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"/>
  </p:notesMasterIdLst>
  <p:sldIdLst>
    <p:sldId id="258" r:id="rId2"/>
    <p:sldId id="269" r:id="rId3"/>
    <p:sldId id="271" r:id="rId4"/>
    <p:sldId id="272" r:id="rId5"/>
    <p:sldId id="274" r:id="rId6"/>
    <p:sldId id="275" r:id="rId7"/>
    <p:sldId id="267" r:id="rId8"/>
    <p:sldId id="266" r:id="rId9"/>
  </p:sldIdLst>
  <p:sldSz cx="9144000" cy="6858000" type="screen4x3"/>
  <p:notesSz cx="6858000" cy="9144000"/>
  <p:defaultTextStyle>
    <a:defPPr>
      <a:defRPr lang="en-GB"/>
    </a:defPPr>
    <a:lvl1pPr algn="l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7A7A7"/>
    <a:srgbClr val="000000"/>
    <a:srgbClr val="457E53"/>
    <a:srgbClr val="602813"/>
    <a:srgbClr val="4C4C4C"/>
    <a:srgbClr val="69C07F"/>
    <a:srgbClr val="DACFE5"/>
    <a:srgbClr val="38170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0271" autoAdjust="0"/>
  </p:normalViewPr>
  <p:slideViewPr>
    <p:cSldViewPr snapToGrid="0">
      <p:cViewPr varScale="1">
        <p:scale>
          <a:sx n="76" d="100"/>
          <a:sy n="76" d="100"/>
        </p:scale>
        <p:origin x="-984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 b="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 b="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2052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noProof="0" smtClean="0"/>
              <a:t>Click to edit Master text styles</a:t>
            </a:r>
          </a:p>
          <a:p>
            <a:pPr lvl="1"/>
            <a:r>
              <a:rPr lang="en-GB" altLang="en-US" noProof="0" smtClean="0"/>
              <a:t>Second level</a:t>
            </a:r>
          </a:p>
          <a:p>
            <a:pPr lvl="2"/>
            <a:r>
              <a:rPr lang="en-GB" altLang="en-US" noProof="0" smtClean="0"/>
              <a:t>Third level</a:t>
            </a:r>
          </a:p>
          <a:p>
            <a:pPr lvl="3"/>
            <a:r>
              <a:rPr lang="en-GB" altLang="en-US" noProof="0" smtClean="0"/>
              <a:t>Fourth level</a:t>
            </a:r>
          </a:p>
          <a:p>
            <a:pPr lvl="4"/>
            <a:r>
              <a:rPr lang="en-GB" altLang="en-US" noProof="0" smtClean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 b="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b="0" smtClean="0"/>
            </a:lvl1pPr>
          </a:lstStyle>
          <a:p>
            <a:pPr>
              <a:defRPr/>
            </a:pPr>
            <a:fld id="{12E0E2DC-8871-4719-B6C0-CF2CF23B65E0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3041917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F94F944-A354-48D7-967C-43B8BD61D296}" type="slidenum">
              <a:rPr lang="en-GB" altLang="en-US" b="0"/>
              <a:pPr/>
              <a:t>1</a:t>
            </a:fld>
            <a:endParaRPr lang="en-GB" altLang="en-US" b="0"/>
          </a:p>
        </p:txBody>
      </p:sp>
      <p:sp>
        <p:nvSpPr>
          <p:cNvPr id="512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822183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7366052-A04F-4490-9514-D64847E3B588}" type="slidenum">
              <a:rPr lang="en-GB" altLang="en-US" b="0"/>
              <a:pPr/>
              <a:t>2</a:t>
            </a:fld>
            <a:endParaRPr lang="en-GB" altLang="en-US" b="0"/>
          </a:p>
        </p:txBody>
      </p:sp>
      <p:sp>
        <p:nvSpPr>
          <p:cNvPr id="717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7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4036286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38A3D58-3618-4A1E-87B5-AB05E1067721}" type="slidenum">
              <a:rPr lang="en-GB" altLang="en-US" b="0"/>
              <a:pPr/>
              <a:t>3</a:t>
            </a:fld>
            <a:endParaRPr lang="en-GB" altLang="en-US" b="0"/>
          </a:p>
        </p:txBody>
      </p:sp>
      <p:sp>
        <p:nvSpPr>
          <p:cNvPr id="9219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220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0045601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884FC70-2E73-45B2-988E-9A1954B312FC}" type="slidenum">
              <a:rPr lang="en-GB" altLang="en-US" b="0"/>
              <a:pPr/>
              <a:t>4</a:t>
            </a:fld>
            <a:endParaRPr lang="en-GB" altLang="en-US" b="0"/>
          </a:p>
        </p:txBody>
      </p:sp>
      <p:sp>
        <p:nvSpPr>
          <p:cNvPr id="11267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268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761150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4E6582C-0DBA-4F5D-A851-200A11D2681F}" type="slidenum">
              <a:rPr lang="en-GB" altLang="en-US" b="0"/>
              <a:pPr/>
              <a:t>5</a:t>
            </a:fld>
            <a:endParaRPr lang="en-GB" altLang="en-US" b="0"/>
          </a:p>
        </p:txBody>
      </p:sp>
      <p:sp>
        <p:nvSpPr>
          <p:cNvPr id="1331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31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91096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0FE99DD-CB1D-487A-A423-87D9E600BA1C}" type="slidenum">
              <a:rPr lang="en-GB" altLang="en-US" b="0"/>
              <a:pPr/>
              <a:t>6</a:t>
            </a:fld>
            <a:endParaRPr lang="en-GB" altLang="en-US" b="0"/>
          </a:p>
        </p:txBody>
      </p:sp>
      <p:sp>
        <p:nvSpPr>
          <p:cNvPr id="1843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3090036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3144B86-69BE-44F8-98DB-293A4E4EE568}" type="slidenum">
              <a:rPr lang="en-GB" altLang="en-US" b="0"/>
              <a:pPr/>
              <a:t>7</a:t>
            </a:fld>
            <a:endParaRPr lang="en-GB" altLang="en-US" b="0"/>
          </a:p>
        </p:txBody>
      </p:sp>
      <p:sp>
        <p:nvSpPr>
          <p:cNvPr id="23555" name="Rectangle 2"/>
          <p:cNvSpPr>
            <a:spLocks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556" name="Rectangle 3"/>
          <p:cNvSpPr>
            <a:spLocks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79695324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E4D7DBB-B2A7-43C5-B471-DE67F9584378}" type="slidenum">
              <a:rPr lang="en-GB" altLang="en-US" b="0"/>
              <a:pPr/>
              <a:t>8</a:t>
            </a:fld>
            <a:endParaRPr lang="en-GB" altLang="en-US" b="0"/>
          </a:p>
        </p:txBody>
      </p:sp>
      <p:sp>
        <p:nvSpPr>
          <p:cNvPr id="2560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459219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5EBB71-5202-4D55-B4D6-ED1AC29E9E89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508037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B4B6DC-713A-4CB8-95CA-91EC5304B58F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615151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D42B13-9EF9-49BE-B1EA-76244300E787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15687154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1A1E84-B35B-48BB-B72B-B21A2D3C806D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260507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9FB751-A12C-4C8A-9931-81150792AB21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055829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1CDE8A-C891-4FD6-A688-7061D71AFC4B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447394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092AC4-1317-4D28-8D10-89CA32F9D569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3439894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F3A127-5892-485B-8B64-D61D9DD68540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1979149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5446F2-13A8-465D-A595-CC3FFECD3304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0433354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4AD537-F5EA-4441-AEE1-E14F244693C3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6968424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09D17B-EE3B-4AD6-BB7A-DBD244D9C24B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5658198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Master text styles</a:t>
            </a:r>
          </a:p>
          <a:p>
            <a:pPr lvl="1"/>
            <a:r>
              <a:rPr lang="en-GB" altLang="en-US" smtClean="0"/>
              <a:t>Second level</a:t>
            </a:r>
          </a:p>
          <a:p>
            <a:pPr lvl="2"/>
            <a:r>
              <a:rPr lang="en-GB" altLang="en-US" smtClean="0"/>
              <a:t>Third level</a:t>
            </a:r>
          </a:p>
          <a:p>
            <a:pPr lvl="3"/>
            <a:r>
              <a:rPr lang="en-GB" altLang="en-US" smtClean="0"/>
              <a:t>Fourth level</a:t>
            </a:r>
          </a:p>
          <a:p>
            <a:pPr lvl="4"/>
            <a:r>
              <a:rPr lang="en-GB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b="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b="0" smtClean="0"/>
            </a:lvl1pPr>
          </a:lstStyle>
          <a:p>
            <a:pPr>
              <a:defRPr/>
            </a:pPr>
            <a:fld id="{63593D02-B5CC-4B58-A1B8-143FE7AF8064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resentationmagazine.com/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92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460E7B">
              <a:alpha val="2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07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</a:extLst>
        </p:spPr>
        <p:txBody>
          <a:bodyPr anchor="ctr"/>
          <a:lstStyle/>
          <a:p>
            <a:pPr eaLnBrk="1" hangingPunct="1"/>
            <a:r>
              <a:rPr lang="en-GB" altLang="en-US" sz="4400" smtClean="0">
                <a:solidFill>
                  <a:schemeClr val="folHlink"/>
                </a:solidFill>
              </a:rPr>
              <a:t>Finger print clip art</a:t>
            </a:r>
            <a:endParaRPr lang="en-GB" altLang="en-US" sz="4400" smtClean="0"/>
          </a:p>
        </p:txBody>
      </p:sp>
      <p:sp>
        <p:nvSpPr>
          <p:cNvPr id="3076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23913" y="3459163"/>
            <a:ext cx="7504112" cy="1752600"/>
          </a:xfrm>
        </p:spPr>
        <p:txBody>
          <a:bodyPr/>
          <a:lstStyle/>
          <a:p>
            <a:pPr eaLnBrk="1" hangingPunct="1"/>
            <a:r>
              <a:rPr lang="en-GB" altLang="en-US" sz="2800" smtClean="0">
                <a:solidFill>
                  <a:srgbClr val="460E7B"/>
                </a:solidFill>
              </a:rPr>
              <a:t>Can be coloured in, magnified </a:t>
            </a:r>
            <a:br>
              <a:rPr lang="en-GB" altLang="en-US" sz="2800" smtClean="0">
                <a:solidFill>
                  <a:srgbClr val="460E7B"/>
                </a:solidFill>
              </a:rPr>
            </a:br>
            <a:r>
              <a:rPr lang="en-GB" altLang="en-US" sz="2800" smtClean="0">
                <a:solidFill>
                  <a:srgbClr val="460E7B"/>
                </a:solidFill>
              </a:rPr>
              <a:t>and cut out</a:t>
            </a:r>
          </a:p>
        </p:txBody>
      </p:sp>
      <p:grpSp>
        <p:nvGrpSpPr>
          <p:cNvPr id="3077" name="Group 927"/>
          <p:cNvGrpSpPr>
            <a:grpSpLocks/>
          </p:cNvGrpSpPr>
          <p:nvPr/>
        </p:nvGrpSpPr>
        <p:grpSpPr bwMode="auto">
          <a:xfrm>
            <a:off x="549275" y="4198938"/>
            <a:ext cx="2740025" cy="2092325"/>
            <a:chOff x="775" y="548"/>
            <a:chExt cx="4290" cy="3278"/>
          </a:xfrm>
        </p:grpSpPr>
        <p:grpSp>
          <p:nvGrpSpPr>
            <p:cNvPr id="4066" name="Group 928"/>
            <p:cNvGrpSpPr>
              <a:grpSpLocks/>
            </p:cNvGrpSpPr>
            <p:nvPr/>
          </p:nvGrpSpPr>
          <p:grpSpPr bwMode="auto">
            <a:xfrm rot="930613">
              <a:off x="2993" y="548"/>
              <a:ext cx="519" cy="653"/>
              <a:chOff x="2525" y="339"/>
              <a:chExt cx="519" cy="653"/>
            </a:xfrm>
          </p:grpSpPr>
          <p:sp>
            <p:nvSpPr>
              <p:cNvPr id="4631" name="Freeform 929"/>
              <p:cNvSpPr>
                <a:spLocks/>
              </p:cNvSpPr>
              <p:nvPr/>
            </p:nvSpPr>
            <p:spPr bwMode="auto">
              <a:xfrm>
                <a:off x="2533" y="388"/>
                <a:ext cx="88" cy="99"/>
              </a:xfrm>
              <a:custGeom>
                <a:avLst/>
                <a:gdLst>
                  <a:gd name="T0" fmla="*/ 3 w 32"/>
                  <a:gd name="T1" fmla="*/ 99 h 36"/>
                  <a:gd name="T2" fmla="*/ 0 w 32"/>
                  <a:gd name="T3" fmla="*/ 99 h 36"/>
                  <a:gd name="T4" fmla="*/ 0 w 32"/>
                  <a:gd name="T5" fmla="*/ 94 h 36"/>
                  <a:gd name="T6" fmla="*/ 6 w 32"/>
                  <a:gd name="T7" fmla="*/ 80 h 36"/>
                  <a:gd name="T8" fmla="*/ 28 w 32"/>
                  <a:gd name="T9" fmla="*/ 58 h 36"/>
                  <a:gd name="T10" fmla="*/ 50 w 32"/>
                  <a:gd name="T11" fmla="*/ 33 h 36"/>
                  <a:gd name="T12" fmla="*/ 61 w 32"/>
                  <a:gd name="T13" fmla="*/ 22 h 36"/>
                  <a:gd name="T14" fmla="*/ 77 w 32"/>
                  <a:gd name="T15" fmla="*/ 6 h 36"/>
                  <a:gd name="T16" fmla="*/ 88 w 32"/>
                  <a:gd name="T17" fmla="*/ 0 h 36"/>
                  <a:gd name="T18" fmla="*/ 80 w 32"/>
                  <a:gd name="T19" fmla="*/ 6 h 36"/>
                  <a:gd name="T20" fmla="*/ 61 w 32"/>
                  <a:gd name="T21" fmla="*/ 22 h 36"/>
                  <a:gd name="T22" fmla="*/ 50 w 32"/>
                  <a:gd name="T23" fmla="*/ 33 h 36"/>
                  <a:gd name="T24" fmla="*/ 30 w 32"/>
                  <a:gd name="T25" fmla="*/ 58 h 36"/>
                  <a:gd name="T26" fmla="*/ 8 w 32"/>
                  <a:gd name="T27" fmla="*/ 85 h 36"/>
                  <a:gd name="T28" fmla="*/ 3 w 32"/>
                  <a:gd name="T29" fmla="*/ 99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36">
                    <a:moveTo>
                      <a:pt x="1" y="36"/>
                    </a:moveTo>
                    <a:lnTo>
                      <a:pt x="0" y="36"/>
                    </a:lnTo>
                    <a:lnTo>
                      <a:pt x="0" y="34"/>
                    </a:lnTo>
                    <a:lnTo>
                      <a:pt x="2" y="29"/>
                    </a:lnTo>
                    <a:lnTo>
                      <a:pt x="10" y="21"/>
                    </a:lnTo>
                    <a:lnTo>
                      <a:pt x="18" y="12"/>
                    </a:lnTo>
                    <a:lnTo>
                      <a:pt x="22" y="8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2" y="8"/>
                    </a:lnTo>
                    <a:lnTo>
                      <a:pt x="18" y="12"/>
                    </a:lnTo>
                    <a:lnTo>
                      <a:pt x="11" y="21"/>
                    </a:lnTo>
                    <a:lnTo>
                      <a:pt x="3" y="31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32" name="Freeform 930"/>
              <p:cNvSpPr>
                <a:spLocks/>
              </p:cNvSpPr>
              <p:nvPr/>
            </p:nvSpPr>
            <p:spPr bwMode="auto">
              <a:xfrm>
                <a:off x="2662" y="339"/>
                <a:ext cx="143" cy="30"/>
              </a:xfrm>
              <a:custGeom>
                <a:avLst/>
                <a:gdLst>
                  <a:gd name="T0" fmla="*/ 3 w 52"/>
                  <a:gd name="T1" fmla="*/ 27 h 11"/>
                  <a:gd name="T2" fmla="*/ 0 w 52"/>
                  <a:gd name="T3" fmla="*/ 30 h 11"/>
                  <a:gd name="T4" fmla="*/ 3 w 52"/>
                  <a:gd name="T5" fmla="*/ 27 h 11"/>
                  <a:gd name="T6" fmla="*/ 19 w 52"/>
                  <a:gd name="T7" fmla="*/ 22 h 11"/>
                  <a:gd name="T8" fmla="*/ 55 w 52"/>
                  <a:gd name="T9" fmla="*/ 14 h 11"/>
                  <a:gd name="T10" fmla="*/ 105 w 52"/>
                  <a:gd name="T11" fmla="*/ 3 h 11"/>
                  <a:gd name="T12" fmla="*/ 132 w 52"/>
                  <a:gd name="T13" fmla="*/ 0 h 11"/>
                  <a:gd name="T14" fmla="*/ 143 w 52"/>
                  <a:gd name="T15" fmla="*/ 0 h 11"/>
                  <a:gd name="T16" fmla="*/ 132 w 52"/>
                  <a:gd name="T17" fmla="*/ 0 h 11"/>
                  <a:gd name="T18" fmla="*/ 102 w 52"/>
                  <a:gd name="T19" fmla="*/ 3 h 11"/>
                  <a:gd name="T20" fmla="*/ 55 w 52"/>
                  <a:gd name="T21" fmla="*/ 14 h 11"/>
                  <a:gd name="T22" fmla="*/ 19 w 52"/>
                  <a:gd name="T23" fmla="*/ 25 h 11"/>
                  <a:gd name="T24" fmla="*/ 3 w 52"/>
                  <a:gd name="T25" fmla="*/ 27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11">
                    <a:moveTo>
                      <a:pt x="1" y="10"/>
                    </a:moveTo>
                    <a:lnTo>
                      <a:pt x="0" y="11"/>
                    </a:lnTo>
                    <a:lnTo>
                      <a:pt x="1" y="10"/>
                    </a:lnTo>
                    <a:lnTo>
                      <a:pt x="7" y="8"/>
                    </a:lnTo>
                    <a:lnTo>
                      <a:pt x="20" y="5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37" y="1"/>
                    </a:lnTo>
                    <a:lnTo>
                      <a:pt x="20" y="5"/>
                    </a:lnTo>
                    <a:lnTo>
                      <a:pt x="7" y="9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33" name="Freeform 931"/>
              <p:cNvSpPr>
                <a:spLocks/>
              </p:cNvSpPr>
              <p:nvPr/>
            </p:nvSpPr>
            <p:spPr bwMode="auto">
              <a:xfrm>
                <a:off x="2525" y="355"/>
                <a:ext cx="318" cy="190"/>
              </a:xfrm>
              <a:custGeom>
                <a:avLst/>
                <a:gdLst>
                  <a:gd name="T0" fmla="*/ 8 w 116"/>
                  <a:gd name="T1" fmla="*/ 179 h 69"/>
                  <a:gd name="T2" fmla="*/ 3 w 116"/>
                  <a:gd name="T3" fmla="*/ 182 h 69"/>
                  <a:gd name="T4" fmla="*/ 0 w 116"/>
                  <a:gd name="T5" fmla="*/ 190 h 69"/>
                  <a:gd name="T6" fmla="*/ 3 w 116"/>
                  <a:gd name="T7" fmla="*/ 182 h 69"/>
                  <a:gd name="T8" fmla="*/ 3 w 116"/>
                  <a:gd name="T9" fmla="*/ 179 h 69"/>
                  <a:gd name="T10" fmla="*/ 8 w 116"/>
                  <a:gd name="T11" fmla="*/ 179 h 69"/>
                  <a:gd name="T12" fmla="*/ 11 w 116"/>
                  <a:gd name="T13" fmla="*/ 168 h 69"/>
                  <a:gd name="T14" fmla="*/ 25 w 116"/>
                  <a:gd name="T15" fmla="*/ 140 h 69"/>
                  <a:gd name="T16" fmla="*/ 36 w 116"/>
                  <a:gd name="T17" fmla="*/ 121 h 69"/>
                  <a:gd name="T18" fmla="*/ 47 w 116"/>
                  <a:gd name="T19" fmla="*/ 105 h 69"/>
                  <a:gd name="T20" fmla="*/ 66 w 116"/>
                  <a:gd name="T21" fmla="*/ 83 h 69"/>
                  <a:gd name="T22" fmla="*/ 85 w 116"/>
                  <a:gd name="T23" fmla="*/ 69 h 69"/>
                  <a:gd name="T24" fmla="*/ 107 w 116"/>
                  <a:gd name="T25" fmla="*/ 52 h 69"/>
                  <a:gd name="T26" fmla="*/ 129 w 116"/>
                  <a:gd name="T27" fmla="*/ 41 h 69"/>
                  <a:gd name="T28" fmla="*/ 167 w 116"/>
                  <a:gd name="T29" fmla="*/ 22 h 69"/>
                  <a:gd name="T30" fmla="*/ 197 w 116"/>
                  <a:gd name="T31" fmla="*/ 14 h 69"/>
                  <a:gd name="T32" fmla="*/ 208 w 116"/>
                  <a:gd name="T33" fmla="*/ 11 h 69"/>
                  <a:gd name="T34" fmla="*/ 236 w 116"/>
                  <a:gd name="T35" fmla="*/ 8 h 69"/>
                  <a:gd name="T36" fmla="*/ 288 w 116"/>
                  <a:gd name="T37" fmla="*/ 0 h 69"/>
                  <a:gd name="T38" fmla="*/ 318 w 116"/>
                  <a:gd name="T39" fmla="*/ 0 h 69"/>
                  <a:gd name="T40" fmla="*/ 282 w 116"/>
                  <a:gd name="T41" fmla="*/ 6 h 69"/>
                  <a:gd name="T42" fmla="*/ 206 w 116"/>
                  <a:gd name="T43" fmla="*/ 14 h 69"/>
                  <a:gd name="T44" fmla="*/ 195 w 116"/>
                  <a:gd name="T45" fmla="*/ 14 h 69"/>
                  <a:gd name="T46" fmla="*/ 167 w 116"/>
                  <a:gd name="T47" fmla="*/ 25 h 69"/>
                  <a:gd name="T48" fmla="*/ 126 w 116"/>
                  <a:gd name="T49" fmla="*/ 41 h 69"/>
                  <a:gd name="T50" fmla="*/ 107 w 116"/>
                  <a:gd name="T51" fmla="*/ 55 h 69"/>
                  <a:gd name="T52" fmla="*/ 85 w 116"/>
                  <a:gd name="T53" fmla="*/ 69 h 69"/>
                  <a:gd name="T54" fmla="*/ 66 w 116"/>
                  <a:gd name="T55" fmla="*/ 88 h 69"/>
                  <a:gd name="T56" fmla="*/ 52 w 116"/>
                  <a:gd name="T57" fmla="*/ 105 h 69"/>
                  <a:gd name="T58" fmla="*/ 38 w 116"/>
                  <a:gd name="T59" fmla="*/ 124 h 69"/>
                  <a:gd name="T60" fmla="*/ 27 w 116"/>
                  <a:gd name="T61" fmla="*/ 140 h 69"/>
                  <a:gd name="T62" fmla="*/ 14 w 116"/>
                  <a:gd name="T63" fmla="*/ 168 h 69"/>
                  <a:gd name="T64" fmla="*/ 8 w 116"/>
                  <a:gd name="T65" fmla="*/ 179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6" h="69">
                    <a:moveTo>
                      <a:pt x="3" y="65"/>
                    </a:moveTo>
                    <a:lnTo>
                      <a:pt x="1" y="66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1"/>
                    </a:lnTo>
                    <a:lnTo>
                      <a:pt x="9" y="51"/>
                    </a:lnTo>
                    <a:lnTo>
                      <a:pt x="13" y="44"/>
                    </a:lnTo>
                    <a:lnTo>
                      <a:pt x="17" y="38"/>
                    </a:lnTo>
                    <a:lnTo>
                      <a:pt x="24" y="30"/>
                    </a:lnTo>
                    <a:lnTo>
                      <a:pt x="31" y="25"/>
                    </a:lnTo>
                    <a:lnTo>
                      <a:pt x="39" y="19"/>
                    </a:lnTo>
                    <a:lnTo>
                      <a:pt x="47" y="15"/>
                    </a:lnTo>
                    <a:lnTo>
                      <a:pt x="61" y="8"/>
                    </a:lnTo>
                    <a:lnTo>
                      <a:pt x="72" y="5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03" y="2"/>
                    </a:lnTo>
                    <a:lnTo>
                      <a:pt x="75" y="5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46" y="15"/>
                    </a:lnTo>
                    <a:lnTo>
                      <a:pt x="39" y="20"/>
                    </a:lnTo>
                    <a:lnTo>
                      <a:pt x="31" y="25"/>
                    </a:lnTo>
                    <a:lnTo>
                      <a:pt x="24" y="32"/>
                    </a:lnTo>
                    <a:lnTo>
                      <a:pt x="19" y="38"/>
                    </a:lnTo>
                    <a:lnTo>
                      <a:pt x="14" y="45"/>
                    </a:lnTo>
                    <a:lnTo>
                      <a:pt x="10" y="51"/>
                    </a:lnTo>
                    <a:lnTo>
                      <a:pt x="5" y="61"/>
                    </a:lnTo>
                    <a:lnTo>
                      <a:pt x="3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34" name="Freeform 932"/>
              <p:cNvSpPr>
                <a:spLocks/>
              </p:cNvSpPr>
              <p:nvPr/>
            </p:nvSpPr>
            <p:spPr bwMode="auto">
              <a:xfrm>
                <a:off x="2528" y="380"/>
                <a:ext cx="356" cy="181"/>
              </a:xfrm>
              <a:custGeom>
                <a:avLst/>
                <a:gdLst>
                  <a:gd name="T0" fmla="*/ 11 w 130"/>
                  <a:gd name="T1" fmla="*/ 170 h 66"/>
                  <a:gd name="T2" fmla="*/ 8 w 130"/>
                  <a:gd name="T3" fmla="*/ 176 h 66"/>
                  <a:gd name="T4" fmla="*/ 0 w 130"/>
                  <a:gd name="T5" fmla="*/ 181 h 66"/>
                  <a:gd name="T6" fmla="*/ 8 w 130"/>
                  <a:gd name="T7" fmla="*/ 176 h 66"/>
                  <a:gd name="T8" fmla="*/ 8 w 130"/>
                  <a:gd name="T9" fmla="*/ 170 h 66"/>
                  <a:gd name="T10" fmla="*/ 11 w 130"/>
                  <a:gd name="T11" fmla="*/ 167 h 66"/>
                  <a:gd name="T12" fmla="*/ 19 w 130"/>
                  <a:gd name="T13" fmla="*/ 162 h 66"/>
                  <a:gd name="T14" fmla="*/ 38 w 130"/>
                  <a:gd name="T15" fmla="*/ 134 h 66"/>
                  <a:gd name="T16" fmla="*/ 66 w 130"/>
                  <a:gd name="T17" fmla="*/ 96 h 66"/>
                  <a:gd name="T18" fmla="*/ 85 w 130"/>
                  <a:gd name="T19" fmla="*/ 74 h 66"/>
                  <a:gd name="T20" fmla="*/ 107 w 130"/>
                  <a:gd name="T21" fmla="*/ 55 h 66"/>
                  <a:gd name="T22" fmla="*/ 126 w 130"/>
                  <a:gd name="T23" fmla="*/ 41 h 66"/>
                  <a:gd name="T24" fmla="*/ 151 w 130"/>
                  <a:gd name="T25" fmla="*/ 27 h 66"/>
                  <a:gd name="T26" fmla="*/ 175 w 130"/>
                  <a:gd name="T27" fmla="*/ 16 h 66"/>
                  <a:gd name="T28" fmla="*/ 194 w 130"/>
                  <a:gd name="T29" fmla="*/ 11 h 66"/>
                  <a:gd name="T30" fmla="*/ 230 w 130"/>
                  <a:gd name="T31" fmla="*/ 8 h 66"/>
                  <a:gd name="T32" fmla="*/ 244 w 130"/>
                  <a:gd name="T33" fmla="*/ 3 h 66"/>
                  <a:gd name="T34" fmla="*/ 271 w 130"/>
                  <a:gd name="T35" fmla="*/ 3 h 66"/>
                  <a:gd name="T36" fmla="*/ 320 w 130"/>
                  <a:gd name="T37" fmla="*/ 0 h 66"/>
                  <a:gd name="T38" fmla="*/ 356 w 130"/>
                  <a:gd name="T39" fmla="*/ 3 h 66"/>
                  <a:gd name="T40" fmla="*/ 320 w 130"/>
                  <a:gd name="T41" fmla="*/ 0 h 66"/>
                  <a:gd name="T42" fmla="*/ 279 w 130"/>
                  <a:gd name="T43" fmla="*/ 3 h 66"/>
                  <a:gd name="T44" fmla="*/ 236 w 130"/>
                  <a:gd name="T45" fmla="*/ 8 h 66"/>
                  <a:gd name="T46" fmla="*/ 225 w 130"/>
                  <a:gd name="T47" fmla="*/ 8 h 66"/>
                  <a:gd name="T48" fmla="*/ 192 w 130"/>
                  <a:gd name="T49" fmla="*/ 14 h 66"/>
                  <a:gd name="T50" fmla="*/ 170 w 130"/>
                  <a:gd name="T51" fmla="*/ 22 h 66"/>
                  <a:gd name="T52" fmla="*/ 151 w 130"/>
                  <a:gd name="T53" fmla="*/ 30 h 66"/>
                  <a:gd name="T54" fmla="*/ 126 w 130"/>
                  <a:gd name="T55" fmla="*/ 41 h 66"/>
                  <a:gd name="T56" fmla="*/ 104 w 130"/>
                  <a:gd name="T57" fmla="*/ 58 h 66"/>
                  <a:gd name="T58" fmla="*/ 85 w 130"/>
                  <a:gd name="T59" fmla="*/ 80 h 66"/>
                  <a:gd name="T60" fmla="*/ 68 w 130"/>
                  <a:gd name="T61" fmla="*/ 96 h 66"/>
                  <a:gd name="T62" fmla="*/ 38 w 130"/>
                  <a:gd name="T63" fmla="*/ 134 h 66"/>
                  <a:gd name="T64" fmla="*/ 19 w 130"/>
                  <a:gd name="T65" fmla="*/ 162 h 66"/>
                  <a:gd name="T66" fmla="*/ 11 w 130"/>
                  <a:gd name="T67" fmla="*/ 170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0" h="66">
                    <a:moveTo>
                      <a:pt x="4" y="62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4" y="61"/>
                    </a:lnTo>
                    <a:lnTo>
                      <a:pt x="7" y="59"/>
                    </a:lnTo>
                    <a:lnTo>
                      <a:pt x="14" y="49"/>
                    </a:lnTo>
                    <a:lnTo>
                      <a:pt x="24" y="35"/>
                    </a:lnTo>
                    <a:lnTo>
                      <a:pt x="31" y="27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1" y="4"/>
                    </a:lnTo>
                    <a:lnTo>
                      <a:pt x="84" y="3"/>
                    </a:lnTo>
                    <a:lnTo>
                      <a:pt x="89" y="1"/>
                    </a:lnTo>
                    <a:lnTo>
                      <a:pt x="99" y="1"/>
                    </a:lnTo>
                    <a:lnTo>
                      <a:pt x="117" y="0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2" y="1"/>
                    </a:lnTo>
                    <a:lnTo>
                      <a:pt x="86" y="3"/>
                    </a:lnTo>
                    <a:lnTo>
                      <a:pt x="82" y="3"/>
                    </a:lnTo>
                    <a:lnTo>
                      <a:pt x="70" y="5"/>
                    </a:lnTo>
                    <a:lnTo>
                      <a:pt x="62" y="8"/>
                    </a:lnTo>
                    <a:lnTo>
                      <a:pt x="55" y="11"/>
                    </a:lnTo>
                    <a:lnTo>
                      <a:pt x="46" y="15"/>
                    </a:lnTo>
                    <a:lnTo>
                      <a:pt x="38" y="21"/>
                    </a:lnTo>
                    <a:lnTo>
                      <a:pt x="31" y="29"/>
                    </a:lnTo>
                    <a:lnTo>
                      <a:pt x="25" y="35"/>
                    </a:lnTo>
                    <a:lnTo>
                      <a:pt x="14" y="49"/>
                    </a:lnTo>
                    <a:lnTo>
                      <a:pt x="7" y="59"/>
                    </a:lnTo>
                    <a:lnTo>
                      <a:pt x="4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35" name="Freeform 933"/>
              <p:cNvSpPr>
                <a:spLocks/>
              </p:cNvSpPr>
              <p:nvPr/>
            </p:nvSpPr>
            <p:spPr bwMode="auto">
              <a:xfrm>
                <a:off x="2533" y="468"/>
                <a:ext cx="93" cy="132"/>
              </a:xfrm>
              <a:custGeom>
                <a:avLst/>
                <a:gdLst>
                  <a:gd name="T0" fmla="*/ 3 w 34"/>
                  <a:gd name="T1" fmla="*/ 127 h 48"/>
                  <a:gd name="T2" fmla="*/ 0 w 34"/>
                  <a:gd name="T3" fmla="*/ 132 h 48"/>
                  <a:gd name="T4" fmla="*/ 0 w 34"/>
                  <a:gd name="T5" fmla="*/ 127 h 48"/>
                  <a:gd name="T6" fmla="*/ 8 w 34"/>
                  <a:gd name="T7" fmla="*/ 110 h 48"/>
                  <a:gd name="T8" fmla="*/ 30 w 34"/>
                  <a:gd name="T9" fmla="*/ 77 h 48"/>
                  <a:gd name="T10" fmla="*/ 44 w 34"/>
                  <a:gd name="T11" fmla="*/ 63 h 48"/>
                  <a:gd name="T12" fmla="*/ 52 w 34"/>
                  <a:gd name="T13" fmla="*/ 47 h 48"/>
                  <a:gd name="T14" fmla="*/ 60 w 34"/>
                  <a:gd name="T15" fmla="*/ 28 h 48"/>
                  <a:gd name="T16" fmla="*/ 66 w 34"/>
                  <a:gd name="T17" fmla="*/ 22 h 48"/>
                  <a:gd name="T18" fmla="*/ 74 w 34"/>
                  <a:gd name="T19" fmla="*/ 11 h 48"/>
                  <a:gd name="T20" fmla="*/ 85 w 34"/>
                  <a:gd name="T21" fmla="*/ 8 h 48"/>
                  <a:gd name="T22" fmla="*/ 93 w 34"/>
                  <a:gd name="T23" fmla="*/ 0 h 48"/>
                  <a:gd name="T24" fmla="*/ 85 w 34"/>
                  <a:gd name="T25" fmla="*/ 8 h 48"/>
                  <a:gd name="T26" fmla="*/ 71 w 34"/>
                  <a:gd name="T27" fmla="*/ 19 h 48"/>
                  <a:gd name="T28" fmla="*/ 60 w 34"/>
                  <a:gd name="T29" fmla="*/ 33 h 48"/>
                  <a:gd name="T30" fmla="*/ 52 w 34"/>
                  <a:gd name="T31" fmla="*/ 50 h 48"/>
                  <a:gd name="T32" fmla="*/ 44 w 34"/>
                  <a:gd name="T33" fmla="*/ 63 h 48"/>
                  <a:gd name="T34" fmla="*/ 30 w 34"/>
                  <a:gd name="T35" fmla="*/ 80 h 48"/>
                  <a:gd name="T36" fmla="*/ 14 w 34"/>
                  <a:gd name="T37" fmla="*/ 113 h 48"/>
                  <a:gd name="T38" fmla="*/ 3 w 34"/>
                  <a:gd name="T39" fmla="*/ 127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48">
                    <a:moveTo>
                      <a:pt x="1" y="46"/>
                    </a:moveTo>
                    <a:lnTo>
                      <a:pt x="0" y="48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19" y="17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1" y="3"/>
                    </a:lnTo>
                    <a:lnTo>
                      <a:pt x="26" y="7"/>
                    </a:lnTo>
                    <a:lnTo>
                      <a:pt x="22" y="12"/>
                    </a:lnTo>
                    <a:lnTo>
                      <a:pt x="19" y="18"/>
                    </a:lnTo>
                    <a:lnTo>
                      <a:pt x="16" y="23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36" name="Freeform 934"/>
              <p:cNvSpPr>
                <a:spLocks/>
              </p:cNvSpPr>
              <p:nvPr/>
            </p:nvSpPr>
            <p:spPr bwMode="auto">
              <a:xfrm>
                <a:off x="2637" y="402"/>
                <a:ext cx="121" cy="50"/>
              </a:xfrm>
              <a:custGeom>
                <a:avLst/>
                <a:gdLst>
                  <a:gd name="T0" fmla="*/ 3 w 44"/>
                  <a:gd name="T1" fmla="*/ 50 h 18"/>
                  <a:gd name="T2" fmla="*/ 0 w 44"/>
                  <a:gd name="T3" fmla="*/ 50 h 18"/>
                  <a:gd name="T4" fmla="*/ 3 w 44"/>
                  <a:gd name="T5" fmla="*/ 47 h 18"/>
                  <a:gd name="T6" fmla="*/ 14 w 44"/>
                  <a:gd name="T7" fmla="*/ 42 h 18"/>
                  <a:gd name="T8" fmla="*/ 41 w 44"/>
                  <a:gd name="T9" fmla="*/ 22 h 18"/>
                  <a:gd name="T10" fmla="*/ 69 w 44"/>
                  <a:gd name="T11" fmla="*/ 8 h 18"/>
                  <a:gd name="T12" fmla="*/ 80 w 44"/>
                  <a:gd name="T13" fmla="*/ 6 h 18"/>
                  <a:gd name="T14" fmla="*/ 83 w 44"/>
                  <a:gd name="T15" fmla="*/ 6 h 18"/>
                  <a:gd name="T16" fmla="*/ 110 w 44"/>
                  <a:gd name="T17" fmla="*/ 0 h 18"/>
                  <a:gd name="T18" fmla="*/ 121 w 44"/>
                  <a:gd name="T19" fmla="*/ 0 h 18"/>
                  <a:gd name="T20" fmla="*/ 110 w 44"/>
                  <a:gd name="T21" fmla="*/ 0 h 18"/>
                  <a:gd name="T22" fmla="*/ 83 w 44"/>
                  <a:gd name="T23" fmla="*/ 6 h 18"/>
                  <a:gd name="T24" fmla="*/ 69 w 44"/>
                  <a:gd name="T25" fmla="*/ 8 h 18"/>
                  <a:gd name="T26" fmla="*/ 41 w 44"/>
                  <a:gd name="T27" fmla="*/ 28 h 18"/>
                  <a:gd name="T28" fmla="*/ 14 w 44"/>
                  <a:gd name="T29" fmla="*/ 42 h 18"/>
                  <a:gd name="T30" fmla="*/ 3 w 44"/>
                  <a:gd name="T31" fmla="*/ 5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5" y="15"/>
                    </a:lnTo>
                    <a:lnTo>
                      <a:pt x="15" y="8"/>
                    </a:lnTo>
                    <a:lnTo>
                      <a:pt x="25" y="3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15" y="10"/>
                    </a:lnTo>
                    <a:lnTo>
                      <a:pt x="5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37" name="Freeform 935"/>
              <p:cNvSpPr>
                <a:spLocks/>
              </p:cNvSpPr>
              <p:nvPr/>
            </p:nvSpPr>
            <p:spPr bwMode="auto">
              <a:xfrm>
                <a:off x="2539" y="416"/>
                <a:ext cx="378" cy="203"/>
              </a:xfrm>
              <a:custGeom>
                <a:avLst/>
                <a:gdLst>
                  <a:gd name="T0" fmla="*/ 3 w 138"/>
                  <a:gd name="T1" fmla="*/ 192 h 74"/>
                  <a:gd name="T2" fmla="*/ 3 w 138"/>
                  <a:gd name="T3" fmla="*/ 198 h 74"/>
                  <a:gd name="T4" fmla="*/ 0 w 138"/>
                  <a:gd name="T5" fmla="*/ 203 h 74"/>
                  <a:gd name="T6" fmla="*/ 0 w 138"/>
                  <a:gd name="T7" fmla="*/ 192 h 74"/>
                  <a:gd name="T8" fmla="*/ 11 w 138"/>
                  <a:gd name="T9" fmla="*/ 178 h 74"/>
                  <a:gd name="T10" fmla="*/ 33 w 138"/>
                  <a:gd name="T11" fmla="*/ 151 h 74"/>
                  <a:gd name="T12" fmla="*/ 68 w 138"/>
                  <a:gd name="T13" fmla="*/ 112 h 74"/>
                  <a:gd name="T14" fmla="*/ 110 w 138"/>
                  <a:gd name="T15" fmla="*/ 71 h 74"/>
                  <a:gd name="T16" fmla="*/ 121 w 138"/>
                  <a:gd name="T17" fmla="*/ 60 h 74"/>
                  <a:gd name="T18" fmla="*/ 134 w 138"/>
                  <a:gd name="T19" fmla="*/ 49 h 74"/>
                  <a:gd name="T20" fmla="*/ 156 w 138"/>
                  <a:gd name="T21" fmla="*/ 36 h 74"/>
                  <a:gd name="T22" fmla="*/ 184 w 138"/>
                  <a:gd name="T23" fmla="*/ 30 h 74"/>
                  <a:gd name="T24" fmla="*/ 208 w 138"/>
                  <a:gd name="T25" fmla="*/ 27 h 74"/>
                  <a:gd name="T26" fmla="*/ 225 w 138"/>
                  <a:gd name="T27" fmla="*/ 19 h 74"/>
                  <a:gd name="T28" fmla="*/ 241 w 138"/>
                  <a:gd name="T29" fmla="*/ 14 h 74"/>
                  <a:gd name="T30" fmla="*/ 252 w 138"/>
                  <a:gd name="T31" fmla="*/ 5 h 74"/>
                  <a:gd name="T32" fmla="*/ 255 w 138"/>
                  <a:gd name="T33" fmla="*/ 5 h 74"/>
                  <a:gd name="T34" fmla="*/ 260 w 138"/>
                  <a:gd name="T35" fmla="*/ 3 h 74"/>
                  <a:gd name="T36" fmla="*/ 282 w 138"/>
                  <a:gd name="T37" fmla="*/ 0 h 74"/>
                  <a:gd name="T38" fmla="*/ 310 w 138"/>
                  <a:gd name="T39" fmla="*/ 0 h 74"/>
                  <a:gd name="T40" fmla="*/ 340 w 138"/>
                  <a:gd name="T41" fmla="*/ 3 h 74"/>
                  <a:gd name="T42" fmla="*/ 378 w 138"/>
                  <a:gd name="T43" fmla="*/ 5 h 74"/>
                  <a:gd name="T44" fmla="*/ 337 w 138"/>
                  <a:gd name="T45" fmla="*/ 5 h 74"/>
                  <a:gd name="T46" fmla="*/ 293 w 138"/>
                  <a:gd name="T47" fmla="*/ 3 h 74"/>
                  <a:gd name="T48" fmla="*/ 263 w 138"/>
                  <a:gd name="T49" fmla="*/ 3 h 74"/>
                  <a:gd name="T50" fmla="*/ 252 w 138"/>
                  <a:gd name="T51" fmla="*/ 5 h 74"/>
                  <a:gd name="T52" fmla="*/ 249 w 138"/>
                  <a:gd name="T53" fmla="*/ 8 h 74"/>
                  <a:gd name="T54" fmla="*/ 238 w 138"/>
                  <a:gd name="T55" fmla="*/ 16 h 74"/>
                  <a:gd name="T56" fmla="*/ 225 w 138"/>
                  <a:gd name="T57" fmla="*/ 22 h 74"/>
                  <a:gd name="T58" fmla="*/ 205 w 138"/>
                  <a:gd name="T59" fmla="*/ 30 h 74"/>
                  <a:gd name="T60" fmla="*/ 181 w 138"/>
                  <a:gd name="T61" fmla="*/ 33 h 74"/>
                  <a:gd name="T62" fmla="*/ 153 w 138"/>
                  <a:gd name="T63" fmla="*/ 38 h 74"/>
                  <a:gd name="T64" fmla="*/ 129 w 138"/>
                  <a:gd name="T65" fmla="*/ 52 h 74"/>
                  <a:gd name="T66" fmla="*/ 121 w 138"/>
                  <a:gd name="T67" fmla="*/ 63 h 74"/>
                  <a:gd name="T68" fmla="*/ 110 w 138"/>
                  <a:gd name="T69" fmla="*/ 74 h 74"/>
                  <a:gd name="T70" fmla="*/ 68 w 138"/>
                  <a:gd name="T71" fmla="*/ 115 h 74"/>
                  <a:gd name="T72" fmla="*/ 33 w 138"/>
                  <a:gd name="T73" fmla="*/ 151 h 74"/>
                  <a:gd name="T74" fmla="*/ 11 w 138"/>
                  <a:gd name="T75" fmla="*/ 178 h 74"/>
                  <a:gd name="T76" fmla="*/ 3 w 138"/>
                  <a:gd name="T77" fmla="*/ 192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38" h="74">
                    <a:moveTo>
                      <a:pt x="1" y="70"/>
                    </a:moveTo>
                    <a:lnTo>
                      <a:pt x="1" y="72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4" y="65"/>
                    </a:lnTo>
                    <a:lnTo>
                      <a:pt x="12" y="55"/>
                    </a:lnTo>
                    <a:lnTo>
                      <a:pt x="25" y="41"/>
                    </a:lnTo>
                    <a:lnTo>
                      <a:pt x="40" y="26"/>
                    </a:lnTo>
                    <a:lnTo>
                      <a:pt x="44" y="22"/>
                    </a:lnTo>
                    <a:lnTo>
                      <a:pt x="49" y="18"/>
                    </a:lnTo>
                    <a:lnTo>
                      <a:pt x="57" y="13"/>
                    </a:lnTo>
                    <a:lnTo>
                      <a:pt x="67" y="11"/>
                    </a:lnTo>
                    <a:lnTo>
                      <a:pt x="76" y="10"/>
                    </a:lnTo>
                    <a:lnTo>
                      <a:pt x="82" y="7"/>
                    </a:lnTo>
                    <a:lnTo>
                      <a:pt x="88" y="5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1"/>
                    </a:lnTo>
                    <a:lnTo>
                      <a:pt x="103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8" y="2"/>
                    </a:lnTo>
                    <a:lnTo>
                      <a:pt x="123" y="2"/>
                    </a:lnTo>
                    <a:lnTo>
                      <a:pt x="107" y="1"/>
                    </a:lnTo>
                    <a:lnTo>
                      <a:pt x="96" y="1"/>
                    </a:lnTo>
                    <a:lnTo>
                      <a:pt x="92" y="2"/>
                    </a:lnTo>
                    <a:lnTo>
                      <a:pt x="91" y="3"/>
                    </a:lnTo>
                    <a:lnTo>
                      <a:pt x="87" y="6"/>
                    </a:lnTo>
                    <a:lnTo>
                      <a:pt x="82" y="8"/>
                    </a:lnTo>
                    <a:lnTo>
                      <a:pt x="75" y="11"/>
                    </a:lnTo>
                    <a:lnTo>
                      <a:pt x="66" y="12"/>
                    </a:lnTo>
                    <a:lnTo>
                      <a:pt x="56" y="14"/>
                    </a:lnTo>
                    <a:lnTo>
                      <a:pt x="47" y="19"/>
                    </a:lnTo>
                    <a:lnTo>
                      <a:pt x="44" y="23"/>
                    </a:lnTo>
                    <a:lnTo>
                      <a:pt x="40" y="27"/>
                    </a:lnTo>
                    <a:lnTo>
                      <a:pt x="25" y="42"/>
                    </a:lnTo>
                    <a:lnTo>
                      <a:pt x="12" y="55"/>
                    </a:lnTo>
                    <a:lnTo>
                      <a:pt x="4" y="65"/>
                    </a:lnTo>
                    <a:lnTo>
                      <a:pt x="1" y="7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38" name="Freeform 936"/>
              <p:cNvSpPr>
                <a:spLocks/>
              </p:cNvSpPr>
              <p:nvPr/>
            </p:nvSpPr>
            <p:spPr bwMode="auto">
              <a:xfrm>
                <a:off x="2577" y="397"/>
                <a:ext cx="329" cy="145"/>
              </a:xfrm>
              <a:custGeom>
                <a:avLst/>
                <a:gdLst>
                  <a:gd name="T0" fmla="*/ 8 w 120"/>
                  <a:gd name="T1" fmla="*/ 137 h 53"/>
                  <a:gd name="T2" fmla="*/ 5 w 120"/>
                  <a:gd name="T3" fmla="*/ 140 h 53"/>
                  <a:gd name="T4" fmla="*/ 0 w 120"/>
                  <a:gd name="T5" fmla="*/ 145 h 53"/>
                  <a:gd name="T6" fmla="*/ 5 w 120"/>
                  <a:gd name="T7" fmla="*/ 137 h 53"/>
                  <a:gd name="T8" fmla="*/ 8 w 120"/>
                  <a:gd name="T9" fmla="*/ 137 h 53"/>
                  <a:gd name="T10" fmla="*/ 16 w 120"/>
                  <a:gd name="T11" fmla="*/ 131 h 53"/>
                  <a:gd name="T12" fmla="*/ 36 w 120"/>
                  <a:gd name="T13" fmla="*/ 107 h 53"/>
                  <a:gd name="T14" fmla="*/ 69 w 120"/>
                  <a:gd name="T15" fmla="*/ 77 h 53"/>
                  <a:gd name="T16" fmla="*/ 85 w 120"/>
                  <a:gd name="T17" fmla="*/ 63 h 53"/>
                  <a:gd name="T18" fmla="*/ 104 w 120"/>
                  <a:gd name="T19" fmla="*/ 49 h 53"/>
                  <a:gd name="T20" fmla="*/ 154 w 120"/>
                  <a:gd name="T21" fmla="*/ 33 h 53"/>
                  <a:gd name="T22" fmla="*/ 189 w 120"/>
                  <a:gd name="T23" fmla="*/ 19 h 53"/>
                  <a:gd name="T24" fmla="*/ 222 w 120"/>
                  <a:gd name="T25" fmla="*/ 11 h 53"/>
                  <a:gd name="T26" fmla="*/ 230 w 120"/>
                  <a:gd name="T27" fmla="*/ 5 h 53"/>
                  <a:gd name="T28" fmla="*/ 255 w 120"/>
                  <a:gd name="T29" fmla="*/ 0 h 53"/>
                  <a:gd name="T30" fmla="*/ 280 w 120"/>
                  <a:gd name="T31" fmla="*/ 0 h 53"/>
                  <a:gd name="T32" fmla="*/ 302 w 120"/>
                  <a:gd name="T33" fmla="*/ 5 h 53"/>
                  <a:gd name="T34" fmla="*/ 329 w 120"/>
                  <a:gd name="T35" fmla="*/ 14 h 53"/>
                  <a:gd name="T36" fmla="*/ 302 w 120"/>
                  <a:gd name="T37" fmla="*/ 5 h 53"/>
                  <a:gd name="T38" fmla="*/ 299 w 120"/>
                  <a:gd name="T39" fmla="*/ 5 h 53"/>
                  <a:gd name="T40" fmla="*/ 293 w 120"/>
                  <a:gd name="T41" fmla="*/ 5 h 53"/>
                  <a:gd name="T42" fmla="*/ 266 w 120"/>
                  <a:gd name="T43" fmla="*/ 5 h 53"/>
                  <a:gd name="T44" fmla="*/ 239 w 120"/>
                  <a:gd name="T45" fmla="*/ 5 h 53"/>
                  <a:gd name="T46" fmla="*/ 230 w 120"/>
                  <a:gd name="T47" fmla="*/ 8 h 53"/>
                  <a:gd name="T48" fmla="*/ 228 w 120"/>
                  <a:gd name="T49" fmla="*/ 8 h 53"/>
                  <a:gd name="T50" fmla="*/ 217 w 120"/>
                  <a:gd name="T51" fmla="*/ 11 h 53"/>
                  <a:gd name="T52" fmla="*/ 189 w 120"/>
                  <a:gd name="T53" fmla="*/ 22 h 53"/>
                  <a:gd name="T54" fmla="*/ 148 w 120"/>
                  <a:gd name="T55" fmla="*/ 33 h 53"/>
                  <a:gd name="T56" fmla="*/ 104 w 120"/>
                  <a:gd name="T57" fmla="*/ 49 h 53"/>
                  <a:gd name="T58" fmla="*/ 85 w 120"/>
                  <a:gd name="T59" fmla="*/ 63 h 53"/>
                  <a:gd name="T60" fmla="*/ 69 w 120"/>
                  <a:gd name="T61" fmla="*/ 79 h 53"/>
                  <a:gd name="T62" fmla="*/ 36 w 120"/>
                  <a:gd name="T63" fmla="*/ 107 h 53"/>
                  <a:gd name="T64" fmla="*/ 16 w 120"/>
                  <a:gd name="T65" fmla="*/ 131 h 53"/>
                  <a:gd name="T66" fmla="*/ 8 w 120"/>
                  <a:gd name="T67" fmla="*/ 13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53">
                    <a:moveTo>
                      <a:pt x="3" y="50"/>
                    </a:moveTo>
                    <a:lnTo>
                      <a:pt x="2" y="51"/>
                    </a:lnTo>
                    <a:lnTo>
                      <a:pt x="0" y="53"/>
                    </a:lnTo>
                    <a:lnTo>
                      <a:pt x="2" y="50"/>
                    </a:lnTo>
                    <a:lnTo>
                      <a:pt x="3" y="50"/>
                    </a:lnTo>
                    <a:lnTo>
                      <a:pt x="6" y="48"/>
                    </a:lnTo>
                    <a:lnTo>
                      <a:pt x="13" y="39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8"/>
                    </a:lnTo>
                    <a:lnTo>
                      <a:pt x="56" y="12"/>
                    </a:lnTo>
                    <a:lnTo>
                      <a:pt x="69" y="7"/>
                    </a:lnTo>
                    <a:lnTo>
                      <a:pt x="81" y="4"/>
                    </a:lnTo>
                    <a:lnTo>
                      <a:pt x="84" y="2"/>
                    </a:lnTo>
                    <a:lnTo>
                      <a:pt x="93" y="0"/>
                    </a:lnTo>
                    <a:lnTo>
                      <a:pt x="102" y="0"/>
                    </a:lnTo>
                    <a:lnTo>
                      <a:pt x="110" y="2"/>
                    </a:lnTo>
                    <a:lnTo>
                      <a:pt x="120" y="5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97" y="2"/>
                    </a:lnTo>
                    <a:lnTo>
                      <a:pt x="87" y="2"/>
                    </a:lnTo>
                    <a:lnTo>
                      <a:pt x="84" y="3"/>
                    </a:lnTo>
                    <a:lnTo>
                      <a:pt x="83" y="3"/>
                    </a:lnTo>
                    <a:lnTo>
                      <a:pt x="79" y="4"/>
                    </a:lnTo>
                    <a:lnTo>
                      <a:pt x="69" y="8"/>
                    </a:lnTo>
                    <a:lnTo>
                      <a:pt x="54" y="12"/>
                    </a:lnTo>
                    <a:lnTo>
                      <a:pt x="38" y="18"/>
                    </a:lnTo>
                    <a:lnTo>
                      <a:pt x="31" y="23"/>
                    </a:lnTo>
                    <a:lnTo>
                      <a:pt x="25" y="29"/>
                    </a:lnTo>
                    <a:lnTo>
                      <a:pt x="13" y="39"/>
                    </a:lnTo>
                    <a:lnTo>
                      <a:pt x="6" y="48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39" name="Freeform 937"/>
              <p:cNvSpPr>
                <a:spLocks/>
              </p:cNvSpPr>
              <p:nvPr/>
            </p:nvSpPr>
            <p:spPr bwMode="auto">
              <a:xfrm>
                <a:off x="2541" y="600"/>
                <a:ext cx="28" cy="44"/>
              </a:xfrm>
              <a:custGeom>
                <a:avLst/>
                <a:gdLst>
                  <a:gd name="T0" fmla="*/ 0 w 10"/>
                  <a:gd name="T1" fmla="*/ 44 h 16"/>
                  <a:gd name="T2" fmla="*/ 0 w 10"/>
                  <a:gd name="T3" fmla="*/ 41 h 16"/>
                  <a:gd name="T4" fmla="*/ 11 w 10"/>
                  <a:gd name="T5" fmla="*/ 28 h 16"/>
                  <a:gd name="T6" fmla="*/ 22 w 10"/>
                  <a:gd name="T7" fmla="*/ 8 h 16"/>
                  <a:gd name="T8" fmla="*/ 25 w 10"/>
                  <a:gd name="T9" fmla="*/ 3 h 16"/>
                  <a:gd name="T10" fmla="*/ 28 w 10"/>
                  <a:gd name="T11" fmla="*/ 0 h 16"/>
                  <a:gd name="T12" fmla="*/ 28 w 10"/>
                  <a:gd name="T13" fmla="*/ 3 h 16"/>
                  <a:gd name="T14" fmla="*/ 22 w 10"/>
                  <a:gd name="T15" fmla="*/ 8 h 16"/>
                  <a:gd name="T16" fmla="*/ 11 w 10"/>
                  <a:gd name="T17" fmla="*/ 28 h 16"/>
                  <a:gd name="T18" fmla="*/ 0 w 10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0" y="15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4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0" name="Freeform 938"/>
              <p:cNvSpPr>
                <a:spLocks/>
              </p:cNvSpPr>
              <p:nvPr/>
            </p:nvSpPr>
            <p:spPr bwMode="auto">
              <a:xfrm>
                <a:off x="2555" y="443"/>
                <a:ext cx="382" cy="212"/>
              </a:xfrm>
              <a:custGeom>
                <a:avLst/>
                <a:gdLst>
                  <a:gd name="T0" fmla="*/ 8 w 139"/>
                  <a:gd name="T1" fmla="*/ 201 h 77"/>
                  <a:gd name="T2" fmla="*/ 5 w 139"/>
                  <a:gd name="T3" fmla="*/ 204 h 77"/>
                  <a:gd name="T4" fmla="*/ 0 w 139"/>
                  <a:gd name="T5" fmla="*/ 212 h 77"/>
                  <a:gd name="T6" fmla="*/ 5 w 139"/>
                  <a:gd name="T7" fmla="*/ 204 h 77"/>
                  <a:gd name="T8" fmla="*/ 5 w 139"/>
                  <a:gd name="T9" fmla="*/ 201 h 77"/>
                  <a:gd name="T10" fmla="*/ 11 w 139"/>
                  <a:gd name="T11" fmla="*/ 187 h 77"/>
                  <a:gd name="T12" fmla="*/ 27 w 139"/>
                  <a:gd name="T13" fmla="*/ 149 h 77"/>
                  <a:gd name="T14" fmla="*/ 41 w 139"/>
                  <a:gd name="T15" fmla="*/ 129 h 77"/>
                  <a:gd name="T16" fmla="*/ 58 w 139"/>
                  <a:gd name="T17" fmla="*/ 105 h 77"/>
                  <a:gd name="T18" fmla="*/ 80 w 139"/>
                  <a:gd name="T19" fmla="*/ 85 h 77"/>
                  <a:gd name="T20" fmla="*/ 104 w 139"/>
                  <a:gd name="T21" fmla="*/ 63 h 77"/>
                  <a:gd name="T22" fmla="*/ 126 w 139"/>
                  <a:gd name="T23" fmla="*/ 44 h 77"/>
                  <a:gd name="T24" fmla="*/ 154 w 139"/>
                  <a:gd name="T25" fmla="*/ 25 h 77"/>
                  <a:gd name="T26" fmla="*/ 179 w 139"/>
                  <a:gd name="T27" fmla="*/ 17 h 77"/>
                  <a:gd name="T28" fmla="*/ 203 w 139"/>
                  <a:gd name="T29" fmla="*/ 8 h 77"/>
                  <a:gd name="T30" fmla="*/ 239 w 139"/>
                  <a:gd name="T31" fmla="*/ 3 h 77"/>
                  <a:gd name="T32" fmla="*/ 253 w 139"/>
                  <a:gd name="T33" fmla="*/ 0 h 77"/>
                  <a:gd name="T34" fmla="*/ 289 w 139"/>
                  <a:gd name="T35" fmla="*/ 0 h 77"/>
                  <a:gd name="T36" fmla="*/ 316 w 139"/>
                  <a:gd name="T37" fmla="*/ 0 h 77"/>
                  <a:gd name="T38" fmla="*/ 346 w 139"/>
                  <a:gd name="T39" fmla="*/ 3 h 77"/>
                  <a:gd name="T40" fmla="*/ 382 w 139"/>
                  <a:gd name="T41" fmla="*/ 8 h 77"/>
                  <a:gd name="T42" fmla="*/ 346 w 139"/>
                  <a:gd name="T43" fmla="*/ 3 h 77"/>
                  <a:gd name="T44" fmla="*/ 333 w 139"/>
                  <a:gd name="T45" fmla="*/ 3 h 77"/>
                  <a:gd name="T46" fmla="*/ 297 w 139"/>
                  <a:gd name="T47" fmla="*/ 0 h 77"/>
                  <a:gd name="T48" fmla="*/ 264 w 139"/>
                  <a:gd name="T49" fmla="*/ 0 h 77"/>
                  <a:gd name="T50" fmla="*/ 250 w 139"/>
                  <a:gd name="T51" fmla="*/ 3 h 77"/>
                  <a:gd name="T52" fmla="*/ 236 w 139"/>
                  <a:gd name="T53" fmla="*/ 3 h 77"/>
                  <a:gd name="T54" fmla="*/ 198 w 139"/>
                  <a:gd name="T55" fmla="*/ 11 h 77"/>
                  <a:gd name="T56" fmla="*/ 176 w 139"/>
                  <a:gd name="T57" fmla="*/ 19 h 77"/>
                  <a:gd name="T58" fmla="*/ 151 w 139"/>
                  <a:gd name="T59" fmla="*/ 30 h 77"/>
                  <a:gd name="T60" fmla="*/ 126 w 139"/>
                  <a:gd name="T61" fmla="*/ 47 h 77"/>
                  <a:gd name="T62" fmla="*/ 104 w 139"/>
                  <a:gd name="T63" fmla="*/ 66 h 77"/>
                  <a:gd name="T64" fmla="*/ 80 w 139"/>
                  <a:gd name="T65" fmla="*/ 88 h 77"/>
                  <a:gd name="T66" fmla="*/ 58 w 139"/>
                  <a:gd name="T67" fmla="*/ 107 h 77"/>
                  <a:gd name="T68" fmla="*/ 44 w 139"/>
                  <a:gd name="T69" fmla="*/ 132 h 77"/>
                  <a:gd name="T70" fmla="*/ 30 w 139"/>
                  <a:gd name="T71" fmla="*/ 151 h 77"/>
                  <a:gd name="T72" fmla="*/ 14 w 139"/>
                  <a:gd name="T73" fmla="*/ 187 h 77"/>
                  <a:gd name="T74" fmla="*/ 8 w 139"/>
                  <a:gd name="T75" fmla="*/ 201 h 7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9" h="77">
                    <a:moveTo>
                      <a:pt x="3" y="73"/>
                    </a:moveTo>
                    <a:lnTo>
                      <a:pt x="2" y="74"/>
                    </a:lnTo>
                    <a:lnTo>
                      <a:pt x="0" y="77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4" y="68"/>
                    </a:lnTo>
                    <a:lnTo>
                      <a:pt x="10" y="54"/>
                    </a:lnTo>
                    <a:lnTo>
                      <a:pt x="15" y="47"/>
                    </a:lnTo>
                    <a:lnTo>
                      <a:pt x="21" y="38"/>
                    </a:lnTo>
                    <a:lnTo>
                      <a:pt x="29" y="31"/>
                    </a:lnTo>
                    <a:lnTo>
                      <a:pt x="38" y="23"/>
                    </a:lnTo>
                    <a:lnTo>
                      <a:pt x="46" y="16"/>
                    </a:lnTo>
                    <a:lnTo>
                      <a:pt x="56" y="9"/>
                    </a:lnTo>
                    <a:lnTo>
                      <a:pt x="65" y="6"/>
                    </a:lnTo>
                    <a:lnTo>
                      <a:pt x="74" y="3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9" y="3"/>
                    </a:lnTo>
                    <a:lnTo>
                      <a:pt x="126" y="1"/>
                    </a:lnTo>
                    <a:lnTo>
                      <a:pt x="121" y="1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91" y="1"/>
                    </a:lnTo>
                    <a:lnTo>
                      <a:pt x="86" y="1"/>
                    </a:lnTo>
                    <a:lnTo>
                      <a:pt x="72" y="4"/>
                    </a:lnTo>
                    <a:lnTo>
                      <a:pt x="64" y="7"/>
                    </a:lnTo>
                    <a:lnTo>
                      <a:pt x="55" y="11"/>
                    </a:lnTo>
                    <a:lnTo>
                      <a:pt x="46" y="17"/>
                    </a:lnTo>
                    <a:lnTo>
                      <a:pt x="38" y="24"/>
                    </a:lnTo>
                    <a:lnTo>
                      <a:pt x="29" y="32"/>
                    </a:lnTo>
                    <a:lnTo>
                      <a:pt x="21" y="39"/>
                    </a:lnTo>
                    <a:lnTo>
                      <a:pt x="16" y="48"/>
                    </a:lnTo>
                    <a:lnTo>
                      <a:pt x="11" y="55"/>
                    </a:lnTo>
                    <a:lnTo>
                      <a:pt x="5" y="68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1" name="Freeform 939"/>
              <p:cNvSpPr>
                <a:spLocks/>
              </p:cNvSpPr>
              <p:nvPr/>
            </p:nvSpPr>
            <p:spPr bwMode="auto">
              <a:xfrm>
                <a:off x="2561" y="460"/>
                <a:ext cx="387" cy="217"/>
              </a:xfrm>
              <a:custGeom>
                <a:avLst/>
                <a:gdLst>
                  <a:gd name="T0" fmla="*/ 3 w 141"/>
                  <a:gd name="T1" fmla="*/ 203 h 79"/>
                  <a:gd name="T2" fmla="*/ 3 w 141"/>
                  <a:gd name="T3" fmla="*/ 209 h 79"/>
                  <a:gd name="T4" fmla="*/ 0 w 141"/>
                  <a:gd name="T5" fmla="*/ 217 h 79"/>
                  <a:gd name="T6" fmla="*/ 0 w 141"/>
                  <a:gd name="T7" fmla="*/ 209 h 79"/>
                  <a:gd name="T8" fmla="*/ 0 w 141"/>
                  <a:gd name="T9" fmla="*/ 203 h 79"/>
                  <a:gd name="T10" fmla="*/ 5 w 141"/>
                  <a:gd name="T11" fmla="*/ 203 h 79"/>
                  <a:gd name="T12" fmla="*/ 11 w 141"/>
                  <a:gd name="T13" fmla="*/ 195 h 79"/>
                  <a:gd name="T14" fmla="*/ 33 w 141"/>
                  <a:gd name="T15" fmla="*/ 159 h 79"/>
                  <a:gd name="T16" fmla="*/ 63 w 141"/>
                  <a:gd name="T17" fmla="*/ 115 h 79"/>
                  <a:gd name="T18" fmla="*/ 102 w 141"/>
                  <a:gd name="T19" fmla="*/ 63 h 79"/>
                  <a:gd name="T20" fmla="*/ 126 w 141"/>
                  <a:gd name="T21" fmla="*/ 44 h 79"/>
                  <a:gd name="T22" fmla="*/ 151 w 141"/>
                  <a:gd name="T23" fmla="*/ 27 h 79"/>
                  <a:gd name="T24" fmla="*/ 176 w 141"/>
                  <a:gd name="T25" fmla="*/ 16 h 79"/>
                  <a:gd name="T26" fmla="*/ 203 w 141"/>
                  <a:gd name="T27" fmla="*/ 5 h 79"/>
                  <a:gd name="T28" fmla="*/ 242 w 141"/>
                  <a:gd name="T29" fmla="*/ 0 h 79"/>
                  <a:gd name="T30" fmla="*/ 255 w 141"/>
                  <a:gd name="T31" fmla="*/ 0 h 79"/>
                  <a:gd name="T32" fmla="*/ 288 w 141"/>
                  <a:gd name="T33" fmla="*/ 0 h 79"/>
                  <a:gd name="T34" fmla="*/ 318 w 141"/>
                  <a:gd name="T35" fmla="*/ 0 h 79"/>
                  <a:gd name="T36" fmla="*/ 351 w 141"/>
                  <a:gd name="T37" fmla="*/ 3 h 79"/>
                  <a:gd name="T38" fmla="*/ 387 w 141"/>
                  <a:gd name="T39" fmla="*/ 14 h 79"/>
                  <a:gd name="T40" fmla="*/ 346 w 141"/>
                  <a:gd name="T41" fmla="*/ 5 h 79"/>
                  <a:gd name="T42" fmla="*/ 332 w 141"/>
                  <a:gd name="T43" fmla="*/ 3 h 79"/>
                  <a:gd name="T44" fmla="*/ 299 w 141"/>
                  <a:gd name="T45" fmla="*/ 3 h 79"/>
                  <a:gd name="T46" fmla="*/ 253 w 141"/>
                  <a:gd name="T47" fmla="*/ 0 h 79"/>
                  <a:gd name="T48" fmla="*/ 233 w 141"/>
                  <a:gd name="T49" fmla="*/ 0 h 79"/>
                  <a:gd name="T50" fmla="*/ 200 w 141"/>
                  <a:gd name="T51" fmla="*/ 8 h 79"/>
                  <a:gd name="T52" fmla="*/ 176 w 141"/>
                  <a:gd name="T53" fmla="*/ 16 h 79"/>
                  <a:gd name="T54" fmla="*/ 148 w 141"/>
                  <a:gd name="T55" fmla="*/ 30 h 79"/>
                  <a:gd name="T56" fmla="*/ 126 w 141"/>
                  <a:gd name="T57" fmla="*/ 47 h 79"/>
                  <a:gd name="T58" fmla="*/ 102 w 141"/>
                  <a:gd name="T59" fmla="*/ 69 h 79"/>
                  <a:gd name="T60" fmla="*/ 63 w 141"/>
                  <a:gd name="T61" fmla="*/ 118 h 79"/>
                  <a:gd name="T62" fmla="*/ 33 w 141"/>
                  <a:gd name="T63" fmla="*/ 162 h 79"/>
                  <a:gd name="T64" fmla="*/ 11 w 141"/>
                  <a:gd name="T65" fmla="*/ 195 h 79"/>
                  <a:gd name="T66" fmla="*/ 5 w 141"/>
                  <a:gd name="T67" fmla="*/ 203 h 79"/>
                  <a:gd name="T68" fmla="*/ 3 w 141"/>
                  <a:gd name="T69" fmla="*/ 203 h 7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1" h="79">
                    <a:moveTo>
                      <a:pt x="1" y="74"/>
                    </a:moveTo>
                    <a:lnTo>
                      <a:pt x="1" y="76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12" y="58"/>
                    </a:lnTo>
                    <a:lnTo>
                      <a:pt x="23" y="42"/>
                    </a:lnTo>
                    <a:lnTo>
                      <a:pt x="37" y="23"/>
                    </a:lnTo>
                    <a:lnTo>
                      <a:pt x="46" y="16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4" y="2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8" y="1"/>
                    </a:lnTo>
                    <a:lnTo>
                      <a:pt x="141" y="5"/>
                    </a:lnTo>
                    <a:lnTo>
                      <a:pt x="126" y="2"/>
                    </a:lnTo>
                    <a:lnTo>
                      <a:pt x="121" y="1"/>
                    </a:lnTo>
                    <a:lnTo>
                      <a:pt x="109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64" y="6"/>
                    </a:lnTo>
                    <a:lnTo>
                      <a:pt x="54" y="11"/>
                    </a:lnTo>
                    <a:lnTo>
                      <a:pt x="46" y="17"/>
                    </a:lnTo>
                    <a:lnTo>
                      <a:pt x="37" y="25"/>
                    </a:lnTo>
                    <a:lnTo>
                      <a:pt x="23" y="43"/>
                    </a:lnTo>
                    <a:lnTo>
                      <a:pt x="12" y="59"/>
                    </a:lnTo>
                    <a:lnTo>
                      <a:pt x="4" y="71"/>
                    </a:lnTo>
                    <a:lnTo>
                      <a:pt x="2" y="74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2" name="Freeform 940"/>
              <p:cNvSpPr>
                <a:spLocks/>
              </p:cNvSpPr>
              <p:nvPr/>
            </p:nvSpPr>
            <p:spPr bwMode="auto">
              <a:xfrm>
                <a:off x="2569" y="473"/>
                <a:ext cx="348" cy="228"/>
              </a:xfrm>
              <a:custGeom>
                <a:avLst/>
                <a:gdLst>
                  <a:gd name="T0" fmla="*/ 8 w 127"/>
                  <a:gd name="T1" fmla="*/ 217 h 83"/>
                  <a:gd name="T2" fmla="*/ 3 w 127"/>
                  <a:gd name="T3" fmla="*/ 217 h 83"/>
                  <a:gd name="T4" fmla="*/ 0 w 127"/>
                  <a:gd name="T5" fmla="*/ 228 h 83"/>
                  <a:gd name="T6" fmla="*/ 3 w 127"/>
                  <a:gd name="T7" fmla="*/ 217 h 83"/>
                  <a:gd name="T8" fmla="*/ 3 w 127"/>
                  <a:gd name="T9" fmla="*/ 214 h 83"/>
                  <a:gd name="T10" fmla="*/ 11 w 127"/>
                  <a:gd name="T11" fmla="*/ 201 h 83"/>
                  <a:gd name="T12" fmla="*/ 27 w 127"/>
                  <a:gd name="T13" fmla="*/ 170 h 83"/>
                  <a:gd name="T14" fmla="*/ 55 w 127"/>
                  <a:gd name="T15" fmla="*/ 126 h 83"/>
                  <a:gd name="T16" fmla="*/ 71 w 127"/>
                  <a:gd name="T17" fmla="*/ 102 h 83"/>
                  <a:gd name="T18" fmla="*/ 90 w 127"/>
                  <a:gd name="T19" fmla="*/ 82 h 83"/>
                  <a:gd name="T20" fmla="*/ 112 w 127"/>
                  <a:gd name="T21" fmla="*/ 60 h 83"/>
                  <a:gd name="T22" fmla="*/ 134 w 127"/>
                  <a:gd name="T23" fmla="*/ 44 h 83"/>
                  <a:gd name="T24" fmla="*/ 156 w 127"/>
                  <a:gd name="T25" fmla="*/ 30 h 83"/>
                  <a:gd name="T26" fmla="*/ 178 w 127"/>
                  <a:gd name="T27" fmla="*/ 19 h 83"/>
                  <a:gd name="T28" fmla="*/ 211 w 127"/>
                  <a:gd name="T29" fmla="*/ 8 h 83"/>
                  <a:gd name="T30" fmla="*/ 225 w 127"/>
                  <a:gd name="T31" fmla="*/ 5 h 83"/>
                  <a:gd name="T32" fmla="*/ 255 w 127"/>
                  <a:gd name="T33" fmla="*/ 3 h 83"/>
                  <a:gd name="T34" fmla="*/ 282 w 127"/>
                  <a:gd name="T35" fmla="*/ 0 h 83"/>
                  <a:gd name="T36" fmla="*/ 315 w 127"/>
                  <a:gd name="T37" fmla="*/ 0 h 83"/>
                  <a:gd name="T38" fmla="*/ 348 w 127"/>
                  <a:gd name="T39" fmla="*/ 0 h 83"/>
                  <a:gd name="T40" fmla="*/ 310 w 127"/>
                  <a:gd name="T41" fmla="*/ 0 h 83"/>
                  <a:gd name="T42" fmla="*/ 301 w 127"/>
                  <a:gd name="T43" fmla="*/ 0 h 83"/>
                  <a:gd name="T44" fmla="*/ 269 w 127"/>
                  <a:gd name="T45" fmla="*/ 3 h 83"/>
                  <a:gd name="T46" fmla="*/ 222 w 127"/>
                  <a:gd name="T47" fmla="*/ 8 h 83"/>
                  <a:gd name="T48" fmla="*/ 208 w 127"/>
                  <a:gd name="T49" fmla="*/ 14 h 83"/>
                  <a:gd name="T50" fmla="*/ 175 w 127"/>
                  <a:gd name="T51" fmla="*/ 22 h 83"/>
                  <a:gd name="T52" fmla="*/ 153 w 127"/>
                  <a:gd name="T53" fmla="*/ 33 h 83"/>
                  <a:gd name="T54" fmla="*/ 134 w 127"/>
                  <a:gd name="T55" fmla="*/ 47 h 83"/>
                  <a:gd name="T56" fmla="*/ 110 w 127"/>
                  <a:gd name="T57" fmla="*/ 63 h 83"/>
                  <a:gd name="T58" fmla="*/ 90 w 127"/>
                  <a:gd name="T59" fmla="*/ 85 h 83"/>
                  <a:gd name="T60" fmla="*/ 71 w 127"/>
                  <a:gd name="T61" fmla="*/ 104 h 83"/>
                  <a:gd name="T62" fmla="*/ 55 w 127"/>
                  <a:gd name="T63" fmla="*/ 129 h 83"/>
                  <a:gd name="T64" fmla="*/ 27 w 127"/>
                  <a:gd name="T65" fmla="*/ 170 h 83"/>
                  <a:gd name="T66" fmla="*/ 11 w 127"/>
                  <a:gd name="T67" fmla="*/ 203 h 83"/>
                  <a:gd name="T68" fmla="*/ 8 w 127"/>
                  <a:gd name="T69" fmla="*/ 217 h 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7" h="83">
                    <a:moveTo>
                      <a:pt x="3" y="79"/>
                    </a:moveTo>
                    <a:lnTo>
                      <a:pt x="1" y="79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4" y="73"/>
                    </a:lnTo>
                    <a:lnTo>
                      <a:pt x="10" y="62"/>
                    </a:lnTo>
                    <a:lnTo>
                      <a:pt x="20" y="46"/>
                    </a:lnTo>
                    <a:lnTo>
                      <a:pt x="26" y="37"/>
                    </a:lnTo>
                    <a:lnTo>
                      <a:pt x="33" y="30"/>
                    </a:lnTo>
                    <a:lnTo>
                      <a:pt x="41" y="22"/>
                    </a:lnTo>
                    <a:lnTo>
                      <a:pt x="49" y="16"/>
                    </a:lnTo>
                    <a:lnTo>
                      <a:pt x="57" y="11"/>
                    </a:lnTo>
                    <a:lnTo>
                      <a:pt x="65" y="7"/>
                    </a:lnTo>
                    <a:lnTo>
                      <a:pt x="77" y="3"/>
                    </a:lnTo>
                    <a:lnTo>
                      <a:pt x="82" y="2"/>
                    </a:lnTo>
                    <a:lnTo>
                      <a:pt x="93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7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98" y="1"/>
                    </a:lnTo>
                    <a:lnTo>
                      <a:pt x="81" y="3"/>
                    </a:lnTo>
                    <a:lnTo>
                      <a:pt x="76" y="5"/>
                    </a:lnTo>
                    <a:lnTo>
                      <a:pt x="64" y="8"/>
                    </a:lnTo>
                    <a:lnTo>
                      <a:pt x="56" y="12"/>
                    </a:lnTo>
                    <a:lnTo>
                      <a:pt x="49" y="17"/>
                    </a:lnTo>
                    <a:lnTo>
                      <a:pt x="40" y="23"/>
                    </a:lnTo>
                    <a:lnTo>
                      <a:pt x="33" y="31"/>
                    </a:lnTo>
                    <a:lnTo>
                      <a:pt x="26" y="38"/>
                    </a:lnTo>
                    <a:lnTo>
                      <a:pt x="20" y="47"/>
                    </a:lnTo>
                    <a:lnTo>
                      <a:pt x="10" y="62"/>
                    </a:lnTo>
                    <a:lnTo>
                      <a:pt x="4" y="74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3" name="Freeform 941"/>
              <p:cNvSpPr>
                <a:spLocks/>
              </p:cNvSpPr>
              <p:nvPr/>
            </p:nvSpPr>
            <p:spPr bwMode="auto">
              <a:xfrm>
                <a:off x="2580" y="520"/>
                <a:ext cx="153" cy="200"/>
              </a:xfrm>
              <a:custGeom>
                <a:avLst/>
                <a:gdLst>
                  <a:gd name="T0" fmla="*/ 3 w 56"/>
                  <a:gd name="T1" fmla="*/ 195 h 73"/>
                  <a:gd name="T2" fmla="*/ 3 w 56"/>
                  <a:gd name="T3" fmla="*/ 197 h 73"/>
                  <a:gd name="T4" fmla="*/ 0 w 56"/>
                  <a:gd name="T5" fmla="*/ 200 h 73"/>
                  <a:gd name="T6" fmla="*/ 0 w 56"/>
                  <a:gd name="T7" fmla="*/ 195 h 73"/>
                  <a:gd name="T8" fmla="*/ 46 w 56"/>
                  <a:gd name="T9" fmla="*/ 115 h 73"/>
                  <a:gd name="T10" fmla="*/ 79 w 56"/>
                  <a:gd name="T11" fmla="*/ 60 h 73"/>
                  <a:gd name="T12" fmla="*/ 87 w 56"/>
                  <a:gd name="T13" fmla="*/ 44 h 73"/>
                  <a:gd name="T14" fmla="*/ 96 w 56"/>
                  <a:gd name="T15" fmla="*/ 41 h 73"/>
                  <a:gd name="T16" fmla="*/ 109 w 56"/>
                  <a:gd name="T17" fmla="*/ 27 h 73"/>
                  <a:gd name="T18" fmla="*/ 137 w 56"/>
                  <a:gd name="T19" fmla="*/ 11 h 73"/>
                  <a:gd name="T20" fmla="*/ 153 w 56"/>
                  <a:gd name="T21" fmla="*/ 0 h 73"/>
                  <a:gd name="T22" fmla="*/ 137 w 56"/>
                  <a:gd name="T23" fmla="*/ 11 h 73"/>
                  <a:gd name="T24" fmla="*/ 115 w 56"/>
                  <a:gd name="T25" fmla="*/ 25 h 73"/>
                  <a:gd name="T26" fmla="*/ 96 w 56"/>
                  <a:gd name="T27" fmla="*/ 41 h 73"/>
                  <a:gd name="T28" fmla="*/ 87 w 56"/>
                  <a:gd name="T29" fmla="*/ 47 h 73"/>
                  <a:gd name="T30" fmla="*/ 79 w 56"/>
                  <a:gd name="T31" fmla="*/ 66 h 73"/>
                  <a:gd name="T32" fmla="*/ 46 w 56"/>
                  <a:gd name="T33" fmla="*/ 115 h 73"/>
                  <a:gd name="T34" fmla="*/ 3 w 56"/>
                  <a:gd name="T35" fmla="*/ 195 h 7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73">
                    <a:moveTo>
                      <a:pt x="1" y="71"/>
                    </a:moveTo>
                    <a:lnTo>
                      <a:pt x="1" y="72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7" y="42"/>
                    </a:lnTo>
                    <a:lnTo>
                      <a:pt x="29" y="22"/>
                    </a:lnTo>
                    <a:lnTo>
                      <a:pt x="32" y="16"/>
                    </a:lnTo>
                    <a:lnTo>
                      <a:pt x="35" y="15"/>
                    </a:lnTo>
                    <a:lnTo>
                      <a:pt x="40" y="10"/>
                    </a:lnTo>
                    <a:lnTo>
                      <a:pt x="50" y="4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2" y="9"/>
                    </a:lnTo>
                    <a:lnTo>
                      <a:pt x="35" y="15"/>
                    </a:lnTo>
                    <a:lnTo>
                      <a:pt x="32" y="17"/>
                    </a:lnTo>
                    <a:lnTo>
                      <a:pt x="29" y="24"/>
                    </a:lnTo>
                    <a:lnTo>
                      <a:pt x="17" y="42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4" name="Freeform 942"/>
              <p:cNvSpPr>
                <a:spLocks/>
              </p:cNvSpPr>
              <p:nvPr/>
            </p:nvSpPr>
            <p:spPr bwMode="auto">
              <a:xfrm>
                <a:off x="2594" y="487"/>
                <a:ext cx="375" cy="255"/>
              </a:xfrm>
              <a:custGeom>
                <a:avLst/>
                <a:gdLst>
                  <a:gd name="T0" fmla="*/ 361 w 137"/>
                  <a:gd name="T1" fmla="*/ 8 h 93"/>
                  <a:gd name="T2" fmla="*/ 364 w 137"/>
                  <a:gd name="T3" fmla="*/ 14 h 93"/>
                  <a:gd name="T4" fmla="*/ 375 w 137"/>
                  <a:gd name="T5" fmla="*/ 14 h 93"/>
                  <a:gd name="T6" fmla="*/ 364 w 137"/>
                  <a:gd name="T7" fmla="*/ 14 h 93"/>
                  <a:gd name="T8" fmla="*/ 361 w 137"/>
                  <a:gd name="T9" fmla="*/ 14 h 93"/>
                  <a:gd name="T10" fmla="*/ 342 w 137"/>
                  <a:gd name="T11" fmla="*/ 8 h 93"/>
                  <a:gd name="T12" fmla="*/ 304 w 137"/>
                  <a:gd name="T13" fmla="*/ 3 h 93"/>
                  <a:gd name="T14" fmla="*/ 276 w 137"/>
                  <a:gd name="T15" fmla="*/ 3 h 93"/>
                  <a:gd name="T16" fmla="*/ 249 w 137"/>
                  <a:gd name="T17" fmla="*/ 3 h 93"/>
                  <a:gd name="T18" fmla="*/ 219 w 137"/>
                  <a:gd name="T19" fmla="*/ 5 h 93"/>
                  <a:gd name="T20" fmla="*/ 183 w 137"/>
                  <a:gd name="T21" fmla="*/ 16 h 93"/>
                  <a:gd name="T22" fmla="*/ 156 w 137"/>
                  <a:gd name="T23" fmla="*/ 33 h 93"/>
                  <a:gd name="T24" fmla="*/ 131 w 137"/>
                  <a:gd name="T25" fmla="*/ 49 h 93"/>
                  <a:gd name="T26" fmla="*/ 109 w 137"/>
                  <a:gd name="T27" fmla="*/ 71 h 93"/>
                  <a:gd name="T28" fmla="*/ 93 w 137"/>
                  <a:gd name="T29" fmla="*/ 88 h 93"/>
                  <a:gd name="T30" fmla="*/ 68 w 137"/>
                  <a:gd name="T31" fmla="*/ 118 h 93"/>
                  <a:gd name="T32" fmla="*/ 60 w 137"/>
                  <a:gd name="T33" fmla="*/ 132 h 93"/>
                  <a:gd name="T34" fmla="*/ 44 w 137"/>
                  <a:gd name="T35" fmla="*/ 162 h 93"/>
                  <a:gd name="T36" fmla="*/ 27 w 137"/>
                  <a:gd name="T37" fmla="*/ 189 h 93"/>
                  <a:gd name="T38" fmla="*/ 14 w 137"/>
                  <a:gd name="T39" fmla="*/ 217 h 93"/>
                  <a:gd name="T40" fmla="*/ 0 w 137"/>
                  <a:gd name="T41" fmla="*/ 255 h 93"/>
                  <a:gd name="T42" fmla="*/ 14 w 137"/>
                  <a:gd name="T43" fmla="*/ 217 h 93"/>
                  <a:gd name="T44" fmla="*/ 16 w 137"/>
                  <a:gd name="T45" fmla="*/ 203 h 93"/>
                  <a:gd name="T46" fmla="*/ 33 w 137"/>
                  <a:gd name="T47" fmla="*/ 173 h 93"/>
                  <a:gd name="T48" fmla="*/ 60 w 137"/>
                  <a:gd name="T49" fmla="*/ 129 h 93"/>
                  <a:gd name="T50" fmla="*/ 68 w 137"/>
                  <a:gd name="T51" fmla="*/ 115 h 93"/>
                  <a:gd name="T52" fmla="*/ 93 w 137"/>
                  <a:gd name="T53" fmla="*/ 85 h 93"/>
                  <a:gd name="T54" fmla="*/ 112 w 137"/>
                  <a:gd name="T55" fmla="*/ 69 h 93"/>
                  <a:gd name="T56" fmla="*/ 131 w 137"/>
                  <a:gd name="T57" fmla="*/ 47 h 93"/>
                  <a:gd name="T58" fmla="*/ 159 w 137"/>
                  <a:gd name="T59" fmla="*/ 30 h 93"/>
                  <a:gd name="T60" fmla="*/ 186 w 137"/>
                  <a:gd name="T61" fmla="*/ 14 h 93"/>
                  <a:gd name="T62" fmla="*/ 219 w 137"/>
                  <a:gd name="T63" fmla="*/ 5 h 93"/>
                  <a:gd name="T64" fmla="*/ 249 w 137"/>
                  <a:gd name="T65" fmla="*/ 3 h 93"/>
                  <a:gd name="T66" fmla="*/ 279 w 137"/>
                  <a:gd name="T67" fmla="*/ 0 h 93"/>
                  <a:gd name="T68" fmla="*/ 307 w 137"/>
                  <a:gd name="T69" fmla="*/ 3 h 93"/>
                  <a:gd name="T70" fmla="*/ 342 w 137"/>
                  <a:gd name="T71" fmla="*/ 5 h 93"/>
                  <a:gd name="T72" fmla="*/ 361 w 137"/>
                  <a:gd name="T73" fmla="*/ 8 h 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7" h="93">
                    <a:moveTo>
                      <a:pt x="132" y="3"/>
                    </a:moveTo>
                    <a:lnTo>
                      <a:pt x="133" y="5"/>
                    </a:lnTo>
                    <a:lnTo>
                      <a:pt x="137" y="5"/>
                    </a:lnTo>
                    <a:lnTo>
                      <a:pt x="133" y="5"/>
                    </a:lnTo>
                    <a:lnTo>
                      <a:pt x="132" y="5"/>
                    </a:lnTo>
                    <a:lnTo>
                      <a:pt x="125" y="3"/>
                    </a:lnTo>
                    <a:lnTo>
                      <a:pt x="111" y="1"/>
                    </a:lnTo>
                    <a:lnTo>
                      <a:pt x="101" y="1"/>
                    </a:lnTo>
                    <a:lnTo>
                      <a:pt x="91" y="1"/>
                    </a:lnTo>
                    <a:lnTo>
                      <a:pt x="80" y="2"/>
                    </a:lnTo>
                    <a:lnTo>
                      <a:pt x="67" y="6"/>
                    </a:lnTo>
                    <a:lnTo>
                      <a:pt x="57" y="12"/>
                    </a:lnTo>
                    <a:lnTo>
                      <a:pt x="48" y="18"/>
                    </a:lnTo>
                    <a:lnTo>
                      <a:pt x="40" y="26"/>
                    </a:lnTo>
                    <a:lnTo>
                      <a:pt x="34" y="32"/>
                    </a:lnTo>
                    <a:lnTo>
                      <a:pt x="25" y="43"/>
                    </a:lnTo>
                    <a:lnTo>
                      <a:pt x="22" y="48"/>
                    </a:lnTo>
                    <a:lnTo>
                      <a:pt x="16" y="59"/>
                    </a:lnTo>
                    <a:lnTo>
                      <a:pt x="10" y="69"/>
                    </a:lnTo>
                    <a:lnTo>
                      <a:pt x="5" y="79"/>
                    </a:lnTo>
                    <a:lnTo>
                      <a:pt x="0" y="93"/>
                    </a:lnTo>
                    <a:lnTo>
                      <a:pt x="5" y="79"/>
                    </a:lnTo>
                    <a:lnTo>
                      <a:pt x="6" y="74"/>
                    </a:lnTo>
                    <a:lnTo>
                      <a:pt x="12" y="63"/>
                    </a:lnTo>
                    <a:lnTo>
                      <a:pt x="22" y="47"/>
                    </a:lnTo>
                    <a:lnTo>
                      <a:pt x="25" y="42"/>
                    </a:lnTo>
                    <a:lnTo>
                      <a:pt x="34" y="31"/>
                    </a:lnTo>
                    <a:lnTo>
                      <a:pt x="41" y="25"/>
                    </a:lnTo>
                    <a:lnTo>
                      <a:pt x="48" y="17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80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2" y="1"/>
                    </a:lnTo>
                    <a:lnTo>
                      <a:pt x="125" y="2"/>
                    </a:lnTo>
                    <a:lnTo>
                      <a:pt x="132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5" name="Freeform 943"/>
              <p:cNvSpPr>
                <a:spLocks/>
              </p:cNvSpPr>
              <p:nvPr/>
            </p:nvSpPr>
            <p:spPr bwMode="auto">
              <a:xfrm>
                <a:off x="2607" y="677"/>
                <a:ext cx="28" cy="82"/>
              </a:xfrm>
              <a:custGeom>
                <a:avLst/>
                <a:gdLst>
                  <a:gd name="T0" fmla="*/ 0 w 10"/>
                  <a:gd name="T1" fmla="*/ 82 h 30"/>
                  <a:gd name="T2" fmla="*/ 3 w 10"/>
                  <a:gd name="T3" fmla="*/ 71 h 30"/>
                  <a:gd name="T4" fmla="*/ 11 w 10"/>
                  <a:gd name="T5" fmla="*/ 52 h 30"/>
                  <a:gd name="T6" fmla="*/ 20 w 10"/>
                  <a:gd name="T7" fmla="*/ 25 h 30"/>
                  <a:gd name="T8" fmla="*/ 28 w 10"/>
                  <a:gd name="T9" fmla="*/ 8 h 30"/>
                  <a:gd name="T10" fmla="*/ 28 w 10"/>
                  <a:gd name="T11" fmla="*/ 0 h 30"/>
                  <a:gd name="T12" fmla="*/ 28 w 10"/>
                  <a:gd name="T13" fmla="*/ 8 h 30"/>
                  <a:gd name="T14" fmla="*/ 25 w 10"/>
                  <a:gd name="T15" fmla="*/ 25 h 30"/>
                  <a:gd name="T16" fmla="*/ 14 w 10"/>
                  <a:gd name="T17" fmla="*/ 55 h 30"/>
                  <a:gd name="T18" fmla="*/ 3 w 10"/>
                  <a:gd name="T19" fmla="*/ 71 h 30"/>
                  <a:gd name="T20" fmla="*/ 0 w 10"/>
                  <a:gd name="T21" fmla="*/ 82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lnTo>
                      <a:pt x="1" y="26"/>
                    </a:lnTo>
                    <a:lnTo>
                      <a:pt x="4" y="19"/>
                    </a:lnTo>
                    <a:lnTo>
                      <a:pt x="7" y="9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9"/>
                    </a:lnTo>
                    <a:lnTo>
                      <a:pt x="5" y="20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6" name="Freeform 944"/>
              <p:cNvSpPr>
                <a:spLocks/>
              </p:cNvSpPr>
              <p:nvPr/>
            </p:nvSpPr>
            <p:spPr bwMode="auto">
              <a:xfrm>
                <a:off x="2640" y="520"/>
                <a:ext cx="190" cy="137"/>
              </a:xfrm>
              <a:custGeom>
                <a:avLst/>
                <a:gdLst>
                  <a:gd name="T0" fmla="*/ 6 w 69"/>
                  <a:gd name="T1" fmla="*/ 134 h 50"/>
                  <a:gd name="T2" fmla="*/ 0 w 69"/>
                  <a:gd name="T3" fmla="*/ 137 h 50"/>
                  <a:gd name="T4" fmla="*/ 6 w 69"/>
                  <a:gd name="T5" fmla="*/ 134 h 50"/>
                  <a:gd name="T6" fmla="*/ 6 w 69"/>
                  <a:gd name="T7" fmla="*/ 129 h 50"/>
                  <a:gd name="T8" fmla="*/ 22 w 69"/>
                  <a:gd name="T9" fmla="*/ 110 h 50"/>
                  <a:gd name="T10" fmla="*/ 55 w 69"/>
                  <a:gd name="T11" fmla="*/ 60 h 50"/>
                  <a:gd name="T12" fmla="*/ 66 w 69"/>
                  <a:gd name="T13" fmla="*/ 47 h 50"/>
                  <a:gd name="T14" fmla="*/ 77 w 69"/>
                  <a:gd name="T15" fmla="*/ 38 h 50"/>
                  <a:gd name="T16" fmla="*/ 99 w 69"/>
                  <a:gd name="T17" fmla="*/ 22 h 50"/>
                  <a:gd name="T18" fmla="*/ 124 w 69"/>
                  <a:gd name="T19" fmla="*/ 11 h 50"/>
                  <a:gd name="T20" fmla="*/ 138 w 69"/>
                  <a:gd name="T21" fmla="*/ 8 h 50"/>
                  <a:gd name="T22" fmla="*/ 168 w 69"/>
                  <a:gd name="T23" fmla="*/ 0 h 50"/>
                  <a:gd name="T24" fmla="*/ 190 w 69"/>
                  <a:gd name="T25" fmla="*/ 0 h 50"/>
                  <a:gd name="T26" fmla="*/ 168 w 69"/>
                  <a:gd name="T27" fmla="*/ 3 h 50"/>
                  <a:gd name="T28" fmla="*/ 146 w 69"/>
                  <a:gd name="T29" fmla="*/ 8 h 50"/>
                  <a:gd name="T30" fmla="*/ 127 w 69"/>
                  <a:gd name="T31" fmla="*/ 11 h 50"/>
                  <a:gd name="T32" fmla="*/ 121 w 69"/>
                  <a:gd name="T33" fmla="*/ 14 h 50"/>
                  <a:gd name="T34" fmla="*/ 99 w 69"/>
                  <a:gd name="T35" fmla="*/ 25 h 50"/>
                  <a:gd name="T36" fmla="*/ 77 w 69"/>
                  <a:gd name="T37" fmla="*/ 41 h 50"/>
                  <a:gd name="T38" fmla="*/ 66 w 69"/>
                  <a:gd name="T39" fmla="*/ 52 h 50"/>
                  <a:gd name="T40" fmla="*/ 55 w 69"/>
                  <a:gd name="T41" fmla="*/ 60 h 50"/>
                  <a:gd name="T42" fmla="*/ 22 w 69"/>
                  <a:gd name="T43" fmla="*/ 110 h 50"/>
                  <a:gd name="T44" fmla="*/ 6 w 69"/>
                  <a:gd name="T45" fmla="*/ 134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9" h="50">
                    <a:moveTo>
                      <a:pt x="2" y="49"/>
                    </a:moveTo>
                    <a:lnTo>
                      <a:pt x="0" y="50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8" y="40"/>
                    </a:lnTo>
                    <a:lnTo>
                      <a:pt x="20" y="22"/>
                    </a:lnTo>
                    <a:lnTo>
                      <a:pt x="24" y="17"/>
                    </a:lnTo>
                    <a:lnTo>
                      <a:pt x="28" y="14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0" y="3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1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44" y="5"/>
                    </a:lnTo>
                    <a:lnTo>
                      <a:pt x="36" y="9"/>
                    </a:lnTo>
                    <a:lnTo>
                      <a:pt x="28" y="15"/>
                    </a:lnTo>
                    <a:lnTo>
                      <a:pt x="24" y="19"/>
                    </a:lnTo>
                    <a:lnTo>
                      <a:pt x="20" y="22"/>
                    </a:lnTo>
                    <a:lnTo>
                      <a:pt x="8" y="40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7" name="Freeform 945"/>
              <p:cNvSpPr>
                <a:spLocks/>
              </p:cNvSpPr>
              <p:nvPr/>
            </p:nvSpPr>
            <p:spPr bwMode="auto">
              <a:xfrm>
                <a:off x="2788" y="504"/>
                <a:ext cx="201" cy="27"/>
              </a:xfrm>
              <a:custGeom>
                <a:avLst/>
                <a:gdLst>
                  <a:gd name="T0" fmla="*/ 198 w 73"/>
                  <a:gd name="T1" fmla="*/ 24 h 10"/>
                  <a:gd name="T2" fmla="*/ 201 w 73"/>
                  <a:gd name="T3" fmla="*/ 27 h 10"/>
                  <a:gd name="T4" fmla="*/ 198 w 73"/>
                  <a:gd name="T5" fmla="*/ 27 h 10"/>
                  <a:gd name="T6" fmla="*/ 173 w 73"/>
                  <a:gd name="T7" fmla="*/ 16 h 10"/>
                  <a:gd name="T8" fmla="*/ 154 w 73"/>
                  <a:gd name="T9" fmla="*/ 11 h 10"/>
                  <a:gd name="T10" fmla="*/ 127 w 73"/>
                  <a:gd name="T11" fmla="*/ 3 h 10"/>
                  <a:gd name="T12" fmla="*/ 77 w 73"/>
                  <a:gd name="T13" fmla="*/ 3 h 10"/>
                  <a:gd name="T14" fmla="*/ 55 w 73"/>
                  <a:gd name="T15" fmla="*/ 3 h 10"/>
                  <a:gd name="T16" fmla="*/ 41 w 73"/>
                  <a:gd name="T17" fmla="*/ 3 h 10"/>
                  <a:gd name="T18" fmla="*/ 17 w 73"/>
                  <a:gd name="T19" fmla="*/ 5 h 10"/>
                  <a:gd name="T20" fmla="*/ 0 w 73"/>
                  <a:gd name="T21" fmla="*/ 11 h 10"/>
                  <a:gd name="T22" fmla="*/ 17 w 73"/>
                  <a:gd name="T23" fmla="*/ 5 h 10"/>
                  <a:gd name="T24" fmla="*/ 33 w 73"/>
                  <a:gd name="T25" fmla="*/ 3 h 10"/>
                  <a:gd name="T26" fmla="*/ 58 w 73"/>
                  <a:gd name="T27" fmla="*/ 0 h 10"/>
                  <a:gd name="T28" fmla="*/ 77 w 73"/>
                  <a:gd name="T29" fmla="*/ 0 h 10"/>
                  <a:gd name="T30" fmla="*/ 129 w 73"/>
                  <a:gd name="T31" fmla="*/ 3 h 10"/>
                  <a:gd name="T32" fmla="*/ 154 w 73"/>
                  <a:gd name="T33" fmla="*/ 11 h 10"/>
                  <a:gd name="T34" fmla="*/ 176 w 73"/>
                  <a:gd name="T35" fmla="*/ 16 h 10"/>
                  <a:gd name="T36" fmla="*/ 198 w 73"/>
                  <a:gd name="T37" fmla="*/ 24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10">
                    <a:moveTo>
                      <a:pt x="72" y="9"/>
                    </a:moveTo>
                    <a:lnTo>
                      <a:pt x="73" y="10"/>
                    </a:lnTo>
                    <a:lnTo>
                      <a:pt x="72" y="10"/>
                    </a:lnTo>
                    <a:lnTo>
                      <a:pt x="63" y="6"/>
                    </a:lnTo>
                    <a:lnTo>
                      <a:pt x="56" y="4"/>
                    </a:lnTo>
                    <a:lnTo>
                      <a:pt x="46" y="1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1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47" y="1"/>
                    </a:lnTo>
                    <a:lnTo>
                      <a:pt x="56" y="4"/>
                    </a:lnTo>
                    <a:lnTo>
                      <a:pt x="64" y="6"/>
                    </a:lnTo>
                    <a:lnTo>
                      <a:pt x="72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8" name="Freeform 946"/>
              <p:cNvSpPr>
                <a:spLocks/>
              </p:cNvSpPr>
              <p:nvPr/>
            </p:nvSpPr>
            <p:spPr bwMode="auto">
              <a:xfrm>
                <a:off x="2621" y="550"/>
                <a:ext cx="379" cy="247"/>
              </a:xfrm>
              <a:custGeom>
                <a:avLst/>
                <a:gdLst>
                  <a:gd name="T0" fmla="*/ 3 w 138"/>
                  <a:gd name="T1" fmla="*/ 233 h 90"/>
                  <a:gd name="T2" fmla="*/ 3 w 138"/>
                  <a:gd name="T3" fmla="*/ 236 h 90"/>
                  <a:gd name="T4" fmla="*/ 0 w 138"/>
                  <a:gd name="T5" fmla="*/ 247 h 90"/>
                  <a:gd name="T6" fmla="*/ 0 w 138"/>
                  <a:gd name="T7" fmla="*/ 236 h 90"/>
                  <a:gd name="T8" fmla="*/ 3 w 138"/>
                  <a:gd name="T9" fmla="*/ 233 h 90"/>
                  <a:gd name="T10" fmla="*/ 3 w 138"/>
                  <a:gd name="T11" fmla="*/ 217 h 90"/>
                  <a:gd name="T12" fmla="*/ 14 w 138"/>
                  <a:gd name="T13" fmla="*/ 176 h 90"/>
                  <a:gd name="T14" fmla="*/ 25 w 138"/>
                  <a:gd name="T15" fmla="*/ 151 h 90"/>
                  <a:gd name="T16" fmla="*/ 38 w 138"/>
                  <a:gd name="T17" fmla="*/ 124 h 90"/>
                  <a:gd name="T18" fmla="*/ 55 w 138"/>
                  <a:gd name="T19" fmla="*/ 96 h 90"/>
                  <a:gd name="T20" fmla="*/ 77 w 138"/>
                  <a:gd name="T21" fmla="*/ 71 h 90"/>
                  <a:gd name="T22" fmla="*/ 102 w 138"/>
                  <a:gd name="T23" fmla="*/ 49 h 90"/>
                  <a:gd name="T24" fmla="*/ 129 w 138"/>
                  <a:gd name="T25" fmla="*/ 30 h 90"/>
                  <a:gd name="T26" fmla="*/ 157 w 138"/>
                  <a:gd name="T27" fmla="*/ 16 h 90"/>
                  <a:gd name="T28" fmla="*/ 184 w 138"/>
                  <a:gd name="T29" fmla="*/ 8 h 90"/>
                  <a:gd name="T30" fmla="*/ 203 w 138"/>
                  <a:gd name="T31" fmla="*/ 5 h 90"/>
                  <a:gd name="T32" fmla="*/ 225 w 138"/>
                  <a:gd name="T33" fmla="*/ 0 h 90"/>
                  <a:gd name="T34" fmla="*/ 239 w 138"/>
                  <a:gd name="T35" fmla="*/ 0 h 90"/>
                  <a:gd name="T36" fmla="*/ 272 w 138"/>
                  <a:gd name="T37" fmla="*/ 5 h 90"/>
                  <a:gd name="T38" fmla="*/ 308 w 138"/>
                  <a:gd name="T39" fmla="*/ 11 h 90"/>
                  <a:gd name="T40" fmla="*/ 338 w 138"/>
                  <a:gd name="T41" fmla="*/ 22 h 90"/>
                  <a:gd name="T42" fmla="*/ 371 w 138"/>
                  <a:gd name="T43" fmla="*/ 16 h 90"/>
                  <a:gd name="T44" fmla="*/ 379 w 138"/>
                  <a:gd name="T45" fmla="*/ 16 h 90"/>
                  <a:gd name="T46" fmla="*/ 365 w 138"/>
                  <a:gd name="T47" fmla="*/ 22 h 90"/>
                  <a:gd name="T48" fmla="*/ 335 w 138"/>
                  <a:gd name="T49" fmla="*/ 22 h 90"/>
                  <a:gd name="T50" fmla="*/ 321 w 138"/>
                  <a:gd name="T51" fmla="*/ 14 h 90"/>
                  <a:gd name="T52" fmla="*/ 286 w 138"/>
                  <a:gd name="T53" fmla="*/ 8 h 90"/>
                  <a:gd name="T54" fmla="*/ 253 w 138"/>
                  <a:gd name="T55" fmla="*/ 5 h 90"/>
                  <a:gd name="T56" fmla="*/ 236 w 138"/>
                  <a:gd name="T57" fmla="*/ 5 h 90"/>
                  <a:gd name="T58" fmla="*/ 217 w 138"/>
                  <a:gd name="T59" fmla="*/ 5 h 90"/>
                  <a:gd name="T60" fmla="*/ 200 w 138"/>
                  <a:gd name="T61" fmla="*/ 8 h 90"/>
                  <a:gd name="T62" fmla="*/ 181 w 138"/>
                  <a:gd name="T63" fmla="*/ 11 h 90"/>
                  <a:gd name="T64" fmla="*/ 154 w 138"/>
                  <a:gd name="T65" fmla="*/ 22 h 90"/>
                  <a:gd name="T66" fmla="*/ 129 w 138"/>
                  <a:gd name="T67" fmla="*/ 36 h 90"/>
                  <a:gd name="T68" fmla="*/ 102 w 138"/>
                  <a:gd name="T69" fmla="*/ 52 h 90"/>
                  <a:gd name="T70" fmla="*/ 74 w 138"/>
                  <a:gd name="T71" fmla="*/ 71 h 90"/>
                  <a:gd name="T72" fmla="*/ 55 w 138"/>
                  <a:gd name="T73" fmla="*/ 99 h 90"/>
                  <a:gd name="T74" fmla="*/ 38 w 138"/>
                  <a:gd name="T75" fmla="*/ 124 h 90"/>
                  <a:gd name="T76" fmla="*/ 25 w 138"/>
                  <a:gd name="T77" fmla="*/ 151 h 90"/>
                  <a:gd name="T78" fmla="*/ 14 w 138"/>
                  <a:gd name="T79" fmla="*/ 176 h 90"/>
                  <a:gd name="T80" fmla="*/ 5 w 138"/>
                  <a:gd name="T81" fmla="*/ 217 h 90"/>
                  <a:gd name="T82" fmla="*/ 3 w 138"/>
                  <a:gd name="T83" fmla="*/ 233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8" h="90">
                    <a:moveTo>
                      <a:pt x="1" y="85"/>
                    </a:moveTo>
                    <a:lnTo>
                      <a:pt x="1" y="86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5" y="64"/>
                    </a:lnTo>
                    <a:lnTo>
                      <a:pt x="9" y="55"/>
                    </a:lnTo>
                    <a:lnTo>
                      <a:pt x="14" y="45"/>
                    </a:lnTo>
                    <a:lnTo>
                      <a:pt x="20" y="35"/>
                    </a:lnTo>
                    <a:lnTo>
                      <a:pt x="28" y="26"/>
                    </a:lnTo>
                    <a:lnTo>
                      <a:pt x="37" y="18"/>
                    </a:lnTo>
                    <a:lnTo>
                      <a:pt x="47" y="11"/>
                    </a:lnTo>
                    <a:lnTo>
                      <a:pt x="57" y="6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9" y="2"/>
                    </a:lnTo>
                    <a:lnTo>
                      <a:pt x="112" y="4"/>
                    </a:lnTo>
                    <a:lnTo>
                      <a:pt x="123" y="8"/>
                    </a:lnTo>
                    <a:lnTo>
                      <a:pt x="135" y="6"/>
                    </a:lnTo>
                    <a:lnTo>
                      <a:pt x="138" y="6"/>
                    </a:lnTo>
                    <a:lnTo>
                      <a:pt x="133" y="8"/>
                    </a:lnTo>
                    <a:lnTo>
                      <a:pt x="122" y="8"/>
                    </a:lnTo>
                    <a:lnTo>
                      <a:pt x="117" y="5"/>
                    </a:lnTo>
                    <a:lnTo>
                      <a:pt x="104" y="3"/>
                    </a:lnTo>
                    <a:lnTo>
                      <a:pt x="92" y="2"/>
                    </a:lnTo>
                    <a:lnTo>
                      <a:pt x="86" y="2"/>
                    </a:lnTo>
                    <a:lnTo>
                      <a:pt x="79" y="2"/>
                    </a:lnTo>
                    <a:lnTo>
                      <a:pt x="73" y="3"/>
                    </a:lnTo>
                    <a:lnTo>
                      <a:pt x="66" y="4"/>
                    </a:lnTo>
                    <a:lnTo>
                      <a:pt x="56" y="8"/>
                    </a:lnTo>
                    <a:lnTo>
                      <a:pt x="47" y="13"/>
                    </a:lnTo>
                    <a:lnTo>
                      <a:pt x="37" y="19"/>
                    </a:lnTo>
                    <a:lnTo>
                      <a:pt x="27" y="26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2" y="79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49" name="Freeform 947"/>
              <p:cNvSpPr>
                <a:spLocks/>
              </p:cNvSpPr>
              <p:nvPr/>
            </p:nvSpPr>
            <p:spPr bwMode="auto">
              <a:xfrm>
                <a:off x="2862" y="531"/>
                <a:ext cx="129" cy="19"/>
              </a:xfrm>
              <a:custGeom>
                <a:avLst/>
                <a:gdLst>
                  <a:gd name="T0" fmla="*/ 126 w 47"/>
                  <a:gd name="T1" fmla="*/ 19 h 7"/>
                  <a:gd name="T2" fmla="*/ 129 w 47"/>
                  <a:gd name="T3" fmla="*/ 19 h 7"/>
                  <a:gd name="T4" fmla="*/ 126 w 47"/>
                  <a:gd name="T5" fmla="*/ 19 h 7"/>
                  <a:gd name="T6" fmla="*/ 80 w 47"/>
                  <a:gd name="T7" fmla="*/ 5 h 7"/>
                  <a:gd name="T8" fmla="*/ 49 w 47"/>
                  <a:gd name="T9" fmla="*/ 0 h 7"/>
                  <a:gd name="T10" fmla="*/ 38 w 47"/>
                  <a:gd name="T11" fmla="*/ 0 h 7"/>
                  <a:gd name="T12" fmla="*/ 36 w 47"/>
                  <a:gd name="T13" fmla="*/ 3 h 7"/>
                  <a:gd name="T14" fmla="*/ 27 w 47"/>
                  <a:gd name="T15" fmla="*/ 3 h 7"/>
                  <a:gd name="T16" fmla="*/ 11 w 47"/>
                  <a:gd name="T17" fmla="*/ 5 h 7"/>
                  <a:gd name="T18" fmla="*/ 0 w 47"/>
                  <a:gd name="T19" fmla="*/ 5 h 7"/>
                  <a:gd name="T20" fmla="*/ 11 w 47"/>
                  <a:gd name="T21" fmla="*/ 5 h 7"/>
                  <a:gd name="T22" fmla="*/ 36 w 47"/>
                  <a:gd name="T23" fmla="*/ 0 h 7"/>
                  <a:gd name="T24" fmla="*/ 41 w 47"/>
                  <a:gd name="T25" fmla="*/ 0 h 7"/>
                  <a:gd name="T26" fmla="*/ 52 w 47"/>
                  <a:gd name="T27" fmla="*/ 0 h 7"/>
                  <a:gd name="T28" fmla="*/ 82 w 47"/>
                  <a:gd name="T29" fmla="*/ 5 h 7"/>
                  <a:gd name="T30" fmla="*/ 126 w 47"/>
                  <a:gd name="T31" fmla="*/ 19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" h="7">
                    <a:moveTo>
                      <a:pt x="46" y="7"/>
                    </a:moveTo>
                    <a:lnTo>
                      <a:pt x="47" y="7"/>
                    </a:lnTo>
                    <a:lnTo>
                      <a:pt x="46" y="7"/>
                    </a:lnTo>
                    <a:lnTo>
                      <a:pt x="2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2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0" name="Freeform 948"/>
              <p:cNvSpPr>
                <a:spLocks/>
              </p:cNvSpPr>
              <p:nvPr/>
            </p:nvSpPr>
            <p:spPr bwMode="auto">
              <a:xfrm>
                <a:off x="2690" y="520"/>
                <a:ext cx="200" cy="93"/>
              </a:xfrm>
              <a:custGeom>
                <a:avLst/>
                <a:gdLst>
                  <a:gd name="T0" fmla="*/ 195 w 73"/>
                  <a:gd name="T1" fmla="*/ 0 h 34"/>
                  <a:gd name="T2" fmla="*/ 197 w 73"/>
                  <a:gd name="T3" fmla="*/ 0 h 34"/>
                  <a:gd name="T4" fmla="*/ 200 w 73"/>
                  <a:gd name="T5" fmla="*/ 3 h 34"/>
                  <a:gd name="T6" fmla="*/ 197 w 73"/>
                  <a:gd name="T7" fmla="*/ 3 h 34"/>
                  <a:gd name="T8" fmla="*/ 195 w 73"/>
                  <a:gd name="T9" fmla="*/ 3 h 34"/>
                  <a:gd name="T10" fmla="*/ 186 w 73"/>
                  <a:gd name="T11" fmla="*/ 0 h 34"/>
                  <a:gd name="T12" fmla="*/ 170 w 73"/>
                  <a:gd name="T13" fmla="*/ 3 h 34"/>
                  <a:gd name="T14" fmla="*/ 145 w 73"/>
                  <a:gd name="T15" fmla="*/ 14 h 34"/>
                  <a:gd name="T16" fmla="*/ 132 w 73"/>
                  <a:gd name="T17" fmla="*/ 22 h 34"/>
                  <a:gd name="T18" fmla="*/ 118 w 73"/>
                  <a:gd name="T19" fmla="*/ 25 h 34"/>
                  <a:gd name="T20" fmla="*/ 104 w 73"/>
                  <a:gd name="T21" fmla="*/ 27 h 34"/>
                  <a:gd name="T22" fmla="*/ 90 w 73"/>
                  <a:gd name="T23" fmla="*/ 30 h 34"/>
                  <a:gd name="T24" fmla="*/ 71 w 73"/>
                  <a:gd name="T25" fmla="*/ 41 h 34"/>
                  <a:gd name="T26" fmla="*/ 47 w 73"/>
                  <a:gd name="T27" fmla="*/ 55 h 34"/>
                  <a:gd name="T28" fmla="*/ 14 w 73"/>
                  <a:gd name="T29" fmla="*/ 79 h 34"/>
                  <a:gd name="T30" fmla="*/ 0 w 73"/>
                  <a:gd name="T31" fmla="*/ 93 h 34"/>
                  <a:gd name="T32" fmla="*/ 14 w 73"/>
                  <a:gd name="T33" fmla="*/ 79 h 34"/>
                  <a:gd name="T34" fmla="*/ 49 w 73"/>
                  <a:gd name="T35" fmla="*/ 52 h 34"/>
                  <a:gd name="T36" fmla="*/ 71 w 73"/>
                  <a:gd name="T37" fmla="*/ 38 h 34"/>
                  <a:gd name="T38" fmla="*/ 90 w 73"/>
                  <a:gd name="T39" fmla="*/ 27 h 34"/>
                  <a:gd name="T40" fmla="*/ 123 w 73"/>
                  <a:gd name="T41" fmla="*/ 22 h 34"/>
                  <a:gd name="T42" fmla="*/ 134 w 73"/>
                  <a:gd name="T43" fmla="*/ 16 h 34"/>
                  <a:gd name="T44" fmla="*/ 145 w 73"/>
                  <a:gd name="T45" fmla="*/ 11 h 34"/>
                  <a:gd name="T46" fmla="*/ 170 w 73"/>
                  <a:gd name="T47" fmla="*/ 0 h 34"/>
                  <a:gd name="T48" fmla="*/ 186 w 73"/>
                  <a:gd name="T49" fmla="*/ 0 h 34"/>
                  <a:gd name="T50" fmla="*/ 195 w 73"/>
                  <a:gd name="T51" fmla="*/ 0 h 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" h="34">
                    <a:moveTo>
                      <a:pt x="71" y="0"/>
                    </a:moveTo>
                    <a:lnTo>
                      <a:pt x="72" y="0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3" y="5"/>
                    </a:lnTo>
                    <a:lnTo>
                      <a:pt x="48" y="8"/>
                    </a:lnTo>
                    <a:lnTo>
                      <a:pt x="43" y="9"/>
                    </a:lnTo>
                    <a:lnTo>
                      <a:pt x="38" y="10"/>
                    </a:lnTo>
                    <a:lnTo>
                      <a:pt x="33" y="11"/>
                    </a:lnTo>
                    <a:lnTo>
                      <a:pt x="26" y="15"/>
                    </a:lnTo>
                    <a:lnTo>
                      <a:pt x="17" y="20"/>
                    </a:lnTo>
                    <a:lnTo>
                      <a:pt x="5" y="29"/>
                    </a:lnTo>
                    <a:lnTo>
                      <a:pt x="0" y="34"/>
                    </a:lnTo>
                    <a:lnTo>
                      <a:pt x="5" y="29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10"/>
                    </a:lnTo>
                    <a:lnTo>
                      <a:pt x="45" y="8"/>
                    </a:lnTo>
                    <a:lnTo>
                      <a:pt x="49" y="6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1" name="Freeform 949"/>
              <p:cNvSpPr>
                <a:spLocks/>
              </p:cNvSpPr>
              <p:nvPr/>
            </p:nvSpPr>
            <p:spPr bwMode="auto">
              <a:xfrm>
                <a:off x="2635" y="564"/>
                <a:ext cx="381" cy="253"/>
              </a:xfrm>
              <a:custGeom>
                <a:avLst/>
                <a:gdLst>
                  <a:gd name="T0" fmla="*/ 370 w 139"/>
                  <a:gd name="T1" fmla="*/ 44 h 92"/>
                  <a:gd name="T2" fmla="*/ 381 w 139"/>
                  <a:gd name="T3" fmla="*/ 52 h 92"/>
                  <a:gd name="T4" fmla="*/ 370 w 139"/>
                  <a:gd name="T5" fmla="*/ 44 h 92"/>
                  <a:gd name="T6" fmla="*/ 367 w 139"/>
                  <a:gd name="T7" fmla="*/ 44 h 92"/>
                  <a:gd name="T8" fmla="*/ 354 w 139"/>
                  <a:gd name="T9" fmla="*/ 39 h 92"/>
                  <a:gd name="T10" fmla="*/ 312 w 139"/>
                  <a:gd name="T11" fmla="*/ 22 h 92"/>
                  <a:gd name="T12" fmla="*/ 285 w 139"/>
                  <a:gd name="T13" fmla="*/ 11 h 92"/>
                  <a:gd name="T14" fmla="*/ 255 w 139"/>
                  <a:gd name="T15" fmla="*/ 3 h 92"/>
                  <a:gd name="T16" fmla="*/ 222 w 139"/>
                  <a:gd name="T17" fmla="*/ 3 h 92"/>
                  <a:gd name="T18" fmla="*/ 186 w 139"/>
                  <a:gd name="T19" fmla="*/ 8 h 92"/>
                  <a:gd name="T20" fmla="*/ 153 w 139"/>
                  <a:gd name="T21" fmla="*/ 17 h 92"/>
                  <a:gd name="T22" fmla="*/ 123 w 139"/>
                  <a:gd name="T23" fmla="*/ 30 h 92"/>
                  <a:gd name="T24" fmla="*/ 96 w 139"/>
                  <a:gd name="T25" fmla="*/ 50 h 92"/>
                  <a:gd name="T26" fmla="*/ 74 w 139"/>
                  <a:gd name="T27" fmla="*/ 69 h 92"/>
                  <a:gd name="T28" fmla="*/ 58 w 139"/>
                  <a:gd name="T29" fmla="*/ 85 h 92"/>
                  <a:gd name="T30" fmla="*/ 47 w 139"/>
                  <a:gd name="T31" fmla="*/ 99 h 92"/>
                  <a:gd name="T32" fmla="*/ 41 w 139"/>
                  <a:gd name="T33" fmla="*/ 110 h 92"/>
                  <a:gd name="T34" fmla="*/ 38 w 139"/>
                  <a:gd name="T35" fmla="*/ 113 h 92"/>
                  <a:gd name="T36" fmla="*/ 27 w 139"/>
                  <a:gd name="T37" fmla="*/ 149 h 92"/>
                  <a:gd name="T38" fmla="*/ 16 w 139"/>
                  <a:gd name="T39" fmla="*/ 179 h 92"/>
                  <a:gd name="T40" fmla="*/ 5 w 139"/>
                  <a:gd name="T41" fmla="*/ 212 h 92"/>
                  <a:gd name="T42" fmla="*/ 0 w 139"/>
                  <a:gd name="T43" fmla="*/ 253 h 92"/>
                  <a:gd name="T44" fmla="*/ 5 w 139"/>
                  <a:gd name="T45" fmla="*/ 209 h 92"/>
                  <a:gd name="T46" fmla="*/ 11 w 139"/>
                  <a:gd name="T47" fmla="*/ 195 h 92"/>
                  <a:gd name="T48" fmla="*/ 19 w 139"/>
                  <a:gd name="T49" fmla="*/ 162 h 92"/>
                  <a:gd name="T50" fmla="*/ 30 w 139"/>
                  <a:gd name="T51" fmla="*/ 124 h 92"/>
                  <a:gd name="T52" fmla="*/ 41 w 139"/>
                  <a:gd name="T53" fmla="*/ 107 h 92"/>
                  <a:gd name="T54" fmla="*/ 47 w 139"/>
                  <a:gd name="T55" fmla="*/ 94 h 92"/>
                  <a:gd name="T56" fmla="*/ 60 w 139"/>
                  <a:gd name="T57" fmla="*/ 80 h 92"/>
                  <a:gd name="T58" fmla="*/ 77 w 139"/>
                  <a:gd name="T59" fmla="*/ 63 h 92"/>
                  <a:gd name="T60" fmla="*/ 99 w 139"/>
                  <a:gd name="T61" fmla="*/ 44 h 92"/>
                  <a:gd name="T62" fmla="*/ 126 w 139"/>
                  <a:gd name="T63" fmla="*/ 28 h 92"/>
                  <a:gd name="T64" fmla="*/ 156 w 139"/>
                  <a:gd name="T65" fmla="*/ 14 h 92"/>
                  <a:gd name="T66" fmla="*/ 189 w 139"/>
                  <a:gd name="T67" fmla="*/ 3 h 92"/>
                  <a:gd name="T68" fmla="*/ 225 w 139"/>
                  <a:gd name="T69" fmla="*/ 0 h 92"/>
                  <a:gd name="T70" fmla="*/ 255 w 139"/>
                  <a:gd name="T71" fmla="*/ 3 h 92"/>
                  <a:gd name="T72" fmla="*/ 285 w 139"/>
                  <a:gd name="T73" fmla="*/ 11 h 92"/>
                  <a:gd name="T74" fmla="*/ 312 w 139"/>
                  <a:gd name="T75" fmla="*/ 17 h 92"/>
                  <a:gd name="T76" fmla="*/ 354 w 139"/>
                  <a:gd name="T77" fmla="*/ 36 h 92"/>
                  <a:gd name="T78" fmla="*/ 370 w 139"/>
                  <a:gd name="T79" fmla="*/ 44 h 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9" h="92">
                    <a:moveTo>
                      <a:pt x="135" y="16"/>
                    </a:moveTo>
                    <a:lnTo>
                      <a:pt x="139" y="19"/>
                    </a:lnTo>
                    <a:lnTo>
                      <a:pt x="135" y="16"/>
                    </a:lnTo>
                    <a:lnTo>
                      <a:pt x="134" y="16"/>
                    </a:lnTo>
                    <a:lnTo>
                      <a:pt x="129" y="14"/>
                    </a:lnTo>
                    <a:lnTo>
                      <a:pt x="114" y="8"/>
                    </a:lnTo>
                    <a:lnTo>
                      <a:pt x="104" y="4"/>
                    </a:lnTo>
                    <a:lnTo>
                      <a:pt x="93" y="1"/>
                    </a:lnTo>
                    <a:lnTo>
                      <a:pt x="81" y="1"/>
                    </a:lnTo>
                    <a:lnTo>
                      <a:pt x="68" y="3"/>
                    </a:lnTo>
                    <a:lnTo>
                      <a:pt x="56" y="6"/>
                    </a:lnTo>
                    <a:lnTo>
                      <a:pt x="45" y="11"/>
                    </a:lnTo>
                    <a:lnTo>
                      <a:pt x="35" y="18"/>
                    </a:lnTo>
                    <a:lnTo>
                      <a:pt x="27" y="25"/>
                    </a:lnTo>
                    <a:lnTo>
                      <a:pt x="21" y="31"/>
                    </a:lnTo>
                    <a:lnTo>
                      <a:pt x="17" y="36"/>
                    </a:lnTo>
                    <a:lnTo>
                      <a:pt x="15" y="40"/>
                    </a:lnTo>
                    <a:lnTo>
                      <a:pt x="14" y="41"/>
                    </a:lnTo>
                    <a:lnTo>
                      <a:pt x="10" y="54"/>
                    </a:lnTo>
                    <a:lnTo>
                      <a:pt x="6" y="65"/>
                    </a:lnTo>
                    <a:lnTo>
                      <a:pt x="2" y="77"/>
                    </a:lnTo>
                    <a:lnTo>
                      <a:pt x="0" y="92"/>
                    </a:lnTo>
                    <a:lnTo>
                      <a:pt x="2" y="76"/>
                    </a:lnTo>
                    <a:lnTo>
                      <a:pt x="4" y="71"/>
                    </a:lnTo>
                    <a:lnTo>
                      <a:pt x="7" y="59"/>
                    </a:lnTo>
                    <a:lnTo>
                      <a:pt x="11" y="45"/>
                    </a:lnTo>
                    <a:lnTo>
                      <a:pt x="15" y="39"/>
                    </a:lnTo>
                    <a:lnTo>
                      <a:pt x="17" y="34"/>
                    </a:lnTo>
                    <a:lnTo>
                      <a:pt x="22" y="29"/>
                    </a:lnTo>
                    <a:lnTo>
                      <a:pt x="28" y="23"/>
                    </a:lnTo>
                    <a:lnTo>
                      <a:pt x="36" y="16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9" y="1"/>
                    </a:lnTo>
                    <a:lnTo>
                      <a:pt x="82" y="0"/>
                    </a:lnTo>
                    <a:lnTo>
                      <a:pt x="93" y="1"/>
                    </a:lnTo>
                    <a:lnTo>
                      <a:pt x="104" y="4"/>
                    </a:lnTo>
                    <a:lnTo>
                      <a:pt x="114" y="6"/>
                    </a:lnTo>
                    <a:lnTo>
                      <a:pt x="129" y="13"/>
                    </a:lnTo>
                    <a:lnTo>
                      <a:pt x="135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2" name="Freeform 950"/>
              <p:cNvSpPr>
                <a:spLocks/>
              </p:cNvSpPr>
              <p:nvPr/>
            </p:nvSpPr>
            <p:spPr bwMode="auto">
              <a:xfrm>
                <a:off x="2986" y="589"/>
                <a:ext cx="25" cy="5"/>
              </a:xfrm>
              <a:custGeom>
                <a:avLst/>
                <a:gdLst>
                  <a:gd name="T0" fmla="*/ 25 w 9"/>
                  <a:gd name="T1" fmla="*/ 0 h 2"/>
                  <a:gd name="T2" fmla="*/ 19 w 9"/>
                  <a:gd name="T3" fmla="*/ 3 h 2"/>
                  <a:gd name="T4" fmla="*/ 14 w 9"/>
                  <a:gd name="T5" fmla="*/ 0 h 2"/>
                  <a:gd name="T6" fmla="*/ 6 w 9"/>
                  <a:gd name="T7" fmla="*/ 0 h 2"/>
                  <a:gd name="T8" fmla="*/ 6 w 9"/>
                  <a:gd name="T9" fmla="*/ 3 h 2"/>
                  <a:gd name="T10" fmla="*/ 0 w 9"/>
                  <a:gd name="T11" fmla="*/ 3 h 2"/>
                  <a:gd name="T12" fmla="*/ 0 w 9"/>
                  <a:gd name="T13" fmla="*/ 5 h 2"/>
                  <a:gd name="T14" fmla="*/ 0 w 9"/>
                  <a:gd name="T15" fmla="*/ 3 h 2"/>
                  <a:gd name="T16" fmla="*/ 3 w 9"/>
                  <a:gd name="T17" fmla="*/ 0 h 2"/>
                  <a:gd name="T18" fmla="*/ 6 w 9"/>
                  <a:gd name="T19" fmla="*/ 0 h 2"/>
                  <a:gd name="T20" fmla="*/ 14 w 9"/>
                  <a:gd name="T21" fmla="*/ 0 h 2"/>
                  <a:gd name="T22" fmla="*/ 25 w 9"/>
                  <a:gd name="T23" fmla="*/ 0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3" name="Freeform 951"/>
              <p:cNvSpPr>
                <a:spLocks/>
              </p:cNvSpPr>
              <p:nvPr/>
            </p:nvSpPr>
            <p:spPr bwMode="auto">
              <a:xfrm>
                <a:off x="2720" y="594"/>
                <a:ext cx="296" cy="94"/>
              </a:xfrm>
              <a:custGeom>
                <a:avLst/>
                <a:gdLst>
                  <a:gd name="T0" fmla="*/ 291 w 108"/>
                  <a:gd name="T1" fmla="*/ 36 h 34"/>
                  <a:gd name="T2" fmla="*/ 296 w 108"/>
                  <a:gd name="T3" fmla="*/ 39 h 34"/>
                  <a:gd name="T4" fmla="*/ 291 w 108"/>
                  <a:gd name="T5" fmla="*/ 36 h 34"/>
                  <a:gd name="T6" fmla="*/ 285 w 108"/>
                  <a:gd name="T7" fmla="*/ 36 h 34"/>
                  <a:gd name="T8" fmla="*/ 277 w 108"/>
                  <a:gd name="T9" fmla="*/ 28 h 34"/>
                  <a:gd name="T10" fmla="*/ 252 w 108"/>
                  <a:gd name="T11" fmla="*/ 19 h 34"/>
                  <a:gd name="T12" fmla="*/ 236 w 108"/>
                  <a:gd name="T13" fmla="*/ 11 h 34"/>
                  <a:gd name="T14" fmla="*/ 217 w 108"/>
                  <a:gd name="T15" fmla="*/ 6 h 34"/>
                  <a:gd name="T16" fmla="*/ 195 w 108"/>
                  <a:gd name="T17" fmla="*/ 6 h 34"/>
                  <a:gd name="T18" fmla="*/ 173 w 108"/>
                  <a:gd name="T19" fmla="*/ 6 h 34"/>
                  <a:gd name="T20" fmla="*/ 151 w 108"/>
                  <a:gd name="T21" fmla="*/ 0 h 34"/>
                  <a:gd name="T22" fmla="*/ 129 w 108"/>
                  <a:gd name="T23" fmla="*/ 6 h 34"/>
                  <a:gd name="T24" fmla="*/ 93 w 108"/>
                  <a:gd name="T25" fmla="*/ 11 h 34"/>
                  <a:gd name="T26" fmla="*/ 69 w 108"/>
                  <a:gd name="T27" fmla="*/ 22 h 34"/>
                  <a:gd name="T28" fmla="*/ 58 w 108"/>
                  <a:gd name="T29" fmla="*/ 25 h 34"/>
                  <a:gd name="T30" fmla="*/ 55 w 108"/>
                  <a:gd name="T31" fmla="*/ 28 h 34"/>
                  <a:gd name="T32" fmla="*/ 44 w 108"/>
                  <a:gd name="T33" fmla="*/ 39 h 34"/>
                  <a:gd name="T34" fmla="*/ 30 w 108"/>
                  <a:gd name="T35" fmla="*/ 55 h 34"/>
                  <a:gd name="T36" fmla="*/ 14 w 108"/>
                  <a:gd name="T37" fmla="*/ 69 h 34"/>
                  <a:gd name="T38" fmla="*/ 0 w 108"/>
                  <a:gd name="T39" fmla="*/ 94 h 34"/>
                  <a:gd name="T40" fmla="*/ 14 w 108"/>
                  <a:gd name="T41" fmla="*/ 69 h 34"/>
                  <a:gd name="T42" fmla="*/ 16 w 108"/>
                  <a:gd name="T43" fmla="*/ 69 h 34"/>
                  <a:gd name="T44" fmla="*/ 19 w 108"/>
                  <a:gd name="T45" fmla="*/ 64 h 34"/>
                  <a:gd name="T46" fmla="*/ 38 w 108"/>
                  <a:gd name="T47" fmla="*/ 47 h 34"/>
                  <a:gd name="T48" fmla="*/ 52 w 108"/>
                  <a:gd name="T49" fmla="*/ 28 h 34"/>
                  <a:gd name="T50" fmla="*/ 58 w 108"/>
                  <a:gd name="T51" fmla="*/ 22 h 34"/>
                  <a:gd name="T52" fmla="*/ 60 w 108"/>
                  <a:gd name="T53" fmla="*/ 22 h 34"/>
                  <a:gd name="T54" fmla="*/ 71 w 108"/>
                  <a:gd name="T55" fmla="*/ 19 h 34"/>
                  <a:gd name="T56" fmla="*/ 96 w 108"/>
                  <a:gd name="T57" fmla="*/ 8 h 34"/>
                  <a:gd name="T58" fmla="*/ 132 w 108"/>
                  <a:gd name="T59" fmla="*/ 0 h 34"/>
                  <a:gd name="T60" fmla="*/ 153 w 108"/>
                  <a:gd name="T61" fmla="*/ 0 h 34"/>
                  <a:gd name="T62" fmla="*/ 173 w 108"/>
                  <a:gd name="T63" fmla="*/ 0 h 34"/>
                  <a:gd name="T64" fmla="*/ 197 w 108"/>
                  <a:gd name="T65" fmla="*/ 0 h 34"/>
                  <a:gd name="T66" fmla="*/ 217 w 108"/>
                  <a:gd name="T67" fmla="*/ 6 h 34"/>
                  <a:gd name="T68" fmla="*/ 238 w 108"/>
                  <a:gd name="T69" fmla="*/ 11 h 34"/>
                  <a:gd name="T70" fmla="*/ 255 w 108"/>
                  <a:gd name="T71" fmla="*/ 14 h 34"/>
                  <a:gd name="T72" fmla="*/ 280 w 108"/>
                  <a:gd name="T73" fmla="*/ 28 h 34"/>
                  <a:gd name="T74" fmla="*/ 291 w 108"/>
                  <a:gd name="T75" fmla="*/ 36 h 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34">
                    <a:moveTo>
                      <a:pt x="106" y="13"/>
                    </a:moveTo>
                    <a:lnTo>
                      <a:pt x="108" y="14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1" y="10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9" y="2"/>
                    </a:lnTo>
                    <a:lnTo>
                      <a:pt x="71" y="2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7" y="2"/>
                    </a:lnTo>
                    <a:lnTo>
                      <a:pt x="34" y="4"/>
                    </a:lnTo>
                    <a:lnTo>
                      <a:pt x="25" y="8"/>
                    </a:lnTo>
                    <a:lnTo>
                      <a:pt x="21" y="9"/>
                    </a:lnTo>
                    <a:lnTo>
                      <a:pt x="20" y="10"/>
                    </a:lnTo>
                    <a:lnTo>
                      <a:pt x="16" y="14"/>
                    </a:lnTo>
                    <a:lnTo>
                      <a:pt x="11" y="20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4" y="17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6" y="7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79" y="2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2" y="10"/>
                    </a:lnTo>
                    <a:lnTo>
                      <a:pt x="106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4" name="Freeform 952"/>
              <p:cNvSpPr>
                <a:spLocks/>
              </p:cNvSpPr>
              <p:nvPr/>
            </p:nvSpPr>
            <p:spPr bwMode="auto">
              <a:xfrm>
                <a:off x="2651" y="578"/>
                <a:ext cx="264" cy="261"/>
              </a:xfrm>
              <a:custGeom>
                <a:avLst/>
                <a:gdLst>
                  <a:gd name="T0" fmla="*/ 3 w 96"/>
                  <a:gd name="T1" fmla="*/ 250 h 95"/>
                  <a:gd name="T2" fmla="*/ 3 w 96"/>
                  <a:gd name="T3" fmla="*/ 253 h 95"/>
                  <a:gd name="T4" fmla="*/ 0 w 96"/>
                  <a:gd name="T5" fmla="*/ 261 h 95"/>
                  <a:gd name="T6" fmla="*/ 0 w 96"/>
                  <a:gd name="T7" fmla="*/ 253 h 95"/>
                  <a:gd name="T8" fmla="*/ 0 w 96"/>
                  <a:gd name="T9" fmla="*/ 250 h 95"/>
                  <a:gd name="T10" fmla="*/ 3 w 96"/>
                  <a:gd name="T11" fmla="*/ 247 h 95"/>
                  <a:gd name="T12" fmla="*/ 3 w 96"/>
                  <a:gd name="T13" fmla="*/ 236 h 95"/>
                  <a:gd name="T14" fmla="*/ 8 w 96"/>
                  <a:gd name="T15" fmla="*/ 203 h 95"/>
                  <a:gd name="T16" fmla="*/ 11 w 96"/>
                  <a:gd name="T17" fmla="*/ 179 h 95"/>
                  <a:gd name="T18" fmla="*/ 17 w 96"/>
                  <a:gd name="T19" fmla="*/ 154 h 95"/>
                  <a:gd name="T20" fmla="*/ 28 w 96"/>
                  <a:gd name="T21" fmla="*/ 129 h 95"/>
                  <a:gd name="T22" fmla="*/ 39 w 96"/>
                  <a:gd name="T23" fmla="*/ 107 h 95"/>
                  <a:gd name="T24" fmla="*/ 55 w 96"/>
                  <a:gd name="T25" fmla="*/ 82 h 95"/>
                  <a:gd name="T26" fmla="*/ 72 w 96"/>
                  <a:gd name="T27" fmla="*/ 63 h 95"/>
                  <a:gd name="T28" fmla="*/ 88 w 96"/>
                  <a:gd name="T29" fmla="*/ 44 h 95"/>
                  <a:gd name="T30" fmla="*/ 110 w 96"/>
                  <a:gd name="T31" fmla="*/ 36 h 95"/>
                  <a:gd name="T32" fmla="*/ 140 w 96"/>
                  <a:gd name="T33" fmla="*/ 16 h 95"/>
                  <a:gd name="T34" fmla="*/ 151 w 96"/>
                  <a:gd name="T35" fmla="*/ 14 h 95"/>
                  <a:gd name="T36" fmla="*/ 179 w 96"/>
                  <a:gd name="T37" fmla="*/ 8 h 95"/>
                  <a:gd name="T38" fmla="*/ 201 w 96"/>
                  <a:gd name="T39" fmla="*/ 3 h 95"/>
                  <a:gd name="T40" fmla="*/ 228 w 96"/>
                  <a:gd name="T41" fmla="*/ 3 h 95"/>
                  <a:gd name="T42" fmla="*/ 264 w 96"/>
                  <a:gd name="T43" fmla="*/ 0 h 95"/>
                  <a:gd name="T44" fmla="*/ 228 w 96"/>
                  <a:gd name="T45" fmla="*/ 3 h 95"/>
                  <a:gd name="T46" fmla="*/ 220 w 96"/>
                  <a:gd name="T47" fmla="*/ 3 h 95"/>
                  <a:gd name="T48" fmla="*/ 187 w 96"/>
                  <a:gd name="T49" fmla="*/ 8 h 95"/>
                  <a:gd name="T50" fmla="*/ 162 w 96"/>
                  <a:gd name="T51" fmla="*/ 11 h 95"/>
                  <a:gd name="T52" fmla="*/ 149 w 96"/>
                  <a:gd name="T53" fmla="*/ 16 h 95"/>
                  <a:gd name="T54" fmla="*/ 138 w 96"/>
                  <a:gd name="T55" fmla="*/ 22 h 95"/>
                  <a:gd name="T56" fmla="*/ 107 w 96"/>
                  <a:gd name="T57" fmla="*/ 38 h 95"/>
                  <a:gd name="T58" fmla="*/ 88 w 96"/>
                  <a:gd name="T59" fmla="*/ 49 h 95"/>
                  <a:gd name="T60" fmla="*/ 69 w 96"/>
                  <a:gd name="T61" fmla="*/ 66 h 95"/>
                  <a:gd name="T62" fmla="*/ 55 w 96"/>
                  <a:gd name="T63" fmla="*/ 85 h 95"/>
                  <a:gd name="T64" fmla="*/ 41 w 96"/>
                  <a:gd name="T65" fmla="*/ 110 h 95"/>
                  <a:gd name="T66" fmla="*/ 28 w 96"/>
                  <a:gd name="T67" fmla="*/ 135 h 95"/>
                  <a:gd name="T68" fmla="*/ 17 w 96"/>
                  <a:gd name="T69" fmla="*/ 157 h 95"/>
                  <a:gd name="T70" fmla="*/ 14 w 96"/>
                  <a:gd name="T71" fmla="*/ 181 h 95"/>
                  <a:gd name="T72" fmla="*/ 11 w 96"/>
                  <a:gd name="T73" fmla="*/ 203 h 95"/>
                  <a:gd name="T74" fmla="*/ 8 w 96"/>
                  <a:gd name="T75" fmla="*/ 236 h 95"/>
                  <a:gd name="T76" fmla="*/ 3 w 96"/>
                  <a:gd name="T77" fmla="*/ 247 h 95"/>
                  <a:gd name="T78" fmla="*/ 3 w 96"/>
                  <a:gd name="T79" fmla="*/ 250 h 9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6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4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2" y="16"/>
                    </a:lnTo>
                    <a:lnTo>
                      <a:pt x="40" y="13"/>
                    </a:lnTo>
                    <a:lnTo>
                      <a:pt x="51" y="6"/>
                    </a:lnTo>
                    <a:lnTo>
                      <a:pt x="55" y="5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6" y="0"/>
                    </a:lnTo>
                    <a:lnTo>
                      <a:pt x="83" y="1"/>
                    </a:lnTo>
                    <a:lnTo>
                      <a:pt x="80" y="1"/>
                    </a:lnTo>
                    <a:lnTo>
                      <a:pt x="68" y="3"/>
                    </a:lnTo>
                    <a:lnTo>
                      <a:pt x="59" y="4"/>
                    </a:lnTo>
                    <a:lnTo>
                      <a:pt x="54" y="6"/>
                    </a:lnTo>
                    <a:lnTo>
                      <a:pt x="50" y="8"/>
                    </a:lnTo>
                    <a:lnTo>
                      <a:pt x="39" y="14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5" y="40"/>
                    </a:lnTo>
                    <a:lnTo>
                      <a:pt x="10" y="49"/>
                    </a:lnTo>
                    <a:lnTo>
                      <a:pt x="6" y="57"/>
                    </a:lnTo>
                    <a:lnTo>
                      <a:pt x="5" y="66"/>
                    </a:lnTo>
                    <a:lnTo>
                      <a:pt x="4" y="74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5" name="Freeform 953"/>
              <p:cNvSpPr>
                <a:spLocks/>
              </p:cNvSpPr>
              <p:nvPr/>
            </p:nvSpPr>
            <p:spPr bwMode="auto">
              <a:xfrm>
                <a:off x="2668" y="633"/>
                <a:ext cx="82" cy="227"/>
              </a:xfrm>
              <a:custGeom>
                <a:avLst/>
                <a:gdLst>
                  <a:gd name="T0" fmla="*/ 5 w 30"/>
                  <a:gd name="T1" fmla="*/ 222 h 83"/>
                  <a:gd name="T2" fmla="*/ 5 w 30"/>
                  <a:gd name="T3" fmla="*/ 227 h 83"/>
                  <a:gd name="T4" fmla="*/ 0 w 30"/>
                  <a:gd name="T5" fmla="*/ 222 h 83"/>
                  <a:gd name="T6" fmla="*/ 0 w 30"/>
                  <a:gd name="T7" fmla="*/ 211 h 83"/>
                  <a:gd name="T8" fmla="*/ 5 w 30"/>
                  <a:gd name="T9" fmla="*/ 191 h 83"/>
                  <a:gd name="T10" fmla="*/ 11 w 30"/>
                  <a:gd name="T11" fmla="*/ 134 h 83"/>
                  <a:gd name="T12" fmla="*/ 25 w 30"/>
                  <a:gd name="T13" fmla="*/ 71 h 83"/>
                  <a:gd name="T14" fmla="*/ 30 w 30"/>
                  <a:gd name="T15" fmla="*/ 55 h 83"/>
                  <a:gd name="T16" fmla="*/ 36 w 30"/>
                  <a:gd name="T17" fmla="*/ 46 h 83"/>
                  <a:gd name="T18" fmla="*/ 44 w 30"/>
                  <a:gd name="T19" fmla="*/ 36 h 83"/>
                  <a:gd name="T20" fmla="*/ 68 w 30"/>
                  <a:gd name="T21" fmla="*/ 11 h 83"/>
                  <a:gd name="T22" fmla="*/ 82 w 30"/>
                  <a:gd name="T23" fmla="*/ 0 h 83"/>
                  <a:gd name="T24" fmla="*/ 68 w 30"/>
                  <a:gd name="T25" fmla="*/ 14 h 83"/>
                  <a:gd name="T26" fmla="*/ 52 w 30"/>
                  <a:gd name="T27" fmla="*/ 30 h 83"/>
                  <a:gd name="T28" fmla="*/ 36 w 30"/>
                  <a:gd name="T29" fmla="*/ 52 h 83"/>
                  <a:gd name="T30" fmla="*/ 30 w 30"/>
                  <a:gd name="T31" fmla="*/ 57 h 83"/>
                  <a:gd name="T32" fmla="*/ 25 w 30"/>
                  <a:gd name="T33" fmla="*/ 74 h 83"/>
                  <a:gd name="T34" fmla="*/ 14 w 30"/>
                  <a:gd name="T35" fmla="*/ 134 h 83"/>
                  <a:gd name="T36" fmla="*/ 5 w 30"/>
                  <a:gd name="T37" fmla="*/ 194 h 83"/>
                  <a:gd name="T38" fmla="*/ 0 w 30"/>
                  <a:gd name="T39" fmla="*/ 211 h 83"/>
                  <a:gd name="T40" fmla="*/ 5 w 30"/>
                  <a:gd name="T41" fmla="*/ 222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83">
                    <a:moveTo>
                      <a:pt x="2" y="81"/>
                    </a:moveTo>
                    <a:lnTo>
                      <a:pt x="2" y="83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2" y="70"/>
                    </a:lnTo>
                    <a:lnTo>
                      <a:pt x="4" y="49"/>
                    </a:lnTo>
                    <a:lnTo>
                      <a:pt x="9" y="26"/>
                    </a:lnTo>
                    <a:lnTo>
                      <a:pt x="11" y="20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5" y="4"/>
                    </a:lnTo>
                    <a:lnTo>
                      <a:pt x="30" y="0"/>
                    </a:lnTo>
                    <a:lnTo>
                      <a:pt x="25" y="5"/>
                    </a:lnTo>
                    <a:lnTo>
                      <a:pt x="19" y="11"/>
                    </a:lnTo>
                    <a:lnTo>
                      <a:pt x="13" y="19"/>
                    </a:lnTo>
                    <a:lnTo>
                      <a:pt x="11" y="21"/>
                    </a:lnTo>
                    <a:lnTo>
                      <a:pt x="9" y="27"/>
                    </a:lnTo>
                    <a:lnTo>
                      <a:pt x="5" y="49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6" name="Freeform 954"/>
              <p:cNvSpPr>
                <a:spLocks/>
              </p:cNvSpPr>
              <p:nvPr/>
            </p:nvSpPr>
            <p:spPr bwMode="auto">
              <a:xfrm>
                <a:off x="2681" y="613"/>
                <a:ext cx="338" cy="261"/>
              </a:xfrm>
              <a:custGeom>
                <a:avLst/>
                <a:gdLst>
                  <a:gd name="T0" fmla="*/ 330 w 123"/>
                  <a:gd name="T1" fmla="*/ 36 h 95"/>
                  <a:gd name="T2" fmla="*/ 338 w 123"/>
                  <a:gd name="T3" fmla="*/ 41 h 95"/>
                  <a:gd name="T4" fmla="*/ 330 w 123"/>
                  <a:gd name="T5" fmla="*/ 36 h 95"/>
                  <a:gd name="T6" fmla="*/ 324 w 123"/>
                  <a:gd name="T7" fmla="*/ 36 h 95"/>
                  <a:gd name="T8" fmla="*/ 311 w 123"/>
                  <a:gd name="T9" fmla="*/ 30 h 95"/>
                  <a:gd name="T10" fmla="*/ 269 w 123"/>
                  <a:gd name="T11" fmla="*/ 16 h 95"/>
                  <a:gd name="T12" fmla="*/ 245 w 123"/>
                  <a:gd name="T13" fmla="*/ 8 h 95"/>
                  <a:gd name="T14" fmla="*/ 212 w 123"/>
                  <a:gd name="T15" fmla="*/ 5 h 95"/>
                  <a:gd name="T16" fmla="*/ 181 w 123"/>
                  <a:gd name="T17" fmla="*/ 3 h 95"/>
                  <a:gd name="T18" fmla="*/ 148 w 123"/>
                  <a:gd name="T19" fmla="*/ 5 h 95"/>
                  <a:gd name="T20" fmla="*/ 113 w 123"/>
                  <a:gd name="T21" fmla="*/ 16 h 95"/>
                  <a:gd name="T22" fmla="*/ 85 w 123"/>
                  <a:gd name="T23" fmla="*/ 33 h 95"/>
                  <a:gd name="T24" fmla="*/ 63 w 123"/>
                  <a:gd name="T25" fmla="*/ 55 h 95"/>
                  <a:gd name="T26" fmla="*/ 44 w 123"/>
                  <a:gd name="T27" fmla="*/ 74 h 95"/>
                  <a:gd name="T28" fmla="*/ 30 w 123"/>
                  <a:gd name="T29" fmla="*/ 91 h 95"/>
                  <a:gd name="T30" fmla="*/ 25 w 123"/>
                  <a:gd name="T31" fmla="*/ 107 h 95"/>
                  <a:gd name="T32" fmla="*/ 16 w 123"/>
                  <a:gd name="T33" fmla="*/ 121 h 95"/>
                  <a:gd name="T34" fmla="*/ 14 w 123"/>
                  <a:gd name="T35" fmla="*/ 132 h 95"/>
                  <a:gd name="T36" fmla="*/ 8 w 123"/>
                  <a:gd name="T37" fmla="*/ 157 h 95"/>
                  <a:gd name="T38" fmla="*/ 5 w 123"/>
                  <a:gd name="T39" fmla="*/ 190 h 95"/>
                  <a:gd name="T40" fmla="*/ 5 w 123"/>
                  <a:gd name="T41" fmla="*/ 203 h 95"/>
                  <a:gd name="T42" fmla="*/ 8 w 123"/>
                  <a:gd name="T43" fmla="*/ 220 h 95"/>
                  <a:gd name="T44" fmla="*/ 0 w 123"/>
                  <a:gd name="T45" fmla="*/ 261 h 95"/>
                  <a:gd name="T46" fmla="*/ 5 w 123"/>
                  <a:gd name="T47" fmla="*/ 220 h 95"/>
                  <a:gd name="T48" fmla="*/ 5 w 123"/>
                  <a:gd name="T49" fmla="*/ 206 h 95"/>
                  <a:gd name="T50" fmla="*/ 5 w 123"/>
                  <a:gd name="T51" fmla="*/ 170 h 95"/>
                  <a:gd name="T52" fmla="*/ 14 w 123"/>
                  <a:gd name="T53" fmla="*/ 135 h 95"/>
                  <a:gd name="T54" fmla="*/ 16 w 123"/>
                  <a:gd name="T55" fmla="*/ 118 h 95"/>
                  <a:gd name="T56" fmla="*/ 16 w 123"/>
                  <a:gd name="T57" fmla="*/ 115 h 95"/>
                  <a:gd name="T58" fmla="*/ 25 w 123"/>
                  <a:gd name="T59" fmla="*/ 102 h 95"/>
                  <a:gd name="T60" fmla="*/ 30 w 123"/>
                  <a:gd name="T61" fmla="*/ 88 h 95"/>
                  <a:gd name="T62" fmla="*/ 44 w 123"/>
                  <a:gd name="T63" fmla="*/ 66 h 95"/>
                  <a:gd name="T64" fmla="*/ 66 w 123"/>
                  <a:gd name="T65" fmla="*/ 49 h 95"/>
                  <a:gd name="T66" fmla="*/ 85 w 123"/>
                  <a:gd name="T67" fmla="*/ 30 h 95"/>
                  <a:gd name="T68" fmla="*/ 118 w 123"/>
                  <a:gd name="T69" fmla="*/ 14 h 95"/>
                  <a:gd name="T70" fmla="*/ 148 w 123"/>
                  <a:gd name="T71" fmla="*/ 3 h 95"/>
                  <a:gd name="T72" fmla="*/ 181 w 123"/>
                  <a:gd name="T73" fmla="*/ 0 h 95"/>
                  <a:gd name="T74" fmla="*/ 217 w 123"/>
                  <a:gd name="T75" fmla="*/ 3 h 95"/>
                  <a:gd name="T76" fmla="*/ 245 w 123"/>
                  <a:gd name="T77" fmla="*/ 8 h 95"/>
                  <a:gd name="T78" fmla="*/ 269 w 123"/>
                  <a:gd name="T79" fmla="*/ 16 h 95"/>
                  <a:gd name="T80" fmla="*/ 311 w 123"/>
                  <a:gd name="T81" fmla="*/ 30 h 95"/>
                  <a:gd name="T82" fmla="*/ 330 w 123"/>
                  <a:gd name="T83" fmla="*/ 36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23" h="95">
                    <a:moveTo>
                      <a:pt x="120" y="13"/>
                    </a:moveTo>
                    <a:lnTo>
                      <a:pt x="123" y="15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3" y="11"/>
                    </a:lnTo>
                    <a:lnTo>
                      <a:pt x="98" y="6"/>
                    </a:lnTo>
                    <a:lnTo>
                      <a:pt x="89" y="3"/>
                    </a:lnTo>
                    <a:lnTo>
                      <a:pt x="77" y="2"/>
                    </a:lnTo>
                    <a:lnTo>
                      <a:pt x="66" y="1"/>
                    </a:lnTo>
                    <a:lnTo>
                      <a:pt x="54" y="2"/>
                    </a:lnTo>
                    <a:lnTo>
                      <a:pt x="41" y="6"/>
                    </a:lnTo>
                    <a:lnTo>
                      <a:pt x="31" y="12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1" y="33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5" y="48"/>
                    </a:lnTo>
                    <a:lnTo>
                      <a:pt x="3" y="57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3" y="80"/>
                    </a:lnTo>
                    <a:lnTo>
                      <a:pt x="0" y="95"/>
                    </a:lnTo>
                    <a:lnTo>
                      <a:pt x="2" y="80"/>
                    </a:lnTo>
                    <a:lnTo>
                      <a:pt x="2" y="75"/>
                    </a:lnTo>
                    <a:lnTo>
                      <a:pt x="2" y="62"/>
                    </a:lnTo>
                    <a:lnTo>
                      <a:pt x="5" y="49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24" y="18"/>
                    </a:lnTo>
                    <a:lnTo>
                      <a:pt x="31" y="11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6" y="0"/>
                    </a:lnTo>
                    <a:lnTo>
                      <a:pt x="79" y="1"/>
                    </a:lnTo>
                    <a:lnTo>
                      <a:pt x="89" y="3"/>
                    </a:lnTo>
                    <a:lnTo>
                      <a:pt x="98" y="6"/>
                    </a:lnTo>
                    <a:lnTo>
                      <a:pt x="113" y="11"/>
                    </a:lnTo>
                    <a:lnTo>
                      <a:pt x="120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7" name="Freeform 955"/>
              <p:cNvSpPr>
                <a:spLocks/>
              </p:cNvSpPr>
              <p:nvPr/>
            </p:nvSpPr>
            <p:spPr bwMode="auto">
              <a:xfrm>
                <a:off x="2698" y="627"/>
                <a:ext cx="332" cy="297"/>
              </a:xfrm>
              <a:custGeom>
                <a:avLst/>
                <a:gdLst>
                  <a:gd name="T0" fmla="*/ 19 w 121"/>
                  <a:gd name="T1" fmla="*/ 283 h 108"/>
                  <a:gd name="T2" fmla="*/ 19 w 121"/>
                  <a:gd name="T3" fmla="*/ 286 h 108"/>
                  <a:gd name="T4" fmla="*/ 22 w 121"/>
                  <a:gd name="T5" fmla="*/ 297 h 108"/>
                  <a:gd name="T6" fmla="*/ 19 w 121"/>
                  <a:gd name="T7" fmla="*/ 286 h 108"/>
                  <a:gd name="T8" fmla="*/ 19 w 121"/>
                  <a:gd name="T9" fmla="*/ 283 h 108"/>
                  <a:gd name="T10" fmla="*/ 19 w 121"/>
                  <a:gd name="T11" fmla="*/ 278 h 108"/>
                  <a:gd name="T12" fmla="*/ 14 w 121"/>
                  <a:gd name="T13" fmla="*/ 267 h 108"/>
                  <a:gd name="T14" fmla="*/ 5 w 121"/>
                  <a:gd name="T15" fmla="*/ 220 h 108"/>
                  <a:gd name="T16" fmla="*/ 0 w 121"/>
                  <a:gd name="T17" fmla="*/ 190 h 108"/>
                  <a:gd name="T18" fmla="*/ 5 w 121"/>
                  <a:gd name="T19" fmla="*/ 157 h 108"/>
                  <a:gd name="T20" fmla="*/ 11 w 121"/>
                  <a:gd name="T21" fmla="*/ 121 h 108"/>
                  <a:gd name="T22" fmla="*/ 19 w 121"/>
                  <a:gd name="T23" fmla="*/ 105 h 108"/>
                  <a:gd name="T24" fmla="*/ 27 w 121"/>
                  <a:gd name="T25" fmla="*/ 88 h 108"/>
                  <a:gd name="T26" fmla="*/ 38 w 121"/>
                  <a:gd name="T27" fmla="*/ 72 h 108"/>
                  <a:gd name="T28" fmla="*/ 49 w 121"/>
                  <a:gd name="T29" fmla="*/ 58 h 108"/>
                  <a:gd name="T30" fmla="*/ 60 w 121"/>
                  <a:gd name="T31" fmla="*/ 44 h 108"/>
                  <a:gd name="T32" fmla="*/ 74 w 121"/>
                  <a:gd name="T33" fmla="*/ 33 h 108"/>
                  <a:gd name="T34" fmla="*/ 102 w 121"/>
                  <a:gd name="T35" fmla="*/ 17 h 108"/>
                  <a:gd name="T36" fmla="*/ 126 w 121"/>
                  <a:gd name="T37" fmla="*/ 6 h 108"/>
                  <a:gd name="T38" fmla="*/ 154 w 121"/>
                  <a:gd name="T39" fmla="*/ 3 h 108"/>
                  <a:gd name="T40" fmla="*/ 173 w 121"/>
                  <a:gd name="T41" fmla="*/ 0 h 108"/>
                  <a:gd name="T42" fmla="*/ 187 w 121"/>
                  <a:gd name="T43" fmla="*/ 3 h 108"/>
                  <a:gd name="T44" fmla="*/ 189 w 121"/>
                  <a:gd name="T45" fmla="*/ 6 h 108"/>
                  <a:gd name="T46" fmla="*/ 200 w 121"/>
                  <a:gd name="T47" fmla="*/ 6 h 108"/>
                  <a:gd name="T48" fmla="*/ 228 w 121"/>
                  <a:gd name="T49" fmla="*/ 14 h 108"/>
                  <a:gd name="T50" fmla="*/ 261 w 121"/>
                  <a:gd name="T51" fmla="*/ 22 h 108"/>
                  <a:gd name="T52" fmla="*/ 274 w 121"/>
                  <a:gd name="T53" fmla="*/ 33 h 108"/>
                  <a:gd name="T54" fmla="*/ 288 w 121"/>
                  <a:gd name="T55" fmla="*/ 44 h 108"/>
                  <a:gd name="T56" fmla="*/ 332 w 121"/>
                  <a:gd name="T57" fmla="*/ 47 h 108"/>
                  <a:gd name="T58" fmla="*/ 288 w 121"/>
                  <a:gd name="T59" fmla="*/ 44 h 108"/>
                  <a:gd name="T60" fmla="*/ 288 w 121"/>
                  <a:gd name="T61" fmla="*/ 41 h 108"/>
                  <a:gd name="T62" fmla="*/ 285 w 121"/>
                  <a:gd name="T63" fmla="*/ 36 h 108"/>
                  <a:gd name="T64" fmla="*/ 277 w 121"/>
                  <a:gd name="T65" fmla="*/ 33 h 108"/>
                  <a:gd name="T66" fmla="*/ 239 w 121"/>
                  <a:gd name="T67" fmla="*/ 19 h 108"/>
                  <a:gd name="T68" fmla="*/ 203 w 121"/>
                  <a:gd name="T69" fmla="*/ 8 h 108"/>
                  <a:gd name="T70" fmla="*/ 187 w 121"/>
                  <a:gd name="T71" fmla="*/ 6 h 108"/>
                  <a:gd name="T72" fmla="*/ 181 w 121"/>
                  <a:gd name="T73" fmla="*/ 3 h 108"/>
                  <a:gd name="T74" fmla="*/ 167 w 121"/>
                  <a:gd name="T75" fmla="*/ 3 h 108"/>
                  <a:gd name="T76" fmla="*/ 148 w 121"/>
                  <a:gd name="T77" fmla="*/ 3 h 108"/>
                  <a:gd name="T78" fmla="*/ 123 w 121"/>
                  <a:gd name="T79" fmla="*/ 8 h 108"/>
                  <a:gd name="T80" fmla="*/ 102 w 121"/>
                  <a:gd name="T81" fmla="*/ 19 h 108"/>
                  <a:gd name="T82" fmla="*/ 74 w 121"/>
                  <a:gd name="T83" fmla="*/ 36 h 108"/>
                  <a:gd name="T84" fmla="*/ 49 w 121"/>
                  <a:gd name="T85" fmla="*/ 61 h 108"/>
                  <a:gd name="T86" fmla="*/ 36 w 121"/>
                  <a:gd name="T87" fmla="*/ 74 h 108"/>
                  <a:gd name="T88" fmla="*/ 27 w 121"/>
                  <a:gd name="T89" fmla="*/ 91 h 108"/>
                  <a:gd name="T90" fmla="*/ 11 w 121"/>
                  <a:gd name="T91" fmla="*/ 127 h 108"/>
                  <a:gd name="T92" fmla="*/ 5 w 121"/>
                  <a:gd name="T93" fmla="*/ 160 h 108"/>
                  <a:gd name="T94" fmla="*/ 5 w 121"/>
                  <a:gd name="T95" fmla="*/ 190 h 108"/>
                  <a:gd name="T96" fmla="*/ 8 w 121"/>
                  <a:gd name="T97" fmla="*/ 220 h 108"/>
                  <a:gd name="T98" fmla="*/ 14 w 121"/>
                  <a:gd name="T99" fmla="*/ 267 h 108"/>
                  <a:gd name="T100" fmla="*/ 19 w 121"/>
                  <a:gd name="T101" fmla="*/ 278 h 108"/>
                  <a:gd name="T102" fmla="*/ 19 w 121"/>
                  <a:gd name="T103" fmla="*/ 283 h 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1" h="108">
                    <a:moveTo>
                      <a:pt x="7" y="103"/>
                    </a:moveTo>
                    <a:lnTo>
                      <a:pt x="7" y="104"/>
                    </a:lnTo>
                    <a:lnTo>
                      <a:pt x="8" y="108"/>
                    </a:lnTo>
                    <a:lnTo>
                      <a:pt x="7" y="104"/>
                    </a:lnTo>
                    <a:lnTo>
                      <a:pt x="7" y="103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2" y="57"/>
                    </a:lnTo>
                    <a:lnTo>
                      <a:pt x="4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22" y="16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6" y="2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8" y="1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83" y="5"/>
                    </a:lnTo>
                    <a:lnTo>
                      <a:pt x="95" y="8"/>
                    </a:lnTo>
                    <a:lnTo>
                      <a:pt x="100" y="12"/>
                    </a:lnTo>
                    <a:lnTo>
                      <a:pt x="105" y="16"/>
                    </a:lnTo>
                    <a:lnTo>
                      <a:pt x="121" y="17"/>
                    </a:lnTo>
                    <a:lnTo>
                      <a:pt x="105" y="16"/>
                    </a:lnTo>
                    <a:lnTo>
                      <a:pt x="105" y="15"/>
                    </a:lnTo>
                    <a:lnTo>
                      <a:pt x="104" y="13"/>
                    </a:lnTo>
                    <a:lnTo>
                      <a:pt x="101" y="12"/>
                    </a:lnTo>
                    <a:lnTo>
                      <a:pt x="87" y="7"/>
                    </a:lnTo>
                    <a:lnTo>
                      <a:pt x="74" y="3"/>
                    </a:lnTo>
                    <a:lnTo>
                      <a:pt x="68" y="2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4" y="1"/>
                    </a:lnTo>
                    <a:lnTo>
                      <a:pt x="45" y="3"/>
                    </a:lnTo>
                    <a:lnTo>
                      <a:pt x="37" y="7"/>
                    </a:lnTo>
                    <a:lnTo>
                      <a:pt x="27" y="13"/>
                    </a:lnTo>
                    <a:lnTo>
                      <a:pt x="18" y="22"/>
                    </a:lnTo>
                    <a:lnTo>
                      <a:pt x="13" y="27"/>
                    </a:lnTo>
                    <a:lnTo>
                      <a:pt x="10" y="33"/>
                    </a:lnTo>
                    <a:lnTo>
                      <a:pt x="4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3" y="80"/>
                    </a:lnTo>
                    <a:lnTo>
                      <a:pt x="5" y="97"/>
                    </a:lnTo>
                    <a:lnTo>
                      <a:pt x="7" y="101"/>
                    </a:lnTo>
                    <a:lnTo>
                      <a:pt x="7" y="10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8" name="Freeform 956"/>
              <p:cNvSpPr>
                <a:spLocks/>
              </p:cNvSpPr>
              <p:nvPr/>
            </p:nvSpPr>
            <p:spPr bwMode="auto">
              <a:xfrm>
                <a:off x="2692" y="866"/>
                <a:ext cx="14" cy="36"/>
              </a:xfrm>
              <a:custGeom>
                <a:avLst/>
                <a:gdLst>
                  <a:gd name="T0" fmla="*/ 3 w 5"/>
                  <a:gd name="T1" fmla="*/ 36 h 13"/>
                  <a:gd name="T2" fmla="*/ 0 w 5"/>
                  <a:gd name="T3" fmla="*/ 22 h 13"/>
                  <a:gd name="T4" fmla="*/ 0 w 5"/>
                  <a:gd name="T5" fmla="*/ 8 h 13"/>
                  <a:gd name="T6" fmla="*/ 3 w 5"/>
                  <a:gd name="T7" fmla="*/ 6 h 13"/>
                  <a:gd name="T8" fmla="*/ 11 w 5"/>
                  <a:gd name="T9" fmla="*/ 0 h 13"/>
                  <a:gd name="T10" fmla="*/ 14 w 5"/>
                  <a:gd name="T11" fmla="*/ 0 h 13"/>
                  <a:gd name="T12" fmla="*/ 11 w 5"/>
                  <a:gd name="T13" fmla="*/ 3 h 13"/>
                  <a:gd name="T14" fmla="*/ 3 w 5"/>
                  <a:gd name="T15" fmla="*/ 6 h 13"/>
                  <a:gd name="T16" fmla="*/ 0 w 5"/>
                  <a:gd name="T17" fmla="*/ 14 h 13"/>
                  <a:gd name="T18" fmla="*/ 0 w 5"/>
                  <a:gd name="T19" fmla="*/ 22 h 13"/>
                  <a:gd name="T20" fmla="*/ 3 w 5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0" y="8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59" name="Freeform 957"/>
              <p:cNvSpPr>
                <a:spLocks/>
              </p:cNvSpPr>
              <p:nvPr/>
            </p:nvSpPr>
            <p:spPr bwMode="auto">
              <a:xfrm>
                <a:off x="2709" y="655"/>
                <a:ext cx="93" cy="288"/>
              </a:xfrm>
              <a:custGeom>
                <a:avLst/>
                <a:gdLst>
                  <a:gd name="T0" fmla="*/ 36 w 34"/>
                  <a:gd name="T1" fmla="*/ 283 h 105"/>
                  <a:gd name="T2" fmla="*/ 36 w 34"/>
                  <a:gd name="T3" fmla="*/ 288 h 105"/>
                  <a:gd name="T4" fmla="*/ 36 w 34"/>
                  <a:gd name="T5" fmla="*/ 283 h 105"/>
                  <a:gd name="T6" fmla="*/ 30 w 34"/>
                  <a:gd name="T7" fmla="*/ 272 h 105"/>
                  <a:gd name="T8" fmla="*/ 25 w 34"/>
                  <a:gd name="T9" fmla="*/ 247 h 105"/>
                  <a:gd name="T10" fmla="*/ 14 w 34"/>
                  <a:gd name="T11" fmla="*/ 214 h 105"/>
                  <a:gd name="T12" fmla="*/ 0 w 34"/>
                  <a:gd name="T13" fmla="*/ 173 h 105"/>
                  <a:gd name="T14" fmla="*/ 3 w 34"/>
                  <a:gd name="T15" fmla="*/ 151 h 105"/>
                  <a:gd name="T16" fmla="*/ 8 w 34"/>
                  <a:gd name="T17" fmla="*/ 132 h 105"/>
                  <a:gd name="T18" fmla="*/ 22 w 34"/>
                  <a:gd name="T19" fmla="*/ 99 h 105"/>
                  <a:gd name="T20" fmla="*/ 30 w 34"/>
                  <a:gd name="T21" fmla="*/ 77 h 105"/>
                  <a:gd name="T22" fmla="*/ 38 w 34"/>
                  <a:gd name="T23" fmla="*/ 66 h 105"/>
                  <a:gd name="T24" fmla="*/ 49 w 34"/>
                  <a:gd name="T25" fmla="*/ 49 h 105"/>
                  <a:gd name="T26" fmla="*/ 57 w 34"/>
                  <a:gd name="T27" fmla="*/ 33 h 105"/>
                  <a:gd name="T28" fmla="*/ 71 w 34"/>
                  <a:gd name="T29" fmla="*/ 16 h 105"/>
                  <a:gd name="T30" fmla="*/ 93 w 34"/>
                  <a:gd name="T31" fmla="*/ 0 h 105"/>
                  <a:gd name="T32" fmla="*/ 71 w 34"/>
                  <a:gd name="T33" fmla="*/ 19 h 105"/>
                  <a:gd name="T34" fmla="*/ 66 w 34"/>
                  <a:gd name="T35" fmla="*/ 25 h 105"/>
                  <a:gd name="T36" fmla="*/ 55 w 34"/>
                  <a:gd name="T37" fmla="*/ 44 h 105"/>
                  <a:gd name="T38" fmla="*/ 38 w 34"/>
                  <a:gd name="T39" fmla="*/ 71 h 105"/>
                  <a:gd name="T40" fmla="*/ 30 w 34"/>
                  <a:gd name="T41" fmla="*/ 80 h 105"/>
                  <a:gd name="T42" fmla="*/ 22 w 34"/>
                  <a:gd name="T43" fmla="*/ 101 h 105"/>
                  <a:gd name="T44" fmla="*/ 8 w 34"/>
                  <a:gd name="T45" fmla="*/ 134 h 105"/>
                  <a:gd name="T46" fmla="*/ 3 w 34"/>
                  <a:gd name="T47" fmla="*/ 151 h 105"/>
                  <a:gd name="T48" fmla="*/ 3 w 34"/>
                  <a:gd name="T49" fmla="*/ 173 h 105"/>
                  <a:gd name="T50" fmla="*/ 14 w 34"/>
                  <a:gd name="T51" fmla="*/ 214 h 105"/>
                  <a:gd name="T52" fmla="*/ 25 w 34"/>
                  <a:gd name="T53" fmla="*/ 247 h 105"/>
                  <a:gd name="T54" fmla="*/ 36 w 34"/>
                  <a:gd name="T55" fmla="*/ 272 h 105"/>
                  <a:gd name="T56" fmla="*/ 36 w 34"/>
                  <a:gd name="T57" fmla="*/ 283 h 10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105">
                    <a:moveTo>
                      <a:pt x="13" y="103"/>
                    </a:moveTo>
                    <a:lnTo>
                      <a:pt x="13" y="105"/>
                    </a:lnTo>
                    <a:lnTo>
                      <a:pt x="13" y="103"/>
                    </a:lnTo>
                    <a:lnTo>
                      <a:pt x="11" y="99"/>
                    </a:lnTo>
                    <a:lnTo>
                      <a:pt x="9" y="90"/>
                    </a:lnTo>
                    <a:lnTo>
                      <a:pt x="5" y="78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3" y="48"/>
                    </a:lnTo>
                    <a:lnTo>
                      <a:pt x="8" y="36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1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26" y="7"/>
                    </a:lnTo>
                    <a:lnTo>
                      <a:pt x="24" y="9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11" y="29"/>
                    </a:lnTo>
                    <a:lnTo>
                      <a:pt x="8" y="37"/>
                    </a:lnTo>
                    <a:lnTo>
                      <a:pt x="3" y="49"/>
                    </a:lnTo>
                    <a:lnTo>
                      <a:pt x="1" y="55"/>
                    </a:lnTo>
                    <a:lnTo>
                      <a:pt x="1" y="63"/>
                    </a:lnTo>
                    <a:lnTo>
                      <a:pt x="5" y="78"/>
                    </a:lnTo>
                    <a:lnTo>
                      <a:pt x="9" y="90"/>
                    </a:lnTo>
                    <a:lnTo>
                      <a:pt x="13" y="99"/>
                    </a:ln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0" name="Freeform 958"/>
              <p:cNvSpPr>
                <a:spLocks/>
              </p:cNvSpPr>
              <p:nvPr/>
            </p:nvSpPr>
            <p:spPr bwMode="auto">
              <a:xfrm>
                <a:off x="2750" y="646"/>
                <a:ext cx="283" cy="332"/>
              </a:xfrm>
              <a:custGeom>
                <a:avLst/>
                <a:gdLst>
                  <a:gd name="T0" fmla="*/ 269 w 103"/>
                  <a:gd name="T1" fmla="*/ 47 h 121"/>
                  <a:gd name="T2" fmla="*/ 275 w 103"/>
                  <a:gd name="T3" fmla="*/ 52 h 121"/>
                  <a:gd name="T4" fmla="*/ 283 w 103"/>
                  <a:gd name="T5" fmla="*/ 58 h 121"/>
                  <a:gd name="T6" fmla="*/ 275 w 103"/>
                  <a:gd name="T7" fmla="*/ 52 h 121"/>
                  <a:gd name="T8" fmla="*/ 269 w 103"/>
                  <a:gd name="T9" fmla="*/ 47 h 121"/>
                  <a:gd name="T10" fmla="*/ 250 w 103"/>
                  <a:gd name="T11" fmla="*/ 44 h 121"/>
                  <a:gd name="T12" fmla="*/ 198 w 103"/>
                  <a:gd name="T13" fmla="*/ 25 h 121"/>
                  <a:gd name="T14" fmla="*/ 168 w 103"/>
                  <a:gd name="T15" fmla="*/ 14 h 121"/>
                  <a:gd name="T16" fmla="*/ 129 w 103"/>
                  <a:gd name="T17" fmla="*/ 3 h 121"/>
                  <a:gd name="T18" fmla="*/ 110 w 103"/>
                  <a:gd name="T19" fmla="*/ 0 h 121"/>
                  <a:gd name="T20" fmla="*/ 88 w 103"/>
                  <a:gd name="T21" fmla="*/ 3 h 121"/>
                  <a:gd name="T22" fmla="*/ 69 w 103"/>
                  <a:gd name="T23" fmla="*/ 11 h 121"/>
                  <a:gd name="T24" fmla="*/ 52 w 103"/>
                  <a:gd name="T25" fmla="*/ 25 h 121"/>
                  <a:gd name="T26" fmla="*/ 25 w 103"/>
                  <a:gd name="T27" fmla="*/ 55 h 121"/>
                  <a:gd name="T28" fmla="*/ 11 w 103"/>
                  <a:gd name="T29" fmla="*/ 71 h 121"/>
                  <a:gd name="T30" fmla="*/ 3 w 103"/>
                  <a:gd name="T31" fmla="*/ 88 h 121"/>
                  <a:gd name="T32" fmla="*/ 0 w 103"/>
                  <a:gd name="T33" fmla="*/ 110 h 121"/>
                  <a:gd name="T34" fmla="*/ 0 w 103"/>
                  <a:gd name="T35" fmla="*/ 126 h 121"/>
                  <a:gd name="T36" fmla="*/ 3 w 103"/>
                  <a:gd name="T37" fmla="*/ 159 h 121"/>
                  <a:gd name="T38" fmla="*/ 11 w 103"/>
                  <a:gd name="T39" fmla="*/ 187 h 121"/>
                  <a:gd name="T40" fmla="*/ 22 w 103"/>
                  <a:gd name="T41" fmla="*/ 209 h 121"/>
                  <a:gd name="T42" fmla="*/ 30 w 103"/>
                  <a:gd name="T43" fmla="*/ 225 h 121"/>
                  <a:gd name="T44" fmla="*/ 58 w 103"/>
                  <a:gd name="T45" fmla="*/ 258 h 121"/>
                  <a:gd name="T46" fmla="*/ 85 w 103"/>
                  <a:gd name="T47" fmla="*/ 291 h 121"/>
                  <a:gd name="T48" fmla="*/ 99 w 103"/>
                  <a:gd name="T49" fmla="*/ 305 h 121"/>
                  <a:gd name="T50" fmla="*/ 115 w 103"/>
                  <a:gd name="T51" fmla="*/ 313 h 121"/>
                  <a:gd name="T52" fmla="*/ 168 w 103"/>
                  <a:gd name="T53" fmla="*/ 332 h 121"/>
                  <a:gd name="T54" fmla="*/ 115 w 103"/>
                  <a:gd name="T55" fmla="*/ 313 h 121"/>
                  <a:gd name="T56" fmla="*/ 113 w 103"/>
                  <a:gd name="T57" fmla="*/ 313 h 121"/>
                  <a:gd name="T58" fmla="*/ 110 w 103"/>
                  <a:gd name="T59" fmla="*/ 313 h 121"/>
                  <a:gd name="T60" fmla="*/ 99 w 103"/>
                  <a:gd name="T61" fmla="*/ 305 h 121"/>
                  <a:gd name="T62" fmla="*/ 69 w 103"/>
                  <a:gd name="T63" fmla="*/ 272 h 121"/>
                  <a:gd name="T64" fmla="*/ 38 w 103"/>
                  <a:gd name="T65" fmla="*/ 239 h 121"/>
                  <a:gd name="T66" fmla="*/ 25 w 103"/>
                  <a:gd name="T67" fmla="*/ 222 h 121"/>
                  <a:gd name="T68" fmla="*/ 16 w 103"/>
                  <a:gd name="T69" fmla="*/ 206 h 121"/>
                  <a:gd name="T70" fmla="*/ 8 w 103"/>
                  <a:gd name="T71" fmla="*/ 184 h 121"/>
                  <a:gd name="T72" fmla="*/ 3 w 103"/>
                  <a:gd name="T73" fmla="*/ 156 h 121"/>
                  <a:gd name="T74" fmla="*/ 0 w 103"/>
                  <a:gd name="T75" fmla="*/ 123 h 121"/>
                  <a:gd name="T76" fmla="*/ 0 w 103"/>
                  <a:gd name="T77" fmla="*/ 102 h 121"/>
                  <a:gd name="T78" fmla="*/ 3 w 103"/>
                  <a:gd name="T79" fmla="*/ 85 h 121"/>
                  <a:gd name="T80" fmla="*/ 14 w 103"/>
                  <a:gd name="T81" fmla="*/ 66 h 121"/>
                  <a:gd name="T82" fmla="*/ 27 w 103"/>
                  <a:gd name="T83" fmla="*/ 52 h 121"/>
                  <a:gd name="T84" fmla="*/ 55 w 103"/>
                  <a:gd name="T85" fmla="*/ 22 h 121"/>
                  <a:gd name="T86" fmla="*/ 71 w 103"/>
                  <a:gd name="T87" fmla="*/ 8 h 121"/>
                  <a:gd name="T88" fmla="*/ 93 w 103"/>
                  <a:gd name="T89" fmla="*/ 0 h 121"/>
                  <a:gd name="T90" fmla="*/ 110 w 103"/>
                  <a:gd name="T91" fmla="*/ 0 h 121"/>
                  <a:gd name="T92" fmla="*/ 129 w 103"/>
                  <a:gd name="T93" fmla="*/ 0 h 121"/>
                  <a:gd name="T94" fmla="*/ 170 w 103"/>
                  <a:gd name="T95" fmla="*/ 11 h 121"/>
                  <a:gd name="T96" fmla="*/ 201 w 103"/>
                  <a:gd name="T97" fmla="*/ 22 h 121"/>
                  <a:gd name="T98" fmla="*/ 250 w 103"/>
                  <a:gd name="T99" fmla="*/ 41 h 121"/>
                  <a:gd name="T100" fmla="*/ 269 w 103"/>
                  <a:gd name="T101" fmla="*/ 47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3" h="121">
                    <a:moveTo>
                      <a:pt x="98" y="17"/>
                    </a:moveTo>
                    <a:lnTo>
                      <a:pt x="100" y="19"/>
                    </a:lnTo>
                    <a:lnTo>
                      <a:pt x="103" y="21"/>
                    </a:lnTo>
                    <a:lnTo>
                      <a:pt x="100" y="19"/>
                    </a:lnTo>
                    <a:lnTo>
                      <a:pt x="98" y="17"/>
                    </a:lnTo>
                    <a:lnTo>
                      <a:pt x="91" y="16"/>
                    </a:lnTo>
                    <a:lnTo>
                      <a:pt x="72" y="9"/>
                    </a:lnTo>
                    <a:lnTo>
                      <a:pt x="61" y="5"/>
                    </a:lnTo>
                    <a:lnTo>
                      <a:pt x="47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19" y="9"/>
                    </a:lnTo>
                    <a:lnTo>
                      <a:pt x="9" y="20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1" y="58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1" y="82"/>
                    </a:lnTo>
                    <a:lnTo>
                      <a:pt x="21" y="94"/>
                    </a:lnTo>
                    <a:lnTo>
                      <a:pt x="31" y="106"/>
                    </a:lnTo>
                    <a:lnTo>
                      <a:pt x="36" y="111"/>
                    </a:lnTo>
                    <a:lnTo>
                      <a:pt x="42" y="114"/>
                    </a:lnTo>
                    <a:lnTo>
                      <a:pt x="61" y="121"/>
                    </a:lnTo>
                    <a:lnTo>
                      <a:pt x="42" y="114"/>
                    </a:lnTo>
                    <a:lnTo>
                      <a:pt x="41" y="114"/>
                    </a:lnTo>
                    <a:lnTo>
                      <a:pt x="40" y="114"/>
                    </a:lnTo>
                    <a:lnTo>
                      <a:pt x="36" y="111"/>
                    </a:lnTo>
                    <a:lnTo>
                      <a:pt x="25" y="99"/>
                    </a:lnTo>
                    <a:lnTo>
                      <a:pt x="14" y="87"/>
                    </a:lnTo>
                    <a:lnTo>
                      <a:pt x="9" y="81"/>
                    </a:lnTo>
                    <a:lnTo>
                      <a:pt x="6" y="75"/>
                    </a:lnTo>
                    <a:lnTo>
                      <a:pt x="3" y="67"/>
                    </a:lnTo>
                    <a:lnTo>
                      <a:pt x="1" y="57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5" y="24"/>
                    </a:lnTo>
                    <a:lnTo>
                      <a:pt x="10" y="19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62" y="4"/>
                    </a:lnTo>
                    <a:lnTo>
                      <a:pt x="73" y="8"/>
                    </a:lnTo>
                    <a:lnTo>
                      <a:pt x="91" y="15"/>
                    </a:lnTo>
                    <a:lnTo>
                      <a:pt x="98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1" name="Freeform 959"/>
              <p:cNvSpPr>
                <a:spLocks/>
              </p:cNvSpPr>
              <p:nvPr/>
            </p:nvSpPr>
            <p:spPr bwMode="auto">
              <a:xfrm>
                <a:off x="2846" y="970"/>
                <a:ext cx="41" cy="22"/>
              </a:xfrm>
              <a:custGeom>
                <a:avLst/>
                <a:gdLst>
                  <a:gd name="T0" fmla="*/ 41 w 15"/>
                  <a:gd name="T1" fmla="*/ 22 h 8"/>
                  <a:gd name="T2" fmla="*/ 33 w 15"/>
                  <a:gd name="T3" fmla="*/ 22 h 8"/>
                  <a:gd name="T4" fmla="*/ 25 w 15"/>
                  <a:gd name="T5" fmla="*/ 17 h 8"/>
                  <a:gd name="T6" fmla="*/ 11 w 15"/>
                  <a:gd name="T7" fmla="*/ 8 h 8"/>
                  <a:gd name="T8" fmla="*/ 3 w 15"/>
                  <a:gd name="T9" fmla="*/ 3 h 8"/>
                  <a:gd name="T10" fmla="*/ 0 w 15"/>
                  <a:gd name="T11" fmla="*/ 0 h 8"/>
                  <a:gd name="T12" fmla="*/ 3 w 15"/>
                  <a:gd name="T13" fmla="*/ 3 h 8"/>
                  <a:gd name="T14" fmla="*/ 11 w 15"/>
                  <a:gd name="T15" fmla="*/ 8 h 8"/>
                  <a:gd name="T16" fmla="*/ 25 w 15"/>
                  <a:gd name="T17" fmla="*/ 14 h 8"/>
                  <a:gd name="T18" fmla="*/ 41 w 15"/>
                  <a:gd name="T19" fmla="*/ 22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8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9" y="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2" name="Freeform 960"/>
              <p:cNvSpPr>
                <a:spLocks/>
              </p:cNvSpPr>
              <p:nvPr/>
            </p:nvSpPr>
            <p:spPr bwMode="auto">
              <a:xfrm>
                <a:off x="2764" y="880"/>
                <a:ext cx="68" cy="79"/>
              </a:xfrm>
              <a:custGeom>
                <a:avLst/>
                <a:gdLst>
                  <a:gd name="T0" fmla="*/ 68 w 25"/>
                  <a:gd name="T1" fmla="*/ 79 h 29"/>
                  <a:gd name="T2" fmla="*/ 65 w 25"/>
                  <a:gd name="T3" fmla="*/ 79 h 29"/>
                  <a:gd name="T4" fmla="*/ 41 w 25"/>
                  <a:gd name="T5" fmla="*/ 49 h 29"/>
                  <a:gd name="T6" fmla="*/ 22 w 25"/>
                  <a:gd name="T7" fmla="*/ 19 h 29"/>
                  <a:gd name="T8" fmla="*/ 16 w 25"/>
                  <a:gd name="T9" fmla="*/ 16 h 29"/>
                  <a:gd name="T10" fmla="*/ 8 w 25"/>
                  <a:gd name="T11" fmla="*/ 5 h 29"/>
                  <a:gd name="T12" fmla="*/ 0 w 25"/>
                  <a:gd name="T13" fmla="*/ 0 h 29"/>
                  <a:gd name="T14" fmla="*/ 11 w 25"/>
                  <a:gd name="T15" fmla="*/ 3 h 29"/>
                  <a:gd name="T16" fmla="*/ 16 w 25"/>
                  <a:gd name="T17" fmla="*/ 14 h 29"/>
                  <a:gd name="T18" fmla="*/ 24 w 25"/>
                  <a:gd name="T19" fmla="*/ 19 h 29"/>
                  <a:gd name="T20" fmla="*/ 44 w 25"/>
                  <a:gd name="T21" fmla="*/ 49 h 29"/>
                  <a:gd name="T22" fmla="*/ 68 w 25"/>
                  <a:gd name="T23" fmla="*/ 79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24" y="29"/>
                    </a:lnTo>
                    <a:lnTo>
                      <a:pt x="15" y="1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6" y="18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3" name="Freeform 961"/>
              <p:cNvSpPr>
                <a:spLocks/>
              </p:cNvSpPr>
              <p:nvPr/>
            </p:nvSpPr>
            <p:spPr bwMode="auto">
              <a:xfrm>
                <a:off x="2733" y="756"/>
                <a:ext cx="97" cy="222"/>
              </a:xfrm>
              <a:custGeom>
                <a:avLst/>
                <a:gdLst>
                  <a:gd name="T0" fmla="*/ 89 w 35"/>
                  <a:gd name="T1" fmla="*/ 217 h 81"/>
                  <a:gd name="T2" fmla="*/ 91 w 35"/>
                  <a:gd name="T3" fmla="*/ 217 h 81"/>
                  <a:gd name="T4" fmla="*/ 97 w 35"/>
                  <a:gd name="T5" fmla="*/ 222 h 81"/>
                  <a:gd name="T6" fmla="*/ 89 w 35"/>
                  <a:gd name="T7" fmla="*/ 217 h 81"/>
                  <a:gd name="T8" fmla="*/ 86 w 35"/>
                  <a:gd name="T9" fmla="*/ 217 h 81"/>
                  <a:gd name="T10" fmla="*/ 80 w 35"/>
                  <a:gd name="T11" fmla="*/ 214 h 81"/>
                  <a:gd name="T12" fmla="*/ 69 w 35"/>
                  <a:gd name="T13" fmla="*/ 197 h 81"/>
                  <a:gd name="T14" fmla="*/ 39 w 35"/>
                  <a:gd name="T15" fmla="*/ 145 h 81"/>
                  <a:gd name="T16" fmla="*/ 14 w 35"/>
                  <a:gd name="T17" fmla="*/ 90 h 81"/>
                  <a:gd name="T18" fmla="*/ 6 w 35"/>
                  <a:gd name="T19" fmla="*/ 71 h 81"/>
                  <a:gd name="T20" fmla="*/ 3 w 35"/>
                  <a:gd name="T21" fmla="*/ 63 h 81"/>
                  <a:gd name="T22" fmla="*/ 0 w 35"/>
                  <a:gd name="T23" fmla="*/ 47 h 81"/>
                  <a:gd name="T24" fmla="*/ 0 w 35"/>
                  <a:gd name="T25" fmla="*/ 33 h 81"/>
                  <a:gd name="T26" fmla="*/ 3 w 35"/>
                  <a:gd name="T27" fmla="*/ 16 h 81"/>
                  <a:gd name="T28" fmla="*/ 11 w 35"/>
                  <a:gd name="T29" fmla="*/ 0 h 81"/>
                  <a:gd name="T30" fmla="*/ 3 w 35"/>
                  <a:gd name="T31" fmla="*/ 19 h 81"/>
                  <a:gd name="T32" fmla="*/ 0 w 35"/>
                  <a:gd name="T33" fmla="*/ 27 h 81"/>
                  <a:gd name="T34" fmla="*/ 0 w 35"/>
                  <a:gd name="T35" fmla="*/ 44 h 81"/>
                  <a:gd name="T36" fmla="*/ 3 w 35"/>
                  <a:gd name="T37" fmla="*/ 60 h 81"/>
                  <a:gd name="T38" fmla="*/ 6 w 35"/>
                  <a:gd name="T39" fmla="*/ 69 h 81"/>
                  <a:gd name="T40" fmla="*/ 6 w 35"/>
                  <a:gd name="T41" fmla="*/ 74 h 81"/>
                  <a:gd name="T42" fmla="*/ 14 w 35"/>
                  <a:gd name="T43" fmla="*/ 90 h 81"/>
                  <a:gd name="T44" fmla="*/ 42 w 35"/>
                  <a:gd name="T45" fmla="*/ 145 h 81"/>
                  <a:gd name="T46" fmla="*/ 69 w 35"/>
                  <a:gd name="T47" fmla="*/ 197 h 81"/>
                  <a:gd name="T48" fmla="*/ 83 w 35"/>
                  <a:gd name="T49" fmla="*/ 214 h 81"/>
                  <a:gd name="T50" fmla="*/ 86 w 35"/>
                  <a:gd name="T51" fmla="*/ 217 h 81"/>
                  <a:gd name="T52" fmla="*/ 89 w 35"/>
                  <a:gd name="T53" fmla="*/ 217 h 8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" h="81">
                    <a:moveTo>
                      <a:pt x="32" y="79"/>
                    </a:moveTo>
                    <a:lnTo>
                      <a:pt x="33" y="79"/>
                    </a:lnTo>
                    <a:lnTo>
                      <a:pt x="35" y="81"/>
                    </a:lnTo>
                    <a:lnTo>
                      <a:pt x="32" y="79"/>
                    </a:lnTo>
                    <a:lnTo>
                      <a:pt x="31" y="79"/>
                    </a:lnTo>
                    <a:lnTo>
                      <a:pt x="29" y="78"/>
                    </a:lnTo>
                    <a:lnTo>
                      <a:pt x="25" y="72"/>
                    </a:lnTo>
                    <a:lnTo>
                      <a:pt x="14" y="53"/>
                    </a:lnTo>
                    <a:lnTo>
                      <a:pt x="5" y="33"/>
                    </a:lnTo>
                    <a:lnTo>
                      <a:pt x="2" y="26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2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5" y="33"/>
                    </a:lnTo>
                    <a:lnTo>
                      <a:pt x="15" y="53"/>
                    </a:lnTo>
                    <a:lnTo>
                      <a:pt x="25" y="72"/>
                    </a:lnTo>
                    <a:lnTo>
                      <a:pt x="30" y="78"/>
                    </a:lnTo>
                    <a:lnTo>
                      <a:pt x="31" y="79"/>
                    </a:lnTo>
                    <a:lnTo>
                      <a:pt x="32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4" name="Freeform 962"/>
              <p:cNvSpPr>
                <a:spLocks/>
              </p:cNvSpPr>
              <p:nvPr/>
            </p:nvSpPr>
            <p:spPr bwMode="auto">
              <a:xfrm>
                <a:off x="2720" y="797"/>
                <a:ext cx="60" cy="168"/>
              </a:xfrm>
              <a:custGeom>
                <a:avLst/>
                <a:gdLst>
                  <a:gd name="T0" fmla="*/ 60 w 22"/>
                  <a:gd name="T1" fmla="*/ 162 h 61"/>
                  <a:gd name="T2" fmla="*/ 60 w 22"/>
                  <a:gd name="T3" fmla="*/ 168 h 61"/>
                  <a:gd name="T4" fmla="*/ 60 w 22"/>
                  <a:gd name="T5" fmla="*/ 162 h 61"/>
                  <a:gd name="T6" fmla="*/ 57 w 22"/>
                  <a:gd name="T7" fmla="*/ 162 h 61"/>
                  <a:gd name="T8" fmla="*/ 55 w 22"/>
                  <a:gd name="T9" fmla="*/ 157 h 61"/>
                  <a:gd name="T10" fmla="*/ 46 w 22"/>
                  <a:gd name="T11" fmla="*/ 146 h 61"/>
                  <a:gd name="T12" fmla="*/ 30 w 22"/>
                  <a:gd name="T13" fmla="*/ 105 h 61"/>
                  <a:gd name="T14" fmla="*/ 14 w 22"/>
                  <a:gd name="T15" fmla="*/ 63 h 61"/>
                  <a:gd name="T16" fmla="*/ 11 w 22"/>
                  <a:gd name="T17" fmla="*/ 50 h 61"/>
                  <a:gd name="T18" fmla="*/ 11 w 22"/>
                  <a:gd name="T19" fmla="*/ 47 h 61"/>
                  <a:gd name="T20" fmla="*/ 3 w 22"/>
                  <a:gd name="T21" fmla="*/ 14 h 61"/>
                  <a:gd name="T22" fmla="*/ 0 w 22"/>
                  <a:gd name="T23" fmla="*/ 0 h 61"/>
                  <a:gd name="T24" fmla="*/ 5 w 22"/>
                  <a:gd name="T25" fmla="*/ 14 h 61"/>
                  <a:gd name="T26" fmla="*/ 14 w 22"/>
                  <a:gd name="T27" fmla="*/ 47 h 61"/>
                  <a:gd name="T28" fmla="*/ 14 w 22"/>
                  <a:gd name="T29" fmla="*/ 55 h 61"/>
                  <a:gd name="T30" fmla="*/ 16 w 22"/>
                  <a:gd name="T31" fmla="*/ 69 h 61"/>
                  <a:gd name="T32" fmla="*/ 33 w 22"/>
                  <a:gd name="T33" fmla="*/ 105 h 61"/>
                  <a:gd name="T34" fmla="*/ 52 w 22"/>
                  <a:gd name="T35" fmla="*/ 146 h 61"/>
                  <a:gd name="T36" fmla="*/ 57 w 22"/>
                  <a:gd name="T37" fmla="*/ 157 h 61"/>
                  <a:gd name="T38" fmla="*/ 60 w 22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61">
                    <a:moveTo>
                      <a:pt x="22" y="59"/>
                    </a:moveTo>
                    <a:lnTo>
                      <a:pt x="22" y="61"/>
                    </a:lnTo>
                    <a:lnTo>
                      <a:pt x="22" y="59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7" y="53"/>
                    </a:lnTo>
                    <a:lnTo>
                      <a:pt x="11" y="3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6" y="25"/>
                    </a:lnTo>
                    <a:lnTo>
                      <a:pt x="12" y="38"/>
                    </a:lnTo>
                    <a:lnTo>
                      <a:pt x="19" y="53"/>
                    </a:lnTo>
                    <a:lnTo>
                      <a:pt x="21" y="57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5" name="Freeform 963"/>
              <p:cNvSpPr>
                <a:spLocks/>
              </p:cNvSpPr>
              <p:nvPr/>
            </p:nvSpPr>
            <p:spPr bwMode="auto">
              <a:xfrm>
                <a:off x="2764" y="660"/>
                <a:ext cx="263" cy="305"/>
              </a:xfrm>
              <a:custGeom>
                <a:avLst/>
                <a:gdLst>
                  <a:gd name="T0" fmla="*/ 148 w 96"/>
                  <a:gd name="T1" fmla="*/ 297 h 111"/>
                  <a:gd name="T2" fmla="*/ 148 w 96"/>
                  <a:gd name="T3" fmla="*/ 300 h 111"/>
                  <a:gd name="T4" fmla="*/ 162 w 96"/>
                  <a:gd name="T5" fmla="*/ 305 h 111"/>
                  <a:gd name="T6" fmla="*/ 148 w 96"/>
                  <a:gd name="T7" fmla="*/ 300 h 111"/>
                  <a:gd name="T8" fmla="*/ 142 w 96"/>
                  <a:gd name="T9" fmla="*/ 300 h 111"/>
                  <a:gd name="T10" fmla="*/ 126 w 96"/>
                  <a:gd name="T11" fmla="*/ 294 h 111"/>
                  <a:gd name="T12" fmla="*/ 107 w 96"/>
                  <a:gd name="T13" fmla="*/ 280 h 111"/>
                  <a:gd name="T14" fmla="*/ 85 w 96"/>
                  <a:gd name="T15" fmla="*/ 267 h 111"/>
                  <a:gd name="T16" fmla="*/ 60 w 96"/>
                  <a:gd name="T17" fmla="*/ 242 h 111"/>
                  <a:gd name="T18" fmla="*/ 38 w 96"/>
                  <a:gd name="T19" fmla="*/ 220 h 111"/>
                  <a:gd name="T20" fmla="*/ 16 w 96"/>
                  <a:gd name="T21" fmla="*/ 184 h 111"/>
                  <a:gd name="T22" fmla="*/ 11 w 96"/>
                  <a:gd name="T23" fmla="*/ 168 h 111"/>
                  <a:gd name="T24" fmla="*/ 8 w 96"/>
                  <a:gd name="T25" fmla="*/ 146 h 111"/>
                  <a:gd name="T26" fmla="*/ 3 w 96"/>
                  <a:gd name="T27" fmla="*/ 126 h 111"/>
                  <a:gd name="T28" fmla="*/ 0 w 96"/>
                  <a:gd name="T29" fmla="*/ 107 h 111"/>
                  <a:gd name="T30" fmla="*/ 3 w 96"/>
                  <a:gd name="T31" fmla="*/ 88 h 111"/>
                  <a:gd name="T32" fmla="*/ 11 w 96"/>
                  <a:gd name="T33" fmla="*/ 69 h 111"/>
                  <a:gd name="T34" fmla="*/ 16 w 96"/>
                  <a:gd name="T35" fmla="*/ 55 h 111"/>
                  <a:gd name="T36" fmla="*/ 27 w 96"/>
                  <a:gd name="T37" fmla="*/ 38 h 111"/>
                  <a:gd name="T38" fmla="*/ 38 w 96"/>
                  <a:gd name="T39" fmla="*/ 27 h 111"/>
                  <a:gd name="T40" fmla="*/ 52 w 96"/>
                  <a:gd name="T41" fmla="*/ 16 h 111"/>
                  <a:gd name="T42" fmla="*/ 60 w 96"/>
                  <a:gd name="T43" fmla="*/ 8 h 111"/>
                  <a:gd name="T44" fmla="*/ 74 w 96"/>
                  <a:gd name="T45" fmla="*/ 3 h 111"/>
                  <a:gd name="T46" fmla="*/ 96 w 96"/>
                  <a:gd name="T47" fmla="*/ 0 h 111"/>
                  <a:gd name="T48" fmla="*/ 112 w 96"/>
                  <a:gd name="T49" fmla="*/ 0 h 111"/>
                  <a:gd name="T50" fmla="*/ 123 w 96"/>
                  <a:gd name="T51" fmla="*/ 3 h 111"/>
                  <a:gd name="T52" fmla="*/ 151 w 96"/>
                  <a:gd name="T53" fmla="*/ 14 h 111"/>
                  <a:gd name="T54" fmla="*/ 219 w 96"/>
                  <a:gd name="T55" fmla="*/ 47 h 111"/>
                  <a:gd name="T56" fmla="*/ 263 w 96"/>
                  <a:gd name="T57" fmla="*/ 71 h 111"/>
                  <a:gd name="T58" fmla="*/ 219 w 96"/>
                  <a:gd name="T59" fmla="*/ 47 h 111"/>
                  <a:gd name="T60" fmla="*/ 164 w 96"/>
                  <a:gd name="T61" fmla="*/ 25 h 111"/>
                  <a:gd name="T62" fmla="*/ 126 w 96"/>
                  <a:gd name="T63" fmla="*/ 8 h 111"/>
                  <a:gd name="T64" fmla="*/ 112 w 96"/>
                  <a:gd name="T65" fmla="*/ 0 h 111"/>
                  <a:gd name="T66" fmla="*/ 107 w 96"/>
                  <a:gd name="T67" fmla="*/ 0 h 111"/>
                  <a:gd name="T68" fmla="*/ 88 w 96"/>
                  <a:gd name="T69" fmla="*/ 0 h 111"/>
                  <a:gd name="T70" fmla="*/ 68 w 96"/>
                  <a:gd name="T71" fmla="*/ 8 h 111"/>
                  <a:gd name="T72" fmla="*/ 58 w 96"/>
                  <a:gd name="T73" fmla="*/ 11 h 111"/>
                  <a:gd name="T74" fmla="*/ 49 w 96"/>
                  <a:gd name="T75" fmla="*/ 19 h 111"/>
                  <a:gd name="T76" fmla="*/ 38 w 96"/>
                  <a:gd name="T77" fmla="*/ 30 h 111"/>
                  <a:gd name="T78" fmla="*/ 27 w 96"/>
                  <a:gd name="T79" fmla="*/ 44 h 111"/>
                  <a:gd name="T80" fmla="*/ 16 w 96"/>
                  <a:gd name="T81" fmla="*/ 58 h 111"/>
                  <a:gd name="T82" fmla="*/ 11 w 96"/>
                  <a:gd name="T83" fmla="*/ 74 h 111"/>
                  <a:gd name="T84" fmla="*/ 3 w 96"/>
                  <a:gd name="T85" fmla="*/ 93 h 111"/>
                  <a:gd name="T86" fmla="*/ 3 w 96"/>
                  <a:gd name="T87" fmla="*/ 110 h 111"/>
                  <a:gd name="T88" fmla="*/ 3 w 96"/>
                  <a:gd name="T89" fmla="*/ 129 h 111"/>
                  <a:gd name="T90" fmla="*/ 8 w 96"/>
                  <a:gd name="T91" fmla="*/ 146 h 111"/>
                  <a:gd name="T92" fmla="*/ 14 w 96"/>
                  <a:gd name="T93" fmla="*/ 168 h 111"/>
                  <a:gd name="T94" fmla="*/ 22 w 96"/>
                  <a:gd name="T95" fmla="*/ 184 h 111"/>
                  <a:gd name="T96" fmla="*/ 41 w 96"/>
                  <a:gd name="T97" fmla="*/ 220 h 111"/>
                  <a:gd name="T98" fmla="*/ 60 w 96"/>
                  <a:gd name="T99" fmla="*/ 242 h 111"/>
                  <a:gd name="T100" fmla="*/ 85 w 96"/>
                  <a:gd name="T101" fmla="*/ 267 h 111"/>
                  <a:gd name="T102" fmla="*/ 110 w 96"/>
                  <a:gd name="T103" fmla="*/ 280 h 111"/>
                  <a:gd name="T104" fmla="*/ 126 w 96"/>
                  <a:gd name="T105" fmla="*/ 291 h 111"/>
                  <a:gd name="T106" fmla="*/ 148 w 96"/>
                  <a:gd name="T107" fmla="*/ 297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6" h="111">
                    <a:moveTo>
                      <a:pt x="54" y="108"/>
                    </a:moveTo>
                    <a:lnTo>
                      <a:pt x="54" y="109"/>
                    </a:lnTo>
                    <a:lnTo>
                      <a:pt x="59" y="111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46" y="107"/>
                    </a:lnTo>
                    <a:lnTo>
                      <a:pt x="39" y="102"/>
                    </a:lnTo>
                    <a:lnTo>
                      <a:pt x="31" y="97"/>
                    </a:lnTo>
                    <a:lnTo>
                      <a:pt x="22" y="88"/>
                    </a:lnTo>
                    <a:lnTo>
                      <a:pt x="14" y="80"/>
                    </a:lnTo>
                    <a:lnTo>
                      <a:pt x="6" y="67"/>
                    </a:lnTo>
                    <a:lnTo>
                      <a:pt x="4" y="61"/>
                    </a:lnTo>
                    <a:lnTo>
                      <a:pt x="3" y="53"/>
                    </a:lnTo>
                    <a:lnTo>
                      <a:pt x="1" y="46"/>
                    </a:lnTo>
                    <a:lnTo>
                      <a:pt x="0" y="39"/>
                    </a:lnTo>
                    <a:lnTo>
                      <a:pt x="1" y="32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55" y="5"/>
                    </a:lnTo>
                    <a:lnTo>
                      <a:pt x="80" y="17"/>
                    </a:lnTo>
                    <a:lnTo>
                      <a:pt x="96" y="26"/>
                    </a:lnTo>
                    <a:lnTo>
                      <a:pt x="80" y="17"/>
                    </a:lnTo>
                    <a:lnTo>
                      <a:pt x="60" y="9"/>
                    </a:lnTo>
                    <a:lnTo>
                      <a:pt x="46" y="3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21" y="4"/>
                    </a:lnTo>
                    <a:lnTo>
                      <a:pt x="18" y="7"/>
                    </a:lnTo>
                    <a:lnTo>
                      <a:pt x="14" y="11"/>
                    </a:lnTo>
                    <a:lnTo>
                      <a:pt x="10" y="16"/>
                    </a:lnTo>
                    <a:lnTo>
                      <a:pt x="6" y="21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8" y="67"/>
                    </a:lnTo>
                    <a:lnTo>
                      <a:pt x="15" y="80"/>
                    </a:lnTo>
                    <a:lnTo>
                      <a:pt x="22" y="88"/>
                    </a:lnTo>
                    <a:lnTo>
                      <a:pt x="31" y="97"/>
                    </a:lnTo>
                    <a:lnTo>
                      <a:pt x="40" y="102"/>
                    </a:lnTo>
                    <a:lnTo>
                      <a:pt x="46" y="106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6" name="Freeform 964"/>
              <p:cNvSpPr>
                <a:spLocks/>
              </p:cNvSpPr>
              <p:nvPr/>
            </p:nvSpPr>
            <p:spPr bwMode="auto">
              <a:xfrm>
                <a:off x="2786" y="677"/>
                <a:ext cx="252" cy="277"/>
              </a:xfrm>
              <a:custGeom>
                <a:avLst/>
                <a:gdLst>
                  <a:gd name="T0" fmla="*/ 238 w 92"/>
                  <a:gd name="T1" fmla="*/ 80 h 101"/>
                  <a:gd name="T2" fmla="*/ 241 w 92"/>
                  <a:gd name="T3" fmla="*/ 80 h 101"/>
                  <a:gd name="T4" fmla="*/ 252 w 92"/>
                  <a:gd name="T5" fmla="*/ 82 h 101"/>
                  <a:gd name="T6" fmla="*/ 241 w 92"/>
                  <a:gd name="T7" fmla="*/ 80 h 101"/>
                  <a:gd name="T8" fmla="*/ 238 w 92"/>
                  <a:gd name="T9" fmla="*/ 80 h 101"/>
                  <a:gd name="T10" fmla="*/ 216 w 92"/>
                  <a:gd name="T11" fmla="*/ 71 h 101"/>
                  <a:gd name="T12" fmla="*/ 200 w 92"/>
                  <a:gd name="T13" fmla="*/ 66 h 101"/>
                  <a:gd name="T14" fmla="*/ 175 w 92"/>
                  <a:gd name="T15" fmla="*/ 52 h 101"/>
                  <a:gd name="T16" fmla="*/ 151 w 92"/>
                  <a:gd name="T17" fmla="*/ 30 h 101"/>
                  <a:gd name="T18" fmla="*/ 121 w 92"/>
                  <a:gd name="T19" fmla="*/ 14 h 101"/>
                  <a:gd name="T20" fmla="*/ 104 w 92"/>
                  <a:gd name="T21" fmla="*/ 8 h 101"/>
                  <a:gd name="T22" fmla="*/ 88 w 92"/>
                  <a:gd name="T23" fmla="*/ 3 h 101"/>
                  <a:gd name="T24" fmla="*/ 71 w 92"/>
                  <a:gd name="T25" fmla="*/ 3 h 101"/>
                  <a:gd name="T26" fmla="*/ 49 w 92"/>
                  <a:gd name="T27" fmla="*/ 8 h 101"/>
                  <a:gd name="T28" fmla="*/ 30 w 92"/>
                  <a:gd name="T29" fmla="*/ 16 h 101"/>
                  <a:gd name="T30" fmla="*/ 19 w 92"/>
                  <a:gd name="T31" fmla="*/ 27 h 101"/>
                  <a:gd name="T32" fmla="*/ 8 w 92"/>
                  <a:gd name="T33" fmla="*/ 44 h 101"/>
                  <a:gd name="T34" fmla="*/ 5 w 92"/>
                  <a:gd name="T35" fmla="*/ 63 h 101"/>
                  <a:gd name="T36" fmla="*/ 3 w 92"/>
                  <a:gd name="T37" fmla="*/ 96 h 101"/>
                  <a:gd name="T38" fmla="*/ 3 w 92"/>
                  <a:gd name="T39" fmla="*/ 126 h 101"/>
                  <a:gd name="T40" fmla="*/ 8 w 92"/>
                  <a:gd name="T41" fmla="*/ 151 h 101"/>
                  <a:gd name="T42" fmla="*/ 19 w 92"/>
                  <a:gd name="T43" fmla="*/ 170 h 101"/>
                  <a:gd name="T44" fmla="*/ 30 w 92"/>
                  <a:gd name="T45" fmla="*/ 184 h 101"/>
                  <a:gd name="T46" fmla="*/ 58 w 92"/>
                  <a:gd name="T47" fmla="*/ 211 h 101"/>
                  <a:gd name="T48" fmla="*/ 85 w 92"/>
                  <a:gd name="T49" fmla="*/ 236 h 101"/>
                  <a:gd name="T50" fmla="*/ 115 w 92"/>
                  <a:gd name="T51" fmla="*/ 255 h 101"/>
                  <a:gd name="T52" fmla="*/ 151 w 92"/>
                  <a:gd name="T53" fmla="*/ 274 h 101"/>
                  <a:gd name="T54" fmla="*/ 156 w 92"/>
                  <a:gd name="T55" fmla="*/ 277 h 101"/>
                  <a:gd name="T56" fmla="*/ 112 w 92"/>
                  <a:gd name="T57" fmla="*/ 255 h 101"/>
                  <a:gd name="T58" fmla="*/ 99 w 92"/>
                  <a:gd name="T59" fmla="*/ 250 h 101"/>
                  <a:gd name="T60" fmla="*/ 66 w 92"/>
                  <a:gd name="T61" fmla="*/ 222 h 101"/>
                  <a:gd name="T62" fmla="*/ 36 w 92"/>
                  <a:gd name="T63" fmla="*/ 195 h 101"/>
                  <a:gd name="T64" fmla="*/ 27 w 92"/>
                  <a:gd name="T65" fmla="*/ 184 h 101"/>
                  <a:gd name="T66" fmla="*/ 27 w 92"/>
                  <a:gd name="T67" fmla="*/ 181 h 101"/>
                  <a:gd name="T68" fmla="*/ 16 w 92"/>
                  <a:gd name="T69" fmla="*/ 165 h 101"/>
                  <a:gd name="T70" fmla="*/ 5 w 92"/>
                  <a:gd name="T71" fmla="*/ 148 h 101"/>
                  <a:gd name="T72" fmla="*/ 0 w 92"/>
                  <a:gd name="T73" fmla="*/ 123 h 101"/>
                  <a:gd name="T74" fmla="*/ 0 w 92"/>
                  <a:gd name="T75" fmla="*/ 93 h 101"/>
                  <a:gd name="T76" fmla="*/ 3 w 92"/>
                  <a:gd name="T77" fmla="*/ 77 h 101"/>
                  <a:gd name="T78" fmla="*/ 5 w 92"/>
                  <a:gd name="T79" fmla="*/ 58 h 101"/>
                  <a:gd name="T80" fmla="*/ 8 w 92"/>
                  <a:gd name="T81" fmla="*/ 41 h 101"/>
                  <a:gd name="T82" fmla="*/ 19 w 92"/>
                  <a:gd name="T83" fmla="*/ 25 h 101"/>
                  <a:gd name="T84" fmla="*/ 33 w 92"/>
                  <a:gd name="T85" fmla="*/ 14 h 101"/>
                  <a:gd name="T86" fmla="*/ 52 w 92"/>
                  <a:gd name="T87" fmla="*/ 8 h 101"/>
                  <a:gd name="T88" fmla="*/ 71 w 92"/>
                  <a:gd name="T89" fmla="*/ 0 h 101"/>
                  <a:gd name="T90" fmla="*/ 90 w 92"/>
                  <a:gd name="T91" fmla="*/ 0 h 101"/>
                  <a:gd name="T92" fmla="*/ 107 w 92"/>
                  <a:gd name="T93" fmla="*/ 3 h 101"/>
                  <a:gd name="T94" fmla="*/ 126 w 92"/>
                  <a:gd name="T95" fmla="*/ 11 h 101"/>
                  <a:gd name="T96" fmla="*/ 151 w 92"/>
                  <a:gd name="T97" fmla="*/ 30 h 101"/>
                  <a:gd name="T98" fmla="*/ 175 w 92"/>
                  <a:gd name="T99" fmla="*/ 52 h 101"/>
                  <a:gd name="T100" fmla="*/ 200 w 92"/>
                  <a:gd name="T101" fmla="*/ 66 h 101"/>
                  <a:gd name="T102" fmla="*/ 219 w 92"/>
                  <a:gd name="T103" fmla="*/ 71 h 101"/>
                  <a:gd name="T104" fmla="*/ 238 w 92"/>
                  <a:gd name="T105" fmla="*/ 80 h 1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2" h="101">
                    <a:moveTo>
                      <a:pt x="87" y="29"/>
                    </a:moveTo>
                    <a:lnTo>
                      <a:pt x="88" y="29"/>
                    </a:lnTo>
                    <a:lnTo>
                      <a:pt x="92" y="30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79" y="26"/>
                    </a:lnTo>
                    <a:lnTo>
                      <a:pt x="73" y="24"/>
                    </a:lnTo>
                    <a:lnTo>
                      <a:pt x="64" y="19"/>
                    </a:lnTo>
                    <a:lnTo>
                      <a:pt x="55" y="11"/>
                    </a:lnTo>
                    <a:lnTo>
                      <a:pt x="44" y="5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1"/>
                    </a:lnTo>
                    <a:lnTo>
                      <a:pt x="18" y="3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1" y="35"/>
                    </a:lnTo>
                    <a:lnTo>
                      <a:pt x="1" y="46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7"/>
                    </a:lnTo>
                    <a:lnTo>
                      <a:pt x="21" y="77"/>
                    </a:lnTo>
                    <a:lnTo>
                      <a:pt x="31" y="86"/>
                    </a:lnTo>
                    <a:lnTo>
                      <a:pt x="42" y="93"/>
                    </a:lnTo>
                    <a:lnTo>
                      <a:pt x="55" y="100"/>
                    </a:lnTo>
                    <a:lnTo>
                      <a:pt x="57" y="101"/>
                    </a:lnTo>
                    <a:lnTo>
                      <a:pt x="41" y="93"/>
                    </a:lnTo>
                    <a:lnTo>
                      <a:pt x="36" y="91"/>
                    </a:lnTo>
                    <a:lnTo>
                      <a:pt x="24" y="81"/>
                    </a:lnTo>
                    <a:lnTo>
                      <a:pt x="13" y="71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6" y="60"/>
                    </a:lnTo>
                    <a:lnTo>
                      <a:pt x="2" y="54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2" y="5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9" y="1"/>
                    </a:lnTo>
                    <a:lnTo>
                      <a:pt x="46" y="4"/>
                    </a:lnTo>
                    <a:lnTo>
                      <a:pt x="55" y="11"/>
                    </a:lnTo>
                    <a:lnTo>
                      <a:pt x="64" y="19"/>
                    </a:lnTo>
                    <a:lnTo>
                      <a:pt x="73" y="24"/>
                    </a:lnTo>
                    <a:lnTo>
                      <a:pt x="80" y="26"/>
                    </a:lnTo>
                    <a:lnTo>
                      <a:pt x="87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7" name="Freeform 965"/>
              <p:cNvSpPr>
                <a:spLocks/>
              </p:cNvSpPr>
              <p:nvPr/>
            </p:nvSpPr>
            <p:spPr bwMode="auto">
              <a:xfrm>
                <a:off x="2799" y="699"/>
                <a:ext cx="245" cy="238"/>
              </a:xfrm>
              <a:custGeom>
                <a:avLst/>
                <a:gdLst>
                  <a:gd name="T0" fmla="*/ 231 w 89"/>
                  <a:gd name="T1" fmla="*/ 82 h 87"/>
                  <a:gd name="T2" fmla="*/ 234 w 89"/>
                  <a:gd name="T3" fmla="*/ 85 h 87"/>
                  <a:gd name="T4" fmla="*/ 245 w 89"/>
                  <a:gd name="T5" fmla="*/ 88 h 87"/>
                  <a:gd name="T6" fmla="*/ 234 w 89"/>
                  <a:gd name="T7" fmla="*/ 85 h 87"/>
                  <a:gd name="T8" fmla="*/ 231 w 89"/>
                  <a:gd name="T9" fmla="*/ 85 h 87"/>
                  <a:gd name="T10" fmla="*/ 215 w 89"/>
                  <a:gd name="T11" fmla="*/ 77 h 87"/>
                  <a:gd name="T12" fmla="*/ 176 w 89"/>
                  <a:gd name="T13" fmla="*/ 55 h 87"/>
                  <a:gd name="T14" fmla="*/ 149 w 89"/>
                  <a:gd name="T15" fmla="*/ 41 h 87"/>
                  <a:gd name="T16" fmla="*/ 121 w 89"/>
                  <a:gd name="T17" fmla="*/ 19 h 87"/>
                  <a:gd name="T18" fmla="*/ 88 w 89"/>
                  <a:gd name="T19" fmla="*/ 5 h 87"/>
                  <a:gd name="T20" fmla="*/ 72 w 89"/>
                  <a:gd name="T21" fmla="*/ 3 h 87"/>
                  <a:gd name="T22" fmla="*/ 52 w 89"/>
                  <a:gd name="T23" fmla="*/ 3 h 87"/>
                  <a:gd name="T24" fmla="*/ 44 w 89"/>
                  <a:gd name="T25" fmla="*/ 3 h 87"/>
                  <a:gd name="T26" fmla="*/ 33 w 89"/>
                  <a:gd name="T27" fmla="*/ 3 h 87"/>
                  <a:gd name="T28" fmla="*/ 25 w 89"/>
                  <a:gd name="T29" fmla="*/ 5 h 87"/>
                  <a:gd name="T30" fmla="*/ 19 w 89"/>
                  <a:gd name="T31" fmla="*/ 14 h 87"/>
                  <a:gd name="T32" fmla="*/ 14 w 89"/>
                  <a:gd name="T33" fmla="*/ 30 h 87"/>
                  <a:gd name="T34" fmla="*/ 6 w 89"/>
                  <a:gd name="T35" fmla="*/ 47 h 87"/>
                  <a:gd name="T36" fmla="*/ 3 w 89"/>
                  <a:gd name="T37" fmla="*/ 60 h 87"/>
                  <a:gd name="T38" fmla="*/ 3 w 89"/>
                  <a:gd name="T39" fmla="*/ 77 h 87"/>
                  <a:gd name="T40" fmla="*/ 3 w 89"/>
                  <a:gd name="T41" fmla="*/ 90 h 87"/>
                  <a:gd name="T42" fmla="*/ 6 w 89"/>
                  <a:gd name="T43" fmla="*/ 104 h 87"/>
                  <a:gd name="T44" fmla="*/ 17 w 89"/>
                  <a:gd name="T45" fmla="*/ 129 h 87"/>
                  <a:gd name="T46" fmla="*/ 25 w 89"/>
                  <a:gd name="T47" fmla="*/ 145 h 87"/>
                  <a:gd name="T48" fmla="*/ 39 w 89"/>
                  <a:gd name="T49" fmla="*/ 156 h 87"/>
                  <a:gd name="T50" fmla="*/ 66 w 89"/>
                  <a:gd name="T51" fmla="*/ 183 h 87"/>
                  <a:gd name="T52" fmla="*/ 91 w 89"/>
                  <a:gd name="T53" fmla="*/ 202 h 87"/>
                  <a:gd name="T54" fmla="*/ 121 w 89"/>
                  <a:gd name="T55" fmla="*/ 227 h 87"/>
                  <a:gd name="T56" fmla="*/ 132 w 89"/>
                  <a:gd name="T57" fmla="*/ 230 h 87"/>
                  <a:gd name="T58" fmla="*/ 143 w 89"/>
                  <a:gd name="T59" fmla="*/ 233 h 87"/>
                  <a:gd name="T60" fmla="*/ 157 w 89"/>
                  <a:gd name="T61" fmla="*/ 233 h 87"/>
                  <a:gd name="T62" fmla="*/ 162 w 89"/>
                  <a:gd name="T63" fmla="*/ 233 h 87"/>
                  <a:gd name="T64" fmla="*/ 157 w 89"/>
                  <a:gd name="T65" fmla="*/ 233 h 87"/>
                  <a:gd name="T66" fmla="*/ 146 w 89"/>
                  <a:gd name="T67" fmla="*/ 238 h 87"/>
                  <a:gd name="T68" fmla="*/ 132 w 89"/>
                  <a:gd name="T69" fmla="*/ 233 h 87"/>
                  <a:gd name="T70" fmla="*/ 118 w 89"/>
                  <a:gd name="T71" fmla="*/ 227 h 87"/>
                  <a:gd name="T72" fmla="*/ 105 w 89"/>
                  <a:gd name="T73" fmla="*/ 216 h 87"/>
                  <a:gd name="T74" fmla="*/ 77 w 89"/>
                  <a:gd name="T75" fmla="*/ 194 h 87"/>
                  <a:gd name="T76" fmla="*/ 33 w 89"/>
                  <a:gd name="T77" fmla="*/ 153 h 87"/>
                  <a:gd name="T78" fmla="*/ 22 w 89"/>
                  <a:gd name="T79" fmla="*/ 142 h 87"/>
                  <a:gd name="T80" fmla="*/ 14 w 89"/>
                  <a:gd name="T81" fmla="*/ 126 h 87"/>
                  <a:gd name="T82" fmla="*/ 3 w 89"/>
                  <a:gd name="T83" fmla="*/ 101 h 87"/>
                  <a:gd name="T84" fmla="*/ 3 w 89"/>
                  <a:gd name="T85" fmla="*/ 88 h 87"/>
                  <a:gd name="T86" fmla="*/ 0 w 89"/>
                  <a:gd name="T87" fmla="*/ 74 h 87"/>
                  <a:gd name="T88" fmla="*/ 3 w 89"/>
                  <a:gd name="T89" fmla="*/ 57 h 87"/>
                  <a:gd name="T90" fmla="*/ 6 w 89"/>
                  <a:gd name="T91" fmla="*/ 41 h 87"/>
                  <a:gd name="T92" fmla="*/ 14 w 89"/>
                  <a:gd name="T93" fmla="*/ 22 h 87"/>
                  <a:gd name="T94" fmla="*/ 22 w 89"/>
                  <a:gd name="T95" fmla="*/ 8 h 87"/>
                  <a:gd name="T96" fmla="*/ 30 w 89"/>
                  <a:gd name="T97" fmla="*/ 5 h 87"/>
                  <a:gd name="T98" fmla="*/ 36 w 89"/>
                  <a:gd name="T99" fmla="*/ 3 h 87"/>
                  <a:gd name="T100" fmla="*/ 47 w 89"/>
                  <a:gd name="T101" fmla="*/ 0 h 87"/>
                  <a:gd name="T102" fmla="*/ 58 w 89"/>
                  <a:gd name="T103" fmla="*/ 3 h 87"/>
                  <a:gd name="T104" fmla="*/ 74 w 89"/>
                  <a:gd name="T105" fmla="*/ 3 h 87"/>
                  <a:gd name="T106" fmla="*/ 91 w 89"/>
                  <a:gd name="T107" fmla="*/ 5 h 87"/>
                  <a:gd name="T108" fmla="*/ 121 w 89"/>
                  <a:gd name="T109" fmla="*/ 19 h 87"/>
                  <a:gd name="T110" fmla="*/ 176 w 89"/>
                  <a:gd name="T111" fmla="*/ 55 h 87"/>
                  <a:gd name="T112" fmla="*/ 215 w 89"/>
                  <a:gd name="T113" fmla="*/ 74 h 87"/>
                  <a:gd name="T114" fmla="*/ 231 w 89"/>
                  <a:gd name="T115" fmla="*/ 82 h 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" h="87">
                    <a:moveTo>
                      <a:pt x="84" y="30"/>
                    </a:moveTo>
                    <a:lnTo>
                      <a:pt x="85" y="31"/>
                    </a:lnTo>
                    <a:lnTo>
                      <a:pt x="89" y="32"/>
                    </a:lnTo>
                    <a:lnTo>
                      <a:pt x="85" y="31"/>
                    </a:lnTo>
                    <a:lnTo>
                      <a:pt x="84" y="31"/>
                    </a:lnTo>
                    <a:lnTo>
                      <a:pt x="78" y="28"/>
                    </a:lnTo>
                    <a:lnTo>
                      <a:pt x="64" y="20"/>
                    </a:lnTo>
                    <a:lnTo>
                      <a:pt x="54" y="15"/>
                    </a:lnTo>
                    <a:lnTo>
                      <a:pt x="44" y="7"/>
                    </a:lnTo>
                    <a:lnTo>
                      <a:pt x="32" y="2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2" y="38"/>
                    </a:lnTo>
                    <a:lnTo>
                      <a:pt x="6" y="47"/>
                    </a:lnTo>
                    <a:lnTo>
                      <a:pt x="9" y="53"/>
                    </a:lnTo>
                    <a:lnTo>
                      <a:pt x="14" y="57"/>
                    </a:lnTo>
                    <a:lnTo>
                      <a:pt x="24" y="67"/>
                    </a:lnTo>
                    <a:lnTo>
                      <a:pt x="33" y="74"/>
                    </a:lnTo>
                    <a:lnTo>
                      <a:pt x="44" y="83"/>
                    </a:lnTo>
                    <a:lnTo>
                      <a:pt x="48" y="84"/>
                    </a:lnTo>
                    <a:lnTo>
                      <a:pt x="52" y="85"/>
                    </a:lnTo>
                    <a:lnTo>
                      <a:pt x="57" y="85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3" y="87"/>
                    </a:lnTo>
                    <a:lnTo>
                      <a:pt x="48" y="85"/>
                    </a:lnTo>
                    <a:lnTo>
                      <a:pt x="43" y="83"/>
                    </a:lnTo>
                    <a:lnTo>
                      <a:pt x="38" y="79"/>
                    </a:lnTo>
                    <a:lnTo>
                      <a:pt x="28" y="71"/>
                    </a:lnTo>
                    <a:lnTo>
                      <a:pt x="12" y="56"/>
                    </a:lnTo>
                    <a:lnTo>
                      <a:pt x="8" y="52"/>
                    </a:lnTo>
                    <a:lnTo>
                      <a:pt x="5" y="46"/>
                    </a:lnTo>
                    <a:lnTo>
                      <a:pt x="1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1" y="1"/>
                    </a:lnTo>
                    <a:lnTo>
                      <a:pt x="27" y="1"/>
                    </a:lnTo>
                    <a:lnTo>
                      <a:pt x="33" y="2"/>
                    </a:lnTo>
                    <a:lnTo>
                      <a:pt x="44" y="7"/>
                    </a:lnTo>
                    <a:lnTo>
                      <a:pt x="64" y="20"/>
                    </a:lnTo>
                    <a:lnTo>
                      <a:pt x="78" y="27"/>
                    </a:lnTo>
                    <a:lnTo>
                      <a:pt x="84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8" name="Freeform 966"/>
              <p:cNvSpPr>
                <a:spLocks/>
              </p:cNvSpPr>
              <p:nvPr/>
            </p:nvSpPr>
            <p:spPr bwMode="auto">
              <a:xfrm>
                <a:off x="2832" y="720"/>
                <a:ext cx="212" cy="113"/>
              </a:xfrm>
              <a:custGeom>
                <a:avLst/>
                <a:gdLst>
                  <a:gd name="T0" fmla="*/ 206 w 77"/>
                  <a:gd name="T1" fmla="*/ 83 h 41"/>
                  <a:gd name="T2" fmla="*/ 212 w 77"/>
                  <a:gd name="T3" fmla="*/ 85 h 41"/>
                  <a:gd name="T4" fmla="*/ 206 w 77"/>
                  <a:gd name="T5" fmla="*/ 85 h 41"/>
                  <a:gd name="T6" fmla="*/ 193 w 77"/>
                  <a:gd name="T7" fmla="*/ 83 h 41"/>
                  <a:gd name="T8" fmla="*/ 168 w 77"/>
                  <a:gd name="T9" fmla="*/ 77 h 41"/>
                  <a:gd name="T10" fmla="*/ 132 w 77"/>
                  <a:gd name="T11" fmla="*/ 55 h 41"/>
                  <a:gd name="T12" fmla="*/ 116 w 77"/>
                  <a:gd name="T13" fmla="*/ 47 h 41"/>
                  <a:gd name="T14" fmla="*/ 99 w 77"/>
                  <a:gd name="T15" fmla="*/ 28 h 41"/>
                  <a:gd name="T16" fmla="*/ 80 w 77"/>
                  <a:gd name="T17" fmla="*/ 19 h 41"/>
                  <a:gd name="T18" fmla="*/ 61 w 77"/>
                  <a:gd name="T19" fmla="*/ 8 h 41"/>
                  <a:gd name="T20" fmla="*/ 41 w 77"/>
                  <a:gd name="T21" fmla="*/ 6 h 41"/>
                  <a:gd name="T22" fmla="*/ 33 w 77"/>
                  <a:gd name="T23" fmla="*/ 6 h 41"/>
                  <a:gd name="T24" fmla="*/ 25 w 77"/>
                  <a:gd name="T25" fmla="*/ 8 h 41"/>
                  <a:gd name="T26" fmla="*/ 14 w 77"/>
                  <a:gd name="T27" fmla="*/ 14 h 41"/>
                  <a:gd name="T28" fmla="*/ 6 w 77"/>
                  <a:gd name="T29" fmla="*/ 25 h 41"/>
                  <a:gd name="T30" fmla="*/ 3 w 77"/>
                  <a:gd name="T31" fmla="*/ 36 h 41"/>
                  <a:gd name="T32" fmla="*/ 3 w 77"/>
                  <a:gd name="T33" fmla="*/ 41 h 41"/>
                  <a:gd name="T34" fmla="*/ 6 w 77"/>
                  <a:gd name="T35" fmla="*/ 55 h 41"/>
                  <a:gd name="T36" fmla="*/ 14 w 77"/>
                  <a:gd name="T37" fmla="*/ 77 h 41"/>
                  <a:gd name="T38" fmla="*/ 28 w 77"/>
                  <a:gd name="T39" fmla="*/ 94 h 41"/>
                  <a:gd name="T40" fmla="*/ 44 w 77"/>
                  <a:gd name="T41" fmla="*/ 113 h 41"/>
                  <a:gd name="T42" fmla="*/ 28 w 77"/>
                  <a:gd name="T43" fmla="*/ 94 h 41"/>
                  <a:gd name="T44" fmla="*/ 19 w 77"/>
                  <a:gd name="T45" fmla="*/ 85 h 41"/>
                  <a:gd name="T46" fmla="*/ 11 w 77"/>
                  <a:gd name="T47" fmla="*/ 66 h 41"/>
                  <a:gd name="T48" fmla="*/ 0 w 77"/>
                  <a:gd name="T49" fmla="*/ 41 h 41"/>
                  <a:gd name="T50" fmla="*/ 0 w 77"/>
                  <a:gd name="T51" fmla="*/ 36 h 41"/>
                  <a:gd name="T52" fmla="*/ 3 w 77"/>
                  <a:gd name="T53" fmla="*/ 33 h 41"/>
                  <a:gd name="T54" fmla="*/ 6 w 77"/>
                  <a:gd name="T55" fmla="*/ 22 h 41"/>
                  <a:gd name="T56" fmla="*/ 14 w 77"/>
                  <a:gd name="T57" fmla="*/ 11 h 41"/>
                  <a:gd name="T58" fmla="*/ 28 w 77"/>
                  <a:gd name="T59" fmla="*/ 6 h 41"/>
                  <a:gd name="T60" fmla="*/ 33 w 77"/>
                  <a:gd name="T61" fmla="*/ 0 h 41"/>
                  <a:gd name="T62" fmla="*/ 44 w 77"/>
                  <a:gd name="T63" fmla="*/ 0 h 41"/>
                  <a:gd name="T64" fmla="*/ 66 w 77"/>
                  <a:gd name="T65" fmla="*/ 8 h 41"/>
                  <a:gd name="T66" fmla="*/ 83 w 77"/>
                  <a:gd name="T67" fmla="*/ 19 h 41"/>
                  <a:gd name="T68" fmla="*/ 99 w 77"/>
                  <a:gd name="T69" fmla="*/ 28 h 41"/>
                  <a:gd name="T70" fmla="*/ 116 w 77"/>
                  <a:gd name="T71" fmla="*/ 47 h 41"/>
                  <a:gd name="T72" fmla="*/ 132 w 77"/>
                  <a:gd name="T73" fmla="*/ 55 h 41"/>
                  <a:gd name="T74" fmla="*/ 168 w 77"/>
                  <a:gd name="T75" fmla="*/ 72 h 41"/>
                  <a:gd name="T76" fmla="*/ 195 w 77"/>
                  <a:gd name="T77" fmla="*/ 83 h 41"/>
                  <a:gd name="T78" fmla="*/ 206 w 77"/>
                  <a:gd name="T79" fmla="*/ 83 h 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7" h="41">
                    <a:moveTo>
                      <a:pt x="75" y="30"/>
                    </a:moveTo>
                    <a:lnTo>
                      <a:pt x="77" y="31"/>
                    </a:lnTo>
                    <a:lnTo>
                      <a:pt x="75" y="31"/>
                    </a:lnTo>
                    <a:lnTo>
                      <a:pt x="70" y="30"/>
                    </a:lnTo>
                    <a:lnTo>
                      <a:pt x="61" y="28"/>
                    </a:lnTo>
                    <a:lnTo>
                      <a:pt x="48" y="20"/>
                    </a:lnTo>
                    <a:lnTo>
                      <a:pt x="42" y="17"/>
                    </a:lnTo>
                    <a:lnTo>
                      <a:pt x="36" y="10"/>
                    </a:lnTo>
                    <a:lnTo>
                      <a:pt x="29" y="7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2" y="20"/>
                    </a:lnTo>
                    <a:lnTo>
                      <a:pt x="5" y="28"/>
                    </a:lnTo>
                    <a:lnTo>
                      <a:pt x="10" y="34"/>
                    </a:lnTo>
                    <a:lnTo>
                      <a:pt x="16" y="41"/>
                    </a:lnTo>
                    <a:lnTo>
                      <a:pt x="10" y="34"/>
                    </a:lnTo>
                    <a:lnTo>
                      <a:pt x="7" y="31"/>
                    </a:lnTo>
                    <a:lnTo>
                      <a:pt x="4" y="2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0"/>
                    </a:lnTo>
                    <a:lnTo>
                      <a:pt x="42" y="17"/>
                    </a:lnTo>
                    <a:lnTo>
                      <a:pt x="48" y="20"/>
                    </a:lnTo>
                    <a:lnTo>
                      <a:pt x="61" y="26"/>
                    </a:lnTo>
                    <a:lnTo>
                      <a:pt x="71" y="30"/>
                    </a:lnTo>
                    <a:lnTo>
                      <a:pt x="75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69" name="Freeform 967"/>
              <p:cNvSpPr>
                <a:spLocks/>
              </p:cNvSpPr>
              <p:nvPr/>
            </p:nvSpPr>
            <p:spPr bwMode="auto">
              <a:xfrm>
                <a:off x="2887" y="847"/>
                <a:ext cx="113" cy="41"/>
              </a:xfrm>
              <a:custGeom>
                <a:avLst/>
                <a:gdLst>
                  <a:gd name="T0" fmla="*/ 110 w 41"/>
                  <a:gd name="T1" fmla="*/ 38 h 15"/>
                  <a:gd name="T2" fmla="*/ 113 w 41"/>
                  <a:gd name="T3" fmla="*/ 38 h 15"/>
                  <a:gd name="T4" fmla="*/ 96 w 41"/>
                  <a:gd name="T5" fmla="*/ 41 h 15"/>
                  <a:gd name="T6" fmla="*/ 69 w 41"/>
                  <a:gd name="T7" fmla="*/ 38 h 15"/>
                  <a:gd name="T8" fmla="*/ 39 w 41"/>
                  <a:gd name="T9" fmla="*/ 33 h 15"/>
                  <a:gd name="T10" fmla="*/ 28 w 41"/>
                  <a:gd name="T11" fmla="*/ 27 h 15"/>
                  <a:gd name="T12" fmla="*/ 28 w 41"/>
                  <a:gd name="T13" fmla="*/ 25 h 15"/>
                  <a:gd name="T14" fmla="*/ 11 w 41"/>
                  <a:gd name="T15" fmla="*/ 8 h 15"/>
                  <a:gd name="T16" fmla="*/ 0 w 41"/>
                  <a:gd name="T17" fmla="*/ 0 h 15"/>
                  <a:gd name="T18" fmla="*/ 11 w 41"/>
                  <a:gd name="T19" fmla="*/ 8 h 15"/>
                  <a:gd name="T20" fmla="*/ 30 w 41"/>
                  <a:gd name="T21" fmla="*/ 25 h 15"/>
                  <a:gd name="T22" fmla="*/ 30 w 41"/>
                  <a:gd name="T23" fmla="*/ 27 h 15"/>
                  <a:gd name="T24" fmla="*/ 39 w 41"/>
                  <a:gd name="T25" fmla="*/ 33 h 15"/>
                  <a:gd name="T26" fmla="*/ 69 w 41"/>
                  <a:gd name="T27" fmla="*/ 38 h 15"/>
                  <a:gd name="T28" fmla="*/ 96 w 41"/>
                  <a:gd name="T29" fmla="*/ 38 h 15"/>
                  <a:gd name="T30" fmla="*/ 110 w 41"/>
                  <a:gd name="T31" fmla="*/ 38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15">
                    <a:moveTo>
                      <a:pt x="40" y="14"/>
                    </a:moveTo>
                    <a:lnTo>
                      <a:pt x="41" y="14"/>
                    </a:lnTo>
                    <a:lnTo>
                      <a:pt x="35" y="15"/>
                    </a:lnTo>
                    <a:lnTo>
                      <a:pt x="25" y="14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25" y="14"/>
                    </a:lnTo>
                    <a:lnTo>
                      <a:pt x="35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70" name="Freeform 968"/>
              <p:cNvSpPr>
                <a:spLocks/>
              </p:cNvSpPr>
              <p:nvPr/>
            </p:nvSpPr>
            <p:spPr bwMode="auto">
              <a:xfrm>
                <a:off x="2838" y="806"/>
                <a:ext cx="153" cy="98"/>
              </a:xfrm>
              <a:custGeom>
                <a:avLst/>
                <a:gdLst>
                  <a:gd name="T0" fmla="*/ 148 w 56"/>
                  <a:gd name="T1" fmla="*/ 95 h 36"/>
                  <a:gd name="T2" fmla="*/ 150 w 56"/>
                  <a:gd name="T3" fmla="*/ 95 h 36"/>
                  <a:gd name="T4" fmla="*/ 153 w 56"/>
                  <a:gd name="T5" fmla="*/ 98 h 36"/>
                  <a:gd name="T6" fmla="*/ 150 w 56"/>
                  <a:gd name="T7" fmla="*/ 98 h 36"/>
                  <a:gd name="T8" fmla="*/ 148 w 56"/>
                  <a:gd name="T9" fmla="*/ 98 h 36"/>
                  <a:gd name="T10" fmla="*/ 126 w 56"/>
                  <a:gd name="T11" fmla="*/ 98 h 36"/>
                  <a:gd name="T12" fmla="*/ 104 w 56"/>
                  <a:gd name="T13" fmla="*/ 95 h 36"/>
                  <a:gd name="T14" fmla="*/ 79 w 56"/>
                  <a:gd name="T15" fmla="*/ 90 h 36"/>
                  <a:gd name="T16" fmla="*/ 68 w 56"/>
                  <a:gd name="T17" fmla="*/ 87 h 36"/>
                  <a:gd name="T18" fmla="*/ 55 w 56"/>
                  <a:gd name="T19" fmla="*/ 79 h 36"/>
                  <a:gd name="T20" fmla="*/ 41 w 56"/>
                  <a:gd name="T21" fmla="*/ 65 h 36"/>
                  <a:gd name="T22" fmla="*/ 27 w 56"/>
                  <a:gd name="T23" fmla="*/ 49 h 36"/>
                  <a:gd name="T24" fmla="*/ 8 w 56"/>
                  <a:gd name="T25" fmla="*/ 14 h 36"/>
                  <a:gd name="T26" fmla="*/ 0 w 56"/>
                  <a:gd name="T27" fmla="*/ 0 h 36"/>
                  <a:gd name="T28" fmla="*/ 8 w 56"/>
                  <a:gd name="T29" fmla="*/ 14 h 36"/>
                  <a:gd name="T30" fmla="*/ 27 w 56"/>
                  <a:gd name="T31" fmla="*/ 49 h 36"/>
                  <a:gd name="T32" fmla="*/ 41 w 56"/>
                  <a:gd name="T33" fmla="*/ 65 h 36"/>
                  <a:gd name="T34" fmla="*/ 60 w 56"/>
                  <a:gd name="T35" fmla="*/ 79 h 36"/>
                  <a:gd name="T36" fmla="*/ 68 w 56"/>
                  <a:gd name="T37" fmla="*/ 87 h 36"/>
                  <a:gd name="T38" fmla="*/ 82 w 56"/>
                  <a:gd name="T39" fmla="*/ 90 h 36"/>
                  <a:gd name="T40" fmla="*/ 107 w 56"/>
                  <a:gd name="T41" fmla="*/ 95 h 36"/>
                  <a:gd name="T42" fmla="*/ 126 w 56"/>
                  <a:gd name="T43" fmla="*/ 95 h 36"/>
                  <a:gd name="T44" fmla="*/ 148 w 56"/>
                  <a:gd name="T45" fmla="*/ 95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6" h="36">
                    <a:moveTo>
                      <a:pt x="54" y="35"/>
                    </a:moveTo>
                    <a:lnTo>
                      <a:pt x="55" y="35"/>
                    </a:lnTo>
                    <a:lnTo>
                      <a:pt x="56" y="36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46" y="36"/>
                    </a:lnTo>
                    <a:lnTo>
                      <a:pt x="38" y="35"/>
                    </a:lnTo>
                    <a:lnTo>
                      <a:pt x="29" y="33"/>
                    </a:lnTo>
                    <a:lnTo>
                      <a:pt x="25" y="32"/>
                    </a:lnTo>
                    <a:lnTo>
                      <a:pt x="20" y="29"/>
                    </a:lnTo>
                    <a:lnTo>
                      <a:pt x="15" y="24"/>
                    </a:lnTo>
                    <a:lnTo>
                      <a:pt x="10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18"/>
                    </a:lnTo>
                    <a:lnTo>
                      <a:pt x="15" y="24"/>
                    </a:lnTo>
                    <a:lnTo>
                      <a:pt x="22" y="29"/>
                    </a:lnTo>
                    <a:lnTo>
                      <a:pt x="25" y="32"/>
                    </a:lnTo>
                    <a:lnTo>
                      <a:pt x="30" y="33"/>
                    </a:lnTo>
                    <a:lnTo>
                      <a:pt x="39" y="35"/>
                    </a:lnTo>
                    <a:lnTo>
                      <a:pt x="46" y="35"/>
                    </a:lnTo>
                    <a:lnTo>
                      <a:pt x="54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71" name="Freeform 969"/>
              <p:cNvSpPr>
                <a:spLocks/>
              </p:cNvSpPr>
              <p:nvPr/>
            </p:nvSpPr>
            <p:spPr bwMode="auto">
              <a:xfrm>
                <a:off x="2920" y="910"/>
                <a:ext cx="44" cy="14"/>
              </a:xfrm>
              <a:custGeom>
                <a:avLst/>
                <a:gdLst>
                  <a:gd name="T0" fmla="*/ 44 w 16"/>
                  <a:gd name="T1" fmla="*/ 14 h 5"/>
                  <a:gd name="T2" fmla="*/ 39 w 16"/>
                  <a:gd name="T3" fmla="*/ 14 h 5"/>
                  <a:gd name="T4" fmla="*/ 28 w 16"/>
                  <a:gd name="T5" fmla="*/ 14 h 5"/>
                  <a:gd name="T6" fmla="*/ 11 w 16"/>
                  <a:gd name="T7" fmla="*/ 6 h 5"/>
                  <a:gd name="T8" fmla="*/ 6 w 16"/>
                  <a:gd name="T9" fmla="*/ 3 h 5"/>
                  <a:gd name="T10" fmla="*/ 0 w 16"/>
                  <a:gd name="T11" fmla="*/ 0 h 5"/>
                  <a:gd name="T12" fmla="*/ 6 w 16"/>
                  <a:gd name="T13" fmla="*/ 0 h 5"/>
                  <a:gd name="T14" fmla="*/ 14 w 16"/>
                  <a:gd name="T15" fmla="*/ 3 h 5"/>
                  <a:gd name="T16" fmla="*/ 28 w 16"/>
                  <a:gd name="T17" fmla="*/ 8 h 5"/>
                  <a:gd name="T18" fmla="*/ 39 w 16"/>
                  <a:gd name="T19" fmla="*/ 14 h 5"/>
                  <a:gd name="T20" fmla="*/ 44 w 16"/>
                  <a:gd name="T21" fmla="*/ 14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6" y="5"/>
                    </a:moveTo>
                    <a:lnTo>
                      <a:pt x="14" y="5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72" name="Freeform 970"/>
              <p:cNvSpPr>
                <a:spLocks/>
              </p:cNvSpPr>
              <p:nvPr/>
            </p:nvSpPr>
            <p:spPr bwMode="auto">
              <a:xfrm>
                <a:off x="2819" y="797"/>
                <a:ext cx="24" cy="47"/>
              </a:xfrm>
              <a:custGeom>
                <a:avLst/>
                <a:gdLst>
                  <a:gd name="T0" fmla="*/ 24 w 9"/>
                  <a:gd name="T1" fmla="*/ 44 h 17"/>
                  <a:gd name="T2" fmla="*/ 24 w 9"/>
                  <a:gd name="T3" fmla="*/ 47 h 17"/>
                  <a:gd name="T4" fmla="*/ 24 w 9"/>
                  <a:gd name="T5" fmla="*/ 44 h 17"/>
                  <a:gd name="T6" fmla="*/ 5 w 9"/>
                  <a:gd name="T7" fmla="*/ 14 h 17"/>
                  <a:gd name="T8" fmla="*/ 0 w 9"/>
                  <a:gd name="T9" fmla="*/ 3 h 17"/>
                  <a:gd name="T10" fmla="*/ 0 w 9"/>
                  <a:gd name="T11" fmla="*/ 0 h 17"/>
                  <a:gd name="T12" fmla="*/ 3 w 9"/>
                  <a:gd name="T13" fmla="*/ 3 h 17"/>
                  <a:gd name="T14" fmla="*/ 5 w 9"/>
                  <a:gd name="T15" fmla="*/ 14 h 17"/>
                  <a:gd name="T16" fmla="*/ 24 w 9"/>
                  <a:gd name="T17" fmla="*/ 4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9" y="16"/>
                    </a:moveTo>
                    <a:lnTo>
                      <a:pt x="9" y="17"/>
                    </a:lnTo>
                    <a:lnTo>
                      <a:pt x="9" y="16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73" name="Freeform 971"/>
              <p:cNvSpPr>
                <a:spLocks/>
              </p:cNvSpPr>
              <p:nvPr/>
            </p:nvSpPr>
            <p:spPr bwMode="auto">
              <a:xfrm>
                <a:off x="2816" y="712"/>
                <a:ext cx="27" cy="77"/>
              </a:xfrm>
              <a:custGeom>
                <a:avLst/>
                <a:gdLst>
                  <a:gd name="T0" fmla="*/ 8 w 10"/>
                  <a:gd name="T1" fmla="*/ 74 h 28"/>
                  <a:gd name="T2" fmla="*/ 8 w 10"/>
                  <a:gd name="T3" fmla="*/ 77 h 28"/>
                  <a:gd name="T4" fmla="*/ 8 w 10"/>
                  <a:gd name="T5" fmla="*/ 74 h 28"/>
                  <a:gd name="T6" fmla="*/ 3 w 10"/>
                  <a:gd name="T7" fmla="*/ 69 h 28"/>
                  <a:gd name="T8" fmla="*/ 0 w 10"/>
                  <a:gd name="T9" fmla="*/ 58 h 28"/>
                  <a:gd name="T10" fmla="*/ 0 w 10"/>
                  <a:gd name="T11" fmla="*/ 44 h 28"/>
                  <a:gd name="T12" fmla="*/ 5 w 10"/>
                  <a:gd name="T13" fmla="*/ 22 h 28"/>
                  <a:gd name="T14" fmla="*/ 8 w 10"/>
                  <a:gd name="T15" fmla="*/ 17 h 28"/>
                  <a:gd name="T16" fmla="*/ 8 w 10"/>
                  <a:gd name="T17" fmla="*/ 8 h 28"/>
                  <a:gd name="T18" fmla="*/ 14 w 10"/>
                  <a:gd name="T19" fmla="*/ 6 h 28"/>
                  <a:gd name="T20" fmla="*/ 19 w 10"/>
                  <a:gd name="T21" fmla="*/ 3 h 28"/>
                  <a:gd name="T22" fmla="*/ 27 w 10"/>
                  <a:gd name="T23" fmla="*/ 0 h 28"/>
                  <a:gd name="T24" fmla="*/ 19 w 10"/>
                  <a:gd name="T25" fmla="*/ 3 h 28"/>
                  <a:gd name="T26" fmla="*/ 14 w 10"/>
                  <a:gd name="T27" fmla="*/ 8 h 28"/>
                  <a:gd name="T28" fmla="*/ 8 w 10"/>
                  <a:gd name="T29" fmla="*/ 17 h 28"/>
                  <a:gd name="T30" fmla="*/ 5 w 10"/>
                  <a:gd name="T31" fmla="*/ 28 h 28"/>
                  <a:gd name="T32" fmla="*/ 0 w 10"/>
                  <a:gd name="T33" fmla="*/ 47 h 28"/>
                  <a:gd name="T34" fmla="*/ 3 w 10"/>
                  <a:gd name="T35" fmla="*/ 58 h 28"/>
                  <a:gd name="T36" fmla="*/ 5 w 10"/>
                  <a:gd name="T37" fmla="*/ 63 h 28"/>
                  <a:gd name="T38" fmla="*/ 8 w 10"/>
                  <a:gd name="T39" fmla="*/ 74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74" name="Freeform 972"/>
              <p:cNvSpPr>
                <a:spLocks/>
              </p:cNvSpPr>
              <p:nvPr/>
            </p:nvSpPr>
            <p:spPr bwMode="auto">
              <a:xfrm>
                <a:off x="2851" y="740"/>
                <a:ext cx="190" cy="131"/>
              </a:xfrm>
              <a:custGeom>
                <a:avLst/>
                <a:gdLst>
                  <a:gd name="T0" fmla="*/ 176 w 69"/>
                  <a:gd name="T1" fmla="*/ 74 h 48"/>
                  <a:gd name="T2" fmla="*/ 179 w 69"/>
                  <a:gd name="T3" fmla="*/ 74 h 48"/>
                  <a:gd name="T4" fmla="*/ 190 w 69"/>
                  <a:gd name="T5" fmla="*/ 74 h 48"/>
                  <a:gd name="T6" fmla="*/ 179 w 69"/>
                  <a:gd name="T7" fmla="*/ 74 h 48"/>
                  <a:gd name="T8" fmla="*/ 176 w 69"/>
                  <a:gd name="T9" fmla="*/ 74 h 48"/>
                  <a:gd name="T10" fmla="*/ 162 w 69"/>
                  <a:gd name="T11" fmla="*/ 74 h 48"/>
                  <a:gd name="T12" fmla="*/ 149 w 69"/>
                  <a:gd name="T13" fmla="*/ 74 h 48"/>
                  <a:gd name="T14" fmla="*/ 127 w 69"/>
                  <a:gd name="T15" fmla="*/ 66 h 48"/>
                  <a:gd name="T16" fmla="*/ 91 w 69"/>
                  <a:gd name="T17" fmla="*/ 35 h 48"/>
                  <a:gd name="T18" fmla="*/ 66 w 69"/>
                  <a:gd name="T19" fmla="*/ 22 h 48"/>
                  <a:gd name="T20" fmla="*/ 41 w 69"/>
                  <a:gd name="T21" fmla="*/ 8 h 48"/>
                  <a:gd name="T22" fmla="*/ 25 w 69"/>
                  <a:gd name="T23" fmla="*/ 3 h 48"/>
                  <a:gd name="T24" fmla="*/ 14 w 69"/>
                  <a:gd name="T25" fmla="*/ 0 h 48"/>
                  <a:gd name="T26" fmla="*/ 8 w 69"/>
                  <a:gd name="T27" fmla="*/ 5 h 48"/>
                  <a:gd name="T28" fmla="*/ 6 w 69"/>
                  <a:gd name="T29" fmla="*/ 14 h 48"/>
                  <a:gd name="T30" fmla="*/ 6 w 69"/>
                  <a:gd name="T31" fmla="*/ 27 h 48"/>
                  <a:gd name="T32" fmla="*/ 6 w 69"/>
                  <a:gd name="T33" fmla="*/ 35 h 48"/>
                  <a:gd name="T34" fmla="*/ 11 w 69"/>
                  <a:gd name="T35" fmla="*/ 46 h 48"/>
                  <a:gd name="T36" fmla="*/ 22 w 69"/>
                  <a:gd name="T37" fmla="*/ 52 h 48"/>
                  <a:gd name="T38" fmla="*/ 52 w 69"/>
                  <a:gd name="T39" fmla="*/ 87 h 48"/>
                  <a:gd name="T40" fmla="*/ 61 w 69"/>
                  <a:gd name="T41" fmla="*/ 93 h 48"/>
                  <a:gd name="T42" fmla="*/ 74 w 69"/>
                  <a:gd name="T43" fmla="*/ 106 h 48"/>
                  <a:gd name="T44" fmla="*/ 96 w 69"/>
                  <a:gd name="T45" fmla="*/ 120 h 48"/>
                  <a:gd name="T46" fmla="*/ 110 w 69"/>
                  <a:gd name="T47" fmla="*/ 126 h 48"/>
                  <a:gd name="T48" fmla="*/ 124 w 69"/>
                  <a:gd name="T49" fmla="*/ 126 h 48"/>
                  <a:gd name="T50" fmla="*/ 160 w 69"/>
                  <a:gd name="T51" fmla="*/ 131 h 48"/>
                  <a:gd name="T52" fmla="*/ 124 w 69"/>
                  <a:gd name="T53" fmla="*/ 126 h 48"/>
                  <a:gd name="T54" fmla="*/ 110 w 69"/>
                  <a:gd name="T55" fmla="*/ 126 h 48"/>
                  <a:gd name="T56" fmla="*/ 96 w 69"/>
                  <a:gd name="T57" fmla="*/ 120 h 48"/>
                  <a:gd name="T58" fmla="*/ 83 w 69"/>
                  <a:gd name="T59" fmla="*/ 115 h 48"/>
                  <a:gd name="T60" fmla="*/ 69 w 69"/>
                  <a:gd name="T61" fmla="*/ 106 h 48"/>
                  <a:gd name="T62" fmla="*/ 61 w 69"/>
                  <a:gd name="T63" fmla="*/ 98 h 48"/>
                  <a:gd name="T64" fmla="*/ 50 w 69"/>
                  <a:gd name="T65" fmla="*/ 87 h 48"/>
                  <a:gd name="T66" fmla="*/ 19 w 69"/>
                  <a:gd name="T67" fmla="*/ 52 h 48"/>
                  <a:gd name="T68" fmla="*/ 11 w 69"/>
                  <a:gd name="T69" fmla="*/ 44 h 48"/>
                  <a:gd name="T70" fmla="*/ 6 w 69"/>
                  <a:gd name="T71" fmla="*/ 35 h 48"/>
                  <a:gd name="T72" fmla="*/ 0 w 69"/>
                  <a:gd name="T73" fmla="*/ 22 h 48"/>
                  <a:gd name="T74" fmla="*/ 0 w 69"/>
                  <a:gd name="T75" fmla="*/ 8 h 48"/>
                  <a:gd name="T76" fmla="*/ 0 w 69"/>
                  <a:gd name="T77" fmla="*/ 3 h 48"/>
                  <a:gd name="T78" fmla="*/ 6 w 69"/>
                  <a:gd name="T79" fmla="*/ 0 h 48"/>
                  <a:gd name="T80" fmla="*/ 11 w 69"/>
                  <a:gd name="T81" fmla="*/ 0 h 48"/>
                  <a:gd name="T82" fmla="*/ 19 w 69"/>
                  <a:gd name="T83" fmla="*/ 0 h 48"/>
                  <a:gd name="T84" fmla="*/ 47 w 69"/>
                  <a:gd name="T85" fmla="*/ 8 h 48"/>
                  <a:gd name="T86" fmla="*/ 69 w 69"/>
                  <a:gd name="T87" fmla="*/ 22 h 48"/>
                  <a:gd name="T88" fmla="*/ 94 w 69"/>
                  <a:gd name="T89" fmla="*/ 35 h 48"/>
                  <a:gd name="T90" fmla="*/ 132 w 69"/>
                  <a:gd name="T91" fmla="*/ 66 h 48"/>
                  <a:gd name="T92" fmla="*/ 149 w 69"/>
                  <a:gd name="T93" fmla="*/ 71 h 48"/>
                  <a:gd name="T94" fmla="*/ 162 w 69"/>
                  <a:gd name="T95" fmla="*/ 74 h 48"/>
                  <a:gd name="T96" fmla="*/ 176 w 69"/>
                  <a:gd name="T97" fmla="*/ 74 h 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9" h="48">
                    <a:moveTo>
                      <a:pt x="64" y="27"/>
                    </a:moveTo>
                    <a:lnTo>
                      <a:pt x="65" y="27"/>
                    </a:lnTo>
                    <a:lnTo>
                      <a:pt x="69" y="27"/>
                    </a:lnTo>
                    <a:lnTo>
                      <a:pt x="65" y="27"/>
                    </a:lnTo>
                    <a:lnTo>
                      <a:pt x="64" y="27"/>
                    </a:lnTo>
                    <a:lnTo>
                      <a:pt x="59" y="27"/>
                    </a:lnTo>
                    <a:lnTo>
                      <a:pt x="54" y="27"/>
                    </a:lnTo>
                    <a:lnTo>
                      <a:pt x="46" y="24"/>
                    </a:lnTo>
                    <a:lnTo>
                      <a:pt x="33" y="13"/>
                    </a:lnTo>
                    <a:lnTo>
                      <a:pt x="24" y="8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9" y="32"/>
                    </a:lnTo>
                    <a:lnTo>
                      <a:pt x="22" y="34"/>
                    </a:lnTo>
                    <a:lnTo>
                      <a:pt x="27" y="39"/>
                    </a:lnTo>
                    <a:lnTo>
                      <a:pt x="35" y="44"/>
                    </a:lnTo>
                    <a:lnTo>
                      <a:pt x="40" y="46"/>
                    </a:lnTo>
                    <a:lnTo>
                      <a:pt x="45" y="46"/>
                    </a:lnTo>
                    <a:lnTo>
                      <a:pt x="58" y="48"/>
                    </a:lnTo>
                    <a:lnTo>
                      <a:pt x="45" y="46"/>
                    </a:lnTo>
                    <a:lnTo>
                      <a:pt x="40" y="46"/>
                    </a:lnTo>
                    <a:lnTo>
                      <a:pt x="35" y="44"/>
                    </a:lnTo>
                    <a:lnTo>
                      <a:pt x="30" y="42"/>
                    </a:lnTo>
                    <a:lnTo>
                      <a:pt x="25" y="39"/>
                    </a:lnTo>
                    <a:lnTo>
                      <a:pt x="22" y="36"/>
                    </a:lnTo>
                    <a:lnTo>
                      <a:pt x="18" y="32"/>
                    </a:lnTo>
                    <a:lnTo>
                      <a:pt x="7" y="19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8" y="24"/>
                    </a:lnTo>
                    <a:lnTo>
                      <a:pt x="54" y="26"/>
                    </a:lnTo>
                    <a:lnTo>
                      <a:pt x="59" y="27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75" name="Freeform 973"/>
              <p:cNvSpPr>
                <a:spLocks/>
              </p:cNvSpPr>
              <p:nvPr/>
            </p:nvSpPr>
            <p:spPr bwMode="auto">
              <a:xfrm>
                <a:off x="2862" y="759"/>
                <a:ext cx="154" cy="93"/>
              </a:xfrm>
              <a:custGeom>
                <a:avLst/>
                <a:gdLst>
                  <a:gd name="T0" fmla="*/ 151 w 56"/>
                  <a:gd name="T1" fmla="*/ 93 h 34"/>
                  <a:gd name="T2" fmla="*/ 154 w 56"/>
                  <a:gd name="T3" fmla="*/ 93 h 34"/>
                  <a:gd name="T4" fmla="*/ 151 w 56"/>
                  <a:gd name="T5" fmla="*/ 93 h 34"/>
                  <a:gd name="T6" fmla="*/ 85 w 56"/>
                  <a:gd name="T7" fmla="*/ 79 h 34"/>
                  <a:gd name="T8" fmla="*/ 72 w 56"/>
                  <a:gd name="T9" fmla="*/ 74 h 34"/>
                  <a:gd name="T10" fmla="*/ 63 w 56"/>
                  <a:gd name="T11" fmla="*/ 68 h 34"/>
                  <a:gd name="T12" fmla="*/ 44 w 56"/>
                  <a:gd name="T13" fmla="*/ 55 h 34"/>
                  <a:gd name="T14" fmla="*/ 39 w 56"/>
                  <a:gd name="T15" fmla="*/ 44 h 34"/>
                  <a:gd name="T16" fmla="*/ 30 w 56"/>
                  <a:gd name="T17" fmla="*/ 41 h 34"/>
                  <a:gd name="T18" fmla="*/ 25 w 56"/>
                  <a:gd name="T19" fmla="*/ 30 h 34"/>
                  <a:gd name="T20" fmla="*/ 8 w 56"/>
                  <a:gd name="T21" fmla="*/ 14 h 34"/>
                  <a:gd name="T22" fmla="*/ 0 w 56"/>
                  <a:gd name="T23" fmla="*/ 0 h 34"/>
                  <a:gd name="T24" fmla="*/ 8 w 56"/>
                  <a:gd name="T25" fmla="*/ 14 h 34"/>
                  <a:gd name="T26" fmla="*/ 22 w 56"/>
                  <a:gd name="T27" fmla="*/ 27 h 34"/>
                  <a:gd name="T28" fmla="*/ 36 w 56"/>
                  <a:gd name="T29" fmla="*/ 41 h 34"/>
                  <a:gd name="T30" fmla="*/ 39 w 56"/>
                  <a:gd name="T31" fmla="*/ 44 h 34"/>
                  <a:gd name="T32" fmla="*/ 50 w 56"/>
                  <a:gd name="T33" fmla="*/ 55 h 34"/>
                  <a:gd name="T34" fmla="*/ 66 w 56"/>
                  <a:gd name="T35" fmla="*/ 68 h 34"/>
                  <a:gd name="T36" fmla="*/ 74 w 56"/>
                  <a:gd name="T37" fmla="*/ 74 h 34"/>
                  <a:gd name="T38" fmla="*/ 85 w 56"/>
                  <a:gd name="T39" fmla="*/ 79 h 34"/>
                  <a:gd name="T40" fmla="*/ 151 w 56"/>
                  <a:gd name="T41" fmla="*/ 93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4">
                    <a:moveTo>
                      <a:pt x="55" y="34"/>
                    </a:moveTo>
                    <a:lnTo>
                      <a:pt x="56" y="34"/>
                    </a:lnTo>
                    <a:lnTo>
                      <a:pt x="55" y="34"/>
                    </a:lnTo>
                    <a:lnTo>
                      <a:pt x="31" y="29"/>
                    </a:lnTo>
                    <a:lnTo>
                      <a:pt x="26" y="27"/>
                    </a:lnTo>
                    <a:lnTo>
                      <a:pt x="23" y="25"/>
                    </a:lnTo>
                    <a:lnTo>
                      <a:pt x="16" y="20"/>
                    </a:lnTo>
                    <a:lnTo>
                      <a:pt x="14" y="16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0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8" y="20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31" y="29"/>
                    </a:lnTo>
                    <a:lnTo>
                      <a:pt x="55" y="3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76" name="Freeform 974"/>
              <p:cNvSpPr>
                <a:spLocks/>
              </p:cNvSpPr>
              <p:nvPr/>
            </p:nvSpPr>
            <p:spPr bwMode="auto">
              <a:xfrm>
                <a:off x="2871" y="753"/>
                <a:ext cx="162" cy="80"/>
              </a:xfrm>
              <a:custGeom>
                <a:avLst/>
                <a:gdLst>
                  <a:gd name="T0" fmla="*/ 157 w 59"/>
                  <a:gd name="T1" fmla="*/ 77 h 29"/>
                  <a:gd name="T2" fmla="*/ 162 w 59"/>
                  <a:gd name="T3" fmla="*/ 77 h 29"/>
                  <a:gd name="T4" fmla="*/ 157 w 59"/>
                  <a:gd name="T5" fmla="*/ 80 h 29"/>
                  <a:gd name="T6" fmla="*/ 135 w 59"/>
                  <a:gd name="T7" fmla="*/ 77 h 29"/>
                  <a:gd name="T8" fmla="*/ 115 w 59"/>
                  <a:gd name="T9" fmla="*/ 74 h 29"/>
                  <a:gd name="T10" fmla="*/ 91 w 59"/>
                  <a:gd name="T11" fmla="*/ 66 h 29"/>
                  <a:gd name="T12" fmla="*/ 58 w 59"/>
                  <a:gd name="T13" fmla="*/ 39 h 29"/>
                  <a:gd name="T14" fmla="*/ 41 w 59"/>
                  <a:gd name="T15" fmla="*/ 30 h 29"/>
                  <a:gd name="T16" fmla="*/ 30 w 59"/>
                  <a:gd name="T17" fmla="*/ 22 h 29"/>
                  <a:gd name="T18" fmla="*/ 8 w 59"/>
                  <a:gd name="T19" fmla="*/ 8 h 29"/>
                  <a:gd name="T20" fmla="*/ 0 w 59"/>
                  <a:gd name="T21" fmla="*/ 0 h 29"/>
                  <a:gd name="T22" fmla="*/ 14 w 59"/>
                  <a:gd name="T23" fmla="*/ 8 h 29"/>
                  <a:gd name="T24" fmla="*/ 41 w 59"/>
                  <a:gd name="T25" fmla="*/ 30 h 29"/>
                  <a:gd name="T26" fmla="*/ 58 w 59"/>
                  <a:gd name="T27" fmla="*/ 39 h 29"/>
                  <a:gd name="T28" fmla="*/ 93 w 59"/>
                  <a:gd name="T29" fmla="*/ 66 h 29"/>
                  <a:gd name="T30" fmla="*/ 115 w 59"/>
                  <a:gd name="T31" fmla="*/ 74 h 29"/>
                  <a:gd name="T32" fmla="*/ 135 w 59"/>
                  <a:gd name="T33" fmla="*/ 74 h 29"/>
                  <a:gd name="T34" fmla="*/ 157 w 59"/>
                  <a:gd name="T35" fmla="*/ 77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9" h="29">
                    <a:moveTo>
                      <a:pt x="57" y="28"/>
                    </a:moveTo>
                    <a:lnTo>
                      <a:pt x="59" y="28"/>
                    </a:lnTo>
                    <a:lnTo>
                      <a:pt x="57" y="29"/>
                    </a:lnTo>
                    <a:lnTo>
                      <a:pt x="49" y="28"/>
                    </a:lnTo>
                    <a:lnTo>
                      <a:pt x="42" y="27"/>
                    </a:lnTo>
                    <a:lnTo>
                      <a:pt x="33" y="24"/>
                    </a:lnTo>
                    <a:lnTo>
                      <a:pt x="21" y="14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5" y="11"/>
                    </a:lnTo>
                    <a:lnTo>
                      <a:pt x="21" y="14"/>
                    </a:lnTo>
                    <a:lnTo>
                      <a:pt x="34" y="24"/>
                    </a:lnTo>
                    <a:lnTo>
                      <a:pt x="42" y="27"/>
                    </a:lnTo>
                    <a:lnTo>
                      <a:pt x="49" y="27"/>
                    </a:lnTo>
                    <a:lnTo>
                      <a:pt x="57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4067" name="Freeform 975"/>
            <p:cNvSpPr>
              <a:spLocks/>
            </p:cNvSpPr>
            <p:nvPr/>
          </p:nvSpPr>
          <p:spPr bwMode="auto">
            <a:xfrm rot="930613">
              <a:off x="3333" y="1943"/>
              <a:ext cx="38" cy="27"/>
            </a:xfrm>
            <a:custGeom>
              <a:avLst/>
              <a:gdLst>
                <a:gd name="T0" fmla="*/ 35 w 14"/>
                <a:gd name="T1" fmla="*/ 22 h 10"/>
                <a:gd name="T2" fmla="*/ 38 w 14"/>
                <a:gd name="T3" fmla="*/ 22 h 10"/>
                <a:gd name="T4" fmla="*/ 35 w 14"/>
                <a:gd name="T5" fmla="*/ 27 h 10"/>
                <a:gd name="T6" fmla="*/ 33 w 14"/>
                <a:gd name="T7" fmla="*/ 22 h 10"/>
                <a:gd name="T8" fmla="*/ 22 w 14"/>
                <a:gd name="T9" fmla="*/ 19 h 10"/>
                <a:gd name="T10" fmla="*/ 8 w 14"/>
                <a:gd name="T11" fmla="*/ 8 h 10"/>
                <a:gd name="T12" fmla="*/ 3 w 14"/>
                <a:gd name="T13" fmla="*/ 3 h 10"/>
                <a:gd name="T14" fmla="*/ 0 w 14"/>
                <a:gd name="T15" fmla="*/ 0 h 10"/>
                <a:gd name="T16" fmla="*/ 3 w 14"/>
                <a:gd name="T17" fmla="*/ 3 h 10"/>
                <a:gd name="T18" fmla="*/ 8 w 14"/>
                <a:gd name="T19" fmla="*/ 8 h 10"/>
                <a:gd name="T20" fmla="*/ 22 w 14"/>
                <a:gd name="T21" fmla="*/ 16 h 10"/>
                <a:gd name="T22" fmla="*/ 35 w 14"/>
                <a:gd name="T23" fmla="*/ 22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0">
                  <a:moveTo>
                    <a:pt x="13" y="8"/>
                  </a:moveTo>
                  <a:lnTo>
                    <a:pt x="14" y="8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3"/>
                  </a:lnTo>
                  <a:lnTo>
                    <a:pt x="8" y="6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457E53"/>
            </a:solidFill>
            <a:ln w="127" cmpd="sng">
              <a:solidFill>
                <a:srgbClr val="457E53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068" name="Group 976"/>
            <p:cNvGrpSpPr>
              <a:grpSpLocks/>
            </p:cNvGrpSpPr>
            <p:nvPr/>
          </p:nvGrpSpPr>
          <p:grpSpPr bwMode="auto">
            <a:xfrm rot="930613">
              <a:off x="3144" y="1305"/>
              <a:ext cx="494" cy="653"/>
              <a:chOff x="2873" y="1031"/>
              <a:chExt cx="494" cy="653"/>
            </a:xfrm>
          </p:grpSpPr>
          <p:sp>
            <p:nvSpPr>
              <p:cNvPr id="4586" name="Freeform 977"/>
              <p:cNvSpPr>
                <a:spLocks/>
              </p:cNvSpPr>
              <p:nvPr/>
            </p:nvSpPr>
            <p:spPr bwMode="auto">
              <a:xfrm>
                <a:off x="2887" y="1064"/>
                <a:ext cx="99" cy="90"/>
              </a:xfrm>
              <a:custGeom>
                <a:avLst/>
                <a:gdLst>
                  <a:gd name="T0" fmla="*/ 3 w 36"/>
                  <a:gd name="T1" fmla="*/ 87 h 33"/>
                  <a:gd name="T2" fmla="*/ 0 w 36"/>
                  <a:gd name="T3" fmla="*/ 90 h 33"/>
                  <a:gd name="T4" fmla="*/ 3 w 36"/>
                  <a:gd name="T5" fmla="*/ 87 h 33"/>
                  <a:gd name="T6" fmla="*/ 11 w 36"/>
                  <a:gd name="T7" fmla="*/ 74 h 33"/>
                  <a:gd name="T8" fmla="*/ 33 w 36"/>
                  <a:gd name="T9" fmla="*/ 49 h 33"/>
                  <a:gd name="T10" fmla="*/ 58 w 36"/>
                  <a:gd name="T11" fmla="*/ 30 h 33"/>
                  <a:gd name="T12" fmla="*/ 69 w 36"/>
                  <a:gd name="T13" fmla="*/ 19 h 33"/>
                  <a:gd name="T14" fmla="*/ 88 w 36"/>
                  <a:gd name="T15" fmla="*/ 5 h 33"/>
                  <a:gd name="T16" fmla="*/ 99 w 36"/>
                  <a:gd name="T17" fmla="*/ 0 h 33"/>
                  <a:gd name="T18" fmla="*/ 91 w 36"/>
                  <a:gd name="T19" fmla="*/ 5 h 33"/>
                  <a:gd name="T20" fmla="*/ 69 w 36"/>
                  <a:gd name="T21" fmla="*/ 22 h 33"/>
                  <a:gd name="T22" fmla="*/ 58 w 36"/>
                  <a:gd name="T23" fmla="*/ 30 h 33"/>
                  <a:gd name="T24" fmla="*/ 33 w 36"/>
                  <a:gd name="T25" fmla="*/ 55 h 33"/>
                  <a:gd name="T26" fmla="*/ 14 w 36"/>
                  <a:gd name="T27" fmla="*/ 74 h 33"/>
                  <a:gd name="T28" fmla="*/ 3 w 36"/>
                  <a:gd name="T29" fmla="*/ 8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" h="33">
                    <a:moveTo>
                      <a:pt x="1" y="32"/>
                    </a:moveTo>
                    <a:lnTo>
                      <a:pt x="0" y="33"/>
                    </a:lnTo>
                    <a:lnTo>
                      <a:pt x="1" y="32"/>
                    </a:lnTo>
                    <a:lnTo>
                      <a:pt x="4" y="27"/>
                    </a:lnTo>
                    <a:lnTo>
                      <a:pt x="12" y="18"/>
                    </a:lnTo>
                    <a:lnTo>
                      <a:pt x="21" y="11"/>
                    </a:lnTo>
                    <a:lnTo>
                      <a:pt x="25" y="7"/>
                    </a:lnTo>
                    <a:lnTo>
                      <a:pt x="32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2" y="20"/>
                    </a:lnTo>
                    <a:lnTo>
                      <a:pt x="5" y="27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7" name="Freeform 978"/>
              <p:cNvSpPr>
                <a:spLocks/>
              </p:cNvSpPr>
              <p:nvPr/>
            </p:nvSpPr>
            <p:spPr bwMode="auto">
              <a:xfrm>
                <a:off x="3030" y="1031"/>
                <a:ext cx="148" cy="19"/>
              </a:xfrm>
              <a:custGeom>
                <a:avLst/>
                <a:gdLst>
                  <a:gd name="T0" fmla="*/ 3 w 54"/>
                  <a:gd name="T1" fmla="*/ 19 h 7"/>
                  <a:gd name="T2" fmla="*/ 0 w 54"/>
                  <a:gd name="T3" fmla="*/ 19 h 7"/>
                  <a:gd name="T4" fmla="*/ 3 w 54"/>
                  <a:gd name="T5" fmla="*/ 19 h 7"/>
                  <a:gd name="T6" fmla="*/ 22 w 54"/>
                  <a:gd name="T7" fmla="*/ 11 h 7"/>
                  <a:gd name="T8" fmla="*/ 55 w 54"/>
                  <a:gd name="T9" fmla="*/ 8 h 7"/>
                  <a:gd name="T10" fmla="*/ 107 w 54"/>
                  <a:gd name="T11" fmla="*/ 0 h 7"/>
                  <a:gd name="T12" fmla="*/ 134 w 54"/>
                  <a:gd name="T13" fmla="*/ 0 h 7"/>
                  <a:gd name="T14" fmla="*/ 148 w 54"/>
                  <a:gd name="T15" fmla="*/ 5 h 7"/>
                  <a:gd name="T16" fmla="*/ 134 w 54"/>
                  <a:gd name="T17" fmla="*/ 5 h 7"/>
                  <a:gd name="T18" fmla="*/ 107 w 54"/>
                  <a:gd name="T19" fmla="*/ 5 h 7"/>
                  <a:gd name="T20" fmla="*/ 55 w 54"/>
                  <a:gd name="T21" fmla="*/ 8 h 7"/>
                  <a:gd name="T22" fmla="*/ 22 w 54"/>
                  <a:gd name="T23" fmla="*/ 14 h 7"/>
                  <a:gd name="T24" fmla="*/ 3 w 54"/>
                  <a:gd name="T25" fmla="*/ 19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7">
                    <a:moveTo>
                      <a:pt x="1" y="7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8" y="4"/>
                    </a:lnTo>
                    <a:lnTo>
                      <a:pt x="20" y="3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49" y="2"/>
                    </a:lnTo>
                    <a:lnTo>
                      <a:pt x="39" y="2"/>
                    </a:lnTo>
                    <a:lnTo>
                      <a:pt x="20" y="3"/>
                    </a:lnTo>
                    <a:lnTo>
                      <a:pt x="8" y="5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8" name="Freeform 979"/>
              <p:cNvSpPr>
                <a:spLocks/>
              </p:cNvSpPr>
              <p:nvPr/>
            </p:nvSpPr>
            <p:spPr bwMode="auto">
              <a:xfrm>
                <a:off x="2873" y="1053"/>
                <a:ext cx="338" cy="156"/>
              </a:xfrm>
              <a:custGeom>
                <a:avLst/>
                <a:gdLst>
                  <a:gd name="T0" fmla="*/ 5 w 123"/>
                  <a:gd name="T1" fmla="*/ 151 h 57"/>
                  <a:gd name="T2" fmla="*/ 0 w 123"/>
                  <a:gd name="T3" fmla="*/ 156 h 57"/>
                  <a:gd name="T4" fmla="*/ 5 w 123"/>
                  <a:gd name="T5" fmla="*/ 151 h 57"/>
                  <a:gd name="T6" fmla="*/ 5 w 123"/>
                  <a:gd name="T7" fmla="*/ 145 h 57"/>
                  <a:gd name="T8" fmla="*/ 11 w 123"/>
                  <a:gd name="T9" fmla="*/ 145 h 57"/>
                  <a:gd name="T10" fmla="*/ 14 w 123"/>
                  <a:gd name="T11" fmla="*/ 140 h 57"/>
                  <a:gd name="T12" fmla="*/ 30 w 123"/>
                  <a:gd name="T13" fmla="*/ 112 h 57"/>
                  <a:gd name="T14" fmla="*/ 44 w 123"/>
                  <a:gd name="T15" fmla="*/ 96 h 57"/>
                  <a:gd name="T16" fmla="*/ 60 w 123"/>
                  <a:gd name="T17" fmla="*/ 74 h 57"/>
                  <a:gd name="T18" fmla="*/ 77 w 123"/>
                  <a:gd name="T19" fmla="*/ 60 h 57"/>
                  <a:gd name="T20" fmla="*/ 99 w 123"/>
                  <a:gd name="T21" fmla="*/ 47 h 57"/>
                  <a:gd name="T22" fmla="*/ 124 w 123"/>
                  <a:gd name="T23" fmla="*/ 33 h 57"/>
                  <a:gd name="T24" fmla="*/ 146 w 123"/>
                  <a:gd name="T25" fmla="*/ 25 h 57"/>
                  <a:gd name="T26" fmla="*/ 187 w 123"/>
                  <a:gd name="T27" fmla="*/ 11 h 57"/>
                  <a:gd name="T28" fmla="*/ 217 w 123"/>
                  <a:gd name="T29" fmla="*/ 3 h 57"/>
                  <a:gd name="T30" fmla="*/ 228 w 123"/>
                  <a:gd name="T31" fmla="*/ 3 h 57"/>
                  <a:gd name="T32" fmla="*/ 256 w 123"/>
                  <a:gd name="T33" fmla="*/ 3 h 57"/>
                  <a:gd name="T34" fmla="*/ 305 w 123"/>
                  <a:gd name="T35" fmla="*/ 0 h 57"/>
                  <a:gd name="T36" fmla="*/ 338 w 123"/>
                  <a:gd name="T37" fmla="*/ 3 h 57"/>
                  <a:gd name="T38" fmla="*/ 305 w 123"/>
                  <a:gd name="T39" fmla="*/ 3 h 57"/>
                  <a:gd name="T40" fmla="*/ 225 w 123"/>
                  <a:gd name="T41" fmla="*/ 5 h 57"/>
                  <a:gd name="T42" fmla="*/ 214 w 123"/>
                  <a:gd name="T43" fmla="*/ 5 h 57"/>
                  <a:gd name="T44" fmla="*/ 184 w 123"/>
                  <a:gd name="T45" fmla="*/ 14 h 57"/>
                  <a:gd name="T46" fmla="*/ 143 w 123"/>
                  <a:gd name="T47" fmla="*/ 27 h 57"/>
                  <a:gd name="T48" fmla="*/ 124 w 123"/>
                  <a:gd name="T49" fmla="*/ 38 h 57"/>
                  <a:gd name="T50" fmla="*/ 99 w 123"/>
                  <a:gd name="T51" fmla="*/ 47 h 57"/>
                  <a:gd name="T52" fmla="*/ 77 w 123"/>
                  <a:gd name="T53" fmla="*/ 60 h 57"/>
                  <a:gd name="T54" fmla="*/ 60 w 123"/>
                  <a:gd name="T55" fmla="*/ 79 h 57"/>
                  <a:gd name="T56" fmla="*/ 44 w 123"/>
                  <a:gd name="T57" fmla="*/ 96 h 57"/>
                  <a:gd name="T58" fmla="*/ 33 w 123"/>
                  <a:gd name="T59" fmla="*/ 112 h 57"/>
                  <a:gd name="T60" fmla="*/ 16 w 123"/>
                  <a:gd name="T61" fmla="*/ 140 h 57"/>
                  <a:gd name="T62" fmla="*/ 11 w 123"/>
                  <a:gd name="T63" fmla="*/ 145 h 57"/>
                  <a:gd name="T64" fmla="*/ 5 w 123"/>
                  <a:gd name="T65" fmla="*/ 15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57">
                    <a:moveTo>
                      <a:pt x="2" y="55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11" y="41"/>
                    </a:lnTo>
                    <a:lnTo>
                      <a:pt x="16" y="35"/>
                    </a:lnTo>
                    <a:lnTo>
                      <a:pt x="22" y="27"/>
                    </a:lnTo>
                    <a:lnTo>
                      <a:pt x="28" y="22"/>
                    </a:lnTo>
                    <a:lnTo>
                      <a:pt x="36" y="17"/>
                    </a:lnTo>
                    <a:lnTo>
                      <a:pt x="45" y="12"/>
                    </a:lnTo>
                    <a:lnTo>
                      <a:pt x="53" y="9"/>
                    </a:lnTo>
                    <a:lnTo>
                      <a:pt x="68" y="4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93" y="1"/>
                    </a:lnTo>
                    <a:lnTo>
                      <a:pt x="111" y="0"/>
                    </a:lnTo>
                    <a:lnTo>
                      <a:pt x="123" y="1"/>
                    </a:lnTo>
                    <a:lnTo>
                      <a:pt x="111" y="1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67" y="5"/>
                    </a:lnTo>
                    <a:lnTo>
                      <a:pt x="52" y="10"/>
                    </a:lnTo>
                    <a:lnTo>
                      <a:pt x="45" y="14"/>
                    </a:lnTo>
                    <a:lnTo>
                      <a:pt x="36" y="17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5"/>
                    </a:lnTo>
                    <a:lnTo>
                      <a:pt x="12" y="41"/>
                    </a:lnTo>
                    <a:lnTo>
                      <a:pt x="6" y="51"/>
                    </a:lnTo>
                    <a:lnTo>
                      <a:pt x="4" y="53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9" name="Freeform 980"/>
              <p:cNvSpPr>
                <a:spLocks/>
              </p:cNvSpPr>
              <p:nvPr/>
            </p:nvSpPr>
            <p:spPr bwMode="auto">
              <a:xfrm>
                <a:off x="2879" y="1078"/>
                <a:ext cx="370" cy="148"/>
              </a:xfrm>
              <a:custGeom>
                <a:avLst/>
                <a:gdLst>
                  <a:gd name="T0" fmla="*/ 8 w 135"/>
                  <a:gd name="T1" fmla="*/ 143 h 54"/>
                  <a:gd name="T2" fmla="*/ 0 w 135"/>
                  <a:gd name="T3" fmla="*/ 148 h 54"/>
                  <a:gd name="T4" fmla="*/ 5 w 135"/>
                  <a:gd name="T5" fmla="*/ 143 h 54"/>
                  <a:gd name="T6" fmla="*/ 8 w 135"/>
                  <a:gd name="T7" fmla="*/ 143 h 54"/>
                  <a:gd name="T8" fmla="*/ 11 w 135"/>
                  <a:gd name="T9" fmla="*/ 140 h 54"/>
                  <a:gd name="T10" fmla="*/ 19 w 135"/>
                  <a:gd name="T11" fmla="*/ 132 h 54"/>
                  <a:gd name="T12" fmla="*/ 38 w 135"/>
                  <a:gd name="T13" fmla="*/ 104 h 54"/>
                  <a:gd name="T14" fmla="*/ 71 w 135"/>
                  <a:gd name="T15" fmla="*/ 71 h 54"/>
                  <a:gd name="T16" fmla="*/ 93 w 135"/>
                  <a:gd name="T17" fmla="*/ 55 h 54"/>
                  <a:gd name="T18" fmla="*/ 112 w 135"/>
                  <a:gd name="T19" fmla="*/ 36 h 54"/>
                  <a:gd name="T20" fmla="*/ 137 w 135"/>
                  <a:gd name="T21" fmla="*/ 22 h 54"/>
                  <a:gd name="T22" fmla="*/ 164 w 135"/>
                  <a:gd name="T23" fmla="*/ 14 h 54"/>
                  <a:gd name="T24" fmla="*/ 189 w 135"/>
                  <a:gd name="T25" fmla="*/ 5 h 54"/>
                  <a:gd name="T26" fmla="*/ 208 w 135"/>
                  <a:gd name="T27" fmla="*/ 3 h 54"/>
                  <a:gd name="T28" fmla="*/ 244 w 135"/>
                  <a:gd name="T29" fmla="*/ 0 h 54"/>
                  <a:gd name="T30" fmla="*/ 258 w 135"/>
                  <a:gd name="T31" fmla="*/ 0 h 54"/>
                  <a:gd name="T32" fmla="*/ 285 w 135"/>
                  <a:gd name="T33" fmla="*/ 0 h 54"/>
                  <a:gd name="T34" fmla="*/ 334 w 135"/>
                  <a:gd name="T35" fmla="*/ 3 h 54"/>
                  <a:gd name="T36" fmla="*/ 370 w 135"/>
                  <a:gd name="T37" fmla="*/ 14 h 54"/>
                  <a:gd name="T38" fmla="*/ 334 w 135"/>
                  <a:gd name="T39" fmla="*/ 3 h 54"/>
                  <a:gd name="T40" fmla="*/ 293 w 135"/>
                  <a:gd name="T41" fmla="*/ 3 h 54"/>
                  <a:gd name="T42" fmla="*/ 249 w 135"/>
                  <a:gd name="T43" fmla="*/ 0 h 54"/>
                  <a:gd name="T44" fmla="*/ 238 w 135"/>
                  <a:gd name="T45" fmla="*/ 3 h 54"/>
                  <a:gd name="T46" fmla="*/ 206 w 135"/>
                  <a:gd name="T47" fmla="*/ 3 h 54"/>
                  <a:gd name="T48" fmla="*/ 184 w 135"/>
                  <a:gd name="T49" fmla="*/ 8 h 54"/>
                  <a:gd name="T50" fmla="*/ 162 w 135"/>
                  <a:gd name="T51" fmla="*/ 16 h 54"/>
                  <a:gd name="T52" fmla="*/ 137 w 135"/>
                  <a:gd name="T53" fmla="*/ 27 h 54"/>
                  <a:gd name="T54" fmla="*/ 112 w 135"/>
                  <a:gd name="T55" fmla="*/ 41 h 54"/>
                  <a:gd name="T56" fmla="*/ 93 w 135"/>
                  <a:gd name="T57" fmla="*/ 58 h 54"/>
                  <a:gd name="T58" fmla="*/ 71 w 135"/>
                  <a:gd name="T59" fmla="*/ 74 h 54"/>
                  <a:gd name="T60" fmla="*/ 41 w 135"/>
                  <a:gd name="T61" fmla="*/ 107 h 54"/>
                  <a:gd name="T62" fmla="*/ 19 w 135"/>
                  <a:gd name="T63" fmla="*/ 132 h 54"/>
                  <a:gd name="T64" fmla="*/ 8 w 135"/>
                  <a:gd name="T65" fmla="*/ 143 h 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5" h="54">
                    <a:moveTo>
                      <a:pt x="3" y="52"/>
                    </a:moveTo>
                    <a:lnTo>
                      <a:pt x="0" y="54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4" y="51"/>
                    </a:lnTo>
                    <a:lnTo>
                      <a:pt x="7" y="48"/>
                    </a:lnTo>
                    <a:lnTo>
                      <a:pt x="14" y="38"/>
                    </a:lnTo>
                    <a:lnTo>
                      <a:pt x="26" y="26"/>
                    </a:lnTo>
                    <a:lnTo>
                      <a:pt x="34" y="20"/>
                    </a:lnTo>
                    <a:lnTo>
                      <a:pt x="41" y="13"/>
                    </a:lnTo>
                    <a:lnTo>
                      <a:pt x="50" y="8"/>
                    </a:lnTo>
                    <a:lnTo>
                      <a:pt x="60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22" y="1"/>
                    </a:lnTo>
                    <a:lnTo>
                      <a:pt x="135" y="5"/>
                    </a:lnTo>
                    <a:lnTo>
                      <a:pt x="122" y="1"/>
                    </a:lnTo>
                    <a:lnTo>
                      <a:pt x="107" y="1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75" y="1"/>
                    </a:lnTo>
                    <a:lnTo>
                      <a:pt x="67" y="3"/>
                    </a:lnTo>
                    <a:lnTo>
                      <a:pt x="59" y="6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4" y="21"/>
                    </a:lnTo>
                    <a:lnTo>
                      <a:pt x="26" y="27"/>
                    </a:lnTo>
                    <a:lnTo>
                      <a:pt x="15" y="39"/>
                    </a:lnTo>
                    <a:lnTo>
                      <a:pt x="7" y="48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0" name="Freeform 981"/>
              <p:cNvSpPr>
                <a:spLocks/>
              </p:cNvSpPr>
              <p:nvPr/>
            </p:nvSpPr>
            <p:spPr bwMode="auto">
              <a:xfrm>
                <a:off x="2876" y="1143"/>
                <a:ext cx="110" cy="121"/>
              </a:xfrm>
              <a:custGeom>
                <a:avLst/>
                <a:gdLst>
                  <a:gd name="T0" fmla="*/ 3 w 40"/>
                  <a:gd name="T1" fmla="*/ 121 h 44"/>
                  <a:gd name="T2" fmla="*/ 0 w 40"/>
                  <a:gd name="T3" fmla="*/ 121 h 44"/>
                  <a:gd name="T4" fmla="*/ 0 w 40"/>
                  <a:gd name="T5" fmla="*/ 118 h 44"/>
                  <a:gd name="T6" fmla="*/ 14 w 40"/>
                  <a:gd name="T7" fmla="*/ 105 h 44"/>
                  <a:gd name="T8" fmla="*/ 36 w 40"/>
                  <a:gd name="T9" fmla="*/ 69 h 44"/>
                  <a:gd name="T10" fmla="*/ 52 w 40"/>
                  <a:gd name="T11" fmla="*/ 55 h 44"/>
                  <a:gd name="T12" fmla="*/ 61 w 40"/>
                  <a:gd name="T13" fmla="*/ 41 h 44"/>
                  <a:gd name="T14" fmla="*/ 72 w 40"/>
                  <a:gd name="T15" fmla="*/ 28 h 44"/>
                  <a:gd name="T16" fmla="*/ 80 w 40"/>
                  <a:gd name="T17" fmla="*/ 19 h 44"/>
                  <a:gd name="T18" fmla="*/ 85 w 40"/>
                  <a:gd name="T19" fmla="*/ 11 h 44"/>
                  <a:gd name="T20" fmla="*/ 96 w 40"/>
                  <a:gd name="T21" fmla="*/ 8 h 44"/>
                  <a:gd name="T22" fmla="*/ 110 w 40"/>
                  <a:gd name="T23" fmla="*/ 0 h 44"/>
                  <a:gd name="T24" fmla="*/ 96 w 40"/>
                  <a:gd name="T25" fmla="*/ 8 h 44"/>
                  <a:gd name="T26" fmla="*/ 83 w 40"/>
                  <a:gd name="T27" fmla="*/ 19 h 44"/>
                  <a:gd name="T28" fmla="*/ 72 w 40"/>
                  <a:gd name="T29" fmla="*/ 28 h 44"/>
                  <a:gd name="T30" fmla="*/ 66 w 40"/>
                  <a:gd name="T31" fmla="*/ 47 h 44"/>
                  <a:gd name="T32" fmla="*/ 52 w 40"/>
                  <a:gd name="T33" fmla="*/ 61 h 44"/>
                  <a:gd name="T34" fmla="*/ 39 w 40"/>
                  <a:gd name="T35" fmla="*/ 74 h 44"/>
                  <a:gd name="T36" fmla="*/ 14 w 40"/>
                  <a:gd name="T37" fmla="*/ 105 h 44"/>
                  <a:gd name="T38" fmla="*/ 3 w 40"/>
                  <a:gd name="T39" fmla="*/ 121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44">
                    <a:moveTo>
                      <a:pt x="1" y="44"/>
                    </a:moveTo>
                    <a:lnTo>
                      <a:pt x="0" y="44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3" y="25"/>
                    </a:lnTo>
                    <a:lnTo>
                      <a:pt x="19" y="20"/>
                    </a:lnTo>
                    <a:lnTo>
                      <a:pt x="22" y="15"/>
                    </a:lnTo>
                    <a:lnTo>
                      <a:pt x="26" y="10"/>
                    </a:lnTo>
                    <a:lnTo>
                      <a:pt x="29" y="7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9" y="22"/>
                    </a:lnTo>
                    <a:lnTo>
                      <a:pt x="14" y="27"/>
                    </a:lnTo>
                    <a:lnTo>
                      <a:pt x="5" y="3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1" name="Freeform 982"/>
              <p:cNvSpPr>
                <a:spLocks/>
              </p:cNvSpPr>
              <p:nvPr/>
            </p:nvSpPr>
            <p:spPr bwMode="auto">
              <a:xfrm>
                <a:off x="2997" y="1091"/>
                <a:ext cx="121" cy="42"/>
              </a:xfrm>
              <a:custGeom>
                <a:avLst/>
                <a:gdLst>
                  <a:gd name="T0" fmla="*/ 3 w 44"/>
                  <a:gd name="T1" fmla="*/ 42 h 15"/>
                  <a:gd name="T2" fmla="*/ 0 w 44"/>
                  <a:gd name="T3" fmla="*/ 42 h 15"/>
                  <a:gd name="T4" fmla="*/ 3 w 44"/>
                  <a:gd name="T5" fmla="*/ 36 h 15"/>
                  <a:gd name="T6" fmla="*/ 17 w 44"/>
                  <a:gd name="T7" fmla="*/ 31 h 15"/>
                  <a:gd name="T8" fmla="*/ 44 w 44"/>
                  <a:gd name="T9" fmla="*/ 17 h 15"/>
                  <a:gd name="T10" fmla="*/ 74 w 44"/>
                  <a:gd name="T11" fmla="*/ 6 h 15"/>
                  <a:gd name="T12" fmla="*/ 85 w 44"/>
                  <a:gd name="T13" fmla="*/ 3 h 15"/>
                  <a:gd name="T14" fmla="*/ 88 w 44"/>
                  <a:gd name="T15" fmla="*/ 3 h 15"/>
                  <a:gd name="T16" fmla="*/ 113 w 44"/>
                  <a:gd name="T17" fmla="*/ 0 h 15"/>
                  <a:gd name="T18" fmla="*/ 121 w 44"/>
                  <a:gd name="T19" fmla="*/ 0 h 15"/>
                  <a:gd name="T20" fmla="*/ 113 w 44"/>
                  <a:gd name="T21" fmla="*/ 0 h 15"/>
                  <a:gd name="T22" fmla="*/ 88 w 44"/>
                  <a:gd name="T23" fmla="*/ 6 h 15"/>
                  <a:gd name="T24" fmla="*/ 74 w 44"/>
                  <a:gd name="T25" fmla="*/ 6 h 15"/>
                  <a:gd name="T26" fmla="*/ 44 w 44"/>
                  <a:gd name="T27" fmla="*/ 20 h 15"/>
                  <a:gd name="T28" fmla="*/ 17 w 44"/>
                  <a:gd name="T29" fmla="*/ 31 h 15"/>
                  <a:gd name="T30" fmla="*/ 3 w 44"/>
                  <a:gd name="T31" fmla="*/ 42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5">
                    <a:moveTo>
                      <a:pt x="1" y="15"/>
                    </a:moveTo>
                    <a:lnTo>
                      <a:pt x="0" y="15"/>
                    </a:lnTo>
                    <a:lnTo>
                      <a:pt x="1" y="13"/>
                    </a:lnTo>
                    <a:lnTo>
                      <a:pt x="6" y="11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6" y="11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2" name="Freeform 983"/>
              <p:cNvSpPr>
                <a:spLocks/>
              </p:cNvSpPr>
              <p:nvPr/>
            </p:nvSpPr>
            <p:spPr bwMode="auto">
              <a:xfrm>
                <a:off x="2879" y="1113"/>
                <a:ext cx="398" cy="176"/>
              </a:xfrm>
              <a:custGeom>
                <a:avLst/>
                <a:gdLst>
                  <a:gd name="T0" fmla="*/ 5 w 145"/>
                  <a:gd name="T1" fmla="*/ 162 h 64"/>
                  <a:gd name="T2" fmla="*/ 5 w 145"/>
                  <a:gd name="T3" fmla="*/ 165 h 64"/>
                  <a:gd name="T4" fmla="*/ 0 w 145"/>
                  <a:gd name="T5" fmla="*/ 176 h 64"/>
                  <a:gd name="T6" fmla="*/ 5 w 145"/>
                  <a:gd name="T7" fmla="*/ 165 h 64"/>
                  <a:gd name="T8" fmla="*/ 5 w 145"/>
                  <a:gd name="T9" fmla="*/ 162 h 64"/>
                  <a:gd name="T10" fmla="*/ 14 w 145"/>
                  <a:gd name="T11" fmla="*/ 151 h 64"/>
                  <a:gd name="T12" fmla="*/ 38 w 145"/>
                  <a:gd name="T13" fmla="*/ 124 h 64"/>
                  <a:gd name="T14" fmla="*/ 80 w 145"/>
                  <a:gd name="T15" fmla="*/ 91 h 64"/>
                  <a:gd name="T16" fmla="*/ 126 w 145"/>
                  <a:gd name="T17" fmla="*/ 52 h 64"/>
                  <a:gd name="T18" fmla="*/ 137 w 145"/>
                  <a:gd name="T19" fmla="*/ 41 h 64"/>
                  <a:gd name="T20" fmla="*/ 148 w 145"/>
                  <a:gd name="T21" fmla="*/ 36 h 64"/>
                  <a:gd name="T22" fmla="*/ 176 w 145"/>
                  <a:gd name="T23" fmla="*/ 25 h 64"/>
                  <a:gd name="T24" fmla="*/ 203 w 145"/>
                  <a:gd name="T25" fmla="*/ 22 h 64"/>
                  <a:gd name="T26" fmla="*/ 225 w 145"/>
                  <a:gd name="T27" fmla="*/ 19 h 64"/>
                  <a:gd name="T28" fmla="*/ 247 w 145"/>
                  <a:gd name="T29" fmla="*/ 14 h 64"/>
                  <a:gd name="T30" fmla="*/ 261 w 145"/>
                  <a:gd name="T31" fmla="*/ 8 h 64"/>
                  <a:gd name="T32" fmla="*/ 274 w 145"/>
                  <a:gd name="T33" fmla="*/ 6 h 64"/>
                  <a:gd name="T34" fmla="*/ 277 w 145"/>
                  <a:gd name="T35" fmla="*/ 0 h 64"/>
                  <a:gd name="T36" fmla="*/ 280 w 145"/>
                  <a:gd name="T37" fmla="*/ 0 h 64"/>
                  <a:gd name="T38" fmla="*/ 305 w 145"/>
                  <a:gd name="T39" fmla="*/ 0 h 64"/>
                  <a:gd name="T40" fmla="*/ 332 w 145"/>
                  <a:gd name="T41" fmla="*/ 6 h 64"/>
                  <a:gd name="T42" fmla="*/ 360 w 145"/>
                  <a:gd name="T43" fmla="*/ 8 h 64"/>
                  <a:gd name="T44" fmla="*/ 398 w 145"/>
                  <a:gd name="T45" fmla="*/ 14 h 64"/>
                  <a:gd name="T46" fmla="*/ 360 w 145"/>
                  <a:gd name="T47" fmla="*/ 11 h 64"/>
                  <a:gd name="T48" fmla="*/ 316 w 145"/>
                  <a:gd name="T49" fmla="*/ 0 h 64"/>
                  <a:gd name="T50" fmla="*/ 285 w 145"/>
                  <a:gd name="T51" fmla="*/ 0 h 64"/>
                  <a:gd name="T52" fmla="*/ 274 w 145"/>
                  <a:gd name="T53" fmla="*/ 0 h 64"/>
                  <a:gd name="T54" fmla="*/ 272 w 145"/>
                  <a:gd name="T55" fmla="*/ 6 h 64"/>
                  <a:gd name="T56" fmla="*/ 272 w 145"/>
                  <a:gd name="T57" fmla="*/ 8 h 64"/>
                  <a:gd name="T58" fmla="*/ 258 w 145"/>
                  <a:gd name="T59" fmla="*/ 11 h 64"/>
                  <a:gd name="T60" fmla="*/ 244 w 145"/>
                  <a:gd name="T61" fmla="*/ 19 h 64"/>
                  <a:gd name="T62" fmla="*/ 222 w 145"/>
                  <a:gd name="T63" fmla="*/ 19 h 64"/>
                  <a:gd name="T64" fmla="*/ 198 w 145"/>
                  <a:gd name="T65" fmla="*/ 22 h 64"/>
                  <a:gd name="T66" fmla="*/ 173 w 145"/>
                  <a:gd name="T67" fmla="*/ 25 h 64"/>
                  <a:gd name="T68" fmla="*/ 148 w 145"/>
                  <a:gd name="T69" fmla="*/ 36 h 64"/>
                  <a:gd name="T70" fmla="*/ 137 w 145"/>
                  <a:gd name="T71" fmla="*/ 44 h 64"/>
                  <a:gd name="T72" fmla="*/ 124 w 145"/>
                  <a:gd name="T73" fmla="*/ 55 h 64"/>
                  <a:gd name="T74" fmla="*/ 80 w 145"/>
                  <a:gd name="T75" fmla="*/ 94 h 64"/>
                  <a:gd name="T76" fmla="*/ 41 w 145"/>
                  <a:gd name="T77" fmla="*/ 127 h 64"/>
                  <a:gd name="T78" fmla="*/ 14 w 145"/>
                  <a:gd name="T79" fmla="*/ 151 h 64"/>
                  <a:gd name="T80" fmla="*/ 5 w 145"/>
                  <a:gd name="T81" fmla="*/ 162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64">
                    <a:moveTo>
                      <a:pt x="2" y="59"/>
                    </a:moveTo>
                    <a:lnTo>
                      <a:pt x="2" y="60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5" y="55"/>
                    </a:lnTo>
                    <a:lnTo>
                      <a:pt x="14" y="45"/>
                    </a:lnTo>
                    <a:lnTo>
                      <a:pt x="29" y="33"/>
                    </a:lnTo>
                    <a:lnTo>
                      <a:pt x="46" y="19"/>
                    </a:lnTo>
                    <a:lnTo>
                      <a:pt x="50" y="15"/>
                    </a:lnTo>
                    <a:lnTo>
                      <a:pt x="54" y="13"/>
                    </a:lnTo>
                    <a:lnTo>
                      <a:pt x="64" y="9"/>
                    </a:lnTo>
                    <a:lnTo>
                      <a:pt x="74" y="8"/>
                    </a:lnTo>
                    <a:lnTo>
                      <a:pt x="82" y="7"/>
                    </a:lnTo>
                    <a:lnTo>
                      <a:pt x="90" y="5"/>
                    </a:lnTo>
                    <a:lnTo>
                      <a:pt x="95" y="3"/>
                    </a:lnTo>
                    <a:lnTo>
                      <a:pt x="100" y="2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1" y="2"/>
                    </a:lnTo>
                    <a:lnTo>
                      <a:pt x="131" y="3"/>
                    </a:lnTo>
                    <a:lnTo>
                      <a:pt x="145" y="5"/>
                    </a:lnTo>
                    <a:lnTo>
                      <a:pt x="131" y="4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4" y="4"/>
                    </a:lnTo>
                    <a:lnTo>
                      <a:pt x="89" y="7"/>
                    </a:lnTo>
                    <a:lnTo>
                      <a:pt x="81" y="7"/>
                    </a:lnTo>
                    <a:lnTo>
                      <a:pt x="72" y="8"/>
                    </a:lnTo>
                    <a:lnTo>
                      <a:pt x="63" y="9"/>
                    </a:lnTo>
                    <a:lnTo>
                      <a:pt x="54" y="13"/>
                    </a:lnTo>
                    <a:lnTo>
                      <a:pt x="50" y="16"/>
                    </a:lnTo>
                    <a:lnTo>
                      <a:pt x="45" y="20"/>
                    </a:lnTo>
                    <a:lnTo>
                      <a:pt x="29" y="34"/>
                    </a:lnTo>
                    <a:lnTo>
                      <a:pt x="15" y="46"/>
                    </a:lnTo>
                    <a:lnTo>
                      <a:pt x="5" y="55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3" name="Freeform 984"/>
              <p:cNvSpPr>
                <a:spLocks/>
              </p:cNvSpPr>
              <p:nvPr/>
            </p:nvSpPr>
            <p:spPr bwMode="auto">
              <a:xfrm>
                <a:off x="2928" y="1097"/>
                <a:ext cx="341" cy="115"/>
              </a:xfrm>
              <a:custGeom>
                <a:avLst/>
                <a:gdLst>
                  <a:gd name="T0" fmla="*/ 6 w 124"/>
                  <a:gd name="T1" fmla="*/ 110 h 42"/>
                  <a:gd name="T2" fmla="*/ 6 w 124"/>
                  <a:gd name="T3" fmla="*/ 112 h 42"/>
                  <a:gd name="T4" fmla="*/ 0 w 124"/>
                  <a:gd name="T5" fmla="*/ 115 h 42"/>
                  <a:gd name="T6" fmla="*/ 3 w 124"/>
                  <a:gd name="T7" fmla="*/ 110 h 42"/>
                  <a:gd name="T8" fmla="*/ 6 w 124"/>
                  <a:gd name="T9" fmla="*/ 110 h 42"/>
                  <a:gd name="T10" fmla="*/ 8 w 124"/>
                  <a:gd name="T11" fmla="*/ 110 h 42"/>
                  <a:gd name="T12" fmla="*/ 17 w 124"/>
                  <a:gd name="T13" fmla="*/ 101 h 42"/>
                  <a:gd name="T14" fmla="*/ 41 w 124"/>
                  <a:gd name="T15" fmla="*/ 82 h 42"/>
                  <a:gd name="T16" fmla="*/ 72 w 124"/>
                  <a:gd name="T17" fmla="*/ 55 h 42"/>
                  <a:gd name="T18" fmla="*/ 91 w 124"/>
                  <a:gd name="T19" fmla="*/ 41 h 42"/>
                  <a:gd name="T20" fmla="*/ 116 w 124"/>
                  <a:gd name="T21" fmla="*/ 30 h 42"/>
                  <a:gd name="T22" fmla="*/ 160 w 124"/>
                  <a:gd name="T23" fmla="*/ 16 h 42"/>
                  <a:gd name="T24" fmla="*/ 201 w 124"/>
                  <a:gd name="T25" fmla="*/ 11 h 42"/>
                  <a:gd name="T26" fmla="*/ 231 w 124"/>
                  <a:gd name="T27" fmla="*/ 3 h 42"/>
                  <a:gd name="T28" fmla="*/ 242 w 124"/>
                  <a:gd name="T29" fmla="*/ 0 h 42"/>
                  <a:gd name="T30" fmla="*/ 270 w 124"/>
                  <a:gd name="T31" fmla="*/ 0 h 42"/>
                  <a:gd name="T32" fmla="*/ 294 w 124"/>
                  <a:gd name="T33" fmla="*/ 0 h 42"/>
                  <a:gd name="T34" fmla="*/ 314 w 124"/>
                  <a:gd name="T35" fmla="*/ 8 h 42"/>
                  <a:gd name="T36" fmla="*/ 341 w 124"/>
                  <a:gd name="T37" fmla="*/ 22 h 42"/>
                  <a:gd name="T38" fmla="*/ 314 w 124"/>
                  <a:gd name="T39" fmla="*/ 11 h 42"/>
                  <a:gd name="T40" fmla="*/ 311 w 124"/>
                  <a:gd name="T41" fmla="*/ 8 h 42"/>
                  <a:gd name="T42" fmla="*/ 303 w 124"/>
                  <a:gd name="T43" fmla="*/ 3 h 42"/>
                  <a:gd name="T44" fmla="*/ 281 w 124"/>
                  <a:gd name="T45" fmla="*/ 0 h 42"/>
                  <a:gd name="T46" fmla="*/ 253 w 124"/>
                  <a:gd name="T47" fmla="*/ 0 h 42"/>
                  <a:gd name="T48" fmla="*/ 242 w 124"/>
                  <a:gd name="T49" fmla="*/ 3 h 42"/>
                  <a:gd name="T50" fmla="*/ 239 w 124"/>
                  <a:gd name="T51" fmla="*/ 3 h 42"/>
                  <a:gd name="T52" fmla="*/ 228 w 124"/>
                  <a:gd name="T53" fmla="*/ 8 h 42"/>
                  <a:gd name="T54" fmla="*/ 201 w 124"/>
                  <a:gd name="T55" fmla="*/ 11 h 42"/>
                  <a:gd name="T56" fmla="*/ 160 w 124"/>
                  <a:gd name="T57" fmla="*/ 22 h 42"/>
                  <a:gd name="T58" fmla="*/ 113 w 124"/>
                  <a:gd name="T59" fmla="*/ 30 h 42"/>
                  <a:gd name="T60" fmla="*/ 91 w 124"/>
                  <a:gd name="T61" fmla="*/ 44 h 42"/>
                  <a:gd name="T62" fmla="*/ 72 w 124"/>
                  <a:gd name="T63" fmla="*/ 58 h 42"/>
                  <a:gd name="T64" fmla="*/ 41 w 124"/>
                  <a:gd name="T65" fmla="*/ 82 h 42"/>
                  <a:gd name="T66" fmla="*/ 17 w 124"/>
                  <a:gd name="T67" fmla="*/ 101 h 42"/>
                  <a:gd name="T68" fmla="*/ 8 w 124"/>
                  <a:gd name="T69" fmla="*/ 110 h 42"/>
                  <a:gd name="T70" fmla="*/ 6 w 124"/>
                  <a:gd name="T71" fmla="*/ 110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4" h="42">
                    <a:moveTo>
                      <a:pt x="2" y="40"/>
                    </a:moveTo>
                    <a:lnTo>
                      <a:pt x="2" y="41"/>
                    </a:lnTo>
                    <a:lnTo>
                      <a:pt x="0" y="42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3" y="40"/>
                    </a:lnTo>
                    <a:lnTo>
                      <a:pt x="6" y="37"/>
                    </a:lnTo>
                    <a:lnTo>
                      <a:pt x="15" y="30"/>
                    </a:lnTo>
                    <a:lnTo>
                      <a:pt x="26" y="20"/>
                    </a:lnTo>
                    <a:lnTo>
                      <a:pt x="33" y="15"/>
                    </a:lnTo>
                    <a:lnTo>
                      <a:pt x="42" y="11"/>
                    </a:lnTo>
                    <a:lnTo>
                      <a:pt x="58" y="6"/>
                    </a:lnTo>
                    <a:lnTo>
                      <a:pt x="73" y="4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8" y="0"/>
                    </a:lnTo>
                    <a:lnTo>
                      <a:pt x="107" y="0"/>
                    </a:lnTo>
                    <a:lnTo>
                      <a:pt x="114" y="3"/>
                    </a:lnTo>
                    <a:lnTo>
                      <a:pt x="124" y="8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0" y="1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8" y="1"/>
                    </a:lnTo>
                    <a:lnTo>
                      <a:pt x="87" y="1"/>
                    </a:lnTo>
                    <a:lnTo>
                      <a:pt x="83" y="3"/>
                    </a:lnTo>
                    <a:lnTo>
                      <a:pt x="73" y="4"/>
                    </a:lnTo>
                    <a:lnTo>
                      <a:pt x="58" y="8"/>
                    </a:lnTo>
                    <a:lnTo>
                      <a:pt x="41" y="11"/>
                    </a:lnTo>
                    <a:lnTo>
                      <a:pt x="33" y="16"/>
                    </a:lnTo>
                    <a:lnTo>
                      <a:pt x="26" y="21"/>
                    </a:lnTo>
                    <a:lnTo>
                      <a:pt x="15" y="30"/>
                    </a:lnTo>
                    <a:lnTo>
                      <a:pt x="6" y="37"/>
                    </a:lnTo>
                    <a:lnTo>
                      <a:pt x="3" y="40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4" name="Freeform 985"/>
              <p:cNvSpPr>
                <a:spLocks/>
              </p:cNvSpPr>
              <p:nvPr/>
            </p:nvSpPr>
            <p:spPr bwMode="auto">
              <a:xfrm>
                <a:off x="2879" y="1267"/>
                <a:ext cx="36" cy="41"/>
              </a:xfrm>
              <a:custGeom>
                <a:avLst/>
                <a:gdLst>
                  <a:gd name="T0" fmla="*/ 6 w 13"/>
                  <a:gd name="T1" fmla="*/ 41 h 15"/>
                  <a:gd name="T2" fmla="*/ 0 w 13"/>
                  <a:gd name="T3" fmla="*/ 41 h 15"/>
                  <a:gd name="T4" fmla="*/ 14 w 13"/>
                  <a:gd name="T5" fmla="*/ 27 h 15"/>
                  <a:gd name="T6" fmla="*/ 25 w 13"/>
                  <a:gd name="T7" fmla="*/ 11 h 15"/>
                  <a:gd name="T8" fmla="*/ 33 w 13"/>
                  <a:gd name="T9" fmla="*/ 3 h 15"/>
                  <a:gd name="T10" fmla="*/ 36 w 13"/>
                  <a:gd name="T11" fmla="*/ 0 h 15"/>
                  <a:gd name="T12" fmla="*/ 33 w 13"/>
                  <a:gd name="T13" fmla="*/ 3 h 15"/>
                  <a:gd name="T14" fmla="*/ 25 w 13"/>
                  <a:gd name="T15" fmla="*/ 14 h 15"/>
                  <a:gd name="T16" fmla="*/ 14 w 13"/>
                  <a:gd name="T17" fmla="*/ 27 h 15"/>
                  <a:gd name="T18" fmla="*/ 6 w 13"/>
                  <a:gd name="T19" fmla="*/ 41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2" y="15"/>
                    </a:moveTo>
                    <a:lnTo>
                      <a:pt x="0" y="15"/>
                    </a:lnTo>
                    <a:lnTo>
                      <a:pt x="5" y="10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5" name="Freeform 986"/>
              <p:cNvSpPr>
                <a:spLocks/>
              </p:cNvSpPr>
              <p:nvPr/>
            </p:nvSpPr>
            <p:spPr bwMode="auto">
              <a:xfrm>
                <a:off x="2893" y="1138"/>
                <a:ext cx="403" cy="184"/>
              </a:xfrm>
              <a:custGeom>
                <a:avLst/>
                <a:gdLst>
                  <a:gd name="T0" fmla="*/ 8 w 147"/>
                  <a:gd name="T1" fmla="*/ 173 h 67"/>
                  <a:gd name="T2" fmla="*/ 8 w 147"/>
                  <a:gd name="T3" fmla="*/ 179 h 67"/>
                  <a:gd name="T4" fmla="*/ 0 w 147"/>
                  <a:gd name="T5" fmla="*/ 184 h 67"/>
                  <a:gd name="T6" fmla="*/ 5 w 147"/>
                  <a:gd name="T7" fmla="*/ 179 h 67"/>
                  <a:gd name="T8" fmla="*/ 8 w 147"/>
                  <a:gd name="T9" fmla="*/ 173 h 67"/>
                  <a:gd name="T10" fmla="*/ 14 w 147"/>
                  <a:gd name="T11" fmla="*/ 159 h 67"/>
                  <a:gd name="T12" fmla="*/ 36 w 147"/>
                  <a:gd name="T13" fmla="*/ 126 h 67"/>
                  <a:gd name="T14" fmla="*/ 52 w 147"/>
                  <a:gd name="T15" fmla="*/ 107 h 67"/>
                  <a:gd name="T16" fmla="*/ 71 w 147"/>
                  <a:gd name="T17" fmla="*/ 85 h 67"/>
                  <a:gd name="T18" fmla="*/ 93 w 147"/>
                  <a:gd name="T19" fmla="*/ 66 h 67"/>
                  <a:gd name="T20" fmla="*/ 121 w 147"/>
                  <a:gd name="T21" fmla="*/ 47 h 67"/>
                  <a:gd name="T22" fmla="*/ 145 w 147"/>
                  <a:gd name="T23" fmla="*/ 30 h 67"/>
                  <a:gd name="T24" fmla="*/ 170 w 147"/>
                  <a:gd name="T25" fmla="*/ 16 h 67"/>
                  <a:gd name="T26" fmla="*/ 197 w 147"/>
                  <a:gd name="T27" fmla="*/ 11 h 67"/>
                  <a:gd name="T28" fmla="*/ 222 w 147"/>
                  <a:gd name="T29" fmla="*/ 3 h 67"/>
                  <a:gd name="T30" fmla="*/ 260 w 147"/>
                  <a:gd name="T31" fmla="*/ 0 h 67"/>
                  <a:gd name="T32" fmla="*/ 274 w 147"/>
                  <a:gd name="T33" fmla="*/ 0 h 67"/>
                  <a:gd name="T34" fmla="*/ 307 w 147"/>
                  <a:gd name="T35" fmla="*/ 0 h 67"/>
                  <a:gd name="T36" fmla="*/ 334 w 147"/>
                  <a:gd name="T37" fmla="*/ 5 h 67"/>
                  <a:gd name="T38" fmla="*/ 365 w 147"/>
                  <a:gd name="T39" fmla="*/ 14 h 67"/>
                  <a:gd name="T40" fmla="*/ 403 w 147"/>
                  <a:gd name="T41" fmla="*/ 25 h 67"/>
                  <a:gd name="T42" fmla="*/ 365 w 147"/>
                  <a:gd name="T43" fmla="*/ 14 h 67"/>
                  <a:gd name="T44" fmla="*/ 351 w 147"/>
                  <a:gd name="T45" fmla="*/ 11 h 67"/>
                  <a:gd name="T46" fmla="*/ 318 w 147"/>
                  <a:gd name="T47" fmla="*/ 3 h 67"/>
                  <a:gd name="T48" fmla="*/ 288 w 147"/>
                  <a:gd name="T49" fmla="*/ 0 h 67"/>
                  <a:gd name="T50" fmla="*/ 271 w 147"/>
                  <a:gd name="T51" fmla="*/ 3 h 67"/>
                  <a:gd name="T52" fmla="*/ 258 w 147"/>
                  <a:gd name="T53" fmla="*/ 3 h 67"/>
                  <a:gd name="T54" fmla="*/ 219 w 147"/>
                  <a:gd name="T55" fmla="*/ 5 h 67"/>
                  <a:gd name="T56" fmla="*/ 195 w 147"/>
                  <a:gd name="T57" fmla="*/ 11 h 67"/>
                  <a:gd name="T58" fmla="*/ 167 w 147"/>
                  <a:gd name="T59" fmla="*/ 19 h 67"/>
                  <a:gd name="T60" fmla="*/ 145 w 147"/>
                  <a:gd name="T61" fmla="*/ 33 h 67"/>
                  <a:gd name="T62" fmla="*/ 121 w 147"/>
                  <a:gd name="T63" fmla="*/ 52 h 67"/>
                  <a:gd name="T64" fmla="*/ 93 w 147"/>
                  <a:gd name="T65" fmla="*/ 69 h 67"/>
                  <a:gd name="T66" fmla="*/ 71 w 147"/>
                  <a:gd name="T67" fmla="*/ 88 h 67"/>
                  <a:gd name="T68" fmla="*/ 52 w 147"/>
                  <a:gd name="T69" fmla="*/ 110 h 67"/>
                  <a:gd name="T70" fmla="*/ 38 w 147"/>
                  <a:gd name="T71" fmla="*/ 129 h 67"/>
                  <a:gd name="T72" fmla="*/ 19 w 147"/>
                  <a:gd name="T73" fmla="*/ 159 h 67"/>
                  <a:gd name="T74" fmla="*/ 8 w 147"/>
                  <a:gd name="T75" fmla="*/ 173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7" h="67">
                    <a:moveTo>
                      <a:pt x="3" y="63"/>
                    </a:moveTo>
                    <a:lnTo>
                      <a:pt x="3" y="65"/>
                    </a:lnTo>
                    <a:lnTo>
                      <a:pt x="0" y="67"/>
                    </a:lnTo>
                    <a:lnTo>
                      <a:pt x="2" y="65"/>
                    </a:lnTo>
                    <a:lnTo>
                      <a:pt x="3" y="63"/>
                    </a:lnTo>
                    <a:lnTo>
                      <a:pt x="5" y="58"/>
                    </a:lnTo>
                    <a:lnTo>
                      <a:pt x="13" y="46"/>
                    </a:lnTo>
                    <a:lnTo>
                      <a:pt x="19" y="39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7"/>
                    </a:lnTo>
                    <a:lnTo>
                      <a:pt x="53" y="11"/>
                    </a:lnTo>
                    <a:lnTo>
                      <a:pt x="62" y="6"/>
                    </a:lnTo>
                    <a:lnTo>
                      <a:pt x="72" y="4"/>
                    </a:lnTo>
                    <a:lnTo>
                      <a:pt x="81" y="1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12" y="0"/>
                    </a:lnTo>
                    <a:lnTo>
                      <a:pt x="122" y="2"/>
                    </a:lnTo>
                    <a:lnTo>
                      <a:pt x="133" y="5"/>
                    </a:lnTo>
                    <a:lnTo>
                      <a:pt x="147" y="9"/>
                    </a:lnTo>
                    <a:lnTo>
                      <a:pt x="133" y="5"/>
                    </a:lnTo>
                    <a:lnTo>
                      <a:pt x="128" y="4"/>
                    </a:lnTo>
                    <a:lnTo>
                      <a:pt x="116" y="1"/>
                    </a:lnTo>
                    <a:lnTo>
                      <a:pt x="105" y="0"/>
                    </a:lnTo>
                    <a:lnTo>
                      <a:pt x="99" y="1"/>
                    </a:lnTo>
                    <a:lnTo>
                      <a:pt x="94" y="1"/>
                    </a:lnTo>
                    <a:lnTo>
                      <a:pt x="80" y="2"/>
                    </a:lnTo>
                    <a:lnTo>
                      <a:pt x="71" y="4"/>
                    </a:lnTo>
                    <a:lnTo>
                      <a:pt x="61" y="7"/>
                    </a:lnTo>
                    <a:lnTo>
                      <a:pt x="53" y="12"/>
                    </a:lnTo>
                    <a:lnTo>
                      <a:pt x="44" y="19"/>
                    </a:lnTo>
                    <a:lnTo>
                      <a:pt x="34" y="25"/>
                    </a:lnTo>
                    <a:lnTo>
                      <a:pt x="26" y="32"/>
                    </a:lnTo>
                    <a:lnTo>
                      <a:pt x="19" y="40"/>
                    </a:lnTo>
                    <a:lnTo>
                      <a:pt x="14" y="47"/>
                    </a:lnTo>
                    <a:lnTo>
                      <a:pt x="7" y="58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6" name="Freeform 987"/>
              <p:cNvSpPr>
                <a:spLocks/>
              </p:cNvSpPr>
              <p:nvPr/>
            </p:nvSpPr>
            <p:spPr bwMode="auto">
              <a:xfrm>
                <a:off x="2898" y="1152"/>
                <a:ext cx="406" cy="195"/>
              </a:xfrm>
              <a:custGeom>
                <a:avLst/>
                <a:gdLst>
                  <a:gd name="T0" fmla="*/ 3 w 148"/>
                  <a:gd name="T1" fmla="*/ 184 h 71"/>
                  <a:gd name="T2" fmla="*/ 0 w 148"/>
                  <a:gd name="T3" fmla="*/ 184 h 71"/>
                  <a:gd name="T4" fmla="*/ 0 w 148"/>
                  <a:gd name="T5" fmla="*/ 195 h 71"/>
                  <a:gd name="T6" fmla="*/ 0 w 148"/>
                  <a:gd name="T7" fmla="*/ 184 h 71"/>
                  <a:gd name="T8" fmla="*/ 0 w 148"/>
                  <a:gd name="T9" fmla="*/ 181 h 71"/>
                  <a:gd name="T10" fmla="*/ 5 w 148"/>
                  <a:gd name="T11" fmla="*/ 181 h 71"/>
                  <a:gd name="T12" fmla="*/ 14 w 148"/>
                  <a:gd name="T13" fmla="*/ 170 h 71"/>
                  <a:gd name="T14" fmla="*/ 36 w 148"/>
                  <a:gd name="T15" fmla="*/ 140 h 71"/>
                  <a:gd name="T16" fmla="*/ 74 w 148"/>
                  <a:gd name="T17" fmla="*/ 99 h 71"/>
                  <a:gd name="T18" fmla="*/ 115 w 148"/>
                  <a:gd name="T19" fmla="*/ 55 h 71"/>
                  <a:gd name="T20" fmla="*/ 143 w 148"/>
                  <a:gd name="T21" fmla="*/ 33 h 71"/>
                  <a:gd name="T22" fmla="*/ 170 w 148"/>
                  <a:gd name="T23" fmla="*/ 19 h 71"/>
                  <a:gd name="T24" fmla="*/ 198 w 148"/>
                  <a:gd name="T25" fmla="*/ 11 h 71"/>
                  <a:gd name="T26" fmla="*/ 219 w 148"/>
                  <a:gd name="T27" fmla="*/ 3 h 71"/>
                  <a:gd name="T28" fmla="*/ 241 w 148"/>
                  <a:gd name="T29" fmla="*/ 3 h 71"/>
                  <a:gd name="T30" fmla="*/ 258 w 148"/>
                  <a:gd name="T31" fmla="*/ 0 h 71"/>
                  <a:gd name="T32" fmla="*/ 274 w 148"/>
                  <a:gd name="T33" fmla="*/ 3 h 71"/>
                  <a:gd name="T34" fmla="*/ 305 w 148"/>
                  <a:gd name="T35" fmla="*/ 5 h 71"/>
                  <a:gd name="T36" fmla="*/ 337 w 148"/>
                  <a:gd name="T37" fmla="*/ 11 h 71"/>
                  <a:gd name="T38" fmla="*/ 368 w 148"/>
                  <a:gd name="T39" fmla="*/ 16 h 71"/>
                  <a:gd name="T40" fmla="*/ 406 w 148"/>
                  <a:gd name="T41" fmla="*/ 30 h 71"/>
                  <a:gd name="T42" fmla="*/ 368 w 148"/>
                  <a:gd name="T43" fmla="*/ 16 h 71"/>
                  <a:gd name="T44" fmla="*/ 354 w 148"/>
                  <a:gd name="T45" fmla="*/ 14 h 71"/>
                  <a:gd name="T46" fmla="*/ 318 w 148"/>
                  <a:gd name="T47" fmla="*/ 11 h 71"/>
                  <a:gd name="T48" fmla="*/ 269 w 148"/>
                  <a:gd name="T49" fmla="*/ 3 h 71"/>
                  <a:gd name="T50" fmla="*/ 255 w 148"/>
                  <a:gd name="T51" fmla="*/ 3 h 71"/>
                  <a:gd name="T52" fmla="*/ 217 w 148"/>
                  <a:gd name="T53" fmla="*/ 5 h 71"/>
                  <a:gd name="T54" fmla="*/ 192 w 148"/>
                  <a:gd name="T55" fmla="*/ 14 h 71"/>
                  <a:gd name="T56" fmla="*/ 165 w 148"/>
                  <a:gd name="T57" fmla="*/ 25 h 71"/>
                  <a:gd name="T58" fmla="*/ 143 w 148"/>
                  <a:gd name="T59" fmla="*/ 38 h 71"/>
                  <a:gd name="T60" fmla="*/ 115 w 148"/>
                  <a:gd name="T61" fmla="*/ 58 h 71"/>
                  <a:gd name="T62" fmla="*/ 74 w 148"/>
                  <a:gd name="T63" fmla="*/ 102 h 71"/>
                  <a:gd name="T64" fmla="*/ 36 w 148"/>
                  <a:gd name="T65" fmla="*/ 143 h 71"/>
                  <a:gd name="T66" fmla="*/ 14 w 148"/>
                  <a:gd name="T67" fmla="*/ 173 h 71"/>
                  <a:gd name="T68" fmla="*/ 5 w 148"/>
                  <a:gd name="T69" fmla="*/ 181 h 71"/>
                  <a:gd name="T70" fmla="*/ 3 w 148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8" h="71">
                    <a:moveTo>
                      <a:pt x="1" y="67"/>
                    </a:moveTo>
                    <a:lnTo>
                      <a:pt x="0" y="67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5" y="62"/>
                    </a:lnTo>
                    <a:lnTo>
                      <a:pt x="13" y="51"/>
                    </a:lnTo>
                    <a:lnTo>
                      <a:pt x="27" y="36"/>
                    </a:lnTo>
                    <a:lnTo>
                      <a:pt x="42" y="20"/>
                    </a:lnTo>
                    <a:lnTo>
                      <a:pt x="52" y="12"/>
                    </a:lnTo>
                    <a:lnTo>
                      <a:pt x="62" y="7"/>
                    </a:lnTo>
                    <a:lnTo>
                      <a:pt x="72" y="4"/>
                    </a:lnTo>
                    <a:lnTo>
                      <a:pt x="80" y="1"/>
                    </a:lnTo>
                    <a:lnTo>
                      <a:pt x="88" y="1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11" y="2"/>
                    </a:lnTo>
                    <a:lnTo>
                      <a:pt x="123" y="4"/>
                    </a:lnTo>
                    <a:lnTo>
                      <a:pt x="134" y="6"/>
                    </a:lnTo>
                    <a:lnTo>
                      <a:pt x="148" y="11"/>
                    </a:lnTo>
                    <a:lnTo>
                      <a:pt x="134" y="6"/>
                    </a:lnTo>
                    <a:lnTo>
                      <a:pt x="129" y="5"/>
                    </a:lnTo>
                    <a:lnTo>
                      <a:pt x="116" y="4"/>
                    </a:lnTo>
                    <a:lnTo>
                      <a:pt x="98" y="1"/>
                    </a:lnTo>
                    <a:lnTo>
                      <a:pt x="93" y="1"/>
                    </a:lnTo>
                    <a:lnTo>
                      <a:pt x="79" y="2"/>
                    </a:lnTo>
                    <a:lnTo>
                      <a:pt x="70" y="5"/>
                    </a:lnTo>
                    <a:lnTo>
                      <a:pt x="60" y="9"/>
                    </a:lnTo>
                    <a:lnTo>
                      <a:pt x="52" y="14"/>
                    </a:lnTo>
                    <a:lnTo>
                      <a:pt x="42" y="21"/>
                    </a:lnTo>
                    <a:lnTo>
                      <a:pt x="27" y="37"/>
                    </a:lnTo>
                    <a:lnTo>
                      <a:pt x="13" y="52"/>
                    </a:lnTo>
                    <a:lnTo>
                      <a:pt x="5" y="63"/>
                    </a:lnTo>
                    <a:lnTo>
                      <a:pt x="2" y="66"/>
                    </a:lnTo>
                    <a:lnTo>
                      <a:pt x="1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7" name="Freeform 988"/>
              <p:cNvSpPr>
                <a:spLocks/>
              </p:cNvSpPr>
              <p:nvPr/>
            </p:nvSpPr>
            <p:spPr bwMode="auto">
              <a:xfrm>
                <a:off x="2904" y="1171"/>
                <a:ext cx="367" cy="197"/>
              </a:xfrm>
              <a:custGeom>
                <a:avLst/>
                <a:gdLst>
                  <a:gd name="T0" fmla="*/ 8 w 134"/>
                  <a:gd name="T1" fmla="*/ 189 h 72"/>
                  <a:gd name="T2" fmla="*/ 3 w 134"/>
                  <a:gd name="T3" fmla="*/ 192 h 72"/>
                  <a:gd name="T4" fmla="*/ 0 w 134"/>
                  <a:gd name="T5" fmla="*/ 197 h 72"/>
                  <a:gd name="T6" fmla="*/ 3 w 134"/>
                  <a:gd name="T7" fmla="*/ 192 h 72"/>
                  <a:gd name="T8" fmla="*/ 3 w 134"/>
                  <a:gd name="T9" fmla="*/ 189 h 72"/>
                  <a:gd name="T10" fmla="*/ 11 w 134"/>
                  <a:gd name="T11" fmla="*/ 175 h 72"/>
                  <a:gd name="T12" fmla="*/ 30 w 134"/>
                  <a:gd name="T13" fmla="*/ 145 h 72"/>
                  <a:gd name="T14" fmla="*/ 60 w 134"/>
                  <a:gd name="T15" fmla="*/ 104 h 72"/>
                  <a:gd name="T16" fmla="*/ 82 w 134"/>
                  <a:gd name="T17" fmla="*/ 82 h 72"/>
                  <a:gd name="T18" fmla="*/ 101 w 134"/>
                  <a:gd name="T19" fmla="*/ 63 h 72"/>
                  <a:gd name="T20" fmla="*/ 126 w 134"/>
                  <a:gd name="T21" fmla="*/ 41 h 72"/>
                  <a:gd name="T22" fmla="*/ 151 w 134"/>
                  <a:gd name="T23" fmla="*/ 27 h 72"/>
                  <a:gd name="T24" fmla="*/ 173 w 134"/>
                  <a:gd name="T25" fmla="*/ 19 h 72"/>
                  <a:gd name="T26" fmla="*/ 197 w 134"/>
                  <a:gd name="T27" fmla="*/ 11 h 72"/>
                  <a:gd name="T28" fmla="*/ 233 w 134"/>
                  <a:gd name="T29" fmla="*/ 5 h 72"/>
                  <a:gd name="T30" fmla="*/ 246 w 134"/>
                  <a:gd name="T31" fmla="*/ 5 h 72"/>
                  <a:gd name="T32" fmla="*/ 277 w 134"/>
                  <a:gd name="T33" fmla="*/ 5 h 72"/>
                  <a:gd name="T34" fmla="*/ 304 w 134"/>
                  <a:gd name="T35" fmla="*/ 0 h 72"/>
                  <a:gd name="T36" fmla="*/ 334 w 134"/>
                  <a:gd name="T37" fmla="*/ 5 h 72"/>
                  <a:gd name="T38" fmla="*/ 367 w 134"/>
                  <a:gd name="T39" fmla="*/ 8 h 72"/>
                  <a:gd name="T40" fmla="*/ 331 w 134"/>
                  <a:gd name="T41" fmla="*/ 5 h 72"/>
                  <a:gd name="T42" fmla="*/ 320 w 134"/>
                  <a:gd name="T43" fmla="*/ 5 h 72"/>
                  <a:gd name="T44" fmla="*/ 290 w 134"/>
                  <a:gd name="T45" fmla="*/ 5 h 72"/>
                  <a:gd name="T46" fmla="*/ 241 w 134"/>
                  <a:gd name="T47" fmla="*/ 5 h 72"/>
                  <a:gd name="T48" fmla="*/ 227 w 134"/>
                  <a:gd name="T49" fmla="*/ 8 h 72"/>
                  <a:gd name="T50" fmla="*/ 194 w 134"/>
                  <a:gd name="T51" fmla="*/ 14 h 72"/>
                  <a:gd name="T52" fmla="*/ 173 w 134"/>
                  <a:gd name="T53" fmla="*/ 22 h 72"/>
                  <a:gd name="T54" fmla="*/ 151 w 134"/>
                  <a:gd name="T55" fmla="*/ 33 h 72"/>
                  <a:gd name="T56" fmla="*/ 126 w 134"/>
                  <a:gd name="T57" fmla="*/ 47 h 72"/>
                  <a:gd name="T58" fmla="*/ 101 w 134"/>
                  <a:gd name="T59" fmla="*/ 66 h 72"/>
                  <a:gd name="T60" fmla="*/ 82 w 134"/>
                  <a:gd name="T61" fmla="*/ 85 h 72"/>
                  <a:gd name="T62" fmla="*/ 60 w 134"/>
                  <a:gd name="T63" fmla="*/ 107 h 72"/>
                  <a:gd name="T64" fmla="*/ 30 w 134"/>
                  <a:gd name="T65" fmla="*/ 145 h 72"/>
                  <a:gd name="T66" fmla="*/ 14 w 134"/>
                  <a:gd name="T67" fmla="*/ 175 h 72"/>
                  <a:gd name="T68" fmla="*/ 8 w 134"/>
                  <a:gd name="T69" fmla="*/ 189 h 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4" h="72">
                    <a:moveTo>
                      <a:pt x="3" y="69"/>
                    </a:moveTo>
                    <a:lnTo>
                      <a:pt x="1" y="70"/>
                    </a:lnTo>
                    <a:lnTo>
                      <a:pt x="0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4" y="64"/>
                    </a:lnTo>
                    <a:lnTo>
                      <a:pt x="11" y="53"/>
                    </a:lnTo>
                    <a:lnTo>
                      <a:pt x="22" y="38"/>
                    </a:lnTo>
                    <a:lnTo>
                      <a:pt x="30" y="30"/>
                    </a:lnTo>
                    <a:lnTo>
                      <a:pt x="37" y="23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72" y="4"/>
                    </a:lnTo>
                    <a:lnTo>
                      <a:pt x="85" y="2"/>
                    </a:lnTo>
                    <a:lnTo>
                      <a:pt x="90" y="2"/>
                    </a:lnTo>
                    <a:lnTo>
                      <a:pt x="101" y="2"/>
                    </a:lnTo>
                    <a:lnTo>
                      <a:pt x="111" y="0"/>
                    </a:lnTo>
                    <a:lnTo>
                      <a:pt x="122" y="2"/>
                    </a:lnTo>
                    <a:lnTo>
                      <a:pt x="134" y="3"/>
                    </a:lnTo>
                    <a:lnTo>
                      <a:pt x="121" y="2"/>
                    </a:lnTo>
                    <a:lnTo>
                      <a:pt x="117" y="2"/>
                    </a:lnTo>
                    <a:lnTo>
                      <a:pt x="106" y="2"/>
                    </a:lnTo>
                    <a:lnTo>
                      <a:pt x="88" y="2"/>
                    </a:lnTo>
                    <a:lnTo>
                      <a:pt x="83" y="3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5" y="12"/>
                    </a:lnTo>
                    <a:lnTo>
                      <a:pt x="46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2" y="39"/>
                    </a:lnTo>
                    <a:lnTo>
                      <a:pt x="11" y="53"/>
                    </a:lnTo>
                    <a:lnTo>
                      <a:pt x="5" y="64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8" name="Freeform 989"/>
              <p:cNvSpPr>
                <a:spLocks/>
              </p:cNvSpPr>
              <p:nvPr/>
            </p:nvSpPr>
            <p:spPr bwMode="auto">
              <a:xfrm>
                <a:off x="2912" y="1207"/>
                <a:ext cx="173" cy="183"/>
              </a:xfrm>
              <a:custGeom>
                <a:avLst/>
                <a:gdLst>
                  <a:gd name="T0" fmla="*/ 3 w 63"/>
                  <a:gd name="T1" fmla="*/ 180 h 67"/>
                  <a:gd name="T2" fmla="*/ 0 w 63"/>
                  <a:gd name="T3" fmla="*/ 183 h 67"/>
                  <a:gd name="T4" fmla="*/ 3 w 63"/>
                  <a:gd name="T5" fmla="*/ 180 h 67"/>
                  <a:gd name="T6" fmla="*/ 52 w 63"/>
                  <a:gd name="T7" fmla="*/ 104 h 67"/>
                  <a:gd name="T8" fmla="*/ 91 w 63"/>
                  <a:gd name="T9" fmla="*/ 55 h 67"/>
                  <a:gd name="T10" fmla="*/ 104 w 63"/>
                  <a:gd name="T11" fmla="*/ 41 h 67"/>
                  <a:gd name="T12" fmla="*/ 113 w 63"/>
                  <a:gd name="T13" fmla="*/ 33 h 67"/>
                  <a:gd name="T14" fmla="*/ 126 w 63"/>
                  <a:gd name="T15" fmla="*/ 25 h 67"/>
                  <a:gd name="T16" fmla="*/ 151 w 63"/>
                  <a:gd name="T17" fmla="*/ 11 h 67"/>
                  <a:gd name="T18" fmla="*/ 173 w 63"/>
                  <a:gd name="T19" fmla="*/ 0 h 67"/>
                  <a:gd name="T20" fmla="*/ 151 w 63"/>
                  <a:gd name="T21" fmla="*/ 11 h 67"/>
                  <a:gd name="T22" fmla="*/ 132 w 63"/>
                  <a:gd name="T23" fmla="*/ 25 h 67"/>
                  <a:gd name="T24" fmla="*/ 113 w 63"/>
                  <a:gd name="T25" fmla="*/ 38 h 67"/>
                  <a:gd name="T26" fmla="*/ 104 w 63"/>
                  <a:gd name="T27" fmla="*/ 41 h 67"/>
                  <a:gd name="T28" fmla="*/ 91 w 63"/>
                  <a:gd name="T29" fmla="*/ 57 h 67"/>
                  <a:gd name="T30" fmla="*/ 58 w 63"/>
                  <a:gd name="T31" fmla="*/ 104 h 67"/>
                  <a:gd name="T32" fmla="*/ 3 w 63"/>
                  <a:gd name="T33" fmla="*/ 18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67">
                    <a:moveTo>
                      <a:pt x="1" y="66"/>
                    </a:moveTo>
                    <a:lnTo>
                      <a:pt x="0" y="67"/>
                    </a:lnTo>
                    <a:lnTo>
                      <a:pt x="1" y="66"/>
                    </a:lnTo>
                    <a:lnTo>
                      <a:pt x="19" y="38"/>
                    </a:lnTo>
                    <a:lnTo>
                      <a:pt x="33" y="20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6" y="9"/>
                    </a:lnTo>
                    <a:lnTo>
                      <a:pt x="55" y="4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48" y="9"/>
                    </a:lnTo>
                    <a:lnTo>
                      <a:pt x="41" y="14"/>
                    </a:lnTo>
                    <a:lnTo>
                      <a:pt x="38" y="15"/>
                    </a:lnTo>
                    <a:lnTo>
                      <a:pt x="33" y="21"/>
                    </a:lnTo>
                    <a:lnTo>
                      <a:pt x="21" y="38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99" name="Freeform 990"/>
              <p:cNvSpPr>
                <a:spLocks/>
              </p:cNvSpPr>
              <p:nvPr/>
            </p:nvSpPr>
            <p:spPr bwMode="auto">
              <a:xfrm>
                <a:off x="2920" y="1185"/>
                <a:ext cx="401" cy="230"/>
              </a:xfrm>
              <a:custGeom>
                <a:avLst/>
                <a:gdLst>
                  <a:gd name="T0" fmla="*/ 387 w 146"/>
                  <a:gd name="T1" fmla="*/ 25 h 84"/>
                  <a:gd name="T2" fmla="*/ 390 w 146"/>
                  <a:gd name="T3" fmla="*/ 25 h 84"/>
                  <a:gd name="T4" fmla="*/ 401 w 146"/>
                  <a:gd name="T5" fmla="*/ 27 h 84"/>
                  <a:gd name="T6" fmla="*/ 390 w 146"/>
                  <a:gd name="T7" fmla="*/ 25 h 84"/>
                  <a:gd name="T8" fmla="*/ 387 w 146"/>
                  <a:gd name="T9" fmla="*/ 25 h 84"/>
                  <a:gd name="T10" fmla="*/ 374 w 146"/>
                  <a:gd name="T11" fmla="*/ 22 h 84"/>
                  <a:gd name="T12" fmla="*/ 332 w 146"/>
                  <a:gd name="T13" fmla="*/ 11 h 84"/>
                  <a:gd name="T14" fmla="*/ 305 w 146"/>
                  <a:gd name="T15" fmla="*/ 8 h 84"/>
                  <a:gd name="T16" fmla="*/ 277 w 146"/>
                  <a:gd name="T17" fmla="*/ 5 h 84"/>
                  <a:gd name="T18" fmla="*/ 244 w 146"/>
                  <a:gd name="T19" fmla="*/ 5 h 84"/>
                  <a:gd name="T20" fmla="*/ 211 w 146"/>
                  <a:gd name="T21" fmla="*/ 11 h 84"/>
                  <a:gd name="T22" fmla="*/ 181 w 146"/>
                  <a:gd name="T23" fmla="*/ 25 h 84"/>
                  <a:gd name="T24" fmla="*/ 154 w 146"/>
                  <a:gd name="T25" fmla="*/ 38 h 84"/>
                  <a:gd name="T26" fmla="*/ 132 w 146"/>
                  <a:gd name="T27" fmla="*/ 55 h 84"/>
                  <a:gd name="T28" fmla="*/ 110 w 146"/>
                  <a:gd name="T29" fmla="*/ 71 h 84"/>
                  <a:gd name="T30" fmla="*/ 82 w 146"/>
                  <a:gd name="T31" fmla="*/ 104 h 84"/>
                  <a:gd name="T32" fmla="*/ 77 w 146"/>
                  <a:gd name="T33" fmla="*/ 112 h 84"/>
                  <a:gd name="T34" fmla="*/ 55 w 146"/>
                  <a:gd name="T35" fmla="*/ 140 h 84"/>
                  <a:gd name="T36" fmla="*/ 38 w 146"/>
                  <a:gd name="T37" fmla="*/ 167 h 84"/>
                  <a:gd name="T38" fmla="*/ 16 w 146"/>
                  <a:gd name="T39" fmla="*/ 192 h 84"/>
                  <a:gd name="T40" fmla="*/ 0 w 146"/>
                  <a:gd name="T41" fmla="*/ 230 h 84"/>
                  <a:gd name="T42" fmla="*/ 16 w 146"/>
                  <a:gd name="T43" fmla="*/ 192 h 84"/>
                  <a:gd name="T44" fmla="*/ 25 w 146"/>
                  <a:gd name="T45" fmla="*/ 178 h 84"/>
                  <a:gd name="T46" fmla="*/ 44 w 146"/>
                  <a:gd name="T47" fmla="*/ 151 h 84"/>
                  <a:gd name="T48" fmla="*/ 77 w 146"/>
                  <a:gd name="T49" fmla="*/ 110 h 84"/>
                  <a:gd name="T50" fmla="*/ 85 w 146"/>
                  <a:gd name="T51" fmla="*/ 96 h 84"/>
                  <a:gd name="T52" fmla="*/ 113 w 146"/>
                  <a:gd name="T53" fmla="*/ 68 h 84"/>
                  <a:gd name="T54" fmla="*/ 135 w 146"/>
                  <a:gd name="T55" fmla="*/ 52 h 84"/>
                  <a:gd name="T56" fmla="*/ 157 w 146"/>
                  <a:gd name="T57" fmla="*/ 38 h 84"/>
                  <a:gd name="T58" fmla="*/ 184 w 146"/>
                  <a:gd name="T59" fmla="*/ 22 h 84"/>
                  <a:gd name="T60" fmla="*/ 211 w 146"/>
                  <a:gd name="T61" fmla="*/ 8 h 84"/>
                  <a:gd name="T62" fmla="*/ 247 w 146"/>
                  <a:gd name="T63" fmla="*/ 5 h 84"/>
                  <a:gd name="T64" fmla="*/ 277 w 146"/>
                  <a:gd name="T65" fmla="*/ 0 h 84"/>
                  <a:gd name="T66" fmla="*/ 308 w 146"/>
                  <a:gd name="T67" fmla="*/ 5 h 84"/>
                  <a:gd name="T68" fmla="*/ 332 w 146"/>
                  <a:gd name="T69" fmla="*/ 8 h 84"/>
                  <a:gd name="T70" fmla="*/ 374 w 146"/>
                  <a:gd name="T71" fmla="*/ 19 h 84"/>
                  <a:gd name="T72" fmla="*/ 387 w 146"/>
                  <a:gd name="T73" fmla="*/ 25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6" h="84">
                    <a:moveTo>
                      <a:pt x="141" y="9"/>
                    </a:moveTo>
                    <a:lnTo>
                      <a:pt x="142" y="9"/>
                    </a:lnTo>
                    <a:lnTo>
                      <a:pt x="146" y="10"/>
                    </a:lnTo>
                    <a:lnTo>
                      <a:pt x="142" y="9"/>
                    </a:lnTo>
                    <a:lnTo>
                      <a:pt x="141" y="9"/>
                    </a:lnTo>
                    <a:lnTo>
                      <a:pt x="136" y="8"/>
                    </a:lnTo>
                    <a:lnTo>
                      <a:pt x="121" y="4"/>
                    </a:lnTo>
                    <a:lnTo>
                      <a:pt x="111" y="3"/>
                    </a:lnTo>
                    <a:lnTo>
                      <a:pt x="101" y="2"/>
                    </a:lnTo>
                    <a:lnTo>
                      <a:pt x="89" y="2"/>
                    </a:lnTo>
                    <a:lnTo>
                      <a:pt x="77" y="4"/>
                    </a:lnTo>
                    <a:lnTo>
                      <a:pt x="66" y="9"/>
                    </a:lnTo>
                    <a:lnTo>
                      <a:pt x="56" y="14"/>
                    </a:lnTo>
                    <a:lnTo>
                      <a:pt x="48" y="20"/>
                    </a:lnTo>
                    <a:lnTo>
                      <a:pt x="40" y="26"/>
                    </a:lnTo>
                    <a:lnTo>
                      <a:pt x="30" y="38"/>
                    </a:lnTo>
                    <a:lnTo>
                      <a:pt x="28" y="41"/>
                    </a:lnTo>
                    <a:lnTo>
                      <a:pt x="20" y="51"/>
                    </a:lnTo>
                    <a:lnTo>
                      <a:pt x="14" y="61"/>
                    </a:lnTo>
                    <a:lnTo>
                      <a:pt x="6" y="70"/>
                    </a:lnTo>
                    <a:lnTo>
                      <a:pt x="0" y="84"/>
                    </a:lnTo>
                    <a:lnTo>
                      <a:pt x="6" y="70"/>
                    </a:lnTo>
                    <a:lnTo>
                      <a:pt x="9" y="65"/>
                    </a:lnTo>
                    <a:lnTo>
                      <a:pt x="16" y="55"/>
                    </a:lnTo>
                    <a:lnTo>
                      <a:pt x="28" y="40"/>
                    </a:lnTo>
                    <a:lnTo>
                      <a:pt x="31" y="35"/>
                    </a:lnTo>
                    <a:lnTo>
                      <a:pt x="41" y="25"/>
                    </a:lnTo>
                    <a:lnTo>
                      <a:pt x="49" y="19"/>
                    </a:lnTo>
                    <a:lnTo>
                      <a:pt x="57" y="14"/>
                    </a:lnTo>
                    <a:lnTo>
                      <a:pt x="67" y="8"/>
                    </a:lnTo>
                    <a:lnTo>
                      <a:pt x="77" y="3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2" y="2"/>
                    </a:lnTo>
                    <a:lnTo>
                      <a:pt x="121" y="3"/>
                    </a:lnTo>
                    <a:lnTo>
                      <a:pt x="136" y="7"/>
                    </a:lnTo>
                    <a:lnTo>
                      <a:pt x="141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0" name="Freeform 991"/>
              <p:cNvSpPr>
                <a:spLocks/>
              </p:cNvSpPr>
              <p:nvPr/>
            </p:nvSpPr>
            <p:spPr bwMode="auto">
              <a:xfrm>
                <a:off x="2931" y="1357"/>
                <a:ext cx="41" cy="77"/>
              </a:xfrm>
              <a:custGeom>
                <a:avLst/>
                <a:gdLst>
                  <a:gd name="T0" fmla="*/ 3 w 15"/>
                  <a:gd name="T1" fmla="*/ 74 h 28"/>
                  <a:gd name="T2" fmla="*/ 0 w 15"/>
                  <a:gd name="T3" fmla="*/ 77 h 28"/>
                  <a:gd name="T4" fmla="*/ 3 w 15"/>
                  <a:gd name="T5" fmla="*/ 74 h 28"/>
                  <a:gd name="T6" fmla="*/ 5 w 15"/>
                  <a:gd name="T7" fmla="*/ 63 h 28"/>
                  <a:gd name="T8" fmla="*/ 16 w 15"/>
                  <a:gd name="T9" fmla="*/ 47 h 28"/>
                  <a:gd name="T10" fmla="*/ 30 w 15"/>
                  <a:gd name="T11" fmla="*/ 19 h 28"/>
                  <a:gd name="T12" fmla="*/ 38 w 15"/>
                  <a:gd name="T13" fmla="*/ 3 h 28"/>
                  <a:gd name="T14" fmla="*/ 41 w 15"/>
                  <a:gd name="T15" fmla="*/ 0 h 28"/>
                  <a:gd name="T16" fmla="*/ 38 w 15"/>
                  <a:gd name="T17" fmla="*/ 6 h 28"/>
                  <a:gd name="T18" fmla="*/ 30 w 15"/>
                  <a:gd name="T19" fmla="*/ 19 h 28"/>
                  <a:gd name="T20" fmla="*/ 19 w 15"/>
                  <a:gd name="T21" fmla="*/ 47 h 28"/>
                  <a:gd name="T22" fmla="*/ 11 w 15"/>
                  <a:gd name="T23" fmla="*/ 66 h 28"/>
                  <a:gd name="T24" fmla="*/ 3 w 15"/>
                  <a:gd name="T25" fmla="*/ 74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" h="28">
                    <a:moveTo>
                      <a:pt x="1" y="27"/>
                    </a:moveTo>
                    <a:lnTo>
                      <a:pt x="0" y="28"/>
                    </a:lnTo>
                    <a:lnTo>
                      <a:pt x="1" y="27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1" y="7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1" y="7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1" name="Freeform 992"/>
              <p:cNvSpPr>
                <a:spLocks/>
              </p:cNvSpPr>
              <p:nvPr/>
            </p:nvSpPr>
            <p:spPr bwMode="auto">
              <a:xfrm>
                <a:off x="2978" y="1218"/>
                <a:ext cx="203" cy="118"/>
              </a:xfrm>
              <a:custGeom>
                <a:avLst/>
                <a:gdLst>
                  <a:gd name="T0" fmla="*/ 8 w 74"/>
                  <a:gd name="T1" fmla="*/ 113 h 43"/>
                  <a:gd name="T2" fmla="*/ 5 w 74"/>
                  <a:gd name="T3" fmla="*/ 115 h 43"/>
                  <a:gd name="T4" fmla="*/ 0 w 74"/>
                  <a:gd name="T5" fmla="*/ 118 h 43"/>
                  <a:gd name="T6" fmla="*/ 5 w 74"/>
                  <a:gd name="T7" fmla="*/ 113 h 43"/>
                  <a:gd name="T8" fmla="*/ 25 w 74"/>
                  <a:gd name="T9" fmla="*/ 91 h 43"/>
                  <a:gd name="T10" fmla="*/ 63 w 74"/>
                  <a:gd name="T11" fmla="*/ 47 h 43"/>
                  <a:gd name="T12" fmla="*/ 77 w 74"/>
                  <a:gd name="T13" fmla="*/ 36 h 43"/>
                  <a:gd name="T14" fmla="*/ 85 w 74"/>
                  <a:gd name="T15" fmla="*/ 27 h 43"/>
                  <a:gd name="T16" fmla="*/ 110 w 74"/>
                  <a:gd name="T17" fmla="*/ 14 h 43"/>
                  <a:gd name="T18" fmla="*/ 134 w 74"/>
                  <a:gd name="T19" fmla="*/ 3 h 43"/>
                  <a:gd name="T20" fmla="*/ 151 w 74"/>
                  <a:gd name="T21" fmla="*/ 3 h 43"/>
                  <a:gd name="T22" fmla="*/ 181 w 74"/>
                  <a:gd name="T23" fmla="*/ 0 h 43"/>
                  <a:gd name="T24" fmla="*/ 203 w 74"/>
                  <a:gd name="T25" fmla="*/ 0 h 43"/>
                  <a:gd name="T26" fmla="*/ 181 w 74"/>
                  <a:gd name="T27" fmla="*/ 3 h 43"/>
                  <a:gd name="T28" fmla="*/ 159 w 74"/>
                  <a:gd name="T29" fmla="*/ 3 h 43"/>
                  <a:gd name="T30" fmla="*/ 140 w 74"/>
                  <a:gd name="T31" fmla="*/ 3 h 43"/>
                  <a:gd name="T32" fmla="*/ 134 w 74"/>
                  <a:gd name="T33" fmla="*/ 5 h 43"/>
                  <a:gd name="T34" fmla="*/ 110 w 74"/>
                  <a:gd name="T35" fmla="*/ 16 h 43"/>
                  <a:gd name="T36" fmla="*/ 85 w 74"/>
                  <a:gd name="T37" fmla="*/ 30 h 43"/>
                  <a:gd name="T38" fmla="*/ 77 w 74"/>
                  <a:gd name="T39" fmla="*/ 36 h 43"/>
                  <a:gd name="T40" fmla="*/ 63 w 74"/>
                  <a:gd name="T41" fmla="*/ 49 h 43"/>
                  <a:gd name="T42" fmla="*/ 25 w 74"/>
                  <a:gd name="T43" fmla="*/ 91 h 43"/>
                  <a:gd name="T44" fmla="*/ 8 w 74"/>
                  <a:gd name="T45" fmla="*/ 113 h 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4" h="43">
                    <a:moveTo>
                      <a:pt x="3" y="41"/>
                    </a:moveTo>
                    <a:lnTo>
                      <a:pt x="2" y="42"/>
                    </a:lnTo>
                    <a:lnTo>
                      <a:pt x="0" y="43"/>
                    </a:lnTo>
                    <a:lnTo>
                      <a:pt x="2" y="41"/>
                    </a:lnTo>
                    <a:lnTo>
                      <a:pt x="9" y="33"/>
                    </a:lnTo>
                    <a:lnTo>
                      <a:pt x="23" y="17"/>
                    </a:lnTo>
                    <a:lnTo>
                      <a:pt x="28" y="13"/>
                    </a:lnTo>
                    <a:lnTo>
                      <a:pt x="31" y="10"/>
                    </a:lnTo>
                    <a:lnTo>
                      <a:pt x="40" y="5"/>
                    </a:lnTo>
                    <a:lnTo>
                      <a:pt x="49" y="1"/>
                    </a:lnTo>
                    <a:lnTo>
                      <a:pt x="55" y="1"/>
                    </a:lnTo>
                    <a:lnTo>
                      <a:pt x="66" y="0"/>
                    </a:lnTo>
                    <a:lnTo>
                      <a:pt x="74" y="0"/>
                    </a:lnTo>
                    <a:lnTo>
                      <a:pt x="66" y="1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49" y="2"/>
                    </a:lnTo>
                    <a:lnTo>
                      <a:pt x="40" y="6"/>
                    </a:lnTo>
                    <a:lnTo>
                      <a:pt x="31" y="11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9" y="33"/>
                    </a:lnTo>
                    <a:lnTo>
                      <a:pt x="3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2" name="Freeform 993"/>
              <p:cNvSpPr>
                <a:spLocks/>
              </p:cNvSpPr>
              <p:nvPr/>
            </p:nvSpPr>
            <p:spPr bwMode="auto">
              <a:xfrm>
                <a:off x="3140" y="1204"/>
                <a:ext cx="200" cy="41"/>
              </a:xfrm>
              <a:custGeom>
                <a:avLst/>
                <a:gdLst>
                  <a:gd name="T0" fmla="*/ 195 w 73"/>
                  <a:gd name="T1" fmla="*/ 36 h 15"/>
                  <a:gd name="T2" fmla="*/ 197 w 73"/>
                  <a:gd name="T3" fmla="*/ 41 h 15"/>
                  <a:gd name="T4" fmla="*/ 200 w 73"/>
                  <a:gd name="T5" fmla="*/ 41 h 15"/>
                  <a:gd name="T6" fmla="*/ 197 w 73"/>
                  <a:gd name="T7" fmla="*/ 41 h 15"/>
                  <a:gd name="T8" fmla="*/ 195 w 73"/>
                  <a:gd name="T9" fmla="*/ 41 h 15"/>
                  <a:gd name="T10" fmla="*/ 173 w 73"/>
                  <a:gd name="T11" fmla="*/ 30 h 15"/>
                  <a:gd name="T12" fmla="*/ 153 w 73"/>
                  <a:gd name="T13" fmla="*/ 19 h 15"/>
                  <a:gd name="T14" fmla="*/ 126 w 73"/>
                  <a:gd name="T15" fmla="*/ 8 h 15"/>
                  <a:gd name="T16" fmla="*/ 77 w 73"/>
                  <a:gd name="T17" fmla="*/ 3 h 15"/>
                  <a:gd name="T18" fmla="*/ 55 w 73"/>
                  <a:gd name="T19" fmla="*/ 3 h 15"/>
                  <a:gd name="T20" fmla="*/ 41 w 73"/>
                  <a:gd name="T21" fmla="*/ 0 h 15"/>
                  <a:gd name="T22" fmla="*/ 16 w 73"/>
                  <a:gd name="T23" fmla="*/ 3 h 15"/>
                  <a:gd name="T24" fmla="*/ 0 w 73"/>
                  <a:gd name="T25" fmla="*/ 3 h 15"/>
                  <a:gd name="T26" fmla="*/ 16 w 73"/>
                  <a:gd name="T27" fmla="*/ 3 h 15"/>
                  <a:gd name="T28" fmla="*/ 38 w 73"/>
                  <a:gd name="T29" fmla="*/ 0 h 15"/>
                  <a:gd name="T30" fmla="*/ 58 w 73"/>
                  <a:gd name="T31" fmla="*/ 0 h 15"/>
                  <a:gd name="T32" fmla="*/ 82 w 73"/>
                  <a:gd name="T33" fmla="*/ 3 h 15"/>
                  <a:gd name="T34" fmla="*/ 129 w 73"/>
                  <a:gd name="T35" fmla="*/ 8 h 15"/>
                  <a:gd name="T36" fmla="*/ 153 w 73"/>
                  <a:gd name="T37" fmla="*/ 16 h 15"/>
                  <a:gd name="T38" fmla="*/ 173 w 73"/>
                  <a:gd name="T39" fmla="*/ 27 h 15"/>
                  <a:gd name="T40" fmla="*/ 195 w 73"/>
                  <a:gd name="T41" fmla="*/ 36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15">
                    <a:moveTo>
                      <a:pt x="71" y="13"/>
                    </a:moveTo>
                    <a:lnTo>
                      <a:pt x="72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1" y="15"/>
                    </a:lnTo>
                    <a:lnTo>
                      <a:pt x="63" y="11"/>
                    </a:lnTo>
                    <a:lnTo>
                      <a:pt x="56" y="7"/>
                    </a:lnTo>
                    <a:lnTo>
                      <a:pt x="46" y="3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6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30" y="1"/>
                    </a:lnTo>
                    <a:lnTo>
                      <a:pt x="47" y="3"/>
                    </a:lnTo>
                    <a:lnTo>
                      <a:pt x="56" y="6"/>
                    </a:lnTo>
                    <a:lnTo>
                      <a:pt x="63" y="10"/>
                    </a:lnTo>
                    <a:lnTo>
                      <a:pt x="7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3" name="Freeform 994"/>
              <p:cNvSpPr>
                <a:spLocks/>
              </p:cNvSpPr>
              <p:nvPr/>
            </p:nvSpPr>
            <p:spPr bwMode="auto">
              <a:xfrm>
                <a:off x="2945" y="1250"/>
                <a:ext cx="398" cy="223"/>
              </a:xfrm>
              <a:custGeom>
                <a:avLst/>
                <a:gdLst>
                  <a:gd name="T0" fmla="*/ 3 w 145"/>
                  <a:gd name="T1" fmla="*/ 209 h 81"/>
                  <a:gd name="T2" fmla="*/ 3 w 145"/>
                  <a:gd name="T3" fmla="*/ 212 h 81"/>
                  <a:gd name="T4" fmla="*/ 0 w 145"/>
                  <a:gd name="T5" fmla="*/ 223 h 81"/>
                  <a:gd name="T6" fmla="*/ 3 w 145"/>
                  <a:gd name="T7" fmla="*/ 212 h 81"/>
                  <a:gd name="T8" fmla="*/ 3 w 145"/>
                  <a:gd name="T9" fmla="*/ 209 h 81"/>
                  <a:gd name="T10" fmla="*/ 5 w 145"/>
                  <a:gd name="T11" fmla="*/ 193 h 81"/>
                  <a:gd name="T12" fmla="*/ 19 w 145"/>
                  <a:gd name="T13" fmla="*/ 151 h 81"/>
                  <a:gd name="T14" fmla="*/ 33 w 145"/>
                  <a:gd name="T15" fmla="*/ 127 h 81"/>
                  <a:gd name="T16" fmla="*/ 47 w 145"/>
                  <a:gd name="T17" fmla="*/ 102 h 81"/>
                  <a:gd name="T18" fmla="*/ 69 w 145"/>
                  <a:gd name="T19" fmla="*/ 74 h 81"/>
                  <a:gd name="T20" fmla="*/ 96 w 145"/>
                  <a:gd name="T21" fmla="*/ 55 h 81"/>
                  <a:gd name="T22" fmla="*/ 124 w 145"/>
                  <a:gd name="T23" fmla="*/ 33 h 81"/>
                  <a:gd name="T24" fmla="*/ 151 w 145"/>
                  <a:gd name="T25" fmla="*/ 19 h 81"/>
                  <a:gd name="T26" fmla="*/ 181 w 145"/>
                  <a:gd name="T27" fmla="*/ 11 h 81"/>
                  <a:gd name="T28" fmla="*/ 209 w 145"/>
                  <a:gd name="T29" fmla="*/ 3 h 81"/>
                  <a:gd name="T30" fmla="*/ 228 w 145"/>
                  <a:gd name="T31" fmla="*/ 0 h 81"/>
                  <a:gd name="T32" fmla="*/ 250 w 145"/>
                  <a:gd name="T33" fmla="*/ 0 h 81"/>
                  <a:gd name="T34" fmla="*/ 264 w 145"/>
                  <a:gd name="T35" fmla="*/ 3 h 81"/>
                  <a:gd name="T36" fmla="*/ 296 w 145"/>
                  <a:gd name="T37" fmla="*/ 6 h 81"/>
                  <a:gd name="T38" fmla="*/ 327 w 145"/>
                  <a:gd name="T39" fmla="*/ 17 h 81"/>
                  <a:gd name="T40" fmla="*/ 360 w 145"/>
                  <a:gd name="T41" fmla="*/ 30 h 81"/>
                  <a:gd name="T42" fmla="*/ 393 w 145"/>
                  <a:gd name="T43" fmla="*/ 30 h 81"/>
                  <a:gd name="T44" fmla="*/ 398 w 145"/>
                  <a:gd name="T45" fmla="*/ 33 h 81"/>
                  <a:gd name="T46" fmla="*/ 384 w 145"/>
                  <a:gd name="T47" fmla="*/ 33 h 81"/>
                  <a:gd name="T48" fmla="*/ 360 w 145"/>
                  <a:gd name="T49" fmla="*/ 30 h 81"/>
                  <a:gd name="T50" fmla="*/ 346 w 145"/>
                  <a:gd name="T51" fmla="*/ 25 h 81"/>
                  <a:gd name="T52" fmla="*/ 310 w 145"/>
                  <a:gd name="T53" fmla="*/ 14 h 81"/>
                  <a:gd name="T54" fmla="*/ 272 w 145"/>
                  <a:gd name="T55" fmla="*/ 3 h 81"/>
                  <a:gd name="T56" fmla="*/ 255 w 145"/>
                  <a:gd name="T57" fmla="*/ 3 h 81"/>
                  <a:gd name="T58" fmla="*/ 242 w 145"/>
                  <a:gd name="T59" fmla="*/ 0 h 81"/>
                  <a:gd name="T60" fmla="*/ 225 w 145"/>
                  <a:gd name="T61" fmla="*/ 3 h 81"/>
                  <a:gd name="T62" fmla="*/ 200 w 145"/>
                  <a:gd name="T63" fmla="*/ 6 h 81"/>
                  <a:gd name="T64" fmla="*/ 178 w 145"/>
                  <a:gd name="T65" fmla="*/ 11 h 81"/>
                  <a:gd name="T66" fmla="*/ 151 w 145"/>
                  <a:gd name="T67" fmla="*/ 19 h 81"/>
                  <a:gd name="T68" fmla="*/ 118 w 145"/>
                  <a:gd name="T69" fmla="*/ 39 h 81"/>
                  <a:gd name="T70" fmla="*/ 93 w 145"/>
                  <a:gd name="T71" fmla="*/ 58 h 81"/>
                  <a:gd name="T72" fmla="*/ 69 w 145"/>
                  <a:gd name="T73" fmla="*/ 80 h 81"/>
                  <a:gd name="T74" fmla="*/ 47 w 145"/>
                  <a:gd name="T75" fmla="*/ 102 h 81"/>
                  <a:gd name="T76" fmla="*/ 33 w 145"/>
                  <a:gd name="T77" fmla="*/ 129 h 81"/>
                  <a:gd name="T78" fmla="*/ 19 w 145"/>
                  <a:gd name="T79" fmla="*/ 154 h 81"/>
                  <a:gd name="T80" fmla="*/ 5 w 145"/>
                  <a:gd name="T81" fmla="*/ 193 h 81"/>
                  <a:gd name="T82" fmla="*/ 3 w 145"/>
                  <a:gd name="T83" fmla="*/ 209 h 8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5" h="81">
                    <a:moveTo>
                      <a:pt x="1" y="76"/>
                    </a:moveTo>
                    <a:lnTo>
                      <a:pt x="1" y="77"/>
                    </a:lnTo>
                    <a:lnTo>
                      <a:pt x="0" y="81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2" y="70"/>
                    </a:lnTo>
                    <a:lnTo>
                      <a:pt x="7" y="55"/>
                    </a:lnTo>
                    <a:lnTo>
                      <a:pt x="12" y="46"/>
                    </a:lnTo>
                    <a:lnTo>
                      <a:pt x="17" y="37"/>
                    </a:lnTo>
                    <a:lnTo>
                      <a:pt x="25" y="27"/>
                    </a:lnTo>
                    <a:lnTo>
                      <a:pt x="35" y="20"/>
                    </a:lnTo>
                    <a:lnTo>
                      <a:pt x="45" y="12"/>
                    </a:lnTo>
                    <a:lnTo>
                      <a:pt x="55" y="7"/>
                    </a:lnTo>
                    <a:lnTo>
                      <a:pt x="66" y="4"/>
                    </a:lnTo>
                    <a:lnTo>
                      <a:pt x="76" y="1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119" y="6"/>
                    </a:lnTo>
                    <a:lnTo>
                      <a:pt x="131" y="11"/>
                    </a:lnTo>
                    <a:lnTo>
                      <a:pt x="143" y="11"/>
                    </a:lnTo>
                    <a:lnTo>
                      <a:pt x="145" y="12"/>
                    </a:lnTo>
                    <a:lnTo>
                      <a:pt x="140" y="12"/>
                    </a:lnTo>
                    <a:lnTo>
                      <a:pt x="131" y="11"/>
                    </a:lnTo>
                    <a:lnTo>
                      <a:pt x="126" y="9"/>
                    </a:lnTo>
                    <a:lnTo>
                      <a:pt x="113" y="5"/>
                    </a:lnTo>
                    <a:lnTo>
                      <a:pt x="99" y="1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5" y="4"/>
                    </a:lnTo>
                    <a:lnTo>
                      <a:pt x="55" y="7"/>
                    </a:lnTo>
                    <a:lnTo>
                      <a:pt x="43" y="14"/>
                    </a:lnTo>
                    <a:lnTo>
                      <a:pt x="34" y="21"/>
                    </a:lnTo>
                    <a:lnTo>
                      <a:pt x="25" y="29"/>
                    </a:lnTo>
                    <a:lnTo>
                      <a:pt x="17" y="37"/>
                    </a:lnTo>
                    <a:lnTo>
                      <a:pt x="12" y="47"/>
                    </a:lnTo>
                    <a:lnTo>
                      <a:pt x="7" y="56"/>
                    </a:lnTo>
                    <a:lnTo>
                      <a:pt x="2" y="7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4" name="Freeform 995"/>
              <p:cNvSpPr>
                <a:spLocks/>
              </p:cNvSpPr>
              <p:nvPr/>
            </p:nvSpPr>
            <p:spPr bwMode="auto">
              <a:xfrm>
                <a:off x="3211" y="1234"/>
                <a:ext cx="126" cy="30"/>
              </a:xfrm>
              <a:custGeom>
                <a:avLst/>
                <a:gdLst>
                  <a:gd name="T0" fmla="*/ 123 w 46"/>
                  <a:gd name="T1" fmla="*/ 30 h 11"/>
                  <a:gd name="T2" fmla="*/ 126 w 46"/>
                  <a:gd name="T3" fmla="*/ 30 h 11"/>
                  <a:gd name="T4" fmla="*/ 123 w 46"/>
                  <a:gd name="T5" fmla="*/ 30 h 11"/>
                  <a:gd name="T6" fmla="*/ 79 w 46"/>
                  <a:gd name="T7" fmla="*/ 14 h 11"/>
                  <a:gd name="T8" fmla="*/ 52 w 46"/>
                  <a:gd name="T9" fmla="*/ 3 h 11"/>
                  <a:gd name="T10" fmla="*/ 41 w 46"/>
                  <a:gd name="T11" fmla="*/ 3 h 11"/>
                  <a:gd name="T12" fmla="*/ 38 w 46"/>
                  <a:gd name="T13" fmla="*/ 3 h 11"/>
                  <a:gd name="T14" fmla="*/ 27 w 46"/>
                  <a:gd name="T15" fmla="*/ 5 h 11"/>
                  <a:gd name="T16" fmla="*/ 11 w 46"/>
                  <a:gd name="T17" fmla="*/ 3 h 11"/>
                  <a:gd name="T18" fmla="*/ 0 w 46"/>
                  <a:gd name="T19" fmla="*/ 3 h 11"/>
                  <a:gd name="T20" fmla="*/ 11 w 46"/>
                  <a:gd name="T21" fmla="*/ 3 h 11"/>
                  <a:gd name="T22" fmla="*/ 38 w 46"/>
                  <a:gd name="T23" fmla="*/ 3 h 11"/>
                  <a:gd name="T24" fmla="*/ 41 w 46"/>
                  <a:gd name="T25" fmla="*/ 0 h 11"/>
                  <a:gd name="T26" fmla="*/ 52 w 46"/>
                  <a:gd name="T27" fmla="*/ 3 h 11"/>
                  <a:gd name="T28" fmla="*/ 82 w 46"/>
                  <a:gd name="T29" fmla="*/ 14 h 11"/>
                  <a:gd name="T30" fmla="*/ 123 w 46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1">
                    <a:moveTo>
                      <a:pt x="45" y="11"/>
                    </a:moveTo>
                    <a:lnTo>
                      <a:pt x="46" y="11"/>
                    </a:lnTo>
                    <a:lnTo>
                      <a:pt x="45" y="11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30" y="5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5" name="Freeform 996"/>
              <p:cNvSpPr>
                <a:spLocks/>
              </p:cNvSpPr>
              <p:nvPr/>
            </p:nvSpPr>
            <p:spPr bwMode="auto">
              <a:xfrm>
                <a:off x="3033" y="1220"/>
                <a:ext cx="208" cy="74"/>
              </a:xfrm>
              <a:custGeom>
                <a:avLst/>
                <a:gdLst>
                  <a:gd name="T0" fmla="*/ 203 w 76"/>
                  <a:gd name="T1" fmla="*/ 3 h 27"/>
                  <a:gd name="T2" fmla="*/ 208 w 76"/>
                  <a:gd name="T3" fmla="*/ 5 h 27"/>
                  <a:gd name="T4" fmla="*/ 203 w 76"/>
                  <a:gd name="T5" fmla="*/ 5 h 27"/>
                  <a:gd name="T6" fmla="*/ 194 w 76"/>
                  <a:gd name="T7" fmla="*/ 3 h 27"/>
                  <a:gd name="T8" fmla="*/ 178 w 76"/>
                  <a:gd name="T9" fmla="*/ 3 h 27"/>
                  <a:gd name="T10" fmla="*/ 153 w 76"/>
                  <a:gd name="T11" fmla="*/ 11 h 27"/>
                  <a:gd name="T12" fmla="*/ 140 w 76"/>
                  <a:gd name="T13" fmla="*/ 16 h 27"/>
                  <a:gd name="T14" fmla="*/ 123 w 76"/>
                  <a:gd name="T15" fmla="*/ 19 h 27"/>
                  <a:gd name="T16" fmla="*/ 96 w 76"/>
                  <a:gd name="T17" fmla="*/ 25 h 27"/>
                  <a:gd name="T18" fmla="*/ 71 w 76"/>
                  <a:gd name="T19" fmla="*/ 30 h 27"/>
                  <a:gd name="T20" fmla="*/ 52 w 76"/>
                  <a:gd name="T21" fmla="*/ 41 h 27"/>
                  <a:gd name="T22" fmla="*/ 14 w 76"/>
                  <a:gd name="T23" fmla="*/ 63 h 27"/>
                  <a:gd name="T24" fmla="*/ 0 w 76"/>
                  <a:gd name="T25" fmla="*/ 74 h 27"/>
                  <a:gd name="T26" fmla="*/ 14 w 76"/>
                  <a:gd name="T27" fmla="*/ 60 h 27"/>
                  <a:gd name="T28" fmla="*/ 52 w 76"/>
                  <a:gd name="T29" fmla="*/ 36 h 27"/>
                  <a:gd name="T30" fmla="*/ 77 w 76"/>
                  <a:gd name="T31" fmla="*/ 27 h 27"/>
                  <a:gd name="T32" fmla="*/ 96 w 76"/>
                  <a:gd name="T33" fmla="*/ 19 h 27"/>
                  <a:gd name="T34" fmla="*/ 126 w 76"/>
                  <a:gd name="T35" fmla="*/ 16 h 27"/>
                  <a:gd name="T36" fmla="*/ 140 w 76"/>
                  <a:gd name="T37" fmla="*/ 14 h 27"/>
                  <a:gd name="T38" fmla="*/ 153 w 76"/>
                  <a:gd name="T39" fmla="*/ 11 h 27"/>
                  <a:gd name="T40" fmla="*/ 178 w 76"/>
                  <a:gd name="T41" fmla="*/ 0 h 27"/>
                  <a:gd name="T42" fmla="*/ 194 w 76"/>
                  <a:gd name="T43" fmla="*/ 3 h 27"/>
                  <a:gd name="T44" fmla="*/ 203 w 76"/>
                  <a:gd name="T45" fmla="*/ 3 h 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6" h="27">
                    <a:moveTo>
                      <a:pt x="74" y="1"/>
                    </a:moveTo>
                    <a:lnTo>
                      <a:pt x="76" y="2"/>
                    </a:lnTo>
                    <a:lnTo>
                      <a:pt x="74" y="2"/>
                    </a:lnTo>
                    <a:lnTo>
                      <a:pt x="71" y="1"/>
                    </a:lnTo>
                    <a:lnTo>
                      <a:pt x="65" y="1"/>
                    </a:lnTo>
                    <a:lnTo>
                      <a:pt x="56" y="4"/>
                    </a:lnTo>
                    <a:lnTo>
                      <a:pt x="51" y="6"/>
                    </a:lnTo>
                    <a:lnTo>
                      <a:pt x="45" y="7"/>
                    </a:lnTo>
                    <a:lnTo>
                      <a:pt x="35" y="9"/>
                    </a:lnTo>
                    <a:lnTo>
                      <a:pt x="26" y="11"/>
                    </a:lnTo>
                    <a:lnTo>
                      <a:pt x="19" y="15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5" y="22"/>
                    </a:lnTo>
                    <a:lnTo>
                      <a:pt x="19" y="13"/>
                    </a:lnTo>
                    <a:lnTo>
                      <a:pt x="28" y="10"/>
                    </a:lnTo>
                    <a:lnTo>
                      <a:pt x="35" y="7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56" y="4"/>
                    </a:lnTo>
                    <a:lnTo>
                      <a:pt x="65" y="0"/>
                    </a:lnTo>
                    <a:lnTo>
                      <a:pt x="71" y="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6" name="Freeform 997"/>
              <p:cNvSpPr>
                <a:spLocks/>
              </p:cNvSpPr>
              <p:nvPr/>
            </p:nvSpPr>
            <p:spPr bwMode="auto">
              <a:xfrm>
                <a:off x="2958" y="1267"/>
                <a:ext cx="398" cy="228"/>
              </a:xfrm>
              <a:custGeom>
                <a:avLst/>
                <a:gdLst>
                  <a:gd name="T0" fmla="*/ 390 w 145"/>
                  <a:gd name="T1" fmla="*/ 55 h 83"/>
                  <a:gd name="T2" fmla="*/ 390 w 145"/>
                  <a:gd name="T3" fmla="*/ 58 h 83"/>
                  <a:gd name="T4" fmla="*/ 398 w 145"/>
                  <a:gd name="T5" fmla="*/ 66 h 83"/>
                  <a:gd name="T6" fmla="*/ 390 w 145"/>
                  <a:gd name="T7" fmla="*/ 58 h 83"/>
                  <a:gd name="T8" fmla="*/ 384 w 145"/>
                  <a:gd name="T9" fmla="*/ 55 h 83"/>
                  <a:gd name="T10" fmla="*/ 371 w 145"/>
                  <a:gd name="T11" fmla="*/ 49 h 83"/>
                  <a:gd name="T12" fmla="*/ 335 w 145"/>
                  <a:gd name="T13" fmla="*/ 25 h 83"/>
                  <a:gd name="T14" fmla="*/ 307 w 145"/>
                  <a:gd name="T15" fmla="*/ 14 h 83"/>
                  <a:gd name="T16" fmla="*/ 277 w 145"/>
                  <a:gd name="T17" fmla="*/ 8 h 83"/>
                  <a:gd name="T18" fmla="*/ 242 w 145"/>
                  <a:gd name="T19" fmla="*/ 0 h 83"/>
                  <a:gd name="T20" fmla="*/ 209 w 145"/>
                  <a:gd name="T21" fmla="*/ 0 h 83"/>
                  <a:gd name="T22" fmla="*/ 173 w 145"/>
                  <a:gd name="T23" fmla="*/ 8 h 83"/>
                  <a:gd name="T24" fmla="*/ 143 w 145"/>
                  <a:gd name="T25" fmla="*/ 16 h 83"/>
                  <a:gd name="T26" fmla="*/ 115 w 145"/>
                  <a:gd name="T27" fmla="*/ 36 h 83"/>
                  <a:gd name="T28" fmla="*/ 93 w 145"/>
                  <a:gd name="T29" fmla="*/ 49 h 83"/>
                  <a:gd name="T30" fmla="*/ 71 w 145"/>
                  <a:gd name="T31" fmla="*/ 66 h 83"/>
                  <a:gd name="T32" fmla="*/ 58 w 145"/>
                  <a:gd name="T33" fmla="*/ 77 h 83"/>
                  <a:gd name="T34" fmla="*/ 52 w 145"/>
                  <a:gd name="T35" fmla="*/ 85 h 83"/>
                  <a:gd name="T36" fmla="*/ 52 w 145"/>
                  <a:gd name="T37" fmla="*/ 91 h 83"/>
                  <a:gd name="T38" fmla="*/ 33 w 145"/>
                  <a:gd name="T39" fmla="*/ 124 h 83"/>
                  <a:gd name="T40" fmla="*/ 19 w 145"/>
                  <a:gd name="T41" fmla="*/ 154 h 83"/>
                  <a:gd name="T42" fmla="*/ 11 w 145"/>
                  <a:gd name="T43" fmla="*/ 184 h 83"/>
                  <a:gd name="T44" fmla="*/ 0 w 145"/>
                  <a:gd name="T45" fmla="*/ 228 h 83"/>
                  <a:gd name="T46" fmla="*/ 11 w 145"/>
                  <a:gd name="T47" fmla="*/ 184 h 83"/>
                  <a:gd name="T48" fmla="*/ 14 w 145"/>
                  <a:gd name="T49" fmla="*/ 170 h 83"/>
                  <a:gd name="T50" fmla="*/ 27 w 145"/>
                  <a:gd name="T51" fmla="*/ 135 h 83"/>
                  <a:gd name="T52" fmla="*/ 44 w 145"/>
                  <a:gd name="T53" fmla="*/ 99 h 83"/>
                  <a:gd name="T54" fmla="*/ 52 w 145"/>
                  <a:gd name="T55" fmla="*/ 85 h 83"/>
                  <a:gd name="T56" fmla="*/ 60 w 145"/>
                  <a:gd name="T57" fmla="*/ 71 h 83"/>
                  <a:gd name="T58" fmla="*/ 74 w 145"/>
                  <a:gd name="T59" fmla="*/ 58 h 83"/>
                  <a:gd name="T60" fmla="*/ 93 w 145"/>
                  <a:gd name="T61" fmla="*/ 44 h 83"/>
                  <a:gd name="T62" fmla="*/ 115 w 145"/>
                  <a:gd name="T63" fmla="*/ 27 h 83"/>
                  <a:gd name="T64" fmla="*/ 145 w 145"/>
                  <a:gd name="T65" fmla="*/ 14 h 83"/>
                  <a:gd name="T66" fmla="*/ 178 w 145"/>
                  <a:gd name="T67" fmla="*/ 3 h 83"/>
                  <a:gd name="T68" fmla="*/ 211 w 145"/>
                  <a:gd name="T69" fmla="*/ 0 h 83"/>
                  <a:gd name="T70" fmla="*/ 244 w 145"/>
                  <a:gd name="T71" fmla="*/ 0 h 83"/>
                  <a:gd name="T72" fmla="*/ 280 w 145"/>
                  <a:gd name="T73" fmla="*/ 3 h 83"/>
                  <a:gd name="T74" fmla="*/ 307 w 145"/>
                  <a:gd name="T75" fmla="*/ 14 h 83"/>
                  <a:gd name="T76" fmla="*/ 335 w 145"/>
                  <a:gd name="T77" fmla="*/ 25 h 83"/>
                  <a:gd name="T78" fmla="*/ 371 w 145"/>
                  <a:gd name="T79" fmla="*/ 44 h 83"/>
                  <a:gd name="T80" fmla="*/ 390 w 145"/>
                  <a:gd name="T81" fmla="*/ 55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83">
                    <a:moveTo>
                      <a:pt x="142" y="20"/>
                    </a:moveTo>
                    <a:lnTo>
                      <a:pt x="142" y="21"/>
                    </a:lnTo>
                    <a:lnTo>
                      <a:pt x="145" y="24"/>
                    </a:lnTo>
                    <a:lnTo>
                      <a:pt x="142" y="21"/>
                    </a:lnTo>
                    <a:lnTo>
                      <a:pt x="140" y="20"/>
                    </a:lnTo>
                    <a:lnTo>
                      <a:pt x="135" y="18"/>
                    </a:lnTo>
                    <a:lnTo>
                      <a:pt x="122" y="9"/>
                    </a:lnTo>
                    <a:lnTo>
                      <a:pt x="112" y="5"/>
                    </a:lnTo>
                    <a:lnTo>
                      <a:pt x="101" y="3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3"/>
                    </a:lnTo>
                    <a:lnTo>
                      <a:pt x="52" y="6"/>
                    </a:lnTo>
                    <a:lnTo>
                      <a:pt x="42" y="13"/>
                    </a:lnTo>
                    <a:lnTo>
                      <a:pt x="34" y="18"/>
                    </a:lnTo>
                    <a:lnTo>
                      <a:pt x="26" y="24"/>
                    </a:lnTo>
                    <a:lnTo>
                      <a:pt x="21" y="28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2" y="45"/>
                    </a:lnTo>
                    <a:lnTo>
                      <a:pt x="7" y="56"/>
                    </a:lnTo>
                    <a:lnTo>
                      <a:pt x="4" y="67"/>
                    </a:lnTo>
                    <a:lnTo>
                      <a:pt x="0" y="83"/>
                    </a:lnTo>
                    <a:lnTo>
                      <a:pt x="4" y="67"/>
                    </a:lnTo>
                    <a:lnTo>
                      <a:pt x="5" y="62"/>
                    </a:lnTo>
                    <a:lnTo>
                      <a:pt x="10" y="49"/>
                    </a:lnTo>
                    <a:lnTo>
                      <a:pt x="16" y="36"/>
                    </a:lnTo>
                    <a:lnTo>
                      <a:pt x="19" y="31"/>
                    </a:lnTo>
                    <a:lnTo>
                      <a:pt x="22" y="26"/>
                    </a:lnTo>
                    <a:lnTo>
                      <a:pt x="27" y="21"/>
                    </a:lnTo>
                    <a:lnTo>
                      <a:pt x="34" y="16"/>
                    </a:lnTo>
                    <a:lnTo>
                      <a:pt x="42" y="10"/>
                    </a:lnTo>
                    <a:lnTo>
                      <a:pt x="53" y="5"/>
                    </a:lnTo>
                    <a:lnTo>
                      <a:pt x="65" y="1"/>
                    </a:lnTo>
                    <a:lnTo>
                      <a:pt x="77" y="0"/>
                    </a:lnTo>
                    <a:lnTo>
                      <a:pt x="89" y="0"/>
                    </a:lnTo>
                    <a:lnTo>
                      <a:pt x="102" y="1"/>
                    </a:lnTo>
                    <a:lnTo>
                      <a:pt x="112" y="5"/>
                    </a:lnTo>
                    <a:lnTo>
                      <a:pt x="122" y="9"/>
                    </a:lnTo>
                    <a:lnTo>
                      <a:pt x="135" y="16"/>
                    </a:lnTo>
                    <a:lnTo>
                      <a:pt x="142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7" name="Freeform 998"/>
              <p:cNvSpPr>
                <a:spLocks/>
              </p:cNvSpPr>
              <p:nvPr/>
            </p:nvSpPr>
            <p:spPr bwMode="auto">
              <a:xfrm>
                <a:off x="3326" y="1303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14 w 9"/>
                  <a:gd name="T3" fmla="*/ 0 h 2"/>
                  <a:gd name="T4" fmla="*/ 11 w 9"/>
                  <a:gd name="T5" fmla="*/ 0 h 2"/>
                  <a:gd name="T6" fmla="*/ 8 w 9"/>
                  <a:gd name="T7" fmla="*/ 3 h 2"/>
                  <a:gd name="T8" fmla="*/ 3 w 9"/>
                  <a:gd name="T9" fmla="*/ 3 h 2"/>
                  <a:gd name="T10" fmla="*/ 0 w 9"/>
                  <a:gd name="T11" fmla="*/ 5 h 2"/>
                  <a:gd name="T12" fmla="*/ 3 w 9"/>
                  <a:gd name="T13" fmla="*/ 3 h 2"/>
                  <a:gd name="T14" fmla="*/ 8 w 9"/>
                  <a:gd name="T15" fmla="*/ 0 h 2"/>
                  <a:gd name="T16" fmla="*/ 11 w 9"/>
                  <a:gd name="T17" fmla="*/ 0 h 2"/>
                  <a:gd name="T18" fmla="*/ 17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8" name="Freeform 999"/>
              <p:cNvSpPr>
                <a:spLocks/>
              </p:cNvSpPr>
              <p:nvPr/>
            </p:nvSpPr>
            <p:spPr bwMode="auto">
              <a:xfrm>
                <a:off x="3055" y="1294"/>
                <a:ext cx="299" cy="74"/>
              </a:xfrm>
              <a:custGeom>
                <a:avLst/>
                <a:gdLst>
                  <a:gd name="T0" fmla="*/ 294 w 109"/>
                  <a:gd name="T1" fmla="*/ 49 h 27"/>
                  <a:gd name="T2" fmla="*/ 299 w 109"/>
                  <a:gd name="T3" fmla="*/ 55 h 27"/>
                  <a:gd name="T4" fmla="*/ 294 w 109"/>
                  <a:gd name="T5" fmla="*/ 52 h 27"/>
                  <a:gd name="T6" fmla="*/ 283 w 109"/>
                  <a:gd name="T7" fmla="*/ 44 h 27"/>
                  <a:gd name="T8" fmla="*/ 258 w 109"/>
                  <a:gd name="T9" fmla="*/ 27 h 27"/>
                  <a:gd name="T10" fmla="*/ 241 w 109"/>
                  <a:gd name="T11" fmla="*/ 22 h 27"/>
                  <a:gd name="T12" fmla="*/ 225 w 109"/>
                  <a:gd name="T13" fmla="*/ 14 h 27"/>
                  <a:gd name="T14" fmla="*/ 203 w 109"/>
                  <a:gd name="T15" fmla="*/ 8 h 27"/>
                  <a:gd name="T16" fmla="*/ 181 w 109"/>
                  <a:gd name="T17" fmla="*/ 8 h 27"/>
                  <a:gd name="T18" fmla="*/ 159 w 109"/>
                  <a:gd name="T19" fmla="*/ 3 h 27"/>
                  <a:gd name="T20" fmla="*/ 140 w 109"/>
                  <a:gd name="T21" fmla="*/ 3 h 27"/>
                  <a:gd name="T22" fmla="*/ 101 w 109"/>
                  <a:gd name="T23" fmla="*/ 8 h 27"/>
                  <a:gd name="T24" fmla="*/ 74 w 109"/>
                  <a:gd name="T25" fmla="*/ 14 h 27"/>
                  <a:gd name="T26" fmla="*/ 63 w 109"/>
                  <a:gd name="T27" fmla="*/ 16 h 27"/>
                  <a:gd name="T28" fmla="*/ 60 w 109"/>
                  <a:gd name="T29" fmla="*/ 16 h 27"/>
                  <a:gd name="T30" fmla="*/ 49 w 109"/>
                  <a:gd name="T31" fmla="*/ 30 h 27"/>
                  <a:gd name="T32" fmla="*/ 33 w 109"/>
                  <a:gd name="T33" fmla="*/ 44 h 27"/>
                  <a:gd name="T34" fmla="*/ 16 w 109"/>
                  <a:gd name="T35" fmla="*/ 55 h 27"/>
                  <a:gd name="T36" fmla="*/ 0 w 109"/>
                  <a:gd name="T37" fmla="*/ 74 h 27"/>
                  <a:gd name="T38" fmla="*/ 16 w 109"/>
                  <a:gd name="T39" fmla="*/ 55 h 27"/>
                  <a:gd name="T40" fmla="*/ 22 w 109"/>
                  <a:gd name="T41" fmla="*/ 52 h 27"/>
                  <a:gd name="T42" fmla="*/ 41 w 109"/>
                  <a:gd name="T43" fmla="*/ 36 h 27"/>
                  <a:gd name="T44" fmla="*/ 58 w 109"/>
                  <a:gd name="T45" fmla="*/ 16 h 27"/>
                  <a:gd name="T46" fmla="*/ 63 w 109"/>
                  <a:gd name="T47" fmla="*/ 14 h 27"/>
                  <a:gd name="T48" fmla="*/ 69 w 109"/>
                  <a:gd name="T49" fmla="*/ 14 h 27"/>
                  <a:gd name="T50" fmla="*/ 77 w 109"/>
                  <a:gd name="T51" fmla="*/ 11 h 27"/>
                  <a:gd name="T52" fmla="*/ 101 w 109"/>
                  <a:gd name="T53" fmla="*/ 3 h 27"/>
                  <a:gd name="T54" fmla="*/ 140 w 109"/>
                  <a:gd name="T55" fmla="*/ 0 h 27"/>
                  <a:gd name="T56" fmla="*/ 159 w 109"/>
                  <a:gd name="T57" fmla="*/ 0 h 27"/>
                  <a:gd name="T58" fmla="*/ 184 w 109"/>
                  <a:gd name="T59" fmla="*/ 3 h 27"/>
                  <a:gd name="T60" fmla="*/ 203 w 109"/>
                  <a:gd name="T61" fmla="*/ 8 h 27"/>
                  <a:gd name="T62" fmla="*/ 225 w 109"/>
                  <a:gd name="T63" fmla="*/ 14 h 27"/>
                  <a:gd name="T64" fmla="*/ 244 w 109"/>
                  <a:gd name="T65" fmla="*/ 22 h 27"/>
                  <a:gd name="T66" fmla="*/ 258 w 109"/>
                  <a:gd name="T67" fmla="*/ 27 h 27"/>
                  <a:gd name="T68" fmla="*/ 283 w 109"/>
                  <a:gd name="T69" fmla="*/ 41 h 27"/>
                  <a:gd name="T70" fmla="*/ 294 w 109"/>
                  <a:gd name="T71" fmla="*/ 49 h 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9" h="27">
                    <a:moveTo>
                      <a:pt x="107" y="18"/>
                    </a:moveTo>
                    <a:lnTo>
                      <a:pt x="109" y="20"/>
                    </a:lnTo>
                    <a:lnTo>
                      <a:pt x="107" y="19"/>
                    </a:lnTo>
                    <a:lnTo>
                      <a:pt x="103" y="16"/>
                    </a:lnTo>
                    <a:lnTo>
                      <a:pt x="94" y="10"/>
                    </a:lnTo>
                    <a:lnTo>
                      <a:pt x="88" y="8"/>
                    </a:lnTo>
                    <a:lnTo>
                      <a:pt x="82" y="5"/>
                    </a:lnTo>
                    <a:lnTo>
                      <a:pt x="74" y="3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37" y="3"/>
                    </a:lnTo>
                    <a:lnTo>
                      <a:pt x="27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27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5" y="13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7" y="1"/>
                    </a:lnTo>
                    <a:lnTo>
                      <a:pt x="51" y="0"/>
                    </a:lnTo>
                    <a:lnTo>
                      <a:pt x="58" y="0"/>
                    </a:lnTo>
                    <a:lnTo>
                      <a:pt x="67" y="1"/>
                    </a:lnTo>
                    <a:lnTo>
                      <a:pt x="74" y="3"/>
                    </a:lnTo>
                    <a:lnTo>
                      <a:pt x="82" y="5"/>
                    </a:lnTo>
                    <a:lnTo>
                      <a:pt x="89" y="8"/>
                    </a:lnTo>
                    <a:lnTo>
                      <a:pt x="94" y="10"/>
                    </a:lnTo>
                    <a:lnTo>
                      <a:pt x="103" y="15"/>
                    </a:lnTo>
                    <a:lnTo>
                      <a:pt x="107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09" name="Freeform 1000"/>
              <p:cNvSpPr>
                <a:spLocks/>
              </p:cNvSpPr>
              <p:nvPr/>
            </p:nvSpPr>
            <p:spPr bwMode="auto">
              <a:xfrm>
                <a:off x="2972" y="1281"/>
                <a:ext cx="286" cy="236"/>
              </a:xfrm>
              <a:custGeom>
                <a:avLst/>
                <a:gdLst>
                  <a:gd name="T0" fmla="*/ 3 w 104"/>
                  <a:gd name="T1" fmla="*/ 225 h 86"/>
                  <a:gd name="T2" fmla="*/ 0 w 104"/>
                  <a:gd name="T3" fmla="*/ 225 h 86"/>
                  <a:gd name="T4" fmla="*/ 0 w 104"/>
                  <a:gd name="T5" fmla="*/ 236 h 86"/>
                  <a:gd name="T6" fmla="*/ 0 w 104"/>
                  <a:gd name="T7" fmla="*/ 225 h 86"/>
                  <a:gd name="T8" fmla="*/ 0 w 104"/>
                  <a:gd name="T9" fmla="*/ 222 h 86"/>
                  <a:gd name="T10" fmla="*/ 3 w 104"/>
                  <a:gd name="T11" fmla="*/ 220 h 86"/>
                  <a:gd name="T12" fmla="*/ 3 w 104"/>
                  <a:gd name="T13" fmla="*/ 211 h 86"/>
                  <a:gd name="T14" fmla="*/ 14 w 104"/>
                  <a:gd name="T15" fmla="*/ 178 h 86"/>
                  <a:gd name="T16" fmla="*/ 17 w 104"/>
                  <a:gd name="T17" fmla="*/ 154 h 86"/>
                  <a:gd name="T18" fmla="*/ 28 w 104"/>
                  <a:gd name="T19" fmla="*/ 129 h 86"/>
                  <a:gd name="T20" fmla="*/ 39 w 104"/>
                  <a:gd name="T21" fmla="*/ 107 h 86"/>
                  <a:gd name="T22" fmla="*/ 55 w 104"/>
                  <a:gd name="T23" fmla="*/ 85 h 86"/>
                  <a:gd name="T24" fmla="*/ 69 w 104"/>
                  <a:gd name="T25" fmla="*/ 63 h 86"/>
                  <a:gd name="T26" fmla="*/ 88 w 104"/>
                  <a:gd name="T27" fmla="*/ 44 h 86"/>
                  <a:gd name="T28" fmla="*/ 110 w 104"/>
                  <a:gd name="T29" fmla="*/ 30 h 86"/>
                  <a:gd name="T30" fmla="*/ 129 w 104"/>
                  <a:gd name="T31" fmla="*/ 22 h 86"/>
                  <a:gd name="T32" fmla="*/ 160 w 104"/>
                  <a:gd name="T33" fmla="*/ 8 h 86"/>
                  <a:gd name="T34" fmla="*/ 173 w 104"/>
                  <a:gd name="T35" fmla="*/ 3 h 86"/>
                  <a:gd name="T36" fmla="*/ 201 w 104"/>
                  <a:gd name="T37" fmla="*/ 0 h 86"/>
                  <a:gd name="T38" fmla="*/ 226 w 104"/>
                  <a:gd name="T39" fmla="*/ 0 h 86"/>
                  <a:gd name="T40" fmla="*/ 253 w 104"/>
                  <a:gd name="T41" fmla="*/ 3 h 86"/>
                  <a:gd name="T42" fmla="*/ 286 w 104"/>
                  <a:gd name="T43" fmla="*/ 3 h 86"/>
                  <a:gd name="T44" fmla="*/ 253 w 104"/>
                  <a:gd name="T45" fmla="*/ 3 h 86"/>
                  <a:gd name="T46" fmla="*/ 242 w 104"/>
                  <a:gd name="T47" fmla="*/ 0 h 86"/>
                  <a:gd name="T48" fmla="*/ 212 w 104"/>
                  <a:gd name="T49" fmla="*/ 3 h 86"/>
                  <a:gd name="T50" fmla="*/ 182 w 104"/>
                  <a:gd name="T51" fmla="*/ 3 h 86"/>
                  <a:gd name="T52" fmla="*/ 171 w 104"/>
                  <a:gd name="T53" fmla="*/ 8 h 86"/>
                  <a:gd name="T54" fmla="*/ 157 w 104"/>
                  <a:gd name="T55" fmla="*/ 11 h 86"/>
                  <a:gd name="T56" fmla="*/ 127 w 104"/>
                  <a:gd name="T57" fmla="*/ 25 h 86"/>
                  <a:gd name="T58" fmla="*/ 105 w 104"/>
                  <a:gd name="T59" fmla="*/ 36 h 86"/>
                  <a:gd name="T60" fmla="*/ 88 w 104"/>
                  <a:gd name="T61" fmla="*/ 49 h 86"/>
                  <a:gd name="T62" fmla="*/ 69 w 104"/>
                  <a:gd name="T63" fmla="*/ 66 h 86"/>
                  <a:gd name="T64" fmla="*/ 55 w 104"/>
                  <a:gd name="T65" fmla="*/ 85 h 86"/>
                  <a:gd name="T66" fmla="*/ 39 w 104"/>
                  <a:gd name="T67" fmla="*/ 110 h 86"/>
                  <a:gd name="T68" fmla="*/ 28 w 104"/>
                  <a:gd name="T69" fmla="*/ 134 h 86"/>
                  <a:gd name="T70" fmla="*/ 19 w 104"/>
                  <a:gd name="T71" fmla="*/ 156 h 86"/>
                  <a:gd name="T72" fmla="*/ 14 w 104"/>
                  <a:gd name="T73" fmla="*/ 178 h 86"/>
                  <a:gd name="T74" fmla="*/ 6 w 104"/>
                  <a:gd name="T75" fmla="*/ 211 h 86"/>
                  <a:gd name="T76" fmla="*/ 3 w 104"/>
                  <a:gd name="T77" fmla="*/ 222 h 86"/>
                  <a:gd name="T78" fmla="*/ 3 w 104"/>
                  <a:gd name="T79" fmla="*/ 225 h 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4" h="86">
                    <a:moveTo>
                      <a:pt x="1" y="82"/>
                    </a:moveTo>
                    <a:lnTo>
                      <a:pt x="0" y="82"/>
                    </a:lnTo>
                    <a:lnTo>
                      <a:pt x="0" y="86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0"/>
                    </a:lnTo>
                    <a:lnTo>
                      <a:pt x="1" y="77"/>
                    </a:lnTo>
                    <a:lnTo>
                      <a:pt x="5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1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40" y="11"/>
                    </a:lnTo>
                    <a:lnTo>
                      <a:pt x="47" y="8"/>
                    </a:lnTo>
                    <a:lnTo>
                      <a:pt x="58" y="3"/>
                    </a:lnTo>
                    <a:lnTo>
                      <a:pt x="63" y="1"/>
                    </a:lnTo>
                    <a:lnTo>
                      <a:pt x="73" y="0"/>
                    </a:lnTo>
                    <a:lnTo>
                      <a:pt x="82" y="0"/>
                    </a:lnTo>
                    <a:lnTo>
                      <a:pt x="92" y="1"/>
                    </a:lnTo>
                    <a:lnTo>
                      <a:pt x="104" y="1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77" y="1"/>
                    </a:lnTo>
                    <a:lnTo>
                      <a:pt x="66" y="1"/>
                    </a:lnTo>
                    <a:lnTo>
                      <a:pt x="62" y="3"/>
                    </a:lnTo>
                    <a:lnTo>
                      <a:pt x="57" y="4"/>
                    </a:lnTo>
                    <a:lnTo>
                      <a:pt x="46" y="9"/>
                    </a:lnTo>
                    <a:lnTo>
                      <a:pt x="38" y="13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4" y="40"/>
                    </a:lnTo>
                    <a:lnTo>
                      <a:pt x="10" y="49"/>
                    </a:lnTo>
                    <a:lnTo>
                      <a:pt x="7" y="57"/>
                    </a:lnTo>
                    <a:lnTo>
                      <a:pt x="5" y="65"/>
                    </a:lnTo>
                    <a:lnTo>
                      <a:pt x="2" y="77"/>
                    </a:lnTo>
                    <a:lnTo>
                      <a:pt x="1" y="81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0" name="Freeform 1001"/>
              <p:cNvSpPr>
                <a:spLocks/>
              </p:cNvSpPr>
              <p:nvPr/>
            </p:nvSpPr>
            <p:spPr bwMode="auto">
              <a:xfrm>
                <a:off x="2986" y="1322"/>
                <a:ext cx="104" cy="219"/>
              </a:xfrm>
              <a:custGeom>
                <a:avLst/>
                <a:gdLst>
                  <a:gd name="T0" fmla="*/ 3 w 38"/>
                  <a:gd name="T1" fmla="*/ 211 h 80"/>
                  <a:gd name="T2" fmla="*/ 0 w 38"/>
                  <a:gd name="T3" fmla="*/ 219 h 80"/>
                  <a:gd name="T4" fmla="*/ 0 w 38"/>
                  <a:gd name="T5" fmla="*/ 211 h 80"/>
                  <a:gd name="T6" fmla="*/ 0 w 38"/>
                  <a:gd name="T7" fmla="*/ 200 h 80"/>
                  <a:gd name="T8" fmla="*/ 3 w 38"/>
                  <a:gd name="T9" fmla="*/ 181 h 80"/>
                  <a:gd name="T10" fmla="*/ 19 w 38"/>
                  <a:gd name="T11" fmla="*/ 123 h 80"/>
                  <a:gd name="T12" fmla="*/ 38 w 38"/>
                  <a:gd name="T13" fmla="*/ 66 h 80"/>
                  <a:gd name="T14" fmla="*/ 47 w 38"/>
                  <a:gd name="T15" fmla="*/ 47 h 80"/>
                  <a:gd name="T16" fmla="*/ 52 w 38"/>
                  <a:gd name="T17" fmla="*/ 41 h 80"/>
                  <a:gd name="T18" fmla="*/ 66 w 38"/>
                  <a:gd name="T19" fmla="*/ 30 h 80"/>
                  <a:gd name="T20" fmla="*/ 88 w 38"/>
                  <a:gd name="T21" fmla="*/ 11 h 80"/>
                  <a:gd name="T22" fmla="*/ 104 w 38"/>
                  <a:gd name="T23" fmla="*/ 0 h 80"/>
                  <a:gd name="T24" fmla="*/ 88 w 38"/>
                  <a:gd name="T25" fmla="*/ 11 h 80"/>
                  <a:gd name="T26" fmla="*/ 68 w 38"/>
                  <a:gd name="T27" fmla="*/ 27 h 80"/>
                  <a:gd name="T28" fmla="*/ 52 w 38"/>
                  <a:gd name="T29" fmla="*/ 44 h 80"/>
                  <a:gd name="T30" fmla="*/ 47 w 38"/>
                  <a:gd name="T31" fmla="*/ 52 h 80"/>
                  <a:gd name="T32" fmla="*/ 41 w 38"/>
                  <a:gd name="T33" fmla="*/ 68 h 80"/>
                  <a:gd name="T34" fmla="*/ 19 w 38"/>
                  <a:gd name="T35" fmla="*/ 126 h 80"/>
                  <a:gd name="T36" fmla="*/ 5 w 38"/>
                  <a:gd name="T37" fmla="*/ 183 h 80"/>
                  <a:gd name="T38" fmla="*/ 3 w 38"/>
                  <a:gd name="T39" fmla="*/ 200 h 80"/>
                  <a:gd name="T40" fmla="*/ 3 w 38"/>
                  <a:gd name="T41" fmla="*/ 211 h 8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80">
                    <a:moveTo>
                      <a:pt x="1" y="77"/>
                    </a:moveTo>
                    <a:lnTo>
                      <a:pt x="0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66"/>
                    </a:lnTo>
                    <a:lnTo>
                      <a:pt x="7" y="45"/>
                    </a:lnTo>
                    <a:lnTo>
                      <a:pt x="14" y="24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4" y="11"/>
                    </a:lnTo>
                    <a:lnTo>
                      <a:pt x="32" y="4"/>
                    </a:lnTo>
                    <a:lnTo>
                      <a:pt x="38" y="0"/>
                    </a:lnTo>
                    <a:lnTo>
                      <a:pt x="32" y="4"/>
                    </a:lnTo>
                    <a:lnTo>
                      <a:pt x="25" y="10"/>
                    </a:lnTo>
                    <a:lnTo>
                      <a:pt x="19" y="16"/>
                    </a:lnTo>
                    <a:lnTo>
                      <a:pt x="17" y="19"/>
                    </a:lnTo>
                    <a:lnTo>
                      <a:pt x="15" y="25"/>
                    </a:lnTo>
                    <a:lnTo>
                      <a:pt x="7" y="46"/>
                    </a:lnTo>
                    <a:lnTo>
                      <a:pt x="2" y="67"/>
                    </a:lnTo>
                    <a:lnTo>
                      <a:pt x="1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1" name="Freeform 1002"/>
              <p:cNvSpPr>
                <a:spLocks/>
              </p:cNvSpPr>
              <p:nvPr/>
            </p:nvSpPr>
            <p:spPr bwMode="auto">
              <a:xfrm>
                <a:off x="3000" y="1311"/>
                <a:ext cx="356" cy="247"/>
              </a:xfrm>
              <a:custGeom>
                <a:avLst/>
                <a:gdLst>
                  <a:gd name="T0" fmla="*/ 342 w 130"/>
                  <a:gd name="T1" fmla="*/ 52 h 90"/>
                  <a:gd name="T2" fmla="*/ 348 w 130"/>
                  <a:gd name="T3" fmla="*/ 55 h 90"/>
                  <a:gd name="T4" fmla="*/ 356 w 130"/>
                  <a:gd name="T5" fmla="*/ 58 h 90"/>
                  <a:gd name="T6" fmla="*/ 348 w 130"/>
                  <a:gd name="T7" fmla="*/ 55 h 90"/>
                  <a:gd name="T8" fmla="*/ 342 w 130"/>
                  <a:gd name="T9" fmla="*/ 55 h 90"/>
                  <a:gd name="T10" fmla="*/ 329 w 130"/>
                  <a:gd name="T11" fmla="*/ 47 h 90"/>
                  <a:gd name="T12" fmla="*/ 290 w 130"/>
                  <a:gd name="T13" fmla="*/ 27 h 90"/>
                  <a:gd name="T14" fmla="*/ 266 w 130"/>
                  <a:gd name="T15" fmla="*/ 19 h 90"/>
                  <a:gd name="T16" fmla="*/ 236 w 130"/>
                  <a:gd name="T17" fmla="*/ 11 h 90"/>
                  <a:gd name="T18" fmla="*/ 203 w 130"/>
                  <a:gd name="T19" fmla="*/ 5 h 90"/>
                  <a:gd name="T20" fmla="*/ 167 w 130"/>
                  <a:gd name="T21" fmla="*/ 5 h 90"/>
                  <a:gd name="T22" fmla="*/ 137 w 130"/>
                  <a:gd name="T23" fmla="*/ 11 h 90"/>
                  <a:gd name="T24" fmla="*/ 104 w 130"/>
                  <a:gd name="T25" fmla="*/ 27 h 90"/>
                  <a:gd name="T26" fmla="*/ 82 w 130"/>
                  <a:gd name="T27" fmla="*/ 47 h 90"/>
                  <a:gd name="T28" fmla="*/ 60 w 130"/>
                  <a:gd name="T29" fmla="*/ 63 h 90"/>
                  <a:gd name="T30" fmla="*/ 44 w 130"/>
                  <a:gd name="T31" fmla="*/ 80 h 90"/>
                  <a:gd name="T32" fmla="*/ 38 w 130"/>
                  <a:gd name="T33" fmla="*/ 93 h 90"/>
                  <a:gd name="T34" fmla="*/ 30 w 130"/>
                  <a:gd name="T35" fmla="*/ 107 h 90"/>
                  <a:gd name="T36" fmla="*/ 27 w 130"/>
                  <a:gd name="T37" fmla="*/ 118 h 90"/>
                  <a:gd name="T38" fmla="*/ 16 w 130"/>
                  <a:gd name="T39" fmla="*/ 140 h 90"/>
                  <a:gd name="T40" fmla="*/ 11 w 130"/>
                  <a:gd name="T41" fmla="*/ 170 h 90"/>
                  <a:gd name="T42" fmla="*/ 5 w 130"/>
                  <a:gd name="T43" fmla="*/ 189 h 90"/>
                  <a:gd name="T44" fmla="*/ 5 w 130"/>
                  <a:gd name="T45" fmla="*/ 206 h 90"/>
                  <a:gd name="T46" fmla="*/ 0 w 130"/>
                  <a:gd name="T47" fmla="*/ 247 h 90"/>
                  <a:gd name="T48" fmla="*/ 5 w 130"/>
                  <a:gd name="T49" fmla="*/ 203 h 90"/>
                  <a:gd name="T50" fmla="*/ 5 w 130"/>
                  <a:gd name="T51" fmla="*/ 189 h 90"/>
                  <a:gd name="T52" fmla="*/ 11 w 130"/>
                  <a:gd name="T53" fmla="*/ 154 h 90"/>
                  <a:gd name="T54" fmla="*/ 25 w 130"/>
                  <a:gd name="T55" fmla="*/ 118 h 90"/>
                  <a:gd name="T56" fmla="*/ 30 w 130"/>
                  <a:gd name="T57" fmla="*/ 104 h 90"/>
                  <a:gd name="T58" fmla="*/ 30 w 130"/>
                  <a:gd name="T59" fmla="*/ 99 h 90"/>
                  <a:gd name="T60" fmla="*/ 38 w 130"/>
                  <a:gd name="T61" fmla="*/ 91 h 90"/>
                  <a:gd name="T62" fmla="*/ 47 w 130"/>
                  <a:gd name="T63" fmla="*/ 71 h 90"/>
                  <a:gd name="T64" fmla="*/ 60 w 130"/>
                  <a:gd name="T65" fmla="*/ 58 h 90"/>
                  <a:gd name="T66" fmla="*/ 82 w 130"/>
                  <a:gd name="T67" fmla="*/ 38 h 90"/>
                  <a:gd name="T68" fmla="*/ 110 w 130"/>
                  <a:gd name="T69" fmla="*/ 25 h 90"/>
                  <a:gd name="T70" fmla="*/ 137 w 130"/>
                  <a:gd name="T71" fmla="*/ 11 h 90"/>
                  <a:gd name="T72" fmla="*/ 170 w 130"/>
                  <a:gd name="T73" fmla="*/ 0 h 90"/>
                  <a:gd name="T74" fmla="*/ 203 w 130"/>
                  <a:gd name="T75" fmla="*/ 5 h 90"/>
                  <a:gd name="T76" fmla="*/ 238 w 130"/>
                  <a:gd name="T77" fmla="*/ 8 h 90"/>
                  <a:gd name="T78" fmla="*/ 266 w 130"/>
                  <a:gd name="T79" fmla="*/ 19 h 90"/>
                  <a:gd name="T80" fmla="*/ 293 w 130"/>
                  <a:gd name="T81" fmla="*/ 27 h 90"/>
                  <a:gd name="T82" fmla="*/ 329 w 130"/>
                  <a:gd name="T83" fmla="*/ 47 h 90"/>
                  <a:gd name="T84" fmla="*/ 342 w 130"/>
                  <a:gd name="T85" fmla="*/ 52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0" h="90">
                    <a:moveTo>
                      <a:pt x="125" y="19"/>
                    </a:moveTo>
                    <a:lnTo>
                      <a:pt x="127" y="20"/>
                    </a:lnTo>
                    <a:lnTo>
                      <a:pt x="130" y="21"/>
                    </a:lnTo>
                    <a:lnTo>
                      <a:pt x="127" y="20"/>
                    </a:lnTo>
                    <a:lnTo>
                      <a:pt x="125" y="20"/>
                    </a:lnTo>
                    <a:lnTo>
                      <a:pt x="120" y="17"/>
                    </a:lnTo>
                    <a:lnTo>
                      <a:pt x="106" y="10"/>
                    </a:lnTo>
                    <a:lnTo>
                      <a:pt x="97" y="7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50" y="4"/>
                    </a:lnTo>
                    <a:lnTo>
                      <a:pt x="38" y="10"/>
                    </a:lnTo>
                    <a:lnTo>
                      <a:pt x="30" y="17"/>
                    </a:lnTo>
                    <a:lnTo>
                      <a:pt x="22" y="23"/>
                    </a:lnTo>
                    <a:lnTo>
                      <a:pt x="16" y="29"/>
                    </a:lnTo>
                    <a:lnTo>
                      <a:pt x="14" y="34"/>
                    </a:lnTo>
                    <a:lnTo>
                      <a:pt x="11" y="39"/>
                    </a:lnTo>
                    <a:lnTo>
                      <a:pt x="10" y="43"/>
                    </a:lnTo>
                    <a:lnTo>
                      <a:pt x="6" y="51"/>
                    </a:lnTo>
                    <a:lnTo>
                      <a:pt x="4" y="62"/>
                    </a:lnTo>
                    <a:lnTo>
                      <a:pt x="2" y="69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2" y="69"/>
                    </a:lnTo>
                    <a:lnTo>
                      <a:pt x="4" y="56"/>
                    </a:lnTo>
                    <a:lnTo>
                      <a:pt x="9" y="43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4" y="33"/>
                    </a:lnTo>
                    <a:lnTo>
                      <a:pt x="17" y="26"/>
                    </a:lnTo>
                    <a:lnTo>
                      <a:pt x="22" y="21"/>
                    </a:lnTo>
                    <a:lnTo>
                      <a:pt x="30" y="14"/>
                    </a:lnTo>
                    <a:lnTo>
                      <a:pt x="40" y="9"/>
                    </a:lnTo>
                    <a:lnTo>
                      <a:pt x="50" y="4"/>
                    </a:lnTo>
                    <a:lnTo>
                      <a:pt x="62" y="0"/>
                    </a:lnTo>
                    <a:lnTo>
                      <a:pt x="74" y="2"/>
                    </a:lnTo>
                    <a:lnTo>
                      <a:pt x="87" y="3"/>
                    </a:lnTo>
                    <a:lnTo>
                      <a:pt x="97" y="7"/>
                    </a:lnTo>
                    <a:lnTo>
                      <a:pt x="107" y="10"/>
                    </a:lnTo>
                    <a:lnTo>
                      <a:pt x="120" y="17"/>
                    </a:lnTo>
                    <a:lnTo>
                      <a:pt x="125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2" name="Freeform 1003"/>
              <p:cNvSpPr>
                <a:spLocks/>
              </p:cNvSpPr>
              <p:nvPr/>
            </p:nvSpPr>
            <p:spPr bwMode="auto">
              <a:xfrm>
                <a:off x="3019" y="1325"/>
                <a:ext cx="346" cy="282"/>
              </a:xfrm>
              <a:custGeom>
                <a:avLst/>
                <a:gdLst>
                  <a:gd name="T0" fmla="*/ 11 w 126"/>
                  <a:gd name="T1" fmla="*/ 266 h 103"/>
                  <a:gd name="T2" fmla="*/ 11 w 126"/>
                  <a:gd name="T3" fmla="*/ 268 h 103"/>
                  <a:gd name="T4" fmla="*/ 11 w 126"/>
                  <a:gd name="T5" fmla="*/ 282 h 103"/>
                  <a:gd name="T6" fmla="*/ 8 w 126"/>
                  <a:gd name="T7" fmla="*/ 268 h 103"/>
                  <a:gd name="T8" fmla="*/ 8 w 126"/>
                  <a:gd name="T9" fmla="*/ 266 h 103"/>
                  <a:gd name="T10" fmla="*/ 8 w 126"/>
                  <a:gd name="T11" fmla="*/ 263 h 103"/>
                  <a:gd name="T12" fmla="*/ 8 w 126"/>
                  <a:gd name="T13" fmla="*/ 249 h 103"/>
                  <a:gd name="T14" fmla="*/ 0 w 126"/>
                  <a:gd name="T15" fmla="*/ 205 h 103"/>
                  <a:gd name="T16" fmla="*/ 0 w 126"/>
                  <a:gd name="T17" fmla="*/ 175 h 103"/>
                  <a:gd name="T18" fmla="*/ 8 w 126"/>
                  <a:gd name="T19" fmla="*/ 140 h 103"/>
                  <a:gd name="T20" fmla="*/ 19 w 126"/>
                  <a:gd name="T21" fmla="*/ 110 h 103"/>
                  <a:gd name="T22" fmla="*/ 27 w 126"/>
                  <a:gd name="T23" fmla="*/ 93 h 103"/>
                  <a:gd name="T24" fmla="*/ 38 w 126"/>
                  <a:gd name="T25" fmla="*/ 77 h 103"/>
                  <a:gd name="T26" fmla="*/ 49 w 126"/>
                  <a:gd name="T27" fmla="*/ 57 h 103"/>
                  <a:gd name="T28" fmla="*/ 63 w 126"/>
                  <a:gd name="T29" fmla="*/ 44 h 103"/>
                  <a:gd name="T30" fmla="*/ 77 w 126"/>
                  <a:gd name="T31" fmla="*/ 36 h 103"/>
                  <a:gd name="T32" fmla="*/ 91 w 126"/>
                  <a:gd name="T33" fmla="*/ 25 h 103"/>
                  <a:gd name="T34" fmla="*/ 121 w 126"/>
                  <a:gd name="T35" fmla="*/ 11 h 103"/>
                  <a:gd name="T36" fmla="*/ 148 w 126"/>
                  <a:gd name="T37" fmla="*/ 5 h 103"/>
                  <a:gd name="T38" fmla="*/ 170 w 126"/>
                  <a:gd name="T39" fmla="*/ 0 h 103"/>
                  <a:gd name="T40" fmla="*/ 192 w 126"/>
                  <a:gd name="T41" fmla="*/ 5 h 103"/>
                  <a:gd name="T42" fmla="*/ 206 w 126"/>
                  <a:gd name="T43" fmla="*/ 8 h 103"/>
                  <a:gd name="T44" fmla="*/ 209 w 126"/>
                  <a:gd name="T45" fmla="*/ 8 h 103"/>
                  <a:gd name="T46" fmla="*/ 220 w 126"/>
                  <a:gd name="T47" fmla="*/ 14 h 103"/>
                  <a:gd name="T48" fmla="*/ 244 w 126"/>
                  <a:gd name="T49" fmla="*/ 22 h 103"/>
                  <a:gd name="T50" fmla="*/ 275 w 126"/>
                  <a:gd name="T51" fmla="*/ 36 h 103"/>
                  <a:gd name="T52" fmla="*/ 291 w 126"/>
                  <a:gd name="T53" fmla="*/ 44 h 103"/>
                  <a:gd name="T54" fmla="*/ 302 w 126"/>
                  <a:gd name="T55" fmla="*/ 57 h 103"/>
                  <a:gd name="T56" fmla="*/ 346 w 126"/>
                  <a:gd name="T57" fmla="*/ 66 h 103"/>
                  <a:gd name="T58" fmla="*/ 302 w 126"/>
                  <a:gd name="T59" fmla="*/ 57 h 103"/>
                  <a:gd name="T60" fmla="*/ 302 w 126"/>
                  <a:gd name="T61" fmla="*/ 55 h 103"/>
                  <a:gd name="T62" fmla="*/ 302 w 126"/>
                  <a:gd name="T63" fmla="*/ 52 h 103"/>
                  <a:gd name="T64" fmla="*/ 291 w 126"/>
                  <a:gd name="T65" fmla="*/ 44 h 103"/>
                  <a:gd name="T66" fmla="*/ 258 w 126"/>
                  <a:gd name="T67" fmla="*/ 27 h 103"/>
                  <a:gd name="T68" fmla="*/ 220 w 126"/>
                  <a:gd name="T69" fmla="*/ 14 h 103"/>
                  <a:gd name="T70" fmla="*/ 203 w 126"/>
                  <a:gd name="T71" fmla="*/ 8 h 103"/>
                  <a:gd name="T72" fmla="*/ 198 w 126"/>
                  <a:gd name="T73" fmla="*/ 5 h 103"/>
                  <a:gd name="T74" fmla="*/ 184 w 126"/>
                  <a:gd name="T75" fmla="*/ 5 h 103"/>
                  <a:gd name="T76" fmla="*/ 168 w 126"/>
                  <a:gd name="T77" fmla="*/ 5 h 103"/>
                  <a:gd name="T78" fmla="*/ 146 w 126"/>
                  <a:gd name="T79" fmla="*/ 8 h 103"/>
                  <a:gd name="T80" fmla="*/ 118 w 126"/>
                  <a:gd name="T81" fmla="*/ 14 h 103"/>
                  <a:gd name="T82" fmla="*/ 91 w 126"/>
                  <a:gd name="T83" fmla="*/ 27 h 103"/>
                  <a:gd name="T84" fmla="*/ 63 w 126"/>
                  <a:gd name="T85" fmla="*/ 49 h 103"/>
                  <a:gd name="T86" fmla="*/ 49 w 126"/>
                  <a:gd name="T87" fmla="*/ 63 h 103"/>
                  <a:gd name="T88" fmla="*/ 38 w 126"/>
                  <a:gd name="T89" fmla="*/ 79 h 103"/>
                  <a:gd name="T90" fmla="*/ 19 w 126"/>
                  <a:gd name="T91" fmla="*/ 110 h 103"/>
                  <a:gd name="T92" fmla="*/ 8 w 126"/>
                  <a:gd name="T93" fmla="*/ 145 h 103"/>
                  <a:gd name="T94" fmla="*/ 5 w 126"/>
                  <a:gd name="T95" fmla="*/ 175 h 103"/>
                  <a:gd name="T96" fmla="*/ 5 w 126"/>
                  <a:gd name="T97" fmla="*/ 205 h 103"/>
                  <a:gd name="T98" fmla="*/ 8 w 126"/>
                  <a:gd name="T99" fmla="*/ 249 h 103"/>
                  <a:gd name="T100" fmla="*/ 11 w 126"/>
                  <a:gd name="T101" fmla="*/ 263 h 103"/>
                  <a:gd name="T102" fmla="*/ 11 w 126"/>
                  <a:gd name="T103" fmla="*/ 266 h 1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6" h="103">
                    <a:moveTo>
                      <a:pt x="4" y="97"/>
                    </a:moveTo>
                    <a:lnTo>
                      <a:pt x="4" y="98"/>
                    </a:lnTo>
                    <a:lnTo>
                      <a:pt x="4" y="103"/>
                    </a:lnTo>
                    <a:lnTo>
                      <a:pt x="3" y="98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1"/>
                    </a:lnTo>
                    <a:lnTo>
                      <a:pt x="0" y="75"/>
                    </a:lnTo>
                    <a:lnTo>
                      <a:pt x="0" y="64"/>
                    </a:lnTo>
                    <a:lnTo>
                      <a:pt x="3" y="51"/>
                    </a:lnTo>
                    <a:lnTo>
                      <a:pt x="7" y="40"/>
                    </a:lnTo>
                    <a:lnTo>
                      <a:pt x="10" y="34"/>
                    </a:lnTo>
                    <a:lnTo>
                      <a:pt x="14" y="28"/>
                    </a:lnTo>
                    <a:lnTo>
                      <a:pt x="18" y="21"/>
                    </a:lnTo>
                    <a:lnTo>
                      <a:pt x="23" y="16"/>
                    </a:lnTo>
                    <a:lnTo>
                      <a:pt x="28" y="13"/>
                    </a:lnTo>
                    <a:lnTo>
                      <a:pt x="33" y="9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80" y="5"/>
                    </a:lnTo>
                    <a:lnTo>
                      <a:pt x="89" y="8"/>
                    </a:lnTo>
                    <a:lnTo>
                      <a:pt x="100" y="13"/>
                    </a:lnTo>
                    <a:lnTo>
                      <a:pt x="106" y="16"/>
                    </a:lnTo>
                    <a:lnTo>
                      <a:pt x="110" y="21"/>
                    </a:lnTo>
                    <a:lnTo>
                      <a:pt x="126" y="24"/>
                    </a:lnTo>
                    <a:lnTo>
                      <a:pt x="110" y="21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06" y="16"/>
                    </a:lnTo>
                    <a:lnTo>
                      <a:pt x="94" y="10"/>
                    </a:lnTo>
                    <a:lnTo>
                      <a:pt x="80" y="5"/>
                    </a:lnTo>
                    <a:lnTo>
                      <a:pt x="74" y="3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2"/>
                    </a:lnTo>
                    <a:lnTo>
                      <a:pt x="53" y="3"/>
                    </a:lnTo>
                    <a:lnTo>
                      <a:pt x="43" y="5"/>
                    </a:lnTo>
                    <a:lnTo>
                      <a:pt x="33" y="10"/>
                    </a:lnTo>
                    <a:lnTo>
                      <a:pt x="23" y="18"/>
                    </a:lnTo>
                    <a:lnTo>
                      <a:pt x="18" y="23"/>
                    </a:lnTo>
                    <a:lnTo>
                      <a:pt x="14" y="29"/>
                    </a:lnTo>
                    <a:lnTo>
                      <a:pt x="7" y="40"/>
                    </a:lnTo>
                    <a:lnTo>
                      <a:pt x="3" y="53"/>
                    </a:lnTo>
                    <a:lnTo>
                      <a:pt x="2" y="64"/>
                    </a:lnTo>
                    <a:lnTo>
                      <a:pt x="2" y="75"/>
                    </a:lnTo>
                    <a:lnTo>
                      <a:pt x="3" y="91"/>
                    </a:lnTo>
                    <a:lnTo>
                      <a:pt x="4" y="96"/>
                    </a:lnTo>
                    <a:lnTo>
                      <a:pt x="4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3" name="Freeform 1004"/>
              <p:cNvSpPr>
                <a:spLocks/>
              </p:cNvSpPr>
              <p:nvPr/>
            </p:nvSpPr>
            <p:spPr bwMode="auto">
              <a:xfrm>
                <a:off x="3005" y="1547"/>
                <a:ext cx="14" cy="38"/>
              </a:xfrm>
              <a:custGeom>
                <a:avLst/>
                <a:gdLst>
                  <a:gd name="T0" fmla="*/ 6 w 5"/>
                  <a:gd name="T1" fmla="*/ 38 h 14"/>
                  <a:gd name="T2" fmla="*/ 0 w 5"/>
                  <a:gd name="T3" fmla="*/ 38 h 14"/>
                  <a:gd name="T4" fmla="*/ 0 w 5"/>
                  <a:gd name="T5" fmla="*/ 22 h 14"/>
                  <a:gd name="T6" fmla="*/ 0 w 5"/>
                  <a:gd name="T7" fmla="*/ 11 h 14"/>
                  <a:gd name="T8" fmla="*/ 6 w 5"/>
                  <a:gd name="T9" fmla="*/ 8 h 14"/>
                  <a:gd name="T10" fmla="*/ 11 w 5"/>
                  <a:gd name="T11" fmla="*/ 0 h 14"/>
                  <a:gd name="T12" fmla="*/ 14 w 5"/>
                  <a:gd name="T13" fmla="*/ 0 h 14"/>
                  <a:gd name="T14" fmla="*/ 14 w 5"/>
                  <a:gd name="T15" fmla="*/ 3 h 14"/>
                  <a:gd name="T16" fmla="*/ 8 w 5"/>
                  <a:gd name="T17" fmla="*/ 8 h 14"/>
                  <a:gd name="T18" fmla="*/ 6 w 5"/>
                  <a:gd name="T19" fmla="*/ 11 h 14"/>
                  <a:gd name="T20" fmla="*/ 0 w 5"/>
                  <a:gd name="T21" fmla="*/ 22 h 14"/>
                  <a:gd name="T22" fmla="*/ 6 w 5"/>
                  <a:gd name="T23" fmla="*/ 38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4">
                    <a:moveTo>
                      <a:pt x="2" y="14"/>
                    </a:moveTo>
                    <a:lnTo>
                      <a:pt x="0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4" name="Freeform 1005"/>
              <p:cNvSpPr>
                <a:spLocks/>
              </p:cNvSpPr>
              <p:nvPr/>
            </p:nvSpPr>
            <p:spPr bwMode="auto">
              <a:xfrm>
                <a:off x="3030" y="1347"/>
                <a:ext cx="107" cy="282"/>
              </a:xfrm>
              <a:custGeom>
                <a:avLst/>
                <a:gdLst>
                  <a:gd name="T0" fmla="*/ 25 w 39"/>
                  <a:gd name="T1" fmla="*/ 274 h 103"/>
                  <a:gd name="T2" fmla="*/ 25 w 39"/>
                  <a:gd name="T3" fmla="*/ 282 h 103"/>
                  <a:gd name="T4" fmla="*/ 22 w 39"/>
                  <a:gd name="T5" fmla="*/ 279 h 103"/>
                  <a:gd name="T6" fmla="*/ 22 w 39"/>
                  <a:gd name="T7" fmla="*/ 274 h 103"/>
                  <a:gd name="T8" fmla="*/ 22 w 39"/>
                  <a:gd name="T9" fmla="*/ 266 h 103"/>
                  <a:gd name="T10" fmla="*/ 14 w 39"/>
                  <a:gd name="T11" fmla="*/ 238 h 103"/>
                  <a:gd name="T12" fmla="*/ 8 w 39"/>
                  <a:gd name="T13" fmla="*/ 203 h 103"/>
                  <a:gd name="T14" fmla="*/ 0 w 39"/>
                  <a:gd name="T15" fmla="*/ 162 h 103"/>
                  <a:gd name="T16" fmla="*/ 3 w 39"/>
                  <a:gd name="T17" fmla="*/ 142 h 103"/>
                  <a:gd name="T18" fmla="*/ 11 w 39"/>
                  <a:gd name="T19" fmla="*/ 123 h 103"/>
                  <a:gd name="T20" fmla="*/ 27 w 39"/>
                  <a:gd name="T21" fmla="*/ 90 h 103"/>
                  <a:gd name="T22" fmla="*/ 41 w 39"/>
                  <a:gd name="T23" fmla="*/ 71 h 103"/>
                  <a:gd name="T24" fmla="*/ 47 w 39"/>
                  <a:gd name="T25" fmla="*/ 63 h 103"/>
                  <a:gd name="T26" fmla="*/ 58 w 39"/>
                  <a:gd name="T27" fmla="*/ 47 h 103"/>
                  <a:gd name="T28" fmla="*/ 71 w 39"/>
                  <a:gd name="T29" fmla="*/ 30 h 103"/>
                  <a:gd name="T30" fmla="*/ 85 w 39"/>
                  <a:gd name="T31" fmla="*/ 16 h 103"/>
                  <a:gd name="T32" fmla="*/ 107 w 39"/>
                  <a:gd name="T33" fmla="*/ 0 h 103"/>
                  <a:gd name="T34" fmla="*/ 85 w 39"/>
                  <a:gd name="T35" fmla="*/ 16 h 103"/>
                  <a:gd name="T36" fmla="*/ 82 w 39"/>
                  <a:gd name="T37" fmla="*/ 22 h 103"/>
                  <a:gd name="T38" fmla="*/ 66 w 39"/>
                  <a:gd name="T39" fmla="*/ 41 h 103"/>
                  <a:gd name="T40" fmla="*/ 44 w 39"/>
                  <a:gd name="T41" fmla="*/ 68 h 103"/>
                  <a:gd name="T42" fmla="*/ 41 w 39"/>
                  <a:gd name="T43" fmla="*/ 74 h 103"/>
                  <a:gd name="T44" fmla="*/ 27 w 39"/>
                  <a:gd name="T45" fmla="*/ 96 h 103"/>
                  <a:gd name="T46" fmla="*/ 11 w 39"/>
                  <a:gd name="T47" fmla="*/ 126 h 103"/>
                  <a:gd name="T48" fmla="*/ 8 w 39"/>
                  <a:gd name="T49" fmla="*/ 145 h 103"/>
                  <a:gd name="T50" fmla="*/ 3 w 39"/>
                  <a:gd name="T51" fmla="*/ 167 h 103"/>
                  <a:gd name="T52" fmla="*/ 11 w 39"/>
                  <a:gd name="T53" fmla="*/ 203 h 103"/>
                  <a:gd name="T54" fmla="*/ 16 w 39"/>
                  <a:gd name="T55" fmla="*/ 241 h 103"/>
                  <a:gd name="T56" fmla="*/ 22 w 39"/>
                  <a:gd name="T57" fmla="*/ 266 h 103"/>
                  <a:gd name="T58" fmla="*/ 25 w 39"/>
                  <a:gd name="T59" fmla="*/ 274 h 1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9" h="103">
                    <a:moveTo>
                      <a:pt x="9" y="100"/>
                    </a:moveTo>
                    <a:lnTo>
                      <a:pt x="9" y="103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5" y="87"/>
                    </a:lnTo>
                    <a:lnTo>
                      <a:pt x="3" y="74"/>
                    </a:lnTo>
                    <a:lnTo>
                      <a:pt x="0" y="59"/>
                    </a:lnTo>
                    <a:lnTo>
                      <a:pt x="1" y="52"/>
                    </a:lnTo>
                    <a:lnTo>
                      <a:pt x="4" y="45"/>
                    </a:lnTo>
                    <a:lnTo>
                      <a:pt x="10" y="33"/>
                    </a:lnTo>
                    <a:lnTo>
                      <a:pt x="15" y="26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6" y="11"/>
                    </a:lnTo>
                    <a:lnTo>
                      <a:pt x="31" y="6"/>
                    </a:lnTo>
                    <a:lnTo>
                      <a:pt x="39" y="0"/>
                    </a:lnTo>
                    <a:lnTo>
                      <a:pt x="31" y="6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6" y="25"/>
                    </a:lnTo>
                    <a:lnTo>
                      <a:pt x="15" y="27"/>
                    </a:lnTo>
                    <a:lnTo>
                      <a:pt x="10" y="35"/>
                    </a:lnTo>
                    <a:lnTo>
                      <a:pt x="4" y="46"/>
                    </a:lnTo>
                    <a:lnTo>
                      <a:pt x="3" y="53"/>
                    </a:lnTo>
                    <a:lnTo>
                      <a:pt x="1" y="61"/>
                    </a:lnTo>
                    <a:lnTo>
                      <a:pt x="4" y="74"/>
                    </a:lnTo>
                    <a:lnTo>
                      <a:pt x="6" y="88"/>
                    </a:lnTo>
                    <a:lnTo>
                      <a:pt x="8" y="97"/>
                    </a:lnTo>
                    <a:lnTo>
                      <a:pt x="9" y="10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5" name="Freeform 1006"/>
              <p:cNvSpPr>
                <a:spLocks/>
              </p:cNvSpPr>
              <p:nvPr/>
            </p:nvSpPr>
            <p:spPr bwMode="auto">
              <a:xfrm>
                <a:off x="3074" y="1347"/>
                <a:ext cx="291" cy="337"/>
              </a:xfrm>
              <a:custGeom>
                <a:avLst/>
                <a:gdLst>
                  <a:gd name="T0" fmla="*/ 277 w 106"/>
                  <a:gd name="T1" fmla="*/ 63 h 123"/>
                  <a:gd name="T2" fmla="*/ 280 w 106"/>
                  <a:gd name="T3" fmla="*/ 63 h 123"/>
                  <a:gd name="T4" fmla="*/ 291 w 106"/>
                  <a:gd name="T5" fmla="*/ 77 h 123"/>
                  <a:gd name="T6" fmla="*/ 280 w 106"/>
                  <a:gd name="T7" fmla="*/ 68 h 123"/>
                  <a:gd name="T8" fmla="*/ 277 w 106"/>
                  <a:gd name="T9" fmla="*/ 63 h 123"/>
                  <a:gd name="T10" fmla="*/ 255 w 106"/>
                  <a:gd name="T11" fmla="*/ 58 h 123"/>
                  <a:gd name="T12" fmla="*/ 211 w 106"/>
                  <a:gd name="T13" fmla="*/ 33 h 123"/>
                  <a:gd name="T14" fmla="*/ 181 w 106"/>
                  <a:gd name="T15" fmla="*/ 16 h 123"/>
                  <a:gd name="T16" fmla="*/ 143 w 106"/>
                  <a:gd name="T17" fmla="*/ 3 h 123"/>
                  <a:gd name="T18" fmla="*/ 124 w 106"/>
                  <a:gd name="T19" fmla="*/ 0 h 123"/>
                  <a:gd name="T20" fmla="*/ 104 w 106"/>
                  <a:gd name="T21" fmla="*/ 0 h 123"/>
                  <a:gd name="T22" fmla="*/ 82 w 106"/>
                  <a:gd name="T23" fmla="*/ 5 h 123"/>
                  <a:gd name="T24" fmla="*/ 66 w 106"/>
                  <a:gd name="T25" fmla="*/ 16 h 123"/>
                  <a:gd name="T26" fmla="*/ 36 w 106"/>
                  <a:gd name="T27" fmla="*/ 44 h 123"/>
                  <a:gd name="T28" fmla="*/ 16 w 106"/>
                  <a:gd name="T29" fmla="*/ 60 h 123"/>
                  <a:gd name="T30" fmla="*/ 11 w 106"/>
                  <a:gd name="T31" fmla="*/ 77 h 123"/>
                  <a:gd name="T32" fmla="*/ 3 w 106"/>
                  <a:gd name="T33" fmla="*/ 96 h 123"/>
                  <a:gd name="T34" fmla="*/ 3 w 106"/>
                  <a:gd name="T35" fmla="*/ 115 h 123"/>
                  <a:gd name="T36" fmla="*/ 3 w 106"/>
                  <a:gd name="T37" fmla="*/ 148 h 123"/>
                  <a:gd name="T38" fmla="*/ 8 w 106"/>
                  <a:gd name="T39" fmla="*/ 175 h 123"/>
                  <a:gd name="T40" fmla="*/ 14 w 106"/>
                  <a:gd name="T41" fmla="*/ 197 h 123"/>
                  <a:gd name="T42" fmla="*/ 22 w 106"/>
                  <a:gd name="T43" fmla="*/ 214 h 123"/>
                  <a:gd name="T44" fmla="*/ 44 w 106"/>
                  <a:gd name="T45" fmla="*/ 252 h 123"/>
                  <a:gd name="T46" fmla="*/ 69 w 106"/>
                  <a:gd name="T47" fmla="*/ 285 h 123"/>
                  <a:gd name="T48" fmla="*/ 82 w 106"/>
                  <a:gd name="T49" fmla="*/ 299 h 123"/>
                  <a:gd name="T50" fmla="*/ 99 w 106"/>
                  <a:gd name="T51" fmla="*/ 312 h 123"/>
                  <a:gd name="T52" fmla="*/ 148 w 106"/>
                  <a:gd name="T53" fmla="*/ 337 h 123"/>
                  <a:gd name="T54" fmla="*/ 96 w 106"/>
                  <a:gd name="T55" fmla="*/ 312 h 123"/>
                  <a:gd name="T56" fmla="*/ 93 w 106"/>
                  <a:gd name="T57" fmla="*/ 310 h 123"/>
                  <a:gd name="T58" fmla="*/ 82 w 106"/>
                  <a:gd name="T59" fmla="*/ 301 h 123"/>
                  <a:gd name="T60" fmla="*/ 55 w 106"/>
                  <a:gd name="T61" fmla="*/ 266 h 123"/>
                  <a:gd name="T62" fmla="*/ 27 w 106"/>
                  <a:gd name="T63" fmla="*/ 227 h 123"/>
                  <a:gd name="T64" fmla="*/ 16 w 106"/>
                  <a:gd name="T65" fmla="*/ 211 h 123"/>
                  <a:gd name="T66" fmla="*/ 11 w 106"/>
                  <a:gd name="T67" fmla="*/ 195 h 123"/>
                  <a:gd name="T68" fmla="*/ 3 w 106"/>
                  <a:gd name="T69" fmla="*/ 170 h 123"/>
                  <a:gd name="T70" fmla="*/ 0 w 106"/>
                  <a:gd name="T71" fmla="*/ 142 h 123"/>
                  <a:gd name="T72" fmla="*/ 0 w 106"/>
                  <a:gd name="T73" fmla="*/ 110 h 123"/>
                  <a:gd name="T74" fmla="*/ 3 w 106"/>
                  <a:gd name="T75" fmla="*/ 90 h 123"/>
                  <a:gd name="T76" fmla="*/ 11 w 106"/>
                  <a:gd name="T77" fmla="*/ 71 h 123"/>
                  <a:gd name="T78" fmla="*/ 22 w 106"/>
                  <a:gd name="T79" fmla="*/ 55 h 123"/>
                  <a:gd name="T80" fmla="*/ 36 w 106"/>
                  <a:gd name="T81" fmla="*/ 41 h 123"/>
                  <a:gd name="T82" fmla="*/ 66 w 106"/>
                  <a:gd name="T83" fmla="*/ 14 h 123"/>
                  <a:gd name="T84" fmla="*/ 85 w 106"/>
                  <a:gd name="T85" fmla="*/ 3 h 123"/>
                  <a:gd name="T86" fmla="*/ 107 w 106"/>
                  <a:gd name="T87" fmla="*/ 0 h 123"/>
                  <a:gd name="T88" fmla="*/ 124 w 106"/>
                  <a:gd name="T89" fmla="*/ 0 h 123"/>
                  <a:gd name="T90" fmla="*/ 143 w 106"/>
                  <a:gd name="T91" fmla="*/ 3 h 123"/>
                  <a:gd name="T92" fmla="*/ 181 w 106"/>
                  <a:gd name="T93" fmla="*/ 16 h 123"/>
                  <a:gd name="T94" fmla="*/ 211 w 106"/>
                  <a:gd name="T95" fmla="*/ 30 h 123"/>
                  <a:gd name="T96" fmla="*/ 261 w 106"/>
                  <a:gd name="T97" fmla="*/ 55 h 123"/>
                  <a:gd name="T98" fmla="*/ 277 w 106"/>
                  <a:gd name="T99" fmla="*/ 63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123">
                    <a:moveTo>
                      <a:pt x="101" y="23"/>
                    </a:moveTo>
                    <a:lnTo>
                      <a:pt x="102" y="23"/>
                    </a:lnTo>
                    <a:lnTo>
                      <a:pt x="106" y="28"/>
                    </a:lnTo>
                    <a:lnTo>
                      <a:pt x="102" y="25"/>
                    </a:lnTo>
                    <a:lnTo>
                      <a:pt x="101" y="23"/>
                    </a:lnTo>
                    <a:lnTo>
                      <a:pt x="93" y="21"/>
                    </a:lnTo>
                    <a:lnTo>
                      <a:pt x="77" y="12"/>
                    </a:lnTo>
                    <a:lnTo>
                      <a:pt x="66" y="6"/>
                    </a:lnTo>
                    <a:lnTo>
                      <a:pt x="52" y="1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3" y="16"/>
                    </a:lnTo>
                    <a:lnTo>
                      <a:pt x="6" y="22"/>
                    </a:lnTo>
                    <a:lnTo>
                      <a:pt x="4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54"/>
                    </a:lnTo>
                    <a:lnTo>
                      <a:pt x="3" y="64"/>
                    </a:lnTo>
                    <a:lnTo>
                      <a:pt x="5" y="72"/>
                    </a:lnTo>
                    <a:lnTo>
                      <a:pt x="8" y="78"/>
                    </a:lnTo>
                    <a:lnTo>
                      <a:pt x="16" y="92"/>
                    </a:lnTo>
                    <a:lnTo>
                      <a:pt x="25" y="104"/>
                    </a:lnTo>
                    <a:lnTo>
                      <a:pt x="30" y="109"/>
                    </a:lnTo>
                    <a:lnTo>
                      <a:pt x="36" y="114"/>
                    </a:lnTo>
                    <a:lnTo>
                      <a:pt x="54" y="123"/>
                    </a:lnTo>
                    <a:lnTo>
                      <a:pt x="35" y="114"/>
                    </a:lnTo>
                    <a:lnTo>
                      <a:pt x="34" y="113"/>
                    </a:lnTo>
                    <a:lnTo>
                      <a:pt x="30" y="110"/>
                    </a:lnTo>
                    <a:lnTo>
                      <a:pt x="20" y="97"/>
                    </a:lnTo>
                    <a:lnTo>
                      <a:pt x="10" y="83"/>
                    </a:lnTo>
                    <a:lnTo>
                      <a:pt x="6" y="77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4" y="26"/>
                    </a:lnTo>
                    <a:lnTo>
                      <a:pt x="8" y="20"/>
                    </a:lnTo>
                    <a:lnTo>
                      <a:pt x="13" y="15"/>
                    </a:lnTo>
                    <a:lnTo>
                      <a:pt x="24" y="5"/>
                    </a:lnTo>
                    <a:lnTo>
                      <a:pt x="31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2" y="1"/>
                    </a:lnTo>
                    <a:lnTo>
                      <a:pt x="66" y="6"/>
                    </a:lnTo>
                    <a:lnTo>
                      <a:pt x="77" y="11"/>
                    </a:lnTo>
                    <a:lnTo>
                      <a:pt x="95" y="20"/>
                    </a:lnTo>
                    <a:lnTo>
                      <a:pt x="101" y="2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6" name="Freeform 1007"/>
              <p:cNvSpPr>
                <a:spLocks/>
              </p:cNvSpPr>
              <p:nvPr/>
            </p:nvSpPr>
            <p:spPr bwMode="auto">
              <a:xfrm>
                <a:off x="3076" y="1569"/>
                <a:ext cx="64" cy="88"/>
              </a:xfrm>
              <a:custGeom>
                <a:avLst/>
                <a:gdLst>
                  <a:gd name="T0" fmla="*/ 61 w 23"/>
                  <a:gd name="T1" fmla="*/ 85 h 32"/>
                  <a:gd name="T2" fmla="*/ 61 w 23"/>
                  <a:gd name="T3" fmla="*/ 88 h 32"/>
                  <a:gd name="T4" fmla="*/ 64 w 23"/>
                  <a:gd name="T5" fmla="*/ 88 h 32"/>
                  <a:gd name="T6" fmla="*/ 61 w 23"/>
                  <a:gd name="T7" fmla="*/ 88 h 32"/>
                  <a:gd name="T8" fmla="*/ 39 w 23"/>
                  <a:gd name="T9" fmla="*/ 52 h 32"/>
                  <a:gd name="T10" fmla="*/ 22 w 23"/>
                  <a:gd name="T11" fmla="*/ 22 h 32"/>
                  <a:gd name="T12" fmla="*/ 19 w 23"/>
                  <a:gd name="T13" fmla="*/ 17 h 32"/>
                  <a:gd name="T14" fmla="*/ 8 w 23"/>
                  <a:gd name="T15" fmla="*/ 6 h 32"/>
                  <a:gd name="T16" fmla="*/ 0 w 23"/>
                  <a:gd name="T17" fmla="*/ 0 h 32"/>
                  <a:gd name="T18" fmla="*/ 11 w 23"/>
                  <a:gd name="T19" fmla="*/ 6 h 32"/>
                  <a:gd name="T20" fmla="*/ 19 w 23"/>
                  <a:gd name="T21" fmla="*/ 14 h 32"/>
                  <a:gd name="T22" fmla="*/ 22 w 23"/>
                  <a:gd name="T23" fmla="*/ 22 h 32"/>
                  <a:gd name="T24" fmla="*/ 39 w 23"/>
                  <a:gd name="T25" fmla="*/ 52 h 32"/>
                  <a:gd name="T26" fmla="*/ 61 w 23"/>
                  <a:gd name="T27" fmla="*/ 85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32">
                    <a:moveTo>
                      <a:pt x="22" y="31"/>
                    </a:moveTo>
                    <a:lnTo>
                      <a:pt x="22" y="32"/>
                    </a:lnTo>
                    <a:lnTo>
                      <a:pt x="23" y="32"/>
                    </a:lnTo>
                    <a:lnTo>
                      <a:pt x="22" y="32"/>
                    </a:lnTo>
                    <a:lnTo>
                      <a:pt x="14" y="1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4" y="19"/>
                    </a:lnTo>
                    <a:lnTo>
                      <a:pt x="22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7" name="Freeform 1008"/>
              <p:cNvSpPr>
                <a:spLocks/>
              </p:cNvSpPr>
              <p:nvPr/>
            </p:nvSpPr>
            <p:spPr bwMode="auto">
              <a:xfrm>
                <a:off x="3055" y="1443"/>
                <a:ext cx="76" cy="230"/>
              </a:xfrm>
              <a:custGeom>
                <a:avLst/>
                <a:gdLst>
                  <a:gd name="T0" fmla="*/ 71 w 28"/>
                  <a:gd name="T1" fmla="*/ 225 h 84"/>
                  <a:gd name="T2" fmla="*/ 73 w 28"/>
                  <a:gd name="T3" fmla="*/ 227 h 84"/>
                  <a:gd name="T4" fmla="*/ 76 w 28"/>
                  <a:gd name="T5" fmla="*/ 230 h 84"/>
                  <a:gd name="T6" fmla="*/ 71 w 28"/>
                  <a:gd name="T7" fmla="*/ 227 h 84"/>
                  <a:gd name="T8" fmla="*/ 68 w 28"/>
                  <a:gd name="T9" fmla="*/ 225 h 84"/>
                  <a:gd name="T10" fmla="*/ 62 w 28"/>
                  <a:gd name="T11" fmla="*/ 219 h 84"/>
                  <a:gd name="T12" fmla="*/ 54 w 28"/>
                  <a:gd name="T13" fmla="*/ 203 h 84"/>
                  <a:gd name="T14" fmla="*/ 30 w 28"/>
                  <a:gd name="T15" fmla="*/ 148 h 84"/>
                  <a:gd name="T16" fmla="*/ 8 w 28"/>
                  <a:gd name="T17" fmla="*/ 90 h 84"/>
                  <a:gd name="T18" fmla="*/ 3 w 28"/>
                  <a:gd name="T19" fmla="*/ 74 h 84"/>
                  <a:gd name="T20" fmla="*/ 3 w 28"/>
                  <a:gd name="T21" fmla="*/ 63 h 84"/>
                  <a:gd name="T22" fmla="*/ 0 w 28"/>
                  <a:gd name="T23" fmla="*/ 49 h 84"/>
                  <a:gd name="T24" fmla="*/ 3 w 28"/>
                  <a:gd name="T25" fmla="*/ 33 h 84"/>
                  <a:gd name="T26" fmla="*/ 5 w 28"/>
                  <a:gd name="T27" fmla="*/ 16 h 84"/>
                  <a:gd name="T28" fmla="*/ 16 w 28"/>
                  <a:gd name="T29" fmla="*/ 0 h 84"/>
                  <a:gd name="T30" fmla="*/ 5 w 28"/>
                  <a:gd name="T31" fmla="*/ 19 h 84"/>
                  <a:gd name="T32" fmla="*/ 3 w 28"/>
                  <a:gd name="T33" fmla="*/ 27 h 84"/>
                  <a:gd name="T34" fmla="*/ 3 w 28"/>
                  <a:gd name="T35" fmla="*/ 44 h 84"/>
                  <a:gd name="T36" fmla="*/ 3 w 28"/>
                  <a:gd name="T37" fmla="*/ 60 h 84"/>
                  <a:gd name="T38" fmla="*/ 5 w 28"/>
                  <a:gd name="T39" fmla="*/ 66 h 84"/>
                  <a:gd name="T40" fmla="*/ 5 w 28"/>
                  <a:gd name="T41" fmla="*/ 74 h 84"/>
                  <a:gd name="T42" fmla="*/ 8 w 28"/>
                  <a:gd name="T43" fmla="*/ 93 h 84"/>
                  <a:gd name="T44" fmla="*/ 30 w 28"/>
                  <a:gd name="T45" fmla="*/ 148 h 84"/>
                  <a:gd name="T46" fmla="*/ 54 w 28"/>
                  <a:gd name="T47" fmla="*/ 203 h 84"/>
                  <a:gd name="T48" fmla="*/ 62 w 28"/>
                  <a:gd name="T49" fmla="*/ 219 h 84"/>
                  <a:gd name="T50" fmla="*/ 68 w 28"/>
                  <a:gd name="T51" fmla="*/ 225 h 84"/>
                  <a:gd name="T52" fmla="*/ 71 w 28"/>
                  <a:gd name="T53" fmla="*/ 225 h 8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8" h="84">
                    <a:moveTo>
                      <a:pt x="26" y="82"/>
                    </a:moveTo>
                    <a:lnTo>
                      <a:pt x="27" y="83"/>
                    </a:lnTo>
                    <a:lnTo>
                      <a:pt x="28" y="84"/>
                    </a:lnTo>
                    <a:lnTo>
                      <a:pt x="26" y="83"/>
                    </a:lnTo>
                    <a:lnTo>
                      <a:pt x="25" y="82"/>
                    </a:lnTo>
                    <a:lnTo>
                      <a:pt x="23" y="80"/>
                    </a:lnTo>
                    <a:lnTo>
                      <a:pt x="20" y="74"/>
                    </a:lnTo>
                    <a:lnTo>
                      <a:pt x="11" y="54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1" y="16"/>
                    </a:lnTo>
                    <a:lnTo>
                      <a:pt x="1" y="22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11" y="54"/>
                    </a:lnTo>
                    <a:lnTo>
                      <a:pt x="20" y="74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8" name="Freeform 1009"/>
              <p:cNvSpPr>
                <a:spLocks/>
              </p:cNvSpPr>
              <p:nvPr/>
            </p:nvSpPr>
            <p:spPr bwMode="auto">
              <a:xfrm>
                <a:off x="3044" y="1478"/>
                <a:ext cx="43" cy="176"/>
              </a:xfrm>
              <a:custGeom>
                <a:avLst/>
                <a:gdLst>
                  <a:gd name="T0" fmla="*/ 43 w 16"/>
                  <a:gd name="T1" fmla="*/ 171 h 64"/>
                  <a:gd name="T2" fmla="*/ 43 w 16"/>
                  <a:gd name="T3" fmla="*/ 176 h 64"/>
                  <a:gd name="T4" fmla="*/ 40 w 16"/>
                  <a:gd name="T5" fmla="*/ 171 h 64"/>
                  <a:gd name="T6" fmla="*/ 38 w 16"/>
                  <a:gd name="T7" fmla="*/ 168 h 64"/>
                  <a:gd name="T8" fmla="*/ 30 w 16"/>
                  <a:gd name="T9" fmla="*/ 154 h 64"/>
                  <a:gd name="T10" fmla="*/ 16 w 16"/>
                  <a:gd name="T11" fmla="*/ 113 h 64"/>
                  <a:gd name="T12" fmla="*/ 8 w 16"/>
                  <a:gd name="T13" fmla="*/ 69 h 64"/>
                  <a:gd name="T14" fmla="*/ 3 w 16"/>
                  <a:gd name="T15" fmla="*/ 55 h 64"/>
                  <a:gd name="T16" fmla="*/ 8 w 16"/>
                  <a:gd name="T17" fmla="*/ 52 h 64"/>
                  <a:gd name="T18" fmla="*/ 3 w 16"/>
                  <a:gd name="T19" fmla="*/ 14 h 64"/>
                  <a:gd name="T20" fmla="*/ 0 w 16"/>
                  <a:gd name="T21" fmla="*/ 0 h 64"/>
                  <a:gd name="T22" fmla="*/ 3 w 16"/>
                  <a:gd name="T23" fmla="*/ 17 h 64"/>
                  <a:gd name="T24" fmla="*/ 8 w 16"/>
                  <a:gd name="T25" fmla="*/ 52 h 64"/>
                  <a:gd name="T26" fmla="*/ 8 w 16"/>
                  <a:gd name="T27" fmla="*/ 58 h 64"/>
                  <a:gd name="T28" fmla="*/ 11 w 16"/>
                  <a:gd name="T29" fmla="*/ 72 h 64"/>
                  <a:gd name="T30" fmla="*/ 19 w 16"/>
                  <a:gd name="T31" fmla="*/ 113 h 64"/>
                  <a:gd name="T32" fmla="*/ 32 w 16"/>
                  <a:gd name="T33" fmla="*/ 151 h 64"/>
                  <a:gd name="T34" fmla="*/ 40 w 16"/>
                  <a:gd name="T35" fmla="*/ 165 h 64"/>
                  <a:gd name="T36" fmla="*/ 43 w 16"/>
                  <a:gd name="T37" fmla="*/ 171 h 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6" h="64">
                    <a:moveTo>
                      <a:pt x="16" y="62"/>
                    </a:moveTo>
                    <a:lnTo>
                      <a:pt x="16" y="64"/>
                    </a:lnTo>
                    <a:lnTo>
                      <a:pt x="15" y="62"/>
                    </a:lnTo>
                    <a:lnTo>
                      <a:pt x="14" y="61"/>
                    </a:lnTo>
                    <a:lnTo>
                      <a:pt x="11" y="56"/>
                    </a:lnTo>
                    <a:lnTo>
                      <a:pt x="6" y="41"/>
                    </a:lnTo>
                    <a:lnTo>
                      <a:pt x="3" y="25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26"/>
                    </a:lnTo>
                    <a:lnTo>
                      <a:pt x="7" y="41"/>
                    </a:lnTo>
                    <a:lnTo>
                      <a:pt x="12" y="55"/>
                    </a:lnTo>
                    <a:lnTo>
                      <a:pt x="15" y="60"/>
                    </a:lnTo>
                    <a:lnTo>
                      <a:pt x="16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19" name="Freeform 1010"/>
              <p:cNvSpPr>
                <a:spLocks/>
              </p:cNvSpPr>
              <p:nvPr/>
            </p:nvSpPr>
            <p:spPr bwMode="auto">
              <a:xfrm>
                <a:off x="3087" y="1360"/>
                <a:ext cx="267" cy="310"/>
              </a:xfrm>
              <a:custGeom>
                <a:avLst/>
                <a:gdLst>
                  <a:gd name="T0" fmla="*/ 127 w 97"/>
                  <a:gd name="T1" fmla="*/ 302 h 113"/>
                  <a:gd name="T2" fmla="*/ 129 w 97"/>
                  <a:gd name="T3" fmla="*/ 302 h 113"/>
                  <a:gd name="T4" fmla="*/ 140 w 97"/>
                  <a:gd name="T5" fmla="*/ 310 h 113"/>
                  <a:gd name="T6" fmla="*/ 129 w 97"/>
                  <a:gd name="T7" fmla="*/ 302 h 113"/>
                  <a:gd name="T8" fmla="*/ 127 w 97"/>
                  <a:gd name="T9" fmla="*/ 302 h 113"/>
                  <a:gd name="T10" fmla="*/ 110 w 97"/>
                  <a:gd name="T11" fmla="*/ 294 h 113"/>
                  <a:gd name="T12" fmla="*/ 94 w 97"/>
                  <a:gd name="T13" fmla="*/ 280 h 113"/>
                  <a:gd name="T14" fmla="*/ 69 w 97"/>
                  <a:gd name="T15" fmla="*/ 261 h 113"/>
                  <a:gd name="T16" fmla="*/ 50 w 97"/>
                  <a:gd name="T17" fmla="*/ 239 h 113"/>
                  <a:gd name="T18" fmla="*/ 28 w 97"/>
                  <a:gd name="T19" fmla="*/ 211 h 113"/>
                  <a:gd name="T20" fmla="*/ 14 w 97"/>
                  <a:gd name="T21" fmla="*/ 173 h 113"/>
                  <a:gd name="T22" fmla="*/ 8 w 97"/>
                  <a:gd name="T23" fmla="*/ 156 h 113"/>
                  <a:gd name="T24" fmla="*/ 3 w 97"/>
                  <a:gd name="T25" fmla="*/ 134 h 113"/>
                  <a:gd name="T26" fmla="*/ 0 w 97"/>
                  <a:gd name="T27" fmla="*/ 115 h 113"/>
                  <a:gd name="T28" fmla="*/ 3 w 97"/>
                  <a:gd name="T29" fmla="*/ 96 h 113"/>
                  <a:gd name="T30" fmla="*/ 8 w 97"/>
                  <a:gd name="T31" fmla="*/ 77 h 113"/>
                  <a:gd name="T32" fmla="*/ 14 w 97"/>
                  <a:gd name="T33" fmla="*/ 60 h 113"/>
                  <a:gd name="T34" fmla="*/ 25 w 97"/>
                  <a:gd name="T35" fmla="*/ 44 h 113"/>
                  <a:gd name="T36" fmla="*/ 39 w 97"/>
                  <a:gd name="T37" fmla="*/ 30 h 113"/>
                  <a:gd name="T38" fmla="*/ 50 w 97"/>
                  <a:gd name="T39" fmla="*/ 19 h 113"/>
                  <a:gd name="T40" fmla="*/ 63 w 97"/>
                  <a:gd name="T41" fmla="*/ 8 h 113"/>
                  <a:gd name="T42" fmla="*/ 77 w 97"/>
                  <a:gd name="T43" fmla="*/ 3 h 113"/>
                  <a:gd name="T44" fmla="*/ 85 w 97"/>
                  <a:gd name="T45" fmla="*/ 0 h 113"/>
                  <a:gd name="T46" fmla="*/ 107 w 97"/>
                  <a:gd name="T47" fmla="*/ 0 h 113"/>
                  <a:gd name="T48" fmla="*/ 127 w 97"/>
                  <a:gd name="T49" fmla="*/ 3 h 113"/>
                  <a:gd name="T50" fmla="*/ 138 w 97"/>
                  <a:gd name="T51" fmla="*/ 5 h 113"/>
                  <a:gd name="T52" fmla="*/ 162 w 97"/>
                  <a:gd name="T53" fmla="*/ 19 h 113"/>
                  <a:gd name="T54" fmla="*/ 226 w 97"/>
                  <a:gd name="T55" fmla="*/ 60 h 113"/>
                  <a:gd name="T56" fmla="*/ 267 w 97"/>
                  <a:gd name="T57" fmla="*/ 88 h 113"/>
                  <a:gd name="T58" fmla="*/ 226 w 97"/>
                  <a:gd name="T59" fmla="*/ 60 h 113"/>
                  <a:gd name="T60" fmla="*/ 176 w 97"/>
                  <a:gd name="T61" fmla="*/ 30 h 113"/>
                  <a:gd name="T62" fmla="*/ 138 w 97"/>
                  <a:gd name="T63" fmla="*/ 8 h 113"/>
                  <a:gd name="T64" fmla="*/ 124 w 97"/>
                  <a:gd name="T65" fmla="*/ 3 h 113"/>
                  <a:gd name="T66" fmla="*/ 121 w 97"/>
                  <a:gd name="T67" fmla="*/ 3 h 113"/>
                  <a:gd name="T68" fmla="*/ 102 w 97"/>
                  <a:gd name="T69" fmla="*/ 0 h 113"/>
                  <a:gd name="T70" fmla="*/ 83 w 97"/>
                  <a:gd name="T71" fmla="*/ 3 h 113"/>
                  <a:gd name="T72" fmla="*/ 69 w 97"/>
                  <a:gd name="T73" fmla="*/ 5 h 113"/>
                  <a:gd name="T74" fmla="*/ 58 w 97"/>
                  <a:gd name="T75" fmla="*/ 16 h 113"/>
                  <a:gd name="T76" fmla="*/ 44 w 97"/>
                  <a:gd name="T77" fmla="*/ 22 h 113"/>
                  <a:gd name="T78" fmla="*/ 36 w 97"/>
                  <a:gd name="T79" fmla="*/ 36 h 113"/>
                  <a:gd name="T80" fmla="*/ 25 w 97"/>
                  <a:gd name="T81" fmla="*/ 47 h 113"/>
                  <a:gd name="T82" fmla="*/ 14 w 97"/>
                  <a:gd name="T83" fmla="*/ 63 h 113"/>
                  <a:gd name="T84" fmla="*/ 8 w 97"/>
                  <a:gd name="T85" fmla="*/ 82 h 113"/>
                  <a:gd name="T86" fmla="*/ 3 w 97"/>
                  <a:gd name="T87" fmla="*/ 99 h 113"/>
                  <a:gd name="T88" fmla="*/ 3 w 97"/>
                  <a:gd name="T89" fmla="*/ 118 h 113"/>
                  <a:gd name="T90" fmla="*/ 8 w 97"/>
                  <a:gd name="T91" fmla="*/ 140 h 113"/>
                  <a:gd name="T92" fmla="*/ 11 w 97"/>
                  <a:gd name="T93" fmla="*/ 156 h 113"/>
                  <a:gd name="T94" fmla="*/ 14 w 97"/>
                  <a:gd name="T95" fmla="*/ 176 h 113"/>
                  <a:gd name="T96" fmla="*/ 30 w 97"/>
                  <a:gd name="T97" fmla="*/ 211 h 113"/>
                  <a:gd name="T98" fmla="*/ 52 w 97"/>
                  <a:gd name="T99" fmla="*/ 239 h 113"/>
                  <a:gd name="T100" fmla="*/ 72 w 97"/>
                  <a:gd name="T101" fmla="*/ 261 h 113"/>
                  <a:gd name="T102" fmla="*/ 94 w 97"/>
                  <a:gd name="T103" fmla="*/ 280 h 113"/>
                  <a:gd name="T104" fmla="*/ 110 w 97"/>
                  <a:gd name="T105" fmla="*/ 294 h 113"/>
                  <a:gd name="T106" fmla="*/ 127 w 97"/>
                  <a:gd name="T107" fmla="*/ 302 h 1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3">
                    <a:moveTo>
                      <a:pt x="46" y="110"/>
                    </a:moveTo>
                    <a:lnTo>
                      <a:pt x="47" y="110"/>
                    </a:lnTo>
                    <a:lnTo>
                      <a:pt x="51" y="113"/>
                    </a:lnTo>
                    <a:lnTo>
                      <a:pt x="47" y="110"/>
                    </a:lnTo>
                    <a:lnTo>
                      <a:pt x="46" y="110"/>
                    </a:lnTo>
                    <a:lnTo>
                      <a:pt x="40" y="107"/>
                    </a:lnTo>
                    <a:lnTo>
                      <a:pt x="34" y="102"/>
                    </a:lnTo>
                    <a:lnTo>
                      <a:pt x="25" y="95"/>
                    </a:lnTo>
                    <a:lnTo>
                      <a:pt x="18" y="87"/>
                    </a:lnTo>
                    <a:lnTo>
                      <a:pt x="10" y="77"/>
                    </a:lnTo>
                    <a:lnTo>
                      <a:pt x="5" y="63"/>
                    </a:lnTo>
                    <a:lnTo>
                      <a:pt x="3" y="57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1" y="35"/>
                    </a:lnTo>
                    <a:lnTo>
                      <a:pt x="3" y="28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9" y="7"/>
                    </a:lnTo>
                    <a:lnTo>
                      <a:pt x="82" y="22"/>
                    </a:lnTo>
                    <a:lnTo>
                      <a:pt x="97" y="32"/>
                    </a:lnTo>
                    <a:lnTo>
                      <a:pt x="82" y="22"/>
                    </a:lnTo>
                    <a:lnTo>
                      <a:pt x="64" y="11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5" y="2"/>
                    </a:lnTo>
                    <a:lnTo>
                      <a:pt x="21" y="6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9" y="17"/>
                    </a:lnTo>
                    <a:lnTo>
                      <a:pt x="5" y="23"/>
                    </a:lnTo>
                    <a:lnTo>
                      <a:pt x="3" y="30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4" y="57"/>
                    </a:lnTo>
                    <a:lnTo>
                      <a:pt x="5" y="64"/>
                    </a:lnTo>
                    <a:lnTo>
                      <a:pt x="11" y="77"/>
                    </a:lnTo>
                    <a:lnTo>
                      <a:pt x="19" y="87"/>
                    </a:lnTo>
                    <a:lnTo>
                      <a:pt x="26" y="95"/>
                    </a:lnTo>
                    <a:lnTo>
                      <a:pt x="34" y="102"/>
                    </a:lnTo>
                    <a:lnTo>
                      <a:pt x="40" y="107"/>
                    </a:lnTo>
                    <a:lnTo>
                      <a:pt x="46" y="1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0" name="Freeform 1011"/>
              <p:cNvSpPr>
                <a:spLocks/>
              </p:cNvSpPr>
              <p:nvPr/>
            </p:nvSpPr>
            <p:spPr bwMode="auto">
              <a:xfrm>
                <a:off x="3109" y="1377"/>
                <a:ext cx="256" cy="282"/>
              </a:xfrm>
              <a:custGeom>
                <a:avLst/>
                <a:gdLst>
                  <a:gd name="T0" fmla="*/ 239 w 93"/>
                  <a:gd name="T1" fmla="*/ 96 h 103"/>
                  <a:gd name="T2" fmla="*/ 242 w 93"/>
                  <a:gd name="T3" fmla="*/ 96 h 103"/>
                  <a:gd name="T4" fmla="*/ 256 w 93"/>
                  <a:gd name="T5" fmla="*/ 99 h 103"/>
                  <a:gd name="T6" fmla="*/ 242 w 93"/>
                  <a:gd name="T7" fmla="*/ 96 h 103"/>
                  <a:gd name="T8" fmla="*/ 239 w 93"/>
                  <a:gd name="T9" fmla="*/ 96 h 103"/>
                  <a:gd name="T10" fmla="*/ 220 w 93"/>
                  <a:gd name="T11" fmla="*/ 88 h 103"/>
                  <a:gd name="T12" fmla="*/ 204 w 93"/>
                  <a:gd name="T13" fmla="*/ 79 h 103"/>
                  <a:gd name="T14" fmla="*/ 182 w 93"/>
                  <a:gd name="T15" fmla="*/ 60 h 103"/>
                  <a:gd name="T16" fmla="*/ 160 w 93"/>
                  <a:gd name="T17" fmla="*/ 41 h 103"/>
                  <a:gd name="T18" fmla="*/ 132 w 93"/>
                  <a:gd name="T19" fmla="*/ 16 h 103"/>
                  <a:gd name="T20" fmla="*/ 116 w 93"/>
                  <a:gd name="T21" fmla="*/ 11 h 103"/>
                  <a:gd name="T22" fmla="*/ 99 w 93"/>
                  <a:gd name="T23" fmla="*/ 3 h 103"/>
                  <a:gd name="T24" fmla="*/ 80 w 93"/>
                  <a:gd name="T25" fmla="*/ 3 h 103"/>
                  <a:gd name="T26" fmla="*/ 61 w 93"/>
                  <a:gd name="T27" fmla="*/ 5 h 103"/>
                  <a:gd name="T28" fmla="*/ 41 w 93"/>
                  <a:gd name="T29" fmla="*/ 14 h 103"/>
                  <a:gd name="T30" fmla="*/ 28 w 93"/>
                  <a:gd name="T31" fmla="*/ 25 h 103"/>
                  <a:gd name="T32" fmla="*/ 17 w 93"/>
                  <a:gd name="T33" fmla="*/ 38 h 103"/>
                  <a:gd name="T34" fmla="*/ 8 w 93"/>
                  <a:gd name="T35" fmla="*/ 55 h 103"/>
                  <a:gd name="T36" fmla="*/ 3 w 93"/>
                  <a:gd name="T37" fmla="*/ 88 h 103"/>
                  <a:gd name="T38" fmla="*/ 0 w 93"/>
                  <a:gd name="T39" fmla="*/ 118 h 103"/>
                  <a:gd name="T40" fmla="*/ 6 w 93"/>
                  <a:gd name="T41" fmla="*/ 142 h 103"/>
                  <a:gd name="T42" fmla="*/ 14 w 93"/>
                  <a:gd name="T43" fmla="*/ 164 h 103"/>
                  <a:gd name="T44" fmla="*/ 22 w 93"/>
                  <a:gd name="T45" fmla="*/ 178 h 103"/>
                  <a:gd name="T46" fmla="*/ 47 w 93"/>
                  <a:gd name="T47" fmla="*/ 208 h 103"/>
                  <a:gd name="T48" fmla="*/ 72 w 93"/>
                  <a:gd name="T49" fmla="*/ 235 h 103"/>
                  <a:gd name="T50" fmla="*/ 99 w 93"/>
                  <a:gd name="T51" fmla="*/ 257 h 103"/>
                  <a:gd name="T52" fmla="*/ 132 w 93"/>
                  <a:gd name="T53" fmla="*/ 279 h 103"/>
                  <a:gd name="T54" fmla="*/ 140 w 93"/>
                  <a:gd name="T55" fmla="*/ 282 h 103"/>
                  <a:gd name="T56" fmla="*/ 99 w 93"/>
                  <a:gd name="T57" fmla="*/ 257 h 103"/>
                  <a:gd name="T58" fmla="*/ 85 w 93"/>
                  <a:gd name="T59" fmla="*/ 249 h 103"/>
                  <a:gd name="T60" fmla="*/ 55 w 93"/>
                  <a:gd name="T61" fmla="*/ 222 h 103"/>
                  <a:gd name="T62" fmla="*/ 28 w 93"/>
                  <a:gd name="T63" fmla="*/ 192 h 103"/>
                  <a:gd name="T64" fmla="*/ 19 w 93"/>
                  <a:gd name="T65" fmla="*/ 178 h 103"/>
                  <a:gd name="T66" fmla="*/ 17 w 93"/>
                  <a:gd name="T67" fmla="*/ 172 h 103"/>
                  <a:gd name="T68" fmla="*/ 8 w 93"/>
                  <a:gd name="T69" fmla="*/ 156 h 103"/>
                  <a:gd name="T70" fmla="*/ 3 w 93"/>
                  <a:gd name="T71" fmla="*/ 140 h 103"/>
                  <a:gd name="T72" fmla="*/ 0 w 93"/>
                  <a:gd name="T73" fmla="*/ 112 h 103"/>
                  <a:gd name="T74" fmla="*/ 3 w 93"/>
                  <a:gd name="T75" fmla="*/ 85 h 103"/>
                  <a:gd name="T76" fmla="*/ 6 w 93"/>
                  <a:gd name="T77" fmla="*/ 68 h 103"/>
                  <a:gd name="T78" fmla="*/ 8 w 93"/>
                  <a:gd name="T79" fmla="*/ 52 h 103"/>
                  <a:gd name="T80" fmla="*/ 17 w 93"/>
                  <a:gd name="T81" fmla="*/ 33 h 103"/>
                  <a:gd name="T82" fmla="*/ 28 w 93"/>
                  <a:gd name="T83" fmla="*/ 19 h 103"/>
                  <a:gd name="T84" fmla="*/ 44 w 93"/>
                  <a:gd name="T85" fmla="*/ 11 h 103"/>
                  <a:gd name="T86" fmla="*/ 61 w 93"/>
                  <a:gd name="T87" fmla="*/ 3 h 103"/>
                  <a:gd name="T88" fmla="*/ 80 w 93"/>
                  <a:gd name="T89" fmla="*/ 0 h 103"/>
                  <a:gd name="T90" fmla="*/ 102 w 93"/>
                  <a:gd name="T91" fmla="*/ 3 h 103"/>
                  <a:gd name="T92" fmla="*/ 118 w 93"/>
                  <a:gd name="T93" fmla="*/ 5 h 103"/>
                  <a:gd name="T94" fmla="*/ 132 w 93"/>
                  <a:gd name="T95" fmla="*/ 16 h 103"/>
                  <a:gd name="T96" fmla="*/ 160 w 93"/>
                  <a:gd name="T97" fmla="*/ 38 h 103"/>
                  <a:gd name="T98" fmla="*/ 184 w 93"/>
                  <a:gd name="T99" fmla="*/ 60 h 103"/>
                  <a:gd name="T100" fmla="*/ 204 w 93"/>
                  <a:gd name="T101" fmla="*/ 74 h 103"/>
                  <a:gd name="T102" fmla="*/ 220 w 93"/>
                  <a:gd name="T103" fmla="*/ 85 h 103"/>
                  <a:gd name="T104" fmla="*/ 239 w 93"/>
                  <a:gd name="T105" fmla="*/ 96 h 1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3">
                    <a:moveTo>
                      <a:pt x="87" y="35"/>
                    </a:moveTo>
                    <a:lnTo>
                      <a:pt x="88" y="35"/>
                    </a:lnTo>
                    <a:lnTo>
                      <a:pt x="93" y="36"/>
                    </a:lnTo>
                    <a:lnTo>
                      <a:pt x="88" y="35"/>
                    </a:lnTo>
                    <a:lnTo>
                      <a:pt x="87" y="35"/>
                    </a:lnTo>
                    <a:lnTo>
                      <a:pt x="80" y="32"/>
                    </a:lnTo>
                    <a:lnTo>
                      <a:pt x="74" y="29"/>
                    </a:lnTo>
                    <a:lnTo>
                      <a:pt x="66" y="22"/>
                    </a:lnTo>
                    <a:lnTo>
                      <a:pt x="58" y="15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20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5" y="60"/>
                    </a:lnTo>
                    <a:lnTo>
                      <a:pt x="8" y="65"/>
                    </a:lnTo>
                    <a:lnTo>
                      <a:pt x="17" y="76"/>
                    </a:lnTo>
                    <a:lnTo>
                      <a:pt x="26" y="86"/>
                    </a:lnTo>
                    <a:lnTo>
                      <a:pt x="36" y="94"/>
                    </a:lnTo>
                    <a:lnTo>
                      <a:pt x="48" y="102"/>
                    </a:lnTo>
                    <a:lnTo>
                      <a:pt x="51" y="103"/>
                    </a:lnTo>
                    <a:lnTo>
                      <a:pt x="36" y="94"/>
                    </a:lnTo>
                    <a:lnTo>
                      <a:pt x="31" y="91"/>
                    </a:lnTo>
                    <a:lnTo>
                      <a:pt x="20" y="81"/>
                    </a:lnTo>
                    <a:lnTo>
                      <a:pt x="10" y="70"/>
                    </a:lnTo>
                    <a:lnTo>
                      <a:pt x="7" y="65"/>
                    </a:lnTo>
                    <a:lnTo>
                      <a:pt x="6" y="63"/>
                    </a:lnTo>
                    <a:lnTo>
                      <a:pt x="3" y="57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1" y="31"/>
                    </a:lnTo>
                    <a:lnTo>
                      <a:pt x="2" y="25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7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7" y="1"/>
                    </a:lnTo>
                    <a:lnTo>
                      <a:pt x="43" y="2"/>
                    </a:lnTo>
                    <a:lnTo>
                      <a:pt x="48" y="6"/>
                    </a:lnTo>
                    <a:lnTo>
                      <a:pt x="58" y="14"/>
                    </a:lnTo>
                    <a:lnTo>
                      <a:pt x="67" y="22"/>
                    </a:lnTo>
                    <a:lnTo>
                      <a:pt x="74" y="27"/>
                    </a:lnTo>
                    <a:lnTo>
                      <a:pt x="80" y="31"/>
                    </a:lnTo>
                    <a:lnTo>
                      <a:pt x="87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1" name="Freeform 1012"/>
              <p:cNvSpPr>
                <a:spLocks/>
              </p:cNvSpPr>
              <p:nvPr/>
            </p:nvSpPr>
            <p:spPr bwMode="auto">
              <a:xfrm>
                <a:off x="3123" y="1396"/>
                <a:ext cx="244" cy="247"/>
              </a:xfrm>
              <a:custGeom>
                <a:avLst/>
                <a:gdLst>
                  <a:gd name="T0" fmla="*/ 230 w 89"/>
                  <a:gd name="T1" fmla="*/ 104 h 90"/>
                  <a:gd name="T2" fmla="*/ 233 w 89"/>
                  <a:gd name="T3" fmla="*/ 104 h 90"/>
                  <a:gd name="T4" fmla="*/ 244 w 89"/>
                  <a:gd name="T5" fmla="*/ 110 h 90"/>
                  <a:gd name="T6" fmla="*/ 233 w 89"/>
                  <a:gd name="T7" fmla="*/ 104 h 90"/>
                  <a:gd name="T8" fmla="*/ 230 w 89"/>
                  <a:gd name="T9" fmla="*/ 104 h 90"/>
                  <a:gd name="T10" fmla="*/ 214 w 89"/>
                  <a:gd name="T11" fmla="*/ 93 h 90"/>
                  <a:gd name="T12" fmla="*/ 175 w 89"/>
                  <a:gd name="T13" fmla="*/ 69 h 90"/>
                  <a:gd name="T14" fmla="*/ 154 w 89"/>
                  <a:gd name="T15" fmla="*/ 49 h 90"/>
                  <a:gd name="T16" fmla="*/ 126 w 89"/>
                  <a:gd name="T17" fmla="*/ 27 h 90"/>
                  <a:gd name="T18" fmla="*/ 93 w 89"/>
                  <a:gd name="T19" fmla="*/ 11 h 90"/>
                  <a:gd name="T20" fmla="*/ 77 w 89"/>
                  <a:gd name="T21" fmla="*/ 8 h 90"/>
                  <a:gd name="T22" fmla="*/ 60 w 89"/>
                  <a:gd name="T23" fmla="*/ 5 h 90"/>
                  <a:gd name="T24" fmla="*/ 49 w 89"/>
                  <a:gd name="T25" fmla="*/ 0 h 90"/>
                  <a:gd name="T26" fmla="*/ 44 w 89"/>
                  <a:gd name="T27" fmla="*/ 0 h 90"/>
                  <a:gd name="T28" fmla="*/ 33 w 89"/>
                  <a:gd name="T29" fmla="*/ 5 h 90"/>
                  <a:gd name="T30" fmla="*/ 30 w 89"/>
                  <a:gd name="T31" fmla="*/ 11 h 90"/>
                  <a:gd name="T32" fmla="*/ 19 w 89"/>
                  <a:gd name="T33" fmla="*/ 25 h 90"/>
                  <a:gd name="T34" fmla="*/ 14 w 89"/>
                  <a:gd name="T35" fmla="*/ 41 h 90"/>
                  <a:gd name="T36" fmla="*/ 5 w 89"/>
                  <a:gd name="T37" fmla="*/ 55 h 90"/>
                  <a:gd name="T38" fmla="*/ 3 w 89"/>
                  <a:gd name="T39" fmla="*/ 74 h 90"/>
                  <a:gd name="T40" fmla="*/ 3 w 89"/>
                  <a:gd name="T41" fmla="*/ 85 h 90"/>
                  <a:gd name="T42" fmla="*/ 5 w 89"/>
                  <a:gd name="T43" fmla="*/ 104 h 90"/>
                  <a:gd name="T44" fmla="*/ 14 w 89"/>
                  <a:gd name="T45" fmla="*/ 124 h 90"/>
                  <a:gd name="T46" fmla="*/ 19 w 89"/>
                  <a:gd name="T47" fmla="*/ 140 h 90"/>
                  <a:gd name="T48" fmla="*/ 30 w 89"/>
                  <a:gd name="T49" fmla="*/ 154 h 90"/>
                  <a:gd name="T50" fmla="*/ 58 w 89"/>
                  <a:gd name="T51" fmla="*/ 181 h 90"/>
                  <a:gd name="T52" fmla="*/ 80 w 89"/>
                  <a:gd name="T53" fmla="*/ 209 h 90"/>
                  <a:gd name="T54" fmla="*/ 104 w 89"/>
                  <a:gd name="T55" fmla="*/ 233 h 90"/>
                  <a:gd name="T56" fmla="*/ 115 w 89"/>
                  <a:gd name="T57" fmla="*/ 239 h 90"/>
                  <a:gd name="T58" fmla="*/ 126 w 89"/>
                  <a:gd name="T59" fmla="*/ 244 h 90"/>
                  <a:gd name="T60" fmla="*/ 140 w 89"/>
                  <a:gd name="T61" fmla="*/ 247 h 90"/>
                  <a:gd name="T62" fmla="*/ 145 w 89"/>
                  <a:gd name="T63" fmla="*/ 244 h 90"/>
                  <a:gd name="T64" fmla="*/ 145 w 89"/>
                  <a:gd name="T65" fmla="*/ 247 h 90"/>
                  <a:gd name="T66" fmla="*/ 143 w 89"/>
                  <a:gd name="T67" fmla="*/ 247 h 90"/>
                  <a:gd name="T68" fmla="*/ 129 w 89"/>
                  <a:gd name="T69" fmla="*/ 247 h 90"/>
                  <a:gd name="T70" fmla="*/ 118 w 89"/>
                  <a:gd name="T71" fmla="*/ 244 h 90"/>
                  <a:gd name="T72" fmla="*/ 101 w 89"/>
                  <a:gd name="T73" fmla="*/ 233 h 90"/>
                  <a:gd name="T74" fmla="*/ 90 w 89"/>
                  <a:gd name="T75" fmla="*/ 222 h 90"/>
                  <a:gd name="T76" fmla="*/ 63 w 89"/>
                  <a:gd name="T77" fmla="*/ 195 h 90"/>
                  <a:gd name="T78" fmla="*/ 27 w 89"/>
                  <a:gd name="T79" fmla="*/ 151 h 90"/>
                  <a:gd name="T80" fmla="*/ 16 w 89"/>
                  <a:gd name="T81" fmla="*/ 137 h 90"/>
                  <a:gd name="T82" fmla="*/ 8 w 89"/>
                  <a:gd name="T83" fmla="*/ 121 h 90"/>
                  <a:gd name="T84" fmla="*/ 3 w 89"/>
                  <a:gd name="T85" fmla="*/ 96 h 90"/>
                  <a:gd name="T86" fmla="*/ 0 w 89"/>
                  <a:gd name="T87" fmla="*/ 82 h 90"/>
                  <a:gd name="T88" fmla="*/ 3 w 89"/>
                  <a:gd name="T89" fmla="*/ 69 h 90"/>
                  <a:gd name="T90" fmla="*/ 5 w 89"/>
                  <a:gd name="T91" fmla="*/ 52 h 90"/>
                  <a:gd name="T92" fmla="*/ 14 w 89"/>
                  <a:gd name="T93" fmla="*/ 38 h 90"/>
                  <a:gd name="T94" fmla="*/ 19 w 89"/>
                  <a:gd name="T95" fmla="*/ 22 h 90"/>
                  <a:gd name="T96" fmla="*/ 30 w 89"/>
                  <a:gd name="T97" fmla="*/ 8 h 90"/>
                  <a:gd name="T98" fmla="*/ 36 w 89"/>
                  <a:gd name="T99" fmla="*/ 5 h 90"/>
                  <a:gd name="T100" fmla="*/ 44 w 89"/>
                  <a:gd name="T101" fmla="*/ 0 h 90"/>
                  <a:gd name="T102" fmla="*/ 55 w 89"/>
                  <a:gd name="T103" fmla="*/ 0 h 90"/>
                  <a:gd name="T104" fmla="*/ 63 w 89"/>
                  <a:gd name="T105" fmla="*/ 0 h 90"/>
                  <a:gd name="T106" fmla="*/ 80 w 89"/>
                  <a:gd name="T107" fmla="*/ 5 h 90"/>
                  <a:gd name="T108" fmla="*/ 99 w 89"/>
                  <a:gd name="T109" fmla="*/ 11 h 90"/>
                  <a:gd name="T110" fmla="*/ 129 w 89"/>
                  <a:gd name="T111" fmla="*/ 27 h 90"/>
                  <a:gd name="T112" fmla="*/ 181 w 89"/>
                  <a:gd name="T113" fmla="*/ 66 h 90"/>
                  <a:gd name="T114" fmla="*/ 214 w 89"/>
                  <a:gd name="T115" fmla="*/ 93 h 90"/>
                  <a:gd name="T116" fmla="*/ 230 w 89"/>
                  <a:gd name="T117" fmla="*/ 104 h 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9" h="90">
                    <a:moveTo>
                      <a:pt x="84" y="38"/>
                    </a:moveTo>
                    <a:lnTo>
                      <a:pt x="85" y="38"/>
                    </a:lnTo>
                    <a:lnTo>
                      <a:pt x="89" y="40"/>
                    </a:lnTo>
                    <a:lnTo>
                      <a:pt x="85" y="38"/>
                    </a:lnTo>
                    <a:lnTo>
                      <a:pt x="84" y="38"/>
                    </a:lnTo>
                    <a:lnTo>
                      <a:pt x="78" y="34"/>
                    </a:lnTo>
                    <a:lnTo>
                      <a:pt x="64" y="25"/>
                    </a:lnTo>
                    <a:lnTo>
                      <a:pt x="56" y="18"/>
                    </a:lnTo>
                    <a:lnTo>
                      <a:pt x="46" y="10"/>
                    </a:lnTo>
                    <a:lnTo>
                      <a:pt x="34" y="4"/>
                    </a:lnTo>
                    <a:lnTo>
                      <a:pt x="28" y="3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5" y="45"/>
                    </a:lnTo>
                    <a:lnTo>
                      <a:pt x="7" y="51"/>
                    </a:lnTo>
                    <a:lnTo>
                      <a:pt x="11" y="56"/>
                    </a:lnTo>
                    <a:lnTo>
                      <a:pt x="21" y="66"/>
                    </a:lnTo>
                    <a:lnTo>
                      <a:pt x="29" y="76"/>
                    </a:lnTo>
                    <a:lnTo>
                      <a:pt x="38" y="85"/>
                    </a:lnTo>
                    <a:lnTo>
                      <a:pt x="42" y="87"/>
                    </a:lnTo>
                    <a:lnTo>
                      <a:pt x="46" y="89"/>
                    </a:lnTo>
                    <a:lnTo>
                      <a:pt x="51" y="90"/>
                    </a:lnTo>
                    <a:lnTo>
                      <a:pt x="53" y="89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47" y="90"/>
                    </a:lnTo>
                    <a:lnTo>
                      <a:pt x="43" y="89"/>
                    </a:lnTo>
                    <a:lnTo>
                      <a:pt x="37" y="85"/>
                    </a:lnTo>
                    <a:lnTo>
                      <a:pt x="33" y="81"/>
                    </a:lnTo>
                    <a:lnTo>
                      <a:pt x="23" y="71"/>
                    </a:lnTo>
                    <a:lnTo>
                      <a:pt x="10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6" y="4"/>
                    </a:lnTo>
                    <a:lnTo>
                      <a:pt x="47" y="10"/>
                    </a:lnTo>
                    <a:lnTo>
                      <a:pt x="66" y="24"/>
                    </a:lnTo>
                    <a:lnTo>
                      <a:pt x="78" y="34"/>
                    </a:lnTo>
                    <a:lnTo>
                      <a:pt x="84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2" name="Freeform 1013"/>
              <p:cNvSpPr>
                <a:spLocks/>
              </p:cNvSpPr>
              <p:nvPr/>
            </p:nvSpPr>
            <p:spPr bwMode="auto">
              <a:xfrm>
                <a:off x="3159" y="1423"/>
                <a:ext cx="206" cy="110"/>
              </a:xfrm>
              <a:custGeom>
                <a:avLst/>
                <a:gdLst>
                  <a:gd name="T0" fmla="*/ 198 w 75"/>
                  <a:gd name="T1" fmla="*/ 96 h 40"/>
                  <a:gd name="T2" fmla="*/ 206 w 75"/>
                  <a:gd name="T3" fmla="*/ 99 h 40"/>
                  <a:gd name="T4" fmla="*/ 198 w 75"/>
                  <a:gd name="T5" fmla="*/ 99 h 40"/>
                  <a:gd name="T6" fmla="*/ 184 w 75"/>
                  <a:gd name="T7" fmla="*/ 96 h 40"/>
                  <a:gd name="T8" fmla="*/ 162 w 75"/>
                  <a:gd name="T9" fmla="*/ 85 h 40"/>
                  <a:gd name="T10" fmla="*/ 132 w 75"/>
                  <a:gd name="T11" fmla="*/ 66 h 40"/>
                  <a:gd name="T12" fmla="*/ 113 w 75"/>
                  <a:gd name="T13" fmla="*/ 50 h 40"/>
                  <a:gd name="T14" fmla="*/ 96 w 75"/>
                  <a:gd name="T15" fmla="*/ 33 h 40"/>
                  <a:gd name="T16" fmla="*/ 80 w 75"/>
                  <a:gd name="T17" fmla="*/ 19 h 40"/>
                  <a:gd name="T18" fmla="*/ 63 w 75"/>
                  <a:gd name="T19" fmla="*/ 8 h 40"/>
                  <a:gd name="T20" fmla="*/ 44 w 75"/>
                  <a:gd name="T21" fmla="*/ 0 h 40"/>
                  <a:gd name="T22" fmla="*/ 36 w 75"/>
                  <a:gd name="T23" fmla="*/ 0 h 40"/>
                  <a:gd name="T24" fmla="*/ 27 w 75"/>
                  <a:gd name="T25" fmla="*/ 6 h 40"/>
                  <a:gd name="T26" fmla="*/ 14 w 75"/>
                  <a:gd name="T27" fmla="*/ 11 h 40"/>
                  <a:gd name="T28" fmla="*/ 8 w 75"/>
                  <a:gd name="T29" fmla="*/ 19 h 40"/>
                  <a:gd name="T30" fmla="*/ 5 w 75"/>
                  <a:gd name="T31" fmla="*/ 28 h 40"/>
                  <a:gd name="T32" fmla="*/ 0 w 75"/>
                  <a:gd name="T33" fmla="*/ 36 h 40"/>
                  <a:gd name="T34" fmla="*/ 5 w 75"/>
                  <a:gd name="T35" fmla="*/ 50 h 40"/>
                  <a:gd name="T36" fmla="*/ 11 w 75"/>
                  <a:gd name="T37" fmla="*/ 69 h 40"/>
                  <a:gd name="T38" fmla="*/ 22 w 75"/>
                  <a:gd name="T39" fmla="*/ 91 h 40"/>
                  <a:gd name="T40" fmla="*/ 36 w 75"/>
                  <a:gd name="T41" fmla="*/ 110 h 40"/>
                  <a:gd name="T42" fmla="*/ 22 w 75"/>
                  <a:gd name="T43" fmla="*/ 85 h 40"/>
                  <a:gd name="T44" fmla="*/ 14 w 75"/>
                  <a:gd name="T45" fmla="*/ 80 h 40"/>
                  <a:gd name="T46" fmla="*/ 5 w 75"/>
                  <a:gd name="T47" fmla="*/ 58 h 40"/>
                  <a:gd name="T48" fmla="*/ 0 w 75"/>
                  <a:gd name="T49" fmla="*/ 36 h 40"/>
                  <a:gd name="T50" fmla="*/ 0 w 75"/>
                  <a:gd name="T51" fmla="*/ 28 h 40"/>
                  <a:gd name="T52" fmla="*/ 5 w 75"/>
                  <a:gd name="T53" fmla="*/ 25 h 40"/>
                  <a:gd name="T54" fmla="*/ 8 w 75"/>
                  <a:gd name="T55" fmla="*/ 14 h 40"/>
                  <a:gd name="T56" fmla="*/ 14 w 75"/>
                  <a:gd name="T57" fmla="*/ 8 h 40"/>
                  <a:gd name="T58" fmla="*/ 27 w 75"/>
                  <a:gd name="T59" fmla="*/ 0 h 40"/>
                  <a:gd name="T60" fmla="*/ 38 w 75"/>
                  <a:gd name="T61" fmla="*/ 0 h 40"/>
                  <a:gd name="T62" fmla="*/ 49 w 75"/>
                  <a:gd name="T63" fmla="*/ 0 h 40"/>
                  <a:gd name="T64" fmla="*/ 66 w 75"/>
                  <a:gd name="T65" fmla="*/ 8 h 40"/>
                  <a:gd name="T66" fmla="*/ 82 w 75"/>
                  <a:gd name="T67" fmla="*/ 19 h 40"/>
                  <a:gd name="T68" fmla="*/ 99 w 75"/>
                  <a:gd name="T69" fmla="*/ 33 h 40"/>
                  <a:gd name="T70" fmla="*/ 113 w 75"/>
                  <a:gd name="T71" fmla="*/ 50 h 40"/>
                  <a:gd name="T72" fmla="*/ 132 w 75"/>
                  <a:gd name="T73" fmla="*/ 63 h 40"/>
                  <a:gd name="T74" fmla="*/ 162 w 75"/>
                  <a:gd name="T75" fmla="*/ 83 h 40"/>
                  <a:gd name="T76" fmla="*/ 190 w 75"/>
                  <a:gd name="T77" fmla="*/ 94 h 40"/>
                  <a:gd name="T78" fmla="*/ 198 w 75"/>
                  <a:gd name="T79" fmla="*/ 96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40">
                    <a:moveTo>
                      <a:pt x="72" y="35"/>
                    </a:moveTo>
                    <a:lnTo>
                      <a:pt x="75" y="36"/>
                    </a:lnTo>
                    <a:lnTo>
                      <a:pt x="72" y="36"/>
                    </a:lnTo>
                    <a:lnTo>
                      <a:pt x="67" y="35"/>
                    </a:lnTo>
                    <a:lnTo>
                      <a:pt x="59" y="31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5" y="12"/>
                    </a:lnTo>
                    <a:lnTo>
                      <a:pt x="29" y="7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5"/>
                    </a:lnTo>
                    <a:lnTo>
                      <a:pt x="8" y="33"/>
                    </a:lnTo>
                    <a:lnTo>
                      <a:pt x="13" y="40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2"/>
                    </a:lnTo>
                    <a:lnTo>
                      <a:pt x="41" y="18"/>
                    </a:lnTo>
                    <a:lnTo>
                      <a:pt x="48" y="23"/>
                    </a:lnTo>
                    <a:lnTo>
                      <a:pt x="59" y="30"/>
                    </a:lnTo>
                    <a:lnTo>
                      <a:pt x="69" y="34"/>
                    </a:lnTo>
                    <a:lnTo>
                      <a:pt x="72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3" name="Freeform 1014"/>
              <p:cNvSpPr>
                <a:spLocks/>
              </p:cNvSpPr>
              <p:nvPr/>
            </p:nvSpPr>
            <p:spPr bwMode="auto">
              <a:xfrm>
                <a:off x="3203" y="1550"/>
                <a:ext cx="109" cy="49"/>
              </a:xfrm>
              <a:custGeom>
                <a:avLst/>
                <a:gdLst>
                  <a:gd name="T0" fmla="*/ 106 w 40"/>
                  <a:gd name="T1" fmla="*/ 49 h 18"/>
                  <a:gd name="T2" fmla="*/ 109 w 40"/>
                  <a:gd name="T3" fmla="*/ 49 h 18"/>
                  <a:gd name="T4" fmla="*/ 106 w 40"/>
                  <a:gd name="T5" fmla="*/ 49 h 18"/>
                  <a:gd name="T6" fmla="*/ 93 w 40"/>
                  <a:gd name="T7" fmla="*/ 49 h 18"/>
                  <a:gd name="T8" fmla="*/ 63 w 40"/>
                  <a:gd name="T9" fmla="*/ 44 h 18"/>
                  <a:gd name="T10" fmla="*/ 35 w 40"/>
                  <a:gd name="T11" fmla="*/ 35 h 18"/>
                  <a:gd name="T12" fmla="*/ 25 w 40"/>
                  <a:gd name="T13" fmla="*/ 33 h 18"/>
                  <a:gd name="T14" fmla="*/ 25 w 40"/>
                  <a:gd name="T15" fmla="*/ 25 h 18"/>
                  <a:gd name="T16" fmla="*/ 11 w 40"/>
                  <a:gd name="T17" fmla="*/ 8 h 18"/>
                  <a:gd name="T18" fmla="*/ 0 w 40"/>
                  <a:gd name="T19" fmla="*/ 0 h 18"/>
                  <a:gd name="T20" fmla="*/ 11 w 40"/>
                  <a:gd name="T21" fmla="*/ 8 h 18"/>
                  <a:gd name="T22" fmla="*/ 27 w 40"/>
                  <a:gd name="T23" fmla="*/ 25 h 18"/>
                  <a:gd name="T24" fmla="*/ 27 w 40"/>
                  <a:gd name="T25" fmla="*/ 33 h 18"/>
                  <a:gd name="T26" fmla="*/ 35 w 40"/>
                  <a:gd name="T27" fmla="*/ 35 h 18"/>
                  <a:gd name="T28" fmla="*/ 63 w 40"/>
                  <a:gd name="T29" fmla="*/ 41 h 18"/>
                  <a:gd name="T30" fmla="*/ 93 w 40"/>
                  <a:gd name="T31" fmla="*/ 44 h 18"/>
                  <a:gd name="T32" fmla="*/ 106 w 40"/>
                  <a:gd name="T33" fmla="*/ 49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8">
                    <a:moveTo>
                      <a:pt x="39" y="18"/>
                    </a:moveTo>
                    <a:lnTo>
                      <a:pt x="40" y="18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3" y="16"/>
                    </a:lnTo>
                    <a:lnTo>
                      <a:pt x="13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23" y="15"/>
                    </a:lnTo>
                    <a:lnTo>
                      <a:pt x="34" y="16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4" name="Freeform 1015"/>
              <p:cNvSpPr>
                <a:spLocks/>
              </p:cNvSpPr>
              <p:nvPr/>
            </p:nvSpPr>
            <p:spPr bwMode="auto">
              <a:xfrm>
                <a:off x="3159" y="1506"/>
                <a:ext cx="145" cy="109"/>
              </a:xfrm>
              <a:custGeom>
                <a:avLst/>
                <a:gdLst>
                  <a:gd name="T0" fmla="*/ 137 w 53"/>
                  <a:gd name="T1" fmla="*/ 109 h 40"/>
                  <a:gd name="T2" fmla="*/ 140 w 53"/>
                  <a:gd name="T3" fmla="*/ 109 h 40"/>
                  <a:gd name="T4" fmla="*/ 145 w 53"/>
                  <a:gd name="T5" fmla="*/ 109 h 40"/>
                  <a:gd name="T6" fmla="*/ 140 w 53"/>
                  <a:gd name="T7" fmla="*/ 109 h 40"/>
                  <a:gd name="T8" fmla="*/ 137 w 53"/>
                  <a:gd name="T9" fmla="*/ 109 h 40"/>
                  <a:gd name="T10" fmla="*/ 118 w 53"/>
                  <a:gd name="T11" fmla="*/ 109 h 40"/>
                  <a:gd name="T12" fmla="*/ 93 w 53"/>
                  <a:gd name="T13" fmla="*/ 101 h 40"/>
                  <a:gd name="T14" fmla="*/ 71 w 53"/>
                  <a:gd name="T15" fmla="*/ 95 h 40"/>
                  <a:gd name="T16" fmla="*/ 57 w 53"/>
                  <a:gd name="T17" fmla="*/ 87 h 40"/>
                  <a:gd name="T18" fmla="*/ 49 w 53"/>
                  <a:gd name="T19" fmla="*/ 82 h 40"/>
                  <a:gd name="T20" fmla="*/ 36 w 53"/>
                  <a:gd name="T21" fmla="*/ 65 h 40"/>
                  <a:gd name="T22" fmla="*/ 22 w 53"/>
                  <a:gd name="T23" fmla="*/ 49 h 40"/>
                  <a:gd name="T24" fmla="*/ 8 w 53"/>
                  <a:gd name="T25" fmla="*/ 14 h 40"/>
                  <a:gd name="T26" fmla="*/ 0 w 53"/>
                  <a:gd name="T27" fmla="*/ 0 h 40"/>
                  <a:gd name="T28" fmla="*/ 8 w 53"/>
                  <a:gd name="T29" fmla="*/ 14 h 40"/>
                  <a:gd name="T30" fmla="*/ 25 w 53"/>
                  <a:gd name="T31" fmla="*/ 49 h 40"/>
                  <a:gd name="T32" fmla="*/ 36 w 53"/>
                  <a:gd name="T33" fmla="*/ 65 h 40"/>
                  <a:gd name="T34" fmla="*/ 52 w 53"/>
                  <a:gd name="T35" fmla="*/ 82 h 40"/>
                  <a:gd name="T36" fmla="*/ 63 w 53"/>
                  <a:gd name="T37" fmla="*/ 87 h 40"/>
                  <a:gd name="T38" fmla="*/ 71 w 53"/>
                  <a:gd name="T39" fmla="*/ 93 h 40"/>
                  <a:gd name="T40" fmla="*/ 96 w 53"/>
                  <a:gd name="T41" fmla="*/ 101 h 40"/>
                  <a:gd name="T42" fmla="*/ 118 w 53"/>
                  <a:gd name="T43" fmla="*/ 106 h 40"/>
                  <a:gd name="T44" fmla="*/ 137 w 53"/>
                  <a:gd name="T45" fmla="*/ 109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3" h="40">
                    <a:moveTo>
                      <a:pt x="50" y="40"/>
                    </a:move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43" y="40"/>
                    </a:lnTo>
                    <a:lnTo>
                      <a:pt x="34" y="37"/>
                    </a:lnTo>
                    <a:lnTo>
                      <a:pt x="26" y="35"/>
                    </a:lnTo>
                    <a:lnTo>
                      <a:pt x="21" y="32"/>
                    </a:lnTo>
                    <a:lnTo>
                      <a:pt x="18" y="30"/>
                    </a:lnTo>
                    <a:lnTo>
                      <a:pt x="13" y="24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9" y="18"/>
                    </a:lnTo>
                    <a:lnTo>
                      <a:pt x="13" y="24"/>
                    </a:lnTo>
                    <a:lnTo>
                      <a:pt x="19" y="30"/>
                    </a:lnTo>
                    <a:lnTo>
                      <a:pt x="23" y="32"/>
                    </a:lnTo>
                    <a:lnTo>
                      <a:pt x="26" y="34"/>
                    </a:lnTo>
                    <a:lnTo>
                      <a:pt x="35" y="37"/>
                    </a:lnTo>
                    <a:lnTo>
                      <a:pt x="43" y="39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5" name="Freeform 1016"/>
              <p:cNvSpPr>
                <a:spLocks/>
              </p:cNvSpPr>
              <p:nvPr/>
            </p:nvSpPr>
            <p:spPr bwMode="auto">
              <a:xfrm>
                <a:off x="3230" y="1615"/>
                <a:ext cx="47" cy="17"/>
              </a:xfrm>
              <a:custGeom>
                <a:avLst/>
                <a:gdLst>
                  <a:gd name="T0" fmla="*/ 47 w 17"/>
                  <a:gd name="T1" fmla="*/ 14 h 6"/>
                  <a:gd name="T2" fmla="*/ 47 w 17"/>
                  <a:gd name="T3" fmla="*/ 17 h 6"/>
                  <a:gd name="T4" fmla="*/ 39 w 17"/>
                  <a:gd name="T5" fmla="*/ 17 h 6"/>
                  <a:gd name="T6" fmla="*/ 28 w 17"/>
                  <a:gd name="T7" fmla="*/ 14 h 6"/>
                  <a:gd name="T8" fmla="*/ 11 w 17"/>
                  <a:gd name="T9" fmla="*/ 6 h 6"/>
                  <a:gd name="T10" fmla="*/ 6 w 17"/>
                  <a:gd name="T11" fmla="*/ 0 h 6"/>
                  <a:gd name="T12" fmla="*/ 0 w 17"/>
                  <a:gd name="T13" fmla="*/ 0 h 6"/>
                  <a:gd name="T14" fmla="*/ 6 w 17"/>
                  <a:gd name="T15" fmla="*/ 0 h 6"/>
                  <a:gd name="T16" fmla="*/ 11 w 17"/>
                  <a:gd name="T17" fmla="*/ 3 h 6"/>
                  <a:gd name="T18" fmla="*/ 28 w 17"/>
                  <a:gd name="T19" fmla="*/ 11 h 6"/>
                  <a:gd name="T20" fmla="*/ 39 w 17"/>
                  <a:gd name="T21" fmla="*/ 17 h 6"/>
                  <a:gd name="T22" fmla="*/ 47 w 17"/>
                  <a:gd name="T23" fmla="*/ 1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6">
                    <a:moveTo>
                      <a:pt x="17" y="5"/>
                    </a:moveTo>
                    <a:lnTo>
                      <a:pt x="17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10" y="4"/>
                    </a:lnTo>
                    <a:lnTo>
                      <a:pt x="14" y="6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6" name="Freeform 1017"/>
              <p:cNvSpPr>
                <a:spLocks/>
              </p:cNvSpPr>
              <p:nvPr/>
            </p:nvSpPr>
            <p:spPr bwMode="auto">
              <a:xfrm>
                <a:off x="3142" y="1492"/>
                <a:ext cx="17" cy="49"/>
              </a:xfrm>
              <a:custGeom>
                <a:avLst/>
                <a:gdLst>
                  <a:gd name="T0" fmla="*/ 17 w 6"/>
                  <a:gd name="T1" fmla="*/ 44 h 18"/>
                  <a:gd name="T2" fmla="*/ 17 w 6"/>
                  <a:gd name="T3" fmla="*/ 49 h 18"/>
                  <a:gd name="T4" fmla="*/ 3 w 6"/>
                  <a:gd name="T5" fmla="*/ 14 h 18"/>
                  <a:gd name="T6" fmla="*/ 0 w 6"/>
                  <a:gd name="T7" fmla="*/ 3 h 18"/>
                  <a:gd name="T8" fmla="*/ 0 w 6"/>
                  <a:gd name="T9" fmla="*/ 0 h 18"/>
                  <a:gd name="T10" fmla="*/ 0 w 6"/>
                  <a:gd name="T11" fmla="*/ 3 h 18"/>
                  <a:gd name="T12" fmla="*/ 3 w 6"/>
                  <a:gd name="T13" fmla="*/ 14 h 18"/>
                  <a:gd name="T14" fmla="*/ 17 w 6"/>
                  <a:gd name="T15" fmla="*/ 44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8">
                    <a:moveTo>
                      <a:pt x="6" y="16"/>
                    </a:moveTo>
                    <a:lnTo>
                      <a:pt x="6" y="18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7" name="Freeform 1018"/>
              <p:cNvSpPr>
                <a:spLocks/>
              </p:cNvSpPr>
              <p:nvPr/>
            </p:nvSpPr>
            <p:spPr bwMode="auto">
              <a:xfrm>
                <a:off x="3142" y="1407"/>
                <a:ext cx="31" cy="79"/>
              </a:xfrm>
              <a:custGeom>
                <a:avLst/>
                <a:gdLst>
                  <a:gd name="T0" fmla="*/ 8 w 11"/>
                  <a:gd name="T1" fmla="*/ 74 h 29"/>
                  <a:gd name="T2" fmla="*/ 8 w 11"/>
                  <a:gd name="T3" fmla="*/ 79 h 29"/>
                  <a:gd name="T4" fmla="*/ 3 w 11"/>
                  <a:gd name="T5" fmla="*/ 74 h 29"/>
                  <a:gd name="T6" fmla="*/ 0 w 11"/>
                  <a:gd name="T7" fmla="*/ 65 h 29"/>
                  <a:gd name="T8" fmla="*/ 0 w 11"/>
                  <a:gd name="T9" fmla="*/ 54 h 29"/>
                  <a:gd name="T10" fmla="*/ 0 w 11"/>
                  <a:gd name="T11" fmla="*/ 44 h 29"/>
                  <a:gd name="T12" fmla="*/ 8 w 11"/>
                  <a:gd name="T13" fmla="*/ 25 h 29"/>
                  <a:gd name="T14" fmla="*/ 14 w 11"/>
                  <a:gd name="T15" fmla="*/ 16 h 29"/>
                  <a:gd name="T16" fmla="*/ 14 w 11"/>
                  <a:gd name="T17" fmla="*/ 11 h 29"/>
                  <a:gd name="T18" fmla="*/ 17 w 11"/>
                  <a:gd name="T19" fmla="*/ 8 h 29"/>
                  <a:gd name="T20" fmla="*/ 25 w 11"/>
                  <a:gd name="T21" fmla="*/ 3 h 29"/>
                  <a:gd name="T22" fmla="*/ 31 w 11"/>
                  <a:gd name="T23" fmla="*/ 0 h 29"/>
                  <a:gd name="T24" fmla="*/ 25 w 11"/>
                  <a:gd name="T25" fmla="*/ 3 h 29"/>
                  <a:gd name="T26" fmla="*/ 17 w 11"/>
                  <a:gd name="T27" fmla="*/ 11 h 29"/>
                  <a:gd name="T28" fmla="*/ 14 w 11"/>
                  <a:gd name="T29" fmla="*/ 16 h 29"/>
                  <a:gd name="T30" fmla="*/ 11 w 11"/>
                  <a:gd name="T31" fmla="*/ 27 h 29"/>
                  <a:gd name="T32" fmla="*/ 0 w 11"/>
                  <a:gd name="T33" fmla="*/ 44 h 29"/>
                  <a:gd name="T34" fmla="*/ 0 w 11"/>
                  <a:gd name="T35" fmla="*/ 54 h 29"/>
                  <a:gd name="T36" fmla="*/ 3 w 11"/>
                  <a:gd name="T37" fmla="*/ 65 h 29"/>
                  <a:gd name="T38" fmla="*/ 8 w 11"/>
                  <a:gd name="T39" fmla="*/ 74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" h="29">
                    <a:moveTo>
                      <a:pt x="3" y="27"/>
                    </a:moveTo>
                    <a:lnTo>
                      <a:pt x="3" y="29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8" name="Freeform 1019"/>
              <p:cNvSpPr>
                <a:spLocks/>
              </p:cNvSpPr>
              <p:nvPr/>
            </p:nvSpPr>
            <p:spPr bwMode="auto">
              <a:xfrm>
                <a:off x="3178" y="1437"/>
                <a:ext cx="178" cy="148"/>
              </a:xfrm>
              <a:custGeom>
                <a:avLst/>
                <a:gdLst>
                  <a:gd name="T0" fmla="*/ 170 w 65"/>
                  <a:gd name="T1" fmla="*/ 93 h 54"/>
                  <a:gd name="T2" fmla="*/ 173 w 65"/>
                  <a:gd name="T3" fmla="*/ 93 h 54"/>
                  <a:gd name="T4" fmla="*/ 178 w 65"/>
                  <a:gd name="T5" fmla="*/ 93 h 54"/>
                  <a:gd name="T6" fmla="*/ 173 w 65"/>
                  <a:gd name="T7" fmla="*/ 93 h 54"/>
                  <a:gd name="T8" fmla="*/ 170 w 65"/>
                  <a:gd name="T9" fmla="*/ 93 h 54"/>
                  <a:gd name="T10" fmla="*/ 156 w 65"/>
                  <a:gd name="T11" fmla="*/ 93 h 54"/>
                  <a:gd name="T12" fmla="*/ 142 w 65"/>
                  <a:gd name="T13" fmla="*/ 90 h 54"/>
                  <a:gd name="T14" fmla="*/ 120 w 65"/>
                  <a:gd name="T15" fmla="*/ 79 h 54"/>
                  <a:gd name="T16" fmla="*/ 88 w 65"/>
                  <a:gd name="T17" fmla="*/ 49 h 54"/>
                  <a:gd name="T18" fmla="*/ 66 w 65"/>
                  <a:gd name="T19" fmla="*/ 33 h 54"/>
                  <a:gd name="T20" fmla="*/ 44 w 65"/>
                  <a:gd name="T21" fmla="*/ 14 h 54"/>
                  <a:gd name="T22" fmla="*/ 30 w 65"/>
                  <a:gd name="T23" fmla="*/ 5 h 54"/>
                  <a:gd name="T24" fmla="*/ 16 w 65"/>
                  <a:gd name="T25" fmla="*/ 0 h 54"/>
                  <a:gd name="T26" fmla="*/ 8 w 65"/>
                  <a:gd name="T27" fmla="*/ 8 h 54"/>
                  <a:gd name="T28" fmla="*/ 3 w 65"/>
                  <a:gd name="T29" fmla="*/ 14 h 54"/>
                  <a:gd name="T30" fmla="*/ 3 w 65"/>
                  <a:gd name="T31" fmla="*/ 25 h 54"/>
                  <a:gd name="T32" fmla="*/ 5 w 65"/>
                  <a:gd name="T33" fmla="*/ 38 h 54"/>
                  <a:gd name="T34" fmla="*/ 8 w 65"/>
                  <a:gd name="T35" fmla="*/ 49 h 54"/>
                  <a:gd name="T36" fmla="*/ 19 w 65"/>
                  <a:gd name="T37" fmla="*/ 55 h 54"/>
                  <a:gd name="T38" fmla="*/ 47 w 65"/>
                  <a:gd name="T39" fmla="*/ 93 h 54"/>
                  <a:gd name="T40" fmla="*/ 49 w 65"/>
                  <a:gd name="T41" fmla="*/ 99 h 54"/>
                  <a:gd name="T42" fmla="*/ 63 w 65"/>
                  <a:gd name="T43" fmla="*/ 118 h 54"/>
                  <a:gd name="T44" fmla="*/ 85 w 65"/>
                  <a:gd name="T45" fmla="*/ 132 h 54"/>
                  <a:gd name="T46" fmla="*/ 99 w 65"/>
                  <a:gd name="T47" fmla="*/ 134 h 54"/>
                  <a:gd name="T48" fmla="*/ 112 w 65"/>
                  <a:gd name="T49" fmla="*/ 137 h 54"/>
                  <a:gd name="T50" fmla="*/ 145 w 65"/>
                  <a:gd name="T51" fmla="*/ 148 h 54"/>
                  <a:gd name="T52" fmla="*/ 112 w 65"/>
                  <a:gd name="T53" fmla="*/ 137 h 54"/>
                  <a:gd name="T54" fmla="*/ 99 w 65"/>
                  <a:gd name="T55" fmla="*/ 137 h 54"/>
                  <a:gd name="T56" fmla="*/ 88 w 65"/>
                  <a:gd name="T57" fmla="*/ 132 h 54"/>
                  <a:gd name="T58" fmla="*/ 71 w 65"/>
                  <a:gd name="T59" fmla="*/ 123 h 54"/>
                  <a:gd name="T60" fmla="*/ 60 w 65"/>
                  <a:gd name="T61" fmla="*/ 112 h 54"/>
                  <a:gd name="T62" fmla="*/ 49 w 65"/>
                  <a:gd name="T63" fmla="*/ 104 h 54"/>
                  <a:gd name="T64" fmla="*/ 44 w 65"/>
                  <a:gd name="T65" fmla="*/ 93 h 54"/>
                  <a:gd name="T66" fmla="*/ 16 w 65"/>
                  <a:gd name="T67" fmla="*/ 55 h 54"/>
                  <a:gd name="T68" fmla="*/ 8 w 65"/>
                  <a:gd name="T69" fmla="*/ 44 h 54"/>
                  <a:gd name="T70" fmla="*/ 3 w 65"/>
                  <a:gd name="T71" fmla="*/ 36 h 54"/>
                  <a:gd name="T72" fmla="*/ 0 w 65"/>
                  <a:gd name="T73" fmla="*/ 25 h 54"/>
                  <a:gd name="T74" fmla="*/ 3 w 65"/>
                  <a:gd name="T75" fmla="*/ 11 h 54"/>
                  <a:gd name="T76" fmla="*/ 3 w 65"/>
                  <a:gd name="T77" fmla="*/ 5 h 54"/>
                  <a:gd name="T78" fmla="*/ 8 w 65"/>
                  <a:gd name="T79" fmla="*/ 0 h 54"/>
                  <a:gd name="T80" fmla="*/ 11 w 65"/>
                  <a:gd name="T81" fmla="*/ 0 h 54"/>
                  <a:gd name="T82" fmla="*/ 19 w 65"/>
                  <a:gd name="T83" fmla="*/ 0 h 54"/>
                  <a:gd name="T84" fmla="*/ 47 w 65"/>
                  <a:gd name="T85" fmla="*/ 14 h 54"/>
                  <a:gd name="T86" fmla="*/ 66 w 65"/>
                  <a:gd name="T87" fmla="*/ 27 h 54"/>
                  <a:gd name="T88" fmla="*/ 88 w 65"/>
                  <a:gd name="T89" fmla="*/ 49 h 54"/>
                  <a:gd name="T90" fmla="*/ 126 w 65"/>
                  <a:gd name="T91" fmla="*/ 79 h 54"/>
                  <a:gd name="T92" fmla="*/ 142 w 65"/>
                  <a:gd name="T93" fmla="*/ 85 h 54"/>
                  <a:gd name="T94" fmla="*/ 156 w 65"/>
                  <a:gd name="T95" fmla="*/ 90 h 54"/>
                  <a:gd name="T96" fmla="*/ 170 w 65"/>
                  <a:gd name="T97" fmla="*/ 93 h 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5" h="54">
                    <a:moveTo>
                      <a:pt x="62" y="34"/>
                    </a:moveTo>
                    <a:lnTo>
                      <a:pt x="63" y="34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57" y="34"/>
                    </a:lnTo>
                    <a:lnTo>
                      <a:pt x="52" y="33"/>
                    </a:lnTo>
                    <a:lnTo>
                      <a:pt x="44" y="29"/>
                    </a:lnTo>
                    <a:lnTo>
                      <a:pt x="32" y="18"/>
                    </a:lnTo>
                    <a:lnTo>
                      <a:pt x="24" y="12"/>
                    </a:ln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7" y="20"/>
                    </a:lnTo>
                    <a:lnTo>
                      <a:pt x="17" y="34"/>
                    </a:lnTo>
                    <a:lnTo>
                      <a:pt x="18" y="36"/>
                    </a:lnTo>
                    <a:lnTo>
                      <a:pt x="23" y="43"/>
                    </a:lnTo>
                    <a:lnTo>
                      <a:pt x="31" y="48"/>
                    </a:lnTo>
                    <a:lnTo>
                      <a:pt x="36" y="49"/>
                    </a:lnTo>
                    <a:lnTo>
                      <a:pt x="41" y="50"/>
                    </a:lnTo>
                    <a:lnTo>
                      <a:pt x="53" y="54"/>
                    </a:lnTo>
                    <a:lnTo>
                      <a:pt x="41" y="50"/>
                    </a:lnTo>
                    <a:lnTo>
                      <a:pt x="36" y="50"/>
                    </a:lnTo>
                    <a:lnTo>
                      <a:pt x="32" y="48"/>
                    </a:lnTo>
                    <a:lnTo>
                      <a:pt x="26" y="45"/>
                    </a:lnTo>
                    <a:lnTo>
                      <a:pt x="22" y="41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6" y="20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5"/>
                    </a:lnTo>
                    <a:lnTo>
                      <a:pt x="24" y="10"/>
                    </a:lnTo>
                    <a:lnTo>
                      <a:pt x="32" y="18"/>
                    </a:lnTo>
                    <a:lnTo>
                      <a:pt x="46" y="29"/>
                    </a:lnTo>
                    <a:lnTo>
                      <a:pt x="52" y="31"/>
                    </a:lnTo>
                    <a:lnTo>
                      <a:pt x="57" y="33"/>
                    </a:lnTo>
                    <a:lnTo>
                      <a:pt x="62" y="3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29" name="Freeform 1020"/>
              <p:cNvSpPr>
                <a:spLocks/>
              </p:cNvSpPr>
              <p:nvPr/>
            </p:nvSpPr>
            <p:spPr bwMode="auto">
              <a:xfrm>
                <a:off x="3189" y="1459"/>
                <a:ext cx="145" cy="110"/>
              </a:xfrm>
              <a:custGeom>
                <a:avLst/>
                <a:gdLst>
                  <a:gd name="T0" fmla="*/ 140 w 53"/>
                  <a:gd name="T1" fmla="*/ 105 h 40"/>
                  <a:gd name="T2" fmla="*/ 145 w 53"/>
                  <a:gd name="T3" fmla="*/ 110 h 40"/>
                  <a:gd name="T4" fmla="*/ 140 w 53"/>
                  <a:gd name="T5" fmla="*/ 110 h 40"/>
                  <a:gd name="T6" fmla="*/ 137 w 53"/>
                  <a:gd name="T7" fmla="*/ 110 h 40"/>
                  <a:gd name="T8" fmla="*/ 77 w 53"/>
                  <a:gd name="T9" fmla="*/ 88 h 40"/>
                  <a:gd name="T10" fmla="*/ 63 w 53"/>
                  <a:gd name="T11" fmla="*/ 83 h 40"/>
                  <a:gd name="T12" fmla="*/ 52 w 53"/>
                  <a:gd name="T13" fmla="*/ 74 h 40"/>
                  <a:gd name="T14" fmla="*/ 38 w 53"/>
                  <a:gd name="T15" fmla="*/ 61 h 40"/>
                  <a:gd name="T16" fmla="*/ 33 w 53"/>
                  <a:gd name="T17" fmla="*/ 47 h 40"/>
                  <a:gd name="T18" fmla="*/ 27 w 53"/>
                  <a:gd name="T19" fmla="*/ 44 h 40"/>
                  <a:gd name="T20" fmla="*/ 19 w 53"/>
                  <a:gd name="T21" fmla="*/ 33 h 40"/>
                  <a:gd name="T22" fmla="*/ 5 w 53"/>
                  <a:gd name="T23" fmla="*/ 14 h 40"/>
                  <a:gd name="T24" fmla="*/ 0 w 53"/>
                  <a:gd name="T25" fmla="*/ 0 h 40"/>
                  <a:gd name="T26" fmla="*/ 8 w 53"/>
                  <a:gd name="T27" fmla="*/ 14 h 40"/>
                  <a:gd name="T28" fmla="*/ 19 w 53"/>
                  <a:gd name="T29" fmla="*/ 30 h 40"/>
                  <a:gd name="T30" fmla="*/ 27 w 53"/>
                  <a:gd name="T31" fmla="*/ 44 h 40"/>
                  <a:gd name="T32" fmla="*/ 36 w 53"/>
                  <a:gd name="T33" fmla="*/ 47 h 40"/>
                  <a:gd name="T34" fmla="*/ 41 w 53"/>
                  <a:gd name="T35" fmla="*/ 61 h 40"/>
                  <a:gd name="T36" fmla="*/ 55 w 53"/>
                  <a:gd name="T37" fmla="*/ 74 h 40"/>
                  <a:gd name="T38" fmla="*/ 66 w 53"/>
                  <a:gd name="T39" fmla="*/ 83 h 40"/>
                  <a:gd name="T40" fmla="*/ 77 w 53"/>
                  <a:gd name="T41" fmla="*/ 85 h 40"/>
                  <a:gd name="T42" fmla="*/ 140 w 53"/>
                  <a:gd name="T43" fmla="*/ 105 h 4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3" h="40">
                    <a:moveTo>
                      <a:pt x="51" y="38"/>
                    </a:move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28" y="32"/>
                    </a:lnTo>
                    <a:lnTo>
                      <a:pt x="23" y="30"/>
                    </a:lnTo>
                    <a:lnTo>
                      <a:pt x="19" y="27"/>
                    </a:lnTo>
                    <a:lnTo>
                      <a:pt x="14" y="22"/>
                    </a:lnTo>
                    <a:lnTo>
                      <a:pt x="12" y="17"/>
                    </a:lnTo>
                    <a:lnTo>
                      <a:pt x="10" y="16"/>
                    </a:lnTo>
                    <a:lnTo>
                      <a:pt x="7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7" y="11"/>
                    </a:lnTo>
                    <a:lnTo>
                      <a:pt x="10" y="16"/>
                    </a:lnTo>
                    <a:lnTo>
                      <a:pt x="13" y="17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51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630" name="Freeform 1021"/>
              <p:cNvSpPr>
                <a:spLocks/>
              </p:cNvSpPr>
              <p:nvPr/>
            </p:nvSpPr>
            <p:spPr bwMode="auto">
              <a:xfrm>
                <a:off x="3197" y="1451"/>
                <a:ext cx="154" cy="96"/>
              </a:xfrm>
              <a:custGeom>
                <a:avLst/>
                <a:gdLst>
                  <a:gd name="T0" fmla="*/ 146 w 56"/>
                  <a:gd name="T1" fmla="*/ 96 h 35"/>
                  <a:gd name="T2" fmla="*/ 151 w 56"/>
                  <a:gd name="T3" fmla="*/ 96 h 35"/>
                  <a:gd name="T4" fmla="*/ 154 w 56"/>
                  <a:gd name="T5" fmla="*/ 96 h 35"/>
                  <a:gd name="T6" fmla="*/ 151 w 56"/>
                  <a:gd name="T7" fmla="*/ 96 h 35"/>
                  <a:gd name="T8" fmla="*/ 146 w 56"/>
                  <a:gd name="T9" fmla="*/ 96 h 35"/>
                  <a:gd name="T10" fmla="*/ 127 w 56"/>
                  <a:gd name="T11" fmla="*/ 93 h 35"/>
                  <a:gd name="T12" fmla="*/ 107 w 56"/>
                  <a:gd name="T13" fmla="*/ 91 h 35"/>
                  <a:gd name="T14" fmla="*/ 85 w 56"/>
                  <a:gd name="T15" fmla="*/ 80 h 35"/>
                  <a:gd name="T16" fmla="*/ 52 w 56"/>
                  <a:gd name="T17" fmla="*/ 49 h 35"/>
                  <a:gd name="T18" fmla="*/ 39 w 56"/>
                  <a:gd name="T19" fmla="*/ 36 h 35"/>
                  <a:gd name="T20" fmla="*/ 28 w 56"/>
                  <a:gd name="T21" fmla="*/ 27 h 35"/>
                  <a:gd name="T22" fmla="*/ 11 w 56"/>
                  <a:gd name="T23" fmla="*/ 11 h 35"/>
                  <a:gd name="T24" fmla="*/ 0 w 56"/>
                  <a:gd name="T25" fmla="*/ 0 h 35"/>
                  <a:gd name="T26" fmla="*/ 11 w 56"/>
                  <a:gd name="T27" fmla="*/ 11 h 35"/>
                  <a:gd name="T28" fmla="*/ 39 w 56"/>
                  <a:gd name="T29" fmla="*/ 36 h 35"/>
                  <a:gd name="T30" fmla="*/ 55 w 56"/>
                  <a:gd name="T31" fmla="*/ 49 h 35"/>
                  <a:gd name="T32" fmla="*/ 85 w 56"/>
                  <a:gd name="T33" fmla="*/ 80 h 35"/>
                  <a:gd name="T34" fmla="*/ 107 w 56"/>
                  <a:gd name="T35" fmla="*/ 85 h 35"/>
                  <a:gd name="T36" fmla="*/ 127 w 56"/>
                  <a:gd name="T37" fmla="*/ 93 h 35"/>
                  <a:gd name="T38" fmla="*/ 146 w 56"/>
                  <a:gd name="T39" fmla="*/ 96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" h="35">
                    <a:moveTo>
                      <a:pt x="53" y="35"/>
                    </a:moveTo>
                    <a:lnTo>
                      <a:pt x="55" y="35"/>
                    </a:lnTo>
                    <a:lnTo>
                      <a:pt x="56" y="35"/>
                    </a:lnTo>
                    <a:lnTo>
                      <a:pt x="55" y="35"/>
                    </a:lnTo>
                    <a:lnTo>
                      <a:pt x="53" y="35"/>
                    </a:lnTo>
                    <a:lnTo>
                      <a:pt x="46" y="34"/>
                    </a:lnTo>
                    <a:lnTo>
                      <a:pt x="39" y="33"/>
                    </a:lnTo>
                    <a:lnTo>
                      <a:pt x="31" y="29"/>
                    </a:lnTo>
                    <a:lnTo>
                      <a:pt x="19" y="18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3"/>
                    </a:lnTo>
                    <a:lnTo>
                      <a:pt x="20" y="18"/>
                    </a:lnTo>
                    <a:lnTo>
                      <a:pt x="31" y="29"/>
                    </a:lnTo>
                    <a:lnTo>
                      <a:pt x="39" y="31"/>
                    </a:lnTo>
                    <a:lnTo>
                      <a:pt x="46" y="34"/>
                    </a:lnTo>
                    <a:lnTo>
                      <a:pt x="53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69" name="Group 1022"/>
            <p:cNvGrpSpPr>
              <a:grpSpLocks/>
            </p:cNvGrpSpPr>
            <p:nvPr/>
          </p:nvGrpSpPr>
          <p:grpSpPr bwMode="auto">
            <a:xfrm rot="930613">
              <a:off x="2392" y="2240"/>
              <a:ext cx="552" cy="639"/>
              <a:chOff x="2396" y="2126"/>
              <a:chExt cx="552" cy="639"/>
            </a:xfrm>
          </p:grpSpPr>
          <p:sp>
            <p:nvSpPr>
              <p:cNvPr id="4540" name="Freeform 1023"/>
              <p:cNvSpPr>
                <a:spLocks/>
              </p:cNvSpPr>
              <p:nvPr/>
            </p:nvSpPr>
            <p:spPr bwMode="auto">
              <a:xfrm>
                <a:off x="2399" y="2197"/>
                <a:ext cx="71" cy="113"/>
              </a:xfrm>
              <a:custGeom>
                <a:avLst/>
                <a:gdLst>
                  <a:gd name="T0" fmla="*/ 0 w 26"/>
                  <a:gd name="T1" fmla="*/ 110 h 41"/>
                  <a:gd name="T2" fmla="*/ 0 w 26"/>
                  <a:gd name="T3" fmla="*/ 113 h 41"/>
                  <a:gd name="T4" fmla="*/ 0 w 26"/>
                  <a:gd name="T5" fmla="*/ 110 h 41"/>
                  <a:gd name="T6" fmla="*/ 3 w 26"/>
                  <a:gd name="T7" fmla="*/ 96 h 41"/>
                  <a:gd name="T8" fmla="*/ 22 w 26"/>
                  <a:gd name="T9" fmla="*/ 69 h 41"/>
                  <a:gd name="T10" fmla="*/ 38 w 26"/>
                  <a:gd name="T11" fmla="*/ 41 h 41"/>
                  <a:gd name="T12" fmla="*/ 46 w 26"/>
                  <a:gd name="T13" fmla="*/ 33 h 41"/>
                  <a:gd name="T14" fmla="*/ 66 w 26"/>
                  <a:gd name="T15" fmla="*/ 11 h 41"/>
                  <a:gd name="T16" fmla="*/ 71 w 26"/>
                  <a:gd name="T17" fmla="*/ 0 h 41"/>
                  <a:gd name="T18" fmla="*/ 66 w 26"/>
                  <a:gd name="T19" fmla="*/ 11 h 41"/>
                  <a:gd name="T20" fmla="*/ 46 w 26"/>
                  <a:gd name="T21" fmla="*/ 33 h 41"/>
                  <a:gd name="T22" fmla="*/ 41 w 26"/>
                  <a:gd name="T23" fmla="*/ 41 h 41"/>
                  <a:gd name="T24" fmla="*/ 25 w 26"/>
                  <a:gd name="T25" fmla="*/ 69 h 41"/>
                  <a:gd name="T26" fmla="*/ 8 w 26"/>
                  <a:gd name="T27" fmla="*/ 96 h 41"/>
                  <a:gd name="T28" fmla="*/ 0 w 26"/>
                  <a:gd name="T29" fmla="*/ 11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41">
                    <a:moveTo>
                      <a:pt x="0" y="40"/>
                    </a:moveTo>
                    <a:lnTo>
                      <a:pt x="0" y="41"/>
                    </a:lnTo>
                    <a:lnTo>
                      <a:pt x="0" y="40"/>
                    </a:lnTo>
                    <a:lnTo>
                      <a:pt x="1" y="35"/>
                    </a:lnTo>
                    <a:lnTo>
                      <a:pt x="8" y="25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4" y="4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9" y="25"/>
                    </a:lnTo>
                    <a:lnTo>
                      <a:pt x="3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1" name="Freeform 1024"/>
              <p:cNvSpPr>
                <a:spLocks/>
              </p:cNvSpPr>
              <p:nvPr/>
            </p:nvSpPr>
            <p:spPr bwMode="auto">
              <a:xfrm>
                <a:off x="2511" y="2126"/>
                <a:ext cx="137" cy="52"/>
              </a:xfrm>
              <a:custGeom>
                <a:avLst/>
                <a:gdLst>
                  <a:gd name="T0" fmla="*/ 3 w 50"/>
                  <a:gd name="T1" fmla="*/ 49 h 19"/>
                  <a:gd name="T2" fmla="*/ 0 w 50"/>
                  <a:gd name="T3" fmla="*/ 52 h 19"/>
                  <a:gd name="T4" fmla="*/ 0 w 50"/>
                  <a:gd name="T5" fmla="*/ 49 h 19"/>
                  <a:gd name="T6" fmla="*/ 3 w 50"/>
                  <a:gd name="T7" fmla="*/ 49 h 19"/>
                  <a:gd name="T8" fmla="*/ 16 w 50"/>
                  <a:gd name="T9" fmla="*/ 41 h 19"/>
                  <a:gd name="T10" fmla="*/ 52 w 50"/>
                  <a:gd name="T11" fmla="*/ 27 h 19"/>
                  <a:gd name="T12" fmla="*/ 99 w 50"/>
                  <a:gd name="T13" fmla="*/ 11 h 19"/>
                  <a:gd name="T14" fmla="*/ 126 w 50"/>
                  <a:gd name="T15" fmla="*/ 5 h 19"/>
                  <a:gd name="T16" fmla="*/ 137 w 50"/>
                  <a:gd name="T17" fmla="*/ 0 h 19"/>
                  <a:gd name="T18" fmla="*/ 126 w 50"/>
                  <a:gd name="T19" fmla="*/ 5 h 19"/>
                  <a:gd name="T20" fmla="*/ 96 w 50"/>
                  <a:gd name="T21" fmla="*/ 11 h 19"/>
                  <a:gd name="T22" fmla="*/ 52 w 50"/>
                  <a:gd name="T23" fmla="*/ 27 h 19"/>
                  <a:gd name="T24" fmla="*/ 3 w 50"/>
                  <a:gd name="T25" fmla="*/ 4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6" y="15"/>
                    </a:lnTo>
                    <a:lnTo>
                      <a:pt x="19" y="10"/>
                    </a:lnTo>
                    <a:lnTo>
                      <a:pt x="36" y="4"/>
                    </a:lnTo>
                    <a:lnTo>
                      <a:pt x="46" y="2"/>
                    </a:lnTo>
                    <a:lnTo>
                      <a:pt x="50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19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2" name="Freeform 1025"/>
              <p:cNvSpPr>
                <a:spLocks/>
              </p:cNvSpPr>
              <p:nvPr/>
            </p:nvSpPr>
            <p:spPr bwMode="auto">
              <a:xfrm>
                <a:off x="2396" y="2139"/>
                <a:ext cx="291" cy="231"/>
              </a:xfrm>
              <a:custGeom>
                <a:avLst/>
                <a:gdLst>
                  <a:gd name="T0" fmla="*/ 5 w 106"/>
                  <a:gd name="T1" fmla="*/ 220 h 84"/>
                  <a:gd name="T2" fmla="*/ 5 w 106"/>
                  <a:gd name="T3" fmla="*/ 223 h 84"/>
                  <a:gd name="T4" fmla="*/ 0 w 106"/>
                  <a:gd name="T5" fmla="*/ 231 h 84"/>
                  <a:gd name="T6" fmla="*/ 3 w 106"/>
                  <a:gd name="T7" fmla="*/ 223 h 84"/>
                  <a:gd name="T8" fmla="*/ 5 w 106"/>
                  <a:gd name="T9" fmla="*/ 220 h 84"/>
                  <a:gd name="T10" fmla="*/ 5 w 106"/>
                  <a:gd name="T11" fmla="*/ 217 h 84"/>
                  <a:gd name="T12" fmla="*/ 11 w 106"/>
                  <a:gd name="T13" fmla="*/ 209 h 84"/>
                  <a:gd name="T14" fmla="*/ 19 w 106"/>
                  <a:gd name="T15" fmla="*/ 179 h 84"/>
                  <a:gd name="T16" fmla="*/ 30 w 106"/>
                  <a:gd name="T17" fmla="*/ 157 h 84"/>
                  <a:gd name="T18" fmla="*/ 41 w 106"/>
                  <a:gd name="T19" fmla="*/ 138 h 84"/>
                  <a:gd name="T20" fmla="*/ 55 w 106"/>
                  <a:gd name="T21" fmla="*/ 118 h 84"/>
                  <a:gd name="T22" fmla="*/ 71 w 106"/>
                  <a:gd name="T23" fmla="*/ 99 h 84"/>
                  <a:gd name="T24" fmla="*/ 91 w 106"/>
                  <a:gd name="T25" fmla="*/ 80 h 84"/>
                  <a:gd name="T26" fmla="*/ 110 w 106"/>
                  <a:gd name="T27" fmla="*/ 66 h 84"/>
                  <a:gd name="T28" fmla="*/ 146 w 106"/>
                  <a:gd name="T29" fmla="*/ 41 h 84"/>
                  <a:gd name="T30" fmla="*/ 173 w 106"/>
                  <a:gd name="T31" fmla="*/ 28 h 84"/>
                  <a:gd name="T32" fmla="*/ 187 w 106"/>
                  <a:gd name="T33" fmla="*/ 25 h 84"/>
                  <a:gd name="T34" fmla="*/ 211 w 106"/>
                  <a:gd name="T35" fmla="*/ 19 h 84"/>
                  <a:gd name="T36" fmla="*/ 258 w 106"/>
                  <a:gd name="T37" fmla="*/ 8 h 84"/>
                  <a:gd name="T38" fmla="*/ 291 w 106"/>
                  <a:gd name="T39" fmla="*/ 0 h 84"/>
                  <a:gd name="T40" fmla="*/ 258 w 106"/>
                  <a:gd name="T41" fmla="*/ 8 h 84"/>
                  <a:gd name="T42" fmla="*/ 184 w 106"/>
                  <a:gd name="T43" fmla="*/ 28 h 84"/>
                  <a:gd name="T44" fmla="*/ 173 w 106"/>
                  <a:gd name="T45" fmla="*/ 30 h 84"/>
                  <a:gd name="T46" fmla="*/ 146 w 106"/>
                  <a:gd name="T47" fmla="*/ 44 h 84"/>
                  <a:gd name="T48" fmla="*/ 110 w 106"/>
                  <a:gd name="T49" fmla="*/ 69 h 84"/>
                  <a:gd name="T50" fmla="*/ 88 w 106"/>
                  <a:gd name="T51" fmla="*/ 83 h 84"/>
                  <a:gd name="T52" fmla="*/ 71 w 106"/>
                  <a:gd name="T53" fmla="*/ 99 h 84"/>
                  <a:gd name="T54" fmla="*/ 55 w 106"/>
                  <a:gd name="T55" fmla="*/ 121 h 84"/>
                  <a:gd name="T56" fmla="*/ 41 w 106"/>
                  <a:gd name="T57" fmla="*/ 140 h 84"/>
                  <a:gd name="T58" fmla="*/ 30 w 106"/>
                  <a:gd name="T59" fmla="*/ 157 h 84"/>
                  <a:gd name="T60" fmla="*/ 25 w 106"/>
                  <a:gd name="T61" fmla="*/ 179 h 84"/>
                  <a:gd name="T62" fmla="*/ 14 w 106"/>
                  <a:gd name="T63" fmla="*/ 209 h 84"/>
                  <a:gd name="T64" fmla="*/ 11 w 106"/>
                  <a:gd name="T65" fmla="*/ 220 h 84"/>
                  <a:gd name="T66" fmla="*/ 5 w 106"/>
                  <a:gd name="T67" fmla="*/ 22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6" h="84">
                    <a:moveTo>
                      <a:pt x="2" y="80"/>
                    </a:moveTo>
                    <a:lnTo>
                      <a:pt x="2" y="81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6"/>
                    </a:lnTo>
                    <a:lnTo>
                      <a:pt x="7" y="65"/>
                    </a:lnTo>
                    <a:lnTo>
                      <a:pt x="11" y="57"/>
                    </a:lnTo>
                    <a:lnTo>
                      <a:pt x="15" y="50"/>
                    </a:lnTo>
                    <a:lnTo>
                      <a:pt x="20" y="43"/>
                    </a:lnTo>
                    <a:lnTo>
                      <a:pt x="26" y="36"/>
                    </a:lnTo>
                    <a:lnTo>
                      <a:pt x="33" y="29"/>
                    </a:lnTo>
                    <a:lnTo>
                      <a:pt x="40" y="24"/>
                    </a:lnTo>
                    <a:lnTo>
                      <a:pt x="53" y="15"/>
                    </a:lnTo>
                    <a:lnTo>
                      <a:pt x="63" y="10"/>
                    </a:lnTo>
                    <a:lnTo>
                      <a:pt x="68" y="9"/>
                    </a:lnTo>
                    <a:lnTo>
                      <a:pt x="77" y="7"/>
                    </a:lnTo>
                    <a:lnTo>
                      <a:pt x="94" y="3"/>
                    </a:lnTo>
                    <a:lnTo>
                      <a:pt x="106" y="0"/>
                    </a:lnTo>
                    <a:lnTo>
                      <a:pt x="94" y="3"/>
                    </a:lnTo>
                    <a:lnTo>
                      <a:pt x="67" y="10"/>
                    </a:lnTo>
                    <a:lnTo>
                      <a:pt x="63" y="11"/>
                    </a:lnTo>
                    <a:lnTo>
                      <a:pt x="53" y="16"/>
                    </a:lnTo>
                    <a:lnTo>
                      <a:pt x="40" y="25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0" y="44"/>
                    </a:lnTo>
                    <a:lnTo>
                      <a:pt x="15" y="51"/>
                    </a:lnTo>
                    <a:lnTo>
                      <a:pt x="11" y="57"/>
                    </a:lnTo>
                    <a:lnTo>
                      <a:pt x="9" y="65"/>
                    </a:lnTo>
                    <a:lnTo>
                      <a:pt x="5" y="76"/>
                    </a:lnTo>
                    <a:lnTo>
                      <a:pt x="4" y="80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3" name="Freeform 1026"/>
              <p:cNvSpPr>
                <a:spLocks/>
              </p:cNvSpPr>
              <p:nvPr/>
            </p:nvSpPr>
            <p:spPr bwMode="auto">
              <a:xfrm>
                <a:off x="2407" y="2161"/>
                <a:ext cx="326" cy="223"/>
              </a:xfrm>
              <a:custGeom>
                <a:avLst/>
                <a:gdLst>
                  <a:gd name="T0" fmla="*/ 5 w 119"/>
                  <a:gd name="T1" fmla="*/ 215 h 81"/>
                  <a:gd name="T2" fmla="*/ 3 w 119"/>
                  <a:gd name="T3" fmla="*/ 215 h 81"/>
                  <a:gd name="T4" fmla="*/ 0 w 119"/>
                  <a:gd name="T5" fmla="*/ 223 h 81"/>
                  <a:gd name="T6" fmla="*/ 3 w 119"/>
                  <a:gd name="T7" fmla="*/ 215 h 81"/>
                  <a:gd name="T8" fmla="*/ 5 w 119"/>
                  <a:gd name="T9" fmla="*/ 212 h 81"/>
                  <a:gd name="T10" fmla="*/ 14 w 119"/>
                  <a:gd name="T11" fmla="*/ 201 h 81"/>
                  <a:gd name="T12" fmla="*/ 27 w 119"/>
                  <a:gd name="T13" fmla="*/ 171 h 81"/>
                  <a:gd name="T14" fmla="*/ 49 w 119"/>
                  <a:gd name="T15" fmla="*/ 129 h 81"/>
                  <a:gd name="T16" fmla="*/ 66 w 119"/>
                  <a:gd name="T17" fmla="*/ 110 h 81"/>
                  <a:gd name="T18" fmla="*/ 85 w 119"/>
                  <a:gd name="T19" fmla="*/ 85 h 81"/>
                  <a:gd name="T20" fmla="*/ 104 w 119"/>
                  <a:gd name="T21" fmla="*/ 69 h 81"/>
                  <a:gd name="T22" fmla="*/ 126 w 119"/>
                  <a:gd name="T23" fmla="*/ 50 h 81"/>
                  <a:gd name="T24" fmla="*/ 145 w 119"/>
                  <a:gd name="T25" fmla="*/ 41 h 81"/>
                  <a:gd name="T26" fmla="*/ 164 w 119"/>
                  <a:gd name="T27" fmla="*/ 30 h 81"/>
                  <a:gd name="T28" fmla="*/ 200 w 119"/>
                  <a:gd name="T29" fmla="*/ 19 h 81"/>
                  <a:gd name="T30" fmla="*/ 211 w 119"/>
                  <a:gd name="T31" fmla="*/ 17 h 81"/>
                  <a:gd name="T32" fmla="*/ 238 w 119"/>
                  <a:gd name="T33" fmla="*/ 8 h 81"/>
                  <a:gd name="T34" fmla="*/ 290 w 119"/>
                  <a:gd name="T35" fmla="*/ 0 h 81"/>
                  <a:gd name="T36" fmla="*/ 326 w 119"/>
                  <a:gd name="T37" fmla="*/ 0 h 81"/>
                  <a:gd name="T38" fmla="*/ 290 w 119"/>
                  <a:gd name="T39" fmla="*/ 3 h 81"/>
                  <a:gd name="T40" fmla="*/ 252 w 119"/>
                  <a:gd name="T41" fmla="*/ 8 h 81"/>
                  <a:gd name="T42" fmla="*/ 205 w 119"/>
                  <a:gd name="T43" fmla="*/ 19 h 81"/>
                  <a:gd name="T44" fmla="*/ 197 w 119"/>
                  <a:gd name="T45" fmla="*/ 22 h 81"/>
                  <a:gd name="T46" fmla="*/ 164 w 119"/>
                  <a:gd name="T47" fmla="*/ 33 h 81"/>
                  <a:gd name="T48" fmla="*/ 145 w 119"/>
                  <a:gd name="T49" fmla="*/ 41 h 81"/>
                  <a:gd name="T50" fmla="*/ 126 w 119"/>
                  <a:gd name="T51" fmla="*/ 55 h 81"/>
                  <a:gd name="T52" fmla="*/ 104 w 119"/>
                  <a:gd name="T53" fmla="*/ 72 h 81"/>
                  <a:gd name="T54" fmla="*/ 85 w 119"/>
                  <a:gd name="T55" fmla="*/ 88 h 81"/>
                  <a:gd name="T56" fmla="*/ 66 w 119"/>
                  <a:gd name="T57" fmla="*/ 110 h 81"/>
                  <a:gd name="T58" fmla="*/ 52 w 119"/>
                  <a:gd name="T59" fmla="*/ 132 h 81"/>
                  <a:gd name="T60" fmla="*/ 30 w 119"/>
                  <a:gd name="T61" fmla="*/ 173 h 81"/>
                  <a:gd name="T62" fmla="*/ 14 w 119"/>
                  <a:gd name="T63" fmla="*/ 204 h 81"/>
                  <a:gd name="T64" fmla="*/ 5 w 119"/>
                  <a:gd name="T65" fmla="*/ 215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81">
                    <a:moveTo>
                      <a:pt x="2" y="78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1" y="78"/>
                    </a:lnTo>
                    <a:lnTo>
                      <a:pt x="2" y="77"/>
                    </a:lnTo>
                    <a:lnTo>
                      <a:pt x="5" y="73"/>
                    </a:lnTo>
                    <a:lnTo>
                      <a:pt x="10" y="62"/>
                    </a:lnTo>
                    <a:lnTo>
                      <a:pt x="18" y="47"/>
                    </a:lnTo>
                    <a:lnTo>
                      <a:pt x="24" y="40"/>
                    </a:lnTo>
                    <a:lnTo>
                      <a:pt x="31" y="31"/>
                    </a:lnTo>
                    <a:lnTo>
                      <a:pt x="38" y="25"/>
                    </a:lnTo>
                    <a:lnTo>
                      <a:pt x="46" y="18"/>
                    </a:lnTo>
                    <a:lnTo>
                      <a:pt x="53" y="15"/>
                    </a:lnTo>
                    <a:lnTo>
                      <a:pt x="60" y="11"/>
                    </a:lnTo>
                    <a:lnTo>
                      <a:pt x="73" y="7"/>
                    </a:lnTo>
                    <a:lnTo>
                      <a:pt x="77" y="6"/>
                    </a:lnTo>
                    <a:lnTo>
                      <a:pt x="87" y="3"/>
                    </a:lnTo>
                    <a:lnTo>
                      <a:pt x="106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92" y="3"/>
                    </a:lnTo>
                    <a:lnTo>
                      <a:pt x="75" y="7"/>
                    </a:lnTo>
                    <a:lnTo>
                      <a:pt x="72" y="8"/>
                    </a:lnTo>
                    <a:lnTo>
                      <a:pt x="60" y="12"/>
                    </a:lnTo>
                    <a:lnTo>
                      <a:pt x="53" y="15"/>
                    </a:lnTo>
                    <a:lnTo>
                      <a:pt x="46" y="20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4" y="40"/>
                    </a:lnTo>
                    <a:lnTo>
                      <a:pt x="19" y="48"/>
                    </a:lnTo>
                    <a:lnTo>
                      <a:pt x="11" y="63"/>
                    </a:lnTo>
                    <a:lnTo>
                      <a:pt x="5" y="74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4" name="Freeform 1027"/>
              <p:cNvSpPr>
                <a:spLocks/>
              </p:cNvSpPr>
              <p:nvPr/>
            </p:nvSpPr>
            <p:spPr bwMode="auto">
              <a:xfrm>
                <a:off x="2412" y="2279"/>
                <a:ext cx="80" cy="143"/>
              </a:xfrm>
              <a:custGeom>
                <a:avLst/>
                <a:gdLst>
                  <a:gd name="T0" fmla="*/ 3 w 29"/>
                  <a:gd name="T1" fmla="*/ 140 h 52"/>
                  <a:gd name="T2" fmla="*/ 0 w 29"/>
                  <a:gd name="T3" fmla="*/ 140 h 52"/>
                  <a:gd name="T4" fmla="*/ 0 w 29"/>
                  <a:gd name="T5" fmla="*/ 143 h 52"/>
                  <a:gd name="T6" fmla="*/ 0 w 29"/>
                  <a:gd name="T7" fmla="*/ 140 h 52"/>
                  <a:gd name="T8" fmla="*/ 8 w 29"/>
                  <a:gd name="T9" fmla="*/ 124 h 52"/>
                  <a:gd name="T10" fmla="*/ 25 w 29"/>
                  <a:gd name="T11" fmla="*/ 85 h 52"/>
                  <a:gd name="T12" fmla="*/ 33 w 29"/>
                  <a:gd name="T13" fmla="*/ 69 h 52"/>
                  <a:gd name="T14" fmla="*/ 41 w 29"/>
                  <a:gd name="T15" fmla="*/ 52 h 52"/>
                  <a:gd name="T16" fmla="*/ 47 w 29"/>
                  <a:gd name="T17" fmla="*/ 36 h 52"/>
                  <a:gd name="T18" fmla="*/ 52 w 29"/>
                  <a:gd name="T19" fmla="*/ 25 h 52"/>
                  <a:gd name="T20" fmla="*/ 58 w 29"/>
                  <a:gd name="T21" fmla="*/ 14 h 52"/>
                  <a:gd name="T22" fmla="*/ 66 w 29"/>
                  <a:gd name="T23" fmla="*/ 8 h 52"/>
                  <a:gd name="T24" fmla="*/ 80 w 29"/>
                  <a:gd name="T25" fmla="*/ 0 h 52"/>
                  <a:gd name="T26" fmla="*/ 69 w 29"/>
                  <a:gd name="T27" fmla="*/ 8 h 52"/>
                  <a:gd name="T28" fmla="*/ 58 w 29"/>
                  <a:gd name="T29" fmla="*/ 22 h 52"/>
                  <a:gd name="T30" fmla="*/ 47 w 29"/>
                  <a:gd name="T31" fmla="*/ 36 h 52"/>
                  <a:gd name="T32" fmla="*/ 44 w 29"/>
                  <a:gd name="T33" fmla="*/ 52 h 52"/>
                  <a:gd name="T34" fmla="*/ 33 w 29"/>
                  <a:gd name="T35" fmla="*/ 69 h 52"/>
                  <a:gd name="T36" fmla="*/ 25 w 29"/>
                  <a:gd name="T37" fmla="*/ 85 h 52"/>
                  <a:gd name="T38" fmla="*/ 11 w 29"/>
                  <a:gd name="T39" fmla="*/ 124 h 52"/>
                  <a:gd name="T40" fmla="*/ 3 w 29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3" y="45"/>
                    </a:lnTo>
                    <a:lnTo>
                      <a:pt x="9" y="31"/>
                    </a:lnTo>
                    <a:lnTo>
                      <a:pt x="12" y="25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24" y="3"/>
                    </a:lnTo>
                    <a:lnTo>
                      <a:pt x="29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19"/>
                    </a:lnTo>
                    <a:lnTo>
                      <a:pt x="12" y="25"/>
                    </a:lnTo>
                    <a:lnTo>
                      <a:pt x="9" y="31"/>
                    </a:lnTo>
                    <a:lnTo>
                      <a:pt x="4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5" name="Freeform 1028"/>
              <p:cNvSpPr>
                <a:spLocks/>
              </p:cNvSpPr>
              <p:nvPr/>
            </p:nvSpPr>
            <p:spPr bwMode="auto">
              <a:xfrm>
                <a:off x="2497" y="2194"/>
                <a:ext cx="110" cy="69"/>
              </a:xfrm>
              <a:custGeom>
                <a:avLst/>
                <a:gdLst>
                  <a:gd name="T0" fmla="*/ 3 w 40"/>
                  <a:gd name="T1" fmla="*/ 69 h 25"/>
                  <a:gd name="T2" fmla="*/ 0 w 40"/>
                  <a:gd name="T3" fmla="*/ 69 h 25"/>
                  <a:gd name="T4" fmla="*/ 0 w 40"/>
                  <a:gd name="T5" fmla="*/ 66 h 25"/>
                  <a:gd name="T6" fmla="*/ 11 w 40"/>
                  <a:gd name="T7" fmla="*/ 55 h 25"/>
                  <a:gd name="T8" fmla="*/ 39 w 40"/>
                  <a:gd name="T9" fmla="*/ 36 h 25"/>
                  <a:gd name="T10" fmla="*/ 63 w 40"/>
                  <a:gd name="T11" fmla="*/ 17 h 25"/>
                  <a:gd name="T12" fmla="*/ 72 w 40"/>
                  <a:gd name="T13" fmla="*/ 14 h 25"/>
                  <a:gd name="T14" fmla="*/ 74 w 40"/>
                  <a:gd name="T15" fmla="*/ 11 h 25"/>
                  <a:gd name="T16" fmla="*/ 99 w 40"/>
                  <a:gd name="T17" fmla="*/ 3 h 25"/>
                  <a:gd name="T18" fmla="*/ 110 w 40"/>
                  <a:gd name="T19" fmla="*/ 0 h 25"/>
                  <a:gd name="T20" fmla="*/ 99 w 40"/>
                  <a:gd name="T21" fmla="*/ 3 h 25"/>
                  <a:gd name="T22" fmla="*/ 74 w 40"/>
                  <a:gd name="T23" fmla="*/ 14 h 25"/>
                  <a:gd name="T24" fmla="*/ 63 w 40"/>
                  <a:gd name="T25" fmla="*/ 22 h 25"/>
                  <a:gd name="T26" fmla="*/ 39 w 40"/>
                  <a:gd name="T27" fmla="*/ 39 h 25"/>
                  <a:gd name="T28" fmla="*/ 14 w 40"/>
                  <a:gd name="T29" fmla="*/ 55 h 25"/>
                  <a:gd name="T30" fmla="*/ 3 w 40"/>
                  <a:gd name="T31" fmla="*/ 6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25">
                    <a:moveTo>
                      <a:pt x="1" y="25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4" y="20"/>
                    </a:lnTo>
                    <a:lnTo>
                      <a:pt x="14" y="13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7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3" y="8"/>
                    </a:lnTo>
                    <a:lnTo>
                      <a:pt x="14" y="14"/>
                    </a:lnTo>
                    <a:lnTo>
                      <a:pt x="5" y="20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6" name="Freeform 1029"/>
              <p:cNvSpPr>
                <a:spLocks/>
              </p:cNvSpPr>
              <p:nvPr/>
            </p:nvSpPr>
            <p:spPr bwMode="auto">
              <a:xfrm>
                <a:off x="2421" y="2194"/>
                <a:ext cx="345" cy="250"/>
              </a:xfrm>
              <a:custGeom>
                <a:avLst/>
                <a:gdLst>
                  <a:gd name="T0" fmla="*/ 3 w 126"/>
                  <a:gd name="T1" fmla="*/ 236 h 91"/>
                  <a:gd name="T2" fmla="*/ 3 w 126"/>
                  <a:gd name="T3" fmla="*/ 239 h 91"/>
                  <a:gd name="T4" fmla="*/ 0 w 126"/>
                  <a:gd name="T5" fmla="*/ 250 h 91"/>
                  <a:gd name="T6" fmla="*/ 3 w 126"/>
                  <a:gd name="T7" fmla="*/ 239 h 91"/>
                  <a:gd name="T8" fmla="*/ 3 w 126"/>
                  <a:gd name="T9" fmla="*/ 236 h 91"/>
                  <a:gd name="T10" fmla="*/ 5 w 126"/>
                  <a:gd name="T11" fmla="*/ 223 h 91"/>
                  <a:gd name="T12" fmla="*/ 25 w 126"/>
                  <a:gd name="T13" fmla="*/ 192 h 91"/>
                  <a:gd name="T14" fmla="*/ 58 w 126"/>
                  <a:gd name="T15" fmla="*/ 148 h 91"/>
                  <a:gd name="T16" fmla="*/ 93 w 126"/>
                  <a:gd name="T17" fmla="*/ 99 h 91"/>
                  <a:gd name="T18" fmla="*/ 101 w 126"/>
                  <a:gd name="T19" fmla="*/ 88 h 91"/>
                  <a:gd name="T20" fmla="*/ 112 w 126"/>
                  <a:gd name="T21" fmla="*/ 77 h 91"/>
                  <a:gd name="T22" fmla="*/ 134 w 126"/>
                  <a:gd name="T23" fmla="*/ 63 h 91"/>
                  <a:gd name="T24" fmla="*/ 159 w 126"/>
                  <a:gd name="T25" fmla="*/ 52 h 91"/>
                  <a:gd name="T26" fmla="*/ 183 w 126"/>
                  <a:gd name="T27" fmla="*/ 41 h 91"/>
                  <a:gd name="T28" fmla="*/ 200 w 126"/>
                  <a:gd name="T29" fmla="*/ 36 h 91"/>
                  <a:gd name="T30" fmla="*/ 214 w 126"/>
                  <a:gd name="T31" fmla="*/ 27 h 91"/>
                  <a:gd name="T32" fmla="*/ 225 w 126"/>
                  <a:gd name="T33" fmla="*/ 16 h 91"/>
                  <a:gd name="T34" fmla="*/ 227 w 126"/>
                  <a:gd name="T35" fmla="*/ 14 h 91"/>
                  <a:gd name="T36" fmla="*/ 230 w 126"/>
                  <a:gd name="T37" fmla="*/ 11 h 91"/>
                  <a:gd name="T38" fmla="*/ 255 w 126"/>
                  <a:gd name="T39" fmla="*/ 8 h 91"/>
                  <a:gd name="T40" fmla="*/ 282 w 126"/>
                  <a:gd name="T41" fmla="*/ 3 h 91"/>
                  <a:gd name="T42" fmla="*/ 312 w 126"/>
                  <a:gd name="T43" fmla="*/ 3 h 91"/>
                  <a:gd name="T44" fmla="*/ 345 w 126"/>
                  <a:gd name="T45" fmla="*/ 0 h 91"/>
                  <a:gd name="T46" fmla="*/ 309 w 126"/>
                  <a:gd name="T47" fmla="*/ 3 h 91"/>
                  <a:gd name="T48" fmla="*/ 266 w 126"/>
                  <a:gd name="T49" fmla="*/ 8 h 91"/>
                  <a:gd name="T50" fmla="*/ 233 w 126"/>
                  <a:gd name="T51" fmla="*/ 11 h 91"/>
                  <a:gd name="T52" fmla="*/ 225 w 126"/>
                  <a:gd name="T53" fmla="*/ 16 h 91"/>
                  <a:gd name="T54" fmla="*/ 225 w 126"/>
                  <a:gd name="T55" fmla="*/ 22 h 91"/>
                  <a:gd name="T56" fmla="*/ 211 w 126"/>
                  <a:gd name="T57" fmla="*/ 30 h 91"/>
                  <a:gd name="T58" fmla="*/ 200 w 126"/>
                  <a:gd name="T59" fmla="*/ 38 h 91"/>
                  <a:gd name="T60" fmla="*/ 178 w 126"/>
                  <a:gd name="T61" fmla="*/ 44 h 91"/>
                  <a:gd name="T62" fmla="*/ 156 w 126"/>
                  <a:gd name="T63" fmla="*/ 55 h 91"/>
                  <a:gd name="T64" fmla="*/ 131 w 126"/>
                  <a:gd name="T65" fmla="*/ 66 h 91"/>
                  <a:gd name="T66" fmla="*/ 112 w 126"/>
                  <a:gd name="T67" fmla="*/ 80 h 91"/>
                  <a:gd name="T68" fmla="*/ 101 w 126"/>
                  <a:gd name="T69" fmla="*/ 88 h 91"/>
                  <a:gd name="T70" fmla="*/ 93 w 126"/>
                  <a:gd name="T71" fmla="*/ 102 h 91"/>
                  <a:gd name="T72" fmla="*/ 58 w 126"/>
                  <a:gd name="T73" fmla="*/ 151 h 91"/>
                  <a:gd name="T74" fmla="*/ 30 w 126"/>
                  <a:gd name="T75" fmla="*/ 192 h 91"/>
                  <a:gd name="T76" fmla="*/ 8 w 126"/>
                  <a:gd name="T77" fmla="*/ 223 h 91"/>
                  <a:gd name="T78" fmla="*/ 3 w 126"/>
                  <a:gd name="T79" fmla="*/ 236 h 9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6" h="91">
                    <a:moveTo>
                      <a:pt x="1" y="86"/>
                    </a:moveTo>
                    <a:lnTo>
                      <a:pt x="1" y="87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2" y="81"/>
                    </a:lnTo>
                    <a:lnTo>
                      <a:pt x="9" y="70"/>
                    </a:lnTo>
                    <a:lnTo>
                      <a:pt x="21" y="54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1" y="28"/>
                    </a:lnTo>
                    <a:lnTo>
                      <a:pt x="49" y="23"/>
                    </a:lnTo>
                    <a:lnTo>
                      <a:pt x="58" y="19"/>
                    </a:lnTo>
                    <a:lnTo>
                      <a:pt x="67" y="15"/>
                    </a:lnTo>
                    <a:lnTo>
                      <a:pt x="73" y="13"/>
                    </a:lnTo>
                    <a:lnTo>
                      <a:pt x="78" y="10"/>
                    </a:lnTo>
                    <a:lnTo>
                      <a:pt x="82" y="6"/>
                    </a:lnTo>
                    <a:lnTo>
                      <a:pt x="83" y="5"/>
                    </a:lnTo>
                    <a:lnTo>
                      <a:pt x="84" y="4"/>
                    </a:lnTo>
                    <a:lnTo>
                      <a:pt x="93" y="3"/>
                    </a:lnTo>
                    <a:lnTo>
                      <a:pt x="103" y="1"/>
                    </a:lnTo>
                    <a:lnTo>
                      <a:pt x="114" y="1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97" y="3"/>
                    </a:lnTo>
                    <a:lnTo>
                      <a:pt x="85" y="4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77" y="11"/>
                    </a:lnTo>
                    <a:lnTo>
                      <a:pt x="73" y="14"/>
                    </a:lnTo>
                    <a:lnTo>
                      <a:pt x="65" y="16"/>
                    </a:lnTo>
                    <a:lnTo>
                      <a:pt x="57" y="20"/>
                    </a:lnTo>
                    <a:lnTo>
                      <a:pt x="48" y="24"/>
                    </a:lnTo>
                    <a:lnTo>
                      <a:pt x="41" y="29"/>
                    </a:lnTo>
                    <a:lnTo>
                      <a:pt x="37" y="32"/>
                    </a:lnTo>
                    <a:lnTo>
                      <a:pt x="34" y="37"/>
                    </a:lnTo>
                    <a:lnTo>
                      <a:pt x="21" y="55"/>
                    </a:lnTo>
                    <a:lnTo>
                      <a:pt x="11" y="70"/>
                    </a:lnTo>
                    <a:lnTo>
                      <a:pt x="3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7" name="Freeform 1030"/>
              <p:cNvSpPr>
                <a:spLocks/>
              </p:cNvSpPr>
              <p:nvPr/>
            </p:nvSpPr>
            <p:spPr bwMode="auto">
              <a:xfrm>
                <a:off x="2451" y="2178"/>
                <a:ext cx="310" cy="181"/>
              </a:xfrm>
              <a:custGeom>
                <a:avLst/>
                <a:gdLst>
                  <a:gd name="T0" fmla="*/ 5 w 113"/>
                  <a:gd name="T1" fmla="*/ 173 h 66"/>
                  <a:gd name="T2" fmla="*/ 3 w 113"/>
                  <a:gd name="T3" fmla="*/ 173 h 66"/>
                  <a:gd name="T4" fmla="*/ 0 w 113"/>
                  <a:gd name="T5" fmla="*/ 181 h 66"/>
                  <a:gd name="T6" fmla="*/ 3 w 113"/>
                  <a:gd name="T7" fmla="*/ 173 h 66"/>
                  <a:gd name="T8" fmla="*/ 5 w 113"/>
                  <a:gd name="T9" fmla="*/ 170 h 66"/>
                  <a:gd name="T10" fmla="*/ 14 w 113"/>
                  <a:gd name="T11" fmla="*/ 165 h 66"/>
                  <a:gd name="T12" fmla="*/ 30 w 113"/>
                  <a:gd name="T13" fmla="*/ 140 h 66"/>
                  <a:gd name="T14" fmla="*/ 58 w 113"/>
                  <a:gd name="T15" fmla="*/ 104 h 66"/>
                  <a:gd name="T16" fmla="*/ 71 w 113"/>
                  <a:gd name="T17" fmla="*/ 85 h 66"/>
                  <a:gd name="T18" fmla="*/ 91 w 113"/>
                  <a:gd name="T19" fmla="*/ 71 h 66"/>
                  <a:gd name="T20" fmla="*/ 132 w 113"/>
                  <a:gd name="T21" fmla="*/ 47 h 66"/>
                  <a:gd name="T22" fmla="*/ 170 w 113"/>
                  <a:gd name="T23" fmla="*/ 30 h 66"/>
                  <a:gd name="T24" fmla="*/ 198 w 113"/>
                  <a:gd name="T25" fmla="*/ 16 h 66"/>
                  <a:gd name="T26" fmla="*/ 208 w 113"/>
                  <a:gd name="T27" fmla="*/ 14 h 66"/>
                  <a:gd name="T28" fmla="*/ 230 w 113"/>
                  <a:gd name="T29" fmla="*/ 3 h 66"/>
                  <a:gd name="T30" fmla="*/ 255 w 113"/>
                  <a:gd name="T31" fmla="*/ 0 h 66"/>
                  <a:gd name="T32" fmla="*/ 280 w 113"/>
                  <a:gd name="T33" fmla="*/ 3 h 66"/>
                  <a:gd name="T34" fmla="*/ 310 w 113"/>
                  <a:gd name="T35" fmla="*/ 5 h 66"/>
                  <a:gd name="T36" fmla="*/ 280 w 113"/>
                  <a:gd name="T37" fmla="*/ 3 h 66"/>
                  <a:gd name="T38" fmla="*/ 274 w 113"/>
                  <a:gd name="T39" fmla="*/ 0 h 66"/>
                  <a:gd name="T40" fmla="*/ 269 w 113"/>
                  <a:gd name="T41" fmla="*/ 0 h 66"/>
                  <a:gd name="T42" fmla="*/ 241 w 113"/>
                  <a:gd name="T43" fmla="*/ 3 h 66"/>
                  <a:gd name="T44" fmla="*/ 217 w 113"/>
                  <a:gd name="T45" fmla="*/ 11 h 66"/>
                  <a:gd name="T46" fmla="*/ 208 w 113"/>
                  <a:gd name="T47" fmla="*/ 14 h 66"/>
                  <a:gd name="T48" fmla="*/ 208 w 113"/>
                  <a:gd name="T49" fmla="*/ 16 h 66"/>
                  <a:gd name="T50" fmla="*/ 198 w 113"/>
                  <a:gd name="T51" fmla="*/ 19 h 66"/>
                  <a:gd name="T52" fmla="*/ 170 w 113"/>
                  <a:gd name="T53" fmla="*/ 33 h 66"/>
                  <a:gd name="T54" fmla="*/ 132 w 113"/>
                  <a:gd name="T55" fmla="*/ 52 h 66"/>
                  <a:gd name="T56" fmla="*/ 88 w 113"/>
                  <a:gd name="T57" fmla="*/ 71 h 66"/>
                  <a:gd name="T58" fmla="*/ 71 w 113"/>
                  <a:gd name="T59" fmla="*/ 88 h 66"/>
                  <a:gd name="T60" fmla="*/ 58 w 113"/>
                  <a:gd name="T61" fmla="*/ 104 h 66"/>
                  <a:gd name="T62" fmla="*/ 30 w 113"/>
                  <a:gd name="T63" fmla="*/ 140 h 66"/>
                  <a:gd name="T64" fmla="*/ 14 w 113"/>
                  <a:gd name="T65" fmla="*/ 165 h 66"/>
                  <a:gd name="T66" fmla="*/ 8 w 113"/>
                  <a:gd name="T67" fmla="*/ 170 h 66"/>
                  <a:gd name="T68" fmla="*/ 5 w 113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3" h="66">
                    <a:moveTo>
                      <a:pt x="2" y="63"/>
                    </a:moveTo>
                    <a:lnTo>
                      <a:pt x="1" y="63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5" y="60"/>
                    </a:lnTo>
                    <a:lnTo>
                      <a:pt x="11" y="51"/>
                    </a:lnTo>
                    <a:lnTo>
                      <a:pt x="21" y="38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48" y="17"/>
                    </a:lnTo>
                    <a:lnTo>
                      <a:pt x="62" y="11"/>
                    </a:lnTo>
                    <a:lnTo>
                      <a:pt x="72" y="6"/>
                    </a:lnTo>
                    <a:lnTo>
                      <a:pt x="76" y="5"/>
                    </a:lnTo>
                    <a:lnTo>
                      <a:pt x="84" y="1"/>
                    </a:lnTo>
                    <a:lnTo>
                      <a:pt x="93" y="0"/>
                    </a:lnTo>
                    <a:lnTo>
                      <a:pt x="102" y="1"/>
                    </a:lnTo>
                    <a:lnTo>
                      <a:pt x="113" y="2"/>
                    </a:lnTo>
                    <a:lnTo>
                      <a:pt x="102" y="1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88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6" y="6"/>
                    </a:lnTo>
                    <a:lnTo>
                      <a:pt x="72" y="7"/>
                    </a:lnTo>
                    <a:lnTo>
                      <a:pt x="62" y="12"/>
                    </a:lnTo>
                    <a:lnTo>
                      <a:pt x="48" y="19"/>
                    </a:lnTo>
                    <a:lnTo>
                      <a:pt x="32" y="26"/>
                    </a:lnTo>
                    <a:lnTo>
                      <a:pt x="26" y="32"/>
                    </a:lnTo>
                    <a:lnTo>
                      <a:pt x="21" y="38"/>
                    </a:lnTo>
                    <a:lnTo>
                      <a:pt x="11" y="51"/>
                    </a:lnTo>
                    <a:lnTo>
                      <a:pt x="5" y="60"/>
                    </a:lnTo>
                    <a:lnTo>
                      <a:pt x="3" y="62"/>
                    </a:lnTo>
                    <a:lnTo>
                      <a:pt x="2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8" name="Freeform 1031"/>
              <p:cNvSpPr>
                <a:spLocks/>
              </p:cNvSpPr>
              <p:nvPr/>
            </p:nvSpPr>
            <p:spPr bwMode="auto">
              <a:xfrm>
                <a:off x="2426" y="2417"/>
                <a:ext cx="25" cy="46"/>
              </a:xfrm>
              <a:custGeom>
                <a:avLst/>
                <a:gdLst>
                  <a:gd name="T0" fmla="*/ 3 w 9"/>
                  <a:gd name="T1" fmla="*/ 46 h 17"/>
                  <a:gd name="T2" fmla="*/ 0 w 9"/>
                  <a:gd name="T3" fmla="*/ 46 h 17"/>
                  <a:gd name="T4" fmla="*/ 0 w 9"/>
                  <a:gd name="T5" fmla="*/ 43 h 17"/>
                  <a:gd name="T6" fmla="*/ 11 w 9"/>
                  <a:gd name="T7" fmla="*/ 27 h 17"/>
                  <a:gd name="T8" fmla="*/ 17 w 9"/>
                  <a:gd name="T9" fmla="*/ 11 h 17"/>
                  <a:gd name="T10" fmla="*/ 19 w 9"/>
                  <a:gd name="T11" fmla="*/ 3 h 17"/>
                  <a:gd name="T12" fmla="*/ 25 w 9"/>
                  <a:gd name="T13" fmla="*/ 0 h 17"/>
                  <a:gd name="T14" fmla="*/ 25 w 9"/>
                  <a:gd name="T15" fmla="*/ 3 h 17"/>
                  <a:gd name="T16" fmla="*/ 17 w 9"/>
                  <a:gd name="T17" fmla="*/ 14 h 17"/>
                  <a:gd name="T18" fmla="*/ 11 w 9"/>
                  <a:gd name="T19" fmla="*/ 30 h 17"/>
                  <a:gd name="T20" fmla="*/ 3 w 9"/>
                  <a:gd name="T21" fmla="*/ 46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7">
                    <a:moveTo>
                      <a:pt x="1" y="17"/>
                    </a:moveTo>
                    <a:lnTo>
                      <a:pt x="0" y="17"/>
                    </a:lnTo>
                    <a:lnTo>
                      <a:pt x="0" y="16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4" y="11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49" name="Freeform 1032"/>
              <p:cNvSpPr>
                <a:spLocks/>
              </p:cNvSpPr>
              <p:nvPr/>
            </p:nvSpPr>
            <p:spPr bwMode="auto">
              <a:xfrm>
                <a:off x="2443" y="2219"/>
                <a:ext cx="351" cy="255"/>
              </a:xfrm>
              <a:custGeom>
                <a:avLst/>
                <a:gdLst>
                  <a:gd name="T0" fmla="*/ 3 w 128"/>
                  <a:gd name="T1" fmla="*/ 241 h 93"/>
                  <a:gd name="T2" fmla="*/ 3 w 128"/>
                  <a:gd name="T3" fmla="*/ 244 h 93"/>
                  <a:gd name="T4" fmla="*/ 0 w 128"/>
                  <a:gd name="T5" fmla="*/ 255 h 93"/>
                  <a:gd name="T6" fmla="*/ 3 w 128"/>
                  <a:gd name="T7" fmla="*/ 244 h 93"/>
                  <a:gd name="T8" fmla="*/ 3 w 128"/>
                  <a:gd name="T9" fmla="*/ 241 h 93"/>
                  <a:gd name="T10" fmla="*/ 8 w 128"/>
                  <a:gd name="T11" fmla="*/ 228 h 93"/>
                  <a:gd name="T12" fmla="*/ 22 w 128"/>
                  <a:gd name="T13" fmla="*/ 189 h 93"/>
                  <a:gd name="T14" fmla="*/ 30 w 128"/>
                  <a:gd name="T15" fmla="*/ 167 h 93"/>
                  <a:gd name="T16" fmla="*/ 44 w 128"/>
                  <a:gd name="T17" fmla="*/ 143 h 93"/>
                  <a:gd name="T18" fmla="*/ 63 w 128"/>
                  <a:gd name="T19" fmla="*/ 118 h 93"/>
                  <a:gd name="T20" fmla="*/ 82 w 128"/>
                  <a:gd name="T21" fmla="*/ 96 h 93"/>
                  <a:gd name="T22" fmla="*/ 104 w 128"/>
                  <a:gd name="T23" fmla="*/ 71 h 93"/>
                  <a:gd name="T24" fmla="*/ 126 w 128"/>
                  <a:gd name="T25" fmla="*/ 52 h 93"/>
                  <a:gd name="T26" fmla="*/ 151 w 128"/>
                  <a:gd name="T27" fmla="*/ 38 h 93"/>
                  <a:gd name="T28" fmla="*/ 176 w 128"/>
                  <a:gd name="T29" fmla="*/ 27 h 93"/>
                  <a:gd name="T30" fmla="*/ 208 w 128"/>
                  <a:gd name="T31" fmla="*/ 14 h 93"/>
                  <a:gd name="T32" fmla="*/ 222 w 128"/>
                  <a:gd name="T33" fmla="*/ 11 h 93"/>
                  <a:gd name="T34" fmla="*/ 252 w 128"/>
                  <a:gd name="T35" fmla="*/ 3 h 93"/>
                  <a:gd name="T36" fmla="*/ 282 w 128"/>
                  <a:gd name="T37" fmla="*/ 0 h 93"/>
                  <a:gd name="T38" fmla="*/ 315 w 128"/>
                  <a:gd name="T39" fmla="*/ 0 h 93"/>
                  <a:gd name="T40" fmla="*/ 351 w 128"/>
                  <a:gd name="T41" fmla="*/ 3 h 93"/>
                  <a:gd name="T42" fmla="*/ 315 w 128"/>
                  <a:gd name="T43" fmla="*/ 3 h 93"/>
                  <a:gd name="T44" fmla="*/ 302 w 128"/>
                  <a:gd name="T45" fmla="*/ 0 h 93"/>
                  <a:gd name="T46" fmla="*/ 266 w 128"/>
                  <a:gd name="T47" fmla="*/ 3 h 93"/>
                  <a:gd name="T48" fmla="*/ 233 w 128"/>
                  <a:gd name="T49" fmla="*/ 11 h 93"/>
                  <a:gd name="T50" fmla="*/ 219 w 128"/>
                  <a:gd name="T51" fmla="*/ 14 h 93"/>
                  <a:gd name="T52" fmla="*/ 206 w 128"/>
                  <a:gd name="T53" fmla="*/ 16 h 93"/>
                  <a:gd name="T54" fmla="*/ 170 w 128"/>
                  <a:gd name="T55" fmla="*/ 30 h 93"/>
                  <a:gd name="T56" fmla="*/ 148 w 128"/>
                  <a:gd name="T57" fmla="*/ 41 h 93"/>
                  <a:gd name="T58" fmla="*/ 126 w 128"/>
                  <a:gd name="T59" fmla="*/ 55 h 93"/>
                  <a:gd name="T60" fmla="*/ 104 w 128"/>
                  <a:gd name="T61" fmla="*/ 74 h 93"/>
                  <a:gd name="T62" fmla="*/ 82 w 128"/>
                  <a:gd name="T63" fmla="*/ 99 h 93"/>
                  <a:gd name="T64" fmla="*/ 63 w 128"/>
                  <a:gd name="T65" fmla="*/ 118 h 93"/>
                  <a:gd name="T66" fmla="*/ 44 w 128"/>
                  <a:gd name="T67" fmla="*/ 143 h 93"/>
                  <a:gd name="T68" fmla="*/ 30 w 128"/>
                  <a:gd name="T69" fmla="*/ 170 h 93"/>
                  <a:gd name="T70" fmla="*/ 22 w 128"/>
                  <a:gd name="T71" fmla="*/ 189 h 93"/>
                  <a:gd name="T72" fmla="*/ 11 w 128"/>
                  <a:gd name="T73" fmla="*/ 228 h 93"/>
                  <a:gd name="T74" fmla="*/ 3 w 128"/>
                  <a:gd name="T75" fmla="*/ 241 h 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8" h="93">
                    <a:moveTo>
                      <a:pt x="1" y="88"/>
                    </a:moveTo>
                    <a:lnTo>
                      <a:pt x="1" y="89"/>
                    </a:lnTo>
                    <a:lnTo>
                      <a:pt x="0" y="93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3" y="83"/>
                    </a:lnTo>
                    <a:lnTo>
                      <a:pt x="8" y="69"/>
                    </a:lnTo>
                    <a:lnTo>
                      <a:pt x="11" y="61"/>
                    </a:lnTo>
                    <a:lnTo>
                      <a:pt x="16" y="52"/>
                    </a:lnTo>
                    <a:lnTo>
                      <a:pt x="23" y="43"/>
                    </a:lnTo>
                    <a:lnTo>
                      <a:pt x="30" y="35"/>
                    </a:lnTo>
                    <a:lnTo>
                      <a:pt x="38" y="26"/>
                    </a:lnTo>
                    <a:lnTo>
                      <a:pt x="46" y="19"/>
                    </a:lnTo>
                    <a:lnTo>
                      <a:pt x="55" y="14"/>
                    </a:lnTo>
                    <a:lnTo>
                      <a:pt x="64" y="10"/>
                    </a:lnTo>
                    <a:lnTo>
                      <a:pt x="76" y="5"/>
                    </a:lnTo>
                    <a:lnTo>
                      <a:pt x="81" y="4"/>
                    </a:lnTo>
                    <a:lnTo>
                      <a:pt x="92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8" y="1"/>
                    </a:lnTo>
                    <a:lnTo>
                      <a:pt x="115" y="1"/>
                    </a:lnTo>
                    <a:lnTo>
                      <a:pt x="110" y="0"/>
                    </a:lnTo>
                    <a:lnTo>
                      <a:pt x="97" y="1"/>
                    </a:lnTo>
                    <a:lnTo>
                      <a:pt x="85" y="4"/>
                    </a:lnTo>
                    <a:lnTo>
                      <a:pt x="80" y="5"/>
                    </a:lnTo>
                    <a:lnTo>
                      <a:pt x="75" y="6"/>
                    </a:lnTo>
                    <a:lnTo>
                      <a:pt x="62" y="11"/>
                    </a:lnTo>
                    <a:lnTo>
                      <a:pt x="54" y="15"/>
                    </a:lnTo>
                    <a:lnTo>
                      <a:pt x="46" y="20"/>
                    </a:lnTo>
                    <a:lnTo>
                      <a:pt x="38" y="27"/>
                    </a:lnTo>
                    <a:lnTo>
                      <a:pt x="30" y="36"/>
                    </a:lnTo>
                    <a:lnTo>
                      <a:pt x="23" y="43"/>
                    </a:lnTo>
                    <a:lnTo>
                      <a:pt x="16" y="52"/>
                    </a:lnTo>
                    <a:lnTo>
                      <a:pt x="11" y="62"/>
                    </a:lnTo>
                    <a:lnTo>
                      <a:pt x="8" y="69"/>
                    </a:lnTo>
                    <a:lnTo>
                      <a:pt x="4" y="83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0" name="Freeform 1033"/>
              <p:cNvSpPr>
                <a:spLocks/>
              </p:cNvSpPr>
              <p:nvPr/>
            </p:nvSpPr>
            <p:spPr bwMode="auto">
              <a:xfrm>
                <a:off x="2451" y="2235"/>
                <a:ext cx="357" cy="261"/>
              </a:xfrm>
              <a:custGeom>
                <a:avLst/>
                <a:gdLst>
                  <a:gd name="T0" fmla="*/ 0 w 130"/>
                  <a:gd name="T1" fmla="*/ 250 h 95"/>
                  <a:gd name="T2" fmla="*/ 0 w 130"/>
                  <a:gd name="T3" fmla="*/ 261 h 95"/>
                  <a:gd name="T4" fmla="*/ 0 w 130"/>
                  <a:gd name="T5" fmla="*/ 250 h 95"/>
                  <a:gd name="T6" fmla="*/ 3 w 130"/>
                  <a:gd name="T7" fmla="*/ 247 h 95"/>
                  <a:gd name="T8" fmla="*/ 8 w 130"/>
                  <a:gd name="T9" fmla="*/ 236 h 95"/>
                  <a:gd name="T10" fmla="*/ 27 w 130"/>
                  <a:gd name="T11" fmla="*/ 198 h 95"/>
                  <a:gd name="T12" fmla="*/ 49 w 130"/>
                  <a:gd name="T13" fmla="*/ 151 h 95"/>
                  <a:gd name="T14" fmla="*/ 82 w 130"/>
                  <a:gd name="T15" fmla="*/ 96 h 95"/>
                  <a:gd name="T16" fmla="*/ 102 w 130"/>
                  <a:gd name="T17" fmla="*/ 71 h 95"/>
                  <a:gd name="T18" fmla="*/ 126 w 130"/>
                  <a:gd name="T19" fmla="*/ 52 h 95"/>
                  <a:gd name="T20" fmla="*/ 148 w 130"/>
                  <a:gd name="T21" fmla="*/ 36 h 95"/>
                  <a:gd name="T22" fmla="*/ 173 w 130"/>
                  <a:gd name="T23" fmla="*/ 25 h 95"/>
                  <a:gd name="T24" fmla="*/ 209 w 130"/>
                  <a:gd name="T25" fmla="*/ 11 h 95"/>
                  <a:gd name="T26" fmla="*/ 225 w 130"/>
                  <a:gd name="T27" fmla="*/ 11 h 95"/>
                  <a:gd name="T28" fmla="*/ 255 w 130"/>
                  <a:gd name="T29" fmla="*/ 3 h 95"/>
                  <a:gd name="T30" fmla="*/ 286 w 130"/>
                  <a:gd name="T31" fmla="*/ 3 h 95"/>
                  <a:gd name="T32" fmla="*/ 316 w 130"/>
                  <a:gd name="T33" fmla="*/ 0 h 95"/>
                  <a:gd name="T34" fmla="*/ 357 w 130"/>
                  <a:gd name="T35" fmla="*/ 3 h 95"/>
                  <a:gd name="T36" fmla="*/ 316 w 130"/>
                  <a:gd name="T37" fmla="*/ 3 h 95"/>
                  <a:gd name="T38" fmla="*/ 302 w 130"/>
                  <a:gd name="T39" fmla="*/ 3 h 95"/>
                  <a:gd name="T40" fmla="*/ 269 w 130"/>
                  <a:gd name="T41" fmla="*/ 3 h 95"/>
                  <a:gd name="T42" fmla="*/ 217 w 130"/>
                  <a:gd name="T43" fmla="*/ 11 h 95"/>
                  <a:gd name="T44" fmla="*/ 203 w 130"/>
                  <a:gd name="T45" fmla="*/ 14 h 95"/>
                  <a:gd name="T46" fmla="*/ 170 w 130"/>
                  <a:gd name="T47" fmla="*/ 27 h 95"/>
                  <a:gd name="T48" fmla="*/ 146 w 130"/>
                  <a:gd name="T49" fmla="*/ 38 h 95"/>
                  <a:gd name="T50" fmla="*/ 126 w 130"/>
                  <a:gd name="T51" fmla="*/ 55 h 95"/>
                  <a:gd name="T52" fmla="*/ 102 w 130"/>
                  <a:gd name="T53" fmla="*/ 74 h 95"/>
                  <a:gd name="T54" fmla="*/ 82 w 130"/>
                  <a:gd name="T55" fmla="*/ 99 h 95"/>
                  <a:gd name="T56" fmla="*/ 49 w 130"/>
                  <a:gd name="T57" fmla="*/ 154 h 95"/>
                  <a:gd name="T58" fmla="*/ 27 w 130"/>
                  <a:gd name="T59" fmla="*/ 201 h 95"/>
                  <a:gd name="T60" fmla="*/ 8 w 130"/>
                  <a:gd name="T61" fmla="*/ 236 h 95"/>
                  <a:gd name="T62" fmla="*/ 3 w 130"/>
                  <a:gd name="T63" fmla="*/ 247 h 95"/>
                  <a:gd name="T64" fmla="*/ 0 w 130"/>
                  <a:gd name="T65" fmla="*/ 250 h 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0" h="95">
                    <a:moveTo>
                      <a:pt x="0" y="91"/>
                    </a:moveTo>
                    <a:lnTo>
                      <a:pt x="0" y="95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3" y="86"/>
                    </a:lnTo>
                    <a:lnTo>
                      <a:pt x="10" y="72"/>
                    </a:lnTo>
                    <a:lnTo>
                      <a:pt x="18" y="55"/>
                    </a:lnTo>
                    <a:lnTo>
                      <a:pt x="30" y="35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3" y="9"/>
                    </a:lnTo>
                    <a:lnTo>
                      <a:pt x="76" y="4"/>
                    </a:lnTo>
                    <a:lnTo>
                      <a:pt x="82" y="4"/>
                    </a:lnTo>
                    <a:lnTo>
                      <a:pt x="93" y="1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30" y="1"/>
                    </a:lnTo>
                    <a:lnTo>
                      <a:pt x="115" y="1"/>
                    </a:lnTo>
                    <a:lnTo>
                      <a:pt x="110" y="1"/>
                    </a:lnTo>
                    <a:lnTo>
                      <a:pt x="98" y="1"/>
                    </a:lnTo>
                    <a:lnTo>
                      <a:pt x="79" y="4"/>
                    </a:lnTo>
                    <a:lnTo>
                      <a:pt x="74" y="5"/>
                    </a:lnTo>
                    <a:lnTo>
                      <a:pt x="62" y="10"/>
                    </a:lnTo>
                    <a:lnTo>
                      <a:pt x="53" y="14"/>
                    </a:lnTo>
                    <a:lnTo>
                      <a:pt x="46" y="20"/>
                    </a:lnTo>
                    <a:lnTo>
                      <a:pt x="37" y="27"/>
                    </a:lnTo>
                    <a:lnTo>
                      <a:pt x="30" y="36"/>
                    </a:lnTo>
                    <a:lnTo>
                      <a:pt x="18" y="56"/>
                    </a:lnTo>
                    <a:lnTo>
                      <a:pt x="10" y="73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1" name="Freeform 1034"/>
              <p:cNvSpPr>
                <a:spLocks/>
              </p:cNvSpPr>
              <p:nvPr/>
            </p:nvSpPr>
            <p:spPr bwMode="auto">
              <a:xfrm>
                <a:off x="2465" y="2246"/>
                <a:ext cx="312" cy="272"/>
              </a:xfrm>
              <a:custGeom>
                <a:avLst/>
                <a:gdLst>
                  <a:gd name="T0" fmla="*/ 3 w 114"/>
                  <a:gd name="T1" fmla="*/ 258 h 99"/>
                  <a:gd name="T2" fmla="*/ 3 w 114"/>
                  <a:gd name="T3" fmla="*/ 264 h 99"/>
                  <a:gd name="T4" fmla="*/ 0 w 114"/>
                  <a:gd name="T5" fmla="*/ 272 h 99"/>
                  <a:gd name="T6" fmla="*/ 0 w 114"/>
                  <a:gd name="T7" fmla="*/ 264 h 99"/>
                  <a:gd name="T8" fmla="*/ 3 w 114"/>
                  <a:gd name="T9" fmla="*/ 258 h 99"/>
                  <a:gd name="T10" fmla="*/ 5 w 114"/>
                  <a:gd name="T11" fmla="*/ 245 h 99"/>
                  <a:gd name="T12" fmla="*/ 16 w 114"/>
                  <a:gd name="T13" fmla="*/ 212 h 99"/>
                  <a:gd name="T14" fmla="*/ 36 w 114"/>
                  <a:gd name="T15" fmla="*/ 162 h 99"/>
                  <a:gd name="T16" fmla="*/ 49 w 114"/>
                  <a:gd name="T17" fmla="*/ 140 h 99"/>
                  <a:gd name="T18" fmla="*/ 68 w 114"/>
                  <a:gd name="T19" fmla="*/ 113 h 99"/>
                  <a:gd name="T20" fmla="*/ 85 w 114"/>
                  <a:gd name="T21" fmla="*/ 88 h 99"/>
                  <a:gd name="T22" fmla="*/ 104 w 114"/>
                  <a:gd name="T23" fmla="*/ 71 h 99"/>
                  <a:gd name="T24" fmla="*/ 129 w 114"/>
                  <a:gd name="T25" fmla="*/ 55 h 99"/>
                  <a:gd name="T26" fmla="*/ 145 w 114"/>
                  <a:gd name="T27" fmla="*/ 41 h 99"/>
                  <a:gd name="T28" fmla="*/ 181 w 114"/>
                  <a:gd name="T29" fmla="*/ 27 h 99"/>
                  <a:gd name="T30" fmla="*/ 194 w 114"/>
                  <a:gd name="T31" fmla="*/ 25 h 99"/>
                  <a:gd name="T32" fmla="*/ 222 w 114"/>
                  <a:gd name="T33" fmla="*/ 14 h 99"/>
                  <a:gd name="T34" fmla="*/ 246 w 114"/>
                  <a:gd name="T35" fmla="*/ 5 h 99"/>
                  <a:gd name="T36" fmla="*/ 279 w 114"/>
                  <a:gd name="T37" fmla="*/ 3 h 99"/>
                  <a:gd name="T38" fmla="*/ 312 w 114"/>
                  <a:gd name="T39" fmla="*/ 0 h 99"/>
                  <a:gd name="T40" fmla="*/ 274 w 114"/>
                  <a:gd name="T41" fmla="*/ 3 h 99"/>
                  <a:gd name="T42" fmla="*/ 265 w 114"/>
                  <a:gd name="T43" fmla="*/ 5 h 99"/>
                  <a:gd name="T44" fmla="*/ 233 w 114"/>
                  <a:gd name="T45" fmla="*/ 14 h 99"/>
                  <a:gd name="T46" fmla="*/ 189 w 114"/>
                  <a:gd name="T47" fmla="*/ 27 h 99"/>
                  <a:gd name="T48" fmla="*/ 175 w 114"/>
                  <a:gd name="T49" fmla="*/ 30 h 99"/>
                  <a:gd name="T50" fmla="*/ 145 w 114"/>
                  <a:gd name="T51" fmla="*/ 44 h 99"/>
                  <a:gd name="T52" fmla="*/ 126 w 114"/>
                  <a:gd name="T53" fmla="*/ 58 h 99"/>
                  <a:gd name="T54" fmla="*/ 104 w 114"/>
                  <a:gd name="T55" fmla="*/ 74 h 99"/>
                  <a:gd name="T56" fmla="*/ 85 w 114"/>
                  <a:gd name="T57" fmla="*/ 91 h 99"/>
                  <a:gd name="T58" fmla="*/ 68 w 114"/>
                  <a:gd name="T59" fmla="*/ 115 h 99"/>
                  <a:gd name="T60" fmla="*/ 55 w 114"/>
                  <a:gd name="T61" fmla="*/ 140 h 99"/>
                  <a:gd name="T62" fmla="*/ 41 w 114"/>
                  <a:gd name="T63" fmla="*/ 168 h 99"/>
                  <a:gd name="T64" fmla="*/ 19 w 114"/>
                  <a:gd name="T65" fmla="*/ 212 h 99"/>
                  <a:gd name="T66" fmla="*/ 5 w 114"/>
                  <a:gd name="T67" fmla="*/ 245 h 99"/>
                  <a:gd name="T68" fmla="*/ 3 w 114"/>
                  <a:gd name="T69" fmla="*/ 258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4" h="99">
                    <a:moveTo>
                      <a:pt x="1" y="94"/>
                    </a:moveTo>
                    <a:lnTo>
                      <a:pt x="1" y="96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4"/>
                    </a:lnTo>
                    <a:lnTo>
                      <a:pt x="2" y="89"/>
                    </a:lnTo>
                    <a:lnTo>
                      <a:pt x="6" y="77"/>
                    </a:lnTo>
                    <a:lnTo>
                      <a:pt x="13" y="59"/>
                    </a:lnTo>
                    <a:lnTo>
                      <a:pt x="18" y="51"/>
                    </a:lnTo>
                    <a:lnTo>
                      <a:pt x="25" y="41"/>
                    </a:lnTo>
                    <a:lnTo>
                      <a:pt x="31" y="32"/>
                    </a:lnTo>
                    <a:lnTo>
                      <a:pt x="38" y="26"/>
                    </a:lnTo>
                    <a:lnTo>
                      <a:pt x="47" y="20"/>
                    </a:lnTo>
                    <a:lnTo>
                      <a:pt x="53" y="15"/>
                    </a:lnTo>
                    <a:lnTo>
                      <a:pt x="66" y="10"/>
                    </a:lnTo>
                    <a:lnTo>
                      <a:pt x="71" y="9"/>
                    </a:lnTo>
                    <a:lnTo>
                      <a:pt x="81" y="5"/>
                    </a:lnTo>
                    <a:lnTo>
                      <a:pt x="90" y="2"/>
                    </a:lnTo>
                    <a:lnTo>
                      <a:pt x="102" y="1"/>
                    </a:lnTo>
                    <a:lnTo>
                      <a:pt x="114" y="0"/>
                    </a:lnTo>
                    <a:lnTo>
                      <a:pt x="100" y="1"/>
                    </a:lnTo>
                    <a:lnTo>
                      <a:pt x="97" y="2"/>
                    </a:lnTo>
                    <a:lnTo>
                      <a:pt x="85" y="5"/>
                    </a:lnTo>
                    <a:lnTo>
                      <a:pt x="69" y="10"/>
                    </a:lnTo>
                    <a:lnTo>
                      <a:pt x="64" y="11"/>
                    </a:lnTo>
                    <a:lnTo>
                      <a:pt x="53" y="16"/>
                    </a:lnTo>
                    <a:lnTo>
                      <a:pt x="46" y="21"/>
                    </a:lnTo>
                    <a:lnTo>
                      <a:pt x="38" y="27"/>
                    </a:lnTo>
                    <a:lnTo>
                      <a:pt x="31" y="33"/>
                    </a:lnTo>
                    <a:lnTo>
                      <a:pt x="25" y="42"/>
                    </a:lnTo>
                    <a:lnTo>
                      <a:pt x="20" y="51"/>
                    </a:lnTo>
                    <a:lnTo>
                      <a:pt x="15" y="61"/>
                    </a:lnTo>
                    <a:lnTo>
                      <a:pt x="7" y="77"/>
                    </a:lnTo>
                    <a:lnTo>
                      <a:pt x="2" y="89"/>
                    </a:lnTo>
                    <a:lnTo>
                      <a:pt x="1" y="9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2" name="Freeform 1035"/>
              <p:cNvSpPr>
                <a:spLocks/>
              </p:cNvSpPr>
              <p:nvPr/>
            </p:nvSpPr>
            <p:spPr bwMode="auto">
              <a:xfrm>
                <a:off x="2473" y="2315"/>
                <a:ext cx="126" cy="220"/>
              </a:xfrm>
              <a:custGeom>
                <a:avLst/>
                <a:gdLst>
                  <a:gd name="T0" fmla="*/ 5 w 46"/>
                  <a:gd name="T1" fmla="*/ 217 h 80"/>
                  <a:gd name="T2" fmla="*/ 0 w 46"/>
                  <a:gd name="T3" fmla="*/ 220 h 80"/>
                  <a:gd name="T4" fmla="*/ 5 w 46"/>
                  <a:gd name="T5" fmla="*/ 217 h 80"/>
                  <a:gd name="T6" fmla="*/ 5 w 46"/>
                  <a:gd name="T7" fmla="*/ 215 h 80"/>
                  <a:gd name="T8" fmla="*/ 38 w 46"/>
                  <a:gd name="T9" fmla="*/ 129 h 80"/>
                  <a:gd name="T10" fmla="*/ 63 w 46"/>
                  <a:gd name="T11" fmla="*/ 74 h 80"/>
                  <a:gd name="T12" fmla="*/ 74 w 46"/>
                  <a:gd name="T13" fmla="*/ 55 h 80"/>
                  <a:gd name="T14" fmla="*/ 77 w 46"/>
                  <a:gd name="T15" fmla="*/ 50 h 80"/>
                  <a:gd name="T16" fmla="*/ 88 w 46"/>
                  <a:gd name="T17" fmla="*/ 36 h 80"/>
                  <a:gd name="T18" fmla="*/ 112 w 46"/>
                  <a:gd name="T19" fmla="*/ 14 h 80"/>
                  <a:gd name="T20" fmla="*/ 126 w 46"/>
                  <a:gd name="T21" fmla="*/ 0 h 80"/>
                  <a:gd name="T22" fmla="*/ 112 w 46"/>
                  <a:gd name="T23" fmla="*/ 17 h 80"/>
                  <a:gd name="T24" fmla="*/ 93 w 46"/>
                  <a:gd name="T25" fmla="*/ 33 h 80"/>
                  <a:gd name="T26" fmla="*/ 77 w 46"/>
                  <a:gd name="T27" fmla="*/ 50 h 80"/>
                  <a:gd name="T28" fmla="*/ 74 w 46"/>
                  <a:gd name="T29" fmla="*/ 58 h 80"/>
                  <a:gd name="T30" fmla="*/ 63 w 46"/>
                  <a:gd name="T31" fmla="*/ 74 h 80"/>
                  <a:gd name="T32" fmla="*/ 38 w 46"/>
                  <a:gd name="T33" fmla="*/ 132 h 80"/>
                  <a:gd name="T34" fmla="*/ 5 w 46"/>
                  <a:gd name="T35" fmla="*/ 217 h 8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80">
                    <a:moveTo>
                      <a:pt x="2" y="79"/>
                    </a:moveTo>
                    <a:lnTo>
                      <a:pt x="0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4" y="47"/>
                    </a:lnTo>
                    <a:lnTo>
                      <a:pt x="23" y="27"/>
                    </a:lnTo>
                    <a:lnTo>
                      <a:pt x="27" y="20"/>
                    </a:lnTo>
                    <a:lnTo>
                      <a:pt x="28" y="18"/>
                    </a:lnTo>
                    <a:lnTo>
                      <a:pt x="32" y="13"/>
                    </a:lnTo>
                    <a:lnTo>
                      <a:pt x="41" y="5"/>
                    </a:lnTo>
                    <a:lnTo>
                      <a:pt x="46" y="0"/>
                    </a:lnTo>
                    <a:lnTo>
                      <a:pt x="41" y="6"/>
                    </a:lnTo>
                    <a:lnTo>
                      <a:pt x="34" y="12"/>
                    </a:lnTo>
                    <a:lnTo>
                      <a:pt x="28" y="18"/>
                    </a:lnTo>
                    <a:lnTo>
                      <a:pt x="27" y="21"/>
                    </a:lnTo>
                    <a:lnTo>
                      <a:pt x="23" y="27"/>
                    </a:lnTo>
                    <a:lnTo>
                      <a:pt x="14" y="48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3" name="Freeform 1036"/>
              <p:cNvSpPr>
                <a:spLocks/>
              </p:cNvSpPr>
              <p:nvPr/>
            </p:nvSpPr>
            <p:spPr bwMode="auto">
              <a:xfrm>
                <a:off x="2492" y="2263"/>
                <a:ext cx="340" cy="293"/>
              </a:xfrm>
              <a:custGeom>
                <a:avLst/>
                <a:gdLst>
                  <a:gd name="T0" fmla="*/ 326 w 124"/>
                  <a:gd name="T1" fmla="*/ 0 h 107"/>
                  <a:gd name="T2" fmla="*/ 326 w 124"/>
                  <a:gd name="T3" fmla="*/ 3 h 107"/>
                  <a:gd name="T4" fmla="*/ 340 w 124"/>
                  <a:gd name="T5" fmla="*/ 3 h 107"/>
                  <a:gd name="T6" fmla="*/ 329 w 124"/>
                  <a:gd name="T7" fmla="*/ 3 h 107"/>
                  <a:gd name="T8" fmla="*/ 326 w 124"/>
                  <a:gd name="T9" fmla="*/ 3 h 107"/>
                  <a:gd name="T10" fmla="*/ 310 w 124"/>
                  <a:gd name="T11" fmla="*/ 3 h 107"/>
                  <a:gd name="T12" fmla="*/ 269 w 124"/>
                  <a:gd name="T13" fmla="*/ 3 h 107"/>
                  <a:gd name="T14" fmla="*/ 241 w 124"/>
                  <a:gd name="T15" fmla="*/ 3 h 107"/>
                  <a:gd name="T16" fmla="*/ 214 w 124"/>
                  <a:gd name="T17" fmla="*/ 11 h 107"/>
                  <a:gd name="T18" fmla="*/ 184 w 124"/>
                  <a:gd name="T19" fmla="*/ 16 h 107"/>
                  <a:gd name="T20" fmla="*/ 154 w 124"/>
                  <a:gd name="T21" fmla="*/ 30 h 107"/>
                  <a:gd name="T22" fmla="*/ 126 w 124"/>
                  <a:gd name="T23" fmla="*/ 52 h 107"/>
                  <a:gd name="T24" fmla="*/ 104 w 124"/>
                  <a:gd name="T25" fmla="*/ 71 h 107"/>
                  <a:gd name="T26" fmla="*/ 85 w 124"/>
                  <a:gd name="T27" fmla="*/ 96 h 107"/>
                  <a:gd name="T28" fmla="*/ 71 w 124"/>
                  <a:gd name="T29" fmla="*/ 115 h 107"/>
                  <a:gd name="T30" fmla="*/ 49 w 124"/>
                  <a:gd name="T31" fmla="*/ 151 h 107"/>
                  <a:gd name="T32" fmla="*/ 44 w 124"/>
                  <a:gd name="T33" fmla="*/ 164 h 107"/>
                  <a:gd name="T34" fmla="*/ 30 w 124"/>
                  <a:gd name="T35" fmla="*/ 194 h 107"/>
                  <a:gd name="T36" fmla="*/ 19 w 124"/>
                  <a:gd name="T37" fmla="*/ 225 h 107"/>
                  <a:gd name="T38" fmla="*/ 8 w 124"/>
                  <a:gd name="T39" fmla="*/ 252 h 107"/>
                  <a:gd name="T40" fmla="*/ 0 w 124"/>
                  <a:gd name="T41" fmla="*/ 293 h 107"/>
                  <a:gd name="T42" fmla="*/ 8 w 124"/>
                  <a:gd name="T43" fmla="*/ 252 h 107"/>
                  <a:gd name="T44" fmla="*/ 14 w 124"/>
                  <a:gd name="T45" fmla="*/ 238 h 107"/>
                  <a:gd name="T46" fmla="*/ 27 w 124"/>
                  <a:gd name="T47" fmla="*/ 208 h 107"/>
                  <a:gd name="T48" fmla="*/ 44 w 124"/>
                  <a:gd name="T49" fmla="*/ 159 h 107"/>
                  <a:gd name="T50" fmla="*/ 49 w 124"/>
                  <a:gd name="T51" fmla="*/ 142 h 107"/>
                  <a:gd name="T52" fmla="*/ 71 w 124"/>
                  <a:gd name="T53" fmla="*/ 112 h 107"/>
                  <a:gd name="T54" fmla="*/ 85 w 124"/>
                  <a:gd name="T55" fmla="*/ 93 h 107"/>
                  <a:gd name="T56" fmla="*/ 104 w 124"/>
                  <a:gd name="T57" fmla="*/ 68 h 107"/>
                  <a:gd name="T58" fmla="*/ 129 w 124"/>
                  <a:gd name="T59" fmla="*/ 47 h 107"/>
                  <a:gd name="T60" fmla="*/ 154 w 124"/>
                  <a:gd name="T61" fmla="*/ 27 h 107"/>
                  <a:gd name="T62" fmla="*/ 184 w 124"/>
                  <a:gd name="T63" fmla="*/ 16 h 107"/>
                  <a:gd name="T64" fmla="*/ 214 w 124"/>
                  <a:gd name="T65" fmla="*/ 8 h 107"/>
                  <a:gd name="T66" fmla="*/ 241 w 124"/>
                  <a:gd name="T67" fmla="*/ 3 h 107"/>
                  <a:gd name="T68" fmla="*/ 269 w 124"/>
                  <a:gd name="T69" fmla="*/ 0 h 107"/>
                  <a:gd name="T70" fmla="*/ 310 w 124"/>
                  <a:gd name="T71" fmla="*/ 0 h 107"/>
                  <a:gd name="T72" fmla="*/ 326 w 124"/>
                  <a:gd name="T73" fmla="*/ 0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107">
                    <a:moveTo>
                      <a:pt x="119" y="0"/>
                    </a:moveTo>
                    <a:lnTo>
                      <a:pt x="119" y="1"/>
                    </a:lnTo>
                    <a:lnTo>
                      <a:pt x="124" y="1"/>
                    </a:lnTo>
                    <a:lnTo>
                      <a:pt x="120" y="1"/>
                    </a:lnTo>
                    <a:lnTo>
                      <a:pt x="119" y="1"/>
                    </a:lnTo>
                    <a:lnTo>
                      <a:pt x="113" y="1"/>
                    </a:lnTo>
                    <a:lnTo>
                      <a:pt x="98" y="1"/>
                    </a:lnTo>
                    <a:lnTo>
                      <a:pt x="88" y="1"/>
                    </a:lnTo>
                    <a:lnTo>
                      <a:pt x="78" y="4"/>
                    </a:lnTo>
                    <a:lnTo>
                      <a:pt x="67" y="6"/>
                    </a:lnTo>
                    <a:lnTo>
                      <a:pt x="56" y="11"/>
                    </a:lnTo>
                    <a:lnTo>
                      <a:pt x="46" y="19"/>
                    </a:lnTo>
                    <a:lnTo>
                      <a:pt x="38" y="26"/>
                    </a:lnTo>
                    <a:lnTo>
                      <a:pt x="31" y="35"/>
                    </a:lnTo>
                    <a:lnTo>
                      <a:pt x="26" y="42"/>
                    </a:lnTo>
                    <a:lnTo>
                      <a:pt x="18" y="55"/>
                    </a:lnTo>
                    <a:lnTo>
                      <a:pt x="16" y="60"/>
                    </a:lnTo>
                    <a:lnTo>
                      <a:pt x="11" y="71"/>
                    </a:lnTo>
                    <a:lnTo>
                      <a:pt x="7" y="82"/>
                    </a:lnTo>
                    <a:lnTo>
                      <a:pt x="3" y="92"/>
                    </a:lnTo>
                    <a:lnTo>
                      <a:pt x="0" y="107"/>
                    </a:lnTo>
                    <a:lnTo>
                      <a:pt x="3" y="92"/>
                    </a:lnTo>
                    <a:lnTo>
                      <a:pt x="5" y="87"/>
                    </a:lnTo>
                    <a:lnTo>
                      <a:pt x="10" y="76"/>
                    </a:lnTo>
                    <a:lnTo>
                      <a:pt x="16" y="58"/>
                    </a:lnTo>
                    <a:lnTo>
                      <a:pt x="18" y="52"/>
                    </a:lnTo>
                    <a:lnTo>
                      <a:pt x="26" y="41"/>
                    </a:lnTo>
                    <a:lnTo>
                      <a:pt x="31" y="34"/>
                    </a:lnTo>
                    <a:lnTo>
                      <a:pt x="38" y="25"/>
                    </a:lnTo>
                    <a:lnTo>
                      <a:pt x="47" y="17"/>
                    </a:lnTo>
                    <a:lnTo>
                      <a:pt x="56" y="10"/>
                    </a:lnTo>
                    <a:lnTo>
                      <a:pt x="67" y="6"/>
                    </a:lnTo>
                    <a:lnTo>
                      <a:pt x="78" y="3"/>
                    </a:lnTo>
                    <a:lnTo>
                      <a:pt x="88" y="1"/>
                    </a:lnTo>
                    <a:lnTo>
                      <a:pt x="98" y="0"/>
                    </a:lnTo>
                    <a:lnTo>
                      <a:pt x="113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4" name="Freeform 1037"/>
              <p:cNvSpPr>
                <a:spLocks/>
              </p:cNvSpPr>
              <p:nvPr/>
            </p:nvSpPr>
            <p:spPr bwMode="auto">
              <a:xfrm>
                <a:off x="2508" y="2485"/>
                <a:ext cx="17" cy="88"/>
              </a:xfrm>
              <a:custGeom>
                <a:avLst/>
                <a:gdLst>
                  <a:gd name="T0" fmla="*/ 0 w 6"/>
                  <a:gd name="T1" fmla="*/ 85 h 32"/>
                  <a:gd name="T2" fmla="*/ 0 w 6"/>
                  <a:gd name="T3" fmla="*/ 88 h 32"/>
                  <a:gd name="T4" fmla="*/ 0 w 6"/>
                  <a:gd name="T5" fmla="*/ 85 h 32"/>
                  <a:gd name="T6" fmla="*/ 3 w 6"/>
                  <a:gd name="T7" fmla="*/ 74 h 32"/>
                  <a:gd name="T8" fmla="*/ 6 w 6"/>
                  <a:gd name="T9" fmla="*/ 55 h 32"/>
                  <a:gd name="T10" fmla="*/ 14 w 6"/>
                  <a:gd name="T11" fmla="*/ 25 h 32"/>
                  <a:gd name="T12" fmla="*/ 17 w 6"/>
                  <a:gd name="T13" fmla="*/ 6 h 32"/>
                  <a:gd name="T14" fmla="*/ 17 w 6"/>
                  <a:gd name="T15" fmla="*/ 0 h 32"/>
                  <a:gd name="T16" fmla="*/ 17 w 6"/>
                  <a:gd name="T17" fmla="*/ 11 h 32"/>
                  <a:gd name="T18" fmla="*/ 14 w 6"/>
                  <a:gd name="T19" fmla="*/ 28 h 32"/>
                  <a:gd name="T20" fmla="*/ 11 w 6"/>
                  <a:gd name="T21" fmla="*/ 55 h 32"/>
                  <a:gd name="T22" fmla="*/ 3 w 6"/>
                  <a:gd name="T23" fmla="*/ 74 h 32"/>
                  <a:gd name="T24" fmla="*/ 0 w 6"/>
                  <a:gd name="T25" fmla="*/ 8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32">
                    <a:moveTo>
                      <a:pt x="0" y="31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5" y="9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4" y="20"/>
                    </a:lnTo>
                    <a:lnTo>
                      <a:pt x="1" y="2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5" name="Freeform 1038"/>
              <p:cNvSpPr>
                <a:spLocks/>
              </p:cNvSpPr>
              <p:nvPr/>
            </p:nvSpPr>
            <p:spPr bwMode="auto">
              <a:xfrm>
                <a:off x="2528" y="2304"/>
                <a:ext cx="167" cy="159"/>
              </a:xfrm>
              <a:custGeom>
                <a:avLst/>
                <a:gdLst>
                  <a:gd name="T0" fmla="*/ 5 w 61"/>
                  <a:gd name="T1" fmla="*/ 156 h 58"/>
                  <a:gd name="T2" fmla="*/ 0 w 61"/>
                  <a:gd name="T3" fmla="*/ 159 h 58"/>
                  <a:gd name="T4" fmla="*/ 5 w 61"/>
                  <a:gd name="T5" fmla="*/ 156 h 58"/>
                  <a:gd name="T6" fmla="*/ 5 w 61"/>
                  <a:gd name="T7" fmla="*/ 154 h 58"/>
                  <a:gd name="T8" fmla="*/ 19 w 61"/>
                  <a:gd name="T9" fmla="*/ 129 h 58"/>
                  <a:gd name="T10" fmla="*/ 44 w 61"/>
                  <a:gd name="T11" fmla="*/ 80 h 58"/>
                  <a:gd name="T12" fmla="*/ 52 w 61"/>
                  <a:gd name="T13" fmla="*/ 66 h 58"/>
                  <a:gd name="T14" fmla="*/ 63 w 61"/>
                  <a:gd name="T15" fmla="*/ 52 h 58"/>
                  <a:gd name="T16" fmla="*/ 82 w 61"/>
                  <a:gd name="T17" fmla="*/ 33 h 58"/>
                  <a:gd name="T18" fmla="*/ 104 w 61"/>
                  <a:gd name="T19" fmla="*/ 16 h 58"/>
                  <a:gd name="T20" fmla="*/ 120 w 61"/>
                  <a:gd name="T21" fmla="*/ 14 h 58"/>
                  <a:gd name="T22" fmla="*/ 151 w 61"/>
                  <a:gd name="T23" fmla="*/ 3 h 58"/>
                  <a:gd name="T24" fmla="*/ 167 w 61"/>
                  <a:gd name="T25" fmla="*/ 0 h 58"/>
                  <a:gd name="T26" fmla="*/ 151 w 61"/>
                  <a:gd name="T27" fmla="*/ 5 h 58"/>
                  <a:gd name="T28" fmla="*/ 126 w 61"/>
                  <a:gd name="T29" fmla="*/ 11 h 58"/>
                  <a:gd name="T30" fmla="*/ 110 w 61"/>
                  <a:gd name="T31" fmla="*/ 16 h 58"/>
                  <a:gd name="T32" fmla="*/ 104 w 61"/>
                  <a:gd name="T33" fmla="*/ 19 h 58"/>
                  <a:gd name="T34" fmla="*/ 82 w 61"/>
                  <a:gd name="T35" fmla="*/ 38 h 58"/>
                  <a:gd name="T36" fmla="*/ 63 w 61"/>
                  <a:gd name="T37" fmla="*/ 55 h 58"/>
                  <a:gd name="T38" fmla="*/ 52 w 61"/>
                  <a:gd name="T39" fmla="*/ 66 h 58"/>
                  <a:gd name="T40" fmla="*/ 44 w 61"/>
                  <a:gd name="T41" fmla="*/ 80 h 58"/>
                  <a:gd name="T42" fmla="*/ 19 w 61"/>
                  <a:gd name="T43" fmla="*/ 129 h 58"/>
                  <a:gd name="T44" fmla="*/ 5 w 61"/>
                  <a:gd name="T45" fmla="*/ 156 h 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58">
                    <a:moveTo>
                      <a:pt x="2" y="57"/>
                    </a:moveTo>
                    <a:lnTo>
                      <a:pt x="0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7" y="47"/>
                    </a:lnTo>
                    <a:lnTo>
                      <a:pt x="16" y="29"/>
                    </a:lnTo>
                    <a:lnTo>
                      <a:pt x="19" y="24"/>
                    </a:lnTo>
                    <a:lnTo>
                      <a:pt x="23" y="19"/>
                    </a:lnTo>
                    <a:lnTo>
                      <a:pt x="30" y="12"/>
                    </a:lnTo>
                    <a:lnTo>
                      <a:pt x="38" y="6"/>
                    </a:lnTo>
                    <a:lnTo>
                      <a:pt x="44" y="5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55" y="2"/>
                    </a:lnTo>
                    <a:lnTo>
                      <a:pt x="46" y="4"/>
                    </a:lnTo>
                    <a:lnTo>
                      <a:pt x="40" y="6"/>
                    </a:lnTo>
                    <a:lnTo>
                      <a:pt x="38" y="7"/>
                    </a:lnTo>
                    <a:lnTo>
                      <a:pt x="30" y="14"/>
                    </a:lnTo>
                    <a:lnTo>
                      <a:pt x="23" y="20"/>
                    </a:lnTo>
                    <a:lnTo>
                      <a:pt x="19" y="24"/>
                    </a:lnTo>
                    <a:lnTo>
                      <a:pt x="16" y="29"/>
                    </a:lnTo>
                    <a:lnTo>
                      <a:pt x="7" y="47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6" name="Freeform 1039"/>
              <p:cNvSpPr>
                <a:spLocks/>
              </p:cNvSpPr>
              <p:nvPr/>
            </p:nvSpPr>
            <p:spPr bwMode="auto">
              <a:xfrm>
                <a:off x="2654" y="2277"/>
                <a:ext cx="206" cy="27"/>
              </a:xfrm>
              <a:custGeom>
                <a:avLst/>
                <a:gdLst>
                  <a:gd name="T0" fmla="*/ 198 w 75"/>
                  <a:gd name="T1" fmla="*/ 14 h 10"/>
                  <a:gd name="T2" fmla="*/ 206 w 75"/>
                  <a:gd name="T3" fmla="*/ 16 h 10"/>
                  <a:gd name="T4" fmla="*/ 198 w 75"/>
                  <a:gd name="T5" fmla="*/ 16 h 10"/>
                  <a:gd name="T6" fmla="*/ 176 w 75"/>
                  <a:gd name="T7" fmla="*/ 11 h 10"/>
                  <a:gd name="T8" fmla="*/ 151 w 75"/>
                  <a:gd name="T9" fmla="*/ 5 h 10"/>
                  <a:gd name="T10" fmla="*/ 126 w 75"/>
                  <a:gd name="T11" fmla="*/ 3 h 10"/>
                  <a:gd name="T12" fmla="*/ 77 w 75"/>
                  <a:gd name="T13" fmla="*/ 5 h 10"/>
                  <a:gd name="T14" fmla="*/ 55 w 75"/>
                  <a:gd name="T15" fmla="*/ 11 h 10"/>
                  <a:gd name="T16" fmla="*/ 14 w 75"/>
                  <a:gd name="T17" fmla="*/ 19 h 10"/>
                  <a:gd name="T18" fmla="*/ 0 w 75"/>
                  <a:gd name="T19" fmla="*/ 27 h 10"/>
                  <a:gd name="T20" fmla="*/ 14 w 75"/>
                  <a:gd name="T21" fmla="*/ 19 h 10"/>
                  <a:gd name="T22" fmla="*/ 55 w 75"/>
                  <a:gd name="T23" fmla="*/ 11 h 10"/>
                  <a:gd name="T24" fmla="*/ 80 w 75"/>
                  <a:gd name="T25" fmla="*/ 5 h 10"/>
                  <a:gd name="T26" fmla="*/ 126 w 75"/>
                  <a:gd name="T27" fmla="*/ 0 h 10"/>
                  <a:gd name="T28" fmla="*/ 154 w 75"/>
                  <a:gd name="T29" fmla="*/ 3 h 10"/>
                  <a:gd name="T30" fmla="*/ 176 w 75"/>
                  <a:gd name="T31" fmla="*/ 5 h 10"/>
                  <a:gd name="T32" fmla="*/ 198 w 75"/>
                  <a:gd name="T33" fmla="*/ 14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">
                    <a:moveTo>
                      <a:pt x="72" y="5"/>
                    </a:moveTo>
                    <a:lnTo>
                      <a:pt x="75" y="6"/>
                    </a:lnTo>
                    <a:lnTo>
                      <a:pt x="72" y="6"/>
                    </a:lnTo>
                    <a:lnTo>
                      <a:pt x="64" y="4"/>
                    </a:lnTo>
                    <a:lnTo>
                      <a:pt x="55" y="2"/>
                    </a:lnTo>
                    <a:lnTo>
                      <a:pt x="46" y="1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7"/>
                    </a:lnTo>
                    <a:lnTo>
                      <a:pt x="20" y="4"/>
                    </a:lnTo>
                    <a:lnTo>
                      <a:pt x="29" y="2"/>
                    </a:lnTo>
                    <a:lnTo>
                      <a:pt x="46" y="0"/>
                    </a:lnTo>
                    <a:lnTo>
                      <a:pt x="56" y="1"/>
                    </a:lnTo>
                    <a:lnTo>
                      <a:pt x="64" y="2"/>
                    </a:lnTo>
                    <a:lnTo>
                      <a:pt x="72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7" name="Freeform 1040"/>
              <p:cNvSpPr>
                <a:spLocks/>
              </p:cNvSpPr>
              <p:nvPr/>
            </p:nvSpPr>
            <p:spPr bwMode="auto">
              <a:xfrm>
                <a:off x="2528" y="2329"/>
                <a:ext cx="343" cy="280"/>
              </a:xfrm>
              <a:custGeom>
                <a:avLst/>
                <a:gdLst>
                  <a:gd name="T0" fmla="*/ 0 w 125"/>
                  <a:gd name="T1" fmla="*/ 266 h 102"/>
                  <a:gd name="T2" fmla="*/ 0 w 125"/>
                  <a:gd name="T3" fmla="*/ 280 h 102"/>
                  <a:gd name="T4" fmla="*/ 0 w 125"/>
                  <a:gd name="T5" fmla="*/ 269 h 102"/>
                  <a:gd name="T6" fmla="*/ 0 w 125"/>
                  <a:gd name="T7" fmla="*/ 266 h 102"/>
                  <a:gd name="T8" fmla="*/ 0 w 125"/>
                  <a:gd name="T9" fmla="*/ 247 h 102"/>
                  <a:gd name="T10" fmla="*/ 5 w 125"/>
                  <a:gd name="T11" fmla="*/ 203 h 102"/>
                  <a:gd name="T12" fmla="*/ 11 w 125"/>
                  <a:gd name="T13" fmla="*/ 176 h 102"/>
                  <a:gd name="T14" fmla="*/ 19 w 125"/>
                  <a:gd name="T15" fmla="*/ 148 h 102"/>
                  <a:gd name="T16" fmla="*/ 33 w 125"/>
                  <a:gd name="T17" fmla="*/ 121 h 102"/>
                  <a:gd name="T18" fmla="*/ 52 w 125"/>
                  <a:gd name="T19" fmla="*/ 91 h 102"/>
                  <a:gd name="T20" fmla="*/ 77 w 125"/>
                  <a:gd name="T21" fmla="*/ 69 h 102"/>
                  <a:gd name="T22" fmla="*/ 99 w 125"/>
                  <a:gd name="T23" fmla="*/ 47 h 102"/>
                  <a:gd name="T24" fmla="*/ 123 w 125"/>
                  <a:gd name="T25" fmla="*/ 30 h 102"/>
                  <a:gd name="T26" fmla="*/ 148 w 125"/>
                  <a:gd name="T27" fmla="*/ 16 h 102"/>
                  <a:gd name="T28" fmla="*/ 170 w 125"/>
                  <a:gd name="T29" fmla="*/ 8 h 102"/>
                  <a:gd name="T30" fmla="*/ 189 w 125"/>
                  <a:gd name="T31" fmla="*/ 3 h 102"/>
                  <a:gd name="T32" fmla="*/ 203 w 125"/>
                  <a:gd name="T33" fmla="*/ 3 h 102"/>
                  <a:gd name="T34" fmla="*/ 239 w 125"/>
                  <a:gd name="T35" fmla="*/ 0 h 102"/>
                  <a:gd name="T36" fmla="*/ 272 w 125"/>
                  <a:gd name="T37" fmla="*/ 3 h 102"/>
                  <a:gd name="T38" fmla="*/ 305 w 125"/>
                  <a:gd name="T39" fmla="*/ 5 h 102"/>
                  <a:gd name="T40" fmla="*/ 338 w 125"/>
                  <a:gd name="T41" fmla="*/ 0 h 102"/>
                  <a:gd name="T42" fmla="*/ 343 w 125"/>
                  <a:gd name="T43" fmla="*/ 0 h 102"/>
                  <a:gd name="T44" fmla="*/ 329 w 125"/>
                  <a:gd name="T45" fmla="*/ 3 h 102"/>
                  <a:gd name="T46" fmla="*/ 302 w 125"/>
                  <a:gd name="T47" fmla="*/ 5 h 102"/>
                  <a:gd name="T48" fmla="*/ 288 w 125"/>
                  <a:gd name="T49" fmla="*/ 5 h 102"/>
                  <a:gd name="T50" fmla="*/ 252 w 125"/>
                  <a:gd name="T51" fmla="*/ 3 h 102"/>
                  <a:gd name="T52" fmla="*/ 217 w 125"/>
                  <a:gd name="T53" fmla="*/ 3 h 102"/>
                  <a:gd name="T54" fmla="*/ 198 w 125"/>
                  <a:gd name="T55" fmla="*/ 5 h 102"/>
                  <a:gd name="T56" fmla="*/ 184 w 125"/>
                  <a:gd name="T57" fmla="*/ 5 h 102"/>
                  <a:gd name="T58" fmla="*/ 167 w 125"/>
                  <a:gd name="T59" fmla="*/ 14 h 102"/>
                  <a:gd name="T60" fmla="*/ 148 w 125"/>
                  <a:gd name="T61" fmla="*/ 19 h 102"/>
                  <a:gd name="T62" fmla="*/ 123 w 125"/>
                  <a:gd name="T63" fmla="*/ 33 h 102"/>
                  <a:gd name="T64" fmla="*/ 96 w 125"/>
                  <a:gd name="T65" fmla="*/ 49 h 102"/>
                  <a:gd name="T66" fmla="*/ 71 w 125"/>
                  <a:gd name="T67" fmla="*/ 71 h 102"/>
                  <a:gd name="T68" fmla="*/ 52 w 125"/>
                  <a:gd name="T69" fmla="*/ 93 h 102"/>
                  <a:gd name="T70" fmla="*/ 36 w 125"/>
                  <a:gd name="T71" fmla="*/ 121 h 102"/>
                  <a:gd name="T72" fmla="*/ 22 w 125"/>
                  <a:gd name="T73" fmla="*/ 154 h 102"/>
                  <a:gd name="T74" fmla="*/ 11 w 125"/>
                  <a:gd name="T75" fmla="*/ 181 h 102"/>
                  <a:gd name="T76" fmla="*/ 5 w 125"/>
                  <a:gd name="T77" fmla="*/ 206 h 102"/>
                  <a:gd name="T78" fmla="*/ 0 w 125"/>
                  <a:gd name="T79" fmla="*/ 247 h 102"/>
                  <a:gd name="T80" fmla="*/ 0 w 125"/>
                  <a:gd name="T81" fmla="*/ 266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5" h="102">
                    <a:moveTo>
                      <a:pt x="0" y="97"/>
                    </a:move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7" y="54"/>
                    </a:lnTo>
                    <a:lnTo>
                      <a:pt x="12" y="44"/>
                    </a:lnTo>
                    <a:lnTo>
                      <a:pt x="19" y="33"/>
                    </a:lnTo>
                    <a:lnTo>
                      <a:pt x="28" y="25"/>
                    </a:lnTo>
                    <a:lnTo>
                      <a:pt x="36" y="17"/>
                    </a:lnTo>
                    <a:lnTo>
                      <a:pt x="45" y="11"/>
                    </a:lnTo>
                    <a:lnTo>
                      <a:pt x="54" y="6"/>
                    </a:lnTo>
                    <a:lnTo>
                      <a:pt x="62" y="3"/>
                    </a:lnTo>
                    <a:lnTo>
                      <a:pt x="69" y="1"/>
                    </a:lnTo>
                    <a:lnTo>
                      <a:pt x="74" y="1"/>
                    </a:lnTo>
                    <a:lnTo>
                      <a:pt x="87" y="0"/>
                    </a:lnTo>
                    <a:lnTo>
                      <a:pt x="99" y="1"/>
                    </a:lnTo>
                    <a:lnTo>
                      <a:pt x="111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0" y="1"/>
                    </a:lnTo>
                    <a:lnTo>
                      <a:pt x="110" y="2"/>
                    </a:lnTo>
                    <a:lnTo>
                      <a:pt x="105" y="2"/>
                    </a:lnTo>
                    <a:lnTo>
                      <a:pt x="92" y="1"/>
                    </a:lnTo>
                    <a:lnTo>
                      <a:pt x="79" y="1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5"/>
                    </a:lnTo>
                    <a:lnTo>
                      <a:pt x="54" y="7"/>
                    </a:lnTo>
                    <a:lnTo>
                      <a:pt x="45" y="12"/>
                    </a:lnTo>
                    <a:lnTo>
                      <a:pt x="35" y="18"/>
                    </a:lnTo>
                    <a:lnTo>
                      <a:pt x="26" y="26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8" y="56"/>
                    </a:lnTo>
                    <a:lnTo>
                      <a:pt x="4" y="66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8" name="Freeform 1041"/>
              <p:cNvSpPr>
                <a:spLocks/>
              </p:cNvSpPr>
              <p:nvPr/>
            </p:nvSpPr>
            <p:spPr bwMode="auto">
              <a:xfrm>
                <a:off x="2731" y="2304"/>
                <a:ext cx="131" cy="11"/>
              </a:xfrm>
              <a:custGeom>
                <a:avLst/>
                <a:gdLst>
                  <a:gd name="T0" fmla="*/ 128 w 48"/>
                  <a:gd name="T1" fmla="*/ 6 h 4"/>
                  <a:gd name="T2" fmla="*/ 131 w 48"/>
                  <a:gd name="T3" fmla="*/ 6 h 4"/>
                  <a:gd name="T4" fmla="*/ 128 w 48"/>
                  <a:gd name="T5" fmla="*/ 11 h 4"/>
                  <a:gd name="T6" fmla="*/ 126 w 48"/>
                  <a:gd name="T7" fmla="*/ 11 h 4"/>
                  <a:gd name="T8" fmla="*/ 82 w 48"/>
                  <a:gd name="T9" fmla="*/ 3 h 4"/>
                  <a:gd name="T10" fmla="*/ 49 w 48"/>
                  <a:gd name="T11" fmla="*/ 0 h 4"/>
                  <a:gd name="T12" fmla="*/ 41 w 48"/>
                  <a:gd name="T13" fmla="*/ 0 h 4"/>
                  <a:gd name="T14" fmla="*/ 35 w 48"/>
                  <a:gd name="T15" fmla="*/ 3 h 4"/>
                  <a:gd name="T16" fmla="*/ 27 w 48"/>
                  <a:gd name="T17" fmla="*/ 6 h 4"/>
                  <a:gd name="T18" fmla="*/ 8 w 48"/>
                  <a:gd name="T19" fmla="*/ 11 h 4"/>
                  <a:gd name="T20" fmla="*/ 0 w 48"/>
                  <a:gd name="T21" fmla="*/ 11 h 4"/>
                  <a:gd name="T22" fmla="*/ 8 w 48"/>
                  <a:gd name="T23" fmla="*/ 11 h 4"/>
                  <a:gd name="T24" fmla="*/ 35 w 48"/>
                  <a:gd name="T25" fmla="*/ 0 h 4"/>
                  <a:gd name="T26" fmla="*/ 41 w 48"/>
                  <a:gd name="T27" fmla="*/ 0 h 4"/>
                  <a:gd name="T28" fmla="*/ 49 w 48"/>
                  <a:gd name="T29" fmla="*/ 0 h 4"/>
                  <a:gd name="T30" fmla="*/ 82 w 48"/>
                  <a:gd name="T31" fmla="*/ 0 h 4"/>
                  <a:gd name="T32" fmla="*/ 128 w 48"/>
                  <a:gd name="T33" fmla="*/ 6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">
                    <a:moveTo>
                      <a:pt x="47" y="2"/>
                    </a:moveTo>
                    <a:lnTo>
                      <a:pt x="48" y="2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59" name="Freeform 1042"/>
              <p:cNvSpPr>
                <a:spLocks/>
              </p:cNvSpPr>
              <p:nvPr/>
            </p:nvSpPr>
            <p:spPr bwMode="auto">
              <a:xfrm>
                <a:off x="2569" y="2296"/>
                <a:ext cx="189" cy="118"/>
              </a:xfrm>
              <a:custGeom>
                <a:avLst/>
                <a:gdLst>
                  <a:gd name="T0" fmla="*/ 181 w 69"/>
                  <a:gd name="T1" fmla="*/ 0 h 43"/>
                  <a:gd name="T2" fmla="*/ 184 w 69"/>
                  <a:gd name="T3" fmla="*/ 0 h 43"/>
                  <a:gd name="T4" fmla="*/ 189 w 69"/>
                  <a:gd name="T5" fmla="*/ 0 h 43"/>
                  <a:gd name="T6" fmla="*/ 184 w 69"/>
                  <a:gd name="T7" fmla="*/ 0 h 43"/>
                  <a:gd name="T8" fmla="*/ 181 w 69"/>
                  <a:gd name="T9" fmla="*/ 0 h 43"/>
                  <a:gd name="T10" fmla="*/ 175 w 69"/>
                  <a:gd name="T11" fmla="*/ 0 h 43"/>
                  <a:gd name="T12" fmla="*/ 156 w 69"/>
                  <a:gd name="T13" fmla="*/ 5 h 43"/>
                  <a:gd name="T14" fmla="*/ 137 w 69"/>
                  <a:gd name="T15" fmla="*/ 19 h 43"/>
                  <a:gd name="T16" fmla="*/ 123 w 69"/>
                  <a:gd name="T17" fmla="*/ 27 h 43"/>
                  <a:gd name="T18" fmla="*/ 110 w 69"/>
                  <a:gd name="T19" fmla="*/ 36 h 43"/>
                  <a:gd name="T20" fmla="*/ 96 w 69"/>
                  <a:gd name="T21" fmla="*/ 38 h 43"/>
                  <a:gd name="T22" fmla="*/ 85 w 69"/>
                  <a:gd name="T23" fmla="*/ 47 h 43"/>
                  <a:gd name="T24" fmla="*/ 63 w 69"/>
                  <a:gd name="T25" fmla="*/ 55 h 43"/>
                  <a:gd name="T26" fmla="*/ 44 w 69"/>
                  <a:gd name="T27" fmla="*/ 74 h 43"/>
                  <a:gd name="T28" fmla="*/ 36 w 69"/>
                  <a:gd name="T29" fmla="*/ 82 h 43"/>
                  <a:gd name="T30" fmla="*/ 14 w 69"/>
                  <a:gd name="T31" fmla="*/ 104 h 43"/>
                  <a:gd name="T32" fmla="*/ 0 w 69"/>
                  <a:gd name="T33" fmla="*/ 118 h 43"/>
                  <a:gd name="T34" fmla="*/ 14 w 69"/>
                  <a:gd name="T35" fmla="*/ 104 h 43"/>
                  <a:gd name="T36" fmla="*/ 27 w 69"/>
                  <a:gd name="T37" fmla="*/ 88 h 43"/>
                  <a:gd name="T38" fmla="*/ 44 w 69"/>
                  <a:gd name="T39" fmla="*/ 69 h 43"/>
                  <a:gd name="T40" fmla="*/ 66 w 69"/>
                  <a:gd name="T41" fmla="*/ 55 h 43"/>
                  <a:gd name="T42" fmla="*/ 85 w 69"/>
                  <a:gd name="T43" fmla="*/ 41 h 43"/>
                  <a:gd name="T44" fmla="*/ 112 w 69"/>
                  <a:gd name="T45" fmla="*/ 33 h 43"/>
                  <a:gd name="T46" fmla="*/ 123 w 69"/>
                  <a:gd name="T47" fmla="*/ 25 h 43"/>
                  <a:gd name="T48" fmla="*/ 137 w 69"/>
                  <a:gd name="T49" fmla="*/ 19 h 43"/>
                  <a:gd name="T50" fmla="*/ 156 w 69"/>
                  <a:gd name="T51" fmla="*/ 5 h 43"/>
                  <a:gd name="T52" fmla="*/ 175 w 69"/>
                  <a:gd name="T53" fmla="*/ 0 h 43"/>
                  <a:gd name="T54" fmla="*/ 181 w 69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9" h="43">
                    <a:moveTo>
                      <a:pt x="66" y="0"/>
                    </a:moveTo>
                    <a:lnTo>
                      <a:pt x="67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57" y="2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40" y="13"/>
                    </a:lnTo>
                    <a:lnTo>
                      <a:pt x="35" y="14"/>
                    </a:lnTo>
                    <a:lnTo>
                      <a:pt x="31" y="17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3" y="30"/>
                    </a:lnTo>
                    <a:lnTo>
                      <a:pt x="5" y="38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4" y="20"/>
                    </a:lnTo>
                    <a:lnTo>
                      <a:pt x="31" y="15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50" y="7"/>
                    </a:lnTo>
                    <a:lnTo>
                      <a:pt x="57" y="2"/>
                    </a:lnTo>
                    <a:lnTo>
                      <a:pt x="64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0" name="Freeform 1043"/>
              <p:cNvSpPr>
                <a:spLocks/>
              </p:cNvSpPr>
              <p:nvPr/>
            </p:nvSpPr>
            <p:spPr bwMode="auto">
              <a:xfrm>
                <a:off x="2547" y="2342"/>
                <a:ext cx="346" cy="283"/>
              </a:xfrm>
              <a:custGeom>
                <a:avLst/>
                <a:gdLst>
                  <a:gd name="T0" fmla="*/ 338 w 126"/>
                  <a:gd name="T1" fmla="*/ 22 h 103"/>
                  <a:gd name="T2" fmla="*/ 338 w 126"/>
                  <a:gd name="T3" fmla="*/ 27 h 103"/>
                  <a:gd name="T4" fmla="*/ 346 w 126"/>
                  <a:gd name="T5" fmla="*/ 30 h 103"/>
                  <a:gd name="T6" fmla="*/ 338 w 126"/>
                  <a:gd name="T7" fmla="*/ 27 h 103"/>
                  <a:gd name="T8" fmla="*/ 332 w 126"/>
                  <a:gd name="T9" fmla="*/ 27 h 103"/>
                  <a:gd name="T10" fmla="*/ 319 w 126"/>
                  <a:gd name="T11" fmla="*/ 19 h 103"/>
                  <a:gd name="T12" fmla="*/ 275 w 126"/>
                  <a:gd name="T13" fmla="*/ 8 h 103"/>
                  <a:gd name="T14" fmla="*/ 247 w 126"/>
                  <a:gd name="T15" fmla="*/ 3 h 103"/>
                  <a:gd name="T16" fmla="*/ 217 w 126"/>
                  <a:gd name="T17" fmla="*/ 3 h 103"/>
                  <a:gd name="T18" fmla="*/ 184 w 126"/>
                  <a:gd name="T19" fmla="*/ 5 h 103"/>
                  <a:gd name="T20" fmla="*/ 148 w 126"/>
                  <a:gd name="T21" fmla="*/ 14 h 103"/>
                  <a:gd name="T22" fmla="*/ 118 w 126"/>
                  <a:gd name="T23" fmla="*/ 27 h 103"/>
                  <a:gd name="T24" fmla="*/ 88 w 126"/>
                  <a:gd name="T25" fmla="*/ 47 h 103"/>
                  <a:gd name="T26" fmla="*/ 66 w 126"/>
                  <a:gd name="T27" fmla="*/ 66 h 103"/>
                  <a:gd name="T28" fmla="*/ 47 w 126"/>
                  <a:gd name="T29" fmla="*/ 88 h 103"/>
                  <a:gd name="T30" fmla="*/ 33 w 126"/>
                  <a:gd name="T31" fmla="*/ 107 h 103"/>
                  <a:gd name="T32" fmla="*/ 22 w 126"/>
                  <a:gd name="T33" fmla="*/ 121 h 103"/>
                  <a:gd name="T34" fmla="*/ 16 w 126"/>
                  <a:gd name="T35" fmla="*/ 135 h 103"/>
                  <a:gd name="T36" fmla="*/ 16 w 126"/>
                  <a:gd name="T37" fmla="*/ 140 h 103"/>
                  <a:gd name="T38" fmla="*/ 8 w 126"/>
                  <a:gd name="T39" fmla="*/ 173 h 103"/>
                  <a:gd name="T40" fmla="*/ 3 w 126"/>
                  <a:gd name="T41" fmla="*/ 206 h 103"/>
                  <a:gd name="T42" fmla="*/ 0 w 126"/>
                  <a:gd name="T43" fmla="*/ 242 h 103"/>
                  <a:gd name="T44" fmla="*/ 0 w 126"/>
                  <a:gd name="T45" fmla="*/ 283 h 103"/>
                  <a:gd name="T46" fmla="*/ 0 w 126"/>
                  <a:gd name="T47" fmla="*/ 239 h 103"/>
                  <a:gd name="T48" fmla="*/ 0 w 126"/>
                  <a:gd name="T49" fmla="*/ 225 h 103"/>
                  <a:gd name="T50" fmla="*/ 5 w 126"/>
                  <a:gd name="T51" fmla="*/ 187 h 103"/>
                  <a:gd name="T52" fmla="*/ 14 w 126"/>
                  <a:gd name="T53" fmla="*/ 148 h 103"/>
                  <a:gd name="T54" fmla="*/ 16 w 126"/>
                  <a:gd name="T55" fmla="*/ 132 h 103"/>
                  <a:gd name="T56" fmla="*/ 22 w 126"/>
                  <a:gd name="T57" fmla="*/ 118 h 103"/>
                  <a:gd name="T58" fmla="*/ 33 w 126"/>
                  <a:gd name="T59" fmla="*/ 102 h 103"/>
                  <a:gd name="T60" fmla="*/ 47 w 126"/>
                  <a:gd name="T61" fmla="*/ 85 h 103"/>
                  <a:gd name="T62" fmla="*/ 66 w 126"/>
                  <a:gd name="T63" fmla="*/ 63 h 103"/>
                  <a:gd name="T64" fmla="*/ 91 w 126"/>
                  <a:gd name="T65" fmla="*/ 44 h 103"/>
                  <a:gd name="T66" fmla="*/ 118 w 126"/>
                  <a:gd name="T67" fmla="*/ 27 h 103"/>
                  <a:gd name="T68" fmla="*/ 151 w 126"/>
                  <a:gd name="T69" fmla="*/ 8 h 103"/>
                  <a:gd name="T70" fmla="*/ 184 w 126"/>
                  <a:gd name="T71" fmla="*/ 3 h 103"/>
                  <a:gd name="T72" fmla="*/ 217 w 126"/>
                  <a:gd name="T73" fmla="*/ 0 h 103"/>
                  <a:gd name="T74" fmla="*/ 247 w 126"/>
                  <a:gd name="T75" fmla="*/ 3 h 103"/>
                  <a:gd name="T76" fmla="*/ 275 w 126"/>
                  <a:gd name="T77" fmla="*/ 5 h 103"/>
                  <a:gd name="T78" fmla="*/ 319 w 126"/>
                  <a:gd name="T79" fmla="*/ 19 h 103"/>
                  <a:gd name="T80" fmla="*/ 338 w 126"/>
                  <a:gd name="T81" fmla="*/ 22 h 1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03">
                    <a:moveTo>
                      <a:pt x="123" y="8"/>
                    </a:moveTo>
                    <a:lnTo>
                      <a:pt x="123" y="10"/>
                    </a:lnTo>
                    <a:lnTo>
                      <a:pt x="126" y="11"/>
                    </a:lnTo>
                    <a:lnTo>
                      <a:pt x="123" y="10"/>
                    </a:lnTo>
                    <a:lnTo>
                      <a:pt x="121" y="10"/>
                    </a:lnTo>
                    <a:lnTo>
                      <a:pt x="116" y="7"/>
                    </a:lnTo>
                    <a:lnTo>
                      <a:pt x="100" y="3"/>
                    </a:lnTo>
                    <a:lnTo>
                      <a:pt x="90" y="1"/>
                    </a:lnTo>
                    <a:lnTo>
                      <a:pt x="79" y="1"/>
                    </a:lnTo>
                    <a:lnTo>
                      <a:pt x="67" y="2"/>
                    </a:lnTo>
                    <a:lnTo>
                      <a:pt x="54" y="5"/>
                    </a:lnTo>
                    <a:lnTo>
                      <a:pt x="43" y="10"/>
                    </a:lnTo>
                    <a:lnTo>
                      <a:pt x="32" y="17"/>
                    </a:lnTo>
                    <a:lnTo>
                      <a:pt x="24" y="24"/>
                    </a:lnTo>
                    <a:lnTo>
                      <a:pt x="17" y="32"/>
                    </a:lnTo>
                    <a:lnTo>
                      <a:pt x="12" y="39"/>
                    </a:lnTo>
                    <a:lnTo>
                      <a:pt x="8" y="44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3" y="63"/>
                    </a:lnTo>
                    <a:lnTo>
                      <a:pt x="1" y="75"/>
                    </a:lnTo>
                    <a:lnTo>
                      <a:pt x="0" y="88"/>
                    </a:lnTo>
                    <a:lnTo>
                      <a:pt x="0" y="103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2" y="68"/>
                    </a:lnTo>
                    <a:lnTo>
                      <a:pt x="5" y="54"/>
                    </a:lnTo>
                    <a:lnTo>
                      <a:pt x="6" y="48"/>
                    </a:lnTo>
                    <a:lnTo>
                      <a:pt x="8" y="43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4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90" y="1"/>
                    </a:lnTo>
                    <a:lnTo>
                      <a:pt x="100" y="2"/>
                    </a:lnTo>
                    <a:lnTo>
                      <a:pt x="116" y="7"/>
                    </a:ln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1" name="Freeform 1044"/>
              <p:cNvSpPr>
                <a:spLocks/>
              </p:cNvSpPr>
              <p:nvPr/>
            </p:nvSpPr>
            <p:spPr bwMode="auto">
              <a:xfrm>
                <a:off x="2860" y="2348"/>
                <a:ext cx="24" cy="8"/>
              </a:xfrm>
              <a:custGeom>
                <a:avLst/>
                <a:gdLst>
                  <a:gd name="T0" fmla="*/ 24 w 9"/>
                  <a:gd name="T1" fmla="*/ 0 h 3"/>
                  <a:gd name="T2" fmla="*/ 13 w 9"/>
                  <a:gd name="T3" fmla="*/ 0 h 3"/>
                  <a:gd name="T4" fmla="*/ 11 w 9"/>
                  <a:gd name="T5" fmla="*/ 0 h 3"/>
                  <a:gd name="T6" fmla="*/ 5 w 9"/>
                  <a:gd name="T7" fmla="*/ 3 h 3"/>
                  <a:gd name="T8" fmla="*/ 3 w 9"/>
                  <a:gd name="T9" fmla="*/ 8 h 3"/>
                  <a:gd name="T10" fmla="*/ 0 w 9"/>
                  <a:gd name="T11" fmla="*/ 8 h 3"/>
                  <a:gd name="T12" fmla="*/ 3 w 9"/>
                  <a:gd name="T13" fmla="*/ 8 h 3"/>
                  <a:gd name="T14" fmla="*/ 5 w 9"/>
                  <a:gd name="T15" fmla="*/ 3 h 3"/>
                  <a:gd name="T16" fmla="*/ 5 w 9"/>
                  <a:gd name="T17" fmla="*/ 0 h 3"/>
                  <a:gd name="T18" fmla="*/ 13 w 9"/>
                  <a:gd name="T19" fmla="*/ 0 h 3"/>
                  <a:gd name="T20" fmla="*/ 24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2" name="Freeform 1045"/>
              <p:cNvSpPr>
                <a:spLocks/>
              </p:cNvSpPr>
              <p:nvPr/>
            </p:nvSpPr>
            <p:spPr bwMode="auto">
              <a:xfrm>
                <a:off x="2610" y="2364"/>
                <a:ext cx="288" cy="118"/>
              </a:xfrm>
              <a:custGeom>
                <a:avLst/>
                <a:gdLst>
                  <a:gd name="T0" fmla="*/ 277 w 105"/>
                  <a:gd name="T1" fmla="*/ 22 h 43"/>
                  <a:gd name="T2" fmla="*/ 280 w 105"/>
                  <a:gd name="T3" fmla="*/ 22 h 43"/>
                  <a:gd name="T4" fmla="*/ 288 w 105"/>
                  <a:gd name="T5" fmla="*/ 25 h 43"/>
                  <a:gd name="T6" fmla="*/ 280 w 105"/>
                  <a:gd name="T7" fmla="*/ 25 h 43"/>
                  <a:gd name="T8" fmla="*/ 277 w 105"/>
                  <a:gd name="T9" fmla="*/ 25 h 43"/>
                  <a:gd name="T10" fmla="*/ 266 w 105"/>
                  <a:gd name="T11" fmla="*/ 19 h 43"/>
                  <a:gd name="T12" fmla="*/ 241 w 105"/>
                  <a:gd name="T13" fmla="*/ 11 h 43"/>
                  <a:gd name="T14" fmla="*/ 222 w 105"/>
                  <a:gd name="T15" fmla="*/ 8 h 43"/>
                  <a:gd name="T16" fmla="*/ 206 w 105"/>
                  <a:gd name="T17" fmla="*/ 5 h 43"/>
                  <a:gd name="T18" fmla="*/ 181 w 105"/>
                  <a:gd name="T19" fmla="*/ 5 h 43"/>
                  <a:gd name="T20" fmla="*/ 162 w 105"/>
                  <a:gd name="T21" fmla="*/ 8 h 43"/>
                  <a:gd name="T22" fmla="*/ 137 w 105"/>
                  <a:gd name="T23" fmla="*/ 8 h 43"/>
                  <a:gd name="T24" fmla="*/ 115 w 105"/>
                  <a:gd name="T25" fmla="*/ 14 h 43"/>
                  <a:gd name="T26" fmla="*/ 82 w 105"/>
                  <a:gd name="T27" fmla="*/ 25 h 43"/>
                  <a:gd name="T28" fmla="*/ 58 w 105"/>
                  <a:gd name="T29" fmla="*/ 38 h 43"/>
                  <a:gd name="T30" fmla="*/ 52 w 105"/>
                  <a:gd name="T31" fmla="*/ 44 h 43"/>
                  <a:gd name="T32" fmla="*/ 49 w 105"/>
                  <a:gd name="T33" fmla="*/ 44 h 43"/>
                  <a:gd name="T34" fmla="*/ 44 w 105"/>
                  <a:gd name="T35" fmla="*/ 49 h 43"/>
                  <a:gd name="T36" fmla="*/ 38 w 105"/>
                  <a:gd name="T37" fmla="*/ 63 h 43"/>
                  <a:gd name="T38" fmla="*/ 25 w 105"/>
                  <a:gd name="T39" fmla="*/ 80 h 43"/>
                  <a:gd name="T40" fmla="*/ 11 w 105"/>
                  <a:gd name="T41" fmla="*/ 93 h 43"/>
                  <a:gd name="T42" fmla="*/ 0 w 105"/>
                  <a:gd name="T43" fmla="*/ 118 h 43"/>
                  <a:gd name="T44" fmla="*/ 11 w 105"/>
                  <a:gd name="T45" fmla="*/ 93 h 43"/>
                  <a:gd name="T46" fmla="*/ 14 w 105"/>
                  <a:gd name="T47" fmla="*/ 93 h 43"/>
                  <a:gd name="T48" fmla="*/ 16 w 105"/>
                  <a:gd name="T49" fmla="*/ 85 h 43"/>
                  <a:gd name="T50" fmla="*/ 30 w 105"/>
                  <a:gd name="T51" fmla="*/ 66 h 43"/>
                  <a:gd name="T52" fmla="*/ 44 w 105"/>
                  <a:gd name="T53" fmla="*/ 49 h 43"/>
                  <a:gd name="T54" fmla="*/ 49 w 105"/>
                  <a:gd name="T55" fmla="*/ 41 h 43"/>
                  <a:gd name="T56" fmla="*/ 52 w 105"/>
                  <a:gd name="T57" fmla="*/ 41 h 43"/>
                  <a:gd name="T58" fmla="*/ 63 w 105"/>
                  <a:gd name="T59" fmla="*/ 36 h 43"/>
                  <a:gd name="T60" fmla="*/ 82 w 105"/>
                  <a:gd name="T61" fmla="*/ 22 h 43"/>
                  <a:gd name="T62" fmla="*/ 121 w 105"/>
                  <a:gd name="T63" fmla="*/ 11 h 43"/>
                  <a:gd name="T64" fmla="*/ 140 w 105"/>
                  <a:gd name="T65" fmla="*/ 8 h 43"/>
                  <a:gd name="T66" fmla="*/ 162 w 105"/>
                  <a:gd name="T67" fmla="*/ 5 h 43"/>
                  <a:gd name="T68" fmla="*/ 184 w 105"/>
                  <a:gd name="T69" fmla="*/ 0 h 43"/>
                  <a:gd name="T70" fmla="*/ 206 w 105"/>
                  <a:gd name="T71" fmla="*/ 0 h 43"/>
                  <a:gd name="T72" fmla="*/ 225 w 105"/>
                  <a:gd name="T73" fmla="*/ 5 h 43"/>
                  <a:gd name="T74" fmla="*/ 241 w 105"/>
                  <a:gd name="T75" fmla="*/ 8 h 43"/>
                  <a:gd name="T76" fmla="*/ 266 w 105"/>
                  <a:gd name="T77" fmla="*/ 19 h 43"/>
                  <a:gd name="T78" fmla="*/ 277 w 105"/>
                  <a:gd name="T79" fmla="*/ 22 h 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5" h="43">
                    <a:moveTo>
                      <a:pt x="101" y="8"/>
                    </a:moveTo>
                    <a:lnTo>
                      <a:pt x="102" y="8"/>
                    </a:lnTo>
                    <a:lnTo>
                      <a:pt x="105" y="9"/>
                    </a:lnTo>
                    <a:lnTo>
                      <a:pt x="102" y="9"/>
                    </a:lnTo>
                    <a:lnTo>
                      <a:pt x="101" y="9"/>
                    </a:lnTo>
                    <a:lnTo>
                      <a:pt x="97" y="7"/>
                    </a:lnTo>
                    <a:lnTo>
                      <a:pt x="88" y="4"/>
                    </a:lnTo>
                    <a:lnTo>
                      <a:pt x="81" y="3"/>
                    </a:lnTo>
                    <a:lnTo>
                      <a:pt x="75" y="2"/>
                    </a:lnTo>
                    <a:lnTo>
                      <a:pt x="66" y="2"/>
                    </a:lnTo>
                    <a:lnTo>
                      <a:pt x="59" y="3"/>
                    </a:lnTo>
                    <a:lnTo>
                      <a:pt x="50" y="3"/>
                    </a:lnTo>
                    <a:lnTo>
                      <a:pt x="42" y="5"/>
                    </a:lnTo>
                    <a:lnTo>
                      <a:pt x="30" y="9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3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6" y="31"/>
                    </a:lnTo>
                    <a:lnTo>
                      <a:pt x="11" y="24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30" y="8"/>
                    </a:lnTo>
                    <a:lnTo>
                      <a:pt x="44" y="4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82" y="2"/>
                    </a:lnTo>
                    <a:lnTo>
                      <a:pt x="88" y="3"/>
                    </a:lnTo>
                    <a:lnTo>
                      <a:pt x="97" y="7"/>
                    </a:lnTo>
                    <a:lnTo>
                      <a:pt x="101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3" name="Freeform 1046"/>
              <p:cNvSpPr>
                <a:spLocks/>
              </p:cNvSpPr>
              <p:nvPr/>
            </p:nvSpPr>
            <p:spPr bwMode="auto">
              <a:xfrm>
                <a:off x="2563" y="2348"/>
                <a:ext cx="225" cy="294"/>
              </a:xfrm>
              <a:custGeom>
                <a:avLst/>
                <a:gdLst>
                  <a:gd name="T0" fmla="*/ 3 w 82"/>
                  <a:gd name="T1" fmla="*/ 283 h 107"/>
                  <a:gd name="T2" fmla="*/ 3 w 82"/>
                  <a:gd name="T3" fmla="*/ 286 h 107"/>
                  <a:gd name="T4" fmla="*/ 0 w 82"/>
                  <a:gd name="T5" fmla="*/ 294 h 107"/>
                  <a:gd name="T6" fmla="*/ 0 w 82"/>
                  <a:gd name="T7" fmla="*/ 286 h 107"/>
                  <a:gd name="T8" fmla="*/ 0 w 82"/>
                  <a:gd name="T9" fmla="*/ 283 h 107"/>
                  <a:gd name="T10" fmla="*/ 0 w 82"/>
                  <a:gd name="T11" fmla="*/ 280 h 107"/>
                  <a:gd name="T12" fmla="*/ 0 w 82"/>
                  <a:gd name="T13" fmla="*/ 269 h 107"/>
                  <a:gd name="T14" fmla="*/ 0 w 82"/>
                  <a:gd name="T15" fmla="*/ 236 h 107"/>
                  <a:gd name="T16" fmla="*/ 0 w 82"/>
                  <a:gd name="T17" fmla="*/ 212 h 107"/>
                  <a:gd name="T18" fmla="*/ 3 w 82"/>
                  <a:gd name="T19" fmla="*/ 187 h 107"/>
                  <a:gd name="T20" fmla="*/ 8 w 82"/>
                  <a:gd name="T21" fmla="*/ 162 h 107"/>
                  <a:gd name="T22" fmla="*/ 16 w 82"/>
                  <a:gd name="T23" fmla="*/ 137 h 107"/>
                  <a:gd name="T24" fmla="*/ 30 w 82"/>
                  <a:gd name="T25" fmla="*/ 110 h 107"/>
                  <a:gd name="T26" fmla="*/ 44 w 82"/>
                  <a:gd name="T27" fmla="*/ 88 h 107"/>
                  <a:gd name="T28" fmla="*/ 60 w 82"/>
                  <a:gd name="T29" fmla="*/ 69 h 107"/>
                  <a:gd name="T30" fmla="*/ 74 w 82"/>
                  <a:gd name="T31" fmla="*/ 55 h 107"/>
                  <a:gd name="T32" fmla="*/ 104 w 82"/>
                  <a:gd name="T33" fmla="*/ 38 h 107"/>
                  <a:gd name="T34" fmla="*/ 115 w 82"/>
                  <a:gd name="T35" fmla="*/ 30 h 107"/>
                  <a:gd name="T36" fmla="*/ 143 w 82"/>
                  <a:gd name="T37" fmla="*/ 22 h 107"/>
                  <a:gd name="T38" fmla="*/ 167 w 82"/>
                  <a:gd name="T39" fmla="*/ 14 h 107"/>
                  <a:gd name="T40" fmla="*/ 195 w 82"/>
                  <a:gd name="T41" fmla="*/ 8 h 107"/>
                  <a:gd name="T42" fmla="*/ 225 w 82"/>
                  <a:gd name="T43" fmla="*/ 0 h 107"/>
                  <a:gd name="T44" fmla="*/ 189 w 82"/>
                  <a:gd name="T45" fmla="*/ 11 h 107"/>
                  <a:gd name="T46" fmla="*/ 181 w 82"/>
                  <a:gd name="T47" fmla="*/ 11 h 107"/>
                  <a:gd name="T48" fmla="*/ 154 w 82"/>
                  <a:gd name="T49" fmla="*/ 16 h 107"/>
                  <a:gd name="T50" fmla="*/ 126 w 82"/>
                  <a:gd name="T51" fmla="*/ 27 h 107"/>
                  <a:gd name="T52" fmla="*/ 113 w 82"/>
                  <a:gd name="T53" fmla="*/ 36 h 107"/>
                  <a:gd name="T54" fmla="*/ 102 w 82"/>
                  <a:gd name="T55" fmla="*/ 41 h 107"/>
                  <a:gd name="T56" fmla="*/ 74 w 82"/>
                  <a:gd name="T57" fmla="*/ 58 h 107"/>
                  <a:gd name="T58" fmla="*/ 58 w 82"/>
                  <a:gd name="T59" fmla="*/ 71 h 107"/>
                  <a:gd name="T60" fmla="*/ 44 w 82"/>
                  <a:gd name="T61" fmla="*/ 93 h 107"/>
                  <a:gd name="T62" fmla="*/ 30 w 82"/>
                  <a:gd name="T63" fmla="*/ 113 h 107"/>
                  <a:gd name="T64" fmla="*/ 19 w 82"/>
                  <a:gd name="T65" fmla="*/ 140 h 107"/>
                  <a:gd name="T66" fmla="*/ 8 w 82"/>
                  <a:gd name="T67" fmla="*/ 165 h 107"/>
                  <a:gd name="T68" fmla="*/ 3 w 82"/>
                  <a:gd name="T69" fmla="*/ 187 h 107"/>
                  <a:gd name="T70" fmla="*/ 3 w 82"/>
                  <a:gd name="T71" fmla="*/ 214 h 107"/>
                  <a:gd name="T72" fmla="*/ 3 w 82"/>
                  <a:gd name="T73" fmla="*/ 236 h 107"/>
                  <a:gd name="T74" fmla="*/ 3 w 82"/>
                  <a:gd name="T75" fmla="*/ 269 h 107"/>
                  <a:gd name="T76" fmla="*/ 3 w 82"/>
                  <a:gd name="T77" fmla="*/ 280 h 107"/>
                  <a:gd name="T78" fmla="*/ 3 w 82"/>
                  <a:gd name="T79" fmla="*/ 283 h 10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2" h="107">
                    <a:moveTo>
                      <a:pt x="1" y="103"/>
                    </a:moveTo>
                    <a:lnTo>
                      <a:pt x="1" y="104"/>
                    </a:lnTo>
                    <a:lnTo>
                      <a:pt x="0" y="107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1" y="40"/>
                    </a:lnTo>
                    <a:lnTo>
                      <a:pt x="16" y="32"/>
                    </a:lnTo>
                    <a:lnTo>
                      <a:pt x="22" y="25"/>
                    </a:lnTo>
                    <a:lnTo>
                      <a:pt x="27" y="20"/>
                    </a:lnTo>
                    <a:lnTo>
                      <a:pt x="38" y="14"/>
                    </a:lnTo>
                    <a:lnTo>
                      <a:pt x="42" y="11"/>
                    </a:lnTo>
                    <a:lnTo>
                      <a:pt x="52" y="8"/>
                    </a:lnTo>
                    <a:lnTo>
                      <a:pt x="61" y="5"/>
                    </a:lnTo>
                    <a:lnTo>
                      <a:pt x="71" y="3"/>
                    </a:lnTo>
                    <a:lnTo>
                      <a:pt x="82" y="0"/>
                    </a:lnTo>
                    <a:lnTo>
                      <a:pt x="69" y="4"/>
                    </a:lnTo>
                    <a:lnTo>
                      <a:pt x="66" y="4"/>
                    </a:lnTo>
                    <a:lnTo>
                      <a:pt x="56" y="6"/>
                    </a:lnTo>
                    <a:lnTo>
                      <a:pt x="46" y="10"/>
                    </a:lnTo>
                    <a:lnTo>
                      <a:pt x="41" y="13"/>
                    </a:lnTo>
                    <a:lnTo>
                      <a:pt x="37" y="15"/>
                    </a:lnTo>
                    <a:lnTo>
                      <a:pt x="27" y="21"/>
                    </a:lnTo>
                    <a:lnTo>
                      <a:pt x="21" y="26"/>
                    </a:lnTo>
                    <a:lnTo>
                      <a:pt x="16" y="34"/>
                    </a:lnTo>
                    <a:lnTo>
                      <a:pt x="11" y="41"/>
                    </a:lnTo>
                    <a:lnTo>
                      <a:pt x="7" y="51"/>
                    </a:lnTo>
                    <a:lnTo>
                      <a:pt x="3" y="60"/>
                    </a:lnTo>
                    <a:lnTo>
                      <a:pt x="1" y="68"/>
                    </a:lnTo>
                    <a:lnTo>
                      <a:pt x="1" y="78"/>
                    </a:lnTo>
                    <a:lnTo>
                      <a:pt x="1" y="86"/>
                    </a:lnTo>
                    <a:lnTo>
                      <a:pt x="1" y="98"/>
                    </a:lnTo>
                    <a:lnTo>
                      <a:pt x="1" y="102"/>
                    </a:lnTo>
                    <a:lnTo>
                      <a:pt x="1" y="10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4" name="Freeform 1047"/>
              <p:cNvSpPr>
                <a:spLocks/>
              </p:cNvSpPr>
              <p:nvPr/>
            </p:nvSpPr>
            <p:spPr bwMode="auto">
              <a:xfrm>
                <a:off x="2580" y="2422"/>
                <a:ext cx="55" cy="239"/>
              </a:xfrm>
              <a:custGeom>
                <a:avLst/>
                <a:gdLst>
                  <a:gd name="T0" fmla="*/ 6 w 20"/>
                  <a:gd name="T1" fmla="*/ 234 h 87"/>
                  <a:gd name="T2" fmla="*/ 6 w 20"/>
                  <a:gd name="T3" fmla="*/ 239 h 87"/>
                  <a:gd name="T4" fmla="*/ 3 w 20"/>
                  <a:gd name="T5" fmla="*/ 236 h 87"/>
                  <a:gd name="T6" fmla="*/ 3 w 20"/>
                  <a:gd name="T7" fmla="*/ 234 h 87"/>
                  <a:gd name="T8" fmla="*/ 0 w 20"/>
                  <a:gd name="T9" fmla="*/ 225 h 87"/>
                  <a:gd name="T10" fmla="*/ 0 w 20"/>
                  <a:gd name="T11" fmla="*/ 206 h 87"/>
                  <a:gd name="T12" fmla="*/ 0 w 20"/>
                  <a:gd name="T13" fmla="*/ 146 h 87"/>
                  <a:gd name="T14" fmla="*/ 6 w 20"/>
                  <a:gd name="T15" fmla="*/ 82 h 87"/>
                  <a:gd name="T16" fmla="*/ 11 w 20"/>
                  <a:gd name="T17" fmla="*/ 66 h 87"/>
                  <a:gd name="T18" fmla="*/ 14 w 20"/>
                  <a:gd name="T19" fmla="*/ 60 h 87"/>
                  <a:gd name="T20" fmla="*/ 19 w 20"/>
                  <a:gd name="T21" fmla="*/ 41 h 87"/>
                  <a:gd name="T22" fmla="*/ 41 w 20"/>
                  <a:gd name="T23" fmla="*/ 19 h 87"/>
                  <a:gd name="T24" fmla="*/ 55 w 20"/>
                  <a:gd name="T25" fmla="*/ 0 h 87"/>
                  <a:gd name="T26" fmla="*/ 41 w 20"/>
                  <a:gd name="T27" fmla="*/ 19 h 87"/>
                  <a:gd name="T28" fmla="*/ 28 w 20"/>
                  <a:gd name="T29" fmla="*/ 38 h 87"/>
                  <a:gd name="T30" fmla="*/ 14 w 20"/>
                  <a:gd name="T31" fmla="*/ 60 h 87"/>
                  <a:gd name="T32" fmla="*/ 11 w 20"/>
                  <a:gd name="T33" fmla="*/ 66 h 87"/>
                  <a:gd name="T34" fmla="*/ 6 w 20"/>
                  <a:gd name="T35" fmla="*/ 88 h 87"/>
                  <a:gd name="T36" fmla="*/ 3 w 20"/>
                  <a:gd name="T37" fmla="*/ 146 h 87"/>
                  <a:gd name="T38" fmla="*/ 3 w 20"/>
                  <a:gd name="T39" fmla="*/ 206 h 87"/>
                  <a:gd name="T40" fmla="*/ 3 w 20"/>
                  <a:gd name="T41" fmla="*/ 225 h 87"/>
                  <a:gd name="T42" fmla="*/ 6 w 20"/>
                  <a:gd name="T43" fmla="*/ 234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87">
                    <a:moveTo>
                      <a:pt x="2" y="85"/>
                    </a:moveTo>
                    <a:lnTo>
                      <a:pt x="2" y="87"/>
                    </a:lnTo>
                    <a:lnTo>
                      <a:pt x="1" y="86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5"/>
                    </a:lnTo>
                    <a:lnTo>
                      <a:pt x="0" y="53"/>
                    </a:lnTo>
                    <a:lnTo>
                      <a:pt x="2" y="30"/>
                    </a:lnTo>
                    <a:lnTo>
                      <a:pt x="4" y="24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0" y="0"/>
                    </a:lnTo>
                    <a:lnTo>
                      <a:pt x="15" y="7"/>
                    </a:lnTo>
                    <a:lnTo>
                      <a:pt x="10" y="14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1" y="53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5" name="Freeform 1048"/>
              <p:cNvSpPr>
                <a:spLocks/>
              </p:cNvSpPr>
              <p:nvPr/>
            </p:nvSpPr>
            <p:spPr bwMode="auto">
              <a:xfrm>
                <a:off x="2591" y="2389"/>
                <a:ext cx="313" cy="285"/>
              </a:xfrm>
              <a:custGeom>
                <a:avLst/>
                <a:gdLst>
                  <a:gd name="T0" fmla="*/ 299 w 114"/>
                  <a:gd name="T1" fmla="*/ 16 h 104"/>
                  <a:gd name="T2" fmla="*/ 302 w 114"/>
                  <a:gd name="T3" fmla="*/ 16 h 104"/>
                  <a:gd name="T4" fmla="*/ 313 w 114"/>
                  <a:gd name="T5" fmla="*/ 19 h 104"/>
                  <a:gd name="T6" fmla="*/ 302 w 114"/>
                  <a:gd name="T7" fmla="*/ 19 h 104"/>
                  <a:gd name="T8" fmla="*/ 299 w 114"/>
                  <a:gd name="T9" fmla="*/ 19 h 104"/>
                  <a:gd name="T10" fmla="*/ 283 w 114"/>
                  <a:gd name="T11" fmla="*/ 14 h 104"/>
                  <a:gd name="T12" fmla="*/ 242 w 114"/>
                  <a:gd name="T13" fmla="*/ 8 h 104"/>
                  <a:gd name="T14" fmla="*/ 214 w 114"/>
                  <a:gd name="T15" fmla="*/ 3 h 104"/>
                  <a:gd name="T16" fmla="*/ 184 w 114"/>
                  <a:gd name="T17" fmla="*/ 3 h 104"/>
                  <a:gd name="T18" fmla="*/ 148 w 114"/>
                  <a:gd name="T19" fmla="*/ 3 h 104"/>
                  <a:gd name="T20" fmla="*/ 118 w 114"/>
                  <a:gd name="T21" fmla="*/ 11 h 104"/>
                  <a:gd name="T22" fmla="*/ 88 w 114"/>
                  <a:gd name="T23" fmla="*/ 27 h 104"/>
                  <a:gd name="T24" fmla="*/ 60 w 114"/>
                  <a:gd name="T25" fmla="*/ 47 h 104"/>
                  <a:gd name="T26" fmla="*/ 41 w 114"/>
                  <a:gd name="T27" fmla="*/ 71 h 104"/>
                  <a:gd name="T28" fmla="*/ 22 w 114"/>
                  <a:gd name="T29" fmla="*/ 93 h 104"/>
                  <a:gd name="T30" fmla="*/ 16 w 114"/>
                  <a:gd name="T31" fmla="*/ 112 h 104"/>
                  <a:gd name="T32" fmla="*/ 8 w 114"/>
                  <a:gd name="T33" fmla="*/ 129 h 104"/>
                  <a:gd name="T34" fmla="*/ 5 w 114"/>
                  <a:gd name="T35" fmla="*/ 145 h 104"/>
                  <a:gd name="T36" fmla="*/ 5 w 114"/>
                  <a:gd name="T37" fmla="*/ 156 h 104"/>
                  <a:gd name="T38" fmla="*/ 3 w 114"/>
                  <a:gd name="T39" fmla="*/ 181 h 104"/>
                  <a:gd name="T40" fmla="*/ 3 w 114"/>
                  <a:gd name="T41" fmla="*/ 211 h 104"/>
                  <a:gd name="T42" fmla="*/ 3 w 114"/>
                  <a:gd name="T43" fmla="*/ 227 h 104"/>
                  <a:gd name="T44" fmla="*/ 8 w 114"/>
                  <a:gd name="T45" fmla="*/ 244 h 104"/>
                  <a:gd name="T46" fmla="*/ 8 w 114"/>
                  <a:gd name="T47" fmla="*/ 285 h 104"/>
                  <a:gd name="T48" fmla="*/ 5 w 114"/>
                  <a:gd name="T49" fmla="*/ 244 h 104"/>
                  <a:gd name="T50" fmla="*/ 3 w 114"/>
                  <a:gd name="T51" fmla="*/ 233 h 104"/>
                  <a:gd name="T52" fmla="*/ 0 w 114"/>
                  <a:gd name="T53" fmla="*/ 195 h 104"/>
                  <a:gd name="T54" fmla="*/ 3 w 114"/>
                  <a:gd name="T55" fmla="*/ 156 h 104"/>
                  <a:gd name="T56" fmla="*/ 5 w 114"/>
                  <a:gd name="T57" fmla="*/ 140 h 104"/>
                  <a:gd name="T58" fmla="*/ 5 w 114"/>
                  <a:gd name="T59" fmla="*/ 137 h 104"/>
                  <a:gd name="T60" fmla="*/ 8 w 114"/>
                  <a:gd name="T61" fmla="*/ 126 h 104"/>
                  <a:gd name="T62" fmla="*/ 16 w 114"/>
                  <a:gd name="T63" fmla="*/ 110 h 104"/>
                  <a:gd name="T64" fmla="*/ 27 w 114"/>
                  <a:gd name="T65" fmla="*/ 88 h 104"/>
                  <a:gd name="T66" fmla="*/ 44 w 114"/>
                  <a:gd name="T67" fmla="*/ 69 h 104"/>
                  <a:gd name="T68" fmla="*/ 63 w 114"/>
                  <a:gd name="T69" fmla="*/ 44 h 104"/>
                  <a:gd name="T70" fmla="*/ 88 w 114"/>
                  <a:gd name="T71" fmla="*/ 25 h 104"/>
                  <a:gd name="T72" fmla="*/ 118 w 114"/>
                  <a:gd name="T73" fmla="*/ 11 h 104"/>
                  <a:gd name="T74" fmla="*/ 154 w 114"/>
                  <a:gd name="T75" fmla="*/ 3 h 104"/>
                  <a:gd name="T76" fmla="*/ 184 w 114"/>
                  <a:gd name="T77" fmla="*/ 0 h 104"/>
                  <a:gd name="T78" fmla="*/ 214 w 114"/>
                  <a:gd name="T79" fmla="*/ 0 h 104"/>
                  <a:gd name="T80" fmla="*/ 242 w 114"/>
                  <a:gd name="T81" fmla="*/ 3 h 104"/>
                  <a:gd name="T82" fmla="*/ 283 w 114"/>
                  <a:gd name="T83" fmla="*/ 14 h 104"/>
                  <a:gd name="T84" fmla="*/ 299 w 114"/>
                  <a:gd name="T85" fmla="*/ 16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" h="104">
                    <a:moveTo>
                      <a:pt x="109" y="6"/>
                    </a:moveTo>
                    <a:lnTo>
                      <a:pt x="110" y="6"/>
                    </a:lnTo>
                    <a:lnTo>
                      <a:pt x="114" y="7"/>
                    </a:lnTo>
                    <a:lnTo>
                      <a:pt x="110" y="7"/>
                    </a:lnTo>
                    <a:lnTo>
                      <a:pt x="109" y="7"/>
                    </a:lnTo>
                    <a:lnTo>
                      <a:pt x="103" y="5"/>
                    </a:lnTo>
                    <a:lnTo>
                      <a:pt x="88" y="3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4" y="1"/>
                    </a:lnTo>
                    <a:lnTo>
                      <a:pt x="43" y="4"/>
                    </a:lnTo>
                    <a:lnTo>
                      <a:pt x="32" y="10"/>
                    </a:lnTo>
                    <a:lnTo>
                      <a:pt x="22" y="17"/>
                    </a:lnTo>
                    <a:lnTo>
                      <a:pt x="15" y="26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3" y="104"/>
                    </a:lnTo>
                    <a:lnTo>
                      <a:pt x="2" y="89"/>
                    </a:lnTo>
                    <a:lnTo>
                      <a:pt x="1" y="85"/>
                    </a:lnTo>
                    <a:lnTo>
                      <a:pt x="0" y="71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3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6" y="1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1"/>
                    </a:lnTo>
                    <a:lnTo>
                      <a:pt x="103" y="5"/>
                    </a:lnTo>
                    <a:lnTo>
                      <a:pt x="109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6" name="Freeform 1049"/>
              <p:cNvSpPr>
                <a:spLocks/>
              </p:cNvSpPr>
              <p:nvPr/>
            </p:nvSpPr>
            <p:spPr bwMode="auto">
              <a:xfrm>
                <a:off x="2607" y="2403"/>
                <a:ext cx="310" cy="313"/>
              </a:xfrm>
              <a:custGeom>
                <a:avLst/>
                <a:gdLst>
                  <a:gd name="T0" fmla="*/ 30 w 113"/>
                  <a:gd name="T1" fmla="*/ 299 h 114"/>
                  <a:gd name="T2" fmla="*/ 30 w 113"/>
                  <a:gd name="T3" fmla="*/ 305 h 114"/>
                  <a:gd name="T4" fmla="*/ 33 w 113"/>
                  <a:gd name="T5" fmla="*/ 313 h 114"/>
                  <a:gd name="T6" fmla="*/ 30 w 113"/>
                  <a:gd name="T7" fmla="*/ 305 h 114"/>
                  <a:gd name="T8" fmla="*/ 30 w 113"/>
                  <a:gd name="T9" fmla="*/ 297 h 114"/>
                  <a:gd name="T10" fmla="*/ 25 w 113"/>
                  <a:gd name="T11" fmla="*/ 283 h 114"/>
                  <a:gd name="T12" fmla="*/ 5 w 113"/>
                  <a:gd name="T13" fmla="*/ 242 h 114"/>
                  <a:gd name="T14" fmla="*/ 3 w 113"/>
                  <a:gd name="T15" fmla="*/ 211 h 114"/>
                  <a:gd name="T16" fmla="*/ 0 w 113"/>
                  <a:gd name="T17" fmla="*/ 181 h 114"/>
                  <a:gd name="T18" fmla="*/ 3 w 113"/>
                  <a:gd name="T19" fmla="*/ 143 h 114"/>
                  <a:gd name="T20" fmla="*/ 5 w 113"/>
                  <a:gd name="T21" fmla="*/ 126 h 114"/>
                  <a:gd name="T22" fmla="*/ 14 w 113"/>
                  <a:gd name="T23" fmla="*/ 110 h 114"/>
                  <a:gd name="T24" fmla="*/ 19 w 113"/>
                  <a:gd name="T25" fmla="*/ 88 h 114"/>
                  <a:gd name="T26" fmla="*/ 30 w 113"/>
                  <a:gd name="T27" fmla="*/ 74 h 114"/>
                  <a:gd name="T28" fmla="*/ 41 w 113"/>
                  <a:gd name="T29" fmla="*/ 58 h 114"/>
                  <a:gd name="T30" fmla="*/ 52 w 113"/>
                  <a:gd name="T31" fmla="*/ 47 h 114"/>
                  <a:gd name="T32" fmla="*/ 74 w 113"/>
                  <a:gd name="T33" fmla="*/ 27 h 114"/>
                  <a:gd name="T34" fmla="*/ 102 w 113"/>
                  <a:gd name="T35" fmla="*/ 14 h 114"/>
                  <a:gd name="T36" fmla="*/ 126 w 113"/>
                  <a:gd name="T37" fmla="*/ 3 h 114"/>
                  <a:gd name="T38" fmla="*/ 145 w 113"/>
                  <a:gd name="T39" fmla="*/ 0 h 114"/>
                  <a:gd name="T40" fmla="*/ 156 w 113"/>
                  <a:gd name="T41" fmla="*/ 0 h 114"/>
                  <a:gd name="T42" fmla="*/ 165 w 113"/>
                  <a:gd name="T43" fmla="*/ 3 h 114"/>
                  <a:gd name="T44" fmla="*/ 173 w 113"/>
                  <a:gd name="T45" fmla="*/ 3 h 114"/>
                  <a:gd name="T46" fmla="*/ 200 w 113"/>
                  <a:gd name="T47" fmla="*/ 5 h 114"/>
                  <a:gd name="T48" fmla="*/ 236 w 113"/>
                  <a:gd name="T49" fmla="*/ 14 h 114"/>
                  <a:gd name="T50" fmla="*/ 250 w 113"/>
                  <a:gd name="T51" fmla="*/ 16 h 114"/>
                  <a:gd name="T52" fmla="*/ 266 w 113"/>
                  <a:gd name="T53" fmla="*/ 27 h 114"/>
                  <a:gd name="T54" fmla="*/ 310 w 113"/>
                  <a:gd name="T55" fmla="*/ 27 h 114"/>
                  <a:gd name="T56" fmla="*/ 263 w 113"/>
                  <a:gd name="T57" fmla="*/ 27 h 114"/>
                  <a:gd name="T58" fmla="*/ 263 w 113"/>
                  <a:gd name="T59" fmla="*/ 25 h 114"/>
                  <a:gd name="T60" fmla="*/ 252 w 113"/>
                  <a:gd name="T61" fmla="*/ 16 h 114"/>
                  <a:gd name="T62" fmla="*/ 214 w 113"/>
                  <a:gd name="T63" fmla="*/ 11 h 114"/>
                  <a:gd name="T64" fmla="*/ 173 w 113"/>
                  <a:gd name="T65" fmla="*/ 5 h 114"/>
                  <a:gd name="T66" fmla="*/ 156 w 113"/>
                  <a:gd name="T67" fmla="*/ 3 h 114"/>
                  <a:gd name="T68" fmla="*/ 154 w 113"/>
                  <a:gd name="T69" fmla="*/ 3 h 114"/>
                  <a:gd name="T70" fmla="*/ 140 w 113"/>
                  <a:gd name="T71" fmla="*/ 3 h 114"/>
                  <a:gd name="T72" fmla="*/ 123 w 113"/>
                  <a:gd name="T73" fmla="*/ 5 h 114"/>
                  <a:gd name="T74" fmla="*/ 99 w 113"/>
                  <a:gd name="T75" fmla="*/ 16 h 114"/>
                  <a:gd name="T76" fmla="*/ 74 w 113"/>
                  <a:gd name="T77" fmla="*/ 30 h 114"/>
                  <a:gd name="T78" fmla="*/ 52 w 113"/>
                  <a:gd name="T79" fmla="*/ 52 h 114"/>
                  <a:gd name="T80" fmla="*/ 30 w 113"/>
                  <a:gd name="T81" fmla="*/ 80 h 114"/>
                  <a:gd name="T82" fmla="*/ 19 w 113"/>
                  <a:gd name="T83" fmla="*/ 93 h 114"/>
                  <a:gd name="T84" fmla="*/ 14 w 113"/>
                  <a:gd name="T85" fmla="*/ 113 h 114"/>
                  <a:gd name="T86" fmla="*/ 3 w 113"/>
                  <a:gd name="T87" fmla="*/ 146 h 114"/>
                  <a:gd name="T88" fmla="*/ 0 w 113"/>
                  <a:gd name="T89" fmla="*/ 181 h 114"/>
                  <a:gd name="T90" fmla="*/ 3 w 113"/>
                  <a:gd name="T91" fmla="*/ 211 h 114"/>
                  <a:gd name="T92" fmla="*/ 11 w 113"/>
                  <a:gd name="T93" fmla="*/ 242 h 114"/>
                  <a:gd name="T94" fmla="*/ 27 w 113"/>
                  <a:gd name="T95" fmla="*/ 283 h 114"/>
                  <a:gd name="T96" fmla="*/ 30 w 113"/>
                  <a:gd name="T97" fmla="*/ 297 h 114"/>
                  <a:gd name="T98" fmla="*/ 30 w 113"/>
                  <a:gd name="T99" fmla="*/ 299 h 1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3" h="114">
                    <a:moveTo>
                      <a:pt x="11" y="109"/>
                    </a:moveTo>
                    <a:lnTo>
                      <a:pt x="11" y="111"/>
                    </a:lnTo>
                    <a:lnTo>
                      <a:pt x="12" y="114"/>
                    </a:lnTo>
                    <a:lnTo>
                      <a:pt x="11" y="111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2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2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7"/>
                    </a:lnTo>
                    <a:lnTo>
                      <a:pt x="15" y="21"/>
                    </a:lnTo>
                    <a:lnTo>
                      <a:pt x="19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6" y="1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3" y="1"/>
                    </a:lnTo>
                    <a:lnTo>
                      <a:pt x="73" y="2"/>
                    </a:lnTo>
                    <a:lnTo>
                      <a:pt x="86" y="5"/>
                    </a:lnTo>
                    <a:lnTo>
                      <a:pt x="91" y="6"/>
                    </a:lnTo>
                    <a:lnTo>
                      <a:pt x="97" y="10"/>
                    </a:lnTo>
                    <a:lnTo>
                      <a:pt x="113" y="10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2" y="6"/>
                    </a:lnTo>
                    <a:lnTo>
                      <a:pt x="78" y="4"/>
                    </a:lnTo>
                    <a:lnTo>
                      <a:pt x="63" y="2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1" y="1"/>
                    </a:lnTo>
                    <a:lnTo>
                      <a:pt x="45" y="2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11" y="29"/>
                    </a:lnTo>
                    <a:lnTo>
                      <a:pt x="7" y="34"/>
                    </a:lnTo>
                    <a:lnTo>
                      <a:pt x="5" y="41"/>
                    </a:lnTo>
                    <a:lnTo>
                      <a:pt x="1" y="53"/>
                    </a:lnTo>
                    <a:lnTo>
                      <a:pt x="0" y="66"/>
                    </a:lnTo>
                    <a:lnTo>
                      <a:pt x="1" y="77"/>
                    </a:lnTo>
                    <a:lnTo>
                      <a:pt x="4" y="88"/>
                    </a:lnTo>
                    <a:lnTo>
                      <a:pt x="10" y="103"/>
                    </a:lnTo>
                    <a:lnTo>
                      <a:pt x="11" y="108"/>
                    </a:lnTo>
                    <a:lnTo>
                      <a:pt x="11" y="10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7" name="Freeform 1050"/>
              <p:cNvSpPr>
                <a:spLocks/>
              </p:cNvSpPr>
              <p:nvPr/>
            </p:nvSpPr>
            <p:spPr bwMode="auto">
              <a:xfrm>
                <a:off x="2610" y="2661"/>
                <a:ext cx="11" cy="41"/>
              </a:xfrm>
              <a:custGeom>
                <a:avLst/>
                <a:gdLst>
                  <a:gd name="T0" fmla="*/ 8 w 4"/>
                  <a:gd name="T1" fmla="*/ 38 h 15"/>
                  <a:gd name="T2" fmla="*/ 8 w 4"/>
                  <a:gd name="T3" fmla="*/ 41 h 15"/>
                  <a:gd name="T4" fmla="*/ 8 w 4"/>
                  <a:gd name="T5" fmla="*/ 38 h 15"/>
                  <a:gd name="T6" fmla="*/ 3 w 4"/>
                  <a:gd name="T7" fmla="*/ 38 h 15"/>
                  <a:gd name="T8" fmla="*/ 0 w 4"/>
                  <a:gd name="T9" fmla="*/ 25 h 15"/>
                  <a:gd name="T10" fmla="*/ 0 w 4"/>
                  <a:gd name="T11" fmla="*/ 14 h 15"/>
                  <a:gd name="T12" fmla="*/ 0 w 4"/>
                  <a:gd name="T13" fmla="*/ 8 h 15"/>
                  <a:gd name="T14" fmla="*/ 8 w 4"/>
                  <a:gd name="T15" fmla="*/ 5 h 15"/>
                  <a:gd name="T16" fmla="*/ 11 w 4"/>
                  <a:gd name="T17" fmla="*/ 0 h 15"/>
                  <a:gd name="T18" fmla="*/ 8 w 4"/>
                  <a:gd name="T19" fmla="*/ 5 h 15"/>
                  <a:gd name="T20" fmla="*/ 3 w 4"/>
                  <a:gd name="T21" fmla="*/ 11 h 15"/>
                  <a:gd name="T22" fmla="*/ 0 w 4"/>
                  <a:gd name="T23" fmla="*/ 14 h 15"/>
                  <a:gd name="T24" fmla="*/ 0 w 4"/>
                  <a:gd name="T25" fmla="*/ 25 h 15"/>
                  <a:gd name="T26" fmla="*/ 8 w 4"/>
                  <a:gd name="T27" fmla="*/ 38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" h="15">
                    <a:moveTo>
                      <a:pt x="3" y="14"/>
                    </a:moveTo>
                    <a:lnTo>
                      <a:pt x="3" y="15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8" name="Freeform 1051"/>
              <p:cNvSpPr>
                <a:spLocks/>
              </p:cNvSpPr>
              <p:nvPr/>
            </p:nvSpPr>
            <p:spPr bwMode="auto">
              <a:xfrm>
                <a:off x="2621" y="2441"/>
                <a:ext cx="66" cy="294"/>
              </a:xfrm>
              <a:custGeom>
                <a:avLst/>
                <a:gdLst>
                  <a:gd name="T0" fmla="*/ 47 w 24"/>
                  <a:gd name="T1" fmla="*/ 286 h 107"/>
                  <a:gd name="T2" fmla="*/ 47 w 24"/>
                  <a:gd name="T3" fmla="*/ 289 h 107"/>
                  <a:gd name="T4" fmla="*/ 52 w 24"/>
                  <a:gd name="T5" fmla="*/ 294 h 107"/>
                  <a:gd name="T6" fmla="*/ 47 w 24"/>
                  <a:gd name="T7" fmla="*/ 289 h 107"/>
                  <a:gd name="T8" fmla="*/ 47 w 24"/>
                  <a:gd name="T9" fmla="*/ 286 h 107"/>
                  <a:gd name="T10" fmla="*/ 44 w 24"/>
                  <a:gd name="T11" fmla="*/ 275 h 107"/>
                  <a:gd name="T12" fmla="*/ 30 w 24"/>
                  <a:gd name="T13" fmla="*/ 253 h 107"/>
                  <a:gd name="T14" fmla="*/ 17 w 24"/>
                  <a:gd name="T15" fmla="*/ 220 h 107"/>
                  <a:gd name="T16" fmla="*/ 0 w 24"/>
                  <a:gd name="T17" fmla="*/ 184 h 107"/>
                  <a:gd name="T18" fmla="*/ 0 w 24"/>
                  <a:gd name="T19" fmla="*/ 162 h 107"/>
                  <a:gd name="T20" fmla="*/ 0 w 24"/>
                  <a:gd name="T21" fmla="*/ 143 h 107"/>
                  <a:gd name="T22" fmla="*/ 6 w 24"/>
                  <a:gd name="T23" fmla="*/ 104 h 107"/>
                  <a:gd name="T24" fmla="*/ 17 w 24"/>
                  <a:gd name="T25" fmla="*/ 80 h 107"/>
                  <a:gd name="T26" fmla="*/ 19 w 24"/>
                  <a:gd name="T27" fmla="*/ 74 h 107"/>
                  <a:gd name="T28" fmla="*/ 30 w 24"/>
                  <a:gd name="T29" fmla="*/ 55 h 107"/>
                  <a:gd name="T30" fmla="*/ 39 w 24"/>
                  <a:gd name="T31" fmla="*/ 36 h 107"/>
                  <a:gd name="T32" fmla="*/ 47 w 24"/>
                  <a:gd name="T33" fmla="*/ 19 h 107"/>
                  <a:gd name="T34" fmla="*/ 66 w 24"/>
                  <a:gd name="T35" fmla="*/ 0 h 107"/>
                  <a:gd name="T36" fmla="*/ 47 w 24"/>
                  <a:gd name="T37" fmla="*/ 19 h 107"/>
                  <a:gd name="T38" fmla="*/ 44 w 24"/>
                  <a:gd name="T39" fmla="*/ 27 h 107"/>
                  <a:gd name="T40" fmla="*/ 33 w 24"/>
                  <a:gd name="T41" fmla="*/ 47 h 107"/>
                  <a:gd name="T42" fmla="*/ 19 w 24"/>
                  <a:gd name="T43" fmla="*/ 77 h 107"/>
                  <a:gd name="T44" fmla="*/ 17 w 24"/>
                  <a:gd name="T45" fmla="*/ 85 h 107"/>
                  <a:gd name="T46" fmla="*/ 6 w 24"/>
                  <a:gd name="T47" fmla="*/ 107 h 107"/>
                  <a:gd name="T48" fmla="*/ 3 w 24"/>
                  <a:gd name="T49" fmla="*/ 143 h 107"/>
                  <a:gd name="T50" fmla="*/ 0 w 24"/>
                  <a:gd name="T51" fmla="*/ 162 h 107"/>
                  <a:gd name="T52" fmla="*/ 3 w 24"/>
                  <a:gd name="T53" fmla="*/ 184 h 107"/>
                  <a:gd name="T54" fmla="*/ 17 w 24"/>
                  <a:gd name="T55" fmla="*/ 220 h 107"/>
                  <a:gd name="T56" fmla="*/ 33 w 24"/>
                  <a:gd name="T57" fmla="*/ 253 h 107"/>
                  <a:gd name="T58" fmla="*/ 44 w 24"/>
                  <a:gd name="T59" fmla="*/ 275 h 107"/>
                  <a:gd name="T60" fmla="*/ 47 w 24"/>
                  <a:gd name="T61" fmla="*/ 286 h 1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4" h="107">
                    <a:moveTo>
                      <a:pt x="17" y="104"/>
                    </a:moveTo>
                    <a:lnTo>
                      <a:pt x="17" y="105"/>
                    </a:lnTo>
                    <a:lnTo>
                      <a:pt x="19" y="107"/>
                    </a:lnTo>
                    <a:lnTo>
                      <a:pt x="17" y="105"/>
                    </a:lnTo>
                    <a:lnTo>
                      <a:pt x="17" y="104"/>
                    </a:lnTo>
                    <a:lnTo>
                      <a:pt x="16" y="100"/>
                    </a:lnTo>
                    <a:lnTo>
                      <a:pt x="11" y="92"/>
                    </a:lnTo>
                    <a:lnTo>
                      <a:pt x="6" y="80"/>
                    </a:lnTo>
                    <a:lnTo>
                      <a:pt x="0" y="67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2" y="38"/>
                    </a:lnTo>
                    <a:lnTo>
                      <a:pt x="6" y="29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4" y="13"/>
                    </a:lnTo>
                    <a:lnTo>
                      <a:pt x="17" y="7"/>
                    </a:lnTo>
                    <a:lnTo>
                      <a:pt x="24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8"/>
                    </a:lnTo>
                    <a:lnTo>
                      <a:pt x="6" y="31"/>
                    </a:lnTo>
                    <a:lnTo>
                      <a:pt x="2" y="39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80"/>
                    </a:lnTo>
                    <a:lnTo>
                      <a:pt x="12" y="92"/>
                    </a:lnTo>
                    <a:lnTo>
                      <a:pt x="16" y="100"/>
                    </a:lnTo>
                    <a:lnTo>
                      <a:pt x="17" y="10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69" name="Freeform 1052"/>
              <p:cNvSpPr>
                <a:spLocks/>
              </p:cNvSpPr>
              <p:nvPr/>
            </p:nvSpPr>
            <p:spPr bwMode="auto">
              <a:xfrm>
                <a:off x="2648" y="2422"/>
                <a:ext cx="278" cy="321"/>
              </a:xfrm>
              <a:custGeom>
                <a:avLst/>
                <a:gdLst>
                  <a:gd name="T0" fmla="*/ 259 w 101"/>
                  <a:gd name="T1" fmla="*/ 27 h 117"/>
                  <a:gd name="T2" fmla="*/ 264 w 101"/>
                  <a:gd name="T3" fmla="*/ 27 h 117"/>
                  <a:gd name="T4" fmla="*/ 278 w 101"/>
                  <a:gd name="T5" fmla="*/ 38 h 117"/>
                  <a:gd name="T6" fmla="*/ 264 w 101"/>
                  <a:gd name="T7" fmla="*/ 33 h 117"/>
                  <a:gd name="T8" fmla="*/ 259 w 101"/>
                  <a:gd name="T9" fmla="*/ 27 h 117"/>
                  <a:gd name="T10" fmla="*/ 239 w 101"/>
                  <a:gd name="T11" fmla="*/ 25 h 117"/>
                  <a:gd name="T12" fmla="*/ 187 w 101"/>
                  <a:gd name="T13" fmla="*/ 14 h 117"/>
                  <a:gd name="T14" fmla="*/ 154 w 101"/>
                  <a:gd name="T15" fmla="*/ 8 h 117"/>
                  <a:gd name="T16" fmla="*/ 116 w 101"/>
                  <a:gd name="T17" fmla="*/ 0 h 117"/>
                  <a:gd name="T18" fmla="*/ 96 w 101"/>
                  <a:gd name="T19" fmla="*/ 5 h 117"/>
                  <a:gd name="T20" fmla="*/ 74 w 101"/>
                  <a:gd name="T21" fmla="*/ 8 h 117"/>
                  <a:gd name="T22" fmla="*/ 58 w 101"/>
                  <a:gd name="T23" fmla="*/ 19 h 117"/>
                  <a:gd name="T24" fmla="*/ 44 w 101"/>
                  <a:gd name="T25" fmla="*/ 33 h 117"/>
                  <a:gd name="T26" fmla="*/ 19 w 101"/>
                  <a:gd name="T27" fmla="*/ 69 h 117"/>
                  <a:gd name="T28" fmla="*/ 11 w 101"/>
                  <a:gd name="T29" fmla="*/ 88 h 117"/>
                  <a:gd name="T30" fmla="*/ 3 w 101"/>
                  <a:gd name="T31" fmla="*/ 104 h 117"/>
                  <a:gd name="T32" fmla="*/ 3 w 101"/>
                  <a:gd name="T33" fmla="*/ 123 h 117"/>
                  <a:gd name="T34" fmla="*/ 6 w 101"/>
                  <a:gd name="T35" fmla="*/ 140 h 117"/>
                  <a:gd name="T36" fmla="*/ 14 w 101"/>
                  <a:gd name="T37" fmla="*/ 176 h 117"/>
                  <a:gd name="T38" fmla="*/ 25 w 101"/>
                  <a:gd name="T39" fmla="*/ 203 h 117"/>
                  <a:gd name="T40" fmla="*/ 39 w 101"/>
                  <a:gd name="T41" fmla="*/ 222 h 117"/>
                  <a:gd name="T42" fmla="*/ 47 w 101"/>
                  <a:gd name="T43" fmla="*/ 236 h 117"/>
                  <a:gd name="T44" fmla="*/ 77 w 101"/>
                  <a:gd name="T45" fmla="*/ 266 h 117"/>
                  <a:gd name="T46" fmla="*/ 110 w 101"/>
                  <a:gd name="T47" fmla="*/ 291 h 117"/>
                  <a:gd name="T48" fmla="*/ 129 w 101"/>
                  <a:gd name="T49" fmla="*/ 305 h 117"/>
                  <a:gd name="T50" fmla="*/ 146 w 101"/>
                  <a:gd name="T51" fmla="*/ 313 h 117"/>
                  <a:gd name="T52" fmla="*/ 198 w 101"/>
                  <a:gd name="T53" fmla="*/ 321 h 117"/>
                  <a:gd name="T54" fmla="*/ 143 w 101"/>
                  <a:gd name="T55" fmla="*/ 313 h 117"/>
                  <a:gd name="T56" fmla="*/ 143 w 101"/>
                  <a:gd name="T57" fmla="*/ 316 h 117"/>
                  <a:gd name="T58" fmla="*/ 140 w 101"/>
                  <a:gd name="T59" fmla="*/ 313 h 117"/>
                  <a:gd name="T60" fmla="*/ 127 w 101"/>
                  <a:gd name="T61" fmla="*/ 305 h 117"/>
                  <a:gd name="T62" fmla="*/ 91 w 101"/>
                  <a:gd name="T63" fmla="*/ 277 h 117"/>
                  <a:gd name="T64" fmla="*/ 58 w 101"/>
                  <a:gd name="T65" fmla="*/ 247 h 117"/>
                  <a:gd name="T66" fmla="*/ 44 w 101"/>
                  <a:gd name="T67" fmla="*/ 233 h 117"/>
                  <a:gd name="T68" fmla="*/ 30 w 101"/>
                  <a:gd name="T69" fmla="*/ 217 h 117"/>
                  <a:gd name="T70" fmla="*/ 19 w 101"/>
                  <a:gd name="T71" fmla="*/ 200 h 117"/>
                  <a:gd name="T72" fmla="*/ 11 w 101"/>
                  <a:gd name="T73" fmla="*/ 173 h 117"/>
                  <a:gd name="T74" fmla="*/ 3 w 101"/>
                  <a:gd name="T75" fmla="*/ 137 h 117"/>
                  <a:gd name="T76" fmla="*/ 0 w 101"/>
                  <a:gd name="T77" fmla="*/ 121 h 117"/>
                  <a:gd name="T78" fmla="*/ 3 w 101"/>
                  <a:gd name="T79" fmla="*/ 99 h 117"/>
                  <a:gd name="T80" fmla="*/ 11 w 101"/>
                  <a:gd name="T81" fmla="*/ 80 h 117"/>
                  <a:gd name="T82" fmla="*/ 19 w 101"/>
                  <a:gd name="T83" fmla="*/ 63 h 117"/>
                  <a:gd name="T84" fmla="*/ 44 w 101"/>
                  <a:gd name="T85" fmla="*/ 27 h 117"/>
                  <a:gd name="T86" fmla="*/ 58 w 101"/>
                  <a:gd name="T87" fmla="*/ 14 h 117"/>
                  <a:gd name="T88" fmla="*/ 77 w 101"/>
                  <a:gd name="T89" fmla="*/ 8 h 117"/>
                  <a:gd name="T90" fmla="*/ 96 w 101"/>
                  <a:gd name="T91" fmla="*/ 0 h 117"/>
                  <a:gd name="T92" fmla="*/ 116 w 101"/>
                  <a:gd name="T93" fmla="*/ 0 h 117"/>
                  <a:gd name="T94" fmla="*/ 157 w 101"/>
                  <a:gd name="T95" fmla="*/ 5 h 117"/>
                  <a:gd name="T96" fmla="*/ 190 w 101"/>
                  <a:gd name="T97" fmla="*/ 11 h 117"/>
                  <a:gd name="T98" fmla="*/ 239 w 101"/>
                  <a:gd name="T99" fmla="*/ 25 h 117"/>
                  <a:gd name="T100" fmla="*/ 259 w 101"/>
                  <a:gd name="T101" fmla="*/ 27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1" h="117">
                    <a:moveTo>
                      <a:pt x="94" y="10"/>
                    </a:moveTo>
                    <a:lnTo>
                      <a:pt x="96" y="10"/>
                    </a:lnTo>
                    <a:lnTo>
                      <a:pt x="101" y="14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87" y="9"/>
                    </a:lnTo>
                    <a:lnTo>
                      <a:pt x="68" y="5"/>
                    </a:lnTo>
                    <a:lnTo>
                      <a:pt x="56" y="3"/>
                    </a:lnTo>
                    <a:lnTo>
                      <a:pt x="42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2"/>
                    </a:lnTo>
                    <a:lnTo>
                      <a:pt x="7" y="25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2" y="51"/>
                    </a:lnTo>
                    <a:lnTo>
                      <a:pt x="5" y="64"/>
                    </a:lnTo>
                    <a:lnTo>
                      <a:pt x="9" y="74"/>
                    </a:lnTo>
                    <a:lnTo>
                      <a:pt x="14" y="81"/>
                    </a:lnTo>
                    <a:lnTo>
                      <a:pt x="17" y="86"/>
                    </a:lnTo>
                    <a:lnTo>
                      <a:pt x="28" y="97"/>
                    </a:lnTo>
                    <a:lnTo>
                      <a:pt x="40" y="106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3" y="101"/>
                    </a:lnTo>
                    <a:lnTo>
                      <a:pt x="21" y="90"/>
                    </a:lnTo>
                    <a:lnTo>
                      <a:pt x="16" y="85"/>
                    </a:lnTo>
                    <a:lnTo>
                      <a:pt x="11" y="79"/>
                    </a:lnTo>
                    <a:lnTo>
                      <a:pt x="7" y="73"/>
                    </a:lnTo>
                    <a:lnTo>
                      <a:pt x="4" y="63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9"/>
                    </a:lnTo>
                    <a:lnTo>
                      <a:pt x="7" y="23"/>
                    </a:lnTo>
                    <a:lnTo>
                      <a:pt x="16" y="10"/>
                    </a:lnTo>
                    <a:lnTo>
                      <a:pt x="21" y="5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7" y="2"/>
                    </a:lnTo>
                    <a:lnTo>
                      <a:pt x="69" y="4"/>
                    </a:lnTo>
                    <a:lnTo>
                      <a:pt x="87" y="9"/>
                    </a:lnTo>
                    <a:lnTo>
                      <a:pt x="94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0" name="Freeform 1053"/>
              <p:cNvSpPr>
                <a:spLocks/>
              </p:cNvSpPr>
              <p:nvPr/>
            </p:nvSpPr>
            <p:spPr bwMode="auto">
              <a:xfrm>
                <a:off x="2775" y="2746"/>
                <a:ext cx="44" cy="19"/>
              </a:xfrm>
              <a:custGeom>
                <a:avLst/>
                <a:gdLst>
                  <a:gd name="T0" fmla="*/ 44 w 16"/>
                  <a:gd name="T1" fmla="*/ 14 h 7"/>
                  <a:gd name="T2" fmla="*/ 44 w 16"/>
                  <a:gd name="T3" fmla="*/ 19 h 7"/>
                  <a:gd name="T4" fmla="*/ 28 w 16"/>
                  <a:gd name="T5" fmla="*/ 14 h 7"/>
                  <a:gd name="T6" fmla="*/ 11 w 16"/>
                  <a:gd name="T7" fmla="*/ 8 h 7"/>
                  <a:gd name="T8" fmla="*/ 3 w 16"/>
                  <a:gd name="T9" fmla="*/ 5 h 7"/>
                  <a:gd name="T10" fmla="*/ 0 w 16"/>
                  <a:gd name="T11" fmla="*/ 0 h 7"/>
                  <a:gd name="T12" fmla="*/ 3 w 16"/>
                  <a:gd name="T13" fmla="*/ 5 h 7"/>
                  <a:gd name="T14" fmla="*/ 11 w 16"/>
                  <a:gd name="T15" fmla="*/ 8 h 7"/>
                  <a:gd name="T16" fmla="*/ 28 w 16"/>
                  <a:gd name="T17" fmla="*/ 11 h 7"/>
                  <a:gd name="T18" fmla="*/ 44 w 16"/>
                  <a:gd name="T19" fmla="*/ 14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6" y="5"/>
                    </a:move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10" y="4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1" name="Freeform 1054"/>
              <p:cNvSpPr>
                <a:spLocks/>
              </p:cNvSpPr>
              <p:nvPr/>
            </p:nvSpPr>
            <p:spPr bwMode="auto">
              <a:xfrm>
                <a:off x="2681" y="2669"/>
                <a:ext cx="80" cy="71"/>
              </a:xfrm>
              <a:custGeom>
                <a:avLst/>
                <a:gdLst>
                  <a:gd name="T0" fmla="*/ 77 w 29"/>
                  <a:gd name="T1" fmla="*/ 68 h 26"/>
                  <a:gd name="T2" fmla="*/ 77 w 29"/>
                  <a:gd name="T3" fmla="*/ 71 h 26"/>
                  <a:gd name="T4" fmla="*/ 80 w 29"/>
                  <a:gd name="T5" fmla="*/ 71 h 26"/>
                  <a:gd name="T6" fmla="*/ 77 w 29"/>
                  <a:gd name="T7" fmla="*/ 71 h 26"/>
                  <a:gd name="T8" fmla="*/ 50 w 29"/>
                  <a:gd name="T9" fmla="*/ 44 h 26"/>
                  <a:gd name="T10" fmla="*/ 22 w 29"/>
                  <a:gd name="T11" fmla="*/ 16 h 26"/>
                  <a:gd name="T12" fmla="*/ 17 w 29"/>
                  <a:gd name="T13" fmla="*/ 11 h 26"/>
                  <a:gd name="T14" fmla="*/ 8 w 29"/>
                  <a:gd name="T15" fmla="*/ 3 h 26"/>
                  <a:gd name="T16" fmla="*/ 0 w 29"/>
                  <a:gd name="T17" fmla="*/ 0 h 26"/>
                  <a:gd name="T18" fmla="*/ 8 w 29"/>
                  <a:gd name="T19" fmla="*/ 3 h 26"/>
                  <a:gd name="T20" fmla="*/ 17 w 29"/>
                  <a:gd name="T21" fmla="*/ 11 h 26"/>
                  <a:gd name="T22" fmla="*/ 25 w 29"/>
                  <a:gd name="T23" fmla="*/ 16 h 26"/>
                  <a:gd name="T24" fmla="*/ 50 w 29"/>
                  <a:gd name="T25" fmla="*/ 44 h 26"/>
                  <a:gd name="T26" fmla="*/ 77 w 29"/>
                  <a:gd name="T27" fmla="*/ 68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28" y="25"/>
                    </a:moveTo>
                    <a:lnTo>
                      <a:pt x="28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8" y="16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2" name="Freeform 1055"/>
              <p:cNvSpPr>
                <a:spLocks/>
              </p:cNvSpPr>
              <p:nvPr/>
            </p:nvSpPr>
            <p:spPr bwMode="auto">
              <a:xfrm>
                <a:off x="2637" y="2548"/>
                <a:ext cx="121" cy="209"/>
              </a:xfrm>
              <a:custGeom>
                <a:avLst/>
                <a:gdLst>
                  <a:gd name="T0" fmla="*/ 113 w 44"/>
                  <a:gd name="T1" fmla="*/ 206 h 76"/>
                  <a:gd name="T2" fmla="*/ 116 w 44"/>
                  <a:gd name="T3" fmla="*/ 206 h 76"/>
                  <a:gd name="T4" fmla="*/ 121 w 44"/>
                  <a:gd name="T5" fmla="*/ 209 h 76"/>
                  <a:gd name="T6" fmla="*/ 113 w 44"/>
                  <a:gd name="T7" fmla="*/ 206 h 76"/>
                  <a:gd name="T8" fmla="*/ 110 w 44"/>
                  <a:gd name="T9" fmla="*/ 206 h 76"/>
                  <a:gd name="T10" fmla="*/ 107 w 44"/>
                  <a:gd name="T11" fmla="*/ 204 h 76"/>
                  <a:gd name="T12" fmla="*/ 88 w 44"/>
                  <a:gd name="T13" fmla="*/ 190 h 76"/>
                  <a:gd name="T14" fmla="*/ 55 w 44"/>
                  <a:gd name="T15" fmla="*/ 140 h 76"/>
                  <a:gd name="T16" fmla="*/ 22 w 44"/>
                  <a:gd name="T17" fmla="*/ 91 h 76"/>
                  <a:gd name="T18" fmla="*/ 11 w 44"/>
                  <a:gd name="T19" fmla="*/ 74 h 76"/>
                  <a:gd name="T20" fmla="*/ 11 w 44"/>
                  <a:gd name="T21" fmla="*/ 66 h 76"/>
                  <a:gd name="T22" fmla="*/ 3 w 44"/>
                  <a:gd name="T23" fmla="*/ 50 h 76"/>
                  <a:gd name="T24" fmla="*/ 0 w 44"/>
                  <a:gd name="T25" fmla="*/ 36 h 76"/>
                  <a:gd name="T26" fmla="*/ 0 w 44"/>
                  <a:gd name="T27" fmla="*/ 19 h 76"/>
                  <a:gd name="T28" fmla="*/ 8 w 44"/>
                  <a:gd name="T29" fmla="*/ 0 h 76"/>
                  <a:gd name="T30" fmla="*/ 0 w 44"/>
                  <a:gd name="T31" fmla="*/ 22 h 76"/>
                  <a:gd name="T32" fmla="*/ 0 w 44"/>
                  <a:gd name="T33" fmla="*/ 28 h 76"/>
                  <a:gd name="T34" fmla="*/ 3 w 44"/>
                  <a:gd name="T35" fmla="*/ 41 h 76"/>
                  <a:gd name="T36" fmla="*/ 8 w 44"/>
                  <a:gd name="T37" fmla="*/ 61 h 76"/>
                  <a:gd name="T38" fmla="*/ 11 w 44"/>
                  <a:gd name="T39" fmla="*/ 66 h 76"/>
                  <a:gd name="T40" fmla="*/ 14 w 44"/>
                  <a:gd name="T41" fmla="*/ 77 h 76"/>
                  <a:gd name="T42" fmla="*/ 25 w 44"/>
                  <a:gd name="T43" fmla="*/ 94 h 76"/>
                  <a:gd name="T44" fmla="*/ 55 w 44"/>
                  <a:gd name="T45" fmla="*/ 140 h 76"/>
                  <a:gd name="T46" fmla="*/ 94 w 44"/>
                  <a:gd name="T47" fmla="*/ 190 h 76"/>
                  <a:gd name="T48" fmla="*/ 107 w 44"/>
                  <a:gd name="T49" fmla="*/ 204 h 76"/>
                  <a:gd name="T50" fmla="*/ 110 w 44"/>
                  <a:gd name="T51" fmla="*/ 206 h 76"/>
                  <a:gd name="T52" fmla="*/ 113 w 44"/>
                  <a:gd name="T53" fmla="*/ 206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4" h="76">
                    <a:moveTo>
                      <a:pt x="41" y="75"/>
                    </a:moveTo>
                    <a:lnTo>
                      <a:pt x="42" y="75"/>
                    </a:lnTo>
                    <a:lnTo>
                      <a:pt x="44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2" y="69"/>
                    </a:lnTo>
                    <a:lnTo>
                      <a:pt x="20" y="51"/>
                    </a:lnTo>
                    <a:lnTo>
                      <a:pt x="8" y="33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8"/>
                    </a:lnTo>
                    <a:lnTo>
                      <a:pt x="9" y="34"/>
                    </a:lnTo>
                    <a:lnTo>
                      <a:pt x="20" y="51"/>
                    </a:lnTo>
                    <a:lnTo>
                      <a:pt x="34" y="69"/>
                    </a:lnTo>
                    <a:lnTo>
                      <a:pt x="39" y="74"/>
                    </a:lnTo>
                    <a:lnTo>
                      <a:pt x="40" y="75"/>
                    </a:lnTo>
                    <a:lnTo>
                      <a:pt x="41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3" name="Freeform 1056"/>
              <p:cNvSpPr>
                <a:spLocks/>
              </p:cNvSpPr>
              <p:nvPr/>
            </p:nvSpPr>
            <p:spPr bwMode="auto">
              <a:xfrm>
                <a:off x="2624" y="2589"/>
                <a:ext cx="85" cy="157"/>
              </a:xfrm>
              <a:custGeom>
                <a:avLst/>
                <a:gdLst>
                  <a:gd name="T0" fmla="*/ 85 w 31"/>
                  <a:gd name="T1" fmla="*/ 154 h 57"/>
                  <a:gd name="T2" fmla="*/ 85 w 31"/>
                  <a:gd name="T3" fmla="*/ 157 h 57"/>
                  <a:gd name="T4" fmla="*/ 82 w 31"/>
                  <a:gd name="T5" fmla="*/ 157 h 57"/>
                  <a:gd name="T6" fmla="*/ 80 w 31"/>
                  <a:gd name="T7" fmla="*/ 151 h 57"/>
                  <a:gd name="T8" fmla="*/ 69 w 31"/>
                  <a:gd name="T9" fmla="*/ 140 h 57"/>
                  <a:gd name="T10" fmla="*/ 49 w 31"/>
                  <a:gd name="T11" fmla="*/ 105 h 57"/>
                  <a:gd name="T12" fmla="*/ 25 w 31"/>
                  <a:gd name="T13" fmla="*/ 66 h 57"/>
                  <a:gd name="T14" fmla="*/ 22 w 31"/>
                  <a:gd name="T15" fmla="*/ 52 h 57"/>
                  <a:gd name="T16" fmla="*/ 22 w 31"/>
                  <a:gd name="T17" fmla="*/ 50 h 57"/>
                  <a:gd name="T18" fmla="*/ 8 w 31"/>
                  <a:gd name="T19" fmla="*/ 14 h 57"/>
                  <a:gd name="T20" fmla="*/ 0 w 31"/>
                  <a:gd name="T21" fmla="*/ 0 h 57"/>
                  <a:gd name="T22" fmla="*/ 11 w 31"/>
                  <a:gd name="T23" fmla="*/ 14 h 57"/>
                  <a:gd name="T24" fmla="*/ 22 w 31"/>
                  <a:gd name="T25" fmla="*/ 50 h 57"/>
                  <a:gd name="T26" fmla="*/ 22 w 31"/>
                  <a:gd name="T27" fmla="*/ 55 h 57"/>
                  <a:gd name="T28" fmla="*/ 27 w 31"/>
                  <a:gd name="T29" fmla="*/ 66 h 57"/>
                  <a:gd name="T30" fmla="*/ 49 w 31"/>
                  <a:gd name="T31" fmla="*/ 105 h 57"/>
                  <a:gd name="T32" fmla="*/ 71 w 31"/>
                  <a:gd name="T33" fmla="*/ 140 h 57"/>
                  <a:gd name="T34" fmla="*/ 80 w 31"/>
                  <a:gd name="T35" fmla="*/ 151 h 57"/>
                  <a:gd name="T36" fmla="*/ 85 w 31"/>
                  <a:gd name="T37" fmla="*/ 154 h 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57">
                    <a:moveTo>
                      <a:pt x="31" y="56"/>
                    </a:moveTo>
                    <a:lnTo>
                      <a:pt x="31" y="57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25" y="51"/>
                    </a:lnTo>
                    <a:lnTo>
                      <a:pt x="18" y="38"/>
                    </a:lnTo>
                    <a:lnTo>
                      <a:pt x="9" y="24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4"/>
                    </a:lnTo>
                    <a:lnTo>
                      <a:pt x="18" y="38"/>
                    </a:lnTo>
                    <a:lnTo>
                      <a:pt x="26" y="51"/>
                    </a:lnTo>
                    <a:lnTo>
                      <a:pt x="29" y="55"/>
                    </a:lnTo>
                    <a:lnTo>
                      <a:pt x="31" y="5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4" name="Freeform 1057"/>
              <p:cNvSpPr>
                <a:spLocks/>
              </p:cNvSpPr>
              <p:nvPr/>
            </p:nvSpPr>
            <p:spPr bwMode="auto">
              <a:xfrm>
                <a:off x="2665" y="2436"/>
                <a:ext cx="255" cy="293"/>
              </a:xfrm>
              <a:custGeom>
                <a:avLst/>
                <a:gdLst>
                  <a:gd name="T0" fmla="*/ 170 w 93"/>
                  <a:gd name="T1" fmla="*/ 290 h 107"/>
                  <a:gd name="T2" fmla="*/ 173 w 93"/>
                  <a:gd name="T3" fmla="*/ 290 h 107"/>
                  <a:gd name="T4" fmla="*/ 184 w 93"/>
                  <a:gd name="T5" fmla="*/ 293 h 107"/>
                  <a:gd name="T6" fmla="*/ 173 w 93"/>
                  <a:gd name="T7" fmla="*/ 293 h 107"/>
                  <a:gd name="T8" fmla="*/ 170 w 93"/>
                  <a:gd name="T9" fmla="*/ 293 h 107"/>
                  <a:gd name="T10" fmla="*/ 151 w 93"/>
                  <a:gd name="T11" fmla="*/ 288 h 107"/>
                  <a:gd name="T12" fmla="*/ 129 w 93"/>
                  <a:gd name="T13" fmla="*/ 279 h 107"/>
                  <a:gd name="T14" fmla="*/ 107 w 93"/>
                  <a:gd name="T15" fmla="*/ 266 h 107"/>
                  <a:gd name="T16" fmla="*/ 80 w 93"/>
                  <a:gd name="T17" fmla="*/ 249 h 107"/>
                  <a:gd name="T18" fmla="*/ 52 w 93"/>
                  <a:gd name="T19" fmla="*/ 225 h 107"/>
                  <a:gd name="T20" fmla="*/ 30 w 93"/>
                  <a:gd name="T21" fmla="*/ 194 h 107"/>
                  <a:gd name="T22" fmla="*/ 22 w 93"/>
                  <a:gd name="T23" fmla="*/ 178 h 107"/>
                  <a:gd name="T24" fmla="*/ 11 w 93"/>
                  <a:gd name="T25" fmla="*/ 159 h 107"/>
                  <a:gd name="T26" fmla="*/ 3 w 93"/>
                  <a:gd name="T27" fmla="*/ 140 h 107"/>
                  <a:gd name="T28" fmla="*/ 0 w 93"/>
                  <a:gd name="T29" fmla="*/ 120 h 107"/>
                  <a:gd name="T30" fmla="*/ 0 w 93"/>
                  <a:gd name="T31" fmla="*/ 99 h 107"/>
                  <a:gd name="T32" fmla="*/ 3 w 93"/>
                  <a:gd name="T33" fmla="*/ 82 h 107"/>
                  <a:gd name="T34" fmla="*/ 11 w 93"/>
                  <a:gd name="T35" fmla="*/ 66 h 107"/>
                  <a:gd name="T36" fmla="*/ 16 w 93"/>
                  <a:gd name="T37" fmla="*/ 49 h 107"/>
                  <a:gd name="T38" fmla="*/ 27 w 93"/>
                  <a:gd name="T39" fmla="*/ 36 h 107"/>
                  <a:gd name="T40" fmla="*/ 38 w 93"/>
                  <a:gd name="T41" fmla="*/ 25 h 107"/>
                  <a:gd name="T42" fmla="*/ 47 w 93"/>
                  <a:gd name="T43" fmla="*/ 14 h 107"/>
                  <a:gd name="T44" fmla="*/ 58 w 93"/>
                  <a:gd name="T45" fmla="*/ 8 h 107"/>
                  <a:gd name="T46" fmla="*/ 80 w 93"/>
                  <a:gd name="T47" fmla="*/ 0 h 107"/>
                  <a:gd name="T48" fmla="*/ 99 w 93"/>
                  <a:gd name="T49" fmla="*/ 0 h 107"/>
                  <a:gd name="T50" fmla="*/ 110 w 93"/>
                  <a:gd name="T51" fmla="*/ 0 h 107"/>
                  <a:gd name="T52" fmla="*/ 137 w 93"/>
                  <a:gd name="T53" fmla="*/ 8 h 107"/>
                  <a:gd name="T54" fmla="*/ 208 w 93"/>
                  <a:gd name="T55" fmla="*/ 33 h 107"/>
                  <a:gd name="T56" fmla="*/ 255 w 93"/>
                  <a:gd name="T57" fmla="*/ 49 h 107"/>
                  <a:gd name="T58" fmla="*/ 208 w 93"/>
                  <a:gd name="T59" fmla="*/ 33 h 107"/>
                  <a:gd name="T60" fmla="*/ 151 w 93"/>
                  <a:gd name="T61" fmla="*/ 14 h 107"/>
                  <a:gd name="T62" fmla="*/ 110 w 93"/>
                  <a:gd name="T63" fmla="*/ 5 h 107"/>
                  <a:gd name="T64" fmla="*/ 96 w 93"/>
                  <a:gd name="T65" fmla="*/ 0 h 107"/>
                  <a:gd name="T66" fmla="*/ 93 w 93"/>
                  <a:gd name="T67" fmla="*/ 0 h 107"/>
                  <a:gd name="T68" fmla="*/ 74 w 93"/>
                  <a:gd name="T69" fmla="*/ 5 h 107"/>
                  <a:gd name="T70" fmla="*/ 55 w 93"/>
                  <a:gd name="T71" fmla="*/ 11 h 107"/>
                  <a:gd name="T72" fmla="*/ 44 w 93"/>
                  <a:gd name="T73" fmla="*/ 19 h 107"/>
                  <a:gd name="T74" fmla="*/ 38 w 93"/>
                  <a:gd name="T75" fmla="*/ 27 h 107"/>
                  <a:gd name="T76" fmla="*/ 27 w 93"/>
                  <a:gd name="T77" fmla="*/ 41 h 107"/>
                  <a:gd name="T78" fmla="*/ 16 w 93"/>
                  <a:gd name="T79" fmla="*/ 55 h 107"/>
                  <a:gd name="T80" fmla="*/ 11 w 93"/>
                  <a:gd name="T81" fmla="*/ 68 h 107"/>
                  <a:gd name="T82" fmla="*/ 8 w 93"/>
                  <a:gd name="T83" fmla="*/ 85 h 107"/>
                  <a:gd name="T84" fmla="*/ 3 w 93"/>
                  <a:gd name="T85" fmla="*/ 104 h 107"/>
                  <a:gd name="T86" fmla="*/ 3 w 93"/>
                  <a:gd name="T87" fmla="*/ 123 h 107"/>
                  <a:gd name="T88" fmla="*/ 8 w 93"/>
                  <a:gd name="T89" fmla="*/ 140 h 107"/>
                  <a:gd name="T90" fmla="*/ 14 w 93"/>
                  <a:gd name="T91" fmla="*/ 162 h 107"/>
                  <a:gd name="T92" fmla="*/ 25 w 93"/>
                  <a:gd name="T93" fmla="*/ 178 h 107"/>
                  <a:gd name="T94" fmla="*/ 30 w 93"/>
                  <a:gd name="T95" fmla="*/ 194 h 107"/>
                  <a:gd name="T96" fmla="*/ 55 w 93"/>
                  <a:gd name="T97" fmla="*/ 225 h 107"/>
                  <a:gd name="T98" fmla="*/ 82 w 93"/>
                  <a:gd name="T99" fmla="*/ 246 h 107"/>
                  <a:gd name="T100" fmla="*/ 107 w 93"/>
                  <a:gd name="T101" fmla="*/ 266 h 107"/>
                  <a:gd name="T102" fmla="*/ 134 w 93"/>
                  <a:gd name="T103" fmla="*/ 277 h 107"/>
                  <a:gd name="T104" fmla="*/ 154 w 93"/>
                  <a:gd name="T105" fmla="*/ 288 h 107"/>
                  <a:gd name="T106" fmla="*/ 170 w 93"/>
                  <a:gd name="T107" fmla="*/ 290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3" h="107">
                    <a:moveTo>
                      <a:pt x="62" y="106"/>
                    </a:moveTo>
                    <a:lnTo>
                      <a:pt x="63" y="106"/>
                    </a:lnTo>
                    <a:lnTo>
                      <a:pt x="67" y="107"/>
                    </a:lnTo>
                    <a:lnTo>
                      <a:pt x="63" y="107"/>
                    </a:lnTo>
                    <a:lnTo>
                      <a:pt x="62" y="107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1" y="71"/>
                    </a:lnTo>
                    <a:lnTo>
                      <a:pt x="8" y="65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6"/>
                    </a:lnTo>
                    <a:lnTo>
                      <a:pt x="1" y="30"/>
                    </a:lnTo>
                    <a:lnTo>
                      <a:pt x="4" y="24"/>
                    </a:lnTo>
                    <a:lnTo>
                      <a:pt x="6" y="18"/>
                    </a:lnTo>
                    <a:lnTo>
                      <a:pt x="10" y="13"/>
                    </a:lnTo>
                    <a:lnTo>
                      <a:pt x="14" y="9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50" y="3"/>
                    </a:lnTo>
                    <a:lnTo>
                      <a:pt x="76" y="12"/>
                    </a:lnTo>
                    <a:lnTo>
                      <a:pt x="93" y="18"/>
                    </a:lnTo>
                    <a:lnTo>
                      <a:pt x="76" y="12"/>
                    </a:lnTo>
                    <a:lnTo>
                      <a:pt x="55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10" y="15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31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1" y="71"/>
                    </a:lnTo>
                    <a:lnTo>
                      <a:pt x="20" y="82"/>
                    </a:lnTo>
                    <a:lnTo>
                      <a:pt x="30" y="90"/>
                    </a:lnTo>
                    <a:lnTo>
                      <a:pt x="39" y="97"/>
                    </a:lnTo>
                    <a:lnTo>
                      <a:pt x="49" y="101"/>
                    </a:lnTo>
                    <a:lnTo>
                      <a:pt x="56" y="105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5" name="Freeform 1058"/>
              <p:cNvSpPr>
                <a:spLocks/>
              </p:cNvSpPr>
              <p:nvPr/>
            </p:nvSpPr>
            <p:spPr bwMode="auto">
              <a:xfrm>
                <a:off x="2687" y="2455"/>
                <a:ext cx="247" cy="261"/>
              </a:xfrm>
              <a:custGeom>
                <a:avLst/>
                <a:gdLst>
                  <a:gd name="T0" fmla="*/ 233 w 90"/>
                  <a:gd name="T1" fmla="*/ 55 h 95"/>
                  <a:gd name="T2" fmla="*/ 239 w 90"/>
                  <a:gd name="T3" fmla="*/ 55 h 95"/>
                  <a:gd name="T4" fmla="*/ 247 w 90"/>
                  <a:gd name="T5" fmla="*/ 58 h 95"/>
                  <a:gd name="T6" fmla="*/ 239 w 90"/>
                  <a:gd name="T7" fmla="*/ 58 h 95"/>
                  <a:gd name="T8" fmla="*/ 233 w 90"/>
                  <a:gd name="T9" fmla="*/ 58 h 95"/>
                  <a:gd name="T10" fmla="*/ 214 w 90"/>
                  <a:gd name="T11" fmla="*/ 55 h 95"/>
                  <a:gd name="T12" fmla="*/ 192 w 90"/>
                  <a:gd name="T13" fmla="*/ 47 h 95"/>
                  <a:gd name="T14" fmla="*/ 170 w 90"/>
                  <a:gd name="T15" fmla="*/ 36 h 95"/>
                  <a:gd name="T16" fmla="*/ 143 w 90"/>
                  <a:gd name="T17" fmla="*/ 19 h 95"/>
                  <a:gd name="T18" fmla="*/ 113 w 90"/>
                  <a:gd name="T19" fmla="*/ 5 h 95"/>
                  <a:gd name="T20" fmla="*/ 91 w 90"/>
                  <a:gd name="T21" fmla="*/ 3 h 95"/>
                  <a:gd name="T22" fmla="*/ 74 w 90"/>
                  <a:gd name="T23" fmla="*/ 0 h 95"/>
                  <a:gd name="T24" fmla="*/ 58 w 90"/>
                  <a:gd name="T25" fmla="*/ 3 h 95"/>
                  <a:gd name="T26" fmla="*/ 38 w 90"/>
                  <a:gd name="T27" fmla="*/ 14 h 95"/>
                  <a:gd name="T28" fmla="*/ 19 w 90"/>
                  <a:gd name="T29" fmla="*/ 22 h 95"/>
                  <a:gd name="T30" fmla="*/ 8 w 90"/>
                  <a:gd name="T31" fmla="*/ 36 h 95"/>
                  <a:gd name="T32" fmla="*/ 3 w 90"/>
                  <a:gd name="T33" fmla="*/ 55 h 95"/>
                  <a:gd name="T34" fmla="*/ 3 w 90"/>
                  <a:gd name="T35" fmla="*/ 71 h 95"/>
                  <a:gd name="T36" fmla="*/ 3 w 90"/>
                  <a:gd name="T37" fmla="*/ 104 h 95"/>
                  <a:gd name="T38" fmla="*/ 5 w 90"/>
                  <a:gd name="T39" fmla="*/ 135 h 95"/>
                  <a:gd name="T40" fmla="*/ 16 w 90"/>
                  <a:gd name="T41" fmla="*/ 159 h 95"/>
                  <a:gd name="T42" fmla="*/ 30 w 90"/>
                  <a:gd name="T43" fmla="*/ 176 h 95"/>
                  <a:gd name="T44" fmla="*/ 44 w 90"/>
                  <a:gd name="T45" fmla="*/ 187 h 95"/>
                  <a:gd name="T46" fmla="*/ 74 w 90"/>
                  <a:gd name="T47" fmla="*/ 212 h 95"/>
                  <a:gd name="T48" fmla="*/ 104 w 90"/>
                  <a:gd name="T49" fmla="*/ 231 h 95"/>
                  <a:gd name="T50" fmla="*/ 134 w 90"/>
                  <a:gd name="T51" fmla="*/ 247 h 95"/>
                  <a:gd name="T52" fmla="*/ 176 w 90"/>
                  <a:gd name="T53" fmla="*/ 258 h 95"/>
                  <a:gd name="T54" fmla="*/ 184 w 90"/>
                  <a:gd name="T55" fmla="*/ 261 h 95"/>
                  <a:gd name="T56" fmla="*/ 134 w 90"/>
                  <a:gd name="T57" fmla="*/ 247 h 95"/>
                  <a:gd name="T58" fmla="*/ 118 w 90"/>
                  <a:gd name="T59" fmla="*/ 242 h 95"/>
                  <a:gd name="T60" fmla="*/ 85 w 90"/>
                  <a:gd name="T61" fmla="*/ 220 h 95"/>
                  <a:gd name="T62" fmla="*/ 49 w 90"/>
                  <a:gd name="T63" fmla="*/ 198 h 95"/>
                  <a:gd name="T64" fmla="*/ 38 w 90"/>
                  <a:gd name="T65" fmla="*/ 190 h 95"/>
                  <a:gd name="T66" fmla="*/ 36 w 90"/>
                  <a:gd name="T67" fmla="*/ 184 h 95"/>
                  <a:gd name="T68" fmla="*/ 25 w 90"/>
                  <a:gd name="T69" fmla="*/ 173 h 95"/>
                  <a:gd name="T70" fmla="*/ 11 w 90"/>
                  <a:gd name="T71" fmla="*/ 157 h 95"/>
                  <a:gd name="T72" fmla="*/ 5 w 90"/>
                  <a:gd name="T73" fmla="*/ 132 h 95"/>
                  <a:gd name="T74" fmla="*/ 3 w 90"/>
                  <a:gd name="T75" fmla="*/ 102 h 95"/>
                  <a:gd name="T76" fmla="*/ 0 w 90"/>
                  <a:gd name="T77" fmla="*/ 85 h 95"/>
                  <a:gd name="T78" fmla="*/ 0 w 90"/>
                  <a:gd name="T79" fmla="*/ 66 h 95"/>
                  <a:gd name="T80" fmla="*/ 3 w 90"/>
                  <a:gd name="T81" fmla="*/ 47 h 95"/>
                  <a:gd name="T82" fmla="*/ 8 w 90"/>
                  <a:gd name="T83" fmla="*/ 33 h 95"/>
                  <a:gd name="T84" fmla="*/ 22 w 90"/>
                  <a:gd name="T85" fmla="*/ 19 h 95"/>
                  <a:gd name="T86" fmla="*/ 38 w 90"/>
                  <a:gd name="T87" fmla="*/ 8 h 95"/>
                  <a:gd name="T88" fmla="*/ 58 w 90"/>
                  <a:gd name="T89" fmla="*/ 0 h 95"/>
                  <a:gd name="T90" fmla="*/ 77 w 90"/>
                  <a:gd name="T91" fmla="*/ 0 h 95"/>
                  <a:gd name="T92" fmla="*/ 93 w 90"/>
                  <a:gd name="T93" fmla="*/ 0 h 95"/>
                  <a:gd name="T94" fmla="*/ 113 w 90"/>
                  <a:gd name="T95" fmla="*/ 5 h 95"/>
                  <a:gd name="T96" fmla="*/ 145 w 90"/>
                  <a:gd name="T97" fmla="*/ 19 h 95"/>
                  <a:gd name="T98" fmla="*/ 170 w 90"/>
                  <a:gd name="T99" fmla="*/ 36 h 95"/>
                  <a:gd name="T100" fmla="*/ 192 w 90"/>
                  <a:gd name="T101" fmla="*/ 47 h 95"/>
                  <a:gd name="T102" fmla="*/ 214 w 90"/>
                  <a:gd name="T103" fmla="*/ 49 h 95"/>
                  <a:gd name="T104" fmla="*/ 233 w 90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0" h="95">
                    <a:moveTo>
                      <a:pt x="85" y="20"/>
                    </a:moveTo>
                    <a:lnTo>
                      <a:pt x="87" y="20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1"/>
                    </a:lnTo>
                    <a:lnTo>
                      <a:pt x="78" y="20"/>
                    </a:lnTo>
                    <a:lnTo>
                      <a:pt x="70" y="17"/>
                    </a:lnTo>
                    <a:lnTo>
                      <a:pt x="62" y="13"/>
                    </a:lnTo>
                    <a:lnTo>
                      <a:pt x="52" y="7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1"/>
                    </a:lnTo>
                    <a:lnTo>
                      <a:pt x="14" y="5"/>
                    </a:lnTo>
                    <a:lnTo>
                      <a:pt x="7" y="8"/>
                    </a:lnTo>
                    <a:lnTo>
                      <a:pt x="3" y="13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49"/>
                    </a:lnTo>
                    <a:lnTo>
                      <a:pt x="6" y="58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7" y="77"/>
                    </a:lnTo>
                    <a:lnTo>
                      <a:pt x="38" y="84"/>
                    </a:lnTo>
                    <a:lnTo>
                      <a:pt x="49" y="90"/>
                    </a:lnTo>
                    <a:lnTo>
                      <a:pt x="64" y="94"/>
                    </a:lnTo>
                    <a:lnTo>
                      <a:pt x="67" y="95"/>
                    </a:lnTo>
                    <a:lnTo>
                      <a:pt x="49" y="90"/>
                    </a:lnTo>
                    <a:lnTo>
                      <a:pt x="43" y="88"/>
                    </a:lnTo>
                    <a:lnTo>
                      <a:pt x="31" y="80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9" y="63"/>
                    </a:lnTo>
                    <a:lnTo>
                      <a:pt x="4" y="57"/>
                    </a:lnTo>
                    <a:lnTo>
                      <a:pt x="2" y="48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2" y="13"/>
                    </a:lnTo>
                    <a:lnTo>
                      <a:pt x="70" y="17"/>
                    </a:lnTo>
                    <a:lnTo>
                      <a:pt x="78" y="18"/>
                    </a:lnTo>
                    <a:lnTo>
                      <a:pt x="85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6" name="Freeform 1059"/>
              <p:cNvSpPr>
                <a:spLocks/>
              </p:cNvSpPr>
              <p:nvPr/>
            </p:nvSpPr>
            <p:spPr bwMode="auto">
              <a:xfrm>
                <a:off x="2698" y="2477"/>
                <a:ext cx="247" cy="222"/>
              </a:xfrm>
              <a:custGeom>
                <a:avLst/>
                <a:gdLst>
                  <a:gd name="T0" fmla="*/ 233 w 90"/>
                  <a:gd name="T1" fmla="*/ 58 h 81"/>
                  <a:gd name="T2" fmla="*/ 236 w 90"/>
                  <a:gd name="T3" fmla="*/ 58 h 81"/>
                  <a:gd name="T4" fmla="*/ 247 w 90"/>
                  <a:gd name="T5" fmla="*/ 63 h 81"/>
                  <a:gd name="T6" fmla="*/ 236 w 90"/>
                  <a:gd name="T7" fmla="*/ 58 h 81"/>
                  <a:gd name="T8" fmla="*/ 233 w 90"/>
                  <a:gd name="T9" fmla="*/ 58 h 81"/>
                  <a:gd name="T10" fmla="*/ 217 w 90"/>
                  <a:gd name="T11" fmla="*/ 55 h 81"/>
                  <a:gd name="T12" fmla="*/ 176 w 90"/>
                  <a:gd name="T13" fmla="*/ 38 h 81"/>
                  <a:gd name="T14" fmla="*/ 148 w 90"/>
                  <a:gd name="T15" fmla="*/ 25 h 81"/>
                  <a:gd name="T16" fmla="*/ 118 w 90"/>
                  <a:gd name="T17" fmla="*/ 11 h 81"/>
                  <a:gd name="T18" fmla="*/ 82 w 90"/>
                  <a:gd name="T19" fmla="*/ 5 h 81"/>
                  <a:gd name="T20" fmla="*/ 63 w 90"/>
                  <a:gd name="T21" fmla="*/ 0 h 81"/>
                  <a:gd name="T22" fmla="*/ 47 w 90"/>
                  <a:gd name="T23" fmla="*/ 5 h 81"/>
                  <a:gd name="T24" fmla="*/ 36 w 90"/>
                  <a:gd name="T25" fmla="*/ 5 h 81"/>
                  <a:gd name="T26" fmla="*/ 27 w 90"/>
                  <a:gd name="T27" fmla="*/ 8 h 81"/>
                  <a:gd name="T28" fmla="*/ 22 w 90"/>
                  <a:gd name="T29" fmla="*/ 11 h 81"/>
                  <a:gd name="T30" fmla="*/ 14 w 90"/>
                  <a:gd name="T31" fmla="*/ 19 h 81"/>
                  <a:gd name="T32" fmla="*/ 8 w 90"/>
                  <a:gd name="T33" fmla="*/ 36 h 81"/>
                  <a:gd name="T34" fmla="*/ 5 w 90"/>
                  <a:gd name="T35" fmla="*/ 52 h 81"/>
                  <a:gd name="T36" fmla="*/ 5 w 90"/>
                  <a:gd name="T37" fmla="*/ 69 h 81"/>
                  <a:gd name="T38" fmla="*/ 5 w 90"/>
                  <a:gd name="T39" fmla="*/ 82 h 81"/>
                  <a:gd name="T40" fmla="*/ 8 w 90"/>
                  <a:gd name="T41" fmla="*/ 99 h 81"/>
                  <a:gd name="T42" fmla="*/ 14 w 90"/>
                  <a:gd name="T43" fmla="*/ 110 h 81"/>
                  <a:gd name="T44" fmla="*/ 27 w 90"/>
                  <a:gd name="T45" fmla="*/ 134 h 81"/>
                  <a:gd name="T46" fmla="*/ 38 w 90"/>
                  <a:gd name="T47" fmla="*/ 148 h 81"/>
                  <a:gd name="T48" fmla="*/ 52 w 90"/>
                  <a:gd name="T49" fmla="*/ 156 h 81"/>
                  <a:gd name="T50" fmla="*/ 82 w 90"/>
                  <a:gd name="T51" fmla="*/ 178 h 81"/>
                  <a:gd name="T52" fmla="*/ 110 w 90"/>
                  <a:gd name="T53" fmla="*/ 197 h 81"/>
                  <a:gd name="T54" fmla="*/ 140 w 90"/>
                  <a:gd name="T55" fmla="*/ 217 h 81"/>
                  <a:gd name="T56" fmla="*/ 154 w 90"/>
                  <a:gd name="T57" fmla="*/ 219 h 81"/>
                  <a:gd name="T58" fmla="*/ 165 w 90"/>
                  <a:gd name="T59" fmla="*/ 222 h 81"/>
                  <a:gd name="T60" fmla="*/ 178 w 90"/>
                  <a:gd name="T61" fmla="*/ 219 h 81"/>
                  <a:gd name="T62" fmla="*/ 187 w 90"/>
                  <a:gd name="T63" fmla="*/ 217 h 81"/>
                  <a:gd name="T64" fmla="*/ 181 w 90"/>
                  <a:gd name="T65" fmla="*/ 219 h 81"/>
                  <a:gd name="T66" fmla="*/ 173 w 90"/>
                  <a:gd name="T67" fmla="*/ 222 h 81"/>
                  <a:gd name="T68" fmla="*/ 159 w 90"/>
                  <a:gd name="T69" fmla="*/ 222 h 81"/>
                  <a:gd name="T70" fmla="*/ 140 w 90"/>
                  <a:gd name="T71" fmla="*/ 217 h 81"/>
                  <a:gd name="T72" fmla="*/ 126 w 90"/>
                  <a:gd name="T73" fmla="*/ 208 h 81"/>
                  <a:gd name="T74" fmla="*/ 93 w 90"/>
                  <a:gd name="T75" fmla="*/ 189 h 81"/>
                  <a:gd name="T76" fmla="*/ 47 w 90"/>
                  <a:gd name="T77" fmla="*/ 153 h 81"/>
                  <a:gd name="T78" fmla="*/ 36 w 90"/>
                  <a:gd name="T79" fmla="*/ 145 h 81"/>
                  <a:gd name="T80" fmla="*/ 22 w 90"/>
                  <a:gd name="T81" fmla="*/ 132 h 81"/>
                  <a:gd name="T82" fmla="*/ 11 w 90"/>
                  <a:gd name="T83" fmla="*/ 107 h 81"/>
                  <a:gd name="T84" fmla="*/ 5 w 90"/>
                  <a:gd name="T85" fmla="*/ 93 h 81"/>
                  <a:gd name="T86" fmla="*/ 5 w 90"/>
                  <a:gd name="T87" fmla="*/ 79 h 81"/>
                  <a:gd name="T88" fmla="*/ 0 w 90"/>
                  <a:gd name="T89" fmla="*/ 63 h 81"/>
                  <a:gd name="T90" fmla="*/ 5 w 90"/>
                  <a:gd name="T91" fmla="*/ 49 h 81"/>
                  <a:gd name="T92" fmla="*/ 8 w 90"/>
                  <a:gd name="T93" fmla="*/ 33 h 81"/>
                  <a:gd name="T94" fmla="*/ 14 w 90"/>
                  <a:gd name="T95" fmla="*/ 14 h 81"/>
                  <a:gd name="T96" fmla="*/ 22 w 90"/>
                  <a:gd name="T97" fmla="*/ 8 h 81"/>
                  <a:gd name="T98" fmla="*/ 27 w 90"/>
                  <a:gd name="T99" fmla="*/ 5 h 81"/>
                  <a:gd name="T100" fmla="*/ 38 w 90"/>
                  <a:gd name="T101" fmla="*/ 0 h 81"/>
                  <a:gd name="T102" fmla="*/ 49 w 90"/>
                  <a:gd name="T103" fmla="*/ 0 h 81"/>
                  <a:gd name="T104" fmla="*/ 66 w 90"/>
                  <a:gd name="T105" fmla="*/ 0 h 81"/>
                  <a:gd name="T106" fmla="*/ 82 w 90"/>
                  <a:gd name="T107" fmla="*/ 0 h 81"/>
                  <a:gd name="T108" fmla="*/ 118 w 90"/>
                  <a:gd name="T109" fmla="*/ 11 h 81"/>
                  <a:gd name="T110" fmla="*/ 176 w 90"/>
                  <a:gd name="T111" fmla="*/ 36 h 81"/>
                  <a:gd name="T112" fmla="*/ 217 w 90"/>
                  <a:gd name="T113" fmla="*/ 52 h 81"/>
                  <a:gd name="T114" fmla="*/ 233 w 90"/>
                  <a:gd name="T115" fmla="*/ 58 h 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0" h="81">
                    <a:moveTo>
                      <a:pt x="85" y="21"/>
                    </a:moveTo>
                    <a:lnTo>
                      <a:pt x="86" y="21"/>
                    </a:lnTo>
                    <a:lnTo>
                      <a:pt x="90" y="23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79" y="20"/>
                    </a:lnTo>
                    <a:lnTo>
                      <a:pt x="64" y="14"/>
                    </a:lnTo>
                    <a:lnTo>
                      <a:pt x="54" y="9"/>
                    </a:lnTo>
                    <a:lnTo>
                      <a:pt x="43" y="4"/>
                    </a:lnTo>
                    <a:lnTo>
                      <a:pt x="30" y="2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3" y="36"/>
                    </a:lnTo>
                    <a:lnTo>
                      <a:pt x="5" y="40"/>
                    </a:lnTo>
                    <a:lnTo>
                      <a:pt x="10" y="49"/>
                    </a:lnTo>
                    <a:lnTo>
                      <a:pt x="14" y="54"/>
                    </a:lnTo>
                    <a:lnTo>
                      <a:pt x="19" y="57"/>
                    </a:lnTo>
                    <a:lnTo>
                      <a:pt x="30" y="65"/>
                    </a:lnTo>
                    <a:lnTo>
                      <a:pt x="40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60" y="81"/>
                    </a:lnTo>
                    <a:lnTo>
                      <a:pt x="65" y="80"/>
                    </a:lnTo>
                    <a:lnTo>
                      <a:pt x="68" y="79"/>
                    </a:lnTo>
                    <a:lnTo>
                      <a:pt x="66" y="80"/>
                    </a:lnTo>
                    <a:lnTo>
                      <a:pt x="63" y="81"/>
                    </a:lnTo>
                    <a:lnTo>
                      <a:pt x="58" y="81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4" y="69"/>
                    </a:lnTo>
                    <a:lnTo>
                      <a:pt x="17" y="56"/>
                    </a:lnTo>
                    <a:lnTo>
                      <a:pt x="13" y="53"/>
                    </a:lnTo>
                    <a:lnTo>
                      <a:pt x="8" y="48"/>
                    </a:lnTo>
                    <a:lnTo>
                      <a:pt x="4" y="39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3" y="12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3" y="4"/>
                    </a:lnTo>
                    <a:lnTo>
                      <a:pt x="64" y="13"/>
                    </a:lnTo>
                    <a:lnTo>
                      <a:pt x="79" y="19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7" name="Freeform 1060"/>
              <p:cNvSpPr>
                <a:spLocks/>
              </p:cNvSpPr>
              <p:nvPr/>
            </p:nvSpPr>
            <p:spPr bwMode="auto">
              <a:xfrm>
                <a:off x="2731" y="2499"/>
                <a:ext cx="217" cy="110"/>
              </a:xfrm>
              <a:custGeom>
                <a:avLst/>
                <a:gdLst>
                  <a:gd name="T0" fmla="*/ 212 w 79"/>
                  <a:gd name="T1" fmla="*/ 58 h 40"/>
                  <a:gd name="T2" fmla="*/ 217 w 79"/>
                  <a:gd name="T3" fmla="*/ 58 h 40"/>
                  <a:gd name="T4" fmla="*/ 212 w 79"/>
                  <a:gd name="T5" fmla="*/ 61 h 40"/>
                  <a:gd name="T6" fmla="*/ 198 w 79"/>
                  <a:gd name="T7" fmla="*/ 58 h 40"/>
                  <a:gd name="T8" fmla="*/ 170 w 79"/>
                  <a:gd name="T9" fmla="*/ 55 h 40"/>
                  <a:gd name="T10" fmla="*/ 135 w 79"/>
                  <a:gd name="T11" fmla="*/ 41 h 40"/>
                  <a:gd name="T12" fmla="*/ 115 w 79"/>
                  <a:gd name="T13" fmla="*/ 33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3 h 40"/>
                  <a:gd name="T24" fmla="*/ 22 w 79"/>
                  <a:gd name="T25" fmla="*/ 6 h 40"/>
                  <a:gd name="T26" fmla="*/ 8 w 79"/>
                  <a:gd name="T27" fmla="*/ 17 h 40"/>
                  <a:gd name="T28" fmla="*/ 5 w 79"/>
                  <a:gd name="T29" fmla="*/ 28 h 40"/>
                  <a:gd name="T30" fmla="*/ 3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19 w 79"/>
                  <a:gd name="T37" fmla="*/ 74 h 40"/>
                  <a:gd name="T38" fmla="*/ 36 w 79"/>
                  <a:gd name="T39" fmla="*/ 91 h 40"/>
                  <a:gd name="T40" fmla="*/ 55 w 79"/>
                  <a:gd name="T41" fmla="*/ 110 h 40"/>
                  <a:gd name="T42" fmla="*/ 33 w 79"/>
                  <a:gd name="T43" fmla="*/ 91 h 40"/>
                  <a:gd name="T44" fmla="*/ 27 w 79"/>
                  <a:gd name="T45" fmla="*/ 85 h 40"/>
                  <a:gd name="T46" fmla="*/ 14 w 79"/>
                  <a:gd name="T47" fmla="*/ 63 h 40"/>
                  <a:gd name="T48" fmla="*/ 3 w 79"/>
                  <a:gd name="T49" fmla="*/ 44 h 40"/>
                  <a:gd name="T50" fmla="*/ 0 w 79"/>
                  <a:gd name="T51" fmla="*/ 36 h 40"/>
                  <a:gd name="T52" fmla="*/ 3 w 79"/>
                  <a:gd name="T53" fmla="*/ 33 h 40"/>
                  <a:gd name="T54" fmla="*/ 5 w 79"/>
                  <a:gd name="T55" fmla="*/ 22 h 40"/>
                  <a:gd name="T56" fmla="*/ 14 w 79"/>
                  <a:gd name="T57" fmla="*/ 14 h 40"/>
                  <a:gd name="T58" fmla="*/ 22 w 79"/>
                  <a:gd name="T59" fmla="*/ 3 h 40"/>
                  <a:gd name="T60" fmla="*/ 30 w 79"/>
                  <a:gd name="T61" fmla="*/ 0 h 40"/>
                  <a:gd name="T62" fmla="*/ 41 w 79"/>
                  <a:gd name="T63" fmla="*/ 0 h 40"/>
                  <a:gd name="T64" fmla="*/ 60 w 79"/>
                  <a:gd name="T65" fmla="*/ 3 h 40"/>
                  <a:gd name="T66" fmla="*/ 82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5 h 40"/>
                  <a:gd name="T76" fmla="*/ 198 w 79"/>
                  <a:gd name="T77" fmla="*/ 58 h 40"/>
                  <a:gd name="T78" fmla="*/ 212 w 79"/>
                  <a:gd name="T79" fmla="*/ 58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1"/>
                    </a:moveTo>
                    <a:lnTo>
                      <a:pt x="79" y="21"/>
                    </a:lnTo>
                    <a:lnTo>
                      <a:pt x="77" y="22"/>
                    </a:lnTo>
                    <a:lnTo>
                      <a:pt x="72" y="21"/>
                    </a:lnTo>
                    <a:lnTo>
                      <a:pt x="62" y="20"/>
                    </a:lnTo>
                    <a:lnTo>
                      <a:pt x="49" y="15"/>
                    </a:lnTo>
                    <a:lnTo>
                      <a:pt x="42" y="12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7" y="27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5" y="23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30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20"/>
                    </a:lnTo>
                    <a:lnTo>
                      <a:pt x="72" y="21"/>
                    </a:lnTo>
                    <a:lnTo>
                      <a:pt x="77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8" name="Freeform 1061"/>
              <p:cNvSpPr>
                <a:spLocks/>
              </p:cNvSpPr>
              <p:nvPr/>
            </p:nvSpPr>
            <p:spPr bwMode="auto">
              <a:xfrm>
                <a:off x="2799" y="2622"/>
                <a:ext cx="118" cy="25"/>
              </a:xfrm>
              <a:custGeom>
                <a:avLst/>
                <a:gdLst>
                  <a:gd name="T0" fmla="*/ 115 w 43"/>
                  <a:gd name="T1" fmla="*/ 19 h 9"/>
                  <a:gd name="T2" fmla="*/ 118 w 43"/>
                  <a:gd name="T3" fmla="*/ 19 h 9"/>
                  <a:gd name="T4" fmla="*/ 115 w 43"/>
                  <a:gd name="T5" fmla="*/ 19 h 9"/>
                  <a:gd name="T6" fmla="*/ 102 w 43"/>
                  <a:gd name="T7" fmla="*/ 22 h 9"/>
                  <a:gd name="T8" fmla="*/ 71 w 43"/>
                  <a:gd name="T9" fmla="*/ 25 h 9"/>
                  <a:gd name="T10" fmla="*/ 38 w 43"/>
                  <a:gd name="T11" fmla="*/ 25 h 9"/>
                  <a:gd name="T12" fmla="*/ 30 w 43"/>
                  <a:gd name="T13" fmla="*/ 22 h 9"/>
                  <a:gd name="T14" fmla="*/ 30 w 43"/>
                  <a:gd name="T15" fmla="*/ 19 h 9"/>
                  <a:gd name="T16" fmla="*/ 8 w 43"/>
                  <a:gd name="T17" fmla="*/ 3 h 9"/>
                  <a:gd name="T18" fmla="*/ 0 w 43"/>
                  <a:gd name="T19" fmla="*/ 0 h 9"/>
                  <a:gd name="T20" fmla="*/ 8 w 43"/>
                  <a:gd name="T21" fmla="*/ 3 h 9"/>
                  <a:gd name="T22" fmla="*/ 30 w 43"/>
                  <a:gd name="T23" fmla="*/ 17 h 9"/>
                  <a:gd name="T24" fmla="*/ 33 w 43"/>
                  <a:gd name="T25" fmla="*/ 22 h 9"/>
                  <a:gd name="T26" fmla="*/ 44 w 43"/>
                  <a:gd name="T27" fmla="*/ 22 h 9"/>
                  <a:gd name="T28" fmla="*/ 71 w 43"/>
                  <a:gd name="T29" fmla="*/ 25 h 9"/>
                  <a:gd name="T30" fmla="*/ 102 w 43"/>
                  <a:gd name="T31" fmla="*/ 22 h 9"/>
                  <a:gd name="T32" fmla="*/ 115 w 43"/>
                  <a:gd name="T33" fmla="*/ 19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9">
                    <a:moveTo>
                      <a:pt x="42" y="7"/>
                    </a:moveTo>
                    <a:lnTo>
                      <a:pt x="43" y="7"/>
                    </a:lnTo>
                    <a:lnTo>
                      <a:pt x="42" y="7"/>
                    </a:lnTo>
                    <a:lnTo>
                      <a:pt x="37" y="8"/>
                    </a:lnTo>
                    <a:lnTo>
                      <a:pt x="26" y="9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6" y="8"/>
                    </a:lnTo>
                    <a:lnTo>
                      <a:pt x="26" y="9"/>
                    </a:lnTo>
                    <a:lnTo>
                      <a:pt x="37" y="8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79" name="Freeform 1062"/>
              <p:cNvSpPr>
                <a:spLocks/>
              </p:cNvSpPr>
              <p:nvPr/>
            </p:nvSpPr>
            <p:spPr bwMode="auto">
              <a:xfrm>
                <a:off x="2744" y="2587"/>
                <a:ext cx="168" cy="82"/>
              </a:xfrm>
              <a:custGeom>
                <a:avLst/>
                <a:gdLst>
                  <a:gd name="T0" fmla="*/ 160 w 61"/>
                  <a:gd name="T1" fmla="*/ 74 h 30"/>
                  <a:gd name="T2" fmla="*/ 162 w 61"/>
                  <a:gd name="T3" fmla="*/ 74 h 30"/>
                  <a:gd name="T4" fmla="*/ 168 w 61"/>
                  <a:gd name="T5" fmla="*/ 74 h 30"/>
                  <a:gd name="T6" fmla="*/ 162 w 61"/>
                  <a:gd name="T7" fmla="*/ 79 h 30"/>
                  <a:gd name="T8" fmla="*/ 160 w 61"/>
                  <a:gd name="T9" fmla="*/ 79 h 30"/>
                  <a:gd name="T10" fmla="*/ 140 w 61"/>
                  <a:gd name="T11" fmla="*/ 79 h 30"/>
                  <a:gd name="T12" fmla="*/ 116 w 61"/>
                  <a:gd name="T13" fmla="*/ 82 h 30"/>
                  <a:gd name="T14" fmla="*/ 91 w 61"/>
                  <a:gd name="T15" fmla="*/ 79 h 30"/>
                  <a:gd name="T16" fmla="*/ 77 w 61"/>
                  <a:gd name="T17" fmla="*/ 74 h 30"/>
                  <a:gd name="T18" fmla="*/ 69 w 61"/>
                  <a:gd name="T19" fmla="*/ 68 h 30"/>
                  <a:gd name="T20" fmla="*/ 50 w 61"/>
                  <a:gd name="T21" fmla="*/ 57 h 30"/>
                  <a:gd name="T22" fmla="*/ 33 w 61"/>
                  <a:gd name="T23" fmla="*/ 41 h 30"/>
                  <a:gd name="T24" fmla="*/ 8 w 61"/>
                  <a:gd name="T25" fmla="*/ 14 h 30"/>
                  <a:gd name="T26" fmla="*/ 0 w 61"/>
                  <a:gd name="T27" fmla="*/ 0 h 30"/>
                  <a:gd name="T28" fmla="*/ 8 w 61"/>
                  <a:gd name="T29" fmla="*/ 14 h 30"/>
                  <a:gd name="T30" fmla="*/ 36 w 61"/>
                  <a:gd name="T31" fmla="*/ 44 h 30"/>
                  <a:gd name="T32" fmla="*/ 50 w 61"/>
                  <a:gd name="T33" fmla="*/ 57 h 30"/>
                  <a:gd name="T34" fmla="*/ 69 w 61"/>
                  <a:gd name="T35" fmla="*/ 68 h 30"/>
                  <a:gd name="T36" fmla="*/ 80 w 61"/>
                  <a:gd name="T37" fmla="*/ 71 h 30"/>
                  <a:gd name="T38" fmla="*/ 91 w 61"/>
                  <a:gd name="T39" fmla="*/ 74 h 30"/>
                  <a:gd name="T40" fmla="*/ 118 w 61"/>
                  <a:gd name="T41" fmla="*/ 79 h 30"/>
                  <a:gd name="T42" fmla="*/ 140 w 61"/>
                  <a:gd name="T43" fmla="*/ 79 h 30"/>
                  <a:gd name="T44" fmla="*/ 160 w 61"/>
                  <a:gd name="T45" fmla="*/ 74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30">
                    <a:moveTo>
                      <a:pt x="58" y="27"/>
                    </a:moveTo>
                    <a:lnTo>
                      <a:pt x="59" y="27"/>
                    </a:lnTo>
                    <a:lnTo>
                      <a:pt x="61" y="27"/>
                    </a:lnTo>
                    <a:lnTo>
                      <a:pt x="59" y="29"/>
                    </a:lnTo>
                    <a:lnTo>
                      <a:pt x="58" y="29"/>
                    </a:lnTo>
                    <a:lnTo>
                      <a:pt x="51" y="29"/>
                    </a:lnTo>
                    <a:lnTo>
                      <a:pt x="42" y="30"/>
                    </a:lnTo>
                    <a:lnTo>
                      <a:pt x="33" y="29"/>
                    </a:lnTo>
                    <a:lnTo>
                      <a:pt x="28" y="27"/>
                    </a:lnTo>
                    <a:lnTo>
                      <a:pt x="25" y="25"/>
                    </a:lnTo>
                    <a:lnTo>
                      <a:pt x="18" y="21"/>
                    </a:lnTo>
                    <a:lnTo>
                      <a:pt x="12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3" y="16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29" y="26"/>
                    </a:lnTo>
                    <a:lnTo>
                      <a:pt x="33" y="27"/>
                    </a:lnTo>
                    <a:lnTo>
                      <a:pt x="43" y="29"/>
                    </a:lnTo>
                    <a:lnTo>
                      <a:pt x="51" y="29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0" name="Freeform 1063"/>
              <p:cNvSpPr>
                <a:spLocks/>
              </p:cNvSpPr>
              <p:nvPr/>
            </p:nvSpPr>
            <p:spPr bwMode="auto">
              <a:xfrm>
                <a:off x="2838" y="2674"/>
                <a:ext cx="49" cy="11"/>
              </a:xfrm>
              <a:custGeom>
                <a:avLst/>
                <a:gdLst>
                  <a:gd name="T0" fmla="*/ 49 w 18"/>
                  <a:gd name="T1" fmla="*/ 8 h 4"/>
                  <a:gd name="T2" fmla="*/ 41 w 18"/>
                  <a:gd name="T3" fmla="*/ 11 h 4"/>
                  <a:gd name="T4" fmla="*/ 33 w 18"/>
                  <a:gd name="T5" fmla="*/ 11 h 4"/>
                  <a:gd name="T6" fmla="*/ 14 w 18"/>
                  <a:gd name="T7" fmla="*/ 8 h 4"/>
                  <a:gd name="T8" fmla="*/ 5 w 18"/>
                  <a:gd name="T9" fmla="*/ 6 h 4"/>
                  <a:gd name="T10" fmla="*/ 0 w 18"/>
                  <a:gd name="T11" fmla="*/ 0 h 4"/>
                  <a:gd name="T12" fmla="*/ 5 w 18"/>
                  <a:gd name="T13" fmla="*/ 6 h 4"/>
                  <a:gd name="T14" fmla="*/ 14 w 18"/>
                  <a:gd name="T15" fmla="*/ 6 h 4"/>
                  <a:gd name="T16" fmla="*/ 33 w 18"/>
                  <a:gd name="T17" fmla="*/ 8 h 4"/>
                  <a:gd name="T18" fmla="*/ 41 w 18"/>
                  <a:gd name="T19" fmla="*/ 11 h 4"/>
                  <a:gd name="T20" fmla="*/ 49 w 18"/>
                  <a:gd name="T21" fmla="*/ 8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lnTo>
                      <a:pt x="15" y="4"/>
                    </a:lnTo>
                    <a:lnTo>
                      <a:pt x="12" y="4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1" name="Freeform 1064"/>
              <p:cNvSpPr>
                <a:spLocks/>
              </p:cNvSpPr>
              <p:nvPr/>
            </p:nvSpPr>
            <p:spPr bwMode="auto">
              <a:xfrm>
                <a:off x="2722" y="2581"/>
                <a:ext cx="31" cy="41"/>
              </a:xfrm>
              <a:custGeom>
                <a:avLst/>
                <a:gdLst>
                  <a:gd name="T0" fmla="*/ 31 w 11"/>
                  <a:gd name="T1" fmla="*/ 41 h 15"/>
                  <a:gd name="T2" fmla="*/ 8 w 11"/>
                  <a:gd name="T3" fmla="*/ 8 h 15"/>
                  <a:gd name="T4" fmla="*/ 3 w 11"/>
                  <a:gd name="T5" fmla="*/ 3 h 15"/>
                  <a:gd name="T6" fmla="*/ 0 w 11"/>
                  <a:gd name="T7" fmla="*/ 0 h 15"/>
                  <a:gd name="T8" fmla="*/ 3 w 11"/>
                  <a:gd name="T9" fmla="*/ 3 h 15"/>
                  <a:gd name="T10" fmla="*/ 11 w 11"/>
                  <a:gd name="T11" fmla="*/ 8 h 15"/>
                  <a:gd name="T12" fmla="*/ 31 w 11"/>
                  <a:gd name="T13" fmla="*/ 4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2" name="Freeform 1065"/>
              <p:cNvSpPr>
                <a:spLocks/>
              </p:cNvSpPr>
              <p:nvPr/>
            </p:nvSpPr>
            <p:spPr bwMode="auto">
              <a:xfrm>
                <a:off x="2712" y="2491"/>
                <a:ext cx="21" cy="79"/>
              </a:xfrm>
              <a:custGeom>
                <a:avLst/>
                <a:gdLst>
                  <a:gd name="T0" fmla="*/ 18 w 8"/>
                  <a:gd name="T1" fmla="*/ 76 h 29"/>
                  <a:gd name="T2" fmla="*/ 18 w 8"/>
                  <a:gd name="T3" fmla="*/ 79 h 29"/>
                  <a:gd name="T4" fmla="*/ 13 w 8"/>
                  <a:gd name="T5" fmla="*/ 79 h 29"/>
                  <a:gd name="T6" fmla="*/ 8 w 8"/>
                  <a:gd name="T7" fmla="*/ 68 h 29"/>
                  <a:gd name="T8" fmla="*/ 5 w 8"/>
                  <a:gd name="T9" fmla="*/ 63 h 29"/>
                  <a:gd name="T10" fmla="*/ 0 w 8"/>
                  <a:gd name="T11" fmla="*/ 49 h 29"/>
                  <a:gd name="T12" fmla="*/ 8 w 8"/>
                  <a:gd name="T13" fmla="*/ 27 h 29"/>
                  <a:gd name="T14" fmla="*/ 8 w 8"/>
                  <a:gd name="T15" fmla="*/ 19 h 29"/>
                  <a:gd name="T16" fmla="*/ 11 w 8"/>
                  <a:gd name="T17" fmla="*/ 14 h 29"/>
                  <a:gd name="T18" fmla="*/ 11 w 8"/>
                  <a:gd name="T19" fmla="*/ 8 h 29"/>
                  <a:gd name="T20" fmla="*/ 13 w 8"/>
                  <a:gd name="T21" fmla="*/ 5 h 29"/>
                  <a:gd name="T22" fmla="*/ 21 w 8"/>
                  <a:gd name="T23" fmla="*/ 0 h 29"/>
                  <a:gd name="T24" fmla="*/ 18 w 8"/>
                  <a:gd name="T25" fmla="*/ 5 h 29"/>
                  <a:gd name="T26" fmla="*/ 11 w 8"/>
                  <a:gd name="T27" fmla="*/ 11 h 29"/>
                  <a:gd name="T28" fmla="*/ 11 w 8"/>
                  <a:gd name="T29" fmla="*/ 22 h 29"/>
                  <a:gd name="T30" fmla="*/ 8 w 8"/>
                  <a:gd name="T31" fmla="*/ 27 h 29"/>
                  <a:gd name="T32" fmla="*/ 5 w 8"/>
                  <a:gd name="T33" fmla="*/ 49 h 29"/>
                  <a:gd name="T34" fmla="*/ 8 w 8"/>
                  <a:gd name="T35" fmla="*/ 63 h 29"/>
                  <a:gd name="T36" fmla="*/ 11 w 8"/>
                  <a:gd name="T37" fmla="*/ 68 h 29"/>
                  <a:gd name="T38" fmla="*/ 18 w 8"/>
                  <a:gd name="T39" fmla="*/ 76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" h="29">
                    <a:moveTo>
                      <a:pt x="7" y="28"/>
                    </a:moveTo>
                    <a:lnTo>
                      <a:pt x="7" y="29"/>
                    </a:lnTo>
                    <a:lnTo>
                      <a:pt x="5" y="29"/>
                    </a:lnTo>
                    <a:lnTo>
                      <a:pt x="3" y="25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8"/>
                    </a:lnTo>
                    <a:lnTo>
                      <a:pt x="3" y="23"/>
                    </a:lnTo>
                    <a:lnTo>
                      <a:pt x="4" y="25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3" name="Freeform 1066"/>
              <p:cNvSpPr>
                <a:spLocks/>
              </p:cNvSpPr>
              <p:nvPr/>
            </p:nvSpPr>
            <p:spPr bwMode="auto">
              <a:xfrm>
                <a:off x="2750" y="2515"/>
                <a:ext cx="195" cy="110"/>
              </a:xfrm>
              <a:custGeom>
                <a:avLst/>
                <a:gdLst>
                  <a:gd name="T0" fmla="*/ 184 w 71"/>
                  <a:gd name="T1" fmla="*/ 52 h 40"/>
                  <a:gd name="T2" fmla="*/ 195 w 71"/>
                  <a:gd name="T3" fmla="*/ 47 h 40"/>
                  <a:gd name="T4" fmla="*/ 184 w 71"/>
                  <a:gd name="T5" fmla="*/ 52 h 40"/>
                  <a:gd name="T6" fmla="*/ 170 w 71"/>
                  <a:gd name="T7" fmla="*/ 55 h 40"/>
                  <a:gd name="T8" fmla="*/ 154 w 71"/>
                  <a:gd name="T9" fmla="*/ 55 h 40"/>
                  <a:gd name="T10" fmla="*/ 135 w 71"/>
                  <a:gd name="T11" fmla="*/ 52 h 40"/>
                  <a:gd name="T12" fmla="*/ 93 w 71"/>
                  <a:gd name="T13" fmla="*/ 28 h 40"/>
                  <a:gd name="T14" fmla="*/ 69 w 71"/>
                  <a:gd name="T15" fmla="*/ 17 h 40"/>
                  <a:gd name="T16" fmla="*/ 41 w 71"/>
                  <a:gd name="T17" fmla="*/ 6 h 40"/>
                  <a:gd name="T18" fmla="*/ 25 w 71"/>
                  <a:gd name="T19" fmla="*/ 0 h 40"/>
                  <a:gd name="T20" fmla="*/ 14 w 71"/>
                  <a:gd name="T21" fmla="*/ 0 h 40"/>
                  <a:gd name="T22" fmla="*/ 8 w 71"/>
                  <a:gd name="T23" fmla="*/ 6 h 40"/>
                  <a:gd name="T24" fmla="*/ 3 w 71"/>
                  <a:gd name="T25" fmla="*/ 17 h 40"/>
                  <a:gd name="T26" fmla="*/ 3 w 71"/>
                  <a:gd name="T27" fmla="*/ 28 h 40"/>
                  <a:gd name="T28" fmla="*/ 11 w 71"/>
                  <a:gd name="T29" fmla="*/ 39 h 40"/>
                  <a:gd name="T30" fmla="*/ 16 w 71"/>
                  <a:gd name="T31" fmla="*/ 47 h 40"/>
                  <a:gd name="T32" fmla="*/ 27 w 71"/>
                  <a:gd name="T33" fmla="*/ 55 h 40"/>
                  <a:gd name="T34" fmla="*/ 66 w 71"/>
                  <a:gd name="T35" fmla="*/ 83 h 40"/>
                  <a:gd name="T36" fmla="*/ 69 w 71"/>
                  <a:gd name="T37" fmla="*/ 88 h 40"/>
                  <a:gd name="T38" fmla="*/ 85 w 71"/>
                  <a:gd name="T39" fmla="*/ 99 h 40"/>
                  <a:gd name="T40" fmla="*/ 110 w 71"/>
                  <a:gd name="T41" fmla="*/ 110 h 40"/>
                  <a:gd name="T42" fmla="*/ 124 w 71"/>
                  <a:gd name="T43" fmla="*/ 110 h 40"/>
                  <a:gd name="T44" fmla="*/ 137 w 71"/>
                  <a:gd name="T45" fmla="*/ 110 h 40"/>
                  <a:gd name="T46" fmla="*/ 170 w 71"/>
                  <a:gd name="T47" fmla="*/ 110 h 40"/>
                  <a:gd name="T48" fmla="*/ 137 w 71"/>
                  <a:gd name="T49" fmla="*/ 110 h 40"/>
                  <a:gd name="T50" fmla="*/ 126 w 71"/>
                  <a:gd name="T51" fmla="*/ 110 h 40"/>
                  <a:gd name="T52" fmla="*/ 113 w 71"/>
                  <a:gd name="T53" fmla="*/ 110 h 40"/>
                  <a:gd name="T54" fmla="*/ 96 w 71"/>
                  <a:gd name="T55" fmla="*/ 107 h 40"/>
                  <a:gd name="T56" fmla="*/ 82 w 71"/>
                  <a:gd name="T57" fmla="*/ 99 h 40"/>
                  <a:gd name="T58" fmla="*/ 69 w 71"/>
                  <a:gd name="T59" fmla="*/ 94 h 40"/>
                  <a:gd name="T60" fmla="*/ 58 w 71"/>
                  <a:gd name="T61" fmla="*/ 83 h 40"/>
                  <a:gd name="T62" fmla="*/ 25 w 71"/>
                  <a:gd name="T63" fmla="*/ 52 h 40"/>
                  <a:gd name="T64" fmla="*/ 14 w 71"/>
                  <a:gd name="T65" fmla="*/ 44 h 40"/>
                  <a:gd name="T66" fmla="*/ 8 w 71"/>
                  <a:gd name="T67" fmla="*/ 39 h 40"/>
                  <a:gd name="T68" fmla="*/ 3 w 71"/>
                  <a:gd name="T69" fmla="*/ 28 h 40"/>
                  <a:gd name="T70" fmla="*/ 0 w 71"/>
                  <a:gd name="T71" fmla="*/ 14 h 40"/>
                  <a:gd name="T72" fmla="*/ 0 w 71"/>
                  <a:gd name="T73" fmla="*/ 6 h 40"/>
                  <a:gd name="T74" fmla="*/ 3 w 71"/>
                  <a:gd name="T75" fmla="*/ 0 h 40"/>
                  <a:gd name="T76" fmla="*/ 11 w 71"/>
                  <a:gd name="T77" fmla="*/ 0 h 40"/>
                  <a:gd name="T78" fmla="*/ 16 w 71"/>
                  <a:gd name="T79" fmla="*/ 0 h 40"/>
                  <a:gd name="T80" fmla="*/ 44 w 71"/>
                  <a:gd name="T81" fmla="*/ 6 h 40"/>
                  <a:gd name="T82" fmla="*/ 71 w 71"/>
                  <a:gd name="T83" fmla="*/ 14 h 40"/>
                  <a:gd name="T84" fmla="*/ 96 w 71"/>
                  <a:gd name="T85" fmla="*/ 28 h 40"/>
                  <a:gd name="T86" fmla="*/ 137 w 71"/>
                  <a:gd name="T87" fmla="*/ 52 h 40"/>
                  <a:gd name="T88" fmla="*/ 154 w 71"/>
                  <a:gd name="T89" fmla="*/ 55 h 40"/>
                  <a:gd name="T90" fmla="*/ 170 w 71"/>
                  <a:gd name="T91" fmla="*/ 52 h 40"/>
                  <a:gd name="T92" fmla="*/ 184 w 71"/>
                  <a:gd name="T93" fmla="*/ 52 h 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1" h="40">
                    <a:moveTo>
                      <a:pt x="67" y="19"/>
                    </a:moveTo>
                    <a:lnTo>
                      <a:pt x="71" y="17"/>
                    </a:lnTo>
                    <a:lnTo>
                      <a:pt x="67" y="19"/>
                    </a:lnTo>
                    <a:lnTo>
                      <a:pt x="62" y="20"/>
                    </a:lnTo>
                    <a:lnTo>
                      <a:pt x="56" y="20"/>
                    </a:lnTo>
                    <a:lnTo>
                      <a:pt x="49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5" y="32"/>
                    </a:lnTo>
                    <a:lnTo>
                      <a:pt x="31" y="36"/>
                    </a:lnTo>
                    <a:lnTo>
                      <a:pt x="40" y="40"/>
                    </a:lnTo>
                    <a:lnTo>
                      <a:pt x="45" y="40"/>
                    </a:lnTo>
                    <a:lnTo>
                      <a:pt x="50" y="40"/>
                    </a:lnTo>
                    <a:lnTo>
                      <a:pt x="62" y="40"/>
                    </a:lnTo>
                    <a:lnTo>
                      <a:pt x="50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5" y="39"/>
                    </a:lnTo>
                    <a:lnTo>
                      <a:pt x="30" y="36"/>
                    </a:lnTo>
                    <a:lnTo>
                      <a:pt x="25" y="34"/>
                    </a:lnTo>
                    <a:lnTo>
                      <a:pt x="21" y="30"/>
                    </a:lnTo>
                    <a:lnTo>
                      <a:pt x="9" y="19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2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9"/>
                    </a:lnTo>
                    <a:lnTo>
                      <a:pt x="56" y="20"/>
                    </a:lnTo>
                    <a:lnTo>
                      <a:pt x="62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4" name="Freeform 1067"/>
              <p:cNvSpPr>
                <a:spLocks/>
              </p:cNvSpPr>
              <p:nvPr/>
            </p:nvSpPr>
            <p:spPr bwMode="auto">
              <a:xfrm>
                <a:off x="2761" y="2535"/>
                <a:ext cx="167" cy="74"/>
              </a:xfrm>
              <a:custGeom>
                <a:avLst/>
                <a:gdLst>
                  <a:gd name="T0" fmla="*/ 164 w 61"/>
                  <a:gd name="T1" fmla="*/ 69 h 27"/>
                  <a:gd name="T2" fmla="*/ 167 w 61"/>
                  <a:gd name="T3" fmla="*/ 74 h 27"/>
                  <a:gd name="T4" fmla="*/ 164 w 61"/>
                  <a:gd name="T5" fmla="*/ 74 h 27"/>
                  <a:gd name="T6" fmla="*/ 96 w 61"/>
                  <a:gd name="T7" fmla="*/ 69 h 27"/>
                  <a:gd name="T8" fmla="*/ 82 w 61"/>
                  <a:gd name="T9" fmla="*/ 66 h 27"/>
                  <a:gd name="T10" fmla="*/ 71 w 61"/>
                  <a:gd name="T11" fmla="*/ 63 h 27"/>
                  <a:gd name="T12" fmla="*/ 55 w 61"/>
                  <a:gd name="T13" fmla="*/ 49 h 27"/>
                  <a:gd name="T14" fmla="*/ 44 w 61"/>
                  <a:gd name="T15" fmla="*/ 38 h 27"/>
                  <a:gd name="T16" fmla="*/ 38 w 61"/>
                  <a:gd name="T17" fmla="*/ 36 h 27"/>
                  <a:gd name="T18" fmla="*/ 27 w 61"/>
                  <a:gd name="T19" fmla="*/ 27 h 27"/>
                  <a:gd name="T20" fmla="*/ 11 w 61"/>
                  <a:gd name="T21" fmla="*/ 14 h 27"/>
                  <a:gd name="T22" fmla="*/ 0 w 61"/>
                  <a:gd name="T23" fmla="*/ 0 h 27"/>
                  <a:gd name="T24" fmla="*/ 11 w 61"/>
                  <a:gd name="T25" fmla="*/ 14 h 27"/>
                  <a:gd name="T26" fmla="*/ 25 w 61"/>
                  <a:gd name="T27" fmla="*/ 25 h 27"/>
                  <a:gd name="T28" fmla="*/ 41 w 61"/>
                  <a:gd name="T29" fmla="*/ 36 h 27"/>
                  <a:gd name="T30" fmla="*/ 44 w 61"/>
                  <a:gd name="T31" fmla="*/ 38 h 27"/>
                  <a:gd name="T32" fmla="*/ 57 w 61"/>
                  <a:gd name="T33" fmla="*/ 49 h 27"/>
                  <a:gd name="T34" fmla="*/ 74 w 61"/>
                  <a:gd name="T35" fmla="*/ 60 h 27"/>
                  <a:gd name="T36" fmla="*/ 85 w 61"/>
                  <a:gd name="T37" fmla="*/ 66 h 27"/>
                  <a:gd name="T38" fmla="*/ 96 w 61"/>
                  <a:gd name="T39" fmla="*/ 66 h 27"/>
                  <a:gd name="T40" fmla="*/ 164 w 61"/>
                  <a:gd name="T41" fmla="*/ 69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7">
                    <a:moveTo>
                      <a:pt x="60" y="25"/>
                    </a:moveTo>
                    <a:lnTo>
                      <a:pt x="61" y="27"/>
                    </a:lnTo>
                    <a:lnTo>
                      <a:pt x="60" y="27"/>
                    </a:lnTo>
                    <a:lnTo>
                      <a:pt x="35" y="25"/>
                    </a:lnTo>
                    <a:lnTo>
                      <a:pt x="30" y="24"/>
                    </a:lnTo>
                    <a:lnTo>
                      <a:pt x="26" y="23"/>
                    </a:lnTo>
                    <a:lnTo>
                      <a:pt x="20" y="18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9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21" y="18"/>
                    </a:lnTo>
                    <a:lnTo>
                      <a:pt x="27" y="22"/>
                    </a:lnTo>
                    <a:lnTo>
                      <a:pt x="31" y="24"/>
                    </a:lnTo>
                    <a:lnTo>
                      <a:pt x="35" y="24"/>
                    </a:lnTo>
                    <a:lnTo>
                      <a:pt x="60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85" name="Freeform 1068"/>
              <p:cNvSpPr>
                <a:spLocks/>
              </p:cNvSpPr>
              <p:nvPr/>
            </p:nvSpPr>
            <p:spPr bwMode="auto">
              <a:xfrm>
                <a:off x="2766" y="2529"/>
                <a:ext cx="176" cy="58"/>
              </a:xfrm>
              <a:custGeom>
                <a:avLst/>
                <a:gdLst>
                  <a:gd name="T0" fmla="*/ 168 w 64"/>
                  <a:gd name="T1" fmla="*/ 55 h 21"/>
                  <a:gd name="T2" fmla="*/ 176 w 64"/>
                  <a:gd name="T3" fmla="*/ 55 h 21"/>
                  <a:gd name="T4" fmla="*/ 168 w 64"/>
                  <a:gd name="T5" fmla="*/ 58 h 21"/>
                  <a:gd name="T6" fmla="*/ 149 w 64"/>
                  <a:gd name="T7" fmla="*/ 58 h 21"/>
                  <a:gd name="T8" fmla="*/ 127 w 64"/>
                  <a:gd name="T9" fmla="*/ 58 h 21"/>
                  <a:gd name="T10" fmla="*/ 105 w 64"/>
                  <a:gd name="T11" fmla="*/ 55 h 21"/>
                  <a:gd name="T12" fmla="*/ 63 w 64"/>
                  <a:gd name="T13" fmla="*/ 30 h 21"/>
                  <a:gd name="T14" fmla="*/ 47 w 64"/>
                  <a:gd name="T15" fmla="*/ 25 h 21"/>
                  <a:gd name="T16" fmla="*/ 36 w 64"/>
                  <a:gd name="T17" fmla="*/ 17 h 21"/>
                  <a:gd name="T18" fmla="*/ 14 w 64"/>
                  <a:gd name="T19" fmla="*/ 6 h 21"/>
                  <a:gd name="T20" fmla="*/ 0 w 64"/>
                  <a:gd name="T21" fmla="*/ 0 h 21"/>
                  <a:gd name="T22" fmla="*/ 14 w 64"/>
                  <a:gd name="T23" fmla="*/ 6 h 21"/>
                  <a:gd name="T24" fmla="*/ 50 w 64"/>
                  <a:gd name="T25" fmla="*/ 25 h 21"/>
                  <a:gd name="T26" fmla="*/ 66 w 64"/>
                  <a:gd name="T27" fmla="*/ 30 h 21"/>
                  <a:gd name="T28" fmla="*/ 105 w 64"/>
                  <a:gd name="T29" fmla="*/ 52 h 21"/>
                  <a:gd name="T30" fmla="*/ 127 w 64"/>
                  <a:gd name="T31" fmla="*/ 55 h 21"/>
                  <a:gd name="T32" fmla="*/ 149 w 64"/>
                  <a:gd name="T33" fmla="*/ 55 h 21"/>
                  <a:gd name="T34" fmla="*/ 168 w 64"/>
                  <a:gd name="T35" fmla="*/ 55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21">
                    <a:moveTo>
                      <a:pt x="61" y="20"/>
                    </a:moveTo>
                    <a:lnTo>
                      <a:pt x="64" y="20"/>
                    </a:lnTo>
                    <a:lnTo>
                      <a:pt x="61" y="21"/>
                    </a:lnTo>
                    <a:lnTo>
                      <a:pt x="54" y="21"/>
                    </a:lnTo>
                    <a:lnTo>
                      <a:pt x="46" y="21"/>
                    </a:lnTo>
                    <a:lnTo>
                      <a:pt x="38" y="20"/>
                    </a:lnTo>
                    <a:lnTo>
                      <a:pt x="23" y="11"/>
                    </a:lnTo>
                    <a:lnTo>
                      <a:pt x="17" y="9"/>
                    </a:lnTo>
                    <a:lnTo>
                      <a:pt x="13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4070" name="Freeform 1069"/>
            <p:cNvSpPr>
              <a:spLocks/>
            </p:cNvSpPr>
            <p:nvPr/>
          </p:nvSpPr>
          <p:spPr bwMode="auto">
            <a:xfrm rot="930613">
              <a:off x="3341" y="2366"/>
              <a:ext cx="351" cy="274"/>
            </a:xfrm>
            <a:custGeom>
              <a:avLst/>
              <a:gdLst>
                <a:gd name="T0" fmla="*/ 8 w 128"/>
                <a:gd name="T1" fmla="*/ 255 h 100"/>
                <a:gd name="T2" fmla="*/ 8 w 128"/>
                <a:gd name="T3" fmla="*/ 260 h 100"/>
                <a:gd name="T4" fmla="*/ 8 w 128"/>
                <a:gd name="T5" fmla="*/ 274 h 100"/>
                <a:gd name="T6" fmla="*/ 5 w 128"/>
                <a:gd name="T7" fmla="*/ 260 h 100"/>
                <a:gd name="T8" fmla="*/ 5 w 128"/>
                <a:gd name="T9" fmla="*/ 255 h 100"/>
                <a:gd name="T10" fmla="*/ 5 w 128"/>
                <a:gd name="T11" fmla="*/ 252 h 100"/>
                <a:gd name="T12" fmla="*/ 5 w 128"/>
                <a:gd name="T13" fmla="*/ 238 h 100"/>
                <a:gd name="T14" fmla="*/ 0 w 128"/>
                <a:gd name="T15" fmla="*/ 192 h 100"/>
                <a:gd name="T16" fmla="*/ 5 w 128"/>
                <a:gd name="T17" fmla="*/ 164 h 100"/>
                <a:gd name="T18" fmla="*/ 11 w 128"/>
                <a:gd name="T19" fmla="*/ 132 h 100"/>
                <a:gd name="T20" fmla="*/ 22 w 128"/>
                <a:gd name="T21" fmla="*/ 99 h 100"/>
                <a:gd name="T22" fmla="*/ 30 w 128"/>
                <a:gd name="T23" fmla="*/ 82 h 100"/>
                <a:gd name="T24" fmla="*/ 41 w 128"/>
                <a:gd name="T25" fmla="*/ 66 h 100"/>
                <a:gd name="T26" fmla="*/ 55 w 128"/>
                <a:gd name="T27" fmla="*/ 52 h 100"/>
                <a:gd name="T28" fmla="*/ 69 w 128"/>
                <a:gd name="T29" fmla="*/ 38 h 100"/>
                <a:gd name="T30" fmla="*/ 82 w 128"/>
                <a:gd name="T31" fmla="*/ 27 h 100"/>
                <a:gd name="T32" fmla="*/ 96 w 128"/>
                <a:gd name="T33" fmla="*/ 19 h 100"/>
                <a:gd name="T34" fmla="*/ 126 w 128"/>
                <a:gd name="T35" fmla="*/ 8 h 100"/>
                <a:gd name="T36" fmla="*/ 154 w 128"/>
                <a:gd name="T37" fmla="*/ 0 h 100"/>
                <a:gd name="T38" fmla="*/ 181 w 128"/>
                <a:gd name="T39" fmla="*/ 0 h 100"/>
                <a:gd name="T40" fmla="*/ 203 w 128"/>
                <a:gd name="T41" fmla="*/ 0 h 100"/>
                <a:gd name="T42" fmla="*/ 211 w 128"/>
                <a:gd name="T43" fmla="*/ 5 h 100"/>
                <a:gd name="T44" fmla="*/ 217 w 128"/>
                <a:gd name="T45" fmla="*/ 8 h 100"/>
                <a:gd name="T46" fmla="*/ 225 w 128"/>
                <a:gd name="T47" fmla="*/ 14 h 100"/>
                <a:gd name="T48" fmla="*/ 250 w 128"/>
                <a:gd name="T49" fmla="*/ 22 h 100"/>
                <a:gd name="T50" fmla="*/ 282 w 128"/>
                <a:gd name="T51" fmla="*/ 38 h 100"/>
                <a:gd name="T52" fmla="*/ 296 w 128"/>
                <a:gd name="T53" fmla="*/ 49 h 100"/>
                <a:gd name="T54" fmla="*/ 307 w 128"/>
                <a:gd name="T55" fmla="*/ 63 h 100"/>
                <a:gd name="T56" fmla="*/ 351 w 128"/>
                <a:gd name="T57" fmla="*/ 71 h 100"/>
                <a:gd name="T58" fmla="*/ 304 w 128"/>
                <a:gd name="T59" fmla="*/ 63 h 100"/>
                <a:gd name="T60" fmla="*/ 307 w 128"/>
                <a:gd name="T61" fmla="*/ 58 h 100"/>
                <a:gd name="T62" fmla="*/ 307 w 128"/>
                <a:gd name="T63" fmla="*/ 55 h 100"/>
                <a:gd name="T64" fmla="*/ 296 w 128"/>
                <a:gd name="T65" fmla="*/ 49 h 100"/>
                <a:gd name="T66" fmla="*/ 263 w 128"/>
                <a:gd name="T67" fmla="*/ 30 h 100"/>
                <a:gd name="T68" fmla="*/ 225 w 128"/>
                <a:gd name="T69" fmla="*/ 14 h 100"/>
                <a:gd name="T70" fmla="*/ 208 w 128"/>
                <a:gd name="T71" fmla="*/ 8 h 100"/>
                <a:gd name="T72" fmla="*/ 208 w 128"/>
                <a:gd name="T73" fmla="*/ 5 h 100"/>
                <a:gd name="T74" fmla="*/ 195 w 128"/>
                <a:gd name="T75" fmla="*/ 0 h 100"/>
                <a:gd name="T76" fmla="*/ 176 w 128"/>
                <a:gd name="T77" fmla="*/ 0 h 100"/>
                <a:gd name="T78" fmla="*/ 151 w 128"/>
                <a:gd name="T79" fmla="*/ 5 h 100"/>
                <a:gd name="T80" fmla="*/ 123 w 128"/>
                <a:gd name="T81" fmla="*/ 11 h 100"/>
                <a:gd name="T82" fmla="*/ 96 w 128"/>
                <a:gd name="T83" fmla="*/ 22 h 100"/>
                <a:gd name="T84" fmla="*/ 69 w 128"/>
                <a:gd name="T85" fmla="*/ 41 h 100"/>
                <a:gd name="T86" fmla="*/ 55 w 128"/>
                <a:gd name="T87" fmla="*/ 55 h 100"/>
                <a:gd name="T88" fmla="*/ 41 w 128"/>
                <a:gd name="T89" fmla="*/ 69 h 100"/>
                <a:gd name="T90" fmla="*/ 22 w 128"/>
                <a:gd name="T91" fmla="*/ 104 h 100"/>
                <a:gd name="T92" fmla="*/ 11 w 128"/>
                <a:gd name="T93" fmla="*/ 134 h 100"/>
                <a:gd name="T94" fmla="*/ 5 w 128"/>
                <a:gd name="T95" fmla="*/ 164 h 100"/>
                <a:gd name="T96" fmla="*/ 5 w 128"/>
                <a:gd name="T97" fmla="*/ 195 h 100"/>
                <a:gd name="T98" fmla="*/ 5 w 128"/>
                <a:gd name="T99" fmla="*/ 238 h 100"/>
                <a:gd name="T100" fmla="*/ 8 w 128"/>
                <a:gd name="T101" fmla="*/ 252 h 100"/>
                <a:gd name="T102" fmla="*/ 8 w 128"/>
                <a:gd name="T103" fmla="*/ 255 h 1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8" h="100">
                  <a:moveTo>
                    <a:pt x="3" y="93"/>
                  </a:moveTo>
                  <a:lnTo>
                    <a:pt x="3" y="95"/>
                  </a:lnTo>
                  <a:lnTo>
                    <a:pt x="3" y="100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87"/>
                  </a:lnTo>
                  <a:lnTo>
                    <a:pt x="0" y="70"/>
                  </a:lnTo>
                  <a:lnTo>
                    <a:pt x="2" y="60"/>
                  </a:lnTo>
                  <a:lnTo>
                    <a:pt x="4" y="48"/>
                  </a:lnTo>
                  <a:lnTo>
                    <a:pt x="8" y="36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0"/>
                  </a:lnTo>
                  <a:lnTo>
                    <a:pt x="77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91" y="8"/>
                  </a:lnTo>
                  <a:lnTo>
                    <a:pt x="103" y="14"/>
                  </a:lnTo>
                  <a:lnTo>
                    <a:pt x="108" y="18"/>
                  </a:lnTo>
                  <a:lnTo>
                    <a:pt x="112" y="23"/>
                  </a:lnTo>
                  <a:lnTo>
                    <a:pt x="128" y="26"/>
                  </a:lnTo>
                  <a:lnTo>
                    <a:pt x="111" y="23"/>
                  </a:lnTo>
                  <a:lnTo>
                    <a:pt x="112" y="21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96" y="11"/>
                  </a:lnTo>
                  <a:lnTo>
                    <a:pt x="82" y="5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5" y="2"/>
                  </a:lnTo>
                  <a:lnTo>
                    <a:pt x="45" y="4"/>
                  </a:lnTo>
                  <a:lnTo>
                    <a:pt x="35" y="8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8" y="38"/>
                  </a:lnTo>
                  <a:lnTo>
                    <a:pt x="4" y="49"/>
                  </a:lnTo>
                  <a:lnTo>
                    <a:pt x="2" y="60"/>
                  </a:lnTo>
                  <a:lnTo>
                    <a:pt x="2" y="71"/>
                  </a:lnTo>
                  <a:lnTo>
                    <a:pt x="2" y="87"/>
                  </a:lnTo>
                  <a:lnTo>
                    <a:pt x="3" y="92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457E53"/>
            </a:solidFill>
            <a:ln w="127" cmpd="sng">
              <a:solidFill>
                <a:srgbClr val="457E53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4071" name="Group 1070"/>
            <p:cNvGrpSpPr>
              <a:grpSpLocks/>
            </p:cNvGrpSpPr>
            <p:nvPr/>
          </p:nvGrpSpPr>
          <p:grpSpPr bwMode="auto">
            <a:xfrm rot="930613">
              <a:off x="3239" y="2056"/>
              <a:ext cx="480" cy="661"/>
              <a:chOff x="3167" y="1731"/>
              <a:chExt cx="480" cy="661"/>
            </a:xfrm>
          </p:grpSpPr>
          <p:sp>
            <p:nvSpPr>
              <p:cNvPr id="4495" name="Freeform 1071"/>
              <p:cNvSpPr>
                <a:spLocks/>
              </p:cNvSpPr>
              <p:nvPr/>
            </p:nvSpPr>
            <p:spPr bwMode="auto">
              <a:xfrm>
                <a:off x="3184" y="1753"/>
                <a:ext cx="101" cy="87"/>
              </a:xfrm>
              <a:custGeom>
                <a:avLst/>
                <a:gdLst>
                  <a:gd name="T0" fmla="*/ 3 w 37"/>
                  <a:gd name="T1" fmla="*/ 84 h 32"/>
                  <a:gd name="T2" fmla="*/ 0 w 37"/>
                  <a:gd name="T3" fmla="*/ 87 h 32"/>
                  <a:gd name="T4" fmla="*/ 3 w 37"/>
                  <a:gd name="T5" fmla="*/ 84 h 32"/>
                  <a:gd name="T6" fmla="*/ 14 w 37"/>
                  <a:gd name="T7" fmla="*/ 71 h 32"/>
                  <a:gd name="T8" fmla="*/ 38 w 37"/>
                  <a:gd name="T9" fmla="*/ 49 h 32"/>
                  <a:gd name="T10" fmla="*/ 60 w 37"/>
                  <a:gd name="T11" fmla="*/ 30 h 32"/>
                  <a:gd name="T12" fmla="*/ 71 w 37"/>
                  <a:gd name="T13" fmla="*/ 19 h 32"/>
                  <a:gd name="T14" fmla="*/ 96 w 37"/>
                  <a:gd name="T15" fmla="*/ 5 h 32"/>
                  <a:gd name="T16" fmla="*/ 101 w 37"/>
                  <a:gd name="T17" fmla="*/ 0 h 32"/>
                  <a:gd name="T18" fmla="*/ 96 w 37"/>
                  <a:gd name="T19" fmla="*/ 5 h 32"/>
                  <a:gd name="T20" fmla="*/ 71 w 37"/>
                  <a:gd name="T21" fmla="*/ 22 h 32"/>
                  <a:gd name="T22" fmla="*/ 60 w 37"/>
                  <a:gd name="T23" fmla="*/ 30 h 32"/>
                  <a:gd name="T24" fmla="*/ 38 w 37"/>
                  <a:gd name="T25" fmla="*/ 49 h 32"/>
                  <a:gd name="T26" fmla="*/ 14 w 37"/>
                  <a:gd name="T27" fmla="*/ 73 h 32"/>
                  <a:gd name="T28" fmla="*/ 3 w 37"/>
                  <a:gd name="T29" fmla="*/ 84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7" h="32">
                    <a:moveTo>
                      <a:pt x="1" y="31"/>
                    </a:moveTo>
                    <a:lnTo>
                      <a:pt x="0" y="32"/>
                    </a:lnTo>
                    <a:lnTo>
                      <a:pt x="1" y="31"/>
                    </a:lnTo>
                    <a:lnTo>
                      <a:pt x="5" y="26"/>
                    </a:lnTo>
                    <a:lnTo>
                      <a:pt x="14" y="18"/>
                    </a:lnTo>
                    <a:lnTo>
                      <a:pt x="22" y="11"/>
                    </a:lnTo>
                    <a:lnTo>
                      <a:pt x="26" y="7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26" y="8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5" y="27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6" name="Freeform 1072"/>
              <p:cNvSpPr>
                <a:spLocks/>
              </p:cNvSpPr>
              <p:nvPr/>
            </p:nvSpPr>
            <p:spPr bwMode="auto">
              <a:xfrm>
                <a:off x="3329" y="1731"/>
                <a:ext cx="148" cy="11"/>
              </a:xfrm>
              <a:custGeom>
                <a:avLst/>
                <a:gdLst>
                  <a:gd name="T0" fmla="*/ 8 w 54"/>
                  <a:gd name="T1" fmla="*/ 11 h 4"/>
                  <a:gd name="T2" fmla="*/ 5 w 54"/>
                  <a:gd name="T3" fmla="*/ 11 h 4"/>
                  <a:gd name="T4" fmla="*/ 0 w 54"/>
                  <a:gd name="T5" fmla="*/ 11 h 4"/>
                  <a:gd name="T6" fmla="*/ 5 w 54"/>
                  <a:gd name="T7" fmla="*/ 11 h 4"/>
                  <a:gd name="T8" fmla="*/ 22 w 54"/>
                  <a:gd name="T9" fmla="*/ 8 h 4"/>
                  <a:gd name="T10" fmla="*/ 60 w 54"/>
                  <a:gd name="T11" fmla="*/ 3 h 4"/>
                  <a:gd name="T12" fmla="*/ 110 w 54"/>
                  <a:gd name="T13" fmla="*/ 0 h 4"/>
                  <a:gd name="T14" fmla="*/ 137 w 54"/>
                  <a:gd name="T15" fmla="*/ 0 h 4"/>
                  <a:gd name="T16" fmla="*/ 148 w 54"/>
                  <a:gd name="T17" fmla="*/ 3 h 4"/>
                  <a:gd name="T18" fmla="*/ 137 w 54"/>
                  <a:gd name="T19" fmla="*/ 3 h 4"/>
                  <a:gd name="T20" fmla="*/ 107 w 54"/>
                  <a:gd name="T21" fmla="*/ 0 h 4"/>
                  <a:gd name="T22" fmla="*/ 55 w 54"/>
                  <a:gd name="T23" fmla="*/ 3 h 4"/>
                  <a:gd name="T24" fmla="*/ 8 w 54"/>
                  <a:gd name="T25" fmla="*/ 1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3"/>
                    </a:lnTo>
                    <a:lnTo>
                      <a:pt x="22" y="1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54" y="1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0" y="1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7" name="Freeform 1073"/>
              <p:cNvSpPr>
                <a:spLocks/>
              </p:cNvSpPr>
              <p:nvPr/>
            </p:nvSpPr>
            <p:spPr bwMode="auto">
              <a:xfrm>
                <a:off x="3167" y="1753"/>
                <a:ext cx="343" cy="142"/>
              </a:xfrm>
              <a:custGeom>
                <a:avLst/>
                <a:gdLst>
                  <a:gd name="T0" fmla="*/ 11 w 125"/>
                  <a:gd name="T1" fmla="*/ 134 h 52"/>
                  <a:gd name="T2" fmla="*/ 5 w 125"/>
                  <a:gd name="T3" fmla="*/ 134 h 52"/>
                  <a:gd name="T4" fmla="*/ 0 w 125"/>
                  <a:gd name="T5" fmla="*/ 142 h 52"/>
                  <a:gd name="T6" fmla="*/ 5 w 125"/>
                  <a:gd name="T7" fmla="*/ 134 h 52"/>
                  <a:gd name="T8" fmla="*/ 11 w 125"/>
                  <a:gd name="T9" fmla="*/ 131 h 52"/>
                  <a:gd name="T10" fmla="*/ 16 w 125"/>
                  <a:gd name="T11" fmla="*/ 126 h 52"/>
                  <a:gd name="T12" fmla="*/ 33 w 125"/>
                  <a:gd name="T13" fmla="*/ 98 h 52"/>
                  <a:gd name="T14" fmla="*/ 47 w 125"/>
                  <a:gd name="T15" fmla="*/ 79 h 52"/>
                  <a:gd name="T16" fmla="*/ 63 w 125"/>
                  <a:gd name="T17" fmla="*/ 63 h 52"/>
                  <a:gd name="T18" fmla="*/ 85 w 125"/>
                  <a:gd name="T19" fmla="*/ 49 h 52"/>
                  <a:gd name="T20" fmla="*/ 104 w 125"/>
                  <a:gd name="T21" fmla="*/ 36 h 52"/>
                  <a:gd name="T22" fmla="*/ 129 w 125"/>
                  <a:gd name="T23" fmla="*/ 27 h 52"/>
                  <a:gd name="T24" fmla="*/ 154 w 125"/>
                  <a:gd name="T25" fmla="*/ 16 h 52"/>
                  <a:gd name="T26" fmla="*/ 195 w 125"/>
                  <a:gd name="T27" fmla="*/ 5 h 52"/>
                  <a:gd name="T28" fmla="*/ 225 w 125"/>
                  <a:gd name="T29" fmla="*/ 0 h 52"/>
                  <a:gd name="T30" fmla="*/ 236 w 125"/>
                  <a:gd name="T31" fmla="*/ 0 h 52"/>
                  <a:gd name="T32" fmla="*/ 263 w 125"/>
                  <a:gd name="T33" fmla="*/ 0 h 52"/>
                  <a:gd name="T34" fmla="*/ 313 w 125"/>
                  <a:gd name="T35" fmla="*/ 3 h 52"/>
                  <a:gd name="T36" fmla="*/ 343 w 125"/>
                  <a:gd name="T37" fmla="*/ 5 h 52"/>
                  <a:gd name="T38" fmla="*/ 310 w 125"/>
                  <a:gd name="T39" fmla="*/ 3 h 52"/>
                  <a:gd name="T40" fmla="*/ 230 w 125"/>
                  <a:gd name="T41" fmla="*/ 3 h 52"/>
                  <a:gd name="T42" fmla="*/ 222 w 125"/>
                  <a:gd name="T43" fmla="*/ 3 h 52"/>
                  <a:gd name="T44" fmla="*/ 189 w 125"/>
                  <a:gd name="T45" fmla="*/ 5 h 52"/>
                  <a:gd name="T46" fmla="*/ 148 w 125"/>
                  <a:gd name="T47" fmla="*/ 19 h 52"/>
                  <a:gd name="T48" fmla="*/ 126 w 125"/>
                  <a:gd name="T49" fmla="*/ 27 h 52"/>
                  <a:gd name="T50" fmla="*/ 104 w 125"/>
                  <a:gd name="T51" fmla="*/ 41 h 52"/>
                  <a:gd name="T52" fmla="*/ 82 w 125"/>
                  <a:gd name="T53" fmla="*/ 49 h 52"/>
                  <a:gd name="T54" fmla="*/ 63 w 125"/>
                  <a:gd name="T55" fmla="*/ 68 h 52"/>
                  <a:gd name="T56" fmla="*/ 47 w 125"/>
                  <a:gd name="T57" fmla="*/ 85 h 52"/>
                  <a:gd name="T58" fmla="*/ 36 w 125"/>
                  <a:gd name="T59" fmla="*/ 98 h 52"/>
                  <a:gd name="T60" fmla="*/ 16 w 125"/>
                  <a:gd name="T61" fmla="*/ 126 h 52"/>
                  <a:gd name="T62" fmla="*/ 14 w 125"/>
                  <a:gd name="T63" fmla="*/ 131 h 52"/>
                  <a:gd name="T64" fmla="*/ 11 w 125"/>
                  <a:gd name="T65" fmla="*/ 134 h 5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5" h="52">
                    <a:moveTo>
                      <a:pt x="4" y="49"/>
                    </a:moveTo>
                    <a:lnTo>
                      <a:pt x="2" y="49"/>
                    </a:lnTo>
                    <a:lnTo>
                      <a:pt x="0" y="52"/>
                    </a:lnTo>
                    <a:lnTo>
                      <a:pt x="2" y="49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12" y="36"/>
                    </a:lnTo>
                    <a:lnTo>
                      <a:pt x="17" y="29"/>
                    </a:lnTo>
                    <a:lnTo>
                      <a:pt x="23" y="23"/>
                    </a:lnTo>
                    <a:lnTo>
                      <a:pt x="31" y="18"/>
                    </a:lnTo>
                    <a:lnTo>
                      <a:pt x="38" y="13"/>
                    </a:lnTo>
                    <a:lnTo>
                      <a:pt x="47" y="10"/>
                    </a:lnTo>
                    <a:lnTo>
                      <a:pt x="56" y="6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114" y="1"/>
                    </a:lnTo>
                    <a:lnTo>
                      <a:pt x="125" y="2"/>
                    </a:lnTo>
                    <a:lnTo>
                      <a:pt x="113" y="1"/>
                    </a:lnTo>
                    <a:lnTo>
                      <a:pt x="84" y="1"/>
                    </a:lnTo>
                    <a:lnTo>
                      <a:pt x="81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6" y="10"/>
                    </a:lnTo>
                    <a:lnTo>
                      <a:pt x="38" y="15"/>
                    </a:lnTo>
                    <a:lnTo>
                      <a:pt x="30" y="18"/>
                    </a:lnTo>
                    <a:lnTo>
                      <a:pt x="23" y="25"/>
                    </a:lnTo>
                    <a:lnTo>
                      <a:pt x="17" y="31"/>
                    </a:lnTo>
                    <a:lnTo>
                      <a:pt x="13" y="36"/>
                    </a:lnTo>
                    <a:lnTo>
                      <a:pt x="6" y="46"/>
                    </a:lnTo>
                    <a:lnTo>
                      <a:pt x="5" y="48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8" name="Freeform 1074"/>
              <p:cNvSpPr>
                <a:spLocks/>
              </p:cNvSpPr>
              <p:nvPr/>
            </p:nvSpPr>
            <p:spPr bwMode="auto">
              <a:xfrm>
                <a:off x="3173" y="1772"/>
                <a:ext cx="375" cy="140"/>
              </a:xfrm>
              <a:custGeom>
                <a:avLst/>
                <a:gdLst>
                  <a:gd name="T0" fmla="*/ 8 w 137"/>
                  <a:gd name="T1" fmla="*/ 135 h 51"/>
                  <a:gd name="T2" fmla="*/ 0 w 137"/>
                  <a:gd name="T3" fmla="*/ 140 h 51"/>
                  <a:gd name="T4" fmla="*/ 5 w 137"/>
                  <a:gd name="T5" fmla="*/ 135 h 51"/>
                  <a:gd name="T6" fmla="*/ 8 w 137"/>
                  <a:gd name="T7" fmla="*/ 135 h 51"/>
                  <a:gd name="T8" fmla="*/ 11 w 137"/>
                  <a:gd name="T9" fmla="*/ 129 h 51"/>
                  <a:gd name="T10" fmla="*/ 16 w 137"/>
                  <a:gd name="T11" fmla="*/ 124 h 51"/>
                  <a:gd name="T12" fmla="*/ 41 w 137"/>
                  <a:gd name="T13" fmla="*/ 99 h 51"/>
                  <a:gd name="T14" fmla="*/ 77 w 137"/>
                  <a:gd name="T15" fmla="*/ 66 h 51"/>
                  <a:gd name="T16" fmla="*/ 96 w 137"/>
                  <a:gd name="T17" fmla="*/ 49 h 51"/>
                  <a:gd name="T18" fmla="*/ 120 w 137"/>
                  <a:gd name="T19" fmla="*/ 36 h 51"/>
                  <a:gd name="T20" fmla="*/ 142 w 137"/>
                  <a:gd name="T21" fmla="*/ 22 h 51"/>
                  <a:gd name="T22" fmla="*/ 170 w 137"/>
                  <a:gd name="T23" fmla="*/ 11 h 51"/>
                  <a:gd name="T24" fmla="*/ 194 w 137"/>
                  <a:gd name="T25" fmla="*/ 8 h 51"/>
                  <a:gd name="T26" fmla="*/ 216 w 137"/>
                  <a:gd name="T27" fmla="*/ 3 h 51"/>
                  <a:gd name="T28" fmla="*/ 249 w 137"/>
                  <a:gd name="T29" fmla="*/ 0 h 51"/>
                  <a:gd name="T30" fmla="*/ 263 w 137"/>
                  <a:gd name="T31" fmla="*/ 3 h 51"/>
                  <a:gd name="T32" fmla="*/ 290 w 137"/>
                  <a:gd name="T33" fmla="*/ 3 h 51"/>
                  <a:gd name="T34" fmla="*/ 342 w 137"/>
                  <a:gd name="T35" fmla="*/ 11 h 51"/>
                  <a:gd name="T36" fmla="*/ 375 w 137"/>
                  <a:gd name="T37" fmla="*/ 22 h 51"/>
                  <a:gd name="T38" fmla="*/ 342 w 137"/>
                  <a:gd name="T39" fmla="*/ 11 h 51"/>
                  <a:gd name="T40" fmla="*/ 301 w 137"/>
                  <a:gd name="T41" fmla="*/ 8 h 51"/>
                  <a:gd name="T42" fmla="*/ 257 w 137"/>
                  <a:gd name="T43" fmla="*/ 3 h 51"/>
                  <a:gd name="T44" fmla="*/ 246 w 137"/>
                  <a:gd name="T45" fmla="*/ 3 h 51"/>
                  <a:gd name="T46" fmla="*/ 211 w 137"/>
                  <a:gd name="T47" fmla="*/ 3 h 51"/>
                  <a:gd name="T48" fmla="*/ 192 w 137"/>
                  <a:gd name="T49" fmla="*/ 8 h 51"/>
                  <a:gd name="T50" fmla="*/ 167 w 137"/>
                  <a:gd name="T51" fmla="*/ 14 h 51"/>
                  <a:gd name="T52" fmla="*/ 142 w 137"/>
                  <a:gd name="T53" fmla="*/ 25 h 51"/>
                  <a:gd name="T54" fmla="*/ 120 w 137"/>
                  <a:gd name="T55" fmla="*/ 36 h 51"/>
                  <a:gd name="T56" fmla="*/ 96 w 137"/>
                  <a:gd name="T57" fmla="*/ 52 h 51"/>
                  <a:gd name="T58" fmla="*/ 77 w 137"/>
                  <a:gd name="T59" fmla="*/ 69 h 51"/>
                  <a:gd name="T60" fmla="*/ 41 w 137"/>
                  <a:gd name="T61" fmla="*/ 99 h 51"/>
                  <a:gd name="T62" fmla="*/ 16 w 137"/>
                  <a:gd name="T63" fmla="*/ 124 h 51"/>
                  <a:gd name="T64" fmla="*/ 8 w 137"/>
                  <a:gd name="T65" fmla="*/ 135 h 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51">
                    <a:moveTo>
                      <a:pt x="3" y="49"/>
                    </a:moveTo>
                    <a:lnTo>
                      <a:pt x="0" y="51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15" y="36"/>
                    </a:lnTo>
                    <a:lnTo>
                      <a:pt x="28" y="24"/>
                    </a:lnTo>
                    <a:lnTo>
                      <a:pt x="35" y="18"/>
                    </a:lnTo>
                    <a:lnTo>
                      <a:pt x="44" y="13"/>
                    </a:lnTo>
                    <a:lnTo>
                      <a:pt x="52" y="8"/>
                    </a:lnTo>
                    <a:lnTo>
                      <a:pt x="62" y="4"/>
                    </a:lnTo>
                    <a:lnTo>
                      <a:pt x="71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6" y="1"/>
                    </a:lnTo>
                    <a:lnTo>
                      <a:pt x="125" y="4"/>
                    </a:lnTo>
                    <a:lnTo>
                      <a:pt x="137" y="8"/>
                    </a:lnTo>
                    <a:lnTo>
                      <a:pt x="125" y="4"/>
                    </a:lnTo>
                    <a:lnTo>
                      <a:pt x="110" y="3"/>
                    </a:lnTo>
                    <a:lnTo>
                      <a:pt x="94" y="1"/>
                    </a:lnTo>
                    <a:lnTo>
                      <a:pt x="90" y="1"/>
                    </a:lnTo>
                    <a:lnTo>
                      <a:pt x="77" y="1"/>
                    </a:lnTo>
                    <a:lnTo>
                      <a:pt x="70" y="3"/>
                    </a:lnTo>
                    <a:lnTo>
                      <a:pt x="61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9"/>
                    </a:lnTo>
                    <a:lnTo>
                      <a:pt x="28" y="25"/>
                    </a:lnTo>
                    <a:lnTo>
                      <a:pt x="15" y="36"/>
                    </a:lnTo>
                    <a:lnTo>
                      <a:pt x="6" y="45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9" name="Freeform 1075"/>
              <p:cNvSpPr>
                <a:spLocks/>
              </p:cNvSpPr>
              <p:nvPr/>
            </p:nvSpPr>
            <p:spPr bwMode="auto">
              <a:xfrm>
                <a:off x="3167" y="1838"/>
                <a:ext cx="115" cy="112"/>
              </a:xfrm>
              <a:custGeom>
                <a:avLst/>
                <a:gdLst>
                  <a:gd name="T0" fmla="*/ 3 w 42"/>
                  <a:gd name="T1" fmla="*/ 112 h 41"/>
                  <a:gd name="T2" fmla="*/ 0 w 42"/>
                  <a:gd name="T3" fmla="*/ 112 h 41"/>
                  <a:gd name="T4" fmla="*/ 3 w 42"/>
                  <a:gd name="T5" fmla="*/ 112 h 41"/>
                  <a:gd name="T6" fmla="*/ 3 w 42"/>
                  <a:gd name="T7" fmla="*/ 107 h 41"/>
                  <a:gd name="T8" fmla="*/ 14 w 42"/>
                  <a:gd name="T9" fmla="*/ 96 h 41"/>
                  <a:gd name="T10" fmla="*/ 41 w 42"/>
                  <a:gd name="T11" fmla="*/ 63 h 41"/>
                  <a:gd name="T12" fmla="*/ 58 w 42"/>
                  <a:gd name="T13" fmla="*/ 49 h 41"/>
                  <a:gd name="T14" fmla="*/ 68 w 42"/>
                  <a:gd name="T15" fmla="*/ 36 h 41"/>
                  <a:gd name="T16" fmla="*/ 77 w 42"/>
                  <a:gd name="T17" fmla="*/ 22 h 41"/>
                  <a:gd name="T18" fmla="*/ 85 w 42"/>
                  <a:gd name="T19" fmla="*/ 14 h 41"/>
                  <a:gd name="T20" fmla="*/ 90 w 42"/>
                  <a:gd name="T21" fmla="*/ 5 h 41"/>
                  <a:gd name="T22" fmla="*/ 101 w 42"/>
                  <a:gd name="T23" fmla="*/ 3 h 41"/>
                  <a:gd name="T24" fmla="*/ 115 w 42"/>
                  <a:gd name="T25" fmla="*/ 0 h 41"/>
                  <a:gd name="T26" fmla="*/ 101 w 42"/>
                  <a:gd name="T27" fmla="*/ 3 h 41"/>
                  <a:gd name="T28" fmla="*/ 88 w 42"/>
                  <a:gd name="T29" fmla="*/ 14 h 41"/>
                  <a:gd name="T30" fmla="*/ 77 w 42"/>
                  <a:gd name="T31" fmla="*/ 22 h 41"/>
                  <a:gd name="T32" fmla="*/ 68 w 42"/>
                  <a:gd name="T33" fmla="*/ 41 h 41"/>
                  <a:gd name="T34" fmla="*/ 58 w 42"/>
                  <a:gd name="T35" fmla="*/ 55 h 41"/>
                  <a:gd name="T36" fmla="*/ 41 w 42"/>
                  <a:gd name="T37" fmla="*/ 63 h 41"/>
                  <a:gd name="T38" fmla="*/ 16 w 42"/>
                  <a:gd name="T39" fmla="*/ 98 h 41"/>
                  <a:gd name="T40" fmla="*/ 3 w 42"/>
                  <a:gd name="T41" fmla="*/ 11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" h="41">
                    <a:moveTo>
                      <a:pt x="1" y="41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5" y="35"/>
                    </a:lnTo>
                    <a:lnTo>
                      <a:pt x="15" y="23"/>
                    </a:lnTo>
                    <a:lnTo>
                      <a:pt x="21" y="18"/>
                    </a:lnTo>
                    <a:lnTo>
                      <a:pt x="25" y="13"/>
                    </a:lnTo>
                    <a:lnTo>
                      <a:pt x="28" y="8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5"/>
                    </a:lnTo>
                    <a:lnTo>
                      <a:pt x="28" y="8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5" y="23"/>
                    </a:lnTo>
                    <a:lnTo>
                      <a:pt x="6" y="36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0" name="Freeform 1076"/>
              <p:cNvSpPr>
                <a:spLocks/>
              </p:cNvSpPr>
              <p:nvPr/>
            </p:nvSpPr>
            <p:spPr bwMode="auto">
              <a:xfrm>
                <a:off x="3293" y="1786"/>
                <a:ext cx="126" cy="38"/>
              </a:xfrm>
              <a:custGeom>
                <a:avLst/>
                <a:gdLst>
                  <a:gd name="T0" fmla="*/ 3 w 46"/>
                  <a:gd name="T1" fmla="*/ 35 h 14"/>
                  <a:gd name="T2" fmla="*/ 0 w 46"/>
                  <a:gd name="T3" fmla="*/ 38 h 14"/>
                  <a:gd name="T4" fmla="*/ 3 w 46"/>
                  <a:gd name="T5" fmla="*/ 35 h 14"/>
                  <a:gd name="T6" fmla="*/ 16 w 46"/>
                  <a:gd name="T7" fmla="*/ 27 h 14"/>
                  <a:gd name="T8" fmla="*/ 47 w 46"/>
                  <a:gd name="T9" fmla="*/ 14 h 14"/>
                  <a:gd name="T10" fmla="*/ 77 w 46"/>
                  <a:gd name="T11" fmla="*/ 3 h 14"/>
                  <a:gd name="T12" fmla="*/ 85 w 46"/>
                  <a:gd name="T13" fmla="*/ 3 h 14"/>
                  <a:gd name="T14" fmla="*/ 90 w 46"/>
                  <a:gd name="T15" fmla="*/ 3 h 14"/>
                  <a:gd name="T16" fmla="*/ 115 w 46"/>
                  <a:gd name="T17" fmla="*/ 0 h 14"/>
                  <a:gd name="T18" fmla="*/ 126 w 46"/>
                  <a:gd name="T19" fmla="*/ 0 h 14"/>
                  <a:gd name="T20" fmla="*/ 115 w 46"/>
                  <a:gd name="T21" fmla="*/ 3 h 14"/>
                  <a:gd name="T22" fmla="*/ 88 w 46"/>
                  <a:gd name="T23" fmla="*/ 3 h 14"/>
                  <a:gd name="T24" fmla="*/ 74 w 46"/>
                  <a:gd name="T25" fmla="*/ 8 h 14"/>
                  <a:gd name="T26" fmla="*/ 47 w 46"/>
                  <a:gd name="T27" fmla="*/ 16 h 14"/>
                  <a:gd name="T28" fmla="*/ 16 w 46"/>
                  <a:gd name="T29" fmla="*/ 27 h 14"/>
                  <a:gd name="T30" fmla="*/ 3 w 46"/>
                  <a:gd name="T31" fmla="*/ 3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4">
                    <a:moveTo>
                      <a:pt x="1" y="13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6" y="10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7" y="3"/>
                    </a:lnTo>
                    <a:lnTo>
                      <a:pt x="17" y="6"/>
                    </a:lnTo>
                    <a:lnTo>
                      <a:pt x="6" y="10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1" name="Freeform 1077"/>
              <p:cNvSpPr>
                <a:spLocks/>
              </p:cNvSpPr>
              <p:nvPr/>
            </p:nvSpPr>
            <p:spPr bwMode="auto">
              <a:xfrm>
                <a:off x="3170" y="1813"/>
                <a:ext cx="406" cy="159"/>
              </a:xfrm>
              <a:custGeom>
                <a:avLst/>
                <a:gdLst>
                  <a:gd name="T0" fmla="*/ 8 w 148"/>
                  <a:gd name="T1" fmla="*/ 151 h 58"/>
                  <a:gd name="T2" fmla="*/ 0 w 148"/>
                  <a:gd name="T3" fmla="*/ 159 h 58"/>
                  <a:gd name="T4" fmla="*/ 3 w 148"/>
                  <a:gd name="T5" fmla="*/ 151 h 58"/>
                  <a:gd name="T6" fmla="*/ 3 w 148"/>
                  <a:gd name="T7" fmla="*/ 145 h 58"/>
                  <a:gd name="T8" fmla="*/ 14 w 148"/>
                  <a:gd name="T9" fmla="*/ 137 h 58"/>
                  <a:gd name="T10" fmla="*/ 41 w 148"/>
                  <a:gd name="T11" fmla="*/ 112 h 58"/>
                  <a:gd name="T12" fmla="*/ 82 w 148"/>
                  <a:gd name="T13" fmla="*/ 80 h 58"/>
                  <a:gd name="T14" fmla="*/ 129 w 148"/>
                  <a:gd name="T15" fmla="*/ 44 h 58"/>
                  <a:gd name="T16" fmla="*/ 143 w 148"/>
                  <a:gd name="T17" fmla="*/ 33 h 58"/>
                  <a:gd name="T18" fmla="*/ 156 w 148"/>
                  <a:gd name="T19" fmla="*/ 27 h 58"/>
                  <a:gd name="T20" fmla="*/ 181 w 148"/>
                  <a:gd name="T21" fmla="*/ 16 h 58"/>
                  <a:gd name="T22" fmla="*/ 208 w 148"/>
                  <a:gd name="T23" fmla="*/ 14 h 58"/>
                  <a:gd name="T24" fmla="*/ 233 w 148"/>
                  <a:gd name="T25" fmla="*/ 14 h 58"/>
                  <a:gd name="T26" fmla="*/ 252 w 148"/>
                  <a:gd name="T27" fmla="*/ 11 h 58"/>
                  <a:gd name="T28" fmla="*/ 269 w 148"/>
                  <a:gd name="T29" fmla="*/ 8 h 58"/>
                  <a:gd name="T30" fmla="*/ 280 w 148"/>
                  <a:gd name="T31" fmla="*/ 3 h 58"/>
                  <a:gd name="T32" fmla="*/ 283 w 148"/>
                  <a:gd name="T33" fmla="*/ 0 h 58"/>
                  <a:gd name="T34" fmla="*/ 291 w 148"/>
                  <a:gd name="T35" fmla="*/ 0 h 58"/>
                  <a:gd name="T36" fmla="*/ 310 w 148"/>
                  <a:gd name="T37" fmla="*/ 0 h 58"/>
                  <a:gd name="T38" fmla="*/ 340 w 148"/>
                  <a:gd name="T39" fmla="*/ 3 h 58"/>
                  <a:gd name="T40" fmla="*/ 368 w 148"/>
                  <a:gd name="T41" fmla="*/ 14 h 58"/>
                  <a:gd name="T42" fmla="*/ 406 w 148"/>
                  <a:gd name="T43" fmla="*/ 19 h 58"/>
                  <a:gd name="T44" fmla="*/ 365 w 148"/>
                  <a:gd name="T45" fmla="*/ 14 h 58"/>
                  <a:gd name="T46" fmla="*/ 324 w 148"/>
                  <a:gd name="T47" fmla="*/ 3 h 58"/>
                  <a:gd name="T48" fmla="*/ 294 w 148"/>
                  <a:gd name="T49" fmla="*/ 0 h 58"/>
                  <a:gd name="T50" fmla="*/ 280 w 148"/>
                  <a:gd name="T51" fmla="*/ 0 h 58"/>
                  <a:gd name="T52" fmla="*/ 280 w 148"/>
                  <a:gd name="T53" fmla="*/ 3 h 58"/>
                  <a:gd name="T54" fmla="*/ 277 w 148"/>
                  <a:gd name="T55" fmla="*/ 8 h 58"/>
                  <a:gd name="T56" fmla="*/ 266 w 148"/>
                  <a:gd name="T57" fmla="*/ 11 h 58"/>
                  <a:gd name="T58" fmla="*/ 250 w 148"/>
                  <a:gd name="T59" fmla="*/ 14 h 58"/>
                  <a:gd name="T60" fmla="*/ 228 w 148"/>
                  <a:gd name="T61" fmla="*/ 16 h 58"/>
                  <a:gd name="T62" fmla="*/ 206 w 148"/>
                  <a:gd name="T63" fmla="*/ 16 h 58"/>
                  <a:gd name="T64" fmla="*/ 181 w 148"/>
                  <a:gd name="T65" fmla="*/ 19 h 58"/>
                  <a:gd name="T66" fmla="*/ 154 w 148"/>
                  <a:gd name="T67" fmla="*/ 30 h 58"/>
                  <a:gd name="T68" fmla="*/ 140 w 148"/>
                  <a:gd name="T69" fmla="*/ 38 h 58"/>
                  <a:gd name="T70" fmla="*/ 129 w 148"/>
                  <a:gd name="T71" fmla="*/ 47 h 58"/>
                  <a:gd name="T72" fmla="*/ 82 w 148"/>
                  <a:gd name="T73" fmla="*/ 82 h 58"/>
                  <a:gd name="T74" fmla="*/ 44 w 148"/>
                  <a:gd name="T75" fmla="*/ 112 h 58"/>
                  <a:gd name="T76" fmla="*/ 14 w 148"/>
                  <a:gd name="T77" fmla="*/ 137 h 58"/>
                  <a:gd name="T78" fmla="*/ 8 w 148"/>
                  <a:gd name="T79" fmla="*/ 151 h 5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8" h="58">
                    <a:moveTo>
                      <a:pt x="3" y="55"/>
                    </a:moveTo>
                    <a:lnTo>
                      <a:pt x="0" y="58"/>
                    </a:lnTo>
                    <a:lnTo>
                      <a:pt x="1" y="55"/>
                    </a:lnTo>
                    <a:lnTo>
                      <a:pt x="1" y="53"/>
                    </a:lnTo>
                    <a:lnTo>
                      <a:pt x="5" y="50"/>
                    </a:lnTo>
                    <a:lnTo>
                      <a:pt x="15" y="41"/>
                    </a:lnTo>
                    <a:lnTo>
                      <a:pt x="30" y="29"/>
                    </a:lnTo>
                    <a:lnTo>
                      <a:pt x="47" y="16"/>
                    </a:lnTo>
                    <a:lnTo>
                      <a:pt x="52" y="12"/>
                    </a:lnTo>
                    <a:lnTo>
                      <a:pt x="57" y="10"/>
                    </a:lnTo>
                    <a:lnTo>
                      <a:pt x="66" y="6"/>
                    </a:lnTo>
                    <a:lnTo>
                      <a:pt x="76" y="5"/>
                    </a:lnTo>
                    <a:lnTo>
                      <a:pt x="85" y="5"/>
                    </a:lnTo>
                    <a:lnTo>
                      <a:pt x="92" y="4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3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4" y="5"/>
                    </a:lnTo>
                    <a:lnTo>
                      <a:pt x="148" y="7"/>
                    </a:lnTo>
                    <a:lnTo>
                      <a:pt x="133" y="5"/>
                    </a:lnTo>
                    <a:lnTo>
                      <a:pt x="118" y="1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97" y="4"/>
                    </a:lnTo>
                    <a:lnTo>
                      <a:pt x="91" y="5"/>
                    </a:lnTo>
                    <a:lnTo>
                      <a:pt x="83" y="6"/>
                    </a:lnTo>
                    <a:lnTo>
                      <a:pt x="75" y="6"/>
                    </a:lnTo>
                    <a:lnTo>
                      <a:pt x="66" y="7"/>
                    </a:lnTo>
                    <a:lnTo>
                      <a:pt x="56" y="11"/>
                    </a:lnTo>
                    <a:lnTo>
                      <a:pt x="51" y="14"/>
                    </a:lnTo>
                    <a:lnTo>
                      <a:pt x="47" y="17"/>
                    </a:lnTo>
                    <a:lnTo>
                      <a:pt x="30" y="30"/>
                    </a:lnTo>
                    <a:lnTo>
                      <a:pt x="16" y="41"/>
                    </a:lnTo>
                    <a:lnTo>
                      <a:pt x="5" y="50"/>
                    </a:lnTo>
                    <a:lnTo>
                      <a:pt x="3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2" name="Freeform 1078"/>
              <p:cNvSpPr>
                <a:spLocks/>
              </p:cNvSpPr>
              <p:nvPr/>
            </p:nvSpPr>
            <p:spPr bwMode="auto">
              <a:xfrm>
                <a:off x="3222" y="1796"/>
                <a:ext cx="346" cy="105"/>
              </a:xfrm>
              <a:custGeom>
                <a:avLst/>
                <a:gdLst>
                  <a:gd name="T0" fmla="*/ 8 w 126"/>
                  <a:gd name="T1" fmla="*/ 99 h 38"/>
                  <a:gd name="T2" fmla="*/ 5 w 126"/>
                  <a:gd name="T3" fmla="*/ 99 h 38"/>
                  <a:gd name="T4" fmla="*/ 0 w 126"/>
                  <a:gd name="T5" fmla="*/ 105 h 38"/>
                  <a:gd name="T6" fmla="*/ 5 w 126"/>
                  <a:gd name="T7" fmla="*/ 99 h 38"/>
                  <a:gd name="T8" fmla="*/ 8 w 126"/>
                  <a:gd name="T9" fmla="*/ 97 h 38"/>
                  <a:gd name="T10" fmla="*/ 16 w 126"/>
                  <a:gd name="T11" fmla="*/ 91 h 38"/>
                  <a:gd name="T12" fmla="*/ 41 w 126"/>
                  <a:gd name="T13" fmla="*/ 72 h 38"/>
                  <a:gd name="T14" fmla="*/ 74 w 126"/>
                  <a:gd name="T15" fmla="*/ 47 h 38"/>
                  <a:gd name="T16" fmla="*/ 93 w 126"/>
                  <a:gd name="T17" fmla="*/ 33 h 38"/>
                  <a:gd name="T18" fmla="*/ 118 w 126"/>
                  <a:gd name="T19" fmla="*/ 25 h 38"/>
                  <a:gd name="T20" fmla="*/ 168 w 126"/>
                  <a:gd name="T21" fmla="*/ 14 h 38"/>
                  <a:gd name="T22" fmla="*/ 209 w 126"/>
                  <a:gd name="T23" fmla="*/ 6 h 38"/>
                  <a:gd name="T24" fmla="*/ 239 w 126"/>
                  <a:gd name="T25" fmla="*/ 3 h 38"/>
                  <a:gd name="T26" fmla="*/ 247 w 126"/>
                  <a:gd name="T27" fmla="*/ 0 h 38"/>
                  <a:gd name="T28" fmla="*/ 272 w 126"/>
                  <a:gd name="T29" fmla="*/ 0 h 38"/>
                  <a:gd name="T30" fmla="*/ 297 w 126"/>
                  <a:gd name="T31" fmla="*/ 3 h 38"/>
                  <a:gd name="T32" fmla="*/ 321 w 126"/>
                  <a:gd name="T33" fmla="*/ 11 h 38"/>
                  <a:gd name="T34" fmla="*/ 346 w 126"/>
                  <a:gd name="T35" fmla="*/ 28 h 38"/>
                  <a:gd name="T36" fmla="*/ 321 w 126"/>
                  <a:gd name="T37" fmla="*/ 14 h 38"/>
                  <a:gd name="T38" fmla="*/ 316 w 126"/>
                  <a:gd name="T39" fmla="*/ 11 h 38"/>
                  <a:gd name="T40" fmla="*/ 310 w 126"/>
                  <a:gd name="T41" fmla="*/ 6 h 38"/>
                  <a:gd name="T42" fmla="*/ 283 w 126"/>
                  <a:gd name="T43" fmla="*/ 3 h 38"/>
                  <a:gd name="T44" fmla="*/ 258 w 126"/>
                  <a:gd name="T45" fmla="*/ 0 h 38"/>
                  <a:gd name="T46" fmla="*/ 247 w 126"/>
                  <a:gd name="T47" fmla="*/ 3 h 38"/>
                  <a:gd name="T48" fmla="*/ 244 w 126"/>
                  <a:gd name="T49" fmla="*/ 3 h 38"/>
                  <a:gd name="T50" fmla="*/ 233 w 126"/>
                  <a:gd name="T51" fmla="*/ 6 h 38"/>
                  <a:gd name="T52" fmla="*/ 203 w 126"/>
                  <a:gd name="T53" fmla="*/ 11 h 38"/>
                  <a:gd name="T54" fmla="*/ 162 w 126"/>
                  <a:gd name="T55" fmla="*/ 17 h 38"/>
                  <a:gd name="T56" fmla="*/ 118 w 126"/>
                  <a:gd name="T57" fmla="*/ 28 h 38"/>
                  <a:gd name="T58" fmla="*/ 93 w 126"/>
                  <a:gd name="T59" fmla="*/ 36 h 38"/>
                  <a:gd name="T60" fmla="*/ 74 w 126"/>
                  <a:gd name="T61" fmla="*/ 47 h 38"/>
                  <a:gd name="T62" fmla="*/ 44 w 126"/>
                  <a:gd name="T63" fmla="*/ 75 h 38"/>
                  <a:gd name="T64" fmla="*/ 19 w 126"/>
                  <a:gd name="T65" fmla="*/ 91 h 38"/>
                  <a:gd name="T66" fmla="*/ 14 w 126"/>
                  <a:gd name="T67" fmla="*/ 99 h 38"/>
                  <a:gd name="T68" fmla="*/ 8 w 126"/>
                  <a:gd name="T69" fmla="*/ 99 h 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6" h="38">
                    <a:moveTo>
                      <a:pt x="3" y="36"/>
                    </a:moveTo>
                    <a:lnTo>
                      <a:pt x="2" y="36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6" y="33"/>
                    </a:lnTo>
                    <a:lnTo>
                      <a:pt x="15" y="26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43" y="9"/>
                    </a:lnTo>
                    <a:lnTo>
                      <a:pt x="61" y="5"/>
                    </a:lnTo>
                    <a:lnTo>
                      <a:pt x="76" y="2"/>
                    </a:lnTo>
                    <a:lnTo>
                      <a:pt x="87" y="1"/>
                    </a:lnTo>
                    <a:lnTo>
                      <a:pt x="90" y="0"/>
                    </a:lnTo>
                    <a:lnTo>
                      <a:pt x="99" y="0"/>
                    </a:lnTo>
                    <a:lnTo>
                      <a:pt x="108" y="1"/>
                    </a:lnTo>
                    <a:lnTo>
                      <a:pt x="117" y="4"/>
                    </a:lnTo>
                    <a:lnTo>
                      <a:pt x="126" y="10"/>
                    </a:lnTo>
                    <a:lnTo>
                      <a:pt x="117" y="5"/>
                    </a:lnTo>
                    <a:lnTo>
                      <a:pt x="115" y="4"/>
                    </a:lnTo>
                    <a:lnTo>
                      <a:pt x="113" y="2"/>
                    </a:lnTo>
                    <a:lnTo>
                      <a:pt x="103" y="1"/>
                    </a:lnTo>
                    <a:lnTo>
                      <a:pt x="94" y="0"/>
                    </a:lnTo>
                    <a:lnTo>
                      <a:pt x="90" y="1"/>
                    </a:lnTo>
                    <a:lnTo>
                      <a:pt x="89" y="1"/>
                    </a:lnTo>
                    <a:lnTo>
                      <a:pt x="85" y="2"/>
                    </a:lnTo>
                    <a:lnTo>
                      <a:pt x="74" y="4"/>
                    </a:lnTo>
                    <a:lnTo>
                      <a:pt x="59" y="6"/>
                    </a:lnTo>
                    <a:lnTo>
                      <a:pt x="43" y="10"/>
                    </a:lnTo>
                    <a:lnTo>
                      <a:pt x="34" y="13"/>
                    </a:lnTo>
                    <a:lnTo>
                      <a:pt x="27" y="17"/>
                    </a:lnTo>
                    <a:lnTo>
                      <a:pt x="16" y="27"/>
                    </a:lnTo>
                    <a:lnTo>
                      <a:pt x="7" y="33"/>
                    </a:lnTo>
                    <a:lnTo>
                      <a:pt x="5" y="36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3" name="Freeform 1079"/>
              <p:cNvSpPr>
                <a:spLocks/>
              </p:cNvSpPr>
              <p:nvPr/>
            </p:nvSpPr>
            <p:spPr bwMode="auto">
              <a:xfrm>
                <a:off x="3170" y="1956"/>
                <a:ext cx="38" cy="38"/>
              </a:xfrm>
              <a:custGeom>
                <a:avLst/>
                <a:gdLst>
                  <a:gd name="T0" fmla="*/ 3 w 14"/>
                  <a:gd name="T1" fmla="*/ 38 h 14"/>
                  <a:gd name="T2" fmla="*/ 0 w 14"/>
                  <a:gd name="T3" fmla="*/ 38 h 14"/>
                  <a:gd name="T4" fmla="*/ 14 w 14"/>
                  <a:gd name="T5" fmla="*/ 24 h 14"/>
                  <a:gd name="T6" fmla="*/ 27 w 14"/>
                  <a:gd name="T7" fmla="*/ 8 h 14"/>
                  <a:gd name="T8" fmla="*/ 33 w 14"/>
                  <a:gd name="T9" fmla="*/ 0 h 14"/>
                  <a:gd name="T10" fmla="*/ 38 w 14"/>
                  <a:gd name="T11" fmla="*/ 0 h 14"/>
                  <a:gd name="T12" fmla="*/ 33 w 14"/>
                  <a:gd name="T13" fmla="*/ 3 h 14"/>
                  <a:gd name="T14" fmla="*/ 27 w 14"/>
                  <a:gd name="T15" fmla="*/ 11 h 14"/>
                  <a:gd name="T16" fmla="*/ 14 w 14"/>
                  <a:gd name="T17" fmla="*/ 24 h 14"/>
                  <a:gd name="T18" fmla="*/ 3 w 14"/>
                  <a:gd name="T19" fmla="*/ 38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1" y="14"/>
                    </a:moveTo>
                    <a:lnTo>
                      <a:pt x="0" y="14"/>
                    </a:lnTo>
                    <a:lnTo>
                      <a:pt x="5" y="9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4"/>
                    </a:lnTo>
                    <a:lnTo>
                      <a:pt x="5" y="9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4" name="Freeform 1080"/>
              <p:cNvSpPr>
                <a:spLocks/>
              </p:cNvSpPr>
              <p:nvPr/>
            </p:nvSpPr>
            <p:spPr bwMode="auto">
              <a:xfrm>
                <a:off x="3184" y="1838"/>
                <a:ext cx="408" cy="170"/>
              </a:xfrm>
              <a:custGeom>
                <a:avLst/>
                <a:gdLst>
                  <a:gd name="T0" fmla="*/ 5 w 149"/>
                  <a:gd name="T1" fmla="*/ 159 h 62"/>
                  <a:gd name="T2" fmla="*/ 5 w 149"/>
                  <a:gd name="T3" fmla="*/ 162 h 62"/>
                  <a:gd name="T4" fmla="*/ 0 w 149"/>
                  <a:gd name="T5" fmla="*/ 170 h 62"/>
                  <a:gd name="T6" fmla="*/ 3 w 149"/>
                  <a:gd name="T7" fmla="*/ 162 h 62"/>
                  <a:gd name="T8" fmla="*/ 5 w 149"/>
                  <a:gd name="T9" fmla="*/ 159 h 62"/>
                  <a:gd name="T10" fmla="*/ 14 w 149"/>
                  <a:gd name="T11" fmla="*/ 145 h 62"/>
                  <a:gd name="T12" fmla="*/ 38 w 149"/>
                  <a:gd name="T13" fmla="*/ 115 h 62"/>
                  <a:gd name="T14" fmla="*/ 55 w 149"/>
                  <a:gd name="T15" fmla="*/ 96 h 62"/>
                  <a:gd name="T16" fmla="*/ 74 w 149"/>
                  <a:gd name="T17" fmla="*/ 74 h 62"/>
                  <a:gd name="T18" fmla="*/ 99 w 149"/>
                  <a:gd name="T19" fmla="*/ 58 h 62"/>
                  <a:gd name="T20" fmla="*/ 123 w 149"/>
                  <a:gd name="T21" fmla="*/ 41 h 62"/>
                  <a:gd name="T22" fmla="*/ 151 w 149"/>
                  <a:gd name="T23" fmla="*/ 22 h 62"/>
                  <a:gd name="T24" fmla="*/ 178 w 149"/>
                  <a:gd name="T25" fmla="*/ 14 h 62"/>
                  <a:gd name="T26" fmla="*/ 205 w 149"/>
                  <a:gd name="T27" fmla="*/ 5 h 62"/>
                  <a:gd name="T28" fmla="*/ 227 w 149"/>
                  <a:gd name="T29" fmla="*/ 0 h 62"/>
                  <a:gd name="T30" fmla="*/ 268 w 149"/>
                  <a:gd name="T31" fmla="*/ 0 h 62"/>
                  <a:gd name="T32" fmla="*/ 282 w 149"/>
                  <a:gd name="T33" fmla="*/ 0 h 62"/>
                  <a:gd name="T34" fmla="*/ 312 w 149"/>
                  <a:gd name="T35" fmla="*/ 3 h 62"/>
                  <a:gd name="T36" fmla="*/ 345 w 149"/>
                  <a:gd name="T37" fmla="*/ 5 h 62"/>
                  <a:gd name="T38" fmla="*/ 372 w 149"/>
                  <a:gd name="T39" fmla="*/ 16 h 62"/>
                  <a:gd name="T40" fmla="*/ 408 w 149"/>
                  <a:gd name="T41" fmla="*/ 30 h 62"/>
                  <a:gd name="T42" fmla="*/ 372 w 149"/>
                  <a:gd name="T43" fmla="*/ 16 h 62"/>
                  <a:gd name="T44" fmla="*/ 359 w 149"/>
                  <a:gd name="T45" fmla="*/ 14 h 62"/>
                  <a:gd name="T46" fmla="*/ 326 w 149"/>
                  <a:gd name="T47" fmla="*/ 5 h 62"/>
                  <a:gd name="T48" fmla="*/ 293 w 149"/>
                  <a:gd name="T49" fmla="*/ 3 h 62"/>
                  <a:gd name="T50" fmla="*/ 277 w 149"/>
                  <a:gd name="T51" fmla="*/ 3 h 62"/>
                  <a:gd name="T52" fmla="*/ 263 w 149"/>
                  <a:gd name="T53" fmla="*/ 0 h 62"/>
                  <a:gd name="T54" fmla="*/ 225 w 149"/>
                  <a:gd name="T55" fmla="*/ 3 h 62"/>
                  <a:gd name="T56" fmla="*/ 200 w 149"/>
                  <a:gd name="T57" fmla="*/ 5 h 62"/>
                  <a:gd name="T58" fmla="*/ 173 w 149"/>
                  <a:gd name="T59" fmla="*/ 14 h 62"/>
                  <a:gd name="T60" fmla="*/ 151 w 149"/>
                  <a:gd name="T61" fmla="*/ 27 h 62"/>
                  <a:gd name="T62" fmla="*/ 123 w 149"/>
                  <a:gd name="T63" fmla="*/ 44 h 62"/>
                  <a:gd name="T64" fmla="*/ 96 w 149"/>
                  <a:gd name="T65" fmla="*/ 60 h 62"/>
                  <a:gd name="T66" fmla="*/ 74 w 149"/>
                  <a:gd name="T67" fmla="*/ 77 h 62"/>
                  <a:gd name="T68" fmla="*/ 55 w 149"/>
                  <a:gd name="T69" fmla="*/ 99 h 62"/>
                  <a:gd name="T70" fmla="*/ 38 w 149"/>
                  <a:gd name="T71" fmla="*/ 115 h 62"/>
                  <a:gd name="T72" fmla="*/ 16 w 149"/>
                  <a:gd name="T73" fmla="*/ 148 h 62"/>
                  <a:gd name="T74" fmla="*/ 5 w 149"/>
                  <a:gd name="T75" fmla="*/ 159 h 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9" h="62">
                    <a:moveTo>
                      <a:pt x="2" y="58"/>
                    </a:moveTo>
                    <a:lnTo>
                      <a:pt x="2" y="59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2" y="58"/>
                    </a:lnTo>
                    <a:lnTo>
                      <a:pt x="5" y="53"/>
                    </a:lnTo>
                    <a:lnTo>
                      <a:pt x="14" y="42"/>
                    </a:lnTo>
                    <a:lnTo>
                      <a:pt x="20" y="35"/>
                    </a:lnTo>
                    <a:lnTo>
                      <a:pt x="27" y="27"/>
                    </a:lnTo>
                    <a:lnTo>
                      <a:pt x="36" y="21"/>
                    </a:lnTo>
                    <a:lnTo>
                      <a:pt x="45" y="15"/>
                    </a:lnTo>
                    <a:lnTo>
                      <a:pt x="55" y="8"/>
                    </a:lnTo>
                    <a:lnTo>
                      <a:pt x="65" y="5"/>
                    </a:lnTo>
                    <a:lnTo>
                      <a:pt x="75" y="2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3" y="0"/>
                    </a:lnTo>
                    <a:lnTo>
                      <a:pt x="114" y="1"/>
                    </a:lnTo>
                    <a:lnTo>
                      <a:pt x="126" y="2"/>
                    </a:lnTo>
                    <a:lnTo>
                      <a:pt x="136" y="6"/>
                    </a:lnTo>
                    <a:lnTo>
                      <a:pt x="149" y="11"/>
                    </a:lnTo>
                    <a:lnTo>
                      <a:pt x="136" y="6"/>
                    </a:lnTo>
                    <a:lnTo>
                      <a:pt x="131" y="5"/>
                    </a:lnTo>
                    <a:lnTo>
                      <a:pt x="119" y="2"/>
                    </a:lnTo>
                    <a:lnTo>
                      <a:pt x="107" y="1"/>
                    </a:lnTo>
                    <a:lnTo>
                      <a:pt x="101" y="1"/>
                    </a:lnTo>
                    <a:lnTo>
                      <a:pt x="96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3" y="5"/>
                    </a:lnTo>
                    <a:lnTo>
                      <a:pt x="55" y="10"/>
                    </a:lnTo>
                    <a:lnTo>
                      <a:pt x="45" y="16"/>
                    </a:lnTo>
                    <a:lnTo>
                      <a:pt x="35" y="22"/>
                    </a:lnTo>
                    <a:lnTo>
                      <a:pt x="27" y="28"/>
                    </a:lnTo>
                    <a:lnTo>
                      <a:pt x="20" y="36"/>
                    </a:lnTo>
                    <a:lnTo>
                      <a:pt x="14" y="42"/>
                    </a:lnTo>
                    <a:lnTo>
                      <a:pt x="6" y="54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5" name="Freeform 1081"/>
              <p:cNvSpPr>
                <a:spLocks/>
              </p:cNvSpPr>
              <p:nvPr/>
            </p:nvSpPr>
            <p:spPr bwMode="auto">
              <a:xfrm>
                <a:off x="3184" y="1851"/>
                <a:ext cx="417" cy="181"/>
              </a:xfrm>
              <a:custGeom>
                <a:avLst/>
                <a:gdLst>
                  <a:gd name="T0" fmla="*/ 3 w 152"/>
                  <a:gd name="T1" fmla="*/ 170 h 66"/>
                  <a:gd name="T2" fmla="*/ 0 w 152"/>
                  <a:gd name="T3" fmla="*/ 181 h 66"/>
                  <a:gd name="T4" fmla="*/ 0 w 152"/>
                  <a:gd name="T5" fmla="*/ 170 h 66"/>
                  <a:gd name="T6" fmla="*/ 3 w 152"/>
                  <a:gd name="T7" fmla="*/ 170 h 66"/>
                  <a:gd name="T8" fmla="*/ 5 w 152"/>
                  <a:gd name="T9" fmla="*/ 167 h 66"/>
                  <a:gd name="T10" fmla="*/ 16 w 152"/>
                  <a:gd name="T11" fmla="*/ 159 h 66"/>
                  <a:gd name="T12" fmla="*/ 41 w 152"/>
                  <a:gd name="T13" fmla="*/ 129 h 66"/>
                  <a:gd name="T14" fmla="*/ 80 w 152"/>
                  <a:gd name="T15" fmla="*/ 88 h 66"/>
                  <a:gd name="T16" fmla="*/ 126 w 152"/>
                  <a:gd name="T17" fmla="*/ 47 h 66"/>
                  <a:gd name="T18" fmla="*/ 154 w 152"/>
                  <a:gd name="T19" fmla="*/ 27 h 66"/>
                  <a:gd name="T20" fmla="*/ 181 w 152"/>
                  <a:gd name="T21" fmla="*/ 16 h 66"/>
                  <a:gd name="T22" fmla="*/ 209 w 152"/>
                  <a:gd name="T23" fmla="*/ 5 h 66"/>
                  <a:gd name="T24" fmla="*/ 233 w 152"/>
                  <a:gd name="T25" fmla="*/ 3 h 66"/>
                  <a:gd name="T26" fmla="*/ 252 w 152"/>
                  <a:gd name="T27" fmla="*/ 0 h 66"/>
                  <a:gd name="T28" fmla="*/ 269 w 152"/>
                  <a:gd name="T29" fmla="*/ 0 h 66"/>
                  <a:gd name="T30" fmla="*/ 285 w 152"/>
                  <a:gd name="T31" fmla="*/ 3 h 66"/>
                  <a:gd name="T32" fmla="*/ 318 w 152"/>
                  <a:gd name="T33" fmla="*/ 8 h 66"/>
                  <a:gd name="T34" fmla="*/ 348 w 152"/>
                  <a:gd name="T35" fmla="*/ 14 h 66"/>
                  <a:gd name="T36" fmla="*/ 379 w 152"/>
                  <a:gd name="T37" fmla="*/ 22 h 66"/>
                  <a:gd name="T38" fmla="*/ 417 w 152"/>
                  <a:gd name="T39" fmla="*/ 36 h 66"/>
                  <a:gd name="T40" fmla="*/ 376 w 152"/>
                  <a:gd name="T41" fmla="*/ 22 h 66"/>
                  <a:gd name="T42" fmla="*/ 365 w 152"/>
                  <a:gd name="T43" fmla="*/ 19 h 66"/>
                  <a:gd name="T44" fmla="*/ 332 w 152"/>
                  <a:gd name="T45" fmla="*/ 14 h 66"/>
                  <a:gd name="T46" fmla="*/ 280 w 152"/>
                  <a:gd name="T47" fmla="*/ 3 h 66"/>
                  <a:gd name="T48" fmla="*/ 266 w 152"/>
                  <a:gd name="T49" fmla="*/ 3 h 66"/>
                  <a:gd name="T50" fmla="*/ 228 w 152"/>
                  <a:gd name="T51" fmla="*/ 3 h 66"/>
                  <a:gd name="T52" fmla="*/ 206 w 152"/>
                  <a:gd name="T53" fmla="*/ 8 h 66"/>
                  <a:gd name="T54" fmla="*/ 178 w 152"/>
                  <a:gd name="T55" fmla="*/ 16 h 66"/>
                  <a:gd name="T56" fmla="*/ 151 w 152"/>
                  <a:gd name="T57" fmla="*/ 30 h 66"/>
                  <a:gd name="T58" fmla="*/ 123 w 152"/>
                  <a:gd name="T59" fmla="*/ 47 h 66"/>
                  <a:gd name="T60" fmla="*/ 80 w 152"/>
                  <a:gd name="T61" fmla="*/ 91 h 66"/>
                  <a:gd name="T62" fmla="*/ 41 w 152"/>
                  <a:gd name="T63" fmla="*/ 132 h 66"/>
                  <a:gd name="T64" fmla="*/ 16 w 152"/>
                  <a:gd name="T65" fmla="*/ 159 h 66"/>
                  <a:gd name="T66" fmla="*/ 5 w 152"/>
                  <a:gd name="T67" fmla="*/ 167 h 66"/>
                  <a:gd name="T68" fmla="*/ 3 w 152"/>
                  <a:gd name="T69" fmla="*/ 17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2" h="66">
                    <a:moveTo>
                      <a:pt x="1" y="62"/>
                    </a:moveTo>
                    <a:lnTo>
                      <a:pt x="0" y="66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" y="61"/>
                    </a:lnTo>
                    <a:lnTo>
                      <a:pt x="6" y="58"/>
                    </a:lnTo>
                    <a:lnTo>
                      <a:pt x="15" y="47"/>
                    </a:lnTo>
                    <a:lnTo>
                      <a:pt x="29" y="32"/>
                    </a:lnTo>
                    <a:lnTo>
                      <a:pt x="46" y="17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2"/>
                    </a:lnTo>
                    <a:lnTo>
                      <a:pt x="85" y="1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6" y="3"/>
                    </a:lnTo>
                    <a:lnTo>
                      <a:pt x="127" y="5"/>
                    </a:lnTo>
                    <a:lnTo>
                      <a:pt x="138" y="8"/>
                    </a:lnTo>
                    <a:lnTo>
                      <a:pt x="152" y="13"/>
                    </a:lnTo>
                    <a:lnTo>
                      <a:pt x="137" y="8"/>
                    </a:lnTo>
                    <a:lnTo>
                      <a:pt x="133" y="7"/>
                    </a:lnTo>
                    <a:lnTo>
                      <a:pt x="121" y="5"/>
                    </a:lnTo>
                    <a:lnTo>
                      <a:pt x="102" y="1"/>
                    </a:lnTo>
                    <a:lnTo>
                      <a:pt x="97" y="1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5" y="6"/>
                    </a:lnTo>
                    <a:lnTo>
                      <a:pt x="55" y="11"/>
                    </a:lnTo>
                    <a:lnTo>
                      <a:pt x="45" y="17"/>
                    </a:lnTo>
                    <a:lnTo>
                      <a:pt x="29" y="33"/>
                    </a:lnTo>
                    <a:lnTo>
                      <a:pt x="15" y="48"/>
                    </a:lnTo>
                    <a:lnTo>
                      <a:pt x="6" y="58"/>
                    </a:lnTo>
                    <a:lnTo>
                      <a:pt x="2" y="61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6" name="Freeform 1082"/>
              <p:cNvSpPr>
                <a:spLocks/>
              </p:cNvSpPr>
              <p:nvPr/>
            </p:nvSpPr>
            <p:spPr bwMode="auto">
              <a:xfrm>
                <a:off x="3189" y="1873"/>
                <a:ext cx="379" cy="181"/>
              </a:xfrm>
              <a:custGeom>
                <a:avLst/>
                <a:gdLst>
                  <a:gd name="T0" fmla="*/ 8 w 138"/>
                  <a:gd name="T1" fmla="*/ 173 h 66"/>
                  <a:gd name="T2" fmla="*/ 8 w 138"/>
                  <a:gd name="T3" fmla="*/ 176 h 66"/>
                  <a:gd name="T4" fmla="*/ 0 w 138"/>
                  <a:gd name="T5" fmla="*/ 181 h 66"/>
                  <a:gd name="T6" fmla="*/ 5 w 138"/>
                  <a:gd name="T7" fmla="*/ 176 h 66"/>
                  <a:gd name="T8" fmla="*/ 5 w 138"/>
                  <a:gd name="T9" fmla="*/ 173 h 66"/>
                  <a:gd name="T10" fmla="*/ 14 w 138"/>
                  <a:gd name="T11" fmla="*/ 159 h 66"/>
                  <a:gd name="T12" fmla="*/ 36 w 138"/>
                  <a:gd name="T13" fmla="*/ 132 h 66"/>
                  <a:gd name="T14" fmla="*/ 69 w 138"/>
                  <a:gd name="T15" fmla="*/ 91 h 66"/>
                  <a:gd name="T16" fmla="*/ 91 w 138"/>
                  <a:gd name="T17" fmla="*/ 69 h 66"/>
                  <a:gd name="T18" fmla="*/ 110 w 138"/>
                  <a:gd name="T19" fmla="*/ 52 h 66"/>
                  <a:gd name="T20" fmla="*/ 135 w 138"/>
                  <a:gd name="T21" fmla="*/ 36 h 66"/>
                  <a:gd name="T22" fmla="*/ 162 w 138"/>
                  <a:gd name="T23" fmla="*/ 22 h 66"/>
                  <a:gd name="T24" fmla="*/ 187 w 138"/>
                  <a:gd name="T25" fmla="*/ 11 h 66"/>
                  <a:gd name="T26" fmla="*/ 209 w 138"/>
                  <a:gd name="T27" fmla="*/ 5 h 66"/>
                  <a:gd name="T28" fmla="*/ 244 w 138"/>
                  <a:gd name="T29" fmla="*/ 0 h 66"/>
                  <a:gd name="T30" fmla="*/ 258 w 138"/>
                  <a:gd name="T31" fmla="*/ 0 h 66"/>
                  <a:gd name="T32" fmla="*/ 288 w 138"/>
                  <a:gd name="T33" fmla="*/ 0 h 66"/>
                  <a:gd name="T34" fmla="*/ 316 w 138"/>
                  <a:gd name="T35" fmla="*/ 0 h 66"/>
                  <a:gd name="T36" fmla="*/ 343 w 138"/>
                  <a:gd name="T37" fmla="*/ 5 h 66"/>
                  <a:gd name="T38" fmla="*/ 379 w 138"/>
                  <a:gd name="T39" fmla="*/ 11 h 66"/>
                  <a:gd name="T40" fmla="*/ 343 w 138"/>
                  <a:gd name="T41" fmla="*/ 5 h 66"/>
                  <a:gd name="T42" fmla="*/ 330 w 138"/>
                  <a:gd name="T43" fmla="*/ 0 h 66"/>
                  <a:gd name="T44" fmla="*/ 299 w 138"/>
                  <a:gd name="T45" fmla="*/ 0 h 66"/>
                  <a:gd name="T46" fmla="*/ 253 w 138"/>
                  <a:gd name="T47" fmla="*/ 0 h 66"/>
                  <a:gd name="T48" fmla="*/ 242 w 138"/>
                  <a:gd name="T49" fmla="*/ 0 h 66"/>
                  <a:gd name="T50" fmla="*/ 206 w 138"/>
                  <a:gd name="T51" fmla="*/ 8 h 66"/>
                  <a:gd name="T52" fmla="*/ 181 w 138"/>
                  <a:gd name="T53" fmla="*/ 14 h 66"/>
                  <a:gd name="T54" fmla="*/ 159 w 138"/>
                  <a:gd name="T55" fmla="*/ 25 h 66"/>
                  <a:gd name="T56" fmla="*/ 135 w 138"/>
                  <a:gd name="T57" fmla="*/ 36 h 66"/>
                  <a:gd name="T58" fmla="*/ 110 w 138"/>
                  <a:gd name="T59" fmla="*/ 55 h 66"/>
                  <a:gd name="T60" fmla="*/ 91 w 138"/>
                  <a:gd name="T61" fmla="*/ 71 h 66"/>
                  <a:gd name="T62" fmla="*/ 69 w 138"/>
                  <a:gd name="T63" fmla="*/ 93 h 66"/>
                  <a:gd name="T64" fmla="*/ 36 w 138"/>
                  <a:gd name="T65" fmla="*/ 132 h 66"/>
                  <a:gd name="T66" fmla="*/ 14 w 138"/>
                  <a:gd name="T67" fmla="*/ 162 h 66"/>
                  <a:gd name="T68" fmla="*/ 8 w 138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8" h="66">
                    <a:moveTo>
                      <a:pt x="3" y="63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5" y="58"/>
                    </a:lnTo>
                    <a:lnTo>
                      <a:pt x="13" y="48"/>
                    </a:lnTo>
                    <a:lnTo>
                      <a:pt x="25" y="33"/>
                    </a:lnTo>
                    <a:lnTo>
                      <a:pt x="33" y="25"/>
                    </a:lnTo>
                    <a:lnTo>
                      <a:pt x="40" y="19"/>
                    </a:lnTo>
                    <a:lnTo>
                      <a:pt x="49" y="13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6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8" y="4"/>
                    </a:lnTo>
                    <a:lnTo>
                      <a:pt x="125" y="2"/>
                    </a:lnTo>
                    <a:lnTo>
                      <a:pt x="120" y="0"/>
                    </a:lnTo>
                    <a:lnTo>
                      <a:pt x="109" y="0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49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4"/>
                    </a:lnTo>
                    <a:lnTo>
                      <a:pt x="13" y="48"/>
                    </a:lnTo>
                    <a:lnTo>
                      <a:pt x="5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7" name="Freeform 1083"/>
              <p:cNvSpPr>
                <a:spLocks/>
              </p:cNvSpPr>
              <p:nvPr/>
            </p:nvSpPr>
            <p:spPr bwMode="auto">
              <a:xfrm>
                <a:off x="3197" y="1901"/>
                <a:ext cx="181" cy="178"/>
              </a:xfrm>
              <a:custGeom>
                <a:avLst/>
                <a:gdLst>
                  <a:gd name="T0" fmla="*/ 3 w 66"/>
                  <a:gd name="T1" fmla="*/ 170 h 65"/>
                  <a:gd name="T2" fmla="*/ 3 w 66"/>
                  <a:gd name="T3" fmla="*/ 175 h 65"/>
                  <a:gd name="T4" fmla="*/ 0 w 66"/>
                  <a:gd name="T5" fmla="*/ 178 h 65"/>
                  <a:gd name="T6" fmla="*/ 0 w 66"/>
                  <a:gd name="T7" fmla="*/ 170 h 65"/>
                  <a:gd name="T8" fmla="*/ 3 w 66"/>
                  <a:gd name="T9" fmla="*/ 170 h 65"/>
                  <a:gd name="T10" fmla="*/ 58 w 66"/>
                  <a:gd name="T11" fmla="*/ 99 h 65"/>
                  <a:gd name="T12" fmla="*/ 99 w 66"/>
                  <a:gd name="T13" fmla="*/ 52 h 65"/>
                  <a:gd name="T14" fmla="*/ 112 w 66"/>
                  <a:gd name="T15" fmla="*/ 36 h 65"/>
                  <a:gd name="T16" fmla="*/ 118 w 66"/>
                  <a:gd name="T17" fmla="*/ 33 h 65"/>
                  <a:gd name="T18" fmla="*/ 132 w 66"/>
                  <a:gd name="T19" fmla="*/ 22 h 65"/>
                  <a:gd name="T20" fmla="*/ 165 w 66"/>
                  <a:gd name="T21" fmla="*/ 8 h 65"/>
                  <a:gd name="T22" fmla="*/ 181 w 66"/>
                  <a:gd name="T23" fmla="*/ 0 h 65"/>
                  <a:gd name="T24" fmla="*/ 165 w 66"/>
                  <a:gd name="T25" fmla="*/ 11 h 65"/>
                  <a:gd name="T26" fmla="*/ 140 w 66"/>
                  <a:gd name="T27" fmla="*/ 22 h 65"/>
                  <a:gd name="T28" fmla="*/ 115 w 66"/>
                  <a:gd name="T29" fmla="*/ 36 h 65"/>
                  <a:gd name="T30" fmla="*/ 112 w 66"/>
                  <a:gd name="T31" fmla="*/ 38 h 65"/>
                  <a:gd name="T32" fmla="*/ 99 w 66"/>
                  <a:gd name="T33" fmla="*/ 55 h 65"/>
                  <a:gd name="T34" fmla="*/ 58 w 66"/>
                  <a:gd name="T35" fmla="*/ 104 h 65"/>
                  <a:gd name="T36" fmla="*/ 3 w 66"/>
                  <a:gd name="T37" fmla="*/ 170 h 6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1" y="62"/>
                    </a:moveTo>
                    <a:lnTo>
                      <a:pt x="1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1" y="36"/>
                    </a:lnTo>
                    <a:lnTo>
                      <a:pt x="36" y="19"/>
                    </a:lnTo>
                    <a:lnTo>
                      <a:pt x="41" y="13"/>
                    </a:lnTo>
                    <a:lnTo>
                      <a:pt x="43" y="12"/>
                    </a:lnTo>
                    <a:lnTo>
                      <a:pt x="48" y="8"/>
                    </a:lnTo>
                    <a:lnTo>
                      <a:pt x="60" y="3"/>
                    </a:lnTo>
                    <a:lnTo>
                      <a:pt x="66" y="0"/>
                    </a:lnTo>
                    <a:lnTo>
                      <a:pt x="60" y="4"/>
                    </a:lnTo>
                    <a:lnTo>
                      <a:pt x="51" y="8"/>
                    </a:lnTo>
                    <a:lnTo>
                      <a:pt x="42" y="13"/>
                    </a:lnTo>
                    <a:lnTo>
                      <a:pt x="41" y="14"/>
                    </a:lnTo>
                    <a:lnTo>
                      <a:pt x="36" y="20"/>
                    </a:lnTo>
                    <a:lnTo>
                      <a:pt x="21" y="38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8" name="Freeform 1084"/>
              <p:cNvSpPr>
                <a:spLocks/>
              </p:cNvSpPr>
              <p:nvPr/>
            </p:nvSpPr>
            <p:spPr bwMode="auto">
              <a:xfrm>
                <a:off x="3208" y="1887"/>
                <a:ext cx="406" cy="217"/>
              </a:xfrm>
              <a:custGeom>
                <a:avLst/>
                <a:gdLst>
                  <a:gd name="T0" fmla="*/ 392 w 148"/>
                  <a:gd name="T1" fmla="*/ 27 h 79"/>
                  <a:gd name="T2" fmla="*/ 395 w 148"/>
                  <a:gd name="T3" fmla="*/ 27 h 79"/>
                  <a:gd name="T4" fmla="*/ 406 w 148"/>
                  <a:gd name="T5" fmla="*/ 33 h 79"/>
                  <a:gd name="T6" fmla="*/ 395 w 148"/>
                  <a:gd name="T7" fmla="*/ 27 h 79"/>
                  <a:gd name="T8" fmla="*/ 392 w 148"/>
                  <a:gd name="T9" fmla="*/ 27 h 79"/>
                  <a:gd name="T10" fmla="*/ 379 w 148"/>
                  <a:gd name="T11" fmla="*/ 22 h 79"/>
                  <a:gd name="T12" fmla="*/ 337 w 148"/>
                  <a:gd name="T13" fmla="*/ 11 h 79"/>
                  <a:gd name="T14" fmla="*/ 313 w 148"/>
                  <a:gd name="T15" fmla="*/ 5 h 79"/>
                  <a:gd name="T16" fmla="*/ 283 w 148"/>
                  <a:gd name="T17" fmla="*/ 0 h 79"/>
                  <a:gd name="T18" fmla="*/ 252 w 148"/>
                  <a:gd name="T19" fmla="*/ 0 h 79"/>
                  <a:gd name="T20" fmla="*/ 217 w 148"/>
                  <a:gd name="T21" fmla="*/ 5 h 79"/>
                  <a:gd name="T22" fmla="*/ 187 w 148"/>
                  <a:gd name="T23" fmla="*/ 19 h 79"/>
                  <a:gd name="T24" fmla="*/ 159 w 148"/>
                  <a:gd name="T25" fmla="*/ 33 h 79"/>
                  <a:gd name="T26" fmla="*/ 134 w 148"/>
                  <a:gd name="T27" fmla="*/ 49 h 79"/>
                  <a:gd name="T28" fmla="*/ 115 w 148"/>
                  <a:gd name="T29" fmla="*/ 63 h 79"/>
                  <a:gd name="T30" fmla="*/ 85 w 148"/>
                  <a:gd name="T31" fmla="*/ 91 h 79"/>
                  <a:gd name="T32" fmla="*/ 77 w 148"/>
                  <a:gd name="T33" fmla="*/ 104 h 79"/>
                  <a:gd name="T34" fmla="*/ 58 w 148"/>
                  <a:gd name="T35" fmla="*/ 126 h 79"/>
                  <a:gd name="T36" fmla="*/ 36 w 148"/>
                  <a:gd name="T37" fmla="*/ 154 h 79"/>
                  <a:gd name="T38" fmla="*/ 16 w 148"/>
                  <a:gd name="T39" fmla="*/ 179 h 79"/>
                  <a:gd name="T40" fmla="*/ 0 w 148"/>
                  <a:gd name="T41" fmla="*/ 217 h 79"/>
                  <a:gd name="T42" fmla="*/ 16 w 148"/>
                  <a:gd name="T43" fmla="*/ 179 h 79"/>
                  <a:gd name="T44" fmla="*/ 27 w 148"/>
                  <a:gd name="T45" fmla="*/ 165 h 79"/>
                  <a:gd name="T46" fmla="*/ 47 w 148"/>
                  <a:gd name="T47" fmla="*/ 137 h 79"/>
                  <a:gd name="T48" fmla="*/ 77 w 148"/>
                  <a:gd name="T49" fmla="*/ 96 h 79"/>
                  <a:gd name="T50" fmla="*/ 88 w 148"/>
                  <a:gd name="T51" fmla="*/ 85 h 79"/>
                  <a:gd name="T52" fmla="*/ 118 w 148"/>
                  <a:gd name="T53" fmla="*/ 58 h 79"/>
                  <a:gd name="T54" fmla="*/ 140 w 148"/>
                  <a:gd name="T55" fmla="*/ 47 h 79"/>
                  <a:gd name="T56" fmla="*/ 162 w 148"/>
                  <a:gd name="T57" fmla="*/ 27 h 79"/>
                  <a:gd name="T58" fmla="*/ 189 w 148"/>
                  <a:gd name="T59" fmla="*/ 14 h 79"/>
                  <a:gd name="T60" fmla="*/ 222 w 148"/>
                  <a:gd name="T61" fmla="*/ 5 h 79"/>
                  <a:gd name="T62" fmla="*/ 252 w 148"/>
                  <a:gd name="T63" fmla="*/ 0 h 79"/>
                  <a:gd name="T64" fmla="*/ 283 w 148"/>
                  <a:gd name="T65" fmla="*/ 0 h 79"/>
                  <a:gd name="T66" fmla="*/ 313 w 148"/>
                  <a:gd name="T67" fmla="*/ 5 h 79"/>
                  <a:gd name="T68" fmla="*/ 340 w 148"/>
                  <a:gd name="T69" fmla="*/ 11 h 79"/>
                  <a:gd name="T70" fmla="*/ 379 w 148"/>
                  <a:gd name="T71" fmla="*/ 22 h 79"/>
                  <a:gd name="T72" fmla="*/ 392 w 148"/>
                  <a:gd name="T73" fmla="*/ 27 h 7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79">
                    <a:moveTo>
                      <a:pt x="143" y="10"/>
                    </a:moveTo>
                    <a:lnTo>
                      <a:pt x="144" y="10"/>
                    </a:lnTo>
                    <a:lnTo>
                      <a:pt x="148" y="12"/>
                    </a:lnTo>
                    <a:lnTo>
                      <a:pt x="144" y="10"/>
                    </a:lnTo>
                    <a:lnTo>
                      <a:pt x="143" y="10"/>
                    </a:lnTo>
                    <a:lnTo>
                      <a:pt x="138" y="8"/>
                    </a:lnTo>
                    <a:lnTo>
                      <a:pt x="123" y="4"/>
                    </a:lnTo>
                    <a:lnTo>
                      <a:pt x="114" y="2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79" y="2"/>
                    </a:lnTo>
                    <a:lnTo>
                      <a:pt x="68" y="7"/>
                    </a:lnTo>
                    <a:lnTo>
                      <a:pt x="58" y="12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1" y="33"/>
                    </a:lnTo>
                    <a:lnTo>
                      <a:pt x="28" y="38"/>
                    </a:lnTo>
                    <a:lnTo>
                      <a:pt x="21" y="46"/>
                    </a:lnTo>
                    <a:lnTo>
                      <a:pt x="13" y="56"/>
                    </a:lnTo>
                    <a:lnTo>
                      <a:pt x="6" y="65"/>
                    </a:lnTo>
                    <a:lnTo>
                      <a:pt x="0" y="79"/>
                    </a:lnTo>
                    <a:lnTo>
                      <a:pt x="6" y="65"/>
                    </a:lnTo>
                    <a:lnTo>
                      <a:pt x="10" y="60"/>
                    </a:lnTo>
                    <a:lnTo>
                      <a:pt x="17" y="50"/>
                    </a:lnTo>
                    <a:lnTo>
                      <a:pt x="28" y="35"/>
                    </a:lnTo>
                    <a:lnTo>
                      <a:pt x="32" y="31"/>
                    </a:lnTo>
                    <a:lnTo>
                      <a:pt x="43" y="21"/>
                    </a:lnTo>
                    <a:lnTo>
                      <a:pt x="51" y="17"/>
                    </a:lnTo>
                    <a:lnTo>
                      <a:pt x="59" y="10"/>
                    </a:lnTo>
                    <a:lnTo>
                      <a:pt x="69" y="5"/>
                    </a:lnTo>
                    <a:lnTo>
                      <a:pt x="81" y="2"/>
                    </a:lnTo>
                    <a:lnTo>
                      <a:pt x="92" y="0"/>
                    </a:lnTo>
                    <a:lnTo>
                      <a:pt x="103" y="0"/>
                    </a:lnTo>
                    <a:lnTo>
                      <a:pt x="114" y="2"/>
                    </a:lnTo>
                    <a:lnTo>
                      <a:pt x="124" y="4"/>
                    </a:lnTo>
                    <a:lnTo>
                      <a:pt x="138" y="8"/>
                    </a:lnTo>
                    <a:lnTo>
                      <a:pt x="143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09" name="Freeform 1085"/>
              <p:cNvSpPr>
                <a:spLocks/>
              </p:cNvSpPr>
              <p:nvPr/>
            </p:nvSpPr>
            <p:spPr bwMode="auto">
              <a:xfrm>
                <a:off x="3216" y="2046"/>
                <a:ext cx="42" cy="74"/>
              </a:xfrm>
              <a:custGeom>
                <a:avLst/>
                <a:gdLst>
                  <a:gd name="T0" fmla="*/ 0 w 15"/>
                  <a:gd name="T1" fmla="*/ 74 h 27"/>
                  <a:gd name="T2" fmla="*/ 8 w 15"/>
                  <a:gd name="T3" fmla="*/ 63 h 27"/>
                  <a:gd name="T4" fmla="*/ 20 w 15"/>
                  <a:gd name="T5" fmla="*/ 47 h 27"/>
                  <a:gd name="T6" fmla="*/ 34 w 15"/>
                  <a:gd name="T7" fmla="*/ 19 h 27"/>
                  <a:gd name="T8" fmla="*/ 39 w 15"/>
                  <a:gd name="T9" fmla="*/ 5 h 27"/>
                  <a:gd name="T10" fmla="*/ 42 w 15"/>
                  <a:gd name="T11" fmla="*/ 0 h 27"/>
                  <a:gd name="T12" fmla="*/ 39 w 15"/>
                  <a:gd name="T13" fmla="*/ 5 h 27"/>
                  <a:gd name="T14" fmla="*/ 34 w 15"/>
                  <a:gd name="T15" fmla="*/ 19 h 27"/>
                  <a:gd name="T16" fmla="*/ 20 w 15"/>
                  <a:gd name="T17" fmla="*/ 47 h 27"/>
                  <a:gd name="T18" fmla="*/ 8 w 15"/>
                  <a:gd name="T19" fmla="*/ 66 h 27"/>
                  <a:gd name="T20" fmla="*/ 0 w 15"/>
                  <a:gd name="T21" fmla="*/ 74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27">
                    <a:moveTo>
                      <a:pt x="0" y="27"/>
                    </a:moveTo>
                    <a:lnTo>
                      <a:pt x="3" y="23"/>
                    </a:lnTo>
                    <a:lnTo>
                      <a:pt x="7" y="17"/>
                    </a:lnTo>
                    <a:lnTo>
                      <a:pt x="12" y="7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7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0" name="Freeform 1086"/>
              <p:cNvSpPr>
                <a:spLocks/>
              </p:cNvSpPr>
              <p:nvPr/>
            </p:nvSpPr>
            <p:spPr bwMode="auto">
              <a:xfrm>
                <a:off x="3269" y="1914"/>
                <a:ext cx="205" cy="110"/>
              </a:xfrm>
              <a:custGeom>
                <a:avLst/>
                <a:gdLst>
                  <a:gd name="T0" fmla="*/ 3 w 75"/>
                  <a:gd name="T1" fmla="*/ 107 h 40"/>
                  <a:gd name="T2" fmla="*/ 0 w 75"/>
                  <a:gd name="T3" fmla="*/ 110 h 40"/>
                  <a:gd name="T4" fmla="*/ 3 w 75"/>
                  <a:gd name="T5" fmla="*/ 107 h 40"/>
                  <a:gd name="T6" fmla="*/ 3 w 75"/>
                  <a:gd name="T7" fmla="*/ 105 h 40"/>
                  <a:gd name="T8" fmla="*/ 25 w 75"/>
                  <a:gd name="T9" fmla="*/ 85 h 40"/>
                  <a:gd name="T10" fmla="*/ 66 w 75"/>
                  <a:gd name="T11" fmla="*/ 41 h 40"/>
                  <a:gd name="T12" fmla="*/ 74 w 75"/>
                  <a:gd name="T13" fmla="*/ 30 h 40"/>
                  <a:gd name="T14" fmla="*/ 87 w 75"/>
                  <a:gd name="T15" fmla="*/ 22 h 40"/>
                  <a:gd name="T16" fmla="*/ 112 w 75"/>
                  <a:gd name="T17" fmla="*/ 11 h 40"/>
                  <a:gd name="T18" fmla="*/ 139 w 75"/>
                  <a:gd name="T19" fmla="*/ 0 h 40"/>
                  <a:gd name="T20" fmla="*/ 153 w 75"/>
                  <a:gd name="T21" fmla="*/ 0 h 40"/>
                  <a:gd name="T22" fmla="*/ 183 w 75"/>
                  <a:gd name="T23" fmla="*/ 0 h 40"/>
                  <a:gd name="T24" fmla="*/ 205 w 75"/>
                  <a:gd name="T25" fmla="*/ 0 h 40"/>
                  <a:gd name="T26" fmla="*/ 183 w 75"/>
                  <a:gd name="T27" fmla="*/ 0 h 40"/>
                  <a:gd name="T28" fmla="*/ 161 w 75"/>
                  <a:gd name="T29" fmla="*/ 0 h 40"/>
                  <a:gd name="T30" fmla="*/ 142 w 75"/>
                  <a:gd name="T31" fmla="*/ 6 h 40"/>
                  <a:gd name="T32" fmla="*/ 137 w 75"/>
                  <a:gd name="T33" fmla="*/ 6 h 40"/>
                  <a:gd name="T34" fmla="*/ 112 w 75"/>
                  <a:gd name="T35" fmla="*/ 14 h 40"/>
                  <a:gd name="T36" fmla="*/ 87 w 75"/>
                  <a:gd name="T37" fmla="*/ 25 h 40"/>
                  <a:gd name="T38" fmla="*/ 74 w 75"/>
                  <a:gd name="T39" fmla="*/ 36 h 40"/>
                  <a:gd name="T40" fmla="*/ 66 w 75"/>
                  <a:gd name="T41" fmla="*/ 44 h 40"/>
                  <a:gd name="T42" fmla="*/ 25 w 75"/>
                  <a:gd name="T43" fmla="*/ 85 h 40"/>
                  <a:gd name="T44" fmla="*/ 3 w 75"/>
                  <a:gd name="T45" fmla="*/ 107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" h="40">
                    <a:moveTo>
                      <a:pt x="1" y="39"/>
                    </a:moveTo>
                    <a:lnTo>
                      <a:pt x="0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9" y="31"/>
                    </a:lnTo>
                    <a:lnTo>
                      <a:pt x="24" y="15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41" y="4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1" y="5"/>
                    </a:lnTo>
                    <a:lnTo>
                      <a:pt x="32" y="9"/>
                    </a:lnTo>
                    <a:lnTo>
                      <a:pt x="27" y="13"/>
                    </a:lnTo>
                    <a:lnTo>
                      <a:pt x="24" y="16"/>
                    </a:lnTo>
                    <a:lnTo>
                      <a:pt x="9" y="3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1" name="Freeform 1087"/>
              <p:cNvSpPr>
                <a:spLocks/>
              </p:cNvSpPr>
              <p:nvPr/>
            </p:nvSpPr>
            <p:spPr bwMode="auto">
              <a:xfrm>
                <a:off x="3433" y="1901"/>
                <a:ext cx="198" cy="52"/>
              </a:xfrm>
              <a:custGeom>
                <a:avLst/>
                <a:gdLst>
                  <a:gd name="T0" fmla="*/ 195 w 72"/>
                  <a:gd name="T1" fmla="*/ 49 h 19"/>
                  <a:gd name="T2" fmla="*/ 198 w 72"/>
                  <a:gd name="T3" fmla="*/ 52 h 19"/>
                  <a:gd name="T4" fmla="*/ 195 w 72"/>
                  <a:gd name="T5" fmla="*/ 49 h 19"/>
                  <a:gd name="T6" fmla="*/ 173 w 72"/>
                  <a:gd name="T7" fmla="*/ 38 h 19"/>
                  <a:gd name="T8" fmla="*/ 154 w 72"/>
                  <a:gd name="T9" fmla="*/ 27 h 19"/>
                  <a:gd name="T10" fmla="*/ 129 w 72"/>
                  <a:gd name="T11" fmla="*/ 19 h 19"/>
                  <a:gd name="T12" fmla="*/ 77 w 72"/>
                  <a:gd name="T13" fmla="*/ 8 h 19"/>
                  <a:gd name="T14" fmla="*/ 58 w 72"/>
                  <a:gd name="T15" fmla="*/ 5 h 19"/>
                  <a:gd name="T16" fmla="*/ 44 w 72"/>
                  <a:gd name="T17" fmla="*/ 5 h 19"/>
                  <a:gd name="T18" fmla="*/ 17 w 72"/>
                  <a:gd name="T19" fmla="*/ 5 h 19"/>
                  <a:gd name="T20" fmla="*/ 0 w 72"/>
                  <a:gd name="T21" fmla="*/ 5 h 19"/>
                  <a:gd name="T22" fmla="*/ 17 w 72"/>
                  <a:gd name="T23" fmla="*/ 5 h 19"/>
                  <a:gd name="T24" fmla="*/ 36 w 72"/>
                  <a:gd name="T25" fmla="*/ 0 h 19"/>
                  <a:gd name="T26" fmla="*/ 58 w 72"/>
                  <a:gd name="T27" fmla="*/ 5 h 19"/>
                  <a:gd name="T28" fmla="*/ 83 w 72"/>
                  <a:gd name="T29" fmla="*/ 5 h 19"/>
                  <a:gd name="T30" fmla="*/ 129 w 72"/>
                  <a:gd name="T31" fmla="*/ 14 h 19"/>
                  <a:gd name="T32" fmla="*/ 173 w 72"/>
                  <a:gd name="T33" fmla="*/ 36 h 19"/>
                  <a:gd name="T34" fmla="*/ 195 w 72"/>
                  <a:gd name="T35" fmla="*/ 49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19">
                    <a:moveTo>
                      <a:pt x="71" y="18"/>
                    </a:moveTo>
                    <a:lnTo>
                      <a:pt x="72" y="19"/>
                    </a:lnTo>
                    <a:lnTo>
                      <a:pt x="71" y="18"/>
                    </a:lnTo>
                    <a:lnTo>
                      <a:pt x="63" y="14"/>
                    </a:lnTo>
                    <a:lnTo>
                      <a:pt x="56" y="10"/>
                    </a:lnTo>
                    <a:lnTo>
                      <a:pt x="47" y="7"/>
                    </a:lnTo>
                    <a:lnTo>
                      <a:pt x="28" y="3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3" y="0"/>
                    </a:lnTo>
                    <a:lnTo>
                      <a:pt x="21" y="2"/>
                    </a:lnTo>
                    <a:lnTo>
                      <a:pt x="30" y="2"/>
                    </a:lnTo>
                    <a:lnTo>
                      <a:pt x="47" y="5"/>
                    </a:lnTo>
                    <a:lnTo>
                      <a:pt x="63" y="13"/>
                    </a:lnTo>
                    <a:lnTo>
                      <a:pt x="7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2" name="Freeform 1088"/>
              <p:cNvSpPr>
                <a:spLocks/>
              </p:cNvSpPr>
              <p:nvPr/>
            </p:nvSpPr>
            <p:spPr bwMode="auto">
              <a:xfrm>
                <a:off x="3227" y="1950"/>
                <a:ext cx="407" cy="211"/>
              </a:xfrm>
              <a:custGeom>
                <a:avLst/>
                <a:gdLst>
                  <a:gd name="T0" fmla="*/ 3 w 148"/>
                  <a:gd name="T1" fmla="*/ 197 h 77"/>
                  <a:gd name="T2" fmla="*/ 3 w 148"/>
                  <a:gd name="T3" fmla="*/ 200 h 77"/>
                  <a:gd name="T4" fmla="*/ 0 w 148"/>
                  <a:gd name="T5" fmla="*/ 211 h 77"/>
                  <a:gd name="T6" fmla="*/ 0 w 148"/>
                  <a:gd name="T7" fmla="*/ 200 h 77"/>
                  <a:gd name="T8" fmla="*/ 3 w 148"/>
                  <a:gd name="T9" fmla="*/ 197 h 77"/>
                  <a:gd name="T10" fmla="*/ 8 w 148"/>
                  <a:gd name="T11" fmla="*/ 181 h 77"/>
                  <a:gd name="T12" fmla="*/ 25 w 148"/>
                  <a:gd name="T13" fmla="*/ 140 h 77"/>
                  <a:gd name="T14" fmla="*/ 36 w 148"/>
                  <a:gd name="T15" fmla="*/ 115 h 77"/>
                  <a:gd name="T16" fmla="*/ 55 w 148"/>
                  <a:gd name="T17" fmla="*/ 90 h 77"/>
                  <a:gd name="T18" fmla="*/ 77 w 148"/>
                  <a:gd name="T19" fmla="*/ 69 h 77"/>
                  <a:gd name="T20" fmla="*/ 102 w 148"/>
                  <a:gd name="T21" fmla="*/ 47 h 77"/>
                  <a:gd name="T22" fmla="*/ 129 w 148"/>
                  <a:gd name="T23" fmla="*/ 27 h 77"/>
                  <a:gd name="T24" fmla="*/ 162 w 148"/>
                  <a:gd name="T25" fmla="*/ 16 h 77"/>
                  <a:gd name="T26" fmla="*/ 190 w 148"/>
                  <a:gd name="T27" fmla="*/ 5 h 77"/>
                  <a:gd name="T28" fmla="*/ 215 w 148"/>
                  <a:gd name="T29" fmla="*/ 3 h 77"/>
                  <a:gd name="T30" fmla="*/ 239 w 148"/>
                  <a:gd name="T31" fmla="*/ 0 h 77"/>
                  <a:gd name="T32" fmla="*/ 256 w 148"/>
                  <a:gd name="T33" fmla="*/ 0 h 77"/>
                  <a:gd name="T34" fmla="*/ 275 w 148"/>
                  <a:gd name="T35" fmla="*/ 3 h 77"/>
                  <a:gd name="T36" fmla="*/ 305 w 148"/>
                  <a:gd name="T37" fmla="*/ 8 h 77"/>
                  <a:gd name="T38" fmla="*/ 336 w 148"/>
                  <a:gd name="T39" fmla="*/ 19 h 77"/>
                  <a:gd name="T40" fmla="*/ 366 w 148"/>
                  <a:gd name="T41" fmla="*/ 36 h 77"/>
                  <a:gd name="T42" fmla="*/ 402 w 148"/>
                  <a:gd name="T43" fmla="*/ 41 h 77"/>
                  <a:gd name="T44" fmla="*/ 407 w 148"/>
                  <a:gd name="T45" fmla="*/ 41 h 77"/>
                  <a:gd name="T46" fmla="*/ 393 w 148"/>
                  <a:gd name="T47" fmla="*/ 41 h 77"/>
                  <a:gd name="T48" fmla="*/ 366 w 148"/>
                  <a:gd name="T49" fmla="*/ 36 h 77"/>
                  <a:gd name="T50" fmla="*/ 352 w 148"/>
                  <a:gd name="T51" fmla="*/ 30 h 77"/>
                  <a:gd name="T52" fmla="*/ 319 w 148"/>
                  <a:gd name="T53" fmla="*/ 16 h 77"/>
                  <a:gd name="T54" fmla="*/ 283 w 148"/>
                  <a:gd name="T55" fmla="*/ 5 h 77"/>
                  <a:gd name="T56" fmla="*/ 267 w 148"/>
                  <a:gd name="T57" fmla="*/ 3 h 77"/>
                  <a:gd name="T58" fmla="*/ 253 w 148"/>
                  <a:gd name="T59" fmla="*/ 3 h 77"/>
                  <a:gd name="T60" fmla="*/ 237 w 148"/>
                  <a:gd name="T61" fmla="*/ 3 h 77"/>
                  <a:gd name="T62" fmla="*/ 212 w 148"/>
                  <a:gd name="T63" fmla="*/ 3 h 77"/>
                  <a:gd name="T64" fmla="*/ 184 w 148"/>
                  <a:gd name="T65" fmla="*/ 8 h 77"/>
                  <a:gd name="T66" fmla="*/ 157 w 148"/>
                  <a:gd name="T67" fmla="*/ 16 h 77"/>
                  <a:gd name="T68" fmla="*/ 127 w 148"/>
                  <a:gd name="T69" fmla="*/ 30 h 77"/>
                  <a:gd name="T70" fmla="*/ 99 w 148"/>
                  <a:gd name="T71" fmla="*/ 49 h 77"/>
                  <a:gd name="T72" fmla="*/ 77 w 148"/>
                  <a:gd name="T73" fmla="*/ 71 h 77"/>
                  <a:gd name="T74" fmla="*/ 55 w 148"/>
                  <a:gd name="T75" fmla="*/ 96 h 77"/>
                  <a:gd name="T76" fmla="*/ 39 w 148"/>
                  <a:gd name="T77" fmla="*/ 118 h 77"/>
                  <a:gd name="T78" fmla="*/ 25 w 148"/>
                  <a:gd name="T79" fmla="*/ 142 h 77"/>
                  <a:gd name="T80" fmla="*/ 8 w 148"/>
                  <a:gd name="T81" fmla="*/ 181 h 77"/>
                  <a:gd name="T82" fmla="*/ 3 w 148"/>
                  <a:gd name="T83" fmla="*/ 197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8" h="77">
                    <a:moveTo>
                      <a:pt x="1" y="72"/>
                    </a:moveTo>
                    <a:lnTo>
                      <a:pt x="1" y="73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72"/>
                    </a:lnTo>
                    <a:lnTo>
                      <a:pt x="3" y="66"/>
                    </a:lnTo>
                    <a:lnTo>
                      <a:pt x="9" y="51"/>
                    </a:lnTo>
                    <a:lnTo>
                      <a:pt x="13" y="42"/>
                    </a:lnTo>
                    <a:lnTo>
                      <a:pt x="20" y="33"/>
                    </a:lnTo>
                    <a:lnTo>
                      <a:pt x="28" y="25"/>
                    </a:lnTo>
                    <a:lnTo>
                      <a:pt x="37" y="17"/>
                    </a:lnTo>
                    <a:lnTo>
                      <a:pt x="47" y="10"/>
                    </a:lnTo>
                    <a:lnTo>
                      <a:pt x="59" y="6"/>
                    </a:lnTo>
                    <a:lnTo>
                      <a:pt x="69" y="2"/>
                    </a:lnTo>
                    <a:lnTo>
                      <a:pt x="78" y="1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11" y="3"/>
                    </a:lnTo>
                    <a:lnTo>
                      <a:pt x="122" y="7"/>
                    </a:lnTo>
                    <a:lnTo>
                      <a:pt x="133" y="13"/>
                    </a:lnTo>
                    <a:lnTo>
                      <a:pt x="146" y="15"/>
                    </a:lnTo>
                    <a:lnTo>
                      <a:pt x="148" y="15"/>
                    </a:lnTo>
                    <a:lnTo>
                      <a:pt x="143" y="15"/>
                    </a:lnTo>
                    <a:lnTo>
                      <a:pt x="133" y="13"/>
                    </a:lnTo>
                    <a:lnTo>
                      <a:pt x="128" y="11"/>
                    </a:lnTo>
                    <a:lnTo>
                      <a:pt x="116" y="6"/>
                    </a:lnTo>
                    <a:lnTo>
                      <a:pt x="103" y="2"/>
                    </a:lnTo>
                    <a:lnTo>
                      <a:pt x="97" y="1"/>
                    </a:lnTo>
                    <a:lnTo>
                      <a:pt x="92" y="1"/>
                    </a:lnTo>
                    <a:lnTo>
                      <a:pt x="86" y="1"/>
                    </a:lnTo>
                    <a:lnTo>
                      <a:pt x="77" y="1"/>
                    </a:lnTo>
                    <a:lnTo>
                      <a:pt x="67" y="3"/>
                    </a:lnTo>
                    <a:lnTo>
                      <a:pt x="57" y="6"/>
                    </a:lnTo>
                    <a:lnTo>
                      <a:pt x="46" y="11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5"/>
                    </a:lnTo>
                    <a:lnTo>
                      <a:pt x="14" y="43"/>
                    </a:lnTo>
                    <a:lnTo>
                      <a:pt x="9" y="52"/>
                    </a:lnTo>
                    <a:lnTo>
                      <a:pt x="3" y="66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3" name="Freeform 1089"/>
              <p:cNvSpPr>
                <a:spLocks/>
              </p:cNvSpPr>
              <p:nvPr/>
            </p:nvSpPr>
            <p:spPr bwMode="auto">
              <a:xfrm>
                <a:off x="3505" y="1939"/>
                <a:ext cx="126" cy="33"/>
              </a:xfrm>
              <a:custGeom>
                <a:avLst/>
                <a:gdLst>
                  <a:gd name="T0" fmla="*/ 123 w 46"/>
                  <a:gd name="T1" fmla="*/ 30 h 12"/>
                  <a:gd name="T2" fmla="*/ 126 w 46"/>
                  <a:gd name="T3" fmla="*/ 33 h 12"/>
                  <a:gd name="T4" fmla="*/ 123 w 46"/>
                  <a:gd name="T5" fmla="*/ 33 h 12"/>
                  <a:gd name="T6" fmla="*/ 123 w 46"/>
                  <a:gd name="T7" fmla="*/ 30 h 12"/>
                  <a:gd name="T8" fmla="*/ 77 w 46"/>
                  <a:gd name="T9" fmla="*/ 14 h 12"/>
                  <a:gd name="T10" fmla="*/ 47 w 46"/>
                  <a:gd name="T11" fmla="*/ 3 h 12"/>
                  <a:gd name="T12" fmla="*/ 41 w 46"/>
                  <a:gd name="T13" fmla="*/ 0 h 12"/>
                  <a:gd name="T14" fmla="*/ 33 w 46"/>
                  <a:gd name="T15" fmla="*/ 0 h 12"/>
                  <a:gd name="T16" fmla="*/ 27 w 46"/>
                  <a:gd name="T17" fmla="*/ 3 h 12"/>
                  <a:gd name="T18" fmla="*/ 11 w 46"/>
                  <a:gd name="T19" fmla="*/ 0 h 12"/>
                  <a:gd name="T20" fmla="*/ 0 w 46"/>
                  <a:gd name="T21" fmla="*/ 0 h 12"/>
                  <a:gd name="T22" fmla="*/ 11 w 46"/>
                  <a:gd name="T23" fmla="*/ 0 h 12"/>
                  <a:gd name="T24" fmla="*/ 38 w 46"/>
                  <a:gd name="T25" fmla="*/ 0 h 12"/>
                  <a:gd name="T26" fmla="*/ 41 w 46"/>
                  <a:gd name="T27" fmla="*/ 0 h 12"/>
                  <a:gd name="T28" fmla="*/ 52 w 46"/>
                  <a:gd name="T29" fmla="*/ 0 h 12"/>
                  <a:gd name="T30" fmla="*/ 77 w 46"/>
                  <a:gd name="T31" fmla="*/ 11 h 12"/>
                  <a:gd name="T32" fmla="*/ 123 w 46"/>
                  <a:gd name="T33" fmla="*/ 3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12">
                    <a:moveTo>
                      <a:pt x="45" y="11"/>
                    </a:moveTo>
                    <a:lnTo>
                      <a:pt x="46" y="12"/>
                    </a:lnTo>
                    <a:lnTo>
                      <a:pt x="45" y="12"/>
                    </a:lnTo>
                    <a:lnTo>
                      <a:pt x="45" y="11"/>
                    </a:lnTo>
                    <a:lnTo>
                      <a:pt x="28" y="5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8" y="4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4" name="Freeform 1090"/>
              <p:cNvSpPr>
                <a:spLocks/>
              </p:cNvSpPr>
              <p:nvPr/>
            </p:nvSpPr>
            <p:spPr bwMode="auto">
              <a:xfrm>
                <a:off x="3323" y="1923"/>
                <a:ext cx="212" cy="63"/>
              </a:xfrm>
              <a:custGeom>
                <a:avLst/>
                <a:gdLst>
                  <a:gd name="T0" fmla="*/ 206 w 77"/>
                  <a:gd name="T1" fmla="*/ 3 h 23"/>
                  <a:gd name="T2" fmla="*/ 212 w 77"/>
                  <a:gd name="T3" fmla="*/ 5 h 23"/>
                  <a:gd name="T4" fmla="*/ 206 w 77"/>
                  <a:gd name="T5" fmla="*/ 5 h 23"/>
                  <a:gd name="T6" fmla="*/ 198 w 77"/>
                  <a:gd name="T7" fmla="*/ 3 h 23"/>
                  <a:gd name="T8" fmla="*/ 182 w 77"/>
                  <a:gd name="T9" fmla="*/ 0 h 23"/>
                  <a:gd name="T10" fmla="*/ 157 w 77"/>
                  <a:gd name="T11" fmla="*/ 5 h 23"/>
                  <a:gd name="T12" fmla="*/ 143 w 77"/>
                  <a:gd name="T13" fmla="*/ 14 h 23"/>
                  <a:gd name="T14" fmla="*/ 127 w 77"/>
                  <a:gd name="T15" fmla="*/ 16 h 23"/>
                  <a:gd name="T16" fmla="*/ 113 w 77"/>
                  <a:gd name="T17" fmla="*/ 16 h 23"/>
                  <a:gd name="T18" fmla="*/ 99 w 77"/>
                  <a:gd name="T19" fmla="*/ 16 h 23"/>
                  <a:gd name="T20" fmla="*/ 74 w 77"/>
                  <a:gd name="T21" fmla="*/ 22 h 23"/>
                  <a:gd name="T22" fmla="*/ 52 w 77"/>
                  <a:gd name="T23" fmla="*/ 33 h 23"/>
                  <a:gd name="T24" fmla="*/ 14 w 77"/>
                  <a:gd name="T25" fmla="*/ 55 h 23"/>
                  <a:gd name="T26" fmla="*/ 0 w 77"/>
                  <a:gd name="T27" fmla="*/ 63 h 23"/>
                  <a:gd name="T28" fmla="*/ 14 w 77"/>
                  <a:gd name="T29" fmla="*/ 55 h 23"/>
                  <a:gd name="T30" fmla="*/ 55 w 77"/>
                  <a:gd name="T31" fmla="*/ 30 h 23"/>
                  <a:gd name="T32" fmla="*/ 74 w 77"/>
                  <a:gd name="T33" fmla="*/ 22 h 23"/>
                  <a:gd name="T34" fmla="*/ 99 w 77"/>
                  <a:gd name="T35" fmla="*/ 16 h 23"/>
                  <a:gd name="T36" fmla="*/ 129 w 77"/>
                  <a:gd name="T37" fmla="*/ 14 h 23"/>
                  <a:gd name="T38" fmla="*/ 143 w 77"/>
                  <a:gd name="T39" fmla="*/ 11 h 23"/>
                  <a:gd name="T40" fmla="*/ 157 w 77"/>
                  <a:gd name="T41" fmla="*/ 5 h 23"/>
                  <a:gd name="T42" fmla="*/ 182 w 77"/>
                  <a:gd name="T43" fmla="*/ 0 h 23"/>
                  <a:gd name="T44" fmla="*/ 198 w 77"/>
                  <a:gd name="T45" fmla="*/ 3 h 23"/>
                  <a:gd name="T46" fmla="*/ 206 w 77"/>
                  <a:gd name="T47" fmla="*/ 3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" h="23">
                    <a:moveTo>
                      <a:pt x="75" y="1"/>
                    </a:moveTo>
                    <a:lnTo>
                      <a:pt x="77" y="2"/>
                    </a:lnTo>
                    <a:lnTo>
                      <a:pt x="75" y="2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2" y="5"/>
                    </a:lnTo>
                    <a:lnTo>
                      <a:pt x="46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7" y="8"/>
                    </a:lnTo>
                    <a:lnTo>
                      <a:pt x="19" y="12"/>
                    </a:lnTo>
                    <a:lnTo>
                      <a:pt x="5" y="20"/>
                    </a:lnTo>
                    <a:lnTo>
                      <a:pt x="0" y="23"/>
                    </a:lnTo>
                    <a:lnTo>
                      <a:pt x="5" y="20"/>
                    </a:lnTo>
                    <a:lnTo>
                      <a:pt x="20" y="11"/>
                    </a:lnTo>
                    <a:lnTo>
                      <a:pt x="27" y="8"/>
                    </a:lnTo>
                    <a:lnTo>
                      <a:pt x="36" y="6"/>
                    </a:lnTo>
                    <a:lnTo>
                      <a:pt x="47" y="5"/>
                    </a:lnTo>
                    <a:lnTo>
                      <a:pt x="52" y="4"/>
                    </a:lnTo>
                    <a:lnTo>
                      <a:pt x="57" y="2"/>
                    </a:lnTo>
                    <a:lnTo>
                      <a:pt x="66" y="0"/>
                    </a:lnTo>
                    <a:lnTo>
                      <a:pt x="72" y="1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5" name="Freeform 1091"/>
              <p:cNvSpPr>
                <a:spLocks/>
              </p:cNvSpPr>
              <p:nvPr/>
            </p:nvSpPr>
            <p:spPr bwMode="auto">
              <a:xfrm>
                <a:off x="3238" y="1967"/>
                <a:ext cx="407" cy="216"/>
              </a:xfrm>
              <a:custGeom>
                <a:avLst/>
                <a:gdLst>
                  <a:gd name="T0" fmla="*/ 396 w 148"/>
                  <a:gd name="T1" fmla="*/ 66 h 79"/>
                  <a:gd name="T2" fmla="*/ 399 w 148"/>
                  <a:gd name="T3" fmla="*/ 66 h 79"/>
                  <a:gd name="T4" fmla="*/ 407 w 148"/>
                  <a:gd name="T5" fmla="*/ 71 h 79"/>
                  <a:gd name="T6" fmla="*/ 399 w 148"/>
                  <a:gd name="T7" fmla="*/ 66 h 79"/>
                  <a:gd name="T8" fmla="*/ 396 w 148"/>
                  <a:gd name="T9" fmla="*/ 66 h 79"/>
                  <a:gd name="T10" fmla="*/ 382 w 148"/>
                  <a:gd name="T11" fmla="*/ 55 h 79"/>
                  <a:gd name="T12" fmla="*/ 344 w 148"/>
                  <a:gd name="T13" fmla="*/ 30 h 79"/>
                  <a:gd name="T14" fmla="*/ 319 w 148"/>
                  <a:gd name="T15" fmla="*/ 19 h 79"/>
                  <a:gd name="T16" fmla="*/ 286 w 148"/>
                  <a:gd name="T17" fmla="*/ 5 h 79"/>
                  <a:gd name="T18" fmla="*/ 256 w 148"/>
                  <a:gd name="T19" fmla="*/ 3 h 79"/>
                  <a:gd name="T20" fmla="*/ 223 w 148"/>
                  <a:gd name="T21" fmla="*/ 0 h 79"/>
                  <a:gd name="T22" fmla="*/ 184 w 148"/>
                  <a:gd name="T23" fmla="*/ 5 h 79"/>
                  <a:gd name="T24" fmla="*/ 154 w 148"/>
                  <a:gd name="T25" fmla="*/ 14 h 79"/>
                  <a:gd name="T26" fmla="*/ 127 w 148"/>
                  <a:gd name="T27" fmla="*/ 27 h 79"/>
                  <a:gd name="T28" fmla="*/ 102 w 148"/>
                  <a:gd name="T29" fmla="*/ 41 h 79"/>
                  <a:gd name="T30" fmla="*/ 83 w 148"/>
                  <a:gd name="T31" fmla="*/ 57 h 79"/>
                  <a:gd name="T32" fmla="*/ 69 w 148"/>
                  <a:gd name="T33" fmla="*/ 68 h 79"/>
                  <a:gd name="T34" fmla="*/ 58 w 148"/>
                  <a:gd name="T35" fmla="*/ 79 h 79"/>
                  <a:gd name="T36" fmla="*/ 58 w 148"/>
                  <a:gd name="T37" fmla="*/ 82 h 79"/>
                  <a:gd name="T38" fmla="*/ 41 w 148"/>
                  <a:gd name="T39" fmla="*/ 112 h 79"/>
                  <a:gd name="T40" fmla="*/ 25 w 148"/>
                  <a:gd name="T41" fmla="*/ 142 h 79"/>
                  <a:gd name="T42" fmla="*/ 14 w 148"/>
                  <a:gd name="T43" fmla="*/ 172 h 79"/>
                  <a:gd name="T44" fmla="*/ 0 w 148"/>
                  <a:gd name="T45" fmla="*/ 216 h 79"/>
                  <a:gd name="T46" fmla="*/ 14 w 148"/>
                  <a:gd name="T47" fmla="*/ 172 h 79"/>
                  <a:gd name="T48" fmla="*/ 17 w 148"/>
                  <a:gd name="T49" fmla="*/ 159 h 79"/>
                  <a:gd name="T50" fmla="*/ 33 w 148"/>
                  <a:gd name="T51" fmla="*/ 126 h 79"/>
                  <a:gd name="T52" fmla="*/ 52 w 148"/>
                  <a:gd name="T53" fmla="*/ 90 h 79"/>
                  <a:gd name="T54" fmla="*/ 58 w 148"/>
                  <a:gd name="T55" fmla="*/ 79 h 79"/>
                  <a:gd name="T56" fmla="*/ 69 w 148"/>
                  <a:gd name="T57" fmla="*/ 66 h 79"/>
                  <a:gd name="T58" fmla="*/ 85 w 148"/>
                  <a:gd name="T59" fmla="*/ 52 h 79"/>
                  <a:gd name="T60" fmla="*/ 102 w 148"/>
                  <a:gd name="T61" fmla="*/ 38 h 79"/>
                  <a:gd name="T62" fmla="*/ 127 w 148"/>
                  <a:gd name="T63" fmla="*/ 25 h 79"/>
                  <a:gd name="T64" fmla="*/ 157 w 148"/>
                  <a:gd name="T65" fmla="*/ 14 h 79"/>
                  <a:gd name="T66" fmla="*/ 187 w 148"/>
                  <a:gd name="T67" fmla="*/ 3 h 79"/>
                  <a:gd name="T68" fmla="*/ 223 w 148"/>
                  <a:gd name="T69" fmla="*/ 0 h 79"/>
                  <a:gd name="T70" fmla="*/ 256 w 148"/>
                  <a:gd name="T71" fmla="*/ 0 h 79"/>
                  <a:gd name="T72" fmla="*/ 292 w 148"/>
                  <a:gd name="T73" fmla="*/ 5 h 79"/>
                  <a:gd name="T74" fmla="*/ 319 w 148"/>
                  <a:gd name="T75" fmla="*/ 16 h 79"/>
                  <a:gd name="T76" fmla="*/ 344 w 148"/>
                  <a:gd name="T77" fmla="*/ 30 h 79"/>
                  <a:gd name="T78" fmla="*/ 382 w 148"/>
                  <a:gd name="T79" fmla="*/ 55 h 79"/>
                  <a:gd name="T80" fmla="*/ 396 w 148"/>
                  <a:gd name="T81" fmla="*/ 66 h 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8" h="79">
                    <a:moveTo>
                      <a:pt x="144" y="24"/>
                    </a:moveTo>
                    <a:lnTo>
                      <a:pt x="145" y="24"/>
                    </a:lnTo>
                    <a:lnTo>
                      <a:pt x="148" y="26"/>
                    </a:lnTo>
                    <a:lnTo>
                      <a:pt x="145" y="24"/>
                    </a:lnTo>
                    <a:lnTo>
                      <a:pt x="144" y="24"/>
                    </a:lnTo>
                    <a:lnTo>
                      <a:pt x="139" y="20"/>
                    </a:lnTo>
                    <a:lnTo>
                      <a:pt x="125" y="11"/>
                    </a:lnTo>
                    <a:lnTo>
                      <a:pt x="116" y="7"/>
                    </a:lnTo>
                    <a:lnTo>
                      <a:pt x="104" y="2"/>
                    </a:lnTo>
                    <a:lnTo>
                      <a:pt x="93" y="1"/>
                    </a:lnTo>
                    <a:lnTo>
                      <a:pt x="81" y="0"/>
                    </a:lnTo>
                    <a:lnTo>
                      <a:pt x="67" y="2"/>
                    </a:lnTo>
                    <a:lnTo>
                      <a:pt x="56" y="5"/>
                    </a:lnTo>
                    <a:lnTo>
                      <a:pt x="46" y="10"/>
                    </a:lnTo>
                    <a:lnTo>
                      <a:pt x="37" y="15"/>
                    </a:lnTo>
                    <a:lnTo>
                      <a:pt x="30" y="21"/>
                    </a:lnTo>
                    <a:lnTo>
                      <a:pt x="25" y="25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15" y="41"/>
                    </a:lnTo>
                    <a:lnTo>
                      <a:pt x="9" y="52"/>
                    </a:lnTo>
                    <a:lnTo>
                      <a:pt x="5" y="63"/>
                    </a:lnTo>
                    <a:lnTo>
                      <a:pt x="0" y="79"/>
                    </a:lnTo>
                    <a:lnTo>
                      <a:pt x="5" y="63"/>
                    </a:lnTo>
                    <a:lnTo>
                      <a:pt x="6" y="58"/>
                    </a:lnTo>
                    <a:lnTo>
                      <a:pt x="12" y="46"/>
                    </a:lnTo>
                    <a:lnTo>
                      <a:pt x="19" y="33"/>
                    </a:lnTo>
                    <a:lnTo>
                      <a:pt x="21" y="29"/>
                    </a:lnTo>
                    <a:lnTo>
                      <a:pt x="25" y="24"/>
                    </a:lnTo>
                    <a:lnTo>
                      <a:pt x="31" y="19"/>
                    </a:lnTo>
                    <a:lnTo>
                      <a:pt x="37" y="14"/>
                    </a:lnTo>
                    <a:lnTo>
                      <a:pt x="46" y="9"/>
                    </a:lnTo>
                    <a:lnTo>
                      <a:pt x="57" y="5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106" y="2"/>
                    </a:lnTo>
                    <a:lnTo>
                      <a:pt x="116" y="6"/>
                    </a:lnTo>
                    <a:lnTo>
                      <a:pt x="125" y="11"/>
                    </a:lnTo>
                    <a:lnTo>
                      <a:pt x="139" y="20"/>
                    </a:lnTo>
                    <a:lnTo>
                      <a:pt x="144" y="2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6" name="Freeform 1092"/>
              <p:cNvSpPr>
                <a:spLocks/>
              </p:cNvSpPr>
              <p:nvPr/>
            </p:nvSpPr>
            <p:spPr bwMode="auto">
              <a:xfrm>
                <a:off x="3617" y="2008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25 w 9"/>
                  <a:gd name="T3" fmla="*/ 5 h 2"/>
                  <a:gd name="T4" fmla="*/ 14 w 9"/>
                  <a:gd name="T5" fmla="*/ 3 h 2"/>
                  <a:gd name="T6" fmla="*/ 11 w 9"/>
                  <a:gd name="T7" fmla="*/ 3 h 2"/>
                  <a:gd name="T8" fmla="*/ 6 w 9"/>
                  <a:gd name="T9" fmla="*/ 3 h 2"/>
                  <a:gd name="T10" fmla="*/ 3 w 9"/>
                  <a:gd name="T11" fmla="*/ 5 h 2"/>
                  <a:gd name="T12" fmla="*/ 0 w 9"/>
                  <a:gd name="T13" fmla="*/ 5 h 2"/>
                  <a:gd name="T14" fmla="*/ 6 w 9"/>
                  <a:gd name="T15" fmla="*/ 3 h 2"/>
                  <a:gd name="T16" fmla="*/ 11 w 9"/>
                  <a:gd name="T17" fmla="*/ 0 h 2"/>
                  <a:gd name="T18" fmla="*/ 14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9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7" name="Freeform 1093"/>
              <p:cNvSpPr>
                <a:spLocks/>
              </p:cNvSpPr>
              <p:nvPr/>
            </p:nvSpPr>
            <p:spPr bwMode="auto">
              <a:xfrm>
                <a:off x="3340" y="1994"/>
                <a:ext cx="302" cy="71"/>
              </a:xfrm>
              <a:custGeom>
                <a:avLst/>
                <a:gdLst>
                  <a:gd name="T0" fmla="*/ 294 w 110"/>
                  <a:gd name="T1" fmla="*/ 57 h 26"/>
                  <a:gd name="T2" fmla="*/ 297 w 110"/>
                  <a:gd name="T3" fmla="*/ 57 h 26"/>
                  <a:gd name="T4" fmla="*/ 302 w 110"/>
                  <a:gd name="T5" fmla="*/ 60 h 26"/>
                  <a:gd name="T6" fmla="*/ 294 w 110"/>
                  <a:gd name="T7" fmla="*/ 57 h 26"/>
                  <a:gd name="T8" fmla="*/ 283 w 110"/>
                  <a:gd name="T9" fmla="*/ 52 h 26"/>
                  <a:gd name="T10" fmla="*/ 264 w 110"/>
                  <a:gd name="T11" fmla="*/ 33 h 26"/>
                  <a:gd name="T12" fmla="*/ 247 w 110"/>
                  <a:gd name="T13" fmla="*/ 27 h 26"/>
                  <a:gd name="T14" fmla="*/ 228 w 110"/>
                  <a:gd name="T15" fmla="*/ 16 h 26"/>
                  <a:gd name="T16" fmla="*/ 209 w 110"/>
                  <a:gd name="T17" fmla="*/ 14 h 26"/>
                  <a:gd name="T18" fmla="*/ 184 w 110"/>
                  <a:gd name="T19" fmla="*/ 11 h 26"/>
                  <a:gd name="T20" fmla="*/ 165 w 110"/>
                  <a:gd name="T21" fmla="*/ 3 h 26"/>
                  <a:gd name="T22" fmla="*/ 143 w 110"/>
                  <a:gd name="T23" fmla="*/ 3 h 26"/>
                  <a:gd name="T24" fmla="*/ 107 w 110"/>
                  <a:gd name="T25" fmla="*/ 3 h 26"/>
                  <a:gd name="T26" fmla="*/ 80 w 110"/>
                  <a:gd name="T27" fmla="*/ 11 h 26"/>
                  <a:gd name="T28" fmla="*/ 69 w 110"/>
                  <a:gd name="T29" fmla="*/ 14 h 26"/>
                  <a:gd name="T30" fmla="*/ 63 w 110"/>
                  <a:gd name="T31" fmla="*/ 16 h 26"/>
                  <a:gd name="T32" fmla="*/ 52 w 110"/>
                  <a:gd name="T33" fmla="*/ 27 h 26"/>
                  <a:gd name="T34" fmla="*/ 36 w 110"/>
                  <a:gd name="T35" fmla="*/ 41 h 26"/>
                  <a:gd name="T36" fmla="*/ 16 w 110"/>
                  <a:gd name="T37" fmla="*/ 52 h 26"/>
                  <a:gd name="T38" fmla="*/ 0 w 110"/>
                  <a:gd name="T39" fmla="*/ 71 h 26"/>
                  <a:gd name="T40" fmla="*/ 16 w 110"/>
                  <a:gd name="T41" fmla="*/ 46 h 26"/>
                  <a:gd name="T42" fmla="*/ 22 w 110"/>
                  <a:gd name="T43" fmla="*/ 52 h 26"/>
                  <a:gd name="T44" fmla="*/ 27 w 110"/>
                  <a:gd name="T45" fmla="*/ 44 h 26"/>
                  <a:gd name="T46" fmla="*/ 44 w 110"/>
                  <a:gd name="T47" fmla="*/ 30 h 26"/>
                  <a:gd name="T48" fmla="*/ 63 w 110"/>
                  <a:gd name="T49" fmla="*/ 14 h 26"/>
                  <a:gd name="T50" fmla="*/ 69 w 110"/>
                  <a:gd name="T51" fmla="*/ 11 h 26"/>
                  <a:gd name="T52" fmla="*/ 71 w 110"/>
                  <a:gd name="T53" fmla="*/ 11 h 26"/>
                  <a:gd name="T54" fmla="*/ 82 w 110"/>
                  <a:gd name="T55" fmla="*/ 5 h 26"/>
                  <a:gd name="T56" fmla="*/ 107 w 110"/>
                  <a:gd name="T57" fmla="*/ 3 h 26"/>
                  <a:gd name="T58" fmla="*/ 143 w 110"/>
                  <a:gd name="T59" fmla="*/ 0 h 26"/>
                  <a:gd name="T60" fmla="*/ 165 w 110"/>
                  <a:gd name="T61" fmla="*/ 3 h 26"/>
                  <a:gd name="T62" fmla="*/ 189 w 110"/>
                  <a:gd name="T63" fmla="*/ 5 h 26"/>
                  <a:gd name="T64" fmla="*/ 209 w 110"/>
                  <a:gd name="T65" fmla="*/ 11 h 26"/>
                  <a:gd name="T66" fmla="*/ 228 w 110"/>
                  <a:gd name="T67" fmla="*/ 16 h 26"/>
                  <a:gd name="T68" fmla="*/ 247 w 110"/>
                  <a:gd name="T69" fmla="*/ 25 h 26"/>
                  <a:gd name="T70" fmla="*/ 264 w 110"/>
                  <a:gd name="T71" fmla="*/ 33 h 26"/>
                  <a:gd name="T72" fmla="*/ 288 w 110"/>
                  <a:gd name="T73" fmla="*/ 52 h 26"/>
                  <a:gd name="T74" fmla="*/ 294 w 110"/>
                  <a:gd name="T75" fmla="*/ 57 h 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" h="26">
                    <a:moveTo>
                      <a:pt x="107" y="21"/>
                    </a:moveTo>
                    <a:lnTo>
                      <a:pt x="108" y="21"/>
                    </a:lnTo>
                    <a:lnTo>
                      <a:pt x="110" y="22"/>
                    </a:lnTo>
                    <a:lnTo>
                      <a:pt x="107" y="21"/>
                    </a:lnTo>
                    <a:lnTo>
                      <a:pt x="103" y="19"/>
                    </a:lnTo>
                    <a:lnTo>
                      <a:pt x="96" y="12"/>
                    </a:lnTo>
                    <a:lnTo>
                      <a:pt x="90" y="10"/>
                    </a:lnTo>
                    <a:lnTo>
                      <a:pt x="83" y="6"/>
                    </a:lnTo>
                    <a:lnTo>
                      <a:pt x="76" y="5"/>
                    </a:lnTo>
                    <a:lnTo>
                      <a:pt x="67" y="4"/>
                    </a:lnTo>
                    <a:lnTo>
                      <a:pt x="60" y="1"/>
                    </a:lnTo>
                    <a:lnTo>
                      <a:pt x="52" y="1"/>
                    </a:lnTo>
                    <a:lnTo>
                      <a:pt x="39" y="1"/>
                    </a:lnTo>
                    <a:lnTo>
                      <a:pt x="29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19" y="10"/>
                    </a:lnTo>
                    <a:lnTo>
                      <a:pt x="13" y="15"/>
                    </a:lnTo>
                    <a:lnTo>
                      <a:pt x="6" y="19"/>
                    </a:lnTo>
                    <a:lnTo>
                      <a:pt x="0" y="26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9" y="1"/>
                    </a:lnTo>
                    <a:lnTo>
                      <a:pt x="52" y="0"/>
                    </a:lnTo>
                    <a:lnTo>
                      <a:pt x="60" y="1"/>
                    </a:lnTo>
                    <a:lnTo>
                      <a:pt x="69" y="2"/>
                    </a:lnTo>
                    <a:lnTo>
                      <a:pt x="76" y="4"/>
                    </a:lnTo>
                    <a:lnTo>
                      <a:pt x="83" y="6"/>
                    </a:lnTo>
                    <a:lnTo>
                      <a:pt x="90" y="9"/>
                    </a:lnTo>
                    <a:lnTo>
                      <a:pt x="96" y="12"/>
                    </a:lnTo>
                    <a:lnTo>
                      <a:pt x="105" y="19"/>
                    </a:lnTo>
                    <a:lnTo>
                      <a:pt x="107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8" name="Freeform 1094"/>
              <p:cNvSpPr>
                <a:spLocks/>
              </p:cNvSpPr>
              <p:nvPr/>
            </p:nvSpPr>
            <p:spPr bwMode="auto">
              <a:xfrm>
                <a:off x="3252" y="1980"/>
                <a:ext cx="296" cy="225"/>
              </a:xfrm>
              <a:custGeom>
                <a:avLst/>
                <a:gdLst>
                  <a:gd name="T0" fmla="*/ 3 w 108"/>
                  <a:gd name="T1" fmla="*/ 214 h 82"/>
                  <a:gd name="T2" fmla="*/ 0 w 108"/>
                  <a:gd name="T3" fmla="*/ 225 h 82"/>
                  <a:gd name="T4" fmla="*/ 0 w 108"/>
                  <a:gd name="T5" fmla="*/ 214 h 82"/>
                  <a:gd name="T6" fmla="*/ 3 w 108"/>
                  <a:gd name="T7" fmla="*/ 211 h 82"/>
                  <a:gd name="T8" fmla="*/ 5 w 108"/>
                  <a:gd name="T9" fmla="*/ 200 h 82"/>
                  <a:gd name="T10" fmla="*/ 14 w 108"/>
                  <a:gd name="T11" fmla="*/ 167 h 82"/>
                  <a:gd name="T12" fmla="*/ 19 w 108"/>
                  <a:gd name="T13" fmla="*/ 145 h 82"/>
                  <a:gd name="T14" fmla="*/ 30 w 108"/>
                  <a:gd name="T15" fmla="*/ 123 h 82"/>
                  <a:gd name="T16" fmla="*/ 44 w 108"/>
                  <a:gd name="T17" fmla="*/ 99 h 82"/>
                  <a:gd name="T18" fmla="*/ 60 w 108"/>
                  <a:gd name="T19" fmla="*/ 77 h 82"/>
                  <a:gd name="T20" fmla="*/ 77 w 108"/>
                  <a:gd name="T21" fmla="*/ 55 h 82"/>
                  <a:gd name="T22" fmla="*/ 99 w 108"/>
                  <a:gd name="T23" fmla="*/ 38 h 82"/>
                  <a:gd name="T24" fmla="*/ 118 w 108"/>
                  <a:gd name="T25" fmla="*/ 27 h 82"/>
                  <a:gd name="T26" fmla="*/ 140 w 108"/>
                  <a:gd name="T27" fmla="*/ 16 h 82"/>
                  <a:gd name="T28" fmla="*/ 170 w 108"/>
                  <a:gd name="T29" fmla="*/ 5 h 82"/>
                  <a:gd name="T30" fmla="*/ 184 w 108"/>
                  <a:gd name="T31" fmla="*/ 3 h 82"/>
                  <a:gd name="T32" fmla="*/ 211 w 108"/>
                  <a:gd name="T33" fmla="*/ 0 h 82"/>
                  <a:gd name="T34" fmla="*/ 238 w 108"/>
                  <a:gd name="T35" fmla="*/ 0 h 82"/>
                  <a:gd name="T36" fmla="*/ 263 w 108"/>
                  <a:gd name="T37" fmla="*/ 3 h 82"/>
                  <a:gd name="T38" fmla="*/ 296 w 108"/>
                  <a:gd name="T39" fmla="*/ 5 h 82"/>
                  <a:gd name="T40" fmla="*/ 263 w 108"/>
                  <a:gd name="T41" fmla="*/ 5 h 82"/>
                  <a:gd name="T42" fmla="*/ 252 w 108"/>
                  <a:gd name="T43" fmla="*/ 3 h 82"/>
                  <a:gd name="T44" fmla="*/ 222 w 108"/>
                  <a:gd name="T45" fmla="*/ 3 h 82"/>
                  <a:gd name="T46" fmla="*/ 195 w 108"/>
                  <a:gd name="T47" fmla="*/ 3 h 82"/>
                  <a:gd name="T48" fmla="*/ 181 w 108"/>
                  <a:gd name="T49" fmla="*/ 5 h 82"/>
                  <a:gd name="T50" fmla="*/ 167 w 108"/>
                  <a:gd name="T51" fmla="*/ 11 h 82"/>
                  <a:gd name="T52" fmla="*/ 137 w 108"/>
                  <a:gd name="T53" fmla="*/ 19 h 82"/>
                  <a:gd name="T54" fmla="*/ 115 w 108"/>
                  <a:gd name="T55" fmla="*/ 27 h 82"/>
                  <a:gd name="T56" fmla="*/ 96 w 108"/>
                  <a:gd name="T57" fmla="*/ 41 h 82"/>
                  <a:gd name="T58" fmla="*/ 77 w 108"/>
                  <a:gd name="T59" fmla="*/ 58 h 82"/>
                  <a:gd name="T60" fmla="*/ 60 w 108"/>
                  <a:gd name="T61" fmla="*/ 77 h 82"/>
                  <a:gd name="T62" fmla="*/ 44 w 108"/>
                  <a:gd name="T63" fmla="*/ 102 h 82"/>
                  <a:gd name="T64" fmla="*/ 30 w 108"/>
                  <a:gd name="T65" fmla="*/ 126 h 82"/>
                  <a:gd name="T66" fmla="*/ 25 w 108"/>
                  <a:gd name="T67" fmla="*/ 145 h 82"/>
                  <a:gd name="T68" fmla="*/ 16 w 108"/>
                  <a:gd name="T69" fmla="*/ 167 h 82"/>
                  <a:gd name="T70" fmla="*/ 5 w 108"/>
                  <a:gd name="T71" fmla="*/ 200 h 82"/>
                  <a:gd name="T72" fmla="*/ 5 w 108"/>
                  <a:gd name="T73" fmla="*/ 211 h 82"/>
                  <a:gd name="T74" fmla="*/ 3 w 108"/>
                  <a:gd name="T75" fmla="*/ 214 h 8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82">
                    <a:moveTo>
                      <a:pt x="1" y="78"/>
                    </a:moveTo>
                    <a:lnTo>
                      <a:pt x="0" y="82"/>
                    </a:lnTo>
                    <a:lnTo>
                      <a:pt x="0" y="78"/>
                    </a:lnTo>
                    <a:lnTo>
                      <a:pt x="1" y="77"/>
                    </a:lnTo>
                    <a:lnTo>
                      <a:pt x="2" y="73"/>
                    </a:lnTo>
                    <a:lnTo>
                      <a:pt x="5" y="61"/>
                    </a:lnTo>
                    <a:lnTo>
                      <a:pt x="7" y="53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22" y="28"/>
                    </a:lnTo>
                    <a:lnTo>
                      <a:pt x="28" y="20"/>
                    </a:lnTo>
                    <a:lnTo>
                      <a:pt x="36" y="14"/>
                    </a:lnTo>
                    <a:lnTo>
                      <a:pt x="43" y="10"/>
                    </a:lnTo>
                    <a:lnTo>
                      <a:pt x="51" y="6"/>
                    </a:lnTo>
                    <a:lnTo>
                      <a:pt x="62" y="2"/>
                    </a:lnTo>
                    <a:lnTo>
                      <a:pt x="67" y="1"/>
                    </a:lnTo>
                    <a:lnTo>
                      <a:pt x="77" y="0"/>
                    </a:lnTo>
                    <a:lnTo>
                      <a:pt x="87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96" y="2"/>
                    </a:lnTo>
                    <a:lnTo>
                      <a:pt x="92" y="1"/>
                    </a:lnTo>
                    <a:lnTo>
                      <a:pt x="81" y="1"/>
                    </a:lnTo>
                    <a:lnTo>
                      <a:pt x="71" y="1"/>
                    </a:lnTo>
                    <a:lnTo>
                      <a:pt x="66" y="2"/>
                    </a:lnTo>
                    <a:lnTo>
                      <a:pt x="61" y="4"/>
                    </a:lnTo>
                    <a:lnTo>
                      <a:pt x="50" y="7"/>
                    </a:lnTo>
                    <a:lnTo>
                      <a:pt x="42" y="10"/>
                    </a:lnTo>
                    <a:lnTo>
                      <a:pt x="35" y="15"/>
                    </a:lnTo>
                    <a:lnTo>
                      <a:pt x="28" y="21"/>
                    </a:lnTo>
                    <a:lnTo>
                      <a:pt x="22" y="28"/>
                    </a:lnTo>
                    <a:lnTo>
                      <a:pt x="16" y="37"/>
                    </a:lnTo>
                    <a:lnTo>
                      <a:pt x="11" y="46"/>
                    </a:lnTo>
                    <a:lnTo>
                      <a:pt x="9" y="53"/>
                    </a:lnTo>
                    <a:lnTo>
                      <a:pt x="6" y="61"/>
                    </a:lnTo>
                    <a:lnTo>
                      <a:pt x="2" y="73"/>
                    </a:lnTo>
                    <a:lnTo>
                      <a:pt x="2" y="77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19" name="Freeform 1095"/>
              <p:cNvSpPr>
                <a:spLocks/>
              </p:cNvSpPr>
              <p:nvPr/>
            </p:nvSpPr>
            <p:spPr bwMode="auto">
              <a:xfrm>
                <a:off x="3266" y="2013"/>
                <a:ext cx="115" cy="217"/>
              </a:xfrm>
              <a:custGeom>
                <a:avLst/>
                <a:gdLst>
                  <a:gd name="T0" fmla="*/ 3 w 42"/>
                  <a:gd name="T1" fmla="*/ 209 h 79"/>
                  <a:gd name="T2" fmla="*/ 3 w 42"/>
                  <a:gd name="T3" fmla="*/ 212 h 79"/>
                  <a:gd name="T4" fmla="*/ 0 w 42"/>
                  <a:gd name="T5" fmla="*/ 217 h 79"/>
                  <a:gd name="T6" fmla="*/ 0 w 42"/>
                  <a:gd name="T7" fmla="*/ 212 h 79"/>
                  <a:gd name="T8" fmla="*/ 0 w 42"/>
                  <a:gd name="T9" fmla="*/ 209 h 79"/>
                  <a:gd name="T10" fmla="*/ 0 w 42"/>
                  <a:gd name="T11" fmla="*/ 203 h 79"/>
                  <a:gd name="T12" fmla="*/ 5 w 42"/>
                  <a:gd name="T13" fmla="*/ 181 h 79"/>
                  <a:gd name="T14" fmla="*/ 25 w 42"/>
                  <a:gd name="T15" fmla="*/ 124 h 79"/>
                  <a:gd name="T16" fmla="*/ 44 w 42"/>
                  <a:gd name="T17" fmla="*/ 66 h 79"/>
                  <a:gd name="T18" fmla="*/ 55 w 42"/>
                  <a:gd name="T19" fmla="*/ 49 h 79"/>
                  <a:gd name="T20" fmla="*/ 58 w 42"/>
                  <a:gd name="T21" fmla="*/ 41 h 79"/>
                  <a:gd name="T22" fmla="*/ 71 w 42"/>
                  <a:gd name="T23" fmla="*/ 33 h 79"/>
                  <a:gd name="T24" fmla="*/ 96 w 42"/>
                  <a:gd name="T25" fmla="*/ 11 h 79"/>
                  <a:gd name="T26" fmla="*/ 115 w 42"/>
                  <a:gd name="T27" fmla="*/ 0 h 79"/>
                  <a:gd name="T28" fmla="*/ 96 w 42"/>
                  <a:gd name="T29" fmla="*/ 14 h 79"/>
                  <a:gd name="T30" fmla="*/ 77 w 42"/>
                  <a:gd name="T31" fmla="*/ 27 h 79"/>
                  <a:gd name="T32" fmla="*/ 58 w 42"/>
                  <a:gd name="T33" fmla="*/ 44 h 79"/>
                  <a:gd name="T34" fmla="*/ 55 w 42"/>
                  <a:gd name="T35" fmla="*/ 52 h 79"/>
                  <a:gd name="T36" fmla="*/ 44 w 42"/>
                  <a:gd name="T37" fmla="*/ 69 h 79"/>
                  <a:gd name="T38" fmla="*/ 25 w 42"/>
                  <a:gd name="T39" fmla="*/ 124 h 79"/>
                  <a:gd name="T40" fmla="*/ 5 w 42"/>
                  <a:gd name="T41" fmla="*/ 181 h 79"/>
                  <a:gd name="T42" fmla="*/ 3 w 42"/>
                  <a:gd name="T43" fmla="*/ 203 h 79"/>
                  <a:gd name="T44" fmla="*/ 3 w 42"/>
                  <a:gd name="T45" fmla="*/ 209 h 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" h="79">
                    <a:moveTo>
                      <a:pt x="1" y="76"/>
                    </a:moveTo>
                    <a:lnTo>
                      <a:pt x="1" y="77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66"/>
                    </a:lnTo>
                    <a:lnTo>
                      <a:pt x="9" y="45"/>
                    </a:lnTo>
                    <a:lnTo>
                      <a:pt x="16" y="24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6" y="12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5" y="5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20" y="19"/>
                    </a:lnTo>
                    <a:lnTo>
                      <a:pt x="16" y="25"/>
                    </a:lnTo>
                    <a:lnTo>
                      <a:pt x="9" y="45"/>
                    </a:lnTo>
                    <a:lnTo>
                      <a:pt x="2" y="66"/>
                    </a:lnTo>
                    <a:lnTo>
                      <a:pt x="1" y="74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0" name="Freeform 1096"/>
              <p:cNvSpPr>
                <a:spLocks/>
              </p:cNvSpPr>
              <p:nvPr/>
            </p:nvSpPr>
            <p:spPr bwMode="auto">
              <a:xfrm>
                <a:off x="3277" y="2010"/>
                <a:ext cx="368" cy="236"/>
              </a:xfrm>
              <a:custGeom>
                <a:avLst/>
                <a:gdLst>
                  <a:gd name="T0" fmla="*/ 354 w 134"/>
                  <a:gd name="T1" fmla="*/ 60 h 86"/>
                  <a:gd name="T2" fmla="*/ 357 w 134"/>
                  <a:gd name="T3" fmla="*/ 60 h 86"/>
                  <a:gd name="T4" fmla="*/ 368 w 134"/>
                  <a:gd name="T5" fmla="*/ 69 h 86"/>
                  <a:gd name="T6" fmla="*/ 357 w 134"/>
                  <a:gd name="T7" fmla="*/ 60 h 86"/>
                  <a:gd name="T8" fmla="*/ 354 w 134"/>
                  <a:gd name="T9" fmla="*/ 60 h 86"/>
                  <a:gd name="T10" fmla="*/ 341 w 134"/>
                  <a:gd name="T11" fmla="*/ 55 h 86"/>
                  <a:gd name="T12" fmla="*/ 302 w 134"/>
                  <a:gd name="T13" fmla="*/ 36 h 86"/>
                  <a:gd name="T14" fmla="*/ 275 w 134"/>
                  <a:gd name="T15" fmla="*/ 22 h 86"/>
                  <a:gd name="T16" fmla="*/ 247 w 134"/>
                  <a:gd name="T17" fmla="*/ 14 h 86"/>
                  <a:gd name="T18" fmla="*/ 214 w 134"/>
                  <a:gd name="T19" fmla="*/ 8 h 86"/>
                  <a:gd name="T20" fmla="*/ 179 w 134"/>
                  <a:gd name="T21" fmla="*/ 3 h 86"/>
                  <a:gd name="T22" fmla="*/ 148 w 134"/>
                  <a:gd name="T23" fmla="*/ 11 h 86"/>
                  <a:gd name="T24" fmla="*/ 118 w 134"/>
                  <a:gd name="T25" fmla="*/ 25 h 86"/>
                  <a:gd name="T26" fmla="*/ 91 w 134"/>
                  <a:gd name="T27" fmla="*/ 38 h 86"/>
                  <a:gd name="T28" fmla="*/ 71 w 134"/>
                  <a:gd name="T29" fmla="*/ 55 h 86"/>
                  <a:gd name="T30" fmla="*/ 52 w 134"/>
                  <a:gd name="T31" fmla="*/ 71 h 86"/>
                  <a:gd name="T32" fmla="*/ 44 w 134"/>
                  <a:gd name="T33" fmla="*/ 85 h 86"/>
                  <a:gd name="T34" fmla="*/ 36 w 134"/>
                  <a:gd name="T35" fmla="*/ 102 h 86"/>
                  <a:gd name="T36" fmla="*/ 33 w 134"/>
                  <a:gd name="T37" fmla="*/ 110 h 86"/>
                  <a:gd name="T38" fmla="*/ 22 w 134"/>
                  <a:gd name="T39" fmla="*/ 134 h 86"/>
                  <a:gd name="T40" fmla="*/ 14 w 134"/>
                  <a:gd name="T41" fmla="*/ 165 h 86"/>
                  <a:gd name="T42" fmla="*/ 8 w 134"/>
                  <a:gd name="T43" fmla="*/ 181 h 86"/>
                  <a:gd name="T44" fmla="*/ 8 w 134"/>
                  <a:gd name="T45" fmla="*/ 198 h 86"/>
                  <a:gd name="T46" fmla="*/ 0 w 134"/>
                  <a:gd name="T47" fmla="*/ 236 h 86"/>
                  <a:gd name="T48" fmla="*/ 8 w 134"/>
                  <a:gd name="T49" fmla="*/ 195 h 86"/>
                  <a:gd name="T50" fmla="*/ 8 w 134"/>
                  <a:gd name="T51" fmla="*/ 181 h 86"/>
                  <a:gd name="T52" fmla="*/ 16 w 134"/>
                  <a:gd name="T53" fmla="*/ 143 h 86"/>
                  <a:gd name="T54" fmla="*/ 30 w 134"/>
                  <a:gd name="T55" fmla="*/ 110 h 86"/>
                  <a:gd name="T56" fmla="*/ 36 w 134"/>
                  <a:gd name="T57" fmla="*/ 96 h 86"/>
                  <a:gd name="T58" fmla="*/ 38 w 134"/>
                  <a:gd name="T59" fmla="*/ 93 h 86"/>
                  <a:gd name="T60" fmla="*/ 44 w 134"/>
                  <a:gd name="T61" fmla="*/ 82 h 86"/>
                  <a:gd name="T62" fmla="*/ 58 w 134"/>
                  <a:gd name="T63" fmla="*/ 69 h 86"/>
                  <a:gd name="T64" fmla="*/ 71 w 134"/>
                  <a:gd name="T65" fmla="*/ 52 h 86"/>
                  <a:gd name="T66" fmla="*/ 93 w 134"/>
                  <a:gd name="T67" fmla="*/ 36 h 86"/>
                  <a:gd name="T68" fmla="*/ 118 w 134"/>
                  <a:gd name="T69" fmla="*/ 22 h 86"/>
                  <a:gd name="T70" fmla="*/ 148 w 134"/>
                  <a:gd name="T71" fmla="*/ 8 h 86"/>
                  <a:gd name="T72" fmla="*/ 184 w 134"/>
                  <a:gd name="T73" fmla="*/ 0 h 86"/>
                  <a:gd name="T74" fmla="*/ 217 w 134"/>
                  <a:gd name="T75" fmla="*/ 3 h 86"/>
                  <a:gd name="T76" fmla="*/ 247 w 134"/>
                  <a:gd name="T77" fmla="*/ 11 h 86"/>
                  <a:gd name="T78" fmla="*/ 280 w 134"/>
                  <a:gd name="T79" fmla="*/ 22 h 86"/>
                  <a:gd name="T80" fmla="*/ 302 w 134"/>
                  <a:gd name="T81" fmla="*/ 30 h 86"/>
                  <a:gd name="T82" fmla="*/ 341 w 134"/>
                  <a:gd name="T83" fmla="*/ 52 h 86"/>
                  <a:gd name="T84" fmla="*/ 354 w 134"/>
                  <a:gd name="T85" fmla="*/ 6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4" h="86">
                    <a:moveTo>
                      <a:pt x="129" y="22"/>
                    </a:moveTo>
                    <a:lnTo>
                      <a:pt x="130" y="22"/>
                    </a:lnTo>
                    <a:lnTo>
                      <a:pt x="134" y="25"/>
                    </a:lnTo>
                    <a:lnTo>
                      <a:pt x="130" y="22"/>
                    </a:lnTo>
                    <a:lnTo>
                      <a:pt x="129" y="22"/>
                    </a:lnTo>
                    <a:lnTo>
                      <a:pt x="124" y="20"/>
                    </a:lnTo>
                    <a:lnTo>
                      <a:pt x="110" y="13"/>
                    </a:lnTo>
                    <a:lnTo>
                      <a:pt x="100" y="8"/>
                    </a:lnTo>
                    <a:lnTo>
                      <a:pt x="90" y="5"/>
                    </a:lnTo>
                    <a:lnTo>
                      <a:pt x="78" y="3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3" y="9"/>
                    </a:lnTo>
                    <a:lnTo>
                      <a:pt x="33" y="14"/>
                    </a:lnTo>
                    <a:lnTo>
                      <a:pt x="26" y="20"/>
                    </a:lnTo>
                    <a:lnTo>
                      <a:pt x="19" y="26"/>
                    </a:lnTo>
                    <a:lnTo>
                      <a:pt x="16" y="31"/>
                    </a:lnTo>
                    <a:lnTo>
                      <a:pt x="13" y="37"/>
                    </a:lnTo>
                    <a:lnTo>
                      <a:pt x="12" y="40"/>
                    </a:lnTo>
                    <a:lnTo>
                      <a:pt x="8" y="49"/>
                    </a:lnTo>
                    <a:lnTo>
                      <a:pt x="5" y="60"/>
                    </a:lnTo>
                    <a:lnTo>
                      <a:pt x="3" y="66"/>
                    </a:lnTo>
                    <a:lnTo>
                      <a:pt x="3" y="72"/>
                    </a:lnTo>
                    <a:lnTo>
                      <a:pt x="0" y="86"/>
                    </a:lnTo>
                    <a:lnTo>
                      <a:pt x="3" y="71"/>
                    </a:lnTo>
                    <a:lnTo>
                      <a:pt x="3" y="66"/>
                    </a:lnTo>
                    <a:lnTo>
                      <a:pt x="6" y="52"/>
                    </a:lnTo>
                    <a:lnTo>
                      <a:pt x="11" y="40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21" y="25"/>
                    </a:lnTo>
                    <a:lnTo>
                      <a:pt x="26" y="19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54" y="3"/>
                    </a:lnTo>
                    <a:lnTo>
                      <a:pt x="67" y="0"/>
                    </a:lnTo>
                    <a:lnTo>
                      <a:pt x="79" y="1"/>
                    </a:lnTo>
                    <a:lnTo>
                      <a:pt x="90" y="4"/>
                    </a:lnTo>
                    <a:lnTo>
                      <a:pt x="102" y="8"/>
                    </a:lnTo>
                    <a:lnTo>
                      <a:pt x="110" y="11"/>
                    </a:lnTo>
                    <a:lnTo>
                      <a:pt x="124" y="19"/>
                    </a:lnTo>
                    <a:lnTo>
                      <a:pt x="129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1" name="Freeform 1097"/>
              <p:cNvSpPr>
                <a:spLocks/>
              </p:cNvSpPr>
              <p:nvPr/>
            </p:nvSpPr>
            <p:spPr bwMode="auto">
              <a:xfrm>
                <a:off x="3282" y="2238"/>
                <a:ext cx="17" cy="39"/>
              </a:xfrm>
              <a:custGeom>
                <a:avLst/>
                <a:gdLst>
                  <a:gd name="T0" fmla="*/ 3 w 6"/>
                  <a:gd name="T1" fmla="*/ 36 h 14"/>
                  <a:gd name="T2" fmla="*/ 3 w 6"/>
                  <a:gd name="T3" fmla="*/ 39 h 14"/>
                  <a:gd name="T4" fmla="*/ 0 w 6"/>
                  <a:gd name="T5" fmla="*/ 39 h 14"/>
                  <a:gd name="T6" fmla="*/ 0 w 6"/>
                  <a:gd name="T7" fmla="*/ 22 h 14"/>
                  <a:gd name="T8" fmla="*/ 3 w 6"/>
                  <a:gd name="T9" fmla="*/ 11 h 14"/>
                  <a:gd name="T10" fmla="*/ 9 w 6"/>
                  <a:gd name="T11" fmla="*/ 8 h 14"/>
                  <a:gd name="T12" fmla="*/ 14 w 6"/>
                  <a:gd name="T13" fmla="*/ 0 h 14"/>
                  <a:gd name="T14" fmla="*/ 17 w 6"/>
                  <a:gd name="T15" fmla="*/ 0 h 14"/>
                  <a:gd name="T16" fmla="*/ 14 w 6"/>
                  <a:gd name="T17" fmla="*/ 6 h 14"/>
                  <a:gd name="T18" fmla="*/ 9 w 6"/>
                  <a:gd name="T19" fmla="*/ 8 h 14"/>
                  <a:gd name="T20" fmla="*/ 3 w 6"/>
                  <a:gd name="T21" fmla="*/ 11 h 14"/>
                  <a:gd name="T22" fmla="*/ 3 w 6"/>
                  <a:gd name="T23" fmla="*/ 22 h 14"/>
                  <a:gd name="T24" fmla="*/ 3 w 6"/>
                  <a:gd name="T25" fmla="*/ 36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14">
                    <a:moveTo>
                      <a:pt x="1" y="13"/>
                    </a:moveTo>
                    <a:lnTo>
                      <a:pt x="1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1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2" name="Freeform 1098"/>
              <p:cNvSpPr>
                <a:spLocks/>
              </p:cNvSpPr>
              <p:nvPr/>
            </p:nvSpPr>
            <p:spPr bwMode="auto">
              <a:xfrm>
                <a:off x="3310" y="2046"/>
                <a:ext cx="115" cy="277"/>
              </a:xfrm>
              <a:custGeom>
                <a:avLst/>
                <a:gdLst>
                  <a:gd name="T0" fmla="*/ 16 w 42"/>
                  <a:gd name="T1" fmla="*/ 269 h 101"/>
                  <a:gd name="T2" fmla="*/ 16 w 42"/>
                  <a:gd name="T3" fmla="*/ 272 h 101"/>
                  <a:gd name="T4" fmla="*/ 16 w 42"/>
                  <a:gd name="T5" fmla="*/ 277 h 101"/>
                  <a:gd name="T6" fmla="*/ 16 w 42"/>
                  <a:gd name="T7" fmla="*/ 272 h 101"/>
                  <a:gd name="T8" fmla="*/ 16 w 42"/>
                  <a:gd name="T9" fmla="*/ 269 h 101"/>
                  <a:gd name="T10" fmla="*/ 16 w 42"/>
                  <a:gd name="T11" fmla="*/ 258 h 101"/>
                  <a:gd name="T12" fmla="*/ 11 w 42"/>
                  <a:gd name="T13" fmla="*/ 233 h 101"/>
                  <a:gd name="T14" fmla="*/ 5 w 42"/>
                  <a:gd name="T15" fmla="*/ 197 h 101"/>
                  <a:gd name="T16" fmla="*/ 0 w 42"/>
                  <a:gd name="T17" fmla="*/ 156 h 101"/>
                  <a:gd name="T18" fmla="*/ 5 w 42"/>
                  <a:gd name="T19" fmla="*/ 134 h 101"/>
                  <a:gd name="T20" fmla="*/ 14 w 42"/>
                  <a:gd name="T21" fmla="*/ 118 h 101"/>
                  <a:gd name="T22" fmla="*/ 30 w 42"/>
                  <a:gd name="T23" fmla="*/ 85 h 101"/>
                  <a:gd name="T24" fmla="*/ 44 w 42"/>
                  <a:gd name="T25" fmla="*/ 63 h 101"/>
                  <a:gd name="T26" fmla="*/ 52 w 42"/>
                  <a:gd name="T27" fmla="*/ 60 h 101"/>
                  <a:gd name="T28" fmla="*/ 66 w 42"/>
                  <a:gd name="T29" fmla="*/ 44 h 101"/>
                  <a:gd name="T30" fmla="*/ 79 w 42"/>
                  <a:gd name="T31" fmla="*/ 25 h 101"/>
                  <a:gd name="T32" fmla="*/ 96 w 42"/>
                  <a:gd name="T33" fmla="*/ 11 h 101"/>
                  <a:gd name="T34" fmla="*/ 115 w 42"/>
                  <a:gd name="T35" fmla="*/ 0 h 101"/>
                  <a:gd name="T36" fmla="*/ 93 w 42"/>
                  <a:gd name="T37" fmla="*/ 16 h 101"/>
                  <a:gd name="T38" fmla="*/ 85 w 42"/>
                  <a:gd name="T39" fmla="*/ 19 h 101"/>
                  <a:gd name="T40" fmla="*/ 71 w 42"/>
                  <a:gd name="T41" fmla="*/ 36 h 101"/>
                  <a:gd name="T42" fmla="*/ 52 w 42"/>
                  <a:gd name="T43" fmla="*/ 63 h 101"/>
                  <a:gd name="T44" fmla="*/ 44 w 42"/>
                  <a:gd name="T45" fmla="*/ 66 h 101"/>
                  <a:gd name="T46" fmla="*/ 30 w 42"/>
                  <a:gd name="T47" fmla="*/ 88 h 101"/>
                  <a:gd name="T48" fmla="*/ 14 w 42"/>
                  <a:gd name="T49" fmla="*/ 118 h 101"/>
                  <a:gd name="T50" fmla="*/ 5 w 42"/>
                  <a:gd name="T51" fmla="*/ 137 h 101"/>
                  <a:gd name="T52" fmla="*/ 3 w 42"/>
                  <a:gd name="T53" fmla="*/ 159 h 101"/>
                  <a:gd name="T54" fmla="*/ 5 w 42"/>
                  <a:gd name="T55" fmla="*/ 197 h 101"/>
                  <a:gd name="T56" fmla="*/ 14 w 42"/>
                  <a:gd name="T57" fmla="*/ 233 h 101"/>
                  <a:gd name="T58" fmla="*/ 16 w 42"/>
                  <a:gd name="T59" fmla="*/ 258 h 101"/>
                  <a:gd name="T60" fmla="*/ 16 w 42"/>
                  <a:gd name="T61" fmla="*/ 269 h 10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2" h="101">
                    <a:moveTo>
                      <a:pt x="6" y="98"/>
                    </a:moveTo>
                    <a:lnTo>
                      <a:pt x="6" y="99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6" y="94"/>
                    </a:lnTo>
                    <a:lnTo>
                      <a:pt x="4" y="85"/>
                    </a:lnTo>
                    <a:lnTo>
                      <a:pt x="2" y="72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5" y="43"/>
                    </a:lnTo>
                    <a:lnTo>
                      <a:pt x="11" y="31"/>
                    </a:lnTo>
                    <a:lnTo>
                      <a:pt x="16" y="23"/>
                    </a:lnTo>
                    <a:lnTo>
                      <a:pt x="19" y="22"/>
                    </a:lnTo>
                    <a:lnTo>
                      <a:pt x="24" y="16"/>
                    </a:lnTo>
                    <a:lnTo>
                      <a:pt x="29" y="9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4" y="6"/>
                    </a:lnTo>
                    <a:lnTo>
                      <a:pt x="31" y="7"/>
                    </a:lnTo>
                    <a:lnTo>
                      <a:pt x="26" y="13"/>
                    </a:lnTo>
                    <a:lnTo>
                      <a:pt x="19" y="23"/>
                    </a:lnTo>
                    <a:lnTo>
                      <a:pt x="16" y="24"/>
                    </a:lnTo>
                    <a:lnTo>
                      <a:pt x="11" y="32"/>
                    </a:lnTo>
                    <a:lnTo>
                      <a:pt x="5" y="43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2" y="72"/>
                    </a:lnTo>
                    <a:lnTo>
                      <a:pt x="5" y="85"/>
                    </a:lnTo>
                    <a:lnTo>
                      <a:pt x="6" y="94"/>
                    </a:lnTo>
                    <a:lnTo>
                      <a:pt x="6" y="9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3" name="Freeform 1099"/>
              <p:cNvSpPr>
                <a:spLocks/>
              </p:cNvSpPr>
              <p:nvPr/>
            </p:nvSpPr>
            <p:spPr bwMode="auto">
              <a:xfrm>
                <a:off x="3354" y="2046"/>
                <a:ext cx="293" cy="338"/>
              </a:xfrm>
              <a:custGeom>
                <a:avLst/>
                <a:gdLst>
                  <a:gd name="T0" fmla="*/ 282 w 107"/>
                  <a:gd name="T1" fmla="*/ 71 h 123"/>
                  <a:gd name="T2" fmla="*/ 282 w 107"/>
                  <a:gd name="T3" fmla="*/ 74 h 123"/>
                  <a:gd name="T4" fmla="*/ 293 w 107"/>
                  <a:gd name="T5" fmla="*/ 85 h 123"/>
                  <a:gd name="T6" fmla="*/ 282 w 107"/>
                  <a:gd name="T7" fmla="*/ 74 h 123"/>
                  <a:gd name="T8" fmla="*/ 279 w 107"/>
                  <a:gd name="T9" fmla="*/ 74 h 123"/>
                  <a:gd name="T10" fmla="*/ 263 w 107"/>
                  <a:gd name="T11" fmla="*/ 63 h 123"/>
                  <a:gd name="T12" fmla="*/ 214 w 107"/>
                  <a:gd name="T13" fmla="*/ 36 h 123"/>
                  <a:gd name="T14" fmla="*/ 189 w 107"/>
                  <a:gd name="T15" fmla="*/ 22 h 123"/>
                  <a:gd name="T16" fmla="*/ 151 w 107"/>
                  <a:gd name="T17" fmla="*/ 5 h 123"/>
                  <a:gd name="T18" fmla="*/ 129 w 107"/>
                  <a:gd name="T19" fmla="*/ 3 h 123"/>
                  <a:gd name="T20" fmla="*/ 110 w 107"/>
                  <a:gd name="T21" fmla="*/ 3 h 123"/>
                  <a:gd name="T22" fmla="*/ 88 w 107"/>
                  <a:gd name="T23" fmla="*/ 5 h 123"/>
                  <a:gd name="T24" fmla="*/ 71 w 107"/>
                  <a:gd name="T25" fmla="*/ 16 h 123"/>
                  <a:gd name="T26" fmla="*/ 38 w 107"/>
                  <a:gd name="T27" fmla="*/ 44 h 123"/>
                  <a:gd name="T28" fmla="*/ 25 w 107"/>
                  <a:gd name="T29" fmla="*/ 58 h 123"/>
                  <a:gd name="T30" fmla="*/ 14 w 107"/>
                  <a:gd name="T31" fmla="*/ 71 h 123"/>
                  <a:gd name="T32" fmla="*/ 8 w 107"/>
                  <a:gd name="T33" fmla="*/ 91 h 123"/>
                  <a:gd name="T34" fmla="*/ 8 w 107"/>
                  <a:gd name="T35" fmla="*/ 107 h 123"/>
                  <a:gd name="T36" fmla="*/ 3 w 107"/>
                  <a:gd name="T37" fmla="*/ 143 h 123"/>
                  <a:gd name="T38" fmla="*/ 8 w 107"/>
                  <a:gd name="T39" fmla="*/ 173 h 123"/>
                  <a:gd name="T40" fmla="*/ 11 w 107"/>
                  <a:gd name="T41" fmla="*/ 192 h 123"/>
                  <a:gd name="T42" fmla="*/ 22 w 107"/>
                  <a:gd name="T43" fmla="*/ 212 h 123"/>
                  <a:gd name="T44" fmla="*/ 41 w 107"/>
                  <a:gd name="T45" fmla="*/ 247 h 123"/>
                  <a:gd name="T46" fmla="*/ 63 w 107"/>
                  <a:gd name="T47" fmla="*/ 283 h 123"/>
                  <a:gd name="T48" fmla="*/ 79 w 107"/>
                  <a:gd name="T49" fmla="*/ 300 h 123"/>
                  <a:gd name="T50" fmla="*/ 93 w 107"/>
                  <a:gd name="T51" fmla="*/ 313 h 123"/>
                  <a:gd name="T52" fmla="*/ 137 w 107"/>
                  <a:gd name="T53" fmla="*/ 338 h 123"/>
                  <a:gd name="T54" fmla="*/ 88 w 107"/>
                  <a:gd name="T55" fmla="*/ 313 h 123"/>
                  <a:gd name="T56" fmla="*/ 85 w 107"/>
                  <a:gd name="T57" fmla="*/ 311 h 123"/>
                  <a:gd name="T58" fmla="*/ 77 w 107"/>
                  <a:gd name="T59" fmla="*/ 300 h 123"/>
                  <a:gd name="T60" fmla="*/ 49 w 107"/>
                  <a:gd name="T61" fmla="*/ 264 h 123"/>
                  <a:gd name="T62" fmla="*/ 25 w 107"/>
                  <a:gd name="T63" fmla="*/ 225 h 123"/>
                  <a:gd name="T64" fmla="*/ 14 w 107"/>
                  <a:gd name="T65" fmla="*/ 206 h 123"/>
                  <a:gd name="T66" fmla="*/ 8 w 107"/>
                  <a:gd name="T67" fmla="*/ 187 h 123"/>
                  <a:gd name="T68" fmla="*/ 3 w 107"/>
                  <a:gd name="T69" fmla="*/ 165 h 123"/>
                  <a:gd name="T70" fmla="*/ 0 w 107"/>
                  <a:gd name="T71" fmla="*/ 137 h 123"/>
                  <a:gd name="T72" fmla="*/ 3 w 107"/>
                  <a:gd name="T73" fmla="*/ 104 h 123"/>
                  <a:gd name="T74" fmla="*/ 8 w 107"/>
                  <a:gd name="T75" fmla="*/ 88 h 123"/>
                  <a:gd name="T76" fmla="*/ 14 w 107"/>
                  <a:gd name="T77" fmla="*/ 66 h 123"/>
                  <a:gd name="T78" fmla="*/ 25 w 107"/>
                  <a:gd name="T79" fmla="*/ 49 h 123"/>
                  <a:gd name="T80" fmla="*/ 41 w 107"/>
                  <a:gd name="T81" fmla="*/ 36 h 123"/>
                  <a:gd name="T82" fmla="*/ 71 w 107"/>
                  <a:gd name="T83" fmla="*/ 11 h 123"/>
                  <a:gd name="T84" fmla="*/ 93 w 107"/>
                  <a:gd name="T85" fmla="*/ 3 h 123"/>
                  <a:gd name="T86" fmla="*/ 112 w 107"/>
                  <a:gd name="T87" fmla="*/ 0 h 123"/>
                  <a:gd name="T88" fmla="*/ 134 w 107"/>
                  <a:gd name="T89" fmla="*/ 0 h 123"/>
                  <a:gd name="T90" fmla="*/ 151 w 107"/>
                  <a:gd name="T91" fmla="*/ 5 h 123"/>
                  <a:gd name="T92" fmla="*/ 189 w 107"/>
                  <a:gd name="T93" fmla="*/ 19 h 123"/>
                  <a:gd name="T94" fmla="*/ 219 w 107"/>
                  <a:gd name="T95" fmla="*/ 36 h 123"/>
                  <a:gd name="T96" fmla="*/ 263 w 107"/>
                  <a:gd name="T97" fmla="*/ 63 h 123"/>
                  <a:gd name="T98" fmla="*/ 282 w 107"/>
                  <a:gd name="T99" fmla="*/ 71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" h="123">
                    <a:moveTo>
                      <a:pt x="103" y="26"/>
                    </a:moveTo>
                    <a:lnTo>
                      <a:pt x="103" y="27"/>
                    </a:lnTo>
                    <a:lnTo>
                      <a:pt x="107" y="31"/>
                    </a:lnTo>
                    <a:lnTo>
                      <a:pt x="103" y="27"/>
                    </a:lnTo>
                    <a:lnTo>
                      <a:pt x="102" y="27"/>
                    </a:lnTo>
                    <a:lnTo>
                      <a:pt x="96" y="23"/>
                    </a:lnTo>
                    <a:lnTo>
                      <a:pt x="78" y="13"/>
                    </a:lnTo>
                    <a:lnTo>
                      <a:pt x="69" y="8"/>
                    </a:lnTo>
                    <a:lnTo>
                      <a:pt x="55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2" y="2"/>
                    </a:lnTo>
                    <a:lnTo>
                      <a:pt x="26" y="6"/>
                    </a:lnTo>
                    <a:lnTo>
                      <a:pt x="14" y="16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1" y="52"/>
                    </a:lnTo>
                    <a:lnTo>
                      <a:pt x="3" y="63"/>
                    </a:lnTo>
                    <a:lnTo>
                      <a:pt x="4" y="70"/>
                    </a:lnTo>
                    <a:lnTo>
                      <a:pt x="8" y="77"/>
                    </a:lnTo>
                    <a:lnTo>
                      <a:pt x="15" y="90"/>
                    </a:lnTo>
                    <a:lnTo>
                      <a:pt x="23" y="103"/>
                    </a:lnTo>
                    <a:lnTo>
                      <a:pt x="29" y="109"/>
                    </a:lnTo>
                    <a:lnTo>
                      <a:pt x="34" y="114"/>
                    </a:lnTo>
                    <a:lnTo>
                      <a:pt x="50" y="123"/>
                    </a:lnTo>
                    <a:lnTo>
                      <a:pt x="32" y="114"/>
                    </a:lnTo>
                    <a:lnTo>
                      <a:pt x="31" y="113"/>
                    </a:lnTo>
                    <a:lnTo>
                      <a:pt x="28" y="109"/>
                    </a:lnTo>
                    <a:lnTo>
                      <a:pt x="18" y="96"/>
                    </a:lnTo>
                    <a:lnTo>
                      <a:pt x="9" y="82"/>
                    </a:lnTo>
                    <a:lnTo>
                      <a:pt x="5" y="75"/>
                    </a:lnTo>
                    <a:lnTo>
                      <a:pt x="3" y="68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5" y="24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5" y="2"/>
                    </a:lnTo>
                    <a:lnTo>
                      <a:pt x="69" y="7"/>
                    </a:lnTo>
                    <a:lnTo>
                      <a:pt x="80" y="13"/>
                    </a:lnTo>
                    <a:lnTo>
                      <a:pt x="96" y="23"/>
                    </a:lnTo>
                    <a:lnTo>
                      <a:pt x="103" y="2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4" name="Freeform 1100"/>
              <p:cNvSpPr>
                <a:spLocks/>
              </p:cNvSpPr>
              <p:nvPr/>
            </p:nvSpPr>
            <p:spPr bwMode="auto">
              <a:xfrm>
                <a:off x="3422" y="2364"/>
                <a:ext cx="39" cy="28"/>
              </a:xfrm>
              <a:custGeom>
                <a:avLst/>
                <a:gdLst>
                  <a:gd name="T0" fmla="*/ 39 w 14"/>
                  <a:gd name="T1" fmla="*/ 25 h 10"/>
                  <a:gd name="T2" fmla="*/ 39 w 14"/>
                  <a:gd name="T3" fmla="*/ 28 h 10"/>
                  <a:gd name="T4" fmla="*/ 31 w 14"/>
                  <a:gd name="T5" fmla="*/ 25 h 10"/>
                  <a:gd name="T6" fmla="*/ 20 w 14"/>
                  <a:gd name="T7" fmla="*/ 22 h 10"/>
                  <a:gd name="T8" fmla="*/ 11 w 14"/>
                  <a:gd name="T9" fmla="*/ 11 h 10"/>
                  <a:gd name="T10" fmla="*/ 3 w 14"/>
                  <a:gd name="T11" fmla="*/ 6 h 10"/>
                  <a:gd name="T12" fmla="*/ 0 w 14"/>
                  <a:gd name="T13" fmla="*/ 0 h 10"/>
                  <a:gd name="T14" fmla="*/ 3 w 14"/>
                  <a:gd name="T15" fmla="*/ 6 h 10"/>
                  <a:gd name="T16" fmla="*/ 11 w 14"/>
                  <a:gd name="T17" fmla="*/ 8 h 10"/>
                  <a:gd name="T18" fmla="*/ 25 w 14"/>
                  <a:gd name="T19" fmla="*/ 20 h 10"/>
                  <a:gd name="T20" fmla="*/ 39 w 14"/>
                  <a:gd name="T21" fmla="*/ 25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9"/>
                    </a:moveTo>
                    <a:lnTo>
                      <a:pt x="14" y="10"/>
                    </a:lnTo>
                    <a:lnTo>
                      <a:pt x="11" y="9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5" name="Freeform 1101"/>
              <p:cNvSpPr>
                <a:spLocks/>
              </p:cNvSpPr>
              <p:nvPr/>
            </p:nvSpPr>
            <p:spPr bwMode="auto">
              <a:xfrm>
                <a:off x="3356" y="2263"/>
                <a:ext cx="55" cy="93"/>
              </a:xfrm>
              <a:custGeom>
                <a:avLst/>
                <a:gdLst>
                  <a:gd name="T0" fmla="*/ 52 w 20"/>
                  <a:gd name="T1" fmla="*/ 88 h 34"/>
                  <a:gd name="T2" fmla="*/ 55 w 20"/>
                  <a:gd name="T3" fmla="*/ 93 h 34"/>
                  <a:gd name="T4" fmla="*/ 52 w 20"/>
                  <a:gd name="T5" fmla="*/ 88 h 34"/>
                  <a:gd name="T6" fmla="*/ 33 w 20"/>
                  <a:gd name="T7" fmla="*/ 55 h 34"/>
                  <a:gd name="T8" fmla="*/ 19 w 20"/>
                  <a:gd name="T9" fmla="*/ 25 h 34"/>
                  <a:gd name="T10" fmla="*/ 14 w 20"/>
                  <a:gd name="T11" fmla="*/ 16 h 34"/>
                  <a:gd name="T12" fmla="*/ 8 w 20"/>
                  <a:gd name="T13" fmla="*/ 8 h 34"/>
                  <a:gd name="T14" fmla="*/ 0 w 20"/>
                  <a:gd name="T15" fmla="*/ 0 h 34"/>
                  <a:gd name="T16" fmla="*/ 8 w 20"/>
                  <a:gd name="T17" fmla="*/ 3 h 34"/>
                  <a:gd name="T18" fmla="*/ 14 w 20"/>
                  <a:gd name="T19" fmla="*/ 14 h 34"/>
                  <a:gd name="T20" fmla="*/ 19 w 20"/>
                  <a:gd name="T21" fmla="*/ 25 h 34"/>
                  <a:gd name="T22" fmla="*/ 36 w 20"/>
                  <a:gd name="T23" fmla="*/ 55 h 34"/>
                  <a:gd name="T24" fmla="*/ 52 w 20"/>
                  <a:gd name="T25" fmla="*/ 88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4">
                    <a:moveTo>
                      <a:pt x="19" y="32"/>
                    </a:moveTo>
                    <a:lnTo>
                      <a:pt x="20" y="34"/>
                    </a:lnTo>
                    <a:lnTo>
                      <a:pt x="19" y="32"/>
                    </a:lnTo>
                    <a:lnTo>
                      <a:pt x="12" y="20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9"/>
                    </a:lnTo>
                    <a:lnTo>
                      <a:pt x="13" y="20"/>
                    </a:lnTo>
                    <a:lnTo>
                      <a:pt x="19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6" name="Freeform 1102"/>
              <p:cNvSpPr>
                <a:spLocks/>
              </p:cNvSpPr>
              <p:nvPr/>
            </p:nvSpPr>
            <p:spPr bwMode="auto">
              <a:xfrm>
                <a:off x="3337" y="2137"/>
                <a:ext cx="66" cy="233"/>
              </a:xfrm>
              <a:custGeom>
                <a:avLst/>
                <a:gdLst>
                  <a:gd name="T0" fmla="*/ 61 w 24"/>
                  <a:gd name="T1" fmla="*/ 228 h 85"/>
                  <a:gd name="T2" fmla="*/ 66 w 24"/>
                  <a:gd name="T3" fmla="*/ 228 h 85"/>
                  <a:gd name="T4" fmla="*/ 66 w 24"/>
                  <a:gd name="T5" fmla="*/ 233 h 85"/>
                  <a:gd name="T6" fmla="*/ 61 w 24"/>
                  <a:gd name="T7" fmla="*/ 228 h 85"/>
                  <a:gd name="T8" fmla="*/ 58 w 24"/>
                  <a:gd name="T9" fmla="*/ 228 h 85"/>
                  <a:gd name="T10" fmla="*/ 55 w 24"/>
                  <a:gd name="T11" fmla="*/ 222 h 85"/>
                  <a:gd name="T12" fmla="*/ 44 w 24"/>
                  <a:gd name="T13" fmla="*/ 206 h 85"/>
                  <a:gd name="T14" fmla="*/ 25 w 24"/>
                  <a:gd name="T15" fmla="*/ 151 h 85"/>
                  <a:gd name="T16" fmla="*/ 6 w 24"/>
                  <a:gd name="T17" fmla="*/ 93 h 85"/>
                  <a:gd name="T18" fmla="*/ 0 w 24"/>
                  <a:gd name="T19" fmla="*/ 71 h 85"/>
                  <a:gd name="T20" fmla="*/ 0 w 24"/>
                  <a:gd name="T21" fmla="*/ 66 h 85"/>
                  <a:gd name="T22" fmla="*/ 0 w 24"/>
                  <a:gd name="T23" fmla="*/ 47 h 85"/>
                  <a:gd name="T24" fmla="*/ 0 w 24"/>
                  <a:gd name="T25" fmla="*/ 30 h 85"/>
                  <a:gd name="T26" fmla="*/ 6 w 24"/>
                  <a:gd name="T27" fmla="*/ 16 h 85"/>
                  <a:gd name="T28" fmla="*/ 17 w 24"/>
                  <a:gd name="T29" fmla="*/ 0 h 85"/>
                  <a:gd name="T30" fmla="*/ 6 w 24"/>
                  <a:gd name="T31" fmla="*/ 16 h 85"/>
                  <a:gd name="T32" fmla="*/ 3 w 24"/>
                  <a:gd name="T33" fmla="*/ 25 h 85"/>
                  <a:gd name="T34" fmla="*/ 0 w 24"/>
                  <a:gd name="T35" fmla="*/ 41 h 85"/>
                  <a:gd name="T36" fmla="*/ 0 w 24"/>
                  <a:gd name="T37" fmla="*/ 58 h 85"/>
                  <a:gd name="T38" fmla="*/ 3 w 24"/>
                  <a:gd name="T39" fmla="*/ 66 h 85"/>
                  <a:gd name="T40" fmla="*/ 3 w 24"/>
                  <a:gd name="T41" fmla="*/ 74 h 85"/>
                  <a:gd name="T42" fmla="*/ 6 w 24"/>
                  <a:gd name="T43" fmla="*/ 93 h 85"/>
                  <a:gd name="T44" fmla="*/ 25 w 24"/>
                  <a:gd name="T45" fmla="*/ 151 h 85"/>
                  <a:gd name="T46" fmla="*/ 44 w 24"/>
                  <a:gd name="T47" fmla="*/ 206 h 85"/>
                  <a:gd name="T48" fmla="*/ 55 w 24"/>
                  <a:gd name="T49" fmla="*/ 222 h 85"/>
                  <a:gd name="T50" fmla="*/ 58 w 24"/>
                  <a:gd name="T51" fmla="*/ 225 h 85"/>
                  <a:gd name="T52" fmla="*/ 61 w 24"/>
                  <a:gd name="T53" fmla="*/ 228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4" h="85">
                    <a:moveTo>
                      <a:pt x="22" y="83"/>
                    </a:moveTo>
                    <a:lnTo>
                      <a:pt x="24" y="83"/>
                    </a:lnTo>
                    <a:lnTo>
                      <a:pt x="24" y="85"/>
                    </a:lnTo>
                    <a:lnTo>
                      <a:pt x="22" y="83"/>
                    </a:lnTo>
                    <a:lnTo>
                      <a:pt x="21" y="83"/>
                    </a:lnTo>
                    <a:lnTo>
                      <a:pt x="20" y="81"/>
                    </a:lnTo>
                    <a:lnTo>
                      <a:pt x="16" y="75"/>
                    </a:lnTo>
                    <a:lnTo>
                      <a:pt x="9" y="55"/>
                    </a:lnTo>
                    <a:lnTo>
                      <a:pt x="2" y="34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34"/>
                    </a:lnTo>
                    <a:lnTo>
                      <a:pt x="9" y="55"/>
                    </a:lnTo>
                    <a:lnTo>
                      <a:pt x="16" y="75"/>
                    </a:lnTo>
                    <a:lnTo>
                      <a:pt x="20" y="81"/>
                    </a:lnTo>
                    <a:lnTo>
                      <a:pt x="21" y="82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7" name="Freeform 1103"/>
              <p:cNvSpPr>
                <a:spLocks/>
              </p:cNvSpPr>
              <p:nvPr/>
            </p:nvSpPr>
            <p:spPr bwMode="auto">
              <a:xfrm>
                <a:off x="3323" y="2175"/>
                <a:ext cx="39" cy="173"/>
              </a:xfrm>
              <a:custGeom>
                <a:avLst/>
                <a:gdLst>
                  <a:gd name="T0" fmla="*/ 39 w 14"/>
                  <a:gd name="T1" fmla="*/ 170 h 63"/>
                  <a:gd name="T2" fmla="*/ 39 w 14"/>
                  <a:gd name="T3" fmla="*/ 173 h 63"/>
                  <a:gd name="T4" fmla="*/ 33 w 14"/>
                  <a:gd name="T5" fmla="*/ 170 h 63"/>
                  <a:gd name="T6" fmla="*/ 31 w 14"/>
                  <a:gd name="T7" fmla="*/ 162 h 63"/>
                  <a:gd name="T8" fmla="*/ 28 w 14"/>
                  <a:gd name="T9" fmla="*/ 148 h 63"/>
                  <a:gd name="T10" fmla="*/ 14 w 14"/>
                  <a:gd name="T11" fmla="*/ 107 h 63"/>
                  <a:gd name="T12" fmla="*/ 6 w 14"/>
                  <a:gd name="T13" fmla="*/ 69 h 63"/>
                  <a:gd name="T14" fmla="*/ 3 w 14"/>
                  <a:gd name="T15" fmla="*/ 55 h 63"/>
                  <a:gd name="T16" fmla="*/ 6 w 14"/>
                  <a:gd name="T17" fmla="*/ 47 h 63"/>
                  <a:gd name="T18" fmla="*/ 3 w 14"/>
                  <a:gd name="T19" fmla="*/ 14 h 63"/>
                  <a:gd name="T20" fmla="*/ 0 w 14"/>
                  <a:gd name="T21" fmla="*/ 0 h 63"/>
                  <a:gd name="T22" fmla="*/ 3 w 14"/>
                  <a:gd name="T23" fmla="*/ 14 h 63"/>
                  <a:gd name="T24" fmla="*/ 6 w 14"/>
                  <a:gd name="T25" fmla="*/ 47 h 63"/>
                  <a:gd name="T26" fmla="*/ 6 w 14"/>
                  <a:gd name="T27" fmla="*/ 55 h 63"/>
                  <a:gd name="T28" fmla="*/ 6 w 14"/>
                  <a:gd name="T29" fmla="*/ 69 h 63"/>
                  <a:gd name="T30" fmla="*/ 17 w 14"/>
                  <a:gd name="T31" fmla="*/ 107 h 63"/>
                  <a:gd name="T32" fmla="*/ 28 w 14"/>
                  <a:gd name="T33" fmla="*/ 148 h 63"/>
                  <a:gd name="T34" fmla="*/ 33 w 14"/>
                  <a:gd name="T35" fmla="*/ 162 h 63"/>
                  <a:gd name="T36" fmla="*/ 39 w 14"/>
                  <a:gd name="T37" fmla="*/ 170 h 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63">
                    <a:moveTo>
                      <a:pt x="14" y="62"/>
                    </a:moveTo>
                    <a:lnTo>
                      <a:pt x="14" y="63"/>
                    </a:lnTo>
                    <a:lnTo>
                      <a:pt x="12" y="62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5" y="39"/>
                    </a:lnTo>
                    <a:lnTo>
                      <a:pt x="2" y="25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6" y="39"/>
                    </a:lnTo>
                    <a:lnTo>
                      <a:pt x="10" y="54"/>
                    </a:lnTo>
                    <a:lnTo>
                      <a:pt x="12" y="59"/>
                    </a:lnTo>
                    <a:lnTo>
                      <a:pt x="14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8" name="Freeform 1104"/>
              <p:cNvSpPr>
                <a:spLocks/>
              </p:cNvSpPr>
              <p:nvPr/>
            </p:nvSpPr>
            <p:spPr bwMode="auto">
              <a:xfrm>
                <a:off x="3370" y="2057"/>
                <a:ext cx="266" cy="313"/>
              </a:xfrm>
              <a:custGeom>
                <a:avLst/>
                <a:gdLst>
                  <a:gd name="T0" fmla="*/ 118 w 97"/>
                  <a:gd name="T1" fmla="*/ 305 h 114"/>
                  <a:gd name="T2" fmla="*/ 121 w 97"/>
                  <a:gd name="T3" fmla="*/ 308 h 114"/>
                  <a:gd name="T4" fmla="*/ 132 w 97"/>
                  <a:gd name="T5" fmla="*/ 313 h 114"/>
                  <a:gd name="T6" fmla="*/ 121 w 97"/>
                  <a:gd name="T7" fmla="*/ 308 h 114"/>
                  <a:gd name="T8" fmla="*/ 118 w 97"/>
                  <a:gd name="T9" fmla="*/ 308 h 114"/>
                  <a:gd name="T10" fmla="*/ 99 w 97"/>
                  <a:gd name="T11" fmla="*/ 299 h 114"/>
                  <a:gd name="T12" fmla="*/ 82 w 97"/>
                  <a:gd name="T13" fmla="*/ 280 h 114"/>
                  <a:gd name="T14" fmla="*/ 63 w 97"/>
                  <a:gd name="T15" fmla="*/ 264 h 114"/>
                  <a:gd name="T16" fmla="*/ 41 w 97"/>
                  <a:gd name="T17" fmla="*/ 239 h 114"/>
                  <a:gd name="T18" fmla="*/ 22 w 97"/>
                  <a:gd name="T19" fmla="*/ 209 h 114"/>
                  <a:gd name="T20" fmla="*/ 8 w 97"/>
                  <a:gd name="T21" fmla="*/ 173 h 114"/>
                  <a:gd name="T22" fmla="*/ 5 w 97"/>
                  <a:gd name="T23" fmla="*/ 154 h 114"/>
                  <a:gd name="T24" fmla="*/ 0 w 97"/>
                  <a:gd name="T25" fmla="*/ 135 h 114"/>
                  <a:gd name="T26" fmla="*/ 0 w 97"/>
                  <a:gd name="T27" fmla="*/ 113 h 114"/>
                  <a:gd name="T28" fmla="*/ 5 w 97"/>
                  <a:gd name="T29" fmla="*/ 93 h 114"/>
                  <a:gd name="T30" fmla="*/ 8 w 97"/>
                  <a:gd name="T31" fmla="*/ 77 h 114"/>
                  <a:gd name="T32" fmla="*/ 19 w 97"/>
                  <a:gd name="T33" fmla="*/ 60 h 114"/>
                  <a:gd name="T34" fmla="*/ 27 w 97"/>
                  <a:gd name="T35" fmla="*/ 41 h 114"/>
                  <a:gd name="T36" fmla="*/ 38 w 97"/>
                  <a:gd name="T37" fmla="*/ 33 h 114"/>
                  <a:gd name="T38" fmla="*/ 52 w 97"/>
                  <a:gd name="T39" fmla="*/ 22 h 114"/>
                  <a:gd name="T40" fmla="*/ 66 w 97"/>
                  <a:gd name="T41" fmla="*/ 11 h 114"/>
                  <a:gd name="T42" fmla="*/ 80 w 97"/>
                  <a:gd name="T43" fmla="*/ 5 h 114"/>
                  <a:gd name="T44" fmla="*/ 90 w 97"/>
                  <a:gd name="T45" fmla="*/ 0 h 114"/>
                  <a:gd name="T46" fmla="*/ 110 w 97"/>
                  <a:gd name="T47" fmla="*/ 0 h 114"/>
                  <a:gd name="T48" fmla="*/ 132 w 97"/>
                  <a:gd name="T49" fmla="*/ 5 h 114"/>
                  <a:gd name="T50" fmla="*/ 140 w 97"/>
                  <a:gd name="T51" fmla="*/ 11 h 114"/>
                  <a:gd name="T52" fmla="*/ 165 w 97"/>
                  <a:gd name="T53" fmla="*/ 25 h 114"/>
                  <a:gd name="T54" fmla="*/ 225 w 97"/>
                  <a:gd name="T55" fmla="*/ 69 h 114"/>
                  <a:gd name="T56" fmla="*/ 266 w 97"/>
                  <a:gd name="T57" fmla="*/ 96 h 114"/>
                  <a:gd name="T58" fmla="*/ 225 w 97"/>
                  <a:gd name="T59" fmla="*/ 69 h 114"/>
                  <a:gd name="T60" fmla="*/ 178 w 97"/>
                  <a:gd name="T61" fmla="*/ 36 h 114"/>
                  <a:gd name="T62" fmla="*/ 140 w 97"/>
                  <a:gd name="T63" fmla="*/ 11 h 114"/>
                  <a:gd name="T64" fmla="*/ 126 w 97"/>
                  <a:gd name="T65" fmla="*/ 8 h 114"/>
                  <a:gd name="T66" fmla="*/ 123 w 97"/>
                  <a:gd name="T67" fmla="*/ 5 h 114"/>
                  <a:gd name="T68" fmla="*/ 107 w 97"/>
                  <a:gd name="T69" fmla="*/ 5 h 114"/>
                  <a:gd name="T70" fmla="*/ 85 w 97"/>
                  <a:gd name="T71" fmla="*/ 5 h 114"/>
                  <a:gd name="T72" fmla="*/ 71 w 97"/>
                  <a:gd name="T73" fmla="*/ 8 h 114"/>
                  <a:gd name="T74" fmla="*/ 63 w 97"/>
                  <a:gd name="T75" fmla="*/ 14 h 114"/>
                  <a:gd name="T76" fmla="*/ 49 w 97"/>
                  <a:gd name="T77" fmla="*/ 25 h 114"/>
                  <a:gd name="T78" fmla="*/ 38 w 97"/>
                  <a:gd name="T79" fmla="*/ 36 h 114"/>
                  <a:gd name="T80" fmla="*/ 25 w 97"/>
                  <a:gd name="T81" fmla="*/ 49 h 114"/>
                  <a:gd name="T82" fmla="*/ 19 w 97"/>
                  <a:gd name="T83" fmla="*/ 63 h 114"/>
                  <a:gd name="T84" fmla="*/ 8 w 97"/>
                  <a:gd name="T85" fmla="*/ 80 h 114"/>
                  <a:gd name="T86" fmla="*/ 5 w 97"/>
                  <a:gd name="T87" fmla="*/ 96 h 114"/>
                  <a:gd name="T88" fmla="*/ 5 w 97"/>
                  <a:gd name="T89" fmla="*/ 118 h 114"/>
                  <a:gd name="T90" fmla="*/ 5 w 97"/>
                  <a:gd name="T91" fmla="*/ 137 h 114"/>
                  <a:gd name="T92" fmla="*/ 8 w 97"/>
                  <a:gd name="T93" fmla="*/ 154 h 114"/>
                  <a:gd name="T94" fmla="*/ 11 w 97"/>
                  <a:gd name="T95" fmla="*/ 176 h 114"/>
                  <a:gd name="T96" fmla="*/ 25 w 97"/>
                  <a:gd name="T97" fmla="*/ 209 h 114"/>
                  <a:gd name="T98" fmla="*/ 41 w 97"/>
                  <a:gd name="T99" fmla="*/ 239 h 114"/>
                  <a:gd name="T100" fmla="*/ 63 w 97"/>
                  <a:gd name="T101" fmla="*/ 264 h 114"/>
                  <a:gd name="T102" fmla="*/ 82 w 97"/>
                  <a:gd name="T103" fmla="*/ 280 h 114"/>
                  <a:gd name="T104" fmla="*/ 99 w 97"/>
                  <a:gd name="T105" fmla="*/ 294 h 114"/>
                  <a:gd name="T106" fmla="*/ 118 w 97"/>
                  <a:gd name="T107" fmla="*/ 305 h 1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4">
                    <a:moveTo>
                      <a:pt x="43" y="111"/>
                    </a:moveTo>
                    <a:lnTo>
                      <a:pt x="44" y="112"/>
                    </a:lnTo>
                    <a:lnTo>
                      <a:pt x="48" y="114"/>
                    </a:lnTo>
                    <a:lnTo>
                      <a:pt x="44" y="112"/>
                    </a:lnTo>
                    <a:lnTo>
                      <a:pt x="43" y="112"/>
                    </a:lnTo>
                    <a:lnTo>
                      <a:pt x="36" y="109"/>
                    </a:lnTo>
                    <a:lnTo>
                      <a:pt x="30" y="102"/>
                    </a:lnTo>
                    <a:lnTo>
                      <a:pt x="23" y="96"/>
                    </a:lnTo>
                    <a:lnTo>
                      <a:pt x="15" y="87"/>
                    </a:lnTo>
                    <a:lnTo>
                      <a:pt x="8" y="76"/>
                    </a:lnTo>
                    <a:lnTo>
                      <a:pt x="3" y="63"/>
                    </a:lnTo>
                    <a:lnTo>
                      <a:pt x="2" y="56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0" y="15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4" y="4"/>
                    </a:lnTo>
                    <a:lnTo>
                      <a:pt x="29" y="2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8" y="2"/>
                    </a:lnTo>
                    <a:lnTo>
                      <a:pt x="51" y="4"/>
                    </a:lnTo>
                    <a:lnTo>
                      <a:pt x="60" y="9"/>
                    </a:lnTo>
                    <a:lnTo>
                      <a:pt x="82" y="25"/>
                    </a:lnTo>
                    <a:lnTo>
                      <a:pt x="97" y="35"/>
                    </a:lnTo>
                    <a:lnTo>
                      <a:pt x="82" y="25"/>
                    </a:lnTo>
                    <a:lnTo>
                      <a:pt x="65" y="13"/>
                    </a:lnTo>
                    <a:lnTo>
                      <a:pt x="51" y="4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6" y="3"/>
                    </a:lnTo>
                    <a:lnTo>
                      <a:pt x="23" y="5"/>
                    </a:lnTo>
                    <a:lnTo>
                      <a:pt x="18" y="9"/>
                    </a:lnTo>
                    <a:lnTo>
                      <a:pt x="14" y="13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56"/>
                    </a:lnTo>
                    <a:lnTo>
                      <a:pt x="4" y="64"/>
                    </a:lnTo>
                    <a:lnTo>
                      <a:pt x="9" y="76"/>
                    </a:lnTo>
                    <a:lnTo>
                      <a:pt x="15" y="87"/>
                    </a:lnTo>
                    <a:lnTo>
                      <a:pt x="23" y="96"/>
                    </a:lnTo>
                    <a:lnTo>
                      <a:pt x="30" y="102"/>
                    </a:lnTo>
                    <a:lnTo>
                      <a:pt x="36" y="107"/>
                    </a:lnTo>
                    <a:lnTo>
                      <a:pt x="43" y="1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29" name="Freeform 1105"/>
              <p:cNvSpPr>
                <a:spLocks/>
              </p:cNvSpPr>
              <p:nvPr/>
            </p:nvSpPr>
            <p:spPr bwMode="auto">
              <a:xfrm>
                <a:off x="3389" y="2076"/>
                <a:ext cx="256" cy="286"/>
              </a:xfrm>
              <a:custGeom>
                <a:avLst/>
                <a:gdLst>
                  <a:gd name="T0" fmla="*/ 242 w 93"/>
                  <a:gd name="T1" fmla="*/ 102 h 104"/>
                  <a:gd name="T2" fmla="*/ 245 w 93"/>
                  <a:gd name="T3" fmla="*/ 102 h 104"/>
                  <a:gd name="T4" fmla="*/ 256 w 93"/>
                  <a:gd name="T5" fmla="*/ 107 h 104"/>
                  <a:gd name="T6" fmla="*/ 245 w 93"/>
                  <a:gd name="T7" fmla="*/ 105 h 104"/>
                  <a:gd name="T8" fmla="*/ 242 w 93"/>
                  <a:gd name="T9" fmla="*/ 102 h 104"/>
                  <a:gd name="T10" fmla="*/ 226 w 93"/>
                  <a:gd name="T11" fmla="*/ 94 h 104"/>
                  <a:gd name="T12" fmla="*/ 204 w 93"/>
                  <a:gd name="T13" fmla="*/ 85 h 104"/>
                  <a:gd name="T14" fmla="*/ 184 w 93"/>
                  <a:gd name="T15" fmla="*/ 63 h 104"/>
                  <a:gd name="T16" fmla="*/ 162 w 93"/>
                  <a:gd name="T17" fmla="*/ 44 h 104"/>
                  <a:gd name="T18" fmla="*/ 135 w 93"/>
                  <a:gd name="T19" fmla="*/ 19 h 104"/>
                  <a:gd name="T20" fmla="*/ 121 w 93"/>
                  <a:gd name="T21" fmla="*/ 8 h 104"/>
                  <a:gd name="T22" fmla="*/ 105 w 93"/>
                  <a:gd name="T23" fmla="*/ 6 h 104"/>
                  <a:gd name="T24" fmla="*/ 85 w 93"/>
                  <a:gd name="T25" fmla="*/ 3 h 104"/>
                  <a:gd name="T26" fmla="*/ 66 w 93"/>
                  <a:gd name="T27" fmla="*/ 6 h 104"/>
                  <a:gd name="T28" fmla="*/ 47 w 93"/>
                  <a:gd name="T29" fmla="*/ 8 h 104"/>
                  <a:gd name="T30" fmla="*/ 33 w 93"/>
                  <a:gd name="T31" fmla="*/ 19 h 104"/>
                  <a:gd name="T32" fmla="*/ 19 w 93"/>
                  <a:gd name="T33" fmla="*/ 33 h 104"/>
                  <a:gd name="T34" fmla="*/ 14 w 93"/>
                  <a:gd name="T35" fmla="*/ 50 h 104"/>
                  <a:gd name="T36" fmla="*/ 6 w 93"/>
                  <a:gd name="T37" fmla="*/ 85 h 104"/>
                  <a:gd name="T38" fmla="*/ 0 w 93"/>
                  <a:gd name="T39" fmla="*/ 116 h 104"/>
                  <a:gd name="T40" fmla="*/ 6 w 93"/>
                  <a:gd name="T41" fmla="*/ 140 h 104"/>
                  <a:gd name="T42" fmla="*/ 14 w 93"/>
                  <a:gd name="T43" fmla="*/ 160 h 104"/>
                  <a:gd name="T44" fmla="*/ 19 w 93"/>
                  <a:gd name="T45" fmla="*/ 173 h 104"/>
                  <a:gd name="T46" fmla="*/ 44 w 93"/>
                  <a:gd name="T47" fmla="*/ 206 h 104"/>
                  <a:gd name="T48" fmla="*/ 63 w 93"/>
                  <a:gd name="T49" fmla="*/ 234 h 104"/>
                  <a:gd name="T50" fmla="*/ 91 w 93"/>
                  <a:gd name="T51" fmla="*/ 261 h 104"/>
                  <a:gd name="T52" fmla="*/ 127 w 93"/>
                  <a:gd name="T53" fmla="*/ 283 h 104"/>
                  <a:gd name="T54" fmla="*/ 132 w 93"/>
                  <a:gd name="T55" fmla="*/ 286 h 104"/>
                  <a:gd name="T56" fmla="*/ 91 w 93"/>
                  <a:gd name="T57" fmla="*/ 261 h 104"/>
                  <a:gd name="T58" fmla="*/ 77 w 93"/>
                  <a:gd name="T59" fmla="*/ 248 h 104"/>
                  <a:gd name="T60" fmla="*/ 50 w 93"/>
                  <a:gd name="T61" fmla="*/ 220 h 104"/>
                  <a:gd name="T62" fmla="*/ 28 w 93"/>
                  <a:gd name="T63" fmla="*/ 187 h 104"/>
                  <a:gd name="T64" fmla="*/ 17 w 93"/>
                  <a:gd name="T65" fmla="*/ 176 h 104"/>
                  <a:gd name="T66" fmla="*/ 17 w 93"/>
                  <a:gd name="T67" fmla="*/ 171 h 104"/>
                  <a:gd name="T68" fmla="*/ 6 w 93"/>
                  <a:gd name="T69" fmla="*/ 157 h 104"/>
                  <a:gd name="T70" fmla="*/ 3 w 93"/>
                  <a:gd name="T71" fmla="*/ 135 h 104"/>
                  <a:gd name="T72" fmla="*/ 0 w 93"/>
                  <a:gd name="T73" fmla="*/ 113 h 104"/>
                  <a:gd name="T74" fmla="*/ 3 w 93"/>
                  <a:gd name="T75" fmla="*/ 83 h 104"/>
                  <a:gd name="T76" fmla="*/ 8 w 93"/>
                  <a:gd name="T77" fmla="*/ 63 h 104"/>
                  <a:gd name="T78" fmla="*/ 14 w 93"/>
                  <a:gd name="T79" fmla="*/ 47 h 104"/>
                  <a:gd name="T80" fmla="*/ 22 w 93"/>
                  <a:gd name="T81" fmla="*/ 30 h 104"/>
                  <a:gd name="T82" fmla="*/ 33 w 93"/>
                  <a:gd name="T83" fmla="*/ 17 h 104"/>
                  <a:gd name="T84" fmla="*/ 47 w 93"/>
                  <a:gd name="T85" fmla="*/ 6 h 104"/>
                  <a:gd name="T86" fmla="*/ 66 w 93"/>
                  <a:gd name="T87" fmla="*/ 3 h 104"/>
                  <a:gd name="T88" fmla="*/ 88 w 93"/>
                  <a:gd name="T89" fmla="*/ 0 h 104"/>
                  <a:gd name="T90" fmla="*/ 107 w 93"/>
                  <a:gd name="T91" fmla="*/ 3 h 104"/>
                  <a:gd name="T92" fmla="*/ 121 w 93"/>
                  <a:gd name="T93" fmla="*/ 8 h 104"/>
                  <a:gd name="T94" fmla="*/ 140 w 93"/>
                  <a:gd name="T95" fmla="*/ 19 h 104"/>
                  <a:gd name="T96" fmla="*/ 168 w 93"/>
                  <a:gd name="T97" fmla="*/ 44 h 104"/>
                  <a:gd name="T98" fmla="*/ 187 w 93"/>
                  <a:gd name="T99" fmla="*/ 63 h 104"/>
                  <a:gd name="T100" fmla="*/ 206 w 93"/>
                  <a:gd name="T101" fmla="*/ 83 h 104"/>
                  <a:gd name="T102" fmla="*/ 226 w 93"/>
                  <a:gd name="T103" fmla="*/ 91 h 104"/>
                  <a:gd name="T104" fmla="*/ 242 w 93"/>
                  <a:gd name="T105" fmla="*/ 102 h 1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4">
                    <a:moveTo>
                      <a:pt x="88" y="37"/>
                    </a:moveTo>
                    <a:lnTo>
                      <a:pt x="89" y="37"/>
                    </a:lnTo>
                    <a:lnTo>
                      <a:pt x="93" y="39"/>
                    </a:lnTo>
                    <a:lnTo>
                      <a:pt x="89" y="38"/>
                    </a:lnTo>
                    <a:lnTo>
                      <a:pt x="88" y="37"/>
                    </a:lnTo>
                    <a:lnTo>
                      <a:pt x="82" y="34"/>
                    </a:lnTo>
                    <a:lnTo>
                      <a:pt x="74" y="31"/>
                    </a:lnTo>
                    <a:lnTo>
                      <a:pt x="67" y="23"/>
                    </a:lnTo>
                    <a:lnTo>
                      <a:pt x="59" y="16"/>
                    </a:lnTo>
                    <a:lnTo>
                      <a:pt x="49" y="7"/>
                    </a:lnTo>
                    <a:lnTo>
                      <a:pt x="44" y="3"/>
                    </a:lnTo>
                    <a:lnTo>
                      <a:pt x="38" y="2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7" y="3"/>
                    </a:lnTo>
                    <a:lnTo>
                      <a:pt x="12" y="7"/>
                    </a:lnTo>
                    <a:lnTo>
                      <a:pt x="7" y="12"/>
                    </a:lnTo>
                    <a:lnTo>
                      <a:pt x="5" y="18"/>
                    </a:lnTo>
                    <a:lnTo>
                      <a:pt x="2" y="31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7" y="63"/>
                    </a:lnTo>
                    <a:lnTo>
                      <a:pt x="16" y="75"/>
                    </a:lnTo>
                    <a:lnTo>
                      <a:pt x="23" y="85"/>
                    </a:lnTo>
                    <a:lnTo>
                      <a:pt x="33" y="95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33" y="95"/>
                    </a:lnTo>
                    <a:lnTo>
                      <a:pt x="28" y="90"/>
                    </a:lnTo>
                    <a:lnTo>
                      <a:pt x="18" y="80"/>
                    </a:lnTo>
                    <a:lnTo>
                      <a:pt x="10" y="68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2" y="57"/>
                    </a:lnTo>
                    <a:lnTo>
                      <a:pt x="1" y="49"/>
                    </a:lnTo>
                    <a:lnTo>
                      <a:pt x="0" y="41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12" y="6"/>
                    </a:lnTo>
                    <a:lnTo>
                      <a:pt x="17" y="2"/>
                    </a:lnTo>
                    <a:lnTo>
                      <a:pt x="24" y="1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51" y="7"/>
                    </a:lnTo>
                    <a:lnTo>
                      <a:pt x="61" y="16"/>
                    </a:lnTo>
                    <a:lnTo>
                      <a:pt x="68" y="23"/>
                    </a:lnTo>
                    <a:lnTo>
                      <a:pt x="75" y="30"/>
                    </a:lnTo>
                    <a:lnTo>
                      <a:pt x="82" y="33"/>
                    </a:lnTo>
                    <a:lnTo>
                      <a:pt x="88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0" name="Freeform 1106"/>
              <p:cNvSpPr>
                <a:spLocks/>
              </p:cNvSpPr>
              <p:nvPr/>
            </p:nvSpPr>
            <p:spPr bwMode="auto">
              <a:xfrm>
                <a:off x="3406" y="2096"/>
                <a:ext cx="241" cy="249"/>
              </a:xfrm>
              <a:custGeom>
                <a:avLst/>
                <a:gdLst>
                  <a:gd name="T0" fmla="*/ 227 w 88"/>
                  <a:gd name="T1" fmla="*/ 109 h 91"/>
                  <a:gd name="T2" fmla="*/ 230 w 88"/>
                  <a:gd name="T3" fmla="*/ 109 h 91"/>
                  <a:gd name="T4" fmla="*/ 241 w 88"/>
                  <a:gd name="T5" fmla="*/ 115 h 91"/>
                  <a:gd name="T6" fmla="*/ 230 w 88"/>
                  <a:gd name="T7" fmla="*/ 112 h 91"/>
                  <a:gd name="T8" fmla="*/ 227 w 88"/>
                  <a:gd name="T9" fmla="*/ 109 h 91"/>
                  <a:gd name="T10" fmla="*/ 211 w 88"/>
                  <a:gd name="T11" fmla="*/ 101 h 91"/>
                  <a:gd name="T12" fmla="*/ 175 w 88"/>
                  <a:gd name="T13" fmla="*/ 71 h 91"/>
                  <a:gd name="T14" fmla="*/ 153 w 88"/>
                  <a:gd name="T15" fmla="*/ 55 h 91"/>
                  <a:gd name="T16" fmla="*/ 129 w 88"/>
                  <a:gd name="T17" fmla="*/ 30 h 91"/>
                  <a:gd name="T18" fmla="*/ 99 w 88"/>
                  <a:gd name="T19" fmla="*/ 14 h 91"/>
                  <a:gd name="T20" fmla="*/ 82 w 88"/>
                  <a:gd name="T21" fmla="*/ 8 h 91"/>
                  <a:gd name="T22" fmla="*/ 63 w 88"/>
                  <a:gd name="T23" fmla="*/ 3 h 91"/>
                  <a:gd name="T24" fmla="*/ 55 w 88"/>
                  <a:gd name="T25" fmla="*/ 0 h 91"/>
                  <a:gd name="T26" fmla="*/ 44 w 88"/>
                  <a:gd name="T27" fmla="*/ 0 h 91"/>
                  <a:gd name="T28" fmla="*/ 36 w 88"/>
                  <a:gd name="T29" fmla="*/ 3 h 91"/>
                  <a:gd name="T30" fmla="*/ 30 w 88"/>
                  <a:gd name="T31" fmla="*/ 11 h 91"/>
                  <a:gd name="T32" fmla="*/ 19 w 88"/>
                  <a:gd name="T33" fmla="*/ 25 h 91"/>
                  <a:gd name="T34" fmla="*/ 14 w 88"/>
                  <a:gd name="T35" fmla="*/ 38 h 91"/>
                  <a:gd name="T36" fmla="*/ 5 w 88"/>
                  <a:gd name="T37" fmla="*/ 55 h 91"/>
                  <a:gd name="T38" fmla="*/ 3 w 88"/>
                  <a:gd name="T39" fmla="*/ 68 h 91"/>
                  <a:gd name="T40" fmla="*/ 0 w 88"/>
                  <a:gd name="T41" fmla="*/ 85 h 91"/>
                  <a:gd name="T42" fmla="*/ 3 w 88"/>
                  <a:gd name="T43" fmla="*/ 99 h 91"/>
                  <a:gd name="T44" fmla="*/ 11 w 88"/>
                  <a:gd name="T45" fmla="*/ 123 h 91"/>
                  <a:gd name="T46" fmla="*/ 16 w 88"/>
                  <a:gd name="T47" fmla="*/ 140 h 91"/>
                  <a:gd name="T48" fmla="*/ 27 w 88"/>
                  <a:gd name="T49" fmla="*/ 153 h 91"/>
                  <a:gd name="T50" fmla="*/ 49 w 88"/>
                  <a:gd name="T51" fmla="*/ 181 h 91"/>
                  <a:gd name="T52" fmla="*/ 71 w 88"/>
                  <a:gd name="T53" fmla="*/ 208 h 91"/>
                  <a:gd name="T54" fmla="*/ 96 w 88"/>
                  <a:gd name="T55" fmla="*/ 235 h 91"/>
                  <a:gd name="T56" fmla="*/ 104 w 88"/>
                  <a:gd name="T57" fmla="*/ 241 h 91"/>
                  <a:gd name="T58" fmla="*/ 115 w 88"/>
                  <a:gd name="T59" fmla="*/ 246 h 91"/>
                  <a:gd name="T60" fmla="*/ 129 w 88"/>
                  <a:gd name="T61" fmla="*/ 249 h 91"/>
                  <a:gd name="T62" fmla="*/ 137 w 88"/>
                  <a:gd name="T63" fmla="*/ 249 h 91"/>
                  <a:gd name="T64" fmla="*/ 131 w 88"/>
                  <a:gd name="T65" fmla="*/ 249 h 91"/>
                  <a:gd name="T66" fmla="*/ 123 w 88"/>
                  <a:gd name="T67" fmla="*/ 249 h 91"/>
                  <a:gd name="T68" fmla="*/ 110 w 88"/>
                  <a:gd name="T69" fmla="*/ 246 h 91"/>
                  <a:gd name="T70" fmla="*/ 96 w 88"/>
                  <a:gd name="T71" fmla="*/ 235 h 91"/>
                  <a:gd name="T72" fmla="*/ 85 w 88"/>
                  <a:gd name="T73" fmla="*/ 224 h 91"/>
                  <a:gd name="T74" fmla="*/ 58 w 88"/>
                  <a:gd name="T75" fmla="*/ 194 h 91"/>
                  <a:gd name="T76" fmla="*/ 19 w 88"/>
                  <a:gd name="T77" fmla="*/ 150 h 91"/>
                  <a:gd name="T78" fmla="*/ 14 w 88"/>
                  <a:gd name="T79" fmla="*/ 137 h 91"/>
                  <a:gd name="T80" fmla="*/ 5 w 88"/>
                  <a:gd name="T81" fmla="*/ 120 h 91"/>
                  <a:gd name="T82" fmla="*/ 0 w 88"/>
                  <a:gd name="T83" fmla="*/ 96 h 91"/>
                  <a:gd name="T84" fmla="*/ 0 w 88"/>
                  <a:gd name="T85" fmla="*/ 82 h 91"/>
                  <a:gd name="T86" fmla="*/ 0 w 88"/>
                  <a:gd name="T87" fmla="*/ 66 h 91"/>
                  <a:gd name="T88" fmla="*/ 5 w 88"/>
                  <a:gd name="T89" fmla="*/ 52 h 91"/>
                  <a:gd name="T90" fmla="*/ 14 w 88"/>
                  <a:gd name="T91" fmla="*/ 36 h 91"/>
                  <a:gd name="T92" fmla="*/ 19 w 88"/>
                  <a:gd name="T93" fmla="*/ 22 h 91"/>
                  <a:gd name="T94" fmla="*/ 30 w 88"/>
                  <a:gd name="T95" fmla="*/ 8 h 91"/>
                  <a:gd name="T96" fmla="*/ 41 w 88"/>
                  <a:gd name="T97" fmla="*/ 0 h 91"/>
                  <a:gd name="T98" fmla="*/ 47 w 88"/>
                  <a:gd name="T99" fmla="*/ 0 h 91"/>
                  <a:gd name="T100" fmla="*/ 58 w 88"/>
                  <a:gd name="T101" fmla="*/ 0 h 91"/>
                  <a:gd name="T102" fmla="*/ 63 w 88"/>
                  <a:gd name="T103" fmla="*/ 3 h 91"/>
                  <a:gd name="T104" fmla="*/ 85 w 88"/>
                  <a:gd name="T105" fmla="*/ 8 h 91"/>
                  <a:gd name="T106" fmla="*/ 101 w 88"/>
                  <a:gd name="T107" fmla="*/ 14 h 91"/>
                  <a:gd name="T108" fmla="*/ 129 w 88"/>
                  <a:gd name="T109" fmla="*/ 30 h 91"/>
                  <a:gd name="T110" fmla="*/ 175 w 88"/>
                  <a:gd name="T111" fmla="*/ 71 h 91"/>
                  <a:gd name="T112" fmla="*/ 214 w 88"/>
                  <a:gd name="T113" fmla="*/ 99 h 91"/>
                  <a:gd name="T114" fmla="*/ 227 w 88"/>
                  <a:gd name="T115" fmla="*/ 10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91">
                    <a:moveTo>
                      <a:pt x="83" y="40"/>
                    </a:moveTo>
                    <a:lnTo>
                      <a:pt x="84" y="40"/>
                    </a:lnTo>
                    <a:lnTo>
                      <a:pt x="88" y="42"/>
                    </a:lnTo>
                    <a:lnTo>
                      <a:pt x="84" y="41"/>
                    </a:lnTo>
                    <a:lnTo>
                      <a:pt x="83" y="40"/>
                    </a:lnTo>
                    <a:lnTo>
                      <a:pt x="77" y="37"/>
                    </a:lnTo>
                    <a:lnTo>
                      <a:pt x="64" y="26"/>
                    </a:lnTo>
                    <a:lnTo>
                      <a:pt x="56" y="20"/>
                    </a:lnTo>
                    <a:lnTo>
                      <a:pt x="47" y="11"/>
                    </a:lnTo>
                    <a:lnTo>
                      <a:pt x="36" y="5"/>
                    </a:lnTo>
                    <a:lnTo>
                      <a:pt x="30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4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4" y="45"/>
                    </a:lnTo>
                    <a:lnTo>
                      <a:pt x="6" y="51"/>
                    </a:lnTo>
                    <a:lnTo>
                      <a:pt x="10" y="56"/>
                    </a:lnTo>
                    <a:lnTo>
                      <a:pt x="18" y="66"/>
                    </a:lnTo>
                    <a:lnTo>
                      <a:pt x="26" y="76"/>
                    </a:lnTo>
                    <a:lnTo>
                      <a:pt x="35" y="86"/>
                    </a:lnTo>
                    <a:lnTo>
                      <a:pt x="38" y="88"/>
                    </a:lnTo>
                    <a:lnTo>
                      <a:pt x="42" y="90"/>
                    </a:lnTo>
                    <a:lnTo>
                      <a:pt x="47" y="91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5" y="91"/>
                    </a:lnTo>
                    <a:lnTo>
                      <a:pt x="40" y="90"/>
                    </a:lnTo>
                    <a:lnTo>
                      <a:pt x="35" y="86"/>
                    </a:lnTo>
                    <a:lnTo>
                      <a:pt x="31" y="82"/>
                    </a:lnTo>
                    <a:lnTo>
                      <a:pt x="21" y="71"/>
                    </a:lnTo>
                    <a:lnTo>
                      <a:pt x="7" y="55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31" y="3"/>
                    </a:lnTo>
                    <a:lnTo>
                      <a:pt x="37" y="5"/>
                    </a:lnTo>
                    <a:lnTo>
                      <a:pt x="47" y="11"/>
                    </a:lnTo>
                    <a:lnTo>
                      <a:pt x="64" y="26"/>
                    </a:lnTo>
                    <a:lnTo>
                      <a:pt x="78" y="36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1" name="Freeform 1107"/>
              <p:cNvSpPr>
                <a:spLocks/>
              </p:cNvSpPr>
              <p:nvPr/>
            </p:nvSpPr>
            <p:spPr bwMode="auto">
              <a:xfrm>
                <a:off x="3439" y="2123"/>
                <a:ext cx="206" cy="112"/>
              </a:xfrm>
              <a:custGeom>
                <a:avLst/>
                <a:gdLst>
                  <a:gd name="T0" fmla="*/ 198 w 75"/>
                  <a:gd name="T1" fmla="*/ 107 h 41"/>
                  <a:gd name="T2" fmla="*/ 206 w 75"/>
                  <a:gd name="T3" fmla="*/ 109 h 41"/>
                  <a:gd name="T4" fmla="*/ 198 w 75"/>
                  <a:gd name="T5" fmla="*/ 107 h 41"/>
                  <a:gd name="T6" fmla="*/ 195 w 75"/>
                  <a:gd name="T7" fmla="*/ 107 h 41"/>
                  <a:gd name="T8" fmla="*/ 184 w 75"/>
                  <a:gd name="T9" fmla="*/ 101 h 41"/>
                  <a:gd name="T10" fmla="*/ 162 w 75"/>
                  <a:gd name="T11" fmla="*/ 93 h 41"/>
                  <a:gd name="T12" fmla="*/ 129 w 75"/>
                  <a:gd name="T13" fmla="*/ 68 h 41"/>
                  <a:gd name="T14" fmla="*/ 113 w 75"/>
                  <a:gd name="T15" fmla="*/ 55 h 41"/>
                  <a:gd name="T16" fmla="*/ 99 w 75"/>
                  <a:gd name="T17" fmla="*/ 38 h 41"/>
                  <a:gd name="T18" fmla="*/ 82 w 75"/>
                  <a:gd name="T19" fmla="*/ 22 h 41"/>
                  <a:gd name="T20" fmla="*/ 66 w 75"/>
                  <a:gd name="T21" fmla="*/ 11 h 41"/>
                  <a:gd name="T22" fmla="*/ 49 w 75"/>
                  <a:gd name="T23" fmla="*/ 3 h 41"/>
                  <a:gd name="T24" fmla="*/ 41 w 75"/>
                  <a:gd name="T25" fmla="*/ 0 h 41"/>
                  <a:gd name="T26" fmla="*/ 30 w 75"/>
                  <a:gd name="T27" fmla="*/ 3 h 41"/>
                  <a:gd name="T28" fmla="*/ 16 w 75"/>
                  <a:gd name="T29" fmla="*/ 11 h 41"/>
                  <a:gd name="T30" fmla="*/ 11 w 75"/>
                  <a:gd name="T31" fmla="*/ 16 h 41"/>
                  <a:gd name="T32" fmla="*/ 8 w 75"/>
                  <a:gd name="T33" fmla="*/ 27 h 41"/>
                  <a:gd name="T34" fmla="*/ 3 w 75"/>
                  <a:gd name="T35" fmla="*/ 36 h 41"/>
                  <a:gd name="T36" fmla="*/ 3 w 75"/>
                  <a:gd name="T37" fmla="*/ 46 h 41"/>
                  <a:gd name="T38" fmla="*/ 11 w 75"/>
                  <a:gd name="T39" fmla="*/ 68 h 41"/>
                  <a:gd name="T40" fmla="*/ 22 w 75"/>
                  <a:gd name="T41" fmla="*/ 87 h 41"/>
                  <a:gd name="T42" fmla="*/ 36 w 75"/>
                  <a:gd name="T43" fmla="*/ 112 h 41"/>
                  <a:gd name="T44" fmla="*/ 22 w 75"/>
                  <a:gd name="T45" fmla="*/ 87 h 41"/>
                  <a:gd name="T46" fmla="*/ 14 w 75"/>
                  <a:gd name="T47" fmla="*/ 79 h 41"/>
                  <a:gd name="T48" fmla="*/ 8 w 75"/>
                  <a:gd name="T49" fmla="*/ 57 h 41"/>
                  <a:gd name="T50" fmla="*/ 0 w 75"/>
                  <a:gd name="T51" fmla="*/ 36 h 41"/>
                  <a:gd name="T52" fmla="*/ 0 w 75"/>
                  <a:gd name="T53" fmla="*/ 27 h 41"/>
                  <a:gd name="T54" fmla="*/ 3 w 75"/>
                  <a:gd name="T55" fmla="*/ 25 h 41"/>
                  <a:gd name="T56" fmla="*/ 11 w 75"/>
                  <a:gd name="T57" fmla="*/ 14 h 41"/>
                  <a:gd name="T58" fmla="*/ 22 w 75"/>
                  <a:gd name="T59" fmla="*/ 8 h 41"/>
                  <a:gd name="T60" fmla="*/ 36 w 75"/>
                  <a:gd name="T61" fmla="*/ 0 h 41"/>
                  <a:gd name="T62" fmla="*/ 41 w 75"/>
                  <a:gd name="T63" fmla="*/ 0 h 41"/>
                  <a:gd name="T64" fmla="*/ 52 w 75"/>
                  <a:gd name="T65" fmla="*/ 0 h 41"/>
                  <a:gd name="T66" fmla="*/ 69 w 75"/>
                  <a:gd name="T67" fmla="*/ 11 h 41"/>
                  <a:gd name="T68" fmla="*/ 85 w 75"/>
                  <a:gd name="T69" fmla="*/ 22 h 41"/>
                  <a:gd name="T70" fmla="*/ 104 w 75"/>
                  <a:gd name="T71" fmla="*/ 38 h 41"/>
                  <a:gd name="T72" fmla="*/ 118 w 75"/>
                  <a:gd name="T73" fmla="*/ 55 h 41"/>
                  <a:gd name="T74" fmla="*/ 129 w 75"/>
                  <a:gd name="T75" fmla="*/ 68 h 41"/>
                  <a:gd name="T76" fmla="*/ 162 w 75"/>
                  <a:gd name="T77" fmla="*/ 87 h 41"/>
                  <a:gd name="T78" fmla="*/ 184 w 75"/>
                  <a:gd name="T79" fmla="*/ 101 h 41"/>
                  <a:gd name="T80" fmla="*/ 198 w 75"/>
                  <a:gd name="T81" fmla="*/ 107 h 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5" h="41">
                    <a:moveTo>
                      <a:pt x="72" y="39"/>
                    </a:moveTo>
                    <a:lnTo>
                      <a:pt x="75" y="40"/>
                    </a:lnTo>
                    <a:lnTo>
                      <a:pt x="72" y="39"/>
                    </a:lnTo>
                    <a:lnTo>
                      <a:pt x="71" y="39"/>
                    </a:lnTo>
                    <a:lnTo>
                      <a:pt x="67" y="37"/>
                    </a:lnTo>
                    <a:lnTo>
                      <a:pt x="59" y="34"/>
                    </a:lnTo>
                    <a:lnTo>
                      <a:pt x="47" y="25"/>
                    </a:lnTo>
                    <a:lnTo>
                      <a:pt x="41" y="20"/>
                    </a:lnTo>
                    <a:lnTo>
                      <a:pt x="36" y="14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4" y="25"/>
                    </a:lnTo>
                    <a:lnTo>
                      <a:pt x="8" y="32"/>
                    </a:lnTo>
                    <a:lnTo>
                      <a:pt x="13" y="41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3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5" y="4"/>
                    </a:lnTo>
                    <a:lnTo>
                      <a:pt x="31" y="8"/>
                    </a:lnTo>
                    <a:lnTo>
                      <a:pt x="38" y="14"/>
                    </a:lnTo>
                    <a:lnTo>
                      <a:pt x="43" y="20"/>
                    </a:lnTo>
                    <a:lnTo>
                      <a:pt x="47" y="25"/>
                    </a:lnTo>
                    <a:lnTo>
                      <a:pt x="59" y="32"/>
                    </a:lnTo>
                    <a:lnTo>
                      <a:pt x="67" y="37"/>
                    </a:lnTo>
                    <a:lnTo>
                      <a:pt x="72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2" name="Freeform 1108"/>
              <p:cNvSpPr>
                <a:spLocks/>
              </p:cNvSpPr>
              <p:nvPr/>
            </p:nvSpPr>
            <p:spPr bwMode="auto">
              <a:xfrm>
                <a:off x="3483" y="2252"/>
                <a:ext cx="107" cy="52"/>
              </a:xfrm>
              <a:custGeom>
                <a:avLst/>
                <a:gdLst>
                  <a:gd name="T0" fmla="*/ 104 w 39"/>
                  <a:gd name="T1" fmla="*/ 49 h 19"/>
                  <a:gd name="T2" fmla="*/ 107 w 39"/>
                  <a:gd name="T3" fmla="*/ 52 h 19"/>
                  <a:gd name="T4" fmla="*/ 104 w 39"/>
                  <a:gd name="T5" fmla="*/ 52 h 19"/>
                  <a:gd name="T6" fmla="*/ 91 w 39"/>
                  <a:gd name="T7" fmla="*/ 52 h 19"/>
                  <a:gd name="T8" fmla="*/ 60 w 39"/>
                  <a:gd name="T9" fmla="*/ 44 h 19"/>
                  <a:gd name="T10" fmla="*/ 33 w 39"/>
                  <a:gd name="T11" fmla="*/ 36 h 19"/>
                  <a:gd name="T12" fmla="*/ 22 w 39"/>
                  <a:gd name="T13" fmla="*/ 27 h 19"/>
                  <a:gd name="T14" fmla="*/ 22 w 39"/>
                  <a:gd name="T15" fmla="*/ 25 h 19"/>
                  <a:gd name="T16" fmla="*/ 8 w 39"/>
                  <a:gd name="T17" fmla="*/ 5 h 19"/>
                  <a:gd name="T18" fmla="*/ 0 w 39"/>
                  <a:gd name="T19" fmla="*/ 0 h 19"/>
                  <a:gd name="T20" fmla="*/ 8 w 39"/>
                  <a:gd name="T21" fmla="*/ 5 h 19"/>
                  <a:gd name="T22" fmla="*/ 25 w 39"/>
                  <a:gd name="T23" fmla="*/ 25 h 19"/>
                  <a:gd name="T24" fmla="*/ 25 w 39"/>
                  <a:gd name="T25" fmla="*/ 27 h 19"/>
                  <a:gd name="T26" fmla="*/ 33 w 39"/>
                  <a:gd name="T27" fmla="*/ 36 h 19"/>
                  <a:gd name="T28" fmla="*/ 60 w 39"/>
                  <a:gd name="T29" fmla="*/ 41 h 19"/>
                  <a:gd name="T30" fmla="*/ 91 w 39"/>
                  <a:gd name="T31" fmla="*/ 49 h 19"/>
                  <a:gd name="T32" fmla="*/ 104 w 39"/>
                  <a:gd name="T33" fmla="*/ 49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9">
                    <a:moveTo>
                      <a:pt x="38" y="18"/>
                    </a:moveTo>
                    <a:lnTo>
                      <a:pt x="39" y="19"/>
                    </a:lnTo>
                    <a:lnTo>
                      <a:pt x="38" y="19"/>
                    </a:lnTo>
                    <a:lnTo>
                      <a:pt x="33" y="19"/>
                    </a:lnTo>
                    <a:lnTo>
                      <a:pt x="22" y="16"/>
                    </a:lnTo>
                    <a:lnTo>
                      <a:pt x="12" y="13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2" y="13"/>
                    </a:lnTo>
                    <a:lnTo>
                      <a:pt x="22" y="15"/>
                    </a:lnTo>
                    <a:lnTo>
                      <a:pt x="33" y="18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3" name="Freeform 1109"/>
              <p:cNvSpPr>
                <a:spLocks/>
              </p:cNvSpPr>
              <p:nvPr/>
            </p:nvSpPr>
            <p:spPr bwMode="auto">
              <a:xfrm>
                <a:off x="3439" y="2203"/>
                <a:ext cx="137" cy="118"/>
              </a:xfrm>
              <a:custGeom>
                <a:avLst/>
                <a:gdLst>
                  <a:gd name="T0" fmla="*/ 134 w 50"/>
                  <a:gd name="T1" fmla="*/ 118 h 43"/>
                  <a:gd name="T2" fmla="*/ 137 w 50"/>
                  <a:gd name="T3" fmla="*/ 118 h 43"/>
                  <a:gd name="T4" fmla="*/ 134 w 50"/>
                  <a:gd name="T5" fmla="*/ 118 h 43"/>
                  <a:gd name="T6" fmla="*/ 110 w 50"/>
                  <a:gd name="T7" fmla="*/ 115 h 43"/>
                  <a:gd name="T8" fmla="*/ 90 w 50"/>
                  <a:gd name="T9" fmla="*/ 107 h 43"/>
                  <a:gd name="T10" fmla="*/ 66 w 50"/>
                  <a:gd name="T11" fmla="*/ 99 h 43"/>
                  <a:gd name="T12" fmla="*/ 55 w 50"/>
                  <a:gd name="T13" fmla="*/ 93 h 43"/>
                  <a:gd name="T14" fmla="*/ 44 w 50"/>
                  <a:gd name="T15" fmla="*/ 85 h 43"/>
                  <a:gd name="T16" fmla="*/ 30 w 50"/>
                  <a:gd name="T17" fmla="*/ 69 h 43"/>
                  <a:gd name="T18" fmla="*/ 22 w 50"/>
                  <a:gd name="T19" fmla="*/ 49 h 43"/>
                  <a:gd name="T20" fmla="*/ 8 w 50"/>
                  <a:gd name="T21" fmla="*/ 16 h 43"/>
                  <a:gd name="T22" fmla="*/ 0 w 50"/>
                  <a:gd name="T23" fmla="*/ 0 h 43"/>
                  <a:gd name="T24" fmla="*/ 8 w 50"/>
                  <a:gd name="T25" fmla="*/ 16 h 43"/>
                  <a:gd name="T26" fmla="*/ 25 w 50"/>
                  <a:gd name="T27" fmla="*/ 49 h 43"/>
                  <a:gd name="T28" fmla="*/ 36 w 50"/>
                  <a:gd name="T29" fmla="*/ 71 h 43"/>
                  <a:gd name="T30" fmla="*/ 49 w 50"/>
                  <a:gd name="T31" fmla="*/ 85 h 43"/>
                  <a:gd name="T32" fmla="*/ 55 w 50"/>
                  <a:gd name="T33" fmla="*/ 91 h 43"/>
                  <a:gd name="T34" fmla="*/ 69 w 50"/>
                  <a:gd name="T35" fmla="*/ 99 h 43"/>
                  <a:gd name="T36" fmla="*/ 90 w 50"/>
                  <a:gd name="T37" fmla="*/ 107 h 43"/>
                  <a:gd name="T38" fmla="*/ 112 w 50"/>
                  <a:gd name="T39" fmla="*/ 115 h 43"/>
                  <a:gd name="T40" fmla="*/ 134 w 50"/>
                  <a:gd name="T41" fmla="*/ 118 h 4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0" h="43">
                    <a:moveTo>
                      <a:pt x="49" y="43"/>
                    </a:moveTo>
                    <a:lnTo>
                      <a:pt x="50" y="43"/>
                    </a:lnTo>
                    <a:lnTo>
                      <a:pt x="49" y="43"/>
                    </a:lnTo>
                    <a:lnTo>
                      <a:pt x="40" y="42"/>
                    </a:lnTo>
                    <a:lnTo>
                      <a:pt x="33" y="39"/>
                    </a:lnTo>
                    <a:lnTo>
                      <a:pt x="24" y="36"/>
                    </a:lnTo>
                    <a:lnTo>
                      <a:pt x="20" y="34"/>
                    </a:lnTo>
                    <a:lnTo>
                      <a:pt x="16" y="31"/>
                    </a:lnTo>
                    <a:lnTo>
                      <a:pt x="11" y="25"/>
                    </a:lnTo>
                    <a:lnTo>
                      <a:pt x="8" y="18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9" y="18"/>
                    </a:lnTo>
                    <a:lnTo>
                      <a:pt x="13" y="26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5" y="36"/>
                    </a:lnTo>
                    <a:lnTo>
                      <a:pt x="33" y="39"/>
                    </a:lnTo>
                    <a:lnTo>
                      <a:pt x="41" y="42"/>
                    </a:lnTo>
                    <a:lnTo>
                      <a:pt x="49" y="4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4" name="Freeform 1110"/>
              <p:cNvSpPr>
                <a:spLocks/>
              </p:cNvSpPr>
              <p:nvPr/>
            </p:nvSpPr>
            <p:spPr bwMode="auto">
              <a:xfrm>
                <a:off x="3505" y="2315"/>
                <a:ext cx="43" cy="19"/>
              </a:xfrm>
              <a:custGeom>
                <a:avLst/>
                <a:gdLst>
                  <a:gd name="T0" fmla="*/ 43 w 16"/>
                  <a:gd name="T1" fmla="*/ 19 h 7"/>
                  <a:gd name="T2" fmla="*/ 38 w 16"/>
                  <a:gd name="T3" fmla="*/ 19 h 7"/>
                  <a:gd name="T4" fmla="*/ 27 w 16"/>
                  <a:gd name="T5" fmla="*/ 16 h 7"/>
                  <a:gd name="T6" fmla="*/ 13 w 16"/>
                  <a:gd name="T7" fmla="*/ 8 h 7"/>
                  <a:gd name="T8" fmla="*/ 3 w 16"/>
                  <a:gd name="T9" fmla="*/ 3 h 7"/>
                  <a:gd name="T10" fmla="*/ 0 w 16"/>
                  <a:gd name="T11" fmla="*/ 0 h 7"/>
                  <a:gd name="T12" fmla="*/ 3 w 16"/>
                  <a:gd name="T13" fmla="*/ 3 h 7"/>
                  <a:gd name="T14" fmla="*/ 13 w 16"/>
                  <a:gd name="T15" fmla="*/ 5 h 7"/>
                  <a:gd name="T16" fmla="*/ 27 w 16"/>
                  <a:gd name="T17" fmla="*/ 16 h 7"/>
                  <a:gd name="T18" fmla="*/ 38 w 16"/>
                  <a:gd name="T19" fmla="*/ 19 h 7"/>
                  <a:gd name="T20" fmla="*/ 43 w 16"/>
                  <a:gd name="T21" fmla="*/ 19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lnTo>
                      <a:pt x="14" y="7"/>
                    </a:lnTo>
                    <a:lnTo>
                      <a:pt x="10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5" name="Freeform 1111"/>
              <p:cNvSpPr>
                <a:spLocks/>
              </p:cNvSpPr>
              <p:nvPr/>
            </p:nvSpPr>
            <p:spPr bwMode="auto">
              <a:xfrm>
                <a:off x="3422" y="2189"/>
                <a:ext cx="17" cy="49"/>
              </a:xfrm>
              <a:custGeom>
                <a:avLst/>
                <a:gdLst>
                  <a:gd name="T0" fmla="*/ 17 w 6"/>
                  <a:gd name="T1" fmla="*/ 46 h 18"/>
                  <a:gd name="T2" fmla="*/ 17 w 6"/>
                  <a:gd name="T3" fmla="*/ 49 h 18"/>
                  <a:gd name="T4" fmla="*/ 14 w 6"/>
                  <a:gd name="T5" fmla="*/ 46 h 18"/>
                  <a:gd name="T6" fmla="*/ 3 w 6"/>
                  <a:gd name="T7" fmla="*/ 14 h 18"/>
                  <a:gd name="T8" fmla="*/ 0 w 6"/>
                  <a:gd name="T9" fmla="*/ 3 h 18"/>
                  <a:gd name="T10" fmla="*/ 0 w 6"/>
                  <a:gd name="T11" fmla="*/ 0 h 18"/>
                  <a:gd name="T12" fmla="*/ 0 w 6"/>
                  <a:gd name="T13" fmla="*/ 3 h 18"/>
                  <a:gd name="T14" fmla="*/ 3 w 6"/>
                  <a:gd name="T15" fmla="*/ 14 h 18"/>
                  <a:gd name="T16" fmla="*/ 17 w 6"/>
                  <a:gd name="T17" fmla="*/ 4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8"/>
                    </a:lnTo>
                    <a:lnTo>
                      <a:pt x="5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6" name="Freeform 1112"/>
              <p:cNvSpPr>
                <a:spLocks/>
              </p:cNvSpPr>
              <p:nvPr/>
            </p:nvSpPr>
            <p:spPr bwMode="auto">
              <a:xfrm>
                <a:off x="3422" y="2107"/>
                <a:ext cx="33" cy="74"/>
              </a:xfrm>
              <a:custGeom>
                <a:avLst/>
                <a:gdLst>
                  <a:gd name="T0" fmla="*/ 8 w 12"/>
                  <a:gd name="T1" fmla="*/ 74 h 27"/>
                  <a:gd name="T2" fmla="*/ 3 w 12"/>
                  <a:gd name="T3" fmla="*/ 63 h 27"/>
                  <a:gd name="T4" fmla="*/ 0 w 12"/>
                  <a:gd name="T5" fmla="*/ 55 h 27"/>
                  <a:gd name="T6" fmla="*/ 0 w 12"/>
                  <a:gd name="T7" fmla="*/ 44 h 27"/>
                  <a:gd name="T8" fmla="*/ 11 w 12"/>
                  <a:gd name="T9" fmla="*/ 25 h 27"/>
                  <a:gd name="T10" fmla="*/ 17 w 12"/>
                  <a:gd name="T11" fmla="*/ 16 h 27"/>
                  <a:gd name="T12" fmla="*/ 19 w 12"/>
                  <a:gd name="T13" fmla="*/ 11 h 27"/>
                  <a:gd name="T14" fmla="*/ 25 w 12"/>
                  <a:gd name="T15" fmla="*/ 5 h 27"/>
                  <a:gd name="T16" fmla="*/ 28 w 12"/>
                  <a:gd name="T17" fmla="*/ 3 h 27"/>
                  <a:gd name="T18" fmla="*/ 33 w 12"/>
                  <a:gd name="T19" fmla="*/ 0 h 27"/>
                  <a:gd name="T20" fmla="*/ 28 w 12"/>
                  <a:gd name="T21" fmla="*/ 3 h 27"/>
                  <a:gd name="T22" fmla="*/ 19 w 12"/>
                  <a:gd name="T23" fmla="*/ 11 h 27"/>
                  <a:gd name="T24" fmla="*/ 17 w 12"/>
                  <a:gd name="T25" fmla="*/ 16 h 27"/>
                  <a:gd name="T26" fmla="*/ 14 w 12"/>
                  <a:gd name="T27" fmla="*/ 25 h 27"/>
                  <a:gd name="T28" fmla="*/ 3 w 12"/>
                  <a:gd name="T29" fmla="*/ 44 h 27"/>
                  <a:gd name="T30" fmla="*/ 3 w 12"/>
                  <a:gd name="T31" fmla="*/ 55 h 27"/>
                  <a:gd name="T32" fmla="*/ 3 w 12"/>
                  <a:gd name="T33" fmla="*/ 63 h 27"/>
                  <a:gd name="T34" fmla="*/ 8 w 12"/>
                  <a:gd name="T35" fmla="*/ 74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7" name="Freeform 1113"/>
              <p:cNvSpPr>
                <a:spLocks/>
              </p:cNvSpPr>
              <p:nvPr/>
            </p:nvSpPr>
            <p:spPr bwMode="auto">
              <a:xfrm>
                <a:off x="3461" y="2137"/>
                <a:ext cx="175" cy="153"/>
              </a:xfrm>
              <a:custGeom>
                <a:avLst/>
                <a:gdLst>
                  <a:gd name="T0" fmla="*/ 167 w 64"/>
                  <a:gd name="T1" fmla="*/ 98 h 56"/>
                  <a:gd name="T2" fmla="*/ 175 w 64"/>
                  <a:gd name="T3" fmla="*/ 101 h 56"/>
                  <a:gd name="T4" fmla="*/ 170 w 64"/>
                  <a:gd name="T5" fmla="*/ 101 h 56"/>
                  <a:gd name="T6" fmla="*/ 167 w 64"/>
                  <a:gd name="T7" fmla="*/ 98 h 56"/>
                  <a:gd name="T8" fmla="*/ 153 w 64"/>
                  <a:gd name="T9" fmla="*/ 98 h 56"/>
                  <a:gd name="T10" fmla="*/ 134 w 64"/>
                  <a:gd name="T11" fmla="*/ 96 h 56"/>
                  <a:gd name="T12" fmla="*/ 118 w 64"/>
                  <a:gd name="T13" fmla="*/ 85 h 56"/>
                  <a:gd name="T14" fmla="*/ 85 w 64"/>
                  <a:gd name="T15" fmla="*/ 52 h 56"/>
                  <a:gd name="T16" fmla="*/ 63 w 64"/>
                  <a:gd name="T17" fmla="*/ 33 h 56"/>
                  <a:gd name="T18" fmla="*/ 44 w 64"/>
                  <a:gd name="T19" fmla="*/ 16 h 56"/>
                  <a:gd name="T20" fmla="*/ 30 w 64"/>
                  <a:gd name="T21" fmla="*/ 8 h 56"/>
                  <a:gd name="T22" fmla="*/ 16 w 64"/>
                  <a:gd name="T23" fmla="*/ 3 h 56"/>
                  <a:gd name="T24" fmla="*/ 8 w 64"/>
                  <a:gd name="T25" fmla="*/ 8 h 56"/>
                  <a:gd name="T26" fmla="*/ 3 w 64"/>
                  <a:gd name="T27" fmla="*/ 14 h 56"/>
                  <a:gd name="T28" fmla="*/ 3 w 64"/>
                  <a:gd name="T29" fmla="*/ 27 h 56"/>
                  <a:gd name="T30" fmla="*/ 3 w 64"/>
                  <a:gd name="T31" fmla="*/ 38 h 56"/>
                  <a:gd name="T32" fmla="*/ 5 w 64"/>
                  <a:gd name="T33" fmla="*/ 46 h 56"/>
                  <a:gd name="T34" fmla="*/ 16 w 64"/>
                  <a:gd name="T35" fmla="*/ 57 h 56"/>
                  <a:gd name="T36" fmla="*/ 44 w 64"/>
                  <a:gd name="T37" fmla="*/ 96 h 56"/>
                  <a:gd name="T38" fmla="*/ 46 w 64"/>
                  <a:gd name="T39" fmla="*/ 101 h 56"/>
                  <a:gd name="T40" fmla="*/ 60 w 64"/>
                  <a:gd name="T41" fmla="*/ 120 h 56"/>
                  <a:gd name="T42" fmla="*/ 82 w 64"/>
                  <a:gd name="T43" fmla="*/ 134 h 56"/>
                  <a:gd name="T44" fmla="*/ 90 w 64"/>
                  <a:gd name="T45" fmla="*/ 139 h 56"/>
                  <a:gd name="T46" fmla="*/ 104 w 64"/>
                  <a:gd name="T47" fmla="*/ 142 h 56"/>
                  <a:gd name="T48" fmla="*/ 139 w 64"/>
                  <a:gd name="T49" fmla="*/ 153 h 56"/>
                  <a:gd name="T50" fmla="*/ 104 w 64"/>
                  <a:gd name="T51" fmla="*/ 142 h 56"/>
                  <a:gd name="T52" fmla="*/ 96 w 64"/>
                  <a:gd name="T53" fmla="*/ 139 h 56"/>
                  <a:gd name="T54" fmla="*/ 82 w 64"/>
                  <a:gd name="T55" fmla="*/ 137 h 56"/>
                  <a:gd name="T56" fmla="*/ 68 w 64"/>
                  <a:gd name="T57" fmla="*/ 126 h 56"/>
                  <a:gd name="T58" fmla="*/ 55 w 64"/>
                  <a:gd name="T59" fmla="*/ 115 h 56"/>
                  <a:gd name="T60" fmla="*/ 46 w 64"/>
                  <a:gd name="T61" fmla="*/ 107 h 56"/>
                  <a:gd name="T62" fmla="*/ 36 w 64"/>
                  <a:gd name="T63" fmla="*/ 93 h 56"/>
                  <a:gd name="T64" fmla="*/ 14 w 64"/>
                  <a:gd name="T65" fmla="*/ 55 h 56"/>
                  <a:gd name="T66" fmla="*/ 5 w 64"/>
                  <a:gd name="T67" fmla="*/ 46 h 56"/>
                  <a:gd name="T68" fmla="*/ 3 w 64"/>
                  <a:gd name="T69" fmla="*/ 33 h 56"/>
                  <a:gd name="T70" fmla="*/ 0 w 64"/>
                  <a:gd name="T71" fmla="*/ 25 h 56"/>
                  <a:gd name="T72" fmla="*/ 3 w 64"/>
                  <a:gd name="T73" fmla="*/ 11 h 56"/>
                  <a:gd name="T74" fmla="*/ 3 w 64"/>
                  <a:gd name="T75" fmla="*/ 3 h 56"/>
                  <a:gd name="T76" fmla="*/ 8 w 64"/>
                  <a:gd name="T77" fmla="*/ 0 h 56"/>
                  <a:gd name="T78" fmla="*/ 14 w 64"/>
                  <a:gd name="T79" fmla="*/ 0 h 56"/>
                  <a:gd name="T80" fmla="*/ 19 w 64"/>
                  <a:gd name="T81" fmla="*/ 3 h 56"/>
                  <a:gd name="T82" fmla="*/ 44 w 64"/>
                  <a:gd name="T83" fmla="*/ 16 h 56"/>
                  <a:gd name="T84" fmla="*/ 68 w 64"/>
                  <a:gd name="T85" fmla="*/ 33 h 56"/>
                  <a:gd name="T86" fmla="*/ 88 w 64"/>
                  <a:gd name="T87" fmla="*/ 52 h 56"/>
                  <a:gd name="T88" fmla="*/ 120 w 64"/>
                  <a:gd name="T89" fmla="*/ 85 h 56"/>
                  <a:gd name="T90" fmla="*/ 139 w 64"/>
                  <a:gd name="T91" fmla="*/ 93 h 56"/>
                  <a:gd name="T92" fmla="*/ 153 w 64"/>
                  <a:gd name="T93" fmla="*/ 96 h 56"/>
                  <a:gd name="T94" fmla="*/ 167 w 64"/>
                  <a:gd name="T95" fmla="*/ 98 h 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" h="56">
                    <a:moveTo>
                      <a:pt x="61" y="36"/>
                    </a:moveTo>
                    <a:lnTo>
                      <a:pt x="64" y="37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56" y="36"/>
                    </a:lnTo>
                    <a:lnTo>
                      <a:pt x="49" y="35"/>
                    </a:lnTo>
                    <a:lnTo>
                      <a:pt x="43" y="31"/>
                    </a:lnTo>
                    <a:lnTo>
                      <a:pt x="31" y="19"/>
                    </a:lnTo>
                    <a:lnTo>
                      <a:pt x="23" y="12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6" y="35"/>
                    </a:lnTo>
                    <a:lnTo>
                      <a:pt x="17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8" y="52"/>
                    </a:lnTo>
                    <a:lnTo>
                      <a:pt x="51" y="56"/>
                    </a:lnTo>
                    <a:lnTo>
                      <a:pt x="38" y="52"/>
                    </a:lnTo>
                    <a:lnTo>
                      <a:pt x="35" y="51"/>
                    </a:lnTo>
                    <a:lnTo>
                      <a:pt x="30" y="50"/>
                    </a:lnTo>
                    <a:lnTo>
                      <a:pt x="25" y="46"/>
                    </a:lnTo>
                    <a:lnTo>
                      <a:pt x="20" y="42"/>
                    </a:lnTo>
                    <a:lnTo>
                      <a:pt x="17" y="39"/>
                    </a:lnTo>
                    <a:lnTo>
                      <a:pt x="13" y="34"/>
                    </a:lnTo>
                    <a:lnTo>
                      <a:pt x="5" y="20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6" y="6"/>
                    </a:lnTo>
                    <a:lnTo>
                      <a:pt x="25" y="12"/>
                    </a:lnTo>
                    <a:lnTo>
                      <a:pt x="32" y="19"/>
                    </a:lnTo>
                    <a:lnTo>
                      <a:pt x="44" y="31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61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8" name="Freeform 1114"/>
              <p:cNvSpPr>
                <a:spLocks/>
              </p:cNvSpPr>
              <p:nvPr/>
            </p:nvSpPr>
            <p:spPr bwMode="auto">
              <a:xfrm>
                <a:off x="3469" y="2159"/>
                <a:ext cx="140" cy="115"/>
              </a:xfrm>
              <a:custGeom>
                <a:avLst/>
                <a:gdLst>
                  <a:gd name="T0" fmla="*/ 137 w 51"/>
                  <a:gd name="T1" fmla="*/ 112 h 42"/>
                  <a:gd name="T2" fmla="*/ 140 w 51"/>
                  <a:gd name="T3" fmla="*/ 115 h 42"/>
                  <a:gd name="T4" fmla="*/ 137 w 51"/>
                  <a:gd name="T5" fmla="*/ 115 h 42"/>
                  <a:gd name="T6" fmla="*/ 74 w 51"/>
                  <a:gd name="T7" fmla="*/ 90 h 42"/>
                  <a:gd name="T8" fmla="*/ 63 w 51"/>
                  <a:gd name="T9" fmla="*/ 85 h 42"/>
                  <a:gd name="T10" fmla="*/ 52 w 51"/>
                  <a:gd name="T11" fmla="*/ 77 h 42"/>
                  <a:gd name="T12" fmla="*/ 38 w 51"/>
                  <a:gd name="T13" fmla="*/ 60 h 42"/>
                  <a:gd name="T14" fmla="*/ 33 w 51"/>
                  <a:gd name="T15" fmla="*/ 49 h 42"/>
                  <a:gd name="T16" fmla="*/ 27 w 51"/>
                  <a:gd name="T17" fmla="*/ 44 h 42"/>
                  <a:gd name="T18" fmla="*/ 22 w 51"/>
                  <a:gd name="T19" fmla="*/ 33 h 42"/>
                  <a:gd name="T20" fmla="*/ 8 w 51"/>
                  <a:gd name="T21" fmla="*/ 16 h 42"/>
                  <a:gd name="T22" fmla="*/ 0 w 51"/>
                  <a:gd name="T23" fmla="*/ 0 h 42"/>
                  <a:gd name="T24" fmla="*/ 8 w 51"/>
                  <a:gd name="T25" fmla="*/ 16 h 42"/>
                  <a:gd name="T26" fmla="*/ 19 w 51"/>
                  <a:gd name="T27" fmla="*/ 30 h 42"/>
                  <a:gd name="T28" fmla="*/ 33 w 51"/>
                  <a:gd name="T29" fmla="*/ 44 h 42"/>
                  <a:gd name="T30" fmla="*/ 36 w 51"/>
                  <a:gd name="T31" fmla="*/ 49 h 42"/>
                  <a:gd name="T32" fmla="*/ 41 w 51"/>
                  <a:gd name="T33" fmla="*/ 60 h 42"/>
                  <a:gd name="T34" fmla="*/ 55 w 51"/>
                  <a:gd name="T35" fmla="*/ 77 h 42"/>
                  <a:gd name="T36" fmla="*/ 63 w 51"/>
                  <a:gd name="T37" fmla="*/ 85 h 42"/>
                  <a:gd name="T38" fmla="*/ 77 w 51"/>
                  <a:gd name="T39" fmla="*/ 90 h 42"/>
                  <a:gd name="T40" fmla="*/ 137 w 51"/>
                  <a:gd name="T41" fmla="*/ 112 h 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1" h="42">
                    <a:moveTo>
                      <a:pt x="50" y="41"/>
                    </a:moveTo>
                    <a:lnTo>
                      <a:pt x="51" y="42"/>
                    </a:lnTo>
                    <a:lnTo>
                      <a:pt x="50" y="42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4" y="22"/>
                    </a:lnTo>
                    <a:lnTo>
                      <a:pt x="12" y="18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7" y="11"/>
                    </a:lnTo>
                    <a:lnTo>
                      <a:pt x="12" y="16"/>
                    </a:lnTo>
                    <a:lnTo>
                      <a:pt x="13" y="18"/>
                    </a:lnTo>
                    <a:lnTo>
                      <a:pt x="15" y="22"/>
                    </a:lnTo>
                    <a:lnTo>
                      <a:pt x="20" y="28"/>
                    </a:lnTo>
                    <a:lnTo>
                      <a:pt x="23" y="31"/>
                    </a:lnTo>
                    <a:lnTo>
                      <a:pt x="28" y="33"/>
                    </a:lnTo>
                    <a:lnTo>
                      <a:pt x="50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539" name="Freeform 1115"/>
              <p:cNvSpPr>
                <a:spLocks/>
              </p:cNvSpPr>
              <p:nvPr/>
            </p:nvSpPr>
            <p:spPr bwMode="auto">
              <a:xfrm>
                <a:off x="3480" y="2150"/>
                <a:ext cx="148" cy="107"/>
              </a:xfrm>
              <a:custGeom>
                <a:avLst/>
                <a:gdLst>
                  <a:gd name="T0" fmla="*/ 143 w 54"/>
                  <a:gd name="T1" fmla="*/ 102 h 39"/>
                  <a:gd name="T2" fmla="*/ 148 w 54"/>
                  <a:gd name="T3" fmla="*/ 107 h 39"/>
                  <a:gd name="T4" fmla="*/ 143 w 54"/>
                  <a:gd name="T5" fmla="*/ 107 h 39"/>
                  <a:gd name="T6" fmla="*/ 123 w 54"/>
                  <a:gd name="T7" fmla="*/ 99 h 39"/>
                  <a:gd name="T8" fmla="*/ 101 w 54"/>
                  <a:gd name="T9" fmla="*/ 93 h 39"/>
                  <a:gd name="T10" fmla="*/ 79 w 54"/>
                  <a:gd name="T11" fmla="*/ 82 h 39"/>
                  <a:gd name="T12" fmla="*/ 49 w 54"/>
                  <a:gd name="T13" fmla="*/ 52 h 39"/>
                  <a:gd name="T14" fmla="*/ 36 w 54"/>
                  <a:gd name="T15" fmla="*/ 38 h 39"/>
                  <a:gd name="T16" fmla="*/ 25 w 54"/>
                  <a:gd name="T17" fmla="*/ 30 h 39"/>
                  <a:gd name="T18" fmla="*/ 8 w 54"/>
                  <a:gd name="T19" fmla="*/ 14 h 39"/>
                  <a:gd name="T20" fmla="*/ 0 w 54"/>
                  <a:gd name="T21" fmla="*/ 0 h 39"/>
                  <a:gd name="T22" fmla="*/ 11 w 54"/>
                  <a:gd name="T23" fmla="*/ 14 h 39"/>
                  <a:gd name="T24" fmla="*/ 38 w 54"/>
                  <a:gd name="T25" fmla="*/ 38 h 39"/>
                  <a:gd name="T26" fmla="*/ 52 w 54"/>
                  <a:gd name="T27" fmla="*/ 52 h 39"/>
                  <a:gd name="T28" fmla="*/ 82 w 54"/>
                  <a:gd name="T29" fmla="*/ 82 h 39"/>
                  <a:gd name="T30" fmla="*/ 101 w 54"/>
                  <a:gd name="T31" fmla="*/ 93 h 39"/>
                  <a:gd name="T32" fmla="*/ 123 w 54"/>
                  <a:gd name="T33" fmla="*/ 99 h 39"/>
                  <a:gd name="T34" fmla="*/ 143 w 54"/>
                  <a:gd name="T35" fmla="*/ 102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39">
                    <a:moveTo>
                      <a:pt x="52" y="37"/>
                    </a:moveTo>
                    <a:lnTo>
                      <a:pt x="54" y="39"/>
                    </a:lnTo>
                    <a:lnTo>
                      <a:pt x="52" y="39"/>
                    </a:lnTo>
                    <a:lnTo>
                      <a:pt x="45" y="36"/>
                    </a:lnTo>
                    <a:lnTo>
                      <a:pt x="37" y="34"/>
                    </a:lnTo>
                    <a:lnTo>
                      <a:pt x="29" y="30"/>
                    </a:lnTo>
                    <a:lnTo>
                      <a:pt x="18" y="19"/>
                    </a:lnTo>
                    <a:lnTo>
                      <a:pt x="13" y="14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4" y="14"/>
                    </a:lnTo>
                    <a:lnTo>
                      <a:pt x="19" y="19"/>
                    </a:lnTo>
                    <a:lnTo>
                      <a:pt x="30" y="30"/>
                    </a:lnTo>
                    <a:lnTo>
                      <a:pt x="37" y="34"/>
                    </a:lnTo>
                    <a:lnTo>
                      <a:pt x="45" y="36"/>
                    </a:lnTo>
                    <a:lnTo>
                      <a:pt x="52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72" name="Group 1116"/>
            <p:cNvGrpSpPr>
              <a:grpSpLocks/>
            </p:cNvGrpSpPr>
            <p:nvPr/>
          </p:nvGrpSpPr>
          <p:grpSpPr bwMode="auto">
            <a:xfrm rot="930613">
              <a:off x="1029" y="1228"/>
              <a:ext cx="563" cy="584"/>
              <a:chOff x="969" y="1514"/>
              <a:chExt cx="563" cy="584"/>
            </a:xfrm>
          </p:grpSpPr>
          <p:sp>
            <p:nvSpPr>
              <p:cNvPr id="4449" name="Freeform 1117"/>
              <p:cNvSpPr>
                <a:spLocks/>
              </p:cNvSpPr>
              <p:nvPr/>
            </p:nvSpPr>
            <p:spPr bwMode="auto">
              <a:xfrm>
                <a:off x="969" y="1599"/>
                <a:ext cx="49" cy="112"/>
              </a:xfrm>
              <a:custGeom>
                <a:avLst/>
                <a:gdLst>
                  <a:gd name="T0" fmla="*/ 0 w 18"/>
                  <a:gd name="T1" fmla="*/ 107 h 41"/>
                  <a:gd name="T2" fmla="*/ 0 w 18"/>
                  <a:gd name="T3" fmla="*/ 112 h 41"/>
                  <a:gd name="T4" fmla="*/ 0 w 18"/>
                  <a:gd name="T5" fmla="*/ 107 h 41"/>
                  <a:gd name="T6" fmla="*/ 3 w 18"/>
                  <a:gd name="T7" fmla="*/ 96 h 41"/>
                  <a:gd name="T8" fmla="*/ 14 w 18"/>
                  <a:gd name="T9" fmla="*/ 63 h 41"/>
                  <a:gd name="T10" fmla="*/ 25 w 18"/>
                  <a:gd name="T11" fmla="*/ 36 h 41"/>
                  <a:gd name="T12" fmla="*/ 30 w 18"/>
                  <a:gd name="T13" fmla="*/ 27 h 41"/>
                  <a:gd name="T14" fmla="*/ 41 w 18"/>
                  <a:gd name="T15" fmla="*/ 5 h 41"/>
                  <a:gd name="T16" fmla="*/ 49 w 18"/>
                  <a:gd name="T17" fmla="*/ 0 h 41"/>
                  <a:gd name="T18" fmla="*/ 44 w 18"/>
                  <a:gd name="T19" fmla="*/ 5 h 41"/>
                  <a:gd name="T20" fmla="*/ 30 w 18"/>
                  <a:gd name="T21" fmla="*/ 30 h 41"/>
                  <a:gd name="T22" fmla="*/ 25 w 18"/>
                  <a:gd name="T23" fmla="*/ 41 h 41"/>
                  <a:gd name="T24" fmla="*/ 14 w 18"/>
                  <a:gd name="T25" fmla="*/ 68 h 41"/>
                  <a:gd name="T26" fmla="*/ 3 w 18"/>
                  <a:gd name="T27" fmla="*/ 96 h 41"/>
                  <a:gd name="T28" fmla="*/ 0 w 18"/>
                  <a:gd name="T29" fmla="*/ 107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41">
                    <a:moveTo>
                      <a:pt x="0" y="39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5" y="23"/>
                    </a:lnTo>
                    <a:lnTo>
                      <a:pt x="9" y="13"/>
                    </a:lnTo>
                    <a:lnTo>
                      <a:pt x="11" y="10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5" y="25"/>
                    </a:lnTo>
                    <a:lnTo>
                      <a:pt x="1" y="3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0" name="Freeform 1118"/>
              <p:cNvSpPr>
                <a:spLocks/>
              </p:cNvSpPr>
              <p:nvPr/>
            </p:nvSpPr>
            <p:spPr bwMode="auto">
              <a:xfrm>
                <a:off x="1051" y="1514"/>
                <a:ext cx="121" cy="58"/>
              </a:xfrm>
              <a:custGeom>
                <a:avLst/>
                <a:gdLst>
                  <a:gd name="T0" fmla="*/ 3 w 44"/>
                  <a:gd name="T1" fmla="*/ 58 h 21"/>
                  <a:gd name="T2" fmla="*/ 0 w 44"/>
                  <a:gd name="T3" fmla="*/ 58 h 21"/>
                  <a:gd name="T4" fmla="*/ 0 w 44"/>
                  <a:gd name="T5" fmla="*/ 55 h 21"/>
                  <a:gd name="T6" fmla="*/ 41 w 44"/>
                  <a:gd name="T7" fmla="*/ 30 h 21"/>
                  <a:gd name="T8" fmla="*/ 85 w 44"/>
                  <a:gd name="T9" fmla="*/ 8 h 21"/>
                  <a:gd name="T10" fmla="*/ 110 w 44"/>
                  <a:gd name="T11" fmla="*/ 3 h 21"/>
                  <a:gd name="T12" fmla="*/ 121 w 44"/>
                  <a:gd name="T13" fmla="*/ 0 h 21"/>
                  <a:gd name="T14" fmla="*/ 110 w 44"/>
                  <a:gd name="T15" fmla="*/ 3 h 21"/>
                  <a:gd name="T16" fmla="*/ 83 w 44"/>
                  <a:gd name="T17" fmla="*/ 14 h 21"/>
                  <a:gd name="T18" fmla="*/ 41 w 44"/>
                  <a:gd name="T19" fmla="*/ 33 h 21"/>
                  <a:gd name="T20" fmla="*/ 3 w 44"/>
                  <a:gd name="T21" fmla="*/ 58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1">
                    <a:moveTo>
                      <a:pt x="1" y="21"/>
                    </a:moveTo>
                    <a:lnTo>
                      <a:pt x="0" y="21"/>
                    </a:lnTo>
                    <a:lnTo>
                      <a:pt x="0" y="20"/>
                    </a:lnTo>
                    <a:lnTo>
                      <a:pt x="15" y="11"/>
                    </a:lnTo>
                    <a:lnTo>
                      <a:pt x="31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0" y="5"/>
                    </a:lnTo>
                    <a:lnTo>
                      <a:pt x="15" y="12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1" name="Freeform 1119"/>
              <p:cNvSpPr>
                <a:spLocks/>
              </p:cNvSpPr>
              <p:nvPr/>
            </p:nvSpPr>
            <p:spPr bwMode="auto">
              <a:xfrm>
                <a:off x="980" y="1522"/>
                <a:ext cx="228" cy="239"/>
              </a:xfrm>
              <a:custGeom>
                <a:avLst/>
                <a:gdLst>
                  <a:gd name="T0" fmla="*/ 3 w 83"/>
                  <a:gd name="T1" fmla="*/ 234 h 87"/>
                  <a:gd name="T2" fmla="*/ 0 w 83"/>
                  <a:gd name="T3" fmla="*/ 239 h 87"/>
                  <a:gd name="T4" fmla="*/ 0 w 83"/>
                  <a:gd name="T5" fmla="*/ 234 h 87"/>
                  <a:gd name="T6" fmla="*/ 3 w 83"/>
                  <a:gd name="T7" fmla="*/ 231 h 87"/>
                  <a:gd name="T8" fmla="*/ 3 w 83"/>
                  <a:gd name="T9" fmla="*/ 220 h 87"/>
                  <a:gd name="T10" fmla="*/ 5 w 83"/>
                  <a:gd name="T11" fmla="*/ 192 h 87"/>
                  <a:gd name="T12" fmla="*/ 14 w 83"/>
                  <a:gd name="T13" fmla="*/ 173 h 87"/>
                  <a:gd name="T14" fmla="*/ 16 w 83"/>
                  <a:gd name="T15" fmla="*/ 151 h 87"/>
                  <a:gd name="T16" fmla="*/ 27 w 83"/>
                  <a:gd name="T17" fmla="*/ 132 h 87"/>
                  <a:gd name="T18" fmla="*/ 41 w 83"/>
                  <a:gd name="T19" fmla="*/ 113 h 87"/>
                  <a:gd name="T20" fmla="*/ 55 w 83"/>
                  <a:gd name="T21" fmla="*/ 93 h 87"/>
                  <a:gd name="T22" fmla="*/ 71 w 83"/>
                  <a:gd name="T23" fmla="*/ 77 h 87"/>
                  <a:gd name="T24" fmla="*/ 102 w 83"/>
                  <a:gd name="T25" fmla="*/ 52 h 87"/>
                  <a:gd name="T26" fmla="*/ 126 w 83"/>
                  <a:gd name="T27" fmla="*/ 36 h 87"/>
                  <a:gd name="T28" fmla="*/ 137 w 83"/>
                  <a:gd name="T29" fmla="*/ 33 h 87"/>
                  <a:gd name="T30" fmla="*/ 157 w 83"/>
                  <a:gd name="T31" fmla="*/ 25 h 87"/>
                  <a:gd name="T32" fmla="*/ 201 w 83"/>
                  <a:gd name="T33" fmla="*/ 8 h 87"/>
                  <a:gd name="T34" fmla="*/ 228 w 83"/>
                  <a:gd name="T35" fmla="*/ 0 h 87"/>
                  <a:gd name="T36" fmla="*/ 201 w 83"/>
                  <a:gd name="T37" fmla="*/ 8 h 87"/>
                  <a:gd name="T38" fmla="*/ 132 w 83"/>
                  <a:gd name="T39" fmla="*/ 36 h 87"/>
                  <a:gd name="T40" fmla="*/ 124 w 83"/>
                  <a:gd name="T41" fmla="*/ 38 h 87"/>
                  <a:gd name="T42" fmla="*/ 99 w 83"/>
                  <a:gd name="T43" fmla="*/ 55 h 87"/>
                  <a:gd name="T44" fmla="*/ 71 w 83"/>
                  <a:gd name="T45" fmla="*/ 80 h 87"/>
                  <a:gd name="T46" fmla="*/ 55 w 83"/>
                  <a:gd name="T47" fmla="*/ 96 h 87"/>
                  <a:gd name="T48" fmla="*/ 41 w 83"/>
                  <a:gd name="T49" fmla="*/ 113 h 87"/>
                  <a:gd name="T50" fmla="*/ 27 w 83"/>
                  <a:gd name="T51" fmla="*/ 135 h 87"/>
                  <a:gd name="T52" fmla="*/ 19 w 83"/>
                  <a:gd name="T53" fmla="*/ 154 h 87"/>
                  <a:gd name="T54" fmla="*/ 14 w 83"/>
                  <a:gd name="T55" fmla="*/ 176 h 87"/>
                  <a:gd name="T56" fmla="*/ 11 w 83"/>
                  <a:gd name="T57" fmla="*/ 192 h 87"/>
                  <a:gd name="T58" fmla="*/ 5 w 83"/>
                  <a:gd name="T59" fmla="*/ 223 h 87"/>
                  <a:gd name="T60" fmla="*/ 5 w 83"/>
                  <a:gd name="T61" fmla="*/ 231 h 87"/>
                  <a:gd name="T62" fmla="*/ 3 w 83"/>
                  <a:gd name="T63" fmla="*/ 234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3" h="87">
                    <a:moveTo>
                      <a:pt x="1" y="85"/>
                    </a:moveTo>
                    <a:lnTo>
                      <a:pt x="0" y="87"/>
                    </a:lnTo>
                    <a:lnTo>
                      <a:pt x="0" y="85"/>
                    </a:lnTo>
                    <a:lnTo>
                      <a:pt x="1" y="84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5" y="63"/>
                    </a:lnTo>
                    <a:lnTo>
                      <a:pt x="6" y="55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4"/>
                    </a:lnTo>
                    <a:lnTo>
                      <a:pt x="26" y="28"/>
                    </a:lnTo>
                    <a:lnTo>
                      <a:pt x="37" y="19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57" y="9"/>
                    </a:lnTo>
                    <a:lnTo>
                      <a:pt x="73" y="3"/>
                    </a:lnTo>
                    <a:lnTo>
                      <a:pt x="83" y="0"/>
                    </a:lnTo>
                    <a:lnTo>
                      <a:pt x="73" y="3"/>
                    </a:lnTo>
                    <a:lnTo>
                      <a:pt x="48" y="13"/>
                    </a:lnTo>
                    <a:lnTo>
                      <a:pt x="45" y="14"/>
                    </a:lnTo>
                    <a:lnTo>
                      <a:pt x="36" y="20"/>
                    </a:lnTo>
                    <a:lnTo>
                      <a:pt x="26" y="29"/>
                    </a:lnTo>
                    <a:lnTo>
                      <a:pt x="20" y="35"/>
                    </a:lnTo>
                    <a:lnTo>
                      <a:pt x="15" y="41"/>
                    </a:lnTo>
                    <a:lnTo>
                      <a:pt x="10" y="49"/>
                    </a:lnTo>
                    <a:lnTo>
                      <a:pt x="7" y="56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81"/>
                    </a:lnTo>
                    <a:lnTo>
                      <a:pt x="2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2" name="Freeform 1120"/>
              <p:cNvSpPr>
                <a:spLocks/>
              </p:cNvSpPr>
              <p:nvPr/>
            </p:nvSpPr>
            <p:spPr bwMode="auto">
              <a:xfrm>
                <a:off x="991" y="1541"/>
                <a:ext cx="266" cy="234"/>
              </a:xfrm>
              <a:custGeom>
                <a:avLst/>
                <a:gdLst>
                  <a:gd name="T0" fmla="*/ 3 w 97"/>
                  <a:gd name="T1" fmla="*/ 228 h 85"/>
                  <a:gd name="T2" fmla="*/ 0 w 97"/>
                  <a:gd name="T3" fmla="*/ 234 h 85"/>
                  <a:gd name="T4" fmla="*/ 3 w 97"/>
                  <a:gd name="T5" fmla="*/ 228 h 85"/>
                  <a:gd name="T6" fmla="*/ 5 w 97"/>
                  <a:gd name="T7" fmla="*/ 226 h 85"/>
                  <a:gd name="T8" fmla="*/ 8 w 97"/>
                  <a:gd name="T9" fmla="*/ 215 h 85"/>
                  <a:gd name="T10" fmla="*/ 16 w 97"/>
                  <a:gd name="T11" fmla="*/ 184 h 85"/>
                  <a:gd name="T12" fmla="*/ 30 w 97"/>
                  <a:gd name="T13" fmla="*/ 143 h 85"/>
                  <a:gd name="T14" fmla="*/ 41 w 97"/>
                  <a:gd name="T15" fmla="*/ 121 h 85"/>
                  <a:gd name="T16" fmla="*/ 55 w 97"/>
                  <a:gd name="T17" fmla="*/ 99 h 85"/>
                  <a:gd name="T18" fmla="*/ 71 w 97"/>
                  <a:gd name="T19" fmla="*/ 77 h 85"/>
                  <a:gd name="T20" fmla="*/ 88 w 97"/>
                  <a:gd name="T21" fmla="*/ 61 h 85"/>
                  <a:gd name="T22" fmla="*/ 104 w 97"/>
                  <a:gd name="T23" fmla="*/ 50 h 85"/>
                  <a:gd name="T24" fmla="*/ 121 w 97"/>
                  <a:gd name="T25" fmla="*/ 36 h 85"/>
                  <a:gd name="T26" fmla="*/ 154 w 97"/>
                  <a:gd name="T27" fmla="*/ 28 h 85"/>
                  <a:gd name="T28" fmla="*/ 162 w 97"/>
                  <a:gd name="T29" fmla="*/ 22 h 85"/>
                  <a:gd name="T30" fmla="*/ 186 w 97"/>
                  <a:gd name="T31" fmla="*/ 14 h 85"/>
                  <a:gd name="T32" fmla="*/ 233 w 97"/>
                  <a:gd name="T33" fmla="*/ 0 h 85"/>
                  <a:gd name="T34" fmla="*/ 266 w 97"/>
                  <a:gd name="T35" fmla="*/ 0 h 85"/>
                  <a:gd name="T36" fmla="*/ 230 w 97"/>
                  <a:gd name="T37" fmla="*/ 3 h 85"/>
                  <a:gd name="T38" fmla="*/ 197 w 97"/>
                  <a:gd name="T39" fmla="*/ 14 h 85"/>
                  <a:gd name="T40" fmla="*/ 159 w 97"/>
                  <a:gd name="T41" fmla="*/ 22 h 85"/>
                  <a:gd name="T42" fmla="*/ 148 w 97"/>
                  <a:gd name="T43" fmla="*/ 30 h 85"/>
                  <a:gd name="T44" fmla="*/ 121 w 97"/>
                  <a:gd name="T45" fmla="*/ 41 h 85"/>
                  <a:gd name="T46" fmla="*/ 104 w 97"/>
                  <a:gd name="T47" fmla="*/ 50 h 85"/>
                  <a:gd name="T48" fmla="*/ 88 w 97"/>
                  <a:gd name="T49" fmla="*/ 63 h 85"/>
                  <a:gd name="T50" fmla="*/ 71 w 97"/>
                  <a:gd name="T51" fmla="*/ 80 h 85"/>
                  <a:gd name="T52" fmla="*/ 55 w 97"/>
                  <a:gd name="T53" fmla="*/ 102 h 85"/>
                  <a:gd name="T54" fmla="*/ 44 w 97"/>
                  <a:gd name="T55" fmla="*/ 121 h 85"/>
                  <a:gd name="T56" fmla="*/ 33 w 97"/>
                  <a:gd name="T57" fmla="*/ 146 h 85"/>
                  <a:gd name="T58" fmla="*/ 19 w 97"/>
                  <a:gd name="T59" fmla="*/ 187 h 85"/>
                  <a:gd name="T60" fmla="*/ 8 w 97"/>
                  <a:gd name="T61" fmla="*/ 215 h 85"/>
                  <a:gd name="T62" fmla="*/ 3 w 97"/>
                  <a:gd name="T63" fmla="*/ 228 h 8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85">
                    <a:moveTo>
                      <a:pt x="1" y="83"/>
                    </a:moveTo>
                    <a:lnTo>
                      <a:pt x="0" y="85"/>
                    </a:lnTo>
                    <a:lnTo>
                      <a:pt x="1" y="83"/>
                    </a:lnTo>
                    <a:lnTo>
                      <a:pt x="2" y="82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1" y="52"/>
                    </a:lnTo>
                    <a:lnTo>
                      <a:pt x="15" y="44"/>
                    </a:lnTo>
                    <a:lnTo>
                      <a:pt x="20" y="36"/>
                    </a:lnTo>
                    <a:lnTo>
                      <a:pt x="26" y="28"/>
                    </a:lnTo>
                    <a:lnTo>
                      <a:pt x="32" y="22"/>
                    </a:lnTo>
                    <a:lnTo>
                      <a:pt x="38" y="18"/>
                    </a:lnTo>
                    <a:lnTo>
                      <a:pt x="44" y="13"/>
                    </a:lnTo>
                    <a:lnTo>
                      <a:pt x="56" y="10"/>
                    </a:lnTo>
                    <a:lnTo>
                      <a:pt x="59" y="8"/>
                    </a:lnTo>
                    <a:lnTo>
                      <a:pt x="68" y="5"/>
                    </a:lnTo>
                    <a:lnTo>
                      <a:pt x="85" y="0"/>
                    </a:lnTo>
                    <a:lnTo>
                      <a:pt x="97" y="0"/>
                    </a:lnTo>
                    <a:lnTo>
                      <a:pt x="84" y="1"/>
                    </a:lnTo>
                    <a:lnTo>
                      <a:pt x="72" y="5"/>
                    </a:lnTo>
                    <a:lnTo>
                      <a:pt x="58" y="8"/>
                    </a:lnTo>
                    <a:lnTo>
                      <a:pt x="54" y="11"/>
                    </a:lnTo>
                    <a:lnTo>
                      <a:pt x="44" y="15"/>
                    </a:lnTo>
                    <a:lnTo>
                      <a:pt x="38" y="18"/>
                    </a:lnTo>
                    <a:lnTo>
                      <a:pt x="32" y="23"/>
                    </a:lnTo>
                    <a:lnTo>
                      <a:pt x="26" y="29"/>
                    </a:lnTo>
                    <a:lnTo>
                      <a:pt x="20" y="37"/>
                    </a:lnTo>
                    <a:lnTo>
                      <a:pt x="16" y="44"/>
                    </a:lnTo>
                    <a:lnTo>
                      <a:pt x="12" y="53"/>
                    </a:lnTo>
                    <a:lnTo>
                      <a:pt x="7" y="68"/>
                    </a:lnTo>
                    <a:lnTo>
                      <a:pt x="3" y="7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3" name="Freeform 1121"/>
              <p:cNvSpPr>
                <a:spLocks/>
              </p:cNvSpPr>
              <p:nvPr/>
            </p:nvSpPr>
            <p:spPr bwMode="auto">
              <a:xfrm>
                <a:off x="1005" y="1670"/>
                <a:ext cx="44" cy="143"/>
              </a:xfrm>
              <a:custGeom>
                <a:avLst/>
                <a:gdLst>
                  <a:gd name="T0" fmla="*/ 3 w 16"/>
                  <a:gd name="T1" fmla="*/ 140 h 52"/>
                  <a:gd name="T2" fmla="*/ 0 w 16"/>
                  <a:gd name="T3" fmla="*/ 140 h 52"/>
                  <a:gd name="T4" fmla="*/ 0 w 16"/>
                  <a:gd name="T5" fmla="*/ 143 h 52"/>
                  <a:gd name="T6" fmla="*/ 0 w 16"/>
                  <a:gd name="T7" fmla="*/ 140 h 52"/>
                  <a:gd name="T8" fmla="*/ 3 w 16"/>
                  <a:gd name="T9" fmla="*/ 124 h 52"/>
                  <a:gd name="T10" fmla="*/ 8 w 16"/>
                  <a:gd name="T11" fmla="*/ 85 h 52"/>
                  <a:gd name="T12" fmla="*/ 19 w 16"/>
                  <a:gd name="T13" fmla="*/ 69 h 52"/>
                  <a:gd name="T14" fmla="*/ 22 w 16"/>
                  <a:gd name="T15" fmla="*/ 50 h 52"/>
                  <a:gd name="T16" fmla="*/ 22 w 16"/>
                  <a:gd name="T17" fmla="*/ 36 h 52"/>
                  <a:gd name="T18" fmla="*/ 28 w 16"/>
                  <a:gd name="T19" fmla="*/ 28 h 52"/>
                  <a:gd name="T20" fmla="*/ 30 w 16"/>
                  <a:gd name="T21" fmla="*/ 17 h 52"/>
                  <a:gd name="T22" fmla="*/ 36 w 16"/>
                  <a:gd name="T23" fmla="*/ 11 h 52"/>
                  <a:gd name="T24" fmla="*/ 44 w 16"/>
                  <a:gd name="T25" fmla="*/ 0 h 52"/>
                  <a:gd name="T26" fmla="*/ 36 w 16"/>
                  <a:gd name="T27" fmla="*/ 11 h 52"/>
                  <a:gd name="T28" fmla="*/ 30 w 16"/>
                  <a:gd name="T29" fmla="*/ 25 h 52"/>
                  <a:gd name="T30" fmla="*/ 28 w 16"/>
                  <a:gd name="T31" fmla="*/ 36 h 52"/>
                  <a:gd name="T32" fmla="*/ 22 w 16"/>
                  <a:gd name="T33" fmla="*/ 55 h 52"/>
                  <a:gd name="T34" fmla="*/ 19 w 16"/>
                  <a:gd name="T35" fmla="*/ 72 h 52"/>
                  <a:gd name="T36" fmla="*/ 8 w 16"/>
                  <a:gd name="T37" fmla="*/ 88 h 52"/>
                  <a:gd name="T38" fmla="*/ 6 w 16"/>
                  <a:gd name="T39" fmla="*/ 124 h 52"/>
                  <a:gd name="T40" fmla="*/ 3 w 16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3" y="31"/>
                    </a:lnTo>
                    <a:lnTo>
                      <a:pt x="7" y="25"/>
                    </a:lnTo>
                    <a:lnTo>
                      <a:pt x="8" y="18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20"/>
                    </a:lnTo>
                    <a:lnTo>
                      <a:pt x="7" y="26"/>
                    </a:lnTo>
                    <a:lnTo>
                      <a:pt x="3" y="32"/>
                    </a:lnTo>
                    <a:lnTo>
                      <a:pt x="2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4" name="Freeform 1122"/>
              <p:cNvSpPr>
                <a:spLocks/>
              </p:cNvSpPr>
              <p:nvPr/>
            </p:nvSpPr>
            <p:spPr bwMode="auto">
              <a:xfrm>
                <a:off x="1054" y="1582"/>
                <a:ext cx="91" cy="75"/>
              </a:xfrm>
              <a:custGeom>
                <a:avLst/>
                <a:gdLst>
                  <a:gd name="T0" fmla="*/ 0 w 33"/>
                  <a:gd name="T1" fmla="*/ 72 h 27"/>
                  <a:gd name="T2" fmla="*/ 0 w 33"/>
                  <a:gd name="T3" fmla="*/ 75 h 27"/>
                  <a:gd name="T4" fmla="*/ 0 w 33"/>
                  <a:gd name="T5" fmla="*/ 72 h 27"/>
                  <a:gd name="T6" fmla="*/ 8 w 33"/>
                  <a:gd name="T7" fmla="*/ 61 h 27"/>
                  <a:gd name="T8" fmla="*/ 28 w 33"/>
                  <a:gd name="T9" fmla="*/ 36 h 27"/>
                  <a:gd name="T10" fmla="*/ 50 w 33"/>
                  <a:gd name="T11" fmla="*/ 19 h 27"/>
                  <a:gd name="T12" fmla="*/ 63 w 33"/>
                  <a:gd name="T13" fmla="*/ 11 h 27"/>
                  <a:gd name="T14" fmla="*/ 83 w 33"/>
                  <a:gd name="T15" fmla="*/ 3 h 27"/>
                  <a:gd name="T16" fmla="*/ 91 w 33"/>
                  <a:gd name="T17" fmla="*/ 0 h 27"/>
                  <a:gd name="T18" fmla="*/ 83 w 33"/>
                  <a:gd name="T19" fmla="*/ 3 h 27"/>
                  <a:gd name="T20" fmla="*/ 63 w 33"/>
                  <a:gd name="T21" fmla="*/ 11 h 27"/>
                  <a:gd name="T22" fmla="*/ 50 w 33"/>
                  <a:gd name="T23" fmla="*/ 19 h 27"/>
                  <a:gd name="T24" fmla="*/ 28 w 33"/>
                  <a:gd name="T25" fmla="*/ 39 h 27"/>
                  <a:gd name="T26" fmla="*/ 11 w 33"/>
                  <a:gd name="T27" fmla="*/ 61 h 27"/>
                  <a:gd name="T28" fmla="*/ 0 w 33"/>
                  <a:gd name="T29" fmla="*/ 72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27">
                    <a:moveTo>
                      <a:pt x="0" y="26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10" y="13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30" y="1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0" y="14"/>
                    </a:lnTo>
                    <a:lnTo>
                      <a:pt x="4" y="22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5" name="Freeform 1123"/>
              <p:cNvSpPr>
                <a:spLocks/>
              </p:cNvSpPr>
              <p:nvPr/>
            </p:nvSpPr>
            <p:spPr bwMode="auto">
              <a:xfrm>
                <a:off x="1013" y="1569"/>
                <a:ext cx="280" cy="260"/>
              </a:xfrm>
              <a:custGeom>
                <a:avLst/>
                <a:gdLst>
                  <a:gd name="T0" fmla="*/ 5 w 102"/>
                  <a:gd name="T1" fmla="*/ 252 h 95"/>
                  <a:gd name="T2" fmla="*/ 5 w 102"/>
                  <a:gd name="T3" fmla="*/ 255 h 95"/>
                  <a:gd name="T4" fmla="*/ 0 w 102"/>
                  <a:gd name="T5" fmla="*/ 260 h 95"/>
                  <a:gd name="T6" fmla="*/ 0 w 102"/>
                  <a:gd name="T7" fmla="*/ 255 h 95"/>
                  <a:gd name="T8" fmla="*/ 0 w 102"/>
                  <a:gd name="T9" fmla="*/ 252 h 95"/>
                  <a:gd name="T10" fmla="*/ 5 w 102"/>
                  <a:gd name="T11" fmla="*/ 238 h 95"/>
                  <a:gd name="T12" fmla="*/ 19 w 102"/>
                  <a:gd name="T13" fmla="*/ 205 h 95"/>
                  <a:gd name="T14" fmla="*/ 38 w 102"/>
                  <a:gd name="T15" fmla="*/ 161 h 95"/>
                  <a:gd name="T16" fmla="*/ 63 w 102"/>
                  <a:gd name="T17" fmla="*/ 115 h 95"/>
                  <a:gd name="T18" fmla="*/ 69 w 102"/>
                  <a:gd name="T19" fmla="*/ 101 h 95"/>
                  <a:gd name="T20" fmla="*/ 77 w 102"/>
                  <a:gd name="T21" fmla="*/ 90 h 95"/>
                  <a:gd name="T22" fmla="*/ 82 w 102"/>
                  <a:gd name="T23" fmla="*/ 79 h 95"/>
                  <a:gd name="T24" fmla="*/ 93 w 102"/>
                  <a:gd name="T25" fmla="*/ 74 h 95"/>
                  <a:gd name="T26" fmla="*/ 118 w 102"/>
                  <a:gd name="T27" fmla="*/ 60 h 95"/>
                  <a:gd name="T28" fmla="*/ 137 w 102"/>
                  <a:gd name="T29" fmla="*/ 49 h 95"/>
                  <a:gd name="T30" fmla="*/ 151 w 102"/>
                  <a:gd name="T31" fmla="*/ 44 h 95"/>
                  <a:gd name="T32" fmla="*/ 162 w 102"/>
                  <a:gd name="T33" fmla="*/ 33 h 95"/>
                  <a:gd name="T34" fmla="*/ 173 w 102"/>
                  <a:gd name="T35" fmla="*/ 22 h 95"/>
                  <a:gd name="T36" fmla="*/ 173 w 102"/>
                  <a:gd name="T37" fmla="*/ 19 h 95"/>
                  <a:gd name="T38" fmla="*/ 178 w 102"/>
                  <a:gd name="T39" fmla="*/ 19 h 95"/>
                  <a:gd name="T40" fmla="*/ 195 w 102"/>
                  <a:gd name="T41" fmla="*/ 14 h 95"/>
                  <a:gd name="T42" fmla="*/ 222 w 102"/>
                  <a:gd name="T43" fmla="*/ 5 h 95"/>
                  <a:gd name="T44" fmla="*/ 250 w 102"/>
                  <a:gd name="T45" fmla="*/ 3 h 95"/>
                  <a:gd name="T46" fmla="*/ 280 w 102"/>
                  <a:gd name="T47" fmla="*/ 0 h 95"/>
                  <a:gd name="T48" fmla="*/ 247 w 102"/>
                  <a:gd name="T49" fmla="*/ 5 h 95"/>
                  <a:gd name="T50" fmla="*/ 209 w 102"/>
                  <a:gd name="T51" fmla="*/ 8 h 95"/>
                  <a:gd name="T52" fmla="*/ 178 w 102"/>
                  <a:gd name="T53" fmla="*/ 19 h 95"/>
                  <a:gd name="T54" fmla="*/ 173 w 102"/>
                  <a:gd name="T55" fmla="*/ 22 h 95"/>
                  <a:gd name="T56" fmla="*/ 167 w 102"/>
                  <a:gd name="T57" fmla="*/ 25 h 95"/>
                  <a:gd name="T58" fmla="*/ 173 w 102"/>
                  <a:gd name="T59" fmla="*/ 30 h 95"/>
                  <a:gd name="T60" fmla="*/ 162 w 102"/>
                  <a:gd name="T61" fmla="*/ 36 h 95"/>
                  <a:gd name="T62" fmla="*/ 151 w 102"/>
                  <a:gd name="T63" fmla="*/ 47 h 95"/>
                  <a:gd name="T64" fmla="*/ 135 w 102"/>
                  <a:gd name="T65" fmla="*/ 52 h 95"/>
                  <a:gd name="T66" fmla="*/ 113 w 102"/>
                  <a:gd name="T67" fmla="*/ 63 h 95"/>
                  <a:gd name="T68" fmla="*/ 93 w 102"/>
                  <a:gd name="T69" fmla="*/ 77 h 95"/>
                  <a:gd name="T70" fmla="*/ 77 w 102"/>
                  <a:gd name="T71" fmla="*/ 93 h 95"/>
                  <a:gd name="T72" fmla="*/ 69 w 102"/>
                  <a:gd name="T73" fmla="*/ 104 h 95"/>
                  <a:gd name="T74" fmla="*/ 63 w 102"/>
                  <a:gd name="T75" fmla="*/ 118 h 95"/>
                  <a:gd name="T76" fmla="*/ 38 w 102"/>
                  <a:gd name="T77" fmla="*/ 164 h 95"/>
                  <a:gd name="T78" fmla="*/ 19 w 102"/>
                  <a:gd name="T79" fmla="*/ 205 h 95"/>
                  <a:gd name="T80" fmla="*/ 5 w 102"/>
                  <a:gd name="T81" fmla="*/ 238 h 95"/>
                  <a:gd name="T82" fmla="*/ 5 w 102"/>
                  <a:gd name="T83" fmla="*/ 252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95">
                    <a:moveTo>
                      <a:pt x="2" y="92"/>
                    </a:moveTo>
                    <a:lnTo>
                      <a:pt x="2" y="93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2" y="87"/>
                    </a:lnTo>
                    <a:lnTo>
                      <a:pt x="7" y="75"/>
                    </a:lnTo>
                    <a:lnTo>
                      <a:pt x="14" y="59"/>
                    </a:lnTo>
                    <a:lnTo>
                      <a:pt x="23" y="42"/>
                    </a:lnTo>
                    <a:lnTo>
                      <a:pt x="25" y="37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4" y="27"/>
                    </a:lnTo>
                    <a:lnTo>
                      <a:pt x="43" y="22"/>
                    </a:lnTo>
                    <a:lnTo>
                      <a:pt x="50" y="18"/>
                    </a:lnTo>
                    <a:lnTo>
                      <a:pt x="55" y="16"/>
                    </a:lnTo>
                    <a:lnTo>
                      <a:pt x="59" y="12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71" y="5"/>
                    </a:lnTo>
                    <a:lnTo>
                      <a:pt x="81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90" y="2"/>
                    </a:lnTo>
                    <a:lnTo>
                      <a:pt x="76" y="3"/>
                    </a:lnTo>
                    <a:lnTo>
                      <a:pt x="65" y="7"/>
                    </a:lnTo>
                    <a:lnTo>
                      <a:pt x="63" y="8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59" y="13"/>
                    </a:lnTo>
                    <a:lnTo>
                      <a:pt x="55" y="17"/>
                    </a:lnTo>
                    <a:lnTo>
                      <a:pt x="49" y="19"/>
                    </a:lnTo>
                    <a:lnTo>
                      <a:pt x="41" y="23"/>
                    </a:lnTo>
                    <a:lnTo>
                      <a:pt x="34" y="28"/>
                    </a:lnTo>
                    <a:lnTo>
                      <a:pt x="28" y="34"/>
                    </a:lnTo>
                    <a:lnTo>
                      <a:pt x="25" y="38"/>
                    </a:lnTo>
                    <a:lnTo>
                      <a:pt x="23" y="43"/>
                    </a:lnTo>
                    <a:lnTo>
                      <a:pt x="14" y="60"/>
                    </a:lnTo>
                    <a:lnTo>
                      <a:pt x="7" y="75"/>
                    </a:lnTo>
                    <a:lnTo>
                      <a:pt x="2" y="87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6" name="Freeform 1124"/>
              <p:cNvSpPr>
                <a:spLocks/>
              </p:cNvSpPr>
              <p:nvPr/>
            </p:nvSpPr>
            <p:spPr bwMode="auto">
              <a:xfrm>
                <a:off x="1027" y="1555"/>
                <a:ext cx="260" cy="192"/>
              </a:xfrm>
              <a:custGeom>
                <a:avLst/>
                <a:gdLst>
                  <a:gd name="T0" fmla="*/ 5 w 95"/>
                  <a:gd name="T1" fmla="*/ 187 h 70"/>
                  <a:gd name="T2" fmla="*/ 5 w 95"/>
                  <a:gd name="T3" fmla="*/ 189 h 70"/>
                  <a:gd name="T4" fmla="*/ 0 w 95"/>
                  <a:gd name="T5" fmla="*/ 192 h 70"/>
                  <a:gd name="T6" fmla="*/ 5 w 95"/>
                  <a:gd name="T7" fmla="*/ 189 h 70"/>
                  <a:gd name="T8" fmla="*/ 5 w 95"/>
                  <a:gd name="T9" fmla="*/ 187 h 70"/>
                  <a:gd name="T10" fmla="*/ 8 w 95"/>
                  <a:gd name="T11" fmla="*/ 184 h 70"/>
                  <a:gd name="T12" fmla="*/ 11 w 95"/>
                  <a:gd name="T13" fmla="*/ 176 h 70"/>
                  <a:gd name="T14" fmla="*/ 22 w 95"/>
                  <a:gd name="T15" fmla="*/ 151 h 70"/>
                  <a:gd name="T16" fmla="*/ 38 w 95"/>
                  <a:gd name="T17" fmla="*/ 115 h 70"/>
                  <a:gd name="T18" fmla="*/ 52 w 95"/>
                  <a:gd name="T19" fmla="*/ 99 h 70"/>
                  <a:gd name="T20" fmla="*/ 66 w 95"/>
                  <a:gd name="T21" fmla="*/ 80 h 70"/>
                  <a:gd name="T22" fmla="*/ 104 w 95"/>
                  <a:gd name="T23" fmla="*/ 52 h 70"/>
                  <a:gd name="T24" fmla="*/ 134 w 95"/>
                  <a:gd name="T25" fmla="*/ 36 h 70"/>
                  <a:gd name="T26" fmla="*/ 159 w 95"/>
                  <a:gd name="T27" fmla="*/ 22 h 70"/>
                  <a:gd name="T28" fmla="*/ 167 w 95"/>
                  <a:gd name="T29" fmla="*/ 16 h 70"/>
                  <a:gd name="T30" fmla="*/ 170 w 95"/>
                  <a:gd name="T31" fmla="*/ 14 h 70"/>
                  <a:gd name="T32" fmla="*/ 189 w 95"/>
                  <a:gd name="T33" fmla="*/ 5 h 70"/>
                  <a:gd name="T34" fmla="*/ 208 w 95"/>
                  <a:gd name="T35" fmla="*/ 3 h 70"/>
                  <a:gd name="T36" fmla="*/ 233 w 95"/>
                  <a:gd name="T37" fmla="*/ 0 h 70"/>
                  <a:gd name="T38" fmla="*/ 260 w 95"/>
                  <a:gd name="T39" fmla="*/ 3 h 70"/>
                  <a:gd name="T40" fmla="*/ 230 w 95"/>
                  <a:gd name="T41" fmla="*/ 3 h 70"/>
                  <a:gd name="T42" fmla="*/ 230 w 95"/>
                  <a:gd name="T43" fmla="*/ 0 h 70"/>
                  <a:gd name="T44" fmla="*/ 219 w 95"/>
                  <a:gd name="T45" fmla="*/ 3 h 70"/>
                  <a:gd name="T46" fmla="*/ 197 w 95"/>
                  <a:gd name="T47" fmla="*/ 5 h 70"/>
                  <a:gd name="T48" fmla="*/ 175 w 95"/>
                  <a:gd name="T49" fmla="*/ 14 h 70"/>
                  <a:gd name="T50" fmla="*/ 167 w 95"/>
                  <a:gd name="T51" fmla="*/ 16 h 70"/>
                  <a:gd name="T52" fmla="*/ 164 w 95"/>
                  <a:gd name="T53" fmla="*/ 19 h 70"/>
                  <a:gd name="T54" fmla="*/ 159 w 95"/>
                  <a:gd name="T55" fmla="*/ 27 h 70"/>
                  <a:gd name="T56" fmla="*/ 134 w 95"/>
                  <a:gd name="T57" fmla="*/ 38 h 70"/>
                  <a:gd name="T58" fmla="*/ 99 w 95"/>
                  <a:gd name="T59" fmla="*/ 58 h 70"/>
                  <a:gd name="T60" fmla="*/ 66 w 95"/>
                  <a:gd name="T61" fmla="*/ 85 h 70"/>
                  <a:gd name="T62" fmla="*/ 52 w 95"/>
                  <a:gd name="T63" fmla="*/ 101 h 70"/>
                  <a:gd name="T64" fmla="*/ 41 w 95"/>
                  <a:gd name="T65" fmla="*/ 118 h 70"/>
                  <a:gd name="T66" fmla="*/ 22 w 95"/>
                  <a:gd name="T67" fmla="*/ 151 h 70"/>
                  <a:gd name="T68" fmla="*/ 11 w 95"/>
                  <a:gd name="T69" fmla="*/ 176 h 70"/>
                  <a:gd name="T70" fmla="*/ 8 w 95"/>
                  <a:gd name="T71" fmla="*/ 187 h 70"/>
                  <a:gd name="T72" fmla="*/ 5 w 95"/>
                  <a:gd name="T73" fmla="*/ 187 h 7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70">
                    <a:moveTo>
                      <a:pt x="2" y="68"/>
                    </a:moveTo>
                    <a:lnTo>
                      <a:pt x="2" y="69"/>
                    </a:lnTo>
                    <a:lnTo>
                      <a:pt x="0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7"/>
                    </a:lnTo>
                    <a:lnTo>
                      <a:pt x="4" y="64"/>
                    </a:lnTo>
                    <a:lnTo>
                      <a:pt x="8" y="55"/>
                    </a:lnTo>
                    <a:lnTo>
                      <a:pt x="14" y="42"/>
                    </a:lnTo>
                    <a:lnTo>
                      <a:pt x="19" y="36"/>
                    </a:lnTo>
                    <a:lnTo>
                      <a:pt x="24" y="29"/>
                    </a:lnTo>
                    <a:lnTo>
                      <a:pt x="38" y="19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1" y="6"/>
                    </a:lnTo>
                    <a:lnTo>
                      <a:pt x="62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5" y="1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0" y="1"/>
                    </a:lnTo>
                    <a:lnTo>
                      <a:pt x="72" y="2"/>
                    </a:lnTo>
                    <a:lnTo>
                      <a:pt x="64" y="5"/>
                    </a:lnTo>
                    <a:lnTo>
                      <a:pt x="61" y="6"/>
                    </a:lnTo>
                    <a:lnTo>
                      <a:pt x="60" y="7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36" y="21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5" y="43"/>
                    </a:lnTo>
                    <a:lnTo>
                      <a:pt x="8" y="55"/>
                    </a:lnTo>
                    <a:lnTo>
                      <a:pt x="4" y="64"/>
                    </a:lnTo>
                    <a:lnTo>
                      <a:pt x="3" y="68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7" name="Freeform 1125"/>
              <p:cNvSpPr>
                <a:spLocks/>
              </p:cNvSpPr>
              <p:nvPr/>
            </p:nvSpPr>
            <p:spPr bwMode="auto">
              <a:xfrm>
                <a:off x="1024" y="1802"/>
                <a:ext cx="14" cy="49"/>
              </a:xfrm>
              <a:custGeom>
                <a:avLst/>
                <a:gdLst>
                  <a:gd name="T0" fmla="*/ 3 w 5"/>
                  <a:gd name="T1" fmla="*/ 49 h 18"/>
                  <a:gd name="T2" fmla="*/ 0 w 5"/>
                  <a:gd name="T3" fmla="*/ 49 h 18"/>
                  <a:gd name="T4" fmla="*/ 8 w 5"/>
                  <a:gd name="T5" fmla="*/ 30 h 18"/>
                  <a:gd name="T6" fmla="*/ 11 w 5"/>
                  <a:gd name="T7" fmla="*/ 14 h 18"/>
                  <a:gd name="T8" fmla="*/ 14 w 5"/>
                  <a:gd name="T9" fmla="*/ 5 h 18"/>
                  <a:gd name="T10" fmla="*/ 14 w 5"/>
                  <a:gd name="T11" fmla="*/ 0 h 18"/>
                  <a:gd name="T12" fmla="*/ 14 w 5"/>
                  <a:gd name="T13" fmla="*/ 5 h 18"/>
                  <a:gd name="T14" fmla="*/ 11 w 5"/>
                  <a:gd name="T15" fmla="*/ 14 h 18"/>
                  <a:gd name="T16" fmla="*/ 8 w 5"/>
                  <a:gd name="T17" fmla="*/ 30 h 18"/>
                  <a:gd name="T18" fmla="*/ 3 w 5"/>
                  <a:gd name="T19" fmla="*/ 4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lnTo>
                      <a:pt x="0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3" y="11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8" name="Freeform 1126"/>
              <p:cNvSpPr>
                <a:spLocks/>
              </p:cNvSpPr>
              <p:nvPr/>
            </p:nvSpPr>
            <p:spPr bwMode="auto">
              <a:xfrm>
                <a:off x="1040" y="1591"/>
                <a:ext cx="283" cy="266"/>
              </a:xfrm>
              <a:custGeom>
                <a:avLst/>
                <a:gdLst>
                  <a:gd name="T0" fmla="*/ 5 w 103"/>
                  <a:gd name="T1" fmla="*/ 255 h 97"/>
                  <a:gd name="T2" fmla="*/ 5 w 103"/>
                  <a:gd name="T3" fmla="*/ 261 h 97"/>
                  <a:gd name="T4" fmla="*/ 0 w 103"/>
                  <a:gd name="T5" fmla="*/ 266 h 97"/>
                  <a:gd name="T6" fmla="*/ 0 w 103"/>
                  <a:gd name="T7" fmla="*/ 261 h 97"/>
                  <a:gd name="T8" fmla="*/ 0 w 103"/>
                  <a:gd name="T9" fmla="*/ 255 h 97"/>
                  <a:gd name="T10" fmla="*/ 5 w 103"/>
                  <a:gd name="T11" fmla="*/ 241 h 97"/>
                  <a:gd name="T12" fmla="*/ 8 w 103"/>
                  <a:gd name="T13" fmla="*/ 206 h 97"/>
                  <a:gd name="T14" fmla="*/ 14 w 103"/>
                  <a:gd name="T15" fmla="*/ 184 h 97"/>
                  <a:gd name="T16" fmla="*/ 22 w 103"/>
                  <a:gd name="T17" fmla="*/ 156 h 97"/>
                  <a:gd name="T18" fmla="*/ 36 w 103"/>
                  <a:gd name="T19" fmla="*/ 134 h 97"/>
                  <a:gd name="T20" fmla="*/ 49 w 103"/>
                  <a:gd name="T21" fmla="*/ 110 h 97"/>
                  <a:gd name="T22" fmla="*/ 66 w 103"/>
                  <a:gd name="T23" fmla="*/ 85 h 97"/>
                  <a:gd name="T24" fmla="*/ 82 w 103"/>
                  <a:gd name="T25" fmla="*/ 66 h 97"/>
                  <a:gd name="T26" fmla="*/ 104 w 103"/>
                  <a:gd name="T27" fmla="*/ 49 h 97"/>
                  <a:gd name="T28" fmla="*/ 124 w 103"/>
                  <a:gd name="T29" fmla="*/ 36 h 97"/>
                  <a:gd name="T30" fmla="*/ 154 w 103"/>
                  <a:gd name="T31" fmla="*/ 22 h 97"/>
                  <a:gd name="T32" fmla="*/ 168 w 103"/>
                  <a:gd name="T33" fmla="*/ 16 h 97"/>
                  <a:gd name="T34" fmla="*/ 195 w 103"/>
                  <a:gd name="T35" fmla="*/ 8 h 97"/>
                  <a:gd name="T36" fmla="*/ 223 w 103"/>
                  <a:gd name="T37" fmla="*/ 3 h 97"/>
                  <a:gd name="T38" fmla="*/ 250 w 103"/>
                  <a:gd name="T39" fmla="*/ 0 h 97"/>
                  <a:gd name="T40" fmla="*/ 283 w 103"/>
                  <a:gd name="T41" fmla="*/ 0 h 97"/>
                  <a:gd name="T42" fmla="*/ 250 w 103"/>
                  <a:gd name="T43" fmla="*/ 0 h 97"/>
                  <a:gd name="T44" fmla="*/ 236 w 103"/>
                  <a:gd name="T45" fmla="*/ 0 h 97"/>
                  <a:gd name="T46" fmla="*/ 206 w 103"/>
                  <a:gd name="T47" fmla="*/ 8 h 97"/>
                  <a:gd name="T48" fmla="*/ 179 w 103"/>
                  <a:gd name="T49" fmla="*/ 14 h 97"/>
                  <a:gd name="T50" fmla="*/ 165 w 103"/>
                  <a:gd name="T51" fmla="*/ 22 h 97"/>
                  <a:gd name="T52" fmla="*/ 151 w 103"/>
                  <a:gd name="T53" fmla="*/ 25 h 97"/>
                  <a:gd name="T54" fmla="*/ 121 w 103"/>
                  <a:gd name="T55" fmla="*/ 38 h 97"/>
                  <a:gd name="T56" fmla="*/ 99 w 103"/>
                  <a:gd name="T57" fmla="*/ 52 h 97"/>
                  <a:gd name="T58" fmla="*/ 82 w 103"/>
                  <a:gd name="T59" fmla="*/ 69 h 97"/>
                  <a:gd name="T60" fmla="*/ 66 w 103"/>
                  <a:gd name="T61" fmla="*/ 85 h 97"/>
                  <a:gd name="T62" fmla="*/ 49 w 103"/>
                  <a:gd name="T63" fmla="*/ 112 h 97"/>
                  <a:gd name="T64" fmla="*/ 36 w 103"/>
                  <a:gd name="T65" fmla="*/ 137 h 97"/>
                  <a:gd name="T66" fmla="*/ 25 w 103"/>
                  <a:gd name="T67" fmla="*/ 162 h 97"/>
                  <a:gd name="T68" fmla="*/ 14 w 103"/>
                  <a:gd name="T69" fmla="*/ 184 h 97"/>
                  <a:gd name="T70" fmla="*/ 11 w 103"/>
                  <a:gd name="T71" fmla="*/ 208 h 97"/>
                  <a:gd name="T72" fmla="*/ 5 w 103"/>
                  <a:gd name="T73" fmla="*/ 241 h 97"/>
                  <a:gd name="T74" fmla="*/ 5 w 103"/>
                  <a:gd name="T75" fmla="*/ 255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97">
                    <a:moveTo>
                      <a:pt x="2" y="93"/>
                    </a:moveTo>
                    <a:lnTo>
                      <a:pt x="2" y="95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2" y="88"/>
                    </a:lnTo>
                    <a:lnTo>
                      <a:pt x="3" y="75"/>
                    </a:lnTo>
                    <a:lnTo>
                      <a:pt x="5" y="67"/>
                    </a:lnTo>
                    <a:lnTo>
                      <a:pt x="8" y="57"/>
                    </a:lnTo>
                    <a:lnTo>
                      <a:pt x="13" y="49"/>
                    </a:lnTo>
                    <a:lnTo>
                      <a:pt x="18" y="40"/>
                    </a:lnTo>
                    <a:lnTo>
                      <a:pt x="24" y="31"/>
                    </a:lnTo>
                    <a:lnTo>
                      <a:pt x="30" y="24"/>
                    </a:lnTo>
                    <a:lnTo>
                      <a:pt x="38" y="18"/>
                    </a:lnTo>
                    <a:lnTo>
                      <a:pt x="45" y="13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3"/>
                    </a:lnTo>
                    <a:lnTo>
                      <a:pt x="81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91" y="0"/>
                    </a:lnTo>
                    <a:lnTo>
                      <a:pt x="86" y="0"/>
                    </a:lnTo>
                    <a:lnTo>
                      <a:pt x="75" y="3"/>
                    </a:lnTo>
                    <a:lnTo>
                      <a:pt x="65" y="5"/>
                    </a:lnTo>
                    <a:lnTo>
                      <a:pt x="60" y="8"/>
                    </a:lnTo>
                    <a:lnTo>
                      <a:pt x="55" y="9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4" y="31"/>
                    </a:lnTo>
                    <a:lnTo>
                      <a:pt x="18" y="41"/>
                    </a:lnTo>
                    <a:lnTo>
                      <a:pt x="13" y="50"/>
                    </a:lnTo>
                    <a:lnTo>
                      <a:pt x="9" y="59"/>
                    </a:lnTo>
                    <a:lnTo>
                      <a:pt x="5" y="67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59" name="Freeform 1127"/>
              <p:cNvSpPr>
                <a:spLocks/>
              </p:cNvSpPr>
              <p:nvPr/>
            </p:nvSpPr>
            <p:spPr bwMode="auto">
              <a:xfrm>
                <a:off x="1051" y="1604"/>
                <a:ext cx="286" cy="275"/>
              </a:xfrm>
              <a:custGeom>
                <a:avLst/>
                <a:gdLst>
                  <a:gd name="T0" fmla="*/ 0 w 104"/>
                  <a:gd name="T1" fmla="*/ 264 h 100"/>
                  <a:gd name="T2" fmla="*/ 0 w 104"/>
                  <a:gd name="T3" fmla="*/ 267 h 100"/>
                  <a:gd name="T4" fmla="*/ 3 w 104"/>
                  <a:gd name="T5" fmla="*/ 275 h 100"/>
                  <a:gd name="T6" fmla="*/ 0 w 104"/>
                  <a:gd name="T7" fmla="*/ 267 h 100"/>
                  <a:gd name="T8" fmla="*/ 0 w 104"/>
                  <a:gd name="T9" fmla="*/ 264 h 100"/>
                  <a:gd name="T10" fmla="*/ 3 w 104"/>
                  <a:gd name="T11" fmla="*/ 261 h 100"/>
                  <a:gd name="T12" fmla="*/ 8 w 104"/>
                  <a:gd name="T13" fmla="*/ 250 h 100"/>
                  <a:gd name="T14" fmla="*/ 14 w 104"/>
                  <a:gd name="T15" fmla="*/ 217 h 100"/>
                  <a:gd name="T16" fmla="*/ 28 w 104"/>
                  <a:gd name="T17" fmla="*/ 168 h 100"/>
                  <a:gd name="T18" fmla="*/ 47 w 104"/>
                  <a:gd name="T19" fmla="*/ 113 h 100"/>
                  <a:gd name="T20" fmla="*/ 61 w 104"/>
                  <a:gd name="T21" fmla="*/ 85 h 100"/>
                  <a:gd name="T22" fmla="*/ 83 w 104"/>
                  <a:gd name="T23" fmla="*/ 66 h 100"/>
                  <a:gd name="T24" fmla="*/ 102 w 104"/>
                  <a:gd name="T25" fmla="*/ 50 h 100"/>
                  <a:gd name="T26" fmla="*/ 121 w 104"/>
                  <a:gd name="T27" fmla="*/ 36 h 100"/>
                  <a:gd name="T28" fmla="*/ 140 w 104"/>
                  <a:gd name="T29" fmla="*/ 25 h 100"/>
                  <a:gd name="T30" fmla="*/ 154 w 104"/>
                  <a:gd name="T31" fmla="*/ 22 h 100"/>
                  <a:gd name="T32" fmla="*/ 168 w 104"/>
                  <a:gd name="T33" fmla="*/ 17 h 100"/>
                  <a:gd name="T34" fmla="*/ 195 w 104"/>
                  <a:gd name="T35" fmla="*/ 11 h 100"/>
                  <a:gd name="T36" fmla="*/ 226 w 104"/>
                  <a:gd name="T37" fmla="*/ 3 h 100"/>
                  <a:gd name="T38" fmla="*/ 253 w 104"/>
                  <a:gd name="T39" fmla="*/ 0 h 100"/>
                  <a:gd name="T40" fmla="*/ 286 w 104"/>
                  <a:gd name="T41" fmla="*/ 0 h 100"/>
                  <a:gd name="T42" fmla="*/ 253 w 104"/>
                  <a:gd name="T43" fmla="*/ 3 h 100"/>
                  <a:gd name="T44" fmla="*/ 239 w 104"/>
                  <a:gd name="T45" fmla="*/ 3 h 100"/>
                  <a:gd name="T46" fmla="*/ 209 w 104"/>
                  <a:gd name="T47" fmla="*/ 11 h 100"/>
                  <a:gd name="T48" fmla="*/ 165 w 104"/>
                  <a:gd name="T49" fmla="*/ 22 h 100"/>
                  <a:gd name="T50" fmla="*/ 151 w 104"/>
                  <a:gd name="T51" fmla="*/ 22 h 100"/>
                  <a:gd name="T52" fmla="*/ 121 w 104"/>
                  <a:gd name="T53" fmla="*/ 39 h 100"/>
                  <a:gd name="T54" fmla="*/ 99 w 104"/>
                  <a:gd name="T55" fmla="*/ 52 h 100"/>
                  <a:gd name="T56" fmla="*/ 83 w 104"/>
                  <a:gd name="T57" fmla="*/ 69 h 100"/>
                  <a:gd name="T58" fmla="*/ 61 w 104"/>
                  <a:gd name="T59" fmla="*/ 91 h 100"/>
                  <a:gd name="T60" fmla="*/ 47 w 104"/>
                  <a:gd name="T61" fmla="*/ 113 h 100"/>
                  <a:gd name="T62" fmla="*/ 30 w 104"/>
                  <a:gd name="T63" fmla="*/ 168 h 100"/>
                  <a:gd name="T64" fmla="*/ 17 w 104"/>
                  <a:gd name="T65" fmla="*/ 217 h 100"/>
                  <a:gd name="T66" fmla="*/ 8 w 104"/>
                  <a:gd name="T67" fmla="*/ 250 h 100"/>
                  <a:gd name="T68" fmla="*/ 3 w 104"/>
                  <a:gd name="T69" fmla="*/ 261 h 100"/>
                  <a:gd name="T70" fmla="*/ 0 w 104"/>
                  <a:gd name="T71" fmla="*/ 264 h 1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100">
                    <a:moveTo>
                      <a:pt x="0" y="96"/>
                    </a:moveTo>
                    <a:lnTo>
                      <a:pt x="0" y="97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1" y="95"/>
                    </a:lnTo>
                    <a:lnTo>
                      <a:pt x="3" y="91"/>
                    </a:lnTo>
                    <a:lnTo>
                      <a:pt x="5" y="79"/>
                    </a:lnTo>
                    <a:lnTo>
                      <a:pt x="10" y="61"/>
                    </a:lnTo>
                    <a:lnTo>
                      <a:pt x="17" y="41"/>
                    </a:lnTo>
                    <a:lnTo>
                      <a:pt x="22" y="31"/>
                    </a:lnTo>
                    <a:lnTo>
                      <a:pt x="30" y="24"/>
                    </a:lnTo>
                    <a:lnTo>
                      <a:pt x="37" y="18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4"/>
                    </a:lnTo>
                    <a:lnTo>
                      <a:pt x="82" y="1"/>
                    </a:lnTo>
                    <a:lnTo>
                      <a:pt x="92" y="0"/>
                    </a:lnTo>
                    <a:lnTo>
                      <a:pt x="104" y="0"/>
                    </a:lnTo>
                    <a:lnTo>
                      <a:pt x="92" y="1"/>
                    </a:lnTo>
                    <a:lnTo>
                      <a:pt x="87" y="1"/>
                    </a:lnTo>
                    <a:lnTo>
                      <a:pt x="76" y="4"/>
                    </a:lnTo>
                    <a:lnTo>
                      <a:pt x="60" y="8"/>
                    </a:lnTo>
                    <a:lnTo>
                      <a:pt x="55" y="8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2" y="33"/>
                    </a:lnTo>
                    <a:lnTo>
                      <a:pt x="17" y="41"/>
                    </a:lnTo>
                    <a:lnTo>
                      <a:pt x="11" y="61"/>
                    </a:lnTo>
                    <a:lnTo>
                      <a:pt x="6" y="79"/>
                    </a:lnTo>
                    <a:lnTo>
                      <a:pt x="3" y="91"/>
                    </a:lnTo>
                    <a:lnTo>
                      <a:pt x="1" y="95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0" name="Freeform 1128"/>
              <p:cNvSpPr>
                <a:spLocks/>
              </p:cNvSpPr>
              <p:nvPr/>
            </p:nvSpPr>
            <p:spPr bwMode="auto">
              <a:xfrm>
                <a:off x="1068" y="1613"/>
                <a:ext cx="247" cy="285"/>
              </a:xfrm>
              <a:custGeom>
                <a:avLst/>
                <a:gdLst>
                  <a:gd name="T0" fmla="*/ 3 w 90"/>
                  <a:gd name="T1" fmla="*/ 274 h 104"/>
                  <a:gd name="T2" fmla="*/ 0 w 90"/>
                  <a:gd name="T3" fmla="*/ 285 h 104"/>
                  <a:gd name="T4" fmla="*/ 0 w 90"/>
                  <a:gd name="T5" fmla="*/ 274 h 104"/>
                  <a:gd name="T6" fmla="*/ 3 w 90"/>
                  <a:gd name="T7" fmla="*/ 260 h 104"/>
                  <a:gd name="T8" fmla="*/ 8 w 90"/>
                  <a:gd name="T9" fmla="*/ 227 h 104"/>
                  <a:gd name="T10" fmla="*/ 16 w 90"/>
                  <a:gd name="T11" fmla="*/ 184 h 104"/>
                  <a:gd name="T12" fmla="*/ 25 w 90"/>
                  <a:gd name="T13" fmla="*/ 156 h 104"/>
                  <a:gd name="T14" fmla="*/ 38 w 90"/>
                  <a:gd name="T15" fmla="*/ 132 h 104"/>
                  <a:gd name="T16" fmla="*/ 49 w 90"/>
                  <a:gd name="T17" fmla="*/ 107 h 104"/>
                  <a:gd name="T18" fmla="*/ 66 w 90"/>
                  <a:gd name="T19" fmla="*/ 88 h 104"/>
                  <a:gd name="T20" fmla="*/ 82 w 90"/>
                  <a:gd name="T21" fmla="*/ 71 h 104"/>
                  <a:gd name="T22" fmla="*/ 99 w 90"/>
                  <a:gd name="T23" fmla="*/ 58 h 104"/>
                  <a:gd name="T24" fmla="*/ 126 w 90"/>
                  <a:gd name="T25" fmla="*/ 36 h 104"/>
                  <a:gd name="T26" fmla="*/ 137 w 90"/>
                  <a:gd name="T27" fmla="*/ 33 h 104"/>
                  <a:gd name="T28" fmla="*/ 165 w 90"/>
                  <a:gd name="T29" fmla="*/ 22 h 104"/>
                  <a:gd name="T30" fmla="*/ 189 w 90"/>
                  <a:gd name="T31" fmla="*/ 14 h 104"/>
                  <a:gd name="T32" fmla="*/ 211 w 90"/>
                  <a:gd name="T33" fmla="*/ 5 h 104"/>
                  <a:gd name="T34" fmla="*/ 247 w 90"/>
                  <a:gd name="T35" fmla="*/ 0 h 104"/>
                  <a:gd name="T36" fmla="*/ 211 w 90"/>
                  <a:gd name="T37" fmla="*/ 8 h 104"/>
                  <a:gd name="T38" fmla="*/ 203 w 90"/>
                  <a:gd name="T39" fmla="*/ 8 h 104"/>
                  <a:gd name="T40" fmla="*/ 176 w 90"/>
                  <a:gd name="T41" fmla="*/ 19 h 104"/>
                  <a:gd name="T42" fmla="*/ 134 w 90"/>
                  <a:gd name="T43" fmla="*/ 36 h 104"/>
                  <a:gd name="T44" fmla="*/ 124 w 90"/>
                  <a:gd name="T45" fmla="*/ 41 h 104"/>
                  <a:gd name="T46" fmla="*/ 96 w 90"/>
                  <a:gd name="T47" fmla="*/ 58 h 104"/>
                  <a:gd name="T48" fmla="*/ 80 w 90"/>
                  <a:gd name="T49" fmla="*/ 74 h 104"/>
                  <a:gd name="T50" fmla="*/ 66 w 90"/>
                  <a:gd name="T51" fmla="*/ 90 h 104"/>
                  <a:gd name="T52" fmla="*/ 49 w 90"/>
                  <a:gd name="T53" fmla="*/ 112 h 104"/>
                  <a:gd name="T54" fmla="*/ 38 w 90"/>
                  <a:gd name="T55" fmla="*/ 134 h 104"/>
                  <a:gd name="T56" fmla="*/ 27 w 90"/>
                  <a:gd name="T57" fmla="*/ 159 h 104"/>
                  <a:gd name="T58" fmla="*/ 16 w 90"/>
                  <a:gd name="T59" fmla="*/ 184 h 104"/>
                  <a:gd name="T60" fmla="*/ 8 w 90"/>
                  <a:gd name="T61" fmla="*/ 227 h 104"/>
                  <a:gd name="T62" fmla="*/ 3 w 90"/>
                  <a:gd name="T63" fmla="*/ 260 h 104"/>
                  <a:gd name="T64" fmla="*/ 3 w 90"/>
                  <a:gd name="T65" fmla="*/ 274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" h="104">
                    <a:moveTo>
                      <a:pt x="1" y="100"/>
                    </a:moveTo>
                    <a:lnTo>
                      <a:pt x="0" y="104"/>
                    </a:lnTo>
                    <a:lnTo>
                      <a:pt x="0" y="100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6" y="67"/>
                    </a:lnTo>
                    <a:lnTo>
                      <a:pt x="9" y="57"/>
                    </a:lnTo>
                    <a:lnTo>
                      <a:pt x="14" y="48"/>
                    </a:lnTo>
                    <a:lnTo>
                      <a:pt x="18" y="39"/>
                    </a:lnTo>
                    <a:lnTo>
                      <a:pt x="24" y="32"/>
                    </a:lnTo>
                    <a:lnTo>
                      <a:pt x="30" y="26"/>
                    </a:lnTo>
                    <a:lnTo>
                      <a:pt x="36" y="21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5"/>
                    </a:lnTo>
                    <a:lnTo>
                      <a:pt x="77" y="2"/>
                    </a:lnTo>
                    <a:lnTo>
                      <a:pt x="90" y="0"/>
                    </a:lnTo>
                    <a:lnTo>
                      <a:pt x="77" y="3"/>
                    </a:lnTo>
                    <a:lnTo>
                      <a:pt x="74" y="3"/>
                    </a:lnTo>
                    <a:lnTo>
                      <a:pt x="64" y="7"/>
                    </a:lnTo>
                    <a:lnTo>
                      <a:pt x="49" y="13"/>
                    </a:lnTo>
                    <a:lnTo>
                      <a:pt x="45" y="15"/>
                    </a:lnTo>
                    <a:lnTo>
                      <a:pt x="35" y="21"/>
                    </a:lnTo>
                    <a:lnTo>
                      <a:pt x="29" y="27"/>
                    </a:lnTo>
                    <a:lnTo>
                      <a:pt x="24" y="33"/>
                    </a:lnTo>
                    <a:lnTo>
                      <a:pt x="18" y="41"/>
                    </a:lnTo>
                    <a:lnTo>
                      <a:pt x="14" y="49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3" y="83"/>
                    </a:lnTo>
                    <a:lnTo>
                      <a:pt x="1" y="95"/>
                    </a:lnTo>
                    <a:lnTo>
                      <a:pt x="1" y="10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1" name="Freeform 1129"/>
              <p:cNvSpPr>
                <a:spLocks/>
              </p:cNvSpPr>
              <p:nvPr/>
            </p:nvSpPr>
            <p:spPr bwMode="auto">
              <a:xfrm>
                <a:off x="1084" y="1695"/>
                <a:ext cx="77" cy="219"/>
              </a:xfrm>
              <a:custGeom>
                <a:avLst/>
                <a:gdLst>
                  <a:gd name="T0" fmla="*/ 0 w 28"/>
                  <a:gd name="T1" fmla="*/ 214 h 80"/>
                  <a:gd name="T2" fmla="*/ 0 w 28"/>
                  <a:gd name="T3" fmla="*/ 216 h 80"/>
                  <a:gd name="T4" fmla="*/ 0 w 28"/>
                  <a:gd name="T5" fmla="*/ 219 h 80"/>
                  <a:gd name="T6" fmla="*/ 0 w 28"/>
                  <a:gd name="T7" fmla="*/ 216 h 80"/>
                  <a:gd name="T8" fmla="*/ 0 w 28"/>
                  <a:gd name="T9" fmla="*/ 214 h 80"/>
                  <a:gd name="T10" fmla="*/ 14 w 28"/>
                  <a:gd name="T11" fmla="*/ 131 h 80"/>
                  <a:gd name="T12" fmla="*/ 28 w 28"/>
                  <a:gd name="T13" fmla="*/ 77 h 80"/>
                  <a:gd name="T14" fmla="*/ 33 w 28"/>
                  <a:gd name="T15" fmla="*/ 57 h 80"/>
                  <a:gd name="T16" fmla="*/ 36 w 28"/>
                  <a:gd name="T17" fmla="*/ 49 h 80"/>
                  <a:gd name="T18" fmla="*/ 47 w 28"/>
                  <a:gd name="T19" fmla="*/ 36 h 80"/>
                  <a:gd name="T20" fmla="*/ 63 w 28"/>
                  <a:gd name="T21" fmla="*/ 16 h 80"/>
                  <a:gd name="T22" fmla="*/ 77 w 28"/>
                  <a:gd name="T23" fmla="*/ 0 h 80"/>
                  <a:gd name="T24" fmla="*/ 63 w 28"/>
                  <a:gd name="T25" fmla="*/ 16 h 80"/>
                  <a:gd name="T26" fmla="*/ 50 w 28"/>
                  <a:gd name="T27" fmla="*/ 33 h 80"/>
                  <a:gd name="T28" fmla="*/ 36 w 28"/>
                  <a:gd name="T29" fmla="*/ 52 h 80"/>
                  <a:gd name="T30" fmla="*/ 33 w 28"/>
                  <a:gd name="T31" fmla="*/ 60 h 80"/>
                  <a:gd name="T32" fmla="*/ 28 w 28"/>
                  <a:gd name="T33" fmla="*/ 77 h 80"/>
                  <a:gd name="T34" fmla="*/ 19 w 28"/>
                  <a:gd name="T35" fmla="*/ 131 h 80"/>
                  <a:gd name="T36" fmla="*/ 0 w 28"/>
                  <a:gd name="T37" fmla="*/ 214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8" h="80">
                    <a:moveTo>
                      <a:pt x="0" y="78"/>
                    </a:moveTo>
                    <a:lnTo>
                      <a:pt x="0" y="79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5" y="48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3" y="18"/>
                    </a:lnTo>
                    <a:lnTo>
                      <a:pt x="17" y="13"/>
                    </a:lnTo>
                    <a:lnTo>
                      <a:pt x="23" y="6"/>
                    </a:lnTo>
                    <a:lnTo>
                      <a:pt x="28" y="0"/>
                    </a:lnTo>
                    <a:lnTo>
                      <a:pt x="23" y="6"/>
                    </a:lnTo>
                    <a:lnTo>
                      <a:pt x="18" y="12"/>
                    </a:lnTo>
                    <a:lnTo>
                      <a:pt x="13" y="19"/>
                    </a:lnTo>
                    <a:lnTo>
                      <a:pt x="12" y="22"/>
                    </a:lnTo>
                    <a:lnTo>
                      <a:pt x="10" y="28"/>
                    </a:lnTo>
                    <a:lnTo>
                      <a:pt x="7" y="4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2" name="Freeform 1130"/>
              <p:cNvSpPr>
                <a:spLocks/>
              </p:cNvSpPr>
              <p:nvPr/>
            </p:nvSpPr>
            <p:spPr bwMode="auto">
              <a:xfrm>
                <a:off x="1103" y="1629"/>
                <a:ext cx="261" cy="305"/>
              </a:xfrm>
              <a:custGeom>
                <a:avLst/>
                <a:gdLst>
                  <a:gd name="T0" fmla="*/ 253 w 95"/>
                  <a:gd name="T1" fmla="*/ 0 h 111"/>
                  <a:gd name="T2" fmla="*/ 256 w 95"/>
                  <a:gd name="T3" fmla="*/ 0 h 111"/>
                  <a:gd name="T4" fmla="*/ 261 w 95"/>
                  <a:gd name="T5" fmla="*/ 0 h 111"/>
                  <a:gd name="T6" fmla="*/ 256 w 95"/>
                  <a:gd name="T7" fmla="*/ 0 h 111"/>
                  <a:gd name="T8" fmla="*/ 253 w 95"/>
                  <a:gd name="T9" fmla="*/ 0 h 111"/>
                  <a:gd name="T10" fmla="*/ 234 w 95"/>
                  <a:gd name="T11" fmla="*/ 0 h 111"/>
                  <a:gd name="T12" fmla="*/ 198 w 95"/>
                  <a:gd name="T13" fmla="*/ 3 h 111"/>
                  <a:gd name="T14" fmla="*/ 173 w 95"/>
                  <a:gd name="T15" fmla="*/ 11 h 111"/>
                  <a:gd name="T16" fmla="*/ 148 w 95"/>
                  <a:gd name="T17" fmla="*/ 16 h 111"/>
                  <a:gd name="T18" fmla="*/ 121 w 95"/>
                  <a:gd name="T19" fmla="*/ 27 h 111"/>
                  <a:gd name="T20" fmla="*/ 93 w 95"/>
                  <a:gd name="T21" fmla="*/ 41 h 111"/>
                  <a:gd name="T22" fmla="*/ 74 w 95"/>
                  <a:gd name="T23" fmla="*/ 60 h 111"/>
                  <a:gd name="T24" fmla="*/ 58 w 95"/>
                  <a:gd name="T25" fmla="*/ 85 h 111"/>
                  <a:gd name="T26" fmla="*/ 44 w 95"/>
                  <a:gd name="T27" fmla="*/ 110 h 111"/>
                  <a:gd name="T28" fmla="*/ 30 w 95"/>
                  <a:gd name="T29" fmla="*/ 129 h 111"/>
                  <a:gd name="T30" fmla="*/ 19 w 95"/>
                  <a:gd name="T31" fmla="*/ 165 h 111"/>
                  <a:gd name="T32" fmla="*/ 16 w 95"/>
                  <a:gd name="T33" fmla="*/ 179 h 111"/>
                  <a:gd name="T34" fmla="*/ 8 w 95"/>
                  <a:gd name="T35" fmla="*/ 209 h 111"/>
                  <a:gd name="T36" fmla="*/ 5 w 95"/>
                  <a:gd name="T37" fmla="*/ 236 h 111"/>
                  <a:gd name="T38" fmla="*/ 3 w 95"/>
                  <a:gd name="T39" fmla="*/ 267 h 111"/>
                  <a:gd name="T40" fmla="*/ 0 w 95"/>
                  <a:gd name="T41" fmla="*/ 305 h 111"/>
                  <a:gd name="T42" fmla="*/ 0 w 95"/>
                  <a:gd name="T43" fmla="*/ 267 h 111"/>
                  <a:gd name="T44" fmla="*/ 3 w 95"/>
                  <a:gd name="T45" fmla="*/ 253 h 111"/>
                  <a:gd name="T46" fmla="*/ 5 w 95"/>
                  <a:gd name="T47" fmla="*/ 223 h 111"/>
                  <a:gd name="T48" fmla="*/ 16 w 95"/>
                  <a:gd name="T49" fmla="*/ 173 h 111"/>
                  <a:gd name="T50" fmla="*/ 19 w 95"/>
                  <a:gd name="T51" fmla="*/ 159 h 111"/>
                  <a:gd name="T52" fmla="*/ 30 w 95"/>
                  <a:gd name="T53" fmla="*/ 126 h 111"/>
                  <a:gd name="T54" fmla="*/ 44 w 95"/>
                  <a:gd name="T55" fmla="*/ 104 h 111"/>
                  <a:gd name="T56" fmla="*/ 58 w 95"/>
                  <a:gd name="T57" fmla="*/ 82 h 111"/>
                  <a:gd name="T58" fmla="*/ 74 w 95"/>
                  <a:gd name="T59" fmla="*/ 60 h 111"/>
                  <a:gd name="T60" fmla="*/ 93 w 95"/>
                  <a:gd name="T61" fmla="*/ 38 h 111"/>
                  <a:gd name="T62" fmla="*/ 121 w 95"/>
                  <a:gd name="T63" fmla="*/ 25 h 111"/>
                  <a:gd name="T64" fmla="*/ 148 w 95"/>
                  <a:gd name="T65" fmla="*/ 14 h 111"/>
                  <a:gd name="T66" fmla="*/ 173 w 95"/>
                  <a:gd name="T67" fmla="*/ 5 h 111"/>
                  <a:gd name="T68" fmla="*/ 201 w 95"/>
                  <a:gd name="T69" fmla="*/ 3 h 111"/>
                  <a:gd name="T70" fmla="*/ 234 w 95"/>
                  <a:gd name="T71" fmla="*/ 0 h 111"/>
                  <a:gd name="T72" fmla="*/ 253 w 95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111">
                    <a:moveTo>
                      <a:pt x="92" y="0"/>
                    </a:moveTo>
                    <a:lnTo>
                      <a:pt x="93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2" y="1"/>
                    </a:lnTo>
                    <a:lnTo>
                      <a:pt x="63" y="4"/>
                    </a:lnTo>
                    <a:lnTo>
                      <a:pt x="54" y="6"/>
                    </a:lnTo>
                    <a:lnTo>
                      <a:pt x="44" y="10"/>
                    </a:lnTo>
                    <a:lnTo>
                      <a:pt x="34" y="15"/>
                    </a:lnTo>
                    <a:lnTo>
                      <a:pt x="27" y="22"/>
                    </a:lnTo>
                    <a:lnTo>
                      <a:pt x="21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7" y="60"/>
                    </a:lnTo>
                    <a:lnTo>
                      <a:pt x="6" y="65"/>
                    </a:lnTo>
                    <a:lnTo>
                      <a:pt x="3" y="76"/>
                    </a:lnTo>
                    <a:lnTo>
                      <a:pt x="2" y="86"/>
                    </a:lnTo>
                    <a:lnTo>
                      <a:pt x="1" y="97"/>
                    </a:lnTo>
                    <a:lnTo>
                      <a:pt x="0" y="111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2" y="81"/>
                    </a:lnTo>
                    <a:lnTo>
                      <a:pt x="6" y="63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6" y="38"/>
                    </a:lnTo>
                    <a:lnTo>
                      <a:pt x="21" y="30"/>
                    </a:lnTo>
                    <a:lnTo>
                      <a:pt x="27" y="22"/>
                    </a:lnTo>
                    <a:lnTo>
                      <a:pt x="34" y="14"/>
                    </a:lnTo>
                    <a:lnTo>
                      <a:pt x="44" y="9"/>
                    </a:lnTo>
                    <a:lnTo>
                      <a:pt x="54" y="5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5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3" name="Freeform 1131"/>
              <p:cNvSpPr>
                <a:spLocks/>
              </p:cNvSpPr>
              <p:nvPr/>
            </p:nvSpPr>
            <p:spPr bwMode="auto">
              <a:xfrm>
                <a:off x="1120" y="1865"/>
                <a:ext cx="5" cy="80"/>
              </a:xfrm>
              <a:custGeom>
                <a:avLst/>
                <a:gdLst>
                  <a:gd name="T0" fmla="*/ 3 w 2"/>
                  <a:gd name="T1" fmla="*/ 77 h 29"/>
                  <a:gd name="T2" fmla="*/ 0 w 2"/>
                  <a:gd name="T3" fmla="*/ 80 h 29"/>
                  <a:gd name="T4" fmla="*/ 0 w 2"/>
                  <a:gd name="T5" fmla="*/ 77 h 29"/>
                  <a:gd name="T6" fmla="*/ 3 w 2"/>
                  <a:gd name="T7" fmla="*/ 69 h 29"/>
                  <a:gd name="T8" fmla="*/ 3 w 2"/>
                  <a:gd name="T9" fmla="*/ 50 h 29"/>
                  <a:gd name="T10" fmla="*/ 3 w 2"/>
                  <a:gd name="T11" fmla="*/ 19 h 29"/>
                  <a:gd name="T12" fmla="*/ 3 w 2"/>
                  <a:gd name="T13" fmla="*/ 6 h 29"/>
                  <a:gd name="T14" fmla="*/ 3 w 2"/>
                  <a:gd name="T15" fmla="*/ 0 h 29"/>
                  <a:gd name="T16" fmla="*/ 3 w 2"/>
                  <a:gd name="T17" fmla="*/ 6 h 29"/>
                  <a:gd name="T18" fmla="*/ 3 w 2"/>
                  <a:gd name="T19" fmla="*/ 22 h 29"/>
                  <a:gd name="T20" fmla="*/ 5 w 2"/>
                  <a:gd name="T21" fmla="*/ 50 h 29"/>
                  <a:gd name="T22" fmla="*/ 3 w 2"/>
                  <a:gd name="T23" fmla="*/ 72 h 29"/>
                  <a:gd name="T24" fmla="*/ 3 w 2"/>
                  <a:gd name="T25" fmla="*/ 77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29">
                    <a:moveTo>
                      <a:pt x="1" y="28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8"/>
                    </a:lnTo>
                    <a:lnTo>
                      <a:pt x="2" y="18"/>
                    </a:lnTo>
                    <a:lnTo>
                      <a:pt x="1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4" name="Freeform 1132"/>
              <p:cNvSpPr>
                <a:spLocks/>
              </p:cNvSpPr>
              <p:nvPr/>
            </p:nvSpPr>
            <p:spPr bwMode="auto">
              <a:xfrm>
                <a:off x="1123" y="1676"/>
                <a:ext cx="126" cy="167"/>
              </a:xfrm>
              <a:custGeom>
                <a:avLst/>
                <a:gdLst>
                  <a:gd name="T0" fmla="*/ 0 w 46"/>
                  <a:gd name="T1" fmla="*/ 162 h 61"/>
                  <a:gd name="T2" fmla="*/ 0 w 46"/>
                  <a:gd name="T3" fmla="*/ 167 h 61"/>
                  <a:gd name="T4" fmla="*/ 0 w 46"/>
                  <a:gd name="T5" fmla="*/ 162 h 61"/>
                  <a:gd name="T6" fmla="*/ 8 w 46"/>
                  <a:gd name="T7" fmla="*/ 137 h 61"/>
                  <a:gd name="T8" fmla="*/ 25 w 46"/>
                  <a:gd name="T9" fmla="*/ 85 h 61"/>
                  <a:gd name="T10" fmla="*/ 27 w 46"/>
                  <a:gd name="T11" fmla="*/ 71 h 61"/>
                  <a:gd name="T12" fmla="*/ 36 w 46"/>
                  <a:gd name="T13" fmla="*/ 57 h 61"/>
                  <a:gd name="T14" fmla="*/ 52 w 46"/>
                  <a:gd name="T15" fmla="*/ 38 h 61"/>
                  <a:gd name="T16" fmla="*/ 68 w 46"/>
                  <a:gd name="T17" fmla="*/ 25 h 61"/>
                  <a:gd name="T18" fmla="*/ 82 w 46"/>
                  <a:gd name="T19" fmla="*/ 14 h 61"/>
                  <a:gd name="T20" fmla="*/ 110 w 46"/>
                  <a:gd name="T21" fmla="*/ 5 h 61"/>
                  <a:gd name="T22" fmla="*/ 126 w 46"/>
                  <a:gd name="T23" fmla="*/ 0 h 61"/>
                  <a:gd name="T24" fmla="*/ 110 w 46"/>
                  <a:gd name="T25" fmla="*/ 8 h 61"/>
                  <a:gd name="T26" fmla="*/ 88 w 46"/>
                  <a:gd name="T27" fmla="*/ 14 h 61"/>
                  <a:gd name="T28" fmla="*/ 74 w 46"/>
                  <a:gd name="T29" fmla="*/ 22 h 61"/>
                  <a:gd name="T30" fmla="*/ 68 w 46"/>
                  <a:gd name="T31" fmla="*/ 25 h 61"/>
                  <a:gd name="T32" fmla="*/ 52 w 46"/>
                  <a:gd name="T33" fmla="*/ 41 h 61"/>
                  <a:gd name="T34" fmla="*/ 36 w 46"/>
                  <a:gd name="T35" fmla="*/ 63 h 61"/>
                  <a:gd name="T36" fmla="*/ 27 w 46"/>
                  <a:gd name="T37" fmla="*/ 71 h 61"/>
                  <a:gd name="T38" fmla="*/ 25 w 46"/>
                  <a:gd name="T39" fmla="*/ 85 h 61"/>
                  <a:gd name="T40" fmla="*/ 8 w 46"/>
                  <a:gd name="T41" fmla="*/ 137 h 61"/>
                  <a:gd name="T42" fmla="*/ 0 w 46"/>
                  <a:gd name="T43" fmla="*/ 162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6" h="61">
                    <a:moveTo>
                      <a:pt x="0" y="59"/>
                    </a:moveTo>
                    <a:lnTo>
                      <a:pt x="0" y="61"/>
                    </a:lnTo>
                    <a:lnTo>
                      <a:pt x="0" y="59"/>
                    </a:lnTo>
                    <a:lnTo>
                      <a:pt x="3" y="50"/>
                    </a:lnTo>
                    <a:lnTo>
                      <a:pt x="9" y="31"/>
                    </a:lnTo>
                    <a:lnTo>
                      <a:pt x="10" y="26"/>
                    </a:lnTo>
                    <a:lnTo>
                      <a:pt x="13" y="21"/>
                    </a:lnTo>
                    <a:lnTo>
                      <a:pt x="19" y="14"/>
                    </a:lnTo>
                    <a:lnTo>
                      <a:pt x="25" y="9"/>
                    </a:lnTo>
                    <a:lnTo>
                      <a:pt x="30" y="5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40" y="3"/>
                    </a:lnTo>
                    <a:lnTo>
                      <a:pt x="32" y="5"/>
                    </a:lnTo>
                    <a:lnTo>
                      <a:pt x="27" y="8"/>
                    </a:lnTo>
                    <a:lnTo>
                      <a:pt x="25" y="9"/>
                    </a:lnTo>
                    <a:lnTo>
                      <a:pt x="19" y="15"/>
                    </a:lnTo>
                    <a:lnTo>
                      <a:pt x="13" y="23"/>
                    </a:lnTo>
                    <a:lnTo>
                      <a:pt x="10" y="26"/>
                    </a:lnTo>
                    <a:lnTo>
                      <a:pt x="9" y="31"/>
                    </a:lnTo>
                    <a:lnTo>
                      <a:pt x="3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5" name="Freeform 1133"/>
              <p:cNvSpPr>
                <a:spLocks/>
              </p:cNvSpPr>
              <p:nvPr/>
            </p:nvSpPr>
            <p:spPr bwMode="auto">
              <a:xfrm>
                <a:off x="1208" y="1643"/>
                <a:ext cx="189" cy="38"/>
              </a:xfrm>
              <a:custGeom>
                <a:avLst/>
                <a:gdLst>
                  <a:gd name="T0" fmla="*/ 184 w 69"/>
                  <a:gd name="T1" fmla="*/ 5 h 14"/>
                  <a:gd name="T2" fmla="*/ 189 w 69"/>
                  <a:gd name="T3" fmla="*/ 5 h 14"/>
                  <a:gd name="T4" fmla="*/ 184 w 69"/>
                  <a:gd name="T5" fmla="*/ 11 h 14"/>
                  <a:gd name="T6" fmla="*/ 162 w 69"/>
                  <a:gd name="T7" fmla="*/ 5 h 14"/>
                  <a:gd name="T8" fmla="*/ 115 w 69"/>
                  <a:gd name="T9" fmla="*/ 3 h 14"/>
                  <a:gd name="T10" fmla="*/ 68 w 69"/>
                  <a:gd name="T11" fmla="*/ 11 h 14"/>
                  <a:gd name="T12" fmla="*/ 49 w 69"/>
                  <a:gd name="T13" fmla="*/ 16 h 14"/>
                  <a:gd name="T14" fmla="*/ 38 w 69"/>
                  <a:gd name="T15" fmla="*/ 19 h 14"/>
                  <a:gd name="T16" fmla="*/ 14 w 69"/>
                  <a:gd name="T17" fmla="*/ 30 h 14"/>
                  <a:gd name="T18" fmla="*/ 0 w 69"/>
                  <a:gd name="T19" fmla="*/ 38 h 14"/>
                  <a:gd name="T20" fmla="*/ 14 w 69"/>
                  <a:gd name="T21" fmla="*/ 30 h 14"/>
                  <a:gd name="T22" fmla="*/ 30 w 69"/>
                  <a:gd name="T23" fmla="*/ 19 h 14"/>
                  <a:gd name="T24" fmla="*/ 52 w 69"/>
                  <a:gd name="T25" fmla="*/ 14 h 14"/>
                  <a:gd name="T26" fmla="*/ 71 w 69"/>
                  <a:gd name="T27" fmla="*/ 11 h 14"/>
                  <a:gd name="T28" fmla="*/ 115 w 69"/>
                  <a:gd name="T29" fmla="*/ 0 h 14"/>
                  <a:gd name="T30" fmla="*/ 162 w 69"/>
                  <a:gd name="T31" fmla="*/ 3 h 14"/>
                  <a:gd name="T32" fmla="*/ 184 w 69"/>
                  <a:gd name="T33" fmla="*/ 5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14">
                    <a:moveTo>
                      <a:pt x="67" y="2"/>
                    </a:moveTo>
                    <a:lnTo>
                      <a:pt x="69" y="2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2" y="1"/>
                    </a:lnTo>
                    <a:lnTo>
                      <a:pt x="25" y="4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5" y="11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9" y="5"/>
                    </a:lnTo>
                    <a:lnTo>
                      <a:pt x="26" y="4"/>
                    </a:lnTo>
                    <a:lnTo>
                      <a:pt x="42" y="0"/>
                    </a:lnTo>
                    <a:lnTo>
                      <a:pt x="59" y="1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6" name="Freeform 1134"/>
              <p:cNvSpPr>
                <a:spLocks/>
              </p:cNvSpPr>
              <p:nvPr/>
            </p:nvSpPr>
            <p:spPr bwMode="auto">
              <a:xfrm>
                <a:off x="1136" y="1684"/>
                <a:ext cx="280" cy="294"/>
              </a:xfrm>
              <a:custGeom>
                <a:avLst/>
                <a:gdLst>
                  <a:gd name="T0" fmla="*/ 11 w 102"/>
                  <a:gd name="T1" fmla="*/ 280 h 107"/>
                  <a:gd name="T2" fmla="*/ 11 w 102"/>
                  <a:gd name="T3" fmla="*/ 283 h 107"/>
                  <a:gd name="T4" fmla="*/ 11 w 102"/>
                  <a:gd name="T5" fmla="*/ 294 h 107"/>
                  <a:gd name="T6" fmla="*/ 8 w 102"/>
                  <a:gd name="T7" fmla="*/ 283 h 107"/>
                  <a:gd name="T8" fmla="*/ 8 w 102"/>
                  <a:gd name="T9" fmla="*/ 280 h 107"/>
                  <a:gd name="T10" fmla="*/ 3 w 102"/>
                  <a:gd name="T11" fmla="*/ 267 h 107"/>
                  <a:gd name="T12" fmla="*/ 0 w 102"/>
                  <a:gd name="T13" fmla="*/ 225 h 107"/>
                  <a:gd name="T14" fmla="*/ 0 w 102"/>
                  <a:gd name="T15" fmla="*/ 201 h 107"/>
                  <a:gd name="T16" fmla="*/ 3 w 102"/>
                  <a:gd name="T17" fmla="*/ 173 h 107"/>
                  <a:gd name="T18" fmla="*/ 11 w 102"/>
                  <a:gd name="T19" fmla="*/ 143 h 107"/>
                  <a:gd name="T20" fmla="*/ 25 w 102"/>
                  <a:gd name="T21" fmla="*/ 115 h 107"/>
                  <a:gd name="T22" fmla="*/ 41 w 102"/>
                  <a:gd name="T23" fmla="*/ 88 h 107"/>
                  <a:gd name="T24" fmla="*/ 58 w 102"/>
                  <a:gd name="T25" fmla="*/ 63 h 107"/>
                  <a:gd name="T26" fmla="*/ 82 w 102"/>
                  <a:gd name="T27" fmla="*/ 47 h 107"/>
                  <a:gd name="T28" fmla="*/ 102 w 102"/>
                  <a:gd name="T29" fmla="*/ 33 h 107"/>
                  <a:gd name="T30" fmla="*/ 121 w 102"/>
                  <a:gd name="T31" fmla="*/ 22 h 107"/>
                  <a:gd name="T32" fmla="*/ 137 w 102"/>
                  <a:gd name="T33" fmla="*/ 16 h 107"/>
                  <a:gd name="T34" fmla="*/ 151 w 102"/>
                  <a:gd name="T35" fmla="*/ 14 h 107"/>
                  <a:gd name="T36" fmla="*/ 181 w 102"/>
                  <a:gd name="T37" fmla="*/ 11 h 107"/>
                  <a:gd name="T38" fmla="*/ 211 w 102"/>
                  <a:gd name="T39" fmla="*/ 5 h 107"/>
                  <a:gd name="T40" fmla="*/ 242 w 102"/>
                  <a:gd name="T41" fmla="*/ 11 h 107"/>
                  <a:gd name="T42" fmla="*/ 275 w 102"/>
                  <a:gd name="T43" fmla="*/ 0 h 107"/>
                  <a:gd name="T44" fmla="*/ 280 w 102"/>
                  <a:gd name="T45" fmla="*/ 0 h 107"/>
                  <a:gd name="T46" fmla="*/ 266 w 102"/>
                  <a:gd name="T47" fmla="*/ 3 h 107"/>
                  <a:gd name="T48" fmla="*/ 242 w 102"/>
                  <a:gd name="T49" fmla="*/ 11 h 107"/>
                  <a:gd name="T50" fmla="*/ 228 w 102"/>
                  <a:gd name="T51" fmla="*/ 11 h 107"/>
                  <a:gd name="T52" fmla="*/ 195 w 102"/>
                  <a:gd name="T53" fmla="*/ 11 h 107"/>
                  <a:gd name="T54" fmla="*/ 162 w 102"/>
                  <a:gd name="T55" fmla="*/ 14 h 107"/>
                  <a:gd name="T56" fmla="*/ 148 w 102"/>
                  <a:gd name="T57" fmla="*/ 16 h 107"/>
                  <a:gd name="T58" fmla="*/ 135 w 102"/>
                  <a:gd name="T59" fmla="*/ 19 h 107"/>
                  <a:gd name="T60" fmla="*/ 115 w 102"/>
                  <a:gd name="T61" fmla="*/ 27 h 107"/>
                  <a:gd name="T62" fmla="*/ 99 w 102"/>
                  <a:gd name="T63" fmla="*/ 36 h 107"/>
                  <a:gd name="T64" fmla="*/ 80 w 102"/>
                  <a:gd name="T65" fmla="*/ 49 h 107"/>
                  <a:gd name="T66" fmla="*/ 58 w 102"/>
                  <a:gd name="T67" fmla="*/ 69 h 107"/>
                  <a:gd name="T68" fmla="*/ 38 w 102"/>
                  <a:gd name="T69" fmla="*/ 91 h 107"/>
                  <a:gd name="T70" fmla="*/ 25 w 102"/>
                  <a:gd name="T71" fmla="*/ 118 h 107"/>
                  <a:gd name="T72" fmla="*/ 11 w 102"/>
                  <a:gd name="T73" fmla="*/ 146 h 107"/>
                  <a:gd name="T74" fmla="*/ 3 w 102"/>
                  <a:gd name="T75" fmla="*/ 173 h 107"/>
                  <a:gd name="T76" fmla="*/ 0 w 102"/>
                  <a:gd name="T77" fmla="*/ 201 h 107"/>
                  <a:gd name="T78" fmla="*/ 0 w 102"/>
                  <a:gd name="T79" fmla="*/ 225 h 107"/>
                  <a:gd name="T80" fmla="*/ 3 w 102"/>
                  <a:gd name="T81" fmla="*/ 267 h 107"/>
                  <a:gd name="T82" fmla="*/ 11 w 102"/>
                  <a:gd name="T83" fmla="*/ 280 h 1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107">
                    <a:moveTo>
                      <a:pt x="4" y="102"/>
                    </a:moveTo>
                    <a:lnTo>
                      <a:pt x="4" y="103"/>
                    </a:lnTo>
                    <a:lnTo>
                      <a:pt x="4" y="107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1" y="97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3"/>
                    </a:lnTo>
                    <a:lnTo>
                      <a:pt x="4" y="52"/>
                    </a:lnTo>
                    <a:lnTo>
                      <a:pt x="9" y="42"/>
                    </a:lnTo>
                    <a:lnTo>
                      <a:pt x="15" y="32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7" y="12"/>
                    </a:lnTo>
                    <a:lnTo>
                      <a:pt x="44" y="8"/>
                    </a:lnTo>
                    <a:lnTo>
                      <a:pt x="50" y="6"/>
                    </a:lnTo>
                    <a:lnTo>
                      <a:pt x="55" y="5"/>
                    </a:lnTo>
                    <a:lnTo>
                      <a:pt x="66" y="4"/>
                    </a:lnTo>
                    <a:lnTo>
                      <a:pt x="77" y="2"/>
                    </a:lnTo>
                    <a:lnTo>
                      <a:pt x="88" y="4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97" y="1"/>
                    </a:lnTo>
                    <a:lnTo>
                      <a:pt x="88" y="4"/>
                    </a:lnTo>
                    <a:lnTo>
                      <a:pt x="83" y="4"/>
                    </a:lnTo>
                    <a:lnTo>
                      <a:pt x="71" y="4"/>
                    </a:lnTo>
                    <a:lnTo>
                      <a:pt x="59" y="5"/>
                    </a:lnTo>
                    <a:lnTo>
                      <a:pt x="54" y="6"/>
                    </a:lnTo>
                    <a:lnTo>
                      <a:pt x="49" y="7"/>
                    </a:lnTo>
                    <a:lnTo>
                      <a:pt x="42" y="10"/>
                    </a:lnTo>
                    <a:lnTo>
                      <a:pt x="36" y="13"/>
                    </a:lnTo>
                    <a:lnTo>
                      <a:pt x="29" y="18"/>
                    </a:lnTo>
                    <a:lnTo>
                      <a:pt x="21" y="25"/>
                    </a:lnTo>
                    <a:lnTo>
                      <a:pt x="14" y="33"/>
                    </a:lnTo>
                    <a:lnTo>
                      <a:pt x="9" y="43"/>
                    </a:lnTo>
                    <a:lnTo>
                      <a:pt x="4" y="53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1" y="97"/>
                    </a:lnTo>
                    <a:lnTo>
                      <a:pt x="4" y="10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7" name="Freeform 1135"/>
              <p:cNvSpPr>
                <a:spLocks/>
              </p:cNvSpPr>
              <p:nvPr/>
            </p:nvSpPr>
            <p:spPr bwMode="auto">
              <a:xfrm>
                <a:off x="1285" y="1668"/>
                <a:ext cx="118" cy="16"/>
              </a:xfrm>
              <a:custGeom>
                <a:avLst/>
                <a:gdLst>
                  <a:gd name="T0" fmla="*/ 115 w 43"/>
                  <a:gd name="T1" fmla="*/ 3 h 6"/>
                  <a:gd name="T2" fmla="*/ 118 w 43"/>
                  <a:gd name="T3" fmla="*/ 3 h 6"/>
                  <a:gd name="T4" fmla="*/ 115 w 43"/>
                  <a:gd name="T5" fmla="*/ 3 h 6"/>
                  <a:gd name="T6" fmla="*/ 71 w 43"/>
                  <a:gd name="T7" fmla="*/ 0 h 6"/>
                  <a:gd name="T8" fmla="*/ 44 w 43"/>
                  <a:gd name="T9" fmla="*/ 3 h 6"/>
                  <a:gd name="T10" fmla="*/ 33 w 43"/>
                  <a:gd name="T11" fmla="*/ 3 h 6"/>
                  <a:gd name="T12" fmla="*/ 30 w 43"/>
                  <a:gd name="T13" fmla="*/ 5 h 6"/>
                  <a:gd name="T14" fmla="*/ 22 w 43"/>
                  <a:gd name="T15" fmla="*/ 8 h 6"/>
                  <a:gd name="T16" fmla="*/ 8 w 43"/>
                  <a:gd name="T17" fmla="*/ 13 h 6"/>
                  <a:gd name="T18" fmla="*/ 0 w 43"/>
                  <a:gd name="T19" fmla="*/ 16 h 6"/>
                  <a:gd name="T20" fmla="*/ 8 w 43"/>
                  <a:gd name="T21" fmla="*/ 13 h 6"/>
                  <a:gd name="T22" fmla="*/ 30 w 43"/>
                  <a:gd name="T23" fmla="*/ 3 h 6"/>
                  <a:gd name="T24" fmla="*/ 33 w 43"/>
                  <a:gd name="T25" fmla="*/ 3 h 6"/>
                  <a:gd name="T26" fmla="*/ 44 w 43"/>
                  <a:gd name="T27" fmla="*/ 0 h 6"/>
                  <a:gd name="T28" fmla="*/ 74 w 43"/>
                  <a:gd name="T29" fmla="*/ 0 h 6"/>
                  <a:gd name="T30" fmla="*/ 115 w 43"/>
                  <a:gd name="T31" fmla="*/ 3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" h="6">
                    <a:moveTo>
                      <a:pt x="42" y="1"/>
                    </a:moveTo>
                    <a:lnTo>
                      <a:pt x="43" y="1"/>
                    </a:lnTo>
                    <a:lnTo>
                      <a:pt x="42" y="1"/>
                    </a:lnTo>
                    <a:lnTo>
                      <a:pt x="26" y="0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5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8" name="Freeform 1136"/>
              <p:cNvSpPr>
                <a:spLocks/>
              </p:cNvSpPr>
              <p:nvPr/>
            </p:nvSpPr>
            <p:spPr bwMode="auto">
              <a:xfrm>
                <a:off x="1150" y="1662"/>
                <a:ext cx="154" cy="126"/>
              </a:xfrm>
              <a:custGeom>
                <a:avLst/>
                <a:gdLst>
                  <a:gd name="T0" fmla="*/ 149 w 56"/>
                  <a:gd name="T1" fmla="*/ 0 h 46"/>
                  <a:gd name="T2" fmla="*/ 151 w 56"/>
                  <a:gd name="T3" fmla="*/ 0 h 46"/>
                  <a:gd name="T4" fmla="*/ 154 w 56"/>
                  <a:gd name="T5" fmla="*/ 5 h 46"/>
                  <a:gd name="T6" fmla="*/ 151 w 56"/>
                  <a:gd name="T7" fmla="*/ 5 h 46"/>
                  <a:gd name="T8" fmla="*/ 149 w 56"/>
                  <a:gd name="T9" fmla="*/ 5 h 46"/>
                  <a:gd name="T10" fmla="*/ 140 w 56"/>
                  <a:gd name="T11" fmla="*/ 5 h 46"/>
                  <a:gd name="T12" fmla="*/ 127 w 56"/>
                  <a:gd name="T13" fmla="*/ 8 h 46"/>
                  <a:gd name="T14" fmla="*/ 116 w 56"/>
                  <a:gd name="T15" fmla="*/ 14 h 46"/>
                  <a:gd name="T16" fmla="*/ 110 w 56"/>
                  <a:gd name="T17" fmla="*/ 25 h 46"/>
                  <a:gd name="T18" fmla="*/ 99 w 56"/>
                  <a:gd name="T19" fmla="*/ 33 h 46"/>
                  <a:gd name="T20" fmla="*/ 88 w 56"/>
                  <a:gd name="T21" fmla="*/ 38 h 46"/>
                  <a:gd name="T22" fmla="*/ 74 w 56"/>
                  <a:gd name="T23" fmla="*/ 44 h 46"/>
                  <a:gd name="T24" fmla="*/ 66 w 56"/>
                  <a:gd name="T25" fmla="*/ 52 h 46"/>
                  <a:gd name="T26" fmla="*/ 47 w 56"/>
                  <a:gd name="T27" fmla="*/ 66 h 46"/>
                  <a:gd name="T28" fmla="*/ 30 w 56"/>
                  <a:gd name="T29" fmla="*/ 82 h 46"/>
                  <a:gd name="T30" fmla="*/ 25 w 56"/>
                  <a:gd name="T31" fmla="*/ 93 h 46"/>
                  <a:gd name="T32" fmla="*/ 11 w 56"/>
                  <a:gd name="T33" fmla="*/ 112 h 46"/>
                  <a:gd name="T34" fmla="*/ 0 w 56"/>
                  <a:gd name="T35" fmla="*/ 126 h 46"/>
                  <a:gd name="T36" fmla="*/ 8 w 56"/>
                  <a:gd name="T37" fmla="*/ 112 h 46"/>
                  <a:gd name="T38" fmla="*/ 22 w 56"/>
                  <a:gd name="T39" fmla="*/ 96 h 46"/>
                  <a:gd name="T40" fmla="*/ 30 w 56"/>
                  <a:gd name="T41" fmla="*/ 79 h 46"/>
                  <a:gd name="T42" fmla="*/ 47 w 56"/>
                  <a:gd name="T43" fmla="*/ 63 h 46"/>
                  <a:gd name="T44" fmla="*/ 66 w 56"/>
                  <a:gd name="T45" fmla="*/ 49 h 46"/>
                  <a:gd name="T46" fmla="*/ 88 w 56"/>
                  <a:gd name="T47" fmla="*/ 38 h 46"/>
                  <a:gd name="T48" fmla="*/ 99 w 56"/>
                  <a:gd name="T49" fmla="*/ 33 h 46"/>
                  <a:gd name="T50" fmla="*/ 110 w 56"/>
                  <a:gd name="T51" fmla="*/ 22 h 46"/>
                  <a:gd name="T52" fmla="*/ 116 w 56"/>
                  <a:gd name="T53" fmla="*/ 14 h 46"/>
                  <a:gd name="T54" fmla="*/ 127 w 56"/>
                  <a:gd name="T55" fmla="*/ 8 h 46"/>
                  <a:gd name="T56" fmla="*/ 140 w 56"/>
                  <a:gd name="T57" fmla="*/ 5 h 46"/>
                  <a:gd name="T58" fmla="*/ 149 w 56"/>
                  <a:gd name="T59" fmla="*/ 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6" h="46">
                    <a:moveTo>
                      <a:pt x="54" y="0"/>
                    </a:moveTo>
                    <a:lnTo>
                      <a:pt x="55" y="0"/>
                    </a:lnTo>
                    <a:lnTo>
                      <a:pt x="56" y="2"/>
                    </a:lnTo>
                    <a:lnTo>
                      <a:pt x="55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6" y="3"/>
                    </a:lnTo>
                    <a:lnTo>
                      <a:pt x="42" y="5"/>
                    </a:lnTo>
                    <a:lnTo>
                      <a:pt x="40" y="9"/>
                    </a:lnTo>
                    <a:lnTo>
                      <a:pt x="36" y="12"/>
                    </a:lnTo>
                    <a:lnTo>
                      <a:pt x="32" y="14"/>
                    </a:lnTo>
                    <a:lnTo>
                      <a:pt x="27" y="16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30"/>
                    </a:lnTo>
                    <a:lnTo>
                      <a:pt x="9" y="34"/>
                    </a:lnTo>
                    <a:lnTo>
                      <a:pt x="4" y="41"/>
                    </a:lnTo>
                    <a:lnTo>
                      <a:pt x="0" y="46"/>
                    </a:lnTo>
                    <a:lnTo>
                      <a:pt x="3" y="41"/>
                    </a:lnTo>
                    <a:lnTo>
                      <a:pt x="8" y="35"/>
                    </a:lnTo>
                    <a:lnTo>
                      <a:pt x="11" y="29"/>
                    </a:lnTo>
                    <a:lnTo>
                      <a:pt x="17" y="23"/>
                    </a:lnTo>
                    <a:lnTo>
                      <a:pt x="24" y="18"/>
                    </a:lnTo>
                    <a:lnTo>
                      <a:pt x="32" y="14"/>
                    </a:lnTo>
                    <a:lnTo>
                      <a:pt x="36" y="12"/>
                    </a:lnTo>
                    <a:lnTo>
                      <a:pt x="40" y="8"/>
                    </a:lnTo>
                    <a:lnTo>
                      <a:pt x="42" y="5"/>
                    </a:lnTo>
                    <a:lnTo>
                      <a:pt x="46" y="3"/>
                    </a:lnTo>
                    <a:lnTo>
                      <a:pt x="51" y="2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69" name="Freeform 1137"/>
              <p:cNvSpPr>
                <a:spLocks/>
              </p:cNvSpPr>
              <p:nvPr/>
            </p:nvSpPr>
            <p:spPr bwMode="auto">
              <a:xfrm>
                <a:off x="1153" y="1706"/>
                <a:ext cx="293" cy="288"/>
              </a:xfrm>
              <a:custGeom>
                <a:avLst/>
                <a:gdLst>
                  <a:gd name="T0" fmla="*/ 279 w 107"/>
                  <a:gd name="T1" fmla="*/ 11 h 105"/>
                  <a:gd name="T2" fmla="*/ 282 w 107"/>
                  <a:gd name="T3" fmla="*/ 11 h 105"/>
                  <a:gd name="T4" fmla="*/ 293 w 107"/>
                  <a:gd name="T5" fmla="*/ 19 h 105"/>
                  <a:gd name="T6" fmla="*/ 282 w 107"/>
                  <a:gd name="T7" fmla="*/ 14 h 105"/>
                  <a:gd name="T8" fmla="*/ 279 w 107"/>
                  <a:gd name="T9" fmla="*/ 14 h 105"/>
                  <a:gd name="T10" fmla="*/ 263 w 107"/>
                  <a:gd name="T11" fmla="*/ 11 h 105"/>
                  <a:gd name="T12" fmla="*/ 222 w 107"/>
                  <a:gd name="T13" fmla="*/ 5 h 105"/>
                  <a:gd name="T14" fmla="*/ 197 w 107"/>
                  <a:gd name="T15" fmla="*/ 0 h 105"/>
                  <a:gd name="T16" fmla="*/ 167 w 107"/>
                  <a:gd name="T17" fmla="*/ 0 h 105"/>
                  <a:gd name="T18" fmla="*/ 137 w 107"/>
                  <a:gd name="T19" fmla="*/ 8 h 105"/>
                  <a:gd name="T20" fmla="*/ 107 w 107"/>
                  <a:gd name="T21" fmla="*/ 19 h 105"/>
                  <a:gd name="T22" fmla="*/ 79 w 107"/>
                  <a:gd name="T23" fmla="*/ 36 h 105"/>
                  <a:gd name="T24" fmla="*/ 55 w 107"/>
                  <a:gd name="T25" fmla="*/ 55 h 105"/>
                  <a:gd name="T26" fmla="*/ 36 w 107"/>
                  <a:gd name="T27" fmla="*/ 77 h 105"/>
                  <a:gd name="T28" fmla="*/ 22 w 107"/>
                  <a:gd name="T29" fmla="*/ 101 h 105"/>
                  <a:gd name="T30" fmla="*/ 11 w 107"/>
                  <a:gd name="T31" fmla="*/ 121 h 105"/>
                  <a:gd name="T32" fmla="*/ 5 w 107"/>
                  <a:gd name="T33" fmla="*/ 134 h 105"/>
                  <a:gd name="T34" fmla="*/ 0 w 107"/>
                  <a:gd name="T35" fmla="*/ 148 h 105"/>
                  <a:gd name="T36" fmla="*/ 5 w 107"/>
                  <a:gd name="T37" fmla="*/ 151 h 105"/>
                  <a:gd name="T38" fmla="*/ 0 w 107"/>
                  <a:gd name="T39" fmla="*/ 181 h 105"/>
                  <a:gd name="T40" fmla="*/ 5 w 107"/>
                  <a:gd name="T41" fmla="*/ 217 h 105"/>
                  <a:gd name="T42" fmla="*/ 8 w 107"/>
                  <a:gd name="T43" fmla="*/ 247 h 105"/>
                  <a:gd name="T44" fmla="*/ 14 w 107"/>
                  <a:gd name="T45" fmla="*/ 288 h 105"/>
                  <a:gd name="T46" fmla="*/ 5 w 107"/>
                  <a:gd name="T47" fmla="*/ 247 h 105"/>
                  <a:gd name="T48" fmla="*/ 0 w 107"/>
                  <a:gd name="T49" fmla="*/ 195 h 105"/>
                  <a:gd name="T50" fmla="*/ 0 w 107"/>
                  <a:gd name="T51" fmla="*/ 162 h 105"/>
                  <a:gd name="T52" fmla="*/ 0 w 107"/>
                  <a:gd name="T53" fmla="*/ 145 h 105"/>
                  <a:gd name="T54" fmla="*/ 5 w 107"/>
                  <a:gd name="T55" fmla="*/ 132 h 105"/>
                  <a:gd name="T56" fmla="*/ 11 w 107"/>
                  <a:gd name="T57" fmla="*/ 115 h 105"/>
                  <a:gd name="T58" fmla="*/ 22 w 107"/>
                  <a:gd name="T59" fmla="*/ 93 h 105"/>
                  <a:gd name="T60" fmla="*/ 36 w 107"/>
                  <a:gd name="T61" fmla="*/ 74 h 105"/>
                  <a:gd name="T62" fmla="*/ 55 w 107"/>
                  <a:gd name="T63" fmla="*/ 52 h 105"/>
                  <a:gd name="T64" fmla="*/ 79 w 107"/>
                  <a:gd name="T65" fmla="*/ 33 h 105"/>
                  <a:gd name="T66" fmla="*/ 107 w 107"/>
                  <a:gd name="T67" fmla="*/ 14 h 105"/>
                  <a:gd name="T68" fmla="*/ 137 w 107"/>
                  <a:gd name="T69" fmla="*/ 5 h 105"/>
                  <a:gd name="T70" fmla="*/ 167 w 107"/>
                  <a:gd name="T71" fmla="*/ 0 h 105"/>
                  <a:gd name="T72" fmla="*/ 197 w 107"/>
                  <a:gd name="T73" fmla="*/ 0 h 105"/>
                  <a:gd name="T74" fmla="*/ 225 w 107"/>
                  <a:gd name="T75" fmla="*/ 0 h 105"/>
                  <a:gd name="T76" fmla="*/ 266 w 107"/>
                  <a:gd name="T77" fmla="*/ 8 h 105"/>
                  <a:gd name="T78" fmla="*/ 279 w 107"/>
                  <a:gd name="T79" fmla="*/ 11 h 10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7" h="105">
                    <a:moveTo>
                      <a:pt x="102" y="4"/>
                    </a:moveTo>
                    <a:lnTo>
                      <a:pt x="103" y="4"/>
                    </a:lnTo>
                    <a:lnTo>
                      <a:pt x="107" y="7"/>
                    </a:lnTo>
                    <a:lnTo>
                      <a:pt x="103" y="5"/>
                    </a:lnTo>
                    <a:lnTo>
                      <a:pt x="102" y="5"/>
                    </a:lnTo>
                    <a:lnTo>
                      <a:pt x="96" y="4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0" y="3"/>
                    </a:lnTo>
                    <a:lnTo>
                      <a:pt x="39" y="7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3" y="28"/>
                    </a:lnTo>
                    <a:lnTo>
                      <a:pt x="8" y="37"/>
                    </a:lnTo>
                    <a:lnTo>
                      <a:pt x="4" y="44"/>
                    </a:lnTo>
                    <a:lnTo>
                      <a:pt x="2" y="49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0" y="66"/>
                    </a:lnTo>
                    <a:lnTo>
                      <a:pt x="2" y="79"/>
                    </a:lnTo>
                    <a:lnTo>
                      <a:pt x="3" y="90"/>
                    </a:lnTo>
                    <a:lnTo>
                      <a:pt x="5" y="105"/>
                    </a:lnTo>
                    <a:lnTo>
                      <a:pt x="2" y="90"/>
                    </a:lnTo>
                    <a:lnTo>
                      <a:pt x="0" y="71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2" y="48"/>
                    </a:lnTo>
                    <a:lnTo>
                      <a:pt x="4" y="42"/>
                    </a:lnTo>
                    <a:lnTo>
                      <a:pt x="8" y="34"/>
                    </a:lnTo>
                    <a:lnTo>
                      <a:pt x="13" y="27"/>
                    </a:lnTo>
                    <a:lnTo>
                      <a:pt x="20" y="19"/>
                    </a:lnTo>
                    <a:lnTo>
                      <a:pt x="29" y="12"/>
                    </a:lnTo>
                    <a:lnTo>
                      <a:pt x="39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7" y="3"/>
                    </a:lnTo>
                    <a:lnTo>
                      <a:pt x="102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0" name="Freeform 1138"/>
              <p:cNvSpPr>
                <a:spLocks/>
              </p:cNvSpPr>
              <p:nvPr/>
            </p:nvSpPr>
            <p:spPr bwMode="auto">
              <a:xfrm>
                <a:off x="1414" y="1700"/>
                <a:ext cx="16" cy="11"/>
              </a:xfrm>
              <a:custGeom>
                <a:avLst/>
                <a:gdLst>
                  <a:gd name="T0" fmla="*/ 16 w 6"/>
                  <a:gd name="T1" fmla="*/ 0 h 4"/>
                  <a:gd name="T2" fmla="*/ 16 w 6"/>
                  <a:gd name="T3" fmla="*/ 3 h 4"/>
                  <a:gd name="T4" fmla="*/ 11 w 6"/>
                  <a:gd name="T5" fmla="*/ 0 h 4"/>
                  <a:gd name="T6" fmla="*/ 3 w 6"/>
                  <a:gd name="T7" fmla="*/ 3 h 4"/>
                  <a:gd name="T8" fmla="*/ 0 w 6"/>
                  <a:gd name="T9" fmla="*/ 11 h 4"/>
                  <a:gd name="T10" fmla="*/ 0 w 6"/>
                  <a:gd name="T11" fmla="*/ 6 h 4"/>
                  <a:gd name="T12" fmla="*/ 0 w 6"/>
                  <a:gd name="T13" fmla="*/ 3 h 4"/>
                  <a:gd name="T14" fmla="*/ 3 w 6"/>
                  <a:gd name="T15" fmla="*/ 3 h 4"/>
                  <a:gd name="T16" fmla="*/ 11 w 6"/>
                  <a:gd name="T17" fmla="*/ 0 h 4"/>
                  <a:gd name="T18" fmla="*/ 16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1" name="Freeform 1139"/>
              <p:cNvSpPr>
                <a:spLocks/>
              </p:cNvSpPr>
              <p:nvPr/>
            </p:nvSpPr>
            <p:spPr bwMode="auto">
              <a:xfrm>
                <a:off x="1202" y="1725"/>
                <a:ext cx="247" cy="129"/>
              </a:xfrm>
              <a:custGeom>
                <a:avLst/>
                <a:gdLst>
                  <a:gd name="T0" fmla="*/ 242 w 90"/>
                  <a:gd name="T1" fmla="*/ 14 h 47"/>
                  <a:gd name="T2" fmla="*/ 247 w 90"/>
                  <a:gd name="T3" fmla="*/ 14 h 47"/>
                  <a:gd name="T4" fmla="*/ 242 w 90"/>
                  <a:gd name="T5" fmla="*/ 14 h 47"/>
                  <a:gd name="T6" fmla="*/ 203 w 90"/>
                  <a:gd name="T7" fmla="*/ 5 h 47"/>
                  <a:gd name="T8" fmla="*/ 189 w 90"/>
                  <a:gd name="T9" fmla="*/ 3 h 47"/>
                  <a:gd name="T10" fmla="*/ 170 w 90"/>
                  <a:gd name="T11" fmla="*/ 3 h 47"/>
                  <a:gd name="T12" fmla="*/ 148 w 90"/>
                  <a:gd name="T13" fmla="*/ 3 h 47"/>
                  <a:gd name="T14" fmla="*/ 129 w 90"/>
                  <a:gd name="T15" fmla="*/ 8 h 47"/>
                  <a:gd name="T16" fmla="*/ 110 w 90"/>
                  <a:gd name="T17" fmla="*/ 8 h 47"/>
                  <a:gd name="T18" fmla="*/ 91 w 90"/>
                  <a:gd name="T19" fmla="*/ 16 h 47"/>
                  <a:gd name="T20" fmla="*/ 60 w 90"/>
                  <a:gd name="T21" fmla="*/ 30 h 47"/>
                  <a:gd name="T22" fmla="*/ 41 w 90"/>
                  <a:gd name="T23" fmla="*/ 44 h 47"/>
                  <a:gd name="T24" fmla="*/ 33 w 90"/>
                  <a:gd name="T25" fmla="*/ 49 h 47"/>
                  <a:gd name="T26" fmla="*/ 30 w 90"/>
                  <a:gd name="T27" fmla="*/ 55 h 47"/>
                  <a:gd name="T28" fmla="*/ 27 w 90"/>
                  <a:gd name="T29" fmla="*/ 58 h 47"/>
                  <a:gd name="T30" fmla="*/ 22 w 90"/>
                  <a:gd name="T31" fmla="*/ 69 h 47"/>
                  <a:gd name="T32" fmla="*/ 16 w 90"/>
                  <a:gd name="T33" fmla="*/ 88 h 47"/>
                  <a:gd name="T34" fmla="*/ 3 w 90"/>
                  <a:gd name="T35" fmla="*/ 104 h 47"/>
                  <a:gd name="T36" fmla="*/ 0 w 90"/>
                  <a:gd name="T37" fmla="*/ 129 h 47"/>
                  <a:gd name="T38" fmla="*/ 3 w 90"/>
                  <a:gd name="T39" fmla="*/ 102 h 47"/>
                  <a:gd name="T40" fmla="*/ 5 w 90"/>
                  <a:gd name="T41" fmla="*/ 102 h 47"/>
                  <a:gd name="T42" fmla="*/ 8 w 90"/>
                  <a:gd name="T43" fmla="*/ 96 h 47"/>
                  <a:gd name="T44" fmla="*/ 16 w 90"/>
                  <a:gd name="T45" fmla="*/ 74 h 47"/>
                  <a:gd name="T46" fmla="*/ 27 w 90"/>
                  <a:gd name="T47" fmla="*/ 58 h 47"/>
                  <a:gd name="T48" fmla="*/ 30 w 90"/>
                  <a:gd name="T49" fmla="*/ 49 h 47"/>
                  <a:gd name="T50" fmla="*/ 33 w 90"/>
                  <a:gd name="T51" fmla="*/ 47 h 47"/>
                  <a:gd name="T52" fmla="*/ 41 w 90"/>
                  <a:gd name="T53" fmla="*/ 44 h 47"/>
                  <a:gd name="T54" fmla="*/ 60 w 90"/>
                  <a:gd name="T55" fmla="*/ 30 h 47"/>
                  <a:gd name="T56" fmla="*/ 91 w 90"/>
                  <a:gd name="T57" fmla="*/ 14 h 47"/>
                  <a:gd name="T58" fmla="*/ 113 w 90"/>
                  <a:gd name="T59" fmla="*/ 8 h 47"/>
                  <a:gd name="T60" fmla="*/ 132 w 90"/>
                  <a:gd name="T61" fmla="*/ 5 h 47"/>
                  <a:gd name="T62" fmla="*/ 154 w 90"/>
                  <a:gd name="T63" fmla="*/ 3 h 47"/>
                  <a:gd name="T64" fmla="*/ 170 w 90"/>
                  <a:gd name="T65" fmla="*/ 0 h 47"/>
                  <a:gd name="T66" fmla="*/ 209 w 90"/>
                  <a:gd name="T67" fmla="*/ 3 h 47"/>
                  <a:gd name="T68" fmla="*/ 242 w 90"/>
                  <a:gd name="T69" fmla="*/ 14 h 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0" h="47">
                    <a:moveTo>
                      <a:pt x="88" y="5"/>
                    </a:moveTo>
                    <a:lnTo>
                      <a:pt x="90" y="5"/>
                    </a:lnTo>
                    <a:lnTo>
                      <a:pt x="88" y="5"/>
                    </a:lnTo>
                    <a:lnTo>
                      <a:pt x="74" y="2"/>
                    </a:lnTo>
                    <a:lnTo>
                      <a:pt x="69" y="1"/>
                    </a:lnTo>
                    <a:lnTo>
                      <a:pt x="62" y="1"/>
                    </a:lnTo>
                    <a:lnTo>
                      <a:pt x="54" y="1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12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8" y="25"/>
                    </a:lnTo>
                    <a:lnTo>
                      <a:pt x="6" y="32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22" y="11"/>
                    </a:lnTo>
                    <a:lnTo>
                      <a:pt x="33" y="5"/>
                    </a:lnTo>
                    <a:lnTo>
                      <a:pt x="41" y="3"/>
                    </a:lnTo>
                    <a:lnTo>
                      <a:pt x="48" y="2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76" y="1"/>
                    </a:lnTo>
                    <a:lnTo>
                      <a:pt x="8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2" name="Freeform 1140"/>
              <p:cNvSpPr>
                <a:spLocks/>
              </p:cNvSpPr>
              <p:nvPr/>
            </p:nvSpPr>
            <p:spPr bwMode="auto">
              <a:xfrm>
                <a:off x="1172" y="1711"/>
                <a:ext cx="173" cy="297"/>
              </a:xfrm>
              <a:custGeom>
                <a:avLst/>
                <a:gdLst>
                  <a:gd name="T0" fmla="*/ 14 w 63"/>
                  <a:gd name="T1" fmla="*/ 286 h 108"/>
                  <a:gd name="T2" fmla="*/ 14 w 63"/>
                  <a:gd name="T3" fmla="*/ 289 h 108"/>
                  <a:gd name="T4" fmla="*/ 16 w 63"/>
                  <a:gd name="T5" fmla="*/ 297 h 108"/>
                  <a:gd name="T6" fmla="*/ 14 w 63"/>
                  <a:gd name="T7" fmla="*/ 289 h 108"/>
                  <a:gd name="T8" fmla="*/ 14 w 63"/>
                  <a:gd name="T9" fmla="*/ 286 h 108"/>
                  <a:gd name="T10" fmla="*/ 14 w 63"/>
                  <a:gd name="T11" fmla="*/ 283 h 108"/>
                  <a:gd name="T12" fmla="*/ 8 w 63"/>
                  <a:gd name="T13" fmla="*/ 272 h 108"/>
                  <a:gd name="T14" fmla="*/ 3 w 63"/>
                  <a:gd name="T15" fmla="*/ 242 h 108"/>
                  <a:gd name="T16" fmla="*/ 0 w 63"/>
                  <a:gd name="T17" fmla="*/ 198 h 108"/>
                  <a:gd name="T18" fmla="*/ 0 w 63"/>
                  <a:gd name="T19" fmla="*/ 173 h 108"/>
                  <a:gd name="T20" fmla="*/ 3 w 63"/>
                  <a:gd name="T21" fmla="*/ 149 h 108"/>
                  <a:gd name="T22" fmla="*/ 5 w 63"/>
                  <a:gd name="T23" fmla="*/ 121 h 108"/>
                  <a:gd name="T24" fmla="*/ 16 w 63"/>
                  <a:gd name="T25" fmla="*/ 102 h 108"/>
                  <a:gd name="T26" fmla="*/ 25 w 63"/>
                  <a:gd name="T27" fmla="*/ 83 h 108"/>
                  <a:gd name="T28" fmla="*/ 38 w 63"/>
                  <a:gd name="T29" fmla="*/ 63 h 108"/>
                  <a:gd name="T30" fmla="*/ 63 w 63"/>
                  <a:gd name="T31" fmla="*/ 44 h 108"/>
                  <a:gd name="T32" fmla="*/ 71 w 63"/>
                  <a:gd name="T33" fmla="*/ 36 h 108"/>
                  <a:gd name="T34" fmla="*/ 93 w 63"/>
                  <a:gd name="T35" fmla="*/ 22 h 108"/>
                  <a:gd name="T36" fmla="*/ 118 w 63"/>
                  <a:gd name="T37" fmla="*/ 17 h 108"/>
                  <a:gd name="T38" fmla="*/ 143 w 63"/>
                  <a:gd name="T39" fmla="*/ 8 h 108"/>
                  <a:gd name="T40" fmla="*/ 173 w 63"/>
                  <a:gd name="T41" fmla="*/ 0 h 108"/>
                  <a:gd name="T42" fmla="*/ 143 w 63"/>
                  <a:gd name="T43" fmla="*/ 8 h 108"/>
                  <a:gd name="T44" fmla="*/ 129 w 63"/>
                  <a:gd name="T45" fmla="*/ 14 h 108"/>
                  <a:gd name="T46" fmla="*/ 104 w 63"/>
                  <a:gd name="T47" fmla="*/ 22 h 108"/>
                  <a:gd name="T48" fmla="*/ 80 w 63"/>
                  <a:gd name="T49" fmla="*/ 33 h 108"/>
                  <a:gd name="T50" fmla="*/ 71 w 63"/>
                  <a:gd name="T51" fmla="*/ 41 h 108"/>
                  <a:gd name="T52" fmla="*/ 60 w 63"/>
                  <a:gd name="T53" fmla="*/ 47 h 108"/>
                  <a:gd name="T54" fmla="*/ 38 w 63"/>
                  <a:gd name="T55" fmla="*/ 69 h 108"/>
                  <a:gd name="T56" fmla="*/ 25 w 63"/>
                  <a:gd name="T57" fmla="*/ 85 h 108"/>
                  <a:gd name="T58" fmla="*/ 16 w 63"/>
                  <a:gd name="T59" fmla="*/ 102 h 108"/>
                  <a:gd name="T60" fmla="*/ 5 w 63"/>
                  <a:gd name="T61" fmla="*/ 127 h 108"/>
                  <a:gd name="T62" fmla="*/ 3 w 63"/>
                  <a:gd name="T63" fmla="*/ 149 h 108"/>
                  <a:gd name="T64" fmla="*/ 0 w 63"/>
                  <a:gd name="T65" fmla="*/ 176 h 108"/>
                  <a:gd name="T66" fmla="*/ 0 w 63"/>
                  <a:gd name="T67" fmla="*/ 201 h 108"/>
                  <a:gd name="T68" fmla="*/ 5 w 63"/>
                  <a:gd name="T69" fmla="*/ 242 h 108"/>
                  <a:gd name="T70" fmla="*/ 14 w 63"/>
                  <a:gd name="T71" fmla="*/ 272 h 108"/>
                  <a:gd name="T72" fmla="*/ 16 w 63"/>
                  <a:gd name="T73" fmla="*/ 283 h 108"/>
                  <a:gd name="T74" fmla="*/ 14 w 63"/>
                  <a:gd name="T75" fmla="*/ 286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" h="108">
                    <a:moveTo>
                      <a:pt x="5" y="104"/>
                    </a:moveTo>
                    <a:lnTo>
                      <a:pt x="5" y="105"/>
                    </a:lnTo>
                    <a:lnTo>
                      <a:pt x="6" y="108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3" y="99"/>
                    </a:lnTo>
                    <a:lnTo>
                      <a:pt x="1" y="88"/>
                    </a:lnTo>
                    <a:lnTo>
                      <a:pt x="0" y="72"/>
                    </a:lnTo>
                    <a:lnTo>
                      <a:pt x="0" y="63"/>
                    </a:lnTo>
                    <a:lnTo>
                      <a:pt x="1" y="54"/>
                    </a:lnTo>
                    <a:lnTo>
                      <a:pt x="2" y="44"/>
                    </a:lnTo>
                    <a:lnTo>
                      <a:pt x="6" y="37"/>
                    </a:lnTo>
                    <a:lnTo>
                      <a:pt x="9" y="30"/>
                    </a:lnTo>
                    <a:lnTo>
                      <a:pt x="14" y="23"/>
                    </a:lnTo>
                    <a:lnTo>
                      <a:pt x="23" y="16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3" y="6"/>
                    </a:lnTo>
                    <a:lnTo>
                      <a:pt x="52" y="3"/>
                    </a:lnTo>
                    <a:lnTo>
                      <a:pt x="63" y="0"/>
                    </a:lnTo>
                    <a:lnTo>
                      <a:pt x="52" y="3"/>
                    </a:lnTo>
                    <a:lnTo>
                      <a:pt x="47" y="5"/>
                    </a:lnTo>
                    <a:lnTo>
                      <a:pt x="38" y="8"/>
                    </a:lnTo>
                    <a:lnTo>
                      <a:pt x="29" y="12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14" y="25"/>
                    </a:lnTo>
                    <a:lnTo>
                      <a:pt x="9" y="31"/>
                    </a:lnTo>
                    <a:lnTo>
                      <a:pt x="6" y="37"/>
                    </a:lnTo>
                    <a:lnTo>
                      <a:pt x="2" y="46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3"/>
                    </a:lnTo>
                    <a:lnTo>
                      <a:pt x="2" y="88"/>
                    </a:lnTo>
                    <a:lnTo>
                      <a:pt x="5" y="99"/>
                    </a:lnTo>
                    <a:lnTo>
                      <a:pt x="6" y="103"/>
                    </a:lnTo>
                    <a:lnTo>
                      <a:pt x="5" y="10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3" name="Freeform 1141"/>
              <p:cNvSpPr>
                <a:spLocks/>
              </p:cNvSpPr>
              <p:nvPr/>
            </p:nvSpPr>
            <p:spPr bwMode="auto">
              <a:xfrm>
                <a:off x="1180" y="1796"/>
                <a:ext cx="30" cy="228"/>
              </a:xfrm>
              <a:custGeom>
                <a:avLst/>
                <a:gdLst>
                  <a:gd name="T0" fmla="*/ 27 w 11"/>
                  <a:gd name="T1" fmla="*/ 223 h 83"/>
                  <a:gd name="T2" fmla="*/ 30 w 11"/>
                  <a:gd name="T3" fmla="*/ 228 h 83"/>
                  <a:gd name="T4" fmla="*/ 27 w 11"/>
                  <a:gd name="T5" fmla="*/ 225 h 83"/>
                  <a:gd name="T6" fmla="*/ 27 w 11"/>
                  <a:gd name="T7" fmla="*/ 223 h 83"/>
                  <a:gd name="T8" fmla="*/ 25 w 11"/>
                  <a:gd name="T9" fmla="*/ 214 h 83"/>
                  <a:gd name="T10" fmla="*/ 16 w 11"/>
                  <a:gd name="T11" fmla="*/ 198 h 83"/>
                  <a:gd name="T12" fmla="*/ 8 w 11"/>
                  <a:gd name="T13" fmla="*/ 140 h 83"/>
                  <a:gd name="T14" fmla="*/ 0 w 11"/>
                  <a:gd name="T15" fmla="*/ 85 h 83"/>
                  <a:gd name="T16" fmla="*/ 0 w 11"/>
                  <a:gd name="T17" fmla="*/ 63 h 83"/>
                  <a:gd name="T18" fmla="*/ 5 w 11"/>
                  <a:gd name="T19" fmla="*/ 58 h 83"/>
                  <a:gd name="T20" fmla="*/ 8 w 11"/>
                  <a:gd name="T21" fmla="*/ 41 h 83"/>
                  <a:gd name="T22" fmla="*/ 22 w 11"/>
                  <a:gd name="T23" fmla="*/ 16 h 83"/>
                  <a:gd name="T24" fmla="*/ 30 w 11"/>
                  <a:gd name="T25" fmla="*/ 0 h 83"/>
                  <a:gd name="T26" fmla="*/ 22 w 11"/>
                  <a:gd name="T27" fmla="*/ 16 h 83"/>
                  <a:gd name="T28" fmla="*/ 11 w 11"/>
                  <a:gd name="T29" fmla="*/ 36 h 83"/>
                  <a:gd name="T30" fmla="*/ 5 w 11"/>
                  <a:gd name="T31" fmla="*/ 49 h 83"/>
                  <a:gd name="T32" fmla="*/ 5 w 11"/>
                  <a:gd name="T33" fmla="*/ 60 h 83"/>
                  <a:gd name="T34" fmla="*/ 5 w 11"/>
                  <a:gd name="T35" fmla="*/ 69 h 83"/>
                  <a:gd name="T36" fmla="*/ 5 w 11"/>
                  <a:gd name="T37" fmla="*/ 85 h 83"/>
                  <a:gd name="T38" fmla="*/ 11 w 11"/>
                  <a:gd name="T39" fmla="*/ 140 h 83"/>
                  <a:gd name="T40" fmla="*/ 22 w 11"/>
                  <a:gd name="T41" fmla="*/ 198 h 83"/>
                  <a:gd name="T42" fmla="*/ 25 w 11"/>
                  <a:gd name="T43" fmla="*/ 214 h 83"/>
                  <a:gd name="T44" fmla="*/ 27 w 11"/>
                  <a:gd name="T45" fmla="*/ 223 h 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" h="83">
                    <a:moveTo>
                      <a:pt x="10" y="81"/>
                    </a:moveTo>
                    <a:lnTo>
                      <a:pt x="11" y="83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9" y="78"/>
                    </a:lnTo>
                    <a:lnTo>
                      <a:pt x="6" y="72"/>
                    </a:lnTo>
                    <a:lnTo>
                      <a:pt x="3" y="51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8" y="6"/>
                    </a:lnTo>
                    <a:lnTo>
                      <a:pt x="11" y="0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51"/>
                    </a:lnTo>
                    <a:lnTo>
                      <a:pt x="8" y="72"/>
                    </a:lnTo>
                    <a:lnTo>
                      <a:pt x="9" y="78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4" name="Freeform 1142"/>
              <p:cNvSpPr>
                <a:spLocks/>
              </p:cNvSpPr>
              <p:nvPr/>
            </p:nvSpPr>
            <p:spPr bwMode="auto">
              <a:xfrm>
                <a:off x="1194" y="1747"/>
                <a:ext cx="266" cy="288"/>
              </a:xfrm>
              <a:custGeom>
                <a:avLst/>
                <a:gdLst>
                  <a:gd name="T0" fmla="*/ 255 w 97"/>
                  <a:gd name="T1" fmla="*/ 8 h 105"/>
                  <a:gd name="T2" fmla="*/ 266 w 97"/>
                  <a:gd name="T3" fmla="*/ 11 h 105"/>
                  <a:gd name="T4" fmla="*/ 261 w 97"/>
                  <a:gd name="T5" fmla="*/ 11 h 105"/>
                  <a:gd name="T6" fmla="*/ 255 w 97"/>
                  <a:gd name="T7" fmla="*/ 11 h 105"/>
                  <a:gd name="T8" fmla="*/ 239 w 97"/>
                  <a:gd name="T9" fmla="*/ 8 h 105"/>
                  <a:gd name="T10" fmla="*/ 197 w 97"/>
                  <a:gd name="T11" fmla="*/ 5 h 105"/>
                  <a:gd name="T12" fmla="*/ 176 w 97"/>
                  <a:gd name="T13" fmla="*/ 0 h 105"/>
                  <a:gd name="T14" fmla="*/ 143 w 97"/>
                  <a:gd name="T15" fmla="*/ 5 h 105"/>
                  <a:gd name="T16" fmla="*/ 112 w 97"/>
                  <a:gd name="T17" fmla="*/ 8 h 105"/>
                  <a:gd name="T18" fmla="*/ 82 w 97"/>
                  <a:gd name="T19" fmla="*/ 19 h 105"/>
                  <a:gd name="T20" fmla="*/ 69 w 97"/>
                  <a:gd name="T21" fmla="*/ 27 h 105"/>
                  <a:gd name="T22" fmla="*/ 58 w 97"/>
                  <a:gd name="T23" fmla="*/ 38 h 105"/>
                  <a:gd name="T24" fmla="*/ 38 w 97"/>
                  <a:gd name="T25" fmla="*/ 60 h 105"/>
                  <a:gd name="T26" fmla="*/ 22 w 97"/>
                  <a:gd name="T27" fmla="*/ 82 h 105"/>
                  <a:gd name="T28" fmla="*/ 11 w 97"/>
                  <a:gd name="T29" fmla="*/ 107 h 105"/>
                  <a:gd name="T30" fmla="*/ 8 w 97"/>
                  <a:gd name="T31" fmla="*/ 126 h 105"/>
                  <a:gd name="T32" fmla="*/ 3 w 97"/>
                  <a:gd name="T33" fmla="*/ 145 h 105"/>
                  <a:gd name="T34" fmla="*/ 3 w 97"/>
                  <a:gd name="T35" fmla="*/ 159 h 105"/>
                  <a:gd name="T36" fmla="*/ 3 w 97"/>
                  <a:gd name="T37" fmla="*/ 167 h 105"/>
                  <a:gd name="T38" fmla="*/ 8 w 97"/>
                  <a:gd name="T39" fmla="*/ 192 h 105"/>
                  <a:gd name="T40" fmla="*/ 14 w 97"/>
                  <a:gd name="T41" fmla="*/ 222 h 105"/>
                  <a:gd name="T42" fmla="*/ 25 w 97"/>
                  <a:gd name="T43" fmla="*/ 250 h 105"/>
                  <a:gd name="T44" fmla="*/ 36 w 97"/>
                  <a:gd name="T45" fmla="*/ 288 h 105"/>
                  <a:gd name="T46" fmla="*/ 25 w 97"/>
                  <a:gd name="T47" fmla="*/ 250 h 105"/>
                  <a:gd name="T48" fmla="*/ 22 w 97"/>
                  <a:gd name="T49" fmla="*/ 247 h 105"/>
                  <a:gd name="T50" fmla="*/ 16 w 97"/>
                  <a:gd name="T51" fmla="*/ 236 h 105"/>
                  <a:gd name="T52" fmla="*/ 8 w 97"/>
                  <a:gd name="T53" fmla="*/ 206 h 105"/>
                  <a:gd name="T54" fmla="*/ 0 w 97"/>
                  <a:gd name="T55" fmla="*/ 173 h 105"/>
                  <a:gd name="T56" fmla="*/ 0 w 97"/>
                  <a:gd name="T57" fmla="*/ 159 h 105"/>
                  <a:gd name="T58" fmla="*/ 3 w 97"/>
                  <a:gd name="T59" fmla="*/ 154 h 105"/>
                  <a:gd name="T60" fmla="*/ 0 w 97"/>
                  <a:gd name="T61" fmla="*/ 151 h 105"/>
                  <a:gd name="T62" fmla="*/ 0 w 97"/>
                  <a:gd name="T63" fmla="*/ 140 h 105"/>
                  <a:gd name="T64" fmla="*/ 3 w 97"/>
                  <a:gd name="T65" fmla="*/ 123 h 105"/>
                  <a:gd name="T66" fmla="*/ 11 w 97"/>
                  <a:gd name="T67" fmla="*/ 104 h 105"/>
                  <a:gd name="T68" fmla="*/ 22 w 97"/>
                  <a:gd name="T69" fmla="*/ 80 h 105"/>
                  <a:gd name="T70" fmla="*/ 38 w 97"/>
                  <a:gd name="T71" fmla="*/ 55 h 105"/>
                  <a:gd name="T72" fmla="*/ 58 w 97"/>
                  <a:gd name="T73" fmla="*/ 36 h 105"/>
                  <a:gd name="T74" fmla="*/ 85 w 97"/>
                  <a:gd name="T75" fmla="*/ 14 h 105"/>
                  <a:gd name="T76" fmla="*/ 118 w 97"/>
                  <a:gd name="T77" fmla="*/ 8 h 105"/>
                  <a:gd name="T78" fmla="*/ 148 w 97"/>
                  <a:gd name="T79" fmla="*/ 0 h 105"/>
                  <a:gd name="T80" fmla="*/ 176 w 97"/>
                  <a:gd name="T81" fmla="*/ 0 h 105"/>
                  <a:gd name="T82" fmla="*/ 203 w 97"/>
                  <a:gd name="T83" fmla="*/ 0 h 105"/>
                  <a:gd name="T84" fmla="*/ 239 w 97"/>
                  <a:gd name="T85" fmla="*/ 8 h 105"/>
                  <a:gd name="T86" fmla="*/ 255 w 97"/>
                  <a:gd name="T87" fmla="*/ 8 h 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7" h="105">
                    <a:moveTo>
                      <a:pt x="93" y="3"/>
                    </a:moveTo>
                    <a:lnTo>
                      <a:pt x="97" y="4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87" y="3"/>
                    </a:lnTo>
                    <a:lnTo>
                      <a:pt x="72" y="2"/>
                    </a:lnTo>
                    <a:lnTo>
                      <a:pt x="64" y="0"/>
                    </a:lnTo>
                    <a:lnTo>
                      <a:pt x="52" y="2"/>
                    </a:lnTo>
                    <a:lnTo>
                      <a:pt x="41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4" y="22"/>
                    </a:lnTo>
                    <a:lnTo>
                      <a:pt x="8" y="30"/>
                    </a:lnTo>
                    <a:lnTo>
                      <a:pt x="4" y="39"/>
                    </a:lnTo>
                    <a:lnTo>
                      <a:pt x="3" y="46"/>
                    </a:lnTo>
                    <a:lnTo>
                      <a:pt x="1" y="53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3" y="70"/>
                    </a:lnTo>
                    <a:lnTo>
                      <a:pt x="5" y="81"/>
                    </a:lnTo>
                    <a:lnTo>
                      <a:pt x="9" y="91"/>
                    </a:lnTo>
                    <a:lnTo>
                      <a:pt x="13" y="105"/>
                    </a:lnTo>
                    <a:lnTo>
                      <a:pt x="9" y="91"/>
                    </a:lnTo>
                    <a:lnTo>
                      <a:pt x="8" y="90"/>
                    </a:lnTo>
                    <a:lnTo>
                      <a:pt x="6" y="86"/>
                    </a:lnTo>
                    <a:lnTo>
                      <a:pt x="3" y="75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4" y="38"/>
                    </a:lnTo>
                    <a:lnTo>
                      <a:pt x="8" y="29"/>
                    </a:lnTo>
                    <a:lnTo>
                      <a:pt x="14" y="20"/>
                    </a:lnTo>
                    <a:lnTo>
                      <a:pt x="21" y="13"/>
                    </a:lnTo>
                    <a:lnTo>
                      <a:pt x="31" y="5"/>
                    </a:lnTo>
                    <a:lnTo>
                      <a:pt x="43" y="3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7" y="3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5" name="Freeform 1143"/>
              <p:cNvSpPr>
                <a:spLocks/>
              </p:cNvSpPr>
              <p:nvPr/>
            </p:nvSpPr>
            <p:spPr bwMode="auto">
              <a:xfrm>
                <a:off x="1210" y="1766"/>
                <a:ext cx="267" cy="305"/>
              </a:xfrm>
              <a:custGeom>
                <a:avLst/>
                <a:gdLst>
                  <a:gd name="T0" fmla="*/ 61 w 97"/>
                  <a:gd name="T1" fmla="*/ 291 h 111"/>
                  <a:gd name="T2" fmla="*/ 61 w 97"/>
                  <a:gd name="T3" fmla="*/ 297 h 111"/>
                  <a:gd name="T4" fmla="*/ 63 w 97"/>
                  <a:gd name="T5" fmla="*/ 305 h 111"/>
                  <a:gd name="T6" fmla="*/ 61 w 97"/>
                  <a:gd name="T7" fmla="*/ 297 h 111"/>
                  <a:gd name="T8" fmla="*/ 55 w 97"/>
                  <a:gd name="T9" fmla="*/ 291 h 111"/>
                  <a:gd name="T10" fmla="*/ 55 w 97"/>
                  <a:gd name="T11" fmla="*/ 289 h 111"/>
                  <a:gd name="T12" fmla="*/ 50 w 97"/>
                  <a:gd name="T13" fmla="*/ 280 h 111"/>
                  <a:gd name="T14" fmla="*/ 25 w 97"/>
                  <a:gd name="T15" fmla="*/ 242 h 111"/>
                  <a:gd name="T16" fmla="*/ 14 w 97"/>
                  <a:gd name="T17" fmla="*/ 214 h 111"/>
                  <a:gd name="T18" fmla="*/ 6 w 97"/>
                  <a:gd name="T19" fmla="*/ 187 h 111"/>
                  <a:gd name="T20" fmla="*/ 0 w 97"/>
                  <a:gd name="T21" fmla="*/ 154 h 111"/>
                  <a:gd name="T22" fmla="*/ 0 w 97"/>
                  <a:gd name="T23" fmla="*/ 118 h 111"/>
                  <a:gd name="T24" fmla="*/ 14 w 97"/>
                  <a:gd name="T25" fmla="*/ 85 h 111"/>
                  <a:gd name="T26" fmla="*/ 28 w 97"/>
                  <a:gd name="T27" fmla="*/ 55 h 111"/>
                  <a:gd name="T28" fmla="*/ 36 w 97"/>
                  <a:gd name="T29" fmla="*/ 41 h 111"/>
                  <a:gd name="T30" fmla="*/ 47 w 97"/>
                  <a:gd name="T31" fmla="*/ 30 h 111"/>
                  <a:gd name="T32" fmla="*/ 61 w 97"/>
                  <a:gd name="T33" fmla="*/ 19 h 111"/>
                  <a:gd name="T34" fmla="*/ 69 w 97"/>
                  <a:gd name="T35" fmla="*/ 14 h 111"/>
                  <a:gd name="T36" fmla="*/ 94 w 97"/>
                  <a:gd name="T37" fmla="*/ 3 h 111"/>
                  <a:gd name="T38" fmla="*/ 110 w 97"/>
                  <a:gd name="T39" fmla="*/ 0 h 111"/>
                  <a:gd name="T40" fmla="*/ 127 w 97"/>
                  <a:gd name="T41" fmla="*/ 0 h 111"/>
                  <a:gd name="T42" fmla="*/ 135 w 97"/>
                  <a:gd name="T43" fmla="*/ 0 h 111"/>
                  <a:gd name="T44" fmla="*/ 162 w 97"/>
                  <a:gd name="T45" fmla="*/ 0 h 111"/>
                  <a:gd name="T46" fmla="*/ 195 w 97"/>
                  <a:gd name="T47" fmla="*/ 3 h 111"/>
                  <a:gd name="T48" fmla="*/ 209 w 97"/>
                  <a:gd name="T49" fmla="*/ 5 h 111"/>
                  <a:gd name="T50" fmla="*/ 226 w 97"/>
                  <a:gd name="T51" fmla="*/ 14 h 111"/>
                  <a:gd name="T52" fmla="*/ 267 w 97"/>
                  <a:gd name="T53" fmla="*/ 8 h 111"/>
                  <a:gd name="T54" fmla="*/ 223 w 97"/>
                  <a:gd name="T55" fmla="*/ 16 h 111"/>
                  <a:gd name="T56" fmla="*/ 223 w 97"/>
                  <a:gd name="T57" fmla="*/ 14 h 111"/>
                  <a:gd name="T58" fmla="*/ 223 w 97"/>
                  <a:gd name="T59" fmla="*/ 8 h 111"/>
                  <a:gd name="T60" fmla="*/ 215 w 97"/>
                  <a:gd name="T61" fmla="*/ 5 h 111"/>
                  <a:gd name="T62" fmla="*/ 176 w 97"/>
                  <a:gd name="T63" fmla="*/ 3 h 111"/>
                  <a:gd name="T64" fmla="*/ 121 w 97"/>
                  <a:gd name="T65" fmla="*/ 3 h 111"/>
                  <a:gd name="T66" fmla="*/ 105 w 97"/>
                  <a:gd name="T67" fmla="*/ 3 h 111"/>
                  <a:gd name="T68" fmla="*/ 88 w 97"/>
                  <a:gd name="T69" fmla="*/ 5 h 111"/>
                  <a:gd name="T70" fmla="*/ 66 w 97"/>
                  <a:gd name="T71" fmla="*/ 16 h 111"/>
                  <a:gd name="T72" fmla="*/ 55 w 97"/>
                  <a:gd name="T73" fmla="*/ 22 h 111"/>
                  <a:gd name="T74" fmla="*/ 47 w 97"/>
                  <a:gd name="T75" fmla="*/ 33 h 111"/>
                  <a:gd name="T76" fmla="*/ 28 w 97"/>
                  <a:gd name="T77" fmla="*/ 58 h 111"/>
                  <a:gd name="T78" fmla="*/ 14 w 97"/>
                  <a:gd name="T79" fmla="*/ 88 h 111"/>
                  <a:gd name="T80" fmla="*/ 6 w 97"/>
                  <a:gd name="T81" fmla="*/ 118 h 111"/>
                  <a:gd name="T82" fmla="*/ 6 w 97"/>
                  <a:gd name="T83" fmla="*/ 157 h 111"/>
                  <a:gd name="T84" fmla="*/ 8 w 97"/>
                  <a:gd name="T85" fmla="*/ 187 h 111"/>
                  <a:gd name="T86" fmla="*/ 19 w 97"/>
                  <a:gd name="T87" fmla="*/ 214 h 111"/>
                  <a:gd name="T88" fmla="*/ 28 w 97"/>
                  <a:gd name="T89" fmla="*/ 242 h 111"/>
                  <a:gd name="T90" fmla="*/ 50 w 97"/>
                  <a:gd name="T91" fmla="*/ 280 h 111"/>
                  <a:gd name="T92" fmla="*/ 55 w 97"/>
                  <a:gd name="T93" fmla="*/ 289 h 111"/>
                  <a:gd name="T94" fmla="*/ 61 w 97"/>
                  <a:gd name="T95" fmla="*/ 291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7" h="111">
                    <a:moveTo>
                      <a:pt x="22" y="106"/>
                    </a:moveTo>
                    <a:lnTo>
                      <a:pt x="22" y="108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20" y="105"/>
                    </a:lnTo>
                    <a:lnTo>
                      <a:pt x="18" y="102"/>
                    </a:lnTo>
                    <a:lnTo>
                      <a:pt x="9" y="88"/>
                    </a:lnTo>
                    <a:lnTo>
                      <a:pt x="5" y="78"/>
                    </a:lnTo>
                    <a:lnTo>
                      <a:pt x="2" y="68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5" y="31"/>
                    </a:lnTo>
                    <a:lnTo>
                      <a:pt x="10" y="20"/>
                    </a:lnTo>
                    <a:lnTo>
                      <a:pt x="13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76" y="2"/>
                    </a:lnTo>
                    <a:lnTo>
                      <a:pt x="82" y="5"/>
                    </a:lnTo>
                    <a:lnTo>
                      <a:pt x="97" y="3"/>
                    </a:lnTo>
                    <a:lnTo>
                      <a:pt x="81" y="6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78" y="2"/>
                    </a:lnTo>
                    <a:lnTo>
                      <a:pt x="64" y="1"/>
                    </a:lnTo>
                    <a:lnTo>
                      <a:pt x="44" y="1"/>
                    </a:lnTo>
                    <a:lnTo>
                      <a:pt x="38" y="1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7" y="12"/>
                    </a:lnTo>
                    <a:lnTo>
                      <a:pt x="10" y="21"/>
                    </a:lnTo>
                    <a:lnTo>
                      <a:pt x="5" y="32"/>
                    </a:lnTo>
                    <a:lnTo>
                      <a:pt x="2" y="43"/>
                    </a:lnTo>
                    <a:lnTo>
                      <a:pt x="2" y="57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10" y="88"/>
                    </a:lnTo>
                    <a:lnTo>
                      <a:pt x="18" y="102"/>
                    </a:lnTo>
                    <a:lnTo>
                      <a:pt x="20" y="105"/>
                    </a:lnTo>
                    <a:lnTo>
                      <a:pt x="22" y="10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6" name="Freeform 1144"/>
              <p:cNvSpPr>
                <a:spLocks/>
              </p:cNvSpPr>
              <p:nvPr/>
            </p:nvSpPr>
            <p:spPr bwMode="auto">
              <a:xfrm>
                <a:off x="1235" y="2021"/>
                <a:ext cx="11" cy="36"/>
              </a:xfrm>
              <a:custGeom>
                <a:avLst/>
                <a:gdLst>
                  <a:gd name="T0" fmla="*/ 11 w 4"/>
                  <a:gd name="T1" fmla="*/ 36 h 13"/>
                  <a:gd name="T2" fmla="*/ 3 w 4"/>
                  <a:gd name="T3" fmla="*/ 25 h 13"/>
                  <a:gd name="T4" fmla="*/ 0 w 4"/>
                  <a:gd name="T5" fmla="*/ 14 h 13"/>
                  <a:gd name="T6" fmla="*/ 0 w 4"/>
                  <a:gd name="T7" fmla="*/ 11 h 13"/>
                  <a:gd name="T8" fmla="*/ 8 w 4"/>
                  <a:gd name="T9" fmla="*/ 3 h 13"/>
                  <a:gd name="T10" fmla="*/ 8 w 4"/>
                  <a:gd name="T11" fmla="*/ 0 h 13"/>
                  <a:gd name="T12" fmla="*/ 8 w 4"/>
                  <a:gd name="T13" fmla="*/ 3 h 13"/>
                  <a:gd name="T14" fmla="*/ 3 w 4"/>
                  <a:gd name="T15" fmla="*/ 11 h 13"/>
                  <a:gd name="T16" fmla="*/ 0 w 4"/>
                  <a:gd name="T17" fmla="*/ 14 h 13"/>
                  <a:gd name="T18" fmla="*/ 3 w 4"/>
                  <a:gd name="T19" fmla="*/ 25 h 13"/>
                  <a:gd name="T20" fmla="*/ 11 w 4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7" name="Freeform 1145"/>
              <p:cNvSpPr>
                <a:spLocks/>
              </p:cNvSpPr>
              <p:nvPr/>
            </p:nvSpPr>
            <p:spPr bwMode="auto">
              <a:xfrm>
                <a:off x="1230" y="1807"/>
                <a:ext cx="74" cy="278"/>
              </a:xfrm>
              <a:custGeom>
                <a:avLst/>
                <a:gdLst>
                  <a:gd name="T0" fmla="*/ 71 w 27"/>
                  <a:gd name="T1" fmla="*/ 272 h 101"/>
                  <a:gd name="T2" fmla="*/ 74 w 27"/>
                  <a:gd name="T3" fmla="*/ 278 h 101"/>
                  <a:gd name="T4" fmla="*/ 71 w 27"/>
                  <a:gd name="T5" fmla="*/ 272 h 101"/>
                  <a:gd name="T6" fmla="*/ 63 w 27"/>
                  <a:gd name="T7" fmla="*/ 261 h 101"/>
                  <a:gd name="T8" fmla="*/ 49 w 27"/>
                  <a:gd name="T9" fmla="*/ 242 h 101"/>
                  <a:gd name="T10" fmla="*/ 8 w 27"/>
                  <a:gd name="T11" fmla="*/ 179 h 101"/>
                  <a:gd name="T12" fmla="*/ 3 w 27"/>
                  <a:gd name="T13" fmla="*/ 162 h 101"/>
                  <a:gd name="T14" fmla="*/ 0 w 27"/>
                  <a:gd name="T15" fmla="*/ 143 h 101"/>
                  <a:gd name="T16" fmla="*/ 0 w 27"/>
                  <a:gd name="T17" fmla="*/ 107 h 101"/>
                  <a:gd name="T18" fmla="*/ 3 w 27"/>
                  <a:gd name="T19" fmla="*/ 85 h 101"/>
                  <a:gd name="T20" fmla="*/ 5 w 27"/>
                  <a:gd name="T21" fmla="*/ 77 h 101"/>
                  <a:gd name="T22" fmla="*/ 8 w 27"/>
                  <a:gd name="T23" fmla="*/ 58 h 101"/>
                  <a:gd name="T24" fmla="*/ 22 w 27"/>
                  <a:gd name="T25" fmla="*/ 19 h 101"/>
                  <a:gd name="T26" fmla="*/ 33 w 27"/>
                  <a:gd name="T27" fmla="*/ 0 h 101"/>
                  <a:gd name="T28" fmla="*/ 22 w 27"/>
                  <a:gd name="T29" fmla="*/ 19 h 101"/>
                  <a:gd name="T30" fmla="*/ 14 w 27"/>
                  <a:gd name="T31" fmla="*/ 50 h 101"/>
                  <a:gd name="T32" fmla="*/ 5 w 27"/>
                  <a:gd name="T33" fmla="*/ 80 h 101"/>
                  <a:gd name="T34" fmla="*/ 3 w 27"/>
                  <a:gd name="T35" fmla="*/ 88 h 101"/>
                  <a:gd name="T36" fmla="*/ 0 w 27"/>
                  <a:gd name="T37" fmla="*/ 113 h 101"/>
                  <a:gd name="T38" fmla="*/ 3 w 27"/>
                  <a:gd name="T39" fmla="*/ 146 h 101"/>
                  <a:gd name="T40" fmla="*/ 5 w 27"/>
                  <a:gd name="T41" fmla="*/ 162 h 101"/>
                  <a:gd name="T42" fmla="*/ 14 w 27"/>
                  <a:gd name="T43" fmla="*/ 184 h 101"/>
                  <a:gd name="T44" fmla="*/ 55 w 27"/>
                  <a:gd name="T45" fmla="*/ 242 h 101"/>
                  <a:gd name="T46" fmla="*/ 69 w 27"/>
                  <a:gd name="T47" fmla="*/ 261 h 101"/>
                  <a:gd name="T48" fmla="*/ 71 w 27"/>
                  <a:gd name="T49" fmla="*/ 272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" h="101">
                    <a:moveTo>
                      <a:pt x="26" y="99"/>
                    </a:moveTo>
                    <a:lnTo>
                      <a:pt x="27" y="101"/>
                    </a:lnTo>
                    <a:lnTo>
                      <a:pt x="26" y="99"/>
                    </a:lnTo>
                    <a:lnTo>
                      <a:pt x="23" y="95"/>
                    </a:lnTo>
                    <a:lnTo>
                      <a:pt x="18" y="8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0" y="39"/>
                    </a:lnTo>
                    <a:lnTo>
                      <a:pt x="1" y="31"/>
                    </a:lnTo>
                    <a:lnTo>
                      <a:pt x="2" y="28"/>
                    </a:lnTo>
                    <a:lnTo>
                      <a:pt x="3" y="21"/>
                    </a:lnTo>
                    <a:lnTo>
                      <a:pt x="8" y="7"/>
                    </a:lnTo>
                    <a:lnTo>
                      <a:pt x="12" y="0"/>
                    </a:lnTo>
                    <a:lnTo>
                      <a:pt x="8" y="7"/>
                    </a:lnTo>
                    <a:lnTo>
                      <a:pt x="5" y="18"/>
                    </a:lnTo>
                    <a:lnTo>
                      <a:pt x="2" y="29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7"/>
                    </a:lnTo>
                    <a:lnTo>
                      <a:pt x="20" y="88"/>
                    </a:lnTo>
                    <a:lnTo>
                      <a:pt x="25" y="95"/>
                    </a:lnTo>
                    <a:lnTo>
                      <a:pt x="26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8" name="Freeform 1146"/>
              <p:cNvSpPr>
                <a:spLocks/>
              </p:cNvSpPr>
              <p:nvPr/>
            </p:nvSpPr>
            <p:spPr bwMode="auto">
              <a:xfrm>
                <a:off x="1246" y="1783"/>
                <a:ext cx="242" cy="296"/>
              </a:xfrm>
              <a:custGeom>
                <a:avLst/>
                <a:gdLst>
                  <a:gd name="T0" fmla="*/ 228 w 88"/>
                  <a:gd name="T1" fmla="*/ 14 h 108"/>
                  <a:gd name="T2" fmla="*/ 231 w 88"/>
                  <a:gd name="T3" fmla="*/ 14 h 108"/>
                  <a:gd name="T4" fmla="*/ 242 w 88"/>
                  <a:gd name="T5" fmla="*/ 19 h 108"/>
                  <a:gd name="T6" fmla="*/ 231 w 88"/>
                  <a:gd name="T7" fmla="*/ 16 h 108"/>
                  <a:gd name="T8" fmla="*/ 228 w 88"/>
                  <a:gd name="T9" fmla="*/ 14 h 108"/>
                  <a:gd name="T10" fmla="*/ 209 w 88"/>
                  <a:gd name="T11" fmla="*/ 14 h 108"/>
                  <a:gd name="T12" fmla="*/ 157 w 88"/>
                  <a:gd name="T13" fmla="*/ 5 h 108"/>
                  <a:gd name="T14" fmla="*/ 127 w 88"/>
                  <a:gd name="T15" fmla="*/ 3 h 108"/>
                  <a:gd name="T16" fmla="*/ 85 w 88"/>
                  <a:gd name="T17" fmla="*/ 3 h 108"/>
                  <a:gd name="T18" fmla="*/ 69 w 88"/>
                  <a:gd name="T19" fmla="*/ 3 h 108"/>
                  <a:gd name="T20" fmla="*/ 52 w 88"/>
                  <a:gd name="T21" fmla="*/ 11 h 108"/>
                  <a:gd name="T22" fmla="*/ 33 w 88"/>
                  <a:gd name="T23" fmla="*/ 25 h 108"/>
                  <a:gd name="T24" fmla="*/ 25 w 88"/>
                  <a:gd name="T25" fmla="*/ 41 h 108"/>
                  <a:gd name="T26" fmla="*/ 14 w 88"/>
                  <a:gd name="T27" fmla="*/ 58 h 108"/>
                  <a:gd name="T28" fmla="*/ 6 w 88"/>
                  <a:gd name="T29" fmla="*/ 77 h 108"/>
                  <a:gd name="T30" fmla="*/ 3 w 88"/>
                  <a:gd name="T31" fmla="*/ 96 h 108"/>
                  <a:gd name="T32" fmla="*/ 3 w 88"/>
                  <a:gd name="T33" fmla="*/ 115 h 108"/>
                  <a:gd name="T34" fmla="*/ 6 w 88"/>
                  <a:gd name="T35" fmla="*/ 132 h 108"/>
                  <a:gd name="T36" fmla="*/ 14 w 88"/>
                  <a:gd name="T37" fmla="*/ 151 h 108"/>
                  <a:gd name="T38" fmla="*/ 28 w 88"/>
                  <a:gd name="T39" fmla="*/ 181 h 108"/>
                  <a:gd name="T40" fmla="*/ 41 w 88"/>
                  <a:gd name="T41" fmla="*/ 200 h 108"/>
                  <a:gd name="T42" fmla="*/ 58 w 88"/>
                  <a:gd name="T43" fmla="*/ 217 h 108"/>
                  <a:gd name="T44" fmla="*/ 72 w 88"/>
                  <a:gd name="T45" fmla="*/ 230 h 108"/>
                  <a:gd name="T46" fmla="*/ 105 w 88"/>
                  <a:gd name="T47" fmla="*/ 255 h 108"/>
                  <a:gd name="T48" fmla="*/ 138 w 88"/>
                  <a:gd name="T49" fmla="*/ 274 h 108"/>
                  <a:gd name="T50" fmla="*/ 157 w 88"/>
                  <a:gd name="T51" fmla="*/ 282 h 108"/>
                  <a:gd name="T52" fmla="*/ 173 w 88"/>
                  <a:gd name="T53" fmla="*/ 288 h 108"/>
                  <a:gd name="T54" fmla="*/ 226 w 88"/>
                  <a:gd name="T55" fmla="*/ 296 h 108"/>
                  <a:gd name="T56" fmla="*/ 171 w 88"/>
                  <a:gd name="T57" fmla="*/ 293 h 108"/>
                  <a:gd name="T58" fmla="*/ 168 w 88"/>
                  <a:gd name="T59" fmla="*/ 293 h 108"/>
                  <a:gd name="T60" fmla="*/ 157 w 88"/>
                  <a:gd name="T61" fmla="*/ 285 h 108"/>
                  <a:gd name="T62" fmla="*/ 118 w 88"/>
                  <a:gd name="T63" fmla="*/ 266 h 108"/>
                  <a:gd name="T64" fmla="*/ 83 w 88"/>
                  <a:gd name="T65" fmla="*/ 241 h 108"/>
                  <a:gd name="T66" fmla="*/ 66 w 88"/>
                  <a:gd name="T67" fmla="*/ 227 h 108"/>
                  <a:gd name="T68" fmla="*/ 52 w 88"/>
                  <a:gd name="T69" fmla="*/ 214 h 108"/>
                  <a:gd name="T70" fmla="*/ 39 w 88"/>
                  <a:gd name="T71" fmla="*/ 197 h 108"/>
                  <a:gd name="T72" fmla="*/ 25 w 88"/>
                  <a:gd name="T73" fmla="*/ 175 h 108"/>
                  <a:gd name="T74" fmla="*/ 11 w 88"/>
                  <a:gd name="T75" fmla="*/ 145 h 108"/>
                  <a:gd name="T76" fmla="*/ 0 w 88"/>
                  <a:gd name="T77" fmla="*/ 112 h 108"/>
                  <a:gd name="T78" fmla="*/ 0 w 88"/>
                  <a:gd name="T79" fmla="*/ 90 h 108"/>
                  <a:gd name="T80" fmla="*/ 6 w 88"/>
                  <a:gd name="T81" fmla="*/ 74 h 108"/>
                  <a:gd name="T82" fmla="*/ 25 w 88"/>
                  <a:gd name="T83" fmla="*/ 38 h 108"/>
                  <a:gd name="T84" fmla="*/ 39 w 88"/>
                  <a:gd name="T85" fmla="*/ 19 h 108"/>
                  <a:gd name="T86" fmla="*/ 52 w 88"/>
                  <a:gd name="T87" fmla="*/ 11 h 108"/>
                  <a:gd name="T88" fmla="*/ 69 w 88"/>
                  <a:gd name="T89" fmla="*/ 3 h 108"/>
                  <a:gd name="T90" fmla="*/ 88 w 88"/>
                  <a:gd name="T91" fmla="*/ 0 h 108"/>
                  <a:gd name="T92" fmla="*/ 127 w 88"/>
                  <a:gd name="T93" fmla="*/ 0 h 108"/>
                  <a:gd name="T94" fmla="*/ 160 w 88"/>
                  <a:gd name="T95" fmla="*/ 3 h 108"/>
                  <a:gd name="T96" fmla="*/ 228 w 88"/>
                  <a:gd name="T97" fmla="*/ 14 h 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8" h="108">
                    <a:moveTo>
                      <a:pt x="83" y="5"/>
                    </a:moveTo>
                    <a:lnTo>
                      <a:pt x="84" y="5"/>
                    </a:lnTo>
                    <a:lnTo>
                      <a:pt x="88" y="7"/>
                    </a:lnTo>
                    <a:lnTo>
                      <a:pt x="84" y="6"/>
                    </a:lnTo>
                    <a:lnTo>
                      <a:pt x="83" y="5"/>
                    </a:lnTo>
                    <a:lnTo>
                      <a:pt x="76" y="5"/>
                    </a:lnTo>
                    <a:lnTo>
                      <a:pt x="57" y="2"/>
                    </a:lnTo>
                    <a:lnTo>
                      <a:pt x="46" y="1"/>
                    </a:lnTo>
                    <a:lnTo>
                      <a:pt x="31" y="1"/>
                    </a:lnTo>
                    <a:lnTo>
                      <a:pt x="25" y="1"/>
                    </a:lnTo>
                    <a:lnTo>
                      <a:pt x="19" y="4"/>
                    </a:lnTo>
                    <a:lnTo>
                      <a:pt x="12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2" y="48"/>
                    </a:lnTo>
                    <a:lnTo>
                      <a:pt x="5" y="55"/>
                    </a:lnTo>
                    <a:lnTo>
                      <a:pt x="10" y="66"/>
                    </a:lnTo>
                    <a:lnTo>
                      <a:pt x="15" y="73"/>
                    </a:lnTo>
                    <a:lnTo>
                      <a:pt x="21" y="79"/>
                    </a:lnTo>
                    <a:lnTo>
                      <a:pt x="26" y="84"/>
                    </a:lnTo>
                    <a:lnTo>
                      <a:pt x="38" y="93"/>
                    </a:lnTo>
                    <a:lnTo>
                      <a:pt x="50" y="100"/>
                    </a:lnTo>
                    <a:lnTo>
                      <a:pt x="57" y="103"/>
                    </a:lnTo>
                    <a:lnTo>
                      <a:pt x="63" y="105"/>
                    </a:lnTo>
                    <a:lnTo>
                      <a:pt x="82" y="108"/>
                    </a:lnTo>
                    <a:lnTo>
                      <a:pt x="62" y="107"/>
                    </a:lnTo>
                    <a:lnTo>
                      <a:pt x="61" y="107"/>
                    </a:lnTo>
                    <a:lnTo>
                      <a:pt x="57" y="104"/>
                    </a:lnTo>
                    <a:lnTo>
                      <a:pt x="43" y="97"/>
                    </a:lnTo>
                    <a:lnTo>
                      <a:pt x="30" y="88"/>
                    </a:lnTo>
                    <a:lnTo>
                      <a:pt x="24" y="83"/>
                    </a:lnTo>
                    <a:lnTo>
                      <a:pt x="19" y="78"/>
                    </a:lnTo>
                    <a:lnTo>
                      <a:pt x="14" y="72"/>
                    </a:lnTo>
                    <a:lnTo>
                      <a:pt x="9" y="64"/>
                    </a:lnTo>
                    <a:lnTo>
                      <a:pt x="4" y="53"/>
                    </a:lnTo>
                    <a:lnTo>
                      <a:pt x="0" y="41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9" y="14"/>
                    </a:lnTo>
                    <a:lnTo>
                      <a:pt x="14" y="7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46" y="0"/>
                    </a:lnTo>
                    <a:lnTo>
                      <a:pt x="58" y="1"/>
                    </a:lnTo>
                    <a:lnTo>
                      <a:pt x="83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79" name="Freeform 1147"/>
              <p:cNvSpPr>
                <a:spLocks/>
              </p:cNvSpPr>
              <p:nvPr/>
            </p:nvSpPr>
            <p:spPr bwMode="auto">
              <a:xfrm>
                <a:off x="1403" y="2090"/>
                <a:ext cx="43" cy="8"/>
              </a:xfrm>
              <a:custGeom>
                <a:avLst/>
                <a:gdLst>
                  <a:gd name="T0" fmla="*/ 43 w 16"/>
                  <a:gd name="T1" fmla="*/ 8 h 3"/>
                  <a:gd name="T2" fmla="*/ 27 w 16"/>
                  <a:gd name="T3" fmla="*/ 8 h 3"/>
                  <a:gd name="T4" fmla="*/ 11 w 16"/>
                  <a:gd name="T5" fmla="*/ 3 h 3"/>
                  <a:gd name="T6" fmla="*/ 3 w 16"/>
                  <a:gd name="T7" fmla="*/ 0 h 3"/>
                  <a:gd name="T8" fmla="*/ 0 w 16"/>
                  <a:gd name="T9" fmla="*/ 0 h 3"/>
                  <a:gd name="T10" fmla="*/ 3 w 16"/>
                  <a:gd name="T11" fmla="*/ 0 h 3"/>
                  <a:gd name="T12" fmla="*/ 13 w 16"/>
                  <a:gd name="T13" fmla="*/ 3 h 3"/>
                  <a:gd name="T14" fmla="*/ 27 w 16"/>
                  <a:gd name="T15" fmla="*/ 5 h 3"/>
                  <a:gd name="T16" fmla="*/ 43 w 16"/>
                  <a:gd name="T17" fmla="*/ 8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10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0" name="Freeform 1148"/>
              <p:cNvSpPr>
                <a:spLocks/>
              </p:cNvSpPr>
              <p:nvPr/>
            </p:nvSpPr>
            <p:spPr bwMode="auto">
              <a:xfrm>
                <a:off x="1301" y="2021"/>
                <a:ext cx="88" cy="61"/>
              </a:xfrm>
              <a:custGeom>
                <a:avLst/>
                <a:gdLst>
                  <a:gd name="T0" fmla="*/ 85 w 32"/>
                  <a:gd name="T1" fmla="*/ 61 h 22"/>
                  <a:gd name="T2" fmla="*/ 88 w 32"/>
                  <a:gd name="T3" fmla="*/ 61 h 22"/>
                  <a:gd name="T4" fmla="*/ 85 w 32"/>
                  <a:gd name="T5" fmla="*/ 61 h 22"/>
                  <a:gd name="T6" fmla="*/ 55 w 32"/>
                  <a:gd name="T7" fmla="*/ 36 h 22"/>
                  <a:gd name="T8" fmla="*/ 28 w 32"/>
                  <a:gd name="T9" fmla="*/ 14 h 22"/>
                  <a:gd name="T10" fmla="*/ 19 w 32"/>
                  <a:gd name="T11" fmla="*/ 11 h 22"/>
                  <a:gd name="T12" fmla="*/ 11 w 32"/>
                  <a:gd name="T13" fmla="*/ 3 h 22"/>
                  <a:gd name="T14" fmla="*/ 0 w 32"/>
                  <a:gd name="T15" fmla="*/ 0 h 22"/>
                  <a:gd name="T16" fmla="*/ 11 w 32"/>
                  <a:gd name="T17" fmla="*/ 3 h 22"/>
                  <a:gd name="T18" fmla="*/ 28 w 32"/>
                  <a:gd name="T19" fmla="*/ 14 h 22"/>
                  <a:gd name="T20" fmla="*/ 55 w 32"/>
                  <a:gd name="T21" fmla="*/ 36 h 22"/>
                  <a:gd name="T22" fmla="*/ 85 w 32"/>
                  <a:gd name="T23" fmla="*/ 61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22">
                    <a:moveTo>
                      <a:pt x="31" y="22"/>
                    </a:moveTo>
                    <a:lnTo>
                      <a:pt x="32" y="22"/>
                    </a:lnTo>
                    <a:lnTo>
                      <a:pt x="31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5"/>
                    </a:lnTo>
                    <a:lnTo>
                      <a:pt x="20" y="13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1" name="Freeform 1149"/>
              <p:cNvSpPr>
                <a:spLocks/>
              </p:cNvSpPr>
              <p:nvPr/>
            </p:nvSpPr>
            <p:spPr bwMode="auto">
              <a:xfrm>
                <a:off x="1243" y="1912"/>
                <a:ext cx="146" cy="186"/>
              </a:xfrm>
              <a:custGeom>
                <a:avLst/>
                <a:gdLst>
                  <a:gd name="T0" fmla="*/ 140 w 53"/>
                  <a:gd name="T1" fmla="*/ 183 h 68"/>
                  <a:gd name="T2" fmla="*/ 143 w 53"/>
                  <a:gd name="T3" fmla="*/ 183 h 68"/>
                  <a:gd name="T4" fmla="*/ 146 w 53"/>
                  <a:gd name="T5" fmla="*/ 186 h 68"/>
                  <a:gd name="T6" fmla="*/ 143 w 53"/>
                  <a:gd name="T7" fmla="*/ 183 h 68"/>
                  <a:gd name="T8" fmla="*/ 140 w 53"/>
                  <a:gd name="T9" fmla="*/ 183 h 68"/>
                  <a:gd name="T10" fmla="*/ 135 w 53"/>
                  <a:gd name="T11" fmla="*/ 183 h 68"/>
                  <a:gd name="T12" fmla="*/ 132 w 53"/>
                  <a:gd name="T13" fmla="*/ 183 h 68"/>
                  <a:gd name="T14" fmla="*/ 116 w 53"/>
                  <a:gd name="T15" fmla="*/ 170 h 68"/>
                  <a:gd name="T16" fmla="*/ 72 w 53"/>
                  <a:gd name="T17" fmla="*/ 129 h 68"/>
                  <a:gd name="T18" fmla="*/ 33 w 53"/>
                  <a:gd name="T19" fmla="*/ 85 h 68"/>
                  <a:gd name="T20" fmla="*/ 19 w 53"/>
                  <a:gd name="T21" fmla="*/ 68 h 68"/>
                  <a:gd name="T22" fmla="*/ 17 w 53"/>
                  <a:gd name="T23" fmla="*/ 60 h 68"/>
                  <a:gd name="T24" fmla="*/ 6 w 53"/>
                  <a:gd name="T25" fmla="*/ 47 h 68"/>
                  <a:gd name="T26" fmla="*/ 3 w 53"/>
                  <a:gd name="T27" fmla="*/ 33 h 68"/>
                  <a:gd name="T28" fmla="*/ 0 w 53"/>
                  <a:gd name="T29" fmla="*/ 22 h 68"/>
                  <a:gd name="T30" fmla="*/ 0 w 53"/>
                  <a:gd name="T31" fmla="*/ 0 h 68"/>
                  <a:gd name="T32" fmla="*/ 0 w 53"/>
                  <a:gd name="T33" fmla="*/ 22 h 68"/>
                  <a:gd name="T34" fmla="*/ 0 w 53"/>
                  <a:gd name="T35" fmla="*/ 27 h 68"/>
                  <a:gd name="T36" fmla="*/ 6 w 53"/>
                  <a:gd name="T37" fmla="*/ 41 h 68"/>
                  <a:gd name="T38" fmla="*/ 14 w 53"/>
                  <a:gd name="T39" fmla="*/ 57 h 68"/>
                  <a:gd name="T40" fmla="*/ 19 w 53"/>
                  <a:gd name="T41" fmla="*/ 66 h 68"/>
                  <a:gd name="T42" fmla="*/ 22 w 53"/>
                  <a:gd name="T43" fmla="*/ 71 h 68"/>
                  <a:gd name="T44" fmla="*/ 33 w 53"/>
                  <a:gd name="T45" fmla="*/ 85 h 68"/>
                  <a:gd name="T46" fmla="*/ 74 w 53"/>
                  <a:gd name="T47" fmla="*/ 129 h 68"/>
                  <a:gd name="T48" fmla="*/ 116 w 53"/>
                  <a:gd name="T49" fmla="*/ 170 h 68"/>
                  <a:gd name="T50" fmla="*/ 132 w 53"/>
                  <a:gd name="T51" fmla="*/ 181 h 68"/>
                  <a:gd name="T52" fmla="*/ 135 w 53"/>
                  <a:gd name="T53" fmla="*/ 183 h 68"/>
                  <a:gd name="T54" fmla="*/ 140 w 53"/>
                  <a:gd name="T55" fmla="*/ 183 h 6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68">
                    <a:moveTo>
                      <a:pt x="51" y="67"/>
                    </a:moveTo>
                    <a:lnTo>
                      <a:pt x="52" y="67"/>
                    </a:lnTo>
                    <a:lnTo>
                      <a:pt x="53" y="68"/>
                    </a:lnTo>
                    <a:lnTo>
                      <a:pt x="52" y="67"/>
                    </a:lnTo>
                    <a:lnTo>
                      <a:pt x="51" y="67"/>
                    </a:lnTo>
                    <a:lnTo>
                      <a:pt x="49" y="67"/>
                    </a:lnTo>
                    <a:lnTo>
                      <a:pt x="48" y="67"/>
                    </a:lnTo>
                    <a:lnTo>
                      <a:pt x="42" y="62"/>
                    </a:lnTo>
                    <a:lnTo>
                      <a:pt x="26" y="47"/>
                    </a:lnTo>
                    <a:lnTo>
                      <a:pt x="12" y="31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2" y="31"/>
                    </a:lnTo>
                    <a:lnTo>
                      <a:pt x="27" y="47"/>
                    </a:lnTo>
                    <a:lnTo>
                      <a:pt x="42" y="62"/>
                    </a:lnTo>
                    <a:lnTo>
                      <a:pt x="48" y="66"/>
                    </a:lnTo>
                    <a:lnTo>
                      <a:pt x="49" y="67"/>
                    </a:lnTo>
                    <a:lnTo>
                      <a:pt x="51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2" name="Freeform 1150"/>
              <p:cNvSpPr>
                <a:spLocks/>
              </p:cNvSpPr>
              <p:nvPr/>
            </p:nvSpPr>
            <p:spPr bwMode="auto">
              <a:xfrm>
                <a:off x="1235" y="1953"/>
                <a:ext cx="110" cy="143"/>
              </a:xfrm>
              <a:custGeom>
                <a:avLst/>
                <a:gdLst>
                  <a:gd name="T0" fmla="*/ 107 w 40"/>
                  <a:gd name="T1" fmla="*/ 140 h 52"/>
                  <a:gd name="T2" fmla="*/ 110 w 40"/>
                  <a:gd name="T3" fmla="*/ 143 h 52"/>
                  <a:gd name="T4" fmla="*/ 107 w 40"/>
                  <a:gd name="T5" fmla="*/ 140 h 52"/>
                  <a:gd name="T6" fmla="*/ 88 w 40"/>
                  <a:gd name="T7" fmla="*/ 127 h 52"/>
                  <a:gd name="T8" fmla="*/ 63 w 40"/>
                  <a:gd name="T9" fmla="*/ 94 h 52"/>
                  <a:gd name="T10" fmla="*/ 36 w 40"/>
                  <a:gd name="T11" fmla="*/ 61 h 52"/>
                  <a:gd name="T12" fmla="*/ 28 w 40"/>
                  <a:gd name="T13" fmla="*/ 47 h 52"/>
                  <a:gd name="T14" fmla="*/ 25 w 40"/>
                  <a:gd name="T15" fmla="*/ 41 h 52"/>
                  <a:gd name="T16" fmla="*/ 8 w 40"/>
                  <a:gd name="T17" fmla="*/ 14 h 52"/>
                  <a:gd name="T18" fmla="*/ 0 w 40"/>
                  <a:gd name="T19" fmla="*/ 0 h 52"/>
                  <a:gd name="T20" fmla="*/ 11 w 40"/>
                  <a:gd name="T21" fmla="*/ 14 h 52"/>
                  <a:gd name="T22" fmla="*/ 28 w 40"/>
                  <a:gd name="T23" fmla="*/ 44 h 52"/>
                  <a:gd name="T24" fmla="*/ 28 w 40"/>
                  <a:gd name="T25" fmla="*/ 47 h 52"/>
                  <a:gd name="T26" fmla="*/ 39 w 40"/>
                  <a:gd name="T27" fmla="*/ 61 h 52"/>
                  <a:gd name="T28" fmla="*/ 63 w 40"/>
                  <a:gd name="T29" fmla="*/ 94 h 52"/>
                  <a:gd name="T30" fmla="*/ 88 w 40"/>
                  <a:gd name="T31" fmla="*/ 127 h 52"/>
                  <a:gd name="T32" fmla="*/ 107 w 40"/>
                  <a:gd name="T33" fmla="*/ 14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52">
                    <a:moveTo>
                      <a:pt x="39" y="51"/>
                    </a:moveTo>
                    <a:lnTo>
                      <a:pt x="40" y="52"/>
                    </a:lnTo>
                    <a:lnTo>
                      <a:pt x="39" y="51"/>
                    </a:lnTo>
                    <a:lnTo>
                      <a:pt x="32" y="46"/>
                    </a:lnTo>
                    <a:lnTo>
                      <a:pt x="23" y="34"/>
                    </a:lnTo>
                    <a:lnTo>
                      <a:pt x="13" y="22"/>
                    </a:lnTo>
                    <a:lnTo>
                      <a:pt x="10" y="17"/>
                    </a:lnTo>
                    <a:lnTo>
                      <a:pt x="9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4" y="22"/>
                    </a:lnTo>
                    <a:lnTo>
                      <a:pt x="23" y="34"/>
                    </a:lnTo>
                    <a:lnTo>
                      <a:pt x="32" y="46"/>
                    </a:lnTo>
                    <a:lnTo>
                      <a:pt x="39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3" name="Freeform 1151"/>
              <p:cNvSpPr>
                <a:spLocks/>
              </p:cNvSpPr>
              <p:nvPr/>
            </p:nvSpPr>
            <p:spPr bwMode="auto">
              <a:xfrm>
                <a:off x="1263" y="1796"/>
                <a:ext cx="227" cy="269"/>
              </a:xfrm>
              <a:custGeom>
                <a:avLst/>
                <a:gdLst>
                  <a:gd name="T0" fmla="*/ 194 w 83"/>
                  <a:gd name="T1" fmla="*/ 266 h 98"/>
                  <a:gd name="T2" fmla="*/ 197 w 83"/>
                  <a:gd name="T3" fmla="*/ 266 h 98"/>
                  <a:gd name="T4" fmla="*/ 208 w 83"/>
                  <a:gd name="T5" fmla="*/ 269 h 98"/>
                  <a:gd name="T6" fmla="*/ 197 w 83"/>
                  <a:gd name="T7" fmla="*/ 269 h 98"/>
                  <a:gd name="T8" fmla="*/ 194 w 83"/>
                  <a:gd name="T9" fmla="*/ 269 h 98"/>
                  <a:gd name="T10" fmla="*/ 172 w 83"/>
                  <a:gd name="T11" fmla="*/ 266 h 98"/>
                  <a:gd name="T12" fmla="*/ 153 w 83"/>
                  <a:gd name="T13" fmla="*/ 258 h 98"/>
                  <a:gd name="T14" fmla="*/ 129 w 83"/>
                  <a:gd name="T15" fmla="*/ 250 h 98"/>
                  <a:gd name="T16" fmla="*/ 101 w 83"/>
                  <a:gd name="T17" fmla="*/ 236 h 98"/>
                  <a:gd name="T18" fmla="*/ 71 w 83"/>
                  <a:gd name="T19" fmla="*/ 217 h 98"/>
                  <a:gd name="T20" fmla="*/ 49 w 83"/>
                  <a:gd name="T21" fmla="*/ 189 h 98"/>
                  <a:gd name="T22" fmla="*/ 25 w 83"/>
                  <a:gd name="T23" fmla="*/ 159 h 98"/>
                  <a:gd name="T24" fmla="*/ 14 w 83"/>
                  <a:gd name="T25" fmla="*/ 143 h 98"/>
                  <a:gd name="T26" fmla="*/ 8 w 83"/>
                  <a:gd name="T27" fmla="*/ 126 h 98"/>
                  <a:gd name="T28" fmla="*/ 0 w 83"/>
                  <a:gd name="T29" fmla="*/ 110 h 98"/>
                  <a:gd name="T30" fmla="*/ 0 w 83"/>
                  <a:gd name="T31" fmla="*/ 91 h 98"/>
                  <a:gd name="T32" fmla="*/ 0 w 83"/>
                  <a:gd name="T33" fmla="*/ 74 h 98"/>
                  <a:gd name="T34" fmla="*/ 3 w 83"/>
                  <a:gd name="T35" fmla="*/ 58 h 98"/>
                  <a:gd name="T36" fmla="*/ 11 w 83"/>
                  <a:gd name="T37" fmla="*/ 41 h 98"/>
                  <a:gd name="T38" fmla="*/ 16 w 83"/>
                  <a:gd name="T39" fmla="*/ 30 h 98"/>
                  <a:gd name="T40" fmla="*/ 27 w 83"/>
                  <a:gd name="T41" fmla="*/ 16 h 98"/>
                  <a:gd name="T42" fmla="*/ 38 w 83"/>
                  <a:gd name="T43" fmla="*/ 11 h 98"/>
                  <a:gd name="T44" fmla="*/ 55 w 83"/>
                  <a:gd name="T45" fmla="*/ 3 h 98"/>
                  <a:gd name="T46" fmla="*/ 71 w 83"/>
                  <a:gd name="T47" fmla="*/ 0 h 98"/>
                  <a:gd name="T48" fmla="*/ 109 w 83"/>
                  <a:gd name="T49" fmla="*/ 3 h 98"/>
                  <a:gd name="T50" fmla="*/ 183 w 83"/>
                  <a:gd name="T51" fmla="*/ 19 h 98"/>
                  <a:gd name="T52" fmla="*/ 227 w 83"/>
                  <a:gd name="T53" fmla="*/ 30 h 98"/>
                  <a:gd name="T54" fmla="*/ 181 w 83"/>
                  <a:gd name="T55" fmla="*/ 19 h 98"/>
                  <a:gd name="T56" fmla="*/ 126 w 83"/>
                  <a:gd name="T57" fmla="*/ 5 h 98"/>
                  <a:gd name="T58" fmla="*/ 85 w 83"/>
                  <a:gd name="T59" fmla="*/ 0 h 98"/>
                  <a:gd name="T60" fmla="*/ 71 w 83"/>
                  <a:gd name="T61" fmla="*/ 0 h 98"/>
                  <a:gd name="T62" fmla="*/ 68 w 83"/>
                  <a:gd name="T63" fmla="*/ 0 h 98"/>
                  <a:gd name="T64" fmla="*/ 52 w 83"/>
                  <a:gd name="T65" fmla="*/ 5 h 98"/>
                  <a:gd name="T66" fmla="*/ 36 w 83"/>
                  <a:gd name="T67" fmla="*/ 14 h 98"/>
                  <a:gd name="T68" fmla="*/ 25 w 83"/>
                  <a:gd name="T69" fmla="*/ 25 h 98"/>
                  <a:gd name="T70" fmla="*/ 16 w 83"/>
                  <a:gd name="T71" fmla="*/ 33 h 98"/>
                  <a:gd name="T72" fmla="*/ 11 w 83"/>
                  <a:gd name="T73" fmla="*/ 47 h 98"/>
                  <a:gd name="T74" fmla="*/ 3 w 83"/>
                  <a:gd name="T75" fmla="*/ 60 h 98"/>
                  <a:gd name="T76" fmla="*/ 3 w 83"/>
                  <a:gd name="T77" fmla="*/ 77 h 98"/>
                  <a:gd name="T78" fmla="*/ 0 w 83"/>
                  <a:gd name="T79" fmla="*/ 96 h 98"/>
                  <a:gd name="T80" fmla="*/ 3 w 83"/>
                  <a:gd name="T81" fmla="*/ 113 h 98"/>
                  <a:gd name="T82" fmla="*/ 11 w 83"/>
                  <a:gd name="T83" fmla="*/ 129 h 98"/>
                  <a:gd name="T84" fmla="*/ 16 w 83"/>
                  <a:gd name="T85" fmla="*/ 145 h 98"/>
                  <a:gd name="T86" fmla="*/ 27 w 83"/>
                  <a:gd name="T87" fmla="*/ 162 h 98"/>
                  <a:gd name="T88" fmla="*/ 49 w 83"/>
                  <a:gd name="T89" fmla="*/ 189 h 98"/>
                  <a:gd name="T90" fmla="*/ 74 w 83"/>
                  <a:gd name="T91" fmla="*/ 217 h 98"/>
                  <a:gd name="T92" fmla="*/ 101 w 83"/>
                  <a:gd name="T93" fmla="*/ 236 h 98"/>
                  <a:gd name="T94" fmla="*/ 129 w 83"/>
                  <a:gd name="T95" fmla="*/ 250 h 98"/>
                  <a:gd name="T96" fmla="*/ 156 w 83"/>
                  <a:gd name="T97" fmla="*/ 258 h 98"/>
                  <a:gd name="T98" fmla="*/ 172 w 83"/>
                  <a:gd name="T99" fmla="*/ 261 h 98"/>
                  <a:gd name="T100" fmla="*/ 194 w 83"/>
                  <a:gd name="T101" fmla="*/ 266 h 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3" h="98">
                    <a:moveTo>
                      <a:pt x="71" y="97"/>
                    </a:moveTo>
                    <a:lnTo>
                      <a:pt x="72" y="97"/>
                    </a:lnTo>
                    <a:lnTo>
                      <a:pt x="76" y="98"/>
                    </a:lnTo>
                    <a:lnTo>
                      <a:pt x="72" y="98"/>
                    </a:lnTo>
                    <a:lnTo>
                      <a:pt x="71" y="98"/>
                    </a:lnTo>
                    <a:lnTo>
                      <a:pt x="63" y="97"/>
                    </a:lnTo>
                    <a:lnTo>
                      <a:pt x="56" y="94"/>
                    </a:lnTo>
                    <a:lnTo>
                      <a:pt x="47" y="91"/>
                    </a:lnTo>
                    <a:lnTo>
                      <a:pt x="37" y="86"/>
                    </a:lnTo>
                    <a:lnTo>
                      <a:pt x="26" y="79"/>
                    </a:lnTo>
                    <a:lnTo>
                      <a:pt x="18" y="69"/>
                    </a:lnTo>
                    <a:lnTo>
                      <a:pt x="9" y="58"/>
                    </a:lnTo>
                    <a:lnTo>
                      <a:pt x="5" y="52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40" y="1"/>
                    </a:lnTo>
                    <a:lnTo>
                      <a:pt x="67" y="7"/>
                    </a:lnTo>
                    <a:lnTo>
                      <a:pt x="83" y="11"/>
                    </a:lnTo>
                    <a:lnTo>
                      <a:pt x="66" y="7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1" y="41"/>
                    </a:lnTo>
                    <a:lnTo>
                      <a:pt x="4" y="47"/>
                    </a:lnTo>
                    <a:lnTo>
                      <a:pt x="6" y="53"/>
                    </a:lnTo>
                    <a:lnTo>
                      <a:pt x="10" y="59"/>
                    </a:lnTo>
                    <a:lnTo>
                      <a:pt x="18" y="69"/>
                    </a:lnTo>
                    <a:lnTo>
                      <a:pt x="27" y="79"/>
                    </a:lnTo>
                    <a:lnTo>
                      <a:pt x="37" y="86"/>
                    </a:lnTo>
                    <a:lnTo>
                      <a:pt x="47" y="91"/>
                    </a:lnTo>
                    <a:lnTo>
                      <a:pt x="57" y="94"/>
                    </a:lnTo>
                    <a:lnTo>
                      <a:pt x="63" y="95"/>
                    </a:lnTo>
                    <a:lnTo>
                      <a:pt x="71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4" name="Freeform 1152"/>
              <p:cNvSpPr>
                <a:spLocks/>
              </p:cNvSpPr>
              <p:nvPr/>
            </p:nvSpPr>
            <p:spPr bwMode="auto">
              <a:xfrm>
                <a:off x="1276" y="1810"/>
                <a:ext cx="236" cy="242"/>
              </a:xfrm>
              <a:custGeom>
                <a:avLst/>
                <a:gdLst>
                  <a:gd name="T0" fmla="*/ 220 w 86"/>
                  <a:gd name="T1" fmla="*/ 41 h 88"/>
                  <a:gd name="T2" fmla="*/ 222 w 86"/>
                  <a:gd name="T3" fmla="*/ 41 h 88"/>
                  <a:gd name="T4" fmla="*/ 236 w 86"/>
                  <a:gd name="T5" fmla="*/ 41 h 88"/>
                  <a:gd name="T6" fmla="*/ 222 w 86"/>
                  <a:gd name="T7" fmla="*/ 41 h 88"/>
                  <a:gd name="T8" fmla="*/ 220 w 86"/>
                  <a:gd name="T9" fmla="*/ 41 h 88"/>
                  <a:gd name="T10" fmla="*/ 200 w 86"/>
                  <a:gd name="T11" fmla="*/ 41 h 88"/>
                  <a:gd name="T12" fmla="*/ 181 w 86"/>
                  <a:gd name="T13" fmla="*/ 36 h 88"/>
                  <a:gd name="T14" fmla="*/ 156 w 86"/>
                  <a:gd name="T15" fmla="*/ 30 h 88"/>
                  <a:gd name="T16" fmla="*/ 126 w 86"/>
                  <a:gd name="T17" fmla="*/ 17 h 88"/>
                  <a:gd name="T18" fmla="*/ 96 w 86"/>
                  <a:gd name="T19" fmla="*/ 6 h 88"/>
                  <a:gd name="T20" fmla="*/ 80 w 86"/>
                  <a:gd name="T21" fmla="*/ 3 h 88"/>
                  <a:gd name="T22" fmla="*/ 60 w 86"/>
                  <a:gd name="T23" fmla="*/ 3 h 88"/>
                  <a:gd name="T24" fmla="*/ 44 w 86"/>
                  <a:gd name="T25" fmla="*/ 6 h 88"/>
                  <a:gd name="T26" fmla="*/ 27 w 86"/>
                  <a:gd name="T27" fmla="*/ 17 h 88"/>
                  <a:gd name="T28" fmla="*/ 14 w 86"/>
                  <a:gd name="T29" fmla="*/ 30 h 88"/>
                  <a:gd name="T30" fmla="*/ 3 w 86"/>
                  <a:gd name="T31" fmla="*/ 47 h 88"/>
                  <a:gd name="T32" fmla="*/ 3 w 86"/>
                  <a:gd name="T33" fmla="*/ 61 h 88"/>
                  <a:gd name="T34" fmla="*/ 3 w 86"/>
                  <a:gd name="T35" fmla="*/ 77 h 88"/>
                  <a:gd name="T36" fmla="*/ 14 w 86"/>
                  <a:gd name="T37" fmla="*/ 113 h 88"/>
                  <a:gd name="T38" fmla="*/ 25 w 86"/>
                  <a:gd name="T39" fmla="*/ 140 h 88"/>
                  <a:gd name="T40" fmla="*/ 38 w 86"/>
                  <a:gd name="T41" fmla="*/ 160 h 88"/>
                  <a:gd name="T42" fmla="*/ 55 w 86"/>
                  <a:gd name="T43" fmla="*/ 173 h 88"/>
                  <a:gd name="T44" fmla="*/ 69 w 86"/>
                  <a:gd name="T45" fmla="*/ 184 h 88"/>
                  <a:gd name="T46" fmla="*/ 99 w 86"/>
                  <a:gd name="T47" fmla="*/ 204 h 88"/>
                  <a:gd name="T48" fmla="*/ 129 w 86"/>
                  <a:gd name="T49" fmla="*/ 223 h 88"/>
                  <a:gd name="T50" fmla="*/ 165 w 86"/>
                  <a:gd name="T51" fmla="*/ 231 h 88"/>
                  <a:gd name="T52" fmla="*/ 200 w 86"/>
                  <a:gd name="T53" fmla="*/ 239 h 88"/>
                  <a:gd name="T54" fmla="*/ 209 w 86"/>
                  <a:gd name="T55" fmla="*/ 242 h 88"/>
                  <a:gd name="T56" fmla="*/ 165 w 86"/>
                  <a:gd name="T57" fmla="*/ 231 h 88"/>
                  <a:gd name="T58" fmla="*/ 148 w 86"/>
                  <a:gd name="T59" fmla="*/ 228 h 88"/>
                  <a:gd name="T60" fmla="*/ 113 w 86"/>
                  <a:gd name="T61" fmla="*/ 212 h 88"/>
                  <a:gd name="T62" fmla="*/ 74 w 86"/>
                  <a:gd name="T63" fmla="*/ 195 h 88"/>
                  <a:gd name="T64" fmla="*/ 66 w 86"/>
                  <a:gd name="T65" fmla="*/ 187 h 88"/>
                  <a:gd name="T66" fmla="*/ 60 w 86"/>
                  <a:gd name="T67" fmla="*/ 184 h 88"/>
                  <a:gd name="T68" fmla="*/ 47 w 86"/>
                  <a:gd name="T69" fmla="*/ 171 h 88"/>
                  <a:gd name="T70" fmla="*/ 36 w 86"/>
                  <a:gd name="T71" fmla="*/ 157 h 88"/>
                  <a:gd name="T72" fmla="*/ 22 w 86"/>
                  <a:gd name="T73" fmla="*/ 135 h 88"/>
                  <a:gd name="T74" fmla="*/ 11 w 86"/>
                  <a:gd name="T75" fmla="*/ 110 h 88"/>
                  <a:gd name="T76" fmla="*/ 3 w 86"/>
                  <a:gd name="T77" fmla="*/ 74 h 88"/>
                  <a:gd name="T78" fmla="*/ 0 w 86"/>
                  <a:gd name="T79" fmla="*/ 58 h 88"/>
                  <a:gd name="T80" fmla="*/ 3 w 86"/>
                  <a:gd name="T81" fmla="*/ 44 h 88"/>
                  <a:gd name="T82" fmla="*/ 14 w 86"/>
                  <a:gd name="T83" fmla="*/ 28 h 88"/>
                  <a:gd name="T84" fmla="*/ 27 w 86"/>
                  <a:gd name="T85" fmla="*/ 14 h 88"/>
                  <a:gd name="T86" fmla="*/ 44 w 86"/>
                  <a:gd name="T87" fmla="*/ 6 h 88"/>
                  <a:gd name="T88" fmla="*/ 60 w 86"/>
                  <a:gd name="T89" fmla="*/ 0 h 88"/>
                  <a:gd name="T90" fmla="*/ 80 w 86"/>
                  <a:gd name="T91" fmla="*/ 0 h 88"/>
                  <a:gd name="T92" fmla="*/ 96 w 86"/>
                  <a:gd name="T93" fmla="*/ 3 h 88"/>
                  <a:gd name="T94" fmla="*/ 129 w 86"/>
                  <a:gd name="T95" fmla="*/ 17 h 88"/>
                  <a:gd name="T96" fmla="*/ 156 w 86"/>
                  <a:gd name="T97" fmla="*/ 28 h 88"/>
                  <a:gd name="T98" fmla="*/ 181 w 86"/>
                  <a:gd name="T99" fmla="*/ 33 h 88"/>
                  <a:gd name="T100" fmla="*/ 200 w 86"/>
                  <a:gd name="T101" fmla="*/ 36 h 88"/>
                  <a:gd name="T102" fmla="*/ 220 w 86"/>
                  <a:gd name="T103" fmla="*/ 41 h 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6" h="88">
                    <a:moveTo>
                      <a:pt x="80" y="15"/>
                    </a:moveTo>
                    <a:lnTo>
                      <a:pt x="81" y="15"/>
                    </a:lnTo>
                    <a:lnTo>
                      <a:pt x="86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3" y="15"/>
                    </a:lnTo>
                    <a:lnTo>
                      <a:pt x="66" y="13"/>
                    </a:lnTo>
                    <a:lnTo>
                      <a:pt x="57" y="11"/>
                    </a:lnTo>
                    <a:lnTo>
                      <a:pt x="46" y="6"/>
                    </a:lnTo>
                    <a:lnTo>
                      <a:pt x="35" y="2"/>
                    </a:lnTo>
                    <a:lnTo>
                      <a:pt x="29" y="1"/>
                    </a:lnTo>
                    <a:lnTo>
                      <a:pt x="22" y="1"/>
                    </a:lnTo>
                    <a:lnTo>
                      <a:pt x="16" y="2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5" y="41"/>
                    </a:lnTo>
                    <a:lnTo>
                      <a:pt x="9" y="51"/>
                    </a:lnTo>
                    <a:lnTo>
                      <a:pt x="14" y="58"/>
                    </a:lnTo>
                    <a:lnTo>
                      <a:pt x="20" y="63"/>
                    </a:lnTo>
                    <a:lnTo>
                      <a:pt x="25" y="67"/>
                    </a:lnTo>
                    <a:lnTo>
                      <a:pt x="36" y="74"/>
                    </a:lnTo>
                    <a:lnTo>
                      <a:pt x="47" y="81"/>
                    </a:lnTo>
                    <a:lnTo>
                      <a:pt x="60" y="84"/>
                    </a:lnTo>
                    <a:lnTo>
                      <a:pt x="73" y="87"/>
                    </a:lnTo>
                    <a:lnTo>
                      <a:pt x="76" y="88"/>
                    </a:lnTo>
                    <a:lnTo>
                      <a:pt x="60" y="84"/>
                    </a:lnTo>
                    <a:lnTo>
                      <a:pt x="54" y="83"/>
                    </a:lnTo>
                    <a:lnTo>
                      <a:pt x="41" y="77"/>
                    </a:lnTo>
                    <a:lnTo>
                      <a:pt x="27" y="71"/>
                    </a:lnTo>
                    <a:lnTo>
                      <a:pt x="24" y="68"/>
                    </a:lnTo>
                    <a:lnTo>
                      <a:pt x="22" y="67"/>
                    </a:lnTo>
                    <a:lnTo>
                      <a:pt x="17" y="62"/>
                    </a:lnTo>
                    <a:lnTo>
                      <a:pt x="13" y="57"/>
                    </a:lnTo>
                    <a:lnTo>
                      <a:pt x="8" y="49"/>
                    </a:lnTo>
                    <a:lnTo>
                      <a:pt x="4" y="40"/>
                    </a:lnTo>
                    <a:lnTo>
                      <a:pt x="1" y="2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7" y="6"/>
                    </a:lnTo>
                    <a:lnTo>
                      <a:pt x="57" y="10"/>
                    </a:lnTo>
                    <a:lnTo>
                      <a:pt x="66" y="12"/>
                    </a:lnTo>
                    <a:lnTo>
                      <a:pt x="73" y="13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5" name="Freeform 1153"/>
              <p:cNvSpPr>
                <a:spLocks/>
              </p:cNvSpPr>
              <p:nvPr/>
            </p:nvSpPr>
            <p:spPr bwMode="auto">
              <a:xfrm>
                <a:off x="1293" y="1832"/>
                <a:ext cx="233" cy="203"/>
              </a:xfrm>
              <a:custGeom>
                <a:avLst/>
                <a:gdLst>
                  <a:gd name="T0" fmla="*/ 219 w 85"/>
                  <a:gd name="T1" fmla="*/ 41 h 74"/>
                  <a:gd name="T2" fmla="*/ 222 w 85"/>
                  <a:gd name="T3" fmla="*/ 41 h 74"/>
                  <a:gd name="T4" fmla="*/ 233 w 85"/>
                  <a:gd name="T5" fmla="*/ 41 h 74"/>
                  <a:gd name="T6" fmla="*/ 222 w 85"/>
                  <a:gd name="T7" fmla="*/ 41 h 74"/>
                  <a:gd name="T8" fmla="*/ 219 w 85"/>
                  <a:gd name="T9" fmla="*/ 41 h 74"/>
                  <a:gd name="T10" fmla="*/ 203 w 85"/>
                  <a:gd name="T11" fmla="*/ 38 h 74"/>
                  <a:gd name="T12" fmla="*/ 156 w 85"/>
                  <a:gd name="T13" fmla="*/ 27 h 74"/>
                  <a:gd name="T14" fmla="*/ 99 w 85"/>
                  <a:gd name="T15" fmla="*/ 8 h 74"/>
                  <a:gd name="T16" fmla="*/ 66 w 85"/>
                  <a:gd name="T17" fmla="*/ 0 h 74"/>
                  <a:gd name="T18" fmla="*/ 49 w 85"/>
                  <a:gd name="T19" fmla="*/ 0 h 74"/>
                  <a:gd name="T20" fmla="*/ 30 w 85"/>
                  <a:gd name="T21" fmla="*/ 5 h 74"/>
                  <a:gd name="T22" fmla="*/ 22 w 85"/>
                  <a:gd name="T23" fmla="*/ 8 h 74"/>
                  <a:gd name="T24" fmla="*/ 14 w 85"/>
                  <a:gd name="T25" fmla="*/ 11 h 74"/>
                  <a:gd name="T26" fmla="*/ 8 w 85"/>
                  <a:gd name="T27" fmla="*/ 19 h 74"/>
                  <a:gd name="T28" fmla="*/ 8 w 85"/>
                  <a:gd name="T29" fmla="*/ 25 h 74"/>
                  <a:gd name="T30" fmla="*/ 5 w 85"/>
                  <a:gd name="T31" fmla="*/ 41 h 74"/>
                  <a:gd name="T32" fmla="*/ 5 w 85"/>
                  <a:gd name="T33" fmla="*/ 60 h 74"/>
                  <a:gd name="T34" fmla="*/ 5 w 85"/>
                  <a:gd name="T35" fmla="*/ 74 h 74"/>
                  <a:gd name="T36" fmla="*/ 11 w 85"/>
                  <a:gd name="T37" fmla="*/ 91 h 74"/>
                  <a:gd name="T38" fmla="*/ 25 w 85"/>
                  <a:gd name="T39" fmla="*/ 112 h 74"/>
                  <a:gd name="T40" fmla="*/ 41 w 85"/>
                  <a:gd name="T41" fmla="*/ 132 h 74"/>
                  <a:gd name="T42" fmla="*/ 55 w 85"/>
                  <a:gd name="T43" fmla="*/ 145 h 74"/>
                  <a:gd name="T44" fmla="*/ 69 w 85"/>
                  <a:gd name="T45" fmla="*/ 151 h 74"/>
                  <a:gd name="T46" fmla="*/ 99 w 85"/>
                  <a:gd name="T47" fmla="*/ 167 h 74"/>
                  <a:gd name="T48" fmla="*/ 132 w 85"/>
                  <a:gd name="T49" fmla="*/ 187 h 74"/>
                  <a:gd name="T50" fmla="*/ 162 w 85"/>
                  <a:gd name="T51" fmla="*/ 200 h 74"/>
                  <a:gd name="T52" fmla="*/ 175 w 85"/>
                  <a:gd name="T53" fmla="*/ 203 h 74"/>
                  <a:gd name="T54" fmla="*/ 184 w 85"/>
                  <a:gd name="T55" fmla="*/ 203 h 74"/>
                  <a:gd name="T56" fmla="*/ 197 w 85"/>
                  <a:gd name="T57" fmla="*/ 200 h 74"/>
                  <a:gd name="T58" fmla="*/ 203 w 85"/>
                  <a:gd name="T59" fmla="*/ 195 h 74"/>
                  <a:gd name="T60" fmla="*/ 197 w 85"/>
                  <a:gd name="T61" fmla="*/ 200 h 74"/>
                  <a:gd name="T62" fmla="*/ 189 w 85"/>
                  <a:gd name="T63" fmla="*/ 203 h 74"/>
                  <a:gd name="T64" fmla="*/ 175 w 85"/>
                  <a:gd name="T65" fmla="*/ 203 h 74"/>
                  <a:gd name="T66" fmla="*/ 162 w 85"/>
                  <a:gd name="T67" fmla="*/ 200 h 74"/>
                  <a:gd name="T68" fmla="*/ 148 w 85"/>
                  <a:gd name="T69" fmla="*/ 192 h 74"/>
                  <a:gd name="T70" fmla="*/ 112 w 85"/>
                  <a:gd name="T71" fmla="*/ 176 h 74"/>
                  <a:gd name="T72" fmla="*/ 63 w 85"/>
                  <a:gd name="T73" fmla="*/ 151 h 74"/>
                  <a:gd name="T74" fmla="*/ 49 w 85"/>
                  <a:gd name="T75" fmla="*/ 140 h 74"/>
                  <a:gd name="T76" fmla="*/ 36 w 85"/>
                  <a:gd name="T77" fmla="*/ 132 h 74"/>
                  <a:gd name="T78" fmla="*/ 22 w 85"/>
                  <a:gd name="T79" fmla="*/ 110 h 74"/>
                  <a:gd name="T80" fmla="*/ 8 w 85"/>
                  <a:gd name="T81" fmla="*/ 88 h 74"/>
                  <a:gd name="T82" fmla="*/ 5 w 85"/>
                  <a:gd name="T83" fmla="*/ 69 h 74"/>
                  <a:gd name="T84" fmla="*/ 0 w 85"/>
                  <a:gd name="T85" fmla="*/ 55 h 74"/>
                  <a:gd name="T86" fmla="*/ 0 w 85"/>
                  <a:gd name="T87" fmla="*/ 38 h 74"/>
                  <a:gd name="T88" fmla="*/ 5 w 85"/>
                  <a:gd name="T89" fmla="*/ 22 h 74"/>
                  <a:gd name="T90" fmla="*/ 11 w 85"/>
                  <a:gd name="T91" fmla="*/ 14 h 74"/>
                  <a:gd name="T92" fmla="*/ 14 w 85"/>
                  <a:gd name="T93" fmla="*/ 8 h 74"/>
                  <a:gd name="T94" fmla="*/ 25 w 85"/>
                  <a:gd name="T95" fmla="*/ 5 h 74"/>
                  <a:gd name="T96" fmla="*/ 36 w 85"/>
                  <a:gd name="T97" fmla="*/ 5 h 74"/>
                  <a:gd name="T98" fmla="*/ 52 w 85"/>
                  <a:gd name="T99" fmla="*/ 0 h 74"/>
                  <a:gd name="T100" fmla="*/ 69 w 85"/>
                  <a:gd name="T101" fmla="*/ 0 h 74"/>
                  <a:gd name="T102" fmla="*/ 104 w 85"/>
                  <a:gd name="T103" fmla="*/ 8 h 74"/>
                  <a:gd name="T104" fmla="*/ 162 w 85"/>
                  <a:gd name="T105" fmla="*/ 25 h 74"/>
                  <a:gd name="T106" fmla="*/ 203 w 85"/>
                  <a:gd name="T107" fmla="*/ 38 h 74"/>
                  <a:gd name="T108" fmla="*/ 219 w 85"/>
                  <a:gd name="T109" fmla="*/ 41 h 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5" h="74">
                    <a:moveTo>
                      <a:pt x="80" y="15"/>
                    </a:moveTo>
                    <a:lnTo>
                      <a:pt x="81" y="15"/>
                    </a:lnTo>
                    <a:lnTo>
                      <a:pt x="85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4" y="14"/>
                    </a:lnTo>
                    <a:lnTo>
                      <a:pt x="57" y="10"/>
                    </a:lnTo>
                    <a:lnTo>
                      <a:pt x="36" y="3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4" y="33"/>
                    </a:lnTo>
                    <a:lnTo>
                      <a:pt x="9" y="41"/>
                    </a:lnTo>
                    <a:lnTo>
                      <a:pt x="15" y="48"/>
                    </a:lnTo>
                    <a:lnTo>
                      <a:pt x="20" y="53"/>
                    </a:lnTo>
                    <a:lnTo>
                      <a:pt x="25" y="55"/>
                    </a:lnTo>
                    <a:lnTo>
                      <a:pt x="36" y="61"/>
                    </a:lnTo>
                    <a:lnTo>
                      <a:pt x="48" y="68"/>
                    </a:lnTo>
                    <a:lnTo>
                      <a:pt x="59" y="73"/>
                    </a:lnTo>
                    <a:lnTo>
                      <a:pt x="64" y="74"/>
                    </a:lnTo>
                    <a:lnTo>
                      <a:pt x="67" y="74"/>
                    </a:lnTo>
                    <a:lnTo>
                      <a:pt x="72" y="73"/>
                    </a:lnTo>
                    <a:lnTo>
                      <a:pt x="74" y="71"/>
                    </a:lnTo>
                    <a:lnTo>
                      <a:pt x="72" y="73"/>
                    </a:lnTo>
                    <a:lnTo>
                      <a:pt x="69" y="74"/>
                    </a:lnTo>
                    <a:lnTo>
                      <a:pt x="64" y="74"/>
                    </a:lnTo>
                    <a:lnTo>
                      <a:pt x="59" y="73"/>
                    </a:lnTo>
                    <a:lnTo>
                      <a:pt x="54" y="70"/>
                    </a:lnTo>
                    <a:lnTo>
                      <a:pt x="41" y="64"/>
                    </a:lnTo>
                    <a:lnTo>
                      <a:pt x="23" y="55"/>
                    </a:lnTo>
                    <a:lnTo>
                      <a:pt x="18" y="51"/>
                    </a:lnTo>
                    <a:lnTo>
                      <a:pt x="13" y="48"/>
                    </a:lnTo>
                    <a:lnTo>
                      <a:pt x="8" y="40"/>
                    </a:lnTo>
                    <a:lnTo>
                      <a:pt x="3" y="32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9" y="9"/>
                    </a:lnTo>
                    <a:lnTo>
                      <a:pt x="74" y="14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6" name="Freeform 1154"/>
              <p:cNvSpPr>
                <a:spLocks/>
              </p:cNvSpPr>
              <p:nvPr/>
            </p:nvSpPr>
            <p:spPr bwMode="auto">
              <a:xfrm>
                <a:off x="1323" y="1854"/>
                <a:ext cx="209" cy="102"/>
              </a:xfrm>
              <a:custGeom>
                <a:avLst/>
                <a:gdLst>
                  <a:gd name="T0" fmla="*/ 201 w 76"/>
                  <a:gd name="T1" fmla="*/ 39 h 37"/>
                  <a:gd name="T2" fmla="*/ 204 w 76"/>
                  <a:gd name="T3" fmla="*/ 39 h 37"/>
                  <a:gd name="T4" fmla="*/ 209 w 76"/>
                  <a:gd name="T5" fmla="*/ 39 h 37"/>
                  <a:gd name="T6" fmla="*/ 204 w 76"/>
                  <a:gd name="T7" fmla="*/ 41 h 37"/>
                  <a:gd name="T8" fmla="*/ 201 w 76"/>
                  <a:gd name="T9" fmla="*/ 41 h 37"/>
                  <a:gd name="T10" fmla="*/ 190 w 76"/>
                  <a:gd name="T11" fmla="*/ 41 h 37"/>
                  <a:gd name="T12" fmla="*/ 162 w 76"/>
                  <a:gd name="T13" fmla="*/ 39 h 37"/>
                  <a:gd name="T14" fmla="*/ 127 w 76"/>
                  <a:gd name="T15" fmla="*/ 30 h 37"/>
                  <a:gd name="T16" fmla="*/ 107 w 76"/>
                  <a:gd name="T17" fmla="*/ 25 h 37"/>
                  <a:gd name="T18" fmla="*/ 88 w 76"/>
                  <a:gd name="T19" fmla="*/ 14 h 37"/>
                  <a:gd name="T20" fmla="*/ 66 w 76"/>
                  <a:gd name="T21" fmla="*/ 6 h 37"/>
                  <a:gd name="T22" fmla="*/ 50 w 76"/>
                  <a:gd name="T23" fmla="*/ 0 h 37"/>
                  <a:gd name="T24" fmla="*/ 28 w 76"/>
                  <a:gd name="T25" fmla="*/ 0 h 37"/>
                  <a:gd name="T26" fmla="*/ 22 w 76"/>
                  <a:gd name="T27" fmla="*/ 3 h 37"/>
                  <a:gd name="T28" fmla="*/ 14 w 76"/>
                  <a:gd name="T29" fmla="*/ 6 h 37"/>
                  <a:gd name="T30" fmla="*/ 6 w 76"/>
                  <a:gd name="T31" fmla="*/ 19 h 37"/>
                  <a:gd name="T32" fmla="*/ 0 w 76"/>
                  <a:gd name="T33" fmla="*/ 30 h 37"/>
                  <a:gd name="T34" fmla="*/ 6 w 76"/>
                  <a:gd name="T35" fmla="*/ 41 h 37"/>
                  <a:gd name="T36" fmla="*/ 6 w 76"/>
                  <a:gd name="T37" fmla="*/ 44 h 37"/>
                  <a:gd name="T38" fmla="*/ 14 w 76"/>
                  <a:gd name="T39" fmla="*/ 58 h 37"/>
                  <a:gd name="T40" fmla="*/ 28 w 76"/>
                  <a:gd name="T41" fmla="*/ 72 h 37"/>
                  <a:gd name="T42" fmla="*/ 47 w 76"/>
                  <a:gd name="T43" fmla="*/ 85 h 37"/>
                  <a:gd name="T44" fmla="*/ 66 w 76"/>
                  <a:gd name="T45" fmla="*/ 102 h 37"/>
                  <a:gd name="T46" fmla="*/ 41 w 76"/>
                  <a:gd name="T47" fmla="*/ 85 h 37"/>
                  <a:gd name="T48" fmla="*/ 36 w 76"/>
                  <a:gd name="T49" fmla="*/ 83 h 37"/>
                  <a:gd name="T50" fmla="*/ 19 w 76"/>
                  <a:gd name="T51" fmla="*/ 66 h 37"/>
                  <a:gd name="T52" fmla="*/ 6 w 76"/>
                  <a:gd name="T53" fmla="*/ 47 h 37"/>
                  <a:gd name="T54" fmla="*/ 0 w 76"/>
                  <a:gd name="T55" fmla="*/ 41 h 37"/>
                  <a:gd name="T56" fmla="*/ 0 w 76"/>
                  <a:gd name="T57" fmla="*/ 39 h 37"/>
                  <a:gd name="T58" fmla="*/ 0 w 76"/>
                  <a:gd name="T59" fmla="*/ 28 h 37"/>
                  <a:gd name="T60" fmla="*/ 6 w 76"/>
                  <a:gd name="T61" fmla="*/ 17 h 37"/>
                  <a:gd name="T62" fmla="*/ 14 w 76"/>
                  <a:gd name="T63" fmla="*/ 6 h 37"/>
                  <a:gd name="T64" fmla="*/ 22 w 76"/>
                  <a:gd name="T65" fmla="*/ 0 h 37"/>
                  <a:gd name="T66" fmla="*/ 33 w 76"/>
                  <a:gd name="T67" fmla="*/ 0 h 37"/>
                  <a:gd name="T68" fmla="*/ 50 w 76"/>
                  <a:gd name="T69" fmla="*/ 0 h 37"/>
                  <a:gd name="T70" fmla="*/ 69 w 76"/>
                  <a:gd name="T71" fmla="*/ 3 h 37"/>
                  <a:gd name="T72" fmla="*/ 91 w 76"/>
                  <a:gd name="T73" fmla="*/ 11 h 37"/>
                  <a:gd name="T74" fmla="*/ 110 w 76"/>
                  <a:gd name="T75" fmla="*/ 19 h 37"/>
                  <a:gd name="T76" fmla="*/ 127 w 76"/>
                  <a:gd name="T77" fmla="*/ 30 h 37"/>
                  <a:gd name="T78" fmla="*/ 162 w 76"/>
                  <a:gd name="T79" fmla="*/ 39 h 37"/>
                  <a:gd name="T80" fmla="*/ 190 w 76"/>
                  <a:gd name="T81" fmla="*/ 41 h 37"/>
                  <a:gd name="T82" fmla="*/ 201 w 76"/>
                  <a:gd name="T83" fmla="*/ 39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6" h="37">
                    <a:moveTo>
                      <a:pt x="73" y="14"/>
                    </a:moveTo>
                    <a:lnTo>
                      <a:pt x="74" y="14"/>
                    </a:lnTo>
                    <a:lnTo>
                      <a:pt x="76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69" y="15"/>
                    </a:lnTo>
                    <a:lnTo>
                      <a:pt x="59" y="14"/>
                    </a:lnTo>
                    <a:lnTo>
                      <a:pt x="46" y="11"/>
                    </a:lnTo>
                    <a:lnTo>
                      <a:pt x="39" y="9"/>
                    </a:lnTo>
                    <a:lnTo>
                      <a:pt x="32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5" y="21"/>
                    </a:lnTo>
                    <a:lnTo>
                      <a:pt x="10" y="26"/>
                    </a:lnTo>
                    <a:lnTo>
                      <a:pt x="17" y="31"/>
                    </a:lnTo>
                    <a:lnTo>
                      <a:pt x="24" y="37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7" y="24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3" y="4"/>
                    </a:lnTo>
                    <a:lnTo>
                      <a:pt x="40" y="7"/>
                    </a:lnTo>
                    <a:lnTo>
                      <a:pt x="46" y="11"/>
                    </a:lnTo>
                    <a:lnTo>
                      <a:pt x="59" y="14"/>
                    </a:lnTo>
                    <a:lnTo>
                      <a:pt x="69" y="15"/>
                    </a:lnTo>
                    <a:lnTo>
                      <a:pt x="73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7" name="Freeform 1155"/>
              <p:cNvSpPr>
                <a:spLocks/>
              </p:cNvSpPr>
              <p:nvPr/>
            </p:nvSpPr>
            <p:spPr bwMode="auto">
              <a:xfrm>
                <a:off x="1403" y="1967"/>
                <a:ext cx="112" cy="19"/>
              </a:xfrm>
              <a:custGeom>
                <a:avLst/>
                <a:gdLst>
                  <a:gd name="T0" fmla="*/ 109 w 41"/>
                  <a:gd name="T1" fmla="*/ 11 h 7"/>
                  <a:gd name="T2" fmla="*/ 112 w 41"/>
                  <a:gd name="T3" fmla="*/ 11 h 7"/>
                  <a:gd name="T4" fmla="*/ 112 w 41"/>
                  <a:gd name="T5" fmla="*/ 5 h 7"/>
                  <a:gd name="T6" fmla="*/ 112 w 41"/>
                  <a:gd name="T7" fmla="*/ 11 h 7"/>
                  <a:gd name="T8" fmla="*/ 98 w 41"/>
                  <a:gd name="T9" fmla="*/ 14 h 7"/>
                  <a:gd name="T10" fmla="*/ 68 w 41"/>
                  <a:gd name="T11" fmla="*/ 19 h 7"/>
                  <a:gd name="T12" fmla="*/ 41 w 41"/>
                  <a:gd name="T13" fmla="*/ 19 h 7"/>
                  <a:gd name="T14" fmla="*/ 33 w 41"/>
                  <a:gd name="T15" fmla="*/ 19 h 7"/>
                  <a:gd name="T16" fmla="*/ 30 w 41"/>
                  <a:gd name="T17" fmla="*/ 14 h 7"/>
                  <a:gd name="T18" fmla="*/ 11 w 41"/>
                  <a:gd name="T19" fmla="*/ 3 h 7"/>
                  <a:gd name="T20" fmla="*/ 0 w 41"/>
                  <a:gd name="T21" fmla="*/ 0 h 7"/>
                  <a:gd name="T22" fmla="*/ 11 w 41"/>
                  <a:gd name="T23" fmla="*/ 3 h 7"/>
                  <a:gd name="T24" fmla="*/ 30 w 41"/>
                  <a:gd name="T25" fmla="*/ 14 h 7"/>
                  <a:gd name="T26" fmla="*/ 33 w 41"/>
                  <a:gd name="T27" fmla="*/ 16 h 7"/>
                  <a:gd name="T28" fmla="*/ 44 w 41"/>
                  <a:gd name="T29" fmla="*/ 19 h 7"/>
                  <a:gd name="T30" fmla="*/ 71 w 41"/>
                  <a:gd name="T31" fmla="*/ 16 h 7"/>
                  <a:gd name="T32" fmla="*/ 98 w 41"/>
                  <a:gd name="T33" fmla="*/ 14 h 7"/>
                  <a:gd name="T34" fmla="*/ 109 w 41"/>
                  <a:gd name="T35" fmla="*/ 11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" h="7">
                    <a:moveTo>
                      <a:pt x="40" y="4"/>
                    </a:moveTo>
                    <a:lnTo>
                      <a:pt x="41" y="4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36" y="5"/>
                    </a:lnTo>
                    <a:lnTo>
                      <a:pt x="25" y="7"/>
                    </a:lnTo>
                    <a:lnTo>
                      <a:pt x="15" y="7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8" name="Freeform 1156"/>
              <p:cNvSpPr>
                <a:spLocks/>
              </p:cNvSpPr>
              <p:nvPr/>
            </p:nvSpPr>
            <p:spPr bwMode="auto">
              <a:xfrm>
                <a:off x="1345" y="1939"/>
                <a:ext cx="170" cy="66"/>
              </a:xfrm>
              <a:custGeom>
                <a:avLst/>
                <a:gdLst>
                  <a:gd name="T0" fmla="*/ 165 w 62"/>
                  <a:gd name="T1" fmla="*/ 58 h 24"/>
                  <a:gd name="T2" fmla="*/ 167 w 62"/>
                  <a:gd name="T3" fmla="*/ 58 h 24"/>
                  <a:gd name="T4" fmla="*/ 170 w 62"/>
                  <a:gd name="T5" fmla="*/ 55 h 24"/>
                  <a:gd name="T6" fmla="*/ 167 w 62"/>
                  <a:gd name="T7" fmla="*/ 58 h 24"/>
                  <a:gd name="T8" fmla="*/ 143 w 62"/>
                  <a:gd name="T9" fmla="*/ 66 h 24"/>
                  <a:gd name="T10" fmla="*/ 123 w 62"/>
                  <a:gd name="T11" fmla="*/ 66 h 24"/>
                  <a:gd name="T12" fmla="*/ 99 w 62"/>
                  <a:gd name="T13" fmla="*/ 66 h 24"/>
                  <a:gd name="T14" fmla="*/ 74 w 62"/>
                  <a:gd name="T15" fmla="*/ 58 h 24"/>
                  <a:gd name="T16" fmla="*/ 55 w 62"/>
                  <a:gd name="T17" fmla="*/ 47 h 24"/>
                  <a:gd name="T18" fmla="*/ 38 w 62"/>
                  <a:gd name="T19" fmla="*/ 39 h 24"/>
                  <a:gd name="T20" fmla="*/ 11 w 62"/>
                  <a:gd name="T21" fmla="*/ 11 h 24"/>
                  <a:gd name="T22" fmla="*/ 0 w 62"/>
                  <a:gd name="T23" fmla="*/ 0 h 24"/>
                  <a:gd name="T24" fmla="*/ 14 w 62"/>
                  <a:gd name="T25" fmla="*/ 11 h 24"/>
                  <a:gd name="T26" fmla="*/ 41 w 62"/>
                  <a:gd name="T27" fmla="*/ 39 h 24"/>
                  <a:gd name="T28" fmla="*/ 58 w 62"/>
                  <a:gd name="T29" fmla="*/ 47 h 24"/>
                  <a:gd name="T30" fmla="*/ 74 w 62"/>
                  <a:gd name="T31" fmla="*/ 58 h 24"/>
                  <a:gd name="T32" fmla="*/ 99 w 62"/>
                  <a:gd name="T33" fmla="*/ 61 h 24"/>
                  <a:gd name="T34" fmla="*/ 123 w 62"/>
                  <a:gd name="T35" fmla="*/ 66 h 24"/>
                  <a:gd name="T36" fmla="*/ 143 w 62"/>
                  <a:gd name="T37" fmla="*/ 61 h 24"/>
                  <a:gd name="T38" fmla="*/ 165 w 62"/>
                  <a:gd name="T39" fmla="*/ 58 h 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2" h="24">
                    <a:moveTo>
                      <a:pt x="60" y="21"/>
                    </a:moveTo>
                    <a:lnTo>
                      <a:pt x="61" y="21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52" y="24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27" y="21"/>
                    </a:lnTo>
                    <a:lnTo>
                      <a:pt x="20" y="17"/>
                    </a:lnTo>
                    <a:lnTo>
                      <a:pt x="1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5" y="14"/>
                    </a:lnTo>
                    <a:lnTo>
                      <a:pt x="21" y="17"/>
                    </a:lnTo>
                    <a:lnTo>
                      <a:pt x="27" y="21"/>
                    </a:lnTo>
                    <a:lnTo>
                      <a:pt x="36" y="22"/>
                    </a:lnTo>
                    <a:lnTo>
                      <a:pt x="45" y="24"/>
                    </a:lnTo>
                    <a:lnTo>
                      <a:pt x="52" y="22"/>
                    </a:lnTo>
                    <a:lnTo>
                      <a:pt x="60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89" name="Freeform 1157"/>
              <p:cNvSpPr>
                <a:spLocks/>
              </p:cNvSpPr>
              <p:nvPr/>
            </p:nvSpPr>
            <p:spPr bwMode="auto">
              <a:xfrm>
                <a:off x="1449" y="2013"/>
                <a:ext cx="50" cy="8"/>
              </a:xfrm>
              <a:custGeom>
                <a:avLst/>
                <a:gdLst>
                  <a:gd name="T0" fmla="*/ 47 w 18"/>
                  <a:gd name="T1" fmla="*/ 5 h 3"/>
                  <a:gd name="T2" fmla="*/ 50 w 18"/>
                  <a:gd name="T3" fmla="*/ 5 h 3"/>
                  <a:gd name="T4" fmla="*/ 47 w 18"/>
                  <a:gd name="T5" fmla="*/ 5 h 3"/>
                  <a:gd name="T6" fmla="*/ 42 w 18"/>
                  <a:gd name="T7" fmla="*/ 8 h 3"/>
                  <a:gd name="T8" fmla="*/ 33 w 18"/>
                  <a:gd name="T9" fmla="*/ 8 h 3"/>
                  <a:gd name="T10" fmla="*/ 14 w 18"/>
                  <a:gd name="T11" fmla="*/ 5 h 3"/>
                  <a:gd name="T12" fmla="*/ 6 w 18"/>
                  <a:gd name="T13" fmla="*/ 5 h 3"/>
                  <a:gd name="T14" fmla="*/ 0 w 18"/>
                  <a:gd name="T15" fmla="*/ 0 h 3"/>
                  <a:gd name="T16" fmla="*/ 6 w 18"/>
                  <a:gd name="T17" fmla="*/ 0 h 3"/>
                  <a:gd name="T18" fmla="*/ 14 w 18"/>
                  <a:gd name="T19" fmla="*/ 5 h 3"/>
                  <a:gd name="T20" fmla="*/ 33 w 18"/>
                  <a:gd name="T21" fmla="*/ 5 h 3"/>
                  <a:gd name="T22" fmla="*/ 42 w 18"/>
                  <a:gd name="T23" fmla="*/ 5 h 3"/>
                  <a:gd name="T24" fmla="*/ 47 w 18"/>
                  <a:gd name="T25" fmla="*/ 5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17" y="2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0" name="Freeform 1158"/>
              <p:cNvSpPr>
                <a:spLocks/>
              </p:cNvSpPr>
              <p:nvPr/>
            </p:nvSpPr>
            <p:spPr bwMode="auto">
              <a:xfrm>
                <a:off x="1323" y="1934"/>
                <a:ext cx="38" cy="35"/>
              </a:xfrm>
              <a:custGeom>
                <a:avLst/>
                <a:gdLst>
                  <a:gd name="T0" fmla="*/ 38 w 14"/>
                  <a:gd name="T1" fmla="*/ 35 h 13"/>
                  <a:gd name="T2" fmla="*/ 35 w 14"/>
                  <a:gd name="T3" fmla="*/ 35 h 13"/>
                  <a:gd name="T4" fmla="*/ 11 w 14"/>
                  <a:gd name="T5" fmla="*/ 11 h 13"/>
                  <a:gd name="T6" fmla="*/ 5 w 14"/>
                  <a:gd name="T7" fmla="*/ 3 h 13"/>
                  <a:gd name="T8" fmla="*/ 0 w 14"/>
                  <a:gd name="T9" fmla="*/ 0 h 13"/>
                  <a:gd name="T10" fmla="*/ 5 w 14"/>
                  <a:gd name="T11" fmla="*/ 3 h 13"/>
                  <a:gd name="T12" fmla="*/ 11 w 14"/>
                  <a:gd name="T13" fmla="*/ 8 h 13"/>
                  <a:gd name="T14" fmla="*/ 38 w 14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3" y="13"/>
                    </a:lnTo>
                    <a:lnTo>
                      <a:pt x="4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1" name="Freeform 1159"/>
              <p:cNvSpPr>
                <a:spLocks/>
              </p:cNvSpPr>
              <p:nvPr/>
            </p:nvSpPr>
            <p:spPr bwMode="auto">
              <a:xfrm>
                <a:off x="1307" y="1846"/>
                <a:ext cx="21" cy="79"/>
              </a:xfrm>
              <a:custGeom>
                <a:avLst/>
                <a:gdLst>
                  <a:gd name="T0" fmla="*/ 21 w 8"/>
                  <a:gd name="T1" fmla="*/ 76 h 29"/>
                  <a:gd name="T2" fmla="*/ 21 w 8"/>
                  <a:gd name="T3" fmla="*/ 79 h 29"/>
                  <a:gd name="T4" fmla="*/ 13 w 8"/>
                  <a:gd name="T5" fmla="*/ 68 h 29"/>
                  <a:gd name="T6" fmla="*/ 8 w 8"/>
                  <a:gd name="T7" fmla="*/ 63 h 29"/>
                  <a:gd name="T8" fmla="*/ 0 w 8"/>
                  <a:gd name="T9" fmla="*/ 52 h 29"/>
                  <a:gd name="T10" fmla="*/ 0 w 8"/>
                  <a:gd name="T11" fmla="*/ 33 h 29"/>
                  <a:gd name="T12" fmla="*/ 0 w 8"/>
                  <a:gd name="T13" fmla="*/ 22 h 29"/>
                  <a:gd name="T14" fmla="*/ 0 w 8"/>
                  <a:gd name="T15" fmla="*/ 19 h 29"/>
                  <a:gd name="T16" fmla="*/ 5 w 8"/>
                  <a:gd name="T17" fmla="*/ 11 h 29"/>
                  <a:gd name="T18" fmla="*/ 8 w 8"/>
                  <a:gd name="T19" fmla="*/ 8 h 29"/>
                  <a:gd name="T20" fmla="*/ 11 w 8"/>
                  <a:gd name="T21" fmla="*/ 0 h 29"/>
                  <a:gd name="T22" fmla="*/ 8 w 8"/>
                  <a:gd name="T23" fmla="*/ 8 h 29"/>
                  <a:gd name="T24" fmla="*/ 5 w 8"/>
                  <a:gd name="T25" fmla="*/ 14 h 29"/>
                  <a:gd name="T26" fmla="*/ 5 w 8"/>
                  <a:gd name="T27" fmla="*/ 25 h 29"/>
                  <a:gd name="T28" fmla="*/ 5 w 8"/>
                  <a:gd name="T29" fmla="*/ 33 h 29"/>
                  <a:gd name="T30" fmla="*/ 5 w 8"/>
                  <a:gd name="T31" fmla="*/ 52 h 29"/>
                  <a:gd name="T32" fmla="*/ 8 w 8"/>
                  <a:gd name="T33" fmla="*/ 63 h 29"/>
                  <a:gd name="T34" fmla="*/ 13 w 8"/>
                  <a:gd name="T35" fmla="*/ 68 h 29"/>
                  <a:gd name="T36" fmla="*/ 21 w 8"/>
                  <a:gd name="T37" fmla="*/ 7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" h="29">
                    <a:moveTo>
                      <a:pt x="8" y="28"/>
                    </a:moveTo>
                    <a:lnTo>
                      <a:pt x="8" y="29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2" name="Freeform 1160"/>
              <p:cNvSpPr>
                <a:spLocks/>
              </p:cNvSpPr>
              <p:nvPr/>
            </p:nvSpPr>
            <p:spPr bwMode="auto">
              <a:xfrm>
                <a:off x="1337" y="1868"/>
                <a:ext cx="192" cy="96"/>
              </a:xfrm>
              <a:custGeom>
                <a:avLst/>
                <a:gdLst>
                  <a:gd name="T0" fmla="*/ 181 w 70"/>
                  <a:gd name="T1" fmla="*/ 33 h 35"/>
                  <a:gd name="T2" fmla="*/ 192 w 70"/>
                  <a:gd name="T3" fmla="*/ 33 h 35"/>
                  <a:gd name="T4" fmla="*/ 187 w 70"/>
                  <a:gd name="T5" fmla="*/ 38 h 35"/>
                  <a:gd name="T6" fmla="*/ 181 w 70"/>
                  <a:gd name="T7" fmla="*/ 38 h 35"/>
                  <a:gd name="T8" fmla="*/ 167 w 70"/>
                  <a:gd name="T9" fmla="*/ 41 h 35"/>
                  <a:gd name="T10" fmla="*/ 154 w 70"/>
                  <a:gd name="T11" fmla="*/ 41 h 35"/>
                  <a:gd name="T12" fmla="*/ 134 w 70"/>
                  <a:gd name="T13" fmla="*/ 41 h 35"/>
                  <a:gd name="T14" fmla="*/ 91 w 70"/>
                  <a:gd name="T15" fmla="*/ 19 h 35"/>
                  <a:gd name="T16" fmla="*/ 66 w 70"/>
                  <a:gd name="T17" fmla="*/ 14 h 35"/>
                  <a:gd name="T18" fmla="*/ 38 w 70"/>
                  <a:gd name="T19" fmla="*/ 5 h 35"/>
                  <a:gd name="T20" fmla="*/ 22 w 70"/>
                  <a:gd name="T21" fmla="*/ 0 h 35"/>
                  <a:gd name="T22" fmla="*/ 11 w 70"/>
                  <a:gd name="T23" fmla="*/ 3 h 35"/>
                  <a:gd name="T24" fmla="*/ 8 w 70"/>
                  <a:gd name="T25" fmla="*/ 11 h 35"/>
                  <a:gd name="T26" fmla="*/ 8 w 70"/>
                  <a:gd name="T27" fmla="*/ 16 h 35"/>
                  <a:gd name="T28" fmla="*/ 11 w 70"/>
                  <a:gd name="T29" fmla="*/ 30 h 35"/>
                  <a:gd name="T30" fmla="*/ 19 w 70"/>
                  <a:gd name="T31" fmla="*/ 41 h 35"/>
                  <a:gd name="T32" fmla="*/ 25 w 70"/>
                  <a:gd name="T33" fmla="*/ 47 h 35"/>
                  <a:gd name="T34" fmla="*/ 36 w 70"/>
                  <a:gd name="T35" fmla="*/ 52 h 35"/>
                  <a:gd name="T36" fmla="*/ 77 w 70"/>
                  <a:gd name="T37" fmla="*/ 74 h 35"/>
                  <a:gd name="T38" fmla="*/ 80 w 70"/>
                  <a:gd name="T39" fmla="*/ 77 h 35"/>
                  <a:gd name="T40" fmla="*/ 99 w 70"/>
                  <a:gd name="T41" fmla="*/ 88 h 35"/>
                  <a:gd name="T42" fmla="*/ 123 w 70"/>
                  <a:gd name="T43" fmla="*/ 96 h 35"/>
                  <a:gd name="T44" fmla="*/ 137 w 70"/>
                  <a:gd name="T45" fmla="*/ 96 h 35"/>
                  <a:gd name="T46" fmla="*/ 148 w 70"/>
                  <a:gd name="T47" fmla="*/ 96 h 35"/>
                  <a:gd name="T48" fmla="*/ 181 w 70"/>
                  <a:gd name="T49" fmla="*/ 91 h 35"/>
                  <a:gd name="T50" fmla="*/ 148 w 70"/>
                  <a:gd name="T51" fmla="*/ 96 h 35"/>
                  <a:gd name="T52" fmla="*/ 137 w 70"/>
                  <a:gd name="T53" fmla="*/ 96 h 35"/>
                  <a:gd name="T54" fmla="*/ 123 w 70"/>
                  <a:gd name="T55" fmla="*/ 96 h 35"/>
                  <a:gd name="T56" fmla="*/ 107 w 70"/>
                  <a:gd name="T57" fmla="*/ 96 h 35"/>
                  <a:gd name="T58" fmla="*/ 93 w 70"/>
                  <a:gd name="T59" fmla="*/ 88 h 35"/>
                  <a:gd name="T60" fmla="*/ 82 w 70"/>
                  <a:gd name="T61" fmla="*/ 82 h 35"/>
                  <a:gd name="T62" fmla="*/ 69 w 70"/>
                  <a:gd name="T63" fmla="*/ 74 h 35"/>
                  <a:gd name="T64" fmla="*/ 33 w 70"/>
                  <a:gd name="T65" fmla="*/ 52 h 35"/>
                  <a:gd name="T66" fmla="*/ 14 w 70"/>
                  <a:gd name="T67" fmla="*/ 38 h 35"/>
                  <a:gd name="T68" fmla="*/ 8 w 70"/>
                  <a:gd name="T69" fmla="*/ 27 h 35"/>
                  <a:gd name="T70" fmla="*/ 5 w 70"/>
                  <a:gd name="T71" fmla="*/ 16 h 35"/>
                  <a:gd name="T72" fmla="*/ 0 w 70"/>
                  <a:gd name="T73" fmla="*/ 11 h 35"/>
                  <a:gd name="T74" fmla="*/ 5 w 70"/>
                  <a:gd name="T75" fmla="*/ 3 h 35"/>
                  <a:gd name="T76" fmla="*/ 8 w 70"/>
                  <a:gd name="T77" fmla="*/ 0 h 35"/>
                  <a:gd name="T78" fmla="*/ 14 w 70"/>
                  <a:gd name="T79" fmla="*/ 0 h 35"/>
                  <a:gd name="T80" fmla="*/ 41 w 70"/>
                  <a:gd name="T81" fmla="*/ 5 h 35"/>
                  <a:gd name="T82" fmla="*/ 69 w 70"/>
                  <a:gd name="T83" fmla="*/ 11 h 35"/>
                  <a:gd name="T84" fmla="*/ 93 w 70"/>
                  <a:gd name="T85" fmla="*/ 19 h 35"/>
                  <a:gd name="T86" fmla="*/ 134 w 70"/>
                  <a:gd name="T87" fmla="*/ 38 h 35"/>
                  <a:gd name="T88" fmla="*/ 154 w 70"/>
                  <a:gd name="T89" fmla="*/ 41 h 35"/>
                  <a:gd name="T90" fmla="*/ 167 w 70"/>
                  <a:gd name="T91" fmla="*/ 38 h 35"/>
                  <a:gd name="T92" fmla="*/ 181 w 70"/>
                  <a:gd name="T93" fmla="*/ 33 h 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0" h="35">
                    <a:moveTo>
                      <a:pt x="66" y="12"/>
                    </a:moveTo>
                    <a:lnTo>
                      <a:pt x="70" y="12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1" y="15"/>
                    </a:lnTo>
                    <a:lnTo>
                      <a:pt x="56" y="15"/>
                    </a:lnTo>
                    <a:lnTo>
                      <a:pt x="49" y="15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7" y="15"/>
                    </a:lnTo>
                    <a:lnTo>
                      <a:pt x="9" y="17"/>
                    </a:lnTo>
                    <a:lnTo>
                      <a:pt x="13" y="19"/>
                    </a:lnTo>
                    <a:lnTo>
                      <a:pt x="28" y="27"/>
                    </a:lnTo>
                    <a:lnTo>
                      <a:pt x="29" y="28"/>
                    </a:lnTo>
                    <a:lnTo>
                      <a:pt x="36" y="32"/>
                    </a:lnTo>
                    <a:lnTo>
                      <a:pt x="45" y="35"/>
                    </a:lnTo>
                    <a:lnTo>
                      <a:pt x="50" y="35"/>
                    </a:lnTo>
                    <a:lnTo>
                      <a:pt x="54" y="35"/>
                    </a:lnTo>
                    <a:lnTo>
                      <a:pt x="66" y="33"/>
                    </a:lnTo>
                    <a:lnTo>
                      <a:pt x="54" y="35"/>
                    </a:lnTo>
                    <a:lnTo>
                      <a:pt x="50" y="35"/>
                    </a:lnTo>
                    <a:lnTo>
                      <a:pt x="45" y="35"/>
                    </a:lnTo>
                    <a:lnTo>
                      <a:pt x="39" y="35"/>
                    </a:lnTo>
                    <a:lnTo>
                      <a:pt x="34" y="32"/>
                    </a:lnTo>
                    <a:lnTo>
                      <a:pt x="30" y="30"/>
                    </a:lnTo>
                    <a:lnTo>
                      <a:pt x="25" y="27"/>
                    </a:lnTo>
                    <a:lnTo>
                      <a:pt x="12" y="19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5" y="2"/>
                    </a:lnTo>
                    <a:lnTo>
                      <a:pt x="25" y="4"/>
                    </a:lnTo>
                    <a:lnTo>
                      <a:pt x="34" y="7"/>
                    </a:lnTo>
                    <a:lnTo>
                      <a:pt x="49" y="14"/>
                    </a:lnTo>
                    <a:lnTo>
                      <a:pt x="56" y="15"/>
                    </a:lnTo>
                    <a:lnTo>
                      <a:pt x="61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3" name="Freeform 1161"/>
              <p:cNvSpPr>
                <a:spLocks/>
              </p:cNvSpPr>
              <p:nvPr/>
            </p:nvSpPr>
            <p:spPr bwMode="auto">
              <a:xfrm>
                <a:off x="1350" y="1887"/>
                <a:ext cx="173" cy="55"/>
              </a:xfrm>
              <a:custGeom>
                <a:avLst/>
                <a:gdLst>
                  <a:gd name="T0" fmla="*/ 165 w 63"/>
                  <a:gd name="T1" fmla="*/ 52 h 20"/>
                  <a:gd name="T2" fmla="*/ 168 w 63"/>
                  <a:gd name="T3" fmla="*/ 52 h 20"/>
                  <a:gd name="T4" fmla="*/ 173 w 63"/>
                  <a:gd name="T5" fmla="*/ 55 h 20"/>
                  <a:gd name="T6" fmla="*/ 168 w 63"/>
                  <a:gd name="T7" fmla="*/ 55 h 20"/>
                  <a:gd name="T8" fmla="*/ 165 w 63"/>
                  <a:gd name="T9" fmla="*/ 55 h 20"/>
                  <a:gd name="T10" fmla="*/ 99 w 63"/>
                  <a:gd name="T11" fmla="*/ 55 h 20"/>
                  <a:gd name="T12" fmla="*/ 91 w 63"/>
                  <a:gd name="T13" fmla="*/ 55 h 20"/>
                  <a:gd name="T14" fmla="*/ 77 w 63"/>
                  <a:gd name="T15" fmla="*/ 52 h 20"/>
                  <a:gd name="T16" fmla="*/ 60 w 63"/>
                  <a:gd name="T17" fmla="*/ 41 h 20"/>
                  <a:gd name="T18" fmla="*/ 49 w 63"/>
                  <a:gd name="T19" fmla="*/ 36 h 20"/>
                  <a:gd name="T20" fmla="*/ 41 w 63"/>
                  <a:gd name="T21" fmla="*/ 33 h 20"/>
                  <a:gd name="T22" fmla="*/ 33 w 63"/>
                  <a:gd name="T23" fmla="*/ 25 h 20"/>
                  <a:gd name="T24" fmla="*/ 11 w 63"/>
                  <a:gd name="T25" fmla="*/ 11 h 20"/>
                  <a:gd name="T26" fmla="*/ 0 w 63"/>
                  <a:gd name="T27" fmla="*/ 0 h 20"/>
                  <a:gd name="T28" fmla="*/ 14 w 63"/>
                  <a:gd name="T29" fmla="*/ 11 h 20"/>
                  <a:gd name="T30" fmla="*/ 27 w 63"/>
                  <a:gd name="T31" fmla="*/ 22 h 20"/>
                  <a:gd name="T32" fmla="*/ 47 w 63"/>
                  <a:gd name="T33" fmla="*/ 33 h 20"/>
                  <a:gd name="T34" fmla="*/ 49 w 63"/>
                  <a:gd name="T35" fmla="*/ 36 h 20"/>
                  <a:gd name="T36" fmla="*/ 63 w 63"/>
                  <a:gd name="T37" fmla="*/ 41 h 20"/>
                  <a:gd name="T38" fmla="*/ 80 w 63"/>
                  <a:gd name="T39" fmla="*/ 52 h 20"/>
                  <a:gd name="T40" fmla="*/ 91 w 63"/>
                  <a:gd name="T41" fmla="*/ 55 h 20"/>
                  <a:gd name="T42" fmla="*/ 99 w 63"/>
                  <a:gd name="T43" fmla="*/ 55 h 20"/>
                  <a:gd name="T44" fmla="*/ 165 w 63"/>
                  <a:gd name="T45" fmla="*/ 5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3" h="20">
                    <a:moveTo>
                      <a:pt x="60" y="19"/>
                    </a:moveTo>
                    <a:lnTo>
                      <a:pt x="61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60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28" y="19"/>
                    </a:lnTo>
                    <a:lnTo>
                      <a:pt x="22" y="15"/>
                    </a:lnTo>
                    <a:lnTo>
                      <a:pt x="18" y="13"/>
                    </a:lnTo>
                    <a:lnTo>
                      <a:pt x="15" y="12"/>
                    </a:lnTo>
                    <a:lnTo>
                      <a:pt x="12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8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23" y="15"/>
                    </a:lnTo>
                    <a:lnTo>
                      <a:pt x="29" y="19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94" name="Freeform 1162"/>
              <p:cNvSpPr>
                <a:spLocks/>
              </p:cNvSpPr>
              <p:nvPr/>
            </p:nvSpPr>
            <p:spPr bwMode="auto">
              <a:xfrm>
                <a:off x="1356" y="1882"/>
                <a:ext cx="173" cy="43"/>
              </a:xfrm>
              <a:custGeom>
                <a:avLst/>
                <a:gdLst>
                  <a:gd name="T0" fmla="*/ 168 w 63"/>
                  <a:gd name="T1" fmla="*/ 38 h 16"/>
                  <a:gd name="T2" fmla="*/ 170 w 63"/>
                  <a:gd name="T3" fmla="*/ 38 h 16"/>
                  <a:gd name="T4" fmla="*/ 173 w 63"/>
                  <a:gd name="T5" fmla="*/ 38 h 16"/>
                  <a:gd name="T6" fmla="*/ 170 w 63"/>
                  <a:gd name="T7" fmla="*/ 40 h 16"/>
                  <a:gd name="T8" fmla="*/ 168 w 63"/>
                  <a:gd name="T9" fmla="*/ 40 h 16"/>
                  <a:gd name="T10" fmla="*/ 146 w 63"/>
                  <a:gd name="T11" fmla="*/ 43 h 16"/>
                  <a:gd name="T12" fmla="*/ 126 w 63"/>
                  <a:gd name="T13" fmla="*/ 43 h 16"/>
                  <a:gd name="T14" fmla="*/ 104 w 63"/>
                  <a:gd name="T15" fmla="*/ 40 h 16"/>
                  <a:gd name="T16" fmla="*/ 63 w 63"/>
                  <a:gd name="T17" fmla="*/ 24 h 16"/>
                  <a:gd name="T18" fmla="*/ 47 w 63"/>
                  <a:gd name="T19" fmla="*/ 19 h 16"/>
                  <a:gd name="T20" fmla="*/ 14 w 63"/>
                  <a:gd name="T21" fmla="*/ 5 h 16"/>
                  <a:gd name="T22" fmla="*/ 0 w 63"/>
                  <a:gd name="T23" fmla="*/ 0 h 16"/>
                  <a:gd name="T24" fmla="*/ 14 w 63"/>
                  <a:gd name="T25" fmla="*/ 5 h 16"/>
                  <a:gd name="T26" fmla="*/ 47 w 63"/>
                  <a:gd name="T27" fmla="*/ 16 h 16"/>
                  <a:gd name="T28" fmla="*/ 69 w 63"/>
                  <a:gd name="T29" fmla="*/ 24 h 16"/>
                  <a:gd name="T30" fmla="*/ 104 w 63"/>
                  <a:gd name="T31" fmla="*/ 40 h 16"/>
                  <a:gd name="T32" fmla="*/ 129 w 63"/>
                  <a:gd name="T33" fmla="*/ 43 h 16"/>
                  <a:gd name="T34" fmla="*/ 146 w 63"/>
                  <a:gd name="T35" fmla="*/ 40 h 16"/>
                  <a:gd name="T36" fmla="*/ 168 w 63"/>
                  <a:gd name="T37" fmla="*/ 3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3" h="16">
                    <a:moveTo>
                      <a:pt x="61" y="14"/>
                    </a:moveTo>
                    <a:lnTo>
                      <a:pt x="62" y="14"/>
                    </a:lnTo>
                    <a:lnTo>
                      <a:pt x="63" y="14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8" y="15"/>
                    </a:lnTo>
                    <a:lnTo>
                      <a:pt x="23" y="9"/>
                    </a:lnTo>
                    <a:lnTo>
                      <a:pt x="17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8" y="15"/>
                    </a:lnTo>
                    <a:lnTo>
                      <a:pt x="47" y="16"/>
                    </a:lnTo>
                    <a:lnTo>
                      <a:pt x="53" y="15"/>
                    </a:lnTo>
                    <a:lnTo>
                      <a:pt x="61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73" name="Group 1163"/>
            <p:cNvGrpSpPr>
              <a:grpSpLocks/>
            </p:cNvGrpSpPr>
            <p:nvPr/>
          </p:nvGrpSpPr>
          <p:grpSpPr bwMode="auto">
            <a:xfrm rot="930613">
              <a:off x="1508" y="1960"/>
              <a:ext cx="519" cy="543"/>
              <a:chOff x="1457" y="2098"/>
              <a:chExt cx="519" cy="543"/>
            </a:xfrm>
          </p:grpSpPr>
          <p:sp>
            <p:nvSpPr>
              <p:cNvPr id="4403" name="Freeform 1164"/>
              <p:cNvSpPr>
                <a:spLocks/>
              </p:cNvSpPr>
              <p:nvPr/>
            </p:nvSpPr>
            <p:spPr bwMode="auto">
              <a:xfrm>
                <a:off x="1457" y="2178"/>
                <a:ext cx="47" cy="101"/>
              </a:xfrm>
              <a:custGeom>
                <a:avLst/>
                <a:gdLst>
                  <a:gd name="T0" fmla="*/ 0 w 17"/>
                  <a:gd name="T1" fmla="*/ 101 h 37"/>
                  <a:gd name="T2" fmla="*/ 0 w 17"/>
                  <a:gd name="T3" fmla="*/ 98 h 37"/>
                  <a:gd name="T4" fmla="*/ 6 w 17"/>
                  <a:gd name="T5" fmla="*/ 87 h 37"/>
                  <a:gd name="T6" fmla="*/ 11 w 17"/>
                  <a:gd name="T7" fmla="*/ 60 h 37"/>
                  <a:gd name="T8" fmla="*/ 22 w 17"/>
                  <a:gd name="T9" fmla="*/ 38 h 37"/>
                  <a:gd name="T10" fmla="*/ 28 w 17"/>
                  <a:gd name="T11" fmla="*/ 27 h 37"/>
                  <a:gd name="T12" fmla="*/ 41 w 17"/>
                  <a:gd name="T13" fmla="*/ 5 h 37"/>
                  <a:gd name="T14" fmla="*/ 47 w 17"/>
                  <a:gd name="T15" fmla="*/ 0 h 37"/>
                  <a:gd name="T16" fmla="*/ 41 w 17"/>
                  <a:gd name="T17" fmla="*/ 5 h 37"/>
                  <a:gd name="T18" fmla="*/ 33 w 17"/>
                  <a:gd name="T19" fmla="*/ 27 h 37"/>
                  <a:gd name="T20" fmla="*/ 25 w 17"/>
                  <a:gd name="T21" fmla="*/ 38 h 37"/>
                  <a:gd name="T22" fmla="*/ 14 w 17"/>
                  <a:gd name="T23" fmla="*/ 60 h 37"/>
                  <a:gd name="T24" fmla="*/ 6 w 17"/>
                  <a:gd name="T25" fmla="*/ 87 h 37"/>
                  <a:gd name="T26" fmla="*/ 0 w 17"/>
                  <a:gd name="T27" fmla="*/ 101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37">
                    <a:moveTo>
                      <a:pt x="0" y="37"/>
                    </a:moveTo>
                    <a:lnTo>
                      <a:pt x="0" y="36"/>
                    </a:lnTo>
                    <a:lnTo>
                      <a:pt x="2" y="32"/>
                    </a:lnTo>
                    <a:lnTo>
                      <a:pt x="4" y="22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10"/>
                    </a:lnTo>
                    <a:lnTo>
                      <a:pt x="9" y="14"/>
                    </a:lnTo>
                    <a:lnTo>
                      <a:pt x="5" y="22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4" name="Freeform 1165"/>
              <p:cNvSpPr>
                <a:spLocks/>
              </p:cNvSpPr>
              <p:nvPr/>
            </p:nvSpPr>
            <p:spPr bwMode="auto">
              <a:xfrm>
                <a:off x="1534" y="2098"/>
                <a:ext cx="110" cy="55"/>
              </a:xfrm>
              <a:custGeom>
                <a:avLst/>
                <a:gdLst>
                  <a:gd name="T0" fmla="*/ 3 w 40"/>
                  <a:gd name="T1" fmla="*/ 55 h 20"/>
                  <a:gd name="T2" fmla="*/ 0 w 40"/>
                  <a:gd name="T3" fmla="*/ 55 h 20"/>
                  <a:gd name="T4" fmla="*/ 0 w 40"/>
                  <a:gd name="T5" fmla="*/ 52 h 20"/>
                  <a:gd name="T6" fmla="*/ 41 w 40"/>
                  <a:gd name="T7" fmla="*/ 33 h 20"/>
                  <a:gd name="T8" fmla="*/ 77 w 40"/>
                  <a:gd name="T9" fmla="*/ 11 h 20"/>
                  <a:gd name="T10" fmla="*/ 99 w 40"/>
                  <a:gd name="T11" fmla="*/ 6 h 20"/>
                  <a:gd name="T12" fmla="*/ 110 w 40"/>
                  <a:gd name="T13" fmla="*/ 0 h 20"/>
                  <a:gd name="T14" fmla="*/ 99 w 40"/>
                  <a:gd name="T15" fmla="*/ 6 h 20"/>
                  <a:gd name="T16" fmla="*/ 77 w 40"/>
                  <a:gd name="T17" fmla="*/ 14 h 20"/>
                  <a:gd name="T18" fmla="*/ 41 w 40"/>
                  <a:gd name="T19" fmla="*/ 33 h 20"/>
                  <a:gd name="T20" fmla="*/ 3 w 40"/>
                  <a:gd name="T21" fmla="*/ 5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20">
                    <a:moveTo>
                      <a:pt x="1" y="20"/>
                    </a:moveTo>
                    <a:lnTo>
                      <a:pt x="0" y="20"/>
                    </a:lnTo>
                    <a:lnTo>
                      <a:pt x="0" y="19"/>
                    </a:lnTo>
                    <a:lnTo>
                      <a:pt x="15" y="12"/>
                    </a:lnTo>
                    <a:lnTo>
                      <a:pt x="28" y="4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15" y="12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5" name="Freeform 1166"/>
              <p:cNvSpPr>
                <a:spLocks/>
              </p:cNvSpPr>
              <p:nvPr/>
            </p:nvSpPr>
            <p:spPr bwMode="auto">
              <a:xfrm>
                <a:off x="1474" y="2107"/>
                <a:ext cx="211" cy="225"/>
              </a:xfrm>
              <a:custGeom>
                <a:avLst/>
                <a:gdLst>
                  <a:gd name="T0" fmla="*/ 3 w 77"/>
                  <a:gd name="T1" fmla="*/ 214 h 82"/>
                  <a:gd name="T2" fmla="*/ 3 w 77"/>
                  <a:gd name="T3" fmla="*/ 217 h 82"/>
                  <a:gd name="T4" fmla="*/ 0 w 77"/>
                  <a:gd name="T5" fmla="*/ 225 h 82"/>
                  <a:gd name="T6" fmla="*/ 0 w 77"/>
                  <a:gd name="T7" fmla="*/ 217 h 82"/>
                  <a:gd name="T8" fmla="*/ 0 w 77"/>
                  <a:gd name="T9" fmla="*/ 214 h 82"/>
                  <a:gd name="T10" fmla="*/ 3 w 77"/>
                  <a:gd name="T11" fmla="*/ 214 h 82"/>
                  <a:gd name="T12" fmla="*/ 3 w 77"/>
                  <a:gd name="T13" fmla="*/ 203 h 82"/>
                  <a:gd name="T14" fmla="*/ 8 w 77"/>
                  <a:gd name="T15" fmla="*/ 176 h 82"/>
                  <a:gd name="T16" fmla="*/ 11 w 77"/>
                  <a:gd name="T17" fmla="*/ 159 h 82"/>
                  <a:gd name="T18" fmla="*/ 16 w 77"/>
                  <a:gd name="T19" fmla="*/ 143 h 82"/>
                  <a:gd name="T20" fmla="*/ 25 w 77"/>
                  <a:gd name="T21" fmla="*/ 123 h 82"/>
                  <a:gd name="T22" fmla="*/ 38 w 77"/>
                  <a:gd name="T23" fmla="*/ 104 h 82"/>
                  <a:gd name="T24" fmla="*/ 52 w 77"/>
                  <a:gd name="T25" fmla="*/ 88 h 82"/>
                  <a:gd name="T26" fmla="*/ 66 w 77"/>
                  <a:gd name="T27" fmla="*/ 71 h 82"/>
                  <a:gd name="T28" fmla="*/ 93 w 77"/>
                  <a:gd name="T29" fmla="*/ 52 h 82"/>
                  <a:gd name="T30" fmla="*/ 115 w 77"/>
                  <a:gd name="T31" fmla="*/ 38 h 82"/>
                  <a:gd name="T32" fmla="*/ 126 w 77"/>
                  <a:gd name="T33" fmla="*/ 30 h 82"/>
                  <a:gd name="T34" fmla="*/ 148 w 77"/>
                  <a:gd name="T35" fmla="*/ 25 h 82"/>
                  <a:gd name="T36" fmla="*/ 184 w 77"/>
                  <a:gd name="T37" fmla="*/ 11 h 82"/>
                  <a:gd name="T38" fmla="*/ 211 w 77"/>
                  <a:gd name="T39" fmla="*/ 0 h 82"/>
                  <a:gd name="T40" fmla="*/ 184 w 77"/>
                  <a:gd name="T41" fmla="*/ 11 h 82"/>
                  <a:gd name="T42" fmla="*/ 123 w 77"/>
                  <a:gd name="T43" fmla="*/ 33 h 82"/>
                  <a:gd name="T44" fmla="*/ 112 w 77"/>
                  <a:gd name="T45" fmla="*/ 38 h 82"/>
                  <a:gd name="T46" fmla="*/ 93 w 77"/>
                  <a:gd name="T47" fmla="*/ 52 h 82"/>
                  <a:gd name="T48" fmla="*/ 66 w 77"/>
                  <a:gd name="T49" fmla="*/ 74 h 82"/>
                  <a:gd name="T50" fmla="*/ 52 w 77"/>
                  <a:gd name="T51" fmla="*/ 91 h 82"/>
                  <a:gd name="T52" fmla="*/ 38 w 77"/>
                  <a:gd name="T53" fmla="*/ 110 h 82"/>
                  <a:gd name="T54" fmla="*/ 27 w 77"/>
                  <a:gd name="T55" fmla="*/ 126 h 82"/>
                  <a:gd name="T56" fmla="*/ 16 w 77"/>
                  <a:gd name="T57" fmla="*/ 143 h 82"/>
                  <a:gd name="T58" fmla="*/ 11 w 77"/>
                  <a:gd name="T59" fmla="*/ 181 h 82"/>
                  <a:gd name="T60" fmla="*/ 8 w 77"/>
                  <a:gd name="T61" fmla="*/ 203 h 82"/>
                  <a:gd name="T62" fmla="*/ 3 w 77"/>
                  <a:gd name="T63" fmla="*/ 214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" h="82">
                    <a:moveTo>
                      <a:pt x="1" y="78"/>
                    </a:moveTo>
                    <a:lnTo>
                      <a:pt x="1" y="79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4"/>
                    </a:lnTo>
                    <a:lnTo>
                      <a:pt x="3" y="64"/>
                    </a:lnTo>
                    <a:lnTo>
                      <a:pt x="4" y="58"/>
                    </a:lnTo>
                    <a:lnTo>
                      <a:pt x="6" y="52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2"/>
                    </a:lnTo>
                    <a:lnTo>
                      <a:pt x="24" y="26"/>
                    </a:lnTo>
                    <a:lnTo>
                      <a:pt x="34" y="19"/>
                    </a:lnTo>
                    <a:lnTo>
                      <a:pt x="42" y="14"/>
                    </a:lnTo>
                    <a:lnTo>
                      <a:pt x="46" y="11"/>
                    </a:lnTo>
                    <a:lnTo>
                      <a:pt x="54" y="9"/>
                    </a:lnTo>
                    <a:lnTo>
                      <a:pt x="67" y="4"/>
                    </a:lnTo>
                    <a:lnTo>
                      <a:pt x="77" y="0"/>
                    </a:lnTo>
                    <a:lnTo>
                      <a:pt x="67" y="4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7"/>
                    </a:lnTo>
                    <a:lnTo>
                      <a:pt x="19" y="33"/>
                    </a:lnTo>
                    <a:lnTo>
                      <a:pt x="14" y="40"/>
                    </a:lnTo>
                    <a:lnTo>
                      <a:pt x="10" y="46"/>
                    </a:lnTo>
                    <a:lnTo>
                      <a:pt x="6" y="52"/>
                    </a:lnTo>
                    <a:lnTo>
                      <a:pt x="4" y="66"/>
                    </a:lnTo>
                    <a:lnTo>
                      <a:pt x="3" y="74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6" name="Freeform 1167"/>
              <p:cNvSpPr>
                <a:spLocks/>
              </p:cNvSpPr>
              <p:nvPr/>
            </p:nvSpPr>
            <p:spPr bwMode="auto">
              <a:xfrm>
                <a:off x="1485" y="2123"/>
                <a:ext cx="241" cy="222"/>
              </a:xfrm>
              <a:custGeom>
                <a:avLst/>
                <a:gdLst>
                  <a:gd name="T0" fmla="*/ 3 w 88"/>
                  <a:gd name="T1" fmla="*/ 211 h 81"/>
                  <a:gd name="T2" fmla="*/ 3 w 88"/>
                  <a:gd name="T3" fmla="*/ 214 h 81"/>
                  <a:gd name="T4" fmla="*/ 0 w 88"/>
                  <a:gd name="T5" fmla="*/ 222 h 81"/>
                  <a:gd name="T6" fmla="*/ 0 w 88"/>
                  <a:gd name="T7" fmla="*/ 214 h 81"/>
                  <a:gd name="T8" fmla="*/ 0 w 88"/>
                  <a:gd name="T9" fmla="*/ 211 h 81"/>
                  <a:gd name="T10" fmla="*/ 5 w 88"/>
                  <a:gd name="T11" fmla="*/ 200 h 81"/>
                  <a:gd name="T12" fmla="*/ 14 w 88"/>
                  <a:gd name="T13" fmla="*/ 173 h 81"/>
                  <a:gd name="T14" fmla="*/ 27 w 88"/>
                  <a:gd name="T15" fmla="*/ 137 h 81"/>
                  <a:gd name="T16" fmla="*/ 38 w 88"/>
                  <a:gd name="T17" fmla="*/ 115 h 81"/>
                  <a:gd name="T18" fmla="*/ 47 w 88"/>
                  <a:gd name="T19" fmla="*/ 96 h 81"/>
                  <a:gd name="T20" fmla="*/ 66 w 88"/>
                  <a:gd name="T21" fmla="*/ 74 h 81"/>
                  <a:gd name="T22" fmla="*/ 77 w 88"/>
                  <a:gd name="T23" fmla="*/ 60 h 81"/>
                  <a:gd name="T24" fmla="*/ 96 w 88"/>
                  <a:gd name="T25" fmla="*/ 47 h 81"/>
                  <a:gd name="T26" fmla="*/ 112 w 88"/>
                  <a:gd name="T27" fmla="*/ 38 h 81"/>
                  <a:gd name="T28" fmla="*/ 140 w 88"/>
                  <a:gd name="T29" fmla="*/ 27 h 81"/>
                  <a:gd name="T30" fmla="*/ 151 w 88"/>
                  <a:gd name="T31" fmla="*/ 25 h 81"/>
                  <a:gd name="T32" fmla="*/ 170 w 88"/>
                  <a:gd name="T33" fmla="*/ 16 h 81"/>
                  <a:gd name="T34" fmla="*/ 214 w 88"/>
                  <a:gd name="T35" fmla="*/ 3 h 81"/>
                  <a:gd name="T36" fmla="*/ 241 w 88"/>
                  <a:gd name="T37" fmla="*/ 0 h 81"/>
                  <a:gd name="T38" fmla="*/ 214 w 88"/>
                  <a:gd name="T39" fmla="*/ 3 h 81"/>
                  <a:gd name="T40" fmla="*/ 181 w 88"/>
                  <a:gd name="T41" fmla="*/ 14 h 81"/>
                  <a:gd name="T42" fmla="*/ 145 w 88"/>
                  <a:gd name="T43" fmla="*/ 25 h 81"/>
                  <a:gd name="T44" fmla="*/ 137 w 88"/>
                  <a:gd name="T45" fmla="*/ 27 h 81"/>
                  <a:gd name="T46" fmla="*/ 112 w 88"/>
                  <a:gd name="T47" fmla="*/ 41 h 81"/>
                  <a:gd name="T48" fmla="*/ 96 w 88"/>
                  <a:gd name="T49" fmla="*/ 52 h 81"/>
                  <a:gd name="T50" fmla="*/ 77 w 88"/>
                  <a:gd name="T51" fmla="*/ 60 h 81"/>
                  <a:gd name="T52" fmla="*/ 66 w 88"/>
                  <a:gd name="T53" fmla="*/ 79 h 81"/>
                  <a:gd name="T54" fmla="*/ 47 w 88"/>
                  <a:gd name="T55" fmla="*/ 96 h 81"/>
                  <a:gd name="T56" fmla="*/ 30 w 88"/>
                  <a:gd name="T57" fmla="*/ 137 h 81"/>
                  <a:gd name="T58" fmla="*/ 16 w 88"/>
                  <a:gd name="T59" fmla="*/ 173 h 81"/>
                  <a:gd name="T60" fmla="*/ 5 w 88"/>
                  <a:gd name="T61" fmla="*/ 200 h 81"/>
                  <a:gd name="T62" fmla="*/ 3 w 88"/>
                  <a:gd name="T63" fmla="*/ 211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" h="81">
                    <a:moveTo>
                      <a:pt x="1" y="77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2" y="73"/>
                    </a:lnTo>
                    <a:lnTo>
                      <a:pt x="5" y="63"/>
                    </a:lnTo>
                    <a:lnTo>
                      <a:pt x="10" y="50"/>
                    </a:lnTo>
                    <a:lnTo>
                      <a:pt x="14" y="42"/>
                    </a:lnTo>
                    <a:lnTo>
                      <a:pt x="17" y="35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5" y="17"/>
                    </a:lnTo>
                    <a:lnTo>
                      <a:pt x="41" y="14"/>
                    </a:lnTo>
                    <a:lnTo>
                      <a:pt x="51" y="10"/>
                    </a:lnTo>
                    <a:lnTo>
                      <a:pt x="55" y="9"/>
                    </a:lnTo>
                    <a:lnTo>
                      <a:pt x="62" y="6"/>
                    </a:lnTo>
                    <a:lnTo>
                      <a:pt x="78" y="1"/>
                    </a:lnTo>
                    <a:lnTo>
                      <a:pt x="88" y="0"/>
                    </a:lnTo>
                    <a:lnTo>
                      <a:pt x="78" y="1"/>
                    </a:lnTo>
                    <a:lnTo>
                      <a:pt x="66" y="5"/>
                    </a:lnTo>
                    <a:lnTo>
                      <a:pt x="53" y="9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5" y="19"/>
                    </a:lnTo>
                    <a:lnTo>
                      <a:pt x="28" y="22"/>
                    </a:lnTo>
                    <a:lnTo>
                      <a:pt x="24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7" name="Freeform 1168"/>
              <p:cNvSpPr>
                <a:spLocks/>
              </p:cNvSpPr>
              <p:nvPr/>
            </p:nvSpPr>
            <p:spPr bwMode="auto">
              <a:xfrm>
                <a:off x="1490" y="2246"/>
                <a:ext cx="44" cy="129"/>
              </a:xfrm>
              <a:custGeom>
                <a:avLst/>
                <a:gdLst>
                  <a:gd name="T0" fmla="*/ 3 w 16"/>
                  <a:gd name="T1" fmla="*/ 129 h 47"/>
                  <a:gd name="T2" fmla="*/ 0 w 16"/>
                  <a:gd name="T3" fmla="*/ 129 h 47"/>
                  <a:gd name="T4" fmla="*/ 0 w 16"/>
                  <a:gd name="T5" fmla="*/ 126 h 47"/>
                  <a:gd name="T6" fmla="*/ 3 w 16"/>
                  <a:gd name="T7" fmla="*/ 113 h 47"/>
                  <a:gd name="T8" fmla="*/ 8 w 16"/>
                  <a:gd name="T9" fmla="*/ 77 h 47"/>
                  <a:gd name="T10" fmla="*/ 17 w 16"/>
                  <a:gd name="T11" fmla="*/ 60 h 47"/>
                  <a:gd name="T12" fmla="*/ 22 w 16"/>
                  <a:gd name="T13" fmla="*/ 47 h 47"/>
                  <a:gd name="T14" fmla="*/ 22 w 16"/>
                  <a:gd name="T15" fmla="*/ 30 h 47"/>
                  <a:gd name="T16" fmla="*/ 28 w 16"/>
                  <a:gd name="T17" fmla="*/ 25 h 47"/>
                  <a:gd name="T18" fmla="*/ 30 w 16"/>
                  <a:gd name="T19" fmla="*/ 14 h 47"/>
                  <a:gd name="T20" fmla="*/ 33 w 16"/>
                  <a:gd name="T21" fmla="*/ 5 h 47"/>
                  <a:gd name="T22" fmla="*/ 44 w 16"/>
                  <a:gd name="T23" fmla="*/ 0 h 47"/>
                  <a:gd name="T24" fmla="*/ 36 w 16"/>
                  <a:gd name="T25" fmla="*/ 11 h 47"/>
                  <a:gd name="T26" fmla="*/ 30 w 16"/>
                  <a:gd name="T27" fmla="*/ 19 h 47"/>
                  <a:gd name="T28" fmla="*/ 22 w 16"/>
                  <a:gd name="T29" fmla="*/ 33 h 47"/>
                  <a:gd name="T30" fmla="*/ 22 w 16"/>
                  <a:gd name="T31" fmla="*/ 47 h 47"/>
                  <a:gd name="T32" fmla="*/ 19 w 16"/>
                  <a:gd name="T33" fmla="*/ 63 h 47"/>
                  <a:gd name="T34" fmla="*/ 14 w 16"/>
                  <a:gd name="T35" fmla="*/ 77 h 47"/>
                  <a:gd name="T36" fmla="*/ 6 w 16"/>
                  <a:gd name="T37" fmla="*/ 113 h 47"/>
                  <a:gd name="T38" fmla="*/ 3 w 16"/>
                  <a:gd name="T39" fmla="*/ 129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7">
                    <a:moveTo>
                      <a:pt x="1" y="47"/>
                    </a:moveTo>
                    <a:lnTo>
                      <a:pt x="0" y="47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8" y="17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8" y="12"/>
                    </a:lnTo>
                    <a:lnTo>
                      <a:pt x="8" y="17"/>
                    </a:lnTo>
                    <a:lnTo>
                      <a:pt x="7" y="23"/>
                    </a:lnTo>
                    <a:lnTo>
                      <a:pt x="5" y="28"/>
                    </a:lnTo>
                    <a:lnTo>
                      <a:pt x="2" y="41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8" name="Freeform 1169"/>
              <p:cNvSpPr>
                <a:spLocks/>
              </p:cNvSpPr>
              <p:nvPr/>
            </p:nvSpPr>
            <p:spPr bwMode="auto">
              <a:xfrm>
                <a:off x="1537" y="2161"/>
                <a:ext cx="82" cy="72"/>
              </a:xfrm>
              <a:custGeom>
                <a:avLst/>
                <a:gdLst>
                  <a:gd name="T0" fmla="*/ 3 w 30"/>
                  <a:gd name="T1" fmla="*/ 69 h 26"/>
                  <a:gd name="T2" fmla="*/ 0 w 30"/>
                  <a:gd name="T3" fmla="*/ 69 h 26"/>
                  <a:gd name="T4" fmla="*/ 0 w 30"/>
                  <a:gd name="T5" fmla="*/ 72 h 26"/>
                  <a:gd name="T6" fmla="*/ 0 w 30"/>
                  <a:gd name="T7" fmla="*/ 69 h 26"/>
                  <a:gd name="T8" fmla="*/ 8 w 30"/>
                  <a:gd name="T9" fmla="*/ 58 h 26"/>
                  <a:gd name="T10" fmla="*/ 27 w 30"/>
                  <a:gd name="T11" fmla="*/ 36 h 26"/>
                  <a:gd name="T12" fmla="*/ 44 w 30"/>
                  <a:gd name="T13" fmla="*/ 19 h 26"/>
                  <a:gd name="T14" fmla="*/ 55 w 30"/>
                  <a:gd name="T15" fmla="*/ 14 h 26"/>
                  <a:gd name="T16" fmla="*/ 74 w 30"/>
                  <a:gd name="T17" fmla="*/ 3 h 26"/>
                  <a:gd name="T18" fmla="*/ 82 w 30"/>
                  <a:gd name="T19" fmla="*/ 0 h 26"/>
                  <a:gd name="T20" fmla="*/ 74 w 30"/>
                  <a:gd name="T21" fmla="*/ 6 h 26"/>
                  <a:gd name="T22" fmla="*/ 55 w 30"/>
                  <a:gd name="T23" fmla="*/ 17 h 26"/>
                  <a:gd name="T24" fmla="*/ 44 w 30"/>
                  <a:gd name="T25" fmla="*/ 22 h 26"/>
                  <a:gd name="T26" fmla="*/ 27 w 30"/>
                  <a:gd name="T27" fmla="*/ 42 h 26"/>
                  <a:gd name="T28" fmla="*/ 11 w 30"/>
                  <a:gd name="T29" fmla="*/ 58 h 26"/>
                  <a:gd name="T30" fmla="*/ 3 w 30"/>
                  <a:gd name="T31" fmla="*/ 6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3" y="21"/>
                    </a:lnTo>
                    <a:lnTo>
                      <a:pt x="10" y="13"/>
                    </a:lnTo>
                    <a:lnTo>
                      <a:pt x="16" y="7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0" y="6"/>
                    </a:lnTo>
                    <a:lnTo>
                      <a:pt x="16" y="8"/>
                    </a:lnTo>
                    <a:lnTo>
                      <a:pt x="10" y="15"/>
                    </a:lnTo>
                    <a:lnTo>
                      <a:pt x="4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9" name="Freeform 1170"/>
              <p:cNvSpPr>
                <a:spLocks/>
              </p:cNvSpPr>
              <p:nvPr/>
            </p:nvSpPr>
            <p:spPr bwMode="auto">
              <a:xfrm>
                <a:off x="1498" y="2148"/>
                <a:ext cx="261" cy="244"/>
              </a:xfrm>
              <a:custGeom>
                <a:avLst/>
                <a:gdLst>
                  <a:gd name="T0" fmla="*/ 5 w 95"/>
                  <a:gd name="T1" fmla="*/ 236 h 89"/>
                  <a:gd name="T2" fmla="*/ 5 w 95"/>
                  <a:gd name="T3" fmla="*/ 239 h 89"/>
                  <a:gd name="T4" fmla="*/ 0 w 95"/>
                  <a:gd name="T5" fmla="*/ 244 h 89"/>
                  <a:gd name="T6" fmla="*/ 0 w 95"/>
                  <a:gd name="T7" fmla="*/ 239 h 89"/>
                  <a:gd name="T8" fmla="*/ 0 w 95"/>
                  <a:gd name="T9" fmla="*/ 236 h 89"/>
                  <a:gd name="T10" fmla="*/ 5 w 95"/>
                  <a:gd name="T11" fmla="*/ 222 h 89"/>
                  <a:gd name="T12" fmla="*/ 14 w 95"/>
                  <a:gd name="T13" fmla="*/ 195 h 89"/>
                  <a:gd name="T14" fmla="*/ 36 w 95"/>
                  <a:gd name="T15" fmla="*/ 154 h 89"/>
                  <a:gd name="T16" fmla="*/ 58 w 95"/>
                  <a:gd name="T17" fmla="*/ 110 h 89"/>
                  <a:gd name="T18" fmla="*/ 63 w 95"/>
                  <a:gd name="T19" fmla="*/ 99 h 89"/>
                  <a:gd name="T20" fmla="*/ 69 w 95"/>
                  <a:gd name="T21" fmla="*/ 88 h 89"/>
                  <a:gd name="T22" fmla="*/ 85 w 95"/>
                  <a:gd name="T23" fmla="*/ 71 h 89"/>
                  <a:gd name="T24" fmla="*/ 107 w 95"/>
                  <a:gd name="T25" fmla="*/ 60 h 89"/>
                  <a:gd name="T26" fmla="*/ 126 w 95"/>
                  <a:gd name="T27" fmla="*/ 49 h 89"/>
                  <a:gd name="T28" fmla="*/ 140 w 95"/>
                  <a:gd name="T29" fmla="*/ 44 h 89"/>
                  <a:gd name="T30" fmla="*/ 151 w 95"/>
                  <a:gd name="T31" fmla="*/ 33 h 89"/>
                  <a:gd name="T32" fmla="*/ 159 w 95"/>
                  <a:gd name="T33" fmla="*/ 27 h 89"/>
                  <a:gd name="T34" fmla="*/ 159 w 95"/>
                  <a:gd name="T35" fmla="*/ 22 h 89"/>
                  <a:gd name="T36" fmla="*/ 165 w 95"/>
                  <a:gd name="T37" fmla="*/ 19 h 89"/>
                  <a:gd name="T38" fmla="*/ 181 w 95"/>
                  <a:gd name="T39" fmla="*/ 14 h 89"/>
                  <a:gd name="T40" fmla="*/ 206 w 95"/>
                  <a:gd name="T41" fmla="*/ 11 h 89"/>
                  <a:gd name="T42" fmla="*/ 231 w 95"/>
                  <a:gd name="T43" fmla="*/ 5 h 89"/>
                  <a:gd name="T44" fmla="*/ 261 w 95"/>
                  <a:gd name="T45" fmla="*/ 0 h 89"/>
                  <a:gd name="T46" fmla="*/ 231 w 95"/>
                  <a:gd name="T47" fmla="*/ 5 h 89"/>
                  <a:gd name="T48" fmla="*/ 192 w 95"/>
                  <a:gd name="T49" fmla="*/ 14 h 89"/>
                  <a:gd name="T50" fmla="*/ 165 w 95"/>
                  <a:gd name="T51" fmla="*/ 19 h 89"/>
                  <a:gd name="T52" fmla="*/ 159 w 95"/>
                  <a:gd name="T53" fmla="*/ 22 h 89"/>
                  <a:gd name="T54" fmla="*/ 159 w 95"/>
                  <a:gd name="T55" fmla="*/ 30 h 89"/>
                  <a:gd name="T56" fmla="*/ 148 w 95"/>
                  <a:gd name="T57" fmla="*/ 36 h 89"/>
                  <a:gd name="T58" fmla="*/ 137 w 95"/>
                  <a:gd name="T59" fmla="*/ 47 h 89"/>
                  <a:gd name="T60" fmla="*/ 124 w 95"/>
                  <a:gd name="T61" fmla="*/ 55 h 89"/>
                  <a:gd name="T62" fmla="*/ 107 w 95"/>
                  <a:gd name="T63" fmla="*/ 63 h 89"/>
                  <a:gd name="T64" fmla="*/ 85 w 95"/>
                  <a:gd name="T65" fmla="*/ 74 h 89"/>
                  <a:gd name="T66" fmla="*/ 69 w 95"/>
                  <a:gd name="T67" fmla="*/ 88 h 89"/>
                  <a:gd name="T68" fmla="*/ 63 w 95"/>
                  <a:gd name="T69" fmla="*/ 99 h 89"/>
                  <a:gd name="T70" fmla="*/ 58 w 95"/>
                  <a:gd name="T71" fmla="*/ 112 h 89"/>
                  <a:gd name="T72" fmla="*/ 36 w 95"/>
                  <a:gd name="T73" fmla="*/ 156 h 89"/>
                  <a:gd name="T74" fmla="*/ 19 w 95"/>
                  <a:gd name="T75" fmla="*/ 195 h 89"/>
                  <a:gd name="T76" fmla="*/ 5 w 95"/>
                  <a:gd name="T77" fmla="*/ 225 h 89"/>
                  <a:gd name="T78" fmla="*/ 5 w 95"/>
                  <a:gd name="T79" fmla="*/ 236 h 8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5" h="89">
                    <a:moveTo>
                      <a:pt x="2" y="86"/>
                    </a:moveTo>
                    <a:lnTo>
                      <a:pt x="2" y="87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1"/>
                    </a:lnTo>
                    <a:lnTo>
                      <a:pt x="5" y="71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6"/>
                    </a:lnTo>
                    <a:lnTo>
                      <a:pt x="25" y="32"/>
                    </a:lnTo>
                    <a:lnTo>
                      <a:pt x="31" y="26"/>
                    </a:lnTo>
                    <a:lnTo>
                      <a:pt x="39" y="22"/>
                    </a:lnTo>
                    <a:lnTo>
                      <a:pt x="46" y="18"/>
                    </a:lnTo>
                    <a:lnTo>
                      <a:pt x="51" y="16"/>
                    </a:lnTo>
                    <a:lnTo>
                      <a:pt x="55" y="12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7"/>
                    </a:lnTo>
                    <a:lnTo>
                      <a:pt x="66" y="5"/>
                    </a:lnTo>
                    <a:lnTo>
                      <a:pt x="75" y="4"/>
                    </a:lnTo>
                    <a:lnTo>
                      <a:pt x="84" y="2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0" y="5"/>
                    </a:lnTo>
                    <a:lnTo>
                      <a:pt x="60" y="7"/>
                    </a:lnTo>
                    <a:lnTo>
                      <a:pt x="58" y="8"/>
                    </a:lnTo>
                    <a:lnTo>
                      <a:pt x="58" y="11"/>
                    </a:lnTo>
                    <a:lnTo>
                      <a:pt x="54" y="13"/>
                    </a:lnTo>
                    <a:lnTo>
                      <a:pt x="50" y="17"/>
                    </a:lnTo>
                    <a:lnTo>
                      <a:pt x="45" y="20"/>
                    </a:lnTo>
                    <a:lnTo>
                      <a:pt x="39" y="23"/>
                    </a:lnTo>
                    <a:lnTo>
                      <a:pt x="31" y="27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21" y="41"/>
                    </a:lnTo>
                    <a:lnTo>
                      <a:pt x="13" y="57"/>
                    </a:lnTo>
                    <a:lnTo>
                      <a:pt x="7" y="71"/>
                    </a:lnTo>
                    <a:lnTo>
                      <a:pt x="2" y="82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0" name="Freeform 1171"/>
              <p:cNvSpPr>
                <a:spLocks/>
              </p:cNvSpPr>
              <p:nvPr/>
            </p:nvSpPr>
            <p:spPr bwMode="auto">
              <a:xfrm>
                <a:off x="1518" y="2139"/>
                <a:ext cx="239" cy="179"/>
              </a:xfrm>
              <a:custGeom>
                <a:avLst/>
                <a:gdLst>
                  <a:gd name="T0" fmla="*/ 5 w 87"/>
                  <a:gd name="T1" fmla="*/ 171 h 65"/>
                  <a:gd name="T2" fmla="*/ 5 w 87"/>
                  <a:gd name="T3" fmla="*/ 176 h 65"/>
                  <a:gd name="T4" fmla="*/ 0 w 87"/>
                  <a:gd name="T5" fmla="*/ 179 h 65"/>
                  <a:gd name="T6" fmla="*/ 0 w 87"/>
                  <a:gd name="T7" fmla="*/ 171 h 65"/>
                  <a:gd name="T8" fmla="*/ 5 w 87"/>
                  <a:gd name="T9" fmla="*/ 171 h 65"/>
                  <a:gd name="T10" fmla="*/ 5 w 87"/>
                  <a:gd name="T11" fmla="*/ 168 h 65"/>
                  <a:gd name="T12" fmla="*/ 8 w 87"/>
                  <a:gd name="T13" fmla="*/ 162 h 65"/>
                  <a:gd name="T14" fmla="*/ 19 w 87"/>
                  <a:gd name="T15" fmla="*/ 138 h 65"/>
                  <a:gd name="T16" fmla="*/ 36 w 87"/>
                  <a:gd name="T17" fmla="*/ 107 h 65"/>
                  <a:gd name="T18" fmla="*/ 44 w 87"/>
                  <a:gd name="T19" fmla="*/ 91 h 65"/>
                  <a:gd name="T20" fmla="*/ 58 w 87"/>
                  <a:gd name="T21" fmla="*/ 72 h 65"/>
                  <a:gd name="T22" fmla="*/ 93 w 87"/>
                  <a:gd name="T23" fmla="*/ 50 h 65"/>
                  <a:gd name="T24" fmla="*/ 124 w 87"/>
                  <a:gd name="T25" fmla="*/ 30 h 65"/>
                  <a:gd name="T26" fmla="*/ 146 w 87"/>
                  <a:gd name="T27" fmla="*/ 19 h 65"/>
                  <a:gd name="T28" fmla="*/ 154 w 87"/>
                  <a:gd name="T29" fmla="*/ 14 h 65"/>
                  <a:gd name="T30" fmla="*/ 159 w 87"/>
                  <a:gd name="T31" fmla="*/ 11 h 65"/>
                  <a:gd name="T32" fmla="*/ 170 w 87"/>
                  <a:gd name="T33" fmla="*/ 6 h 65"/>
                  <a:gd name="T34" fmla="*/ 192 w 87"/>
                  <a:gd name="T35" fmla="*/ 0 h 65"/>
                  <a:gd name="T36" fmla="*/ 212 w 87"/>
                  <a:gd name="T37" fmla="*/ 0 h 65"/>
                  <a:gd name="T38" fmla="*/ 239 w 87"/>
                  <a:gd name="T39" fmla="*/ 6 h 65"/>
                  <a:gd name="T40" fmla="*/ 212 w 87"/>
                  <a:gd name="T41" fmla="*/ 0 h 65"/>
                  <a:gd name="T42" fmla="*/ 203 w 87"/>
                  <a:gd name="T43" fmla="*/ 0 h 65"/>
                  <a:gd name="T44" fmla="*/ 181 w 87"/>
                  <a:gd name="T45" fmla="*/ 6 h 65"/>
                  <a:gd name="T46" fmla="*/ 162 w 87"/>
                  <a:gd name="T47" fmla="*/ 11 h 65"/>
                  <a:gd name="T48" fmla="*/ 154 w 87"/>
                  <a:gd name="T49" fmla="*/ 14 h 65"/>
                  <a:gd name="T50" fmla="*/ 151 w 87"/>
                  <a:gd name="T51" fmla="*/ 19 h 65"/>
                  <a:gd name="T52" fmla="*/ 146 w 87"/>
                  <a:gd name="T53" fmla="*/ 22 h 65"/>
                  <a:gd name="T54" fmla="*/ 124 w 87"/>
                  <a:gd name="T55" fmla="*/ 36 h 65"/>
                  <a:gd name="T56" fmla="*/ 93 w 87"/>
                  <a:gd name="T57" fmla="*/ 52 h 65"/>
                  <a:gd name="T58" fmla="*/ 58 w 87"/>
                  <a:gd name="T59" fmla="*/ 77 h 65"/>
                  <a:gd name="T60" fmla="*/ 49 w 87"/>
                  <a:gd name="T61" fmla="*/ 94 h 65"/>
                  <a:gd name="T62" fmla="*/ 38 w 87"/>
                  <a:gd name="T63" fmla="*/ 107 h 65"/>
                  <a:gd name="T64" fmla="*/ 22 w 87"/>
                  <a:gd name="T65" fmla="*/ 140 h 65"/>
                  <a:gd name="T66" fmla="*/ 11 w 87"/>
                  <a:gd name="T67" fmla="*/ 165 h 65"/>
                  <a:gd name="T68" fmla="*/ 5 w 87"/>
                  <a:gd name="T69" fmla="*/ 1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7" h="65">
                    <a:moveTo>
                      <a:pt x="2" y="62"/>
                    </a:moveTo>
                    <a:lnTo>
                      <a:pt x="2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3" y="7"/>
                    </a:lnTo>
                    <a:lnTo>
                      <a:pt x="56" y="5"/>
                    </a:lnTo>
                    <a:lnTo>
                      <a:pt x="58" y="4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66" y="2"/>
                    </a:lnTo>
                    <a:lnTo>
                      <a:pt x="59" y="4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3" y="8"/>
                    </a:lnTo>
                    <a:lnTo>
                      <a:pt x="45" y="13"/>
                    </a:lnTo>
                    <a:lnTo>
                      <a:pt x="34" y="19"/>
                    </a:lnTo>
                    <a:lnTo>
                      <a:pt x="21" y="28"/>
                    </a:lnTo>
                    <a:lnTo>
                      <a:pt x="18" y="34"/>
                    </a:lnTo>
                    <a:lnTo>
                      <a:pt x="14" y="39"/>
                    </a:lnTo>
                    <a:lnTo>
                      <a:pt x="8" y="51"/>
                    </a:lnTo>
                    <a:lnTo>
                      <a:pt x="4" y="60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1" name="Freeform 1172"/>
              <p:cNvSpPr>
                <a:spLocks/>
              </p:cNvSpPr>
              <p:nvPr/>
            </p:nvSpPr>
            <p:spPr bwMode="auto">
              <a:xfrm>
                <a:off x="1509" y="2370"/>
                <a:ext cx="14" cy="44"/>
              </a:xfrm>
              <a:custGeom>
                <a:avLst/>
                <a:gdLst>
                  <a:gd name="T0" fmla="*/ 3 w 5"/>
                  <a:gd name="T1" fmla="*/ 39 h 16"/>
                  <a:gd name="T2" fmla="*/ 0 w 5"/>
                  <a:gd name="T3" fmla="*/ 44 h 16"/>
                  <a:gd name="T4" fmla="*/ 0 w 5"/>
                  <a:gd name="T5" fmla="*/ 39 h 16"/>
                  <a:gd name="T6" fmla="*/ 8 w 5"/>
                  <a:gd name="T7" fmla="*/ 28 h 16"/>
                  <a:gd name="T8" fmla="*/ 8 w 5"/>
                  <a:gd name="T9" fmla="*/ 8 h 16"/>
                  <a:gd name="T10" fmla="*/ 11 w 5"/>
                  <a:gd name="T11" fmla="*/ 3 h 16"/>
                  <a:gd name="T12" fmla="*/ 14 w 5"/>
                  <a:gd name="T13" fmla="*/ 0 h 16"/>
                  <a:gd name="T14" fmla="*/ 11 w 5"/>
                  <a:gd name="T15" fmla="*/ 3 h 16"/>
                  <a:gd name="T16" fmla="*/ 11 w 5"/>
                  <a:gd name="T17" fmla="*/ 8 h 16"/>
                  <a:gd name="T18" fmla="*/ 8 w 5"/>
                  <a:gd name="T19" fmla="*/ 28 h 16"/>
                  <a:gd name="T20" fmla="*/ 3 w 5"/>
                  <a:gd name="T21" fmla="*/ 3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6">
                    <a:moveTo>
                      <a:pt x="1" y="14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3" y="1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2" name="Freeform 1173"/>
              <p:cNvSpPr>
                <a:spLocks/>
              </p:cNvSpPr>
              <p:nvPr/>
            </p:nvSpPr>
            <p:spPr bwMode="auto">
              <a:xfrm>
                <a:off x="1526" y="2170"/>
                <a:ext cx="260" cy="249"/>
              </a:xfrm>
              <a:custGeom>
                <a:avLst/>
                <a:gdLst>
                  <a:gd name="T0" fmla="*/ 0 w 95"/>
                  <a:gd name="T1" fmla="*/ 238 h 91"/>
                  <a:gd name="T2" fmla="*/ 0 w 95"/>
                  <a:gd name="T3" fmla="*/ 249 h 91"/>
                  <a:gd name="T4" fmla="*/ 0 w 95"/>
                  <a:gd name="T5" fmla="*/ 238 h 91"/>
                  <a:gd name="T6" fmla="*/ 0 w 95"/>
                  <a:gd name="T7" fmla="*/ 227 h 91"/>
                  <a:gd name="T8" fmla="*/ 8 w 95"/>
                  <a:gd name="T9" fmla="*/ 192 h 91"/>
                  <a:gd name="T10" fmla="*/ 11 w 95"/>
                  <a:gd name="T11" fmla="*/ 172 h 91"/>
                  <a:gd name="T12" fmla="*/ 19 w 95"/>
                  <a:gd name="T13" fmla="*/ 148 h 91"/>
                  <a:gd name="T14" fmla="*/ 30 w 95"/>
                  <a:gd name="T15" fmla="*/ 123 h 91"/>
                  <a:gd name="T16" fmla="*/ 44 w 95"/>
                  <a:gd name="T17" fmla="*/ 104 h 91"/>
                  <a:gd name="T18" fmla="*/ 57 w 95"/>
                  <a:gd name="T19" fmla="*/ 79 h 91"/>
                  <a:gd name="T20" fmla="*/ 77 w 95"/>
                  <a:gd name="T21" fmla="*/ 63 h 91"/>
                  <a:gd name="T22" fmla="*/ 93 w 95"/>
                  <a:gd name="T23" fmla="*/ 47 h 91"/>
                  <a:gd name="T24" fmla="*/ 109 w 95"/>
                  <a:gd name="T25" fmla="*/ 36 h 91"/>
                  <a:gd name="T26" fmla="*/ 140 w 95"/>
                  <a:gd name="T27" fmla="*/ 22 h 91"/>
                  <a:gd name="T28" fmla="*/ 151 w 95"/>
                  <a:gd name="T29" fmla="*/ 19 h 91"/>
                  <a:gd name="T30" fmla="*/ 178 w 95"/>
                  <a:gd name="T31" fmla="*/ 8 h 91"/>
                  <a:gd name="T32" fmla="*/ 203 w 95"/>
                  <a:gd name="T33" fmla="*/ 5 h 91"/>
                  <a:gd name="T34" fmla="*/ 230 w 95"/>
                  <a:gd name="T35" fmla="*/ 0 h 91"/>
                  <a:gd name="T36" fmla="*/ 260 w 95"/>
                  <a:gd name="T37" fmla="*/ 0 h 91"/>
                  <a:gd name="T38" fmla="*/ 230 w 95"/>
                  <a:gd name="T39" fmla="*/ 5 h 91"/>
                  <a:gd name="T40" fmla="*/ 216 w 95"/>
                  <a:gd name="T41" fmla="*/ 5 h 91"/>
                  <a:gd name="T42" fmla="*/ 189 w 95"/>
                  <a:gd name="T43" fmla="*/ 8 h 91"/>
                  <a:gd name="T44" fmla="*/ 161 w 95"/>
                  <a:gd name="T45" fmla="*/ 14 h 91"/>
                  <a:gd name="T46" fmla="*/ 148 w 95"/>
                  <a:gd name="T47" fmla="*/ 22 h 91"/>
                  <a:gd name="T48" fmla="*/ 137 w 95"/>
                  <a:gd name="T49" fmla="*/ 25 h 91"/>
                  <a:gd name="T50" fmla="*/ 109 w 95"/>
                  <a:gd name="T51" fmla="*/ 38 h 91"/>
                  <a:gd name="T52" fmla="*/ 93 w 95"/>
                  <a:gd name="T53" fmla="*/ 49 h 91"/>
                  <a:gd name="T54" fmla="*/ 71 w 95"/>
                  <a:gd name="T55" fmla="*/ 63 h 91"/>
                  <a:gd name="T56" fmla="*/ 57 w 95"/>
                  <a:gd name="T57" fmla="*/ 82 h 91"/>
                  <a:gd name="T58" fmla="*/ 44 w 95"/>
                  <a:gd name="T59" fmla="*/ 104 h 91"/>
                  <a:gd name="T60" fmla="*/ 30 w 95"/>
                  <a:gd name="T61" fmla="*/ 126 h 91"/>
                  <a:gd name="T62" fmla="*/ 22 w 95"/>
                  <a:gd name="T63" fmla="*/ 150 h 91"/>
                  <a:gd name="T64" fmla="*/ 14 w 95"/>
                  <a:gd name="T65" fmla="*/ 172 h 91"/>
                  <a:gd name="T66" fmla="*/ 8 w 95"/>
                  <a:gd name="T67" fmla="*/ 192 h 91"/>
                  <a:gd name="T68" fmla="*/ 5 w 95"/>
                  <a:gd name="T69" fmla="*/ 227 h 91"/>
                  <a:gd name="T70" fmla="*/ 0 w 95"/>
                  <a:gd name="T71" fmla="*/ 238 h 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91">
                    <a:moveTo>
                      <a:pt x="0" y="87"/>
                    </a:moveTo>
                    <a:lnTo>
                      <a:pt x="0" y="91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3" y="70"/>
                    </a:lnTo>
                    <a:lnTo>
                      <a:pt x="4" y="63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8" y="23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51" y="8"/>
                    </a:lnTo>
                    <a:lnTo>
                      <a:pt x="55" y="7"/>
                    </a:lnTo>
                    <a:lnTo>
                      <a:pt x="65" y="3"/>
                    </a:lnTo>
                    <a:lnTo>
                      <a:pt x="74" y="2"/>
                    </a:lnTo>
                    <a:lnTo>
                      <a:pt x="84" y="0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9" y="2"/>
                    </a:lnTo>
                    <a:lnTo>
                      <a:pt x="69" y="3"/>
                    </a:lnTo>
                    <a:lnTo>
                      <a:pt x="59" y="5"/>
                    </a:lnTo>
                    <a:lnTo>
                      <a:pt x="54" y="8"/>
                    </a:lnTo>
                    <a:lnTo>
                      <a:pt x="50" y="9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3" name="Freeform 1174"/>
              <p:cNvSpPr>
                <a:spLocks/>
              </p:cNvSpPr>
              <p:nvPr/>
            </p:nvSpPr>
            <p:spPr bwMode="auto">
              <a:xfrm>
                <a:off x="1534" y="2183"/>
                <a:ext cx="266" cy="253"/>
              </a:xfrm>
              <a:custGeom>
                <a:avLst/>
                <a:gdLst>
                  <a:gd name="T0" fmla="*/ 0 w 97"/>
                  <a:gd name="T1" fmla="*/ 245 h 92"/>
                  <a:gd name="T2" fmla="*/ 0 w 97"/>
                  <a:gd name="T3" fmla="*/ 248 h 92"/>
                  <a:gd name="T4" fmla="*/ 3 w 97"/>
                  <a:gd name="T5" fmla="*/ 253 h 92"/>
                  <a:gd name="T6" fmla="*/ 0 w 97"/>
                  <a:gd name="T7" fmla="*/ 248 h 92"/>
                  <a:gd name="T8" fmla="*/ 0 w 97"/>
                  <a:gd name="T9" fmla="*/ 245 h 92"/>
                  <a:gd name="T10" fmla="*/ 5 w 97"/>
                  <a:gd name="T11" fmla="*/ 234 h 92"/>
                  <a:gd name="T12" fmla="*/ 14 w 97"/>
                  <a:gd name="T13" fmla="*/ 201 h 92"/>
                  <a:gd name="T14" fmla="*/ 27 w 97"/>
                  <a:gd name="T15" fmla="*/ 154 h 92"/>
                  <a:gd name="T16" fmla="*/ 44 w 97"/>
                  <a:gd name="T17" fmla="*/ 105 h 92"/>
                  <a:gd name="T18" fmla="*/ 58 w 97"/>
                  <a:gd name="T19" fmla="*/ 80 h 92"/>
                  <a:gd name="T20" fmla="*/ 74 w 97"/>
                  <a:gd name="T21" fmla="*/ 61 h 92"/>
                  <a:gd name="T22" fmla="*/ 96 w 97"/>
                  <a:gd name="T23" fmla="*/ 47 h 92"/>
                  <a:gd name="T24" fmla="*/ 112 w 97"/>
                  <a:gd name="T25" fmla="*/ 33 h 92"/>
                  <a:gd name="T26" fmla="*/ 143 w 97"/>
                  <a:gd name="T27" fmla="*/ 19 h 92"/>
                  <a:gd name="T28" fmla="*/ 154 w 97"/>
                  <a:gd name="T29" fmla="*/ 19 h 92"/>
                  <a:gd name="T30" fmla="*/ 181 w 97"/>
                  <a:gd name="T31" fmla="*/ 11 h 92"/>
                  <a:gd name="T32" fmla="*/ 208 w 97"/>
                  <a:gd name="T33" fmla="*/ 6 h 92"/>
                  <a:gd name="T34" fmla="*/ 230 w 97"/>
                  <a:gd name="T35" fmla="*/ 0 h 92"/>
                  <a:gd name="T36" fmla="*/ 266 w 97"/>
                  <a:gd name="T37" fmla="*/ 0 h 92"/>
                  <a:gd name="T38" fmla="*/ 230 w 97"/>
                  <a:gd name="T39" fmla="*/ 6 h 92"/>
                  <a:gd name="T40" fmla="*/ 222 w 97"/>
                  <a:gd name="T41" fmla="*/ 6 h 92"/>
                  <a:gd name="T42" fmla="*/ 195 w 97"/>
                  <a:gd name="T43" fmla="*/ 8 h 92"/>
                  <a:gd name="T44" fmla="*/ 148 w 97"/>
                  <a:gd name="T45" fmla="*/ 19 h 92"/>
                  <a:gd name="T46" fmla="*/ 140 w 97"/>
                  <a:gd name="T47" fmla="*/ 22 h 92"/>
                  <a:gd name="T48" fmla="*/ 110 w 97"/>
                  <a:gd name="T49" fmla="*/ 36 h 92"/>
                  <a:gd name="T50" fmla="*/ 90 w 97"/>
                  <a:gd name="T51" fmla="*/ 50 h 92"/>
                  <a:gd name="T52" fmla="*/ 74 w 97"/>
                  <a:gd name="T53" fmla="*/ 63 h 92"/>
                  <a:gd name="T54" fmla="*/ 58 w 97"/>
                  <a:gd name="T55" fmla="*/ 83 h 92"/>
                  <a:gd name="T56" fmla="*/ 44 w 97"/>
                  <a:gd name="T57" fmla="*/ 107 h 92"/>
                  <a:gd name="T58" fmla="*/ 27 w 97"/>
                  <a:gd name="T59" fmla="*/ 154 h 92"/>
                  <a:gd name="T60" fmla="*/ 16 w 97"/>
                  <a:gd name="T61" fmla="*/ 204 h 92"/>
                  <a:gd name="T62" fmla="*/ 5 w 97"/>
                  <a:gd name="T63" fmla="*/ 234 h 92"/>
                  <a:gd name="T64" fmla="*/ 0 w 97"/>
                  <a:gd name="T65" fmla="*/ 245 h 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2">
                    <a:moveTo>
                      <a:pt x="0" y="89"/>
                    </a:moveTo>
                    <a:lnTo>
                      <a:pt x="0" y="90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5" y="73"/>
                    </a:lnTo>
                    <a:lnTo>
                      <a:pt x="10" y="56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7" y="22"/>
                    </a:lnTo>
                    <a:lnTo>
                      <a:pt x="35" y="17"/>
                    </a:lnTo>
                    <a:lnTo>
                      <a:pt x="41" y="12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66" y="4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71" y="3"/>
                    </a:lnTo>
                    <a:lnTo>
                      <a:pt x="54" y="7"/>
                    </a:lnTo>
                    <a:lnTo>
                      <a:pt x="51" y="8"/>
                    </a:lnTo>
                    <a:lnTo>
                      <a:pt x="40" y="13"/>
                    </a:lnTo>
                    <a:lnTo>
                      <a:pt x="33" y="18"/>
                    </a:lnTo>
                    <a:lnTo>
                      <a:pt x="27" y="23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0" y="56"/>
                    </a:lnTo>
                    <a:lnTo>
                      <a:pt x="6" y="74"/>
                    </a:lnTo>
                    <a:lnTo>
                      <a:pt x="2" y="85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4" name="Freeform 1175"/>
              <p:cNvSpPr>
                <a:spLocks/>
              </p:cNvSpPr>
              <p:nvPr/>
            </p:nvSpPr>
            <p:spPr bwMode="auto">
              <a:xfrm>
                <a:off x="1550" y="2192"/>
                <a:ext cx="225" cy="263"/>
              </a:xfrm>
              <a:custGeom>
                <a:avLst/>
                <a:gdLst>
                  <a:gd name="T0" fmla="*/ 3 w 82"/>
                  <a:gd name="T1" fmla="*/ 252 h 96"/>
                  <a:gd name="T2" fmla="*/ 3 w 82"/>
                  <a:gd name="T3" fmla="*/ 255 h 96"/>
                  <a:gd name="T4" fmla="*/ 0 w 82"/>
                  <a:gd name="T5" fmla="*/ 263 h 96"/>
                  <a:gd name="T6" fmla="*/ 0 w 82"/>
                  <a:gd name="T7" fmla="*/ 255 h 96"/>
                  <a:gd name="T8" fmla="*/ 0 w 82"/>
                  <a:gd name="T9" fmla="*/ 252 h 96"/>
                  <a:gd name="T10" fmla="*/ 0 w 82"/>
                  <a:gd name="T11" fmla="*/ 241 h 96"/>
                  <a:gd name="T12" fmla="*/ 5 w 82"/>
                  <a:gd name="T13" fmla="*/ 211 h 96"/>
                  <a:gd name="T14" fmla="*/ 14 w 82"/>
                  <a:gd name="T15" fmla="*/ 167 h 96"/>
                  <a:gd name="T16" fmla="*/ 25 w 82"/>
                  <a:gd name="T17" fmla="*/ 145 h 96"/>
                  <a:gd name="T18" fmla="*/ 33 w 82"/>
                  <a:gd name="T19" fmla="*/ 123 h 96"/>
                  <a:gd name="T20" fmla="*/ 44 w 82"/>
                  <a:gd name="T21" fmla="*/ 99 h 96"/>
                  <a:gd name="T22" fmla="*/ 58 w 82"/>
                  <a:gd name="T23" fmla="*/ 79 h 96"/>
                  <a:gd name="T24" fmla="*/ 74 w 82"/>
                  <a:gd name="T25" fmla="*/ 66 h 96"/>
                  <a:gd name="T26" fmla="*/ 88 w 82"/>
                  <a:gd name="T27" fmla="*/ 52 h 96"/>
                  <a:gd name="T28" fmla="*/ 115 w 82"/>
                  <a:gd name="T29" fmla="*/ 33 h 96"/>
                  <a:gd name="T30" fmla="*/ 126 w 82"/>
                  <a:gd name="T31" fmla="*/ 30 h 96"/>
                  <a:gd name="T32" fmla="*/ 151 w 82"/>
                  <a:gd name="T33" fmla="*/ 19 h 96"/>
                  <a:gd name="T34" fmla="*/ 170 w 82"/>
                  <a:gd name="T35" fmla="*/ 14 h 96"/>
                  <a:gd name="T36" fmla="*/ 195 w 82"/>
                  <a:gd name="T37" fmla="*/ 5 h 96"/>
                  <a:gd name="T38" fmla="*/ 225 w 82"/>
                  <a:gd name="T39" fmla="*/ 0 h 96"/>
                  <a:gd name="T40" fmla="*/ 195 w 82"/>
                  <a:gd name="T41" fmla="*/ 5 h 96"/>
                  <a:gd name="T42" fmla="*/ 184 w 82"/>
                  <a:gd name="T43" fmla="*/ 11 h 96"/>
                  <a:gd name="T44" fmla="*/ 159 w 82"/>
                  <a:gd name="T45" fmla="*/ 19 h 96"/>
                  <a:gd name="T46" fmla="*/ 123 w 82"/>
                  <a:gd name="T47" fmla="*/ 33 h 96"/>
                  <a:gd name="T48" fmla="*/ 113 w 82"/>
                  <a:gd name="T49" fmla="*/ 38 h 96"/>
                  <a:gd name="T50" fmla="*/ 88 w 82"/>
                  <a:gd name="T51" fmla="*/ 55 h 96"/>
                  <a:gd name="T52" fmla="*/ 71 w 82"/>
                  <a:gd name="T53" fmla="*/ 68 h 96"/>
                  <a:gd name="T54" fmla="*/ 58 w 82"/>
                  <a:gd name="T55" fmla="*/ 82 h 96"/>
                  <a:gd name="T56" fmla="*/ 44 w 82"/>
                  <a:gd name="T57" fmla="*/ 101 h 96"/>
                  <a:gd name="T58" fmla="*/ 33 w 82"/>
                  <a:gd name="T59" fmla="*/ 126 h 96"/>
                  <a:gd name="T60" fmla="*/ 25 w 82"/>
                  <a:gd name="T61" fmla="*/ 145 h 96"/>
                  <a:gd name="T62" fmla="*/ 16 w 82"/>
                  <a:gd name="T63" fmla="*/ 170 h 96"/>
                  <a:gd name="T64" fmla="*/ 5 w 82"/>
                  <a:gd name="T65" fmla="*/ 211 h 96"/>
                  <a:gd name="T66" fmla="*/ 3 w 82"/>
                  <a:gd name="T67" fmla="*/ 252 h 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96">
                    <a:moveTo>
                      <a:pt x="1" y="92"/>
                    </a:moveTo>
                    <a:lnTo>
                      <a:pt x="1" y="93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2" y="77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2" y="45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4"/>
                    </a:lnTo>
                    <a:lnTo>
                      <a:pt x="32" y="19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5" y="7"/>
                    </a:lnTo>
                    <a:lnTo>
                      <a:pt x="62" y="5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2"/>
                    </a:lnTo>
                    <a:lnTo>
                      <a:pt x="67" y="4"/>
                    </a:lnTo>
                    <a:lnTo>
                      <a:pt x="58" y="7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2" y="20"/>
                    </a:lnTo>
                    <a:lnTo>
                      <a:pt x="26" y="25"/>
                    </a:lnTo>
                    <a:lnTo>
                      <a:pt x="21" y="30"/>
                    </a:lnTo>
                    <a:lnTo>
                      <a:pt x="16" y="37"/>
                    </a:lnTo>
                    <a:lnTo>
                      <a:pt x="12" y="46"/>
                    </a:lnTo>
                    <a:lnTo>
                      <a:pt x="9" y="53"/>
                    </a:lnTo>
                    <a:lnTo>
                      <a:pt x="6" y="62"/>
                    </a:lnTo>
                    <a:lnTo>
                      <a:pt x="2" y="77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5" name="Freeform 1176"/>
              <p:cNvSpPr>
                <a:spLocks/>
              </p:cNvSpPr>
              <p:nvPr/>
            </p:nvSpPr>
            <p:spPr bwMode="auto">
              <a:xfrm>
                <a:off x="1564" y="2266"/>
                <a:ext cx="71" cy="205"/>
              </a:xfrm>
              <a:custGeom>
                <a:avLst/>
                <a:gdLst>
                  <a:gd name="T0" fmla="*/ 3 w 26"/>
                  <a:gd name="T1" fmla="*/ 202 h 75"/>
                  <a:gd name="T2" fmla="*/ 0 w 26"/>
                  <a:gd name="T3" fmla="*/ 205 h 75"/>
                  <a:gd name="T4" fmla="*/ 0 w 26"/>
                  <a:gd name="T5" fmla="*/ 202 h 75"/>
                  <a:gd name="T6" fmla="*/ 0 w 26"/>
                  <a:gd name="T7" fmla="*/ 197 h 75"/>
                  <a:gd name="T8" fmla="*/ 16 w 26"/>
                  <a:gd name="T9" fmla="*/ 123 h 75"/>
                  <a:gd name="T10" fmla="*/ 27 w 26"/>
                  <a:gd name="T11" fmla="*/ 71 h 75"/>
                  <a:gd name="T12" fmla="*/ 30 w 26"/>
                  <a:gd name="T13" fmla="*/ 55 h 75"/>
                  <a:gd name="T14" fmla="*/ 33 w 26"/>
                  <a:gd name="T15" fmla="*/ 49 h 75"/>
                  <a:gd name="T16" fmla="*/ 41 w 26"/>
                  <a:gd name="T17" fmla="*/ 38 h 75"/>
                  <a:gd name="T18" fmla="*/ 57 w 26"/>
                  <a:gd name="T19" fmla="*/ 14 h 75"/>
                  <a:gd name="T20" fmla="*/ 71 w 26"/>
                  <a:gd name="T21" fmla="*/ 0 h 75"/>
                  <a:gd name="T22" fmla="*/ 57 w 26"/>
                  <a:gd name="T23" fmla="*/ 16 h 75"/>
                  <a:gd name="T24" fmla="*/ 46 w 26"/>
                  <a:gd name="T25" fmla="*/ 30 h 75"/>
                  <a:gd name="T26" fmla="*/ 33 w 26"/>
                  <a:gd name="T27" fmla="*/ 52 h 75"/>
                  <a:gd name="T28" fmla="*/ 30 w 26"/>
                  <a:gd name="T29" fmla="*/ 57 h 75"/>
                  <a:gd name="T30" fmla="*/ 27 w 26"/>
                  <a:gd name="T31" fmla="*/ 77 h 75"/>
                  <a:gd name="T32" fmla="*/ 16 w 26"/>
                  <a:gd name="T33" fmla="*/ 123 h 75"/>
                  <a:gd name="T34" fmla="*/ 3 w 26"/>
                  <a:gd name="T35" fmla="*/ 202 h 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75">
                    <a:moveTo>
                      <a:pt x="1" y="74"/>
                    </a:moveTo>
                    <a:lnTo>
                      <a:pt x="0" y="75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6" y="45"/>
                    </a:lnTo>
                    <a:lnTo>
                      <a:pt x="10" y="26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6"/>
                    </a:lnTo>
                    <a:lnTo>
                      <a:pt x="17" y="11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8"/>
                    </a:lnTo>
                    <a:lnTo>
                      <a:pt x="6" y="45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6" name="Freeform 1177"/>
              <p:cNvSpPr>
                <a:spLocks/>
              </p:cNvSpPr>
              <p:nvPr/>
            </p:nvSpPr>
            <p:spPr bwMode="auto">
              <a:xfrm>
                <a:off x="1580" y="2205"/>
                <a:ext cx="247" cy="283"/>
              </a:xfrm>
              <a:custGeom>
                <a:avLst/>
                <a:gdLst>
                  <a:gd name="T0" fmla="*/ 233 w 90"/>
                  <a:gd name="T1" fmla="*/ 0 h 103"/>
                  <a:gd name="T2" fmla="*/ 236 w 90"/>
                  <a:gd name="T3" fmla="*/ 0 h 103"/>
                  <a:gd name="T4" fmla="*/ 247 w 90"/>
                  <a:gd name="T5" fmla="*/ 0 h 103"/>
                  <a:gd name="T6" fmla="*/ 236 w 90"/>
                  <a:gd name="T7" fmla="*/ 3 h 103"/>
                  <a:gd name="T8" fmla="*/ 233 w 90"/>
                  <a:gd name="T9" fmla="*/ 3 h 103"/>
                  <a:gd name="T10" fmla="*/ 220 w 90"/>
                  <a:gd name="T11" fmla="*/ 3 h 103"/>
                  <a:gd name="T12" fmla="*/ 184 w 90"/>
                  <a:gd name="T13" fmla="*/ 5 h 103"/>
                  <a:gd name="T14" fmla="*/ 162 w 90"/>
                  <a:gd name="T15" fmla="*/ 11 h 103"/>
                  <a:gd name="T16" fmla="*/ 137 w 90"/>
                  <a:gd name="T17" fmla="*/ 16 h 103"/>
                  <a:gd name="T18" fmla="*/ 113 w 90"/>
                  <a:gd name="T19" fmla="*/ 27 h 103"/>
                  <a:gd name="T20" fmla="*/ 91 w 90"/>
                  <a:gd name="T21" fmla="*/ 41 h 103"/>
                  <a:gd name="T22" fmla="*/ 69 w 90"/>
                  <a:gd name="T23" fmla="*/ 60 h 103"/>
                  <a:gd name="T24" fmla="*/ 52 w 90"/>
                  <a:gd name="T25" fmla="*/ 82 h 103"/>
                  <a:gd name="T26" fmla="*/ 41 w 90"/>
                  <a:gd name="T27" fmla="*/ 102 h 103"/>
                  <a:gd name="T28" fmla="*/ 30 w 90"/>
                  <a:gd name="T29" fmla="*/ 124 h 103"/>
                  <a:gd name="T30" fmla="*/ 22 w 90"/>
                  <a:gd name="T31" fmla="*/ 154 h 103"/>
                  <a:gd name="T32" fmla="*/ 16 w 90"/>
                  <a:gd name="T33" fmla="*/ 168 h 103"/>
                  <a:gd name="T34" fmla="*/ 11 w 90"/>
                  <a:gd name="T35" fmla="*/ 195 h 103"/>
                  <a:gd name="T36" fmla="*/ 3 w 90"/>
                  <a:gd name="T37" fmla="*/ 250 h 103"/>
                  <a:gd name="T38" fmla="*/ 0 w 90"/>
                  <a:gd name="T39" fmla="*/ 283 h 103"/>
                  <a:gd name="T40" fmla="*/ 0 w 90"/>
                  <a:gd name="T41" fmla="*/ 245 h 103"/>
                  <a:gd name="T42" fmla="*/ 3 w 90"/>
                  <a:gd name="T43" fmla="*/ 236 h 103"/>
                  <a:gd name="T44" fmla="*/ 8 w 90"/>
                  <a:gd name="T45" fmla="*/ 203 h 103"/>
                  <a:gd name="T46" fmla="*/ 16 w 90"/>
                  <a:gd name="T47" fmla="*/ 159 h 103"/>
                  <a:gd name="T48" fmla="*/ 16 w 90"/>
                  <a:gd name="T49" fmla="*/ 151 h 103"/>
                  <a:gd name="T50" fmla="*/ 30 w 90"/>
                  <a:gd name="T51" fmla="*/ 118 h 103"/>
                  <a:gd name="T52" fmla="*/ 41 w 90"/>
                  <a:gd name="T53" fmla="*/ 99 h 103"/>
                  <a:gd name="T54" fmla="*/ 55 w 90"/>
                  <a:gd name="T55" fmla="*/ 77 h 103"/>
                  <a:gd name="T56" fmla="*/ 69 w 90"/>
                  <a:gd name="T57" fmla="*/ 58 h 103"/>
                  <a:gd name="T58" fmla="*/ 91 w 90"/>
                  <a:gd name="T59" fmla="*/ 38 h 103"/>
                  <a:gd name="T60" fmla="*/ 113 w 90"/>
                  <a:gd name="T61" fmla="*/ 25 h 103"/>
                  <a:gd name="T62" fmla="*/ 140 w 90"/>
                  <a:gd name="T63" fmla="*/ 14 h 103"/>
                  <a:gd name="T64" fmla="*/ 165 w 90"/>
                  <a:gd name="T65" fmla="*/ 5 h 103"/>
                  <a:gd name="T66" fmla="*/ 184 w 90"/>
                  <a:gd name="T67" fmla="*/ 3 h 103"/>
                  <a:gd name="T68" fmla="*/ 220 w 90"/>
                  <a:gd name="T69" fmla="*/ 0 h 103"/>
                  <a:gd name="T70" fmla="*/ 233 w 90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0" h="103">
                    <a:moveTo>
                      <a:pt x="85" y="0"/>
                    </a:moveTo>
                    <a:lnTo>
                      <a:pt x="86" y="0"/>
                    </a:lnTo>
                    <a:lnTo>
                      <a:pt x="90" y="0"/>
                    </a:lnTo>
                    <a:lnTo>
                      <a:pt x="86" y="1"/>
                    </a:lnTo>
                    <a:lnTo>
                      <a:pt x="85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9" y="4"/>
                    </a:lnTo>
                    <a:lnTo>
                      <a:pt x="50" y="6"/>
                    </a:lnTo>
                    <a:lnTo>
                      <a:pt x="41" y="10"/>
                    </a:lnTo>
                    <a:lnTo>
                      <a:pt x="33" y="15"/>
                    </a:lnTo>
                    <a:lnTo>
                      <a:pt x="25" y="22"/>
                    </a:lnTo>
                    <a:lnTo>
                      <a:pt x="19" y="30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8" y="56"/>
                    </a:lnTo>
                    <a:lnTo>
                      <a:pt x="6" y="61"/>
                    </a:lnTo>
                    <a:lnTo>
                      <a:pt x="4" y="71"/>
                    </a:lnTo>
                    <a:lnTo>
                      <a:pt x="1" y="91"/>
                    </a:lnTo>
                    <a:lnTo>
                      <a:pt x="0" y="103"/>
                    </a:lnTo>
                    <a:lnTo>
                      <a:pt x="0" y="89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11" y="43"/>
                    </a:lnTo>
                    <a:lnTo>
                      <a:pt x="15" y="36"/>
                    </a:lnTo>
                    <a:lnTo>
                      <a:pt x="20" y="28"/>
                    </a:lnTo>
                    <a:lnTo>
                      <a:pt x="25" y="21"/>
                    </a:lnTo>
                    <a:lnTo>
                      <a:pt x="33" y="14"/>
                    </a:lnTo>
                    <a:lnTo>
                      <a:pt x="41" y="9"/>
                    </a:lnTo>
                    <a:lnTo>
                      <a:pt x="51" y="5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7" name="Freeform 1178"/>
              <p:cNvSpPr>
                <a:spLocks/>
              </p:cNvSpPr>
              <p:nvPr/>
            </p:nvSpPr>
            <p:spPr bwMode="auto">
              <a:xfrm>
                <a:off x="1597" y="2422"/>
                <a:ext cx="5" cy="77"/>
              </a:xfrm>
              <a:custGeom>
                <a:avLst/>
                <a:gdLst>
                  <a:gd name="T0" fmla="*/ 0 w 2"/>
                  <a:gd name="T1" fmla="*/ 77 h 28"/>
                  <a:gd name="T2" fmla="*/ 5 w 2"/>
                  <a:gd name="T3" fmla="*/ 50 h 28"/>
                  <a:gd name="T4" fmla="*/ 0 w 2"/>
                  <a:gd name="T5" fmla="*/ 22 h 28"/>
                  <a:gd name="T6" fmla="*/ 0 w 2"/>
                  <a:gd name="T7" fmla="*/ 8 h 28"/>
                  <a:gd name="T8" fmla="*/ 0 w 2"/>
                  <a:gd name="T9" fmla="*/ 0 h 28"/>
                  <a:gd name="T10" fmla="*/ 5 w 2"/>
                  <a:gd name="T11" fmla="*/ 8 h 28"/>
                  <a:gd name="T12" fmla="*/ 5 w 2"/>
                  <a:gd name="T13" fmla="*/ 22 h 28"/>
                  <a:gd name="T14" fmla="*/ 5 w 2"/>
                  <a:gd name="T15" fmla="*/ 50 h 28"/>
                  <a:gd name="T16" fmla="*/ 0 w 2"/>
                  <a:gd name="T17" fmla="*/ 7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8">
                    <a:moveTo>
                      <a:pt x="0" y="28"/>
                    </a:moveTo>
                    <a:lnTo>
                      <a:pt x="2" y="18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2" y="1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8" name="Freeform 1179"/>
              <p:cNvSpPr>
                <a:spLocks/>
              </p:cNvSpPr>
              <p:nvPr/>
            </p:nvSpPr>
            <p:spPr bwMode="auto">
              <a:xfrm>
                <a:off x="1597" y="2249"/>
                <a:ext cx="118" cy="154"/>
              </a:xfrm>
              <a:custGeom>
                <a:avLst/>
                <a:gdLst>
                  <a:gd name="T0" fmla="*/ 5 w 43"/>
                  <a:gd name="T1" fmla="*/ 151 h 56"/>
                  <a:gd name="T2" fmla="*/ 0 w 43"/>
                  <a:gd name="T3" fmla="*/ 154 h 56"/>
                  <a:gd name="T4" fmla="*/ 0 w 43"/>
                  <a:gd name="T5" fmla="*/ 151 h 56"/>
                  <a:gd name="T6" fmla="*/ 8 w 43"/>
                  <a:gd name="T7" fmla="*/ 127 h 56"/>
                  <a:gd name="T8" fmla="*/ 25 w 43"/>
                  <a:gd name="T9" fmla="*/ 80 h 56"/>
                  <a:gd name="T10" fmla="*/ 27 w 43"/>
                  <a:gd name="T11" fmla="*/ 66 h 56"/>
                  <a:gd name="T12" fmla="*/ 36 w 43"/>
                  <a:gd name="T13" fmla="*/ 55 h 56"/>
                  <a:gd name="T14" fmla="*/ 49 w 43"/>
                  <a:gd name="T15" fmla="*/ 39 h 56"/>
                  <a:gd name="T16" fmla="*/ 66 w 43"/>
                  <a:gd name="T17" fmla="*/ 22 h 56"/>
                  <a:gd name="T18" fmla="*/ 80 w 43"/>
                  <a:gd name="T19" fmla="*/ 17 h 56"/>
                  <a:gd name="T20" fmla="*/ 104 w 43"/>
                  <a:gd name="T21" fmla="*/ 8 h 56"/>
                  <a:gd name="T22" fmla="*/ 118 w 43"/>
                  <a:gd name="T23" fmla="*/ 0 h 56"/>
                  <a:gd name="T24" fmla="*/ 104 w 43"/>
                  <a:gd name="T25" fmla="*/ 8 h 56"/>
                  <a:gd name="T26" fmla="*/ 82 w 43"/>
                  <a:gd name="T27" fmla="*/ 14 h 56"/>
                  <a:gd name="T28" fmla="*/ 74 w 43"/>
                  <a:gd name="T29" fmla="*/ 22 h 56"/>
                  <a:gd name="T30" fmla="*/ 66 w 43"/>
                  <a:gd name="T31" fmla="*/ 25 h 56"/>
                  <a:gd name="T32" fmla="*/ 49 w 43"/>
                  <a:gd name="T33" fmla="*/ 41 h 56"/>
                  <a:gd name="T34" fmla="*/ 36 w 43"/>
                  <a:gd name="T35" fmla="*/ 58 h 56"/>
                  <a:gd name="T36" fmla="*/ 27 w 43"/>
                  <a:gd name="T37" fmla="*/ 69 h 56"/>
                  <a:gd name="T38" fmla="*/ 25 w 43"/>
                  <a:gd name="T39" fmla="*/ 83 h 56"/>
                  <a:gd name="T40" fmla="*/ 11 w 43"/>
                  <a:gd name="T41" fmla="*/ 127 h 56"/>
                  <a:gd name="T42" fmla="*/ 5 w 43"/>
                  <a:gd name="T43" fmla="*/ 151 h 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" h="56">
                    <a:moveTo>
                      <a:pt x="2" y="55"/>
                    </a:moveTo>
                    <a:lnTo>
                      <a:pt x="0" y="56"/>
                    </a:lnTo>
                    <a:lnTo>
                      <a:pt x="0" y="55"/>
                    </a:lnTo>
                    <a:lnTo>
                      <a:pt x="3" y="46"/>
                    </a:lnTo>
                    <a:lnTo>
                      <a:pt x="9" y="29"/>
                    </a:lnTo>
                    <a:lnTo>
                      <a:pt x="10" y="24"/>
                    </a:lnTo>
                    <a:lnTo>
                      <a:pt x="13" y="20"/>
                    </a:lnTo>
                    <a:lnTo>
                      <a:pt x="18" y="14"/>
                    </a:lnTo>
                    <a:lnTo>
                      <a:pt x="24" y="8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38" y="3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4" y="9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6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19" name="Freeform 1180"/>
              <p:cNvSpPr>
                <a:spLocks/>
              </p:cNvSpPr>
              <p:nvPr/>
            </p:nvSpPr>
            <p:spPr bwMode="auto">
              <a:xfrm>
                <a:off x="1679" y="2219"/>
                <a:ext cx="176" cy="33"/>
              </a:xfrm>
              <a:custGeom>
                <a:avLst/>
                <a:gdLst>
                  <a:gd name="T0" fmla="*/ 168 w 64"/>
                  <a:gd name="T1" fmla="*/ 6 h 12"/>
                  <a:gd name="T2" fmla="*/ 171 w 64"/>
                  <a:gd name="T3" fmla="*/ 6 h 12"/>
                  <a:gd name="T4" fmla="*/ 176 w 64"/>
                  <a:gd name="T5" fmla="*/ 6 h 12"/>
                  <a:gd name="T6" fmla="*/ 171 w 64"/>
                  <a:gd name="T7" fmla="*/ 11 h 12"/>
                  <a:gd name="T8" fmla="*/ 168 w 64"/>
                  <a:gd name="T9" fmla="*/ 11 h 12"/>
                  <a:gd name="T10" fmla="*/ 149 w 64"/>
                  <a:gd name="T11" fmla="*/ 6 h 12"/>
                  <a:gd name="T12" fmla="*/ 107 w 64"/>
                  <a:gd name="T13" fmla="*/ 3 h 12"/>
                  <a:gd name="T14" fmla="*/ 63 w 64"/>
                  <a:gd name="T15" fmla="*/ 11 h 12"/>
                  <a:gd name="T16" fmla="*/ 44 w 64"/>
                  <a:gd name="T17" fmla="*/ 17 h 12"/>
                  <a:gd name="T18" fmla="*/ 11 w 64"/>
                  <a:gd name="T19" fmla="*/ 28 h 12"/>
                  <a:gd name="T20" fmla="*/ 0 w 64"/>
                  <a:gd name="T21" fmla="*/ 33 h 12"/>
                  <a:gd name="T22" fmla="*/ 11 w 64"/>
                  <a:gd name="T23" fmla="*/ 28 h 12"/>
                  <a:gd name="T24" fmla="*/ 28 w 64"/>
                  <a:gd name="T25" fmla="*/ 19 h 12"/>
                  <a:gd name="T26" fmla="*/ 44 w 64"/>
                  <a:gd name="T27" fmla="*/ 14 h 12"/>
                  <a:gd name="T28" fmla="*/ 66 w 64"/>
                  <a:gd name="T29" fmla="*/ 11 h 12"/>
                  <a:gd name="T30" fmla="*/ 107 w 64"/>
                  <a:gd name="T31" fmla="*/ 0 h 12"/>
                  <a:gd name="T32" fmla="*/ 149 w 64"/>
                  <a:gd name="T33" fmla="*/ 3 h 12"/>
                  <a:gd name="T34" fmla="*/ 168 w 64"/>
                  <a:gd name="T35" fmla="*/ 6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12">
                    <a:moveTo>
                      <a:pt x="61" y="2"/>
                    </a:moveTo>
                    <a:lnTo>
                      <a:pt x="62" y="2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39" y="1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6" y="5"/>
                    </a:lnTo>
                    <a:lnTo>
                      <a:pt x="24" y="4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0" name="Freeform 1181"/>
              <p:cNvSpPr>
                <a:spLocks/>
              </p:cNvSpPr>
              <p:nvPr/>
            </p:nvSpPr>
            <p:spPr bwMode="auto">
              <a:xfrm>
                <a:off x="1611" y="2257"/>
                <a:ext cx="260" cy="272"/>
              </a:xfrm>
              <a:custGeom>
                <a:avLst/>
                <a:gdLst>
                  <a:gd name="T0" fmla="*/ 11 w 95"/>
                  <a:gd name="T1" fmla="*/ 258 h 99"/>
                  <a:gd name="T2" fmla="*/ 11 w 95"/>
                  <a:gd name="T3" fmla="*/ 261 h 99"/>
                  <a:gd name="T4" fmla="*/ 11 w 95"/>
                  <a:gd name="T5" fmla="*/ 272 h 99"/>
                  <a:gd name="T6" fmla="*/ 8 w 95"/>
                  <a:gd name="T7" fmla="*/ 261 h 99"/>
                  <a:gd name="T8" fmla="*/ 8 w 95"/>
                  <a:gd name="T9" fmla="*/ 258 h 99"/>
                  <a:gd name="T10" fmla="*/ 5 w 95"/>
                  <a:gd name="T11" fmla="*/ 245 h 99"/>
                  <a:gd name="T12" fmla="*/ 0 w 95"/>
                  <a:gd name="T13" fmla="*/ 206 h 99"/>
                  <a:gd name="T14" fmla="*/ 0 w 95"/>
                  <a:gd name="T15" fmla="*/ 187 h 99"/>
                  <a:gd name="T16" fmla="*/ 5 w 95"/>
                  <a:gd name="T17" fmla="*/ 159 h 99"/>
                  <a:gd name="T18" fmla="*/ 11 w 95"/>
                  <a:gd name="T19" fmla="*/ 132 h 99"/>
                  <a:gd name="T20" fmla="*/ 25 w 95"/>
                  <a:gd name="T21" fmla="*/ 104 h 99"/>
                  <a:gd name="T22" fmla="*/ 38 w 95"/>
                  <a:gd name="T23" fmla="*/ 80 h 99"/>
                  <a:gd name="T24" fmla="*/ 55 w 95"/>
                  <a:gd name="T25" fmla="*/ 60 h 99"/>
                  <a:gd name="T26" fmla="*/ 77 w 95"/>
                  <a:gd name="T27" fmla="*/ 44 h 99"/>
                  <a:gd name="T28" fmla="*/ 96 w 95"/>
                  <a:gd name="T29" fmla="*/ 30 h 99"/>
                  <a:gd name="T30" fmla="*/ 112 w 95"/>
                  <a:gd name="T31" fmla="*/ 22 h 99"/>
                  <a:gd name="T32" fmla="*/ 126 w 95"/>
                  <a:gd name="T33" fmla="*/ 16 h 99"/>
                  <a:gd name="T34" fmla="*/ 140 w 95"/>
                  <a:gd name="T35" fmla="*/ 14 h 99"/>
                  <a:gd name="T36" fmla="*/ 172 w 95"/>
                  <a:gd name="T37" fmla="*/ 8 h 99"/>
                  <a:gd name="T38" fmla="*/ 197 w 95"/>
                  <a:gd name="T39" fmla="*/ 5 h 99"/>
                  <a:gd name="T40" fmla="*/ 224 w 95"/>
                  <a:gd name="T41" fmla="*/ 8 h 99"/>
                  <a:gd name="T42" fmla="*/ 252 w 95"/>
                  <a:gd name="T43" fmla="*/ 3 h 99"/>
                  <a:gd name="T44" fmla="*/ 260 w 95"/>
                  <a:gd name="T45" fmla="*/ 0 h 99"/>
                  <a:gd name="T46" fmla="*/ 246 w 95"/>
                  <a:gd name="T47" fmla="*/ 5 h 99"/>
                  <a:gd name="T48" fmla="*/ 224 w 95"/>
                  <a:gd name="T49" fmla="*/ 8 h 99"/>
                  <a:gd name="T50" fmla="*/ 211 w 95"/>
                  <a:gd name="T51" fmla="*/ 8 h 99"/>
                  <a:gd name="T52" fmla="*/ 181 w 95"/>
                  <a:gd name="T53" fmla="*/ 8 h 99"/>
                  <a:gd name="T54" fmla="*/ 151 w 95"/>
                  <a:gd name="T55" fmla="*/ 14 h 99"/>
                  <a:gd name="T56" fmla="*/ 137 w 95"/>
                  <a:gd name="T57" fmla="*/ 16 h 99"/>
                  <a:gd name="T58" fmla="*/ 123 w 95"/>
                  <a:gd name="T59" fmla="*/ 19 h 99"/>
                  <a:gd name="T60" fmla="*/ 93 w 95"/>
                  <a:gd name="T61" fmla="*/ 33 h 99"/>
                  <a:gd name="T62" fmla="*/ 77 w 95"/>
                  <a:gd name="T63" fmla="*/ 47 h 99"/>
                  <a:gd name="T64" fmla="*/ 55 w 95"/>
                  <a:gd name="T65" fmla="*/ 63 h 99"/>
                  <a:gd name="T66" fmla="*/ 38 w 95"/>
                  <a:gd name="T67" fmla="*/ 85 h 99"/>
                  <a:gd name="T68" fmla="*/ 25 w 95"/>
                  <a:gd name="T69" fmla="*/ 107 h 99"/>
                  <a:gd name="T70" fmla="*/ 11 w 95"/>
                  <a:gd name="T71" fmla="*/ 135 h 99"/>
                  <a:gd name="T72" fmla="*/ 8 w 95"/>
                  <a:gd name="T73" fmla="*/ 159 h 99"/>
                  <a:gd name="T74" fmla="*/ 5 w 95"/>
                  <a:gd name="T75" fmla="*/ 187 h 99"/>
                  <a:gd name="T76" fmla="*/ 5 w 95"/>
                  <a:gd name="T77" fmla="*/ 212 h 99"/>
                  <a:gd name="T78" fmla="*/ 8 w 95"/>
                  <a:gd name="T79" fmla="*/ 245 h 99"/>
                  <a:gd name="T80" fmla="*/ 11 w 95"/>
                  <a:gd name="T81" fmla="*/ 258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5" h="99">
                    <a:moveTo>
                      <a:pt x="4" y="94"/>
                    </a:moveTo>
                    <a:lnTo>
                      <a:pt x="4" y="95"/>
                    </a:lnTo>
                    <a:lnTo>
                      <a:pt x="4" y="99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2" y="89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2" y="58"/>
                    </a:lnTo>
                    <a:lnTo>
                      <a:pt x="4" y="48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2"/>
                    </a:lnTo>
                    <a:lnTo>
                      <a:pt x="28" y="16"/>
                    </a:lnTo>
                    <a:lnTo>
                      <a:pt x="35" y="11"/>
                    </a:lnTo>
                    <a:lnTo>
                      <a:pt x="41" y="8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2" y="2"/>
                    </a:lnTo>
                    <a:lnTo>
                      <a:pt x="82" y="3"/>
                    </a:lnTo>
                    <a:lnTo>
                      <a:pt x="92" y="1"/>
                    </a:lnTo>
                    <a:lnTo>
                      <a:pt x="95" y="0"/>
                    </a:lnTo>
                    <a:lnTo>
                      <a:pt x="90" y="2"/>
                    </a:lnTo>
                    <a:lnTo>
                      <a:pt x="82" y="3"/>
                    </a:lnTo>
                    <a:lnTo>
                      <a:pt x="77" y="3"/>
                    </a:lnTo>
                    <a:lnTo>
                      <a:pt x="66" y="3"/>
                    </a:lnTo>
                    <a:lnTo>
                      <a:pt x="55" y="5"/>
                    </a:lnTo>
                    <a:lnTo>
                      <a:pt x="50" y="6"/>
                    </a:lnTo>
                    <a:lnTo>
                      <a:pt x="45" y="7"/>
                    </a:lnTo>
                    <a:lnTo>
                      <a:pt x="34" y="12"/>
                    </a:lnTo>
                    <a:lnTo>
                      <a:pt x="28" y="17"/>
                    </a:lnTo>
                    <a:lnTo>
                      <a:pt x="20" y="23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4" y="49"/>
                    </a:lnTo>
                    <a:lnTo>
                      <a:pt x="3" y="58"/>
                    </a:lnTo>
                    <a:lnTo>
                      <a:pt x="2" y="68"/>
                    </a:lnTo>
                    <a:lnTo>
                      <a:pt x="2" y="77"/>
                    </a:lnTo>
                    <a:lnTo>
                      <a:pt x="3" y="89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1" name="Freeform 1182"/>
              <p:cNvSpPr>
                <a:spLocks/>
              </p:cNvSpPr>
              <p:nvPr/>
            </p:nvSpPr>
            <p:spPr bwMode="auto">
              <a:xfrm>
                <a:off x="1748" y="2243"/>
                <a:ext cx="112" cy="14"/>
              </a:xfrm>
              <a:custGeom>
                <a:avLst/>
                <a:gdLst>
                  <a:gd name="T0" fmla="*/ 109 w 41"/>
                  <a:gd name="T1" fmla="*/ 0 h 5"/>
                  <a:gd name="T2" fmla="*/ 112 w 41"/>
                  <a:gd name="T3" fmla="*/ 0 h 5"/>
                  <a:gd name="T4" fmla="*/ 109 w 41"/>
                  <a:gd name="T5" fmla="*/ 3 h 5"/>
                  <a:gd name="T6" fmla="*/ 68 w 41"/>
                  <a:gd name="T7" fmla="*/ 0 h 5"/>
                  <a:gd name="T8" fmla="*/ 41 w 41"/>
                  <a:gd name="T9" fmla="*/ 0 h 5"/>
                  <a:gd name="T10" fmla="*/ 30 w 41"/>
                  <a:gd name="T11" fmla="*/ 3 h 5"/>
                  <a:gd name="T12" fmla="*/ 27 w 41"/>
                  <a:gd name="T13" fmla="*/ 3 h 5"/>
                  <a:gd name="T14" fmla="*/ 22 w 41"/>
                  <a:gd name="T15" fmla="*/ 6 h 5"/>
                  <a:gd name="T16" fmla="*/ 8 w 41"/>
                  <a:gd name="T17" fmla="*/ 14 h 5"/>
                  <a:gd name="T18" fmla="*/ 0 w 41"/>
                  <a:gd name="T19" fmla="*/ 14 h 5"/>
                  <a:gd name="T20" fmla="*/ 8 w 41"/>
                  <a:gd name="T21" fmla="*/ 14 h 5"/>
                  <a:gd name="T22" fmla="*/ 27 w 41"/>
                  <a:gd name="T23" fmla="*/ 3 h 5"/>
                  <a:gd name="T24" fmla="*/ 30 w 41"/>
                  <a:gd name="T25" fmla="*/ 0 h 5"/>
                  <a:gd name="T26" fmla="*/ 41 w 41"/>
                  <a:gd name="T27" fmla="*/ 0 h 5"/>
                  <a:gd name="T28" fmla="*/ 68 w 41"/>
                  <a:gd name="T29" fmla="*/ 0 h 5"/>
                  <a:gd name="T30" fmla="*/ 109 w 41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5">
                    <a:moveTo>
                      <a:pt x="40" y="0"/>
                    </a:moveTo>
                    <a:lnTo>
                      <a:pt x="41" y="0"/>
                    </a:lnTo>
                    <a:lnTo>
                      <a:pt x="40" y="1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2" name="Freeform 1183"/>
              <p:cNvSpPr>
                <a:spLocks/>
              </p:cNvSpPr>
              <p:nvPr/>
            </p:nvSpPr>
            <p:spPr bwMode="auto">
              <a:xfrm>
                <a:off x="1630" y="2238"/>
                <a:ext cx="140" cy="118"/>
              </a:xfrm>
              <a:custGeom>
                <a:avLst/>
                <a:gdLst>
                  <a:gd name="T0" fmla="*/ 137 w 51"/>
                  <a:gd name="T1" fmla="*/ 0 h 43"/>
                  <a:gd name="T2" fmla="*/ 140 w 51"/>
                  <a:gd name="T3" fmla="*/ 0 h 43"/>
                  <a:gd name="T4" fmla="*/ 137 w 51"/>
                  <a:gd name="T5" fmla="*/ 5 h 43"/>
                  <a:gd name="T6" fmla="*/ 132 w 51"/>
                  <a:gd name="T7" fmla="*/ 0 h 43"/>
                  <a:gd name="T8" fmla="*/ 118 w 51"/>
                  <a:gd name="T9" fmla="*/ 8 h 43"/>
                  <a:gd name="T10" fmla="*/ 99 w 51"/>
                  <a:gd name="T11" fmla="*/ 22 h 43"/>
                  <a:gd name="T12" fmla="*/ 82 w 51"/>
                  <a:gd name="T13" fmla="*/ 36 h 43"/>
                  <a:gd name="T14" fmla="*/ 58 w 51"/>
                  <a:gd name="T15" fmla="*/ 44 h 43"/>
                  <a:gd name="T16" fmla="*/ 47 w 51"/>
                  <a:gd name="T17" fmla="*/ 58 h 43"/>
                  <a:gd name="T18" fmla="*/ 33 w 51"/>
                  <a:gd name="T19" fmla="*/ 77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4 h 43"/>
                  <a:gd name="T26" fmla="*/ 33 w 51"/>
                  <a:gd name="T27" fmla="*/ 71 h 43"/>
                  <a:gd name="T28" fmla="*/ 47 w 51"/>
                  <a:gd name="T29" fmla="*/ 58 h 43"/>
                  <a:gd name="T30" fmla="*/ 58 w 51"/>
                  <a:gd name="T31" fmla="*/ 44 h 43"/>
                  <a:gd name="T32" fmla="*/ 82 w 51"/>
                  <a:gd name="T33" fmla="*/ 36 h 43"/>
                  <a:gd name="T34" fmla="*/ 99 w 51"/>
                  <a:gd name="T35" fmla="*/ 19 h 43"/>
                  <a:gd name="T36" fmla="*/ 118 w 51"/>
                  <a:gd name="T37" fmla="*/ 8 h 43"/>
                  <a:gd name="T38" fmla="*/ 132 w 51"/>
                  <a:gd name="T39" fmla="*/ 0 h 43"/>
                  <a:gd name="T40" fmla="*/ 135 w 51"/>
                  <a:gd name="T41" fmla="*/ 0 h 43"/>
                  <a:gd name="T42" fmla="*/ 137 w 51"/>
                  <a:gd name="T43" fmla="*/ 0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0"/>
                    </a:moveTo>
                    <a:lnTo>
                      <a:pt x="51" y="0"/>
                    </a:lnTo>
                    <a:lnTo>
                      <a:pt x="50" y="2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8"/>
                    </a:lnTo>
                    <a:lnTo>
                      <a:pt x="30" y="13"/>
                    </a:lnTo>
                    <a:lnTo>
                      <a:pt x="21" y="16"/>
                    </a:lnTo>
                    <a:lnTo>
                      <a:pt x="17" y="21"/>
                    </a:lnTo>
                    <a:lnTo>
                      <a:pt x="12" y="28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8"/>
                    </a:lnTo>
                    <a:lnTo>
                      <a:pt x="12" y="26"/>
                    </a:lnTo>
                    <a:lnTo>
                      <a:pt x="17" y="21"/>
                    </a:lnTo>
                    <a:lnTo>
                      <a:pt x="21" y="16"/>
                    </a:lnTo>
                    <a:lnTo>
                      <a:pt x="30" y="13"/>
                    </a:lnTo>
                    <a:lnTo>
                      <a:pt x="36" y="7"/>
                    </a:lnTo>
                    <a:lnTo>
                      <a:pt x="43" y="3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3" name="Freeform 1184"/>
              <p:cNvSpPr>
                <a:spLocks/>
              </p:cNvSpPr>
              <p:nvPr/>
            </p:nvSpPr>
            <p:spPr bwMode="auto">
              <a:xfrm>
                <a:off x="1630" y="2276"/>
                <a:ext cx="269" cy="267"/>
              </a:xfrm>
              <a:custGeom>
                <a:avLst/>
                <a:gdLst>
                  <a:gd name="T0" fmla="*/ 258 w 98"/>
                  <a:gd name="T1" fmla="*/ 14 h 97"/>
                  <a:gd name="T2" fmla="*/ 269 w 98"/>
                  <a:gd name="T3" fmla="*/ 17 h 97"/>
                  <a:gd name="T4" fmla="*/ 258 w 98"/>
                  <a:gd name="T5" fmla="*/ 14 h 97"/>
                  <a:gd name="T6" fmla="*/ 242 w 98"/>
                  <a:gd name="T7" fmla="*/ 11 h 97"/>
                  <a:gd name="T8" fmla="*/ 203 w 98"/>
                  <a:gd name="T9" fmla="*/ 3 h 97"/>
                  <a:gd name="T10" fmla="*/ 178 w 98"/>
                  <a:gd name="T11" fmla="*/ 3 h 97"/>
                  <a:gd name="T12" fmla="*/ 154 w 98"/>
                  <a:gd name="T13" fmla="*/ 3 h 97"/>
                  <a:gd name="T14" fmla="*/ 126 w 98"/>
                  <a:gd name="T15" fmla="*/ 6 h 97"/>
                  <a:gd name="T16" fmla="*/ 99 w 98"/>
                  <a:gd name="T17" fmla="*/ 17 h 97"/>
                  <a:gd name="T18" fmla="*/ 71 w 98"/>
                  <a:gd name="T19" fmla="*/ 33 h 97"/>
                  <a:gd name="T20" fmla="*/ 47 w 98"/>
                  <a:gd name="T21" fmla="*/ 52 h 97"/>
                  <a:gd name="T22" fmla="*/ 30 w 98"/>
                  <a:gd name="T23" fmla="*/ 72 h 97"/>
                  <a:gd name="T24" fmla="*/ 16 w 98"/>
                  <a:gd name="T25" fmla="*/ 94 h 97"/>
                  <a:gd name="T26" fmla="*/ 8 w 98"/>
                  <a:gd name="T27" fmla="*/ 113 h 97"/>
                  <a:gd name="T28" fmla="*/ 3 w 98"/>
                  <a:gd name="T29" fmla="*/ 127 h 97"/>
                  <a:gd name="T30" fmla="*/ 0 w 98"/>
                  <a:gd name="T31" fmla="*/ 138 h 97"/>
                  <a:gd name="T32" fmla="*/ 3 w 98"/>
                  <a:gd name="T33" fmla="*/ 140 h 97"/>
                  <a:gd name="T34" fmla="*/ 0 w 98"/>
                  <a:gd name="T35" fmla="*/ 171 h 97"/>
                  <a:gd name="T36" fmla="*/ 3 w 98"/>
                  <a:gd name="T37" fmla="*/ 201 h 97"/>
                  <a:gd name="T38" fmla="*/ 3 w 98"/>
                  <a:gd name="T39" fmla="*/ 228 h 97"/>
                  <a:gd name="T40" fmla="*/ 8 w 98"/>
                  <a:gd name="T41" fmla="*/ 267 h 97"/>
                  <a:gd name="T42" fmla="*/ 3 w 98"/>
                  <a:gd name="T43" fmla="*/ 228 h 97"/>
                  <a:gd name="T44" fmla="*/ 0 w 98"/>
                  <a:gd name="T45" fmla="*/ 184 h 97"/>
                  <a:gd name="T46" fmla="*/ 0 w 98"/>
                  <a:gd name="T47" fmla="*/ 151 h 97"/>
                  <a:gd name="T48" fmla="*/ 0 w 98"/>
                  <a:gd name="T49" fmla="*/ 138 h 97"/>
                  <a:gd name="T50" fmla="*/ 3 w 98"/>
                  <a:gd name="T51" fmla="*/ 124 h 97"/>
                  <a:gd name="T52" fmla="*/ 8 w 98"/>
                  <a:gd name="T53" fmla="*/ 107 h 97"/>
                  <a:gd name="T54" fmla="*/ 19 w 98"/>
                  <a:gd name="T55" fmla="*/ 88 h 97"/>
                  <a:gd name="T56" fmla="*/ 33 w 98"/>
                  <a:gd name="T57" fmla="*/ 69 h 97"/>
                  <a:gd name="T58" fmla="*/ 49 w 98"/>
                  <a:gd name="T59" fmla="*/ 47 h 97"/>
                  <a:gd name="T60" fmla="*/ 71 w 98"/>
                  <a:gd name="T61" fmla="*/ 30 h 97"/>
                  <a:gd name="T62" fmla="*/ 99 w 98"/>
                  <a:gd name="T63" fmla="*/ 14 h 97"/>
                  <a:gd name="T64" fmla="*/ 126 w 98"/>
                  <a:gd name="T65" fmla="*/ 6 h 97"/>
                  <a:gd name="T66" fmla="*/ 156 w 98"/>
                  <a:gd name="T67" fmla="*/ 3 h 97"/>
                  <a:gd name="T68" fmla="*/ 178 w 98"/>
                  <a:gd name="T69" fmla="*/ 0 h 97"/>
                  <a:gd name="T70" fmla="*/ 206 w 98"/>
                  <a:gd name="T71" fmla="*/ 3 h 97"/>
                  <a:gd name="T72" fmla="*/ 244 w 98"/>
                  <a:gd name="T73" fmla="*/ 11 h 97"/>
                  <a:gd name="T74" fmla="*/ 258 w 98"/>
                  <a:gd name="T75" fmla="*/ 14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97">
                    <a:moveTo>
                      <a:pt x="94" y="5"/>
                    </a:moveTo>
                    <a:lnTo>
                      <a:pt x="98" y="6"/>
                    </a:lnTo>
                    <a:lnTo>
                      <a:pt x="94" y="5"/>
                    </a:lnTo>
                    <a:lnTo>
                      <a:pt x="88" y="4"/>
                    </a:lnTo>
                    <a:lnTo>
                      <a:pt x="74" y="1"/>
                    </a:lnTo>
                    <a:lnTo>
                      <a:pt x="65" y="1"/>
                    </a:lnTo>
                    <a:lnTo>
                      <a:pt x="56" y="1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3" y="41"/>
                    </a:lnTo>
                    <a:lnTo>
                      <a:pt x="1" y="46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1" y="83"/>
                    </a:lnTo>
                    <a:lnTo>
                      <a:pt x="3" y="97"/>
                    </a:lnTo>
                    <a:lnTo>
                      <a:pt x="1" y="83"/>
                    </a:lnTo>
                    <a:lnTo>
                      <a:pt x="0" y="67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1" y="45"/>
                    </a:lnTo>
                    <a:lnTo>
                      <a:pt x="3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8" y="17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75" y="1"/>
                    </a:lnTo>
                    <a:lnTo>
                      <a:pt x="89" y="4"/>
                    </a:lnTo>
                    <a:lnTo>
                      <a:pt x="94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4" name="Freeform 1185"/>
              <p:cNvSpPr>
                <a:spLocks/>
              </p:cNvSpPr>
              <p:nvPr/>
            </p:nvSpPr>
            <p:spPr bwMode="auto">
              <a:xfrm>
                <a:off x="1869" y="2274"/>
                <a:ext cx="16" cy="8"/>
              </a:xfrm>
              <a:custGeom>
                <a:avLst/>
                <a:gdLst>
                  <a:gd name="T0" fmla="*/ 16 w 6"/>
                  <a:gd name="T1" fmla="*/ 0 h 3"/>
                  <a:gd name="T2" fmla="*/ 8 w 6"/>
                  <a:gd name="T3" fmla="*/ 0 h 3"/>
                  <a:gd name="T4" fmla="*/ 3 w 6"/>
                  <a:gd name="T5" fmla="*/ 3 h 3"/>
                  <a:gd name="T6" fmla="*/ 0 w 6"/>
                  <a:gd name="T7" fmla="*/ 5 h 3"/>
                  <a:gd name="T8" fmla="*/ 0 w 6"/>
                  <a:gd name="T9" fmla="*/ 8 h 3"/>
                  <a:gd name="T10" fmla="*/ 0 w 6"/>
                  <a:gd name="T11" fmla="*/ 5 h 3"/>
                  <a:gd name="T12" fmla="*/ 0 w 6"/>
                  <a:gd name="T13" fmla="*/ 3 h 3"/>
                  <a:gd name="T14" fmla="*/ 3 w 6"/>
                  <a:gd name="T15" fmla="*/ 0 h 3"/>
                  <a:gd name="T16" fmla="*/ 8 w 6"/>
                  <a:gd name="T17" fmla="*/ 0 h 3"/>
                  <a:gd name="T18" fmla="*/ 16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5" name="Freeform 1186"/>
              <p:cNvSpPr>
                <a:spLocks/>
              </p:cNvSpPr>
              <p:nvPr/>
            </p:nvSpPr>
            <p:spPr bwMode="auto">
              <a:xfrm>
                <a:off x="1671" y="2293"/>
                <a:ext cx="231" cy="121"/>
              </a:xfrm>
              <a:custGeom>
                <a:avLst/>
                <a:gdLst>
                  <a:gd name="T0" fmla="*/ 226 w 84"/>
                  <a:gd name="T1" fmla="*/ 14 h 44"/>
                  <a:gd name="T2" fmla="*/ 228 w 84"/>
                  <a:gd name="T3" fmla="*/ 14 h 44"/>
                  <a:gd name="T4" fmla="*/ 231 w 84"/>
                  <a:gd name="T5" fmla="*/ 14 h 44"/>
                  <a:gd name="T6" fmla="*/ 228 w 84"/>
                  <a:gd name="T7" fmla="*/ 14 h 44"/>
                  <a:gd name="T8" fmla="*/ 226 w 84"/>
                  <a:gd name="T9" fmla="*/ 14 h 44"/>
                  <a:gd name="T10" fmla="*/ 193 w 84"/>
                  <a:gd name="T11" fmla="*/ 8 h 44"/>
                  <a:gd name="T12" fmla="*/ 160 w 84"/>
                  <a:gd name="T13" fmla="*/ 3 h 44"/>
                  <a:gd name="T14" fmla="*/ 143 w 84"/>
                  <a:gd name="T15" fmla="*/ 3 h 44"/>
                  <a:gd name="T16" fmla="*/ 121 w 84"/>
                  <a:gd name="T17" fmla="*/ 11 h 44"/>
                  <a:gd name="T18" fmla="*/ 105 w 84"/>
                  <a:gd name="T19" fmla="*/ 14 h 44"/>
                  <a:gd name="T20" fmla="*/ 88 w 84"/>
                  <a:gd name="T21" fmla="*/ 17 h 44"/>
                  <a:gd name="T22" fmla="*/ 58 w 84"/>
                  <a:gd name="T23" fmla="*/ 30 h 44"/>
                  <a:gd name="T24" fmla="*/ 39 w 84"/>
                  <a:gd name="T25" fmla="*/ 44 h 44"/>
                  <a:gd name="T26" fmla="*/ 33 w 84"/>
                  <a:gd name="T27" fmla="*/ 52 h 44"/>
                  <a:gd name="T28" fmla="*/ 30 w 84"/>
                  <a:gd name="T29" fmla="*/ 52 h 44"/>
                  <a:gd name="T30" fmla="*/ 30 w 84"/>
                  <a:gd name="T31" fmla="*/ 55 h 44"/>
                  <a:gd name="T32" fmla="*/ 22 w 84"/>
                  <a:gd name="T33" fmla="*/ 66 h 44"/>
                  <a:gd name="T34" fmla="*/ 17 w 84"/>
                  <a:gd name="T35" fmla="*/ 83 h 44"/>
                  <a:gd name="T36" fmla="*/ 6 w 84"/>
                  <a:gd name="T37" fmla="*/ 99 h 44"/>
                  <a:gd name="T38" fmla="*/ 0 w 84"/>
                  <a:gd name="T39" fmla="*/ 121 h 44"/>
                  <a:gd name="T40" fmla="*/ 6 w 84"/>
                  <a:gd name="T41" fmla="*/ 96 h 44"/>
                  <a:gd name="T42" fmla="*/ 8 w 84"/>
                  <a:gd name="T43" fmla="*/ 96 h 44"/>
                  <a:gd name="T44" fmla="*/ 8 w 84"/>
                  <a:gd name="T45" fmla="*/ 91 h 44"/>
                  <a:gd name="T46" fmla="*/ 19 w 84"/>
                  <a:gd name="T47" fmla="*/ 72 h 44"/>
                  <a:gd name="T48" fmla="*/ 25 w 84"/>
                  <a:gd name="T49" fmla="*/ 55 h 44"/>
                  <a:gd name="T50" fmla="*/ 30 w 84"/>
                  <a:gd name="T51" fmla="*/ 50 h 44"/>
                  <a:gd name="T52" fmla="*/ 33 w 84"/>
                  <a:gd name="T53" fmla="*/ 50 h 44"/>
                  <a:gd name="T54" fmla="*/ 39 w 84"/>
                  <a:gd name="T55" fmla="*/ 41 h 44"/>
                  <a:gd name="T56" fmla="*/ 58 w 84"/>
                  <a:gd name="T57" fmla="*/ 28 h 44"/>
                  <a:gd name="T58" fmla="*/ 88 w 84"/>
                  <a:gd name="T59" fmla="*/ 14 h 44"/>
                  <a:gd name="T60" fmla="*/ 105 w 84"/>
                  <a:gd name="T61" fmla="*/ 11 h 44"/>
                  <a:gd name="T62" fmla="*/ 127 w 84"/>
                  <a:gd name="T63" fmla="*/ 8 h 44"/>
                  <a:gd name="T64" fmla="*/ 143 w 84"/>
                  <a:gd name="T65" fmla="*/ 3 h 44"/>
                  <a:gd name="T66" fmla="*/ 160 w 84"/>
                  <a:gd name="T67" fmla="*/ 0 h 44"/>
                  <a:gd name="T68" fmla="*/ 193 w 84"/>
                  <a:gd name="T69" fmla="*/ 3 h 44"/>
                  <a:gd name="T70" fmla="*/ 226 w 84"/>
                  <a:gd name="T71" fmla="*/ 14 h 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44">
                    <a:moveTo>
                      <a:pt x="82" y="5"/>
                    </a:moveTo>
                    <a:lnTo>
                      <a:pt x="83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70" y="3"/>
                    </a:lnTo>
                    <a:lnTo>
                      <a:pt x="58" y="1"/>
                    </a:lnTo>
                    <a:lnTo>
                      <a:pt x="52" y="1"/>
                    </a:lnTo>
                    <a:lnTo>
                      <a:pt x="44" y="4"/>
                    </a:lnTo>
                    <a:lnTo>
                      <a:pt x="38" y="5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14" y="16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9" y="20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5"/>
                    </a:lnTo>
                    <a:lnTo>
                      <a:pt x="21" y="10"/>
                    </a:lnTo>
                    <a:lnTo>
                      <a:pt x="32" y="5"/>
                    </a:lnTo>
                    <a:lnTo>
                      <a:pt x="38" y="4"/>
                    </a:lnTo>
                    <a:lnTo>
                      <a:pt x="46" y="3"/>
                    </a:lnTo>
                    <a:lnTo>
                      <a:pt x="52" y="1"/>
                    </a:lnTo>
                    <a:lnTo>
                      <a:pt x="58" y="0"/>
                    </a:lnTo>
                    <a:lnTo>
                      <a:pt x="70" y="1"/>
                    </a:lnTo>
                    <a:lnTo>
                      <a:pt x="82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6" name="Freeform 1187"/>
              <p:cNvSpPr>
                <a:spLocks/>
              </p:cNvSpPr>
              <p:nvPr/>
            </p:nvSpPr>
            <p:spPr bwMode="auto">
              <a:xfrm>
                <a:off x="1644" y="2282"/>
                <a:ext cx="159" cy="274"/>
              </a:xfrm>
              <a:custGeom>
                <a:avLst/>
                <a:gdLst>
                  <a:gd name="T0" fmla="*/ 16 w 58"/>
                  <a:gd name="T1" fmla="*/ 263 h 100"/>
                  <a:gd name="T2" fmla="*/ 16 w 58"/>
                  <a:gd name="T3" fmla="*/ 266 h 100"/>
                  <a:gd name="T4" fmla="*/ 16 w 58"/>
                  <a:gd name="T5" fmla="*/ 274 h 100"/>
                  <a:gd name="T6" fmla="*/ 14 w 58"/>
                  <a:gd name="T7" fmla="*/ 266 h 100"/>
                  <a:gd name="T8" fmla="*/ 14 w 58"/>
                  <a:gd name="T9" fmla="*/ 263 h 100"/>
                  <a:gd name="T10" fmla="*/ 14 w 58"/>
                  <a:gd name="T11" fmla="*/ 260 h 100"/>
                  <a:gd name="T12" fmla="*/ 14 w 58"/>
                  <a:gd name="T13" fmla="*/ 252 h 100"/>
                  <a:gd name="T14" fmla="*/ 5 w 58"/>
                  <a:gd name="T15" fmla="*/ 222 h 100"/>
                  <a:gd name="T16" fmla="*/ 0 w 58"/>
                  <a:gd name="T17" fmla="*/ 186 h 100"/>
                  <a:gd name="T18" fmla="*/ 0 w 58"/>
                  <a:gd name="T19" fmla="*/ 162 h 100"/>
                  <a:gd name="T20" fmla="*/ 3 w 58"/>
                  <a:gd name="T21" fmla="*/ 137 h 100"/>
                  <a:gd name="T22" fmla="*/ 5 w 58"/>
                  <a:gd name="T23" fmla="*/ 115 h 100"/>
                  <a:gd name="T24" fmla="*/ 16 w 58"/>
                  <a:gd name="T25" fmla="*/ 93 h 100"/>
                  <a:gd name="T26" fmla="*/ 27 w 58"/>
                  <a:gd name="T27" fmla="*/ 77 h 100"/>
                  <a:gd name="T28" fmla="*/ 38 w 58"/>
                  <a:gd name="T29" fmla="*/ 63 h 100"/>
                  <a:gd name="T30" fmla="*/ 60 w 58"/>
                  <a:gd name="T31" fmla="*/ 41 h 100"/>
                  <a:gd name="T32" fmla="*/ 66 w 58"/>
                  <a:gd name="T33" fmla="*/ 36 h 100"/>
                  <a:gd name="T34" fmla="*/ 88 w 58"/>
                  <a:gd name="T35" fmla="*/ 25 h 100"/>
                  <a:gd name="T36" fmla="*/ 112 w 58"/>
                  <a:gd name="T37" fmla="*/ 14 h 100"/>
                  <a:gd name="T38" fmla="*/ 132 w 58"/>
                  <a:gd name="T39" fmla="*/ 8 h 100"/>
                  <a:gd name="T40" fmla="*/ 159 w 58"/>
                  <a:gd name="T41" fmla="*/ 0 h 100"/>
                  <a:gd name="T42" fmla="*/ 132 w 58"/>
                  <a:gd name="T43" fmla="*/ 11 h 100"/>
                  <a:gd name="T44" fmla="*/ 121 w 58"/>
                  <a:gd name="T45" fmla="*/ 11 h 100"/>
                  <a:gd name="T46" fmla="*/ 99 w 58"/>
                  <a:gd name="T47" fmla="*/ 22 h 100"/>
                  <a:gd name="T48" fmla="*/ 77 w 58"/>
                  <a:gd name="T49" fmla="*/ 33 h 100"/>
                  <a:gd name="T50" fmla="*/ 66 w 58"/>
                  <a:gd name="T51" fmla="*/ 38 h 100"/>
                  <a:gd name="T52" fmla="*/ 58 w 58"/>
                  <a:gd name="T53" fmla="*/ 47 h 100"/>
                  <a:gd name="T54" fmla="*/ 36 w 58"/>
                  <a:gd name="T55" fmla="*/ 63 h 100"/>
                  <a:gd name="T56" fmla="*/ 27 w 58"/>
                  <a:gd name="T57" fmla="*/ 79 h 100"/>
                  <a:gd name="T58" fmla="*/ 16 w 58"/>
                  <a:gd name="T59" fmla="*/ 96 h 100"/>
                  <a:gd name="T60" fmla="*/ 8 w 58"/>
                  <a:gd name="T61" fmla="*/ 118 h 100"/>
                  <a:gd name="T62" fmla="*/ 5 w 58"/>
                  <a:gd name="T63" fmla="*/ 140 h 100"/>
                  <a:gd name="T64" fmla="*/ 3 w 58"/>
                  <a:gd name="T65" fmla="*/ 162 h 100"/>
                  <a:gd name="T66" fmla="*/ 3 w 58"/>
                  <a:gd name="T67" fmla="*/ 186 h 100"/>
                  <a:gd name="T68" fmla="*/ 5 w 58"/>
                  <a:gd name="T69" fmla="*/ 222 h 100"/>
                  <a:gd name="T70" fmla="*/ 14 w 58"/>
                  <a:gd name="T71" fmla="*/ 252 h 100"/>
                  <a:gd name="T72" fmla="*/ 16 w 58"/>
                  <a:gd name="T73" fmla="*/ 263 h 1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8" h="100">
                    <a:moveTo>
                      <a:pt x="6" y="96"/>
                    </a:moveTo>
                    <a:lnTo>
                      <a:pt x="6" y="97"/>
                    </a:lnTo>
                    <a:lnTo>
                      <a:pt x="6" y="100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2" y="81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0" y="28"/>
                    </a:lnTo>
                    <a:lnTo>
                      <a:pt x="14" y="23"/>
                    </a:lnTo>
                    <a:lnTo>
                      <a:pt x="22" y="15"/>
                    </a:lnTo>
                    <a:lnTo>
                      <a:pt x="24" y="13"/>
                    </a:lnTo>
                    <a:lnTo>
                      <a:pt x="32" y="9"/>
                    </a:lnTo>
                    <a:lnTo>
                      <a:pt x="41" y="5"/>
                    </a:lnTo>
                    <a:lnTo>
                      <a:pt x="48" y="3"/>
                    </a:lnTo>
                    <a:lnTo>
                      <a:pt x="58" y="0"/>
                    </a:lnTo>
                    <a:lnTo>
                      <a:pt x="48" y="4"/>
                    </a:lnTo>
                    <a:lnTo>
                      <a:pt x="44" y="4"/>
                    </a:lnTo>
                    <a:lnTo>
                      <a:pt x="36" y="8"/>
                    </a:lnTo>
                    <a:lnTo>
                      <a:pt x="28" y="12"/>
                    </a:lnTo>
                    <a:lnTo>
                      <a:pt x="24" y="14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1" y="59"/>
                    </a:lnTo>
                    <a:lnTo>
                      <a:pt x="1" y="68"/>
                    </a:lnTo>
                    <a:lnTo>
                      <a:pt x="2" y="81"/>
                    </a:lnTo>
                    <a:lnTo>
                      <a:pt x="5" y="92"/>
                    </a:ln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7" name="Freeform 1188"/>
              <p:cNvSpPr>
                <a:spLocks/>
              </p:cNvSpPr>
              <p:nvPr/>
            </p:nvSpPr>
            <p:spPr bwMode="auto">
              <a:xfrm>
                <a:off x="1652" y="2361"/>
                <a:ext cx="30" cy="209"/>
              </a:xfrm>
              <a:custGeom>
                <a:avLst/>
                <a:gdLst>
                  <a:gd name="T0" fmla="*/ 27 w 11"/>
                  <a:gd name="T1" fmla="*/ 206 h 76"/>
                  <a:gd name="T2" fmla="*/ 27 w 11"/>
                  <a:gd name="T3" fmla="*/ 209 h 76"/>
                  <a:gd name="T4" fmla="*/ 27 w 11"/>
                  <a:gd name="T5" fmla="*/ 206 h 76"/>
                  <a:gd name="T6" fmla="*/ 25 w 11"/>
                  <a:gd name="T7" fmla="*/ 198 h 76"/>
                  <a:gd name="T8" fmla="*/ 19 w 11"/>
                  <a:gd name="T9" fmla="*/ 182 h 76"/>
                  <a:gd name="T10" fmla="*/ 11 w 11"/>
                  <a:gd name="T11" fmla="*/ 129 h 76"/>
                  <a:gd name="T12" fmla="*/ 5 w 11"/>
                  <a:gd name="T13" fmla="*/ 74 h 76"/>
                  <a:gd name="T14" fmla="*/ 0 w 11"/>
                  <a:gd name="T15" fmla="*/ 58 h 76"/>
                  <a:gd name="T16" fmla="*/ 5 w 11"/>
                  <a:gd name="T17" fmla="*/ 52 h 76"/>
                  <a:gd name="T18" fmla="*/ 8 w 11"/>
                  <a:gd name="T19" fmla="*/ 39 h 76"/>
                  <a:gd name="T20" fmla="*/ 22 w 11"/>
                  <a:gd name="T21" fmla="*/ 14 h 76"/>
                  <a:gd name="T22" fmla="*/ 30 w 11"/>
                  <a:gd name="T23" fmla="*/ 0 h 76"/>
                  <a:gd name="T24" fmla="*/ 22 w 11"/>
                  <a:gd name="T25" fmla="*/ 14 h 76"/>
                  <a:gd name="T26" fmla="*/ 11 w 11"/>
                  <a:gd name="T27" fmla="*/ 36 h 76"/>
                  <a:gd name="T28" fmla="*/ 8 w 11"/>
                  <a:gd name="T29" fmla="*/ 47 h 76"/>
                  <a:gd name="T30" fmla="*/ 5 w 11"/>
                  <a:gd name="T31" fmla="*/ 55 h 76"/>
                  <a:gd name="T32" fmla="*/ 5 w 11"/>
                  <a:gd name="T33" fmla="*/ 61 h 76"/>
                  <a:gd name="T34" fmla="*/ 5 w 11"/>
                  <a:gd name="T35" fmla="*/ 80 h 76"/>
                  <a:gd name="T36" fmla="*/ 11 w 11"/>
                  <a:gd name="T37" fmla="*/ 129 h 76"/>
                  <a:gd name="T38" fmla="*/ 22 w 11"/>
                  <a:gd name="T39" fmla="*/ 182 h 76"/>
                  <a:gd name="T40" fmla="*/ 25 w 11"/>
                  <a:gd name="T41" fmla="*/ 198 h 76"/>
                  <a:gd name="T42" fmla="*/ 27 w 11"/>
                  <a:gd name="T43" fmla="*/ 206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" h="76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5"/>
                    </a:lnTo>
                    <a:lnTo>
                      <a:pt x="9" y="72"/>
                    </a:lnTo>
                    <a:lnTo>
                      <a:pt x="7" y="66"/>
                    </a:lnTo>
                    <a:lnTo>
                      <a:pt x="4" y="47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4" y="47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8" name="Freeform 1189"/>
              <p:cNvSpPr>
                <a:spLocks/>
              </p:cNvSpPr>
              <p:nvPr/>
            </p:nvSpPr>
            <p:spPr bwMode="auto">
              <a:xfrm>
                <a:off x="1666" y="2317"/>
                <a:ext cx="247" cy="267"/>
              </a:xfrm>
              <a:custGeom>
                <a:avLst/>
                <a:gdLst>
                  <a:gd name="T0" fmla="*/ 236 w 90"/>
                  <a:gd name="T1" fmla="*/ 6 h 97"/>
                  <a:gd name="T2" fmla="*/ 239 w 90"/>
                  <a:gd name="T3" fmla="*/ 6 h 97"/>
                  <a:gd name="T4" fmla="*/ 247 w 90"/>
                  <a:gd name="T5" fmla="*/ 11 h 97"/>
                  <a:gd name="T6" fmla="*/ 239 w 90"/>
                  <a:gd name="T7" fmla="*/ 6 h 97"/>
                  <a:gd name="T8" fmla="*/ 236 w 90"/>
                  <a:gd name="T9" fmla="*/ 6 h 97"/>
                  <a:gd name="T10" fmla="*/ 222 w 90"/>
                  <a:gd name="T11" fmla="*/ 6 h 97"/>
                  <a:gd name="T12" fmla="*/ 184 w 90"/>
                  <a:gd name="T13" fmla="*/ 0 h 97"/>
                  <a:gd name="T14" fmla="*/ 162 w 90"/>
                  <a:gd name="T15" fmla="*/ 0 h 97"/>
                  <a:gd name="T16" fmla="*/ 134 w 90"/>
                  <a:gd name="T17" fmla="*/ 3 h 97"/>
                  <a:gd name="T18" fmla="*/ 107 w 90"/>
                  <a:gd name="T19" fmla="*/ 6 h 97"/>
                  <a:gd name="T20" fmla="*/ 77 w 90"/>
                  <a:gd name="T21" fmla="*/ 17 h 97"/>
                  <a:gd name="T22" fmla="*/ 55 w 90"/>
                  <a:gd name="T23" fmla="*/ 33 h 97"/>
                  <a:gd name="T24" fmla="*/ 36 w 90"/>
                  <a:gd name="T25" fmla="*/ 55 h 97"/>
                  <a:gd name="T26" fmla="*/ 22 w 90"/>
                  <a:gd name="T27" fmla="*/ 74 h 97"/>
                  <a:gd name="T28" fmla="*/ 11 w 90"/>
                  <a:gd name="T29" fmla="*/ 96 h 97"/>
                  <a:gd name="T30" fmla="*/ 5 w 90"/>
                  <a:gd name="T31" fmla="*/ 116 h 97"/>
                  <a:gd name="T32" fmla="*/ 5 w 90"/>
                  <a:gd name="T33" fmla="*/ 132 h 97"/>
                  <a:gd name="T34" fmla="*/ 5 w 90"/>
                  <a:gd name="T35" fmla="*/ 146 h 97"/>
                  <a:gd name="T36" fmla="*/ 8 w 90"/>
                  <a:gd name="T37" fmla="*/ 173 h 97"/>
                  <a:gd name="T38" fmla="*/ 11 w 90"/>
                  <a:gd name="T39" fmla="*/ 204 h 97"/>
                  <a:gd name="T40" fmla="*/ 22 w 90"/>
                  <a:gd name="T41" fmla="*/ 228 h 97"/>
                  <a:gd name="T42" fmla="*/ 30 w 90"/>
                  <a:gd name="T43" fmla="*/ 267 h 97"/>
                  <a:gd name="T44" fmla="*/ 22 w 90"/>
                  <a:gd name="T45" fmla="*/ 228 h 97"/>
                  <a:gd name="T46" fmla="*/ 16 w 90"/>
                  <a:gd name="T47" fmla="*/ 228 h 97"/>
                  <a:gd name="T48" fmla="*/ 14 w 90"/>
                  <a:gd name="T49" fmla="*/ 217 h 97"/>
                  <a:gd name="T50" fmla="*/ 8 w 90"/>
                  <a:gd name="T51" fmla="*/ 187 h 97"/>
                  <a:gd name="T52" fmla="*/ 0 w 90"/>
                  <a:gd name="T53" fmla="*/ 157 h 97"/>
                  <a:gd name="T54" fmla="*/ 0 w 90"/>
                  <a:gd name="T55" fmla="*/ 146 h 97"/>
                  <a:gd name="T56" fmla="*/ 5 w 90"/>
                  <a:gd name="T57" fmla="*/ 140 h 97"/>
                  <a:gd name="T58" fmla="*/ 0 w 90"/>
                  <a:gd name="T59" fmla="*/ 138 h 97"/>
                  <a:gd name="T60" fmla="*/ 0 w 90"/>
                  <a:gd name="T61" fmla="*/ 127 h 97"/>
                  <a:gd name="T62" fmla="*/ 5 w 90"/>
                  <a:gd name="T63" fmla="*/ 113 h 97"/>
                  <a:gd name="T64" fmla="*/ 11 w 90"/>
                  <a:gd name="T65" fmla="*/ 91 h 97"/>
                  <a:gd name="T66" fmla="*/ 22 w 90"/>
                  <a:gd name="T67" fmla="*/ 72 h 97"/>
                  <a:gd name="T68" fmla="*/ 36 w 90"/>
                  <a:gd name="T69" fmla="*/ 52 h 97"/>
                  <a:gd name="T70" fmla="*/ 55 w 90"/>
                  <a:gd name="T71" fmla="*/ 30 h 97"/>
                  <a:gd name="T72" fmla="*/ 80 w 90"/>
                  <a:gd name="T73" fmla="*/ 14 h 97"/>
                  <a:gd name="T74" fmla="*/ 107 w 90"/>
                  <a:gd name="T75" fmla="*/ 3 h 97"/>
                  <a:gd name="T76" fmla="*/ 134 w 90"/>
                  <a:gd name="T77" fmla="*/ 0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3 h 97"/>
                  <a:gd name="T84" fmla="*/ 236 w 90"/>
                  <a:gd name="T85" fmla="*/ 6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2"/>
                    </a:moveTo>
                    <a:lnTo>
                      <a:pt x="87" y="2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6" y="2"/>
                    </a:lnTo>
                    <a:lnTo>
                      <a:pt x="81" y="2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9" y="2"/>
                    </a:lnTo>
                    <a:lnTo>
                      <a:pt x="28" y="6"/>
                    </a:lnTo>
                    <a:lnTo>
                      <a:pt x="20" y="12"/>
                    </a:lnTo>
                    <a:lnTo>
                      <a:pt x="13" y="20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2" y="48"/>
                    </a:lnTo>
                    <a:lnTo>
                      <a:pt x="2" y="53"/>
                    </a:lnTo>
                    <a:lnTo>
                      <a:pt x="3" y="63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1" y="97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5" y="79"/>
                    </a:lnTo>
                    <a:lnTo>
                      <a:pt x="3" y="68"/>
                    </a:lnTo>
                    <a:lnTo>
                      <a:pt x="0" y="57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4" y="33"/>
                    </a:lnTo>
                    <a:lnTo>
                      <a:pt x="8" y="26"/>
                    </a:lnTo>
                    <a:lnTo>
                      <a:pt x="13" y="19"/>
                    </a:lnTo>
                    <a:lnTo>
                      <a:pt x="20" y="11"/>
                    </a:lnTo>
                    <a:lnTo>
                      <a:pt x="29" y="5"/>
                    </a:lnTo>
                    <a:lnTo>
                      <a:pt x="39" y="1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1"/>
                    </a:lnTo>
                    <a:lnTo>
                      <a:pt x="86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29" name="Freeform 1190"/>
              <p:cNvSpPr>
                <a:spLocks/>
              </p:cNvSpPr>
              <p:nvPr/>
            </p:nvSpPr>
            <p:spPr bwMode="auto">
              <a:xfrm>
                <a:off x="1682" y="2331"/>
                <a:ext cx="247" cy="283"/>
              </a:xfrm>
              <a:custGeom>
                <a:avLst/>
                <a:gdLst>
                  <a:gd name="T0" fmla="*/ 52 w 90"/>
                  <a:gd name="T1" fmla="*/ 272 h 103"/>
                  <a:gd name="T2" fmla="*/ 52 w 90"/>
                  <a:gd name="T3" fmla="*/ 278 h 103"/>
                  <a:gd name="T4" fmla="*/ 60 w 90"/>
                  <a:gd name="T5" fmla="*/ 283 h 103"/>
                  <a:gd name="T6" fmla="*/ 52 w 90"/>
                  <a:gd name="T7" fmla="*/ 278 h 103"/>
                  <a:gd name="T8" fmla="*/ 52 w 90"/>
                  <a:gd name="T9" fmla="*/ 272 h 103"/>
                  <a:gd name="T10" fmla="*/ 49 w 90"/>
                  <a:gd name="T11" fmla="*/ 269 h 103"/>
                  <a:gd name="T12" fmla="*/ 41 w 90"/>
                  <a:gd name="T13" fmla="*/ 258 h 103"/>
                  <a:gd name="T14" fmla="*/ 22 w 90"/>
                  <a:gd name="T15" fmla="*/ 225 h 103"/>
                  <a:gd name="T16" fmla="*/ 11 w 90"/>
                  <a:gd name="T17" fmla="*/ 201 h 103"/>
                  <a:gd name="T18" fmla="*/ 5 w 90"/>
                  <a:gd name="T19" fmla="*/ 173 h 103"/>
                  <a:gd name="T20" fmla="*/ 0 w 90"/>
                  <a:gd name="T21" fmla="*/ 143 h 103"/>
                  <a:gd name="T22" fmla="*/ 0 w 90"/>
                  <a:gd name="T23" fmla="*/ 110 h 103"/>
                  <a:gd name="T24" fmla="*/ 11 w 90"/>
                  <a:gd name="T25" fmla="*/ 82 h 103"/>
                  <a:gd name="T26" fmla="*/ 25 w 90"/>
                  <a:gd name="T27" fmla="*/ 52 h 103"/>
                  <a:gd name="T28" fmla="*/ 41 w 90"/>
                  <a:gd name="T29" fmla="*/ 30 h 103"/>
                  <a:gd name="T30" fmla="*/ 52 w 90"/>
                  <a:gd name="T31" fmla="*/ 19 h 103"/>
                  <a:gd name="T32" fmla="*/ 63 w 90"/>
                  <a:gd name="T33" fmla="*/ 14 h 103"/>
                  <a:gd name="T34" fmla="*/ 82 w 90"/>
                  <a:gd name="T35" fmla="*/ 5 h 103"/>
                  <a:gd name="T36" fmla="*/ 102 w 90"/>
                  <a:gd name="T37" fmla="*/ 3 h 103"/>
                  <a:gd name="T38" fmla="*/ 115 w 90"/>
                  <a:gd name="T39" fmla="*/ 0 h 103"/>
                  <a:gd name="T40" fmla="*/ 124 w 90"/>
                  <a:gd name="T41" fmla="*/ 3 h 103"/>
                  <a:gd name="T42" fmla="*/ 148 w 90"/>
                  <a:gd name="T43" fmla="*/ 0 h 103"/>
                  <a:gd name="T44" fmla="*/ 178 w 90"/>
                  <a:gd name="T45" fmla="*/ 3 h 103"/>
                  <a:gd name="T46" fmla="*/ 192 w 90"/>
                  <a:gd name="T47" fmla="*/ 5 h 103"/>
                  <a:gd name="T48" fmla="*/ 206 w 90"/>
                  <a:gd name="T49" fmla="*/ 14 h 103"/>
                  <a:gd name="T50" fmla="*/ 247 w 90"/>
                  <a:gd name="T51" fmla="*/ 11 h 103"/>
                  <a:gd name="T52" fmla="*/ 206 w 90"/>
                  <a:gd name="T53" fmla="*/ 16 h 103"/>
                  <a:gd name="T54" fmla="*/ 206 w 90"/>
                  <a:gd name="T55" fmla="*/ 14 h 103"/>
                  <a:gd name="T56" fmla="*/ 203 w 90"/>
                  <a:gd name="T57" fmla="*/ 11 h 103"/>
                  <a:gd name="T58" fmla="*/ 192 w 90"/>
                  <a:gd name="T59" fmla="*/ 5 h 103"/>
                  <a:gd name="T60" fmla="*/ 162 w 90"/>
                  <a:gd name="T61" fmla="*/ 3 h 103"/>
                  <a:gd name="T62" fmla="*/ 110 w 90"/>
                  <a:gd name="T63" fmla="*/ 3 h 103"/>
                  <a:gd name="T64" fmla="*/ 96 w 90"/>
                  <a:gd name="T65" fmla="*/ 3 h 103"/>
                  <a:gd name="T66" fmla="*/ 80 w 90"/>
                  <a:gd name="T67" fmla="*/ 5 h 103"/>
                  <a:gd name="T68" fmla="*/ 60 w 90"/>
                  <a:gd name="T69" fmla="*/ 16 h 103"/>
                  <a:gd name="T70" fmla="*/ 49 w 90"/>
                  <a:gd name="T71" fmla="*/ 25 h 103"/>
                  <a:gd name="T72" fmla="*/ 41 w 90"/>
                  <a:gd name="T73" fmla="*/ 33 h 103"/>
                  <a:gd name="T74" fmla="*/ 25 w 90"/>
                  <a:gd name="T75" fmla="*/ 55 h 103"/>
                  <a:gd name="T76" fmla="*/ 11 w 90"/>
                  <a:gd name="T77" fmla="*/ 82 h 103"/>
                  <a:gd name="T78" fmla="*/ 0 w 90"/>
                  <a:gd name="T79" fmla="*/ 113 h 103"/>
                  <a:gd name="T80" fmla="*/ 0 w 90"/>
                  <a:gd name="T81" fmla="*/ 143 h 103"/>
                  <a:gd name="T82" fmla="*/ 5 w 90"/>
                  <a:gd name="T83" fmla="*/ 173 h 103"/>
                  <a:gd name="T84" fmla="*/ 14 w 90"/>
                  <a:gd name="T85" fmla="*/ 201 h 103"/>
                  <a:gd name="T86" fmla="*/ 25 w 90"/>
                  <a:gd name="T87" fmla="*/ 225 h 103"/>
                  <a:gd name="T88" fmla="*/ 47 w 90"/>
                  <a:gd name="T89" fmla="*/ 258 h 103"/>
                  <a:gd name="T90" fmla="*/ 52 w 90"/>
                  <a:gd name="T91" fmla="*/ 272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3">
                    <a:moveTo>
                      <a:pt x="19" y="99"/>
                    </a:moveTo>
                    <a:lnTo>
                      <a:pt x="19" y="101"/>
                    </a:lnTo>
                    <a:lnTo>
                      <a:pt x="22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8" y="98"/>
                    </a:lnTo>
                    <a:lnTo>
                      <a:pt x="15" y="94"/>
                    </a:lnTo>
                    <a:lnTo>
                      <a:pt x="8" y="82"/>
                    </a:lnTo>
                    <a:lnTo>
                      <a:pt x="4" y="73"/>
                    </a:lnTo>
                    <a:lnTo>
                      <a:pt x="2" y="63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4" y="30"/>
                    </a:lnTo>
                    <a:lnTo>
                      <a:pt x="9" y="19"/>
                    </a:lnTo>
                    <a:lnTo>
                      <a:pt x="15" y="11"/>
                    </a:lnTo>
                    <a:lnTo>
                      <a:pt x="19" y="7"/>
                    </a:lnTo>
                    <a:lnTo>
                      <a:pt x="23" y="5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65" y="1"/>
                    </a:lnTo>
                    <a:lnTo>
                      <a:pt x="70" y="2"/>
                    </a:lnTo>
                    <a:lnTo>
                      <a:pt x="75" y="5"/>
                    </a:lnTo>
                    <a:lnTo>
                      <a:pt x="90" y="4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59" y="1"/>
                    </a:lnTo>
                    <a:lnTo>
                      <a:pt x="40" y="1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9" y="20"/>
                    </a:lnTo>
                    <a:lnTo>
                      <a:pt x="4" y="30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5" y="73"/>
                    </a:lnTo>
                    <a:lnTo>
                      <a:pt x="9" y="82"/>
                    </a:lnTo>
                    <a:lnTo>
                      <a:pt x="17" y="94"/>
                    </a:lnTo>
                    <a:lnTo>
                      <a:pt x="19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0" name="Freeform 1191"/>
              <p:cNvSpPr>
                <a:spLocks/>
              </p:cNvSpPr>
              <p:nvPr/>
            </p:nvSpPr>
            <p:spPr bwMode="auto">
              <a:xfrm>
                <a:off x="1704" y="2570"/>
                <a:ext cx="11" cy="33"/>
              </a:xfrm>
              <a:custGeom>
                <a:avLst/>
                <a:gdLst>
                  <a:gd name="T0" fmla="*/ 11 w 4"/>
                  <a:gd name="T1" fmla="*/ 30 h 12"/>
                  <a:gd name="T2" fmla="*/ 11 w 4"/>
                  <a:gd name="T3" fmla="*/ 33 h 12"/>
                  <a:gd name="T4" fmla="*/ 3 w 4"/>
                  <a:gd name="T5" fmla="*/ 19 h 12"/>
                  <a:gd name="T6" fmla="*/ 0 w 4"/>
                  <a:gd name="T7" fmla="*/ 11 h 12"/>
                  <a:gd name="T8" fmla="*/ 0 w 4"/>
                  <a:gd name="T9" fmla="*/ 6 h 12"/>
                  <a:gd name="T10" fmla="*/ 3 w 4"/>
                  <a:gd name="T11" fmla="*/ 0 h 12"/>
                  <a:gd name="T12" fmla="*/ 6 w 4"/>
                  <a:gd name="T13" fmla="*/ 0 h 12"/>
                  <a:gd name="T14" fmla="*/ 3 w 4"/>
                  <a:gd name="T15" fmla="*/ 6 h 12"/>
                  <a:gd name="T16" fmla="*/ 3 w 4"/>
                  <a:gd name="T17" fmla="*/ 14 h 12"/>
                  <a:gd name="T18" fmla="*/ 3 w 4"/>
                  <a:gd name="T19" fmla="*/ 19 h 12"/>
                  <a:gd name="T20" fmla="*/ 11 w 4"/>
                  <a:gd name="T21" fmla="*/ 3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4" y="11"/>
                    </a:move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1" name="Freeform 1192"/>
              <p:cNvSpPr>
                <a:spLocks/>
              </p:cNvSpPr>
              <p:nvPr/>
            </p:nvSpPr>
            <p:spPr bwMode="auto">
              <a:xfrm>
                <a:off x="1696" y="2370"/>
                <a:ext cx="74" cy="258"/>
              </a:xfrm>
              <a:custGeom>
                <a:avLst/>
                <a:gdLst>
                  <a:gd name="T0" fmla="*/ 69 w 27"/>
                  <a:gd name="T1" fmla="*/ 253 h 94"/>
                  <a:gd name="T2" fmla="*/ 74 w 27"/>
                  <a:gd name="T3" fmla="*/ 258 h 94"/>
                  <a:gd name="T4" fmla="*/ 69 w 27"/>
                  <a:gd name="T5" fmla="*/ 255 h 94"/>
                  <a:gd name="T6" fmla="*/ 66 w 27"/>
                  <a:gd name="T7" fmla="*/ 253 h 94"/>
                  <a:gd name="T8" fmla="*/ 63 w 27"/>
                  <a:gd name="T9" fmla="*/ 244 h 94"/>
                  <a:gd name="T10" fmla="*/ 49 w 27"/>
                  <a:gd name="T11" fmla="*/ 225 h 94"/>
                  <a:gd name="T12" fmla="*/ 11 w 27"/>
                  <a:gd name="T13" fmla="*/ 170 h 94"/>
                  <a:gd name="T14" fmla="*/ 5 w 27"/>
                  <a:gd name="T15" fmla="*/ 151 h 94"/>
                  <a:gd name="T16" fmla="*/ 5 w 27"/>
                  <a:gd name="T17" fmla="*/ 134 h 94"/>
                  <a:gd name="T18" fmla="*/ 0 w 27"/>
                  <a:gd name="T19" fmla="*/ 102 h 94"/>
                  <a:gd name="T20" fmla="*/ 5 w 27"/>
                  <a:gd name="T21" fmla="*/ 80 h 94"/>
                  <a:gd name="T22" fmla="*/ 8 w 27"/>
                  <a:gd name="T23" fmla="*/ 74 h 94"/>
                  <a:gd name="T24" fmla="*/ 11 w 27"/>
                  <a:gd name="T25" fmla="*/ 52 h 94"/>
                  <a:gd name="T26" fmla="*/ 22 w 27"/>
                  <a:gd name="T27" fmla="*/ 19 h 94"/>
                  <a:gd name="T28" fmla="*/ 36 w 27"/>
                  <a:gd name="T29" fmla="*/ 0 h 94"/>
                  <a:gd name="T30" fmla="*/ 22 w 27"/>
                  <a:gd name="T31" fmla="*/ 19 h 94"/>
                  <a:gd name="T32" fmla="*/ 14 w 27"/>
                  <a:gd name="T33" fmla="*/ 47 h 94"/>
                  <a:gd name="T34" fmla="*/ 8 w 27"/>
                  <a:gd name="T35" fmla="*/ 74 h 94"/>
                  <a:gd name="T36" fmla="*/ 5 w 27"/>
                  <a:gd name="T37" fmla="*/ 85 h 94"/>
                  <a:gd name="T38" fmla="*/ 5 w 27"/>
                  <a:gd name="T39" fmla="*/ 104 h 94"/>
                  <a:gd name="T40" fmla="*/ 5 w 27"/>
                  <a:gd name="T41" fmla="*/ 134 h 94"/>
                  <a:gd name="T42" fmla="*/ 8 w 27"/>
                  <a:gd name="T43" fmla="*/ 151 h 94"/>
                  <a:gd name="T44" fmla="*/ 14 w 27"/>
                  <a:gd name="T45" fmla="*/ 170 h 94"/>
                  <a:gd name="T46" fmla="*/ 52 w 27"/>
                  <a:gd name="T47" fmla="*/ 225 h 94"/>
                  <a:gd name="T48" fmla="*/ 66 w 27"/>
                  <a:gd name="T49" fmla="*/ 244 h 94"/>
                  <a:gd name="T50" fmla="*/ 69 w 27"/>
                  <a:gd name="T51" fmla="*/ 253 h 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7" h="94">
                    <a:moveTo>
                      <a:pt x="25" y="92"/>
                    </a:moveTo>
                    <a:lnTo>
                      <a:pt x="27" y="94"/>
                    </a:lnTo>
                    <a:lnTo>
                      <a:pt x="25" y="93"/>
                    </a:lnTo>
                    <a:lnTo>
                      <a:pt x="24" y="92"/>
                    </a:lnTo>
                    <a:lnTo>
                      <a:pt x="23" y="89"/>
                    </a:lnTo>
                    <a:lnTo>
                      <a:pt x="18" y="82"/>
                    </a:lnTo>
                    <a:lnTo>
                      <a:pt x="4" y="62"/>
                    </a:lnTo>
                    <a:lnTo>
                      <a:pt x="2" y="55"/>
                    </a:lnTo>
                    <a:lnTo>
                      <a:pt x="2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4" y="19"/>
                    </a:lnTo>
                    <a:lnTo>
                      <a:pt x="8" y="7"/>
                    </a:lnTo>
                    <a:lnTo>
                      <a:pt x="13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5" y="62"/>
                    </a:lnTo>
                    <a:lnTo>
                      <a:pt x="19" y="82"/>
                    </a:lnTo>
                    <a:lnTo>
                      <a:pt x="24" y="89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2" name="Freeform 1193"/>
              <p:cNvSpPr>
                <a:spLocks/>
              </p:cNvSpPr>
              <p:nvPr/>
            </p:nvSpPr>
            <p:spPr bwMode="auto">
              <a:xfrm>
                <a:off x="1715" y="2348"/>
                <a:ext cx="225" cy="277"/>
              </a:xfrm>
              <a:custGeom>
                <a:avLst/>
                <a:gdLst>
                  <a:gd name="T0" fmla="*/ 211 w 82"/>
                  <a:gd name="T1" fmla="*/ 14 h 101"/>
                  <a:gd name="T2" fmla="*/ 214 w 82"/>
                  <a:gd name="T3" fmla="*/ 14 h 101"/>
                  <a:gd name="T4" fmla="*/ 225 w 82"/>
                  <a:gd name="T5" fmla="*/ 22 h 101"/>
                  <a:gd name="T6" fmla="*/ 214 w 82"/>
                  <a:gd name="T7" fmla="*/ 14 h 101"/>
                  <a:gd name="T8" fmla="*/ 211 w 82"/>
                  <a:gd name="T9" fmla="*/ 14 h 101"/>
                  <a:gd name="T10" fmla="*/ 145 w 82"/>
                  <a:gd name="T11" fmla="*/ 8 h 101"/>
                  <a:gd name="T12" fmla="*/ 115 w 82"/>
                  <a:gd name="T13" fmla="*/ 3 h 101"/>
                  <a:gd name="T14" fmla="*/ 77 w 82"/>
                  <a:gd name="T15" fmla="*/ 3 h 101"/>
                  <a:gd name="T16" fmla="*/ 60 w 82"/>
                  <a:gd name="T17" fmla="*/ 3 h 101"/>
                  <a:gd name="T18" fmla="*/ 44 w 82"/>
                  <a:gd name="T19" fmla="*/ 11 h 101"/>
                  <a:gd name="T20" fmla="*/ 30 w 82"/>
                  <a:gd name="T21" fmla="*/ 22 h 101"/>
                  <a:gd name="T22" fmla="*/ 19 w 82"/>
                  <a:gd name="T23" fmla="*/ 38 h 101"/>
                  <a:gd name="T24" fmla="*/ 8 w 82"/>
                  <a:gd name="T25" fmla="*/ 55 h 101"/>
                  <a:gd name="T26" fmla="*/ 3 w 82"/>
                  <a:gd name="T27" fmla="*/ 71 h 101"/>
                  <a:gd name="T28" fmla="*/ 3 w 82"/>
                  <a:gd name="T29" fmla="*/ 88 h 101"/>
                  <a:gd name="T30" fmla="*/ 3 w 82"/>
                  <a:gd name="T31" fmla="*/ 107 h 101"/>
                  <a:gd name="T32" fmla="*/ 5 w 82"/>
                  <a:gd name="T33" fmla="*/ 123 h 101"/>
                  <a:gd name="T34" fmla="*/ 8 w 82"/>
                  <a:gd name="T35" fmla="*/ 140 h 101"/>
                  <a:gd name="T36" fmla="*/ 22 w 82"/>
                  <a:gd name="T37" fmla="*/ 167 h 101"/>
                  <a:gd name="T38" fmla="*/ 41 w 82"/>
                  <a:gd name="T39" fmla="*/ 186 h 101"/>
                  <a:gd name="T40" fmla="*/ 49 w 82"/>
                  <a:gd name="T41" fmla="*/ 200 h 101"/>
                  <a:gd name="T42" fmla="*/ 63 w 82"/>
                  <a:gd name="T43" fmla="*/ 211 h 101"/>
                  <a:gd name="T44" fmla="*/ 93 w 82"/>
                  <a:gd name="T45" fmla="*/ 236 h 101"/>
                  <a:gd name="T46" fmla="*/ 126 w 82"/>
                  <a:gd name="T47" fmla="*/ 255 h 101"/>
                  <a:gd name="T48" fmla="*/ 143 w 82"/>
                  <a:gd name="T49" fmla="*/ 263 h 101"/>
                  <a:gd name="T50" fmla="*/ 159 w 82"/>
                  <a:gd name="T51" fmla="*/ 269 h 101"/>
                  <a:gd name="T52" fmla="*/ 203 w 82"/>
                  <a:gd name="T53" fmla="*/ 277 h 101"/>
                  <a:gd name="T54" fmla="*/ 156 w 82"/>
                  <a:gd name="T55" fmla="*/ 269 h 101"/>
                  <a:gd name="T56" fmla="*/ 154 w 82"/>
                  <a:gd name="T57" fmla="*/ 269 h 101"/>
                  <a:gd name="T58" fmla="*/ 143 w 82"/>
                  <a:gd name="T59" fmla="*/ 266 h 101"/>
                  <a:gd name="T60" fmla="*/ 107 w 82"/>
                  <a:gd name="T61" fmla="*/ 247 h 101"/>
                  <a:gd name="T62" fmla="*/ 74 w 82"/>
                  <a:gd name="T63" fmla="*/ 222 h 101"/>
                  <a:gd name="T64" fmla="*/ 60 w 82"/>
                  <a:gd name="T65" fmla="*/ 211 h 101"/>
                  <a:gd name="T66" fmla="*/ 47 w 82"/>
                  <a:gd name="T67" fmla="*/ 197 h 101"/>
                  <a:gd name="T68" fmla="*/ 33 w 82"/>
                  <a:gd name="T69" fmla="*/ 184 h 101"/>
                  <a:gd name="T70" fmla="*/ 19 w 82"/>
                  <a:gd name="T71" fmla="*/ 165 h 101"/>
                  <a:gd name="T72" fmla="*/ 8 w 82"/>
                  <a:gd name="T73" fmla="*/ 137 h 101"/>
                  <a:gd name="T74" fmla="*/ 0 w 82"/>
                  <a:gd name="T75" fmla="*/ 101 h 101"/>
                  <a:gd name="T76" fmla="*/ 0 w 82"/>
                  <a:gd name="T77" fmla="*/ 85 h 101"/>
                  <a:gd name="T78" fmla="*/ 5 w 82"/>
                  <a:gd name="T79" fmla="*/ 69 h 101"/>
                  <a:gd name="T80" fmla="*/ 19 w 82"/>
                  <a:gd name="T81" fmla="*/ 36 h 101"/>
                  <a:gd name="T82" fmla="*/ 33 w 82"/>
                  <a:gd name="T83" fmla="*/ 22 h 101"/>
                  <a:gd name="T84" fmla="*/ 47 w 82"/>
                  <a:gd name="T85" fmla="*/ 11 h 101"/>
                  <a:gd name="T86" fmla="*/ 63 w 82"/>
                  <a:gd name="T87" fmla="*/ 3 h 101"/>
                  <a:gd name="T88" fmla="*/ 82 w 82"/>
                  <a:gd name="T89" fmla="*/ 0 h 101"/>
                  <a:gd name="T90" fmla="*/ 115 w 82"/>
                  <a:gd name="T91" fmla="*/ 0 h 101"/>
                  <a:gd name="T92" fmla="*/ 145 w 82"/>
                  <a:gd name="T93" fmla="*/ 3 h 101"/>
                  <a:gd name="T94" fmla="*/ 211 w 82"/>
                  <a:gd name="T95" fmla="*/ 14 h 10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2" h="101">
                    <a:moveTo>
                      <a:pt x="77" y="5"/>
                    </a:moveTo>
                    <a:lnTo>
                      <a:pt x="78" y="5"/>
                    </a:lnTo>
                    <a:lnTo>
                      <a:pt x="82" y="8"/>
                    </a:lnTo>
                    <a:lnTo>
                      <a:pt x="78" y="5"/>
                    </a:lnTo>
                    <a:lnTo>
                      <a:pt x="77" y="5"/>
                    </a:lnTo>
                    <a:lnTo>
                      <a:pt x="53" y="3"/>
                    </a:lnTo>
                    <a:lnTo>
                      <a:pt x="42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6" y="4"/>
                    </a:lnTo>
                    <a:lnTo>
                      <a:pt x="11" y="8"/>
                    </a:lnTo>
                    <a:lnTo>
                      <a:pt x="7" y="14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3" y="51"/>
                    </a:lnTo>
                    <a:lnTo>
                      <a:pt x="8" y="61"/>
                    </a:lnTo>
                    <a:lnTo>
                      <a:pt x="15" y="68"/>
                    </a:lnTo>
                    <a:lnTo>
                      <a:pt x="18" y="73"/>
                    </a:lnTo>
                    <a:lnTo>
                      <a:pt x="23" y="77"/>
                    </a:lnTo>
                    <a:lnTo>
                      <a:pt x="34" y="86"/>
                    </a:lnTo>
                    <a:lnTo>
                      <a:pt x="46" y="93"/>
                    </a:lnTo>
                    <a:lnTo>
                      <a:pt x="52" y="96"/>
                    </a:lnTo>
                    <a:lnTo>
                      <a:pt x="58" y="98"/>
                    </a:lnTo>
                    <a:lnTo>
                      <a:pt x="74" y="101"/>
                    </a:lnTo>
                    <a:lnTo>
                      <a:pt x="57" y="98"/>
                    </a:lnTo>
                    <a:lnTo>
                      <a:pt x="56" y="98"/>
                    </a:lnTo>
                    <a:lnTo>
                      <a:pt x="52" y="97"/>
                    </a:lnTo>
                    <a:lnTo>
                      <a:pt x="39" y="90"/>
                    </a:lnTo>
                    <a:lnTo>
                      <a:pt x="27" y="81"/>
                    </a:lnTo>
                    <a:lnTo>
                      <a:pt x="22" y="77"/>
                    </a:lnTo>
                    <a:lnTo>
                      <a:pt x="17" y="72"/>
                    </a:lnTo>
                    <a:lnTo>
                      <a:pt x="12" y="67"/>
                    </a:lnTo>
                    <a:lnTo>
                      <a:pt x="7" y="60"/>
                    </a:lnTo>
                    <a:lnTo>
                      <a:pt x="3" y="50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1"/>
                    </a:lnTo>
                    <a:lnTo>
                      <a:pt x="7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3" name="Freeform 1194"/>
              <p:cNvSpPr>
                <a:spLocks/>
              </p:cNvSpPr>
              <p:nvPr/>
            </p:nvSpPr>
            <p:spPr bwMode="auto">
              <a:xfrm>
                <a:off x="1858" y="2630"/>
                <a:ext cx="41" cy="11"/>
              </a:xfrm>
              <a:custGeom>
                <a:avLst/>
                <a:gdLst>
                  <a:gd name="T0" fmla="*/ 41 w 15"/>
                  <a:gd name="T1" fmla="*/ 8 h 4"/>
                  <a:gd name="T2" fmla="*/ 41 w 15"/>
                  <a:gd name="T3" fmla="*/ 11 h 4"/>
                  <a:gd name="T4" fmla="*/ 27 w 15"/>
                  <a:gd name="T5" fmla="*/ 8 h 4"/>
                  <a:gd name="T6" fmla="*/ 14 w 15"/>
                  <a:gd name="T7" fmla="*/ 3 h 4"/>
                  <a:gd name="T8" fmla="*/ 3 w 15"/>
                  <a:gd name="T9" fmla="*/ 0 h 4"/>
                  <a:gd name="T10" fmla="*/ 0 w 15"/>
                  <a:gd name="T11" fmla="*/ 0 h 4"/>
                  <a:gd name="T12" fmla="*/ 3 w 15"/>
                  <a:gd name="T13" fmla="*/ 0 h 4"/>
                  <a:gd name="T14" fmla="*/ 14 w 15"/>
                  <a:gd name="T15" fmla="*/ 3 h 4"/>
                  <a:gd name="T16" fmla="*/ 27 w 15"/>
                  <a:gd name="T17" fmla="*/ 8 h 4"/>
                  <a:gd name="T18" fmla="*/ 41 w 15"/>
                  <a:gd name="T19" fmla="*/ 8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4">
                    <a:moveTo>
                      <a:pt x="15" y="3"/>
                    </a:moveTo>
                    <a:lnTo>
                      <a:pt x="15" y="4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4" name="Freeform 1195"/>
              <p:cNvSpPr>
                <a:spLocks/>
              </p:cNvSpPr>
              <p:nvPr/>
            </p:nvSpPr>
            <p:spPr bwMode="auto">
              <a:xfrm>
                <a:off x="1764" y="2570"/>
                <a:ext cx="83" cy="55"/>
              </a:xfrm>
              <a:custGeom>
                <a:avLst/>
                <a:gdLst>
                  <a:gd name="T0" fmla="*/ 80 w 30"/>
                  <a:gd name="T1" fmla="*/ 55 h 20"/>
                  <a:gd name="T2" fmla="*/ 83 w 30"/>
                  <a:gd name="T3" fmla="*/ 55 h 20"/>
                  <a:gd name="T4" fmla="*/ 80 w 30"/>
                  <a:gd name="T5" fmla="*/ 55 h 20"/>
                  <a:gd name="T6" fmla="*/ 50 w 30"/>
                  <a:gd name="T7" fmla="*/ 33 h 20"/>
                  <a:gd name="T8" fmla="*/ 25 w 30"/>
                  <a:gd name="T9" fmla="*/ 14 h 20"/>
                  <a:gd name="T10" fmla="*/ 19 w 30"/>
                  <a:gd name="T11" fmla="*/ 6 h 20"/>
                  <a:gd name="T12" fmla="*/ 8 w 30"/>
                  <a:gd name="T13" fmla="*/ 3 h 20"/>
                  <a:gd name="T14" fmla="*/ 0 w 30"/>
                  <a:gd name="T15" fmla="*/ 0 h 20"/>
                  <a:gd name="T16" fmla="*/ 8 w 30"/>
                  <a:gd name="T17" fmla="*/ 0 h 20"/>
                  <a:gd name="T18" fmla="*/ 25 w 30"/>
                  <a:gd name="T19" fmla="*/ 14 h 20"/>
                  <a:gd name="T20" fmla="*/ 53 w 30"/>
                  <a:gd name="T21" fmla="*/ 33 h 20"/>
                  <a:gd name="T22" fmla="*/ 80 w 30"/>
                  <a:gd name="T23" fmla="*/ 55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0">
                    <a:moveTo>
                      <a:pt x="29" y="20"/>
                    </a:moveTo>
                    <a:lnTo>
                      <a:pt x="30" y="20"/>
                    </a:lnTo>
                    <a:lnTo>
                      <a:pt x="29" y="20"/>
                    </a:lnTo>
                    <a:lnTo>
                      <a:pt x="18" y="12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5"/>
                    </a:lnTo>
                    <a:lnTo>
                      <a:pt x="19" y="12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5" name="Freeform 1196"/>
              <p:cNvSpPr>
                <a:spLocks/>
              </p:cNvSpPr>
              <p:nvPr/>
            </p:nvSpPr>
            <p:spPr bwMode="auto">
              <a:xfrm>
                <a:off x="1710" y="2468"/>
                <a:ext cx="137" cy="173"/>
              </a:xfrm>
              <a:custGeom>
                <a:avLst/>
                <a:gdLst>
                  <a:gd name="T0" fmla="*/ 132 w 50"/>
                  <a:gd name="T1" fmla="*/ 170 h 63"/>
                  <a:gd name="T2" fmla="*/ 137 w 50"/>
                  <a:gd name="T3" fmla="*/ 173 h 63"/>
                  <a:gd name="T4" fmla="*/ 132 w 50"/>
                  <a:gd name="T5" fmla="*/ 170 h 63"/>
                  <a:gd name="T6" fmla="*/ 126 w 50"/>
                  <a:gd name="T7" fmla="*/ 170 h 63"/>
                  <a:gd name="T8" fmla="*/ 123 w 50"/>
                  <a:gd name="T9" fmla="*/ 170 h 63"/>
                  <a:gd name="T10" fmla="*/ 107 w 50"/>
                  <a:gd name="T11" fmla="*/ 157 h 63"/>
                  <a:gd name="T12" fmla="*/ 69 w 50"/>
                  <a:gd name="T13" fmla="*/ 118 h 63"/>
                  <a:gd name="T14" fmla="*/ 33 w 50"/>
                  <a:gd name="T15" fmla="*/ 77 h 63"/>
                  <a:gd name="T16" fmla="*/ 19 w 50"/>
                  <a:gd name="T17" fmla="*/ 58 h 63"/>
                  <a:gd name="T18" fmla="*/ 8 w 50"/>
                  <a:gd name="T19" fmla="*/ 44 h 63"/>
                  <a:gd name="T20" fmla="*/ 5 w 50"/>
                  <a:gd name="T21" fmla="*/ 33 h 63"/>
                  <a:gd name="T22" fmla="*/ 0 w 50"/>
                  <a:gd name="T23" fmla="*/ 16 h 63"/>
                  <a:gd name="T24" fmla="*/ 0 w 50"/>
                  <a:gd name="T25" fmla="*/ 0 h 63"/>
                  <a:gd name="T26" fmla="*/ 0 w 50"/>
                  <a:gd name="T27" fmla="*/ 16 h 63"/>
                  <a:gd name="T28" fmla="*/ 0 w 50"/>
                  <a:gd name="T29" fmla="*/ 22 h 63"/>
                  <a:gd name="T30" fmla="*/ 8 w 50"/>
                  <a:gd name="T31" fmla="*/ 41 h 63"/>
                  <a:gd name="T32" fmla="*/ 14 w 50"/>
                  <a:gd name="T33" fmla="*/ 52 h 63"/>
                  <a:gd name="T34" fmla="*/ 19 w 50"/>
                  <a:gd name="T35" fmla="*/ 58 h 63"/>
                  <a:gd name="T36" fmla="*/ 22 w 50"/>
                  <a:gd name="T37" fmla="*/ 63 h 63"/>
                  <a:gd name="T38" fmla="*/ 36 w 50"/>
                  <a:gd name="T39" fmla="*/ 77 h 63"/>
                  <a:gd name="T40" fmla="*/ 69 w 50"/>
                  <a:gd name="T41" fmla="*/ 118 h 63"/>
                  <a:gd name="T42" fmla="*/ 110 w 50"/>
                  <a:gd name="T43" fmla="*/ 157 h 63"/>
                  <a:gd name="T44" fmla="*/ 123 w 50"/>
                  <a:gd name="T45" fmla="*/ 165 h 63"/>
                  <a:gd name="T46" fmla="*/ 126 w 50"/>
                  <a:gd name="T47" fmla="*/ 170 h 63"/>
                  <a:gd name="T48" fmla="*/ 132 w 50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0" h="63">
                    <a:moveTo>
                      <a:pt x="48" y="62"/>
                    </a:moveTo>
                    <a:lnTo>
                      <a:pt x="50" y="63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5" y="62"/>
                    </a:lnTo>
                    <a:lnTo>
                      <a:pt x="39" y="57"/>
                    </a:lnTo>
                    <a:lnTo>
                      <a:pt x="25" y="43"/>
                    </a:lnTo>
                    <a:lnTo>
                      <a:pt x="12" y="28"/>
                    </a:lnTo>
                    <a:lnTo>
                      <a:pt x="7" y="21"/>
                    </a:lnTo>
                    <a:lnTo>
                      <a:pt x="3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13" y="28"/>
                    </a:lnTo>
                    <a:lnTo>
                      <a:pt x="25" y="43"/>
                    </a:lnTo>
                    <a:lnTo>
                      <a:pt x="40" y="57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8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6" name="Freeform 1197"/>
              <p:cNvSpPr>
                <a:spLocks/>
              </p:cNvSpPr>
              <p:nvPr/>
            </p:nvSpPr>
            <p:spPr bwMode="auto">
              <a:xfrm>
                <a:off x="1704" y="2510"/>
                <a:ext cx="99" cy="129"/>
              </a:xfrm>
              <a:custGeom>
                <a:avLst/>
                <a:gdLst>
                  <a:gd name="T0" fmla="*/ 99 w 36"/>
                  <a:gd name="T1" fmla="*/ 124 h 47"/>
                  <a:gd name="T2" fmla="*/ 99 w 36"/>
                  <a:gd name="T3" fmla="*/ 129 h 47"/>
                  <a:gd name="T4" fmla="*/ 99 w 36"/>
                  <a:gd name="T5" fmla="*/ 124 h 47"/>
                  <a:gd name="T6" fmla="*/ 96 w 36"/>
                  <a:gd name="T7" fmla="*/ 124 h 47"/>
                  <a:gd name="T8" fmla="*/ 83 w 36"/>
                  <a:gd name="T9" fmla="*/ 113 h 47"/>
                  <a:gd name="T10" fmla="*/ 55 w 36"/>
                  <a:gd name="T11" fmla="*/ 85 h 47"/>
                  <a:gd name="T12" fmla="*/ 30 w 36"/>
                  <a:gd name="T13" fmla="*/ 49 h 47"/>
                  <a:gd name="T14" fmla="*/ 25 w 36"/>
                  <a:gd name="T15" fmla="*/ 38 h 47"/>
                  <a:gd name="T16" fmla="*/ 25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5 w 36"/>
                  <a:gd name="T25" fmla="*/ 36 h 47"/>
                  <a:gd name="T26" fmla="*/ 28 w 36"/>
                  <a:gd name="T27" fmla="*/ 38 h 47"/>
                  <a:gd name="T28" fmla="*/ 33 w 36"/>
                  <a:gd name="T29" fmla="*/ 49 h 47"/>
                  <a:gd name="T30" fmla="*/ 58 w 36"/>
                  <a:gd name="T31" fmla="*/ 80 h 47"/>
                  <a:gd name="T32" fmla="*/ 85 w 36"/>
                  <a:gd name="T33" fmla="*/ 113 h 47"/>
                  <a:gd name="T34" fmla="*/ 99 w 36"/>
                  <a:gd name="T35" fmla="*/ 124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5"/>
                    </a:moveTo>
                    <a:lnTo>
                      <a:pt x="36" y="47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0" y="41"/>
                    </a:lnTo>
                    <a:lnTo>
                      <a:pt x="20" y="31"/>
                    </a:lnTo>
                    <a:lnTo>
                      <a:pt x="11" y="18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9" y="13"/>
                    </a:lnTo>
                    <a:lnTo>
                      <a:pt x="10" y="14"/>
                    </a:lnTo>
                    <a:lnTo>
                      <a:pt x="12" y="18"/>
                    </a:lnTo>
                    <a:lnTo>
                      <a:pt x="21" y="29"/>
                    </a:lnTo>
                    <a:lnTo>
                      <a:pt x="31" y="41"/>
                    </a:lnTo>
                    <a:lnTo>
                      <a:pt x="36" y="4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7" name="Freeform 1198"/>
              <p:cNvSpPr>
                <a:spLocks/>
              </p:cNvSpPr>
              <p:nvPr/>
            </p:nvSpPr>
            <p:spPr bwMode="auto">
              <a:xfrm>
                <a:off x="1729" y="2359"/>
                <a:ext cx="211" cy="252"/>
              </a:xfrm>
              <a:custGeom>
                <a:avLst/>
                <a:gdLst>
                  <a:gd name="T0" fmla="*/ 181 w 77"/>
                  <a:gd name="T1" fmla="*/ 249 h 92"/>
                  <a:gd name="T2" fmla="*/ 184 w 77"/>
                  <a:gd name="T3" fmla="*/ 249 h 92"/>
                  <a:gd name="T4" fmla="*/ 195 w 77"/>
                  <a:gd name="T5" fmla="*/ 252 h 92"/>
                  <a:gd name="T6" fmla="*/ 184 w 77"/>
                  <a:gd name="T7" fmla="*/ 252 h 92"/>
                  <a:gd name="T8" fmla="*/ 181 w 77"/>
                  <a:gd name="T9" fmla="*/ 252 h 92"/>
                  <a:gd name="T10" fmla="*/ 162 w 77"/>
                  <a:gd name="T11" fmla="*/ 249 h 92"/>
                  <a:gd name="T12" fmla="*/ 142 w 77"/>
                  <a:gd name="T13" fmla="*/ 241 h 92"/>
                  <a:gd name="T14" fmla="*/ 118 w 77"/>
                  <a:gd name="T15" fmla="*/ 230 h 92"/>
                  <a:gd name="T16" fmla="*/ 93 w 77"/>
                  <a:gd name="T17" fmla="*/ 222 h 92"/>
                  <a:gd name="T18" fmla="*/ 69 w 77"/>
                  <a:gd name="T19" fmla="*/ 200 h 92"/>
                  <a:gd name="T20" fmla="*/ 44 w 77"/>
                  <a:gd name="T21" fmla="*/ 181 h 92"/>
                  <a:gd name="T22" fmla="*/ 22 w 77"/>
                  <a:gd name="T23" fmla="*/ 151 h 92"/>
                  <a:gd name="T24" fmla="*/ 14 w 77"/>
                  <a:gd name="T25" fmla="*/ 137 h 92"/>
                  <a:gd name="T26" fmla="*/ 5 w 77"/>
                  <a:gd name="T27" fmla="*/ 118 h 92"/>
                  <a:gd name="T28" fmla="*/ 3 w 77"/>
                  <a:gd name="T29" fmla="*/ 101 h 92"/>
                  <a:gd name="T30" fmla="*/ 0 w 77"/>
                  <a:gd name="T31" fmla="*/ 85 h 92"/>
                  <a:gd name="T32" fmla="*/ 3 w 77"/>
                  <a:gd name="T33" fmla="*/ 71 h 92"/>
                  <a:gd name="T34" fmla="*/ 5 w 77"/>
                  <a:gd name="T35" fmla="*/ 55 h 92"/>
                  <a:gd name="T36" fmla="*/ 8 w 77"/>
                  <a:gd name="T37" fmla="*/ 41 h 92"/>
                  <a:gd name="T38" fmla="*/ 19 w 77"/>
                  <a:gd name="T39" fmla="*/ 30 h 92"/>
                  <a:gd name="T40" fmla="*/ 27 w 77"/>
                  <a:gd name="T41" fmla="*/ 19 h 92"/>
                  <a:gd name="T42" fmla="*/ 33 w 77"/>
                  <a:gd name="T43" fmla="*/ 11 h 92"/>
                  <a:gd name="T44" fmla="*/ 49 w 77"/>
                  <a:gd name="T45" fmla="*/ 3 h 92"/>
                  <a:gd name="T46" fmla="*/ 69 w 77"/>
                  <a:gd name="T47" fmla="*/ 0 h 92"/>
                  <a:gd name="T48" fmla="*/ 101 w 77"/>
                  <a:gd name="T49" fmla="*/ 5 h 92"/>
                  <a:gd name="T50" fmla="*/ 170 w 77"/>
                  <a:gd name="T51" fmla="*/ 19 h 92"/>
                  <a:gd name="T52" fmla="*/ 211 w 77"/>
                  <a:gd name="T53" fmla="*/ 30 h 92"/>
                  <a:gd name="T54" fmla="*/ 167 w 77"/>
                  <a:gd name="T55" fmla="*/ 19 h 92"/>
                  <a:gd name="T56" fmla="*/ 118 w 77"/>
                  <a:gd name="T57" fmla="*/ 11 h 92"/>
                  <a:gd name="T58" fmla="*/ 79 w 77"/>
                  <a:gd name="T59" fmla="*/ 3 h 92"/>
                  <a:gd name="T60" fmla="*/ 69 w 77"/>
                  <a:gd name="T61" fmla="*/ 3 h 92"/>
                  <a:gd name="T62" fmla="*/ 63 w 77"/>
                  <a:gd name="T63" fmla="*/ 3 h 92"/>
                  <a:gd name="T64" fmla="*/ 47 w 77"/>
                  <a:gd name="T65" fmla="*/ 5 h 92"/>
                  <a:gd name="T66" fmla="*/ 30 w 77"/>
                  <a:gd name="T67" fmla="*/ 16 h 92"/>
                  <a:gd name="T68" fmla="*/ 22 w 77"/>
                  <a:gd name="T69" fmla="*/ 25 h 92"/>
                  <a:gd name="T70" fmla="*/ 16 w 77"/>
                  <a:gd name="T71" fmla="*/ 33 h 92"/>
                  <a:gd name="T72" fmla="*/ 8 w 77"/>
                  <a:gd name="T73" fmla="*/ 44 h 92"/>
                  <a:gd name="T74" fmla="*/ 5 w 77"/>
                  <a:gd name="T75" fmla="*/ 58 h 92"/>
                  <a:gd name="T76" fmla="*/ 3 w 77"/>
                  <a:gd name="T77" fmla="*/ 74 h 92"/>
                  <a:gd name="T78" fmla="*/ 3 w 77"/>
                  <a:gd name="T79" fmla="*/ 88 h 92"/>
                  <a:gd name="T80" fmla="*/ 5 w 77"/>
                  <a:gd name="T81" fmla="*/ 104 h 92"/>
                  <a:gd name="T82" fmla="*/ 8 w 77"/>
                  <a:gd name="T83" fmla="*/ 123 h 92"/>
                  <a:gd name="T84" fmla="*/ 16 w 77"/>
                  <a:gd name="T85" fmla="*/ 137 h 92"/>
                  <a:gd name="T86" fmla="*/ 27 w 77"/>
                  <a:gd name="T87" fmla="*/ 153 h 92"/>
                  <a:gd name="T88" fmla="*/ 47 w 77"/>
                  <a:gd name="T89" fmla="*/ 181 h 92"/>
                  <a:gd name="T90" fmla="*/ 71 w 77"/>
                  <a:gd name="T91" fmla="*/ 200 h 92"/>
                  <a:gd name="T92" fmla="*/ 99 w 77"/>
                  <a:gd name="T93" fmla="*/ 216 h 92"/>
                  <a:gd name="T94" fmla="*/ 121 w 77"/>
                  <a:gd name="T95" fmla="*/ 230 h 92"/>
                  <a:gd name="T96" fmla="*/ 145 w 77"/>
                  <a:gd name="T97" fmla="*/ 241 h 92"/>
                  <a:gd name="T98" fmla="*/ 162 w 77"/>
                  <a:gd name="T99" fmla="*/ 244 h 92"/>
                  <a:gd name="T100" fmla="*/ 181 w 77"/>
                  <a:gd name="T101" fmla="*/ 249 h 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92">
                    <a:moveTo>
                      <a:pt x="66" y="91"/>
                    </a:moveTo>
                    <a:lnTo>
                      <a:pt x="67" y="91"/>
                    </a:lnTo>
                    <a:lnTo>
                      <a:pt x="71" y="92"/>
                    </a:lnTo>
                    <a:lnTo>
                      <a:pt x="67" y="92"/>
                    </a:lnTo>
                    <a:lnTo>
                      <a:pt x="66" y="92"/>
                    </a:lnTo>
                    <a:lnTo>
                      <a:pt x="59" y="91"/>
                    </a:lnTo>
                    <a:lnTo>
                      <a:pt x="52" y="88"/>
                    </a:lnTo>
                    <a:lnTo>
                      <a:pt x="43" y="84"/>
                    </a:lnTo>
                    <a:lnTo>
                      <a:pt x="34" y="81"/>
                    </a:lnTo>
                    <a:lnTo>
                      <a:pt x="25" y="73"/>
                    </a:lnTo>
                    <a:lnTo>
                      <a:pt x="16" y="66"/>
                    </a:lnTo>
                    <a:lnTo>
                      <a:pt x="8" y="55"/>
                    </a:lnTo>
                    <a:lnTo>
                      <a:pt x="5" y="50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3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7" y="2"/>
                    </a:lnTo>
                    <a:lnTo>
                      <a:pt x="62" y="7"/>
                    </a:lnTo>
                    <a:lnTo>
                      <a:pt x="77" y="11"/>
                    </a:lnTo>
                    <a:lnTo>
                      <a:pt x="61" y="7"/>
                    </a:lnTo>
                    <a:lnTo>
                      <a:pt x="43" y="4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2" y="38"/>
                    </a:lnTo>
                    <a:lnTo>
                      <a:pt x="3" y="45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7" y="66"/>
                    </a:lnTo>
                    <a:lnTo>
                      <a:pt x="26" y="73"/>
                    </a:lnTo>
                    <a:lnTo>
                      <a:pt x="36" y="79"/>
                    </a:lnTo>
                    <a:lnTo>
                      <a:pt x="44" y="84"/>
                    </a:lnTo>
                    <a:lnTo>
                      <a:pt x="53" y="88"/>
                    </a:lnTo>
                    <a:lnTo>
                      <a:pt x="59" y="89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8" name="Freeform 1199"/>
              <p:cNvSpPr>
                <a:spLocks/>
              </p:cNvSpPr>
              <p:nvPr/>
            </p:nvSpPr>
            <p:spPr bwMode="auto">
              <a:xfrm>
                <a:off x="1745" y="2375"/>
                <a:ext cx="212" cy="222"/>
              </a:xfrm>
              <a:custGeom>
                <a:avLst/>
                <a:gdLst>
                  <a:gd name="T0" fmla="*/ 198 w 77"/>
                  <a:gd name="T1" fmla="*/ 33 h 81"/>
                  <a:gd name="T2" fmla="*/ 201 w 77"/>
                  <a:gd name="T3" fmla="*/ 33 h 81"/>
                  <a:gd name="T4" fmla="*/ 212 w 77"/>
                  <a:gd name="T5" fmla="*/ 38 h 81"/>
                  <a:gd name="T6" fmla="*/ 201 w 77"/>
                  <a:gd name="T7" fmla="*/ 38 h 81"/>
                  <a:gd name="T8" fmla="*/ 198 w 77"/>
                  <a:gd name="T9" fmla="*/ 38 h 81"/>
                  <a:gd name="T10" fmla="*/ 182 w 77"/>
                  <a:gd name="T11" fmla="*/ 38 h 81"/>
                  <a:gd name="T12" fmla="*/ 165 w 77"/>
                  <a:gd name="T13" fmla="*/ 30 h 81"/>
                  <a:gd name="T14" fmla="*/ 140 w 77"/>
                  <a:gd name="T15" fmla="*/ 25 h 81"/>
                  <a:gd name="T16" fmla="*/ 116 w 77"/>
                  <a:gd name="T17" fmla="*/ 14 h 81"/>
                  <a:gd name="T18" fmla="*/ 85 w 77"/>
                  <a:gd name="T19" fmla="*/ 3 h 81"/>
                  <a:gd name="T20" fmla="*/ 69 w 77"/>
                  <a:gd name="T21" fmla="*/ 0 h 81"/>
                  <a:gd name="T22" fmla="*/ 55 w 77"/>
                  <a:gd name="T23" fmla="*/ 0 h 81"/>
                  <a:gd name="T24" fmla="*/ 39 w 77"/>
                  <a:gd name="T25" fmla="*/ 8 h 81"/>
                  <a:gd name="T26" fmla="*/ 25 w 77"/>
                  <a:gd name="T27" fmla="*/ 14 h 81"/>
                  <a:gd name="T28" fmla="*/ 11 w 77"/>
                  <a:gd name="T29" fmla="*/ 27 h 81"/>
                  <a:gd name="T30" fmla="*/ 3 w 77"/>
                  <a:gd name="T31" fmla="*/ 41 h 81"/>
                  <a:gd name="T32" fmla="*/ 0 w 77"/>
                  <a:gd name="T33" fmla="*/ 55 h 81"/>
                  <a:gd name="T34" fmla="*/ 0 w 77"/>
                  <a:gd name="T35" fmla="*/ 71 h 81"/>
                  <a:gd name="T36" fmla="*/ 11 w 77"/>
                  <a:gd name="T37" fmla="*/ 101 h 81"/>
                  <a:gd name="T38" fmla="*/ 19 w 77"/>
                  <a:gd name="T39" fmla="*/ 129 h 81"/>
                  <a:gd name="T40" fmla="*/ 33 w 77"/>
                  <a:gd name="T41" fmla="*/ 145 h 81"/>
                  <a:gd name="T42" fmla="*/ 47 w 77"/>
                  <a:gd name="T43" fmla="*/ 159 h 81"/>
                  <a:gd name="T44" fmla="*/ 58 w 77"/>
                  <a:gd name="T45" fmla="*/ 167 h 81"/>
                  <a:gd name="T46" fmla="*/ 88 w 77"/>
                  <a:gd name="T47" fmla="*/ 186 h 81"/>
                  <a:gd name="T48" fmla="*/ 118 w 77"/>
                  <a:gd name="T49" fmla="*/ 200 h 81"/>
                  <a:gd name="T50" fmla="*/ 151 w 77"/>
                  <a:gd name="T51" fmla="*/ 211 h 81"/>
                  <a:gd name="T52" fmla="*/ 190 w 77"/>
                  <a:gd name="T53" fmla="*/ 222 h 81"/>
                  <a:gd name="T54" fmla="*/ 146 w 77"/>
                  <a:gd name="T55" fmla="*/ 214 h 81"/>
                  <a:gd name="T56" fmla="*/ 132 w 77"/>
                  <a:gd name="T57" fmla="*/ 208 h 81"/>
                  <a:gd name="T58" fmla="*/ 99 w 77"/>
                  <a:gd name="T59" fmla="*/ 195 h 81"/>
                  <a:gd name="T60" fmla="*/ 69 w 77"/>
                  <a:gd name="T61" fmla="*/ 178 h 81"/>
                  <a:gd name="T62" fmla="*/ 55 w 77"/>
                  <a:gd name="T63" fmla="*/ 167 h 81"/>
                  <a:gd name="T64" fmla="*/ 41 w 77"/>
                  <a:gd name="T65" fmla="*/ 156 h 81"/>
                  <a:gd name="T66" fmla="*/ 28 w 77"/>
                  <a:gd name="T67" fmla="*/ 143 h 81"/>
                  <a:gd name="T68" fmla="*/ 17 w 77"/>
                  <a:gd name="T69" fmla="*/ 126 h 81"/>
                  <a:gd name="T70" fmla="*/ 6 w 77"/>
                  <a:gd name="T71" fmla="*/ 99 h 81"/>
                  <a:gd name="T72" fmla="*/ 0 w 77"/>
                  <a:gd name="T73" fmla="*/ 69 h 81"/>
                  <a:gd name="T74" fmla="*/ 0 w 77"/>
                  <a:gd name="T75" fmla="*/ 55 h 81"/>
                  <a:gd name="T76" fmla="*/ 0 w 77"/>
                  <a:gd name="T77" fmla="*/ 38 h 81"/>
                  <a:gd name="T78" fmla="*/ 11 w 77"/>
                  <a:gd name="T79" fmla="*/ 25 h 81"/>
                  <a:gd name="T80" fmla="*/ 25 w 77"/>
                  <a:gd name="T81" fmla="*/ 11 h 81"/>
                  <a:gd name="T82" fmla="*/ 39 w 77"/>
                  <a:gd name="T83" fmla="*/ 3 h 81"/>
                  <a:gd name="T84" fmla="*/ 55 w 77"/>
                  <a:gd name="T85" fmla="*/ 0 h 81"/>
                  <a:gd name="T86" fmla="*/ 72 w 77"/>
                  <a:gd name="T87" fmla="*/ 0 h 81"/>
                  <a:gd name="T88" fmla="*/ 88 w 77"/>
                  <a:gd name="T89" fmla="*/ 3 h 81"/>
                  <a:gd name="T90" fmla="*/ 116 w 77"/>
                  <a:gd name="T91" fmla="*/ 14 h 81"/>
                  <a:gd name="T92" fmla="*/ 143 w 77"/>
                  <a:gd name="T93" fmla="*/ 25 h 81"/>
                  <a:gd name="T94" fmla="*/ 165 w 77"/>
                  <a:gd name="T95" fmla="*/ 30 h 81"/>
                  <a:gd name="T96" fmla="*/ 182 w 77"/>
                  <a:gd name="T97" fmla="*/ 33 h 81"/>
                  <a:gd name="T98" fmla="*/ 198 w 77"/>
                  <a:gd name="T99" fmla="*/ 33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7" h="81">
                    <a:moveTo>
                      <a:pt x="72" y="12"/>
                    </a:moveTo>
                    <a:lnTo>
                      <a:pt x="73" y="12"/>
                    </a:lnTo>
                    <a:lnTo>
                      <a:pt x="77" y="14"/>
                    </a:lnTo>
                    <a:lnTo>
                      <a:pt x="73" y="14"/>
                    </a:lnTo>
                    <a:lnTo>
                      <a:pt x="72" y="14"/>
                    </a:lnTo>
                    <a:lnTo>
                      <a:pt x="66" y="14"/>
                    </a:lnTo>
                    <a:lnTo>
                      <a:pt x="60" y="11"/>
                    </a:lnTo>
                    <a:lnTo>
                      <a:pt x="51" y="9"/>
                    </a:lnTo>
                    <a:lnTo>
                      <a:pt x="42" y="5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3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7"/>
                    </a:lnTo>
                    <a:lnTo>
                      <a:pt x="7" y="47"/>
                    </a:lnTo>
                    <a:lnTo>
                      <a:pt x="12" y="53"/>
                    </a:lnTo>
                    <a:lnTo>
                      <a:pt x="17" y="58"/>
                    </a:lnTo>
                    <a:lnTo>
                      <a:pt x="21" y="61"/>
                    </a:lnTo>
                    <a:lnTo>
                      <a:pt x="32" y="68"/>
                    </a:lnTo>
                    <a:lnTo>
                      <a:pt x="43" y="73"/>
                    </a:lnTo>
                    <a:lnTo>
                      <a:pt x="55" y="77"/>
                    </a:lnTo>
                    <a:lnTo>
                      <a:pt x="69" y="81"/>
                    </a:lnTo>
                    <a:lnTo>
                      <a:pt x="53" y="78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5" y="65"/>
                    </a:lnTo>
                    <a:lnTo>
                      <a:pt x="20" y="61"/>
                    </a:lnTo>
                    <a:lnTo>
                      <a:pt x="15" y="57"/>
                    </a:lnTo>
                    <a:lnTo>
                      <a:pt x="10" y="52"/>
                    </a:lnTo>
                    <a:lnTo>
                      <a:pt x="6" y="46"/>
                    </a:lnTo>
                    <a:lnTo>
                      <a:pt x="2" y="36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1"/>
                    </a:lnTo>
                    <a:lnTo>
                      <a:pt x="42" y="5"/>
                    </a:lnTo>
                    <a:lnTo>
                      <a:pt x="52" y="9"/>
                    </a:lnTo>
                    <a:lnTo>
                      <a:pt x="60" y="11"/>
                    </a:lnTo>
                    <a:lnTo>
                      <a:pt x="66" y="12"/>
                    </a:lnTo>
                    <a:lnTo>
                      <a:pt x="72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39" name="Freeform 1200"/>
              <p:cNvSpPr>
                <a:spLocks/>
              </p:cNvSpPr>
              <p:nvPr/>
            </p:nvSpPr>
            <p:spPr bwMode="auto">
              <a:xfrm>
                <a:off x="1759" y="2397"/>
                <a:ext cx="214" cy="184"/>
              </a:xfrm>
              <a:custGeom>
                <a:avLst/>
                <a:gdLst>
                  <a:gd name="T0" fmla="*/ 200 w 78"/>
                  <a:gd name="T1" fmla="*/ 36 h 67"/>
                  <a:gd name="T2" fmla="*/ 214 w 78"/>
                  <a:gd name="T3" fmla="*/ 36 h 67"/>
                  <a:gd name="T4" fmla="*/ 203 w 78"/>
                  <a:gd name="T5" fmla="*/ 36 h 67"/>
                  <a:gd name="T6" fmla="*/ 200 w 78"/>
                  <a:gd name="T7" fmla="*/ 36 h 67"/>
                  <a:gd name="T8" fmla="*/ 184 w 78"/>
                  <a:gd name="T9" fmla="*/ 33 h 67"/>
                  <a:gd name="T10" fmla="*/ 143 w 78"/>
                  <a:gd name="T11" fmla="*/ 22 h 67"/>
                  <a:gd name="T12" fmla="*/ 91 w 78"/>
                  <a:gd name="T13" fmla="*/ 5 h 67"/>
                  <a:gd name="T14" fmla="*/ 60 w 78"/>
                  <a:gd name="T15" fmla="*/ 0 h 67"/>
                  <a:gd name="T16" fmla="*/ 44 w 78"/>
                  <a:gd name="T17" fmla="*/ 0 h 67"/>
                  <a:gd name="T18" fmla="*/ 27 w 78"/>
                  <a:gd name="T19" fmla="*/ 3 h 67"/>
                  <a:gd name="T20" fmla="*/ 16 w 78"/>
                  <a:gd name="T21" fmla="*/ 5 h 67"/>
                  <a:gd name="T22" fmla="*/ 11 w 78"/>
                  <a:gd name="T23" fmla="*/ 8 h 67"/>
                  <a:gd name="T24" fmla="*/ 5 w 78"/>
                  <a:gd name="T25" fmla="*/ 11 h 67"/>
                  <a:gd name="T26" fmla="*/ 3 w 78"/>
                  <a:gd name="T27" fmla="*/ 19 h 67"/>
                  <a:gd name="T28" fmla="*/ 3 w 78"/>
                  <a:gd name="T29" fmla="*/ 36 h 67"/>
                  <a:gd name="T30" fmla="*/ 3 w 78"/>
                  <a:gd name="T31" fmla="*/ 49 h 67"/>
                  <a:gd name="T32" fmla="*/ 3 w 78"/>
                  <a:gd name="T33" fmla="*/ 66 h 67"/>
                  <a:gd name="T34" fmla="*/ 5 w 78"/>
                  <a:gd name="T35" fmla="*/ 80 h 67"/>
                  <a:gd name="T36" fmla="*/ 19 w 78"/>
                  <a:gd name="T37" fmla="*/ 102 h 67"/>
                  <a:gd name="T38" fmla="*/ 33 w 78"/>
                  <a:gd name="T39" fmla="*/ 118 h 67"/>
                  <a:gd name="T40" fmla="*/ 47 w 78"/>
                  <a:gd name="T41" fmla="*/ 129 h 67"/>
                  <a:gd name="T42" fmla="*/ 60 w 78"/>
                  <a:gd name="T43" fmla="*/ 137 h 67"/>
                  <a:gd name="T44" fmla="*/ 91 w 78"/>
                  <a:gd name="T45" fmla="*/ 151 h 67"/>
                  <a:gd name="T46" fmla="*/ 145 w 78"/>
                  <a:gd name="T47" fmla="*/ 179 h 67"/>
                  <a:gd name="T48" fmla="*/ 167 w 78"/>
                  <a:gd name="T49" fmla="*/ 184 h 67"/>
                  <a:gd name="T50" fmla="*/ 181 w 78"/>
                  <a:gd name="T51" fmla="*/ 179 h 67"/>
                  <a:gd name="T52" fmla="*/ 187 w 78"/>
                  <a:gd name="T53" fmla="*/ 176 h 67"/>
                  <a:gd name="T54" fmla="*/ 187 w 78"/>
                  <a:gd name="T55" fmla="*/ 179 h 67"/>
                  <a:gd name="T56" fmla="*/ 181 w 78"/>
                  <a:gd name="T57" fmla="*/ 179 h 67"/>
                  <a:gd name="T58" fmla="*/ 173 w 78"/>
                  <a:gd name="T59" fmla="*/ 184 h 67"/>
                  <a:gd name="T60" fmla="*/ 159 w 78"/>
                  <a:gd name="T61" fmla="*/ 184 h 67"/>
                  <a:gd name="T62" fmla="*/ 145 w 78"/>
                  <a:gd name="T63" fmla="*/ 179 h 67"/>
                  <a:gd name="T64" fmla="*/ 102 w 78"/>
                  <a:gd name="T65" fmla="*/ 159 h 67"/>
                  <a:gd name="T66" fmla="*/ 58 w 78"/>
                  <a:gd name="T67" fmla="*/ 135 h 67"/>
                  <a:gd name="T68" fmla="*/ 44 w 78"/>
                  <a:gd name="T69" fmla="*/ 129 h 67"/>
                  <a:gd name="T70" fmla="*/ 30 w 78"/>
                  <a:gd name="T71" fmla="*/ 118 h 67"/>
                  <a:gd name="T72" fmla="*/ 16 w 78"/>
                  <a:gd name="T73" fmla="*/ 102 h 67"/>
                  <a:gd name="T74" fmla="*/ 5 w 78"/>
                  <a:gd name="T75" fmla="*/ 77 h 67"/>
                  <a:gd name="T76" fmla="*/ 3 w 78"/>
                  <a:gd name="T77" fmla="*/ 63 h 67"/>
                  <a:gd name="T78" fmla="*/ 0 w 78"/>
                  <a:gd name="T79" fmla="*/ 47 h 67"/>
                  <a:gd name="T80" fmla="*/ 0 w 78"/>
                  <a:gd name="T81" fmla="*/ 33 h 67"/>
                  <a:gd name="T82" fmla="*/ 3 w 78"/>
                  <a:gd name="T83" fmla="*/ 16 h 67"/>
                  <a:gd name="T84" fmla="*/ 5 w 78"/>
                  <a:gd name="T85" fmla="*/ 8 h 67"/>
                  <a:gd name="T86" fmla="*/ 14 w 78"/>
                  <a:gd name="T87" fmla="*/ 5 h 67"/>
                  <a:gd name="T88" fmla="*/ 19 w 78"/>
                  <a:gd name="T89" fmla="*/ 3 h 67"/>
                  <a:gd name="T90" fmla="*/ 30 w 78"/>
                  <a:gd name="T91" fmla="*/ 3 h 67"/>
                  <a:gd name="T92" fmla="*/ 60 w 78"/>
                  <a:gd name="T93" fmla="*/ 3 h 67"/>
                  <a:gd name="T94" fmla="*/ 91 w 78"/>
                  <a:gd name="T95" fmla="*/ 5 h 67"/>
                  <a:gd name="T96" fmla="*/ 118 w 78"/>
                  <a:gd name="T97" fmla="*/ 11 h 67"/>
                  <a:gd name="T98" fmla="*/ 145 w 78"/>
                  <a:gd name="T99" fmla="*/ 19 h 67"/>
                  <a:gd name="T100" fmla="*/ 184 w 78"/>
                  <a:gd name="T101" fmla="*/ 33 h 67"/>
                  <a:gd name="T102" fmla="*/ 195 w 78"/>
                  <a:gd name="T103" fmla="*/ 36 h 67"/>
                  <a:gd name="T104" fmla="*/ 200 w 78"/>
                  <a:gd name="T105" fmla="*/ 36 h 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8" h="67">
                    <a:moveTo>
                      <a:pt x="73" y="13"/>
                    </a:moveTo>
                    <a:lnTo>
                      <a:pt x="78" y="13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67" y="12"/>
                    </a:lnTo>
                    <a:lnTo>
                      <a:pt x="52" y="8"/>
                    </a:lnTo>
                    <a:lnTo>
                      <a:pt x="33" y="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1" y="13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3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3" y="55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5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66" y="65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5"/>
                    </a:lnTo>
                    <a:lnTo>
                      <a:pt x="37" y="58"/>
                    </a:lnTo>
                    <a:lnTo>
                      <a:pt x="21" y="49"/>
                    </a:lnTo>
                    <a:lnTo>
                      <a:pt x="16" y="47"/>
                    </a:lnTo>
                    <a:lnTo>
                      <a:pt x="11" y="43"/>
                    </a:lnTo>
                    <a:lnTo>
                      <a:pt x="6" y="37"/>
                    </a:lnTo>
                    <a:lnTo>
                      <a:pt x="2" y="28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22" y="1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2"/>
                    </a:lnTo>
                    <a:lnTo>
                      <a:pt x="71" y="13"/>
                    </a:lnTo>
                    <a:lnTo>
                      <a:pt x="7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40" name="Freeform 1201"/>
              <p:cNvSpPr>
                <a:spLocks/>
              </p:cNvSpPr>
              <p:nvPr/>
            </p:nvSpPr>
            <p:spPr bwMode="auto">
              <a:xfrm>
                <a:off x="1786" y="2414"/>
                <a:ext cx="190" cy="96"/>
              </a:xfrm>
              <a:custGeom>
                <a:avLst/>
                <a:gdLst>
                  <a:gd name="T0" fmla="*/ 184 w 69"/>
                  <a:gd name="T1" fmla="*/ 36 h 35"/>
                  <a:gd name="T2" fmla="*/ 190 w 69"/>
                  <a:gd name="T3" fmla="*/ 36 h 35"/>
                  <a:gd name="T4" fmla="*/ 184 w 69"/>
                  <a:gd name="T5" fmla="*/ 36 h 35"/>
                  <a:gd name="T6" fmla="*/ 173 w 69"/>
                  <a:gd name="T7" fmla="*/ 41 h 35"/>
                  <a:gd name="T8" fmla="*/ 149 w 69"/>
                  <a:gd name="T9" fmla="*/ 36 h 35"/>
                  <a:gd name="T10" fmla="*/ 116 w 69"/>
                  <a:gd name="T11" fmla="*/ 30 h 35"/>
                  <a:gd name="T12" fmla="*/ 99 w 69"/>
                  <a:gd name="T13" fmla="*/ 22 h 35"/>
                  <a:gd name="T14" fmla="*/ 83 w 69"/>
                  <a:gd name="T15" fmla="*/ 14 h 35"/>
                  <a:gd name="T16" fmla="*/ 61 w 69"/>
                  <a:gd name="T17" fmla="*/ 5 h 35"/>
                  <a:gd name="T18" fmla="*/ 44 w 69"/>
                  <a:gd name="T19" fmla="*/ 3 h 35"/>
                  <a:gd name="T20" fmla="*/ 28 w 69"/>
                  <a:gd name="T21" fmla="*/ 3 h 35"/>
                  <a:gd name="T22" fmla="*/ 17 w 69"/>
                  <a:gd name="T23" fmla="*/ 3 h 35"/>
                  <a:gd name="T24" fmla="*/ 14 w 69"/>
                  <a:gd name="T25" fmla="*/ 8 h 35"/>
                  <a:gd name="T26" fmla="*/ 3 w 69"/>
                  <a:gd name="T27" fmla="*/ 19 h 35"/>
                  <a:gd name="T28" fmla="*/ 3 w 69"/>
                  <a:gd name="T29" fmla="*/ 27 h 35"/>
                  <a:gd name="T30" fmla="*/ 3 w 69"/>
                  <a:gd name="T31" fmla="*/ 36 h 35"/>
                  <a:gd name="T32" fmla="*/ 3 w 69"/>
                  <a:gd name="T33" fmla="*/ 44 h 35"/>
                  <a:gd name="T34" fmla="*/ 14 w 69"/>
                  <a:gd name="T35" fmla="*/ 55 h 35"/>
                  <a:gd name="T36" fmla="*/ 22 w 69"/>
                  <a:gd name="T37" fmla="*/ 69 h 35"/>
                  <a:gd name="T38" fmla="*/ 41 w 69"/>
                  <a:gd name="T39" fmla="*/ 82 h 35"/>
                  <a:gd name="T40" fmla="*/ 58 w 69"/>
                  <a:gd name="T41" fmla="*/ 96 h 35"/>
                  <a:gd name="T42" fmla="*/ 36 w 69"/>
                  <a:gd name="T43" fmla="*/ 82 h 35"/>
                  <a:gd name="T44" fmla="*/ 30 w 69"/>
                  <a:gd name="T45" fmla="*/ 74 h 35"/>
                  <a:gd name="T46" fmla="*/ 17 w 69"/>
                  <a:gd name="T47" fmla="*/ 60 h 35"/>
                  <a:gd name="T48" fmla="*/ 3 w 69"/>
                  <a:gd name="T49" fmla="*/ 44 h 35"/>
                  <a:gd name="T50" fmla="*/ 0 w 69"/>
                  <a:gd name="T51" fmla="*/ 36 h 35"/>
                  <a:gd name="T52" fmla="*/ 0 w 69"/>
                  <a:gd name="T53" fmla="*/ 33 h 35"/>
                  <a:gd name="T54" fmla="*/ 0 w 69"/>
                  <a:gd name="T55" fmla="*/ 27 h 35"/>
                  <a:gd name="T56" fmla="*/ 3 w 69"/>
                  <a:gd name="T57" fmla="*/ 16 h 35"/>
                  <a:gd name="T58" fmla="*/ 14 w 69"/>
                  <a:gd name="T59" fmla="*/ 5 h 35"/>
                  <a:gd name="T60" fmla="*/ 19 w 69"/>
                  <a:gd name="T61" fmla="*/ 3 h 35"/>
                  <a:gd name="T62" fmla="*/ 28 w 69"/>
                  <a:gd name="T63" fmla="*/ 0 h 35"/>
                  <a:gd name="T64" fmla="*/ 44 w 69"/>
                  <a:gd name="T65" fmla="*/ 0 h 35"/>
                  <a:gd name="T66" fmla="*/ 63 w 69"/>
                  <a:gd name="T67" fmla="*/ 5 h 35"/>
                  <a:gd name="T68" fmla="*/ 83 w 69"/>
                  <a:gd name="T69" fmla="*/ 14 h 35"/>
                  <a:gd name="T70" fmla="*/ 99 w 69"/>
                  <a:gd name="T71" fmla="*/ 19 h 35"/>
                  <a:gd name="T72" fmla="*/ 116 w 69"/>
                  <a:gd name="T73" fmla="*/ 27 h 35"/>
                  <a:gd name="T74" fmla="*/ 149 w 69"/>
                  <a:gd name="T75" fmla="*/ 36 h 35"/>
                  <a:gd name="T76" fmla="*/ 173 w 69"/>
                  <a:gd name="T77" fmla="*/ 36 h 35"/>
                  <a:gd name="T78" fmla="*/ 184 w 69"/>
                  <a:gd name="T79" fmla="*/ 36 h 3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5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3"/>
                    </a:lnTo>
                    <a:lnTo>
                      <a:pt x="63" y="15"/>
                    </a:lnTo>
                    <a:lnTo>
                      <a:pt x="54" y="13"/>
                    </a:lnTo>
                    <a:lnTo>
                      <a:pt x="42" y="11"/>
                    </a:lnTo>
                    <a:lnTo>
                      <a:pt x="36" y="8"/>
                    </a:lnTo>
                    <a:lnTo>
                      <a:pt x="30" y="5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5" y="20"/>
                    </a:lnTo>
                    <a:lnTo>
                      <a:pt x="8" y="25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13" y="30"/>
                    </a:lnTo>
                    <a:lnTo>
                      <a:pt x="11" y="27"/>
                    </a:lnTo>
                    <a:lnTo>
                      <a:pt x="6" y="22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2"/>
                    </a:lnTo>
                    <a:lnTo>
                      <a:pt x="30" y="5"/>
                    </a:lnTo>
                    <a:lnTo>
                      <a:pt x="36" y="7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3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41" name="Freeform 1202"/>
              <p:cNvSpPr>
                <a:spLocks/>
              </p:cNvSpPr>
              <p:nvPr/>
            </p:nvSpPr>
            <p:spPr bwMode="auto">
              <a:xfrm>
                <a:off x="1860" y="2518"/>
                <a:ext cx="102" cy="22"/>
              </a:xfrm>
              <a:custGeom>
                <a:avLst/>
                <a:gdLst>
                  <a:gd name="T0" fmla="*/ 99 w 37"/>
                  <a:gd name="T1" fmla="*/ 8 h 8"/>
                  <a:gd name="T2" fmla="*/ 102 w 37"/>
                  <a:gd name="T3" fmla="*/ 8 h 8"/>
                  <a:gd name="T4" fmla="*/ 102 w 37"/>
                  <a:gd name="T5" fmla="*/ 11 h 8"/>
                  <a:gd name="T6" fmla="*/ 99 w 37"/>
                  <a:gd name="T7" fmla="*/ 11 h 8"/>
                  <a:gd name="T8" fmla="*/ 88 w 37"/>
                  <a:gd name="T9" fmla="*/ 14 h 8"/>
                  <a:gd name="T10" fmla="*/ 63 w 37"/>
                  <a:gd name="T11" fmla="*/ 17 h 8"/>
                  <a:gd name="T12" fmla="*/ 39 w 37"/>
                  <a:gd name="T13" fmla="*/ 22 h 8"/>
                  <a:gd name="T14" fmla="*/ 28 w 37"/>
                  <a:gd name="T15" fmla="*/ 17 h 8"/>
                  <a:gd name="T16" fmla="*/ 25 w 37"/>
                  <a:gd name="T17" fmla="*/ 14 h 8"/>
                  <a:gd name="T18" fmla="*/ 8 w 37"/>
                  <a:gd name="T19" fmla="*/ 3 h 8"/>
                  <a:gd name="T20" fmla="*/ 0 w 37"/>
                  <a:gd name="T21" fmla="*/ 0 h 8"/>
                  <a:gd name="T22" fmla="*/ 8 w 37"/>
                  <a:gd name="T23" fmla="*/ 3 h 8"/>
                  <a:gd name="T24" fmla="*/ 28 w 37"/>
                  <a:gd name="T25" fmla="*/ 14 h 8"/>
                  <a:gd name="T26" fmla="*/ 30 w 37"/>
                  <a:gd name="T27" fmla="*/ 17 h 8"/>
                  <a:gd name="T28" fmla="*/ 39 w 37"/>
                  <a:gd name="T29" fmla="*/ 17 h 8"/>
                  <a:gd name="T30" fmla="*/ 63 w 37"/>
                  <a:gd name="T31" fmla="*/ 17 h 8"/>
                  <a:gd name="T32" fmla="*/ 88 w 37"/>
                  <a:gd name="T33" fmla="*/ 11 h 8"/>
                  <a:gd name="T34" fmla="*/ 99 w 37"/>
                  <a:gd name="T35" fmla="*/ 8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7" h="8">
                    <a:moveTo>
                      <a:pt x="36" y="3"/>
                    </a:moveTo>
                    <a:lnTo>
                      <a:pt x="37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2" y="5"/>
                    </a:lnTo>
                    <a:lnTo>
                      <a:pt x="23" y="6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23" y="6"/>
                    </a:lnTo>
                    <a:lnTo>
                      <a:pt x="32" y="4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42" name="Freeform 1203"/>
              <p:cNvSpPr>
                <a:spLocks/>
              </p:cNvSpPr>
              <p:nvPr/>
            </p:nvSpPr>
            <p:spPr bwMode="auto">
              <a:xfrm>
                <a:off x="1806" y="2496"/>
                <a:ext cx="156" cy="57"/>
              </a:xfrm>
              <a:custGeom>
                <a:avLst/>
                <a:gdLst>
                  <a:gd name="T0" fmla="*/ 151 w 57"/>
                  <a:gd name="T1" fmla="*/ 49 h 21"/>
                  <a:gd name="T2" fmla="*/ 153 w 57"/>
                  <a:gd name="T3" fmla="*/ 49 h 21"/>
                  <a:gd name="T4" fmla="*/ 156 w 57"/>
                  <a:gd name="T5" fmla="*/ 49 h 21"/>
                  <a:gd name="T6" fmla="*/ 153 w 57"/>
                  <a:gd name="T7" fmla="*/ 49 h 21"/>
                  <a:gd name="T8" fmla="*/ 151 w 57"/>
                  <a:gd name="T9" fmla="*/ 49 h 21"/>
                  <a:gd name="T10" fmla="*/ 134 w 57"/>
                  <a:gd name="T11" fmla="*/ 57 h 21"/>
                  <a:gd name="T12" fmla="*/ 112 w 57"/>
                  <a:gd name="T13" fmla="*/ 57 h 21"/>
                  <a:gd name="T14" fmla="*/ 90 w 57"/>
                  <a:gd name="T15" fmla="*/ 57 h 21"/>
                  <a:gd name="T16" fmla="*/ 68 w 57"/>
                  <a:gd name="T17" fmla="*/ 49 h 21"/>
                  <a:gd name="T18" fmla="*/ 52 w 57"/>
                  <a:gd name="T19" fmla="*/ 43 h 21"/>
                  <a:gd name="T20" fmla="*/ 36 w 57"/>
                  <a:gd name="T21" fmla="*/ 30 h 21"/>
                  <a:gd name="T22" fmla="*/ 11 w 57"/>
                  <a:gd name="T23" fmla="*/ 8 h 21"/>
                  <a:gd name="T24" fmla="*/ 0 w 57"/>
                  <a:gd name="T25" fmla="*/ 0 h 21"/>
                  <a:gd name="T26" fmla="*/ 11 w 57"/>
                  <a:gd name="T27" fmla="*/ 5 h 21"/>
                  <a:gd name="T28" fmla="*/ 38 w 57"/>
                  <a:gd name="T29" fmla="*/ 30 h 21"/>
                  <a:gd name="T30" fmla="*/ 52 w 57"/>
                  <a:gd name="T31" fmla="*/ 43 h 21"/>
                  <a:gd name="T32" fmla="*/ 68 w 57"/>
                  <a:gd name="T33" fmla="*/ 49 h 21"/>
                  <a:gd name="T34" fmla="*/ 93 w 57"/>
                  <a:gd name="T35" fmla="*/ 52 h 21"/>
                  <a:gd name="T36" fmla="*/ 112 w 57"/>
                  <a:gd name="T37" fmla="*/ 57 h 21"/>
                  <a:gd name="T38" fmla="*/ 134 w 57"/>
                  <a:gd name="T39" fmla="*/ 52 h 21"/>
                  <a:gd name="T40" fmla="*/ 151 w 57"/>
                  <a:gd name="T41" fmla="*/ 49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21">
                    <a:moveTo>
                      <a:pt x="55" y="18"/>
                    </a:moveTo>
                    <a:lnTo>
                      <a:pt x="56" y="18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5" y="18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3" y="21"/>
                    </a:lnTo>
                    <a:lnTo>
                      <a:pt x="25" y="18"/>
                    </a:lnTo>
                    <a:lnTo>
                      <a:pt x="19" y="16"/>
                    </a:lnTo>
                    <a:lnTo>
                      <a:pt x="13" y="11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11"/>
                    </a:lnTo>
                    <a:lnTo>
                      <a:pt x="19" y="16"/>
                    </a:lnTo>
                    <a:lnTo>
                      <a:pt x="25" y="18"/>
                    </a:lnTo>
                    <a:lnTo>
                      <a:pt x="34" y="19"/>
                    </a:lnTo>
                    <a:lnTo>
                      <a:pt x="41" y="21"/>
                    </a:lnTo>
                    <a:lnTo>
                      <a:pt x="49" y="19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43" name="Freeform 1204"/>
              <p:cNvSpPr>
                <a:spLocks/>
              </p:cNvSpPr>
              <p:nvPr/>
            </p:nvSpPr>
            <p:spPr bwMode="auto">
              <a:xfrm>
                <a:off x="1902" y="2562"/>
                <a:ext cx="44" cy="8"/>
              </a:xfrm>
              <a:custGeom>
                <a:avLst/>
                <a:gdLst>
                  <a:gd name="T0" fmla="*/ 41 w 16"/>
                  <a:gd name="T1" fmla="*/ 0 h 3"/>
                  <a:gd name="T2" fmla="*/ 44 w 16"/>
                  <a:gd name="T3" fmla="*/ 5 h 3"/>
                  <a:gd name="T4" fmla="*/ 39 w 16"/>
                  <a:gd name="T5" fmla="*/ 8 h 3"/>
                  <a:gd name="T6" fmla="*/ 28 w 16"/>
                  <a:gd name="T7" fmla="*/ 5 h 3"/>
                  <a:gd name="T8" fmla="*/ 14 w 16"/>
                  <a:gd name="T9" fmla="*/ 5 h 3"/>
                  <a:gd name="T10" fmla="*/ 3 w 16"/>
                  <a:gd name="T11" fmla="*/ 5 h 3"/>
                  <a:gd name="T12" fmla="*/ 0 w 16"/>
                  <a:gd name="T13" fmla="*/ 0 h 3"/>
                  <a:gd name="T14" fmla="*/ 8 w 16"/>
                  <a:gd name="T15" fmla="*/ 0 h 3"/>
                  <a:gd name="T16" fmla="*/ 14 w 16"/>
                  <a:gd name="T17" fmla="*/ 0 h 3"/>
                  <a:gd name="T18" fmla="*/ 28 w 16"/>
                  <a:gd name="T19" fmla="*/ 5 h 3"/>
                  <a:gd name="T20" fmla="*/ 39 w 16"/>
                  <a:gd name="T21" fmla="*/ 5 h 3"/>
                  <a:gd name="T22" fmla="*/ 41 w 16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3">
                    <a:moveTo>
                      <a:pt x="15" y="0"/>
                    </a:moveTo>
                    <a:lnTo>
                      <a:pt x="16" y="2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44" name="Freeform 1205"/>
              <p:cNvSpPr>
                <a:spLocks/>
              </p:cNvSpPr>
              <p:nvPr/>
            </p:nvSpPr>
            <p:spPr bwMode="auto">
              <a:xfrm>
                <a:off x="1786" y="2488"/>
                <a:ext cx="33" cy="33"/>
              </a:xfrm>
              <a:custGeom>
                <a:avLst/>
                <a:gdLst>
                  <a:gd name="T0" fmla="*/ 33 w 12"/>
                  <a:gd name="T1" fmla="*/ 33 h 12"/>
                  <a:gd name="T2" fmla="*/ 30 w 12"/>
                  <a:gd name="T3" fmla="*/ 33 h 12"/>
                  <a:gd name="T4" fmla="*/ 11 w 12"/>
                  <a:gd name="T5" fmla="*/ 11 h 12"/>
                  <a:gd name="T6" fmla="*/ 3 w 12"/>
                  <a:gd name="T7" fmla="*/ 3 h 12"/>
                  <a:gd name="T8" fmla="*/ 0 w 12"/>
                  <a:gd name="T9" fmla="*/ 0 h 12"/>
                  <a:gd name="T10" fmla="*/ 3 w 12"/>
                  <a:gd name="T11" fmla="*/ 3 h 12"/>
                  <a:gd name="T12" fmla="*/ 11 w 12"/>
                  <a:gd name="T13" fmla="*/ 11 h 12"/>
                  <a:gd name="T14" fmla="*/ 33 w 12"/>
                  <a:gd name="T15" fmla="*/ 33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1" y="12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45" name="Freeform 1206"/>
              <p:cNvSpPr>
                <a:spLocks/>
              </p:cNvSpPr>
              <p:nvPr/>
            </p:nvSpPr>
            <p:spPr bwMode="auto">
              <a:xfrm>
                <a:off x="1773" y="2408"/>
                <a:ext cx="16" cy="74"/>
              </a:xfrm>
              <a:custGeom>
                <a:avLst/>
                <a:gdLst>
                  <a:gd name="T0" fmla="*/ 16 w 6"/>
                  <a:gd name="T1" fmla="*/ 69 h 27"/>
                  <a:gd name="T2" fmla="*/ 16 w 6"/>
                  <a:gd name="T3" fmla="*/ 74 h 27"/>
                  <a:gd name="T4" fmla="*/ 16 w 6"/>
                  <a:gd name="T5" fmla="*/ 69 h 27"/>
                  <a:gd name="T6" fmla="*/ 11 w 6"/>
                  <a:gd name="T7" fmla="*/ 63 h 27"/>
                  <a:gd name="T8" fmla="*/ 3 w 6"/>
                  <a:gd name="T9" fmla="*/ 55 h 27"/>
                  <a:gd name="T10" fmla="*/ 0 w 6"/>
                  <a:gd name="T11" fmla="*/ 49 h 27"/>
                  <a:gd name="T12" fmla="*/ 0 w 6"/>
                  <a:gd name="T13" fmla="*/ 27 h 27"/>
                  <a:gd name="T14" fmla="*/ 0 w 6"/>
                  <a:gd name="T15" fmla="*/ 22 h 27"/>
                  <a:gd name="T16" fmla="*/ 0 w 6"/>
                  <a:gd name="T17" fmla="*/ 14 h 27"/>
                  <a:gd name="T18" fmla="*/ 0 w 6"/>
                  <a:gd name="T19" fmla="*/ 11 h 27"/>
                  <a:gd name="T20" fmla="*/ 3 w 6"/>
                  <a:gd name="T21" fmla="*/ 5 h 27"/>
                  <a:gd name="T22" fmla="*/ 5 w 6"/>
                  <a:gd name="T23" fmla="*/ 0 h 27"/>
                  <a:gd name="T24" fmla="*/ 3 w 6"/>
                  <a:gd name="T25" fmla="*/ 5 h 27"/>
                  <a:gd name="T26" fmla="*/ 0 w 6"/>
                  <a:gd name="T27" fmla="*/ 11 h 27"/>
                  <a:gd name="T28" fmla="*/ 0 w 6"/>
                  <a:gd name="T29" fmla="*/ 22 h 27"/>
                  <a:gd name="T30" fmla="*/ 0 w 6"/>
                  <a:gd name="T31" fmla="*/ 27 h 27"/>
                  <a:gd name="T32" fmla="*/ 0 w 6"/>
                  <a:gd name="T33" fmla="*/ 49 h 27"/>
                  <a:gd name="T34" fmla="*/ 5 w 6"/>
                  <a:gd name="T35" fmla="*/ 55 h 27"/>
                  <a:gd name="T36" fmla="*/ 11 w 6"/>
                  <a:gd name="T37" fmla="*/ 63 h 27"/>
                  <a:gd name="T38" fmla="*/ 16 w 6"/>
                  <a:gd name="T39" fmla="*/ 69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7">
                    <a:moveTo>
                      <a:pt x="6" y="25"/>
                    </a:moveTo>
                    <a:lnTo>
                      <a:pt x="6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46" name="Freeform 1207"/>
              <p:cNvSpPr>
                <a:spLocks/>
              </p:cNvSpPr>
              <p:nvPr/>
            </p:nvSpPr>
            <p:spPr bwMode="auto">
              <a:xfrm>
                <a:off x="1800" y="2427"/>
                <a:ext cx="173" cy="91"/>
              </a:xfrm>
              <a:custGeom>
                <a:avLst/>
                <a:gdLst>
                  <a:gd name="T0" fmla="*/ 162 w 63"/>
                  <a:gd name="T1" fmla="*/ 33 h 33"/>
                  <a:gd name="T2" fmla="*/ 168 w 63"/>
                  <a:gd name="T3" fmla="*/ 30 h 33"/>
                  <a:gd name="T4" fmla="*/ 173 w 63"/>
                  <a:gd name="T5" fmla="*/ 30 h 33"/>
                  <a:gd name="T6" fmla="*/ 168 w 63"/>
                  <a:gd name="T7" fmla="*/ 33 h 33"/>
                  <a:gd name="T8" fmla="*/ 154 w 63"/>
                  <a:gd name="T9" fmla="*/ 36 h 33"/>
                  <a:gd name="T10" fmla="*/ 140 w 63"/>
                  <a:gd name="T11" fmla="*/ 36 h 33"/>
                  <a:gd name="T12" fmla="*/ 124 w 63"/>
                  <a:gd name="T13" fmla="*/ 36 h 33"/>
                  <a:gd name="T14" fmla="*/ 82 w 63"/>
                  <a:gd name="T15" fmla="*/ 19 h 33"/>
                  <a:gd name="T16" fmla="*/ 58 w 63"/>
                  <a:gd name="T17" fmla="*/ 8 h 33"/>
                  <a:gd name="T18" fmla="*/ 33 w 63"/>
                  <a:gd name="T19" fmla="*/ 6 h 33"/>
                  <a:gd name="T20" fmla="*/ 19 w 63"/>
                  <a:gd name="T21" fmla="*/ 3 h 33"/>
                  <a:gd name="T22" fmla="*/ 8 w 63"/>
                  <a:gd name="T23" fmla="*/ 3 h 33"/>
                  <a:gd name="T24" fmla="*/ 5 w 63"/>
                  <a:gd name="T25" fmla="*/ 8 h 33"/>
                  <a:gd name="T26" fmla="*/ 3 w 63"/>
                  <a:gd name="T27" fmla="*/ 17 h 33"/>
                  <a:gd name="T28" fmla="*/ 5 w 63"/>
                  <a:gd name="T29" fmla="*/ 28 h 33"/>
                  <a:gd name="T30" fmla="*/ 14 w 63"/>
                  <a:gd name="T31" fmla="*/ 36 h 33"/>
                  <a:gd name="T32" fmla="*/ 22 w 63"/>
                  <a:gd name="T33" fmla="*/ 44 h 33"/>
                  <a:gd name="T34" fmla="*/ 30 w 63"/>
                  <a:gd name="T35" fmla="*/ 47 h 33"/>
                  <a:gd name="T36" fmla="*/ 69 w 63"/>
                  <a:gd name="T37" fmla="*/ 72 h 33"/>
                  <a:gd name="T38" fmla="*/ 71 w 63"/>
                  <a:gd name="T39" fmla="*/ 74 h 33"/>
                  <a:gd name="T40" fmla="*/ 88 w 63"/>
                  <a:gd name="T41" fmla="*/ 83 h 33"/>
                  <a:gd name="T42" fmla="*/ 113 w 63"/>
                  <a:gd name="T43" fmla="*/ 88 h 33"/>
                  <a:gd name="T44" fmla="*/ 124 w 63"/>
                  <a:gd name="T45" fmla="*/ 88 h 33"/>
                  <a:gd name="T46" fmla="*/ 135 w 63"/>
                  <a:gd name="T47" fmla="*/ 88 h 33"/>
                  <a:gd name="T48" fmla="*/ 168 w 63"/>
                  <a:gd name="T49" fmla="*/ 85 h 33"/>
                  <a:gd name="T50" fmla="*/ 135 w 63"/>
                  <a:gd name="T51" fmla="*/ 88 h 33"/>
                  <a:gd name="T52" fmla="*/ 132 w 63"/>
                  <a:gd name="T53" fmla="*/ 91 h 33"/>
                  <a:gd name="T54" fmla="*/ 124 w 63"/>
                  <a:gd name="T55" fmla="*/ 91 h 33"/>
                  <a:gd name="T56" fmla="*/ 99 w 63"/>
                  <a:gd name="T57" fmla="*/ 85 h 33"/>
                  <a:gd name="T58" fmla="*/ 71 w 63"/>
                  <a:gd name="T59" fmla="*/ 77 h 33"/>
                  <a:gd name="T60" fmla="*/ 63 w 63"/>
                  <a:gd name="T61" fmla="*/ 72 h 33"/>
                  <a:gd name="T62" fmla="*/ 63 w 63"/>
                  <a:gd name="T63" fmla="*/ 69 h 33"/>
                  <a:gd name="T64" fmla="*/ 27 w 63"/>
                  <a:gd name="T65" fmla="*/ 47 h 33"/>
                  <a:gd name="T66" fmla="*/ 14 w 63"/>
                  <a:gd name="T67" fmla="*/ 33 h 33"/>
                  <a:gd name="T68" fmla="*/ 5 w 63"/>
                  <a:gd name="T69" fmla="*/ 28 h 33"/>
                  <a:gd name="T70" fmla="*/ 3 w 63"/>
                  <a:gd name="T71" fmla="*/ 17 h 33"/>
                  <a:gd name="T72" fmla="*/ 0 w 63"/>
                  <a:gd name="T73" fmla="*/ 8 h 33"/>
                  <a:gd name="T74" fmla="*/ 3 w 63"/>
                  <a:gd name="T75" fmla="*/ 3 h 33"/>
                  <a:gd name="T76" fmla="*/ 5 w 63"/>
                  <a:gd name="T77" fmla="*/ 3 h 33"/>
                  <a:gd name="T78" fmla="*/ 14 w 63"/>
                  <a:gd name="T79" fmla="*/ 0 h 33"/>
                  <a:gd name="T80" fmla="*/ 36 w 63"/>
                  <a:gd name="T81" fmla="*/ 6 h 33"/>
                  <a:gd name="T82" fmla="*/ 60 w 63"/>
                  <a:gd name="T83" fmla="*/ 8 h 33"/>
                  <a:gd name="T84" fmla="*/ 85 w 63"/>
                  <a:gd name="T85" fmla="*/ 19 h 33"/>
                  <a:gd name="T86" fmla="*/ 124 w 63"/>
                  <a:gd name="T87" fmla="*/ 33 h 33"/>
                  <a:gd name="T88" fmla="*/ 140 w 63"/>
                  <a:gd name="T89" fmla="*/ 36 h 33"/>
                  <a:gd name="T90" fmla="*/ 154 w 63"/>
                  <a:gd name="T91" fmla="*/ 33 h 33"/>
                  <a:gd name="T92" fmla="*/ 162 w 63"/>
                  <a:gd name="T93" fmla="*/ 33 h 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3" h="33">
                    <a:moveTo>
                      <a:pt x="59" y="12"/>
                    </a:moveTo>
                    <a:lnTo>
                      <a:pt x="61" y="11"/>
                    </a:lnTo>
                    <a:lnTo>
                      <a:pt x="63" y="11"/>
                    </a:lnTo>
                    <a:lnTo>
                      <a:pt x="61" y="12"/>
                    </a:lnTo>
                    <a:lnTo>
                      <a:pt x="56" y="13"/>
                    </a:lnTo>
                    <a:lnTo>
                      <a:pt x="51" y="13"/>
                    </a:lnTo>
                    <a:lnTo>
                      <a:pt x="45" y="13"/>
                    </a:lnTo>
                    <a:lnTo>
                      <a:pt x="30" y="7"/>
                    </a:lnTo>
                    <a:lnTo>
                      <a:pt x="21" y="3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6"/>
                    </a:lnTo>
                    <a:lnTo>
                      <a:pt x="11" y="17"/>
                    </a:lnTo>
                    <a:lnTo>
                      <a:pt x="25" y="26"/>
                    </a:lnTo>
                    <a:lnTo>
                      <a:pt x="26" y="27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9" y="32"/>
                    </a:lnTo>
                    <a:lnTo>
                      <a:pt x="61" y="31"/>
                    </a:lnTo>
                    <a:lnTo>
                      <a:pt x="49" y="32"/>
                    </a:lnTo>
                    <a:lnTo>
                      <a:pt x="48" y="33"/>
                    </a:lnTo>
                    <a:lnTo>
                      <a:pt x="45" y="33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10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3" y="2"/>
                    </a:lnTo>
                    <a:lnTo>
                      <a:pt x="22" y="3"/>
                    </a:lnTo>
                    <a:lnTo>
                      <a:pt x="31" y="7"/>
                    </a:lnTo>
                    <a:lnTo>
                      <a:pt x="45" y="12"/>
                    </a:lnTo>
                    <a:lnTo>
                      <a:pt x="51" y="13"/>
                    </a:lnTo>
                    <a:lnTo>
                      <a:pt x="56" y="12"/>
                    </a:lnTo>
                    <a:lnTo>
                      <a:pt x="59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47" name="Freeform 1208"/>
              <p:cNvSpPr>
                <a:spLocks/>
              </p:cNvSpPr>
              <p:nvPr/>
            </p:nvSpPr>
            <p:spPr bwMode="auto">
              <a:xfrm>
                <a:off x="1814" y="2446"/>
                <a:ext cx="154" cy="53"/>
              </a:xfrm>
              <a:custGeom>
                <a:avLst/>
                <a:gdLst>
                  <a:gd name="T0" fmla="*/ 149 w 56"/>
                  <a:gd name="T1" fmla="*/ 50 h 19"/>
                  <a:gd name="T2" fmla="*/ 154 w 56"/>
                  <a:gd name="T3" fmla="*/ 50 h 19"/>
                  <a:gd name="T4" fmla="*/ 149 w 56"/>
                  <a:gd name="T5" fmla="*/ 50 h 19"/>
                  <a:gd name="T6" fmla="*/ 88 w 56"/>
                  <a:gd name="T7" fmla="*/ 53 h 19"/>
                  <a:gd name="T8" fmla="*/ 77 w 56"/>
                  <a:gd name="T9" fmla="*/ 50 h 19"/>
                  <a:gd name="T10" fmla="*/ 69 w 56"/>
                  <a:gd name="T11" fmla="*/ 50 h 19"/>
                  <a:gd name="T12" fmla="*/ 50 w 56"/>
                  <a:gd name="T13" fmla="*/ 39 h 19"/>
                  <a:gd name="T14" fmla="*/ 41 w 56"/>
                  <a:gd name="T15" fmla="*/ 31 h 19"/>
                  <a:gd name="T16" fmla="*/ 36 w 56"/>
                  <a:gd name="T17" fmla="*/ 28 h 19"/>
                  <a:gd name="T18" fmla="*/ 28 w 56"/>
                  <a:gd name="T19" fmla="*/ 22 h 19"/>
                  <a:gd name="T20" fmla="*/ 8 w 56"/>
                  <a:gd name="T21" fmla="*/ 11 h 19"/>
                  <a:gd name="T22" fmla="*/ 0 w 56"/>
                  <a:gd name="T23" fmla="*/ 0 h 19"/>
                  <a:gd name="T24" fmla="*/ 8 w 56"/>
                  <a:gd name="T25" fmla="*/ 11 h 19"/>
                  <a:gd name="T26" fmla="*/ 22 w 56"/>
                  <a:gd name="T27" fmla="*/ 17 h 19"/>
                  <a:gd name="T28" fmla="*/ 36 w 56"/>
                  <a:gd name="T29" fmla="*/ 28 h 19"/>
                  <a:gd name="T30" fmla="*/ 44 w 56"/>
                  <a:gd name="T31" fmla="*/ 28 h 19"/>
                  <a:gd name="T32" fmla="*/ 55 w 56"/>
                  <a:gd name="T33" fmla="*/ 39 h 19"/>
                  <a:gd name="T34" fmla="*/ 72 w 56"/>
                  <a:gd name="T35" fmla="*/ 45 h 19"/>
                  <a:gd name="T36" fmla="*/ 77 w 56"/>
                  <a:gd name="T37" fmla="*/ 50 h 19"/>
                  <a:gd name="T38" fmla="*/ 91 w 56"/>
                  <a:gd name="T39" fmla="*/ 50 h 19"/>
                  <a:gd name="T40" fmla="*/ 149 w 56"/>
                  <a:gd name="T41" fmla="*/ 5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19"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lnTo>
                      <a:pt x="32" y="19"/>
                    </a:lnTo>
                    <a:lnTo>
                      <a:pt x="28" y="18"/>
                    </a:lnTo>
                    <a:lnTo>
                      <a:pt x="25" y="18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3" y="10"/>
                    </a:lnTo>
                    <a:lnTo>
                      <a:pt x="10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4"/>
                    </a:lnTo>
                    <a:lnTo>
                      <a:pt x="26" y="16"/>
                    </a:lnTo>
                    <a:lnTo>
                      <a:pt x="28" y="18"/>
                    </a:lnTo>
                    <a:lnTo>
                      <a:pt x="33" y="18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48" name="Freeform 1209"/>
              <p:cNvSpPr>
                <a:spLocks/>
              </p:cNvSpPr>
              <p:nvPr/>
            </p:nvSpPr>
            <p:spPr bwMode="auto">
              <a:xfrm>
                <a:off x="1817" y="2441"/>
                <a:ext cx="156" cy="41"/>
              </a:xfrm>
              <a:custGeom>
                <a:avLst/>
                <a:gdLst>
                  <a:gd name="T0" fmla="*/ 153 w 57"/>
                  <a:gd name="T1" fmla="*/ 33 h 15"/>
                  <a:gd name="T2" fmla="*/ 156 w 57"/>
                  <a:gd name="T3" fmla="*/ 33 h 15"/>
                  <a:gd name="T4" fmla="*/ 153 w 57"/>
                  <a:gd name="T5" fmla="*/ 36 h 15"/>
                  <a:gd name="T6" fmla="*/ 131 w 57"/>
                  <a:gd name="T7" fmla="*/ 36 h 15"/>
                  <a:gd name="T8" fmla="*/ 115 w 57"/>
                  <a:gd name="T9" fmla="*/ 41 h 15"/>
                  <a:gd name="T10" fmla="*/ 96 w 57"/>
                  <a:gd name="T11" fmla="*/ 36 h 15"/>
                  <a:gd name="T12" fmla="*/ 57 w 57"/>
                  <a:gd name="T13" fmla="*/ 22 h 15"/>
                  <a:gd name="T14" fmla="*/ 41 w 57"/>
                  <a:gd name="T15" fmla="*/ 16 h 15"/>
                  <a:gd name="T16" fmla="*/ 11 w 57"/>
                  <a:gd name="T17" fmla="*/ 3 h 15"/>
                  <a:gd name="T18" fmla="*/ 0 w 57"/>
                  <a:gd name="T19" fmla="*/ 0 h 15"/>
                  <a:gd name="T20" fmla="*/ 11 w 57"/>
                  <a:gd name="T21" fmla="*/ 3 h 15"/>
                  <a:gd name="T22" fmla="*/ 44 w 57"/>
                  <a:gd name="T23" fmla="*/ 16 h 15"/>
                  <a:gd name="T24" fmla="*/ 60 w 57"/>
                  <a:gd name="T25" fmla="*/ 19 h 15"/>
                  <a:gd name="T26" fmla="*/ 96 w 57"/>
                  <a:gd name="T27" fmla="*/ 36 h 15"/>
                  <a:gd name="T28" fmla="*/ 115 w 57"/>
                  <a:gd name="T29" fmla="*/ 36 h 15"/>
                  <a:gd name="T30" fmla="*/ 131 w 57"/>
                  <a:gd name="T31" fmla="*/ 36 h 15"/>
                  <a:gd name="T32" fmla="*/ 153 w 57"/>
                  <a:gd name="T33" fmla="*/ 3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2"/>
                    </a:moveTo>
                    <a:lnTo>
                      <a:pt x="57" y="12"/>
                    </a:lnTo>
                    <a:lnTo>
                      <a:pt x="56" y="13"/>
                    </a:lnTo>
                    <a:lnTo>
                      <a:pt x="48" y="13"/>
                    </a:lnTo>
                    <a:lnTo>
                      <a:pt x="42" y="15"/>
                    </a:lnTo>
                    <a:lnTo>
                      <a:pt x="35" y="13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6" y="6"/>
                    </a:lnTo>
                    <a:lnTo>
                      <a:pt x="22" y="7"/>
                    </a:lnTo>
                    <a:lnTo>
                      <a:pt x="35" y="13"/>
                    </a:lnTo>
                    <a:lnTo>
                      <a:pt x="42" y="13"/>
                    </a:lnTo>
                    <a:lnTo>
                      <a:pt x="48" y="13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74" name="Group 1210"/>
            <p:cNvGrpSpPr>
              <a:grpSpLocks/>
            </p:cNvGrpSpPr>
            <p:nvPr/>
          </p:nvGrpSpPr>
          <p:grpSpPr bwMode="auto">
            <a:xfrm rot="930613">
              <a:off x="1816" y="2651"/>
              <a:ext cx="519" cy="538"/>
              <a:chOff x="1938" y="2682"/>
              <a:chExt cx="519" cy="538"/>
            </a:xfrm>
          </p:grpSpPr>
          <p:sp>
            <p:nvSpPr>
              <p:cNvPr id="4357" name="Freeform 1211"/>
              <p:cNvSpPr>
                <a:spLocks/>
              </p:cNvSpPr>
              <p:nvPr/>
            </p:nvSpPr>
            <p:spPr bwMode="auto">
              <a:xfrm>
                <a:off x="1938" y="2757"/>
                <a:ext cx="44" cy="107"/>
              </a:xfrm>
              <a:custGeom>
                <a:avLst/>
                <a:gdLst>
                  <a:gd name="T0" fmla="*/ 0 w 16"/>
                  <a:gd name="T1" fmla="*/ 102 h 39"/>
                  <a:gd name="T2" fmla="*/ 0 w 16"/>
                  <a:gd name="T3" fmla="*/ 107 h 39"/>
                  <a:gd name="T4" fmla="*/ 0 w 16"/>
                  <a:gd name="T5" fmla="*/ 102 h 39"/>
                  <a:gd name="T6" fmla="*/ 0 w 16"/>
                  <a:gd name="T7" fmla="*/ 91 h 39"/>
                  <a:gd name="T8" fmla="*/ 11 w 16"/>
                  <a:gd name="T9" fmla="*/ 66 h 39"/>
                  <a:gd name="T10" fmla="*/ 22 w 16"/>
                  <a:gd name="T11" fmla="*/ 38 h 39"/>
                  <a:gd name="T12" fmla="*/ 28 w 16"/>
                  <a:gd name="T13" fmla="*/ 27 h 39"/>
                  <a:gd name="T14" fmla="*/ 39 w 16"/>
                  <a:gd name="T15" fmla="*/ 11 h 39"/>
                  <a:gd name="T16" fmla="*/ 44 w 16"/>
                  <a:gd name="T17" fmla="*/ 0 h 39"/>
                  <a:gd name="T18" fmla="*/ 41 w 16"/>
                  <a:gd name="T19" fmla="*/ 11 h 39"/>
                  <a:gd name="T20" fmla="*/ 28 w 16"/>
                  <a:gd name="T21" fmla="*/ 30 h 39"/>
                  <a:gd name="T22" fmla="*/ 25 w 16"/>
                  <a:gd name="T23" fmla="*/ 41 h 39"/>
                  <a:gd name="T24" fmla="*/ 14 w 16"/>
                  <a:gd name="T25" fmla="*/ 66 h 39"/>
                  <a:gd name="T26" fmla="*/ 3 w 16"/>
                  <a:gd name="T27" fmla="*/ 91 h 39"/>
                  <a:gd name="T28" fmla="*/ 0 w 16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" h="39">
                    <a:moveTo>
                      <a:pt x="0" y="37"/>
                    </a:moveTo>
                    <a:lnTo>
                      <a:pt x="0" y="39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4" y="24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5" y="4"/>
                    </a:lnTo>
                    <a:lnTo>
                      <a:pt x="10" y="11"/>
                    </a:lnTo>
                    <a:lnTo>
                      <a:pt x="9" y="15"/>
                    </a:lnTo>
                    <a:lnTo>
                      <a:pt x="5" y="24"/>
                    </a:lnTo>
                    <a:lnTo>
                      <a:pt x="1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58" name="Freeform 1212"/>
              <p:cNvSpPr>
                <a:spLocks/>
              </p:cNvSpPr>
              <p:nvPr/>
            </p:nvSpPr>
            <p:spPr bwMode="auto">
              <a:xfrm>
                <a:off x="2015" y="2682"/>
                <a:ext cx="107" cy="53"/>
              </a:xfrm>
              <a:custGeom>
                <a:avLst/>
                <a:gdLst>
                  <a:gd name="T0" fmla="*/ 3 w 39"/>
                  <a:gd name="T1" fmla="*/ 53 h 19"/>
                  <a:gd name="T2" fmla="*/ 0 w 39"/>
                  <a:gd name="T3" fmla="*/ 53 h 19"/>
                  <a:gd name="T4" fmla="*/ 36 w 39"/>
                  <a:gd name="T5" fmla="*/ 28 h 19"/>
                  <a:gd name="T6" fmla="*/ 77 w 39"/>
                  <a:gd name="T7" fmla="*/ 11 h 19"/>
                  <a:gd name="T8" fmla="*/ 99 w 39"/>
                  <a:gd name="T9" fmla="*/ 0 h 19"/>
                  <a:gd name="T10" fmla="*/ 107 w 39"/>
                  <a:gd name="T11" fmla="*/ 0 h 19"/>
                  <a:gd name="T12" fmla="*/ 99 w 39"/>
                  <a:gd name="T13" fmla="*/ 0 h 19"/>
                  <a:gd name="T14" fmla="*/ 77 w 39"/>
                  <a:gd name="T15" fmla="*/ 11 h 19"/>
                  <a:gd name="T16" fmla="*/ 41 w 39"/>
                  <a:gd name="T17" fmla="*/ 31 h 19"/>
                  <a:gd name="T18" fmla="*/ 3 w 39"/>
                  <a:gd name="T19" fmla="*/ 53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19">
                    <a:moveTo>
                      <a:pt x="1" y="19"/>
                    </a:moveTo>
                    <a:lnTo>
                      <a:pt x="0" y="19"/>
                    </a:lnTo>
                    <a:lnTo>
                      <a:pt x="13" y="10"/>
                    </a:lnTo>
                    <a:lnTo>
                      <a:pt x="28" y="4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28" y="4"/>
                    </a:lnTo>
                    <a:lnTo>
                      <a:pt x="15" y="11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59" name="Freeform 1213"/>
              <p:cNvSpPr>
                <a:spLocks/>
              </p:cNvSpPr>
              <p:nvPr/>
            </p:nvSpPr>
            <p:spPr bwMode="auto">
              <a:xfrm>
                <a:off x="1949" y="2688"/>
                <a:ext cx="208" cy="222"/>
              </a:xfrm>
              <a:custGeom>
                <a:avLst/>
                <a:gdLst>
                  <a:gd name="T0" fmla="*/ 3 w 76"/>
                  <a:gd name="T1" fmla="*/ 217 h 81"/>
                  <a:gd name="T2" fmla="*/ 0 w 76"/>
                  <a:gd name="T3" fmla="*/ 217 h 81"/>
                  <a:gd name="T4" fmla="*/ 0 w 76"/>
                  <a:gd name="T5" fmla="*/ 222 h 81"/>
                  <a:gd name="T6" fmla="*/ 0 w 76"/>
                  <a:gd name="T7" fmla="*/ 217 h 81"/>
                  <a:gd name="T8" fmla="*/ 3 w 76"/>
                  <a:gd name="T9" fmla="*/ 211 h 81"/>
                  <a:gd name="T10" fmla="*/ 3 w 76"/>
                  <a:gd name="T11" fmla="*/ 206 h 81"/>
                  <a:gd name="T12" fmla="*/ 5 w 76"/>
                  <a:gd name="T13" fmla="*/ 178 h 81"/>
                  <a:gd name="T14" fmla="*/ 11 w 76"/>
                  <a:gd name="T15" fmla="*/ 162 h 81"/>
                  <a:gd name="T16" fmla="*/ 16 w 76"/>
                  <a:gd name="T17" fmla="*/ 140 h 81"/>
                  <a:gd name="T18" fmla="*/ 25 w 76"/>
                  <a:gd name="T19" fmla="*/ 123 h 81"/>
                  <a:gd name="T20" fmla="*/ 38 w 76"/>
                  <a:gd name="T21" fmla="*/ 104 h 81"/>
                  <a:gd name="T22" fmla="*/ 52 w 76"/>
                  <a:gd name="T23" fmla="*/ 85 h 81"/>
                  <a:gd name="T24" fmla="*/ 66 w 76"/>
                  <a:gd name="T25" fmla="*/ 71 h 81"/>
                  <a:gd name="T26" fmla="*/ 93 w 76"/>
                  <a:gd name="T27" fmla="*/ 49 h 81"/>
                  <a:gd name="T28" fmla="*/ 115 w 76"/>
                  <a:gd name="T29" fmla="*/ 36 h 81"/>
                  <a:gd name="T30" fmla="*/ 123 w 76"/>
                  <a:gd name="T31" fmla="*/ 33 h 81"/>
                  <a:gd name="T32" fmla="*/ 142 w 76"/>
                  <a:gd name="T33" fmla="*/ 22 h 81"/>
                  <a:gd name="T34" fmla="*/ 183 w 76"/>
                  <a:gd name="T35" fmla="*/ 8 h 81"/>
                  <a:gd name="T36" fmla="*/ 208 w 76"/>
                  <a:gd name="T37" fmla="*/ 0 h 81"/>
                  <a:gd name="T38" fmla="*/ 183 w 76"/>
                  <a:gd name="T39" fmla="*/ 11 h 81"/>
                  <a:gd name="T40" fmla="*/ 123 w 76"/>
                  <a:gd name="T41" fmla="*/ 36 h 81"/>
                  <a:gd name="T42" fmla="*/ 112 w 76"/>
                  <a:gd name="T43" fmla="*/ 38 h 81"/>
                  <a:gd name="T44" fmla="*/ 93 w 76"/>
                  <a:gd name="T45" fmla="*/ 52 h 81"/>
                  <a:gd name="T46" fmla="*/ 66 w 76"/>
                  <a:gd name="T47" fmla="*/ 77 h 81"/>
                  <a:gd name="T48" fmla="*/ 52 w 76"/>
                  <a:gd name="T49" fmla="*/ 90 h 81"/>
                  <a:gd name="T50" fmla="*/ 38 w 76"/>
                  <a:gd name="T51" fmla="*/ 107 h 81"/>
                  <a:gd name="T52" fmla="*/ 25 w 76"/>
                  <a:gd name="T53" fmla="*/ 123 h 81"/>
                  <a:gd name="T54" fmla="*/ 16 w 76"/>
                  <a:gd name="T55" fmla="*/ 145 h 81"/>
                  <a:gd name="T56" fmla="*/ 5 w 76"/>
                  <a:gd name="T57" fmla="*/ 178 h 81"/>
                  <a:gd name="T58" fmla="*/ 5 w 76"/>
                  <a:gd name="T59" fmla="*/ 206 h 81"/>
                  <a:gd name="T60" fmla="*/ 3 w 76"/>
                  <a:gd name="T61" fmla="*/ 211 h 81"/>
                  <a:gd name="T62" fmla="*/ 3 w 76"/>
                  <a:gd name="T63" fmla="*/ 217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6" h="81">
                    <a:moveTo>
                      <a:pt x="1" y="79"/>
                    </a:moveTo>
                    <a:lnTo>
                      <a:pt x="0" y="79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2" y="65"/>
                    </a:lnTo>
                    <a:lnTo>
                      <a:pt x="4" y="59"/>
                    </a:lnTo>
                    <a:lnTo>
                      <a:pt x="6" y="51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1"/>
                    </a:lnTo>
                    <a:lnTo>
                      <a:pt x="24" y="26"/>
                    </a:lnTo>
                    <a:lnTo>
                      <a:pt x="34" y="18"/>
                    </a:lnTo>
                    <a:lnTo>
                      <a:pt x="42" y="13"/>
                    </a:lnTo>
                    <a:lnTo>
                      <a:pt x="45" y="12"/>
                    </a:lnTo>
                    <a:lnTo>
                      <a:pt x="52" y="8"/>
                    </a:lnTo>
                    <a:lnTo>
                      <a:pt x="67" y="3"/>
                    </a:lnTo>
                    <a:lnTo>
                      <a:pt x="76" y="0"/>
                    </a:lnTo>
                    <a:lnTo>
                      <a:pt x="67" y="4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8"/>
                    </a:lnTo>
                    <a:lnTo>
                      <a:pt x="19" y="33"/>
                    </a:lnTo>
                    <a:lnTo>
                      <a:pt x="14" y="39"/>
                    </a:lnTo>
                    <a:lnTo>
                      <a:pt x="9" y="45"/>
                    </a:lnTo>
                    <a:lnTo>
                      <a:pt x="6" y="53"/>
                    </a:lnTo>
                    <a:lnTo>
                      <a:pt x="2" y="65"/>
                    </a:lnTo>
                    <a:lnTo>
                      <a:pt x="2" y="75"/>
                    </a:lnTo>
                    <a:lnTo>
                      <a:pt x="1" y="77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0" name="Freeform 1214"/>
              <p:cNvSpPr>
                <a:spLocks/>
              </p:cNvSpPr>
              <p:nvPr/>
            </p:nvSpPr>
            <p:spPr bwMode="auto">
              <a:xfrm>
                <a:off x="1960" y="2707"/>
                <a:ext cx="241" cy="217"/>
              </a:xfrm>
              <a:custGeom>
                <a:avLst/>
                <a:gdLst>
                  <a:gd name="T0" fmla="*/ 3 w 88"/>
                  <a:gd name="T1" fmla="*/ 212 h 79"/>
                  <a:gd name="T2" fmla="*/ 0 w 88"/>
                  <a:gd name="T3" fmla="*/ 217 h 79"/>
                  <a:gd name="T4" fmla="*/ 0 w 88"/>
                  <a:gd name="T5" fmla="*/ 212 h 79"/>
                  <a:gd name="T6" fmla="*/ 0 w 88"/>
                  <a:gd name="T7" fmla="*/ 206 h 79"/>
                  <a:gd name="T8" fmla="*/ 5 w 88"/>
                  <a:gd name="T9" fmla="*/ 198 h 79"/>
                  <a:gd name="T10" fmla="*/ 14 w 88"/>
                  <a:gd name="T11" fmla="*/ 170 h 79"/>
                  <a:gd name="T12" fmla="*/ 27 w 88"/>
                  <a:gd name="T13" fmla="*/ 132 h 79"/>
                  <a:gd name="T14" fmla="*/ 36 w 88"/>
                  <a:gd name="T15" fmla="*/ 113 h 79"/>
                  <a:gd name="T16" fmla="*/ 47 w 88"/>
                  <a:gd name="T17" fmla="*/ 91 h 79"/>
                  <a:gd name="T18" fmla="*/ 63 w 88"/>
                  <a:gd name="T19" fmla="*/ 71 h 79"/>
                  <a:gd name="T20" fmla="*/ 77 w 88"/>
                  <a:gd name="T21" fmla="*/ 58 h 79"/>
                  <a:gd name="T22" fmla="*/ 96 w 88"/>
                  <a:gd name="T23" fmla="*/ 44 h 79"/>
                  <a:gd name="T24" fmla="*/ 112 w 88"/>
                  <a:gd name="T25" fmla="*/ 36 h 79"/>
                  <a:gd name="T26" fmla="*/ 140 w 88"/>
                  <a:gd name="T27" fmla="*/ 22 h 79"/>
                  <a:gd name="T28" fmla="*/ 148 w 88"/>
                  <a:gd name="T29" fmla="*/ 19 h 79"/>
                  <a:gd name="T30" fmla="*/ 170 w 88"/>
                  <a:gd name="T31" fmla="*/ 14 h 79"/>
                  <a:gd name="T32" fmla="*/ 214 w 88"/>
                  <a:gd name="T33" fmla="*/ 0 h 79"/>
                  <a:gd name="T34" fmla="*/ 241 w 88"/>
                  <a:gd name="T35" fmla="*/ 0 h 79"/>
                  <a:gd name="T36" fmla="*/ 214 w 88"/>
                  <a:gd name="T37" fmla="*/ 0 h 79"/>
                  <a:gd name="T38" fmla="*/ 181 w 88"/>
                  <a:gd name="T39" fmla="*/ 14 h 79"/>
                  <a:gd name="T40" fmla="*/ 145 w 88"/>
                  <a:gd name="T41" fmla="*/ 22 h 79"/>
                  <a:gd name="T42" fmla="*/ 134 w 88"/>
                  <a:gd name="T43" fmla="*/ 27 h 79"/>
                  <a:gd name="T44" fmla="*/ 107 w 88"/>
                  <a:gd name="T45" fmla="*/ 36 h 79"/>
                  <a:gd name="T46" fmla="*/ 96 w 88"/>
                  <a:gd name="T47" fmla="*/ 47 h 79"/>
                  <a:gd name="T48" fmla="*/ 77 w 88"/>
                  <a:gd name="T49" fmla="*/ 60 h 79"/>
                  <a:gd name="T50" fmla="*/ 60 w 88"/>
                  <a:gd name="T51" fmla="*/ 74 h 79"/>
                  <a:gd name="T52" fmla="*/ 47 w 88"/>
                  <a:gd name="T53" fmla="*/ 93 h 79"/>
                  <a:gd name="T54" fmla="*/ 30 w 88"/>
                  <a:gd name="T55" fmla="*/ 132 h 79"/>
                  <a:gd name="T56" fmla="*/ 16 w 88"/>
                  <a:gd name="T57" fmla="*/ 170 h 79"/>
                  <a:gd name="T58" fmla="*/ 5 w 88"/>
                  <a:gd name="T59" fmla="*/ 201 h 79"/>
                  <a:gd name="T60" fmla="*/ 3 w 88"/>
                  <a:gd name="T61" fmla="*/ 212 h 7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8" h="79">
                    <a:moveTo>
                      <a:pt x="1" y="77"/>
                    </a:move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2"/>
                    </a:lnTo>
                    <a:lnTo>
                      <a:pt x="5" y="62"/>
                    </a:lnTo>
                    <a:lnTo>
                      <a:pt x="10" y="48"/>
                    </a:lnTo>
                    <a:lnTo>
                      <a:pt x="13" y="41"/>
                    </a:lnTo>
                    <a:lnTo>
                      <a:pt x="17" y="33"/>
                    </a:lnTo>
                    <a:lnTo>
                      <a:pt x="23" y="26"/>
                    </a:lnTo>
                    <a:lnTo>
                      <a:pt x="28" y="21"/>
                    </a:lnTo>
                    <a:lnTo>
                      <a:pt x="35" y="16"/>
                    </a:lnTo>
                    <a:lnTo>
                      <a:pt x="41" y="13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62" y="5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78" y="0"/>
                    </a:lnTo>
                    <a:lnTo>
                      <a:pt x="66" y="5"/>
                    </a:lnTo>
                    <a:lnTo>
                      <a:pt x="53" y="8"/>
                    </a:lnTo>
                    <a:lnTo>
                      <a:pt x="49" y="10"/>
                    </a:lnTo>
                    <a:lnTo>
                      <a:pt x="39" y="13"/>
                    </a:lnTo>
                    <a:lnTo>
                      <a:pt x="35" y="17"/>
                    </a:lnTo>
                    <a:lnTo>
                      <a:pt x="28" y="22"/>
                    </a:lnTo>
                    <a:lnTo>
                      <a:pt x="22" y="27"/>
                    </a:lnTo>
                    <a:lnTo>
                      <a:pt x="17" y="34"/>
                    </a:lnTo>
                    <a:lnTo>
                      <a:pt x="11" y="48"/>
                    </a:lnTo>
                    <a:lnTo>
                      <a:pt x="6" y="62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1" name="Freeform 1215"/>
              <p:cNvSpPr>
                <a:spLocks/>
              </p:cNvSpPr>
              <p:nvPr/>
            </p:nvSpPr>
            <p:spPr bwMode="auto">
              <a:xfrm>
                <a:off x="1968" y="2825"/>
                <a:ext cx="47" cy="135"/>
              </a:xfrm>
              <a:custGeom>
                <a:avLst/>
                <a:gdLst>
                  <a:gd name="T0" fmla="*/ 6 w 17"/>
                  <a:gd name="T1" fmla="*/ 129 h 49"/>
                  <a:gd name="T2" fmla="*/ 0 w 17"/>
                  <a:gd name="T3" fmla="*/ 135 h 49"/>
                  <a:gd name="T4" fmla="*/ 0 w 17"/>
                  <a:gd name="T5" fmla="*/ 129 h 49"/>
                  <a:gd name="T6" fmla="*/ 6 w 17"/>
                  <a:gd name="T7" fmla="*/ 113 h 49"/>
                  <a:gd name="T8" fmla="*/ 11 w 17"/>
                  <a:gd name="T9" fmla="*/ 80 h 49"/>
                  <a:gd name="T10" fmla="*/ 19 w 17"/>
                  <a:gd name="T11" fmla="*/ 66 h 49"/>
                  <a:gd name="T12" fmla="*/ 22 w 17"/>
                  <a:gd name="T13" fmla="*/ 47 h 49"/>
                  <a:gd name="T14" fmla="*/ 25 w 17"/>
                  <a:gd name="T15" fmla="*/ 33 h 49"/>
                  <a:gd name="T16" fmla="*/ 28 w 17"/>
                  <a:gd name="T17" fmla="*/ 25 h 49"/>
                  <a:gd name="T18" fmla="*/ 33 w 17"/>
                  <a:gd name="T19" fmla="*/ 17 h 49"/>
                  <a:gd name="T20" fmla="*/ 36 w 17"/>
                  <a:gd name="T21" fmla="*/ 11 h 49"/>
                  <a:gd name="T22" fmla="*/ 47 w 17"/>
                  <a:gd name="T23" fmla="*/ 0 h 49"/>
                  <a:gd name="T24" fmla="*/ 36 w 17"/>
                  <a:gd name="T25" fmla="*/ 11 h 49"/>
                  <a:gd name="T26" fmla="*/ 28 w 17"/>
                  <a:gd name="T27" fmla="*/ 22 h 49"/>
                  <a:gd name="T28" fmla="*/ 25 w 17"/>
                  <a:gd name="T29" fmla="*/ 33 h 49"/>
                  <a:gd name="T30" fmla="*/ 25 w 17"/>
                  <a:gd name="T31" fmla="*/ 52 h 49"/>
                  <a:gd name="T32" fmla="*/ 22 w 17"/>
                  <a:gd name="T33" fmla="*/ 66 h 49"/>
                  <a:gd name="T34" fmla="*/ 11 w 17"/>
                  <a:gd name="T35" fmla="*/ 83 h 49"/>
                  <a:gd name="T36" fmla="*/ 8 w 17"/>
                  <a:gd name="T37" fmla="*/ 113 h 49"/>
                  <a:gd name="T38" fmla="*/ 6 w 17"/>
                  <a:gd name="T39" fmla="*/ 129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" h="49">
                    <a:moveTo>
                      <a:pt x="2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2" y="41"/>
                    </a:lnTo>
                    <a:lnTo>
                      <a:pt x="4" y="29"/>
                    </a:lnTo>
                    <a:lnTo>
                      <a:pt x="7" y="24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0" y="8"/>
                    </a:lnTo>
                    <a:lnTo>
                      <a:pt x="9" y="12"/>
                    </a:lnTo>
                    <a:lnTo>
                      <a:pt x="9" y="19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3" y="41"/>
                    </a:lnTo>
                    <a:lnTo>
                      <a:pt x="2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2" name="Freeform 1216"/>
              <p:cNvSpPr>
                <a:spLocks/>
              </p:cNvSpPr>
              <p:nvPr/>
            </p:nvSpPr>
            <p:spPr bwMode="auto">
              <a:xfrm>
                <a:off x="2017" y="2743"/>
                <a:ext cx="83" cy="68"/>
              </a:xfrm>
              <a:custGeom>
                <a:avLst/>
                <a:gdLst>
                  <a:gd name="T0" fmla="*/ 0 w 30"/>
                  <a:gd name="T1" fmla="*/ 65 h 25"/>
                  <a:gd name="T2" fmla="*/ 0 w 30"/>
                  <a:gd name="T3" fmla="*/ 68 h 25"/>
                  <a:gd name="T4" fmla="*/ 0 w 30"/>
                  <a:gd name="T5" fmla="*/ 65 h 25"/>
                  <a:gd name="T6" fmla="*/ 6 w 30"/>
                  <a:gd name="T7" fmla="*/ 54 h 25"/>
                  <a:gd name="T8" fmla="*/ 28 w 30"/>
                  <a:gd name="T9" fmla="*/ 38 h 25"/>
                  <a:gd name="T10" fmla="*/ 44 w 30"/>
                  <a:gd name="T11" fmla="*/ 16 h 25"/>
                  <a:gd name="T12" fmla="*/ 55 w 30"/>
                  <a:gd name="T13" fmla="*/ 14 h 25"/>
                  <a:gd name="T14" fmla="*/ 75 w 30"/>
                  <a:gd name="T15" fmla="*/ 3 h 25"/>
                  <a:gd name="T16" fmla="*/ 83 w 30"/>
                  <a:gd name="T17" fmla="*/ 0 h 25"/>
                  <a:gd name="T18" fmla="*/ 75 w 30"/>
                  <a:gd name="T19" fmla="*/ 3 h 25"/>
                  <a:gd name="T20" fmla="*/ 55 w 30"/>
                  <a:gd name="T21" fmla="*/ 14 h 25"/>
                  <a:gd name="T22" fmla="*/ 44 w 30"/>
                  <a:gd name="T23" fmla="*/ 22 h 25"/>
                  <a:gd name="T24" fmla="*/ 28 w 30"/>
                  <a:gd name="T25" fmla="*/ 38 h 25"/>
                  <a:gd name="T26" fmla="*/ 11 w 30"/>
                  <a:gd name="T27" fmla="*/ 57 h 25"/>
                  <a:gd name="T28" fmla="*/ 0 w 30"/>
                  <a:gd name="T29" fmla="*/ 65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25">
                    <a:moveTo>
                      <a:pt x="0" y="24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10" y="14"/>
                    </a:lnTo>
                    <a:lnTo>
                      <a:pt x="16" y="6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6" y="8"/>
                    </a:lnTo>
                    <a:lnTo>
                      <a:pt x="10" y="14"/>
                    </a:lnTo>
                    <a:lnTo>
                      <a:pt x="4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3" name="Freeform 1217"/>
              <p:cNvSpPr>
                <a:spLocks/>
              </p:cNvSpPr>
              <p:nvPr/>
            </p:nvSpPr>
            <p:spPr bwMode="auto">
              <a:xfrm>
                <a:off x="1979" y="2729"/>
                <a:ext cx="261" cy="247"/>
              </a:xfrm>
              <a:custGeom>
                <a:avLst/>
                <a:gdLst>
                  <a:gd name="T0" fmla="*/ 3 w 95"/>
                  <a:gd name="T1" fmla="*/ 236 h 90"/>
                  <a:gd name="T2" fmla="*/ 0 w 95"/>
                  <a:gd name="T3" fmla="*/ 247 h 90"/>
                  <a:gd name="T4" fmla="*/ 0 w 95"/>
                  <a:gd name="T5" fmla="*/ 236 h 90"/>
                  <a:gd name="T6" fmla="*/ 3 w 95"/>
                  <a:gd name="T7" fmla="*/ 222 h 90"/>
                  <a:gd name="T8" fmla="*/ 14 w 95"/>
                  <a:gd name="T9" fmla="*/ 192 h 90"/>
                  <a:gd name="T10" fmla="*/ 36 w 95"/>
                  <a:gd name="T11" fmla="*/ 154 h 90"/>
                  <a:gd name="T12" fmla="*/ 58 w 95"/>
                  <a:gd name="T13" fmla="*/ 110 h 90"/>
                  <a:gd name="T14" fmla="*/ 63 w 95"/>
                  <a:gd name="T15" fmla="*/ 96 h 90"/>
                  <a:gd name="T16" fmla="*/ 69 w 95"/>
                  <a:gd name="T17" fmla="*/ 85 h 90"/>
                  <a:gd name="T18" fmla="*/ 85 w 95"/>
                  <a:gd name="T19" fmla="*/ 71 h 90"/>
                  <a:gd name="T20" fmla="*/ 107 w 95"/>
                  <a:gd name="T21" fmla="*/ 58 h 90"/>
                  <a:gd name="T22" fmla="*/ 124 w 95"/>
                  <a:gd name="T23" fmla="*/ 52 h 90"/>
                  <a:gd name="T24" fmla="*/ 140 w 95"/>
                  <a:gd name="T25" fmla="*/ 41 h 90"/>
                  <a:gd name="T26" fmla="*/ 151 w 95"/>
                  <a:gd name="T27" fmla="*/ 36 h 90"/>
                  <a:gd name="T28" fmla="*/ 157 w 95"/>
                  <a:gd name="T29" fmla="*/ 25 h 90"/>
                  <a:gd name="T30" fmla="*/ 157 w 95"/>
                  <a:gd name="T31" fmla="*/ 22 h 90"/>
                  <a:gd name="T32" fmla="*/ 165 w 95"/>
                  <a:gd name="T33" fmla="*/ 16 h 90"/>
                  <a:gd name="T34" fmla="*/ 181 w 95"/>
                  <a:gd name="T35" fmla="*/ 14 h 90"/>
                  <a:gd name="T36" fmla="*/ 206 w 95"/>
                  <a:gd name="T37" fmla="*/ 8 h 90"/>
                  <a:gd name="T38" fmla="*/ 228 w 95"/>
                  <a:gd name="T39" fmla="*/ 5 h 90"/>
                  <a:gd name="T40" fmla="*/ 261 w 95"/>
                  <a:gd name="T41" fmla="*/ 0 h 90"/>
                  <a:gd name="T42" fmla="*/ 228 w 95"/>
                  <a:gd name="T43" fmla="*/ 8 h 90"/>
                  <a:gd name="T44" fmla="*/ 192 w 95"/>
                  <a:gd name="T45" fmla="*/ 11 h 90"/>
                  <a:gd name="T46" fmla="*/ 165 w 95"/>
                  <a:gd name="T47" fmla="*/ 16 h 90"/>
                  <a:gd name="T48" fmla="*/ 157 w 95"/>
                  <a:gd name="T49" fmla="*/ 25 h 90"/>
                  <a:gd name="T50" fmla="*/ 157 w 95"/>
                  <a:gd name="T51" fmla="*/ 27 h 90"/>
                  <a:gd name="T52" fmla="*/ 148 w 95"/>
                  <a:gd name="T53" fmla="*/ 38 h 90"/>
                  <a:gd name="T54" fmla="*/ 137 w 95"/>
                  <a:gd name="T55" fmla="*/ 44 h 90"/>
                  <a:gd name="T56" fmla="*/ 124 w 95"/>
                  <a:gd name="T57" fmla="*/ 52 h 90"/>
                  <a:gd name="T58" fmla="*/ 102 w 95"/>
                  <a:gd name="T59" fmla="*/ 63 h 90"/>
                  <a:gd name="T60" fmla="*/ 85 w 95"/>
                  <a:gd name="T61" fmla="*/ 71 h 90"/>
                  <a:gd name="T62" fmla="*/ 69 w 95"/>
                  <a:gd name="T63" fmla="*/ 91 h 90"/>
                  <a:gd name="T64" fmla="*/ 63 w 95"/>
                  <a:gd name="T65" fmla="*/ 99 h 90"/>
                  <a:gd name="T66" fmla="*/ 58 w 95"/>
                  <a:gd name="T67" fmla="*/ 110 h 90"/>
                  <a:gd name="T68" fmla="*/ 36 w 95"/>
                  <a:gd name="T69" fmla="*/ 154 h 90"/>
                  <a:gd name="T70" fmla="*/ 16 w 95"/>
                  <a:gd name="T71" fmla="*/ 195 h 90"/>
                  <a:gd name="T72" fmla="*/ 3 w 95"/>
                  <a:gd name="T73" fmla="*/ 222 h 90"/>
                  <a:gd name="T74" fmla="*/ 3 w 95"/>
                  <a:gd name="T75" fmla="*/ 236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1" y="86"/>
                    </a:moveTo>
                    <a:lnTo>
                      <a:pt x="0" y="90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5" y="70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5"/>
                    </a:lnTo>
                    <a:lnTo>
                      <a:pt x="25" y="31"/>
                    </a:lnTo>
                    <a:lnTo>
                      <a:pt x="31" y="26"/>
                    </a:lnTo>
                    <a:lnTo>
                      <a:pt x="39" y="21"/>
                    </a:lnTo>
                    <a:lnTo>
                      <a:pt x="45" y="19"/>
                    </a:lnTo>
                    <a:lnTo>
                      <a:pt x="51" y="15"/>
                    </a:lnTo>
                    <a:lnTo>
                      <a:pt x="55" y="13"/>
                    </a:lnTo>
                    <a:lnTo>
                      <a:pt x="57" y="9"/>
                    </a:lnTo>
                    <a:lnTo>
                      <a:pt x="57" y="8"/>
                    </a:lnTo>
                    <a:lnTo>
                      <a:pt x="60" y="6"/>
                    </a:lnTo>
                    <a:lnTo>
                      <a:pt x="66" y="5"/>
                    </a:lnTo>
                    <a:lnTo>
                      <a:pt x="75" y="3"/>
                    </a:lnTo>
                    <a:lnTo>
                      <a:pt x="83" y="2"/>
                    </a:lnTo>
                    <a:lnTo>
                      <a:pt x="95" y="0"/>
                    </a:lnTo>
                    <a:lnTo>
                      <a:pt x="83" y="3"/>
                    </a:lnTo>
                    <a:lnTo>
                      <a:pt x="70" y="4"/>
                    </a:lnTo>
                    <a:lnTo>
                      <a:pt x="60" y="6"/>
                    </a:lnTo>
                    <a:lnTo>
                      <a:pt x="57" y="9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37" y="23"/>
                    </a:lnTo>
                    <a:lnTo>
                      <a:pt x="31" y="26"/>
                    </a:lnTo>
                    <a:lnTo>
                      <a:pt x="25" y="33"/>
                    </a:lnTo>
                    <a:lnTo>
                      <a:pt x="23" y="36"/>
                    </a:lnTo>
                    <a:lnTo>
                      <a:pt x="21" y="40"/>
                    </a:lnTo>
                    <a:lnTo>
                      <a:pt x="13" y="56"/>
                    </a:lnTo>
                    <a:lnTo>
                      <a:pt x="6" y="71"/>
                    </a:lnTo>
                    <a:lnTo>
                      <a:pt x="1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4" name="Freeform 1218"/>
              <p:cNvSpPr>
                <a:spLocks/>
              </p:cNvSpPr>
              <p:nvPr/>
            </p:nvSpPr>
            <p:spPr bwMode="auto">
              <a:xfrm>
                <a:off x="1993" y="2721"/>
                <a:ext cx="238" cy="178"/>
              </a:xfrm>
              <a:custGeom>
                <a:avLst/>
                <a:gdLst>
                  <a:gd name="T0" fmla="*/ 3 w 87"/>
                  <a:gd name="T1" fmla="*/ 173 h 65"/>
                  <a:gd name="T2" fmla="*/ 0 w 87"/>
                  <a:gd name="T3" fmla="*/ 178 h 65"/>
                  <a:gd name="T4" fmla="*/ 0 w 87"/>
                  <a:gd name="T5" fmla="*/ 173 h 65"/>
                  <a:gd name="T6" fmla="*/ 0 w 87"/>
                  <a:gd name="T7" fmla="*/ 170 h 65"/>
                  <a:gd name="T8" fmla="*/ 3 w 87"/>
                  <a:gd name="T9" fmla="*/ 170 h 65"/>
                  <a:gd name="T10" fmla="*/ 8 w 87"/>
                  <a:gd name="T11" fmla="*/ 162 h 65"/>
                  <a:gd name="T12" fmla="*/ 16 w 87"/>
                  <a:gd name="T13" fmla="*/ 137 h 65"/>
                  <a:gd name="T14" fmla="*/ 36 w 87"/>
                  <a:gd name="T15" fmla="*/ 104 h 65"/>
                  <a:gd name="T16" fmla="*/ 44 w 87"/>
                  <a:gd name="T17" fmla="*/ 90 h 65"/>
                  <a:gd name="T18" fmla="*/ 57 w 87"/>
                  <a:gd name="T19" fmla="*/ 74 h 65"/>
                  <a:gd name="T20" fmla="*/ 93 w 87"/>
                  <a:gd name="T21" fmla="*/ 49 h 65"/>
                  <a:gd name="T22" fmla="*/ 123 w 87"/>
                  <a:gd name="T23" fmla="*/ 30 h 65"/>
                  <a:gd name="T24" fmla="*/ 142 w 87"/>
                  <a:gd name="T25" fmla="*/ 19 h 65"/>
                  <a:gd name="T26" fmla="*/ 153 w 87"/>
                  <a:gd name="T27" fmla="*/ 14 h 65"/>
                  <a:gd name="T28" fmla="*/ 156 w 87"/>
                  <a:gd name="T29" fmla="*/ 8 h 65"/>
                  <a:gd name="T30" fmla="*/ 170 w 87"/>
                  <a:gd name="T31" fmla="*/ 5 h 65"/>
                  <a:gd name="T32" fmla="*/ 191 w 87"/>
                  <a:gd name="T33" fmla="*/ 0 h 65"/>
                  <a:gd name="T34" fmla="*/ 211 w 87"/>
                  <a:gd name="T35" fmla="*/ 0 h 65"/>
                  <a:gd name="T36" fmla="*/ 238 w 87"/>
                  <a:gd name="T37" fmla="*/ 3 h 65"/>
                  <a:gd name="T38" fmla="*/ 211 w 87"/>
                  <a:gd name="T39" fmla="*/ 0 h 65"/>
                  <a:gd name="T40" fmla="*/ 200 w 87"/>
                  <a:gd name="T41" fmla="*/ 0 h 65"/>
                  <a:gd name="T42" fmla="*/ 181 w 87"/>
                  <a:gd name="T43" fmla="*/ 3 h 65"/>
                  <a:gd name="T44" fmla="*/ 161 w 87"/>
                  <a:gd name="T45" fmla="*/ 8 h 65"/>
                  <a:gd name="T46" fmla="*/ 153 w 87"/>
                  <a:gd name="T47" fmla="*/ 14 h 65"/>
                  <a:gd name="T48" fmla="*/ 150 w 87"/>
                  <a:gd name="T49" fmla="*/ 16 h 65"/>
                  <a:gd name="T50" fmla="*/ 142 w 87"/>
                  <a:gd name="T51" fmla="*/ 22 h 65"/>
                  <a:gd name="T52" fmla="*/ 123 w 87"/>
                  <a:gd name="T53" fmla="*/ 33 h 65"/>
                  <a:gd name="T54" fmla="*/ 93 w 87"/>
                  <a:gd name="T55" fmla="*/ 52 h 65"/>
                  <a:gd name="T56" fmla="*/ 57 w 87"/>
                  <a:gd name="T57" fmla="*/ 74 h 65"/>
                  <a:gd name="T58" fmla="*/ 49 w 87"/>
                  <a:gd name="T59" fmla="*/ 90 h 65"/>
                  <a:gd name="T60" fmla="*/ 36 w 87"/>
                  <a:gd name="T61" fmla="*/ 107 h 65"/>
                  <a:gd name="T62" fmla="*/ 22 w 87"/>
                  <a:gd name="T63" fmla="*/ 137 h 65"/>
                  <a:gd name="T64" fmla="*/ 11 w 87"/>
                  <a:gd name="T65" fmla="*/ 162 h 65"/>
                  <a:gd name="T66" fmla="*/ 3 w 87"/>
                  <a:gd name="T67" fmla="*/ 173 h 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" h="65">
                    <a:moveTo>
                      <a:pt x="1" y="63"/>
                    </a:move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3" y="38"/>
                    </a:lnTo>
                    <a:lnTo>
                      <a:pt x="16" y="33"/>
                    </a:lnTo>
                    <a:lnTo>
                      <a:pt x="21" y="27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2" y="7"/>
                    </a:lnTo>
                    <a:lnTo>
                      <a:pt x="56" y="5"/>
                    </a:lnTo>
                    <a:lnTo>
                      <a:pt x="57" y="3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5" y="6"/>
                    </a:lnTo>
                    <a:lnTo>
                      <a:pt x="52" y="8"/>
                    </a:lnTo>
                    <a:lnTo>
                      <a:pt x="45" y="12"/>
                    </a:lnTo>
                    <a:lnTo>
                      <a:pt x="34" y="19"/>
                    </a:lnTo>
                    <a:lnTo>
                      <a:pt x="21" y="27"/>
                    </a:lnTo>
                    <a:lnTo>
                      <a:pt x="18" y="33"/>
                    </a:lnTo>
                    <a:lnTo>
                      <a:pt x="13" y="39"/>
                    </a:lnTo>
                    <a:lnTo>
                      <a:pt x="8" y="50"/>
                    </a:lnTo>
                    <a:lnTo>
                      <a:pt x="4" y="59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5" name="Freeform 1219"/>
              <p:cNvSpPr>
                <a:spLocks/>
              </p:cNvSpPr>
              <p:nvPr/>
            </p:nvSpPr>
            <p:spPr bwMode="auto">
              <a:xfrm>
                <a:off x="1990" y="2949"/>
                <a:ext cx="14" cy="44"/>
              </a:xfrm>
              <a:custGeom>
                <a:avLst/>
                <a:gdLst>
                  <a:gd name="T0" fmla="*/ 0 w 5"/>
                  <a:gd name="T1" fmla="*/ 44 h 16"/>
                  <a:gd name="T2" fmla="*/ 0 w 5"/>
                  <a:gd name="T3" fmla="*/ 41 h 16"/>
                  <a:gd name="T4" fmla="*/ 3 w 5"/>
                  <a:gd name="T5" fmla="*/ 28 h 16"/>
                  <a:gd name="T6" fmla="*/ 6 w 5"/>
                  <a:gd name="T7" fmla="*/ 11 h 16"/>
                  <a:gd name="T8" fmla="*/ 11 w 5"/>
                  <a:gd name="T9" fmla="*/ 3 h 16"/>
                  <a:gd name="T10" fmla="*/ 14 w 5"/>
                  <a:gd name="T11" fmla="*/ 0 h 16"/>
                  <a:gd name="T12" fmla="*/ 11 w 5"/>
                  <a:gd name="T13" fmla="*/ 3 h 16"/>
                  <a:gd name="T14" fmla="*/ 11 w 5"/>
                  <a:gd name="T15" fmla="*/ 14 h 16"/>
                  <a:gd name="T16" fmla="*/ 6 w 5"/>
                  <a:gd name="T17" fmla="*/ 28 h 16"/>
                  <a:gd name="T18" fmla="*/ 0 w 5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2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6" name="Freeform 1220"/>
              <p:cNvSpPr>
                <a:spLocks/>
              </p:cNvSpPr>
              <p:nvPr/>
            </p:nvSpPr>
            <p:spPr bwMode="auto">
              <a:xfrm>
                <a:off x="2006" y="2751"/>
                <a:ext cx="261" cy="247"/>
              </a:xfrm>
              <a:custGeom>
                <a:avLst/>
                <a:gdLst>
                  <a:gd name="T0" fmla="*/ 0 w 95"/>
                  <a:gd name="T1" fmla="*/ 239 h 90"/>
                  <a:gd name="T2" fmla="*/ 0 w 95"/>
                  <a:gd name="T3" fmla="*/ 242 h 90"/>
                  <a:gd name="T4" fmla="*/ 0 w 95"/>
                  <a:gd name="T5" fmla="*/ 247 h 90"/>
                  <a:gd name="T6" fmla="*/ 0 w 95"/>
                  <a:gd name="T7" fmla="*/ 242 h 90"/>
                  <a:gd name="T8" fmla="*/ 0 w 95"/>
                  <a:gd name="T9" fmla="*/ 239 h 90"/>
                  <a:gd name="T10" fmla="*/ 0 w 95"/>
                  <a:gd name="T11" fmla="*/ 225 h 90"/>
                  <a:gd name="T12" fmla="*/ 8 w 95"/>
                  <a:gd name="T13" fmla="*/ 189 h 90"/>
                  <a:gd name="T14" fmla="*/ 11 w 95"/>
                  <a:gd name="T15" fmla="*/ 170 h 90"/>
                  <a:gd name="T16" fmla="*/ 16 w 95"/>
                  <a:gd name="T17" fmla="*/ 148 h 90"/>
                  <a:gd name="T18" fmla="*/ 27 w 95"/>
                  <a:gd name="T19" fmla="*/ 126 h 90"/>
                  <a:gd name="T20" fmla="*/ 44 w 95"/>
                  <a:gd name="T21" fmla="*/ 102 h 90"/>
                  <a:gd name="T22" fmla="*/ 58 w 95"/>
                  <a:gd name="T23" fmla="*/ 77 h 90"/>
                  <a:gd name="T24" fmla="*/ 74 w 95"/>
                  <a:gd name="T25" fmla="*/ 60 h 90"/>
                  <a:gd name="T26" fmla="*/ 93 w 95"/>
                  <a:gd name="T27" fmla="*/ 47 h 90"/>
                  <a:gd name="T28" fmla="*/ 110 w 95"/>
                  <a:gd name="T29" fmla="*/ 33 h 90"/>
                  <a:gd name="T30" fmla="*/ 140 w 95"/>
                  <a:gd name="T31" fmla="*/ 19 h 90"/>
                  <a:gd name="T32" fmla="*/ 151 w 95"/>
                  <a:gd name="T33" fmla="*/ 16 h 90"/>
                  <a:gd name="T34" fmla="*/ 179 w 95"/>
                  <a:gd name="T35" fmla="*/ 8 h 90"/>
                  <a:gd name="T36" fmla="*/ 201 w 95"/>
                  <a:gd name="T37" fmla="*/ 3 h 90"/>
                  <a:gd name="T38" fmla="*/ 228 w 95"/>
                  <a:gd name="T39" fmla="*/ 3 h 90"/>
                  <a:gd name="T40" fmla="*/ 261 w 95"/>
                  <a:gd name="T41" fmla="*/ 0 h 90"/>
                  <a:gd name="T42" fmla="*/ 225 w 95"/>
                  <a:gd name="T43" fmla="*/ 3 h 90"/>
                  <a:gd name="T44" fmla="*/ 214 w 95"/>
                  <a:gd name="T45" fmla="*/ 3 h 90"/>
                  <a:gd name="T46" fmla="*/ 187 w 95"/>
                  <a:gd name="T47" fmla="*/ 8 h 90"/>
                  <a:gd name="T48" fmla="*/ 162 w 95"/>
                  <a:gd name="T49" fmla="*/ 14 h 90"/>
                  <a:gd name="T50" fmla="*/ 148 w 95"/>
                  <a:gd name="T51" fmla="*/ 19 h 90"/>
                  <a:gd name="T52" fmla="*/ 137 w 95"/>
                  <a:gd name="T53" fmla="*/ 22 h 90"/>
                  <a:gd name="T54" fmla="*/ 110 w 95"/>
                  <a:gd name="T55" fmla="*/ 36 h 90"/>
                  <a:gd name="T56" fmla="*/ 93 w 95"/>
                  <a:gd name="T57" fmla="*/ 49 h 90"/>
                  <a:gd name="T58" fmla="*/ 71 w 95"/>
                  <a:gd name="T59" fmla="*/ 63 h 90"/>
                  <a:gd name="T60" fmla="*/ 58 w 95"/>
                  <a:gd name="T61" fmla="*/ 82 h 90"/>
                  <a:gd name="T62" fmla="*/ 44 w 95"/>
                  <a:gd name="T63" fmla="*/ 104 h 90"/>
                  <a:gd name="T64" fmla="*/ 30 w 95"/>
                  <a:gd name="T65" fmla="*/ 126 h 90"/>
                  <a:gd name="T66" fmla="*/ 22 w 95"/>
                  <a:gd name="T67" fmla="*/ 148 h 90"/>
                  <a:gd name="T68" fmla="*/ 11 w 95"/>
                  <a:gd name="T69" fmla="*/ 173 h 90"/>
                  <a:gd name="T70" fmla="*/ 8 w 95"/>
                  <a:gd name="T71" fmla="*/ 195 h 90"/>
                  <a:gd name="T72" fmla="*/ 3 w 95"/>
                  <a:gd name="T73" fmla="*/ 225 h 90"/>
                  <a:gd name="T74" fmla="*/ 0 w 95"/>
                  <a:gd name="T75" fmla="*/ 239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0" y="87"/>
                    </a:moveTo>
                    <a:lnTo>
                      <a:pt x="0" y="88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6" y="54"/>
                    </a:lnTo>
                    <a:lnTo>
                      <a:pt x="10" y="46"/>
                    </a:lnTo>
                    <a:lnTo>
                      <a:pt x="16" y="37"/>
                    </a:lnTo>
                    <a:lnTo>
                      <a:pt x="21" y="28"/>
                    </a:lnTo>
                    <a:lnTo>
                      <a:pt x="27" y="22"/>
                    </a:lnTo>
                    <a:lnTo>
                      <a:pt x="34" y="17"/>
                    </a:lnTo>
                    <a:lnTo>
                      <a:pt x="40" y="12"/>
                    </a:lnTo>
                    <a:lnTo>
                      <a:pt x="51" y="7"/>
                    </a:lnTo>
                    <a:lnTo>
                      <a:pt x="55" y="6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5" y="0"/>
                    </a:lnTo>
                    <a:lnTo>
                      <a:pt x="82" y="1"/>
                    </a:lnTo>
                    <a:lnTo>
                      <a:pt x="78" y="1"/>
                    </a:lnTo>
                    <a:lnTo>
                      <a:pt x="68" y="3"/>
                    </a:lnTo>
                    <a:lnTo>
                      <a:pt x="59" y="5"/>
                    </a:lnTo>
                    <a:lnTo>
                      <a:pt x="54" y="7"/>
                    </a:lnTo>
                    <a:lnTo>
                      <a:pt x="50" y="8"/>
                    </a:lnTo>
                    <a:lnTo>
                      <a:pt x="40" y="13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4" y="63"/>
                    </a:lnTo>
                    <a:lnTo>
                      <a:pt x="3" y="71"/>
                    </a:lnTo>
                    <a:lnTo>
                      <a:pt x="1" y="82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7" name="Freeform 1221"/>
              <p:cNvSpPr>
                <a:spLocks/>
              </p:cNvSpPr>
              <p:nvPr/>
            </p:nvSpPr>
            <p:spPr bwMode="auto">
              <a:xfrm>
                <a:off x="2015" y="2768"/>
                <a:ext cx="266" cy="252"/>
              </a:xfrm>
              <a:custGeom>
                <a:avLst/>
                <a:gdLst>
                  <a:gd name="T0" fmla="*/ 0 w 97"/>
                  <a:gd name="T1" fmla="*/ 241 h 92"/>
                  <a:gd name="T2" fmla="*/ 3 w 97"/>
                  <a:gd name="T3" fmla="*/ 252 h 92"/>
                  <a:gd name="T4" fmla="*/ 0 w 97"/>
                  <a:gd name="T5" fmla="*/ 241 h 92"/>
                  <a:gd name="T6" fmla="*/ 5 w 97"/>
                  <a:gd name="T7" fmla="*/ 227 h 92"/>
                  <a:gd name="T8" fmla="*/ 14 w 97"/>
                  <a:gd name="T9" fmla="*/ 197 h 92"/>
                  <a:gd name="T10" fmla="*/ 27 w 97"/>
                  <a:gd name="T11" fmla="*/ 151 h 92"/>
                  <a:gd name="T12" fmla="*/ 44 w 97"/>
                  <a:gd name="T13" fmla="*/ 101 h 92"/>
                  <a:gd name="T14" fmla="*/ 58 w 97"/>
                  <a:gd name="T15" fmla="*/ 79 h 92"/>
                  <a:gd name="T16" fmla="*/ 74 w 97"/>
                  <a:gd name="T17" fmla="*/ 58 h 92"/>
                  <a:gd name="T18" fmla="*/ 90 w 97"/>
                  <a:gd name="T19" fmla="*/ 41 h 92"/>
                  <a:gd name="T20" fmla="*/ 112 w 97"/>
                  <a:gd name="T21" fmla="*/ 30 h 92"/>
                  <a:gd name="T22" fmla="*/ 143 w 97"/>
                  <a:gd name="T23" fmla="*/ 16 h 92"/>
                  <a:gd name="T24" fmla="*/ 154 w 97"/>
                  <a:gd name="T25" fmla="*/ 14 h 92"/>
                  <a:gd name="T26" fmla="*/ 178 w 97"/>
                  <a:gd name="T27" fmla="*/ 5 h 92"/>
                  <a:gd name="T28" fmla="*/ 206 w 97"/>
                  <a:gd name="T29" fmla="*/ 3 h 92"/>
                  <a:gd name="T30" fmla="*/ 230 w 97"/>
                  <a:gd name="T31" fmla="*/ 0 h 92"/>
                  <a:gd name="T32" fmla="*/ 266 w 97"/>
                  <a:gd name="T33" fmla="*/ 0 h 92"/>
                  <a:gd name="T34" fmla="*/ 230 w 97"/>
                  <a:gd name="T35" fmla="*/ 0 h 92"/>
                  <a:gd name="T36" fmla="*/ 219 w 97"/>
                  <a:gd name="T37" fmla="*/ 0 h 92"/>
                  <a:gd name="T38" fmla="*/ 189 w 97"/>
                  <a:gd name="T39" fmla="*/ 5 h 92"/>
                  <a:gd name="T40" fmla="*/ 148 w 97"/>
                  <a:gd name="T41" fmla="*/ 16 h 92"/>
                  <a:gd name="T42" fmla="*/ 140 w 97"/>
                  <a:gd name="T43" fmla="*/ 16 h 92"/>
                  <a:gd name="T44" fmla="*/ 107 w 97"/>
                  <a:gd name="T45" fmla="*/ 33 h 92"/>
                  <a:gd name="T46" fmla="*/ 90 w 97"/>
                  <a:gd name="T47" fmla="*/ 44 h 92"/>
                  <a:gd name="T48" fmla="*/ 74 w 97"/>
                  <a:gd name="T49" fmla="*/ 60 h 92"/>
                  <a:gd name="T50" fmla="*/ 58 w 97"/>
                  <a:gd name="T51" fmla="*/ 79 h 92"/>
                  <a:gd name="T52" fmla="*/ 44 w 97"/>
                  <a:gd name="T53" fmla="*/ 101 h 92"/>
                  <a:gd name="T54" fmla="*/ 27 w 97"/>
                  <a:gd name="T55" fmla="*/ 153 h 92"/>
                  <a:gd name="T56" fmla="*/ 14 w 97"/>
                  <a:gd name="T57" fmla="*/ 197 h 92"/>
                  <a:gd name="T58" fmla="*/ 5 w 97"/>
                  <a:gd name="T59" fmla="*/ 227 h 92"/>
                  <a:gd name="T60" fmla="*/ 0 w 97"/>
                  <a:gd name="T61" fmla="*/ 241 h 9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92">
                    <a:moveTo>
                      <a:pt x="0" y="88"/>
                    </a:moveTo>
                    <a:lnTo>
                      <a:pt x="1" y="92"/>
                    </a:lnTo>
                    <a:lnTo>
                      <a:pt x="0" y="88"/>
                    </a:lnTo>
                    <a:lnTo>
                      <a:pt x="2" y="83"/>
                    </a:lnTo>
                    <a:lnTo>
                      <a:pt x="5" y="72"/>
                    </a:lnTo>
                    <a:lnTo>
                      <a:pt x="10" y="55"/>
                    </a:lnTo>
                    <a:lnTo>
                      <a:pt x="16" y="37"/>
                    </a:lnTo>
                    <a:lnTo>
                      <a:pt x="21" y="29"/>
                    </a:lnTo>
                    <a:lnTo>
                      <a:pt x="27" y="21"/>
                    </a:lnTo>
                    <a:lnTo>
                      <a:pt x="33" y="15"/>
                    </a:lnTo>
                    <a:lnTo>
                      <a:pt x="41" y="11"/>
                    </a:lnTo>
                    <a:lnTo>
                      <a:pt x="52" y="6"/>
                    </a:lnTo>
                    <a:lnTo>
                      <a:pt x="56" y="5"/>
                    </a:lnTo>
                    <a:lnTo>
                      <a:pt x="65" y="2"/>
                    </a:lnTo>
                    <a:lnTo>
                      <a:pt x="75" y="1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69" y="2"/>
                    </a:lnTo>
                    <a:lnTo>
                      <a:pt x="54" y="6"/>
                    </a:lnTo>
                    <a:lnTo>
                      <a:pt x="51" y="6"/>
                    </a:lnTo>
                    <a:lnTo>
                      <a:pt x="39" y="12"/>
                    </a:lnTo>
                    <a:lnTo>
                      <a:pt x="33" y="16"/>
                    </a:lnTo>
                    <a:lnTo>
                      <a:pt x="27" y="22"/>
                    </a:lnTo>
                    <a:lnTo>
                      <a:pt x="21" y="29"/>
                    </a:lnTo>
                    <a:lnTo>
                      <a:pt x="16" y="37"/>
                    </a:lnTo>
                    <a:lnTo>
                      <a:pt x="10" y="56"/>
                    </a:lnTo>
                    <a:lnTo>
                      <a:pt x="5" y="72"/>
                    </a:lnTo>
                    <a:lnTo>
                      <a:pt x="2" y="83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8" name="Freeform 1222"/>
              <p:cNvSpPr>
                <a:spLocks/>
              </p:cNvSpPr>
              <p:nvPr/>
            </p:nvSpPr>
            <p:spPr bwMode="auto">
              <a:xfrm>
                <a:off x="2031" y="2773"/>
                <a:ext cx="225" cy="264"/>
              </a:xfrm>
              <a:custGeom>
                <a:avLst/>
                <a:gdLst>
                  <a:gd name="T0" fmla="*/ 0 w 82"/>
                  <a:gd name="T1" fmla="*/ 253 h 96"/>
                  <a:gd name="T2" fmla="*/ 0 w 82"/>
                  <a:gd name="T3" fmla="*/ 264 h 96"/>
                  <a:gd name="T4" fmla="*/ 0 w 82"/>
                  <a:gd name="T5" fmla="*/ 253 h 96"/>
                  <a:gd name="T6" fmla="*/ 0 w 82"/>
                  <a:gd name="T7" fmla="*/ 239 h 96"/>
                  <a:gd name="T8" fmla="*/ 3 w 82"/>
                  <a:gd name="T9" fmla="*/ 209 h 96"/>
                  <a:gd name="T10" fmla="*/ 14 w 82"/>
                  <a:gd name="T11" fmla="*/ 168 h 96"/>
                  <a:gd name="T12" fmla="*/ 25 w 82"/>
                  <a:gd name="T13" fmla="*/ 146 h 96"/>
                  <a:gd name="T14" fmla="*/ 30 w 82"/>
                  <a:gd name="T15" fmla="*/ 121 h 96"/>
                  <a:gd name="T16" fmla="*/ 44 w 82"/>
                  <a:gd name="T17" fmla="*/ 99 h 96"/>
                  <a:gd name="T18" fmla="*/ 58 w 82"/>
                  <a:gd name="T19" fmla="*/ 80 h 96"/>
                  <a:gd name="T20" fmla="*/ 74 w 82"/>
                  <a:gd name="T21" fmla="*/ 63 h 96"/>
                  <a:gd name="T22" fmla="*/ 88 w 82"/>
                  <a:gd name="T23" fmla="*/ 52 h 96"/>
                  <a:gd name="T24" fmla="*/ 115 w 82"/>
                  <a:gd name="T25" fmla="*/ 36 h 96"/>
                  <a:gd name="T26" fmla="*/ 126 w 82"/>
                  <a:gd name="T27" fmla="*/ 33 h 96"/>
                  <a:gd name="T28" fmla="*/ 151 w 82"/>
                  <a:gd name="T29" fmla="*/ 22 h 96"/>
                  <a:gd name="T30" fmla="*/ 170 w 82"/>
                  <a:gd name="T31" fmla="*/ 11 h 96"/>
                  <a:gd name="T32" fmla="*/ 195 w 82"/>
                  <a:gd name="T33" fmla="*/ 6 h 96"/>
                  <a:gd name="T34" fmla="*/ 225 w 82"/>
                  <a:gd name="T35" fmla="*/ 0 h 96"/>
                  <a:gd name="T36" fmla="*/ 195 w 82"/>
                  <a:gd name="T37" fmla="*/ 8 h 96"/>
                  <a:gd name="T38" fmla="*/ 184 w 82"/>
                  <a:gd name="T39" fmla="*/ 8 h 96"/>
                  <a:gd name="T40" fmla="*/ 159 w 82"/>
                  <a:gd name="T41" fmla="*/ 19 h 96"/>
                  <a:gd name="T42" fmla="*/ 123 w 82"/>
                  <a:gd name="T43" fmla="*/ 36 h 96"/>
                  <a:gd name="T44" fmla="*/ 113 w 82"/>
                  <a:gd name="T45" fmla="*/ 39 h 96"/>
                  <a:gd name="T46" fmla="*/ 88 w 82"/>
                  <a:gd name="T47" fmla="*/ 52 h 96"/>
                  <a:gd name="T48" fmla="*/ 71 w 82"/>
                  <a:gd name="T49" fmla="*/ 66 h 96"/>
                  <a:gd name="T50" fmla="*/ 58 w 82"/>
                  <a:gd name="T51" fmla="*/ 83 h 96"/>
                  <a:gd name="T52" fmla="*/ 44 w 82"/>
                  <a:gd name="T53" fmla="*/ 99 h 96"/>
                  <a:gd name="T54" fmla="*/ 33 w 82"/>
                  <a:gd name="T55" fmla="*/ 124 h 96"/>
                  <a:gd name="T56" fmla="*/ 25 w 82"/>
                  <a:gd name="T57" fmla="*/ 149 h 96"/>
                  <a:gd name="T58" fmla="*/ 16 w 82"/>
                  <a:gd name="T59" fmla="*/ 168 h 96"/>
                  <a:gd name="T60" fmla="*/ 5 w 82"/>
                  <a:gd name="T61" fmla="*/ 209 h 96"/>
                  <a:gd name="T62" fmla="*/ 0 w 82"/>
                  <a:gd name="T63" fmla="*/ 253 h 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2" h="96">
                    <a:moveTo>
                      <a:pt x="0" y="92"/>
                    </a:moveTo>
                    <a:lnTo>
                      <a:pt x="0" y="96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1" y="76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1" y="44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3"/>
                    </a:lnTo>
                    <a:lnTo>
                      <a:pt x="32" y="19"/>
                    </a:lnTo>
                    <a:lnTo>
                      <a:pt x="42" y="13"/>
                    </a:lnTo>
                    <a:lnTo>
                      <a:pt x="46" y="12"/>
                    </a:lnTo>
                    <a:lnTo>
                      <a:pt x="55" y="8"/>
                    </a:lnTo>
                    <a:lnTo>
                      <a:pt x="62" y="4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3"/>
                    </a:lnTo>
                    <a:lnTo>
                      <a:pt x="67" y="3"/>
                    </a:lnTo>
                    <a:lnTo>
                      <a:pt x="58" y="7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2" y="45"/>
                    </a:lnTo>
                    <a:lnTo>
                      <a:pt x="9" y="54"/>
                    </a:lnTo>
                    <a:lnTo>
                      <a:pt x="6" y="61"/>
                    </a:lnTo>
                    <a:lnTo>
                      <a:pt x="2" y="7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69" name="Freeform 1223"/>
              <p:cNvSpPr>
                <a:spLocks/>
              </p:cNvSpPr>
              <p:nvPr/>
            </p:nvSpPr>
            <p:spPr bwMode="auto">
              <a:xfrm>
                <a:off x="2045" y="2850"/>
                <a:ext cx="71" cy="203"/>
              </a:xfrm>
              <a:custGeom>
                <a:avLst/>
                <a:gdLst>
                  <a:gd name="T0" fmla="*/ 3 w 26"/>
                  <a:gd name="T1" fmla="*/ 198 h 74"/>
                  <a:gd name="T2" fmla="*/ 0 w 26"/>
                  <a:gd name="T3" fmla="*/ 203 h 74"/>
                  <a:gd name="T4" fmla="*/ 0 w 26"/>
                  <a:gd name="T5" fmla="*/ 198 h 74"/>
                  <a:gd name="T6" fmla="*/ 14 w 26"/>
                  <a:gd name="T7" fmla="*/ 118 h 74"/>
                  <a:gd name="T8" fmla="*/ 22 w 26"/>
                  <a:gd name="T9" fmla="*/ 69 h 74"/>
                  <a:gd name="T10" fmla="*/ 30 w 26"/>
                  <a:gd name="T11" fmla="*/ 49 h 74"/>
                  <a:gd name="T12" fmla="*/ 33 w 26"/>
                  <a:gd name="T13" fmla="*/ 47 h 74"/>
                  <a:gd name="T14" fmla="*/ 41 w 26"/>
                  <a:gd name="T15" fmla="*/ 33 h 74"/>
                  <a:gd name="T16" fmla="*/ 57 w 26"/>
                  <a:gd name="T17" fmla="*/ 14 h 74"/>
                  <a:gd name="T18" fmla="*/ 71 w 26"/>
                  <a:gd name="T19" fmla="*/ 0 h 74"/>
                  <a:gd name="T20" fmla="*/ 57 w 26"/>
                  <a:gd name="T21" fmla="*/ 14 h 74"/>
                  <a:gd name="T22" fmla="*/ 44 w 26"/>
                  <a:gd name="T23" fmla="*/ 30 h 74"/>
                  <a:gd name="T24" fmla="*/ 33 w 26"/>
                  <a:gd name="T25" fmla="*/ 47 h 74"/>
                  <a:gd name="T26" fmla="*/ 30 w 26"/>
                  <a:gd name="T27" fmla="*/ 55 h 74"/>
                  <a:gd name="T28" fmla="*/ 27 w 26"/>
                  <a:gd name="T29" fmla="*/ 71 h 74"/>
                  <a:gd name="T30" fmla="*/ 16 w 26"/>
                  <a:gd name="T31" fmla="*/ 121 h 74"/>
                  <a:gd name="T32" fmla="*/ 3 w 26"/>
                  <a:gd name="T33" fmla="*/ 198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" h="74">
                    <a:moveTo>
                      <a:pt x="1" y="72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5" y="43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2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6" y="11"/>
                    </a:lnTo>
                    <a:lnTo>
                      <a:pt x="12" y="17"/>
                    </a:lnTo>
                    <a:lnTo>
                      <a:pt x="11" y="20"/>
                    </a:lnTo>
                    <a:lnTo>
                      <a:pt x="10" y="26"/>
                    </a:lnTo>
                    <a:lnTo>
                      <a:pt x="6" y="44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0" name="Freeform 1224"/>
              <p:cNvSpPr>
                <a:spLocks/>
              </p:cNvSpPr>
              <p:nvPr/>
            </p:nvSpPr>
            <p:spPr bwMode="auto">
              <a:xfrm>
                <a:off x="2061" y="2787"/>
                <a:ext cx="242" cy="280"/>
              </a:xfrm>
              <a:custGeom>
                <a:avLst/>
                <a:gdLst>
                  <a:gd name="T0" fmla="*/ 234 w 88"/>
                  <a:gd name="T1" fmla="*/ 0 h 102"/>
                  <a:gd name="T2" fmla="*/ 237 w 88"/>
                  <a:gd name="T3" fmla="*/ 0 h 102"/>
                  <a:gd name="T4" fmla="*/ 242 w 88"/>
                  <a:gd name="T5" fmla="*/ 0 h 102"/>
                  <a:gd name="T6" fmla="*/ 237 w 88"/>
                  <a:gd name="T7" fmla="*/ 0 h 102"/>
                  <a:gd name="T8" fmla="*/ 234 w 88"/>
                  <a:gd name="T9" fmla="*/ 0 h 102"/>
                  <a:gd name="T10" fmla="*/ 220 w 88"/>
                  <a:gd name="T11" fmla="*/ 0 h 102"/>
                  <a:gd name="T12" fmla="*/ 184 w 88"/>
                  <a:gd name="T13" fmla="*/ 5 h 102"/>
                  <a:gd name="T14" fmla="*/ 160 w 88"/>
                  <a:gd name="T15" fmla="*/ 8 h 102"/>
                  <a:gd name="T16" fmla="*/ 138 w 88"/>
                  <a:gd name="T17" fmla="*/ 14 h 102"/>
                  <a:gd name="T18" fmla="*/ 113 w 88"/>
                  <a:gd name="T19" fmla="*/ 25 h 102"/>
                  <a:gd name="T20" fmla="*/ 88 w 88"/>
                  <a:gd name="T21" fmla="*/ 38 h 102"/>
                  <a:gd name="T22" fmla="*/ 69 w 88"/>
                  <a:gd name="T23" fmla="*/ 60 h 102"/>
                  <a:gd name="T24" fmla="*/ 52 w 88"/>
                  <a:gd name="T25" fmla="*/ 80 h 102"/>
                  <a:gd name="T26" fmla="*/ 41 w 88"/>
                  <a:gd name="T27" fmla="*/ 99 h 102"/>
                  <a:gd name="T28" fmla="*/ 30 w 88"/>
                  <a:gd name="T29" fmla="*/ 121 h 102"/>
                  <a:gd name="T30" fmla="*/ 17 w 88"/>
                  <a:gd name="T31" fmla="*/ 151 h 102"/>
                  <a:gd name="T32" fmla="*/ 17 w 88"/>
                  <a:gd name="T33" fmla="*/ 165 h 102"/>
                  <a:gd name="T34" fmla="*/ 11 w 88"/>
                  <a:gd name="T35" fmla="*/ 192 h 102"/>
                  <a:gd name="T36" fmla="*/ 0 w 88"/>
                  <a:gd name="T37" fmla="*/ 247 h 102"/>
                  <a:gd name="T38" fmla="*/ 0 w 88"/>
                  <a:gd name="T39" fmla="*/ 280 h 102"/>
                  <a:gd name="T40" fmla="*/ 0 w 88"/>
                  <a:gd name="T41" fmla="*/ 247 h 102"/>
                  <a:gd name="T42" fmla="*/ 0 w 88"/>
                  <a:gd name="T43" fmla="*/ 233 h 102"/>
                  <a:gd name="T44" fmla="*/ 6 w 88"/>
                  <a:gd name="T45" fmla="*/ 206 h 102"/>
                  <a:gd name="T46" fmla="*/ 17 w 88"/>
                  <a:gd name="T47" fmla="*/ 162 h 102"/>
                  <a:gd name="T48" fmla="*/ 17 w 88"/>
                  <a:gd name="T49" fmla="*/ 148 h 102"/>
                  <a:gd name="T50" fmla="*/ 30 w 88"/>
                  <a:gd name="T51" fmla="*/ 118 h 102"/>
                  <a:gd name="T52" fmla="*/ 41 w 88"/>
                  <a:gd name="T53" fmla="*/ 96 h 102"/>
                  <a:gd name="T54" fmla="*/ 52 w 88"/>
                  <a:gd name="T55" fmla="*/ 77 h 102"/>
                  <a:gd name="T56" fmla="*/ 69 w 88"/>
                  <a:gd name="T57" fmla="*/ 55 h 102"/>
                  <a:gd name="T58" fmla="*/ 88 w 88"/>
                  <a:gd name="T59" fmla="*/ 36 h 102"/>
                  <a:gd name="T60" fmla="*/ 113 w 88"/>
                  <a:gd name="T61" fmla="*/ 22 h 102"/>
                  <a:gd name="T62" fmla="*/ 138 w 88"/>
                  <a:gd name="T63" fmla="*/ 14 h 102"/>
                  <a:gd name="T64" fmla="*/ 160 w 88"/>
                  <a:gd name="T65" fmla="*/ 8 h 102"/>
                  <a:gd name="T66" fmla="*/ 184 w 88"/>
                  <a:gd name="T67" fmla="*/ 5 h 102"/>
                  <a:gd name="T68" fmla="*/ 220 w 88"/>
                  <a:gd name="T69" fmla="*/ 0 h 102"/>
                  <a:gd name="T70" fmla="*/ 234 w 88"/>
                  <a:gd name="T71" fmla="*/ 0 h 10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8" h="102">
                    <a:moveTo>
                      <a:pt x="85" y="0"/>
                    </a:moveTo>
                    <a:lnTo>
                      <a:pt x="86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67" y="2"/>
                    </a:lnTo>
                    <a:lnTo>
                      <a:pt x="58" y="3"/>
                    </a:lnTo>
                    <a:lnTo>
                      <a:pt x="50" y="5"/>
                    </a:lnTo>
                    <a:lnTo>
                      <a:pt x="41" y="9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19" y="29"/>
                    </a:lnTo>
                    <a:lnTo>
                      <a:pt x="15" y="36"/>
                    </a:lnTo>
                    <a:lnTo>
                      <a:pt x="11" y="44"/>
                    </a:lnTo>
                    <a:lnTo>
                      <a:pt x="6" y="55"/>
                    </a:lnTo>
                    <a:lnTo>
                      <a:pt x="6" y="60"/>
                    </a:lnTo>
                    <a:lnTo>
                      <a:pt x="4" y="70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6" y="59"/>
                    </a:lnTo>
                    <a:lnTo>
                      <a:pt x="6" y="54"/>
                    </a:lnTo>
                    <a:lnTo>
                      <a:pt x="11" y="43"/>
                    </a:lnTo>
                    <a:lnTo>
                      <a:pt x="15" y="35"/>
                    </a:lnTo>
                    <a:lnTo>
                      <a:pt x="19" y="28"/>
                    </a:lnTo>
                    <a:lnTo>
                      <a:pt x="25" y="20"/>
                    </a:lnTo>
                    <a:lnTo>
                      <a:pt x="32" y="13"/>
                    </a:lnTo>
                    <a:lnTo>
                      <a:pt x="41" y="8"/>
                    </a:lnTo>
                    <a:lnTo>
                      <a:pt x="50" y="5"/>
                    </a:lnTo>
                    <a:lnTo>
                      <a:pt x="58" y="3"/>
                    </a:lnTo>
                    <a:lnTo>
                      <a:pt x="67" y="2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1" name="Freeform 1225"/>
              <p:cNvSpPr>
                <a:spLocks/>
              </p:cNvSpPr>
              <p:nvPr/>
            </p:nvSpPr>
            <p:spPr bwMode="auto">
              <a:xfrm>
                <a:off x="2078" y="3004"/>
                <a:ext cx="3" cy="76"/>
              </a:xfrm>
              <a:custGeom>
                <a:avLst/>
                <a:gdLst>
                  <a:gd name="T0" fmla="*/ 0 w 1"/>
                  <a:gd name="T1" fmla="*/ 73 h 28"/>
                  <a:gd name="T2" fmla="*/ 0 w 1"/>
                  <a:gd name="T3" fmla="*/ 76 h 28"/>
                  <a:gd name="T4" fmla="*/ 0 w 1"/>
                  <a:gd name="T5" fmla="*/ 73 h 28"/>
                  <a:gd name="T6" fmla="*/ 3 w 1"/>
                  <a:gd name="T7" fmla="*/ 46 h 28"/>
                  <a:gd name="T8" fmla="*/ 0 w 1"/>
                  <a:gd name="T9" fmla="*/ 19 h 28"/>
                  <a:gd name="T10" fmla="*/ 0 w 1"/>
                  <a:gd name="T11" fmla="*/ 5 h 28"/>
                  <a:gd name="T12" fmla="*/ 0 w 1"/>
                  <a:gd name="T13" fmla="*/ 0 h 28"/>
                  <a:gd name="T14" fmla="*/ 0 w 1"/>
                  <a:gd name="T15" fmla="*/ 5 h 28"/>
                  <a:gd name="T16" fmla="*/ 3 w 1"/>
                  <a:gd name="T17" fmla="*/ 22 h 28"/>
                  <a:gd name="T18" fmla="*/ 3 w 1"/>
                  <a:gd name="T19" fmla="*/ 46 h 28"/>
                  <a:gd name="T20" fmla="*/ 0 w 1"/>
                  <a:gd name="T21" fmla="*/ 73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8">
                    <a:moveTo>
                      <a:pt x="0" y="27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1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8"/>
                    </a:lnTo>
                    <a:lnTo>
                      <a:pt x="1" y="1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2" name="Freeform 1226"/>
              <p:cNvSpPr>
                <a:spLocks/>
              </p:cNvSpPr>
              <p:nvPr/>
            </p:nvSpPr>
            <p:spPr bwMode="auto">
              <a:xfrm>
                <a:off x="2078" y="2828"/>
                <a:ext cx="115" cy="156"/>
              </a:xfrm>
              <a:custGeom>
                <a:avLst/>
                <a:gdLst>
                  <a:gd name="T0" fmla="*/ 3 w 42"/>
                  <a:gd name="T1" fmla="*/ 151 h 57"/>
                  <a:gd name="T2" fmla="*/ 3 w 42"/>
                  <a:gd name="T3" fmla="*/ 153 h 57"/>
                  <a:gd name="T4" fmla="*/ 0 w 42"/>
                  <a:gd name="T5" fmla="*/ 156 h 57"/>
                  <a:gd name="T6" fmla="*/ 0 w 42"/>
                  <a:gd name="T7" fmla="*/ 153 h 57"/>
                  <a:gd name="T8" fmla="*/ 0 w 42"/>
                  <a:gd name="T9" fmla="*/ 151 h 57"/>
                  <a:gd name="T10" fmla="*/ 8 w 42"/>
                  <a:gd name="T11" fmla="*/ 131 h 57"/>
                  <a:gd name="T12" fmla="*/ 25 w 42"/>
                  <a:gd name="T13" fmla="*/ 82 h 57"/>
                  <a:gd name="T14" fmla="*/ 27 w 42"/>
                  <a:gd name="T15" fmla="*/ 68 h 57"/>
                  <a:gd name="T16" fmla="*/ 36 w 42"/>
                  <a:gd name="T17" fmla="*/ 57 h 57"/>
                  <a:gd name="T18" fmla="*/ 49 w 42"/>
                  <a:gd name="T19" fmla="*/ 38 h 57"/>
                  <a:gd name="T20" fmla="*/ 66 w 42"/>
                  <a:gd name="T21" fmla="*/ 25 h 57"/>
                  <a:gd name="T22" fmla="*/ 79 w 42"/>
                  <a:gd name="T23" fmla="*/ 19 h 57"/>
                  <a:gd name="T24" fmla="*/ 104 w 42"/>
                  <a:gd name="T25" fmla="*/ 8 h 57"/>
                  <a:gd name="T26" fmla="*/ 115 w 42"/>
                  <a:gd name="T27" fmla="*/ 0 h 57"/>
                  <a:gd name="T28" fmla="*/ 104 w 42"/>
                  <a:gd name="T29" fmla="*/ 8 h 57"/>
                  <a:gd name="T30" fmla="*/ 82 w 42"/>
                  <a:gd name="T31" fmla="*/ 19 h 57"/>
                  <a:gd name="T32" fmla="*/ 68 w 42"/>
                  <a:gd name="T33" fmla="*/ 22 h 57"/>
                  <a:gd name="T34" fmla="*/ 66 w 42"/>
                  <a:gd name="T35" fmla="*/ 27 h 57"/>
                  <a:gd name="T36" fmla="*/ 49 w 42"/>
                  <a:gd name="T37" fmla="*/ 41 h 57"/>
                  <a:gd name="T38" fmla="*/ 36 w 42"/>
                  <a:gd name="T39" fmla="*/ 57 h 57"/>
                  <a:gd name="T40" fmla="*/ 27 w 42"/>
                  <a:gd name="T41" fmla="*/ 68 h 57"/>
                  <a:gd name="T42" fmla="*/ 25 w 42"/>
                  <a:gd name="T43" fmla="*/ 82 h 57"/>
                  <a:gd name="T44" fmla="*/ 11 w 42"/>
                  <a:gd name="T45" fmla="*/ 131 h 57"/>
                  <a:gd name="T46" fmla="*/ 3 w 42"/>
                  <a:gd name="T47" fmla="*/ 151 h 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2" h="57">
                    <a:moveTo>
                      <a:pt x="1" y="55"/>
                    </a:moveTo>
                    <a:lnTo>
                      <a:pt x="1" y="56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3" y="48"/>
                    </a:lnTo>
                    <a:lnTo>
                      <a:pt x="9" y="30"/>
                    </a:lnTo>
                    <a:lnTo>
                      <a:pt x="10" y="25"/>
                    </a:lnTo>
                    <a:lnTo>
                      <a:pt x="13" y="21"/>
                    </a:lnTo>
                    <a:lnTo>
                      <a:pt x="18" y="14"/>
                    </a:lnTo>
                    <a:lnTo>
                      <a:pt x="24" y="9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0" y="7"/>
                    </a:lnTo>
                    <a:lnTo>
                      <a:pt x="25" y="8"/>
                    </a:lnTo>
                    <a:lnTo>
                      <a:pt x="24" y="10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8"/>
                    </a:lnTo>
                    <a:lnTo>
                      <a:pt x="1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3" name="Freeform 1227"/>
              <p:cNvSpPr>
                <a:spLocks/>
              </p:cNvSpPr>
              <p:nvPr/>
            </p:nvSpPr>
            <p:spPr bwMode="auto">
              <a:xfrm>
                <a:off x="2157" y="2800"/>
                <a:ext cx="176" cy="36"/>
              </a:xfrm>
              <a:custGeom>
                <a:avLst/>
                <a:gdLst>
                  <a:gd name="T0" fmla="*/ 171 w 64"/>
                  <a:gd name="T1" fmla="*/ 6 h 13"/>
                  <a:gd name="T2" fmla="*/ 171 w 64"/>
                  <a:gd name="T3" fmla="*/ 8 h 13"/>
                  <a:gd name="T4" fmla="*/ 176 w 64"/>
                  <a:gd name="T5" fmla="*/ 8 h 13"/>
                  <a:gd name="T6" fmla="*/ 171 w 64"/>
                  <a:gd name="T7" fmla="*/ 8 h 13"/>
                  <a:gd name="T8" fmla="*/ 151 w 64"/>
                  <a:gd name="T9" fmla="*/ 6 h 13"/>
                  <a:gd name="T10" fmla="*/ 110 w 64"/>
                  <a:gd name="T11" fmla="*/ 0 h 13"/>
                  <a:gd name="T12" fmla="*/ 63 w 64"/>
                  <a:gd name="T13" fmla="*/ 11 h 13"/>
                  <a:gd name="T14" fmla="*/ 47 w 64"/>
                  <a:gd name="T15" fmla="*/ 14 h 13"/>
                  <a:gd name="T16" fmla="*/ 14 w 64"/>
                  <a:gd name="T17" fmla="*/ 28 h 13"/>
                  <a:gd name="T18" fmla="*/ 0 w 64"/>
                  <a:gd name="T19" fmla="*/ 36 h 13"/>
                  <a:gd name="T20" fmla="*/ 14 w 64"/>
                  <a:gd name="T21" fmla="*/ 28 h 13"/>
                  <a:gd name="T22" fmla="*/ 30 w 64"/>
                  <a:gd name="T23" fmla="*/ 19 h 13"/>
                  <a:gd name="T24" fmla="*/ 47 w 64"/>
                  <a:gd name="T25" fmla="*/ 14 h 13"/>
                  <a:gd name="T26" fmla="*/ 63 w 64"/>
                  <a:gd name="T27" fmla="*/ 8 h 13"/>
                  <a:gd name="T28" fmla="*/ 110 w 64"/>
                  <a:gd name="T29" fmla="*/ 0 h 13"/>
                  <a:gd name="T30" fmla="*/ 151 w 64"/>
                  <a:gd name="T31" fmla="*/ 6 h 13"/>
                  <a:gd name="T32" fmla="*/ 171 w 64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3">
                    <a:moveTo>
                      <a:pt x="62" y="2"/>
                    </a:moveTo>
                    <a:lnTo>
                      <a:pt x="62" y="3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55" y="2"/>
                    </a:lnTo>
                    <a:lnTo>
                      <a:pt x="40" y="0"/>
                    </a:lnTo>
                    <a:lnTo>
                      <a:pt x="23" y="4"/>
                    </a:lnTo>
                    <a:lnTo>
                      <a:pt x="17" y="5"/>
                    </a:lnTo>
                    <a:lnTo>
                      <a:pt x="5" y="10"/>
                    </a:lnTo>
                    <a:lnTo>
                      <a:pt x="0" y="13"/>
                    </a:lnTo>
                    <a:lnTo>
                      <a:pt x="5" y="10"/>
                    </a:lnTo>
                    <a:lnTo>
                      <a:pt x="11" y="7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40" y="0"/>
                    </a:lnTo>
                    <a:lnTo>
                      <a:pt x="55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4" name="Freeform 1228"/>
              <p:cNvSpPr>
                <a:spLocks/>
              </p:cNvSpPr>
              <p:nvPr/>
            </p:nvSpPr>
            <p:spPr bwMode="auto">
              <a:xfrm>
                <a:off x="2092" y="2839"/>
                <a:ext cx="260" cy="269"/>
              </a:xfrm>
              <a:custGeom>
                <a:avLst/>
                <a:gdLst>
                  <a:gd name="T0" fmla="*/ 11 w 95"/>
                  <a:gd name="T1" fmla="*/ 258 h 98"/>
                  <a:gd name="T2" fmla="*/ 11 w 95"/>
                  <a:gd name="T3" fmla="*/ 269 h 98"/>
                  <a:gd name="T4" fmla="*/ 8 w 95"/>
                  <a:gd name="T5" fmla="*/ 258 h 98"/>
                  <a:gd name="T6" fmla="*/ 3 w 95"/>
                  <a:gd name="T7" fmla="*/ 247 h 98"/>
                  <a:gd name="T8" fmla="*/ 0 w 95"/>
                  <a:gd name="T9" fmla="*/ 209 h 98"/>
                  <a:gd name="T10" fmla="*/ 0 w 95"/>
                  <a:gd name="T11" fmla="*/ 184 h 98"/>
                  <a:gd name="T12" fmla="*/ 3 w 95"/>
                  <a:gd name="T13" fmla="*/ 156 h 98"/>
                  <a:gd name="T14" fmla="*/ 11 w 95"/>
                  <a:gd name="T15" fmla="*/ 132 h 98"/>
                  <a:gd name="T16" fmla="*/ 22 w 95"/>
                  <a:gd name="T17" fmla="*/ 107 h 98"/>
                  <a:gd name="T18" fmla="*/ 38 w 95"/>
                  <a:gd name="T19" fmla="*/ 80 h 98"/>
                  <a:gd name="T20" fmla="*/ 55 w 95"/>
                  <a:gd name="T21" fmla="*/ 58 h 98"/>
                  <a:gd name="T22" fmla="*/ 77 w 95"/>
                  <a:gd name="T23" fmla="*/ 41 h 98"/>
                  <a:gd name="T24" fmla="*/ 96 w 95"/>
                  <a:gd name="T25" fmla="*/ 30 h 98"/>
                  <a:gd name="T26" fmla="*/ 112 w 95"/>
                  <a:gd name="T27" fmla="*/ 19 h 98"/>
                  <a:gd name="T28" fmla="*/ 126 w 95"/>
                  <a:gd name="T29" fmla="*/ 14 h 98"/>
                  <a:gd name="T30" fmla="*/ 140 w 95"/>
                  <a:gd name="T31" fmla="*/ 14 h 98"/>
                  <a:gd name="T32" fmla="*/ 167 w 95"/>
                  <a:gd name="T33" fmla="*/ 8 h 98"/>
                  <a:gd name="T34" fmla="*/ 197 w 95"/>
                  <a:gd name="T35" fmla="*/ 8 h 98"/>
                  <a:gd name="T36" fmla="*/ 224 w 95"/>
                  <a:gd name="T37" fmla="*/ 8 h 98"/>
                  <a:gd name="T38" fmla="*/ 252 w 95"/>
                  <a:gd name="T39" fmla="*/ 0 h 98"/>
                  <a:gd name="T40" fmla="*/ 260 w 95"/>
                  <a:gd name="T41" fmla="*/ 0 h 98"/>
                  <a:gd name="T42" fmla="*/ 246 w 95"/>
                  <a:gd name="T43" fmla="*/ 3 h 98"/>
                  <a:gd name="T44" fmla="*/ 222 w 95"/>
                  <a:gd name="T45" fmla="*/ 11 h 98"/>
                  <a:gd name="T46" fmla="*/ 211 w 95"/>
                  <a:gd name="T47" fmla="*/ 8 h 98"/>
                  <a:gd name="T48" fmla="*/ 181 w 95"/>
                  <a:gd name="T49" fmla="*/ 11 h 98"/>
                  <a:gd name="T50" fmla="*/ 151 w 95"/>
                  <a:gd name="T51" fmla="*/ 11 h 98"/>
                  <a:gd name="T52" fmla="*/ 137 w 95"/>
                  <a:gd name="T53" fmla="*/ 14 h 98"/>
                  <a:gd name="T54" fmla="*/ 123 w 95"/>
                  <a:gd name="T55" fmla="*/ 16 h 98"/>
                  <a:gd name="T56" fmla="*/ 93 w 95"/>
                  <a:gd name="T57" fmla="*/ 33 h 98"/>
                  <a:gd name="T58" fmla="*/ 77 w 95"/>
                  <a:gd name="T59" fmla="*/ 44 h 98"/>
                  <a:gd name="T60" fmla="*/ 55 w 95"/>
                  <a:gd name="T61" fmla="*/ 60 h 98"/>
                  <a:gd name="T62" fmla="*/ 38 w 95"/>
                  <a:gd name="T63" fmla="*/ 82 h 98"/>
                  <a:gd name="T64" fmla="*/ 22 w 95"/>
                  <a:gd name="T65" fmla="*/ 110 h 98"/>
                  <a:gd name="T66" fmla="*/ 11 w 95"/>
                  <a:gd name="T67" fmla="*/ 132 h 98"/>
                  <a:gd name="T68" fmla="*/ 3 w 95"/>
                  <a:gd name="T69" fmla="*/ 159 h 98"/>
                  <a:gd name="T70" fmla="*/ 3 w 95"/>
                  <a:gd name="T71" fmla="*/ 184 h 98"/>
                  <a:gd name="T72" fmla="*/ 0 w 95"/>
                  <a:gd name="T73" fmla="*/ 209 h 98"/>
                  <a:gd name="T74" fmla="*/ 8 w 95"/>
                  <a:gd name="T75" fmla="*/ 247 h 98"/>
                  <a:gd name="T76" fmla="*/ 11 w 95"/>
                  <a:gd name="T77" fmla="*/ 258 h 9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5" h="98">
                    <a:moveTo>
                      <a:pt x="4" y="94"/>
                    </a:moveTo>
                    <a:lnTo>
                      <a:pt x="4" y="98"/>
                    </a:lnTo>
                    <a:lnTo>
                      <a:pt x="3" y="94"/>
                    </a:lnTo>
                    <a:lnTo>
                      <a:pt x="1" y="90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4" y="48"/>
                    </a:lnTo>
                    <a:lnTo>
                      <a:pt x="8" y="39"/>
                    </a:lnTo>
                    <a:lnTo>
                      <a:pt x="14" y="29"/>
                    </a:lnTo>
                    <a:lnTo>
                      <a:pt x="20" y="21"/>
                    </a:lnTo>
                    <a:lnTo>
                      <a:pt x="28" y="15"/>
                    </a:lnTo>
                    <a:lnTo>
                      <a:pt x="35" y="11"/>
                    </a:lnTo>
                    <a:lnTo>
                      <a:pt x="41" y="7"/>
                    </a:lnTo>
                    <a:lnTo>
                      <a:pt x="46" y="5"/>
                    </a:lnTo>
                    <a:lnTo>
                      <a:pt x="51" y="5"/>
                    </a:lnTo>
                    <a:lnTo>
                      <a:pt x="61" y="3"/>
                    </a:lnTo>
                    <a:lnTo>
                      <a:pt x="72" y="3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0" y="1"/>
                    </a:lnTo>
                    <a:lnTo>
                      <a:pt x="81" y="4"/>
                    </a:lnTo>
                    <a:lnTo>
                      <a:pt x="77" y="3"/>
                    </a:lnTo>
                    <a:lnTo>
                      <a:pt x="66" y="4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8" y="16"/>
                    </a:lnTo>
                    <a:lnTo>
                      <a:pt x="20" y="22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4" y="48"/>
                    </a:lnTo>
                    <a:lnTo>
                      <a:pt x="1" y="58"/>
                    </a:lnTo>
                    <a:lnTo>
                      <a:pt x="1" y="67"/>
                    </a:lnTo>
                    <a:lnTo>
                      <a:pt x="0" y="76"/>
                    </a:lnTo>
                    <a:lnTo>
                      <a:pt x="3" y="90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5" name="Freeform 1229"/>
              <p:cNvSpPr>
                <a:spLocks/>
              </p:cNvSpPr>
              <p:nvPr/>
            </p:nvSpPr>
            <p:spPr bwMode="auto">
              <a:xfrm>
                <a:off x="2229" y="2822"/>
                <a:ext cx="110" cy="17"/>
              </a:xfrm>
              <a:custGeom>
                <a:avLst/>
                <a:gdLst>
                  <a:gd name="T0" fmla="*/ 110 w 40"/>
                  <a:gd name="T1" fmla="*/ 3 h 6"/>
                  <a:gd name="T2" fmla="*/ 69 w 40"/>
                  <a:gd name="T3" fmla="*/ 3 h 6"/>
                  <a:gd name="T4" fmla="*/ 41 w 40"/>
                  <a:gd name="T5" fmla="*/ 3 h 6"/>
                  <a:gd name="T6" fmla="*/ 30 w 40"/>
                  <a:gd name="T7" fmla="*/ 3 h 6"/>
                  <a:gd name="T8" fmla="*/ 28 w 40"/>
                  <a:gd name="T9" fmla="*/ 6 h 6"/>
                  <a:gd name="T10" fmla="*/ 19 w 40"/>
                  <a:gd name="T11" fmla="*/ 11 h 6"/>
                  <a:gd name="T12" fmla="*/ 6 w 40"/>
                  <a:gd name="T13" fmla="*/ 14 h 6"/>
                  <a:gd name="T14" fmla="*/ 0 w 40"/>
                  <a:gd name="T15" fmla="*/ 17 h 6"/>
                  <a:gd name="T16" fmla="*/ 6 w 40"/>
                  <a:gd name="T17" fmla="*/ 14 h 6"/>
                  <a:gd name="T18" fmla="*/ 28 w 40"/>
                  <a:gd name="T19" fmla="*/ 3 h 6"/>
                  <a:gd name="T20" fmla="*/ 30 w 40"/>
                  <a:gd name="T21" fmla="*/ 3 h 6"/>
                  <a:gd name="T22" fmla="*/ 41 w 40"/>
                  <a:gd name="T23" fmla="*/ 0 h 6"/>
                  <a:gd name="T24" fmla="*/ 69 w 40"/>
                  <a:gd name="T25" fmla="*/ 0 h 6"/>
                  <a:gd name="T26" fmla="*/ 110 w 40"/>
                  <a:gd name="T27" fmla="*/ 3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6">
                    <a:moveTo>
                      <a:pt x="40" y="1"/>
                    </a:moveTo>
                    <a:lnTo>
                      <a:pt x="25" y="1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6" name="Freeform 1230"/>
              <p:cNvSpPr>
                <a:spLocks/>
              </p:cNvSpPr>
              <p:nvPr/>
            </p:nvSpPr>
            <p:spPr bwMode="auto">
              <a:xfrm>
                <a:off x="2105" y="2820"/>
                <a:ext cx="140" cy="118"/>
              </a:xfrm>
              <a:custGeom>
                <a:avLst/>
                <a:gdLst>
                  <a:gd name="T0" fmla="*/ 137 w 51"/>
                  <a:gd name="T1" fmla="*/ 3 h 43"/>
                  <a:gd name="T2" fmla="*/ 140 w 51"/>
                  <a:gd name="T3" fmla="*/ 3 h 43"/>
                  <a:gd name="T4" fmla="*/ 137 w 51"/>
                  <a:gd name="T5" fmla="*/ 3 h 43"/>
                  <a:gd name="T6" fmla="*/ 129 w 51"/>
                  <a:gd name="T7" fmla="*/ 3 h 43"/>
                  <a:gd name="T8" fmla="*/ 115 w 51"/>
                  <a:gd name="T9" fmla="*/ 8 h 43"/>
                  <a:gd name="T10" fmla="*/ 99 w 51"/>
                  <a:gd name="T11" fmla="*/ 19 h 43"/>
                  <a:gd name="T12" fmla="*/ 82 w 51"/>
                  <a:gd name="T13" fmla="*/ 36 h 43"/>
                  <a:gd name="T14" fmla="*/ 58 w 51"/>
                  <a:gd name="T15" fmla="*/ 47 h 43"/>
                  <a:gd name="T16" fmla="*/ 44 w 51"/>
                  <a:gd name="T17" fmla="*/ 60 h 43"/>
                  <a:gd name="T18" fmla="*/ 30 w 51"/>
                  <a:gd name="T19" fmla="*/ 74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2 h 43"/>
                  <a:gd name="T26" fmla="*/ 30 w 51"/>
                  <a:gd name="T27" fmla="*/ 74 h 43"/>
                  <a:gd name="T28" fmla="*/ 44 w 51"/>
                  <a:gd name="T29" fmla="*/ 58 h 43"/>
                  <a:gd name="T30" fmla="*/ 58 w 51"/>
                  <a:gd name="T31" fmla="*/ 44 h 43"/>
                  <a:gd name="T32" fmla="*/ 82 w 51"/>
                  <a:gd name="T33" fmla="*/ 33 h 43"/>
                  <a:gd name="T34" fmla="*/ 99 w 51"/>
                  <a:gd name="T35" fmla="*/ 16 h 43"/>
                  <a:gd name="T36" fmla="*/ 115 w 51"/>
                  <a:gd name="T37" fmla="*/ 5 h 43"/>
                  <a:gd name="T38" fmla="*/ 129 w 51"/>
                  <a:gd name="T39" fmla="*/ 0 h 43"/>
                  <a:gd name="T40" fmla="*/ 135 w 51"/>
                  <a:gd name="T41" fmla="*/ 0 h 43"/>
                  <a:gd name="T42" fmla="*/ 137 w 51"/>
                  <a:gd name="T43" fmla="*/ 3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1"/>
                    </a:moveTo>
                    <a:lnTo>
                      <a:pt x="51" y="1"/>
                    </a:lnTo>
                    <a:lnTo>
                      <a:pt x="50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6" y="7"/>
                    </a:lnTo>
                    <a:lnTo>
                      <a:pt x="30" y="13"/>
                    </a:lnTo>
                    <a:lnTo>
                      <a:pt x="21" y="17"/>
                    </a:lnTo>
                    <a:lnTo>
                      <a:pt x="16" y="22"/>
                    </a:lnTo>
                    <a:lnTo>
                      <a:pt x="11" y="27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7"/>
                    </a:lnTo>
                    <a:lnTo>
                      <a:pt x="11" y="27"/>
                    </a:lnTo>
                    <a:lnTo>
                      <a:pt x="16" y="21"/>
                    </a:lnTo>
                    <a:lnTo>
                      <a:pt x="21" y="16"/>
                    </a:lnTo>
                    <a:lnTo>
                      <a:pt x="30" y="12"/>
                    </a:lnTo>
                    <a:lnTo>
                      <a:pt x="36" y="6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7" name="Freeform 1231"/>
              <p:cNvSpPr>
                <a:spLocks/>
              </p:cNvSpPr>
              <p:nvPr/>
            </p:nvSpPr>
            <p:spPr bwMode="auto">
              <a:xfrm>
                <a:off x="2108" y="2858"/>
                <a:ext cx="272" cy="266"/>
              </a:xfrm>
              <a:custGeom>
                <a:avLst/>
                <a:gdLst>
                  <a:gd name="T0" fmla="*/ 261 w 99"/>
                  <a:gd name="T1" fmla="*/ 11 h 97"/>
                  <a:gd name="T2" fmla="*/ 272 w 99"/>
                  <a:gd name="T3" fmla="*/ 14 h 97"/>
                  <a:gd name="T4" fmla="*/ 261 w 99"/>
                  <a:gd name="T5" fmla="*/ 14 h 97"/>
                  <a:gd name="T6" fmla="*/ 245 w 99"/>
                  <a:gd name="T7" fmla="*/ 11 h 97"/>
                  <a:gd name="T8" fmla="*/ 206 w 99"/>
                  <a:gd name="T9" fmla="*/ 5 h 97"/>
                  <a:gd name="T10" fmla="*/ 181 w 99"/>
                  <a:gd name="T11" fmla="*/ 0 h 97"/>
                  <a:gd name="T12" fmla="*/ 154 w 99"/>
                  <a:gd name="T13" fmla="*/ 0 h 97"/>
                  <a:gd name="T14" fmla="*/ 126 w 99"/>
                  <a:gd name="T15" fmla="*/ 8 h 97"/>
                  <a:gd name="T16" fmla="*/ 96 w 99"/>
                  <a:gd name="T17" fmla="*/ 19 h 97"/>
                  <a:gd name="T18" fmla="*/ 74 w 99"/>
                  <a:gd name="T19" fmla="*/ 33 h 97"/>
                  <a:gd name="T20" fmla="*/ 49 w 99"/>
                  <a:gd name="T21" fmla="*/ 52 h 97"/>
                  <a:gd name="T22" fmla="*/ 33 w 99"/>
                  <a:gd name="T23" fmla="*/ 74 h 97"/>
                  <a:gd name="T24" fmla="*/ 19 w 99"/>
                  <a:gd name="T25" fmla="*/ 93 h 97"/>
                  <a:gd name="T26" fmla="*/ 11 w 99"/>
                  <a:gd name="T27" fmla="*/ 110 h 97"/>
                  <a:gd name="T28" fmla="*/ 5 w 99"/>
                  <a:gd name="T29" fmla="*/ 126 h 97"/>
                  <a:gd name="T30" fmla="*/ 0 w 99"/>
                  <a:gd name="T31" fmla="*/ 137 h 97"/>
                  <a:gd name="T32" fmla="*/ 0 w 99"/>
                  <a:gd name="T33" fmla="*/ 173 h 97"/>
                  <a:gd name="T34" fmla="*/ 0 w 99"/>
                  <a:gd name="T35" fmla="*/ 200 h 97"/>
                  <a:gd name="T36" fmla="*/ 5 w 99"/>
                  <a:gd name="T37" fmla="*/ 230 h 97"/>
                  <a:gd name="T38" fmla="*/ 11 w 99"/>
                  <a:gd name="T39" fmla="*/ 266 h 97"/>
                  <a:gd name="T40" fmla="*/ 5 w 99"/>
                  <a:gd name="T41" fmla="*/ 228 h 97"/>
                  <a:gd name="T42" fmla="*/ 0 w 99"/>
                  <a:gd name="T43" fmla="*/ 181 h 97"/>
                  <a:gd name="T44" fmla="*/ 0 w 99"/>
                  <a:gd name="T45" fmla="*/ 151 h 97"/>
                  <a:gd name="T46" fmla="*/ 0 w 99"/>
                  <a:gd name="T47" fmla="*/ 134 h 97"/>
                  <a:gd name="T48" fmla="*/ 5 w 99"/>
                  <a:gd name="T49" fmla="*/ 121 h 97"/>
                  <a:gd name="T50" fmla="*/ 11 w 99"/>
                  <a:gd name="T51" fmla="*/ 107 h 97"/>
                  <a:gd name="T52" fmla="*/ 19 w 99"/>
                  <a:gd name="T53" fmla="*/ 88 h 97"/>
                  <a:gd name="T54" fmla="*/ 33 w 99"/>
                  <a:gd name="T55" fmla="*/ 69 h 97"/>
                  <a:gd name="T56" fmla="*/ 52 w 99"/>
                  <a:gd name="T57" fmla="*/ 49 h 97"/>
                  <a:gd name="T58" fmla="*/ 74 w 99"/>
                  <a:gd name="T59" fmla="*/ 27 h 97"/>
                  <a:gd name="T60" fmla="*/ 99 w 99"/>
                  <a:gd name="T61" fmla="*/ 14 h 97"/>
                  <a:gd name="T62" fmla="*/ 126 w 99"/>
                  <a:gd name="T63" fmla="*/ 5 h 97"/>
                  <a:gd name="T64" fmla="*/ 154 w 99"/>
                  <a:gd name="T65" fmla="*/ 0 h 97"/>
                  <a:gd name="T66" fmla="*/ 181 w 99"/>
                  <a:gd name="T67" fmla="*/ 0 h 97"/>
                  <a:gd name="T68" fmla="*/ 206 w 99"/>
                  <a:gd name="T69" fmla="*/ 0 h 97"/>
                  <a:gd name="T70" fmla="*/ 245 w 99"/>
                  <a:gd name="T71" fmla="*/ 8 h 97"/>
                  <a:gd name="T72" fmla="*/ 261 w 99"/>
                  <a:gd name="T73" fmla="*/ 11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9" h="97">
                    <a:moveTo>
                      <a:pt x="95" y="4"/>
                    </a:moveTo>
                    <a:lnTo>
                      <a:pt x="99" y="5"/>
                    </a:lnTo>
                    <a:lnTo>
                      <a:pt x="95" y="5"/>
                    </a:lnTo>
                    <a:lnTo>
                      <a:pt x="89" y="4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3"/>
                    </a:lnTo>
                    <a:lnTo>
                      <a:pt x="35" y="7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2" y="27"/>
                    </a:lnTo>
                    <a:lnTo>
                      <a:pt x="7" y="34"/>
                    </a:lnTo>
                    <a:lnTo>
                      <a:pt x="4" y="40"/>
                    </a:lnTo>
                    <a:lnTo>
                      <a:pt x="2" y="46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97"/>
                    </a:lnTo>
                    <a:lnTo>
                      <a:pt x="2" y="83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5" y="0"/>
                    </a:lnTo>
                    <a:lnTo>
                      <a:pt x="89" y="3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8" name="Freeform 1232"/>
              <p:cNvSpPr>
                <a:spLocks/>
              </p:cNvSpPr>
              <p:nvPr/>
            </p:nvSpPr>
            <p:spPr bwMode="auto">
              <a:xfrm>
                <a:off x="2347" y="2853"/>
                <a:ext cx="19" cy="11"/>
              </a:xfrm>
              <a:custGeom>
                <a:avLst/>
                <a:gdLst>
                  <a:gd name="T0" fmla="*/ 19 w 7"/>
                  <a:gd name="T1" fmla="*/ 0 h 4"/>
                  <a:gd name="T2" fmla="*/ 19 w 7"/>
                  <a:gd name="T3" fmla="*/ 3 h 4"/>
                  <a:gd name="T4" fmla="*/ 11 w 7"/>
                  <a:gd name="T5" fmla="*/ 3 h 4"/>
                  <a:gd name="T6" fmla="*/ 5 w 7"/>
                  <a:gd name="T7" fmla="*/ 6 h 4"/>
                  <a:gd name="T8" fmla="*/ 0 w 7"/>
                  <a:gd name="T9" fmla="*/ 11 h 4"/>
                  <a:gd name="T10" fmla="*/ 0 w 7"/>
                  <a:gd name="T11" fmla="*/ 3 h 4"/>
                  <a:gd name="T12" fmla="*/ 5 w 7"/>
                  <a:gd name="T13" fmla="*/ 3 h 4"/>
                  <a:gd name="T14" fmla="*/ 8 w 7"/>
                  <a:gd name="T15" fmla="*/ 0 h 4"/>
                  <a:gd name="T16" fmla="*/ 19 w 7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79" name="Freeform 1233"/>
              <p:cNvSpPr>
                <a:spLocks/>
              </p:cNvSpPr>
              <p:nvPr/>
            </p:nvSpPr>
            <p:spPr bwMode="auto">
              <a:xfrm>
                <a:off x="2149" y="2877"/>
                <a:ext cx="233" cy="118"/>
              </a:xfrm>
              <a:custGeom>
                <a:avLst/>
                <a:gdLst>
                  <a:gd name="T0" fmla="*/ 225 w 85"/>
                  <a:gd name="T1" fmla="*/ 8 h 43"/>
                  <a:gd name="T2" fmla="*/ 230 w 85"/>
                  <a:gd name="T3" fmla="*/ 8 h 43"/>
                  <a:gd name="T4" fmla="*/ 233 w 85"/>
                  <a:gd name="T5" fmla="*/ 14 h 43"/>
                  <a:gd name="T6" fmla="*/ 230 w 85"/>
                  <a:gd name="T7" fmla="*/ 14 h 43"/>
                  <a:gd name="T8" fmla="*/ 225 w 85"/>
                  <a:gd name="T9" fmla="*/ 14 h 43"/>
                  <a:gd name="T10" fmla="*/ 195 w 85"/>
                  <a:gd name="T11" fmla="*/ 3 h 43"/>
                  <a:gd name="T12" fmla="*/ 162 w 85"/>
                  <a:gd name="T13" fmla="*/ 0 h 43"/>
                  <a:gd name="T14" fmla="*/ 145 w 85"/>
                  <a:gd name="T15" fmla="*/ 3 h 43"/>
                  <a:gd name="T16" fmla="*/ 123 w 85"/>
                  <a:gd name="T17" fmla="*/ 5 h 43"/>
                  <a:gd name="T18" fmla="*/ 107 w 85"/>
                  <a:gd name="T19" fmla="*/ 8 h 43"/>
                  <a:gd name="T20" fmla="*/ 90 w 85"/>
                  <a:gd name="T21" fmla="*/ 16 h 43"/>
                  <a:gd name="T22" fmla="*/ 58 w 85"/>
                  <a:gd name="T23" fmla="*/ 27 h 43"/>
                  <a:gd name="T24" fmla="*/ 41 w 85"/>
                  <a:gd name="T25" fmla="*/ 41 h 43"/>
                  <a:gd name="T26" fmla="*/ 36 w 85"/>
                  <a:gd name="T27" fmla="*/ 47 h 43"/>
                  <a:gd name="T28" fmla="*/ 33 w 85"/>
                  <a:gd name="T29" fmla="*/ 47 h 43"/>
                  <a:gd name="T30" fmla="*/ 27 w 85"/>
                  <a:gd name="T31" fmla="*/ 49 h 43"/>
                  <a:gd name="T32" fmla="*/ 25 w 85"/>
                  <a:gd name="T33" fmla="*/ 63 h 43"/>
                  <a:gd name="T34" fmla="*/ 19 w 85"/>
                  <a:gd name="T35" fmla="*/ 77 h 43"/>
                  <a:gd name="T36" fmla="*/ 8 w 85"/>
                  <a:gd name="T37" fmla="*/ 93 h 43"/>
                  <a:gd name="T38" fmla="*/ 0 w 85"/>
                  <a:gd name="T39" fmla="*/ 118 h 43"/>
                  <a:gd name="T40" fmla="*/ 8 w 85"/>
                  <a:gd name="T41" fmla="*/ 93 h 43"/>
                  <a:gd name="T42" fmla="*/ 8 w 85"/>
                  <a:gd name="T43" fmla="*/ 91 h 43"/>
                  <a:gd name="T44" fmla="*/ 11 w 85"/>
                  <a:gd name="T45" fmla="*/ 88 h 43"/>
                  <a:gd name="T46" fmla="*/ 22 w 85"/>
                  <a:gd name="T47" fmla="*/ 69 h 43"/>
                  <a:gd name="T48" fmla="*/ 27 w 85"/>
                  <a:gd name="T49" fmla="*/ 49 h 43"/>
                  <a:gd name="T50" fmla="*/ 33 w 85"/>
                  <a:gd name="T51" fmla="*/ 44 h 43"/>
                  <a:gd name="T52" fmla="*/ 36 w 85"/>
                  <a:gd name="T53" fmla="*/ 44 h 43"/>
                  <a:gd name="T54" fmla="*/ 41 w 85"/>
                  <a:gd name="T55" fmla="*/ 36 h 43"/>
                  <a:gd name="T56" fmla="*/ 58 w 85"/>
                  <a:gd name="T57" fmla="*/ 27 h 43"/>
                  <a:gd name="T58" fmla="*/ 90 w 85"/>
                  <a:gd name="T59" fmla="*/ 14 h 43"/>
                  <a:gd name="T60" fmla="*/ 107 w 85"/>
                  <a:gd name="T61" fmla="*/ 5 h 43"/>
                  <a:gd name="T62" fmla="*/ 126 w 85"/>
                  <a:gd name="T63" fmla="*/ 5 h 43"/>
                  <a:gd name="T64" fmla="*/ 145 w 85"/>
                  <a:gd name="T65" fmla="*/ 0 h 43"/>
                  <a:gd name="T66" fmla="*/ 162 w 85"/>
                  <a:gd name="T67" fmla="*/ 0 h 43"/>
                  <a:gd name="T68" fmla="*/ 195 w 85"/>
                  <a:gd name="T69" fmla="*/ 3 h 43"/>
                  <a:gd name="T70" fmla="*/ 225 w 85"/>
                  <a:gd name="T71" fmla="*/ 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5" h="43">
                    <a:moveTo>
                      <a:pt x="82" y="3"/>
                    </a:moveTo>
                    <a:lnTo>
                      <a:pt x="84" y="3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5" y="2"/>
                    </a:lnTo>
                    <a:lnTo>
                      <a:pt x="39" y="3"/>
                    </a:lnTo>
                    <a:lnTo>
                      <a:pt x="33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9" y="23"/>
                    </a:lnTo>
                    <a:lnTo>
                      <a:pt x="7" y="28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25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5" y="13"/>
                    </a:lnTo>
                    <a:lnTo>
                      <a:pt x="21" y="10"/>
                    </a:lnTo>
                    <a:lnTo>
                      <a:pt x="33" y="5"/>
                    </a:lnTo>
                    <a:lnTo>
                      <a:pt x="39" y="2"/>
                    </a:lnTo>
                    <a:lnTo>
                      <a:pt x="46" y="2"/>
                    </a:lnTo>
                    <a:lnTo>
                      <a:pt x="53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0" name="Freeform 1234"/>
              <p:cNvSpPr>
                <a:spLocks/>
              </p:cNvSpPr>
              <p:nvPr/>
            </p:nvSpPr>
            <p:spPr bwMode="auto">
              <a:xfrm>
                <a:off x="2122" y="2864"/>
                <a:ext cx="162" cy="271"/>
              </a:xfrm>
              <a:custGeom>
                <a:avLst/>
                <a:gdLst>
                  <a:gd name="T0" fmla="*/ 14 w 59"/>
                  <a:gd name="T1" fmla="*/ 266 h 99"/>
                  <a:gd name="T2" fmla="*/ 19 w 59"/>
                  <a:gd name="T3" fmla="*/ 266 h 99"/>
                  <a:gd name="T4" fmla="*/ 19 w 59"/>
                  <a:gd name="T5" fmla="*/ 271 h 99"/>
                  <a:gd name="T6" fmla="*/ 14 w 59"/>
                  <a:gd name="T7" fmla="*/ 266 h 99"/>
                  <a:gd name="T8" fmla="*/ 14 w 59"/>
                  <a:gd name="T9" fmla="*/ 260 h 99"/>
                  <a:gd name="T10" fmla="*/ 14 w 59"/>
                  <a:gd name="T11" fmla="*/ 252 h 99"/>
                  <a:gd name="T12" fmla="*/ 8 w 59"/>
                  <a:gd name="T13" fmla="*/ 224 h 99"/>
                  <a:gd name="T14" fmla="*/ 0 w 59"/>
                  <a:gd name="T15" fmla="*/ 183 h 99"/>
                  <a:gd name="T16" fmla="*/ 0 w 59"/>
                  <a:gd name="T17" fmla="*/ 159 h 99"/>
                  <a:gd name="T18" fmla="*/ 5 w 59"/>
                  <a:gd name="T19" fmla="*/ 140 h 99"/>
                  <a:gd name="T20" fmla="*/ 8 w 59"/>
                  <a:gd name="T21" fmla="*/ 115 h 99"/>
                  <a:gd name="T22" fmla="*/ 19 w 59"/>
                  <a:gd name="T23" fmla="*/ 90 h 99"/>
                  <a:gd name="T24" fmla="*/ 27 w 59"/>
                  <a:gd name="T25" fmla="*/ 74 h 99"/>
                  <a:gd name="T26" fmla="*/ 38 w 59"/>
                  <a:gd name="T27" fmla="*/ 60 h 99"/>
                  <a:gd name="T28" fmla="*/ 63 w 59"/>
                  <a:gd name="T29" fmla="*/ 41 h 99"/>
                  <a:gd name="T30" fmla="*/ 69 w 59"/>
                  <a:gd name="T31" fmla="*/ 33 h 99"/>
                  <a:gd name="T32" fmla="*/ 91 w 59"/>
                  <a:gd name="T33" fmla="*/ 22 h 99"/>
                  <a:gd name="T34" fmla="*/ 110 w 59"/>
                  <a:gd name="T35" fmla="*/ 14 h 99"/>
                  <a:gd name="T36" fmla="*/ 135 w 59"/>
                  <a:gd name="T37" fmla="*/ 8 h 99"/>
                  <a:gd name="T38" fmla="*/ 162 w 59"/>
                  <a:gd name="T39" fmla="*/ 0 h 99"/>
                  <a:gd name="T40" fmla="*/ 135 w 59"/>
                  <a:gd name="T41" fmla="*/ 8 h 99"/>
                  <a:gd name="T42" fmla="*/ 124 w 59"/>
                  <a:gd name="T43" fmla="*/ 14 h 99"/>
                  <a:gd name="T44" fmla="*/ 99 w 59"/>
                  <a:gd name="T45" fmla="*/ 19 h 99"/>
                  <a:gd name="T46" fmla="*/ 77 w 59"/>
                  <a:gd name="T47" fmla="*/ 30 h 99"/>
                  <a:gd name="T48" fmla="*/ 69 w 59"/>
                  <a:gd name="T49" fmla="*/ 36 h 99"/>
                  <a:gd name="T50" fmla="*/ 60 w 59"/>
                  <a:gd name="T51" fmla="*/ 44 h 99"/>
                  <a:gd name="T52" fmla="*/ 38 w 59"/>
                  <a:gd name="T53" fmla="*/ 63 h 99"/>
                  <a:gd name="T54" fmla="*/ 27 w 59"/>
                  <a:gd name="T55" fmla="*/ 77 h 99"/>
                  <a:gd name="T56" fmla="*/ 19 w 59"/>
                  <a:gd name="T57" fmla="*/ 96 h 99"/>
                  <a:gd name="T58" fmla="*/ 8 w 59"/>
                  <a:gd name="T59" fmla="*/ 115 h 99"/>
                  <a:gd name="T60" fmla="*/ 5 w 59"/>
                  <a:gd name="T61" fmla="*/ 140 h 99"/>
                  <a:gd name="T62" fmla="*/ 5 w 59"/>
                  <a:gd name="T63" fmla="*/ 162 h 99"/>
                  <a:gd name="T64" fmla="*/ 5 w 59"/>
                  <a:gd name="T65" fmla="*/ 183 h 99"/>
                  <a:gd name="T66" fmla="*/ 8 w 59"/>
                  <a:gd name="T67" fmla="*/ 224 h 99"/>
                  <a:gd name="T68" fmla="*/ 14 w 59"/>
                  <a:gd name="T69" fmla="*/ 252 h 99"/>
                  <a:gd name="T70" fmla="*/ 14 w 59"/>
                  <a:gd name="T71" fmla="*/ 266 h 9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9" h="99">
                    <a:moveTo>
                      <a:pt x="5" y="97"/>
                    </a:moveTo>
                    <a:lnTo>
                      <a:pt x="7" y="97"/>
                    </a:lnTo>
                    <a:lnTo>
                      <a:pt x="7" y="99"/>
                    </a:lnTo>
                    <a:lnTo>
                      <a:pt x="5" y="97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3" y="82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2" y="51"/>
                    </a:lnTo>
                    <a:lnTo>
                      <a:pt x="3" y="42"/>
                    </a:lnTo>
                    <a:lnTo>
                      <a:pt x="7" y="33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23" y="15"/>
                    </a:lnTo>
                    <a:lnTo>
                      <a:pt x="25" y="12"/>
                    </a:lnTo>
                    <a:lnTo>
                      <a:pt x="33" y="8"/>
                    </a:lnTo>
                    <a:lnTo>
                      <a:pt x="40" y="5"/>
                    </a:lnTo>
                    <a:lnTo>
                      <a:pt x="49" y="3"/>
                    </a:lnTo>
                    <a:lnTo>
                      <a:pt x="59" y="0"/>
                    </a:lnTo>
                    <a:lnTo>
                      <a:pt x="49" y="3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1"/>
                    </a:lnTo>
                    <a:lnTo>
                      <a:pt x="25" y="13"/>
                    </a:lnTo>
                    <a:lnTo>
                      <a:pt x="22" y="16"/>
                    </a:lnTo>
                    <a:lnTo>
                      <a:pt x="14" y="23"/>
                    </a:lnTo>
                    <a:lnTo>
                      <a:pt x="10" y="28"/>
                    </a:lnTo>
                    <a:lnTo>
                      <a:pt x="7" y="35"/>
                    </a:lnTo>
                    <a:lnTo>
                      <a:pt x="3" y="4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3" y="82"/>
                    </a:lnTo>
                    <a:lnTo>
                      <a:pt x="5" y="92"/>
                    </a:lnTo>
                    <a:lnTo>
                      <a:pt x="5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1" name="Freeform 1235"/>
              <p:cNvSpPr>
                <a:spLocks/>
              </p:cNvSpPr>
              <p:nvPr/>
            </p:nvSpPr>
            <p:spPr bwMode="auto">
              <a:xfrm>
                <a:off x="2133" y="2940"/>
                <a:ext cx="30" cy="212"/>
              </a:xfrm>
              <a:custGeom>
                <a:avLst/>
                <a:gdLst>
                  <a:gd name="T0" fmla="*/ 27 w 11"/>
                  <a:gd name="T1" fmla="*/ 206 h 77"/>
                  <a:gd name="T2" fmla="*/ 27 w 11"/>
                  <a:gd name="T3" fmla="*/ 209 h 77"/>
                  <a:gd name="T4" fmla="*/ 27 w 11"/>
                  <a:gd name="T5" fmla="*/ 212 h 77"/>
                  <a:gd name="T6" fmla="*/ 27 w 11"/>
                  <a:gd name="T7" fmla="*/ 209 h 77"/>
                  <a:gd name="T8" fmla="*/ 25 w 11"/>
                  <a:gd name="T9" fmla="*/ 206 h 77"/>
                  <a:gd name="T10" fmla="*/ 22 w 11"/>
                  <a:gd name="T11" fmla="*/ 198 h 77"/>
                  <a:gd name="T12" fmla="*/ 16 w 11"/>
                  <a:gd name="T13" fmla="*/ 182 h 77"/>
                  <a:gd name="T14" fmla="*/ 8 w 11"/>
                  <a:gd name="T15" fmla="*/ 132 h 77"/>
                  <a:gd name="T16" fmla="*/ 0 w 11"/>
                  <a:gd name="T17" fmla="*/ 80 h 77"/>
                  <a:gd name="T18" fmla="*/ 0 w 11"/>
                  <a:gd name="T19" fmla="*/ 63 h 77"/>
                  <a:gd name="T20" fmla="*/ 3 w 11"/>
                  <a:gd name="T21" fmla="*/ 55 h 77"/>
                  <a:gd name="T22" fmla="*/ 8 w 11"/>
                  <a:gd name="T23" fmla="*/ 41 h 77"/>
                  <a:gd name="T24" fmla="*/ 22 w 11"/>
                  <a:gd name="T25" fmla="*/ 14 h 77"/>
                  <a:gd name="T26" fmla="*/ 30 w 11"/>
                  <a:gd name="T27" fmla="*/ 0 h 77"/>
                  <a:gd name="T28" fmla="*/ 22 w 11"/>
                  <a:gd name="T29" fmla="*/ 19 h 77"/>
                  <a:gd name="T30" fmla="*/ 11 w 11"/>
                  <a:gd name="T31" fmla="*/ 36 h 77"/>
                  <a:gd name="T32" fmla="*/ 8 w 11"/>
                  <a:gd name="T33" fmla="*/ 50 h 77"/>
                  <a:gd name="T34" fmla="*/ 3 w 11"/>
                  <a:gd name="T35" fmla="*/ 55 h 77"/>
                  <a:gd name="T36" fmla="*/ 3 w 11"/>
                  <a:gd name="T37" fmla="*/ 63 h 77"/>
                  <a:gd name="T38" fmla="*/ 3 w 11"/>
                  <a:gd name="T39" fmla="*/ 80 h 77"/>
                  <a:gd name="T40" fmla="*/ 11 w 11"/>
                  <a:gd name="T41" fmla="*/ 132 h 77"/>
                  <a:gd name="T42" fmla="*/ 22 w 11"/>
                  <a:gd name="T43" fmla="*/ 182 h 77"/>
                  <a:gd name="T44" fmla="*/ 25 w 11"/>
                  <a:gd name="T45" fmla="*/ 198 h 77"/>
                  <a:gd name="T46" fmla="*/ 27 w 11"/>
                  <a:gd name="T47" fmla="*/ 206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" h="77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9" y="75"/>
                    </a:lnTo>
                    <a:lnTo>
                      <a:pt x="8" y="72"/>
                    </a:lnTo>
                    <a:lnTo>
                      <a:pt x="6" y="66"/>
                    </a:lnTo>
                    <a:lnTo>
                      <a:pt x="3" y="48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4" y="48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2" name="Freeform 1236"/>
              <p:cNvSpPr>
                <a:spLocks/>
              </p:cNvSpPr>
              <p:nvPr/>
            </p:nvSpPr>
            <p:spPr bwMode="auto">
              <a:xfrm>
                <a:off x="2146" y="2897"/>
                <a:ext cx="247" cy="266"/>
              </a:xfrm>
              <a:custGeom>
                <a:avLst/>
                <a:gdLst>
                  <a:gd name="T0" fmla="*/ 236 w 90"/>
                  <a:gd name="T1" fmla="*/ 8 h 97"/>
                  <a:gd name="T2" fmla="*/ 239 w 90"/>
                  <a:gd name="T3" fmla="*/ 8 h 97"/>
                  <a:gd name="T4" fmla="*/ 247 w 90"/>
                  <a:gd name="T5" fmla="*/ 11 h 97"/>
                  <a:gd name="T6" fmla="*/ 239 w 90"/>
                  <a:gd name="T7" fmla="*/ 11 h 97"/>
                  <a:gd name="T8" fmla="*/ 236 w 90"/>
                  <a:gd name="T9" fmla="*/ 11 h 97"/>
                  <a:gd name="T10" fmla="*/ 222 w 90"/>
                  <a:gd name="T11" fmla="*/ 8 h 97"/>
                  <a:gd name="T12" fmla="*/ 184 w 90"/>
                  <a:gd name="T13" fmla="*/ 3 h 97"/>
                  <a:gd name="T14" fmla="*/ 162 w 90"/>
                  <a:gd name="T15" fmla="*/ 3 h 97"/>
                  <a:gd name="T16" fmla="*/ 134 w 90"/>
                  <a:gd name="T17" fmla="*/ 3 h 97"/>
                  <a:gd name="T18" fmla="*/ 107 w 90"/>
                  <a:gd name="T19" fmla="*/ 11 h 97"/>
                  <a:gd name="T20" fmla="*/ 74 w 90"/>
                  <a:gd name="T21" fmla="*/ 16 h 97"/>
                  <a:gd name="T22" fmla="*/ 52 w 90"/>
                  <a:gd name="T23" fmla="*/ 36 h 97"/>
                  <a:gd name="T24" fmla="*/ 36 w 90"/>
                  <a:gd name="T25" fmla="*/ 55 h 97"/>
                  <a:gd name="T26" fmla="*/ 22 w 90"/>
                  <a:gd name="T27" fmla="*/ 80 h 97"/>
                  <a:gd name="T28" fmla="*/ 8 w 90"/>
                  <a:gd name="T29" fmla="*/ 99 h 97"/>
                  <a:gd name="T30" fmla="*/ 3 w 90"/>
                  <a:gd name="T31" fmla="*/ 121 h 97"/>
                  <a:gd name="T32" fmla="*/ 3 w 90"/>
                  <a:gd name="T33" fmla="*/ 134 h 97"/>
                  <a:gd name="T34" fmla="*/ 3 w 90"/>
                  <a:gd name="T35" fmla="*/ 148 h 97"/>
                  <a:gd name="T36" fmla="*/ 8 w 90"/>
                  <a:gd name="T37" fmla="*/ 178 h 97"/>
                  <a:gd name="T38" fmla="*/ 11 w 90"/>
                  <a:gd name="T39" fmla="*/ 206 h 97"/>
                  <a:gd name="T40" fmla="*/ 22 w 90"/>
                  <a:gd name="T41" fmla="*/ 233 h 97"/>
                  <a:gd name="T42" fmla="*/ 30 w 90"/>
                  <a:gd name="T43" fmla="*/ 266 h 97"/>
                  <a:gd name="T44" fmla="*/ 22 w 90"/>
                  <a:gd name="T45" fmla="*/ 233 h 97"/>
                  <a:gd name="T46" fmla="*/ 16 w 90"/>
                  <a:gd name="T47" fmla="*/ 228 h 97"/>
                  <a:gd name="T48" fmla="*/ 14 w 90"/>
                  <a:gd name="T49" fmla="*/ 219 h 97"/>
                  <a:gd name="T50" fmla="*/ 8 w 90"/>
                  <a:gd name="T51" fmla="*/ 189 h 97"/>
                  <a:gd name="T52" fmla="*/ 0 w 90"/>
                  <a:gd name="T53" fmla="*/ 156 h 97"/>
                  <a:gd name="T54" fmla="*/ 0 w 90"/>
                  <a:gd name="T55" fmla="*/ 148 h 97"/>
                  <a:gd name="T56" fmla="*/ 0 w 90"/>
                  <a:gd name="T57" fmla="*/ 143 h 97"/>
                  <a:gd name="T58" fmla="*/ 0 w 90"/>
                  <a:gd name="T59" fmla="*/ 140 h 97"/>
                  <a:gd name="T60" fmla="*/ 0 w 90"/>
                  <a:gd name="T61" fmla="*/ 129 h 97"/>
                  <a:gd name="T62" fmla="*/ 3 w 90"/>
                  <a:gd name="T63" fmla="*/ 112 h 97"/>
                  <a:gd name="T64" fmla="*/ 11 w 90"/>
                  <a:gd name="T65" fmla="*/ 96 h 97"/>
                  <a:gd name="T66" fmla="*/ 22 w 90"/>
                  <a:gd name="T67" fmla="*/ 74 h 97"/>
                  <a:gd name="T68" fmla="*/ 36 w 90"/>
                  <a:gd name="T69" fmla="*/ 52 h 97"/>
                  <a:gd name="T70" fmla="*/ 52 w 90"/>
                  <a:gd name="T71" fmla="*/ 30 h 97"/>
                  <a:gd name="T72" fmla="*/ 80 w 90"/>
                  <a:gd name="T73" fmla="*/ 14 h 97"/>
                  <a:gd name="T74" fmla="*/ 107 w 90"/>
                  <a:gd name="T75" fmla="*/ 8 h 97"/>
                  <a:gd name="T76" fmla="*/ 134 w 90"/>
                  <a:gd name="T77" fmla="*/ 3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8 h 97"/>
                  <a:gd name="T84" fmla="*/ 236 w 90"/>
                  <a:gd name="T85" fmla="*/ 8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3"/>
                    </a:moveTo>
                    <a:lnTo>
                      <a:pt x="87" y="3"/>
                    </a:lnTo>
                    <a:lnTo>
                      <a:pt x="90" y="4"/>
                    </a:lnTo>
                    <a:lnTo>
                      <a:pt x="87" y="4"/>
                    </a:lnTo>
                    <a:lnTo>
                      <a:pt x="86" y="4"/>
                    </a:lnTo>
                    <a:lnTo>
                      <a:pt x="81" y="3"/>
                    </a:lnTo>
                    <a:lnTo>
                      <a:pt x="67" y="1"/>
                    </a:lnTo>
                    <a:lnTo>
                      <a:pt x="59" y="1"/>
                    </a:lnTo>
                    <a:lnTo>
                      <a:pt x="49" y="1"/>
                    </a:lnTo>
                    <a:lnTo>
                      <a:pt x="39" y="4"/>
                    </a:lnTo>
                    <a:lnTo>
                      <a:pt x="27" y="6"/>
                    </a:lnTo>
                    <a:lnTo>
                      <a:pt x="19" y="13"/>
                    </a:lnTo>
                    <a:lnTo>
                      <a:pt x="13" y="20"/>
                    </a:lnTo>
                    <a:lnTo>
                      <a:pt x="8" y="29"/>
                    </a:lnTo>
                    <a:lnTo>
                      <a:pt x="3" y="36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3" y="65"/>
                    </a:lnTo>
                    <a:lnTo>
                      <a:pt x="4" y="75"/>
                    </a:lnTo>
                    <a:lnTo>
                      <a:pt x="8" y="85"/>
                    </a:lnTo>
                    <a:lnTo>
                      <a:pt x="11" y="97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5" y="80"/>
                    </a:lnTo>
                    <a:lnTo>
                      <a:pt x="3" y="6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4" y="35"/>
                    </a:lnTo>
                    <a:lnTo>
                      <a:pt x="8" y="27"/>
                    </a:lnTo>
                    <a:lnTo>
                      <a:pt x="13" y="19"/>
                    </a:lnTo>
                    <a:lnTo>
                      <a:pt x="19" y="11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49" y="1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3" name="Freeform 1237"/>
              <p:cNvSpPr>
                <a:spLocks/>
              </p:cNvSpPr>
              <p:nvPr/>
            </p:nvSpPr>
            <p:spPr bwMode="auto">
              <a:xfrm>
                <a:off x="2160" y="2913"/>
                <a:ext cx="247" cy="285"/>
              </a:xfrm>
              <a:custGeom>
                <a:avLst/>
                <a:gdLst>
                  <a:gd name="T0" fmla="*/ 55 w 90"/>
                  <a:gd name="T1" fmla="*/ 271 h 104"/>
                  <a:gd name="T2" fmla="*/ 55 w 90"/>
                  <a:gd name="T3" fmla="*/ 274 h 104"/>
                  <a:gd name="T4" fmla="*/ 60 w 90"/>
                  <a:gd name="T5" fmla="*/ 285 h 104"/>
                  <a:gd name="T6" fmla="*/ 55 w 90"/>
                  <a:gd name="T7" fmla="*/ 274 h 104"/>
                  <a:gd name="T8" fmla="*/ 52 w 90"/>
                  <a:gd name="T9" fmla="*/ 274 h 104"/>
                  <a:gd name="T10" fmla="*/ 52 w 90"/>
                  <a:gd name="T11" fmla="*/ 271 h 104"/>
                  <a:gd name="T12" fmla="*/ 44 w 90"/>
                  <a:gd name="T13" fmla="*/ 260 h 104"/>
                  <a:gd name="T14" fmla="*/ 25 w 90"/>
                  <a:gd name="T15" fmla="*/ 222 h 104"/>
                  <a:gd name="T16" fmla="*/ 14 w 90"/>
                  <a:gd name="T17" fmla="*/ 197 h 104"/>
                  <a:gd name="T18" fmla="*/ 8 w 90"/>
                  <a:gd name="T19" fmla="*/ 173 h 104"/>
                  <a:gd name="T20" fmla="*/ 0 w 90"/>
                  <a:gd name="T21" fmla="*/ 140 h 104"/>
                  <a:gd name="T22" fmla="*/ 3 w 90"/>
                  <a:gd name="T23" fmla="*/ 110 h 104"/>
                  <a:gd name="T24" fmla="*/ 14 w 90"/>
                  <a:gd name="T25" fmla="*/ 79 h 104"/>
                  <a:gd name="T26" fmla="*/ 27 w 90"/>
                  <a:gd name="T27" fmla="*/ 52 h 104"/>
                  <a:gd name="T28" fmla="*/ 44 w 90"/>
                  <a:gd name="T29" fmla="*/ 27 h 104"/>
                  <a:gd name="T30" fmla="*/ 55 w 90"/>
                  <a:gd name="T31" fmla="*/ 19 h 104"/>
                  <a:gd name="T32" fmla="*/ 66 w 90"/>
                  <a:gd name="T33" fmla="*/ 14 h 104"/>
                  <a:gd name="T34" fmla="*/ 85 w 90"/>
                  <a:gd name="T35" fmla="*/ 5 h 104"/>
                  <a:gd name="T36" fmla="*/ 102 w 90"/>
                  <a:gd name="T37" fmla="*/ 0 h 104"/>
                  <a:gd name="T38" fmla="*/ 115 w 90"/>
                  <a:gd name="T39" fmla="*/ 0 h 104"/>
                  <a:gd name="T40" fmla="*/ 126 w 90"/>
                  <a:gd name="T41" fmla="*/ 0 h 104"/>
                  <a:gd name="T42" fmla="*/ 151 w 90"/>
                  <a:gd name="T43" fmla="*/ 0 h 104"/>
                  <a:gd name="T44" fmla="*/ 181 w 90"/>
                  <a:gd name="T45" fmla="*/ 5 h 104"/>
                  <a:gd name="T46" fmla="*/ 195 w 90"/>
                  <a:gd name="T47" fmla="*/ 8 h 104"/>
                  <a:gd name="T48" fmla="*/ 209 w 90"/>
                  <a:gd name="T49" fmla="*/ 14 h 104"/>
                  <a:gd name="T50" fmla="*/ 247 w 90"/>
                  <a:gd name="T51" fmla="*/ 8 h 104"/>
                  <a:gd name="T52" fmla="*/ 209 w 90"/>
                  <a:gd name="T53" fmla="*/ 14 h 104"/>
                  <a:gd name="T54" fmla="*/ 209 w 90"/>
                  <a:gd name="T55" fmla="*/ 11 h 104"/>
                  <a:gd name="T56" fmla="*/ 206 w 90"/>
                  <a:gd name="T57" fmla="*/ 11 h 104"/>
                  <a:gd name="T58" fmla="*/ 195 w 90"/>
                  <a:gd name="T59" fmla="*/ 8 h 104"/>
                  <a:gd name="T60" fmla="*/ 165 w 90"/>
                  <a:gd name="T61" fmla="*/ 5 h 104"/>
                  <a:gd name="T62" fmla="*/ 113 w 90"/>
                  <a:gd name="T63" fmla="*/ 0 h 104"/>
                  <a:gd name="T64" fmla="*/ 99 w 90"/>
                  <a:gd name="T65" fmla="*/ 5 h 104"/>
                  <a:gd name="T66" fmla="*/ 82 w 90"/>
                  <a:gd name="T67" fmla="*/ 8 h 104"/>
                  <a:gd name="T68" fmla="*/ 60 w 90"/>
                  <a:gd name="T69" fmla="*/ 19 h 104"/>
                  <a:gd name="T70" fmla="*/ 52 w 90"/>
                  <a:gd name="T71" fmla="*/ 22 h 104"/>
                  <a:gd name="T72" fmla="*/ 41 w 90"/>
                  <a:gd name="T73" fmla="*/ 33 h 104"/>
                  <a:gd name="T74" fmla="*/ 27 w 90"/>
                  <a:gd name="T75" fmla="*/ 55 h 104"/>
                  <a:gd name="T76" fmla="*/ 14 w 90"/>
                  <a:gd name="T77" fmla="*/ 82 h 104"/>
                  <a:gd name="T78" fmla="*/ 3 w 90"/>
                  <a:gd name="T79" fmla="*/ 112 h 104"/>
                  <a:gd name="T80" fmla="*/ 3 w 90"/>
                  <a:gd name="T81" fmla="*/ 145 h 104"/>
                  <a:gd name="T82" fmla="*/ 8 w 90"/>
                  <a:gd name="T83" fmla="*/ 175 h 104"/>
                  <a:gd name="T84" fmla="*/ 16 w 90"/>
                  <a:gd name="T85" fmla="*/ 197 h 104"/>
                  <a:gd name="T86" fmla="*/ 27 w 90"/>
                  <a:gd name="T87" fmla="*/ 222 h 104"/>
                  <a:gd name="T88" fmla="*/ 47 w 90"/>
                  <a:gd name="T89" fmla="*/ 258 h 104"/>
                  <a:gd name="T90" fmla="*/ 55 w 90"/>
                  <a:gd name="T91" fmla="*/ 271 h 1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4">
                    <a:moveTo>
                      <a:pt x="20" y="99"/>
                    </a:moveTo>
                    <a:lnTo>
                      <a:pt x="20" y="100"/>
                    </a:lnTo>
                    <a:lnTo>
                      <a:pt x="22" y="104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99"/>
                    </a:lnTo>
                    <a:lnTo>
                      <a:pt x="16" y="95"/>
                    </a:lnTo>
                    <a:lnTo>
                      <a:pt x="9" y="81"/>
                    </a:lnTo>
                    <a:lnTo>
                      <a:pt x="5" y="72"/>
                    </a:lnTo>
                    <a:lnTo>
                      <a:pt x="3" y="6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5" y="29"/>
                    </a:lnTo>
                    <a:lnTo>
                      <a:pt x="10" y="19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4" y="5"/>
                    </a:lnTo>
                    <a:lnTo>
                      <a:pt x="31" y="2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5" y="0"/>
                    </a:lnTo>
                    <a:lnTo>
                      <a:pt x="66" y="2"/>
                    </a:lnTo>
                    <a:lnTo>
                      <a:pt x="71" y="3"/>
                    </a:lnTo>
                    <a:lnTo>
                      <a:pt x="76" y="5"/>
                    </a:lnTo>
                    <a:lnTo>
                      <a:pt x="90" y="3"/>
                    </a:lnTo>
                    <a:lnTo>
                      <a:pt x="76" y="5"/>
                    </a:lnTo>
                    <a:lnTo>
                      <a:pt x="76" y="4"/>
                    </a:lnTo>
                    <a:lnTo>
                      <a:pt x="75" y="4"/>
                    </a:lnTo>
                    <a:lnTo>
                      <a:pt x="71" y="3"/>
                    </a:lnTo>
                    <a:lnTo>
                      <a:pt x="60" y="2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3"/>
                    </a:lnTo>
                    <a:lnTo>
                      <a:pt x="22" y="7"/>
                    </a:lnTo>
                    <a:lnTo>
                      <a:pt x="19" y="8"/>
                    </a:lnTo>
                    <a:lnTo>
                      <a:pt x="15" y="12"/>
                    </a:lnTo>
                    <a:lnTo>
                      <a:pt x="10" y="20"/>
                    </a:lnTo>
                    <a:lnTo>
                      <a:pt x="5" y="30"/>
                    </a:lnTo>
                    <a:lnTo>
                      <a:pt x="1" y="41"/>
                    </a:lnTo>
                    <a:lnTo>
                      <a:pt x="1" y="53"/>
                    </a:lnTo>
                    <a:lnTo>
                      <a:pt x="3" y="64"/>
                    </a:lnTo>
                    <a:lnTo>
                      <a:pt x="6" y="72"/>
                    </a:lnTo>
                    <a:lnTo>
                      <a:pt x="10" y="81"/>
                    </a:lnTo>
                    <a:lnTo>
                      <a:pt x="17" y="94"/>
                    </a:lnTo>
                    <a:lnTo>
                      <a:pt x="20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4" name="Freeform 1238"/>
              <p:cNvSpPr>
                <a:spLocks/>
              </p:cNvSpPr>
              <p:nvPr/>
            </p:nvSpPr>
            <p:spPr bwMode="auto">
              <a:xfrm>
                <a:off x="2185" y="3149"/>
                <a:ext cx="8" cy="36"/>
              </a:xfrm>
              <a:custGeom>
                <a:avLst/>
                <a:gdLst>
                  <a:gd name="T0" fmla="*/ 8 w 3"/>
                  <a:gd name="T1" fmla="*/ 36 h 13"/>
                  <a:gd name="T2" fmla="*/ 3 w 3"/>
                  <a:gd name="T3" fmla="*/ 25 h 13"/>
                  <a:gd name="T4" fmla="*/ 0 w 3"/>
                  <a:gd name="T5" fmla="*/ 14 h 13"/>
                  <a:gd name="T6" fmla="*/ 0 w 3"/>
                  <a:gd name="T7" fmla="*/ 8 h 13"/>
                  <a:gd name="T8" fmla="*/ 3 w 3"/>
                  <a:gd name="T9" fmla="*/ 3 h 13"/>
                  <a:gd name="T10" fmla="*/ 5 w 3"/>
                  <a:gd name="T11" fmla="*/ 0 h 13"/>
                  <a:gd name="T12" fmla="*/ 5 w 3"/>
                  <a:gd name="T13" fmla="*/ 3 h 13"/>
                  <a:gd name="T14" fmla="*/ 3 w 3"/>
                  <a:gd name="T15" fmla="*/ 11 h 13"/>
                  <a:gd name="T16" fmla="*/ 0 w 3"/>
                  <a:gd name="T17" fmla="*/ 14 h 13"/>
                  <a:gd name="T18" fmla="*/ 3 w 3"/>
                  <a:gd name="T19" fmla="*/ 22 h 13"/>
                  <a:gd name="T20" fmla="*/ 8 w 3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3">
                    <a:moveTo>
                      <a:pt x="3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5" name="Freeform 1239"/>
              <p:cNvSpPr>
                <a:spLocks/>
              </p:cNvSpPr>
              <p:nvPr/>
            </p:nvSpPr>
            <p:spPr bwMode="auto">
              <a:xfrm>
                <a:off x="2177" y="2951"/>
                <a:ext cx="71" cy="258"/>
              </a:xfrm>
              <a:custGeom>
                <a:avLst/>
                <a:gdLst>
                  <a:gd name="T0" fmla="*/ 68 w 26"/>
                  <a:gd name="T1" fmla="*/ 253 h 94"/>
                  <a:gd name="T2" fmla="*/ 71 w 26"/>
                  <a:gd name="T3" fmla="*/ 258 h 94"/>
                  <a:gd name="T4" fmla="*/ 66 w 26"/>
                  <a:gd name="T5" fmla="*/ 253 h 94"/>
                  <a:gd name="T6" fmla="*/ 63 w 26"/>
                  <a:gd name="T7" fmla="*/ 242 h 94"/>
                  <a:gd name="T8" fmla="*/ 49 w 26"/>
                  <a:gd name="T9" fmla="*/ 225 h 94"/>
                  <a:gd name="T10" fmla="*/ 11 w 26"/>
                  <a:gd name="T11" fmla="*/ 167 h 94"/>
                  <a:gd name="T12" fmla="*/ 5 w 26"/>
                  <a:gd name="T13" fmla="*/ 151 h 94"/>
                  <a:gd name="T14" fmla="*/ 0 w 26"/>
                  <a:gd name="T15" fmla="*/ 134 h 94"/>
                  <a:gd name="T16" fmla="*/ 0 w 26"/>
                  <a:gd name="T17" fmla="*/ 102 h 94"/>
                  <a:gd name="T18" fmla="*/ 5 w 26"/>
                  <a:gd name="T19" fmla="*/ 80 h 94"/>
                  <a:gd name="T20" fmla="*/ 8 w 26"/>
                  <a:gd name="T21" fmla="*/ 71 h 94"/>
                  <a:gd name="T22" fmla="*/ 11 w 26"/>
                  <a:gd name="T23" fmla="*/ 55 h 94"/>
                  <a:gd name="T24" fmla="*/ 22 w 26"/>
                  <a:gd name="T25" fmla="*/ 19 h 94"/>
                  <a:gd name="T26" fmla="*/ 30 w 26"/>
                  <a:gd name="T27" fmla="*/ 0 h 94"/>
                  <a:gd name="T28" fmla="*/ 22 w 26"/>
                  <a:gd name="T29" fmla="*/ 19 h 94"/>
                  <a:gd name="T30" fmla="*/ 14 w 26"/>
                  <a:gd name="T31" fmla="*/ 47 h 94"/>
                  <a:gd name="T32" fmla="*/ 8 w 26"/>
                  <a:gd name="T33" fmla="*/ 74 h 94"/>
                  <a:gd name="T34" fmla="*/ 5 w 26"/>
                  <a:gd name="T35" fmla="*/ 82 h 94"/>
                  <a:gd name="T36" fmla="*/ 5 w 26"/>
                  <a:gd name="T37" fmla="*/ 107 h 94"/>
                  <a:gd name="T38" fmla="*/ 5 w 26"/>
                  <a:gd name="T39" fmla="*/ 134 h 94"/>
                  <a:gd name="T40" fmla="*/ 8 w 26"/>
                  <a:gd name="T41" fmla="*/ 151 h 94"/>
                  <a:gd name="T42" fmla="*/ 11 w 26"/>
                  <a:gd name="T43" fmla="*/ 167 h 94"/>
                  <a:gd name="T44" fmla="*/ 52 w 26"/>
                  <a:gd name="T45" fmla="*/ 225 h 94"/>
                  <a:gd name="T46" fmla="*/ 63 w 26"/>
                  <a:gd name="T47" fmla="*/ 242 h 94"/>
                  <a:gd name="T48" fmla="*/ 68 w 26"/>
                  <a:gd name="T49" fmla="*/ 253 h 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" h="94">
                    <a:moveTo>
                      <a:pt x="25" y="92"/>
                    </a:moveTo>
                    <a:lnTo>
                      <a:pt x="26" y="94"/>
                    </a:lnTo>
                    <a:lnTo>
                      <a:pt x="24" y="92"/>
                    </a:lnTo>
                    <a:lnTo>
                      <a:pt x="23" y="88"/>
                    </a:lnTo>
                    <a:lnTo>
                      <a:pt x="18" y="82"/>
                    </a:lnTo>
                    <a:lnTo>
                      <a:pt x="4" y="61"/>
                    </a:lnTo>
                    <a:lnTo>
                      <a:pt x="2" y="55"/>
                    </a:lnTo>
                    <a:lnTo>
                      <a:pt x="0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4" y="20"/>
                    </a:lnTo>
                    <a:lnTo>
                      <a:pt x="8" y="7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2" y="39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4" y="61"/>
                    </a:lnTo>
                    <a:lnTo>
                      <a:pt x="19" y="82"/>
                    </a:lnTo>
                    <a:lnTo>
                      <a:pt x="23" y="88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6" name="Freeform 1240"/>
              <p:cNvSpPr>
                <a:spLocks/>
              </p:cNvSpPr>
              <p:nvPr/>
            </p:nvSpPr>
            <p:spPr bwMode="auto">
              <a:xfrm>
                <a:off x="2193" y="2927"/>
                <a:ext cx="228" cy="277"/>
              </a:xfrm>
              <a:custGeom>
                <a:avLst/>
                <a:gdLst>
                  <a:gd name="T0" fmla="*/ 214 w 83"/>
                  <a:gd name="T1" fmla="*/ 14 h 101"/>
                  <a:gd name="T2" fmla="*/ 228 w 83"/>
                  <a:gd name="T3" fmla="*/ 22 h 101"/>
                  <a:gd name="T4" fmla="*/ 214 w 83"/>
                  <a:gd name="T5" fmla="*/ 19 h 101"/>
                  <a:gd name="T6" fmla="*/ 209 w 83"/>
                  <a:gd name="T7" fmla="*/ 19 h 101"/>
                  <a:gd name="T8" fmla="*/ 146 w 83"/>
                  <a:gd name="T9" fmla="*/ 8 h 101"/>
                  <a:gd name="T10" fmla="*/ 118 w 83"/>
                  <a:gd name="T11" fmla="*/ 5 h 101"/>
                  <a:gd name="T12" fmla="*/ 80 w 83"/>
                  <a:gd name="T13" fmla="*/ 5 h 101"/>
                  <a:gd name="T14" fmla="*/ 63 w 83"/>
                  <a:gd name="T15" fmla="*/ 8 h 101"/>
                  <a:gd name="T16" fmla="*/ 47 w 83"/>
                  <a:gd name="T17" fmla="*/ 14 h 101"/>
                  <a:gd name="T18" fmla="*/ 33 w 83"/>
                  <a:gd name="T19" fmla="*/ 25 h 101"/>
                  <a:gd name="T20" fmla="*/ 22 w 83"/>
                  <a:gd name="T21" fmla="*/ 38 h 101"/>
                  <a:gd name="T22" fmla="*/ 11 w 83"/>
                  <a:gd name="T23" fmla="*/ 55 h 101"/>
                  <a:gd name="T24" fmla="*/ 5 w 83"/>
                  <a:gd name="T25" fmla="*/ 71 h 101"/>
                  <a:gd name="T26" fmla="*/ 5 w 83"/>
                  <a:gd name="T27" fmla="*/ 93 h 101"/>
                  <a:gd name="T28" fmla="*/ 5 w 83"/>
                  <a:gd name="T29" fmla="*/ 110 h 101"/>
                  <a:gd name="T30" fmla="*/ 8 w 83"/>
                  <a:gd name="T31" fmla="*/ 123 h 101"/>
                  <a:gd name="T32" fmla="*/ 11 w 83"/>
                  <a:gd name="T33" fmla="*/ 140 h 101"/>
                  <a:gd name="T34" fmla="*/ 25 w 83"/>
                  <a:gd name="T35" fmla="*/ 167 h 101"/>
                  <a:gd name="T36" fmla="*/ 38 w 83"/>
                  <a:gd name="T37" fmla="*/ 189 h 101"/>
                  <a:gd name="T38" fmla="*/ 52 w 83"/>
                  <a:gd name="T39" fmla="*/ 203 h 101"/>
                  <a:gd name="T40" fmla="*/ 66 w 83"/>
                  <a:gd name="T41" fmla="*/ 217 h 101"/>
                  <a:gd name="T42" fmla="*/ 96 w 83"/>
                  <a:gd name="T43" fmla="*/ 239 h 101"/>
                  <a:gd name="T44" fmla="*/ 126 w 83"/>
                  <a:gd name="T45" fmla="*/ 258 h 101"/>
                  <a:gd name="T46" fmla="*/ 146 w 83"/>
                  <a:gd name="T47" fmla="*/ 266 h 101"/>
                  <a:gd name="T48" fmla="*/ 162 w 83"/>
                  <a:gd name="T49" fmla="*/ 272 h 101"/>
                  <a:gd name="T50" fmla="*/ 206 w 83"/>
                  <a:gd name="T51" fmla="*/ 277 h 101"/>
                  <a:gd name="T52" fmla="*/ 159 w 83"/>
                  <a:gd name="T53" fmla="*/ 272 h 101"/>
                  <a:gd name="T54" fmla="*/ 154 w 83"/>
                  <a:gd name="T55" fmla="*/ 274 h 101"/>
                  <a:gd name="T56" fmla="*/ 146 w 83"/>
                  <a:gd name="T57" fmla="*/ 266 h 101"/>
                  <a:gd name="T58" fmla="*/ 110 w 83"/>
                  <a:gd name="T59" fmla="*/ 247 h 101"/>
                  <a:gd name="T60" fmla="*/ 77 w 83"/>
                  <a:gd name="T61" fmla="*/ 225 h 101"/>
                  <a:gd name="T62" fmla="*/ 63 w 83"/>
                  <a:gd name="T63" fmla="*/ 211 h 101"/>
                  <a:gd name="T64" fmla="*/ 49 w 83"/>
                  <a:gd name="T65" fmla="*/ 203 h 101"/>
                  <a:gd name="T66" fmla="*/ 36 w 83"/>
                  <a:gd name="T67" fmla="*/ 184 h 101"/>
                  <a:gd name="T68" fmla="*/ 22 w 83"/>
                  <a:gd name="T69" fmla="*/ 165 h 101"/>
                  <a:gd name="T70" fmla="*/ 11 w 83"/>
                  <a:gd name="T71" fmla="*/ 137 h 101"/>
                  <a:gd name="T72" fmla="*/ 0 w 83"/>
                  <a:gd name="T73" fmla="*/ 107 h 101"/>
                  <a:gd name="T74" fmla="*/ 0 w 83"/>
                  <a:gd name="T75" fmla="*/ 85 h 101"/>
                  <a:gd name="T76" fmla="*/ 8 w 83"/>
                  <a:gd name="T77" fmla="*/ 69 h 101"/>
                  <a:gd name="T78" fmla="*/ 22 w 83"/>
                  <a:gd name="T79" fmla="*/ 36 h 101"/>
                  <a:gd name="T80" fmla="*/ 33 w 83"/>
                  <a:gd name="T81" fmla="*/ 22 h 101"/>
                  <a:gd name="T82" fmla="*/ 49 w 83"/>
                  <a:gd name="T83" fmla="*/ 11 h 101"/>
                  <a:gd name="T84" fmla="*/ 66 w 83"/>
                  <a:gd name="T85" fmla="*/ 5 h 101"/>
                  <a:gd name="T86" fmla="*/ 82 w 83"/>
                  <a:gd name="T87" fmla="*/ 0 h 101"/>
                  <a:gd name="T88" fmla="*/ 118 w 83"/>
                  <a:gd name="T89" fmla="*/ 5 h 101"/>
                  <a:gd name="T90" fmla="*/ 148 w 83"/>
                  <a:gd name="T91" fmla="*/ 8 h 101"/>
                  <a:gd name="T92" fmla="*/ 214 w 83"/>
                  <a:gd name="T93" fmla="*/ 14 h 1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3" h="101">
                    <a:moveTo>
                      <a:pt x="78" y="5"/>
                    </a:moveTo>
                    <a:lnTo>
                      <a:pt x="83" y="8"/>
                    </a:lnTo>
                    <a:lnTo>
                      <a:pt x="78" y="7"/>
                    </a:lnTo>
                    <a:lnTo>
                      <a:pt x="76" y="7"/>
                    </a:lnTo>
                    <a:lnTo>
                      <a:pt x="53" y="3"/>
                    </a:lnTo>
                    <a:lnTo>
                      <a:pt x="43" y="2"/>
                    </a:lnTo>
                    <a:lnTo>
                      <a:pt x="29" y="2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2" y="9"/>
                    </a:lnTo>
                    <a:lnTo>
                      <a:pt x="8" y="14"/>
                    </a:lnTo>
                    <a:lnTo>
                      <a:pt x="4" y="20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3" y="45"/>
                    </a:lnTo>
                    <a:lnTo>
                      <a:pt x="4" y="51"/>
                    </a:lnTo>
                    <a:lnTo>
                      <a:pt x="9" y="61"/>
                    </a:lnTo>
                    <a:lnTo>
                      <a:pt x="14" y="69"/>
                    </a:lnTo>
                    <a:lnTo>
                      <a:pt x="19" y="74"/>
                    </a:lnTo>
                    <a:lnTo>
                      <a:pt x="24" y="79"/>
                    </a:lnTo>
                    <a:lnTo>
                      <a:pt x="35" y="87"/>
                    </a:lnTo>
                    <a:lnTo>
                      <a:pt x="46" y="94"/>
                    </a:lnTo>
                    <a:lnTo>
                      <a:pt x="53" y="97"/>
                    </a:lnTo>
                    <a:lnTo>
                      <a:pt x="59" y="99"/>
                    </a:lnTo>
                    <a:lnTo>
                      <a:pt x="75" y="101"/>
                    </a:lnTo>
                    <a:lnTo>
                      <a:pt x="58" y="99"/>
                    </a:lnTo>
                    <a:lnTo>
                      <a:pt x="56" y="100"/>
                    </a:lnTo>
                    <a:lnTo>
                      <a:pt x="53" y="97"/>
                    </a:lnTo>
                    <a:lnTo>
                      <a:pt x="40" y="90"/>
                    </a:lnTo>
                    <a:lnTo>
                      <a:pt x="28" y="82"/>
                    </a:lnTo>
                    <a:lnTo>
                      <a:pt x="23" y="77"/>
                    </a:lnTo>
                    <a:lnTo>
                      <a:pt x="18" y="74"/>
                    </a:lnTo>
                    <a:lnTo>
                      <a:pt x="13" y="67"/>
                    </a:lnTo>
                    <a:lnTo>
                      <a:pt x="8" y="60"/>
                    </a:lnTo>
                    <a:lnTo>
                      <a:pt x="4" y="50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0" y="0"/>
                    </a:lnTo>
                    <a:lnTo>
                      <a:pt x="43" y="2"/>
                    </a:lnTo>
                    <a:lnTo>
                      <a:pt x="54" y="3"/>
                    </a:lnTo>
                    <a:lnTo>
                      <a:pt x="7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7" name="Freeform 1241"/>
              <p:cNvSpPr>
                <a:spLocks/>
              </p:cNvSpPr>
              <p:nvPr/>
            </p:nvSpPr>
            <p:spPr bwMode="auto">
              <a:xfrm>
                <a:off x="2339" y="3209"/>
                <a:ext cx="41" cy="11"/>
              </a:xfrm>
              <a:custGeom>
                <a:avLst/>
                <a:gdLst>
                  <a:gd name="T0" fmla="*/ 41 w 15"/>
                  <a:gd name="T1" fmla="*/ 11 h 4"/>
                  <a:gd name="T2" fmla="*/ 27 w 15"/>
                  <a:gd name="T3" fmla="*/ 11 h 4"/>
                  <a:gd name="T4" fmla="*/ 8 w 15"/>
                  <a:gd name="T5" fmla="*/ 8 h 4"/>
                  <a:gd name="T6" fmla="*/ 3 w 15"/>
                  <a:gd name="T7" fmla="*/ 6 h 4"/>
                  <a:gd name="T8" fmla="*/ 0 w 15"/>
                  <a:gd name="T9" fmla="*/ 0 h 4"/>
                  <a:gd name="T10" fmla="*/ 3 w 15"/>
                  <a:gd name="T11" fmla="*/ 6 h 4"/>
                  <a:gd name="T12" fmla="*/ 14 w 15"/>
                  <a:gd name="T13" fmla="*/ 6 h 4"/>
                  <a:gd name="T14" fmla="*/ 27 w 15"/>
                  <a:gd name="T15" fmla="*/ 8 h 4"/>
                  <a:gd name="T16" fmla="*/ 41 w 15"/>
                  <a:gd name="T17" fmla="*/ 11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0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8" name="Freeform 1242"/>
              <p:cNvSpPr>
                <a:spLocks/>
              </p:cNvSpPr>
              <p:nvPr/>
            </p:nvSpPr>
            <p:spPr bwMode="auto">
              <a:xfrm>
                <a:off x="2245" y="3149"/>
                <a:ext cx="80" cy="58"/>
              </a:xfrm>
              <a:custGeom>
                <a:avLst/>
                <a:gdLst>
                  <a:gd name="T0" fmla="*/ 80 w 29"/>
                  <a:gd name="T1" fmla="*/ 55 h 21"/>
                  <a:gd name="T2" fmla="*/ 80 w 29"/>
                  <a:gd name="T3" fmla="*/ 58 h 21"/>
                  <a:gd name="T4" fmla="*/ 50 w 29"/>
                  <a:gd name="T5" fmla="*/ 39 h 21"/>
                  <a:gd name="T6" fmla="*/ 25 w 29"/>
                  <a:gd name="T7" fmla="*/ 14 h 21"/>
                  <a:gd name="T8" fmla="*/ 17 w 29"/>
                  <a:gd name="T9" fmla="*/ 11 h 21"/>
                  <a:gd name="T10" fmla="*/ 8 w 29"/>
                  <a:gd name="T11" fmla="*/ 3 h 21"/>
                  <a:gd name="T12" fmla="*/ 0 w 29"/>
                  <a:gd name="T13" fmla="*/ 0 h 21"/>
                  <a:gd name="T14" fmla="*/ 8 w 29"/>
                  <a:gd name="T15" fmla="*/ 3 h 21"/>
                  <a:gd name="T16" fmla="*/ 25 w 29"/>
                  <a:gd name="T17" fmla="*/ 14 h 21"/>
                  <a:gd name="T18" fmla="*/ 52 w 29"/>
                  <a:gd name="T19" fmla="*/ 36 h 21"/>
                  <a:gd name="T20" fmla="*/ 80 w 29"/>
                  <a:gd name="T21" fmla="*/ 55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29" y="20"/>
                    </a:moveTo>
                    <a:lnTo>
                      <a:pt x="29" y="21"/>
                    </a:lnTo>
                    <a:lnTo>
                      <a:pt x="18" y="14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89" name="Freeform 1243"/>
              <p:cNvSpPr>
                <a:spLocks/>
              </p:cNvSpPr>
              <p:nvPr/>
            </p:nvSpPr>
            <p:spPr bwMode="auto">
              <a:xfrm>
                <a:off x="2190" y="3047"/>
                <a:ext cx="135" cy="173"/>
              </a:xfrm>
              <a:custGeom>
                <a:avLst/>
                <a:gdLst>
                  <a:gd name="T0" fmla="*/ 129 w 49"/>
                  <a:gd name="T1" fmla="*/ 170 h 63"/>
                  <a:gd name="T2" fmla="*/ 135 w 49"/>
                  <a:gd name="T3" fmla="*/ 173 h 63"/>
                  <a:gd name="T4" fmla="*/ 129 w 49"/>
                  <a:gd name="T5" fmla="*/ 173 h 63"/>
                  <a:gd name="T6" fmla="*/ 127 w 49"/>
                  <a:gd name="T7" fmla="*/ 173 h 63"/>
                  <a:gd name="T8" fmla="*/ 121 w 49"/>
                  <a:gd name="T9" fmla="*/ 170 h 63"/>
                  <a:gd name="T10" fmla="*/ 107 w 49"/>
                  <a:gd name="T11" fmla="*/ 159 h 63"/>
                  <a:gd name="T12" fmla="*/ 66 w 49"/>
                  <a:gd name="T13" fmla="*/ 118 h 63"/>
                  <a:gd name="T14" fmla="*/ 30 w 49"/>
                  <a:gd name="T15" fmla="*/ 82 h 63"/>
                  <a:gd name="T16" fmla="*/ 17 w 49"/>
                  <a:gd name="T17" fmla="*/ 60 h 63"/>
                  <a:gd name="T18" fmla="*/ 8 w 49"/>
                  <a:gd name="T19" fmla="*/ 47 h 63"/>
                  <a:gd name="T20" fmla="*/ 0 w 49"/>
                  <a:gd name="T21" fmla="*/ 33 h 63"/>
                  <a:gd name="T22" fmla="*/ 0 w 49"/>
                  <a:gd name="T23" fmla="*/ 19 h 63"/>
                  <a:gd name="T24" fmla="*/ 0 w 49"/>
                  <a:gd name="T25" fmla="*/ 0 h 63"/>
                  <a:gd name="T26" fmla="*/ 0 w 49"/>
                  <a:gd name="T27" fmla="*/ 19 h 63"/>
                  <a:gd name="T28" fmla="*/ 0 w 49"/>
                  <a:gd name="T29" fmla="*/ 27 h 63"/>
                  <a:gd name="T30" fmla="*/ 8 w 49"/>
                  <a:gd name="T31" fmla="*/ 41 h 63"/>
                  <a:gd name="T32" fmla="*/ 14 w 49"/>
                  <a:gd name="T33" fmla="*/ 55 h 63"/>
                  <a:gd name="T34" fmla="*/ 17 w 49"/>
                  <a:gd name="T35" fmla="*/ 60 h 63"/>
                  <a:gd name="T36" fmla="*/ 22 w 49"/>
                  <a:gd name="T37" fmla="*/ 69 h 63"/>
                  <a:gd name="T38" fmla="*/ 30 w 49"/>
                  <a:gd name="T39" fmla="*/ 82 h 63"/>
                  <a:gd name="T40" fmla="*/ 69 w 49"/>
                  <a:gd name="T41" fmla="*/ 118 h 63"/>
                  <a:gd name="T42" fmla="*/ 107 w 49"/>
                  <a:gd name="T43" fmla="*/ 157 h 63"/>
                  <a:gd name="T44" fmla="*/ 124 w 49"/>
                  <a:gd name="T45" fmla="*/ 170 h 63"/>
                  <a:gd name="T46" fmla="*/ 127 w 49"/>
                  <a:gd name="T47" fmla="*/ 170 h 63"/>
                  <a:gd name="T48" fmla="*/ 129 w 49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9" h="63">
                    <a:moveTo>
                      <a:pt x="47" y="62"/>
                    </a:moveTo>
                    <a:lnTo>
                      <a:pt x="49" y="63"/>
                    </a:lnTo>
                    <a:lnTo>
                      <a:pt x="47" y="63"/>
                    </a:lnTo>
                    <a:lnTo>
                      <a:pt x="46" y="63"/>
                    </a:lnTo>
                    <a:lnTo>
                      <a:pt x="44" y="62"/>
                    </a:lnTo>
                    <a:lnTo>
                      <a:pt x="39" y="58"/>
                    </a:lnTo>
                    <a:lnTo>
                      <a:pt x="24" y="43"/>
                    </a:lnTo>
                    <a:lnTo>
                      <a:pt x="11" y="30"/>
                    </a:lnTo>
                    <a:lnTo>
                      <a:pt x="6" y="22"/>
                    </a:lnTo>
                    <a:lnTo>
                      <a:pt x="3" y="17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6" y="22"/>
                    </a:lnTo>
                    <a:lnTo>
                      <a:pt x="8" y="25"/>
                    </a:lnTo>
                    <a:lnTo>
                      <a:pt x="11" y="30"/>
                    </a:lnTo>
                    <a:lnTo>
                      <a:pt x="25" y="43"/>
                    </a:lnTo>
                    <a:lnTo>
                      <a:pt x="39" y="57"/>
                    </a:lnTo>
                    <a:lnTo>
                      <a:pt x="45" y="62"/>
                    </a:lnTo>
                    <a:lnTo>
                      <a:pt x="46" y="62"/>
                    </a:lnTo>
                    <a:lnTo>
                      <a:pt x="47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0" name="Freeform 1244"/>
              <p:cNvSpPr>
                <a:spLocks/>
              </p:cNvSpPr>
              <p:nvPr/>
            </p:nvSpPr>
            <p:spPr bwMode="auto">
              <a:xfrm>
                <a:off x="2185" y="3089"/>
                <a:ext cx="99" cy="129"/>
              </a:xfrm>
              <a:custGeom>
                <a:avLst/>
                <a:gdLst>
                  <a:gd name="T0" fmla="*/ 99 w 36"/>
                  <a:gd name="T1" fmla="*/ 126 h 47"/>
                  <a:gd name="T2" fmla="*/ 99 w 36"/>
                  <a:gd name="T3" fmla="*/ 129 h 47"/>
                  <a:gd name="T4" fmla="*/ 96 w 36"/>
                  <a:gd name="T5" fmla="*/ 129 h 47"/>
                  <a:gd name="T6" fmla="*/ 96 w 36"/>
                  <a:gd name="T7" fmla="*/ 126 h 47"/>
                  <a:gd name="T8" fmla="*/ 83 w 36"/>
                  <a:gd name="T9" fmla="*/ 115 h 47"/>
                  <a:gd name="T10" fmla="*/ 55 w 36"/>
                  <a:gd name="T11" fmla="*/ 85 h 47"/>
                  <a:gd name="T12" fmla="*/ 30 w 36"/>
                  <a:gd name="T13" fmla="*/ 55 h 47"/>
                  <a:gd name="T14" fmla="*/ 22 w 36"/>
                  <a:gd name="T15" fmla="*/ 44 h 47"/>
                  <a:gd name="T16" fmla="*/ 22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2 w 36"/>
                  <a:gd name="T25" fmla="*/ 36 h 47"/>
                  <a:gd name="T26" fmla="*/ 28 w 36"/>
                  <a:gd name="T27" fmla="*/ 44 h 47"/>
                  <a:gd name="T28" fmla="*/ 33 w 36"/>
                  <a:gd name="T29" fmla="*/ 55 h 47"/>
                  <a:gd name="T30" fmla="*/ 58 w 36"/>
                  <a:gd name="T31" fmla="*/ 85 h 47"/>
                  <a:gd name="T32" fmla="*/ 83 w 36"/>
                  <a:gd name="T33" fmla="*/ 113 h 47"/>
                  <a:gd name="T34" fmla="*/ 99 w 36"/>
                  <a:gd name="T35" fmla="*/ 126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6"/>
                    </a:moveTo>
                    <a:lnTo>
                      <a:pt x="36" y="47"/>
                    </a:lnTo>
                    <a:lnTo>
                      <a:pt x="35" y="47"/>
                    </a:lnTo>
                    <a:lnTo>
                      <a:pt x="35" y="46"/>
                    </a:lnTo>
                    <a:lnTo>
                      <a:pt x="30" y="42"/>
                    </a:lnTo>
                    <a:lnTo>
                      <a:pt x="20" y="31"/>
                    </a:lnTo>
                    <a:lnTo>
                      <a:pt x="11" y="20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12" y="20"/>
                    </a:lnTo>
                    <a:lnTo>
                      <a:pt x="21" y="31"/>
                    </a:lnTo>
                    <a:lnTo>
                      <a:pt x="30" y="41"/>
                    </a:lnTo>
                    <a:lnTo>
                      <a:pt x="36" y="4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1" name="Freeform 1245"/>
              <p:cNvSpPr>
                <a:spLocks/>
              </p:cNvSpPr>
              <p:nvPr/>
            </p:nvSpPr>
            <p:spPr bwMode="auto">
              <a:xfrm>
                <a:off x="2207" y="2940"/>
                <a:ext cx="214" cy="250"/>
              </a:xfrm>
              <a:custGeom>
                <a:avLst/>
                <a:gdLst>
                  <a:gd name="T0" fmla="*/ 181 w 78"/>
                  <a:gd name="T1" fmla="*/ 250 h 91"/>
                  <a:gd name="T2" fmla="*/ 187 w 78"/>
                  <a:gd name="T3" fmla="*/ 250 h 91"/>
                  <a:gd name="T4" fmla="*/ 195 w 78"/>
                  <a:gd name="T5" fmla="*/ 250 h 91"/>
                  <a:gd name="T6" fmla="*/ 187 w 78"/>
                  <a:gd name="T7" fmla="*/ 250 h 91"/>
                  <a:gd name="T8" fmla="*/ 181 w 78"/>
                  <a:gd name="T9" fmla="*/ 250 h 91"/>
                  <a:gd name="T10" fmla="*/ 165 w 78"/>
                  <a:gd name="T11" fmla="*/ 247 h 91"/>
                  <a:gd name="T12" fmla="*/ 145 w 78"/>
                  <a:gd name="T13" fmla="*/ 239 h 91"/>
                  <a:gd name="T14" fmla="*/ 121 w 78"/>
                  <a:gd name="T15" fmla="*/ 234 h 91"/>
                  <a:gd name="T16" fmla="*/ 96 w 78"/>
                  <a:gd name="T17" fmla="*/ 220 h 91"/>
                  <a:gd name="T18" fmla="*/ 69 w 78"/>
                  <a:gd name="T19" fmla="*/ 203 h 91"/>
                  <a:gd name="T20" fmla="*/ 47 w 78"/>
                  <a:gd name="T21" fmla="*/ 179 h 91"/>
                  <a:gd name="T22" fmla="*/ 25 w 78"/>
                  <a:gd name="T23" fmla="*/ 151 h 91"/>
                  <a:gd name="T24" fmla="*/ 14 w 78"/>
                  <a:gd name="T25" fmla="*/ 135 h 91"/>
                  <a:gd name="T26" fmla="*/ 8 w 78"/>
                  <a:gd name="T27" fmla="*/ 118 h 91"/>
                  <a:gd name="T28" fmla="*/ 5 w 78"/>
                  <a:gd name="T29" fmla="*/ 104 h 91"/>
                  <a:gd name="T30" fmla="*/ 0 w 78"/>
                  <a:gd name="T31" fmla="*/ 85 h 91"/>
                  <a:gd name="T32" fmla="*/ 5 w 78"/>
                  <a:gd name="T33" fmla="*/ 69 h 91"/>
                  <a:gd name="T34" fmla="*/ 8 w 78"/>
                  <a:gd name="T35" fmla="*/ 55 h 91"/>
                  <a:gd name="T36" fmla="*/ 11 w 78"/>
                  <a:gd name="T37" fmla="*/ 41 h 91"/>
                  <a:gd name="T38" fmla="*/ 19 w 78"/>
                  <a:gd name="T39" fmla="*/ 27 h 91"/>
                  <a:gd name="T40" fmla="*/ 27 w 78"/>
                  <a:gd name="T41" fmla="*/ 19 h 91"/>
                  <a:gd name="T42" fmla="*/ 36 w 78"/>
                  <a:gd name="T43" fmla="*/ 11 h 91"/>
                  <a:gd name="T44" fmla="*/ 52 w 78"/>
                  <a:gd name="T45" fmla="*/ 5 h 91"/>
                  <a:gd name="T46" fmla="*/ 69 w 78"/>
                  <a:gd name="T47" fmla="*/ 0 h 91"/>
                  <a:gd name="T48" fmla="*/ 104 w 78"/>
                  <a:gd name="T49" fmla="*/ 5 h 91"/>
                  <a:gd name="T50" fmla="*/ 173 w 78"/>
                  <a:gd name="T51" fmla="*/ 19 h 91"/>
                  <a:gd name="T52" fmla="*/ 214 w 78"/>
                  <a:gd name="T53" fmla="*/ 30 h 91"/>
                  <a:gd name="T54" fmla="*/ 167 w 78"/>
                  <a:gd name="T55" fmla="*/ 22 h 91"/>
                  <a:gd name="T56" fmla="*/ 118 w 78"/>
                  <a:gd name="T57" fmla="*/ 8 h 91"/>
                  <a:gd name="T58" fmla="*/ 80 w 78"/>
                  <a:gd name="T59" fmla="*/ 5 h 91"/>
                  <a:gd name="T60" fmla="*/ 69 w 78"/>
                  <a:gd name="T61" fmla="*/ 0 h 91"/>
                  <a:gd name="T62" fmla="*/ 63 w 78"/>
                  <a:gd name="T63" fmla="*/ 5 h 91"/>
                  <a:gd name="T64" fmla="*/ 49 w 78"/>
                  <a:gd name="T65" fmla="*/ 8 h 91"/>
                  <a:gd name="T66" fmla="*/ 33 w 78"/>
                  <a:gd name="T67" fmla="*/ 14 h 91"/>
                  <a:gd name="T68" fmla="*/ 25 w 78"/>
                  <a:gd name="T69" fmla="*/ 22 h 91"/>
                  <a:gd name="T70" fmla="*/ 19 w 78"/>
                  <a:gd name="T71" fmla="*/ 30 h 91"/>
                  <a:gd name="T72" fmla="*/ 11 w 78"/>
                  <a:gd name="T73" fmla="*/ 44 h 91"/>
                  <a:gd name="T74" fmla="*/ 8 w 78"/>
                  <a:gd name="T75" fmla="*/ 58 h 91"/>
                  <a:gd name="T76" fmla="*/ 5 w 78"/>
                  <a:gd name="T77" fmla="*/ 71 h 91"/>
                  <a:gd name="T78" fmla="*/ 5 w 78"/>
                  <a:gd name="T79" fmla="*/ 91 h 91"/>
                  <a:gd name="T80" fmla="*/ 5 w 78"/>
                  <a:gd name="T81" fmla="*/ 104 h 91"/>
                  <a:gd name="T82" fmla="*/ 11 w 78"/>
                  <a:gd name="T83" fmla="*/ 121 h 91"/>
                  <a:gd name="T84" fmla="*/ 19 w 78"/>
                  <a:gd name="T85" fmla="*/ 137 h 91"/>
                  <a:gd name="T86" fmla="*/ 25 w 78"/>
                  <a:gd name="T87" fmla="*/ 151 h 91"/>
                  <a:gd name="T88" fmla="*/ 49 w 78"/>
                  <a:gd name="T89" fmla="*/ 179 h 91"/>
                  <a:gd name="T90" fmla="*/ 74 w 78"/>
                  <a:gd name="T91" fmla="*/ 203 h 91"/>
                  <a:gd name="T92" fmla="*/ 96 w 78"/>
                  <a:gd name="T93" fmla="*/ 220 h 91"/>
                  <a:gd name="T94" fmla="*/ 123 w 78"/>
                  <a:gd name="T95" fmla="*/ 234 h 91"/>
                  <a:gd name="T96" fmla="*/ 145 w 78"/>
                  <a:gd name="T97" fmla="*/ 239 h 91"/>
                  <a:gd name="T98" fmla="*/ 165 w 78"/>
                  <a:gd name="T99" fmla="*/ 247 h 91"/>
                  <a:gd name="T100" fmla="*/ 181 w 78"/>
                  <a:gd name="T101" fmla="*/ 250 h 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" h="91">
                    <a:moveTo>
                      <a:pt x="66" y="91"/>
                    </a:moveTo>
                    <a:lnTo>
                      <a:pt x="68" y="91"/>
                    </a:lnTo>
                    <a:lnTo>
                      <a:pt x="71" y="91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0" y="90"/>
                    </a:lnTo>
                    <a:lnTo>
                      <a:pt x="53" y="87"/>
                    </a:lnTo>
                    <a:lnTo>
                      <a:pt x="44" y="85"/>
                    </a:lnTo>
                    <a:lnTo>
                      <a:pt x="35" y="80"/>
                    </a:lnTo>
                    <a:lnTo>
                      <a:pt x="25" y="74"/>
                    </a:lnTo>
                    <a:lnTo>
                      <a:pt x="17" y="65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3" y="43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8" y="2"/>
                    </a:lnTo>
                    <a:lnTo>
                      <a:pt x="63" y="7"/>
                    </a:lnTo>
                    <a:lnTo>
                      <a:pt x="78" y="11"/>
                    </a:lnTo>
                    <a:lnTo>
                      <a:pt x="61" y="8"/>
                    </a:lnTo>
                    <a:lnTo>
                      <a:pt x="43" y="3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4" y="16"/>
                    </a:lnTo>
                    <a:lnTo>
                      <a:pt x="3" y="21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7" y="50"/>
                    </a:lnTo>
                    <a:lnTo>
                      <a:pt x="9" y="55"/>
                    </a:lnTo>
                    <a:lnTo>
                      <a:pt x="18" y="65"/>
                    </a:lnTo>
                    <a:lnTo>
                      <a:pt x="27" y="74"/>
                    </a:lnTo>
                    <a:lnTo>
                      <a:pt x="35" y="80"/>
                    </a:lnTo>
                    <a:lnTo>
                      <a:pt x="45" y="85"/>
                    </a:lnTo>
                    <a:lnTo>
                      <a:pt x="53" y="87"/>
                    </a:lnTo>
                    <a:lnTo>
                      <a:pt x="60" y="90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2" name="Freeform 1246"/>
              <p:cNvSpPr>
                <a:spLocks/>
              </p:cNvSpPr>
              <p:nvPr/>
            </p:nvSpPr>
            <p:spPr bwMode="auto">
              <a:xfrm>
                <a:off x="2221" y="2954"/>
                <a:ext cx="216" cy="222"/>
              </a:xfrm>
              <a:custGeom>
                <a:avLst/>
                <a:gdLst>
                  <a:gd name="T0" fmla="*/ 202 w 79"/>
                  <a:gd name="T1" fmla="*/ 38 h 81"/>
                  <a:gd name="T2" fmla="*/ 205 w 79"/>
                  <a:gd name="T3" fmla="*/ 38 h 81"/>
                  <a:gd name="T4" fmla="*/ 216 w 79"/>
                  <a:gd name="T5" fmla="*/ 38 h 81"/>
                  <a:gd name="T6" fmla="*/ 205 w 79"/>
                  <a:gd name="T7" fmla="*/ 38 h 81"/>
                  <a:gd name="T8" fmla="*/ 202 w 79"/>
                  <a:gd name="T9" fmla="*/ 38 h 81"/>
                  <a:gd name="T10" fmla="*/ 186 w 79"/>
                  <a:gd name="T11" fmla="*/ 38 h 81"/>
                  <a:gd name="T12" fmla="*/ 167 w 79"/>
                  <a:gd name="T13" fmla="*/ 36 h 81"/>
                  <a:gd name="T14" fmla="*/ 145 w 79"/>
                  <a:gd name="T15" fmla="*/ 27 h 81"/>
                  <a:gd name="T16" fmla="*/ 120 w 79"/>
                  <a:gd name="T17" fmla="*/ 16 h 81"/>
                  <a:gd name="T18" fmla="*/ 90 w 79"/>
                  <a:gd name="T19" fmla="*/ 5 h 81"/>
                  <a:gd name="T20" fmla="*/ 74 w 79"/>
                  <a:gd name="T21" fmla="*/ 5 h 81"/>
                  <a:gd name="T22" fmla="*/ 60 w 79"/>
                  <a:gd name="T23" fmla="*/ 5 h 81"/>
                  <a:gd name="T24" fmla="*/ 41 w 79"/>
                  <a:gd name="T25" fmla="*/ 8 h 81"/>
                  <a:gd name="T26" fmla="*/ 25 w 79"/>
                  <a:gd name="T27" fmla="*/ 16 h 81"/>
                  <a:gd name="T28" fmla="*/ 14 w 79"/>
                  <a:gd name="T29" fmla="*/ 27 h 81"/>
                  <a:gd name="T30" fmla="*/ 5 w 79"/>
                  <a:gd name="T31" fmla="*/ 41 h 81"/>
                  <a:gd name="T32" fmla="*/ 5 w 79"/>
                  <a:gd name="T33" fmla="*/ 58 h 81"/>
                  <a:gd name="T34" fmla="*/ 5 w 79"/>
                  <a:gd name="T35" fmla="*/ 77 h 81"/>
                  <a:gd name="T36" fmla="*/ 14 w 79"/>
                  <a:gd name="T37" fmla="*/ 107 h 81"/>
                  <a:gd name="T38" fmla="*/ 25 w 79"/>
                  <a:gd name="T39" fmla="*/ 132 h 81"/>
                  <a:gd name="T40" fmla="*/ 38 w 79"/>
                  <a:gd name="T41" fmla="*/ 148 h 81"/>
                  <a:gd name="T42" fmla="*/ 49 w 79"/>
                  <a:gd name="T43" fmla="*/ 162 h 81"/>
                  <a:gd name="T44" fmla="*/ 63 w 79"/>
                  <a:gd name="T45" fmla="*/ 170 h 81"/>
                  <a:gd name="T46" fmla="*/ 93 w 79"/>
                  <a:gd name="T47" fmla="*/ 189 h 81"/>
                  <a:gd name="T48" fmla="*/ 120 w 79"/>
                  <a:gd name="T49" fmla="*/ 203 h 81"/>
                  <a:gd name="T50" fmla="*/ 153 w 79"/>
                  <a:gd name="T51" fmla="*/ 217 h 81"/>
                  <a:gd name="T52" fmla="*/ 194 w 79"/>
                  <a:gd name="T53" fmla="*/ 222 h 81"/>
                  <a:gd name="T54" fmla="*/ 150 w 79"/>
                  <a:gd name="T55" fmla="*/ 217 h 81"/>
                  <a:gd name="T56" fmla="*/ 137 w 79"/>
                  <a:gd name="T57" fmla="*/ 211 h 81"/>
                  <a:gd name="T58" fmla="*/ 104 w 79"/>
                  <a:gd name="T59" fmla="*/ 195 h 81"/>
                  <a:gd name="T60" fmla="*/ 74 w 79"/>
                  <a:gd name="T61" fmla="*/ 178 h 81"/>
                  <a:gd name="T62" fmla="*/ 60 w 79"/>
                  <a:gd name="T63" fmla="*/ 167 h 81"/>
                  <a:gd name="T64" fmla="*/ 46 w 79"/>
                  <a:gd name="T65" fmla="*/ 156 h 81"/>
                  <a:gd name="T66" fmla="*/ 33 w 79"/>
                  <a:gd name="T67" fmla="*/ 148 h 81"/>
                  <a:gd name="T68" fmla="*/ 19 w 79"/>
                  <a:gd name="T69" fmla="*/ 126 h 81"/>
                  <a:gd name="T70" fmla="*/ 11 w 79"/>
                  <a:gd name="T71" fmla="*/ 104 h 81"/>
                  <a:gd name="T72" fmla="*/ 5 w 79"/>
                  <a:gd name="T73" fmla="*/ 71 h 81"/>
                  <a:gd name="T74" fmla="*/ 0 w 79"/>
                  <a:gd name="T75" fmla="*/ 55 h 81"/>
                  <a:gd name="T76" fmla="*/ 5 w 79"/>
                  <a:gd name="T77" fmla="*/ 41 h 81"/>
                  <a:gd name="T78" fmla="*/ 14 w 79"/>
                  <a:gd name="T79" fmla="*/ 25 h 81"/>
                  <a:gd name="T80" fmla="*/ 27 w 79"/>
                  <a:gd name="T81" fmla="*/ 14 h 81"/>
                  <a:gd name="T82" fmla="*/ 41 w 79"/>
                  <a:gd name="T83" fmla="*/ 5 h 81"/>
                  <a:gd name="T84" fmla="*/ 60 w 79"/>
                  <a:gd name="T85" fmla="*/ 0 h 81"/>
                  <a:gd name="T86" fmla="*/ 77 w 79"/>
                  <a:gd name="T87" fmla="*/ 0 h 81"/>
                  <a:gd name="T88" fmla="*/ 90 w 79"/>
                  <a:gd name="T89" fmla="*/ 5 h 81"/>
                  <a:gd name="T90" fmla="*/ 120 w 79"/>
                  <a:gd name="T91" fmla="*/ 14 h 81"/>
                  <a:gd name="T92" fmla="*/ 148 w 79"/>
                  <a:gd name="T93" fmla="*/ 25 h 81"/>
                  <a:gd name="T94" fmla="*/ 167 w 79"/>
                  <a:gd name="T95" fmla="*/ 30 h 81"/>
                  <a:gd name="T96" fmla="*/ 186 w 79"/>
                  <a:gd name="T97" fmla="*/ 36 h 81"/>
                  <a:gd name="T98" fmla="*/ 202 w 79"/>
                  <a:gd name="T99" fmla="*/ 38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9" h="81">
                    <a:moveTo>
                      <a:pt x="74" y="14"/>
                    </a:moveTo>
                    <a:lnTo>
                      <a:pt x="75" y="14"/>
                    </a:lnTo>
                    <a:lnTo>
                      <a:pt x="79" y="14"/>
                    </a:lnTo>
                    <a:lnTo>
                      <a:pt x="75" y="14"/>
                    </a:lnTo>
                    <a:lnTo>
                      <a:pt x="74" y="14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0"/>
                    </a:lnTo>
                    <a:lnTo>
                      <a:pt x="44" y="6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8"/>
                    </a:lnTo>
                    <a:lnTo>
                      <a:pt x="5" y="39"/>
                    </a:lnTo>
                    <a:lnTo>
                      <a:pt x="9" y="48"/>
                    </a:lnTo>
                    <a:lnTo>
                      <a:pt x="14" y="54"/>
                    </a:lnTo>
                    <a:lnTo>
                      <a:pt x="18" y="59"/>
                    </a:lnTo>
                    <a:lnTo>
                      <a:pt x="23" y="62"/>
                    </a:lnTo>
                    <a:lnTo>
                      <a:pt x="34" y="69"/>
                    </a:lnTo>
                    <a:lnTo>
                      <a:pt x="44" y="74"/>
                    </a:lnTo>
                    <a:lnTo>
                      <a:pt x="56" y="79"/>
                    </a:lnTo>
                    <a:lnTo>
                      <a:pt x="71" y="81"/>
                    </a:lnTo>
                    <a:lnTo>
                      <a:pt x="55" y="79"/>
                    </a:lnTo>
                    <a:lnTo>
                      <a:pt x="50" y="77"/>
                    </a:lnTo>
                    <a:lnTo>
                      <a:pt x="38" y="71"/>
                    </a:lnTo>
                    <a:lnTo>
                      <a:pt x="27" y="65"/>
                    </a:lnTo>
                    <a:lnTo>
                      <a:pt x="22" y="61"/>
                    </a:lnTo>
                    <a:lnTo>
                      <a:pt x="17" y="57"/>
                    </a:lnTo>
                    <a:lnTo>
                      <a:pt x="12" y="54"/>
                    </a:lnTo>
                    <a:lnTo>
                      <a:pt x="7" y="46"/>
                    </a:lnTo>
                    <a:lnTo>
                      <a:pt x="4" y="38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10" y="5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44" y="5"/>
                    </a:lnTo>
                    <a:lnTo>
                      <a:pt x="54" y="9"/>
                    </a:lnTo>
                    <a:lnTo>
                      <a:pt x="61" y="11"/>
                    </a:lnTo>
                    <a:lnTo>
                      <a:pt x="68" y="13"/>
                    </a:lnTo>
                    <a:lnTo>
                      <a:pt x="74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3" name="Freeform 1247"/>
              <p:cNvSpPr>
                <a:spLocks/>
              </p:cNvSpPr>
              <p:nvPr/>
            </p:nvSpPr>
            <p:spPr bwMode="auto">
              <a:xfrm>
                <a:off x="2240" y="2979"/>
                <a:ext cx="211" cy="184"/>
              </a:xfrm>
              <a:custGeom>
                <a:avLst/>
                <a:gdLst>
                  <a:gd name="T0" fmla="*/ 200 w 77"/>
                  <a:gd name="T1" fmla="*/ 33 h 67"/>
                  <a:gd name="T2" fmla="*/ 211 w 77"/>
                  <a:gd name="T3" fmla="*/ 38 h 67"/>
                  <a:gd name="T4" fmla="*/ 200 w 77"/>
                  <a:gd name="T5" fmla="*/ 38 h 67"/>
                  <a:gd name="T6" fmla="*/ 184 w 77"/>
                  <a:gd name="T7" fmla="*/ 33 h 67"/>
                  <a:gd name="T8" fmla="*/ 142 w 77"/>
                  <a:gd name="T9" fmla="*/ 19 h 67"/>
                  <a:gd name="T10" fmla="*/ 88 w 77"/>
                  <a:gd name="T11" fmla="*/ 3 h 67"/>
                  <a:gd name="T12" fmla="*/ 58 w 77"/>
                  <a:gd name="T13" fmla="*/ 0 h 67"/>
                  <a:gd name="T14" fmla="*/ 44 w 77"/>
                  <a:gd name="T15" fmla="*/ 0 h 67"/>
                  <a:gd name="T16" fmla="*/ 27 w 77"/>
                  <a:gd name="T17" fmla="*/ 3 h 67"/>
                  <a:gd name="T18" fmla="*/ 16 w 77"/>
                  <a:gd name="T19" fmla="*/ 3 h 67"/>
                  <a:gd name="T20" fmla="*/ 8 w 77"/>
                  <a:gd name="T21" fmla="*/ 5 h 67"/>
                  <a:gd name="T22" fmla="*/ 5 w 77"/>
                  <a:gd name="T23" fmla="*/ 14 h 67"/>
                  <a:gd name="T24" fmla="*/ 3 w 77"/>
                  <a:gd name="T25" fmla="*/ 16 h 67"/>
                  <a:gd name="T26" fmla="*/ 0 w 77"/>
                  <a:gd name="T27" fmla="*/ 33 h 67"/>
                  <a:gd name="T28" fmla="*/ 3 w 77"/>
                  <a:gd name="T29" fmla="*/ 52 h 67"/>
                  <a:gd name="T30" fmla="*/ 3 w 77"/>
                  <a:gd name="T31" fmla="*/ 66 h 67"/>
                  <a:gd name="T32" fmla="*/ 5 w 77"/>
                  <a:gd name="T33" fmla="*/ 80 h 67"/>
                  <a:gd name="T34" fmla="*/ 19 w 77"/>
                  <a:gd name="T35" fmla="*/ 102 h 67"/>
                  <a:gd name="T36" fmla="*/ 33 w 77"/>
                  <a:gd name="T37" fmla="*/ 115 h 67"/>
                  <a:gd name="T38" fmla="*/ 47 w 77"/>
                  <a:gd name="T39" fmla="*/ 129 h 67"/>
                  <a:gd name="T40" fmla="*/ 60 w 77"/>
                  <a:gd name="T41" fmla="*/ 137 h 67"/>
                  <a:gd name="T42" fmla="*/ 88 w 77"/>
                  <a:gd name="T43" fmla="*/ 154 h 67"/>
                  <a:gd name="T44" fmla="*/ 145 w 77"/>
                  <a:gd name="T45" fmla="*/ 179 h 67"/>
                  <a:gd name="T46" fmla="*/ 167 w 77"/>
                  <a:gd name="T47" fmla="*/ 184 h 67"/>
                  <a:gd name="T48" fmla="*/ 181 w 77"/>
                  <a:gd name="T49" fmla="*/ 181 h 67"/>
                  <a:gd name="T50" fmla="*/ 184 w 77"/>
                  <a:gd name="T51" fmla="*/ 179 h 67"/>
                  <a:gd name="T52" fmla="*/ 181 w 77"/>
                  <a:gd name="T53" fmla="*/ 181 h 67"/>
                  <a:gd name="T54" fmla="*/ 173 w 77"/>
                  <a:gd name="T55" fmla="*/ 184 h 67"/>
                  <a:gd name="T56" fmla="*/ 159 w 77"/>
                  <a:gd name="T57" fmla="*/ 184 h 67"/>
                  <a:gd name="T58" fmla="*/ 145 w 77"/>
                  <a:gd name="T59" fmla="*/ 181 h 67"/>
                  <a:gd name="T60" fmla="*/ 101 w 77"/>
                  <a:gd name="T61" fmla="*/ 159 h 67"/>
                  <a:gd name="T62" fmla="*/ 55 w 77"/>
                  <a:gd name="T63" fmla="*/ 137 h 67"/>
                  <a:gd name="T64" fmla="*/ 44 w 77"/>
                  <a:gd name="T65" fmla="*/ 126 h 67"/>
                  <a:gd name="T66" fmla="*/ 30 w 77"/>
                  <a:gd name="T67" fmla="*/ 115 h 67"/>
                  <a:gd name="T68" fmla="*/ 16 w 77"/>
                  <a:gd name="T69" fmla="*/ 99 h 67"/>
                  <a:gd name="T70" fmla="*/ 3 w 77"/>
                  <a:gd name="T71" fmla="*/ 74 h 67"/>
                  <a:gd name="T72" fmla="*/ 0 w 77"/>
                  <a:gd name="T73" fmla="*/ 60 h 67"/>
                  <a:gd name="T74" fmla="*/ 0 w 77"/>
                  <a:gd name="T75" fmla="*/ 47 h 67"/>
                  <a:gd name="T76" fmla="*/ 0 w 77"/>
                  <a:gd name="T77" fmla="*/ 30 h 67"/>
                  <a:gd name="T78" fmla="*/ 3 w 77"/>
                  <a:gd name="T79" fmla="*/ 16 h 67"/>
                  <a:gd name="T80" fmla="*/ 5 w 77"/>
                  <a:gd name="T81" fmla="*/ 11 h 67"/>
                  <a:gd name="T82" fmla="*/ 14 w 77"/>
                  <a:gd name="T83" fmla="*/ 3 h 67"/>
                  <a:gd name="T84" fmla="*/ 19 w 77"/>
                  <a:gd name="T85" fmla="*/ 0 h 67"/>
                  <a:gd name="T86" fmla="*/ 30 w 77"/>
                  <a:gd name="T87" fmla="*/ 0 h 67"/>
                  <a:gd name="T88" fmla="*/ 60 w 77"/>
                  <a:gd name="T89" fmla="*/ 0 h 67"/>
                  <a:gd name="T90" fmla="*/ 90 w 77"/>
                  <a:gd name="T91" fmla="*/ 3 h 67"/>
                  <a:gd name="T92" fmla="*/ 118 w 77"/>
                  <a:gd name="T93" fmla="*/ 11 h 67"/>
                  <a:gd name="T94" fmla="*/ 145 w 77"/>
                  <a:gd name="T95" fmla="*/ 19 h 67"/>
                  <a:gd name="T96" fmla="*/ 184 w 77"/>
                  <a:gd name="T97" fmla="*/ 30 h 67"/>
                  <a:gd name="T98" fmla="*/ 195 w 77"/>
                  <a:gd name="T99" fmla="*/ 33 h 67"/>
                  <a:gd name="T100" fmla="*/ 200 w 77"/>
                  <a:gd name="T101" fmla="*/ 33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7">
                    <a:moveTo>
                      <a:pt x="73" y="12"/>
                    </a:moveTo>
                    <a:lnTo>
                      <a:pt x="77" y="14"/>
                    </a:lnTo>
                    <a:lnTo>
                      <a:pt x="73" y="14"/>
                    </a:lnTo>
                    <a:lnTo>
                      <a:pt x="67" y="12"/>
                    </a:lnTo>
                    <a:lnTo>
                      <a:pt x="52" y="7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2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2" y="56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6"/>
                    </a:lnTo>
                    <a:lnTo>
                      <a:pt x="67" y="65"/>
                    </a:lnTo>
                    <a:lnTo>
                      <a:pt x="66" y="66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6"/>
                    </a:lnTo>
                    <a:lnTo>
                      <a:pt x="37" y="58"/>
                    </a:lnTo>
                    <a:lnTo>
                      <a:pt x="20" y="50"/>
                    </a:lnTo>
                    <a:lnTo>
                      <a:pt x="16" y="46"/>
                    </a:lnTo>
                    <a:lnTo>
                      <a:pt x="11" y="42"/>
                    </a:lnTo>
                    <a:lnTo>
                      <a:pt x="6" y="36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22" y="0"/>
                    </a:lnTo>
                    <a:lnTo>
                      <a:pt x="33" y="1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1"/>
                    </a:lnTo>
                    <a:lnTo>
                      <a:pt x="71" y="12"/>
                    </a:lnTo>
                    <a:lnTo>
                      <a:pt x="73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4" name="Freeform 1248"/>
              <p:cNvSpPr>
                <a:spLocks/>
              </p:cNvSpPr>
              <p:nvPr/>
            </p:nvSpPr>
            <p:spPr bwMode="auto">
              <a:xfrm>
                <a:off x="2267" y="2995"/>
                <a:ext cx="190" cy="94"/>
              </a:xfrm>
              <a:custGeom>
                <a:avLst/>
                <a:gdLst>
                  <a:gd name="T0" fmla="*/ 184 w 69"/>
                  <a:gd name="T1" fmla="*/ 36 h 34"/>
                  <a:gd name="T2" fmla="*/ 190 w 69"/>
                  <a:gd name="T3" fmla="*/ 36 h 34"/>
                  <a:gd name="T4" fmla="*/ 184 w 69"/>
                  <a:gd name="T5" fmla="*/ 39 h 34"/>
                  <a:gd name="T6" fmla="*/ 173 w 69"/>
                  <a:gd name="T7" fmla="*/ 39 h 34"/>
                  <a:gd name="T8" fmla="*/ 149 w 69"/>
                  <a:gd name="T9" fmla="*/ 36 h 34"/>
                  <a:gd name="T10" fmla="*/ 116 w 69"/>
                  <a:gd name="T11" fmla="*/ 28 h 34"/>
                  <a:gd name="T12" fmla="*/ 99 w 69"/>
                  <a:gd name="T13" fmla="*/ 22 h 34"/>
                  <a:gd name="T14" fmla="*/ 77 w 69"/>
                  <a:gd name="T15" fmla="*/ 11 h 34"/>
                  <a:gd name="T16" fmla="*/ 61 w 69"/>
                  <a:gd name="T17" fmla="*/ 3 h 34"/>
                  <a:gd name="T18" fmla="*/ 44 w 69"/>
                  <a:gd name="T19" fmla="*/ 0 h 34"/>
                  <a:gd name="T20" fmla="*/ 28 w 69"/>
                  <a:gd name="T21" fmla="*/ 0 h 34"/>
                  <a:gd name="T22" fmla="*/ 17 w 69"/>
                  <a:gd name="T23" fmla="*/ 3 h 34"/>
                  <a:gd name="T24" fmla="*/ 14 w 69"/>
                  <a:gd name="T25" fmla="*/ 8 h 34"/>
                  <a:gd name="T26" fmla="*/ 3 w 69"/>
                  <a:gd name="T27" fmla="*/ 17 h 34"/>
                  <a:gd name="T28" fmla="*/ 0 w 69"/>
                  <a:gd name="T29" fmla="*/ 28 h 34"/>
                  <a:gd name="T30" fmla="*/ 3 w 69"/>
                  <a:gd name="T31" fmla="*/ 36 h 34"/>
                  <a:gd name="T32" fmla="*/ 3 w 69"/>
                  <a:gd name="T33" fmla="*/ 41 h 34"/>
                  <a:gd name="T34" fmla="*/ 8 w 69"/>
                  <a:gd name="T35" fmla="*/ 55 h 34"/>
                  <a:gd name="T36" fmla="*/ 22 w 69"/>
                  <a:gd name="T37" fmla="*/ 69 h 34"/>
                  <a:gd name="T38" fmla="*/ 41 w 69"/>
                  <a:gd name="T39" fmla="*/ 80 h 34"/>
                  <a:gd name="T40" fmla="*/ 58 w 69"/>
                  <a:gd name="T41" fmla="*/ 94 h 34"/>
                  <a:gd name="T42" fmla="*/ 36 w 69"/>
                  <a:gd name="T43" fmla="*/ 80 h 34"/>
                  <a:gd name="T44" fmla="*/ 30 w 69"/>
                  <a:gd name="T45" fmla="*/ 77 h 34"/>
                  <a:gd name="T46" fmla="*/ 17 w 69"/>
                  <a:gd name="T47" fmla="*/ 58 h 34"/>
                  <a:gd name="T48" fmla="*/ 3 w 69"/>
                  <a:gd name="T49" fmla="*/ 44 h 34"/>
                  <a:gd name="T50" fmla="*/ 0 w 69"/>
                  <a:gd name="T51" fmla="*/ 39 h 34"/>
                  <a:gd name="T52" fmla="*/ 0 w 69"/>
                  <a:gd name="T53" fmla="*/ 36 h 34"/>
                  <a:gd name="T54" fmla="*/ 0 w 69"/>
                  <a:gd name="T55" fmla="*/ 25 h 34"/>
                  <a:gd name="T56" fmla="*/ 3 w 69"/>
                  <a:gd name="T57" fmla="*/ 14 h 34"/>
                  <a:gd name="T58" fmla="*/ 14 w 69"/>
                  <a:gd name="T59" fmla="*/ 3 h 34"/>
                  <a:gd name="T60" fmla="*/ 19 w 69"/>
                  <a:gd name="T61" fmla="*/ 0 h 34"/>
                  <a:gd name="T62" fmla="*/ 28 w 69"/>
                  <a:gd name="T63" fmla="*/ 0 h 34"/>
                  <a:gd name="T64" fmla="*/ 44 w 69"/>
                  <a:gd name="T65" fmla="*/ 0 h 34"/>
                  <a:gd name="T66" fmla="*/ 63 w 69"/>
                  <a:gd name="T67" fmla="*/ 3 h 34"/>
                  <a:gd name="T68" fmla="*/ 80 w 69"/>
                  <a:gd name="T69" fmla="*/ 11 h 34"/>
                  <a:gd name="T70" fmla="*/ 99 w 69"/>
                  <a:gd name="T71" fmla="*/ 22 h 34"/>
                  <a:gd name="T72" fmla="*/ 116 w 69"/>
                  <a:gd name="T73" fmla="*/ 28 h 34"/>
                  <a:gd name="T74" fmla="*/ 149 w 69"/>
                  <a:gd name="T75" fmla="*/ 36 h 34"/>
                  <a:gd name="T76" fmla="*/ 173 w 69"/>
                  <a:gd name="T77" fmla="*/ 39 h 34"/>
                  <a:gd name="T78" fmla="*/ 184 w 69"/>
                  <a:gd name="T79" fmla="*/ 36 h 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4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4"/>
                    </a:lnTo>
                    <a:lnTo>
                      <a:pt x="63" y="14"/>
                    </a:lnTo>
                    <a:lnTo>
                      <a:pt x="54" y="13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8" y="25"/>
                    </a:lnTo>
                    <a:lnTo>
                      <a:pt x="15" y="29"/>
                    </a:lnTo>
                    <a:lnTo>
                      <a:pt x="21" y="34"/>
                    </a:lnTo>
                    <a:lnTo>
                      <a:pt x="13" y="29"/>
                    </a:lnTo>
                    <a:lnTo>
                      <a:pt x="11" y="28"/>
                    </a:lnTo>
                    <a:lnTo>
                      <a:pt x="6" y="21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4"/>
                    </a:lnTo>
                    <a:lnTo>
                      <a:pt x="36" y="8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4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5" name="Freeform 1249"/>
              <p:cNvSpPr>
                <a:spLocks/>
              </p:cNvSpPr>
              <p:nvPr/>
            </p:nvSpPr>
            <p:spPr bwMode="auto">
              <a:xfrm>
                <a:off x="2339" y="3097"/>
                <a:ext cx="104" cy="22"/>
              </a:xfrm>
              <a:custGeom>
                <a:avLst/>
                <a:gdLst>
                  <a:gd name="T0" fmla="*/ 101 w 38"/>
                  <a:gd name="T1" fmla="*/ 11 h 8"/>
                  <a:gd name="T2" fmla="*/ 104 w 38"/>
                  <a:gd name="T3" fmla="*/ 11 h 8"/>
                  <a:gd name="T4" fmla="*/ 101 w 38"/>
                  <a:gd name="T5" fmla="*/ 11 h 8"/>
                  <a:gd name="T6" fmla="*/ 90 w 38"/>
                  <a:gd name="T7" fmla="*/ 14 h 8"/>
                  <a:gd name="T8" fmla="*/ 63 w 38"/>
                  <a:gd name="T9" fmla="*/ 22 h 8"/>
                  <a:gd name="T10" fmla="*/ 36 w 38"/>
                  <a:gd name="T11" fmla="*/ 22 h 8"/>
                  <a:gd name="T12" fmla="*/ 30 w 38"/>
                  <a:gd name="T13" fmla="*/ 19 h 8"/>
                  <a:gd name="T14" fmla="*/ 27 w 38"/>
                  <a:gd name="T15" fmla="*/ 14 h 8"/>
                  <a:gd name="T16" fmla="*/ 8 w 38"/>
                  <a:gd name="T17" fmla="*/ 6 h 8"/>
                  <a:gd name="T18" fmla="*/ 0 w 38"/>
                  <a:gd name="T19" fmla="*/ 0 h 8"/>
                  <a:gd name="T20" fmla="*/ 8 w 38"/>
                  <a:gd name="T21" fmla="*/ 6 h 8"/>
                  <a:gd name="T22" fmla="*/ 30 w 38"/>
                  <a:gd name="T23" fmla="*/ 14 h 8"/>
                  <a:gd name="T24" fmla="*/ 30 w 38"/>
                  <a:gd name="T25" fmla="*/ 19 h 8"/>
                  <a:gd name="T26" fmla="*/ 41 w 38"/>
                  <a:gd name="T27" fmla="*/ 22 h 8"/>
                  <a:gd name="T28" fmla="*/ 63 w 38"/>
                  <a:gd name="T29" fmla="*/ 19 h 8"/>
                  <a:gd name="T30" fmla="*/ 90 w 38"/>
                  <a:gd name="T31" fmla="*/ 14 h 8"/>
                  <a:gd name="T32" fmla="*/ 101 w 38"/>
                  <a:gd name="T33" fmla="*/ 1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" h="8">
                    <a:moveTo>
                      <a:pt x="37" y="4"/>
                    </a:moveTo>
                    <a:lnTo>
                      <a:pt x="38" y="4"/>
                    </a:lnTo>
                    <a:lnTo>
                      <a:pt x="37" y="4"/>
                    </a:lnTo>
                    <a:lnTo>
                      <a:pt x="33" y="5"/>
                    </a:lnTo>
                    <a:lnTo>
                      <a:pt x="23" y="8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5" y="8"/>
                    </a:lnTo>
                    <a:lnTo>
                      <a:pt x="23" y="7"/>
                    </a:lnTo>
                    <a:lnTo>
                      <a:pt x="33" y="5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6" name="Freeform 1250"/>
              <p:cNvSpPr>
                <a:spLocks/>
              </p:cNvSpPr>
              <p:nvPr/>
            </p:nvSpPr>
            <p:spPr bwMode="auto">
              <a:xfrm>
                <a:off x="2286" y="3075"/>
                <a:ext cx="157" cy="60"/>
              </a:xfrm>
              <a:custGeom>
                <a:avLst/>
                <a:gdLst>
                  <a:gd name="T0" fmla="*/ 151 w 57"/>
                  <a:gd name="T1" fmla="*/ 49 h 22"/>
                  <a:gd name="T2" fmla="*/ 157 w 57"/>
                  <a:gd name="T3" fmla="*/ 49 h 22"/>
                  <a:gd name="T4" fmla="*/ 154 w 57"/>
                  <a:gd name="T5" fmla="*/ 55 h 22"/>
                  <a:gd name="T6" fmla="*/ 151 w 57"/>
                  <a:gd name="T7" fmla="*/ 55 h 22"/>
                  <a:gd name="T8" fmla="*/ 135 w 57"/>
                  <a:gd name="T9" fmla="*/ 57 h 22"/>
                  <a:gd name="T10" fmla="*/ 113 w 57"/>
                  <a:gd name="T11" fmla="*/ 60 h 22"/>
                  <a:gd name="T12" fmla="*/ 88 w 57"/>
                  <a:gd name="T13" fmla="*/ 57 h 22"/>
                  <a:gd name="T14" fmla="*/ 69 w 57"/>
                  <a:gd name="T15" fmla="*/ 55 h 22"/>
                  <a:gd name="T16" fmla="*/ 47 w 57"/>
                  <a:gd name="T17" fmla="*/ 44 h 22"/>
                  <a:gd name="T18" fmla="*/ 33 w 57"/>
                  <a:gd name="T19" fmla="*/ 33 h 22"/>
                  <a:gd name="T20" fmla="*/ 11 w 57"/>
                  <a:gd name="T21" fmla="*/ 11 h 22"/>
                  <a:gd name="T22" fmla="*/ 0 w 57"/>
                  <a:gd name="T23" fmla="*/ 0 h 22"/>
                  <a:gd name="T24" fmla="*/ 11 w 57"/>
                  <a:gd name="T25" fmla="*/ 11 h 22"/>
                  <a:gd name="T26" fmla="*/ 39 w 57"/>
                  <a:gd name="T27" fmla="*/ 33 h 22"/>
                  <a:gd name="T28" fmla="*/ 52 w 57"/>
                  <a:gd name="T29" fmla="*/ 44 h 22"/>
                  <a:gd name="T30" fmla="*/ 69 w 57"/>
                  <a:gd name="T31" fmla="*/ 55 h 22"/>
                  <a:gd name="T32" fmla="*/ 88 w 57"/>
                  <a:gd name="T33" fmla="*/ 57 h 22"/>
                  <a:gd name="T34" fmla="*/ 113 w 57"/>
                  <a:gd name="T35" fmla="*/ 57 h 22"/>
                  <a:gd name="T36" fmla="*/ 129 w 57"/>
                  <a:gd name="T37" fmla="*/ 57 h 22"/>
                  <a:gd name="T38" fmla="*/ 151 w 57"/>
                  <a:gd name="T39" fmla="*/ 49 h 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7" h="22">
                    <a:moveTo>
                      <a:pt x="55" y="18"/>
                    </a:moveTo>
                    <a:lnTo>
                      <a:pt x="57" y="18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49" y="21"/>
                    </a:lnTo>
                    <a:lnTo>
                      <a:pt x="41" y="22"/>
                    </a:lnTo>
                    <a:lnTo>
                      <a:pt x="32" y="21"/>
                    </a:lnTo>
                    <a:lnTo>
                      <a:pt x="25" y="20"/>
                    </a:lnTo>
                    <a:lnTo>
                      <a:pt x="17" y="16"/>
                    </a:lnTo>
                    <a:lnTo>
                      <a:pt x="12" y="1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2"/>
                    </a:lnTo>
                    <a:lnTo>
                      <a:pt x="19" y="16"/>
                    </a:lnTo>
                    <a:lnTo>
                      <a:pt x="25" y="20"/>
                    </a:lnTo>
                    <a:lnTo>
                      <a:pt x="32" y="21"/>
                    </a:lnTo>
                    <a:lnTo>
                      <a:pt x="41" y="21"/>
                    </a:lnTo>
                    <a:lnTo>
                      <a:pt x="47" y="21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7" name="Freeform 1251"/>
              <p:cNvSpPr>
                <a:spLocks/>
              </p:cNvSpPr>
              <p:nvPr/>
            </p:nvSpPr>
            <p:spPr bwMode="auto">
              <a:xfrm>
                <a:off x="2382" y="3146"/>
                <a:ext cx="44" cy="3"/>
              </a:xfrm>
              <a:custGeom>
                <a:avLst/>
                <a:gdLst>
                  <a:gd name="T0" fmla="*/ 41 w 16"/>
                  <a:gd name="T1" fmla="*/ 0 h 1"/>
                  <a:gd name="T2" fmla="*/ 44 w 16"/>
                  <a:gd name="T3" fmla="*/ 0 h 1"/>
                  <a:gd name="T4" fmla="*/ 39 w 16"/>
                  <a:gd name="T5" fmla="*/ 3 h 1"/>
                  <a:gd name="T6" fmla="*/ 28 w 16"/>
                  <a:gd name="T7" fmla="*/ 3 h 1"/>
                  <a:gd name="T8" fmla="*/ 14 w 16"/>
                  <a:gd name="T9" fmla="*/ 0 h 1"/>
                  <a:gd name="T10" fmla="*/ 3 w 16"/>
                  <a:gd name="T11" fmla="*/ 0 h 1"/>
                  <a:gd name="T12" fmla="*/ 0 w 16"/>
                  <a:gd name="T13" fmla="*/ 0 h 1"/>
                  <a:gd name="T14" fmla="*/ 3 w 16"/>
                  <a:gd name="T15" fmla="*/ 0 h 1"/>
                  <a:gd name="T16" fmla="*/ 14 w 16"/>
                  <a:gd name="T17" fmla="*/ 0 h 1"/>
                  <a:gd name="T18" fmla="*/ 28 w 16"/>
                  <a:gd name="T19" fmla="*/ 0 h 1"/>
                  <a:gd name="T20" fmla="*/ 39 w 16"/>
                  <a:gd name="T21" fmla="*/ 0 h 1"/>
                  <a:gd name="T22" fmla="*/ 41 w 16"/>
                  <a:gd name="T23" fmla="*/ 0 h 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1">
                    <a:moveTo>
                      <a:pt x="15" y="0"/>
                    </a:moveTo>
                    <a:lnTo>
                      <a:pt x="16" y="0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8" name="Freeform 1252"/>
              <p:cNvSpPr>
                <a:spLocks/>
              </p:cNvSpPr>
              <p:nvPr/>
            </p:nvSpPr>
            <p:spPr bwMode="auto">
              <a:xfrm>
                <a:off x="2267" y="3067"/>
                <a:ext cx="33" cy="38"/>
              </a:xfrm>
              <a:custGeom>
                <a:avLst/>
                <a:gdLst>
                  <a:gd name="T0" fmla="*/ 33 w 12"/>
                  <a:gd name="T1" fmla="*/ 35 h 14"/>
                  <a:gd name="T2" fmla="*/ 30 w 12"/>
                  <a:gd name="T3" fmla="*/ 38 h 14"/>
                  <a:gd name="T4" fmla="*/ 30 w 12"/>
                  <a:gd name="T5" fmla="*/ 35 h 14"/>
                  <a:gd name="T6" fmla="*/ 6 w 12"/>
                  <a:gd name="T7" fmla="*/ 11 h 14"/>
                  <a:gd name="T8" fmla="*/ 3 w 12"/>
                  <a:gd name="T9" fmla="*/ 5 h 14"/>
                  <a:gd name="T10" fmla="*/ 0 w 12"/>
                  <a:gd name="T11" fmla="*/ 0 h 14"/>
                  <a:gd name="T12" fmla="*/ 3 w 12"/>
                  <a:gd name="T13" fmla="*/ 5 h 14"/>
                  <a:gd name="T14" fmla="*/ 8 w 12"/>
                  <a:gd name="T15" fmla="*/ 11 h 14"/>
                  <a:gd name="T16" fmla="*/ 33 w 12"/>
                  <a:gd name="T17" fmla="*/ 35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2" y="13"/>
                    </a:moveTo>
                    <a:lnTo>
                      <a:pt x="11" y="14"/>
                    </a:lnTo>
                    <a:lnTo>
                      <a:pt x="11" y="13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99" name="Freeform 1253"/>
              <p:cNvSpPr>
                <a:spLocks/>
              </p:cNvSpPr>
              <p:nvPr/>
            </p:nvSpPr>
            <p:spPr bwMode="auto">
              <a:xfrm>
                <a:off x="2253" y="2990"/>
                <a:ext cx="17" cy="71"/>
              </a:xfrm>
              <a:custGeom>
                <a:avLst/>
                <a:gdLst>
                  <a:gd name="T0" fmla="*/ 17 w 6"/>
                  <a:gd name="T1" fmla="*/ 68 h 26"/>
                  <a:gd name="T2" fmla="*/ 17 w 6"/>
                  <a:gd name="T3" fmla="*/ 71 h 26"/>
                  <a:gd name="T4" fmla="*/ 14 w 6"/>
                  <a:gd name="T5" fmla="*/ 71 h 26"/>
                  <a:gd name="T6" fmla="*/ 9 w 6"/>
                  <a:gd name="T7" fmla="*/ 63 h 26"/>
                  <a:gd name="T8" fmla="*/ 3 w 6"/>
                  <a:gd name="T9" fmla="*/ 57 h 26"/>
                  <a:gd name="T10" fmla="*/ 0 w 6"/>
                  <a:gd name="T11" fmla="*/ 46 h 26"/>
                  <a:gd name="T12" fmla="*/ 0 w 6"/>
                  <a:gd name="T13" fmla="*/ 27 h 26"/>
                  <a:gd name="T14" fmla="*/ 0 w 6"/>
                  <a:gd name="T15" fmla="*/ 19 h 26"/>
                  <a:gd name="T16" fmla="*/ 0 w 6"/>
                  <a:gd name="T17" fmla="*/ 14 h 26"/>
                  <a:gd name="T18" fmla="*/ 0 w 6"/>
                  <a:gd name="T19" fmla="*/ 8 h 26"/>
                  <a:gd name="T20" fmla="*/ 3 w 6"/>
                  <a:gd name="T21" fmla="*/ 5 h 26"/>
                  <a:gd name="T22" fmla="*/ 6 w 6"/>
                  <a:gd name="T23" fmla="*/ 0 h 26"/>
                  <a:gd name="T24" fmla="*/ 3 w 6"/>
                  <a:gd name="T25" fmla="*/ 5 h 26"/>
                  <a:gd name="T26" fmla="*/ 0 w 6"/>
                  <a:gd name="T27" fmla="*/ 14 h 26"/>
                  <a:gd name="T28" fmla="*/ 0 w 6"/>
                  <a:gd name="T29" fmla="*/ 19 h 26"/>
                  <a:gd name="T30" fmla="*/ 0 w 6"/>
                  <a:gd name="T31" fmla="*/ 30 h 26"/>
                  <a:gd name="T32" fmla="*/ 0 w 6"/>
                  <a:gd name="T33" fmla="*/ 46 h 26"/>
                  <a:gd name="T34" fmla="*/ 6 w 6"/>
                  <a:gd name="T35" fmla="*/ 57 h 26"/>
                  <a:gd name="T36" fmla="*/ 9 w 6"/>
                  <a:gd name="T37" fmla="*/ 63 h 26"/>
                  <a:gd name="T38" fmla="*/ 17 w 6"/>
                  <a:gd name="T39" fmla="*/ 68 h 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6">
                    <a:moveTo>
                      <a:pt x="6" y="25"/>
                    </a:moveTo>
                    <a:lnTo>
                      <a:pt x="6" y="26"/>
                    </a:lnTo>
                    <a:lnTo>
                      <a:pt x="5" y="26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0" name="Freeform 1254"/>
              <p:cNvSpPr>
                <a:spLocks/>
              </p:cNvSpPr>
              <p:nvPr/>
            </p:nvSpPr>
            <p:spPr bwMode="auto">
              <a:xfrm>
                <a:off x="2281" y="3009"/>
                <a:ext cx="173" cy="88"/>
              </a:xfrm>
              <a:custGeom>
                <a:avLst/>
                <a:gdLst>
                  <a:gd name="T0" fmla="*/ 162 w 63"/>
                  <a:gd name="T1" fmla="*/ 30 h 32"/>
                  <a:gd name="T2" fmla="*/ 165 w 63"/>
                  <a:gd name="T3" fmla="*/ 30 h 32"/>
                  <a:gd name="T4" fmla="*/ 173 w 63"/>
                  <a:gd name="T5" fmla="*/ 28 h 32"/>
                  <a:gd name="T6" fmla="*/ 165 w 63"/>
                  <a:gd name="T7" fmla="*/ 30 h 32"/>
                  <a:gd name="T8" fmla="*/ 162 w 63"/>
                  <a:gd name="T9" fmla="*/ 36 h 32"/>
                  <a:gd name="T10" fmla="*/ 154 w 63"/>
                  <a:gd name="T11" fmla="*/ 36 h 32"/>
                  <a:gd name="T12" fmla="*/ 140 w 63"/>
                  <a:gd name="T13" fmla="*/ 39 h 32"/>
                  <a:gd name="T14" fmla="*/ 121 w 63"/>
                  <a:gd name="T15" fmla="*/ 36 h 32"/>
                  <a:gd name="T16" fmla="*/ 80 w 63"/>
                  <a:gd name="T17" fmla="*/ 17 h 32"/>
                  <a:gd name="T18" fmla="*/ 58 w 63"/>
                  <a:gd name="T19" fmla="*/ 11 h 32"/>
                  <a:gd name="T20" fmla="*/ 33 w 63"/>
                  <a:gd name="T21" fmla="*/ 3 h 32"/>
                  <a:gd name="T22" fmla="*/ 19 w 63"/>
                  <a:gd name="T23" fmla="*/ 0 h 32"/>
                  <a:gd name="T24" fmla="*/ 8 w 63"/>
                  <a:gd name="T25" fmla="*/ 0 h 32"/>
                  <a:gd name="T26" fmla="*/ 3 w 63"/>
                  <a:gd name="T27" fmla="*/ 8 h 32"/>
                  <a:gd name="T28" fmla="*/ 3 w 63"/>
                  <a:gd name="T29" fmla="*/ 17 h 32"/>
                  <a:gd name="T30" fmla="*/ 5 w 63"/>
                  <a:gd name="T31" fmla="*/ 25 h 32"/>
                  <a:gd name="T32" fmla="*/ 14 w 63"/>
                  <a:gd name="T33" fmla="*/ 36 h 32"/>
                  <a:gd name="T34" fmla="*/ 22 w 63"/>
                  <a:gd name="T35" fmla="*/ 41 h 32"/>
                  <a:gd name="T36" fmla="*/ 30 w 63"/>
                  <a:gd name="T37" fmla="*/ 44 h 32"/>
                  <a:gd name="T38" fmla="*/ 66 w 63"/>
                  <a:gd name="T39" fmla="*/ 69 h 32"/>
                  <a:gd name="T40" fmla="*/ 71 w 63"/>
                  <a:gd name="T41" fmla="*/ 72 h 32"/>
                  <a:gd name="T42" fmla="*/ 88 w 63"/>
                  <a:gd name="T43" fmla="*/ 83 h 32"/>
                  <a:gd name="T44" fmla="*/ 113 w 63"/>
                  <a:gd name="T45" fmla="*/ 88 h 32"/>
                  <a:gd name="T46" fmla="*/ 121 w 63"/>
                  <a:gd name="T47" fmla="*/ 88 h 32"/>
                  <a:gd name="T48" fmla="*/ 135 w 63"/>
                  <a:gd name="T49" fmla="*/ 85 h 32"/>
                  <a:gd name="T50" fmla="*/ 165 w 63"/>
                  <a:gd name="T51" fmla="*/ 85 h 32"/>
                  <a:gd name="T52" fmla="*/ 132 w 63"/>
                  <a:gd name="T53" fmla="*/ 85 h 32"/>
                  <a:gd name="T54" fmla="*/ 132 w 63"/>
                  <a:gd name="T55" fmla="*/ 88 h 32"/>
                  <a:gd name="T56" fmla="*/ 121 w 63"/>
                  <a:gd name="T57" fmla="*/ 88 h 32"/>
                  <a:gd name="T58" fmla="*/ 99 w 63"/>
                  <a:gd name="T59" fmla="*/ 85 h 32"/>
                  <a:gd name="T60" fmla="*/ 71 w 63"/>
                  <a:gd name="T61" fmla="*/ 77 h 32"/>
                  <a:gd name="T62" fmla="*/ 63 w 63"/>
                  <a:gd name="T63" fmla="*/ 72 h 32"/>
                  <a:gd name="T64" fmla="*/ 60 w 63"/>
                  <a:gd name="T65" fmla="*/ 69 h 32"/>
                  <a:gd name="T66" fmla="*/ 27 w 63"/>
                  <a:gd name="T67" fmla="*/ 44 h 32"/>
                  <a:gd name="T68" fmla="*/ 8 w 63"/>
                  <a:gd name="T69" fmla="*/ 36 h 32"/>
                  <a:gd name="T70" fmla="*/ 3 w 63"/>
                  <a:gd name="T71" fmla="*/ 25 h 32"/>
                  <a:gd name="T72" fmla="*/ 0 w 63"/>
                  <a:gd name="T73" fmla="*/ 14 h 32"/>
                  <a:gd name="T74" fmla="*/ 0 w 63"/>
                  <a:gd name="T75" fmla="*/ 8 h 32"/>
                  <a:gd name="T76" fmla="*/ 0 w 63"/>
                  <a:gd name="T77" fmla="*/ 3 h 32"/>
                  <a:gd name="T78" fmla="*/ 5 w 63"/>
                  <a:gd name="T79" fmla="*/ 0 h 32"/>
                  <a:gd name="T80" fmla="*/ 8 w 63"/>
                  <a:gd name="T81" fmla="*/ 0 h 32"/>
                  <a:gd name="T82" fmla="*/ 36 w 63"/>
                  <a:gd name="T83" fmla="*/ 3 h 32"/>
                  <a:gd name="T84" fmla="*/ 60 w 63"/>
                  <a:gd name="T85" fmla="*/ 11 h 32"/>
                  <a:gd name="T86" fmla="*/ 85 w 63"/>
                  <a:gd name="T87" fmla="*/ 17 h 32"/>
                  <a:gd name="T88" fmla="*/ 121 w 63"/>
                  <a:gd name="T89" fmla="*/ 36 h 32"/>
                  <a:gd name="T90" fmla="*/ 140 w 63"/>
                  <a:gd name="T91" fmla="*/ 36 h 32"/>
                  <a:gd name="T92" fmla="*/ 154 w 63"/>
                  <a:gd name="T93" fmla="*/ 36 h 32"/>
                  <a:gd name="T94" fmla="*/ 162 w 63"/>
                  <a:gd name="T95" fmla="*/ 30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32">
                    <a:moveTo>
                      <a:pt x="59" y="11"/>
                    </a:moveTo>
                    <a:lnTo>
                      <a:pt x="60" y="11"/>
                    </a:lnTo>
                    <a:lnTo>
                      <a:pt x="63" y="10"/>
                    </a:lnTo>
                    <a:lnTo>
                      <a:pt x="60" y="11"/>
                    </a:lnTo>
                    <a:lnTo>
                      <a:pt x="59" y="13"/>
                    </a:lnTo>
                    <a:lnTo>
                      <a:pt x="56" y="13"/>
                    </a:lnTo>
                    <a:lnTo>
                      <a:pt x="51" y="14"/>
                    </a:lnTo>
                    <a:lnTo>
                      <a:pt x="44" y="13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1" y="16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9" y="31"/>
                    </a:lnTo>
                    <a:lnTo>
                      <a:pt x="60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4" y="32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2" y="25"/>
                    </a:lnTo>
                    <a:lnTo>
                      <a:pt x="10" y="16"/>
                    </a:lnTo>
                    <a:lnTo>
                      <a:pt x="3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13" y="1"/>
                    </a:lnTo>
                    <a:lnTo>
                      <a:pt x="22" y="4"/>
                    </a:lnTo>
                    <a:lnTo>
                      <a:pt x="31" y="6"/>
                    </a:lnTo>
                    <a:lnTo>
                      <a:pt x="44" y="13"/>
                    </a:lnTo>
                    <a:lnTo>
                      <a:pt x="51" y="13"/>
                    </a:lnTo>
                    <a:lnTo>
                      <a:pt x="56" y="13"/>
                    </a:lnTo>
                    <a:lnTo>
                      <a:pt x="59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1" name="Freeform 1255"/>
              <p:cNvSpPr>
                <a:spLocks/>
              </p:cNvSpPr>
              <p:nvPr/>
            </p:nvSpPr>
            <p:spPr bwMode="auto">
              <a:xfrm>
                <a:off x="2295" y="3026"/>
                <a:ext cx="151" cy="52"/>
              </a:xfrm>
              <a:custGeom>
                <a:avLst/>
                <a:gdLst>
                  <a:gd name="T0" fmla="*/ 148 w 55"/>
                  <a:gd name="T1" fmla="*/ 49 h 19"/>
                  <a:gd name="T2" fmla="*/ 151 w 55"/>
                  <a:gd name="T3" fmla="*/ 52 h 19"/>
                  <a:gd name="T4" fmla="*/ 148 w 55"/>
                  <a:gd name="T5" fmla="*/ 52 h 19"/>
                  <a:gd name="T6" fmla="*/ 88 w 55"/>
                  <a:gd name="T7" fmla="*/ 52 h 19"/>
                  <a:gd name="T8" fmla="*/ 77 w 55"/>
                  <a:gd name="T9" fmla="*/ 52 h 19"/>
                  <a:gd name="T10" fmla="*/ 66 w 55"/>
                  <a:gd name="T11" fmla="*/ 49 h 19"/>
                  <a:gd name="T12" fmla="*/ 49 w 55"/>
                  <a:gd name="T13" fmla="*/ 38 h 19"/>
                  <a:gd name="T14" fmla="*/ 38 w 55"/>
                  <a:gd name="T15" fmla="*/ 33 h 19"/>
                  <a:gd name="T16" fmla="*/ 36 w 55"/>
                  <a:gd name="T17" fmla="*/ 27 h 19"/>
                  <a:gd name="T18" fmla="*/ 25 w 55"/>
                  <a:gd name="T19" fmla="*/ 25 h 19"/>
                  <a:gd name="T20" fmla="*/ 5 w 55"/>
                  <a:gd name="T21" fmla="*/ 11 h 19"/>
                  <a:gd name="T22" fmla="*/ 0 w 55"/>
                  <a:gd name="T23" fmla="*/ 0 h 19"/>
                  <a:gd name="T24" fmla="*/ 8 w 55"/>
                  <a:gd name="T25" fmla="*/ 11 h 19"/>
                  <a:gd name="T26" fmla="*/ 22 w 55"/>
                  <a:gd name="T27" fmla="*/ 22 h 19"/>
                  <a:gd name="T28" fmla="*/ 36 w 55"/>
                  <a:gd name="T29" fmla="*/ 27 h 19"/>
                  <a:gd name="T30" fmla="*/ 44 w 55"/>
                  <a:gd name="T31" fmla="*/ 33 h 19"/>
                  <a:gd name="T32" fmla="*/ 52 w 55"/>
                  <a:gd name="T33" fmla="*/ 38 h 19"/>
                  <a:gd name="T34" fmla="*/ 66 w 55"/>
                  <a:gd name="T35" fmla="*/ 49 h 19"/>
                  <a:gd name="T36" fmla="*/ 77 w 55"/>
                  <a:gd name="T37" fmla="*/ 49 h 19"/>
                  <a:gd name="T38" fmla="*/ 91 w 55"/>
                  <a:gd name="T39" fmla="*/ 52 h 19"/>
                  <a:gd name="T40" fmla="*/ 148 w 55"/>
                  <a:gd name="T41" fmla="*/ 49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5" h="19">
                    <a:moveTo>
                      <a:pt x="54" y="18"/>
                    </a:moveTo>
                    <a:lnTo>
                      <a:pt x="55" y="19"/>
                    </a:lnTo>
                    <a:lnTo>
                      <a:pt x="54" y="19"/>
                    </a:lnTo>
                    <a:lnTo>
                      <a:pt x="32" y="19"/>
                    </a:lnTo>
                    <a:lnTo>
                      <a:pt x="28" y="19"/>
                    </a:lnTo>
                    <a:lnTo>
                      <a:pt x="24" y="18"/>
                    </a:lnTo>
                    <a:lnTo>
                      <a:pt x="18" y="14"/>
                    </a:lnTo>
                    <a:lnTo>
                      <a:pt x="14" y="12"/>
                    </a:lnTo>
                    <a:lnTo>
                      <a:pt x="13" y="10"/>
                    </a:lnTo>
                    <a:lnTo>
                      <a:pt x="9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8"/>
                    </a:lnTo>
                    <a:lnTo>
                      <a:pt x="13" y="10"/>
                    </a:lnTo>
                    <a:lnTo>
                      <a:pt x="16" y="12"/>
                    </a:lnTo>
                    <a:lnTo>
                      <a:pt x="19" y="14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33" y="19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402" name="Freeform 1256"/>
              <p:cNvSpPr>
                <a:spLocks/>
              </p:cNvSpPr>
              <p:nvPr/>
            </p:nvSpPr>
            <p:spPr bwMode="auto">
              <a:xfrm>
                <a:off x="2297" y="3020"/>
                <a:ext cx="157" cy="41"/>
              </a:xfrm>
              <a:custGeom>
                <a:avLst/>
                <a:gdLst>
                  <a:gd name="T0" fmla="*/ 154 w 57"/>
                  <a:gd name="T1" fmla="*/ 38 h 15"/>
                  <a:gd name="T2" fmla="*/ 157 w 57"/>
                  <a:gd name="T3" fmla="*/ 38 h 15"/>
                  <a:gd name="T4" fmla="*/ 154 w 57"/>
                  <a:gd name="T5" fmla="*/ 38 h 15"/>
                  <a:gd name="T6" fmla="*/ 132 w 57"/>
                  <a:gd name="T7" fmla="*/ 41 h 15"/>
                  <a:gd name="T8" fmla="*/ 116 w 57"/>
                  <a:gd name="T9" fmla="*/ 41 h 15"/>
                  <a:gd name="T10" fmla="*/ 96 w 57"/>
                  <a:gd name="T11" fmla="*/ 41 h 15"/>
                  <a:gd name="T12" fmla="*/ 58 w 57"/>
                  <a:gd name="T13" fmla="*/ 25 h 15"/>
                  <a:gd name="T14" fmla="*/ 41 w 57"/>
                  <a:gd name="T15" fmla="*/ 16 h 15"/>
                  <a:gd name="T16" fmla="*/ 11 w 57"/>
                  <a:gd name="T17" fmla="*/ 5 h 15"/>
                  <a:gd name="T18" fmla="*/ 0 w 57"/>
                  <a:gd name="T19" fmla="*/ 0 h 15"/>
                  <a:gd name="T20" fmla="*/ 11 w 57"/>
                  <a:gd name="T21" fmla="*/ 5 h 15"/>
                  <a:gd name="T22" fmla="*/ 41 w 57"/>
                  <a:gd name="T23" fmla="*/ 16 h 15"/>
                  <a:gd name="T24" fmla="*/ 58 w 57"/>
                  <a:gd name="T25" fmla="*/ 25 h 15"/>
                  <a:gd name="T26" fmla="*/ 96 w 57"/>
                  <a:gd name="T27" fmla="*/ 38 h 15"/>
                  <a:gd name="T28" fmla="*/ 116 w 57"/>
                  <a:gd name="T29" fmla="*/ 41 h 15"/>
                  <a:gd name="T30" fmla="*/ 132 w 57"/>
                  <a:gd name="T31" fmla="*/ 38 h 15"/>
                  <a:gd name="T32" fmla="*/ 154 w 57"/>
                  <a:gd name="T33" fmla="*/ 3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4"/>
                    </a:moveTo>
                    <a:lnTo>
                      <a:pt x="57" y="14"/>
                    </a:lnTo>
                    <a:lnTo>
                      <a:pt x="56" y="14"/>
                    </a:lnTo>
                    <a:lnTo>
                      <a:pt x="48" y="15"/>
                    </a:lnTo>
                    <a:lnTo>
                      <a:pt x="42" y="15"/>
                    </a:lnTo>
                    <a:lnTo>
                      <a:pt x="35" y="15"/>
                    </a:lnTo>
                    <a:lnTo>
                      <a:pt x="21" y="9"/>
                    </a:lnTo>
                    <a:lnTo>
                      <a:pt x="15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5" y="6"/>
                    </a:lnTo>
                    <a:lnTo>
                      <a:pt x="21" y="9"/>
                    </a:lnTo>
                    <a:lnTo>
                      <a:pt x="35" y="14"/>
                    </a:lnTo>
                    <a:lnTo>
                      <a:pt x="42" y="15"/>
                    </a:lnTo>
                    <a:lnTo>
                      <a:pt x="48" y="14"/>
                    </a:lnTo>
                    <a:lnTo>
                      <a:pt x="56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75" name="Group 1257"/>
            <p:cNvGrpSpPr>
              <a:grpSpLocks/>
            </p:cNvGrpSpPr>
            <p:nvPr/>
          </p:nvGrpSpPr>
          <p:grpSpPr bwMode="auto">
            <a:xfrm rot="930613">
              <a:off x="2132" y="1447"/>
              <a:ext cx="552" cy="631"/>
              <a:chOff x="1932" y="1431"/>
              <a:chExt cx="552" cy="631"/>
            </a:xfrm>
          </p:grpSpPr>
          <p:sp>
            <p:nvSpPr>
              <p:cNvPr id="4311" name="Freeform 1258"/>
              <p:cNvSpPr>
                <a:spLocks/>
              </p:cNvSpPr>
              <p:nvPr/>
            </p:nvSpPr>
            <p:spPr bwMode="auto">
              <a:xfrm>
                <a:off x="1932" y="1505"/>
                <a:ext cx="72" cy="113"/>
              </a:xfrm>
              <a:custGeom>
                <a:avLst/>
                <a:gdLst>
                  <a:gd name="T0" fmla="*/ 0 w 26"/>
                  <a:gd name="T1" fmla="*/ 113 h 41"/>
                  <a:gd name="T2" fmla="*/ 0 w 26"/>
                  <a:gd name="T3" fmla="*/ 110 h 41"/>
                  <a:gd name="T4" fmla="*/ 3 w 26"/>
                  <a:gd name="T5" fmla="*/ 96 h 41"/>
                  <a:gd name="T6" fmla="*/ 19 w 26"/>
                  <a:gd name="T7" fmla="*/ 69 h 41"/>
                  <a:gd name="T8" fmla="*/ 36 w 26"/>
                  <a:gd name="T9" fmla="*/ 41 h 41"/>
                  <a:gd name="T10" fmla="*/ 47 w 26"/>
                  <a:gd name="T11" fmla="*/ 28 h 41"/>
                  <a:gd name="T12" fmla="*/ 64 w 26"/>
                  <a:gd name="T13" fmla="*/ 8 h 41"/>
                  <a:gd name="T14" fmla="*/ 72 w 26"/>
                  <a:gd name="T15" fmla="*/ 0 h 41"/>
                  <a:gd name="T16" fmla="*/ 64 w 26"/>
                  <a:gd name="T17" fmla="*/ 11 h 41"/>
                  <a:gd name="T18" fmla="*/ 47 w 26"/>
                  <a:gd name="T19" fmla="*/ 30 h 41"/>
                  <a:gd name="T20" fmla="*/ 36 w 26"/>
                  <a:gd name="T21" fmla="*/ 41 h 41"/>
                  <a:gd name="T22" fmla="*/ 19 w 26"/>
                  <a:gd name="T23" fmla="*/ 69 h 41"/>
                  <a:gd name="T24" fmla="*/ 6 w 26"/>
                  <a:gd name="T25" fmla="*/ 96 h 41"/>
                  <a:gd name="T26" fmla="*/ 0 w 26"/>
                  <a:gd name="T27" fmla="*/ 113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41">
                    <a:moveTo>
                      <a:pt x="0" y="41"/>
                    </a:moveTo>
                    <a:lnTo>
                      <a:pt x="0" y="40"/>
                    </a:lnTo>
                    <a:lnTo>
                      <a:pt x="1" y="35"/>
                    </a:lnTo>
                    <a:lnTo>
                      <a:pt x="7" y="25"/>
                    </a:lnTo>
                    <a:lnTo>
                      <a:pt x="13" y="15"/>
                    </a:lnTo>
                    <a:lnTo>
                      <a:pt x="17" y="10"/>
                    </a:lnTo>
                    <a:lnTo>
                      <a:pt x="23" y="3"/>
                    </a:lnTo>
                    <a:lnTo>
                      <a:pt x="26" y="0"/>
                    </a:lnTo>
                    <a:lnTo>
                      <a:pt x="23" y="4"/>
                    </a:lnTo>
                    <a:lnTo>
                      <a:pt x="17" y="11"/>
                    </a:lnTo>
                    <a:lnTo>
                      <a:pt x="13" y="15"/>
                    </a:lnTo>
                    <a:lnTo>
                      <a:pt x="7" y="25"/>
                    </a:lnTo>
                    <a:lnTo>
                      <a:pt x="2" y="3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12" name="Freeform 1259"/>
              <p:cNvSpPr>
                <a:spLocks/>
              </p:cNvSpPr>
              <p:nvPr/>
            </p:nvSpPr>
            <p:spPr bwMode="auto">
              <a:xfrm>
                <a:off x="2042" y="1431"/>
                <a:ext cx="135" cy="49"/>
              </a:xfrm>
              <a:custGeom>
                <a:avLst/>
                <a:gdLst>
                  <a:gd name="T0" fmla="*/ 3 w 49"/>
                  <a:gd name="T1" fmla="*/ 49 h 18"/>
                  <a:gd name="T2" fmla="*/ 0 w 49"/>
                  <a:gd name="T3" fmla="*/ 49 h 18"/>
                  <a:gd name="T4" fmla="*/ 3 w 49"/>
                  <a:gd name="T5" fmla="*/ 46 h 18"/>
                  <a:gd name="T6" fmla="*/ 17 w 49"/>
                  <a:gd name="T7" fmla="*/ 41 h 18"/>
                  <a:gd name="T8" fmla="*/ 50 w 49"/>
                  <a:gd name="T9" fmla="*/ 27 h 18"/>
                  <a:gd name="T10" fmla="*/ 99 w 49"/>
                  <a:gd name="T11" fmla="*/ 5 h 18"/>
                  <a:gd name="T12" fmla="*/ 127 w 49"/>
                  <a:gd name="T13" fmla="*/ 0 h 18"/>
                  <a:gd name="T14" fmla="*/ 135 w 49"/>
                  <a:gd name="T15" fmla="*/ 0 h 18"/>
                  <a:gd name="T16" fmla="*/ 127 w 49"/>
                  <a:gd name="T17" fmla="*/ 0 h 18"/>
                  <a:gd name="T18" fmla="*/ 99 w 49"/>
                  <a:gd name="T19" fmla="*/ 11 h 18"/>
                  <a:gd name="T20" fmla="*/ 50 w 49"/>
                  <a:gd name="T21" fmla="*/ 27 h 18"/>
                  <a:gd name="T22" fmla="*/ 3 w 49"/>
                  <a:gd name="T23" fmla="*/ 49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6" y="15"/>
                    </a:lnTo>
                    <a:lnTo>
                      <a:pt x="18" y="10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18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13" name="Freeform 1260"/>
              <p:cNvSpPr>
                <a:spLocks/>
              </p:cNvSpPr>
              <p:nvPr/>
            </p:nvSpPr>
            <p:spPr bwMode="auto">
              <a:xfrm>
                <a:off x="1932" y="1442"/>
                <a:ext cx="286" cy="233"/>
              </a:xfrm>
              <a:custGeom>
                <a:avLst/>
                <a:gdLst>
                  <a:gd name="T0" fmla="*/ 3 w 104"/>
                  <a:gd name="T1" fmla="*/ 225 h 85"/>
                  <a:gd name="T2" fmla="*/ 3 w 104"/>
                  <a:gd name="T3" fmla="*/ 228 h 85"/>
                  <a:gd name="T4" fmla="*/ 0 w 104"/>
                  <a:gd name="T5" fmla="*/ 233 h 85"/>
                  <a:gd name="T6" fmla="*/ 3 w 104"/>
                  <a:gd name="T7" fmla="*/ 228 h 85"/>
                  <a:gd name="T8" fmla="*/ 3 w 104"/>
                  <a:gd name="T9" fmla="*/ 225 h 85"/>
                  <a:gd name="T10" fmla="*/ 6 w 104"/>
                  <a:gd name="T11" fmla="*/ 219 h 85"/>
                  <a:gd name="T12" fmla="*/ 8 w 104"/>
                  <a:gd name="T13" fmla="*/ 214 h 85"/>
                  <a:gd name="T14" fmla="*/ 17 w 104"/>
                  <a:gd name="T15" fmla="*/ 184 h 85"/>
                  <a:gd name="T16" fmla="*/ 28 w 104"/>
                  <a:gd name="T17" fmla="*/ 162 h 85"/>
                  <a:gd name="T18" fmla="*/ 36 w 104"/>
                  <a:gd name="T19" fmla="*/ 143 h 85"/>
                  <a:gd name="T20" fmla="*/ 50 w 104"/>
                  <a:gd name="T21" fmla="*/ 121 h 85"/>
                  <a:gd name="T22" fmla="*/ 69 w 104"/>
                  <a:gd name="T23" fmla="*/ 101 h 85"/>
                  <a:gd name="T24" fmla="*/ 85 w 104"/>
                  <a:gd name="T25" fmla="*/ 85 h 85"/>
                  <a:gd name="T26" fmla="*/ 105 w 104"/>
                  <a:gd name="T27" fmla="*/ 66 h 85"/>
                  <a:gd name="T28" fmla="*/ 143 w 104"/>
                  <a:gd name="T29" fmla="*/ 44 h 85"/>
                  <a:gd name="T30" fmla="*/ 171 w 104"/>
                  <a:gd name="T31" fmla="*/ 30 h 85"/>
                  <a:gd name="T32" fmla="*/ 182 w 104"/>
                  <a:gd name="T33" fmla="*/ 27 h 85"/>
                  <a:gd name="T34" fmla="*/ 204 w 104"/>
                  <a:gd name="T35" fmla="*/ 19 h 85"/>
                  <a:gd name="T36" fmla="*/ 253 w 104"/>
                  <a:gd name="T37" fmla="*/ 5 h 85"/>
                  <a:gd name="T38" fmla="*/ 286 w 104"/>
                  <a:gd name="T39" fmla="*/ 0 h 85"/>
                  <a:gd name="T40" fmla="*/ 253 w 104"/>
                  <a:gd name="T41" fmla="*/ 5 h 85"/>
                  <a:gd name="T42" fmla="*/ 176 w 104"/>
                  <a:gd name="T43" fmla="*/ 30 h 85"/>
                  <a:gd name="T44" fmla="*/ 168 w 104"/>
                  <a:gd name="T45" fmla="*/ 33 h 85"/>
                  <a:gd name="T46" fmla="*/ 140 w 104"/>
                  <a:gd name="T47" fmla="*/ 47 h 85"/>
                  <a:gd name="T48" fmla="*/ 105 w 104"/>
                  <a:gd name="T49" fmla="*/ 71 h 85"/>
                  <a:gd name="T50" fmla="*/ 85 w 104"/>
                  <a:gd name="T51" fmla="*/ 88 h 85"/>
                  <a:gd name="T52" fmla="*/ 69 w 104"/>
                  <a:gd name="T53" fmla="*/ 104 h 85"/>
                  <a:gd name="T54" fmla="*/ 50 w 104"/>
                  <a:gd name="T55" fmla="*/ 121 h 85"/>
                  <a:gd name="T56" fmla="*/ 36 w 104"/>
                  <a:gd name="T57" fmla="*/ 143 h 85"/>
                  <a:gd name="T58" fmla="*/ 28 w 104"/>
                  <a:gd name="T59" fmla="*/ 162 h 85"/>
                  <a:gd name="T60" fmla="*/ 19 w 104"/>
                  <a:gd name="T61" fmla="*/ 184 h 85"/>
                  <a:gd name="T62" fmla="*/ 8 w 104"/>
                  <a:gd name="T63" fmla="*/ 214 h 85"/>
                  <a:gd name="T64" fmla="*/ 6 w 104"/>
                  <a:gd name="T65" fmla="*/ 225 h 85"/>
                  <a:gd name="T66" fmla="*/ 3 w 104"/>
                  <a:gd name="T67" fmla="*/ 225 h 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4" h="85">
                    <a:moveTo>
                      <a:pt x="1" y="82"/>
                    </a:moveTo>
                    <a:lnTo>
                      <a:pt x="1" y="83"/>
                    </a:lnTo>
                    <a:lnTo>
                      <a:pt x="0" y="85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2" y="80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0" y="59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5" y="37"/>
                    </a:lnTo>
                    <a:lnTo>
                      <a:pt x="31" y="31"/>
                    </a:lnTo>
                    <a:lnTo>
                      <a:pt x="38" y="24"/>
                    </a:lnTo>
                    <a:lnTo>
                      <a:pt x="52" y="16"/>
                    </a:lnTo>
                    <a:lnTo>
                      <a:pt x="62" y="11"/>
                    </a:lnTo>
                    <a:lnTo>
                      <a:pt x="66" y="10"/>
                    </a:lnTo>
                    <a:lnTo>
                      <a:pt x="74" y="7"/>
                    </a:lnTo>
                    <a:lnTo>
                      <a:pt x="92" y="2"/>
                    </a:lnTo>
                    <a:lnTo>
                      <a:pt x="104" y="0"/>
                    </a:lnTo>
                    <a:lnTo>
                      <a:pt x="92" y="2"/>
                    </a:lnTo>
                    <a:lnTo>
                      <a:pt x="64" y="11"/>
                    </a:lnTo>
                    <a:lnTo>
                      <a:pt x="61" y="12"/>
                    </a:lnTo>
                    <a:lnTo>
                      <a:pt x="51" y="17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5" y="38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10" y="59"/>
                    </a:lnTo>
                    <a:lnTo>
                      <a:pt x="7" y="67"/>
                    </a:lnTo>
                    <a:lnTo>
                      <a:pt x="3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14" name="Freeform 1261"/>
              <p:cNvSpPr>
                <a:spLocks/>
              </p:cNvSpPr>
              <p:nvPr/>
            </p:nvSpPr>
            <p:spPr bwMode="auto">
              <a:xfrm>
                <a:off x="1938" y="1461"/>
                <a:ext cx="324" cy="228"/>
              </a:xfrm>
              <a:custGeom>
                <a:avLst/>
                <a:gdLst>
                  <a:gd name="T0" fmla="*/ 8 w 118"/>
                  <a:gd name="T1" fmla="*/ 223 h 83"/>
                  <a:gd name="T2" fmla="*/ 0 w 118"/>
                  <a:gd name="T3" fmla="*/ 228 h 83"/>
                  <a:gd name="T4" fmla="*/ 3 w 118"/>
                  <a:gd name="T5" fmla="*/ 223 h 83"/>
                  <a:gd name="T6" fmla="*/ 8 w 118"/>
                  <a:gd name="T7" fmla="*/ 223 h 83"/>
                  <a:gd name="T8" fmla="*/ 11 w 118"/>
                  <a:gd name="T9" fmla="*/ 220 h 83"/>
                  <a:gd name="T10" fmla="*/ 14 w 118"/>
                  <a:gd name="T11" fmla="*/ 209 h 83"/>
                  <a:gd name="T12" fmla="*/ 30 w 118"/>
                  <a:gd name="T13" fmla="*/ 179 h 83"/>
                  <a:gd name="T14" fmla="*/ 52 w 118"/>
                  <a:gd name="T15" fmla="*/ 137 h 83"/>
                  <a:gd name="T16" fmla="*/ 69 w 118"/>
                  <a:gd name="T17" fmla="*/ 113 h 83"/>
                  <a:gd name="T18" fmla="*/ 85 w 118"/>
                  <a:gd name="T19" fmla="*/ 93 h 83"/>
                  <a:gd name="T20" fmla="*/ 107 w 118"/>
                  <a:gd name="T21" fmla="*/ 71 h 83"/>
                  <a:gd name="T22" fmla="*/ 126 w 118"/>
                  <a:gd name="T23" fmla="*/ 55 h 83"/>
                  <a:gd name="T24" fmla="*/ 148 w 118"/>
                  <a:gd name="T25" fmla="*/ 44 h 83"/>
                  <a:gd name="T26" fmla="*/ 167 w 118"/>
                  <a:gd name="T27" fmla="*/ 33 h 83"/>
                  <a:gd name="T28" fmla="*/ 198 w 118"/>
                  <a:gd name="T29" fmla="*/ 25 h 83"/>
                  <a:gd name="T30" fmla="*/ 211 w 118"/>
                  <a:gd name="T31" fmla="*/ 19 h 83"/>
                  <a:gd name="T32" fmla="*/ 239 w 118"/>
                  <a:gd name="T33" fmla="*/ 14 h 83"/>
                  <a:gd name="T34" fmla="*/ 291 w 118"/>
                  <a:gd name="T35" fmla="*/ 0 h 83"/>
                  <a:gd name="T36" fmla="*/ 324 w 118"/>
                  <a:gd name="T37" fmla="*/ 0 h 83"/>
                  <a:gd name="T38" fmla="*/ 291 w 118"/>
                  <a:gd name="T39" fmla="*/ 3 h 83"/>
                  <a:gd name="T40" fmla="*/ 250 w 118"/>
                  <a:gd name="T41" fmla="*/ 14 h 83"/>
                  <a:gd name="T42" fmla="*/ 209 w 118"/>
                  <a:gd name="T43" fmla="*/ 19 h 83"/>
                  <a:gd name="T44" fmla="*/ 195 w 118"/>
                  <a:gd name="T45" fmla="*/ 25 h 83"/>
                  <a:gd name="T46" fmla="*/ 165 w 118"/>
                  <a:gd name="T47" fmla="*/ 38 h 83"/>
                  <a:gd name="T48" fmla="*/ 143 w 118"/>
                  <a:gd name="T49" fmla="*/ 47 h 83"/>
                  <a:gd name="T50" fmla="*/ 124 w 118"/>
                  <a:gd name="T51" fmla="*/ 58 h 83"/>
                  <a:gd name="T52" fmla="*/ 104 w 118"/>
                  <a:gd name="T53" fmla="*/ 74 h 83"/>
                  <a:gd name="T54" fmla="*/ 85 w 118"/>
                  <a:gd name="T55" fmla="*/ 96 h 83"/>
                  <a:gd name="T56" fmla="*/ 69 w 118"/>
                  <a:gd name="T57" fmla="*/ 115 h 83"/>
                  <a:gd name="T58" fmla="*/ 55 w 118"/>
                  <a:gd name="T59" fmla="*/ 137 h 83"/>
                  <a:gd name="T60" fmla="*/ 30 w 118"/>
                  <a:gd name="T61" fmla="*/ 181 h 83"/>
                  <a:gd name="T62" fmla="*/ 16 w 118"/>
                  <a:gd name="T63" fmla="*/ 209 h 83"/>
                  <a:gd name="T64" fmla="*/ 8 w 118"/>
                  <a:gd name="T65" fmla="*/ 223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8" h="83">
                    <a:moveTo>
                      <a:pt x="3" y="81"/>
                    </a:moveTo>
                    <a:lnTo>
                      <a:pt x="0" y="83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5" y="76"/>
                    </a:lnTo>
                    <a:lnTo>
                      <a:pt x="11" y="65"/>
                    </a:lnTo>
                    <a:lnTo>
                      <a:pt x="19" y="50"/>
                    </a:lnTo>
                    <a:lnTo>
                      <a:pt x="25" y="41"/>
                    </a:lnTo>
                    <a:lnTo>
                      <a:pt x="31" y="34"/>
                    </a:lnTo>
                    <a:lnTo>
                      <a:pt x="39" y="26"/>
                    </a:lnTo>
                    <a:lnTo>
                      <a:pt x="46" y="20"/>
                    </a:lnTo>
                    <a:lnTo>
                      <a:pt x="54" y="16"/>
                    </a:lnTo>
                    <a:lnTo>
                      <a:pt x="61" y="12"/>
                    </a:lnTo>
                    <a:lnTo>
                      <a:pt x="72" y="9"/>
                    </a:lnTo>
                    <a:lnTo>
                      <a:pt x="77" y="7"/>
                    </a:lnTo>
                    <a:lnTo>
                      <a:pt x="87" y="5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06" y="1"/>
                    </a:lnTo>
                    <a:lnTo>
                      <a:pt x="91" y="5"/>
                    </a:lnTo>
                    <a:lnTo>
                      <a:pt x="76" y="7"/>
                    </a:lnTo>
                    <a:lnTo>
                      <a:pt x="71" y="9"/>
                    </a:lnTo>
                    <a:lnTo>
                      <a:pt x="60" y="14"/>
                    </a:lnTo>
                    <a:lnTo>
                      <a:pt x="52" y="17"/>
                    </a:lnTo>
                    <a:lnTo>
                      <a:pt x="45" y="21"/>
                    </a:lnTo>
                    <a:lnTo>
                      <a:pt x="38" y="27"/>
                    </a:lnTo>
                    <a:lnTo>
                      <a:pt x="31" y="35"/>
                    </a:lnTo>
                    <a:lnTo>
                      <a:pt x="25" y="42"/>
                    </a:lnTo>
                    <a:lnTo>
                      <a:pt x="20" y="50"/>
                    </a:lnTo>
                    <a:lnTo>
                      <a:pt x="11" y="66"/>
                    </a:lnTo>
                    <a:lnTo>
                      <a:pt x="6" y="76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15" name="Freeform 1262"/>
              <p:cNvSpPr>
                <a:spLocks/>
              </p:cNvSpPr>
              <p:nvPr/>
            </p:nvSpPr>
            <p:spPr bwMode="auto">
              <a:xfrm>
                <a:off x="1946" y="1585"/>
                <a:ext cx="77" cy="145"/>
              </a:xfrm>
              <a:custGeom>
                <a:avLst/>
                <a:gdLst>
                  <a:gd name="T0" fmla="*/ 3 w 28"/>
                  <a:gd name="T1" fmla="*/ 142 h 53"/>
                  <a:gd name="T2" fmla="*/ 0 w 28"/>
                  <a:gd name="T3" fmla="*/ 145 h 53"/>
                  <a:gd name="T4" fmla="*/ 3 w 28"/>
                  <a:gd name="T5" fmla="*/ 142 h 53"/>
                  <a:gd name="T6" fmla="*/ 8 w 28"/>
                  <a:gd name="T7" fmla="*/ 126 h 53"/>
                  <a:gd name="T8" fmla="*/ 22 w 28"/>
                  <a:gd name="T9" fmla="*/ 88 h 53"/>
                  <a:gd name="T10" fmla="*/ 36 w 28"/>
                  <a:gd name="T11" fmla="*/ 68 h 53"/>
                  <a:gd name="T12" fmla="*/ 44 w 28"/>
                  <a:gd name="T13" fmla="*/ 49 h 53"/>
                  <a:gd name="T14" fmla="*/ 47 w 28"/>
                  <a:gd name="T15" fmla="*/ 33 h 53"/>
                  <a:gd name="T16" fmla="*/ 55 w 28"/>
                  <a:gd name="T17" fmla="*/ 22 h 53"/>
                  <a:gd name="T18" fmla="*/ 58 w 28"/>
                  <a:gd name="T19" fmla="*/ 16 h 53"/>
                  <a:gd name="T20" fmla="*/ 63 w 28"/>
                  <a:gd name="T21" fmla="*/ 8 h 53"/>
                  <a:gd name="T22" fmla="*/ 77 w 28"/>
                  <a:gd name="T23" fmla="*/ 0 h 53"/>
                  <a:gd name="T24" fmla="*/ 69 w 28"/>
                  <a:gd name="T25" fmla="*/ 8 h 53"/>
                  <a:gd name="T26" fmla="*/ 58 w 28"/>
                  <a:gd name="T27" fmla="*/ 22 h 53"/>
                  <a:gd name="T28" fmla="*/ 47 w 28"/>
                  <a:gd name="T29" fmla="*/ 36 h 53"/>
                  <a:gd name="T30" fmla="*/ 44 w 28"/>
                  <a:gd name="T31" fmla="*/ 55 h 53"/>
                  <a:gd name="T32" fmla="*/ 36 w 28"/>
                  <a:gd name="T33" fmla="*/ 71 h 53"/>
                  <a:gd name="T34" fmla="*/ 22 w 28"/>
                  <a:gd name="T35" fmla="*/ 88 h 53"/>
                  <a:gd name="T36" fmla="*/ 8 w 28"/>
                  <a:gd name="T37" fmla="*/ 126 h 53"/>
                  <a:gd name="T38" fmla="*/ 3 w 28"/>
                  <a:gd name="T39" fmla="*/ 142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53">
                    <a:moveTo>
                      <a:pt x="1" y="52"/>
                    </a:moveTo>
                    <a:lnTo>
                      <a:pt x="0" y="53"/>
                    </a:lnTo>
                    <a:lnTo>
                      <a:pt x="1" y="52"/>
                    </a:lnTo>
                    <a:lnTo>
                      <a:pt x="3" y="46"/>
                    </a:lnTo>
                    <a:lnTo>
                      <a:pt x="8" y="32"/>
                    </a:lnTo>
                    <a:lnTo>
                      <a:pt x="13" y="25"/>
                    </a:lnTo>
                    <a:lnTo>
                      <a:pt x="16" y="18"/>
                    </a:lnTo>
                    <a:lnTo>
                      <a:pt x="17" y="12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20"/>
                    </a:lnTo>
                    <a:lnTo>
                      <a:pt x="13" y="26"/>
                    </a:lnTo>
                    <a:lnTo>
                      <a:pt x="8" y="32"/>
                    </a:lnTo>
                    <a:lnTo>
                      <a:pt x="3" y="46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16" name="Freeform 1263"/>
              <p:cNvSpPr>
                <a:spLocks/>
              </p:cNvSpPr>
              <p:nvPr/>
            </p:nvSpPr>
            <p:spPr bwMode="auto">
              <a:xfrm>
                <a:off x="2031" y="1500"/>
                <a:ext cx="110" cy="71"/>
              </a:xfrm>
              <a:custGeom>
                <a:avLst/>
                <a:gdLst>
                  <a:gd name="T0" fmla="*/ 3 w 40"/>
                  <a:gd name="T1" fmla="*/ 68 h 26"/>
                  <a:gd name="T2" fmla="*/ 0 w 40"/>
                  <a:gd name="T3" fmla="*/ 68 h 26"/>
                  <a:gd name="T4" fmla="*/ 0 w 40"/>
                  <a:gd name="T5" fmla="*/ 71 h 26"/>
                  <a:gd name="T6" fmla="*/ 0 w 40"/>
                  <a:gd name="T7" fmla="*/ 68 h 26"/>
                  <a:gd name="T8" fmla="*/ 11 w 40"/>
                  <a:gd name="T9" fmla="*/ 55 h 26"/>
                  <a:gd name="T10" fmla="*/ 36 w 40"/>
                  <a:gd name="T11" fmla="*/ 36 h 26"/>
                  <a:gd name="T12" fmla="*/ 61 w 40"/>
                  <a:gd name="T13" fmla="*/ 16 h 26"/>
                  <a:gd name="T14" fmla="*/ 72 w 40"/>
                  <a:gd name="T15" fmla="*/ 14 h 26"/>
                  <a:gd name="T16" fmla="*/ 74 w 40"/>
                  <a:gd name="T17" fmla="*/ 8 h 26"/>
                  <a:gd name="T18" fmla="*/ 99 w 40"/>
                  <a:gd name="T19" fmla="*/ 0 h 26"/>
                  <a:gd name="T20" fmla="*/ 110 w 40"/>
                  <a:gd name="T21" fmla="*/ 0 h 26"/>
                  <a:gd name="T22" fmla="*/ 99 w 40"/>
                  <a:gd name="T23" fmla="*/ 3 h 26"/>
                  <a:gd name="T24" fmla="*/ 74 w 40"/>
                  <a:gd name="T25" fmla="*/ 14 h 26"/>
                  <a:gd name="T26" fmla="*/ 61 w 40"/>
                  <a:gd name="T27" fmla="*/ 19 h 26"/>
                  <a:gd name="T28" fmla="*/ 36 w 40"/>
                  <a:gd name="T29" fmla="*/ 36 h 26"/>
                  <a:gd name="T30" fmla="*/ 14 w 40"/>
                  <a:gd name="T31" fmla="*/ 57 h 26"/>
                  <a:gd name="T32" fmla="*/ 3 w 40"/>
                  <a:gd name="T33" fmla="*/ 68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4" y="20"/>
                    </a:lnTo>
                    <a:lnTo>
                      <a:pt x="13" y="13"/>
                    </a:lnTo>
                    <a:lnTo>
                      <a:pt x="22" y="6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2" y="7"/>
                    </a:lnTo>
                    <a:lnTo>
                      <a:pt x="13" y="13"/>
                    </a:lnTo>
                    <a:lnTo>
                      <a:pt x="5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17" name="Freeform 1264"/>
              <p:cNvSpPr>
                <a:spLocks/>
              </p:cNvSpPr>
              <p:nvPr/>
            </p:nvSpPr>
            <p:spPr bwMode="auto">
              <a:xfrm>
                <a:off x="1954" y="1491"/>
                <a:ext cx="346" cy="256"/>
              </a:xfrm>
              <a:custGeom>
                <a:avLst/>
                <a:gdLst>
                  <a:gd name="T0" fmla="*/ 5 w 126"/>
                  <a:gd name="T1" fmla="*/ 248 h 93"/>
                  <a:gd name="T2" fmla="*/ 5 w 126"/>
                  <a:gd name="T3" fmla="*/ 250 h 93"/>
                  <a:gd name="T4" fmla="*/ 0 w 126"/>
                  <a:gd name="T5" fmla="*/ 256 h 93"/>
                  <a:gd name="T6" fmla="*/ 0 w 126"/>
                  <a:gd name="T7" fmla="*/ 250 h 93"/>
                  <a:gd name="T8" fmla="*/ 0 w 126"/>
                  <a:gd name="T9" fmla="*/ 248 h 93"/>
                  <a:gd name="T10" fmla="*/ 8 w 126"/>
                  <a:gd name="T11" fmla="*/ 234 h 93"/>
                  <a:gd name="T12" fmla="*/ 27 w 126"/>
                  <a:gd name="T13" fmla="*/ 198 h 93"/>
                  <a:gd name="T14" fmla="*/ 55 w 126"/>
                  <a:gd name="T15" fmla="*/ 157 h 93"/>
                  <a:gd name="T16" fmla="*/ 93 w 126"/>
                  <a:gd name="T17" fmla="*/ 110 h 93"/>
                  <a:gd name="T18" fmla="*/ 102 w 126"/>
                  <a:gd name="T19" fmla="*/ 96 h 93"/>
                  <a:gd name="T20" fmla="*/ 110 w 126"/>
                  <a:gd name="T21" fmla="*/ 85 h 93"/>
                  <a:gd name="T22" fmla="*/ 135 w 126"/>
                  <a:gd name="T23" fmla="*/ 69 h 93"/>
                  <a:gd name="T24" fmla="*/ 159 w 126"/>
                  <a:gd name="T25" fmla="*/ 58 h 93"/>
                  <a:gd name="T26" fmla="*/ 181 w 126"/>
                  <a:gd name="T27" fmla="*/ 50 h 93"/>
                  <a:gd name="T28" fmla="*/ 200 w 126"/>
                  <a:gd name="T29" fmla="*/ 41 h 93"/>
                  <a:gd name="T30" fmla="*/ 214 w 126"/>
                  <a:gd name="T31" fmla="*/ 30 h 93"/>
                  <a:gd name="T32" fmla="*/ 222 w 126"/>
                  <a:gd name="T33" fmla="*/ 25 h 93"/>
                  <a:gd name="T34" fmla="*/ 222 w 126"/>
                  <a:gd name="T35" fmla="*/ 22 h 93"/>
                  <a:gd name="T36" fmla="*/ 231 w 126"/>
                  <a:gd name="T37" fmla="*/ 17 h 93"/>
                  <a:gd name="T38" fmla="*/ 250 w 126"/>
                  <a:gd name="T39" fmla="*/ 11 h 93"/>
                  <a:gd name="T40" fmla="*/ 277 w 126"/>
                  <a:gd name="T41" fmla="*/ 8 h 93"/>
                  <a:gd name="T42" fmla="*/ 308 w 126"/>
                  <a:gd name="T43" fmla="*/ 8 h 93"/>
                  <a:gd name="T44" fmla="*/ 346 w 126"/>
                  <a:gd name="T45" fmla="*/ 0 h 93"/>
                  <a:gd name="T46" fmla="*/ 308 w 126"/>
                  <a:gd name="T47" fmla="*/ 8 h 93"/>
                  <a:gd name="T48" fmla="*/ 264 w 126"/>
                  <a:gd name="T49" fmla="*/ 11 h 93"/>
                  <a:gd name="T50" fmla="*/ 233 w 126"/>
                  <a:gd name="T51" fmla="*/ 17 h 93"/>
                  <a:gd name="T52" fmla="*/ 222 w 126"/>
                  <a:gd name="T53" fmla="*/ 22 h 93"/>
                  <a:gd name="T54" fmla="*/ 220 w 126"/>
                  <a:gd name="T55" fmla="*/ 25 h 93"/>
                  <a:gd name="T56" fmla="*/ 220 w 126"/>
                  <a:gd name="T57" fmla="*/ 28 h 93"/>
                  <a:gd name="T58" fmla="*/ 209 w 126"/>
                  <a:gd name="T59" fmla="*/ 36 h 93"/>
                  <a:gd name="T60" fmla="*/ 195 w 126"/>
                  <a:gd name="T61" fmla="*/ 44 h 93"/>
                  <a:gd name="T62" fmla="*/ 178 w 126"/>
                  <a:gd name="T63" fmla="*/ 52 h 93"/>
                  <a:gd name="T64" fmla="*/ 154 w 126"/>
                  <a:gd name="T65" fmla="*/ 58 h 93"/>
                  <a:gd name="T66" fmla="*/ 132 w 126"/>
                  <a:gd name="T67" fmla="*/ 72 h 93"/>
                  <a:gd name="T68" fmla="*/ 110 w 126"/>
                  <a:gd name="T69" fmla="*/ 85 h 93"/>
                  <a:gd name="T70" fmla="*/ 102 w 126"/>
                  <a:gd name="T71" fmla="*/ 99 h 93"/>
                  <a:gd name="T72" fmla="*/ 93 w 126"/>
                  <a:gd name="T73" fmla="*/ 113 h 93"/>
                  <a:gd name="T74" fmla="*/ 60 w 126"/>
                  <a:gd name="T75" fmla="*/ 157 h 93"/>
                  <a:gd name="T76" fmla="*/ 27 w 126"/>
                  <a:gd name="T77" fmla="*/ 204 h 93"/>
                  <a:gd name="T78" fmla="*/ 8 w 126"/>
                  <a:gd name="T79" fmla="*/ 234 h 93"/>
                  <a:gd name="T80" fmla="*/ 5 w 126"/>
                  <a:gd name="T81" fmla="*/ 248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93">
                    <a:moveTo>
                      <a:pt x="2" y="90"/>
                    </a:moveTo>
                    <a:lnTo>
                      <a:pt x="2" y="91"/>
                    </a:lnTo>
                    <a:lnTo>
                      <a:pt x="0" y="93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3" y="85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34" y="40"/>
                    </a:lnTo>
                    <a:lnTo>
                      <a:pt x="37" y="35"/>
                    </a:lnTo>
                    <a:lnTo>
                      <a:pt x="40" y="31"/>
                    </a:lnTo>
                    <a:lnTo>
                      <a:pt x="49" y="25"/>
                    </a:lnTo>
                    <a:lnTo>
                      <a:pt x="58" y="21"/>
                    </a:lnTo>
                    <a:lnTo>
                      <a:pt x="66" y="18"/>
                    </a:lnTo>
                    <a:lnTo>
                      <a:pt x="73" y="15"/>
                    </a:lnTo>
                    <a:lnTo>
                      <a:pt x="78" y="11"/>
                    </a:lnTo>
                    <a:lnTo>
                      <a:pt x="81" y="9"/>
                    </a:lnTo>
                    <a:lnTo>
                      <a:pt x="81" y="8"/>
                    </a:lnTo>
                    <a:lnTo>
                      <a:pt x="84" y="6"/>
                    </a:lnTo>
                    <a:lnTo>
                      <a:pt x="91" y="4"/>
                    </a:lnTo>
                    <a:lnTo>
                      <a:pt x="101" y="3"/>
                    </a:lnTo>
                    <a:lnTo>
                      <a:pt x="112" y="3"/>
                    </a:lnTo>
                    <a:lnTo>
                      <a:pt x="126" y="0"/>
                    </a:lnTo>
                    <a:lnTo>
                      <a:pt x="112" y="3"/>
                    </a:lnTo>
                    <a:lnTo>
                      <a:pt x="96" y="4"/>
                    </a:lnTo>
                    <a:lnTo>
                      <a:pt x="85" y="6"/>
                    </a:lnTo>
                    <a:lnTo>
                      <a:pt x="81" y="8"/>
                    </a:lnTo>
                    <a:lnTo>
                      <a:pt x="80" y="9"/>
                    </a:lnTo>
                    <a:lnTo>
                      <a:pt x="80" y="10"/>
                    </a:lnTo>
                    <a:lnTo>
                      <a:pt x="76" y="13"/>
                    </a:lnTo>
                    <a:lnTo>
                      <a:pt x="71" y="16"/>
                    </a:lnTo>
                    <a:lnTo>
                      <a:pt x="65" y="19"/>
                    </a:lnTo>
                    <a:lnTo>
                      <a:pt x="56" y="21"/>
                    </a:lnTo>
                    <a:lnTo>
                      <a:pt x="48" y="26"/>
                    </a:lnTo>
                    <a:lnTo>
                      <a:pt x="40" y="31"/>
                    </a:lnTo>
                    <a:lnTo>
                      <a:pt x="37" y="36"/>
                    </a:lnTo>
                    <a:lnTo>
                      <a:pt x="34" y="41"/>
                    </a:lnTo>
                    <a:lnTo>
                      <a:pt x="22" y="57"/>
                    </a:lnTo>
                    <a:lnTo>
                      <a:pt x="10" y="74"/>
                    </a:lnTo>
                    <a:lnTo>
                      <a:pt x="3" y="8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18" name="Freeform 1265"/>
              <p:cNvSpPr>
                <a:spLocks/>
              </p:cNvSpPr>
              <p:nvPr/>
            </p:nvSpPr>
            <p:spPr bwMode="auto">
              <a:xfrm>
                <a:off x="1982" y="1478"/>
                <a:ext cx="307" cy="189"/>
              </a:xfrm>
              <a:custGeom>
                <a:avLst/>
                <a:gdLst>
                  <a:gd name="T0" fmla="*/ 8 w 112"/>
                  <a:gd name="T1" fmla="*/ 181 h 69"/>
                  <a:gd name="T2" fmla="*/ 0 w 112"/>
                  <a:gd name="T3" fmla="*/ 189 h 69"/>
                  <a:gd name="T4" fmla="*/ 5 w 112"/>
                  <a:gd name="T5" fmla="*/ 181 h 69"/>
                  <a:gd name="T6" fmla="*/ 8 w 112"/>
                  <a:gd name="T7" fmla="*/ 178 h 69"/>
                  <a:gd name="T8" fmla="*/ 11 w 112"/>
                  <a:gd name="T9" fmla="*/ 178 h 69"/>
                  <a:gd name="T10" fmla="*/ 14 w 112"/>
                  <a:gd name="T11" fmla="*/ 170 h 69"/>
                  <a:gd name="T12" fmla="*/ 33 w 112"/>
                  <a:gd name="T13" fmla="*/ 142 h 69"/>
                  <a:gd name="T14" fmla="*/ 55 w 112"/>
                  <a:gd name="T15" fmla="*/ 110 h 69"/>
                  <a:gd name="T16" fmla="*/ 74 w 112"/>
                  <a:gd name="T17" fmla="*/ 93 h 69"/>
                  <a:gd name="T18" fmla="*/ 90 w 112"/>
                  <a:gd name="T19" fmla="*/ 77 h 69"/>
                  <a:gd name="T20" fmla="*/ 134 w 112"/>
                  <a:gd name="T21" fmla="*/ 52 h 69"/>
                  <a:gd name="T22" fmla="*/ 173 w 112"/>
                  <a:gd name="T23" fmla="*/ 30 h 69"/>
                  <a:gd name="T24" fmla="*/ 200 w 112"/>
                  <a:gd name="T25" fmla="*/ 22 h 69"/>
                  <a:gd name="T26" fmla="*/ 208 w 112"/>
                  <a:gd name="T27" fmla="*/ 14 h 69"/>
                  <a:gd name="T28" fmla="*/ 233 w 112"/>
                  <a:gd name="T29" fmla="*/ 8 h 69"/>
                  <a:gd name="T30" fmla="*/ 258 w 112"/>
                  <a:gd name="T31" fmla="*/ 0 h 69"/>
                  <a:gd name="T32" fmla="*/ 280 w 112"/>
                  <a:gd name="T33" fmla="*/ 0 h 69"/>
                  <a:gd name="T34" fmla="*/ 307 w 112"/>
                  <a:gd name="T35" fmla="*/ 8 h 69"/>
                  <a:gd name="T36" fmla="*/ 277 w 112"/>
                  <a:gd name="T37" fmla="*/ 3 h 69"/>
                  <a:gd name="T38" fmla="*/ 277 w 112"/>
                  <a:gd name="T39" fmla="*/ 0 h 69"/>
                  <a:gd name="T40" fmla="*/ 266 w 112"/>
                  <a:gd name="T41" fmla="*/ 0 h 69"/>
                  <a:gd name="T42" fmla="*/ 244 w 112"/>
                  <a:gd name="T43" fmla="*/ 3 h 69"/>
                  <a:gd name="T44" fmla="*/ 217 w 112"/>
                  <a:gd name="T45" fmla="*/ 11 h 69"/>
                  <a:gd name="T46" fmla="*/ 208 w 112"/>
                  <a:gd name="T47" fmla="*/ 14 h 69"/>
                  <a:gd name="T48" fmla="*/ 206 w 112"/>
                  <a:gd name="T49" fmla="*/ 16 h 69"/>
                  <a:gd name="T50" fmla="*/ 195 w 112"/>
                  <a:gd name="T51" fmla="*/ 25 h 69"/>
                  <a:gd name="T52" fmla="*/ 167 w 112"/>
                  <a:gd name="T53" fmla="*/ 36 h 69"/>
                  <a:gd name="T54" fmla="*/ 132 w 112"/>
                  <a:gd name="T55" fmla="*/ 55 h 69"/>
                  <a:gd name="T56" fmla="*/ 90 w 112"/>
                  <a:gd name="T57" fmla="*/ 77 h 69"/>
                  <a:gd name="T58" fmla="*/ 74 w 112"/>
                  <a:gd name="T59" fmla="*/ 93 h 69"/>
                  <a:gd name="T60" fmla="*/ 60 w 112"/>
                  <a:gd name="T61" fmla="*/ 112 h 69"/>
                  <a:gd name="T62" fmla="*/ 33 w 112"/>
                  <a:gd name="T63" fmla="*/ 148 h 69"/>
                  <a:gd name="T64" fmla="*/ 19 w 112"/>
                  <a:gd name="T65" fmla="*/ 170 h 69"/>
                  <a:gd name="T66" fmla="*/ 11 w 112"/>
                  <a:gd name="T67" fmla="*/ 178 h 69"/>
                  <a:gd name="T68" fmla="*/ 8 w 112"/>
                  <a:gd name="T69" fmla="*/ 181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2" h="69">
                    <a:moveTo>
                      <a:pt x="3" y="66"/>
                    </a:moveTo>
                    <a:lnTo>
                      <a:pt x="0" y="69"/>
                    </a:lnTo>
                    <a:lnTo>
                      <a:pt x="2" y="66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5" y="62"/>
                    </a:lnTo>
                    <a:lnTo>
                      <a:pt x="12" y="52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3" y="28"/>
                    </a:lnTo>
                    <a:lnTo>
                      <a:pt x="49" y="19"/>
                    </a:lnTo>
                    <a:lnTo>
                      <a:pt x="63" y="11"/>
                    </a:lnTo>
                    <a:lnTo>
                      <a:pt x="73" y="8"/>
                    </a:lnTo>
                    <a:lnTo>
                      <a:pt x="76" y="5"/>
                    </a:lnTo>
                    <a:lnTo>
                      <a:pt x="85" y="3"/>
                    </a:lnTo>
                    <a:lnTo>
                      <a:pt x="94" y="0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01" y="1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89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1" y="9"/>
                    </a:lnTo>
                    <a:lnTo>
                      <a:pt x="61" y="13"/>
                    </a:lnTo>
                    <a:lnTo>
                      <a:pt x="48" y="20"/>
                    </a:lnTo>
                    <a:lnTo>
                      <a:pt x="33" y="28"/>
                    </a:lnTo>
                    <a:lnTo>
                      <a:pt x="27" y="34"/>
                    </a:lnTo>
                    <a:lnTo>
                      <a:pt x="22" y="41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65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19" name="Freeform 1266"/>
              <p:cNvSpPr>
                <a:spLocks/>
              </p:cNvSpPr>
              <p:nvPr/>
            </p:nvSpPr>
            <p:spPr bwMode="auto">
              <a:xfrm>
                <a:off x="1963" y="1719"/>
                <a:ext cx="24" cy="52"/>
              </a:xfrm>
              <a:custGeom>
                <a:avLst/>
                <a:gdLst>
                  <a:gd name="T0" fmla="*/ 3 w 9"/>
                  <a:gd name="T1" fmla="*/ 49 h 19"/>
                  <a:gd name="T2" fmla="*/ 0 w 9"/>
                  <a:gd name="T3" fmla="*/ 52 h 19"/>
                  <a:gd name="T4" fmla="*/ 0 w 9"/>
                  <a:gd name="T5" fmla="*/ 49 h 19"/>
                  <a:gd name="T6" fmla="*/ 11 w 9"/>
                  <a:gd name="T7" fmla="*/ 33 h 19"/>
                  <a:gd name="T8" fmla="*/ 16 w 9"/>
                  <a:gd name="T9" fmla="*/ 14 h 19"/>
                  <a:gd name="T10" fmla="*/ 19 w 9"/>
                  <a:gd name="T11" fmla="*/ 5 h 19"/>
                  <a:gd name="T12" fmla="*/ 24 w 9"/>
                  <a:gd name="T13" fmla="*/ 0 h 19"/>
                  <a:gd name="T14" fmla="*/ 19 w 9"/>
                  <a:gd name="T15" fmla="*/ 8 h 19"/>
                  <a:gd name="T16" fmla="*/ 16 w 9"/>
                  <a:gd name="T17" fmla="*/ 14 h 19"/>
                  <a:gd name="T18" fmla="*/ 11 w 9"/>
                  <a:gd name="T19" fmla="*/ 33 h 19"/>
                  <a:gd name="T20" fmla="*/ 3 w 9"/>
                  <a:gd name="T21" fmla="*/ 4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12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0" name="Freeform 1267"/>
              <p:cNvSpPr>
                <a:spLocks/>
              </p:cNvSpPr>
              <p:nvPr/>
            </p:nvSpPr>
            <p:spPr bwMode="auto">
              <a:xfrm>
                <a:off x="1979" y="1519"/>
                <a:ext cx="349" cy="261"/>
              </a:xfrm>
              <a:custGeom>
                <a:avLst/>
                <a:gdLst>
                  <a:gd name="T0" fmla="*/ 3 w 127"/>
                  <a:gd name="T1" fmla="*/ 250 h 95"/>
                  <a:gd name="T2" fmla="*/ 3 w 127"/>
                  <a:gd name="T3" fmla="*/ 253 h 95"/>
                  <a:gd name="T4" fmla="*/ 0 w 127"/>
                  <a:gd name="T5" fmla="*/ 261 h 95"/>
                  <a:gd name="T6" fmla="*/ 0 w 127"/>
                  <a:gd name="T7" fmla="*/ 253 h 95"/>
                  <a:gd name="T8" fmla="*/ 3 w 127"/>
                  <a:gd name="T9" fmla="*/ 250 h 95"/>
                  <a:gd name="T10" fmla="*/ 8 w 127"/>
                  <a:gd name="T11" fmla="*/ 234 h 95"/>
                  <a:gd name="T12" fmla="*/ 22 w 127"/>
                  <a:gd name="T13" fmla="*/ 198 h 95"/>
                  <a:gd name="T14" fmla="*/ 30 w 127"/>
                  <a:gd name="T15" fmla="*/ 176 h 95"/>
                  <a:gd name="T16" fmla="*/ 41 w 127"/>
                  <a:gd name="T17" fmla="*/ 148 h 95"/>
                  <a:gd name="T18" fmla="*/ 58 w 127"/>
                  <a:gd name="T19" fmla="*/ 124 h 95"/>
                  <a:gd name="T20" fmla="*/ 80 w 127"/>
                  <a:gd name="T21" fmla="*/ 99 h 95"/>
                  <a:gd name="T22" fmla="*/ 99 w 127"/>
                  <a:gd name="T23" fmla="*/ 74 h 95"/>
                  <a:gd name="T24" fmla="*/ 124 w 127"/>
                  <a:gd name="T25" fmla="*/ 55 h 95"/>
                  <a:gd name="T26" fmla="*/ 148 w 127"/>
                  <a:gd name="T27" fmla="*/ 41 h 95"/>
                  <a:gd name="T28" fmla="*/ 168 w 127"/>
                  <a:gd name="T29" fmla="*/ 27 h 95"/>
                  <a:gd name="T30" fmla="*/ 206 w 127"/>
                  <a:gd name="T31" fmla="*/ 16 h 95"/>
                  <a:gd name="T32" fmla="*/ 220 w 127"/>
                  <a:gd name="T33" fmla="*/ 11 h 95"/>
                  <a:gd name="T34" fmla="*/ 250 w 127"/>
                  <a:gd name="T35" fmla="*/ 3 h 95"/>
                  <a:gd name="T36" fmla="*/ 280 w 127"/>
                  <a:gd name="T37" fmla="*/ 0 h 95"/>
                  <a:gd name="T38" fmla="*/ 311 w 127"/>
                  <a:gd name="T39" fmla="*/ 0 h 95"/>
                  <a:gd name="T40" fmla="*/ 349 w 127"/>
                  <a:gd name="T41" fmla="*/ 0 h 95"/>
                  <a:gd name="T42" fmla="*/ 308 w 127"/>
                  <a:gd name="T43" fmla="*/ 0 h 95"/>
                  <a:gd name="T44" fmla="*/ 294 w 127"/>
                  <a:gd name="T45" fmla="*/ 0 h 95"/>
                  <a:gd name="T46" fmla="*/ 264 w 127"/>
                  <a:gd name="T47" fmla="*/ 3 h 95"/>
                  <a:gd name="T48" fmla="*/ 228 w 127"/>
                  <a:gd name="T49" fmla="*/ 11 h 95"/>
                  <a:gd name="T50" fmla="*/ 214 w 127"/>
                  <a:gd name="T51" fmla="*/ 14 h 95"/>
                  <a:gd name="T52" fmla="*/ 203 w 127"/>
                  <a:gd name="T53" fmla="*/ 16 h 95"/>
                  <a:gd name="T54" fmla="*/ 165 w 127"/>
                  <a:gd name="T55" fmla="*/ 30 h 95"/>
                  <a:gd name="T56" fmla="*/ 143 w 127"/>
                  <a:gd name="T57" fmla="*/ 44 h 95"/>
                  <a:gd name="T58" fmla="*/ 121 w 127"/>
                  <a:gd name="T59" fmla="*/ 58 h 95"/>
                  <a:gd name="T60" fmla="*/ 99 w 127"/>
                  <a:gd name="T61" fmla="*/ 80 h 95"/>
                  <a:gd name="T62" fmla="*/ 80 w 127"/>
                  <a:gd name="T63" fmla="*/ 102 h 95"/>
                  <a:gd name="T64" fmla="*/ 58 w 127"/>
                  <a:gd name="T65" fmla="*/ 126 h 95"/>
                  <a:gd name="T66" fmla="*/ 44 w 127"/>
                  <a:gd name="T67" fmla="*/ 151 h 95"/>
                  <a:gd name="T68" fmla="*/ 30 w 127"/>
                  <a:gd name="T69" fmla="*/ 176 h 95"/>
                  <a:gd name="T70" fmla="*/ 22 w 127"/>
                  <a:gd name="T71" fmla="*/ 198 h 95"/>
                  <a:gd name="T72" fmla="*/ 11 w 127"/>
                  <a:gd name="T73" fmla="*/ 236 h 95"/>
                  <a:gd name="T74" fmla="*/ 3 w 127"/>
                  <a:gd name="T75" fmla="*/ 250 h 9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7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5"/>
                    </a:lnTo>
                    <a:lnTo>
                      <a:pt x="8" y="72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21" y="45"/>
                    </a:lnTo>
                    <a:lnTo>
                      <a:pt x="29" y="36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4" y="15"/>
                    </a:lnTo>
                    <a:lnTo>
                      <a:pt x="61" y="10"/>
                    </a:lnTo>
                    <a:lnTo>
                      <a:pt x="75" y="6"/>
                    </a:lnTo>
                    <a:lnTo>
                      <a:pt x="80" y="4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3" y="0"/>
                    </a:lnTo>
                    <a:lnTo>
                      <a:pt x="127" y="0"/>
                    </a:lnTo>
                    <a:lnTo>
                      <a:pt x="112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3" y="4"/>
                    </a:lnTo>
                    <a:lnTo>
                      <a:pt x="78" y="5"/>
                    </a:lnTo>
                    <a:lnTo>
                      <a:pt x="74" y="6"/>
                    </a:lnTo>
                    <a:lnTo>
                      <a:pt x="60" y="11"/>
                    </a:lnTo>
                    <a:lnTo>
                      <a:pt x="52" y="16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9" y="37"/>
                    </a:lnTo>
                    <a:lnTo>
                      <a:pt x="21" y="46"/>
                    </a:lnTo>
                    <a:lnTo>
                      <a:pt x="16" y="55"/>
                    </a:lnTo>
                    <a:lnTo>
                      <a:pt x="11" y="64"/>
                    </a:lnTo>
                    <a:lnTo>
                      <a:pt x="8" y="72"/>
                    </a:lnTo>
                    <a:lnTo>
                      <a:pt x="4" y="86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1" name="Freeform 1268"/>
              <p:cNvSpPr>
                <a:spLocks/>
              </p:cNvSpPr>
              <p:nvPr/>
            </p:nvSpPr>
            <p:spPr bwMode="auto">
              <a:xfrm>
                <a:off x="1987" y="1535"/>
                <a:ext cx="352" cy="267"/>
              </a:xfrm>
              <a:custGeom>
                <a:avLst/>
                <a:gdLst>
                  <a:gd name="T0" fmla="*/ 0 w 128"/>
                  <a:gd name="T1" fmla="*/ 253 h 97"/>
                  <a:gd name="T2" fmla="*/ 0 w 128"/>
                  <a:gd name="T3" fmla="*/ 259 h 97"/>
                  <a:gd name="T4" fmla="*/ 0 w 128"/>
                  <a:gd name="T5" fmla="*/ 267 h 97"/>
                  <a:gd name="T6" fmla="*/ 0 w 128"/>
                  <a:gd name="T7" fmla="*/ 259 h 97"/>
                  <a:gd name="T8" fmla="*/ 0 w 128"/>
                  <a:gd name="T9" fmla="*/ 253 h 97"/>
                  <a:gd name="T10" fmla="*/ 3 w 128"/>
                  <a:gd name="T11" fmla="*/ 250 h 97"/>
                  <a:gd name="T12" fmla="*/ 8 w 128"/>
                  <a:gd name="T13" fmla="*/ 239 h 97"/>
                  <a:gd name="T14" fmla="*/ 22 w 128"/>
                  <a:gd name="T15" fmla="*/ 206 h 97"/>
                  <a:gd name="T16" fmla="*/ 47 w 128"/>
                  <a:gd name="T17" fmla="*/ 154 h 97"/>
                  <a:gd name="T18" fmla="*/ 77 w 128"/>
                  <a:gd name="T19" fmla="*/ 99 h 97"/>
                  <a:gd name="T20" fmla="*/ 99 w 128"/>
                  <a:gd name="T21" fmla="*/ 77 h 97"/>
                  <a:gd name="T22" fmla="*/ 121 w 128"/>
                  <a:gd name="T23" fmla="*/ 55 h 97"/>
                  <a:gd name="T24" fmla="*/ 146 w 128"/>
                  <a:gd name="T25" fmla="*/ 39 h 97"/>
                  <a:gd name="T26" fmla="*/ 168 w 128"/>
                  <a:gd name="T27" fmla="*/ 25 h 97"/>
                  <a:gd name="T28" fmla="*/ 204 w 128"/>
                  <a:gd name="T29" fmla="*/ 11 h 97"/>
                  <a:gd name="T30" fmla="*/ 217 w 128"/>
                  <a:gd name="T31" fmla="*/ 11 h 97"/>
                  <a:gd name="T32" fmla="*/ 253 w 128"/>
                  <a:gd name="T33" fmla="*/ 6 h 97"/>
                  <a:gd name="T34" fmla="*/ 283 w 128"/>
                  <a:gd name="T35" fmla="*/ 0 h 97"/>
                  <a:gd name="T36" fmla="*/ 314 w 128"/>
                  <a:gd name="T37" fmla="*/ 0 h 97"/>
                  <a:gd name="T38" fmla="*/ 352 w 128"/>
                  <a:gd name="T39" fmla="*/ 6 h 97"/>
                  <a:gd name="T40" fmla="*/ 311 w 128"/>
                  <a:gd name="T41" fmla="*/ 0 h 97"/>
                  <a:gd name="T42" fmla="*/ 300 w 128"/>
                  <a:gd name="T43" fmla="*/ 0 h 97"/>
                  <a:gd name="T44" fmla="*/ 267 w 128"/>
                  <a:gd name="T45" fmla="*/ 6 h 97"/>
                  <a:gd name="T46" fmla="*/ 215 w 128"/>
                  <a:gd name="T47" fmla="*/ 14 h 97"/>
                  <a:gd name="T48" fmla="*/ 201 w 128"/>
                  <a:gd name="T49" fmla="*/ 14 h 97"/>
                  <a:gd name="T50" fmla="*/ 168 w 128"/>
                  <a:gd name="T51" fmla="*/ 28 h 97"/>
                  <a:gd name="T52" fmla="*/ 143 w 128"/>
                  <a:gd name="T53" fmla="*/ 41 h 97"/>
                  <a:gd name="T54" fmla="*/ 121 w 128"/>
                  <a:gd name="T55" fmla="*/ 58 h 97"/>
                  <a:gd name="T56" fmla="*/ 99 w 128"/>
                  <a:gd name="T57" fmla="*/ 80 h 97"/>
                  <a:gd name="T58" fmla="*/ 77 w 128"/>
                  <a:gd name="T59" fmla="*/ 105 h 97"/>
                  <a:gd name="T60" fmla="*/ 50 w 128"/>
                  <a:gd name="T61" fmla="*/ 160 h 97"/>
                  <a:gd name="T62" fmla="*/ 28 w 128"/>
                  <a:gd name="T63" fmla="*/ 206 h 97"/>
                  <a:gd name="T64" fmla="*/ 8 w 128"/>
                  <a:gd name="T65" fmla="*/ 245 h 97"/>
                  <a:gd name="T66" fmla="*/ 3 w 128"/>
                  <a:gd name="T67" fmla="*/ 253 h 97"/>
                  <a:gd name="T68" fmla="*/ 0 w 128"/>
                  <a:gd name="T69" fmla="*/ 253 h 9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8" h="97">
                    <a:moveTo>
                      <a:pt x="0" y="92"/>
                    </a:moveTo>
                    <a:lnTo>
                      <a:pt x="0" y="94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7"/>
                    </a:lnTo>
                    <a:lnTo>
                      <a:pt x="8" y="75"/>
                    </a:lnTo>
                    <a:lnTo>
                      <a:pt x="17" y="56"/>
                    </a:lnTo>
                    <a:lnTo>
                      <a:pt x="28" y="36"/>
                    </a:lnTo>
                    <a:lnTo>
                      <a:pt x="36" y="28"/>
                    </a:lnTo>
                    <a:lnTo>
                      <a:pt x="44" y="20"/>
                    </a:lnTo>
                    <a:lnTo>
                      <a:pt x="53" y="14"/>
                    </a:lnTo>
                    <a:lnTo>
                      <a:pt x="61" y="9"/>
                    </a:lnTo>
                    <a:lnTo>
                      <a:pt x="74" y="4"/>
                    </a:lnTo>
                    <a:lnTo>
                      <a:pt x="79" y="4"/>
                    </a:lnTo>
                    <a:lnTo>
                      <a:pt x="92" y="2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13" y="0"/>
                    </a:lnTo>
                    <a:lnTo>
                      <a:pt x="109" y="0"/>
                    </a:lnTo>
                    <a:lnTo>
                      <a:pt x="97" y="2"/>
                    </a:lnTo>
                    <a:lnTo>
                      <a:pt x="78" y="5"/>
                    </a:lnTo>
                    <a:lnTo>
                      <a:pt x="73" y="5"/>
                    </a:lnTo>
                    <a:lnTo>
                      <a:pt x="61" y="10"/>
                    </a:lnTo>
                    <a:lnTo>
                      <a:pt x="52" y="15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8" y="38"/>
                    </a:lnTo>
                    <a:lnTo>
                      <a:pt x="18" y="58"/>
                    </a:lnTo>
                    <a:lnTo>
                      <a:pt x="10" y="75"/>
                    </a:lnTo>
                    <a:lnTo>
                      <a:pt x="3" y="89"/>
                    </a:lnTo>
                    <a:lnTo>
                      <a:pt x="1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2" name="Freeform 1269"/>
              <p:cNvSpPr>
                <a:spLocks/>
              </p:cNvSpPr>
              <p:nvPr/>
            </p:nvSpPr>
            <p:spPr bwMode="auto">
              <a:xfrm>
                <a:off x="2001" y="1544"/>
                <a:ext cx="310" cy="279"/>
              </a:xfrm>
              <a:custGeom>
                <a:avLst/>
                <a:gdLst>
                  <a:gd name="T0" fmla="*/ 3 w 113"/>
                  <a:gd name="T1" fmla="*/ 268 h 102"/>
                  <a:gd name="T2" fmla="*/ 0 w 113"/>
                  <a:gd name="T3" fmla="*/ 279 h 102"/>
                  <a:gd name="T4" fmla="*/ 3 w 113"/>
                  <a:gd name="T5" fmla="*/ 268 h 102"/>
                  <a:gd name="T6" fmla="*/ 5 w 113"/>
                  <a:gd name="T7" fmla="*/ 252 h 102"/>
                  <a:gd name="T8" fmla="*/ 16 w 113"/>
                  <a:gd name="T9" fmla="*/ 216 h 102"/>
                  <a:gd name="T10" fmla="*/ 36 w 113"/>
                  <a:gd name="T11" fmla="*/ 170 h 102"/>
                  <a:gd name="T12" fmla="*/ 49 w 113"/>
                  <a:gd name="T13" fmla="*/ 145 h 102"/>
                  <a:gd name="T14" fmla="*/ 66 w 113"/>
                  <a:gd name="T15" fmla="*/ 123 h 102"/>
                  <a:gd name="T16" fmla="*/ 85 w 113"/>
                  <a:gd name="T17" fmla="*/ 96 h 102"/>
                  <a:gd name="T18" fmla="*/ 104 w 113"/>
                  <a:gd name="T19" fmla="*/ 77 h 102"/>
                  <a:gd name="T20" fmla="*/ 126 w 113"/>
                  <a:gd name="T21" fmla="*/ 60 h 102"/>
                  <a:gd name="T22" fmla="*/ 143 w 113"/>
                  <a:gd name="T23" fmla="*/ 47 h 102"/>
                  <a:gd name="T24" fmla="*/ 176 w 113"/>
                  <a:gd name="T25" fmla="*/ 30 h 102"/>
                  <a:gd name="T26" fmla="*/ 189 w 113"/>
                  <a:gd name="T27" fmla="*/ 27 h 102"/>
                  <a:gd name="T28" fmla="*/ 217 w 113"/>
                  <a:gd name="T29" fmla="*/ 19 h 102"/>
                  <a:gd name="T30" fmla="*/ 244 w 113"/>
                  <a:gd name="T31" fmla="*/ 11 h 102"/>
                  <a:gd name="T32" fmla="*/ 272 w 113"/>
                  <a:gd name="T33" fmla="*/ 3 h 102"/>
                  <a:gd name="T34" fmla="*/ 310 w 113"/>
                  <a:gd name="T35" fmla="*/ 0 h 102"/>
                  <a:gd name="T36" fmla="*/ 272 w 113"/>
                  <a:gd name="T37" fmla="*/ 5 h 102"/>
                  <a:gd name="T38" fmla="*/ 258 w 113"/>
                  <a:gd name="T39" fmla="*/ 5 h 102"/>
                  <a:gd name="T40" fmla="*/ 230 w 113"/>
                  <a:gd name="T41" fmla="*/ 16 h 102"/>
                  <a:gd name="T42" fmla="*/ 187 w 113"/>
                  <a:gd name="T43" fmla="*/ 30 h 102"/>
                  <a:gd name="T44" fmla="*/ 173 w 113"/>
                  <a:gd name="T45" fmla="*/ 33 h 102"/>
                  <a:gd name="T46" fmla="*/ 143 w 113"/>
                  <a:gd name="T47" fmla="*/ 49 h 102"/>
                  <a:gd name="T48" fmla="*/ 121 w 113"/>
                  <a:gd name="T49" fmla="*/ 63 h 102"/>
                  <a:gd name="T50" fmla="*/ 102 w 113"/>
                  <a:gd name="T51" fmla="*/ 82 h 102"/>
                  <a:gd name="T52" fmla="*/ 85 w 113"/>
                  <a:gd name="T53" fmla="*/ 98 h 102"/>
                  <a:gd name="T54" fmla="*/ 66 w 113"/>
                  <a:gd name="T55" fmla="*/ 123 h 102"/>
                  <a:gd name="T56" fmla="*/ 49 w 113"/>
                  <a:gd name="T57" fmla="*/ 150 h 102"/>
                  <a:gd name="T58" fmla="*/ 36 w 113"/>
                  <a:gd name="T59" fmla="*/ 172 h 102"/>
                  <a:gd name="T60" fmla="*/ 16 w 113"/>
                  <a:gd name="T61" fmla="*/ 216 h 102"/>
                  <a:gd name="T62" fmla="*/ 5 w 113"/>
                  <a:gd name="T63" fmla="*/ 254 h 102"/>
                  <a:gd name="T64" fmla="*/ 3 w 113"/>
                  <a:gd name="T65" fmla="*/ 268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3" h="102">
                    <a:moveTo>
                      <a:pt x="1" y="98"/>
                    </a:moveTo>
                    <a:lnTo>
                      <a:pt x="0" y="102"/>
                    </a:lnTo>
                    <a:lnTo>
                      <a:pt x="1" y="98"/>
                    </a:lnTo>
                    <a:lnTo>
                      <a:pt x="2" y="92"/>
                    </a:lnTo>
                    <a:lnTo>
                      <a:pt x="6" y="79"/>
                    </a:lnTo>
                    <a:lnTo>
                      <a:pt x="13" y="62"/>
                    </a:lnTo>
                    <a:lnTo>
                      <a:pt x="18" y="53"/>
                    </a:lnTo>
                    <a:lnTo>
                      <a:pt x="24" y="45"/>
                    </a:lnTo>
                    <a:lnTo>
                      <a:pt x="31" y="35"/>
                    </a:lnTo>
                    <a:lnTo>
                      <a:pt x="38" y="28"/>
                    </a:lnTo>
                    <a:lnTo>
                      <a:pt x="46" y="22"/>
                    </a:lnTo>
                    <a:lnTo>
                      <a:pt x="52" y="17"/>
                    </a:lnTo>
                    <a:lnTo>
                      <a:pt x="64" y="11"/>
                    </a:lnTo>
                    <a:lnTo>
                      <a:pt x="69" y="10"/>
                    </a:lnTo>
                    <a:lnTo>
                      <a:pt x="79" y="7"/>
                    </a:lnTo>
                    <a:lnTo>
                      <a:pt x="89" y="4"/>
                    </a:lnTo>
                    <a:lnTo>
                      <a:pt x="99" y="1"/>
                    </a:lnTo>
                    <a:lnTo>
                      <a:pt x="113" y="0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84" y="6"/>
                    </a:lnTo>
                    <a:lnTo>
                      <a:pt x="68" y="11"/>
                    </a:lnTo>
                    <a:lnTo>
                      <a:pt x="63" y="12"/>
                    </a:lnTo>
                    <a:lnTo>
                      <a:pt x="52" y="18"/>
                    </a:lnTo>
                    <a:lnTo>
                      <a:pt x="44" y="23"/>
                    </a:lnTo>
                    <a:lnTo>
                      <a:pt x="37" y="30"/>
                    </a:lnTo>
                    <a:lnTo>
                      <a:pt x="31" y="36"/>
                    </a:lnTo>
                    <a:lnTo>
                      <a:pt x="24" y="45"/>
                    </a:lnTo>
                    <a:lnTo>
                      <a:pt x="18" y="55"/>
                    </a:lnTo>
                    <a:lnTo>
                      <a:pt x="13" y="63"/>
                    </a:lnTo>
                    <a:lnTo>
                      <a:pt x="6" y="79"/>
                    </a:lnTo>
                    <a:lnTo>
                      <a:pt x="2" y="93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3" name="Freeform 1270"/>
              <p:cNvSpPr>
                <a:spLocks/>
              </p:cNvSpPr>
              <p:nvPr/>
            </p:nvSpPr>
            <p:spPr bwMode="auto">
              <a:xfrm>
                <a:off x="2015" y="1618"/>
                <a:ext cx="118" cy="225"/>
              </a:xfrm>
              <a:custGeom>
                <a:avLst/>
                <a:gdLst>
                  <a:gd name="T0" fmla="*/ 3 w 43"/>
                  <a:gd name="T1" fmla="*/ 220 h 82"/>
                  <a:gd name="T2" fmla="*/ 0 w 43"/>
                  <a:gd name="T3" fmla="*/ 220 h 82"/>
                  <a:gd name="T4" fmla="*/ 0 w 43"/>
                  <a:gd name="T5" fmla="*/ 225 h 82"/>
                  <a:gd name="T6" fmla="*/ 0 w 43"/>
                  <a:gd name="T7" fmla="*/ 220 h 82"/>
                  <a:gd name="T8" fmla="*/ 33 w 43"/>
                  <a:gd name="T9" fmla="*/ 134 h 82"/>
                  <a:gd name="T10" fmla="*/ 52 w 43"/>
                  <a:gd name="T11" fmla="*/ 77 h 82"/>
                  <a:gd name="T12" fmla="*/ 63 w 43"/>
                  <a:gd name="T13" fmla="*/ 55 h 82"/>
                  <a:gd name="T14" fmla="*/ 66 w 43"/>
                  <a:gd name="T15" fmla="*/ 52 h 82"/>
                  <a:gd name="T16" fmla="*/ 80 w 43"/>
                  <a:gd name="T17" fmla="*/ 38 h 82"/>
                  <a:gd name="T18" fmla="*/ 104 w 43"/>
                  <a:gd name="T19" fmla="*/ 14 h 82"/>
                  <a:gd name="T20" fmla="*/ 118 w 43"/>
                  <a:gd name="T21" fmla="*/ 0 h 82"/>
                  <a:gd name="T22" fmla="*/ 104 w 43"/>
                  <a:gd name="T23" fmla="*/ 14 h 82"/>
                  <a:gd name="T24" fmla="*/ 88 w 43"/>
                  <a:gd name="T25" fmla="*/ 36 h 82"/>
                  <a:gd name="T26" fmla="*/ 66 w 43"/>
                  <a:gd name="T27" fmla="*/ 52 h 82"/>
                  <a:gd name="T28" fmla="*/ 63 w 43"/>
                  <a:gd name="T29" fmla="*/ 58 h 82"/>
                  <a:gd name="T30" fmla="*/ 58 w 43"/>
                  <a:gd name="T31" fmla="*/ 77 h 82"/>
                  <a:gd name="T32" fmla="*/ 33 w 43"/>
                  <a:gd name="T33" fmla="*/ 134 h 82"/>
                  <a:gd name="T34" fmla="*/ 3 w 43"/>
                  <a:gd name="T35" fmla="*/ 220 h 8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82">
                    <a:moveTo>
                      <a:pt x="1" y="80"/>
                    </a:moveTo>
                    <a:lnTo>
                      <a:pt x="0" y="80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12" y="49"/>
                    </a:lnTo>
                    <a:lnTo>
                      <a:pt x="19" y="28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9" y="14"/>
                    </a:lnTo>
                    <a:lnTo>
                      <a:pt x="38" y="5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3"/>
                    </a:lnTo>
                    <a:lnTo>
                      <a:pt x="24" y="19"/>
                    </a:lnTo>
                    <a:lnTo>
                      <a:pt x="23" y="21"/>
                    </a:lnTo>
                    <a:lnTo>
                      <a:pt x="21" y="28"/>
                    </a:lnTo>
                    <a:lnTo>
                      <a:pt x="12" y="49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4" name="Freeform 1271"/>
              <p:cNvSpPr>
                <a:spLocks/>
              </p:cNvSpPr>
              <p:nvPr/>
            </p:nvSpPr>
            <p:spPr bwMode="auto">
              <a:xfrm>
                <a:off x="2031" y="1560"/>
                <a:ext cx="329" cy="299"/>
              </a:xfrm>
              <a:custGeom>
                <a:avLst/>
                <a:gdLst>
                  <a:gd name="T0" fmla="*/ 321 w 120"/>
                  <a:gd name="T1" fmla="*/ 3 h 109"/>
                  <a:gd name="T2" fmla="*/ 329 w 120"/>
                  <a:gd name="T3" fmla="*/ 3 h 109"/>
                  <a:gd name="T4" fmla="*/ 321 w 120"/>
                  <a:gd name="T5" fmla="*/ 3 h 109"/>
                  <a:gd name="T6" fmla="*/ 302 w 120"/>
                  <a:gd name="T7" fmla="*/ 3 h 109"/>
                  <a:gd name="T8" fmla="*/ 263 w 120"/>
                  <a:gd name="T9" fmla="*/ 3 h 109"/>
                  <a:gd name="T10" fmla="*/ 236 w 120"/>
                  <a:gd name="T11" fmla="*/ 8 h 109"/>
                  <a:gd name="T12" fmla="*/ 203 w 120"/>
                  <a:gd name="T13" fmla="*/ 14 h 109"/>
                  <a:gd name="T14" fmla="*/ 175 w 120"/>
                  <a:gd name="T15" fmla="*/ 22 h 109"/>
                  <a:gd name="T16" fmla="*/ 145 w 120"/>
                  <a:gd name="T17" fmla="*/ 33 h 109"/>
                  <a:gd name="T18" fmla="*/ 118 w 120"/>
                  <a:gd name="T19" fmla="*/ 55 h 109"/>
                  <a:gd name="T20" fmla="*/ 99 w 120"/>
                  <a:gd name="T21" fmla="*/ 80 h 109"/>
                  <a:gd name="T22" fmla="*/ 77 w 120"/>
                  <a:gd name="T23" fmla="*/ 101 h 109"/>
                  <a:gd name="T24" fmla="*/ 63 w 120"/>
                  <a:gd name="T25" fmla="*/ 123 h 109"/>
                  <a:gd name="T26" fmla="*/ 44 w 120"/>
                  <a:gd name="T27" fmla="*/ 156 h 109"/>
                  <a:gd name="T28" fmla="*/ 41 w 120"/>
                  <a:gd name="T29" fmla="*/ 170 h 109"/>
                  <a:gd name="T30" fmla="*/ 27 w 120"/>
                  <a:gd name="T31" fmla="*/ 200 h 109"/>
                  <a:gd name="T32" fmla="*/ 16 w 120"/>
                  <a:gd name="T33" fmla="*/ 233 h 109"/>
                  <a:gd name="T34" fmla="*/ 5 w 120"/>
                  <a:gd name="T35" fmla="*/ 263 h 109"/>
                  <a:gd name="T36" fmla="*/ 0 w 120"/>
                  <a:gd name="T37" fmla="*/ 299 h 109"/>
                  <a:gd name="T38" fmla="*/ 5 w 120"/>
                  <a:gd name="T39" fmla="*/ 261 h 109"/>
                  <a:gd name="T40" fmla="*/ 11 w 120"/>
                  <a:gd name="T41" fmla="*/ 247 h 109"/>
                  <a:gd name="T42" fmla="*/ 19 w 120"/>
                  <a:gd name="T43" fmla="*/ 214 h 109"/>
                  <a:gd name="T44" fmla="*/ 41 w 120"/>
                  <a:gd name="T45" fmla="*/ 167 h 109"/>
                  <a:gd name="T46" fmla="*/ 44 w 120"/>
                  <a:gd name="T47" fmla="*/ 151 h 109"/>
                  <a:gd name="T48" fmla="*/ 63 w 120"/>
                  <a:gd name="T49" fmla="*/ 121 h 109"/>
                  <a:gd name="T50" fmla="*/ 82 w 120"/>
                  <a:gd name="T51" fmla="*/ 96 h 109"/>
                  <a:gd name="T52" fmla="*/ 99 w 120"/>
                  <a:gd name="T53" fmla="*/ 74 h 109"/>
                  <a:gd name="T54" fmla="*/ 123 w 120"/>
                  <a:gd name="T55" fmla="*/ 55 h 109"/>
                  <a:gd name="T56" fmla="*/ 145 w 120"/>
                  <a:gd name="T57" fmla="*/ 33 h 109"/>
                  <a:gd name="T58" fmla="*/ 175 w 120"/>
                  <a:gd name="T59" fmla="*/ 22 h 109"/>
                  <a:gd name="T60" fmla="*/ 208 w 120"/>
                  <a:gd name="T61" fmla="*/ 11 h 109"/>
                  <a:gd name="T62" fmla="*/ 236 w 120"/>
                  <a:gd name="T63" fmla="*/ 8 h 109"/>
                  <a:gd name="T64" fmla="*/ 263 w 120"/>
                  <a:gd name="T65" fmla="*/ 3 h 109"/>
                  <a:gd name="T66" fmla="*/ 302 w 120"/>
                  <a:gd name="T67" fmla="*/ 0 h 109"/>
                  <a:gd name="T68" fmla="*/ 321 w 120"/>
                  <a:gd name="T69" fmla="*/ 3 h 1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0" h="109">
                    <a:moveTo>
                      <a:pt x="117" y="1"/>
                    </a:moveTo>
                    <a:lnTo>
                      <a:pt x="120" y="1"/>
                    </a:lnTo>
                    <a:lnTo>
                      <a:pt x="117" y="1"/>
                    </a:lnTo>
                    <a:lnTo>
                      <a:pt x="110" y="1"/>
                    </a:lnTo>
                    <a:lnTo>
                      <a:pt x="96" y="1"/>
                    </a:lnTo>
                    <a:lnTo>
                      <a:pt x="86" y="3"/>
                    </a:lnTo>
                    <a:lnTo>
                      <a:pt x="74" y="5"/>
                    </a:lnTo>
                    <a:lnTo>
                      <a:pt x="64" y="8"/>
                    </a:lnTo>
                    <a:lnTo>
                      <a:pt x="53" y="12"/>
                    </a:lnTo>
                    <a:lnTo>
                      <a:pt x="43" y="20"/>
                    </a:lnTo>
                    <a:lnTo>
                      <a:pt x="36" y="29"/>
                    </a:lnTo>
                    <a:lnTo>
                      <a:pt x="28" y="37"/>
                    </a:lnTo>
                    <a:lnTo>
                      <a:pt x="23" y="45"/>
                    </a:lnTo>
                    <a:lnTo>
                      <a:pt x="16" y="57"/>
                    </a:lnTo>
                    <a:lnTo>
                      <a:pt x="15" y="62"/>
                    </a:lnTo>
                    <a:lnTo>
                      <a:pt x="10" y="73"/>
                    </a:lnTo>
                    <a:lnTo>
                      <a:pt x="6" y="85"/>
                    </a:lnTo>
                    <a:lnTo>
                      <a:pt x="2" y="96"/>
                    </a:lnTo>
                    <a:lnTo>
                      <a:pt x="0" y="109"/>
                    </a:lnTo>
                    <a:lnTo>
                      <a:pt x="2" y="95"/>
                    </a:lnTo>
                    <a:lnTo>
                      <a:pt x="4" y="90"/>
                    </a:lnTo>
                    <a:lnTo>
                      <a:pt x="7" y="78"/>
                    </a:lnTo>
                    <a:lnTo>
                      <a:pt x="15" y="61"/>
                    </a:lnTo>
                    <a:lnTo>
                      <a:pt x="16" y="55"/>
                    </a:lnTo>
                    <a:lnTo>
                      <a:pt x="23" y="44"/>
                    </a:lnTo>
                    <a:lnTo>
                      <a:pt x="30" y="35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3" y="12"/>
                    </a:lnTo>
                    <a:lnTo>
                      <a:pt x="64" y="8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96" y="1"/>
                    </a:lnTo>
                    <a:lnTo>
                      <a:pt x="110" y="0"/>
                    </a:lnTo>
                    <a:lnTo>
                      <a:pt x="117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5" name="Freeform 1272"/>
              <p:cNvSpPr>
                <a:spLocks/>
              </p:cNvSpPr>
              <p:nvPr/>
            </p:nvSpPr>
            <p:spPr bwMode="auto">
              <a:xfrm>
                <a:off x="2045" y="1793"/>
                <a:ext cx="16" cy="85"/>
              </a:xfrm>
              <a:custGeom>
                <a:avLst/>
                <a:gdLst>
                  <a:gd name="T0" fmla="*/ 3 w 6"/>
                  <a:gd name="T1" fmla="*/ 80 h 31"/>
                  <a:gd name="T2" fmla="*/ 0 w 6"/>
                  <a:gd name="T3" fmla="*/ 80 h 31"/>
                  <a:gd name="T4" fmla="*/ 0 w 6"/>
                  <a:gd name="T5" fmla="*/ 85 h 31"/>
                  <a:gd name="T6" fmla="*/ 0 w 6"/>
                  <a:gd name="T7" fmla="*/ 80 h 31"/>
                  <a:gd name="T8" fmla="*/ 3 w 6"/>
                  <a:gd name="T9" fmla="*/ 71 h 31"/>
                  <a:gd name="T10" fmla="*/ 11 w 6"/>
                  <a:gd name="T11" fmla="*/ 49 h 31"/>
                  <a:gd name="T12" fmla="*/ 13 w 6"/>
                  <a:gd name="T13" fmla="*/ 19 h 31"/>
                  <a:gd name="T14" fmla="*/ 16 w 6"/>
                  <a:gd name="T15" fmla="*/ 5 h 31"/>
                  <a:gd name="T16" fmla="*/ 16 w 6"/>
                  <a:gd name="T17" fmla="*/ 0 h 31"/>
                  <a:gd name="T18" fmla="*/ 16 w 6"/>
                  <a:gd name="T19" fmla="*/ 5 h 31"/>
                  <a:gd name="T20" fmla="*/ 13 w 6"/>
                  <a:gd name="T21" fmla="*/ 22 h 31"/>
                  <a:gd name="T22" fmla="*/ 11 w 6"/>
                  <a:gd name="T23" fmla="*/ 49 h 31"/>
                  <a:gd name="T24" fmla="*/ 5 w 6"/>
                  <a:gd name="T25" fmla="*/ 71 h 31"/>
                  <a:gd name="T26" fmla="*/ 3 w 6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31">
                    <a:moveTo>
                      <a:pt x="1" y="29"/>
                    </a:move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4" y="18"/>
                    </a:lnTo>
                    <a:lnTo>
                      <a:pt x="5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6" name="Freeform 1273"/>
              <p:cNvSpPr>
                <a:spLocks/>
              </p:cNvSpPr>
              <p:nvPr/>
            </p:nvSpPr>
            <p:spPr bwMode="auto">
              <a:xfrm>
                <a:off x="2064" y="1604"/>
                <a:ext cx="165" cy="165"/>
              </a:xfrm>
              <a:custGeom>
                <a:avLst/>
                <a:gdLst>
                  <a:gd name="T0" fmla="*/ 3 w 60"/>
                  <a:gd name="T1" fmla="*/ 162 h 60"/>
                  <a:gd name="T2" fmla="*/ 0 w 60"/>
                  <a:gd name="T3" fmla="*/ 165 h 60"/>
                  <a:gd name="T4" fmla="*/ 3 w 60"/>
                  <a:gd name="T5" fmla="*/ 162 h 60"/>
                  <a:gd name="T6" fmla="*/ 3 w 60"/>
                  <a:gd name="T7" fmla="*/ 157 h 60"/>
                  <a:gd name="T8" fmla="*/ 14 w 60"/>
                  <a:gd name="T9" fmla="*/ 135 h 60"/>
                  <a:gd name="T10" fmla="*/ 41 w 60"/>
                  <a:gd name="T11" fmla="*/ 83 h 60"/>
                  <a:gd name="T12" fmla="*/ 52 w 60"/>
                  <a:gd name="T13" fmla="*/ 69 h 60"/>
                  <a:gd name="T14" fmla="*/ 58 w 60"/>
                  <a:gd name="T15" fmla="*/ 55 h 60"/>
                  <a:gd name="T16" fmla="*/ 80 w 60"/>
                  <a:gd name="T17" fmla="*/ 36 h 60"/>
                  <a:gd name="T18" fmla="*/ 105 w 60"/>
                  <a:gd name="T19" fmla="*/ 22 h 60"/>
                  <a:gd name="T20" fmla="*/ 118 w 60"/>
                  <a:gd name="T21" fmla="*/ 14 h 60"/>
                  <a:gd name="T22" fmla="*/ 149 w 60"/>
                  <a:gd name="T23" fmla="*/ 3 h 60"/>
                  <a:gd name="T24" fmla="*/ 165 w 60"/>
                  <a:gd name="T25" fmla="*/ 0 h 60"/>
                  <a:gd name="T26" fmla="*/ 149 w 60"/>
                  <a:gd name="T27" fmla="*/ 8 h 60"/>
                  <a:gd name="T28" fmla="*/ 124 w 60"/>
                  <a:gd name="T29" fmla="*/ 14 h 60"/>
                  <a:gd name="T30" fmla="*/ 107 w 60"/>
                  <a:gd name="T31" fmla="*/ 22 h 60"/>
                  <a:gd name="T32" fmla="*/ 99 w 60"/>
                  <a:gd name="T33" fmla="*/ 25 h 60"/>
                  <a:gd name="T34" fmla="*/ 80 w 60"/>
                  <a:gd name="T35" fmla="*/ 39 h 60"/>
                  <a:gd name="T36" fmla="*/ 58 w 60"/>
                  <a:gd name="T37" fmla="*/ 58 h 60"/>
                  <a:gd name="T38" fmla="*/ 52 w 60"/>
                  <a:gd name="T39" fmla="*/ 69 h 60"/>
                  <a:gd name="T40" fmla="*/ 44 w 60"/>
                  <a:gd name="T41" fmla="*/ 83 h 60"/>
                  <a:gd name="T42" fmla="*/ 17 w 60"/>
                  <a:gd name="T43" fmla="*/ 135 h 60"/>
                  <a:gd name="T44" fmla="*/ 3 w 60"/>
                  <a:gd name="T45" fmla="*/ 162 h 6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0" h="60">
                    <a:moveTo>
                      <a:pt x="1" y="59"/>
                    </a:moveTo>
                    <a:lnTo>
                      <a:pt x="0" y="60"/>
                    </a:lnTo>
                    <a:lnTo>
                      <a:pt x="1" y="59"/>
                    </a:lnTo>
                    <a:lnTo>
                      <a:pt x="1" y="57"/>
                    </a:lnTo>
                    <a:lnTo>
                      <a:pt x="5" y="49"/>
                    </a:lnTo>
                    <a:lnTo>
                      <a:pt x="15" y="30"/>
                    </a:lnTo>
                    <a:lnTo>
                      <a:pt x="19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5"/>
                    </a:lnTo>
                    <a:lnTo>
                      <a:pt x="39" y="8"/>
                    </a:lnTo>
                    <a:lnTo>
                      <a:pt x="36" y="9"/>
                    </a:lnTo>
                    <a:lnTo>
                      <a:pt x="29" y="14"/>
                    </a:lnTo>
                    <a:lnTo>
                      <a:pt x="21" y="21"/>
                    </a:lnTo>
                    <a:lnTo>
                      <a:pt x="19" y="25"/>
                    </a:lnTo>
                    <a:lnTo>
                      <a:pt x="16" y="30"/>
                    </a:lnTo>
                    <a:lnTo>
                      <a:pt x="6" y="4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7" name="Freeform 1274"/>
              <p:cNvSpPr>
                <a:spLocks/>
              </p:cNvSpPr>
              <p:nvPr/>
            </p:nvSpPr>
            <p:spPr bwMode="auto">
              <a:xfrm>
                <a:off x="2188" y="1576"/>
                <a:ext cx="200" cy="28"/>
              </a:xfrm>
              <a:custGeom>
                <a:avLst/>
                <a:gdLst>
                  <a:gd name="T0" fmla="*/ 197 w 73"/>
                  <a:gd name="T1" fmla="*/ 11 h 10"/>
                  <a:gd name="T2" fmla="*/ 200 w 73"/>
                  <a:gd name="T3" fmla="*/ 14 h 10"/>
                  <a:gd name="T4" fmla="*/ 197 w 73"/>
                  <a:gd name="T5" fmla="*/ 14 h 10"/>
                  <a:gd name="T6" fmla="*/ 173 w 73"/>
                  <a:gd name="T7" fmla="*/ 8 h 10"/>
                  <a:gd name="T8" fmla="*/ 151 w 73"/>
                  <a:gd name="T9" fmla="*/ 6 h 10"/>
                  <a:gd name="T10" fmla="*/ 123 w 73"/>
                  <a:gd name="T11" fmla="*/ 0 h 10"/>
                  <a:gd name="T12" fmla="*/ 74 w 73"/>
                  <a:gd name="T13" fmla="*/ 8 h 10"/>
                  <a:gd name="T14" fmla="*/ 55 w 73"/>
                  <a:gd name="T15" fmla="*/ 11 h 10"/>
                  <a:gd name="T16" fmla="*/ 14 w 73"/>
                  <a:gd name="T17" fmla="*/ 25 h 10"/>
                  <a:gd name="T18" fmla="*/ 0 w 73"/>
                  <a:gd name="T19" fmla="*/ 28 h 10"/>
                  <a:gd name="T20" fmla="*/ 14 w 73"/>
                  <a:gd name="T21" fmla="*/ 22 h 10"/>
                  <a:gd name="T22" fmla="*/ 55 w 73"/>
                  <a:gd name="T23" fmla="*/ 11 h 10"/>
                  <a:gd name="T24" fmla="*/ 74 w 73"/>
                  <a:gd name="T25" fmla="*/ 6 h 10"/>
                  <a:gd name="T26" fmla="*/ 126 w 73"/>
                  <a:gd name="T27" fmla="*/ 0 h 10"/>
                  <a:gd name="T28" fmla="*/ 153 w 73"/>
                  <a:gd name="T29" fmla="*/ 6 h 10"/>
                  <a:gd name="T30" fmla="*/ 173 w 73"/>
                  <a:gd name="T31" fmla="*/ 8 h 10"/>
                  <a:gd name="T32" fmla="*/ 197 w 73"/>
                  <a:gd name="T33" fmla="*/ 11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0">
                    <a:moveTo>
                      <a:pt x="72" y="4"/>
                    </a:moveTo>
                    <a:lnTo>
                      <a:pt x="73" y="5"/>
                    </a:lnTo>
                    <a:lnTo>
                      <a:pt x="72" y="5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5" y="0"/>
                    </a:lnTo>
                    <a:lnTo>
                      <a:pt x="27" y="3"/>
                    </a:lnTo>
                    <a:lnTo>
                      <a:pt x="20" y="4"/>
                    </a:lnTo>
                    <a:lnTo>
                      <a:pt x="5" y="9"/>
                    </a:lnTo>
                    <a:lnTo>
                      <a:pt x="0" y="10"/>
                    </a:lnTo>
                    <a:lnTo>
                      <a:pt x="5" y="8"/>
                    </a:lnTo>
                    <a:lnTo>
                      <a:pt x="20" y="4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3" y="3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8" name="Freeform 1275"/>
              <p:cNvSpPr>
                <a:spLocks/>
              </p:cNvSpPr>
              <p:nvPr/>
            </p:nvSpPr>
            <p:spPr bwMode="auto">
              <a:xfrm>
                <a:off x="2064" y="1626"/>
                <a:ext cx="343" cy="285"/>
              </a:xfrm>
              <a:custGeom>
                <a:avLst/>
                <a:gdLst>
                  <a:gd name="T0" fmla="*/ 3 w 125"/>
                  <a:gd name="T1" fmla="*/ 271 h 104"/>
                  <a:gd name="T2" fmla="*/ 3 w 125"/>
                  <a:gd name="T3" fmla="*/ 285 h 104"/>
                  <a:gd name="T4" fmla="*/ 0 w 125"/>
                  <a:gd name="T5" fmla="*/ 274 h 104"/>
                  <a:gd name="T6" fmla="*/ 0 w 125"/>
                  <a:gd name="T7" fmla="*/ 271 h 104"/>
                  <a:gd name="T8" fmla="*/ 0 w 125"/>
                  <a:gd name="T9" fmla="*/ 255 h 104"/>
                  <a:gd name="T10" fmla="*/ 3 w 125"/>
                  <a:gd name="T11" fmla="*/ 211 h 104"/>
                  <a:gd name="T12" fmla="*/ 11 w 125"/>
                  <a:gd name="T13" fmla="*/ 184 h 104"/>
                  <a:gd name="T14" fmla="*/ 16 w 125"/>
                  <a:gd name="T15" fmla="*/ 156 h 104"/>
                  <a:gd name="T16" fmla="*/ 30 w 125"/>
                  <a:gd name="T17" fmla="*/ 126 h 104"/>
                  <a:gd name="T18" fmla="*/ 52 w 125"/>
                  <a:gd name="T19" fmla="*/ 99 h 104"/>
                  <a:gd name="T20" fmla="*/ 71 w 125"/>
                  <a:gd name="T21" fmla="*/ 71 h 104"/>
                  <a:gd name="T22" fmla="*/ 96 w 125"/>
                  <a:gd name="T23" fmla="*/ 49 h 104"/>
                  <a:gd name="T24" fmla="*/ 123 w 125"/>
                  <a:gd name="T25" fmla="*/ 33 h 104"/>
                  <a:gd name="T26" fmla="*/ 148 w 125"/>
                  <a:gd name="T27" fmla="*/ 19 h 104"/>
                  <a:gd name="T28" fmla="*/ 167 w 125"/>
                  <a:gd name="T29" fmla="*/ 14 h 104"/>
                  <a:gd name="T30" fmla="*/ 184 w 125"/>
                  <a:gd name="T31" fmla="*/ 5 h 104"/>
                  <a:gd name="T32" fmla="*/ 203 w 125"/>
                  <a:gd name="T33" fmla="*/ 5 h 104"/>
                  <a:gd name="T34" fmla="*/ 236 w 125"/>
                  <a:gd name="T35" fmla="*/ 3 h 104"/>
                  <a:gd name="T36" fmla="*/ 266 w 125"/>
                  <a:gd name="T37" fmla="*/ 3 h 104"/>
                  <a:gd name="T38" fmla="*/ 302 w 125"/>
                  <a:gd name="T39" fmla="*/ 5 h 104"/>
                  <a:gd name="T40" fmla="*/ 335 w 125"/>
                  <a:gd name="T41" fmla="*/ 0 h 104"/>
                  <a:gd name="T42" fmla="*/ 343 w 125"/>
                  <a:gd name="T43" fmla="*/ 0 h 104"/>
                  <a:gd name="T44" fmla="*/ 324 w 125"/>
                  <a:gd name="T45" fmla="*/ 3 h 104"/>
                  <a:gd name="T46" fmla="*/ 296 w 125"/>
                  <a:gd name="T47" fmla="*/ 8 h 104"/>
                  <a:gd name="T48" fmla="*/ 283 w 125"/>
                  <a:gd name="T49" fmla="*/ 5 h 104"/>
                  <a:gd name="T50" fmla="*/ 250 w 125"/>
                  <a:gd name="T51" fmla="*/ 3 h 104"/>
                  <a:gd name="T52" fmla="*/ 211 w 125"/>
                  <a:gd name="T53" fmla="*/ 5 h 104"/>
                  <a:gd name="T54" fmla="*/ 195 w 125"/>
                  <a:gd name="T55" fmla="*/ 5 h 104"/>
                  <a:gd name="T56" fmla="*/ 181 w 125"/>
                  <a:gd name="T57" fmla="*/ 8 h 104"/>
                  <a:gd name="T58" fmla="*/ 143 w 125"/>
                  <a:gd name="T59" fmla="*/ 22 h 104"/>
                  <a:gd name="T60" fmla="*/ 121 w 125"/>
                  <a:gd name="T61" fmla="*/ 36 h 104"/>
                  <a:gd name="T62" fmla="*/ 96 w 125"/>
                  <a:gd name="T63" fmla="*/ 55 h 104"/>
                  <a:gd name="T64" fmla="*/ 71 w 125"/>
                  <a:gd name="T65" fmla="*/ 74 h 104"/>
                  <a:gd name="T66" fmla="*/ 52 w 125"/>
                  <a:gd name="T67" fmla="*/ 101 h 104"/>
                  <a:gd name="T68" fmla="*/ 30 w 125"/>
                  <a:gd name="T69" fmla="*/ 129 h 104"/>
                  <a:gd name="T70" fmla="*/ 22 w 125"/>
                  <a:gd name="T71" fmla="*/ 156 h 104"/>
                  <a:gd name="T72" fmla="*/ 11 w 125"/>
                  <a:gd name="T73" fmla="*/ 186 h 104"/>
                  <a:gd name="T74" fmla="*/ 3 w 125"/>
                  <a:gd name="T75" fmla="*/ 214 h 104"/>
                  <a:gd name="T76" fmla="*/ 0 w 125"/>
                  <a:gd name="T77" fmla="*/ 255 h 104"/>
                  <a:gd name="T78" fmla="*/ 3 w 125"/>
                  <a:gd name="T79" fmla="*/ 271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5" h="104">
                    <a:moveTo>
                      <a:pt x="1" y="99"/>
                    </a:moveTo>
                    <a:lnTo>
                      <a:pt x="1" y="104"/>
                    </a:lnTo>
                    <a:lnTo>
                      <a:pt x="0" y="100"/>
                    </a:lnTo>
                    <a:lnTo>
                      <a:pt x="0" y="99"/>
                    </a:lnTo>
                    <a:lnTo>
                      <a:pt x="0" y="93"/>
                    </a:lnTo>
                    <a:lnTo>
                      <a:pt x="1" y="77"/>
                    </a:lnTo>
                    <a:lnTo>
                      <a:pt x="4" y="67"/>
                    </a:lnTo>
                    <a:lnTo>
                      <a:pt x="6" y="57"/>
                    </a:lnTo>
                    <a:lnTo>
                      <a:pt x="11" y="46"/>
                    </a:lnTo>
                    <a:lnTo>
                      <a:pt x="19" y="36"/>
                    </a:lnTo>
                    <a:lnTo>
                      <a:pt x="26" y="26"/>
                    </a:lnTo>
                    <a:lnTo>
                      <a:pt x="35" y="18"/>
                    </a:lnTo>
                    <a:lnTo>
                      <a:pt x="45" y="12"/>
                    </a:lnTo>
                    <a:lnTo>
                      <a:pt x="54" y="7"/>
                    </a:lnTo>
                    <a:lnTo>
                      <a:pt x="61" y="5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86" y="1"/>
                    </a:lnTo>
                    <a:lnTo>
                      <a:pt x="97" y="1"/>
                    </a:lnTo>
                    <a:lnTo>
                      <a:pt x="110" y="2"/>
                    </a:lnTo>
                    <a:lnTo>
                      <a:pt x="122" y="0"/>
                    </a:lnTo>
                    <a:lnTo>
                      <a:pt x="125" y="0"/>
                    </a:lnTo>
                    <a:lnTo>
                      <a:pt x="118" y="1"/>
                    </a:lnTo>
                    <a:lnTo>
                      <a:pt x="108" y="3"/>
                    </a:lnTo>
                    <a:lnTo>
                      <a:pt x="103" y="2"/>
                    </a:lnTo>
                    <a:lnTo>
                      <a:pt x="91" y="1"/>
                    </a:lnTo>
                    <a:lnTo>
                      <a:pt x="77" y="2"/>
                    </a:lnTo>
                    <a:lnTo>
                      <a:pt x="71" y="2"/>
                    </a:lnTo>
                    <a:lnTo>
                      <a:pt x="66" y="3"/>
                    </a:lnTo>
                    <a:lnTo>
                      <a:pt x="52" y="8"/>
                    </a:lnTo>
                    <a:lnTo>
                      <a:pt x="44" y="13"/>
                    </a:lnTo>
                    <a:lnTo>
                      <a:pt x="35" y="20"/>
                    </a:lnTo>
                    <a:lnTo>
                      <a:pt x="26" y="27"/>
                    </a:lnTo>
                    <a:lnTo>
                      <a:pt x="19" y="37"/>
                    </a:lnTo>
                    <a:lnTo>
                      <a:pt x="11" y="47"/>
                    </a:lnTo>
                    <a:lnTo>
                      <a:pt x="8" y="57"/>
                    </a:lnTo>
                    <a:lnTo>
                      <a:pt x="4" y="68"/>
                    </a:lnTo>
                    <a:lnTo>
                      <a:pt x="1" y="78"/>
                    </a:lnTo>
                    <a:lnTo>
                      <a:pt x="0" y="93"/>
                    </a:lnTo>
                    <a:lnTo>
                      <a:pt x="1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29" name="Freeform 1276"/>
              <p:cNvSpPr>
                <a:spLocks/>
              </p:cNvSpPr>
              <p:nvPr/>
            </p:nvSpPr>
            <p:spPr bwMode="auto">
              <a:xfrm>
                <a:off x="2262" y="1601"/>
                <a:ext cx="134" cy="14"/>
              </a:xfrm>
              <a:custGeom>
                <a:avLst/>
                <a:gdLst>
                  <a:gd name="T0" fmla="*/ 131 w 49"/>
                  <a:gd name="T1" fmla="*/ 6 h 5"/>
                  <a:gd name="T2" fmla="*/ 134 w 49"/>
                  <a:gd name="T3" fmla="*/ 6 h 5"/>
                  <a:gd name="T4" fmla="*/ 131 w 49"/>
                  <a:gd name="T5" fmla="*/ 11 h 5"/>
                  <a:gd name="T6" fmla="*/ 82 w 49"/>
                  <a:gd name="T7" fmla="*/ 3 h 5"/>
                  <a:gd name="T8" fmla="*/ 52 w 49"/>
                  <a:gd name="T9" fmla="*/ 3 h 5"/>
                  <a:gd name="T10" fmla="*/ 41 w 49"/>
                  <a:gd name="T11" fmla="*/ 3 h 5"/>
                  <a:gd name="T12" fmla="*/ 38 w 49"/>
                  <a:gd name="T13" fmla="*/ 6 h 5"/>
                  <a:gd name="T14" fmla="*/ 27 w 49"/>
                  <a:gd name="T15" fmla="*/ 11 h 5"/>
                  <a:gd name="T16" fmla="*/ 11 w 49"/>
                  <a:gd name="T17" fmla="*/ 14 h 5"/>
                  <a:gd name="T18" fmla="*/ 0 w 49"/>
                  <a:gd name="T19" fmla="*/ 14 h 5"/>
                  <a:gd name="T20" fmla="*/ 14 w 49"/>
                  <a:gd name="T21" fmla="*/ 11 h 5"/>
                  <a:gd name="T22" fmla="*/ 38 w 49"/>
                  <a:gd name="T23" fmla="*/ 3 h 5"/>
                  <a:gd name="T24" fmla="*/ 41 w 49"/>
                  <a:gd name="T25" fmla="*/ 0 h 5"/>
                  <a:gd name="T26" fmla="*/ 52 w 49"/>
                  <a:gd name="T27" fmla="*/ 0 h 5"/>
                  <a:gd name="T28" fmla="*/ 82 w 49"/>
                  <a:gd name="T29" fmla="*/ 0 h 5"/>
                  <a:gd name="T30" fmla="*/ 131 w 49"/>
                  <a:gd name="T31" fmla="*/ 6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5">
                    <a:moveTo>
                      <a:pt x="48" y="2"/>
                    </a:moveTo>
                    <a:lnTo>
                      <a:pt x="49" y="2"/>
                    </a:lnTo>
                    <a:lnTo>
                      <a:pt x="48" y="4"/>
                    </a:lnTo>
                    <a:lnTo>
                      <a:pt x="30" y="1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0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0" name="Freeform 1277"/>
              <p:cNvSpPr>
                <a:spLocks/>
              </p:cNvSpPr>
              <p:nvPr/>
            </p:nvSpPr>
            <p:spPr bwMode="auto">
              <a:xfrm>
                <a:off x="2105" y="1598"/>
                <a:ext cx="184" cy="118"/>
              </a:xfrm>
              <a:custGeom>
                <a:avLst/>
                <a:gdLst>
                  <a:gd name="T0" fmla="*/ 179 w 67"/>
                  <a:gd name="T1" fmla="*/ 0 h 43"/>
                  <a:gd name="T2" fmla="*/ 181 w 67"/>
                  <a:gd name="T3" fmla="*/ 0 h 43"/>
                  <a:gd name="T4" fmla="*/ 184 w 67"/>
                  <a:gd name="T5" fmla="*/ 0 h 43"/>
                  <a:gd name="T6" fmla="*/ 181 w 67"/>
                  <a:gd name="T7" fmla="*/ 0 h 43"/>
                  <a:gd name="T8" fmla="*/ 179 w 67"/>
                  <a:gd name="T9" fmla="*/ 0 h 43"/>
                  <a:gd name="T10" fmla="*/ 170 w 67"/>
                  <a:gd name="T11" fmla="*/ 0 h 43"/>
                  <a:gd name="T12" fmla="*/ 154 w 67"/>
                  <a:gd name="T13" fmla="*/ 3 h 43"/>
                  <a:gd name="T14" fmla="*/ 135 w 67"/>
                  <a:gd name="T15" fmla="*/ 16 h 43"/>
                  <a:gd name="T16" fmla="*/ 121 w 67"/>
                  <a:gd name="T17" fmla="*/ 27 h 43"/>
                  <a:gd name="T18" fmla="*/ 110 w 67"/>
                  <a:gd name="T19" fmla="*/ 33 h 43"/>
                  <a:gd name="T20" fmla="*/ 93 w 67"/>
                  <a:gd name="T21" fmla="*/ 36 h 43"/>
                  <a:gd name="T22" fmla="*/ 82 w 67"/>
                  <a:gd name="T23" fmla="*/ 44 h 43"/>
                  <a:gd name="T24" fmla="*/ 63 w 67"/>
                  <a:gd name="T25" fmla="*/ 58 h 43"/>
                  <a:gd name="T26" fmla="*/ 41 w 67"/>
                  <a:gd name="T27" fmla="*/ 74 h 43"/>
                  <a:gd name="T28" fmla="*/ 30 w 67"/>
                  <a:gd name="T29" fmla="*/ 85 h 43"/>
                  <a:gd name="T30" fmla="*/ 11 w 67"/>
                  <a:gd name="T31" fmla="*/ 104 h 43"/>
                  <a:gd name="T32" fmla="*/ 0 w 67"/>
                  <a:gd name="T33" fmla="*/ 118 h 43"/>
                  <a:gd name="T34" fmla="*/ 11 w 67"/>
                  <a:gd name="T35" fmla="*/ 102 h 43"/>
                  <a:gd name="T36" fmla="*/ 25 w 67"/>
                  <a:gd name="T37" fmla="*/ 88 h 43"/>
                  <a:gd name="T38" fmla="*/ 41 w 67"/>
                  <a:gd name="T39" fmla="*/ 71 h 43"/>
                  <a:gd name="T40" fmla="*/ 63 w 67"/>
                  <a:gd name="T41" fmla="*/ 55 h 43"/>
                  <a:gd name="T42" fmla="*/ 82 w 67"/>
                  <a:gd name="T43" fmla="*/ 41 h 43"/>
                  <a:gd name="T44" fmla="*/ 110 w 67"/>
                  <a:gd name="T45" fmla="*/ 30 h 43"/>
                  <a:gd name="T46" fmla="*/ 121 w 67"/>
                  <a:gd name="T47" fmla="*/ 22 h 43"/>
                  <a:gd name="T48" fmla="*/ 135 w 67"/>
                  <a:gd name="T49" fmla="*/ 16 h 43"/>
                  <a:gd name="T50" fmla="*/ 154 w 67"/>
                  <a:gd name="T51" fmla="*/ 3 h 43"/>
                  <a:gd name="T52" fmla="*/ 170 w 67"/>
                  <a:gd name="T53" fmla="*/ 0 h 43"/>
                  <a:gd name="T54" fmla="*/ 179 w 67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7" h="43">
                    <a:moveTo>
                      <a:pt x="65" y="0"/>
                    </a:moveTo>
                    <a:lnTo>
                      <a:pt x="66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6"/>
                    </a:lnTo>
                    <a:lnTo>
                      <a:pt x="44" y="10"/>
                    </a:lnTo>
                    <a:lnTo>
                      <a:pt x="40" y="12"/>
                    </a:lnTo>
                    <a:lnTo>
                      <a:pt x="34" y="13"/>
                    </a:lnTo>
                    <a:lnTo>
                      <a:pt x="30" y="16"/>
                    </a:lnTo>
                    <a:lnTo>
                      <a:pt x="23" y="21"/>
                    </a:lnTo>
                    <a:lnTo>
                      <a:pt x="15" y="27"/>
                    </a:lnTo>
                    <a:lnTo>
                      <a:pt x="11" y="31"/>
                    </a:lnTo>
                    <a:lnTo>
                      <a:pt x="4" y="38"/>
                    </a:lnTo>
                    <a:lnTo>
                      <a:pt x="0" y="43"/>
                    </a:lnTo>
                    <a:lnTo>
                      <a:pt x="4" y="37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5"/>
                    </a:lnTo>
                    <a:lnTo>
                      <a:pt x="40" y="11"/>
                    </a:lnTo>
                    <a:lnTo>
                      <a:pt x="44" y="8"/>
                    </a:lnTo>
                    <a:lnTo>
                      <a:pt x="49" y="6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1" name="Freeform 1278"/>
              <p:cNvSpPr>
                <a:spLocks/>
              </p:cNvSpPr>
              <p:nvPr/>
            </p:nvSpPr>
            <p:spPr bwMode="auto">
              <a:xfrm>
                <a:off x="2081" y="1642"/>
                <a:ext cx="348" cy="286"/>
              </a:xfrm>
              <a:custGeom>
                <a:avLst/>
                <a:gdLst>
                  <a:gd name="T0" fmla="*/ 334 w 127"/>
                  <a:gd name="T1" fmla="*/ 19 h 104"/>
                  <a:gd name="T2" fmla="*/ 340 w 127"/>
                  <a:gd name="T3" fmla="*/ 19 h 104"/>
                  <a:gd name="T4" fmla="*/ 348 w 127"/>
                  <a:gd name="T5" fmla="*/ 28 h 104"/>
                  <a:gd name="T6" fmla="*/ 340 w 127"/>
                  <a:gd name="T7" fmla="*/ 25 h 104"/>
                  <a:gd name="T8" fmla="*/ 334 w 127"/>
                  <a:gd name="T9" fmla="*/ 19 h 104"/>
                  <a:gd name="T10" fmla="*/ 318 w 127"/>
                  <a:gd name="T11" fmla="*/ 17 h 104"/>
                  <a:gd name="T12" fmla="*/ 274 w 127"/>
                  <a:gd name="T13" fmla="*/ 6 h 104"/>
                  <a:gd name="T14" fmla="*/ 247 w 127"/>
                  <a:gd name="T15" fmla="*/ 3 h 104"/>
                  <a:gd name="T16" fmla="*/ 216 w 127"/>
                  <a:gd name="T17" fmla="*/ 0 h 104"/>
                  <a:gd name="T18" fmla="*/ 181 w 127"/>
                  <a:gd name="T19" fmla="*/ 3 h 104"/>
                  <a:gd name="T20" fmla="*/ 148 w 127"/>
                  <a:gd name="T21" fmla="*/ 14 h 104"/>
                  <a:gd name="T22" fmla="*/ 118 w 127"/>
                  <a:gd name="T23" fmla="*/ 30 h 104"/>
                  <a:gd name="T24" fmla="*/ 90 w 127"/>
                  <a:gd name="T25" fmla="*/ 47 h 104"/>
                  <a:gd name="T26" fmla="*/ 66 w 127"/>
                  <a:gd name="T27" fmla="*/ 69 h 104"/>
                  <a:gd name="T28" fmla="*/ 49 w 127"/>
                  <a:gd name="T29" fmla="*/ 91 h 104"/>
                  <a:gd name="T30" fmla="*/ 33 w 127"/>
                  <a:gd name="T31" fmla="*/ 110 h 104"/>
                  <a:gd name="T32" fmla="*/ 25 w 127"/>
                  <a:gd name="T33" fmla="*/ 127 h 104"/>
                  <a:gd name="T34" fmla="*/ 19 w 127"/>
                  <a:gd name="T35" fmla="*/ 138 h 104"/>
                  <a:gd name="T36" fmla="*/ 19 w 127"/>
                  <a:gd name="T37" fmla="*/ 140 h 104"/>
                  <a:gd name="T38" fmla="*/ 11 w 127"/>
                  <a:gd name="T39" fmla="*/ 179 h 104"/>
                  <a:gd name="T40" fmla="*/ 5 w 127"/>
                  <a:gd name="T41" fmla="*/ 209 h 104"/>
                  <a:gd name="T42" fmla="*/ 5 w 127"/>
                  <a:gd name="T43" fmla="*/ 242 h 104"/>
                  <a:gd name="T44" fmla="*/ 5 w 127"/>
                  <a:gd name="T45" fmla="*/ 286 h 104"/>
                  <a:gd name="T46" fmla="*/ 0 w 127"/>
                  <a:gd name="T47" fmla="*/ 242 h 104"/>
                  <a:gd name="T48" fmla="*/ 0 w 127"/>
                  <a:gd name="T49" fmla="*/ 228 h 104"/>
                  <a:gd name="T50" fmla="*/ 8 w 127"/>
                  <a:gd name="T51" fmla="*/ 190 h 104"/>
                  <a:gd name="T52" fmla="*/ 14 w 127"/>
                  <a:gd name="T53" fmla="*/ 154 h 104"/>
                  <a:gd name="T54" fmla="*/ 19 w 127"/>
                  <a:gd name="T55" fmla="*/ 138 h 104"/>
                  <a:gd name="T56" fmla="*/ 25 w 127"/>
                  <a:gd name="T57" fmla="*/ 124 h 104"/>
                  <a:gd name="T58" fmla="*/ 36 w 127"/>
                  <a:gd name="T59" fmla="*/ 105 h 104"/>
                  <a:gd name="T60" fmla="*/ 49 w 127"/>
                  <a:gd name="T61" fmla="*/ 85 h 104"/>
                  <a:gd name="T62" fmla="*/ 69 w 127"/>
                  <a:gd name="T63" fmla="*/ 63 h 104"/>
                  <a:gd name="T64" fmla="*/ 90 w 127"/>
                  <a:gd name="T65" fmla="*/ 44 h 104"/>
                  <a:gd name="T66" fmla="*/ 118 w 127"/>
                  <a:gd name="T67" fmla="*/ 28 h 104"/>
                  <a:gd name="T68" fmla="*/ 151 w 127"/>
                  <a:gd name="T69" fmla="*/ 11 h 104"/>
                  <a:gd name="T70" fmla="*/ 186 w 127"/>
                  <a:gd name="T71" fmla="*/ 3 h 104"/>
                  <a:gd name="T72" fmla="*/ 216 w 127"/>
                  <a:gd name="T73" fmla="*/ 0 h 104"/>
                  <a:gd name="T74" fmla="*/ 247 w 127"/>
                  <a:gd name="T75" fmla="*/ 0 h 104"/>
                  <a:gd name="T76" fmla="*/ 277 w 127"/>
                  <a:gd name="T77" fmla="*/ 3 h 104"/>
                  <a:gd name="T78" fmla="*/ 318 w 127"/>
                  <a:gd name="T79" fmla="*/ 14 h 104"/>
                  <a:gd name="T80" fmla="*/ 334 w 127"/>
                  <a:gd name="T81" fmla="*/ 19 h 1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104">
                    <a:moveTo>
                      <a:pt x="122" y="7"/>
                    </a:moveTo>
                    <a:lnTo>
                      <a:pt x="124" y="7"/>
                    </a:lnTo>
                    <a:lnTo>
                      <a:pt x="127" y="10"/>
                    </a:lnTo>
                    <a:lnTo>
                      <a:pt x="124" y="9"/>
                    </a:lnTo>
                    <a:lnTo>
                      <a:pt x="122" y="7"/>
                    </a:lnTo>
                    <a:lnTo>
                      <a:pt x="116" y="6"/>
                    </a:lnTo>
                    <a:lnTo>
                      <a:pt x="100" y="2"/>
                    </a:lnTo>
                    <a:lnTo>
                      <a:pt x="90" y="1"/>
                    </a:lnTo>
                    <a:lnTo>
                      <a:pt x="79" y="0"/>
                    </a:lnTo>
                    <a:lnTo>
                      <a:pt x="66" y="1"/>
                    </a:lnTo>
                    <a:lnTo>
                      <a:pt x="54" y="5"/>
                    </a:lnTo>
                    <a:lnTo>
                      <a:pt x="43" y="11"/>
                    </a:lnTo>
                    <a:lnTo>
                      <a:pt x="33" y="17"/>
                    </a:lnTo>
                    <a:lnTo>
                      <a:pt x="24" y="25"/>
                    </a:lnTo>
                    <a:lnTo>
                      <a:pt x="18" y="33"/>
                    </a:lnTo>
                    <a:lnTo>
                      <a:pt x="12" y="40"/>
                    </a:lnTo>
                    <a:lnTo>
                      <a:pt x="9" y="46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4" y="65"/>
                    </a:lnTo>
                    <a:lnTo>
                      <a:pt x="2" y="76"/>
                    </a:lnTo>
                    <a:lnTo>
                      <a:pt x="2" y="88"/>
                    </a:lnTo>
                    <a:lnTo>
                      <a:pt x="2" y="104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3" y="69"/>
                    </a:lnTo>
                    <a:lnTo>
                      <a:pt x="5" y="56"/>
                    </a:lnTo>
                    <a:lnTo>
                      <a:pt x="7" y="50"/>
                    </a:lnTo>
                    <a:lnTo>
                      <a:pt x="9" y="45"/>
                    </a:lnTo>
                    <a:lnTo>
                      <a:pt x="13" y="38"/>
                    </a:lnTo>
                    <a:lnTo>
                      <a:pt x="18" y="31"/>
                    </a:lnTo>
                    <a:lnTo>
                      <a:pt x="25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4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90" y="0"/>
                    </a:lnTo>
                    <a:lnTo>
                      <a:pt x="101" y="1"/>
                    </a:lnTo>
                    <a:lnTo>
                      <a:pt x="116" y="5"/>
                    </a:lnTo>
                    <a:lnTo>
                      <a:pt x="122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2" name="Freeform 1279"/>
              <p:cNvSpPr>
                <a:spLocks/>
              </p:cNvSpPr>
              <p:nvPr/>
            </p:nvSpPr>
            <p:spPr bwMode="auto">
              <a:xfrm>
                <a:off x="2396" y="1642"/>
                <a:ext cx="19" cy="11"/>
              </a:xfrm>
              <a:custGeom>
                <a:avLst/>
                <a:gdLst>
                  <a:gd name="T0" fmla="*/ 19 w 7"/>
                  <a:gd name="T1" fmla="*/ 3 h 4"/>
                  <a:gd name="T2" fmla="*/ 11 w 7"/>
                  <a:gd name="T3" fmla="*/ 3 h 4"/>
                  <a:gd name="T4" fmla="*/ 5 w 7"/>
                  <a:gd name="T5" fmla="*/ 3 h 4"/>
                  <a:gd name="T6" fmla="*/ 3 w 7"/>
                  <a:gd name="T7" fmla="*/ 6 h 4"/>
                  <a:gd name="T8" fmla="*/ 0 w 7"/>
                  <a:gd name="T9" fmla="*/ 11 h 4"/>
                  <a:gd name="T10" fmla="*/ 3 w 7"/>
                  <a:gd name="T11" fmla="*/ 3 h 4"/>
                  <a:gd name="T12" fmla="*/ 5 w 7"/>
                  <a:gd name="T13" fmla="*/ 3 h 4"/>
                  <a:gd name="T14" fmla="*/ 11 w 7"/>
                  <a:gd name="T15" fmla="*/ 0 h 4"/>
                  <a:gd name="T16" fmla="*/ 19 w 7"/>
                  <a:gd name="T17" fmla="*/ 3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3" name="Freeform 1280"/>
              <p:cNvSpPr>
                <a:spLocks/>
              </p:cNvSpPr>
              <p:nvPr/>
            </p:nvSpPr>
            <p:spPr bwMode="auto">
              <a:xfrm>
                <a:off x="2146" y="1667"/>
                <a:ext cx="283" cy="118"/>
              </a:xfrm>
              <a:custGeom>
                <a:avLst/>
                <a:gdLst>
                  <a:gd name="T0" fmla="*/ 278 w 103"/>
                  <a:gd name="T1" fmla="*/ 16 h 43"/>
                  <a:gd name="T2" fmla="*/ 283 w 103"/>
                  <a:gd name="T3" fmla="*/ 19 h 43"/>
                  <a:gd name="T4" fmla="*/ 278 w 103"/>
                  <a:gd name="T5" fmla="*/ 16 h 43"/>
                  <a:gd name="T6" fmla="*/ 267 w 103"/>
                  <a:gd name="T7" fmla="*/ 14 h 43"/>
                  <a:gd name="T8" fmla="*/ 239 w 103"/>
                  <a:gd name="T9" fmla="*/ 5 h 43"/>
                  <a:gd name="T10" fmla="*/ 223 w 103"/>
                  <a:gd name="T11" fmla="*/ 3 h 43"/>
                  <a:gd name="T12" fmla="*/ 201 w 103"/>
                  <a:gd name="T13" fmla="*/ 0 h 43"/>
                  <a:gd name="T14" fmla="*/ 181 w 103"/>
                  <a:gd name="T15" fmla="*/ 0 h 43"/>
                  <a:gd name="T16" fmla="*/ 157 w 103"/>
                  <a:gd name="T17" fmla="*/ 3 h 43"/>
                  <a:gd name="T18" fmla="*/ 137 w 103"/>
                  <a:gd name="T19" fmla="*/ 5 h 43"/>
                  <a:gd name="T20" fmla="*/ 115 w 103"/>
                  <a:gd name="T21" fmla="*/ 8 h 43"/>
                  <a:gd name="T22" fmla="*/ 80 w 103"/>
                  <a:gd name="T23" fmla="*/ 22 h 43"/>
                  <a:gd name="T24" fmla="*/ 55 w 103"/>
                  <a:gd name="T25" fmla="*/ 36 h 43"/>
                  <a:gd name="T26" fmla="*/ 47 w 103"/>
                  <a:gd name="T27" fmla="*/ 44 h 43"/>
                  <a:gd name="T28" fmla="*/ 44 w 103"/>
                  <a:gd name="T29" fmla="*/ 44 h 43"/>
                  <a:gd name="T30" fmla="*/ 44 w 103"/>
                  <a:gd name="T31" fmla="*/ 47 h 43"/>
                  <a:gd name="T32" fmla="*/ 36 w 103"/>
                  <a:gd name="T33" fmla="*/ 60 h 43"/>
                  <a:gd name="T34" fmla="*/ 25 w 103"/>
                  <a:gd name="T35" fmla="*/ 77 h 43"/>
                  <a:gd name="T36" fmla="*/ 11 w 103"/>
                  <a:gd name="T37" fmla="*/ 93 h 43"/>
                  <a:gd name="T38" fmla="*/ 0 w 103"/>
                  <a:gd name="T39" fmla="*/ 118 h 43"/>
                  <a:gd name="T40" fmla="*/ 11 w 103"/>
                  <a:gd name="T41" fmla="*/ 91 h 43"/>
                  <a:gd name="T42" fmla="*/ 14 w 103"/>
                  <a:gd name="T43" fmla="*/ 91 h 43"/>
                  <a:gd name="T44" fmla="*/ 16 w 103"/>
                  <a:gd name="T45" fmla="*/ 88 h 43"/>
                  <a:gd name="T46" fmla="*/ 27 w 103"/>
                  <a:gd name="T47" fmla="*/ 66 h 43"/>
                  <a:gd name="T48" fmla="*/ 41 w 103"/>
                  <a:gd name="T49" fmla="*/ 47 h 43"/>
                  <a:gd name="T50" fmla="*/ 47 w 103"/>
                  <a:gd name="T51" fmla="*/ 38 h 43"/>
                  <a:gd name="T52" fmla="*/ 52 w 103"/>
                  <a:gd name="T53" fmla="*/ 38 h 43"/>
                  <a:gd name="T54" fmla="*/ 58 w 103"/>
                  <a:gd name="T55" fmla="*/ 33 h 43"/>
                  <a:gd name="T56" fmla="*/ 82 w 103"/>
                  <a:gd name="T57" fmla="*/ 19 h 43"/>
                  <a:gd name="T58" fmla="*/ 115 w 103"/>
                  <a:gd name="T59" fmla="*/ 8 h 43"/>
                  <a:gd name="T60" fmla="*/ 137 w 103"/>
                  <a:gd name="T61" fmla="*/ 3 h 43"/>
                  <a:gd name="T62" fmla="*/ 162 w 103"/>
                  <a:gd name="T63" fmla="*/ 3 h 43"/>
                  <a:gd name="T64" fmla="*/ 181 w 103"/>
                  <a:gd name="T65" fmla="*/ 0 h 43"/>
                  <a:gd name="T66" fmla="*/ 201 w 103"/>
                  <a:gd name="T67" fmla="*/ 0 h 43"/>
                  <a:gd name="T68" fmla="*/ 223 w 103"/>
                  <a:gd name="T69" fmla="*/ 0 h 43"/>
                  <a:gd name="T70" fmla="*/ 239 w 103"/>
                  <a:gd name="T71" fmla="*/ 3 h 43"/>
                  <a:gd name="T72" fmla="*/ 267 w 103"/>
                  <a:gd name="T73" fmla="*/ 14 h 43"/>
                  <a:gd name="T74" fmla="*/ 278 w 103"/>
                  <a:gd name="T75" fmla="*/ 16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43">
                    <a:moveTo>
                      <a:pt x="101" y="6"/>
                    </a:moveTo>
                    <a:lnTo>
                      <a:pt x="103" y="7"/>
                    </a:lnTo>
                    <a:lnTo>
                      <a:pt x="101" y="6"/>
                    </a:lnTo>
                    <a:lnTo>
                      <a:pt x="97" y="5"/>
                    </a:lnTo>
                    <a:lnTo>
                      <a:pt x="87" y="2"/>
                    </a:lnTo>
                    <a:lnTo>
                      <a:pt x="81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50" y="2"/>
                    </a:lnTo>
                    <a:lnTo>
                      <a:pt x="42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3" y="22"/>
                    </a:lnTo>
                    <a:lnTo>
                      <a:pt x="9" y="28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30" y="7"/>
                    </a:lnTo>
                    <a:lnTo>
                      <a:pt x="42" y="3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6" y="0"/>
                    </a:lnTo>
                    <a:lnTo>
                      <a:pt x="73" y="0"/>
                    </a:lnTo>
                    <a:lnTo>
                      <a:pt x="81" y="0"/>
                    </a:lnTo>
                    <a:lnTo>
                      <a:pt x="87" y="1"/>
                    </a:lnTo>
                    <a:lnTo>
                      <a:pt x="97" y="5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4" name="Freeform 1281"/>
              <p:cNvSpPr>
                <a:spLocks/>
              </p:cNvSpPr>
              <p:nvPr/>
            </p:nvSpPr>
            <p:spPr bwMode="auto">
              <a:xfrm>
                <a:off x="2100" y="1648"/>
                <a:ext cx="225" cy="296"/>
              </a:xfrm>
              <a:custGeom>
                <a:avLst/>
                <a:gdLst>
                  <a:gd name="T0" fmla="*/ 3 w 82"/>
                  <a:gd name="T1" fmla="*/ 288 h 108"/>
                  <a:gd name="T2" fmla="*/ 3 w 82"/>
                  <a:gd name="T3" fmla="*/ 296 h 108"/>
                  <a:gd name="T4" fmla="*/ 3 w 82"/>
                  <a:gd name="T5" fmla="*/ 288 h 108"/>
                  <a:gd name="T6" fmla="*/ 3 w 82"/>
                  <a:gd name="T7" fmla="*/ 285 h 108"/>
                  <a:gd name="T8" fmla="*/ 3 w 82"/>
                  <a:gd name="T9" fmla="*/ 274 h 108"/>
                  <a:gd name="T10" fmla="*/ 0 w 82"/>
                  <a:gd name="T11" fmla="*/ 238 h 108"/>
                  <a:gd name="T12" fmla="*/ 3 w 82"/>
                  <a:gd name="T13" fmla="*/ 217 h 108"/>
                  <a:gd name="T14" fmla="*/ 3 w 82"/>
                  <a:gd name="T15" fmla="*/ 192 h 108"/>
                  <a:gd name="T16" fmla="*/ 8 w 82"/>
                  <a:gd name="T17" fmla="*/ 164 h 108"/>
                  <a:gd name="T18" fmla="*/ 16 w 82"/>
                  <a:gd name="T19" fmla="*/ 137 h 108"/>
                  <a:gd name="T20" fmla="*/ 27 w 82"/>
                  <a:gd name="T21" fmla="*/ 112 h 108"/>
                  <a:gd name="T22" fmla="*/ 44 w 82"/>
                  <a:gd name="T23" fmla="*/ 90 h 108"/>
                  <a:gd name="T24" fmla="*/ 58 w 82"/>
                  <a:gd name="T25" fmla="*/ 71 h 108"/>
                  <a:gd name="T26" fmla="*/ 74 w 82"/>
                  <a:gd name="T27" fmla="*/ 58 h 108"/>
                  <a:gd name="T28" fmla="*/ 102 w 82"/>
                  <a:gd name="T29" fmla="*/ 38 h 108"/>
                  <a:gd name="T30" fmla="*/ 113 w 82"/>
                  <a:gd name="T31" fmla="*/ 33 h 108"/>
                  <a:gd name="T32" fmla="*/ 140 w 82"/>
                  <a:gd name="T33" fmla="*/ 22 h 108"/>
                  <a:gd name="T34" fmla="*/ 162 w 82"/>
                  <a:gd name="T35" fmla="*/ 11 h 108"/>
                  <a:gd name="T36" fmla="*/ 189 w 82"/>
                  <a:gd name="T37" fmla="*/ 8 h 108"/>
                  <a:gd name="T38" fmla="*/ 225 w 82"/>
                  <a:gd name="T39" fmla="*/ 0 h 108"/>
                  <a:gd name="T40" fmla="*/ 189 w 82"/>
                  <a:gd name="T41" fmla="*/ 8 h 108"/>
                  <a:gd name="T42" fmla="*/ 176 w 82"/>
                  <a:gd name="T43" fmla="*/ 11 h 108"/>
                  <a:gd name="T44" fmla="*/ 148 w 82"/>
                  <a:gd name="T45" fmla="*/ 19 h 108"/>
                  <a:gd name="T46" fmla="*/ 121 w 82"/>
                  <a:gd name="T47" fmla="*/ 27 h 108"/>
                  <a:gd name="T48" fmla="*/ 107 w 82"/>
                  <a:gd name="T49" fmla="*/ 36 h 108"/>
                  <a:gd name="T50" fmla="*/ 99 w 82"/>
                  <a:gd name="T51" fmla="*/ 41 h 108"/>
                  <a:gd name="T52" fmla="*/ 74 w 82"/>
                  <a:gd name="T53" fmla="*/ 63 h 108"/>
                  <a:gd name="T54" fmla="*/ 58 w 82"/>
                  <a:gd name="T55" fmla="*/ 77 h 108"/>
                  <a:gd name="T56" fmla="*/ 41 w 82"/>
                  <a:gd name="T57" fmla="*/ 93 h 108"/>
                  <a:gd name="T58" fmla="*/ 27 w 82"/>
                  <a:gd name="T59" fmla="*/ 118 h 108"/>
                  <a:gd name="T60" fmla="*/ 19 w 82"/>
                  <a:gd name="T61" fmla="*/ 140 h 108"/>
                  <a:gd name="T62" fmla="*/ 8 w 82"/>
                  <a:gd name="T63" fmla="*/ 167 h 108"/>
                  <a:gd name="T64" fmla="*/ 5 w 82"/>
                  <a:gd name="T65" fmla="*/ 192 h 108"/>
                  <a:gd name="T66" fmla="*/ 3 w 82"/>
                  <a:gd name="T67" fmla="*/ 217 h 108"/>
                  <a:gd name="T68" fmla="*/ 3 w 82"/>
                  <a:gd name="T69" fmla="*/ 238 h 108"/>
                  <a:gd name="T70" fmla="*/ 5 w 82"/>
                  <a:gd name="T71" fmla="*/ 274 h 108"/>
                  <a:gd name="T72" fmla="*/ 5 w 82"/>
                  <a:gd name="T73" fmla="*/ 285 h 108"/>
                  <a:gd name="T74" fmla="*/ 3 w 82"/>
                  <a:gd name="T75" fmla="*/ 28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2" h="108">
                    <a:moveTo>
                      <a:pt x="1" y="105"/>
                    </a:moveTo>
                    <a:lnTo>
                      <a:pt x="1" y="108"/>
                    </a:lnTo>
                    <a:lnTo>
                      <a:pt x="1" y="105"/>
                    </a:lnTo>
                    <a:lnTo>
                      <a:pt x="1" y="104"/>
                    </a:lnTo>
                    <a:lnTo>
                      <a:pt x="1" y="100"/>
                    </a:lnTo>
                    <a:lnTo>
                      <a:pt x="0" y="87"/>
                    </a:lnTo>
                    <a:lnTo>
                      <a:pt x="1" y="79"/>
                    </a:lnTo>
                    <a:lnTo>
                      <a:pt x="1" y="70"/>
                    </a:lnTo>
                    <a:lnTo>
                      <a:pt x="3" y="60"/>
                    </a:lnTo>
                    <a:lnTo>
                      <a:pt x="6" y="50"/>
                    </a:lnTo>
                    <a:lnTo>
                      <a:pt x="10" y="41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27" y="21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51" y="8"/>
                    </a:lnTo>
                    <a:lnTo>
                      <a:pt x="59" y="4"/>
                    </a:lnTo>
                    <a:lnTo>
                      <a:pt x="69" y="3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64" y="4"/>
                    </a:lnTo>
                    <a:lnTo>
                      <a:pt x="54" y="7"/>
                    </a:lnTo>
                    <a:lnTo>
                      <a:pt x="44" y="10"/>
                    </a:lnTo>
                    <a:lnTo>
                      <a:pt x="39" y="13"/>
                    </a:lnTo>
                    <a:lnTo>
                      <a:pt x="36" y="15"/>
                    </a:lnTo>
                    <a:lnTo>
                      <a:pt x="27" y="23"/>
                    </a:lnTo>
                    <a:lnTo>
                      <a:pt x="21" y="28"/>
                    </a:lnTo>
                    <a:lnTo>
                      <a:pt x="15" y="34"/>
                    </a:lnTo>
                    <a:lnTo>
                      <a:pt x="10" y="43"/>
                    </a:lnTo>
                    <a:lnTo>
                      <a:pt x="7" y="51"/>
                    </a:lnTo>
                    <a:lnTo>
                      <a:pt x="3" y="61"/>
                    </a:lnTo>
                    <a:lnTo>
                      <a:pt x="2" y="70"/>
                    </a:lnTo>
                    <a:lnTo>
                      <a:pt x="1" y="79"/>
                    </a:lnTo>
                    <a:lnTo>
                      <a:pt x="1" y="87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1" y="10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5" name="Freeform 1282"/>
              <p:cNvSpPr>
                <a:spLocks/>
              </p:cNvSpPr>
              <p:nvPr/>
            </p:nvSpPr>
            <p:spPr bwMode="auto">
              <a:xfrm>
                <a:off x="2119" y="1727"/>
                <a:ext cx="52" cy="239"/>
              </a:xfrm>
              <a:custGeom>
                <a:avLst/>
                <a:gdLst>
                  <a:gd name="T0" fmla="*/ 3 w 19"/>
                  <a:gd name="T1" fmla="*/ 231 h 87"/>
                  <a:gd name="T2" fmla="*/ 3 w 19"/>
                  <a:gd name="T3" fmla="*/ 239 h 87"/>
                  <a:gd name="T4" fmla="*/ 3 w 19"/>
                  <a:gd name="T5" fmla="*/ 231 h 87"/>
                  <a:gd name="T6" fmla="*/ 0 w 19"/>
                  <a:gd name="T7" fmla="*/ 223 h 87"/>
                  <a:gd name="T8" fmla="*/ 0 w 19"/>
                  <a:gd name="T9" fmla="*/ 201 h 87"/>
                  <a:gd name="T10" fmla="*/ 0 w 19"/>
                  <a:gd name="T11" fmla="*/ 143 h 87"/>
                  <a:gd name="T12" fmla="*/ 3 w 19"/>
                  <a:gd name="T13" fmla="*/ 82 h 87"/>
                  <a:gd name="T14" fmla="*/ 8 w 19"/>
                  <a:gd name="T15" fmla="*/ 60 h 87"/>
                  <a:gd name="T16" fmla="*/ 11 w 19"/>
                  <a:gd name="T17" fmla="*/ 55 h 87"/>
                  <a:gd name="T18" fmla="*/ 16 w 19"/>
                  <a:gd name="T19" fmla="*/ 41 h 87"/>
                  <a:gd name="T20" fmla="*/ 38 w 19"/>
                  <a:gd name="T21" fmla="*/ 14 h 87"/>
                  <a:gd name="T22" fmla="*/ 52 w 19"/>
                  <a:gd name="T23" fmla="*/ 0 h 87"/>
                  <a:gd name="T24" fmla="*/ 38 w 19"/>
                  <a:gd name="T25" fmla="*/ 16 h 87"/>
                  <a:gd name="T26" fmla="*/ 25 w 19"/>
                  <a:gd name="T27" fmla="*/ 33 h 87"/>
                  <a:gd name="T28" fmla="*/ 11 w 19"/>
                  <a:gd name="T29" fmla="*/ 58 h 87"/>
                  <a:gd name="T30" fmla="*/ 8 w 19"/>
                  <a:gd name="T31" fmla="*/ 66 h 87"/>
                  <a:gd name="T32" fmla="*/ 3 w 19"/>
                  <a:gd name="T33" fmla="*/ 85 h 87"/>
                  <a:gd name="T34" fmla="*/ 0 w 19"/>
                  <a:gd name="T35" fmla="*/ 143 h 87"/>
                  <a:gd name="T36" fmla="*/ 0 w 19"/>
                  <a:gd name="T37" fmla="*/ 201 h 87"/>
                  <a:gd name="T38" fmla="*/ 3 w 19"/>
                  <a:gd name="T39" fmla="*/ 223 h 87"/>
                  <a:gd name="T40" fmla="*/ 3 w 19"/>
                  <a:gd name="T41" fmla="*/ 23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" h="87">
                    <a:moveTo>
                      <a:pt x="1" y="84"/>
                    </a:moveTo>
                    <a:lnTo>
                      <a:pt x="1" y="87"/>
                    </a:lnTo>
                    <a:lnTo>
                      <a:pt x="1" y="84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0" y="52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6" y="15"/>
                    </a:lnTo>
                    <a:lnTo>
                      <a:pt x="14" y="5"/>
                    </a:lnTo>
                    <a:lnTo>
                      <a:pt x="19" y="0"/>
                    </a:lnTo>
                    <a:lnTo>
                      <a:pt x="14" y="6"/>
                    </a:lnTo>
                    <a:lnTo>
                      <a:pt x="9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52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6" name="Freeform 1283"/>
              <p:cNvSpPr>
                <a:spLocks/>
              </p:cNvSpPr>
              <p:nvPr/>
            </p:nvSpPr>
            <p:spPr bwMode="auto">
              <a:xfrm>
                <a:off x="2127" y="1689"/>
                <a:ext cx="313" cy="291"/>
              </a:xfrm>
              <a:custGeom>
                <a:avLst/>
                <a:gdLst>
                  <a:gd name="T0" fmla="*/ 299 w 114"/>
                  <a:gd name="T1" fmla="*/ 14 h 106"/>
                  <a:gd name="T2" fmla="*/ 313 w 114"/>
                  <a:gd name="T3" fmla="*/ 16 h 106"/>
                  <a:gd name="T4" fmla="*/ 302 w 114"/>
                  <a:gd name="T5" fmla="*/ 14 h 106"/>
                  <a:gd name="T6" fmla="*/ 299 w 114"/>
                  <a:gd name="T7" fmla="*/ 14 h 106"/>
                  <a:gd name="T8" fmla="*/ 283 w 114"/>
                  <a:gd name="T9" fmla="*/ 11 h 106"/>
                  <a:gd name="T10" fmla="*/ 239 w 114"/>
                  <a:gd name="T11" fmla="*/ 5 h 106"/>
                  <a:gd name="T12" fmla="*/ 211 w 114"/>
                  <a:gd name="T13" fmla="*/ 0 h 106"/>
                  <a:gd name="T14" fmla="*/ 181 w 114"/>
                  <a:gd name="T15" fmla="*/ 0 h 106"/>
                  <a:gd name="T16" fmla="*/ 148 w 114"/>
                  <a:gd name="T17" fmla="*/ 5 h 106"/>
                  <a:gd name="T18" fmla="*/ 115 w 114"/>
                  <a:gd name="T19" fmla="*/ 11 h 106"/>
                  <a:gd name="T20" fmla="*/ 85 w 114"/>
                  <a:gd name="T21" fmla="*/ 27 h 106"/>
                  <a:gd name="T22" fmla="*/ 60 w 114"/>
                  <a:gd name="T23" fmla="*/ 49 h 106"/>
                  <a:gd name="T24" fmla="*/ 41 w 114"/>
                  <a:gd name="T25" fmla="*/ 71 h 106"/>
                  <a:gd name="T26" fmla="*/ 22 w 114"/>
                  <a:gd name="T27" fmla="*/ 96 h 106"/>
                  <a:gd name="T28" fmla="*/ 16 w 114"/>
                  <a:gd name="T29" fmla="*/ 118 h 106"/>
                  <a:gd name="T30" fmla="*/ 8 w 114"/>
                  <a:gd name="T31" fmla="*/ 135 h 106"/>
                  <a:gd name="T32" fmla="*/ 5 w 114"/>
                  <a:gd name="T33" fmla="*/ 148 h 106"/>
                  <a:gd name="T34" fmla="*/ 5 w 114"/>
                  <a:gd name="T35" fmla="*/ 156 h 106"/>
                  <a:gd name="T36" fmla="*/ 3 w 114"/>
                  <a:gd name="T37" fmla="*/ 181 h 106"/>
                  <a:gd name="T38" fmla="*/ 3 w 114"/>
                  <a:gd name="T39" fmla="*/ 217 h 106"/>
                  <a:gd name="T40" fmla="*/ 5 w 114"/>
                  <a:gd name="T41" fmla="*/ 233 h 106"/>
                  <a:gd name="T42" fmla="*/ 8 w 114"/>
                  <a:gd name="T43" fmla="*/ 247 h 106"/>
                  <a:gd name="T44" fmla="*/ 14 w 114"/>
                  <a:gd name="T45" fmla="*/ 291 h 106"/>
                  <a:gd name="T46" fmla="*/ 8 w 114"/>
                  <a:gd name="T47" fmla="*/ 247 h 106"/>
                  <a:gd name="T48" fmla="*/ 5 w 114"/>
                  <a:gd name="T49" fmla="*/ 233 h 106"/>
                  <a:gd name="T50" fmla="*/ 0 w 114"/>
                  <a:gd name="T51" fmla="*/ 198 h 106"/>
                  <a:gd name="T52" fmla="*/ 3 w 114"/>
                  <a:gd name="T53" fmla="*/ 162 h 106"/>
                  <a:gd name="T54" fmla="*/ 5 w 114"/>
                  <a:gd name="T55" fmla="*/ 143 h 106"/>
                  <a:gd name="T56" fmla="*/ 5 w 114"/>
                  <a:gd name="T57" fmla="*/ 140 h 106"/>
                  <a:gd name="T58" fmla="*/ 8 w 114"/>
                  <a:gd name="T59" fmla="*/ 126 h 106"/>
                  <a:gd name="T60" fmla="*/ 16 w 114"/>
                  <a:gd name="T61" fmla="*/ 110 h 106"/>
                  <a:gd name="T62" fmla="*/ 27 w 114"/>
                  <a:gd name="T63" fmla="*/ 91 h 106"/>
                  <a:gd name="T64" fmla="*/ 41 w 114"/>
                  <a:gd name="T65" fmla="*/ 69 h 106"/>
                  <a:gd name="T66" fmla="*/ 60 w 114"/>
                  <a:gd name="T67" fmla="*/ 44 h 106"/>
                  <a:gd name="T68" fmla="*/ 88 w 114"/>
                  <a:gd name="T69" fmla="*/ 25 h 106"/>
                  <a:gd name="T70" fmla="*/ 118 w 114"/>
                  <a:gd name="T71" fmla="*/ 11 h 106"/>
                  <a:gd name="T72" fmla="*/ 148 w 114"/>
                  <a:gd name="T73" fmla="*/ 0 h 106"/>
                  <a:gd name="T74" fmla="*/ 184 w 114"/>
                  <a:gd name="T75" fmla="*/ 0 h 106"/>
                  <a:gd name="T76" fmla="*/ 214 w 114"/>
                  <a:gd name="T77" fmla="*/ 0 h 106"/>
                  <a:gd name="T78" fmla="*/ 242 w 114"/>
                  <a:gd name="T79" fmla="*/ 0 h 106"/>
                  <a:gd name="T80" fmla="*/ 283 w 114"/>
                  <a:gd name="T81" fmla="*/ 11 h 106"/>
                  <a:gd name="T82" fmla="*/ 299 w 114"/>
                  <a:gd name="T83" fmla="*/ 14 h 1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14" h="106">
                    <a:moveTo>
                      <a:pt x="109" y="5"/>
                    </a:moveTo>
                    <a:lnTo>
                      <a:pt x="114" y="6"/>
                    </a:lnTo>
                    <a:lnTo>
                      <a:pt x="110" y="5"/>
                    </a:lnTo>
                    <a:lnTo>
                      <a:pt x="109" y="5"/>
                    </a:lnTo>
                    <a:lnTo>
                      <a:pt x="103" y="4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66" y="0"/>
                    </a:lnTo>
                    <a:lnTo>
                      <a:pt x="54" y="2"/>
                    </a:lnTo>
                    <a:lnTo>
                      <a:pt x="42" y="4"/>
                    </a:lnTo>
                    <a:lnTo>
                      <a:pt x="31" y="10"/>
                    </a:lnTo>
                    <a:lnTo>
                      <a:pt x="22" y="18"/>
                    </a:lnTo>
                    <a:lnTo>
                      <a:pt x="15" y="26"/>
                    </a:lnTo>
                    <a:lnTo>
                      <a:pt x="8" y="35"/>
                    </a:lnTo>
                    <a:lnTo>
                      <a:pt x="6" y="43"/>
                    </a:lnTo>
                    <a:lnTo>
                      <a:pt x="3" y="49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3" y="90"/>
                    </a:lnTo>
                    <a:lnTo>
                      <a:pt x="5" y="106"/>
                    </a:lnTo>
                    <a:lnTo>
                      <a:pt x="3" y="90"/>
                    </a:lnTo>
                    <a:lnTo>
                      <a:pt x="2" y="85"/>
                    </a:lnTo>
                    <a:lnTo>
                      <a:pt x="0" y="72"/>
                    </a:lnTo>
                    <a:lnTo>
                      <a:pt x="1" y="59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3"/>
                    </a:lnTo>
                    <a:lnTo>
                      <a:pt x="15" y="25"/>
                    </a:lnTo>
                    <a:lnTo>
                      <a:pt x="22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4" y="0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103" y="4"/>
                    </a:lnTo>
                    <a:lnTo>
                      <a:pt x="109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7" name="Freeform 1284"/>
              <p:cNvSpPr>
                <a:spLocks/>
              </p:cNvSpPr>
              <p:nvPr/>
            </p:nvSpPr>
            <p:spPr bwMode="auto">
              <a:xfrm>
                <a:off x="2144" y="1703"/>
                <a:ext cx="307" cy="318"/>
              </a:xfrm>
              <a:custGeom>
                <a:avLst/>
                <a:gdLst>
                  <a:gd name="T0" fmla="*/ 33 w 112"/>
                  <a:gd name="T1" fmla="*/ 302 h 116"/>
                  <a:gd name="T2" fmla="*/ 33 w 112"/>
                  <a:gd name="T3" fmla="*/ 304 h 116"/>
                  <a:gd name="T4" fmla="*/ 38 w 112"/>
                  <a:gd name="T5" fmla="*/ 318 h 116"/>
                  <a:gd name="T6" fmla="*/ 33 w 112"/>
                  <a:gd name="T7" fmla="*/ 307 h 116"/>
                  <a:gd name="T8" fmla="*/ 33 w 112"/>
                  <a:gd name="T9" fmla="*/ 304 h 116"/>
                  <a:gd name="T10" fmla="*/ 30 w 112"/>
                  <a:gd name="T11" fmla="*/ 296 h 116"/>
                  <a:gd name="T12" fmla="*/ 27 w 112"/>
                  <a:gd name="T13" fmla="*/ 288 h 116"/>
                  <a:gd name="T14" fmla="*/ 11 w 112"/>
                  <a:gd name="T15" fmla="*/ 241 h 116"/>
                  <a:gd name="T16" fmla="*/ 3 w 112"/>
                  <a:gd name="T17" fmla="*/ 211 h 116"/>
                  <a:gd name="T18" fmla="*/ 0 w 112"/>
                  <a:gd name="T19" fmla="*/ 181 h 116"/>
                  <a:gd name="T20" fmla="*/ 3 w 112"/>
                  <a:gd name="T21" fmla="*/ 148 h 116"/>
                  <a:gd name="T22" fmla="*/ 5 w 112"/>
                  <a:gd name="T23" fmla="*/ 126 h 116"/>
                  <a:gd name="T24" fmla="*/ 14 w 112"/>
                  <a:gd name="T25" fmla="*/ 110 h 116"/>
                  <a:gd name="T26" fmla="*/ 19 w 112"/>
                  <a:gd name="T27" fmla="*/ 93 h 116"/>
                  <a:gd name="T28" fmla="*/ 30 w 112"/>
                  <a:gd name="T29" fmla="*/ 77 h 116"/>
                  <a:gd name="T30" fmla="*/ 41 w 112"/>
                  <a:gd name="T31" fmla="*/ 63 h 116"/>
                  <a:gd name="T32" fmla="*/ 49 w 112"/>
                  <a:gd name="T33" fmla="*/ 49 h 116"/>
                  <a:gd name="T34" fmla="*/ 74 w 112"/>
                  <a:gd name="T35" fmla="*/ 27 h 116"/>
                  <a:gd name="T36" fmla="*/ 101 w 112"/>
                  <a:gd name="T37" fmla="*/ 14 h 116"/>
                  <a:gd name="T38" fmla="*/ 123 w 112"/>
                  <a:gd name="T39" fmla="*/ 3 h 116"/>
                  <a:gd name="T40" fmla="*/ 143 w 112"/>
                  <a:gd name="T41" fmla="*/ 0 h 116"/>
                  <a:gd name="T42" fmla="*/ 156 w 112"/>
                  <a:gd name="T43" fmla="*/ 0 h 116"/>
                  <a:gd name="T44" fmla="*/ 159 w 112"/>
                  <a:gd name="T45" fmla="*/ 0 h 116"/>
                  <a:gd name="T46" fmla="*/ 170 w 112"/>
                  <a:gd name="T47" fmla="*/ 3 h 116"/>
                  <a:gd name="T48" fmla="*/ 197 w 112"/>
                  <a:gd name="T49" fmla="*/ 3 h 116"/>
                  <a:gd name="T50" fmla="*/ 230 w 112"/>
                  <a:gd name="T51" fmla="*/ 8 h 116"/>
                  <a:gd name="T52" fmla="*/ 249 w 112"/>
                  <a:gd name="T53" fmla="*/ 14 h 116"/>
                  <a:gd name="T54" fmla="*/ 263 w 112"/>
                  <a:gd name="T55" fmla="*/ 25 h 116"/>
                  <a:gd name="T56" fmla="*/ 307 w 112"/>
                  <a:gd name="T57" fmla="*/ 22 h 116"/>
                  <a:gd name="T58" fmla="*/ 263 w 112"/>
                  <a:gd name="T59" fmla="*/ 25 h 116"/>
                  <a:gd name="T60" fmla="*/ 263 w 112"/>
                  <a:gd name="T61" fmla="*/ 22 h 116"/>
                  <a:gd name="T62" fmla="*/ 258 w 112"/>
                  <a:gd name="T63" fmla="*/ 22 h 116"/>
                  <a:gd name="T64" fmla="*/ 249 w 112"/>
                  <a:gd name="T65" fmla="*/ 14 h 116"/>
                  <a:gd name="T66" fmla="*/ 211 w 112"/>
                  <a:gd name="T67" fmla="*/ 8 h 116"/>
                  <a:gd name="T68" fmla="*/ 173 w 112"/>
                  <a:gd name="T69" fmla="*/ 3 h 116"/>
                  <a:gd name="T70" fmla="*/ 154 w 112"/>
                  <a:gd name="T71" fmla="*/ 3 h 116"/>
                  <a:gd name="T72" fmla="*/ 151 w 112"/>
                  <a:gd name="T73" fmla="*/ 0 h 116"/>
                  <a:gd name="T74" fmla="*/ 140 w 112"/>
                  <a:gd name="T75" fmla="*/ 0 h 116"/>
                  <a:gd name="T76" fmla="*/ 118 w 112"/>
                  <a:gd name="T77" fmla="*/ 8 h 116"/>
                  <a:gd name="T78" fmla="*/ 99 w 112"/>
                  <a:gd name="T79" fmla="*/ 16 h 116"/>
                  <a:gd name="T80" fmla="*/ 74 w 112"/>
                  <a:gd name="T81" fmla="*/ 30 h 116"/>
                  <a:gd name="T82" fmla="*/ 49 w 112"/>
                  <a:gd name="T83" fmla="*/ 52 h 116"/>
                  <a:gd name="T84" fmla="*/ 30 w 112"/>
                  <a:gd name="T85" fmla="*/ 80 h 116"/>
                  <a:gd name="T86" fmla="*/ 19 w 112"/>
                  <a:gd name="T87" fmla="*/ 96 h 116"/>
                  <a:gd name="T88" fmla="*/ 14 w 112"/>
                  <a:gd name="T89" fmla="*/ 112 h 116"/>
                  <a:gd name="T90" fmla="*/ 5 w 112"/>
                  <a:gd name="T91" fmla="*/ 129 h 116"/>
                  <a:gd name="T92" fmla="*/ 3 w 112"/>
                  <a:gd name="T93" fmla="*/ 148 h 116"/>
                  <a:gd name="T94" fmla="*/ 3 w 112"/>
                  <a:gd name="T95" fmla="*/ 181 h 116"/>
                  <a:gd name="T96" fmla="*/ 5 w 112"/>
                  <a:gd name="T97" fmla="*/ 217 h 116"/>
                  <a:gd name="T98" fmla="*/ 14 w 112"/>
                  <a:gd name="T99" fmla="*/ 241 h 116"/>
                  <a:gd name="T100" fmla="*/ 27 w 112"/>
                  <a:gd name="T101" fmla="*/ 288 h 116"/>
                  <a:gd name="T102" fmla="*/ 33 w 112"/>
                  <a:gd name="T103" fmla="*/ 296 h 116"/>
                  <a:gd name="T104" fmla="*/ 33 w 112"/>
                  <a:gd name="T105" fmla="*/ 302 h 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2" h="116">
                    <a:moveTo>
                      <a:pt x="12" y="110"/>
                    </a:moveTo>
                    <a:lnTo>
                      <a:pt x="12" y="111"/>
                    </a:lnTo>
                    <a:lnTo>
                      <a:pt x="14" y="116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1" y="108"/>
                    </a:lnTo>
                    <a:lnTo>
                      <a:pt x="10" y="105"/>
                    </a:lnTo>
                    <a:lnTo>
                      <a:pt x="4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4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72" y="1"/>
                    </a:lnTo>
                    <a:lnTo>
                      <a:pt x="84" y="3"/>
                    </a:lnTo>
                    <a:lnTo>
                      <a:pt x="91" y="5"/>
                    </a:lnTo>
                    <a:lnTo>
                      <a:pt x="96" y="9"/>
                    </a:lnTo>
                    <a:lnTo>
                      <a:pt x="112" y="8"/>
                    </a:lnTo>
                    <a:lnTo>
                      <a:pt x="96" y="9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1" y="5"/>
                    </a:lnTo>
                    <a:lnTo>
                      <a:pt x="77" y="3"/>
                    </a:lnTo>
                    <a:lnTo>
                      <a:pt x="63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8" y="19"/>
                    </a:lnTo>
                    <a:lnTo>
                      <a:pt x="11" y="29"/>
                    </a:lnTo>
                    <a:lnTo>
                      <a:pt x="7" y="35"/>
                    </a:lnTo>
                    <a:lnTo>
                      <a:pt x="5" y="41"/>
                    </a:lnTo>
                    <a:lnTo>
                      <a:pt x="2" y="47"/>
                    </a:lnTo>
                    <a:lnTo>
                      <a:pt x="1" y="54"/>
                    </a:lnTo>
                    <a:lnTo>
                      <a:pt x="1" y="66"/>
                    </a:lnTo>
                    <a:lnTo>
                      <a:pt x="2" y="79"/>
                    </a:lnTo>
                    <a:lnTo>
                      <a:pt x="5" y="88"/>
                    </a:lnTo>
                    <a:lnTo>
                      <a:pt x="10" y="105"/>
                    </a:lnTo>
                    <a:lnTo>
                      <a:pt x="12" y="108"/>
                    </a:lnTo>
                    <a:lnTo>
                      <a:pt x="12" y="1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8" name="Freeform 1285"/>
              <p:cNvSpPr>
                <a:spLocks/>
              </p:cNvSpPr>
              <p:nvPr/>
            </p:nvSpPr>
            <p:spPr bwMode="auto">
              <a:xfrm>
                <a:off x="2149" y="1963"/>
                <a:ext cx="11" cy="42"/>
              </a:xfrm>
              <a:custGeom>
                <a:avLst/>
                <a:gdLst>
                  <a:gd name="T0" fmla="*/ 8 w 4"/>
                  <a:gd name="T1" fmla="*/ 36 h 15"/>
                  <a:gd name="T2" fmla="*/ 8 w 4"/>
                  <a:gd name="T3" fmla="*/ 42 h 15"/>
                  <a:gd name="T4" fmla="*/ 6 w 4"/>
                  <a:gd name="T5" fmla="*/ 42 h 15"/>
                  <a:gd name="T6" fmla="*/ 0 w 4"/>
                  <a:gd name="T7" fmla="*/ 22 h 15"/>
                  <a:gd name="T8" fmla="*/ 0 w 4"/>
                  <a:gd name="T9" fmla="*/ 14 h 15"/>
                  <a:gd name="T10" fmla="*/ 0 w 4"/>
                  <a:gd name="T11" fmla="*/ 8 h 15"/>
                  <a:gd name="T12" fmla="*/ 8 w 4"/>
                  <a:gd name="T13" fmla="*/ 3 h 15"/>
                  <a:gd name="T14" fmla="*/ 11 w 4"/>
                  <a:gd name="T15" fmla="*/ 0 h 15"/>
                  <a:gd name="T16" fmla="*/ 8 w 4"/>
                  <a:gd name="T17" fmla="*/ 3 h 15"/>
                  <a:gd name="T18" fmla="*/ 0 w 4"/>
                  <a:gd name="T19" fmla="*/ 8 h 15"/>
                  <a:gd name="T20" fmla="*/ 0 w 4"/>
                  <a:gd name="T21" fmla="*/ 14 h 15"/>
                  <a:gd name="T22" fmla="*/ 0 w 4"/>
                  <a:gd name="T23" fmla="*/ 22 h 15"/>
                  <a:gd name="T24" fmla="*/ 8 w 4"/>
                  <a:gd name="T25" fmla="*/ 3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15">
                    <a:moveTo>
                      <a:pt x="3" y="13"/>
                    </a:moveTo>
                    <a:lnTo>
                      <a:pt x="3" y="15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39" name="Freeform 1286"/>
              <p:cNvSpPr>
                <a:spLocks/>
              </p:cNvSpPr>
              <p:nvPr/>
            </p:nvSpPr>
            <p:spPr bwMode="auto">
              <a:xfrm>
                <a:off x="2157" y="1741"/>
                <a:ext cx="64" cy="294"/>
              </a:xfrm>
              <a:custGeom>
                <a:avLst/>
                <a:gdLst>
                  <a:gd name="T0" fmla="*/ 50 w 23"/>
                  <a:gd name="T1" fmla="*/ 286 h 107"/>
                  <a:gd name="T2" fmla="*/ 56 w 23"/>
                  <a:gd name="T3" fmla="*/ 294 h 107"/>
                  <a:gd name="T4" fmla="*/ 50 w 23"/>
                  <a:gd name="T5" fmla="*/ 291 h 107"/>
                  <a:gd name="T6" fmla="*/ 50 w 23"/>
                  <a:gd name="T7" fmla="*/ 286 h 107"/>
                  <a:gd name="T8" fmla="*/ 47 w 23"/>
                  <a:gd name="T9" fmla="*/ 278 h 107"/>
                  <a:gd name="T10" fmla="*/ 33 w 23"/>
                  <a:gd name="T11" fmla="*/ 253 h 107"/>
                  <a:gd name="T12" fmla="*/ 19 w 23"/>
                  <a:gd name="T13" fmla="*/ 223 h 107"/>
                  <a:gd name="T14" fmla="*/ 3 w 23"/>
                  <a:gd name="T15" fmla="*/ 184 h 107"/>
                  <a:gd name="T16" fmla="*/ 0 w 23"/>
                  <a:gd name="T17" fmla="*/ 165 h 107"/>
                  <a:gd name="T18" fmla="*/ 0 w 23"/>
                  <a:gd name="T19" fmla="*/ 143 h 107"/>
                  <a:gd name="T20" fmla="*/ 6 w 23"/>
                  <a:gd name="T21" fmla="*/ 110 h 107"/>
                  <a:gd name="T22" fmla="*/ 17 w 23"/>
                  <a:gd name="T23" fmla="*/ 85 h 107"/>
                  <a:gd name="T24" fmla="*/ 19 w 23"/>
                  <a:gd name="T25" fmla="*/ 74 h 107"/>
                  <a:gd name="T26" fmla="*/ 31 w 23"/>
                  <a:gd name="T27" fmla="*/ 55 h 107"/>
                  <a:gd name="T28" fmla="*/ 36 w 23"/>
                  <a:gd name="T29" fmla="*/ 38 h 107"/>
                  <a:gd name="T30" fmla="*/ 47 w 23"/>
                  <a:gd name="T31" fmla="*/ 19 h 107"/>
                  <a:gd name="T32" fmla="*/ 64 w 23"/>
                  <a:gd name="T33" fmla="*/ 0 h 107"/>
                  <a:gd name="T34" fmla="*/ 47 w 23"/>
                  <a:gd name="T35" fmla="*/ 19 h 107"/>
                  <a:gd name="T36" fmla="*/ 45 w 23"/>
                  <a:gd name="T37" fmla="*/ 27 h 107"/>
                  <a:gd name="T38" fmla="*/ 33 w 23"/>
                  <a:gd name="T39" fmla="*/ 47 h 107"/>
                  <a:gd name="T40" fmla="*/ 19 w 23"/>
                  <a:gd name="T41" fmla="*/ 80 h 107"/>
                  <a:gd name="T42" fmla="*/ 17 w 23"/>
                  <a:gd name="T43" fmla="*/ 88 h 107"/>
                  <a:gd name="T44" fmla="*/ 11 w 23"/>
                  <a:gd name="T45" fmla="*/ 113 h 107"/>
                  <a:gd name="T46" fmla="*/ 3 w 23"/>
                  <a:gd name="T47" fmla="*/ 146 h 107"/>
                  <a:gd name="T48" fmla="*/ 3 w 23"/>
                  <a:gd name="T49" fmla="*/ 165 h 107"/>
                  <a:gd name="T50" fmla="*/ 3 w 23"/>
                  <a:gd name="T51" fmla="*/ 184 h 107"/>
                  <a:gd name="T52" fmla="*/ 19 w 23"/>
                  <a:gd name="T53" fmla="*/ 223 h 107"/>
                  <a:gd name="T54" fmla="*/ 36 w 23"/>
                  <a:gd name="T55" fmla="*/ 253 h 107"/>
                  <a:gd name="T56" fmla="*/ 47 w 23"/>
                  <a:gd name="T57" fmla="*/ 278 h 107"/>
                  <a:gd name="T58" fmla="*/ 50 w 23"/>
                  <a:gd name="T59" fmla="*/ 286 h 10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" h="107">
                    <a:moveTo>
                      <a:pt x="18" y="104"/>
                    </a:moveTo>
                    <a:lnTo>
                      <a:pt x="20" y="107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7" y="101"/>
                    </a:lnTo>
                    <a:lnTo>
                      <a:pt x="12" y="92"/>
                    </a:lnTo>
                    <a:lnTo>
                      <a:pt x="7" y="81"/>
                    </a:lnTo>
                    <a:lnTo>
                      <a:pt x="1" y="67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2" y="40"/>
                    </a:lnTo>
                    <a:lnTo>
                      <a:pt x="6" y="31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7"/>
                    </a:lnTo>
                    <a:lnTo>
                      <a:pt x="23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9"/>
                    </a:lnTo>
                    <a:lnTo>
                      <a:pt x="6" y="32"/>
                    </a:lnTo>
                    <a:lnTo>
                      <a:pt x="4" y="41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1" y="67"/>
                    </a:lnTo>
                    <a:lnTo>
                      <a:pt x="7" y="81"/>
                    </a:lnTo>
                    <a:lnTo>
                      <a:pt x="13" y="92"/>
                    </a:lnTo>
                    <a:lnTo>
                      <a:pt x="17" y="101"/>
                    </a:lnTo>
                    <a:lnTo>
                      <a:pt x="18" y="10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0" name="Freeform 1287"/>
              <p:cNvSpPr>
                <a:spLocks/>
              </p:cNvSpPr>
              <p:nvPr/>
            </p:nvSpPr>
            <p:spPr bwMode="auto">
              <a:xfrm>
                <a:off x="2188" y="1719"/>
                <a:ext cx="269" cy="321"/>
              </a:xfrm>
              <a:custGeom>
                <a:avLst/>
                <a:gdLst>
                  <a:gd name="T0" fmla="*/ 255 w 98"/>
                  <a:gd name="T1" fmla="*/ 25 h 117"/>
                  <a:gd name="T2" fmla="*/ 258 w 98"/>
                  <a:gd name="T3" fmla="*/ 27 h 117"/>
                  <a:gd name="T4" fmla="*/ 269 w 98"/>
                  <a:gd name="T5" fmla="*/ 36 h 117"/>
                  <a:gd name="T6" fmla="*/ 258 w 98"/>
                  <a:gd name="T7" fmla="*/ 27 h 117"/>
                  <a:gd name="T8" fmla="*/ 255 w 98"/>
                  <a:gd name="T9" fmla="*/ 27 h 117"/>
                  <a:gd name="T10" fmla="*/ 236 w 98"/>
                  <a:gd name="T11" fmla="*/ 25 h 117"/>
                  <a:gd name="T12" fmla="*/ 184 w 98"/>
                  <a:gd name="T13" fmla="*/ 14 h 117"/>
                  <a:gd name="T14" fmla="*/ 151 w 98"/>
                  <a:gd name="T15" fmla="*/ 8 h 117"/>
                  <a:gd name="T16" fmla="*/ 110 w 98"/>
                  <a:gd name="T17" fmla="*/ 5 h 117"/>
                  <a:gd name="T18" fmla="*/ 88 w 98"/>
                  <a:gd name="T19" fmla="*/ 5 h 117"/>
                  <a:gd name="T20" fmla="*/ 71 w 98"/>
                  <a:gd name="T21" fmla="*/ 11 h 117"/>
                  <a:gd name="T22" fmla="*/ 55 w 98"/>
                  <a:gd name="T23" fmla="*/ 22 h 117"/>
                  <a:gd name="T24" fmla="*/ 38 w 98"/>
                  <a:gd name="T25" fmla="*/ 36 h 117"/>
                  <a:gd name="T26" fmla="*/ 16 w 98"/>
                  <a:gd name="T27" fmla="*/ 74 h 117"/>
                  <a:gd name="T28" fmla="*/ 5 w 98"/>
                  <a:gd name="T29" fmla="*/ 91 h 117"/>
                  <a:gd name="T30" fmla="*/ 0 w 98"/>
                  <a:gd name="T31" fmla="*/ 107 h 117"/>
                  <a:gd name="T32" fmla="*/ 0 w 98"/>
                  <a:gd name="T33" fmla="*/ 126 h 117"/>
                  <a:gd name="T34" fmla="*/ 3 w 98"/>
                  <a:gd name="T35" fmla="*/ 145 h 117"/>
                  <a:gd name="T36" fmla="*/ 11 w 98"/>
                  <a:gd name="T37" fmla="*/ 178 h 117"/>
                  <a:gd name="T38" fmla="*/ 25 w 98"/>
                  <a:gd name="T39" fmla="*/ 206 h 117"/>
                  <a:gd name="T40" fmla="*/ 33 w 98"/>
                  <a:gd name="T41" fmla="*/ 222 h 117"/>
                  <a:gd name="T42" fmla="*/ 47 w 98"/>
                  <a:gd name="T43" fmla="*/ 239 h 117"/>
                  <a:gd name="T44" fmla="*/ 80 w 98"/>
                  <a:gd name="T45" fmla="*/ 266 h 117"/>
                  <a:gd name="T46" fmla="*/ 110 w 98"/>
                  <a:gd name="T47" fmla="*/ 294 h 117"/>
                  <a:gd name="T48" fmla="*/ 129 w 98"/>
                  <a:gd name="T49" fmla="*/ 305 h 117"/>
                  <a:gd name="T50" fmla="*/ 145 w 98"/>
                  <a:gd name="T51" fmla="*/ 313 h 117"/>
                  <a:gd name="T52" fmla="*/ 198 w 98"/>
                  <a:gd name="T53" fmla="*/ 321 h 117"/>
                  <a:gd name="T54" fmla="*/ 143 w 98"/>
                  <a:gd name="T55" fmla="*/ 313 h 117"/>
                  <a:gd name="T56" fmla="*/ 143 w 98"/>
                  <a:gd name="T57" fmla="*/ 316 h 117"/>
                  <a:gd name="T58" fmla="*/ 140 w 98"/>
                  <a:gd name="T59" fmla="*/ 313 h 117"/>
                  <a:gd name="T60" fmla="*/ 126 w 98"/>
                  <a:gd name="T61" fmla="*/ 305 h 117"/>
                  <a:gd name="T62" fmla="*/ 93 w 98"/>
                  <a:gd name="T63" fmla="*/ 280 h 117"/>
                  <a:gd name="T64" fmla="*/ 55 w 98"/>
                  <a:gd name="T65" fmla="*/ 250 h 117"/>
                  <a:gd name="T66" fmla="*/ 41 w 98"/>
                  <a:gd name="T67" fmla="*/ 236 h 117"/>
                  <a:gd name="T68" fmla="*/ 30 w 98"/>
                  <a:gd name="T69" fmla="*/ 219 h 117"/>
                  <a:gd name="T70" fmla="*/ 16 w 98"/>
                  <a:gd name="T71" fmla="*/ 203 h 117"/>
                  <a:gd name="T72" fmla="*/ 5 w 98"/>
                  <a:gd name="T73" fmla="*/ 176 h 117"/>
                  <a:gd name="T74" fmla="*/ 0 w 98"/>
                  <a:gd name="T75" fmla="*/ 140 h 117"/>
                  <a:gd name="T76" fmla="*/ 0 w 98"/>
                  <a:gd name="T77" fmla="*/ 123 h 117"/>
                  <a:gd name="T78" fmla="*/ 0 w 98"/>
                  <a:gd name="T79" fmla="*/ 104 h 117"/>
                  <a:gd name="T80" fmla="*/ 5 w 98"/>
                  <a:gd name="T81" fmla="*/ 88 h 117"/>
                  <a:gd name="T82" fmla="*/ 16 w 98"/>
                  <a:gd name="T83" fmla="*/ 66 h 117"/>
                  <a:gd name="T84" fmla="*/ 38 w 98"/>
                  <a:gd name="T85" fmla="*/ 33 h 117"/>
                  <a:gd name="T86" fmla="*/ 55 w 98"/>
                  <a:gd name="T87" fmla="*/ 19 h 117"/>
                  <a:gd name="T88" fmla="*/ 71 w 98"/>
                  <a:gd name="T89" fmla="*/ 8 h 117"/>
                  <a:gd name="T90" fmla="*/ 93 w 98"/>
                  <a:gd name="T91" fmla="*/ 5 h 117"/>
                  <a:gd name="T92" fmla="*/ 113 w 98"/>
                  <a:gd name="T93" fmla="*/ 0 h 117"/>
                  <a:gd name="T94" fmla="*/ 151 w 98"/>
                  <a:gd name="T95" fmla="*/ 5 h 117"/>
                  <a:gd name="T96" fmla="*/ 184 w 98"/>
                  <a:gd name="T97" fmla="*/ 11 h 117"/>
                  <a:gd name="T98" fmla="*/ 236 w 98"/>
                  <a:gd name="T99" fmla="*/ 22 h 117"/>
                  <a:gd name="T100" fmla="*/ 255 w 98"/>
                  <a:gd name="T101" fmla="*/ 25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" h="117">
                    <a:moveTo>
                      <a:pt x="93" y="9"/>
                    </a:moveTo>
                    <a:lnTo>
                      <a:pt x="94" y="10"/>
                    </a:lnTo>
                    <a:lnTo>
                      <a:pt x="98" y="13"/>
                    </a:lnTo>
                    <a:lnTo>
                      <a:pt x="94" y="10"/>
                    </a:lnTo>
                    <a:lnTo>
                      <a:pt x="93" y="10"/>
                    </a:lnTo>
                    <a:lnTo>
                      <a:pt x="86" y="9"/>
                    </a:lnTo>
                    <a:lnTo>
                      <a:pt x="67" y="5"/>
                    </a:lnTo>
                    <a:lnTo>
                      <a:pt x="55" y="3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6" y="4"/>
                    </a:lnTo>
                    <a:lnTo>
                      <a:pt x="20" y="8"/>
                    </a:lnTo>
                    <a:lnTo>
                      <a:pt x="14" y="13"/>
                    </a:lnTo>
                    <a:lnTo>
                      <a:pt x="6" y="27"/>
                    </a:lnTo>
                    <a:lnTo>
                      <a:pt x="2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4" y="65"/>
                    </a:lnTo>
                    <a:lnTo>
                      <a:pt x="9" y="75"/>
                    </a:lnTo>
                    <a:lnTo>
                      <a:pt x="12" y="81"/>
                    </a:lnTo>
                    <a:lnTo>
                      <a:pt x="17" y="87"/>
                    </a:lnTo>
                    <a:lnTo>
                      <a:pt x="29" y="97"/>
                    </a:lnTo>
                    <a:lnTo>
                      <a:pt x="40" y="107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4" y="102"/>
                    </a:lnTo>
                    <a:lnTo>
                      <a:pt x="20" y="91"/>
                    </a:lnTo>
                    <a:lnTo>
                      <a:pt x="15" y="86"/>
                    </a:lnTo>
                    <a:lnTo>
                      <a:pt x="11" y="80"/>
                    </a:lnTo>
                    <a:lnTo>
                      <a:pt x="6" y="74"/>
                    </a:lnTo>
                    <a:lnTo>
                      <a:pt x="2" y="64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6" y="24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7" y="4"/>
                    </a:lnTo>
                    <a:lnTo>
                      <a:pt x="86" y="8"/>
                    </a:lnTo>
                    <a:lnTo>
                      <a:pt x="93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1" name="Freeform 1288"/>
              <p:cNvSpPr>
                <a:spLocks/>
              </p:cNvSpPr>
              <p:nvPr/>
            </p:nvSpPr>
            <p:spPr bwMode="auto">
              <a:xfrm>
                <a:off x="2314" y="2046"/>
                <a:ext cx="44" cy="16"/>
              </a:xfrm>
              <a:custGeom>
                <a:avLst/>
                <a:gdLst>
                  <a:gd name="T0" fmla="*/ 44 w 16"/>
                  <a:gd name="T1" fmla="*/ 11 h 6"/>
                  <a:gd name="T2" fmla="*/ 44 w 16"/>
                  <a:gd name="T3" fmla="*/ 16 h 6"/>
                  <a:gd name="T4" fmla="*/ 28 w 16"/>
                  <a:gd name="T5" fmla="*/ 11 h 6"/>
                  <a:gd name="T6" fmla="*/ 11 w 16"/>
                  <a:gd name="T7" fmla="*/ 5 h 6"/>
                  <a:gd name="T8" fmla="*/ 3 w 16"/>
                  <a:gd name="T9" fmla="*/ 3 h 6"/>
                  <a:gd name="T10" fmla="*/ 0 w 16"/>
                  <a:gd name="T11" fmla="*/ 0 h 6"/>
                  <a:gd name="T12" fmla="*/ 3 w 16"/>
                  <a:gd name="T13" fmla="*/ 3 h 6"/>
                  <a:gd name="T14" fmla="*/ 14 w 16"/>
                  <a:gd name="T15" fmla="*/ 5 h 6"/>
                  <a:gd name="T16" fmla="*/ 28 w 16"/>
                  <a:gd name="T17" fmla="*/ 8 h 6"/>
                  <a:gd name="T18" fmla="*/ 44 w 16"/>
                  <a:gd name="T19" fmla="*/ 1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2" name="Freeform 1289"/>
              <p:cNvSpPr>
                <a:spLocks/>
              </p:cNvSpPr>
              <p:nvPr/>
            </p:nvSpPr>
            <p:spPr bwMode="auto">
              <a:xfrm>
                <a:off x="2221" y="1969"/>
                <a:ext cx="79" cy="69"/>
              </a:xfrm>
              <a:custGeom>
                <a:avLst/>
                <a:gdLst>
                  <a:gd name="T0" fmla="*/ 76 w 29"/>
                  <a:gd name="T1" fmla="*/ 69 h 25"/>
                  <a:gd name="T2" fmla="*/ 79 w 29"/>
                  <a:gd name="T3" fmla="*/ 69 h 25"/>
                  <a:gd name="T4" fmla="*/ 76 w 29"/>
                  <a:gd name="T5" fmla="*/ 69 h 25"/>
                  <a:gd name="T6" fmla="*/ 49 w 29"/>
                  <a:gd name="T7" fmla="*/ 44 h 25"/>
                  <a:gd name="T8" fmla="*/ 22 w 29"/>
                  <a:gd name="T9" fmla="*/ 17 h 25"/>
                  <a:gd name="T10" fmla="*/ 19 w 29"/>
                  <a:gd name="T11" fmla="*/ 11 h 25"/>
                  <a:gd name="T12" fmla="*/ 8 w 29"/>
                  <a:gd name="T13" fmla="*/ 3 h 25"/>
                  <a:gd name="T14" fmla="*/ 0 w 29"/>
                  <a:gd name="T15" fmla="*/ 0 h 25"/>
                  <a:gd name="T16" fmla="*/ 8 w 29"/>
                  <a:gd name="T17" fmla="*/ 3 h 25"/>
                  <a:gd name="T18" fmla="*/ 19 w 29"/>
                  <a:gd name="T19" fmla="*/ 8 h 25"/>
                  <a:gd name="T20" fmla="*/ 25 w 29"/>
                  <a:gd name="T21" fmla="*/ 17 h 25"/>
                  <a:gd name="T22" fmla="*/ 49 w 29"/>
                  <a:gd name="T23" fmla="*/ 41 h 25"/>
                  <a:gd name="T24" fmla="*/ 76 w 29"/>
                  <a:gd name="T25" fmla="*/ 69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8" y="25"/>
                    </a:moveTo>
                    <a:lnTo>
                      <a:pt x="29" y="25"/>
                    </a:lnTo>
                    <a:lnTo>
                      <a:pt x="28" y="25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8" y="15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3" name="Freeform 1290"/>
              <p:cNvSpPr>
                <a:spLocks/>
              </p:cNvSpPr>
              <p:nvPr/>
            </p:nvSpPr>
            <p:spPr bwMode="auto">
              <a:xfrm>
                <a:off x="2174" y="1851"/>
                <a:ext cx="123" cy="203"/>
              </a:xfrm>
              <a:custGeom>
                <a:avLst/>
                <a:gdLst>
                  <a:gd name="T0" fmla="*/ 120 w 45"/>
                  <a:gd name="T1" fmla="*/ 200 h 74"/>
                  <a:gd name="T2" fmla="*/ 123 w 45"/>
                  <a:gd name="T3" fmla="*/ 203 h 74"/>
                  <a:gd name="T4" fmla="*/ 120 w 45"/>
                  <a:gd name="T5" fmla="*/ 203 h 74"/>
                  <a:gd name="T6" fmla="*/ 115 w 45"/>
                  <a:gd name="T7" fmla="*/ 200 h 74"/>
                  <a:gd name="T8" fmla="*/ 112 w 45"/>
                  <a:gd name="T9" fmla="*/ 203 h 74"/>
                  <a:gd name="T10" fmla="*/ 109 w 45"/>
                  <a:gd name="T11" fmla="*/ 200 h 74"/>
                  <a:gd name="T12" fmla="*/ 93 w 45"/>
                  <a:gd name="T13" fmla="*/ 187 h 74"/>
                  <a:gd name="T14" fmla="*/ 55 w 45"/>
                  <a:gd name="T15" fmla="*/ 140 h 74"/>
                  <a:gd name="T16" fmla="*/ 25 w 45"/>
                  <a:gd name="T17" fmla="*/ 88 h 74"/>
                  <a:gd name="T18" fmla="*/ 14 w 45"/>
                  <a:gd name="T19" fmla="*/ 71 h 74"/>
                  <a:gd name="T20" fmla="*/ 11 w 45"/>
                  <a:gd name="T21" fmla="*/ 63 h 74"/>
                  <a:gd name="T22" fmla="*/ 3 w 45"/>
                  <a:gd name="T23" fmla="*/ 49 h 74"/>
                  <a:gd name="T24" fmla="*/ 0 w 45"/>
                  <a:gd name="T25" fmla="*/ 33 h 74"/>
                  <a:gd name="T26" fmla="*/ 0 w 45"/>
                  <a:gd name="T27" fmla="*/ 19 h 74"/>
                  <a:gd name="T28" fmla="*/ 8 w 45"/>
                  <a:gd name="T29" fmla="*/ 0 h 74"/>
                  <a:gd name="T30" fmla="*/ 3 w 45"/>
                  <a:gd name="T31" fmla="*/ 19 h 74"/>
                  <a:gd name="T32" fmla="*/ 0 w 45"/>
                  <a:gd name="T33" fmla="*/ 27 h 74"/>
                  <a:gd name="T34" fmla="*/ 3 w 45"/>
                  <a:gd name="T35" fmla="*/ 44 h 74"/>
                  <a:gd name="T36" fmla="*/ 11 w 45"/>
                  <a:gd name="T37" fmla="*/ 60 h 74"/>
                  <a:gd name="T38" fmla="*/ 14 w 45"/>
                  <a:gd name="T39" fmla="*/ 69 h 74"/>
                  <a:gd name="T40" fmla="*/ 16 w 45"/>
                  <a:gd name="T41" fmla="*/ 74 h 74"/>
                  <a:gd name="T42" fmla="*/ 25 w 45"/>
                  <a:gd name="T43" fmla="*/ 91 h 74"/>
                  <a:gd name="T44" fmla="*/ 57 w 45"/>
                  <a:gd name="T45" fmla="*/ 140 h 74"/>
                  <a:gd name="T46" fmla="*/ 96 w 45"/>
                  <a:gd name="T47" fmla="*/ 184 h 74"/>
                  <a:gd name="T48" fmla="*/ 109 w 45"/>
                  <a:gd name="T49" fmla="*/ 198 h 74"/>
                  <a:gd name="T50" fmla="*/ 115 w 45"/>
                  <a:gd name="T51" fmla="*/ 200 h 74"/>
                  <a:gd name="T52" fmla="*/ 120 w 45"/>
                  <a:gd name="T53" fmla="*/ 200 h 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5" h="74">
                    <a:moveTo>
                      <a:pt x="44" y="73"/>
                    </a:moveTo>
                    <a:lnTo>
                      <a:pt x="45" y="74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34" y="68"/>
                    </a:lnTo>
                    <a:lnTo>
                      <a:pt x="20" y="51"/>
                    </a:lnTo>
                    <a:lnTo>
                      <a:pt x="9" y="32"/>
                    </a:lnTo>
                    <a:lnTo>
                      <a:pt x="5" y="26"/>
                    </a:lnTo>
                    <a:lnTo>
                      <a:pt x="4" y="23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2"/>
                    </a:lnTo>
                    <a:lnTo>
                      <a:pt x="5" y="25"/>
                    </a:lnTo>
                    <a:lnTo>
                      <a:pt x="6" y="27"/>
                    </a:lnTo>
                    <a:lnTo>
                      <a:pt x="9" y="33"/>
                    </a:lnTo>
                    <a:lnTo>
                      <a:pt x="21" y="51"/>
                    </a:lnTo>
                    <a:lnTo>
                      <a:pt x="35" y="67"/>
                    </a:lnTo>
                    <a:lnTo>
                      <a:pt x="40" y="72"/>
                    </a:lnTo>
                    <a:lnTo>
                      <a:pt x="42" y="73"/>
                    </a:lnTo>
                    <a:lnTo>
                      <a:pt x="44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4" name="Freeform 1291"/>
              <p:cNvSpPr>
                <a:spLocks/>
              </p:cNvSpPr>
              <p:nvPr/>
            </p:nvSpPr>
            <p:spPr bwMode="auto">
              <a:xfrm>
                <a:off x="2163" y="1895"/>
                <a:ext cx="85" cy="154"/>
              </a:xfrm>
              <a:custGeom>
                <a:avLst/>
                <a:gdLst>
                  <a:gd name="T0" fmla="*/ 85 w 31"/>
                  <a:gd name="T1" fmla="*/ 151 h 56"/>
                  <a:gd name="T2" fmla="*/ 85 w 31"/>
                  <a:gd name="T3" fmla="*/ 154 h 56"/>
                  <a:gd name="T4" fmla="*/ 85 w 31"/>
                  <a:gd name="T5" fmla="*/ 151 h 56"/>
                  <a:gd name="T6" fmla="*/ 82 w 31"/>
                  <a:gd name="T7" fmla="*/ 151 h 56"/>
                  <a:gd name="T8" fmla="*/ 80 w 31"/>
                  <a:gd name="T9" fmla="*/ 146 h 56"/>
                  <a:gd name="T10" fmla="*/ 69 w 31"/>
                  <a:gd name="T11" fmla="*/ 138 h 56"/>
                  <a:gd name="T12" fmla="*/ 44 w 31"/>
                  <a:gd name="T13" fmla="*/ 99 h 56"/>
                  <a:gd name="T14" fmla="*/ 25 w 31"/>
                  <a:gd name="T15" fmla="*/ 61 h 56"/>
                  <a:gd name="T16" fmla="*/ 19 w 31"/>
                  <a:gd name="T17" fmla="*/ 47 h 56"/>
                  <a:gd name="T18" fmla="*/ 19 w 31"/>
                  <a:gd name="T19" fmla="*/ 44 h 56"/>
                  <a:gd name="T20" fmla="*/ 8 w 31"/>
                  <a:gd name="T21" fmla="*/ 11 h 56"/>
                  <a:gd name="T22" fmla="*/ 0 w 31"/>
                  <a:gd name="T23" fmla="*/ 0 h 56"/>
                  <a:gd name="T24" fmla="*/ 8 w 31"/>
                  <a:gd name="T25" fmla="*/ 11 h 56"/>
                  <a:gd name="T26" fmla="*/ 22 w 31"/>
                  <a:gd name="T27" fmla="*/ 44 h 56"/>
                  <a:gd name="T28" fmla="*/ 22 w 31"/>
                  <a:gd name="T29" fmla="*/ 50 h 56"/>
                  <a:gd name="T30" fmla="*/ 27 w 31"/>
                  <a:gd name="T31" fmla="*/ 61 h 56"/>
                  <a:gd name="T32" fmla="*/ 49 w 31"/>
                  <a:gd name="T33" fmla="*/ 99 h 56"/>
                  <a:gd name="T34" fmla="*/ 71 w 31"/>
                  <a:gd name="T35" fmla="*/ 132 h 56"/>
                  <a:gd name="T36" fmla="*/ 80 w 31"/>
                  <a:gd name="T37" fmla="*/ 146 h 56"/>
                  <a:gd name="T38" fmla="*/ 85 w 31"/>
                  <a:gd name="T39" fmla="*/ 151 h 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1" h="56">
                    <a:moveTo>
                      <a:pt x="31" y="55"/>
                    </a:moveTo>
                    <a:lnTo>
                      <a:pt x="31" y="56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29" y="53"/>
                    </a:lnTo>
                    <a:lnTo>
                      <a:pt x="25" y="50"/>
                    </a:lnTo>
                    <a:lnTo>
                      <a:pt x="16" y="36"/>
                    </a:lnTo>
                    <a:lnTo>
                      <a:pt x="9" y="22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10" y="22"/>
                    </a:lnTo>
                    <a:lnTo>
                      <a:pt x="18" y="36"/>
                    </a:lnTo>
                    <a:lnTo>
                      <a:pt x="26" y="48"/>
                    </a:lnTo>
                    <a:lnTo>
                      <a:pt x="29" y="53"/>
                    </a:lnTo>
                    <a:lnTo>
                      <a:pt x="31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5" name="Freeform 1292"/>
              <p:cNvSpPr>
                <a:spLocks/>
              </p:cNvSpPr>
              <p:nvPr/>
            </p:nvSpPr>
            <p:spPr bwMode="auto">
              <a:xfrm>
                <a:off x="2204" y="1733"/>
                <a:ext cx="253" cy="294"/>
              </a:xfrm>
              <a:custGeom>
                <a:avLst/>
                <a:gdLst>
                  <a:gd name="T0" fmla="*/ 171 w 92"/>
                  <a:gd name="T1" fmla="*/ 291 h 107"/>
                  <a:gd name="T2" fmla="*/ 176 w 92"/>
                  <a:gd name="T3" fmla="*/ 291 h 107"/>
                  <a:gd name="T4" fmla="*/ 184 w 92"/>
                  <a:gd name="T5" fmla="*/ 294 h 107"/>
                  <a:gd name="T6" fmla="*/ 176 w 92"/>
                  <a:gd name="T7" fmla="*/ 291 h 107"/>
                  <a:gd name="T8" fmla="*/ 171 w 92"/>
                  <a:gd name="T9" fmla="*/ 291 h 107"/>
                  <a:gd name="T10" fmla="*/ 151 w 92"/>
                  <a:gd name="T11" fmla="*/ 289 h 107"/>
                  <a:gd name="T12" fmla="*/ 129 w 92"/>
                  <a:gd name="T13" fmla="*/ 280 h 107"/>
                  <a:gd name="T14" fmla="*/ 107 w 92"/>
                  <a:gd name="T15" fmla="*/ 267 h 107"/>
                  <a:gd name="T16" fmla="*/ 80 w 92"/>
                  <a:gd name="T17" fmla="*/ 250 h 107"/>
                  <a:gd name="T18" fmla="*/ 52 w 92"/>
                  <a:gd name="T19" fmla="*/ 225 h 107"/>
                  <a:gd name="T20" fmla="*/ 28 w 92"/>
                  <a:gd name="T21" fmla="*/ 201 h 107"/>
                  <a:gd name="T22" fmla="*/ 17 w 92"/>
                  <a:gd name="T23" fmla="*/ 181 h 107"/>
                  <a:gd name="T24" fmla="*/ 11 w 92"/>
                  <a:gd name="T25" fmla="*/ 162 h 107"/>
                  <a:gd name="T26" fmla="*/ 3 w 92"/>
                  <a:gd name="T27" fmla="*/ 140 h 107"/>
                  <a:gd name="T28" fmla="*/ 0 w 92"/>
                  <a:gd name="T29" fmla="*/ 124 h 107"/>
                  <a:gd name="T30" fmla="*/ 0 w 92"/>
                  <a:gd name="T31" fmla="*/ 104 h 107"/>
                  <a:gd name="T32" fmla="*/ 0 w 92"/>
                  <a:gd name="T33" fmla="*/ 88 h 107"/>
                  <a:gd name="T34" fmla="*/ 8 w 92"/>
                  <a:gd name="T35" fmla="*/ 69 h 107"/>
                  <a:gd name="T36" fmla="*/ 14 w 92"/>
                  <a:gd name="T37" fmla="*/ 52 h 107"/>
                  <a:gd name="T38" fmla="*/ 25 w 92"/>
                  <a:gd name="T39" fmla="*/ 38 h 107"/>
                  <a:gd name="T40" fmla="*/ 36 w 92"/>
                  <a:gd name="T41" fmla="*/ 27 h 107"/>
                  <a:gd name="T42" fmla="*/ 44 w 92"/>
                  <a:gd name="T43" fmla="*/ 19 h 107"/>
                  <a:gd name="T44" fmla="*/ 55 w 92"/>
                  <a:gd name="T45" fmla="*/ 11 h 107"/>
                  <a:gd name="T46" fmla="*/ 77 w 92"/>
                  <a:gd name="T47" fmla="*/ 5 h 107"/>
                  <a:gd name="T48" fmla="*/ 94 w 92"/>
                  <a:gd name="T49" fmla="*/ 0 h 107"/>
                  <a:gd name="T50" fmla="*/ 105 w 92"/>
                  <a:gd name="T51" fmla="*/ 5 h 107"/>
                  <a:gd name="T52" fmla="*/ 135 w 92"/>
                  <a:gd name="T53" fmla="*/ 11 h 107"/>
                  <a:gd name="T54" fmla="*/ 206 w 92"/>
                  <a:gd name="T55" fmla="*/ 33 h 107"/>
                  <a:gd name="T56" fmla="*/ 253 w 92"/>
                  <a:gd name="T57" fmla="*/ 49 h 107"/>
                  <a:gd name="T58" fmla="*/ 206 w 92"/>
                  <a:gd name="T59" fmla="*/ 33 h 107"/>
                  <a:gd name="T60" fmla="*/ 149 w 92"/>
                  <a:gd name="T61" fmla="*/ 14 h 107"/>
                  <a:gd name="T62" fmla="*/ 107 w 92"/>
                  <a:gd name="T63" fmla="*/ 5 h 107"/>
                  <a:gd name="T64" fmla="*/ 94 w 92"/>
                  <a:gd name="T65" fmla="*/ 5 h 107"/>
                  <a:gd name="T66" fmla="*/ 85 w 92"/>
                  <a:gd name="T67" fmla="*/ 5 h 107"/>
                  <a:gd name="T68" fmla="*/ 69 w 92"/>
                  <a:gd name="T69" fmla="*/ 8 h 107"/>
                  <a:gd name="T70" fmla="*/ 52 w 92"/>
                  <a:gd name="T71" fmla="*/ 14 h 107"/>
                  <a:gd name="T72" fmla="*/ 41 w 92"/>
                  <a:gd name="T73" fmla="*/ 22 h 107"/>
                  <a:gd name="T74" fmla="*/ 30 w 92"/>
                  <a:gd name="T75" fmla="*/ 33 h 107"/>
                  <a:gd name="T76" fmla="*/ 22 w 92"/>
                  <a:gd name="T77" fmla="*/ 47 h 107"/>
                  <a:gd name="T78" fmla="*/ 14 w 92"/>
                  <a:gd name="T79" fmla="*/ 60 h 107"/>
                  <a:gd name="T80" fmla="*/ 8 w 92"/>
                  <a:gd name="T81" fmla="*/ 74 h 107"/>
                  <a:gd name="T82" fmla="*/ 3 w 92"/>
                  <a:gd name="T83" fmla="*/ 91 h 107"/>
                  <a:gd name="T84" fmla="*/ 0 w 92"/>
                  <a:gd name="T85" fmla="*/ 107 h 107"/>
                  <a:gd name="T86" fmla="*/ 0 w 92"/>
                  <a:gd name="T87" fmla="*/ 126 h 107"/>
                  <a:gd name="T88" fmla="*/ 3 w 92"/>
                  <a:gd name="T89" fmla="*/ 146 h 107"/>
                  <a:gd name="T90" fmla="*/ 14 w 92"/>
                  <a:gd name="T91" fmla="*/ 165 h 107"/>
                  <a:gd name="T92" fmla="*/ 22 w 92"/>
                  <a:gd name="T93" fmla="*/ 181 h 107"/>
                  <a:gd name="T94" fmla="*/ 30 w 92"/>
                  <a:gd name="T95" fmla="*/ 201 h 107"/>
                  <a:gd name="T96" fmla="*/ 55 w 92"/>
                  <a:gd name="T97" fmla="*/ 225 h 107"/>
                  <a:gd name="T98" fmla="*/ 80 w 92"/>
                  <a:gd name="T99" fmla="*/ 250 h 107"/>
                  <a:gd name="T100" fmla="*/ 107 w 92"/>
                  <a:gd name="T101" fmla="*/ 267 h 107"/>
                  <a:gd name="T102" fmla="*/ 129 w 92"/>
                  <a:gd name="T103" fmla="*/ 278 h 107"/>
                  <a:gd name="T104" fmla="*/ 151 w 92"/>
                  <a:gd name="T105" fmla="*/ 286 h 107"/>
                  <a:gd name="T106" fmla="*/ 171 w 92"/>
                  <a:gd name="T107" fmla="*/ 291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2" h="107">
                    <a:moveTo>
                      <a:pt x="62" y="106"/>
                    </a:moveTo>
                    <a:lnTo>
                      <a:pt x="64" y="106"/>
                    </a:lnTo>
                    <a:lnTo>
                      <a:pt x="67" y="107"/>
                    </a:lnTo>
                    <a:lnTo>
                      <a:pt x="64" y="106"/>
                    </a:lnTo>
                    <a:lnTo>
                      <a:pt x="62" y="106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0" y="73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1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3" y="25"/>
                    </a:lnTo>
                    <a:lnTo>
                      <a:pt x="5" y="19"/>
                    </a:lnTo>
                    <a:lnTo>
                      <a:pt x="9" y="14"/>
                    </a:lnTo>
                    <a:lnTo>
                      <a:pt x="13" y="10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75" y="12"/>
                    </a:lnTo>
                    <a:lnTo>
                      <a:pt x="92" y="18"/>
                    </a:lnTo>
                    <a:lnTo>
                      <a:pt x="75" y="12"/>
                    </a:lnTo>
                    <a:lnTo>
                      <a:pt x="54" y="5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8" y="66"/>
                    </a:lnTo>
                    <a:lnTo>
                      <a:pt x="11" y="73"/>
                    </a:lnTo>
                    <a:lnTo>
                      <a:pt x="20" y="82"/>
                    </a:lnTo>
                    <a:lnTo>
                      <a:pt x="29" y="91"/>
                    </a:lnTo>
                    <a:lnTo>
                      <a:pt x="39" y="97"/>
                    </a:lnTo>
                    <a:lnTo>
                      <a:pt x="47" y="101"/>
                    </a:lnTo>
                    <a:lnTo>
                      <a:pt x="55" y="104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6" name="Freeform 1293"/>
              <p:cNvSpPr>
                <a:spLocks/>
              </p:cNvSpPr>
              <p:nvPr/>
            </p:nvSpPr>
            <p:spPr bwMode="auto">
              <a:xfrm>
                <a:off x="2221" y="1752"/>
                <a:ext cx="249" cy="261"/>
              </a:xfrm>
              <a:custGeom>
                <a:avLst/>
                <a:gdLst>
                  <a:gd name="T0" fmla="*/ 235 w 91"/>
                  <a:gd name="T1" fmla="*/ 55 h 95"/>
                  <a:gd name="T2" fmla="*/ 238 w 91"/>
                  <a:gd name="T3" fmla="*/ 55 h 95"/>
                  <a:gd name="T4" fmla="*/ 249 w 91"/>
                  <a:gd name="T5" fmla="*/ 55 h 95"/>
                  <a:gd name="T6" fmla="*/ 238 w 91"/>
                  <a:gd name="T7" fmla="*/ 55 h 95"/>
                  <a:gd name="T8" fmla="*/ 235 w 91"/>
                  <a:gd name="T9" fmla="*/ 55 h 95"/>
                  <a:gd name="T10" fmla="*/ 216 w 91"/>
                  <a:gd name="T11" fmla="*/ 49 h 95"/>
                  <a:gd name="T12" fmla="*/ 194 w 91"/>
                  <a:gd name="T13" fmla="*/ 47 h 95"/>
                  <a:gd name="T14" fmla="*/ 172 w 91"/>
                  <a:gd name="T15" fmla="*/ 36 h 95"/>
                  <a:gd name="T16" fmla="*/ 145 w 91"/>
                  <a:gd name="T17" fmla="*/ 19 h 95"/>
                  <a:gd name="T18" fmla="*/ 109 w 91"/>
                  <a:gd name="T19" fmla="*/ 5 h 95"/>
                  <a:gd name="T20" fmla="*/ 93 w 91"/>
                  <a:gd name="T21" fmla="*/ 3 h 95"/>
                  <a:gd name="T22" fmla="*/ 77 w 91"/>
                  <a:gd name="T23" fmla="*/ 3 h 95"/>
                  <a:gd name="T24" fmla="*/ 60 w 91"/>
                  <a:gd name="T25" fmla="*/ 5 h 95"/>
                  <a:gd name="T26" fmla="*/ 38 w 91"/>
                  <a:gd name="T27" fmla="*/ 14 h 95"/>
                  <a:gd name="T28" fmla="*/ 22 w 91"/>
                  <a:gd name="T29" fmla="*/ 27 h 95"/>
                  <a:gd name="T30" fmla="*/ 11 w 91"/>
                  <a:gd name="T31" fmla="*/ 41 h 95"/>
                  <a:gd name="T32" fmla="*/ 5 w 91"/>
                  <a:gd name="T33" fmla="*/ 55 h 95"/>
                  <a:gd name="T34" fmla="*/ 5 w 91"/>
                  <a:gd name="T35" fmla="*/ 74 h 95"/>
                  <a:gd name="T36" fmla="*/ 5 w 91"/>
                  <a:gd name="T37" fmla="*/ 107 h 95"/>
                  <a:gd name="T38" fmla="*/ 11 w 91"/>
                  <a:gd name="T39" fmla="*/ 140 h 95"/>
                  <a:gd name="T40" fmla="*/ 22 w 91"/>
                  <a:gd name="T41" fmla="*/ 162 h 95"/>
                  <a:gd name="T42" fmla="*/ 36 w 91"/>
                  <a:gd name="T43" fmla="*/ 176 h 95"/>
                  <a:gd name="T44" fmla="*/ 47 w 91"/>
                  <a:gd name="T45" fmla="*/ 190 h 95"/>
                  <a:gd name="T46" fmla="*/ 77 w 91"/>
                  <a:gd name="T47" fmla="*/ 214 h 95"/>
                  <a:gd name="T48" fmla="*/ 107 w 91"/>
                  <a:gd name="T49" fmla="*/ 231 h 95"/>
                  <a:gd name="T50" fmla="*/ 140 w 91"/>
                  <a:gd name="T51" fmla="*/ 247 h 95"/>
                  <a:gd name="T52" fmla="*/ 178 w 91"/>
                  <a:gd name="T53" fmla="*/ 258 h 95"/>
                  <a:gd name="T54" fmla="*/ 186 w 91"/>
                  <a:gd name="T55" fmla="*/ 261 h 95"/>
                  <a:gd name="T56" fmla="*/ 140 w 91"/>
                  <a:gd name="T57" fmla="*/ 247 h 95"/>
                  <a:gd name="T58" fmla="*/ 123 w 91"/>
                  <a:gd name="T59" fmla="*/ 242 h 95"/>
                  <a:gd name="T60" fmla="*/ 90 w 91"/>
                  <a:gd name="T61" fmla="*/ 220 h 95"/>
                  <a:gd name="T62" fmla="*/ 55 w 91"/>
                  <a:gd name="T63" fmla="*/ 201 h 95"/>
                  <a:gd name="T64" fmla="*/ 47 w 91"/>
                  <a:gd name="T65" fmla="*/ 190 h 95"/>
                  <a:gd name="T66" fmla="*/ 41 w 91"/>
                  <a:gd name="T67" fmla="*/ 187 h 95"/>
                  <a:gd name="T68" fmla="*/ 27 w 91"/>
                  <a:gd name="T69" fmla="*/ 173 h 95"/>
                  <a:gd name="T70" fmla="*/ 19 w 91"/>
                  <a:gd name="T71" fmla="*/ 159 h 95"/>
                  <a:gd name="T72" fmla="*/ 8 w 91"/>
                  <a:gd name="T73" fmla="*/ 135 h 95"/>
                  <a:gd name="T74" fmla="*/ 5 w 91"/>
                  <a:gd name="T75" fmla="*/ 104 h 95"/>
                  <a:gd name="T76" fmla="*/ 0 w 91"/>
                  <a:gd name="T77" fmla="*/ 88 h 95"/>
                  <a:gd name="T78" fmla="*/ 0 w 91"/>
                  <a:gd name="T79" fmla="*/ 69 h 95"/>
                  <a:gd name="T80" fmla="*/ 5 w 91"/>
                  <a:gd name="T81" fmla="*/ 49 h 95"/>
                  <a:gd name="T82" fmla="*/ 11 w 91"/>
                  <a:gd name="T83" fmla="*/ 36 h 95"/>
                  <a:gd name="T84" fmla="*/ 25 w 91"/>
                  <a:gd name="T85" fmla="*/ 22 h 95"/>
                  <a:gd name="T86" fmla="*/ 41 w 91"/>
                  <a:gd name="T87" fmla="*/ 14 h 95"/>
                  <a:gd name="T88" fmla="*/ 60 w 91"/>
                  <a:gd name="T89" fmla="*/ 3 h 95"/>
                  <a:gd name="T90" fmla="*/ 79 w 91"/>
                  <a:gd name="T91" fmla="*/ 0 h 95"/>
                  <a:gd name="T92" fmla="*/ 96 w 91"/>
                  <a:gd name="T93" fmla="*/ 3 h 95"/>
                  <a:gd name="T94" fmla="*/ 112 w 91"/>
                  <a:gd name="T95" fmla="*/ 5 h 95"/>
                  <a:gd name="T96" fmla="*/ 145 w 91"/>
                  <a:gd name="T97" fmla="*/ 19 h 95"/>
                  <a:gd name="T98" fmla="*/ 172 w 91"/>
                  <a:gd name="T99" fmla="*/ 33 h 95"/>
                  <a:gd name="T100" fmla="*/ 194 w 91"/>
                  <a:gd name="T101" fmla="*/ 44 h 95"/>
                  <a:gd name="T102" fmla="*/ 216 w 91"/>
                  <a:gd name="T103" fmla="*/ 49 h 95"/>
                  <a:gd name="T104" fmla="*/ 235 w 91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1" h="95">
                    <a:moveTo>
                      <a:pt x="86" y="20"/>
                    </a:moveTo>
                    <a:lnTo>
                      <a:pt x="87" y="20"/>
                    </a:lnTo>
                    <a:lnTo>
                      <a:pt x="91" y="20"/>
                    </a:lnTo>
                    <a:lnTo>
                      <a:pt x="87" y="20"/>
                    </a:lnTo>
                    <a:lnTo>
                      <a:pt x="86" y="20"/>
                    </a:lnTo>
                    <a:lnTo>
                      <a:pt x="79" y="18"/>
                    </a:lnTo>
                    <a:lnTo>
                      <a:pt x="71" y="17"/>
                    </a:lnTo>
                    <a:lnTo>
                      <a:pt x="63" y="13"/>
                    </a:lnTo>
                    <a:lnTo>
                      <a:pt x="53" y="7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8" y="1"/>
                    </a:lnTo>
                    <a:lnTo>
                      <a:pt x="22" y="2"/>
                    </a:lnTo>
                    <a:lnTo>
                      <a:pt x="14" y="5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2" y="39"/>
                    </a:lnTo>
                    <a:lnTo>
                      <a:pt x="4" y="51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7" y="69"/>
                    </a:lnTo>
                    <a:lnTo>
                      <a:pt x="28" y="78"/>
                    </a:lnTo>
                    <a:lnTo>
                      <a:pt x="39" y="84"/>
                    </a:lnTo>
                    <a:lnTo>
                      <a:pt x="51" y="90"/>
                    </a:lnTo>
                    <a:lnTo>
                      <a:pt x="65" y="94"/>
                    </a:lnTo>
                    <a:lnTo>
                      <a:pt x="68" y="95"/>
                    </a:lnTo>
                    <a:lnTo>
                      <a:pt x="51" y="90"/>
                    </a:lnTo>
                    <a:lnTo>
                      <a:pt x="45" y="88"/>
                    </a:lnTo>
                    <a:lnTo>
                      <a:pt x="33" y="80"/>
                    </a:lnTo>
                    <a:lnTo>
                      <a:pt x="20" y="73"/>
                    </a:lnTo>
                    <a:lnTo>
                      <a:pt x="17" y="69"/>
                    </a:lnTo>
                    <a:lnTo>
                      <a:pt x="15" y="68"/>
                    </a:lnTo>
                    <a:lnTo>
                      <a:pt x="10" y="63"/>
                    </a:lnTo>
                    <a:lnTo>
                      <a:pt x="7" y="58"/>
                    </a:lnTo>
                    <a:lnTo>
                      <a:pt x="3" y="49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5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3" y="12"/>
                    </a:lnTo>
                    <a:lnTo>
                      <a:pt x="71" y="16"/>
                    </a:lnTo>
                    <a:lnTo>
                      <a:pt x="79" y="18"/>
                    </a:lnTo>
                    <a:lnTo>
                      <a:pt x="86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7" name="Freeform 1294"/>
              <p:cNvSpPr>
                <a:spLocks/>
              </p:cNvSpPr>
              <p:nvPr/>
            </p:nvSpPr>
            <p:spPr bwMode="auto">
              <a:xfrm>
                <a:off x="2240" y="1774"/>
                <a:ext cx="241" cy="220"/>
              </a:xfrm>
              <a:custGeom>
                <a:avLst/>
                <a:gdLst>
                  <a:gd name="T0" fmla="*/ 227 w 88"/>
                  <a:gd name="T1" fmla="*/ 55 h 80"/>
                  <a:gd name="T2" fmla="*/ 230 w 88"/>
                  <a:gd name="T3" fmla="*/ 55 h 80"/>
                  <a:gd name="T4" fmla="*/ 241 w 88"/>
                  <a:gd name="T5" fmla="*/ 58 h 80"/>
                  <a:gd name="T6" fmla="*/ 230 w 88"/>
                  <a:gd name="T7" fmla="*/ 58 h 80"/>
                  <a:gd name="T8" fmla="*/ 227 w 88"/>
                  <a:gd name="T9" fmla="*/ 55 h 80"/>
                  <a:gd name="T10" fmla="*/ 211 w 88"/>
                  <a:gd name="T11" fmla="*/ 52 h 80"/>
                  <a:gd name="T12" fmla="*/ 167 w 88"/>
                  <a:gd name="T13" fmla="*/ 36 h 80"/>
                  <a:gd name="T14" fmla="*/ 140 w 88"/>
                  <a:gd name="T15" fmla="*/ 25 h 80"/>
                  <a:gd name="T16" fmla="*/ 107 w 88"/>
                  <a:gd name="T17" fmla="*/ 11 h 80"/>
                  <a:gd name="T18" fmla="*/ 74 w 88"/>
                  <a:gd name="T19" fmla="*/ 6 h 80"/>
                  <a:gd name="T20" fmla="*/ 58 w 88"/>
                  <a:gd name="T21" fmla="*/ 6 h 80"/>
                  <a:gd name="T22" fmla="*/ 41 w 88"/>
                  <a:gd name="T23" fmla="*/ 6 h 80"/>
                  <a:gd name="T24" fmla="*/ 30 w 88"/>
                  <a:gd name="T25" fmla="*/ 6 h 80"/>
                  <a:gd name="T26" fmla="*/ 19 w 88"/>
                  <a:gd name="T27" fmla="*/ 8 h 80"/>
                  <a:gd name="T28" fmla="*/ 16 w 88"/>
                  <a:gd name="T29" fmla="*/ 14 h 80"/>
                  <a:gd name="T30" fmla="*/ 8 w 88"/>
                  <a:gd name="T31" fmla="*/ 22 h 80"/>
                  <a:gd name="T32" fmla="*/ 3 w 88"/>
                  <a:gd name="T33" fmla="*/ 36 h 80"/>
                  <a:gd name="T34" fmla="*/ 3 w 88"/>
                  <a:gd name="T35" fmla="*/ 55 h 80"/>
                  <a:gd name="T36" fmla="*/ 0 w 88"/>
                  <a:gd name="T37" fmla="*/ 69 h 80"/>
                  <a:gd name="T38" fmla="*/ 0 w 88"/>
                  <a:gd name="T39" fmla="*/ 85 h 80"/>
                  <a:gd name="T40" fmla="*/ 5 w 88"/>
                  <a:gd name="T41" fmla="*/ 99 h 80"/>
                  <a:gd name="T42" fmla="*/ 8 w 88"/>
                  <a:gd name="T43" fmla="*/ 113 h 80"/>
                  <a:gd name="T44" fmla="*/ 22 w 88"/>
                  <a:gd name="T45" fmla="*/ 135 h 80"/>
                  <a:gd name="T46" fmla="*/ 36 w 88"/>
                  <a:gd name="T47" fmla="*/ 149 h 80"/>
                  <a:gd name="T48" fmla="*/ 47 w 88"/>
                  <a:gd name="T49" fmla="*/ 160 h 80"/>
                  <a:gd name="T50" fmla="*/ 79 w 88"/>
                  <a:gd name="T51" fmla="*/ 179 h 80"/>
                  <a:gd name="T52" fmla="*/ 107 w 88"/>
                  <a:gd name="T53" fmla="*/ 198 h 80"/>
                  <a:gd name="T54" fmla="*/ 140 w 88"/>
                  <a:gd name="T55" fmla="*/ 217 h 80"/>
                  <a:gd name="T56" fmla="*/ 153 w 88"/>
                  <a:gd name="T57" fmla="*/ 220 h 80"/>
                  <a:gd name="T58" fmla="*/ 162 w 88"/>
                  <a:gd name="T59" fmla="*/ 220 h 80"/>
                  <a:gd name="T60" fmla="*/ 175 w 88"/>
                  <a:gd name="T61" fmla="*/ 220 h 80"/>
                  <a:gd name="T62" fmla="*/ 183 w 88"/>
                  <a:gd name="T63" fmla="*/ 217 h 80"/>
                  <a:gd name="T64" fmla="*/ 175 w 88"/>
                  <a:gd name="T65" fmla="*/ 220 h 80"/>
                  <a:gd name="T66" fmla="*/ 167 w 88"/>
                  <a:gd name="T67" fmla="*/ 220 h 80"/>
                  <a:gd name="T68" fmla="*/ 153 w 88"/>
                  <a:gd name="T69" fmla="*/ 220 h 80"/>
                  <a:gd name="T70" fmla="*/ 140 w 88"/>
                  <a:gd name="T71" fmla="*/ 217 h 80"/>
                  <a:gd name="T72" fmla="*/ 126 w 88"/>
                  <a:gd name="T73" fmla="*/ 209 h 80"/>
                  <a:gd name="T74" fmla="*/ 90 w 88"/>
                  <a:gd name="T75" fmla="*/ 190 h 80"/>
                  <a:gd name="T76" fmla="*/ 44 w 88"/>
                  <a:gd name="T77" fmla="*/ 160 h 80"/>
                  <a:gd name="T78" fmla="*/ 30 w 88"/>
                  <a:gd name="T79" fmla="*/ 149 h 80"/>
                  <a:gd name="T80" fmla="*/ 19 w 88"/>
                  <a:gd name="T81" fmla="*/ 132 h 80"/>
                  <a:gd name="T82" fmla="*/ 5 w 88"/>
                  <a:gd name="T83" fmla="*/ 110 h 80"/>
                  <a:gd name="T84" fmla="*/ 3 w 88"/>
                  <a:gd name="T85" fmla="*/ 96 h 80"/>
                  <a:gd name="T86" fmla="*/ 0 w 88"/>
                  <a:gd name="T87" fmla="*/ 83 h 80"/>
                  <a:gd name="T88" fmla="*/ 0 w 88"/>
                  <a:gd name="T89" fmla="*/ 66 h 80"/>
                  <a:gd name="T90" fmla="*/ 0 w 88"/>
                  <a:gd name="T91" fmla="*/ 50 h 80"/>
                  <a:gd name="T92" fmla="*/ 3 w 88"/>
                  <a:gd name="T93" fmla="*/ 33 h 80"/>
                  <a:gd name="T94" fmla="*/ 8 w 88"/>
                  <a:gd name="T95" fmla="*/ 19 h 80"/>
                  <a:gd name="T96" fmla="*/ 16 w 88"/>
                  <a:gd name="T97" fmla="*/ 11 h 80"/>
                  <a:gd name="T98" fmla="*/ 22 w 88"/>
                  <a:gd name="T99" fmla="*/ 6 h 80"/>
                  <a:gd name="T100" fmla="*/ 33 w 88"/>
                  <a:gd name="T101" fmla="*/ 6 h 80"/>
                  <a:gd name="T102" fmla="*/ 44 w 88"/>
                  <a:gd name="T103" fmla="*/ 6 h 80"/>
                  <a:gd name="T104" fmla="*/ 60 w 88"/>
                  <a:gd name="T105" fmla="*/ 0 h 80"/>
                  <a:gd name="T106" fmla="*/ 77 w 88"/>
                  <a:gd name="T107" fmla="*/ 6 h 80"/>
                  <a:gd name="T108" fmla="*/ 112 w 88"/>
                  <a:gd name="T109" fmla="*/ 11 h 80"/>
                  <a:gd name="T110" fmla="*/ 170 w 88"/>
                  <a:gd name="T111" fmla="*/ 36 h 80"/>
                  <a:gd name="T112" fmla="*/ 211 w 88"/>
                  <a:gd name="T113" fmla="*/ 52 h 80"/>
                  <a:gd name="T114" fmla="*/ 227 w 88"/>
                  <a:gd name="T115" fmla="*/ 55 h 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80">
                    <a:moveTo>
                      <a:pt x="83" y="20"/>
                    </a:moveTo>
                    <a:lnTo>
                      <a:pt x="84" y="20"/>
                    </a:lnTo>
                    <a:lnTo>
                      <a:pt x="88" y="21"/>
                    </a:lnTo>
                    <a:lnTo>
                      <a:pt x="84" y="21"/>
                    </a:lnTo>
                    <a:lnTo>
                      <a:pt x="83" y="20"/>
                    </a:lnTo>
                    <a:lnTo>
                      <a:pt x="77" y="19"/>
                    </a:lnTo>
                    <a:lnTo>
                      <a:pt x="61" y="13"/>
                    </a:lnTo>
                    <a:lnTo>
                      <a:pt x="51" y="9"/>
                    </a:lnTo>
                    <a:lnTo>
                      <a:pt x="39" y="4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1"/>
                    </a:lnTo>
                    <a:lnTo>
                      <a:pt x="8" y="49"/>
                    </a:lnTo>
                    <a:lnTo>
                      <a:pt x="13" y="54"/>
                    </a:lnTo>
                    <a:lnTo>
                      <a:pt x="17" y="58"/>
                    </a:lnTo>
                    <a:lnTo>
                      <a:pt x="29" y="65"/>
                    </a:lnTo>
                    <a:lnTo>
                      <a:pt x="39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59" y="80"/>
                    </a:lnTo>
                    <a:lnTo>
                      <a:pt x="64" y="80"/>
                    </a:lnTo>
                    <a:lnTo>
                      <a:pt x="67" y="79"/>
                    </a:lnTo>
                    <a:lnTo>
                      <a:pt x="64" y="80"/>
                    </a:lnTo>
                    <a:lnTo>
                      <a:pt x="61" y="80"/>
                    </a:lnTo>
                    <a:lnTo>
                      <a:pt x="56" y="80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3" y="69"/>
                    </a:lnTo>
                    <a:lnTo>
                      <a:pt x="16" y="58"/>
                    </a:lnTo>
                    <a:lnTo>
                      <a:pt x="11" y="54"/>
                    </a:lnTo>
                    <a:lnTo>
                      <a:pt x="7" y="48"/>
                    </a:lnTo>
                    <a:lnTo>
                      <a:pt x="2" y="40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1" y="4"/>
                    </a:lnTo>
                    <a:lnTo>
                      <a:pt x="62" y="13"/>
                    </a:lnTo>
                    <a:lnTo>
                      <a:pt x="77" y="19"/>
                    </a:lnTo>
                    <a:lnTo>
                      <a:pt x="83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8" name="Freeform 1295"/>
              <p:cNvSpPr>
                <a:spLocks/>
              </p:cNvSpPr>
              <p:nvPr/>
            </p:nvSpPr>
            <p:spPr bwMode="auto">
              <a:xfrm>
                <a:off x="2267" y="1796"/>
                <a:ext cx="217" cy="110"/>
              </a:xfrm>
              <a:custGeom>
                <a:avLst/>
                <a:gdLst>
                  <a:gd name="T0" fmla="*/ 212 w 79"/>
                  <a:gd name="T1" fmla="*/ 55 h 40"/>
                  <a:gd name="T2" fmla="*/ 217 w 79"/>
                  <a:gd name="T3" fmla="*/ 55 h 40"/>
                  <a:gd name="T4" fmla="*/ 212 w 79"/>
                  <a:gd name="T5" fmla="*/ 58 h 40"/>
                  <a:gd name="T6" fmla="*/ 198 w 79"/>
                  <a:gd name="T7" fmla="*/ 58 h 40"/>
                  <a:gd name="T8" fmla="*/ 170 w 79"/>
                  <a:gd name="T9" fmla="*/ 50 h 40"/>
                  <a:gd name="T10" fmla="*/ 135 w 79"/>
                  <a:gd name="T11" fmla="*/ 41 h 40"/>
                  <a:gd name="T12" fmla="*/ 115 w 79"/>
                  <a:gd name="T13" fmla="*/ 30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6 h 40"/>
                  <a:gd name="T24" fmla="*/ 22 w 79"/>
                  <a:gd name="T25" fmla="*/ 11 h 40"/>
                  <a:gd name="T26" fmla="*/ 8 w 79"/>
                  <a:gd name="T27" fmla="*/ 19 h 40"/>
                  <a:gd name="T28" fmla="*/ 5 w 79"/>
                  <a:gd name="T29" fmla="*/ 30 h 40"/>
                  <a:gd name="T30" fmla="*/ 5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22 w 79"/>
                  <a:gd name="T37" fmla="*/ 77 h 40"/>
                  <a:gd name="T38" fmla="*/ 36 w 79"/>
                  <a:gd name="T39" fmla="*/ 91 h 40"/>
                  <a:gd name="T40" fmla="*/ 58 w 79"/>
                  <a:gd name="T41" fmla="*/ 110 h 40"/>
                  <a:gd name="T42" fmla="*/ 36 w 79"/>
                  <a:gd name="T43" fmla="*/ 91 h 40"/>
                  <a:gd name="T44" fmla="*/ 30 w 79"/>
                  <a:gd name="T45" fmla="*/ 85 h 40"/>
                  <a:gd name="T46" fmla="*/ 14 w 79"/>
                  <a:gd name="T47" fmla="*/ 69 h 40"/>
                  <a:gd name="T48" fmla="*/ 3 w 79"/>
                  <a:gd name="T49" fmla="*/ 47 h 40"/>
                  <a:gd name="T50" fmla="*/ 0 w 79"/>
                  <a:gd name="T51" fmla="*/ 41 h 40"/>
                  <a:gd name="T52" fmla="*/ 3 w 79"/>
                  <a:gd name="T53" fmla="*/ 33 h 40"/>
                  <a:gd name="T54" fmla="*/ 5 w 79"/>
                  <a:gd name="T55" fmla="*/ 28 h 40"/>
                  <a:gd name="T56" fmla="*/ 14 w 79"/>
                  <a:gd name="T57" fmla="*/ 17 h 40"/>
                  <a:gd name="T58" fmla="*/ 22 w 79"/>
                  <a:gd name="T59" fmla="*/ 6 h 40"/>
                  <a:gd name="T60" fmla="*/ 30 w 79"/>
                  <a:gd name="T61" fmla="*/ 3 h 40"/>
                  <a:gd name="T62" fmla="*/ 41 w 79"/>
                  <a:gd name="T63" fmla="*/ 0 h 40"/>
                  <a:gd name="T64" fmla="*/ 60 w 79"/>
                  <a:gd name="T65" fmla="*/ 3 h 40"/>
                  <a:gd name="T66" fmla="*/ 80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0 h 40"/>
                  <a:gd name="T76" fmla="*/ 198 w 79"/>
                  <a:gd name="T77" fmla="*/ 55 h 40"/>
                  <a:gd name="T78" fmla="*/ 212 w 79"/>
                  <a:gd name="T79" fmla="*/ 55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0"/>
                    </a:moveTo>
                    <a:lnTo>
                      <a:pt x="79" y="20"/>
                    </a:lnTo>
                    <a:lnTo>
                      <a:pt x="77" y="21"/>
                    </a:lnTo>
                    <a:lnTo>
                      <a:pt x="72" y="21"/>
                    </a:lnTo>
                    <a:lnTo>
                      <a:pt x="62" y="18"/>
                    </a:lnTo>
                    <a:lnTo>
                      <a:pt x="49" y="15"/>
                    </a:lnTo>
                    <a:lnTo>
                      <a:pt x="42" y="11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8" y="28"/>
                    </a:lnTo>
                    <a:lnTo>
                      <a:pt x="13" y="33"/>
                    </a:lnTo>
                    <a:lnTo>
                      <a:pt x="21" y="40"/>
                    </a:lnTo>
                    <a:lnTo>
                      <a:pt x="13" y="33"/>
                    </a:lnTo>
                    <a:lnTo>
                      <a:pt x="11" y="31"/>
                    </a:lnTo>
                    <a:lnTo>
                      <a:pt x="5" y="25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29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18"/>
                    </a:lnTo>
                    <a:lnTo>
                      <a:pt x="72" y="20"/>
                    </a:lnTo>
                    <a:lnTo>
                      <a:pt x="77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49" name="Freeform 1296"/>
              <p:cNvSpPr>
                <a:spLocks/>
              </p:cNvSpPr>
              <p:nvPr/>
            </p:nvSpPr>
            <p:spPr bwMode="auto">
              <a:xfrm>
                <a:off x="2339" y="1920"/>
                <a:ext cx="115" cy="24"/>
              </a:xfrm>
              <a:custGeom>
                <a:avLst/>
                <a:gdLst>
                  <a:gd name="T0" fmla="*/ 112 w 42"/>
                  <a:gd name="T1" fmla="*/ 16 h 9"/>
                  <a:gd name="T2" fmla="*/ 115 w 42"/>
                  <a:gd name="T3" fmla="*/ 16 h 9"/>
                  <a:gd name="T4" fmla="*/ 115 w 42"/>
                  <a:gd name="T5" fmla="*/ 19 h 9"/>
                  <a:gd name="T6" fmla="*/ 112 w 42"/>
                  <a:gd name="T7" fmla="*/ 19 h 9"/>
                  <a:gd name="T8" fmla="*/ 99 w 42"/>
                  <a:gd name="T9" fmla="*/ 21 h 9"/>
                  <a:gd name="T10" fmla="*/ 68 w 42"/>
                  <a:gd name="T11" fmla="*/ 24 h 9"/>
                  <a:gd name="T12" fmla="*/ 41 w 42"/>
                  <a:gd name="T13" fmla="*/ 21 h 9"/>
                  <a:gd name="T14" fmla="*/ 30 w 42"/>
                  <a:gd name="T15" fmla="*/ 21 h 9"/>
                  <a:gd name="T16" fmla="*/ 27 w 42"/>
                  <a:gd name="T17" fmla="*/ 16 h 9"/>
                  <a:gd name="T18" fmla="*/ 8 w 42"/>
                  <a:gd name="T19" fmla="*/ 3 h 9"/>
                  <a:gd name="T20" fmla="*/ 0 w 42"/>
                  <a:gd name="T21" fmla="*/ 0 h 9"/>
                  <a:gd name="T22" fmla="*/ 8 w 42"/>
                  <a:gd name="T23" fmla="*/ 3 h 9"/>
                  <a:gd name="T24" fmla="*/ 30 w 42"/>
                  <a:gd name="T25" fmla="*/ 16 h 9"/>
                  <a:gd name="T26" fmla="*/ 33 w 42"/>
                  <a:gd name="T27" fmla="*/ 19 h 9"/>
                  <a:gd name="T28" fmla="*/ 41 w 42"/>
                  <a:gd name="T29" fmla="*/ 21 h 9"/>
                  <a:gd name="T30" fmla="*/ 71 w 42"/>
                  <a:gd name="T31" fmla="*/ 21 h 9"/>
                  <a:gd name="T32" fmla="*/ 99 w 42"/>
                  <a:gd name="T33" fmla="*/ 19 h 9"/>
                  <a:gd name="T34" fmla="*/ 112 w 42"/>
                  <a:gd name="T35" fmla="*/ 16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" h="9">
                    <a:moveTo>
                      <a:pt x="41" y="6"/>
                    </a:moveTo>
                    <a:lnTo>
                      <a:pt x="42" y="6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25" y="9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0" y="6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26" y="8"/>
                    </a:lnTo>
                    <a:lnTo>
                      <a:pt x="36" y="7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50" name="Freeform 1297"/>
              <p:cNvSpPr>
                <a:spLocks/>
              </p:cNvSpPr>
              <p:nvPr/>
            </p:nvSpPr>
            <p:spPr bwMode="auto">
              <a:xfrm>
                <a:off x="2281" y="1887"/>
                <a:ext cx="170" cy="76"/>
              </a:xfrm>
              <a:custGeom>
                <a:avLst/>
                <a:gdLst>
                  <a:gd name="T0" fmla="*/ 162 w 62"/>
                  <a:gd name="T1" fmla="*/ 68 h 28"/>
                  <a:gd name="T2" fmla="*/ 170 w 62"/>
                  <a:gd name="T3" fmla="*/ 68 h 28"/>
                  <a:gd name="T4" fmla="*/ 162 w 62"/>
                  <a:gd name="T5" fmla="*/ 71 h 28"/>
                  <a:gd name="T6" fmla="*/ 143 w 62"/>
                  <a:gd name="T7" fmla="*/ 76 h 28"/>
                  <a:gd name="T8" fmla="*/ 118 w 62"/>
                  <a:gd name="T9" fmla="*/ 76 h 28"/>
                  <a:gd name="T10" fmla="*/ 93 w 62"/>
                  <a:gd name="T11" fmla="*/ 71 h 28"/>
                  <a:gd name="T12" fmla="*/ 80 w 62"/>
                  <a:gd name="T13" fmla="*/ 71 h 28"/>
                  <a:gd name="T14" fmla="*/ 71 w 62"/>
                  <a:gd name="T15" fmla="*/ 65 h 28"/>
                  <a:gd name="T16" fmla="*/ 49 w 62"/>
                  <a:gd name="T17" fmla="*/ 54 h 28"/>
                  <a:gd name="T18" fmla="*/ 36 w 62"/>
                  <a:gd name="T19" fmla="*/ 41 h 28"/>
                  <a:gd name="T20" fmla="*/ 8 w 62"/>
                  <a:gd name="T21" fmla="*/ 11 h 28"/>
                  <a:gd name="T22" fmla="*/ 0 w 62"/>
                  <a:gd name="T23" fmla="*/ 0 h 28"/>
                  <a:gd name="T24" fmla="*/ 14 w 62"/>
                  <a:gd name="T25" fmla="*/ 11 h 28"/>
                  <a:gd name="T26" fmla="*/ 36 w 62"/>
                  <a:gd name="T27" fmla="*/ 41 h 28"/>
                  <a:gd name="T28" fmla="*/ 52 w 62"/>
                  <a:gd name="T29" fmla="*/ 54 h 28"/>
                  <a:gd name="T30" fmla="*/ 71 w 62"/>
                  <a:gd name="T31" fmla="*/ 65 h 28"/>
                  <a:gd name="T32" fmla="*/ 80 w 62"/>
                  <a:gd name="T33" fmla="*/ 68 h 28"/>
                  <a:gd name="T34" fmla="*/ 93 w 62"/>
                  <a:gd name="T35" fmla="*/ 71 h 28"/>
                  <a:gd name="T36" fmla="*/ 118 w 62"/>
                  <a:gd name="T37" fmla="*/ 76 h 28"/>
                  <a:gd name="T38" fmla="*/ 143 w 62"/>
                  <a:gd name="T39" fmla="*/ 71 h 28"/>
                  <a:gd name="T40" fmla="*/ 162 w 62"/>
                  <a:gd name="T41" fmla="*/ 68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" h="28">
                    <a:moveTo>
                      <a:pt x="59" y="25"/>
                    </a:moveTo>
                    <a:lnTo>
                      <a:pt x="62" y="25"/>
                    </a:lnTo>
                    <a:lnTo>
                      <a:pt x="59" y="26"/>
                    </a:lnTo>
                    <a:lnTo>
                      <a:pt x="52" y="28"/>
                    </a:lnTo>
                    <a:lnTo>
                      <a:pt x="43" y="28"/>
                    </a:lnTo>
                    <a:lnTo>
                      <a:pt x="34" y="26"/>
                    </a:lnTo>
                    <a:lnTo>
                      <a:pt x="29" y="26"/>
                    </a:lnTo>
                    <a:lnTo>
                      <a:pt x="26" y="24"/>
                    </a:lnTo>
                    <a:lnTo>
                      <a:pt x="18" y="20"/>
                    </a:lnTo>
                    <a:lnTo>
                      <a:pt x="13" y="15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6" y="24"/>
                    </a:lnTo>
                    <a:lnTo>
                      <a:pt x="29" y="25"/>
                    </a:lnTo>
                    <a:lnTo>
                      <a:pt x="34" y="26"/>
                    </a:lnTo>
                    <a:lnTo>
                      <a:pt x="43" y="28"/>
                    </a:lnTo>
                    <a:lnTo>
                      <a:pt x="52" y="26"/>
                    </a:lnTo>
                    <a:lnTo>
                      <a:pt x="59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51" name="Freeform 1298"/>
              <p:cNvSpPr>
                <a:spLocks/>
              </p:cNvSpPr>
              <p:nvPr/>
            </p:nvSpPr>
            <p:spPr bwMode="auto">
              <a:xfrm>
                <a:off x="2380" y="1972"/>
                <a:ext cx="46" cy="11"/>
              </a:xfrm>
              <a:custGeom>
                <a:avLst/>
                <a:gdLst>
                  <a:gd name="T0" fmla="*/ 43 w 17"/>
                  <a:gd name="T1" fmla="*/ 6 h 4"/>
                  <a:gd name="T2" fmla="*/ 46 w 17"/>
                  <a:gd name="T3" fmla="*/ 6 h 4"/>
                  <a:gd name="T4" fmla="*/ 46 w 17"/>
                  <a:gd name="T5" fmla="*/ 8 h 4"/>
                  <a:gd name="T6" fmla="*/ 41 w 17"/>
                  <a:gd name="T7" fmla="*/ 11 h 4"/>
                  <a:gd name="T8" fmla="*/ 30 w 17"/>
                  <a:gd name="T9" fmla="*/ 8 h 4"/>
                  <a:gd name="T10" fmla="*/ 14 w 17"/>
                  <a:gd name="T11" fmla="*/ 6 h 4"/>
                  <a:gd name="T12" fmla="*/ 3 w 17"/>
                  <a:gd name="T13" fmla="*/ 6 h 4"/>
                  <a:gd name="T14" fmla="*/ 0 w 17"/>
                  <a:gd name="T15" fmla="*/ 0 h 4"/>
                  <a:gd name="T16" fmla="*/ 3 w 17"/>
                  <a:gd name="T17" fmla="*/ 0 h 4"/>
                  <a:gd name="T18" fmla="*/ 14 w 17"/>
                  <a:gd name="T19" fmla="*/ 6 h 4"/>
                  <a:gd name="T20" fmla="*/ 30 w 17"/>
                  <a:gd name="T21" fmla="*/ 8 h 4"/>
                  <a:gd name="T22" fmla="*/ 41 w 17"/>
                  <a:gd name="T23" fmla="*/ 8 h 4"/>
                  <a:gd name="T24" fmla="*/ 43 w 17"/>
                  <a:gd name="T25" fmla="*/ 6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4">
                    <a:moveTo>
                      <a:pt x="16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1" y="3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52" name="Freeform 1299"/>
              <p:cNvSpPr>
                <a:spLocks/>
              </p:cNvSpPr>
              <p:nvPr/>
            </p:nvSpPr>
            <p:spPr bwMode="auto">
              <a:xfrm>
                <a:off x="2262" y="1878"/>
                <a:ext cx="33" cy="44"/>
              </a:xfrm>
              <a:custGeom>
                <a:avLst/>
                <a:gdLst>
                  <a:gd name="T0" fmla="*/ 28 w 12"/>
                  <a:gd name="T1" fmla="*/ 41 h 16"/>
                  <a:gd name="T2" fmla="*/ 33 w 12"/>
                  <a:gd name="T3" fmla="*/ 44 h 16"/>
                  <a:gd name="T4" fmla="*/ 28 w 12"/>
                  <a:gd name="T5" fmla="*/ 41 h 16"/>
                  <a:gd name="T6" fmla="*/ 8 w 12"/>
                  <a:gd name="T7" fmla="*/ 14 h 16"/>
                  <a:gd name="T8" fmla="*/ 0 w 12"/>
                  <a:gd name="T9" fmla="*/ 3 h 16"/>
                  <a:gd name="T10" fmla="*/ 0 w 12"/>
                  <a:gd name="T11" fmla="*/ 0 h 16"/>
                  <a:gd name="T12" fmla="*/ 0 w 12"/>
                  <a:gd name="T13" fmla="*/ 3 h 16"/>
                  <a:gd name="T14" fmla="*/ 8 w 12"/>
                  <a:gd name="T15" fmla="*/ 14 h 16"/>
                  <a:gd name="T16" fmla="*/ 28 w 12"/>
                  <a:gd name="T17" fmla="*/ 4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10" y="15"/>
                    </a:moveTo>
                    <a:lnTo>
                      <a:pt x="12" y="16"/>
                    </a:lnTo>
                    <a:lnTo>
                      <a:pt x="10" y="15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53" name="Freeform 1300"/>
              <p:cNvSpPr>
                <a:spLocks/>
              </p:cNvSpPr>
              <p:nvPr/>
            </p:nvSpPr>
            <p:spPr bwMode="auto">
              <a:xfrm>
                <a:off x="2253" y="1788"/>
                <a:ext cx="17" cy="82"/>
              </a:xfrm>
              <a:custGeom>
                <a:avLst/>
                <a:gdLst>
                  <a:gd name="T0" fmla="*/ 14 w 6"/>
                  <a:gd name="T1" fmla="*/ 79 h 30"/>
                  <a:gd name="T2" fmla="*/ 14 w 6"/>
                  <a:gd name="T3" fmla="*/ 82 h 30"/>
                  <a:gd name="T4" fmla="*/ 14 w 6"/>
                  <a:gd name="T5" fmla="*/ 79 h 30"/>
                  <a:gd name="T6" fmla="*/ 6 w 6"/>
                  <a:gd name="T7" fmla="*/ 71 h 30"/>
                  <a:gd name="T8" fmla="*/ 0 w 6"/>
                  <a:gd name="T9" fmla="*/ 63 h 30"/>
                  <a:gd name="T10" fmla="*/ 0 w 6"/>
                  <a:gd name="T11" fmla="*/ 52 h 30"/>
                  <a:gd name="T12" fmla="*/ 3 w 6"/>
                  <a:gd name="T13" fmla="*/ 33 h 30"/>
                  <a:gd name="T14" fmla="*/ 3 w 6"/>
                  <a:gd name="T15" fmla="*/ 22 h 30"/>
                  <a:gd name="T16" fmla="*/ 6 w 6"/>
                  <a:gd name="T17" fmla="*/ 14 h 30"/>
                  <a:gd name="T18" fmla="*/ 6 w 6"/>
                  <a:gd name="T19" fmla="*/ 11 h 30"/>
                  <a:gd name="T20" fmla="*/ 9 w 6"/>
                  <a:gd name="T21" fmla="*/ 8 h 30"/>
                  <a:gd name="T22" fmla="*/ 17 w 6"/>
                  <a:gd name="T23" fmla="*/ 0 h 30"/>
                  <a:gd name="T24" fmla="*/ 9 w 6"/>
                  <a:gd name="T25" fmla="*/ 8 h 30"/>
                  <a:gd name="T26" fmla="*/ 6 w 6"/>
                  <a:gd name="T27" fmla="*/ 14 h 30"/>
                  <a:gd name="T28" fmla="*/ 6 w 6"/>
                  <a:gd name="T29" fmla="*/ 22 h 30"/>
                  <a:gd name="T30" fmla="*/ 3 w 6"/>
                  <a:gd name="T31" fmla="*/ 33 h 30"/>
                  <a:gd name="T32" fmla="*/ 0 w 6"/>
                  <a:gd name="T33" fmla="*/ 52 h 30"/>
                  <a:gd name="T34" fmla="*/ 3 w 6"/>
                  <a:gd name="T35" fmla="*/ 63 h 30"/>
                  <a:gd name="T36" fmla="*/ 6 w 6"/>
                  <a:gd name="T37" fmla="*/ 71 h 30"/>
                  <a:gd name="T38" fmla="*/ 14 w 6"/>
                  <a:gd name="T39" fmla="*/ 79 h 3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30">
                    <a:moveTo>
                      <a:pt x="5" y="29"/>
                    </a:moveTo>
                    <a:lnTo>
                      <a:pt x="5" y="30"/>
                    </a:lnTo>
                    <a:lnTo>
                      <a:pt x="5" y="29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54" name="Freeform 1301"/>
              <p:cNvSpPr>
                <a:spLocks/>
              </p:cNvSpPr>
              <p:nvPr/>
            </p:nvSpPr>
            <p:spPr bwMode="auto">
              <a:xfrm>
                <a:off x="2286" y="1812"/>
                <a:ext cx="195" cy="110"/>
              </a:xfrm>
              <a:custGeom>
                <a:avLst/>
                <a:gdLst>
                  <a:gd name="T0" fmla="*/ 184 w 71"/>
                  <a:gd name="T1" fmla="*/ 47 h 40"/>
                  <a:gd name="T2" fmla="*/ 195 w 71"/>
                  <a:gd name="T3" fmla="*/ 47 h 40"/>
                  <a:gd name="T4" fmla="*/ 187 w 71"/>
                  <a:gd name="T5" fmla="*/ 47 h 40"/>
                  <a:gd name="T6" fmla="*/ 184 w 71"/>
                  <a:gd name="T7" fmla="*/ 52 h 40"/>
                  <a:gd name="T8" fmla="*/ 170 w 71"/>
                  <a:gd name="T9" fmla="*/ 52 h 40"/>
                  <a:gd name="T10" fmla="*/ 154 w 71"/>
                  <a:gd name="T11" fmla="*/ 52 h 40"/>
                  <a:gd name="T12" fmla="*/ 137 w 71"/>
                  <a:gd name="T13" fmla="*/ 52 h 40"/>
                  <a:gd name="T14" fmla="*/ 93 w 71"/>
                  <a:gd name="T15" fmla="*/ 28 h 40"/>
                  <a:gd name="T16" fmla="*/ 69 w 71"/>
                  <a:gd name="T17" fmla="*/ 17 h 40"/>
                  <a:gd name="T18" fmla="*/ 41 w 71"/>
                  <a:gd name="T19" fmla="*/ 8 h 40"/>
                  <a:gd name="T20" fmla="*/ 25 w 71"/>
                  <a:gd name="T21" fmla="*/ 3 h 40"/>
                  <a:gd name="T22" fmla="*/ 14 w 71"/>
                  <a:gd name="T23" fmla="*/ 3 h 40"/>
                  <a:gd name="T24" fmla="*/ 8 w 71"/>
                  <a:gd name="T25" fmla="*/ 8 h 40"/>
                  <a:gd name="T26" fmla="*/ 3 w 71"/>
                  <a:gd name="T27" fmla="*/ 17 h 40"/>
                  <a:gd name="T28" fmla="*/ 8 w 71"/>
                  <a:gd name="T29" fmla="*/ 28 h 40"/>
                  <a:gd name="T30" fmla="*/ 11 w 71"/>
                  <a:gd name="T31" fmla="*/ 41 h 40"/>
                  <a:gd name="T32" fmla="*/ 16 w 71"/>
                  <a:gd name="T33" fmla="*/ 47 h 40"/>
                  <a:gd name="T34" fmla="*/ 27 w 71"/>
                  <a:gd name="T35" fmla="*/ 55 h 40"/>
                  <a:gd name="T36" fmla="*/ 66 w 71"/>
                  <a:gd name="T37" fmla="*/ 83 h 40"/>
                  <a:gd name="T38" fmla="*/ 71 w 71"/>
                  <a:gd name="T39" fmla="*/ 88 h 40"/>
                  <a:gd name="T40" fmla="*/ 88 w 71"/>
                  <a:gd name="T41" fmla="*/ 99 h 40"/>
                  <a:gd name="T42" fmla="*/ 113 w 71"/>
                  <a:gd name="T43" fmla="*/ 110 h 40"/>
                  <a:gd name="T44" fmla="*/ 126 w 71"/>
                  <a:gd name="T45" fmla="*/ 110 h 40"/>
                  <a:gd name="T46" fmla="*/ 140 w 71"/>
                  <a:gd name="T47" fmla="*/ 107 h 40"/>
                  <a:gd name="T48" fmla="*/ 173 w 71"/>
                  <a:gd name="T49" fmla="*/ 110 h 40"/>
                  <a:gd name="T50" fmla="*/ 140 w 71"/>
                  <a:gd name="T51" fmla="*/ 110 h 40"/>
                  <a:gd name="T52" fmla="*/ 126 w 71"/>
                  <a:gd name="T53" fmla="*/ 110 h 40"/>
                  <a:gd name="T54" fmla="*/ 113 w 71"/>
                  <a:gd name="T55" fmla="*/ 110 h 40"/>
                  <a:gd name="T56" fmla="*/ 99 w 71"/>
                  <a:gd name="T57" fmla="*/ 107 h 40"/>
                  <a:gd name="T58" fmla="*/ 82 w 71"/>
                  <a:gd name="T59" fmla="*/ 99 h 40"/>
                  <a:gd name="T60" fmla="*/ 71 w 71"/>
                  <a:gd name="T61" fmla="*/ 94 h 40"/>
                  <a:gd name="T62" fmla="*/ 60 w 71"/>
                  <a:gd name="T63" fmla="*/ 83 h 40"/>
                  <a:gd name="T64" fmla="*/ 25 w 71"/>
                  <a:gd name="T65" fmla="*/ 55 h 40"/>
                  <a:gd name="T66" fmla="*/ 16 w 71"/>
                  <a:gd name="T67" fmla="*/ 47 h 40"/>
                  <a:gd name="T68" fmla="*/ 8 w 71"/>
                  <a:gd name="T69" fmla="*/ 39 h 40"/>
                  <a:gd name="T70" fmla="*/ 3 w 71"/>
                  <a:gd name="T71" fmla="*/ 28 h 40"/>
                  <a:gd name="T72" fmla="*/ 0 w 71"/>
                  <a:gd name="T73" fmla="*/ 14 h 40"/>
                  <a:gd name="T74" fmla="*/ 0 w 71"/>
                  <a:gd name="T75" fmla="*/ 8 h 40"/>
                  <a:gd name="T76" fmla="*/ 3 w 71"/>
                  <a:gd name="T77" fmla="*/ 3 h 40"/>
                  <a:gd name="T78" fmla="*/ 11 w 71"/>
                  <a:gd name="T79" fmla="*/ 0 h 40"/>
                  <a:gd name="T80" fmla="*/ 16 w 71"/>
                  <a:gd name="T81" fmla="*/ 0 h 40"/>
                  <a:gd name="T82" fmla="*/ 44 w 71"/>
                  <a:gd name="T83" fmla="*/ 8 h 40"/>
                  <a:gd name="T84" fmla="*/ 71 w 71"/>
                  <a:gd name="T85" fmla="*/ 14 h 40"/>
                  <a:gd name="T86" fmla="*/ 96 w 71"/>
                  <a:gd name="T87" fmla="*/ 28 h 40"/>
                  <a:gd name="T88" fmla="*/ 137 w 71"/>
                  <a:gd name="T89" fmla="*/ 47 h 40"/>
                  <a:gd name="T90" fmla="*/ 154 w 71"/>
                  <a:gd name="T91" fmla="*/ 52 h 40"/>
                  <a:gd name="T92" fmla="*/ 170 w 71"/>
                  <a:gd name="T93" fmla="*/ 52 h 40"/>
                  <a:gd name="T94" fmla="*/ 184 w 71"/>
                  <a:gd name="T95" fmla="*/ 47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1" h="40">
                    <a:moveTo>
                      <a:pt x="67" y="17"/>
                    </a:moveTo>
                    <a:lnTo>
                      <a:pt x="71" y="17"/>
                    </a:lnTo>
                    <a:lnTo>
                      <a:pt x="68" y="17"/>
                    </a:lnTo>
                    <a:lnTo>
                      <a:pt x="67" y="19"/>
                    </a:lnTo>
                    <a:lnTo>
                      <a:pt x="62" y="19"/>
                    </a:lnTo>
                    <a:lnTo>
                      <a:pt x="56" y="19"/>
                    </a:lnTo>
                    <a:lnTo>
                      <a:pt x="50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6" y="32"/>
                    </a:lnTo>
                    <a:lnTo>
                      <a:pt x="32" y="36"/>
                    </a:lnTo>
                    <a:lnTo>
                      <a:pt x="41" y="40"/>
                    </a:lnTo>
                    <a:lnTo>
                      <a:pt x="46" y="40"/>
                    </a:lnTo>
                    <a:lnTo>
                      <a:pt x="51" y="39"/>
                    </a:lnTo>
                    <a:lnTo>
                      <a:pt x="63" y="40"/>
                    </a:lnTo>
                    <a:lnTo>
                      <a:pt x="51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9"/>
                    </a:lnTo>
                    <a:lnTo>
                      <a:pt x="30" y="36"/>
                    </a:lnTo>
                    <a:lnTo>
                      <a:pt x="26" y="34"/>
                    </a:lnTo>
                    <a:lnTo>
                      <a:pt x="22" y="30"/>
                    </a:lnTo>
                    <a:lnTo>
                      <a:pt x="9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3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7"/>
                    </a:lnTo>
                    <a:lnTo>
                      <a:pt x="56" y="19"/>
                    </a:lnTo>
                    <a:lnTo>
                      <a:pt x="62" y="19"/>
                    </a:ln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55" name="Freeform 1302"/>
              <p:cNvSpPr>
                <a:spLocks/>
              </p:cNvSpPr>
              <p:nvPr/>
            </p:nvSpPr>
            <p:spPr bwMode="auto">
              <a:xfrm>
                <a:off x="2300" y="1837"/>
                <a:ext cx="165" cy="63"/>
              </a:xfrm>
              <a:custGeom>
                <a:avLst/>
                <a:gdLst>
                  <a:gd name="T0" fmla="*/ 160 w 60"/>
                  <a:gd name="T1" fmla="*/ 63 h 23"/>
                  <a:gd name="T2" fmla="*/ 165 w 60"/>
                  <a:gd name="T3" fmla="*/ 63 h 23"/>
                  <a:gd name="T4" fmla="*/ 160 w 60"/>
                  <a:gd name="T5" fmla="*/ 63 h 23"/>
                  <a:gd name="T6" fmla="*/ 94 w 60"/>
                  <a:gd name="T7" fmla="*/ 60 h 23"/>
                  <a:gd name="T8" fmla="*/ 83 w 60"/>
                  <a:gd name="T9" fmla="*/ 60 h 23"/>
                  <a:gd name="T10" fmla="*/ 72 w 60"/>
                  <a:gd name="T11" fmla="*/ 58 h 23"/>
                  <a:gd name="T12" fmla="*/ 52 w 60"/>
                  <a:gd name="T13" fmla="*/ 44 h 23"/>
                  <a:gd name="T14" fmla="*/ 41 w 60"/>
                  <a:gd name="T15" fmla="*/ 33 h 23"/>
                  <a:gd name="T16" fmla="*/ 39 w 60"/>
                  <a:gd name="T17" fmla="*/ 33 h 23"/>
                  <a:gd name="T18" fmla="*/ 28 w 60"/>
                  <a:gd name="T19" fmla="*/ 22 h 23"/>
                  <a:gd name="T20" fmla="*/ 8 w 60"/>
                  <a:gd name="T21" fmla="*/ 8 h 23"/>
                  <a:gd name="T22" fmla="*/ 0 w 60"/>
                  <a:gd name="T23" fmla="*/ 0 h 23"/>
                  <a:gd name="T24" fmla="*/ 11 w 60"/>
                  <a:gd name="T25" fmla="*/ 8 h 23"/>
                  <a:gd name="T26" fmla="*/ 25 w 60"/>
                  <a:gd name="T27" fmla="*/ 19 h 23"/>
                  <a:gd name="T28" fmla="*/ 39 w 60"/>
                  <a:gd name="T29" fmla="*/ 30 h 23"/>
                  <a:gd name="T30" fmla="*/ 44 w 60"/>
                  <a:gd name="T31" fmla="*/ 33 h 23"/>
                  <a:gd name="T32" fmla="*/ 55 w 60"/>
                  <a:gd name="T33" fmla="*/ 44 h 23"/>
                  <a:gd name="T34" fmla="*/ 72 w 60"/>
                  <a:gd name="T35" fmla="*/ 55 h 23"/>
                  <a:gd name="T36" fmla="*/ 83 w 60"/>
                  <a:gd name="T37" fmla="*/ 58 h 23"/>
                  <a:gd name="T38" fmla="*/ 96 w 60"/>
                  <a:gd name="T39" fmla="*/ 60 h 23"/>
                  <a:gd name="T40" fmla="*/ 160 w 60"/>
                  <a:gd name="T41" fmla="*/ 63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23">
                    <a:moveTo>
                      <a:pt x="58" y="23"/>
                    </a:moveTo>
                    <a:lnTo>
                      <a:pt x="60" y="23"/>
                    </a:lnTo>
                    <a:lnTo>
                      <a:pt x="58" y="23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6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0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6" y="20"/>
                    </a:lnTo>
                    <a:lnTo>
                      <a:pt x="30" y="21"/>
                    </a:lnTo>
                    <a:lnTo>
                      <a:pt x="35" y="22"/>
                    </a:lnTo>
                    <a:lnTo>
                      <a:pt x="58" y="2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56" name="Freeform 1303"/>
              <p:cNvSpPr>
                <a:spLocks/>
              </p:cNvSpPr>
              <p:nvPr/>
            </p:nvSpPr>
            <p:spPr bwMode="auto">
              <a:xfrm>
                <a:off x="2303" y="1826"/>
                <a:ext cx="176" cy="55"/>
              </a:xfrm>
              <a:custGeom>
                <a:avLst/>
                <a:gdLst>
                  <a:gd name="T0" fmla="*/ 168 w 64"/>
                  <a:gd name="T1" fmla="*/ 52 h 20"/>
                  <a:gd name="T2" fmla="*/ 171 w 64"/>
                  <a:gd name="T3" fmla="*/ 52 h 20"/>
                  <a:gd name="T4" fmla="*/ 176 w 64"/>
                  <a:gd name="T5" fmla="*/ 55 h 20"/>
                  <a:gd name="T6" fmla="*/ 171 w 64"/>
                  <a:gd name="T7" fmla="*/ 55 h 20"/>
                  <a:gd name="T8" fmla="*/ 168 w 64"/>
                  <a:gd name="T9" fmla="*/ 55 h 20"/>
                  <a:gd name="T10" fmla="*/ 149 w 64"/>
                  <a:gd name="T11" fmla="*/ 55 h 20"/>
                  <a:gd name="T12" fmla="*/ 127 w 64"/>
                  <a:gd name="T13" fmla="*/ 55 h 20"/>
                  <a:gd name="T14" fmla="*/ 105 w 64"/>
                  <a:gd name="T15" fmla="*/ 52 h 20"/>
                  <a:gd name="T16" fmla="*/ 66 w 64"/>
                  <a:gd name="T17" fmla="*/ 30 h 20"/>
                  <a:gd name="T18" fmla="*/ 44 w 64"/>
                  <a:gd name="T19" fmla="*/ 25 h 20"/>
                  <a:gd name="T20" fmla="*/ 36 w 64"/>
                  <a:gd name="T21" fmla="*/ 19 h 20"/>
                  <a:gd name="T22" fmla="*/ 14 w 64"/>
                  <a:gd name="T23" fmla="*/ 6 h 20"/>
                  <a:gd name="T24" fmla="*/ 0 w 64"/>
                  <a:gd name="T25" fmla="*/ 0 h 20"/>
                  <a:gd name="T26" fmla="*/ 14 w 64"/>
                  <a:gd name="T27" fmla="*/ 6 h 20"/>
                  <a:gd name="T28" fmla="*/ 50 w 64"/>
                  <a:gd name="T29" fmla="*/ 25 h 20"/>
                  <a:gd name="T30" fmla="*/ 66 w 64"/>
                  <a:gd name="T31" fmla="*/ 30 h 20"/>
                  <a:gd name="T32" fmla="*/ 105 w 64"/>
                  <a:gd name="T33" fmla="*/ 52 h 20"/>
                  <a:gd name="T34" fmla="*/ 127 w 64"/>
                  <a:gd name="T35" fmla="*/ 55 h 20"/>
                  <a:gd name="T36" fmla="*/ 149 w 64"/>
                  <a:gd name="T37" fmla="*/ 55 h 20"/>
                  <a:gd name="T38" fmla="*/ 168 w 64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4" h="20">
                    <a:moveTo>
                      <a:pt x="61" y="19"/>
                    </a:moveTo>
                    <a:lnTo>
                      <a:pt x="62" y="19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1" y="20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8" y="19"/>
                    </a:lnTo>
                    <a:lnTo>
                      <a:pt x="24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76" name="Group 1304"/>
            <p:cNvGrpSpPr>
              <a:grpSpLocks/>
            </p:cNvGrpSpPr>
            <p:nvPr/>
          </p:nvGrpSpPr>
          <p:grpSpPr bwMode="auto">
            <a:xfrm rot="930613">
              <a:off x="775" y="2302"/>
              <a:ext cx="420" cy="436"/>
              <a:chOff x="829" y="2639"/>
              <a:chExt cx="420" cy="436"/>
            </a:xfrm>
          </p:grpSpPr>
          <p:sp>
            <p:nvSpPr>
              <p:cNvPr id="4265" name="Freeform 1305"/>
              <p:cNvSpPr>
                <a:spLocks/>
              </p:cNvSpPr>
              <p:nvPr/>
            </p:nvSpPr>
            <p:spPr bwMode="auto">
              <a:xfrm>
                <a:off x="829" y="2699"/>
                <a:ext cx="38" cy="85"/>
              </a:xfrm>
              <a:custGeom>
                <a:avLst/>
                <a:gdLst>
                  <a:gd name="T0" fmla="*/ 3 w 14"/>
                  <a:gd name="T1" fmla="*/ 82 h 31"/>
                  <a:gd name="T2" fmla="*/ 0 w 14"/>
                  <a:gd name="T3" fmla="*/ 85 h 31"/>
                  <a:gd name="T4" fmla="*/ 0 w 14"/>
                  <a:gd name="T5" fmla="*/ 82 h 31"/>
                  <a:gd name="T6" fmla="*/ 3 w 14"/>
                  <a:gd name="T7" fmla="*/ 71 h 31"/>
                  <a:gd name="T8" fmla="*/ 11 w 14"/>
                  <a:gd name="T9" fmla="*/ 52 h 31"/>
                  <a:gd name="T10" fmla="*/ 24 w 14"/>
                  <a:gd name="T11" fmla="*/ 25 h 31"/>
                  <a:gd name="T12" fmla="*/ 35 w 14"/>
                  <a:gd name="T13" fmla="*/ 8 h 31"/>
                  <a:gd name="T14" fmla="*/ 38 w 14"/>
                  <a:gd name="T15" fmla="*/ 0 h 31"/>
                  <a:gd name="T16" fmla="*/ 35 w 14"/>
                  <a:gd name="T17" fmla="*/ 8 h 31"/>
                  <a:gd name="T18" fmla="*/ 24 w 14"/>
                  <a:gd name="T19" fmla="*/ 25 h 31"/>
                  <a:gd name="T20" fmla="*/ 11 w 14"/>
                  <a:gd name="T21" fmla="*/ 52 h 31"/>
                  <a:gd name="T22" fmla="*/ 3 w 14"/>
                  <a:gd name="T23" fmla="*/ 71 h 31"/>
                  <a:gd name="T24" fmla="*/ 3 w 14"/>
                  <a:gd name="T25" fmla="*/ 82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31">
                    <a:moveTo>
                      <a:pt x="1" y="30"/>
                    </a:moveTo>
                    <a:lnTo>
                      <a:pt x="0" y="31"/>
                    </a:lnTo>
                    <a:lnTo>
                      <a:pt x="0" y="30"/>
                    </a:lnTo>
                    <a:lnTo>
                      <a:pt x="1" y="26"/>
                    </a:lnTo>
                    <a:lnTo>
                      <a:pt x="4" y="19"/>
                    </a:lnTo>
                    <a:lnTo>
                      <a:pt x="9" y="9"/>
                    </a:lnTo>
                    <a:lnTo>
                      <a:pt x="13" y="3"/>
                    </a:lnTo>
                    <a:lnTo>
                      <a:pt x="14" y="0"/>
                    </a:lnTo>
                    <a:lnTo>
                      <a:pt x="13" y="3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26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66" name="Freeform 1306"/>
              <p:cNvSpPr>
                <a:spLocks/>
              </p:cNvSpPr>
              <p:nvPr/>
            </p:nvSpPr>
            <p:spPr bwMode="auto">
              <a:xfrm>
                <a:off x="892" y="2639"/>
                <a:ext cx="88" cy="43"/>
              </a:xfrm>
              <a:custGeom>
                <a:avLst/>
                <a:gdLst>
                  <a:gd name="T0" fmla="*/ 3 w 32"/>
                  <a:gd name="T1" fmla="*/ 43 h 16"/>
                  <a:gd name="T2" fmla="*/ 0 w 32"/>
                  <a:gd name="T3" fmla="*/ 43 h 16"/>
                  <a:gd name="T4" fmla="*/ 0 w 32"/>
                  <a:gd name="T5" fmla="*/ 40 h 16"/>
                  <a:gd name="T6" fmla="*/ 30 w 32"/>
                  <a:gd name="T7" fmla="*/ 22 h 16"/>
                  <a:gd name="T8" fmla="*/ 61 w 32"/>
                  <a:gd name="T9" fmla="*/ 5 h 16"/>
                  <a:gd name="T10" fmla="*/ 80 w 32"/>
                  <a:gd name="T11" fmla="*/ 3 h 16"/>
                  <a:gd name="T12" fmla="*/ 88 w 32"/>
                  <a:gd name="T13" fmla="*/ 0 h 16"/>
                  <a:gd name="T14" fmla="*/ 80 w 32"/>
                  <a:gd name="T15" fmla="*/ 3 h 16"/>
                  <a:gd name="T16" fmla="*/ 61 w 32"/>
                  <a:gd name="T17" fmla="*/ 8 h 16"/>
                  <a:gd name="T18" fmla="*/ 30 w 32"/>
                  <a:gd name="T19" fmla="*/ 22 h 16"/>
                  <a:gd name="T20" fmla="*/ 3 w 32"/>
                  <a:gd name="T21" fmla="*/ 43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6">
                    <a:moveTo>
                      <a:pt x="1" y="16"/>
                    </a:moveTo>
                    <a:lnTo>
                      <a:pt x="0" y="16"/>
                    </a:lnTo>
                    <a:lnTo>
                      <a:pt x="0" y="15"/>
                    </a:lnTo>
                    <a:lnTo>
                      <a:pt x="11" y="8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1" y="8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67" name="Freeform 1307"/>
              <p:cNvSpPr>
                <a:spLocks/>
              </p:cNvSpPr>
              <p:nvPr/>
            </p:nvSpPr>
            <p:spPr bwMode="auto">
              <a:xfrm>
                <a:off x="837" y="2644"/>
                <a:ext cx="170" cy="178"/>
              </a:xfrm>
              <a:custGeom>
                <a:avLst/>
                <a:gdLst>
                  <a:gd name="T0" fmla="*/ 3 w 62"/>
                  <a:gd name="T1" fmla="*/ 175 h 65"/>
                  <a:gd name="T2" fmla="*/ 0 w 62"/>
                  <a:gd name="T3" fmla="*/ 178 h 65"/>
                  <a:gd name="T4" fmla="*/ 3 w 62"/>
                  <a:gd name="T5" fmla="*/ 175 h 65"/>
                  <a:gd name="T6" fmla="*/ 3 w 62"/>
                  <a:gd name="T7" fmla="*/ 170 h 65"/>
                  <a:gd name="T8" fmla="*/ 5 w 62"/>
                  <a:gd name="T9" fmla="*/ 164 h 65"/>
                  <a:gd name="T10" fmla="*/ 5 w 62"/>
                  <a:gd name="T11" fmla="*/ 142 h 65"/>
                  <a:gd name="T12" fmla="*/ 16 w 62"/>
                  <a:gd name="T13" fmla="*/ 112 h 65"/>
                  <a:gd name="T14" fmla="*/ 22 w 62"/>
                  <a:gd name="T15" fmla="*/ 99 h 65"/>
                  <a:gd name="T16" fmla="*/ 30 w 62"/>
                  <a:gd name="T17" fmla="*/ 82 h 65"/>
                  <a:gd name="T18" fmla="*/ 55 w 62"/>
                  <a:gd name="T19" fmla="*/ 58 h 65"/>
                  <a:gd name="T20" fmla="*/ 77 w 62"/>
                  <a:gd name="T21" fmla="*/ 38 h 65"/>
                  <a:gd name="T22" fmla="*/ 96 w 62"/>
                  <a:gd name="T23" fmla="*/ 27 h 65"/>
                  <a:gd name="T24" fmla="*/ 101 w 62"/>
                  <a:gd name="T25" fmla="*/ 25 h 65"/>
                  <a:gd name="T26" fmla="*/ 118 w 62"/>
                  <a:gd name="T27" fmla="*/ 16 h 65"/>
                  <a:gd name="T28" fmla="*/ 148 w 62"/>
                  <a:gd name="T29" fmla="*/ 8 h 65"/>
                  <a:gd name="T30" fmla="*/ 170 w 62"/>
                  <a:gd name="T31" fmla="*/ 0 h 65"/>
                  <a:gd name="T32" fmla="*/ 148 w 62"/>
                  <a:gd name="T33" fmla="*/ 8 h 65"/>
                  <a:gd name="T34" fmla="*/ 101 w 62"/>
                  <a:gd name="T35" fmla="*/ 27 h 65"/>
                  <a:gd name="T36" fmla="*/ 90 w 62"/>
                  <a:gd name="T37" fmla="*/ 30 h 65"/>
                  <a:gd name="T38" fmla="*/ 74 w 62"/>
                  <a:gd name="T39" fmla="*/ 41 h 65"/>
                  <a:gd name="T40" fmla="*/ 55 w 62"/>
                  <a:gd name="T41" fmla="*/ 63 h 65"/>
                  <a:gd name="T42" fmla="*/ 30 w 62"/>
                  <a:gd name="T43" fmla="*/ 85 h 65"/>
                  <a:gd name="T44" fmla="*/ 22 w 62"/>
                  <a:gd name="T45" fmla="*/ 99 h 65"/>
                  <a:gd name="T46" fmla="*/ 16 w 62"/>
                  <a:gd name="T47" fmla="*/ 115 h 65"/>
                  <a:gd name="T48" fmla="*/ 8 w 62"/>
                  <a:gd name="T49" fmla="*/ 142 h 65"/>
                  <a:gd name="T50" fmla="*/ 5 w 62"/>
                  <a:gd name="T51" fmla="*/ 164 h 65"/>
                  <a:gd name="T52" fmla="*/ 3 w 62"/>
                  <a:gd name="T53" fmla="*/ 175 h 6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" h="65">
                    <a:moveTo>
                      <a:pt x="1" y="64"/>
                    </a:moveTo>
                    <a:lnTo>
                      <a:pt x="0" y="65"/>
                    </a:lnTo>
                    <a:lnTo>
                      <a:pt x="1" y="64"/>
                    </a:lnTo>
                    <a:lnTo>
                      <a:pt x="1" y="62"/>
                    </a:lnTo>
                    <a:lnTo>
                      <a:pt x="2" y="60"/>
                    </a:lnTo>
                    <a:lnTo>
                      <a:pt x="2" y="52"/>
                    </a:lnTo>
                    <a:lnTo>
                      <a:pt x="6" y="41"/>
                    </a:lnTo>
                    <a:lnTo>
                      <a:pt x="8" y="36"/>
                    </a:lnTo>
                    <a:lnTo>
                      <a:pt x="11" y="30"/>
                    </a:lnTo>
                    <a:lnTo>
                      <a:pt x="20" y="21"/>
                    </a:lnTo>
                    <a:lnTo>
                      <a:pt x="28" y="14"/>
                    </a:lnTo>
                    <a:lnTo>
                      <a:pt x="35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4" y="3"/>
                    </a:lnTo>
                    <a:lnTo>
                      <a:pt x="62" y="0"/>
                    </a:lnTo>
                    <a:lnTo>
                      <a:pt x="54" y="3"/>
                    </a:lnTo>
                    <a:lnTo>
                      <a:pt x="37" y="10"/>
                    </a:lnTo>
                    <a:lnTo>
                      <a:pt x="33" y="11"/>
                    </a:lnTo>
                    <a:lnTo>
                      <a:pt x="27" y="15"/>
                    </a:lnTo>
                    <a:lnTo>
                      <a:pt x="20" y="23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6" y="42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68" name="Freeform 1308"/>
              <p:cNvSpPr>
                <a:spLocks/>
              </p:cNvSpPr>
              <p:nvPr/>
            </p:nvSpPr>
            <p:spPr bwMode="auto">
              <a:xfrm>
                <a:off x="845" y="2658"/>
                <a:ext cx="195" cy="178"/>
              </a:xfrm>
              <a:custGeom>
                <a:avLst/>
                <a:gdLst>
                  <a:gd name="T0" fmla="*/ 5 w 71"/>
                  <a:gd name="T1" fmla="*/ 170 h 65"/>
                  <a:gd name="T2" fmla="*/ 0 w 71"/>
                  <a:gd name="T3" fmla="*/ 178 h 65"/>
                  <a:gd name="T4" fmla="*/ 0 w 71"/>
                  <a:gd name="T5" fmla="*/ 170 h 65"/>
                  <a:gd name="T6" fmla="*/ 0 w 71"/>
                  <a:gd name="T7" fmla="*/ 167 h 65"/>
                  <a:gd name="T8" fmla="*/ 8 w 71"/>
                  <a:gd name="T9" fmla="*/ 162 h 65"/>
                  <a:gd name="T10" fmla="*/ 14 w 71"/>
                  <a:gd name="T11" fmla="*/ 137 h 65"/>
                  <a:gd name="T12" fmla="*/ 25 w 71"/>
                  <a:gd name="T13" fmla="*/ 107 h 65"/>
                  <a:gd name="T14" fmla="*/ 41 w 71"/>
                  <a:gd name="T15" fmla="*/ 77 h 65"/>
                  <a:gd name="T16" fmla="*/ 52 w 71"/>
                  <a:gd name="T17" fmla="*/ 58 h 65"/>
                  <a:gd name="T18" fmla="*/ 66 w 71"/>
                  <a:gd name="T19" fmla="*/ 49 h 65"/>
                  <a:gd name="T20" fmla="*/ 93 w 71"/>
                  <a:gd name="T21" fmla="*/ 27 h 65"/>
                  <a:gd name="T22" fmla="*/ 113 w 71"/>
                  <a:gd name="T23" fmla="*/ 22 h 65"/>
                  <a:gd name="T24" fmla="*/ 121 w 71"/>
                  <a:gd name="T25" fmla="*/ 16 h 65"/>
                  <a:gd name="T26" fmla="*/ 140 w 71"/>
                  <a:gd name="T27" fmla="*/ 11 h 65"/>
                  <a:gd name="T28" fmla="*/ 176 w 71"/>
                  <a:gd name="T29" fmla="*/ 0 h 65"/>
                  <a:gd name="T30" fmla="*/ 195 w 71"/>
                  <a:gd name="T31" fmla="*/ 0 h 65"/>
                  <a:gd name="T32" fmla="*/ 176 w 71"/>
                  <a:gd name="T33" fmla="*/ 0 h 65"/>
                  <a:gd name="T34" fmla="*/ 148 w 71"/>
                  <a:gd name="T35" fmla="*/ 11 h 65"/>
                  <a:gd name="T36" fmla="*/ 121 w 71"/>
                  <a:gd name="T37" fmla="*/ 22 h 65"/>
                  <a:gd name="T38" fmla="*/ 110 w 71"/>
                  <a:gd name="T39" fmla="*/ 22 h 65"/>
                  <a:gd name="T40" fmla="*/ 91 w 71"/>
                  <a:gd name="T41" fmla="*/ 30 h 65"/>
                  <a:gd name="T42" fmla="*/ 66 w 71"/>
                  <a:gd name="T43" fmla="*/ 49 h 65"/>
                  <a:gd name="T44" fmla="*/ 52 w 71"/>
                  <a:gd name="T45" fmla="*/ 63 h 65"/>
                  <a:gd name="T46" fmla="*/ 41 w 71"/>
                  <a:gd name="T47" fmla="*/ 77 h 65"/>
                  <a:gd name="T48" fmla="*/ 25 w 71"/>
                  <a:gd name="T49" fmla="*/ 110 h 65"/>
                  <a:gd name="T50" fmla="*/ 14 w 71"/>
                  <a:gd name="T51" fmla="*/ 140 h 65"/>
                  <a:gd name="T52" fmla="*/ 8 w 71"/>
                  <a:gd name="T53" fmla="*/ 162 h 65"/>
                  <a:gd name="T54" fmla="*/ 5 w 71"/>
                  <a:gd name="T55" fmla="*/ 170 h 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1" h="65">
                    <a:moveTo>
                      <a:pt x="2" y="62"/>
                    </a:moveTo>
                    <a:lnTo>
                      <a:pt x="0" y="65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5" y="50"/>
                    </a:lnTo>
                    <a:lnTo>
                      <a:pt x="9" y="39"/>
                    </a:lnTo>
                    <a:lnTo>
                      <a:pt x="15" y="28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34" y="10"/>
                    </a:lnTo>
                    <a:lnTo>
                      <a:pt x="41" y="8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4" y="4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3" y="11"/>
                    </a:lnTo>
                    <a:lnTo>
                      <a:pt x="24" y="18"/>
                    </a:lnTo>
                    <a:lnTo>
                      <a:pt x="19" y="23"/>
                    </a:lnTo>
                    <a:lnTo>
                      <a:pt x="15" y="28"/>
                    </a:lnTo>
                    <a:lnTo>
                      <a:pt x="9" y="40"/>
                    </a:lnTo>
                    <a:lnTo>
                      <a:pt x="5" y="51"/>
                    </a:lnTo>
                    <a:lnTo>
                      <a:pt x="3" y="5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69" name="Freeform 1309"/>
              <p:cNvSpPr>
                <a:spLocks/>
              </p:cNvSpPr>
              <p:nvPr/>
            </p:nvSpPr>
            <p:spPr bwMode="auto">
              <a:xfrm>
                <a:off x="856" y="2754"/>
                <a:ext cx="36" cy="104"/>
              </a:xfrm>
              <a:custGeom>
                <a:avLst/>
                <a:gdLst>
                  <a:gd name="T0" fmla="*/ 0 w 13"/>
                  <a:gd name="T1" fmla="*/ 104 h 38"/>
                  <a:gd name="T2" fmla="*/ 0 w 13"/>
                  <a:gd name="T3" fmla="*/ 93 h 38"/>
                  <a:gd name="T4" fmla="*/ 8 w 13"/>
                  <a:gd name="T5" fmla="*/ 66 h 38"/>
                  <a:gd name="T6" fmla="*/ 17 w 13"/>
                  <a:gd name="T7" fmla="*/ 41 h 38"/>
                  <a:gd name="T8" fmla="*/ 17 w 13"/>
                  <a:gd name="T9" fmla="*/ 27 h 38"/>
                  <a:gd name="T10" fmla="*/ 22 w 13"/>
                  <a:gd name="T11" fmla="*/ 19 h 38"/>
                  <a:gd name="T12" fmla="*/ 28 w 13"/>
                  <a:gd name="T13" fmla="*/ 5 h 38"/>
                  <a:gd name="T14" fmla="*/ 36 w 13"/>
                  <a:gd name="T15" fmla="*/ 0 h 38"/>
                  <a:gd name="T16" fmla="*/ 28 w 13"/>
                  <a:gd name="T17" fmla="*/ 11 h 38"/>
                  <a:gd name="T18" fmla="*/ 22 w 13"/>
                  <a:gd name="T19" fmla="*/ 16 h 38"/>
                  <a:gd name="T20" fmla="*/ 17 w 13"/>
                  <a:gd name="T21" fmla="*/ 27 h 38"/>
                  <a:gd name="T22" fmla="*/ 17 w 13"/>
                  <a:gd name="T23" fmla="*/ 41 h 38"/>
                  <a:gd name="T24" fmla="*/ 11 w 13"/>
                  <a:gd name="T25" fmla="*/ 66 h 38"/>
                  <a:gd name="T26" fmla="*/ 3 w 13"/>
                  <a:gd name="T27" fmla="*/ 93 h 38"/>
                  <a:gd name="T28" fmla="*/ 0 w 13"/>
                  <a:gd name="T29" fmla="*/ 104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" h="38">
                    <a:moveTo>
                      <a:pt x="0" y="38"/>
                    </a:moveTo>
                    <a:lnTo>
                      <a:pt x="0" y="34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4" y="24"/>
                    </a:lnTo>
                    <a:lnTo>
                      <a:pt x="1" y="3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0" name="Freeform 1310"/>
              <p:cNvSpPr>
                <a:spLocks/>
              </p:cNvSpPr>
              <p:nvPr/>
            </p:nvSpPr>
            <p:spPr bwMode="auto">
              <a:xfrm>
                <a:off x="895" y="2688"/>
                <a:ext cx="63" cy="55"/>
              </a:xfrm>
              <a:custGeom>
                <a:avLst/>
                <a:gdLst>
                  <a:gd name="T0" fmla="*/ 0 w 23"/>
                  <a:gd name="T1" fmla="*/ 55 h 20"/>
                  <a:gd name="T2" fmla="*/ 0 w 23"/>
                  <a:gd name="T3" fmla="*/ 52 h 20"/>
                  <a:gd name="T4" fmla="*/ 5 w 23"/>
                  <a:gd name="T5" fmla="*/ 47 h 20"/>
                  <a:gd name="T6" fmla="*/ 19 w 23"/>
                  <a:gd name="T7" fmla="*/ 28 h 20"/>
                  <a:gd name="T8" fmla="*/ 38 w 23"/>
                  <a:gd name="T9" fmla="*/ 14 h 20"/>
                  <a:gd name="T10" fmla="*/ 44 w 23"/>
                  <a:gd name="T11" fmla="*/ 11 h 20"/>
                  <a:gd name="T12" fmla="*/ 58 w 23"/>
                  <a:gd name="T13" fmla="*/ 0 h 20"/>
                  <a:gd name="T14" fmla="*/ 63 w 23"/>
                  <a:gd name="T15" fmla="*/ 0 h 20"/>
                  <a:gd name="T16" fmla="*/ 58 w 23"/>
                  <a:gd name="T17" fmla="*/ 6 h 20"/>
                  <a:gd name="T18" fmla="*/ 44 w 23"/>
                  <a:gd name="T19" fmla="*/ 11 h 20"/>
                  <a:gd name="T20" fmla="*/ 38 w 23"/>
                  <a:gd name="T21" fmla="*/ 19 h 20"/>
                  <a:gd name="T22" fmla="*/ 19 w 23"/>
                  <a:gd name="T23" fmla="*/ 33 h 20"/>
                  <a:gd name="T24" fmla="*/ 5 w 23"/>
                  <a:gd name="T25" fmla="*/ 47 h 20"/>
                  <a:gd name="T26" fmla="*/ 0 w 23"/>
                  <a:gd name="T27" fmla="*/ 55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lnTo>
                      <a:pt x="0" y="19"/>
                    </a:lnTo>
                    <a:lnTo>
                      <a:pt x="2" y="17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6" y="4"/>
                    </a:lnTo>
                    <a:lnTo>
                      <a:pt x="14" y="7"/>
                    </a:lnTo>
                    <a:lnTo>
                      <a:pt x="7" y="12"/>
                    </a:lnTo>
                    <a:lnTo>
                      <a:pt x="2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1" name="Freeform 1311"/>
              <p:cNvSpPr>
                <a:spLocks/>
              </p:cNvSpPr>
              <p:nvPr/>
            </p:nvSpPr>
            <p:spPr bwMode="auto">
              <a:xfrm>
                <a:off x="865" y="2680"/>
                <a:ext cx="206" cy="192"/>
              </a:xfrm>
              <a:custGeom>
                <a:avLst/>
                <a:gdLst>
                  <a:gd name="T0" fmla="*/ 0 w 75"/>
                  <a:gd name="T1" fmla="*/ 187 h 70"/>
                  <a:gd name="T2" fmla="*/ 0 w 75"/>
                  <a:gd name="T3" fmla="*/ 192 h 70"/>
                  <a:gd name="T4" fmla="*/ 0 w 75"/>
                  <a:gd name="T5" fmla="*/ 187 h 70"/>
                  <a:gd name="T6" fmla="*/ 3 w 75"/>
                  <a:gd name="T7" fmla="*/ 176 h 70"/>
                  <a:gd name="T8" fmla="*/ 8 w 75"/>
                  <a:gd name="T9" fmla="*/ 154 h 70"/>
                  <a:gd name="T10" fmla="*/ 44 w 75"/>
                  <a:gd name="T11" fmla="*/ 85 h 70"/>
                  <a:gd name="T12" fmla="*/ 47 w 75"/>
                  <a:gd name="T13" fmla="*/ 74 h 70"/>
                  <a:gd name="T14" fmla="*/ 55 w 75"/>
                  <a:gd name="T15" fmla="*/ 66 h 70"/>
                  <a:gd name="T16" fmla="*/ 69 w 75"/>
                  <a:gd name="T17" fmla="*/ 55 h 70"/>
                  <a:gd name="T18" fmla="*/ 99 w 75"/>
                  <a:gd name="T19" fmla="*/ 36 h 70"/>
                  <a:gd name="T20" fmla="*/ 113 w 75"/>
                  <a:gd name="T21" fmla="*/ 30 h 70"/>
                  <a:gd name="T22" fmla="*/ 118 w 75"/>
                  <a:gd name="T23" fmla="*/ 22 h 70"/>
                  <a:gd name="T24" fmla="*/ 126 w 75"/>
                  <a:gd name="T25" fmla="*/ 16 h 70"/>
                  <a:gd name="T26" fmla="*/ 129 w 75"/>
                  <a:gd name="T27" fmla="*/ 14 h 70"/>
                  <a:gd name="T28" fmla="*/ 143 w 75"/>
                  <a:gd name="T29" fmla="*/ 8 h 70"/>
                  <a:gd name="T30" fmla="*/ 184 w 75"/>
                  <a:gd name="T31" fmla="*/ 3 h 70"/>
                  <a:gd name="T32" fmla="*/ 206 w 75"/>
                  <a:gd name="T33" fmla="*/ 0 h 70"/>
                  <a:gd name="T34" fmla="*/ 184 w 75"/>
                  <a:gd name="T35" fmla="*/ 3 h 70"/>
                  <a:gd name="T36" fmla="*/ 154 w 75"/>
                  <a:gd name="T37" fmla="*/ 5 h 70"/>
                  <a:gd name="T38" fmla="*/ 132 w 75"/>
                  <a:gd name="T39" fmla="*/ 14 h 70"/>
                  <a:gd name="T40" fmla="*/ 126 w 75"/>
                  <a:gd name="T41" fmla="*/ 16 h 70"/>
                  <a:gd name="T42" fmla="*/ 126 w 75"/>
                  <a:gd name="T43" fmla="*/ 19 h 70"/>
                  <a:gd name="T44" fmla="*/ 118 w 75"/>
                  <a:gd name="T45" fmla="*/ 27 h 70"/>
                  <a:gd name="T46" fmla="*/ 107 w 75"/>
                  <a:gd name="T47" fmla="*/ 33 h 70"/>
                  <a:gd name="T48" fmla="*/ 99 w 75"/>
                  <a:gd name="T49" fmla="*/ 41 h 70"/>
                  <a:gd name="T50" fmla="*/ 85 w 75"/>
                  <a:gd name="T51" fmla="*/ 47 h 70"/>
                  <a:gd name="T52" fmla="*/ 69 w 75"/>
                  <a:gd name="T53" fmla="*/ 58 h 70"/>
                  <a:gd name="T54" fmla="*/ 55 w 75"/>
                  <a:gd name="T55" fmla="*/ 66 h 70"/>
                  <a:gd name="T56" fmla="*/ 49 w 75"/>
                  <a:gd name="T57" fmla="*/ 77 h 70"/>
                  <a:gd name="T58" fmla="*/ 47 w 75"/>
                  <a:gd name="T59" fmla="*/ 88 h 70"/>
                  <a:gd name="T60" fmla="*/ 14 w 75"/>
                  <a:gd name="T61" fmla="*/ 154 h 70"/>
                  <a:gd name="T62" fmla="*/ 3 w 75"/>
                  <a:gd name="T63" fmla="*/ 176 h 70"/>
                  <a:gd name="T64" fmla="*/ 0 w 75"/>
                  <a:gd name="T65" fmla="*/ 187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70">
                    <a:moveTo>
                      <a:pt x="0" y="68"/>
                    </a:moveTo>
                    <a:lnTo>
                      <a:pt x="0" y="70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16" y="31"/>
                    </a:lnTo>
                    <a:lnTo>
                      <a:pt x="17" y="27"/>
                    </a:lnTo>
                    <a:lnTo>
                      <a:pt x="20" y="24"/>
                    </a:lnTo>
                    <a:lnTo>
                      <a:pt x="25" y="20"/>
                    </a:lnTo>
                    <a:lnTo>
                      <a:pt x="36" y="13"/>
                    </a:lnTo>
                    <a:lnTo>
                      <a:pt x="41" y="11"/>
                    </a:lnTo>
                    <a:lnTo>
                      <a:pt x="43" y="8"/>
                    </a:lnTo>
                    <a:lnTo>
                      <a:pt x="46" y="6"/>
                    </a:lnTo>
                    <a:lnTo>
                      <a:pt x="47" y="5"/>
                    </a:lnTo>
                    <a:lnTo>
                      <a:pt x="52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67" y="1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3" y="10"/>
                    </a:lnTo>
                    <a:lnTo>
                      <a:pt x="39" y="12"/>
                    </a:lnTo>
                    <a:lnTo>
                      <a:pt x="36" y="15"/>
                    </a:lnTo>
                    <a:lnTo>
                      <a:pt x="31" y="17"/>
                    </a:lnTo>
                    <a:lnTo>
                      <a:pt x="25" y="21"/>
                    </a:lnTo>
                    <a:lnTo>
                      <a:pt x="20" y="24"/>
                    </a:lnTo>
                    <a:lnTo>
                      <a:pt x="18" y="28"/>
                    </a:lnTo>
                    <a:lnTo>
                      <a:pt x="17" y="32"/>
                    </a:lnTo>
                    <a:lnTo>
                      <a:pt x="5" y="56"/>
                    </a:lnTo>
                    <a:lnTo>
                      <a:pt x="1" y="64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2" name="Freeform 1312"/>
              <p:cNvSpPr>
                <a:spLocks/>
              </p:cNvSpPr>
              <p:nvPr/>
            </p:nvSpPr>
            <p:spPr bwMode="auto">
              <a:xfrm>
                <a:off x="873" y="2669"/>
                <a:ext cx="192" cy="145"/>
              </a:xfrm>
              <a:custGeom>
                <a:avLst/>
                <a:gdLst>
                  <a:gd name="T0" fmla="*/ 5 w 70"/>
                  <a:gd name="T1" fmla="*/ 140 h 53"/>
                  <a:gd name="T2" fmla="*/ 0 w 70"/>
                  <a:gd name="T3" fmla="*/ 145 h 53"/>
                  <a:gd name="T4" fmla="*/ 0 w 70"/>
                  <a:gd name="T5" fmla="*/ 140 h 53"/>
                  <a:gd name="T6" fmla="*/ 5 w 70"/>
                  <a:gd name="T7" fmla="*/ 140 h 53"/>
                  <a:gd name="T8" fmla="*/ 8 w 70"/>
                  <a:gd name="T9" fmla="*/ 131 h 53"/>
                  <a:gd name="T10" fmla="*/ 14 w 70"/>
                  <a:gd name="T11" fmla="*/ 112 h 53"/>
                  <a:gd name="T12" fmla="*/ 27 w 70"/>
                  <a:gd name="T13" fmla="*/ 88 h 53"/>
                  <a:gd name="T14" fmla="*/ 49 w 70"/>
                  <a:gd name="T15" fmla="*/ 60 h 53"/>
                  <a:gd name="T16" fmla="*/ 77 w 70"/>
                  <a:gd name="T17" fmla="*/ 41 h 53"/>
                  <a:gd name="T18" fmla="*/ 99 w 70"/>
                  <a:gd name="T19" fmla="*/ 27 h 53"/>
                  <a:gd name="T20" fmla="*/ 123 w 70"/>
                  <a:gd name="T21" fmla="*/ 14 h 53"/>
                  <a:gd name="T22" fmla="*/ 140 w 70"/>
                  <a:gd name="T23" fmla="*/ 3 h 53"/>
                  <a:gd name="T24" fmla="*/ 154 w 70"/>
                  <a:gd name="T25" fmla="*/ 0 h 53"/>
                  <a:gd name="T26" fmla="*/ 173 w 70"/>
                  <a:gd name="T27" fmla="*/ 0 h 53"/>
                  <a:gd name="T28" fmla="*/ 192 w 70"/>
                  <a:gd name="T29" fmla="*/ 3 h 53"/>
                  <a:gd name="T30" fmla="*/ 173 w 70"/>
                  <a:gd name="T31" fmla="*/ 3 h 53"/>
                  <a:gd name="T32" fmla="*/ 165 w 70"/>
                  <a:gd name="T33" fmla="*/ 0 h 53"/>
                  <a:gd name="T34" fmla="*/ 148 w 70"/>
                  <a:gd name="T35" fmla="*/ 3 h 53"/>
                  <a:gd name="T36" fmla="*/ 132 w 70"/>
                  <a:gd name="T37" fmla="*/ 11 h 53"/>
                  <a:gd name="T38" fmla="*/ 123 w 70"/>
                  <a:gd name="T39" fmla="*/ 14 h 53"/>
                  <a:gd name="T40" fmla="*/ 99 w 70"/>
                  <a:gd name="T41" fmla="*/ 30 h 53"/>
                  <a:gd name="T42" fmla="*/ 77 w 70"/>
                  <a:gd name="T43" fmla="*/ 44 h 53"/>
                  <a:gd name="T44" fmla="*/ 49 w 70"/>
                  <a:gd name="T45" fmla="*/ 60 h 53"/>
                  <a:gd name="T46" fmla="*/ 33 w 70"/>
                  <a:gd name="T47" fmla="*/ 88 h 53"/>
                  <a:gd name="T48" fmla="*/ 19 w 70"/>
                  <a:gd name="T49" fmla="*/ 112 h 53"/>
                  <a:gd name="T50" fmla="*/ 8 w 70"/>
                  <a:gd name="T51" fmla="*/ 131 h 53"/>
                  <a:gd name="T52" fmla="*/ 5 w 70"/>
                  <a:gd name="T53" fmla="*/ 140 h 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0" h="53">
                    <a:moveTo>
                      <a:pt x="2" y="51"/>
                    </a:moveTo>
                    <a:lnTo>
                      <a:pt x="0" y="53"/>
                    </a:lnTo>
                    <a:lnTo>
                      <a:pt x="0" y="51"/>
                    </a:lnTo>
                    <a:lnTo>
                      <a:pt x="2" y="51"/>
                    </a:lnTo>
                    <a:lnTo>
                      <a:pt x="3" y="48"/>
                    </a:lnTo>
                    <a:lnTo>
                      <a:pt x="5" y="41"/>
                    </a:lnTo>
                    <a:lnTo>
                      <a:pt x="10" y="3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6" y="10"/>
                    </a:lnTo>
                    <a:lnTo>
                      <a:pt x="45" y="5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63" y="1"/>
                    </a:lnTo>
                    <a:lnTo>
                      <a:pt x="60" y="0"/>
                    </a:lnTo>
                    <a:lnTo>
                      <a:pt x="54" y="1"/>
                    </a:lnTo>
                    <a:lnTo>
                      <a:pt x="48" y="4"/>
                    </a:lnTo>
                    <a:lnTo>
                      <a:pt x="45" y="5"/>
                    </a:lnTo>
                    <a:lnTo>
                      <a:pt x="36" y="11"/>
                    </a:lnTo>
                    <a:lnTo>
                      <a:pt x="28" y="16"/>
                    </a:lnTo>
                    <a:lnTo>
                      <a:pt x="18" y="22"/>
                    </a:lnTo>
                    <a:lnTo>
                      <a:pt x="12" y="32"/>
                    </a:lnTo>
                    <a:lnTo>
                      <a:pt x="7" y="41"/>
                    </a:lnTo>
                    <a:lnTo>
                      <a:pt x="3" y="48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3" name="Freeform 1313"/>
              <p:cNvSpPr>
                <a:spLocks/>
              </p:cNvSpPr>
              <p:nvPr/>
            </p:nvSpPr>
            <p:spPr bwMode="auto">
              <a:xfrm>
                <a:off x="870" y="2853"/>
                <a:ext cx="11" cy="38"/>
              </a:xfrm>
              <a:custGeom>
                <a:avLst/>
                <a:gdLst>
                  <a:gd name="T0" fmla="*/ 3 w 4"/>
                  <a:gd name="T1" fmla="*/ 33 h 14"/>
                  <a:gd name="T2" fmla="*/ 3 w 4"/>
                  <a:gd name="T3" fmla="*/ 38 h 14"/>
                  <a:gd name="T4" fmla="*/ 0 w 4"/>
                  <a:gd name="T5" fmla="*/ 33 h 14"/>
                  <a:gd name="T6" fmla="*/ 8 w 4"/>
                  <a:gd name="T7" fmla="*/ 11 h 14"/>
                  <a:gd name="T8" fmla="*/ 11 w 4"/>
                  <a:gd name="T9" fmla="*/ 3 h 14"/>
                  <a:gd name="T10" fmla="*/ 11 w 4"/>
                  <a:gd name="T11" fmla="*/ 0 h 14"/>
                  <a:gd name="T12" fmla="*/ 11 w 4"/>
                  <a:gd name="T13" fmla="*/ 3 h 14"/>
                  <a:gd name="T14" fmla="*/ 11 w 4"/>
                  <a:gd name="T15" fmla="*/ 11 h 14"/>
                  <a:gd name="T16" fmla="*/ 3 w 4"/>
                  <a:gd name="T17" fmla="*/ 3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14">
                    <a:moveTo>
                      <a:pt x="1" y="12"/>
                    </a:moveTo>
                    <a:lnTo>
                      <a:pt x="1" y="14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4" name="Freeform 1314"/>
              <p:cNvSpPr>
                <a:spLocks/>
              </p:cNvSpPr>
              <p:nvPr/>
            </p:nvSpPr>
            <p:spPr bwMode="auto">
              <a:xfrm>
                <a:off x="884" y="2696"/>
                <a:ext cx="211" cy="198"/>
              </a:xfrm>
              <a:custGeom>
                <a:avLst/>
                <a:gdLst>
                  <a:gd name="T0" fmla="*/ 3 w 77"/>
                  <a:gd name="T1" fmla="*/ 190 h 72"/>
                  <a:gd name="T2" fmla="*/ 0 w 77"/>
                  <a:gd name="T3" fmla="*/ 198 h 72"/>
                  <a:gd name="T4" fmla="*/ 0 w 77"/>
                  <a:gd name="T5" fmla="*/ 190 h 72"/>
                  <a:gd name="T6" fmla="*/ 8 w 77"/>
                  <a:gd name="T7" fmla="*/ 154 h 72"/>
                  <a:gd name="T8" fmla="*/ 16 w 77"/>
                  <a:gd name="T9" fmla="*/ 116 h 72"/>
                  <a:gd name="T10" fmla="*/ 25 w 77"/>
                  <a:gd name="T11" fmla="*/ 99 h 72"/>
                  <a:gd name="T12" fmla="*/ 38 w 77"/>
                  <a:gd name="T13" fmla="*/ 83 h 72"/>
                  <a:gd name="T14" fmla="*/ 49 w 77"/>
                  <a:gd name="T15" fmla="*/ 61 h 72"/>
                  <a:gd name="T16" fmla="*/ 60 w 77"/>
                  <a:gd name="T17" fmla="*/ 47 h 72"/>
                  <a:gd name="T18" fmla="*/ 74 w 77"/>
                  <a:gd name="T19" fmla="*/ 33 h 72"/>
                  <a:gd name="T20" fmla="*/ 88 w 77"/>
                  <a:gd name="T21" fmla="*/ 28 h 72"/>
                  <a:gd name="T22" fmla="*/ 112 w 77"/>
                  <a:gd name="T23" fmla="*/ 17 h 72"/>
                  <a:gd name="T24" fmla="*/ 123 w 77"/>
                  <a:gd name="T25" fmla="*/ 14 h 72"/>
                  <a:gd name="T26" fmla="*/ 142 w 77"/>
                  <a:gd name="T27" fmla="*/ 6 h 72"/>
                  <a:gd name="T28" fmla="*/ 164 w 77"/>
                  <a:gd name="T29" fmla="*/ 3 h 72"/>
                  <a:gd name="T30" fmla="*/ 184 w 77"/>
                  <a:gd name="T31" fmla="*/ 0 h 72"/>
                  <a:gd name="T32" fmla="*/ 211 w 77"/>
                  <a:gd name="T33" fmla="*/ 0 h 72"/>
                  <a:gd name="T34" fmla="*/ 184 w 77"/>
                  <a:gd name="T35" fmla="*/ 0 h 72"/>
                  <a:gd name="T36" fmla="*/ 153 w 77"/>
                  <a:gd name="T37" fmla="*/ 6 h 72"/>
                  <a:gd name="T38" fmla="*/ 129 w 77"/>
                  <a:gd name="T39" fmla="*/ 11 h 72"/>
                  <a:gd name="T40" fmla="*/ 121 w 77"/>
                  <a:gd name="T41" fmla="*/ 14 h 72"/>
                  <a:gd name="T42" fmla="*/ 112 w 77"/>
                  <a:gd name="T43" fmla="*/ 17 h 72"/>
                  <a:gd name="T44" fmla="*/ 88 w 77"/>
                  <a:gd name="T45" fmla="*/ 30 h 72"/>
                  <a:gd name="T46" fmla="*/ 74 w 77"/>
                  <a:gd name="T47" fmla="*/ 39 h 72"/>
                  <a:gd name="T48" fmla="*/ 60 w 77"/>
                  <a:gd name="T49" fmla="*/ 50 h 72"/>
                  <a:gd name="T50" fmla="*/ 49 w 77"/>
                  <a:gd name="T51" fmla="*/ 63 h 72"/>
                  <a:gd name="T52" fmla="*/ 38 w 77"/>
                  <a:gd name="T53" fmla="*/ 83 h 72"/>
                  <a:gd name="T54" fmla="*/ 25 w 77"/>
                  <a:gd name="T55" fmla="*/ 102 h 72"/>
                  <a:gd name="T56" fmla="*/ 16 w 77"/>
                  <a:gd name="T57" fmla="*/ 118 h 72"/>
                  <a:gd name="T58" fmla="*/ 8 w 77"/>
                  <a:gd name="T59" fmla="*/ 154 h 72"/>
                  <a:gd name="T60" fmla="*/ 3 w 77"/>
                  <a:gd name="T61" fmla="*/ 190 h 7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7" h="72">
                    <a:moveTo>
                      <a:pt x="1" y="69"/>
                    </a:moveTo>
                    <a:lnTo>
                      <a:pt x="0" y="72"/>
                    </a:lnTo>
                    <a:lnTo>
                      <a:pt x="0" y="69"/>
                    </a:lnTo>
                    <a:lnTo>
                      <a:pt x="3" y="56"/>
                    </a:lnTo>
                    <a:lnTo>
                      <a:pt x="6" y="42"/>
                    </a:lnTo>
                    <a:lnTo>
                      <a:pt x="9" y="36"/>
                    </a:lnTo>
                    <a:lnTo>
                      <a:pt x="14" y="30"/>
                    </a:lnTo>
                    <a:lnTo>
                      <a:pt x="18" y="22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10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7" y="0"/>
                    </a:lnTo>
                    <a:lnTo>
                      <a:pt x="67" y="0"/>
                    </a:lnTo>
                    <a:lnTo>
                      <a:pt x="56" y="2"/>
                    </a:lnTo>
                    <a:lnTo>
                      <a:pt x="47" y="4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7" y="14"/>
                    </a:lnTo>
                    <a:lnTo>
                      <a:pt x="22" y="18"/>
                    </a:lnTo>
                    <a:lnTo>
                      <a:pt x="18" y="23"/>
                    </a:lnTo>
                    <a:lnTo>
                      <a:pt x="14" y="30"/>
                    </a:lnTo>
                    <a:lnTo>
                      <a:pt x="9" y="37"/>
                    </a:lnTo>
                    <a:lnTo>
                      <a:pt x="6" y="43"/>
                    </a:lnTo>
                    <a:lnTo>
                      <a:pt x="3" y="5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5" name="Freeform 1315"/>
              <p:cNvSpPr>
                <a:spLocks/>
              </p:cNvSpPr>
              <p:nvPr/>
            </p:nvSpPr>
            <p:spPr bwMode="auto">
              <a:xfrm>
                <a:off x="892" y="2707"/>
                <a:ext cx="214" cy="203"/>
              </a:xfrm>
              <a:custGeom>
                <a:avLst/>
                <a:gdLst>
                  <a:gd name="T0" fmla="*/ 0 w 78"/>
                  <a:gd name="T1" fmla="*/ 192 h 74"/>
                  <a:gd name="T2" fmla="*/ 0 w 78"/>
                  <a:gd name="T3" fmla="*/ 198 h 74"/>
                  <a:gd name="T4" fmla="*/ 3 w 78"/>
                  <a:gd name="T5" fmla="*/ 203 h 74"/>
                  <a:gd name="T6" fmla="*/ 0 w 78"/>
                  <a:gd name="T7" fmla="*/ 198 h 74"/>
                  <a:gd name="T8" fmla="*/ 0 w 78"/>
                  <a:gd name="T9" fmla="*/ 192 h 74"/>
                  <a:gd name="T10" fmla="*/ 3 w 78"/>
                  <a:gd name="T11" fmla="*/ 184 h 74"/>
                  <a:gd name="T12" fmla="*/ 8 w 78"/>
                  <a:gd name="T13" fmla="*/ 159 h 74"/>
                  <a:gd name="T14" fmla="*/ 19 w 78"/>
                  <a:gd name="T15" fmla="*/ 121 h 74"/>
                  <a:gd name="T16" fmla="*/ 33 w 78"/>
                  <a:gd name="T17" fmla="*/ 80 h 74"/>
                  <a:gd name="T18" fmla="*/ 47 w 78"/>
                  <a:gd name="T19" fmla="*/ 63 h 74"/>
                  <a:gd name="T20" fmla="*/ 60 w 78"/>
                  <a:gd name="T21" fmla="*/ 47 h 74"/>
                  <a:gd name="T22" fmla="*/ 74 w 78"/>
                  <a:gd name="T23" fmla="*/ 33 h 74"/>
                  <a:gd name="T24" fmla="*/ 88 w 78"/>
                  <a:gd name="T25" fmla="*/ 22 h 74"/>
                  <a:gd name="T26" fmla="*/ 112 w 78"/>
                  <a:gd name="T27" fmla="*/ 14 h 74"/>
                  <a:gd name="T28" fmla="*/ 121 w 78"/>
                  <a:gd name="T29" fmla="*/ 14 h 74"/>
                  <a:gd name="T30" fmla="*/ 145 w 78"/>
                  <a:gd name="T31" fmla="*/ 5 h 74"/>
                  <a:gd name="T32" fmla="*/ 167 w 78"/>
                  <a:gd name="T33" fmla="*/ 3 h 74"/>
                  <a:gd name="T34" fmla="*/ 187 w 78"/>
                  <a:gd name="T35" fmla="*/ 0 h 74"/>
                  <a:gd name="T36" fmla="*/ 214 w 78"/>
                  <a:gd name="T37" fmla="*/ 0 h 74"/>
                  <a:gd name="T38" fmla="*/ 187 w 78"/>
                  <a:gd name="T39" fmla="*/ 3 h 74"/>
                  <a:gd name="T40" fmla="*/ 154 w 78"/>
                  <a:gd name="T41" fmla="*/ 5 h 74"/>
                  <a:gd name="T42" fmla="*/ 121 w 78"/>
                  <a:gd name="T43" fmla="*/ 14 h 74"/>
                  <a:gd name="T44" fmla="*/ 112 w 78"/>
                  <a:gd name="T45" fmla="*/ 16 h 74"/>
                  <a:gd name="T46" fmla="*/ 88 w 78"/>
                  <a:gd name="T47" fmla="*/ 27 h 74"/>
                  <a:gd name="T48" fmla="*/ 74 w 78"/>
                  <a:gd name="T49" fmla="*/ 36 h 74"/>
                  <a:gd name="T50" fmla="*/ 60 w 78"/>
                  <a:gd name="T51" fmla="*/ 49 h 74"/>
                  <a:gd name="T52" fmla="*/ 47 w 78"/>
                  <a:gd name="T53" fmla="*/ 63 h 74"/>
                  <a:gd name="T54" fmla="*/ 36 w 78"/>
                  <a:gd name="T55" fmla="*/ 85 h 74"/>
                  <a:gd name="T56" fmla="*/ 22 w 78"/>
                  <a:gd name="T57" fmla="*/ 126 h 74"/>
                  <a:gd name="T58" fmla="*/ 14 w 78"/>
                  <a:gd name="T59" fmla="*/ 159 h 74"/>
                  <a:gd name="T60" fmla="*/ 5 w 78"/>
                  <a:gd name="T61" fmla="*/ 187 h 74"/>
                  <a:gd name="T62" fmla="*/ 0 w 78"/>
                  <a:gd name="T63" fmla="*/ 192 h 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8" h="74">
                    <a:moveTo>
                      <a:pt x="0" y="70"/>
                    </a:moveTo>
                    <a:lnTo>
                      <a:pt x="0" y="72"/>
                    </a:lnTo>
                    <a:lnTo>
                      <a:pt x="1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1" y="67"/>
                    </a:lnTo>
                    <a:lnTo>
                      <a:pt x="3" y="58"/>
                    </a:lnTo>
                    <a:lnTo>
                      <a:pt x="7" y="44"/>
                    </a:lnTo>
                    <a:lnTo>
                      <a:pt x="12" y="29"/>
                    </a:lnTo>
                    <a:lnTo>
                      <a:pt x="17" y="23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8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53" y="2"/>
                    </a:lnTo>
                    <a:lnTo>
                      <a:pt x="61" y="1"/>
                    </a:lnTo>
                    <a:lnTo>
                      <a:pt x="68" y="0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6" y="2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0"/>
                    </a:lnTo>
                    <a:lnTo>
                      <a:pt x="27" y="13"/>
                    </a:lnTo>
                    <a:lnTo>
                      <a:pt x="22" y="18"/>
                    </a:lnTo>
                    <a:lnTo>
                      <a:pt x="17" y="23"/>
                    </a:lnTo>
                    <a:lnTo>
                      <a:pt x="13" y="31"/>
                    </a:lnTo>
                    <a:lnTo>
                      <a:pt x="8" y="46"/>
                    </a:lnTo>
                    <a:lnTo>
                      <a:pt x="5" y="58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6" name="Freeform 1316"/>
              <p:cNvSpPr>
                <a:spLocks/>
              </p:cNvSpPr>
              <p:nvPr/>
            </p:nvSpPr>
            <p:spPr bwMode="auto">
              <a:xfrm>
                <a:off x="906" y="2713"/>
                <a:ext cx="178" cy="211"/>
              </a:xfrm>
              <a:custGeom>
                <a:avLst/>
                <a:gdLst>
                  <a:gd name="T0" fmla="*/ 3 w 65"/>
                  <a:gd name="T1" fmla="*/ 200 h 77"/>
                  <a:gd name="T2" fmla="*/ 0 w 65"/>
                  <a:gd name="T3" fmla="*/ 206 h 77"/>
                  <a:gd name="T4" fmla="*/ 0 w 65"/>
                  <a:gd name="T5" fmla="*/ 211 h 77"/>
                  <a:gd name="T6" fmla="*/ 0 w 65"/>
                  <a:gd name="T7" fmla="*/ 206 h 77"/>
                  <a:gd name="T8" fmla="*/ 0 w 65"/>
                  <a:gd name="T9" fmla="*/ 200 h 77"/>
                  <a:gd name="T10" fmla="*/ 3 w 65"/>
                  <a:gd name="T11" fmla="*/ 167 h 77"/>
                  <a:gd name="T12" fmla="*/ 8 w 65"/>
                  <a:gd name="T13" fmla="*/ 134 h 77"/>
                  <a:gd name="T14" fmla="*/ 27 w 65"/>
                  <a:gd name="T15" fmla="*/ 96 h 77"/>
                  <a:gd name="T16" fmla="*/ 33 w 65"/>
                  <a:gd name="T17" fmla="*/ 79 h 77"/>
                  <a:gd name="T18" fmla="*/ 47 w 65"/>
                  <a:gd name="T19" fmla="*/ 60 h 77"/>
                  <a:gd name="T20" fmla="*/ 58 w 65"/>
                  <a:gd name="T21" fmla="*/ 52 h 77"/>
                  <a:gd name="T22" fmla="*/ 71 w 65"/>
                  <a:gd name="T23" fmla="*/ 41 h 77"/>
                  <a:gd name="T24" fmla="*/ 90 w 65"/>
                  <a:gd name="T25" fmla="*/ 27 h 77"/>
                  <a:gd name="T26" fmla="*/ 101 w 65"/>
                  <a:gd name="T27" fmla="*/ 25 h 77"/>
                  <a:gd name="T28" fmla="*/ 118 w 65"/>
                  <a:gd name="T29" fmla="*/ 16 h 77"/>
                  <a:gd name="T30" fmla="*/ 134 w 65"/>
                  <a:gd name="T31" fmla="*/ 11 h 77"/>
                  <a:gd name="T32" fmla="*/ 156 w 65"/>
                  <a:gd name="T33" fmla="*/ 3 h 77"/>
                  <a:gd name="T34" fmla="*/ 178 w 65"/>
                  <a:gd name="T35" fmla="*/ 0 h 77"/>
                  <a:gd name="T36" fmla="*/ 156 w 65"/>
                  <a:gd name="T37" fmla="*/ 3 h 77"/>
                  <a:gd name="T38" fmla="*/ 129 w 65"/>
                  <a:gd name="T39" fmla="*/ 14 h 77"/>
                  <a:gd name="T40" fmla="*/ 99 w 65"/>
                  <a:gd name="T41" fmla="*/ 27 h 77"/>
                  <a:gd name="T42" fmla="*/ 90 w 65"/>
                  <a:gd name="T43" fmla="*/ 30 h 77"/>
                  <a:gd name="T44" fmla="*/ 71 w 65"/>
                  <a:gd name="T45" fmla="*/ 44 h 77"/>
                  <a:gd name="T46" fmla="*/ 58 w 65"/>
                  <a:gd name="T47" fmla="*/ 55 h 77"/>
                  <a:gd name="T48" fmla="*/ 47 w 65"/>
                  <a:gd name="T49" fmla="*/ 66 h 77"/>
                  <a:gd name="T50" fmla="*/ 36 w 65"/>
                  <a:gd name="T51" fmla="*/ 82 h 77"/>
                  <a:gd name="T52" fmla="*/ 27 w 65"/>
                  <a:gd name="T53" fmla="*/ 99 h 77"/>
                  <a:gd name="T54" fmla="*/ 14 w 65"/>
                  <a:gd name="T55" fmla="*/ 137 h 77"/>
                  <a:gd name="T56" fmla="*/ 5 w 65"/>
                  <a:gd name="T57" fmla="*/ 167 h 77"/>
                  <a:gd name="T58" fmla="*/ 3 w 65"/>
                  <a:gd name="T59" fmla="*/ 200 h 7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" h="77">
                    <a:moveTo>
                      <a:pt x="1" y="73"/>
                    </a:moveTo>
                    <a:lnTo>
                      <a:pt x="0" y="75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3" y="49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7" y="22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9" y="4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57" y="1"/>
                    </a:lnTo>
                    <a:lnTo>
                      <a:pt x="47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3" y="30"/>
                    </a:lnTo>
                    <a:lnTo>
                      <a:pt x="10" y="36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7" name="Freeform 1317"/>
              <p:cNvSpPr>
                <a:spLocks/>
              </p:cNvSpPr>
              <p:nvPr/>
            </p:nvSpPr>
            <p:spPr bwMode="auto">
              <a:xfrm>
                <a:off x="914" y="2773"/>
                <a:ext cx="58" cy="165"/>
              </a:xfrm>
              <a:custGeom>
                <a:avLst/>
                <a:gdLst>
                  <a:gd name="T0" fmla="*/ 6 w 21"/>
                  <a:gd name="T1" fmla="*/ 160 h 60"/>
                  <a:gd name="T2" fmla="*/ 6 w 21"/>
                  <a:gd name="T3" fmla="*/ 162 h 60"/>
                  <a:gd name="T4" fmla="*/ 0 w 21"/>
                  <a:gd name="T5" fmla="*/ 165 h 60"/>
                  <a:gd name="T6" fmla="*/ 0 w 21"/>
                  <a:gd name="T7" fmla="*/ 162 h 60"/>
                  <a:gd name="T8" fmla="*/ 0 w 21"/>
                  <a:gd name="T9" fmla="*/ 160 h 60"/>
                  <a:gd name="T10" fmla="*/ 14 w 21"/>
                  <a:gd name="T11" fmla="*/ 96 h 60"/>
                  <a:gd name="T12" fmla="*/ 22 w 21"/>
                  <a:gd name="T13" fmla="*/ 55 h 60"/>
                  <a:gd name="T14" fmla="*/ 25 w 21"/>
                  <a:gd name="T15" fmla="*/ 41 h 60"/>
                  <a:gd name="T16" fmla="*/ 28 w 21"/>
                  <a:gd name="T17" fmla="*/ 39 h 60"/>
                  <a:gd name="T18" fmla="*/ 36 w 21"/>
                  <a:gd name="T19" fmla="*/ 28 h 60"/>
                  <a:gd name="T20" fmla="*/ 50 w 21"/>
                  <a:gd name="T21" fmla="*/ 11 h 60"/>
                  <a:gd name="T22" fmla="*/ 58 w 21"/>
                  <a:gd name="T23" fmla="*/ 0 h 60"/>
                  <a:gd name="T24" fmla="*/ 50 w 21"/>
                  <a:gd name="T25" fmla="*/ 11 h 60"/>
                  <a:gd name="T26" fmla="*/ 39 w 21"/>
                  <a:gd name="T27" fmla="*/ 25 h 60"/>
                  <a:gd name="T28" fmla="*/ 28 w 21"/>
                  <a:gd name="T29" fmla="*/ 39 h 60"/>
                  <a:gd name="T30" fmla="*/ 28 w 21"/>
                  <a:gd name="T31" fmla="*/ 47 h 60"/>
                  <a:gd name="T32" fmla="*/ 25 w 21"/>
                  <a:gd name="T33" fmla="*/ 61 h 60"/>
                  <a:gd name="T34" fmla="*/ 14 w 21"/>
                  <a:gd name="T35" fmla="*/ 99 h 60"/>
                  <a:gd name="T36" fmla="*/ 6 w 21"/>
                  <a:gd name="T37" fmla="*/ 16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" h="60">
                    <a:moveTo>
                      <a:pt x="2" y="58"/>
                    </a:moveTo>
                    <a:lnTo>
                      <a:pt x="2" y="59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5" y="35"/>
                    </a:lnTo>
                    <a:lnTo>
                      <a:pt x="8" y="20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0"/>
                    </a:lnTo>
                    <a:lnTo>
                      <a:pt x="18" y="4"/>
                    </a:lnTo>
                    <a:lnTo>
                      <a:pt x="21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10" y="17"/>
                    </a:lnTo>
                    <a:lnTo>
                      <a:pt x="9" y="22"/>
                    </a:lnTo>
                    <a:lnTo>
                      <a:pt x="5" y="36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8" name="Freeform 1318"/>
              <p:cNvSpPr>
                <a:spLocks/>
              </p:cNvSpPr>
              <p:nvPr/>
            </p:nvSpPr>
            <p:spPr bwMode="auto">
              <a:xfrm>
                <a:off x="928" y="2724"/>
                <a:ext cx="197" cy="225"/>
              </a:xfrm>
              <a:custGeom>
                <a:avLst/>
                <a:gdLst>
                  <a:gd name="T0" fmla="*/ 189 w 72"/>
                  <a:gd name="T1" fmla="*/ 0 h 82"/>
                  <a:gd name="T2" fmla="*/ 192 w 72"/>
                  <a:gd name="T3" fmla="*/ 0 h 82"/>
                  <a:gd name="T4" fmla="*/ 197 w 72"/>
                  <a:gd name="T5" fmla="*/ 0 h 82"/>
                  <a:gd name="T6" fmla="*/ 192 w 72"/>
                  <a:gd name="T7" fmla="*/ 3 h 82"/>
                  <a:gd name="T8" fmla="*/ 189 w 72"/>
                  <a:gd name="T9" fmla="*/ 3 h 82"/>
                  <a:gd name="T10" fmla="*/ 178 w 72"/>
                  <a:gd name="T11" fmla="*/ 3 h 82"/>
                  <a:gd name="T12" fmla="*/ 150 w 72"/>
                  <a:gd name="T13" fmla="*/ 3 h 82"/>
                  <a:gd name="T14" fmla="*/ 112 w 72"/>
                  <a:gd name="T15" fmla="*/ 14 h 82"/>
                  <a:gd name="T16" fmla="*/ 93 w 72"/>
                  <a:gd name="T17" fmla="*/ 19 h 82"/>
                  <a:gd name="T18" fmla="*/ 71 w 72"/>
                  <a:gd name="T19" fmla="*/ 30 h 82"/>
                  <a:gd name="T20" fmla="*/ 55 w 72"/>
                  <a:gd name="T21" fmla="*/ 47 h 82"/>
                  <a:gd name="T22" fmla="*/ 44 w 72"/>
                  <a:gd name="T23" fmla="*/ 63 h 82"/>
                  <a:gd name="T24" fmla="*/ 25 w 72"/>
                  <a:gd name="T25" fmla="*/ 99 h 82"/>
                  <a:gd name="T26" fmla="*/ 16 w 72"/>
                  <a:gd name="T27" fmla="*/ 123 h 82"/>
                  <a:gd name="T28" fmla="*/ 14 w 72"/>
                  <a:gd name="T29" fmla="*/ 132 h 82"/>
                  <a:gd name="T30" fmla="*/ 11 w 72"/>
                  <a:gd name="T31" fmla="*/ 156 h 82"/>
                  <a:gd name="T32" fmla="*/ 5 w 72"/>
                  <a:gd name="T33" fmla="*/ 198 h 82"/>
                  <a:gd name="T34" fmla="*/ 5 w 72"/>
                  <a:gd name="T35" fmla="*/ 225 h 82"/>
                  <a:gd name="T36" fmla="*/ 0 w 72"/>
                  <a:gd name="T37" fmla="*/ 198 h 82"/>
                  <a:gd name="T38" fmla="*/ 8 w 72"/>
                  <a:gd name="T39" fmla="*/ 162 h 82"/>
                  <a:gd name="T40" fmla="*/ 14 w 72"/>
                  <a:gd name="T41" fmla="*/ 129 h 82"/>
                  <a:gd name="T42" fmla="*/ 16 w 72"/>
                  <a:gd name="T43" fmla="*/ 118 h 82"/>
                  <a:gd name="T44" fmla="*/ 25 w 72"/>
                  <a:gd name="T45" fmla="*/ 96 h 82"/>
                  <a:gd name="T46" fmla="*/ 44 w 72"/>
                  <a:gd name="T47" fmla="*/ 60 h 82"/>
                  <a:gd name="T48" fmla="*/ 57 w 72"/>
                  <a:gd name="T49" fmla="*/ 44 h 82"/>
                  <a:gd name="T50" fmla="*/ 71 w 72"/>
                  <a:gd name="T51" fmla="*/ 30 h 82"/>
                  <a:gd name="T52" fmla="*/ 93 w 72"/>
                  <a:gd name="T53" fmla="*/ 16 h 82"/>
                  <a:gd name="T54" fmla="*/ 112 w 72"/>
                  <a:gd name="T55" fmla="*/ 11 h 82"/>
                  <a:gd name="T56" fmla="*/ 150 w 72"/>
                  <a:gd name="T57" fmla="*/ 3 h 82"/>
                  <a:gd name="T58" fmla="*/ 178 w 72"/>
                  <a:gd name="T59" fmla="*/ 0 h 82"/>
                  <a:gd name="T60" fmla="*/ 189 w 72"/>
                  <a:gd name="T61" fmla="*/ 0 h 8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2" h="82">
                    <a:moveTo>
                      <a:pt x="69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55" y="1"/>
                    </a:lnTo>
                    <a:lnTo>
                      <a:pt x="41" y="5"/>
                    </a:lnTo>
                    <a:lnTo>
                      <a:pt x="34" y="7"/>
                    </a:lnTo>
                    <a:lnTo>
                      <a:pt x="26" y="11"/>
                    </a:lnTo>
                    <a:lnTo>
                      <a:pt x="20" y="17"/>
                    </a:lnTo>
                    <a:lnTo>
                      <a:pt x="16" y="23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5" y="48"/>
                    </a:lnTo>
                    <a:lnTo>
                      <a:pt x="4" y="57"/>
                    </a:lnTo>
                    <a:lnTo>
                      <a:pt x="2" y="72"/>
                    </a:lnTo>
                    <a:lnTo>
                      <a:pt x="2" y="82"/>
                    </a:lnTo>
                    <a:lnTo>
                      <a:pt x="0" y="72"/>
                    </a:lnTo>
                    <a:lnTo>
                      <a:pt x="3" y="59"/>
                    </a:lnTo>
                    <a:lnTo>
                      <a:pt x="5" y="47"/>
                    </a:lnTo>
                    <a:lnTo>
                      <a:pt x="6" y="43"/>
                    </a:lnTo>
                    <a:lnTo>
                      <a:pt x="9" y="35"/>
                    </a:lnTo>
                    <a:lnTo>
                      <a:pt x="16" y="22"/>
                    </a:lnTo>
                    <a:lnTo>
                      <a:pt x="21" y="16"/>
                    </a:lnTo>
                    <a:lnTo>
                      <a:pt x="26" y="11"/>
                    </a:lnTo>
                    <a:lnTo>
                      <a:pt x="34" y="6"/>
                    </a:lnTo>
                    <a:lnTo>
                      <a:pt x="41" y="4"/>
                    </a:lnTo>
                    <a:lnTo>
                      <a:pt x="55" y="1"/>
                    </a:lnTo>
                    <a:lnTo>
                      <a:pt x="65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79" name="Freeform 1319"/>
              <p:cNvSpPr>
                <a:spLocks/>
              </p:cNvSpPr>
              <p:nvPr/>
            </p:nvSpPr>
            <p:spPr bwMode="auto">
              <a:xfrm>
                <a:off x="942" y="2897"/>
                <a:ext cx="2" cy="63"/>
              </a:xfrm>
              <a:custGeom>
                <a:avLst/>
                <a:gdLst>
                  <a:gd name="T0" fmla="*/ 2 w 1"/>
                  <a:gd name="T1" fmla="*/ 63 h 23"/>
                  <a:gd name="T2" fmla="*/ 0 w 1"/>
                  <a:gd name="T3" fmla="*/ 63 h 23"/>
                  <a:gd name="T4" fmla="*/ 2 w 1"/>
                  <a:gd name="T5" fmla="*/ 38 h 23"/>
                  <a:gd name="T6" fmla="*/ 2 w 1"/>
                  <a:gd name="T7" fmla="*/ 16 h 23"/>
                  <a:gd name="T8" fmla="*/ 0 w 1"/>
                  <a:gd name="T9" fmla="*/ 8 h 23"/>
                  <a:gd name="T10" fmla="*/ 2 w 1"/>
                  <a:gd name="T11" fmla="*/ 0 h 23"/>
                  <a:gd name="T12" fmla="*/ 2 w 1"/>
                  <a:gd name="T13" fmla="*/ 8 h 23"/>
                  <a:gd name="T14" fmla="*/ 2 w 1"/>
                  <a:gd name="T15" fmla="*/ 16 h 23"/>
                  <a:gd name="T16" fmla="*/ 2 w 1"/>
                  <a:gd name="T17" fmla="*/ 38 h 23"/>
                  <a:gd name="T18" fmla="*/ 2 w 1"/>
                  <a:gd name="T19" fmla="*/ 63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" h="23">
                    <a:moveTo>
                      <a:pt x="1" y="23"/>
                    </a:moveTo>
                    <a:lnTo>
                      <a:pt x="0" y="23"/>
                    </a:lnTo>
                    <a:lnTo>
                      <a:pt x="1" y="14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0" name="Freeform 1320"/>
              <p:cNvSpPr>
                <a:spLocks/>
              </p:cNvSpPr>
              <p:nvPr/>
            </p:nvSpPr>
            <p:spPr bwMode="auto">
              <a:xfrm>
                <a:off x="942" y="2757"/>
                <a:ext cx="96" cy="126"/>
              </a:xfrm>
              <a:custGeom>
                <a:avLst/>
                <a:gdLst>
                  <a:gd name="T0" fmla="*/ 3 w 35"/>
                  <a:gd name="T1" fmla="*/ 123 h 46"/>
                  <a:gd name="T2" fmla="*/ 0 w 35"/>
                  <a:gd name="T3" fmla="*/ 126 h 46"/>
                  <a:gd name="T4" fmla="*/ 0 w 35"/>
                  <a:gd name="T5" fmla="*/ 123 h 46"/>
                  <a:gd name="T6" fmla="*/ 0 w 35"/>
                  <a:gd name="T7" fmla="*/ 121 h 46"/>
                  <a:gd name="T8" fmla="*/ 8 w 35"/>
                  <a:gd name="T9" fmla="*/ 101 h 46"/>
                  <a:gd name="T10" fmla="*/ 22 w 35"/>
                  <a:gd name="T11" fmla="*/ 66 h 46"/>
                  <a:gd name="T12" fmla="*/ 27 w 35"/>
                  <a:gd name="T13" fmla="*/ 44 h 46"/>
                  <a:gd name="T14" fmla="*/ 41 w 35"/>
                  <a:gd name="T15" fmla="*/ 30 h 46"/>
                  <a:gd name="T16" fmla="*/ 55 w 35"/>
                  <a:gd name="T17" fmla="*/ 16 h 46"/>
                  <a:gd name="T18" fmla="*/ 82 w 35"/>
                  <a:gd name="T19" fmla="*/ 8 h 46"/>
                  <a:gd name="T20" fmla="*/ 96 w 35"/>
                  <a:gd name="T21" fmla="*/ 0 h 46"/>
                  <a:gd name="T22" fmla="*/ 82 w 35"/>
                  <a:gd name="T23" fmla="*/ 8 h 46"/>
                  <a:gd name="T24" fmla="*/ 69 w 35"/>
                  <a:gd name="T25" fmla="*/ 14 h 46"/>
                  <a:gd name="T26" fmla="*/ 52 w 35"/>
                  <a:gd name="T27" fmla="*/ 22 h 46"/>
                  <a:gd name="T28" fmla="*/ 49 w 35"/>
                  <a:gd name="T29" fmla="*/ 25 h 46"/>
                  <a:gd name="T30" fmla="*/ 41 w 35"/>
                  <a:gd name="T31" fmla="*/ 36 h 46"/>
                  <a:gd name="T32" fmla="*/ 22 w 35"/>
                  <a:gd name="T33" fmla="*/ 68 h 46"/>
                  <a:gd name="T34" fmla="*/ 8 w 35"/>
                  <a:gd name="T35" fmla="*/ 101 h 46"/>
                  <a:gd name="T36" fmla="*/ 3 w 35"/>
                  <a:gd name="T37" fmla="*/ 123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5" h="46">
                    <a:moveTo>
                      <a:pt x="1" y="45"/>
                    </a:moveTo>
                    <a:lnTo>
                      <a:pt x="0" y="46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3" y="37"/>
                    </a:lnTo>
                    <a:lnTo>
                      <a:pt x="8" y="24"/>
                    </a:lnTo>
                    <a:lnTo>
                      <a:pt x="10" y="16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30" y="3"/>
                    </a:lnTo>
                    <a:lnTo>
                      <a:pt x="35" y="0"/>
                    </a:lnTo>
                    <a:lnTo>
                      <a:pt x="30" y="3"/>
                    </a:lnTo>
                    <a:lnTo>
                      <a:pt x="25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8" y="25"/>
                    </a:lnTo>
                    <a:lnTo>
                      <a:pt x="3" y="37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1" name="Freeform 1321"/>
              <p:cNvSpPr>
                <a:spLocks/>
              </p:cNvSpPr>
              <p:nvPr/>
            </p:nvSpPr>
            <p:spPr bwMode="auto">
              <a:xfrm>
                <a:off x="1007" y="2735"/>
                <a:ext cx="140" cy="24"/>
              </a:xfrm>
              <a:custGeom>
                <a:avLst/>
                <a:gdLst>
                  <a:gd name="T0" fmla="*/ 137 w 51"/>
                  <a:gd name="T1" fmla="*/ 5 h 9"/>
                  <a:gd name="T2" fmla="*/ 140 w 51"/>
                  <a:gd name="T3" fmla="*/ 5 h 9"/>
                  <a:gd name="T4" fmla="*/ 137 w 51"/>
                  <a:gd name="T5" fmla="*/ 5 h 9"/>
                  <a:gd name="T6" fmla="*/ 118 w 51"/>
                  <a:gd name="T7" fmla="*/ 5 h 9"/>
                  <a:gd name="T8" fmla="*/ 85 w 51"/>
                  <a:gd name="T9" fmla="*/ 3 h 9"/>
                  <a:gd name="T10" fmla="*/ 52 w 51"/>
                  <a:gd name="T11" fmla="*/ 8 h 9"/>
                  <a:gd name="T12" fmla="*/ 38 w 51"/>
                  <a:gd name="T13" fmla="*/ 11 h 9"/>
                  <a:gd name="T14" fmla="*/ 11 w 51"/>
                  <a:gd name="T15" fmla="*/ 21 h 9"/>
                  <a:gd name="T16" fmla="*/ 0 w 51"/>
                  <a:gd name="T17" fmla="*/ 24 h 9"/>
                  <a:gd name="T18" fmla="*/ 11 w 51"/>
                  <a:gd name="T19" fmla="*/ 21 h 9"/>
                  <a:gd name="T20" fmla="*/ 38 w 51"/>
                  <a:gd name="T21" fmla="*/ 8 h 9"/>
                  <a:gd name="T22" fmla="*/ 52 w 51"/>
                  <a:gd name="T23" fmla="*/ 5 h 9"/>
                  <a:gd name="T24" fmla="*/ 85 w 51"/>
                  <a:gd name="T25" fmla="*/ 0 h 9"/>
                  <a:gd name="T26" fmla="*/ 118 w 51"/>
                  <a:gd name="T27" fmla="*/ 3 h 9"/>
                  <a:gd name="T28" fmla="*/ 137 w 51"/>
                  <a:gd name="T29" fmla="*/ 5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9">
                    <a:moveTo>
                      <a:pt x="50" y="2"/>
                    </a:moveTo>
                    <a:lnTo>
                      <a:pt x="51" y="2"/>
                    </a:lnTo>
                    <a:lnTo>
                      <a:pt x="50" y="2"/>
                    </a:lnTo>
                    <a:lnTo>
                      <a:pt x="43" y="2"/>
                    </a:lnTo>
                    <a:lnTo>
                      <a:pt x="31" y="1"/>
                    </a:lnTo>
                    <a:lnTo>
                      <a:pt x="19" y="3"/>
                    </a:lnTo>
                    <a:lnTo>
                      <a:pt x="14" y="4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3" y="1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2" name="Freeform 1322"/>
              <p:cNvSpPr>
                <a:spLocks/>
              </p:cNvSpPr>
              <p:nvPr/>
            </p:nvSpPr>
            <p:spPr bwMode="auto">
              <a:xfrm>
                <a:off x="955" y="2765"/>
                <a:ext cx="206" cy="217"/>
              </a:xfrm>
              <a:custGeom>
                <a:avLst/>
                <a:gdLst>
                  <a:gd name="T0" fmla="*/ 8 w 75"/>
                  <a:gd name="T1" fmla="*/ 206 h 79"/>
                  <a:gd name="T2" fmla="*/ 8 w 75"/>
                  <a:gd name="T3" fmla="*/ 212 h 79"/>
                  <a:gd name="T4" fmla="*/ 8 w 75"/>
                  <a:gd name="T5" fmla="*/ 217 h 79"/>
                  <a:gd name="T6" fmla="*/ 3 w 75"/>
                  <a:gd name="T7" fmla="*/ 212 h 79"/>
                  <a:gd name="T8" fmla="*/ 3 w 75"/>
                  <a:gd name="T9" fmla="*/ 206 h 79"/>
                  <a:gd name="T10" fmla="*/ 0 w 75"/>
                  <a:gd name="T11" fmla="*/ 198 h 79"/>
                  <a:gd name="T12" fmla="*/ 0 w 75"/>
                  <a:gd name="T13" fmla="*/ 168 h 79"/>
                  <a:gd name="T14" fmla="*/ 0 w 75"/>
                  <a:gd name="T15" fmla="*/ 148 h 79"/>
                  <a:gd name="T16" fmla="*/ 0 w 75"/>
                  <a:gd name="T17" fmla="*/ 129 h 79"/>
                  <a:gd name="T18" fmla="*/ 8 w 75"/>
                  <a:gd name="T19" fmla="*/ 104 h 79"/>
                  <a:gd name="T20" fmla="*/ 16 w 75"/>
                  <a:gd name="T21" fmla="*/ 85 h 79"/>
                  <a:gd name="T22" fmla="*/ 27 w 75"/>
                  <a:gd name="T23" fmla="*/ 63 h 79"/>
                  <a:gd name="T24" fmla="*/ 44 w 75"/>
                  <a:gd name="T25" fmla="*/ 47 h 79"/>
                  <a:gd name="T26" fmla="*/ 58 w 75"/>
                  <a:gd name="T27" fmla="*/ 33 h 79"/>
                  <a:gd name="T28" fmla="*/ 77 w 75"/>
                  <a:gd name="T29" fmla="*/ 22 h 79"/>
                  <a:gd name="T30" fmla="*/ 99 w 75"/>
                  <a:gd name="T31" fmla="*/ 14 h 79"/>
                  <a:gd name="T32" fmla="*/ 110 w 75"/>
                  <a:gd name="T33" fmla="*/ 8 h 79"/>
                  <a:gd name="T34" fmla="*/ 135 w 75"/>
                  <a:gd name="T35" fmla="*/ 5 h 79"/>
                  <a:gd name="T36" fmla="*/ 157 w 75"/>
                  <a:gd name="T37" fmla="*/ 5 h 79"/>
                  <a:gd name="T38" fmla="*/ 179 w 75"/>
                  <a:gd name="T39" fmla="*/ 5 h 79"/>
                  <a:gd name="T40" fmla="*/ 206 w 75"/>
                  <a:gd name="T41" fmla="*/ 0 h 79"/>
                  <a:gd name="T42" fmla="*/ 179 w 75"/>
                  <a:gd name="T43" fmla="*/ 8 h 79"/>
                  <a:gd name="T44" fmla="*/ 168 w 75"/>
                  <a:gd name="T45" fmla="*/ 5 h 79"/>
                  <a:gd name="T46" fmla="*/ 143 w 75"/>
                  <a:gd name="T47" fmla="*/ 8 h 79"/>
                  <a:gd name="T48" fmla="*/ 121 w 75"/>
                  <a:gd name="T49" fmla="*/ 8 h 79"/>
                  <a:gd name="T50" fmla="*/ 107 w 75"/>
                  <a:gd name="T51" fmla="*/ 14 h 79"/>
                  <a:gd name="T52" fmla="*/ 99 w 75"/>
                  <a:gd name="T53" fmla="*/ 16 h 79"/>
                  <a:gd name="T54" fmla="*/ 71 w 75"/>
                  <a:gd name="T55" fmla="*/ 27 h 79"/>
                  <a:gd name="T56" fmla="*/ 58 w 75"/>
                  <a:gd name="T57" fmla="*/ 36 h 79"/>
                  <a:gd name="T58" fmla="*/ 41 w 75"/>
                  <a:gd name="T59" fmla="*/ 49 h 79"/>
                  <a:gd name="T60" fmla="*/ 27 w 75"/>
                  <a:gd name="T61" fmla="*/ 69 h 79"/>
                  <a:gd name="T62" fmla="*/ 16 w 75"/>
                  <a:gd name="T63" fmla="*/ 88 h 79"/>
                  <a:gd name="T64" fmla="*/ 8 w 75"/>
                  <a:gd name="T65" fmla="*/ 107 h 79"/>
                  <a:gd name="T66" fmla="*/ 3 w 75"/>
                  <a:gd name="T67" fmla="*/ 129 h 79"/>
                  <a:gd name="T68" fmla="*/ 0 w 75"/>
                  <a:gd name="T69" fmla="*/ 148 h 79"/>
                  <a:gd name="T70" fmla="*/ 0 w 75"/>
                  <a:gd name="T71" fmla="*/ 168 h 79"/>
                  <a:gd name="T72" fmla="*/ 3 w 75"/>
                  <a:gd name="T73" fmla="*/ 198 h 79"/>
                  <a:gd name="T74" fmla="*/ 8 w 75"/>
                  <a:gd name="T75" fmla="*/ 206 h 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5" h="79">
                    <a:moveTo>
                      <a:pt x="3" y="75"/>
                    </a:moveTo>
                    <a:lnTo>
                      <a:pt x="3" y="77"/>
                    </a:lnTo>
                    <a:lnTo>
                      <a:pt x="3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3" y="38"/>
                    </a:lnTo>
                    <a:lnTo>
                      <a:pt x="6" y="31"/>
                    </a:lnTo>
                    <a:lnTo>
                      <a:pt x="10" y="23"/>
                    </a:lnTo>
                    <a:lnTo>
                      <a:pt x="16" y="17"/>
                    </a:lnTo>
                    <a:lnTo>
                      <a:pt x="21" y="12"/>
                    </a:lnTo>
                    <a:lnTo>
                      <a:pt x="28" y="8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9" y="2"/>
                    </a:lnTo>
                    <a:lnTo>
                      <a:pt x="57" y="2"/>
                    </a:lnTo>
                    <a:lnTo>
                      <a:pt x="65" y="2"/>
                    </a:lnTo>
                    <a:lnTo>
                      <a:pt x="75" y="0"/>
                    </a:lnTo>
                    <a:lnTo>
                      <a:pt x="65" y="3"/>
                    </a:lnTo>
                    <a:lnTo>
                      <a:pt x="61" y="2"/>
                    </a:lnTo>
                    <a:lnTo>
                      <a:pt x="52" y="3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6" y="6"/>
                    </a:lnTo>
                    <a:lnTo>
                      <a:pt x="26" y="10"/>
                    </a:lnTo>
                    <a:lnTo>
                      <a:pt x="21" y="13"/>
                    </a:lnTo>
                    <a:lnTo>
                      <a:pt x="15" y="18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3" y="39"/>
                    </a:lnTo>
                    <a:lnTo>
                      <a:pt x="1" y="47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1" y="72"/>
                    </a:lnTo>
                    <a:lnTo>
                      <a:pt x="3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3" name="Freeform 1323"/>
              <p:cNvSpPr>
                <a:spLocks/>
              </p:cNvSpPr>
              <p:nvPr/>
            </p:nvSpPr>
            <p:spPr bwMode="auto">
              <a:xfrm>
                <a:off x="1062" y="2751"/>
                <a:ext cx="91" cy="14"/>
              </a:xfrm>
              <a:custGeom>
                <a:avLst/>
                <a:gdLst>
                  <a:gd name="T0" fmla="*/ 88 w 33"/>
                  <a:gd name="T1" fmla="*/ 3 h 5"/>
                  <a:gd name="T2" fmla="*/ 91 w 33"/>
                  <a:gd name="T3" fmla="*/ 3 h 5"/>
                  <a:gd name="T4" fmla="*/ 88 w 33"/>
                  <a:gd name="T5" fmla="*/ 3 h 5"/>
                  <a:gd name="T6" fmla="*/ 55 w 33"/>
                  <a:gd name="T7" fmla="*/ 3 h 5"/>
                  <a:gd name="T8" fmla="*/ 33 w 33"/>
                  <a:gd name="T9" fmla="*/ 3 h 5"/>
                  <a:gd name="T10" fmla="*/ 28 w 33"/>
                  <a:gd name="T11" fmla="*/ 3 h 5"/>
                  <a:gd name="T12" fmla="*/ 22 w 33"/>
                  <a:gd name="T13" fmla="*/ 6 h 5"/>
                  <a:gd name="T14" fmla="*/ 19 w 33"/>
                  <a:gd name="T15" fmla="*/ 8 h 5"/>
                  <a:gd name="T16" fmla="*/ 6 w 33"/>
                  <a:gd name="T17" fmla="*/ 14 h 5"/>
                  <a:gd name="T18" fmla="*/ 0 w 33"/>
                  <a:gd name="T19" fmla="*/ 14 h 5"/>
                  <a:gd name="T20" fmla="*/ 6 w 33"/>
                  <a:gd name="T21" fmla="*/ 8 h 5"/>
                  <a:gd name="T22" fmla="*/ 22 w 33"/>
                  <a:gd name="T23" fmla="*/ 3 h 5"/>
                  <a:gd name="T24" fmla="*/ 28 w 33"/>
                  <a:gd name="T25" fmla="*/ 3 h 5"/>
                  <a:gd name="T26" fmla="*/ 33 w 33"/>
                  <a:gd name="T27" fmla="*/ 3 h 5"/>
                  <a:gd name="T28" fmla="*/ 58 w 33"/>
                  <a:gd name="T29" fmla="*/ 0 h 5"/>
                  <a:gd name="T30" fmla="*/ 88 w 33"/>
                  <a:gd name="T31" fmla="*/ 3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5">
                    <a:moveTo>
                      <a:pt x="32" y="1"/>
                    </a:moveTo>
                    <a:lnTo>
                      <a:pt x="33" y="1"/>
                    </a:lnTo>
                    <a:lnTo>
                      <a:pt x="32" y="1"/>
                    </a:lnTo>
                    <a:lnTo>
                      <a:pt x="20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4" name="Freeform 1324"/>
              <p:cNvSpPr>
                <a:spLocks/>
              </p:cNvSpPr>
              <p:nvPr/>
            </p:nvSpPr>
            <p:spPr bwMode="auto">
              <a:xfrm>
                <a:off x="966" y="2751"/>
                <a:ext cx="113" cy="91"/>
              </a:xfrm>
              <a:custGeom>
                <a:avLst/>
                <a:gdLst>
                  <a:gd name="T0" fmla="*/ 110 w 41"/>
                  <a:gd name="T1" fmla="*/ 0 h 33"/>
                  <a:gd name="T2" fmla="*/ 113 w 41"/>
                  <a:gd name="T3" fmla="*/ 0 h 33"/>
                  <a:gd name="T4" fmla="*/ 110 w 41"/>
                  <a:gd name="T5" fmla="*/ 0 h 33"/>
                  <a:gd name="T6" fmla="*/ 102 w 41"/>
                  <a:gd name="T7" fmla="*/ 0 h 33"/>
                  <a:gd name="T8" fmla="*/ 94 w 41"/>
                  <a:gd name="T9" fmla="*/ 6 h 33"/>
                  <a:gd name="T10" fmla="*/ 80 w 41"/>
                  <a:gd name="T11" fmla="*/ 14 h 33"/>
                  <a:gd name="T12" fmla="*/ 66 w 41"/>
                  <a:gd name="T13" fmla="*/ 28 h 33"/>
                  <a:gd name="T14" fmla="*/ 47 w 41"/>
                  <a:gd name="T15" fmla="*/ 36 h 33"/>
                  <a:gd name="T16" fmla="*/ 33 w 41"/>
                  <a:gd name="T17" fmla="*/ 47 h 33"/>
                  <a:gd name="T18" fmla="*/ 25 w 41"/>
                  <a:gd name="T19" fmla="*/ 58 h 33"/>
                  <a:gd name="T20" fmla="*/ 6 w 41"/>
                  <a:gd name="T21" fmla="*/ 83 h 33"/>
                  <a:gd name="T22" fmla="*/ 0 w 41"/>
                  <a:gd name="T23" fmla="*/ 91 h 33"/>
                  <a:gd name="T24" fmla="*/ 3 w 41"/>
                  <a:gd name="T25" fmla="*/ 83 h 33"/>
                  <a:gd name="T26" fmla="*/ 25 w 41"/>
                  <a:gd name="T27" fmla="*/ 58 h 33"/>
                  <a:gd name="T28" fmla="*/ 33 w 41"/>
                  <a:gd name="T29" fmla="*/ 44 h 33"/>
                  <a:gd name="T30" fmla="*/ 47 w 41"/>
                  <a:gd name="T31" fmla="*/ 33 h 33"/>
                  <a:gd name="T32" fmla="*/ 66 w 41"/>
                  <a:gd name="T33" fmla="*/ 28 h 33"/>
                  <a:gd name="T34" fmla="*/ 80 w 41"/>
                  <a:gd name="T35" fmla="*/ 14 h 33"/>
                  <a:gd name="T36" fmla="*/ 94 w 41"/>
                  <a:gd name="T37" fmla="*/ 3 h 33"/>
                  <a:gd name="T38" fmla="*/ 102 w 41"/>
                  <a:gd name="T39" fmla="*/ 0 h 33"/>
                  <a:gd name="T40" fmla="*/ 110 w 41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3">
                    <a:moveTo>
                      <a:pt x="40" y="0"/>
                    </a:moveTo>
                    <a:lnTo>
                      <a:pt x="41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9" y="5"/>
                    </a:lnTo>
                    <a:lnTo>
                      <a:pt x="24" y="10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9" y="21"/>
                    </a:lnTo>
                    <a:lnTo>
                      <a:pt x="2" y="30"/>
                    </a:lnTo>
                    <a:lnTo>
                      <a:pt x="0" y="33"/>
                    </a:lnTo>
                    <a:lnTo>
                      <a:pt x="1" y="30"/>
                    </a:lnTo>
                    <a:lnTo>
                      <a:pt x="9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4" y="10"/>
                    </a:lnTo>
                    <a:lnTo>
                      <a:pt x="29" y="5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5" name="Freeform 1325"/>
              <p:cNvSpPr>
                <a:spLocks/>
              </p:cNvSpPr>
              <p:nvPr/>
            </p:nvSpPr>
            <p:spPr bwMode="auto">
              <a:xfrm>
                <a:off x="966" y="2781"/>
                <a:ext cx="220" cy="214"/>
              </a:xfrm>
              <a:custGeom>
                <a:avLst/>
                <a:gdLst>
                  <a:gd name="T0" fmla="*/ 209 w 80"/>
                  <a:gd name="T1" fmla="*/ 11 h 78"/>
                  <a:gd name="T2" fmla="*/ 212 w 80"/>
                  <a:gd name="T3" fmla="*/ 11 h 78"/>
                  <a:gd name="T4" fmla="*/ 220 w 80"/>
                  <a:gd name="T5" fmla="*/ 14 h 78"/>
                  <a:gd name="T6" fmla="*/ 212 w 80"/>
                  <a:gd name="T7" fmla="*/ 11 h 78"/>
                  <a:gd name="T8" fmla="*/ 209 w 80"/>
                  <a:gd name="T9" fmla="*/ 11 h 78"/>
                  <a:gd name="T10" fmla="*/ 198 w 80"/>
                  <a:gd name="T11" fmla="*/ 5 h 78"/>
                  <a:gd name="T12" fmla="*/ 168 w 80"/>
                  <a:gd name="T13" fmla="*/ 3 h 78"/>
                  <a:gd name="T14" fmla="*/ 146 w 80"/>
                  <a:gd name="T15" fmla="*/ 0 h 78"/>
                  <a:gd name="T16" fmla="*/ 127 w 80"/>
                  <a:gd name="T17" fmla="*/ 3 h 78"/>
                  <a:gd name="T18" fmla="*/ 102 w 80"/>
                  <a:gd name="T19" fmla="*/ 5 h 78"/>
                  <a:gd name="T20" fmla="*/ 80 w 80"/>
                  <a:gd name="T21" fmla="*/ 14 h 78"/>
                  <a:gd name="T22" fmla="*/ 58 w 80"/>
                  <a:gd name="T23" fmla="*/ 27 h 78"/>
                  <a:gd name="T24" fmla="*/ 41 w 80"/>
                  <a:gd name="T25" fmla="*/ 41 h 78"/>
                  <a:gd name="T26" fmla="*/ 28 w 80"/>
                  <a:gd name="T27" fmla="*/ 58 h 78"/>
                  <a:gd name="T28" fmla="*/ 17 w 80"/>
                  <a:gd name="T29" fmla="*/ 74 h 78"/>
                  <a:gd name="T30" fmla="*/ 3 w 80"/>
                  <a:gd name="T31" fmla="*/ 102 h 78"/>
                  <a:gd name="T32" fmla="*/ 3 w 80"/>
                  <a:gd name="T33" fmla="*/ 112 h 78"/>
                  <a:gd name="T34" fmla="*/ 3 w 80"/>
                  <a:gd name="T35" fmla="*/ 137 h 78"/>
                  <a:gd name="T36" fmla="*/ 6 w 80"/>
                  <a:gd name="T37" fmla="*/ 184 h 78"/>
                  <a:gd name="T38" fmla="*/ 11 w 80"/>
                  <a:gd name="T39" fmla="*/ 214 h 78"/>
                  <a:gd name="T40" fmla="*/ 3 w 80"/>
                  <a:gd name="T41" fmla="*/ 184 h 78"/>
                  <a:gd name="T42" fmla="*/ 0 w 80"/>
                  <a:gd name="T43" fmla="*/ 145 h 78"/>
                  <a:gd name="T44" fmla="*/ 0 w 80"/>
                  <a:gd name="T45" fmla="*/ 118 h 78"/>
                  <a:gd name="T46" fmla="*/ 3 w 80"/>
                  <a:gd name="T47" fmla="*/ 110 h 78"/>
                  <a:gd name="T48" fmla="*/ 3 w 80"/>
                  <a:gd name="T49" fmla="*/ 99 h 78"/>
                  <a:gd name="T50" fmla="*/ 17 w 80"/>
                  <a:gd name="T51" fmla="*/ 71 h 78"/>
                  <a:gd name="T52" fmla="*/ 28 w 80"/>
                  <a:gd name="T53" fmla="*/ 55 h 78"/>
                  <a:gd name="T54" fmla="*/ 41 w 80"/>
                  <a:gd name="T55" fmla="*/ 38 h 78"/>
                  <a:gd name="T56" fmla="*/ 58 w 80"/>
                  <a:gd name="T57" fmla="*/ 25 h 78"/>
                  <a:gd name="T58" fmla="*/ 83 w 80"/>
                  <a:gd name="T59" fmla="*/ 11 h 78"/>
                  <a:gd name="T60" fmla="*/ 102 w 80"/>
                  <a:gd name="T61" fmla="*/ 3 h 78"/>
                  <a:gd name="T62" fmla="*/ 127 w 80"/>
                  <a:gd name="T63" fmla="*/ 0 h 78"/>
                  <a:gd name="T64" fmla="*/ 146 w 80"/>
                  <a:gd name="T65" fmla="*/ 0 h 78"/>
                  <a:gd name="T66" fmla="*/ 168 w 80"/>
                  <a:gd name="T67" fmla="*/ 0 h 78"/>
                  <a:gd name="T68" fmla="*/ 198 w 80"/>
                  <a:gd name="T69" fmla="*/ 5 h 78"/>
                  <a:gd name="T70" fmla="*/ 209 w 80"/>
                  <a:gd name="T71" fmla="*/ 11 h 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" h="78">
                    <a:moveTo>
                      <a:pt x="76" y="4"/>
                    </a:moveTo>
                    <a:lnTo>
                      <a:pt x="77" y="4"/>
                    </a:lnTo>
                    <a:lnTo>
                      <a:pt x="80" y="5"/>
                    </a:lnTo>
                    <a:lnTo>
                      <a:pt x="77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61" y="1"/>
                    </a:lnTo>
                    <a:lnTo>
                      <a:pt x="53" y="0"/>
                    </a:lnTo>
                    <a:lnTo>
                      <a:pt x="46" y="1"/>
                    </a:lnTo>
                    <a:lnTo>
                      <a:pt x="37" y="2"/>
                    </a:lnTo>
                    <a:lnTo>
                      <a:pt x="29" y="5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1" y="37"/>
                    </a:lnTo>
                    <a:lnTo>
                      <a:pt x="1" y="41"/>
                    </a:lnTo>
                    <a:lnTo>
                      <a:pt x="1" y="50"/>
                    </a:lnTo>
                    <a:lnTo>
                      <a:pt x="2" y="67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6" y="26"/>
                    </a:lnTo>
                    <a:lnTo>
                      <a:pt x="10" y="20"/>
                    </a:lnTo>
                    <a:lnTo>
                      <a:pt x="15" y="14"/>
                    </a:lnTo>
                    <a:lnTo>
                      <a:pt x="21" y="9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72" y="2"/>
                    </a:lnTo>
                    <a:lnTo>
                      <a:pt x="76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6" name="Freeform 1326"/>
              <p:cNvSpPr>
                <a:spLocks/>
              </p:cNvSpPr>
              <p:nvPr/>
            </p:nvSpPr>
            <p:spPr bwMode="auto">
              <a:xfrm>
                <a:off x="1158" y="2779"/>
                <a:ext cx="17" cy="5"/>
              </a:xfrm>
              <a:custGeom>
                <a:avLst/>
                <a:gdLst>
                  <a:gd name="T0" fmla="*/ 17 w 6"/>
                  <a:gd name="T1" fmla="*/ 0 h 2"/>
                  <a:gd name="T2" fmla="*/ 9 w 6"/>
                  <a:gd name="T3" fmla="*/ 0 h 2"/>
                  <a:gd name="T4" fmla="*/ 3 w 6"/>
                  <a:gd name="T5" fmla="*/ 3 h 2"/>
                  <a:gd name="T6" fmla="*/ 3 w 6"/>
                  <a:gd name="T7" fmla="*/ 5 h 2"/>
                  <a:gd name="T8" fmla="*/ 0 w 6"/>
                  <a:gd name="T9" fmla="*/ 5 h 2"/>
                  <a:gd name="T10" fmla="*/ 3 w 6"/>
                  <a:gd name="T11" fmla="*/ 5 h 2"/>
                  <a:gd name="T12" fmla="*/ 3 w 6"/>
                  <a:gd name="T13" fmla="*/ 3 h 2"/>
                  <a:gd name="T14" fmla="*/ 9 w 6"/>
                  <a:gd name="T15" fmla="*/ 0 h 2"/>
                  <a:gd name="T16" fmla="*/ 17 w 6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7" name="Freeform 1327"/>
              <p:cNvSpPr>
                <a:spLocks/>
              </p:cNvSpPr>
              <p:nvPr/>
            </p:nvSpPr>
            <p:spPr bwMode="auto">
              <a:xfrm>
                <a:off x="999" y="2795"/>
                <a:ext cx="190" cy="96"/>
              </a:xfrm>
              <a:custGeom>
                <a:avLst/>
                <a:gdLst>
                  <a:gd name="T0" fmla="*/ 182 w 69"/>
                  <a:gd name="T1" fmla="*/ 11 h 35"/>
                  <a:gd name="T2" fmla="*/ 187 w 69"/>
                  <a:gd name="T3" fmla="*/ 11 h 35"/>
                  <a:gd name="T4" fmla="*/ 190 w 69"/>
                  <a:gd name="T5" fmla="*/ 11 h 35"/>
                  <a:gd name="T6" fmla="*/ 187 w 69"/>
                  <a:gd name="T7" fmla="*/ 11 h 35"/>
                  <a:gd name="T8" fmla="*/ 182 w 69"/>
                  <a:gd name="T9" fmla="*/ 11 h 35"/>
                  <a:gd name="T10" fmla="*/ 160 w 69"/>
                  <a:gd name="T11" fmla="*/ 3 h 35"/>
                  <a:gd name="T12" fmla="*/ 132 w 69"/>
                  <a:gd name="T13" fmla="*/ 3 h 35"/>
                  <a:gd name="T14" fmla="*/ 118 w 69"/>
                  <a:gd name="T15" fmla="*/ 3 h 35"/>
                  <a:gd name="T16" fmla="*/ 99 w 69"/>
                  <a:gd name="T17" fmla="*/ 5 h 35"/>
                  <a:gd name="T18" fmla="*/ 85 w 69"/>
                  <a:gd name="T19" fmla="*/ 11 h 35"/>
                  <a:gd name="T20" fmla="*/ 72 w 69"/>
                  <a:gd name="T21" fmla="*/ 14 h 35"/>
                  <a:gd name="T22" fmla="*/ 50 w 69"/>
                  <a:gd name="T23" fmla="*/ 25 h 35"/>
                  <a:gd name="T24" fmla="*/ 33 w 69"/>
                  <a:gd name="T25" fmla="*/ 33 h 35"/>
                  <a:gd name="T26" fmla="*/ 28 w 69"/>
                  <a:gd name="T27" fmla="*/ 41 h 35"/>
                  <a:gd name="T28" fmla="*/ 25 w 69"/>
                  <a:gd name="T29" fmla="*/ 41 h 35"/>
                  <a:gd name="T30" fmla="*/ 22 w 69"/>
                  <a:gd name="T31" fmla="*/ 52 h 35"/>
                  <a:gd name="T32" fmla="*/ 14 w 69"/>
                  <a:gd name="T33" fmla="*/ 63 h 35"/>
                  <a:gd name="T34" fmla="*/ 8 w 69"/>
                  <a:gd name="T35" fmla="*/ 77 h 35"/>
                  <a:gd name="T36" fmla="*/ 0 w 69"/>
                  <a:gd name="T37" fmla="*/ 96 h 35"/>
                  <a:gd name="T38" fmla="*/ 8 w 69"/>
                  <a:gd name="T39" fmla="*/ 74 h 35"/>
                  <a:gd name="T40" fmla="*/ 11 w 69"/>
                  <a:gd name="T41" fmla="*/ 71 h 35"/>
                  <a:gd name="T42" fmla="*/ 19 w 69"/>
                  <a:gd name="T43" fmla="*/ 58 h 35"/>
                  <a:gd name="T44" fmla="*/ 25 w 69"/>
                  <a:gd name="T45" fmla="*/ 41 h 35"/>
                  <a:gd name="T46" fmla="*/ 28 w 69"/>
                  <a:gd name="T47" fmla="*/ 38 h 35"/>
                  <a:gd name="T48" fmla="*/ 36 w 69"/>
                  <a:gd name="T49" fmla="*/ 30 h 35"/>
                  <a:gd name="T50" fmla="*/ 50 w 69"/>
                  <a:gd name="T51" fmla="*/ 19 h 35"/>
                  <a:gd name="T52" fmla="*/ 72 w 69"/>
                  <a:gd name="T53" fmla="*/ 11 h 35"/>
                  <a:gd name="T54" fmla="*/ 105 w 69"/>
                  <a:gd name="T55" fmla="*/ 3 h 35"/>
                  <a:gd name="T56" fmla="*/ 118 w 69"/>
                  <a:gd name="T57" fmla="*/ 0 h 35"/>
                  <a:gd name="T58" fmla="*/ 132 w 69"/>
                  <a:gd name="T59" fmla="*/ 0 h 35"/>
                  <a:gd name="T60" fmla="*/ 160 w 69"/>
                  <a:gd name="T61" fmla="*/ 3 h 35"/>
                  <a:gd name="T62" fmla="*/ 182 w 69"/>
                  <a:gd name="T63" fmla="*/ 11 h 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35">
                    <a:moveTo>
                      <a:pt x="66" y="4"/>
                    </a:moveTo>
                    <a:lnTo>
                      <a:pt x="68" y="4"/>
                    </a:lnTo>
                    <a:lnTo>
                      <a:pt x="69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58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6" y="2"/>
                    </a:lnTo>
                    <a:lnTo>
                      <a:pt x="31" y="4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9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7" y="21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8" y="7"/>
                    </a:lnTo>
                    <a:lnTo>
                      <a:pt x="26" y="4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8" y="1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8" name="Freeform 1328"/>
              <p:cNvSpPr>
                <a:spLocks/>
              </p:cNvSpPr>
              <p:nvPr/>
            </p:nvSpPr>
            <p:spPr bwMode="auto">
              <a:xfrm>
                <a:off x="980" y="2784"/>
                <a:ext cx="129" cy="222"/>
              </a:xfrm>
              <a:custGeom>
                <a:avLst/>
                <a:gdLst>
                  <a:gd name="T0" fmla="*/ 11 w 47"/>
                  <a:gd name="T1" fmla="*/ 211 h 81"/>
                  <a:gd name="T2" fmla="*/ 11 w 47"/>
                  <a:gd name="T3" fmla="*/ 214 h 81"/>
                  <a:gd name="T4" fmla="*/ 14 w 47"/>
                  <a:gd name="T5" fmla="*/ 222 h 81"/>
                  <a:gd name="T6" fmla="*/ 11 w 47"/>
                  <a:gd name="T7" fmla="*/ 214 h 81"/>
                  <a:gd name="T8" fmla="*/ 11 w 47"/>
                  <a:gd name="T9" fmla="*/ 211 h 81"/>
                  <a:gd name="T10" fmla="*/ 11 w 47"/>
                  <a:gd name="T11" fmla="*/ 206 h 81"/>
                  <a:gd name="T12" fmla="*/ 3 w 47"/>
                  <a:gd name="T13" fmla="*/ 181 h 81"/>
                  <a:gd name="T14" fmla="*/ 0 w 47"/>
                  <a:gd name="T15" fmla="*/ 148 h 81"/>
                  <a:gd name="T16" fmla="*/ 0 w 47"/>
                  <a:gd name="T17" fmla="*/ 129 h 81"/>
                  <a:gd name="T18" fmla="*/ 3 w 47"/>
                  <a:gd name="T19" fmla="*/ 112 h 81"/>
                  <a:gd name="T20" fmla="*/ 5 w 47"/>
                  <a:gd name="T21" fmla="*/ 93 h 81"/>
                  <a:gd name="T22" fmla="*/ 11 w 47"/>
                  <a:gd name="T23" fmla="*/ 74 h 81"/>
                  <a:gd name="T24" fmla="*/ 19 w 47"/>
                  <a:gd name="T25" fmla="*/ 63 h 81"/>
                  <a:gd name="T26" fmla="*/ 30 w 47"/>
                  <a:gd name="T27" fmla="*/ 49 h 81"/>
                  <a:gd name="T28" fmla="*/ 47 w 47"/>
                  <a:gd name="T29" fmla="*/ 36 h 81"/>
                  <a:gd name="T30" fmla="*/ 55 w 47"/>
                  <a:gd name="T31" fmla="*/ 27 h 81"/>
                  <a:gd name="T32" fmla="*/ 71 w 47"/>
                  <a:gd name="T33" fmla="*/ 22 h 81"/>
                  <a:gd name="T34" fmla="*/ 88 w 47"/>
                  <a:gd name="T35" fmla="*/ 14 h 81"/>
                  <a:gd name="T36" fmla="*/ 104 w 47"/>
                  <a:gd name="T37" fmla="*/ 8 h 81"/>
                  <a:gd name="T38" fmla="*/ 129 w 47"/>
                  <a:gd name="T39" fmla="*/ 0 h 81"/>
                  <a:gd name="T40" fmla="*/ 104 w 47"/>
                  <a:gd name="T41" fmla="*/ 8 h 81"/>
                  <a:gd name="T42" fmla="*/ 99 w 47"/>
                  <a:gd name="T43" fmla="*/ 11 h 81"/>
                  <a:gd name="T44" fmla="*/ 80 w 47"/>
                  <a:gd name="T45" fmla="*/ 16 h 81"/>
                  <a:gd name="T46" fmla="*/ 60 w 47"/>
                  <a:gd name="T47" fmla="*/ 27 h 81"/>
                  <a:gd name="T48" fmla="*/ 55 w 47"/>
                  <a:gd name="T49" fmla="*/ 30 h 81"/>
                  <a:gd name="T50" fmla="*/ 47 w 47"/>
                  <a:gd name="T51" fmla="*/ 38 h 81"/>
                  <a:gd name="T52" fmla="*/ 30 w 47"/>
                  <a:gd name="T53" fmla="*/ 52 h 81"/>
                  <a:gd name="T54" fmla="*/ 19 w 47"/>
                  <a:gd name="T55" fmla="*/ 66 h 81"/>
                  <a:gd name="T56" fmla="*/ 14 w 47"/>
                  <a:gd name="T57" fmla="*/ 79 h 81"/>
                  <a:gd name="T58" fmla="*/ 5 w 47"/>
                  <a:gd name="T59" fmla="*/ 96 h 81"/>
                  <a:gd name="T60" fmla="*/ 3 w 47"/>
                  <a:gd name="T61" fmla="*/ 112 h 81"/>
                  <a:gd name="T62" fmla="*/ 0 w 47"/>
                  <a:gd name="T63" fmla="*/ 129 h 81"/>
                  <a:gd name="T64" fmla="*/ 0 w 47"/>
                  <a:gd name="T65" fmla="*/ 151 h 81"/>
                  <a:gd name="T66" fmla="*/ 5 w 47"/>
                  <a:gd name="T67" fmla="*/ 181 h 81"/>
                  <a:gd name="T68" fmla="*/ 11 w 47"/>
                  <a:gd name="T69" fmla="*/ 206 h 81"/>
                  <a:gd name="T70" fmla="*/ 11 w 47"/>
                  <a:gd name="T71" fmla="*/ 211 h 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7" h="81">
                    <a:moveTo>
                      <a:pt x="4" y="77"/>
                    </a:moveTo>
                    <a:lnTo>
                      <a:pt x="4" y="78"/>
                    </a:lnTo>
                    <a:lnTo>
                      <a:pt x="5" y="81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1" y="66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6" y="8"/>
                    </a:lnTo>
                    <a:lnTo>
                      <a:pt x="32" y="5"/>
                    </a:lnTo>
                    <a:lnTo>
                      <a:pt x="38" y="3"/>
                    </a:lnTo>
                    <a:lnTo>
                      <a:pt x="47" y="0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11" y="19"/>
                    </a:lnTo>
                    <a:lnTo>
                      <a:pt x="7" y="24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4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89" name="Freeform 1329"/>
              <p:cNvSpPr>
                <a:spLocks/>
              </p:cNvSpPr>
              <p:nvPr/>
            </p:nvSpPr>
            <p:spPr bwMode="auto">
              <a:xfrm>
                <a:off x="985" y="2850"/>
                <a:ext cx="25" cy="167"/>
              </a:xfrm>
              <a:custGeom>
                <a:avLst/>
                <a:gdLst>
                  <a:gd name="T0" fmla="*/ 25 w 9"/>
                  <a:gd name="T1" fmla="*/ 162 h 61"/>
                  <a:gd name="T2" fmla="*/ 25 w 9"/>
                  <a:gd name="T3" fmla="*/ 167 h 61"/>
                  <a:gd name="T4" fmla="*/ 22 w 9"/>
                  <a:gd name="T5" fmla="*/ 162 h 61"/>
                  <a:gd name="T6" fmla="*/ 14 w 9"/>
                  <a:gd name="T7" fmla="*/ 142 h 61"/>
                  <a:gd name="T8" fmla="*/ 8 w 9"/>
                  <a:gd name="T9" fmla="*/ 101 h 61"/>
                  <a:gd name="T10" fmla="*/ 6 w 9"/>
                  <a:gd name="T11" fmla="*/ 60 h 61"/>
                  <a:gd name="T12" fmla="*/ 0 w 9"/>
                  <a:gd name="T13" fmla="*/ 47 h 61"/>
                  <a:gd name="T14" fmla="*/ 6 w 9"/>
                  <a:gd name="T15" fmla="*/ 41 h 61"/>
                  <a:gd name="T16" fmla="*/ 8 w 9"/>
                  <a:gd name="T17" fmla="*/ 30 h 61"/>
                  <a:gd name="T18" fmla="*/ 19 w 9"/>
                  <a:gd name="T19" fmla="*/ 8 h 61"/>
                  <a:gd name="T20" fmla="*/ 25 w 9"/>
                  <a:gd name="T21" fmla="*/ 0 h 61"/>
                  <a:gd name="T22" fmla="*/ 19 w 9"/>
                  <a:gd name="T23" fmla="*/ 8 h 61"/>
                  <a:gd name="T24" fmla="*/ 11 w 9"/>
                  <a:gd name="T25" fmla="*/ 27 h 61"/>
                  <a:gd name="T26" fmla="*/ 6 w 9"/>
                  <a:gd name="T27" fmla="*/ 36 h 61"/>
                  <a:gd name="T28" fmla="*/ 6 w 9"/>
                  <a:gd name="T29" fmla="*/ 44 h 61"/>
                  <a:gd name="T30" fmla="*/ 6 w 9"/>
                  <a:gd name="T31" fmla="*/ 47 h 61"/>
                  <a:gd name="T32" fmla="*/ 6 w 9"/>
                  <a:gd name="T33" fmla="*/ 60 h 61"/>
                  <a:gd name="T34" fmla="*/ 11 w 9"/>
                  <a:gd name="T35" fmla="*/ 101 h 61"/>
                  <a:gd name="T36" fmla="*/ 19 w 9"/>
                  <a:gd name="T37" fmla="*/ 142 h 61"/>
                  <a:gd name="T38" fmla="*/ 25 w 9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61">
                    <a:moveTo>
                      <a:pt x="9" y="59"/>
                    </a:moveTo>
                    <a:lnTo>
                      <a:pt x="9" y="61"/>
                    </a:lnTo>
                    <a:lnTo>
                      <a:pt x="8" y="59"/>
                    </a:lnTo>
                    <a:lnTo>
                      <a:pt x="5" y="52"/>
                    </a:lnTo>
                    <a:lnTo>
                      <a:pt x="3" y="37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3" y="11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4" y="37"/>
                    </a:lnTo>
                    <a:lnTo>
                      <a:pt x="7" y="52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0" name="Freeform 1330"/>
              <p:cNvSpPr>
                <a:spLocks/>
              </p:cNvSpPr>
              <p:nvPr/>
            </p:nvSpPr>
            <p:spPr bwMode="auto">
              <a:xfrm>
                <a:off x="996" y="2811"/>
                <a:ext cx="201" cy="215"/>
              </a:xfrm>
              <a:custGeom>
                <a:avLst/>
                <a:gdLst>
                  <a:gd name="T0" fmla="*/ 193 w 73"/>
                  <a:gd name="T1" fmla="*/ 8 h 78"/>
                  <a:gd name="T2" fmla="*/ 201 w 73"/>
                  <a:gd name="T3" fmla="*/ 8 h 78"/>
                  <a:gd name="T4" fmla="*/ 193 w 73"/>
                  <a:gd name="T5" fmla="*/ 8 h 78"/>
                  <a:gd name="T6" fmla="*/ 151 w 73"/>
                  <a:gd name="T7" fmla="*/ 3 h 78"/>
                  <a:gd name="T8" fmla="*/ 110 w 73"/>
                  <a:gd name="T9" fmla="*/ 3 h 78"/>
                  <a:gd name="T10" fmla="*/ 85 w 73"/>
                  <a:gd name="T11" fmla="*/ 8 h 78"/>
                  <a:gd name="T12" fmla="*/ 63 w 73"/>
                  <a:gd name="T13" fmla="*/ 14 h 78"/>
                  <a:gd name="T14" fmla="*/ 44 w 73"/>
                  <a:gd name="T15" fmla="*/ 28 h 78"/>
                  <a:gd name="T16" fmla="*/ 28 w 73"/>
                  <a:gd name="T17" fmla="*/ 44 h 78"/>
                  <a:gd name="T18" fmla="*/ 17 w 73"/>
                  <a:gd name="T19" fmla="*/ 61 h 78"/>
                  <a:gd name="T20" fmla="*/ 11 w 73"/>
                  <a:gd name="T21" fmla="*/ 80 h 78"/>
                  <a:gd name="T22" fmla="*/ 3 w 73"/>
                  <a:gd name="T23" fmla="*/ 110 h 78"/>
                  <a:gd name="T24" fmla="*/ 3 w 73"/>
                  <a:gd name="T25" fmla="*/ 121 h 78"/>
                  <a:gd name="T26" fmla="*/ 8 w 73"/>
                  <a:gd name="T27" fmla="*/ 143 h 78"/>
                  <a:gd name="T28" fmla="*/ 11 w 73"/>
                  <a:gd name="T29" fmla="*/ 165 h 78"/>
                  <a:gd name="T30" fmla="*/ 22 w 73"/>
                  <a:gd name="T31" fmla="*/ 187 h 78"/>
                  <a:gd name="T32" fmla="*/ 25 w 73"/>
                  <a:gd name="T33" fmla="*/ 215 h 78"/>
                  <a:gd name="T34" fmla="*/ 17 w 73"/>
                  <a:gd name="T35" fmla="*/ 185 h 78"/>
                  <a:gd name="T36" fmla="*/ 14 w 73"/>
                  <a:gd name="T37" fmla="*/ 179 h 78"/>
                  <a:gd name="T38" fmla="*/ 8 w 73"/>
                  <a:gd name="T39" fmla="*/ 154 h 78"/>
                  <a:gd name="T40" fmla="*/ 3 w 73"/>
                  <a:gd name="T41" fmla="*/ 127 h 78"/>
                  <a:gd name="T42" fmla="*/ 0 w 73"/>
                  <a:gd name="T43" fmla="*/ 121 h 78"/>
                  <a:gd name="T44" fmla="*/ 3 w 73"/>
                  <a:gd name="T45" fmla="*/ 116 h 78"/>
                  <a:gd name="T46" fmla="*/ 3 w 73"/>
                  <a:gd name="T47" fmla="*/ 108 h 78"/>
                  <a:gd name="T48" fmla="*/ 11 w 73"/>
                  <a:gd name="T49" fmla="*/ 74 h 78"/>
                  <a:gd name="T50" fmla="*/ 17 w 73"/>
                  <a:gd name="T51" fmla="*/ 58 h 78"/>
                  <a:gd name="T52" fmla="*/ 28 w 73"/>
                  <a:gd name="T53" fmla="*/ 41 h 78"/>
                  <a:gd name="T54" fmla="*/ 44 w 73"/>
                  <a:gd name="T55" fmla="*/ 28 h 78"/>
                  <a:gd name="T56" fmla="*/ 66 w 73"/>
                  <a:gd name="T57" fmla="*/ 11 h 78"/>
                  <a:gd name="T58" fmla="*/ 85 w 73"/>
                  <a:gd name="T59" fmla="*/ 8 h 78"/>
                  <a:gd name="T60" fmla="*/ 110 w 73"/>
                  <a:gd name="T61" fmla="*/ 0 h 78"/>
                  <a:gd name="T62" fmla="*/ 151 w 73"/>
                  <a:gd name="T63" fmla="*/ 0 h 78"/>
                  <a:gd name="T64" fmla="*/ 193 w 73"/>
                  <a:gd name="T65" fmla="*/ 8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3" h="78">
                    <a:moveTo>
                      <a:pt x="70" y="3"/>
                    </a:moveTo>
                    <a:lnTo>
                      <a:pt x="73" y="3"/>
                    </a:lnTo>
                    <a:lnTo>
                      <a:pt x="70" y="3"/>
                    </a:lnTo>
                    <a:lnTo>
                      <a:pt x="55" y="1"/>
                    </a:lnTo>
                    <a:lnTo>
                      <a:pt x="40" y="1"/>
                    </a:lnTo>
                    <a:lnTo>
                      <a:pt x="31" y="3"/>
                    </a:lnTo>
                    <a:lnTo>
                      <a:pt x="23" y="5"/>
                    </a:lnTo>
                    <a:lnTo>
                      <a:pt x="16" y="10"/>
                    </a:lnTo>
                    <a:lnTo>
                      <a:pt x="10" y="16"/>
                    </a:lnTo>
                    <a:lnTo>
                      <a:pt x="6" y="22"/>
                    </a:lnTo>
                    <a:lnTo>
                      <a:pt x="4" y="29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3" y="52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5" y="65"/>
                    </a:lnTo>
                    <a:lnTo>
                      <a:pt x="3" y="56"/>
                    </a:lnTo>
                    <a:lnTo>
                      <a:pt x="1" y="46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1" y="39"/>
                    </a:lnTo>
                    <a:lnTo>
                      <a:pt x="4" y="27"/>
                    </a:lnTo>
                    <a:lnTo>
                      <a:pt x="6" y="21"/>
                    </a:lnTo>
                    <a:lnTo>
                      <a:pt x="10" y="15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1" y="3"/>
                    </a:lnTo>
                    <a:lnTo>
                      <a:pt x="40" y="0"/>
                    </a:lnTo>
                    <a:lnTo>
                      <a:pt x="55" y="0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1" name="Freeform 1331"/>
              <p:cNvSpPr>
                <a:spLocks/>
              </p:cNvSpPr>
              <p:nvPr/>
            </p:nvSpPr>
            <p:spPr bwMode="auto">
              <a:xfrm>
                <a:off x="1010" y="2825"/>
                <a:ext cx="198" cy="228"/>
              </a:xfrm>
              <a:custGeom>
                <a:avLst/>
                <a:gdLst>
                  <a:gd name="T0" fmla="*/ 41 w 72"/>
                  <a:gd name="T1" fmla="*/ 220 h 83"/>
                  <a:gd name="T2" fmla="*/ 44 w 72"/>
                  <a:gd name="T3" fmla="*/ 220 h 83"/>
                  <a:gd name="T4" fmla="*/ 50 w 72"/>
                  <a:gd name="T5" fmla="*/ 228 h 83"/>
                  <a:gd name="T6" fmla="*/ 41 w 72"/>
                  <a:gd name="T7" fmla="*/ 223 h 83"/>
                  <a:gd name="T8" fmla="*/ 41 w 72"/>
                  <a:gd name="T9" fmla="*/ 220 h 83"/>
                  <a:gd name="T10" fmla="*/ 36 w 72"/>
                  <a:gd name="T11" fmla="*/ 209 h 83"/>
                  <a:gd name="T12" fmla="*/ 17 w 72"/>
                  <a:gd name="T13" fmla="*/ 181 h 83"/>
                  <a:gd name="T14" fmla="*/ 11 w 72"/>
                  <a:gd name="T15" fmla="*/ 159 h 83"/>
                  <a:gd name="T16" fmla="*/ 3 w 72"/>
                  <a:gd name="T17" fmla="*/ 140 h 83"/>
                  <a:gd name="T18" fmla="*/ 0 w 72"/>
                  <a:gd name="T19" fmla="*/ 113 h 83"/>
                  <a:gd name="T20" fmla="*/ 0 w 72"/>
                  <a:gd name="T21" fmla="*/ 88 h 83"/>
                  <a:gd name="T22" fmla="*/ 8 w 72"/>
                  <a:gd name="T23" fmla="*/ 60 h 83"/>
                  <a:gd name="T24" fmla="*/ 22 w 72"/>
                  <a:gd name="T25" fmla="*/ 41 h 83"/>
                  <a:gd name="T26" fmla="*/ 36 w 72"/>
                  <a:gd name="T27" fmla="*/ 25 h 83"/>
                  <a:gd name="T28" fmla="*/ 52 w 72"/>
                  <a:gd name="T29" fmla="*/ 11 h 83"/>
                  <a:gd name="T30" fmla="*/ 69 w 72"/>
                  <a:gd name="T31" fmla="*/ 3 h 83"/>
                  <a:gd name="T32" fmla="*/ 83 w 72"/>
                  <a:gd name="T33" fmla="*/ 0 h 83"/>
                  <a:gd name="T34" fmla="*/ 88 w 72"/>
                  <a:gd name="T35" fmla="*/ 0 h 83"/>
                  <a:gd name="T36" fmla="*/ 94 w 72"/>
                  <a:gd name="T37" fmla="*/ 0 h 83"/>
                  <a:gd name="T38" fmla="*/ 121 w 72"/>
                  <a:gd name="T39" fmla="*/ 0 h 83"/>
                  <a:gd name="T40" fmla="*/ 143 w 72"/>
                  <a:gd name="T41" fmla="*/ 0 h 83"/>
                  <a:gd name="T42" fmla="*/ 157 w 72"/>
                  <a:gd name="T43" fmla="*/ 3 h 83"/>
                  <a:gd name="T44" fmla="*/ 168 w 72"/>
                  <a:gd name="T45" fmla="*/ 11 h 83"/>
                  <a:gd name="T46" fmla="*/ 198 w 72"/>
                  <a:gd name="T47" fmla="*/ 8 h 83"/>
                  <a:gd name="T48" fmla="*/ 165 w 72"/>
                  <a:gd name="T49" fmla="*/ 11 h 83"/>
                  <a:gd name="T50" fmla="*/ 165 w 72"/>
                  <a:gd name="T51" fmla="*/ 8 h 83"/>
                  <a:gd name="T52" fmla="*/ 157 w 72"/>
                  <a:gd name="T53" fmla="*/ 8 h 83"/>
                  <a:gd name="T54" fmla="*/ 129 w 72"/>
                  <a:gd name="T55" fmla="*/ 3 h 83"/>
                  <a:gd name="T56" fmla="*/ 88 w 72"/>
                  <a:gd name="T57" fmla="*/ 0 h 83"/>
                  <a:gd name="T58" fmla="*/ 85 w 72"/>
                  <a:gd name="T59" fmla="*/ 0 h 83"/>
                  <a:gd name="T60" fmla="*/ 80 w 72"/>
                  <a:gd name="T61" fmla="*/ 3 h 83"/>
                  <a:gd name="T62" fmla="*/ 66 w 72"/>
                  <a:gd name="T63" fmla="*/ 8 h 83"/>
                  <a:gd name="T64" fmla="*/ 50 w 72"/>
                  <a:gd name="T65" fmla="*/ 14 h 83"/>
                  <a:gd name="T66" fmla="*/ 36 w 72"/>
                  <a:gd name="T67" fmla="*/ 27 h 83"/>
                  <a:gd name="T68" fmla="*/ 22 w 72"/>
                  <a:gd name="T69" fmla="*/ 41 h 83"/>
                  <a:gd name="T70" fmla="*/ 11 w 72"/>
                  <a:gd name="T71" fmla="*/ 66 h 83"/>
                  <a:gd name="T72" fmla="*/ 3 w 72"/>
                  <a:gd name="T73" fmla="*/ 88 h 83"/>
                  <a:gd name="T74" fmla="*/ 3 w 72"/>
                  <a:gd name="T75" fmla="*/ 115 h 83"/>
                  <a:gd name="T76" fmla="*/ 8 w 72"/>
                  <a:gd name="T77" fmla="*/ 140 h 83"/>
                  <a:gd name="T78" fmla="*/ 14 w 72"/>
                  <a:gd name="T79" fmla="*/ 159 h 83"/>
                  <a:gd name="T80" fmla="*/ 22 w 72"/>
                  <a:gd name="T81" fmla="*/ 181 h 83"/>
                  <a:gd name="T82" fmla="*/ 39 w 72"/>
                  <a:gd name="T83" fmla="*/ 209 h 83"/>
                  <a:gd name="T84" fmla="*/ 41 w 72"/>
                  <a:gd name="T85" fmla="*/ 220 h 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2" h="83">
                    <a:moveTo>
                      <a:pt x="15" y="80"/>
                    </a:moveTo>
                    <a:lnTo>
                      <a:pt x="16" y="80"/>
                    </a:lnTo>
                    <a:lnTo>
                      <a:pt x="18" y="83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2"/>
                    </a:lnTo>
                    <a:lnTo>
                      <a:pt x="8" y="15"/>
                    </a:lnTo>
                    <a:lnTo>
                      <a:pt x="13" y="9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7" y="1"/>
                    </a:lnTo>
                    <a:lnTo>
                      <a:pt x="61" y="4"/>
                    </a:lnTo>
                    <a:lnTo>
                      <a:pt x="72" y="3"/>
                    </a:lnTo>
                    <a:lnTo>
                      <a:pt x="60" y="4"/>
                    </a:lnTo>
                    <a:lnTo>
                      <a:pt x="60" y="3"/>
                    </a:lnTo>
                    <a:lnTo>
                      <a:pt x="57" y="3"/>
                    </a:lnTo>
                    <a:lnTo>
                      <a:pt x="47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4" y="3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5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1" y="42"/>
                    </a:lnTo>
                    <a:lnTo>
                      <a:pt x="3" y="51"/>
                    </a:lnTo>
                    <a:lnTo>
                      <a:pt x="5" y="58"/>
                    </a:lnTo>
                    <a:lnTo>
                      <a:pt x="8" y="66"/>
                    </a:lnTo>
                    <a:lnTo>
                      <a:pt x="14" y="76"/>
                    </a:lnTo>
                    <a:lnTo>
                      <a:pt x="15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2" name="Freeform 1332"/>
              <p:cNvSpPr>
                <a:spLocks/>
              </p:cNvSpPr>
              <p:nvPr/>
            </p:nvSpPr>
            <p:spPr bwMode="auto">
              <a:xfrm>
                <a:off x="1027" y="3012"/>
                <a:ext cx="11" cy="33"/>
              </a:xfrm>
              <a:custGeom>
                <a:avLst/>
                <a:gdLst>
                  <a:gd name="T0" fmla="*/ 11 w 4"/>
                  <a:gd name="T1" fmla="*/ 28 h 12"/>
                  <a:gd name="T2" fmla="*/ 8 w 4"/>
                  <a:gd name="T3" fmla="*/ 33 h 12"/>
                  <a:gd name="T4" fmla="*/ 6 w 4"/>
                  <a:gd name="T5" fmla="*/ 22 h 12"/>
                  <a:gd name="T6" fmla="*/ 0 w 4"/>
                  <a:gd name="T7" fmla="*/ 14 h 12"/>
                  <a:gd name="T8" fmla="*/ 0 w 4"/>
                  <a:gd name="T9" fmla="*/ 8 h 12"/>
                  <a:gd name="T10" fmla="*/ 6 w 4"/>
                  <a:gd name="T11" fmla="*/ 6 h 12"/>
                  <a:gd name="T12" fmla="*/ 8 w 4"/>
                  <a:gd name="T13" fmla="*/ 0 h 12"/>
                  <a:gd name="T14" fmla="*/ 8 w 4"/>
                  <a:gd name="T15" fmla="*/ 6 h 12"/>
                  <a:gd name="T16" fmla="*/ 6 w 4"/>
                  <a:gd name="T17" fmla="*/ 11 h 12"/>
                  <a:gd name="T18" fmla="*/ 6 w 4"/>
                  <a:gd name="T19" fmla="*/ 14 h 12"/>
                  <a:gd name="T20" fmla="*/ 6 w 4"/>
                  <a:gd name="T21" fmla="*/ 22 h 12"/>
                  <a:gd name="T22" fmla="*/ 11 w 4"/>
                  <a:gd name="T23" fmla="*/ 28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2">
                    <a:moveTo>
                      <a:pt x="4" y="10"/>
                    </a:moveTo>
                    <a:lnTo>
                      <a:pt x="3" y="12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3" name="Freeform 1333"/>
              <p:cNvSpPr>
                <a:spLocks/>
              </p:cNvSpPr>
              <p:nvPr/>
            </p:nvSpPr>
            <p:spPr bwMode="auto">
              <a:xfrm>
                <a:off x="1024" y="2855"/>
                <a:ext cx="55" cy="209"/>
              </a:xfrm>
              <a:custGeom>
                <a:avLst/>
                <a:gdLst>
                  <a:gd name="T0" fmla="*/ 52 w 20"/>
                  <a:gd name="T1" fmla="*/ 204 h 76"/>
                  <a:gd name="T2" fmla="*/ 55 w 20"/>
                  <a:gd name="T3" fmla="*/ 204 h 76"/>
                  <a:gd name="T4" fmla="*/ 55 w 20"/>
                  <a:gd name="T5" fmla="*/ 209 h 76"/>
                  <a:gd name="T6" fmla="*/ 52 w 20"/>
                  <a:gd name="T7" fmla="*/ 206 h 76"/>
                  <a:gd name="T8" fmla="*/ 52 w 20"/>
                  <a:gd name="T9" fmla="*/ 204 h 76"/>
                  <a:gd name="T10" fmla="*/ 39 w 20"/>
                  <a:gd name="T11" fmla="*/ 182 h 76"/>
                  <a:gd name="T12" fmla="*/ 8 w 20"/>
                  <a:gd name="T13" fmla="*/ 135 h 76"/>
                  <a:gd name="T14" fmla="*/ 0 w 20"/>
                  <a:gd name="T15" fmla="*/ 107 h 76"/>
                  <a:gd name="T16" fmla="*/ 0 w 20"/>
                  <a:gd name="T17" fmla="*/ 83 h 76"/>
                  <a:gd name="T18" fmla="*/ 0 w 20"/>
                  <a:gd name="T19" fmla="*/ 66 h 76"/>
                  <a:gd name="T20" fmla="*/ 3 w 20"/>
                  <a:gd name="T21" fmla="*/ 58 h 76"/>
                  <a:gd name="T22" fmla="*/ 8 w 20"/>
                  <a:gd name="T23" fmla="*/ 41 h 76"/>
                  <a:gd name="T24" fmla="*/ 17 w 20"/>
                  <a:gd name="T25" fmla="*/ 14 h 76"/>
                  <a:gd name="T26" fmla="*/ 25 w 20"/>
                  <a:gd name="T27" fmla="*/ 0 h 76"/>
                  <a:gd name="T28" fmla="*/ 17 w 20"/>
                  <a:gd name="T29" fmla="*/ 17 h 76"/>
                  <a:gd name="T30" fmla="*/ 3 w 20"/>
                  <a:gd name="T31" fmla="*/ 58 h 76"/>
                  <a:gd name="T32" fmla="*/ 3 w 20"/>
                  <a:gd name="T33" fmla="*/ 66 h 76"/>
                  <a:gd name="T34" fmla="*/ 0 w 20"/>
                  <a:gd name="T35" fmla="*/ 83 h 76"/>
                  <a:gd name="T36" fmla="*/ 0 w 20"/>
                  <a:gd name="T37" fmla="*/ 110 h 76"/>
                  <a:gd name="T38" fmla="*/ 11 w 20"/>
                  <a:gd name="T39" fmla="*/ 138 h 76"/>
                  <a:gd name="T40" fmla="*/ 39 w 20"/>
                  <a:gd name="T41" fmla="*/ 182 h 76"/>
                  <a:gd name="T42" fmla="*/ 52 w 20"/>
                  <a:gd name="T43" fmla="*/ 204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76">
                    <a:moveTo>
                      <a:pt x="19" y="74"/>
                    </a:moveTo>
                    <a:lnTo>
                      <a:pt x="20" y="74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9" y="74"/>
                    </a:lnTo>
                    <a:lnTo>
                      <a:pt x="14" y="66"/>
                    </a:lnTo>
                    <a:lnTo>
                      <a:pt x="3" y="49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5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4" y="50"/>
                    </a:lnTo>
                    <a:lnTo>
                      <a:pt x="14" y="66"/>
                    </a:lnTo>
                    <a:lnTo>
                      <a:pt x="19" y="7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4" name="Freeform 1334"/>
              <p:cNvSpPr>
                <a:spLocks/>
              </p:cNvSpPr>
              <p:nvPr/>
            </p:nvSpPr>
            <p:spPr bwMode="auto">
              <a:xfrm>
                <a:off x="1038" y="2839"/>
                <a:ext cx="178" cy="219"/>
              </a:xfrm>
              <a:custGeom>
                <a:avLst/>
                <a:gdLst>
                  <a:gd name="T0" fmla="*/ 167 w 65"/>
                  <a:gd name="T1" fmla="*/ 8 h 80"/>
                  <a:gd name="T2" fmla="*/ 170 w 65"/>
                  <a:gd name="T3" fmla="*/ 11 h 80"/>
                  <a:gd name="T4" fmla="*/ 178 w 65"/>
                  <a:gd name="T5" fmla="*/ 14 h 80"/>
                  <a:gd name="T6" fmla="*/ 170 w 65"/>
                  <a:gd name="T7" fmla="*/ 11 h 80"/>
                  <a:gd name="T8" fmla="*/ 167 w 65"/>
                  <a:gd name="T9" fmla="*/ 11 h 80"/>
                  <a:gd name="T10" fmla="*/ 115 w 65"/>
                  <a:gd name="T11" fmla="*/ 3 h 80"/>
                  <a:gd name="T12" fmla="*/ 93 w 65"/>
                  <a:gd name="T13" fmla="*/ 0 h 80"/>
                  <a:gd name="T14" fmla="*/ 60 w 65"/>
                  <a:gd name="T15" fmla="*/ 0 h 80"/>
                  <a:gd name="T16" fmla="*/ 47 w 65"/>
                  <a:gd name="T17" fmla="*/ 3 h 80"/>
                  <a:gd name="T18" fmla="*/ 33 w 65"/>
                  <a:gd name="T19" fmla="*/ 8 h 80"/>
                  <a:gd name="T20" fmla="*/ 25 w 65"/>
                  <a:gd name="T21" fmla="*/ 16 h 80"/>
                  <a:gd name="T22" fmla="*/ 16 w 65"/>
                  <a:gd name="T23" fmla="*/ 27 h 80"/>
                  <a:gd name="T24" fmla="*/ 8 w 65"/>
                  <a:gd name="T25" fmla="*/ 41 h 80"/>
                  <a:gd name="T26" fmla="*/ 3 w 65"/>
                  <a:gd name="T27" fmla="*/ 57 h 80"/>
                  <a:gd name="T28" fmla="*/ 0 w 65"/>
                  <a:gd name="T29" fmla="*/ 71 h 80"/>
                  <a:gd name="T30" fmla="*/ 0 w 65"/>
                  <a:gd name="T31" fmla="*/ 85 h 80"/>
                  <a:gd name="T32" fmla="*/ 8 w 65"/>
                  <a:gd name="T33" fmla="*/ 110 h 80"/>
                  <a:gd name="T34" fmla="*/ 16 w 65"/>
                  <a:gd name="T35" fmla="*/ 131 h 80"/>
                  <a:gd name="T36" fmla="*/ 30 w 65"/>
                  <a:gd name="T37" fmla="*/ 151 h 80"/>
                  <a:gd name="T38" fmla="*/ 41 w 65"/>
                  <a:gd name="T39" fmla="*/ 159 h 80"/>
                  <a:gd name="T40" fmla="*/ 52 w 65"/>
                  <a:gd name="T41" fmla="*/ 170 h 80"/>
                  <a:gd name="T42" fmla="*/ 74 w 65"/>
                  <a:gd name="T43" fmla="*/ 186 h 80"/>
                  <a:gd name="T44" fmla="*/ 99 w 65"/>
                  <a:gd name="T45" fmla="*/ 205 h 80"/>
                  <a:gd name="T46" fmla="*/ 126 w 65"/>
                  <a:gd name="T47" fmla="*/ 214 h 80"/>
                  <a:gd name="T48" fmla="*/ 164 w 65"/>
                  <a:gd name="T49" fmla="*/ 219 h 80"/>
                  <a:gd name="T50" fmla="*/ 126 w 65"/>
                  <a:gd name="T51" fmla="*/ 214 h 80"/>
                  <a:gd name="T52" fmla="*/ 123 w 65"/>
                  <a:gd name="T53" fmla="*/ 214 h 80"/>
                  <a:gd name="T54" fmla="*/ 112 w 65"/>
                  <a:gd name="T55" fmla="*/ 211 h 80"/>
                  <a:gd name="T56" fmla="*/ 85 w 65"/>
                  <a:gd name="T57" fmla="*/ 194 h 80"/>
                  <a:gd name="T58" fmla="*/ 58 w 65"/>
                  <a:gd name="T59" fmla="*/ 178 h 80"/>
                  <a:gd name="T60" fmla="*/ 47 w 65"/>
                  <a:gd name="T61" fmla="*/ 167 h 80"/>
                  <a:gd name="T62" fmla="*/ 38 w 65"/>
                  <a:gd name="T63" fmla="*/ 159 h 80"/>
                  <a:gd name="T64" fmla="*/ 27 w 65"/>
                  <a:gd name="T65" fmla="*/ 145 h 80"/>
                  <a:gd name="T66" fmla="*/ 14 w 65"/>
                  <a:gd name="T67" fmla="*/ 129 h 80"/>
                  <a:gd name="T68" fmla="*/ 3 w 65"/>
                  <a:gd name="T69" fmla="*/ 107 h 80"/>
                  <a:gd name="T70" fmla="*/ 0 w 65"/>
                  <a:gd name="T71" fmla="*/ 82 h 80"/>
                  <a:gd name="T72" fmla="*/ 0 w 65"/>
                  <a:gd name="T73" fmla="*/ 68 h 80"/>
                  <a:gd name="T74" fmla="*/ 3 w 65"/>
                  <a:gd name="T75" fmla="*/ 55 h 80"/>
                  <a:gd name="T76" fmla="*/ 8 w 65"/>
                  <a:gd name="T77" fmla="*/ 41 h 80"/>
                  <a:gd name="T78" fmla="*/ 14 w 65"/>
                  <a:gd name="T79" fmla="*/ 27 h 80"/>
                  <a:gd name="T80" fmla="*/ 25 w 65"/>
                  <a:gd name="T81" fmla="*/ 14 h 80"/>
                  <a:gd name="T82" fmla="*/ 38 w 65"/>
                  <a:gd name="T83" fmla="*/ 8 h 80"/>
                  <a:gd name="T84" fmla="*/ 52 w 65"/>
                  <a:gd name="T85" fmla="*/ 0 h 80"/>
                  <a:gd name="T86" fmla="*/ 66 w 65"/>
                  <a:gd name="T87" fmla="*/ 0 h 80"/>
                  <a:gd name="T88" fmla="*/ 93 w 65"/>
                  <a:gd name="T89" fmla="*/ 0 h 80"/>
                  <a:gd name="T90" fmla="*/ 115 w 65"/>
                  <a:gd name="T91" fmla="*/ 0 h 80"/>
                  <a:gd name="T92" fmla="*/ 167 w 65"/>
                  <a:gd name="T93" fmla="*/ 8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5" h="80">
                    <a:moveTo>
                      <a:pt x="61" y="3"/>
                    </a:moveTo>
                    <a:lnTo>
                      <a:pt x="62" y="4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3" y="40"/>
                    </a:lnTo>
                    <a:lnTo>
                      <a:pt x="6" y="48"/>
                    </a:lnTo>
                    <a:lnTo>
                      <a:pt x="11" y="55"/>
                    </a:lnTo>
                    <a:lnTo>
                      <a:pt x="15" y="58"/>
                    </a:lnTo>
                    <a:lnTo>
                      <a:pt x="19" y="62"/>
                    </a:lnTo>
                    <a:lnTo>
                      <a:pt x="27" y="68"/>
                    </a:lnTo>
                    <a:lnTo>
                      <a:pt x="36" y="75"/>
                    </a:lnTo>
                    <a:lnTo>
                      <a:pt x="46" y="78"/>
                    </a:lnTo>
                    <a:lnTo>
                      <a:pt x="60" y="80"/>
                    </a:lnTo>
                    <a:lnTo>
                      <a:pt x="46" y="78"/>
                    </a:lnTo>
                    <a:lnTo>
                      <a:pt x="45" y="78"/>
                    </a:lnTo>
                    <a:lnTo>
                      <a:pt x="41" y="77"/>
                    </a:lnTo>
                    <a:lnTo>
                      <a:pt x="31" y="71"/>
                    </a:lnTo>
                    <a:lnTo>
                      <a:pt x="21" y="65"/>
                    </a:lnTo>
                    <a:lnTo>
                      <a:pt x="17" y="61"/>
                    </a:lnTo>
                    <a:lnTo>
                      <a:pt x="14" y="58"/>
                    </a:lnTo>
                    <a:lnTo>
                      <a:pt x="10" y="53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5" name="Freeform 1335"/>
              <p:cNvSpPr>
                <a:spLocks/>
              </p:cNvSpPr>
              <p:nvPr/>
            </p:nvSpPr>
            <p:spPr bwMode="auto">
              <a:xfrm>
                <a:off x="1153" y="3064"/>
                <a:ext cx="33" cy="11"/>
              </a:xfrm>
              <a:custGeom>
                <a:avLst/>
                <a:gdLst>
                  <a:gd name="T0" fmla="*/ 33 w 12"/>
                  <a:gd name="T1" fmla="*/ 8 h 4"/>
                  <a:gd name="T2" fmla="*/ 33 w 12"/>
                  <a:gd name="T3" fmla="*/ 11 h 4"/>
                  <a:gd name="T4" fmla="*/ 22 w 12"/>
                  <a:gd name="T5" fmla="*/ 8 h 4"/>
                  <a:gd name="T6" fmla="*/ 8 w 12"/>
                  <a:gd name="T7" fmla="*/ 3 h 4"/>
                  <a:gd name="T8" fmla="*/ 0 w 12"/>
                  <a:gd name="T9" fmla="*/ 3 h 4"/>
                  <a:gd name="T10" fmla="*/ 0 w 12"/>
                  <a:gd name="T11" fmla="*/ 0 h 4"/>
                  <a:gd name="T12" fmla="*/ 8 w 12"/>
                  <a:gd name="T13" fmla="*/ 3 h 4"/>
                  <a:gd name="T14" fmla="*/ 22 w 12"/>
                  <a:gd name="T15" fmla="*/ 8 h 4"/>
                  <a:gd name="T16" fmla="*/ 33 w 12"/>
                  <a:gd name="T17" fmla="*/ 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2" y="3"/>
                    </a:moveTo>
                    <a:lnTo>
                      <a:pt x="12" y="4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8" y="3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6" name="Freeform 1336"/>
              <p:cNvSpPr>
                <a:spLocks/>
              </p:cNvSpPr>
              <p:nvPr/>
            </p:nvSpPr>
            <p:spPr bwMode="auto">
              <a:xfrm>
                <a:off x="1079" y="3017"/>
                <a:ext cx="66" cy="44"/>
              </a:xfrm>
              <a:custGeom>
                <a:avLst/>
                <a:gdLst>
                  <a:gd name="T0" fmla="*/ 61 w 24"/>
                  <a:gd name="T1" fmla="*/ 44 h 16"/>
                  <a:gd name="T2" fmla="*/ 66 w 24"/>
                  <a:gd name="T3" fmla="*/ 44 h 16"/>
                  <a:gd name="T4" fmla="*/ 61 w 24"/>
                  <a:gd name="T5" fmla="*/ 44 h 16"/>
                  <a:gd name="T6" fmla="*/ 17 w 24"/>
                  <a:gd name="T7" fmla="*/ 8 h 16"/>
                  <a:gd name="T8" fmla="*/ 14 w 24"/>
                  <a:gd name="T9" fmla="*/ 6 h 16"/>
                  <a:gd name="T10" fmla="*/ 3 w 24"/>
                  <a:gd name="T11" fmla="*/ 0 h 16"/>
                  <a:gd name="T12" fmla="*/ 0 w 24"/>
                  <a:gd name="T13" fmla="*/ 0 h 16"/>
                  <a:gd name="T14" fmla="*/ 6 w 24"/>
                  <a:gd name="T15" fmla="*/ 0 h 16"/>
                  <a:gd name="T16" fmla="*/ 17 w 24"/>
                  <a:gd name="T17" fmla="*/ 8 h 16"/>
                  <a:gd name="T18" fmla="*/ 61 w 24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2" y="16"/>
                    </a:moveTo>
                    <a:lnTo>
                      <a:pt x="24" y="16"/>
                    </a:lnTo>
                    <a:lnTo>
                      <a:pt x="22" y="1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7" name="Freeform 1337"/>
              <p:cNvSpPr>
                <a:spLocks/>
              </p:cNvSpPr>
              <p:nvPr/>
            </p:nvSpPr>
            <p:spPr bwMode="auto">
              <a:xfrm>
                <a:off x="1035" y="2935"/>
                <a:ext cx="110" cy="140"/>
              </a:xfrm>
              <a:custGeom>
                <a:avLst/>
                <a:gdLst>
                  <a:gd name="T0" fmla="*/ 102 w 40"/>
                  <a:gd name="T1" fmla="*/ 137 h 51"/>
                  <a:gd name="T2" fmla="*/ 105 w 40"/>
                  <a:gd name="T3" fmla="*/ 137 h 51"/>
                  <a:gd name="T4" fmla="*/ 110 w 40"/>
                  <a:gd name="T5" fmla="*/ 140 h 51"/>
                  <a:gd name="T6" fmla="*/ 102 w 40"/>
                  <a:gd name="T7" fmla="*/ 137 h 51"/>
                  <a:gd name="T8" fmla="*/ 96 w 40"/>
                  <a:gd name="T9" fmla="*/ 137 h 51"/>
                  <a:gd name="T10" fmla="*/ 85 w 40"/>
                  <a:gd name="T11" fmla="*/ 126 h 51"/>
                  <a:gd name="T12" fmla="*/ 50 w 40"/>
                  <a:gd name="T13" fmla="*/ 96 h 51"/>
                  <a:gd name="T14" fmla="*/ 25 w 40"/>
                  <a:gd name="T15" fmla="*/ 60 h 51"/>
                  <a:gd name="T16" fmla="*/ 11 w 40"/>
                  <a:gd name="T17" fmla="*/ 47 h 51"/>
                  <a:gd name="T18" fmla="*/ 3 w 40"/>
                  <a:gd name="T19" fmla="*/ 36 h 51"/>
                  <a:gd name="T20" fmla="*/ 0 w 40"/>
                  <a:gd name="T21" fmla="*/ 25 h 51"/>
                  <a:gd name="T22" fmla="*/ 0 w 40"/>
                  <a:gd name="T23" fmla="*/ 14 h 51"/>
                  <a:gd name="T24" fmla="*/ 0 w 40"/>
                  <a:gd name="T25" fmla="*/ 0 h 51"/>
                  <a:gd name="T26" fmla="*/ 0 w 40"/>
                  <a:gd name="T27" fmla="*/ 14 h 51"/>
                  <a:gd name="T28" fmla="*/ 0 w 40"/>
                  <a:gd name="T29" fmla="*/ 19 h 51"/>
                  <a:gd name="T30" fmla="*/ 3 w 40"/>
                  <a:gd name="T31" fmla="*/ 30 h 51"/>
                  <a:gd name="T32" fmla="*/ 11 w 40"/>
                  <a:gd name="T33" fmla="*/ 41 h 51"/>
                  <a:gd name="T34" fmla="*/ 14 w 40"/>
                  <a:gd name="T35" fmla="*/ 47 h 51"/>
                  <a:gd name="T36" fmla="*/ 28 w 40"/>
                  <a:gd name="T37" fmla="*/ 60 h 51"/>
                  <a:gd name="T38" fmla="*/ 55 w 40"/>
                  <a:gd name="T39" fmla="*/ 96 h 51"/>
                  <a:gd name="T40" fmla="*/ 85 w 40"/>
                  <a:gd name="T41" fmla="*/ 126 h 51"/>
                  <a:gd name="T42" fmla="*/ 99 w 40"/>
                  <a:gd name="T43" fmla="*/ 132 h 51"/>
                  <a:gd name="T44" fmla="*/ 102 w 40"/>
                  <a:gd name="T45" fmla="*/ 137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1">
                    <a:moveTo>
                      <a:pt x="37" y="50"/>
                    </a:moveTo>
                    <a:lnTo>
                      <a:pt x="38" y="50"/>
                    </a:lnTo>
                    <a:lnTo>
                      <a:pt x="40" y="51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1" y="46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20" y="35"/>
                    </a:lnTo>
                    <a:lnTo>
                      <a:pt x="31" y="46"/>
                    </a:lnTo>
                    <a:lnTo>
                      <a:pt x="36" y="48"/>
                    </a:lnTo>
                    <a:lnTo>
                      <a:pt x="37" y="5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8" name="Freeform 1338"/>
              <p:cNvSpPr>
                <a:spLocks/>
              </p:cNvSpPr>
              <p:nvPr/>
            </p:nvSpPr>
            <p:spPr bwMode="auto">
              <a:xfrm>
                <a:off x="1027" y="2965"/>
                <a:ext cx="82" cy="107"/>
              </a:xfrm>
              <a:custGeom>
                <a:avLst/>
                <a:gdLst>
                  <a:gd name="T0" fmla="*/ 79 w 30"/>
                  <a:gd name="T1" fmla="*/ 102 h 39"/>
                  <a:gd name="T2" fmla="*/ 82 w 30"/>
                  <a:gd name="T3" fmla="*/ 107 h 39"/>
                  <a:gd name="T4" fmla="*/ 79 w 30"/>
                  <a:gd name="T5" fmla="*/ 102 h 39"/>
                  <a:gd name="T6" fmla="*/ 68 w 30"/>
                  <a:gd name="T7" fmla="*/ 93 h 39"/>
                  <a:gd name="T8" fmla="*/ 44 w 30"/>
                  <a:gd name="T9" fmla="*/ 69 h 39"/>
                  <a:gd name="T10" fmla="*/ 27 w 30"/>
                  <a:gd name="T11" fmla="*/ 44 h 39"/>
                  <a:gd name="T12" fmla="*/ 22 w 30"/>
                  <a:gd name="T13" fmla="*/ 30 h 39"/>
                  <a:gd name="T14" fmla="*/ 8 w 30"/>
                  <a:gd name="T15" fmla="*/ 5 h 39"/>
                  <a:gd name="T16" fmla="*/ 0 w 30"/>
                  <a:gd name="T17" fmla="*/ 0 h 39"/>
                  <a:gd name="T18" fmla="*/ 8 w 30"/>
                  <a:gd name="T19" fmla="*/ 5 h 39"/>
                  <a:gd name="T20" fmla="*/ 22 w 30"/>
                  <a:gd name="T21" fmla="*/ 30 h 39"/>
                  <a:gd name="T22" fmla="*/ 27 w 30"/>
                  <a:gd name="T23" fmla="*/ 44 h 39"/>
                  <a:gd name="T24" fmla="*/ 49 w 30"/>
                  <a:gd name="T25" fmla="*/ 69 h 39"/>
                  <a:gd name="T26" fmla="*/ 68 w 30"/>
                  <a:gd name="T27" fmla="*/ 93 h 39"/>
                  <a:gd name="T28" fmla="*/ 79 w 30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39">
                    <a:moveTo>
                      <a:pt x="29" y="37"/>
                    </a:moveTo>
                    <a:lnTo>
                      <a:pt x="30" y="39"/>
                    </a:lnTo>
                    <a:lnTo>
                      <a:pt x="29" y="37"/>
                    </a:lnTo>
                    <a:lnTo>
                      <a:pt x="25" y="34"/>
                    </a:lnTo>
                    <a:lnTo>
                      <a:pt x="16" y="25"/>
                    </a:lnTo>
                    <a:lnTo>
                      <a:pt x="10" y="16"/>
                    </a:lnTo>
                    <a:lnTo>
                      <a:pt x="8" y="1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lnTo>
                      <a:pt x="10" y="16"/>
                    </a:lnTo>
                    <a:lnTo>
                      <a:pt x="18" y="25"/>
                    </a:lnTo>
                    <a:lnTo>
                      <a:pt x="25" y="34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99" name="Freeform 1339"/>
              <p:cNvSpPr>
                <a:spLocks/>
              </p:cNvSpPr>
              <p:nvPr/>
            </p:nvSpPr>
            <p:spPr bwMode="auto">
              <a:xfrm>
                <a:off x="1049" y="2847"/>
                <a:ext cx="170" cy="200"/>
              </a:xfrm>
              <a:custGeom>
                <a:avLst/>
                <a:gdLst>
                  <a:gd name="T0" fmla="*/ 143 w 62"/>
                  <a:gd name="T1" fmla="*/ 200 h 73"/>
                  <a:gd name="T2" fmla="*/ 145 w 62"/>
                  <a:gd name="T3" fmla="*/ 200 h 73"/>
                  <a:gd name="T4" fmla="*/ 156 w 62"/>
                  <a:gd name="T5" fmla="*/ 200 h 73"/>
                  <a:gd name="T6" fmla="*/ 145 w 62"/>
                  <a:gd name="T7" fmla="*/ 200 h 73"/>
                  <a:gd name="T8" fmla="*/ 143 w 62"/>
                  <a:gd name="T9" fmla="*/ 200 h 73"/>
                  <a:gd name="T10" fmla="*/ 129 w 62"/>
                  <a:gd name="T11" fmla="*/ 197 h 73"/>
                  <a:gd name="T12" fmla="*/ 96 w 62"/>
                  <a:gd name="T13" fmla="*/ 186 h 73"/>
                  <a:gd name="T14" fmla="*/ 74 w 62"/>
                  <a:gd name="T15" fmla="*/ 175 h 73"/>
                  <a:gd name="T16" fmla="*/ 55 w 62"/>
                  <a:gd name="T17" fmla="*/ 162 h 73"/>
                  <a:gd name="T18" fmla="*/ 33 w 62"/>
                  <a:gd name="T19" fmla="*/ 142 h 73"/>
                  <a:gd name="T20" fmla="*/ 16 w 62"/>
                  <a:gd name="T21" fmla="*/ 121 h 73"/>
                  <a:gd name="T22" fmla="*/ 11 w 62"/>
                  <a:gd name="T23" fmla="*/ 107 h 73"/>
                  <a:gd name="T24" fmla="*/ 3 w 62"/>
                  <a:gd name="T25" fmla="*/ 93 h 73"/>
                  <a:gd name="T26" fmla="*/ 0 w 62"/>
                  <a:gd name="T27" fmla="*/ 79 h 73"/>
                  <a:gd name="T28" fmla="*/ 0 w 62"/>
                  <a:gd name="T29" fmla="*/ 66 h 73"/>
                  <a:gd name="T30" fmla="*/ 3 w 62"/>
                  <a:gd name="T31" fmla="*/ 44 h 73"/>
                  <a:gd name="T32" fmla="*/ 5 w 62"/>
                  <a:gd name="T33" fmla="*/ 33 h 73"/>
                  <a:gd name="T34" fmla="*/ 14 w 62"/>
                  <a:gd name="T35" fmla="*/ 22 h 73"/>
                  <a:gd name="T36" fmla="*/ 19 w 62"/>
                  <a:gd name="T37" fmla="*/ 16 h 73"/>
                  <a:gd name="T38" fmla="*/ 27 w 62"/>
                  <a:gd name="T39" fmla="*/ 8 h 73"/>
                  <a:gd name="T40" fmla="*/ 41 w 62"/>
                  <a:gd name="T41" fmla="*/ 3 h 73"/>
                  <a:gd name="T42" fmla="*/ 55 w 62"/>
                  <a:gd name="T43" fmla="*/ 0 h 73"/>
                  <a:gd name="T44" fmla="*/ 82 w 62"/>
                  <a:gd name="T45" fmla="*/ 3 h 73"/>
                  <a:gd name="T46" fmla="*/ 137 w 62"/>
                  <a:gd name="T47" fmla="*/ 16 h 73"/>
                  <a:gd name="T48" fmla="*/ 170 w 62"/>
                  <a:gd name="T49" fmla="*/ 22 h 73"/>
                  <a:gd name="T50" fmla="*/ 132 w 62"/>
                  <a:gd name="T51" fmla="*/ 16 h 73"/>
                  <a:gd name="T52" fmla="*/ 96 w 62"/>
                  <a:gd name="T53" fmla="*/ 8 h 73"/>
                  <a:gd name="T54" fmla="*/ 63 w 62"/>
                  <a:gd name="T55" fmla="*/ 3 h 73"/>
                  <a:gd name="T56" fmla="*/ 55 w 62"/>
                  <a:gd name="T57" fmla="*/ 3 h 73"/>
                  <a:gd name="T58" fmla="*/ 49 w 62"/>
                  <a:gd name="T59" fmla="*/ 3 h 73"/>
                  <a:gd name="T60" fmla="*/ 36 w 62"/>
                  <a:gd name="T61" fmla="*/ 5 h 73"/>
                  <a:gd name="T62" fmla="*/ 22 w 62"/>
                  <a:gd name="T63" fmla="*/ 11 h 73"/>
                  <a:gd name="T64" fmla="*/ 19 w 62"/>
                  <a:gd name="T65" fmla="*/ 19 h 73"/>
                  <a:gd name="T66" fmla="*/ 14 w 62"/>
                  <a:gd name="T67" fmla="*/ 25 h 73"/>
                  <a:gd name="T68" fmla="*/ 5 w 62"/>
                  <a:gd name="T69" fmla="*/ 36 h 73"/>
                  <a:gd name="T70" fmla="*/ 3 w 62"/>
                  <a:gd name="T71" fmla="*/ 47 h 73"/>
                  <a:gd name="T72" fmla="*/ 3 w 62"/>
                  <a:gd name="T73" fmla="*/ 71 h 73"/>
                  <a:gd name="T74" fmla="*/ 5 w 62"/>
                  <a:gd name="T75" fmla="*/ 99 h 73"/>
                  <a:gd name="T76" fmla="*/ 19 w 62"/>
                  <a:gd name="T77" fmla="*/ 121 h 73"/>
                  <a:gd name="T78" fmla="*/ 36 w 62"/>
                  <a:gd name="T79" fmla="*/ 142 h 73"/>
                  <a:gd name="T80" fmla="*/ 58 w 62"/>
                  <a:gd name="T81" fmla="*/ 162 h 73"/>
                  <a:gd name="T82" fmla="*/ 77 w 62"/>
                  <a:gd name="T83" fmla="*/ 175 h 73"/>
                  <a:gd name="T84" fmla="*/ 99 w 62"/>
                  <a:gd name="T85" fmla="*/ 186 h 73"/>
                  <a:gd name="T86" fmla="*/ 129 w 62"/>
                  <a:gd name="T87" fmla="*/ 197 h 73"/>
                  <a:gd name="T88" fmla="*/ 143 w 62"/>
                  <a:gd name="T89" fmla="*/ 200 h 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2" h="73">
                    <a:moveTo>
                      <a:pt x="52" y="73"/>
                    </a:moveTo>
                    <a:lnTo>
                      <a:pt x="53" y="73"/>
                    </a:lnTo>
                    <a:lnTo>
                      <a:pt x="57" y="73"/>
                    </a:lnTo>
                    <a:lnTo>
                      <a:pt x="53" y="73"/>
                    </a:lnTo>
                    <a:lnTo>
                      <a:pt x="52" y="73"/>
                    </a:lnTo>
                    <a:lnTo>
                      <a:pt x="47" y="72"/>
                    </a:lnTo>
                    <a:lnTo>
                      <a:pt x="35" y="68"/>
                    </a:lnTo>
                    <a:lnTo>
                      <a:pt x="27" y="64"/>
                    </a:lnTo>
                    <a:lnTo>
                      <a:pt x="20" y="59"/>
                    </a:lnTo>
                    <a:lnTo>
                      <a:pt x="12" y="52"/>
                    </a:lnTo>
                    <a:lnTo>
                      <a:pt x="6" y="44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30" y="1"/>
                    </a:lnTo>
                    <a:lnTo>
                      <a:pt x="50" y="6"/>
                    </a:lnTo>
                    <a:lnTo>
                      <a:pt x="62" y="8"/>
                    </a:lnTo>
                    <a:lnTo>
                      <a:pt x="48" y="6"/>
                    </a:lnTo>
                    <a:lnTo>
                      <a:pt x="35" y="3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26"/>
                    </a:lnTo>
                    <a:lnTo>
                      <a:pt x="2" y="36"/>
                    </a:lnTo>
                    <a:lnTo>
                      <a:pt x="7" y="44"/>
                    </a:lnTo>
                    <a:lnTo>
                      <a:pt x="13" y="52"/>
                    </a:lnTo>
                    <a:lnTo>
                      <a:pt x="21" y="59"/>
                    </a:lnTo>
                    <a:lnTo>
                      <a:pt x="28" y="64"/>
                    </a:lnTo>
                    <a:lnTo>
                      <a:pt x="36" y="68"/>
                    </a:lnTo>
                    <a:lnTo>
                      <a:pt x="47" y="72"/>
                    </a:lnTo>
                    <a:lnTo>
                      <a:pt x="52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0" name="Freeform 1340"/>
              <p:cNvSpPr>
                <a:spLocks/>
              </p:cNvSpPr>
              <p:nvPr/>
            </p:nvSpPr>
            <p:spPr bwMode="auto">
              <a:xfrm>
                <a:off x="1060" y="2858"/>
                <a:ext cx="172" cy="179"/>
              </a:xfrm>
              <a:custGeom>
                <a:avLst/>
                <a:gdLst>
                  <a:gd name="T0" fmla="*/ 161 w 63"/>
                  <a:gd name="T1" fmla="*/ 28 h 65"/>
                  <a:gd name="T2" fmla="*/ 172 w 63"/>
                  <a:gd name="T3" fmla="*/ 33 h 65"/>
                  <a:gd name="T4" fmla="*/ 161 w 63"/>
                  <a:gd name="T5" fmla="*/ 33 h 65"/>
                  <a:gd name="T6" fmla="*/ 147 w 63"/>
                  <a:gd name="T7" fmla="*/ 33 h 65"/>
                  <a:gd name="T8" fmla="*/ 131 w 63"/>
                  <a:gd name="T9" fmla="*/ 28 h 65"/>
                  <a:gd name="T10" fmla="*/ 115 w 63"/>
                  <a:gd name="T11" fmla="*/ 22 h 65"/>
                  <a:gd name="T12" fmla="*/ 93 w 63"/>
                  <a:gd name="T13" fmla="*/ 11 h 65"/>
                  <a:gd name="T14" fmla="*/ 71 w 63"/>
                  <a:gd name="T15" fmla="*/ 6 h 65"/>
                  <a:gd name="T16" fmla="*/ 57 w 63"/>
                  <a:gd name="T17" fmla="*/ 0 h 65"/>
                  <a:gd name="T18" fmla="*/ 44 w 63"/>
                  <a:gd name="T19" fmla="*/ 0 h 65"/>
                  <a:gd name="T20" fmla="*/ 33 w 63"/>
                  <a:gd name="T21" fmla="*/ 6 h 65"/>
                  <a:gd name="T22" fmla="*/ 19 w 63"/>
                  <a:gd name="T23" fmla="*/ 14 h 65"/>
                  <a:gd name="T24" fmla="*/ 8 w 63"/>
                  <a:gd name="T25" fmla="*/ 22 h 65"/>
                  <a:gd name="T26" fmla="*/ 3 w 63"/>
                  <a:gd name="T27" fmla="*/ 36 h 65"/>
                  <a:gd name="T28" fmla="*/ 3 w 63"/>
                  <a:gd name="T29" fmla="*/ 47 h 65"/>
                  <a:gd name="T30" fmla="*/ 3 w 63"/>
                  <a:gd name="T31" fmla="*/ 61 h 65"/>
                  <a:gd name="T32" fmla="*/ 8 w 63"/>
                  <a:gd name="T33" fmla="*/ 83 h 65"/>
                  <a:gd name="T34" fmla="*/ 16 w 63"/>
                  <a:gd name="T35" fmla="*/ 105 h 65"/>
                  <a:gd name="T36" fmla="*/ 30 w 63"/>
                  <a:gd name="T37" fmla="*/ 121 h 65"/>
                  <a:gd name="T38" fmla="*/ 38 w 63"/>
                  <a:gd name="T39" fmla="*/ 127 h 65"/>
                  <a:gd name="T40" fmla="*/ 49 w 63"/>
                  <a:gd name="T41" fmla="*/ 138 h 65"/>
                  <a:gd name="T42" fmla="*/ 74 w 63"/>
                  <a:gd name="T43" fmla="*/ 151 h 65"/>
                  <a:gd name="T44" fmla="*/ 98 w 63"/>
                  <a:gd name="T45" fmla="*/ 162 h 65"/>
                  <a:gd name="T46" fmla="*/ 120 w 63"/>
                  <a:gd name="T47" fmla="*/ 173 h 65"/>
                  <a:gd name="T48" fmla="*/ 156 w 63"/>
                  <a:gd name="T49" fmla="*/ 179 h 65"/>
                  <a:gd name="T50" fmla="*/ 120 w 63"/>
                  <a:gd name="T51" fmla="*/ 173 h 65"/>
                  <a:gd name="T52" fmla="*/ 106 w 63"/>
                  <a:gd name="T53" fmla="*/ 168 h 65"/>
                  <a:gd name="T54" fmla="*/ 79 w 63"/>
                  <a:gd name="T55" fmla="*/ 160 h 65"/>
                  <a:gd name="T56" fmla="*/ 57 w 63"/>
                  <a:gd name="T57" fmla="*/ 146 h 65"/>
                  <a:gd name="T58" fmla="*/ 44 w 63"/>
                  <a:gd name="T59" fmla="*/ 135 h 65"/>
                  <a:gd name="T60" fmla="*/ 35 w 63"/>
                  <a:gd name="T61" fmla="*/ 127 h 65"/>
                  <a:gd name="T62" fmla="*/ 25 w 63"/>
                  <a:gd name="T63" fmla="*/ 118 h 65"/>
                  <a:gd name="T64" fmla="*/ 11 w 63"/>
                  <a:gd name="T65" fmla="*/ 105 h 65"/>
                  <a:gd name="T66" fmla="*/ 8 w 63"/>
                  <a:gd name="T67" fmla="*/ 83 h 65"/>
                  <a:gd name="T68" fmla="*/ 3 w 63"/>
                  <a:gd name="T69" fmla="*/ 55 h 65"/>
                  <a:gd name="T70" fmla="*/ 0 w 63"/>
                  <a:gd name="T71" fmla="*/ 47 h 65"/>
                  <a:gd name="T72" fmla="*/ 3 w 63"/>
                  <a:gd name="T73" fmla="*/ 33 h 65"/>
                  <a:gd name="T74" fmla="*/ 8 w 63"/>
                  <a:gd name="T75" fmla="*/ 22 h 65"/>
                  <a:gd name="T76" fmla="*/ 19 w 63"/>
                  <a:gd name="T77" fmla="*/ 11 h 65"/>
                  <a:gd name="T78" fmla="*/ 33 w 63"/>
                  <a:gd name="T79" fmla="*/ 6 h 65"/>
                  <a:gd name="T80" fmla="*/ 46 w 63"/>
                  <a:gd name="T81" fmla="*/ 0 h 65"/>
                  <a:gd name="T82" fmla="*/ 60 w 63"/>
                  <a:gd name="T83" fmla="*/ 0 h 65"/>
                  <a:gd name="T84" fmla="*/ 71 w 63"/>
                  <a:gd name="T85" fmla="*/ 6 h 65"/>
                  <a:gd name="T86" fmla="*/ 93 w 63"/>
                  <a:gd name="T87" fmla="*/ 11 h 65"/>
                  <a:gd name="T88" fmla="*/ 115 w 63"/>
                  <a:gd name="T89" fmla="*/ 22 h 65"/>
                  <a:gd name="T90" fmla="*/ 134 w 63"/>
                  <a:gd name="T91" fmla="*/ 25 h 65"/>
                  <a:gd name="T92" fmla="*/ 147 w 63"/>
                  <a:gd name="T93" fmla="*/ 28 h 65"/>
                  <a:gd name="T94" fmla="*/ 161 w 63"/>
                  <a:gd name="T95" fmla="*/ 28 h 6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65">
                    <a:moveTo>
                      <a:pt x="59" y="10"/>
                    </a:moveTo>
                    <a:lnTo>
                      <a:pt x="63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0"/>
                    </a:lnTo>
                    <a:lnTo>
                      <a:pt x="42" y="8"/>
                    </a:lnTo>
                    <a:lnTo>
                      <a:pt x="34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1" y="44"/>
                    </a:lnTo>
                    <a:lnTo>
                      <a:pt x="14" y="46"/>
                    </a:lnTo>
                    <a:lnTo>
                      <a:pt x="18" y="50"/>
                    </a:lnTo>
                    <a:lnTo>
                      <a:pt x="27" y="55"/>
                    </a:lnTo>
                    <a:lnTo>
                      <a:pt x="36" y="59"/>
                    </a:lnTo>
                    <a:lnTo>
                      <a:pt x="44" y="63"/>
                    </a:lnTo>
                    <a:lnTo>
                      <a:pt x="57" y="65"/>
                    </a:lnTo>
                    <a:lnTo>
                      <a:pt x="44" y="63"/>
                    </a:lnTo>
                    <a:lnTo>
                      <a:pt x="39" y="61"/>
                    </a:lnTo>
                    <a:lnTo>
                      <a:pt x="29" y="58"/>
                    </a:lnTo>
                    <a:lnTo>
                      <a:pt x="21" y="53"/>
                    </a:lnTo>
                    <a:lnTo>
                      <a:pt x="16" y="49"/>
                    </a:lnTo>
                    <a:lnTo>
                      <a:pt x="13" y="46"/>
                    </a:lnTo>
                    <a:lnTo>
                      <a:pt x="9" y="43"/>
                    </a:lnTo>
                    <a:lnTo>
                      <a:pt x="4" y="38"/>
                    </a:lnTo>
                    <a:lnTo>
                      <a:pt x="3" y="30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34" y="4"/>
                    </a:lnTo>
                    <a:lnTo>
                      <a:pt x="42" y="8"/>
                    </a:lnTo>
                    <a:lnTo>
                      <a:pt x="49" y="9"/>
                    </a:lnTo>
                    <a:lnTo>
                      <a:pt x="54" y="10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1" name="Freeform 1341"/>
              <p:cNvSpPr>
                <a:spLocks/>
              </p:cNvSpPr>
              <p:nvPr/>
            </p:nvSpPr>
            <p:spPr bwMode="auto">
              <a:xfrm>
                <a:off x="1071" y="2877"/>
                <a:ext cx="172" cy="149"/>
              </a:xfrm>
              <a:custGeom>
                <a:avLst/>
                <a:gdLst>
                  <a:gd name="T0" fmla="*/ 161 w 63"/>
                  <a:gd name="T1" fmla="*/ 28 h 54"/>
                  <a:gd name="T2" fmla="*/ 164 w 63"/>
                  <a:gd name="T3" fmla="*/ 28 h 54"/>
                  <a:gd name="T4" fmla="*/ 172 w 63"/>
                  <a:gd name="T5" fmla="*/ 30 h 54"/>
                  <a:gd name="T6" fmla="*/ 164 w 63"/>
                  <a:gd name="T7" fmla="*/ 30 h 54"/>
                  <a:gd name="T8" fmla="*/ 161 w 63"/>
                  <a:gd name="T9" fmla="*/ 30 h 54"/>
                  <a:gd name="T10" fmla="*/ 158 w 63"/>
                  <a:gd name="T11" fmla="*/ 30 h 54"/>
                  <a:gd name="T12" fmla="*/ 147 w 63"/>
                  <a:gd name="T13" fmla="*/ 28 h 54"/>
                  <a:gd name="T14" fmla="*/ 117 w 63"/>
                  <a:gd name="T15" fmla="*/ 17 h 54"/>
                  <a:gd name="T16" fmla="*/ 74 w 63"/>
                  <a:gd name="T17" fmla="*/ 6 h 54"/>
                  <a:gd name="T18" fmla="*/ 49 w 63"/>
                  <a:gd name="T19" fmla="*/ 3 h 54"/>
                  <a:gd name="T20" fmla="*/ 25 w 63"/>
                  <a:gd name="T21" fmla="*/ 3 h 54"/>
                  <a:gd name="T22" fmla="*/ 14 w 63"/>
                  <a:gd name="T23" fmla="*/ 3 h 54"/>
                  <a:gd name="T24" fmla="*/ 11 w 63"/>
                  <a:gd name="T25" fmla="*/ 6 h 54"/>
                  <a:gd name="T26" fmla="*/ 5 w 63"/>
                  <a:gd name="T27" fmla="*/ 17 h 54"/>
                  <a:gd name="T28" fmla="*/ 5 w 63"/>
                  <a:gd name="T29" fmla="*/ 28 h 54"/>
                  <a:gd name="T30" fmla="*/ 5 w 63"/>
                  <a:gd name="T31" fmla="*/ 41 h 54"/>
                  <a:gd name="T32" fmla="*/ 5 w 63"/>
                  <a:gd name="T33" fmla="*/ 55 h 54"/>
                  <a:gd name="T34" fmla="*/ 8 w 63"/>
                  <a:gd name="T35" fmla="*/ 63 h 54"/>
                  <a:gd name="T36" fmla="*/ 19 w 63"/>
                  <a:gd name="T37" fmla="*/ 83 h 54"/>
                  <a:gd name="T38" fmla="*/ 27 w 63"/>
                  <a:gd name="T39" fmla="*/ 94 h 54"/>
                  <a:gd name="T40" fmla="*/ 41 w 63"/>
                  <a:gd name="T41" fmla="*/ 102 h 54"/>
                  <a:gd name="T42" fmla="*/ 52 w 63"/>
                  <a:gd name="T43" fmla="*/ 108 h 54"/>
                  <a:gd name="T44" fmla="*/ 74 w 63"/>
                  <a:gd name="T45" fmla="*/ 121 h 54"/>
                  <a:gd name="T46" fmla="*/ 120 w 63"/>
                  <a:gd name="T47" fmla="*/ 146 h 54"/>
                  <a:gd name="T48" fmla="*/ 137 w 63"/>
                  <a:gd name="T49" fmla="*/ 146 h 54"/>
                  <a:gd name="T50" fmla="*/ 147 w 63"/>
                  <a:gd name="T51" fmla="*/ 146 h 54"/>
                  <a:gd name="T52" fmla="*/ 150 w 63"/>
                  <a:gd name="T53" fmla="*/ 143 h 54"/>
                  <a:gd name="T54" fmla="*/ 147 w 63"/>
                  <a:gd name="T55" fmla="*/ 146 h 54"/>
                  <a:gd name="T56" fmla="*/ 139 w 63"/>
                  <a:gd name="T57" fmla="*/ 146 h 54"/>
                  <a:gd name="T58" fmla="*/ 131 w 63"/>
                  <a:gd name="T59" fmla="*/ 149 h 54"/>
                  <a:gd name="T60" fmla="*/ 117 w 63"/>
                  <a:gd name="T61" fmla="*/ 146 h 54"/>
                  <a:gd name="T62" fmla="*/ 82 w 63"/>
                  <a:gd name="T63" fmla="*/ 130 h 54"/>
                  <a:gd name="T64" fmla="*/ 46 w 63"/>
                  <a:gd name="T65" fmla="*/ 108 h 54"/>
                  <a:gd name="T66" fmla="*/ 35 w 63"/>
                  <a:gd name="T67" fmla="*/ 102 h 54"/>
                  <a:gd name="T68" fmla="*/ 25 w 63"/>
                  <a:gd name="T69" fmla="*/ 94 h 54"/>
                  <a:gd name="T70" fmla="*/ 14 w 63"/>
                  <a:gd name="T71" fmla="*/ 83 h 54"/>
                  <a:gd name="T72" fmla="*/ 5 w 63"/>
                  <a:gd name="T73" fmla="*/ 61 h 54"/>
                  <a:gd name="T74" fmla="*/ 0 w 63"/>
                  <a:gd name="T75" fmla="*/ 50 h 54"/>
                  <a:gd name="T76" fmla="*/ 0 w 63"/>
                  <a:gd name="T77" fmla="*/ 36 h 54"/>
                  <a:gd name="T78" fmla="*/ 0 w 63"/>
                  <a:gd name="T79" fmla="*/ 28 h 54"/>
                  <a:gd name="T80" fmla="*/ 5 w 63"/>
                  <a:gd name="T81" fmla="*/ 14 h 54"/>
                  <a:gd name="T82" fmla="*/ 11 w 63"/>
                  <a:gd name="T83" fmla="*/ 3 h 54"/>
                  <a:gd name="T84" fmla="*/ 19 w 63"/>
                  <a:gd name="T85" fmla="*/ 0 h 54"/>
                  <a:gd name="T86" fmla="*/ 25 w 63"/>
                  <a:gd name="T87" fmla="*/ 0 h 54"/>
                  <a:gd name="T88" fmla="*/ 52 w 63"/>
                  <a:gd name="T89" fmla="*/ 0 h 54"/>
                  <a:gd name="T90" fmla="*/ 76 w 63"/>
                  <a:gd name="T91" fmla="*/ 3 h 54"/>
                  <a:gd name="T92" fmla="*/ 117 w 63"/>
                  <a:gd name="T93" fmla="*/ 17 h 54"/>
                  <a:gd name="T94" fmla="*/ 147 w 63"/>
                  <a:gd name="T95" fmla="*/ 28 h 54"/>
                  <a:gd name="T96" fmla="*/ 158 w 63"/>
                  <a:gd name="T97" fmla="*/ 30 h 54"/>
                  <a:gd name="T98" fmla="*/ 161 w 63"/>
                  <a:gd name="T99" fmla="*/ 28 h 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3" h="54">
                    <a:moveTo>
                      <a:pt x="59" y="10"/>
                    </a:moveTo>
                    <a:lnTo>
                      <a:pt x="60" y="10"/>
                    </a:lnTo>
                    <a:lnTo>
                      <a:pt x="63" y="11"/>
                    </a:lnTo>
                    <a:lnTo>
                      <a:pt x="60" y="11"/>
                    </a:lnTo>
                    <a:lnTo>
                      <a:pt x="59" y="11"/>
                    </a:lnTo>
                    <a:lnTo>
                      <a:pt x="58" y="11"/>
                    </a:lnTo>
                    <a:lnTo>
                      <a:pt x="54" y="10"/>
                    </a:lnTo>
                    <a:lnTo>
                      <a:pt x="43" y="6"/>
                    </a:lnTo>
                    <a:lnTo>
                      <a:pt x="27" y="2"/>
                    </a:lnTo>
                    <a:lnTo>
                      <a:pt x="18" y="1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3" y="23"/>
                    </a:lnTo>
                    <a:lnTo>
                      <a:pt x="7" y="30"/>
                    </a:lnTo>
                    <a:lnTo>
                      <a:pt x="10" y="34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7" y="44"/>
                    </a:lnTo>
                    <a:lnTo>
                      <a:pt x="44" y="53"/>
                    </a:lnTo>
                    <a:lnTo>
                      <a:pt x="50" y="53"/>
                    </a:lnTo>
                    <a:lnTo>
                      <a:pt x="54" y="53"/>
                    </a:lnTo>
                    <a:lnTo>
                      <a:pt x="55" y="52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8" y="54"/>
                    </a:lnTo>
                    <a:lnTo>
                      <a:pt x="43" y="53"/>
                    </a:lnTo>
                    <a:lnTo>
                      <a:pt x="30" y="47"/>
                    </a:lnTo>
                    <a:lnTo>
                      <a:pt x="17" y="39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8" y="1"/>
                    </a:lnTo>
                    <a:lnTo>
                      <a:pt x="43" y="6"/>
                    </a:lnTo>
                    <a:lnTo>
                      <a:pt x="54" y="10"/>
                    </a:lnTo>
                    <a:lnTo>
                      <a:pt x="58" y="11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2" name="Freeform 1342"/>
              <p:cNvSpPr>
                <a:spLocks/>
              </p:cNvSpPr>
              <p:nvPr/>
            </p:nvSpPr>
            <p:spPr bwMode="auto">
              <a:xfrm>
                <a:off x="1092" y="2891"/>
                <a:ext cx="157" cy="74"/>
              </a:xfrm>
              <a:custGeom>
                <a:avLst/>
                <a:gdLst>
                  <a:gd name="T0" fmla="*/ 151 w 57"/>
                  <a:gd name="T1" fmla="*/ 30 h 27"/>
                  <a:gd name="T2" fmla="*/ 157 w 57"/>
                  <a:gd name="T3" fmla="*/ 30 h 27"/>
                  <a:gd name="T4" fmla="*/ 151 w 57"/>
                  <a:gd name="T5" fmla="*/ 30 h 27"/>
                  <a:gd name="T6" fmla="*/ 140 w 57"/>
                  <a:gd name="T7" fmla="*/ 30 h 27"/>
                  <a:gd name="T8" fmla="*/ 124 w 57"/>
                  <a:gd name="T9" fmla="*/ 30 h 27"/>
                  <a:gd name="T10" fmla="*/ 96 w 57"/>
                  <a:gd name="T11" fmla="*/ 22 h 27"/>
                  <a:gd name="T12" fmla="*/ 66 w 57"/>
                  <a:gd name="T13" fmla="*/ 8 h 27"/>
                  <a:gd name="T14" fmla="*/ 52 w 57"/>
                  <a:gd name="T15" fmla="*/ 5 h 27"/>
                  <a:gd name="T16" fmla="*/ 39 w 57"/>
                  <a:gd name="T17" fmla="*/ 3 h 27"/>
                  <a:gd name="T18" fmla="*/ 25 w 57"/>
                  <a:gd name="T19" fmla="*/ 3 h 27"/>
                  <a:gd name="T20" fmla="*/ 11 w 57"/>
                  <a:gd name="T21" fmla="*/ 5 h 27"/>
                  <a:gd name="T22" fmla="*/ 3 w 57"/>
                  <a:gd name="T23" fmla="*/ 16 h 27"/>
                  <a:gd name="T24" fmla="*/ 3 w 57"/>
                  <a:gd name="T25" fmla="*/ 22 h 27"/>
                  <a:gd name="T26" fmla="*/ 3 w 57"/>
                  <a:gd name="T27" fmla="*/ 30 h 27"/>
                  <a:gd name="T28" fmla="*/ 6 w 57"/>
                  <a:gd name="T29" fmla="*/ 33 h 27"/>
                  <a:gd name="T30" fmla="*/ 11 w 57"/>
                  <a:gd name="T31" fmla="*/ 44 h 27"/>
                  <a:gd name="T32" fmla="*/ 19 w 57"/>
                  <a:gd name="T33" fmla="*/ 55 h 27"/>
                  <a:gd name="T34" fmla="*/ 33 w 57"/>
                  <a:gd name="T35" fmla="*/ 63 h 27"/>
                  <a:gd name="T36" fmla="*/ 47 w 57"/>
                  <a:gd name="T37" fmla="*/ 74 h 27"/>
                  <a:gd name="T38" fmla="*/ 33 w 57"/>
                  <a:gd name="T39" fmla="*/ 63 h 27"/>
                  <a:gd name="T40" fmla="*/ 28 w 57"/>
                  <a:gd name="T41" fmla="*/ 60 h 27"/>
                  <a:gd name="T42" fmla="*/ 14 w 57"/>
                  <a:gd name="T43" fmla="*/ 47 h 27"/>
                  <a:gd name="T44" fmla="*/ 3 w 57"/>
                  <a:gd name="T45" fmla="*/ 36 h 27"/>
                  <a:gd name="T46" fmla="*/ 0 w 57"/>
                  <a:gd name="T47" fmla="*/ 30 h 27"/>
                  <a:gd name="T48" fmla="*/ 3 w 57"/>
                  <a:gd name="T49" fmla="*/ 27 h 27"/>
                  <a:gd name="T50" fmla="*/ 3 w 57"/>
                  <a:gd name="T51" fmla="*/ 19 h 27"/>
                  <a:gd name="T52" fmla="*/ 3 w 57"/>
                  <a:gd name="T53" fmla="*/ 14 h 27"/>
                  <a:gd name="T54" fmla="*/ 14 w 57"/>
                  <a:gd name="T55" fmla="*/ 3 h 27"/>
                  <a:gd name="T56" fmla="*/ 25 w 57"/>
                  <a:gd name="T57" fmla="*/ 0 h 27"/>
                  <a:gd name="T58" fmla="*/ 39 w 57"/>
                  <a:gd name="T59" fmla="*/ 0 h 27"/>
                  <a:gd name="T60" fmla="*/ 69 w 57"/>
                  <a:gd name="T61" fmla="*/ 8 h 27"/>
                  <a:gd name="T62" fmla="*/ 96 w 57"/>
                  <a:gd name="T63" fmla="*/ 22 h 27"/>
                  <a:gd name="T64" fmla="*/ 124 w 57"/>
                  <a:gd name="T65" fmla="*/ 27 h 27"/>
                  <a:gd name="T66" fmla="*/ 140 w 57"/>
                  <a:gd name="T67" fmla="*/ 30 h 27"/>
                  <a:gd name="T68" fmla="*/ 151 w 57"/>
                  <a:gd name="T69" fmla="*/ 30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" h="27">
                    <a:moveTo>
                      <a:pt x="55" y="11"/>
                    </a:moveTo>
                    <a:lnTo>
                      <a:pt x="57" y="11"/>
                    </a:lnTo>
                    <a:lnTo>
                      <a:pt x="55" y="11"/>
                    </a:lnTo>
                    <a:lnTo>
                      <a:pt x="51" y="11"/>
                    </a:lnTo>
                    <a:lnTo>
                      <a:pt x="45" y="11"/>
                    </a:lnTo>
                    <a:lnTo>
                      <a:pt x="35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4" y="1"/>
                    </a:lnTo>
                    <a:lnTo>
                      <a:pt x="9" y="1"/>
                    </a:lnTo>
                    <a:lnTo>
                      <a:pt x="4" y="2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6"/>
                    </a:lnTo>
                    <a:lnTo>
                      <a:pt x="7" y="20"/>
                    </a:lnTo>
                    <a:lnTo>
                      <a:pt x="12" y="23"/>
                    </a:lnTo>
                    <a:lnTo>
                      <a:pt x="17" y="27"/>
                    </a:lnTo>
                    <a:lnTo>
                      <a:pt x="12" y="23"/>
                    </a:lnTo>
                    <a:lnTo>
                      <a:pt x="10" y="22"/>
                    </a:lnTo>
                    <a:lnTo>
                      <a:pt x="5" y="17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25" y="3"/>
                    </a:lnTo>
                    <a:lnTo>
                      <a:pt x="35" y="8"/>
                    </a:lnTo>
                    <a:lnTo>
                      <a:pt x="45" y="10"/>
                    </a:lnTo>
                    <a:lnTo>
                      <a:pt x="51" y="11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3" name="Freeform 1343"/>
              <p:cNvSpPr>
                <a:spLocks/>
              </p:cNvSpPr>
              <p:nvPr/>
            </p:nvSpPr>
            <p:spPr bwMode="auto">
              <a:xfrm>
                <a:off x="1153" y="2976"/>
                <a:ext cx="82" cy="14"/>
              </a:xfrm>
              <a:custGeom>
                <a:avLst/>
                <a:gdLst>
                  <a:gd name="T0" fmla="*/ 82 w 30"/>
                  <a:gd name="T1" fmla="*/ 6 h 5"/>
                  <a:gd name="T2" fmla="*/ 71 w 30"/>
                  <a:gd name="T3" fmla="*/ 8 h 5"/>
                  <a:gd name="T4" fmla="*/ 52 w 30"/>
                  <a:gd name="T5" fmla="*/ 14 h 5"/>
                  <a:gd name="T6" fmla="*/ 33 w 30"/>
                  <a:gd name="T7" fmla="*/ 14 h 5"/>
                  <a:gd name="T8" fmla="*/ 25 w 30"/>
                  <a:gd name="T9" fmla="*/ 14 h 5"/>
                  <a:gd name="T10" fmla="*/ 22 w 30"/>
                  <a:gd name="T11" fmla="*/ 8 h 5"/>
                  <a:gd name="T12" fmla="*/ 8 w 30"/>
                  <a:gd name="T13" fmla="*/ 3 h 5"/>
                  <a:gd name="T14" fmla="*/ 0 w 30"/>
                  <a:gd name="T15" fmla="*/ 0 h 5"/>
                  <a:gd name="T16" fmla="*/ 8 w 30"/>
                  <a:gd name="T17" fmla="*/ 0 h 5"/>
                  <a:gd name="T18" fmla="*/ 25 w 30"/>
                  <a:gd name="T19" fmla="*/ 8 h 5"/>
                  <a:gd name="T20" fmla="*/ 25 w 30"/>
                  <a:gd name="T21" fmla="*/ 14 h 5"/>
                  <a:gd name="T22" fmla="*/ 33 w 30"/>
                  <a:gd name="T23" fmla="*/ 14 h 5"/>
                  <a:gd name="T24" fmla="*/ 52 w 30"/>
                  <a:gd name="T25" fmla="*/ 14 h 5"/>
                  <a:gd name="T26" fmla="*/ 71 w 30"/>
                  <a:gd name="T27" fmla="*/ 8 h 5"/>
                  <a:gd name="T28" fmla="*/ 82 w 30"/>
                  <a:gd name="T29" fmla="*/ 6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5">
                    <a:moveTo>
                      <a:pt x="30" y="2"/>
                    </a:moveTo>
                    <a:lnTo>
                      <a:pt x="26" y="3"/>
                    </a:lnTo>
                    <a:lnTo>
                      <a:pt x="1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9" y="5"/>
                    </a:lnTo>
                    <a:lnTo>
                      <a:pt x="26" y="3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4" name="Freeform 1344"/>
              <p:cNvSpPr>
                <a:spLocks/>
              </p:cNvSpPr>
              <p:nvPr/>
            </p:nvSpPr>
            <p:spPr bwMode="auto">
              <a:xfrm>
                <a:off x="1109" y="2954"/>
                <a:ext cx="126" cy="50"/>
              </a:xfrm>
              <a:custGeom>
                <a:avLst/>
                <a:gdLst>
                  <a:gd name="T0" fmla="*/ 123 w 46"/>
                  <a:gd name="T1" fmla="*/ 42 h 18"/>
                  <a:gd name="T2" fmla="*/ 126 w 46"/>
                  <a:gd name="T3" fmla="*/ 42 h 18"/>
                  <a:gd name="T4" fmla="*/ 123 w 46"/>
                  <a:gd name="T5" fmla="*/ 42 h 18"/>
                  <a:gd name="T6" fmla="*/ 123 w 46"/>
                  <a:gd name="T7" fmla="*/ 44 h 18"/>
                  <a:gd name="T8" fmla="*/ 107 w 46"/>
                  <a:gd name="T9" fmla="*/ 50 h 18"/>
                  <a:gd name="T10" fmla="*/ 93 w 46"/>
                  <a:gd name="T11" fmla="*/ 50 h 18"/>
                  <a:gd name="T12" fmla="*/ 71 w 46"/>
                  <a:gd name="T13" fmla="*/ 50 h 18"/>
                  <a:gd name="T14" fmla="*/ 55 w 46"/>
                  <a:gd name="T15" fmla="*/ 44 h 18"/>
                  <a:gd name="T16" fmla="*/ 41 w 46"/>
                  <a:gd name="T17" fmla="*/ 36 h 18"/>
                  <a:gd name="T18" fmla="*/ 27 w 46"/>
                  <a:gd name="T19" fmla="*/ 28 h 18"/>
                  <a:gd name="T20" fmla="*/ 8 w 46"/>
                  <a:gd name="T21" fmla="*/ 8 h 18"/>
                  <a:gd name="T22" fmla="*/ 0 w 46"/>
                  <a:gd name="T23" fmla="*/ 0 h 18"/>
                  <a:gd name="T24" fmla="*/ 11 w 46"/>
                  <a:gd name="T25" fmla="*/ 8 h 18"/>
                  <a:gd name="T26" fmla="*/ 30 w 46"/>
                  <a:gd name="T27" fmla="*/ 28 h 18"/>
                  <a:gd name="T28" fmla="*/ 44 w 46"/>
                  <a:gd name="T29" fmla="*/ 36 h 18"/>
                  <a:gd name="T30" fmla="*/ 55 w 46"/>
                  <a:gd name="T31" fmla="*/ 42 h 18"/>
                  <a:gd name="T32" fmla="*/ 77 w 46"/>
                  <a:gd name="T33" fmla="*/ 44 h 18"/>
                  <a:gd name="T34" fmla="*/ 93 w 46"/>
                  <a:gd name="T35" fmla="*/ 50 h 18"/>
                  <a:gd name="T36" fmla="*/ 107 w 46"/>
                  <a:gd name="T37" fmla="*/ 44 h 18"/>
                  <a:gd name="T38" fmla="*/ 123 w 46"/>
                  <a:gd name="T39" fmla="*/ 42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6" h="18">
                    <a:moveTo>
                      <a:pt x="45" y="15"/>
                    </a:moveTo>
                    <a:lnTo>
                      <a:pt x="46" y="15"/>
                    </a:lnTo>
                    <a:lnTo>
                      <a:pt x="45" y="15"/>
                    </a:lnTo>
                    <a:lnTo>
                      <a:pt x="45" y="16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5" y="13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8" y="16"/>
                    </a:lnTo>
                    <a:lnTo>
                      <a:pt x="34" y="18"/>
                    </a:lnTo>
                    <a:lnTo>
                      <a:pt x="39" y="16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5" name="Freeform 1345"/>
              <p:cNvSpPr>
                <a:spLocks/>
              </p:cNvSpPr>
              <p:nvPr/>
            </p:nvSpPr>
            <p:spPr bwMode="auto">
              <a:xfrm>
                <a:off x="1189" y="3009"/>
                <a:ext cx="32" cy="8"/>
              </a:xfrm>
              <a:custGeom>
                <a:avLst/>
                <a:gdLst>
                  <a:gd name="T0" fmla="*/ 32 w 12"/>
                  <a:gd name="T1" fmla="*/ 3 h 3"/>
                  <a:gd name="T2" fmla="*/ 29 w 12"/>
                  <a:gd name="T3" fmla="*/ 8 h 3"/>
                  <a:gd name="T4" fmla="*/ 19 w 12"/>
                  <a:gd name="T5" fmla="*/ 8 h 3"/>
                  <a:gd name="T6" fmla="*/ 8 w 12"/>
                  <a:gd name="T7" fmla="*/ 3 h 3"/>
                  <a:gd name="T8" fmla="*/ 3 w 12"/>
                  <a:gd name="T9" fmla="*/ 3 h 3"/>
                  <a:gd name="T10" fmla="*/ 0 w 12"/>
                  <a:gd name="T11" fmla="*/ 0 h 3"/>
                  <a:gd name="T12" fmla="*/ 3 w 12"/>
                  <a:gd name="T13" fmla="*/ 0 h 3"/>
                  <a:gd name="T14" fmla="*/ 8 w 12"/>
                  <a:gd name="T15" fmla="*/ 3 h 3"/>
                  <a:gd name="T16" fmla="*/ 19 w 12"/>
                  <a:gd name="T17" fmla="*/ 3 h 3"/>
                  <a:gd name="T18" fmla="*/ 29 w 12"/>
                  <a:gd name="T19" fmla="*/ 3 h 3"/>
                  <a:gd name="T20" fmla="*/ 32 w 1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2" y="1"/>
                    </a:moveTo>
                    <a:lnTo>
                      <a:pt x="11" y="3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6" name="Freeform 1346"/>
              <p:cNvSpPr>
                <a:spLocks/>
              </p:cNvSpPr>
              <p:nvPr/>
            </p:nvSpPr>
            <p:spPr bwMode="auto">
              <a:xfrm>
                <a:off x="1095" y="2951"/>
                <a:ext cx="25" cy="28"/>
              </a:xfrm>
              <a:custGeom>
                <a:avLst/>
                <a:gdLst>
                  <a:gd name="T0" fmla="*/ 25 w 9"/>
                  <a:gd name="T1" fmla="*/ 25 h 10"/>
                  <a:gd name="T2" fmla="*/ 25 w 9"/>
                  <a:gd name="T3" fmla="*/ 28 h 10"/>
                  <a:gd name="T4" fmla="*/ 3 w 9"/>
                  <a:gd name="T5" fmla="*/ 8 h 10"/>
                  <a:gd name="T6" fmla="*/ 0 w 9"/>
                  <a:gd name="T7" fmla="*/ 0 h 10"/>
                  <a:gd name="T8" fmla="*/ 8 w 9"/>
                  <a:gd name="T9" fmla="*/ 8 h 10"/>
                  <a:gd name="T10" fmla="*/ 25 w 9"/>
                  <a:gd name="T11" fmla="*/ 2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9" y="9"/>
                    </a:moveTo>
                    <a:lnTo>
                      <a:pt x="9" y="1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7" name="Freeform 1347"/>
              <p:cNvSpPr>
                <a:spLocks/>
              </p:cNvSpPr>
              <p:nvPr/>
            </p:nvSpPr>
            <p:spPr bwMode="auto">
              <a:xfrm>
                <a:off x="1082" y="2886"/>
                <a:ext cx="13" cy="60"/>
              </a:xfrm>
              <a:custGeom>
                <a:avLst/>
                <a:gdLst>
                  <a:gd name="T0" fmla="*/ 13 w 5"/>
                  <a:gd name="T1" fmla="*/ 55 h 22"/>
                  <a:gd name="T2" fmla="*/ 13 w 5"/>
                  <a:gd name="T3" fmla="*/ 60 h 22"/>
                  <a:gd name="T4" fmla="*/ 10 w 5"/>
                  <a:gd name="T5" fmla="*/ 55 h 22"/>
                  <a:gd name="T6" fmla="*/ 8 w 5"/>
                  <a:gd name="T7" fmla="*/ 52 h 22"/>
                  <a:gd name="T8" fmla="*/ 3 w 5"/>
                  <a:gd name="T9" fmla="*/ 38 h 22"/>
                  <a:gd name="T10" fmla="*/ 0 w 5"/>
                  <a:gd name="T11" fmla="*/ 25 h 22"/>
                  <a:gd name="T12" fmla="*/ 0 w 5"/>
                  <a:gd name="T13" fmla="*/ 19 h 22"/>
                  <a:gd name="T14" fmla="*/ 0 w 5"/>
                  <a:gd name="T15" fmla="*/ 11 h 22"/>
                  <a:gd name="T16" fmla="*/ 0 w 5"/>
                  <a:gd name="T17" fmla="*/ 8 h 22"/>
                  <a:gd name="T18" fmla="*/ 3 w 5"/>
                  <a:gd name="T19" fmla="*/ 5 h 22"/>
                  <a:gd name="T20" fmla="*/ 8 w 5"/>
                  <a:gd name="T21" fmla="*/ 0 h 22"/>
                  <a:gd name="T22" fmla="*/ 3 w 5"/>
                  <a:gd name="T23" fmla="*/ 5 h 22"/>
                  <a:gd name="T24" fmla="*/ 3 w 5"/>
                  <a:gd name="T25" fmla="*/ 11 h 22"/>
                  <a:gd name="T26" fmla="*/ 3 w 5"/>
                  <a:gd name="T27" fmla="*/ 19 h 22"/>
                  <a:gd name="T28" fmla="*/ 0 w 5"/>
                  <a:gd name="T29" fmla="*/ 25 h 22"/>
                  <a:gd name="T30" fmla="*/ 3 w 5"/>
                  <a:gd name="T31" fmla="*/ 38 h 22"/>
                  <a:gd name="T32" fmla="*/ 8 w 5"/>
                  <a:gd name="T33" fmla="*/ 52 h 22"/>
                  <a:gd name="T34" fmla="*/ 10 w 5"/>
                  <a:gd name="T35" fmla="*/ 55 h 22"/>
                  <a:gd name="T36" fmla="*/ 13 w 5"/>
                  <a:gd name="T37" fmla="*/ 55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5" y="20"/>
                    </a:moveTo>
                    <a:lnTo>
                      <a:pt x="5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4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8" name="Freeform 1348"/>
              <p:cNvSpPr>
                <a:spLocks/>
              </p:cNvSpPr>
              <p:nvPr/>
            </p:nvSpPr>
            <p:spPr bwMode="auto">
              <a:xfrm>
                <a:off x="1106" y="2905"/>
                <a:ext cx="140" cy="71"/>
              </a:xfrm>
              <a:custGeom>
                <a:avLst/>
                <a:gdLst>
                  <a:gd name="T0" fmla="*/ 132 w 51"/>
                  <a:gd name="T1" fmla="*/ 22 h 26"/>
                  <a:gd name="T2" fmla="*/ 140 w 51"/>
                  <a:gd name="T3" fmla="*/ 19 h 26"/>
                  <a:gd name="T4" fmla="*/ 132 w 51"/>
                  <a:gd name="T5" fmla="*/ 22 h 26"/>
                  <a:gd name="T6" fmla="*/ 124 w 51"/>
                  <a:gd name="T7" fmla="*/ 27 h 26"/>
                  <a:gd name="T8" fmla="*/ 113 w 51"/>
                  <a:gd name="T9" fmla="*/ 27 h 26"/>
                  <a:gd name="T10" fmla="*/ 96 w 51"/>
                  <a:gd name="T11" fmla="*/ 27 h 26"/>
                  <a:gd name="T12" fmla="*/ 66 w 51"/>
                  <a:gd name="T13" fmla="*/ 14 h 26"/>
                  <a:gd name="T14" fmla="*/ 47 w 51"/>
                  <a:gd name="T15" fmla="*/ 5 h 26"/>
                  <a:gd name="T16" fmla="*/ 27 w 51"/>
                  <a:gd name="T17" fmla="*/ 3 h 26"/>
                  <a:gd name="T18" fmla="*/ 14 w 51"/>
                  <a:gd name="T19" fmla="*/ 0 h 26"/>
                  <a:gd name="T20" fmla="*/ 5 w 51"/>
                  <a:gd name="T21" fmla="*/ 0 h 26"/>
                  <a:gd name="T22" fmla="*/ 3 w 51"/>
                  <a:gd name="T23" fmla="*/ 3 h 26"/>
                  <a:gd name="T24" fmla="*/ 3 w 51"/>
                  <a:gd name="T25" fmla="*/ 8 h 26"/>
                  <a:gd name="T26" fmla="*/ 5 w 51"/>
                  <a:gd name="T27" fmla="*/ 19 h 26"/>
                  <a:gd name="T28" fmla="*/ 11 w 51"/>
                  <a:gd name="T29" fmla="*/ 27 h 26"/>
                  <a:gd name="T30" fmla="*/ 16 w 51"/>
                  <a:gd name="T31" fmla="*/ 30 h 26"/>
                  <a:gd name="T32" fmla="*/ 25 w 51"/>
                  <a:gd name="T33" fmla="*/ 33 h 26"/>
                  <a:gd name="T34" fmla="*/ 55 w 51"/>
                  <a:gd name="T35" fmla="*/ 55 h 26"/>
                  <a:gd name="T36" fmla="*/ 58 w 51"/>
                  <a:gd name="T37" fmla="*/ 57 h 26"/>
                  <a:gd name="T38" fmla="*/ 71 w 51"/>
                  <a:gd name="T39" fmla="*/ 63 h 26"/>
                  <a:gd name="T40" fmla="*/ 88 w 51"/>
                  <a:gd name="T41" fmla="*/ 66 h 26"/>
                  <a:gd name="T42" fmla="*/ 99 w 51"/>
                  <a:gd name="T43" fmla="*/ 66 h 26"/>
                  <a:gd name="T44" fmla="*/ 110 w 51"/>
                  <a:gd name="T45" fmla="*/ 66 h 26"/>
                  <a:gd name="T46" fmla="*/ 132 w 51"/>
                  <a:gd name="T47" fmla="*/ 63 h 26"/>
                  <a:gd name="T48" fmla="*/ 110 w 51"/>
                  <a:gd name="T49" fmla="*/ 66 h 26"/>
                  <a:gd name="T50" fmla="*/ 104 w 51"/>
                  <a:gd name="T51" fmla="*/ 71 h 26"/>
                  <a:gd name="T52" fmla="*/ 99 w 51"/>
                  <a:gd name="T53" fmla="*/ 71 h 26"/>
                  <a:gd name="T54" fmla="*/ 80 w 51"/>
                  <a:gd name="T55" fmla="*/ 63 h 26"/>
                  <a:gd name="T56" fmla="*/ 58 w 51"/>
                  <a:gd name="T57" fmla="*/ 57 h 26"/>
                  <a:gd name="T58" fmla="*/ 52 w 51"/>
                  <a:gd name="T59" fmla="*/ 55 h 26"/>
                  <a:gd name="T60" fmla="*/ 52 w 51"/>
                  <a:gd name="T61" fmla="*/ 49 h 26"/>
                  <a:gd name="T62" fmla="*/ 19 w 51"/>
                  <a:gd name="T63" fmla="*/ 33 h 26"/>
                  <a:gd name="T64" fmla="*/ 11 w 51"/>
                  <a:gd name="T65" fmla="*/ 27 h 26"/>
                  <a:gd name="T66" fmla="*/ 3 w 51"/>
                  <a:gd name="T67" fmla="*/ 19 h 26"/>
                  <a:gd name="T68" fmla="*/ 0 w 51"/>
                  <a:gd name="T69" fmla="*/ 8 h 26"/>
                  <a:gd name="T70" fmla="*/ 0 w 51"/>
                  <a:gd name="T71" fmla="*/ 3 h 26"/>
                  <a:gd name="T72" fmla="*/ 0 w 51"/>
                  <a:gd name="T73" fmla="*/ 0 h 26"/>
                  <a:gd name="T74" fmla="*/ 11 w 51"/>
                  <a:gd name="T75" fmla="*/ 0 h 26"/>
                  <a:gd name="T76" fmla="*/ 27 w 51"/>
                  <a:gd name="T77" fmla="*/ 0 h 26"/>
                  <a:gd name="T78" fmla="*/ 47 w 51"/>
                  <a:gd name="T79" fmla="*/ 5 h 26"/>
                  <a:gd name="T80" fmla="*/ 66 w 51"/>
                  <a:gd name="T81" fmla="*/ 14 h 26"/>
                  <a:gd name="T82" fmla="*/ 99 w 51"/>
                  <a:gd name="T83" fmla="*/ 22 h 26"/>
                  <a:gd name="T84" fmla="*/ 113 w 51"/>
                  <a:gd name="T85" fmla="*/ 27 h 26"/>
                  <a:gd name="T86" fmla="*/ 124 w 51"/>
                  <a:gd name="T87" fmla="*/ 22 h 26"/>
                  <a:gd name="T88" fmla="*/ 132 w 51"/>
                  <a:gd name="T89" fmla="*/ 22 h 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" h="26">
                    <a:moveTo>
                      <a:pt x="48" y="8"/>
                    </a:moveTo>
                    <a:lnTo>
                      <a:pt x="51" y="7"/>
                    </a:lnTo>
                    <a:lnTo>
                      <a:pt x="48" y="8"/>
                    </a:lnTo>
                    <a:lnTo>
                      <a:pt x="45" y="10"/>
                    </a:lnTo>
                    <a:lnTo>
                      <a:pt x="41" y="10"/>
                    </a:lnTo>
                    <a:lnTo>
                      <a:pt x="35" y="10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9" y="12"/>
                    </a:lnTo>
                    <a:lnTo>
                      <a:pt x="20" y="20"/>
                    </a:lnTo>
                    <a:lnTo>
                      <a:pt x="21" y="21"/>
                    </a:lnTo>
                    <a:lnTo>
                      <a:pt x="26" y="23"/>
                    </a:lnTo>
                    <a:lnTo>
                      <a:pt x="32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8" y="23"/>
                    </a:lnTo>
                    <a:lnTo>
                      <a:pt x="40" y="24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29" y="23"/>
                    </a:lnTo>
                    <a:lnTo>
                      <a:pt x="21" y="21"/>
                    </a:lnTo>
                    <a:lnTo>
                      <a:pt x="19" y="20"/>
                    </a:lnTo>
                    <a:lnTo>
                      <a:pt x="19" y="18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5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09" name="Freeform 1349"/>
              <p:cNvSpPr>
                <a:spLocks/>
              </p:cNvSpPr>
              <p:nvPr/>
            </p:nvSpPr>
            <p:spPr bwMode="auto">
              <a:xfrm>
                <a:off x="1117" y="2918"/>
                <a:ext cx="121" cy="42"/>
              </a:xfrm>
              <a:custGeom>
                <a:avLst/>
                <a:gdLst>
                  <a:gd name="T0" fmla="*/ 118 w 44"/>
                  <a:gd name="T1" fmla="*/ 36 h 15"/>
                  <a:gd name="T2" fmla="*/ 121 w 44"/>
                  <a:gd name="T3" fmla="*/ 36 h 15"/>
                  <a:gd name="T4" fmla="*/ 121 w 44"/>
                  <a:gd name="T5" fmla="*/ 42 h 15"/>
                  <a:gd name="T6" fmla="*/ 118 w 44"/>
                  <a:gd name="T7" fmla="*/ 42 h 15"/>
                  <a:gd name="T8" fmla="*/ 72 w 44"/>
                  <a:gd name="T9" fmla="*/ 42 h 15"/>
                  <a:gd name="T10" fmla="*/ 55 w 44"/>
                  <a:gd name="T11" fmla="*/ 36 h 15"/>
                  <a:gd name="T12" fmla="*/ 41 w 44"/>
                  <a:gd name="T13" fmla="*/ 31 h 15"/>
                  <a:gd name="T14" fmla="*/ 30 w 44"/>
                  <a:gd name="T15" fmla="*/ 22 h 15"/>
                  <a:gd name="T16" fmla="*/ 28 w 44"/>
                  <a:gd name="T17" fmla="*/ 20 h 15"/>
                  <a:gd name="T18" fmla="*/ 19 w 44"/>
                  <a:gd name="T19" fmla="*/ 17 h 15"/>
                  <a:gd name="T20" fmla="*/ 6 w 44"/>
                  <a:gd name="T21" fmla="*/ 6 h 15"/>
                  <a:gd name="T22" fmla="*/ 0 w 44"/>
                  <a:gd name="T23" fmla="*/ 0 h 15"/>
                  <a:gd name="T24" fmla="*/ 6 w 44"/>
                  <a:gd name="T25" fmla="*/ 6 h 15"/>
                  <a:gd name="T26" fmla="*/ 17 w 44"/>
                  <a:gd name="T27" fmla="*/ 14 h 15"/>
                  <a:gd name="T28" fmla="*/ 30 w 44"/>
                  <a:gd name="T29" fmla="*/ 20 h 15"/>
                  <a:gd name="T30" fmla="*/ 44 w 44"/>
                  <a:gd name="T31" fmla="*/ 31 h 15"/>
                  <a:gd name="T32" fmla="*/ 55 w 44"/>
                  <a:gd name="T33" fmla="*/ 36 h 15"/>
                  <a:gd name="T34" fmla="*/ 72 w 44"/>
                  <a:gd name="T35" fmla="*/ 36 h 15"/>
                  <a:gd name="T36" fmla="*/ 118 w 44"/>
                  <a:gd name="T37" fmla="*/ 36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" h="15">
                    <a:moveTo>
                      <a:pt x="43" y="13"/>
                    </a:moveTo>
                    <a:lnTo>
                      <a:pt x="44" y="13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20" y="13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6" y="11"/>
                    </a:lnTo>
                    <a:lnTo>
                      <a:pt x="20" y="13"/>
                    </a:lnTo>
                    <a:lnTo>
                      <a:pt x="26" y="13"/>
                    </a:lnTo>
                    <a:lnTo>
                      <a:pt x="4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310" name="Freeform 1350"/>
              <p:cNvSpPr>
                <a:spLocks/>
              </p:cNvSpPr>
              <p:nvPr/>
            </p:nvSpPr>
            <p:spPr bwMode="auto">
              <a:xfrm>
                <a:off x="1117" y="2910"/>
                <a:ext cx="129" cy="36"/>
              </a:xfrm>
              <a:custGeom>
                <a:avLst/>
                <a:gdLst>
                  <a:gd name="T0" fmla="*/ 126 w 47"/>
                  <a:gd name="T1" fmla="*/ 30 h 13"/>
                  <a:gd name="T2" fmla="*/ 126 w 47"/>
                  <a:gd name="T3" fmla="*/ 28 h 13"/>
                  <a:gd name="T4" fmla="*/ 129 w 47"/>
                  <a:gd name="T5" fmla="*/ 30 h 13"/>
                  <a:gd name="T6" fmla="*/ 126 w 47"/>
                  <a:gd name="T7" fmla="*/ 30 h 13"/>
                  <a:gd name="T8" fmla="*/ 107 w 47"/>
                  <a:gd name="T9" fmla="*/ 36 h 13"/>
                  <a:gd name="T10" fmla="*/ 93 w 47"/>
                  <a:gd name="T11" fmla="*/ 36 h 13"/>
                  <a:gd name="T12" fmla="*/ 77 w 47"/>
                  <a:gd name="T13" fmla="*/ 30 h 13"/>
                  <a:gd name="T14" fmla="*/ 47 w 47"/>
                  <a:gd name="T15" fmla="*/ 22 h 13"/>
                  <a:gd name="T16" fmla="*/ 33 w 47"/>
                  <a:gd name="T17" fmla="*/ 14 h 13"/>
                  <a:gd name="T18" fmla="*/ 8 w 47"/>
                  <a:gd name="T19" fmla="*/ 8 h 13"/>
                  <a:gd name="T20" fmla="*/ 0 w 47"/>
                  <a:gd name="T21" fmla="*/ 0 h 13"/>
                  <a:gd name="T22" fmla="*/ 8 w 47"/>
                  <a:gd name="T23" fmla="*/ 3 h 13"/>
                  <a:gd name="T24" fmla="*/ 36 w 47"/>
                  <a:gd name="T25" fmla="*/ 14 h 13"/>
                  <a:gd name="T26" fmla="*/ 49 w 47"/>
                  <a:gd name="T27" fmla="*/ 17 h 13"/>
                  <a:gd name="T28" fmla="*/ 77 w 47"/>
                  <a:gd name="T29" fmla="*/ 30 h 13"/>
                  <a:gd name="T30" fmla="*/ 93 w 47"/>
                  <a:gd name="T31" fmla="*/ 30 h 13"/>
                  <a:gd name="T32" fmla="*/ 107 w 47"/>
                  <a:gd name="T33" fmla="*/ 30 h 13"/>
                  <a:gd name="T34" fmla="*/ 126 w 47"/>
                  <a:gd name="T35" fmla="*/ 3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3">
                    <a:moveTo>
                      <a:pt x="46" y="11"/>
                    </a:moveTo>
                    <a:lnTo>
                      <a:pt x="46" y="10"/>
                    </a:lnTo>
                    <a:lnTo>
                      <a:pt x="47" y="11"/>
                    </a:lnTo>
                    <a:lnTo>
                      <a:pt x="46" y="11"/>
                    </a:lnTo>
                    <a:lnTo>
                      <a:pt x="39" y="13"/>
                    </a:lnTo>
                    <a:lnTo>
                      <a:pt x="34" y="13"/>
                    </a:lnTo>
                    <a:lnTo>
                      <a:pt x="28" y="11"/>
                    </a:lnTo>
                    <a:lnTo>
                      <a:pt x="17" y="8"/>
                    </a:lnTo>
                    <a:lnTo>
                      <a:pt x="12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28" y="11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6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77" name="Group 1351"/>
            <p:cNvGrpSpPr>
              <a:grpSpLocks/>
            </p:cNvGrpSpPr>
            <p:nvPr/>
          </p:nvGrpSpPr>
          <p:grpSpPr bwMode="auto">
            <a:xfrm rot="930613">
              <a:off x="1074" y="2887"/>
              <a:ext cx="431" cy="414"/>
              <a:chOff x="1271" y="3122"/>
              <a:chExt cx="431" cy="414"/>
            </a:xfrm>
          </p:grpSpPr>
          <p:sp>
            <p:nvSpPr>
              <p:cNvPr id="4219" name="Freeform 1352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0" name="Freeform 1353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1" name="Freeform 1354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2" name="Freeform 1355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3" name="Freeform 1356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4" name="Freeform 1357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5" name="Freeform 1358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6" name="Freeform 1359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7" name="Freeform 1360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8" name="Freeform 1361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29" name="Freeform 1362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0" name="Freeform 1363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1" name="Freeform 1364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2" name="Freeform 1365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3" name="Freeform 1366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4" name="Freeform 1367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5" name="Freeform 1368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6" name="Freeform 1369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7" name="Freeform 1370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8" name="Freeform 1371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39" name="Freeform 1372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0" name="Freeform 1373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1" name="Freeform 1374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2" name="Freeform 1375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3" name="Freeform 1376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4" name="Freeform 1377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5" name="Freeform 1378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6" name="Freeform 1379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7" name="Freeform 1380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8" name="Freeform 1381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49" name="Freeform 1382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0" name="Freeform 1383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1" name="Freeform 1384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2" name="Freeform 1385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3" name="Freeform 1386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4" name="Freeform 1387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5" name="Freeform 1388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6" name="Freeform 1389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7" name="Freeform 1390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8" name="Freeform 1391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59" name="Freeform 1392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60" name="Freeform 1393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61" name="Freeform 1394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62" name="Freeform 1395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63" name="Freeform 1396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64" name="Freeform 1397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78" name="Group 1398"/>
            <p:cNvGrpSpPr>
              <a:grpSpLocks/>
            </p:cNvGrpSpPr>
            <p:nvPr/>
          </p:nvGrpSpPr>
          <p:grpSpPr bwMode="auto">
            <a:xfrm rot="930613">
              <a:off x="1803" y="658"/>
              <a:ext cx="565" cy="706"/>
              <a:chOff x="1414" y="756"/>
              <a:chExt cx="565" cy="706"/>
            </a:xfrm>
          </p:grpSpPr>
          <p:sp>
            <p:nvSpPr>
              <p:cNvPr id="4173" name="Freeform 1399"/>
              <p:cNvSpPr>
                <a:spLocks/>
              </p:cNvSpPr>
              <p:nvPr/>
            </p:nvSpPr>
            <p:spPr bwMode="auto">
              <a:xfrm>
                <a:off x="1424" y="806"/>
                <a:ext cx="94" cy="109"/>
              </a:xfrm>
              <a:custGeom>
                <a:avLst/>
                <a:gdLst>
                  <a:gd name="T0" fmla="*/ 3 w 34"/>
                  <a:gd name="T1" fmla="*/ 106 h 40"/>
                  <a:gd name="T2" fmla="*/ 0 w 34"/>
                  <a:gd name="T3" fmla="*/ 109 h 40"/>
                  <a:gd name="T4" fmla="*/ 0 w 34"/>
                  <a:gd name="T5" fmla="*/ 106 h 40"/>
                  <a:gd name="T6" fmla="*/ 8 w 34"/>
                  <a:gd name="T7" fmla="*/ 90 h 40"/>
                  <a:gd name="T8" fmla="*/ 30 w 34"/>
                  <a:gd name="T9" fmla="*/ 63 h 40"/>
                  <a:gd name="T10" fmla="*/ 53 w 34"/>
                  <a:gd name="T11" fmla="*/ 38 h 40"/>
                  <a:gd name="T12" fmla="*/ 64 w 34"/>
                  <a:gd name="T13" fmla="*/ 27 h 40"/>
                  <a:gd name="T14" fmla="*/ 86 w 34"/>
                  <a:gd name="T15" fmla="*/ 8 h 40"/>
                  <a:gd name="T16" fmla="*/ 94 w 34"/>
                  <a:gd name="T17" fmla="*/ 0 h 40"/>
                  <a:gd name="T18" fmla="*/ 88 w 34"/>
                  <a:gd name="T19" fmla="*/ 8 h 40"/>
                  <a:gd name="T20" fmla="*/ 64 w 34"/>
                  <a:gd name="T21" fmla="*/ 27 h 40"/>
                  <a:gd name="T22" fmla="*/ 53 w 34"/>
                  <a:gd name="T23" fmla="*/ 38 h 40"/>
                  <a:gd name="T24" fmla="*/ 30 w 34"/>
                  <a:gd name="T25" fmla="*/ 65 h 40"/>
                  <a:gd name="T26" fmla="*/ 8 w 34"/>
                  <a:gd name="T27" fmla="*/ 93 h 40"/>
                  <a:gd name="T28" fmla="*/ 3 w 34"/>
                  <a:gd name="T29" fmla="*/ 10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11" y="23"/>
                    </a:lnTo>
                    <a:lnTo>
                      <a:pt x="19" y="14"/>
                    </a:lnTo>
                    <a:lnTo>
                      <a:pt x="23" y="10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2" y="3"/>
                    </a:lnTo>
                    <a:lnTo>
                      <a:pt x="23" y="10"/>
                    </a:lnTo>
                    <a:lnTo>
                      <a:pt x="19" y="14"/>
                    </a:lnTo>
                    <a:lnTo>
                      <a:pt x="11" y="24"/>
                    </a:lnTo>
                    <a:lnTo>
                      <a:pt x="3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74" name="Freeform 1400"/>
              <p:cNvSpPr>
                <a:spLocks/>
              </p:cNvSpPr>
              <p:nvPr/>
            </p:nvSpPr>
            <p:spPr bwMode="auto">
              <a:xfrm>
                <a:off x="1562" y="756"/>
                <a:ext cx="159" cy="30"/>
              </a:xfrm>
              <a:custGeom>
                <a:avLst/>
                <a:gdLst>
                  <a:gd name="T0" fmla="*/ 8 w 58"/>
                  <a:gd name="T1" fmla="*/ 30 h 11"/>
                  <a:gd name="T2" fmla="*/ 5 w 58"/>
                  <a:gd name="T3" fmla="*/ 30 h 11"/>
                  <a:gd name="T4" fmla="*/ 0 w 58"/>
                  <a:gd name="T5" fmla="*/ 30 h 11"/>
                  <a:gd name="T6" fmla="*/ 5 w 58"/>
                  <a:gd name="T7" fmla="*/ 30 h 11"/>
                  <a:gd name="T8" fmla="*/ 8 w 58"/>
                  <a:gd name="T9" fmla="*/ 27 h 11"/>
                  <a:gd name="T10" fmla="*/ 25 w 58"/>
                  <a:gd name="T11" fmla="*/ 25 h 11"/>
                  <a:gd name="T12" fmla="*/ 60 w 58"/>
                  <a:gd name="T13" fmla="*/ 14 h 11"/>
                  <a:gd name="T14" fmla="*/ 115 w 58"/>
                  <a:gd name="T15" fmla="*/ 3 h 11"/>
                  <a:gd name="T16" fmla="*/ 145 w 58"/>
                  <a:gd name="T17" fmla="*/ 0 h 11"/>
                  <a:gd name="T18" fmla="*/ 159 w 58"/>
                  <a:gd name="T19" fmla="*/ 0 h 11"/>
                  <a:gd name="T20" fmla="*/ 145 w 58"/>
                  <a:gd name="T21" fmla="*/ 0 h 11"/>
                  <a:gd name="T22" fmla="*/ 115 w 58"/>
                  <a:gd name="T23" fmla="*/ 3 h 11"/>
                  <a:gd name="T24" fmla="*/ 60 w 58"/>
                  <a:gd name="T25" fmla="*/ 16 h 11"/>
                  <a:gd name="T26" fmla="*/ 25 w 58"/>
                  <a:gd name="T27" fmla="*/ 25 h 11"/>
                  <a:gd name="T28" fmla="*/ 8 w 58"/>
                  <a:gd name="T29" fmla="*/ 30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11">
                    <a:moveTo>
                      <a:pt x="3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9" y="9"/>
                    </a:lnTo>
                    <a:lnTo>
                      <a:pt x="22" y="5"/>
                    </a:lnTo>
                    <a:lnTo>
                      <a:pt x="42" y="1"/>
                    </a:lnTo>
                    <a:lnTo>
                      <a:pt x="53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2" y="1"/>
                    </a:lnTo>
                    <a:lnTo>
                      <a:pt x="22" y="6"/>
                    </a:lnTo>
                    <a:lnTo>
                      <a:pt x="9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75" name="Freeform 1401"/>
              <p:cNvSpPr>
                <a:spLocks/>
              </p:cNvSpPr>
              <p:nvPr/>
            </p:nvSpPr>
            <p:spPr bwMode="auto">
              <a:xfrm>
                <a:off x="1414" y="773"/>
                <a:ext cx="343" cy="205"/>
              </a:xfrm>
              <a:custGeom>
                <a:avLst/>
                <a:gdLst>
                  <a:gd name="T0" fmla="*/ 11 w 125"/>
                  <a:gd name="T1" fmla="*/ 194 h 75"/>
                  <a:gd name="T2" fmla="*/ 5 w 125"/>
                  <a:gd name="T3" fmla="*/ 197 h 75"/>
                  <a:gd name="T4" fmla="*/ 0 w 125"/>
                  <a:gd name="T5" fmla="*/ 205 h 75"/>
                  <a:gd name="T6" fmla="*/ 5 w 125"/>
                  <a:gd name="T7" fmla="*/ 194 h 75"/>
                  <a:gd name="T8" fmla="*/ 11 w 125"/>
                  <a:gd name="T9" fmla="*/ 191 h 75"/>
                  <a:gd name="T10" fmla="*/ 16 w 125"/>
                  <a:gd name="T11" fmla="*/ 180 h 75"/>
                  <a:gd name="T12" fmla="*/ 30 w 125"/>
                  <a:gd name="T13" fmla="*/ 150 h 75"/>
                  <a:gd name="T14" fmla="*/ 41 w 125"/>
                  <a:gd name="T15" fmla="*/ 128 h 75"/>
                  <a:gd name="T16" fmla="*/ 55 w 125"/>
                  <a:gd name="T17" fmla="*/ 109 h 75"/>
                  <a:gd name="T18" fmla="*/ 74 w 125"/>
                  <a:gd name="T19" fmla="*/ 93 h 75"/>
                  <a:gd name="T20" fmla="*/ 96 w 125"/>
                  <a:gd name="T21" fmla="*/ 74 h 75"/>
                  <a:gd name="T22" fmla="*/ 118 w 125"/>
                  <a:gd name="T23" fmla="*/ 57 h 75"/>
                  <a:gd name="T24" fmla="*/ 143 w 125"/>
                  <a:gd name="T25" fmla="*/ 44 h 75"/>
                  <a:gd name="T26" fmla="*/ 184 w 125"/>
                  <a:gd name="T27" fmla="*/ 25 h 75"/>
                  <a:gd name="T28" fmla="*/ 217 w 125"/>
                  <a:gd name="T29" fmla="*/ 14 h 75"/>
                  <a:gd name="T30" fmla="*/ 228 w 125"/>
                  <a:gd name="T31" fmla="*/ 14 h 75"/>
                  <a:gd name="T32" fmla="*/ 258 w 125"/>
                  <a:gd name="T33" fmla="*/ 11 h 75"/>
                  <a:gd name="T34" fmla="*/ 310 w 125"/>
                  <a:gd name="T35" fmla="*/ 3 h 75"/>
                  <a:gd name="T36" fmla="*/ 343 w 125"/>
                  <a:gd name="T37" fmla="*/ 0 h 75"/>
                  <a:gd name="T38" fmla="*/ 310 w 125"/>
                  <a:gd name="T39" fmla="*/ 3 h 75"/>
                  <a:gd name="T40" fmla="*/ 269 w 125"/>
                  <a:gd name="T41" fmla="*/ 11 h 75"/>
                  <a:gd name="T42" fmla="*/ 225 w 125"/>
                  <a:gd name="T43" fmla="*/ 16 h 75"/>
                  <a:gd name="T44" fmla="*/ 214 w 125"/>
                  <a:gd name="T45" fmla="*/ 16 h 75"/>
                  <a:gd name="T46" fmla="*/ 184 w 125"/>
                  <a:gd name="T47" fmla="*/ 27 h 75"/>
                  <a:gd name="T48" fmla="*/ 140 w 125"/>
                  <a:gd name="T49" fmla="*/ 46 h 75"/>
                  <a:gd name="T50" fmla="*/ 118 w 125"/>
                  <a:gd name="T51" fmla="*/ 60 h 75"/>
                  <a:gd name="T52" fmla="*/ 96 w 125"/>
                  <a:gd name="T53" fmla="*/ 74 h 75"/>
                  <a:gd name="T54" fmla="*/ 74 w 125"/>
                  <a:gd name="T55" fmla="*/ 93 h 75"/>
                  <a:gd name="T56" fmla="*/ 58 w 125"/>
                  <a:gd name="T57" fmla="*/ 112 h 75"/>
                  <a:gd name="T58" fmla="*/ 44 w 125"/>
                  <a:gd name="T59" fmla="*/ 131 h 75"/>
                  <a:gd name="T60" fmla="*/ 30 w 125"/>
                  <a:gd name="T61" fmla="*/ 153 h 75"/>
                  <a:gd name="T62" fmla="*/ 16 w 125"/>
                  <a:gd name="T63" fmla="*/ 183 h 75"/>
                  <a:gd name="T64" fmla="*/ 14 w 125"/>
                  <a:gd name="T65" fmla="*/ 191 h 75"/>
                  <a:gd name="T66" fmla="*/ 11 w 125"/>
                  <a:gd name="T67" fmla="*/ 194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5" h="75">
                    <a:moveTo>
                      <a:pt x="4" y="71"/>
                    </a:moveTo>
                    <a:lnTo>
                      <a:pt x="2" y="72"/>
                    </a:lnTo>
                    <a:lnTo>
                      <a:pt x="0" y="75"/>
                    </a:lnTo>
                    <a:lnTo>
                      <a:pt x="2" y="71"/>
                    </a:lnTo>
                    <a:lnTo>
                      <a:pt x="4" y="70"/>
                    </a:lnTo>
                    <a:lnTo>
                      <a:pt x="6" y="66"/>
                    </a:lnTo>
                    <a:lnTo>
                      <a:pt x="11" y="55"/>
                    </a:lnTo>
                    <a:lnTo>
                      <a:pt x="15" y="47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5" y="27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7" y="9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94" y="4"/>
                    </a:lnTo>
                    <a:lnTo>
                      <a:pt x="113" y="1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98" y="4"/>
                    </a:lnTo>
                    <a:lnTo>
                      <a:pt x="82" y="6"/>
                    </a:lnTo>
                    <a:lnTo>
                      <a:pt x="78" y="6"/>
                    </a:lnTo>
                    <a:lnTo>
                      <a:pt x="67" y="10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7" y="34"/>
                    </a:lnTo>
                    <a:lnTo>
                      <a:pt x="21" y="41"/>
                    </a:lnTo>
                    <a:lnTo>
                      <a:pt x="16" y="48"/>
                    </a:lnTo>
                    <a:lnTo>
                      <a:pt x="11" y="56"/>
                    </a:lnTo>
                    <a:lnTo>
                      <a:pt x="6" y="67"/>
                    </a:lnTo>
                    <a:lnTo>
                      <a:pt x="5" y="70"/>
                    </a:lnTo>
                    <a:lnTo>
                      <a:pt x="4" y="7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76" name="Freeform 1402"/>
              <p:cNvSpPr>
                <a:spLocks/>
              </p:cNvSpPr>
              <p:nvPr/>
            </p:nvSpPr>
            <p:spPr bwMode="auto">
              <a:xfrm>
                <a:off x="1419" y="800"/>
                <a:ext cx="387" cy="195"/>
              </a:xfrm>
              <a:custGeom>
                <a:avLst/>
                <a:gdLst>
                  <a:gd name="T0" fmla="*/ 11 w 141"/>
                  <a:gd name="T1" fmla="*/ 184 h 71"/>
                  <a:gd name="T2" fmla="*/ 8 w 141"/>
                  <a:gd name="T3" fmla="*/ 187 h 71"/>
                  <a:gd name="T4" fmla="*/ 0 w 141"/>
                  <a:gd name="T5" fmla="*/ 195 h 71"/>
                  <a:gd name="T6" fmla="*/ 8 w 141"/>
                  <a:gd name="T7" fmla="*/ 187 h 71"/>
                  <a:gd name="T8" fmla="*/ 8 w 141"/>
                  <a:gd name="T9" fmla="*/ 184 h 71"/>
                  <a:gd name="T10" fmla="*/ 14 w 141"/>
                  <a:gd name="T11" fmla="*/ 181 h 71"/>
                  <a:gd name="T12" fmla="*/ 22 w 141"/>
                  <a:gd name="T13" fmla="*/ 173 h 71"/>
                  <a:gd name="T14" fmla="*/ 41 w 141"/>
                  <a:gd name="T15" fmla="*/ 143 h 71"/>
                  <a:gd name="T16" fmla="*/ 71 w 141"/>
                  <a:gd name="T17" fmla="*/ 102 h 71"/>
                  <a:gd name="T18" fmla="*/ 93 w 141"/>
                  <a:gd name="T19" fmla="*/ 82 h 71"/>
                  <a:gd name="T20" fmla="*/ 113 w 141"/>
                  <a:gd name="T21" fmla="*/ 60 h 71"/>
                  <a:gd name="T22" fmla="*/ 137 w 141"/>
                  <a:gd name="T23" fmla="*/ 41 h 71"/>
                  <a:gd name="T24" fmla="*/ 165 w 141"/>
                  <a:gd name="T25" fmla="*/ 27 h 71"/>
                  <a:gd name="T26" fmla="*/ 189 w 141"/>
                  <a:gd name="T27" fmla="*/ 19 h 71"/>
                  <a:gd name="T28" fmla="*/ 211 w 141"/>
                  <a:gd name="T29" fmla="*/ 14 h 71"/>
                  <a:gd name="T30" fmla="*/ 247 w 141"/>
                  <a:gd name="T31" fmla="*/ 5 h 71"/>
                  <a:gd name="T32" fmla="*/ 261 w 141"/>
                  <a:gd name="T33" fmla="*/ 3 h 71"/>
                  <a:gd name="T34" fmla="*/ 291 w 141"/>
                  <a:gd name="T35" fmla="*/ 3 h 71"/>
                  <a:gd name="T36" fmla="*/ 349 w 141"/>
                  <a:gd name="T37" fmla="*/ 0 h 71"/>
                  <a:gd name="T38" fmla="*/ 387 w 141"/>
                  <a:gd name="T39" fmla="*/ 3 h 71"/>
                  <a:gd name="T40" fmla="*/ 349 w 141"/>
                  <a:gd name="T41" fmla="*/ 0 h 71"/>
                  <a:gd name="T42" fmla="*/ 335 w 141"/>
                  <a:gd name="T43" fmla="*/ 0 h 71"/>
                  <a:gd name="T44" fmla="*/ 305 w 141"/>
                  <a:gd name="T45" fmla="*/ 3 h 71"/>
                  <a:gd name="T46" fmla="*/ 258 w 141"/>
                  <a:gd name="T47" fmla="*/ 5 h 71"/>
                  <a:gd name="T48" fmla="*/ 244 w 141"/>
                  <a:gd name="T49" fmla="*/ 5 h 71"/>
                  <a:gd name="T50" fmla="*/ 209 w 141"/>
                  <a:gd name="T51" fmla="*/ 14 h 71"/>
                  <a:gd name="T52" fmla="*/ 184 w 141"/>
                  <a:gd name="T53" fmla="*/ 19 h 71"/>
                  <a:gd name="T54" fmla="*/ 162 w 141"/>
                  <a:gd name="T55" fmla="*/ 30 h 71"/>
                  <a:gd name="T56" fmla="*/ 137 w 141"/>
                  <a:gd name="T57" fmla="*/ 44 h 71"/>
                  <a:gd name="T58" fmla="*/ 113 w 141"/>
                  <a:gd name="T59" fmla="*/ 60 h 71"/>
                  <a:gd name="T60" fmla="*/ 93 w 141"/>
                  <a:gd name="T61" fmla="*/ 82 h 71"/>
                  <a:gd name="T62" fmla="*/ 71 w 141"/>
                  <a:gd name="T63" fmla="*/ 104 h 71"/>
                  <a:gd name="T64" fmla="*/ 41 w 141"/>
                  <a:gd name="T65" fmla="*/ 143 h 71"/>
                  <a:gd name="T66" fmla="*/ 22 w 141"/>
                  <a:gd name="T67" fmla="*/ 173 h 71"/>
                  <a:gd name="T68" fmla="*/ 14 w 141"/>
                  <a:gd name="T69" fmla="*/ 184 h 71"/>
                  <a:gd name="T70" fmla="*/ 11 w 141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1" h="71">
                    <a:moveTo>
                      <a:pt x="4" y="67"/>
                    </a:moveTo>
                    <a:lnTo>
                      <a:pt x="3" y="68"/>
                    </a:lnTo>
                    <a:lnTo>
                      <a:pt x="0" y="71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5" y="66"/>
                    </a:lnTo>
                    <a:lnTo>
                      <a:pt x="8" y="63"/>
                    </a:lnTo>
                    <a:lnTo>
                      <a:pt x="15" y="52"/>
                    </a:lnTo>
                    <a:lnTo>
                      <a:pt x="26" y="37"/>
                    </a:lnTo>
                    <a:lnTo>
                      <a:pt x="34" y="30"/>
                    </a:lnTo>
                    <a:lnTo>
                      <a:pt x="41" y="22"/>
                    </a:lnTo>
                    <a:lnTo>
                      <a:pt x="50" y="15"/>
                    </a:lnTo>
                    <a:lnTo>
                      <a:pt x="60" y="10"/>
                    </a:lnTo>
                    <a:lnTo>
                      <a:pt x="69" y="7"/>
                    </a:lnTo>
                    <a:lnTo>
                      <a:pt x="77" y="5"/>
                    </a:lnTo>
                    <a:lnTo>
                      <a:pt x="90" y="2"/>
                    </a:lnTo>
                    <a:lnTo>
                      <a:pt x="95" y="1"/>
                    </a:lnTo>
                    <a:lnTo>
                      <a:pt x="106" y="1"/>
                    </a:lnTo>
                    <a:lnTo>
                      <a:pt x="127" y="0"/>
                    </a:lnTo>
                    <a:lnTo>
                      <a:pt x="141" y="1"/>
                    </a:lnTo>
                    <a:lnTo>
                      <a:pt x="127" y="0"/>
                    </a:lnTo>
                    <a:lnTo>
                      <a:pt x="122" y="0"/>
                    </a:lnTo>
                    <a:lnTo>
                      <a:pt x="111" y="1"/>
                    </a:lnTo>
                    <a:lnTo>
                      <a:pt x="94" y="2"/>
                    </a:lnTo>
                    <a:lnTo>
                      <a:pt x="89" y="2"/>
                    </a:lnTo>
                    <a:lnTo>
                      <a:pt x="76" y="5"/>
                    </a:lnTo>
                    <a:lnTo>
                      <a:pt x="67" y="7"/>
                    </a:lnTo>
                    <a:lnTo>
                      <a:pt x="59" y="11"/>
                    </a:lnTo>
                    <a:lnTo>
                      <a:pt x="50" y="16"/>
                    </a:lnTo>
                    <a:lnTo>
                      <a:pt x="41" y="22"/>
                    </a:lnTo>
                    <a:lnTo>
                      <a:pt x="34" y="30"/>
                    </a:lnTo>
                    <a:lnTo>
                      <a:pt x="26" y="38"/>
                    </a:lnTo>
                    <a:lnTo>
                      <a:pt x="15" y="52"/>
                    </a:lnTo>
                    <a:lnTo>
                      <a:pt x="8" y="63"/>
                    </a:lnTo>
                    <a:lnTo>
                      <a:pt x="5" y="67"/>
                    </a:lnTo>
                    <a:lnTo>
                      <a:pt x="4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77" name="Freeform 1403"/>
              <p:cNvSpPr>
                <a:spLocks/>
              </p:cNvSpPr>
              <p:nvPr/>
            </p:nvSpPr>
            <p:spPr bwMode="auto">
              <a:xfrm>
                <a:off x="1424" y="896"/>
                <a:ext cx="102" cy="140"/>
              </a:xfrm>
              <a:custGeom>
                <a:avLst/>
                <a:gdLst>
                  <a:gd name="T0" fmla="*/ 3 w 37"/>
                  <a:gd name="T1" fmla="*/ 135 h 51"/>
                  <a:gd name="T2" fmla="*/ 3 w 37"/>
                  <a:gd name="T3" fmla="*/ 140 h 51"/>
                  <a:gd name="T4" fmla="*/ 0 w 37"/>
                  <a:gd name="T5" fmla="*/ 140 h 51"/>
                  <a:gd name="T6" fmla="*/ 0 w 37"/>
                  <a:gd name="T7" fmla="*/ 135 h 51"/>
                  <a:gd name="T8" fmla="*/ 8 w 37"/>
                  <a:gd name="T9" fmla="*/ 118 h 51"/>
                  <a:gd name="T10" fmla="*/ 33 w 37"/>
                  <a:gd name="T11" fmla="*/ 82 h 51"/>
                  <a:gd name="T12" fmla="*/ 47 w 37"/>
                  <a:gd name="T13" fmla="*/ 63 h 51"/>
                  <a:gd name="T14" fmla="*/ 58 w 37"/>
                  <a:gd name="T15" fmla="*/ 47 h 51"/>
                  <a:gd name="T16" fmla="*/ 66 w 37"/>
                  <a:gd name="T17" fmla="*/ 30 h 51"/>
                  <a:gd name="T18" fmla="*/ 74 w 37"/>
                  <a:gd name="T19" fmla="*/ 19 h 51"/>
                  <a:gd name="T20" fmla="*/ 80 w 37"/>
                  <a:gd name="T21" fmla="*/ 14 h 51"/>
                  <a:gd name="T22" fmla="*/ 91 w 37"/>
                  <a:gd name="T23" fmla="*/ 5 h 51"/>
                  <a:gd name="T24" fmla="*/ 102 w 37"/>
                  <a:gd name="T25" fmla="*/ 0 h 51"/>
                  <a:gd name="T26" fmla="*/ 91 w 37"/>
                  <a:gd name="T27" fmla="*/ 5 h 51"/>
                  <a:gd name="T28" fmla="*/ 85 w 37"/>
                  <a:gd name="T29" fmla="*/ 8 h 51"/>
                  <a:gd name="T30" fmla="*/ 77 w 37"/>
                  <a:gd name="T31" fmla="*/ 16 h 51"/>
                  <a:gd name="T32" fmla="*/ 66 w 37"/>
                  <a:gd name="T33" fmla="*/ 33 h 51"/>
                  <a:gd name="T34" fmla="*/ 61 w 37"/>
                  <a:gd name="T35" fmla="*/ 49 h 51"/>
                  <a:gd name="T36" fmla="*/ 47 w 37"/>
                  <a:gd name="T37" fmla="*/ 69 h 51"/>
                  <a:gd name="T38" fmla="*/ 33 w 37"/>
                  <a:gd name="T39" fmla="*/ 82 h 51"/>
                  <a:gd name="T40" fmla="*/ 11 w 37"/>
                  <a:gd name="T41" fmla="*/ 118 h 51"/>
                  <a:gd name="T42" fmla="*/ 3 w 37"/>
                  <a:gd name="T43" fmla="*/ 13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" h="51">
                    <a:moveTo>
                      <a:pt x="1" y="49"/>
                    </a:moveTo>
                    <a:lnTo>
                      <a:pt x="1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12" y="30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3" y="2"/>
                    </a:lnTo>
                    <a:lnTo>
                      <a:pt x="37" y="0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22" y="18"/>
                    </a:lnTo>
                    <a:lnTo>
                      <a:pt x="17" y="25"/>
                    </a:lnTo>
                    <a:lnTo>
                      <a:pt x="12" y="30"/>
                    </a:lnTo>
                    <a:lnTo>
                      <a:pt x="4" y="43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78" name="Freeform 1404"/>
              <p:cNvSpPr>
                <a:spLocks/>
              </p:cNvSpPr>
              <p:nvPr/>
            </p:nvSpPr>
            <p:spPr bwMode="auto">
              <a:xfrm>
                <a:off x="1540" y="819"/>
                <a:ext cx="126" cy="61"/>
              </a:xfrm>
              <a:custGeom>
                <a:avLst/>
                <a:gdLst>
                  <a:gd name="T0" fmla="*/ 3 w 46"/>
                  <a:gd name="T1" fmla="*/ 55 h 22"/>
                  <a:gd name="T2" fmla="*/ 0 w 46"/>
                  <a:gd name="T3" fmla="*/ 61 h 22"/>
                  <a:gd name="T4" fmla="*/ 0 w 46"/>
                  <a:gd name="T5" fmla="*/ 55 h 22"/>
                  <a:gd name="T6" fmla="*/ 14 w 46"/>
                  <a:gd name="T7" fmla="*/ 47 h 22"/>
                  <a:gd name="T8" fmla="*/ 44 w 46"/>
                  <a:gd name="T9" fmla="*/ 28 h 22"/>
                  <a:gd name="T10" fmla="*/ 74 w 46"/>
                  <a:gd name="T11" fmla="*/ 14 h 22"/>
                  <a:gd name="T12" fmla="*/ 85 w 46"/>
                  <a:gd name="T13" fmla="*/ 8 h 22"/>
                  <a:gd name="T14" fmla="*/ 88 w 46"/>
                  <a:gd name="T15" fmla="*/ 8 h 22"/>
                  <a:gd name="T16" fmla="*/ 115 w 46"/>
                  <a:gd name="T17" fmla="*/ 0 h 22"/>
                  <a:gd name="T18" fmla="*/ 126 w 46"/>
                  <a:gd name="T19" fmla="*/ 0 h 22"/>
                  <a:gd name="T20" fmla="*/ 115 w 46"/>
                  <a:gd name="T21" fmla="*/ 6 h 22"/>
                  <a:gd name="T22" fmla="*/ 88 w 46"/>
                  <a:gd name="T23" fmla="*/ 11 h 22"/>
                  <a:gd name="T24" fmla="*/ 82 w 46"/>
                  <a:gd name="T25" fmla="*/ 11 h 22"/>
                  <a:gd name="T26" fmla="*/ 71 w 46"/>
                  <a:gd name="T27" fmla="*/ 14 h 22"/>
                  <a:gd name="T28" fmla="*/ 44 w 46"/>
                  <a:gd name="T29" fmla="*/ 33 h 22"/>
                  <a:gd name="T30" fmla="*/ 14 w 46"/>
                  <a:gd name="T31" fmla="*/ 50 h 22"/>
                  <a:gd name="T32" fmla="*/ 3 w 46"/>
                  <a:gd name="T33" fmla="*/ 55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2">
                    <a:moveTo>
                      <a:pt x="1" y="20"/>
                    </a:moveTo>
                    <a:lnTo>
                      <a:pt x="0" y="22"/>
                    </a:lnTo>
                    <a:lnTo>
                      <a:pt x="0" y="20"/>
                    </a:lnTo>
                    <a:lnTo>
                      <a:pt x="5" y="17"/>
                    </a:lnTo>
                    <a:lnTo>
                      <a:pt x="16" y="10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6" y="5"/>
                    </a:lnTo>
                    <a:lnTo>
                      <a:pt x="16" y="12"/>
                    </a:lnTo>
                    <a:lnTo>
                      <a:pt x="5" y="18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79" name="Freeform 1405"/>
              <p:cNvSpPr>
                <a:spLocks/>
              </p:cNvSpPr>
              <p:nvPr/>
            </p:nvSpPr>
            <p:spPr bwMode="auto">
              <a:xfrm>
                <a:off x="1430" y="839"/>
                <a:ext cx="409" cy="219"/>
              </a:xfrm>
              <a:custGeom>
                <a:avLst/>
                <a:gdLst>
                  <a:gd name="T0" fmla="*/ 3 w 149"/>
                  <a:gd name="T1" fmla="*/ 205 h 80"/>
                  <a:gd name="T2" fmla="*/ 3 w 149"/>
                  <a:gd name="T3" fmla="*/ 211 h 80"/>
                  <a:gd name="T4" fmla="*/ 0 w 149"/>
                  <a:gd name="T5" fmla="*/ 219 h 80"/>
                  <a:gd name="T6" fmla="*/ 0 w 149"/>
                  <a:gd name="T7" fmla="*/ 211 h 80"/>
                  <a:gd name="T8" fmla="*/ 3 w 149"/>
                  <a:gd name="T9" fmla="*/ 205 h 80"/>
                  <a:gd name="T10" fmla="*/ 3 w 149"/>
                  <a:gd name="T11" fmla="*/ 203 h 80"/>
                  <a:gd name="T12" fmla="*/ 11 w 149"/>
                  <a:gd name="T13" fmla="*/ 192 h 80"/>
                  <a:gd name="T14" fmla="*/ 38 w 149"/>
                  <a:gd name="T15" fmla="*/ 162 h 80"/>
                  <a:gd name="T16" fmla="*/ 74 w 149"/>
                  <a:gd name="T17" fmla="*/ 120 h 80"/>
                  <a:gd name="T18" fmla="*/ 96 w 149"/>
                  <a:gd name="T19" fmla="*/ 99 h 80"/>
                  <a:gd name="T20" fmla="*/ 121 w 149"/>
                  <a:gd name="T21" fmla="*/ 77 h 80"/>
                  <a:gd name="T22" fmla="*/ 129 w 149"/>
                  <a:gd name="T23" fmla="*/ 63 h 80"/>
                  <a:gd name="T24" fmla="*/ 143 w 149"/>
                  <a:gd name="T25" fmla="*/ 55 h 80"/>
                  <a:gd name="T26" fmla="*/ 156 w 149"/>
                  <a:gd name="T27" fmla="*/ 47 h 80"/>
                  <a:gd name="T28" fmla="*/ 170 w 149"/>
                  <a:gd name="T29" fmla="*/ 41 h 80"/>
                  <a:gd name="T30" fmla="*/ 198 w 149"/>
                  <a:gd name="T31" fmla="*/ 33 h 80"/>
                  <a:gd name="T32" fmla="*/ 225 w 149"/>
                  <a:gd name="T33" fmla="*/ 27 h 80"/>
                  <a:gd name="T34" fmla="*/ 247 w 149"/>
                  <a:gd name="T35" fmla="*/ 19 h 80"/>
                  <a:gd name="T36" fmla="*/ 264 w 149"/>
                  <a:gd name="T37" fmla="*/ 14 h 80"/>
                  <a:gd name="T38" fmla="*/ 272 w 149"/>
                  <a:gd name="T39" fmla="*/ 5 h 80"/>
                  <a:gd name="T40" fmla="*/ 277 w 149"/>
                  <a:gd name="T41" fmla="*/ 3 h 80"/>
                  <a:gd name="T42" fmla="*/ 283 w 149"/>
                  <a:gd name="T43" fmla="*/ 3 h 80"/>
                  <a:gd name="T44" fmla="*/ 307 w 149"/>
                  <a:gd name="T45" fmla="*/ 0 h 80"/>
                  <a:gd name="T46" fmla="*/ 338 w 149"/>
                  <a:gd name="T47" fmla="*/ 0 h 80"/>
                  <a:gd name="T48" fmla="*/ 368 w 149"/>
                  <a:gd name="T49" fmla="*/ 3 h 80"/>
                  <a:gd name="T50" fmla="*/ 409 w 149"/>
                  <a:gd name="T51" fmla="*/ 5 h 80"/>
                  <a:gd name="T52" fmla="*/ 368 w 149"/>
                  <a:gd name="T53" fmla="*/ 5 h 80"/>
                  <a:gd name="T54" fmla="*/ 321 w 149"/>
                  <a:gd name="T55" fmla="*/ 0 h 80"/>
                  <a:gd name="T56" fmla="*/ 283 w 149"/>
                  <a:gd name="T57" fmla="*/ 3 h 80"/>
                  <a:gd name="T58" fmla="*/ 272 w 149"/>
                  <a:gd name="T59" fmla="*/ 5 h 80"/>
                  <a:gd name="T60" fmla="*/ 272 w 149"/>
                  <a:gd name="T61" fmla="*/ 8 h 80"/>
                  <a:gd name="T62" fmla="*/ 269 w 149"/>
                  <a:gd name="T63" fmla="*/ 8 h 80"/>
                  <a:gd name="T64" fmla="*/ 258 w 149"/>
                  <a:gd name="T65" fmla="*/ 19 h 80"/>
                  <a:gd name="T66" fmla="*/ 242 w 149"/>
                  <a:gd name="T67" fmla="*/ 22 h 80"/>
                  <a:gd name="T68" fmla="*/ 222 w 149"/>
                  <a:gd name="T69" fmla="*/ 30 h 80"/>
                  <a:gd name="T70" fmla="*/ 195 w 149"/>
                  <a:gd name="T71" fmla="*/ 33 h 80"/>
                  <a:gd name="T72" fmla="*/ 167 w 149"/>
                  <a:gd name="T73" fmla="*/ 44 h 80"/>
                  <a:gd name="T74" fmla="*/ 154 w 149"/>
                  <a:gd name="T75" fmla="*/ 47 h 80"/>
                  <a:gd name="T76" fmla="*/ 143 w 149"/>
                  <a:gd name="T77" fmla="*/ 57 h 80"/>
                  <a:gd name="T78" fmla="*/ 129 w 149"/>
                  <a:gd name="T79" fmla="*/ 66 h 80"/>
                  <a:gd name="T80" fmla="*/ 121 w 149"/>
                  <a:gd name="T81" fmla="*/ 79 h 80"/>
                  <a:gd name="T82" fmla="*/ 96 w 149"/>
                  <a:gd name="T83" fmla="*/ 101 h 80"/>
                  <a:gd name="T84" fmla="*/ 74 w 149"/>
                  <a:gd name="T85" fmla="*/ 120 h 80"/>
                  <a:gd name="T86" fmla="*/ 38 w 149"/>
                  <a:gd name="T87" fmla="*/ 167 h 80"/>
                  <a:gd name="T88" fmla="*/ 11 w 149"/>
                  <a:gd name="T89" fmla="*/ 192 h 80"/>
                  <a:gd name="T90" fmla="*/ 5 w 149"/>
                  <a:gd name="T91" fmla="*/ 203 h 80"/>
                  <a:gd name="T92" fmla="*/ 3 w 149"/>
                  <a:gd name="T93" fmla="*/ 205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49" h="80">
                    <a:moveTo>
                      <a:pt x="1" y="75"/>
                    </a:moveTo>
                    <a:lnTo>
                      <a:pt x="1" y="77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1" y="75"/>
                    </a:lnTo>
                    <a:lnTo>
                      <a:pt x="1" y="74"/>
                    </a:lnTo>
                    <a:lnTo>
                      <a:pt x="4" y="70"/>
                    </a:lnTo>
                    <a:lnTo>
                      <a:pt x="14" y="59"/>
                    </a:lnTo>
                    <a:lnTo>
                      <a:pt x="27" y="44"/>
                    </a:lnTo>
                    <a:lnTo>
                      <a:pt x="35" y="36"/>
                    </a:lnTo>
                    <a:lnTo>
                      <a:pt x="44" y="28"/>
                    </a:lnTo>
                    <a:lnTo>
                      <a:pt x="47" y="23"/>
                    </a:lnTo>
                    <a:lnTo>
                      <a:pt x="52" y="20"/>
                    </a:lnTo>
                    <a:lnTo>
                      <a:pt x="57" y="17"/>
                    </a:lnTo>
                    <a:lnTo>
                      <a:pt x="62" y="15"/>
                    </a:lnTo>
                    <a:lnTo>
                      <a:pt x="72" y="12"/>
                    </a:lnTo>
                    <a:lnTo>
                      <a:pt x="82" y="10"/>
                    </a:lnTo>
                    <a:lnTo>
                      <a:pt x="90" y="7"/>
                    </a:lnTo>
                    <a:lnTo>
                      <a:pt x="96" y="5"/>
                    </a:lnTo>
                    <a:lnTo>
                      <a:pt x="99" y="2"/>
                    </a:lnTo>
                    <a:lnTo>
                      <a:pt x="101" y="1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3" y="0"/>
                    </a:lnTo>
                    <a:lnTo>
                      <a:pt x="134" y="1"/>
                    </a:lnTo>
                    <a:lnTo>
                      <a:pt x="149" y="2"/>
                    </a:lnTo>
                    <a:lnTo>
                      <a:pt x="134" y="2"/>
                    </a:lnTo>
                    <a:lnTo>
                      <a:pt x="117" y="0"/>
                    </a:lnTo>
                    <a:lnTo>
                      <a:pt x="103" y="1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8" y="3"/>
                    </a:lnTo>
                    <a:lnTo>
                      <a:pt x="94" y="7"/>
                    </a:lnTo>
                    <a:lnTo>
                      <a:pt x="88" y="8"/>
                    </a:lnTo>
                    <a:lnTo>
                      <a:pt x="81" y="11"/>
                    </a:lnTo>
                    <a:lnTo>
                      <a:pt x="71" y="12"/>
                    </a:lnTo>
                    <a:lnTo>
                      <a:pt x="61" y="16"/>
                    </a:lnTo>
                    <a:lnTo>
                      <a:pt x="56" y="17"/>
                    </a:lnTo>
                    <a:lnTo>
                      <a:pt x="52" y="21"/>
                    </a:lnTo>
                    <a:lnTo>
                      <a:pt x="47" y="24"/>
                    </a:lnTo>
                    <a:lnTo>
                      <a:pt x="44" y="29"/>
                    </a:lnTo>
                    <a:lnTo>
                      <a:pt x="35" y="37"/>
                    </a:lnTo>
                    <a:lnTo>
                      <a:pt x="27" y="44"/>
                    </a:lnTo>
                    <a:lnTo>
                      <a:pt x="14" y="61"/>
                    </a:lnTo>
                    <a:lnTo>
                      <a:pt x="4" y="70"/>
                    </a:lnTo>
                    <a:lnTo>
                      <a:pt x="2" y="74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0" name="Freeform 1406"/>
              <p:cNvSpPr>
                <a:spLocks/>
              </p:cNvSpPr>
              <p:nvPr/>
            </p:nvSpPr>
            <p:spPr bwMode="auto">
              <a:xfrm>
                <a:off x="1471" y="817"/>
                <a:ext cx="357" cy="156"/>
              </a:xfrm>
              <a:custGeom>
                <a:avLst/>
                <a:gdLst>
                  <a:gd name="T0" fmla="*/ 11 w 130"/>
                  <a:gd name="T1" fmla="*/ 151 h 57"/>
                  <a:gd name="T2" fmla="*/ 5 w 130"/>
                  <a:gd name="T3" fmla="*/ 151 h 57"/>
                  <a:gd name="T4" fmla="*/ 0 w 130"/>
                  <a:gd name="T5" fmla="*/ 156 h 57"/>
                  <a:gd name="T6" fmla="*/ 5 w 130"/>
                  <a:gd name="T7" fmla="*/ 151 h 57"/>
                  <a:gd name="T8" fmla="*/ 14 w 130"/>
                  <a:gd name="T9" fmla="*/ 148 h 57"/>
                  <a:gd name="T10" fmla="*/ 19 w 130"/>
                  <a:gd name="T11" fmla="*/ 140 h 57"/>
                  <a:gd name="T12" fmla="*/ 41 w 130"/>
                  <a:gd name="T13" fmla="*/ 115 h 57"/>
                  <a:gd name="T14" fmla="*/ 74 w 130"/>
                  <a:gd name="T15" fmla="*/ 82 h 57"/>
                  <a:gd name="T16" fmla="*/ 91 w 130"/>
                  <a:gd name="T17" fmla="*/ 66 h 57"/>
                  <a:gd name="T18" fmla="*/ 115 w 130"/>
                  <a:gd name="T19" fmla="*/ 52 h 57"/>
                  <a:gd name="T20" fmla="*/ 165 w 130"/>
                  <a:gd name="T21" fmla="*/ 36 h 57"/>
                  <a:gd name="T22" fmla="*/ 209 w 130"/>
                  <a:gd name="T23" fmla="*/ 22 h 57"/>
                  <a:gd name="T24" fmla="*/ 239 w 130"/>
                  <a:gd name="T25" fmla="*/ 11 h 57"/>
                  <a:gd name="T26" fmla="*/ 250 w 130"/>
                  <a:gd name="T27" fmla="*/ 8 h 57"/>
                  <a:gd name="T28" fmla="*/ 258 w 130"/>
                  <a:gd name="T29" fmla="*/ 3 h 57"/>
                  <a:gd name="T30" fmla="*/ 277 w 130"/>
                  <a:gd name="T31" fmla="*/ 0 h 57"/>
                  <a:gd name="T32" fmla="*/ 305 w 130"/>
                  <a:gd name="T33" fmla="*/ 0 h 57"/>
                  <a:gd name="T34" fmla="*/ 319 w 130"/>
                  <a:gd name="T35" fmla="*/ 3 h 57"/>
                  <a:gd name="T36" fmla="*/ 327 w 130"/>
                  <a:gd name="T37" fmla="*/ 8 h 57"/>
                  <a:gd name="T38" fmla="*/ 357 w 130"/>
                  <a:gd name="T39" fmla="*/ 16 h 57"/>
                  <a:gd name="T40" fmla="*/ 327 w 130"/>
                  <a:gd name="T41" fmla="*/ 8 h 57"/>
                  <a:gd name="T42" fmla="*/ 324 w 130"/>
                  <a:gd name="T43" fmla="*/ 3 h 57"/>
                  <a:gd name="T44" fmla="*/ 319 w 130"/>
                  <a:gd name="T45" fmla="*/ 3 h 57"/>
                  <a:gd name="T46" fmla="*/ 291 w 130"/>
                  <a:gd name="T47" fmla="*/ 3 h 57"/>
                  <a:gd name="T48" fmla="*/ 258 w 130"/>
                  <a:gd name="T49" fmla="*/ 3 h 57"/>
                  <a:gd name="T50" fmla="*/ 250 w 130"/>
                  <a:gd name="T51" fmla="*/ 8 h 57"/>
                  <a:gd name="T52" fmla="*/ 250 w 130"/>
                  <a:gd name="T53" fmla="*/ 11 h 57"/>
                  <a:gd name="T54" fmla="*/ 236 w 130"/>
                  <a:gd name="T55" fmla="*/ 14 h 57"/>
                  <a:gd name="T56" fmla="*/ 206 w 130"/>
                  <a:gd name="T57" fmla="*/ 25 h 57"/>
                  <a:gd name="T58" fmla="*/ 165 w 130"/>
                  <a:gd name="T59" fmla="*/ 36 h 57"/>
                  <a:gd name="T60" fmla="*/ 115 w 130"/>
                  <a:gd name="T61" fmla="*/ 55 h 57"/>
                  <a:gd name="T62" fmla="*/ 91 w 130"/>
                  <a:gd name="T63" fmla="*/ 68 h 57"/>
                  <a:gd name="T64" fmla="*/ 74 w 130"/>
                  <a:gd name="T65" fmla="*/ 85 h 57"/>
                  <a:gd name="T66" fmla="*/ 41 w 130"/>
                  <a:gd name="T67" fmla="*/ 115 h 57"/>
                  <a:gd name="T68" fmla="*/ 19 w 130"/>
                  <a:gd name="T69" fmla="*/ 142 h 57"/>
                  <a:gd name="T70" fmla="*/ 14 w 130"/>
                  <a:gd name="T71" fmla="*/ 148 h 57"/>
                  <a:gd name="T72" fmla="*/ 11 w 130"/>
                  <a:gd name="T73" fmla="*/ 15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57">
                    <a:moveTo>
                      <a:pt x="4" y="55"/>
                    </a:moveTo>
                    <a:lnTo>
                      <a:pt x="2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5" y="54"/>
                    </a:lnTo>
                    <a:lnTo>
                      <a:pt x="7" y="51"/>
                    </a:lnTo>
                    <a:lnTo>
                      <a:pt x="15" y="42"/>
                    </a:lnTo>
                    <a:lnTo>
                      <a:pt x="27" y="30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60" y="13"/>
                    </a:lnTo>
                    <a:lnTo>
                      <a:pt x="76" y="8"/>
                    </a:lnTo>
                    <a:lnTo>
                      <a:pt x="87" y="4"/>
                    </a:lnTo>
                    <a:lnTo>
                      <a:pt x="91" y="3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11" y="0"/>
                    </a:lnTo>
                    <a:lnTo>
                      <a:pt x="116" y="1"/>
                    </a:lnTo>
                    <a:lnTo>
                      <a:pt x="119" y="3"/>
                    </a:lnTo>
                    <a:lnTo>
                      <a:pt x="130" y="6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06" y="1"/>
                    </a:lnTo>
                    <a:lnTo>
                      <a:pt x="94" y="1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86" y="5"/>
                    </a:lnTo>
                    <a:lnTo>
                      <a:pt x="75" y="9"/>
                    </a:lnTo>
                    <a:lnTo>
                      <a:pt x="60" y="13"/>
                    </a:lnTo>
                    <a:lnTo>
                      <a:pt x="42" y="20"/>
                    </a:lnTo>
                    <a:lnTo>
                      <a:pt x="33" y="25"/>
                    </a:lnTo>
                    <a:lnTo>
                      <a:pt x="27" y="31"/>
                    </a:lnTo>
                    <a:lnTo>
                      <a:pt x="15" y="4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1" name="Freeform 1407"/>
              <p:cNvSpPr>
                <a:spLocks/>
              </p:cNvSpPr>
              <p:nvPr/>
            </p:nvSpPr>
            <p:spPr bwMode="auto">
              <a:xfrm>
                <a:off x="1433" y="1036"/>
                <a:ext cx="30" cy="47"/>
              </a:xfrm>
              <a:custGeom>
                <a:avLst/>
                <a:gdLst>
                  <a:gd name="T0" fmla="*/ 0 w 11"/>
                  <a:gd name="T1" fmla="*/ 47 h 17"/>
                  <a:gd name="T2" fmla="*/ 0 w 11"/>
                  <a:gd name="T3" fmla="*/ 44 h 17"/>
                  <a:gd name="T4" fmla="*/ 11 w 11"/>
                  <a:gd name="T5" fmla="*/ 28 h 17"/>
                  <a:gd name="T6" fmla="*/ 22 w 11"/>
                  <a:gd name="T7" fmla="*/ 8 h 17"/>
                  <a:gd name="T8" fmla="*/ 27 w 11"/>
                  <a:gd name="T9" fmla="*/ 3 h 17"/>
                  <a:gd name="T10" fmla="*/ 30 w 11"/>
                  <a:gd name="T11" fmla="*/ 0 h 17"/>
                  <a:gd name="T12" fmla="*/ 30 w 11"/>
                  <a:gd name="T13" fmla="*/ 3 h 17"/>
                  <a:gd name="T14" fmla="*/ 25 w 11"/>
                  <a:gd name="T15" fmla="*/ 14 h 17"/>
                  <a:gd name="T16" fmla="*/ 14 w 11"/>
                  <a:gd name="T17" fmla="*/ 30 h 17"/>
                  <a:gd name="T18" fmla="*/ 0 w 11"/>
                  <a:gd name="T19" fmla="*/ 47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6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1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2" name="Freeform 1408"/>
              <p:cNvSpPr>
                <a:spLocks/>
              </p:cNvSpPr>
              <p:nvPr/>
            </p:nvSpPr>
            <p:spPr bwMode="auto">
              <a:xfrm>
                <a:off x="1449" y="866"/>
                <a:ext cx="415" cy="231"/>
              </a:xfrm>
              <a:custGeom>
                <a:avLst/>
                <a:gdLst>
                  <a:gd name="T0" fmla="*/ 5 w 151"/>
                  <a:gd name="T1" fmla="*/ 217 h 84"/>
                  <a:gd name="T2" fmla="*/ 5 w 151"/>
                  <a:gd name="T3" fmla="*/ 220 h 84"/>
                  <a:gd name="T4" fmla="*/ 0 w 151"/>
                  <a:gd name="T5" fmla="*/ 231 h 84"/>
                  <a:gd name="T6" fmla="*/ 5 w 151"/>
                  <a:gd name="T7" fmla="*/ 220 h 84"/>
                  <a:gd name="T8" fmla="*/ 5 w 151"/>
                  <a:gd name="T9" fmla="*/ 217 h 84"/>
                  <a:gd name="T10" fmla="*/ 11 w 151"/>
                  <a:gd name="T11" fmla="*/ 201 h 84"/>
                  <a:gd name="T12" fmla="*/ 33 w 151"/>
                  <a:gd name="T13" fmla="*/ 162 h 84"/>
                  <a:gd name="T14" fmla="*/ 47 w 151"/>
                  <a:gd name="T15" fmla="*/ 143 h 84"/>
                  <a:gd name="T16" fmla="*/ 63 w 151"/>
                  <a:gd name="T17" fmla="*/ 116 h 84"/>
                  <a:gd name="T18" fmla="*/ 88 w 151"/>
                  <a:gd name="T19" fmla="*/ 91 h 84"/>
                  <a:gd name="T20" fmla="*/ 110 w 151"/>
                  <a:gd name="T21" fmla="*/ 72 h 84"/>
                  <a:gd name="T22" fmla="*/ 137 w 151"/>
                  <a:gd name="T23" fmla="*/ 47 h 84"/>
                  <a:gd name="T24" fmla="*/ 165 w 151"/>
                  <a:gd name="T25" fmla="*/ 30 h 84"/>
                  <a:gd name="T26" fmla="*/ 192 w 151"/>
                  <a:gd name="T27" fmla="*/ 19 h 84"/>
                  <a:gd name="T28" fmla="*/ 220 w 151"/>
                  <a:gd name="T29" fmla="*/ 8 h 84"/>
                  <a:gd name="T30" fmla="*/ 258 w 151"/>
                  <a:gd name="T31" fmla="*/ 3 h 84"/>
                  <a:gd name="T32" fmla="*/ 275 w 151"/>
                  <a:gd name="T33" fmla="*/ 3 h 84"/>
                  <a:gd name="T34" fmla="*/ 308 w 151"/>
                  <a:gd name="T35" fmla="*/ 0 h 84"/>
                  <a:gd name="T36" fmla="*/ 341 w 151"/>
                  <a:gd name="T37" fmla="*/ 0 h 84"/>
                  <a:gd name="T38" fmla="*/ 374 w 151"/>
                  <a:gd name="T39" fmla="*/ 6 h 84"/>
                  <a:gd name="T40" fmla="*/ 415 w 151"/>
                  <a:gd name="T41" fmla="*/ 14 h 84"/>
                  <a:gd name="T42" fmla="*/ 371 w 151"/>
                  <a:gd name="T43" fmla="*/ 6 h 84"/>
                  <a:gd name="T44" fmla="*/ 357 w 151"/>
                  <a:gd name="T45" fmla="*/ 3 h 84"/>
                  <a:gd name="T46" fmla="*/ 322 w 151"/>
                  <a:gd name="T47" fmla="*/ 0 h 84"/>
                  <a:gd name="T48" fmla="*/ 286 w 151"/>
                  <a:gd name="T49" fmla="*/ 0 h 84"/>
                  <a:gd name="T50" fmla="*/ 275 w 151"/>
                  <a:gd name="T51" fmla="*/ 3 h 84"/>
                  <a:gd name="T52" fmla="*/ 267 w 151"/>
                  <a:gd name="T53" fmla="*/ 3 h 84"/>
                  <a:gd name="T54" fmla="*/ 253 w 151"/>
                  <a:gd name="T55" fmla="*/ 6 h 84"/>
                  <a:gd name="T56" fmla="*/ 214 w 151"/>
                  <a:gd name="T57" fmla="*/ 14 h 84"/>
                  <a:gd name="T58" fmla="*/ 190 w 151"/>
                  <a:gd name="T59" fmla="*/ 22 h 84"/>
                  <a:gd name="T60" fmla="*/ 162 w 151"/>
                  <a:gd name="T61" fmla="*/ 33 h 84"/>
                  <a:gd name="T62" fmla="*/ 135 w 151"/>
                  <a:gd name="T63" fmla="*/ 50 h 84"/>
                  <a:gd name="T64" fmla="*/ 110 w 151"/>
                  <a:gd name="T65" fmla="*/ 74 h 84"/>
                  <a:gd name="T66" fmla="*/ 88 w 151"/>
                  <a:gd name="T67" fmla="*/ 94 h 84"/>
                  <a:gd name="T68" fmla="*/ 63 w 151"/>
                  <a:gd name="T69" fmla="*/ 118 h 84"/>
                  <a:gd name="T70" fmla="*/ 47 w 151"/>
                  <a:gd name="T71" fmla="*/ 143 h 84"/>
                  <a:gd name="T72" fmla="*/ 33 w 151"/>
                  <a:gd name="T73" fmla="*/ 165 h 84"/>
                  <a:gd name="T74" fmla="*/ 14 w 151"/>
                  <a:gd name="T75" fmla="*/ 204 h 84"/>
                  <a:gd name="T76" fmla="*/ 5 w 151"/>
                  <a:gd name="T77" fmla="*/ 217 h 8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1" h="84">
                    <a:moveTo>
                      <a:pt x="2" y="79"/>
                    </a:moveTo>
                    <a:lnTo>
                      <a:pt x="2" y="80"/>
                    </a:lnTo>
                    <a:lnTo>
                      <a:pt x="0" y="84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3"/>
                    </a:lnTo>
                    <a:lnTo>
                      <a:pt x="12" y="59"/>
                    </a:lnTo>
                    <a:lnTo>
                      <a:pt x="17" y="52"/>
                    </a:lnTo>
                    <a:lnTo>
                      <a:pt x="23" y="42"/>
                    </a:lnTo>
                    <a:lnTo>
                      <a:pt x="32" y="33"/>
                    </a:lnTo>
                    <a:lnTo>
                      <a:pt x="40" y="26"/>
                    </a:lnTo>
                    <a:lnTo>
                      <a:pt x="50" y="17"/>
                    </a:lnTo>
                    <a:lnTo>
                      <a:pt x="60" y="11"/>
                    </a:lnTo>
                    <a:lnTo>
                      <a:pt x="70" y="7"/>
                    </a:lnTo>
                    <a:lnTo>
                      <a:pt x="80" y="3"/>
                    </a:lnTo>
                    <a:lnTo>
                      <a:pt x="94" y="1"/>
                    </a:lnTo>
                    <a:lnTo>
                      <a:pt x="100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51" y="5"/>
                    </a:lnTo>
                    <a:lnTo>
                      <a:pt x="135" y="2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4" y="0"/>
                    </a:lnTo>
                    <a:lnTo>
                      <a:pt x="100" y="1"/>
                    </a:lnTo>
                    <a:lnTo>
                      <a:pt x="97" y="1"/>
                    </a:lnTo>
                    <a:lnTo>
                      <a:pt x="92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18"/>
                    </a:lnTo>
                    <a:lnTo>
                      <a:pt x="40" y="27"/>
                    </a:lnTo>
                    <a:lnTo>
                      <a:pt x="32" y="34"/>
                    </a:lnTo>
                    <a:lnTo>
                      <a:pt x="23" y="43"/>
                    </a:lnTo>
                    <a:lnTo>
                      <a:pt x="17" y="52"/>
                    </a:lnTo>
                    <a:lnTo>
                      <a:pt x="12" y="60"/>
                    </a:lnTo>
                    <a:lnTo>
                      <a:pt x="5" y="74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3" name="Freeform 1409"/>
              <p:cNvSpPr>
                <a:spLocks/>
              </p:cNvSpPr>
              <p:nvPr/>
            </p:nvSpPr>
            <p:spPr bwMode="auto">
              <a:xfrm>
                <a:off x="1455" y="882"/>
                <a:ext cx="420" cy="239"/>
              </a:xfrm>
              <a:custGeom>
                <a:avLst/>
                <a:gdLst>
                  <a:gd name="T0" fmla="*/ 3 w 153"/>
                  <a:gd name="T1" fmla="*/ 225 h 87"/>
                  <a:gd name="T2" fmla="*/ 0 w 153"/>
                  <a:gd name="T3" fmla="*/ 228 h 87"/>
                  <a:gd name="T4" fmla="*/ 0 w 153"/>
                  <a:gd name="T5" fmla="*/ 239 h 87"/>
                  <a:gd name="T6" fmla="*/ 0 w 153"/>
                  <a:gd name="T7" fmla="*/ 228 h 87"/>
                  <a:gd name="T8" fmla="*/ 0 w 153"/>
                  <a:gd name="T9" fmla="*/ 225 h 87"/>
                  <a:gd name="T10" fmla="*/ 3 w 153"/>
                  <a:gd name="T11" fmla="*/ 223 h 87"/>
                  <a:gd name="T12" fmla="*/ 14 w 153"/>
                  <a:gd name="T13" fmla="*/ 212 h 87"/>
                  <a:gd name="T14" fmla="*/ 36 w 153"/>
                  <a:gd name="T15" fmla="*/ 176 h 87"/>
                  <a:gd name="T16" fmla="*/ 69 w 153"/>
                  <a:gd name="T17" fmla="*/ 129 h 87"/>
                  <a:gd name="T18" fmla="*/ 113 w 153"/>
                  <a:gd name="T19" fmla="*/ 74 h 87"/>
                  <a:gd name="T20" fmla="*/ 135 w 153"/>
                  <a:gd name="T21" fmla="*/ 49 h 87"/>
                  <a:gd name="T22" fmla="*/ 162 w 153"/>
                  <a:gd name="T23" fmla="*/ 33 h 87"/>
                  <a:gd name="T24" fmla="*/ 189 w 153"/>
                  <a:gd name="T25" fmla="*/ 19 h 87"/>
                  <a:gd name="T26" fmla="*/ 217 w 153"/>
                  <a:gd name="T27" fmla="*/ 11 h 87"/>
                  <a:gd name="T28" fmla="*/ 242 w 153"/>
                  <a:gd name="T29" fmla="*/ 3 h 87"/>
                  <a:gd name="T30" fmla="*/ 258 w 153"/>
                  <a:gd name="T31" fmla="*/ 3 h 87"/>
                  <a:gd name="T32" fmla="*/ 272 w 153"/>
                  <a:gd name="T33" fmla="*/ 0 h 87"/>
                  <a:gd name="T34" fmla="*/ 275 w 153"/>
                  <a:gd name="T35" fmla="*/ 3 h 87"/>
                  <a:gd name="T36" fmla="*/ 310 w 153"/>
                  <a:gd name="T37" fmla="*/ 3 h 87"/>
                  <a:gd name="T38" fmla="*/ 343 w 153"/>
                  <a:gd name="T39" fmla="*/ 3 h 87"/>
                  <a:gd name="T40" fmla="*/ 379 w 153"/>
                  <a:gd name="T41" fmla="*/ 5 h 87"/>
                  <a:gd name="T42" fmla="*/ 420 w 153"/>
                  <a:gd name="T43" fmla="*/ 16 h 87"/>
                  <a:gd name="T44" fmla="*/ 373 w 153"/>
                  <a:gd name="T45" fmla="*/ 11 h 87"/>
                  <a:gd name="T46" fmla="*/ 360 w 153"/>
                  <a:gd name="T47" fmla="*/ 5 h 87"/>
                  <a:gd name="T48" fmla="*/ 324 w 153"/>
                  <a:gd name="T49" fmla="*/ 3 h 87"/>
                  <a:gd name="T50" fmla="*/ 269 w 153"/>
                  <a:gd name="T51" fmla="*/ 3 h 87"/>
                  <a:gd name="T52" fmla="*/ 266 w 153"/>
                  <a:gd name="T53" fmla="*/ 3 h 87"/>
                  <a:gd name="T54" fmla="*/ 255 w 153"/>
                  <a:gd name="T55" fmla="*/ 3 h 87"/>
                  <a:gd name="T56" fmla="*/ 239 w 153"/>
                  <a:gd name="T57" fmla="*/ 5 h 87"/>
                  <a:gd name="T58" fmla="*/ 214 w 153"/>
                  <a:gd name="T59" fmla="*/ 14 h 87"/>
                  <a:gd name="T60" fmla="*/ 189 w 153"/>
                  <a:gd name="T61" fmla="*/ 22 h 87"/>
                  <a:gd name="T62" fmla="*/ 162 w 153"/>
                  <a:gd name="T63" fmla="*/ 33 h 87"/>
                  <a:gd name="T64" fmla="*/ 135 w 153"/>
                  <a:gd name="T65" fmla="*/ 55 h 87"/>
                  <a:gd name="T66" fmla="*/ 107 w 153"/>
                  <a:gd name="T67" fmla="*/ 77 h 87"/>
                  <a:gd name="T68" fmla="*/ 71 w 153"/>
                  <a:gd name="T69" fmla="*/ 129 h 87"/>
                  <a:gd name="T70" fmla="*/ 36 w 153"/>
                  <a:gd name="T71" fmla="*/ 181 h 87"/>
                  <a:gd name="T72" fmla="*/ 14 w 153"/>
                  <a:gd name="T73" fmla="*/ 214 h 87"/>
                  <a:gd name="T74" fmla="*/ 5 w 153"/>
                  <a:gd name="T75" fmla="*/ 225 h 87"/>
                  <a:gd name="T76" fmla="*/ 3 w 153"/>
                  <a:gd name="T77" fmla="*/ 225 h 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3" h="87">
                    <a:moveTo>
                      <a:pt x="1" y="82"/>
                    </a:moveTo>
                    <a:lnTo>
                      <a:pt x="0" y="83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1" y="81"/>
                    </a:lnTo>
                    <a:lnTo>
                      <a:pt x="5" y="77"/>
                    </a:lnTo>
                    <a:lnTo>
                      <a:pt x="13" y="64"/>
                    </a:lnTo>
                    <a:lnTo>
                      <a:pt x="25" y="47"/>
                    </a:lnTo>
                    <a:lnTo>
                      <a:pt x="41" y="27"/>
                    </a:lnTo>
                    <a:lnTo>
                      <a:pt x="49" y="18"/>
                    </a:lnTo>
                    <a:lnTo>
                      <a:pt x="59" y="12"/>
                    </a:lnTo>
                    <a:lnTo>
                      <a:pt x="69" y="7"/>
                    </a:lnTo>
                    <a:lnTo>
                      <a:pt x="79" y="4"/>
                    </a:lnTo>
                    <a:lnTo>
                      <a:pt x="88" y="1"/>
                    </a:lnTo>
                    <a:lnTo>
                      <a:pt x="94" y="1"/>
                    </a:lnTo>
                    <a:lnTo>
                      <a:pt x="99" y="0"/>
                    </a:lnTo>
                    <a:lnTo>
                      <a:pt x="100" y="1"/>
                    </a:lnTo>
                    <a:lnTo>
                      <a:pt x="113" y="1"/>
                    </a:lnTo>
                    <a:lnTo>
                      <a:pt x="125" y="1"/>
                    </a:lnTo>
                    <a:lnTo>
                      <a:pt x="138" y="2"/>
                    </a:lnTo>
                    <a:lnTo>
                      <a:pt x="153" y="6"/>
                    </a:lnTo>
                    <a:lnTo>
                      <a:pt x="136" y="4"/>
                    </a:lnTo>
                    <a:lnTo>
                      <a:pt x="131" y="2"/>
                    </a:lnTo>
                    <a:lnTo>
                      <a:pt x="118" y="1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3" y="1"/>
                    </a:lnTo>
                    <a:lnTo>
                      <a:pt x="87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20"/>
                    </a:lnTo>
                    <a:lnTo>
                      <a:pt x="39" y="28"/>
                    </a:lnTo>
                    <a:lnTo>
                      <a:pt x="26" y="47"/>
                    </a:lnTo>
                    <a:lnTo>
                      <a:pt x="13" y="66"/>
                    </a:lnTo>
                    <a:lnTo>
                      <a:pt x="5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4" name="Freeform 1410"/>
              <p:cNvSpPr>
                <a:spLocks/>
              </p:cNvSpPr>
              <p:nvPr/>
            </p:nvSpPr>
            <p:spPr bwMode="auto">
              <a:xfrm>
                <a:off x="1463" y="899"/>
                <a:ext cx="376" cy="244"/>
              </a:xfrm>
              <a:custGeom>
                <a:avLst/>
                <a:gdLst>
                  <a:gd name="T0" fmla="*/ 8 w 137"/>
                  <a:gd name="T1" fmla="*/ 236 h 89"/>
                  <a:gd name="T2" fmla="*/ 5 w 137"/>
                  <a:gd name="T3" fmla="*/ 236 h 89"/>
                  <a:gd name="T4" fmla="*/ 0 w 137"/>
                  <a:gd name="T5" fmla="*/ 244 h 89"/>
                  <a:gd name="T6" fmla="*/ 5 w 137"/>
                  <a:gd name="T7" fmla="*/ 236 h 89"/>
                  <a:gd name="T8" fmla="*/ 11 w 137"/>
                  <a:gd name="T9" fmla="*/ 219 h 89"/>
                  <a:gd name="T10" fmla="*/ 27 w 137"/>
                  <a:gd name="T11" fmla="*/ 184 h 89"/>
                  <a:gd name="T12" fmla="*/ 60 w 137"/>
                  <a:gd name="T13" fmla="*/ 137 h 89"/>
                  <a:gd name="T14" fmla="*/ 77 w 137"/>
                  <a:gd name="T15" fmla="*/ 112 h 89"/>
                  <a:gd name="T16" fmla="*/ 96 w 137"/>
                  <a:gd name="T17" fmla="*/ 88 h 89"/>
                  <a:gd name="T18" fmla="*/ 121 w 137"/>
                  <a:gd name="T19" fmla="*/ 66 h 89"/>
                  <a:gd name="T20" fmla="*/ 145 w 137"/>
                  <a:gd name="T21" fmla="*/ 47 h 89"/>
                  <a:gd name="T22" fmla="*/ 173 w 137"/>
                  <a:gd name="T23" fmla="*/ 33 h 89"/>
                  <a:gd name="T24" fmla="*/ 192 w 137"/>
                  <a:gd name="T25" fmla="*/ 25 h 89"/>
                  <a:gd name="T26" fmla="*/ 231 w 137"/>
                  <a:gd name="T27" fmla="*/ 11 h 89"/>
                  <a:gd name="T28" fmla="*/ 247 w 137"/>
                  <a:gd name="T29" fmla="*/ 11 h 89"/>
                  <a:gd name="T30" fmla="*/ 252 w 137"/>
                  <a:gd name="T31" fmla="*/ 11 h 89"/>
                  <a:gd name="T32" fmla="*/ 277 w 137"/>
                  <a:gd name="T33" fmla="*/ 3 h 89"/>
                  <a:gd name="T34" fmla="*/ 307 w 137"/>
                  <a:gd name="T35" fmla="*/ 0 h 89"/>
                  <a:gd name="T36" fmla="*/ 340 w 137"/>
                  <a:gd name="T37" fmla="*/ 0 h 89"/>
                  <a:gd name="T38" fmla="*/ 376 w 137"/>
                  <a:gd name="T39" fmla="*/ 0 h 89"/>
                  <a:gd name="T40" fmla="*/ 340 w 137"/>
                  <a:gd name="T41" fmla="*/ 0 h 89"/>
                  <a:gd name="T42" fmla="*/ 327 w 137"/>
                  <a:gd name="T43" fmla="*/ 0 h 89"/>
                  <a:gd name="T44" fmla="*/ 291 w 137"/>
                  <a:gd name="T45" fmla="*/ 3 h 89"/>
                  <a:gd name="T46" fmla="*/ 239 w 137"/>
                  <a:gd name="T47" fmla="*/ 11 h 89"/>
                  <a:gd name="T48" fmla="*/ 225 w 137"/>
                  <a:gd name="T49" fmla="*/ 14 h 89"/>
                  <a:gd name="T50" fmla="*/ 192 w 137"/>
                  <a:gd name="T51" fmla="*/ 25 h 89"/>
                  <a:gd name="T52" fmla="*/ 167 w 137"/>
                  <a:gd name="T53" fmla="*/ 38 h 89"/>
                  <a:gd name="T54" fmla="*/ 145 w 137"/>
                  <a:gd name="T55" fmla="*/ 52 h 89"/>
                  <a:gd name="T56" fmla="*/ 121 w 137"/>
                  <a:gd name="T57" fmla="*/ 69 h 89"/>
                  <a:gd name="T58" fmla="*/ 96 w 137"/>
                  <a:gd name="T59" fmla="*/ 93 h 89"/>
                  <a:gd name="T60" fmla="*/ 77 w 137"/>
                  <a:gd name="T61" fmla="*/ 115 h 89"/>
                  <a:gd name="T62" fmla="*/ 60 w 137"/>
                  <a:gd name="T63" fmla="*/ 140 h 89"/>
                  <a:gd name="T64" fmla="*/ 33 w 137"/>
                  <a:gd name="T65" fmla="*/ 184 h 89"/>
                  <a:gd name="T66" fmla="*/ 14 w 137"/>
                  <a:gd name="T67" fmla="*/ 222 h 89"/>
                  <a:gd name="T68" fmla="*/ 8 w 137"/>
                  <a:gd name="T69" fmla="*/ 236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7" h="89">
                    <a:moveTo>
                      <a:pt x="3" y="86"/>
                    </a:moveTo>
                    <a:lnTo>
                      <a:pt x="2" y="86"/>
                    </a:lnTo>
                    <a:lnTo>
                      <a:pt x="0" y="89"/>
                    </a:lnTo>
                    <a:lnTo>
                      <a:pt x="2" y="86"/>
                    </a:lnTo>
                    <a:lnTo>
                      <a:pt x="4" y="80"/>
                    </a:lnTo>
                    <a:lnTo>
                      <a:pt x="10" y="67"/>
                    </a:lnTo>
                    <a:lnTo>
                      <a:pt x="22" y="50"/>
                    </a:lnTo>
                    <a:lnTo>
                      <a:pt x="28" y="41"/>
                    </a:lnTo>
                    <a:lnTo>
                      <a:pt x="35" y="32"/>
                    </a:lnTo>
                    <a:lnTo>
                      <a:pt x="44" y="24"/>
                    </a:lnTo>
                    <a:lnTo>
                      <a:pt x="53" y="17"/>
                    </a:lnTo>
                    <a:lnTo>
                      <a:pt x="63" y="12"/>
                    </a:lnTo>
                    <a:lnTo>
                      <a:pt x="70" y="9"/>
                    </a:lnTo>
                    <a:lnTo>
                      <a:pt x="84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101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7" y="0"/>
                    </a:lnTo>
                    <a:lnTo>
                      <a:pt x="124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87" y="4"/>
                    </a:lnTo>
                    <a:lnTo>
                      <a:pt x="82" y="5"/>
                    </a:lnTo>
                    <a:lnTo>
                      <a:pt x="70" y="9"/>
                    </a:lnTo>
                    <a:lnTo>
                      <a:pt x="61" y="14"/>
                    </a:lnTo>
                    <a:lnTo>
                      <a:pt x="53" y="19"/>
                    </a:lnTo>
                    <a:lnTo>
                      <a:pt x="44" y="25"/>
                    </a:lnTo>
                    <a:lnTo>
                      <a:pt x="35" y="34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2" y="67"/>
                    </a:lnTo>
                    <a:lnTo>
                      <a:pt x="5" y="81"/>
                    </a:lnTo>
                    <a:lnTo>
                      <a:pt x="3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5" name="Freeform 1411"/>
              <p:cNvSpPr>
                <a:spLocks/>
              </p:cNvSpPr>
              <p:nvPr/>
            </p:nvSpPr>
            <p:spPr bwMode="auto">
              <a:xfrm>
                <a:off x="1474" y="951"/>
                <a:ext cx="167" cy="217"/>
              </a:xfrm>
              <a:custGeom>
                <a:avLst/>
                <a:gdLst>
                  <a:gd name="T0" fmla="*/ 3 w 61"/>
                  <a:gd name="T1" fmla="*/ 212 h 79"/>
                  <a:gd name="T2" fmla="*/ 3 w 61"/>
                  <a:gd name="T3" fmla="*/ 214 h 79"/>
                  <a:gd name="T4" fmla="*/ 0 w 61"/>
                  <a:gd name="T5" fmla="*/ 217 h 79"/>
                  <a:gd name="T6" fmla="*/ 0 w 61"/>
                  <a:gd name="T7" fmla="*/ 212 h 79"/>
                  <a:gd name="T8" fmla="*/ 3 w 61"/>
                  <a:gd name="T9" fmla="*/ 212 h 79"/>
                  <a:gd name="T10" fmla="*/ 52 w 61"/>
                  <a:gd name="T11" fmla="*/ 126 h 79"/>
                  <a:gd name="T12" fmla="*/ 85 w 61"/>
                  <a:gd name="T13" fmla="*/ 66 h 79"/>
                  <a:gd name="T14" fmla="*/ 99 w 61"/>
                  <a:gd name="T15" fmla="*/ 47 h 79"/>
                  <a:gd name="T16" fmla="*/ 107 w 61"/>
                  <a:gd name="T17" fmla="*/ 44 h 79"/>
                  <a:gd name="T18" fmla="*/ 120 w 61"/>
                  <a:gd name="T19" fmla="*/ 30 h 79"/>
                  <a:gd name="T20" fmla="*/ 148 w 61"/>
                  <a:gd name="T21" fmla="*/ 8 h 79"/>
                  <a:gd name="T22" fmla="*/ 167 w 61"/>
                  <a:gd name="T23" fmla="*/ 0 h 79"/>
                  <a:gd name="T24" fmla="*/ 148 w 61"/>
                  <a:gd name="T25" fmla="*/ 14 h 79"/>
                  <a:gd name="T26" fmla="*/ 126 w 61"/>
                  <a:gd name="T27" fmla="*/ 27 h 79"/>
                  <a:gd name="T28" fmla="*/ 101 w 61"/>
                  <a:gd name="T29" fmla="*/ 47 h 79"/>
                  <a:gd name="T30" fmla="*/ 99 w 61"/>
                  <a:gd name="T31" fmla="*/ 49 h 79"/>
                  <a:gd name="T32" fmla="*/ 85 w 61"/>
                  <a:gd name="T33" fmla="*/ 71 h 79"/>
                  <a:gd name="T34" fmla="*/ 52 w 61"/>
                  <a:gd name="T35" fmla="*/ 126 h 79"/>
                  <a:gd name="T36" fmla="*/ 3 w 61"/>
                  <a:gd name="T37" fmla="*/ 212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1" h="79">
                    <a:moveTo>
                      <a:pt x="1" y="77"/>
                    </a:moveTo>
                    <a:lnTo>
                      <a:pt x="1" y="78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1" y="77"/>
                    </a:lnTo>
                    <a:lnTo>
                      <a:pt x="19" y="46"/>
                    </a:lnTo>
                    <a:lnTo>
                      <a:pt x="31" y="24"/>
                    </a:lnTo>
                    <a:lnTo>
                      <a:pt x="36" y="17"/>
                    </a:lnTo>
                    <a:lnTo>
                      <a:pt x="39" y="16"/>
                    </a:lnTo>
                    <a:lnTo>
                      <a:pt x="44" y="11"/>
                    </a:lnTo>
                    <a:lnTo>
                      <a:pt x="54" y="3"/>
                    </a:lnTo>
                    <a:lnTo>
                      <a:pt x="61" y="0"/>
                    </a:lnTo>
                    <a:lnTo>
                      <a:pt x="54" y="5"/>
                    </a:lnTo>
                    <a:lnTo>
                      <a:pt x="46" y="10"/>
                    </a:lnTo>
                    <a:lnTo>
                      <a:pt x="37" y="17"/>
                    </a:lnTo>
                    <a:lnTo>
                      <a:pt x="36" y="18"/>
                    </a:lnTo>
                    <a:lnTo>
                      <a:pt x="31" y="26"/>
                    </a:lnTo>
                    <a:lnTo>
                      <a:pt x="19" y="46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6" name="Freeform 1412"/>
              <p:cNvSpPr>
                <a:spLocks/>
              </p:cNvSpPr>
              <p:nvPr/>
            </p:nvSpPr>
            <p:spPr bwMode="auto">
              <a:xfrm>
                <a:off x="1488" y="915"/>
                <a:ext cx="406" cy="278"/>
              </a:xfrm>
              <a:custGeom>
                <a:avLst/>
                <a:gdLst>
                  <a:gd name="T0" fmla="*/ 392 w 148"/>
                  <a:gd name="T1" fmla="*/ 11 h 101"/>
                  <a:gd name="T2" fmla="*/ 395 w 148"/>
                  <a:gd name="T3" fmla="*/ 11 h 101"/>
                  <a:gd name="T4" fmla="*/ 406 w 148"/>
                  <a:gd name="T5" fmla="*/ 14 h 101"/>
                  <a:gd name="T6" fmla="*/ 395 w 148"/>
                  <a:gd name="T7" fmla="*/ 14 h 101"/>
                  <a:gd name="T8" fmla="*/ 392 w 148"/>
                  <a:gd name="T9" fmla="*/ 14 h 101"/>
                  <a:gd name="T10" fmla="*/ 376 w 148"/>
                  <a:gd name="T11" fmla="*/ 11 h 101"/>
                  <a:gd name="T12" fmla="*/ 332 w 148"/>
                  <a:gd name="T13" fmla="*/ 3 h 101"/>
                  <a:gd name="T14" fmla="*/ 305 w 148"/>
                  <a:gd name="T15" fmla="*/ 0 h 101"/>
                  <a:gd name="T16" fmla="*/ 269 w 148"/>
                  <a:gd name="T17" fmla="*/ 3 h 101"/>
                  <a:gd name="T18" fmla="*/ 236 w 148"/>
                  <a:gd name="T19" fmla="*/ 8 h 101"/>
                  <a:gd name="T20" fmla="*/ 200 w 148"/>
                  <a:gd name="T21" fmla="*/ 17 h 101"/>
                  <a:gd name="T22" fmla="*/ 170 w 148"/>
                  <a:gd name="T23" fmla="*/ 36 h 101"/>
                  <a:gd name="T24" fmla="*/ 143 w 148"/>
                  <a:gd name="T25" fmla="*/ 55 h 101"/>
                  <a:gd name="T26" fmla="*/ 121 w 148"/>
                  <a:gd name="T27" fmla="*/ 77 h 101"/>
                  <a:gd name="T28" fmla="*/ 102 w 148"/>
                  <a:gd name="T29" fmla="*/ 96 h 101"/>
                  <a:gd name="T30" fmla="*/ 74 w 148"/>
                  <a:gd name="T31" fmla="*/ 129 h 101"/>
                  <a:gd name="T32" fmla="*/ 69 w 148"/>
                  <a:gd name="T33" fmla="*/ 143 h 101"/>
                  <a:gd name="T34" fmla="*/ 49 w 148"/>
                  <a:gd name="T35" fmla="*/ 176 h 101"/>
                  <a:gd name="T36" fmla="*/ 30 w 148"/>
                  <a:gd name="T37" fmla="*/ 206 h 101"/>
                  <a:gd name="T38" fmla="*/ 16 w 148"/>
                  <a:gd name="T39" fmla="*/ 237 h 101"/>
                  <a:gd name="T40" fmla="*/ 0 w 148"/>
                  <a:gd name="T41" fmla="*/ 278 h 101"/>
                  <a:gd name="T42" fmla="*/ 16 w 148"/>
                  <a:gd name="T43" fmla="*/ 234 h 101"/>
                  <a:gd name="T44" fmla="*/ 22 w 148"/>
                  <a:gd name="T45" fmla="*/ 220 h 101"/>
                  <a:gd name="T46" fmla="*/ 41 w 148"/>
                  <a:gd name="T47" fmla="*/ 190 h 101"/>
                  <a:gd name="T48" fmla="*/ 69 w 148"/>
                  <a:gd name="T49" fmla="*/ 138 h 101"/>
                  <a:gd name="T50" fmla="*/ 74 w 148"/>
                  <a:gd name="T51" fmla="*/ 124 h 101"/>
                  <a:gd name="T52" fmla="*/ 102 w 148"/>
                  <a:gd name="T53" fmla="*/ 94 h 101"/>
                  <a:gd name="T54" fmla="*/ 123 w 148"/>
                  <a:gd name="T55" fmla="*/ 72 h 101"/>
                  <a:gd name="T56" fmla="*/ 148 w 148"/>
                  <a:gd name="T57" fmla="*/ 52 h 101"/>
                  <a:gd name="T58" fmla="*/ 176 w 148"/>
                  <a:gd name="T59" fmla="*/ 30 h 101"/>
                  <a:gd name="T60" fmla="*/ 206 w 148"/>
                  <a:gd name="T61" fmla="*/ 14 h 101"/>
                  <a:gd name="T62" fmla="*/ 239 w 148"/>
                  <a:gd name="T63" fmla="*/ 3 h 101"/>
                  <a:gd name="T64" fmla="*/ 274 w 148"/>
                  <a:gd name="T65" fmla="*/ 0 h 101"/>
                  <a:gd name="T66" fmla="*/ 305 w 148"/>
                  <a:gd name="T67" fmla="*/ 0 h 101"/>
                  <a:gd name="T68" fmla="*/ 332 w 148"/>
                  <a:gd name="T69" fmla="*/ 0 h 101"/>
                  <a:gd name="T70" fmla="*/ 376 w 148"/>
                  <a:gd name="T71" fmla="*/ 8 h 101"/>
                  <a:gd name="T72" fmla="*/ 392 w 148"/>
                  <a:gd name="T73" fmla="*/ 11 h 10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101">
                    <a:moveTo>
                      <a:pt x="143" y="4"/>
                    </a:moveTo>
                    <a:lnTo>
                      <a:pt x="144" y="4"/>
                    </a:lnTo>
                    <a:lnTo>
                      <a:pt x="148" y="5"/>
                    </a:lnTo>
                    <a:lnTo>
                      <a:pt x="144" y="5"/>
                    </a:lnTo>
                    <a:lnTo>
                      <a:pt x="143" y="5"/>
                    </a:lnTo>
                    <a:lnTo>
                      <a:pt x="137" y="4"/>
                    </a:lnTo>
                    <a:lnTo>
                      <a:pt x="121" y="1"/>
                    </a:lnTo>
                    <a:lnTo>
                      <a:pt x="111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3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4" y="28"/>
                    </a:lnTo>
                    <a:lnTo>
                      <a:pt x="37" y="35"/>
                    </a:lnTo>
                    <a:lnTo>
                      <a:pt x="27" y="47"/>
                    </a:lnTo>
                    <a:lnTo>
                      <a:pt x="25" y="52"/>
                    </a:lnTo>
                    <a:lnTo>
                      <a:pt x="18" y="64"/>
                    </a:lnTo>
                    <a:lnTo>
                      <a:pt x="11" y="75"/>
                    </a:lnTo>
                    <a:lnTo>
                      <a:pt x="6" y="86"/>
                    </a:lnTo>
                    <a:lnTo>
                      <a:pt x="0" y="101"/>
                    </a:lnTo>
                    <a:lnTo>
                      <a:pt x="6" y="85"/>
                    </a:lnTo>
                    <a:lnTo>
                      <a:pt x="8" y="80"/>
                    </a:lnTo>
                    <a:lnTo>
                      <a:pt x="15" y="69"/>
                    </a:lnTo>
                    <a:lnTo>
                      <a:pt x="25" y="50"/>
                    </a:lnTo>
                    <a:lnTo>
                      <a:pt x="27" y="45"/>
                    </a:lnTo>
                    <a:lnTo>
                      <a:pt x="37" y="34"/>
                    </a:lnTo>
                    <a:lnTo>
                      <a:pt x="45" y="26"/>
                    </a:lnTo>
                    <a:lnTo>
                      <a:pt x="54" y="19"/>
                    </a:lnTo>
                    <a:lnTo>
                      <a:pt x="64" y="11"/>
                    </a:lnTo>
                    <a:lnTo>
                      <a:pt x="75" y="5"/>
                    </a:lnTo>
                    <a:lnTo>
                      <a:pt x="87" y="1"/>
                    </a:lnTo>
                    <a:lnTo>
                      <a:pt x="100" y="0"/>
                    </a:lnTo>
                    <a:lnTo>
                      <a:pt x="111" y="0"/>
                    </a:lnTo>
                    <a:lnTo>
                      <a:pt x="121" y="0"/>
                    </a:lnTo>
                    <a:lnTo>
                      <a:pt x="137" y="3"/>
                    </a:lnTo>
                    <a:lnTo>
                      <a:pt x="143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7" name="Freeform 1413"/>
              <p:cNvSpPr>
                <a:spLocks/>
              </p:cNvSpPr>
              <p:nvPr/>
            </p:nvSpPr>
            <p:spPr bwMode="auto">
              <a:xfrm>
                <a:off x="1501" y="1121"/>
                <a:ext cx="36" cy="88"/>
              </a:xfrm>
              <a:custGeom>
                <a:avLst/>
                <a:gdLst>
                  <a:gd name="T0" fmla="*/ 3 w 13"/>
                  <a:gd name="T1" fmla="*/ 88 h 32"/>
                  <a:gd name="T2" fmla="*/ 0 w 13"/>
                  <a:gd name="T3" fmla="*/ 88 h 32"/>
                  <a:gd name="T4" fmla="*/ 0 w 13"/>
                  <a:gd name="T5" fmla="*/ 85 h 32"/>
                  <a:gd name="T6" fmla="*/ 8 w 13"/>
                  <a:gd name="T7" fmla="*/ 77 h 32"/>
                  <a:gd name="T8" fmla="*/ 17 w 13"/>
                  <a:gd name="T9" fmla="*/ 58 h 32"/>
                  <a:gd name="T10" fmla="*/ 25 w 13"/>
                  <a:gd name="T11" fmla="*/ 22 h 32"/>
                  <a:gd name="T12" fmla="*/ 30 w 13"/>
                  <a:gd name="T13" fmla="*/ 6 h 32"/>
                  <a:gd name="T14" fmla="*/ 36 w 13"/>
                  <a:gd name="T15" fmla="*/ 0 h 32"/>
                  <a:gd name="T16" fmla="*/ 30 w 13"/>
                  <a:gd name="T17" fmla="*/ 6 h 32"/>
                  <a:gd name="T18" fmla="*/ 28 w 13"/>
                  <a:gd name="T19" fmla="*/ 28 h 32"/>
                  <a:gd name="T20" fmla="*/ 17 w 13"/>
                  <a:gd name="T21" fmla="*/ 58 h 32"/>
                  <a:gd name="T22" fmla="*/ 8 w 13"/>
                  <a:gd name="T23" fmla="*/ 77 h 32"/>
                  <a:gd name="T24" fmla="*/ 3 w 13"/>
                  <a:gd name="T25" fmla="*/ 88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32">
                    <a:moveTo>
                      <a:pt x="1" y="32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6" y="21"/>
                    </a:lnTo>
                    <a:lnTo>
                      <a:pt x="9" y="8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10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8" name="Freeform 1414"/>
              <p:cNvSpPr>
                <a:spLocks/>
              </p:cNvSpPr>
              <p:nvPr/>
            </p:nvSpPr>
            <p:spPr bwMode="auto">
              <a:xfrm>
                <a:off x="1542" y="951"/>
                <a:ext cx="201" cy="148"/>
              </a:xfrm>
              <a:custGeom>
                <a:avLst/>
                <a:gdLst>
                  <a:gd name="T0" fmla="*/ 3 w 73"/>
                  <a:gd name="T1" fmla="*/ 143 h 54"/>
                  <a:gd name="T2" fmla="*/ 0 w 73"/>
                  <a:gd name="T3" fmla="*/ 148 h 54"/>
                  <a:gd name="T4" fmla="*/ 3 w 73"/>
                  <a:gd name="T5" fmla="*/ 143 h 54"/>
                  <a:gd name="T6" fmla="*/ 19 w 73"/>
                  <a:gd name="T7" fmla="*/ 118 h 54"/>
                  <a:gd name="T8" fmla="*/ 58 w 73"/>
                  <a:gd name="T9" fmla="*/ 63 h 54"/>
                  <a:gd name="T10" fmla="*/ 69 w 73"/>
                  <a:gd name="T11" fmla="*/ 49 h 54"/>
                  <a:gd name="T12" fmla="*/ 83 w 73"/>
                  <a:gd name="T13" fmla="*/ 41 h 54"/>
                  <a:gd name="T14" fmla="*/ 107 w 73"/>
                  <a:gd name="T15" fmla="*/ 22 h 54"/>
                  <a:gd name="T16" fmla="*/ 129 w 73"/>
                  <a:gd name="T17" fmla="*/ 8 h 54"/>
                  <a:gd name="T18" fmla="*/ 146 w 73"/>
                  <a:gd name="T19" fmla="*/ 5 h 54"/>
                  <a:gd name="T20" fmla="*/ 182 w 73"/>
                  <a:gd name="T21" fmla="*/ 3 h 54"/>
                  <a:gd name="T22" fmla="*/ 201 w 73"/>
                  <a:gd name="T23" fmla="*/ 0 h 54"/>
                  <a:gd name="T24" fmla="*/ 182 w 73"/>
                  <a:gd name="T25" fmla="*/ 3 h 54"/>
                  <a:gd name="T26" fmla="*/ 157 w 73"/>
                  <a:gd name="T27" fmla="*/ 5 h 54"/>
                  <a:gd name="T28" fmla="*/ 138 w 73"/>
                  <a:gd name="T29" fmla="*/ 8 h 54"/>
                  <a:gd name="T30" fmla="*/ 129 w 73"/>
                  <a:gd name="T31" fmla="*/ 14 h 54"/>
                  <a:gd name="T32" fmla="*/ 107 w 73"/>
                  <a:gd name="T33" fmla="*/ 27 h 54"/>
                  <a:gd name="T34" fmla="*/ 83 w 73"/>
                  <a:gd name="T35" fmla="*/ 44 h 54"/>
                  <a:gd name="T36" fmla="*/ 69 w 73"/>
                  <a:gd name="T37" fmla="*/ 55 h 54"/>
                  <a:gd name="T38" fmla="*/ 58 w 73"/>
                  <a:gd name="T39" fmla="*/ 66 h 54"/>
                  <a:gd name="T40" fmla="*/ 19 w 73"/>
                  <a:gd name="T41" fmla="*/ 118 h 54"/>
                  <a:gd name="T42" fmla="*/ 3 w 73"/>
                  <a:gd name="T43" fmla="*/ 143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3" h="54">
                    <a:moveTo>
                      <a:pt x="1" y="52"/>
                    </a:moveTo>
                    <a:lnTo>
                      <a:pt x="0" y="54"/>
                    </a:lnTo>
                    <a:lnTo>
                      <a:pt x="1" y="52"/>
                    </a:lnTo>
                    <a:lnTo>
                      <a:pt x="7" y="43"/>
                    </a:lnTo>
                    <a:lnTo>
                      <a:pt x="21" y="23"/>
                    </a:lnTo>
                    <a:lnTo>
                      <a:pt x="25" y="18"/>
                    </a:lnTo>
                    <a:lnTo>
                      <a:pt x="30" y="15"/>
                    </a:lnTo>
                    <a:lnTo>
                      <a:pt x="39" y="8"/>
                    </a:lnTo>
                    <a:lnTo>
                      <a:pt x="47" y="3"/>
                    </a:lnTo>
                    <a:lnTo>
                      <a:pt x="53" y="2"/>
                    </a:lnTo>
                    <a:lnTo>
                      <a:pt x="66" y="1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7" y="2"/>
                    </a:lnTo>
                    <a:lnTo>
                      <a:pt x="50" y="3"/>
                    </a:lnTo>
                    <a:lnTo>
                      <a:pt x="47" y="5"/>
                    </a:lnTo>
                    <a:lnTo>
                      <a:pt x="39" y="10"/>
                    </a:lnTo>
                    <a:lnTo>
                      <a:pt x="30" y="16"/>
                    </a:lnTo>
                    <a:lnTo>
                      <a:pt x="25" y="20"/>
                    </a:lnTo>
                    <a:lnTo>
                      <a:pt x="21" y="24"/>
                    </a:lnTo>
                    <a:lnTo>
                      <a:pt x="7" y="43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89" name="Freeform 1415"/>
              <p:cNvSpPr>
                <a:spLocks/>
              </p:cNvSpPr>
              <p:nvPr/>
            </p:nvSpPr>
            <p:spPr bwMode="auto">
              <a:xfrm>
                <a:off x="1699" y="932"/>
                <a:ext cx="219" cy="33"/>
              </a:xfrm>
              <a:custGeom>
                <a:avLst/>
                <a:gdLst>
                  <a:gd name="T0" fmla="*/ 216 w 80"/>
                  <a:gd name="T1" fmla="*/ 28 h 12"/>
                  <a:gd name="T2" fmla="*/ 219 w 80"/>
                  <a:gd name="T3" fmla="*/ 33 h 12"/>
                  <a:gd name="T4" fmla="*/ 216 w 80"/>
                  <a:gd name="T5" fmla="*/ 28 h 12"/>
                  <a:gd name="T6" fmla="*/ 192 w 80"/>
                  <a:gd name="T7" fmla="*/ 22 h 12"/>
                  <a:gd name="T8" fmla="*/ 167 w 80"/>
                  <a:gd name="T9" fmla="*/ 11 h 12"/>
                  <a:gd name="T10" fmla="*/ 137 w 80"/>
                  <a:gd name="T11" fmla="*/ 6 h 12"/>
                  <a:gd name="T12" fmla="*/ 85 w 80"/>
                  <a:gd name="T13" fmla="*/ 0 h 12"/>
                  <a:gd name="T14" fmla="*/ 63 w 80"/>
                  <a:gd name="T15" fmla="*/ 6 h 12"/>
                  <a:gd name="T16" fmla="*/ 44 w 80"/>
                  <a:gd name="T17" fmla="*/ 6 h 12"/>
                  <a:gd name="T18" fmla="*/ 16 w 80"/>
                  <a:gd name="T19" fmla="*/ 8 h 12"/>
                  <a:gd name="T20" fmla="*/ 0 w 80"/>
                  <a:gd name="T21" fmla="*/ 11 h 12"/>
                  <a:gd name="T22" fmla="*/ 16 w 80"/>
                  <a:gd name="T23" fmla="*/ 8 h 12"/>
                  <a:gd name="T24" fmla="*/ 38 w 80"/>
                  <a:gd name="T25" fmla="*/ 6 h 12"/>
                  <a:gd name="T26" fmla="*/ 63 w 80"/>
                  <a:gd name="T27" fmla="*/ 0 h 12"/>
                  <a:gd name="T28" fmla="*/ 85 w 80"/>
                  <a:gd name="T29" fmla="*/ 0 h 12"/>
                  <a:gd name="T30" fmla="*/ 140 w 80"/>
                  <a:gd name="T31" fmla="*/ 6 h 12"/>
                  <a:gd name="T32" fmla="*/ 167 w 80"/>
                  <a:gd name="T33" fmla="*/ 11 h 12"/>
                  <a:gd name="T34" fmla="*/ 192 w 80"/>
                  <a:gd name="T35" fmla="*/ 19 h 12"/>
                  <a:gd name="T36" fmla="*/ 216 w 80"/>
                  <a:gd name="T37" fmla="*/ 28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0" h="12">
                    <a:moveTo>
                      <a:pt x="79" y="10"/>
                    </a:moveTo>
                    <a:lnTo>
                      <a:pt x="80" y="12"/>
                    </a:lnTo>
                    <a:lnTo>
                      <a:pt x="79" y="10"/>
                    </a:lnTo>
                    <a:lnTo>
                      <a:pt x="70" y="8"/>
                    </a:lnTo>
                    <a:lnTo>
                      <a:pt x="61" y="4"/>
                    </a:lnTo>
                    <a:lnTo>
                      <a:pt x="50" y="2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6" y="2"/>
                    </a:lnTo>
                    <a:lnTo>
                      <a:pt x="6" y="3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0" y="7"/>
                    </a:lnTo>
                    <a:lnTo>
                      <a:pt x="79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0" name="Freeform 1416"/>
              <p:cNvSpPr>
                <a:spLocks/>
              </p:cNvSpPr>
              <p:nvPr/>
            </p:nvSpPr>
            <p:spPr bwMode="auto">
              <a:xfrm>
                <a:off x="1523" y="984"/>
                <a:ext cx="406" cy="266"/>
              </a:xfrm>
              <a:custGeom>
                <a:avLst/>
                <a:gdLst>
                  <a:gd name="T0" fmla="*/ 0 w 148"/>
                  <a:gd name="T1" fmla="*/ 252 h 97"/>
                  <a:gd name="T2" fmla="*/ 0 w 148"/>
                  <a:gd name="T3" fmla="*/ 255 h 97"/>
                  <a:gd name="T4" fmla="*/ 0 w 148"/>
                  <a:gd name="T5" fmla="*/ 266 h 97"/>
                  <a:gd name="T6" fmla="*/ 0 w 148"/>
                  <a:gd name="T7" fmla="*/ 255 h 97"/>
                  <a:gd name="T8" fmla="*/ 0 w 148"/>
                  <a:gd name="T9" fmla="*/ 252 h 97"/>
                  <a:gd name="T10" fmla="*/ 0 w 148"/>
                  <a:gd name="T11" fmla="*/ 233 h 97"/>
                  <a:gd name="T12" fmla="*/ 14 w 148"/>
                  <a:gd name="T13" fmla="*/ 186 h 97"/>
                  <a:gd name="T14" fmla="*/ 22 w 148"/>
                  <a:gd name="T15" fmla="*/ 159 h 97"/>
                  <a:gd name="T16" fmla="*/ 36 w 148"/>
                  <a:gd name="T17" fmla="*/ 129 h 97"/>
                  <a:gd name="T18" fmla="*/ 52 w 148"/>
                  <a:gd name="T19" fmla="*/ 101 h 97"/>
                  <a:gd name="T20" fmla="*/ 80 w 148"/>
                  <a:gd name="T21" fmla="*/ 74 h 97"/>
                  <a:gd name="T22" fmla="*/ 107 w 148"/>
                  <a:gd name="T23" fmla="*/ 52 h 97"/>
                  <a:gd name="T24" fmla="*/ 134 w 148"/>
                  <a:gd name="T25" fmla="*/ 30 h 97"/>
                  <a:gd name="T26" fmla="*/ 165 w 148"/>
                  <a:gd name="T27" fmla="*/ 16 h 97"/>
                  <a:gd name="T28" fmla="*/ 192 w 148"/>
                  <a:gd name="T29" fmla="*/ 11 h 97"/>
                  <a:gd name="T30" fmla="*/ 219 w 148"/>
                  <a:gd name="T31" fmla="*/ 3 h 97"/>
                  <a:gd name="T32" fmla="*/ 239 w 148"/>
                  <a:gd name="T33" fmla="*/ 0 h 97"/>
                  <a:gd name="T34" fmla="*/ 252 w 148"/>
                  <a:gd name="T35" fmla="*/ 0 h 97"/>
                  <a:gd name="T36" fmla="*/ 255 w 148"/>
                  <a:gd name="T37" fmla="*/ 0 h 97"/>
                  <a:gd name="T38" fmla="*/ 291 w 148"/>
                  <a:gd name="T39" fmla="*/ 3 h 97"/>
                  <a:gd name="T40" fmla="*/ 326 w 148"/>
                  <a:gd name="T41" fmla="*/ 11 h 97"/>
                  <a:gd name="T42" fmla="*/ 359 w 148"/>
                  <a:gd name="T43" fmla="*/ 22 h 97"/>
                  <a:gd name="T44" fmla="*/ 398 w 148"/>
                  <a:gd name="T45" fmla="*/ 16 h 97"/>
                  <a:gd name="T46" fmla="*/ 406 w 148"/>
                  <a:gd name="T47" fmla="*/ 22 h 97"/>
                  <a:gd name="T48" fmla="*/ 387 w 148"/>
                  <a:gd name="T49" fmla="*/ 22 h 97"/>
                  <a:gd name="T50" fmla="*/ 359 w 148"/>
                  <a:gd name="T51" fmla="*/ 22 h 97"/>
                  <a:gd name="T52" fmla="*/ 343 w 148"/>
                  <a:gd name="T53" fmla="*/ 16 h 97"/>
                  <a:gd name="T54" fmla="*/ 305 w 148"/>
                  <a:gd name="T55" fmla="*/ 8 h 97"/>
                  <a:gd name="T56" fmla="*/ 269 w 148"/>
                  <a:gd name="T57" fmla="*/ 3 h 97"/>
                  <a:gd name="T58" fmla="*/ 247 w 148"/>
                  <a:gd name="T59" fmla="*/ 3 h 97"/>
                  <a:gd name="T60" fmla="*/ 244 w 148"/>
                  <a:gd name="T61" fmla="*/ 0 h 97"/>
                  <a:gd name="T62" fmla="*/ 233 w 148"/>
                  <a:gd name="T63" fmla="*/ 3 h 97"/>
                  <a:gd name="T64" fmla="*/ 214 w 148"/>
                  <a:gd name="T65" fmla="*/ 8 h 97"/>
                  <a:gd name="T66" fmla="*/ 189 w 148"/>
                  <a:gd name="T67" fmla="*/ 11 h 97"/>
                  <a:gd name="T68" fmla="*/ 162 w 148"/>
                  <a:gd name="T69" fmla="*/ 22 h 97"/>
                  <a:gd name="T70" fmla="*/ 134 w 148"/>
                  <a:gd name="T71" fmla="*/ 33 h 97"/>
                  <a:gd name="T72" fmla="*/ 104 w 148"/>
                  <a:gd name="T73" fmla="*/ 55 h 97"/>
                  <a:gd name="T74" fmla="*/ 77 w 148"/>
                  <a:gd name="T75" fmla="*/ 80 h 97"/>
                  <a:gd name="T76" fmla="*/ 52 w 148"/>
                  <a:gd name="T77" fmla="*/ 107 h 97"/>
                  <a:gd name="T78" fmla="*/ 36 w 148"/>
                  <a:gd name="T79" fmla="*/ 134 h 97"/>
                  <a:gd name="T80" fmla="*/ 22 w 148"/>
                  <a:gd name="T81" fmla="*/ 165 h 97"/>
                  <a:gd name="T82" fmla="*/ 14 w 148"/>
                  <a:gd name="T83" fmla="*/ 192 h 97"/>
                  <a:gd name="T84" fmla="*/ 3 w 148"/>
                  <a:gd name="T85" fmla="*/ 236 h 97"/>
                  <a:gd name="T86" fmla="*/ 0 w 148"/>
                  <a:gd name="T87" fmla="*/ 252 h 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8" h="97">
                    <a:moveTo>
                      <a:pt x="0" y="92"/>
                    </a:moveTo>
                    <a:lnTo>
                      <a:pt x="0" y="93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5" y="68"/>
                    </a:lnTo>
                    <a:lnTo>
                      <a:pt x="8" y="58"/>
                    </a:lnTo>
                    <a:lnTo>
                      <a:pt x="13" y="47"/>
                    </a:lnTo>
                    <a:lnTo>
                      <a:pt x="19" y="37"/>
                    </a:lnTo>
                    <a:lnTo>
                      <a:pt x="29" y="27"/>
                    </a:lnTo>
                    <a:lnTo>
                      <a:pt x="39" y="19"/>
                    </a:lnTo>
                    <a:lnTo>
                      <a:pt x="49" y="11"/>
                    </a:lnTo>
                    <a:lnTo>
                      <a:pt x="60" y="6"/>
                    </a:lnTo>
                    <a:lnTo>
                      <a:pt x="70" y="4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106" y="1"/>
                    </a:lnTo>
                    <a:lnTo>
                      <a:pt x="119" y="4"/>
                    </a:lnTo>
                    <a:lnTo>
                      <a:pt x="131" y="8"/>
                    </a:lnTo>
                    <a:lnTo>
                      <a:pt x="145" y="6"/>
                    </a:lnTo>
                    <a:lnTo>
                      <a:pt x="148" y="8"/>
                    </a:lnTo>
                    <a:lnTo>
                      <a:pt x="141" y="8"/>
                    </a:lnTo>
                    <a:lnTo>
                      <a:pt x="131" y="8"/>
                    </a:lnTo>
                    <a:lnTo>
                      <a:pt x="125" y="6"/>
                    </a:lnTo>
                    <a:lnTo>
                      <a:pt x="111" y="3"/>
                    </a:lnTo>
                    <a:lnTo>
                      <a:pt x="98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5" y="1"/>
                    </a:lnTo>
                    <a:lnTo>
                      <a:pt x="78" y="3"/>
                    </a:lnTo>
                    <a:lnTo>
                      <a:pt x="69" y="4"/>
                    </a:lnTo>
                    <a:lnTo>
                      <a:pt x="59" y="8"/>
                    </a:lnTo>
                    <a:lnTo>
                      <a:pt x="49" y="12"/>
                    </a:lnTo>
                    <a:lnTo>
                      <a:pt x="38" y="20"/>
                    </a:lnTo>
                    <a:lnTo>
                      <a:pt x="28" y="29"/>
                    </a:lnTo>
                    <a:lnTo>
                      <a:pt x="19" y="39"/>
                    </a:lnTo>
                    <a:lnTo>
                      <a:pt x="13" y="49"/>
                    </a:lnTo>
                    <a:lnTo>
                      <a:pt x="8" y="60"/>
                    </a:lnTo>
                    <a:lnTo>
                      <a:pt x="5" y="70"/>
                    </a:lnTo>
                    <a:lnTo>
                      <a:pt x="1" y="8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1" name="Freeform 1417"/>
              <p:cNvSpPr>
                <a:spLocks/>
              </p:cNvSpPr>
              <p:nvPr/>
            </p:nvSpPr>
            <p:spPr bwMode="auto">
              <a:xfrm>
                <a:off x="1781" y="959"/>
                <a:ext cx="140" cy="25"/>
              </a:xfrm>
              <a:custGeom>
                <a:avLst/>
                <a:gdLst>
                  <a:gd name="T0" fmla="*/ 137 w 51"/>
                  <a:gd name="T1" fmla="*/ 25 h 9"/>
                  <a:gd name="T2" fmla="*/ 140 w 51"/>
                  <a:gd name="T3" fmla="*/ 25 h 9"/>
                  <a:gd name="T4" fmla="*/ 137 w 51"/>
                  <a:gd name="T5" fmla="*/ 25 h 9"/>
                  <a:gd name="T6" fmla="*/ 85 w 51"/>
                  <a:gd name="T7" fmla="*/ 11 h 9"/>
                  <a:gd name="T8" fmla="*/ 52 w 51"/>
                  <a:gd name="T9" fmla="*/ 6 h 9"/>
                  <a:gd name="T10" fmla="*/ 41 w 51"/>
                  <a:gd name="T11" fmla="*/ 6 h 9"/>
                  <a:gd name="T12" fmla="*/ 38 w 51"/>
                  <a:gd name="T13" fmla="*/ 6 h 9"/>
                  <a:gd name="T14" fmla="*/ 27 w 51"/>
                  <a:gd name="T15" fmla="*/ 8 h 9"/>
                  <a:gd name="T16" fmla="*/ 11 w 51"/>
                  <a:gd name="T17" fmla="*/ 8 h 9"/>
                  <a:gd name="T18" fmla="*/ 0 w 51"/>
                  <a:gd name="T19" fmla="*/ 8 h 9"/>
                  <a:gd name="T20" fmla="*/ 11 w 51"/>
                  <a:gd name="T21" fmla="*/ 8 h 9"/>
                  <a:gd name="T22" fmla="*/ 38 w 51"/>
                  <a:gd name="T23" fmla="*/ 6 h 9"/>
                  <a:gd name="T24" fmla="*/ 44 w 51"/>
                  <a:gd name="T25" fmla="*/ 0 h 9"/>
                  <a:gd name="T26" fmla="*/ 55 w 51"/>
                  <a:gd name="T27" fmla="*/ 6 h 9"/>
                  <a:gd name="T28" fmla="*/ 88 w 51"/>
                  <a:gd name="T29" fmla="*/ 11 h 9"/>
                  <a:gd name="T30" fmla="*/ 137 w 51"/>
                  <a:gd name="T31" fmla="*/ 25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9">
                    <a:moveTo>
                      <a:pt x="50" y="9"/>
                    </a:moveTo>
                    <a:lnTo>
                      <a:pt x="51" y="9"/>
                    </a:lnTo>
                    <a:lnTo>
                      <a:pt x="50" y="9"/>
                    </a:lnTo>
                    <a:lnTo>
                      <a:pt x="31" y="4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32" y="4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2" name="Freeform 1418"/>
              <p:cNvSpPr>
                <a:spLocks/>
              </p:cNvSpPr>
              <p:nvPr/>
            </p:nvSpPr>
            <p:spPr bwMode="auto">
              <a:xfrm>
                <a:off x="1595" y="951"/>
                <a:ext cx="216" cy="99"/>
              </a:xfrm>
              <a:custGeom>
                <a:avLst/>
                <a:gdLst>
                  <a:gd name="T0" fmla="*/ 211 w 79"/>
                  <a:gd name="T1" fmla="*/ 0 h 36"/>
                  <a:gd name="T2" fmla="*/ 211 w 79"/>
                  <a:gd name="T3" fmla="*/ 3 h 36"/>
                  <a:gd name="T4" fmla="*/ 216 w 79"/>
                  <a:gd name="T5" fmla="*/ 3 h 36"/>
                  <a:gd name="T6" fmla="*/ 211 w 79"/>
                  <a:gd name="T7" fmla="*/ 3 h 36"/>
                  <a:gd name="T8" fmla="*/ 200 w 79"/>
                  <a:gd name="T9" fmla="*/ 3 h 36"/>
                  <a:gd name="T10" fmla="*/ 183 w 79"/>
                  <a:gd name="T11" fmla="*/ 3 h 36"/>
                  <a:gd name="T12" fmla="*/ 170 w 79"/>
                  <a:gd name="T13" fmla="*/ 6 h 36"/>
                  <a:gd name="T14" fmla="*/ 159 w 79"/>
                  <a:gd name="T15" fmla="*/ 14 h 36"/>
                  <a:gd name="T16" fmla="*/ 142 w 79"/>
                  <a:gd name="T17" fmla="*/ 19 h 36"/>
                  <a:gd name="T18" fmla="*/ 129 w 79"/>
                  <a:gd name="T19" fmla="*/ 28 h 36"/>
                  <a:gd name="T20" fmla="*/ 112 w 79"/>
                  <a:gd name="T21" fmla="*/ 28 h 36"/>
                  <a:gd name="T22" fmla="*/ 98 w 79"/>
                  <a:gd name="T23" fmla="*/ 33 h 36"/>
                  <a:gd name="T24" fmla="*/ 74 w 79"/>
                  <a:gd name="T25" fmla="*/ 44 h 36"/>
                  <a:gd name="T26" fmla="*/ 49 w 79"/>
                  <a:gd name="T27" fmla="*/ 58 h 36"/>
                  <a:gd name="T28" fmla="*/ 36 w 79"/>
                  <a:gd name="T29" fmla="*/ 66 h 36"/>
                  <a:gd name="T30" fmla="*/ 14 w 79"/>
                  <a:gd name="T31" fmla="*/ 85 h 36"/>
                  <a:gd name="T32" fmla="*/ 0 w 79"/>
                  <a:gd name="T33" fmla="*/ 99 h 36"/>
                  <a:gd name="T34" fmla="*/ 14 w 79"/>
                  <a:gd name="T35" fmla="*/ 85 h 36"/>
                  <a:gd name="T36" fmla="*/ 33 w 79"/>
                  <a:gd name="T37" fmla="*/ 72 h 36"/>
                  <a:gd name="T38" fmla="*/ 55 w 79"/>
                  <a:gd name="T39" fmla="*/ 55 h 36"/>
                  <a:gd name="T40" fmla="*/ 74 w 79"/>
                  <a:gd name="T41" fmla="*/ 41 h 36"/>
                  <a:gd name="T42" fmla="*/ 98 w 79"/>
                  <a:gd name="T43" fmla="*/ 30 h 36"/>
                  <a:gd name="T44" fmla="*/ 115 w 79"/>
                  <a:gd name="T45" fmla="*/ 28 h 36"/>
                  <a:gd name="T46" fmla="*/ 129 w 79"/>
                  <a:gd name="T47" fmla="*/ 22 h 36"/>
                  <a:gd name="T48" fmla="*/ 145 w 79"/>
                  <a:gd name="T49" fmla="*/ 19 h 36"/>
                  <a:gd name="T50" fmla="*/ 156 w 79"/>
                  <a:gd name="T51" fmla="*/ 14 h 36"/>
                  <a:gd name="T52" fmla="*/ 170 w 79"/>
                  <a:gd name="T53" fmla="*/ 6 h 36"/>
                  <a:gd name="T54" fmla="*/ 183 w 79"/>
                  <a:gd name="T55" fmla="*/ 0 h 36"/>
                  <a:gd name="T56" fmla="*/ 200 w 79"/>
                  <a:gd name="T57" fmla="*/ 0 h 36"/>
                  <a:gd name="T58" fmla="*/ 211 w 79"/>
                  <a:gd name="T59" fmla="*/ 0 h 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9" h="36">
                    <a:moveTo>
                      <a:pt x="77" y="0"/>
                    </a:moveTo>
                    <a:lnTo>
                      <a:pt x="77" y="1"/>
                    </a:lnTo>
                    <a:lnTo>
                      <a:pt x="79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7" y="1"/>
                    </a:lnTo>
                    <a:lnTo>
                      <a:pt x="62" y="2"/>
                    </a:lnTo>
                    <a:lnTo>
                      <a:pt x="58" y="5"/>
                    </a:lnTo>
                    <a:lnTo>
                      <a:pt x="52" y="7"/>
                    </a:lnTo>
                    <a:lnTo>
                      <a:pt x="47" y="10"/>
                    </a:lnTo>
                    <a:lnTo>
                      <a:pt x="41" y="10"/>
                    </a:lnTo>
                    <a:lnTo>
                      <a:pt x="36" y="12"/>
                    </a:lnTo>
                    <a:lnTo>
                      <a:pt x="27" y="16"/>
                    </a:lnTo>
                    <a:lnTo>
                      <a:pt x="18" y="21"/>
                    </a:lnTo>
                    <a:lnTo>
                      <a:pt x="13" y="24"/>
                    </a:lnTo>
                    <a:lnTo>
                      <a:pt x="5" y="31"/>
                    </a:lnTo>
                    <a:lnTo>
                      <a:pt x="0" y="36"/>
                    </a:lnTo>
                    <a:lnTo>
                      <a:pt x="5" y="31"/>
                    </a:lnTo>
                    <a:lnTo>
                      <a:pt x="12" y="26"/>
                    </a:lnTo>
                    <a:lnTo>
                      <a:pt x="20" y="20"/>
                    </a:lnTo>
                    <a:lnTo>
                      <a:pt x="27" y="15"/>
                    </a:lnTo>
                    <a:lnTo>
                      <a:pt x="36" y="11"/>
                    </a:lnTo>
                    <a:lnTo>
                      <a:pt x="42" y="10"/>
                    </a:lnTo>
                    <a:lnTo>
                      <a:pt x="47" y="8"/>
                    </a:lnTo>
                    <a:lnTo>
                      <a:pt x="53" y="7"/>
                    </a:lnTo>
                    <a:lnTo>
                      <a:pt x="57" y="5"/>
                    </a:lnTo>
                    <a:lnTo>
                      <a:pt x="62" y="2"/>
                    </a:lnTo>
                    <a:lnTo>
                      <a:pt x="67" y="0"/>
                    </a:lnTo>
                    <a:lnTo>
                      <a:pt x="73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3" name="Freeform 1419"/>
              <p:cNvSpPr>
                <a:spLocks/>
              </p:cNvSpPr>
              <p:nvPr/>
            </p:nvSpPr>
            <p:spPr bwMode="auto">
              <a:xfrm>
                <a:off x="1537" y="1000"/>
                <a:ext cx="412" cy="275"/>
              </a:xfrm>
              <a:custGeom>
                <a:avLst/>
                <a:gdLst>
                  <a:gd name="T0" fmla="*/ 398 w 150"/>
                  <a:gd name="T1" fmla="*/ 44 h 100"/>
                  <a:gd name="T2" fmla="*/ 401 w 150"/>
                  <a:gd name="T3" fmla="*/ 44 h 100"/>
                  <a:gd name="T4" fmla="*/ 412 w 150"/>
                  <a:gd name="T5" fmla="*/ 52 h 100"/>
                  <a:gd name="T6" fmla="*/ 401 w 150"/>
                  <a:gd name="T7" fmla="*/ 50 h 100"/>
                  <a:gd name="T8" fmla="*/ 398 w 150"/>
                  <a:gd name="T9" fmla="*/ 44 h 100"/>
                  <a:gd name="T10" fmla="*/ 382 w 150"/>
                  <a:gd name="T11" fmla="*/ 39 h 100"/>
                  <a:gd name="T12" fmla="*/ 338 w 150"/>
                  <a:gd name="T13" fmla="*/ 17 h 100"/>
                  <a:gd name="T14" fmla="*/ 305 w 150"/>
                  <a:gd name="T15" fmla="*/ 11 h 100"/>
                  <a:gd name="T16" fmla="*/ 272 w 150"/>
                  <a:gd name="T17" fmla="*/ 6 h 100"/>
                  <a:gd name="T18" fmla="*/ 239 w 150"/>
                  <a:gd name="T19" fmla="*/ 0 h 100"/>
                  <a:gd name="T20" fmla="*/ 201 w 150"/>
                  <a:gd name="T21" fmla="*/ 8 h 100"/>
                  <a:gd name="T22" fmla="*/ 162 w 150"/>
                  <a:gd name="T23" fmla="*/ 17 h 100"/>
                  <a:gd name="T24" fmla="*/ 132 w 150"/>
                  <a:gd name="T25" fmla="*/ 30 h 100"/>
                  <a:gd name="T26" fmla="*/ 102 w 150"/>
                  <a:gd name="T27" fmla="*/ 52 h 100"/>
                  <a:gd name="T28" fmla="*/ 77 w 150"/>
                  <a:gd name="T29" fmla="*/ 69 h 100"/>
                  <a:gd name="T30" fmla="*/ 60 w 150"/>
                  <a:gd name="T31" fmla="*/ 91 h 100"/>
                  <a:gd name="T32" fmla="*/ 47 w 150"/>
                  <a:gd name="T33" fmla="*/ 105 h 100"/>
                  <a:gd name="T34" fmla="*/ 38 w 150"/>
                  <a:gd name="T35" fmla="*/ 118 h 100"/>
                  <a:gd name="T36" fmla="*/ 38 w 150"/>
                  <a:gd name="T37" fmla="*/ 121 h 100"/>
                  <a:gd name="T38" fmla="*/ 25 w 150"/>
                  <a:gd name="T39" fmla="*/ 154 h 100"/>
                  <a:gd name="T40" fmla="*/ 16 w 150"/>
                  <a:gd name="T41" fmla="*/ 193 h 100"/>
                  <a:gd name="T42" fmla="*/ 5 w 150"/>
                  <a:gd name="T43" fmla="*/ 226 h 100"/>
                  <a:gd name="T44" fmla="*/ 0 w 150"/>
                  <a:gd name="T45" fmla="*/ 275 h 100"/>
                  <a:gd name="T46" fmla="*/ 5 w 150"/>
                  <a:gd name="T47" fmla="*/ 226 h 100"/>
                  <a:gd name="T48" fmla="*/ 8 w 150"/>
                  <a:gd name="T49" fmla="*/ 209 h 100"/>
                  <a:gd name="T50" fmla="*/ 19 w 150"/>
                  <a:gd name="T51" fmla="*/ 171 h 100"/>
                  <a:gd name="T52" fmla="*/ 33 w 150"/>
                  <a:gd name="T53" fmla="*/ 132 h 100"/>
                  <a:gd name="T54" fmla="*/ 38 w 150"/>
                  <a:gd name="T55" fmla="*/ 113 h 100"/>
                  <a:gd name="T56" fmla="*/ 49 w 150"/>
                  <a:gd name="T57" fmla="*/ 99 h 100"/>
                  <a:gd name="T58" fmla="*/ 63 w 150"/>
                  <a:gd name="T59" fmla="*/ 83 h 100"/>
                  <a:gd name="T60" fmla="*/ 80 w 150"/>
                  <a:gd name="T61" fmla="*/ 66 h 100"/>
                  <a:gd name="T62" fmla="*/ 104 w 150"/>
                  <a:gd name="T63" fmla="*/ 50 h 100"/>
                  <a:gd name="T64" fmla="*/ 132 w 150"/>
                  <a:gd name="T65" fmla="*/ 28 h 100"/>
                  <a:gd name="T66" fmla="*/ 165 w 150"/>
                  <a:gd name="T67" fmla="*/ 14 h 100"/>
                  <a:gd name="T68" fmla="*/ 203 w 150"/>
                  <a:gd name="T69" fmla="*/ 6 h 100"/>
                  <a:gd name="T70" fmla="*/ 239 w 150"/>
                  <a:gd name="T71" fmla="*/ 0 h 100"/>
                  <a:gd name="T72" fmla="*/ 275 w 150"/>
                  <a:gd name="T73" fmla="*/ 0 h 100"/>
                  <a:gd name="T74" fmla="*/ 310 w 150"/>
                  <a:gd name="T75" fmla="*/ 8 h 100"/>
                  <a:gd name="T76" fmla="*/ 338 w 150"/>
                  <a:gd name="T77" fmla="*/ 17 h 100"/>
                  <a:gd name="T78" fmla="*/ 382 w 150"/>
                  <a:gd name="T79" fmla="*/ 36 h 100"/>
                  <a:gd name="T80" fmla="*/ 398 w 150"/>
                  <a:gd name="T81" fmla="*/ 44 h 1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0" h="100">
                    <a:moveTo>
                      <a:pt x="145" y="16"/>
                    </a:moveTo>
                    <a:lnTo>
                      <a:pt x="146" y="16"/>
                    </a:lnTo>
                    <a:lnTo>
                      <a:pt x="150" y="19"/>
                    </a:lnTo>
                    <a:lnTo>
                      <a:pt x="146" y="18"/>
                    </a:lnTo>
                    <a:lnTo>
                      <a:pt x="145" y="16"/>
                    </a:lnTo>
                    <a:lnTo>
                      <a:pt x="139" y="14"/>
                    </a:lnTo>
                    <a:lnTo>
                      <a:pt x="123" y="6"/>
                    </a:lnTo>
                    <a:lnTo>
                      <a:pt x="111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73" y="3"/>
                    </a:lnTo>
                    <a:lnTo>
                      <a:pt x="59" y="6"/>
                    </a:lnTo>
                    <a:lnTo>
                      <a:pt x="48" y="11"/>
                    </a:lnTo>
                    <a:lnTo>
                      <a:pt x="37" y="19"/>
                    </a:lnTo>
                    <a:lnTo>
                      <a:pt x="28" y="25"/>
                    </a:lnTo>
                    <a:lnTo>
                      <a:pt x="22" y="33"/>
                    </a:lnTo>
                    <a:lnTo>
                      <a:pt x="17" y="38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2" y="82"/>
                    </a:lnTo>
                    <a:lnTo>
                      <a:pt x="0" y="100"/>
                    </a:lnTo>
                    <a:lnTo>
                      <a:pt x="2" y="82"/>
                    </a:lnTo>
                    <a:lnTo>
                      <a:pt x="3" y="76"/>
                    </a:lnTo>
                    <a:lnTo>
                      <a:pt x="7" y="62"/>
                    </a:lnTo>
                    <a:lnTo>
                      <a:pt x="12" y="48"/>
                    </a:lnTo>
                    <a:lnTo>
                      <a:pt x="14" y="41"/>
                    </a:lnTo>
                    <a:lnTo>
                      <a:pt x="18" y="36"/>
                    </a:lnTo>
                    <a:lnTo>
                      <a:pt x="23" y="30"/>
                    </a:lnTo>
                    <a:lnTo>
                      <a:pt x="29" y="24"/>
                    </a:lnTo>
                    <a:lnTo>
                      <a:pt x="38" y="18"/>
                    </a:lnTo>
                    <a:lnTo>
                      <a:pt x="48" y="10"/>
                    </a:lnTo>
                    <a:lnTo>
                      <a:pt x="60" y="5"/>
                    </a:lnTo>
                    <a:lnTo>
                      <a:pt x="74" y="2"/>
                    </a:lnTo>
                    <a:lnTo>
                      <a:pt x="87" y="0"/>
                    </a:lnTo>
                    <a:lnTo>
                      <a:pt x="100" y="0"/>
                    </a:lnTo>
                    <a:lnTo>
                      <a:pt x="113" y="3"/>
                    </a:lnTo>
                    <a:lnTo>
                      <a:pt x="123" y="6"/>
                    </a:lnTo>
                    <a:lnTo>
                      <a:pt x="139" y="13"/>
                    </a:lnTo>
                    <a:lnTo>
                      <a:pt x="145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4" name="Freeform 1420"/>
              <p:cNvSpPr>
                <a:spLocks/>
              </p:cNvSpPr>
              <p:nvPr/>
            </p:nvSpPr>
            <p:spPr bwMode="auto">
              <a:xfrm>
                <a:off x="1916" y="1022"/>
                <a:ext cx="22" cy="9"/>
              </a:xfrm>
              <a:custGeom>
                <a:avLst/>
                <a:gdLst>
                  <a:gd name="T0" fmla="*/ 22 w 8"/>
                  <a:gd name="T1" fmla="*/ 3 h 3"/>
                  <a:gd name="T2" fmla="*/ 14 w 8"/>
                  <a:gd name="T3" fmla="*/ 3 h 3"/>
                  <a:gd name="T4" fmla="*/ 6 w 8"/>
                  <a:gd name="T5" fmla="*/ 3 h 3"/>
                  <a:gd name="T6" fmla="*/ 0 w 8"/>
                  <a:gd name="T7" fmla="*/ 6 h 3"/>
                  <a:gd name="T8" fmla="*/ 0 w 8"/>
                  <a:gd name="T9" fmla="*/ 9 h 3"/>
                  <a:gd name="T10" fmla="*/ 0 w 8"/>
                  <a:gd name="T11" fmla="*/ 6 h 3"/>
                  <a:gd name="T12" fmla="*/ 3 w 8"/>
                  <a:gd name="T13" fmla="*/ 3 h 3"/>
                  <a:gd name="T14" fmla="*/ 6 w 8"/>
                  <a:gd name="T15" fmla="*/ 0 h 3"/>
                  <a:gd name="T16" fmla="*/ 14 w 8"/>
                  <a:gd name="T17" fmla="*/ 0 h 3"/>
                  <a:gd name="T18" fmla="*/ 22 w 8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lnTo>
                      <a:pt x="5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5" name="Freeform 1421"/>
              <p:cNvSpPr>
                <a:spLocks/>
              </p:cNvSpPr>
              <p:nvPr/>
            </p:nvSpPr>
            <p:spPr bwMode="auto">
              <a:xfrm>
                <a:off x="1625" y="1031"/>
                <a:ext cx="321" cy="101"/>
              </a:xfrm>
              <a:custGeom>
                <a:avLst/>
                <a:gdLst>
                  <a:gd name="T0" fmla="*/ 313 w 117"/>
                  <a:gd name="T1" fmla="*/ 35 h 37"/>
                  <a:gd name="T2" fmla="*/ 313 w 117"/>
                  <a:gd name="T3" fmla="*/ 38 h 37"/>
                  <a:gd name="T4" fmla="*/ 321 w 117"/>
                  <a:gd name="T5" fmla="*/ 41 h 37"/>
                  <a:gd name="T6" fmla="*/ 313 w 117"/>
                  <a:gd name="T7" fmla="*/ 38 h 37"/>
                  <a:gd name="T8" fmla="*/ 305 w 117"/>
                  <a:gd name="T9" fmla="*/ 33 h 37"/>
                  <a:gd name="T10" fmla="*/ 277 w 117"/>
                  <a:gd name="T11" fmla="*/ 19 h 37"/>
                  <a:gd name="T12" fmla="*/ 255 w 117"/>
                  <a:gd name="T13" fmla="*/ 11 h 37"/>
                  <a:gd name="T14" fmla="*/ 236 w 117"/>
                  <a:gd name="T15" fmla="*/ 8 h 37"/>
                  <a:gd name="T16" fmla="*/ 214 w 117"/>
                  <a:gd name="T17" fmla="*/ 5 h 37"/>
                  <a:gd name="T18" fmla="*/ 189 w 117"/>
                  <a:gd name="T19" fmla="*/ 5 h 37"/>
                  <a:gd name="T20" fmla="*/ 165 w 117"/>
                  <a:gd name="T21" fmla="*/ 0 h 37"/>
                  <a:gd name="T22" fmla="*/ 143 w 117"/>
                  <a:gd name="T23" fmla="*/ 5 h 37"/>
                  <a:gd name="T24" fmla="*/ 102 w 117"/>
                  <a:gd name="T25" fmla="*/ 11 h 37"/>
                  <a:gd name="T26" fmla="*/ 74 w 117"/>
                  <a:gd name="T27" fmla="*/ 22 h 37"/>
                  <a:gd name="T28" fmla="*/ 63 w 117"/>
                  <a:gd name="T29" fmla="*/ 27 h 37"/>
                  <a:gd name="T30" fmla="*/ 63 w 117"/>
                  <a:gd name="T31" fmla="*/ 25 h 37"/>
                  <a:gd name="T32" fmla="*/ 60 w 117"/>
                  <a:gd name="T33" fmla="*/ 27 h 37"/>
                  <a:gd name="T34" fmla="*/ 52 w 117"/>
                  <a:gd name="T35" fmla="*/ 41 h 37"/>
                  <a:gd name="T36" fmla="*/ 33 w 117"/>
                  <a:gd name="T37" fmla="*/ 60 h 37"/>
                  <a:gd name="T38" fmla="*/ 16 w 117"/>
                  <a:gd name="T39" fmla="*/ 76 h 37"/>
                  <a:gd name="T40" fmla="*/ 3 w 117"/>
                  <a:gd name="T41" fmla="*/ 96 h 37"/>
                  <a:gd name="T42" fmla="*/ 0 w 117"/>
                  <a:gd name="T43" fmla="*/ 101 h 37"/>
                  <a:gd name="T44" fmla="*/ 16 w 117"/>
                  <a:gd name="T45" fmla="*/ 74 h 37"/>
                  <a:gd name="T46" fmla="*/ 25 w 117"/>
                  <a:gd name="T47" fmla="*/ 66 h 37"/>
                  <a:gd name="T48" fmla="*/ 44 w 117"/>
                  <a:gd name="T49" fmla="*/ 49 h 37"/>
                  <a:gd name="T50" fmla="*/ 58 w 117"/>
                  <a:gd name="T51" fmla="*/ 27 h 37"/>
                  <a:gd name="T52" fmla="*/ 63 w 117"/>
                  <a:gd name="T53" fmla="*/ 25 h 37"/>
                  <a:gd name="T54" fmla="*/ 69 w 117"/>
                  <a:gd name="T55" fmla="*/ 25 h 37"/>
                  <a:gd name="T56" fmla="*/ 77 w 117"/>
                  <a:gd name="T57" fmla="*/ 19 h 37"/>
                  <a:gd name="T58" fmla="*/ 104 w 117"/>
                  <a:gd name="T59" fmla="*/ 8 h 37"/>
                  <a:gd name="T60" fmla="*/ 143 w 117"/>
                  <a:gd name="T61" fmla="*/ 0 h 37"/>
                  <a:gd name="T62" fmla="*/ 167 w 117"/>
                  <a:gd name="T63" fmla="*/ 0 h 37"/>
                  <a:gd name="T64" fmla="*/ 189 w 117"/>
                  <a:gd name="T65" fmla="*/ 0 h 37"/>
                  <a:gd name="T66" fmla="*/ 214 w 117"/>
                  <a:gd name="T67" fmla="*/ 0 h 37"/>
                  <a:gd name="T68" fmla="*/ 239 w 117"/>
                  <a:gd name="T69" fmla="*/ 5 h 37"/>
                  <a:gd name="T70" fmla="*/ 258 w 117"/>
                  <a:gd name="T71" fmla="*/ 11 h 37"/>
                  <a:gd name="T72" fmla="*/ 277 w 117"/>
                  <a:gd name="T73" fmla="*/ 19 h 37"/>
                  <a:gd name="T74" fmla="*/ 305 w 117"/>
                  <a:gd name="T75" fmla="*/ 33 h 37"/>
                  <a:gd name="T76" fmla="*/ 313 w 117"/>
                  <a:gd name="T77" fmla="*/ 35 h 3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7" h="37">
                    <a:moveTo>
                      <a:pt x="114" y="13"/>
                    </a:moveTo>
                    <a:lnTo>
                      <a:pt x="114" y="14"/>
                    </a:lnTo>
                    <a:lnTo>
                      <a:pt x="117" y="15"/>
                    </a:lnTo>
                    <a:lnTo>
                      <a:pt x="114" y="14"/>
                    </a:lnTo>
                    <a:lnTo>
                      <a:pt x="111" y="12"/>
                    </a:lnTo>
                    <a:lnTo>
                      <a:pt x="101" y="7"/>
                    </a:lnTo>
                    <a:lnTo>
                      <a:pt x="93" y="4"/>
                    </a:lnTo>
                    <a:lnTo>
                      <a:pt x="86" y="3"/>
                    </a:lnTo>
                    <a:lnTo>
                      <a:pt x="78" y="2"/>
                    </a:lnTo>
                    <a:lnTo>
                      <a:pt x="69" y="2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2" y="10"/>
                    </a:lnTo>
                    <a:lnTo>
                      <a:pt x="19" y="15"/>
                    </a:lnTo>
                    <a:lnTo>
                      <a:pt x="12" y="22"/>
                    </a:lnTo>
                    <a:lnTo>
                      <a:pt x="6" y="28"/>
                    </a:lnTo>
                    <a:lnTo>
                      <a:pt x="1" y="35"/>
                    </a:lnTo>
                    <a:lnTo>
                      <a:pt x="0" y="37"/>
                    </a:lnTo>
                    <a:lnTo>
                      <a:pt x="6" y="27"/>
                    </a:lnTo>
                    <a:lnTo>
                      <a:pt x="9" y="24"/>
                    </a:lnTo>
                    <a:lnTo>
                      <a:pt x="16" y="18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8" y="7"/>
                    </a:lnTo>
                    <a:lnTo>
                      <a:pt x="38" y="3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2"/>
                    </a:lnTo>
                    <a:lnTo>
                      <a:pt x="94" y="4"/>
                    </a:lnTo>
                    <a:lnTo>
                      <a:pt x="101" y="7"/>
                    </a:lnTo>
                    <a:lnTo>
                      <a:pt x="111" y="12"/>
                    </a:lnTo>
                    <a:lnTo>
                      <a:pt x="114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6" name="Freeform 1422"/>
              <p:cNvSpPr>
                <a:spLocks/>
              </p:cNvSpPr>
              <p:nvPr/>
            </p:nvSpPr>
            <p:spPr bwMode="auto">
              <a:xfrm>
                <a:off x="1553" y="1014"/>
                <a:ext cx="283" cy="280"/>
              </a:xfrm>
              <a:custGeom>
                <a:avLst/>
                <a:gdLst>
                  <a:gd name="T0" fmla="*/ 3 w 103"/>
                  <a:gd name="T1" fmla="*/ 266 h 102"/>
                  <a:gd name="T2" fmla="*/ 3 w 103"/>
                  <a:gd name="T3" fmla="*/ 269 h 102"/>
                  <a:gd name="T4" fmla="*/ 0 w 103"/>
                  <a:gd name="T5" fmla="*/ 280 h 102"/>
                  <a:gd name="T6" fmla="*/ 0 w 103"/>
                  <a:gd name="T7" fmla="*/ 269 h 102"/>
                  <a:gd name="T8" fmla="*/ 0 w 103"/>
                  <a:gd name="T9" fmla="*/ 266 h 102"/>
                  <a:gd name="T10" fmla="*/ 3 w 103"/>
                  <a:gd name="T11" fmla="*/ 264 h 102"/>
                  <a:gd name="T12" fmla="*/ 3 w 103"/>
                  <a:gd name="T13" fmla="*/ 253 h 102"/>
                  <a:gd name="T14" fmla="*/ 5 w 103"/>
                  <a:gd name="T15" fmla="*/ 217 h 102"/>
                  <a:gd name="T16" fmla="*/ 8 w 103"/>
                  <a:gd name="T17" fmla="*/ 192 h 102"/>
                  <a:gd name="T18" fmla="*/ 16 w 103"/>
                  <a:gd name="T19" fmla="*/ 167 h 102"/>
                  <a:gd name="T20" fmla="*/ 27 w 103"/>
                  <a:gd name="T21" fmla="*/ 140 h 102"/>
                  <a:gd name="T22" fmla="*/ 41 w 103"/>
                  <a:gd name="T23" fmla="*/ 113 h 102"/>
                  <a:gd name="T24" fmla="*/ 58 w 103"/>
                  <a:gd name="T25" fmla="*/ 85 h 102"/>
                  <a:gd name="T26" fmla="*/ 74 w 103"/>
                  <a:gd name="T27" fmla="*/ 66 h 102"/>
                  <a:gd name="T28" fmla="*/ 96 w 103"/>
                  <a:gd name="T29" fmla="*/ 49 h 102"/>
                  <a:gd name="T30" fmla="*/ 115 w 103"/>
                  <a:gd name="T31" fmla="*/ 36 h 102"/>
                  <a:gd name="T32" fmla="*/ 148 w 103"/>
                  <a:gd name="T33" fmla="*/ 16 h 102"/>
                  <a:gd name="T34" fmla="*/ 159 w 103"/>
                  <a:gd name="T35" fmla="*/ 14 h 102"/>
                  <a:gd name="T36" fmla="*/ 190 w 103"/>
                  <a:gd name="T37" fmla="*/ 8 h 102"/>
                  <a:gd name="T38" fmla="*/ 217 w 103"/>
                  <a:gd name="T39" fmla="*/ 3 h 102"/>
                  <a:gd name="T40" fmla="*/ 250 w 103"/>
                  <a:gd name="T41" fmla="*/ 0 h 102"/>
                  <a:gd name="T42" fmla="*/ 283 w 103"/>
                  <a:gd name="T43" fmla="*/ 0 h 102"/>
                  <a:gd name="T44" fmla="*/ 245 w 103"/>
                  <a:gd name="T45" fmla="*/ 3 h 102"/>
                  <a:gd name="T46" fmla="*/ 236 w 103"/>
                  <a:gd name="T47" fmla="*/ 3 h 102"/>
                  <a:gd name="T48" fmla="*/ 203 w 103"/>
                  <a:gd name="T49" fmla="*/ 8 h 102"/>
                  <a:gd name="T50" fmla="*/ 170 w 103"/>
                  <a:gd name="T51" fmla="*/ 11 h 102"/>
                  <a:gd name="T52" fmla="*/ 157 w 103"/>
                  <a:gd name="T53" fmla="*/ 16 h 102"/>
                  <a:gd name="T54" fmla="*/ 146 w 103"/>
                  <a:gd name="T55" fmla="*/ 22 h 102"/>
                  <a:gd name="T56" fmla="*/ 113 w 103"/>
                  <a:gd name="T57" fmla="*/ 38 h 102"/>
                  <a:gd name="T58" fmla="*/ 96 w 103"/>
                  <a:gd name="T59" fmla="*/ 52 h 102"/>
                  <a:gd name="T60" fmla="*/ 74 w 103"/>
                  <a:gd name="T61" fmla="*/ 69 h 102"/>
                  <a:gd name="T62" fmla="*/ 58 w 103"/>
                  <a:gd name="T63" fmla="*/ 91 h 102"/>
                  <a:gd name="T64" fmla="*/ 44 w 103"/>
                  <a:gd name="T65" fmla="*/ 118 h 102"/>
                  <a:gd name="T66" fmla="*/ 30 w 103"/>
                  <a:gd name="T67" fmla="*/ 140 h 102"/>
                  <a:gd name="T68" fmla="*/ 19 w 103"/>
                  <a:gd name="T69" fmla="*/ 167 h 102"/>
                  <a:gd name="T70" fmla="*/ 14 w 103"/>
                  <a:gd name="T71" fmla="*/ 195 h 102"/>
                  <a:gd name="T72" fmla="*/ 8 w 103"/>
                  <a:gd name="T73" fmla="*/ 220 h 102"/>
                  <a:gd name="T74" fmla="*/ 5 w 103"/>
                  <a:gd name="T75" fmla="*/ 253 h 102"/>
                  <a:gd name="T76" fmla="*/ 3 w 103"/>
                  <a:gd name="T77" fmla="*/ 264 h 102"/>
                  <a:gd name="T78" fmla="*/ 3 w 103"/>
                  <a:gd name="T79" fmla="*/ 266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3" h="102">
                    <a:moveTo>
                      <a:pt x="1" y="97"/>
                    </a:moveTo>
                    <a:lnTo>
                      <a:pt x="1" y="98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1" y="92"/>
                    </a:lnTo>
                    <a:lnTo>
                      <a:pt x="2" y="79"/>
                    </a:lnTo>
                    <a:lnTo>
                      <a:pt x="3" y="70"/>
                    </a:lnTo>
                    <a:lnTo>
                      <a:pt x="6" y="61"/>
                    </a:lnTo>
                    <a:lnTo>
                      <a:pt x="10" y="51"/>
                    </a:lnTo>
                    <a:lnTo>
                      <a:pt x="15" y="41"/>
                    </a:lnTo>
                    <a:lnTo>
                      <a:pt x="21" y="31"/>
                    </a:lnTo>
                    <a:lnTo>
                      <a:pt x="27" y="24"/>
                    </a:lnTo>
                    <a:lnTo>
                      <a:pt x="35" y="18"/>
                    </a:lnTo>
                    <a:lnTo>
                      <a:pt x="42" y="13"/>
                    </a:lnTo>
                    <a:lnTo>
                      <a:pt x="54" y="6"/>
                    </a:lnTo>
                    <a:lnTo>
                      <a:pt x="58" y="5"/>
                    </a:lnTo>
                    <a:lnTo>
                      <a:pt x="69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89" y="1"/>
                    </a:lnTo>
                    <a:lnTo>
                      <a:pt x="86" y="1"/>
                    </a:lnTo>
                    <a:lnTo>
                      <a:pt x="74" y="3"/>
                    </a:lnTo>
                    <a:lnTo>
                      <a:pt x="62" y="4"/>
                    </a:lnTo>
                    <a:lnTo>
                      <a:pt x="57" y="6"/>
                    </a:lnTo>
                    <a:lnTo>
                      <a:pt x="53" y="8"/>
                    </a:lnTo>
                    <a:lnTo>
                      <a:pt x="41" y="14"/>
                    </a:lnTo>
                    <a:lnTo>
                      <a:pt x="35" y="19"/>
                    </a:lnTo>
                    <a:lnTo>
                      <a:pt x="27" y="25"/>
                    </a:lnTo>
                    <a:lnTo>
                      <a:pt x="21" y="33"/>
                    </a:lnTo>
                    <a:lnTo>
                      <a:pt x="16" y="43"/>
                    </a:lnTo>
                    <a:lnTo>
                      <a:pt x="11" y="51"/>
                    </a:lnTo>
                    <a:lnTo>
                      <a:pt x="7" y="61"/>
                    </a:lnTo>
                    <a:lnTo>
                      <a:pt x="5" y="71"/>
                    </a:lnTo>
                    <a:lnTo>
                      <a:pt x="3" y="80"/>
                    </a:lnTo>
                    <a:lnTo>
                      <a:pt x="2" y="92"/>
                    </a:lnTo>
                    <a:lnTo>
                      <a:pt x="1" y="96"/>
                    </a:lnTo>
                    <a:lnTo>
                      <a:pt x="1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7" name="Freeform 1423"/>
              <p:cNvSpPr>
                <a:spLocks/>
              </p:cNvSpPr>
              <p:nvPr/>
            </p:nvSpPr>
            <p:spPr bwMode="auto">
              <a:xfrm>
                <a:off x="1570" y="1072"/>
                <a:ext cx="93" cy="247"/>
              </a:xfrm>
              <a:custGeom>
                <a:avLst/>
                <a:gdLst>
                  <a:gd name="T0" fmla="*/ 3 w 34"/>
                  <a:gd name="T1" fmla="*/ 239 h 90"/>
                  <a:gd name="T2" fmla="*/ 3 w 34"/>
                  <a:gd name="T3" fmla="*/ 247 h 90"/>
                  <a:gd name="T4" fmla="*/ 3 w 34"/>
                  <a:gd name="T5" fmla="*/ 239 h 90"/>
                  <a:gd name="T6" fmla="*/ 0 w 34"/>
                  <a:gd name="T7" fmla="*/ 231 h 90"/>
                  <a:gd name="T8" fmla="*/ 3 w 34"/>
                  <a:gd name="T9" fmla="*/ 209 h 90"/>
                  <a:gd name="T10" fmla="*/ 14 w 34"/>
                  <a:gd name="T11" fmla="*/ 145 h 90"/>
                  <a:gd name="T12" fmla="*/ 27 w 34"/>
                  <a:gd name="T13" fmla="*/ 80 h 90"/>
                  <a:gd name="T14" fmla="*/ 33 w 34"/>
                  <a:gd name="T15" fmla="*/ 60 h 90"/>
                  <a:gd name="T16" fmla="*/ 38 w 34"/>
                  <a:gd name="T17" fmla="*/ 52 h 90"/>
                  <a:gd name="T18" fmla="*/ 52 w 34"/>
                  <a:gd name="T19" fmla="*/ 38 h 90"/>
                  <a:gd name="T20" fmla="*/ 74 w 34"/>
                  <a:gd name="T21" fmla="*/ 14 h 90"/>
                  <a:gd name="T22" fmla="*/ 93 w 34"/>
                  <a:gd name="T23" fmla="*/ 0 h 90"/>
                  <a:gd name="T24" fmla="*/ 74 w 34"/>
                  <a:gd name="T25" fmla="*/ 14 h 90"/>
                  <a:gd name="T26" fmla="*/ 55 w 34"/>
                  <a:gd name="T27" fmla="*/ 36 h 90"/>
                  <a:gd name="T28" fmla="*/ 38 w 34"/>
                  <a:gd name="T29" fmla="*/ 55 h 90"/>
                  <a:gd name="T30" fmla="*/ 33 w 34"/>
                  <a:gd name="T31" fmla="*/ 63 h 90"/>
                  <a:gd name="T32" fmla="*/ 27 w 34"/>
                  <a:gd name="T33" fmla="*/ 82 h 90"/>
                  <a:gd name="T34" fmla="*/ 14 w 34"/>
                  <a:gd name="T35" fmla="*/ 145 h 90"/>
                  <a:gd name="T36" fmla="*/ 3 w 34"/>
                  <a:gd name="T37" fmla="*/ 209 h 90"/>
                  <a:gd name="T38" fmla="*/ 3 w 34"/>
                  <a:gd name="T39" fmla="*/ 231 h 90"/>
                  <a:gd name="T40" fmla="*/ 3 w 34"/>
                  <a:gd name="T41" fmla="*/ 239 h 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" h="90">
                    <a:moveTo>
                      <a:pt x="1" y="87"/>
                    </a:moveTo>
                    <a:lnTo>
                      <a:pt x="1" y="90"/>
                    </a:lnTo>
                    <a:lnTo>
                      <a:pt x="1" y="87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5" y="53"/>
                    </a:lnTo>
                    <a:lnTo>
                      <a:pt x="10" y="29"/>
                    </a:lnTo>
                    <a:lnTo>
                      <a:pt x="12" y="22"/>
                    </a:lnTo>
                    <a:lnTo>
                      <a:pt x="14" y="19"/>
                    </a:lnTo>
                    <a:lnTo>
                      <a:pt x="19" y="14"/>
                    </a:lnTo>
                    <a:lnTo>
                      <a:pt x="27" y="5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0" y="13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10" y="30"/>
                    </a:lnTo>
                    <a:lnTo>
                      <a:pt x="5" y="53"/>
                    </a:lnTo>
                    <a:lnTo>
                      <a:pt x="1" y="76"/>
                    </a:lnTo>
                    <a:lnTo>
                      <a:pt x="1" y="84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8" name="Freeform 1424"/>
              <p:cNvSpPr>
                <a:spLocks/>
              </p:cNvSpPr>
              <p:nvPr/>
            </p:nvSpPr>
            <p:spPr bwMode="auto">
              <a:xfrm>
                <a:off x="1586" y="1053"/>
                <a:ext cx="365" cy="282"/>
              </a:xfrm>
              <a:custGeom>
                <a:avLst/>
                <a:gdLst>
                  <a:gd name="T0" fmla="*/ 351 w 133"/>
                  <a:gd name="T1" fmla="*/ 38 h 103"/>
                  <a:gd name="T2" fmla="*/ 354 w 133"/>
                  <a:gd name="T3" fmla="*/ 38 h 103"/>
                  <a:gd name="T4" fmla="*/ 365 w 133"/>
                  <a:gd name="T5" fmla="*/ 44 h 103"/>
                  <a:gd name="T6" fmla="*/ 354 w 133"/>
                  <a:gd name="T7" fmla="*/ 41 h 103"/>
                  <a:gd name="T8" fmla="*/ 351 w 133"/>
                  <a:gd name="T9" fmla="*/ 38 h 103"/>
                  <a:gd name="T10" fmla="*/ 335 w 133"/>
                  <a:gd name="T11" fmla="*/ 30 h 103"/>
                  <a:gd name="T12" fmla="*/ 291 w 133"/>
                  <a:gd name="T13" fmla="*/ 16 h 103"/>
                  <a:gd name="T14" fmla="*/ 261 w 133"/>
                  <a:gd name="T15" fmla="*/ 11 h 103"/>
                  <a:gd name="T16" fmla="*/ 228 w 133"/>
                  <a:gd name="T17" fmla="*/ 3 h 103"/>
                  <a:gd name="T18" fmla="*/ 195 w 133"/>
                  <a:gd name="T19" fmla="*/ 0 h 103"/>
                  <a:gd name="T20" fmla="*/ 156 w 133"/>
                  <a:gd name="T21" fmla="*/ 3 h 103"/>
                  <a:gd name="T22" fmla="*/ 140 w 133"/>
                  <a:gd name="T23" fmla="*/ 11 h 103"/>
                  <a:gd name="T24" fmla="*/ 123 w 133"/>
                  <a:gd name="T25" fmla="*/ 16 h 103"/>
                  <a:gd name="T26" fmla="*/ 93 w 133"/>
                  <a:gd name="T27" fmla="*/ 33 h 103"/>
                  <a:gd name="T28" fmla="*/ 66 w 133"/>
                  <a:gd name="T29" fmla="*/ 57 h 103"/>
                  <a:gd name="T30" fmla="*/ 44 w 133"/>
                  <a:gd name="T31" fmla="*/ 79 h 103"/>
                  <a:gd name="T32" fmla="*/ 30 w 133"/>
                  <a:gd name="T33" fmla="*/ 99 h 103"/>
                  <a:gd name="T34" fmla="*/ 25 w 133"/>
                  <a:gd name="T35" fmla="*/ 115 h 103"/>
                  <a:gd name="T36" fmla="*/ 16 w 133"/>
                  <a:gd name="T37" fmla="*/ 131 h 103"/>
                  <a:gd name="T38" fmla="*/ 14 w 133"/>
                  <a:gd name="T39" fmla="*/ 142 h 103"/>
                  <a:gd name="T40" fmla="*/ 8 w 133"/>
                  <a:gd name="T41" fmla="*/ 167 h 103"/>
                  <a:gd name="T42" fmla="*/ 3 w 133"/>
                  <a:gd name="T43" fmla="*/ 200 h 103"/>
                  <a:gd name="T44" fmla="*/ 3 w 133"/>
                  <a:gd name="T45" fmla="*/ 222 h 103"/>
                  <a:gd name="T46" fmla="*/ 3 w 133"/>
                  <a:gd name="T47" fmla="*/ 238 h 103"/>
                  <a:gd name="T48" fmla="*/ 0 w 133"/>
                  <a:gd name="T49" fmla="*/ 282 h 103"/>
                  <a:gd name="T50" fmla="*/ 3 w 133"/>
                  <a:gd name="T51" fmla="*/ 238 h 103"/>
                  <a:gd name="T52" fmla="*/ 3 w 133"/>
                  <a:gd name="T53" fmla="*/ 222 h 103"/>
                  <a:gd name="T54" fmla="*/ 3 w 133"/>
                  <a:gd name="T55" fmla="*/ 183 h 103"/>
                  <a:gd name="T56" fmla="*/ 14 w 133"/>
                  <a:gd name="T57" fmla="*/ 142 h 103"/>
                  <a:gd name="T58" fmla="*/ 16 w 133"/>
                  <a:gd name="T59" fmla="*/ 126 h 103"/>
                  <a:gd name="T60" fmla="*/ 16 w 133"/>
                  <a:gd name="T61" fmla="*/ 123 h 103"/>
                  <a:gd name="T62" fmla="*/ 25 w 133"/>
                  <a:gd name="T63" fmla="*/ 110 h 103"/>
                  <a:gd name="T64" fmla="*/ 36 w 133"/>
                  <a:gd name="T65" fmla="*/ 90 h 103"/>
                  <a:gd name="T66" fmla="*/ 49 w 133"/>
                  <a:gd name="T67" fmla="*/ 74 h 103"/>
                  <a:gd name="T68" fmla="*/ 69 w 133"/>
                  <a:gd name="T69" fmla="*/ 52 h 103"/>
                  <a:gd name="T70" fmla="*/ 93 w 133"/>
                  <a:gd name="T71" fmla="*/ 30 h 103"/>
                  <a:gd name="T72" fmla="*/ 123 w 133"/>
                  <a:gd name="T73" fmla="*/ 14 h 103"/>
                  <a:gd name="T74" fmla="*/ 156 w 133"/>
                  <a:gd name="T75" fmla="*/ 3 h 103"/>
                  <a:gd name="T76" fmla="*/ 195 w 133"/>
                  <a:gd name="T77" fmla="*/ 0 h 103"/>
                  <a:gd name="T78" fmla="*/ 228 w 133"/>
                  <a:gd name="T79" fmla="*/ 3 h 103"/>
                  <a:gd name="T80" fmla="*/ 263 w 133"/>
                  <a:gd name="T81" fmla="*/ 5 h 103"/>
                  <a:gd name="T82" fmla="*/ 291 w 133"/>
                  <a:gd name="T83" fmla="*/ 16 h 103"/>
                  <a:gd name="T84" fmla="*/ 335 w 133"/>
                  <a:gd name="T85" fmla="*/ 30 h 103"/>
                  <a:gd name="T86" fmla="*/ 351 w 133"/>
                  <a:gd name="T87" fmla="*/ 38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33" h="103">
                    <a:moveTo>
                      <a:pt x="128" y="14"/>
                    </a:moveTo>
                    <a:lnTo>
                      <a:pt x="129" y="14"/>
                    </a:lnTo>
                    <a:lnTo>
                      <a:pt x="133" y="16"/>
                    </a:lnTo>
                    <a:lnTo>
                      <a:pt x="129" y="15"/>
                    </a:lnTo>
                    <a:lnTo>
                      <a:pt x="128" y="14"/>
                    </a:lnTo>
                    <a:lnTo>
                      <a:pt x="122" y="11"/>
                    </a:lnTo>
                    <a:lnTo>
                      <a:pt x="106" y="6"/>
                    </a:lnTo>
                    <a:lnTo>
                      <a:pt x="95" y="4"/>
                    </a:lnTo>
                    <a:lnTo>
                      <a:pt x="83" y="1"/>
                    </a:lnTo>
                    <a:lnTo>
                      <a:pt x="71" y="0"/>
                    </a:lnTo>
                    <a:lnTo>
                      <a:pt x="57" y="1"/>
                    </a:lnTo>
                    <a:lnTo>
                      <a:pt x="51" y="4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4" y="21"/>
                    </a:lnTo>
                    <a:lnTo>
                      <a:pt x="16" y="29"/>
                    </a:lnTo>
                    <a:lnTo>
                      <a:pt x="11" y="36"/>
                    </a:lnTo>
                    <a:lnTo>
                      <a:pt x="9" y="42"/>
                    </a:lnTo>
                    <a:lnTo>
                      <a:pt x="6" y="48"/>
                    </a:lnTo>
                    <a:lnTo>
                      <a:pt x="5" y="52"/>
                    </a:lnTo>
                    <a:lnTo>
                      <a:pt x="3" y="61"/>
                    </a:lnTo>
                    <a:lnTo>
                      <a:pt x="1" y="73"/>
                    </a:lnTo>
                    <a:lnTo>
                      <a:pt x="1" y="81"/>
                    </a:lnTo>
                    <a:lnTo>
                      <a:pt x="1" y="87"/>
                    </a:lnTo>
                    <a:lnTo>
                      <a:pt x="0" y="103"/>
                    </a:lnTo>
                    <a:lnTo>
                      <a:pt x="1" y="87"/>
                    </a:lnTo>
                    <a:lnTo>
                      <a:pt x="1" y="81"/>
                    </a:lnTo>
                    <a:lnTo>
                      <a:pt x="1" y="67"/>
                    </a:lnTo>
                    <a:lnTo>
                      <a:pt x="5" y="52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7"/>
                    </a:lnTo>
                    <a:lnTo>
                      <a:pt x="25" y="19"/>
                    </a:lnTo>
                    <a:lnTo>
                      <a:pt x="34" y="11"/>
                    </a:lnTo>
                    <a:lnTo>
                      <a:pt x="45" y="5"/>
                    </a:lnTo>
                    <a:lnTo>
                      <a:pt x="57" y="1"/>
                    </a:lnTo>
                    <a:lnTo>
                      <a:pt x="71" y="0"/>
                    </a:lnTo>
                    <a:lnTo>
                      <a:pt x="83" y="1"/>
                    </a:lnTo>
                    <a:lnTo>
                      <a:pt x="96" y="2"/>
                    </a:lnTo>
                    <a:lnTo>
                      <a:pt x="106" y="6"/>
                    </a:lnTo>
                    <a:lnTo>
                      <a:pt x="122" y="11"/>
                    </a:lnTo>
                    <a:lnTo>
                      <a:pt x="128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99" name="Freeform 1425"/>
              <p:cNvSpPr>
                <a:spLocks/>
              </p:cNvSpPr>
              <p:nvPr/>
            </p:nvSpPr>
            <p:spPr bwMode="auto">
              <a:xfrm>
                <a:off x="1603" y="1066"/>
                <a:ext cx="359" cy="321"/>
              </a:xfrm>
              <a:custGeom>
                <a:avLst/>
                <a:gdLst>
                  <a:gd name="T0" fmla="*/ 22 w 131"/>
                  <a:gd name="T1" fmla="*/ 302 h 117"/>
                  <a:gd name="T2" fmla="*/ 22 w 131"/>
                  <a:gd name="T3" fmla="*/ 307 h 117"/>
                  <a:gd name="T4" fmla="*/ 22 w 131"/>
                  <a:gd name="T5" fmla="*/ 321 h 117"/>
                  <a:gd name="T6" fmla="*/ 22 w 131"/>
                  <a:gd name="T7" fmla="*/ 310 h 117"/>
                  <a:gd name="T8" fmla="*/ 19 w 131"/>
                  <a:gd name="T9" fmla="*/ 307 h 117"/>
                  <a:gd name="T10" fmla="*/ 19 w 131"/>
                  <a:gd name="T11" fmla="*/ 299 h 117"/>
                  <a:gd name="T12" fmla="*/ 14 w 131"/>
                  <a:gd name="T13" fmla="*/ 285 h 117"/>
                  <a:gd name="T14" fmla="*/ 11 w 131"/>
                  <a:gd name="T15" fmla="*/ 266 h 117"/>
                  <a:gd name="T16" fmla="*/ 5 w 131"/>
                  <a:gd name="T17" fmla="*/ 236 h 117"/>
                  <a:gd name="T18" fmla="*/ 0 w 131"/>
                  <a:gd name="T19" fmla="*/ 203 h 117"/>
                  <a:gd name="T20" fmla="*/ 5 w 131"/>
                  <a:gd name="T21" fmla="*/ 170 h 117"/>
                  <a:gd name="T22" fmla="*/ 11 w 131"/>
                  <a:gd name="T23" fmla="*/ 132 h 117"/>
                  <a:gd name="T24" fmla="*/ 19 w 131"/>
                  <a:gd name="T25" fmla="*/ 112 h 117"/>
                  <a:gd name="T26" fmla="*/ 27 w 131"/>
                  <a:gd name="T27" fmla="*/ 96 h 117"/>
                  <a:gd name="T28" fmla="*/ 38 w 131"/>
                  <a:gd name="T29" fmla="*/ 77 h 117"/>
                  <a:gd name="T30" fmla="*/ 52 w 131"/>
                  <a:gd name="T31" fmla="*/ 60 h 117"/>
                  <a:gd name="T32" fmla="*/ 66 w 131"/>
                  <a:gd name="T33" fmla="*/ 47 h 117"/>
                  <a:gd name="T34" fmla="*/ 79 w 131"/>
                  <a:gd name="T35" fmla="*/ 33 h 117"/>
                  <a:gd name="T36" fmla="*/ 110 w 131"/>
                  <a:gd name="T37" fmla="*/ 16 h 117"/>
                  <a:gd name="T38" fmla="*/ 140 w 131"/>
                  <a:gd name="T39" fmla="*/ 5 h 117"/>
                  <a:gd name="T40" fmla="*/ 164 w 131"/>
                  <a:gd name="T41" fmla="*/ 0 h 117"/>
                  <a:gd name="T42" fmla="*/ 189 w 131"/>
                  <a:gd name="T43" fmla="*/ 0 h 117"/>
                  <a:gd name="T44" fmla="*/ 203 w 131"/>
                  <a:gd name="T45" fmla="*/ 0 h 117"/>
                  <a:gd name="T46" fmla="*/ 206 w 131"/>
                  <a:gd name="T47" fmla="*/ 3 h 117"/>
                  <a:gd name="T48" fmla="*/ 216 w 131"/>
                  <a:gd name="T49" fmla="*/ 5 h 117"/>
                  <a:gd name="T50" fmla="*/ 244 w 131"/>
                  <a:gd name="T51" fmla="*/ 14 h 117"/>
                  <a:gd name="T52" fmla="*/ 263 w 131"/>
                  <a:gd name="T53" fmla="*/ 16 h 117"/>
                  <a:gd name="T54" fmla="*/ 280 w 131"/>
                  <a:gd name="T55" fmla="*/ 25 h 117"/>
                  <a:gd name="T56" fmla="*/ 299 w 131"/>
                  <a:gd name="T57" fmla="*/ 33 h 117"/>
                  <a:gd name="T58" fmla="*/ 312 w 131"/>
                  <a:gd name="T59" fmla="*/ 47 h 117"/>
                  <a:gd name="T60" fmla="*/ 359 w 131"/>
                  <a:gd name="T61" fmla="*/ 52 h 117"/>
                  <a:gd name="T62" fmla="*/ 307 w 131"/>
                  <a:gd name="T63" fmla="*/ 47 h 117"/>
                  <a:gd name="T64" fmla="*/ 312 w 131"/>
                  <a:gd name="T65" fmla="*/ 44 h 117"/>
                  <a:gd name="T66" fmla="*/ 307 w 131"/>
                  <a:gd name="T67" fmla="*/ 41 h 117"/>
                  <a:gd name="T68" fmla="*/ 299 w 131"/>
                  <a:gd name="T69" fmla="*/ 33 h 117"/>
                  <a:gd name="T70" fmla="*/ 260 w 131"/>
                  <a:gd name="T71" fmla="*/ 19 h 117"/>
                  <a:gd name="T72" fmla="*/ 219 w 131"/>
                  <a:gd name="T73" fmla="*/ 11 h 117"/>
                  <a:gd name="T74" fmla="*/ 200 w 131"/>
                  <a:gd name="T75" fmla="*/ 5 h 117"/>
                  <a:gd name="T76" fmla="*/ 195 w 131"/>
                  <a:gd name="T77" fmla="*/ 3 h 117"/>
                  <a:gd name="T78" fmla="*/ 181 w 131"/>
                  <a:gd name="T79" fmla="*/ 0 h 117"/>
                  <a:gd name="T80" fmla="*/ 162 w 131"/>
                  <a:gd name="T81" fmla="*/ 3 h 117"/>
                  <a:gd name="T82" fmla="*/ 134 w 131"/>
                  <a:gd name="T83" fmla="*/ 11 h 117"/>
                  <a:gd name="T84" fmla="*/ 107 w 131"/>
                  <a:gd name="T85" fmla="*/ 19 h 117"/>
                  <a:gd name="T86" fmla="*/ 79 w 131"/>
                  <a:gd name="T87" fmla="*/ 41 h 117"/>
                  <a:gd name="T88" fmla="*/ 66 w 131"/>
                  <a:gd name="T89" fmla="*/ 52 h 117"/>
                  <a:gd name="T90" fmla="*/ 52 w 131"/>
                  <a:gd name="T91" fmla="*/ 66 h 117"/>
                  <a:gd name="T92" fmla="*/ 38 w 131"/>
                  <a:gd name="T93" fmla="*/ 82 h 117"/>
                  <a:gd name="T94" fmla="*/ 27 w 131"/>
                  <a:gd name="T95" fmla="*/ 99 h 117"/>
                  <a:gd name="T96" fmla="*/ 22 w 131"/>
                  <a:gd name="T97" fmla="*/ 115 h 117"/>
                  <a:gd name="T98" fmla="*/ 14 w 131"/>
                  <a:gd name="T99" fmla="*/ 137 h 117"/>
                  <a:gd name="T100" fmla="*/ 5 w 131"/>
                  <a:gd name="T101" fmla="*/ 170 h 117"/>
                  <a:gd name="T102" fmla="*/ 5 w 131"/>
                  <a:gd name="T103" fmla="*/ 203 h 117"/>
                  <a:gd name="T104" fmla="*/ 8 w 131"/>
                  <a:gd name="T105" fmla="*/ 239 h 117"/>
                  <a:gd name="T106" fmla="*/ 19 w 131"/>
                  <a:gd name="T107" fmla="*/ 285 h 117"/>
                  <a:gd name="T108" fmla="*/ 22 w 131"/>
                  <a:gd name="T109" fmla="*/ 299 h 117"/>
                  <a:gd name="T110" fmla="*/ 22 w 131"/>
                  <a:gd name="T111" fmla="*/ 302 h 1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1" h="117">
                    <a:moveTo>
                      <a:pt x="8" y="110"/>
                    </a:moveTo>
                    <a:lnTo>
                      <a:pt x="8" y="112"/>
                    </a:lnTo>
                    <a:lnTo>
                      <a:pt x="8" y="117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4" y="97"/>
                    </a:lnTo>
                    <a:lnTo>
                      <a:pt x="2" y="86"/>
                    </a:lnTo>
                    <a:lnTo>
                      <a:pt x="0" y="74"/>
                    </a:lnTo>
                    <a:lnTo>
                      <a:pt x="2" y="62"/>
                    </a:lnTo>
                    <a:lnTo>
                      <a:pt x="4" y="48"/>
                    </a:lnTo>
                    <a:lnTo>
                      <a:pt x="7" y="41"/>
                    </a:lnTo>
                    <a:lnTo>
                      <a:pt x="10" y="35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4" y="17"/>
                    </a:lnTo>
                    <a:lnTo>
                      <a:pt x="29" y="12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5" y="1"/>
                    </a:lnTo>
                    <a:lnTo>
                      <a:pt x="79" y="2"/>
                    </a:lnTo>
                    <a:lnTo>
                      <a:pt x="89" y="5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09" y="12"/>
                    </a:lnTo>
                    <a:lnTo>
                      <a:pt x="114" y="17"/>
                    </a:lnTo>
                    <a:lnTo>
                      <a:pt x="131" y="19"/>
                    </a:lnTo>
                    <a:lnTo>
                      <a:pt x="112" y="17"/>
                    </a:lnTo>
                    <a:lnTo>
                      <a:pt x="114" y="16"/>
                    </a:lnTo>
                    <a:lnTo>
                      <a:pt x="112" y="15"/>
                    </a:lnTo>
                    <a:lnTo>
                      <a:pt x="109" y="12"/>
                    </a:lnTo>
                    <a:lnTo>
                      <a:pt x="95" y="7"/>
                    </a:lnTo>
                    <a:lnTo>
                      <a:pt x="80" y="4"/>
                    </a:lnTo>
                    <a:lnTo>
                      <a:pt x="73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49" y="4"/>
                    </a:lnTo>
                    <a:lnTo>
                      <a:pt x="39" y="7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4" y="30"/>
                    </a:lnTo>
                    <a:lnTo>
                      <a:pt x="10" y="36"/>
                    </a:lnTo>
                    <a:lnTo>
                      <a:pt x="8" y="42"/>
                    </a:lnTo>
                    <a:lnTo>
                      <a:pt x="5" y="50"/>
                    </a:lnTo>
                    <a:lnTo>
                      <a:pt x="2" y="62"/>
                    </a:lnTo>
                    <a:lnTo>
                      <a:pt x="2" y="74"/>
                    </a:lnTo>
                    <a:lnTo>
                      <a:pt x="3" y="87"/>
                    </a:lnTo>
                    <a:lnTo>
                      <a:pt x="7" y="104"/>
                    </a:lnTo>
                    <a:lnTo>
                      <a:pt x="8" y="109"/>
                    </a:lnTo>
                    <a:lnTo>
                      <a:pt x="8" y="1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0" name="Freeform 1426"/>
              <p:cNvSpPr>
                <a:spLocks/>
              </p:cNvSpPr>
              <p:nvPr/>
            </p:nvSpPr>
            <p:spPr bwMode="auto">
              <a:xfrm>
                <a:off x="1597" y="1322"/>
                <a:ext cx="14" cy="43"/>
              </a:xfrm>
              <a:custGeom>
                <a:avLst/>
                <a:gdLst>
                  <a:gd name="T0" fmla="*/ 3 w 5"/>
                  <a:gd name="T1" fmla="*/ 40 h 16"/>
                  <a:gd name="T2" fmla="*/ 3 w 5"/>
                  <a:gd name="T3" fmla="*/ 43 h 16"/>
                  <a:gd name="T4" fmla="*/ 3 w 5"/>
                  <a:gd name="T5" fmla="*/ 40 h 16"/>
                  <a:gd name="T6" fmla="*/ 0 w 5"/>
                  <a:gd name="T7" fmla="*/ 24 h 16"/>
                  <a:gd name="T8" fmla="*/ 0 w 5"/>
                  <a:gd name="T9" fmla="*/ 13 h 16"/>
                  <a:gd name="T10" fmla="*/ 3 w 5"/>
                  <a:gd name="T11" fmla="*/ 11 h 16"/>
                  <a:gd name="T12" fmla="*/ 11 w 5"/>
                  <a:gd name="T13" fmla="*/ 3 h 16"/>
                  <a:gd name="T14" fmla="*/ 14 w 5"/>
                  <a:gd name="T15" fmla="*/ 0 h 16"/>
                  <a:gd name="T16" fmla="*/ 11 w 5"/>
                  <a:gd name="T17" fmla="*/ 3 h 16"/>
                  <a:gd name="T18" fmla="*/ 3 w 5"/>
                  <a:gd name="T19" fmla="*/ 11 h 16"/>
                  <a:gd name="T20" fmla="*/ 0 w 5"/>
                  <a:gd name="T21" fmla="*/ 13 h 16"/>
                  <a:gd name="T22" fmla="*/ 0 w 5"/>
                  <a:gd name="T23" fmla="*/ 27 h 16"/>
                  <a:gd name="T24" fmla="*/ 3 w 5"/>
                  <a:gd name="T25" fmla="*/ 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16">
                    <a:moveTo>
                      <a:pt x="1" y="15"/>
                    </a:move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1" name="Freeform 1427"/>
              <p:cNvSpPr>
                <a:spLocks/>
              </p:cNvSpPr>
              <p:nvPr/>
            </p:nvSpPr>
            <p:spPr bwMode="auto">
              <a:xfrm>
                <a:off x="1617" y="1097"/>
                <a:ext cx="96" cy="312"/>
              </a:xfrm>
              <a:custGeom>
                <a:avLst/>
                <a:gdLst>
                  <a:gd name="T0" fmla="*/ 36 w 35"/>
                  <a:gd name="T1" fmla="*/ 304 h 114"/>
                  <a:gd name="T2" fmla="*/ 38 w 35"/>
                  <a:gd name="T3" fmla="*/ 312 h 114"/>
                  <a:gd name="T4" fmla="*/ 36 w 35"/>
                  <a:gd name="T5" fmla="*/ 307 h 114"/>
                  <a:gd name="T6" fmla="*/ 36 w 35"/>
                  <a:gd name="T7" fmla="*/ 304 h 114"/>
                  <a:gd name="T8" fmla="*/ 33 w 35"/>
                  <a:gd name="T9" fmla="*/ 293 h 114"/>
                  <a:gd name="T10" fmla="*/ 25 w 35"/>
                  <a:gd name="T11" fmla="*/ 265 h 114"/>
                  <a:gd name="T12" fmla="*/ 11 w 35"/>
                  <a:gd name="T13" fmla="*/ 227 h 114"/>
                  <a:gd name="T14" fmla="*/ 0 w 35"/>
                  <a:gd name="T15" fmla="*/ 183 h 114"/>
                  <a:gd name="T16" fmla="*/ 0 w 35"/>
                  <a:gd name="T17" fmla="*/ 164 h 114"/>
                  <a:gd name="T18" fmla="*/ 8 w 35"/>
                  <a:gd name="T19" fmla="*/ 140 h 114"/>
                  <a:gd name="T20" fmla="*/ 19 w 35"/>
                  <a:gd name="T21" fmla="*/ 107 h 114"/>
                  <a:gd name="T22" fmla="*/ 33 w 35"/>
                  <a:gd name="T23" fmla="*/ 82 h 114"/>
                  <a:gd name="T24" fmla="*/ 38 w 35"/>
                  <a:gd name="T25" fmla="*/ 71 h 114"/>
                  <a:gd name="T26" fmla="*/ 49 w 35"/>
                  <a:gd name="T27" fmla="*/ 55 h 114"/>
                  <a:gd name="T28" fmla="*/ 63 w 35"/>
                  <a:gd name="T29" fmla="*/ 36 h 114"/>
                  <a:gd name="T30" fmla="*/ 77 w 35"/>
                  <a:gd name="T31" fmla="*/ 16 h 114"/>
                  <a:gd name="T32" fmla="*/ 96 w 35"/>
                  <a:gd name="T33" fmla="*/ 0 h 114"/>
                  <a:gd name="T34" fmla="*/ 77 w 35"/>
                  <a:gd name="T35" fmla="*/ 22 h 114"/>
                  <a:gd name="T36" fmla="*/ 69 w 35"/>
                  <a:gd name="T37" fmla="*/ 27 h 114"/>
                  <a:gd name="T38" fmla="*/ 55 w 35"/>
                  <a:gd name="T39" fmla="*/ 47 h 114"/>
                  <a:gd name="T40" fmla="*/ 38 w 35"/>
                  <a:gd name="T41" fmla="*/ 74 h 114"/>
                  <a:gd name="T42" fmla="*/ 33 w 35"/>
                  <a:gd name="T43" fmla="*/ 85 h 114"/>
                  <a:gd name="T44" fmla="*/ 19 w 35"/>
                  <a:gd name="T45" fmla="*/ 109 h 114"/>
                  <a:gd name="T46" fmla="*/ 8 w 35"/>
                  <a:gd name="T47" fmla="*/ 142 h 114"/>
                  <a:gd name="T48" fmla="*/ 5 w 35"/>
                  <a:gd name="T49" fmla="*/ 164 h 114"/>
                  <a:gd name="T50" fmla="*/ 0 w 35"/>
                  <a:gd name="T51" fmla="*/ 186 h 114"/>
                  <a:gd name="T52" fmla="*/ 14 w 35"/>
                  <a:gd name="T53" fmla="*/ 227 h 114"/>
                  <a:gd name="T54" fmla="*/ 25 w 35"/>
                  <a:gd name="T55" fmla="*/ 265 h 114"/>
                  <a:gd name="T56" fmla="*/ 36 w 35"/>
                  <a:gd name="T57" fmla="*/ 293 h 114"/>
                  <a:gd name="T58" fmla="*/ 36 w 35"/>
                  <a:gd name="T59" fmla="*/ 304 h 1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5" h="114">
                    <a:moveTo>
                      <a:pt x="13" y="111"/>
                    </a:moveTo>
                    <a:lnTo>
                      <a:pt x="14" y="114"/>
                    </a:lnTo>
                    <a:lnTo>
                      <a:pt x="13" y="112"/>
                    </a:lnTo>
                    <a:lnTo>
                      <a:pt x="13" y="111"/>
                    </a:lnTo>
                    <a:lnTo>
                      <a:pt x="12" y="107"/>
                    </a:lnTo>
                    <a:lnTo>
                      <a:pt x="9" y="97"/>
                    </a:lnTo>
                    <a:lnTo>
                      <a:pt x="4" y="83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3" y="51"/>
                    </a:lnTo>
                    <a:lnTo>
                      <a:pt x="7" y="39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18" y="20"/>
                    </a:lnTo>
                    <a:lnTo>
                      <a:pt x="23" y="13"/>
                    </a:lnTo>
                    <a:lnTo>
                      <a:pt x="28" y="6"/>
                    </a:lnTo>
                    <a:lnTo>
                      <a:pt x="35" y="0"/>
                    </a:lnTo>
                    <a:lnTo>
                      <a:pt x="28" y="8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4" y="27"/>
                    </a:lnTo>
                    <a:lnTo>
                      <a:pt x="12" y="31"/>
                    </a:lnTo>
                    <a:lnTo>
                      <a:pt x="7" y="40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5" y="83"/>
                    </a:lnTo>
                    <a:lnTo>
                      <a:pt x="9" y="97"/>
                    </a:lnTo>
                    <a:lnTo>
                      <a:pt x="13" y="107"/>
                    </a:lnTo>
                    <a:lnTo>
                      <a:pt x="13" y="1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2" name="Freeform 1428"/>
              <p:cNvSpPr>
                <a:spLocks/>
              </p:cNvSpPr>
              <p:nvPr/>
            </p:nvSpPr>
            <p:spPr bwMode="auto">
              <a:xfrm>
                <a:off x="1658" y="1086"/>
                <a:ext cx="307" cy="359"/>
              </a:xfrm>
              <a:custGeom>
                <a:avLst/>
                <a:gdLst>
                  <a:gd name="T0" fmla="*/ 293 w 112"/>
                  <a:gd name="T1" fmla="*/ 52 h 131"/>
                  <a:gd name="T2" fmla="*/ 293 w 112"/>
                  <a:gd name="T3" fmla="*/ 55 h 131"/>
                  <a:gd name="T4" fmla="*/ 307 w 112"/>
                  <a:gd name="T5" fmla="*/ 66 h 131"/>
                  <a:gd name="T6" fmla="*/ 293 w 112"/>
                  <a:gd name="T7" fmla="*/ 55 h 131"/>
                  <a:gd name="T8" fmla="*/ 291 w 112"/>
                  <a:gd name="T9" fmla="*/ 55 h 131"/>
                  <a:gd name="T10" fmla="*/ 271 w 112"/>
                  <a:gd name="T11" fmla="*/ 49 h 131"/>
                  <a:gd name="T12" fmla="*/ 217 w 112"/>
                  <a:gd name="T13" fmla="*/ 27 h 131"/>
                  <a:gd name="T14" fmla="*/ 181 w 112"/>
                  <a:gd name="T15" fmla="*/ 14 h 131"/>
                  <a:gd name="T16" fmla="*/ 162 w 112"/>
                  <a:gd name="T17" fmla="*/ 8 h 131"/>
                  <a:gd name="T18" fmla="*/ 140 w 112"/>
                  <a:gd name="T19" fmla="*/ 5 h 131"/>
                  <a:gd name="T20" fmla="*/ 121 w 112"/>
                  <a:gd name="T21" fmla="*/ 5 h 131"/>
                  <a:gd name="T22" fmla="*/ 96 w 112"/>
                  <a:gd name="T23" fmla="*/ 5 h 131"/>
                  <a:gd name="T24" fmla="*/ 77 w 112"/>
                  <a:gd name="T25" fmla="*/ 11 h 131"/>
                  <a:gd name="T26" fmla="*/ 58 w 112"/>
                  <a:gd name="T27" fmla="*/ 25 h 131"/>
                  <a:gd name="T28" fmla="*/ 44 w 112"/>
                  <a:gd name="T29" fmla="*/ 47 h 131"/>
                  <a:gd name="T30" fmla="*/ 27 w 112"/>
                  <a:gd name="T31" fmla="*/ 58 h 131"/>
                  <a:gd name="T32" fmla="*/ 14 w 112"/>
                  <a:gd name="T33" fmla="*/ 79 h 131"/>
                  <a:gd name="T34" fmla="*/ 5 w 112"/>
                  <a:gd name="T35" fmla="*/ 96 h 131"/>
                  <a:gd name="T36" fmla="*/ 5 w 112"/>
                  <a:gd name="T37" fmla="*/ 118 h 131"/>
                  <a:gd name="T38" fmla="*/ 5 w 112"/>
                  <a:gd name="T39" fmla="*/ 137 h 131"/>
                  <a:gd name="T40" fmla="*/ 8 w 112"/>
                  <a:gd name="T41" fmla="*/ 175 h 131"/>
                  <a:gd name="T42" fmla="*/ 14 w 112"/>
                  <a:gd name="T43" fmla="*/ 206 h 131"/>
                  <a:gd name="T44" fmla="*/ 25 w 112"/>
                  <a:gd name="T45" fmla="*/ 225 h 131"/>
                  <a:gd name="T46" fmla="*/ 36 w 112"/>
                  <a:gd name="T47" fmla="*/ 247 h 131"/>
                  <a:gd name="T48" fmla="*/ 63 w 112"/>
                  <a:gd name="T49" fmla="*/ 280 h 131"/>
                  <a:gd name="T50" fmla="*/ 93 w 112"/>
                  <a:gd name="T51" fmla="*/ 315 h 131"/>
                  <a:gd name="T52" fmla="*/ 110 w 112"/>
                  <a:gd name="T53" fmla="*/ 329 h 131"/>
                  <a:gd name="T54" fmla="*/ 126 w 112"/>
                  <a:gd name="T55" fmla="*/ 343 h 131"/>
                  <a:gd name="T56" fmla="*/ 181 w 112"/>
                  <a:gd name="T57" fmla="*/ 359 h 131"/>
                  <a:gd name="T58" fmla="*/ 126 w 112"/>
                  <a:gd name="T59" fmla="*/ 343 h 131"/>
                  <a:gd name="T60" fmla="*/ 123 w 112"/>
                  <a:gd name="T61" fmla="*/ 343 h 131"/>
                  <a:gd name="T62" fmla="*/ 121 w 112"/>
                  <a:gd name="T63" fmla="*/ 337 h 131"/>
                  <a:gd name="T64" fmla="*/ 110 w 112"/>
                  <a:gd name="T65" fmla="*/ 332 h 131"/>
                  <a:gd name="T66" fmla="*/ 77 w 112"/>
                  <a:gd name="T67" fmla="*/ 296 h 131"/>
                  <a:gd name="T68" fmla="*/ 41 w 112"/>
                  <a:gd name="T69" fmla="*/ 260 h 131"/>
                  <a:gd name="T70" fmla="*/ 27 w 112"/>
                  <a:gd name="T71" fmla="*/ 238 h 131"/>
                  <a:gd name="T72" fmla="*/ 19 w 112"/>
                  <a:gd name="T73" fmla="*/ 222 h 131"/>
                  <a:gd name="T74" fmla="*/ 11 w 112"/>
                  <a:gd name="T75" fmla="*/ 197 h 131"/>
                  <a:gd name="T76" fmla="*/ 5 w 112"/>
                  <a:gd name="T77" fmla="*/ 167 h 131"/>
                  <a:gd name="T78" fmla="*/ 0 w 112"/>
                  <a:gd name="T79" fmla="*/ 134 h 131"/>
                  <a:gd name="T80" fmla="*/ 0 w 112"/>
                  <a:gd name="T81" fmla="*/ 112 h 131"/>
                  <a:gd name="T82" fmla="*/ 5 w 112"/>
                  <a:gd name="T83" fmla="*/ 93 h 131"/>
                  <a:gd name="T84" fmla="*/ 14 w 112"/>
                  <a:gd name="T85" fmla="*/ 71 h 131"/>
                  <a:gd name="T86" fmla="*/ 27 w 112"/>
                  <a:gd name="T87" fmla="*/ 55 h 131"/>
                  <a:gd name="T88" fmla="*/ 44 w 112"/>
                  <a:gd name="T89" fmla="*/ 38 h 131"/>
                  <a:gd name="T90" fmla="*/ 58 w 112"/>
                  <a:gd name="T91" fmla="*/ 22 h 131"/>
                  <a:gd name="T92" fmla="*/ 79 w 112"/>
                  <a:gd name="T93" fmla="*/ 11 h 131"/>
                  <a:gd name="T94" fmla="*/ 99 w 112"/>
                  <a:gd name="T95" fmla="*/ 5 h 131"/>
                  <a:gd name="T96" fmla="*/ 121 w 112"/>
                  <a:gd name="T97" fmla="*/ 0 h 131"/>
                  <a:gd name="T98" fmla="*/ 145 w 112"/>
                  <a:gd name="T99" fmla="*/ 5 h 131"/>
                  <a:gd name="T100" fmla="*/ 184 w 112"/>
                  <a:gd name="T101" fmla="*/ 14 h 131"/>
                  <a:gd name="T102" fmla="*/ 219 w 112"/>
                  <a:gd name="T103" fmla="*/ 25 h 131"/>
                  <a:gd name="T104" fmla="*/ 271 w 112"/>
                  <a:gd name="T105" fmla="*/ 47 h 131"/>
                  <a:gd name="T106" fmla="*/ 293 w 112"/>
                  <a:gd name="T107" fmla="*/ 52 h 1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2" h="131">
                    <a:moveTo>
                      <a:pt x="107" y="19"/>
                    </a:moveTo>
                    <a:lnTo>
                      <a:pt x="107" y="20"/>
                    </a:lnTo>
                    <a:lnTo>
                      <a:pt x="112" y="24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99" y="18"/>
                    </a:lnTo>
                    <a:lnTo>
                      <a:pt x="79" y="10"/>
                    </a:lnTo>
                    <a:lnTo>
                      <a:pt x="66" y="5"/>
                    </a:lnTo>
                    <a:lnTo>
                      <a:pt x="59" y="3"/>
                    </a:lnTo>
                    <a:lnTo>
                      <a:pt x="51" y="2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6" y="17"/>
                    </a:lnTo>
                    <a:lnTo>
                      <a:pt x="10" y="21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64"/>
                    </a:lnTo>
                    <a:lnTo>
                      <a:pt x="5" y="75"/>
                    </a:lnTo>
                    <a:lnTo>
                      <a:pt x="9" y="82"/>
                    </a:lnTo>
                    <a:lnTo>
                      <a:pt x="13" y="90"/>
                    </a:lnTo>
                    <a:lnTo>
                      <a:pt x="23" y="102"/>
                    </a:lnTo>
                    <a:lnTo>
                      <a:pt x="34" y="115"/>
                    </a:lnTo>
                    <a:lnTo>
                      <a:pt x="40" y="120"/>
                    </a:lnTo>
                    <a:lnTo>
                      <a:pt x="46" y="125"/>
                    </a:lnTo>
                    <a:lnTo>
                      <a:pt x="66" y="131"/>
                    </a:lnTo>
                    <a:lnTo>
                      <a:pt x="46" y="125"/>
                    </a:lnTo>
                    <a:lnTo>
                      <a:pt x="45" y="125"/>
                    </a:lnTo>
                    <a:lnTo>
                      <a:pt x="44" y="123"/>
                    </a:lnTo>
                    <a:lnTo>
                      <a:pt x="40" y="121"/>
                    </a:lnTo>
                    <a:lnTo>
                      <a:pt x="28" y="108"/>
                    </a:lnTo>
                    <a:lnTo>
                      <a:pt x="15" y="95"/>
                    </a:lnTo>
                    <a:lnTo>
                      <a:pt x="10" y="87"/>
                    </a:lnTo>
                    <a:lnTo>
                      <a:pt x="7" y="81"/>
                    </a:lnTo>
                    <a:lnTo>
                      <a:pt x="4" y="72"/>
                    </a:lnTo>
                    <a:lnTo>
                      <a:pt x="2" y="61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5" y="26"/>
                    </a:lnTo>
                    <a:lnTo>
                      <a:pt x="10" y="20"/>
                    </a:lnTo>
                    <a:lnTo>
                      <a:pt x="16" y="14"/>
                    </a:lnTo>
                    <a:lnTo>
                      <a:pt x="21" y="8"/>
                    </a:lnTo>
                    <a:lnTo>
                      <a:pt x="29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7" y="5"/>
                    </a:lnTo>
                    <a:lnTo>
                      <a:pt x="80" y="9"/>
                    </a:lnTo>
                    <a:lnTo>
                      <a:pt x="99" y="17"/>
                    </a:lnTo>
                    <a:lnTo>
                      <a:pt x="107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3" name="Freeform 1429"/>
              <p:cNvSpPr>
                <a:spLocks/>
              </p:cNvSpPr>
              <p:nvPr/>
            </p:nvSpPr>
            <p:spPr bwMode="auto">
              <a:xfrm>
                <a:off x="1762" y="1437"/>
                <a:ext cx="47" cy="25"/>
              </a:xfrm>
              <a:custGeom>
                <a:avLst/>
                <a:gdLst>
                  <a:gd name="T0" fmla="*/ 44 w 17"/>
                  <a:gd name="T1" fmla="*/ 22 h 9"/>
                  <a:gd name="T2" fmla="*/ 47 w 17"/>
                  <a:gd name="T3" fmla="*/ 22 h 9"/>
                  <a:gd name="T4" fmla="*/ 44 w 17"/>
                  <a:gd name="T5" fmla="*/ 25 h 9"/>
                  <a:gd name="T6" fmla="*/ 28 w 17"/>
                  <a:gd name="T7" fmla="*/ 19 h 9"/>
                  <a:gd name="T8" fmla="*/ 14 w 17"/>
                  <a:gd name="T9" fmla="*/ 11 h 9"/>
                  <a:gd name="T10" fmla="*/ 3 w 17"/>
                  <a:gd name="T11" fmla="*/ 6 h 9"/>
                  <a:gd name="T12" fmla="*/ 0 w 17"/>
                  <a:gd name="T13" fmla="*/ 0 h 9"/>
                  <a:gd name="T14" fmla="*/ 3 w 17"/>
                  <a:gd name="T15" fmla="*/ 6 h 9"/>
                  <a:gd name="T16" fmla="*/ 14 w 17"/>
                  <a:gd name="T17" fmla="*/ 8 h 9"/>
                  <a:gd name="T18" fmla="*/ 30 w 17"/>
                  <a:gd name="T19" fmla="*/ 19 h 9"/>
                  <a:gd name="T20" fmla="*/ 44 w 17"/>
                  <a:gd name="T21" fmla="*/ 2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16" y="8"/>
                    </a:moveTo>
                    <a:lnTo>
                      <a:pt x="17" y="8"/>
                    </a:lnTo>
                    <a:lnTo>
                      <a:pt x="16" y="9"/>
                    </a:lnTo>
                    <a:lnTo>
                      <a:pt x="10" y="7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11" y="7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4" name="Freeform 1430"/>
              <p:cNvSpPr>
                <a:spLocks/>
              </p:cNvSpPr>
              <p:nvPr/>
            </p:nvSpPr>
            <p:spPr bwMode="auto">
              <a:xfrm>
                <a:off x="1677" y="1338"/>
                <a:ext cx="71" cy="91"/>
              </a:xfrm>
              <a:custGeom>
                <a:avLst/>
                <a:gdLst>
                  <a:gd name="T0" fmla="*/ 71 w 26"/>
                  <a:gd name="T1" fmla="*/ 85 h 33"/>
                  <a:gd name="T2" fmla="*/ 71 w 26"/>
                  <a:gd name="T3" fmla="*/ 91 h 33"/>
                  <a:gd name="T4" fmla="*/ 66 w 26"/>
                  <a:gd name="T5" fmla="*/ 91 h 33"/>
                  <a:gd name="T6" fmla="*/ 44 w 26"/>
                  <a:gd name="T7" fmla="*/ 55 h 33"/>
                  <a:gd name="T8" fmla="*/ 19 w 26"/>
                  <a:gd name="T9" fmla="*/ 22 h 33"/>
                  <a:gd name="T10" fmla="*/ 16 w 26"/>
                  <a:gd name="T11" fmla="*/ 19 h 33"/>
                  <a:gd name="T12" fmla="*/ 5 w 26"/>
                  <a:gd name="T13" fmla="*/ 8 h 33"/>
                  <a:gd name="T14" fmla="*/ 0 w 26"/>
                  <a:gd name="T15" fmla="*/ 0 h 33"/>
                  <a:gd name="T16" fmla="*/ 5 w 26"/>
                  <a:gd name="T17" fmla="*/ 6 h 33"/>
                  <a:gd name="T18" fmla="*/ 16 w 26"/>
                  <a:gd name="T19" fmla="*/ 14 h 33"/>
                  <a:gd name="T20" fmla="*/ 22 w 26"/>
                  <a:gd name="T21" fmla="*/ 25 h 33"/>
                  <a:gd name="T22" fmla="*/ 44 w 26"/>
                  <a:gd name="T23" fmla="*/ 55 h 33"/>
                  <a:gd name="T24" fmla="*/ 71 w 26"/>
                  <a:gd name="T25" fmla="*/ 85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33">
                    <a:moveTo>
                      <a:pt x="26" y="31"/>
                    </a:moveTo>
                    <a:lnTo>
                      <a:pt x="26" y="33"/>
                    </a:lnTo>
                    <a:lnTo>
                      <a:pt x="24" y="33"/>
                    </a:lnTo>
                    <a:lnTo>
                      <a:pt x="16" y="2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8" y="9"/>
                    </a:lnTo>
                    <a:lnTo>
                      <a:pt x="16" y="20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5" name="Freeform 1431"/>
              <p:cNvSpPr>
                <a:spLocks/>
              </p:cNvSpPr>
              <p:nvPr/>
            </p:nvSpPr>
            <p:spPr bwMode="auto">
              <a:xfrm>
                <a:off x="1641" y="1206"/>
                <a:ext cx="102" cy="239"/>
              </a:xfrm>
              <a:custGeom>
                <a:avLst/>
                <a:gdLst>
                  <a:gd name="T0" fmla="*/ 96 w 37"/>
                  <a:gd name="T1" fmla="*/ 236 h 87"/>
                  <a:gd name="T2" fmla="*/ 99 w 37"/>
                  <a:gd name="T3" fmla="*/ 236 h 87"/>
                  <a:gd name="T4" fmla="*/ 102 w 37"/>
                  <a:gd name="T5" fmla="*/ 239 h 87"/>
                  <a:gd name="T6" fmla="*/ 96 w 37"/>
                  <a:gd name="T7" fmla="*/ 236 h 87"/>
                  <a:gd name="T8" fmla="*/ 94 w 37"/>
                  <a:gd name="T9" fmla="*/ 236 h 87"/>
                  <a:gd name="T10" fmla="*/ 85 w 37"/>
                  <a:gd name="T11" fmla="*/ 231 h 87"/>
                  <a:gd name="T12" fmla="*/ 72 w 37"/>
                  <a:gd name="T13" fmla="*/ 214 h 87"/>
                  <a:gd name="T14" fmla="*/ 41 w 37"/>
                  <a:gd name="T15" fmla="*/ 157 h 87"/>
                  <a:gd name="T16" fmla="*/ 14 w 37"/>
                  <a:gd name="T17" fmla="*/ 99 h 87"/>
                  <a:gd name="T18" fmla="*/ 8 w 37"/>
                  <a:gd name="T19" fmla="*/ 77 h 87"/>
                  <a:gd name="T20" fmla="*/ 3 w 37"/>
                  <a:gd name="T21" fmla="*/ 71 h 87"/>
                  <a:gd name="T22" fmla="*/ 0 w 37"/>
                  <a:gd name="T23" fmla="*/ 49 h 87"/>
                  <a:gd name="T24" fmla="*/ 0 w 37"/>
                  <a:gd name="T25" fmla="*/ 38 h 87"/>
                  <a:gd name="T26" fmla="*/ 3 w 37"/>
                  <a:gd name="T27" fmla="*/ 19 h 87"/>
                  <a:gd name="T28" fmla="*/ 11 w 37"/>
                  <a:gd name="T29" fmla="*/ 0 h 87"/>
                  <a:gd name="T30" fmla="*/ 3 w 37"/>
                  <a:gd name="T31" fmla="*/ 19 h 87"/>
                  <a:gd name="T32" fmla="*/ 0 w 37"/>
                  <a:gd name="T33" fmla="*/ 19 h 87"/>
                  <a:gd name="T34" fmla="*/ 0 w 37"/>
                  <a:gd name="T35" fmla="*/ 27 h 87"/>
                  <a:gd name="T36" fmla="*/ 0 w 37"/>
                  <a:gd name="T37" fmla="*/ 44 h 87"/>
                  <a:gd name="T38" fmla="*/ 3 w 37"/>
                  <a:gd name="T39" fmla="*/ 63 h 87"/>
                  <a:gd name="T40" fmla="*/ 8 w 37"/>
                  <a:gd name="T41" fmla="*/ 71 h 87"/>
                  <a:gd name="T42" fmla="*/ 8 w 37"/>
                  <a:gd name="T43" fmla="*/ 82 h 87"/>
                  <a:gd name="T44" fmla="*/ 17 w 37"/>
                  <a:gd name="T45" fmla="*/ 99 h 87"/>
                  <a:gd name="T46" fmla="*/ 44 w 37"/>
                  <a:gd name="T47" fmla="*/ 157 h 87"/>
                  <a:gd name="T48" fmla="*/ 74 w 37"/>
                  <a:gd name="T49" fmla="*/ 212 h 87"/>
                  <a:gd name="T50" fmla="*/ 88 w 37"/>
                  <a:gd name="T51" fmla="*/ 228 h 87"/>
                  <a:gd name="T52" fmla="*/ 94 w 37"/>
                  <a:gd name="T53" fmla="*/ 236 h 87"/>
                  <a:gd name="T54" fmla="*/ 96 w 37"/>
                  <a:gd name="T55" fmla="*/ 236 h 8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7" h="87">
                    <a:moveTo>
                      <a:pt x="35" y="86"/>
                    </a:moveTo>
                    <a:lnTo>
                      <a:pt x="36" y="86"/>
                    </a:lnTo>
                    <a:lnTo>
                      <a:pt x="37" y="87"/>
                    </a:lnTo>
                    <a:lnTo>
                      <a:pt x="35" y="86"/>
                    </a:lnTo>
                    <a:lnTo>
                      <a:pt x="34" y="86"/>
                    </a:lnTo>
                    <a:lnTo>
                      <a:pt x="31" y="84"/>
                    </a:lnTo>
                    <a:lnTo>
                      <a:pt x="26" y="78"/>
                    </a:lnTo>
                    <a:lnTo>
                      <a:pt x="15" y="57"/>
                    </a:lnTo>
                    <a:lnTo>
                      <a:pt x="5" y="36"/>
                    </a:lnTo>
                    <a:lnTo>
                      <a:pt x="3" y="28"/>
                    </a:lnTo>
                    <a:lnTo>
                      <a:pt x="1" y="26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7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6"/>
                    </a:lnTo>
                    <a:lnTo>
                      <a:pt x="16" y="57"/>
                    </a:lnTo>
                    <a:lnTo>
                      <a:pt x="27" y="77"/>
                    </a:lnTo>
                    <a:lnTo>
                      <a:pt x="32" y="83"/>
                    </a:lnTo>
                    <a:lnTo>
                      <a:pt x="34" y="86"/>
                    </a:lnTo>
                    <a:lnTo>
                      <a:pt x="35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6" name="Freeform 1432"/>
              <p:cNvSpPr>
                <a:spLocks/>
              </p:cNvSpPr>
              <p:nvPr/>
            </p:nvSpPr>
            <p:spPr bwMode="auto">
              <a:xfrm>
                <a:off x="1625" y="1250"/>
                <a:ext cx="68" cy="181"/>
              </a:xfrm>
              <a:custGeom>
                <a:avLst/>
                <a:gdLst>
                  <a:gd name="T0" fmla="*/ 68 w 25"/>
                  <a:gd name="T1" fmla="*/ 173 h 66"/>
                  <a:gd name="T2" fmla="*/ 68 w 25"/>
                  <a:gd name="T3" fmla="*/ 181 h 66"/>
                  <a:gd name="T4" fmla="*/ 68 w 25"/>
                  <a:gd name="T5" fmla="*/ 178 h 66"/>
                  <a:gd name="T6" fmla="*/ 63 w 25"/>
                  <a:gd name="T7" fmla="*/ 173 h 66"/>
                  <a:gd name="T8" fmla="*/ 60 w 25"/>
                  <a:gd name="T9" fmla="*/ 170 h 66"/>
                  <a:gd name="T10" fmla="*/ 54 w 25"/>
                  <a:gd name="T11" fmla="*/ 156 h 66"/>
                  <a:gd name="T12" fmla="*/ 33 w 25"/>
                  <a:gd name="T13" fmla="*/ 112 h 66"/>
                  <a:gd name="T14" fmla="*/ 16 w 25"/>
                  <a:gd name="T15" fmla="*/ 71 h 66"/>
                  <a:gd name="T16" fmla="*/ 14 w 25"/>
                  <a:gd name="T17" fmla="*/ 55 h 66"/>
                  <a:gd name="T18" fmla="*/ 14 w 25"/>
                  <a:gd name="T19" fmla="*/ 52 h 66"/>
                  <a:gd name="T20" fmla="*/ 5 w 25"/>
                  <a:gd name="T21" fmla="*/ 14 h 66"/>
                  <a:gd name="T22" fmla="*/ 0 w 25"/>
                  <a:gd name="T23" fmla="*/ 0 h 66"/>
                  <a:gd name="T24" fmla="*/ 5 w 25"/>
                  <a:gd name="T25" fmla="*/ 14 h 66"/>
                  <a:gd name="T26" fmla="*/ 16 w 25"/>
                  <a:gd name="T27" fmla="*/ 52 h 66"/>
                  <a:gd name="T28" fmla="*/ 16 w 25"/>
                  <a:gd name="T29" fmla="*/ 58 h 66"/>
                  <a:gd name="T30" fmla="*/ 19 w 25"/>
                  <a:gd name="T31" fmla="*/ 71 h 66"/>
                  <a:gd name="T32" fmla="*/ 38 w 25"/>
                  <a:gd name="T33" fmla="*/ 115 h 66"/>
                  <a:gd name="T34" fmla="*/ 54 w 25"/>
                  <a:gd name="T35" fmla="*/ 156 h 66"/>
                  <a:gd name="T36" fmla="*/ 63 w 25"/>
                  <a:gd name="T37" fmla="*/ 170 h 66"/>
                  <a:gd name="T38" fmla="*/ 68 w 25"/>
                  <a:gd name="T39" fmla="*/ 173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66">
                    <a:moveTo>
                      <a:pt x="25" y="63"/>
                    </a:moveTo>
                    <a:lnTo>
                      <a:pt x="25" y="66"/>
                    </a:lnTo>
                    <a:lnTo>
                      <a:pt x="25" y="65"/>
                    </a:lnTo>
                    <a:lnTo>
                      <a:pt x="23" y="63"/>
                    </a:lnTo>
                    <a:lnTo>
                      <a:pt x="22" y="62"/>
                    </a:lnTo>
                    <a:lnTo>
                      <a:pt x="20" y="57"/>
                    </a:lnTo>
                    <a:lnTo>
                      <a:pt x="12" y="41"/>
                    </a:lnTo>
                    <a:lnTo>
                      <a:pt x="6" y="26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7" y="26"/>
                    </a:lnTo>
                    <a:lnTo>
                      <a:pt x="14" y="42"/>
                    </a:lnTo>
                    <a:lnTo>
                      <a:pt x="20" y="57"/>
                    </a:lnTo>
                    <a:lnTo>
                      <a:pt x="23" y="62"/>
                    </a:lnTo>
                    <a:lnTo>
                      <a:pt x="25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7" name="Freeform 1433"/>
              <p:cNvSpPr>
                <a:spLocks/>
              </p:cNvSpPr>
              <p:nvPr/>
            </p:nvSpPr>
            <p:spPr bwMode="auto">
              <a:xfrm>
                <a:off x="1677" y="1099"/>
                <a:ext cx="283" cy="332"/>
              </a:xfrm>
              <a:custGeom>
                <a:avLst/>
                <a:gdLst>
                  <a:gd name="T0" fmla="*/ 157 w 103"/>
                  <a:gd name="T1" fmla="*/ 324 h 121"/>
                  <a:gd name="T2" fmla="*/ 170 w 103"/>
                  <a:gd name="T3" fmla="*/ 332 h 121"/>
                  <a:gd name="T4" fmla="*/ 157 w 103"/>
                  <a:gd name="T5" fmla="*/ 329 h 121"/>
                  <a:gd name="T6" fmla="*/ 151 w 103"/>
                  <a:gd name="T7" fmla="*/ 329 h 121"/>
                  <a:gd name="T8" fmla="*/ 135 w 103"/>
                  <a:gd name="T9" fmla="*/ 318 h 121"/>
                  <a:gd name="T10" fmla="*/ 115 w 103"/>
                  <a:gd name="T11" fmla="*/ 307 h 121"/>
                  <a:gd name="T12" fmla="*/ 88 w 103"/>
                  <a:gd name="T13" fmla="*/ 291 h 121"/>
                  <a:gd name="T14" fmla="*/ 63 w 103"/>
                  <a:gd name="T15" fmla="*/ 266 h 121"/>
                  <a:gd name="T16" fmla="*/ 36 w 103"/>
                  <a:gd name="T17" fmla="*/ 236 h 121"/>
                  <a:gd name="T18" fmla="*/ 25 w 103"/>
                  <a:gd name="T19" fmla="*/ 220 h 121"/>
                  <a:gd name="T20" fmla="*/ 19 w 103"/>
                  <a:gd name="T21" fmla="*/ 203 h 121"/>
                  <a:gd name="T22" fmla="*/ 8 w 103"/>
                  <a:gd name="T23" fmla="*/ 181 h 121"/>
                  <a:gd name="T24" fmla="*/ 5 w 103"/>
                  <a:gd name="T25" fmla="*/ 162 h 121"/>
                  <a:gd name="T26" fmla="*/ 0 w 103"/>
                  <a:gd name="T27" fmla="*/ 137 h 121"/>
                  <a:gd name="T28" fmla="*/ 0 w 103"/>
                  <a:gd name="T29" fmla="*/ 118 h 121"/>
                  <a:gd name="T30" fmla="*/ 3 w 103"/>
                  <a:gd name="T31" fmla="*/ 96 h 121"/>
                  <a:gd name="T32" fmla="*/ 8 w 103"/>
                  <a:gd name="T33" fmla="*/ 80 h 121"/>
                  <a:gd name="T34" fmla="*/ 16 w 103"/>
                  <a:gd name="T35" fmla="*/ 58 h 121"/>
                  <a:gd name="T36" fmla="*/ 25 w 103"/>
                  <a:gd name="T37" fmla="*/ 44 h 121"/>
                  <a:gd name="T38" fmla="*/ 38 w 103"/>
                  <a:gd name="T39" fmla="*/ 33 h 121"/>
                  <a:gd name="T40" fmla="*/ 52 w 103"/>
                  <a:gd name="T41" fmla="*/ 22 h 121"/>
                  <a:gd name="T42" fmla="*/ 63 w 103"/>
                  <a:gd name="T43" fmla="*/ 11 h 121"/>
                  <a:gd name="T44" fmla="*/ 77 w 103"/>
                  <a:gd name="T45" fmla="*/ 5 h 121"/>
                  <a:gd name="T46" fmla="*/ 99 w 103"/>
                  <a:gd name="T47" fmla="*/ 0 h 121"/>
                  <a:gd name="T48" fmla="*/ 118 w 103"/>
                  <a:gd name="T49" fmla="*/ 5 h 121"/>
                  <a:gd name="T50" fmla="*/ 132 w 103"/>
                  <a:gd name="T51" fmla="*/ 8 h 121"/>
                  <a:gd name="T52" fmla="*/ 159 w 103"/>
                  <a:gd name="T53" fmla="*/ 19 h 121"/>
                  <a:gd name="T54" fmla="*/ 234 w 103"/>
                  <a:gd name="T55" fmla="*/ 55 h 121"/>
                  <a:gd name="T56" fmla="*/ 283 w 103"/>
                  <a:gd name="T57" fmla="*/ 80 h 121"/>
                  <a:gd name="T58" fmla="*/ 231 w 103"/>
                  <a:gd name="T59" fmla="*/ 55 h 121"/>
                  <a:gd name="T60" fmla="*/ 176 w 103"/>
                  <a:gd name="T61" fmla="*/ 27 h 121"/>
                  <a:gd name="T62" fmla="*/ 132 w 103"/>
                  <a:gd name="T63" fmla="*/ 8 h 121"/>
                  <a:gd name="T64" fmla="*/ 118 w 103"/>
                  <a:gd name="T65" fmla="*/ 5 h 121"/>
                  <a:gd name="T66" fmla="*/ 113 w 103"/>
                  <a:gd name="T67" fmla="*/ 5 h 121"/>
                  <a:gd name="T68" fmla="*/ 93 w 103"/>
                  <a:gd name="T69" fmla="*/ 5 h 121"/>
                  <a:gd name="T70" fmla="*/ 74 w 103"/>
                  <a:gd name="T71" fmla="*/ 8 h 121"/>
                  <a:gd name="T72" fmla="*/ 60 w 103"/>
                  <a:gd name="T73" fmla="*/ 14 h 121"/>
                  <a:gd name="T74" fmla="*/ 49 w 103"/>
                  <a:gd name="T75" fmla="*/ 25 h 121"/>
                  <a:gd name="T76" fmla="*/ 25 w 103"/>
                  <a:gd name="T77" fmla="*/ 49 h 121"/>
                  <a:gd name="T78" fmla="*/ 16 w 103"/>
                  <a:gd name="T79" fmla="*/ 66 h 121"/>
                  <a:gd name="T80" fmla="*/ 5 w 103"/>
                  <a:gd name="T81" fmla="*/ 82 h 121"/>
                  <a:gd name="T82" fmla="*/ 3 w 103"/>
                  <a:gd name="T83" fmla="*/ 99 h 121"/>
                  <a:gd name="T84" fmla="*/ 3 w 103"/>
                  <a:gd name="T85" fmla="*/ 121 h 121"/>
                  <a:gd name="T86" fmla="*/ 3 w 103"/>
                  <a:gd name="T87" fmla="*/ 140 h 121"/>
                  <a:gd name="T88" fmla="*/ 5 w 103"/>
                  <a:gd name="T89" fmla="*/ 165 h 121"/>
                  <a:gd name="T90" fmla="*/ 11 w 103"/>
                  <a:gd name="T91" fmla="*/ 184 h 121"/>
                  <a:gd name="T92" fmla="*/ 19 w 103"/>
                  <a:gd name="T93" fmla="*/ 203 h 121"/>
                  <a:gd name="T94" fmla="*/ 38 w 103"/>
                  <a:gd name="T95" fmla="*/ 236 h 121"/>
                  <a:gd name="T96" fmla="*/ 63 w 103"/>
                  <a:gd name="T97" fmla="*/ 266 h 121"/>
                  <a:gd name="T98" fmla="*/ 91 w 103"/>
                  <a:gd name="T99" fmla="*/ 288 h 121"/>
                  <a:gd name="T100" fmla="*/ 115 w 103"/>
                  <a:gd name="T101" fmla="*/ 305 h 121"/>
                  <a:gd name="T102" fmla="*/ 135 w 103"/>
                  <a:gd name="T103" fmla="*/ 318 h 121"/>
                  <a:gd name="T104" fmla="*/ 157 w 103"/>
                  <a:gd name="T105" fmla="*/ 324 h 1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21">
                    <a:moveTo>
                      <a:pt x="57" y="118"/>
                    </a:moveTo>
                    <a:lnTo>
                      <a:pt x="62" y="121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49" y="116"/>
                    </a:lnTo>
                    <a:lnTo>
                      <a:pt x="42" y="112"/>
                    </a:lnTo>
                    <a:lnTo>
                      <a:pt x="32" y="106"/>
                    </a:lnTo>
                    <a:lnTo>
                      <a:pt x="23" y="97"/>
                    </a:lnTo>
                    <a:lnTo>
                      <a:pt x="13" y="86"/>
                    </a:lnTo>
                    <a:lnTo>
                      <a:pt x="9" y="80"/>
                    </a:lnTo>
                    <a:lnTo>
                      <a:pt x="7" y="74"/>
                    </a:lnTo>
                    <a:lnTo>
                      <a:pt x="3" y="66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1" y="35"/>
                    </a:lnTo>
                    <a:lnTo>
                      <a:pt x="3" y="29"/>
                    </a:lnTo>
                    <a:lnTo>
                      <a:pt x="6" y="21"/>
                    </a:lnTo>
                    <a:lnTo>
                      <a:pt x="9" y="16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8" y="2"/>
                    </a:lnTo>
                    <a:lnTo>
                      <a:pt x="36" y="0"/>
                    </a:lnTo>
                    <a:lnTo>
                      <a:pt x="43" y="2"/>
                    </a:lnTo>
                    <a:lnTo>
                      <a:pt x="48" y="3"/>
                    </a:lnTo>
                    <a:lnTo>
                      <a:pt x="58" y="7"/>
                    </a:lnTo>
                    <a:lnTo>
                      <a:pt x="85" y="20"/>
                    </a:lnTo>
                    <a:lnTo>
                      <a:pt x="103" y="29"/>
                    </a:lnTo>
                    <a:lnTo>
                      <a:pt x="84" y="20"/>
                    </a:lnTo>
                    <a:lnTo>
                      <a:pt x="64" y="10"/>
                    </a:lnTo>
                    <a:lnTo>
                      <a:pt x="48" y="3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9" y="18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1" y="44"/>
                    </a:lnTo>
                    <a:lnTo>
                      <a:pt x="1" y="51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4" y="86"/>
                    </a:lnTo>
                    <a:lnTo>
                      <a:pt x="23" y="97"/>
                    </a:lnTo>
                    <a:lnTo>
                      <a:pt x="33" y="105"/>
                    </a:lnTo>
                    <a:lnTo>
                      <a:pt x="42" y="111"/>
                    </a:lnTo>
                    <a:lnTo>
                      <a:pt x="49" y="116"/>
                    </a:lnTo>
                    <a:lnTo>
                      <a:pt x="57" y="1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8" name="Freeform 1434"/>
              <p:cNvSpPr>
                <a:spLocks/>
              </p:cNvSpPr>
              <p:nvPr/>
            </p:nvSpPr>
            <p:spPr bwMode="auto">
              <a:xfrm>
                <a:off x="1696" y="1121"/>
                <a:ext cx="272" cy="299"/>
              </a:xfrm>
              <a:custGeom>
                <a:avLst/>
                <a:gdLst>
                  <a:gd name="T0" fmla="*/ 258 w 99"/>
                  <a:gd name="T1" fmla="*/ 85 h 109"/>
                  <a:gd name="T2" fmla="*/ 272 w 99"/>
                  <a:gd name="T3" fmla="*/ 88 h 109"/>
                  <a:gd name="T4" fmla="*/ 264 w 99"/>
                  <a:gd name="T5" fmla="*/ 85 h 109"/>
                  <a:gd name="T6" fmla="*/ 256 w 99"/>
                  <a:gd name="T7" fmla="*/ 85 h 109"/>
                  <a:gd name="T8" fmla="*/ 239 w 99"/>
                  <a:gd name="T9" fmla="*/ 77 h 109"/>
                  <a:gd name="T10" fmla="*/ 220 w 99"/>
                  <a:gd name="T11" fmla="*/ 69 h 109"/>
                  <a:gd name="T12" fmla="*/ 192 w 99"/>
                  <a:gd name="T13" fmla="*/ 55 h 109"/>
                  <a:gd name="T14" fmla="*/ 165 w 99"/>
                  <a:gd name="T15" fmla="*/ 33 h 109"/>
                  <a:gd name="T16" fmla="*/ 132 w 99"/>
                  <a:gd name="T17" fmla="*/ 14 h 109"/>
                  <a:gd name="T18" fmla="*/ 115 w 99"/>
                  <a:gd name="T19" fmla="*/ 5 h 109"/>
                  <a:gd name="T20" fmla="*/ 96 w 99"/>
                  <a:gd name="T21" fmla="*/ 0 h 109"/>
                  <a:gd name="T22" fmla="*/ 74 w 99"/>
                  <a:gd name="T23" fmla="*/ 3 h 109"/>
                  <a:gd name="T24" fmla="*/ 55 w 99"/>
                  <a:gd name="T25" fmla="*/ 5 h 109"/>
                  <a:gd name="T26" fmla="*/ 33 w 99"/>
                  <a:gd name="T27" fmla="*/ 16 h 109"/>
                  <a:gd name="T28" fmla="*/ 19 w 99"/>
                  <a:gd name="T29" fmla="*/ 30 h 109"/>
                  <a:gd name="T30" fmla="*/ 11 w 99"/>
                  <a:gd name="T31" fmla="*/ 47 h 109"/>
                  <a:gd name="T32" fmla="*/ 5 w 99"/>
                  <a:gd name="T33" fmla="*/ 63 h 109"/>
                  <a:gd name="T34" fmla="*/ 3 w 99"/>
                  <a:gd name="T35" fmla="*/ 85 h 109"/>
                  <a:gd name="T36" fmla="*/ 3 w 99"/>
                  <a:gd name="T37" fmla="*/ 104 h 109"/>
                  <a:gd name="T38" fmla="*/ 3 w 99"/>
                  <a:gd name="T39" fmla="*/ 134 h 109"/>
                  <a:gd name="T40" fmla="*/ 11 w 99"/>
                  <a:gd name="T41" fmla="*/ 162 h 109"/>
                  <a:gd name="T42" fmla="*/ 19 w 99"/>
                  <a:gd name="T43" fmla="*/ 181 h 109"/>
                  <a:gd name="T44" fmla="*/ 33 w 99"/>
                  <a:gd name="T45" fmla="*/ 198 h 109"/>
                  <a:gd name="T46" fmla="*/ 60 w 99"/>
                  <a:gd name="T47" fmla="*/ 228 h 109"/>
                  <a:gd name="T48" fmla="*/ 93 w 99"/>
                  <a:gd name="T49" fmla="*/ 255 h 109"/>
                  <a:gd name="T50" fmla="*/ 126 w 99"/>
                  <a:gd name="T51" fmla="*/ 274 h 109"/>
                  <a:gd name="T52" fmla="*/ 165 w 99"/>
                  <a:gd name="T53" fmla="*/ 294 h 109"/>
                  <a:gd name="T54" fmla="*/ 170 w 99"/>
                  <a:gd name="T55" fmla="*/ 299 h 109"/>
                  <a:gd name="T56" fmla="*/ 154 w 99"/>
                  <a:gd name="T57" fmla="*/ 294 h 109"/>
                  <a:gd name="T58" fmla="*/ 124 w 99"/>
                  <a:gd name="T59" fmla="*/ 274 h 109"/>
                  <a:gd name="T60" fmla="*/ 118 w 99"/>
                  <a:gd name="T61" fmla="*/ 274 h 109"/>
                  <a:gd name="T62" fmla="*/ 110 w 99"/>
                  <a:gd name="T63" fmla="*/ 269 h 109"/>
                  <a:gd name="T64" fmla="*/ 74 w 99"/>
                  <a:gd name="T65" fmla="*/ 239 h 109"/>
                  <a:gd name="T66" fmla="*/ 41 w 99"/>
                  <a:gd name="T67" fmla="*/ 211 h 109"/>
                  <a:gd name="T68" fmla="*/ 30 w 99"/>
                  <a:gd name="T69" fmla="*/ 198 h 109"/>
                  <a:gd name="T70" fmla="*/ 27 w 99"/>
                  <a:gd name="T71" fmla="*/ 195 h 109"/>
                  <a:gd name="T72" fmla="*/ 16 w 99"/>
                  <a:gd name="T73" fmla="*/ 176 h 109"/>
                  <a:gd name="T74" fmla="*/ 5 w 99"/>
                  <a:gd name="T75" fmla="*/ 159 h 109"/>
                  <a:gd name="T76" fmla="*/ 3 w 99"/>
                  <a:gd name="T77" fmla="*/ 145 h 109"/>
                  <a:gd name="T78" fmla="*/ 0 w 99"/>
                  <a:gd name="T79" fmla="*/ 132 h 109"/>
                  <a:gd name="T80" fmla="*/ 3 w 99"/>
                  <a:gd name="T81" fmla="*/ 99 h 109"/>
                  <a:gd name="T82" fmla="*/ 3 w 99"/>
                  <a:gd name="T83" fmla="*/ 82 h 109"/>
                  <a:gd name="T84" fmla="*/ 5 w 99"/>
                  <a:gd name="T85" fmla="*/ 60 h 109"/>
                  <a:gd name="T86" fmla="*/ 11 w 99"/>
                  <a:gd name="T87" fmla="*/ 44 h 109"/>
                  <a:gd name="T88" fmla="*/ 19 w 99"/>
                  <a:gd name="T89" fmla="*/ 27 h 109"/>
                  <a:gd name="T90" fmla="*/ 38 w 99"/>
                  <a:gd name="T91" fmla="*/ 14 h 109"/>
                  <a:gd name="T92" fmla="*/ 58 w 99"/>
                  <a:gd name="T93" fmla="*/ 5 h 109"/>
                  <a:gd name="T94" fmla="*/ 80 w 99"/>
                  <a:gd name="T95" fmla="*/ 0 h 109"/>
                  <a:gd name="T96" fmla="*/ 99 w 99"/>
                  <a:gd name="T97" fmla="*/ 0 h 109"/>
                  <a:gd name="T98" fmla="*/ 115 w 99"/>
                  <a:gd name="T99" fmla="*/ 3 h 109"/>
                  <a:gd name="T100" fmla="*/ 137 w 99"/>
                  <a:gd name="T101" fmla="*/ 14 h 109"/>
                  <a:gd name="T102" fmla="*/ 168 w 99"/>
                  <a:gd name="T103" fmla="*/ 33 h 109"/>
                  <a:gd name="T104" fmla="*/ 195 w 99"/>
                  <a:gd name="T105" fmla="*/ 55 h 109"/>
                  <a:gd name="T106" fmla="*/ 220 w 99"/>
                  <a:gd name="T107" fmla="*/ 69 h 109"/>
                  <a:gd name="T108" fmla="*/ 239 w 99"/>
                  <a:gd name="T109" fmla="*/ 77 h 109"/>
                  <a:gd name="T110" fmla="*/ 258 w 99"/>
                  <a:gd name="T111" fmla="*/ 85 h 1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09">
                    <a:moveTo>
                      <a:pt x="94" y="31"/>
                    </a:moveTo>
                    <a:lnTo>
                      <a:pt x="99" y="32"/>
                    </a:lnTo>
                    <a:lnTo>
                      <a:pt x="96" y="31"/>
                    </a:lnTo>
                    <a:lnTo>
                      <a:pt x="93" y="31"/>
                    </a:lnTo>
                    <a:lnTo>
                      <a:pt x="87" y="28"/>
                    </a:lnTo>
                    <a:lnTo>
                      <a:pt x="80" y="25"/>
                    </a:lnTo>
                    <a:lnTo>
                      <a:pt x="70" y="20"/>
                    </a:lnTo>
                    <a:lnTo>
                      <a:pt x="60" y="12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0" y="2"/>
                    </a:lnTo>
                    <a:lnTo>
                      <a:pt x="12" y="6"/>
                    </a:lnTo>
                    <a:lnTo>
                      <a:pt x="7" y="11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1" y="49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2" y="72"/>
                    </a:lnTo>
                    <a:lnTo>
                      <a:pt x="22" y="83"/>
                    </a:lnTo>
                    <a:lnTo>
                      <a:pt x="34" y="93"/>
                    </a:lnTo>
                    <a:lnTo>
                      <a:pt x="46" y="100"/>
                    </a:lnTo>
                    <a:lnTo>
                      <a:pt x="60" y="107"/>
                    </a:lnTo>
                    <a:lnTo>
                      <a:pt x="62" y="109"/>
                    </a:lnTo>
                    <a:lnTo>
                      <a:pt x="56" y="107"/>
                    </a:lnTo>
                    <a:lnTo>
                      <a:pt x="45" y="100"/>
                    </a:lnTo>
                    <a:lnTo>
                      <a:pt x="43" y="100"/>
                    </a:lnTo>
                    <a:lnTo>
                      <a:pt x="40" y="98"/>
                    </a:lnTo>
                    <a:lnTo>
                      <a:pt x="27" y="87"/>
                    </a:lnTo>
                    <a:lnTo>
                      <a:pt x="15" y="77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6" y="64"/>
                    </a:lnTo>
                    <a:lnTo>
                      <a:pt x="2" y="58"/>
                    </a:lnTo>
                    <a:lnTo>
                      <a:pt x="1" y="53"/>
                    </a:lnTo>
                    <a:lnTo>
                      <a:pt x="0" y="48"/>
                    </a:lnTo>
                    <a:lnTo>
                      <a:pt x="1" y="36"/>
                    </a:lnTo>
                    <a:lnTo>
                      <a:pt x="1" y="30"/>
                    </a:lnTo>
                    <a:lnTo>
                      <a:pt x="2" y="22"/>
                    </a:lnTo>
                    <a:lnTo>
                      <a:pt x="4" y="16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1"/>
                    </a:lnTo>
                    <a:lnTo>
                      <a:pt x="50" y="5"/>
                    </a:lnTo>
                    <a:lnTo>
                      <a:pt x="61" y="12"/>
                    </a:lnTo>
                    <a:lnTo>
                      <a:pt x="71" y="20"/>
                    </a:lnTo>
                    <a:lnTo>
                      <a:pt x="80" y="25"/>
                    </a:lnTo>
                    <a:lnTo>
                      <a:pt x="87" y="28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09" name="Freeform 1435"/>
              <p:cNvSpPr>
                <a:spLocks/>
              </p:cNvSpPr>
              <p:nvPr/>
            </p:nvSpPr>
            <p:spPr bwMode="auto">
              <a:xfrm>
                <a:off x="1713" y="1143"/>
                <a:ext cx="266" cy="258"/>
              </a:xfrm>
              <a:custGeom>
                <a:avLst/>
                <a:gdLst>
                  <a:gd name="T0" fmla="*/ 250 w 97"/>
                  <a:gd name="T1" fmla="*/ 91 h 94"/>
                  <a:gd name="T2" fmla="*/ 252 w 97"/>
                  <a:gd name="T3" fmla="*/ 91 h 94"/>
                  <a:gd name="T4" fmla="*/ 266 w 97"/>
                  <a:gd name="T5" fmla="*/ 96 h 94"/>
                  <a:gd name="T6" fmla="*/ 252 w 97"/>
                  <a:gd name="T7" fmla="*/ 93 h 94"/>
                  <a:gd name="T8" fmla="*/ 250 w 97"/>
                  <a:gd name="T9" fmla="*/ 91 h 94"/>
                  <a:gd name="T10" fmla="*/ 233 w 97"/>
                  <a:gd name="T11" fmla="*/ 82 h 94"/>
                  <a:gd name="T12" fmla="*/ 189 w 97"/>
                  <a:gd name="T13" fmla="*/ 60 h 94"/>
                  <a:gd name="T14" fmla="*/ 162 w 97"/>
                  <a:gd name="T15" fmla="*/ 41 h 94"/>
                  <a:gd name="T16" fmla="*/ 129 w 97"/>
                  <a:gd name="T17" fmla="*/ 22 h 94"/>
                  <a:gd name="T18" fmla="*/ 112 w 97"/>
                  <a:gd name="T19" fmla="*/ 14 h 94"/>
                  <a:gd name="T20" fmla="*/ 96 w 97"/>
                  <a:gd name="T21" fmla="*/ 8 h 94"/>
                  <a:gd name="T22" fmla="*/ 77 w 97"/>
                  <a:gd name="T23" fmla="*/ 5 h 94"/>
                  <a:gd name="T24" fmla="*/ 55 w 97"/>
                  <a:gd name="T25" fmla="*/ 5 h 94"/>
                  <a:gd name="T26" fmla="*/ 44 w 97"/>
                  <a:gd name="T27" fmla="*/ 0 h 94"/>
                  <a:gd name="T28" fmla="*/ 36 w 97"/>
                  <a:gd name="T29" fmla="*/ 5 h 94"/>
                  <a:gd name="T30" fmla="*/ 27 w 97"/>
                  <a:gd name="T31" fmla="*/ 8 h 94"/>
                  <a:gd name="T32" fmla="*/ 22 w 97"/>
                  <a:gd name="T33" fmla="*/ 14 h 94"/>
                  <a:gd name="T34" fmla="*/ 14 w 97"/>
                  <a:gd name="T35" fmla="*/ 33 h 94"/>
                  <a:gd name="T36" fmla="*/ 8 w 97"/>
                  <a:gd name="T37" fmla="*/ 49 h 94"/>
                  <a:gd name="T38" fmla="*/ 3 w 97"/>
                  <a:gd name="T39" fmla="*/ 66 h 94"/>
                  <a:gd name="T40" fmla="*/ 0 w 97"/>
                  <a:gd name="T41" fmla="*/ 82 h 94"/>
                  <a:gd name="T42" fmla="*/ 3 w 97"/>
                  <a:gd name="T43" fmla="*/ 102 h 94"/>
                  <a:gd name="T44" fmla="*/ 8 w 97"/>
                  <a:gd name="T45" fmla="*/ 113 h 94"/>
                  <a:gd name="T46" fmla="*/ 16 w 97"/>
                  <a:gd name="T47" fmla="*/ 137 h 94"/>
                  <a:gd name="T48" fmla="*/ 27 w 97"/>
                  <a:gd name="T49" fmla="*/ 154 h 94"/>
                  <a:gd name="T50" fmla="*/ 41 w 97"/>
                  <a:gd name="T51" fmla="*/ 167 h 94"/>
                  <a:gd name="T52" fmla="*/ 71 w 97"/>
                  <a:gd name="T53" fmla="*/ 195 h 94"/>
                  <a:gd name="T54" fmla="*/ 99 w 97"/>
                  <a:gd name="T55" fmla="*/ 222 h 94"/>
                  <a:gd name="T56" fmla="*/ 129 w 97"/>
                  <a:gd name="T57" fmla="*/ 247 h 94"/>
                  <a:gd name="T58" fmla="*/ 140 w 97"/>
                  <a:gd name="T59" fmla="*/ 250 h 94"/>
                  <a:gd name="T60" fmla="*/ 154 w 97"/>
                  <a:gd name="T61" fmla="*/ 253 h 94"/>
                  <a:gd name="T62" fmla="*/ 167 w 97"/>
                  <a:gd name="T63" fmla="*/ 258 h 94"/>
                  <a:gd name="T64" fmla="*/ 176 w 97"/>
                  <a:gd name="T65" fmla="*/ 253 h 94"/>
                  <a:gd name="T66" fmla="*/ 170 w 97"/>
                  <a:gd name="T67" fmla="*/ 258 h 94"/>
                  <a:gd name="T68" fmla="*/ 156 w 97"/>
                  <a:gd name="T69" fmla="*/ 258 h 94"/>
                  <a:gd name="T70" fmla="*/ 143 w 97"/>
                  <a:gd name="T71" fmla="*/ 253 h 94"/>
                  <a:gd name="T72" fmla="*/ 126 w 97"/>
                  <a:gd name="T73" fmla="*/ 247 h 94"/>
                  <a:gd name="T74" fmla="*/ 112 w 97"/>
                  <a:gd name="T75" fmla="*/ 236 h 94"/>
                  <a:gd name="T76" fmla="*/ 82 w 97"/>
                  <a:gd name="T77" fmla="*/ 209 h 94"/>
                  <a:gd name="T78" fmla="*/ 36 w 97"/>
                  <a:gd name="T79" fmla="*/ 165 h 94"/>
                  <a:gd name="T80" fmla="*/ 25 w 97"/>
                  <a:gd name="T81" fmla="*/ 151 h 94"/>
                  <a:gd name="T82" fmla="*/ 14 w 97"/>
                  <a:gd name="T83" fmla="*/ 134 h 94"/>
                  <a:gd name="T84" fmla="*/ 3 w 97"/>
                  <a:gd name="T85" fmla="*/ 110 h 94"/>
                  <a:gd name="T86" fmla="*/ 0 w 97"/>
                  <a:gd name="T87" fmla="*/ 96 h 94"/>
                  <a:gd name="T88" fmla="*/ 0 w 97"/>
                  <a:gd name="T89" fmla="*/ 80 h 94"/>
                  <a:gd name="T90" fmla="*/ 0 w 97"/>
                  <a:gd name="T91" fmla="*/ 63 h 94"/>
                  <a:gd name="T92" fmla="*/ 8 w 97"/>
                  <a:gd name="T93" fmla="*/ 47 h 94"/>
                  <a:gd name="T94" fmla="*/ 14 w 97"/>
                  <a:gd name="T95" fmla="*/ 25 h 94"/>
                  <a:gd name="T96" fmla="*/ 25 w 97"/>
                  <a:gd name="T97" fmla="*/ 11 h 94"/>
                  <a:gd name="T98" fmla="*/ 30 w 97"/>
                  <a:gd name="T99" fmla="*/ 5 h 94"/>
                  <a:gd name="T100" fmla="*/ 38 w 97"/>
                  <a:gd name="T101" fmla="*/ 0 h 94"/>
                  <a:gd name="T102" fmla="*/ 49 w 97"/>
                  <a:gd name="T103" fmla="*/ 0 h 94"/>
                  <a:gd name="T104" fmla="*/ 58 w 97"/>
                  <a:gd name="T105" fmla="*/ 0 h 94"/>
                  <a:gd name="T106" fmla="*/ 80 w 97"/>
                  <a:gd name="T107" fmla="*/ 5 h 94"/>
                  <a:gd name="T108" fmla="*/ 99 w 97"/>
                  <a:gd name="T109" fmla="*/ 8 h 94"/>
                  <a:gd name="T110" fmla="*/ 115 w 97"/>
                  <a:gd name="T111" fmla="*/ 14 h 94"/>
                  <a:gd name="T112" fmla="*/ 134 w 97"/>
                  <a:gd name="T113" fmla="*/ 22 h 94"/>
                  <a:gd name="T114" fmla="*/ 192 w 97"/>
                  <a:gd name="T115" fmla="*/ 60 h 94"/>
                  <a:gd name="T116" fmla="*/ 233 w 97"/>
                  <a:gd name="T117" fmla="*/ 82 h 94"/>
                  <a:gd name="T118" fmla="*/ 250 w 97"/>
                  <a:gd name="T119" fmla="*/ 91 h 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" h="94">
                    <a:moveTo>
                      <a:pt x="91" y="33"/>
                    </a:moveTo>
                    <a:lnTo>
                      <a:pt x="92" y="33"/>
                    </a:lnTo>
                    <a:lnTo>
                      <a:pt x="97" y="35"/>
                    </a:lnTo>
                    <a:lnTo>
                      <a:pt x="92" y="34"/>
                    </a:lnTo>
                    <a:lnTo>
                      <a:pt x="91" y="33"/>
                    </a:lnTo>
                    <a:lnTo>
                      <a:pt x="85" y="30"/>
                    </a:lnTo>
                    <a:lnTo>
                      <a:pt x="69" y="22"/>
                    </a:lnTo>
                    <a:lnTo>
                      <a:pt x="59" y="15"/>
                    </a:lnTo>
                    <a:lnTo>
                      <a:pt x="47" y="8"/>
                    </a:lnTo>
                    <a:lnTo>
                      <a:pt x="41" y="5"/>
                    </a:lnTo>
                    <a:lnTo>
                      <a:pt x="35" y="3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12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1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5" y="61"/>
                    </a:lnTo>
                    <a:lnTo>
                      <a:pt x="26" y="71"/>
                    </a:lnTo>
                    <a:lnTo>
                      <a:pt x="36" y="81"/>
                    </a:lnTo>
                    <a:lnTo>
                      <a:pt x="47" y="90"/>
                    </a:lnTo>
                    <a:lnTo>
                      <a:pt x="51" y="91"/>
                    </a:lnTo>
                    <a:lnTo>
                      <a:pt x="56" y="92"/>
                    </a:lnTo>
                    <a:lnTo>
                      <a:pt x="61" y="94"/>
                    </a:lnTo>
                    <a:lnTo>
                      <a:pt x="64" y="92"/>
                    </a:lnTo>
                    <a:lnTo>
                      <a:pt x="62" y="94"/>
                    </a:lnTo>
                    <a:lnTo>
                      <a:pt x="57" y="94"/>
                    </a:lnTo>
                    <a:lnTo>
                      <a:pt x="52" y="92"/>
                    </a:lnTo>
                    <a:lnTo>
                      <a:pt x="46" y="90"/>
                    </a:lnTo>
                    <a:lnTo>
                      <a:pt x="41" y="86"/>
                    </a:lnTo>
                    <a:lnTo>
                      <a:pt x="30" y="76"/>
                    </a:lnTo>
                    <a:lnTo>
                      <a:pt x="13" y="60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1" y="40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5" y="9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9" y="8"/>
                    </a:lnTo>
                    <a:lnTo>
                      <a:pt x="70" y="22"/>
                    </a:lnTo>
                    <a:lnTo>
                      <a:pt x="85" y="3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0" name="Freeform 1436"/>
              <p:cNvSpPr>
                <a:spLocks/>
              </p:cNvSpPr>
              <p:nvPr/>
            </p:nvSpPr>
            <p:spPr bwMode="auto">
              <a:xfrm>
                <a:off x="1748" y="1168"/>
                <a:ext cx="231" cy="123"/>
              </a:xfrm>
              <a:custGeom>
                <a:avLst/>
                <a:gdLst>
                  <a:gd name="T0" fmla="*/ 220 w 84"/>
                  <a:gd name="T1" fmla="*/ 87 h 45"/>
                  <a:gd name="T2" fmla="*/ 231 w 84"/>
                  <a:gd name="T3" fmla="*/ 93 h 45"/>
                  <a:gd name="T4" fmla="*/ 220 w 84"/>
                  <a:gd name="T5" fmla="*/ 93 h 45"/>
                  <a:gd name="T6" fmla="*/ 206 w 84"/>
                  <a:gd name="T7" fmla="*/ 87 h 45"/>
                  <a:gd name="T8" fmla="*/ 182 w 84"/>
                  <a:gd name="T9" fmla="*/ 79 h 45"/>
                  <a:gd name="T10" fmla="*/ 143 w 84"/>
                  <a:gd name="T11" fmla="*/ 63 h 45"/>
                  <a:gd name="T12" fmla="*/ 121 w 84"/>
                  <a:gd name="T13" fmla="*/ 49 h 45"/>
                  <a:gd name="T14" fmla="*/ 105 w 84"/>
                  <a:gd name="T15" fmla="*/ 30 h 45"/>
                  <a:gd name="T16" fmla="*/ 85 w 84"/>
                  <a:gd name="T17" fmla="*/ 16 h 45"/>
                  <a:gd name="T18" fmla="*/ 63 w 84"/>
                  <a:gd name="T19" fmla="*/ 8 h 45"/>
                  <a:gd name="T20" fmla="*/ 44 w 84"/>
                  <a:gd name="T21" fmla="*/ 3 h 45"/>
                  <a:gd name="T22" fmla="*/ 36 w 84"/>
                  <a:gd name="T23" fmla="*/ 3 h 45"/>
                  <a:gd name="T24" fmla="*/ 28 w 84"/>
                  <a:gd name="T25" fmla="*/ 8 h 45"/>
                  <a:gd name="T26" fmla="*/ 14 w 84"/>
                  <a:gd name="T27" fmla="*/ 16 h 45"/>
                  <a:gd name="T28" fmla="*/ 6 w 84"/>
                  <a:gd name="T29" fmla="*/ 27 h 45"/>
                  <a:gd name="T30" fmla="*/ 3 w 84"/>
                  <a:gd name="T31" fmla="*/ 38 h 45"/>
                  <a:gd name="T32" fmla="*/ 3 w 84"/>
                  <a:gd name="T33" fmla="*/ 44 h 45"/>
                  <a:gd name="T34" fmla="*/ 6 w 84"/>
                  <a:gd name="T35" fmla="*/ 57 h 45"/>
                  <a:gd name="T36" fmla="*/ 17 w 84"/>
                  <a:gd name="T37" fmla="*/ 79 h 45"/>
                  <a:gd name="T38" fmla="*/ 30 w 84"/>
                  <a:gd name="T39" fmla="*/ 98 h 45"/>
                  <a:gd name="T40" fmla="*/ 47 w 84"/>
                  <a:gd name="T41" fmla="*/ 123 h 45"/>
                  <a:gd name="T42" fmla="*/ 30 w 84"/>
                  <a:gd name="T43" fmla="*/ 98 h 45"/>
                  <a:gd name="T44" fmla="*/ 28 w 84"/>
                  <a:gd name="T45" fmla="*/ 98 h 45"/>
                  <a:gd name="T46" fmla="*/ 22 w 84"/>
                  <a:gd name="T47" fmla="*/ 93 h 45"/>
                  <a:gd name="T48" fmla="*/ 8 w 84"/>
                  <a:gd name="T49" fmla="*/ 68 h 45"/>
                  <a:gd name="T50" fmla="*/ 0 w 84"/>
                  <a:gd name="T51" fmla="*/ 44 h 45"/>
                  <a:gd name="T52" fmla="*/ 0 w 84"/>
                  <a:gd name="T53" fmla="*/ 38 h 45"/>
                  <a:gd name="T54" fmla="*/ 3 w 84"/>
                  <a:gd name="T55" fmla="*/ 30 h 45"/>
                  <a:gd name="T56" fmla="*/ 6 w 84"/>
                  <a:gd name="T57" fmla="*/ 22 h 45"/>
                  <a:gd name="T58" fmla="*/ 17 w 84"/>
                  <a:gd name="T59" fmla="*/ 14 h 45"/>
                  <a:gd name="T60" fmla="*/ 30 w 84"/>
                  <a:gd name="T61" fmla="*/ 3 h 45"/>
                  <a:gd name="T62" fmla="*/ 36 w 84"/>
                  <a:gd name="T63" fmla="*/ 0 h 45"/>
                  <a:gd name="T64" fmla="*/ 47 w 84"/>
                  <a:gd name="T65" fmla="*/ 0 h 45"/>
                  <a:gd name="T66" fmla="*/ 66 w 84"/>
                  <a:gd name="T67" fmla="*/ 8 h 45"/>
                  <a:gd name="T68" fmla="*/ 88 w 84"/>
                  <a:gd name="T69" fmla="*/ 16 h 45"/>
                  <a:gd name="T70" fmla="*/ 107 w 84"/>
                  <a:gd name="T71" fmla="*/ 30 h 45"/>
                  <a:gd name="T72" fmla="*/ 127 w 84"/>
                  <a:gd name="T73" fmla="*/ 49 h 45"/>
                  <a:gd name="T74" fmla="*/ 146 w 84"/>
                  <a:gd name="T75" fmla="*/ 63 h 45"/>
                  <a:gd name="T76" fmla="*/ 182 w 84"/>
                  <a:gd name="T77" fmla="*/ 79 h 45"/>
                  <a:gd name="T78" fmla="*/ 206 w 84"/>
                  <a:gd name="T79" fmla="*/ 87 h 45"/>
                  <a:gd name="T80" fmla="*/ 220 w 84"/>
                  <a:gd name="T81" fmla="*/ 87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4" h="45">
                    <a:moveTo>
                      <a:pt x="80" y="32"/>
                    </a:moveTo>
                    <a:lnTo>
                      <a:pt x="84" y="34"/>
                    </a:lnTo>
                    <a:lnTo>
                      <a:pt x="80" y="34"/>
                    </a:lnTo>
                    <a:lnTo>
                      <a:pt x="75" y="32"/>
                    </a:lnTo>
                    <a:lnTo>
                      <a:pt x="66" y="29"/>
                    </a:lnTo>
                    <a:lnTo>
                      <a:pt x="52" y="23"/>
                    </a:lnTo>
                    <a:lnTo>
                      <a:pt x="44" y="18"/>
                    </a:lnTo>
                    <a:lnTo>
                      <a:pt x="38" y="11"/>
                    </a:lnTo>
                    <a:lnTo>
                      <a:pt x="31" y="6"/>
                    </a:lnTo>
                    <a:lnTo>
                      <a:pt x="23" y="3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11" y="36"/>
                    </a:lnTo>
                    <a:lnTo>
                      <a:pt x="17" y="45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3" y="2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32" y="6"/>
                    </a:lnTo>
                    <a:lnTo>
                      <a:pt x="39" y="11"/>
                    </a:lnTo>
                    <a:lnTo>
                      <a:pt x="46" y="18"/>
                    </a:lnTo>
                    <a:lnTo>
                      <a:pt x="53" y="23"/>
                    </a:lnTo>
                    <a:lnTo>
                      <a:pt x="66" y="29"/>
                    </a:lnTo>
                    <a:lnTo>
                      <a:pt x="75" y="32"/>
                    </a:lnTo>
                    <a:lnTo>
                      <a:pt x="80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1" name="Freeform 1437"/>
              <p:cNvSpPr>
                <a:spLocks/>
              </p:cNvSpPr>
              <p:nvPr/>
            </p:nvSpPr>
            <p:spPr bwMode="auto">
              <a:xfrm>
                <a:off x="1809" y="1308"/>
                <a:ext cx="123" cy="38"/>
              </a:xfrm>
              <a:custGeom>
                <a:avLst/>
                <a:gdLst>
                  <a:gd name="T0" fmla="*/ 120 w 45"/>
                  <a:gd name="T1" fmla="*/ 38 h 14"/>
                  <a:gd name="T2" fmla="*/ 123 w 45"/>
                  <a:gd name="T3" fmla="*/ 38 h 14"/>
                  <a:gd name="T4" fmla="*/ 120 w 45"/>
                  <a:gd name="T5" fmla="*/ 38 h 14"/>
                  <a:gd name="T6" fmla="*/ 101 w 45"/>
                  <a:gd name="T7" fmla="*/ 38 h 14"/>
                  <a:gd name="T8" fmla="*/ 71 w 45"/>
                  <a:gd name="T9" fmla="*/ 38 h 14"/>
                  <a:gd name="T10" fmla="*/ 38 w 45"/>
                  <a:gd name="T11" fmla="*/ 30 h 14"/>
                  <a:gd name="T12" fmla="*/ 30 w 45"/>
                  <a:gd name="T13" fmla="*/ 27 h 14"/>
                  <a:gd name="T14" fmla="*/ 27 w 45"/>
                  <a:gd name="T15" fmla="*/ 24 h 14"/>
                  <a:gd name="T16" fmla="*/ 27 w 45"/>
                  <a:gd name="T17" fmla="*/ 22 h 14"/>
                  <a:gd name="T18" fmla="*/ 19 w 45"/>
                  <a:gd name="T19" fmla="*/ 16 h 14"/>
                  <a:gd name="T20" fmla="*/ 11 w 45"/>
                  <a:gd name="T21" fmla="*/ 3 h 14"/>
                  <a:gd name="T22" fmla="*/ 0 w 45"/>
                  <a:gd name="T23" fmla="*/ 0 h 14"/>
                  <a:gd name="T24" fmla="*/ 11 w 45"/>
                  <a:gd name="T25" fmla="*/ 3 h 14"/>
                  <a:gd name="T26" fmla="*/ 30 w 45"/>
                  <a:gd name="T27" fmla="*/ 22 h 14"/>
                  <a:gd name="T28" fmla="*/ 30 w 45"/>
                  <a:gd name="T29" fmla="*/ 24 h 14"/>
                  <a:gd name="T30" fmla="*/ 30 w 45"/>
                  <a:gd name="T31" fmla="*/ 27 h 14"/>
                  <a:gd name="T32" fmla="*/ 41 w 45"/>
                  <a:gd name="T33" fmla="*/ 30 h 14"/>
                  <a:gd name="T34" fmla="*/ 71 w 45"/>
                  <a:gd name="T35" fmla="*/ 35 h 14"/>
                  <a:gd name="T36" fmla="*/ 101 w 45"/>
                  <a:gd name="T37" fmla="*/ 38 h 14"/>
                  <a:gd name="T38" fmla="*/ 120 w 45"/>
                  <a:gd name="T39" fmla="*/ 38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" h="14">
                    <a:moveTo>
                      <a:pt x="44" y="14"/>
                    </a:moveTo>
                    <a:lnTo>
                      <a:pt x="45" y="14"/>
                    </a:lnTo>
                    <a:lnTo>
                      <a:pt x="44" y="14"/>
                    </a:lnTo>
                    <a:lnTo>
                      <a:pt x="37" y="14"/>
                    </a:lnTo>
                    <a:lnTo>
                      <a:pt x="26" y="14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5" y="11"/>
                    </a:lnTo>
                    <a:lnTo>
                      <a:pt x="26" y="13"/>
                    </a:lnTo>
                    <a:lnTo>
                      <a:pt x="37" y="14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2" name="Freeform 1438"/>
              <p:cNvSpPr>
                <a:spLocks/>
              </p:cNvSpPr>
              <p:nvPr/>
            </p:nvSpPr>
            <p:spPr bwMode="auto">
              <a:xfrm>
                <a:off x="1754" y="1264"/>
                <a:ext cx="167" cy="101"/>
              </a:xfrm>
              <a:custGeom>
                <a:avLst/>
                <a:gdLst>
                  <a:gd name="T0" fmla="*/ 162 w 61"/>
                  <a:gd name="T1" fmla="*/ 101 h 37"/>
                  <a:gd name="T2" fmla="*/ 164 w 61"/>
                  <a:gd name="T3" fmla="*/ 101 h 37"/>
                  <a:gd name="T4" fmla="*/ 167 w 61"/>
                  <a:gd name="T5" fmla="*/ 101 h 37"/>
                  <a:gd name="T6" fmla="*/ 164 w 61"/>
                  <a:gd name="T7" fmla="*/ 101 h 37"/>
                  <a:gd name="T8" fmla="*/ 162 w 61"/>
                  <a:gd name="T9" fmla="*/ 101 h 37"/>
                  <a:gd name="T10" fmla="*/ 137 w 61"/>
                  <a:gd name="T11" fmla="*/ 101 h 37"/>
                  <a:gd name="T12" fmla="*/ 112 w 61"/>
                  <a:gd name="T13" fmla="*/ 98 h 37"/>
                  <a:gd name="T14" fmla="*/ 85 w 61"/>
                  <a:gd name="T15" fmla="*/ 93 h 37"/>
                  <a:gd name="T16" fmla="*/ 74 w 61"/>
                  <a:gd name="T17" fmla="*/ 87 h 37"/>
                  <a:gd name="T18" fmla="*/ 60 w 61"/>
                  <a:gd name="T19" fmla="*/ 82 h 37"/>
                  <a:gd name="T20" fmla="*/ 44 w 61"/>
                  <a:gd name="T21" fmla="*/ 66 h 37"/>
                  <a:gd name="T22" fmla="*/ 36 w 61"/>
                  <a:gd name="T23" fmla="*/ 55 h 37"/>
                  <a:gd name="T24" fmla="*/ 30 w 61"/>
                  <a:gd name="T25" fmla="*/ 46 h 37"/>
                  <a:gd name="T26" fmla="*/ 11 w 61"/>
                  <a:gd name="T27" fmla="*/ 14 h 37"/>
                  <a:gd name="T28" fmla="*/ 0 w 61"/>
                  <a:gd name="T29" fmla="*/ 0 h 37"/>
                  <a:gd name="T30" fmla="*/ 11 w 61"/>
                  <a:gd name="T31" fmla="*/ 14 h 37"/>
                  <a:gd name="T32" fmla="*/ 30 w 61"/>
                  <a:gd name="T33" fmla="*/ 46 h 37"/>
                  <a:gd name="T34" fmla="*/ 36 w 61"/>
                  <a:gd name="T35" fmla="*/ 55 h 37"/>
                  <a:gd name="T36" fmla="*/ 49 w 61"/>
                  <a:gd name="T37" fmla="*/ 66 h 37"/>
                  <a:gd name="T38" fmla="*/ 66 w 61"/>
                  <a:gd name="T39" fmla="*/ 82 h 37"/>
                  <a:gd name="T40" fmla="*/ 74 w 61"/>
                  <a:gd name="T41" fmla="*/ 87 h 37"/>
                  <a:gd name="T42" fmla="*/ 88 w 61"/>
                  <a:gd name="T43" fmla="*/ 93 h 37"/>
                  <a:gd name="T44" fmla="*/ 112 w 61"/>
                  <a:gd name="T45" fmla="*/ 98 h 37"/>
                  <a:gd name="T46" fmla="*/ 137 w 61"/>
                  <a:gd name="T47" fmla="*/ 101 h 37"/>
                  <a:gd name="T48" fmla="*/ 162 w 61"/>
                  <a:gd name="T49" fmla="*/ 101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7">
                    <a:moveTo>
                      <a:pt x="59" y="37"/>
                    </a:moveTo>
                    <a:lnTo>
                      <a:pt x="60" y="37"/>
                    </a:lnTo>
                    <a:lnTo>
                      <a:pt x="61" y="37"/>
                    </a:lnTo>
                    <a:lnTo>
                      <a:pt x="60" y="37"/>
                    </a:lnTo>
                    <a:lnTo>
                      <a:pt x="59" y="37"/>
                    </a:lnTo>
                    <a:lnTo>
                      <a:pt x="50" y="37"/>
                    </a:lnTo>
                    <a:lnTo>
                      <a:pt x="41" y="36"/>
                    </a:lnTo>
                    <a:lnTo>
                      <a:pt x="31" y="34"/>
                    </a:lnTo>
                    <a:lnTo>
                      <a:pt x="27" y="32"/>
                    </a:lnTo>
                    <a:lnTo>
                      <a:pt x="22" y="30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7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8" y="24"/>
                    </a:lnTo>
                    <a:lnTo>
                      <a:pt x="24" y="30"/>
                    </a:lnTo>
                    <a:lnTo>
                      <a:pt x="27" y="32"/>
                    </a:lnTo>
                    <a:lnTo>
                      <a:pt x="32" y="34"/>
                    </a:lnTo>
                    <a:lnTo>
                      <a:pt x="41" y="36"/>
                    </a:lnTo>
                    <a:lnTo>
                      <a:pt x="50" y="37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3" name="Freeform 1439"/>
              <p:cNvSpPr>
                <a:spLocks/>
              </p:cNvSpPr>
              <p:nvPr/>
            </p:nvSpPr>
            <p:spPr bwMode="auto">
              <a:xfrm>
                <a:off x="1842" y="1374"/>
                <a:ext cx="52" cy="13"/>
              </a:xfrm>
              <a:custGeom>
                <a:avLst/>
                <a:gdLst>
                  <a:gd name="T0" fmla="*/ 49 w 19"/>
                  <a:gd name="T1" fmla="*/ 8 h 5"/>
                  <a:gd name="T2" fmla="*/ 52 w 19"/>
                  <a:gd name="T3" fmla="*/ 8 h 5"/>
                  <a:gd name="T4" fmla="*/ 52 w 19"/>
                  <a:gd name="T5" fmla="*/ 13 h 5"/>
                  <a:gd name="T6" fmla="*/ 49 w 19"/>
                  <a:gd name="T7" fmla="*/ 13 h 5"/>
                  <a:gd name="T8" fmla="*/ 47 w 19"/>
                  <a:gd name="T9" fmla="*/ 13 h 5"/>
                  <a:gd name="T10" fmla="*/ 33 w 19"/>
                  <a:gd name="T11" fmla="*/ 8 h 5"/>
                  <a:gd name="T12" fmla="*/ 14 w 19"/>
                  <a:gd name="T13" fmla="*/ 3 h 5"/>
                  <a:gd name="T14" fmla="*/ 5 w 19"/>
                  <a:gd name="T15" fmla="*/ 0 h 5"/>
                  <a:gd name="T16" fmla="*/ 0 w 19"/>
                  <a:gd name="T17" fmla="*/ 0 h 5"/>
                  <a:gd name="T18" fmla="*/ 5 w 19"/>
                  <a:gd name="T19" fmla="*/ 0 h 5"/>
                  <a:gd name="T20" fmla="*/ 14 w 19"/>
                  <a:gd name="T21" fmla="*/ 3 h 5"/>
                  <a:gd name="T22" fmla="*/ 33 w 19"/>
                  <a:gd name="T23" fmla="*/ 8 h 5"/>
                  <a:gd name="T24" fmla="*/ 47 w 19"/>
                  <a:gd name="T25" fmla="*/ 13 h 5"/>
                  <a:gd name="T26" fmla="*/ 49 w 19"/>
                  <a:gd name="T27" fmla="*/ 8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5">
                    <a:moveTo>
                      <a:pt x="18" y="3"/>
                    </a:moveTo>
                    <a:lnTo>
                      <a:pt x="19" y="3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2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2" y="3"/>
                    </a:lnTo>
                    <a:lnTo>
                      <a:pt x="17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4" name="Freeform 1440"/>
              <p:cNvSpPr>
                <a:spLocks/>
              </p:cNvSpPr>
              <p:nvPr/>
            </p:nvSpPr>
            <p:spPr bwMode="auto">
              <a:xfrm>
                <a:off x="1735" y="1250"/>
                <a:ext cx="27" cy="47"/>
              </a:xfrm>
              <a:custGeom>
                <a:avLst/>
                <a:gdLst>
                  <a:gd name="T0" fmla="*/ 22 w 10"/>
                  <a:gd name="T1" fmla="*/ 47 h 17"/>
                  <a:gd name="T2" fmla="*/ 27 w 10"/>
                  <a:gd name="T3" fmla="*/ 47 h 17"/>
                  <a:gd name="T4" fmla="*/ 22 w 10"/>
                  <a:gd name="T5" fmla="*/ 47 h 17"/>
                  <a:gd name="T6" fmla="*/ 5 w 10"/>
                  <a:gd name="T7" fmla="*/ 14 h 17"/>
                  <a:gd name="T8" fmla="*/ 0 w 10"/>
                  <a:gd name="T9" fmla="*/ 3 h 17"/>
                  <a:gd name="T10" fmla="*/ 0 w 10"/>
                  <a:gd name="T11" fmla="*/ 0 h 17"/>
                  <a:gd name="T12" fmla="*/ 3 w 10"/>
                  <a:gd name="T13" fmla="*/ 3 h 17"/>
                  <a:gd name="T14" fmla="*/ 5 w 10"/>
                  <a:gd name="T15" fmla="*/ 14 h 17"/>
                  <a:gd name="T16" fmla="*/ 22 w 10"/>
                  <a:gd name="T17" fmla="*/ 4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7">
                    <a:moveTo>
                      <a:pt x="8" y="17"/>
                    </a:moveTo>
                    <a:lnTo>
                      <a:pt x="10" y="17"/>
                    </a:lnTo>
                    <a:lnTo>
                      <a:pt x="8" y="17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5" name="Freeform 1441"/>
              <p:cNvSpPr>
                <a:spLocks/>
              </p:cNvSpPr>
              <p:nvPr/>
            </p:nvSpPr>
            <p:spPr bwMode="auto">
              <a:xfrm>
                <a:off x="1729" y="1154"/>
                <a:ext cx="28" cy="85"/>
              </a:xfrm>
              <a:custGeom>
                <a:avLst/>
                <a:gdLst>
                  <a:gd name="T0" fmla="*/ 11 w 10"/>
                  <a:gd name="T1" fmla="*/ 85 h 31"/>
                  <a:gd name="T2" fmla="*/ 6 w 10"/>
                  <a:gd name="T3" fmla="*/ 77 h 31"/>
                  <a:gd name="T4" fmla="*/ 0 w 10"/>
                  <a:gd name="T5" fmla="*/ 66 h 31"/>
                  <a:gd name="T6" fmla="*/ 0 w 10"/>
                  <a:gd name="T7" fmla="*/ 52 h 31"/>
                  <a:gd name="T8" fmla="*/ 8 w 10"/>
                  <a:gd name="T9" fmla="*/ 30 h 31"/>
                  <a:gd name="T10" fmla="*/ 11 w 10"/>
                  <a:gd name="T11" fmla="*/ 22 h 31"/>
                  <a:gd name="T12" fmla="*/ 14 w 10"/>
                  <a:gd name="T13" fmla="*/ 14 h 31"/>
                  <a:gd name="T14" fmla="*/ 14 w 10"/>
                  <a:gd name="T15" fmla="*/ 11 h 31"/>
                  <a:gd name="T16" fmla="*/ 22 w 10"/>
                  <a:gd name="T17" fmla="*/ 3 h 31"/>
                  <a:gd name="T18" fmla="*/ 28 w 10"/>
                  <a:gd name="T19" fmla="*/ 0 h 31"/>
                  <a:gd name="T20" fmla="*/ 22 w 10"/>
                  <a:gd name="T21" fmla="*/ 8 h 31"/>
                  <a:gd name="T22" fmla="*/ 14 w 10"/>
                  <a:gd name="T23" fmla="*/ 14 h 31"/>
                  <a:gd name="T24" fmla="*/ 11 w 10"/>
                  <a:gd name="T25" fmla="*/ 22 h 31"/>
                  <a:gd name="T26" fmla="*/ 8 w 10"/>
                  <a:gd name="T27" fmla="*/ 30 h 31"/>
                  <a:gd name="T28" fmla="*/ 0 w 10"/>
                  <a:gd name="T29" fmla="*/ 52 h 31"/>
                  <a:gd name="T30" fmla="*/ 6 w 10"/>
                  <a:gd name="T31" fmla="*/ 66 h 31"/>
                  <a:gd name="T32" fmla="*/ 6 w 10"/>
                  <a:gd name="T33" fmla="*/ 77 h 31"/>
                  <a:gd name="T34" fmla="*/ 11 w 10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" h="31">
                    <a:moveTo>
                      <a:pt x="4" y="31"/>
                    </a:moveTo>
                    <a:lnTo>
                      <a:pt x="2" y="28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4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6" name="Freeform 1442"/>
              <p:cNvSpPr>
                <a:spLocks/>
              </p:cNvSpPr>
              <p:nvPr/>
            </p:nvSpPr>
            <p:spPr bwMode="auto">
              <a:xfrm>
                <a:off x="1768" y="1184"/>
                <a:ext cx="205" cy="146"/>
              </a:xfrm>
              <a:custGeom>
                <a:avLst/>
                <a:gdLst>
                  <a:gd name="T0" fmla="*/ 191 w 75"/>
                  <a:gd name="T1" fmla="*/ 83 h 53"/>
                  <a:gd name="T2" fmla="*/ 194 w 75"/>
                  <a:gd name="T3" fmla="*/ 83 h 53"/>
                  <a:gd name="T4" fmla="*/ 205 w 75"/>
                  <a:gd name="T5" fmla="*/ 83 h 53"/>
                  <a:gd name="T6" fmla="*/ 194 w 75"/>
                  <a:gd name="T7" fmla="*/ 83 h 53"/>
                  <a:gd name="T8" fmla="*/ 191 w 75"/>
                  <a:gd name="T9" fmla="*/ 83 h 53"/>
                  <a:gd name="T10" fmla="*/ 178 w 75"/>
                  <a:gd name="T11" fmla="*/ 83 h 53"/>
                  <a:gd name="T12" fmla="*/ 161 w 75"/>
                  <a:gd name="T13" fmla="*/ 83 h 53"/>
                  <a:gd name="T14" fmla="*/ 139 w 75"/>
                  <a:gd name="T15" fmla="*/ 77 h 53"/>
                  <a:gd name="T16" fmla="*/ 98 w 75"/>
                  <a:gd name="T17" fmla="*/ 47 h 53"/>
                  <a:gd name="T18" fmla="*/ 74 w 75"/>
                  <a:gd name="T19" fmla="*/ 28 h 53"/>
                  <a:gd name="T20" fmla="*/ 46 w 75"/>
                  <a:gd name="T21" fmla="*/ 14 h 53"/>
                  <a:gd name="T22" fmla="*/ 30 w 75"/>
                  <a:gd name="T23" fmla="*/ 6 h 53"/>
                  <a:gd name="T24" fmla="*/ 16 w 75"/>
                  <a:gd name="T25" fmla="*/ 6 h 53"/>
                  <a:gd name="T26" fmla="*/ 11 w 75"/>
                  <a:gd name="T27" fmla="*/ 8 h 53"/>
                  <a:gd name="T28" fmla="*/ 3 w 75"/>
                  <a:gd name="T29" fmla="*/ 19 h 53"/>
                  <a:gd name="T30" fmla="*/ 3 w 75"/>
                  <a:gd name="T31" fmla="*/ 33 h 53"/>
                  <a:gd name="T32" fmla="*/ 8 w 75"/>
                  <a:gd name="T33" fmla="*/ 41 h 53"/>
                  <a:gd name="T34" fmla="*/ 14 w 75"/>
                  <a:gd name="T35" fmla="*/ 55 h 53"/>
                  <a:gd name="T36" fmla="*/ 25 w 75"/>
                  <a:gd name="T37" fmla="*/ 63 h 53"/>
                  <a:gd name="T38" fmla="*/ 57 w 75"/>
                  <a:gd name="T39" fmla="*/ 99 h 53"/>
                  <a:gd name="T40" fmla="*/ 66 w 75"/>
                  <a:gd name="T41" fmla="*/ 107 h 53"/>
                  <a:gd name="T42" fmla="*/ 82 w 75"/>
                  <a:gd name="T43" fmla="*/ 121 h 53"/>
                  <a:gd name="T44" fmla="*/ 93 w 75"/>
                  <a:gd name="T45" fmla="*/ 127 h 53"/>
                  <a:gd name="T46" fmla="*/ 107 w 75"/>
                  <a:gd name="T47" fmla="*/ 135 h 53"/>
                  <a:gd name="T48" fmla="*/ 120 w 75"/>
                  <a:gd name="T49" fmla="*/ 138 h 53"/>
                  <a:gd name="T50" fmla="*/ 137 w 75"/>
                  <a:gd name="T51" fmla="*/ 138 h 53"/>
                  <a:gd name="T52" fmla="*/ 169 w 75"/>
                  <a:gd name="T53" fmla="*/ 146 h 53"/>
                  <a:gd name="T54" fmla="*/ 134 w 75"/>
                  <a:gd name="T55" fmla="*/ 138 h 53"/>
                  <a:gd name="T56" fmla="*/ 120 w 75"/>
                  <a:gd name="T57" fmla="*/ 138 h 53"/>
                  <a:gd name="T58" fmla="*/ 107 w 75"/>
                  <a:gd name="T59" fmla="*/ 135 h 53"/>
                  <a:gd name="T60" fmla="*/ 93 w 75"/>
                  <a:gd name="T61" fmla="*/ 127 h 53"/>
                  <a:gd name="T62" fmla="*/ 74 w 75"/>
                  <a:gd name="T63" fmla="*/ 118 h 53"/>
                  <a:gd name="T64" fmla="*/ 66 w 75"/>
                  <a:gd name="T65" fmla="*/ 107 h 53"/>
                  <a:gd name="T66" fmla="*/ 55 w 75"/>
                  <a:gd name="T67" fmla="*/ 96 h 53"/>
                  <a:gd name="T68" fmla="*/ 22 w 75"/>
                  <a:gd name="T69" fmla="*/ 61 h 53"/>
                  <a:gd name="T70" fmla="*/ 14 w 75"/>
                  <a:gd name="T71" fmla="*/ 52 h 53"/>
                  <a:gd name="T72" fmla="*/ 8 w 75"/>
                  <a:gd name="T73" fmla="*/ 41 h 53"/>
                  <a:gd name="T74" fmla="*/ 0 w 75"/>
                  <a:gd name="T75" fmla="*/ 28 h 53"/>
                  <a:gd name="T76" fmla="*/ 3 w 75"/>
                  <a:gd name="T77" fmla="*/ 14 h 53"/>
                  <a:gd name="T78" fmla="*/ 3 w 75"/>
                  <a:gd name="T79" fmla="*/ 8 h 53"/>
                  <a:gd name="T80" fmla="*/ 8 w 75"/>
                  <a:gd name="T81" fmla="*/ 0 h 53"/>
                  <a:gd name="T82" fmla="*/ 14 w 75"/>
                  <a:gd name="T83" fmla="*/ 0 h 53"/>
                  <a:gd name="T84" fmla="*/ 22 w 75"/>
                  <a:gd name="T85" fmla="*/ 0 h 53"/>
                  <a:gd name="T86" fmla="*/ 46 w 75"/>
                  <a:gd name="T87" fmla="*/ 14 h 53"/>
                  <a:gd name="T88" fmla="*/ 74 w 75"/>
                  <a:gd name="T89" fmla="*/ 28 h 53"/>
                  <a:gd name="T90" fmla="*/ 98 w 75"/>
                  <a:gd name="T91" fmla="*/ 41 h 53"/>
                  <a:gd name="T92" fmla="*/ 123 w 75"/>
                  <a:gd name="T93" fmla="*/ 61 h 53"/>
                  <a:gd name="T94" fmla="*/ 139 w 75"/>
                  <a:gd name="T95" fmla="*/ 77 h 53"/>
                  <a:gd name="T96" fmla="*/ 161 w 75"/>
                  <a:gd name="T97" fmla="*/ 80 h 53"/>
                  <a:gd name="T98" fmla="*/ 178 w 75"/>
                  <a:gd name="T99" fmla="*/ 83 h 53"/>
                  <a:gd name="T100" fmla="*/ 191 w 75"/>
                  <a:gd name="T101" fmla="*/ 83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5" h="53">
                    <a:moveTo>
                      <a:pt x="70" y="30"/>
                    </a:moveTo>
                    <a:lnTo>
                      <a:pt x="71" y="30"/>
                    </a:lnTo>
                    <a:lnTo>
                      <a:pt x="75" y="30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65" y="30"/>
                    </a:lnTo>
                    <a:lnTo>
                      <a:pt x="59" y="30"/>
                    </a:lnTo>
                    <a:lnTo>
                      <a:pt x="51" y="28"/>
                    </a:lnTo>
                    <a:lnTo>
                      <a:pt x="36" y="17"/>
                    </a:lnTo>
                    <a:lnTo>
                      <a:pt x="27" y="10"/>
                    </a:lnTo>
                    <a:lnTo>
                      <a:pt x="17" y="5"/>
                    </a:lnTo>
                    <a:lnTo>
                      <a:pt x="11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9" y="23"/>
                    </a:lnTo>
                    <a:lnTo>
                      <a:pt x="21" y="36"/>
                    </a:lnTo>
                    <a:lnTo>
                      <a:pt x="24" y="39"/>
                    </a:lnTo>
                    <a:lnTo>
                      <a:pt x="30" y="44"/>
                    </a:lnTo>
                    <a:lnTo>
                      <a:pt x="34" y="46"/>
                    </a:lnTo>
                    <a:lnTo>
                      <a:pt x="39" y="49"/>
                    </a:lnTo>
                    <a:lnTo>
                      <a:pt x="44" y="50"/>
                    </a:lnTo>
                    <a:lnTo>
                      <a:pt x="50" y="50"/>
                    </a:lnTo>
                    <a:lnTo>
                      <a:pt x="62" y="53"/>
                    </a:lnTo>
                    <a:lnTo>
                      <a:pt x="49" y="50"/>
                    </a:lnTo>
                    <a:lnTo>
                      <a:pt x="44" y="50"/>
                    </a:lnTo>
                    <a:lnTo>
                      <a:pt x="39" y="49"/>
                    </a:lnTo>
                    <a:lnTo>
                      <a:pt x="34" y="46"/>
                    </a:lnTo>
                    <a:lnTo>
                      <a:pt x="27" y="43"/>
                    </a:lnTo>
                    <a:lnTo>
                      <a:pt x="24" y="39"/>
                    </a:lnTo>
                    <a:lnTo>
                      <a:pt x="20" y="35"/>
                    </a:lnTo>
                    <a:lnTo>
                      <a:pt x="8" y="22"/>
                    </a:lnTo>
                    <a:lnTo>
                      <a:pt x="5" y="19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7" y="5"/>
                    </a:lnTo>
                    <a:lnTo>
                      <a:pt x="27" y="10"/>
                    </a:lnTo>
                    <a:lnTo>
                      <a:pt x="36" y="15"/>
                    </a:lnTo>
                    <a:lnTo>
                      <a:pt x="45" y="22"/>
                    </a:lnTo>
                    <a:lnTo>
                      <a:pt x="51" y="28"/>
                    </a:lnTo>
                    <a:lnTo>
                      <a:pt x="59" y="29"/>
                    </a:lnTo>
                    <a:lnTo>
                      <a:pt x="65" y="3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7" name="Freeform 1443"/>
              <p:cNvSpPr>
                <a:spLocks/>
              </p:cNvSpPr>
              <p:nvPr/>
            </p:nvSpPr>
            <p:spPr bwMode="auto">
              <a:xfrm>
                <a:off x="1781" y="1209"/>
                <a:ext cx="168" cy="99"/>
              </a:xfrm>
              <a:custGeom>
                <a:avLst/>
                <a:gdLst>
                  <a:gd name="T0" fmla="*/ 160 w 61"/>
                  <a:gd name="T1" fmla="*/ 99 h 36"/>
                  <a:gd name="T2" fmla="*/ 165 w 61"/>
                  <a:gd name="T3" fmla="*/ 99 h 36"/>
                  <a:gd name="T4" fmla="*/ 168 w 61"/>
                  <a:gd name="T5" fmla="*/ 99 h 36"/>
                  <a:gd name="T6" fmla="*/ 165 w 61"/>
                  <a:gd name="T7" fmla="*/ 99 h 36"/>
                  <a:gd name="T8" fmla="*/ 160 w 61"/>
                  <a:gd name="T9" fmla="*/ 99 h 36"/>
                  <a:gd name="T10" fmla="*/ 94 w 61"/>
                  <a:gd name="T11" fmla="*/ 85 h 36"/>
                  <a:gd name="T12" fmla="*/ 80 w 61"/>
                  <a:gd name="T13" fmla="*/ 83 h 36"/>
                  <a:gd name="T14" fmla="*/ 66 w 61"/>
                  <a:gd name="T15" fmla="*/ 74 h 36"/>
                  <a:gd name="T16" fmla="*/ 47 w 61"/>
                  <a:gd name="T17" fmla="*/ 61 h 36"/>
                  <a:gd name="T18" fmla="*/ 39 w 61"/>
                  <a:gd name="T19" fmla="*/ 47 h 36"/>
                  <a:gd name="T20" fmla="*/ 33 w 61"/>
                  <a:gd name="T21" fmla="*/ 44 h 36"/>
                  <a:gd name="T22" fmla="*/ 25 w 61"/>
                  <a:gd name="T23" fmla="*/ 36 h 36"/>
                  <a:gd name="T24" fmla="*/ 17 w 61"/>
                  <a:gd name="T25" fmla="*/ 25 h 36"/>
                  <a:gd name="T26" fmla="*/ 8 w 61"/>
                  <a:gd name="T27" fmla="*/ 14 h 36"/>
                  <a:gd name="T28" fmla="*/ 0 w 61"/>
                  <a:gd name="T29" fmla="*/ 0 h 36"/>
                  <a:gd name="T30" fmla="*/ 11 w 61"/>
                  <a:gd name="T31" fmla="*/ 14 h 36"/>
                  <a:gd name="T32" fmla="*/ 22 w 61"/>
                  <a:gd name="T33" fmla="*/ 30 h 36"/>
                  <a:gd name="T34" fmla="*/ 39 w 61"/>
                  <a:gd name="T35" fmla="*/ 44 h 36"/>
                  <a:gd name="T36" fmla="*/ 41 w 61"/>
                  <a:gd name="T37" fmla="*/ 47 h 36"/>
                  <a:gd name="T38" fmla="*/ 52 w 61"/>
                  <a:gd name="T39" fmla="*/ 61 h 36"/>
                  <a:gd name="T40" fmla="*/ 69 w 61"/>
                  <a:gd name="T41" fmla="*/ 74 h 36"/>
                  <a:gd name="T42" fmla="*/ 80 w 61"/>
                  <a:gd name="T43" fmla="*/ 80 h 36"/>
                  <a:gd name="T44" fmla="*/ 94 w 61"/>
                  <a:gd name="T45" fmla="*/ 85 h 36"/>
                  <a:gd name="T46" fmla="*/ 140 w 61"/>
                  <a:gd name="T47" fmla="*/ 94 h 36"/>
                  <a:gd name="T48" fmla="*/ 160 w 61"/>
                  <a:gd name="T49" fmla="*/ 99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6">
                    <a:moveTo>
                      <a:pt x="58" y="36"/>
                    </a:moveTo>
                    <a:lnTo>
                      <a:pt x="60" y="36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58" y="36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1"/>
                    </a:lnTo>
                    <a:lnTo>
                      <a:pt x="14" y="16"/>
                    </a:lnTo>
                    <a:lnTo>
                      <a:pt x="15" y="17"/>
                    </a:lnTo>
                    <a:lnTo>
                      <a:pt x="19" y="22"/>
                    </a:lnTo>
                    <a:lnTo>
                      <a:pt x="25" y="27"/>
                    </a:lnTo>
                    <a:lnTo>
                      <a:pt x="29" y="29"/>
                    </a:lnTo>
                    <a:lnTo>
                      <a:pt x="34" y="31"/>
                    </a:lnTo>
                    <a:lnTo>
                      <a:pt x="51" y="34"/>
                    </a:lnTo>
                    <a:lnTo>
                      <a:pt x="58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218" name="Freeform 1444"/>
              <p:cNvSpPr>
                <a:spLocks/>
              </p:cNvSpPr>
              <p:nvPr/>
            </p:nvSpPr>
            <p:spPr bwMode="auto">
              <a:xfrm>
                <a:off x="1789" y="1204"/>
                <a:ext cx="176" cy="85"/>
              </a:xfrm>
              <a:custGeom>
                <a:avLst/>
                <a:gdLst>
                  <a:gd name="T0" fmla="*/ 171 w 64"/>
                  <a:gd name="T1" fmla="*/ 85 h 31"/>
                  <a:gd name="T2" fmla="*/ 176 w 64"/>
                  <a:gd name="T3" fmla="*/ 85 h 31"/>
                  <a:gd name="T4" fmla="*/ 171 w 64"/>
                  <a:gd name="T5" fmla="*/ 85 h 31"/>
                  <a:gd name="T6" fmla="*/ 146 w 64"/>
                  <a:gd name="T7" fmla="*/ 80 h 31"/>
                  <a:gd name="T8" fmla="*/ 127 w 64"/>
                  <a:gd name="T9" fmla="*/ 77 h 31"/>
                  <a:gd name="T10" fmla="*/ 99 w 64"/>
                  <a:gd name="T11" fmla="*/ 71 h 31"/>
                  <a:gd name="T12" fmla="*/ 61 w 64"/>
                  <a:gd name="T13" fmla="*/ 44 h 31"/>
                  <a:gd name="T14" fmla="*/ 44 w 64"/>
                  <a:gd name="T15" fmla="*/ 30 h 31"/>
                  <a:gd name="T16" fmla="*/ 33 w 64"/>
                  <a:gd name="T17" fmla="*/ 22 h 31"/>
                  <a:gd name="T18" fmla="*/ 14 w 64"/>
                  <a:gd name="T19" fmla="*/ 8 h 31"/>
                  <a:gd name="T20" fmla="*/ 0 w 64"/>
                  <a:gd name="T21" fmla="*/ 0 h 31"/>
                  <a:gd name="T22" fmla="*/ 14 w 64"/>
                  <a:gd name="T23" fmla="*/ 8 h 31"/>
                  <a:gd name="T24" fmla="*/ 47 w 64"/>
                  <a:gd name="T25" fmla="*/ 30 h 31"/>
                  <a:gd name="T26" fmla="*/ 63 w 64"/>
                  <a:gd name="T27" fmla="*/ 41 h 31"/>
                  <a:gd name="T28" fmla="*/ 102 w 64"/>
                  <a:gd name="T29" fmla="*/ 71 h 31"/>
                  <a:gd name="T30" fmla="*/ 127 w 64"/>
                  <a:gd name="T31" fmla="*/ 77 h 31"/>
                  <a:gd name="T32" fmla="*/ 146 w 64"/>
                  <a:gd name="T33" fmla="*/ 80 h 31"/>
                  <a:gd name="T34" fmla="*/ 171 w 64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31">
                    <a:moveTo>
                      <a:pt x="62" y="31"/>
                    </a:moveTo>
                    <a:lnTo>
                      <a:pt x="64" y="31"/>
                    </a:lnTo>
                    <a:lnTo>
                      <a:pt x="62" y="31"/>
                    </a:lnTo>
                    <a:lnTo>
                      <a:pt x="53" y="29"/>
                    </a:lnTo>
                    <a:lnTo>
                      <a:pt x="46" y="28"/>
                    </a:lnTo>
                    <a:lnTo>
                      <a:pt x="36" y="26"/>
                    </a:lnTo>
                    <a:lnTo>
                      <a:pt x="22" y="16"/>
                    </a:lnTo>
                    <a:lnTo>
                      <a:pt x="16" y="11"/>
                    </a:lnTo>
                    <a:lnTo>
                      <a:pt x="12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37" y="26"/>
                    </a:lnTo>
                    <a:lnTo>
                      <a:pt x="46" y="28"/>
                    </a:lnTo>
                    <a:lnTo>
                      <a:pt x="53" y="29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79" name="Group 1445"/>
            <p:cNvGrpSpPr>
              <a:grpSpLocks/>
            </p:cNvGrpSpPr>
            <p:nvPr/>
          </p:nvGrpSpPr>
          <p:grpSpPr bwMode="auto">
            <a:xfrm rot="930613">
              <a:off x="4563" y="2173"/>
              <a:ext cx="502" cy="703"/>
              <a:chOff x="4479" y="1486"/>
              <a:chExt cx="502" cy="703"/>
            </a:xfrm>
          </p:grpSpPr>
          <p:sp>
            <p:nvSpPr>
              <p:cNvPr id="4127" name="Freeform 1446"/>
              <p:cNvSpPr>
                <a:spLocks/>
              </p:cNvSpPr>
              <p:nvPr/>
            </p:nvSpPr>
            <p:spPr bwMode="auto">
              <a:xfrm>
                <a:off x="4605" y="1486"/>
                <a:ext cx="140" cy="30"/>
              </a:xfrm>
              <a:custGeom>
                <a:avLst/>
                <a:gdLst>
                  <a:gd name="T0" fmla="*/ 5 w 51"/>
                  <a:gd name="T1" fmla="*/ 30 h 11"/>
                  <a:gd name="T2" fmla="*/ 0 w 51"/>
                  <a:gd name="T3" fmla="*/ 30 h 11"/>
                  <a:gd name="T4" fmla="*/ 0 w 51"/>
                  <a:gd name="T5" fmla="*/ 27 h 11"/>
                  <a:gd name="T6" fmla="*/ 5 w 51"/>
                  <a:gd name="T7" fmla="*/ 27 h 11"/>
                  <a:gd name="T8" fmla="*/ 19 w 51"/>
                  <a:gd name="T9" fmla="*/ 19 h 11"/>
                  <a:gd name="T10" fmla="*/ 52 w 51"/>
                  <a:gd name="T11" fmla="*/ 8 h 11"/>
                  <a:gd name="T12" fmla="*/ 85 w 51"/>
                  <a:gd name="T13" fmla="*/ 3 h 11"/>
                  <a:gd name="T14" fmla="*/ 104 w 51"/>
                  <a:gd name="T15" fmla="*/ 3 h 11"/>
                  <a:gd name="T16" fmla="*/ 132 w 51"/>
                  <a:gd name="T17" fmla="*/ 0 h 11"/>
                  <a:gd name="T18" fmla="*/ 140 w 51"/>
                  <a:gd name="T19" fmla="*/ 0 h 11"/>
                  <a:gd name="T20" fmla="*/ 132 w 51"/>
                  <a:gd name="T21" fmla="*/ 0 h 11"/>
                  <a:gd name="T22" fmla="*/ 99 w 51"/>
                  <a:gd name="T23" fmla="*/ 3 h 11"/>
                  <a:gd name="T24" fmla="*/ 85 w 51"/>
                  <a:gd name="T25" fmla="*/ 5 h 11"/>
                  <a:gd name="T26" fmla="*/ 52 w 51"/>
                  <a:gd name="T27" fmla="*/ 14 h 11"/>
                  <a:gd name="T28" fmla="*/ 19 w 51"/>
                  <a:gd name="T29" fmla="*/ 22 h 11"/>
                  <a:gd name="T30" fmla="*/ 5 w 51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11">
                    <a:moveTo>
                      <a:pt x="2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7" y="7"/>
                    </a:lnTo>
                    <a:lnTo>
                      <a:pt x="19" y="3"/>
                    </a:lnTo>
                    <a:lnTo>
                      <a:pt x="31" y="1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6" y="1"/>
                    </a:lnTo>
                    <a:lnTo>
                      <a:pt x="31" y="2"/>
                    </a:lnTo>
                    <a:lnTo>
                      <a:pt x="19" y="5"/>
                    </a:lnTo>
                    <a:lnTo>
                      <a:pt x="7" y="8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28" name="Freeform 1447"/>
              <p:cNvSpPr>
                <a:spLocks/>
              </p:cNvSpPr>
              <p:nvPr/>
            </p:nvSpPr>
            <p:spPr bwMode="auto">
              <a:xfrm>
                <a:off x="4794" y="1494"/>
                <a:ext cx="143" cy="69"/>
              </a:xfrm>
              <a:custGeom>
                <a:avLst/>
                <a:gdLst>
                  <a:gd name="T0" fmla="*/ 6 w 52"/>
                  <a:gd name="T1" fmla="*/ 6 h 25"/>
                  <a:gd name="T2" fmla="*/ 3 w 52"/>
                  <a:gd name="T3" fmla="*/ 6 h 25"/>
                  <a:gd name="T4" fmla="*/ 0 w 52"/>
                  <a:gd name="T5" fmla="*/ 0 h 25"/>
                  <a:gd name="T6" fmla="*/ 3 w 52"/>
                  <a:gd name="T7" fmla="*/ 0 h 25"/>
                  <a:gd name="T8" fmla="*/ 6 w 52"/>
                  <a:gd name="T9" fmla="*/ 0 h 25"/>
                  <a:gd name="T10" fmla="*/ 22 w 52"/>
                  <a:gd name="T11" fmla="*/ 8 h 25"/>
                  <a:gd name="T12" fmla="*/ 58 w 52"/>
                  <a:gd name="T13" fmla="*/ 22 h 25"/>
                  <a:gd name="T14" fmla="*/ 110 w 52"/>
                  <a:gd name="T15" fmla="*/ 47 h 25"/>
                  <a:gd name="T16" fmla="*/ 138 w 52"/>
                  <a:gd name="T17" fmla="*/ 61 h 25"/>
                  <a:gd name="T18" fmla="*/ 143 w 52"/>
                  <a:gd name="T19" fmla="*/ 69 h 25"/>
                  <a:gd name="T20" fmla="*/ 132 w 52"/>
                  <a:gd name="T21" fmla="*/ 63 h 25"/>
                  <a:gd name="T22" fmla="*/ 105 w 52"/>
                  <a:gd name="T23" fmla="*/ 47 h 25"/>
                  <a:gd name="T24" fmla="*/ 58 w 52"/>
                  <a:gd name="T25" fmla="*/ 25 h 25"/>
                  <a:gd name="T26" fmla="*/ 22 w 52"/>
                  <a:gd name="T27" fmla="*/ 8 h 25"/>
                  <a:gd name="T28" fmla="*/ 6 w 52"/>
                  <a:gd name="T29" fmla="*/ 6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2" h="25">
                    <a:moveTo>
                      <a:pt x="2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21" y="8"/>
                    </a:lnTo>
                    <a:lnTo>
                      <a:pt x="40" y="17"/>
                    </a:lnTo>
                    <a:lnTo>
                      <a:pt x="50" y="22"/>
                    </a:lnTo>
                    <a:lnTo>
                      <a:pt x="52" y="25"/>
                    </a:lnTo>
                    <a:lnTo>
                      <a:pt x="48" y="23"/>
                    </a:lnTo>
                    <a:lnTo>
                      <a:pt x="38" y="17"/>
                    </a:lnTo>
                    <a:lnTo>
                      <a:pt x="21" y="9"/>
                    </a:lnTo>
                    <a:lnTo>
                      <a:pt x="8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29" name="Freeform 1448"/>
              <p:cNvSpPr>
                <a:spLocks/>
              </p:cNvSpPr>
              <p:nvPr/>
            </p:nvSpPr>
            <p:spPr bwMode="auto">
              <a:xfrm>
                <a:off x="4561" y="1514"/>
                <a:ext cx="395" cy="88"/>
              </a:xfrm>
              <a:custGeom>
                <a:avLst/>
                <a:gdLst>
                  <a:gd name="T0" fmla="*/ 11 w 144"/>
                  <a:gd name="T1" fmla="*/ 44 h 32"/>
                  <a:gd name="T2" fmla="*/ 0 w 144"/>
                  <a:gd name="T3" fmla="*/ 47 h 32"/>
                  <a:gd name="T4" fmla="*/ 8 w 144"/>
                  <a:gd name="T5" fmla="*/ 44 h 32"/>
                  <a:gd name="T6" fmla="*/ 11 w 144"/>
                  <a:gd name="T7" fmla="*/ 41 h 32"/>
                  <a:gd name="T8" fmla="*/ 14 w 144"/>
                  <a:gd name="T9" fmla="*/ 41 h 32"/>
                  <a:gd name="T10" fmla="*/ 25 w 144"/>
                  <a:gd name="T11" fmla="*/ 36 h 32"/>
                  <a:gd name="T12" fmla="*/ 55 w 144"/>
                  <a:gd name="T13" fmla="*/ 19 h 32"/>
                  <a:gd name="T14" fmla="*/ 77 w 144"/>
                  <a:gd name="T15" fmla="*/ 14 h 32"/>
                  <a:gd name="T16" fmla="*/ 99 w 144"/>
                  <a:gd name="T17" fmla="*/ 3 h 32"/>
                  <a:gd name="T18" fmla="*/ 126 w 144"/>
                  <a:gd name="T19" fmla="*/ 0 h 32"/>
                  <a:gd name="T20" fmla="*/ 154 w 144"/>
                  <a:gd name="T21" fmla="*/ 0 h 32"/>
                  <a:gd name="T22" fmla="*/ 181 w 144"/>
                  <a:gd name="T23" fmla="*/ 0 h 32"/>
                  <a:gd name="T24" fmla="*/ 208 w 144"/>
                  <a:gd name="T25" fmla="*/ 3 h 32"/>
                  <a:gd name="T26" fmla="*/ 252 w 144"/>
                  <a:gd name="T27" fmla="*/ 14 h 32"/>
                  <a:gd name="T28" fmla="*/ 288 w 144"/>
                  <a:gd name="T29" fmla="*/ 22 h 32"/>
                  <a:gd name="T30" fmla="*/ 296 w 144"/>
                  <a:gd name="T31" fmla="*/ 30 h 32"/>
                  <a:gd name="T32" fmla="*/ 321 w 144"/>
                  <a:gd name="T33" fmla="*/ 44 h 32"/>
                  <a:gd name="T34" fmla="*/ 370 w 144"/>
                  <a:gd name="T35" fmla="*/ 69 h 32"/>
                  <a:gd name="T36" fmla="*/ 395 w 144"/>
                  <a:gd name="T37" fmla="*/ 88 h 32"/>
                  <a:gd name="T38" fmla="*/ 370 w 144"/>
                  <a:gd name="T39" fmla="*/ 72 h 32"/>
                  <a:gd name="T40" fmla="*/ 332 w 144"/>
                  <a:gd name="T41" fmla="*/ 50 h 32"/>
                  <a:gd name="T42" fmla="*/ 294 w 144"/>
                  <a:gd name="T43" fmla="*/ 30 h 32"/>
                  <a:gd name="T44" fmla="*/ 280 w 144"/>
                  <a:gd name="T45" fmla="*/ 22 h 32"/>
                  <a:gd name="T46" fmla="*/ 250 w 144"/>
                  <a:gd name="T47" fmla="*/ 14 h 32"/>
                  <a:gd name="T48" fmla="*/ 206 w 144"/>
                  <a:gd name="T49" fmla="*/ 3 h 32"/>
                  <a:gd name="T50" fmla="*/ 178 w 144"/>
                  <a:gd name="T51" fmla="*/ 0 h 32"/>
                  <a:gd name="T52" fmla="*/ 151 w 144"/>
                  <a:gd name="T53" fmla="*/ 0 h 32"/>
                  <a:gd name="T54" fmla="*/ 123 w 144"/>
                  <a:gd name="T55" fmla="*/ 0 h 32"/>
                  <a:gd name="T56" fmla="*/ 99 w 144"/>
                  <a:gd name="T57" fmla="*/ 6 h 32"/>
                  <a:gd name="T58" fmla="*/ 77 w 144"/>
                  <a:gd name="T59" fmla="*/ 14 h 32"/>
                  <a:gd name="T60" fmla="*/ 55 w 144"/>
                  <a:gd name="T61" fmla="*/ 22 h 32"/>
                  <a:gd name="T62" fmla="*/ 25 w 144"/>
                  <a:gd name="T63" fmla="*/ 41 h 32"/>
                  <a:gd name="T64" fmla="*/ 16 w 144"/>
                  <a:gd name="T65" fmla="*/ 44 h 32"/>
                  <a:gd name="T66" fmla="*/ 11 w 144"/>
                  <a:gd name="T67" fmla="*/ 44 h 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4" h="32">
                    <a:moveTo>
                      <a:pt x="4" y="16"/>
                    </a:moveTo>
                    <a:lnTo>
                      <a:pt x="0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9" y="13"/>
                    </a:lnTo>
                    <a:lnTo>
                      <a:pt x="20" y="7"/>
                    </a:lnTo>
                    <a:lnTo>
                      <a:pt x="28" y="5"/>
                    </a:lnTo>
                    <a:lnTo>
                      <a:pt x="36" y="1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6" y="1"/>
                    </a:lnTo>
                    <a:lnTo>
                      <a:pt x="92" y="5"/>
                    </a:lnTo>
                    <a:lnTo>
                      <a:pt x="105" y="8"/>
                    </a:lnTo>
                    <a:lnTo>
                      <a:pt x="108" y="11"/>
                    </a:lnTo>
                    <a:lnTo>
                      <a:pt x="117" y="16"/>
                    </a:lnTo>
                    <a:lnTo>
                      <a:pt x="135" y="25"/>
                    </a:lnTo>
                    <a:lnTo>
                      <a:pt x="144" y="32"/>
                    </a:lnTo>
                    <a:lnTo>
                      <a:pt x="135" y="26"/>
                    </a:lnTo>
                    <a:lnTo>
                      <a:pt x="121" y="18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1" y="5"/>
                    </a:lnTo>
                    <a:lnTo>
                      <a:pt x="75" y="1"/>
                    </a:lnTo>
                    <a:lnTo>
                      <a:pt x="65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20" y="8"/>
                    </a:lnTo>
                    <a:lnTo>
                      <a:pt x="9" y="15"/>
                    </a:lnTo>
                    <a:lnTo>
                      <a:pt x="6" y="16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0" name="Freeform 1449"/>
              <p:cNvSpPr>
                <a:spLocks/>
              </p:cNvSpPr>
              <p:nvPr/>
            </p:nvSpPr>
            <p:spPr bwMode="auto">
              <a:xfrm>
                <a:off x="4558" y="1536"/>
                <a:ext cx="420" cy="118"/>
              </a:xfrm>
              <a:custGeom>
                <a:avLst/>
                <a:gdLst>
                  <a:gd name="T0" fmla="*/ 11 w 153"/>
                  <a:gd name="T1" fmla="*/ 38 h 43"/>
                  <a:gd name="T2" fmla="*/ 5 w 153"/>
                  <a:gd name="T3" fmla="*/ 41 h 43"/>
                  <a:gd name="T4" fmla="*/ 0 w 153"/>
                  <a:gd name="T5" fmla="*/ 41 h 43"/>
                  <a:gd name="T6" fmla="*/ 5 w 153"/>
                  <a:gd name="T7" fmla="*/ 38 h 43"/>
                  <a:gd name="T8" fmla="*/ 11 w 153"/>
                  <a:gd name="T9" fmla="*/ 38 h 43"/>
                  <a:gd name="T10" fmla="*/ 14 w 153"/>
                  <a:gd name="T11" fmla="*/ 38 h 43"/>
                  <a:gd name="T12" fmla="*/ 25 w 153"/>
                  <a:gd name="T13" fmla="*/ 36 h 43"/>
                  <a:gd name="T14" fmla="*/ 60 w 153"/>
                  <a:gd name="T15" fmla="*/ 25 h 43"/>
                  <a:gd name="T16" fmla="*/ 110 w 153"/>
                  <a:gd name="T17" fmla="*/ 11 h 43"/>
                  <a:gd name="T18" fmla="*/ 137 w 153"/>
                  <a:gd name="T19" fmla="*/ 5 h 43"/>
                  <a:gd name="T20" fmla="*/ 167 w 153"/>
                  <a:gd name="T21" fmla="*/ 0 h 43"/>
                  <a:gd name="T22" fmla="*/ 198 w 153"/>
                  <a:gd name="T23" fmla="*/ 0 h 43"/>
                  <a:gd name="T24" fmla="*/ 225 w 153"/>
                  <a:gd name="T25" fmla="*/ 5 h 43"/>
                  <a:gd name="T26" fmla="*/ 253 w 153"/>
                  <a:gd name="T27" fmla="*/ 11 h 43"/>
                  <a:gd name="T28" fmla="*/ 277 w 153"/>
                  <a:gd name="T29" fmla="*/ 22 h 43"/>
                  <a:gd name="T30" fmla="*/ 307 w 153"/>
                  <a:gd name="T31" fmla="*/ 36 h 43"/>
                  <a:gd name="T32" fmla="*/ 321 w 153"/>
                  <a:gd name="T33" fmla="*/ 41 h 43"/>
                  <a:gd name="T34" fmla="*/ 346 w 153"/>
                  <a:gd name="T35" fmla="*/ 58 h 43"/>
                  <a:gd name="T36" fmla="*/ 393 w 153"/>
                  <a:gd name="T37" fmla="*/ 93 h 43"/>
                  <a:gd name="T38" fmla="*/ 420 w 153"/>
                  <a:gd name="T39" fmla="*/ 118 h 43"/>
                  <a:gd name="T40" fmla="*/ 393 w 153"/>
                  <a:gd name="T41" fmla="*/ 93 h 43"/>
                  <a:gd name="T42" fmla="*/ 382 w 153"/>
                  <a:gd name="T43" fmla="*/ 85 h 43"/>
                  <a:gd name="T44" fmla="*/ 354 w 153"/>
                  <a:gd name="T45" fmla="*/ 69 h 43"/>
                  <a:gd name="T46" fmla="*/ 313 w 153"/>
                  <a:gd name="T47" fmla="*/ 41 h 43"/>
                  <a:gd name="T48" fmla="*/ 305 w 153"/>
                  <a:gd name="T49" fmla="*/ 36 h 43"/>
                  <a:gd name="T50" fmla="*/ 269 w 153"/>
                  <a:gd name="T51" fmla="*/ 22 h 43"/>
                  <a:gd name="T52" fmla="*/ 250 w 153"/>
                  <a:gd name="T53" fmla="*/ 11 h 43"/>
                  <a:gd name="T54" fmla="*/ 222 w 153"/>
                  <a:gd name="T55" fmla="*/ 8 h 43"/>
                  <a:gd name="T56" fmla="*/ 195 w 153"/>
                  <a:gd name="T57" fmla="*/ 0 h 43"/>
                  <a:gd name="T58" fmla="*/ 165 w 153"/>
                  <a:gd name="T59" fmla="*/ 0 h 43"/>
                  <a:gd name="T60" fmla="*/ 137 w 153"/>
                  <a:gd name="T61" fmla="*/ 8 h 43"/>
                  <a:gd name="T62" fmla="*/ 110 w 153"/>
                  <a:gd name="T63" fmla="*/ 11 h 43"/>
                  <a:gd name="T64" fmla="*/ 60 w 153"/>
                  <a:gd name="T65" fmla="*/ 25 h 43"/>
                  <a:gd name="T66" fmla="*/ 25 w 153"/>
                  <a:gd name="T67" fmla="*/ 38 h 43"/>
                  <a:gd name="T68" fmla="*/ 14 w 153"/>
                  <a:gd name="T69" fmla="*/ 38 h 43"/>
                  <a:gd name="T70" fmla="*/ 11 w 153"/>
                  <a:gd name="T71" fmla="*/ 3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3" h="43">
                    <a:moveTo>
                      <a:pt x="4" y="14"/>
                    </a:moveTo>
                    <a:lnTo>
                      <a:pt x="2" y="15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9" y="13"/>
                    </a:lnTo>
                    <a:lnTo>
                      <a:pt x="22" y="9"/>
                    </a:lnTo>
                    <a:lnTo>
                      <a:pt x="40" y="4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92" y="4"/>
                    </a:lnTo>
                    <a:lnTo>
                      <a:pt x="101" y="8"/>
                    </a:lnTo>
                    <a:lnTo>
                      <a:pt x="112" y="13"/>
                    </a:lnTo>
                    <a:lnTo>
                      <a:pt x="117" y="15"/>
                    </a:lnTo>
                    <a:lnTo>
                      <a:pt x="126" y="21"/>
                    </a:lnTo>
                    <a:lnTo>
                      <a:pt x="143" y="34"/>
                    </a:lnTo>
                    <a:lnTo>
                      <a:pt x="153" y="43"/>
                    </a:lnTo>
                    <a:lnTo>
                      <a:pt x="143" y="34"/>
                    </a:lnTo>
                    <a:lnTo>
                      <a:pt x="139" y="31"/>
                    </a:lnTo>
                    <a:lnTo>
                      <a:pt x="129" y="25"/>
                    </a:lnTo>
                    <a:lnTo>
                      <a:pt x="114" y="15"/>
                    </a:lnTo>
                    <a:lnTo>
                      <a:pt x="111" y="13"/>
                    </a:lnTo>
                    <a:lnTo>
                      <a:pt x="98" y="8"/>
                    </a:lnTo>
                    <a:lnTo>
                      <a:pt x="91" y="4"/>
                    </a:lnTo>
                    <a:lnTo>
                      <a:pt x="81" y="3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50" y="3"/>
                    </a:lnTo>
                    <a:lnTo>
                      <a:pt x="40" y="4"/>
                    </a:lnTo>
                    <a:lnTo>
                      <a:pt x="22" y="9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1" name="Freeform 1450"/>
              <p:cNvSpPr>
                <a:spLocks/>
              </p:cNvSpPr>
              <p:nvPr/>
            </p:nvSpPr>
            <p:spPr bwMode="auto">
              <a:xfrm>
                <a:off x="4531" y="1558"/>
                <a:ext cx="170" cy="54"/>
              </a:xfrm>
              <a:custGeom>
                <a:avLst/>
                <a:gdLst>
                  <a:gd name="T0" fmla="*/ 8 w 62"/>
                  <a:gd name="T1" fmla="*/ 54 h 20"/>
                  <a:gd name="T2" fmla="*/ 3 w 62"/>
                  <a:gd name="T3" fmla="*/ 54 h 20"/>
                  <a:gd name="T4" fmla="*/ 0 w 62"/>
                  <a:gd name="T5" fmla="*/ 54 h 20"/>
                  <a:gd name="T6" fmla="*/ 3 w 62"/>
                  <a:gd name="T7" fmla="*/ 54 h 20"/>
                  <a:gd name="T8" fmla="*/ 8 w 62"/>
                  <a:gd name="T9" fmla="*/ 54 h 20"/>
                  <a:gd name="T10" fmla="*/ 25 w 62"/>
                  <a:gd name="T11" fmla="*/ 43 h 20"/>
                  <a:gd name="T12" fmla="*/ 66 w 62"/>
                  <a:gd name="T13" fmla="*/ 27 h 20"/>
                  <a:gd name="T14" fmla="*/ 85 w 62"/>
                  <a:gd name="T15" fmla="*/ 24 h 20"/>
                  <a:gd name="T16" fmla="*/ 107 w 62"/>
                  <a:gd name="T17" fmla="*/ 16 h 20"/>
                  <a:gd name="T18" fmla="*/ 123 w 62"/>
                  <a:gd name="T19" fmla="*/ 5 h 20"/>
                  <a:gd name="T20" fmla="*/ 134 w 62"/>
                  <a:gd name="T21" fmla="*/ 3 h 20"/>
                  <a:gd name="T22" fmla="*/ 143 w 62"/>
                  <a:gd name="T23" fmla="*/ 0 h 20"/>
                  <a:gd name="T24" fmla="*/ 156 w 62"/>
                  <a:gd name="T25" fmla="*/ 0 h 20"/>
                  <a:gd name="T26" fmla="*/ 170 w 62"/>
                  <a:gd name="T27" fmla="*/ 3 h 20"/>
                  <a:gd name="T28" fmla="*/ 154 w 62"/>
                  <a:gd name="T29" fmla="*/ 3 h 20"/>
                  <a:gd name="T30" fmla="*/ 151 w 62"/>
                  <a:gd name="T31" fmla="*/ 3 h 20"/>
                  <a:gd name="T32" fmla="*/ 137 w 62"/>
                  <a:gd name="T33" fmla="*/ 3 h 20"/>
                  <a:gd name="T34" fmla="*/ 121 w 62"/>
                  <a:gd name="T35" fmla="*/ 11 h 20"/>
                  <a:gd name="T36" fmla="*/ 107 w 62"/>
                  <a:gd name="T37" fmla="*/ 19 h 20"/>
                  <a:gd name="T38" fmla="*/ 85 w 62"/>
                  <a:gd name="T39" fmla="*/ 27 h 20"/>
                  <a:gd name="T40" fmla="*/ 66 w 62"/>
                  <a:gd name="T41" fmla="*/ 30 h 20"/>
                  <a:gd name="T42" fmla="*/ 25 w 62"/>
                  <a:gd name="T43" fmla="*/ 46 h 20"/>
                  <a:gd name="T44" fmla="*/ 8 w 62"/>
                  <a:gd name="T45" fmla="*/ 54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" h="20">
                    <a:moveTo>
                      <a:pt x="3" y="20"/>
                    </a:moveTo>
                    <a:lnTo>
                      <a:pt x="1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9" y="16"/>
                    </a:lnTo>
                    <a:lnTo>
                      <a:pt x="24" y="10"/>
                    </a:lnTo>
                    <a:lnTo>
                      <a:pt x="31" y="9"/>
                    </a:lnTo>
                    <a:lnTo>
                      <a:pt x="39" y="6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4" y="4"/>
                    </a:lnTo>
                    <a:lnTo>
                      <a:pt x="39" y="7"/>
                    </a:lnTo>
                    <a:lnTo>
                      <a:pt x="31" y="10"/>
                    </a:lnTo>
                    <a:lnTo>
                      <a:pt x="24" y="11"/>
                    </a:lnTo>
                    <a:lnTo>
                      <a:pt x="9" y="17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2" name="Freeform 1451"/>
              <p:cNvSpPr>
                <a:spLocks/>
              </p:cNvSpPr>
              <p:nvPr/>
            </p:nvSpPr>
            <p:spPr bwMode="auto">
              <a:xfrm>
                <a:off x="4718" y="1555"/>
                <a:ext cx="137" cy="30"/>
              </a:xfrm>
              <a:custGeom>
                <a:avLst/>
                <a:gdLst>
                  <a:gd name="T0" fmla="*/ 5 w 50"/>
                  <a:gd name="T1" fmla="*/ 0 h 11"/>
                  <a:gd name="T2" fmla="*/ 0 w 50"/>
                  <a:gd name="T3" fmla="*/ 0 h 11"/>
                  <a:gd name="T4" fmla="*/ 5 w 50"/>
                  <a:gd name="T5" fmla="*/ 0 h 11"/>
                  <a:gd name="T6" fmla="*/ 22 w 50"/>
                  <a:gd name="T7" fmla="*/ 0 h 11"/>
                  <a:gd name="T8" fmla="*/ 55 w 50"/>
                  <a:gd name="T9" fmla="*/ 3 h 11"/>
                  <a:gd name="T10" fmla="*/ 90 w 50"/>
                  <a:gd name="T11" fmla="*/ 5 h 11"/>
                  <a:gd name="T12" fmla="*/ 99 w 50"/>
                  <a:gd name="T13" fmla="*/ 8 h 11"/>
                  <a:gd name="T14" fmla="*/ 104 w 50"/>
                  <a:gd name="T15" fmla="*/ 14 h 11"/>
                  <a:gd name="T16" fmla="*/ 132 w 50"/>
                  <a:gd name="T17" fmla="*/ 22 h 11"/>
                  <a:gd name="T18" fmla="*/ 137 w 50"/>
                  <a:gd name="T19" fmla="*/ 30 h 11"/>
                  <a:gd name="T20" fmla="*/ 126 w 50"/>
                  <a:gd name="T21" fmla="*/ 22 h 11"/>
                  <a:gd name="T22" fmla="*/ 104 w 50"/>
                  <a:gd name="T23" fmla="*/ 14 h 11"/>
                  <a:gd name="T24" fmla="*/ 99 w 50"/>
                  <a:gd name="T25" fmla="*/ 14 h 11"/>
                  <a:gd name="T26" fmla="*/ 88 w 50"/>
                  <a:gd name="T27" fmla="*/ 8 h 11"/>
                  <a:gd name="T28" fmla="*/ 55 w 50"/>
                  <a:gd name="T29" fmla="*/ 3 h 11"/>
                  <a:gd name="T30" fmla="*/ 22 w 50"/>
                  <a:gd name="T31" fmla="*/ 0 h 11"/>
                  <a:gd name="T32" fmla="*/ 5 w 50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1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1"/>
                    </a:lnTo>
                    <a:lnTo>
                      <a:pt x="33" y="2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46" y="8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0" y="1"/>
                    </a:lnTo>
                    <a:lnTo>
                      <a:pt x="8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3" name="Freeform 1452"/>
              <p:cNvSpPr>
                <a:spLocks/>
              </p:cNvSpPr>
              <p:nvPr/>
            </p:nvSpPr>
            <p:spPr bwMode="auto">
              <a:xfrm>
                <a:off x="4525" y="1588"/>
                <a:ext cx="456" cy="118"/>
              </a:xfrm>
              <a:custGeom>
                <a:avLst/>
                <a:gdLst>
                  <a:gd name="T0" fmla="*/ 8 w 166"/>
                  <a:gd name="T1" fmla="*/ 41 h 43"/>
                  <a:gd name="T2" fmla="*/ 0 w 166"/>
                  <a:gd name="T3" fmla="*/ 47 h 43"/>
                  <a:gd name="T4" fmla="*/ 5 w 166"/>
                  <a:gd name="T5" fmla="*/ 41 h 43"/>
                  <a:gd name="T6" fmla="*/ 8 w 166"/>
                  <a:gd name="T7" fmla="*/ 38 h 43"/>
                  <a:gd name="T8" fmla="*/ 14 w 166"/>
                  <a:gd name="T9" fmla="*/ 33 h 43"/>
                  <a:gd name="T10" fmla="*/ 22 w 166"/>
                  <a:gd name="T11" fmla="*/ 30 h 43"/>
                  <a:gd name="T12" fmla="*/ 63 w 166"/>
                  <a:gd name="T13" fmla="*/ 25 h 43"/>
                  <a:gd name="T14" fmla="*/ 118 w 166"/>
                  <a:gd name="T15" fmla="*/ 11 h 43"/>
                  <a:gd name="T16" fmla="*/ 148 w 166"/>
                  <a:gd name="T17" fmla="*/ 5 h 43"/>
                  <a:gd name="T18" fmla="*/ 184 w 166"/>
                  <a:gd name="T19" fmla="*/ 3 h 43"/>
                  <a:gd name="T20" fmla="*/ 201 w 166"/>
                  <a:gd name="T21" fmla="*/ 0 h 43"/>
                  <a:gd name="T22" fmla="*/ 214 w 166"/>
                  <a:gd name="T23" fmla="*/ 0 h 43"/>
                  <a:gd name="T24" fmla="*/ 231 w 166"/>
                  <a:gd name="T25" fmla="*/ 0 h 43"/>
                  <a:gd name="T26" fmla="*/ 244 w 166"/>
                  <a:gd name="T27" fmla="*/ 3 h 43"/>
                  <a:gd name="T28" fmla="*/ 272 w 166"/>
                  <a:gd name="T29" fmla="*/ 14 h 43"/>
                  <a:gd name="T30" fmla="*/ 297 w 166"/>
                  <a:gd name="T31" fmla="*/ 25 h 43"/>
                  <a:gd name="T32" fmla="*/ 316 w 166"/>
                  <a:gd name="T33" fmla="*/ 33 h 43"/>
                  <a:gd name="T34" fmla="*/ 332 w 166"/>
                  <a:gd name="T35" fmla="*/ 38 h 43"/>
                  <a:gd name="T36" fmla="*/ 346 w 166"/>
                  <a:gd name="T37" fmla="*/ 38 h 43"/>
                  <a:gd name="T38" fmla="*/ 352 w 166"/>
                  <a:gd name="T39" fmla="*/ 38 h 43"/>
                  <a:gd name="T40" fmla="*/ 357 w 166"/>
                  <a:gd name="T41" fmla="*/ 41 h 43"/>
                  <a:gd name="T42" fmla="*/ 379 w 166"/>
                  <a:gd name="T43" fmla="*/ 52 h 43"/>
                  <a:gd name="T44" fmla="*/ 401 w 166"/>
                  <a:gd name="T45" fmla="*/ 71 h 43"/>
                  <a:gd name="T46" fmla="*/ 426 w 166"/>
                  <a:gd name="T47" fmla="*/ 93 h 43"/>
                  <a:gd name="T48" fmla="*/ 456 w 166"/>
                  <a:gd name="T49" fmla="*/ 118 h 43"/>
                  <a:gd name="T50" fmla="*/ 423 w 166"/>
                  <a:gd name="T51" fmla="*/ 93 h 43"/>
                  <a:gd name="T52" fmla="*/ 387 w 166"/>
                  <a:gd name="T53" fmla="*/ 60 h 43"/>
                  <a:gd name="T54" fmla="*/ 357 w 166"/>
                  <a:gd name="T55" fmla="*/ 41 h 43"/>
                  <a:gd name="T56" fmla="*/ 346 w 166"/>
                  <a:gd name="T57" fmla="*/ 38 h 43"/>
                  <a:gd name="T58" fmla="*/ 343 w 166"/>
                  <a:gd name="T59" fmla="*/ 38 h 43"/>
                  <a:gd name="T60" fmla="*/ 343 w 166"/>
                  <a:gd name="T61" fmla="*/ 41 h 43"/>
                  <a:gd name="T62" fmla="*/ 327 w 166"/>
                  <a:gd name="T63" fmla="*/ 38 h 43"/>
                  <a:gd name="T64" fmla="*/ 313 w 166"/>
                  <a:gd name="T65" fmla="*/ 33 h 43"/>
                  <a:gd name="T66" fmla="*/ 291 w 166"/>
                  <a:gd name="T67" fmla="*/ 25 h 43"/>
                  <a:gd name="T68" fmla="*/ 269 w 166"/>
                  <a:gd name="T69" fmla="*/ 14 h 43"/>
                  <a:gd name="T70" fmla="*/ 242 w 166"/>
                  <a:gd name="T71" fmla="*/ 3 h 43"/>
                  <a:gd name="T72" fmla="*/ 228 w 166"/>
                  <a:gd name="T73" fmla="*/ 0 h 43"/>
                  <a:gd name="T74" fmla="*/ 212 w 166"/>
                  <a:gd name="T75" fmla="*/ 0 h 43"/>
                  <a:gd name="T76" fmla="*/ 198 w 166"/>
                  <a:gd name="T77" fmla="*/ 0 h 43"/>
                  <a:gd name="T78" fmla="*/ 179 w 166"/>
                  <a:gd name="T79" fmla="*/ 5 h 43"/>
                  <a:gd name="T80" fmla="*/ 148 w 166"/>
                  <a:gd name="T81" fmla="*/ 5 h 43"/>
                  <a:gd name="T82" fmla="*/ 118 w 166"/>
                  <a:gd name="T83" fmla="*/ 14 h 43"/>
                  <a:gd name="T84" fmla="*/ 63 w 166"/>
                  <a:gd name="T85" fmla="*/ 25 h 43"/>
                  <a:gd name="T86" fmla="*/ 27 w 166"/>
                  <a:gd name="T87" fmla="*/ 33 h 43"/>
                  <a:gd name="T88" fmla="*/ 14 w 166"/>
                  <a:gd name="T89" fmla="*/ 38 h 43"/>
                  <a:gd name="T90" fmla="*/ 8 w 166"/>
                  <a:gd name="T91" fmla="*/ 41 h 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66" h="43">
                    <a:moveTo>
                      <a:pt x="3" y="15"/>
                    </a:moveTo>
                    <a:lnTo>
                      <a:pt x="0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11"/>
                    </a:lnTo>
                    <a:lnTo>
                      <a:pt x="23" y="9"/>
                    </a:lnTo>
                    <a:lnTo>
                      <a:pt x="43" y="4"/>
                    </a:lnTo>
                    <a:lnTo>
                      <a:pt x="54" y="2"/>
                    </a:lnTo>
                    <a:lnTo>
                      <a:pt x="67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9" y="5"/>
                    </a:lnTo>
                    <a:lnTo>
                      <a:pt x="108" y="9"/>
                    </a:lnTo>
                    <a:lnTo>
                      <a:pt x="115" y="12"/>
                    </a:lnTo>
                    <a:lnTo>
                      <a:pt x="121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5"/>
                    </a:lnTo>
                    <a:lnTo>
                      <a:pt x="138" y="19"/>
                    </a:lnTo>
                    <a:lnTo>
                      <a:pt x="146" y="26"/>
                    </a:lnTo>
                    <a:lnTo>
                      <a:pt x="155" y="34"/>
                    </a:lnTo>
                    <a:lnTo>
                      <a:pt x="166" y="43"/>
                    </a:lnTo>
                    <a:lnTo>
                      <a:pt x="154" y="34"/>
                    </a:lnTo>
                    <a:lnTo>
                      <a:pt x="141" y="22"/>
                    </a:lnTo>
                    <a:lnTo>
                      <a:pt x="130" y="15"/>
                    </a:lnTo>
                    <a:lnTo>
                      <a:pt x="126" y="14"/>
                    </a:lnTo>
                    <a:lnTo>
                      <a:pt x="125" y="14"/>
                    </a:lnTo>
                    <a:lnTo>
                      <a:pt x="125" y="15"/>
                    </a:lnTo>
                    <a:lnTo>
                      <a:pt x="119" y="14"/>
                    </a:lnTo>
                    <a:lnTo>
                      <a:pt x="114" y="12"/>
                    </a:lnTo>
                    <a:lnTo>
                      <a:pt x="106" y="9"/>
                    </a:lnTo>
                    <a:lnTo>
                      <a:pt x="98" y="5"/>
                    </a:lnTo>
                    <a:lnTo>
                      <a:pt x="88" y="1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3" y="5"/>
                    </a:lnTo>
                    <a:lnTo>
                      <a:pt x="23" y="9"/>
                    </a:lnTo>
                    <a:lnTo>
                      <a:pt x="10" y="12"/>
                    </a:lnTo>
                    <a:lnTo>
                      <a:pt x="5" y="14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4" name="Freeform 1453"/>
              <p:cNvSpPr>
                <a:spLocks/>
              </p:cNvSpPr>
              <p:nvPr/>
            </p:nvSpPr>
            <p:spPr bwMode="auto">
              <a:xfrm>
                <a:off x="4611" y="1574"/>
                <a:ext cx="370" cy="121"/>
              </a:xfrm>
              <a:custGeom>
                <a:avLst/>
                <a:gdLst>
                  <a:gd name="T0" fmla="*/ 8 w 135"/>
                  <a:gd name="T1" fmla="*/ 17 h 44"/>
                  <a:gd name="T2" fmla="*/ 0 w 135"/>
                  <a:gd name="T3" fmla="*/ 17 h 44"/>
                  <a:gd name="T4" fmla="*/ 5 w 135"/>
                  <a:gd name="T5" fmla="*/ 17 h 44"/>
                  <a:gd name="T6" fmla="*/ 8 w 135"/>
                  <a:gd name="T7" fmla="*/ 17 h 44"/>
                  <a:gd name="T8" fmla="*/ 14 w 135"/>
                  <a:gd name="T9" fmla="*/ 17 h 44"/>
                  <a:gd name="T10" fmla="*/ 22 w 135"/>
                  <a:gd name="T11" fmla="*/ 14 h 44"/>
                  <a:gd name="T12" fmla="*/ 58 w 135"/>
                  <a:gd name="T13" fmla="*/ 8 h 44"/>
                  <a:gd name="T14" fmla="*/ 101 w 135"/>
                  <a:gd name="T15" fmla="*/ 0 h 44"/>
                  <a:gd name="T16" fmla="*/ 129 w 135"/>
                  <a:gd name="T17" fmla="*/ 0 h 44"/>
                  <a:gd name="T18" fmla="*/ 153 w 135"/>
                  <a:gd name="T19" fmla="*/ 0 h 44"/>
                  <a:gd name="T20" fmla="*/ 203 w 135"/>
                  <a:gd name="T21" fmla="*/ 14 h 44"/>
                  <a:gd name="T22" fmla="*/ 247 w 135"/>
                  <a:gd name="T23" fmla="*/ 30 h 44"/>
                  <a:gd name="T24" fmla="*/ 280 w 135"/>
                  <a:gd name="T25" fmla="*/ 41 h 44"/>
                  <a:gd name="T26" fmla="*/ 288 w 135"/>
                  <a:gd name="T27" fmla="*/ 44 h 44"/>
                  <a:gd name="T28" fmla="*/ 296 w 135"/>
                  <a:gd name="T29" fmla="*/ 47 h 44"/>
                  <a:gd name="T30" fmla="*/ 312 w 135"/>
                  <a:gd name="T31" fmla="*/ 58 h 44"/>
                  <a:gd name="T32" fmla="*/ 332 w 135"/>
                  <a:gd name="T33" fmla="*/ 72 h 44"/>
                  <a:gd name="T34" fmla="*/ 343 w 135"/>
                  <a:gd name="T35" fmla="*/ 83 h 44"/>
                  <a:gd name="T36" fmla="*/ 354 w 135"/>
                  <a:gd name="T37" fmla="*/ 94 h 44"/>
                  <a:gd name="T38" fmla="*/ 370 w 135"/>
                  <a:gd name="T39" fmla="*/ 121 h 44"/>
                  <a:gd name="T40" fmla="*/ 351 w 135"/>
                  <a:gd name="T41" fmla="*/ 94 h 44"/>
                  <a:gd name="T42" fmla="*/ 351 w 135"/>
                  <a:gd name="T43" fmla="*/ 88 h 44"/>
                  <a:gd name="T44" fmla="*/ 343 w 135"/>
                  <a:gd name="T45" fmla="*/ 83 h 44"/>
                  <a:gd name="T46" fmla="*/ 323 w 135"/>
                  <a:gd name="T47" fmla="*/ 66 h 44"/>
                  <a:gd name="T48" fmla="*/ 296 w 135"/>
                  <a:gd name="T49" fmla="*/ 52 h 44"/>
                  <a:gd name="T50" fmla="*/ 288 w 135"/>
                  <a:gd name="T51" fmla="*/ 44 h 44"/>
                  <a:gd name="T52" fmla="*/ 285 w 135"/>
                  <a:gd name="T53" fmla="*/ 44 h 44"/>
                  <a:gd name="T54" fmla="*/ 271 w 135"/>
                  <a:gd name="T55" fmla="*/ 41 h 44"/>
                  <a:gd name="T56" fmla="*/ 244 w 135"/>
                  <a:gd name="T57" fmla="*/ 30 h 44"/>
                  <a:gd name="T58" fmla="*/ 200 w 135"/>
                  <a:gd name="T59" fmla="*/ 17 h 44"/>
                  <a:gd name="T60" fmla="*/ 153 w 135"/>
                  <a:gd name="T61" fmla="*/ 3 h 44"/>
                  <a:gd name="T62" fmla="*/ 126 w 135"/>
                  <a:gd name="T63" fmla="*/ 0 h 44"/>
                  <a:gd name="T64" fmla="*/ 101 w 135"/>
                  <a:gd name="T65" fmla="*/ 3 h 44"/>
                  <a:gd name="T66" fmla="*/ 58 w 135"/>
                  <a:gd name="T67" fmla="*/ 11 h 44"/>
                  <a:gd name="T68" fmla="*/ 22 w 135"/>
                  <a:gd name="T69" fmla="*/ 17 h 44"/>
                  <a:gd name="T70" fmla="*/ 14 w 135"/>
                  <a:gd name="T71" fmla="*/ 17 h 44"/>
                  <a:gd name="T72" fmla="*/ 8 w 135"/>
                  <a:gd name="T73" fmla="*/ 17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5" h="44">
                    <a:moveTo>
                      <a:pt x="3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5"/>
                    </a:lnTo>
                    <a:lnTo>
                      <a:pt x="21" y="3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74" y="5"/>
                    </a:lnTo>
                    <a:lnTo>
                      <a:pt x="90" y="11"/>
                    </a:lnTo>
                    <a:lnTo>
                      <a:pt x="102" y="15"/>
                    </a:lnTo>
                    <a:lnTo>
                      <a:pt x="105" y="16"/>
                    </a:lnTo>
                    <a:lnTo>
                      <a:pt x="108" y="17"/>
                    </a:lnTo>
                    <a:lnTo>
                      <a:pt x="114" y="21"/>
                    </a:lnTo>
                    <a:lnTo>
                      <a:pt x="121" y="26"/>
                    </a:lnTo>
                    <a:lnTo>
                      <a:pt x="125" y="30"/>
                    </a:lnTo>
                    <a:lnTo>
                      <a:pt x="129" y="34"/>
                    </a:lnTo>
                    <a:lnTo>
                      <a:pt x="135" y="4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25" y="30"/>
                    </a:lnTo>
                    <a:lnTo>
                      <a:pt x="118" y="24"/>
                    </a:lnTo>
                    <a:lnTo>
                      <a:pt x="108" y="19"/>
                    </a:lnTo>
                    <a:lnTo>
                      <a:pt x="105" y="16"/>
                    </a:lnTo>
                    <a:lnTo>
                      <a:pt x="104" y="16"/>
                    </a:lnTo>
                    <a:lnTo>
                      <a:pt x="99" y="15"/>
                    </a:lnTo>
                    <a:lnTo>
                      <a:pt x="89" y="11"/>
                    </a:lnTo>
                    <a:lnTo>
                      <a:pt x="73" y="6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1" y="4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5" name="Freeform 1454"/>
              <p:cNvSpPr>
                <a:spLocks/>
              </p:cNvSpPr>
              <p:nvPr/>
            </p:nvSpPr>
            <p:spPr bwMode="auto">
              <a:xfrm>
                <a:off x="4514" y="1634"/>
                <a:ext cx="55" cy="22"/>
              </a:xfrm>
              <a:custGeom>
                <a:avLst/>
                <a:gdLst>
                  <a:gd name="T0" fmla="*/ 0 w 20"/>
                  <a:gd name="T1" fmla="*/ 22 h 8"/>
                  <a:gd name="T2" fmla="*/ 19 w 20"/>
                  <a:gd name="T3" fmla="*/ 14 h 8"/>
                  <a:gd name="T4" fmla="*/ 39 w 20"/>
                  <a:gd name="T5" fmla="*/ 6 h 8"/>
                  <a:gd name="T6" fmla="*/ 50 w 20"/>
                  <a:gd name="T7" fmla="*/ 0 h 8"/>
                  <a:gd name="T8" fmla="*/ 55 w 20"/>
                  <a:gd name="T9" fmla="*/ 0 h 8"/>
                  <a:gd name="T10" fmla="*/ 50 w 20"/>
                  <a:gd name="T11" fmla="*/ 6 h 8"/>
                  <a:gd name="T12" fmla="*/ 39 w 20"/>
                  <a:gd name="T13" fmla="*/ 8 h 8"/>
                  <a:gd name="T14" fmla="*/ 19 w 20"/>
                  <a:gd name="T15" fmla="*/ 14 h 8"/>
                  <a:gd name="T16" fmla="*/ 0 w 20"/>
                  <a:gd name="T17" fmla="*/ 2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0" y="8"/>
                    </a:moveTo>
                    <a:lnTo>
                      <a:pt x="7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7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6" name="Freeform 1455"/>
              <p:cNvSpPr>
                <a:spLocks/>
              </p:cNvSpPr>
              <p:nvPr/>
            </p:nvSpPr>
            <p:spPr bwMode="auto">
              <a:xfrm>
                <a:off x="4517" y="1612"/>
                <a:ext cx="464" cy="135"/>
              </a:xfrm>
              <a:custGeom>
                <a:avLst/>
                <a:gdLst>
                  <a:gd name="T0" fmla="*/ 14 w 169"/>
                  <a:gd name="T1" fmla="*/ 58 h 49"/>
                  <a:gd name="T2" fmla="*/ 11 w 169"/>
                  <a:gd name="T3" fmla="*/ 58 h 49"/>
                  <a:gd name="T4" fmla="*/ 0 w 169"/>
                  <a:gd name="T5" fmla="*/ 63 h 49"/>
                  <a:gd name="T6" fmla="*/ 11 w 169"/>
                  <a:gd name="T7" fmla="*/ 58 h 49"/>
                  <a:gd name="T8" fmla="*/ 14 w 169"/>
                  <a:gd name="T9" fmla="*/ 58 h 49"/>
                  <a:gd name="T10" fmla="*/ 27 w 169"/>
                  <a:gd name="T11" fmla="*/ 47 h 49"/>
                  <a:gd name="T12" fmla="*/ 66 w 169"/>
                  <a:gd name="T13" fmla="*/ 30 h 49"/>
                  <a:gd name="T14" fmla="*/ 93 w 169"/>
                  <a:gd name="T15" fmla="*/ 19 h 49"/>
                  <a:gd name="T16" fmla="*/ 121 w 169"/>
                  <a:gd name="T17" fmla="*/ 8 h 49"/>
                  <a:gd name="T18" fmla="*/ 154 w 169"/>
                  <a:gd name="T19" fmla="*/ 3 h 49"/>
                  <a:gd name="T20" fmla="*/ 187 w 169"/>
                  <a:gd name="T21" fmla="*/ 3 h 49"/>
                  <a:gd name="T22" fmla="*/ 222 w 169"/>
                  <a:gd name="T23" fmla="*/ 0 h 49"/>
                  <a:gd name="T24" fmla="*/ 253 w 169"/>
                  <a:gd name="T25" fmla="*/ 3 h 49"/>
                  <a:gd name="T26" fmla="*/ 283 w 169"/>
                  <a:gd name="T27" fmla="*/ 8 h 49"/>
                  <a:gd name="T28" fmla="*/ 308 w 169"/>
                  <a:gd name="T29" fmla="*/ 17 h 49"/>
                  <a:gd name="T30" fmla="*/ 346 w 169"/>
                  <a:gd name="T31" fmla="*/ 36 h 49"/>
                  <a:gd name="T32" fmla="*/ 360 w 169"/>
                  <a:gd name="T33" fmla="*/ 44 h 49"/>
                  <a:gd name="T34" fmla="*/ 387 w 169"/>
                  <a:gd name="T35" fmla="*/ 61 h 49"/>
                  <a:gd name="T36" fmla="*/ 415 w 169"/>
                  <a:gd name="T37" fmla="*/ 83 h 49"/>
                  <a:gd name="T38" fmla="*/ 437 w 169"/>
                  <a:gd name="T39" fmla="*/ 105 h 49"/>
                  <a:gd name="T40" fmla="*/ 464 w 169"/>
                  <a:gd name="T41" fmla="*/ 135 h 49"/>
                  <a:gd name="T42" fmla="*/ 434 w 169"/>
                  <a:gd name="T43" fmla="*/ 105 h 49"/>
                  <a:gd name="T44" fmla="*/ 423 w 169"/>
                  <a:gd name="T45" fmla="*/ 94 h 49"/>
                  <a:gd name="T46" fmla="*/ 395 w 169"/>
                  <a:gd name="T47" fmla="*/ 72 h 49"/>
                  <a:gd name="T48" fmla="*/ 368 w 169"/>
                  <a:gd name="T49" fmla="*/ 50 h 49"/>
                  <a:gd name="T50" fmla="*/ 360 w 169"/>
                  <a:gd name="T51" fmla="*/ 44 h 49"/>
                  <a:gd name="T52" fmla="*/ 351 w 169"/>
                  <a:gd name="T53" fmla="*/ 41 h 49"/>
                  <a:gd name="T54" fmla="*/ 338 w 169"/>
                  <a:gd name="T55" fmla="*/ 33 h 49"/>
                  <a:gd name="T56" fmla="*/ 305 w 169"/>
                  <a:gd name="T57" fmla="*/ 17 h 49"/>
                  <a:gd name="T58" fmla="*/ 277 w 169"/>
                  <a:gd name="T59" fmla="*/ 8 h 49"/>
                  <a:gd name="T60" fmla="*/ 250 w 169"/>
                  <a:gd name="T61" fmla="*/ 3 h 49"/>
                  <a:gd name="T62" fmla="*/ 220 w 169"/>
                  <a:gd name="T63" fmla="*/ 0 h 49"/>
                  <a:gd name="T64" fmla="*/ 184 w 169"/>
                  <a:gd name="T65" fmla="*/ 3 h 49"/>
                  <a:gd name="T66" fmla="*/ 151 w 169"/>
                  <a:gd name="T67" fmla="*/ 6 h 49"/>
                  <a:gd name="T68" fmla="*/ 121 w 169"/>
                  <a:gd name="T69" fmla="*/ 14 h 49"/>
                  <a:gd name="T70" fmla="*/ 93 w 169"/>
                  <a:gd name="T71" fmla="*/ 19 h 49"/>
                  <a:gd name="T72" fmla="*/ 66 w 169"/>
                  <a:gd name="T73" fmla="*/ 30 h 49"/>
                  <a:gd name="T74" fmla="*/ 27 w 169"/>
                  <a:gd name="T75" fmla="*/ 50 h 49"/>
                  <a:gd name="T76" fmla="*/ 14 w 169"/>
                  <a:gd name="T77" fmla="*/ 58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9" h="49">
                    <a:moveTo>
                      <a:pt x="5" y="21"/>
                    </a:moveTo>
                    <a:lnTo>
                      <a:pt x="4" y="21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10" y="17"/>
                    </a:lnTo>
                    <a:lnTo>
                      <a:pt x="24" y="11"/>
                    </a:lnTo>
                    <a:lnTo>
                      <a:pt x="34" y="7"/>
                    </a:lnTo>
                    <a:lnTo>
                      <a:pt x="44" y="3"/>
                    </a:lnTo>
                    <a:lnTo>
                      <a:pt x="56" y="1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2" y="1"/>
                    </a:lnTo>
                    <a:lnTo>
                      <a:pt x="103" y="3"/>
                    </a:lnTo>
                    <a:lnTo>
                      <a:pt x="112" y="6"/>
                    </a:lnTo>
                    <a:lnTo>
                      <a:pt x="126" y="13"/>
                    </a:lnTo>
                    <a:lnTo>
                      <a:pt x="131" y="16"/>
                    </a:lnTo>
                    <a:lnTo>
                      <a:pt x="141" y="22"/>
                    </a:lnTo>
                    <a:lnTo>
                      <a:pt x="151" y="30"/>
                    </a:lnTo>
                    <a:lnTo>
                      <a:pt x="159" y="38"/>
                    </a:lnTo>
                    <a:lnTo>
                      <a:pt x="169" y="49"/>
                    </a:lnTo>
                    <a:lnTo>
                      <a:pt x="158" y="38"/>
                    </a:lnTo>
                    <a:lnTo>
                      <a:pt x="154" y="34"/>
                    </a:lnTo>
                    <a:lnTo>
                      <a:pt x="144" y="26"/>
                    </a:lnTo>
                    <a:lnTo>
                      <a:pt x="134" y="18"/>
                    </a:lnTo>
                    <a:lnTo>
                      <a:pt x="131" y="16"/>
                    </a:lnTo>
                    <a:lnTo>
                      <a:pt x="128" y="15"/>
                    </a:lnTo>
                    <a:lnTo>
                      <a:pt x="123" y="12"/>
                    </a:lnTo>
                    <a:lnTo>
                      <a:pt x="111" y="6"/>
                    </a:lnTo>
                    <a:lnTo>
                      <a:pt x="101" y="3"/>
                    </a:lnTo>
                    <a:lnTo>
                      <a:pt x="91" y="1"/>
                    </a:lnTo>
                    <a:lnTo>
                      <a:pt x="80" y="0"/>
                    </a:lnTo>
                    <a:lnTo>
                      <a:pt x="67" y="1"/>
                    </a:lnTo>
                    <a:lnTo>
                      <a:pt x="55" y="2"/>
                    </a:lnTo>
                    <a:lnTo>
                      <a:pt x="44" y="5"/>
                    </a:lnTo>
                    <a:lnTo>
                      <a:pt x="34" y="7"/>
                    </a:lnTo>
                    <a:lnTo>
                      <a:pt x="24" y="11"/>
                    </a:lnTo>
                    <a:lnTo>
                      <a:pt x="10" y="18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7" name="Freeform 1456"/>
              <p:cNvSpPr>
                <a:spLocks/>
              </p:cNvSpPr>
              <p:nvPr/>
            </p:nvSpPr>
            <p:spPr bwMode="auto">
              <a:xfrm>
                <a:off x="4506" y="1629"/>
                <a:ext cx="472" cy="140"/>
              </a:xfrm>
              <a:custGeom>
                <a:avLst/>
                <a:gdLst>
                  <a:gd name="T0" fmla="*/ 11 w 172"/>
                  <a:gd name="T1" fmla="*/ 60 h 51"/>
                  <a:gd name="T2" fmla="*/ 8 w 172"/>
                  <a:gd name="T3" fmla="*/ 60 h 51"/>
                  <a:gd name="T4" fmla="*/ 0 w 172"/>
                  <a:gd name="T5" fmla="*/ 71 h 51"/>
                  <a:gd name="T6" fmla="*/ 8 w 172"/>
                  <a:gd name="T7" fmla="*/ 60 h 51"/>
                  <a:gd name="T8" fmla="*/ 11 w 172"/>
                  <a:gd name="T9" fmla="*/ 58 h 51"/>
                  <a:gd name="T10" fmla="*/ 14 w 172"/>
                  <a:gd name="T11" fmla="*/ 60 h 51"/>
                  <a:gd name="T12" fmla="*/ 27 w 172"/>
                  <a:gd name="T13" fmla="*/ 58 h 51"/>
                  <a:gd name="T14" fmla="*/ 66 w 172"/>
                  <a:gd name="T15" fmla="*/ 41 h 51"/>
                  <a:gd name="T16" fmla="*/ 123 w 172"/>
                  <a:gd name="T17" fmla="*/ 25 h 51"/>
                  <a:gd name="T18" fmla="*/ 189 w 172"/>
                  <a:gd name="T19" fmla="*/ 3 h 51"/>
                  <a:gd name="T20" fmla="*/ 222 w 172"/>
                  <a:gd name="T21" fmla="*/ 0 h 51"/>
                  <a:gd name="T22" fmla="*/ 258 w 172"/>
                  <a:gd name="T23" fmla="*/ 3 h 51"/>
                  <a:gd name="T24" fmla="*/ 288 w 172"/>
                  <a:gd name="T25" fmla="*/ 5 h 51"/>
                  <a:gd name="T26" fmla="*/ 316 w 172"/>
                  <a:gd name="T27" fmla="*/ 16 h 51"/>
                  <a:gd name="T28" fmla="*/ 335 w 172"/>
                  <a:gd name="T29" fmla="*/ 27 h 51"/>
                  <a:gd name="T30" fmla="*/ 351 w 172"/>
                  <a:gd name="T31" fmla="*/ 33 h 51"/>
                  <a:gd name="T32" fmla="*/ 362 w 172"/>
                  <a:gd name="T33" fmla="*/ 41 h 51"/>
                  <a:gd name="T34" fmla="*/ 362 w 172"/>
                  <a:gd name="T35" fmla="*/ 44 h 51"/>
                  <a:gd name="T36" fmla="*/ 392 w 172"/>
                  <a:gd name="T37" fmla="*/ 66 h 51"/>
                  <a:gd name="T38" fmla="*/ 417 w 172"/>
                  <a:gd name="T39" fmla="*/ 85 h 51"/>
                  <a:gd name="T40" fmla="*/ 442 w 172"/>
                  <a:gd name="T41" fmla="*/ 110 h 51"/>
                  <a:gd name="T42" fmla="*/ 472 w 172"/>
                  <a:gd name="T43" fmla="*/ 140 h 51"/>
                  <a:gd name="T44" fmla="*/ 442 w 172"/>
                  <a:gd name="T45" fmla="*/ 110 h 51"/>
                  <a:gd name="T46" fmla="*/ 431 w 172"/>
                  <a:gd name="T47" fmla="*/ 99 h 51"/>
                  <a:gd name="T48" fmla="*/ 403 w 172"/>
                  <a:gd name="T49" fmla="*/ 74 h 51"/>
                  <a:gd name="T50" fmla="*/ 359 w 172"/>
                  <a:gd name="T51" fmla="*/ 44 h 51"/>
                  <a:gd name="T52" fmla="*/ 357 w 172"/>
                  <a:gd name="T53" fmla="*/ 41 h 51"/>
                  <a:gd name="T54" fmla="*/ 346 w 172"/>
                  <a:gd name="T55" fmla="*/ 33 h 51"/>
                  <a:gd name="T56" fmla="*/ 329 w 172"/>
                  <a:gd name="T57" fmla="*/ 25 h 51"/>
                  <a:gd name="T58" fmla="*/ 307 w 172"/>
                  <a:gd name="T59" fmla="*/ 16 h 51"/>
                  <a:gd name="T60" fmla="*/ 285 w 172"/>
                  <a:gd name="T61" fmla="*/ 11 h 51"/>
                  <a:gd name="T62" fmla="*/ 252 w 172"/>
                  <a:gd name="T63" fmla="*/ 3 h 51"/>
                  <a:gd name="T64" fmla="*/ 220 w 172"/>
                  <a:gd name="T65" fmla="*/ 3 h 51"/>
                  <a:gd name="T66" fmla="*/ 184 w 172"/>
                  <a:gd name="T67" fmla="*/ 5 h 51"/>
                  <a:gd name="T68" fmla="*/ 123 w 172"/>
                  <a:gd name="T69" fmla="*/ 25 h 51"/>
                  <a:gd name="T70" fmla="*/ 66 w 172"/>
                  <a:gd name="T71" fmla="*/ 44 h 51"/>
                  <a:gd name="T72" fmla="*/ 27 w 172"/>
                  <a:gd name="T73" fmla="*/ 58 h 51"/>
                  <a:gd name="T74" fmla="*/ 14 w 172"/>
                  <a:gd name="T75" fmla="*/ 60 h 51"/>
                  <a:gd name="T76" fmla="*/ 11 w 172"/>
                  <a:gd name="T77" fmla="*/ 6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2" h="51">
                    <a:moveTo>
                      <a:pt x="4" y="22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10" y="21"/>
                    </a:lnTo>
                    <a:lnTo>
                      <a:pt x="24" y="15"/>
                    </a:lnTo>
                    <a:lnTo>
                      <a:pt x="45" y="9"/>
                    </a:lnTo>
                    <a:lnTo>
                      <a:pt x="69" y="1"/>
                    </a:lnTo>
                    <a:lnTo>
                      <a:pt x="81" y="0"/>
                    </a:lnTo>
                    <a:lnTo>
                      <a:pt x="94" y="1"/>
                    </a:lnTo>
                    <a:lnTo>
                      <a:pt x="105" y="2"/>
                    </a:lnTo>
                    <a:lnTo>
                      <a:pt x="115" y="6"/>
                    </a:lnTo>
                    <a:lnTo>
                      <a:pt x="122" y="10"/>
                    </a:lnTo>
                    <a:lnTo>
                      <a:pt x="128" y="12"/>
                    </a:lnTo>
                    <a:lnTo>
                      <a:pt x="132" y="15"/>
                    </a:lnTo>
                    <a:lnTo>
                      <a:pt x="132" y="16"/>
                    </a:lnTo>
                    <a:lnTo>
                      <a:pt x="143" y="24"/>
                    </a:lnTo>
                    <a:lnTo>
                      <a:pt x="152" y="31"/>
                    </a:lnTo>
                    <a:lnTo>
                      <a:pt x="161" y="40"/>
                    </a:lnTo>
                    <a:lnTo>
                      <a:pt x="172" y="51"/>
                    </a:lnTo>
                    <a:lnTo>
                      <a:pt x="161" y="40"/>
                    </a:lnTo>
                    <a:lnTo>
                      <a:pt x="157" y="36"/>
                    </a:lnTo>
                    <a:lnTo>
                      <a:pt x="147" y="27"/>
                    </a:lnTo>
                    <a:lnTo>
                      <a:pt x="131" y="16"/>
                    </a:lnTo>
                    <a:lnTo>
                      <a:pt x="130" y="15"/>
                    </a:lnTo>
                    <a:lnTo>
                      <a:pt x="126" y="12"/>
                    </a:lnTo>
                    <a:lnTo>
                      <a:pt x="120" y="9"/>
                    </a:lnTo>
                    <a:lnTo>
                      <a:pt x="112" y="6"/>
                    </a:lnTo>
                    <a:lnTo>
                      <a:pt x="104" y="4"/>
                    </a:lnTo>
                    <a:lnTo>
                      <a:pt x="92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45" y="9"/>
                    </a:lnTo>
                    <a:lnTo>
                      <a:pt x="24" y="16"/>
                    </a:lnTo>
                    <a:lnTo>
                      <a:pt x="10" y="21"/>
                    </a:lnTo>
                    <a:lnTo>
                      <a:pt x="5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8" name="Freeform 1457"/>
              <p:cNvSpPr>
                <a:spLocks/>
              </p:cNvSpPr>
              <p:nvPr/>
            </p:nvSpPr>
            <p:spPr bwMode="auto">
              <a:xfrm>
                <a:off x="4501" y="1648"/>
                <a:ext cx="450" cy="104"/>
              </a:xfrm>
              <a:custGeom>
                <a:avLst/>
                <a:gdLst>
                  <a:gd name="T0" fmla="*/ 14 w 164"/>
                  <a:gd name="T1" fmla="*/ 68 h 38"/>
                  <a:gd name="T2" fmla="*/ 11 w 164"/>
                  <a:gd name="T3" fmla="*/ 71 h 38"/>
                  <a:gd name="T4" fmla="*/ 0 w 164"/>
                  <a:gd name="T5" fmla="*/ 77 h 38"/>
                  <a:gd name="T6" fmla="*/ 11 w 164"/>
                  <a:gd name="T7" fmla="*/ 68 h 38"/>
                  <a:gd name="T8" fmla="*/ 25 w 164"/>
                  <a:gd name="T9" fmla="*/ 63 h 38"/>
                  <a:gd name="T10" fmla="*/ 60 w 164"/>
                  <a:gd name="T11" fmla="*/ 41 h 38"/>
                  <a:gd name="T12" fmla="*/ 113 w 164"/>
                  <a:gd name="T13" fmla="*/ 22 h 38"/>
                  <a:gd name="T14" fmla="*/ 140 w 164"/>
                  <a:gd name="T15" fmla="*/ 14 h 38"/>
                  <a:gd name="T16" fmla="*/ 173 w 164"/>
                  <a:gd name="T17" fmla="*/ 8 h 38"/>
                  <a:gd name="T18" fmla="*/ 203 w 164"/>
                  <a:gd name="T19" fmla="*/ 0 h 38"/>
                  <a:gd name="T20" fmla="*/ 236 w 164"/>
                  <a:gd name="T21" fmla="*/ 0 h 38"/>
                  <a:gd name="T22" fmla="*/ 263 w 164"/>
                  <a:gd name="T23" fmla="*/ 5 h 38"/>
                  <a:gd name="T24" fmla="*/ 291 w 164"/>
                  <a:gd name="T25" fmla="*/ 11 h 38"/>
                  <a:gd name="T26" fmla="*/ 324 w 164"/>
                  <a:gd name="T27" fmla="*/ 25 h 38"/>
                  <a:gd name="T28" fmla="*/ 338 w 164"/>
                  <a:gd name="T29" fmla="*/ 33 h 38"/>
                  <a:gd name="T30" fmla="*/ 365 w 164"/>
                  <a:gd name="T31" fmla="*/ 47 h 38"/>
                  <a:gd name="T32" fmla="*/ 392 w 164"/>
                  <a:gd name="T33" fmla="*/ 63 h 38"/>
                  <a:gd name="T34" fmla="*/ 420 w 164"/>
                  <a:gd name="T35" fmla="*/ 79 h 38"/>
                  <a:gd name="T36" fmla="*/ 450 w 164"/>
                  <a:gd name="T37" fmla="*/ 104 h 38"/>
                  <a:gd name="T38" fmla="*/ 417 w 164"/>
                  <a:gd name="T39" fmla="*/ 79 h 38"/>
                  <a:gd name="T40" fmla="*/ 406 w 164"/>
                  <a:gd name="T41" fmla="*/ 71 h 38"/>
                  <a:gd name="T42" fmla="*/ 379 w 164"/>
                  <a:gd name="T43" fmla="*/ 55 h 38"/>
                  <a:gd name="T44" fmla="*/ 335 w 164"/>
                  <a:gd name="T45" fmla="*/ 33 h 38"/>
                  <a:gd name="T46" fmla="*/ 321 w 164"/>
                  <a:gd name="T47" fmla="*/ 25 h 38"/>
                  <a:gd name="T48" fmla="*/ 283 w 164"/>
                  <a:gd name="T49" fmla="*/ 11 h 38"/>
                  <a:gd name="T50" fmla="*/ 258 w 164"/>
                  <a:gd name="T51" fmla="*/ 8 h 38"/>
                  <a:gd name="T52" fmla="*/ 230 w 164"/>
                  <a:gd name="T53" fmla="*/ 5 h 38"/>
                  <a:gd name="T54" fmla="*/ 200 w 164"/>
                  <a:gd name="T55" fmla="*/ 5 h 38"/>
                  <a:gd name="T56" fmla="*/ 170 w 164"/>
                  <a:gd name="T57" fmla="*/ 11 h 38"/>
                  <a:gd name="T58" fmla="*/ 140 w 164"/>
                  <a:gd name="T59" fmla="*/ 14 h 38"/>
                  <a:gd name="T60" fmla="*/ 113 w 164"/>
                  <a:gd name="T61" fmla="*/ 25 h 38"/>
                  <a:gd name="T62" fmla="*/ 60 w 164"/>
                  <a:gd name="T63" fmla="*/ 47 h 38"/>
                  <a:gd name="T64" fmla="*/ 27 w 164"/>
                  <a:gd name="T65" fmla="*/ 63 h 38"/>
                  <a:gd name="T66" fmla="*/ 14 w 164"/>
                  <a:gd name="T67" fmla="*/ 68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4" h="38">
                    <a:moveTo>
                      <a:pt x="5" y="25"/>
                    </a:moveTo>
                    <a:lnTo>
                      <a:pt x="4" y="26"/>
                    </a:lnTo>
                    <a:lnTo>
                      <a:pt x="0" y="28"/>
                    </a:lnTo>
                    <a:lnTo>
                      <a:pt x="4" y="25"/>
                    </a:lnTo>
                    <a:lnTo>
                      <a:pt x="9" y="23"/>
                    </a:lnTo>
                    <a:lnTo>
                      <a:pt x="22" y="15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6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8" y="9"/>
                    </a:lnTo>
                    <a:lnTo>
                      <a:pt x="123" y="12"/>
                    </a:lnTo>
                    <a:lnTo>
                      <a:pt x="133" y="17"/>
                    </a:lnTo>
                    <a:lnTo>
                      <a:pt x="143" y="23"/>
                    </a:lnTo>
                    <a:lnTo>
                      <a:pt x="153" y="29"/>
                    </a:lnTo>
                    <a:lnTo>
                      <a:pt x="164" y="38"/>
                    </a:lnTo>
                    <a:lnTo>
                      <a:pt x="152" y="29"/>
                    </a:lnTo>
                    <a:lnTo>
                      <a:pt x="148" y="26"/>
                    </a:lnTo>
                    <a:lnTo>
                      <a:pt x="138" y="20"/>
                    </a:lnTo>
                    <a:lnTo>
                      <a:pt x="122" y="12"/>
                    </a:lnTo>
                    <a:lnTo>
                      <a:pt x="117" y="9"/>
                    </a:lnTo>
                    <a:lnTo>
                      <a:pt x="103" y="4"/>
                    </a:lnTo>
                    <a:lnTo>
                      <a:pt x="94" y="3"/>
                    </a:lnTo>
                    <a:lnTo>
                      <a:pt x="84" y="2"/>
                    </a:lnTo>
                    <a:lnTo>
                      <a:pt x="73" y="2"/>
                    </a:lnTo>
                    <a:lnTo>
                      <a:pt x="62" y="4"/>
                    </a:lnTo>
                    <a:lnTo>
                      <a:pt x="51" y="5"/>
                    </a:lnTo>
                    <a:lnTo>
                      <a:pt x="41" y="9"/>
                    </a:lnTo>
                    <a:lnTo>
                      <a:pt x="22" y="17"/>
                    </a:lnTo>
                    <a:lnTo>
                      <a:pt x="10" y="23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39" name="Freeform 1458"/>
              <p:cNvSpPr>
                <a:spLocks/>
              </p:cNvSpPr>
              <p:nvPr/>
            </p:nvSpPr>
            <p:spPr bwMode="auto">
              <a:xfrm>
                <a:off x="4498" y="1670"/>
                <a:ext cx="261" cy="77"/>
              </a:xfrm>
              <a:custGeom>
                <a:avLst/>
                <a:gdLst>
                  <a:gd name="T0" fmla="*/ 5 w 95"/>
                  <a:gd name="T1" fmla="*/ 77 h 28"/>
                  <a:gd name="T2" fmla="*/ 3 w 95"/>
                  <a:gd name="T3" fmla="*/ 77 h 28"/>
                  <a:gd name="T4" fmla="*/ 0 w 95"/>
                  <a:gd name="T5" fmla="*/ 77 h 28"/>
                  <a:gd name="T6" fmla="*/ 3 w 95"/>
                  <a:gd name="T7" fmla="*/ 74 h 28"/>
                  <a:gd name="T8" fmla="*/ 93 w 95"/>
                  <a:gd name="T9" fmla="*/ 33 h 28"/>
                  <a:gd name="T10" fmla="*/ 157 w 95"/>
                  <a:gd name="T11" fmla="*/ 11 h 28"/>
                  <a:gd name="T12" fmla="*/ 176 w 95"/>
                  <a:gd name="T13" fmla="*/ 3 h 28"/>
                  <a:gd name="T14" fmla="*/ 187 w 95"/>
                  <a:gd name="T15" fmla="*/ 0 h 28"/>
                  <a:gd name="T16" fmla="*/ 203 w 95"/>
                  <a:gd name="T17" fmla="*/ 0 h 28"/>
                  <a:gd name="T18" fmla="*/ 239 w 95"/>
                  <a:gd name="T19" fmla="*/ 0 h 28"/>
                  <a:gd name="T20" fmla="*/ 261 w 95"/>
                  <a:gd name="T21" fmla="*/ 3 h 28"/>
                  <a:gd name="T22" fmla="*/ 239 w 95"/>
                  <a:gd name="T23" fmla="*/ 3 h 28"/>
                  <a:gd name="T24" fmla="*/ 212 w 95"/>
                  <a:gd name="T25" fmla="*/ 0 h 28"/>
                  <a:gd name="T26" fmla="*/ 184 w 95"/>
                  <a:gd name="T27" fmla="*/ 3 h 28"/>
                  <a:gd name="T28" fmla="*/ 176 w 95"/>
                  <a:gd name="T29" fmla="*/ 3 h 28"/>
                  <a:gd name="T30" fmla="*/ 157 w 95"/>
                  <a:gd name="T31" fmla="*/ 11 h 28"/>
                  <a:gd name="T32" fmla="*/ 93 w 95"/>
                  <a:gd name="T33" fmla="*/ 36 h 28"/>
                  <a:gd name="T34" fmla="*/ 5 w 95"/>
                  <a:gd name="T35" fmla="*/ 77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28">
                    <a:moveTo>
                      <a:pt x="2" y="28"/>
                    </a:moveTo>
                    <a:lnTo>
                      <a:pt x="1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34" y="12"/>
                    </a:lnTo>
                    <a:lnTo>
                      <a:pt x="57" y="4"/>
                    </a:lnTo>
                    <a:lnTo>
                      <a:pt x="64" y="1"/>
                    </a:lnTo>
                    <a:lnTo>
                      <a:pt x="68" y="0"/>
                    </a:lnTo>
                    <a:lnTo>
                      <a:pt x="74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67" y="1"/>
                    </a:lnTo>
                    <a:lnTo>
                      <a:pt x="64" y="1"/>
                    </a:lnTo>
                    <a:lnTo>
                      <a:pt x="57" y="4"/>
                    </a:lnTo>
                    <a:lnTo>
                      <a:pt x="34" y="13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0" name="Freeform 1459"/>
              <p:cNvSpPr>
                <a:spLocks/>
              </p:cNvSpPr>
              <p:nvPr/>
            </p:nvSpPr>
            <p:spPr bwMode="auto">
              <a:xfrm>
                <a:off x="4493" y="1684"/>
                <a:ext cx="483" cy="126"/>
              </a:xfrm>
              <a:custGeom>
                <a:avLst/>
                <a:gdLst>
                  <a:gd name="T0" fmla="*/ 472 w 176"/>
                  <a:gd name="T1" fmla="*/ 112 h 46"/>
                  <a:gd name="T2" fmla="*/ 475 w 176"/>
                  <a:gd name="T3" fmla="*/ 115 h 46"/>
                  <a:gd name="T4" fmla="*/ 483 w 176"/>
                  <a:gd name="T5" fmla="*/ 126 h 46"/>
                  <a:gd name="T6" fmla="*/ 475 w 176"/>
                  <a:gd name="T7" fmla="*/ 115 h 46"/>
                  <a:gd name="T8" fmla="*/ 472 w 176"/>
                  <a:gd name="T9" fmla="*/ 115 h 46"/>
                  <a:gd name="T10" fmla="*/ 461 w 176"/>
                  <a:gd name="T11" fmla="*/ 101 h 46"/>
                  <a:gd name="T12" fmla="*/ 428 w 176"/>
                  <a:gd name="T13" fmla="*/ 71 h 46"/>
                  <a:gd name="T14" fmla="*/ 406 w 176"/>
                  <a:gd name="T15" fmla="*/ 49 h 46"/>
                  <a:gd name="T16" fmla="*/ 379 w 176"/>
                  <a:gd name="T17" fmla="*/ 33 h 46"/>
                  <a:gd name="T18" fmla="*/ 349 w 176"/>
                  <a:gd name="T19" fmla="*/ 16 h 46"/>
                  <a:gd name="T20" fmla="*/ 318 w 176"/>
                  <a:gd name="T21" fmla="*/ 3 h 46"/>
                  <a:gd name="T22" fmla="*/ 280 w 176"/>
                  <a:gd name="T23" fmla="*/ 0 h 46"/>
                  <a:gd name="T24" fmla="*/ 247 w 176"/>
                  <a:gd name="T25" fmla="*/ 0 h 46"/>
                  <a:gd name="T26" fmla="*/ 217 w 176"/>
                  <a:gd name="T27" fmla="*/ 3 h 46"/>
                  <a:gd name="T28" fmla="*/ 189 w 176"/>
                  <a:gd name="T29" fmla="*/ 5 h 46"/>
                  <a:gd name="T30" fmla="*/ 148 w 176"/>
                  <a:gd name="T31" fmla="*/ 19 h 46"/>
                  <a:gd name="T32" fmla="*/ 134 w 176"/>
                  <a:gd name="T33" fmla="*/ 27 h 46"/>
                  <a:gd name="T34" fmla="*/ 99 w 176"/>
                  <a:gd name="T35" fmla="*/ 41 h 46"/>
                  <a:gd name="T36" fmla="*/ 69 w 176"/>
                  <a:gd name="T37" fmla="*/ 55 h 46"/>
                  <a:gd name="T38" fmla="*/ 38 w 176"/>
                  <a:gd name="T39" fmla="*/ 68 h 46"/>
                  <a:gd name="T40" fmla="*/ 0 w 176"/>
                  <a:gd name="T41" fmla="*/ 90 h 46"/>
                  <a:gd name="T42" fmla="*/ 38 w 176"/>
                  <a:gd name="T43" fmla="*/ 68 h 46"/>
                  <a:gd name="T44" fmla="*/ 52 w 176"/>
                  <a:gd name="T45" fmla="*/ 60 h 46"/>
                  <a:gd name="T46" fmla="*/ 85 w 176"/>
                  <a:gd name="T47" fmla="*/ 44 h 46"/>
                  <a:gd name="T48" fmla="*/ 137 w 176"/>
                  <a:gd name="T49" fmla="*/ 22 h 46"/>
                  <a:gd name="T50" fmla="*/ 151 w 176"/>
                  <a:gd name="T51" fmla="*/ 16 h 46"/>
                  <a:gd name="T52" fmla="*/ 192 w 176"/>
                  <a:gd name="T53" fmla="*/ 5 h 46"/>
                  <a:gd name="T54" fmla="*/ 220 w 176"/>
                  <a:gd name="T55" fmla="*/ 0 h 46"/>
                  <a:gd name="T56" fmla="*/ 250 w 176"/>
                  <a:gd name="T57" fmla="*/ 0 h 46"/>
                  <a:gd name="T58" fmla="*/ 285 w 176"/>
                  <a:gd name="T59" fmla="*/ 0 h 46"/>
                  <a:gd name="T60" fmla="*/ 321 w 176"/>
                  <a:gd name="T61" fmla="*/ 3 h 46"/>
                  <a:gd name="T62" fmla="*/ 351 w 176"/>
                  <a:gd name="T63" fmla="*/ 16 h 46"/>
                  <a:gd name="T64" fmla="*/ 384 w 176"/>
                  <a:gd name="T65" fmla="*/ 33 h 46"/>
                  <a:gd name="T66" fmla="*/ 406 w 176"/>
                  <a:gd name="T67" fmla="*/ 49 h 46"/>
                  <a:gd name="T68" fmla="*/ 431 w 176"/>
                  <a:gd name="T69" fmla="*/ 68 h 46"/>
                  <a:gd name="T70" fmla="*/ 461 w 176"/>
                  <a:gd name="T71" fmla="*/ 99 h 46"/>
                  <a:gd name="T72" fmla="*/ 472 w 176"/>
                  <a:gd name="T73" fmla="*/ 112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6" h="46">
                    <a:moveTo>
                      <a:pt x="172" y="41"/>
                    </a:moveTo>
                    <a:lnTo>
                      <a:pt x="173" y="42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2" y="42"/>
                    </a:lnTo>
                    <a:lnTo>
                      <a:pt x="168" y="37"/>
                    </a:lnTo>
                    <a:lnTo>
                      <a:pt x="156" y="26"/>
                    </a:lnTo>
                    <a:lnTo>
                      <a:pt x="148" y="18"/>
                    </a:lnTo>
                    <a:lnTo>
                      <a:pt x="138" y="12"/>
                    </a:lnTo>
                    <a:lnTo>
                      <a:pt x="127" y="6"/>
                    </a:lnTo>
                    <a:lnTo>
                      <a:pt x="116" y="1"/>
                    </a:lnTo>
                    <a:lnTo>
                      <a:pt x="102" y="0"/>
                    </a:lnTo>
                    <a:lnTo>
                      <a:pt x="90" y="0"/>
                    </a:lnTo>
                    <a:lnTo>
                      <a:pt x="79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9" y="10"/>
                    </a:lnTo>
                    <a:lnTo>
                      <a:pt x="36" y="15"/>
                    </a:lnTo>
                    <a:lnTo>
                      <a:pt x="25" y="20"/>
                    </a:lnTo>
                    <a:lnTo>
                      <a:pt x="14" y="25"/>
                    </a:lnTo>
                    <a:lnTo>
                      <a:pt x="0" y="33"/>
                    </a:lnTo>
                    <a:lnTo>
                      <a:pt x="14" y="25"/>
                    </a:lnTo>
                    <a:lnTo>
                      <a:pt x="19" y="22"/>
                    </a:lnTo>
                    <a:lnTo>
                      <a:pt x="31" y="16"/>
                    </a:lnTo>
                    <a:lnTo>
                      <a:pt x="50" y="8"/>
                    </a:lnTo>
                    <a:lnTo>
                      <a:pt x="55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4" y="0"/>
                    </a:lnTo>
                    <a:lnTo>
                      <a:pt x="117" y="1"/>
                    </a:lnTo>
                    <a:lnTo>
                      <a:pt x="128" y="6"/>
                    </a:lnTo>
                    <a:lnTo>
                      <a:pt x="140" y="12"/>
                    </a:lnTo>
                    <a:lnTo>
                      <a:pt x="148" y="18"/>
                    </a:lnTo>
                    <a:lnTo>
                      <a:pt x="157" y="25"/>
                    </a:lnTo>
                    <a:lnTo>
                      <a:pt x="168" y="36"/>
                    </a:lnTo>
                    <a:lnTo>
                      <a:pt x="172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1" name="Freeform 1460"/>
              <p:cNvSpPr>
                <a:spLocks/>
              </p:cNvSpPr>
              <p:nvPr/>
            </p:nvSpPr>
            <p:spPr bwMode="auto">
              <a:xfrm>
                <a:off x="4493" y="1747"/>
                <a:ext cx="79" cy="52"/>
              </a:xfrm>
              <a:custGeom>
                <a:avLst/>
                <a:gdLst>
                  <a:gd name="T0" fmla="*/ 5 w 29"/>
                  <a:gd name="T1" fmla="*/ 52 h 19"/>
                  <a:gd name="T2" fmla="*/ 0 w 29"/>
                  <a:gd name="T3" fmla="*/ 52 h 19"/>
                  <a:gd name="T4" fmla="*/ 5 w 29"/>
                  <a:gd name="T5" fmla="*/ 52 h 19"/>
                  <a:gd name="T6" fmla="*/ 11 w 29"/>
                  <a:gd name="T7" fmla="*/ 47 h 19"/>
                  <a:gd name="T8" fmla="*/ 33 w 29"/>
                  <a:gd name="T9" fmla="*/ 36 h 19"/>
                  <a:gd name="T10" fmla="*/ 60 w 29"/>
                  <a:gd name="T11" fmla="*/ 14 h 19"/>
                  <a:gd name="T12" fmla="*/ 71 w 29"/>
                  <a:gd name="T13" fmla="*/ 5 h 19"/>
                  <a:gd name="T14" fmla="*/ 79 w 29"/>
                  <a:gd name="T15" fmla="*/ 0 h 19"/>
                  <a:gd name="T16" fmla="*/ 71 w 29"/>
                  <a:gd name="T17" fmla="*/ 5 h 19"/>
                  <a:gd name="T18" fmla="*/ 60 w 29"/>
                  <a:gd name="T19" fmla="*/ 19 h 19"/>
                  <a:gd name="T20" fmla="*/ 33 w 29"/>
                  <a:gd name="T21" fmla="*/ 36 h 19"/>
                  <a:gd name="T22" fmla="*/ 14 w 29"/>
                  <a:gd name="T23" fmla="*/ 49 h 19"/>
                  <a:gd name="T24" fmla="*/ 5 w 29"/>
                  <a:gd name="T25" fmla="*/ 52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9">
                    <a:moveTo>
                      <a:pt x="2" y="19"/>
                    </a:moveTo>
                    <a:lnTo>
                      <a:pt x="0" y="19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12" y="13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29" y="0"/>
                    </a:lnTo>
                    <a:lnTo>
                      <a:pt x="26" y="2"/>
                    </a:lnTo>
                    <a:lnTo>
                      <a:pt x="22" y="7"/>
                    </a:lnTo>
                    <a:lnTo>
                      <a:pt x="12" y="13"/>
                    </a:lnTo>
                    <a:lnTo>
                      <a:pt x="5" y="18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2" name="Freeform 1461"/>
              <p:cNvSpPr>
                <a:spLocks/>
              </p:cNvSpPr>
              <p:nvPr/>
            </p:nvSpPr>
            <p:spPr bwMode="auto">
              <a:xfrm>
                <a:off x="4591" y="1698"/>
                <a:ext cx="250" cy="35"/>
              </a:xfrm>
              <a:custGeom>
                <a:avLst/>
                <a:gdLst>
                  <a:gd name="T0" fmla="*/ 8 w 91"/>
                  <a:gd name="T1" fmla="*/ 32 h 13"/>
                  <a:gd name="T2" fmla="*/ 5 w 91"/>
                  <a:gd name="T3" fmla="*/ 32 h 13"/>
                  <a:gd name="T4" fmla="*/ 0 w 91"/>
                  <a:gd name="T5" fmla="*/ 35 h 13"/>
                  <a:gd name="T6" fmla="*/ 5 w 91"/>
                  <a:gd name="T7" fmla="*/ 32 h 13"/>
                  <a:gd name="T8" fmla="*/ 8 w 91"/>
                  <a:gd name="T9" fmla="*/ 32 h 13"/>
                  <a:gd name="T10" fmla="*/ 36 w 91"/>
                  <a:gd name="T11" fmla="*/ 22 h 13"/>
                  <a:gd name="T12" fmla="*/ 96 w 91"/>
                  <a:gd name="T13" fmla="*/ 5 h 13"/>
                  <a:gd name="T14" fmla="*/ 113 w 91"/>
                  <a:gd name="T15" fmla="*/ 0 h 13"/>
                  <a:gd name="T16" fmla="*/ 132 w 91"/>
                  <a:gd name="T17" fmla="*/ 0 h 13"/>
                  <a:gd name="T18" fmla="*/ 159 w 91"/>
                  <a:gd name="T19" fmla="*/ 0 h 13"/>
                  <a:gd name="T20" fmla="*/ 190 w 91"/>
                  <a:gd name="T21" fmla="*/ 3 h 13"/>
                  <a:gd name="T22" fmla="*/ 203 w 91"/>
                  <a:gd name="T23" fmla="*/ 8 h 13"/>
                  <a:gd name="T24" fmla="*/ 234 w 91"/>
                  <a:gd name="T25" fmla="*/ 27 h 13"/>
                  <a:gd name="T26" fmla="*/ 250 w 91"/>
                  <a:gd name="T27" fmla="*/ 35 h 13"/>
                  <a:gd name="T28" fmla="*/ 234 w 91"/>
                  <a:gd name="T29" fmla="*/ 27 h 13"/>
                  <a:gd name="T30" fmla="*/ 209 w 91"/>
                  <a:gd name="T31" fmla="*/ 16 h 13"/>
                  <a:gd name="T32" fmla="*/ 192 w 91"/>
                  <a:gd name="T33" fmla="*/ 5 h 13"/>
                  <a:gd name="T34" fmla="*/ 187 w 91"/>
                  <a:gd name="T35" fmla="*/ 5 h 13"/>
                  <a:gd name="T36" fmla="*/ 159 w 91"/>
                  <a:gd name="T37" fmla="*/ 0 h 13"/>
                  <a:gd name="T38" fmla="*/ 126 w 91"/>
                  <a:gd name="T39" fmla="*/ 0 h 13"/>
                  <a:gd name="T40" fmla="*/ 110 w 91"/>
                  <a:gd name="T41" fmla="*/ 3 h 13"/>
                  <a:gd name="T42" fmla="*/ 96 w 91"/>
                  <a:gd name="T43" fmla="*/ 5 h 13"/>
                  <a:gd name="T44" fmla="*/ 36 w 91"/>
                  <a:gd name="T45" fmla="*/ 27 h 13"/>
                  <a:gd name="T46" fmla="*/ 8 w 91"/>
                  <a:gd name="T47" fmla="*/ 32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3">
                    <a:moveTo>
                      <a:pt x="3" y="12"/>
                    </a:moveTo>
                    <a:lnTo>
                      <a:pt x="2" y="12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13" y="8"/>
                    </a:lnTo>
                    <a:lnTo>
                      <a:pt x="35" y="2"/>
                    </a:lnTo>
                    <a:lnTo>
                      <a:pt x="41" y="0"/>
                    </a:lnTo>
                    <a:lnTo>
                      <a:pt x="48" y="0"/>
                    </a:lnTo>
                    <a:lnTo>
                      <a:pt x="58" y="0"/>
                    </a:lnTo>
                    <a:lnTo>
                      <a:pt x="69" y="1"/>
                    </a:lnTo>
                    <a:lnTo>
                      <a:pt x="74" y="3"/>
                    </a:lnTo>
                    <a:lnTo>
                      <a:pt x="85" y="10"/>
                    </a:lnTo>
                    <a:lnTo>
                      <a:pt x="91" y="13"/>
                    </a:lnTo>
                    <a:lnTo>
                      <a:pt x="85" y="10"/>
                    </a:lnTo>
                    <a:lnTo>
                      <a:pt x="76" y="6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0" y="1"/>
                    </a:lnTo>
                    <a:lnTo>
                      <a:pt x="35" y="2"/>
                    </a:lnTo>
                    <a:lnTo>
                      <a:pt x="13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3" name="Freeform 1462"/>
              <p:cNvSpPr>
                <a:spLocks/>
              </p:cNvSpPr>
              <p:nvPr/>
            </p:nvSpPr>
            <p:spPr bwMode="auto">
              <a:xfrm>
                <a:off x="4811" y="1703"/>
                <a:ext cx="165" cy="148"/>
              </a:xfrm>
              <a:custGeom>
                <a:avLst/>
                <a:gdLst>
                  <a:gd name="T0" fmla="*/ 165 w 60"/>
                  <a:gd name="T1" fmla="*/ 140 h 54"/>
                  <a:gd name="T2" fmla="*/ 165 w 60"/>
                  <a:gd name="T3" fmla="*/ 148 h 54"/>
                  <a:gd name="T4" fmla="*/ 160 w 60"/>
                  <a:gd name="T5" fmla="*/ 143 h 54"/>
                  <a:gd name="T6" fmla="*/ 160 w 60"/>
                  <a:gd name="T7" fmla="*/ 140 h 54"/>
                  <a:gd name="T8" fmla="*/ 146 w 60"/>
                  <a:gd name="T9" fmla="*/ 121 h 54"/>
                  <a:gd name="T10" fmla="*/ 132 w 60"/>
                  <a:gd name="T11" fmla="*/ 99 h 54"/>
                  <a:gd name="T12" fmla="*/ 116 w 60"/>
                  <a:gd name="T13" fmla="*/ 77 h 54"/>
                  <a:gd name="T14" fmla="*/ 72 w 60"/>
                  <a:gd name="T15" fmla="*/ 41 h 54"/>
                  <a:gd name="T16" fmla="*/ 52 w 60"/>
                  <a:gd name="T17" fmla="*/ 27 h 54"/>
                  <a:gd name="T18" fmla="*/ 41 w 60"/>
                  <a:gd name="T19" fmla="*/ 22 h 54"/>
                  <a:gd name="T20" fmla="*/ 14 w 60"/>
                  <a:gd name="T21" fmla="*/ 8 h 54"/>
                  <a:gd name="T22" fmla="*/ 0 w 60"/>
                  <a:gd name="T23" fmla="*/ 0 h 54"/>
                  <a:gd name="T24" fmla="*/ 17 w 60"/>
                  <a:gd name="T25" fmla="*/ 8 h 54"/>
                  <a:gd name="T26" fmla="*/ 33 w 60"/>
                  <a:gd name="T27" fmla="*/ 16 h 54"/>
                  <a:gd name="T28" fmla="*/ 55 w 60"/>
                  <a:gd name="T29" fmla="*/ 27 h 54"/>
                  <a:gd name="T30" fmla="*/ 74 w 60"/>
                  <a:gd name="T31" fmla="*/ 41 h 54"/>
                  <a:gd name="T32" fmla="*/ 116 w 60"/>
                  <a:gd name="T33" fmla="*/ 77 h 54"/>
                  <a:gd name="T34" fmla="*/ 132 w 60"/>
                  <a:gd name="T35" fmla="*/ 99 h 54"/>
                  <a:gd name="T36" fmla="*/ 151 w 60"/>
                  <a:gd name="T37" fmla="*/ 121 h 54"/>
                  <a:gd name="T38" fmla="*/ 165 w 60"/>
                  <a:gd name="T39" fmla="*/ 14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0" h="54">
                    <a:moveTo>
                      <a:pt x="60" y="51"/>
                    </a:moveTo>
                    <a:lnTo>
                      <a:pt x="60" y="54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3" y="44"/>
                    </a:lnTo>
                    <a:lnTo>
                      <a:pt x="48" y="36"/>
                    </a:lnTo>
                    <a:lnTo>
                      <a:pt x="42" y="28"/>
                    </a:lnTo>
                    <a:lnTo>
                      <a:pt x="26" y="15"/>
                    </a:lnTo>
                    <a:lnTo>
                      <a:pt x="19" y="10"/>
                    </a:lnTo>
                    <a:lnTo>
                      <a:pt x="15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2" y="6"/>
                    </a:lnTo>
                    <a:lnTo>
                      <a:pt x="20" y="10"/>
                    </a:lnTo>
                    <a:lnTo>
                      <a:pt x="27" y="15"/>
                    </a:lnTo>
                    <a:lnTo>
                      <a:pt x="42" y="28"/>
                    </a:lnTo>
                    <a:lnTo>
                      <a:pt x="48" y="36"/>
                    </a:lnTo>
                    <a:lnTo>
                      <a:pt x="55" y="44"/>
                    </a:lnTo>
                    <a:lnTo>
                      <a:pt x="60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4" name="Freeform 1463"/>
              <p:cNvSpPr>
                <a:spLocks/>
              </p:cNvSpPr>
              <p:nvPr/>
            </p:nvSpPr>
            <p:spPr bwMode="auto">
              <a:xfrm>
                <a:off x="4484" y="1733"/>
                <a:ext cx="472" cy="154"/>
              </a:xfrm>
              <a:custGeom>
                <a:avLst/>
                <a:gdLst>
                  <a:gd name="T0" fmla="*/ 8 w 172"/>
                  <a:gd name="T1" fmla="*/ 99 h 56"/>
                  <a:gd name="T2" fmla="*/ 0 w 172"/>
                  <a:gd name="T3" fmla="*/ 110 h 56"/>
                  <a:gd name="T4" fmla="*/ 5 w 172"/>
                  <a:gd name="T5" fmla="*/ 99 h 56"/>
                  <a:gd name="T6" fmla="*/ 8 w 172"/>
                  <a:gd name="T7" fmla="*/ 96 h 56"/>
                  <a:gd name="T8" fmla="*/ 22 w 172"/>
                  <a:gd name="T9" fmla="*/ 83 h 56"/>
                  <a:gd name="T10" fmla="*/ 58 w 172"/>
                  <a:gd name="T11" fmla="*/ 55 h 56"/>
                  <a:gd name="T12" fmla="*/ 80 w 172"/>
                  <a:gd name="T13" fmla="*/ 39 h 56"/>
                  <a:gd name="T14" fmla="*/ 113 w 172"/>
                  <a:gd name="T15" fmla="*/ 25 h 56"/>
                  <a:gd name="T16" fmla="*/ 143 w 172"/>
                  <a:gd name="T17" fmla="*/ 11 h 56"/>
                  <a:gd name="T18" fmla="*/ 181 w 172"/>
                  <a:gd name="T19" fmla="*/ 6 h 56"/>
                  <a:gd name="T20" fmla="*/ 217 w 172"/>
                  <a:gd name="T21" fmla="*/ 0 h 56"/>
                  <a:gd name="T22" fmla="*/ 252 w 172"/>
                  <a:gd name="T23" fmla="*/ 6 h 56"/>
                  <a:gd name="T24" fmla="*/ 283 w 172"/>
                  <a:gd name="T25" fmla="*/ 11 h 56"/>
                  <a:gd name="T26" fmla="*/ 313 w 172"/>
                  <a:gd name="T27" fmla="*/ 22 h 56"/>
                  <a:gd name="T28" fmla="*/ 332 w 172"/>
                  <a:gd name="T29" fmla="*/ 28 h 56"/>
                  <a:gd name="T30" fmla="*/ 351 w 172"/>
                  <a:gd name="T31" fmla="*/ 39 h 56"/>
                  <a:gd name="T32" fmla="*/ 359 w 172"/>
                  <a:gd name="T33" fmla="*/ 47 h 56"/>
                  <a:gd name="T34" fmla="*/ 365 w 172"/>
                  <a:gd name="T35" fmla="*/ 50 h 56"/>
                  <a:gd name="T36" fmla="*/ 392 w 172"/>
                  <a:gd name="T37" fmla="*/ 74 h 56"/>
                  <a:gd name="T38" fmla="*/ 414 w 172"/>
                  <a:gd name="T39" fmla="*/ 99 h 56"/>
                  <a:gd name="T40" fmla="*/ 439 w 172"/>
                  <a:gd name="T41" fmla="*/ 127 h 56"/>
                  <a:gd name="T42" fmla="*/ 469 w 172"/>
                  <a:gd name="T43" fmla="*/ 149 h 56"/>
                  <a:gd name="T44" fmla="*/ 472 w 172"/>
                  <a:gd name="T45" fmla="*/ 154 h 56"/>
                  <a:gd name="T46" fmla="*/ 458 w 172"/>
                  <a:gd name="T47" fmla="*/ 146 h 56"/>
                  <a:gd name="T48" fmla="*/ 436 w 172"/>
                  <a:gd name="T49" fmla="*/ 127 h 56"/>
                  <a:gd name="T50" fmla="*/ 401 w 172"/>
                  <a:gd name="T51" fmla="*/ 88 h 56"/>
                  <a:gd name="T52" fmla="*/ 373 w 172"/>
                  <a:gd name="T53" fmla="*/ 61 h 56"/>
                  <a:gd name="T54" fmla="*/ 359 w 172"/>
                  <a:gd name="T55" fmla="*/ 50 h 56"/>
                  <a:gd name="T56" fmla="*/ 357 w 172"/>
                  <a:gd name="T57" fmla="*/ 47 h 56"/>
                  <a:gd name="T58" fmla="*/ 346 w 172"/>
                  <a:gd name="T59" fmla="*/ 39 h 56"/>
                  <a:gd name="T60" fmla="*/ 329 w 172"/>
                  <a:gd name="T61" fmla="*/ 28 h 56"/>
                  <a:gd name="T62" fmla="*/ 307 w 172"/>
                  <a:gd name="T63" fmla="*/ 19 h 56"/>
                  <a:gd name="T64" fmla="*/ 280 w 172"/>
                  <a:gd name="T65" fmla="*/ 11 h 56"/>
                  <a:gd name="T66" fmla="*/ 247 w 172"/>
                  <a:gd name="T67" fmla="*/ 6 h 56"/>
                  <a:gd name="T68" fmla="*/ 214 w 172"/>
                  <a:gd name="T69" fmla="*/ 6 h 56"/>
                  <a:gd name="T70" fmla="*/ 176 w 172"/>
                  <a:gd name="T71" fmla="*/ 8 h 56"/>
                  <a:gd name="T72" fmla="*/ 143 w 172"/>
                  <a:gd name="T73" fmla="*/ 14 h 56"/>
                  <a:gd name="T74" fmla="*/ 113 w 172"/>
                  <a:gd name="T75" fmla="*/ 25 h 56"/>
                  <a:gd name="T76" fmla="*/ 80 w 172"/>
                  <a:gd name="T77" fmla="*/ 41 h 56"/>
                  <a:gd name="T78" fmla="*/ 58 w 172"/>
                  <a:gd name="T79" fmla="*/ 55 h 56"/>
                  <a:gd name="T80" fmla="*/ 22 w 172"/>
                  <a:gd name="T81" fmla="*/ 88 h 56"/>
                  <a:gd name="T82" fmla="*/ 8 w 172"/>
                  <a:gd name="T83" fmla="*/ 99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2" h="56">
                    <a:moveTo>
                      <a:pt x="3" y="36"/>
                    </a:moveTo>
                    <a:lnTo>
                      <a:pt x="0" y="40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8" y="30"/>
                    </a:lnTo>
                    <a:lnTo>
                      <a:pt x="21" y="20"/>
                    </a:lnTo>
                    <a:lnTo>
                      <a:pt x="29" y="14"/>
                    </a:lnTo>
                    <a:lnTo>
                      <a:pt x="41" y="9"/>
                    </a:lnTo>
                    <a:lnTo>
                      <a:pt x="52" y="4"/>
                    </a:lnTo>
                    <a:lnTo>
                      <a:pt x="66" y="2"/>
                    </a:lnTo>
                    <a:lnTo>
                      <a:pt x="79" y="0"/>
                    </a:lnTo>
                    <a:lnTo>
                      <a:pt x="92" y="2"/>
                    </a:lnTo>
                    <a:lnTo>
                      <a:pt x="103" y="4"/>
                    </a:lnTo>
                    <a:lnTo>
                      <a:pt x="114" y="8"/>
                    </a:lnTo>
                    <a:lnTo>
                      <a:pt x="121" y="10"/>
                    </a:lnTo>
                    <a:lnTo>
                      <a:pt x="128" y="14"/>
                    </a:lnTo>
                    <a:lnTo>
                      <a:pt x="131" y="17"/>
                    </a:lnTo>
                    <a:lnTo>
                      <a:pt x="133" y="18"/>
                    </a:lnTo>
                    <a:lnTo>
                      <a:pt x="143" y="27"/>
                    </a:lnTo>
                    <a:lnTo>
                      <a:pt x="151" y="36"/>
                    </a:lnTo>
                    <a:lnTo>
                      <a:pt x="160" y="46"/>
                    </a:lnTo>
                    <a:lnTo>
                      <a:pt x="171" y="54"/>
                    </a:lnTo>
                    <a:lnTo>
                      <a:pt x="172" y="56"/>
                    </a:lnTo>
                    <a:lnTo>
                      <a:pt x="167" y="53"/>
                    </a:lnTo>
                    <a:lnTo>
                      <a:pt x="159" y="46"/>
                    </a:lnTo>
                    <a:lnTo>
                      <a:pt x="146" y="32"/>
                    </a:lnTo>
                    <a:lnTo>
                      <a:pt x="136" y="22"/>
                    </a:lnTo>
                    <a:lnTo>
                      <a:pt x="131" y="18"/>
                    </a:lnTo>
                    <a:lnTo>
                      <a:pt x="130" y="17"/>
                    </a:lnTo>
                    <a:lnTo>
                      <a:pt x="126" y="14"/>
                    </a:lnTo>
                    <a:lnTo>
                      <a:pt x="120" y="10"/>
                    </a:lnTo>
                    <a:lnTo>
                      <a:pt x="112" y="7"/>
                    </a:lnTo>
                    <a:lnTo>
                      <a:pt x="102" y="4"/>
                    </a:lnTo>
                    <a:lnTo>
                      <a:pt x="90" y="2"/>
                    </a:lnTo>
                    <a:lnTo>
                      <a:pt x="78" y="2"/>
                    </a:lnTo>
                    <a:lnTo>
                      <a:pt x="64" y="3"/>
                    </a:lnTo>
                    <a:lnTo>
                      <a:pt x="52" y="5"/>
                    </a:lnTo>
                    <a:lnTo>
                      <a:pt x="41" y="9"/>
                    </a:lnTo>
                    <a:lnTo>
                      <a:pt x="29" y="15"/>
                    </a:lnTo>
                    <a:lnTo>
                      <a:pt x="21" y="20"/>
                    </a:lnTo>
                    <a:lnTo>
                      <a:pt x="8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5" name="Freeform 1464"/>
              <p:cNvSpPr>
                <a:spLocks/>
              </p:cNvSpPr>
              <p:nvPr/>
            </p:nvSpPr>
            <p:spPr bwMode="auto">
              <a:xfrm>
                <a:off x="4863" y="1772"/>
                <a:ext cx="102" cy="96"/>
              </a:xfrm>
              <a:custGeom>
                <a:avLst/>
                <a:gdLst>
                  <a:gd name="T0" fmla="*/ 99 w 37"/>
                  <a:gd name="T1" fmla="*/ 93 h 35"/>
                  <a:gd name="T2" fmla="*/ 102 w 37"/>
                  <a:gd name="T3" fmla="*/ 96 h 35"/>
                  <a:gd name="T4" fmla="*/ 99 w 37"/>
                  <a:gd name="T5" fmla="*/ 93 h 35"/>
                  <a:gd name="T6" fmla="*/ 69 w 37"/>
                  <a:gd name="T7" fmla="*/ 52 h 35"/>
                  <a:gd name="T8" fmla="*/ 44 w 37"/>
                  <a:gd name="T9" fmla="*/ 27 h 35"/>
                  <a:gd name="T10" fmla="*/ 36 w 37"/>
                  <a:gd name="T11" fmla="*/ 22 h 35"/>
                  <a:gd name="T12" fmla="*/ 30 w 37"/>
                  <a:gd name="T13" fmla="*/ 22 h 35"/>
                  <a:gd name="T14" fmla="*/ 22 w 37"/>
                  <a:gd name="T15" fmla="*/ 16 h 35"/>
                  <a:gd name="T16" fmla="*/ 6 w 37"/>
                  <a:gd name="T17" fmla="*/ 8 h 35"/>
                  <a:gd name="T18" fmla="*/ 0 w 37"/>
                  <a:gd name="T19" fmla="*/ 0 h 35"/>
                  <a:gd name="T20" fmla="*/ 6 w 37"/>
                  <a:gd name="T21" fmla="*/ 8 h 35"/>
                  <a:gd name="T22" fmla="*/ 33 w 37"/>
                  <a:gd name="T23" fmla="*/ 16 h 35"/>
                  <a:gd name="T24" fmla="*/ 36 w 37"/>
                  <a:gd name="T25" fmla="*/ 22 h 35"/>
                  <a:gd name="T26" fmla="*/ 47 w 37"/>
                  <a:gd name="T27" fmla="*/ 27 h 35"/>
                  <a:gd name="T28" fmla="*/ 69 w 37"/>
                  <a:gd name="T29" fmla="*/ 52 h 35"/>
                  <a:gd name="T30" fmla="*/ 99 w 37"/>
                  <a:gd name="T31" fmla="*/ 93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7" h="35">
                    <a:moveTo>
                      <a:pt x="36" y="34"/>
                    </a:moveTo>
                    <a:lnTo>
                      <a:pt x="37" y="35"/>
                    </a:lnTo>
                    <a:lnTo>
                      <a:pt x="36" y="34"/>
                    </a:lnTo>
                    <a:lnTo>
                      <a:pt x="25" y="19"/>
                    </a:lnTo>
                    <a:lnTo>
                      <a:pt x="16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7" y="10"/>
                    </a:lnTo>
                    <a:lnTo>
                      <a:pt x="25" y="19"/>
                    </a:lnTo>
                    <a:lnTo>
                      <a:pt x="36" y="3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6" name="Freeform 1465"/>
              <p:cNvSpPr>
                <a:spLocks/>
              </p:cNvSpPr>
              <p:nvPr/>
            </p:nvSpPr>
            <p:spPr bwMode="auto">
              <a:xfrm>
                <a:off x="4665" y="1720"/>
                <a:ext cx="228" cy="60"/>
              </a:xfrm>
              <a:custGeom>
                <a:avLst/>
                <a:gdLst>
                  <a:gd name="T0" fmla="*/ 225 w 83"/>
                  <a:gd name="T1" fmla="*/ 52 h 22"/>
                  <a:gd name="T2" fmla="*/ 228 w 83"/>
                  <a:gd name="T3" fmla="*/ 60 h 22"/>
                  <a:gd name="T4" fmla="*/ 225 w 83"/>
                  <a:gd name="T5" fmla="*/ 55 h 22"/>
                  <a:gd name="T6" fmla="*/ 225 w 83"/>
                  <a:gd name="T7" fmla="*/ 52 h 22"/>
                  <a:gd name="T8" fmla="*/ 217 w 83"/>
                  <a:gd name="T9" fmla="*/ 49 h 22"/>
                  <a:gd name="T10" fmla="*/ 203 w 83"/>
                  <a:gd name="T11" fmla="*/ 35 h 22"/>
                  <a:gd name="T12" fmla="*/ 190 w 83"/>
                  <a:gd name="T13" fmla="*/ 33 h 22"/>
                  <a:gd name="T14" fmla="*/ 176 w 83"/>
                  <a:gd name="T15" fmla="*/ 33 h 22"/>
                  <a:gd name="T16" fmla="*/ 159 w 83"/>
                  <a:gd name="T17" fmla="*/ 27 h 22"/>
                  <a:gd name="T18" fmla="*/ 146 w 83"/>
                  <a:gd name="T19" fmla="*/ 25 h 22"/>
                  <a:gd name="T20" fmla="*/ 132 w 83"/>
                  <a:gd name="T21" fmla="*/ 14 h 22"/>
                  <a:gd name="T22" fmla="*/ 115 w 83"/>
                  <a:gd name="T23" fmla="*/ 11 h 22"/>
                  <a:gd name="T24" fmla="*/ 91 w 83"/>
                  <a:gd name="T25" fmla="*/ 5 h 22"/>
                  <a:gd name="T26" fmla="*/ 63 w 83"/>
                  <a:gd name="T27" fmla="*/ 5 h 22"/>
                  <a:gd name="T28" fmla="*/ 47 w 83"/>
                  <a:gd name="T29" fmla="*/ 0 h 22"/>
                  <a:gd name="T30" fmla="*/ 16 w 83"/>
                  <a:gd name="T31" fmla="*/ 5 h 22"/>
                  <a:gd name="T32" fmla="*/ 0 w 83"/>
                  <a:gd name="T33" fmla="*/ 5 h 22"/>
                  <a:gd name="T34" fmla="*/ 16 w 83"/>
                  <a:gd name="T35" fmla="*/ 0 h 22"/>
                  <a:gd name="T36" fmla="*/ 38 w 83"/>
                  <a:gd name="T37" fmla="*/ 0 h 22"/>
                  <a:gd name="T38" fmla="*/ 66 w 83"/>
                  <a:gd name="T39" fmla="*/ 0 h 22"/>
                  <a:gd name="T40" fmla="*/ 91 w 83"/>
                  <a:gd name="T41" fmla="*/ 5 h 22"/>
                  <a:gd name="T42" fmla="*/ 118 w 83"/>
                  <a:gd name="T43" fmla="*/ 11 h 22"/>
                  <a:gd name="T44" fmla="*/ 132 w 83"/>
                  <a:gd name="T45" fmla="*/ 14 h 22"/>
                  <a:gd name="T46" fmla="*/ 146 w 83"/>
                  <a:gd name="T47" fmla="*/ 22 h 22"/>
                  <a:gd name="T48" fmla="*/ 162 w 83"/>
                  <a:gd name="T49" fmla="*/ 27 h 22"/>
                  <a:gd name="T50" fmla="*/ 176 w 83"/>
                  <a:gd name="T51" fmla="*/ 27 h 22"/>
                  <a:gd name="T52" fmla="*/ 190 w 83"/>
                  <a:gd name="T53" fmla="*/ 33 h 22"/>
                  <a:gd name="T54" fmla="*/ 203 w 83"/>
                  <a:gd name="T55" fmla="*/ 35 h 22"/>
                  <a:gd name="T56" fmla="*/ 220 w 83"/>
                  <a:gd name="T57" fmla="*/ 46 h 22"/>
                  <a:gd name="T58" fmla="*/ 225 w 83"/>
                  <a:gd name="T59" fmla="*/ 52 h 2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3" h="22">
                    <a:moveTo>
                      <a:pt x="82" y="19"/>
                    </a:moveTo>
                    <a:lnTo>
                      <a:pt x="83" y="22"/>
                    </a:lnTo>
                    <a:lnTo>
                      <a:pt x="82" y="20"/>
                    </a:lnTo>
                    <a:lnTo>
                      <a:pt x="82" y="19"/>
                    </a:lnTo>
                    <a:lnTo>
                      <a:pt x="79" y="18"/>
                    </a:lnTo>
                    <a:lnTo>
                      <a:pt x="74" y="13"/>
                    </a:lnTo>
                    <a:lnTo>
                      <a:pt x="69" y="12"/>
                    </a:lnTo>
                    <a:lnTo>
                      <a:pt x="64" y="12"/>
                    </a:lnTo>
                    <a:lnTo>
                      <a:pt x="58" y="10"/>
                    </a:lnTo>
                    <a:lnTo>
                      <a:pt x="53" y="9"/>
                    </a:lnTo>
                    <a:lnTo>
                      <a:pt x="48" y="5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8"/>
                    </a:lnTo>
                    <a:lnTo>
                      <a:pt x="59" y="10"/>
                    </a:lnTo>
                    <a:lnTo>
                      <a:pt x="64" y="10"/>
                    </a:lnTo>
                    <a:lnTo>
                      <a:pt x="69" y="12"/>
                    </a:lnTo>
                    <a:lnTo>
                      <a:pt x="74" y="13"/>
                    </a:lnTo>
                    <a:lnTo>
                      <a:pt x="80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7" name="Freeform 1466"/>
              <p:cNvSpPr>
                <a:spLocks/>
              </p:cNvSpPr>
              <p:nvPr/>
            </p:nvSpPr>
            <p:spPr bwMode="auto">
              <a:xfrm>
                <a:off x="4484" y="1752"/>
                <a:ext cx="459" cy="187"/>
              </a:xfrm>
              <a:custGeom>
                <a:avLst/>
                <a:gdLst>
                  <a:gd name="T0" fmla="*/ 456 w 167"/>
                  <a:gd name="T1" fmla="*/ 173 h 68"/>
                  <a:gd name="T2" fmla="*/ 459 w 167"/>
                  <a:gd name="T3" fmla="*/ 187 h 68"/>
                  <a:gd name="T4" fmla="*/ 454 w 167"/>
                  <a:gd name="T5" fmla="*/ 176 h 68"/>
                  <a:gd name="T6" fmla="*/ 454 w 167"/>
                  <a:gd name="T7" fmla="*/ 173 h 68"/>
                  <a:gd name="T8" fmla="*/ 448 w 167"/>
                  <a:gd name="T9" fmla="*/ 157 h 68"/>
                  <a:gd name="T10" fmla="*/ 421 w 167"/>
                  <a:gd name="T11" fmla="*/ 116 h 68"/>
                  <a:gd name="T12" fmla="*/ 401 w 167"/>
                  <a:gd name="T13" fmla="*/ 88 h 68"/>
                  <a:gd name="T14" fmla="*/ 379 w 167"/>
                  <a:gd name="T15" fmla="*/ 63 h 68"/>
                  <a:gd name="T16" fmla="*/ 352 w 167"/>
                  <a:gd name="T17" fmla="*/ 41 h 68"/>
                  <a:gd name="T18" fmla="*/ 322 w 167"/>
                  <a:gd name="T19" fmla="*/ 22 h 68"/>
                  <a:gd name="T20" fmla="*/ 283 w 167"/>
                  <a:gd name="T21" fmla="*/ 8 h 68"/>
                  <a:gd name="T22" fmla="*/ 247 w 167"/>
                  <a:gd name="T23" fmla="*/ 3 h 68"/>
                  <a:gd name="T24" fmla="*/ 214 w 167"/>
                  <a:gd name="T25" fmla="*/ 3 h 68"/>
                  <a:gd name="T26" fmla="*/ 184 w 167"/>
                  <a:gd name="T27" fmla="*/ 3 h 68"/>
                  <a:gd name="T28" fmla="*/ 157 w 167"/>
                  <a:gd name="T29" fmla="*/ 6 h 68"/>
                  <a:gd name="T30" fmla="*/ 140 w 167"/>
                  <a:gd name="T31" fmla="*/ 14 h 68"/>
                  <a:gd name="T32" fmla="*/ 126 w 167"/>
                  <a:gd name="T33" fmla="*/ 17 h 68"/>
                  <a:gd name="T34" fmla="*/ 121 w 167"/>
                  <a:gd name="T35" fmla="*/ 19 h 68"/>
                  <a:gd name="T36" fmla="*/ 88 w 167"/>
                  <a:gd name="T37" fmla="*/ 41 h 68"/>
                  <a:gd name="T38" fmla="*/ 60 w 167"/>
                  <a:gd name="T39" fmla="*/ 61 h 68"/>
                  <a:gd name="T40" fmla="*/ 33 w 167"/>
                  <a:gd name="T41" fmla="*/ 85 h 68"/>
                  <a:gd name="T42" fmla="*/ 0 w 167"/>
                  <a:gd name="T43" fmla="*/ 118 h 68"/>
                  <a:gd name="T44" fmla="*/ 33 w 167"/>
                  <a:gd name="T45" fmla="*/ 85 h 68"/>
                  <a:gd name="T46" fmla="*/ 44 w 167"/>
                  <a:gd name="T47" fmla="*/ 72 h 68"/>
                  <a:gd name="T48" fmla="*/ 77 w 167"/>
                  <a:gd name="T49" fmla="*/ 47 h 68"/>
                  <a:gd name="T50" fmla="*/ 107 w 167"/>
                  <a:gd name="T51" fmla="*/ 22 h 68"/>
                  <a:gd name="T52" fmla="*/ 126 w 167"/>
                  <a:gd name="T53" fmla="*/ 17 h 68"/>
                  <a:gd name="T54" fmla="*/ 143 w 167"/>
                  <a:gd name="T55" fmla="*/ 8 h 68"/>
                  <a:gd name="T56" fmla="*/ 162 w 167"/>
                  <a:gd name="T57" fmla="*/ 3 h 68"/>
                  <a:gd name="T58" fmla="*/ 187 w 167"/>
                  <a:gd name="T59" fmla="*/ 0 h 68"/>
                  <a:gd name="T60" fmla="*/ 217 w 167"/>
                  <a:gd name="T61" fmla="*/ 0 h 68"/>
                  <a:gd name="T62" fmla="*/ 253 w 167"/>
                  <a:gd name="T63" fmla="*/ 3 h 68"/>
                  <a:gd name="T64" fmla="*/ 286 w 167"/>
                  <a:gd name="T65" fmla="*/ 8 h 68"/>
                  <a:gd name="T66" fmla="*/ 324 w 167"/>
                  <a:gd name="T67" fmla="*/ 22 h 68"/>
                  <a:gd name="T68" fmla="*/ 355 w 167"/>
                  <a:gd name="T69" fmla="*/ 41 h 68"/>
                  <a:gd name="T70" fmla="*/ 382 w 167"/>
                  <a:gd name="T71" fmla="*/ 63 h 68"/>
                  <a:gd name="T72" fmla="*/ 407 w 167"/>
                  <a:gd name="T73" fmla="*/ 91 h 68"/>
                  <a:gd name="T74" fmla="*/ 423 w 167"/>
                  <a:gd name="T75" fmla="*/ 116 h 68"/>
                  <a:gd name="T76" fmla="*/ 448 w 167"/>
                  <a:gd name="T77" fmla="*/ 157 h 68"/>
                  <a:gd name="T78" fmla="*/ 456 w 167"/>
                  <a:gd name="T79" fmla="*/ 173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" h="68">
                    <a:moveTo>
                      <a:pt x="166" y="63"/>
                    </a:moveTo>
                    <a:lnTo>
                      <a:pt x="167" y="68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3" y="57"/>
                    </a:lnTo>
                    <a:lnTo>
                      <a:pt x="153" y="42"/>
                    </a:lnTo>
                    <a:lnTo>
                      <a:pt x="146" y="32"/>
                    </a:lnTo>
                    <a:lnTo>
                      <a:pt x="138" y="23"/>
                    </a:lnTo>
                    <a:lnTo>
                      <a:pt x="128" y="15"/>
                    </a:lnTo>
                    <a:lnTo>
                      <a:pt x="117" y="8"/>
                    </a:lnTo>
                    <a:lnTo>
                      <a:pt x="103" y="3"/>
                    </a:lnTo>
                    <a:lnTo>
                      <a:pt x="90" y="1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7" y="2"/>
                    </a:lnTo>
                    <a:lnTo>
                      <a:pt x="51" y="5"/>
                    </a:lnTo>
                    <a:lnTo>
                      <a:pt x="46" y="6"/>
                    </a:lnTo>
                    <a:lnTo>
                      <a:pt x="44" y="7"/>
                    </a:lnTo>
                    <a:lnTo>
                      <a:pt x="32" y="15"/>
                    </a:lnTo>
                    <a:lnTo>
                      <a:pt x="22" y="22"/>
                    </a:lnTo>
                    <a:lnTo>
                      <a:pt x="12" y="31"/>
                    </a:lnTo>
                    <a:lnTo>
                      <a:pt x="0" y="43"/>
                    </a:lnTo>
                    <a:lnTo>
                      <a:pt x="12" y="31"/>
                    </a:lnTo>
                    <a:lnTo>
                      <a:pt x="16" y="26"/>
                    </a:lnTo>
                    <a:lnTo>
                      <a:pt x="28" y="17"/>
                    </a:lnTo>
                    <a:lnTo>
                      <a:pt x="39" y="8"/>
                    </a:lnTo>
                    <a:lnTo>
                      <a:pt x="46" y="6"/>
                    </a:lnTo>
                    <a:lnTo>
                      <a:pt x="52" y="3"/>
                    </a:lnTo>
                    <a:lnTo>
                      <a:pt x="59" y="1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92" y="1"/>
                    </a:lnTo>
                    <a:lnTo>
                      <a:pt x="104" y="3"/>
                    </a:lnTo>
                    <a:lnTo>
                      <a:pt x="118" y="8"/>
                    </a:lnTo>
                    <a:lnTo>
                      <a:pt x="129" y="15"/>
                    </a:lnTo>
                    <a:lnTo>
                      <a:pt x="139" y="23"/>
                    </a:lnTo>
                    <a:lnTo>
                      <a:pt x="148" y="33"/>
                    </a:lnTo>
                    <a:lnTo>
                      <a:pt x="154" y="42"/>
                    </a:lnTo>
                    <a:lnTo>
                      <a:pt x="163" y="57"/>
                    </a:lnTo>
                    <a:lnTo>
                      <a:pt x="166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8" name="Freeform 1467"/>
              <p:cNvSpPr>
                <a:spLocks/>
              </p:cNvSpPr>
              <p:nvPr/>
            </p:nvSpPr>
            <p:spPr bwMode="auto">
              <a:xfrm>
                <a:off x="4932" y="1898"/>
                <a:ext cx="22" cy="14"/>
              </a:xfrm>
              <a:custGeom>
                <a:avLst/>
                <a:gdLst>
                  <a:gd name="T0" fmla="*/ 22 w 8"/>
                  <a:gd name="T1" fmla="*/ 14 h 5"/>
                  <a:gd name="T2" fmla="*/ 19 w 8"/>
                  <a:gd name="T3" fmla="*/ 14 h 5"/>
                  <a:gd name="T4" fmla="*/ 17 w 8"/>
                  <a:gd name="T5" fmla="*/ 8 h 5"/>
                  <a:gd name="T6" fmla="*/ 8 w 8"/>
                  <a:gd name="T7" fmla="*/ 3 h 5"/>
                  <a:gd name="T8" fmla="*/ 6 w 8"/>
                  <a:gd name="T9" fmla="*/ 3 h 5"/>
                  <a:gd name="T10" fmla="*/ 3 w 8"/>
                  <a:gd name="T11" fmla="*/ 3 h 5"/>
                  <a:gd name="T12" fmla="*/ 0 w 8"/>
                  <a:gd name="T13" fmla="*/ 3 h 5"/>
                  <a:gd name="T14" fmla="*/ 3 w 8"/>
                  <a:gd name="T15" fmla="*/ 0 h 5"/>
                  <a:gd name="T16" fmla="*/ 6 w 8"/>
                  <a:gd name="T17" fmla="*/ 0 h 5"/>
                  <a:gd name="T18" fmla="*/ 8 w 8"/>
                  <a:gd name="T19" fmla="*/ 0 h 5"/>
                  <a:gd name="T20" fmla="*/ 17 w 8"/>
                  <a:gd name="T21" fmla="*/ 3 h 5"/>
                  <a:gd name="T22" fmla="*/ 22 w 8"/>
                  <a:gd name="T23" fmla="*/ 14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49" name="Freeform 1468"/>
              <p:cNvSpPr>
                <a:spLocks/>
              </p:cNvSpPr>
              <p:nvPr/>
            </p:nvSpPr>
            <p:spPr bwMode="auto">
              <a:xfrm>
                <a:off x="4641" y="1785"/>
                <a:ext cx="291" cy="168"/>
              </a:xfrm>
              <a:custGeom>
                <a:avLst/>
                <a:gdLst>
                  <a:gd name="T0" fmla="*/ 286 w 106"/>
                  <a:gd name="T1" fmla="*/ 160 h 61"/>
                  <a:gd name="T2" fmla="*/ 291 w 106"/>
                  <a:gd name="T3" fmla="*/ 160 h 61"/>
                  <a:gd name="T4" fmla="*/ 291 w 106"/>
                  <a:gd name="T5" fmla="*/ 168 h 61"/>
                  <a:gd name="T6" fmla="*/ 286 w 106"/>
                  <a:gd name="T7" fmla="*/ 160 h 61"/>
                  <a:gd name="T8" fmla="*/ 283 w 106"/>
                  <a:gd name="T9" fmla="*/ 151 h 61"/>
                  <a:gd name="T10" fmla="*/ 269 w 106"/>
                  <a:gd name="T11" fmla="*/ 124 h 61"/>
                  <a:gd name="T12" fmla="*/ 255 w 106"/>
                  <a:gd name="T13" fmla="*/ 107 h 61"/>
                  <a:gd name="T14" fmla="*/ 244 w 106"/>
                  <a:gd name="T15" fmla="*/ 88 h 61"/>
                  <a:gd name="T16" fmla="*/ 228 w 106"/>
                  <a:gd name="T17" fmla="*/ 72 h 61"/>
                  <a:gd name="T18" fmla="*/ 209 w 106"/>
                  <a:gd name="T19" fmla="*/ 58 h 61"/>
                  <a:gd name="T20" fmla="*/ 187 w 106"/>
                  <a:gd name="T21" fmla="*/ 44 h 61"/>
                  <a:gd name="T22" fmla="*/ 170 w 106"/>
                  <a:gd name="T23" fmla="*/ 30 h 61"/>
                  <a:gd name="T24" fmla="*/ 132 w 106"/>
                  <a:gd name="T25" fmla="*/ 14 h 61"/>
                  <a:gd name="T26" fmla="*/ 104 w 106"/>
                  <a:gd name="T27" fmla="*/ 8 h 61"/>
                  <a:gd name="T28" fmla="*/ 96 w 106"/>
                  <a:gd name="T29" fmla="*/ 3 h 61"/>
                  <a:gd name="T30" fmla="*/ 91 w 106"/>
                  <a:gd name="T31" fmla="*/ 3 h 61"/>
                  <a:gd name="T32" fmla="*/ 88 w 106"/>
                  <a:gd name="T33" fmla="*/ 3 h 61"/>
                  <a:gd name="T34" fmla="*/ 71 w 106"/>
                  <a:gd name="T35" fmla="*/ 8 h 61"/>
                  <a:gd name="T36" fmla="*/ 49 w 106"/>
                  <a:gd name="T37" fmla="*/ 11 h 61"/>
                  <a:gd name="T38" fmla="*/ 27 w 106"/>
                  <a:gd name="T39" fmla="*/ 14 h 61"/>
                  <a:gd name="T40" fmla="*/ 3 w 106"/>
                  <a:gd name="T41" fmla="*/ 22 h 61"/>
                  <a:gd name="T42" fmla="*/ 0 w 106"/>
                  <a:gd name="T43" fmla="*/ 25 h 61"/>
                  <a:gd name="T44" fmla="*/ 27 w 106"/>
                  <a:gd name="T45" fmla="*/ 11 h 61"/>
                  <a:gd name="T46" fmla="*/ 38 w 106"/>
                  <a:gd name="T47" fmla="*/ 11 h 61"/>
                  <a:gd name="T48" fmla="*/ 60 w 106"/>
                  <a:gd name="T49" fmla="*/ 8 h 61"/>
                  <a:gd name="T50" fmla="*/ 74 w 106"/>
                  <a:gd name="T51" fmla="*/ 3 h 61"/>
                  <a:gd name="T52" fmla="*/ 88 w 106"/>
                  <a:gd name="T53" fmla="*/ 0 h 61"/>
                  <a:gd name="T54" fmla="*/ 96 w 106"/>
                  <a:gd name="T55" fmla="*/ 0 h 61"/>
                  <a:gd name="T56" fmla="*/ 99 w 106"/>
                  <a:gd name="T57" fmla="*/ 3 h 61"/>
                  <a:gd name="T58" fmla="*/ 110 w 106"/>
                  <a:gd name="T59" fmla="*/ 3 h 61"/>
                  <a:gd name="T60" fmla="*/ 137 w 106"/>
                  <a:gd name="T61" fmla="*/ 14 h 61"/>
                  <a:gd name="T62" fmla="*/ 173 w 106"/>
                  <a:gd name="T63" fmla="*/ 30 h 61"/>
                  <a:gd name="T64" fmla="*/ 189 w 106"/>
                  <a:gd name="T65" fmla="*/ 44 h 61"/>
                  <a:gd name="T66" fmla="*/ 211 w 106"/>
                  <a:gd name="T67" fmla="*/ 58 h 61"/>
                  <a:gd name="T68" fmla="*/ 228 w 106"/>
                  <a:gd name="T69" fmla="*/ 72 h 61"/>
                  <a:gd name="T70" fmla="*/ 244 w 106"/>
                  <a:gd name="T71" fmla="*/ 88 h 61"/>
                  <a:gd name="T72" fmla="*/ 258 w 106"/>
                  <a:gd name="T73" fmla="*/ 107 h 61"/>
                  <a:gd name="T74" fmla="*/ 269 w 106"/>
                  <a:gd name="T75" fmla="*/ 124 h 61"/>
                  <a:gd name="T76" fmla="*/ 283 w 106"/>
                  <a:gd name="T77" fmla="*/ 149 h 61"/>
                  <a:gd name="T78" fmla="*/ 286 w 106"/>
                  <a:gd name="T79" fmla="*/ 160 h 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6" h="61">
                    <a:moveTo>
                      <a:pt x="104" y="58"/>
                    </a:moveTo>
                    <a:lnTo>
                      <a:pt x="106" y="58"/>
                    </a:lnTo>
                    <a:lnTo>
                      <a:pt x="106" y="61"/>
                    </a:lnTo>
                    <a:lnTo>
                      <a:pt x="104" y="58"/>
                    </a:lnTo>
                    <a:lnTo>
                      <a:pt x="103" y="55"/>
                    </a:lnTo>
                    <a:lnTo>
                      <a:pt x="98" y="45"/>
                    </a:lnTo>
                    <a:lnTo>
                      <a:pt x="93" y="39"/>
                    </a:lnTo>
                    <a:lnTo>
                      <a:pt x="89" y="32"/>
                    </a:lnTo>
                    <a:lnTo>
                      <a:pt x="83" y="26"/>
                    </a:lnTo>
                    <a:lnTo>
                      <a:pt x="76" y="21"/>
                    </a:lnTo>
                    <a:lnTo>
                      <a:pt x="68" y="16"/>
                    </a:lnTo>
                    <a:lnTo>
                      <a:pt x="62" y="11"/>
                    </a:lnTo>
                    <a:lnTo>
                      <a:pt x="48" y="5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3" y="1"/>
                    </a:lnTo>
                    <a:lnTo>
                      <a:pt x="32" y="1"/>
                    </a:lnTo>
                    <a:lnTo>
                      <a:pt x="26" y="3"/>
                    </a:lnTo>
                    <a:lnTo>
                      <a:pt x="18" y="4"/>
                    </a:lnTo>
                    <a:lnTo>
                      <a:pt x="10" y="5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0" y="5"/>
                    </a:lnTo>
                    <a:lnTo>
                      <a:pt x="63" y="11"/>
                    </a:lnTo>
                    <a:lnTo>
                      <a:pt x="69" y="16"/>
                    </a:lnTo>
                    <a:lnTo>
                      <a:pt x="77" y="21"/>
                    </a:lnTo>
                    <a:lnTo>
                      <a:pt x="83" y="26"/>
                    </a:lnTo>
                    <a:lnTo>
                      <a:pt x="89" y="32"/>
                    </a:lnTo>
                    <a:lnTo>
                      <a:pt x="94" y="39"/>
                    </a:lnTo>
                    <a:lnTo>
                      <a:pt x="98" y="45"/>
                    </a:lnTo>
                    <a:lnTo>
                      <a:pt x="103" y="54"/>
                    </a:lnTo>
                    <a:lnTo>
                      <a:pt x="104" y="5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0" name="Freeform 1469"/>
              <p:cNvSpPr>
                <a:spLocks/>
              </p:cNvSpPr>
              <p:nvPr/>
            </p:nvSpPr>
            <p:spPr bwMode="auto">
              <a:xfrm>
                <a:off x="4484" y="1769"/>
                <a:ext cx="395" cy="129"/>
              </a:xfrm>
              <a:custGeom>
                <a:avLst/>
                <a:gdLst>
                  <a:gd name="T0" fmla="*/ 8 w 144"/>
                  <a:gd name="T1" fmla="*/ 118 h 47"/>
                  <a:gd name="T2" fmla="*/ 5 w 144"/>
                  <a:gd name="T3" fmla="*/ 124 h 47"/>
                  <a:gd name="T4" fmla="*/ 0 w 144"/>
                  <a:gd name="T5" fmla="*/ 129 h 47"/>
                  <a:gd name="T6" fmla="*/ 5 w 144"/>
                  <a:gd name="T7" fmla="*/ 124 h 47"/>
                  <a:gd name="T8" fmla="*/ 5 w 144"/>
                  <a:gd name="T9" fmla="*/ 118 h 47"/>
                  <a:gd name="T10" fmla="*/ 14 w 144"/>
                  <a:gd name="T11" fmla="*/ 115 h 47"/>
                  <a:gd name="T12" fmla="*/ 19 w 144"/>
                  <a:gd name="T13" fmla="*/ 110 h 47"/>
                  <a:gd name="T14" fmla="*/ 44 w 144"/>
                  <a:gd name="T15" fmla="*/ 82 h 47"/>
                  <a:gd name="T16" fmla="*/ 60 w 144"/>
                  <a:gd name="T17" fmla="*/ 63 h 47"/>
                  <a:gd name="T18" fmla="*/ 80 w 144"/>
                  <a:gd name="T19" fmla="*/ 47 h 47"/>
                  <a:gd name="T20" fmla="*/ 104 w 144"/>
                  <a:gd name="T21" fmla="*/ 30 h 47"/>
                  <a:gd name="T22" fmla="*/ 132 w 144"/>
                  <a:gd name="T23" fmla="*/ 19 h 47"/>
                  <a:gd name="T24" fmla="*/ 159 w 144"/>
                  <a:gd name="T25" fmla="*/ 5 h 47"/>
                  <a:gd name="T26" fmla="*/ 189 w 144"/>
                  <a:gd name="T27" fmla="*/ 0 h 47"/>
                  <a:gd name="T28" fmla="*/ 214 w 144"/>
                  <a:gd name="T29" fmla="*/ 0 h 47"/>
                  <a:gd name="T30" fmla="*/ 239 w 144"/>
                  <a:gd name="T31" fmla="*/ 0 h 47"/>
                  <a:gd name="T32" fmla="*/ 274 w 144"/>
                  <a:gd name="T33" fmla="*/ 5 h 47"/>
                  <a:gd name="T34" fmla="*/ 288 w 144"/>
                  <a:gd name="T35" fmla="*/ 11 h 47"/>
                  <a:gd name="T36" fmla="*/ 315 w 144"/>
                  <a:gd name="T37" fmla="*/ 25 h 47"/>
                  <a:gd name="T38" fmla="*/ 340 w 144"/>
                  <a:gd name="T39" fmla="*/ 33 h 47"/>
                  <a:gd name="T40" fmla="*/ 365 w 144"/>
                  <a:gd name="T41" fmla="*/ 55 h 47"/>
                  <a:gd name="T42" fmla="*/ 395 w 144"/>
                  <a:gd name="T43" fmla="*/ 71 h 47"/>
                  <a:gd name="T44" fmla="*/ 365 w 144"/>
                  <a:gd name="T45" fmla="*/ 55 h 47"/>
                  <a:gd name="T46" fmla="*/ 354 w 144"/>
                  <a:gd name="T47" fmla="*/ 44 h 47"/>
                  <a:gd name="T48" fmla="*/ 326 w 144"/>
                  <a:gd name="T49" fmla="*/ 30 h 47"/>
                  <a:gd name="T50" fmla="*/ 296 w 144"/>
                  <a:gd name="T51" fmla="*/ 14 h 47"/>
                  <a:gd name="T52" fmla="*/ 288 w 144"/>
                  <a:gd name="T53" fmla="*/ 11 h 47"/>
                  <a:gd name="T54" fmla="*/ 283 w 144"/>
                  <a:gd name="T55" fmla="*/ 11 h 47"/>
                  <a:gd name="T56" fmla="*/ 272 w 144"/>
                  <a:gd name="T57" fmla="*/ 5 h 47"/>
                  <a:gd name="T58" fmla="*/ 233 w 144"/>
                  <a:gd name="T59" fmla="*/ 3 h 47"/>
                  <a:gd name="T60" fmla="*/ 211 w 144"/>
                  <a:gd name="T61" fmla="*/ 0 h 47"/>
                  <a:gd name="T62" fmla="*/ 187 w 144"/>
                  <a:gd name="T63" fmla="*/ 3 h 47"/>
                  <a:gd name="T64" fmla="*/ 159 w 144"/>
                  <a:gd name="T65" fmla="*/ 11 h 47"/>
                  <a:gd name="T66" fmla="*/ 132 w 144"/>
                  <a:gd name="T67" fmla="*/ 19 h 47"/>
                  <a:gd name="T68" fmla="*/ 104 w 144"/>
                  <a:gd name="T69" fmla="*/ 33 h 47"/>
                  <a:gd name="T70" fmla="*/ 80 w 144"/>
                  <a:gd name="T71" fmla="*/ 52 h 47"/>
                  <a:gd name="T72" fmla="*/ 60 w 144"/>
                  <a:gd name="T73" fmla="*/ 69 h 47"/>
                  <a:gd name="T74" fmla="*/ 44 w 144"/>
                  <a:gd name="T75" fmla="*/ 85 h 47"/>
                  <a:gd name="T76" fmla="*/ 19 w 144"/>
                  <a:gd name="T77" fmla="*/ 113 h 47"/>
                  <a:gd name="T78" fmla="*/ 14 w 144"/>
                  <a:gd name="T79" fmla="*/ 118 h 47"/>
                  <a:gd name="T80" fmla="*/ 8 w 144"/>
                  <a:gd name="T81" fmla="*/ 118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4" h="47">
                    <a:moveTo>
                      <a:pt x="3" y="43"/>
                    </a:moveTo>
                    <a:lnTo>
                      <a:pt x="2" y="45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5" y="42"/>
                    </a:lnTo>
                    <a:lnTo>
                      <a:pt x="7" y="40"/>
                    </a:lnTo>
                    <a:lnTo>
                      <a:pt x="16" y="30"/>
                    </a:lnTo>
                    <a:lnTo>
                      <a:pt x="22" y="23"/>
                    </a:lnTo>
                    <a:lnTo>
                      <a:pt x="29" y="17"/>
                    </a:lnTo>
                    <a:lnTo>
                      <a:pt x="38" y="11"/>
                    </a:lnTo>
                    <a:lnTo>
                      <a:pt x="48" y="7"/>
                    </a:lnTo>
                    <a:lnTo>
                      <a:pt x="58" y="2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100" y="2"/>
                    </a:lnTo>
                    <a:lnTo>
                      <a:pt x="105" y="4"/>
                    </a:lnTo>
                    <a:lnTo>
                      <a:pt x="115" y="9"/>
                    </a:lnTo>
                    <a:lnTo>
                      <a:pt x="124" y="12"/>
                    </a:lnTo>
                    <a:lnTo>
                      <a:pt x="133" y="20"/>
                    </a:lnTo>
                    <a:lnTo>
                      <a:pt x="144" y="26"/>
                    </a:lnTo>
                    <a:lnTo>
                      <a:pt x="133" y="20"/>
                    </a:lnTo>
                    <a:lnTo>
                      <a:pt x="129" y="16"/>
                    </a:lnTo>
                    <a:lnTo>
                      <a:pt x="119" y="11"/>
                    </a:lnTo>
                    <a:lnTo>
                      <a:pt x="108" y="5"/>
                    </a:lnTo>
                    <a:lnTo>
                      <a:pt x="105" y="4"/>
                    </a:lnTo>
                    <a:lnTo>
                      <a:pt x="103" y="4"/>
                    </a:lnTo>
                    <a:lnTo>
                      <a:pt x="99" y="2"/>
                    </a:lnTo>
                    <a:lnTo>
                      <a:pt x="85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58" y="4"/>
                    </a:lnTo>
                    <a:lnTo>
                      <a:pt x="48" y="7"/>
                    </a:lnTo>
                    <a:lnTo>
                      <a:pt x="38" y="12"/>
                    </a:lnTo>
                    <a:lnTo>
                      <a:pt x="29" y="19"/>
                    </a:lnTo>
                    <a:lnTo>
                      <a:pt x="22" y="25"/>
                    </a:lnTo>
                    <a:lnTo>
                      <a:pt x="16" y="31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1" name="Freeform 1470"/>
              <p:cNvSpPr>
                <a:spLocks/>
              </p:cNvSpPr>
              <p:nvPr/>
            </p:nvSpPr>
            <p:spPr bwMode="auto">
              <a:xfrm>
                <a:off x="4487" y="1783"/>
                <a:ext cx="214" cy="145"/>
              </a:xfrm>
              <a:custGeom>
                <a:avLst/>
                <a:gdLst>
                  <a:gd name="T0" fmla="*/ 3 w 78"/>
                  <a:gd name="T1" fmla="*/ 140 h 53"/>
                  <a:gd name="T2" fmla="*/ 3 w 78"/>
                  <a:gd name="T3" fmla="*/ 142 h 53"/>
                  <a:gd name="T4" fmla="*/ 0 w 78"/>
                  <a:gd name="T5" fmla="*/ 145 h 53"/>
                  <a:gd name="T6" fmla="*/ 0 w 78"/>
                  <a:gd name="T7" fmla="*/ 142 h 53"/>
                  <a:gd name="T8" fmla="*/ 3 w 78"/>
                  <a:gd name="T9" fmla="*/ 140 h 53"/>
                  <a:gd name="T10" fmla="*/ 5 w 78"/>
                  <a:gd name="T11" fmla="*/ 131 h 53"/>
                  <a:gd name="T12" fmla="*/ 19 w 78"/>
                  <a:gd name="T13" fmla="*/ 115 h 53"/>
                  <a:gd name="T14" fmla="*/ 69 w 78"/>
                  <a:gd name="T15" fmla="*/ 68 h 53"/>
                  <a:gd name="T16" fmla="*/ 115 w 78"/>
                  <a:gd name="T17" fmla="*/ 27 h 53"/>
                  <a:gd name="T18" fmla="*/ 132 w 78"/>
                  <a:gd name="T19" fmla="*/ 14 h 53"/>
                  <a:gd name="T20" fmla="*/ 140 w 78"/>
                  <a:gd name="T21" fmla="*/ 11 h 53"/>
                  <a:gd name="T22" fmla="*/ 143 w 78"/>
                  <a:gd name="T23" fmla="*/ 11 h 53"/>
                  <a:gd name="T24" fmla="*/ 159 w 78"/>
                  <a:gd name="T25" fmla="*/ 5 h 53"/>
                  <a:gd name="T26" fmla="*/ 195 w 78"/>
                  <a:gd name="T27" fmla="*/ 0 h 53"/>
                  <a:gd name="T28" fmla="*/ 214 w 78"/>
                  <a:gd name="T29" fmla="*/ 0 h 53"/>
                  <a:gd name="T30" fmla="*/ 195 w 78"/>
                  <a:gd name="T31" fmla="*/ 3 h 53"/>
                  <a:gd name="T32" fmla="*/ 167 w 78"/>
                  <a:gd name="T33" fmla="*/ 5 h 53"/>
                  <a:gd name="T34" fmla="*/ 151 w 78"/>
                  <a:gd name="T35" fmla="*/ 11 h 53"/>
                  <a:gd name="T36" fmla="*/ 140 w 78"/>
                  <a:gd name="T37" fmla="*/ 14 h 53"/>
                  <a:gd name="T38" fmla="*/ 132 w 78"/>
                  <a:gd name="T39" fmla="*/ 16 h 53"/>
                  <a:gd name="T40" fmla="*/ 115 w 78"/>
                  <a:gd name="T41" fmla="*/ 30 h 53"/>
                  <a:gd name="T42" fmla="*/ 69 w 78"/>
                  <a:gd name="T43" fmla="*/ 71 h 53"/>
                  <a:gd name="T44" fmla="*/ 25 w 78"/>
                  <a:gd name="T45" fmla="*/ 115 h 53"/>
                  <a:gd name="T46" fmla="*/ 5 w 78"/>
                  <a:gd name="T47" fmla="*/ 131 h 53"/>
                  <a:gd name="T48" fmla="*/ 3 w 78"/>
                  <a:gd name="T49" fmla="*/ 140 h 5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53">
                    <a:moveTo>
                      <a:pt x="1" y="51"/>
                    </a:moveTo>
                    <a:lnTo>
                      <a:pt x="1" y="52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1" y="51"/>
                    </a:lnTo>
                    <a:lnTo>
                      <a:pt x="2" y="48"/>
                    </a:lnTo>
                    <a:lnTo>
                      <a:pt x="7" y="42"/>
                    </a:lnTo>
                    <a:lnTo>
                      <a:pt x="25" y="25"/>
                    </a:lnTo>
                    <a:lnTo>
                      <a:pt x="42" y="10"/>
                    </a:lnTo>
                    <a:lnTo>
                      <a:pt x="48" y="5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8" y="2"/>
                    </a:lnTo>
                    <a:lnTo>
                      <a:pt x="71" y="0"/>
                    </a:lnTo>
                    <a:lnTo>
                      <a:pt x="78" y="0"/>
                    </a:lnTo>
                    <a:lnTo>
                      <a:pt x="71" y="1"/>
                    </a:lnTo>
                    <a:lnTo>
                      <a:pt x="61" y="2"/>
                    </a:lnTo>
                    <a:lnTo>
                      <a:pt x="55" y="4"/>
                    </a:lnTo>
                    <a:lnTo>
                      <a:pt x="51" y="5"/>
                    </a:lnTo>
                    <a:lnTo>
                      <a:pt x="48" y="6"/>
                    </a:lnTo>
                    <a:lnTo>
                      <a:pt x="42" y="11"/>
                    </a:lnTo>
                    <a:lnTo>
                      <a:pt x="25" y="26"/>
                    </a:lnTo>
                    <a:lnTo>
                      <a:pt x="9" y="42"/>
                    </a:lnTo>
                    <a:lnTo>
                      <a:pt x="2" y="48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2" name="Freeform 1471"/>
              <p:cNvSpPr>
                <a:spLocks/>
              </p:cNvSpPr>
              <p:nvPr/>
            </p:nvSpPr>
            <p:spPr bwMode="auto">
              <a:xfrm>
                <a:off x="4487" y="1802"/>
                <a:ext cx="436" cy="176"/>
              </a:xfrm>
              <a:custGeom>
                <a:avLst/>
                <a:gdLst>
                  <a:gd name="T0" fmla="*/ 431 w 159"/>
                  <a:gd name="T1" fmla="*/ 162 h 64"/>
                  <a:gd name="T2" fmla="*/ 436 w 159"/>
                  <a:gd name="T3" fmla="*/ 176 h 64"/>
                  <a:gd name="T4" fmla="*/ 431 w 159"/>
                  <a:gd name="T5" fmla="*/ 165 h 64"/>
                  <a:gd name="T6" fmla="*/ 425 w 159"/>
                  <a:gd name="T7" fmla="*/ 162 h 64"/>
                  <a:gd name="T8" fmla="*/ 417 w 159"/>
                  <a:gd name="T9" fmla="*/ 143 h 64"/>
                  <a:gd name="T10" fmla="*/ 392 w 159"/>
                  <a:gd name="T11" fmla="*/ 107 h 64"/>
                  <a:gd name="T12" fmla="*/ 370 w 159"/>
                  <a:gd name="T13" fmla="*/ 83 h 64"/>
                  <a:gd name="T14" fmla="*/ 348 w 159"/>
                  <a:gd name="T15" fmla="*/ 58 h 64"/>
                  <a:gd name="T16" fmla="*/ 321 w 159"/>
                  <a:gd name="T17" fmla="*/ 39 h 64"/>
                  <a:gd name="T18" fmla="*/ 291 w 159"/>
                  <a:gd name="T19" fmla="*/ 19 h 64"/>
                  <a:gd name="T20" fmla="*/ 271 w 159"/>
                  <a:gd name="T21" fmla="*/ 11 h 64"/>
                  <a:gd name="T22" fmla="*/ 255 w 159"/>
                  <a:gd name="T23" fmla="*/ 8 h 64"/>
                  <a:gd name="T24" fmla="*/ 222 w 159"/>
                  <a:gd name="T25" fmla="*/ 6 h 64"/>
                  <a:gd name="T26" fmla="*/ 186 w 159"/>
                  <a:gd name="T27" fmla="*/ 8 h 64"/>
                  <a:gd name="T28" fmla="*/ 156 w 159"/>
                  <a:gd name="T29" fmla="*/ 11 h 64"/>
                  <a:gd name="T30" fmla="*/ 137 w 159"/>
                  <a:gd name="T31" fmla="*/ 19 h 64"/>
                  <a:gd name="T32" fmla="*/ 118 w 159"/>
                  <a:gd name="T33" fmla="*/ 28 h 64"/>
                  <a:gd name="T34" fmla="*/ 104 w 159"/>
                  <a:gd name="T35" fmla="*/ 39 h 64"/>
                  <a:gd name="T36" fmla="*/ 96 w 159"/>
                  <a:gd name="T37" fmla="*/ 44 h 64"/>
                  <a:gd name="T38" fmla="*/ 74 w 159"/>
                  <a:gd name="T39" fmla="*/ 63 h 64"/>
                  <a:gd name="T40" fmla="*/ 52 w 159"/>
                  <a:gd name="T41" fmla="*/ 85 h 64"/>
                  <a:gd name="T42" fmla="*/ 38 w 159"/>
                  <a:gd name="T43" fmla="*/ 99 h 64"/>
                  <a:gd name="T44" fmla="*/ 30 w 159"/>
                  <a:gd name="T45" fmla="*/ 118 h 64"/>
                  <a:gd name="T46" fmla="*/ 0 w 159"/>
                  <a:gd name="T47" fmla="*/ 149 h 64"/>
                  <a:gd name="T48" fmla="*/ 30 w 159"/>
                  <a:gd name="T49" fmla="*/ 113 h 64"/>
                  <a:gd name="T50" fmla="*/ 38 w 159"/>
                  <a:gd name="T51" fmla="*/ 99 h 64"/>
                  <a:gd name="T52" fmla="*/ 60 w 159"/>
                  <a:gd name="T53" fmla="*/ 69 h 64"/>
                  <a:gd name="T54" fmla="*/ 90 w 159"/>
                  <a:gd name="T55" fmla="*/ 44 h 64"/>
                  <a:gd name="T56" fmla="*/ 110 w 159"/>
                  <a:gd name="T57" fmla="*/ 36 h 64"/>
                  <a:gd name="T58" fmla="*/ 110 w 159"/>
                  <a:gd name="T59" fmla="*/ 30 h 64"/>
                  <a:gd name="T60" fmla="*/ 123 w 159"/>
                  <a:gd name="T61" fmla="*/ 25 h 64"/>
                  <a:gd name="T62" fmla="*/ 140 w 159"/>
                  <a:gd name="T63" fmla="*/ 19 h 64"/>
                  <a:gd name="T64" fmla="*/ 165 w 159"/>
                  <a:gd name="T65" fmla="*/ 8 h 64"/>
                  <a:gd name="T66" fmla="*/ 192 w 159"/>
                  <a:gd name="T67" fmla="*/ 6 h 64"/>
                  <a:gd name="T68" fmla="*/ 225 w 159"/>
                  <a:gd name="T69" fmla="*/ 0 h 64"/>
                  <a:gd name="T70" fmla="*/ 258 w 159"/>
                  <a:gd name="T71" fmla="*/ 8 h 64"/>
                  <a:gd name="T72" fmla="*/ 293 w 159"/>
                  <a:gd name="T73" fmla="*/ 19 h 64"/>
                  <a:gd name="T74" fmla="*/ 324 w 159"/>
                  <a:gd name="T75" fmla="*/ 39 h 64"/>
                  <a:gd name="T76" fmla="*/ 351 w 159"/>
                  <a:gd name="T77" fmla="*/ 58 h 64"/>
                  <a:gd name="T78" fmla="*/ 376 w 159"/>
                  <a:gd name="T79" fmla="*/ 83 h 64"/>
                  <a:gd name="T80" fmla="*/ 392 w 159"/>
                  <a:gd name="T81" fmla="*/ 107 h 64"/>
                  <a:gd name="T82" fmla="*/ 420 w 159"/>
                  <a:gd name="T83" fmla="*/ 143 h 64"/>
                  <a:gd name="T84" fmla="*/ 431 w 159"/>
                  <a:gd name="T85" fmla="*/ 162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9" h="64">
                    <a:moveTo>
                      <a:pt x="157" y="59"/>
                    </a:moveTo>
                    <a:lnTo>
                      <a:pt x="159" y="64"/>
                    </a:lnTo>
                    <a:lnTo>
                      <a:pt x="157" y="60"/>
                    </a:lnTo>
                    <a:lnTo>
                      <a:pt x="155" y="59"/>
                    </a:lnTo>
                    <a:lnTo>
                      <a:pt x="152" y="52"/>
                    </a:lnTo>
                    <a:lnTo>
                      <a:pt x="143" y="39"/>
                    </a:lnTo>
                    <a:lnTo>
                      <a:pt x="135" y="30"/>
                    </a:lnTo>
                    <a:lnTo>
                      <a:pt x="127" y="21"/>
                    </a:lnTo>
                    <a:lnTo>
                      <a:pt x="117" y="14"/>
                    </a:lnTo>
                    <a:lnTo>
                      <a:pt x="106" y="7"/>
                    </a:lnTo>
                    <a:lnTo>
                      <a:pt x="99" y="4"/>
                    </a:lnTo>
                    <a:lnTo>
                      <a:pt x="93" y="3"/>
                    </a:lnTo>
                    <a:lnTo>
                      <a:pt x="81" y="2"/>
                    </a:lnTo>
                    <a:lnTo>
                      <a:pt x="68" y="3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0"/>
                    </a:lnTo>
                    <a:lnTo>
                      <a:pt x="38" y="14"/>
                    </a:lnTo>
                    <a:lnTo>
                      <a:pt x="35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4" y="36"/>
                    </a:lnTo>
                    <a:lnTo>
                      <a:pt x="11" y="43"/>
                    </a:lnTo>
                    <a:lnTo>
                      <a:pt x="0" y="54"/>
                    </a:lnTo>
                    <a:lnTo>
                      <a:pt x="11" y="41"/>
                    </a:lnTo>
                    <a:lnTo>
                      <a:pt x="14" y="36"/>
                    </a:lnTo>
                    <a:lnTo>
                      <a:pt x="22" y="25"/>
                    </a:lnTo>
                    <a:lnTo>
                      <a:pt x="33" y="16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5" y="9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107" y="7"/>
                    </a:lnTo>
                    <a:lnTo>
                      <a:pt x="118" y="14"/>
                    </a:lnTo>
                    <a:lnTo>
                      <a:pt x="128" y="21"/>
                    </a:lnTo>
                    <a:lnTo>
                      <a:pt x="137" y="30"/>
                    </a:lnTo>
                    <a:lnTo>
                      <a:pt x="143" y="39"/>
                    </a:lnTo>
                    <a:lnTo>
                      <a:pt x="153" y="52"/>
                    </a:lnTo>
                    <a:lnTo>
                      <a:pt x="157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3" name="Freeform 1472"/>
              <p:cNvSpPr>
                <a:spLocks/>
              </p:cNvSpPr>
              <p:nvPr/>
            </p:nvSpPr>
            <p:spPr bwMode="auto">
              <a:xfrm>
                <a:off x="4487" y="1821"/>
                <a:ext cx="434" cy="192"/>
              </a:xfrm>
              <a:custGeom>
                <a:avLst/>
                <a:gdLst>
                  <a:gd name="T0" fmla="*/ 5 w 158"/>
                  <a:gd name="T1" fmla="*/ 178 h 70"/>
                  <a:gd name="T2" fmla="*/ 5 w 158"/>
                  <a:gd name="T3" fmla="*/ 184 h 70"/>
                  <a:gd name="T4" fmla="*/ 0 w 158"/>
                  <a:gd name="T5" fmla="*/ 192 h 70"/>
                  <a:gd name="T6" fmla="*/ 5 w 158"/>
                  <a:gd name="T7" fmla="*/ 184 h 70"/>
                  <a:gd name="T8" fmla="*/ 5 w 158"/>
                  <a:gd name="T9" fmla="*/ 178 h 70"/>
                  <a:gd name="T10" fmla="*/ 11 w 158"/>
                  <a:gd name="T11" fmla="*/ 176 h 70"/>
                  <a:gd name="T12" fmla="*/ 14 w 158"/>
                  <a:gd name="T13" fmla="*/ 162 h 70"/>
                  <a:gd name="T14" fmla="*/ 25 w 158"/>
                  <a:gd name="T15" fmla="*/ 143 h 70"/>
                  <a:gd name="T16" fmla="*/ 38 w 158"/>
                  <a:gd name="T17" fmla="*/ 115 h 70"/>
                  <a:gd name="T18" fmla="*/ 55 w 158"/>
                  <a:gd name="T19" fmla="*/ 88 h 70"/>
                  <a:gd name="T20" fmla="*/ 74 w 158"/>
                  <a:gd name="T21" fmla="*/ 60 h 70"/>
                  <a:gd name="T22" fmla="*/ 104 w 158"/>
                  <a:gd name="T23" fmla="*/ 36 h 70"/>
                  <a:gd name="T24" fmla="*/ 118 w 158"/>
                  <a:gd name="T25" fmla="*/ 25 h 70"/>
                  <a:gd name="T26" fmla="*/ 140 w 158"/>
                  <a:gd name="T27" fmla="*/ 16 h 70"/>
                  <a:gd name="T28" fmla="*/ 159 w 158"/>
                  <a:gd name="T29" fmla="*/ 8 h 70"/>
                  <a:gd name="T30" fmla="*/ 179 w 158"/>
                  <a:gd name="T31" fmla="*/ 3 h 70"/>
                  <a:gd name="T32" fmla="*/ 198 w 158"/>
                  <a:gd name="T33" fmla="*/ 0 h 70"/>
                  <a:gd name="T34" fmla="*/ 214 w 158"/>
                  <a:gd name="T35" fmla="*/ 0 h 70"/>
                  <a:gd name="T36" fmla="*/ 253 w 158"/>
                  <a:gd name="T37" fmla="*/ 3 h 70"/>
                  <a:gd name="T38" fmla="*/ 280 w 158"/>
                  <a:gd name="T39" fmla="*/ 11 h 70"/>
                  <a:gd name="T40" fmla="*/ 308 w 158"/>
                  <a:gd name="T41" fmla="*/ 22 h 70"/>
                  <a:gd name="T42" fmla="*/ 324 w 158"/>
                  <a:gd name="T43" fmla="*/ 33 h 70"/>
                  <a:gd name="T44" fmla="*/ 335 w 158"/>
                  <a:gd name="T45" fmla="*/ 44 h 70"/>
                  <a:gd name="T46" fmla="*/ 335 w 158"/>
                  <a:gd name="T47" fmla="*/ 49 h 70"/>
                  <a:gd name="T48" fmla="*/ 341 w 158"/>
                  <a:gd name="T49" fmla="*/ 58 h 70"/>
                  <a:gd name="T50" fmla="*/ 363 w 158"/>
                  <a:gd name="T51" fmla="*/ 80 h 70"/>
                  <a:gd name="T52" fmla="*/ 371 w 158"/>
                  <a:gd name="T53" fmla="*/ 93 h 70"/>
                  <a:gd name="T54" fmla="*/ 382 w 158"/>
                  <a:gd name="T55" fmla="*/ 112 h 70"/>
                  <a:gd name="T56" fmla="*/ 393 w 158"/>
                  <a:gd name="T57" fmla="*/ 129 h 70"/>
                  <a:gd name="T58" fmla="*/ 396 w 158"/>
                  <a:gd name="T59" fmla="*/ 145 h 70"/>
                  <a:gd name="T60" fmla="*/ 434 w 158"/>
                  <a:gd name="T61" fmla="*/ 178 h 70"/>
                  <a:gd name="T62" fmla="*/ 393 w 158"/>
                  <a:gd name="T63" fmla="*/ 145 h 70"/>
                  <a:gd name="T64" fmla="*/ 396 w 158"/>
                  <a:gd name="T65" fmla="*/ 143 h 70"/>
                  <a:gd name="T66" fmla="*/ 396 w 158"/>
                  <a:gd name="T67" fmla="*/ 137 h 70"/>
                  <a:gd name="T68" fmla="*/ 393 w 158"/>
                  <a:gd name="T69" fmla="*/ 129 h 70"/>
                  <a:gd name="T70" fmla="*/ 368 w 158"/>
                  <a:gd name="T71" fmla="*/ 93 h 70"/>
                  <a:gd name="T72" fmla="*/ 343 w 158"/>
                  <a:gd name="T73" fmla="*/ 60 h 70"/>
                  <a:gd name="T74" fmla="*/ 330 w 158"/>
                  <a:gd name="T75" fmla="*/ 47 h 70"/>
                  <a:gd name="T76" fmla="*/ 327 w 158"/>
                  <a:gd name="T77" fmla="*/ 38 h 70"/>
                  <a:gd name="T78" fmla="*/ 319 w 158"/>
                  <a:gd name="T79" fmla="*/ 33 h 70"/>
                  <a:gd name="T80" fmla="*/ 299 w 158"/>
                  <a:gd name="T81" fmla="*/ 22 h 70"/>
                  <a:gd name="T82" fmla="*/ 277 w 158"/>
                  <a:gd name="T83" fmla="*/ 11 h 70"/>
                  <a:gd name="T84" fmla="*/ 244 w 158"/>
                  <a:gd name="T85" fmla="*/ 3 h 70"/>
                  <a:gd name="T86" fmla="*/ 212 w 158"/>
                  <a:gd name="T87" fmla="*/ 3 h 70"/>
                  <a:gd name="T88" fmla="*/ 195 w 158"/>
                  <a:gd name="T89" fmla="*/ 3 h 70"/>
                  <a:gd name="T90" fmla="*/ 179 w 158"/>
                  <a:gd name="T91" fmla="*/ 5 h 70"/>
                  <a:gd name="T92" fmla="*/ 157 w 158"/>
                  <a:gd name="T93" fmla="*/ 11 h 70"/>
                  <a:gd name="T94" fmla="*/ 137 w 158"/>
                  <a:gd name="T95" fmla="*/ 19 h 70"/>
                  <a:gd name="T96" fmla="*/ 118 w 158"/>
                  <a:gd name="T97" fmla="*/ 30 h 70"/>
                  <a:gd name="T98" fmla="*/ 102 w 158"/>
                  <a:gd name="T99" fmla="*/ 38 h 70"/>
                  <a:gd name="T100" fmla="*/ 74 w 158"/>
                  <a:gd name="T101" fmla="*/ 63 h 70"/>
                  <a:gd name="T102" fmla="*/ 55 w 158"/>
                  <a:gd name="T103" fmla="*/ 91 h 70"/>
                  <a:gd name="T104" fmla="*/ 38 w 158"/>
                  <a:gd name="T105" fmla="*/ 118 h 70"/>
                  <a:gd name="T106" fmla="*/ 16 w 158"/>
                  <a:gd name="T107" fmla="*/ 162 h 70"/>
                  <a:gd name="T108" fmla="*/ 11 w 158"/>
                  <a:gd name="T109" fmla="*/ 176 h 70"/>
                  <a:gd name="T110" fmla="*/ 5 w 158"/>
                  <a:gd name="T111" fmla="*/ 178 h 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8" h="70">
                    <a:moveTo>
                      <a:pt x="2" y="65"/>
                    </a:moveTo>
                    <a:lnTo>
                      <a:pt x="2" y="67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4"/>
                    </a:lnTo>
                    <a:lnTo>
                      <a:pt x="5" y="59"/>
                    </a:lnTo>
                    <a:lnTo>
                      <a:pt x="9" y="52"/>
                    </a:lnTo>
                    <a:lnTo>
                      <a:pt x="14" y="42"/>
                    </a:lnTo>
                    <a:lnTo>
                      <a:pt x="20" y="32"/>
                    </a:lnTo>
                    <a:lnTo>
                      <a:pt x="27" y="22"/>
                    </a:lnTo>
                    <a:lnTo>
                      <a:pt x="38" y="13"/>
                    </a:lnTo>
                    <a:lnTo>
                      <a:pt x="43" y="9"/>
                    </a:lnTo>
                    <a:lnTo>
                      <a:pt x="51" y="6"/>
                    </a:lnTo>
                    <a:lnTo>
                      <a:pt x="58" y="3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92" y="1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18" y="12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4" y="21"/>
                    </a:lnTo>
                    <a:lnTo>
                      <a:pt x="132" y="29"/>
                    </a:lnTo>
                    <a:lnTo>
                      <a:pt x="135" y="34"/>
                    </a:lnTo>
                    <a:lnTo>
                      <a:pt x="139" y="41"/>
                    </a:lnTo>
                    <a:lnTo>
                      <a:pt x="143" y="47"/>
                    </a:lnTo>
                    <a:lnTo>
                      <a:pt x="144" y="53"/>
                    </a:lnTo>
                    <a:lnTo>
                      <a:pt x="158" y="65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4" y="50"/>
                    </a:lnTo>
                    <a:lnTo>
                      <a:pt x="143" y="47"/>
                    </a:lnTo>
                    <a:lnTo>
                      <a:pt x="134" y="34"/>
                    </a:lnTo>
                    <a:lnTo>
                      <a:pt x="125" y="22"/>
                    </a:lnTo>
                    <a:lnTo>
                      <a:pt x="120" y="17"/>
                    </a:lnTo>
                    <a:lnTo>
                      <a:pt x="119" y="14"/>
                    </a:lnTo>
                    <a:lnTo>
                      <a:pt x="116" y="12"/>
                    </a:lnTo>
                    <a:lnTo>
                      <a:pt x="109" y="8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7" y="1"/>
                    </a:lnTo>
                    <a:lnTo>
                      <a:pt x="71" y="1"/>
                    </a:lnTo>
                    <a:lnTo>
                      <a:pt x="65" y="2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1"/>
                    </a:lnTo>
                    <a:lnTo>
                      <a:pt x="37" y="14"/>
                    </a:lnTo>
                    <a:lnTo>
                      <a:pt x="27" y="23"/>
                    </a:lnTo>
                    <a:lnTo>
                      <a:pt x="20" y="33"/>
                    </a:lnTo>
                    <a:lnTo>
                      <a:pt x="14" y="43"/>
                    </a:lnTo>
                    <a:lnTo>
                      <a:pt x="6" y="59"/>
                    </a:lnTo>
                    <a:lnTo>
                      <a:pt x="4" y="6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4" name="Freeform 1473"/>
              <p:cNvSpPr>
                <a:spLocks/>
              </p:cNvSpPr>
              <p:nvPr/>
            </p:nvSpPr>
            <p:spPr bwMode="auto">
              <a:xfrm>
                <a:off x="4479" y="1953"/>
                <a:ext cx="35" cy="30"/>
              </a:xfrm>
              <a:custGeom>
                <a:avLst/>
                <a:gdLst>
                  <a:gd name="T0" fmla="*/ 0 w 13"/>
                  <a:gd name="T1" fmla="*/ 30 h 11"/>
                  <a:gd name="T2" fmla="*/ 0 w 13"/>
                  <a:gd name="T3" fmla="*/ 27 h 11"/>
                  <a:gd name="T4" fmla="*/ 8 w 13"/>
                  <a:gd name="T5" fmla="*/ 14 h 11"/>
                  <a:gd name="T6" fmla="*/ 13 w 13"/>
                  <a:gd name="T7" fmla="*/ 3 h 11"/>
                  <a:gd name="T8" fmla="*/ 22 w 13"/>
                  <a:gd name="T9" fmla="*/ 0 h 11"/>
                  <a:gd name="T10" fmla="*/ 32 w 13"/>
                  <a:gd name="T11" fmla="*/ 0 h 11"/>
                  <a:gd name="T12" fmla="*/ 35 w 13"/>
                  <a:gd name="T13" fmla="*/ 3 h 11"/>
                  <a:gd name="T14" fmla="*/ 27 w 13"/>
                  <a:gd name="T15" fmla="*/ 3 h 11"/>
                  <a:gd name="T16" fmla="*/ 22 w 13"/>
                  <a:gd name="T17" fmla="*/ 3 h 11"/>
                  <a:gd name="T18" fmla="*/ 13 w 13"/>
                  <a:gd name="T19" fmla="*/ 5 h 11"/>
                  <a:gd name="T20" fmla="*/ 11 w 13"/>
                  <a:gd name="T21" fmla="*/ 14 h 11"/>
                  <a:gd name="T22" fmla="*/ 0 w 13"/>
                  <a:gd name="T23" fmla="*/ 3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0" y="11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5" name="Freeform 1474"/>
              <p:cNvSpPr>
                <a:spLocks/>
              </p:cNvSpPr>
              <p:nvPr/>
            </p:nvSpPr>
            <p:spPr bwMode="auto">
              <a:xfrm>
                <a:off x="4498" y="1832"/>
                <a:ext cx="233" cy="217"/>
              </a:xfrm>
              <a:custGeom>
                <a:avLst/>
                <a:gdLst>
                  <a:gd name="T0" fmla="*/ 3 w 85"/>
                  <a:gd name="T1" fmla="*/ 209 h 79"/>
                  <a:gd name="T2" fmla="*/ 0 w 85"/>
                  <a:gd name="T3" fmla="*/ 217 h 79"/>
                  <a:gd name="T4" fmla="*/ 0 w 85"/>
                  <a:gd name="T5" fmla="*/ 209 h 79"/>
                  <a:gd name="T6" fmla="*/ 3 w 85"/>
                  <a:gd name="T7" fmla="*/ 209 h 79"/>
                  <a:gd name="T8" fmla="*/ 5 w 85"/>
                  <a:gd name="T9" fmla="*/ 201 h 79"/>
                  <a:gd name="T10" fmla="*/ 16 w 85"/>
                  <a:gd name="T11" fmla="*/ 173 h 79"/>
                  <a:gd name="T12" fmla="*/ 30 w 85"/>
                  <a:gd name="T13" fmla="*/ 135 h 79"/>
                  <a:gd name="T14" fmla="*/ 44 w 85"/>
                  <a:gd name="T15" fmla="*/ 93 h 79"/>
                  <a:gd name="T16" fmla="*/ 60 w 85"/>
                  <a:gd name="T17" fmla="*/ 77 h 79"/>
                  <a:gd name="T18" fmla="*/ 74 w 85"/>
                  <a:gd name="T19" fmla="*/ 63 h 79"/>
                  <a:gd name="T20" fmla="*/ 107 w 85"/>
                  <a:gd name="T21" fmla="*/ 38 h 79"/>
                  <a:gd name="T22" fmla="*/ 132 w 85"/>
                  <a:gd name="T23" fmla="*/ 27 h 79"/>
                  <a:gd name="T24" fmla="*/ 143 w 85"/>
                  <a:gd name="T25" fmla="*/ 25 h 79"/>
                  <a:gd name="T26" fmla="*/ 162 w 85"/>
                  <a:gd name="T27" fmla="*/ 19 h 79"/>
                  <a:gd name="T28" fmla="*/ 184 w 85"/>
                  <a:gd name="T29" fmla="*/ 8 h 79"/>
                  <a:gd name="T30" fmla="*/ 203 w 85"/>
                  <a:gd name="T31" fmla="*/ 5 h 79"/>
                  <a:gd name="T32" fmla="*/ 233 w 85"/>
                  <a:gd name="T33" fmla="*/ 0 h 79"/>
                  <a:gd name="T34" fmla="*/ 203 w 85"/>
                  <a:gd name="T35" fmla="*/ 5 h 79"/>
                  <a:gd name="T36" fmla="*/ 197 w 85"/>
                  <a:gd name="T37" fmla="*/ 8 h 79"/>
                  <a:gd name="T38" fmla="*/ 173 w 85"/>
                  <a:gd name="T39" fmla="*/ 14 h 79"/>
                  <a:gd name="T40" fmla="*/ 140 w 85"/>
                  <a:gd name="T41" fmla="*/ 27 h 79"/>
                  <a:gd name="T42" fmla="*/ 129 w 85"/>
                  <a:gd name="T43" fmla="*/ 33 h 79"/>
                  <a:gd name="T44" fmla="*/ 104 w 85"/>
                  <a:gd name="T45" fmla="*/ 41 h 79"/>
                  <a:gd name="T46" fmla="*/ 74 w 85"/>
                  <a:gd name="T47" fmla="*/ 66 h 79"/>
                  <a:gd name="T48" fmla="*/ 60 w 85"/>
                  <a:gd name="T49" fmla="*/ 80 h 79"/>
                  <a:gd name="T50" fmla="*/ 47 w 85"/>
                  <a:gd name="T51" fmla="*/ 96 h 79"/>
                  <a:gd name="T52" fmla="*/ 30 w 85"/>
                  <a:gd name="T53" fmla="*/ 137 h 79"/>
                  <a:gd name="T54" fmla="*/ 16 w 85"/>
                  <a:gd name="T55" fmla="*/ 173 h 79"/>
                  <a:gd name="T56" fmla="*/ 8 w 85"/>
                  <a:gd name="T57" fmla="*/ 201 h 79"/>
                  <a:gd name="T58" fmla="*/ 3 w 85"/>
                  <a:gd name="T59" fmla="*/ 209 h 7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5" h="79">
                    <a:moveTo>
                      <a:pt x="1" y="76"/>
                    </a:moveTo>
                    <a:lnTo>
                      <a:pt x="0" y="79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3"/>
                    </a:lnTo>
                    <a:lnTo>
                      <a:pt x="6" y="63"/>
                    </a:lnTo>
                    <a:lnTo>
                      <a:pt x="11" y="49"/>
                    </a:lnTo>
                    <a:lnTo>
                      <a:pt x="16" y="34"/>
                    </a:lnTo>
                    <a:lnTo>
                      <a:pt x="22" y="28"/>
                    </a:lnTo>
                    <a:lnTo>
                      <a:pt x="27" y="23"/>
                    </a:lnTo>
                    <a:lnTo>
                      <a:pt x="39" y="14"/>
                    </a:lnTo>
                    <a:lnTo>
                      <a:pt x="48" y="10"/>
                    </a:lnTo>
                    <a:lnTo>
                      <a:pt x="52" y="9"/>
                    </a:lnTo>
                    <a:lnTo>
                      <a:pt x="59" y="7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5" y="0"/>
                    </a:lnTo>
                    <a:lnTo>
                      <a:pt x="74" y="2"/>
                    </a:lnTo>
                    <a:lnTo>
                      <a:pt x="72" y="3"/>
                    </a:lnTo>
                    <a:lnTo>
                      <a:pt x="63" y="5"/>
                    </a:lnTo>
                    <a:lnTo>
                      <a:pt x="51" y="10"/>
                    </a:lnTo>
                    <a:lnTo>
                      <a:pt x="47" y="12"/>
                    </a:lnTo>
                    <a:lnTo>
                      <a:pt x="38" y="15"/>
                    </a:lnTo>
                    <a:lnTo>
                      <a:pt x="27" y="24"/>
                    </a:lnTo>
                    <a:lnTo>
                      <a:pt x="22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3" y="7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6" name="Freeform 1475"/>
              <p:cNvSpPr>
                <a:spLocks/>
              </p:cNvSpPr>
              <p:nvPr/>
            </p:nvSpPr>
            <p:spPr bwMode="auto">
              <a:xfrm>
                <a:off x="4572" y="1846"/>
                <a:ext cx="327" cy="343"/>
              </a:xfrm>
              <a:custGeom>
                <a:avLst/>
                <a:gdLst>
                  <a:gd name="T0" fmla="*/ 324 w 119"/>
                  <a:gd name="T1" fmla="*/ 165 h 125"/>
                  <a:gd name="T2" fmla="*/ 324 w 119"/>
                  <a:gd name="T3" fmla="*/ 167 h 125"/>
                  <a:gd name="T4" fmla="*/ 327 w 119"/>
                  <a:gd name="T5" fmla="*/ 181 h 125"/>
                  <a:gd name="T6" fmla="*/ 324 w 119"/>
                  <a:gd name="T7" fmla="*/ 167 h 125"/>
                  <a:gd name="T8" fmla="*/ 322 w 119"/>
                  <a:gd name="T9" fmla="*/ 165 h 125"/>
                  <a:gd name="T10" fmla="*/ 280 w 119"/>
                  <a:gd name="T11" fmla="*/ 96 h 125"/>
                  <a:gd name="T12" fmla="*/ 258 w 119"/>
                  <a:gd name="T13" fmla="*/ 66 h 125"/>
                  <a:gd name="T14" fmla="*/ 245 w 119"/>
                  <a:gd name="T15" fmla="*/ 49 h 125"/>
                  <a:gd name="T16" fmla="*/ 234 w 119"/>
                  <a:gd name="T17" fmla="*/ 33 h 125"/>
                  <a:gd name="T18" fmla="*/ 214 w 119"/>
                  <a:gd name="T19" fmla="*/ 19 h 125"/>
                  <a:gd name="T20" fmla="*/ 195 w 119"/>
                  <a:gd name="T21" fmla="*/ 8 h 125"/>
                  <a:gd name="T22" fmla="*/ 173 w 119"/>
                  <a:gd name="T23" fmla="*/ 0 h 125"/>
                  <a:gd name="T24" fmla="*/ 151 w 119"/>
                  <a:gd name="T25" fmla="*/ 0 h 125"/>
                  <a:gd name="T26" fmla="*/ 129 w 119"/>
                  <a:gd name="T27" fmla="*/ 8 h 125"/>
                  <a:gd name="T28" fmla="*/ 107 w 119"/>
                  <a:gd name="T29" fmla="*/ 11 h 125"/>
                  <a:gd name="T30" fmla="*/ 85 w 119"/>
                  <a:gd name="T31" fmla="*/ 19 h 125"/>
                  <a:gd name="T32" fmla="*/ 74 w 119"/>
                  <a:gd name="T33" fmla="*/ 22 h 125"/>
                  <a:gd name="T34" fmla="*/ 66 w 119"/>
                  <a:gd name="T35" fmla="*/ 27 h 125"/>
                  <a:gd name="T36" fmla="*/ 41 w 119"/>
                  <a:gd name="T37" fmla="*/ 60 h 125"/>
                  <a:gd name="T38" fmla="*/ 19 w 119"/>
                  <a:gd name="T39" fmla="*/ 91 h 125"/>
                  <a:gd name="T40" fmla="*/ 11 w 119"/>
                  <a:gd name="T41" fmla="*/ 121 h 125"/>
                  <a:gd name="T42" fmla="*/ 3 w 119"/>
                  <a:gd name="T43" fmla="*/ 140 h 125"/>
                  <a:gd name="T44" fmla="*/ 3 w 119"/>
                  <a:gd name="T45" fmla="*/ 165 h 125"/>
                  <a:gd name="T46" fmla="*/ 3 w 119"/>
                  <a:gd name="T47" fmla="*/ 209 h 125"/>
                  <a:gd name="T48" fmla="*/ 5 w 119"/>
                  <a:gd name="T49" fmla="*/ 252 h 125"/>
                  <a:gd name="T50" fmla="*/ 14 w 119"/>
                  <a:gd name="T51" fmla="*/ 277 h 125"/>
                  <a:gd name="T52" fmla="*/ 19 w 119"/>
                  <a:gd name="T53" fmla="*/ 299 h 125"/>
                  <a:gd name="T54" fmla="*/ 52 w 119"/>
                  <a:gd name="T55" fmla="*/ 343 h 125"/>
                  <a:gd name="T56" fmla="*/ 19 w 119"/>
                  <a:gd name="T57" fmla="*/ 294 h 125"/>
                  <a:gd name="T58" fmla="*/ 16 w 119"/>
                  <a:gd name="T59" fmla="*/ 294 h 125"/>
                  <a:gd name="T60" fmla="*/ 14 w 119"/>
                  <a:gd name="T61" fmla="*/ 291 h 125"/>
                  <a:gd name="T62" fmla="*/ 11 w 119"/>
                  <a:gd name="T63" fmla="*/ 277 h 125"/>
                  <a:gd name="T64" fmla="*/ 3 w 119"/>
                  <a:gd name="T65" fmla="*/ 230 h 125"/>
                  <a:gd name="T66" fmla="*/ 0 w 119"/>
                  <a:gd name="T67" fmla="*/ 178 h 125"/>
                  <a:gd name="T68" fmla="*/ 0 w 119"/>
                  <a:gd name="T69" fmla="*/ 159 h 125"/>
                  <a:gd name="T70" fmla="*/ 3 w 119"/>
                  <a:gd name="T71" fmla="*/ 137 h 125"/>
                  <a:gd name="T72" fmla="*/ 11 w 119"/>
                  <a:gd name="T73" fmla="*/ 113 h 125"/>
                  <a:gd name="T74" fmla="*/ 25 w 119"/>
                  <a:gd name="T75" fmla="*/ 88 h 125"/>
                  <a:gd name="T76" fmla="*/ 41 w 119"/>
                  <a:gd name="T77" fmla="*/ 52 h 125"/>
                  <a:gd name="T78" fmla="*/ 55 w 119"/>
                  <a:gd name="T79" fmla="*/ 38 h 125"/>
                  <a:gd name="T80" fmla="*/ 69 w 119"/>
                  <a:gd name="T81" fmla="*/ 22 h 125"/>
                  <a:gd name="T82" fmla="*/ 88 w 119"/>
                  <a:gd name="T83" fmla="*/ 14 h 125"/>
                  <a:gd name="T84" fmla="*/ 110 w 119"/>
                  <a:gd name="T85" fmla="*/ 8 h 125"/>
                  <a:gd name="T86" fmla="*/ 132 w 119"/>
                  <a:gd name="T87" fmla="*/ 5 h 125"/>
                  <a:gd name="T88" fmla="*/ 154 w 119"/>
                  <a:gd name="T89" fmla="*/ 0 h 125"/>
                  <a:gd name="T90" fmla="*/ 179 w 119"/>
                  <a:gd name="T91" fmla="*/ 0 h 125"/>
                  <a:gd name="T92" fmla="*/ 198 w 119"/>
                  <a:gd name="T93" fmla="*/ 8 h 125"/>
                  <a:gd name="T94" fmla="*/ 220 w 119"/>
                  <a:gd name="T95" fmla="*/ 19 h 125"/>
                  <a:gd name="T96" fmla="*/ 234 w 119"/>
                  <a:gd name="T97" fmla="*/ 36 h 125"/>
                  <a:gd name="T98" fmla="*/ 250 w 119"/>
                  <a:gd name="T99" fmla="*/ 49 h 125"/>
                  <a:gd name="T100" fmla="*/ 258 w 119"/>
                  <a:gd name="T101" fmla="*/ 66 h 125"/>
                  <a:gd name="T102" fmla="*/ 280 w 119"/>
                  <a:gd name="T103" fmla="*/ 96 h 125"/>
                  <a:gd name="T104" fmla="*/ 324 w 119"/>
                  <a:gd name="T105" fmla="*/ 165 h 1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9" h="125">
                    <a:moveTo>
                      <a:pt x="118" y="60"/>
                    </a:moveTo>
                    <a:lnTo>
                      <a:pt x="118" y="61"/>
                    </a:lnTo>
                    <a:lnTo>
                      <a:pt x="119" y="66"/>
                    </a:lnTo>
                    <a:lnTo>
                      <a:pt x="118" y="61"/>
                    </a:lnTo>
                    <a:lnTo>
                      <a:pt x="117" y="60"/>
                    </a:lnTo>
                    <a:lnTo>
                      <a:pt x="102" y="35"/>
                    </a:lnTo>
                    <a:lnTo>
                      <a:pt x="94" y="24"/>
                    </a:lnTo>
                    <a:lnTo>
                      <a:pt x="89" y="18"/>
                    </a:lnTo>
                    <a:lnTo>
                      <a:pt x="85" y="12"/>
                    </a:lnTo>
                    <a:lnTo>
                      <a:pt x="78" y="7"/>
                    </a:lnTo>
                    <a:lnTo>
                      <a:pt x="71" y="3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4"/>
                    </a:lnTo>
                    <a:lnTo>
                      <a:pt x="31" y="7"/>
                    </a:lnTo>
                    <a:lnTo>
                      <a:pt x="27" y="8"/>
                    </a:lnTo>
                    <a:lnTo>
                      <a:pt x="24" y="10"/>
                    </a:lnTo>
                    <a:lnTo>
                      <a:pt x="15" y="22"/>
                    </a:lnTo>
                    <a:lnTo>
                      <a:pt x="7" y="33"/>
                    </a:lnTo>
                    <a:lnTo>
                      <a:pt x="4" y="44"/>
                    </a:lnTo>
                    <a:lnTo>
                      <a:pt x="1" y="51"/>
                    </a:lnTo>
                    <a:lnTo>
                      <a:pt x="1" y="60"/>
                    </a:lnTo>
                    <a:lnTo>
                      <a:pt x="1" y="76"/>
                    </a:lnTo>
                    <a:lnTo>
                      <a:pt x="2" y="92"/>
                    </a:lnTo>
                    <a:lnTo>
                      <a:pt x="5" y="101"/>
                    </a:lnTo>
                    <a:lnTo>
                      <a:pt x="7" y="109"/>
                    </a:lnTo>
                    <a:lnTo>
                      <a:pt x="19" y="125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5" y="106"/>
                    </a:lnTo>
                    <a:lnTo>
                      <a:pt x="4" y="101"/>
                    </a:lnTo>
                    <a:lnTo>
                      <a:pt x="1" y="84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1" y="50"/>
                    </a:lnTo>
                    <a:lnTo>
                      <a:pt x="4" y="41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0" y="14"/>
                    </a:lnTo>
                    <a:lnTo>
                      <a:pt x="25" y="8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2" y="3"/>
                    </a:lnTo>
                    <a:lnTo>
                      <a:pt x="80" y="7"/>
                    </a:lnTo>
                    <a:lnTo>
                      <a:pt x="85" y="13"/>
                    </a:lnTo>
                    <a:lnTo>
                      <a:pt x="91" y="18"/>
                    </a:lnTo>
                    <a:lnTo>
                      <a:pt x="94" y="24"/>
                    </a:lnTo>
                    <a:lnTo>
                      <a:pt x="102" y="35"/>
                    </a:lnTo>
                    <a:lnTo>
                      <a:pt x="118" y="6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7" name="Freeform 1476"/>
              <p:cNvSpPr>
                <a:spLocks/>
              </p:cNvSpPr>
              <p:nvPr/>
            </p:nvSpPr>
            <p:spPr bwMode="auto">
              <a:xfrm>
                <a:off x="4564" y="2137"/>
                <a:ext cx="25" cy="44"/>
              </a:xfrm>
              <a:custGeom>
                <a:avLst/>
                <a:gdLst>
                  <a:gd name="T0" fmla="*/ 25 w 9"/>
                  <a:gd name="T1" fmla="*/ 44 h 16"/>
                  <a:gd name="T2" fmla="*/ 14 w 9"/>
                  <a:gd name="T3" fmla="*/ 30 h 16"/>
                  <a:gd name="T4" fmla="*/ 6 w 9"/>
                  <a:gd name="T5" fmla="*/ 14 h 16"/>
                  <a:gd name="T6" fmla="*/ 0 w 9"/>
                  <a:gd name="T7" fmla="*/ 3 h 16"/>
                  <a:gd name="T8" fmla="*/ 0 w 9"/>
                  <a:gd name="T9" fmla="*/ 0 h 16"/>
                  <a:gd name="T10" fmla="*/ 6 w 9"/>
                  <a:gd name="T11" fmla="*/ 3 h 16"/>
                  <a:gd name="T12" fmla="*/ 8 w 9"/>
                  <a:gd name="T13" fmla="*/ 14 h 16"/>
                  <a:gd name="T14" fmla="*/ 14 w 9"/>
                  <a:gd name="T15" fmla="*/ 30 h 16"/>
                  <a:gd name="T16" fmla="*/ 25 w 9"/>
                  <a:gd name="T17" fmla="*/ 4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9" y="16"/>
                    </a:moveTo>
                    <a:lnTo>
                      <a:pt x="5" y="11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5"/>
                    </a:lnTo>
                    <a:lnTo>
                      <a:pt x="5" y="11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8" name="Freeform 1477"/>
              <p:cNvSpPr>
                <a:spLocks/>
              </p:cNvSpPr>
              <p:nvPr/>
            </p:nvSpPr>
            <p:spPr bwMode="auto">
              <a:xfrm>
                <a:off x="4556" y="2008"/>
                <a:ext cx="5" cy="112"/>
              </a:xfrm>
              <a:custGeom>
                <a:avLst/>
                <a:gdLst>
                  <a:gd name="T0" fmla="*/ 5 w 2"/>
                  <a:gd name="T1" fmla="*/ 109 h 41"/>
                  <a:gd name="T2" fmla="*/ 5 w 2"/>
                  <a:gd name="T3" fmla="*/ 112 h 41"/>
                  <a:gd name="T4" fmla="*/ 3 w 2"/>
                  <a:gd name="T5" fmla="*/ 112 h 41"/>
                  <a:gd name="T6" fmla="*/ 3 w 2"/>
                  <a:gd name="T7" fmla="*/ 109 h 41"/>
                  <a:gd name="T8" fmla="*/ 3 w 2"/>
                  <a:gd name="T9" fmla="*/ 68 h 41"/>
                  <a:gd name="T10" fmla="*/ 3 w 2"/>
                  <a:gd name="T11" fmla="*/ 30 h 41"/>
                  <a:gd name="T12" fmla="*/ 5 w 2"/>
                  <a:gd name="T13" fmla="*/ 19 h 41"/>
                  <a:gd name="T14" fmla="*/ 3 w 2"/>
                  <a:gd name="T15" fmla="*/ 5 h 41"/>
                  <a:gd name="T16" fmla="*/ 0 w 2"/>
                  <a:gd name="T17" fmla="*/ 0 h 41"/>
                  <a:gd name="T18" fmla="*/ 3 w 2"/>
                  <a:gd name="T19" fmla="*/ 5 h 41"/>
                  <a:gd name="T20" fmla="*/ 5 w 2"/>
                  <a:gd name="T21" fmla="*/ 16 h 41"/>
                  <a:gd name="T22" fmla="*/ 5 w 2"/>
                  <a:gd name="T23" fmla="*/ 30 h 41"/>
                  <a:gd name="T24" fmla="*/ 3 w 2"/>
                  <a:gd name="T25" fmla="*/ 71 h 41"/>
                  <a:gd name="T26" fmla="*/ 5 w 2"/>
                  <a:gd name="T27" fmla="*/ 109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41">
                    <a:moveTo>
                      <a:pt x="2" y="40"/>
                    </a:moveTo>
                    <a:lnTo>
                      <a:pt x="2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2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1" y="26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59" name="Freeform 1478"/>
              <p:cNvSpPr>
                <a:spLocks/>
              </p:cNvSpPr>
              <p:nvPr/>
            </p:nvSpPr>
            <p:spPr bwMode="auto">
              <a:xfrm>
                <a:off x="4539" y="1884"/>
                <a:ext cx="77" cy="247"/>
              </a:xfrm>
              <a:custGeom>
                <a:avLst/>
                <a:gdLst>
                  <a:gd name="T0" fmla="*/ 6 w 28"/>
                  <a:gd name="T1" fmla="*/ 239 h 90"/>
                  <a:gd name="T2" fmla="*/ 6 w 28"/>
                  <a:gd name="T3" fmla="*/ 242 h 90"/>
                  <a:gd name="T4" fmla="*/ 6 w 28"/>
                  <a:gd name="T5" fmla="*/ 247 h 90"/>
                  <a:gd name="T6" fmla="*/ 6 w 28"/>
                  <a:gd name="T7" fmla="*/ 242 h 90"/>
                  <a:gd name="T8" fmla="*/ 6 w 28"/>
                  <a:gd name="T9" fmla="*/ 239 h 90"/>
                  <a:gd name="T10" fmla="*/ 3 w 28"/>
                  <a:gd name="T11" fmla="*/ 239 h 90"/>
                  <a:gd name="T12" fmla="*/ 0 w 28"/>
                  <a:gd name="T13" fmla="*/ 233 h 90"/>
                  <a:gd name="T14" fmla="*/ 0 w 28"/>
                  <a:gd name="T15" fmla="*/ 209 h 90"/>
                  <a:gd name="T16" fmla="*/ 8 w 28"/>
                  <a:gd name="T17" fmla="*/ 143 h 90"/>
                  <a:gd name="T18" fmla="*/ 19 w 28"/>
                  <a:gd name="T19" fmla="*/ 82 h 90"/>
                  <a:gd name="T20" fmla="*/ 25 w 28"/>
                  <a:gd name="T21" fmla="*/ 60 h 90"/>
                  <a:gd name="T22" fmla="*/ 30 w 28"/>
                  <a:gd name="T23" fmla="*/ 55 h 90"/>
                  <a:gd name="T24" fmla="*/ 36 w 28"/>
                  <a:gd name="T25" fmla="*/ 38 h 90"/>
                  <a:gd name="T26" fmla="*/ 47 w 28"/>
                  <a:gd name="T27" fmla="*/ 25 h 90"/>
                  <a:gd name="T28" fmla="*/ 61 w 28"/>
                  <a:gd name="T29" fmla="*/ 11 h 90"/>
                  <a:gd name="T30" fmla="*/ 77 w 28"/>
                  <a:gd name="T31" fmla="*/ 0 h 90"/>
                  <a:gd name="T32" fmla="*/ 61 w 28"/>
                  <a:gd name="T33" fmla="*/ 14 h 90"/>
                  <a:gd name="T34" fmla="*/ 58 w 28"/>
                  <a:gd name="T35" fmla="*/ 14 h 90"/>
                  <a:gd name="T36" fmla="*/ 52 w 28"/>
                  <a:gd name="T37" fmla="*/ 16 h 90"/>
                  <a:gd name="T38" fmla="*/ 44 w 28"/>
                  <a:gd name="T39" fmla="*/ 30 h 90"/>
                  <a:gd name="T40" fmla="*/ 33 w 28"/>
                  <a:gd name="T41" fmla="*/ 49 h 90"/>
                  <a:gd name="T42" fmla="*/ 30 w 28"/>
                  <a:gd name="T43" fmla="*/ 58 h 90"/>
                  <a:gd name="T44" fmla="*/ 25 w 28"/>
                  <a:gd name="T45" fmla="*/ 66 h 90"/>
                  <a:gd name="T46" fmla="*/ 22 w 28"/>
                  <a:gd name="T47" fmla="*/ 85 h 90"/>
                  <a:gd name="T48" fmla="*/ 8 w 28"/>
                  <a:gd name="T49" fmla="*/ 148 h 90"/>
                  <a:gd name="T50" fmla="*/ 3 w 28"/>
                  <a:gd name="T51" fmla="*/ 211 h 90"/>
                  <a:gd name="T52" fmla="*/ 3 w 28"/>
                  <a:gd name="T53" fmla="*/ 233 h 90"/>
                  <a:gd name="T54" fmla="*/ 3 w 28"/>
                  <a:gd name="T55" fmla="*/ 239 h 90"/>
                  <a:gd name="T56" fmla="*/ 6 w 28"/>
                  <a:gd name="T57" fmla="*/ 239 h 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" h="90">
                    <a:moveTo>
                      <a:pt x="2" y="87"/>
                    </a:moveTo>
                    <a:lnTo>
                      <a:pt x="2" y="88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1" y="87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3" y="52"/>
                    </a:lnTo>
                    <a:lnTo>
                      <a:pt x="7" y="30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9"/>
                    </a:lnTo>
                    <a:lnTo>
                      <a:pt x="22" y="4"/>
                    </a:lnTo>
                    <a:lnTo>
                      <a:pt x="28" y="0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6" y="11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4"/>
                    </a:lnTo>
                    <a:lnTo>
                      <a:pt x="8" y="31"/>
                    </a:lnTo>
                    <a:lnTo>
                      <a:pt x="3" y="54"/>
                    </a:lnTo>
                    <a:lnTo>
                      <a:pt x="1" y="77"/>
                    </a:lnTo>
                    <a:lnTo>
                      <a:pt x="1" y="85"/>
                    </a:lnTo>
                    <a:lnTo>
                      <a:pt x="1" y="87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0" name="Freeform 1479"/>
              <p:cNvSpPr>
                <a:spLocks/>
              </p:cNvSpPr>
              <p:nvPr/>
            </p:nvSpPr>
            <p:spPr bwMode="auto">
              <a:xfrm>
                <a:off x="4514" y="1906"/>
                <a:ext cx="55" cy="184"/>
              </a:xfrm>
              <a:custGeom>
                <a:avLst/>
                <a:gdLst>
                  <a:gd name="T0" fmla="*/ 3 w 20"/>
                  <a:gd name="T1" fmla="*/ 179 h 67"/>
                  <a:gd name="T2" fmla="*/ 3 w 20"/>
                  <a:gd name="T3" fmla="*/ 184 h 67"/>
                  <a:gd name="T4" fmla="*/ 3 w 20"/>
                  <a:gd name="T5" fmla="*/ 179 h 67"/>
                  <a:gd name="T6" fmla="*/ 0 w 20"/>
                  <a:gd name="T7" fmla="*/ 173 h 67"/>
                  <a:gd name="T8" fmla="*/ 3 w 20"/>
                  <a:gd name="T9" fmla="*/ 157 h 67"/>
                  <a:gd name="T10" fmla="*/ 14 w 20"/>
                  <a:gd name="T11" fmla="*/ 113 h 67"/>
                  <a:gd name="T12" fmla="*/ 28 w 20"/>
                  <a:gd name="T13" fmla="*/ 66 h 67"/>
                  <a:gd name="T14" fmla="*/ 30 w 20"/>
                  <a:gd name="T15" fmla="*/ 49 h 67"/>
                  <a:gd name="T16" fmla="*/ 33 w 20"/>
                  <a:gd name="T17" fmla="*/ 47 h 67"/>
                  <a:gd name="T18" fmla="*/ 50 w 20"/>
                  <a:gd name="T19" fmla="*/ 14 h 67"/>
                  <a:gd name="T20" fmla="*/ 55 w 20"/>
                  <a:gd name="T21" fmla="*/ 0 h 67"/>
                  <a:gd name="T22" fmla="*/ 50 w 20"/>
                  <a:gd name="T23" fmla="*/ 14 h 67"/>
                  <a:gd name="T24" fmla="*/ 39 w 20"/>
                  <a:gd name="T25" fmla="*/ 49 h 67"/>
                  <a:gd name="T26" fmla="*/ 33 w 20"/>
                  <a:gd name="T27" fmla="*/ 52 h 67"/>
                  <a:gd name="T28" fmla="*/ 28 w 20"/>
                  <a:gd name="T29" fmla="*/ 66 h 67"/>
                  <a:gd name="T30" fmla="*/ 14 w 20"/>
                  <a:gd name="T31" fmla="*/ 113 h 67"/>
                  <a:gd name="T32" fmla="*/ 6 w 20"/>
                  <a:gd name="T33" fmla="*/ 157 h 67"/>
                  <a:gd name="T34" fmla="*/ 3 w 20"/>
                  <a:gd name="T35" fmla="*/ 173 h 67"/>
                  <a:gd name="T36" fmla="*/ 3 w 20"/>
                  <a:gd name="T37" fmla="*/ 179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67">
                    <a:moveTo>
                      <a:pt x="1" y="65"/>
                    </a:moveTo>
                    <a:lnTo>
                      <a:pt x="1" y="67"/>
                    </a:lnTo>
                    <a:lnTo>
                      <a:pt x="1" y="65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5" y="41"/>
                    </a:lnTo>
                    <a:lnTo>
                      <a:pt x="10" y="24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18" y="5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0" y="24"/>
                    </a:lnTo>
                    <a:lnTo>
                      <a:pt x="5" y="41"/>
                    </a:lnTo>
                    <a:lnTo>
                      <a:pt x="2" y="57"/>
                    </a:lnTo>
                    <a:lnTo>
                      <a:pt x="1" y="63"/>
                    </a:lnTo>
                    <a:lnTo>
                      <a:pt x="1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1" name="Freeform 1480"/>
              <p:cNvSpPr>
                <a:spLocks/>
              </p:cNvSpPr>
              <p:nvPr/>
            </p:nvSpPr>
            <p:spPr bwMode="auto">
              <a:xfrm>
                <a:off x="4589" y="1859"/>
                <a:ext cx="290" cy="322"/>
              </a:xfrm>
              <a:custGeom>
                <a:avLst/>
                <a:gdLst>
                  <a:gd name="T0" fmla="*/ 41 w 106"/>
                  <a:gd name="T1" fmla="*/ 308 h 117"/>
                  <a:gd name="T2" fmla="*/ 41 w 106"/>
                  <a:gd name="T3" fmla="*/ 311 h 117"/>
                  <a:gd name="T4" fmla="*/ 52 w 106"/>
                  <a:gd name="T5" fmla="*/ 322 h 117"/>
                  <a:gd name="T6" fmla="*/ 41 w 106"/>
                  <a:gd name="T7" fmla="*/ 311 h 117"/>
                  <a:gd name="T8" fmla="*/ 38 w 106"/>
                  <a:gd name="T9" fmla="*/ 308 h 117"/>
                  <a:gd name="T10" fmla="*/ 27 w 106"/>
                  <a:gd name="T11" fmla="*/ 292 h 117"/>
                  <a:gd name="T12" fmla="*/ 22 w 106"/>
                  <a:gd name="T13" fmla="*/ 267 h 117"/>
                  <a:gd name="T14" fmla="*/ 11 w 106"/>
                  <a:gd name="T15" fmla="*/ 239 h 117"/>
                  <a:gd name="T16" fmla="*/ 3 w 106"/>
                  <a:gd name="T17" fmla="*/ 206 h 117"/>
                  <a:gd name="T18" fmla="*/ 0 w 106"/>
                  <a:gd name="T19" fmla="*/ 168 h 117"/>
                  <a:gd name="T20" fmla="*/ 0 w 106"/>
                  <a:gd name="T21" fmla="*/ 149 h 117"/>
                  <a:gd name="T22" fmla="*/ 3 w 106"/>
                  <a:gd name="T23" fmla="*/ 127 h 117"/>
                  <a:gd name="T24" fmla="*/ 11 w 106"/>
                  <a:gd name="T25" fmla="*/ 107 h 117"/>
                  <a:gd name="T26" fmla="*/ 16 w 106"/>
                  <a:gd name="T27" fmla="*/ 85 h 117"/>
                  <a:gd name="T28" fmla="*/ 27 w 106"/>
                  <a:gd name="T29" fmla="*/ 66 h 117"/>
                  <a:gd name="T30" fmla="*/ 41 w 106"/>
                  <a:gd name="T31" fmla="*/ 50 h 117"/>
                  <a:gd name="T32" fmla="*/ 55 w 106"/>
                  <a:gd name="T33" fmla="*/ 36 h 117"/>
                  <a:gd name="T34" fmla="*/ 71 w 106"/>
                  <a:gd name="T35" fmla="*/ 22 h 117"/>
                  <a:gd name="T36" fmla="*/ 90 w 106"/>
                  <a:gd name="T37" fmla="*/ 11 h 117"/>
                  <a:gd name="T38" fmla="*/ 107 w 106"/>
                  <a:gd name="T39" fmla="*/ 8 h 117"/>
                  <a:gd name="T40" fmla="*/ 123 w 106"/>
                  <a:gd name="T41" fmla="*/ 6 h 117"/>
                  <a:gd name="T42" fmla="*/ 140 w 106"/>
                  <a:gd name="T43" fmla="*/ 0 h 117"/>
                  <a:gd name="T44" fmla="*/ 156 w 106"/>
                  <a:gd name="T45" fmla="*/ 0 h 117"/>
                  <a:gd name="T46" fmla="*/ 170 w 106"/>
                  <a:gd name="T47" fmla="*/ 6 h 117"/>
                  <a:gd name="T48" fmla="*/ 189 w 106"/>
                  <a:gd name="T49" fmla="*/ 14 h 117"/>
                  <a:gd name="T50" fmla="*/ 205 w 106"/>
                  <a:gd name="T51" fmla="*/ 28 h 117"/>
                  <a:gd name="T52" fmla="*/ 211 w 106"/>
                  <a:gd name="T53" fmla="*/ 39 h 117"/>
                  <a:gd name="T54" fmla="*/ 227 w 106"/>
                  <a:gd name="T55" fmla="*/ 66 h 117"/>
                  <a:gd name="T56" fmla="*/ 265 w 106"/>
                  <a:gd name="T57" fmla="*/ 138 h 117"/>
                  <a:gd name="T58" fmla="*/ 290 w 106"/>
                  <a:gd name="T59" fmla="*/ 187 h 117"/>
                  <a:gd name="T60" fmla="*/ 265 w 106"/>
                  <a:gd name="T61" fmla="*/ 138 h 117"/>
                  <a:gd name="T62" fmla="*/ 235 w 106"/>
                  <a:gd name="T63" fmla="*/ 80 h 117"/>
                  <a:gd name="T64" fmla="*/ 211 w 106"/>
                  <a:gd name="T65" fmla="*/ 41 h 117"/>
                  <a:gd name="T66" fmla="*/ 205 w 106"/>
                  <a:gd name="T67" fmla="*/ 28 h 117"/>
                  <a:gd name="T68" fmla="*/ 197 w 106"/>
                  <a:gd name="T69" fmla="*/ 25 h 117"/>
                  <a:gd name="T70" fmla="*/ 183 w 106"/>
                  <a:gd name="T71" fmla="*/ 14 h 117"/>
                  <a:gd name="T72" fmla="*/ 164 w 106"/>
                  <a:gd name="T73" fmla="*/ 6 h 117"/>
                  <a:gd name="T74" fmla="*/ 150 w 106"/>
                  <a:gd name="T75" fmla="*/ 6 h 117"/>
                  <a:gd name="T76" fmla="*/ 137 w 106"/>
                  <a:gd name="T77" fmla="*/ 6 h 117"/>
                  <a:gd name="T78" fmla="*/ 101 w 106"/>
                  <a:gd name="T79" fmla="*/ 11 h 117"/>
                  <a:gd name="T80" fmla="*/ 85 w 106"/>
                  <a:gd name="T81" fmla="*/ 14 h 117"/>
                  <a:gd name="T82" fmla="*/ 68 w 106"/>
                  <a:gd name="T83" fmla="*/ 25 h 117"/>
                  <a:gd name="T84" fmla="*/ 52 w 106"/>
                  <a:gd name="T85" fmla="*/ 39 h 117"/>
                  <a:gd name="T86" fmla="*/ 38 w 106"/>
                  <a:gd name="T87" fmla="*/ 52 h 117"/>
                  <a:gd name="T88" fmla="*/ 27 w 106"/>
                  <a:gd name="T89" fmla="*/ 69 h 117"/>
                  <a:gd name="T90" fmla="*/ 16 w 106"/>
                  <a:gd name="T91" fmla="*/ 91 h 117"/>
                  <a:gd name="T92" fmla="*/ 11 w 106"/>
                  <a:gd name="T93" fmla="*/ 110 h 117"/>
                  <a:gd name="T94" fmla="*/ 8 w 106"/>
                  <a:gd name="T95" fmla="*/ 132 h 117"/>
                  <a:gd name="T96" fmla="*/ 0 w 106"/>
                  <a:gd name="T97" fmla="*/ 168 h 117"/>
                  <a:gd name="T98" fmla="*/ 3 w 106"/>
                  <a:gd name="T99" fmla="*/ 206 h 117"/>
                  <a:gd name="T100" fmla="*/ 11 w 106"/>
                  <a:gd name="T101" fmla="*/ 239 h 117"/>
                  <a:gd name="T102" fmla="*/ 22 w 106"/>
                  <a:gd name="T103" fmla="*/ 267 h 117"/>
                  <a:gd name="T104" fmla="*/ 30 w 106"/>
                  <a:gd name="T105" fmla="*/ 292 h 117"/>
                  <a:gd name="T106" fmla="*/ 41 w 106"/>
                  <a:gd name="T107" fmla="*/ 308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6" h="117">
                    <a:moveTo>
                      <a:pt x="15" y="112"/>
                    </a:moveTo>
                    <a:lnTo>
                      <a:pt x="15" y="113"/>
                    </a:lnTo>
                    <a:lnTo>
                      <a:pt x="19" y="117"/>
                    </a:lnTo>
                    <a:lnTo>
                      <a:pt x="15" y="113"/>
                    </a:lnTo>
                    <a:lnTo>
                      <a:pt x="14" y="112"/>
                    </a:lnTo>
                    <a:lnTo>
                      <a:pt x="10" y="106"/>
                    </a:lnTo>
                    <a:lnTo>
                      <a:pt x="8" y="97"/>
                    </a:lnTo>
                    <a:lnTo>
                      <a:pt x="4" y="87"/>
                    </a:lnTo>
                    <a:lnTo>
                      <a:pt x="1" y="75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4" y="39"/>
                    </a:lnTo>
                    <a:lnTo>
                      <a:pt x="6" y="31"/>
                    </a:lnTo>
                    <a:lnTo>
                      <a:pt x="10" y="24"/>
                    </a:lnTo>
                    <a:lnTo>
                      <a:pt x="15" y="18"/>
                    </a:lnTo>
                    <a:lnTo>
                      <a:pt x="20" y="13"/>
                    </a:lnTo>
                    <a:lnTo>
                      <a:pt x="26" y="8"/>
                    </a:lnTo>
                    <a:lnTo>
                      <a:pt x="33" y="4"/>
                    </a:lnTo>
                    <a:lnTo>
                      <a:pt x="39" y="3"/>
                    </a:lnTo>
                    <a:lnTo>
                      <a:pt x="45" y="2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5" y="10"/>
                    </a:lnTo>
                    <a:lnTo>
                      <a:pt x="77" y="14"/>
                    </a:lnTo>
                    <a:lnTo>
                      <a:pt x="83" y="24"/>
                    </a:lnTo>
                    <a:lnTo>
                      <a:pt x="97" y="50"/>
                    </a:lnTo>
                    <a:lnTo>
                      <a:pt x="106" y="68"/>
                    </a:lnTo>
                    <a:lnTo>
                      <a:pt x="97" y="50"/>
                    </a:lnTo>
                    <a:lnTo>
                      <a:pt x="86" y="29"/>
                    </a:lnTo>
                    <a:lnTo>
                      <a:pt x="77" y="15"/>
                    </a:lnTo>
                    <a:lnTo>
                      <a:pt x="75" y="10"/>
                    </a:lnTo>
                    <a:lnTo>
                      <a:pt x="72" y="9"/>
                    </a:lnTo>
                    <a:lnTo>
                      <a:pt x="67" y="5"/>
                    </a:lnTo>
                    <a:lnTo>
                      <a:pt x="60" y="2"/>
                    </a:lnTo>
                    <a:lnTo>
                      <a:pt x="55" y="2"/>
                    </a:lnTo>
                    <a:lnTo>
                      <a:pt x="50" y="2"/>
                    </a:lnTo>
                    <a:lnTo>
                      <a:pt x="37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4"/>
                    </a:lnTo>
                    <a:lnTo>
                      <a:pt x="14" y="19"/>
                    </a:lnTo>
                    <a:lnTo>
                      <a:pt x="10" y="25"/>
                    </a:lnTo>
                    <a:lnTo>
                      <a:pt x="6" y="33"/>
                    </a:lnTo>
                    <a:lnTo>
                      <a:pt x="4" y="40"/>
                    </a:lnTo>
                    <a:lnTo>
                      <a:pt x="3" y="48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4" y="87"/>
                    </a:lnTo>
                    <a:lnTo>
                      <a:pt x="8" y="97"/>
                    </a:lnTo>
                    <a:lnTo>
                      <a:pt x="11" y="106"/>
                    </a:lnTo>
                    <a:lnTo>
                      <a:pt x="15" y="1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2" name="Freeform 1481"/>
              <p:cNvSpPr>
                <a:spLocks/>
              </p:cNvSpPr>
              <p:nvPr/>
            </p:nvSpPr>
            <p:spPr bwMode="auto">
              <a:xfrm>
                <a:off x="4611" y="1879"/>
                <a:ext cx="257" cy="304"/>
              </a:xfrm>
              <a:custGeom>
                <a:avLst/>
                <a:gdLst>
                  <a:gd name="T0" fmla="*/ 246 w 94"/>
                  <a:gd name="T1" fmla="*/ 186 h 111"/>
                  <a:gd name="T2" fmla="*/ 252 w 94"/>
                  <a:gd name="T3" fmla="*/ 186 h 111"/>
                  <a:gd name="T4" fmla="*/ 257 w 94"/>
                  <a:gd name="T5" fmla="*/ 197 h 111"/>
                  <a:gd name="T6" fmla="*/ 252 w 94"/>
                  <a:gd name="T7" fmla="*/ 189 h 111"/>
                  <a:gd name="T8" fmla="*/ 246 w 94"/>
                  <a:gd name="T9" fmla="*/ 186 h 111"/>
                  <a:gd name="T10" fmla="*/ 232 w 94"/>
                  <a:gd name="T11" fmla="*/ 170 h 111"/>
                  <a:gd name="T12" fmla="*/ 224 w 94"/>
                  <a:gd name="T13" fmla="*/ 148 h 111"/>
                  <a:gd name="T14" fmla="*/ 213 w 94"/>
                  <a:gd name="T15" fmla="*/ 121 h 111"/>
                  <a:gd name="T16" fmla="*/ 202 w 94"/>
                  <a:gd name="T17" fmla="*/ 90 h 111"/>
                  <a:gd name="T18" fmla="*/ 189 w 94"/>
                  <a:gd name="T19" fmla="*/ 55 h 111"/>
                  <a:gd name="T20" fmla="*/ 180 w 94"/>
                  <a:gd name="T21" fmla="*/ 36 h 111"/>
                  <a:gd name="T22" fmla="*/ 167 w 94"/>
                  <a:gd name="T23" fmla="*/ 22 h 111"/>
                  <a:gd name="T24" fmla="*/ 153 w 94"/>
                  <a:gd name="T25" fmla="*/ 14 h 111"/>
                  <a:gd name="T26" fmla="*/ 131 w 94"/>
                  <a:gd name="T27" fmla="*/ 3 h 111"/>
                  <a:gd name="T28" fmla="*/ 107 w 94"/>
                  <a:gd name="T29" fmla="*/ 0 h 111"/>
                  <a:gd name="T30" fmla="*/ 90 w 94"/>
                  <a:gd name="T31" fmla="*/ 3 h 111"/>
                  <a:gd name="T32" fmla="*/ 74 w 94"/>
                  <a:gd name="T33" fmla="*/ 8 h 111"/>
                  <a:gd name="T34" fmla="*/ 57 w 94"/>
                  <a:gd name="T35" fmla="*/ 19 h 111"/>
                  <a:gd name="T36" fmla="*/ 44 w 94"/>
                  <a:gd name="T37" fmla="*/ 36 h 111"/>
                  <a:gd name="T38" fmla="*/ 33 w 94"/>
                  <a:gd name="T39" fmla="*/ 49 h 111"/>
                  <a:gd name="T40" fmla="*/ 14 w 94"/>
                  <a:gd name="T41" fmla="*/ 77 h 111"/>
                  <a:gd name="T42" fmla="*/ 3 w 94"/>
                  <a:gd name="T43" fmla="*/ 101 h 111"/>
                  <a:gd name="T44" fmla="*/ 0 w 94"/>
                  <a:gd name="T45" fmla="*/ 126 h 111"/>
                  <a:gd name="T46" fmla="*/ 0 w 94"/>
                  <a:gd name="T47" fmla="*/ 142 h 111"/>
                  <a:gd name="T48" fmla="*/ 5 w 94"/>
                  <a:gd name="T49" fmla="*/ 183 h 111"/>
                  <a:gd name="T50" fmla="*/ 14 w 94"/>
                  <a:gd name="T51" fmla="*/ 225 h 111"/>
                  <a:gd name="T52" fmla="*/ 27 w 94"/>
                  <a:gd name="T53" fmla="*/ 260 h 111"/>
                  <a:gd name="T54" fmla="*/ 49 w 94"/>
                  <a:gd name="T55" fmla="*/ 299 h 111"/>
                  <a:gd name="T56" fmla="*/ 49 w 94"/>
                  <a:gd name="T57" fmla="*/ 304 h 111"/>
                  <a:gd name="T58" fmla="*/ 44 w 94"/>
                  <a:gd name="T59" fmla="*/ 290 h 111"/>
                  <a:gd name="T60" fmla="*/ 27 w 94"/>
                  <a:gd name="T61" fmla="*/ 260 h 111"/>
                  <a:gd name="T62" fmla="*/ 22 w 94"/>
                  <a:gd name="T63" fmla="*/ 257 h 111"/>
                  <a:gd name="T64" fmla="*/ 19 w 94"/>
                  <a:gd name="T65" fmla="*/ 244 h 111"/>
                  <a:gd name="T66" fmla="*/ 8 w 94"/>
                  <a:gd name="T67" fmla="*/ 200 h 111"/>
                  <a:gd name="T68" fmla="*/ 0 w 94"/>
                  <a:gd name="T69" fmla="*/ 156 h 111"/>
                  <a:gd name="T70" fmla="*/ 0 w 94"/>
                  <a:gd name="T71" fmla="*/ 142 h 111"/>
                  <a:gd name="T72" fmla="*/ 0 w 94"/>
                  <a:gd name="T73" fmla="*/ 134 h 111"/>
                  <a:gd name="T74" fmla="*/ 0 w 94"/>
                  <a:gd name="T75" fmla="*/ 118 h 111"/>
                  <a:gd name="T76" fmla="*/ 3 w 94"/>
                  <a:gd name="T77" fmla="*/ 99 h 111"/>
                  <a:gd name="T78" fmla="*/ 5 w 94"/>
                  <a:gd name="T79" fmla="*/ 85 h 111"/>
                  <a:gd name="T80" fmla="*/ 14 w 94"/>
                  <a:gd name="T81" fmla="*/ 71 h 111"/>
                  <a:gd name="T82" fmla="*/ 33 w 94"/>
                  <a:gd name="T83" fmla="*/ 44 h 111"/>
                  <a:gd name="T84" fmla="*/ 46 w 94"/>
                  <a:gd name="T85" fmla="*/ 30 h 111"/>
                  <a:gd name="T86" fmla="*/ 60 w 94"/>
                  <a:gd name="T87" fmla="*/ 16 h 111"/>
                  <a:gd name="T88" fmla="*/ 74 w 94"/>
                  <a:gd name="T89" fmla="*/ 5 h 111"/>
                  <a:gd name="T90" fmla="*/ 93 w 94"/>
                  <a:gd name="T91" fmla="*/ 0 h 111"/>
                  <a:gd name="T92" fmla="*/ 112 w 94"/>
                  <a:gd name="T93" fmla="*/ 0 h 111"/>
                  <a:gd name="T94" fmla="*/ 134 w 94"/>
                  <a:gd name="T95" fmla="*/ 3 h 111"/>
                  <a:gd name="T96" fmla="*/ 156 w 94"/>
                  <a:gd name="T97" fmla="*/ 14 h 111"/>
                  <a:gd name="T98" fmla="*/ 170 w 94"/>
                  <a:gd name="T99" fmla="*/ 22 h 111"/>
                  <a:gd name="T100" fmla="*/ 183 w 94"/>
                  <a:gd name="T101" fmla="*/ 36 h 111"/>
                  <a:gd name="T102" fmla="*/ 194 w 94"/>
                  <a:gd name="T103" fmla="*/ 55 h 111"/>
                  <a:gd name="T104" fmla="*/ 205 w 94"/>
                  <a:gd name="T105" fmla="*/ 90 h 111"/>
                  <a:gd name="T106" fmla="*/ 213 w 94"/>
                  <a:gd name="T107" fmla="*/ 121 h 111"/>
                  <a:gd name="T108" fmla="*/ 227 w 94"/>
                  <a:gd name="T109" fmla="*/ 148 h 111"/>
                  <a:gd name="T110" fmla="*/ 238 w 94"/>
                  <a:gd name="T111" fmla="*/ 170 h 111"/>
                  <a:gd name="T112" fmla="*/ 246 w 94"/>
                  <a:gd name="T113" fmla="*/ 186 h 1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111">
                    <a:moveTo>
                      <a:pt x="90" y="68"/>
                    </a:moveTo>
                    <a:lnTo>
                      <a:pt x="92" y="68"/>
                    </a:lnTo>
                    <a:lnTo>
                      <a:pt x="94" y="72"/>
                    </a:lnTo>
                    <a:lnTo>
                      <a:pt x="92" y="69"/>
                    </a:lnTo>
                    <a:lnTo>
                      <a:pt x="90" y="68"/>
                    </a:lnTo>
                    <a:lnTo>
                      <a:pt x="85" y="62"/>
                    </a:lnTo>
                    <a:lnTo>
                      <a:pt x="82" y="54"/>
                    </a:lnTo>
                    <a:lnTo>
                      <a:pt x="78" y="44"/>
                    </a:lnTo>
                    <a:lnTo>
                      <a:pt x="74" y="33"/>
                    </a:lnTo>
                    <a:lnTo>
                      <a:pt x="69" y="20"/>
                    </a:lnTo>
                    <a:lnTo>
                      <a:pt x="66" y="13"/>
                    </a:lnTo>
                    <a:lnTo>
                      <a:pt x="61" y="8"/>
                    </a:lnTo>
                    <a:lnTo>
                      <a:pt x="56" y="5"/>
                    </a:lnTo>
                    <a:lnTo>
                      <a:pt x="48" y="1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3"/>
                    </a:lnTo>
                    <a:lnTo>
                      <a:pt x="12" y="18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2" y="67"/>
                    </a:lnTo>
                    <a:lnTo>
                      <a:pt x="5" y="82"/>
                    </a:lnTo>
                    <a:lnTo>
                      <a:pt x="10" y="95"/>
                    </a:lnTo>
                    <a:lnTo>
                      <a:pt x="18" y="109"/>
                    </a:lnTo>
                    <a:lnTo>
                      <a:pt x="18" y="111"/>
                    </a:lnTo>
                    <a:lnTo>
                      <a:pt x="16" y="106"/>
                    </a:lnTo>
                    <a:lnTo>
                      <a:pt x="10" y="95"/>
                    </a:lnTo>
                    <a:lnTo>
                      <a:pt x="8" y="94"/>
                    </a:lnTo>
                    <a:lnTo>
                      <a:pt x="7" y="89"/>
                    </a:lnTo>
                    <a:lnTo>
                      <a:pt x="3" y="7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36"/>
                    </a:lnTo>
                    <a:lnTo>
                      <a:pt x="2" y="31"/>
                    </a:lnTo>
                    <a:lnTo>
                      <a:pt x="5" y="26"/>
                    </a:lnTo>
                    <a:lnTo>
                      <a:pt x="12" y="16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9" y="1"/>
                    </a:lnTo>
                    <a:lnTo>
                      <a:pt x="57" y="5"/>
                    </a:lnTo>
                    <a:lnTo>
                      <a:pt x="62" y="8"/>
                    </a:lnTo>
                    <a:lnTo>
                      <a:pt x="67" y="13"/>
                    </a:lnTo>
                    <a:lnTo>
                      <a:pt x="71" y="20"/>
                    </a:lnTo>
                    <a:lnTo>
                      <a:pt x="75" y="33"/>
                    </a:lnTo>
                    <a:lnTo>
                      <a:pt x="78" y="44"/>
                    </a:lnTo>
                    <a:lnTo>
                      <a:pt x="83" y="54"/>
                    </a:lnTo>
                    <a:lnTo>
                      <a:pt x="87" y="62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3" name="Freeform 1482"/>
              <p:cNvSpPr>
                <a:spLocks/>
              </p:cNvSpPr>
              <p:nvPr/>
            </p:nvSpPr>
            <p:spPr bwMode="auto">
              <a:xfrm>
                <a:off x="4630" y="1895"/>
                <a:ext cx="228" cy="283"/>
              </a:xfrm>
              <a:custGeom>
                <a:avLst/>
                <a:gdLst>
                  <a:gd name="T0" fmla="*/ 220 w 83"/>
                  <a:gd name="T1" fmla="*/ 198 h 103"/>
                  <a:gd name="T2" fmla="*/ 223 w 83"/>
                  <a:gd name="T3" fmla="*/ 201 h 103"/>
                  <a:gd name="T4" fmla="*/ 228 w 83"/>
                  <a:gd name="T5" fmla="*/ 212 h 103"/>
                  <a:gd name="T6" fmla="*/ 223 w 83"/>
                  <a:gd name="T7" fmla="*/ 201 h 103"/>
                  <a:gd name="T8" fmla="*/ 220 w 83"/>
                  <a:gd name="T9" fmla="*/ 198 h 103"/>
                  <a:gd name="T10" fmla="*/ 209 w 83"/>
                  <a:gd name="T11" fmla="*/ 181 h 103"/>
                  <a:gd name="T12" fmla="*/ 187 w 83"/>
                  <a:gd name="T13" fmla="*/ 137 h 103"/>
                  <a:gd name="T14" fmla="*/ 179 w 83"/>
                  <a:gd name="T15" fmla="*/ 104 h 103"/>
                  <a:gd name="T16" fmla="*/ 165 w 83"/>
                  <a:gd name="T17" fmla="*/ 71 h 103"/>
                  <a:gd name="T18" fmla="*/ 154 w 83"/>
                  <a:gd name="T19" fmla="*/ 55 h 103"/>
                  <a:gd name="T20" fmla="*/ 143 w 83"/>
                  <a:gd name="T21" fmla="*/ 41 h 103"/>
                  <a:gd name="T22" fmla="*/ 129 w 83"/>
                  <a:gd name="T23" fmla="*/ 25 h 103"/>
                  <a:gd name="T24" fmla="*/ 115 w 83"/>
                  <a:gd name="T25" fmla="*/ 14 h 103"/>
                  <a:gd name="T26" fmla="*/ 107 w 83"/>
                  <a:gd name="T27" fmla="*/ 3 h 103"/>
                  <a:gd name="T28" fmla="*/ 99 w 83"/>
                  <a:gd name="T29" fmla="*/ 0 h 103"/>
                  <a:gd name="T30" fmla="*/ 88 w 83"/>
                  <a:gd name="T31" fmla="*/ 0 h 103"/>
                  <a:gd name="T32" fmla="*/ 82 w 83"/>
                  <a:gd name="T33" fmla="*/ 0 h 103"/>
                  <a:gd name="T34" fmla="*/ 66 w 83"/>
                  <a:gd name="T35" fmla="*/ 11 h 103"/>
                  <a:gd name="T36" fmla="*/ 49 w 83"/>
                  <a:gd name="T37" fmla="*/ 19 h 103"/>
                  <a:gd name="T38" fmla="*/ 36 w 83"/>
                  <a:gd name="T39" fmla="*/ 30 h 103"/>
                  <a:gd name="T40" fmla="*/ 25 w 83"/>
                  <a:gd name="T41" fmla="*/ 44 h 103"/>
                  <a:gd name="T42" fmla="*/ 14 w 83"/>
                  <a:gd name="T43" fmla="*/ 58 h 103"/>
                  <a:gd name="T44" fmla="*/ 11 w 83"/>
                  <a:gd name="T45" fmla="*/ 71 h 103"/>
                  <a:gd name="T46" fmla="*/ 3 w 83"/>
                  <a:gd name="T47" fmla="*/ 99 h 103"/>
                  <a:gd name="T48" fmla="*/ 3 w 83"/>
                  <a:gd name="T49" fmla="*/ 118 h 103"/>
                  <a:gd name="T50" fmla="*/ 3 w 83"/>
                  <a:gd name="T51" fmla="*/ 137 h 103"/>
                  <a:gd name="T52" fmla="*/ 11 w 83"/>
                  <a:gd name="T53" fmla="*/ 176 h 103"/>
                  <a:gd name="T54" fmla="*/ 22 w 83"/>
                  <a:gd name="T55" fmla="*/ 214 h 103"/>
                  <a:gd name="T56" fmla="*/ 30 w 83"/>
                  <a:gd name="T57" fmla="*/ 250 h 103"/>
                  <a:gd name="T58" fmla="*/ 38 w 83"/>
                  <a:gd name="T59" fmla="*/ 264 h 103"/>
                  <a:gd name="T60" fmla="*/ 41 w 83"/>
                  <a:gd name="T61" fmla="*/ 272 h 103"/>
                  <a:gd name="T62" fmla="*/ 55 w 83"/>
                  <a:gd name="T63" fmla="*/ 283 h 103"/>
                  <a:gd name="T64" fmla="*/ 60 w 83"/>
                  <a:gd name="T65" fmla="*/ 283 h 103"/>
                  <a:gd name="T66" fmla="*/ 55 w 83"/>
                  <a:gd name="T67" fmla="*/ 283 h 103"/>
                  <a:gd name="T68" fmla="*/ 49 w 83"/>
                  <a:gd name="T69" fmla="*/ 275 h 103"/>
                  <a:gd name="T70" fmla="*/ 38 w 83"/>
                  <a:gd name="T71" fmla="*/ 267 h 103"/>
                  <a:gd name="T72" fmla="*/ 27 w 83"/>
                  <a:gd name="T73" fmla="*/ 250 h 103"/>
                  <a:gd name="T74" fmla="*/ 25 w 83"/>
                  <a:gd name="T75" fmla="*/ 231 h 103"/>
                  <a:gd name="T76" fmla="*/ 14 w 83"/>
                  <a:gd name="T77" fmla="*/ 190 h 103"/>
                  <a:gd name="T78" fmla="*/ 0 w 83"/>
                  <a:gd name="T79" fmla="*/ 129 h 103"/>
                  <a:gd name="T80" fmla="*/ 0 w 83"/>
                  <a:gd name="T81" fmla="*/ 113 h 103"/>
                  <a:gd name="T82" fmla="*/ 3 w 83"/>
                  <a:gd name="T83" fmla="*/ 91 h 103"/>
                  <a:gd name="T84" fmla="*/ 11 w 83"/>
                  <a:gd name="T85" fmla="*/ 69 h 103"/>
                  <a:gd name="T86" fmla="*/ 16 w 83"/>
                  <a:gd name="T87" fmla="*/ 55 h 103"/>
                  <a:gd name="T88" fmla="*/ 25 w 83"/>
                  <a:gd name="T89" fmla="*/ 41 h 103"/>
                  <a:gd name="T90" fmla="*/ 38 w 83"/>
                  <a:gd name="T91" fmla="*/ 27 h 103"/>
                  <a:gd name="T92" fmla="*/ 52 w 83"/>
                  <a:gd name="T93" fmla="*/ 16 h 103"/>
                  <a:gd name="T94" fmla="*/ 66 w 83"/>
                  <a:gd name="T95" fmla="*/ 5 h 103"/>
                  <a:gd name="T96" fmla="*/ 85 w 83"/>
                  <a:gd name="T97" fmla="*/ 0 h 103"/>
                  <a:gd name="T98" fmla="*/ 93 w 83"/>
                  <a:gd name="T99" fmla="*/ 0 h 103"/>
                  <a:gd name="T100" fmla="*/ 102 w 83"/>
                  <a:gd name="T101" fmla="*/ 0 h 103"/>
                  <a:gd name="T102" fmla="*/ 113 w 83"/>
                  <a:gd name="T103" fmla="*/ 5 h 103"/>
                  <a:gd name="T104" fmla="*/ 121 w 83"/>
                  <a:gd name="T105" fmla="*/ 14 h 103"/>
                  <a:gd name="T106" fmla="*/ 135 w 83"/>
                  <a:gd name="T107" fmla="*/ 27 h 103"/>
                  <a:gd name="T108" fmla="*/ 148 w 83"/>
                  <a:gd name="T109" fmla="*/ 41 h 103"/>
                  <a:gd name="T110" fmla="*/ 157 w 83"/>
                  <a:gd name="T111" fmla="*/ 58 h 103"/>
                  <a:gd name="T112" fmla="*/ 165 w 83"/>
                  <a:gd name="T113" fmla="*/ 71 h 103"/>
                  <a:gd name="T114" fmla="*/ 179 w 83"/>
                  <a:gd name="T115" fmla="*/ 104 h 103"/>
                  <a:gd name="T116" fmla="*/ 192 w 83"/>
                  <a:gd name="T117" fmla="*/ 137 h 103"/>
                  <a:gd name="T118" fmla="*/ 212 w 83"/>
                  <a:gd name="T119" fmla="*/ 181 h 103"/>
                  <a:gd name="T120" fmla="*/ 220 w 83"/>
                  <a:gd name="T121" fmla="*/ 198 h 10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3" h="103">
                    <a:moveTo>
                      <a:pt x="80" y="72"/>
                    </a:moveTo>
                    <a:lnTo>
                      <a:pt x="81" y="73"/>
                    </a:lnTo>
                    <a:lnTo>
                      <a:pt x="83" y="77"/>
                    </a:lnTo>
                    <a:lnTo>
                      <a:pt x="81" y="73"/>
                    </a:lnTo>
                    <a:lnTo>
                      <a:pt x="80" y="72"/>
                    </a:lnTo>
                    <a:lnTo>
                      <a:pt x="76" y="66"/>
                    </a:lnTo>
                    <a:lnTo>
                      <a:pt x="68" y="50"/>
                    </a:lnTo>
                    <a:lnTo>
                      <a:pt x="65" y="38"/>
                    </a:lnTo>
                    <a:lnTo>
                      <a:pt x="60" y="26"/>
                    </a:lnTo>
                    <a:lnTo>
                      <a:pt x="56" y="20"/>
                    </a:lnTo>
                    <a:lnTo>
                      <a:pt x="52" y="15"/>
                    </a:lnTo>
                    <a:lnTo>
                      <a:pt x="47" y="9"/>
                    </a:lnTo>
                    <a:lnTo>
                      <a:pt x="42" y="5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4" y="4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9" y="16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64"/>
                    </a:lnTo>
                    <a:lnTo>
                      <a:pt x="8" y="78"/>
                    </a:lnTo>
                    <a:lnTo>
                      <a:pt x="11" y="91"/>
                    </a:lnTo>
                    <a:lnTo>
                      <a:pt x="14" y="96"/>
                    </a:lnTo>
                    <a:lnTo>
                      <a:pt x="15" y="99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0" y="103"/>
                    </a:lnTo>
                    <a:lnTo>
                      <a:pt x="18" y="100"/>
                    </a:lnTo>
                    <a:lnTo>
                      <a:pt x="14" y="97"/>
                    </a:lnTo>
                    <a:lnTo>
                      <a:pt x="10" y="91"/>
                    </a:lnTo>
                    <a:lnTo>
                      <a:pt x="9" y="84"/>
                    </a:lnTo>
                    <a:lnTo>
                      <a:pt x="5" y="69"/>
                    </a:lnTo>
                    <a:lnTo>
                      <a:pt x="0" y="47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4" y="5"/>
                    </a:lnTo>
                    <a:lnTo>
                      <a:pt x="49" y="10"/>
                    </a:lnTo>
                    <a:lnTo>
                      <a:pt x="54" y="15"/>
                    </a:lnTo>
                    <a:lnTo>
                      <a:pt x="57" y="21"/>
                    </a:lnTo>
                    <a:lnTo>
                      <a:pt x="60" y="26"/>
                    </a:lnTo>
                    <a:lnTo>
                      <a:pt x="65" y="38"/>
                    </a:lnTo>
                    <a:lnTo>
                      <a:pt x="70" y="50"/>
                    </a:lnTo>
                    <a:lnTo>
                      <a:pt x="77" y="66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4" name="Freeform 1483"/>
              <p:cNvSpPr>
                <a:spLocks/>
              </p:cNvSpPr>
              <p:nvPr/>
            </p:nvSpPr>
            <p:spPr bwMode="auto">
              <a:xfrm>
                <a:off x="4679" y="1934"/>
                <a:ext cx="165" cy="189"/>
              </a:xfrm>
              <a:custGeom>
                <a:avLst/>
                <a:gdLst>
                  <a:gd name="T0" fmla="*/ 160 w 60"/>
                  <a:gd name="T1" fmla="*/ 184 h 69"/>
                  <a:gd name="T2" fmla="*/ 162 w 60"/>
                  <a:gd name="T3" fmla="*/ 184 h 69"/>
                  <a:gd name="T4" fmla="*/ 165 w 60"/>
                  <a:gd name="T5" fmla="*/ 189 h 69"/>
                  <a:gd name="T6" fmla="*/ 160 w 60"/>
                  <a:gd name="T7" fmla="*/ 184 h 69"/>
                  <a:gd name="T8" fmla="*/ 151 w 60"/>
                  <a:gd name="T9" fmla="*/ 173 h 69"/>
                  <a:gd name="T10" fmla="*/ 132 w 60"/>
                  <a:gd name="T11" fmla="*/ 148 h 69"/>
                  <a:gd name="T12" fmla="*/ 116 w 60"/>
                  <a:gd name="T13" fmla="*/ 112 h 69"/>
                  <a:gd name="T14" fmla="*/ 107 w 60"/>
                  <a:gd name="T15" fmla="*/ 90 h 69"/>
                  <a:gd name="T16" fmla="*/ 105 w 60"/>
                  <a:gd name="T17" fmla="*/ 66 h 69"/>
                  <a:gd name="T18" fmla="*/ 94 w 60"/>
                  <a:gd name="T19" fmla="*/ 44 h 69"/>
                  <a:gd name="T20" fmla="*/ 85 w 60"/>
                  <a:gd name="T21" fmla="*/ 22 h 69"/>
                  <a:gd name="T22" fmla="*/ 72 w 60"/>
                  <a:gd name="T23" fmla="*/ 8 h 69"/>
                  <a:gd name="T24" fmla="*/ 63 w 60"/>
                  <a:gd name="T25" fmla="*/ 3 h 69"/>
                  <a:gd name="T26" fmla="*/ 52 w 60"/>
                  <a:gd name="T27" fmla="*/ 3 h 69"/>
                  <a:gd name="T28" fmla="*/ 36 w 60"/>
                  <a:gd name="T29" fmla="*/ 0 h 69"/>
                  <a:gd name="T30" fmla="*/ 25 w 60"/>
                  <a:gd name="T31" fmla="*/ 3 h 69"/>
                  <a:gd name="T32" fmla="*/ 19 w 60"/>
                  <a:gd name="T33" fmla="*/ 8 h 69"/>
                  <a:gd name="T34" fmla="*/ 17 w 60"/>
                  <a:gd name="T35" fmla="*/ 8 h 69"/>
                  <a:gd name="T36" fmla="*/ 11 w 60"/>
                  <a:gd name="T37" fmla="*/ 16 h 69"/>
                  <a:gd name="T38" fmla="*/ 6 w 60"/>
                  <a:gd name="T39" fmla="*/ 30 h 69"/>
                  <a:gd name="T40" fmla="*/ 3 w 60"/>
                  <a:gd name="T41" fmla="*/ 52 h 69"/>
                  <a:gd name="T42" fmla="*/ 3 w 60"/>
                  <a:gd name="T43" fmla="*/ 77 h 69"/>
                  <a:gd name="T44" fmla="*/ 3 w 60"/>
                  <a:gd name="T45" fmla="*/ 104 h 69"/>
                  <a:gd name="T46" fmla="*/ 3 w 60"/>
                  <a:gd name="T47" fmla="*/ 74 h 69"/>
                  <a:gd name="T48" fmla="*/ 0 w 60"/>
                  <a:gd name="T49" fmla="*/ 74 h 69"/>
                  <a:gd name="T50" fmla="*/ 0 w 60"/>
                  <a:gd name="T51" fmla="*/ 63 h 69"/>
                  <a:gd name="T52" fmla="*/ 3 w 60"/>
                  <a:gd name="T53" fmla="*/ 38 h 69"/>
                  <a:gd name="T54" fmla="*/ 8 w 60"/>
                  <a:gd name="T55" fmla="*/ 16 h 69"/>
                  <a:gd name="T56" fmla="*/ 17 w 60"/>
                  <a:gd name="T57" fmla="*/ 8 h 69"/>
                  <a:gd name="T58" fmla="*/ 19 w 60"/>
                  <a:gd name="T59" fmla="*/ 5 h 69"/>
                  <a:gd name="T60" fmla="*/ 22 w 60"/>
                  <a:gd name="T61" fmla="*/ 5 h 69"/>
                  <a:gd name="T62" fmla="*/ 30 w 60"/>
                  <a:gd name="T63" fmla="*/ 0 h 69"/>
                  <a:gd name="T64" fmla="*/ 39 w 60"/>
                  <a:gd name="T65" fmla="*/ 0 h 69"/>
                  <a:gd name="T66" fmla="*/ 58 w 60"/>
                  <a:gd name="T67" fmla="*/ 0 h 69"/>
                  <a:gd name="T68" fmla="*/ 66 w 60"/>
                  <a:gd name="T69" fmla="*/ 3 h 69"/>
                  <a:gd name="T70" fmla="*/ 74 w 60"/>
                  <a:gd name="T71" fmla="*/ 8 h 69"/>
                  <a:gd name="T72" fmla="*/ 88 w 60"/>
                  <a:gd name="T73" fmla="*/ 25 h 69"/>
                  <a:gd name="T74" fmla="*/ 99 w 60"/>
                  <a:gd name="T75" fmla="*/ 47 h 69"/>
                  <a:gd name="T76" fmla="*/ 105 w 60"/>
                  <a:gd name="T77" fmla="*/ 66 h 69"/>
                  <a:gd name="T78" fmla="*/ 113 w 60"/>
                  <a:gd name="T79" fmla="*/ 90 h 69"/>
                  <a:gd name="T80" fmla="*/ 118 w 60"/>
                  <a:gd name="T81" fmla="*/ 115 h 69"/>
                  <a:gd name="T82" fmla="*/ 135 w 60"/>
                  <a:gd name="T83" fmla="*/ 148 h 69"/>
                  <a:gd name="T84" fmla="*/ 151 w 60"/>
                  <a:gd name="T85" fmla="*/ 173 h 69"/>
                  <a:gd name="T86" fmla="*/ 160 w 60"/>
                  <a:gd name="T87" fmla="*/ 184 h 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0" h="69">
                    <a:moveTo>
                      <a:pt x="58" y="67"/>
                    </a:moveTo>
                    <a:lnTo>
                      <a:pt x="59" y="67"/>
                    </a:lnTo>
                    <a:lnTo>
                      <a:pt x="60" y="69"/>
                    </a:lnTo>
                    <a:lnTo>
                      <a:pt x="58" y="67"/>
                    </a:lnTo>
                    <a:lnTo>
                      <a:pt x="55" y="63"/>
                    </a:lnTo>
                    <a:lnTo>
                      <a:pt x="48" y="54"/>
                    </a:lnTo>
                    <a:lnTo>
                      <a:pt x="42" y="41"/>
                    </a:lnTo>
                    <a:lnTo>
                      <a:pt x="39" y="33"/>
                    </a:lnTo>
                    <a:lnTo>
                      <a:pt x="38" y="24"/>
                    </a:lnTo>
                    <a:lnTo>
                      <a:pt x="34" y="16"/>
                    </a:lnTo>
                    <a:lnTo>
                      <a:pt x="31" y="8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9"/>
                    </a:lnTo>
                    <a:lnTo>
                      <a:pt x="1" y="28"/>
                    </a:lnTo>
                    <a:lnTo>
                      <a:pt x="1" y="3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4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32" y="9"/>
                    </a:lnTo>
                    <a:lnTo>
                      <a:pt x="36" y="17"/>
                    </a:lnTo>
                    <a:lnTo>
                      <a:pt x="38" y="24"/>
                    </a:lnTo>
                    <a:lnTo>
                      <a:pt x="41" y="33"/>
                    </a:lnTo>
                    <a:lnTo>
                      <a:pt x="43" y="42"/>
                    </a:lnTo>
                    <a:lnTo>
                      <a:pt x="49" y="54"/>
                    </a:lnTo>
                    <a:lnTo>
                      <a:pt x="55" y="63"/>
                    </a:lnTo>
                    <a:lnTo>
                      <a:pt x="58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5" name="Freeform 1484"/>
              <p:cNvSpPr>
                <a:spLocks/>
              </p:cNvSpPr>
              <p:nvPr/>
            </p:nvSpPr>
            <p:spPr bwMode="auto">
              <a:xfrm>
                <a:off x="4682" y="2057"/>
                <a:ext cx="74" cy="104"/>
              </a:xfrm>
              <a:custGeom>
                <a:avLst/>
                <a:gdLst>
                  <a:gd name="T0" fmla="*/ 71 w 27"/>
                  <a:gd name="T1" fmla="*/ 104 h 38"/>
                  <a:gd name="T2" fmla="*/ 74 w 27"/>
                  <a:gd name="T3" fmla="*/ 104 h 38"/>
                  <a:gd name="T4" fmla="*/ 71 w 27"/>
                  <a:gd name="T5" fmla="*/ 104 h 38"/>
                  <a:gd name="T6" fmla="*/ 58 w 27"/>
                  <a:gd name="T7" fmla="*/ 96 h 38"/>
                  <a:gd name="T8" fmla="*/ 33 w 27"/>
                  <a:gd name="T9" fmla="*/ 77 h 38"/>
                  <a:gd name="T10" fmla="*/ 14 w 27"/>
                  <a:gd name="T11" fmla="*/ 52 h 38"/>
                  <a:gd name="T12" fmla="*/ 5 w 27"/>
                  <a:gd name="T13" fmla="*/ 41 h 38"/>
                  <a:gd name="T14" fmla="*/ 5 w 27"/>
                  <a:gd name="T15" fmla="*/ 38 h 38"/>
                  <a:gd name="T16" fmla="*/ 8 w 27"/>
                  <a:gd name="T17" fmla="*/ 38 h 38"/>
                  <a:gd name="T18" fmla="*/ 5 w 27"/>
                  <a:gd name="T19" fmla="*/ 27 h 38"/>
                  <a:gd name="T20" fmla="*/ 3 w 27"/>
                  <a:gd name="T21" fmla="*/ 11 h 38"/>
                  <a:gd name="T22" fmla="*/ 0 w 27"/>
                  <a:gd name="T23" fmla="*/ 0 h 38"/>
                  <a:gd name="T24" fmla="*/ 5 w 27"/>
                  <a:gd name="T25" fmla="*/ 11 h 38"/>
                  <a:gd name="T26" fmla="*/ 8 w 27"/>
                  <a:gd name="T27" fmla="*/ 38 h 38"/>
                  <a:gd name="T28" fmla="*/ 8 w 27"/>
                  <a:gd name="T29" fmla="*/ 41 h 38"/>
                  <a:gd name="T30" fmla="*/ 14 w 27"/>
                  <a:gd name="T31" fmla="*/ 52 h 38"/>
                  <a:gd name="T32" fmla="*/ 33 w 27"/>
                  <a:gd name="T33" fmla="*/ 74 h 38"/>
                  <a:gd name="T34" fmla="*/ 60 w 27"/>
                  <a:gd name="T35" fmla="*/ 93 h 38"/>
                  <a:gd name="T36" fmla="*/ 71 w 27"/>
                  <a:gd name="T37" fmla="*/ 104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38">
                    <a:moveTo>
                      <a:pt x="26" y="38"/>
                    </a:moveTo>
                    <a:lnTo>
                      <a:pt x="27" y="38"/>
                    </a:lnTo>
                    <a:lnTo>
                      <a:pt x="26" y="38"/>
                    </a:lnTo>
                    <a:lnTo>
                      <a:pt x="21" y="35"/>
                    </a:lnTo>
                    <a:lnTo>
                      <a:pt x="12" y="28"/>
                    </a:lnTo>
                    <a:lnTo>
                      <a:pt x="5" y="19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12" y="27"/>
                    </a:lnTo>
                    <a:lnTo>
                      <a:pt x="22" y="34"/>
                    </a:lnTo>
                    <a:lnTo>
                      <a:pt x="26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6" name="Freeform 1485"/>
              <p:cNvSpPr>
                <a:spLocks/>
              </p:cNvSpPr>
              <p:nvPr/>
            </p:nvSpPr>
            <p:spPr bwMode="auto">
              <a:xfrm>
                <a:off x="4657" y="1991"/>
                <a:ext cx="80" cy="184"/>
              </a:xfrm>
              <a:custGeom>
                <a:avLst/>
                <a:gdLst>
                  <a:gd name="T0" fmla="*/ 74 w 29"/>
                  <a:gd name="T1" fmla="*/ 179 h 67"/>
                  <a:gd name="T2" fmla="*/ 80 w 29"/>
                  <a:gd name="T3" fmla="*/ 184 h 67"/>
                  <a:gd name="T4" fmla="*/ 74 w 29"/>
                  <a:gd name="T5" fmla="*/ 179 h 67"/>
                  <a:gd name="T6" fmla="*/ 55 w 29"/>
                  <a:gd name="T7" fmla="*/ 168 h 67"/>
                  <a:gd name="T8" fmla="*/ 39 w 29"/>
                  <a:gd name="T9" fmla="*/ 148 h 67"/>
                  <a:gd name="T10" fmla="*/ 22 w 29"/>
                  <a:gd name="T11" fmla="*/ 129 h 67"/>
                  <a:gd name="T12" fmla="*/ 14 w 29"/>
                  <a:gd name="T13" fmla="*/ 115 h 67"/>
                  <a:gd name="T14" fmla="*/ 8 w 29"/>
                  <a:gd name="T15" fmla="*/ 104 h 67"/>
                  <a:gd name="T16" fmla="*/ 3 w 29"/>
                  <a:gd name="T17" fmla="*/ 80 h 67"/>
                  <a:gd name="T18" fmla="*/ 0 w 29"/>
                  <a:gd name="T19" fmla="*/ 58 h 67"/>
                  <a:gd name="T20" fmla="*/ 8 w 29"/>
                  <a:gd name="T21" fmla="*/ 16 h 67"/>
                  <a:gd name="T22" fmla="*/ 8 w 29"/>
                  <a:gd name="T23" fmla="*/ 0 h 67"/>
                  <a:gd name="T24" fmla="*/ 8 w 29"/>
                  <a:gd name="T25" fmla="*/ 16 h 67"/>
                  <a:gd name="T26" fmla="*/ 3 w 29"/>
                  <a:gd name="T27" fmla="*/ 60 h 67"/>
                  <a:gd name="T28" fmla="*/ 3 w 29"/>
                  <a:gd name="T29" fmla="*/ 80 h 67"/>
                  <a:gd name="T30" fmla="*/ 11 w 29"/>
                  <a:gd name="T31" fmla="*/ 104 h 67"/>
                  <a:gd name="T32" fmla="*/ 14 w 29"/>
                  <a:gd name="T33" fmla="*/ 115 h 67"/>
                  <a:gd name="T34" fmla="*/ 22 w 29"/>
                  <a:gd name="T35" fmla="*/ 129 h 67"/>
                  <a:gd name="T36" fmla="*/ 39 w 29"/>
                  <a:gd name="T37" fmla="*/ 148 h 67"/>
                  <a:gd name="T38" fmla="*/ 55 w 29"/>
                  <a:gd name="T39" fmla="*/ 168 h 67"/>
                  <a:gd name="T40" fmla="*/ 74 w 29"/>
                  <a:gd name="T41" fmla="*/ 179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67">
                    <a:moveTo>
                      <a:pt x="27" y="65"/>
                    </a:moveTo>
                    <a:lnTo>
                      <a:pt x="29" y="67"/>
                    </a:lnTo>
                    <a:lnTo>
                      <a:pt x="27" y="65"/>
                    </a:lnTo>
                    <a:lnTo>
                      <a:pt x="20" y="61"/>
                    </a:lnTo>
                    <a:lnTo>
                      <a:pt x="14" y="54"/>
                    </a:lnTo>
                    <a:lnTo>
                      <a:pt x="8" y="47"/>
                    </a:lnTo>
                    <a:lnTo>
                      <a:pt x="5" y="42"/>
                    </a:lnTo>
                    <a:lnTo>
                      <a:pt x="3" y="38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8" y="47"/>
                    </a:lnTo>
                    <a:lnTo>
                      <a:pt x="14" y="54"/>
                    </a:lnTo>
                    <a:lnTo>
                      <a:pt x="20" y="61"/>
                    </a:lnTo>
                    <a:lnTo>
                      <a:pt x="27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7" name="Freeform 1486"/>
              <p:cNvSpPr>
                <a:spLocks/>
              </p:cNvSpPr>
              <p:nvPr/>
            </p:nvSpPr>
            <p:spPr bwMode="auto">
              <a:xfrm>
                <a:off x="4671" y="2134"/>
                <a:ext cx="30" cy="41"/>
              </a:xfrm>
              <a:custGeom>
                <a:avLst/>
                <a:gdLst>
                  <a:gd name="T0" fmla="*/ 30 w 11"/>
                  <a:gd name="T1" fmla="*/ 36 h 15"/>
                  <a:gd name="T2" fmla="*/ 30 w 11"/>
                  <a:gd name="T3" fmla="*/ 41 h 15"/>
                  <a:gd name="T4" fmla="*/ 25 w 11"/>
                  <a:gd name="T5" fmla="*/ 36 h 15"/>
                  <a:gd name="T6" fmla="*/ 16 w 11"/>
                  <a:gd name="T7" fmla="*/ 27 h 15"/>
                  <a:gd name="T8" fmla="*/ 8 w 11"/>
                  <a:gd name="T9" fmla="*/ 11 h 15"/>
                  <a:gd name="T10" fmla="*/ 0 w 11"/>
                  <a:gd name="T11" fmla="*/ 3 h 15"/>
                  <a:gd name="T12" fmla="*/ 0 w 11"/>
                  <a:gd name="T13" fmla="*/ 0 h 15"/>
                  <a:gd name="T14" fmla="*/ 3 w 11"/>
                  <a:gd name="T15" fmla="*/ 3 h 15"/>
                  <a:gd name="T16" fmla="*/ 8 w 11"/>
                  <a:gd name="T17" fmla="*/ 11 h 15"/>
                  <a:gd name="T18" fmla="*/ 16 w 11"/>
                  <a:gd name="T19" fmla="*/ 27 h 15"/>
                  <a:gd name="T20" fmla="*/ 27 w 11"/>
                  <a:gd name="T21" fmla="*/ 33 h 15"/>
                  <a:gd name="T22" fmla="*/ 30 w 11"/>
                  <a:gd name="T23" fmla="*/ 36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15">
                    <a:moveTo>
                      <a:pt x="11" y="13"/>
                    </a:moveTo>
                    <a:lnTo>
                      <a:pt x="11" y="15"/>
                    </a:lnTo>
                    <a:lnTo>
                      <a:pt x="9" y="13"/>
                    </a:lnTo>
                    <a:lnTo>
                      <a:pt x="6" y="10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10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8" name="Freeform 1487"/>
              <p:cNvSpPr>
                <a:spLocks/>
              </p:cNvSpPr>
              <p:nvPr/>
            </p:nvSpPr>
            <p:spPr bwMode="auto">
              <a:xfrm>
                <a:off x="4646" y="1969"/>
                <a:ext cx="8" cy="55"/>
              </a:xfrm>
              <a:custGeom>
                <a:avLst/>
                <a:gdLst>
                  <a:gd name="T0" fmla="*/ 0 w 3"/>
                  <a:gd name="T1" fmla="*/ 55 h 20"/>
                  <a:gd name="T2" fmla="*/ 5 w 3"/>
                  <a:gd name="T3" fmla="*/ 14 h 20"/>
                  <a:gd name="T4" fmla="*/ 8 w 3"/>
                  <a:gd name="T5" fmla="*/ 3 h 20"/>
                  <a:gd name="T6" fmla="*/ 8 w 3"/>
                  <a:gd name="T7" fmla="*/ 0 h 20"/>
                  <a:gd name="T8" fmla="*/ 8 w 3"/>
                  <a:gd name="T9" fmla="*/ 3 h 20"/>
                  <a:gd name="T10" fmla="*/ 8 w 3"/>
                  <a:gd name="T11" fmla="*/ 14 h 20"/>
                  <a:gd name="T12" fmla="*/ 0 w 3"/>
                  <a:gd name="T13" fmla="*/ 5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0">
                    <a:moveTo>
                      <a:pt x="0" y="20"/>
                    </a:moveTo>
                    <a:lnTo>
                      <a:pt x="2" y="5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5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69" name="Freeform 1488"/>
              <p:cNvSpPr>
                <a:spLocks/>
              </p:cNvSpPr>
              <p:nvPr/>
            </p:nvSpPr>
            <p:spPr bwMode="auto">
              <a:xfrm>
                <a:off x="4665" y="1909"/>
                <a:ext cx="64" cy="58"/>
              </a:xfrm>
              <a:custGeom>
                <a:avLst/>
                <a:gdLst>
                  <a:gd name="T0" fmla="*/ 3 w 23"/>
                  <a:gd name="T1" fmla="*/ 55 h 21"/>
                  <a:gd name="T2" fmla="*/ 3 w 23"/>
                  <a:gd name="T3" fmla="*/ 58 h 21"/>
                  <a:gd name="T4" fmla="*/ 0 w 23"/>
                  <a:gd name="T5" fmla="*/ 55 h 21"/>
                  <a:gd name="T6" fmla="*/ 3 w 23"/>
                  <a:gd name="T7" fmla="*/ 44 h 21"/>
                  <a:gd name="T8" fmla="*/ 6 w 23"/>
                  <a:gd name="T9" fmla="*/ 33 h 21"/>
                  <a:gd name="T10" fmla="*/ 14 w 23"/>
                  <a:gd name="T11" fmla="*/ 25 h 21"/>
                  <a:gd name="T12" fmla="*/ 33 w 23"/>
                  <a:gd name="T13" fmla="*/ 11 h 21"/>
                  <a:gd name="T14" fmla="*/ 39 w 23"/>
                  <a:gd name="T15" fmla="*/ 3 h 21"/>
                  <a:gd name="T16" fmla="*/ 47 w 23"/>
                  <a:gd name="T17" fmla="*/ 0 h 21"/>
                  <a:gd name="T18" fmla="*/ 50 w 23"/>
                  <a:gd name="T19" fmla="*/ 0 h 21"/>
                  <a:gd name="T20" fmla="*/ 58 w 23"/>
                  <a:gd name="T21" fmla="*/ 0 h 21"/>
                  <a:gd name="T22" fmla="*/ 64 w 23"/>
                  <a:gd name="T23" fmla="*/ 0 h 21"/>
                  <a:gd name="T24" fmla="*/ 58 w 23"/>
                  <a:gd name="T25" fmla="*/ 0 h 21"/>
                  <a:gd name="T26" fmla="*/ 50 w 23"/>
                  <a:gd name="T27" fmla="*/ 0 h 21"/>
                  <a:gd name="T28" fmla="*/ 39 w 23"/>
                  <a:gd name="T29" fmla="*/ 6 h 21"/>
                  <a:gd name="T30" fmla="*/ 33 w 23"/>
                  <a:gd name="T31" fmla="*/ 14 h 21"/>
                  <a:gd name="T32" fmla="*/ 14 w 23"/>
                  <a:gd name="T33" fmla="*/ 25 h 21"/>
                  <a:gd name="T34" fmla="*/ 6 w 23"/>
                  <a:gd name="T35" fmla="*/ 33 h 21"/>
                  <a:gd name="T36" fmla="*/ 3 w 23"/>
                  <a:gd name="T37" fmla="*/ 44 h 21"/>
                  <a:gd name="T38" fmla="*/ 3 w 23"/>
                  <a:gd name="T39" fmla="*/ 55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3" h="21">
                    <a:moveTo>
                      <a:pt x="1" y="20"/>
                    </a:moveTo>
                    <a:lnTo>
                      <a:pt x="1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12" y="4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70" name="Freeform 1489"/>
              <p:cNvSpPr>
                <a:spLocks/>
              </p:cNvSpPr>
              <p:nvPr/>
            </p:nvSpPr>
            <p:spPr bwMode="auto">
              <a:xfrm>
                <a:off x="4701" y="1942"/>
                <a:ext cx="137" cy="211"/>
              </a:xfrm>
              <a:custGeom>
                <a:avLst/>
                <a:gdLst>
                  <a:gd name="T0" fmla="*/ 126 w 50"/>
                  <a:gd name="T1" fmla="*/ 175 h 77"/>
                  <a:gd name="T2" fmla="*/ 126 w 50"/>
                  <a:gd name="T3" fmla="*/ 178 h 77"/>
                  <a:gd name="T4" fmla="*/ 137 w 50"/>
                  <a:gd name="T5" fmla="*/ 181 h 77"/>
                  <a:gd name="T6" fmla="*/ 126 w 50"/>
                  <a:gd name="T7" fmla="*/ 178 h 77"/>
                  <a:gd name="T8" fmla="*/ 123 w 50"/>
                  <a:gd name="T9" fmla="*/ 178 h 77"/>
                  <a:gd name="T10" fmla="*/ 112 w 50"/>
                  <a:gd name="T11" fmla="*/ 167 h 77"/>
                  <a:gd name="T12" fmla="*/ 99 w 50"/>
                  <a:gd name="T13" fmla="*/ 156 h 77"/>
                  <a:gd name="T14" fmla="*/ 90 w 50"/>
                  <a:gd name="T15" fmla="*/ 140 h 77"/>
                  <a:gd name="T16" fmla="*/ 71 w 50"/>
                  <a:gd name="T17" fmla="*/ 90 h 77"/>
                  <a:gd name="T18" fmla="*/ 63 w 50"/>
                  <a:gd name="T19" fmla="*/ 63 h 77"/>
                  <a:gd name="T20" fmla="*/ 49 w 50"/>
                  <a:gd name="T21" fmla="*/ 36 h 77"/>
                  <a:gd name="T22" fmla="*/ 41 w 50"/>
                  <a:gd name="T23" fmla="*/ 22 h 77"/>
                  <a:gd name="T24" fmla="*/ 30 w 50"/>
                  <a:gd name="T25" fmla="*/ 8 h 77"/>
                  <a:gd name="T26" fmla="*/ 27 w 50"/>
                  <a:gd name="T27" fmla="*/ 3 h 77"/>
                  <a:gd name="T28" fmla="*/ 25 w 50"/>
                  <a:gd name="T29" fmla="*/ 3 h 77"/>
                  <a:gd name="T30" fmla="*/ 16 w 50"/>
                  <a:gd name="T31" fmla="*/ 3 h 77"/>
                  <a:gd name="T32" fmla="*/ 11 w 50"/>
                  <a:gd name="T33" fmla="*/ 11 h 77"/>
                  <a:gd name="T34" fmla="*/ 3 w 50"/>
                  <a:gd name="T35" fmla="*/ 25 h 77"/>
                  <a:gd name="T36" fmla="*/ 0 w 50"/>
                  <a:gd name="T37" fmla="*/ 36 h 77"/>
                  <a:gd name="T38" fmla="*/ 3 w 50"/>
                  <a:gd name="T39" fmla="*/ 58 h 77"/>
                  <a:gd name="T40" fmla="*/ 8 w 50"/>
                  <a:gd name="T41" fmla="*/ 110 h 77"/>
                  <a:gd name="T42" fmla="*/ 11 w 50"/>
                  <a:gd name="T43" fmla="*/ 121 h 77"/>
                  <a:gd name="T44" fmla="*/ 14 w 50"/>
                  <a:gd name="T45" fmla="*/ 140 h 77"/>
                  <a:gd name="T46" fmla="*/ 16 w 50"/>
                  <a:gd name="T47" fmla="*/ 153 h 77"/>
                  <a:gd name="T48" fmla="*/ 25 w 50"/>
                  <a:gd name="T49" fmla="*/ 164 h 77"/>
                  <a:gd name="T50" fmla="*/ 36 w 50"/>
                  <a:gd name="T51" fmla="*/ 178 h 77"/>
                  <a:gd name="T52" fmla="*/ 49 w 50"/>
                  <a:gd name="T53" fmla="*/ 184 h 77"/>
                  <a:gd name="T54" fmla="*/ 71 w 50"/>
                  <a:gd name="T55" fmla="*/ 211 h 77"/>
                  <a:gd name="T56" fmla="*/ 44 w 50"/>
                  <a:gd name="T57" fmla="*/ 184 h 77"/>
                  <a:gd name="T58" fmla="*/ 36 w 50"/>
                  <a:gd name="T59" fmla="*/ 178 h 77"/>
                  <a:gd name="T60" fmla="*/ 25 w 50"/>
                  <a:gd name="T61" fmla="*/ 167 h 77"/>
                  <a:gd name="T62" fmla="*/ 16 w 50"/>
                  <a:gd name="T63" fmla="*/ 151 h 77"/>
                  <a:gd name="T64" fmla="*/ 11 w 50"/>
                  <a:gd name="T65" fmla="*/ 137 h 77"/>
                  <a:gd name="T66" fmla="*/ 8 w 50"/>
                  <a:gd name="T67" fmla="*/ 121 h 77"/>
                  <a:gd name="T68" fmla="*/ 8 w 50"/>
                  <a:gd name="T69" fmla="*/ 107 h 77"/>
                  <a:gd name="T70" fmla="*/ 0 w 50"/>
                  <a:gd name="T71" fmla="*/ 55 h 77"/>
                  <a:gd name="T72" fmla="*/ 0 w 50"/>
                  <a:gd name="T73" fmla="*/ 44 h 77"/>
                  <a:gd name="T74" fmla="*/ 0 w 50"/>
                  <a:gd name="T75" fmla="*/ 30 h 77"/>
                  <a:gd name="T76" fmla="*/ 3 w 50"/>
                  <a:gd name="T77" fmla="*/ 22 h 77"/>
                  <a:gd name="T78" fmla="*/ 14 w 50"/>
                  <a:gd name="T79" fmla="*/ 8 h 77"/>
                  <a:gd name="T80" fmla="*/ 22 w 50"/>
                  <a:gd name="T81" fmla="*/ 0 h 77"/>
                  <a:gd name="T82" fmla="*/ 25 w 50"/>
                  <a:gd name="T83" fmla="*/ 0 h 77"/>
                  <a:gd name="T84" fmla="*/ 30 w 50"/>
                  <a:gd name="T85" fmla="*/ 3 h 77"/>
                  <a:gd name="T86" fmla="*/ 36 w 50"/>
                  <a:gd name="T87" fmla="*/ 8 h 77"/>
                  <a:gd name="T88" fmla="*/ 52 w 50"/>
                  <a:gd name="T89" fmla="*/ 36 h 77"/>
                  <a:gd name="T90" fmla="*/ 66 w 50"/>
                  <a:gd name="T91" fmla="*/ 63 h 77"/>
                  <a:gd name="T92" fmla="*/ 77 w 50"/>
                  <a:gd name="T93" fmla="*/ 90 h 77"/>
                  <a:gd name="T94" fmla="*/ 82 w 50"/>
                  <a:gd name="T95" fmla="*/ 115 h 77"/>
                  <a:gd name="T96" fmla="*/ 90 w 50"/>
                  <a:gd name="T97" fmla="*/ 140 h 77"/>
                  <a:gd name="T98" fmla="*/ 104 w 50"/>
                  <a:gd name="T99" fmla="*/ 153 h 77"/>
                  <a:gd name="T100" fmla="*/ 112 w 50"/>
                  <a:gd name="T101" fmla="*/ 167 h 77"/>
                  <a:gd name="T102" fmla="*/ 126 w 50"/>
                  <a:gd name="T103" fmla="*/ 175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" h="77">
                    <a:moveTo>
                      <a:pt x="46" y="64"/>
                    </a:moveTo>
                    <a:lnTo>
                      <a:pt x="46" y="65"/>
                    </a:lnTo>
                    <a:lnTo>
                      <a:pt x="50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1" y="61"/>
                    </a:lnTo>
                    <a:lnTo>
                      <a:pt x="36" y="57"/>
                    </a:lnTo>
                    <a:lnTo>
                      <a:pt x="33" y="51"/>
                    </a:lnTo>
                    <a:lnTo>
                      <a:pt x="26" y="33"/>
                    </a:lnTo>
                    <a:lnTo>
                      <a:pt x="23" y="23"/>
                    </a:lnTo>
                    <a:lnTo>
                      <a:pt x="18" y="13"/>
                    </a:lnTo>
                    <a:lnTo>
                      <a:pt x="15" y="8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21"/>
                    </a:lnTo>
                    <a:lnTo>
                      <a:pt x="3" y="40"/>
                    </a:lnTo>
                    <a:lnTo>
                      <a:pt x="4" y="44"/>
                    </a:lnTo>
                    <a:lnTo>
                      <a:pt x="5" y="51"/>
                    </a:lnTo>
                    <a:lnTo>
                      <a:pt x="6" y="56"/>
                    </a:lnTo>
                    <a:lnTo>
                      <a:pt x="9" y="60"/>
                    </a:lnTo>
                    <a:lnTo>
                      <a:pt x="13" y="65"/>
                    </a:lnTo>
                    <a:lnTo>
                      <a:pt x="18" y="67"/>
                    </a:lnTo>
                    <a:lnTo>
                      <a:pt x="26" y="77"/>
                    </a:lnTo>
                    <a:lnTo>
                      <a:pt x="16" y="67"/>
                    </a:lnTo>
                    <a:lnTo>
                      <a:pt x="13" y="65"/>
                    </a:lnTo>
                    <a:lnTo>
                      <a:pt x="9" y="61"/>
                    </a:lnTo>
                    <a:lnTo>
                      <a:pt x="6" y="55"/>
                    </a:lnTo>
                    <a:lnTo>
                      <a:pt x="4" y="50"/>
                    </a:lnTo>
                    <a:lnTo>
                      <a:pt x="3" y="44"/>
                    </a:lnTo>
                    <a:lnTo>
                      <a:pt x="3" y="39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9" y="13"/>
                    </a:lnTo>
                    <a:lnTo>
                      <a:pt x="24" y="23"/>
                    </a:lnTo>
                    <a:lnTo>
                      <a:pt x="28" y="33"/>
                    </a:lnTo>
                    <a:lnTo>
                      <a:pt x="30" y="42"/>
                    </a:lnTo>
                    <a:lnTo>
                      <a:pt x="33" y="51"/>
                    </a:lnTo>
                    <a:lnTo>
                      <a:pt x="38" y="56"/>
                    </a:lnTo>
                    <a:lnTo>
                      <a:pt x="41" y="61"/>
                    </a:lnTo>
                    <a:lnTo>
                      <a:pt x="46" y="6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71" name="Freeform 1490"/>
              <p:cNvSpPr>
                <a:spLocks/>
              </p:cNvSpPr>
              <p:nvPr/>
            </p:nvSpPr>
            <p:spPr bwMode="auto">
              <a:xfrm>
                <a:off x="4715" y="1967"/>
                <a:ext cx="79" cy="178"/>
              </a:xfrm>
              <a:custGeom>
                <a:avLst/>
                <a:gdLst>
                  <a:gd name="T0" fmla="*/ 76 w 29"/>
                  <a:gd name="T1" fmla="*/ 173 h 65"/>
                  <a:gd name="T2" fmla="*/ 79 w 29"/>
                  <a:gd name="T3" fmla="*/ 178 h 65"/>
                  <a:gd name="T4" fmla="*/ 76 w 29"/>
                  <a:gd name="T5" fmla="*/ 178 h 65"/>
                  <a:gd name="T6" fmla="*/ 71 w 29"/>
                  <a:gd name="T7" fmla="*/ 173 h 65"/>
                  <a:gd name="T8" fmla="*/ 25 w 29"/>
                  <a:gd name="T9" fmla="*/ 118 h 65"/>
                  <a:gd name="T10" fmla="*/ 16 w 29"/>
                  <a:gd name="T11" fmla="*/ 110 h 65"/>
                  <a:gd name="T12" fmla="*/ 11 w 29"/>
                  <a:gd name="T13" fmla="*/ 99 h 65"/>
                  <a:gd name="T14" fmla="*/ 8 w 29"/>
                  <a:gd name="T15" fmla="*/ 74 h 65"/>
                  <a:gd name="T16" fmla="*/ 8 w 29"/>
                  <a:gd name="T17" fmla="*/ 58 h 65"/>
                  <a:gd name="T18" fmla="*/ 3 w 29"/>
                  <a:gd name="T19" fmla="*/ 55 h 65"/>
                  <a:gd name="T20" fmla="*/ 3 w 29"/>
                  <a:gd name="T21" fmla="*/ 41 h 65"/>
                  <a:gd name="T22" fmla="*/ 0 w 29"/>
                  <a:gd name="T23" fmla="*/ 27 h 65"/>
                  <a:gd name="T24" fmla="*/ 0 w 29"/>
                  <a:gd name="T25" fmla="*/ 14 h 65"/>
                  <a:gd name="T26" fmla="*/ 3 w 29"/>
                  <a:gd name="T27" fmla="*/ 0 h 65"/>
                  <a:gd name="T28" fmla="*/ 0 w 29"/>
                  <a:gd name="T29" fmla="*/ 16 h 65"/>
                  <a:gd name="T30" fmla="*/ 3 w 29"/>
                  <a:gd name="T31" fmla="*/ 33 h 65"/>
                  <a:gd name="T32" fmla="*/ 8 w 29"/>
                  <a:gd name="T33" fmla="*/ 55 h 65"/>
                  <a:gd name="T34" fmla="*/ 8 w 29"/>
                  <a:gd name="T35" fmla="*/ 60 h 65"/>
                  <a:gd name="T36" fmla="*/ 8 w 29"/>
                  <a:gd name="T37" fmla="*/ 79 h 65"/>
                  <a:gd name="T38" fmla="*/ 14 w 29"/>
                  <a:gd name="T39" fmla="*/ 99 h 65"/>
                  <a:gd name="T40" fmla="*/ 16 w 29"/>
                  <a:gd name="T41" fmla="*/ 110 h 65"/>
                  <a:gd name="T42" fmla="*/ 27 w 29"/>
                  <a:gd name="T43" fmla="*/ 118 h 65"/>
                  <a:gd name="T44" fmla="*/ 57 w 29"/>
                  <a:gd name="T45" fmla="*/ 156 h 65"/>
                  <a:gd name="T46" fmla="*/ 76 w 29"/>
                  <a:gd name="T47" fmla="*/ 173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65">
                    <a:moveTo>
                      <a:pt x="28" y="63"/>
                    </a:moveTo>
                    <a:lnTo>
                      <a:pt x="29" y="65"/>
                    </a:lnTo>
                    <a:lnTo>
                      <a:pt x="28" y="65"/>
                    </a:lnTo>
                    <a:lnTo>
                      <a:pt x="26" y="63"/>
                    </a:lnTo>
                    <a:lnTo>
                      <a:pt x="9" y="43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3" y="27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10" y="43"/>
                    </a:lnTo>
                    <a:lnTo>
                      <a:pt x="21" y="57"/>
                    </a:lnTo>
                    <a:lnTo>
                      <a:pt x="28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72" name="Freeform 1491"/>
              <p:cNvSpPr>
                <a:spLocks/>
              </p:cNvSpPr>
              <p:nvPr/>
            </p:nvSpPr>
            <p:spPr bwMode="auto">
              <a:xfrm>
                <a:off x="4729" y="1964"/>
                <a:ext cx="87" cy="173"/>
              </a:xfrm>
              <a:custGeom>
                <a:avLst/>
                <a:gdLst>
                  <a:gd name="T0" fmla="*/ 84 w 32"/>
                  <a:gd name="T1" fmla="*/ 170 h 63"/>
                  <a:gd name="T2" fmla="*/ 87 w 32"/>
                  <a:gd name="T3" fmla="*/ 173 h 63"/>
                  <a:gd name="T4" fmla="*/ 84 w 32"/>
                  <a:gd name="T5" fmla="*/ 170 h 63"/>
                  <a:gd name="T6" fmla="*/ 68 w 32"/>
                  <a:gd name="T7" fmla="*/ 157 h 63"/>
                  <a:gd name="T8" fmla="*/ 52 w 32"/>
                  <a:gd name="T9" fmla="*/ 140 h 63"/>
                  <a:gd name="T10" fmla="*/ 35 w 32"/>
                  <a:gd name="T11" fmla="*/ 118 h 63"/>
                  <a:gd name="T12" fmla="*/ 24 w 32"/>
                  <a:gd name="T13" fmla="*/ 71 h 63"/>
                  <a:gd name="T14" fmla="*/ 14 w 32"/>
                  <a:gd name="T15" fmla="*/ 49 h 63"/>
                  <a:gd name="T16" fmla="*/ 3 w 32"/>
                  <a:gd name="T17" fmla="*/ 14 h 63"/>
                  <a:gd name="T18" fmla="*/ 0 w 32"/>
                  <a:gd name="T19" fmla="*/ 0 h 63"/>
                  <a:gd name="T20" fmla="*/ 3 w 32"/>
                  <a:gd name="T21" fmla="*/ 16 h 63"/>
                  <a:gd name="T22" fmla="*/ 16 w 32"/>
                  <a:gd name="T23" fmla="*/ 55 h 63"/>
                  <a:gd name="T24" fmla="*/ 24 w 32"/>
                  <a:gd name="T25" fmla="*/ 74 h 63"/>
                  <a:gd name="T26" fmla="*/ 38 w 32"/>
                  <a:gd name="T27" fmla="*/ 118 h 63"/>
                  <a:gd name="T28" fmla="*/ 54 w 32"/>
                  <a:gd name="T29" fmla="*/ 140 h 63"/>
                  <a:gd name="T30" fmla="*/ 68 w 32"/>
                  <a:gd name="T31" fmla="*/ 154 h 63"/>
                  <a:gd name="T32" fmla="*/ 84 w 32"/>
                  <a:gd name="T33" fmla="*/ 17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2" y="63"/>
                    </a:lnTo>
                    <a:lnTo>
                      <a:pt x="31" y="62"/>
                    </a:lnTo>
                    <a:lnTo>
                      <a:pt x="25" y="57"/>
                    </a:lnTo>
                    <a:lnTo>
                      <a:pt x="19" y="51"/>
                    </a:lnTo>
                    <a:lnTo>
                      <a:pt x="13" y="43"/>
                    </a:lnTo>
                    <a:lnTo>
                      <a:pt x="9" y="26"/>
                    </a:lnTo>
                    <a:lnTo>
                      <a:pt x="5" y="1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6" y="20"/>
                    </a:lnTo>
                    <a:lnTo>
                      <a:pt x="9" y="27"/>
                    </a:lnTo>
                    <a:lnTo>
                      <a:pt x="14" y="43"/>
                    </a:lnTo>
                    <a:lnTo>
                      <a:pt x="20" y="51"/>
                    </a:lnTo>
                    <a:lnTo>
                      <a:pt x="25" y="56"/>
                    </a:lnTo>
                    <a:lnTo>
                      <a:pt x="31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4080" name="Group 1492"/>
            <p:cNvGrpSpPr>
              <a:grpSpLocks/>
            </p:cNvGrpSpPr>
            <p:nvPr/>
          </p:nvGrpSpPr>
          <p:grpSpPr bwMode="auto">
            <a:xfrm rot="930613">
              <a:off x="1496" y="3412"/>
              <a:ext cx="431" cy="414"/>
              <a:chOff x="1271" y="3122"/>
              <a:chExt cx="431" cy="414"/>
            </a:xfrm>
          </p:grpSpPr>
          <p:sp>
            <p:nvSpPr>
              <p:cNvPr id="4081" name="Freeform 1493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82" name="Freeform 1494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83" name="Freeform 1495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84" name="Freeform 1496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85" name="Freeform 1497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86" name="Freeform 1498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87" name="Freeform 1499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88" name="Freeform 1500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89" name="Freeform 1501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0" name="Freeform 1502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1" name="Freeform 1503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2" name="Freeform 1504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3" name="Freeform 1505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4" name="Freeform 1506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5" name="Freeform 1507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6" name="Freeform 1508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7" name="Freeform 1509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8" name="Freeform 1510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99" name="Freeform 1511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0" name="Freeform 1512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1" name="Freeform 1513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2" name="Freeform 1514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3" name="Freeform 1515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4" name="Freeform 1516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5" name="Freeform 1517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6" name="Freeform 1518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7" name="Freeform 1519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8" name="Freeform 1520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09" name="Freeform 1521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0" name="Freeform 1522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1" name="Freeform 1523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2" name="Freeform 1524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3" name="Freeform 1525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4" name="Freeform 1526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5" name="Freeform 1527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6" name="Freeform 1528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7" name="Freeform 1529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8" name="Freeform 1530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19" name="Freeform 1531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20" name="Freeform 1532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21" name="Freeform 1533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22" name="Freeform 1534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23" name="Freeform 1535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24" name="Freeform 1536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25" name="Freeform 1537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126" name="Freeform 1538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grpSp>
        <p:nvGrpSpPr>
          <p:cNvPr id="3078" name="Group 1539"/>
          <p:cNvGrpSpPr>
            <a:grpSpLocks/>
          </p:cNvGrpSpPr>
          <p:nvPr/>
        </p:nvGrpSpPr>
        <p:grpSpPr bwMode="auto">
          <a:xfrm>
            <a:off x="609600" y="338138"/>
            <a:ext cx="1452563" cy="1816100"/>
            <a:chOff x="1439" y="460"/>
            <a:chExt cx="655" cy="819"/>
          </a:xfrm>
        </p:grpSpPr>
        <p:grpSp>
          <p:nvGrpSpPr>
            <p:cNvPr id="3362" name="Group 1540"/>
            <p:cNvGrpSpPr>
              <a:grpSpLocks/>
            </p:cNvGrpSpPr>
            <p:nvPr/>
          </p:nvGrpSpPr>
          <p:grpSpPr bwMode="auto">
            <a:xfrm>
              <a:off x="1800" y="460"/>
              <a:ext cx="294" cy="703"/>
              <a:chOff x="1800" y="460"/>
              <a:chExt cx="294" cy="703"/>
            </a:xfrm>
          </p:grpSpPr>
          <p:sp>
            <p:nvSpPr>
              <p:cNvPr id="3866" name="Freeform 1541"/>
              <p:cNvSpPr>
                <a:spLocks/>
              </p:cNvSpPr>
              <p:nvPr/>
            </p:nvSpPr>
            <p:spPr bwMode="auto">
              <a:xfrm>
                <a:off x="1996" y="874"/>
                <a:ext cx="6" cy="9"/>
              </a:xfrm>
              <a:custGeom>
                <a:avLst/>
                <a:gdLst>
                  <a:gd name="T0" fmla="*/ 6 w 6"/>
                  <a:gd name="T1" fmla="*/ 9 h 9"/>
                  <a:gd name="T2" fmla="*/ 5 w 6"/>
                  <a:gd name="T3" fmla="*/ 8 h 9"/>
                  <a:gd name="T4" fmla="*/ 5 w 6"/>
                  <a:gd name="T5" fmla="*/ 9 h 9"/>
                  <a:gd name="T6" fmla="*/ 0 w 6"/>
                  <a:gd name="T7" fmla="*/ 0 h 9"/>
                  <a:gd name="T8" fmla="*/ 1 w 6"/>
                  <a:gd name="T9" fmla="*/ 2 h 9"/>
                  <a:gd name="T10" fmla="*/ 3 w 6"/>
                  <a:gd name="T11" fmla="*/ 2 h 9"/>
                  <a:gd name="T12" fmla="*/ 6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67" name="Freeform 1542"/>
              <p:cNvSpPr>
                <a:spLocks/>
              </p:cNvSpPr>
              <p:nvPr/>
            </p:nvSpPr>
            <p:spPr bwMode="auto">
              <a:xfrm>
                <a:off x="1988" y="860"/>
                <a:ext cx="2" cy="9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6 h 9"/>
                  <a:gd name="T4" fmla="*/ 0 w 2"/>
                  <a:gd name="T5" fmla="*/ 1 h 9"/>
                  <a:gd name="T6" fmla="*/ 0 w 2"/>
                  <a:gd name="T7" fmla="*/ 0 h 9"/>
                  <a:gd name="T8" fmla="*/ 0 w 2"/>
                  <a:gd name="T9" fmla="*/ 1 h 9"/>
                  <a:gd name="T10" fmla="*/ 2 w 2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lnTo>
                      <a:pt x="1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68" name="Freeform 1543"/>
              <p:cNvSpPr>
                <a:spLocks/>
              </p:cNvSpPr>
              <p:nvPr/>
            </p:nvSpPr>
            <p:spPr bwMode="auto">
              <a:xfrm>
                <a:off x="1984" y="881"/>
                <a:ext cx="4" cy="6"/>
              </a:xfrm>
              <a:custGeom>
                <a:avLst/>
                <a:gdLst>
                  <a:gd name="T0" fmla="*/ 1 w 4"/>
                  <a:gd name="T1" fmla="*/ 5 h 6"/>
                  <a:gd name="T2" fmla="*/ 0 w 4"/>
                  <a:gd name="T3" fmla="*/ 0 h 6"/>
                  <a:gd name="T4" fmla="*/ 4 w 4"/>
                  <a:gd name="T5" fmla="*/ 6 h 6"/>
                  <a:gd name="T6" fmla="*/ 1 w 4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69" name="Freeform 1544"/>
              <p:cNvSpPr>
                <a:spLocks/>
              </p:cNvSpPr>
              <p:nvPr/>
            </p:nvSpPr>
            <p:spPr bwMode="auto">
              <a:xfrm>
                <a:off x="1924" y="623"/>
                <a:ext cx="153" cy="369"/>
              </a:xfrm>
              <a:custGeom>
                <a:avLst/>
                <a:gdLst>
                  <a:gd name="T0" fmla="*/ 5 w 153"/>
                  <a:gd name="T1" fmla="*/ 12 h 369"/>
                  <a:gd name="T2" fmla="*/ 0 w 153"/>
                  <a:gd name="T3" fmla="*/ 36 h 369"/>
                  <a:gd name="T4" fmla="*/ 3 w 153"/>
                  <a:gd name="T5" fmla="*/ 37 h 369"/>
                  <a:gd name="T6" fmla="*/ 6 w 153"/>
                  <a:gd name="T7" fmla="*/ 72 h 369"/>
                  <a:gd name="T8" fmla="*/ 14 w 153"/>
                  <a:gd name="T9" fmla="*/ 110 h 369"/>
                  <a:gd name="T10" fmla="*/ 27 w 153"/>
                  <a:gd name="T11" fmla="*/ 156 h 369"/>
                  <a:gd name="T12" fmla="*/ 41 w 153"/>
                  <a:gd name="T13" fmla="*/ 188 h 369"/>
                  <a:gd name="T14" fmla="*/ 35 w 153"/>
                  <a:gd name="T15" fmla="*/ 178 h 369"/>
                  <a:gd name="T16" fmla="*/ 55 w 153"/>
                  <a:gd name="T17" fmla="*/ 237 h 369"/>
                  <a:gd name="T18" fmla="*/ 57 w 153"/>
                  <a:gd name="T19" fmla="*/ 239 h 369"/>
                  <a:gd name="T20" fmla="*/ 59 w 153"/>
                  <a:gd name="T21" fmla="*/ 246 h 369"/>
                  <a:gd name="T22" fmla="*/ 61 w 153"/>
                  <a:gd name="T23" fmla="*/ 248 h 369"/>
                  <a:gd name="T24" fmla="*/ 66 w 153"/>
                  <a:gd name="T25" fmla="*/ 260 h 369"/>
                  <a:gd name="T26" fmla="*/ 67 w 153"/>
                  <a:gd name="T27" fmla="*/ 270 h 369"/>
                  <a:gd name="T28" fmla="*/ 97 w 153"/>
                  <a:gd name="T29" fmla="*/ 314 h 369"/>
                  <a:gd name="T30" fmla="*/ 102 w 153"/>
                  <a:gd name="T31" fmla="*/ 320 h 369"/>
                  <a:gd name="T32" fmla="*/ 113 w 153"/>
                  <a:gd name="T33" fmla="*/ 330 h 369"/>
                  <a:gd name="T34" fmla="*/ 88 w 153"/>
                  <a:gd name="T35" fmla="*/ 300 h 369"/>
                  <a:gd name="T36" fmla="*/ 95 w 153"/>
                  <a:gd name="T37" fmla="*/ 306 h 369"/>
                  <a:gd name="T38" fmla="*/ 119 w 153"/>
                  <a:gd name="T39" fmla="*/ 336 h 369"/>
                  <a:gd name="T40" fmla="*/ 136 w 153"/>
                  <a:gd name="T41" fmla="*/ 355 h 369"/>
                  <a:gd name="T42" fmla="*/ 139 w 153"/>
                  <a:gd name="T43" fmla="*/ 356 h 369"/>
                  <a:gd name="T44" fmla="*/ 139 w 153"/>
                  <a:gd name="T45" fmla="*/ 355 h 369"/>
                  <a:gd name="T46" fmla="*/ 153 w 153"/>
                  <a:gd name="T47" fmla="*/ 369 h 369"/>
                  <a:gd name="T48" fmla="*/ 138 w 153"/>
                  <a:gd name="T49" fmla="*/ 350 h 369"/>
                  <a:gd name="T50" fmla="*/ 144 w 153"/>
                  <a:gd name="T51" fmla="*/ 352 h 369"/>
                  <a:gd name="T52" fmla="*/ 134 w 153"/>
                  <a:gd name="T53" fmla="*/ 341 h 369"/>
                  <a:gd name="T54" fmla="*/ 129 w 153"/>
                  <a:gd name="T55" fmla="*/ 336 h 369"/>
                  <a:gd name="T56" fmla="*/ 123 w 153"/>
                  <a:gd name="T57" fmla="*/ 330 h 369"/>
                  <a:gd name="T58" fmla="*/ 134 w 153"/>
                  <a:gd name="T59" fmla="*/ 347 h 369"/>
                  <a:gd name="T60" fmla="*/ 137 w 153"/>
                  <a:gd name="T61" fmla="*/ 351 h 369"/>
                  <a:gd name="T62" fmla="*/ 113 w 153"/>
                  <a:gd name="T63" fmla="*/ 319 h 369"/>
                  <a:gd name="T64" fmla="*/ 108 w 153"/>
                  <a:gd name="T65" fmla="*/ 309 h 369"/>
                  <a:gd name="T66" fmla="*/ 87 w 153"/>
                  <a:gd name="T67" fmla="*/ 283 h 369"/>
                  <a:gd name="T68" fmla="*/ 86 w 153"/>
                  <a:gd name="T69" fmla="*/ 274 h 369"/>
                  <a:gd name="T70" fmla="*/ 78 w 153"/>
                  <a:gd name="T71" fmla="*/ 265 h 369"/>
                  <a:gd name="T72" fmla="*/ 82 w 153"/>
                  <a:gd name="T73" fmla="*/ 274 h 369"/>
                  <a:gd name="T74" fmla="*/ 64 w 153"/>
                  <a:gd name="T75" fmla="*/ 243 h 369"/>
                  <a:gd name="T76" fmla="*/ 64 w 153"/>
                  <a:gd name="T77" fmla="*/ 234 h 369"/>
                  <a:gd name="T78" fmla="*/ 54 w 153"/>
                  <a:gd name="T79" fmla="*/ 200 h 369"/>
                  <a:gd name="T80" fmla="*/ 52 w 153"/>
                  <a:gd name="T81" fmla="*/ 193 h 369"/>
                  <a:gd name="T82" fmla="*/ 44 w 153"/>
                  <a:gd name="T83" fmla="*/ 169 h 369"/>
                  <a:gd name="T84" fmla="*/ 36 w 153"/>
                  <a:gd name="T85" fmla="*/ 136 h 369"/>
                  <a:gd name="T86" fmla="*/ 29 w 153"/>
                  <a:gd name="T87" fmla="*/ 115 h 369"/>
                  <a:gd name="T88" fmla="*/ 19 w 153"/>
                  <a:gd name="T89" fmla="*/ 77 h 369"/>
                  <a:gd name="T90" fmla="*/ 13 w 153"/>
                  <a:gd name="T91" fmla="*/ 62 h 369"/>
                  <a:gd name="T92" fmla="*/ 14 w 153"/>
                  <a:gd name="T93" fmla="*/ 17 h 369"/>
                  <a:gd name="T94" fmla="*/ 10 w 153"/>
                  <a:gd name="T95" fmla="*/ 1 h 3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53" h="369">
                    <a:moveTo>
                      <a:pt x="4" y="7"/>
                    </a:moveTo>
                    <a:lnTo>
                      <a:pt x="5" y="5"/>
                    </a:lnTo>
                    <a:lnTo>
                      <a:pt x="6" y="7"/>
                    </a:lnTo>
                    <a:lnTo>
                      <a:pt x="5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57"/>
                    </a:lnTo>
                    <a:lnTo>
                      <a:pt x="6" y="62"/>
                    </a:lnTo>
                    <a:lnTo>
                      <a:pt x="8" y="74"/>
                    </a:lnTo>
                    <a:lnTo>
                      <a:pt x="6" y="72"/>
                    </a:lnTo>
                    <a:lnTo>
                      <a:pt x="5" y="74"/>
                    </a:lnTo>
                    <a:lnTo>
                      <a:pt x="6" y="80"/>
                    </a:lnTo>
                    <a:lnTo>
                      <a:pt x="11" y="94"/>
                    </a:lnTo>
                    <a:lnTo>
                      <a:pt x="14" y="110"/>
                    </a:lnTo>
                    <a:lnTo>
                      <a:pt x="19" y="126"/>
                    </a:lnTo>
                    <a:lnTo>
                      <a:pt x="23" y="135"/>
                    </a:lnTo>
                    <a:lnTo>
                      <a:pt x="25" y="146"/>
                    </a:lnTo>
                    <a:lnTo>
                      <a:pt x="27" y="156"/>
                    </a:lnTo>
                    <a:lnTo>
                      <a:pt x="31" y="162"/>
                    </a:lnTo>
                    <a:lnTo>
                      <a:pt x="34" y="172"/>
                    </a:lnTo>
                    <a:lnTo>
                      <a:pt x="36" y="178"/>
                    </a:lnTo>
                    <a:lnTo>
                      <a:pt x="41" y="188"/>
                    </a:lnTo>
                    <a:lnTo>
                      <a:pt x="41" y="191"/>
                    </a:lnTo>
                    <a:lnTo>
                      <a:pt x="39" y="186"/>
                    </a:lnTo>
                    <a:lnTo>
                      <a:pt x="36" y="180"/>
                    </a:lnTo>
                    <a:lnTo>
                      <a:pt x="35" y="178"/>
                    </a:lnTo>
                    <a:lnTo>
                      <a:pt x="35" y="180"/>
                    </a:lnTo>
                    <a:lnTo>
                      <a:pt x="44" y="207"/>
                    </a:lnTo>
                    <a:lnTo>
                      <a:pt x="54" y="236"/>
                    </a:lnTo>
                    <a:lnTo>
                      <a:pt x="55" y="237"/>
                    </a:lnTo>
                    <a:lnTo>
                      <a:pt x="55" y="236"/>
                    </a:lnTo>
                    <a:lnTo>
                      <a:pt x="56" y="237"/>
                    </a:lnTo>
                    <a:lnTo>
                      <a:pt x="57" y="241"/>
                    </a:lnTo>
                    <a:lnTo>
                      <a:pt x="57" y="239"/>
                    </a:lnTo>
                    <a:lnTo>
                      <a:pt x="56" y="241"/>
                    </a:lnTo>
                    <a:lnTo>
                      <a:pt x="57" y="246"/>
                    </a:lnTo>
                    <a:lnTo>
                      <a:pt x="57" y="243"/>
                    </a:lnTo>
                    <a:lnTo>
                      <a:pt x="59" y="246"/>
                    </a:lnTo>
                    <a:lnTo>
                      <a:pt x="57" y="242"/>
                    </a:lnTo>
                    <a:lnTo>
                      <a:pt x="59" y="242"/>
                    </a:lnTo>
                    <a:lnTo>
                      <a:pt x="59" y="243"/>
                    </a:lnTo>
                    <a:lnTo>
                      <a:pt x="61" y="248"/>
                    </a:lnTo>
                    <a:lnTo>
                      <a:pt x="64" y="256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66" y="260"/>
                    </a:lnTo>
                    <a:lnTo>
                      <a:pt x="65" y="257"/>
                    </a:lnTo>
                    <a:lnTo>
                      <a:pt x="64" y="258"/>
                    </a:lnTo>
                    <a:lnTo>
                      <a:pt x="64" y="260"/>
                    </a:lnTo>
                    <a:lnTo>
                      <a:pt x="67" y="270"/>
                    </a:lnTo>
                    <a:lnTo>
                      <a:pt x="80" y="292"/>
                    </a:lnTo>
                    <a:lnTo>
                      <a:pt x="87" y="303"/>
                    </a:lnTo>
                    <a:lnTo>
                      <a:pt x="96" y="314"/>
                    </a:lnTo>
                    <a:lnTo>
                      <a:pt x="97" y="314"/>
                    </a:lnTo>
                    <a:lnTo>
                      <a:pt x="98" y="315"/>
                    </a:lnTo>
                    <a:lnTo>
                      <a:pt x="102" y="319"/>
                    </a:lnTo>
                    <a:lnTo>
                      <a:pt x="101" y="319"/>
                    </a:lnTo>
                    <a:lnTo>
                      <a:pt x="102" y="320"/>
                    </a:lnTo>
                    <a:lnTo>
                      <a:pt x="106" y="326"/>
                    </a:lnTo>
                    <a:lnTo>
                      <a:pt x="110" y="329"/>
                    </a:lnTo>
                    <a:lnTo>
                      <a:pt x="116" y="335"/>
                    </a:lnTo>
                    <a:lnTo>
                      <a:pt x="113" y="330"/>
                    </a:lnTo>
                    <a:lnTo>
                      <a:pt x="101" y="316"/>
                    </a:lnTo>
                    <a:lnTo>
                      <a:pt x="98" y="313"/>
                    </a:lnTo>
                    <a:lnTo>
                      <a:pt x="93" y="306"/>
                    </a:lnTo>
                    <a:lnTo>
                      <a:pt x="88" y="300"/>
                    </a:lnTo>
                    <a:lnTo>
                      <a:pt x="87" y="299"/>
                    </a:lnTo>
                    <a:lnTo>
                      <a:pt x="88" y="298"/>
                    </a:lnTo>
                    <a:lnTo>
                      <a:pt x="90" y="300"/>
                    </a:lnTo>
                    <a:lnTo>
                      <a:pt x="95" y="306"/>
                    </a:lnTo>
                    <a:lnTo>
                      <a:pt x="100" y="311"/>
                    </a:lnTo>
                    <a:lnTo>
                      <a:pt x="110" y="320"/>
                    </a:lnTo>
                    <a:lnTo>
                      <a:pt x="115" y="329"/>
                    </a:lnTo>
                    <a:lnTo>
                      <a:pt x="119" y="336"/>
                    </a:lnTo>
                    <a:lnTo>
                      <a:pt x="124" y="341"/>
                    </a:lnTo>
                    <a:lnTo>
                      <a:pt x="128" y="345"/>
                    </a:lnTo>
                    <a:lnTo>
                      <a:pt x="132" y="350"/>
                    </a:lnTo>
                    <a:lnTo>
                      <a:pt x="136" y="355"/>
                    </a:lnTo>
                    <a:lnTo>
                      <a:pt x="137" y="355"/>
                    </a:lnTo>
                    <a:lnTo>
                      <a:pt x="142" y="361"/>
                    </a:lnTo>
                    <a:lnTo>
                      <a:pt x="142" y="360"/>
                    </a:lnTo>
                    <a:lnTo>
                      <a:pt x="139" y="356"/>
                    </a:lnTo>
                    <a:lnTo>
                      <a:pt x="132" y="347"/>
                    </a:lnTo>
                    <a:lnTo>
                      <a:pt x="134" y="350"/>
                    </a:lnTo>
                    <a:lnTo>
                      <a:pt x="136" y="352"/>
                    </a:lnTo>
                    <a:lnTo>
                      <a:pt x="139" y="355"/>
                    </a:lnTo>
                    <a:lnTo>
                      <a:pt x="143" y="357"/>
                    </a:lnTo>
                    <a:lnTo>
                      <a:pt x="144" y="361"/>
                    </a:lnTo>
                    <a:lnTo>
                      <a:pt x="149" y="366"/>
                    </a:lnTo>
                    <a:lnTo>
                      <a:pt x="153" y="369"/>
                    </a:lnTo>
                    <a:lnTo>
                      <a:pt x="153" y="367"/>
                    </a:lnTo>
                    <a:lnTo>
                      <a:pt x="148" y="361"/>
                    </a:lnTo>
                    <a:lnTo>
                      <a:pt x="147" y="361"/>
                    </a:lnTo>
                    <a:lnTo>
                      <a:pt x="138" y="350"/>
                    </a:lnTo>
                    <a:lnTo>
                      <a:pt x="138" y="349"/>
                    </a:lnTo>
                    <a:lnTo>
                      <a:pt x="141" y="351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2" y="349"/>
                    </a:lnTo>
                    <a:lnTo>
                      <a:pt x="136" y="341"/>
                    </a:lnTo>
                    <a:lnTo>
                      <a:pt x="134" y="340"/>
                    </a:lnTo>
                    <a:lnTo>
                      <a:pt x="134" y="341"/>
                    </a:lnTo>
                    <a:lnTo>
                      <a:pt x="139" y="346"/>
                    </a:lnTo>
                    <a:lnTo>
                      <a:pt x="133" y="342"/>
                    </a:lnTo>
                    <a:lnTo>
                      <a:pt x="129" y="338"/>
                    </a:lnTo>
                    <a:lnTo>
                      <a:pt x="129" y="336"/>
                    </a:lnTo>
                    <a:lnTo>
                      <a:pt x="129" y="335"/>
                    </a:lnTo>
                    <a:lnTo>
                      <a:pt x="128" y="334"/>
                    </a:lnTo>
                    <a:lnTo>
                      <a:pt x="124" y="330"/>
                    </a:lnTo>
                    <a:lnTo>
                      <a:pt x="123" y="330"/>
                    </a:lnTo>
                    <a:lnTo>
                      <a:pt x="119" y="326"/>
                    </a:lnTo>
                    <a:lnTo>
                      <a:pt x="122" y="331"/>
                    </a:lnTo>
                    <a:lnTo>
                      <a:pt x="127" y="336"/>
                    </a:lnTo>
                    <a:lnTo>
                      <a:pt x="134" y="347"/>
                    </a:lnTo>
                    <a:lnTo>
                      <a:pt x="138" y="351"/>
                    </a:lnTo>
                    <a:lnTo>
                      <a:pt x="137" y="351"/>
                    </a:lnTo>
                    <a:lnTo>
                      <a:pt x="136" y="350"/>
                    </a:lnTo>
                    <a:lnTo>
                      <a:pt x="137" y="351"/>
                    </a:lnTo>
                    <a:lnTo>
                      <a:pt x="131" y="345"/>
                    </a:lnTo>
                    <a:lnTo>
                      <a:pt x="124" y="336"/>
                    </a:lnTo>
                    <a:lnTo>
                      <a:pt x="115" y="323"/>
                    </a:lnTo>
                    <a:lnTo>
                      <a:pt x="113" y="319"/>
                    </a:lnTo>
                    <a:lnTo>
                      <a:pt x="113" y="316"/>
                    </a:lnTo>
                    <a:lnTo>
                      <a:pt x="116" y="319"/>
                    </a:lnTo>
                    <a:lnTo>
                      <a:pt x="113" y="314"/>
                    </a:lnTo>
                    <a:lnTo>
                      <a:pt x="108" y="309"/>
                    </a:lnTo>
                    <a:lnTo>
                      <a:pt x="102" y="303"/>
                    </a:lnTo>
                    <a:lnTo>
                      <a:pt x="97" y="297"/>
                    </a:lnTo>
                    <a:lnTo>
                      <a:pt x="88" y="284"/>
                    </a:lnTo>
                    <a:lnTo>
                      <a:pt x="87" y="283"/>
                    </a:lnTo>
                    <a:lnTo>
                      <a:pt x="83" y="277"/>
                    </a:lnTo>
                    <a:lnTo>
                      <a:pt x="85" y="275"/>
                    </a:lnTo>
                    <a:lnTo>
                      <a:pt x="86" y="275"/>
                    </a:lnTo>
                    <a:lnTo>
                      <a:pt x="86" y="274"/>
                    </a:lnTo>
                    <a:lnTo>
                      <a:pt x="81" y="265"/>
                    </a:lnTo>
                    <a:lnTo>
                      <a:pt x="78" y="260"/>
                    </a:lnTo>
                    <a:lnTo>
                      <a:pt x="77" y="260"/>
                    </a:lnTo>
                    <a:lnTo>
                      <a:pt x="78" y="265"/>
                    </a:lnTo>
                    <a:lnTo>
                      <a:pt x="81" y="270"/>
                    </a:lnTo>
                    <a:lnTo>
                      <a:pt x="82" y="274"/>
                    </a:lnTo>
                    <a:lnTo>
                      <a:pt x="83" y="275"/>
                    </a:lnTo>
                    <a:lnTo>
                      <a:pt x="82" y="274"/>
                    </a:lnTo>
                    <a:lnTo>
                      <a:pt x="75" y="263"/>
                    </a:lnTo>
                    <a:lnTo>
                      <a:pt x="70" y="252"/>
                    </a:lnTo>
                    <a:lnTo>
                      <a:pt x="67" y="249"/>
                    </a:lnTo>
                    <a:lnTo>
                      <a:pt x="64" y="243"/>
                    </a:lnTo>
                    <a:lnTo>
                      <a:pt x="61" y="234"/>
                    </a:lnTo>
                    <a:lnTo>
                      <a:pt x="60" y="228"/>
                    </a:lnTo>
                    <a:lnTo>
                      <a:pt x="60" y="229"/>
                    </a:lnTo>
                    <a:lnTo>
                      <a:pt x="64" y="234"/>
                    </a:lnTo>
                    <a:lnTo>
                      <a:pt x="60" y="223"/>
                    </a:lnTo>
                    <a:lnTo>
                      <a:pt x="57" y="215"/>
                    </a:lnTo>
                    <a:lnTo>
                      <a:pt x="55" y="207"/>
                    </a:lnTo>
                    <a:lnTo>
                      <a:pt x="54" y="200"/>
                    </a:lnTo>
                    <a:lnTo>
                      <a:pt x="50" y="192"/>
                    </a:lnTo>
                    <a:lnTo>
                      <a:pt x="51" y="193"/>
                    </a:lnTo>
                    <a:lnTo>
                      <a:pt x="52" y="195"/>
                    </a:lnTo>
                    <a:lnTo>
                      <a:pt x="52" y="193"/>
                    </a:lnTo>
                    <a:lnTo>
                      <a:pt x="51" y="186"/>
                    </a:lnTo>
                    <a:lnTo>
                      <a:pt x="50" y="182"/>
                    </a:lnTo>
                    <a:lnTo>
                      <a:pt x="46" y="177"/>
                    </a:lnTo>
                    <a:lnTo>
                      <a:pt x="44" y="169"/>
                    </a:lnTo>
                    <a:lnTo>
                      <a:pt x="39" y="150"/>
                    </a:lnTo>
                    <a:lnTo>
                      <a:pt x="39" y="147"/>
                    </a:lnTo>
                    <a:lnTo>
                      <a:pt x="39" y="149"/>
                    </a:lnTo>
                    <a:lnTo>
                      <a:pt x="36" y="136"/>
                    </a:lnTo>
                    <a:lnTo>
                      <a:pt x="35" y="134"/>
                    </a:lnTo>
                    <a:lnTo>
                      <a:pt x="34" y="130"/>
                    </a:lnTo>
                    <a:lnTo>
                      <a:pt x="31" y="120"/>
                    </a:lnTo>
                    <a:lnTo>
                      <a:pt x="29" y="115"/>
                    </a:lnTo>
                    <a:lnTo>
                      <a:pt x="26" y="108"/>
                    </a:lnTo>
                    <a:lnTo>
                      <a:pt x="24" y="96"/>
                    </a:lnTo>
                    <a:lnTo>
                      <a:pt x="20" y="87"/>
                    </a:lnTo>
                    <a:lnTo>
                      <a:pt x="19" y="77"/>
                    </a:lnTo>
                    <a:lnTo>
                      <a:pt x="16" y="65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62"/>
                    </a:lnTo>
                    <a:lnTo>
                      <a:pt x="11" y="50"/>
                    </a:lnTo>
                    <a:lnTo>
                      <a:pt x="11" y="38"/>
                    </a:lnTo>
                    <a:lnTo>
                      <a:pt x="11" y="27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13" y="8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0" name="Freeform 1545"/>
              <p:cNvSpPr>
                <a:spLocks/>
              </p:cNvSpPr>
              <p:nvPr/>
            </p:nvSpPr>
            <p:spPr bwMode="auto">
              <a:xfrm>
                <a:off x="2053" y="97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1" name="Freeform 1546"/>
              <p:cNvSpPr>
                <a:spLocks/>
              </p:cNvSpPr>
              <p:nvPr/>
            </p:nvSpPr>
            <p:spPr bwMode="auto">
              <a:xfrm>
                <a:off x="2002" y="646"/>
                <a:ext cx="10" cy="23"/>
              </a:xfrm>
              <a:custGeom>
                <a:avLst/>
                <a:gdLst>
                  <a:gd name="T0" fmla="*/ 4 w 10"/>
                  <a:gd name="T1" fmla="*/ 14 h 23"/>
                  <a:gd name="T2" fmla="*/ 8 w 10"/>
                  <a:gd name="T3" fmla="*/ 21 h 23"/>
                  <a:gd name="T4" fmla="*/ 9 w 10"/>
                  <a:gd name="T5" fmla="*/ 23 h 23"/>
                  <a:gd name="T6" fmla="*/ 10 w 10"/>
                  <a:gd name="T7" fmla="*/ 21 h 23"/>
                  <a:gd name="T8" fmla="*/ 5 w 10"/>
                  <a:gd name="T9" fmla="*/ 10 h 23"/>
                  <a:gd name="T10" fmla="*/ 0 w 10"/>
                  <a:gd name="T11" fmla="*/ 0 h 23"/>
                  <a:gd name="T12" fmla="*/ 0 w 10"/>
                  <a:gd name="T13" fmla="*/ 1 h 23"/>
                  <a:gd name="T14" fmla="*/ 2 w 10"/>
                  <a:gd name="T15" fmla="*/ 5 h 23"/>
                  <a:gd name="T16" fmla="*/ 4 w 10"/>
                  <a:gd name="T17" fmla="*/ 1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3">
                    <a:moveTo>
                      <a:pt x="4" y="14"/>
                    </a:moveTo>
                    <a:lnTo>
                      <a:pt x="8" y="21"/>
                    </a:lnTo>
                    <a:lnTo>
                      <a:pt x="9" y="23"/>
                    </a:lnTo>
                    <a:lnTo>
                      <a:pt x="10" y="21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2" name="Freeform 1547"/>
              <p:cNvSpPr>
                <a:spLocks/>
              </p:cNvSpPr>
              <p:nvPr/>
            </p:nvSpPr>
            <p:spPr bwMode="auto">
              <a:xfrm>
                <a:off x="1990" y="854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0 w 4"/>
                  <a:gd name="T5" fmla="*/ 2 h 10"/>
                  <a:gd name="T6" fmla="*/ 1 w 4"/>
                  <a:gd name="T7" fmla="*/ 6 h 10"/>
                  <a:gd name="T8" fmla="*/ 1 w 4"/>
                  <a:gd name="T9" fmla="*/ 7 h 10"/>
                  <a:gd name="T10" fmla="*/ 3 w 4"/>
                  <a:gd name="T11" fmla="*/ 7 h 10"/>
                  <a:gd name="T12" fmla="*/ 4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3" name="Freeform 1548"/>
              <p:cNvSpPr>
                <a:spLocks/>
              </p:cNvSpPr>
              <p:nvPr/>
            </p:nvSpPr>
            <p:spPr bwMode="auto">
              <a:xfrm>
                <a:off x="2026" y="678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7 h 9"/>
                  <a:gd name="T4" fmla="*/ 0 w 4"/>
                  <a:gd name="T5" fmla="*/ 0 h 9"/>
                  <a:gd name="T6" fmla="*/ 3 w 4"/>
                  <a:gd name="T7" fmla="*/ 7 h 9"/>
                  <a:gd name="T8" fmla="*/ 3 w 4"/>
                  <a:gd name="T9" fmla="*/ 9 h 9"/>
                  <a:gd name="T10" fmla="*/ 4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7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4" name="Freeform 1549"/>
              <p:cNvSpPr>
                <a:spLocks/>
              </p:cNvSpPr>
              <p:nvPr/>
            </p:nvSpPr>
            <p:spPr bwMode="auto">
              <a:xfrm>
                <a:off x="2037" y="700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3 w 3"/>
                  <a:gd name="T3" fmla="*/ 7 h 8"/>
                  <a:gd name="T4" fmla="*/ 2 w 3"/>
                  <a:gd name="T5" fmla="*/ 3 h 8"/>
                  <a:gd name="T6" fmla="*/ 0 w 3"/>
                  <a:gd name="T7" fmla="*/ 0 h 8"/>
                  <a:gd name="T8" fmla="*/ 0 w 3"/>
                  <a:gd name="T9" fmla="*/ 3 h 8"/>
                  <a:gd name="T10" fmla="*/ 2 w 3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5" name="Freeform 1550"/>
              <p:cNvSpPr>
                <a:spLocks/>
              </p:cNvSpPr>
              <p:nvPr/>
            </p:nvSpPr>
            <p:spPr bwMode="auto">
              <a:xfrm>
                <a:off x="2024" y="664"/>
                <a:ext cx="13" cy="31"/>
              </a:xfrm>
              <a:custGeom>
                <a:avLst/>
                <a:gdLst>
                  <a:gd name="T0" fmla="*/ 0 w 13"/>
                  <a:gd name="T1" fmla="*/ 0 h 31"/>
                  <a:gd name="T2" fmla="*/ 2 w 13"/>
                  <a:gd name="T3" fmla="*/ 6 h 31"/>
                  <a:gd name="T4" fmla="*/ 5 w 13"/>
                  <a:gd name="T5" fmla="*/ 11 h 31"/>
                  <a:gd name="T6" fmla="*/ 6 w 13"/>
                  <a:gd name="T7" fmla="*/ 16 h 31"/>
                  <a:gd name="T8" fmla="*/ 7 w 13"/>
                  <a:gd name="T9" fmla="*/ 22 h 31"/>
                  <a:gd name="T10" fmla="*/ 11 w 13"/>
                  <a:gd name="T11" fmla="*/ 28 h 31"/>
                  <a:gd name="T12" fmla="*/ 12 w 13"/>
                  <a:gd name="T13" fmla="*/ 31 h 31"/>
                  <a:gd name="T14" fmla="*/ 12 w 13"/>
                  <a:gd name="T15" fmla="*/ 29 h 31"/>
                  <a:gd name="T16" fmla="*/ 13 w 13"/>
                  <a:gd name="T17" fmla="*/ 27 h 31"/>
                  <a:gd name="T18" fmla="*/ 12 w 13"/>
                  <a:gd name="T19" fmla="*/ 24 h 31"/>
                  <a:gd name="T20" fmla="*/ 11 w 13"/>
                  <a:gd name="T21" fmla="*/ 24 h 31"/>
                  <a:gd name="T22" fmla="*/ 10 w 13"/>
                  <a:gd name="T23" fmla="*/ 23 h 31"/>
                  <a:gd name="T24" fmla="*/ 7 w 13"/>
                  <a:gd name="T25" fmla="*/ 19 h 31"/>
                  <a:gd name="T26" fmla="*/ 6 w 13"/>
                  <a:gd name="T27" fmla="*/ 11 h 31"/>
                  <a:gd name="T28" fmla="*/ 5 w 13"/>
                  <a:gd name="T29" fmla="*/ 6 h 31"/>
                  <a:gd name="T30" fmla="*/ 2 w 13"/>
                  <a:gd name="T31" fmla="*/ 0 h 31"/>
                  <a:gd name="T32" fmla="*/ 1 w 13"/>
                  <a:gd name="T33" fmla="*/ 1 h 31"/>
                  <a:gd name="T34" fmla="*/ 0 w 13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lnTo>
                      <a:pt x="2" y="6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7" y="22"/>
                    </a:lnTo>
                    <a:lnTo>
                      <a:pt x="11" y="28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3" y="27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6" y="11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6" name="Freeform 1551"/>
              <p:cNvSpPr>
                <a:spLocks/>
              </p:cNvSpPr>
              <p:nvPr/>
            </p:nvSpPr>
            <p:spPr bwMode="auto">
              <a:xfrm>
                <a:off x="2041" y="701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0 w 1"/>
                  <a:gd name="T5" fmla="*/ 4 h 6"/>
                  <a:gd name="T6" fmla="*/ 1 w 1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7" name="Freeform 1552"/>
              <p:cNvSpPr>
                <a:spLocks/>
              </p:cNvSpPr>
              <p:nvPr/>
            </p:nvSpPr>
            <p:spPr bwMode="auto">
              <a:xfrm>
                <a:off x="2026" y="656"/>
                <a:ext cx="4" cy="10"/>
              </a:xfrm>
              <a:custGeom>
                <a:avLst/>
                <a:gdLst>
                  <a:gd name="T0" fmla="*/ 3 w 4"/>
                  <a:gd name="T1" fmla="*/ 5 h 10"/>
                  <a:gd name="T2" fmla="*/ 0 w 4"/>
                  <a:gd name="T3" fmla="*/ 0 h 10"/>
                  <a:gd name="T4" fmla="*/ 4 w 4"/>
                  <a:gd name="T5" fmla="*/ 10 h 10"/>
                  <a:gd name="T6" fmla="*/ 3 w 4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lnTo>
                      <a:pt x="0" y="0"/>
                    </a:lnTo>
                    <a:lnTo>
                      <a:pt x="4" y="1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8" name="Freeform 1553"/>
              <p:cNvSpPr>
                <a:spLocks/>
              </p:cNvSpPr>
              <p:nvPr/>
            </p:nvSpPr>
            <p:spPr bwMode="auto">
              <a:xfrm>
                <a:off x="2032" y="66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4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6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79" name="Freeform 1554"/>
              <p:cNvSpPr>
                <a:spLocks/>
              </p:cNvSpPr>
              <p:nvPr/>
            </p:nvSpPr>
            <p:spPr bwMode="auto">
              <a:xfrm>
                <a:off x="1949" y="585"/>
                <a:ext cx="142" cy="254"/>
              </a:xfrm>
              <a:custGeom>
                <a:avLst/>
                <a:gdLst>
                  <a:gd name="T0" fmla="*/ 16 w 142"/>
                  <a:gd name="T1" fmla="*/ 10 h 254"/>
                  <a:gd name="T2" fmla="*/ 25 w 142"/>
                  <a:gd name="T3" fmla="*/ 13 h 254"/>
                  <a:gd name="T4" fmla="*/ 34 w 142"/>
                  <a:gd name="T5" fmla="*/ 21 h 254"/>
                  <a:gd name="T6" fmla="*/ 45 w 142"/>
                  <a:gd name="T7" fmla="*/ 38 h 254"/>
                  <a:gd name="T8" fmla="*/ 56 w 142"/>
                  <a:gd name="T9" fmla="*/ 59 h 254"/>
                  <a:gd name="T10" fmla="*/ 71 w 142"/>
                  <a:gd name="T11" fmla="*/ 90 h 254"/>
                  <a:gd name="T12" fmla="*/ 75 w 142"/>
                  <a:gd name="T13" fmla="*/ 102 h 254"/>
                  <a:gd name="T14" fmla="*/ 80 w 142"/>
                  <a:gd name="T15" fmla="*/ 116 h 254"/>
                  <a:gd name="T16" fmla="*/ 85 w 142"/>
                  <a:gd name="T17" fmla="*/ 139 h 254"/>
                  <a:gd name="T18" fmla="*/ 92 w 142"/>
                  <a:gd name="T19" fmla="*/ 158 h 254"/>
                  <a:gd name="T20" fmla="*/ 96 w 142"/>
                  <a:gd name="T21" fmla="*/ 169 h 254"/>
                  <a:gd name="T22" fmla="*/ 99 w 142"/>
                  <a:gd name="T23" fmla="*/ 182 h 254"/>
                  <a:gd name="T24" fmla="*/ 111 w 142"/>
                  <a:gd name="T25" fmla="*/ 207 h 254"/>
                  <a:gd name="T26" fmla="*/ 112 w 142"/>
                  <a:gd name="T27" fmla="*/ 209 h 254"/>
                  <a:gd name="T28" fmla="*/ 111 w 142"/>
                  <a:gd name="T29" fmla="*/ 213 h 254"/>
                  <a:gd name="T30" fmla="*/ 116 w 142"/>
                  <a:gd name="T31" fmla="*/ 221 h 254"/>
                  <a:gd name="T32" fmla="*/ 119 w 142"/>
                  <a:gd name="T33" fmla="*/ 230 h 254"/>
                  <a:gd name="T34" fmla="*/ 121 w 142"/>
                  <a:gd name="T35" fmla="*/ 226 h 254"/>
                  <a:gd name="T36" fmla="*/ 139 w 142"/>
                  <a:gd name="T37" fmla="*/ 250 h 254"/>
                  <a:gd name="T38" fmla="*/ 134 w 142"/>
                  <a:gd name="T39" fmla="*/ 236 h 254"/>
                  <a:gd name="T40" fmla="*/ 133 w 142"/>
                  <a:gd name="T41" fmla="*/ 234 h 254"/>
                  <a:gd name="T42" fmla="*/ 132 w 142"/>
                  <a:gd name="T43" fmla="*/ 234 h 254"/>
                  <a:gd name="T44" fmla="*/ 137 w 142"/>
                  <a:gd name="T45" fmla="*/ 244 h 254"/>
                  <a:gd name="T46" fmla="*/ 127 w 142"/>
                  <a:gd name="T47" fmla="*/ 224 h 254"/>
                  <a:gd name="T48" fmla="*/ 122 w 142"/>
                  <a:gd name="T49" fmla="*/ 212 h 254"/>
                  <a:gd name="T50" fmla="*/ 114 w 142"/>
                  <a:gd name="T51" fmla="*/ 187 h 254"/>
                  <a:gd name="T52" fmla="*/ 104 w 142"/>
                  <a:gd name="T53" fmla="*/ 159 h 254"/>
                  <a:gd name="T54" fmla="*/ 99 w 142"/>
                  <a:gd name="T55" fmla="*/ 144 h 254"/>
                  <a:gd name="T56" fmla="*/ 96 w 142"/>
                  <a:gd name="T57" fmla="*/ 126 h 254"/>
                  <a:gd name="T58" fmla="*/ 93 w 142"/>
                  <a:gd name="T59" fmla="*/ 112 h 254"/>
                  <a:gd name="T60" fmla="*/ 88 w 142"/>
                  <a:gd name="T61" fmla="*/ 100 h 254"/>
                  <a:gd name="T62" fmla="*/ 91 w 142"/>
                  <a:gd name="T63" fmla="*/ 100 h 254"/>
                  <a:gd name="T64" fmla="*/ 88 w 142"/>
                  <a:gd name="T65" fmla="*/ 91 h 254"/>
                  <a:gd name="T66" fmla="*/ 81 w 142"/>
                  <a:gd name="T67" fmla="*/ 77 h 254"/>
                  <a:gd name="T68" fmla="*/ 73 w 142"/>
                  <a:gd name="T69" fmla="*/ 54 h 254"/>
                  <a:gd name="T70" fmla="*/ 62 w 142"/>
                  <a:gd name="T71" fmla="*/ 35 h 254"/>
                  <a:gd name="T72" fmla="*/ 53 w 142"/>
                  <a:gd name="T73" fmla="*/ 20 h 254"/>
                  <a:gd name="T74" fmla="*/ 44 w 142"/>
                  <a:gd name="T75" fmla="*/ 11 h 254"/>
                  <a:gd name="T76" fmla="*/ 34 w 142"/>
                  <a:gd name="T77" fmla="*/ 3 h 254"/>
                  <a:gd name="T78" fmla="*/ 22 w 142"/>
                  <a:gd name="T79" fmla="*/ 0 h 254"/>
                  <a:gd name="T80" fmla="*/ 10 w 142"/>
                  <a:gd name="T81" fmla="*/ 3 h 254"/>
                  <a:gd name="T82" fmla="*/ 0 w 142"/>
                  <a:gd name="T83" fmla="*/ 13 h 254"/>
                  <a:gd name="T84" fmla="*/ 2 w 142"/>
                  <a:gd name="T85" fmla="*/ 16 h 254"/>
                  <a:gd name="T86" fmla="*/ 11 w 142"/>
                  <a:gd name="T87" fmla="*/ 13 h 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2" h="254">
                    <a:moveTo>
                      <a:pt x="11" y="13"/>
                    </a:moveTo>
                    <a:lnTo>
                      <a:pt x="16" y="10"/>
                    </a:lnTo>
                    <a:lnTo>
                      <a:pt x="21" y="11"/>
                    </a:lnTo>
                    <a:lnTo>
                      <a:pt x="25" y="13"/>
                    </a:lnTo>
                    <a:lnTo>
                      <a:pt x="30" y="16"/>
                    </a:lnTo>
                    <a:lnTo>
                      <a:pt x="34" y="21"/>
                    </a:lnTo>
                    <a:lnTo>
                      <a:pt x="37" y="26"/>
                    </a:lnTo>
                    <a:lnTo>
                      <a:pt x="45" y="38"/>
                    </a:lnTo>
                    <a:lnTo>
                      <a:pt x="52" y="47"/>
                    </a:lnTo>
                    <a:lnTo>
                      <a:pt x="56" y="59"/>
                    </a:lnTo>
                    <a:lnTo>
                      <a:pt x="63" y="76"/>
                    </a:lnTo>
                    <a:lnTo>
                      <a:pt x="71" y="90"/>
                    </a:lnTo>
                    <a:lnTo>
                      <a:pt x="72" y="93"/>
                    </a:lnTo>
                    <a:lnTo>
                      <a:pt x="75" y="102"/>
                    </a:lnTo>
                    <a:lnTo>
                      <a:pt x="78" y="111"/>
                    </a:lnTo>
                    <a:lnTo>
                      <a:pt x="80" y="116"/>
                    </a:lnTo>
                    <a:lnTo>
                      <a:pt x="78" y="120"/>
                    </a:lnTo>
                    <a:lnTo>
                      <a:pt x="85" y="139"/>
                    </a:lnTo>
                    <a:lnTo>
                      <a:pt x="88" y="149"/>
                    </a:lnTo>
                    <a:lnTo>
                      <a:pt x="92" y="158"/>
                    </a:lnTo>
                    <a:lnTo>
                      <a:pt x="93" y="163"/>
                    </a:lnTo>
                    <a:lnTo>
                      <a:pt x="96" y="169"/>
                    </a:lnTo>
                    <a:lnTo>
                      <a:pt x="98" y="175"/>
                    </a:lnTo>
                    <a:lnTo>
                      <a:pt x="99" y="182"/>
                    </a:lnTo>
                    <a:lnTo>
                      <a:pt x="107" y="200"/>
                    </a:lnTo>
                    <a:lnTo>
                      <a:pt x="111" y="207"/>
                    </a:lnTo>
                    <a:lnTo>
                      <a:pt x="113" y="210"/>
                    </a:lnTo>
                    <a:lnTo>
                      <a:pt x="112" y="209"/>
                    </a:lnTo>
                    <a:lnTo>
                      <a:pt x="111" y="210"/>
                    </a:lnTo>
                    <a:lnTo>
                      <a:pt x="111" y="213"/>
                    </a:lnTo>
                    <a:lnTo>
                      <a:pt x="113" y="215"/>
                    </a:lnTo>
                    <a:lnTo>
                      <a:pt x="116" y="221"/>
                    </a:lnTo>
                    <a:lnTo>
                      <a:pt x="118" y="229"/>
                    </a:lnTo>
                    <a:lnTo>
                      <a:pt x="119" y="230"/>
                    </a:lnTo>
                    <a:lnTo>
                      <a:pt x="119" y="226"/>
                    </a:lnTo>
                    <a:lnTo>
                      <a:pt x="121" y="226"/>
                    </a:lnTo>
                    <a:lnTo>
                      <a:pt x="126" y="231"/>
                    </a:lnTo>
                    <a:lnTo>
                      <a:pt x="139" y="250"/>
                    </a:lnTo>
                    <a:lnTo>
                      <a:pt x="142" y="254"/>
                    </a:lnTo>
                    <a:lnTo>
                      <a:pt x="134" y="236"/>
                    </a:lnTo>
                    <a:lnTo>
                      <a:pt x="134" y="235"/>
                    </a:lnTo>
                    <a:lnTo>
                      <a:pt x="133" y="234"/>
                    </a:lnTo>
                    <a:lnTo>
                      <a:pt x="132" y="231"/>
                    </a:lnTo>
                    <a:lnTo>
                      <a:pt x="132" y="234"/>
                    </a:lnTo>
                    <a:lnTo>
                      <a:pt x="134" y="236"/>
                    </a:lnTo>
                    <a:lnTo>
                      <a:pt x="137" y="244"/>
                    </a:lnTo>
                    <a:lnTo>
                      <a:pt x="131" y="231"/>
                    </a:lnTo>
                    <a:lnTo>
                      <a:pt x="127" y="224"/>
                    </a:lnTo>
                    <a:lnTo>
                      <a:pt x="124" y="220"/>
                    </a:lnTo>
                    <a:lnTo>
                      <a:pt x="122" y="212"/>
                    </a:lnTo>
                    <a:lnTo>
                      <a:pt x="121" y="205"/>
                    </a:lnTo>
                    <a:lnTo>
                      <a:pt x="114" y="187"/>
                    </a:lnTo>
                    <a:lnTo>
                      <a:pt x="108" y="171"/>
                    </a:lnTo>
                    <a:lnTo>
                      <a:pt x="104" y="159"/>
                    </a:lnTo>
                    <a:lnTo>
                      <a:pt x="103" y="153"/>
                    </a:lnTo>
                    <a:lnTo>
                      <a:pt x="99" y="144"/>
                    </a:lnTo>
                    <a:lnTo>
                      <a:pt x="97" y="137"/>
                    </a:lnTo>
                    <a:lnTo>
                      <a:pt x="96" y="126"/>
                    </a:lnTo>
                    <a:lnTo>
                      <a:pt x="94" y="118"/>
                    </a:lnTo>
                    <a:lnTo>
                      <a:pt x="93" y="112"/>
                    </a:lnTo>
                    <a:lnTo>
                      <a:pt x="91" y="106"/>
                    </a:lnTo>
                    <a:lnTo>
                      <a:pt x="88" y="100"/>
                    </a:lnTo>
                    <a:lnTo>
                      <a:pt x="90" y="100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8" y="91"/>
                    </a:lnTo>
                    <a:lnTo>
                      <a:pt x="85" y="81"/>
                    </a:lnTo>
                    <a:lnTo>
                      <a:pt x="81" y="77"/>
                    </a:lnTo>
                    <a:lnTo>
                      <a:pt x="77" y="65"/>
                    </a:lnTo>
                    <a:lnTo>
                      <a:pt x="73" y="54"/>
                    </a:lnTo>
                    <a:lnTo>
                      <a:pt x="67" y="45"/>
                    </a:lnTo>
                    <a:lnTo>
                      <a:pt x="62" y="35"/>
                    </a:lnTo>
                    <a:lnTo>
                      <a:pt x="56" y="25"/>
                    </a:lnTo>
                    <a:lnTo>
                      <a:pt x="53" y="20"/>
                    </a:lnTo>
                    <a:lnTo>
                      <a:pt x="48" y="16"/>
                    </a:lnTo>
                    <a:lnTo>
                      <a:pt x="44" y="11"/>
                    </a:lnTo>
                    <a:lnTo>
                      <a:pt x="39" y="6"/>
                    </a:lnTo>
                    <a:lnTo>
                      <a:pt x="34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0" y="3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6" y="15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0" name="Freeform 1555"/>
              <p:cNvSpPr>
                <a:spLocks/>
              </p:cNvSpPr>
              <p:nvPr/>
            </p:nvSpPr>
            <p:spPr bwMode="auto">
              <a:xfrm>
                <a:off x="2016" y="738"/>
                <a:ext cx="5" cy="10"/>
              </a:xfrm>
              <a:custGeom>
                <a:avLst/>
                <a:gdLst>
                  <a:gd name="T0" fmla="*/ 5 w 5"/>
                  <a:gd name="T1" fmla="*/ 9 h 10"/>
                  <a:gd name="T2" fmla="*/ 5 w 5"/>
                  <a:gd name="T3" fmla="*/ 8 h 10"/>
                  <a:gd name="T4" fmla="*/ 5 w 5"/>
                  <a:gd name="T5" fmla="*/ 9 h 10"/>
                  <a:gd name="T6" fmla="*/ 5 w 5"/>
                  <a:gd name="T7" fmla="*/ 10 h 10"/>
                  <a:gd name="T8" fmla="*/ 0 w 5"/>
                  <a:gd name="T9" fmla="*/ 0 h 10"/>
                  <a:gd name="T10" fmla="*/ 3 w 5"/>
                  <a:gd name="T11" fmla="*/ 4 h 10"/>
                  <a:gd name="T12" fmla="*/ 3 w 5"/>
                  <a:gd name="T13" fmla="*/ 3 h 10"/>
                  <a:gd name="T14" fmla="*/ 5 w 5"/>
                  <a:gd name="T15" fmla="*/ 9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5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1" name="Freeform 1556"/>
              <p:cNvSpPr>
                <a:spLocks/>
              </p:cNvSpPr>
              <p:nvPr/>
            </p:nvSpPr>
            <p:spPr bwMode="auto">
              <a:xfrm>
                <a:off x="2010" y="728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1 w 2"/>
                  <a:gd name="T3" fmla="*/ 5 h 6"/>
                  <a:gd name="T4" fmla="*/ 0 w 2"/>
                  <a:gd name="T5" fmla="*/ 0 h 6"/>
                  <a:gd name="T6" fmla="*/ 2 w 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2" name="Freeform 1557"/>
              <p:cNvSpPr>
                <a:spLocks/>
              </p:cNvSpPr>
              <p:nvPr/>
            </p:nvSpPr>
            <p:spPr bwMode="auto">
              <a:xfrm>
                <a:off x="2004" y="746"/>
                <a:ext cx="2" cy="5"/>
              </a:xfrm>
              <a:custGeom>
                <a:avLst/>
                <a:gdLst>
                  <a:gd name="T0" fmla="*/ 1 w 2"/>
                  <a:gd name="T1" fmla="*/ 3 h 5"/>
                  <a:gd name="T2" fmla="*/ 0 w 2"/>
                  <a:gd name="T3" fmla="*/ 0 h 5"/>
                  <a:gd name="T4" fmla="*/ 2 w 2"/>
                  <a:gd name="T5" fmla="*/ 5 h 5"/>
                  <a:gd name="T6" fmla="*/ 1 w 2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3" name="Freeform 1558"/>
              <p:cNvSpPr>
                <a:spLocks/>
              </p:cNvSpPr>
              <p:nvPr/>
            </p:nvSpPr>
            <p:spPr bwMode="auto">
              <a:xfrm>
                <a:off x="1954" y="634"/>
                <a:ext cx="106" cy="211"/>
              </a:xfrm>
              <a:custGeom>
                <a:avLst/>
                <a:gdLst>
                  <a:gd name="T0" fmla="*/ 16 w 106"/>
                  <a:gd name="T1" fmla="*/ 82 h 211"/>
                  <a:gd name="T2" fmla="*/ 15 w 106"/>
                  <a:gd name="T3" fmla="*/ 73 h 211"/>
                  <a:gd name="T4" fmla="*/ 12 w 106"/>
                  <a:gd name="T5" fmla="*/ 63 h 211"/>
                  <a:gd name="T6" fmla="*/ 11 w 106"/>
                  <a:gd name="T7" fmla="*/ 36 h 211"/>
                  <a:gd name="T8" fmla="*/ 14 w 106"/>
                  <a:gd name="T9" fmla="*/ 27 h 211"/>
                  <a:gd name="T10" fmla="*/ 19 w 106"/>
                  <a:gd name="T11" fmla="*/ 13 h 211"/>
                  <a:gd name="T12" fmla="*/ 26 w 106"/>
                  <a:gd name="T13" fmla="*/ 30 h 211"/>
                  <a:gd name="T14" fmla="*/ 37 w 106"/>
                  <a:gd name="T15" fmla="*/ 56 h 211"/>
                  <a:gd name="T16" fmla="*/ 32 w 106"/>
                  <a:gd name="T17" fmla="*/ 48 h 211"/>
                  <a:gd name="T18" fmla="*/ 47 w 106"/>
                  <a:gd name="T19" fmla="*/ 94 h 211"/>
                  <a:gd name="T20" fmla="*/ 50 w 106"/>
                  <a:gd name="T21" fmla="*/ 100 h 211"/>
                  <a:gd name="T22" fmla="*/ 51 w 106"/>
                  <a:gd name="T23" fmla="*/ 98 h 211"/>
                  <a:gd name="T24" fmla="*/ 56 w 106"/>
                  <a:gd name="T25" fmla="*/ 113 h 211"/>
                  <a:gd name="T26" fmla="*/ 53 w 106"/>
                  <a:gd name="T27" fmla="*/ 112 h 211"/>
                  <a:gd name="T28" fmla="*/ 62 w 106"/>
                  <a:gd name="T29" fmla="*/ 139 h 211"/>
                  <a:gd name="T30" fmla="*/ 71 w 106"/>
                  <a:gd name="T31" fmla="*/ 160 h 211"/>
                  <a:gd name="T32" fmla="*/ 75 w 106"/>
                  <a:gd name="T33" fmla="*/ 170 h 211"/>
                  <a:gd name="T34" fmla="*/ 73 w 106"/>
                  <a:gd name="T35" fmla="*/ 161 h 211"/>
                  <a:gd name="T36" fmla="*/ 67 w 106"/>
                  <a:gd name="T37" fmla="*/ 145 h 211"/>
                  <a:gd name="T38" fmla="*/ 73 w 106"/>
                  <a:gd name="T39" fmla="*/ 158 h 211"/>
                  <a:gd name="T40" fmla="*/ 86 w 106"/>
                  <a:gd name="T41" fmla="*/ 186 h 211"/>
                  <a:gd name="T42" fmla="*/ 94 w 106"/>
                  <a:gd name="T43" fmla="*/ 199 h 211"/>
                  <a:gd name="T44" fmla="*/ 92 w 106"/>
                  <a:gd name="T45" fmla="*/ 191 h 211"/>
                  <a:gd name="T46" fmla="*/ 99 w 106"/>
                  <a:gd name="T47" fmla="*/ 201 h 211"/>
                  <a:gd name="T48" fmla="*/ 106 w 106"/>
                  <a:gd name="T49" fmla="*/ 210 h 211"/>
                  <a:gd name="T50" fmla="*/ 98 w 106"/>
                  <a:gd name="T51" fmla="*/ 194 h 211"/>
                  <a:gd name="T52" fmla="*/ 101 w 106"/>
                  <a:gd name="T53" fmla="*/ 194 h 211"/>
                  <a:gd name="T54" fmla="*/ 99 w 106"/>
                  <a:gd name="T55" fmla="*/ 191 h 211"/>
                  <a:gd name="T56" fmla="*/ 93 w 106"/>
                  <a:gd name="T57" fmla="*/ 181 h 211"/>
                  <a:gd name="T58" fmla="*/ 87 w 106"/>
                  <a:gd name="T59" fmla="*/ 172 h 211"/>
                  <a:gd name="T60" fmla="*/ 97 w 106"/>
                  <a:gd name="T61" fmla="*/ 195 h 211"/>
                  <a:gd name="T62" fmla="*/ 92 w 106"/>
                  <a:gd name="T63" fmla="*/ 189 h 211"/>
                  <a:gd name="T64" fmla="*/ 83 w 106"/>
                  <a:gd name="T65" fmla="*/ 164 h 211"/>
                  <a:gd name="T66" fmla="*/ 80 w 106"/>
                  <a:gd name="T67" fmla="*/ 150 h 211"/>
                  <a:gd name="T68" fmla="*/ 70 w 106"/>
                  <a:gd name="T69" fmla="*/ 126 h 211"/>
                  <a:gd name="T70" fmla="*/ 70 w 106"/>
                  <a:gd name="T71" fmla="*/ 117 h 211"/>
                  <a:gd name="T72" fmla="*/ 67 w 106"/>
                  <a:gd name="T73" fmla="*/ 118 h 211"/>
                  <a:gd name="T74" fmla="*/ 68 w 106"/>
                  <a:gd name="T75" fmla="*/ 125 h 211"/>
                  <a:gd name="T76" fmla="*/ 56 w 106"/>
                  <a:gd name="T77" fmla="*/ 98 h 211"/>
                  <a:gd name="T78" fmla="*/ 57 w 106"/>
                  <a:gd name="T79" fmla="*/ 92 h 211"/>
                  <a:gd name="T80" fmla="*/ 48 w 106"/>
                  <a:gd name="T81" fmla="*/ 64 h 211"/>
                  <a:gd name="T82" fmla="*/ 48 w 106"/>
                  <a:gd name="T83" fmla="*/ 59 h 211"/>
                  <a:gd name="T84" fmla="*/ 41 w 106"/>
                  <a:gd name="T85" fmla="*/ 39 h 211"/>
                  <a:gd name="T86" fmla="*/ 35 w 106"/>
                  <a:gd name="T87" fmla="*/ 13 h 211"/>
                  <a:gd name="T88" fmla="*/ 24 w 106"/>
                  <a:gd name="T89" fmla="*/ 1 h 211"/>
                  <a:gd name="T90" fmla="*/ 10 w 106"/>
                  <a:gd name="T91" fmla="*/ 6 h 211"/>
                  <a:gd name="T92" fmla="*/ 1 w 106"/>
                  <a:gd name="T93" fmla="*/ 32 h 211"/>
                  <a:gd name="T94" fmla="*/ 4 w 106"/>
                  <a:gd name="T95" fmla="*/ 44 h 211"/>
                  <a:gd name="T96" fmla="*/ 15 w 106"/>
                  <a:gd name="T97" fmla="*/ 90 h 211"/>
                  <a:gd name="T98" fmla="*/ 19 w 106"/>
                  <a:gd name="T99" fmla="*/ 84 h 2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211">
                    <a:moveTo>
                      <a:pt x="19" y="84"/>
                    </a:moveTo>
                    <a:lnTo>
                      <a:pt x="19" y="87"/>
                    </a:lnTo>
                    <a:lnTo>
                      <a:pt x="17" y="85"/>
                    </a:lnTo>
                    <a:lnTo>
                      <a:pt x="16" y="82"/>
                    </a:lnTo>
                    <a:lnTo>
                      <a:pt x="15" y="76"/>
                    </a:lnTo>
                    <a:lnTo>
                      <a:pt x="14" y="73"/>
                    </a:lnTo>
                    <a:lnTo>
                      <a:pt x="15" y="72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4"/>
                    </a:lnTo>
                    <a:lnTo>
                      <a:pt x="14" y="66"/>
                    </a:lnTo>
                    <a:lnTo>
                      <a:pt x="12" y="63"/>
                    </a:lnTo>
                    <a:lnTo>
                      <a:pt x="11" y="56"/>
                    </a:lnTo>
                    <a:lnTo>
                      <a:pt x="11" y="48"/>
                    </a:lnTo>
                    <a:lnTo>
                      <a:pt x="10" y="44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2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1" y="16"/>
                    </a:lnTo>
                    <a:lnTo>
                      <a:pt x="24" y="22"/>
                    </a:lnTo>
                    <a:lnTo>
                      <a:pt x="26" y="30"/>
                    </a:lnTo>
                    <a:lnTo>
                      <a:pt x="29" y="36"/>
                    </a:lnTo>
                    <a:lnTo>
                      <a:pt x="31" y="43"/>
                    </a:lnTo>
                    <a:lnTo>
                      <a:pt x="32" y="48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4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39" y="71"/>
                    </a:lnTo>
                    <a:lnTo>
                      <a:pt x="46" y="93"/>
                    </a:lnTo>
                    <a:lnTo>
                      <a:pt x="47" y="94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50" y="97"/>
                    </a:lnTo>
                    <a:lnTo>
                      <a:pt x="50" y="100"/>
                    </a:lnTo>
                    <a:lnTo>
                      <a:pt x="50" y="99"/>
                    </a:lnTo>
                    <a:lnTo>
                      <a:pt x="51" y="100"/>
                    </a:lnTo>
                    <a:lnTo>
                      <a:pt x="50" y="99"/>
                    </a:lnTo>
                    <a:lnTo>
                      <a:pt x="51" y="98"/>
                    </a:lnTo>
                    <a:lnTo>
                      <a:pt x="51" y="99"/>
                    </a:lnTo>
                    <a:lnTo>
                      <a:pt x="52" y="103"/>
                    </a:lnTo>
                    <a:lnTo>
                      <a:pt x="55" y="109"/>
                    </a:lnTo>
                    <a:lnTo>
                      <a:pt x="56" y="113"/>
                    </a:lnTo>
                    <a:lnTo>
                      <a:pt x="56" y="114"/>
                    </a:lnTo>
                    <a:lnTo>
                      <a:pt x="56" y="113"/>
                    </a:lnTo>
                    <a:lnTo>
                      <a:pt x="55" y="110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6" y="120"/>
                    </a:lnTo>
                    <a:lnTo>
                      <a:pt x="60" y="130"/>
                    </a:lnTo>
                    <a:lnTo>
                      <a:pt x="62" y="139"/>
                    </a:lnTo>
                    <a:lnTo>
                      <a:pt x="66" y="148"/>
                    </a:lnTo>
                    <a:lnTo>
                      <a:pt x="70" y="159"/>
                    </a:lnTo>
                    <a:lnTo>
                      <a:pt x="71" y="159"/>
                    </a:lnTo>
                    <a:lnTo>
                      <a:pt x="71" y="160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2" y="165"/>
                    </a:lnTo>
                    <a:lnTo>
                      <a:pt x="75" y="170"/>
                    </a:lnTo>
                    <a:lnTo>
                      <a:pt x="77" y="174"/>
                    </a:lnTo>
                    <a:lnTo>
                      <a:pt x="81" y="179"/>
                    </a:lnTo>
                    <a:lnTo>
                      <a:pt x="81" y="175"/>
                    </a:lnTo>
                    <a:lnTo>
                      <a:pt x="73" y="161"/>
                    </a:lnTo>
                    <a:lnTo>
                      <a:pt x="72" y="158"/>
                    </a:lnTo>
                    <a:lnTo>
                      <a:pt x="70" y="151"/>
                    </a:lnTo>
                    <a:lnTo>
                      <a:pt x="67" y="146"/>
                    </a:lnTo>
                    <a:lnTo>
                      <a:pt x="67" y="145"/>
                    </a:lnTo>
                    <a:lnTo>
                      <a:pt x="68" y="144"/>
                    </a:lnTo>
                    <a:lnTo>
                      <a:pt x="68" y="146"/>
                    </a:lnTo>
                    <a:lnTo>
                      <a:pt x="71" y="153"/>
                    </a:lnTo>
                    <a:lnTo>
                      <a:pt x="73" y="158"/>
                    </a:lnTo>
                    <a:lnTo>
                      <a:pt x="80" y="166"/>
                    </a:lnTo>
                    <a:lnTo>
                      <a:pt x="82" y="174"/>
                    </a:lnTo>
                    <a:lnTo>
                      <a:pt x="83" y="180"/>
                    </a:lnTo>
                    <a:lnTo>
                      <a:pt x="86" y="186"/>
                    </a:lnTo>
                    <a:lnTo>
                      <a:pt x="89" y="189"/>
                    </a:lnTo>
                    <a:lnTo>
                      <a:pt x="92" y="194"/>
                    </a:lnTo>
                    <a:lnTo>
                      <a:pt x="93" y="199"/>
                    </a:lnTo>
                    <a:lnTo>
                      <a:pt x="94" y="199"/>
                    </a:lnTo>
                    <a:lnTo>
                      <a:pt x="97" y="205"/>
                    </a:lnTo>
                    <a:lnTo>
                      <a:pt x="97" y="202"/>
                    </a:lnTo>
                    <a:lnTo>
                      <a:pt x="96" y="200"/>
                    </a:lnTo>
                    <a:lnTo>
                      <a:pt x="92" y="191"/>
                    </a:lnTo>
                    <a:lnTo>
                      <a:pt x="94" y="194"/>
                    </a:lnTo>
                    <a:lnTo>
                      <a:pt x="94" y="196"/>
                    </a:lnTo>
                    <a:lnTo>
                      <a:pt x="97" y="199"/>
                    </a:lnTo>
                    <a:lnTo>
                      <a:pt x="99" y="201"/>
                    </a:lnTo>
                    <a:lnTo>
                      <a:pt x="101" y="204"/>
                    </a:lnTo>
                    <a:lnTo>
                      <a:pt x="103" y="208"/>
                    </a:lnTo>
                    <a:lnTo>
                      <a:pt x="106" y="211"/>
                    </a:lnTo>
                    <a:lnTo>
                      <a:pt x="106" y="210"/>
                    </a:lnTo>
                    <a:lnTo>
                      <a:pt x="103" y="205"/>
                    </a:lnTo>
                    <a:lnTo>
                      <a:pt x="102" y="204"/>
                    </a:lnTo>
                    <a:lnTo>
                      <a:pt x="97" y="194"/>
                    </a:lnTo>
                    <a:lnTo>
                      <a:pt x="98" y="194"/>
                    </a:lnTo>
                    <a:lnTo>
                      <a:pt x="99" y="195"/>
                    </a:lnTo>
                    <a:lnTo>
                      <a:pt x="102" y="197"/>
                    </a:lnTo>
                    <a:lnTo>
                      <a:pt x="102" y="196"/>
                    </a:lnTo>
                    <a:lnTo>
                      <a:pt x="101" y="194"/>
                    </a:lnTo>
                    <a:lnTo>
                      <a:pt x="97" y="186"/>
                    </a:lnTo>
                    <a:lnTo>
                      <a:pt x="96" y="185"/>
                    </a:lnTo>
                    <a:lnTo>
                      <a:pt x="97" y="186"/>
                    </a:lnTo>
                    <a:lnTo>
                      <a:pt x="99" y="191"/>
                    </a:lnTo>
                    <a:lnTo>
                      <a:pt x="94" y="187"/>
                    </a:lnTo>
                    <a:lnTo>
                      <a:pt x="93" y="184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1" y="176"/>
                    </a:lnTo>
                    <a:lnTo>
                      <a:pt x="89" y="176"/>
                    </a:lnTo>
                    <a:lnTo>
                      <a:pt x="87" y="172"/>
                    </a:lnTo>
                    <a:lnTo>
                      <a:pt x="88" y="176"/>
                    </a:lnTo>
                    <a:lnTo>
                      <a:pt x="89" y="182"/>
                    </a:lnTo>
                    <a:lnTo>
                      <a:pt x="94" y="192"/>
                    </a:lnTo>
                    <a:lnTo>
                      <a:pt x="97" y="195"/>
                    </a:lnTo>
                    <a:lnTo>
                      <a:pt x="96" y="195"/>
                    </a:lnTo>
                    <a:lnTo>
                      <a:pt x="96" y="194"/>
                    </a:lnTo>
                    <a:lnTo>
                      <a:pt x="96" y="195"/>
                    </a:lnTo>
                    <a:lnTo>
                      <a:pt x="92" y="189"/>
                    </a:lnTo>
                    <a:lnTo>
                      <a:pt x="88" y="182"/>
                    </a:lnTo>
                    <a:lnTo>
                      <a:pt x="83" y="169"/>
                    </a:lnTo>
                    <a:lnTo>
                      <a:pt x="83" y="165"/>
                    </a:lnTo>
                    <a:lnTo>
                      <a:pt x="83" y="164"/>
                    </a:lnTo>
                    <a:lnTo>
                      <a:pt x="86" y="165"/>
                    </a:lnTo>
                    <a:lnTo>
                      <a:pt x="85" y="161"/>
                    </a:lnTo>
                    <a:lnTo>
                      <a:pt x="83" y="158"/>
                    </a:lnTo>
                    <a:lnTo>
                      <a:pt x="80" y="150"/>
                    </a:lnTo>
                    <a:lnTo>
                      <a:pt x="77" y="145"/>
                    </a:lnTo>
                    <a:lnTo>
                      <a:pt x="72" y="133"/>
                    </a:lnTo>
                    <a:lnTo>
                      <a:pt x="71" y="133"/>
                    </a:lnTo>
                    <a:lnTo>
                      <a:pt x="70" y="126"/>
                    </a:lnTo>
                    <a:lnTo>
                      <a:pt x="71" y="126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70" y="117"/>
                    </a:lnTo>
                    <a:lnTo>
                      <a:pt x="67" y="114"/>
                    </a:lnTo>
                    <a:lnTo>
                      <a:pt x="67" y="113"/>
                    </a:lnTo>
                    <a:lnTo>
                      <a:pt x="66" y="113"/>
                    </a:lnTo>
                    <a:lnTo>
                      <a:pt x="67" y="118"/>
                    </a:lnTo>
                    <a:lnTo>
                      <a:pt x="68" y="122"/>
                    </a:lnTo>
                    <a:lnTo>
                      <a:pt x="70" y="124"/>
                    </a:lnTo>
                    <a:lnTo>
                      <a:pt x="70" y="125"/>
                    </a:lnTo>
                    <a:lnTo>
                      <a:pt x="68" y="125"/>
                    </a:lnTo>
                    <a:lnTo>
                      <a:pt x="65" y="115"/>
                    </a:lnTo>
                    <a:lnTo>
                      <a:pt x="60" y="107"/>
                    </a:lnTo>
                    <a:lnTo>
                      <a:pt x="58" y="104"/>
                    </a:lnTo>
                    <a:lnTo>
                      <a:pt x="56" y="98"/>
                    </a:lnTo>
                    <a:lnTo>
                      <a:pt x="53" y="92"/>
                    </a:lnTo>
                    <a:lnTo>
                      <a:pt x="53" y="87"/>
                    </a:lnTo>
                    <a:lnTo>
                      <a:pt x="53" y="88"/>
                    </a:lnTo>
                    <a:lnTo>
                      <a:pt x="57" y="92"/>
                    </a:lnTo>
                    <a:lnTo>
                      <a:pt x="53" y="83"/>
                    </a:lnTo>
                    <a:lnTo>
                      <a:pt x="51" y="77"/>
                    </a:lnTo>
                    <a:lnTo>
                      <a:pt x="50" y="69"/>
                    </a:lnTo>
                    <a:lnTo>
                      <a:pt x="48" y="64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7" y="61"/>
                    </a:lnTo>
                    <a:lnTo>
                      <a:pt x="48" y="59"/>
                    </a:lnTo>
                    <a:lnTo>
                      <a:pt x="47" y="53"/>
                    </a:lnTo>
                    <a:lnTo>
                      <a:pt x="46" y="51"/>
                    </a:lnTo>
                    <a:lnTo>
                      <a:pt x="43" y="46"/>
                    </a:lnTo>
                    <a:lnTo>
                      <a:pt x="41" y="39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63"/>
                    </a:lnTo>
                    <a:lnTo>
                      <a:pt x="6" y="82"/>
                    </a:lnTo>
                    <a:lnTo>
                      <a:pt x="7" y="84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9" y="88"/>
                    </a:lnTo>
                    <a:lnTo>
                      <a:pt x="19" y="8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4" name="Freeform 1559"/>
              <p:cNvSpPr>
                <a:spLocks/>
              </p:cNvSpPr>
              <p:nvPr/>
            </p:nvSpPr>
            <p:spPr bwMode="auto">
              <a:xfrm>
                <a:off x="2042" y="830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0 h 5"/>
                  <a:gd name="T4" fmla="*/ 1 w 4"/>
                  <a:gd name="T5" fmla="*/ 3 h 5"/>
                  <a:gd name="T6" fmla="*/ 4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5" name="Freeform 1560"/>
              <p:cNvSpPr>
                <a:spLocks/>
              </p:cNvSpPr>
              <p:nvPr/>
            </p:nvSpPr>
            <p:spPr bwMode="auto">
              <a:xfrm>
                <a:off x="1984" y="814"/>
                <a:ext cx="9" cy="20"/>
              </a:xfrm>
              <a:custGeom>
                <a:avLst/>
                <a:gdLst>
                  <a:gd name="T0" fmla="*/ 2 w 9"/>
                  <a:gd name="T1" fmla="*/ 12 h 20"/>
                  <a:gd name="T2" fmla="*/ 7 w 9"/>
                  <a:gd name="T3" fmla="*/ 19 h 20"/>
                  <a:gd name="T4" fmla="*/ 9 w 9"/>
                  <a:gd name="T5" fmla="*/ 20 h 20"/>
                  <a:gd name="T6" fmla="*/ 9 w 9"/>
                  <a:gd name="T7" fmla="*/ 19 h 20"/>
                  <a:gd name="T8" fmla="*/ 4 w 9"/>
                  <a:gd name="T9" fmla="*/ 10 h 20"/>
                  <a:gd name="T10" fmla="*/ 0 w 9"/>
                  <a:gd name="T11" fmla="*/ 0 h 20"/>
                  <a:gd name="T12" fmla="*/ 0 w 9"/>
                  <a:gd name="T13" fmla="*/ 2 h 20"/>
                  <a:gd name="T14" fmla="*/ 0 w 9"/>
                  <a:gd name="T15" fmla="*/ 6 h 20"/>
                  <a:gd name="T16" fmla="*/ 2 w 9"/>
                  <a:gd name="T17" fmla="*/ 1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2" y="12"/>
                    </a:moveTo>
                    <a:lnTo>
                      <a:pt x="7" y="19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6" name="Freeform 1561"/>
              <p:cNvSpPr>
                <a:spLocks/>
              </p:cNvSpPr>
              <p:nvPr/>
            </p:nvSpPr>
            <p:spPr bwMode="auto">
              <a:xfrm>
                <a:off x="2012" y="723"/>
                <a:ext cx="4" cy="8"/>
              </a:xfrm>
              <a:custGeom>
                <a:avLst/>
                <a:gdLst>
                  <a:gd name="T0" fmla="*/ 4 w 4"/>
                  <a:gd name="T1" fmla="*/ 8 h 8"/>
                  <a:gd name="T2" fmla="*/ 0 w 4"/>
                  <a:gd name="T3" fmla="*/ 0 h 8"/>
                  <a:gd name="T4" fmla="*/ 0 w 4"/>
                  <a:gd name="T5" fmla="*/ 1 h 8"/>
                  <a:gd name="T6" fmla="*/ 2 w 4"/>
                  <a:gd name="T7" fmla="*/ 5 h 8"/>
                  <a:gd name="T8" fmla="*/ 3 w 4"/>
                  <a:gd name="T9" fmla="*/ 5 h 8"/>
                  <a:gd name="T10" fmla="*/ 4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7" name="Freeform 1562"/>
              <p:cNvSpPr>
                <a:spLocks/>
              </p:cNvSpPr>
              <p:nvPr/>
            </p:nvSpPr>
            <p:spPr bwMode="auto">
              <a:xfrm>
                <a:off x="2007" y="839"/>
                <a:ext cx="5" cy="6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4 w 5"/>
                  <a:gd name="T5" fmla="*/ 3 h 6"/>
                  <a:gd name="T6" fmla="*/ 0 w 5"/>
                  <a:gd name="T7" fmla="*/ 0 h 6"/>
                  <a:gd name="T8" fmla="*/ 3 w 5"/>
                  <a:gd name="T9" fmla="*/ 3 h 6"/>
                  <a:gd name="T10" fmla="*/ 4 w 5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8" name="Freeform 1563"/>
              <p:cNvSpPr>
                <a:spLocks/>
              </p:cNvSpPr>
              <p:nvPr/>
            </p:nvSpPr>
            <p:spPr bwMode="auto">
              <a:xfrm>
                <a:off x="2020" y="852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4 w 4"/>
                  <a:gd name="T3" fmla="*/ 5 h 7"/>
                  <a:gd name="T4" fmla="*/ 1 w 4"/>
                  <a:gd name="T5" fmla="*/ 3 h 7"/>
                  <a:gd name="T6" fmla="*/ 0 w 4"/>
                  <a:gd name="T7" fmla="*/ 0 h 7"/>
                  <a:gd name="T8" fmla="*/ 1 w 4"/>
                  <a:gd name="T9" fmla="*/ 3 h 7"/>
                  <a:gd name="T10" fmla="*/ 2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89" name="Freeform 1564"/>
              <p:cNvSpPr>
                <a:spLocks/>
              </p:cNvSpPr>
              <p:nvPr/>
            </p:nvSpPr>
            <p:spPr bwMode="auto">
              <a:xfrm>
                <a:off x="2004" y="826"/>
                <a:ext cx="15" cy="23"/>
              </a:xfrm>
              <a:custGeom>
                <a:avLst/>
                <a:gdLst>
                  <a:gd name="T0" fmla="*/ 0 w 15"/>
                  <a:gd name="T1" fmla="*/ 0 h 23"/>
                  <a:gd name="T2" fmla="*/ 2 w 15"/>
                  <a:gd name="T3" fmla="*/ 5 h 23"/>
                  <a:gd name="T4" fmla="*/ 5 w 15"/>
                  <a:gd name="T5" fmla="*/ 9 h 23"/>
                  <a:gd name="T6" fmla="*/ 7 w 15"/>
                  <a:gd name="T7" fmla="*/ 12 h 23"/>
                  <a:gd name="T8" fmla="*/ 8 w 15"/>
                  <a:gd name="T9" fmla="*/ 16 h 23"/>
                  <a:gd name="T10" fmla="*/ 12 w 15"/>
                  <a:gd name="T11" fmla="*/ 21 h 23"/>
                  <a:gd name="T12" fmla="*/ 15 w 15"/>
                  <a:gd name="T13" fmla="*/ 23 h 23"/>
                  <a:gd name="T14" fmla="*/ 15 w 15"/>
                  <a:gd name="T15" fmla="*/ 21 h 23"/>
                  <a:gd name="T16" fmla="*/ 15 w 15"/>
                  <a:gd name="T17" fmla="*/ 19 h 23"/>
                  <a:gd name="T18" fmla="*/ 13 w 15"/>
                  <a:gd name="T19" fmla="*/ 18 h 23"/>
                  <a:gd name="T20" fmla="*/ 12 w 15"/>
                  <a:gd name="T21" fmla="*/ 18 h 23"/>
                  <a:gd name="T22" fmla="*/ 11 w 15"/>
                  <a:gd name="T23" fmla="*/ 16 h 23"/>
                  <a:gd name="T24" fmla="*/ 8 w 15"/>
                  <a:gd name="T25" fmla="*/ 14 h 23"/>
                  <a:gd name="T26" fmla="*/ 6 w 15"/>
                  <a:gd name="T27" fmla="*/ 9 h 23"/>
                  <a:gd name="T28" fmla="*/ 5 w 15"/>
                  <a:gd name="T29" fmla="*/ 4 h 23"/>
                  <a:gd name="T30" fmla="*/ 2 w 15"/>
                  <a:gd name="T31" fmla="*/ 0 h 23"/>
                  <a:gd name="T32" fmla="*/ 1 w 15"/>
                  <a:gd name="T33" fmla="*/ 2 h 23"/>
                  <a:gd name="T34" fmla="*/ 0 w 15"/>
                  <a:gd name="T35" fmla="*/ 0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0" name="Freeform 1565"/>
              <p:cNvSpPr>
                <a:spLocks/>
              </p:cNvSpPr>
              <p:nvPr/>
            </p:nvSpPr>
            <p:spPr bwMode="auto">
              <a:xfrm>
                <a:off x="2024" y="852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1" name="Freeform 1566"/>
              <p:cNvSpPr>
                <a:spLocks/>
              </p:cNvSpPr>
              <p:nvPr/>
            </p:nvSpPr>
            <p:spPr bwMode="auto">
              <a:xfrm>
                <a:off x="2006" y="820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0 w 3"/>
                  <a:gd name="T3" fmla="*/ 0 h 8"/>
                  <a:gd name="T4" fmla="*/ 3 w 3"/>
                  <a:gd name="T5" fmla="*/ 8 h 8"/>
                  <a:gd name="T6" fmla="*/ 3 w 3"/>
                  <a:gd name="T7" fmla="*/ 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2" name="Freeform 1567"/>
              <p:cNvSpPr>
                <a:spLocks/>
              </p:cNvSpPr>
              <p:nvPr/>
            </p:nvSpPr>
            <p:spPr bwMode="auto">
              <a:xfrm>
                <a:off x="2012" y="826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3 w 4"/>
                  <a:gd name="T3" fmla="*/ 2 h 5"/>
                  <a:gd name="T4" fmla="*/ 0 w 4"/>
                  <a:gd name="T5" fmla="*/ 0 h 5"/>
                  <a:gd name="T6" fmla="*/ 0 w 4"/>
                  <a:gd name="T7" fmla="*/ 2 h 5"/>
                  <a:gd name="T8" fmla="*/ 3 w 4"/>
                  <a:gd name="T9" fmla="*/ 4 h 5"/>
                  <a:gd name="T10" fmla="*/ 4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3" name="Freeform 1568"/>
              <p:cNvSpPr>
                <a:spLocks/>
              </p:cNvSpPr>
              <p:nvPr/>
            </p:nvSpPr>
            <p:spPr bwMode="auto">
              <a:xfrm>
                <a:off x="1971" y="746"/>
                <a:ext cx="111" cy="207"/>
              </a:xfrm>
              <a:custGeom>
                <a:avLst/>
                <a:gdLst>
                  <a:gd name="T0" fmla="*/ 3 w 111"/>
                  <a:gd name="T1" fmla="*/ 26 h 207"/>
                  <a:gd name="T2" fmla="*/ 13 w 111"/>
                  <a:gd name="T3" fmla="*/ 57 h 207"/>
                  <a:gd name="T4" fmla="*/ 23 w 111"/>
                  <a:gd name="T5" fmla="*/ 80 h 207"/>
                  <a:gd name="T6" fmla="*/ 30 w 111"/>
                  <a:gd name="T7" fmla="*/ 90 h 207"/>
                  <a:gd name="T8" fmla="*/ 35 w 111"/>
                  <a:gd name="T9" fmla="*/ 100 h 207"/>
                  <a:gd name="T10" fmla="*/ 40 w 111"/>
                  <a:gd name="T11" fmla="*/ 110 h 207"/>
                  <a:gd name="T12" fmla="*/ 45 w 111"/>
                  <a:gd name="T13" fmla="*/ 120 h 207"/>
                  <a:gd name="T14" fmla="*/ 54 w 111"/>
                  <a:gd name="T15" fmla="*/ 134 h 207"/>
                  <a:gd name="T16" fmla="*/ 59 w 111"/>
                  <a:gd name="T17" fmla="*/ 145 h 207"/>
                  <a:gd name="T18" fmla="*/ 65 w 111"/>
                  <a:gd name="T19" fmla="*/ 154 h 207"/>
                  <a:gd name="T20" fmla="*/ 75 w 111"/>
                  <a:gd name="T21" fmla="*/ 171 h 207"/>
                  <a:gd name="T22" fmla="*/ 82 w 111"/>
                  <a:gd name="T23" fmla="*/ 177 h 207"/>
                  <a:gd name="T24" fmla="*/ 80 w 111"/>
                  <a:gd name="T25" fmla="*/ 180 h 207"/>
                  <a:gd name="T26" fmla="*/ 85 w 111"/>
                  <a:gd name="T27" fmla="*/ 186 h 207"/>
                  <a:gd name="T28" fmla="*/ 90 w 111"/>
                  <a:gd name="T29" fmla="*/ 192 h 207"/>
                  <a:gd name="T30" fmla="*/ 90 w 111"/>
                  <a:gd name="T31" fmla="*/ 190 h 207"/>
                  <a:gd name="T32" fmla="*/ 109 w 111"/>
                  <a:gd name="T33" fmla="*/ 205 h 207"/>
                  <a:gd name="T34" fmla="*/ 104 w 111"/>
                  <a:gd name="T35" fmla="*/ 195 h 207"/>
                  <a:gd name="T36" fmla="*/ 102 w 111"/>
                  <a:gd name="T37" fmla="*/ 192 h 207"/>
                  <a:gd name="T38" fmla="*/ 101 w 111"/>
                  <a:gd name="T39" fmla="*/ 192 h 207"/>
                  <a:gd name="T40" fmla="*/ 106 w 111"/>
                  <a:gd name="T41" fmla="*/ 201 h 207"/>
                  <a:gd name="T42" fmla="*/ 96 w 111"/>
                  <a:gd name="T43" fmla="*/ 186 h 207"/>
                  <a:gd name="T44" fmla="*/ 91 w 111"/>
                  <a:gd name="T45" fmla="*/ 177 h 207"/>
                  <a:gd name="T46" fmla="*/ 81 w 111"/>
                  <a:gd name="T47" fmla="*/ 159 h 207"/>
                  <a:gd name="T48" fmla="*/ 70 w 111"/>
                  <a:gd name="T49" fmla="*/ 139 h 207"/>
                  <a:gd name="T50" fmla="*/ 64 w 111"/>
                  <a:gd name="T51" fmla="*/ 126 h 207"/>
                  <a:gd name="T52" fmla="*/ 58 w 111"/>
                  <a:gd name="T53" fmla="*/ 114 h 207"/>
                  <a:gd name="T54" fmla="*/ 54 w 111"/>
                  <a:gd name="T55" fmla="*/ 103 h 207"/>
                  <a:gd name="T56" fmla="*/ 48 w 111"/>
                  <a:gd name="T57" fmla="*/ 94 h 207"/>
                  <a:gd name="T58" fmla="*/ 49 w 111"/>
                  <a:gd name="T59" fmla="*/ 93 h 207"/>
                  <a:gd name="T60" fmla="*/ 43 w 111"/>
                  <a:gd name="T61" fmla="*/ 80 h 207"/>
                  <a:gd name="T62" fmla="*/ 35 w 111"/>
                  <a:gd name="T63" fmla="*/ 69 h 207"/>
                  <a:gd name="T64" fmla="*/ 28 w 111"/>
                  <a:gd name="T65" fmla="*/ 55 h 207"/>
                  <a:gd name="T66" fmla="*/ 23 w 111"/>
                  <a:gd name="T67" fmla="*/ 39 h 207"/>
                  <a:gd name="T68" fmla="*/ 7 w 111"/>
                  <a:gd name="T69" fmla="*/ 0 h 207"/>
                  <a:gd name="T70" fmla="*/ 3 w 111"/>
                  <a:gd name="T71" fmla="*/ 0 h 207"/>
                  <a:gd name="T72" fmla="*/ 0 w 111"/>
                  <a:gd name="T73" fmla="*/ 7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1" h="207">
                    <a:moveTo>
                      <a:pt x="0" y="7"/>
                    </a:moveTo>
                    <a:lnTo>
                      <a:pt x="3" y="26"/>
                    </a:lnTo>
                    <a:lnTo>
                      <a:pt x="8" y="48"/>
                    </a:lnTo>
                    <a:lnTo>
                      <a:pt x="13" y="57"/>
                    </a:lnTo>
                    <a:lnTo>
                      <a:pt x="15" y="67"/>
                    </a:lnTo>
                    <a:lnTo>
                      <a:pt x="23" y="80"/>
                    </a:lnTo>
                    <a:lnTo>
                      <a:pt x="26" y="87"/>
                    </a:lnTo>
                    <a:lnTo>
                      <a:pt x="30" y="90"/>
                    </a:lnTo>
                    <a:lnTo>
                      <a:pt x="31" y="94"/>
                    </a:lnTo>
                    <a:lnTo>
                      <a:pt x="35" y="100"/>
                    </a:lnTo>
                    <a:lnTo>
                      <a:pt x="39" y="105"/>
                    </a:lnTo>
                    <a:lnTo>
                      <a:pt x="40" y="110"/>
                    </a:lnTo>
                    <a:lnTo>
                      <a:pt x="41" y="113"/>
                    </a:lnTo>
                    <a:lnTo>
                      <a:pt x="45" y="120"/>
                    </a:lnTo>
                    <a:lnTo>
                      <a:pt x="49" y="126"/>
                    </a:lnTo>
                    <a:lnTo>
                      <a:pt x="54" y="134"/>
                    </a:lnTo>
                    <a:lnTo>
                      <a:pt x="58" y="140"/>
                    </a:lnTo>
                    <a:lnTo>
                      <a:pt x="59" y="145"/>
                    </a:lnTo>
                    <a:lnTo>
                      <a:pt x="63" y="149"/>
                    </a:lnTo>
                    <a:lnTo>
                      <a:pt x="65" y="154"/>
                    </a:lnTo>
                    <a:lnTo>
                      <a:pt x="68" y="157"/>
                    </a:lnTo>
                    <a:lnTo>
                      <a:pt x="75" y="171"/>
                    </a:lnTo>
                    <a:lnTo>
                      <a:pt x="79" y="176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80" y="180"/>
                    </a:lnTo>
                    <a:lnTo>
                      <a:pt x="82" y="182"/>
                    </a:lnTo>
                    <a:lnTo>
                      <a:pt x="85" y="186"/>
                    </a:lnTo>
                    <a:lnTo>
                      <a:pt x="89" y="192"/>
                    </a:lnTo>
                    <a:lnTo>
                      <a:pt x="90" y="192"/>
                    </a:lnTo>
                    <a:lnTo>
                      <a:pt x="89" y="190"/>
                    </a:lnTo>
                    <a:lnTo>
                      <a:pt x="90" y="190"/>
                    </a:lnTo>
                    <a:lnTo>
                      <a:pt x="95" y="192"/>
                    </a:lnTo>
                    <a:lnTo>
                      <a:pt x="109" y="205"/>
                    </a:lnTo>
                    <a:lnTo>
                      <a:pt x="111" y="207"/>
                    </a:lnTo>
                    <a:lnTo>
                      <a:pt x="104" y="195"/>
                    </a:lnTo>
                    <a:lnTo>
                      <a:pt x="104" y="193"/>
                    </a:lnTo>
                    <a:lnTo>
                      <a:pt x="102" y="192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4" y="195"/>
                    </a:lnTo>
                    <a:lnTo>
                      <a:pt x="106" y="201"/>
                    </a:lnTo>
                    <a:lnTo>
                      <a:pt x="100" y="191"/>
                    </a:lnTo>
                    <a:lnTo>
                      <a:pt x="96" y="186"/>
                    </a:lnTo>
                    <a:lnTo>
                      <a:pt x="94" y="183"/>
                    </a:lnTo>
                    <a:lnTo>
                      <a:pt x="91" y="177"/>
                    </a:lnTo>
                    <a:lnTo>
                      <a:pt x="90" y="172"/>
                    </a:lnTo>
                    <a:lnTo>
                      <a:pt x="81" y="159"/>
                    </a:lnTo>
                    <a:lnTo>
                      <a:pt x="74" y="147"/>
                    </a:lnTo>
                    <a:lnTo>
                      <a:pt x="70" y="139"/>
                    </a:lnTo>
                    <a:lnTo>
                      <a:pt x="69" y="134"/>
                    </a:lnTo>
                    <a:lnTo>
                      <a:pt x="64" y="126"/>
                    </a:lnTo>
                    <a:lnTo>
                      <a:pt x="60" y="121"/>
                    </a:lnTo>
                    <a:lnTo>
                      <a:pt x="58" y="114"/>
                    </a:lnTo>
                    <a:lnTo>
                      <a:pt x="56" y="108"/>
                    </a:lnTo>
                    <a:lnTo>
                      <a:pt x="54" y="103"/>
                    </a:lnTo>
                    <a:lnTo>
                      <a:pt x="50" y="99"/>
                    </a:lnTo>
                    <a:lnTo>
                      <a:pt x="48" y="94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6" y="88"/>
                    </a:lnTo>
                    <a:lnTo>
                      <a:pt x="43" y="80"/>
                    </a:lnTo>
                    <a:lnTo>
                      <a:pt x="39" y="78"/>
                    </a:lnTo>
                    <a:lnTo>
                      <a:pt x="35" y="69"/>
                    </a:lnTo>
                    <a:lnTo>
                      <a:pt x="31" y="62"/>
                    </a:lnTo>
                    <a:lnTo>
                      <a:pt x="28" y="55"/>
                    </a:lnTo>
                    <a:lnTo>
                      <a:pt x="25" y="48"/>
                    </a:lnTo>
                    <a:lnTo>
                      <a:pt x="23" y="39"/>
                    </a:lnTo>
                    <a:lnTo>
                      <a:pt x="19" y="3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4" name="Freeform 1569"/>
              <p:cNvSpPr>
                <a:spLocks/>
              </p:cNvSpPr>
              <p:nvPr/>
            </p:nvSpPr>
            <p:spPr bwMode="auto">
              <a:xfrm>
                <a:off x="2072" y="8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5" name="Freeform 1570"/>
              <p:cNvSpPr>
                <a:spLocks/>
              </p:cNvSpPr>
              <p:nvPr/>
            </p:nvSpPr>
            <p:spPr bwMode="auto">
              <a:xfrm>
                <a:off x="2076" y="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6" name="Freeform 1571"/>
              <p:cNvSpPr>
                <a:spLocks/>
              </p:cNvSpPr>
              <p:nvPr/>
            </p:nvSpPr>
            <p:spPr bwMode="auto">
              <a:xfrm>
                <a:off x="2083" y="8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7" name="Freeform 1572"/>
              <p:cNvSpPr>
                <a:spLocks/>
              </p:cNvSpPr>
              <p:nvPr/>
            </p:nvSpPr>
            <p:spPr bwMode="auto">
              <a:xfrm>
                <a:off x="2072" y="860"/>
                <a:ext cx="16" cy="17"/>
              </a:xfrm>
              <a:custGeom>
                <a:avLst/>
                <a:gdLst>
                  <a:gd name="T0" fmla="*/ 16 w 16"/>
                  <a:gd name="T1" fmla="*/ 10 h 17"/>
                  <a:gd name="T2" fmla="*/ 15 w 16"/>
                  <a:gd name="T3" fmla="*/ 10 h 17"/>
                  <a:gd name="T4" fmla="*/ 14 w 16"/>
                  <a:gd name="T5" fmla="*/ 10 h 17"/>
                  <a:gd name="T6" fmla="*/ 12 w 16"/>
                  <a:gd name="T7" fmla="*/ 10 h 17"/>
                  <a:gd name="T8" fmla="*/ 15 w 16"/>
                  <a:gd name="T9" fmla="*/ 7 h 17"/>
                  <a:gd name="T10" fmla="*/ 14 w 16"/>
                  <a:gd name="T11" fmla="*/ 6 h 17"/>
                  <a:gd name="T12" fmla="*/ 11 w 16"/>
                  <a:gd name="T13" fmla="*/ 6 h 17"/>
                  <a:gd name="T14" fmla="*/ 10 w 16"/>
                  <a:gd name="T15" fmla="*/ 6 h 17"/>
                  <a:gd name="T16" fmla="*/ 10 w 16"/>
                  <a:gd name="T17" fmla="*/ 4 h 17"/>
                  <a:gd name="T18" fmla="*/ 10 w 16"/>
                  <a:gd name="T19" fmla="*/ 5 h 17"/>
                  <a:gd name="T20" fmla="*/ 8 w 16"/>
                  <a:gd name="T21" fmla="*/ 6 h 17"/>
                  <a:gd name="T22" fmla="*/ 8 w 16"/>
                  <a:gd name="T23" fmla="*/ 5 h 17"/>
                  <a:gd name="T24" fmla="*/ 10 w 16"/>
                  <a:gd name="T25" fmla="*/ 2 h 17"/>
                  <a:gd name="T26" fmla="*/ 9 w 16"/>
                  <a:gd name="T27" fmla="*/ 1 h 17"/>
                  <a:gd name="T28" fmla="*/ 9 w 16"/>
                  <a:gd name="T29" fmla="*/ 1 h 17"/>
                  <a:gd name="T30" fmla="*/ 8 w 16"/>
                  <a:gd name="T31" fmla="*/ 4 h 17"/>
                  <a:gd name="T32" fmla="*/ 5 w 16"/>
                  <a:gd name="T33" fmla="*/ 5 h 17"/>
                  <a:gd name="T34" fmla="*/ 6 w 16"/>
                  <a:gd name="T35" fmla="*/ 1 h 17"/>
                  <a:gd name="T36" fmla="*/ 4 w 16"/>
                  <a:gd name="T37" fmla="*/ 4 h 17"/>
                  <a:gd name="T38" fmla="*/ 4 w 16"/>
                  <a:gd name="T39" fmla="*/ 4 h 17"/>
                  <a:gd name="T40" fmla="*/ 1 w 16"/>
                  <a:gd name="T41" fmla="*/ 6 h 17"/>
                  <a:gd name="T42" fmla="*/ 1 w 16"/>
                  <a:gd name="T43" fmla="*/ 7 h 17"/>
                  <a:gd name="T44" fmla="*/ 1 w 16"/>
                  <a:gd name="T45" fmla="*/ 7 h 17"/>
                  <a:gd name="T46" fmla="*/ 3 w 16"/>
                  <a:gd name="T47" fmla="*/ 7 h 17"/>
                  <a:gd name="T48" fmla="*/ 4 w 16"/>
                  <a:gd name="T49" fmla="*/ 4 h 17"/>
                  <a:gd name="T50" fmla="*/ 5 w 16"/>
                  <a:gd name="T51" fmla="*/ 5 h 17"/>
                  <a:gd name="T52" fmla="*/ 1 w 16"/>
                  <a:gd name="T53" fmla="*/ 9 h 17"/>
                  <a:gd name="T54" fmla="*/ 3 w 16"/>
                  <a:gd name="T55" fmla="*/ 10 h 17"/>
                  <a:gd name="T56" fmla="*/ 0 w 16"/>
                  <a:gd name="T57" fmla="*/ 12 h 17"/>
                  <a:gd name="T58" fmla="*/ 1 w 16"/>
                  <a:gd name="T59" fmla="*/ 11 h 17"/>
                  <a:gd name="T60" fmla="*/ 4 w 16"/>
                  <a:gd name="T61" fmla="*/ 10 h 17"/>
                  <a:gd name="T62" fmla="*/ 3 w 16"/>
                  <a:gd name="T63" fmla="*/ 11 h 17"/>
                  <a:gd name="T64" fmla="*/ 4 w 16"/>
                  <a:gd name="T65" fmla="*/ 12 h 17"/>
                  <a:gd name="T66" fmla="*/ 4 w 16"/>
                  <a:gd name="T67" fmla="*/ 12 h 17"/>
                  <a:gd name="T68" fmla="*/ 3 w 16"/>
                  <a:gd name="T69" fmla="*/ 15 h 17"/>
                  <a:gd name="T70" fmla="*/ 4 w 16"/>
                  <a:gd name="T71" fmla="*/ 15 h 17"/>
                  <a:gd name="T72" fmla="*/ 4 w 16"/>
                  <a:gd name="T73" fmla="*/ 15 h 17"/>
                  <a:gd name="T74" fmla="*/ 6 w 16"/>
                  <a:gd name="T75" fmla="*/ 15 h 17"/>
                  <a:gd name="T76" fmla="*/ 9 w 16"/>
                  <a:gd name="T77" fmla="*/ 14 h 17"/>
                  <a:gd name="T78" fmla="*/ 9 w 16"/>
                  <a:gd name="T79" fmla="*/ 16 h 17"/>
                  <a:gd name="T80" fmla="*/ 16 w 16"/>
                  <a:gd name="T81" fmla="*/ 9 h 1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" h="17">
                    <a:moveTo>
                      <a:pt x="16" y="9"/>
                    </a:moveTo>
                    <a:lnTo>
                      <a:pt x="16" y="10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8" name="Freeform 1573"/>
              <p:cNvSpPr>
                <a:spLocks/>
              </p:cNvSpPr>
              <p:nvPr/>
            </p:nvSpPr>
            <p:spPr bwMode="auto">
              <a:xfrm>
                <a:off x="2081" y="85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99" name="Freeform 1574"/>
              <p:cNvSpPr>
                <a:spLocks/>
              </p:cNvSpPr>
              <p:nvPr/>
            </p:nvSpPr>
            <p:spPr bwMode="auto">
              <a:xfrm>
                <a:off x="2077" y="885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0" name="Freeform 1575"/>
              <p:cNvSpPr>
                <a:spLocks/>
              </p:cNvSpPr>
              <p:nvPr/>
            </p:nvSpPr>
            <p:spPr bwMode="auto">
              <a:xfrm>
                <a:off x="2072" y="8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1" name="Freeform 1576"/>
              <p:cNvSpPr>
                <a:spLocks/>
              </p:cNvSpPr>
              <p:nvPr/>
            </p:nvSpPr>
            <p:spPr bwMode="auto">
              <a:xfrm>
                <a:off x="2086" y="877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2" name="Freeform 1577"/>
              <p:cNvSpPr>
                <a:spLocks/>
              </p:cNvSpPr>
              <p:nvPr/>
            </p:nvSpPr>
            <p:spPr bwMode="auto">
              <a:xfrm>
                <a:off x="2089" y="8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3" name="Freeform 1578"/>
              <p:cNvSpPr>
                <a:spLocks/>
              </p:cNvSpPr>
              <p:nvPr/>
            </p:nvSpPr>
            <p:spPr bwMode="auto">
              <a:xfrm>
                <a:off x="2088" y="87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  <a:gd name="T6" fmla="*/ 1 w 3"/>
                  <a:gd name="T7" fmla="*/ 1 h 2"/>
                  <a:gd name="T8" fmla="*/ 0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4" name="Freeform 1579"/>
              <p:cNvSpPr>
                <a:spLocks/>
              </p:cNvSpPr>
              <p:nvPr/>
            </p:nvSpPr>
            <p:spPr bwMode="auto">
              <a:xfrm>
                <a:off x="2091" y="8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5" name="Freeform 1580"/>
              <p:cNvSpPr>
                <a:spLocks/>
              </p:cNvSpPr>
              <p:nvPr/>
            </p:nvSpPr>
            <p:spPr bwMode="auto">
              <a:xfrm>
                <a:off x="2091" y="87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6" name="Freeform 1581"/>
              <p:cNvSpPr>
                <a:spLocks/>
              </p:cNvSpPr>
              <p:nvPr/>
            </p:nvSpPr>
            <p:spPr bwMode="auto">
              <a:xfrm>
                <a:off x="2093" y="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7" name="Freeform 1582"/>
              <p:cNvSpPr>
                <a:spLocks/>
              </p:cNvSpPr>
              <p:nvPr/>
            </p:nvSpPr>
            <p:spPr bwMode="auto">
              <a:xfrm>
                <a:off x="2080" y="870"/>
                <a:ext cx="14" cy="17"/>
              </a:xfrm>
              <a:custGeom>
                <a:avLst/>
                <a:gdLst>
                  <a:gd name="T0" fmla="*/ 3 w 14"/>
                  <a:gd name="T1" fmla="*/ 6 h 17"/>
                  <a:gd name="T2" fmla="*/ 0 w 14"/>
                  <a:gd name="T3" fmla="*/ 12 h 17"/>
                  <a:gd name="T4" fmla="*/ 1 w 14"/>
                  <a:gd name="T5" fmla="*/ 11 h 17"/>
                  <a:gd name="T6" fmla="*/ 1 w 14"/>
                  <a:gd name="T7" fmla="*/ 12 h 17"/>
                  <a:gd name="T8" fmla="*/ 3 w 14"/>
                  <a:gd name="T9" fmla="*/ 11 h 17"/>
                  <a:gd name="T10" fmla="*/ 2 w 14"/>
                  <a:gd name="T11" fmla="*/ 12 h 17"/>
                  <a:gd name="T12" fmla="*/ 3 w 14"/>
                  <a:gd name="T13" fmla="*/ 11 h 17"/>
                  <a:gd name="T14" fmla="*/ 2 w 14"/>
                  <a:gd name="T15" fmla="*/ 13 h 17"/>
                  <a:gd name="T16" fmla="*/ 2 w 14"/>
                  <a:gd name="T17" fmla="*/ 15 h 17"/>
                  <a:gd name="T18" fmla="*/ 3 w 14"/>
                  <a:gd name="T19" fmla="*/ 15 h 17"/>
                  <a:gd name="T20" fmla="*/ 3 w 14"/>
                  <a:gd name="T21" fmla="*/ 16 h 17"/>
                  <a:gd name="T22" fmla="*/ 6 w 14"/>
                  <a:gd name="T23" fmla="*/ 15 h 17"/>
                  <a:gd name="T24" fmla="*/ 3 w 14"/>
                  <a:gd name="T25" fmla="*/ 17 h 17"/>
                  <a:gd name="T26" fmla="*/ 4 w 14"/>
                  <a:gd name="T27" fmla="*/ 16 h 17"/>
                  <a:gd name="T28" fmla="*/ 4 w 14"/>
                  <a:gd name="T29" fmla="*/ 17 h 17"/>
                  <a:gd name="T30" fmla="*/ 4 w 14"/>
                  <a:gd name="T31" fmla="*/ 16 h 17"/>
                  <a:gd name="T32" fmla="*/ 8 w 14"/>
                  <a:gd name="T33" fmla="*/ 13 h 17"/>
                  <a:gd name="T34" fmla="*/ 13 w 14"/>
                  <a:gd name="T35" fmla="*/ 10 h 17"/>
                  <a:gd name="T36" fmla="*/ 13 w 14"/>
                  <a:gd name="T37" fmla="*/ 9 h 17"/>
                  <a:gd name="T38" fmla="*/ 12 w 14"/>
                  <a:gd name="T39" fmla="*/ 10 h 17"/>
                  <a:gd name="T40" fmla="*/ 11 w 14"/>
                  <a:gd name="T41" fmla="*/ 10 h 17"/>
                  <a:gd name="T42" fmla="*/ 11 w 14"/>
                  <a:gd name="T43" fmla="*/ 11 h 17"/>
                  <a:gd name="T44" fmla="*/ 12 w 14"/>
                  <a:gd name="T45" fmla="*/ 9 h 17"/>
                  <a:gd name="T46" fmla="*/ 12 w 14"/>
                  <a:gd name="T47" fmla="*/ 7 h 17"/>
                  <a:gd name="T48" fmla="*/ 11 w 14"/>
                  <a:gd name="T49" fmla="*/ 7 h 17"/>
                  <a:gd name="T50" fmla="*/ 12 w 14"/>
                  <a:gd name="T51" fmla="*/ 6 h 17"/>
                  <a:gd name="T52" fmla="*/ 11 w 14"/>
                  <a:gd name="T53" fmla="*/ 6 h 17"/>
                  <a:gd name="T54" fmla="*/ 13 w 14"/>
                  <a:gd name="T55" fmla="*/ 2 h 17"/>
                  <a:gd name="T56" fmla="*/ 12 w 14"/>
                  <a:gd name="T57" fmla="*/ 2 h 17"/>
                  <a:gd name="T58" fmla="*/ 13 w 14"/>
                  <a:gd name="T59" fmla="*/ 1 h 17"/>
                  <a:gd name="T60" fmla="*/ 14 w 14"/>
                  <a:gd name="T61" fmla="*/ 0 h 17"/>
                  <a:gd name="T62" fmla="*/ 13 w 14"/>
                  <a:gd name="T63" fmla="*/ 1 h 17"/>
                  <a:gd name="T64" fmla="*/ 13 w 14"/>
                  <a:gd name="T65" fmla="*/ 0 h 17"/>
                  <a:gd name="T66" fmla="*/ 12 w 14"/>
                  <a:gd name="T67" fmla="*/ 1 h 17"/>
                  <a:gd name="T68" fmla="*/ 12 w 14"/>
                  <a:gd name="T69" fmla="*/ 0 h 17"/>
                  <a:gd name="T70" fmla="*/ 11 w 14"/>
                  <a:gd name="T71" fmla="*/ 0 h 17"/>
                  <a:gd name="T72" fmla="*/ 9 w 14"/>
                  <a:gd name="T73" fmla="*/ 0 h 17"/>
                  <a:gd name="T74" fmla="*/ 8 w 14"/>
                  <a:gd name="T75" fmla="*/ 1 h 17"/>
                  <a:gd name="T76" fmla="*/ 3 w 14"/>
                  <a:gd name="T77" fmla="*/ 6 h 1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4" h="17">
                    <a:moveTo>
                      <a:pt x="3" y="6"/>
                    </a:moveTo>
                    <a:lnTo>
                      <a:pt x="0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6" y="15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8" y="13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8" name="Freeform 1583"/>
              <p:cNvSpPr>
                <a:spLocks/>
              </p:cNvSpPr>
              <p:nvPr/>
            </p:nvSpPr>
            <p:spPr bwMode="auto">
              <a:xfrm>
                <a:off x="2053" y="88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2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09" name="Freeform 1584"/>
              <p:cNvSpPr>
                <a:spLocks/>
              </p:cNvSpPr>
              <p:nvPr/>
            </p:nvSpPr>
            <p:spPr bwMode="auto">
              <a:xfrm>
                <a:off x="2058" y="8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0" name="Freeform 1585"/>
              <p:cNvSpPr>
                <a:spLocks/>
              </p:cNvSpPr>
              <p:nvPr/>
            </p:nvSpPr>
            <p:spPr bwMode="auto">
              <a:xfrm>
                <a:off x="2051" y="871"/>
                <a:ext cx="27" cy="30"/>
              </a:xfrm>
              <a:custGeom>
                <a:avLst/>
                <a:gdLst>
                  <a:gd name="T0" fmla="*/ 25 w 27"/>
                  <a:gd name="T1" fmla="*/ 24 h 30"/>
                  <a:gd name="T2" fmla="*/ 26 w 27"/>
                  <a:gd name="T3" fmla="*/ 20 h 30"/>
                  <a:gd name="T4" fmla="*/ 24 w 27"/>
                  <a:gd name="T5" fmla="*/ 20 h 30"/>
                  <a:gd name="T6" fmla="*/ 22 w 27"/>
                  <a:gd name="T7" fmla="*/ 19 h 30"/>
                  <a:gd name="T8" fmla="*/ 24 w 27"/>
                  <a:gd name="T9" fmla="*/ 17 h 30"/>
                  <a:gd name="T10" fmla="*/ 22 w 27"/>
                  <a:gd name="T11" fmla="*/ 17 h 30"/>
                  <a:gd name="T12" fmla="*/ 21 w 27"/>
                  <a:gd name="T13" fmla="*/ 15 h 30"/>
                  <a:gd name="T14" fmla="*/ 20 w 27"/>
                  <a:gd name="T15" fmla="*/ 14 h 30"/>
                  <a:gd name="T16" fmla="*/ 17 w 27"/>
                  <a:gd name="T17" fmla="*/ 14 h 30"/>
                  <a:gd name="T18" fmla="*/ 16 w 27"/>
                  <a:gd name="T19" fmla="*/ 12 h 30"/>
                  <a:gd name="T20" fmla="*/ 15 w 27"/>
                  <a:gd name="T21" fmla="*/ 12 h 30"/>
                  <a:gd name="T22" fmla="*/ 17 w 27"/>
                  <a:gd name="T23" fmla="*/ 12 h 30"/>
                  <a:gd name="T24" fmla="*/ 16 w 27"/>
                  <a:gd name="T25" fmla="*/ 10 h 30"/>
                  <a:gd name="T26" fmla="*/ 12 w 27"/>
                  <a:gd name="T27" fmla="*/ 10 h 30"/>
                  <a:gd name="T28" fmla="*/ 12 w 27"/>
                  <a:gd name="T29" fmla="*/ 9 h 30"/>
                  <a:gd name="T30" fmla="*/ 11 w 27"/>
                  <a:gd name="T31" fmla="*/ 9 h 30"/>
                  <a:gd name="T32" fmla="*/ 12 w 27"/>
                  <a:gd name="T33" fmla="*/ 6 h 30"/>
                  <a:gd name="T34" fmla="*/ 12 w 27"/>
                  <a:gd name="T35" fmla="*/ 5 h 30"/>
                  <a:gd name="T36" fmla="*/ 11 w 27"/>
                  <a:gd name="T37" fmla="*/ 3 h 30"/>
                  <a:gd name="T38" fmla="*/ 10 w 27"/>
                  <a:gd name="T39" fmla="*/ 1 h 30"/>
                  <a:gd name="T40" fmla="*/ 11 w 27"/>
                  <a:gd name="T41" fmla="*/ 0 h 30"/>
                  <a:gd name="T42" fmla="*/ 9 w 27"/>
                  <a:gd name="T43" fmla="*/ 1 h 30"/>
                  <a:gd name="T44" fmla="*/ 9 w 27"/>
                  <a:gd name="T45" fmla="*/ 3 h 30"/>
                  <a:gd name="T46" fmla="*/ 10 w 27"/>
                  <a:gd name="T47" fmla="*/ 4 h 30"/>
                  <a:gd name="T48" fmla="*/ 9 w 27"/>
                  <a:gd name="T49" fmla="*/ 4 h 30"/>
                  <a:gd name="T50" fmla="*/ 6 w 27"/>
                  <a:gd name="T51" fmla="*/ 5 h 30"/>
                  <a:gd name="T52" fmla="*/ 6 w 27"/>
                  <a:gd name="T53" fmla="*/ 1 h 30"/>
                  <a:gd name="T54" fmla="*/ 5 w 27"/>
                  <a:gd name="T55" fmla="*/ 0 h 30"/>
                  <a:gd name="T56" fmla="*/ 4 w 27"/>
                  <a:gd name="T57" fmla="*/ 3 h 30"/>
                  <a:gd name="T58" fmla="*/ 4 w 27"/>
                  <a:gd name="T59" fmla="*/ 1 h 30"/>
                  <a:gd name="T60" fmla="*/ 4 w 27"/>
                  <a:gd name="T61" fmla="*/ 1 h 30"/>
                  <a:gd name="T62" fmla="*/ 1 w 27"/>
                  <a:gd name="T63" fmla="*/ 3 h 30"/>
                  <a:gd name="T64" fmla="*/ 2 w 27"/>
                  <a:gd name="T65" fmla="*/ 4 h 30"/>
                  <a:gd name="T66" fmla="*/ 0 w 27"/>
                  <a:gd name="T67" fmla="*/ 6 h 30"/>
                  <a:gd name="T68" fmla="*/ 1 w 27"/>
                  <a:gd name="T69" fmla="*/ 5 h 30"/>
                  <a:gd name="T70" fmla="*/ 0 w 27"/>
                  <a:gd name="T71" fmla="*/ 8 h 30"/>
                  <a:gd name="T72" fmla="*/ 2 w 27"/>
                  <a:gd name="T73" fmla="*/ 6 h 30"/>
                  <a:gd name="T74" fmla="*/ 4 w 27"/>
                  <a:gd name="T75" fmla="*/ 3 h 30"/>
                  <a:gd name="T76" fmla="*/ 4 w 27"/>
                  <a:gd name="T77" fmla="*/ 3 h 30"/>
                  <a:gd name="T78" fmla="*/ 5 w 27"/>
                  <a:gd name="T79" fmla="*/ 4 h 30"/>
                  <a:gd name="T80" fmla="*/ 2 w 27"/>
                  <a:gd name="T81" fmla="*/ 8 h 30"/>
                  <a:gd name="T82" fmla="*/ 1 w 27"/>
                  <a:gd name="T83" fmla="*/ 10 h 30"/>
                  <a:gd name="T84" fmla="*/ 4 w 27"/>
                  <a:gd name="T85" fmla="*/ 11 h 30"/>
                  <a:gd name="T86" fmla="*/ 2 w 27"/>
                  <a:gd name="T87" fmla="*/ 14 h 30"/>
                  <a:gd name="T88" fmla="*/ 2 w 27"/>
                  <a:gd name="T89" fmla="*/ 15 h 30"/>
                  <a:gd name="T90" fmla="*/ 4 w 27"/>
                  <a:gd name="T91" fmla="*/ 12 h 30"/>
                  <a:gd name="T92" fmla="*/ 6 w 27"/>
                  <a:gd name="T93" fmla="*/ 12 h 30"/>
                  <a:gd name="T94" fmla="*/ 9 w 27"/>
                  <a:gd name="T95" fmla="*/ 14 h 30"/>
                  <a:gd name="T96" fmla="*/ 6 w 27"/>
                  <a:gd name="T97" fmla="*/ 15 h 30"/>
                  <a:gd name="T98" fmla="*/ 7 w 27"/>
                  <a:gd name="T99" fmla="*/ 17 h 30"/>
                  <a:gd name="T100" fmla="*/ 7 w 27"/>
                  <a:gd name="T101" fmla="*/ 19 h 30"/>
                  <a:gd name="T102" fmla="*/ 9 w 27"/>
                  <a:gd name="T103" fmla="*/ 20 h 30"/>
                  <a:gd name="T104" fmla="*/ 10 w 27"/>
                  <a:gd name="T105" fmla="*/ 22 h 30"/>
                  <a:gd name="T106" fmla="*/ 11 w 27"/>
                  <a:gd name="T107" fmla="*/ 24 h 30"/>
                  <a:gd name="T108" fmla="*/ 15 w 27"/>
                  <a:gd name="T109" fmla="*/ 25 h 30"/>
                  <a:gd name="T110" fmla="*/ 16 w 27"/>
                  <a:gd name="T111" fmla="*/ 26 h 30"/>
                  <a:gd name="T112" fmla="*/ 19 w 27"/>
                  <a:gd name="T113" fmla="*/ 30 h 30"/>
                  <a:gd name="T114" fmla="*/ 24 w 27"/>
                  <a:gd name="T115" fmla="*/ 26 h 30"/>
                  <a:gd name="T116" fmla="*/ 27 w 27"/>
                  <a:gd name="T117" fmla="*/ 22 h 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" h="30">
                    <a:moveTo>
                      <a:pt x="27" y="22"/>
                    </a:moveTo>
                    <a:lnTo>
                      <a:pt x="25" y="24"/>
                    </a:lnTo>
                    <a:lnTo>
                      <a:pt x="25" y="22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14" y="24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9" y="25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1" name="Freeform 1586"/>
              <p:cNvSpPr>
                <a:spLocks/>
              </p:cNvSpPr>
              <p:nvPr/>
            </p:nvSpPr>
            <p:spPr bwMode="auto">
              <a:xfrm>
                <a:off x="2058" y="86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2" name="Freeform 1587"/>
              <p:cNvSpPr>
                <a:spLocks/>
              </p:cNvSpPr>
              <p:nvPr/>
            </p:nvSpPr>
            <p:spPr bwMode="auto">
              <a:xfrm>
                <a:off x="2071" y="91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3" name="Freeform 1588"/>
              <p:cNvSpPr>
                <a:spLocks/>
              </p:cNvSpPr>
              <p:nvPr/>
            </p:nvSpPr>
            <p:spPr bwMode="auto">
              <a:xfrm>
                <a:off x="2055" y="8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4" name="Freeform 1589"/>
              <p:cNvSpPr>
                <a:spLocks/>
              </p:cNvSpPr>
              <p:nvPr/>
            </p:nvSpPr>
            <p:spPr bwMode="auto">
              <a:xfrm>
                <a:off x="2081" y="9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5" name="Freeform 1590"/>
              <p:cNvSpPr>
                <a:spLocks/>
              </p:cNvSpPr>
              <p:nvPr/>
            </p:nvSpPr>
            <p:spPr bwMode="auto">
              <a:xfrm>
                <a:off x="2084" y="90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6" name="Freeform 1591"/>
              <p:cNvSpPr>
                <a:spLocks/>
              </p:cNvSpPr>
              <p:nvPr/>
            </p:nvSpPr>
            <p:spPr bwMode="auto">
              <a:xfrm>
                <a:off x="2082" y="905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  <a:gd name="T10" fmla="*/ 4 w 5"/>
                  <a:gd name="T11" fmla="*/ 1 h 2"/>
                  <a:gd name="T12" fmla="*/ 2 w 5"/>
                  <a:gd name="T13" fmla="*/ 1 h 2"/>
                  <a:gd name="T14" fmla="*/ 2 w 5"/>
                  <a:gd name="T15" fmla="*/ 0 h 2"/>
                  <a:gd name="T16" fmla="*/ 1 w 5"/>
                  <a:gd name="T17" fmla="*/ 0 h 2"/>
                  <a:gd name="T18" fmla="*/ 0 w 5"/>
                  <a:gd name="T19" fmla="*/ 1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7" name="Freeform 1592"/>
              <p:cNvSpPr>
                <a:spLocks/>
              </p:cNvSpPr>
              <p:nvPr/>
            </p:nvSpPr>
            <p:spPr bwMode="auto">
              <a:xfrm>
                <a:off x="2087" y="9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8" name="Freeform 1593"/>
              <p:cNvSpPr>
                <a:spLocks/>
              </p:cNvSpPr>
              <p:nvPr/>
            </p:nvSpPr>
            <p:spPr bwMode="auto">
              <a:xfrm>
                <a:off x="2088" y="9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19" name="Freeform 1594"/>
              <p:cNvSpPr>
                <a:spLocks/>
              </p:cNvSpPr>
              <p:nvPr/>
            </p:nvSpPr>
            <p:spPr bwMode="auto">
              <a:xfrm>
                <a:off x="2072" y="896"/>
                <a:ext cx="21" cy="26"/>
              </a:xfrm>
              <a:custGeom>
                <a:avLst/>
                <a:gdLst>
                  <a:gd name="T0" fmla="*/ 3 w 21"/>
                  <a:gd name="T1" fmla="*/ 5 h 26"/>
                  <a:gd name="T2" fmla="*/ 0 w 21"/>
                  <a:gd name="T3" fmla="*/ 10 h 26"/>
                  <a:gd name="T4" fmla="*/ 0 w 21"/>
                  <a:gd name="T5" fmla="*/ 12 h 26"/>
                  <a:gd name="T6" fmla="*/ 3 w 21"/>
                  <a:gd name="T7" fmla="*/ 12 h 26"/>
                  <a:gd name="T8" fmla="*/ 1 w 21"/>
                  <a:gd name="T9" fmla="*/ 14 h 26"/>
                  <a:gd name="T10" fmla="*/ 3 w 21"/>
                  <a:gd name="T11" fmla="*/ 15 h 26"/>
                  <a:gd name="T12" fmla="*/ 5 w 21"/>
                  <a:gd name="T13" fmla="*/ 15 h 26"/>
                  <a:gd name="T14" fmla="*/ 5 w 21"/>
                  <a:gd name="T15" fmla="*/ 16 h 26"/>
                  <a:gd name="T16" fmla="*/ 6 w 21"/>
                  <a:gd name="T17" fmla="*/ 16 h 26"/>
                  <a:gd name="T18" fmla="*/ 5 w 21"/>
                  <a:gd name="T19" fmla="*/ 19 h 26"/>
                  <a:gd name="T20" fmla="*/ 6 w 21"/>
                  <a:gd name="T21" fmla="*/ 19 h 26"/>
                  <a:gd name="T22" fmla="*/ 6 w 21"/>
                  <a:gd name="T23" fmla="*/ 20 h 26"/>
                  <a:gd name="T24" fmla="*/ 8 w 21"/>
                  <a:gd name="T25" fmla="*/ 21 h 26"/>
                  <a:gd name="T26" fmla="*/ 9 w 21"/>
                  <a:gd name="T27" fmla="*/ 22 h 26"/>
                  <a:gd name="T28" fmla="*/ 9 w 21"/>
                  <a:gd name="T29" fmla="*/ 24 h 26"/>
                  <a:gd name="T30" fmla="*/ 11 w 21"/>
                  <a:gd name="T31" fmla="*/ 24 h 26"/>
                  <a:gd name="T32" fmla="*/ 10 w 21"/>
                  <a:gd name="T33" fmla="*/ 25 h 26"/>
                  <a:gd name="T34" fmla="*/ 10 w 21"/>
                  <a:gd name="T35" fmla="*/ 26 h 26"/>
                  <a:gd name="T36" fmla="*/ 11 w 21"/>
                  <a:gd name="T37" fmla="*/ 26 h 26"/>
                  <a:gd name="T38" fmla="*/ 11 w 21"/>
                  <a:gd name="T39" fmla="*/ 25 h 26"/>
                  <a:gd name="T40" fmla="*/ 12 w 21"/>
                  <a:gd name="T41" fmla="*/ 24 h 26"/>
                  <a:gd name="T42" fmla="*/ 15 w 21"/>
                  <a:gd name="T43" fmla="*/ 22 h 26"/>
                  <a:gd name="T44" fmla="*/ 21 w 21"/>
                  <a:gd name="T45" fmla="*/ 20 h 26"/>
                  <a:gd name="T46" fmla="*/ 21 w 21"/>
                  <a:gd name="T47" fmla="*/ 19 h 26"/>
                  <a:gd name="T48" fmla="*/ 20 w 21"/>
                  <a:gd name="T49" fmla="*/ 19 h 26"/>
                  <a:gd name="T50" fmla="*/ 20 w 21"/>
                  <a:gd name="T51" fmla="*/ 20 h 26"/>
                  <a:gd name="T52" fmla="*/ 20 w 21"/>
                  <a:gd name="T53" fmla="*/ 21 h 26"/>
                  <a:gd name="T54" fmla="*/ 19 w 21"/>
                  <a:gd name="T55" fmla="*/ 20 h 26"/>
                  <a:gd name="T56" fmla="*/ 17 w 21"/>
                  <a:gd name="T57" fmla="*/ 20 h 26"/>
                  <a:gd name="T58" fmla="*/ 19 w 21"/>
                  <a:gd name="T59" fmla="*/ 17 h 26"/>
                  <a:gd name="T60" fmla="*/ 17 w 21"/>
                  <a:gd name="T61" fmla="*/ 16 h 26"/>
                  <a:gd name="T62" fmla="*/ 16 w 21"/>
                  <a:gd name="T63" fmla="*/ 15 h 26"/>
                  <a:gd name="T64" fmla="*/ 16 w 21"/>
                  <a:gd name="T65" fmla="*/ 14 h 26"/>
                  <a:gd name="T66" fmla="*/ 17 w 21"/>
                  <a:gd name="T67" fmla="*/ 12 h 26"/>
                  <a:gd name="T68" fmla="*/ 16 w 21"/>
                  <a:gd name="T69" fmla="*/ 12 h 26"/>
                  <a:gd name="T70" fmla="*/ 15 w 21"/>
                  <a:gd name="T71" fmla="*/ 11 h 26"/>
                  <a:gd name="T72" fmla="*/ 17 w 21"/>
                  <a:gd name="T73" fmla="*/ 7 h 26"/>
                  <a:gd name="T74" fmla="*/ 16 w 21"/>
                  <a:gd name="T75" fmla="*/ 7 h 26"/>
                  <a:gd name="T76" fmla="*/ 17 w 21"/>
                  <a:gd name="T77" fmla="*/ 6 h 26"/>
                  <a:gd name="T78" fmla="*/ 17 w 21"/>
                  <a:gd name="T79" fmla="*/ 5 h 26"/>
                  <a:gd name="T80" fmla="*/ 16 w 21"/>
                  <a:gd name="T81" fmla="*/ 5 h 26"/>
                  <a:gd name="T82" fmla="*/ 15 w 21"/>
                  <a:gd name="T83" fmla="*/ 5 h 26"/>
                  <a:gd name="T84" fmla="*/ 15 w 21"/>
                  <a:gd name="T85" fmla="*/ 4 h 26"/>
                  <a:gd name="T86" fmla="*/ 15 w 21"/>
                  <a:gd name="T87" fmla="*/ 2 h 26"/>
                  <a:gd name="T88" fmla="*/ 14 w 21"/>
                  <a:gd name="T89" fmla="*/ 4 h 26"/>
                  <a:gd name="T90" fmla="*/ 12 w 21"/>
                  <a:gd name="T91" fmla="*/ 2 h 26"/>
                  <a:gd name="T92" fmla="*/ 12 w 21"/>
                  <a:gd name="T93" fmla="*/ 1 h 26"/>
                  <a:gd name="T94" fmla="*/ 11 w 21"/>
                  <a:gd name="T95" fmla="*/ 1 h 26"/>
                  <a:gd name="T96" fmla="*/ 10 w 21"/>
                  <a:gd name="T97" fmla="*/ 0 h 26"/>
                  <a:gd name="T98" fmla="*/ 8 w 21"/>
                  <a:gd name="T99" fmla="*/ 0 h 26"/>
                  <a:gd name="T100" fmla="*/ 4 w 21"/>
                  <a:gd name="T101" fmla="*/ 2 h 26"/>
                  <a:gd name="T102" fmla="*/ 3 w 21"/>
                  <a:gd name="T103" fmla="*/ 5 h 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1" h="26">
                    <a:moveTo>
                      <a:pt x="3" y="5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5" y="22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9" y="17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0" name="Freeform 1595"/>
              <p:cNvSpPr>
                <a:spLocks/>
              </p:cNvSpPr>
              <p:nvPr/>
            </p:nvSpPr>
            <p:spPr bwMode="auto">
              <a:xfrm>
                <a:off x="1979" y="7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1" name="Freeform 1596"/>
              <p:cNvSpPr>
                <a:spLocks/>
              </p:cNvSpPr>
              <p:nvPr/>
            </p:nvSpPr>
            <p:spPr bwMode="auto">
              <a:xfrm>
                <a:off x="1984" y="7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2" name="Freeform 1597"/>
              <p:cNvSpPr>
                <a:spLocks/>
              </p:cNvSpPr>
              <p:nvPr/>
            </p:nvSpPr>
            <p:spPr bwMode="auto">
              <a:xfrm>
                <a:off x="1994" y="7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3" name="Freeform 1598"/>
              <p:cNvSpPr>
                <a:spLocks/>
              </p:cNvSpPr>
              <p:nvPr/>
            </p:nvSpPr>
            <p:spPr bwMode="auto">
              <a:xfrm>
                <a:off x="1979" y="732"/>
                <a:ext cx="21" cy="33"/>
              </a:xfrm>
              <a:custGeom>
                <a:avLst/>
                <a:gdLst>
                  <a:gd name="T0" fmla="*/ 20 w 21"/>
                  <a:gd name="T1" fmla="*/ 30 h 33"/>
                  <a:gd name="T2" fmla="*/ 21 w 21"/>
                  <a:gd name="T3" fmla="*/ 27 h 33"/>
                  <a:gd name="T4" fmla="*/ 18 w 21"/>
                  <a:gd name="T5" fmla="*/ 26 h 33"/>
                  <a:gd name="T6" fmla="*/ 18 w 21"/>
                  <a:gd name="T7" fmla="*/ 25 h 33"/>
                  <a:gd name="T8" fmla="*/ 20 w 21"/>
                  <a:gd name="T9" fmla="*/ 24 h 33"/>
                  <a:gd name="T10" fmla="*/ 18 w 21"/>
                  <a:gd name="T11" fmla="*/ 21 h 33"/>
                  <a:gd name="T12" fmla="*/ 16 w 21"/>
                  <a:gd name="T13" fmla="*/ 19 h 33"/>
                  <a:gd name="T14" fmla="*/ 14 w 21"/>
                  <a:gd name="T15" fmla="*/ 17 h 33"/>
                  <a:gd name="T16" fmla="*/ 12 w 21"/>
                  <a:gd name="T17" fmla="*/ 16 h 33"/>
                  <a:gd name="T18" fmla="*/ 15 w 21"/>
                  <a:gd name="T19" fmla="*/ 16 h 33"/>
                  <a:gd name="T20" fmla="*/ 14 w 21"/>
                  <a:gd name="T21" fmla="*/ 12 h 33"/>
                  <a:gd name="T22" fmla="*/ 11 w 21"/>
                  <a:gd name="T23" fmla="*/ 12 h 33"/>
                  <a:gd name="T24" fmla="*/ 11 w 21"/>
                  <a:gd name="T25" fmla="*/ 11 h 33"/>
                  <a:gd name="T26" fmla="*/ 11 w 21"/>
                  <a:gd name="T27" fmla="*/ 11 h 33"/>
                  <a:gd name="T28" fmla="*/ 11 w 21"/>
                  <a:gd name="T29" fmla="*/ 11 h 33"/>
                  <a:gd name="T30" fmla="*/ 14 w 21"/>
                  <a:gd name="T31" fmla="*/ 9 h 33"/>
                  <a:gd name="T32" fmla="*/ 12 w 21"/>
                  <a:gd name="T33" fmla="*/ 5 h 33"/>
                  <a:gd name="T34" fmla="*/ 11 w 21"/>
                  <a:gd name="T35" fmla="*/ 4 h 33"/>
                  <a:gd name="T36" fmla="*/ 12 w 21"/>
                  <a:gd name="T37" fmla="*/ 2 h 33"/>
                  <a:gd name="T38" fmla="*/ 9 w 21"/>
                  <a:gd name="T39" fmla="*/ 4 h 33"/>
                  <a:gd name="T40" fmla="*/ 10 w 21"/>
                  <a:gd name="T41" fmla="*/ 5 h 33"/>
                  <a:gd name="T42" fmla="*/ 11 w 21"/>
                  <a:gd name="T43" fmla="*/ 6 h 33"/>
                  <a:gd name="T44" fmla="*/ 10 w 21"/>
                  <a:gd name="T45" fmla="*/ 6 h 33"/>
                  <a:gd name="T46" fmla="*/ 6 w 21"/>
                  <a:gd name="T47" fmla="*/ 5 h 33"/>
                  <a:gd name="T48" fmla="*/ 9 w 21"/>
                  <a:gd name="T49" fmla="*/ 2 h 33"/>
                  <a:gd name="T50" fmla="*/ 7 w 21"/>
                  <a:gd name="T51" fmla="*/ 1 h 33"/>
                  <a:gd name="T52" fmla="*/ 7 w 21"/>
                  <a:gd name="T53" fmla="*/ 1 h 33"/>
                  <a:gd name="T54" fmla="*/ 7 w 21"/>
                  <a:gd name="T55" fmla="*/ 1 h 33"/>
                  <a:gd name="T56" fmla="*/ 6 w 21"/>
                  <a:gd name="T57" fmla="*/ 1 h 33"/>
                  <a:gd name="T58" fmla="*/ 4 w 21"/>
                  <a:gd name="T59" fmla="*/ 1 h 33"/>
                  <a:gd name="T60" fmla="*/ 2 w 21"/>
                  <a:gd name="T61" fmla="*/ 4 h 33"/>
                  <a:gd name="T62" fmla="*/ 0 w 21"/>
                  <a:gd name="T63" fmla="*/ 4 h 33"/>
                  <a:gd name="T64" fmla="*/ 1 w 21"/>
                  <a:gd name="T65" fmla="*/ 5 h 33"/>
                  <a:gd name="T66" fmla="*/ 2 w 21"/>
                  <a:gd name="T67" fmla="*/ 4 h 33"/>
                  <a:gd name="T68" fmla="*/ 1 w 21"/>
                  <a:gd name="T69" fmla="*/ 6 h 33"/>
                  <a:gd name="T70" fmla="*/ 4 w 21"/>
                  <a:gd name="T71" fmla="*/ 5 h 33"/>
                  <a:gd name="T72" fmla="*/ 6 w 21"/>
                  <a:gd name="T73" fmla="*/ 2 h 33"/>
                  <a:gd name="T74" fmla="*/ 5 w 21"/>
                  <a:gd name="T75" fmla="*/ 6 h 33"/>
                  <a:gd name="T76" fmla="*/ 1 w 21"/>
                  <a:gd name="T77" fmla="*/ 7 h 33"/>
                  <a:gd name="T78" fmla="*/ 1 w 21"/>
                  <a:gd name="T79" fmla="*/ 10 h 33"/>
                  <a:gd name="T80" fmla="*/ 2 w 21"/>
                  <a:gd name="T81" fmla="*/ 12 h 33"/>
                  <a:gd name="T82" fmla="*/ 0 w 21"/>
                  <a:gd name="T83" fmla="*/ 12 h 33"/>
                  <a:gd name="T84" fmla="*/ 1 w 21"/>
                  <a:gd name="T85" fmla="*/ 14 h 33"/>
                  <a:gd name="T86" fmla="*/ 2 w 21"/>
                  <a:gd name="T87" fmla="*/ 12 h 33"/>
                  <a:gd name="T88" fmla="*/ 4 w 21"/>
                  <a:gd name="T89" fmla="*/ 12 h 33"/>
                  <a:gd name="T90" fmla="*/ 6 w 21"/>
                  <a:gd name="T91" fmla="*/ 14 h 33"/>
                  <a:gd name="T92" fmla="*/ 5 w 21"/>
                  <a:gd name="T93" fmla="*/ 15 h 33"/>
                  <a:gd name="T94" fmla="*/ 4 w 21"/>
                  <a:gd name="T95" fmla="*/ 16 h 33"/>
                  <a:gd name="T96" fmla="*/ 4 w 21"/>
                  <a:gd name="T97" fmla="*/ 19 h 33"/>
                  <a:gd name="T98" fmla="*/ 4 w 21"/>
                  <a:gd name="T99" fmla="*/ 20 h 33"/>
                  <a:gd name="T100" fmla="*/ 2 w 21"/>
                  <a:gd name="T101" fmla="*/ 21 h 33"/>
                  <a:gd name="T102" fmla="*/ 5 w 21"/>
                  <a:gd name="T103" fmla="*/ 21 h 33"/>
                  <a:gd name="T104" fmla="*/ 5 w 21"/>
                  <a:gd name="T105" fmla="*/ 24 h 33"/>
                  <a:gd name="T106" fmla="*/ 6 w 21"/>
                  <a:gd name="T107" fmla="*/ 25 h 33"/>
                  <a:gd name="T108" fmla="*/ 9 w 21"/>
                  <a:gd name="T109" fmla="*/ 26 h 33"/>
                  <a:gd name="T110" fmla="*/ 9 w 21"/>
                  <a:gd name="T111" fmla="*/ 27 h 33"/>
                  <a:gd name="T112" fmla="*/ 9 w 21"/>
                  <a:gd name="T113" fmla="*/ 30 h 33"/>
                  <a:gd name="T114" fmla="*/ 12 w 21"/>
                  <a:gd name="T115" fmla="*/ 28 h 33"/>
                  <a:gd name="T116" fmla="*/ 17 w 21"/>
                  <a:gd name="T117" fmla="*/ 32 h 33"/>
                  <a:gd name="T118" fmla="*/ 21 w 21"/>
                  <a:gd name="T119" fmla="*/ 30 h 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" h="33">
                    <a:moveTo>
                      <a:pt x="21" y="30"/>
                    </a:moveTo>
                    <a:lnTo>
                      <a:pt x="20" y="30"/>
                    </a:lnTo>
                    <a:lnTo>
                      <a:pt x="20" y="28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19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9" y="26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1" y="33"/>
                    </a:lnTo>
                    <a:lnTo>
                      <a:pt x="17" y="32"/>
                    </a:lnTo>
                    <a:lnTo>
                      <a:pt x="20" y="31"/>
                    </a:lnTo>
                    <a:lnTo>
                      <a:pt x="21" y="3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4" name="Freeform 1599"/>
              <p:cNvSpPr>
                <a:spLocks/>
              </p:cNvSpPr>
              <p:nvPr/>
            </p:nvSpPr>
            <p:spPr bwMode="auto">
              <a:xfrm>
                <a:off x="1988" y="77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5" name="Freeform 1600"/>
              <p:cNvSpPr>
                <a:spLocks/>
              </p:cNvSpPr>
              <p:nvPr/>
            </p:nvSpPr>
            <p:spPr bwMode="auto">
              <a:xfrm>
                <a:off x="1979" y="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6" name="Freeform 1601"/>
              <p:cNvSpPr>
                <a:spLocks/>
              </p:cNvSpPr>
              <p:nvPr/>
            </p:nvSpPr>
            <p:spPr bwMode="auto">
              <a:xfrm>
                <a:off x="1999" y="7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7" name="Freeform 1602"/>
              <p:cNvSpPr>
                <a:spLocks/>
              </p:cNvSpPr>
              <p:nvPr/>
            </p:nvSpPr>
            <p:spPr bwMode="auto">
              <a:xfrm>
                <a:off x="2002" y="77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8" name="Freeform 1603"/>
              <p:cNvSpPr>
                <a:spLocks/>
              </p:cNvSpPr>
              <p:nvPr/>
            </p:nvSpPr>
            <p:spPr bwMode="auto">
              <a:xfrm>
                <a:off x="2001" y="773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2 h 4"/>
                  <a:gd name="T4" fmla="*/ 1 w 4"/>
                  <a:gd name="T5" fmla="*/ 2 h 4"/>
                  <a:gd name="T6" fmla="*/ 3 w 4"/>
                  <a:gd name="T7" fmla="*/ 4 h 4"/>
                  <a:gd name="T8" fmla="*/ 4 w 4"/>
                  <a:gd name="T9" fmla="*/ 2 h 4"/>
                  <a:gd name="T10" fmla="*/ 3 w 4"/>
                  <a:gd name="T11" fmla="*/ 2 h 4"/>
                  <a:gd name="T12" fmla="*/ 1 w 4"/>
                  <a:gd name="T13" fmla="*/ 2 h 4"/>
                  <a:gd name="T14" fmla="*/ 1 w 4"/>
                  <a:gd name="T15" fmla="*/ 1 h 4"/>
                  <a:gd name="T16" fmla="*/ 3 w 4"/>
                  <a:gd name="T17" fmla="*/ 1 h 4"/>
                  <a:gd name="T18" fmla="*/ 3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29" name="Freeform 1604"/>
              <p:cNvSpPr>
                <a:spLocks/>
              </p:cNvSpPr>
              <p:nvPr/>
            </p:nvSpPr>
            <p:spPr bwMode="auto">
              <a:xfrm>
                <a:off x="2005" y="7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0" name="Freeform 1605"/>
              <p:cNvSpPr>
                <a:spLocks/>
              </p:cNvSpPr>
              <p:nvPr/>
            </p:nvSpPr>
            <p:spPr bwMode="auto">
              <a:xfrm>
                <a:off x="2005" y="7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1" name="Freeform 1606"/>
              <p:cNvSpPr>
                <a:spLocks/>
              </p:cNvSpPr>
              <p:nvPr/>
            </p:nvSpPr>
            <p:spPr bwMode="auto">
              <a:xfrm>
                <a:off x="2007" y="77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2" name="Freeform 1607"/>
              <p:cNvSpPr>
                <a:spLocks/>
              </p:cNvSpPr>
              <p:nvPr/>
            </p:nvSpPr>
            <p:spPr bwMode="auto">
              <a:xfrm>
                <a:off x="1990" y="764"/>
                <a:ext cx="20" cy="26"/>
              </a:xfrm>
              <a:custGeom>
                <a:avLst/>
                <a:gdLst>
                  <a:gd name="T0" fmla="*/ 4 w 20"/>
                  <a:gd name="T1" fmla="*/ 4 h 26"/>
                  <a:gd name="T2" fmla="*/ 1 w 20"/>
                  <a:gd name="T3" fmla="*/ 8 h 26"/>
                  <a:gd name="T4" fmla="*/ 0 w 20"/>
                  <a:gd name="T5" fmla="*/ 10 h 26"/>
                  <a:gd name="T6" fmla="*/ 3 w 20"/>
                  <a:gd name="T7" fmla="*/ 11 h 26"/>
                  <a:gd name="T8" fmla="*/ 1 w 20"/>
                  <a:gd name="T9" fmla="*/ 13 h 26"/>
                  <a:gd name="T10" fmla="*/ 3 w 20"/>
                  <a:gd name="T11" fmla="*/ 14 h 26"/>
                  <a:gd name="T12" fmla="*/ 5 w 20"/>
                  <a:gd name="T13" fmla="*/ 14 h 26"/>
                  <a:gd name="T14" fmla="*/ 5 w 20"/>
                  <a:gd name="T15" fmla="*/ 15 h 26"/>
                  <a:gd name="T16" fmla="*/ 6 w 20"/>
                  <a:gd name="T17" fmla="*/ 15 h 26"/>
                  <a:gd name="T18" fmla="*/ 4 w 20"/>
                  <a:gd name="T19" fmla="*/ 18 h 26"/>
                  <a:gd name="T20" fmla="*/ 5 w 20"/>
                  <a:gd name="T21" fmla="*/ 18 h 26"/>
                  <a:gd name="T22" fmla="*/ 5 w 20"/>
                  <a:gd name="T23" fmla="*/ 19 h 26"/>
                  <a:gd name="T24" fmla="*/ 5 w 20"/>
                  <a:gd name="T25" fmla="*/ 20 h 26"/>
                  <a:gd name="T26" fmla="*/ 6 w 20"/>
                  <a:gd name="T27" fmla="*/ 20 h 26"/>
                  <a:gd name="T28" fmla="*/ 5 w 20"/>
                  <a:gd name="T29" fmla="*/ 21 h 26"/>
                  <a:gd name="T30" fmla="*/ 6 w 20"/>
                  <a:gd name="T31" fmla="*/ 21 h 26"/>
                  <a:gd name="T32" fmla="*/ 6 w 20"/>
                  <a:gd name="T33" fmla="*/ 23 h 26"/>
                  <a:gd name="T34" fmla="*/ 7 w 20"/>
                  <a:gd name="T35" fmla="*/ 24 h 26"/>
                  <a:gd name="T36" fmla="*/ 9 w 20"/>
                  <a:gd name="T37" fmla="*/ 24 h 26"/>
                  <a:gd name="T38" fmla="*/ 7 w 20"/>
                  <a:gd name="T39" fmla="*/ 25 h 26"/>
                  <a:gd name="T40" fmla="*/ 7 w 20"/>
                  <a:gd name="T41" fmla="*/ 26 h 26"/>
                  <a:gd name="T42" fmla="*/ 9 w 20"/>
                  <a:gd name="T43" fmla="*/ 26 h 26"/>
                  <a:gd name="T44" fmla="*/ 10 w 20"/>
                  <a:gd name="T45" fmla="*/ 25 h 26"/>
                  <a:gd name="T46" fmla="*/ 14 w 20"/>
                  <a:gd name="T47" fmla="*/ 25 h 26"/>
                  <a:gd name="T48" fmla="*/ 19 w 20"/>
                  <a:gd name="T49" fmla="*/ 24 h 26"/>
                  <a:gd name="T50" fmla="*/ 20 w 20"/>
                  <a:gd name="T51" fmla="*/ 24 h 26"/>
                  <a:gd name="T52" fmla="*/ 20 w 20"/>
                  <a:gd name="T53" fmla="*/ 21 h 26"/>
                  <a:gd name="T54" fmla="*/ 19 w 20"/>
                  <a:gd name="T55" fmla="*/ 23 h 26"/>
                  <a:gd name="T56" fmla="*/ 17 w 20"/>
                  <a:gd name="T57" fmla="*/ 23 h 26"/>
                  <a:gd name="T58" fmla="*/ 19 w 20"/>
                  <a:gd name="T59" fmla="*/ 23 h 26"/>
                  <a:gd name="T60" fmla="*/ 17 w 20"/>
                  <a:gd name="T61" fmla="*/ 24 h 26"/>
                  <a:gd name="T62" fmla="*/ 17 w 20"/>
                  <a:gd name="T63" fmla="*/ 23 h 26"/>
                  <a:gd name="T64" fmla="*/ 16 w 20"/>
                  <a:gd name="T65" fmla="*/ 23 h 26"/>
                  <a:gd name="T66" fmla="*/ 17 w 20"/>
                  <a:gd name="T67" fmla="*/ 20 h 26"/>
                  <a:gd name="T68" fmla="*/ 17 w 20"/>
                  <a:gd name="T69" fmla="*/ 18 h 26"/>
                  <a:gd name="T70" fmla="*/ 16 w 20"/>
                  <a:gd name="T71" fmla="*/ 18 h 26"/>
                  <a:gd name="T72" fmla="*/ 16 w 20"/>
                  <a:gd name="T73" fmla="*/ 16 h 26"/>
                  <a:gd name="T74" fmla="*/ 17 w 20"/>
                  <a:gd name="T75" fmla="*/ 15 h 26"/>
                  <a:gd name="T76" fmla="*/ 16 w 20"/>
                  <a:gd name="T77" fmla="*/ 14 h 26"/>
                  <a:gd name="T78" fmla="*/ 19 w 20"/>
                  <a:gd name="T79" fmla="*/ 10 h 26"/>
                  <a:gd name="T80" fmla="*/ 17 w 20"/>
                  <a:gd name="T81" fmla="*/ 10 h 26"/>
                  <a:gd name="T82" fmla="*/ 17 w 20"/>
                  <a:gd name="T83" fmla="*/ 9 h 26"/>
                  <a:gd name="T84" fmla="*/ 19 w 20"/>
                  <a:gd name="T85" fmla="*/ 9 h 26"/>
                  <a:gd name="T86" fmla="*/ 20 w 20"/>
                  <a:gd name="T87" fmla="*/ 8 h 26"/>
                  <a:gd name="T88" fmla="*/ 19 w 20"/>
                  <a:gd name="T89" fmla="*/ 8 h 26"/>
                  <a:gd name="T90" fmla="*/ 17 w 20"/>
                  <a:gd name="T91" fmla="*/ 8 h 26"/>
                  <a:gd name="T92" fmla="*/ 17 w 20"/>
                  <a:gd name="T93" fmla="*/ 6 h 26"/>
                  <a:gd name="T94" fmla="*/ 17 w 20"/>
                  <a:gd name="T95" fmla="*/ 5 h 26"/>
                  <a:gd name="T96" fmla="*/ 16 w 20"/>
                  <a:gd name="T97" fmla="*/ 5 h 26"/>
                  <a:gd name="T98" fmla="*/ 16 w 20"/>
                  <a:gd name="T99" fmla="*/ 4 h 26"/>
                  <a:gd name="T100" fmla="*/ 16 w 20"/>
                  <a:gd name="T101" fmla="*/ 3 h 26"/>
                  <a:gd name="T102" fmla="*/ 15 w 20"/>
                  <a:gd name="T103" fmla="*/ 3 h 26"/>
                  <a:gd name="T104" fmla="*/ 12 w 20"/>
                  <a:gd name="T105" fmla="*/ 1 h 26"/>
                  <a:gd name="T106" fmla="*/ 11 w 20"/>
                  <a:gd name="T107" fmla="*/ 0 h 26"/>
                  <a:gd name="T108" fmla="*/ 7 w 20"/>
                  <a:gd name="T109" fmla="*/ 1 h 26"/>
                  <a:gd name="T110" fmla="*/ 4 w 20"/>
                  <a:gd name="T111" fmla="*/ 4 h 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" h="26">
                    <a:moveTo>
                      <a:pt x="4" y="4"/>
                    </a:moveTo>
                    <a:lnTo>
                      <a:pt x="1" y="8"/>
                    </a:lnTo>
                    <a:lnTo>
                      <a:pt x="0" y="10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4" y="25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6" y="23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6" y="14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3" name="Freeform 1608"/>
              <p:cNvSpPr>
                <a:spLocks/>
              </p:cNvSpPr>
              <p:nvPr/>
            </p:nvSpPr>
            <p:spPr bwMode="auto">
              <a:xfrm>
                <a:off x="1969" y="8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1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4" name="Freeform 1609"/>
              <p:cNvSpPr>
                <a:spLocks/>
              </p:cNvSpPr>
              <p:nvPr/>
            </p:nvSpPr>
            <p:spPr bwMode="auto">
              <a:xfrm>
                <a:off x="1975" y="90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5" name="Freeform 1610"/>
              <p:cNvSpPr>
                <a:spLocks/>
              </p:cNvSpPr>
              <p:nvPr/>
            </p:nvSpPr>
            <p:spPr bwMode="auto">
              <a:xfrm>
                <a:off x="1984" y="8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6" name="Freeform 1611"/>
              <p:cNvSpPr>
                <a:spLocks/>
              </p:cNvSpPr>
              <p:nvPr/>
            </p:nvSpPr>
            <p:spPr bwMode="auto">
              <a:xfrm>
                <a:off x="1964" y="862"/>
                <a:ext cx="56" cy="96"/>
              </a:xfrm>
              <a:custGeom>
                <a:avLst/>
                <a:gdLst>
                  <a:gd name="T0" fmla="*/ 53 w 56"/>
                  <a:gd name="T1" fmla="*/ 90 h 96"/>
                  <a:gd name="T2" fmla="*/ 52 w 56"/>
                  <a:gd name="T3" fmla="*/ 86 h 96"/>
                  <a:gd name="T4" fmla="*/ 50 w 56"/>
                  <a:gd name="T5" fmla="*/ 85 h 96"/>
                  <a:gd name="T6" fmla="*/ 45 w 56"/>
                  <a:gd name="T7" fmla="*/ 81 h 96"/>
                  <a:gd name="T8" fmla="*/ 46 w 56"/>
                  <a:gd name="T9" fmla="*/ 76 h 96"/>
                  <a:gd name="T10" fmla="*/ 40 w 56"/>
                  <a:gd name="T11" fmla="*/ 69 h 96"/>
                  <a:gd name="T12" fmla="*/ 33 w 56"/>
                  <a:gd name="T13" fmla="*/ 61 h 96"/>
                  <a:gd name="T14" fmla="*/ 27 w 56"/>
                  <a:gd name="T15" fmla="*/ 55 h 96"/>
                  <a:gd name="T16" fmla="*/ 24 w 56"/>
                  <a:gd name="T17" fmla="*/ 51 h 96"/>
                  <a:gd name="T18" fmla="*/ 20 w 56"/>
                  <a:gd name="T19" fmla="*/ 40 h 96"/>
                  <a:gd name="T20" fmla="*/ 19 w 56"/>
                  <a:gd name="T21" fmla="*/ 40 h 96"/>
                  <a:gd name="T22" fmla="*/ 17 w 56"/>
                  <a:gd name="T23" fmla="*/ 40 h 96"/>
                  <a:gd name="T24" fmla="*/ 15 w 56"/>
                  <a:gd name="T25" fmla="*/ 35 h 96"/>
                  <a:gd name="T26" fmla="*/ 17 w 56"/>
                  <a:gd name="T27" fmla="*/ 35 h 96"/>
                  <a:gd name="T28" fmla="*/ 16 w 56"/>
                  <a:gd name="T29" fmla="*/ 25 h 96"/>
                  <a:gd name="T30" fmla="*/ 14 w 56"/>
                  <a:gd name="T31" fmla="*/ 17 h 96"/>
                  <a:gd name="T32" fmla="*/ 12 w 56"/>
                  <a:gd name="T33" fmla="*/ 13 h 96"/>
                  <a:gd name="T34" fmla="*/ 12 w 56"/>
                  <a:gd name="T35" fmla="*/ 18 h 96"/>
                  <a:gd name="T36" fmla="*/ 14 w 56"/>
                  <a:gd name="T37" fmla="*/ 23 h 96"/>
                  <a:gd name="T38" fmla="*/ 12 w 56"/>
                  <a:gd name="T39" fmla="*/ 21 h 96"/>
                  <a:gd name="T40" fmla="*/ 9 w 56"/>
                  <a:gd name="T41" fmla="*/ 14 h 96"/>
                  <a:gd name="T42" fmla="*/ 7 w 56"/>
                  <a:gd name="T43" fmla="*/ 8 h 96"/>
                  <a:gd name="T44" fmla="*/ 7 w 56"/>
                  <a:gd name="T45" fmla="*/ 2 h 96"/>
                  <a:gd name="T46" fmla="*/ 6 w 56"/>
                  <a:gd name="T47" fmla="*/ 8 h 96"/>
                  <a:gd name="T48" fmla="*/ 5 w 56"/>
                  <a:gd name="T49" fmla="*/ 4 h 96"/>
                  <a:gd name="T50" fmla="*/ 4 w 56"/>
                  <a:gd name="T51" fmla="*/ 0 h 96"/>
                  <a:gd name="T52" fmla="*/ 2 w 56"/>
                  <a:gd name="T53" fmla="*/ 3 h 96"/>
                  <a:gd name="T54" fmla="*/ 0 w 56"/>
                  <a:gd name="T55" fmla="*/ 5 h 96"/>
                  <a:gd name="T56" fmla="*/ 0 w 56"/>
                  <a:gd name="T57" fmla="*/ 8 h 96"/>
                  <a:gd name="T58" fmla="*/ 1 w 56"/>
                  <a:gd name="T59" fmla="*/ 12 h 96"/>
                  <a:gd name="T60" fmla="*/ 2 w 56"/>
                  <a:gd name="T61" fmla="*/ 14 h 96"/>
                  <a:gd name="T62" fmla="*/ 5 w 56"/>
                  <a:gd name="T63" fmla="*/ 12 h 96"/>
                  <a:gd name="T64" fmla="*/ 5 w 56"/>
                  <a:gd name="T65" fmla="*/ 5 h 96"/>
                  <a:gd name="T66" fmla="*/ 6 w 56"/>
                  <a:gd name="T67" fmla="*/ 8 h 96"/>
                  <a:gd name="T68" fmla="*/ 4 w 56"/>
                  <a:gd name="T69" fmla="*/ 18 h 96"/>
                  <a:gd name="T70" fmla="*/ 2 w 56"/>
                  <a:gd name="T71" fmla="*/ 20 h 96"/>
                  <a:gd name="T72" fmla="*/ 5 w 56"/>
                  <a:gd name="T73" fmla="*/ 30 h 96"/>
                  <a:gd name="T74" fmla="*/ 6 w 56"/>
                  <a:gd name="T75" fmla="*/ 31 h 96"/>
                  <a:gd name="T76" fmla="*/ 4 w 56"/>
                  <a:gd name="T77" fmla="*/ 35 h 96"/>
                  <a:gd name="T78" fmla="*/ 6 w 56"/>
                  <a:gd name="T79" fmla="*/ 35 h 96"/>
                  <a:gd name="T80" fmla="*/ 6 w 56"/>
                  <a:gd name="T81" fmla="*/ 31 h 96"/>
                  <a:gd name="T82" fmla="*/ 10 w 56"/>
                  <a:gd name="T83" fmla="*/ 39 h 96"/>
                  <a:gd name="T84" fmla="*/ 14 w 56"/>
                  <a:gd name="T85" fmla="*/ 44 h 96"/>
                  <a:gd name="T86" fmla="*/ 11 w 56"/>
                  <a:gd name="T87" fmla="*/ 44 h 96"/>
                  <a:gd name="T88" fmla="*/ 14 w 56"/>
                  <a:gd name="T89" fmla="*/ 51 h 96"/>
                  <a:gd name="T90" fmla="*/ 15 w 56"/>
                  <a:gd name="T91" fmla="*/ 55 h 96"/>
                  <a:gd name="T92" fmla="*/ 16 w 56"/>
                  <a:gd name="T93" fmla="*/ 59 h 96"/>
                  <a:gd name="T94" fmla="*/ 22 w 56"/>
                  <a:gd name="T95" fmla="*/ 66 h 96"/>
                  <a:gd name="T96" fmla="*/ 25 w 56"/>
                  <a:gd name="T97" fmla="*/ 71 h 96"/>
                  <a:gd name="T98" fmla="*/ 32 w 56"/>
                  <a:gd name="T99" fmla="*/ 79 h 96"/>
                  <a:gd name="T100" fmla="*/ 37 w 56"/>
                  <a:gd name="T101" fmla="*/ 85 h 96"/>
                  <a:gd name="T102" fmla="*/ 40 w 56"/>
                  <a:gd name="T103" fmla="*/ 84 h 96"/>
                  <a:gd name="T104" fmla="*/ 47 w 56"/>
                  <a:gd name="T105" fmla="*/ 96 h 96"/>
                  <a:gd name="T106" fmla="*/ 56 w 56"/>
                  <a:gd name="T107" fmla="*/ 91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6" h="96">
                    <a:moveTo>
                      <a:pt x="56" y="90"/>
                    </a:moveTo>
                    <a:lnTo>
                      <a:pt x="56" y="91"/>
                    </a:lnTo>
                    <a:lnTo>
                      <a:pt x="53" y="90"/>
                    </a:lnTo>
                    <a:lnTo>
                      <a:pt x="52" y="89"/>
                    </a:lnTo>
                    <a:lnTo>
                      <a:pt x="52" y="87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4"/>
                    </a:lnTo>
                    <a:lnTo>
                      <a:pt x="47" y="81"/>
                    </a:lnTo>
                    <a:lnTo>
                      <a:pt x="45" y="81"/>
                    </a:lnTo>
                    <a:lnTo>
                      <a:pt x="43" y="77"/>
                    </a:lnTo>
                    <a:lnTo>
                      <a:pt x="45" y="77"/>
                    </a:lnTo>
                    <a:lnTo>
                      <a:pt x="46" y="76"/>
                    </a:lnTo>
                    <a:lnTo>
                      <a:pt x="45" y="75"/>
                    </a:lnTo>
                    <a:lnTo>
                      <a:pt x="42" y="72"/>
                    </a:lnTo>
                    <a:lnTo>
                      <a:pt x="40" y="69"/>
                    </a:lnTo>
                    <a:lnTo>
                      <a:pt x="36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1" y="59"/>
                    </a:lnTo>
                    <a:lnTo>
                      <a:pt x="30" y="58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5" y="53"/>
                    </a:lnTo>
                    <a:lnTo>
                      <a:pt x="27" y="54"/>
                    </a:lnTo>
                    <a:lnTo>
                      <a:pt x="20" y="40"/>
                    </a:lnTo>
                    <a:lnTo>
                      <a:pt x="19" y="41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6" y="36"/>
                    </a:lnTo>
                    <a:lnTo>
                      <a:pt x="15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7" y="35"/>
                    </a:lnTo>
                    <a:lnTo>
                      <a:pt x="19" y="31"/>
                    </a:lnTo>
                    <a:lnTo>
                      <a:pt x="16" y="29"/>
                    </a:lnTo>
                    <a:lnTo>
                      <a:pt x="16" y="25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4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10" y="13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3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2" y="41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4" y="49"/>
                    </a:lnTo>
                    <a:lnTo>
                      <a:pt x="14" y="51"/>
                    </a:lnTo>
                    <a:lnTo>
                      <a:pt x="14" y="54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6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7" y="60"/>
                    </a:lnTo>
                    <a:lnTo>
                      <a:pt x="19" y="61"/>
                    </a:lnTo>
                    <a:lnTo>
                      <a:pt x="22" y="66"/>
                    </a:lnTo>
                    <a:lnTo>
                      <a:pt x="24" y="70"/>
                    </a:lnTo>
                    <a:lnTo>
                      <a:pt x="25" y="70"/>
                    </a:lnTo>
                    <a:lnTo>
                      <a:pt x="25" y="71"/>
                    </a:lnTo>
                    <a:lnTo>
                      <a:pt x="26" y="74"/>
                    </a:lnTo>
                    <a:lnTo>
                      <a:pt x="30" y="75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5" y="82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43" y="90"/>
                    </a:lnTo>
                    <a:lnTo>
                      <a:pt x="46" y="96"/>
                    </a:lnTo>
                    <a:lnTo>
                      <a:pt x="47" y="96"/>
                    </a:lnTo>
                    <a:lnTo>
                      <a:pt x="53" y="94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7" name="Freeform 1612"/>
              <p:cNvSpPr>
                <a:spLocks/>
              </p:cNvSpPr>
              <p:nvPr/>
            </p:nvSpPr>
            <p:spPr bwMode="auto">
              <a:xfrm>
                <a:off x="1974" y="86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8" name="Freeform 1613"/>
              <p:cNvSpPr>
                <a:spLocks/>
              </p:cNvSpPr>
              <p:nvPr/>
            </p:nvSpPr>
            <p:spPr bwMode="auto">
              <a:xfrm>
                <a:off x="2029" y="988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3 w 5"/>
                  <a:gd name="T3" fmla="*/ 5 h 5"/>
                  <a:gd name="T4" fmla="*/ 5 w 5"/>
                  <a:gd name="T5" fmla="*/ 5 h 5"/>
                  <a:gd name="T6" fmla="*/ 2 w 5"/>
                  <a:gd name="T7" fmla="*/ 2 h 5"/>
                  <a:gd name="T8" fmla="*/ 0 w 5"/>
                  <a:gd name="T9" fmla="*/ 0 h 5"/>
                  <a:gd name="T10" fmla="*/ 0 w 5"/>
                  <a:gd name="T11" fmla="*/ 2 h 5"/>
                  <a:gd name="T12" fmla="*/ 1 w 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lnTo>
                      <a:pt x="3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39" name="Freeform 1614"/>
              <p:cNvSpPr>
                <a:spLocks/>
              </p:cNvSpPr>
              <p:nvPr/>
            </p:nvSpPr>
            <p:spPr bwMode="auto">
              <a:xfrm>
                <a:off x="1970" y="90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0" name="Freeform 1615"/>
              <p:cNvSpPr>
                <a:spLocks/>
              </p:cNvSpPr>
              <p:nvPr/>
            </p:nvSpPr>
            <p:spPr bwMode="auto">
              <a:xfrm>
                <a:off x="2043" y="989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0 w 3"/>
                  <a:gd name="T7" fmla="*/ 0 h 3"/>
                  <a:gd name="T8" fmla="*/ 2 w 3"/>
                  <a:gd name="T9" fmla="*/ 1 h 3"/>
                  <a:gd name="T10" fmla="*/ 2 w 3"/>
                  <a:gd name="T11" fmla="*/ 3 h 3"/>
                  <a:gd name="T12" fmla="*/ 2 w 3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1" name="Freeform 1616"/>
              <p:cNvSpPr>
                <a:spLocks/>
              </p:cNvSpPr>
              <p:nvPr/>
            </p:nvSpPr>
            <p:spPr bwMode="auto">
              <a:xfrm>
                <a:off x="2050" y="99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1 h 2"/>
                  <a:gd name="T10" fmla="*/ 1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2" name="Freeform 1617"/>
              <p:cNvSpPr>
                <a:spLocks/>
              </p:cNvSpPr>
              <p:nvPr/>
            </p:nvSpPr>
            <p:spPr bwMode="auto">
              <a:xfrm>
                <a:off x="2042" y="983"/>
                <a:ext cx="9" cy="7"/>
              </a:xfrm>
              <a:custGeom>
                <a:avLst/>
                <a:gdLst>
                  <a:gd name="T0" fmla="*/ 0 w 9"/>
                  <a:gd name="T1" fmla="*/ 1 h 7"/>
                  <a:gd name="T2" fmla="*/ 1 w 9"/>
                  <a:gd name="T3" fmla="*/ 2 h 7"/>
                  <a:gd name="T4" fmla="*/ 3 w 9"/>
                  <a:gd name="T5" fmla="*/ 4 h 7"/>
                  <a:gd name="T6" fmla="*/ 4 w 9"/>
                  <a:gd name="T7" fmla="*/ 4 h 7"/>
                  <a:gd name="T8" fmla="*/ 5 w 9"/>
                  <a:gd name="T9" fmla="*/ 6 h 7"/>
                  <a:gd name="T10" fmla="*/ 6 w 9"/>
                  <a:gd name="T11" fmla="*/ 7 h 7"/>
                  <a:gd name="T12" fmla="*/ 8 w 9"/>
                  <a:gd name="T13" fmla="*/ 7 h 7"/>
                  <a:gd name="T14" fmla="*/ 9 w 9"/>
                  <a:gd name="T15" fmla="*/ 5 h 7"/>
                  <a:gd name="T16" fmla="*/ 8 w 9"/>
                  <a:gd name="T17" fmla="*/ 5 h 7"/>
                  <a:gd name="T18" fmla="*/ 6 w 9"/>
                  <a:gd name="T19" fmla="*/ 5 h 7"/>
                  <a:gd name="T20" fmla="*/ 5 w 9"/>
                  <a:gd name="T21" fmla="*/ 5 h 7"/>
                  <a:gd name="T22" fmla="*/ 4 w 9"/>
                  <a:gd name="T23" fmla="*/ 2 h 7"/>
                  <a:gd name="T24" fmla="*/ 4 w 9"/>
                  <a:gd name="T25" fmla="*/ 1 h 7"/>
                  <a:gd name="T26" fmla="*/ 3 w 9"/>
                  <a:gd name="T27" fmla="*/ 0 h 7"/>
                  <a:gd name="T28" fmla="*/ 1 w 9"/>
                  <a:gd name="T29" fmla="*/ 0 h 7"/>
                  <a:gd name="T30" fmla="*/ 1 w 9"/>
                  <a:gd name="T31" fmla="*/ 1 h 7"/>
                  <a:gd name="T32" fmla="*/ 0 w 9"/>
                  <a:gd name="T33" fmla="*/ 1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0" y="1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3" name="Freeform 1618"/>
              <p:cNvSpPr>
                <a:spLocks/>
              </p:cNvSpPr>
              <p:nvPr/>
            </p:nvSpPr>
            <p:spPr bwMode="auto">
              <a:xfrm>
                <a:off x="2052" y="9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4" name="Freeform 1619"/>
              <p:cNvSpPr>
                <a:spLocks/>
              </p:cNvSpPr>
              <p:nvPr/>
            </p:nvSpPr>
            <p:spPr bwMode="auto">
              <a:xfrm>
                <a:off x="2045" y="98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5" name="Freeform 1620"/>
              <p:cNvSpPr>
                <a:spLocks/>
              </p:cNvSpPr>
              <p:nvPr/>
            </p:nvSpPr>
            <p:spPr bwMode="auto">
              <a:xfrm>
                <a:off x="2048" y="97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2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6" name="Freeform 1621"/>
              <p:cNvSpPr>
                <a:spLocks/>
              </p:cNvSpPr>
              <p:nvPr/>
            </p:nvSpPr>
            <p:spPr bwMode="auto">
              <a:xfrm>
                <a:off x="2021" y="959"/>
                <a:ext cx="59" cy="62"/>
              </a:xfrm>
              <a:custGeom>
                <a:avLst/>
                <a:gdLst>
                  <a:gd name="T0" fmla="*/ 1 w 59"/>
                  <a:gd name="T1" fmla="*/ 14 h 62"/>
                  <a:gd name="T2" fmla="*/ 9 w 59"/>
                  <a:gd name="T3" fmla="*/ 23 h 62"/>
                  <a:gd name="T4" fmla="*/ 14 w 59"/>
                  <a:gd name="T5" fmla="*/ 30 h 62"/>
                  <a:gd name="T6" fmla="*/ 18 w 59"/>
                  <a:gd name="T7" fmla="*/ 34 h 62"/>
                  <a:gd name="T8" fmla="*/ 22 w 59"/>
                  <a:gd name="T9" fmla="*/ 36 h 62"/>
                  <a:gd name="T10" fmla="*/ 22 w 59"/>
                  <a:gd name="T11" fmla="*/ 40 h 62"/>
                  <a:gd name="T12" fmla="*/ 26 w 59"/>
                  <a:gd name="T13" fmla="*/ 44 h 62"/>
                  <a:gd name="T14" fmla="*/ 30 w 59"/>
                  <a:gd name="T15" fmla="*/ 48 h 62"/>
                  <a:gd name="T16" fmla="*/ 31 w 59"/>
                  <a:gd name="T17" fmla="*/ 50 h 62"/>
                  <a:gd name="T18" fmla="*/ 34 w 59"/>
                  <a:gd name="T19" fmla="*/ 54 h 62"/>
                  <a:gd name="T20" fmla="*/ 41 w 59"/>
                  <a:gd name="T21" fmla="*/ 57 h 62"/>
                  <a:gd name="T22" fmla="*/ 40 w 59"/>
                  <a:gd name="T23" fmla="*/ 60 h 62"/>
                  <a:gd name="T24" fmla="*/ 42 w 59"/>
                  <a:gd name="T25" fmla="*/ 61 h 62"/>
                  <a:gd name="T26" fmla="*/ 45 w 59"/>
                  <a:gd name="T27" fmla="*/ 62 h 62"/>
                  <a:gd name="T28" fmla="*/ 49 w 59"/>
                  <a:gd name="T29" fmla="*/ 60 h 62"/>
                  <a:gd name="T30" fmla="*/ 59 w 59"/>
                  <a:gd name="T31" fmla="*/ 61 h 62"/>
                  <a:gd name="T32" fmla="*/ 54 w 59"/>
                  <a:gd name="T33" fmla="*/ 56 h 62"/>
                  <a:gd name="T34" fmla="*/ 55 w 59"/>
                  <a:gd name="T35" fmla="*/ 60 h 62"/>
                  <a:gd name="T36" fmla="*/ 50 w 59"/>
                  <a:gd name="T37" fmla="*/ 56 h 62"/>
                  <a:gd name="T38" fmla="*/ 47 w 59"/>
                  <a:gd name="T39" fmla="*/ 54 h 62"/>
                  <a:gd name="T40" fmla="*/ 45 w 59"/>
                  <a:gd name="T41" fmla="*/ 46 h 62"/>
                  <a:gd name="T42" fmla="*/ 39 w 59"/>
                  <a:gd name="T43" fmla="*/ 41 h 62"/>
                  <a:gd name="T44" fmla="*/ 36 w 59"/>
                  <a:gd name="T45" fmla="*/ 38 h 62"/>
                  <a:gd name="T46" fmla="*/ 34 w 59"/>
                  <a:gd name="T47" fmla="*/ 33 h 62"/>
                  <a:gd name="T48" fmla="*/ 32 w 59"/>
                  <a:gd name="T49" fmla="*/ 28 h 62"/>
                  <a:gd name="T50" fmla="*/ 30 w 59"/>
                  <a:gd name="T51" fmla="*/ 26 h 62"/>
                  <a:gd name="T52" fmla="*/ 31 w 59"/>
                  <a:gd name="T53" fmla="*/ 24 h 62"/>
                  <a:gd name="T54" fmla="*/ 29 w 59"/>
                  <a:gd name="T55" fmla="*/ 21 h 62"/>
                  <a:gd name="T56" fmla="*/ 25 w 59"/>
                  <a:gd name="T57" fmla="*/ 18 h 62"/>
                  <a:gd name="T58" fmla="*/ 20 w 59"/>
                  <a:gd name="T59" fmla="*/ 14 h 62"/>
                  <a:gd name="T60" fmla="*/ 16 w 59"/>
                  <a:gd name="T61" fmla="*/ 9 h 62"/>
                  <a:gd name="T62" fmla="*/ 10 w 59"/>
                  <a:gd name="T63" fmla="*/ 4 h 62"/>
                  <a:gd name="T64" fmla="*/ 1 w 59"/>
                  <a:gd name="T65" fmla="*/ 3 h 6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2">
                    <a:moveTo>
                      <a:pt x="0" y="6"/>
                    </a:moveTo>
                    <a:lnTo>
                      <a:pt x="1" y="14"/>
                    </a:lnTo>
                    <a:lnTo>
                      <a:pt x="5" y="21"/>
                    </a:lnTo>
                    <a:lnTo>
                      <a:pt x="9" y="23"/>
                    </a:lnTo>
                    <a:lnTo>
                      <a:pt x="10" y="26"/>
                    </a:lnTo>
                    <a:lnTo>
                      <a:pt x="14" y="30"/>
                    </a:lnTo>
                    <a:lnTo>
                      <a:pt x="18" y="31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2" y="36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4" y="41"/>
                    </a:lnTo>
                    <a:lnTo>
                      <a:pt x="26" y="44"/>
                    </a:lnTo>
                    <a:lnTo>
                      <a:pt x="27" y="46"/>
                    </a:lnTo>
                    <a:lnTo>
                      <a:pt x="30" y="48"/>
                    </a:lnTo>
                    <a:lnTo>
                      <a:pt x="30" y="49"/>
                    </a:lnTo>
                    <a:lnTo>
                      <a:pt x="31" y="50"/>
                    </a:lnTo>
                    <a:lnTo>
                      <a:pt x="34" y="51"/>
                    </a:lnTo>
                    <a:lnTo>
                      <a:pt x="34" y="54"/>
                    </a:lnTo>
                    <a:lnTo>
                      <a:pt x="37" y="57"/>
                    </a:lnTo>
                    <a:lnTo>
                      <a:pt x="41" y="57"/>
                    </a:lnTo>
                    <a:lnTo>
                      <a:pt x="40" y="59"/>
                    </a:lnTo>
                    <a:lnTo>
                      <a:pt x="40" y="60"/>
                    </a:lnTo>
                    <a:lnTo>
                      <a:pt x="41" y="60"/>
                    </a:lnTo>
                    <a:lnTo>
                      <a:pt x="42" y="61"/>
                    </a:lnTo>
                    <a:lnTo>
                      <a:pt x="44" y="62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9" y="60"/>
                    </a:lnTo>
                    <a:lnTo>
                      <a:pt x="57" y="60"/>
                    </a:lnTo>
                    <a:lnTo>
                      <a:pt x="59" y="61"/>
                    </a:lnTo>
                    <a:lnTo>
                      <a:pt x="55" y="57"/>
                    </a:lnTo>
                    <a:lnTo>
                      <a:pt x="54" y="56"/>
                    </a:lnTo>
                    <a:lnTo>
                      <a:pt x="54" y="57"/>
                    </a:lnTo>
                    <a:lnTo>
                      <a:pt x="55" y="60"/>
                    </a:lnTo>
                    <a:lnTo>
                      <a:pt x="52" y="57"/>
                    </a:lnTo>
                    <a:lnTo>
                      <a:pt x="50" y="56"/>
                    </a:lnTo>
                    <a:lnTo>
                      <a:pt x="49" y="56"/>
                    </a:lnTo>
                    <a:lnTo>
                      <a:pt x="47" y="54"/>
                    </a:lnTo>
                    <a:lnTo>
                      <a:pt x="47" y="51"/>
                    </a:lnTo>
                    <a:lnTo>
                      <a:pt x="45" y="46"/>
                    </a:lnTo>
                    <a:lnTo>
                      <a:pt x="41" y="44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6" y="38"/>
                    </a:lnTo>
                    <a:lnTo>
                      <a:pt x="35" y="36"/>
                    </a:lnTo>
                    <a:lnTo>
                      <a:pt x="34" y="33"/>
                    </a:lnTo>
                    <a:lnTo>
                      <a:pt x="35" y="30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0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18"/>
                    </a:lnTo>
                    <a:lnTo>
                      <a:pt x="22" y="15"/>
                    </a:lnTo>
                    <a:lnTo>
                      <a:pt x="20" y="14"/>
                    </a:lnTo>
                    <a:lnTo>
                      <a:pt x="19" y="11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7" name="Freeform 1622"/>
              <p:cNvSpPr>
                <a:spLocks/>
              </p:cNvSpPr>
              <p:nvPr/>
            </p:nvSpPr>
            <p:spPr bwMode="auto">
              <a:xfrm>
                <a:off x="2063" y="691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4 w 5"/>
                  <a:gd name="T3" fmla="*/ 7 h 9"/>
                  <a:gd name="T4" fmla="*/ 4 w 5"/>
                  <a:gd name="T5" fmla="*/ 9 h 9"/>
                  <a:gd name="T6" fmla="*/ 0 w 5"/>
                  <a:gd name="T7" fmla="*/ 0 h 9"/>
                  <a:gd name="T8" fmla="*/ 2 w 5"/>
                  <a:gd name="T9" fmla="*/ 2 h 9"/>
                  <a:gd name="T10" fmla="*/ 3 w 5"/>
                  <a:gd name="T11" fmla="*/ 2 h 9"/>
                  <a:gd name="T12" fmla="*/ 5 w 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8" name="Freeform 1623"/>
              <p:cNvSpPr>
                <a:spLocks/>
              </p:cNvSpPr>
              <p:nvPr/>
            </p:nvSpPr>
            <p:spPr bwMode="auto">
              <a:xfrm>
                <a:off x="2056" y="680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1 w 2"/>
                  <a:gd name="T3" fmla="*/ 5 h 7"/>
                  <a:gd name="T4" fmla="*/ 0 w 2"/>
                  <a:gd name="T5" fmla="*/ 1 h 7"/>
                  <a:gd name="T6" fmla="*/ 0 w 2"/>
                  <a:gd name="T7" fmla="*/ 0 h 7"/>
                  <a:gd name="T8" fmla="*/ 0 w 2"/>
                  <a:gd name="T9" fmla="*/ 1 h 7"/>
                  <a:gd name="T10" fmla="*/ 2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49" name="Freeform 1624"/>
              <p:cNvSpPr>
                <a:spLocks/>
              </p:cNvSpPr>
              <p:nvPr/>
            </p:nvSpPr>
            <p:spPr bwMode="auto">
              <a:xfrm>
                <a:off x="2051" y="697"/>
                <a:ext cx="1" cy="5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0 w 1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0" name="Freeform 1625"/>
              <p:cNvSpPr>
                <a:spLocks/>
              </p:cNvSpPr>
              <p:nvPr/>
            </p:nvSpPr>
            <p:spPr bwMode="auto">
              <a:xfrm>
                <a:off x="1928" y="567"/>
                <a:ext cx="165" cy="236"/>
              </a:xfrm>
              <a:custGeom>
                <a:avLst/>
                <a:gdLst>
                  <a:gd name="T0" fmla="*/ 6 w 165"/>
                  <a:gd name="T1" fmla="*/ 23 h 236"/>
                  <a:gd name="T2" fmla="*/ 14 w 165"/>
                  <a:gd name="T3" fmla="*/ 15 h 236"/>
                  <a:gd name="T4" fmla="*/ 20 w 165"/>
                  <a:gd name="T5" fmla="*/ 13 h 236"/>
                  <a:gd name="T6" fmla="*/ 22 w 165"/>
                  <a:gd name="T7" fmla="*/ 10 h 236"/>
                  <a:gd name="T8" fmla="*/ 36 w 165"/>
                  <a:gd name="T9" fmla="*/ 8 h 236"/>
                  <a:gd name="T10" fmla="*/ 41 w 165"/>
                  <a:gd name="T11" fmla="*/ 12 h 236"/>
                  <a:gd name="T12" fmla="*/ 48 w 165"/>
                  <a:gd name="T13" fmla="*/ 17 h 236"/>
                  <a:gd name="T14" fmla="*/ 69 w 165"/>
                  <a:gd name="T15" fmla="*/ 39 h 236"/>
                  <a:gd name="T16" fmla="*/ 84 w 165"/>
                  <a:gd name="T17" fmla="*/ 58 h 236"/>
                  <a:gd name="T18" fmla="*/ 97 w 165"/>
                  <a:gd name="T19" fmla="*/ 73 h 236"/>
                  <a:gd name="T20" fmla="*/ 101 w 165"/>
                  <a:gd name="T21" fmla="*/ 78 h 236"/>
                  <a:gd name="T22" fmla="*/ 96 w 165"/>
                  <a:gd name="T23" fmla="*/ 74 h 236"/>
                  <a:gd name="T24" fmla="*/ 119 w 165"/>
                  <a:gd name="T25" fmla="*/ 114 h 236"/>
                  <a:gd name="T26" fmla="*/ 123 w 165"/>
                  <a:gd name="T27" fmla="*/ 116 h 236"/>
                  <a:gd name="T28" fmla="*/ 122 w 165"/>
                  <a:gd name="T29" fmla="*/ 119 h 236"/>
                  <a:gd name="T30" fmla="*/ 124 w 165"/>
                  <a:gd name="T31" fmla="*/ 119 h 236"/>
                  <a:gd name="T32" fmla="*/ 128 w 165"/>
                  <a:gd name="T33" fmla="*/ 131 h 236"/>
                  <a:gd name="T34" fmla="*/ 128 w 165"/>
                  <a:gd name="T35" fmla="*/ 139 h 236"/>
                  <a:gd name="T36" fmla="*/ 134 w 165"/>
                  <a:gd name="T37" fmla="*/ 167 h 236"/>
                  <a:gd name="T38" fmla="*/ 140 w 165"/>
                  <a:gd name="T39" fmla="*/ 184 h 236"/>
                  <a:gd name="T40" fmla="*/ 140 w 165"/>
                  <a:gd name="T41" fmla="*/ 191 h 236"/>
                  <a:gd name="T42" fmla="*/ 145 w 165"/>
                  <a:gd name="T43" fmla="*/ 196 h 236"/>
                  <a:gd name="T44" fmla="*/ 138 w 165"/>
                  <a:gd name="T45" fmla="*/ 171 h 236"/>
                  <a:gd name="T46" fmla="*/ 137 w 165"/>
                  <a:gd name="T47" fmla="*/ 164 h 236"/>
                  <a:gd name="T48" fmla="*/ 142 w 165"/>
                  <a:gd name="T49" fmla="*/ 177 h 236"/>
                  <a:gd name="T50" fmla="*/ 148 w 165"/>
                  <a:gd name="T51" fmla="*/ 201 h 236"/>
                  <a:gd name="T52" fmla="*/ 154 w 165"/>
                  <a:gd name="T53" fmla="*/ 216 h 236"/>
                  <a:gd name="T54" fmla="*/ 158 w 165"/>
                  <a:gd name="T55" fmla="*/ 226 h 236"/>
                  <a:gd name="T56" fmla="*/ 156 w 165"/>
                  <a:gd name="T57" fmla="*/ 217 h 236"/>
                  <a:gd name="T58" fmla="*/ 159 w 165"/>
                  <a:gd name="T59" fmla="*/ 222 h 236"/>
                  <a:gd name="T60" fmla="*/ 163 w 165"/>
                  <a:gd name="T61" fmla="*/ 233 h 236"/>
                  <a:gd name="T62" fmla="*/ 164 w 165"/>
                  <a:gd name="T63" fmla="*/ 228 h 236"/>
                  <a:gd name="T64" fmla="*/ 160 w 165"/>
                  <a:gd name="T65" fmla="*/ 217 h 236"/>
                  <a:gd name="T66" fmla="*/ 164 w 165"/>
                  <a:gd name="T67" fmla="*/ 221 h 236"/>
                  <a:gd name="T68" fmla="*/ 160 w 165"/>
                  <a:gd name="T69" fmla="*/ 208 h 236"/>
                  <a:gd name="T70" fmla="*/ 158 w 165"/>
                  <a:gd name="T71" fmla="*/ 210 h 236"/>
                  <a:gd name="T72" fmla="*/ 158 w 165"/>
                  <a:gd name="T73" fmla="*/ 203 h 236"/>
                  <a:gd name="T74" fmla="*/ 155 w 165"/>
                  <a:gd name="T75" fmla="*/ 198 h 236"/>
                  <a:gd name="T76" fmla="*/ 153 w 165"/>
                  <a:gd name="T77" fmla="*/ 198 h 236"/>
                  <a:gd name="T78" fmla="*/ 159 w 165"/>
                  <a:gd name="T79" fmla="*/ 218 h 236"/>
                  <a:gd name="T80" fmla="*/ 158 w 165"/>
                  <a:gd name="T81" fmla="*/ 218 h 236"/>
                  <a:gd name="T82" fmla="*/ 149 w 165"/>
                  <a:gd name="T83" fmla="*/ 190 h 236"/>
                  <a:gd name="T84" fmla="*/ 153 w 165"/>
                  <a:gd name="T85" fmla="*/ 187 h 236"/>
                  <a:gd name="T86" fmla="*/ 148 w 165"/>
                  <a:gd name="T87" fmla="*/ 171 h 236"/>
                  <a:gd name="T88" fmla="*/ 143 w 165"/>
                  <a:gd name="T89" fmla="*/ 154 h 236"/>
                  <a:gd name="T90" fmla="*/ 143 w 165"/>
                  <a:gd name="T91" fmla="*/ 146 h 236"/>
                  <a:gd name="T92" fmla="*/ 140 w 165"/>
                  <a:gd name="T93" fmla="*/ 133 h 236"/>
                  <a:gd name="T94" fmla="*/ 140 w 165"/>
                  <a:gd name="T95" fmla="*/ 141 h 236"/>
                  <a:gd name="T96" fmla="*/ 133 w 165"/>
                  <a:gd name="T97" fmla="*/ 125 h 236"/>
                  <a:gd name="T98" fmla="*/ 125 w 165"/>
                  <a:gd name="T99" fmla="*/ 110 h 236"/>
                  <a:gd name="T100" fmla="*/ 128 w 165"/>
                  <a:gd name="T101" fmla="*/ 111 h 236"/>
                  <a:gd name="T102" fmla="*/ 118 w 165"/>
                  <a:gd name="T103" fmla="*/ 90 h 236"/>
                  <a:gd name="T104" fmla="*/ 113 w 165"/>
                  <a:gd name="T105" fmla="*/ 79 h 236"/>
                  <a:gd name="T106" fmla="*/ 112 w 165"/>
                  <a:gd name="T107" fmla="*/ 73 h 236"/>
                  <a:gd name="T108" fmla="*/ 102 w 165"/>
                  <a:gd name="T109" fmla="*/ 62 h 236"/>
                  <a:gd name="T110" fmla="*/ 93 w 165"/>
                  <a:gd name="T111" fmla="*/ 48 h 236"/>
                  <a:gd name="T112" fmla="*/ 83 w 165"/>
                  <a:gd name="T113" fmla="*/ 36 h 236"/>
                  <a:gd name="T114" fmla="*/ 65 w 165"/>
                  <a:gd name="T115" fmla="*/ 15 h 236"/>
                  <a:gd name="T116" fmla="*/ 42 w 165"/>
                  <a:gd name="T117" fmla="*/ 0 h 236"/>
                  <a:gd name="T118" fmla="*/ 37 w 165"/>
                  <a:gd name="T119" fmla="*/ 3 h 236"/>
                  <a:gd name="T120" fmla="*/ 10 w 165"/>
                  <a:gd name="T121" fmla="*/ 7 h 236"/>
                  <a:gd name="T122" fmla="*/ 0 w 165"/>
                  <a:gd name="T123" fmla="*/ 20 h 236"/>
                  <a:gd name="T124" fmla="*/ 2 w 165"/>
                  <a:gd name="T125" fmla="*/ 27 h 2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5" h="236">
                    <a:moveTo>
                      <a:pt x="7" y="23"/>
                    </a:moveTo>
                    <a:lnTo>
                      <a:pt x="6" y="24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20" y="13"/>
                    </a:lnTo>
                    <a:lnTo>
                      <a:pt x="19" y="12"/>
                    </a:lnTo>
                    <a:lnTo>
                      <a:pt x="20" y="11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42" y="13"/>
                    </a:lnTo>
                    <a:lnTo>
                      <a:pt x="45" y="16"/>
                    </a:lnTo>
                    <a:lnTo>
                      <a:pt x="48" y="17"/>
                    </a:lnTo>
                    <a:lnTo>
                      <a:pt x="53" y="20"/>
                    </a:lnTo>
                    <a:lnTo>
                      <a:pt x="61" y="29"/>
                    </a:lnTo>
                    <a:lnTo>
                      <a:pt x="69" y="39"/>
                    </a:lnTo>
                    <a:lnTo>
                      <a:pt x="74" y="44"/>
                    </a:lnTo>
                    <a:lnTo>
                      <a:pt x="79" y="52"/>
                    </a:lnTo>
                    <a:lnTo>
                      <a:pt x="84" y="58"/>
                    </a:lnTo>
                    <a:lnTo>
                      <a:pt x="89" y="62"/>
                    </a:lnTo>
                    <a:lnTo>
                      <a:pt x="93" y="69"/>
                    </a:lnTo>
                    <a:lnTo>
                      <a:pt x="97" y="73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78"/>
                    </a:lnTo>
                    <a:lnTo>
                      <a:pt x="97" y="74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108" y="93"/>
                    </a:lnTo>
                    <a:lnTo>
                      <a:pt x="118" y="113"/>
                    </a:lnTo>
                    <a:lnTo>
                      <a:pt x="119" y="114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3" y="116"/>
                    </a:lnTo>
                    <a:lnTo>
                      <a:pt x="122" y="116"/>
                    </a:lnTo>
                    <a:lnTo>
                      <a:pt x="122" y="120"/>
                    </a:lnTo>
                    <a:lnTo>
                      <a:pt x="122" y="119"/>
                    </a:lnTo>
                    <a:lnTo>
                      <a:pt x="123" y="120"/>
                    </a:lnTo>
                    <a:lnTo>
                      <a:pt x="123" y="118"/>
                    </a:lnTo>
                    <a:lnTo>
                      <a:pt x="124" y="119"/>
                    </a:lnTo>
                    <a:lnTo>
                      <a:pt x="125" y="123"/>
                    </a:lnTo>
                    <a:lnTo>
                      <a:pt x="129" y="133"/>
                    </a:lnTo>
                    <a:lnTo>
                      <a:pt x="128" y="131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8" y="139"/>
                    </a:lnTo>
                    <a:lnTo>
                      <a:pt x="130" y="149"/>
                    </a:lnTo>
                    <a:lnTo>
                      <a:pt x="133" y="157"/>
                    </a:lnTo>
                    <a:lnTo>
                      <a:pt x="134" y="167"/>
                    </a:lnTo>
                    <a:lnTo>
                      <a:pt x="138" y="179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39" y="184"/>
                    </a:lnTo>
                    <a:lnTo>
                      <a:pt x="139" y="185"/>
                    </a:lnTo>
                    <a:lnTo>
                      <a:pt x="140" y="191"/>
                    </a:lnTo>
                    <a:lnTo>
                      <a:pt x="143" y="195"/>
                    </a:lnTo>
                    <a:lnTo>
                      <a:pt x="145" y="200"/>
                    </a:lnTo>
                    <a:lnTo>
                      <a:pt x="145" y="196"/>
                    </a:lnTo>
                    <a:lnTo>
                      <a:pt x="140" y="182"/>
                    </a:lnTo>
                    <a:lnTo>
                      <a:pt x="140" y="177"/>
                    </a:lnTo>
                    <a:lnTo>
                      <a:pt x="138" y="171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7" y="164"/>
                    </a:lnTo>
                    <a:lnTo>
                      <a:pt x="138" y="166"/>
                    </a:lnTo>
                    <a:lnTo>
                      <a:pt x="139" y="172"/>
                    </a:lnTo>
                    <a:lnTo>
                      <a:pt x="142" y="177"/>
                    </a:lnTo>
                    <a:lnTo>
                      <a:pt x="147" y="187"/>
                    </a:lnTo>
                    <a:lnTo>
                      <a:pt x="148" y="195"/>
                    </a:lnTo>
                    <a:lnTo>
                      <a:pt x="148" y="201"/>
                    </a:lnTo>
                    <a:lnTo>
                      <a:pt x="150" y="207"/>
                    </a:lnTo>
                    <a:lnTo>
                      <a:pt x="153" y="211"/>
                    </a:lnTo>
                    <a:lnTo>
                      <a:pt x="154" y="216"/>
                    </a:lnTo>
                    <a:lnTo>
                      <a:pt x="155" y="221"/>
                    </a:lnTo>
                    <a:lnTo>
                      <a:pt x="158" y="227"/>
                    </a:lnTo>
                    <a:lnTo>
                      <a:pt x="158" y="226"/>
                    </a:lnTo>
                    <a:lnTo>
                      <a:pt x="158" y="222"/>
                    </a:lnTo>
                    <a:lnTo>
                      <a:pt x="154" y="213"/>
                    </a:lnTo>
                    <a:lnTo>
                      <a:pt x="156" y="217"/>
                    </a:lnTo>
                    <a:lnTo>
                      <a:pt x="156" y="218"/>
                    </a:lnTo>
                    <a:lnTo>
                      <a:pt x="158" y="222"/>
                    </a:lnTo>
                    <a:lnTo>
                      <a:pt x="159" y="222"/>
                    </a:lnTo>
                    <a:lnTo>
                      <a:pt x="160" y="225"/>
                    </a:lnTo>
                    <a:lnTo>
                      <a:pt x="161" y="227"/>
                    </a:lnTo>
                    <a:lnTo>
                      <a:pt x="163" y="233"/>
                    </a:lnTo>
                    <a:lnTo>
                      <a:pt x="165" y="236"/>
                    </a:lnTo>
                    <a:lnTo>
                      <a:pt x="165" y="234"/>
                    </a:lnTo>
                    <a:lnTo>
                      <a:pt x="164" y="228"/>
                    </a:lnTo>
                    <a:lnTo>
                      <a:pt x="163" y="228"/>
                    </a:lnTo>
                    <a:lnTo>
                      <a:pt x="159" y="217"/>
                    </a:lnTo>
                    <a:lnTo>
                      <a:pt x="160" y="217"/>
                    </a:lnTo>
                    <a:lnTo>
                      <a:pt x="161" y="218"/>
                    </a:lnTo>
                    <a:lnTo>
                      <a:pt x="163" y="221"/>
                    </a:lnTo>
                    <a:lnTo>
                      <a:pt x="164" y="221"/>
                    </a:lnTo>
                    <a:lnTo>
                      <a:pt x="163" y="217"/>
                    </a:lnTo>
                    <a:lnTo>
                      <a:pt x="160" y="210"/>
                    </a:lnTo>
                    <a:lnTo>
                      <a:pt x="160" y="208"/>
                    </a:lnTo>
                    <a:lnTo>
                      <a:pt x="160" y="210"/>
                    </a:lnTo>
                    <a:lnTo>
                      <a:pt x="161" y="215"/>
                    </a:lnTo>
                    <a:lnTo>
                      <a:pt x="158" y="210"/>
                    </a:lnTo>
                    <a:lnTo>
                      <a:pt x="156" y="206"/>
                    </a:lnTo>
                    <a:lnTo>
                      <a:pt x="158" y="205"/>
                    </a:lnTo>
                    <a:lnTo>
                      <a:pt x="158" y="203"/>
                    </a:lnTo>
                    <a:lnTo>
                      <a:pt x="158" y="202"/>
                    </a:lnTo>
                    <a:lnTo>
                      <a:pt x="156" y="198"/>
                    </a:lnTo>
                    <a:lnTo>
                      <a:pt x="155" y="198"/>
                    </a:lnTo>
                    <a:lnTo>
                      <a:pt x="154" y="197"/>
                    </a:lnTo>
                    <a:lnTo>
                      <a:pt x="153" y="195"/>
                    </a:lnTo>
                    <a:lnTo>
                      <a:pt x="153" y="198"/>
                    </a:lnTo>
                    <a:lnTo>
                      <a:pt x="154" y="205"/>
                    </a:lnTo>
                    <a:lnTo>
                      <a:pt x="156" y="215"/>
                    </a:lnTo>
                    <a:lnTo>
                      <a:pt x="159" y="218"/>
                    </a:lnTo>
                    <a:lnTo>
                      <a:pt x="158" y="218"/>
                    </a:lnTo>
                    <a:lnTo>
                      <a:pt x="158" y="217"/>
                    </a:lnTo>
                    <a:lnTo>
                      <a:pt x="158" y="218"/>
                    </a:lnTo>
                    <a:lnTo>
                      <a:pt x="154" y="211"/>
                    </a:lnTo>
                    <a:lnTo>
                      <a:pt x="153" y="203"/>
                    </a:lnTo>
                    <a:lnTo>
                      <a:pt x="149" y="190"/>
                    </a:lnTo>
                    <a:lnTo>
                      <a:pt x="150" y="186"/>
                    </a:lnTo>
                    <a:lnTo>
                      <a:pt x="150" y="185"/>
                    </a:lnTo>
                    <a:lnTo>
                      <a:pt x="153" y="187"/>
                    </a:lnTo>
                    <a:lnTo>
                      <a:pt x="152" y="184"/>
                    </a:lnTo>
                    <a:lnTo>
                      <a:pt x="150" y="179"/>
                    </a:lnTo>
                    <a:lnTo>
                      <a:pt x="148" y="171"/>
                    </a:lnTo>
                    <a:lnTo>
                      <a:pt x="145" y="165"/>
                    </a:lnTo>
                    <a:lnTo>
                      <a:pt x="143" y="152"/>
                    </a:lnTo>
                    <a:lnTo>
                      <a:pt x="143" y="154"/>
                    </a:lnTo>
                    <a:lnTo>
                      <a:pt x="142" y="152"/>
                    </a:lnTo>
                    <a:lnTo>
                      <a:pt x="142" y="146"/>
                    </a:lnTo>
                    <a:lnTo>
                      <a:pt x="143" y="146"/>
                    </a:lnTo>
                    <a:lnTo>
                      <a:pt x="144" y="145"/>
                    </a:lnTo>
                    <a:lnTo>
                      <a:pt x="142" y="136"/>
                    </a:lnTo>
                    <a:lnTo>
                      <a:pt x="140" y="133"/>
                    </a:lnTo>
                    <a:lnTo>
                      <a:pt x="139" y="133"/>
                    </a:lnTo>
                    <a:lnTo>
                      <a:pt x="139" y="136"/>
                    </a:lnTo>
                    <a:lnTo>
                      <a:pt x="140" y="141"/>
                    </a:lnTo>
                    <a:lnTo>
                      <a:pt x="140" y="145"/>
                    </a:lnTo>
                    <a:lnTo>
                      <a:pt x="137" y="134"/>
                    </a:lnTo>
                    <a:lnTo>
                      <a:pt x="133" y="125"/>
                    </a:lnTo>
                    <a:lnTo>
                      <a:pt x="132" y="123"/>
                    </a:lnTo>
                    <a:lnTo>
                      <a:pt x="129" y="118"/>
                    </a:lnTo>
                    <a:lnTo>
                      <a:pt x="125" y="110"/>
                    </a:lnTo>
                    <a:lnTo>
                      <a:pt x="124" y="106"/>
                    </a:lnTo>
                    <a:lnTo>
                      <a:pt x="125" y="106"/>
                    </a:lnTo>
                    <a:lnTo>
                      <a:pt x="128" y="111"/>
                    </a:lnTo>
                    <a:lnTo>
                      <a:pt x="125" y="103"/>
                    </a:lnTo>
                    <a:lnTo>
                      <a:pt x="120" y="95"/>
                    </a:lnTo>
                    <a:lnTo>
                      <a:pt x="118" y="90"/>
                    </a:lnTo>
                    <a:lnTo>
                      <a:pt x="115" y="84"/>
                    </a:lnTo>
                    <a:lnTo>
                      <a:pt x="112" y="79"/>
                    </a:lnTo>
                    <a:lnTo>
                      <a:pt x="113" y="79"/>
                    </a:lnTo>
                    <a:lnTo>
                      <a:pt x="114" y="80"/>
                    </a:lnTo>
                    <a:lnTo>
                      <a:pt x="114" y="79"/>
                    </a:lnTo>
                    <a:lnTo>
                      <a:pt x="112" y="73"/>
                    </a:lnTo>
                    <a:lnTo>
                      <a:pt x="109" y="72"/>
                    </a:lnTo>
                    <a:lnTo>
                      <a:pt x="106" y="68"/>
                    </a:lnTo>
                    <a:lnTo>
                      <a:pt x="102" y="62"/>
                    </a:lnTo>
                    <a:lnTo>
                      <a:pt x="93" y="49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88" y="39"/>
                    </a:lnTo>
                    <a:lnTo>
                      <a:pt x="86" y="38"/>
                    </a:lnTo>
                    <a:lnTo>
                      <a:pt x="83" y="36"/>
                    </a:lnTo>
                    <a:lnTo>
                      <a:pt x="79" y="29"/>
                    </a:lnTo>
                    <a:lnTo>
                      <a:pt x="69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51" y="5"/>
                    </a:lnTo>
                    <a:lnTo>
                      <a:pt x="42" y="0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27" y="2"/>
                    </a:lnTo>
                    <a:lnTo>
                      <a:pt x="19" y="3"/>
                    </a:lnTo>
                    <a:lnTo>
                      <a:pt x="10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5" y="26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1" name="Freeform 1626"/>
              <p:cNvSpPr>
                <a:spLocks/>
              </p:cNvSpPr>
              <p:nvPr/>
            </p:nvSpPr>
            <p:spPr bwMode="auto">
              <a:xfrm>
                <a:off x="2078" y="784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0 w 3"/>
                  <a:gd name="T3" fmla="*/ 0 h 6"/>
                  <a:gd name="T4" fmla="*/ 0 w 3"/>
                  <a:gd name="T5" fmla="*/ 1 h 6"/>
                  <a:gd name="T6" fmla="*/ 2 w 3"/>
                  <a:gd name="T7" fmla="*/ 4 h 6"/>
                  <a:gd name="T8" fmla="*/ 3 w 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2" name="Freeform 1627"/>
              <p:cNvSpPr>
                <a:spLocks/>
              </p:cNvSpPr>
              <p:nvPr/>
            </p:nvSpPr>
            <p:spPr bwMode="auto">
              <a:xfrm>
                <a:off x="1893" y="677"/>
                <a:ext cx="3" cy="20"/>
              </a:xfrm>
              <a:custGeom>
                <a:avLst/>
                <a:gdLst>
                  <a:gd name="T0" fmla="*/ 0 w 3"/>
                  <a:gd name="T1" fmla="*/ 11 h 20"/>
                  <a:gd name="T2" fmla="*/ 1 w 3"/>
                  <a:gd name="T3" fmla="*/ 19 h 20"/>
                  <a:gd name="T4" fmla="*/ 1 w 3"/>
                  <a:gd name="T5" fmla="*/ 20 h 20"/>
                  <a:gd name="T6" fmla="*/ 3 w 3"/>
                  <a:gd name="T7" fmla="*/ 20 h 20"/>
                  <a:gd name="T8" fmla="*/ 3 w 3"/>
                  <a:gd name="T9" fmla="*/ 10 h 20"/>
                  <a:gd name="T10" fmla="*/ 3 w 3"/>
                  <a:gd name="T11" fmla="*/ 0 h 20"/>
                  <a:gd name="T12" fmla="*/ 3 w 3"/>
                  <a:gd name="T13" fmla="*/ 1 h 20"/>
                  <a:gd name="T14" fmla="*/ 1 w 3"/>
                  <a:gd name="T15" fmla="*/ 4 h 20"/>
                  <a:gd name="T16" fmla="*/ 0 w 3"/>
                  <a:gd name="T17" fmla="*/ 1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20">
                    <a:moveTo>
                      <a:pt x="0" y="11"/>
                    </a:moveTo>
                    <a:lnTo>
                      <a:pt x="1" y="19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3" name="Freeform 1628"/>
              <p:cNvSpPr>
                <a:spLocks/>
              </p:cNvSpPr>
              <p:nvPr/>
            </p:nvSpPr>
            <p:spPr bwMode="auto">
              <a:xfrm>
                <a:off x="2058" y="67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0 h 7"/>
                  <a:gd name="T4" fmla="*/ 0 w 4"/>
                  <a:gd name="T5" fmla="*/ 1 h 7"/>
                  <a:gd name="T6" fmla="*/ 2 w 4"/>
                  <a:gd name="T7" fmla="*/ 5 h 7"/>
                  <a:gd name="T8" fmla="*/ 3 w 4"/>
                  <a:gd name="T9" fmla="*/ 5 h 7"/>
                  <a:gd name="T10" fmla="*/ 4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4" name="Freeform 1629"/>
              <p:cNvSpPr>
                <a:spLocks/>
              </p:cNvSpPr>
              <p:nvPr/>
            </p:nvSpPr>
            <p:spPr bwMode="auto">
              <a:xfrm>
                <a:off x="1904" y="710"/>
                <a:ext cx="1" cy="7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4 h 7"/>
                  <a:gd name="T4" fmla="*/ 1 w 1"/>
                  <a:gd name="T5" fmla="*/ 0 h 7"/>
                  <a:gd name="T6" fmla="*/ 0 w 1"/>
                  <a:gd name="T7" fmla="*/ 4 h 7"/>
                  <a:gd name="T8" fmla="*/ 0 w 1"/>
                  <a:gd name="T9" fmla="*/ 6 h 7"/>
                  <a:gd name="T10" fmla="*/ 0 w 1"/>
                  <a:gd name="T11" fmla="*/ 7 h 7"/>
                  <a:gd name="T12" fmla="*/ 1 w 1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5" name="Freeform 1630"/>
              <p:cNvSpPr>
                <a:spLocks/>
              </p:cNvSpPr>
              <p:nvPr/>
            </p:nvSpPr>
            <p:spPr bwMode="auto">
              <a:xfrm>
                <a:off x="1908" y="727"/>
                <a:ext cx="2" cy="7"/>
              </a:xfrm>
              <a:custGeom>
                <a:avLst/>
                <a:gdLst>
                  <a:gd name="T0" fmla="*/ 1 w 2"/>
                  <a:gd name="T1" fmla="*/ 7 h 7"/>
                  <a:gd name="T2" fmla="*/ 2 w 2"/>
                  <a:gd name="T3" fmla="*/ 6 h 7"/>
                  <a:gd name="T4" fmla="*/ 1 w 2"/>
                  <a:gd name="T5" fmla="*/ 4 h 7"/>
                  <a:gd name="T6" fmla="*/ 1 w 2"/>
                  <a:gd name="T7" fmla="*/ 0 h 7"/>
                  <a:gd name="T8" fmla="*/ 0 w 2"/>
                  <a:gd name="T9" fmla="*/ 4 h 7"/>
                  <a:gd name="T10" fmla="*/ 1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lnTo>
                      <a:pt x="2" y="6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6" name="Freeform 1631"/>
              <p:cNvSpPr>
                <a:spLocks/>
              </p:cNvSpPr>
              <p:nvPr/>
            </p:nvSpPr>
            <p:spPr bwMode="auto">
              <a:xfrm>
                <a:off x="1908" y="697"/>
                <a:ext cx="4" cy="26"/>
              </a:xfrm>
              <a:custGeom>
                <a:avLst/>
                <a:gdLst>
                  <a:gd name="T0" fmla="*/ 0 w 4"/>
                  <a:gd name="T1" fmla="*/ 0 h 26"/>
                  <a:gd name="T2" fmla="*/ 0 w 4"/>
                  <a:gd name="T3" fmla="*/ 6 h 26"/>
                  <a:gd name="T4" fmla="*/ 0 w 4"/>
                  <a:gd name="T5" fmla="*/ 10 h 26"/>
                  <a:gd name="T6" fmla="*/ 0 w 4"/>
                  <a:gd name="T7" fmla="*/ 14 h 26"/>
                  <a:gd name="T8" fmla="*/ 0 w 4"/>
                  <a:gd name="T9" fmla="*/ 19 h 26"/>
                  <a:gd name="T10" fmla="*/ 0 w 4"/>
                  <a:gd name="T11" fmla="*/ 25 h 26"/>
                  <a:gd name="T12" fmla="*/ 1 w 4"/>
                  <a:gd name="T13" fmla="*/ 26 h 26"/>
                  <a:gd name="T14" fmla="*/ 2 w 4"/>
                  <a:gd name="T15" fmla="*/ 26 h 26"/>
                  <a:gd name="T16" fmla="*/ 4 w 4"/>
                  <a:gd name="T17" fmla="*/ 24 h 26"/>
                  <a:gd name="T18" fmla="*/ 2 w 4"/>
                  <a:gd name="T19" fmla="*/ 22 h 26"/>
                  <a:gd name="T20" fmla="*/ 2 w 4"/>
                  <a:gd name="T21" fmla="*/ 21 h 26"/>
                  <a:gd name="T22" fmla="*/ 1 w 4"/>
                  <a:gd name="T23" fmla="*/ 20 h 26"/>
                  <a:gd name="T24" fmla="*/ 0 w 4"/>
                  <a:gd name="T25" fmla="*/ 16 h 26"/>
                  <a:gd name="T26" fmla="*/ 1 w 4"/>
                  <a:gd name="T27" fmla="*/ 10 h 26"/>
                  <a:gd name="T28" fmla="*/ 2 w 4"/>
                  <a:gd name="T29" fmla="*/ 6 h 26"/>
                  <a:gd name="T30" fmla="*/ 2 w 4"/>
                  <a:gd name="T31" fmla="*/ 1 h 26"/>
                  <a:gd name="T32" fmla="*/ 1 w 4"/>
                  <a:gd name="T33" fmla="*/ 1 h 26"/>
                  <a:gd name="T34" fmla="*/ 0 w 4"/>
                  <a:gd name="T35" fmla="*/ 0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7" name="Freeform 1632"/>
              <p:cNvSpPr>
                <a:spLocks/>
              </p:cNvSpPr>
              <p:nvPr/>
            </p:nvSpPr>
            <p:spPr bwMode="auto">
              <a:xfrm>
                <a:off x="1912" y="729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3 h 5"/>
                  <a:gd name="T6" fmla="*/ 1 w 1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8" name="Freeform 1633"/>
              <p:cNvSpPr>
                <a:spLocks/>
              </p:cNvSpPr>
              <p:nvPr/>
            </p:nvSpPr>
            <p:spPr bwMode="auto">
              <a:xfrm>
                <a:off x="1913" y="692"/>
                <a:ext cx="1" cy="9"/>
              </a:xfrm>
              <a:custGeom>
                <a:avLst/>
                <a:gdLst>
                  <a:gd name="T0" fmla="*/ 0 w 1"/>
                  <a:gd name="T1" fmla="*/ 5 h 9"/>
                  <a:gd name="T2" fmla="*/ 0 w 1"/>
                  <a:gd name="T3" fmla="*/ 0 h 9"/>
                  <a:gd name="T4" fmla="*/ 0 w 1"/>
                  <a:gd name="T5" fmla="*/ 9 h 9"/>
                  <a:gd name="T6" fmla="*/ 0 w 1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59" name="Freeform 1634"/>
              <p:cNvSpPr>
                <a:spLocks/>
              </p:cNvSpPr>
              <p:nvPr/>
            </p:nvSpPr>
            <p:spPr bwMode="auto">
              <a:xfrm>
                <a:off x="1915" y="701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4 h 7"/>
                  <a:gd name="T4" fmla="*/ 2 w 2"/>
                  <a:gd name="T5" fmla="*/ 0 h 7"/>
                  <a:gd name="T6" fmla="*/ 0 w 2"/>
                  <a:gd name="T7" fmla="*/ 0 h 7"/>
                  <a:gd name="T8" fmla="*/ 0 w 2"/>
                  <a:gd name="T9" fmla="*/ 1 h 7"/>
                  <a:gd name="T10" fmla="*/ 0 w 2"/>
                  <a:gd name="T11" fmla="*/ 5 h 7"/>
                  <a:gd name="T12" fmla="*/ 2 w 2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0" name="Freeform 1635"/>
              <p:cNvSpPr>
                <a:spLocks/>
              </p:cNvSpPr>
              <p:nvPr/>
            </p:nvSpPr>
            <p:spPr bwMode="auto">
              <a:xfrm>
                <a:off x="1899" y="613"/>
                <a:ext cx="54" cy="222"/>
              </a:xfrm>
              <a:custGeom>
                <a:avLst/>
                <a:gdLst>
                  <a:gd name="T0" fmla="*/ 11 w 54"/>
                  <a:gd name="T1" fmla="*/ 12 h 222"/>
                  <a:gd name="T2" fmla="*/ 2 w 54"/>
                  <a:gd name="T3" fmla="*/ 44 h 222"/>
                  <a:gd name="T4" fmla="*/ 0 w 54"/>
                  <a:gd name="T5" fmla="*/ 63 h 222"/>
                  <a:gd name="T6" fmla="*/ 2 w 54"/>
                  <a:gd name="T7" fmla="*/ 92 h 222"/>
                  <a:gd name="T8" fmla="*/ 2 w 54"/>
                  <a:gd name="T9" fmla="*/ 103 h 222"/>
                  <a:gd name="T10" fmla="*/ 2 w 54"/>
                  <a:gd name="T11" fmla="*/ 109 h 222"/>
                  <a:gd name="T12" fmla="*/ 0 w 54"/>
                  <a:gd name="T13" fmla="*/ 118 h 222"/>
                  <a:gd name="T14" fmla="*/ 5 w 54"/>
                  <a:gd name="T15" fmla="*/ 143 h 222"/>
                  <a:gd name="T16" fmla="*/ 9 w 54"/>
                  <a:gd name="T17" fmla="*/ 154 h 222"/>
                  <a:gd name="T18" fmla="*/ 13 w 54"/>
                  <a:gd name="T19" fmla="*/ 164 h 222"/>
                  <a:gd name="T20" fmla="*/ 16 w 54"/>
                  <a:gd name="T21" fmla="*/ 176 h 222"/>
                  <a:gd name="T22" fmla="*/ 24 w 54"/>
                  <a:gd name="T23" fmla="*/ 188 h 222"/>
                  <a:gd name="T24" fmla="*/ 25 w 54"/>
                  <a:gd name="T25" fmla="*/ 190 h 222"/>
                  <a:gd name="T26" fmla="*/ 25 w 54"/>
                  <a:gd name="T27" fmla="*/ 192 h 222"/>
                  <a:gd name="T28" fmla="*/ 29 w 54"/>
                  <a:gd name="T29" fmla="*/ 200 h 222"/>
                  <a:gd name="T30" fmla="*/ 33 w 54"/>
                  <a:gd name="T31" fmla="*/ 206 h 222"/>
                  <a:gd name="T32" fmla="*/ 34 w 54"/>
                  <a:gd name="T33" fmla="*/ 203 h 222"/>
                  <a:gd name="T34" fmla="*/ 51 w 54"/>
                  <a:gd name="T35" fmla="*/ 220 h 222"/>
                  <a:gd name="T36" fmla="*/ 48 w 54"/>
                  <a:gd name="T37" fmla="*/ 208 h 222"/>
                  <a:gd name="T38" fmla="*/ 45 w 54"/>
                  <a:gd name="T39" fmla="*/ 207 h 222"/>
                  <a:gd name="T40" fmla="*/ 45 w 54"/>
                  <a:gd name="T41" fmla="*/ 207 h 222"/>
                  <a:gd name="T42" fmla="*/ 49 w 54"/>
                  <a:gd name="T43" fmla="*/ 216 h 222"/>
                  <a:gd name="T44" fmla="*/ 40 w 54"/>
                  <a:gd name="T45" fmla="*/ 201 h 222"/>
                  <a:gd name="T46" fmla="*/ 35 w 54"/>
                  <a:gd name="T47" fmla="*/ 191 h 222"/>
                  <a:gd name="T48" fmla="*/ 29 w 54"/>
                  <a:gd name="T49" fmla="*/ 171 h 222"/>
                  <a:gd name="T50" fmla="*/ 20 w 54"/>
                  <a:gd name="T51" fmla="*/ 154 h 222"/>
                  <a:gd name="T52" fmla="*/ 20 w 54"/>
                  <a:gd name="T53" fmla="*/ 145 h 222"/>
                  <a:gd name="T54" fmla="*/ 15 w 54"/>
                  <a:gd name="T55" fmla="*/ 133 h 222"/>
                  <a:gd name="T56" fmla="*/ 16 w 54"/>
                  <a:gd name="T57" fmla="*/ 118 h 222"/>
                  <a:gd name="T58" fmla="*/ 14 w 54"/>
                  <a:gd name="T59" fmla="*/ 109 h 222"/>
                  <a:gd name="T60" fmla="*/ 16 w 54"/>
                  <a:gd name="T61" fmla="*/ 104 h 222"/>
                  <a:gd name="T62" fmla="*/ 16 w 54"/>
                  <a:gd name="T63" fmla="*/ 89 h 222"/>
                  <a:gd name="T64" fmla="*/ 16 w 54"/>
                  <a:gd name="T65" fmla="*/ 75 h 222"/>
                  <a:gd name="T66" fmla="*/ 18 w 54"/>
                  <a:gd name="T67" fmla="*/ 67 h 222"/>
                  <a:gd name="T68" fmla="*/ 18 w 54"/>
                  <a:gd name="T69" fmla="*/ 51 h 222"/>
                  <a:gd name="T70" fmla="*/ 19 w 54"/>
                  <a:gd name="T71" fmla="*/ 34 h 222"/>
                  <a:gd name="T72" fmla="*/ 23 w 54"/>
                  <a:gd name="T73" fmla="*/ 10 h 222"/>
                  <a:gd name="T74" fmla="*/ 24 w 54"/>
                  <a:gd name="T75" fmla="*/ 0 h 222"/>
                  <a:gd name="T76" fmla="*/ 19 w 54"/>
                  <a:gd name="T77" fmla="*/ 1 h 22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4" h="222">
                    <a:moveTo>
                      <a:pt x="16" y="5"/>
                    </a:moveTo>
                    <a:lnTo>
                      <a:pt x="11" y="12"/>
                    </a:lnTo>
                    <a:lnTo>
                      <a:pt x="8" y="22"/>
                    </a:lnTo>
                    <a:lnTo>
                      <a:pt x="2" y="44"/>
                    </a:lnTo>
                    <a:lnTo>
                      <a:pt x="3" y="54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2" y="92"/>
                    </a:lnTo>
                    <a:lnTo>
                      <a:pt x="0" y="95"/>
                    </a:lnTo>
                    <a:lnTo>
                      <a:pt x="2" y="103"/>
                    </a:lnTo>
                    <a:lnTo>
                      <a:pt x="2" y="106"/>
                    </a:lnTo>
                    <a:lnTo>
                      <a:pt x="2" y="109"/>
                    </a:lnTo>
                    <a:lnTo>
                      <a:pt x="2" y="114"/>
                    </a:lnTo>
                    <a:lnTo>
                      <a:pt x="0" y="118"/>
                    </a:lnTo>
                    <a:lnTo>
                      <a:pt x="3" y="134"/>
                    </a:lnTo>
                    <a:lnTo>
                      <a:pt x="5" y="143"/>
                    </a:lnTo>
                    <a:lnTo>
                      <a:pt x="8" y="150"/>
                    </a:lnTo>
                    <a:lnTo>
                      <a:pt x="9" y="154"/>
                    </a:lnTo>
                    <a:lnTo>
                      <a:pt x="10" y="159"/>
                    </a:lnTo>
                    <a:lnTo>
                      <a:pt x="13" y="164"/>
                    </a:lnTo>
                    <a:lnTo>
                      <a:pt x="14" y="169"/>
                    </a:lnTo>
                    <a:lnTo>
                      <a:pt x="16" y="176"/>
                    </a:lnTo>
                    <a:lnTo>
                      <a:pt x="20" y="184"/>
                    </a:lnTo>
                    <a:lnTo>
                      <a:pt x="24" y="188"/>
                    </a:lnTo>
                    <a:lnTo>
                      <a:pt x="26" y="191"/>
                    </a:lnTo>
                    <a:lnTo>
                      <a:pt x="25" y="190"/>
                    </a:lnTo>
                    <a:lnTo>
                      <a:pt x="24" y="191"/>
                    </a:lnTo>
                    <a:lnTo>
                      <a:pt x="25" y="192"/>
                    </a:lnTo>
                    <a:lnTo>
                      <a:pt x="26" y="195"/>
                    </a:lnTo>
                    <a:lnTo>
                      <a:pt x="29" y="200"/>
                    </a:lnTo>
                    <a:lnTo>
                      <a:pt x="31" y="206"/>
                    </a:lnTo>
                    <a:lnTo>
                      <a:pt x="33" y="206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9" y="207"/>
                    </a:lnTo>
                    <a:lnTo>
                      <a:pt x="51" y="220"/>
                    </a:lnTo>
                    <a:lnTo>
                      <a:pt x="54" y="222"/>
                    </a:lnTo>
                    <a:lnTo>
                      <a:pt x="48" y="208"/>
                    </a:lnTo>
                    <a:lnTo>
                      <a:pt x="46" y="208"/>
                    </a:lnTo>
                    <a:lnTo>
                      <a:pt x="45" y="207"/>
                    </a:lnTo>
                    <a:lnTo>
                      <a:pt x="45" y="206"/>
                    </a:lnTo>
                    <a:lnTo>
                      <a:pt x="45" y="207"/>
                    </a:lnTo>
                    <a:lnTo>
                      <a:pt x="46" y="210"/>
                    </a:lnTo>
                    <a:lnTo>
                      <a:pt x="49" y="216"/>
                    </a:lnTo>
                    <a:lnTo>
                      <a:pt x="43" y="206"/>
                    </a:lnTo>
                    <a:lnTo>
                      <a:pt x="40" y="201"/>
                    </a:lnTo>
                    <a:lnTo>
                      <a:pt x="38" y="197"/>
                    </a:lnTo>
                    <a:lnTo>
                      <a:pt x="35" y="191"/>
                    </a:lnTo>
                    <a:lnTo>
                      <a:pt x="34" y="186"/>
                    </a:lnTo>
                    <a:lnTo>
                      <a:pt x="29" y="171"/>
                    </a:lnTo>
                    <a:lnTo>
                      <a:pt x="23" y="159"/>
                    </a:lnTo>
                    <a:lnTo>
                      <a:pt x="20" y="154"/>
                    </a:lnTo>
                    <a:lnTo>
                      <a:pt x="20" y="150"/>
                    </a:lnTo>
                    <a:lnTo>
                      <a:pt x="20" y="145"/>
                    </a:lnTo>
                    <a:lnTo>
                      <a:pt x="16" y="138"/>
                    </a:lnTo>
                    <a:lnTo>
                      <a:pt x="15" y="133"/>
                    </a:lnTo>
                    <a:lnTo>
                      <a:pt x="15" y="124"/>
                    </a:lnTo>
                    <a:lnTo>
                      <a:pt x="16" y="118"/>
                    </a:lnTo>
                    <a:lnTo>
                      <a:pt x="15" y="113"/>
                    </a:lnTo>
                    <a:lnTo>
                      <a:pt x="14" y="109"/>
                    </a:lnTo>
                    <a:lnTo>
                      <a:pt x="15" y="104"/>
                    </a:lnTo>
                    <a:lnTo>
                      <a:pt x="16" y="104"/>
                    </a:lnTo>
                    <a:lnTo>
                      <a:pt x="18" y="98"/>
                    </a:lnTo>
                    <a:lnTo>
                      <a:pt x="16" y="89"/>
                    </a:lnTo>
                    <a:lnTo>
                      <a:pt x="15" y="85"/>
                    </a:lnTo>
                    <a:lnTo>
                      <a:pt x="16" y="75"/>
                    </a:lnTo>
                    <a:lnTo>
                      <a:pt x="16" y="70"/>
                    </a:lnTo>
                    <a:lnTo>
                      <a:pt x="18" y="67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9" y="42"/>
                    </a:lnTo>
                    <a:lnTo>
                      <a:pt x="19" y="34"/>
                    </a:lnTo>
                    <a:lnTo>
                      <a:pt x="21" y="17"/>
                    </a:lnTo>
                    <a:lnTo>
                      <a:pt x="23" y="10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1" name="Freeform 1636"/>
              <p:cNvSpPr>
                <a:spLocks/>
              </p:cNvSpPr>
              <p:nvPr/>
            </p:nvSpPr>
            <p:spPr bwMode="auto">
              <a:xfrm>
                <a:off x="1937" y="86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1 w 2"/>
                  <a:gd name="T11" fmla="*/ 4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2" name="Freeform 1637"/>
              <p:cNvSpPr>
                <a:spLocks/>
              </p:cNvSpPr>
              <p:nvPr/>
            </p:nvSpPr>
            <p:spPr bwMode="auto">
              <a:xfrm>
                <a:off x="1943" y="871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1 w 1"/>
                  <a:gd name="T7" fmla="*/ 4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3" name="Freeform 1638"/>
              <p:cNvSpPr>
                <a:spLocks/>
              </p:cNvSpPr>
              <p:nvPr/>
            </p:nvSpPr>
            <p:spPr bwMode="auto">
              <a:xfrm>
                <a:off x="1950" y="8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4" name="Freeform 1639"/>
              <p:cNvSpPr>
                <a:spLocks/>
              </p:cNvSpPr>
              <p:nvPr/>
            </p:nvSpPr>
            <p:spPr bwMode="auto">
              <a:xfrm>
                <a:off x="1925" y="818"/>
                <a:ext cx="66" cy="134"/>
              </a:xfrm>
              <a:custGeom>
                <a:avLst/>
                <a:gdLst>
                  <a:gd name="T0" fmla="*/ 65 w 66"/>
                  <a:gd name="T1" fmla="*/ 130 h 134"/>
                  <a:gd name="T2" fmla="*/ 61 w 66"/>
                  <a:gd name="T3" fmla="*/ 125 h 134"/>
                  <a:gd name="T4" fmla="*/ 61 w 66"/>
                  <a:gd name="T5" fmla="*/ 121 h 134"/>
                  <a:gd name="T6" fmla="*/ 59 w 66"/>
                  <a:gd name="T7" fmla="*/ 121 h 134"/>
                  <a:gd name="T8" fmla="*/ 54 w 66"/>
                  <a:gd name="T9" fmla="*/ 115 h 134"/>
                  <a:gd name="T10" fmla="*/ 54 w 66"/>
                  <a:gd name="T11" fmla="*/ 108 h 134"/>
                  <a:gd name="T12" fmla="*/ 45 w 66"/>
                  <a:gd name="T13" fmla="*/ 93 h 134"/>
                  <a:gd name="T14" fmla="*/ 40 w 66"/>
                  <a:gd name="T15" fmla="*/ 83 h 134"/>
                  <a:gd name="T16" fmla="*/ 35 w 66"/>
                  <a:gd name="T17" fmla="*/ 75 h 134"/>
                  <a:gd name="T18" fmla="*/ 34 w 66"/>
                  <a:gd name="T19" fmla="*/ 73 h 134"/>
                  <a:gd name="T20" fmla="*/ 31 w 66"/>
                  <a:gd name="T21" fmla="*/ 64 h 134"/>
                  <a:gd name="T22" fmla="*/ 26 w 66"/>
                  <a:gd name="T23" fmla="*/ 56 h 134"/>
                  <a:gd name="T24" fmla="*/ 25 w 66"/>
                  <a:gd name="T25" fmla="*/ 54 h 134"/>
                  <a:gd name="T26" fmla="*/ 25 w 66"/>
                  <a:gd name="T27" fmla="*/ 53 h 134"/>
                  <a:gd name="T28" fmla="*/ 23 w 66"/>
                  <a:gd name="T29" fmla="*/ 48 h 134"/>
                  <a:gd name="T30" fmla="*/ 23 w 66"/>
                  <a:gd name="T31" fmla="*/ 47 h 134"/>
                  <a:gd name="T32" fmla="*/ 22 w 66"/>
                  <a:gd name="T33" fmla="*/ 38 h 134"/>
                  <a:gd name="T34" fmla="*/ 15 w 66"/>
                  <a:gd name="T35" fmla="*/ 22 h 134"/>
                  <a:gd name="T36" fmla="*/ 14 w 66"/>
                  <a:gd name="T37" fmla="*/ 18 h 134"/>
                  <a:gd name="T38" fmla="*/ 14 w 66"/>
                  <a:gd name="T39" fmla="*/ 23 h 134"/>
                  <a:gd name="T40" fmla="*/ 17 w 66"/>
                  <a:gd name="T41" fmla="*/ 31 h 134"/>
                  <a:gd name="T42" fmla="*/ 15 w 66"/>
                  <a:gd name="T43" fmla="*/ 28 h 134"/>
                  <a:gd name="T44" fmla="*/ 10 w 66"/>
                  <a:gd name="T45" fmla="*/ 18 h 134"/>
                  <a:gd name="T46" fmla="*/ 9 w 66"/>
                  <a:gd name="T47" fmla="*/ 11 h 134"/>
                  <a:gd name="T48" fmla="*/ 9 w 66"/>
                  <a:gd name="T49" fmla="*/ 3 h 134"/>
                  <a:gd name="T50" fmla="*/ 8 w 66"/>
                  <a:gd name="T51" fmla="*/ 10 h 134"/>
                  <a:gd name="T52" fmla="*/ 5 w 66"/>
                  <a:gd name="T53" fmla="*/ 6 h 134"/>
                  <a:gd name="T54" fmla="*/ 5 w 66"/>
                  <a:gd name="T55" fmla="*/ 1 h 134"/>
                  <a:gd name="T56" fmla="*/ 4 w 66"/>
                  <a:gd name="T57" fmla="*/ 3 h 134"/>
                  <a:gd name="T58" fmla="*/ 3 w 66"/>
                  <a:gd name="T59" fmla="*/ 8 h 134"/>
                  <a:gd name="T60" fmla="*/ 2 w 66"/>
                  <a:gd name="T61" fmla="*/ 7 h 134"/>
                  <a:gd name="T62" fmla="*/ 2 w 66"/>
                  <a:gd name="T63" fmla="*/ 13 h 134"/>
                  <a:gd name="T64" fmla="*/ 4 w 66"/>
                  <a:gd name="T65" fmla="*/ 12 h 134"/>
                  <a:gd name="T66" fmla="*/ 2 w 66"/>
                  <a:gd name="T67" fmla="*/ 16 h 134"/>
                  <a:gd name="T68" fmla="*/ 5 w 66"/>
                  <a:gd name="T69" fmla="*/ 20 h 134"/>
                  <a:gd name="T70" fmla="*/ 5 w 66"/>
                  <a:gd name="T71" fmla="*/ 10 h 134"/>
                  <a:gd name="T72" fmla="*/ 8 w 66"/>
                  <a:gd name="T73" fmla="*/ 15 h 134"/>
                  <a:gd name="T74" fmla="*/ 5 w 66"/>
                  <a:gd name="T75" fmla="*/ 23 h 134"/>
                  <a:gd name="T76" fmla="*/ 5 w 66"/>
                  <a:gd name="T77" fmla="*/ 27 h 134"/>
                  <a:gd name="T78" fmla="*/ 9 w 66"/>
                  <a:gd name="T79" fmla="*/ 39 h 134"/>
                  <a:gd name="T80" fmla="*/ 10 w 66"/>
                  <a:gd name="T81" fmla="*/ 42 h 134"/>
                  <a:gd name="T82" fmla="*/ 10 w 66"/>
                  <a:gd name="T83" fmla="*/ 47 h 134"/>
                  <a:gd name="T84" fmla="*/ 12 w 66"/>
                  <a:gd name="T85" fmla="*/ 44 h 134"/>
                  <a:gd name="T86" fmla="*/ 14 w 66"/>
                  <a:gd name="T87" fmla="*/ 47 h 134"/>
                  <a:gd name="T88" fmla="*/ 19 w 66"/>
                  <a:gd name="T89" fmla="*/ 54 h 134"/>
                  <a:gd name="T90" fmla="*/ 18 w 66"/>
                  <a:gd name="T91" fmla="*/ 58 h 134"/>
                  <a:gd name="T92" fmla="*/ 22 w 66"/>
                  <a:gd name="T93" fmla="*/ 68 h 134"/>
                  <a:gd name="T94" fmla="*/ 23 w 66"/>
                  <a:gd name="T95" fmla="*/ 73 h 134"/>
                  <a:gd name="T96" fmla="*/ 23 w 66"/>
                  <a:gd name="T97" fmla="*/ 78 h 134"/>
                  <a:gd name="T98" fmla="*/ 29 w 66"/>
                  <a:gd name="T99" fmla="*/ 89 h 134"/>
                  <a:gd name="T100" fmla="*/ 31 w 66"/>
                  <a:gd name="T101" fmla="*/ 97 h 134"/>
                  <a:gd name="T102" fmla="*/ 38 w 66"/>
                  <a:gd name="T103" fmla="*/ 103 h 134"/>
                  <a:gd name="T104" fmla="*/ 43 w 66"/>
                  <a:gd name="T105" fmla="*/ 114 h 134"/>
                  <a:gd name="T106" fmla="*/ 49 w 66"/>
                  <a:gd name="T107" fmla="*/ 119 h 134"/>
                  <a:gd name="T108" fmla="*/ 55 w 66"/>
                  <a:gd name="T109" fmla="*/ 134 h 134"/>
                  <a:gd name="T110" fmla="*/ 66 w 66"/>
                  <a:gd name="T111" fmla="*/ 133 h 1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6" h="134">
                    <a:moveTo>
                      <a:pt x="66" y="129"/>
                    </a:moveTo>
                    <a:lnTo>
                      <a:pt x="66" y="130"/>
                    </a:lnTo>
                    <a:lnTo>
                      <a:pt x="65" y="130"/>
                    </a:lnTo>
                    <a:lnTo>
                      <a:pt x="64" y="129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1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59" y="121"/>
                    </a:lnTo>
                    <a:lnTo>
                      <a:pt x="58" y="119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3" y="110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0" y="104"/>
                    </a:lnTo>
                    <a:lnTo>
                      <a:pt x="48" y="98"/>
                    </a:lnTo>
                    <a:lnTo>
                      <a:pt x="45" y="93"/>
                    </a:lnTo>
                    <a:lnTo>
                      <a:pt x="43" y="90"/>
                    </a:lnTo>
                    <a:lnTo>
                      <a:pt x="41" y="87"/>
                    </a:lnTo>
                    <a:lnTo>
                      <a:pt x="40" y="83"/>
                    </a:lnTo>
                    <a:lnTo>
                      <a:pt x="38" y="82"/>
                    </a:lnTo>
                    <a:lnTo>
                      <a:pt x="36" y="78"/>
                    </a:lnTo>
                    <a:lnTo>
                      <a:pt x="35" y="75"/>
                    </a:lnTo>
                    <a:lnTo>
                      <a:pt x="31" y="73"/>
                    </a:lnTo>
                    <a:lnTo>
                      <a:pt x="31" y="72"/>
                    </a:lnTo>
                    <a:lnTo>
                      <a:pt x="34" y="73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31" y="64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5" y="56"/>
                    </a:lnTo>
                    <a:lnTo>
                      <a:pt x="24" y="53"/>
                    </a:lnTo>
                    <a:lnTo>
                      <a:pt x="25" y="54"/>
                    </a:lnTo>
                    <a:lnTo>
                      <a:pt x="25" y="53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4" y="46"/>
                    </a:lnTo>
                    <a:lnTo>
                      <a:pt x="23" y="42"/>
                    </a:lnTo>
                    <a:lnTo>
                      <a:pt x="22" y="38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5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5" y="31"/>
                    </a:lnTo>
                    <a:lnTo>
                      <a:pt x="15" y="28"/>
                    </a:lnTo>
                    <a:lnTo>
                      <a:pt x="13" y="26"/>
                    </a:lnTo>
                    <a:lnTo>
                      <a:pt x="10" y="22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15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5" y="27"/>
                    </a:lnTo>
                    <a:lnTo>
                      <a:pt x="7" y="31"/>
                    </a:lnTo>
                    <a:lnTo>
                      <a:pt x="8" y="33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9" y="42"/>
                    </a:lnTo>
                    <a:lnTo>
                      <a:pt x="8" y="43"/>
                    </a:lnTo>
                    <a:lnTo>
                      <a:pt x="10" y="47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4" y="47"/>
                    </a:lnTo>
                    <a:lnTo>
                      <a:pt x="17" y="51"/>
                    </a:lnTo>
                    <a:lnTo>
                      <a:pt x="18" y="52"/>
                    </a:lnTo>
                    <a:lnTo>
                      <a:pt x="19" y="54"/>
                    </a:lnTo>
                    <a:lnTo>
                      <a:pt x="20" y="57"/>
                    </a:lnTo>
                    <a:lnTo>
                      <a:pt x="20" y="59"/>
                    </a:lnTo>
                    <a:lnTo>
                      <a:pt x="18" y="58"/>
                    </a:lnTo>
                    <a:lnTo>
                      <a:pt x="19" y="62"/>
                    </a:lnTo>
                    <a:lnTo>
                      <a:pt x="22" y="65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4" y="73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3" y="77"/>
                    </a:lnTo>
                    <a:lnTo>
                      <a:pt x="23" y="78"/>
                    </a:lnTo>
                    <a:lnTo>
                      <a:pt x="25" y="79"/>
                    </a:lnTo>
                    <a:lnTo>
                      <a:pt x="26" y="82"/>
                    </a:lnTo>
                    <a:lnTo>
                      <a:pt x="29" y="89"/>
                    </a:lnTo>
                    <a:lnTo>
                      <a:pt x="30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3" y="100"/>
                    </a:lnTo>
                    <a:lnTo>
                      <a:pt x="35" y="102"/>
                    </a:lnTo>
                    <a:lnTo>
                      <a:pt x="38" y="103"/>
                    </a:lnTo>
                    <a:lnTo>
                      <a:pt x="39" y="108"/>
                    </a:lnTo>
                    <a:lnTo>
                      <a:pt x="41" y="110"/>
                    </a:lnTo>
                    <a:lnTo>
                      <a:pt x="43" y="114"/>
                    </a:lnTo>
                    <a:lnTo>
                      <a:pt x="45" y="118"/>
                    </a:lnTo>
                    <a:lnTo>
                      <a:pt x="48" y="119"/>
                    </a:lnTo>
                    <a:lnTo>
                      <a:pt x="49" y="119"/>
                    </a:lnTo>
                    <a:lnTo>
                      <a:pt x="49" y="118"/>
                    </a:lnTo>
                    <a:lnTo>
                      <a:pt x="51" y="125"/>
                    </a:lnTo>
                    <a:lnTo>
                      <a:pt x="55" y="134"/>
                    </a:lnTo>
                    <a:lnTo>
                      <a:pt x="56" y="134"/>
                    </a:lnTo>
                    <a:lnTo>
                      <a:pt x="64" y="134"/>
                    </a:lnTo>
                    <a:lnTo>
                      <a:pt x="66" y="133"/>
                    </a:lnTo>
                    <a:lnTo>
                      <a:pt x="66" y="131"/>
                    </a:lnTo>
                    <a:lnTo>
                      <a:pt x="66" y="12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5" name="Freeform 1640"/>
              <p:cNvSpPr>
                <a:spLocks/>
              </p:cNvSpPr>
              <p:nvPr/>
            </p:nvSpPr>
            <p:spPr bwMode="auto">
              <a:xfrm>
                <a:off x="1937" y="8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6" name="Freeform 1641"/>
              <p:cNvSpPr>
                <a:spLocks/>
              </p:cNvSpPr>
              <p:nvPr/>
            </p:nvSpPr>
            <p:spPr bwMode="auto">
              <a:xfrm>
                <a:off x="2004" y="993"/>
                <a:ext cx="6" cy="7"/>
              </a:xfrm>
              <a:custGeom>
                <a:avLst/>
                <a:gdLst>
                  <a:gd name="T0" fmla="*/ 2 w 6"/>
                  <a:gd name="T1" fmla="*/ 6 h 7"/>
                  <a:gd name="T2" fmla="*/ 5 w 6"/>
                  <a:gd name="T3" fmla="*/ 7 h 7"/>
                  <a:gd name="T4" fmla="*/ 6 w 6"/>
                  <a:gd name="T5" fmla="*/ 7 h 7"/>
                  <a:gd name="T6" fmla="*/ 3 w 6"/>
                  <a:gd name="T7" fmla="*/ 4 h 7"/>
                  <a:gd name="T8" fmla="*/ 0 w 6"/>
                  <a:gd name="T9" fmla="*/ 0 h 7"/>
                  <a:gd name="T10" fmla="*/ 0 w 6"/>
                  <a:gd name="T11" fmla="*/ 1 h 7"/>
                  <a:gd name="T12" fmla="*/ 1 w 6"/>
                  <a:gd name="T13" fmla="*/ 2 h 7"/>
                  <a:gd name="T14" fmla="*/ 2 w 6"/>
                  <a:gd name="T15" fmla="*/ 6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5" y="7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7" name="Freeform 1642"/>
              <p:cNvSpPr>
                <a:spLocks/>
              </p:cNvSpPr>
              <p:nvPr/>
            </p:nvSpPr>
            <p:spPr bwMode="auto">
              <a:xfrm>
                <a:off x="1939" y="875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1 w 1"/>
                  <a:gd name="T5" fmla="*/ 2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8" name="Freeform 1643"/>
              <p:cNvSpPr>
                <a:spLocks/>
              </p:cNvSpPr>
              <p:nvPr/>
            </p:nvSpPr>
            <p:spPr bwMode="auto">
              <a:xfrm>
                <a:off x="2021" y="998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2 h 2"/>
                  <a:gd name="T4" fmla="*/ 3 w 4"/>
                  <a:gd name="T5" fmla="*/ 1 h 2"/>
                  <a:gd name="T6" fmla="*/ 0 w 4"/>
                  <a:gd name="T7" fmla="*/ 0 h 2"/>
                  <a:gd name="T8" fmla="*/ 1 w 4"/>
                  <a:gd name="T9" fmla="*/ 2 h 2"/>
                  <a:gd name="T10" fmla="*/ 3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69" name="Freeform 1644"/>
              <p:cNvSpPr>
                <a:spLocks/>
              </p:cNvSpPr>
              <p:nvPr/>
            </p:nvSpPr>
            <p:spPr bwMode="auto">
              <a:xfrm>
                <a:off x="2030" y="1002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0 h 3"/>
                  <a:gd name="T8" fmla="*/ 0 w 2"/>
                  <a:gd name="T9" fmla="*/ 2 h 3"/>
                  <a:gd name="T10" fmla="*/ 1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0" name="Freeform 1645"/>
              <p:cNvSpPr>
                <a:spLocks/>
              </p:cNvSpPr>
              <p:nvPr/>
            </p:nvSpPr>
            <p:spPr bwMode="auto">
              <a:xfrm>
                <a:off x="2020" y="990"/>
                <a:ext cx="10" cy="10"/>
              </a:xfrm>
              <a:custGeom>
                <a:avLst/>
                <a:gdLst>
                  <a:gd name="T0" fmla="*/ 0 w 10"/>
                  <a:gd name="T1" fmla="*/ 2 h 10"/>
                  <a:gd name="T2" fmla="*/ 1 w 10"/>
                  <a:gd name="T3" fmla="*/ 4 h 10"/>
                  <a:gd name="T4" fmla="*/ 4 w 10"/>
                  <a:gd name="T5" fmla="*/ 5 h 10"/>
                  <a:gd name="T6" fmla="*/ 5 w 10"/>
                  <a:gd name="T7" fmla="*/ 7 h 10"/>
                  <a:gd name="T8" fmla="*/ 6 w 10"/>
                  <a:gd name="T9" fmla="*/ 9 h 10"/>
                  <a:gd name="T10" fmla="*/ 7 w 10"/>
                  <a:gd name="T11" fmla="*/ 10 h 10"/>
                  <a:gd name="T12" fmla="*/ 9 w 10"/>
                  <a:gd name="T13" fmla="*/ 10 h 10"/>
                  <a:gd name="T14" fmla="*/ 10 w 10"/>
                  <a:gd name="T15" fmla="*/ 8 h 10"/>
                  <a:gd name="T16" fmla="*/ 9 w 10"/>
                  <a:gd name="T17" fmla="*/ 8 h 10"/>
                  <a:gd name="T18" fmla="*/ 7 w 10"/>
                  <a:gd name="T19" fmla="*/ 8 h 10"/>
                  <a:gd name="T20" fmla="*/ 6 w 10"/>
                  <a:gd name="T21" fmla="*/ 8 h 10"/>
                  <a:gd name="T22" fmla="*/ 4 w 10"/>
                  <a:gd name="T23" fmla="*/ 4 h 10"/>
                  <a:gd name="T24" fmla="*/ 4 w 10"/>
                  <a:gd name="T25" fmla="*/ 3 h 10"/>
                  <a:gd name="T26" fmla="*/ 2 w 10"/>
                  <a:gd name="T27" fmla="*/ 0 h 10"/>
                  <a:gd name="T28" fmla="*/ 1 w 10"/>
                  <a:gd name="T29" fmla="*/ 2 h 10"/>
                  <a:gd name="T30" fmla="*/ 0 w 10"/>
                  <a:gd name="T31" fmla="*/ 2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" h="10">
                    <a:moveTo>
                      <a:pt x="0" y="2"/>
                    </a:moveTo>
                    <a:lnTo>
                      <a:pt x="1" y="4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1" name="Freeform 1646"/>
              <p:cNvSpPr>
                <a:spLocks/>
              </p:cNvSpPr>
              <p:nvPr/>
            </p:nvSpPr>
            <p:spPr bwMode="auto">
              <a:xfrm>
                <a:off x="2032" y="100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2" name="Freeform 1647"/>
              <p:cNvSpPr>
                <a:spLocks/>
              </p:cNvSpPr>
              <p:nvPr/>
            </p:nvSpPr>
            <p:spPr bwMode="auto">
              <a:xfrm>
                <a:off x="2022" y="988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3" name="Freeform 1648"/>
              <p:cNvSpPr>
                <a:spLocks/>
              </p:cNvSpPr>
              <p:nvPr/>
            </p:nvSpPr>
            <p:spPr bwMode="auto">
              <a:xfrm>
                <a:off x="2027" y="98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1 h 2"/>
                  <a:gd name="T4" fmla="*/ 0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4" name="Freeform 1649"/>
              <p:cNvSpPr>
                <a:spLocks/>
              </p:cNvSpPr>
              <p:nvPr/>
            </p:nvSpPr>
            <p:spPr bwMode="auto">
              <a:xfrm>
                <a:off x="1994" y="958"/>
                <a:ext cx="74" cy="85"/>
              </a:xfrm>
              <a:custGeom>
                <a:avLst/>
                <a:gdLst>
                  <a:gd name="T0" fmla="*/ 2 w 74"/>
                  <a:gd name="T1" fmla="*/ 16 h 85"/>
                  <a:gd name="T2" fmla="*/ 11 w 74"/>
                  <a:gd name="T3" fmla="*/ 29 h 85"/>
                  <a:gd name="T4" fmla="*/ 17 w 74"/>
                  <a:gd name="T5" fmla="*/ 39 h 85"/>
                  <a:gd name="T6" fmla="*/ 23 w 74"/>
                  <a:gd name="T7" fmla="*/ 44 h 85"/>
                  <a:gd name="T8" fmla="*/ 28 w 74"/>
                  <a:gd name="T9" fmla="*/ 47 h 85"/>
                  <a:gd name="T10" fmla="*/ 28 w 74"/>
                  <a:gd name="T11" fmla="*/ 51 h 85"/>
                  <a:gd name="T12" fmla="*/ 33 w 74"/>
                  <a:gd name="T13" fmla="*/ 57 h 85"/>
                  <a:gd name="T14" fmla="*/ 38 w 74"/>
                  <a:gd name="T15" fmla="*/ 62 h 85"/>
                  <a:gd name="T16" fmla="*/ 42 w 74"/>
                  <a:gd name="T17" fmla="*/ 66 h 85"/>
                  <a:gd name="T18" fmla="*/ 45 w 74"/>
                  <a:gd name="T19" fmla="*/ 70 h 85"/>
                  <a:gd name="T20" fmla="*/ 52 w 74"/>
                  <a:gd name="T21" fmla="*/ 77 h 85"/>
                  <a:gd name="T22" fmla="*/ 52 w 74"/>
                  <a:gd name="T23" fmla="*/ 78 h 85"/>
                  <a:gd name="T24" fmla="*/ 53 w 74"/>
                  <a:gd name="T25" fmla="*/ 80 h 85"/>
                  <a:gd name="T26" fmla="*/ 57 w 74"/>
                  <a:gd name="T27" fmla="*/ 83 h 85"/>
                  <a:gd name="T28" fmla="*/ 58 w 74"/>
                  <a:gd name="T29" fmla="*/ 82 h 85"/>
                  <a:gd name="T30" fmla="*/ 63 w 74"/>
                  <a:gd name="T31" fmla="*/ 82 h 85"/>
                  <a:gd name="T32" fmla="*/ 74 w 74"/>
                  <a:gd name="T33" fmla="*/ 85 h 85"/>
                  <a:gd name="T34" fmla="*/ 68 w 74"/>
                  <a:gd name="T35" fmla="*/ 78 h 85"/>
                  <a:gd name="T36" fmla="*/ 68 w 74"/>
                  <a:gd name="T37" fmla="*/ 80 h 85"/>
                  <a:gd name="T38" fmla="*/ 66 w 74"/>
                  <a:gd name="T39" fmla="*/ 80 h 85"/>
                  <a:gd name="T40" fmla="*/ 62 w 74"/>
                  <a:gd name="T41" fmla="*/ 76 h 85"/>
                  <a:gd name="T42" fmla="*/ 61 w 74"/>
                  <a:gd name="T43" fmla="*/ 71 h 85"/>
                  <a:gd name="T44" fmla="*/ 51 w 74"/>
                  <a:gd name="T45" fmla="*/ 61 h 85"/>
                  <a:gd name="T46" fmla="*/ 48 w 74"/>
                  <a:gd name="T47" fmla="*/ 55 h 85"/>
                  <a:gd name="T48" fmla="*/ 43 w 74"/>
                  <a:gd name="T49" fmla="*/ 50 h 85"/>
                  <a:gd name="T50" fmla="*/ 42 w 74"/>
                  <a:gd name="T51" fmla="*/ 42 h 85"/>
                  <a:gd name="T52" fmla="*/ 38 w 74"/>
                  <a:gd name="T53" fmla="*/ 39 h 85"/>
                  <a:gd name="T54" fmla="*/ 37 w 74"/>
                  <a:gd name="T55" fmla="*/ 36 h 85"/>
                  <a:gd name="T56" fmla="*/ 37 w 74"/>
                  <a:gd name="T57" fmla="*/ 34 h 85"/>
                  <a:gd name="T58" fmla="*/ 31 w 74"/>
                  <a:gd name="T59" fmla="*/ 30 h 85"/>
                  <a:gd name="T60" fmla="*/ 27 w 74"/>
                  <a:gd name="T61" fmla="*/ 22 h 85"/>
                  <a:gd name="T62" fmla="*/ 21 w 74"/>
                  <a:gd name="T63" fmla="*/ 17 h 85"/>
                  <a:gd name="T64" fmla="*/ 16 w 74"/>
                  <a:gd name="T65" fmla="*/ 11 h 85"/>
                  <a:gd name="T66" fmla="*/ 5 w 74"/>
                  <a:gd name="T67" fmla="*/ 0 h 85"/>
                  <a:gd name="T68" fmla="*/ 1 w 74"/>
                  <a:gd name="T69" fmla="*/ 3 h 85"/>
                  <a:gd name="T70" fmla="*/ 0 w 74"/>
                  <a:gd name="T71" fmla="*/ 6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4" h="85">
                    <a:moveTo>
                      <a:pt x="0" y="6"/>
                    </a:moveTo>
                    <a:lnTo>
                      <a:pt x="2" y="16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2" y="32"/>
                    </a:lnTo>
                    <a:lnTo>
                      <a:pt x="17" y="39"/>
                    </a:lnTo>
                    <a:lnTo>
                      <a:pt x="23" y="41"/>
                    </a:lnTo>
                    <a:lnTo>
                      <a:pt x="23" y="44"/>
                    </a:lnTo>
                    <a:lnTo>
                      <a:pt x="26" y="45"/>
                    </a:lnTo>
                    <a:lnTo>
                      <a:pt x="28" y="47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3" y="57"/>
                    </a:lnTo>
                    <a:lnTo>
                      <a:pt x="36" y="61"/>
                    </a:lnTo>
                    <a:lnTo>
                      <a:pt x="38" y="62"/>
                    </a:lnTo>
                    <a:lnTo>
                      <a:pt x="40" y="65"/>
                    </a:lnTo>
                    <a:lnTo>
                      <a:pt x="42" y="66"/>
                    </a:lnTo>
                    <a:lnTo>
                      <a:pt x="43" y="68"/>
                    </a:lnTo>
                    <a:lnTo>
                      <a:pt x="45" y="70"/>
                    </a:lnTo>
                    <a:lnTo>
                      <a:pt x="49" y="76"/>
                    </a:lnTo>
                    <a:lnTo>
                      <a:pt x="52" y="77"/>
                    </a:lnTo>
                    <a:lnTo>
                      <a:pt x="53" y="77"/>
                    </a:lnTo>
                    <a:lnTo>
                      <a:pt x="52" y="78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4" y="82"/>
                    </a:lnTo>
                    <a:lnTo>
                      <a:pt x="57" y="83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3" y="82"/>
                    </a:lnTo>
                    <a:lnTo>
                      <a:pt x="72" y="83"/>
                    </a:lnTo>
                    <a:lnTo>
                      <a:pt x="74" y="85"/>
                    </a:lnTo>
                    <a:lnTo>
                      <a:pt x="69" y="80"/>
                    </a:lnTo>
                    <a:lnTo>
                      <a:pt x="68" y="78"/>
                    </a:lnTo>
                    <a:lnTo>
                      <a:pt x="67" y="78"/>
                    </a:lnTo>
                    <a:lnTo>
                      <a:pt x="68" y="80"/>
                    </a:lnTo>
                    <a:lnTo>
                      <a:pt x="69" y="82"/>
                    </a:lnTo>
                    <a:lnTo>
                      <a:pt x="66" y="80"/>
                    </a:lnTo>
                    <a:lnTo>
                      <a:pt x="64" y="77"/>
                    </a:lnTo>
                    <a:lnTo>
                      <a:pt x="62" y="76"/>
                    </a:lnTo>
                    <a:lnTo>
                      <a:pt x="61" y="73"/>
                    </a:lnTo>
                    <a:lnTo>
                      <a:pt x="61" y="71"/>
                    </a:lnTo>
                    <a:lnTo>
                      <a:pt x="56" y="65"/>
                    </a:lnTo>
                    <a:lnTo>
                      <a:pt x="51" y="61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6" y="51"/>
                    </a:lnTo>
                    <a:lnTo>
                      <a:pt x="43" y="50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0" y="40"/>
                    </a:lnTo>
                    <a:lnTo>
                      <a:pt x="38" y="39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7" y="34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8" y="26"/>
                    </a:lnTo>
                    <a:lnTo>
                      <a:pt x="27" y="22"/>
                    </a:lnTo>
                    <a:lnTo>
                      <a:pt x="23" y="21"/>
                    </a:lnTo>
                    <a:lnTo>
                      <a:pt x="21" y="17"/>
                    </a:lnTo>
                    <a:lnTo>
                      <a:pt x="18" y="14"/>
                    </a:lnTo>
                    <a:lnTo>
                      <a:pt x="16" y="11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5" name="Freeform 1650"/>
              <p:cNvSpPr>
                <a:spLocks/>
              </p:cNvSpPr>
              <p:nvPr/>
            </p:nvSpPr>
            <p:spPr bwMode="auto">
              <a:xfrm>
                <a:off x="1956" y="931"/>
                <a:ext cx="8" cy="11"/>
              </a:xfrm>
              <a:custGeom>
                <a:avLst/>
                <a:gdLst>
                  <a:gd name="T0" fmla="*/ 8 w 8"/>
                  <a:gd name="T1" fmla="*/ 11 h 11"/>
                  <a:gd name="T2" fmla="*/ 7 w 8"/>
                  <a:gd name="T3" fmla="*/ 10 h 11"/>
                  <a:gd name="T4" fmla="*/ 7 w 8"/>
                  <a:gd name="T5" fmla="*/ 11 h 11"/>
                  <a:gd name="T6" fmla="*/ 0 w 8"/>
                  <a:gd name="T7" fmla="*/ 0 h 11"/>
                  <a:gd name="T8" fmla="*/ 3 w 8"/>
                  <a:gd name="T9" fmla="*/ 2 h 11"/>
                  <a:gd name="T10" fmla="*/ 8 w 8"/>
                  <a:gd name="T11" fmla="*/ 1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7" y="10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6" name="Freeform 1651"/>
              <p:cNvSpPr>
                <a:spLocks/>
              </p:cNvSpPr>
              <p:nvPr/>
            </p:nvSpPr>
            <p:spPr bwMode="auto">
              <a:xfrm>
                <a:off x="1945" y="915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3 w 5"/>
                  <a:gd name="T3" fmla="*/ 7 h 9"/>
                  <a:gd name="T4" fmla="*/ 2 w 5"/>
                  <a:gd name="T5" fmla="*/ 2 h 9"/>
                  <a:gd name="T6" fmla="*/ 0 w 5"/>
                  <a:gd name="T7" fmla="*/ 0 h 9"/>
                  <a:gd name="T8" fmla="*/ 2 w 5"/>
                  <a:gd name="T9" fmla="*/ 2 h 9"/>
                  <a:gd name="T10" fmla="*/ 5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7" name="Freeform 1652"/>
              <p:cNvSpPr>
                <a:spLocks/>
              </p:cNvSpPr>
              <p:nvPr/>
            </p:nvSpPr>
            <p:spPr bwMode="auto">
              <a:xfrm>
                <a:off x="1944" y="938"/>
                <a:ext cx="4" cy="8"/>
              </a:xfrm>
              <a:custGeom>
                <a:avLst/>
                <a:gdLst>
                  <a:gd name="T0" fmla="*/ 3 w 4"/>
                  <a:gd name="T1" fmla="*/ 5 h 8"/>
                  <a:gd name="T2" fmla="*/ 0 w 4"/>
                  <a:gd name="T3" fmla="*/ 0 h 8"/>
                  <a:gd name="T4" fmla="*/ 4 w 4"/>
                  <a:gd name="T5" fmla="*/ 8 h 8"/>
                  <a:gd name="T6" fmla="*/ 3 w 4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8" name="Freeform 1653"/>
              <p:cNvSpPr>
                <a:spLocks/>
              </p:cNvSpPr>
              <p:nvPr/>
            </p:nvSpPr>
            <p:spPr bwMode="auto">
              <a:xfrm>
                <a:off x="1879" y="650"/>
                <a:ext cx="167" cy="415"/>
              </a:xfrm>
              <a:custGeom>
                <a:avLst/>
                <a:gdLst>
                  <a:gd name="T0" fmla="*/ 3 w 167"/>
                  <a:gd name="T1" fmla="*/ 14 h 415"/>
                  <a:gd name="T2" fmla="*/ 2 w 167"/>
                  <a:gd name="T3" fmla="*/ 26 h 415"/>
                  <a:gd name="T4" fmla="*/ 3 w 167"/>
                  <a:gd name="T5" fmla="*/ 40 h 415"/>
                  <a:gd name="T6" fmla="*/ 3 w 167"/>
                  <a:gd name="T7" fmla="*/ 78 h 415"/>
                  <a:gd name="T8" fmla="*/ 5 w 167"/>
                  <a:gd name="T9" fmla="*/ 112 h 415"/>
                  <a:gd name="T10" fmla="*/ 17 w 167"/>
                  <a:gd name="T11" fmla="*/ 165 h 415"/>
                  <a:gd name="T12" fmla="*/ 28 w 167"/>
                  <a:gd name="T13" fmla="*/ 195 h 415"/>
                  <a:gd name="T14" fmla="*/ 34 w 167"/>
                  <a:gd name="T15" fmla="*/ 210 h 415"/>
                  <a:gd name="T16" fmla="*/ 43 w 167"/>
                  <a:gd name="T17" fmla="*/ 233 h 415"/>
                  <a:gd name="T18" fmla="*/ 61 w 167"/>
                  <a:gd name="T19" fmla="*/ 270 h 415"/>
                  <a:gd name="T20" fmla="*/ 61 w 167"/>
                  <a:gd name="T21" fmla="*/ 273 h 415"/>
                  <a:gd name="T22" fmla="*/ 64 w 167"/>
                  <a:gd name="T23" fmla="*/ 272 h 415"/>
                  <a:gd name="T24" fmla="*/ 72 w 167"/>
                  <a:gd name="T25" fmla="*/ 291 h 415"/>
                  <a:gd name="T26" fmla="*/ 74 w 167"/>
                  <a:gd name="T27" fmla="*/ 302 h 415"/>
                  <a:gd name="T28" fmla="*/ 101 w 167"/>
                  <a:gd name="T29" fmla="*/ 353 h 415"/>
                  <a:gd name="T30" fmla="*/ 106 w 167"/>
                  <a:gd name="T31" fmla="*/ 359 h 415"/>
                  <a:gd name="T32" fmla="*/ 122 w 167"/>
                  <a:gd name="T33" fmla="*/ 379 h 415"/>
                  <a:gd name="T34" fmla="*/ 99 w 167"/>
                  <a:gd name="T35" fmla="*/ 343 h 415"/>
                  <a:gd name="T36" fmla="*/ 96 w 167"/>
                  <a:gd name="T37" fmla="*/ 337 h 415"/>
                  <a:gd name="T38" fmla="*/ 126 w 167"/>
                  <a:gd name="T39" fmla="*/ 380 h 415"/>
                  <a:gd name="T40" fmla="*/ 146 w 167"/>
                  <a:gd name="T41" fmla="*/ 401 h 415"/>
                  <a:gd name="T42" fmla="*/ 150 w 167"/>
                  <a:gd name="T43" fmla="*/ 402 h 415"/>
                  <a:gd name="T44" fmla="*/ 150 w 167"/>
                  <a:gd name="T45" fmla="*/ 401 h 415"/>
                  <a:gd name="T46" fmla="*/ 163 w 167"/>
                  <a:gd name="T47" fmla="*/ 412 h 415"/>
                  <a:gd name="T48" fmla="*/ 160 w 167"/>
                  <a:gd name="T49" fmla="*/ 407 h 415"/>
                  <a:gd name="T50" fmla="*/ 156 w 167"/>
                  <a:gd name="T51" fmla="*/ 399 h 415"/>
                  <a:gd name="T52" fmla="*/ 142 w 167"/>
                  <a:gd name="T53" fmla="*/ 385 h 415"/>
                  <a:gd name="T54" fmla="*/ 138 w 167"/>
                  <a:gd name="T55" fmla="*/ 385 h 415"/>
                  <a:gd name="T56" fmla="*/ 137 w 167"/>
                  <a:gd name="T57" fmla="*/ 380 h 415"/>
                  <a:gd name="T58" fmla="*/ 126 w 167"/>
                  <a:gd name="T59" fmla="*/ 371 h 415"/>
                  <a:gd name="T60" fmla="*/ 148 w 167"/>
                  <a:gd name="T61" fmla="*/ 398 h 415"/>
                  <a:gd name="T62" fmla="*/ 140 w 167"/>
                  <a:gd name="T63" fmla="*/ 390 h 415"/>
                  <a:gd name="T64" fmla="*/ 118 w 167"/>
                  <a:gd name="T65" fmla="*/ 361 h 415"/>
                  <a:gd name="T66" fmla="*/ 115 w 167"/>
                  <a:gd name="T67" fmla="*/ 350 h 415"/>
                  <a:gd name="T68" fmla="*/ 96 w 167"/>
                  <a:gd name="T69" fmla="*/ 319 h 415"/>
                  <a:gd name="T70" fmla="*/ 91 w 167"/>
                  <a:gd name="T71" fmla="*/ 309 h 415"/>
                  <a:gd name="T72" fmla="*/ 87 w 167"/>
                  <a:gd name="T73" fmla="*/ 297 h 415"/>
                  <a:gd name="T74" fmla="*/ 89 w 167"/>
                  <a:gd name="T75" fmla="*/ 303 h 415"/>
                  <a:gd name="T76" fmla="*/ 81 w 167"/>
                  <a:gd name="T77" fmla="*/ 294 h 415"/>
                  <a:gd name="T78" fmla="*/ 64 w 167"/>
                  <a:gd name="T79" fmla="*/ 262 h 415"/>
                  <a:gd name="T80" fmla="*/ 63 w 167"/>
                  <a:gd name="T81" fmla="*/ 251 h 415"/>
                  <a:gd name="T82" fmla="*/ 46 w 167"/>
                  <a:gd name="T83" fmla="*/ 216 h 415"/>
                  <a:gd name="T84" fmla="*/ 46 w 167"/>
                  <a:gd name="T85" fmla="*/ 209 h 415"/>
                  <a:gd name="T86" fmla="*/ 30 w 167"/>
                  <a:gd name="T87" fmla="*/ 170 h 415"/>
                  <a:gd name="T88" fmla="*/ 26 w 167"/>
                  <a:gd name="T89" fmla="*/ 151 h 415"/>
                  <a:gd name="T90" fmla="*/ 19 w 167"/>
                  <a:gd name="T91" fmla="*/ 122 h 415"/>
                  <a:gd name="T92" fmla="*/ 12 w 167"/>
                  <a:gd name="T93" fmla="*/ 67 h 415"/>
                  <a:gd name="T94" fmla="*/ 12 w 167"/>
                  <a:gd name="T95" fmla="*/ 16 h 415"/>
                  <a:gd name="T96" fmla="*/ 3 w 167"/>
                  <a:gd name="T97" fmla="*/ 0 h 4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7" h="415">
                    <a:moveTo>
                      <a:pt x="0" y="9"/>
                    </a:moveTo>
                    <a:lnTo>
                      <a:pt x="2" y="5"/>
                    </a:lnTo>
                    <a:lnTo>
                      <a:pt x="2" y="7"/>
                    </a:lnTo>
                    <a:lnTo>
                      <a:pt x="3" y="14"/>
                    </a:lnTo>
                    <a:lnTo>
                      <a:pt x="3" y="22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3" y="40"/>
                    </a:lnTo>
                    <a:lnTo>
                      <a:pt x="3" y="62"/>
                    </a:lnTo>
                    <a:lnTo>
                      <a:pt x="4" y="67"/>
                    </a:lnTo>
                    <a:lnTo>
                      <a:pt x="4" y="82"/>
                    </a:lnTo>
                    <a:lnTo>
                      <a:pt x="3" y="78"/>
                    </a:lnTo>
                    <a:lnTo>
                      <a:pt x="3" y="81"/>
                    </a:lnTo>
                    <a:lnTo>
                      <a:pt x="2" y="88"/>
                    </a:lnTo>
                    <a:lnTo>
                      <a:pt x="5" y="103"/>
                    </a:lnTo>
                    <a:lnTo>
                      <a:pt x="5" y="112"/>
                    </a:lnTo>
                    <a:lnTo>
                      <a:pt x="7" y="122"/>
                    </a:lnTo>
                    <a:lnTo>
                      <a:pt x="10" y="142"/>
                    </a:lnTo>
                    <a:lnTo>
                      <a:pt x="14" y="153"/>
                    </a:lnTo>
                    <a:lnTo>
                      <a:pt x="17" y="165"/>
                    </a:lnTo>
                    <a:lnTo>
                      <a:pt x="20" y="176"/>
                    </a:lnTo>
                    <a:lnTo>
                      <a:pt x="22" y="181"/>
                    </a:lnTo>
                    <a:lnTo>
                      <a:pt x="24" y="185"/>
                    </a:lnTo>
                    <a:lnTo>
                      <a:pt x="28" y="195"/>
                    </a:lnTo>
                    <a:lnTo>
                      <a:pt x="30" y="202"/>
                    </a:lnTo>
                    <a:lnTo>
                      <a:pt x="38" y="212"/>
                    </a:lnTo>
                    <a:lnTo>
                      <a:pt x="38" y="216"/>
                    </a:lnTo>
                    <a:lnTo>
                      <a:pt x="34" y="210"/>
                    </a:lnTo>
                    <a:lnTo>
                      <a:pt x="31" y="204"/>
                    </a:lnTo>
                    <a:lnTo>
                      <a:pt x="30" y="202"/>
                    </a:lnTo>
                    <a:lnTo>
                      <a:pt x="30" y="204"/>
                    </a:lnTo>
                    <a:lnTo>
                      <a:pt x="43" y="233"/>
                    </a:lnTo>
                    <a:lnTo>
                      <a:pt x="56" y="263"/>
                    </a:lnTo>
                    <a:lnTo>
                      <a:pt x="58" y="266"/>
                    </a:lnTo>
                    <a:lnTo>
                      <a:pt x="59" y="265"/>
                    </a:lnTo>
                    <a:lnTo>
                      <a:pt x="61" y="270"/>
                    </a:lnTo>
                    <a:lnTo>
                      <a:pt x="60" y="268"/>
                    </a:lnTo>
                    <a:lnTo>
                      <a:pt x="60" y="270"/>
                    </a:lnTo>
                    <a:lnTo>
                      <a:pt x="63" y="274"/>
                    </a:lnTo>
                    <a:lnTo>
                      <a:pt x="61" y="273"/>
                    </a:lnTo>
                    <a:lnTo>
                      <a:pt x="63" y="274"/>
                    </a:lnTo>
                    <a:lnTo>
                      <a:pt x="61" y="272"/>
                    </a:lnTo>
                    <a:lnTo>
                      <a:pt x="63" y="271"/>
                    </a:lnTo>
                    <a:lnTo>
                      <a:pt x="64" y="272"/>
                    </a:lnTo>
                    <a:lnTo>
                      <a:pt x="66" y="278"/>
                    </a:lnTo>
                    <a:lnTo>
                      <a:pt x="69" y="286"/>
                    </a:lnTo>
                    <a:lnTo>
                      <a:pt x="72" y="292"/>
                    </a:lnTo>
                    <a:lnTo>
                      <a:pt x="72" y="291"/>
                    </a:lnTo>
                    <a:lnTo>
                      <a:pt x="70" y="288"/>
                    </a:lnTo>
                    <a:lnTo>
                      <a:pt x="70" y="289"/>
                    </a:lnTo>
                    <a:lnTo>
                      <a:pt x="70" y="292"/>
                    </a:lnTo>
                    <a:lnTo>
                      <a:pt x="74" y="302"/>
                    </a:lnTo>
                    <a:lnTo>
                      <a:pt x="81" y="314"/>
                    </a:lnTo>
                    <a:lnTo>
                      <a:pt x="87" y="327"/>
                    </a:lnTo>
                    <a:lnTo>
                      <a:pt x="94" y="339"/>
                    </a:lnTo>
                    <a:lnTo>
                      <a:pt x="101" y="353"/>
                    </a:lnTo>
                    <a:lnTo>
                      <a:pt x="102" y="353"/>
                    </a:lnTo>
                    <a:lnTo>
                      <a:pt x="104" y="354"/>
                    </a:lnTo>
                    <a:lnTo>
                      <a:pt x="107" y="359"/>
                    </a:lnTo>
                    <a:lnTo>
                      <a:pt x="106" y="359"/>
                    </a:lnTo>
                    <a:lnTo>
                      <a:pt x="107" y="361"/>
                    </a:lnTo>
                    <a:lnTo>
                      <a:pt x="111" y="368"/>
                    </a:lnTo>
                    <a:lnTo>
                      <a:pt x="116" y="373"/>
                    </a:lnTo>
                    <a:lnTo>
                      <a:pt x="122" y="379"/>
                    </a:lnTo>
                    <a:lnTo>
                      <a:pt x="120" y="373"/>
                    </a:lnTo>
                    <a:lnTo>
                      <a:pt x="106" y="357"/>
                    </a:lnTo>
                    <a:lnTo>
                      <a:pt x="104" y="352"/>
                    </a:lnTo>
                    <a:lnTo>
                      <a:pt x="99" y="343"/>
                    </a:lnTo>
                    <a:lnTo>
                      <a:pt x="95" y="337"/>
                    </a:lnTo>
                    <a:lnTo>
                      <a:pt x="94" y="334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4"/>
                    </a:lnTo>
                    <a:lnTo>
                      <a:pt x="105" y="350"/>
                    </a:lnTo>
                    <a:lnTo>
                      <a:pt x="116" y="363"/>
                    </a:lnTo>
                    <a:lnTo>
                      <a:pt x="126" y="380"/>
                    </a:lnTo>
                    <a:lnTo>
                      <a:pt x="132" y="388"/>
                    </a:lnTo>
                    <a:lnTo>
                      <a:pt x="136" y="391"/>
                    </a:lnTo>
                    <a:lnTo>
                      <a:pt x="142" y="396"/>
                    </a:lnTo>
                    <a:lnTo>
                      <a:pt x="146" y="401"/>
                    </a:lnTo>
                    <a:lnTo>
                      <a:pt x="147" y="401"/>
                    </a:lnTo>
                    <a:lnTo>
                      <a:pt x="155" y="407"/>
                    </a:lnTo>
                    <a:lnTo>
                      <a:pt x="153" y="406"/>
                    </a:lnTo>
                    <a:lnTo>
                      <a:pt x="150" y="402"/>
                    </a:lnTo>
                    <a:lnTo>
                      <a:pt x="141" y="393"/>
                    </a:lnTo>
                    <a:lnTo>
                      <a:pt x="145" y="396"/>
                    </a:lnTo>
                    <a:lnTo>
                      <a:pt x="146" y="398"/>
                    </a:lnTo>
                    <a:lnTo>
                      <a:pt x="150" y="401"/>
                    </a:lnTo>
                    <a:lnTo>
                      <a:pt x="151" y="401"/>
                    </a:lnTo>
                    <a:lnTo>
                      <a:pt x="156" y="404"/>
                    </a:lnTo>
                    <a:lnTo>
                      <a:pt x="157" y="407"/>
                    </a:lnTo>
                    <a:lnTo>
                      <a:pt x="163" y="412"/>
                    </a:lnTo>
                    <a:lnTo>
                      <a:pt x="167" y="415"/>
                    </a:lnTo>
                    <a:lnTo>
                      <a:pt x="167" y="414"/>
                    </a:lnTo>
                    <a:lnTo>
                      <a:pt x="161" y="407"/>
                    </a:lnTo>
                    <a:lnTo>
                      <a:pt x="160" y="407"/>
                    </a:lnTo>
                    <a:lnTo>
                      <a:pt x="148" y="395"/>
                    </a:lnTo>
                    <a:lnTo>
                      <a:pt x="151" y="396"/>
                    </a:lnTo>
                    <a:lnTo>
                      <a:pt x="155" y="399"/>
                    </a:lnTo>
                    <a:lnTo>
                      <a:pt x="156" y="399"/>
                    </a:lnTo>
                    <a:lnTo>
                      <a:pt x="155" y="398"/>
                    </a:lnTo>
                    <a:lnTo>
                      <a:pt x="152" y="395"/>
                    </a:lnTo>
                    <a:lnTo>
                      <a:pt x="143" y="386"/>
                    </a:lnTo>
                    <a:lnTo>
                      <a:pt x="142" y="385"/>
                    </a:lnTo>
                    <a:lnTo>
                      <a:pt x="143" y="386"/>
                    </a:lnTo>
                    <a:lnTo>
                      <a:pt x="150" y="393"/>
                    </a:lnTo>
                    <a:lnTo>
                      <a:pt x="141" y="388"/>
                    </a:lnTo>
                    <a:lnTo>
                      <a:pt x="138" y="385"/>
                    </a:lnTo>
                    <a:lnTo>
                      <a:pt x="137" y="384"/>
                    </a:lnTo>
                    <a:lnTo>
                      <a:pt x="137" y="383"/>
                    </a:lnTo>
                    <a:lnTo>
                      <a:pt x="137" y="381"/>
                    </a:lnTo>
                    <a:lnTo>
                      <a:pt x="137" y="380"/>
                    </a:lnTo>
                    <a:lnTo>
                      <a:pt x="136" y="379"/>
                    </a:lnTo>
                    <a:lnTo>
                      <a:pt x="131" y="374"/>
                    </a:lnTo>
                    <a:lnTo>
                      <a:pt x="130" y="374"/>
                    </a:lnTo>
                    <a:lnTo>
                      <a:pt x="126" y="371"/>
                    </a:lnTo>
                    <a:lnTo>
                      <a:pt x="128" y="375"/>
                    </a:lnTo>
                    <a:lnTo>
                      <a:pt x="133" y="383"/>
                    </a:lnTo>
                    <a:lnTo>
                      <a:pt x="145" y="394"/>
                    </a:lnTo>
                    <a:lnTo>
                      <a:pt x="148" y="398"/>
                    </a:lnTo>
                    <a:lnTo>
                      <a:pt x="147" y="398"/>
                    </a:lnTo>
                    <a:lnTo>
                      <a:pt x="146" y="396"/>
                    </a:lnTo>
                    <a:lnTo>
                      <a:pt x="147" y="398"/>
                    </a:lnTo>
                    <a:lnTo>
                      <a:pt x="140" y="390"/>
                    </a:lnTo>
                    <a:lnTo>
                      <a:pt x="131" y="383"/>
                    </a:lnTo>
                    <a:lnTo>
                      <a:pt x="125" y="373"/>
                    </a:lnTo>
                    <a:lnTo>
                      <a:pt x="120" y="365"/>
                    </a:lnTo>
                    <a:lnTo>
                      <a:pt x="118" y="361"/>
                    </a:lnTo>
                    <a:lnTo>
                      <a:pt x="118" y="359"/>
                    </a:lnTo>
                    <a:lnTo>
                      <a:pt x="121" y="361"/>
                    </a:lnTo>
                    <a:lnTo>
                      <a:pt x="118" y="357"/>
                    </a:lnTo>
                    <a:lnTo>
                      <a:pt x="115" y="350"/>
                    </a:lnTo>
                    <a:lnTo>
                      <a:pt x="109" y="342"/>
                    </a:lnTo>
                    <a:lnTo>
                      <a:pt x="105" y="334"/>
                    </a:lnTo>
                    <a:lnTo>
                      <a:pt x="96" y="318"/>
                    </a:lnTo>
                    <a:lnTo>
                      <a:pt x="96" y="319"/>
                    </a:lnTo>
                    <a:lnTo>
                      <a:pt x="95" y="318"/>
                    </a:lnTo>
                    <a:lnTo>
                      <a:pt x="94" y="318"/>
                    </a:lnTo>
                    <a:lnTo>
                      <a:pt x="91" y="311"/>
                    </a:lnTo>
                    <a:lnTo>
                      <a:pt x="91" y="309"/>
                    </a:lnTo>
                    <a:lnTo>
                      <a:pt x="92" y="309"/>
                    </a:lnTo>
                    <a:lnTo>
                      <a:pt x="94" y="309"/>
                    </a:lnTo>
                    <a:lnTo>
                      <a:pt x="92" y="308"/>
                    </a:lnTo>
                    <a:lnTo>
                      <a:pt x="87" y="297"/>
                    </a:lnTo>
                    <a:lnTo>
                      <a:pt x="85" y="292"/>
                    </a:lnTo>
                    <a:lnTo>
                      <a:pt x="84" y="292"/>
                    </a:lnTo>
                    <a:lnTo>
                      <a:pt x="85" y="297"/>
                    </a:lnTo>
                    <a:lnTo>
                      <a:pt x="89" y="303"/>
                    </a:lnTo>
                    <a:lnTo>
                      <a:pt x="90" y="307"/>
                    </a:lnTo>
                    <a:lnTo>
                      <a:pt x="90" y="309"/>
                    </a:lnTo>
                    <a:lnTo>
                      <a:pt x="89" y="308"/>
                    </a:lnTo>
                    <a:lnTo>
                      <a:pt x="81" y="294"/>
                    </a:lnTo>
                    <a:lnTo>
                      <a:pt x="75" y="282"/>
                    </a:lnTo>
                    <a:lnTo>
                      <a:pt x="72" y="279"/>
                    </a:lnTo>
                    <a:lnTo>
                      <a:pt x="69" y="272"/>
                    </a:lnTo>
                    <a:lnTo>
                      <a:pt x="64" y="262"/>
                    </a:lnTo>
                    <a:lnTo>
                      <a:pt x="61" y="256"/>
                    </a:lnTo>
                    <a:lnTo>
                      <a:pt x="63" y="257"/>
                    </a:lnTo>
                    <a:lnTo>
                      <a:pt x="68" y="263"/>
                    </a:lnTo>
                    <a:lnTo>
                      <a:pt x="63" y="251"/>
                    </a:lnTo>
                    <a:lnTo>
                      <a:pt x="58" y="241"/>
                    </a:lnTo>
                    <a:lnTo>
                      <a:pt x="54" y="232"/>
                    </a:lnTo>
                    <a:lnTo>
                      <a:pt x="51" y="224"/>
                    </a:lnTo>
                    <a:lnTo>
                      <a:pt x="46" y="216"/>
                    </a:lnTo>
                    <a:lnTo>
                      <a:pt x="48" y="217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46" y="209"/>
                    </a:lnTo>
                    <a:lnTo>
                      <a:pt x="45" y="206"/>
                    </a:lnTo>
                    <a:lnTo>
                      <a:pt x="41" y="200"/>
                    </a:lnTo>
                    <a:lnTo>
                      <a:pt x="38" y="190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30" y="169"/>
                    </a:lnTo>
                    <a:lnTo>
                      <a:pt x="28" y="155"/>
                    </a:lnTo>
                    <a:lnTo>
                      <a:pt x="26" y="151"/>
                    </a:lnTo>
                    <a:lnTo>
                      <a:pt x="25" y="148"/>
                    </a:lnTo>
                    <a:lnTo>
                      <a:pt x="24" y="137"/>
                    </a:lnTo>
                    <a:lnTo>
                      <a:pt x="22" y="130"/>
                    </a:lnTo>
                    <a:lnTo>
                      <a:pt x="19" y="122"/>
                    </a:lnTo>
                    <a:lnTo>
                      <a:pt x="15" y="97"/>
                    </a:lnTo>
                    <a:lnTo>
                      <a:pt x="14" y="86"/>
                    </a:lnTo>
                    <a:lnTo>
                      <a:pt x="14" y="73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0" y="68"/>
                    </a:lnTo>
                    <a:lnTo>
                      <a:pt x="10" y="42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79" name="Freeform 1654"/>
              <p:cNvSpPr>
                <a:spLocks/>
              </p:cNvSpPr>
              <p:nvPr/>
            </p:nvSpPr>
            <p:spPr bwMode="auto">
              <a:xfrm>
                <a:off x="2019" y="1049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1 w 6"/>
                  <a:gd name="T5" fmla="*/ 1 h 5"/>
                  <a:gd name="T6" fmla="*/ 2 w 6"/>
                  <a:gd name="T7" fmla="*/ 3 h 5"/>
                  <a:gd name="T8" fmla="*/ 6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0" name="Freeform 1655"/>
              <p:cNvSpPr>
                <a:spLocks/>
              </p:cNvSpPr>
              <p:nvPr/>
            </p:nvSpPr>
            <p:spPr bwMode="auto">
              <a:xfrm>
                <a:off x="1938" y="541"/>
                <a:ext cx="18" cy="3"/>
              </a:xfrm>
              <a:custGeom>
                <a:avLst/>
                <a:gdLst>
                  <a:gd name="T0" fmla="*/ 10 w 18"/>
                  <a:gd name="T1" fmla="*/ 2 h 3"/>
                  <a:gd name="T2" fmla="*/ 13 w 18"/>
                  <a:gd name="T3" fmla="*/ 2 h 3"/>
                  <a:gd name="T4" fmla="*/ 17 w 18"/>
                  <a:gd name="T5" fmla="*/ 2 h 3"/>
                  <a:gd name="T6" fmla="*/ 18 w 18"/>
                  <a:gd name="T7" fmla="*/ 3 h 3"/>
                  <a:gd name="T8" fmla="*/ 18 w 18"/>
                  <a:gd name="T9" fmla="*/ 2 h 3"/>
                  <a:gd name="T10" fmla="*/ 12 w 18"/>
                  <a:gd name="T11" fmla="*/ 1 h 3"/>
                  <a:gd name="T12" fmla="*/ 9 w 18"/>
                  <a:gd name="T13" fmla="*/ 0 h 3"/>
                  <a:gd name="T14" fmla="*/ 4 w 18"/>
                  <a:gd name="T15" fmla="*/ 1 h 3"/>
                  <a:gd name="T16" fmla="*/ 0 w 18"/>
                  <a:gd name="T17" fmla="*/ 2 h 3"/>
                  <a:gd name="T18" fmla="*/ 4 w 18"/>
                  <a:gd name="T19" fmla="*/ 2 h 3"/>
                  <a:gd name="T20" fmla="*/ 7 w 18"/>
                  <a:gd name="T21" fmla="*/ 2 h 3"/>
                  <a:gd name="T22" fmla="*/ 10 w 18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3">
                    <a:moveTo>
                      <a:pt x="10" y="2"/>
                    </a:moveTo>
                    <a:lnTo>
                      <a:pt x="13" y="2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1" name="Freeform 1656"/>
              <p:cNvSpPr>
                <a:spLocks/>
              </p:cNvSpPr>
              <p:nvPr/>
            </p:nvSpPr>
            <p:spPr bwMode="auto">
              <a:xfrm>
                <a:off x="1948" y="908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0 h 10"/>
                  <a:gd name="T4" fmla="*/ 0 w 5"/>
                  <a:gd name="T5" fmla="*/ 3 h 10"/>
                  <a:gd name="T6" fmla="*/ 2 w 5"/>
                  <a:gd name="T7" fmla="*/ 8 h 10"/>
                  <a:gd name="T8" fmla="*/ 3 w 5"/>
                  <a:gd name="T9" fmla="*/ 8 h 10"/>
                  <a:gd name="T10" fmla="*/ 5 w 5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2" name="Freeform 1657"/>
              <p:cNvSpPr>
                <a:spLocks/>
              </p:cNvSpPr>
              <p:nvPr/>
            </p:nvSpPr>
            <p:spPr bwMode="auto">
              <a:xfrm>
                <a:off x="1975" y="542"/>
                <a:ext cx="9" cy="7"/>
              </a:xfrm>
              <a:custGeom>
                <a:avLst/>
                <a:gdLst>
                  <a:gd name="T0" fmla="*/ 8 w 9"/>
                  <a:gd name="T1" fmla="*/ 7 h 7"/>
                  <a:gd name="T2" fmla="*/ 9 w 9"/>
                  <a:gd name="T3" fmla="*/ 7 h 7"/>
                  <a:gd name="T4" fmla="*/ 6 w 9"/>
                  <a:gd name="T5" fmla="*/ 5 h 7"/>
                  <a:gd name="T6" fmla="*/ 0 w 9"/>
                  <a:gd name="T7" fmla="*/ 0 h 7"/>
                  <a:gd name="T8" fmla="*/ 4 w 9"/>
                  <a:gd name="T9" fmla="*/ 5 h 7"/>
                  <a:gd name="T10" fmla="*/ 6 w 9"/>
                  <a:gd name="T11" fmla="*/ 7 h 7"/>
                  <a:gd name="T12" fmla="*/ 8 w 9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8" y="7"/>
                    </a:moveTo>
                    <a:lnTo>
                      <a:pt x="9" y="7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3" name="Freeform 1658"/>
              <p:cNvSpPr>
                <a:spLocks/>
              </p:cNvSpPr>
              <p:nvPr/>
            </p:nvSpPr>
            <p:spPr bwMode="auto">
              <a:xfrm>
                <a:off x="1995" y="558"/>
                <a:ext cx="7" cy="10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4 w 7"/>
                  <a:gd name="T5" fmla="*/ 4 h 10"/>
                  <a:gd name="T6" fmla="*/ 0 w 7"/>
                  <a:gd name="T7" fmla="*/ 0 h 10"/>
                  <a:gd name="T8" fmla="*/ 2 w 7"/>
                  <a:gd name="T9" fmla="*/ 5 h 10"/>
                  <a:gd name="T10" fmla="*/ 6 w 7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4" name="Freeform 1659"/>
              <p:cNvSpPr>
                <a:spLocks/>
              </p:cNvSpPr>
              <p:nvPr/>
            </p:nvSpPr>
            <p:spPr bwMode="auto">
              <a:xfrm>
                <a:off x="1960" y="529"/>
                <a:ext cx="33" cy="25"/>
              </a:xfrm>
              <a:custGeom>
                <a:avLst/>
                <a:gdLst>
                  <a:gd name="T0" fmla="*/ 0 w 33"/>
                  <a:gd name="T1" fmla="*/ 2 h 25"/>
                  <a:gd name="T2" fmla="*/ 14 w 33"/>
                  <a:gd name="T3" fmla="*/ 9 h 25"/>
                  <a:gd name="T4" fmla="*/ 19 w 33"/>
                  <a:gd name="T5" fmla="*/ 12 h 25"/>
                  <a:gd name="T6" fmla="*/ 23 w 33"/>
                  <a:gd name="T7" fmla="*/ 18 h 25"/>
                  <a:gd name="T8" fmla="*/ 30 w 33"/>
                  <a:gd name="T9" fmla="*/ 24 h 25"/>
                  <a:gd name="T10" fmla="*/ 33 w 33"/>
                  <a:gd name="T11" fmla="*/ 25 h 25"/>
                  <a:gd name="T12" fmla="*/ 33 w 33"/>
                  <a:gd name="T13" fmla="*/ 23 h 25"/>
                  <a:gd name="T14" fmla="*/ 31 w 33"/>
                  <a:gd name="T15" fmla="*/ 20 h 25"/>
                  <a:gd name="T16" fmla="*/ 29 w 33"/>
                  <a:gd name="T17" fmla="*/ 19 h 25"/>
                  <a:gd name="T18" fmla="*/ 28 w 33"/>
                  <a:gd name="T19" fmla="*/ 18 h 25"/>
                  <a:gd name="T20" fmla="*/ 26 w 33"/>
                  <a:gd name="T21" fmla="*/ 18 h 25"/>
                  <a:gd name="T22" fmla="*/ 21 w 33"/>
                  <a:gd name="T23" fmla="*/ 15 h 25"/>
                  <a:gd name="T24" fmla="*/ 15 w 33"/>
                  <a:gd name="T25" fmla="*/ 8 h 25"/>
                  <a:gd name="T26" fmla="*/ 10 w 33"/>
                  <a:gd name="T27" fmla="*/ 4 h 25"/>
                  <a:gd name="T28" fmla="*/ 3 w 33"/>
                  <a:gd name="T29" fmla="*/ 0 h 25"/>
                  <a:gd name="T30" fmla="*/ 4 w 33"/>
                  <a:gd name="T31" fmla="*/ 3 h 25"/>
                  <a:gd name="T32" fmla="*/ 0 w 33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25">
                    <a:moveTo>
                      <a:pt x="0" y="2"/>
                    </a:moveTo>
                    <a:lnTo>
                      <a:pt x="14" y="9"/>
                    </a:lnTo>
                    <a:lnTo>
                      <a:pt x="19" y="12"/>
                    </a:lnTo>
                    <a:lnTo>
                      <a:pt x="23" y="18"/>
                    </a:lnTo>
                    <a:lnTo>
                      <a:pt x="30" y="24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1" y="15"/>
                    </a:lnTo>
                    <a:lnTo>
                      <a:pt x="15" y="8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5" name="Freeform 1660"/>
              <p:cNvSpPr>
                <a:spLocks/>
              </p:cNvSpPr>
              <p:nvPr/>
            </p:nvSpPr>
            <p:spPr bwMode="auto">
              <a:xfrm>
                <a:off x="2000" y="559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1 w 5"/>
                  <a:gd name="T5" fmla="*/ 4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6" name="Freeform 1661"/>
              <p:cNvSpPr>
                <a:spLocks/>
              </p:cNvSpPr>
              <p:nvPr/>
            </p:nvSpPr>
            <p:spPr bwMode="auto">
              <a:xfrm>
                <a:off x="1955" y="524"/>
                <a:ext cx="13" cy="5"/>
              </a:xfrm>
              <a:custGeom>
                <a:avLst/>
                <a:gdLst>
                  <a:gd name="T0" fmla="*/ 8 w 13"/>
                  <a:gd name="T1" fmla="*/ 2 h 5"/>
                  <a:gd name="T2" fmla="*/ 4 w 13"/>
                  <a:gd name="T3" fmla="*/ 0 h 5"/>
                  <a:gd name="T4" fmla="*/ 0 w 13"/>
                  <a:gd name="T5" fmla="*/ 0 h 5"/>
                  <a:gd name="T6" fmla="*/ 6 w 13"/>
                  <a:gd name="T7" fmla="*/ 3 h 5"/>
                  <a:gd name="T8" fmla="*/ 13 w 13"/>
                  <a:gd name="T9" fmla="*/ 5 h 5"/>
                  <a:gd name="T10" fmla="*/ 8 w 13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8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3" y="5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7" name="Freeform 1662"/>
              <p:cNvSpPr>
                <a:spLocks/>
              </p:cNvSpPr>
              <p:nvPr/>
            </p:nvSpPr>
            <p:spPr bwMode="auto">
              <a:xfrm>
                <a:off x="1970" y="526"/>
                <a:ext cx="10" cy="6"/>
              </a:xfrm>
              <a:custGeom>
                <a:avLst/>
                <a:gdLst>
                  <a:gd name="T0" fmla="*/ 10 w 10"/>
                  <a:gd name="T1" fmla="*/ 6 h 6"/>
                  <a:gd name="T2" fmla="*/ 5 w 10"/>
                  <a:gd name="T3" fmla="*/ 2 h 6"/>
                  <a:gd name="T4" fmla="*/ 0 w 10"/>
                  <a:gd name="T5" fmla="*/ 0 h 6"/>
                  <a:gd name="T6" fmla="*/ 0 w 10"/>
                  <a:gd name="T7" fmla="*/ 1 h 6"/>
                  <a:gd name="T8" fmla="*/ 1 w 10"/>
                  <a:gd name="T9" fmla="*/ 2 h 6"/>
                  <a:gd name="T10" fmla="*/ 6 w 10"/>
                  <a:gd name="T11" fmla="*/ 5 h 6"/>
                  <a:gd name="T12" fmla="*/ 10 w 10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8" name="Freeform 1663"/>
              <p:cNvSpPr>
                <a:spLocks/>
              </p:cNvSpPr>
              <p:nvPr/>
            </p:nvSpPr>
            <p:spPr bwMode="auto">
              <a:xfrm>
                <a:off x="1884" y="521"/>
                <a:ext cx="202" cy="182"/>
              </a:xfrm>
              <a:custGeom>
                <a:avLst/>
                <a:gdLst>
                  <a:gd name="T0" fmla="*/ 20 w 202"/>
                  <a:gd name="T1" fmla="*/ 66 h 182"/>
                  <a:gd name="T2" fmla="*/ 35 w 202"/>
                  <a:gd name="T3" fmla="*/ 38 h 182"/>
                  <a:gd name="T4" fmla="*/ 41 w 202"/>
                  <a:gd name="T5" fmla="*/ 27 h 182"/>
                  <a:gd name="T6" fmla="*/ 51 w 202"/>
                  <a:gd name="T7" fmla="*/ 20 h 182"/>
                  <a:gd name="T8" fmla="*/ 59 w 202"/>
                  <a:gd name="T9" fmla="*/ 17 h 182"/>
                  <a:gd name="T10" fmla="*/ 76 w 202"/>
                  <a:gd name="T11" fmla="*/ 18 h 182"/>
                  <a:gd name="T12" fmla="*/ 86 w 202"/>
                  <a:gd name="T13" fmla="*/ 25 h 182"/>
                  <a:gd name="T14" fmla="*/ 101 w 202"/>
                  <a:gd name="T15" fmla="*/ 37 h 182"/>
                  <a:gd name="T16" fmla="*/ 105 w 202"/>
                  <a:gd name="T17" fmla="*/ 46 h 182"/>
                  <a:gd name="T18" fmla="*/ 118 w 202"/>
                  <a:gd name="T19" fmla="*/ 64 h 182"/>
                  <a:gd name="T20" fmla="*/ 131 w 202"/>
                  <a:gd name="T21" fmla="*/ 83 h 182"/>
                  <a:gd name="T22" fmla="*/ 137 w 202"/>
                  <a:gd name="T23" fmla="*/ 95 h 182"/>
                  <a:gd name="T24" fmla="*/ 145 w 202"/>
                  <a:gd name="T25" fmla="*/ 108 h 182"/>
                  <a:gd name="T26" fmla="*/ 161 w 202"/>
                  <a:gd name="T27" fmla="*/ 133 h 182"/>
                  <a:gd name="T28" fmla="*/ 162 w 202"/>
                  <a:gd name="T29" fmla="*/ 136 h 182"/>
                  <a:gd name="T30" fmla="*/ 164 w 202"/>
                  <a:gd name="T31" fmla="*/ 143 h 182"/>
                  <a:gd name="T32" fmla="*/ 173 w 202"/>
                  <a:gd name="T33" fmla="*/ 156 h 182"/>
                  <a:gd name="T34" fmla="*/ 173 w 202"/>
                  <a:gd name="T35" fmla="*/ 154 h 182"/>
                  <a:gd name="T36" fmla="*/ 182 w 202"/>
                  <a:gd name="T37" fmla="*/ 159 h 182"/>
                  <a:gd name="T38" fmla="*/ 202 w 202"/>
                  <a:gd name="T39" fmla="*/ 182 h 182"/>
                  <a:gd name="T40" fmla="*/ 191 w 202"/>
                  <a:gd name="T41" fmla="*/ 164 h 182"/>
                  <a:gd name="T42" fmla="*/ 189 w 202"/>
                  <a:gd name="T43" fmla="*/ 160 h 182"/>
                  <a:gd name="T44" fmla="*/ 188 w 202"/>
                  <a:gd name="T45" fmla="*/ 160 h 182"/>
                  <a:gd name="T46" fmla="*/ 194 w 202"/>
                  <a:gd name="T47" fmla="*/ 172 h 182"/>
                  <a:gd name="T48" fmla="*/ 181 w 202"/>
                  <a:gd name="T49" fmla="*/ 151 h 182"/>
                  <a:gd name="T50" fmla="*/ 173 w 202"/>
                  <a:gd name="T51" fmla="*/ 138 h 182"/>
                  <a:gd name="T52" fmla="*/ 161 w 202"/>
                  <a:gd name="T53" fmla="*/ 111 h 182"/>
                  <a:gd name="T54" fmla="*/ 150 w 202"/>
                  <a:gd name="T55" fmla="*/ 94 h 182"/>
                  <a:gd name="T56" fmla="*/ 141 w 202"/>
                  <a:gd name="T57" fmla="*/ 75 h 182"/>
                  <a:gd name="T58" fmla="*/ 130 w 202"/>
                  <a:gd name="T59" fmla="*/ 59 h 182"/>
                  <a:gd name="T60" fmla="*/ 121 w 202"/>
                  <a:gd name="T61" fmla="*/ 39 h 182"/>
                  <a:gd name="T62" fmla="*/ 110 w 202"/>
                  <a:gd name="T63" fmla="*/ 28 h 182"/>
                  <a:gd name="T64" fmla="*/ 106 w 202"/>
                  <a:gd name="T65" fmla="*/ 21 h 182"/>
                  <a:gd name="T66" fmla="*/ 94 w 202"/>
                  <a:gd name="T67" fmla="*/ 10 h 182"/>
                  <a:gd name="T68" fmla="*/ 82 w 202"/>
                  <a:gd name="T69" fmla="*/ 5 h 182"/>
                  <a:gd name="T70" fmla="*/ 76 w 202"/>
                  <a:gd name="T71" fmla="*/ 2 h 182"/>
                  <a:gd name="T72" fmla="*/ 63 w 202"/>
                  <a:gd name="T73" fmla="*/ 0 h 182"/>
                  <a:gd name="T74" fmla="*/ 46 w 202"/>
                  <a:gd name="T75" fmla="*/ 3 h 182"/>
                  <a:gd name="T76" fmla="*/ 26 w 202"/>
                  <a:gd name="T77" fmla="*/ 22 h 182"/>
                  <a:gd name="T78" fmla="*/ 13 w 202"/>
                  <a:gd name="T79" fmla="*/ 47 h 182"/>
                  <a:gd name="T80" fmla="*/ 5 w 202"/>
                  <a:gd name="T81" fmla="*/ 72 h 182"/>
                  <a:gd name="T82" fmla="*/ 2 w 202"/>
                  <a:gd name="T83" fmla="*/ 98 h 182"/>
                  <a:gd name="T84" fmla="*/ 7 w 202"/>
                  <a:gd name="T85" fmla="*/ 95 h 1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2" h="182">
                    <a:moveTo>
                      <a:pt x="9" y="89"/>
                    </a:moveTo>
                    <a:lnTo>
                      <a:pt x="20" y="66"/>
                    </a:lnTo>
                    <a:lnTo>
                      <a:pt x="28" y="52"/>
                    </a:lnTo>
                    <a:lnTo>
                      <a:pt x="35" y="38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6" y="23"/>
                    </a:lnTo>
                    <a:lnTo>
                      <a:pt x="51" y="20"/>
                    </a:lnTo>
                    <a:lnTo>
                      <a:pt x="55" y="18"/>
                    </a:lnTo>
                    <a:lnTo>
                      <a:pt x="59" y="17"/>
                    </a:lnTo>
                    <a:lnTo>
                      <a:pt x="67" y="17"/>
                    </a:lnTo>
                    <a:lnTo>
                      <a:pt x="76" y="18"/>
                    </a:lnTo>
                    <a:lnTo>
                      <a:pt x="82" y="21"/>
                    </a:lnTo>
                    <a:lnTo>
                      <a:pt x="86" y="25"/>
                    </a:lnTo>
                    <a:lnTo>
                      <a:pt x="94" y="31"/>
                    </a:lnTo>
                    <a:lnTo>
                      <a:pt x="101" y="37"/>
                    </a:lnTo>
                    <a:lnTo>
                      <a:pt x="104" y="42"/>
                    </a:lnTo>
                    <a:lnTo>
                      <a:pt x="105" y="46"/>
                    </a:lnTo>
                    <a:lnTo>
                      <a:pt x="112" y="54"/>
                    </a:lnTo>
                    <a:lnTo>
                      <a:pt x="118" y="64"/>
                    </a:lnTo>
                    <a:lnTo>
                      <a:pt x="125" y="74"/>
                    </a:lnTo>
                    <a:lnTo>
                      <a:pt x="131" y="83"/>
                    </a:lnTo>
                    <a:lnTo>
                      <a:pt x="133" y="89"/>
                    </a:lnTo>
                    <a:lnTo>
                      <a:pt x="137" y="95"/>
                    </a:lnTo>
                    <a:lnTo>
                      <a:pt x="142" y="102"/>
                    </a:lnTo>
                    <a:lnTo>
                      <a:pt x="145" y="108"/>
                    </a:lnTo>
                    <a:lnTo>
                      <a:pt x="156" y="126"/>
                    </a:lnTo>
                    <a:lnTo>
                      <a:pt x="161" y="133"/>
                    </a:lnTo>
                    <a:lnTo>
                      <a:pt x="164" y="136"/>
                    </a:lnTo>
                    <a:lnTo>
                      <a:pt x="162" y="136"/>
                    </a:lnTo>
                    <a:lnTo>
                      <a:pt x="163" y="139"/>
                    </a:lnTo>
                    <a:lnTo>
                      <a:pt x="164" y="143"/>
                    </a:lnTo>
                    <a:lnTo>
                      <a:pt x="168" y="149"/>
                    </a:lnTo>
                    <a:lnTo>
                      <a:pt x="173" y="156"/>
                    </a:lnTo>
                    <a:lnTo>
                      <a:pt x="174" y="157"/>
                    </a:lnTo>
                    <a:lnTo>
                      <a:pt x="173" y="154"/>
                    </a:lnTo>
                    <a:lnTo>
                      <a:pt x="174" y="154"/>
                    </a:lnTo>
                    <a:lnTo>
                      <a:pt x="182" y="159"/>
                    </a:lnTo>
                    <a:lnTo>
                      <a:pt x="198" y="177"/>
                    </a:lnTo>
                    <a:lnTo>
                      <a:pt x="202" y="182"/>
                    </a:lnTo>
                    <a:lnTo>
                      <a:pt x="191" y="162"/>
                    </a:lnTo>
                    <a:lnTo>
                      <a:pt x="191" y="164"/>
                    </a:lnTo>
                    <a:lnTo>
                      <a:pt x="191" y="162"/>
                    </a:lnTo>
                    <a:lnTo>
                      <a:pt x="189" y="160"/>
                    </a:lnTo>
                    <a:lnTo>
                      <a:pt x="188" y="159"/>
                    </a:lnTo>
                    <a:lnTo>
                      <a:pt x="188" y="160"/>
                    </a:lnTo>
                    <a:lnTo>
                      <a:pt x="191" y="164"/>
                    </a:lnTo>
                    <a:lnTo>
                      <a:pt x="194" y="172"/>
                    </a:lnTo>
                    <a:lnTo>
                      <a:pt x="186" y="157"/>
                    </a:lnTo>
                    <a:lnTo>
                      <a:pt x="181" y="151"/>
                    </a:lnTo>
                    <a:lnTo>
                      <a:pt x="177" y="146"/>
                    </a:lnTo>
                    <a:lnTo>
                      <a:pt x="173" y="138"/>
                    </a:lnTo>
                    <a:lnTo>
                      <a:pt x="172" y="130"/>
                    </a:lnTo>
                    <a:lnTo>
                      <a:pt x="161" y="111"/>
                    </a:lnTo>
                    <a:lnTo>
                      <a:pt x="156" y="103"/>
                    </a:lnTo>
                    <a:lnTo>
                      <a:pt x="150" y="94"/>
                    </a:lnTo>
                    <a:lnTo>
                      <a:pt x="143" y="82"/>
                    </a:lnTo>
                    <a:lnTo>
                      <a:pt x="141" y="75"/>
                    </a:lnTo>
                    <a:lnTo>
                      <a:pt x="135" y="67"/>
                    </a:lnTo>
                    <a:lnTo>
                      <a:pt x="130" y="59"/>
                    </a:lnTo>
                    <a:lnTo>
                      <a:pt x="123" y="48"/>
                    </a:lnTo>
                    <a:lnTo>
                      <a:pt x="121" y="39"/>
                    </a:lnTo>
                    <a:lnTo>
                      <a:pt x="115" y="33"/>
                    </a:lnTo>
                    <a:lnTo>
                      <a:pt x="110" y="28"/>
                    </a:lnTo>
                    <a:lnTo>
                      <a:pt x="105" y="22"/>
                    </a:lnTo>
                    <a:lnTo>
                      <a:pt x="106" y="21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7" y="6"/>
                    </a:lnTo>
                    <a:lnTo>
                      <a:pt x="82" y="5"/>
                    </a:lnTo>
                    <a:lnTo>
                      <a:pt x="80" y="5"/>
                    </a:lnTo>
                    <a:lnTo>
                      <a:pt x="76" y="2"/>
                    </a:lnTo>
                    <a:lnTo>
                      <a:pt x="72" y="1"/>
                    </a:lnTo>
                    <a:lnTo>
                      <a:pt x="63" y="0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5" y="12"/>
                    </a:lnTo>
                    <a:lnTo>
                      <a:pt x="26" y="22"/>
                    </a:lnTo>
                    <a:lnTo>
                      <a:pt x="19" y="34"/>
                    </a:lnTo>
                    <a:lnTo>
                      <a:pt x="13" y="47"/>
                    </a:lnTo>
                    <a:lnTo>
                      <a:pt x="8" y="59"/>
                    </a:lnTo>
                    <a:lnTo>
                      <a:pt x="5" y="72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7" y="95"/>
                    </a:lnTo>
                    <a:lnTo>
                      <a:pt x="9" y="8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89" name="Freeform 1664"/>
              <p:cNvSpPr>
                <a:spLocks/>
              </p:cNvSpPr>
              <p:nvPr/>
            </p:nvSpPr>
            <p:spPr bwMode="auto">
              <a:xfrm>
                <a:off x="1968" y="512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0" name="Freeform 1665"/>
              <p:cNvSpPr>
                <a:spLocks/>
              </p:cNvSpPr>
              <p:nvPr/>
            </p:nvSpPr>
            <p:spPr bwMode="auto">
              <a:xfrm>
                <a:off x="1975" y="5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1" name="Freeform 1666"/>
              <p:cNvSpPr>
                <a:spLocks/>
              </p:cNvSpPr>
              <p:nvPr/>
            </p:nvSpPr>
            <p:spPr bwMode="auto">
              <a:xfrm>
                <a:off x="1975" y="49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2" name="Freeform 1667"/>
              <p:cNvSpPr>
                <a:spLocks/>
              </p:cNvSpPr>
              <p:nvPr/>
            </p:nvSpPr>
            <p:spPr bwMode="auto">
              <a:xfrm>
                <a:off x="1937" y="487"/>
                <a:ext cx="95" cy="72"/>
              </a:xfrm>
              <a:custGeom>
                <a:avLst/>
                <a:gdLst>
                  <a:gd name="T0" fmla="*/ 94 w 95"/>
                  <a:gd name="T1" fmla="*/ 68 h 72"/>
                  <a:gd name="T2" fmla="*/ 92 w 95"/>
                  <a:gd name="T3" fmla="*/ 63 h 72"/>
                  <a:gd name="T4" fmla="*/ 90 w 95"/>
                  <a:gd name="T5" fmla="*/ 61 h 72"/>
                  <a:gd name="T6" fmla="*/ 84 w 95"/>
                  <a:gd name="T7" fmla="*/ 56 h 72"/>
                  <a:gd name="T8" fmla="*/ 84 w 95"/>
                  <a:gd name="T9" fmla="*/ 52 h 72"/>
                  <a:gd name="T10" fmla="*/ 77 w 95"/>
                  <a:gd name="T11" fmla="*/ 44 h 72"/>
                  <a:gd name="T12" fmla="*/ 68 w 95"/>
                  <a:gd name="T13" fmla="*/ 36 h 72"/>
                  <a:gd name="T14" fmla="*/ 62 w 95"/>
                  <a:gd name="T15" fmla="*/ 31 h 72"/>
                  <a:gd name="T16" fmla="*/ 56 w 95"/>
                  <a:gd name="T17" fmla="*/ 29 h 72"/>
                  <a:gd name="T18" fmla="*/ 60 w 95"/>
                  <a:gd name="T19" fmla="*/ 29 h 72"/>
                  <a:gd name="T20" fmla="*/ 44 w 95"/>
                  <a:gd name="T21" fmla="*/ 19 h 72"/>
                  <a:gd name="T22" fmla="*/ 42 w 95"/>
                  <a:gd name="T23" fmla="*/ 20 h 72"/>
                  <a:gd name="T24" fmla="*/ 42 w 95"/>
                  <a:gd name="T25" fmla="*/ 19 h 72"/>
                  <a:gd name="T26" fmla="*/ 38 w 95"/>
                  <a:gd name="T27" fmla="*/ 18 h 72"/>
                  <a:gd name="T28" fmla="*/ 38 w 95"/>
                  <a:gd name="T29" fmla="*/ 16 h 72"/>
                  <a:gd name="T30" fmla="*/ 32 w 95"/>
                  <a:gd name="T31" fmla="*/ 11 h 72"/>
                  <a:gd name="T32" fmla="*/ 22 w 95"/>
                  <a:gd name="T33" fmla="*/ 6 h 72"/>
                  <a:gd name="T34" fmla="*/ 19 w 95"/>
                  <a:gd name="T35" fmla="*/ 3 h 72"/>
                  <a:gd name="T36" fmla="*/ 16 w 95"/>
                  <a:gd name="T37" fmla="*/ 5 h 72"/>
                  <a:gd name="T38" fmla="*/ 24 w 95"/>
                  <a:gd name="T39" fmla="*/ 9 h 72"/>
                  <a:gd name="T40" fmla="*/ 26 w 95"/>
                  <a:gd name="T41" fmla="*/ 10 h 72"/>
                  <a:gd name="T42" fmla="*/ 17 w 95"/>
                  <a:gd name="T43" fmla="*/ 10 h 72"/>
                  <a:gd name="T44" fmla="*/ 12 w 95"/>
                  <a:gd name="T45" fmla="*/ 4 h 72"/>
                  <a:gd name="T46" fmla="*/ 7 w 95"/>
                  <a:gd name="T47" fmla="*/ 1 h 72"/>
                  <a:gd name="T48" fmla="*/ 5 w 95"/>
                  <a:gd name="T49" fmla="*/ 1 h 72"/>
                  <a:gd name="T50" fmla="*/ 7 w 95"/>
                  <a:gd name="T51" fmla="*/ 4 h 72"/>
                  <a:gd name="T52" fmla="*/ 5 w 95"/>
                  <a:gd name="T53" fmla="*/ 4 h 72"/>
                  <a:gd name="T54" fmla="*/ 1 w 95"/>
                  <a:gd name="T55" fmla="*/ 1 h 72"/>
                  <a:gd name="T56" fmla="*/ 2 w 95"/>
                  <a:gd name="T57" fmla="*/ 4 h 72"/>
                  <a:gd name="T58" fmla="*/ 2 w 95"/>
                  <a:gd name="T59" fmla="*/ 8 h 72"/>
                  <a:gd name="T60" fmla="*/ 6 w 95"/>
                  <a:gd name="T61" fmla="*/ 10 h 72"/>
                  <a:gd name="T62" fmla="*/ 8 w 95"/>
                  <a:gd name="T63" fmla="*/ 10 h 72"/>
                  <a:gd name="T64" fmla="*/ 11 w 95"/>
                  <a:gd name="T65" fmla="*/ 11 h 72"/>
                  <a:gd name="T66" fmla="*/ 10 w 95"/>
                  <a:gd name="T67" fmla="*/ 9 h 72"/>
                  <a:gd name="T68" fmla="*/ 6 w 95"/>
                  <a:gd name="T69" fmla="*/ 4 h 72"/>
                  <a:gd name="T70" fmla="*/ 14 w 95"/>
                  <a:gd name="T71" fmla="*/ 11 h 72"/>
                  <a:gd name="T72" fmla="*/ 13 w 95"/>
                  <a:gd name="T73" fmla="*/ 15 h 72"/>
                  <a:gd name="T74" fmla="*/ 19 w 95"/>
                  <a:gd name="T75" fmla="*/ 18 h 72"/>
                  <a:gd name="T76" fmla="*/ 27 w 95"/>
                  <a:gd name="T77" fmla="*/ 21 h 72"/>
                  <a:gd name="T78" fmla="*/ 29 w 95"/>
                  <a:gd name="T79" fmla="*/ 25 h 72"/>
                  <a:gd name="T80" fmla="*/ 31 w 95"/>
                  <a:gd name="T81" fmla="*/ 24 h 72"/>
                  <a:gd name="T82" fmla="*/ 32 w 95"/>
                  <a:gd name="T83" fmla="*/ 22 h 72"/>
                  <a:gd name="T84" fmla="*/ 39 w 95"/>
                  <a:gd name="T85" fmla="*/ 24 h 72"/>
                  <a:gd name="T86" fmla="*/ 39 w 95"/>
                  <a:gd name="T87" fmla="*/ 27 h 72"/>
                  <a:gd name="T88" fmla="*/ 47 w 95"/>
                  <a:gd name="T89" fmla="*/ 31 h 72"/>
                  <a:gd name="T90" fmla="*/ 48 w 95"/>
                  <a:gd name="T91" fmla="*/ 35 h 72"/>
                  <a:gd name="T92" fmla="*/ 53 w 95"/>
                  <a:gd name="T93" fmla="*/ 37 h 72"/>
                  <a:gd name="T94" fmla="*/ 59 w 95"/>
                  <a:gd name="T95" fmla="*/ 44 h 72"/>
                  <a:gd name="T96" fmla="*/ 62 w 95"/>
                  <a:gd name="T97" fmla="*/ 46 h 72"/>
                  <a:gd name="T98" fmla="*/ 68 w 95"/>
                  <a:gd name="T99" fmla="*/ 51 h 72"/>
                  <a:gd name="T100" fmla="*/ 74 w 95"/>
                  <a:gd name="T101" fmla="*/ 59 h 72"/>
                  <a:gd name="T102" fmla="*/ 79 w 95"/>
                  <a:gd name="T103" fmla="*/ 61 h 72"/>
                  <a:gd name="T104" fmla="*/ 93 w 95"/>
                  <a:gd name="T105" fmla="*/ 71 h 72"/>
                  <a:gd name="T106" fmla="*/ 95 w 95"/>
                  <a:gd name="T107" fmla="*/ 67 h 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5" h="72">
                    <a:moveTo>
                      <a:pt x="95" y="67"/>
                    </a:moveTo>
                    <a:lnTo>
                      <a:pt x="95" y="68"/>
                    </a:lnTo>
                    <a:lnTo>
                      <a:pt x="94" y="68"/>
                    </a:lnTo>
                    <a:lnTo>
                      <a:pt x="93" y="67"/>
                    </a:lnTo>
                    <a:lnTo>
                      <a:pt x="92" y="65"/>
                    </a:lnTo>
                    <a:lnTo>
                      <a:pt x="92" y="63"/>
                    </a:lnTo>
                    <a:lnTo>
                      <a:pt x="92" y="65"/>
                    </a:lnTo>
                    <a:lnTo>
                      <a:pt x="92" y="62"/>
                    </a:lnTo>
                    <a:lnTo>
                      <a:pt x="90" y="61"/>
                    </a:lnTo>
                    <a:lnTo>
                      <a:pt x="89" y="62"/>
                    </a:lnTo>
                    <a:lnTo>
                      <a:pt x="85" y="57"/>
                    </a:lnTo>
                    <a:lnTo>
                      <a:pt x="84" y="56"/>
                    </a:lnTo>
                    <a:lnTo>
                      <a:pt x="83" y="52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7" y="44"/>
                    </a:lnTo>
                    <a:lnTo>
                      <a:pt x="73" y="40"/>
                    </a:lnTo>
                    <a:lnTo>
                      <a:pt x="70" y="39"/>
                    </a:lnTo>
                    <a:lnTo>
                      <a:pt x="68" y="36"/>
                    </a:lnTo>
                    <a:lnTo>
                      <a:pt x="67" y="34"/>
                    </a:lnTo>
                    <a:lnTo>
                      <a:pt x="64" y="32"/>
                    </a:lnTo>
                    <a:lnTo>
                      <a:pt x="62" y="31"/>
                    </a:lnTo>
                    <a:lnTo>
                      <a:pt x="59" y="30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9" y="30"/>
                    </a:lnTo>
                    <a:lnTo>
                      <a:pt x="60" y="29"/>
                    </a:lnTo>
                    <a:lnTo>
                      <a:pt x="53" y="24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2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6" y="5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3" y="10"/>
                    </a:lnTo>
                    <a:lnTo>
                      <a:pt x="21" y="9"/>
                    </a:lnTo>
                    <a:lnTo>
                      <a:pt x="17" y="10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6" y="16"/>
                    </a:lnTo>
                    <a:lnTo>
                      <a:pt x="19" y="18"/>
                    </a:lnTo>
                    <a:lnTo>
                      <a:pt x="21" y="19"/>
                    </a:lnTo>
                    <a:lnTo>
                      <a:pt x="26" y="20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7" y="24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37" y="22"/>
                    </a:lnTo>
                    <a:lnTo>
                      <a:pt x="39" y="24"/>
                    </a:lnTo>
                    <a:lnTo>
                      <a:pt x="41" y="25"/>
                    </a:lnTo>
                    <a:lnTo>
                      <a:pt x="42" y="26"/>
                    </a:lnTo>
                    <a:lnTo>
                      <a:pt x="39" y="27"/>
                    </a:lnTo>
                    <a:lnTo>
                      <a:pt x="42" y="29"/>
                    </a:lnTo>
                    <a:lnTo>
                      <a:pt x="44" y="30"/>
                    </a:lnTo>
                    <a:lnTo>
                      <a:pt x="47" y="31"/>
                    </a:lnTo>
                    <a:lnTo>
                      <a:pt x="48" y="34"/>
                    </a:lnTo>
                    <a:lnTo>
                      <a:pt x="49" y="35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3" y="37"/>
                    </a:lnTo>
                    <a:lnTo>
                      <a:pt x="54" y="39"/>
                    </a:lnTo>
                    <a:lnTo>
                      <a:pt x="58" y="42"/>
                    </a:lnTo>
                    <a:lnTo>
                      <a:pt x="59" y="44"/>
                    </a:lnTo>
                    <a:lnTo>
                      <a:pt x="58" y="44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2" y="47"/>
                    </a:lnTo>
                    <a:lnTo>
                      <a:pt x="64" y="50"/>
                    </a:lnTo>
                    <a:lnTo>
                      <a:pt x="68" y="51"/>
                    </a:lnTo>
                    <a:lnTo>
                      <a:pt x="70" y="54"/>
                    </a:lnTo>
                    <a:lnTo>
                      <a:pt x="72" y="56"/>
                    </a:lnTo>
                    <a:lnTo>
                      <a:pt x="74" y="59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79" y="61"/>
                    </a:lnTo>
                    <a:lnTo>
                      <a:pt x="79" y="60"/>
                    </a:lnTo>
                    <a:lnTo>
                      <a:pt x="85" y="72"/>
                    </a:lnTo>
                    <a:lnTo>
                      <a:pt x="93" y="71"/>
                    </a:lnTo>
                    <a:lnTo>
                      <a:pt x="95" y="70"/>
                    </a:lnTo>
                    <a:lnTo>
                      <a:pt x="95" y="68"/>
                    </a:lnTo>
                    <a:lnTo>
                      <a:pt x="95" y="6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3" name="Freeform 1668"/>
              <p:cNvSpPr>
                <a:spLocks/>
              </p:cNvSpPr>
              <p:nvPr/>
            </p:nvSpPr>
            <p:spPr bwMode="auto">
              <a:xfrm>
                <a:off x="1945" y="4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4" name="Freeform 1669"/>
              <p:cNvSpPr>
                <a:spLocks/>
              </p:cNvSpPr>
              <p:nvPr/>
            </p:nvSpPr>
            <p:spPr bwMode="auto">
              <a:xfrm>
                <a:off x="2036" y="593"/>
                <a:ext cx="5" cy="6"/>
              </a:xfrm>
              <a:custGeom>
                <a:avLst/>
                <a:gdLst>
                  <a:gd name="T0" fmla="*/ 1 w 5"/>
                  <a:gd name="T1" fmla="*/ 5 h 6"/>
                  <a:gd name="T2" fmla="*/ 4 w 5"/>
                  <a:gd name="T3" fmla="*/ 6 h 6"/>
                  <a:gd name="T4" fmla="*/ 5 w 5"/>
                  <a:gd name="T5" fmla="*/ 6 h 6"/>
                  <a:gd name="T6" fmla="*/ 3 w 5"/>
                  <a:gd name="T7" fmla="*/ 2 h 6"/>
                  <a:gd name="T8" fmla="*/ 1 w 5"/>
                  <a:gd name="T9" fmla="*/ 0 h 6"/>
                  <a:gd name="T10" fmla="*/ 0 w 5"/>
                  <a:gd name="T11" fmla="*/ 2 h 6"/>
                  <a:gd name="T12" fmla="*/ 1 w 5"/>
                  <a:gd name="T13" fmla="*/ 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lnTo>
                      <a:pt x="4" y="6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5" name="Freeform 1670"/>
              <p:cNvSpPr>
                <a:spLocks/>
              </p:cNvSpPr>
              <p:nvPr/>
            </p:nvSpPr>
            <p:spPr bwMode="auto">
              <a:xfrm>
                <a:off x="1974" y="5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6" name="Freeform 1671"/>
              <p:cNvSpPr>
                <a:spLocks/>
              </p:cNvSpPr>
              <p:nvPr/>
            </p:nvSpPr>
            <p:spPr bwMode="auto">
              <a:xfrm>
                <a:off x="2051" y="59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7" name="Freeform 1672"/>
              <p:cNvSpPr>
                <a:spLocks/>
              </p:cNvSpPr>
              <p:nvPr/>
            </p:nvSpPr>
            <p:spPr bwMode="auto">
              <a:xfrm>
                <a:off x="2058" y="60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1 h 4"/>
                  <a:gd name="T6" fmla="*/ 0 w 2"/>
                  <a:gd name="T7" fmla="*/ 0 h 4"/>
                  <a:gd name="T8" fmla="*/ 0 w 2"/>
                  <a:gd name="T9" fmla="*/ 3 h 4"/>
                  <a:gd name="T10" fmla="*/ 0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8" name="Freeform 1673"/>
              <p:cNvSpPr>
                <a:spLocks/>
              </p:cNvSpPr>
              <p:nvPr/>
            </p:nvSpPr>
            <p:spPr bwMode="auto">
              <a:xfrm>
                <a:off x="2052" y="59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3 h 8"/>
                  <a:gd name="T4" fmla="*/ 1 w 8"/>
                  <a:gd name="T5" fmla="*/ 4 h 8"/>
                  <a:gd name="T6" fmla="*/ 3 w 8"/>
                  <a:gd name="T7" fmla="*/ 4 h 8"/>
                  <a:gd name="T8" fmla="*/ 3 w 8"/>
                  <a:gd name="T9" fmla="*/ 7 h 8"/>
                  <a:gd name="T10" fmla="*/ 5 w 8"/>
                  <a:gd name="T11" fmla="*/ 8 h 8"/>
                  <a:gd name="T12" fmla="*/ 8 w 8"/>
                  <a:gd name="T13" fmla="*/ 7 h 8"/>
                  <a:gd name="T14" fmla="*/ 6 w 8"/>
                  <a:gd name="T15" fmla="*/ 5 h 8"/>
                  <a:gd name="T16" fmla="*/ 5 w 8"/>
                  <a:gd name="T17" fmla="*/ 7 h 8"/>
                  <a:gd name="T18" fmla="*/ 4 w 8"/>
                  <a:gd name="T19" fmla="*/ 5 h 8"/>
                  <a:gd name="T20" fmla="*/ 3 w 8"/>
                  <a:gd name="T21" fmla="*/ 3 h 8"/>
                  <a:gd name="T22" fmla="*/ 3 w 8"/>
                  <a:gd name="T23" fmla="*/ 2 h 8"/>
                  <a:gd name="T24" fmla="*/ 1 w 8"/>
                  <a:gd name="T25" fmla="*/ 0 h 8"/>
                  <a:gd name="T26" fmla="*/ 0 w 8"/>
                  <a:gd name="T27" fmla="*/ 0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999" name="Freeform 1674"/>
              <p:cNvSpPr>
                <a:spLocks/>
              </p:cNvSpPr>
              <p:nvPr/>
            </p:nvSpPr>
            <p:spPr bwMode="auto">
              <a:xfrm>
                <a:off x="2061" y="6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0" name="Freeform 1675"/>
              <p:cNvSpPr>
                <a:spLocks/>
              </p:cNvSpPr>
              <p:nvPr/>
            </p:nvSpPr>
            <p:spPr bwMode="auto">
              <a:xfrm>
                <a:off x="2055" y="588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1" name="Freeform 1676"/>
              <p:cNvSpPr>
                <a:spLocks/>
              </p:cNvSpPr>
              <p:nvPr/>
            </p:nvSpPr>
            <p:spPr bwMode="auto">
              <a:xfrm>
                <a:off x="2058" y="58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2" name="Freeform 1677"/>
              <p:cNvSpPr>
                <a:spLocks/>
              </p:cNvSpPr>
              <p:nvPr/>
            </p:nvSpPr>
            <p:spPr bwMode="auto">
              <a:xfrm>
                <a:off x="2032" y="563"/>
                <a:ext cx="48" cy="76"/>
              </a:xfrm>
              <a:custGeom>
                <a:avLst/>
                <a:gdLst>
                  <a:gd name="T0" fmla="*/ 2 w 48"/>
                  <a:gd name="T1" fmla="*/ 14 h 76"/>
                  <a:gd name="T2" fmla="*/ 7 w 48"/>
                  <a:gd name="T3" fmla="*/ 24 h 76"/>
                  <a:gd name="T4" fmla="*/ 11 w 48"/>
                  <a:gd name="T5" fmla="*/ 32 h 76"/>
                  <a:gd name="T6" fmla="*/ 15 w 48"/>
                  <a:gd name="T7" fmla="*/ 36 h 76"/>
                  <a:gd name="T8" fmla="*/ 19 w 48"/>
                  <a:gd name="T9" fmla="*/ 40 h 76"/>
                  <a:gd name="T10" fmla="*/ 18 w 48"/>
                  <a:gd name="T11" fmla="*/ 43 h 76"/>
                  <a:gd name="T12" fmla="*/ 20 w 48"/>
                  <a:gd name="T13" fmla="*/ 48 h 76"/>
                  <a:gd name="T14" fmla="*/ 24 w 48"/>
                  <a:gd name="T15" fmla="*/ 53 h 76"/>
                  <a:gd name="T16" fmla="*/ 25 w 48"/>
                  <a:gd name="T17" fmla="*/ 57 h 76"/>
                  <a:gd name="T18" fmla="*/ 26 w 48"/>
                  <a:gd name="T19" fmla="*/ 61 h 76"/>
                  <a:gd name="T20" fmla="*/ 31 w 48"/>
                  <a:gd name="T21" fmla="*/ 67 h 76"/>
                  <a:gd name="T22" fmla="*/ 31 w 48"/>
                  <a:gd name="T23" fmla="*/ 67 h 76"/>
                  <a:gd name="T24" fmla="*/ 31 w 48"/>
                  <a:gd name="T25" fmla="*/ 69 h 76"/>
                  <a:gd name="T26" fmla="*/ 34 w 48"/>
                  <a:gd name="T27" fmla="*/ 73 h 76"/>
                  <a:gd name="T28" fmla="*/ 35 w 48"/>
                  <a:gd name="T29" fmla="*/ 71 h 76"/>
                  <a:gd name="T30" fmla="*/ 46 w 48"/>
                  <a:gd name="T31" fmla="*/ 74 h 76"/>
                  <a:gd name="T32" fmla="*/ 46 w 48"/>
                  <a:gd name="T33" fmla="*/ 71 h 76"/>
                  <a:gd name="T34" fmla="*/ 45 w 48"/>
                  <a:gd name="T35" fmla="*/ 69 h 76"/>
                  <a:gd name="T36" fmla="*/ 44 w 48"/>
                  <a:gd name="T37" fmla="*/ 71 h 76"/>
                  <a:gd name="T38" fmla="*/ 45 w 48"/>
                  <a:gd name="T39" fmla="*/ 73 h 76"/>
                  <a:gd name="T40" fmla="*/ 41 w 48"/>
                  <a:gd name="T41" fmla="*/ 68 h 76"/>
                  <a:gd name="T42" fmla="*/ 40 w 48"/>
                  <a:gd name="T43" fmla="*/ 65 h 76"/>
                  <a:gd name="T44" fmla="*/ 38 w 48"/>
                  <a:gd name="T45" fmla="*/ 57 h 76"/>
                  <a:gd name="T46" fmla="*/ 34 w 48"/>
                  <a:gd name="T47" fmla="*/ 50 h 76"/>
                  <a:gd name="T48" fmla="*/ 33 w 48"/>
                  <a:gd name="T49" fmla="*/ 45 h 76"/>
                  <a:gd name="T50" fmla="*/ 31 w 48"/>
                  <a:gd name="T51" fmla="*/ 40 h 76"/>
                  <a:gd name="T52" fmla="*/ 31 w 48"/>
                  <a:gd name="T53" fmla="*/ 35 h 76"/>
                  <a:gd name="T54" fmla="*/ 29 w 48"/>
                  <a:gd name="T55" fmla="*/ 32 h 76"/>
                  <a:gd name="T56" fmla="*/ 30 w 48"/>
                  <a:gd name="T57" fmla="*/ 31 h 76"/>
                  <a:gd name="T58" fmla="*/ 28 w 48"/>
                  <a:gd name="T59" fmla="*/ 26 h 76"/>
                  <a:gd name="T60" fmla="*/ 24 w 48"/>
                  <a:gd name="T61" fmla="*/ 22 h 76"/>
                  <a:gd name="T62" fmla="*/ 20 w 48"/>
                  <a:gd name="T63" fmla="*/ 17 h 76"/>
                  <a:gd name="T64" fmla="*/ 16 w 48"/>
                  <a:gd name="T65" fmla="*/ 11 h 76"/>
                  <a:gd name="T66" fmla="*/ 10 w 48"/>
                  <a:gd name="T67" fmla="*/ 5 h 76"/>
                  <a:gd name="T68" fmla="*/ 2 w 48"/>
                  <a:gd name="T69" fmla="*/ 2 h 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8" h="76">
                    <a:moveTo>
                      <a:pt x="0" y="6"/>
                    </a:moveTo>
                    <a:lnTo>
                      <a:pt x="2" y="14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11" y="32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6" y="38"/>
                    </a:lnTo>
                    <a:lnTo>
                      <a:pt x="19" y="40"/>
                    </a:lnTo>
                    <a:lnTo>
                      <a:pt x="18" y="42"/>
                    </a:lnTo>
                    <a:lnTo>
                      <a:pt x="18" y="43"/>
                    </a:lnTo>
                    <a:lnTo>
                      <a:pt x="19" y="46"/>
                    </a:lnTo>
                    <a:lnTo>
                      <a:pt x="20" y="48"/>
                    </a:lnTo>
                    <a:lnTo>
                      <a:pt x="21" y="52"/>
                    </a:lnTo>
                    <a:lnTo>
                      <a:pt x="24" y="53"/>
                    </a:lnTo>
                    <a:lnTo>
                      <a:pt x="24" y="56"/>
                    </a:lnTo>
                    <a:lnTo>
                      <a:pt x="25" y="57"/>
                    </a:lnTo>
                    <a:lnTo>
                      <a:pt x="26" y="58"/>
                    </a:lnTo>
                    <a:lnTo>
                      <a:pt x="26" y="61"/>
                    </a:lnTo>
                    <a:lnTo>
                      <a:pt x="29" y="66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0" y="68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4" y="73"/>
                    </a:lnTo>
                    <a:lnTo>
                      <a:pt x="35" y="72"/>
                    </a:lnTo>
                    <a:lnTo>
                      <a:pt x="35" y="71"/>
                    </a:lnTo>
                    <a:lnTo>
                      <a:pt x="39" y="72"/>
                    </a:lnTo>
                    <a:lnTo>
                      <a:pt x="46" y="74"/>
                    </a:lnTo>
                    <a:lnTo>
                      <a:pt x="48" y="76"/>
                    </a:lnTo>
                    <a:lnTo>
                      <a:pt x="46" y="71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3" y="69"/>
                    </a:lnTo>
                    <a:lnTo>
                      <a:pt x="41" y="68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0" y="62"/>
                    </a:lnTo>
                    <a:lnTo>
                      <a:pt x="38" y="57"/>
                    </a:lnTo>
                    <a:lnTo>
                      <a:pt x="35" y="53"/>
                    </a:lnTo>
                    <a:lnTo>
                      <a:pt x="34" y="50"/>
                    </a:lnTo>
                    <a:lnTo>
                      <a:pt x="35" y="47"/>
                    </a:lnTo>
                    <a:lnTo>
                      <a:pt x="33" y="45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30" y="31"/>
                    </a:lnTo>
                    <a:lnTo>
                      <a:pt x="29" y="28"/>
                    </a:lnTo>
                    <a:lnTo>
                      <a:pt x="28" y="26"/>
                    </a:lnTo>
                    <a:lnTo>
                      <a:pt x="25" y="26"/>
                    </a:lnTo>
                    <a:lnTo>
                      <a:pt x="24" y="22"/>
                    </a:lnTo>
                    <a:lnTo>
                      <a:pt x="23" y="20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16" y="11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3" name="Freeform 1678"/>
              <p:cNvSpPr>
                <a:spLocks/>
              </p:cNvSpPr>
              <p:nvPr/>
            </p:nvSpPr>
            <p:spPr bwMode="auto">
              <a:xfrm>
                <a:off x="1930" y="990"/>
                <a:ext cx="8" cy="9"/>
              </a:xfrm>
              <a:custGeom>
                <a:avLst/>
                <a:gdLst>
                  <a:gd name="T0" fmla="*/ 8 w 8"/>
                  <a:gd name="T1" fmla="*/ 8 h 9"/>
                  <a:gd name="T2" fmla="*/ 7 w 8"/>
                  <a:gd name="T3" fmla="*/ 7 h 9"/>
                  <a:gd name="T4" fmla="*/ 8 w 8"/>
                  <a:gd name="T5" fmla="*/ 8 h 9"/>
                  <a:gd name="T6" fmla="*/ 8 w 8"/>
                  <a:gd name="T7" fmla="*/ 9 h 9"/>
                  <a:gd name="T8" fmla="*/ 0 w 8"/>
                  <a:gd name="T9" fmla="*/ 0 h 9"/>
                  <a:gd name="T10" fmla="*/ 3 w 8"/>
                  <a:gd name="T11" fmla="*/ 3 h 9"/>
                  <a:gd name="T12" fmla="*/ 4 w 8"/>
                  <a:gd name="T13" fmla="*/ 2 h 9"/>
                  <a:gd name="T14" fmla="*/ 8 w 8"/>
                  <a:gd name="T15" fmla="*/ 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8" y="8"/>
                    </a:move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4" name="Freeform 1679"/>
              <p:cNvSpPr>
                <a:spLocks/>
              </p:cNvSpPr>
              <p:nvPr/>
            </p:nvSpPr>
            <p:spPr bwMode="auto">
              <a:xfrm>
                <a:off x="1920" y="980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4 w 5"/>
                  <a:gd name="T3" fmla="*/ 5 h 7"/>
                  <a:gd name="T4" fmla="*/ 2 w 5"/>
                  <a:gd name="T5" fmla="*/ 2 h 7"/>
                  <a:gd name="T6" fmla="*/ 0 w 5"/>
                  <a:gd name="T7" fmla="*/ 0 h 7"/>
                  <a:gd name="T8" fmla="*/ 2 w 5"/>
                  <a:gd name="T9" fmla="*/ 0 h 7"/>
                  <a:gd name="T10" fmla="*/ 5 w 5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5" name="Freeform 1680"/>
              <p:cNvSpPr>
                <a:spLocks/>
              </p:cNvSpPr>
              <p:nvPr/>
            </p:nvSpPr>
            <p:spPr bwMode="auto">
              <a:xfrm>
                <a:off x="1920" y="1000"/>
                <a:ext cx="4" cy="5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0 h 5"/>
                  <a:gd name="T4" fmla="*/ 4 w 4"/>
                  <a:gd name="T5" fmla="*/ 5 h 5"/>
                  <a:gd name="T6" fmla="*/ 3 w 4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6" name="Freeform 1681"/>
              <p:cNvSpPr>
                <a:spLocks/>
              </p:cNvSpPr>
              <p:nvPr/>
            </p:nvSpPr>
            <p:spPr bwMode="auto">
              <a:xfrm>
                <a:off x="1855" y="773"/>
                <a:ext cx="151" cy="322"/>
              </a:xfrm>
              <a:custGeom>
                <a:avLst/>
                <a:gdLst>
                  <a:gd name="T0" fmla="*/ 1 w 151"/>
                  <a:gd name="T1" fmla="*/ 6 h 322"/>
                  <a:gd name="T2" fmla="*/ 3 w 151"/>
                  <a:gd name="T3" fmla="*/ 21 h 322"/>
                  <a:gd name="T4" fmla="*/ 3 w 151"/>
                  <a:gd name="T5" fmla="*/ 30 h 322"/>
                  <a:gd name="T6" fmla="*/ 7 w 151"/>
                  <a:gd name="T7" fmla="*/ 48 h 322"/>
                  <a:gd name="T8" fmla="*/ 8 w 151"/>
                  <a:gd name="T9" fmla="*/ 61 h 322"/>
                  <a:gd name="T10" fmla="*/ 12 w 151"/>
                  <a:gd name="T11" fmla="*/ 81 h 322"/>
                  <a:gd name="T12" fmla="*/ 21 w 151"/>
                  <a:gd name="T13" fmla="*/ 119 h 322"/>
                  <a:gd name="T14" fmla="*/ 29 w 151"/>
                  <a:gd name="T15" fmla="*/ 144 h 322"/>
                  <a:gd name="T16" fmla="*/ 39 w 151"/>
                  <a:gd name="T17" fmla="*/ 166 h 322"/>
                  <a:gd name="T18" fmla="*/ 37 w 151"/>
                  <a:gd name="T19" fmla="*/ 165 h 322"/>
                  <a:gd name="T20" fmla="*/ 38 w 151"/>
                  <a:gd name="T21" fmla="*/ 171 h 322"/>
                  <a:gd name="T22" fmla="*/ 58 w 151"/>
                  <a:gd name="T23" fmla="*/ 209 h 322"/>
                  <a:gd name="T24" fmla="*/ 60 w 151"/>
                  <a:gd name="T25" fmla="*/ 211 h 322"/>
                  <a:gd name="T26" fmla="*/ 63 w 151"/>
                  <a:gd name="T27" fmla="*/ 215 h 322"/>
                  <a:gd name="T28" fmla="*/ 63 w 151"/>
                  <a:gd name="T29" fmla="*/ 214 h 322"/>
                  <a:gd name="T30" fmla="*/ 73 w 151"/>
                  <a:gd name="T31" fmla="*/ 227 h 322"/>
                  <a:gd name="T32" fmla="*/ 69 w 151"/>
                  <a:gd name="T33" fmla="*/ 225 h 322"/>
                  <a:gd name="T34" fmla="*/ 74 w 151"/>
                  <a:gd name="T35" fmla="*/ 236 h 322"/>
                  <a:gd name="T36" fmla="*/ 94 w 151"/>
                  <a:gd name="T37" fmla="*/ 262 h 322"/>
                  <a:gd name="T38" fmla="*/ 106 w 151"/>
                  <a:gd name="T39" fmla="*/ 277 h 322"/>
                  <a:gd name="T40" fmla="*/ 109 w 151"/>
                  <a:gd name="T41" fmla="*/ 284 h 322"/>
                  <a:gd name="T42" fmla="*/ 116 w 151"/>
                  <a:gd name="T43" fmla="*/ 287 h 322"/>
                  <a:gd name="T44" fmla="*/ 99 w 151"/>
                  <a:gd name="T45" fmla="*/ 266 h 322"/>
                  <a:gd name="T46" fmla="*/ 95 w 151"/>
                  <a:gd name="T47" fmla="*/ 261 h 322"/>
                  <a:gd name="T48" fmla="*/ 114 w 151"/>
                  <a:gd name="T49" fmla="*/ 278 h 322"/>
                  <a:gd name="T50" fmla="*/ 125 w 151"/>
                  <a:gd name="T51" fmla="*/ 298 h 322"/>
                  <a:gd name="T52" fmla="*/ 136 w 151"/>
                  <a:gd name="T53" fmla="*/ 311 h 322"/>
                  <a:gd name="T54" fmla="*/ 139 w 151"/>
                  <a:gd name="T55" fmla="*/ 312 h 322"/>
                  <a:gd name="T56" fmla="*/ 136 w 151"/>
                  <a:gd name="T57" fmla="*/ 308 h 322"/>
                  <a:gd name="T58" fmla="*/ 142 w 151"/>
                  <a:gd name="T59" fmla="*/ 313 h 322"/>
                  <a:gd name="T60" fmla="*/ 151 w 151"/>
                  <a:gd name="T61" fmla="*/ 322 h 322"/>
                  <a:gd name="T62" fmla="*/ 146 w 151"/>
                  <a:gd name="T63" fmla="*/ 316 h 322"/>
                  <a:gd name="T64" fmla="*/ 141 w 151"/>
                  <a:gd name="T65" fmla="*/ 306 h 322"/>
                  <a:gd name="T66" fmla="*/ 136 w 151"/>
                  <a:gd name="T67" fmla="*/ 297 h 322"/>
                  <a:gd name="T68" fmla="*/ 140 w 151"/>
                  <a:gd name="T69" fmla="*/ 303 h 322"/>
                  <a:gd name="T70" fmla="*/ 131 w 151"/>
                  <a:gd name="T71" fmla="*/ 293 h 322"/>
                  <a:gd name="T72" fmla="*/ 128 w 151"/>
                  <a:gd name="T73" fmla="*/ 287 h 322"/>
                  <a:gd name="T74" fmla="*/ 125 w 151"/>
                  <a:gd name="T75" fmla="*/ 288 h 322"/>
                  <a:gd name="T76" fmla="*/ 139 w 151"/>
                  <a:gd name="T77" fmla="*/ 307 h 322"/>
                  <a:gd name="T78" fmla="*/ 138 w 151"/>
                  <a:gd name="T79" fmla="*/ 307 h 322"/>
                  <a:gd name="T80" fmla="*/ 118 w 151"/>
                  <a:gd name="T81" fmla="*/ 281 h 322"/>
                  <a:gd name="T82" fmla="*/ 119 w 151"/>
                  <a:gd name="T83" fmla="*/ 277 h 322"/>
                  <a:gd name="T84" fmla="*/ 108 w 151"/>
                  <a:gd name="T85" fmla="*/ 262 h 322"/>
                  <a:gd name="T86" fmla="*/ 95 w 151"/>
                  <a:gd name="T87" fmla="*/ 246 h 322"/>
                  <a:gd name="T88" fmla="*/ 90 w 151"/>
                  <a:gd name="T89" fmla="*/ 238 h 322"/>
                  <a:gd name="T90" fmla="*/ 92 w 151"/>
                  <a:gd name="T91" fmla="*/ 236 h 322"/>
                  <a:gd name="T92" fmla="*/ 83 w 151"/>
                  <a:gd name="T93" fmla="*/ 225 h 322"/>
                  <a:gd name="T94" fmla="*/ 88 w 151"/>
                  <a:gd name="T95" fmla="*/ 235 h 322"/>
                  <a:gd name="T96" fmla="*/ 88 w 151"/>
                  <a:gd name="T97" fmla="*/ 237 h 322"/>
                  <a:gd name="T98" fmla="*/ 72 w 151"/>
                  <a:gd name="T99" fmla="*/ 217 h 322"/>
                  <a:gd name="T100" fmla="*/ 60 w 151"/>
                  <a:gd name="T101" fmla="*/ 200 h 322"/>
                  <a:gd name="T102" fmla="*/ 60 w 151"/>
                  <a:gd name="T103" fmla="*/ 196 h 322"/>
                  <a:gd name="T104" fmla="*/ 52 w 151"/>
                  <a:gd name="T105" fmla="*/ 175 h 322"/>
                  <a:gd name="T106" fmla="*/ 50 w 151"/>
                  <a:gd name="T107" fmla="*/ 171 h 322"/>
                  <a:gd name="T108" fmla="*/ 48 w 151"/>
                  <a:gd name="T109" fmla="*/ 160 h 322"/>
                  <a:gd name="T110" fmla="*/ 37 w 151"/>
                  <a:gd name="T111" fmla="*/ 133 h 322"/>
                  <a:gd name="T112" fmla="*/ 34 w 151"/>
                  <a:gd name="T113" fmla="*/ 120 h 322"/>
                  <a:gd name="T114" fmla="*/ 31 w 151"/>
                  <a:gd name="T115" fmla="*/ 106 h 322"/>
                  <a:gd name="T116" fmla="*/ 24 w 151"/>
                  <a:gd name="T117" fmla="*/ 84 h 322"/>
                  <a:gd name="T118" fmla="*/ 19 w 151"/>
                  <a:gd name="T119" fmla="*/ 56 h 322"/>
                  <a:gd name="T120" fmla="*/ 16 w 151"/>
                  <a:gd name="T121" fmla="*/ 53 h 322"/>
                  <a:gd name="T122" fmla="*/ 11 w 151"/>
                  <a:gd name="T123" fmla="*/ 9 h 322"/>
                  <a:gd name="T124" fmla="*/ 1 w 151"/>
                  <a:gd name="T125" fmla="*/ 0 h 3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1" h="322">
                    <a:moveTo>
                      <a:pt x="0" y="7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1"/>
                    </a:lnTo>
                    <a:lnTo>
                      <a:pt x="7" y="48"/>
                    </a:lnTo>
                    <a:lnTo>
                      <a:pt x="9" y="53"/>
                    </a:lnTo>
                    <a:lnTo>
                      <a:pt x="9" y="65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9"/>
                    </a:lnTo>
                    <a:lnTo>
                      <a:pt x="12" y="81"/>
                    </a:lnTo>
                    <a:lnTo>
                      <a:pt x="14" y="96"/>
                    </a:lnTo>
                    <a:lnTo>
                      <a:pt x="18" y="112"/>
                    </a:lnTo>
                    <a:lnTo>
                      <a:pt x="21" y="119"/>
                    </a:lnTo>
                    <a:lnTo>
                      <a:pt x="23" y="129"/>
                    </a:lnTo>
                    <a:lnTo>
                      <a:pt x="26" y="138"/>
                    </a:lnTo>
                    <a:lnTo>
                      <a:pt x="29" y="144"/>
                    </a:lnTo>
                    <a:lnTo>
                      <a:pt x="32" y="153"/>
                    </a:lnTo>
                    <a:lnTo>
                      <a:pt x="34" y="159"/>
                    </a:lnTo>
                    <a:lnTo>
                      <a:pt x="39" y="166"/>
                    </a:lnTo>
                    <a:lnTo>
                      <a:pt x="41" y="169"/>
                    </a:lnTo>
                    <a:lnTo>
                      <a:pt x="39" y="170"/>
                    </a:lnTo>
                    <a:lnTo>
                      <a:pt x="37" y="165"/>
                    </a:lnTo>
                    <a:lnTo>
                      <a:pt x="34" y="160"/>
                    </a:lnTo>
                    <a:lnTo>
                      <a:pt x="33" y="159"/>
                    </a:lnTo>
                    <a:lnTo>
                      <a:pt x="38" y="171"/>
                    </a:lnTo>
                    <a:lnTo>
                      <a:pt x="43" y="184"/>
                    </a:lnTo>
                    <a:lnTo>
                      <a:pt x="55" y="207"/>
                    </a:lnTo>
                    <a:lnTo>
                      <a:pt x="58" y="209"/>
                    </a:lnTo>
                    <a:lnTo>
                      <a:pt x="59" y="209"/>
                    </a:lnTo>
                    <a:lnTo>
                      <a:pt x="62" y="211"/>
                    </a:lnTo>
                    <a:lnTo>
                      <a:pt x="60" y="211"/>
                    </a:lnTo>
                    <a:lnTo>
                      <a:pt x="62" y="216"/>
                    </a:lnTo>
                    <a:lnTo>
                      <a:pt x="62" y="215"/>
                    </a:lnTo>
                    <a:lnTo>
                      <a:pt x="63" y="215"/>
                    </a:lnTo>
                    <a:lnTo>
                      <a:pt x="62" y="214"/>
                    </a:lnTo>
                    <a:lnTo>
                      <a:pt x="62" y="212"/>
                    </a:lnTo>
                    <a:lnTo>
                      <a:pt x="63" y="214"/>
                    </a:lnTo>
                    <a:lnTo>
                      <a:pt x="65" y="217"/>
                    </a:lnTo>
                    <a:lnTo>
                      <a:pt x="69" y="224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2" y="227"/>
                    </a:lnTo>
                    <a:lnTo>
                      <a:pt x="69" y="225"/>
                    </a:lnTo>
                    <a:lnTo>
                      <a:pt x="69" y="226"/>
                    </a:lnTo>
                    <a:lnTo>
                      <a:pt x="70" y="229"/>
                    </a:lnTo>
                    <a:lnTo>
                      <a:pt x="74" y="236"/>
                    </a:lnTo>
                    <a:lnTo>
                      <a:pt x="82" y="245"/>
                    </a:lnTo>
                    <a:lnTo>
                      <a:pt x="88" y="253"/>
                    </a:lnTo>
                    <a:lnTo>
                      <a:pt x="94" y="262"/>
                    </a:lnTo>
                    <a:lnTo>
                      <a:pt x="101" y="272"/>
                    </a:lnTo>
                    <a:lnTo>
                      <a:pt x="103" y="273"/>
                    </a:lnTo>
                    <a:lnTo>
                      <a:pt x="106" y="277"/>
                    </a:lnTo>
                    <a:lnTo>
                      <a:pt x="105" y="277"/>
                    </a:lnTo>
                    <a:lnTo>
                      <a:pt x="106" y="278"/>
                    </a:lnTo>
                    <a:lnTo>
                      <a:pt x="109" y="284"/>
                    </a:lnTo>
                    <a:lnTo>
                      <a:pt x="114" y="287"/>
                    </a:lnTo>
                    <a:lnTo>
                      <a:pt x="118" y="292"/>
                    </a:lnTo>
                    <a:lnTo>
                      <a:pt x="116" y="287"/>
                    </a:lnTo>
                    <a:lnTo>
                      <a:pt x="105" y="276"/>
                    </a:lnTo>
                    <a:lnTo>
                      <a:pt x="104" y="271"/>
                    </a:lnTo>
                    <a:lnTo>
                      <a:pt x="99" y="266"/>
                    </a:lnTo>
                    <a:lnTo>
                      <a:pt x="95" y="261"/>
                    </a:lnTo>
                    <a:lnTo>
                      <a:pt x="94" y="258"/>
                    </a:lnTo>
                    <a:lnTo>
                      <a:pt x="95" y="261"/>
                    </a:lnTo>
                    <a:lnTo>
                      <a:pt x="100" y="266"/>
                    </a:lnTo>
                    <a:lnTo>
                      <a:pt x="104" y="271"/>
                    </a:lnTo>
                    <a:lnTo>
                      <a:pt x="114" y="278"/>
                    </a:lnTo>
                    <a:lnTo>
                      <a:pt x="118" y="287"/>
                    </a:lnTo>
                    <a:lnTo>
                      <a:pt x="121" y="293"/>
                    </a:lnTo>
                    <a:lnTo>
                      <a:pt x="125" y="298"/>
                    </a:lnTo>
                    <a:lnTo>
                      <a:pt x="129" y="301"/>
                    </a:lnTo>
                    <a:lnTo>
                      <a:pt x="134" y="306"/>
                    </a:lnTo>
                    <a:lnTo>
                      <a:pt x="136" y="311"/>
                    </a:lnTo>
                    <a:lnTo>
                      <a:pt x="141" y="317"/>
                    </a:lnTo>
                    <a:lnTo>
                      <a:pt x="141" y="314"/>
                    </a:lnTo>
                    <a:lnTo>
                      <a:pt x="139" y="312"/>
                    </a:lnTo>
                    <a:lnTo>
                      <a:pt x="133" y="303"/>
                    </a:lnTo>
                    <a:lnTo>
                      <a:pt x="135" y="306"/>
                    </a:lnTo>
                    <a:lnTo>
                      <a:pt x="136" y="308"/>
                    </a:lnTo>
                    <a:lnTo>
                      <a:pt x="139" y="311"/>
                    </a:lnTo>
                    <a:lnTo>
                      <a:pt x="140" y="311"/>
                    </a:lnTo>
                    <a:lnTo>
                      <a:pt x="142" y="313"/>
                    </a:lnTo>
                    <a:lnTo>
                      <a:pt x="144" y="316"/>
                    </a:lnTo>
                    <a:lnTo>
                      <a:pt x="149" y="320"/>
                    </a:lnTo>
                    <a:lnTo>
                      <a:pt x="151" y="322"/>
                    </a:lnTo>
                    <a:lnTo>
                      <a:pt x="151" y="320"/>
                    </a:lnTo>
                    <a:lnTo>
                      <a:pt x="147" y="316"/>
                    </a:lnTo>
                    <a:lnTo>
                      <a:pt x="146" y="316"/>
                    </a:lnTo>
                    <a:lnTo>
                      <a:pt x="139" y="306"/>
                    </a:lnTo>
                    <a:lnTo>
                      <a:pt x="139" y="304"/>
                    </a:lnTo>
                    <a:lnTo>
                      <a:pt x="141" y="306"/>
                    </a:lnTo>
                    <a:lnTo>
                      <a:pt x="144" y="308"/>
                    </a:lnTo>
                    <a:lnTo>
                      <a:pt x="142" y="304"/>
                    </a:lnTo>
                    <a:lnTo>
                      <a:pt x="136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40" y="303"/>
                    </a:lnTo>
                    <a:lnTo>
                      <a:pt x="134" y="298"/>
                    </a:lnTo>
                    <a:lnTo>
                      <a:pt x="131" y="294"/>
                    </a:lnTo>
                    <a:lnTo>
                      <a:pt x="131" y="293"/>
                    </a:lnTo>
                    <a:lnTo>
                      <a:pt x="131" y="292"/>
                    </a:lnTo>
                    <a:lnTo>
                      <a:pt x="131" y="291"/>
                    </a:lnTo>
                    <a:lnTo>
                      <a:pt x="128" y="287"/>
                    </a:lnTo>
                    <a:lnTo>
                      <a:pt x="126" y="287"/>
                    </a:lnTo>
                    <a:lnTo>
                      <a:pt x="123" y="284"/>
                    </a:lnTo>
                    <a:lnTo>
                      <a:pt x="125" y="288"/>
                    </a:lnTo>
                    <a:lnTo>
                      <a:pt x="129" y="293"/>
                    </a:lnTo>
                    <a:lnTo>
                      <a:pt x="135" y="304"/>
                    </a:lnTo>
                    <a:lnTo>
                      <a:pt x="139" y="307"/>
                    </a:lnTo>
                    <a:lnTo>
                      <a:pt x="138" y="307"/>
                    </a:lnTo>
                    <a:lnTo>
                      <a:pt x="136" y="306"/>
                    </a:lnTo>
                    <a:lnTo>
                      <a:pt x="138" y="307"/>
                    </a:lnTo>
                    <a:lnTo>
                      <a:pt x="131" y="301"/>
                    </a:lnTo>
                    <a:lnTo>
                      <a:pt x="126" y="293"/>
                    </a:lnTo>
                    <a:lnTo>
                      <a:pt x="118" y="281"/>
                    </a:lnTo>
                    <a:lnTo>
                      <a:pt x="116" y="277"/>
                    </a:lnTo>
                    <a:lnTo>
                      <a:pt x="118" y="276"/>
                    </a:lnTo>
                    <a:lnTo>
                      <a:pt x="119" y="277"/>
                    </a:lnTo>
                    <a:lnTo>
                      <a:pt x="116" y="273"/>
                    </a:lnTo>
                    <a:lnTo>
                      <a:pt x="114" y="268"/>
                    </a:lnTo>
                    <a:lnTo>
                      <a:pt x="108" y="262"/>
                    </a:lnTo>
                    <a:lnTo>
                      <a:pt x="104" y="256"/>
                    </a:lnTo>
                    <a:lnTo>
                      <a:pt x="95" y="245"/>
                    </a:lnTo>
                    <a:lnTo>
                      <a:pt x="95" y="246"/>
                    </a:lnTo>
                    <a:lnTo>
                      <a:pt x="95" y="245"/>
                    </a:lnTo>
                    <a:lnTo>
                      <a:pt x="94" y="245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3" y="237"/>
                    </a:lnTo>
                    <a:lnTo>
                      <a:pt x="92" y="236"/>
                    </a:lnTo>
                    <a:lnTo>
                      <a:pt x="87" y="229"/>
                    </a:lnTo>
                    <a:lnTo>
                      <a:pt x="84" y="226"/>
                    </a:lnTo>
                    <a:lnTo>
                      <a:pt x="83" y="225"/>
                    </a:lnTo>
                    <a:lnTo>
                      <a:pt x="83" y="226"/>
                    </a:lnTo>
                    <a:lnTo>
                      <a:pt x="84" y="230"/>
                    </a:lnTo>
                    <a:lnTo>
                      <a:pt x="88" y="235"/>
                    </a:lnTo>
                    <a:lnTo>
                      <a:pt x="89" y="237"/>
                    </a:lnTo>
                    <a:lnTo>
                      <a:pt x="89" y="238"/>
                    </a:lnTo>
                    <a:lnTo>
                      <a:pt x="88" y="237"/>
                    </a:lnTo>
                    <a:lnTo>
                      <a:pt x="80" y="227"/>
                    </a:lnTo>
                    <a:lnTo>
                      <a:pt x="74" y="220"/>
                    </a:lnTo>
                    <a:lnTo>
                      <a:pt x="72" y="217"/>
                    </a:lnTo>
                    <a:lnTo>
                      <a:pt x="68" y="212"/>
                    </a:lnTo>
                    <a:lnTo>
                      <a:pt x="63" y="205"/>
                    </a:lnTo>
                    <a:lnTo>
                      <a:pt x="60" y="200"/>
                    </a:lnTo>
                    <a:lnTo>
                      <a:pt x="62" y="201"/>
                    </a:lnTo>
                    <a:lnTo>
                      <a:pt x="65" y="205"/>
                    </a:lnTo>
                    <a:lnTo>
                      <a:pt x="60" y="196"/>
                    </a:lnTo>
                    <a:lnTo>
                      <a:pt x="57" y="189"/>
                    </a:lnTo>
                    <a:lnTo>
                      <a:pt x="54" y="183"/>
                    </a:lnTo>
                    <a:lnTo>
                      <a:pt x="52" y="175"/>
                    </a:lnTo>
                    <a:lnTo>
                      <a:pt x="48" y="169"/>
                    </a:lnTo>
                    <a:lnTo>
                      <a:pt x="49" y="170"/>
                    </a:lnTo>
                    <a:lnTo>
                      <a:pt x="50" y="171"/>
                    </a:lnTo>
                    <a:lnTo>
                      <a:pt x="50" y="170"/>
                    </a:lnTo>
                    <a:lnTo>
                      <a:pt x="49" y="164"/>
                    </a:lnTo>
                    <a:lnTo>
                      <a:pt x="48" y="160"/>
                    </a:lnTo>
                    <a:lnTo>
                      <a:pt x="44" y="156"/>
                    </a:lnTo>
                    <a:lnTo>
                      <a:pt x="42" y="149"/>
                    </a:lnTo>
                    <a:lnTo>
                      <a:pt x="37" y="133"/>
                    </a:lnTo>
                    <a:lnTo>
                      <a:pt x="36" y="130"/>
                    </a:lnTo>
                    <a:lnTo>
                      <a:pt x="37" y="132"/>
                    </a:lnTo>
                    <a:lnTo>
                      <a:pt x="34" y="120"/>
                    </a:lnTo>
                    <a:lnTo>
                      <a:pt x="33" y="118"/>
                    </a:lnTo>
                    <a:lnTo>
                      <a:pt x="32" y="114"/>
                    </a:lnTo>
                    <a:lnTo>
                      <a:pt x="31" y="106"/>
                    </a:lnTo>
                    <a:lnTo>
                      <a:pt x="28" y="101"/>
                    </a:lnTo>
                    <a:lnTo>
                      <a:pt x="26" y="94"/>
                    </a:lnTo>
                    <a:lnTo>
                      <a:pt x="24" y="84"/>
                    </a:lnTo>
                    <a:lnTo>
                      <a:pt x="22" y="74"/>
                    </a:lnTo>
                    <a:lnTo>
                      <a:pt x="21" y="66"/>
                    </a:lnTo>
                    <a:lnTo>
                      <a:pt x="19" y="56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3"/>
                    </a:lnTo>
                    <a:lnTo>
                      <a:pt x="13" y="32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7" name="Freeform 1682"/>
              <p:cNvSpPr>
                <a:spLocks/>
              </p:cNvSpPr>
              <p:nvPr/>
            </p:nvSpPr>
            <p:spPr bwMode="auto">
              <a:xfrm>
                <a:off x="1985" y="1081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1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8" name="Freeform 1683"/>
              <p:cNvSpPr>
                <a:spLocks/>
              </p:cNvSpPr>
              <p:nvPr/>
            </p:nvSpPr>
            <p:spPr bwMode="auto">
              <a:xfrm>
                <a:off x="1869" y="651"/>
                <a:ext cx="4" cy="22"/>
              </a:xfrm>
              <a:custGeom>
                <a:avLst/>
                <a:gdLst>
                  <a:gd name="T0" fmla="*/ 4 w 4"/>
                  <a:gd name="T1" fmla="*/ 10 h 22"/>
                  <a:gd name="T2" fmla="*/ 4 w 4"/>
                  <a:gd name="T3" fmla="*/ 1 h 22"/>
                  <a:gd name="T4" fmla="*/ 3 w 4"/>
                  <a:gd name="T5" fmla="*/ 0 h 22"/>
                  <a:gd name="T6" fmla="*/ 2 w 4"/>
                  <a:gd name="T7" fmla="*/ 11 h 22"/>
                  <a:gd name="T8" fmla="*/ 0 w 4"/>
                  <a:gd name="T9" fmla="*/ 22 h 22"/>
                  <a:gd name="T10" fmla="*/ 0 w 4"/>
                  <a:gd name="T11" fmla="*/ 20 h 22"/>
                  <a:gd name="T12" fmla="*/ 2 w 4"/>
                  <a:gd name="T13" fmla="*/ 18 h 22"/>
                  <a:gd name="T14" fmla="*/ 4 w 4"/>
                  <a:gd name="T15" fmla="*/ 1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22">
                    <a:moveTo>
                      <a:pt x="4" y="10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2" y="11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09" name="Freeform 1684"/>
              <p:cNvSpPr>
                <a:spLocks/>
              </p:cNvSpPr>
              <p:nvPr/>
            </p:nvSpPr>
            <p:spPr bwMode="auto">
              <a:xfrm>
                <a:off x="1923" y="974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0 w 5"/>
                  <a:gd name="T5" fmla="*/ 3 h 8"/>
                  <a:gd name="T6" fmla="*/ 1 w 5"/>
                  <a:gd name="T7" fmla="*/ 5 h 8"/>
                  <a:gd name="T8" fmla="*/ 2 w 5"/>
                  <a:gd name="T9" fmla="*/ 5 h 8"/>
                  <a:gd name="T10" fmla="*/ 4 w 5"/>
                  <a:gd name="T11" fmla="*/ 5 h 8"/>
                  <a:gd name="T12" fmla="*/ 5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0" name="Freeform 1685"/>
              <p:cNvSpPr>
                <a:spLocks/>
              </p:cNvSpPr>
              <p:nvPr/>
            </p:nvSpPr>
            <p:spPr bwMode="auto">
              <a:xfrm>
                <a:off x="1864" y="628"/>
                <a:ext cx="2" cy="8"/>
              </a:xfrm>
              <a:custGeom>
                <a:avLst/>
                <a:gdLst>
                  <a:gd name="T0" fmla="*/ 2 w 2"/>
                  <a:gd name="T1" fmla="*/ 1 h 8"/>
                  <a:gd name="T2" fmla="*/ 0 w 2"/>
                  <a:gd name="T3" fmla="*/ 0 h 8"/>
                  <a:gd name="T4" fmla="*/ 0 w 2"/>
                  <a:gd name="T5" fmla="*/ 2 h 8"/>
                  <a:gd name="T6" fmla="*/ 0 w 2"/>
                  <a:gd name="T7" fmla="*/ 8 h 8"/>
                  <a:gd name="T8" fmla="*/ 2 w 2"/>
                  <a:gd name="T9" fmla="*/ 3 h 8"/>
                  <a:gd name="T10" fmla="*/ 2 w 2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1" name="Freeform 1686"/>
              <p:cNvSpPr>
                <a:spLocks/>
              </p:cNvSpPr>
              <p:nvPr/>
            </p:nvSpPr>
            <p:spPr bwMode="auto">
              <a:xfrm>
                <a:off x="1864" y="60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8 h 8"/>
                  <a:gd name="T6" fmla="*/ 3 w 4"/>
                  <a:gd name="T7" fmla="*/ 5 h 8"/>
                  <a:gd name="T8" fmla="*/ 4 w 4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2" name="Freeform 1687"/>
              <p:cNvSpPr>
                <a:spLocks/>
              </p:cNvSpPr>
              <p:nvPr/>
            </p:nvSpPr>
            <p:spPr bwMode="auto">
              <a:xfrm>
                <a:off x="1857" y="620"/>
                <a:ext cx="6" cy="30"/>
              </a:xfrm>
              <a:custGeom>
                <a:avLst/>
                <a:gdLst>
                  <a:gd name="T0" fmla="*/ 2 w 6"/>
                  <a:gd name="T1" fmla="*/ 30 h 30"/>
                  <a:gd name="T2" fmla="*/ 4 w 6"/>
                  <a:gd name="T3" fmla="*/ 24 h 30"/>
                  <a:gd name="T4" fmla="*/ 4 w 6"/>
                  <a:gd name="T5" fmla="*/ 19 h 30"/>
                  <a:gd name="T6" fmla="*/ 4 w 6"/>
                  <a:gd name="T7" fmla="*/ 14 h 30"/>
                  <a:gd name="T8" fmla="*/ 6 w 6"/>
                  <a:gd name="T9" fmla="*/ 9 h 30"/>
                  <a:gd name="T10" fmla="*/ 6 w 6"/>
                  <a:gd name="T11" fmla="*/ 3 h 30"/>
                  <a:gd name="T12" fmla="*/ 6 w 6"/>
                  <a:gd name="T13" fmla="*/ 0 h 30"/>
                  <a:gd name="T14" fmla="*/ 5 w 6"/>
                  <a:gd name="T15" fmla="*/ 0 h 30"/>
                  <a:gd name="T16" fmla="*/ 4 w 6"/>
                  <a:gd name="T17" fmla="*/ 3 h 30"/>
                  <a:gd name="T18" fmla="*/ 4 w 6"/>
                  <a:gd name="T19" fmla="*/ 5 h 30"/>
                  <a:gd name="T20" fmla="*/ 5 w 6"/>
                  <a:gd name="T21" fmla="*/ 6 h 30"/>
                  <a:gd name="T22" fmla="*/ 5 w 6"/>
                  <a:gd name="T23" fmla="*/ 11 h 30"/>
                  <a:gd name="T24" fmla="*/ 2 w 6"/>
                  <a:gd name="T25" fmla="*/ 17 h 30"/>
                  <a:gd name="T26" fmla="*/ 0 w 6"/>
                  <a:gd name="T27" fmla="*/ 22 h 30"/>
                  <a:gd name="T28" fmla="*/ 0 w 6"/>
                  <a:gd name="T29" fmla="*/ 29 h 30"/>
                  <a:gd name="T30" fmla="*/ 1 w 6"/>
                  <a:gd name="T31" fmla="*/ 27 h 30"/>
                  <a:gd name="T32" fmla="*/ 2 w 6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30">
                    <a:moveTo>
                      <a:pt x="2" y="30"/>
                    </a:moveTo>
                    <a:lnTo>
                      <a:pt x="4" y="24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1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3" name="Freeform 1688"/>
              <p:cNvSpPr>
                <a:spLocks/>
              </p:cNvSpPr>
              <p:nvPr/>
            </p:nvSpPr>
            <p:spPr bwMode="auto">
              <a:xfrm>
                <a:off x="1862" y="606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2 w 2"/>
                  <a:gd name="T5" fmla="*/ 4 h 7"/>
                  <a:gd name="T6" fmla="*/ 2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4" name="Freeform 1689"/>
              <p:cNvSpPr>
                <a:spLocks/>
              </p:cNvSpPr>
              <p:nvPr/>
            </p:nvSpPr>
            <p:spPr bwMode="auto">
              <a:xfrm>
                <a:off x="1853" y="645"/>
                <a:ext cx="3" cy="9"/>
              </a:xfrm>
              <a:custGeom>
                <a:avLst/>
                <a:gdLst>
                  <a:gd name="T0" fmla="*/ 0 w 3"/>
                  <a:gd name="T1" fmla="*/ 4 h 9"/>
                  <a:gd name="T2" fmla="*/ 0 w 3"/>
                  <a:gd name="T3" fmla="*/ 9 h 9"/>
                  <a:gd name="T4" fmla="*/ 3 w 3"/>
                  <a:gd name="T5" fmla="*/ 0 h 9"/>
                  <a:gd name="T6" fmla="*/ 0 w 3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4"/>
                    </a:moveTo>
                    <a:lnTo>
                      <a:pt x="0" y="9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5" name="Freeform 1690"/>
              <p:cNvSpPr>
                <a:spLocks/>
              </p:cNvSpPr>
              <p:nvPr/>
            </p:nvSpPr>
            <p:spPr bwMode="auto">
              <a:xfrm>
                <a:off x="1851" y="63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4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3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6" name="Freeform 1691"/>
              <p:cNvSpPr>
                <a:spLocks/>
              </p:cNvSpPr>
              <p:nvPr/>
            </p:nvSpPr>
            <p:spPr bwMode="auto">
              <a:xfrm>
                <a:off x="1847" y="507"/>
                <a:ext cx="91" cy="242"/>
              </a:xfrm>
              <a:custGeom>
                <a:avLst/>
                <a:gdLst>
                  <a:gd name="T0" fmla="*/ 17 w 91"/>
                  <a:gd name="T1" fmla="*/ 188 h 242"/>
                  <a:gd name="T2" fmla="*/ 19 w 91"/>
                  <a:gd name="T3" fmla="*/ 166 h 242"/>
                  <a:gd name="T4" fmla="*/ 20 w 91"/>
                  <a:gd name="T5" fmla="*/ 142 h 242"/>
                  <a:gd name="T6" fmla="*/ 21 w 91"/>
                  <a:gd name="T7" fmla="*/ 132 h 242"/>
                  <a:gd name="T8" fmla="*/ 24 w 91"/>
                  <a:gd name="T9" fmla="*/ 116 h 242"/>
                  <a:gd name="T10" fmla="*/ 29 w 91"/>
                  <a:gd name="T11" fmla="*/ 109 h 242"/>
                  <a:gd name="T12" fmla="*/ 34 w 91"/>
                  <a:gd name="T13" fmla="*/ 92 h 242"/>
                  <a:gd name="T14" fmla="*/ 39 w 91"/>
                  <a:gd name="T15" fmla="*/ 75 h 242"/>
                  <a:gd name="T16" fmla="*/ 42 w 91"/>
                  <a:gd name="T17" fmla="*/ 65 h 242"/>
                  <a:gd name="T18" fmla="*/ 46 w 91"/>
                  <a:gd name="T19" fmla="*/ 55 h 242"/>
                  <a:gd name="T20" fmla="*/ 57 w 91"/>
                  <a:gd name="T21" fmla="*/ 31 h 242"/>
                  <a:gd name="T22" fmla="*/ 60 w 91"/>
                  <a:gd name="T23" fmla="*/ 31 h 242"/>
                  <a:gd name="T24" fmla="*/ 65 w 91"/>
                  <a:gd name="T25" fmla="*/ 25 h 242"/>
                  <a:gd name="T26" fmla="*/ 70 w 91"/>
                  <a:gd name="T27" fmla="*/ 20 h 242"/>
                  <a:gd name="T28" fmla="*/ 66 w 91"/>
                  <a:gd name="T29" fmla="*/ 19 h 242"/>
                  <a:gd name="T30" fmla="*/ 77 w 91"/>
                  <a:gd name="T31" fmla="*/ 6 h 242"/>
                  <a:gd name="T32" fmla="*/ 86 w 91"/>
                  <a:gd name="T33" fmla="*/ 1 h 242"/>
                  <a:gd name="T34" fmla="*/ 82 w 91"/>
                  <a:gd name="T35" fmla="*/ 1 h 242"/>
                  <a:gd name="T36" fmla="*/ 71 w 91"/>
                  <a:gd name="T37" fmla="*/ 6 h 242"/>
                  <a:gd name="T38" fmla="*/ 70 w 91"/>
                  <a:gd name="T39" fmla="*/ 7 h 242"/>
                  <a:gd name="T40" fmla="*/ 81 w 91"/>
                  <a:gd name="T41" fmla="*/ 4 h 242"/>
                  <a:gd name="T42" fmla="*/ 62 w 91"/>
                  <a:gd name="T43" fmla="*/ 14 h 242"/>
                  <a:gd name="T44" fmla="*/ 49 w 91"/>
                  <a:gd name="T45" fmla="*/ 26 h 242"/>
                  <a:gd name="T46" fmla="*/ 39 w 91"/>
                  <a:gd name="T47" fmla="*/ 41 h 242"/>
                  <a:gd name="T48" fmla="*/ 34 w 91"/>
                  <a:gd name="T49" fmla="*/ 56 h 242"/>
                  <a:gd name="T50" fmla="*/ 26 w 91"/>
                  <a:gd name="T51" fmla="*/ 71 h 242"/>
                  <a:gd name="T52" fmla="*/ 22 w 91"/>
                  <a:gd name="T53" fmla="*/ 84 h 242"/>
                  <a:gd name="T54" fmla="*/ 17 w 91"/>
                  <a:gd name="T55" fmla="*/ 96 h 242"/>
                  <a:gd name="T56" fmla="*/ 12 w 91"/>
                  <a:gd name="T57" fmla="*/ 108 h 242"/>
                  <a:gd name="T58" fmla="*/ 10 w 91"/>
                  <a:gd name="T59" fmla="*/ 119 h 242"/>
                  <a:gd name="T60" fmla="*/ 8 w 91"/>
                  <a:gd name="T61" fmla="*/ 119 h 242"/>
                  <a:gd name="T62" fmla="*/ 5 w 91"/>
                  <a:gd name="T63" fmla="*/ 135 h 242"/>
                  <a:gd name="T64" fmla="*/ 4 w 91"/>
                  <a:gd name="T65" fmla="*/ 152 h 242"/>
                  <a:gd name="T66" fmla="*/ 3 w 91"/>
                  <a:gd name="T67" fmla="*/ 171 h 242"/>
                  <a:gd name="T68" fmla="*/ 0 w 91"/>
                  <a:gd name="T69" fmla="*/ 191 h 242"/>
                  <a:gd name="T70" fmla="*/ 1 w 91"/>
                  <a:gd name="T71" fmla="*/ 211 h 242"/>
                  <a:gd name="T72" fmla="*/ 5 w 91"/>
                  <a:gd name="T73" fmla="*/ 241 h 242"/>
                  <a:gd name="T74" fmla="*/ 9 w 91"/>
                  <a:gd name="T75" fmla="*/ 241 h 242"/>
                  <a:gd name="T76" fmla="*/ 12 w 91"/>
                  <a:gd name="T77" fmla="*/ 234 h 2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1" h="242">
                    <a:moveTo>
                      <a:pt x="12" y="234"/>
                    </a:moveTo>
                    <a:lnTo>
                      <a:pt x="17" y="188"/>
                    </a:lnTo>
                    <a:lnTo>
                      <a:pt x="16" y="176"/>
                    </a:lnTo>
                    <a:lnTo>
                      <a:pt x="19" y="166"/>
                    </a:lnTo>
                    <a:lnTo>
                      <a:pt x="20" y="149"/>
                    </a:lnTo>
                    <a:lnTo>
                      <a:pt x="20" y="142"/>
                    </a:lnTo>
                    <a:lnTo>
                      <a:pt x="20" y="135"/>
                    </a:lnTo>
                    <a:lnTo>
                      <a:pt x="21" y="132"/>
                    </a:lnTo>
                    <a:lnTo>
                      <a:pt x="24" y="124"/>
                    </a:lnTo>
                    <a:lnTo>
                      <a:pt x="24" y="116"/>
                    </a:lnTo>
                    <a:lnTo>
                      <a:pt x="26" y="112"/>
                    </a:lnTo>
                    <a:lnTo>
                      <a:pt x="29" y="109"/>
                    </a:lnTo>
                    <a:lnTo>
                      <a:pt x="30" y="101"/>
                    </a:lnTo>
                    <a:lnTo>
                      <a:pt x="34" y="92"/>
                    </a:lnTo>
                    <a:lnTo>
                      <a:pt x="36" y="83"/>
                    </a:lnTo>
                    <a:lnTo>
                      <a:pt x="39" y="75"/>
                    </a:lnTo>
                    <a:lnTo>
                      <a:pt x="41" y="71"/>
                    </a:lnTo>
                    <a:lnTo>
                      <a:pt x="42" y="65"/>
                    </a:lnTo>
                    <a:lnTo>
                      <a:pt x="44" y="58"/>
                    </a:lnTo>
                    <a:lnTo>
                      <a:pt x="46" y="55"/>
                    </a:lnTo>
                    <a:lnTo>
                      <a:pt x="54" y="40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60" y="31"/>
                    </a:lnTo>
                    <a:lnTo>
                      <a:pt x="61" y="29"/>
                    </a:lnTo>
                    <a:lnTo>
                      <a:pt x="65" y="25"/>
                    </a:lnTo>
                    <a:lnTo>
                      <a:pt x="68" y="21"/>
                    </a:lnTo>
                    <a:lnTo>
                      <a:pt x="70" y="20"/>
                    </a:lnTo>
                    <a:lnTo>
                      <a:pt x="67" y="20"/>
                    </a:lnTo>
                    <a:lnTo>
                      <a:pt x="66" y="19"/>
                    </a:lnTo>
                    <a:lnTo>
                      <a:pt x="70" y="14"/>
                    </a:lnTo>
                    <a:lnTo>
                      <a:pt x="77" y="6"/>
                    </a:lnTo>
                    <a:lnTo>
                      <a:pt x="82" y="4"/>
                    </a:lnTo>
                    <a:lnTo>
                      <a:pt x="86" y="1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71" y="6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3" y="5"/>
                    </a:lnTo>
                    <a:lnTo>
                      <a:pt x="81" y="4"/>
                    </a:lnTo>
                    <a:lnTo>
                      <a:pt x="68" y="10"/>
                    </a:lnTo>
                    <a:lnTo>
                      <a:pt x="62" y="14"/>
                    </a:lnTo>
                    <a:lnTo>
                      <a:pt x="60" y="17"/>
                    </a:lnTo>
                    <a:lnTo>
                      <a:pt x="49" y="26"/>
                    </a:lnTo>
                    <a:lnTo>
                      <a:pt x="44" y="34"/>
                    </a:lnTo>
                    <a:lnTo>
                      <a:pt x="39" y="41"/>
                    </a:lnTo>
                    <a:lnTo>
                      <a:pt x="36" y="50"/>
                    </a:lnTo>
                    <a:lnTo>
                      <a:pt x="34" y="56"/>
                    </a:lnTo>
                    <a:lnTo>
                      <a:pt x="29" y="67"/>
                    </a:lnTo>
                    <a:lnTo>
                      <a:pt x="26" y="71"/>
                    </a:lnTo>
                    <a:lnTo>
                      <a:pt x="24" y="80"/>
                    </a:lnTo>
                    <a:lnTo>
                      <a:pt x="22" y="84"/>
                    </a:lnTo>
                    <a:lnTo>
                      <a:pt x="22" y="87"/>
                    </a:lnTo>
                    <a:lnTo>
                      <a:pt x="17" y="96"/>
                    </a:lnTo>
                    <a:lnTo>
                      <a:pt x="14" y="102"/>
                    </a:lnTo>
                    <a:lnTo>
                      <a:pt x="12" y="108"/>
                    </a:lnTo>
                    <a:lnTo>
                      <a:pt x="11" y="113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6" y="127"/>
                    </a:lnTo>
                    <a:lnTo>
                      <a:pt x="5" y="135"/>
                    </a:lnTo>
                    <a:lnTo>
                      <a:pt x="5" y="140"/>
                    </a:lnTo>
                    <a:lnTo>
                      <a:pt x="4" y="152"/>
                    </a:lnTo>
                    <a:lnTo>
                      <a:pt x="1" y="162"/>
                    </a:lnTo>
                    <a:lnTo>
                      <a:pt x="3" y="171"/>
                    </a:lnTo>
                    <a:lnTo>
                      <a:pt x="1" y="181"/>
                    </a:lnTo>
                    <a:lnTo>
                      <a:pt x="0" y="191"/>
                    </a:lnTo>
                    <a:lnTo>
                      <a:pt x="1" y="201"/>
                    </a:lnTo>
                    <a:lnTo>
                      <a:pt x="1" y="211"/>
                    </a:lnTo>
                    <a:lnTo>
                      <a:pt x="3" y="221"/>
                    </a:lnTo>
                    <a:lnTo>
                      <a:pt x="5" y="241"/>
                    </a:lnTo>
                    <a:lnTo>
                      <a:pt x="8" y="242"/>
                    </a:lnTo>
                    <a:lnTo>
                      <a:pt x="9" y="241"/>
                    </a:lnTo>
                    <a:lnTo>
                      <a:pt x="11" y="239"/>
                    </a:lnTo>
                    <a:lnTo>
                      <a:pt x="12" y="23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7" name="Freeform 1692"/>
              <p:cNvSpPr>
                <a:spLocks/>
              </p:cNvSpPr>
              <p:nvPr/>
            </p:nvSpPr>
            <p:spPr bwMode="auto">
              <a:xfrm>
                <a:off x="1874" y="759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1 h 8"/>
                  <a:gd name="T4" fmla="*/ 0 w 3"/>
                  <a:gd name="T5" fmla="*/ 0 h 8"/>
                  <a:gd name="T6" fmla="*/ 3 w 3"/>
                  <a:gd name="T7" fmla="*/ 8 h 8"/>
                  <a:gd name="T8" fmla="*/ 2 w 3"/>
                  <a:gd name="T9" fmla="*/ 5 h 8"/>
                  <a:gd name="T10" fmla="*/ 0 w 3"/>
                  <a:gd name="T11" fmla="*/ 5 h 8"/>
                  <a:gd name="T12" fmla="*/ 0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8" name="Freeform 1693"/>
              <p:cNvSpPr>
                <a:spLocks/>
              </p:cNvSpPr>
              <p:nvPr/>
            </p:nvSpPr>
            <p:spPr bwMode="auto">
              <a:xfrm>
                <a:off x="1881" y="770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2 h 7"/>
                  <a:gd name="T4" fmla="*/ 0 w 1"/>
                  <a:gd name="T5" fmla="*/ 5 h 7"/>
                  <a:gd name="T6" fmla="*/ 0 w 1"/>
                  <a:gd name="T7" fmla="*/ 7 h 7"/>
                  <a:gd name="T8" fmla="*/ 0 w 1"/>
                  <a:gd name="T9" fmla="*/ 5 h 7"/>
                  <a:gd name="T10" fmla="*/ 0 w 1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19" name="Freeform 1694"/>
              <p:cNvSpPr>
                <a:spLocks/>
              </p:cNvSpPr>
              <p:nvPr/>
            </p:nvSpPr>
            <p:spPr bwMode="auto">
              <a:xfrm>
                <a:off x="1889" y="759"/>
                <a:ext cx="2" cy="4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0" name="Freeform 1695"/>
              <p:cNvSpPr>
                <a:spLocks/>
              </p:cNvSpPr>
              <p:nvPr/>
            </p:nvSpPr>
            <p:spPr bwMode="auto">
              <a:xfrm>
                <a:off x="1872" y="675"/>
                <a:ext cx="52" cy="248"/>
              </a:xfrm>
              <a:custGeom>
                <a:avLst/>
                <a:gdLst>
                  <a:gd name="T0" fmla="*/ 51 w 52"/>
                  <a:gd name="T1" fmla="*/ 245 h 248"/>
                  <a:gd name="T2" fmla="*/ 47 w 52"/>
                  <a:gd name="T3" fmla="*/ 235 h 248"/>
                  <a:gd name="T4" fmla="*/ 45 w 52"/>
                  <a:gd name="T5" fmla="*/ 228 h 248"/>
                  <a:gd name="T6" fmla="*/ 41 w 52"/>
                  <a:gd name="T7" fmla="*/ 216 h 248"/>
                  <a:gd name="T8" fmla="*/ 38 w 52"/>
                  <a:gd name="T9" fmla="*/ 207 h 248"/>
                  <a:gd name="T10" fmla="*/ 36 w 52"/>
                  <a:gd name="T11" fmla="*/ 194 h 248"/>
                  <a:gd name="T12" fmla="*/ 30 w 52"/>
                  <a:gd name="T13" fmla="*/ 167 h 248"/>
                  <a:gd name="T14" fmla="*/ 25 w 52"/>
                  <a:gd name="T15" fmla="*/ 150 h 248"/>
                  <a:gd name="T16" fmla="*/ 20 w 52"/>
                  <a:gd name="T17" fmla="*/ 134 h 248"/>
                  <a:gd name="T18" fmla="*/ 24 w 52"/>
                  <a:gd name="T19" fmla="*/ 139 h 248"/>
                  <a:gd name="T20" fmla="*/ 17 w 52"/>
                  <a:gd name="T21" fmla="*/ 103 h 248"/>
                  <a:gd name="T22" fmla="*/ 15 w 52"/>
                  <a:gd name="T23" fmla="*/ 99 h 248"/>
                  <a:gd name="T24" fmla="*/ 16 w 52"/>
                  <a:gd name="T25" fmla="*/ 97 h 248"/>
                  <a:gd name="T26" fmla="*/ 16 w 52"/>
                  <a:gd name="T27" fmla="*/ 98 h 248"/>
                  <a:gd name="T28" fmla="*/ 14 w 52"/>
                  <a:gd name="T29" fmla="*/ 94 h 248"/>
                  <a:gd name="T30" fmla="*/ 14 w 52"/>
                  <a:gd name="T31" fmla="*/ 85 h 248"/>
                  <a:gd name="T32" fmla="*/ 16 w 52"/>
                  <a:gd name="T33" fmla="*/ 81 h 248"/>
                  <a:gd name="T34" fmla="*/ 12 w 52"/>
                  <a:gd name="T35" fmla="*/ 48 h 248"/>
                  <a:gd name="T36" fmla="*/ 12 w 52"/>
                  <a:gd name="T37" fmla="*/ 44 h 248"/>
                  <a:gd name="T38" fmla="*/ 12 w 52"/>
                  <a:gd name="T39" fmla="*/ 36 h 248"/>
                  <a:gd name="T40" fmla="*/ 11 w 52"/>
                  <a:gd name="T41" fmla="*/ 44 h 248"/>
                  <a:gd name="T42" fmla="*/ 11 w 52"/>
                  <a:gd name="T43" fmla="*/ 58 h 248"/>
                  <a:gd name="T44" fmla="*/ 10 w 52"/>
                  <a:gd name="T45" fmla="*/ 52 h 248"/>
                  <a:gd name="T46" fmla="*/ 7 w 52"/>
                  <a:gd name="T47" fmla="*/ 33 h 248"/>
                  <a:gd name="T48" fmla="*/ 9 w 52"/>
                  <a:gd name="T49" fmla="*/ 21 h 248"/>
                  <a:gd name="T50" fmla="*/ 9 w 52"/>
                  <a:gd name="T51" fmla="*/ 12 h 248"/>
                  <a:gd name="T52" fmla="*/ 7 w 52"/>
                  <a:gd name="T53" fmla="*/ 11 h 248"/>
                  <a:gd name="T54" fmla="*/ 6 w 52"/>
                  <a:gd name="T55" fmla="*/ 15 h 248"/>
                  <a:gd name="T56" fmla="*/ 5 w 52"/>
                  <a:gd name="T57" fmla="*/ 8 h 248"/>
                  <a:gd name="T58" fmla="*/ 5 w 52"/>
                  <a:gd name="T59" fmla="*/ 0 h 248"/>
                  <a:gd name="T60" fmla="*/ 5 w 52"/>
                  <a:gd name="T61" fmla="*/ 6 h 248"/>
                  <a:gd name="T62" fmla="*/ 2 w 52"/>
                  <a:gd name="T63" fmla="*/ 13 h 248"/>
                  <a:gd name="T64" fmla="*/ 0 w 52"/>
                  <a:gd name="T65" fmla="*/ 13 h 248"/>
                  <a:gd name="T66" fmla="*/ 0 w 52"/>
                  <a:gd name="T67" fmla="*/ 20 h 248"/>
                  <a:gd name="T68" fmla="*/ 2 w 52"/>
                  <a:gd name="T69" fmla="*/ 23 h 248"/>
                  <a:gd name="T70" fmla="*/ 0 w 52"/>
                  <a:gd name="T71" fmla="*/ 26 h 248"/>
                  <a:gd name="T72" fmla="*/ 2 w 52"/>
                  <a:gd name="T73" fmla="*/ 33 h 248"/>
                  <a:gd name="T74" fmla="*/ 5 w 52"/>
                  <a:gd name="T75" fmla="*/ 17 h 248"/>
                  <a:gd name="T76" fmla="*/ 6 w 52"/>
                  <a:gd name="T77" fmla="*/ 15 h 248"/>
                  <a:gd name="T78" fmla="*/ 4 w 52"/>
                  <a:gd name="T79" fmla="*/ 37 h 248"/>
                  <a:gd name="T80" fmla="*/ 1 w 52"/>
                  <a:gd name="T81" fmla="*/ 39 h 248"/>
                  <a:gd name="T82" fmla="*/ 2 w 52"/>
                  <a:gd name="T83" fmla="*/ 52 h 248"/>
                  <a:gd name="T84" fmla="*/ 4 w 52"/>
                  <a:gd name="T85" fmla="*/ 67 h 248"/>
                  <a:gd name="T86" fmla="*/ 2 w 52"/>
                  <a:gd name="T87" fmla="*/ 73 h 248"/>
                  <a:gd name="T88" fmla="*/ 1 w 52"/>
                  <a:gd name="T89" fmla="*/ 81 h 248"/>
                  <a:gd name="T90" fmla="*/ 4 w 52"/>
                  <a:gd name="T91" fmla="*/ 77 h 248"/>
                  <a:gd name="T92" fmla="*/ 4 w 52"/>
                  <a:gd name="T93" fmla="*/ 74 h 248"/>
                  <a:gd name="T94" fmla="*/ 9 w 52"/>
                  <a:gd name="T95" fmla="*/ 92 h 248"/>
                  <a:gd name="T96" fmla="*/ 10 w 52"/>
                  <a:gd name="T97" fmla="*/ 107 h 248"/>
                  <a:gd name="T98" fmla="*/ 10 w 52"/>
                  <a:gd name="T99" fmla="*/ 115 h 248"/>
                  <a:gd name="T100" fmla="*/ 11 w 52"/>
                  <a:gd name="T101" fmla="*/ 131 h 248"/>
                  <a:gd name="T102" fmla="*/ 9 w 52"/>
                  <a:gd name="T103" fmla="*/ 130 h 248"/>
                  <a:gd name="T104" fmla="*/ 12 w 52"/>
                  <a:gd name="T105" fmla="*/ 140 h 248"/>
                  <a:gd name="T106" fmla="*/ 16 w 52"/>
                  <a:gd name="T107" fmla="*/ 160 h 248"/>
                  <a:gd name="T108" fmla="*/ 17 w 52"/>
                  <a:gd name="T109" fmla="*/ 169 h 248"/>
                  <a:gd name="T110" fmla="*/ 22 w 52"/>
                  <a:gd name="T111" fmla="*/ 186 h 248"/>
                  <a:gd name="T112" fmla="*/ 27 w 52"/>
                  <a:gd name="T113" fmla="*/ 206 h 248"/>
                  <a:gd name="T114" fmla="*/ 32 w 52"/>
                  <a:gd name="T115" fmla="*/ 216 h 248"/>
                  <a:gd name="T116" fmla="*/ 40 w 52"/>
                  <a:gd name="T117" fmla="*/ 243 h 248"/>
                  <a:gd name="T118" fmla="*/ 51 w 52"/>
                  <a:gd name="T119" fmla="*/ 248 h 248"/>
                  <a:gd name="T120" fmla="*/ 52 w 52"/>
                  <a:gd name="T121" fmla="*/ 243 h 2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2" h="248">
                    <a:moveTo>
                      <a:pt x="52" y="243"/>
                    </a:moveTo>
                    <a:lnTo>
                      <a:pt x="52" y="245"/>
                    </a:lnTo>
                    <a:lnTo>
                      <a:pt x="51" y="245"/>
                    </a:lnTo>
                    <a:lnTo>
                      <a:pt x="48" y="242"/>
                    </a:lnTo>
                    <a:lnTo>
                      <a:pt x="47" y="237"/>
                    </a:lnTo>
                    <a:lnTo>
                      <a:pt x="47" y="235"/>
                    </a:lnTo>
                    <a:lnTo>
                      <a:pt x="47" y="232"/>
                    </a:lnTo>
                    <a:lnTo>
                      <a:pt x="46" y="228"/>
                    </a:lnTo>
                    <a:lnTo>
                      <a:pt x="45" y="228"/>
                    </a:lnTo>
                    <a:lnTo>
                      <a:pt x="43" y="227"/>
                    </a:lnTo>
                    <a:lnTo>
                      <a:pt x="42" y="222"/>
                    </a:lnTo>
                    <a:lnTo>
                      <a:pt x="41" y="216"/>
                    </a:lnTo>
                    <a:lnTo>
                      <a:pt x="38" y="213"/>
                    </a:lnTo>
                    <a:lnTo>
                      <a:pt x="37" y="206"/>
                    </a:lnTo>
                    <a:lnTo>
                      <a:pt x="38" y="207"/>
                    </a:lnTo>
                    <a:lnTo>
                      <a:pt x="40" y="206"/>
                    </a:lnTo>
                    <a:lnTo>
                      <a:pt x="38" y="202"/>
                    </a:lnTo>
                    <a:lnTo>
                      <a:pt x="36" y="194"/>
                    </a:lnTo>
                    <a:lnTo>
                      <a:pt x="33" y="184"/>
                    </a:lnTo>
                    <a:lnTo>
                      <a:pt x="31" y="174"/>
                    </a:lnTo>
                    <a:lnTo>
                      <a:pt x="30" y="167"/>
                    </a:lnTo>
                    <a:lnTo>
                      <a:pt x="29" y="161"/>
                    </a:lnTo>
                    <a:lnTo>
                      <a:pt x="27" y="154"/>
                    </a:lnTo>
                    <a:lnTo>
                      <a:pt x="25" y="150"/>
                    </a:lnTo>
                    <a:lnTo>
                      <a:pt x="24" y="144"/>
                    </a:lnTo>
                    <a:lnTo>
                      <a:pt x="22" y="140"/>
                    </a:lnTo>
                    <a:lnTo>
                      <a:pt x="20" y="134"/>
                    </a:lnTo>
                    <a:lnTo>
                      <a:pt x="20" y="131"/>
                    </a:lnTo>
                    <a:lnTo>
                      <a:pt x="21" y="135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4" y="139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6" y="102"/>
                    </a:lnTo>
                    <a:lnTo>
                      <a:pt x="15" y="99"/>
                    </a:lnTo>
                    <a:lnTo>
                      <a:pt x="16" y="100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8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5" y="98"/>
                    </a:lnTo>
                    <a:lnTo>
                      <a:pt x="15" y="97"/>
                    </a:lnTo>
                    <a:lnTo>
                      <a:pt x="14" y="94"/>
                    </a:lnTo>
                    <a:lnTo>
                      <a:pt x="14" y="89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4" y="88"/>
                    </a:lnTo>
                    <a:lnTo>
                      <a:pt x="15" y="85"/>
                    </a:lnTo>
                    <a:lnTo>
                      <a:pt x="16" y="81"/>
                    </a:lnTo>
                    <a:lnTo>
                      <a:pt x="15" y="72"/>
                    </a:lnTo>
                    <a:lnTo>
                      <a:pt x="14" y="64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1" y="31"/>
                    </a:lnTo>
                    <a:lnTo>
                      <a:pt x="10" y="33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1" y="53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0" y="52"/>
                    </a:lnTo>
                    <a:lnTo>
                      <a:pt x="10" y="48"/>
                    </a:lnTo>
                    <a:lnTo>
                      <a:pt x="6" y="39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30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20"/>
                    </a:lnTo>
                    <a:lnTo>
                      <a:pt x="6" y="26"/>
                    </a:lnTo>
                    <a:lnTo>
                      <a:pt x="4" y="37"/>
                    </a:lnTo>
                    <a:lnTo>
                      <a:pt x="2" y="39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2"/>
                    </a:lnTo>
                    <a:lnTo>
                      <a:pt x="2" y="5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1" y="73"/>
                    </a:lnTo>
                    <a:lnTo>
                      <a:pt x="1" y="74"/>
                    </a:lnTo>
                    <a:lnTo>
                      <a:pt x="1" y="81"/>
                    </a:lnTo>
                    <a:lnTo>
                      <a:pt x="2" y="84"/>
                    </a:lnTo>
                    <a:lnTo>
                      <a:pt x="4" y="81"/>
                    </a:lnTo>
                    <a:lnTo>
                      <a:pt x="4" y="77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4" y="74"/>
                    </a:lnTo>
                    <a:lnTo>
                      <a:pt x="6" y="83"/>
                    </a:lnTo>
                    <a:lnTo>
                      <a:pt x="7" y="90"/>
                    </a:lnTo>
                    <a:lnTo>
                      <a:pt x="9" y="92"/>
                    </a:lnTo>
                    <a:lnTo>
                      <a:pt x="10" y="98"/>
                    </a:lnTo>
                    <a:lnTo>
                      <a:pt x="10" y="103"/>
                    </a:lnTo>
                    <a:lnTo>
                      <a:pt x="10" y="107"/>
                    </a:lnTo>
                    <a:lnTo>
                      <a:pt x="7" y="103"/>
                    </a:lnTo>
                    <a:lnTo>
                      <a:pt x="9" y="110"/>
                    </a:lnTo>
                    <a:lnTo>
                      <a:pt x="10" y="115"/>
                    </a:lnTo>
                    <a:lnTo>
                      <a:pt x="10" y="120"/>
                    </a:lnTo>
                    <a:lnTo>
                      <a:pt x="10" y="125"/>
                    </a:lnTo>
                    <a:lnTo>
                      <a:pt x="11" y="131"/>
                    </a:lnTo>
                    <a:lnTo>
                      <a:pt x="11" y="130"/>
                    </a:lnTo>
                    <a:lnTo>
                      <a:pt x="10" y="129"/>
                    </a:lnTo>
                    <a:lnTo>
                      <a:pt x="9" y="130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2" y="140"/>
                    </a:lnTo>
                    <a:lnTo>
                      <a:pt x="14" y="146"/>
                    </a:lnTo>
                    <a:lnTo>
                      <a:pt x="16" y="158"/>
                    </a:lnTo>
                    <a:lnTo>
                      <a:pt x="16" y="160"/>
                    </a:lnTo>
                    <a:lnTo>
                      <a:pt x="15" y="159"/>
                    </a:lnTo>
                    <a:lnTo>
                      <a:pt x="16" y="167"/>
                    </a:lnTo>
                    <a:lnTo>
                      <a:pt x="17" y="169"/>
                    </a:lnTo>
                    <a:lnTo>
                      <a:pt x="17" y="171"/>
                    </a:lnTo>
                    <a:lnTo>
                      <a:pt x="19" y="177"/>
                    </a:lnTo>
                    <a:lnTo>
                      <a:pt x="22" y="186"/>
                    </a:lnTo>
                    <a:lnTo>
                      <a:pt x="24" y="194"/>
                    </a:lnTo>
                    <a:lnTo>
                      <a:pt x="26" y="200"/>
                    </a:lnTo>
                    <a:lnTo>
                      <a:pt x="27" y="206"/>
                    </a:lnTo>
                    <a:lnTo>
                      <a:pt x="29" y="212"/>
                    </a:lnTo>
                    <a:lnTo>
                      <a:pt x="31" y="216"/>
                    </a:lnTo>
                    <a:lnTo>
                      <a:pt x="32" y="216"/>
                    </a:lnTo>
                    <a:lnTo>
                      <a:pt x="33" y="215"/>
                    </a:lnTo>
                    <a:lnTo>
                      <a:pt x="36" y="230"/>
                    </a:lnTo>
                    <a:lnTo>
                      <a:pt x="40" y="243"/>
                    </a:lnTo>
                    <a:lnTo>
                      <a:pt x="41" y="245"/>
                    </a:lnTo>
                    <a:lnTo>
                      <a:pt x="48" y="248"/>
                    </a:lnTo>
                    <a:lnTo>
                      <a:pt x="51" y="248"/>
                    </a:lnTo>
                    <a:lnTo>
                      <a:pt x="52" y="248"/>
                    </a:lnTo>
                    <a:lnTo>
                      <a:pt x="52" y="247"/>
                    </a:lnTo>
                    <a:lnTo>
                      <a:pt x="52" y="24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1" name="Freeform 1696"/>
              <p:cNvSpPr>
                <a:spLocks/>
              </p:cNvSpPr>
              <p:nvPr/>
            </p:nvSpPr>
            <p:spPr bwMode="auto">
              <a:xfrm>
                <a:off x="1883" y="68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2" name="Freeform 1697"/>
              <p:cNvSpPr>
                <a:spLocks/>
              </p:cNvSpPr>
              <p:nvPr/>
            </p:nvSpPr>
            <p:spPr bwMode="auto">
              <a:xfrm>
                <a:off x="1940" y="994"/>
                <a:ext cx="9" cy="15"/>
              </a:xfrm>
              <a:custGeom>
                <a:avLst/>
                <a:gdLst>
                  <a:gd name="T0" fmla="*/ 3 w 9"/>
                  <a:gd name="T1" fmla="*/ 10 h 15"/>
                  <a:gd name="T2" fmla="*/ 8 w 9"/>
                  <a:gd name="T3" fmla="*/ 15 h 15"/>
                  <a:gd name="T4" fmla="*/ 9 w 9"/>
                  <a:gd name="T5" fmla="*/ 15 h 15"/>
                  <a:gd name="T6" fmla="*/ 9 w 9"/>
                  <a:gd name="T7" fmla="*/ 14 h 15"/>
                  <a:gd name="T8" fmla="*/ 4 w 9"/>
                  <a:gd name="T9" fmla="*/ 8 h 15"/>
                  <a:gd name="T10" fmla="*/ 0 w 9"/>
                  <a:gd name="T11" fmla="*/ 0 h 15"/>
                  <a:gd name="T12" fmla="*/ 0 w 9"/>
                  <a:gd name="T13" fmla="*/ 3 h 15"/>
                  <a:gd name="T14" fmla="*/ 2 w 9"/>
                  <a:gd name="T15" fmla="*/ 5 h 15"/>
                  <a:gd name="T16" fmla="*/ 3 w 9"/>
                  <a:gd name="T17" fmla="*/ 1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3" name="Freeform 1698"/>
              <p:cNvSpPr>
                <a:spLocks/>
              </p:cNvSpPr>
              <p:nvPr/>
            </p:nvSpPr>
            <p:spPr bwMode="auto">
              <a:xfrm>
                <a:off x="1876" y="773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6 h 6"/>
                  <a:gd name="T4" fmla="*/ 1 w 1"/>
                  <a:gd name="T5" fmla="*/ 5 h 6"/>
                  <a:gd name="T6" fmla="*/ 1 w 1"/>
                  <a:gd name="T7" fmla="*/ 2 h 6"/>
                  <a:gd name="T8" fmla="*/ 0 w 1"/>
                  <a:gd name="T9" fmla="*/ 1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4" name="Freeform 1699"/>
              <p:cNvSpPr>
                <a:spLocks/>
              </p:cNvSpPr>
              <p:nvPr/>
            </p:nvSpPr>
            <p:spPr bwMode="auto">
              <a:xfrm>
                <a:off x="1963" y="1011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4 h 4"/>
                  <a:gd name="T4" fmla="*/ 3 w 5"/>
                  <a:gd name="T5" fmla="*/ 3 h 4"/>
                  <a:gd name="T6" fmla="*/ 0 w 5"/>
                  <a:gd name="T7" fmla="*/ 0 h 4"/>
                  <a:gd name="T8" fmla="*/ 2 w 5"/>
                  <a:gd name="T9" fmla="*/ 3 h 4"/>
                  <a:gd name="T10" fmla="*/ 3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5" name="Freeform 1700"/>
              <p:cNvSpPr>
                <a:spLocks/>
              </p:cNvSpPr>
              <p:nvPr/>
            </p:nvSpPr>
            <p:spPr bwMode="auto">
              <a:xfrm>
                <a:off x="1974" y="1020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5 w 5"/>
                  <a:gd name="T3" fmla="*/ 3 h 5"/>
                  <a:gd name="T4" fmla="*/ 2 w 5"/>
                  <a:gd name="T5" fmla="*/ 1 h 5"/>
                  <a:gd name="T6" fmla="*/ 0 w 5"/>
                  <a:gd name="T7" fmla="*/ 0 h 5"/>
                  <a:gd name="T8" fmla="*/ 2 w 5"/>
                  <a:gd name="T9" fmla="*/ 3 h 5"/>
                  <a:gd name="T10" fmla="*/ 4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6" name="Freeform 1701"/>
              <p:cNvSpPr>
                <a:spLocks/>
              </p:cNvSpPr>
              <p:nvPr/>
            </p:nvSpPr>
            <p:spPr bwMode="auto">
              <a:xfrm>
                <a:off x="1960" y="1000"/>
                <a:ext cx="14" cy="18"/>
              </a:xfrm>
              <a:custGeom>
                <a:avLst/>
                <a:gdLst>
                  <a:gd name="T0" fmla="*/ 0 w 14"/>
                  <a:gd name="T1" fmla="*/ 2 h 18"/>
                  <a:gd name="T2" fmla="*/ 1 w 14"/>
                  <a:gd name="T3" fmla="*/ 5 h 18"/>
                  <a:gd name="T4" fmla="*/ 4 w 14"/>
                  <a:gd name="T5" fmla="*/ 8 h 18"/>
                  <a:gd name="T6" fmla="*/ 6 w 14"/>
                  <a:gd name="T7" fmla="*/ 10 h 18"/>
                  <a:gd name="T8" fmla="*/ 8 w 14"/>
                  <a:gd name="T9" fmla="*/ 14 h 18"/>
                  <a:gd name="T10" fmla="*/ 11 w 14"/>
                  <a:gd name="T11" fmla="*/ 16 h 18"/>
                  <a:gd name="T12" fmla="*/ 13 w 14"/>
                  <a:gd name="T13" fmla="*/ 18 h 18"/>
                  <a:gd name="T14" fmla="*/ 14 w 14"/>
                  <a:gd name="T15" fmla="*/ 16 h 18"/>
                  <a:gd name="T16" fmla="*/ 14 w 14"/>
                  <a:gd name="T17" fmla="*/ 14 h 18"/>
                  <a:gd name="T18" fmla="*/ 13 w 14"/>
                  <a:gd name="T19" fmla="*/ 14 h 18"/>
                  <a:gd name="T20" fmla="*/ 11 w 14"/>
                  <a:gd name="T21" fmla="*/ 14 h 18"/>
                  <a:gd name="T22" fmla="*/ 10 w 14"/>
                  <a:gd name="T23" fmla="*/ 14 h 18"/>
                  <a:gd name="T24" fmla="*/ 8 w 14"/>
                  <a:gd name="T25" fmla="*/ 11 h 18"/>
                  <a:gd name="T26" fmla="*/ 5 w 14"/>
                  <a:gd name="T27" fmla="*/ 8 h 18"/>
                  <a:gd name="T28" fmla="*/ 4 w 14"/>
                  <a:gd name="T29" fmla="*/ 4 h 18"/>
                  <a:gd name="T30" fmla="*/ 1 w 14"/>
                  <a:gd name="T31" fmla="*/ 0 h 18"/>
                  <a:gd name="T32" fmla="*/ 1 w 14"/>
                  <a:gd name="T33" fmla="*/ 2 h 18"/>
                  <a:gd name="T34" fmla="*/ 1 w 14"/>
                  <a:gd name="T35" fmla="*/ 3 h 18"/>
                  <a:gd name="T36" fmla="*/ 0 w 14"/>
                  <a:gd name="T37" fmla="*/ 2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4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5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7" name="Freeform 1702"/>
              <p:cNvSpPr>
                <a:spLocks/>
              </p:cNvSpPr>
              <p:nvPr/>
            </p:nvSpPr>
            <p:spPr bwMode="auto">
              <a:xfrm>
                <a:off x="1978" y="101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8" name="Freeform 1703"/>
              <p:cNvSpPr>
                <a:spLocks/>
              </p:cNvSpPr>
              <p:nvPr/>
            </p:nvSpPr>
            <p:spPr bwMode="auto">
              <a:xfrm>
                <a:off x="1961" y="99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0 w 4"/>
                  <a:gd name="T3" fmla="*/ 0 h 7"/>
                  <a:gd name="T4" fmla="*/ 4 w 4"/>
                  <a:gd name="T5" fmla="*/ 7 h 7"/>
                  <a:gd name="T6" fmla="*/ 3 w 4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29" name="Freeform 1704"/>
              <p:cNvSpPr>
                <a:spLocks/>
              </p:cNvSpPr>
              <p:nvPr/>
            </p:nvSpPr>
            <p:spPr bwMode="auto">
              <a:xfrm>
                <a:off x="1968" y="99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2 w 3"/>
                  <a:gd name="T9" fmla="*/ 4 h 4"/>
                  <a:gd name="T10" fmla="*/ 3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0" name="Freeform 1705"/>
              <p:cNvSpPr>
                <a:spLocks/>
              </p:cNvSpPr>
              <p:nvPr/>
            </p:nvSpPr>
            <p:spPr bwMode="auto">
              <a:xfrm>
                <a:off x="1927" y="939"/>
                <a:ext cx="123" cy="137"/>
              </a:xfrm>
              <a:custGeom>
                <a:avLst/>
                <a:gdLst>
                  <a:gd name="T0" fmla="*/ 2 w 123"/>
                  <a:gd name="T1" fmla="*/ 23 h 137"/>
                  <a:gd name="T2" fmla="*/ 13 w 123"/>
                  <a:gd name="T3" fmla="*/ 46 h 137"/>
                  <a:gd name="T4" fmla="*/ 23 w 123"/>
                  <a:gd name="T5" fmla="*/ 64 h 137"/>
                  <a:gd name="T6" fmla="*/ 31 w 123"/>
                  <a:gd name="T7" fmla="*/ 71 h 137"/>
                  <a:gd name="T8" fmla="*/ 34 w 123"/>
                  <a:gd name="T9" fmla="*/ 79 h 137"/>
                  <a:gd name="T10" fmla="*/ 41 w 123"/>
                  <a:gd name="T11" fmla="*/ 86 h 137"/>
                  <a:gd name="T12" fmla="*/ 51 w 123"/>
                  <a:gd name="T13" fmla="*/ 99 h 137"/>
                  <a:gd name="T14" fmla="*/ 61 w 123"/>
                  <a:gd name="T15" fmla="*/ 106 h 137"/>
                  <a:gd name="T16" fmla="*/ 67 w 123"/>
                  <a:gd name="T17" fmla="*/ 112 h 137"/>
                  <a:gd name="T18" fmla="*/ 73 w 123"/>
                  <a:gd name="T19" fmla="*/ 117 h 137"/>
                  <a:gd name="T20" fmla="*/ 83 w 123"/>
                  <a:gd name="T21" fmla="*/ 125 h 137"/>
                  <a:gd name="T22" fmla="*/ 90 w 123"/>
                  <a:gd name="T23" fmla="*/ 127 h 137"/>
                  <a:gd name="T24" fmla="*/ 89 w 123"/>
                  <a:gd name="T25" fmla="*/ 128 h 137"/>
                  <a:gd name="T26" fmla="*/ 92 w 123"/>
                  <a:gd name="T27" fmla="*/ 131 h 137"/>
                  <a:gd name="T28" fmla="*/ 99 w 123"/>
                  <a:gd name="T29" fmla="*/ 136 h 137"/>
                  <a:gd name="T30" fmla="*/ 99 w 123"/>
                  <a:gd name="T31" fmla="*/ 133 h 137"/>
                  <a:gd name="T32" fmla="*/ 105 w 123"/>
                  <a:gd name="T33" fmla="*/ 133 h 137"/>
                  <a:gd name="T34" fmla="*/ 123 w 123"/>
                  <a:gd name="T35" fmla="*/ 137 h 137"/>
                  <a:gd name="T36" fmla="*/ 112 w 123"/>
                  <a:gd name="T37" fmla="*/ 130 h 137"/>
                  <a:gd name="T38" fmla="*/ 110 w 123"/>
                  <a:gd name="T39" fmla="*/ 130 h 137"/>
                  <a:gd name="T40" fmla="*/ 116 w 123"/>
                  <a:gd name="T41" fmla="*/ 135 h 137"/>
                  <a:gd name="T42" fmla="*/ 104 w 123"/>
                  <a:gd name="T43" fmla="*/ 127 h 137"/>
                  <a:gd name="T44" fmla="*/ 98 w 123"/>
                  <a:gd name="T45" fmla="*/ 122 h 137"/>
                  <a:gd name="T46" fmla="*/ 85 w 123"/>
                  <a:gd name="T47" fmla="*/ 111 h 137"/>
                  <a:gd name="T48" fmla="*/ 73 w 123"/>
                  <a:gd name="T49" fmla="*/ 102 h 137"/>
                  <a:gd name="T50" fmla="*/ 68 w 123"/>
                  <a:gd name="T51" fmla="*/ 96 h 137"/>
                  <a:gd name="T52" fmla="*/ 59 w 123"/>
                  <a:gd name="T53" fmla="*/ 90 h 137"/>
                  <a:gd name="T54" fmla="*/ 54 w 123"/>
                  <a:gd name="T55" fmla="*/ 80 h 137"/>
                  <a:gd name="T56" fmla="*/ 48 w 123"/>
                  <a:gd name="T57" fmla="*/ 75 h 137"/>
                  <a:gd name="T58" fmla="*/ 48 w 123"/>
                  <a:gd name="T59" fmla="*/ 70 h 137"/>
                  <a:gd name="T60" fmla="*/ 42 w 123"/>
                  <a:gd name="T61" fmla="*/ 61 h 137"/>
                  <a:gd name="T62" fmla="*/ 34 w 123"/>
                  <a:gd name="T63" fmla="*/ 53 h 137"/>
                  <a:gd name="T64" fmla="*/ 28 w 123"/>
                  <a:gd name="T65" fmla="*/ 41 h 137"/>
                  <a:gd name="T66" fmla="*/ 22 w 123"/>
                  <a:gd name="T67" fmla="*/ 30 h 137"/>
                  <a:gd name="T68" fmla="*/ 11 w 123"/>
                  <a:gd name="T69" fmla="*/ 12 h 137"/>
                  <a:gd name="T70" fmla="*/ 2 w 123"/>
                  <a:gd name="T71" fmla="*/ 0 h 137"/>
                  <a:gd name="T72" fmla="*/ 0 w 123"/>
                  <a:gd name="T73" fmla="*/ 4 h 1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3" h="137">
                    <a:moveTo>
                      <a:pt x="0" y="8"/>
                    </a:moveTo>
                    <a:lnTo>
                      <a:pt x="2" y="23"/>
                    </a:lnTo>
                    <a:lnTo>
                      <a:pt x="8" y="40"/>
                    </a:lnTo>
                    <a:lnTo>
                      <a:pt x="13" y="46"/>
                    </a:lnTo>
                    <a:lnTo>
                      <a:pt x="16" y="54"/>
                    </a:lnTo>
                    <a:lnTo>
                      <a:pt x="23" y="64"/>
                    </a:lnTo>
                    <a:lnTo>
                      <a:pt x="27" y="69"/>
                    </a:lnTo>
                    <a:lnTo>
                      <a:pt x="31" y="71"/>
                    </a:lnTo>
                    <a:lnTo>
                      <a:pt x="31" y="74"/>
                    </a:lnTo>
                    <a:lnTo>
                      <a:pt x="34" y="79"/>
                    </a:lnTo>
                    <a:lnTo>
                      <a:pt x="39" y="82"/>
                    </a:lnTo>
                    <a:lnTo>
                      <a:pt x="41" y="86"/>
                    </a:lnTo>
                    <a:lnTo>
                      <a:pt x="41" y="89"/>
                    </a:lnTo>
                    <a:lnTo>
                      <a:pt x="51" y="99"/>
                    </a:lnTo>
                    <a:lnTo>
                      <a:pt x="56" y="104"/>
                    </a:lnTo>
                    <a:lnTo>
                      <a:pt x="61" y="106"/>
                    </a:lnTo>
                    <a:lnTo>
                      <a:pt x="63" y="110"/>
                    </a:lnTo>
                    <a:lnTo>
                      <a:pt x="67" y="112"/>
                    </a:lnTo>
                    <a:lnTo>
                      <a:pt x="70" y="115"/>
                    </a:lnTo>
                    <a:lnTo>
                      <a:pt x="73" y="117"/>
                    </a:lnTo>
                    <a:lnTo>
                      <a:pt x="78" y="121"/>
                    </a:lnTo>
                    <a:lnTo>
                      <a:pt x="83" y="125"/>
                    </a:lnTo>
                    <a:lnTo>
                      <a:pt x="88" y="126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89" y="128"/>
                    </a:lnTo>
                    <a:lnTo>
                      <a:pt x="90" y="130"/>
                    </a:lnTo>
                    <a:lnTo>
                      <a:pt x="92" y="131"/>
                    </a:lnTo>
                    <a:lnTo>
                      <a:pt x="95" y="133"/>
                    </a:lnTo>
                    <a:lnTo>
                      <a:pt x="99" y="136"/>
                    </a:lnTo>
                    <a:lnTo>
                      <a:pt x="100" y="136"/>
                    </a:lnTo>
                    <a:lnTo>
                      <a:pt x="99" y="133"/>
                    </a:lnTo>
                    <a:lnTo>
                      <a:pt x="100" y="132"/>
                    </a:lnTo>
                    <a:lnTo>
                      <a:pt x="105" y="133"/>
                    </a:lnTo>
                    <a:lnTo>
                      <a:pt x="120" y="136"/>
                    </a:lnTo>
                    <a:lnTo>
                      <a:pt x="123" y="137"/>
                    </a:lnTo>
                    <a:lnTo>
                      <a:pt x="113" y="130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10" y="130"/>
                    </a:lnTo>
                    <a:lnTo>
                      <a:pt x="113" y="131"/>
                    </a:lnTo>
                    <a:lnTo>
                      <a:pt x="116" y="135"/>
                    </a:lnTo>
                    <a:lnTo>
                      <a:pt x="109" y="130"/>
                    </a:lnTo>
                    <a:lnTo>
                      <a:pt x="104" y="127"/>
                    </a:lnTo>
                    <a:lnTo>
                      <a:pt x="102" y="126"/>
                    </a:lnTo>
                    <a:lnTo>
                      <a:pt x="98" y="122"/>
                    </a:lnTo>
                    <a:lnTo>
                      <a:pt x="95" y="118"/>
                    </a:lnTo>
                    <a:lnTo>
                      <a:pt x="85" y="111"/>
                    </a:lnTo>
                    <a:lnTo>
                      <a:pt x="77" y="105"/>
                    </a:lnTo>
                    <a:lnTo>
                      <a:pt x="73" y="102"/>
                    </a:lnTo>
                    <a:lnTo>
                      <a:pt x="70" y="100"/>
                    </a:lnTo>
                    <a:lnTo>
                      <a:pt x="68" y="96"/>
                    </a:lnTo>
                    <a:lnTo>
                      <a:pt x="63" y="92"/>
                    </a:lnTo>
                    <a:lnTo>
                      <a:pt x="59" y="90"/>
                    </a:lnTo>
                    <a:lnTo>
                      <a:pt x="56" y="84"/>
                    </a:lnTo>
                    <a:lnTo>
                      <a:pt x="54" y="80"/>
                    </a:lnTo>
                    <a:lnTo>
                      <a:pt x="52" y="76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8" y="70"/>
                    </a:lnTo>
                    <a:lnTo>
                      <a:pt x="46" y="66"/>
                    </a:lnTo>
                    <a:lnTo>
                      <a:pt x="42" y="61"/>
                    </a:lnTo>
                    <a:lnTo>
                      <a:pt x="38" y="59"/>
                    </a:lnTo>
                    <a:lnTo>
                      <a:pt x="34" y="53"/>
                    </a:lnTo>
                    <a:lnTo>
                      <a:pt x="32" y="46"/>
                    </a:lnTo>
                    <a:lnTo>
                      <a:pt x="28" y="41"/>
                    </a:lnTo>
                    <a:lnTo>
                      <a:pt x="24" y="36"/>
                    </a:lnTo>
                    <a:lnTo>
                      <a:pt x="22" y="30"/>
                    </a:lnTo>
                    <a:lnTo>
                      <a:pt x="18" y="24"/>
                    </a:lnTo>
                    <a:lnTo>
                      <a:pt x="11" y="1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1" name="Freeform 1706"/>
              <p:cNvSpPr>
                <a:spLocks/>
              </p:cNvSpPr>
              <p:nvPr/>
            </p:nvSpPr>
            <p:spPr bwMode="auto">
              <a:xfrm>
                <a:off x="2004" y="11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2" name="Freeform 1707"/>
              <p:cNvSpPr>
                <a:spLocks/>
              </p:cNvSpPr>
              <p:nvPr/>
            </p:nvSpPr>
            <p:spPr bwMode="auto">
              <a:xfrm>
                <a:off x="2012" y="11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3" name="Freeform 1708"/>
              <p:cNvSpPr>
                <a:spLocks/>
              </p:cNvSpPr>
              <p:nvPr/>
            </p:nvSpPr>
            <p:spPr bwMode="auto">
              <a:xfrm>
                <a:off x="2002" y="1103"/>
                <a:ext cx="18" cy="19"/>
              </a:xfrm>
              <a:custGeom>
                <a:avLst/>
                <a:gdLst>
                  <a:gd name="T0" fmla="*/ 17 w 18"/>
                  <a:gd name="T1" fmla="*/ 12 h 19"/>
                  <a:gd name="T2" fmla="*/ 18 w 18"/>
                  <a:gd name="T3" fmla="*/ 9 h 19"/>
                  <a:gd name="T4" fmla="*/ 15 w 18"/>
                  <a:gd name="T5" fmla="*/ 9 h 19"/>
                  <a:gd name="T6" fmla="*/ 15 w 18"/>
                  <a:gd name="T7" fmla="*/ 8 h 19"/>
                  <a:gd name="T8" fmla="*/ 14 w 18"/>
                  <a:gd name="T9" fmla="*/ 8 h 19"/>
                  <a:gd name="T10" fmla="*/ 13 w 18"/>
                  <a:gd name="T11" fmla="*/ 7 h 19"/>
                  <a:gd name="T12" fmla="*/ 12 w 18"/>
                  <a:gd name="T13" fmla="*/ 8 h 19"/>
                  <a:gd name="T14" fmla="*/ 12 w 18"/>
                  <a:gd name="T15" fmla="*/ 8 h 19"/>
                  <a:gd name="T16" fmla="*/ 12 w 18"/>
                  <a:gd name="T17" fmla="*/ 5 h 19"/>
                  <a:gd name="T18" fmla="*/ 9 w 18"/>
                  <a:gd name="T19" fmla="*/ 7 h 19"/>
                  <a:gd name="T20" fmla="*/ 9 w 18"/>
                  <a:gd name="T21" fmla="*/ 5 h 19"/>
                  <a:gd name="T22" fmla="*/ 8 w 18"/>
                  <a:gd name="T23" fmla="*/ 7 h 19"/>
                  <a:gd name="T24" fmla="*/ 10 w 18"/>
                  <a:gd name="T25" fmla="*/ 3 h 19"/>
                  <a:gd name="T26" fmla="*/ 9 w 18"/>
                  <a:gd name="T27" fmla="*/ 2 h 19"/>
                  <a:gd name="T28" fmla="*/ 9 w 18"/>
                  <a:gd name="T29" fmla="*/ 0 h 19"/>
                  <a:gd name="T30" fmla="*/ 7 w 18"/>
                  <a:gd name="T31" fmla="*/ 3 h 19"/>
                  <a:gd name="T32" fmla="*/ 8 w 18"/>
                  <a:gd name="T33" fmla="*/ 4 h 19"/>
                  <a:gd name="T34" fmla="*/ 8 w 18"/>
                  <a:gd name="T35" fmla="*/ 4 h 19"/>
                  <a:gd name="T36" fmla="*/ 5 w 18"/>
                  <a:gd name="T37" fmla="*/ 5 h 19"/>
                  <a:gd name="T38" fmla="*/ 5 w 18"/>
                  <a:gd name="T39" fmla="*/ 3 h 19"/>
                  <a:gd name="T40" fmla="*/ 4 w 18"/>
                  <a:gd name="T41" fmla="*/ 3 h 19"/>
                  <a:gd name="T42" fmla="*/ 3 w 18"/>
                  <a:gd name="T43" fmla="*/ 5 h 19"/>
                  <a:gd name="T44" fmla="*/ 3 w 18"/>
                  <a:gd name="T45" fmla="*/ 5 h 19"/>
                  <a:gd name="T46" fmla="*/ 3 w 18"/>
                  <a:gd name="T47" fmla="*/ 5 h 19"/>
                  <a:gd name="T48" fmla="*/ 2 w 18"/>
                  <a:gd name="T49" fmla="*/ 8 h 19"/>
                  <a:gd name="T50" fmla="*/ 0 w 18"/>
                  <a:gd name="T51" fmla="*/ 9 h 19"/>
                  <a:gd name="T52" fmla="*/ 0 w 18"/>
                  <a:gd name="T53" fmla="*/ 10 h 19"/>
                  <a:gd name="T54" fmla="*/ 3 w 18"/>
                  <a:gd name="T55" fmla="*/ 9 h 19"/>
                  <a:gd name="T56" fmla="*/ 4 w 18"/>
                  <a:gd name="T57" fmla="*/ 5 h 19"/>
                  <a:gd name="T58" fmla="*/ 2 w 18"/>
                  <a:gd name="T59" fmla="*/ 10 h 19"/>
                  <a:gd name="T60" fmla="*/ 3 w 18"/>
                  <a:gd name="T61" fmla="*/ 12 h 19"/>
                  <a:gd name="T62" fmla="*/ 0 w 18"/>
                  <a:gd name="T63" fmla="*/ 14 h 19"/>
                  <a:gd name="T64" fmla="*/ 2 w 18"/>
                  <a:gd name="T65" fmla="*/ 14 h 19"/>
                  <a:gd name="T66" fmla="*/ 3 w 18"/>
                  <a:gd name="T67" fmla="*/ 12 h 19"/>
                  <a:gd name="T68" fmla="*/ 5 w 18"/>
                  <a:gd name="T69" fmla="*/ 10 h 19"/>
                  <a:gd name="T70" fmla="*/ 4 w 18"/>
                  <a:gd name="T71" fmla="*/ 13 h 19"/>
                  <a:gd name="T72" fmla="*/ 5 w 18"/>
                  <a:gd name="T73" fmla="*/ 14 h 19"/>
                  <a:gd name="T74" fmla="*/ 4 w 18"/>
                  <a:gd name="T75" fmla="*/ 15 h 19"/>
                  <a:gd name="T76" fmla="*/ 4 w 18"/>
                  <a:gd name="T77" fmla="*/ 17 h 19"/>
                  <a:gd name="T78" fmla="*/ 7 w 18"/>
                  <a:gd name="T79" fmla="*/ 17 h 19"/>
                  <a:gd name="T80" fmla="*/ 5 w 18"/>
                  <a:gd name="T81" fmla="*/ 18 h 19"/>
                  <a:gd name="T82" fmla="*/ 8 w 18"/>
                  <a:gd name="T83" fmla="*/ 17 h 19"/>
                  <a:gd name="T84" fmla="*/ 12 w 18"/>
                  <a:gd name="T85" fmla="*/ 15 h 19"/>
                  <a:gd name="T86" fmla="*/ 12 w 18"/>
                  <a:gd name="T87" fmla="*/ 18 h 19"/>
                  <a:gd name="T88" fmla="*/ 18 w 18"/>
                  <a:gd name="T89" fmla="*/ 10 h 1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" h="19">
                    <a:moveTo>
                      <a:pt x="18" y="10"/>
                    </a:moveTo>
                    <a:lnTo>
                      <a:pt x="17" y="12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4" name="Freeform 1709"/>
              <p:cNvSpPr>
                <a:spLocks/>
              </p:cNvSpPr>
              <p:nvPr/>
            </p:nvSpPr>
            <p:spPr bwMode="auto">
              <a:xfrm>
                <a:off x="2009" y="11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5" name="Freeform 1710"/>
              <p:cNvSpPr>
                <a:spLocks/>
              </p:cNvSpPr>
              <p:nvPr/>
            </p:nvSpPr>
            <p:spPr bwMode="auto">
              <a:xfrm>
                <a:off x="2012" y="11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6" name="Freeform 1711"/>
              <p:cNvSpPr>
                <a:spLocks/>
              </p:cNvSpPr>
              <p:nvPr/>
            </p:nvSpPr>
            <p:spPr bwMode="auto">
              <a:xfrm>
                <a:off x="2004" y="11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7" name="Freeform 1712"/>
              <p:cNvSpPr>
                <a:spLocks/>
              </p:cNvSpPr>
              <p:nvPr/>
            </p:nvSpPr>
            <p:spPr bwMode="auto">
              <a:xfrm>
                <a:off x="2020" y="11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8" name="Freeform 1713"/>
              <p:cNvSpPr>
                <a:spLocks/>
              </p:cNvSpPr>
              <p:nvPr/>
            </p:nvSpPr>
            <p:spPr bwMode="auto">
              <a:xfrm>
                <a:off x="2022" y="112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39" name="Freeform 1714"/>
              <p:cNvSpPr>
                <a:spLocks/>
              </p:cNvSpPr>
              <p:nvPr/>
            </p:nvSpPr>
            <p:spPr bwMode="auto">
              <a:xfrm>
                <a:off x="2021" y="1118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3 h 3"/>
                  <a:gd name="T4" fmla="*/ 1 w 4"/>
                  <a:gd name="T5" fmla="*/ 2 h 3"/>
                  <a:gd name="T6" fmla="*/ 1 w 4"/>
                  <a:gd name="T7" fmla="*/ 3 h 3"/>
                  <a:gd name="T8" fmla="*/ 3 w 4"/>
                  <a:gd name="T9" fmla="*/ 2 h 3"/>
                  <a:gd name="T10" fmla="*/ 4 w 4"/>
                  <a:gd name="T11" fmla="*/ 0 h 3"/>
                  <a:gd name="T12" fmla="*/ 1 w 4"/>
                  <a:gd name="T13" fmla="*/ 2 h 3"/>
                  <a:gd name="T14" fmla="*/ 3 w 4"/>
                  <a:gd name="T15" fmla="*/ 0 h 3"/>
                  <a:gd name="T16" fmla="*/ 1 w 4"/>
                  <a:gd name="T17" fmla="*/ 2 h 3"/>
                  <a:gd name="T18" fmla="*/ 0 w 4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0" name="Freeform 1715"/>
              <p:cNvSpPr>
                <a:spLocks/>
              </p:cNvSpPr>
              <p:nvPr/>
            </p:nvSpPr>
            <p:spPr bwMode="auto">
              <a:xfrm>
                <a:off x="2025" y="11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1" name="Freeform 1716"/>
              <p:cNvSpPr>
                <a:spLocks/>
              </p:cNvSpPr>
              <p:nvPr/>
            </p:nvSpPr>
            <p:spPr bwMode="auto">
              <a:xfrm>
                <a:off x="2024" y="11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2" name="Freeform 1717"/>
              <p:cNvSpPr>
                <a:spLocks/>
              </p:cNvSpPr>
              <p:nvPr/>
            </p:nvSpPr>
            <p:spPr bwMode="auto">
              <a:xfrm>
                <a:off x="2026" y="111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3" name="Freeform 1718"/>
              <p:cNvSpPr>
                <a:spLocks/>
              </p:cNvSpPr>
              <p:nvPr/>
            </p:nvSpPr>
            <p:spPr bwMode="auto">
              <a:xfrm>
                <a:off x="2014" y="1113"/>
                <a:ext cx="15" cy="19"/>
              </a:xfrm>
              <a:custGeom>
                <a:avLst/>
                <a:gdLst>
                  <a:gd name="T0" fmla="*/ 2 w 15"/>
                  <a:gd name="T1" fmla="*/ 8 h 19"/>
                  <a:gd name="T2" fmla="*/ 0 w 15"/>
                  <a:gd name="T3" fmla="*/ 14 h 19"/>
                  <a:gd name="T4" fmla="*/ 1 w 15"/>
                  <a:gd name="T5" fmla="*/ 13 h 19"/>
                  <a:gd name="T6" fmla="*/ 1 w 15"/>
                  <a:gd name="T7" fmla="*/ 14 h 19"/>
                  <a:gd name="T8" fmla="*/ 2 w 15"/>
                  <a:gd name="T9" fmla="*/ 14 h 19"/>
                  <a:gd name="T10" fmla="*/ 3 w 15"/>
                  <a:gd name="T11" fmla="*/ 13 h 19"/>
                  <a:gd name="T12" fmla="*/ 3 w 15"/>
                  <a:gd name="T13" fmla="*/ 14 h 19"/>
                  <a:gd name="T14" fmla="*/ 5 w 15"/>
                  <a:gd name="T15" fmla="*/ 14 h 19"/>
                  <a:gd name="T16" fmla="*/ 3 w 15"/>
                  <a:gd name="T17" fmla="*/ 15 h 19"/>
                  <a:gd name="T18" fmla="*/ 3 w 15"/>
                  <a:gd name="T19" fmla="*/ 17 h 19"/>
                  <a:gd name="T20" fmla="*/ 5 w 15"/>
                  <a:gd name="T21" fmla="*/ 17 h 19"/>
                  <a:gd name="T22" fmla="*/ 3 w 15"/>
                  <a:gd name="T23" fmla="*/ 18 h 19"/>
                  <a:gd name="T24" fmla="*/ 5 w 15"/>
                  <a:gd name="T25" fmla="*/ 18 h 19"/>
                  <a:gd name="T26" fmla="*/ 5 w 15"/>
                  <a:gd name="T27" fmla="*/ 17 h 19"/>
                  <a:gd name="T28" fmla="*/ 5 w 15"/>
                  <a:gd name="T29" fmla="*/ 18 h 19"/>
                  <a:gd name="T30" fmla="*/ 7 w 15"/>
                  <a:gd name="T31" fmla="*/ 18 h 19"/>
                  <a:gd name="T32" fmla="*/ 6 w 15"/>
                  <a:gd name="T33" fmla="*/ 19 h 19"/>
                  <a:gd name="T34" fmla="*/ 7 w 15"/>
                  <a:gd name="T35" fmla="*/ 19 h 19"/>
                  <a:gd name="T36" fmla="*/ 10 w 15"/>
                  <a:gd name="T37" fmla="*/ 15 h 19"/>
                  <a:gd name="T38" fmla="*/ 13 w 15"/>
                  <a:gd name="T39" fmla="*/ 12 h 19"/>
                  <a:gd name="T40" fmla="*/ 15 w 15"/>
                  <a:gd name="T41" fmla="*/ 10 h 19"/>
                  <a:gd name="T42" fmla="*/ 13 w 15"/>
                  <a:gd name="T43" fmla="*/ 10 h 19"/>
                  <a:gd name="T44" fmla="*/ 13 w 15"/>
                  <a:gd name="T45" fmla="*/ 12 h 19"/>
                  <a:gd name="T46" fmla="*/ 12 w 15"/>
                  <a:gd name="T47" fmla="*/ 12 h 19"/>
                  <a:gd name="T48" fmla="*/ 11 w 15"/>
                  <a:gd name="T49" fmla="*/ 12 h 19"/>
                  <a:gd name="T50" fmla="*/ 12 w 15"/>
                  <a:gd name="T51" fmla="*/ 9 h 19"/>
                  <a:gd name="T52" fmla="*/ 11 w 15"/>
                  <a:gd name="T53" fmla="*/ 9 h 19"/>
                  <a:gd name="T54" fmla="*/ 11 w 15"/>
                  <a:gd name="T55" fmla="*/ 8 h 19"/>
                  <a:gd name="T56" fmla="*/ 12 w 15"/>
                  <a:gd name="T57" fmla="*/ 7 h 19"/>
                  <a:gd name="T58" fmla="*/ 11 w 15"/>
                  <a:gd name="T59" fmla="*/ 7 h 19"/>
                  <a:gd name="T60" fmla="*/ 12 w 15"/>
                  <a:gd name="T61" fmla="*/ 3 h 19"/>
                  <a:gd name="T62" fmla="*/ 12 w 15"/>
                  <a:gd name="T63" fmla="*/ 4 h 19"/>
                  <a:gd name="T64" fmla="*/ 12 w 15"/>
                  <a:gd name="T65" fmla="*/ 2 h 19"/>
                  <a:gd name="T66" fmla="*/ 13 w 15"/>
                  <a:gd name="T67" fmla="*/ 0 h 19"/>
                  <a:gd name="T68" fmla="*/ 12 w 15"/>
                  <a:gd name="T69" fmla="*/ 2 h 19"/>
                  <a:gd name="T70" fmla="*/ 11 w 15"/>
                  <a:gd name="T71" fmla="*/ 2 h 19"/>
                  <a:gd name="T72" fmla="*/ 11 w 15"/>
                  <a:gd name="T73" fmla="*/ 0 h 19"/>
                  <a:gd name="T74" fmla="*/ 11 w 15"/>
                  <a:gd name="T75" fmla="*/ 2 h 19"/>
                  <a:gd name="T76" fmla="*/ 10 w 15"/>
                  <a:gd name="T77" fmla="*/ 0 h 19"/>
                  <a:gd name="T78" fmla="*/ 8 w 15"/>
                  <a:gd name="T79" fmla="*/ 0 h 19"/>
                  <a:gd name="T80" fmla="*/ 7 w 15"/>
                  <a:gd name="T81" fmla="*/ 2 h 19"/>
                  <a:gd name="T82" fmla="*/ 2 w 15"/>
                  <a:gd name="T83" fmla="*/ 8 h 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5" h="19">
                    <a:moveTo>
                      <a:pt x="2" y="8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4" name="Freeform 1719"/>
              <p:cNvSpPr>
                <a:spLocks/>
              </p:cNvSpPr>
              <p:nvPr/>
            </p:nvSpPr>
            <p:spPr bwMode="auto">
              <a:xfrm>
                <a:off x="1837" y="938"/>
                <a:ext cx="5" cy="14"/>
              </a:xfrm>
              <a:custGeom>
                <a:avLst/>
                <a:gdLst>
                  <a:gd name="T0" fmla="*/ 5 w 5"/>
                  <a:gd name="T1" fmla="*/ 14 h 14"/>
                  <a:gd name="T2" fmla="*/ 4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0 w 5"/>
                  <a:gd name="T9" fmla="*/ 0 h 14"/>
                  <a:gd name="T10" fmla="*/ 1 w 5"/>
                  <a:gd name="T11" fmla="*/ 5 h 14"/>
                  <a:gd name="T12" fmla="*/ 3 w 5"/>
                  <a:gd name="T13" fmla="*/ 4 h 14"/>
                  <a:gd name="T14" fmla="*/ 5 w 5"/>
                  <a:gd name="T15" fmla="*/ 14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lnTo>
                      <a:pt x="4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5" name="Freeform 1720"/>
              <p:cNvSpPr>
                <a:spLocks/>
              </p:cNvSpPr>
              <p:nvPr/>
            </p:nvSpPr>
            <p:spPr bwMode="auto">
              <a:xfrm>
                <a:off x="1830" y="922"/>
                <a:ext cx="2" cy="1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7 h 10"/>
                  <a:gd name="T4" fmla="*/ 0 w 2"/>
                  <a:gd name="T5" fmla="*/ 1 h 10"/>
                  <a:gd name="T6" fmla="*/ 0 w 2"/>
                  <a:gd name="T7" fmla="*/ 0 h 10"/>
                  <a:gd name="T8" fmla="*/ 0 w 2"/>
                  <a:gd name="T9" fmla="*/ 1 h 10"/>
                  <a:gd name="T10" fmla="*/ 2 w 2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lnTo>
                      <a:pt x="1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6" name="Freeform 1721"/>
              <p:cNvSpPr>
                <a:spLocks/>
              </p:cNvSpPr>
              <p:nvPr/>
            </p:nvSpPr>
            <p:spPr bwMode="auto">
              <a:xfrm>
                <a:off x="1823" y="944"/>
                <a:ext cx="3" cy="8"/>
              </a:xfrm>
              <a:custGeom>
                <a:avLst/>
                <a:gdLst>
                  <a:gd name="T0" fmla="*/ 2 w 3"/>
                  <a:gd name="T1" fmla="*/ 7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7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7" name="Freeform 1722"/>
              <p:cNvSpPr>
                <a:spLocks/>
              </p:cNvSpPr>
              <p:nvPr/>
            </p:nvSpPr>
            <p:spPr bwMode="auto">
              <a:xfrm>
                <a:off x="1800" y="646"/>
                <a:ext cx="112" cy="436"/>
              </a:xfrm>
              <a:custGeom>
                <a:avLst/>
                <a:gdLst>
                  <a:gd name="T0" fmla="*/ 13 w 112"/>
                  <a:gd name="T1" fmla="*/ 13 h 436"/>
                  <a:gd name="T2" fmla="*/ 7 w 112"/>
                  <a:gd name="T3" fmla="*/ 29 h 436"/>
                  <a:gd name="T4" fmla="*/ 7 w 112"/>
                  <a:gd name="T5" fmla="*/ 40 h 436"/>
                  <a:gd name="T6" fmla="*/ 4 w 112"/>
                  <a:gd name="T7" fmla="*/ 82 h 436"/>
                  <a:gd name="T8" fmla="*/ 1 w 112"/>
                  <a:gd name="T9" fmla="*/ 105 h 436"/>
                  <a:gd name="T10" fmla="*/ 0 w 112"/>
                  <a:gd name="T11" fmla="*/ 153 h 436"/>
                  <a:gd name="T12" fmla="*/ 4 w 112"/>
                  <a:gd name="T13" fmla="*/ 199 h 436"/>
                  <a:gd name="T14" fmla="*/ 9 w 112"/>
                  <a:gd name="T15" fmla="*/ 223 h 436"/>
                  <a:gd name="T16" fmla="*/ 4 w 112"/>
                  <a:gd name="T17" fmla="*/ 206 h 436"/>
                  <a:gd name="T18" fmla="*/ 20 w 112"/>
                  <a:gd name="T19" fmla="*/ 272 h 436"/>
                  <a:gd name="T20" fmla="*/ 23 w 112"/>
                  <a:gd name="T21" fmla="*/ 280 h 436"/>
                  <a:gd name="T22" fmla="*/ 23 w 112"/>
                  <a:gd name="T23" fmla="*/ 285 h 436"/>
                  <a:gd name="T24" fmla="*/ 28 w 112"/>
                  <a:gd name="T25" fmla="*/ 296 h 436"/>
                  <a:gd name="T26" fmla="*/ 28 w 112"/>
                  <a:gd name="T27" fmla="*/ 298 h 436"/>
                  <a:gd name="T28" fmla="*/ 35 w 112"/>
                  <a:gd name="T29" fmla="*/ 327 h 436"/>
                  <a:gd name="T30" fmla="*/ 50 w 112"/>
                  <a:gd name="T31" fmla="*/ 372 h 436"/>
                  <a:gd name="T32" fmla="*/ 55 w 112"/>
                  <a:gd name="T33" fmla="*/ 387 h 436"/>
                  <a:gd name="T34" fmla="*/ 58 w 112"/>
                  <a:gd name="T35" fmla="*/ 384 h 436"/>
                  <a:gd name="T36" fmla="*/ 45 w 112"/>
                  <a:gd name="T37" fmla="*/ 352 h 436"/>
                  <a:gd name="T38" fmla="*/ 48 w 112"/>
                  <a:gd name="T39" fmla="*/ 361 h 436"/>
                  <a:gd name="T40" fmla="*/ 74 w 112"/>
                  <a:gd name="T41" fmla="*/ 408 h 436"/>
                  <a:gd name="T42" fmla="*/ 91 w 112"/>
                  <a:gd name="T43" fmla="*/ 423 h 436"/>
                  <a:gd name="T44" fmla="*/ 83 w 112"/>
                  <a:gd name="T45" fmla="*/ 414 h 436"/>
                  <a:gd name="T46" fmla="*/ 94 w 112"/>
                  <a:gd name="T47" fmla="*/ 423 h 436"/>
                  <a:gd name="T48" fmla="*/ 112 w 112"/>
                  <a:gd name="T49" fmla="*/ 436 h 436"/>
                  <a:gd name="T50" fmla="*/ 102 w 112"/>
                  <a:gd name="T51" fmla="*/ 429 h 436"/>
                  <a:gd name="T52" fmla="*/ 94 w 112"/>
                  <a:gd name="T53" fmla="*/ 418 h 436"/>
                  <a:gd name="T54" fmla="*/ 87 w 112"/>
                  <a:gd name="T55" fmla="*/ 408 h 436"/>
                  <a:gd name="T56" fmla="*/ 84 w 112"/>
                  <a:gd name="T57" fmla="*/ 409 h 436"/>
                  <a:gd name="T58" fmla="*/ 81 w 112"/>
                  <a:gd name="T59" fmla="*/ 402 h 436"/>
                  <a:gd name="T60" fmla="*/ 73 w 112"/>
                  <a:gd name="T61" fmla="*/ 394 h 436"/>
                  <a:gd name="T62" fmla="*/ 87 w 112"/>
                  <a:gd name="T63" fmla="*/ 415 h 436"/>
                  <a:gd name="T64" fmla="*/ 82 w 112"/>
                  <a:gd name="T65" fmla="*/ 411 h 436"/>
                  <a:gd name="T66" fmla="*/ 63 w 112"/>
                  <a:gd name="T67" fmla="*/ 380 h 436"/>
                  <a:gd name="T68" fmla="*/ 57 w 112"/>
                  <a:gd name="T69" fmla="*/ 359 h 436"/>
                  <a:gd name="T70" fmla="*/ 46 w 112"/>
                  <a:gd name="T71" fmla="*/ 324 h 436"/>
                  <a:gd name="T72" fmla="*/ 42 w 112"/>
                  <a:gd name="T73" fmla="*/ 306 h 436"/>
                  <a:gd name="T74" fmla="*/ 43 w 112"/>
                  <a:gd name="T75" fmla="*/ 318 h 436"/>
                  <a:gd name="T76" fmla="*/ 38 w 112"/>
                  <a:gd name="T77" fmla="*/ 307 h 436"/>
                  <a:gd name="T78" fmla="*/ 27 w 112"/>
                  <a:gd name="T79" fmla="*/ 272 h 436"/>
                  <a:gd name="T80" fmla="*/ 27 w 112"/>
                  <a:gd name="T81" fmla="*/ 261 h 436"/>
                  <a:gd name="T82" fmla="*/ 18 w 112"/>
                  <a:gd name="T83" fmla="*/ 224 h 436"/>
                  <a:gd name="T84" fmla="*/ 18 w 112"/>
                  <a:gd name="T85" fmla="*/ 216 h 436"/>
                  <a:gd name="T86" fmla="*/ 12 w 112"/>
                  <a:gd name="T87" fmla="*/ 175 h 436"/>
                  <a:gd name="T88" fmla="*/ 12 w 112"/>
                  <a:gd name="T89" fmla="*/ 155 h 436"/>
                  <a:gd name="T90" fmla="*/ 11 w 112"/>
                  <a:gd name="T91" fmla="*/ 124 h 436"/>
                  <a:gd name="T92" fmla="*/ 13 w 112"/>
                  <a:gd name="T93" fmla="*/ 75 h 436"/>
                  <a:gd name="T94" fmla="*/ 12 w 112"/>
                  <a:gd name="T95" fmla="*/ 56 h 436"/>
                  <a:gd name="T96" fmla="*/ 20 w 112"/>
                  <a:gd name="T97" fmla="*/ 9 h 436"/>
                  <a:gd name="T98" fmla="*/ 13 w 112"/>
                  <a:gd name="T99" fmla="*/ 3 h 4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2" h="436">
                    <a:moveTo>
                      <a:pt x="12" y="8"/>
                    </a:moveTo>
                    <a:lnTo>
                      <a:pt x="13" y="5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1" y="23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7" y="29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5" y="52"/>
                    </a:lnTo>
                    <a:lnTo>
                      <a:pt x="4" y="62"/>
                    </a:lnTo>
                    <a:lnTo>
                      <a:pt x="5" y="68"/>
                    </a:lnTo>
                    <a:lnTo>
                      <a:pt x="4" y="82"/>
                    </a:lnTo>
                    <a:lnTo>
                      <a:pt x="2" y="78"/>
                    </a:lnTo>
                    <a:lnTo>
                      <a:pt x="1" y="81"/>
                    </a:lnTo>
                    <a:lnTo>
                      <a:pt x="0" y="88"/>
                    </a:lnTo>
                    <a:lnTo>
                      <a:pt x="1" y="105"/>
                    </a:lnTo>
                    <a:lnTo>
                      <a:pt x="0" y="112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65"/>
                    </a:lnTo>
                    <a:lnTo>
                      <a:pt x="1" y="178"/>
                    </a:lnTo>
                    <a:lnTo>
                      <a:pt x="2" y="187"/>
                    </a:lnTo>
                    <a:lnTo>
                      <a:pt x="4" y="199"/>
                    </a:lnTo>
                    <a:lnTo>
                      <a:pt x="5" y="206"/>
                    </a:lnTo>
                    <a:lnTo>
                      <a:pt x="9" y="219"/>
                    </a:lnTo>
                    <a:lnTo>
                      <a:pt x="10" y="221"/>
                    </a:lnTo>
                    <a:lnTo>
                      <a:pt x="9" y="223"/>
                    </a:lnTo>
                    <a:lnTo>
                      <a:pt x="9" y="221"/>
                    </a:lnTo>
                    <a:lnTo>
                      <a:pt x="6" y="215"/>
                    </a:lnTo>
                    <a:lnTo>
                      <a:pt x="5" y="208"/>
                    </a:lnTo>
                    <a:lnTo>
                      <a:pt x="4" y="206"/>
                    </a:lnTo>
                    <a:lnTo>
                      <a:pt x="4" y="208"/>
                    </a:lnTo>
                    <a:lnTo>
                      <a:pt x="7" y="224"/>
                    </a:lnTo>
                    <a:lnTo>
                      <a:pt x="11" y="240"/>
                    </a:lnTo>
                    <a:lnTo>
                      <a:pt x="20" y="272"/>
                    </a:lnTo>
                    <a:lnTo>
                      <a:pt x="21" y="275"/>
                    </a:lnTo>
                    <a:lnTo>
                      <a:pt x="21" y="274"/>
                    </a:lnTo>
                    <a:lnTo>
                      <a:pt x="22" y="275"/>
                    </a:lnTo>
                    <a:lnTo>
                      <a:pt x="23" y="280"/>
                    </a:lnTo>
                    <a:lnTo>
                      <a:pt x="22" y="278"/>
                    </a:lnTo>
                    <a:lnTo>
                      <a:pt x="23" y="283"/>
                    </a:lnTo>
                    <a:lnTo>
                      <a:pt x="23" y="282"/>
                    </a:lnTo>
                    <a:lnTo>
                      <a:pt x="23" y="285"/>
                    </a:lnTo>
                    <a:lnTo>
                      <a:pt x="23" y="281"/>
                    </a:lnTo>
                    <a:lnTo>
                      <a:pt x="25" y="282"/>
                    </a:lnTo>
                    <a:lnTo>
                      <a:pt x="26" y="288"/>
                    </a:lnTo>
                    <a:lnTo>
                      <a:pt x="28" y="296"/>
                    </a:lnTo>
                    <a:lnTo>
                      <a:pt x="31" y="303"/>
                    </a:lnTo>
                    <a:lnTo>
                      <a:pt x="31" y="305"/>
                    </a:lnTo>
                    <a:lnTo>
                      <a:pt x="30" y="302"/>
                    </a:lnTo>
                    <a:lnTo>
                      <a:pt x="28" y="298"/>
                    </a:lnTo>
                    <a:lnTo>
                      <a:pt x="28" y="300"/>
                    </a:lnTo>
                    <a:lnTo>
                      <a:pt x="27" y="302"/>
                    </a:lnTo>
                    <a:lnTo>
                      <a:pt x="30" y="313"/>
                    </a:lnTo>
                    <a:lnTo>
                      <a:pt x="35" y="327"/>
                    </a:lnTo>
                    <a:lnTo>
                      <a:pt x="38" y="341"/>
                    </a:lnTo>
                    <a:lnTo>
                      <a:pt x="42" y="354"/>
                    </a:lnTo>
                    <a:lnTo>
                      <a:pt x="48" y="369"/>
                    </a:lnTo>
                    <a:lnTo>
                      <a:pt x="50" y="372"/>
                    </a:lnTo>
                    <a:lnTo>
                      <a:pt x="52" y="377"/>
                    </a:lnTo>
                    <a:lnTo>
                      <a:pt x="51" y="377"/>
                    </a:lnTo>
                    <a:lnTo>
                      <a:pt x="52" y="379"/>
                    </a:lnTo>
                    <a:lnTo>
                      <a:pt x="55" y="387"/>
                    </a:lnTo>
                    <a:lnTo>
                      <a:pt x="59" y="392"/>
                    </a:lnTo>
                    <a:lnTo>
                      <a:pt x="66" y="399"/>
                    </a:lnTo>
                    <a:lnTo>
                      <a:pt x="63" y="393"/>
                    </a:lnTo>
                    <a:lnTo>
                      <a:pt x="58" y="384"/>
                    </a:lnTo>
                    <a:lnTo>
                      <a:pt x="52" y="374"/>
                    </a:lnTo>
                    <a:lnTo>
                      <a:pt x="51" y="368"/>
                    </a:lnTo>
                    <a:lnTo>
                      <a:pt x="47" y="359"/>
                    </a:lnTo>
                    <a:lnTo>
                      <a:pt x="45" y="352"/>
                    </a:lnTo>
                    <a:lnTo>
                      <a:pt x="43" y="349"/>
                    </a:lnTo>
                    <a:lnTo>
                      <a:pt x="45" y="349"/>
                    </a:lnTo>
                    <a:lnTo>
                      <a:pt x="45" y="353"/>
                    </a:lnTo>
                    <a:lnTo>
                      <a:pt x="48" y="361"/>
                    </a:lnTo>
                    <a:lnTo>
                      <a:pt x="52" y="368"/>
                    </a:lnTo>
                    <a:lnTo>
                      <a:pt x="59" y="382"/>
                    </a:lnTo>
                    <a:lnTo>
                      <a:pt x="69" y="400"/>
                    </a:lnTo>
                    <a:lnTo>
                      <a:pt x="74" y="408"/>
                    </a:lnTo>
                    <a:lnTo>
                      <a:pt x="79" y="411"/>
                    </a:lnTo>
                    <a:lnTo>
                      <a:pt x="86" y="418"/>
                    </a:lnTo>
                    <a:lnTo>
                      <a:pt x="89" y="423"/>
                    </a:lnTo>
                    <a:lnTo>
                      <a:pt x="91" y="423"/>
                    </a:lnTo>
                    <a:lnTo>
                      <a:pt x="97" y="430"/>
                    </a:lnTo>
                    <a:lnTo>
                      <a:pt x="97" y="428"/>
                    </a:lnTo>
                    <a:lnTo>
                      <a:pt x="93" y="424"/>
                    </a:lnTo>
                    <a:lnTo>
                      <a:pt x="83" y="414"/>
                    </a:lnTo>
                    <a:lnTo>
                      <a:pt x="88" y="418"/>
                    </a:lnTo>
                    <a:lnTo>
                      <a:pt x="89" y="420"/>
                    </a:lnTo>
                    <a:lnTo>
                      <a:pt x="93" y="423"/>
                    </a:lnTo>
                    <a:lnTo>
                      <a:pt x="94" y="423"/>
                    </a:lnTo>
                    <a:lnTo>
                      <a:pt x="98" y="425"/>
                    </a:lnTo>
                    <a:lnTo>
                      <a:pt x="101" y="429"/>
                    </a:lnTo>
                    <a:lnTo>
                      <a:pt x="108" y="434"/>
                    </a:lnTo>
                    <a:lnTo>
                      <a:pt x="112" y="436"/>
                    </a:lnTo>
                    <a:lnTo>
                      <a:pt x="112" y="435"/>
                    </a:lnTo>
                    <a:lnTo>
                      <a:pt x="110" y="434"/>
                    </a:lnTo>
                    <a:lnTo>
                      <a:pt x="104" y="429"/>
                    </a:lnTo>
                    <a:lnTo>
                      <a:pt x="102" y="429"/>
                    </a:lnTo>
                    <a:lnTo>
                      <a:pt x="92" y="416"/>
                    </a:lnTo>
                    <a:lnTo>
                      <a:pt x="91" y="416"/>
                    </a:lnTo>
                    <a:lnTo>
                      <a:pt x="92" y="416"/>
                    </a:lnTo>
                    <a:lnTo>
                      <a:pt x="94" y="418"/>
                    </a:lnTo>
                    <a:lnTo>
                      <a:pt x="98" y="421"/>
                    </a:lnTo>
                    <a:lnTo>
                      <a:pt x="98" y="420"/>
                    </a:lnTo>
                    <a:lnTo>
                      <a:pt x="94" y="416"/>
                    </a:lnTo>
                    <a:lnTo>
                      <a:pt x="87" y="408"/>
                    </a:lnTo>
                    <a:lnTo>
                      <a:pt x="86" y="406"/>
                    </a:lnTo>
                    <a:lnTo>
                      <a:pt x="87" y="408"/>
                    </a:lnTo>
                    <a:lnTo>
                      <a:pt x="92" y="414"/>
                    </a:lnTo>
                    <a:lnTo>
                      <a:pt x="84" y="409"/>
                    </a:lnTo>
                    <a:lnTo>
                      <a:pt x="82" y="406"/>
                    </a:lnTo>
                    <a:lnTo>
                      <a:pt x="81" y="404"/>
                    </a:lnTo>
                    <a:lnTo>
                      <a:pt x="81" y="403"/>
                    </a:lnTo>
                    <a:lnTo>
                      <a:pt x="81" y="402"/>
                    </a:lnTo>
                    <a:lnTo>
                      <a:pt x="79" y="399"/>
                    </a:lnTo>
                    <a:lnTo>
                      <a:pt x="76" y="395"/>
                    </a:lnTo>
                    <a:lnTo>
                      <a:pt x="74" y="394"/>
                    </a:lnTo>
                    <a:lnTo>
                      <a:pt x="73" y="394"/>
                    </a:lnTo>
                    <a:lnTo>
                      <a:pt x="71" y="392"/>
                    </a:lnTo>
                    <a:lnTo>
                      <a:pt x="72" y="395"/>
                    </a:lnTo>
                    <a:lnTo>
                      <a:pt x="77" y="403"/>
                    </a:lnTo>
                    <a:lnTo>
                      <a:pt x="87" y="415"/>
                    </a:lnTo>
                    <a:lnTo>
                      <a:pt x="91" y="419"/>
                    </a:lnTo>
                    <a:lnTo>
                      <a:pt x="89" y="418"/>
                    </a:lnTo>
                    <a:lnTo>
                      <a:pt x="91" y="419"/>
                    </a:lnTo>
                    <a:lnTo>
                      <a:pt x="82" y="411"/>
                    </a:lnTo>
                    <a:lnTo>
                      <a:pt x="74" y="403"/>
                    </a:lnTo>
                    <a:lnTo>
                      <a:pt x="68" y="393"/>
                    </a:lnTo>
                    <a:lnTo>
                      <a:pt x="64" y="385"/>
                    </a:lnTo>
                    <a:lnTo>
                      <a:pt x="63" y="380"/>
                    </a:lnTo>
                    <a:lnTo>
                      <a:pt x="64" y="379"/>
                    </a:lnTo>
                    <a:lnTo>
                      <a:pt x="66" y="382"/>
                    </a:lnTo>
                    <a:lnTo>
                      <a:pt x="62" y="369"/>
                    </a:lnTo>
                    <a:lnTo>
                      <a:pt x="57" y="359"/>
                    </a:lnTo>
                    <a:lnTo>
                      <a:pt x="53" y="352"/>
                    </a:lnTo>
                    <a:lnTo>
                      <a:pt x="48" y="334"/>
                    </a:lnTo>
                    <a:lnTo>
                      <a:pt x="47" y="333"/>
                    </a:lnTo>
                    <a:lnTo>
                      <a:pt x="46" y="324"/>
                    </a:lnTo>
                    <a:lnTo>
                      <a:pt x="47" y="324"/>
                    </a:lnTo>
                    <a:lnTo>
                      <a:pt x="47" y="323"/>
                    </a:lnTo>
                    <a:lnTo>
                      <a:pt x="43" y="311"/>
                    </a:lnTo>
                    <a:lnTo>
                      <a:pt x="42" y="306"/>
                    </a:lnTo>
                    <a:lnTo>
                      <a:pt x="41" y="305"/>
                    </a:lnTo>
                    <a:lnTo>
                      <a:pt x="41" y="306"/>
                    </a:lnTo>
                    <a:lnTo>
                      <a:pt x="42" y="311"/>
                    </a:lnTo>
                    <a:lnTo>
                      <a:pt x="43" y="318"/>
                    </a:lnTo>
                    <a:lnTo>
                      <a:pt x="45" y="322"/>
                    </a:lnTo>
                    <a:lnTo>
                      <a:pt x="45" y="323"/>
                    </a:lnTo>
                    <a:lnTo>
                      <a:pt x="43" y="322"/>
                    </a:lnTo>
                    <a:lnTo>
                      <a:pt x="38" y="307"/>
                    </a:lnTo>
                    <a:lnTo>
                      <a:pt x="35" y="295"/>
                    </a:lnTo>
                    <a:lnTo>
                      <a:pt x="32" y="291"/>
                    </a:lnTo>
                    <a:lnTo>
                      <a:pt x="30" y="282"/>
                    </a:lnTo>
                    <a:lnTo>
                      <a:pt x="27" y="272"/>
                    </a:lnTo>
                    <a:lnTo>
                      <a:pt x="26" y="266"/>
                    </a:lnTo>
                    <a:lnTo>
                      <a:pt x="27" y="267"/>
                    </a:lnTo>
                    <a:lnTo>
                      <a:pt x="30" y="274"/>
                    </a:lnTo>
                    <a:lnTo>
                      <a:pt x="27" y="261"/>
                    </a:lnTo>
                    <a:lnTo>
                      <a:pt x="23" y="250"/>
                    </a:lnTo>
                    <a:lnTo>
                      <a:pt x="22" y="241"/>
                    </a:lnTo>
                    <a:lnTo>
                      <a:pt x="21" y="233"/>
                    </a:lnTo>
                    <a:lnTo>
                      <a:pt x="18" y="224"/>
                    </a:lnTo>
                    <a:lnTo>
                      <a:pt x="18" y="225"/>
                    </a:lnTo>
                    <a:lnTo>
                      <a:pt x="20" y="226"/>
                    </a:lnTo>
                    <a:lnTo>
                      <a:pt x="20" y="225"/>
                    </a:lnTo>
                    <a:lnTo>
                      <a:pt x="18" y="216"/>
                    </a:lnTo>
                    <a:lnTo>
                      <a:pt x="17" y="213"/>
                    </a:lnTo>
                    <a:lnTo>
                      <a:pt x="15" y="206"/>
                    </a:lnTo>
                    <a:lnTo>
                      <a:pt x="13" y="196"/>
                    </a:lnTo>
                    <a:lnTo>
                      <a:pt x="12" y="175"/>
                    </a:lnTo>
                    <a:lnTo>
                      <a:pt x="12" y="172"/>
                    </a:lnTo>
                    <a:lnTo>
                      <a:pt x="12" y="173"/>
                    </a:lnTo>
                    <a:lnTo>
                      <a:pt x="13" y="159"/>
                    </a:lnTo>
                    <a:lnTo>
                      <a:pt x="12" y="155"/>
                    </a:lnTo>
                    <a:lnTo>
                      <a:pt x="12" y="152"/>
                    </a:lnTo>
                    <a:lnTo>
                      <a:pt x="13" y="141"/>
                    </a:lnTo>
                    <a:lnTo>
                      <a:pt x="12" y="133"/>
                    </a:lnTo>
                    <a:lnTo>
                      <a:pt x="11" y="124"/>
                    </a:lnTo>
                    <a:lnTo>
                      <a:pt x="12" y="111"/>
                    </a:lnTo>
                    <a:lnTo>
                      <a:pt x="12" y="100"/>
                    </a:lnTo>
                    <a:lnTo>
                      <a:pt x="12" y="87"/>
                    </a:lnTo>
                    <a:lnTo>
                      <a:pt x="13" y="75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1" y="70"/>
                    </a:lnTo>
                    <a:lnTo>
                      <a:pt x="12" y="56"/>
                    </a:lnTo>
                    <a:lnTo>
                      <a:pt x="15" y="44"/>
                    </a:lnTo>
                    <a:lnTo>
                      <a:pt x="21" y="18"/>
                    </a:lnTo>
                    <a:lnTo>
                      <a:pt x="22" y="14"/>
                    </a:lnTo>
                    <a:lnTo>
                      <a:pt x="20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8" name="Freeform 1723"/>
              <p:cNvSpPr>
                <a:spLocks/>
              </p:cNvSpPr>
              <p:nvPr/>
            </p:nvSpPr>
            <p:spPr bwMode="auto">
              <a:xfrm>
                <a:off x="1883" y="106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0 w 5"/>
                  <a:gd name="T5" fmla="*/ 1 h 6"/>
                  <a:gd name="T6" fmla="*/ 3 w 5"/>
                  <a:gd name="T7" fmla="*/ 4 h 6"/>
                  <a:gd name="T8" fmla="*/ 5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49" name="Freeform 1724"/>
              <p:cNvSpPr>
                <a:spLocks/>
              </p:cNvSpPr>
              <p:nvPr/>
            </p:nvSpPr>
            <p:spPr bwMode="auto">
              <a:xfrm>
                <a:off x="1868" y="507"/>
                <a:ext cx="15" cy="24"/>
              </a:xfrm>
              <a:custGeom>
                <a:avLst/>
                <a:gdLst>
                  <a:gd name="T0" fmla="*/ 10 w 15"/>
                  <a:gd name="T1" fmla="*/ 11 h 24"/>
                  <a:gd name="T2" fmla="*/ 14 w 15"/>
                  <a:gd name="T3" fmla="*/ 2 h 24"/>
                  <a:gd name="T4" fmla="*/ 15 w 15"/>
                  <a:gd name="T5" fmla="*/ 0 h 24"/>
                  <a:gd name="T6" fmla="*/ 14 w 15"/>
                  <a:gd name="T7" fmla="*/ 1 h 24"/>
                  <a:gd name="T8" fmla="*/ 0 w 15"/>
                  <a:gd name="T9" fmla="*/ 24 h 24"/>
                  <a:gd name="T10" fmla="*/ 4 w 15"/>
                  <a:gd name="T11" fmla="*/ 19 h 24"/>
                  <a:gd name="T12" fmla="*/ 10 w 15"/>
                  <a:gd name="T13" fmla="*/ 1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4">
                    <a:moveTo>
                      <a:pt x="10" y="11"/>
                    </a:moveTo>
                    <a:lnTo>
                      <a:pt x="14" y="2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0" y="24"/>
                    </a:lnTo>
                    <a:lnTo>
                      <a:pt x="4" y="19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0" name="Freeform 1725"/>
              <p:cNvSpPr>
                <a:spLocks/>
              </p:cNvSpPr>
              <p:nvPr/>
            </p:nvSpPr>
            <p:spPr bwMode="auto">
              <a:xfrm>
                <a:off x="1832" y="916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0 h 11"/>
                  <a:gd name="T4" fmla="*/ 0 w 4"/>
                  <a:gd name="T5" fmla="*/ 2 h 11"/>
                  <a:gd name="T6" fmla="*/ 1 w 4"/>
                  <a:gd name="T7" fmla="*/ 6 h 11"/>
                  <a:gd name="T8" fmla="*/ 1 w 4"/>
                  <a:gd name="T9" fmla="*/ 7 h 11"/>
                  <a:gd name="T10" fmla="*/ 3 w 4"/>
                  <a:gd name="T11" fmla="*/ 8 h 11"/>
                  <a:gd name="T12" fmla="*/ 4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1" name="Freeform 1726"/>
              <p:cNvSpPr>
                <a:spLocks/>
              </p:cNvSpPr>
              <p:nvPr/>
            </p:nvSpPr>
            <p:spPr bwMode="auto">
              <a:xfrm>
                <a:off x="1886" y="480"/>
                <a:ext cx="7" cy="8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0 h 8"/>
                  <a:gd name="T4" fmla="*/ 5 w 7"/>
                  <a:gd name="T5" fmla="*/ 2 h 8"/>
                  <a:gd name="T6" fmla="*/ 0 w 7"/>
                  <a:gd name="T7" fmla="*/ 8 h 8"/>
                  <a:gd name="T8" fmla="*/ 5 w 7"/>
                  <a:gd name="T9" fmla="*/ 3 h 8"/>
                  <a:gd name="T10" fmla="*/ 7 w 7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0" y="8"/>
                    </a:lnTo>
                    <a:lnTo>
                      <a:pt x="5" y="3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2" name="Freeform 1727"/>
              <p:cNvSpPr>
                <a:spLocks/>
              </p:cNvSpPr>
              <p:nvPr/>
            </p:nvSpPr>
            <p:spPr bwMode="auto">
              <a:xfrm>
                <a:off x="1904" y="463"/>
                <a:ext cx="11" cy="5"/>
              </a:xfrm>
              <a:custGeom>
                <a:avLst/>
                <a:gdLst>
                  <a:gd name="T0" fmla="*/ 11 w 11"/>
                  <a:gd name="T1" fmla="*/ 2 h 5"/>
                  <a:gd name="T2" fmla="*/ 10 w 11"/>
                  <a:gd name="T3" fmla="*/ 0 h 5"/>
                  <a:gd name="T4" fmla="*/ 0 w 11"/>
                  <a:gd name="T5" fmla="*/ 5 h 5"/>
                  <a:gd name="T6" fmla="*/ 5 w 11"/>
                  <a:gd name="T7" fmla="*/ 4 h 5"/>
                  <a:gd name="T8" fmla="*/ 11 w 11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3" name="Freeform 1728"/>
              <p:cNvSpPr>
                <a:spLocks/>
              </p:cNvSpPr>
              <p:nvPr/>
            </p:nvSpPr>
            <p:spPr bwMode="auto">
              <a:xfrm>
                <a:off x="1871" y="471"/>
                <a:ext cx="28" cy="29"/>
              </a:xfrm>
              <a:custGeom>
                <a:avLst/>
                <a:gdLst>
                  <a:gd name="T0" fmla="*/ 1 w 28"/>
                  <a:gd name="T1" fmla="*/ 29 h 29"/>
                  <a:gd name="T2" fmla="*/ 7 w 28"/>
                  <a:gd name="T3" fmla="*/ 22 h 29"/>
                  <a:gd name="T4" fmla="*/ 10 w 28"/>
                  <a:gd name="T5" fmla="*/ 17 h 29"/>
                  <a:gd name="T6" fmla="*/ 13 w 28"/>
                  <a:gd name="T7" fmla="*/ 14 h 29"/>
                  <a:gd name="T8" fmla="*/ 20 w 28"/>
                  <a:gd name="T9" fmla="*/ 9 h 29"/>
                  <a:gd name="T10" fmla="*/ 26 w 28"/>
                  <a:gd name="T11" fmla="*/ 2 h 29"/>
                  <a:gd name="T12" fmla="*/ 28 w 28"/>
                  <a:gd name="T13" fmla="*/ 0 h 29"/>
                  <a:gd name="T14" fmla="*/ 26 w 28"/>
                  <a:gd name="T15" fmla="*/ 0 h 29"/>
                  <a:gd name="T16" fmla="*/ 23 w 28"/>
                  <a:gd name="T17" fmla="*/ 1 h 29"/>
                  <a:gd name="T18" fmla="*/ 21 w 28"/>
                  <a:gd name="T19" fmla="*/ 2 h 29"/>
                  <a:gd name="T20" fmla="*/ 21 w 28"/>
                  <a:gd name="T21" fmla="*/ 4 h 29"/>
                  <a:gd name="T22" fmla="*/ 20 w 28"/>
                  <a:gd name="T23" fmla="*/ 6 h 29"/>
                  <a:gd name="T24" fmla="*/ 17 w 28"/>
                  <a:gd name="T25" fmla="*/ 10 h 29"/>
                  <a:gd name="T26" fmla="*/ 10 w 28"/>
                  <a:gd name="T27" fmla="*/ 16 h 29"/>
                  <a:gd name="T28" fmla="*/ 5 w 28"/>
                  <a:gd name="T29" fmla="*/ 20 h 29"/>
                  <a:gd name="T30" fmla="*/ 0 w 28"/>
                  <a:gd name="T31" fmla="*/ 26 h 29"/>
                  <a:gd name="T32" fmla="*/ 0 w 28"/>
                  <a:gd name="T33" fmla="*/ 27 h 29"/>
                  <a:gd name="T34" fmla="*/ 1 w 28"/>
                  <a:gd name="T35" fmla="*/ 27 h 29"/>
                  <a:gd name="T36" fmla="*/ 2 w 28"/>
                  <a:gd name="T37" fmla="*/ 26 h 29"/>
                  <a:gd name="T38" fmla="*/ 1 w 28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7" y="22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20" y="9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7" y="10"/>
                    </a:lnTo>
                    <a:lnTo>
                      <a:pt x="10" y="16"/>
                    </a:lnTo>
                    <a:lnTo>
                      <a:pt x="5" y="20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4" name="Freeform 1729"/>
              <p:cNvSpPr>
                <a:spLocks/>
              </p:cNvSpPr>
              <p:nvPr/>
            </p:nvSpPr>
            <p:spPr bwMode="auto">
              <a:xfrm>
                <a:off x="1905" y="461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2 h 2"/>
                  <a:gd name="T4" fmla="*/ 5 w 9"/>
                  <a:gd name="T5" fmla="*/ 2 h 2"/>
                  <a:gd name="T6" fmla="*/ 9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5" name="Freeform 1730"/>
              <p:cNvSpPr>
                <a:spLocks/>
              </p:cNvSpPr>
              <p:nvPr/>
            </p:nvSpPr>
            <p:spPr bwMode="auto">
              <a:xfrm>
                <a:off x="1864" y="493"/>
                <a:ext cx="8" cy="10"/>
              </a:xfrm>
              <a:custGeom>
                <a:avLst/>
                <a:gdLst>
                  <a:gd name="T0" fmla="*/ 4 w 8"/>
                  <a:gd name="T1" fmla="*/ 4 h 10"/>
                  <a:gd name="T2" fmla="*/ 0 w 8"/>
                  <a:gd name="T3" fmla="*/ 10 h 10"/>
                  <a:gd name="T4" fmla="*/ 8 w 8"/>
                  <a:gd name="T5" fmla="*/ 0 h 10"/>
                  <a:gd name="T6" fmla="*/ 4 w 8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4" y="4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6" name="Freeform 1731"/>
              <p:cNvSpPr>
                <a:spLocks/>
              </p:cNvSpPr>
              <p:nvPr/>
            </p:nvSpPr>
            <p:spPr bwMode="auto">
              <a:xfrm>
                <a:off x="1869" y="482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4 h 9"/>
                  <a:gd name="T4" fmla="*/ 0 w 7"/>
                  <a:gd name="T5" fmla="*/ 8 h 9"/>
                  <a:gd name="T6" fmla="*/ 0 w 7"/>
                  <a:gd name="T7" fmla="*/ 9 h 9"/>
                  <a:gd name="T8" fmla="*/ 2 w 7"/>
                  <a:gd name="T9" fmla="*/ 8 h 9"/>
                  <a:gd name="T10" fmla="*/ 5 w 7"/>
                  <a:gd name="T11" fmla="*/ 3 h 9"/>
                  <a:gd name="T12" fmla="*/ 7 w 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7" name="Freeform 1732"/>
              <p:cNvSpPr>
                <a:spLocks/>
              </p:cNvSpPr>
              <p:nvPr/>
            </p:nvSpPr>
            <p:spPr bwMode="auto">
              <a:xfrm>
                <a:off x="1821" y="460"/>
                <a:ext cx="230" cy="156"/>
              </a:xfrm>
              <a:custGeom>
                <a:avLst/>
                <a:gdLst>
                  <a:gd name="T0" fmla="*/ 20 w 230"/>
                  <a:gd name="T1" fmla="*/ 123 h 156"/>
                  <a:gd name="T2" fmla="*/ 34 w 230"/>
                  <a:gd name="T3" fmla="*/ 88 h 156"/>
                  <a:gd name="T4" fmla="*/ 43 w 230"/>
                  <a:gd name="T5" fmla="*/ 69 h 156"/>
                  <a:gd name="T6" fmla="*/ 67 w 230"/>
                  <a:gd name="T7" fmla="*/ 33 h 156"/>
                  <a:gd name="T8" fmla="*/ 81 w 230"/>
                  <a:gd name="T9" fmla="*/ 18 h 156"/>
                  <a:gd name="T10" fmla="*/ 91 w 230"/>
                  <a:gd name="T11" fmla="*/ 16 h 156"/>
                  <a:gd name="T12" fmla="*/ 99 w 230"/>
                  <a:gd name="T13" fmla="*/ 13 h 156"/>
                  <a:gd name="T14" fmla="*/ 132 w 230"/>
                  <a:gd name="T15" fmla="*/ 15 h 156"/>
                  <a:gd name="T16" fmla="*/ 144 w 230"/>
                  <a:gd name="T17" fmla="*/ 17 h 156"/>
                  <a:gd name="T18" fmla="*/ 154 w 230"/>
                  <a:gd name="T19" fmla="*/ 21 h 156"/>
                  <a:gd name="T20" fmla="*/ 173 w 230"/>
                  <a:gd name="T21" fmla="*/ 36 h 156"/>
                  <a:gd name="T22" fmla="*/ 184 w 230"/>
                  <a:gd name="T23" fmla="*/ 42 h 156"/>
                  <a:gd name="T24" fmla="*/ 181 w 230"/>
                  <a:gd name="T25" fmla="*/ 43 h 156"/>
                  <a:gd name="T26" fmla="*/ 186 w 230"/>
                  <a:gd name="T27" fmla="*/ 47 h 156"/>
                  <a:gd name="T28" fmla="*/ 198 w 230"/>
                  <a:gd name="T29" fmla="*/ 59 h 156"/>
                  <a:gd name="T30" fmla="*/ 198 w 230"/>
                  <a:gd name="T31" fmla="*/ 57 h 156"/>
                  <a:gd name="T32" fmla="*/ 199 w 230"/>
                  <a:gd name="T33" fmla="*/ 56 h 156"/>
                  <a:gd name="T34" fmla="*/ 226 w 230"/>
                  <a:gd name="T35" fmla="*/ 76 h 156"/>
                  <a:gd name="T36" fmla="*/ 216 w 230"/>
                  <a:gd name="T37" fmla="*/ 62 h 156"/>
                  <a:gd name="T38" fmla="*/ 213 w 230"/>
                  <a:gd name="T39" fmla="*/ 58 h 156"/>
                  <a:gd name="T40" fmla="*/ 216 w 230"/>
                  <a:gd name="T41" fmla="*/ 63 h 156"/>
                  <a:gd name="T42" fmla="*/ 210 w 230"/>
                  <a:gd name="T43" fmla="*/ 58 h 156"/>
                  <a:gd name="T44" fmla="*/ 200 w 230"/>
                  <a:gd name="T45" fmla="*/ 48 h 156"/>
                  <a:gd name="T46" fmla="*/ 189 w 230"/>
                  <a:gd name="T47" fmla="*/ 35 h 156"/>
                  <a:gd name="T48" fmla="*/ 163 w 230"/>
                  <a:gd name="T49" fmla="*/ 13 h 156"/>
                  <a:gd name="T50" fmla="*/ 139 w 230"/>
                  <a:gd name="T51" fmla="*/ 5 h 156"/>
                  <a:gd name="T52" fmla="*/ 122 w 230"/>
                  <a:gd name="T53" fmla="*/ 1 h 156"/>
                  <a:gd name="T54" fmla="*/ 112 w 230"/>
                  <a:gd name="T55" fmla="*/ 1 h 156"/>
                  <a:gd name="T56" fmla="*/ 88 w 230"/>
                  <a:gd name="T57" fmla="*/ 0 h 156"/>
                  <a:gd name="T58" fmla="*/ 80 w 230"/>
                  <a:gd name="T59" fmla="*/ 3 h 156"/>
                  <a:gd name="T60" fmla="*/ 67 w 230"/>
                  <a:gd name="T61" fmla="*/ 13 h 156"/>
                  <a:gd name="T62" fmla="*/ 66 w 230"/>
                  <a:gd name="T63" fmla="*/ 12 h 156"/>
                  <a:gd name="T64" fmla="*/ 57 w 230"/>
                  <a:gd name="T65" fmla="*/ 20 h 156"/>
                  <a:gd name="T66" fmla="*/ 46 w 230"/>
                  <a:gd name="T67" fmla="*/ 35 h 156"/>
                  <a:gd name="T68" fmla="*/ 30 w 230"/>
                  <a:gd name="T69" fmla="*/ 58 h 156"/>
                  <a:gd name="T70" fmla="*/ 20 w 230"/>
                  <a:gd name="T71" fmla="*/ 81 h 156"/>
                  <a:gd name="T72" fmla="*/ 11 w 230"/>
                  <a:gd name="T73" fmla="*/ 104 h 156"/>
                  <a:gd name="T74" fmla="*/ 4 w 230"/>
                  <a:gd name="T75" fmla="*/ 130 h 156"/>
                  <a:gd name="T76" fmla="*/ 1 w 230"/>
                  <a:gd name="T77" fmla="*/ 156 h 156"/>
                  <a:gd name="T78" fmla="*/ 6 w 230"/>
                  <a:gd name="T79" fmla="*/ 154 h 15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0" h="156">
                    <a:moveTo>
                      <a:pt x="9" y="148"/>
                    </a:moveTo>
                    <a:lnTo>
                      <a:pt x="20" y="123"/>
                    </a:lnTo>
                    <a:lnTo>
                      <a:pt x="32" y="94"/>
                    </a:lnTo>
                    <a:lnTo>
                      <a:pt x="34" y="88"/>
                    </a:lnTo>
                    <a:lnTo>
                      <a:pt x="36" y="81"/>
                    </a:lnTo>
                    <a:lnTo>
                      <a:pt x="43" y="69"/>
                    </a:lnTo>
                    <a:lnTo>
                      <a:pt x="63" y="36"/>
                    </a:lnTo>
                    <a:lnTo>
                      <a:pt x="67" y="33"/>
                    </a:lnTo>
                    <a:lnTo>
                      <a:pt x="75" y="26"/>
                    </a:lnTo>
                    <a:lnTo>
                      <a:pt x="81" y="18"/>
                    </a:lnTo>
                    <a:lnTo>
                      <a:pt x="86" y="17"/>
                    </a:lnTo>
                    <a:lnTo>
                      <a:pt x="91" y="16"/>
                    </a:lnTo>
                    <a:lnTo>
                      <a:pt x="94" y="13"/>
                    </a:lnTo>
                    <a:lnTo>
                      <a:pt x="99" y="13"/>
                    </a:lnTo>
                    <a:lnTo>
                      <a:pt x="109" y="12"/>
                    </a:lnTo>
                    <a:lnTo>
                      <a:pt x="132" y="15"/>
                    </a:lnTo>
                    <a:lnTo>
                      <a:pt x="138" y="16"/>
                    </a:lnTo>
                    <a:lnTo>
                      <a:pt x="144" y="17"/>
                    </a:lnTo>
                    <a:lnTo>
                      <a:pt x="150" y="18"/>
                    </a:lnTo>
                    <a:lnTo>
                      <a:pt x="154" y="21"/>
                    </a:lnTo>
                    <a:lnTo>
                      <a:pt x="155" y="23"/>
                    </a:lnTo>
                    <a:lnTo>
                      <a:pt x="173" y="36"/>
                    </a:lnTo>
                    <a:lnTo>
                      <a:pt x="180" y="40"/>
                    </a:lnTo>
                    <a:lnTo>
                      <a:pt x="184" y="42"/>
                    </a:lnTo>
                    <a:lnTo>
                      <a:pt x="181" y="42"/>
                    </a:lnTo>
                    <a:lnTo>
                      <a:pt x="181" y="43"/>
                    </a:lnTo>
                    <a:lnTo>
                      <a:pt x="184" y="45"/>
                    </a:lnTo>
                    <a:lnTo>
                      <a:pt x="186" y="47"/>
                    </a:lnTo>
                    <a:lnTo>
                      <a:pt x="191" y="53"/>
                    </a:lnTo>
                    <a:lnTo>
                      <a:pt x="198" y="59"/>
                    </a:lnTo>
                    <a:lnTo>
                      <a:pt x="199" y="59"/>
                    </a:lnTo>
                    <a:lnTo>
                      <a:pt x="198" y="57"/>
                    </a:lnTo>
                    <a:lnTo>
                      <a:pt x="198" y="56"/>
                    </a:lnTo>
                    <a:lnTo>
                      <a:pt x="199" y="56"/>
                    </a:lnTo>
                    <a:lnTo>
                      <a:pt x="206" y="61"/>
                    </a:lnTo>
                    <a:lnTo>
                      <a:pt x="226" y="76"/>
                    </a:lnTo>
                    <a:lnTo>
                      <a:pt x="230" y="79"/>
                    </a:lnTo>
                    <a:lnTo>
                      <a:pt x="216" y="62"/>
                    </a:lnTo>
                    <a:lnTo>
                      <a:pt x="214" y="59"/>
                    </a:lnTo>
                    <a:lnTo>
                      <a:pt x="213" y="58"/>
                    </a:lnTo>
                    <a:lnTo>
                      <a:pt x="213" y="61"/>
                    </a:lnTo>
                    <a:lnTo>
                      <a:pt x="216" y="63"/>
                    </a:lnTo>
                    <a:lnTo>
                      <a:pt x="221" y="71"/>
                    </a:lnTo>
                    <a:lnTo>
                      <a:pt x="210" y="58"/>
                    </a:lnTo>
                    <a:lnTo>
                      <a:pt x="204" y="52"/>
                    </a:lnTo>
                    <a:lnTo>
                      <a:pt x="200" y="48"/>
                    </a:lnTo>
                    <a:lnTo>
                      <a:pt x="194" y="41"/>
                    </a:lnTo>
                    <a:lnTo>
                      <a:pt x="189" y="35"/>
                    </a:lnTo>
                    <a:lnTo>
                      <a:pt x="173" y="20"/>
                    </a:lnTo>
                    <a:lnTo>
                      <a:pt x="163" y="13"/>
                    </a:lnTo>
                    <a:lnTo>
                      <a:pt x="154" y="8"/>
                    </a:lnTo>
                    <a:lnTo>
                      <a:pt x="139" y="5"/>
                    </a:lnTo>
                    <a:lnTo>
                      <a:pt x="133" y="2"/>
                    </a:lnTo>
                    <a:lnTo>
                      <a:pt x="122" y="1"/>
                    </a:lnTo>
                    <a:lnTo>
                      <a:pt x="116" y="1"/>
                    </a:lnTo>
                    <a:lnTo>
                      <a:pt x="112" y="1"/>
                    </a:lnTo>
                    <a:lnTo>
                      <a:pt x="98" y="0"/>
                    </a:lnTo>
                    <a:lnTo>
                      <a:pt x="88" y="0"/>
                    </a:lnTo>
                    <a:lnTo>
                      <a:pt x="82" y="2"/>
                    </a:lnTo>
                    <a:lnTo>
                      <a:pt x="80" y="3"/>
                    </a:lnTo>
                    <a:lnTo>
                      <a:pt x="73" y="10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57" y="20"/>
                    </a:lnTo>
                    <a:lnTo>
                      <a:pt x="50" y="30"/>
                    </a:lnTo>
                    <a:lnTo>
                      <a:pt x="46" y="35"/>
                    </a:lnTo>
                    <a:lnTo>
                      <a:pt x="37" y="47"/>
                    </a:lnTo>
                    <a:lnTo>
                      <a:pt x="30" y="58"/>
                    </a:lnTo>
                    <a:lnTo>
                      <a:pt x="26" y="68"/>
                    </a:lnTo>
                    <a:lnTo>
                      <a:pt x="20" y="81"/>
                    </a:lnTo>
                    <a:lnTo>
                      <a:pt x="15" y="92"/>
                    </a:lnTo>
                    <a:lnTo>
                      <a:pt x="11" y="104"/>
                    </a:lnTo>
                    <a:lnTo>
                      <a:pt x="7" y="118"/>
                    </a:lnTo>
                    <a:lnTo>
                      <a:pt x="4" y="130"/>
                    </a:lnTo>
                    <a:lnTo>
                      <a:pt x="0" y="154"/>
                    </a:lnTo>
                    <a:lnTo>
                      <a:pt x="1" y="156"/>
                    </a:lnTo>
                    <a:lnTo>
                      <a:pt x="4" y="156"/>
                    </a:lnTo>
                    <a:lnTo>
                      <a:pt x="6" y="154"/>
                    </a:lnTo>
                    <a:lnTo>
                      <a:pt x="9" y="14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8" name="Freeform 1733"/>
              <p:cNvSpPr>
                <a:spLocks/>
              </p:cNvSpPr>
              <p:nvPr/>
            </p:nvSpPr>
            <p:spPr bwMode="auto">
              <a:xfrm>
                <a:off x="1938" y="11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59" name="Freeform 1734"/>
              <p:cNvSpPr>
                <a:spLocks/>
              </p:cNvSpPr>
              <p:nvPr/>
            </p:nvSpPr>
            <p:spPr bwMode="auto">
              <a:xfrm>
                <a:off x="1942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60" name="Freeform 1735"/>
              <p:cNvSpPr>
                <a:spLocks/>
              </p:cNvSpPr>
              <p:nvPr/>
            </p:nvSpPr>
            <p:spPr bwMode="auto">
              <a:xfrm>
                <a:off x="1948" y="1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61" name="Freeform 1736"/>
              <p:cNvSpPr>
                <a:spLocks/>
              </p:cNvSpPr>
              <p:nvPr/>
            </p:nvSpPr>
            <p:spPr bwMode="auto">
              <a:xfrm>
                <a:off x="1928" y="1103"/>
                <a:ext cx="46" cy="41"/>
              </a:xfrm>
              <a:custGeom>
                <a:avLst/>
                <a:gdLst>
                  <a:gd name="T0" fmla="*/ 43 w 46"/>
                  <a:gd name="T1" fmla="*/ 34 h 41"/>
                  <a:gd name="T2" fmla="*/ 43 w 46"/>
                  <a:gd name="T3" fmla="*/ 30 h 41"/>
                  <a:gd name="T4" fmla="*/ 40 w 46"/>
                  <a:gd name="T5" fmla="*/ 31 h 41"/>
                  <a:gd name="T6" fmla="*/ 38 w 46"/>
                  <a:gd name="T7" fmla="*/ 29 h 41"/>
                  <a:gd name="T8" fmla="*/ 37 w 46"/>
                  <a:gd name="T9" fmla="*/ 27 h 41"/>
                  <a:gd name="T10" fmla="*/ 32 w 46"/>
                  <a:gd name="T11" fmla="*/ 23 h 41"/>
                  <a:gd name="T12" fmla="*/ 28 w 46"/>
                  <a:gd name="T13" fmla="*/ 20 h 41"/>
                  <a:gd name="T14" fmla="*/ 23 w 46"/>
                  <a:gd name="T15" fmla="*/ 20 h 41"/>
                  <a:gd name="T16" fmla="*/ 27 w 46"/>
                  <a:gd name="T17" fmla="*/ 19 h 41"/>
                  <a:gd name="T18" fmla="*/ 20 w 46"/>
                  <a:gd name="T19" fmla="*/ 14 h 41"/>
                  <a:gd name="T20" fmla="*/ 20 w 46"/>
                  <a:gd name="T21" fmla="*/ 13 h 41"/>
                  <a:gd name="T22" fmla="*/ 17 w 46"/>
                  <a:gd name="T23" fmla="*/ 13 h 41"/>
                  <a:gd name="T24" fmla="*/ 19 w 46"/>
                  <a:gd name="T25" fmla="*/ 12 h 41"/>
                  <a:gd name="T26" fmla="*/ 15 w 46"/>
                  <a:gd name="T27" fmla="*/ 8 h 41"/>
                  <a:gd name="T28" fmla="*/ 12 w 46"/>
                  <a:gd name="T29" fmla="*/ 3 h 41"/>
                  <a:gd name="T30" fmla="*/ 10 w 46"/>
                  <a:gd name="T31" fmla="*/ 3 h 41"/>
                  <a:gd name="T32" fmla="*/ 11 w 46"/>
                  <a:gd name="T33" fmla="*/ 7 h 41"/>
                  <a:gd name="T34" fmla="*/ 12 w 46"/>
                  <a:gd name="T35" fmla="*/ 9 h 41"/>
                  <a:gd name="T36" fmla="*/ 11 w 46"/>
                  <a:gd name="T37" fmla="*/ 7 h 41"/>
                  <a:gd name="T38" fmla="*/ 7 w 46"/>
                  <a:gd name="T39" fmla="*/ 3 h 41"/>
                  <a:gd name="T40" fmla="*/ 5 w 46"/>
                  <a:gd name="T41" fmla="*/ 2 h 41"/>
                  <a:gd name="T42" fmla="*/ 5 w 46"/>
                  <a:gd name="T43" fmla="*/ 4 h 41"/>
                  <a:gd name="T44" fmla="*/ 2 w 46"/>
                  <a:gd name="T45" fmla="*/ 3 h 41"/>
                  <a:gd name="T46" fmla="*/ 1 w 46"/>
                  <a:gd name="T47" fmla="*/ 4 h 41"/>
                  <a:gd name="T48" fmla="*/ 1 w 46"/>
                  <a:gd name="T49" fmla="*/ 7 h 41"/>
                  <a:gd name="T50" fmla="*/ 1 w 46"/>
                  <a:gd name="T51" fmla="*/ 9 h 41"/>
                  <a:gd name="T52" fmla="*/ 2 w 46"/>
                  <a:gd name="T53" fmla="*/ 8 h 41"/>
                  <a:gd name="T54" fmla="*/ 4 w 46"/>
                  <a:gd name="T55" fmla="*/ 9 h 41"/>
                  <a:gd name="T56" fmla="*/ 4 w 46"/>
                  <a:gd name="T57" fmla="*/ 4 h 41"/>
                  <a:gd name="T58" fmla="*/ 6 w 46"/>
                  <a:gd name="T59" fmla="*/ 9 h 41"/>
                  <a:gd name="T60" fmla="*/ 4 w 46"/>
                  <a:gd name="T61" fmla="*/ 13 h 41"/>
                  <a:gd name="T62" fmla="*/ 7 w 46"/>
                  <a:gd name="T63" fmla="*/ 14 h 41"/>
                  <a:gd name="T64" fmla="*/ 9 w 46"/>
                  <a:gd name="T65" fmla="*/ 17 h 41"/>
                  <a:gd name="T66" fmla="*/ 9 w 46"/>
                  <a:gd name="T67" fmla="*/ 20 h 41"/>
                  <a:gd name="T68" fmla="*/ 10 w 46"/>
                  <a:gd name="T69" fmla="*/ 17 h 41"/>
                  <a:gd name="T70" fmla="*/ 15 w 46"/>
                  <a:gd name="T71" fmla="*/ 18 h 41"/>
                  <a:gd name="T72" fmla="*/ 14 w 46"/>
                  <a:gd name="T73" fmla="*/ 20 h 41"/>
                  <a:gd name="T74" fmla="*/ 17 w 46"/>
                  <a:gd name="T75" fmla="*/ 24 h 41"/>
                  <a:gd name="T76" fmla="*/ 17 w 46"/>
                  <a:gd name="T77" fmla="*/ 25 h 41"/>
                  <a:gd name="T78" fmla="*/ 19 w 46"/>
                  <a:gd name="T79" fmla="*/ 28 h 41"/>
                  <a:gd name="T80" fmla="*/ 23 w 46"/>
                  <a:gd name="T81" fmla="*/ 31 h 41"/>
                  <a:gd name="T82" fmla="*/ 28 w 46"/>
                  <a:gd name="T83" fmla="*/ 33 h 41"/>
                  <a:gd name="T84" fmla="*/ 31 w 46"/>
                  <a:gd name="T85" fmla="*/ 36 h 41"/>
                  <a:gd name="T86" fmla="*/ 35 w 46"/>
                  <a:gd name="T87" fmla="*/ 35 h 41"/>
                  <a:gd name="T88" fmla="*/ 38 w 46"/>
                  <a:gd name="T89" fmla="*/ 41 h 41"/>
                  <a:gd name="T90" fmla="*/ 46 w 46"/>
                  <a:gd name="T91" fmla="*/ 34 h 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" h="41">
                    <a:moveTo>
                      <a:pt x="46" y="34"/>
                    </a:moveTo>
                    <a:lnTo>
                      <a:pt x="43" y="35"/>
                    </a:lnTo>
                    <a:lnTo>
                      <a:pt x="43" y="34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1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8"/>
                    </a:lnTo>
                    <a:lnTo>
                      <a:pt x="38" y="27"/>
                    </a:lnTo>
                    <a:lnTo>
                      <a:pt x="37" y="27"/>
                    </a:lnTo>
                    <a:lnTo>
                      <a:pt x="36" y="24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19"/>
                    </a:lnTo>
                    <a:lnTo>
                      <a:pt x="23" y="20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5" y="15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2" y="30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8" y="33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5" y="35"/>
                    </a:lnTo>
                    <a:lnTo>
                      <a:pt x="36" y="39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43" y="38"/>
                    </a:lnTo>
                    <a:lnTo>
                      <a:pt x="45" y="35"/>
                    </a:lnTo>
                    <a:lnTo>
                      <a:pt x="46" y="3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62" name="Freeform 1737"/>
              <p:cNvSpPr>
                <a:spLocks/>
              </p:cNvSpPr>
              <p:nvPr/>
            </p:nvSpPr>
            <p:spPr bwMode="auto">
              <a:xfrm>
                <a:off x="1935" y="110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63" name="Freeform 1738"/>
              <p:cNvSpPr>
                <a:spLocks/>
              </p:cNvSpPr>
              <p:nvPr/>
            </p:nvSpPr>
            <p:spPr bwMode="auto">
              <a:xfrm>
                <a:off x="1974" y="116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1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64" name="Freeform 1739"/>
              <p:cNvSpPr>
                <a:spLocks/>
              </p:cNvSpPr>
              <p:nvPr/>
            </p:nvSpPr>
            <p:spPr bwMode="auto">
              <a:xfrm>
                <a:off x="1939" y="11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4065" name="Freeform 1740"/>
              <p:cNvSpPr>
                <a:spLocks/>
              </p:cNvSpPr>
              <p:nvPr/>
            </p:nvSpPr>
            <p:spPr bwMode="auto">
              <a:xfrm>
                <a:off x="1985" y="1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3363" name="Group 1741"/>
            <p:cNvGrpSpPr>
              <a:grpSpLocks/>
            </p:cNvGrpSpPr>
            <p:nvPr/>
          </p:nvGrpSpPr>
          <p:grpSpPr bwMode="auto">
            <a:xfrm>
              <a:off x="1530" y="460"/>
              <a:ext cx="481" cy="773"/>
              <a:chOff x="1530" y="460"/>
              <a:chExt cx="481" cy="773"/>
            </a:xfrm>
          </p:grpSpPr>
          <p:sp>
            <p:nvSpPr>
              <p:cNvPr id="3666" name="Freeform 1742"/>
              <p:cNvSpPr>
                <a:spLocks/>
              </p:cNvSpPr>
              <p:nvPr/>
            </p:nvSpPr>
            <p:spPr bwMode="auto">
              <a:xfrm>
                <a:off x="1990" y="115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67" name="Freeform 1743"/>
              <p:cNvSpPr>
                <a:spLocks/>
              </p:cNvSpPr>
              <p:nvPr/>
            </p:nvSpPr>
            <p:spPr bwMode="auto">
              <a:xfrm>
                <a:off x="1985" y="1152"/>
                <a:ext cx="6" cy="4"/>
              </a:xfrm>
              <a:custGeom>
                <a:avLst/>
                <a:gdLst>
                  <a:gd name="T0" fmla="*/ 0 w 6"/>
                  <a:gd name="T1" fmla="*/ 1 h 4"/>
                  <a:gd name="T2" fmla="*/ 1 w 6"/>
                  <a:gd name="T3" fmla="*/ 2 h 4"/>
                  <a:gd name="T4" fmla="*/ 3 w 6"/>
                  <a:gd name="T5" fmla="*/ 2 h 4"/>
                  <a:gd name="T6" fmla="*/ 3 w 6"/>
                  <a:gd name="T7" fmla="*/ 4 h 4"/>
                  <a:gd name="T8" fmla="*/ 4 w 6"/>
                  <a:gd name="T9" fmla="*/ 4 h 4"/>
                  <a:gd name="T10" fmla="*/ 5 w 6"/>
                  <a:gd name="T11" fmla="*/ 2 h 4"/>
                  <a:gd name="T12" fmla="*/ 6 w 6"/>
                  <a:gd name="T13" fmla="*/ 1 h 4"/>
                  <a:gd name="T14" fmla="*/ 5 w 6"/>
                  <a:gd name="T15" fmla="*/ 1 h 4"/>
                  <a:gd name="T16" fmla="*/ 3 w 6"/>
                  <a:gd name="T17" fmla="*/ 2 h 4"/>
                  <a:gd name="T18" fmla="*/ 3 w 6"/>
                  <a:gd name="T19" fmla="*/ 1 h 4"/>
                  <a:gd name="T20" fmla="*/ 3 w 6"/>
                  <a:gd name="T21" fmla="*/ 0 h 4"/>
                  <a:gd name="T22" fmla="*/ 1 w 6"/>
                  <a:gd name="T23" fmla="*/ 0 h 4"/>
                  <a:gd name="T24" fmla="*/ 0 w 6"/>
                  <a:gd name="T25" fmla="*/ 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68" name="Freeform 1744"/>
              <p:cNvSpPr>
                <a:spLocks/>
              </p:cNvSpPr>
              <p:nvPr/>
            </p:nvSpPr>
            <p:spPr bwMode="auto">
              <a:xfrm>
                <a:off x="1991" y="115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69" name="Freeform 1745"/>
              <p:cNvSpPr>
                <a:spLocks/>
              </p:cNvSpPr>
              <p:nvPr/>
            </p:nvSpPr>
            <p:spPr bwMode="auto">
              <a:xfrm>
                <a:off x="1988" y="1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70" name="Freeform 1746"/>
              <p:cNvSpPr>
                <a:spLocks/>
              </p:cNvSpPr>
              <p:nvPr/>
            </p:nvSpPr>
            <p:spPr bwMode="auto">
              <a:xfrm>
                <a:off x="1991" y="114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71" name="Freeform 1747"/>
              <p:cNvSpPr>
                <a:spLocks/>
              </p:cNvSpPr>
              <p:nvPr/>
            </p:nvSpPr>
            <p:spPr bwMode="auto">
              <a:xfrm>
                <a:off x="1973" y="1141"/>
                <a:ext cx="33" cy="33"/>
              </a:xfrm>
              <a:custGeom>
                <a:avLst/>
                <a:gdLst>
                  <a:gd name="T0" fmla="*/ 0 w 33"/>
                  <a:gd name="T1" fmla="*/ 6 h 33"/>
                  <a:gd name="T2" fmla="*/ 0 w 33"/>
                  <a:gd name="T3" fmla="*/ 11 h 33"/>
                  <a:gd name="T4" fmla="*/ 1 w 33"/>
                  <a:gd name="T5" fmla="*/ 15 h 33"/>
                  <a:gd name="T6" fmla="*/ 3 w 33"/>
                  <a:gd name="T7" fmla="*/ 15 h 33"/>
                  <a:gd name="T8" fmla="*/ 3 w 33"/>
                  <a:gd name="T9" fmla="*/ 17 h 33"/>
                  <a:gd name="T10" fmla="*/ 6 w 33"/>
                  <a:gd name="T11" fmla="*/ 18 h 33"/>
                  <a:gd name="T12" fmla="*/ 8 w 33"/>
                  <a:gd name="T13" fmla="*/ 18 h 33"/>
                  <a:gd name="T14" fmla="*/ 8 w 33"/>
                  <a:gd name="T15" fmla="*/ 20 h 33"/>
                  <a:gd name="T16" fmla="*/ 10 w 33"/>
                  <a:gd name="T17" fmla="*/ 20 h 33"/>
                  <a:gd name="T18" fmla="*/ 11 w 33"/>
                  <a:gd name="T19" fmla="*/ 20 h 33"/>
                  <a:gd name="T20" fmla="*/ 11 w 33"/>
                  <a:gd name="T21" fmla="*/ 23 h 33"/>
                  <a:gd name="T22" fmla="*/ 12 w 33"/>
                  <a:gd name="T23" fmla="*/ 23 h 33"/>
                  <a:gd name="T24" fmla="*/ 12 w 33"/>
                  <a:gd name="T25" fmla="*/ 25 h 33"/>
                  <a:gd name="T26" fmla="*/ 13 w 33"/>
                  <a:gd name="T27" fmla="*/ 26 h 33"/>
                  <a:gd name="T28" fmla="*/ 15 w 33"/>
                  <a:gd name="T29" fmla="*/ 26 h 33"/>
                  <a:gd name="T30" fmla="*/ 15 w 33"/>
                  <a:gd name="T31" fmla="*/ 27 h 33"/>
                  <a:gd name="T32" fmla="*/ 16 w 33"/>
                  <a:gd name="T33" fmla="*/ 28 h 33"/>
                  <a:gd name="T34" fmla="*/ 17 w 33"/>
                  <a:gd name="T35" fmla="*/ 28 h 33"/>
                  <a:gd name="T36" fmla="*/ 17 w 33"/>
                  <a:gd name="T37" fmla="*/ 30 h 33"/>
                  <a:gd name="T38" fmla="*/ 18 w 33"/>
                  <a:gd name="T39" fmla="*/ 31 h 33"/>
                  <a:gd name="T40" fmla="*/ 21 w 33"/>
                  <a:gd name="T41" fmla="*/ 31 h 33"/>
                  <a:gd name="T42" fmla="*/ 20 w 33"/>
                  <a:gd name="T43" fmla="*/ 32 h 33"/>
                  <a:gd name="T44" fmla="*/ 21 w 33"/>
                  <a:gd name="T45" fmla="*/ 32 h 33"/>
                  <a:gd name="T46" fmla="*/ 21 w 33"/>
                  <a:gd name="T47" fmla="*/ 33 h 33"/>
                  <a:gd name="T48" fmla="*/ 22 w 33"/>
                  <a:gd name="T49" fmla="*/ 33 h 33"/>
                  <a:gd name="T50" fmla="*/ 23 w 33"/>
                  <a:gd name="T51" fmla="*/ 31 h 33"/>
                  <a:gd name="T52" fmla="*/ 26 w 33"/>
                  <a:gd name="T53" fmla="*/ 30 h 33"/>
                  <a:gd name="T54" fmla="*/ 32 w 33"/>
                  <a:gd name="T55" fmla="*/ 28 h 33"/>
                  <a:gd name="T56" fmla="*/ 33 w 33"/>
                  <a:gd name="T57" fmla="*/ 28 h 33"/>
                  <a:gd name="T58" fmla="*/ 31 w 33"/>
                  <a:gd name="T59" fmla="*/ 26 h 33"/>
                  <a:gd name="T60" fmla="*/ 29 w 33"/>
                  <a:gd name="T61" fmla="*/ 26 h 33"/>
                  <a:gd name="T62" fmla="*/ 31 w 33"/>
                  <a:gd name="T63" fmla="*/ 27 h 33"/>
                  <a:gd name="T64" fmla="*/ 31 w 33"/>
                  <a:gd name="T65" fmla="*/ 28 h 33"/>
                  <a:gd name="T66" fmla="*/ 29 w 33"/>
                  <a:gd name="T67" fmla="*/ 27 h 33"/>
                  <a:gd name="T68" fmla="*/ 28 w 33"/>
                  <a:gd name="T69" fmla="*/ 26 h 33"/>
                  <a:gd name="T70" fmla="*/ 27 w 33"/>
                  <a:gd name="T71" fmla="*/ 27 h 33"/>
                  <a:gd name="T72" fmla="*/ 27 w 33"/>
                  <a:gd name="T73" fmla="*/ 25 h 33"/>
                  <a:gd name="T74" fmla="*/ 27 w 33"/>
                  <a:gd name="T75" fmla="*/ 23 h 33"/>
                  <a:gd name="T76" fmla="*/ 26 w 33"/>
                  <a:gd name="T77" fmla="*/ 21 h 33"/>
                  <a:gd name="T78" fmla="*/ 23 w 33"/>
                  <a:gd name="T79" fmla="*/ 20 h 33"/>
                  <a:gd name="T80" fmla="*/ 22 w 33"/>
                  <a:gd name="T81" fmla="*/ 18 h 33"/>
                  <a:gd name="T82" fmla="*/ 23 w 33"/>
                  <a:gd name="T83" fmla="*/ 17 h 33"/>
                  <a:gd name="T84" fmla="*/ 22 w 33"/>
                  <a:gd name="T85" fmla="*/ 16 h 33"/>
                  <a:gd name="T86" fmla="*/ 21 w 33"/>
                  <a:gd name="T87" fmla="*/ 16 h 33"/>
                  <a:gd name="T88" fmla="*/ 21 w 33"/>
                  <a:gd name="T89" fmla="*/ 13 h 33"/>
                  <a:gd name="T90" fmla="*/ 21 w 33"/>
                  <a:gd name="T91" fmla="*/ 11 h 33"/>
                  <a:gd name="T92" fmla="*/ 20 w 33"/>
                  <a:gd name="T93" fmla="*/ 11 h 33"/>
                  <a:gd name="T94" fmla="*/ 18 w 33"/>
                  <a:gd name="T95" fmla="*/ 10 h 33"/>
                  <a:gd name="T96" fmla="*/ 20 w 33"/>
                  <a:gd name="T97" fmla="*/ 8 h 33"/>
                  <a:gd name="T98" fmla="*/ 20 w 33"/>
                  <a:gd name="T99" fmla="*/ 7 h 33"/>
                  <a:gd name="T100" fmla="*/ 18 w 33"/>
                  <a:gd name="T101" fmla="*/ 6 h 33"/>
                  <a:gd name="T102" fmla="*/ 17 w 33"/>
                  <a:gd name="T103" fmla="*/ 7 h 33"/>
                  <a:gd name="T104" fmla="*/ 16 w 33"/>
                  <a:gd name="T105" fmla="*/ 6 h 33"/>
                  <a:gd name="T106" fmla="*/ 15 w 33"/>
                  <a:gd name="T107" fmla="*/ 5 h 33"/>
                  <a:gd name="T108" fmla="*/ 13 w 33"/>
                  <a:gd name="T109" fmla="*/ 5 h 33"/>
                  <a:gd name="T110" fmla="*/ 12 w 33"/>
                  <a:gd name="T111" fmla="*/ 3 h 33"/>
                  <a:gd name="T112" fmla="*/ 11 w 33"/>
                  <a:gd name="T113" fmla="*/ 2 h 33"/>
                  <a:gd name="T114" fmla="*/ 10 w 33"/>
                  <a:gd name="T115" fmla="*/ 1 h 33"/>
                  <a:gd name="T116" fmla="*/ 7 w 33"/>
                  <a:gd name="T117" fmla="*/ 0 h 33"/>
                  <a:gd name="T118" fmla="*/ 3 w 33"/>
                  <a:gd name="T119" fmla="*/ 0 h 33"/>
                  <a:gd name="T120" fmla="*/ 1 w 33"/>
                  <a:gd name="T121" fmla="*/ 2 h 33"/>
                  <a:gd name="T122" fmla="*/ 0 w 33"/>
                  <a:gd name="T123" fmla="*/ 6 h 3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3" h="33">
                    <a:moveTo>
                      <a:pt x="0" y="6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0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1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29" y="27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6" y="21"/>
                    </a:lnTo>
                    <a:lnTo>
                      <a:pt x="23" y="20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72" name="Freeform 1748"/>
              <p:cNvSpPr>
                <a:spLocks/>
              </p:cNvSpPr>
              <p:nvPr/>
            </p:nvSpPr>
            <p:spPr bwMode="auto">
              <a:xfrm>
                <a:off x="1966" y="111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73" name="Freeform 1749"/>
              <p:cNvSpPr>
                <a:spLocks/>
              </p:cNvSpPr>
              <p:nvPr/>
            </p:nvSpPr>
            <p:spPr bwMode="auto">
              <a:xfrm>
                <a:off x="1970" y="111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74" name="Freeform 1750"/>
              <p:cNvSpPr>
                <a:spLocks/>
              </p:cNvSpPr>
              <p:nvPr/>
            </p:nvSpPr>
            <p:spPr bwMode="auto">
              <a:xfrm>
                <a:off x="1961" y="1101"/>
                <a:ext cx="30" cy="26"/>
              </a:xfrm>
              <a:custGeom>
                <a:avLst/>
                <a:gdLst>
                  <a:gd name="T0" fmla="*/ 30 w 30"/>
                  <a:gd name="T1" fmla="*/ 17 h 26"/>
                  <a:gd name="T2" fmla="*/ 28 w 30"/>
                  <a:gd name="T3" fmla="*/ 17 h 26"/>
                  <a:gd name="T4" fmla="*/ 28 w 30"/>
                  <a:gd name="T5" fmla="*/ 17 h 26"/>
                  <a:gd name="T6" fmla="*/ 25 w 30"/>
                  <a:gd name="T7" fmla="*/ 16 h 26"/>
                  <a:gd name="T8" fmla="*/ 27 w 30"/>
                  <a:gd name="T9" fmla="*/ 14 h 26"/>
                  <a:gd name="T10" fmla="*/ 24 w 30"/>
                  <a:gd name="T11" fmla="*/ 14 h 26"/>
                  <a:gd name="T12" fmla="*/ 23 w 30"/>
                  <a:gd name="T13" fmla="*/ 11 h 26"/>
                  <a:gd name="T14" fmla="*/ 20 w 30"/>
                  <a:gd name="T15" fmla="*/ 11 h 26"/>
                  <a:gd name="T16" fmla="*/ 19 w 30"/>
                  <a:gd name="T17" fmla="*/ 11 h 26"/>
                  <a:gd name="T18" fmla="*/ 17 w 30"/>
                  <a:gd name="T19" fmla="*/ 12 h 26"/>
                  <a:gd name="T20" fmla="*/ 19 w 30"/>
                  <a:gd name="T21" fmla="*/ 10 h 26"/>
                  <a:gd name="T22" fmla="*/ 14 w 30"/>
                  <a:gd name="T23" fmla="*/ 7 h 26"/>
                  <a:gd name="T24" fmla="*/ 13 w 30"/>
                  <a:gd name="T25" fmla="*/ 9 h 26"/>
                  <a:gd name="T26" fmla="*/ 13 w 30"/>
                  <a:gd name="T27" fmla="*/ 7 h 26"/>
                  <a:gd name="T28" fmla="*/ 12 w 30"/>
                  <a:gd name="T29" fmla="*/ 9 h 26"/>
                  <a:gd name="T30" fmla="*/ 13 w 30"/>
                  <a:gd name="T31" fmla="*/ 6 h 26"/>
                  <a:gd name="T32" fmla="*/ 12 w 30"/>
                  <a:gd name="T33" fmla="*/ 5 h 26"/>
                  <a:gd name="T34" fmla="*/ 10 w 30"/>
                  <a:gd name="T35" fmla="*/ 2 h 26"/>
                  <a:gd name="T36" fmla="*/ 9 w 30"/>
                  <a:gd name="T37" fmla="*/ 1 h 26"/>
                  <a:gd name="T38" fmla="*/ 8 w 30"/>
                  <a:gd name="T39" fmla="*/ 1 h 26"/>
                  <a:gd name="T40" fmla="*/ 8 w 30"/>
                  <a:gd name="T41" fmla="*/ 4 h 26"/>
                  <a:gd name="T42" fmla="*/ 9 w 30"/>
                  <a:gd name="T43" fmla="*/ 6 h 26"/>
                  <a:gd name="T44" fmla="*/ 8 w 30"/>
                  <a:gd name="T45" fmla="*/ 5 h 26"/>
                  <a:gd name="T46" fmla="*/ 7 w 30"/>
                  <a:gd name="T47" fmla="*/ 2 h 26"/>
                  <a:gd name="T48" fmla="*/ 4 w 30"/>
                  <a:gd name="T49" fmla="*/ 2 h 26"/>
                  <a:gd name="T50" fmla="*/ 4 w 30"/>
                  <a:gd name="T51" fmla="*/ 2 h 26"/>
                  <a:gd name="T52" fmla="*/ 4 w 30"/>
                  <a:gd name="T53" fmla="*/ 2 h 26"/>
                  <a:gd name="T54" fmla="*/ 3 w 30"/>
                  <a:gd name="T55" fmla="*/ 4 h 26"/>
                  <a:gd name="T56" fmla="*/ 3 w 30"/>
                  <a:gd name="T57" fmla="*/ 4 h 26"/>
                  <a:gd name="T58" fmla="*/ 2 w 30"/>
                  <a:gd name="T59" fmla="*/ 5 h 26"/>
                  <a:gd name="T60" fmla="*/ 0 w 30"/>
                  <a:gd name="T61" fmla="*/ 7 h 26"/>
                  <a:gd name="T62" fmla="*/ 0 w 30"/>
                  <a:gd name="T63" fmla="*/ 10 h 26"/>
                  <a:gd name="T64" fmla="*/ 2 w 30"/>
                  <a:gd name="T65" fmla="*/ 7 h 26"/>
                  <a:gd name="T66" fmla="*/ 2 w 30"/>
                  <a:gd name="T67" fmla="*/ 10 h 26"/>
                  <a:gd name="T68" fmla="*/ 3 w 30"/>
                  <a:gd name="T69" fmla="*/ 7 h 26"/>
                  <a:gd name="T70" fmla="*/ 4 w 30"/>
                  <a:gd name="T71" fmla="*/ 5 h 26"/>
                  <a:gd name="T72" fmla="*/ 4 w 30"/>
                  <a:gd name="T73" fmla="*/ 10 h 26"/>
                  <a:gd name="T74" fmla="*/ 3 w 30"/>
                  <a:gd name="T75" fmla="*/ 12 h 26"/>
                  <a:gd name="T76" fmla="*/ 5 w 30"/>
                  <a:gd name="T77" fmla="*/ 14 h 26"/>
                  <a:gd name="T78" fmla="*/ 5 w 30"/>
                  <a:gd name="T79" fmla="*/ 14 h 26"/>
                  <a:gd name="T80" fmla="*/ 4 w 30"/>
                  <a:gd name="T81" fmla="*/ 16 h 26"/>
                  <a:gd name="T82" fmla="*/ 5 w 30"/>
                  <a:gd name="T83" fmla="*/ 15 h 26"/>
                  <a:gd name="T84" fmla="*/ 7 w 30"/>
                  <a:gd name="T85" fmla="*/ 14 h 26"/>
                  <a:gd name="T86" fmla="*/ 9 w 30"/>
                  <a:gd name="T87" fmla="*/ 12 h 26"/>
                  <a:gd name="T88" fmla="*/ 10 w 30"/>
                  <a:gd name="T89" fmla="*/ 15 h 26"/>
                  <a:gd name="T90" fmla="*/ 10 w 30"/>
                  <a:gd name="T91" fmla="*/ 16 h 26"/>
                  <a:gd name="T92" fmla="*/ 10 w 30"/>
                  <a:gd name="T93" fmla="*/ 19 h 26"/>
                  <a:gd name="T94" fmla="*/ 10 w 30"/>
                  <a:gd name="T95" fmla="*/ 20 h 26"/>
                  <a:gd name="T96" fmla="*/ 13 w 30"/>
                  <a:gd name="T97" fmla="*/ 20 h 26"/>
                  <a:gd name="T98" fmla="*/ 14 w 30"/>
                  <a:gd name="T99" fmla="*/ 21 h 26"/>
                  <a:gd name="T100" fmla="*/ 15 w 30"/>
                  <a:gd name="T101" fmla="*/ 22 h 26"/>
                  <a:gd name="T102" fmla="*/ 18 w 30"/>
                  <a:gd name="T103" fmla="*/ 22 h 26"/>
                  <a:gd name="T104" fmla="*/ 19 w 30"/>
                  <a:gd name="T105" fmla="*/ 24 h 26"/>
                  <a:gd name="T106" fmla="*/ 22 w 30"/>
                  <a:gd name="T107" fmla="*/ 22 h 26"/>
                  <a:gd name="T108" fmla="*/ 24 w 30"/>
                  <a:gd name="T109" fmla="*/ 26 h 26"/>
                  <a:gd name="T110" fmla="*/ 28 w 30"/>
                  <a:gd name="T111" fmla="*/ 21 h 26"/>
                  <a:gd name="T112" fmla="*/ 30 w 30"/>
                  <a:gd name="T113" fmla="*/ 16 h 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" h="26">
                    <a:moveTo>
                      <a:pt x="30" y="16"/>
                    </a:moveTo>
                    <a:lnTo>
                      <a:pt x="30" y="17"/>
                    </a:lnTo>
                    <a:lnTo>
                      <a:pt x="29" y="19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4" y="26"/>
                    </a:lnTo>
                    <a:lnTo>
                      <a:pt x="24" y="25"/>
                    </a:lnTo>
                    <a:lnTo>
                      <a:pt x="28" y="21"/>
                    </a:lnTo>
                    <a:lnTo>
                      <a:pt x="29" y="19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75" name="Freeform 1751"/>
              <p:cNvSpPr>
                <a:spLocks/>
              </p:cNvSpPr>
              <p:nvPr/>
            </p:nvSpPr>
            <p:spPr bwMode="auto">
              <a:xfrm>
                <a:off x="1968" y="11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76" name="Freeform 1752"/>
              <p:cNvSpPr>
                <a:spLocks/>
              </p:cNvSpPr>
              <p:nvPr/>
            </p:nvSpPr>
            <p:spPr bwMode="auto">
              <a:xfrm>
                <a:off x="1989" y="11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77" name="Rectangle 1753"/>
              <p:cNvSpPr>
                <a:spLocks noChangeArrowheads="1"/>
              </p:cNvSpPr>
              <p:nvPr/>
            </p:nvSpPr>
            <p:spPr bwMode="auto">
              <a:xfrm>
                <a:off x="1968" y="1118"/>
                <a:ext cx="1" cy="2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78" name="Freeform 1754"/>
              <p:cNvSpPr>
                <a:spLocks/>
              </p:cNvSpPr>
              <p:nvPr/>
            </p:nvSpPr>
            <p:spPr bwMode="auto">
              <a:xfrm>
                <a:off x="1997" y="113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79" name="Freeform 1755"/>
              <p:cNvSpPr>
                <a:spLocks/>
              </p:cNvSpPr>
              <p:nvPr/>
            </p:nvSpPr>
            <p:spPr bwMode="auto">
              <a:xfrm>
                <a:off x="2001" y="112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0" name="Freeform 1756"/>
              <p:cNvSpPr>
                <a:spLocks/>
              </p:cNvSpPr>
              <p:nvPr/>
            </p:nvSpPr>
            <p:spPr bwMode="auto">
              <a:xfrm>
                <a:off x="1997" y="112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4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3 w 4"/>
                  <a:gd name="T13" fmla="*/ 0 h 2"/>
                  <a:gd name="T14" fmla="*/ 2 w 4"/>
                  <a:gd name="T15" fmla="*/ 0 h 2"/>
                  <a:gd name="T16" fmla="*/ 2 w 4"/>
                  <a:gd name="T17" fmla="*/ 1 h 2"/>
                  <a:gd name="T18" fmla="*/ 0 w 4"/>
                  <a:gd name="T19" fmla="*/ 2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1" name="Freeform 1757"/>
              <p:cNvSpPr>
                <a:spLocks/>
              </p:cNvSpPr>
              <p:nvPr/>
            </p:nvSpPr>
            <p:spPr bwMode="auto">
              <a:xfrm>
                <a:off x="2002" y="112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2" name="Freeform 1758"/>
              <p:cNvSpPr>
                <a:spLocks/>
              </p:cNvSpPr>
              <p:nvPr/>
            </p:nvSpPr>
            <p:spPr bwMode="auto">
              <a:xfrm>
                <a:off x="2000" y="112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3" name="Freeform 1759"/>
              <p:cNvSpPr>
                <a:spLocks/>
              </p:cNvSpPr>
              <p:nvPr/>
            </p:nvSpPr>
            <p:spPr bwMode="auto">
              <a:xfrm>
                <a:off x="2002" y="112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4" name="Freeform 1760"/>
              <p:cNvSpPr>
                <a:spLocks/>
              </p:cNvSpPr>
              <p:nvPr/>
            </p:nvSpPr>
            <p:spPr bwMode="auto">
              <a:xfrm>
                <a:off x="1989" y="1120"/>
                <a:ext cx="22" cy="23"/>
              </a:xfrm>
              <a:custGeom>
                <a:avLst/>
                <a:gdLst>
                  <a:gd name="T0" fmla="*/ 0 w 22"/>
                  <a:gd name="T1" fmla="*/ 6 h 23"/>
                  <a:gd name="T2" fmla="*/ 0 w 22"/>
                  <a:gd name="T3" fmla="*/ 11 h 23"/>
                  <a:gd name="T4" fmla="*/ 0 w 22"/>
                  <a:gd name="T5" fmla="*/ 13 h 23"/>
                  <a:gd name="T6" fmla="*/ 2 w 22"/>
                  <a:gd name="T7" fmla="*/ 13 h 23"/>
                  <a:gd name="T8" fmla="*/ 2 w 22"/>
                  <a:gd name="T9" fmla="*/ 14 h 23"/>
                  <a:gd name="T10" fmla="*/ 4 w 22"/>
                  <a:gd name="T11" fmla="*/ 14 h 23"/>
                  <a:gd name="T12" fmla="*/ 6 w 22"/>
                  <a:gd name="T13" fmla="*/ 14 h 23"/>
                  <a:gd name="T14" fmla="*/ 6 w 22"/>
                  <a:gd name="T15" fmla="*/ 16 h 23"/>
                  <a:gd name="T16" fmla="*/ 7 w 22"/>
                  <a:gd name="T17" fmla="*/ 14 h 23"/>
                  <a:gd name="T18" fmla="*/ 6 w 22"/>
                  <a:gd name="T19" fmla="*/ 17 h 23"/>
                  <a:gd name="T20" fmla="*/ 7 w 22"/>
                  <a:gd name="T21" fmla="*/ 18 h 23"/>
                  <a:gd name="T22" fmla="*/ 8 w 22"/>
                  <a:gd name="T23" fmla="*/ 19 h 23"/>
                  <a:gd name="T24" fmla="*/ 10 w 22"/>
                  <a:gd name="T25" fmla="*/ 19 h 23"/>
                  <a:gd name="T26" fmla="*/ 10 w 22"/>
                  <a:gd name="T27" fmla="*/ 21 h 23"/>
                  <a:gd name="T28" fmla="*/ 11 w 22"/>
                  <a:gd name="T29" fmla="*/ 22 h 23"/>
                  <a:gd name="T30" fmla="*/ 13 w 22"/>
                  <a:gd name="T31" fmla="*/ 21 h 23"/>
                  <a:gd name="T32" fmla="*/ 12 w 22"/>
                  <a:gd name="T33" fmla="*/ 22 h 23"/>
                  <a:gd name="T34" fmla="*/ 13 w 22"/>
                  <a:gd name="T35" fmla="*/ 23 h 23"/>
                  <a:gd name="T36" fmla="*/ 13 w 22"/>
                  <a:gd name="T37" fmla="*/ 22 h 23"/>
                  <a:gd name="T38" fmla="*/ 15 w 22"/>
                  <a:gd name="T39" fmla="*/ 21 h 23"/>
                  <a:gd name="T40" fmla="*/ 17 w 22"/>
                  <a:gd name="T41" fmla="*/ 18 h 23"/>
                  <a:gd name="T42" fmla="*/ 21 w 22"/>
                  <a:gd name="T43" fmla="*/ 14 h 23"/>
                  <a:gd name="T44" fmla="*/ 22 w 22"/>
                  <a:gd name="T45" fmla="*/ 14 h 23"/>
                  <a:gd name="T46" fmla="*/ 21 w 22"/>
                  <a:gd name="T47" fmla="*/ 13 h 23"/>
                  <a:gd name="T48" fmla="*/ 20 w 22"/>
                  <a:gd name="T49" fmla="*/ 14 h 23"/>
                  <a:gd name="T50" fmla="*/ 21 w 22"/>
                  <a:gd name="T51" fmla="*/ 14 h 23"/>
                  <a:gd name="T52" fmla="*/ 21 w 22"/>
                  <a:gd name="T53" fmla="*/ 16 h 23"/>
                  <a:gd name="T54" fmla="*/ 20 w 22"/>
                  <a:gd name="T55" fmla="*/ 14 h 23"/>
                  <a:gd name="T56" fmla="*/ 18 w 22"/>
                  <a:gd name="T57" fmla="*/ 16 h 23"/>
                  <a:gd name="T58" fmla="*/ 18 w 22"/>
                  <a:gd name="T59" fmla="*/ 12 h 23"/>
                  <a:gd name="T60" fmla="*/ 17 w 22"/>
                  <a:gd name="T61" fmla="*/ 11 h 23"/>
                  <a:gd name="T62" fmla="*/ 16 w 22"/>
                  <a:gd name="T63" fmla="*/ 11 h 23"/>
                  <a:gd name="T64" fmla="*/ 16 w 22"/>
                  <a:gd name="T65" fmla="*/ 10 h 23"/>
                  <a:gd name="T66" fmla="*/ 16 w 22"/>
                  <a:gd name="T67" fmla="*/ 8 h 23"/>
                  <a:gd name="T68" fmla="*/ 15 w 22"/>
                  <a:gd name="T69" fmla="*/ 8 h 23"/>
                  <a:gd name="T70" fmla="*/ 15 w 22"/>
                  <a:gd name="T71" fmla="*/ 5 h 23"/>
                  <a:gd name="T72" fmla="*/ 15 w 22"/>
                  <a:gd name="T73" fmla="*/ 3 h 23"/>
                  <a:gd name="T74" fmla="*/ 13 w 22"/>
                  <a:gd name="T75" fmla="*/ 5 h 23"/>
                  <a:gd name="T76" fmla="*/ 13 w 22"/>
                  <a:gd name="T77" fmla="*/ 3 h 23"/>
                  <a:gd name="T78" fmla="*/ 15 w 22"/>
                  <a:gd name="T79" fmla="*/ 3 h 23"/>
                  <a:gd name="T80" fmla="*/ 15 w 22"/>
                  <a:gd name="T81" fmla="*/ 2 h 23"/>
                  <a:gd name="T82" fmla="*/ 15 w 22"/>
                  <a:gd name="T83" fmla="*/ 1 h 23"/>
                  <a:gd name="T84" fmla="*/ 13 w 22"/>
                  <a:gd name="T85" fmla="*/ 1 h 23"/>
                  <a:gd name="T86" fmla="*/ 12 w 22"/>
                  <a:gd name="T87" fmla="*/ 2 h 23"/>
                  <a:gd name="T88" fmla="*/ 12 w 22"/>
                  <a:gd name="T89" fmla="*/ 1 h 23"/>
                  <a:gd name="T90" fmla="*/ 11 w 22"/>
                  <a:gd name="T91" fmla="*/ 1 h 23"/>
                  <a:gd name="T92" fmla="*/ 10 w 22"/>
                  <a:gd name="T93" fmla="*/ 1 h 23"/>
                  <a:gd name="T94" fmla="*/ 10 w 22"/>
                  <a:gd name="T95" fmla="*/ 0 h 23"/>
                  <a:gd name="T96" fmla="*/ 8 w 22"/>
                  <a:gd name="T97" fmla="*/ 0 h 23"/>
                  <a:gd name="T98" fmla="*/ 6 w 22"/>
                  <a:gd name="T99" fmla="*/ 0 h 23"/>
                  <a:gd name="T100" fmla="*/ 4 w 22"/>
                  <a:gd name="T101" fmla="*/ 0 h 23"/>
                  <a:gd name="T102" fmla="*/ 2 w 22"/>
                  <a:gd name="T103" fmla="*/ 3 h 23"/>
                  <a:gd name="T104" fmla="*/ 0 w 22"/>
                  <a:gd name="T105" fmla="*/ 6 h 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" h="23">
                    <a:moveTo>
                      <a:pt x="0" y="6"/>
                    </a:move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11" y="22"/>
                    </a:lnTo>
                    <a:lnTo>
                      <a:pt x="13" y="21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7" y="18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5" name="Freeform 1761"/>
              <p:cNvSpPr>
                <a:spLocks/>
              </p:cNvSpPr>
              <p:nvPr/>
            </p:nvSpPr>
            <p:spPr bwMode="auto">
              <a:xfrm>
                <a:off x="1842" y="595"/>
                <a:ext cx="1" cy="11"/>
              </a:xfrm>
              <a:custGeom>
                <a:avLst/>
                <a:gdLst>
                  <a:gd name="T0" fmla="*/ 1 w 1"/>
                  <a:gd name="T1" fmla="*/ 0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11 h 11"/>
                  <a:gd name="T8" fmla="*/ 0 w 1"/>
                  <a:gd name="T9" fmla="*/ 8 h 11"/>
                  <a:gd name="T10" fmla="*/ 1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6" name="Freeform 1762"/>
              <p:cNvSpPr>
                <a:spLocks/>
              </p:cNvSpPr>
              <p:nvPr/>
            </p:nvSpPr>
            <p:spPr bwMode="auto">
              <a:xfrm>
                <a:off x="1842" y="613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1 w 3"/>
                  <a:gd name="T5" fmla="*/ 6 h 7"/>
                  <a:gd name="T6" fmla="*/ 1 w 3"/>
                  <a:gd name="T7" fmla="*/ 7 h 7"/>
                  <a:gd name="T8" fmla="*/ 0 w 3"/>
                  <a:gd name="T9" fmla="*/ 6 h 7"/>
                  <a:gd name="T10" fmla="*/ 3 w 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7" name="Freeform 1763"/>
              <p:cNvSpPr>
                <a:spLocks/>
              </p:cNvSpPr>
              <p:nvPr/>
            </p:nvSpPr>
            <p:spPr bwMode="auto">
              <a:xfrm>
                <a:off x="1857" y="601"/>
                <a:ext cx="1" cy="5"/>
              </a:xfrm>
              <a:custGeom>
                <a:avLst/>
                <a:gdLst>
                  <a:gd name="T0" fmla="*/ 1 w 1"/>
                  <a:gd name="T1" fmla="*/ 2 h 5"/>
                  <a:gd name="T2" fmla="*/ 0 w 1"/>
                  <a:gd name="T3" fmla="*/ 5 h 5"/>
                  <a:gd name="T4" fmla="*/ 0 w 1"/>
                  <a:gd name="T5" fmla="*/ 0 h 5"/>
                  <a:gd name="T6" fmla="*/ 1 w 1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2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8" name="Freeform 1764"/>
              <p:cNvSpPr>
                <a:spLocks/>
              </p:cNvSpPr>
              <p:nvPr/>
            </p:nvSpPr>
            <p:spPr bwMode="auto">
              <a:xfrm>
                <a:off x="1823" y="500"/>
                <a:ext cx="82" cy="331"/>
              </a:xfrm>
              <a:custGeom>
                <a:avLst/>
                <a:gdLst>
                  <a:gd name="T0" fmla="*/ 13 w 82"/>
                  <a:gd name="T1" fmla="*/ 326 h 331"/>
                  <a:gd name="T2" fmla="*/ 12 w 82"/>
                  <a:gd name="T3" fmla="*/ 311 h 331"/>
                  <a:gd name="T4" fmla="*/ 13 w 82"/>
                  <a:gd name="T5" fmla="*/ 303 h 331"/>
                  <a:gd name="T6" fmla="*/ 12 w 82"/>
                  <a:gd name="T7" fmla="*/ 292 h 331"/>
                  <a:gd name="T8" fmla="*/ 12 w 82"/>
                  <a:gd name="T9" fmla="*/ 269 h 331"/>
                  <a:gd name="T10" fmla="*/ 14 w 82"/>
                  <a:gd name="T11" fmla="*/ 264 h 331"/>
                  <a:gd name="T12" fmla="*/ 14 w 82"/>
                  <a:gd name="T13" fmla="*/ 223 h 331"/>
                  <a:gd name="T14" fmla="*/ 17 w 82"/>
                  <a:gd name="T15" fmla="*/ 197 h 331"/>
                  <a:gd name="T16" fmla="*/ 18 w 82"/>
                  <a:gd name="T17" fmla="*/ 176 h 331"/>
                  <a:gd name="T18" fmla="*/ 19 w 82"/>
                  <a:gd name="T19" fmla="*/ 170 h 331"/>
                  <a:gd name="T20" fmla="*/ 20 w 82"/>
                  <a:gd name="T21" fmla="*/ 176 h 331"/>
                  <a:gd name="T22" fmla="*/ 27 w 82"/>
                  <a:gd name="T23" fmla="*/ 124 h 331"/>
                  <a:gd name="T24" fmla="*/ 27 w 82"/>
                  <a:gd name="T25" fmla="*/ 120 h 331"/>
                  <a:gd name="T26" fmla="*/ 29 w 82"/>
                  <a:gd name="T27" fmla="*/ 116 h 331"/>
                  <a:gd name="T28" fmla="*/ 28 w 82"/>
                  <a:gd name="T29" fmla="*/ 119 h 331"/>
                  <a:gd name="T30" fmla="*/ 28 w 82"/>
                  <a:gd name="T31" fmla="*/ 113 h 331"/>
                  <a:gd name="T32" fmla="*/ 30 w 82"/>
                  <a:gd name="T33" fmla="*/ 103 h 331"/>
                  <a:gd name="T34" fmla="*/ 32 w 82"/>
                  <a:gd name="T35" fmla="*/ 103 h 331"/>
                  <a:gd name="T36" fmla="*/ 40 w 82"/>
                  <a:gd name="T37" fmla="*/ 75 h 331"/>
                  <a:gd name="T38" fmla="*/ 49 w 82"/>
                  <a:gd name="T39" fmla="*/ 57 h 331"/>
                  <a:gd name="T40" fmla="*/ 51 w 82"/>
                  <a:gd name="T41" fmla="*/ 53 h 331"/>
                  <a:gd name="T42" fmla="*/ 59 w 82"/>
                  <a:gd name="T43" fmla="*/ 42 h 331"/>
                  <a:gd name="T44" fmla="*/ 50 w 82"/>
                  <a:gd name="T45" fmla="*/ 53 h 331"/>
                  <a:gd name="T46" fmla="*/ 41 w 82"/>
                  <a:gd name="T47" fmla="*/ 67 h 331"/>
                  <a:gd name="T48" fmla="*/ 46 w 82"/>
                  <a:gd name="T49" fmla="*/ 55 h 331"/>
                  <a:gd name="T50" fmla="*/ 63 w 82"/>
                  <a:gd name="T51" fmla="*/ 33 h 331"/>
                  <a:gd name="T52" fmla="*/ 71 w 82"/>
                  <a:gd name="T53" fmla="*/ 18 h 331"/>
                  <a:gd name="T54" fmla="*/ 79 w 82"/>
                  <a:gd name="T55" fmla="*/ 8 h 331"/>
                  <a:gd name="T56" fmla="*/ 69 w 82"/>
                  <a:gd name="T57" fmla="*/ 19 h 331"/>
                  <a:gd name="T58" fmla="*/ 74 w 82"/>
                  <a:gd name="T59" fmla="*/ 12 h 331"/>
                  <a:gd name="T60" fmla="*/ 78 w 82"/>
                  <a:gd name="T61" fmla="*/ 6 h 331"/>
                  <a:gd name="T62" fmla="*/ 78 w 82"/>
                  <a:gd name="T63" fmla="*/ 3 h 331"/>
                  <a:gd name="T64" fmla="*/ 69 w 82"/>
                  <a:gd name="T65" fmla="*/ 11 h 331"/>
                  <a:gd name="T66" fmla="*/ 61 w 82"/>
                  <a:gd name="T67" fmla="*/ 17 h 331"/>
                  <a:gd name="T68" fmla="*/ 66 w 82"/>
                  <a:gd name="T69" fmla="*/ 13 h 331"/>
                  <a:gd name="T70" fmla="*/ 59 w 82"/>
                  <a:gd name="T71" fmla="*/ 23 h 331"/>
                  <a:gd name="T72" fmla="*/ 55 w 82"/>
                  <a:gd name="T73" fmla="*/ 29 h 331"/>
                  <a:gd name="T74" fmla="*/ 56 w 82"/>
                  <a:gd name="T75" fmla="*/ 31 h 331"/>
                  <a:gd name="T76" fmla="*/ 70 w 82"/>
                  <a:gd name="T77" fmla="*/ 13 h 331"/>
                  <a:gd name="T78" fmla="*/ 71 w 82"/>
                  <a:gd name="T79" fmla="*/ 14 h 331"/>
                  <a:gd name="T80" fmla="*/ 51 w 82"/>
                  <a:gd name="T81" fmla="*/ 39 h 331"/>
                  <a:gd name="T82" fmla="*/ 48 w 82"/>
                  <a:gd name="T83" fmla="*/ 39 h 331"/>
                  <a:gd name="T84" fmla="*/ 34 w 82"/>
                  <a:gd name="T85" fmla="*/ 60 h 331"/>
                  <a:gd name="T86" fmla="*/ 29 w 82"/>
                  <a:gd name="T87" fmla="*/ 74 h 331"/>
                  <a:gd name="T88" fmla="*/ 25 w 82"/>
                  <a:gd name="T89" fmla="*/ 82 h 331"/>
                  <a:gd name="T90" fmla="*/ 23 w 82"/>
                  <a:gd name="T91" fmla="*/ 82 h 331"/>
                  <a:gd name="T92" fmla="*/ 22 w 82"/>
                  <a:gd name="T93" fmla="*/ 95 h 331"/>
                  <a:gd name="T94" fmla="*/ 25 w 82"/>
                  <a:gd name="T95" fmla="*/ 83 h 331"/>
                  <a:gd name="T96" fmla="*/ 25 w 82"/>
                  <a:gd name="T97" fmla="*/ 90 h 331"/>
                  <a:gd name="T98" fmla="*/ 23 w 82"/>
                  <a:gd name="T99" fmla="*/ 109 h 331"/>
                  <a:gd name="T100" fmla="*/ 19 w 82"/>
                  <a:gd name="T101" fmla="*/ 129 h 331"/>
                  <a:gd name="T102" fmla="*/ 17 w 82"/>
                  <a:gd name="T103" fmla="*/ 131 h 331"/>
                  <a:gd name="T104" fmla="*/ 12 w 82"/>
                  <a:gd name="T105" fmla="*/ 154 h 331"/>
                  <a:gd name="T106" fmla="*/ 10 w 82"/>
                  <a:gd name="T107" fmla="*/ 157 h 331"/>
                  <a:gd name="T108" fmla="*/ 8 w 82"/>
                  <a:gd name="T109" fmla="*/ 169 h 331"/>
                  <a:gd name="T110" fmla="*/ 5 w 82"/>
                  <a:gd name="T111" fmla="*/ 198 h 331"/>
                  <a:gd name="T112" fmla="*/ 3 w 82"/>
                  <a:gd name="T113" fmla="*/ 213 h 331"/>
                  <a:gd name="T114" fmla="*/ 3 w 82"/>
                  <a:gd name="T115" fmla="*/ 237 h 331"/>
                  <a:gd name="T116" fmla="*/ 2 w 82"/>
                  <a:gd name="T117" fmla="*/ 265 h 331"/>
                  <a:gd name="T118" fmla="*/ 4 w 82"/>
                  <a:gd name="T119" fmla="*/ 282 h 331"/>
                  <a:gd name="T120" fmla="*/ 3 w 82"/>
                  <a:gd name="T121" fmla="*/ 323 h 331"/>
                  <a:gd name="T122" fmla="*/ 12 w 82"/>
                  <a:gd name="T123" fmla="*/ 331 h 3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" h="331">
                    <a:moveTo>
                      <a:pt x="14" y="325"/>
                    </a:moveTo>
                    <a:lnTo>
                      <a:pt x="13" y="328"/>
                    </a:lnTo>
                    <a:lnTo>
                      <a:pt x="13" y="326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2" y="311"/>
                    </a:lnTo>
                    <a:lnTo>
                      <a:pt x="13" y="309"/>
                    </a:lnTo>
                    <a:lnTo>
                      <a:pt x="14" y="303"/>
                    </a:lnTo>
                    <a:lnTo>
                      <a:pt x="13" y="303"/>
                    </a:lnTo>
                    <a:lnTo>
                      <a:pt x="12" y="303"/>
                    </a:lnTo>
                    <a:lnTo>
                      <a:pt x="12" y="301"/>
                    </a:lnTo>
                    <a:lnTo>
                      <a:pt x="12" y="292"/>
                    </a:lnTo>
                    <a:lnTo>
                      <a:pt x="12" y="284"/>
                    </a:lnTo>
                    <a:lnTo>
                      <a:pt x="10" y="280"/>
                    </a:lnTo>
                    <a:lnTo>
                      <a:pt x="12" y="269"/>
                    </a:lnTo>
                    <a:lnTo>
                      <a:pt x="13" y="272"/>
                    </a:lnTo>
                    <a:lnTo>
                      <a:pt x="14" y="270"/>
                    </a:lnTo>
                    <a:lnTo>
                      <a:pt x="14" y="264"/>
                    </a:lnTo>
                    <a:lnTo>
                      <a:pt x="13" y="253"/>
                    </a:lnTo>
                    <a:lnTo>
                      <a:pt x="14" y="238"/>
                    </a:lnTo>
                    <a:lnTo>
                      <a:pt x="14" y="223"/>
                    </a:lnTo>
                    <a:lnTo>
                      <a:pt x="14" y="216"/>
                    </a:lnTo>
                    <a:lnTo>
                      <a:pt x="15" y="206"/>
                    </a:lnTo>
                    <a:lnTo>
                      <a:pt x="17" y="197"/>
                    </a:lnTo>
                    <a:lnTo>
                      <a:pt x="17" y="191"/>
                    </a:lnTo>
                    <a:lnTo>
                      <a:pt x="18" y="182"/>
                    </a:lnTo>
                    <a:lnTo>
                      <a:pt x="18" y="176"/>
                    </a:lnTo>
                    <a:lnTo>
                      <a:pt x="18" y="167"/>
                    </a:lnTo>
                    <a:lnTo>
                      <a:pt x="19" y="165"/>
                    </a:lnTo>
                    <a:lnTo>
                      <a:pt x="19" y="170"/>
                    </a:lnTo>
                    <a:lnTo>
                      <a:pt x="19" y="176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4" y="151"/>
                    </a:lnTo>
                    <a:lnTo>
                      <a:pt x="28" y="126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4"/>
                    </a:lnTo>
                    <a:lnTo>
                      <a:pt x="27" y="120"/>
                    </a:lnTo>
                    <a:lnTo>
                      <a:pt x="27" y="121"/>
                    </a:lnTo>
                    <a:lnTo>
                      <a:pt x="28" y="120"/>
                    </a:lnTo>
                    <a:lnTo>
                      <a:pt x="29" y="116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28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3"/>
                    </a:lnTo>
                    <a:lnTo>
                      <a:pt x="29" y="101"/>
                    </a:lnTo>
                    <a:lnTo>
                      <a:pt x="30" y="101"/>
                    </a:lnTo>
                    <a:lnTo>
                      <a:pt x="30" y="103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2" y="103"/>
                    </a:lnTo>
                    <a:lnTo>
                      <a:pt x="34" y="95"/>
                    </a:lnTo>
                    <a:lnTo>
                      <a:pt x="36" y="85"/>
                    </a:lnTo>
                    <a:lnTo>
                      <a:pt x="40" y="75"/>
                    </a:lnTo>
                    <a:lnTo>
                      <a:pt x="44" y="67"/>
                    </a:lnTo>
                    <a:lnTo>
                      <a:pt x="49" y="58"/>
                    </a:lnTo>
                    <a:lnTo>
                      <a:pt x="49" y="57"/>
                    </a:lnTo>
                    <a:lnTo>
                      <a:pt x="49" y="55"/>
                    </a:lnTo>
                    <a:lnTo>
                      <a:pt x="51" y="52"/>
                    </a:lnTo>
                    <a:lnTo>
                      <a:pt x="51" y="53"/>
                    </a:lnTo>
                    <a:lnTo>
                      <a:pt x="54" y="52"/>
                    </a:lnTo>
                    <a:lnTo>
                      <a:pt x="58" y="47"/>
                    </a:lnTo>
                    <a:lnTo>
                      <a:pt x="59" y="42"/>
                    </a:lnTo>
                    <a:lnTo>
                      <a:pt x="63" y="37"/>
                    </a:lnTo>
                    <a:lnTo>
                      <a:pt x="59" y="39"/>
                    </a:lnTo>
                    <a:lnTo>
                      <a:pt x="50" y="53"/>
                    </a:lnTo>
                    <a:lnTo>
                      <a:pt x="46" y="55"/>
                    </a:lnTo>
                    <a:lnTo>
                      <a:pt x="44" y="62"/>
                    </a:lnTo>
                    <a:lnTo>
                      <a:pt x="41" y="67"/>
                    </a:lnTo>
                    <a:lnTo>
                      <a:pt x="40" y="68"/>
                    </a:lnTo>
                    <a:lnTo>
                      <a:pt x="41" y="65"/>
                    </a:lnTo>
                    <a:lnTo>
                      <a:pt x="46" y="55"/>
                    </a:lnTo>
                    <a:lnTo>
                      <a:pt x="51" y="44"/>
                    </a:lnTo>
                    <a:lnTo>
                      <a:pt x="58" y="38"/>
                    </a:lnTo>
                    <a:lnTo>
                      <a:pt x="63" y="33"/>
                    </a:lnTo>
                    <a:lnTo>
                      <a:pt x="66" y="27"/>
                    </a:lnTo>
                    <a:lnTo>
                      <a:pt x="68" y="23"/>
                    </a:lnTo>
                    <a:lnTo>
                      <a:pt x="71" y="18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9" y="8"/>
                    </a:lnTo>
                    <a:lnTo>
                      <a:pt x="78" y="9"/>
                    </a:lnTo>
                    <a:lnTo>
                      <a:pt x="75" y="12"/>
                    </a:lnTo>
                    <a:lnTo>
                      <a:pt x="69" y="19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74" y="12"/>
                    </a:lnTo>
                    <a:lnTo>
                      <a:pt x="73" y="11"/>
                    </a:lnTo>
                    <a:lnTo>
                      <a:pt x="75" y="7"/>
                    </a:lnTo>
                    <a:lnTo>
                      <a:pt x="78" y="6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0" y="7"/>
                    </a:lnTo>
                    <a:lnTo>
                      <a:pt x="68" y="11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8"/>
                    </a:lnTo>
                    <a:lnTo>
                      <a:pt x="66" y="13"/>
                    </a:lnTo>
                    <a:lnTo>
                      <a:pt x="64" y="19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5" y="28"/>
                    </a:lnTo>
                    <a:lnTo>
                      <a:pt x="55" y="29"/>
                    </a:lnTo>
                    <a:lnTo>
                      <a:pt x="55" y="31"/>
                    </a:lnTo>
                    <a:lnTo>
                      <a:pt x="54" y="33"/>
                    </a:lnTo>
                    <a:lnTo>
                      <a:pt x="56" y="31"/>
                    </a:lnTo>
                    <a:lnTo>
                      <a:pt x="60" y="26"/>
                    </a:lnTo>
                    <a:lnTo>
                      <a:pt x="69" y="17"/>
                    </a:lnTo>
                    <a:lnTo>
                      <a:pt x="70" y="13"/>
                    </a:lnTo>
                    <a:lnTo>
                      <a:pt x="71" y="13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66" y="21"/>
                    </a:lnTo>
                    <a:lnTo>
                      <a:pt x="61" y="28"/>
                    </a:lnTo>
                    <a:lnTo>
                      <a:pt x="51" y="39"/>
                    </a:lnTo>
                    <a:lnTo>
                      <a:pt x="48" y="42"/>
                    </a:lnTo>
                    <a:lnTo>
                      <a:pt x="46" y="42"/>
                    </a:lnTo>
                    <a:lnTo>
                      <a:pt x="48" y="39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60"/>
                    </a:lnTo>
                    <a:lnTo>
                      <a:pt x="30" y="67"/>
                    </a:lnTo>
                    <a:lnTo>
                      <a:pt x="28" y="74"/>
                    </a:lnTo>
                    <a:lnTo>
                      <a:pt x="29" y="74"/>
                    </a:lnTo>
                    <a:lnTo>
                      <a:pt x="29" y="75"/>
                    </a:lnTo>
                    <a:lnTo>
                      <a:pt x="27" y="82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4" y="80"/>
                    </a:lnTo>
                    <a:lnTo>
                      <a:pt x="23" y="82"/>
                    </a:lnTo>
                    <a:lnTo>
                      <a:pt x="20" y="90"/>
                    </a:lnTo>
                    <a:lnTo>
                      <a:pt x="20" y="95"/>
                    </a:lnTo>
                    <a:lnTo>
                      <a:pt x="22" y="95"/>
                    </a:lnTo>
                    <a:lnTo>
                      <a:pt x="23" y="91"/>
                    </a:lnTo>
                    <a:lnTo>
                      <a:pt x="24" y="87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27" y="84"/>
                    </a:lnTo>
                    <a:lnTo>
                      <a:pt x="25" y="90"/>
                    </a:lnTo>
                    <a:lnTo>
                      <a:pt x="24" y="95"/>
                    </a:lnTo>
                    <a:lnTo>
                      <a:pt x="23" y="106"/>
                    </a:lnTo>
                    <a:lnTo>
                      <a:pt x="23" y="109"/>
                    </a:lnTo>
                    <a:lnTo>
                      <a:pt x="22" y="115"/>
                    </a:lnTo>
                    <a:lnTo>
                      <a:pt x="20" y="124"/>
                    </a:lnTo>
                    <a:lnTo>
                      <a:pt x="19" y="129"/>
                    </a:lnTo>
                    <a:lnTo>
                      <a:pt x="19" y="128"/>
                    </a:lnTo>
                    <a:lnTo>
                      <a:pt x="18" y="121"/>
                    </a:lnTo>
                    <a:lnTo>
                      <a:pt x="17" y="131"/>
                    </a:lnTo>
                    <a:lnTo>
                      <a:pt x="15" y="140"/>
                    </a:lnTo>
                    <a:lnTo>
                      <a:pt x="13" y="146"/>
                    </a:lnTo>
                    <a:lnTo>
                      <a:pt x="12" y="154"/>
                    </a:lnTo>
                    <a:lnTo>
                      <a:pt x="12" y="161"/>
                    </a:lnTo>
                    <a:lnTo>
                      <a:pt x="10" y="160"/>
                    </a:lnTo>
                    <a:lnTo>
                      <a:pt x="10" y="157"/>
                    </a:lnTo>
                    <a:lnTo>
                      <a:pt x="9" y="159"/>
                    </a:lnTo>
                    <a:lnTo>
                      <a:pt x="8" y="165"/>
                    </a:lnTo>
                    <a:lnTo>
                      <a:pt x="8" y="169"/>
                    </a:lnTo>
                    <a:lnTo>
                      <a:pt x="8" y="173"/>
                    </a:lnTo>
                    <a:lnTo>
                      <a:pt x="7" y="181"/>
                    </a:lnTo>
                    <a:lnTo>
                      <a:pt x="5" y="198"/>
                    </a:lnTo>
                    <a:lnTo>
                      <a:pt x="4" y="200"/>
                    </a:lnTo>
                    <a:lnTo>
                      <a:pt x="2" y="210"/>
                    </a:lnTo>
                    <a:lnTo>
                      <a:pt x="3" y="213"/>
                    </a:lnTo>
                    <a:lnTo>
                      <a:pt x="2" y="216"/>
                    </a:lnTo>
                    <a:lnTo>
                      <a:pt x="0" y="224"/>
                    </a:lnTo>
                    <a:lnTo>
                      <a:pt x="3" y="237"/>
                    </a:lnTo>
                    <a:lnTo>
                      <a:pt x="2" y="247"/>
                    </a:lnTo>
                    <a:lnTo>
                      <a:pt x="2" y="257"/>
                    </a:lnTo>
                    <a:lnTo>
                      <a:pt x="2" y="265"/>
                    </a:lnTo>
                    <a:lnTo>
                      <a:pt x="2" y="275"/>
                    </a:lnTo>
                    <a:lnTo>
                      <a:pt x="3" y="280"/>
                    </a:lnTo>
                    <a:lnTo>
                      <a:pt x="4" y="282"/>
                    </a:lnTo>
                    <a:lnTo>
                      <a:pt x="5" y="279"/>
                    </a:lnTo>
                    <a:lnTo>
                      <a:pt x="2" y="319"/>
                    </a:lnTo>
                    <a:lnTo>
                      <a:pt x="3" y="323"/>
                    </a:lnTo>
                    <a:lnTo>
                      <a:pt x="9" y="330"/>
                    </a:lnTo>
                    <a:lnTo>
                      <a:pt x="10" y="331"/>
                    </a:lnTo>
                    <a:lnTo>
                      <a:pt x="12" y="331"/>
                    </a:lnTo>
                    <a:lnTo>
                      <a:pt x="13" y="330"/>
                    </a:lnTo>
                    <a:lnTo>
                      <a:pt x="14" y="32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89" name="Freeform 1765"/>
              <p:cNvSpPr>
                <a:spLocks/>
              </p:cNvSpPr>
              <p:nvPr/>
            </p:nvSpPr>
            <p:spPr bwMode="auto">
              <a:xfrm>
                <a:off x="1897" y="516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5 h 5"/>
                  <a:gd name="T4" fmla="*/ 1 w 4"/>
                  <a:gd name="T5" fmla="*/ 3 h 5"/>
                  <a:gd name="T6" fmla="*/ 2 w 4"/>
                  <a:gd name="T7" fmla="*/ 2 h 5"/>
                  <a:gd name="T8" fmla="*/ 4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0" name="Freeform 1766"/>
              <p:cNvSpPr>
                <a:spLocks/>
              </p:cNvSpPr>
              <p:nvPr/>
            </p:nvSpPr>
            <p:spPr bwMode="auto">
              <a:xfrm>
                <a:off x="1837" y="931"/>
                <a:ext cx="8" cy="22"/>
              </a:xfrm>
              <a:custGeom>
                <a:avLst/>
                <a:gdLst>
                  <a:gd name="T0" fmla="*/ 1 w 8"/>
                  <a:gd name="T1" fmla="*/ 12 h 22"/>
                  <a:gd name="T2" fmla="*/ 6 w 8"/>
                  <a:gd name="T3" fmla="*/ 20 h 22"/>
                  <a:gd name="T4" fmla="*/ 8 w 8"/>
                  <a:gd name="T5" fmla="*/ 22 h 22"/>
                  <a:gd name="T6" fmla="*/ 8 w 8"/>
                  <a:gd name="T7" fmla="*/ 21 h 22"/>
                  <a:gd name="T8" fmla="*/ 4 w 8"/>
                  <a:gd name="T9" fmla="*/ 10 h 22"/>
                  <a:gd name="T10" fmla="*/ 0 w 8"/>
                  <a:gd name="T11" fmla="*/ 0 h 22"/>
                  <a:gd name="T12" fmla="*/ 0 w 8"/>
                  <a:gd name="T13" fmla="*/ 1 h 22"/>
                  <a:gd name="T14" fmla="*/ 0 w 8"/>
                  <a:gd name="T15" fmla="*/ 5 h 22"/>
                  <a:gd name="T16" fmla="*/ 1 w 8"/>
                  <a:gd name="T17" fmla="*/ 12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22">
                    <a:moveTo>
                      <a:pt x="1" y="12"/>
                    </a:moveTo>
                    <a:lnTo>
                      <a:pt x="6" y="20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1" name="Freeform 1767"/>
              <p:cNvSpPr>
                <a:spLocks/>
              </p:cNvSpPr>
              <p:nvPr/>
            </p:nvSpPr>
            <p:spPr bwMode="auto">
              <a:xfrm>
                <a:off x="1837" y="615"/>
                <a:ext cx="3" cy="9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9 h 9"/>
                  <a:gd name="T4" fmla="*/ 1 w 3"/>
                  <a:gd name="T5" fmla="*/ 6 h 9"/>
                  <a:gd name="T6" fmla="*/ 3 w 3"/>
                  <a:gd name="T7" fmla="*/ 4 h 9"/>
                  <a:gd name="T8" fmla="*/ 3 w 3"/>
                  <a:gd name="T9" fmla="*/ 3 h 9"/>
                  <a:gd name="T10" fmla="*/ 1 w 3"/>
                  <a:gd name="T11" fmla="*/ 1 h 9"/>
                  <a:gd name="T12" fmla="*/ 1 w 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2" name="Freeform 1768"/>
              <p:cNvSpPr>
                <a:spLocks/>
              </p:cNvSpPr>
              <p:nvPr/>
            </p:nvSpPr>
            <p:spPr bwMode="auto">
              <a:xfrm>
                <a:off x="1858" y="961"/>
                <a:ext cx="4" cy="8"/>
              </a:xfrm>
              <a:custGeom>
                <a:avLst/>
                <a:gdLst>
                  <a:gd name="T0" fmla="*/ 3 w 4"/>
                  <a:gd name="T1" fmla="*/ 7 h 8"/>
                  <a:gd name="T2" fmla="*/ 4 w 4"/>
                  <a:gd name="T3" fmla="*/ 7 h 8"/>
                  <a:gd name="T4" fmla="*/ 3 w 4"/>
                  <a:gd name="T5" fmla="*/ 6 h 8"/>
                  <a:gd name="T6" fmla="*/ 0 w 4"/>
                  <a:gd name="T7" fmla="*/ 0 h 8"/>
                  <a:gd name="T8" fmla="*/ 1 w 4"/>
                  <a:gd name="T9" fmla="*/ 4 h 8"/>
                  <a:gd name="T10" fmla="*/ 3 w 4"/>
                  <a:gd name="T11" fmla="*/ 7 h 8"/>
                  <a:gd name="T12" fmla="*/ 3 w 4"/>
                  <a:gd name="T13" fmla="*/ 8 h 8"/>
                  <a:gd name="T14" fmla="*/ 3 w 4"/>
                  <a:gd name="T15" fmla="*/ 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4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3" name="Freeform 1769"/>
              <p:cNvSpPr>
                <a:spLocks/>
              </p:cNvSpPr>
              <p:nvPr/>
            </p:nvSpPr>
            <p:spPr bwMode="auto">
              <a:xfrm>
                <a:off x="1868" y="978"/>
                <a:ext cx="4" cy="9"/>
              </a:xfrm>
              <a:custGeom>
                <a:avLst/>
                <a:gdLst>
                  <a:gd name="T0" fmla="*/ 1 w 4"/>
                  <a:gd name="T1" fmla="*/ 9 h 9"/>
                  <a:gd name="T2" fmla="*/ 4 w 4"/>
                  <a:gd name="T3" fmla="*/ 7 h 9"/>
                  <a:gd name="T4" fmla="*/ 1 w 4"/>
                  <a:gd name="T5" fmla="*/ 4 h 9"/>
                  <a:gd name="T6" fmla="*/ 0 w 4"/>
                  <a:gd name="T7" fmla="*/ 0 h 9"/>
                  <a:gd name="T8" fmla="*/ 0 w 4"/>
                  <a:gd name="T9" fmla="*/ 4 h 9"/>
                  <a:gd name="T10" fmla="*/ 1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lnTo>
                      <a:pt x="4" y="7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4" name="Freeform 1770"/>
              <p:cNvSpPr>
                <a:spLocks/>
              </p:cNvSpPr>
              <p:nvPr/>
            </p:nvSpPr>
            <p:spPr bwMode="auto">
              <a:xfrm>
                <a:off x="1856" y="947"/>
                <a:ext cx="12" cy="27"/>
              </a:xfrm>
              <a:custGeom>
                <a:avLst/>
                <a:gdLst>
                  <a:gd name="T0" fmla="*/ 0 w 12"/>
                  <a:gd name="T1" fmla="*/ 0 h 27"/>
                  <a:gd name="T2" fmla="*/ 2 w 12"/>
                  <a:gd name="T3" fmla="*/ 6 h 27"/>
                  <a:gd name="T4" fmla="*/ 3 w 12"/>
                  <a:gd name="T5" fmla="*/ 11 h 27"/>
                  <a:gd name="T6" fmla="*/ 6 w 12"/>
                  <a:gd name="T7" fmla="*/ 15 h 27"/>
                  <a:gd name="T8" fmla="*/ 7 w 12"/>
                  <a:gd name="T9" fmla="*/ 20 h 27"/>
                  <a:gd name="T10" fmla="*/ 10 w 12"/>
                  <a:gd name="T11" fmla="*/ 26 h 27"/>
                  <a:gd name="T12" fmla="*/ 11 w 12"/>
                  <a:gd name="T13" fmla="*/ 27 h 27"/>
                  <a:gd name="T14" fmla="*/ 12 w 12"/>
                  <a:gd name="T15" fmla="*/ 26 h 27"/>
                  <a:gd name="T16" fmla="*/ 12 w 12"/>
                  <a:gd name="T17" fmla="*/ 23 h 27"/>
                  <a:gd name="T18" fmla="*/ 11 w 12"/>
                  <a:gd name="T19" fmla="*/ 22 h 27"/>
                  <a:gd name="T20" fmla="*/ 10 w 12"/>
                  <a:gd name="T21" fmla="*/ 22 h 27"/>
                  <a:gd name="T22" fmla="*/ 8 w 12"/>
                  <a:gd name="T23" fmla="*/ 21 h 27"/>
                  <a:gd name="T24" fmla="*/ 7 w 12"/>
                  <a:gd name="T25" fmla="*/ 17 h 27"/>
                  <a:gd name="T26" fmla="*/ 5 w 12"/>
                  <a:gd name="T27" fmla="*/ 10 h 27"/>
                  <a:gd name="T28" fmla="*/ 5 w 12"/>
                  <a:gd name="T29" fmla="*/ 6 h 27"/>
                  <a:gd name="T30" fmla="*/ 2 w 12"/>
                  <a:gd name="T31" fmla="*/ 1 h 27"/>
                  <a:gd name="T32" fmla="*/ 2 w 12"/>
                  <a:gd name="T33" fmla="*/ 0 h 27"/>
                  <a:gd name="T34" fmla="*/ 2 w 12"/>
                  <a:gd name="T35" fmla="*/ 1 h 27"/>
                  <a:gd name="T36" fmla="*/ 1 w 12"/>
                  <a:gd name="T37" fmla="*/ 2 h 27"/>
                  <a:gd name="T38" fmla="*/ 0 w 12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lnTo>
                      <a:pt x="2" y="6"/>
                    </a:lnTo>
                    <a:lnTo>
                      <a:pt x="3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2" y="26"/>
                    </a:lnTo>
                    <a:lnTo>
                      <a:pt x="12" y="23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7" y="17"/>
                    </a:lnTo>
                    <a:lnTo>
                      <a:pt x="5" y="10"/>
                    </a:lnTo>
                    <a:lnTo>
                      <a:pt x="5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5" name="Freeform 1771"/>
              <p:cNvSpPr>
                <a:spLocks/>
              </p:cNvSpPr>
              <p:nvPr/>
            </p:nvSpPr>
            <p:spPr bwMode="auto">
              <a:xfrm>
                <a:off x="1872" y="98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6" name="Freeform 1772"/>
              <p:cNvSpPr>
                <a:spLocks/>
              </p:cNvSpPr>
              <p:nvPr/>
            </p:nvSpPr>
            <p:spPr bwMode="auto">
              <a:xfrm>
                <a:off x="1859" y="941"/>
                <a:ext cx="3" cy="8"/>
              </a:xfrm>
              <a:custGeom>
                <a:avLst/>
                <a:gdLst>
                  <a:gd name="T0" fmla="*/ 2 w 3"/>
                  <a:gd name="T1" fmla="*/ 5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5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7" name="Freeform 1773"/>
              <p:cNvSpPr>
                <a:spLocks/>
              </p:cNvSpPr>
              <p:nvPr/>
            </p:nvSpPr>
            <p:spPr bwMode="auto">
              <a:xfrm>
                <a:off x="1864" y="9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3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5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8" name="Freeform 1774"/>
              <p:cNvSpPr>
                <a:spLocks/>
              </p:cNvSpPr>
              <p:nvPr/>
            </p:nvSpPr>
            <p:spPr bwMode="auto">
              <a:xfrm>
                <a:off x="1831" y="855"/>
                <a:ext cx="113" cy="227"/>
              </a:xfrm>
              <a:custGeom>
                <a:avLst/>
                <a:gdLst>
                  <a:gd name="T0" fmla="*/ 0 w 113"/>
                  <a:gd name="T1" fmla="*/ 17 h 227"/>
                  <a:gd name="T2" fmla="*/ 1 w 113"/>
                  <a:gd name="T3" fmla="*/ 41 h 227"/>
                  <a:gd name="T4" fmla="*/ 7 w 113"/>
                  <a:gd name="T5" fmla="*/ 63 h 227"/>
                  <a:gd name="T6" fmla="*/ 15 w 113"/>
                  <a:gd name="T7" fmla="*/ 91 h 227"/>
                  <a:gd name="T8" fmla="*/ 21 w 113"/>
                  <a:gd name="T9" fmla="*/ 107 h 227"/>
                  <a:gd name="T10" fmla="*/ 28 w 113"/>
                  <a:gd name="T11" fmla="*/ 120 h 227"/>
                  <a:gd name="T12" fmla="*/ 28 w 113"/>
                  <a:gd name="T13" fmla="*/ 129 h 227"/>
                  <a:gd name="T14" fmla="*/ 40 w 113"/>
                  <a:gd name="T15" fmla="*/ 155 h 227"/>
                  <a:gd name="T16" fmla="*/ 46 w 113"/>
                  <a:gd name="T17" fmla="*/ 166 h 227"/>
                  <a:gd name="T18" fmla="*/ 53 w 113"/>
                  <a:gd name="T19" fmla="*/ 176 h 227"/>
                  <a:gd name="T20" fmla="*/ 62 w 113"/>
                  <a:gd name="T21" fmla="*/ 188 h 227"/>
                  <a:gd name="T22" fmla="*/ 72 w 113"/>
                  <a:gd name="T23" fmla="*/ 199 h 227"/>
                  <a:gd name="T24" fmla="*/ 73 w 113"/>
                  <a:gd name="T25" fmla="*/ 200 h 227"/>
                  <a:gd name="T26" fmla="*/ 74 w 113"/>
                  <a:gd name="T27" fmla="*/ 204 h 227"/>
                  <a:gd name="T28" fmla="*/ 79 w 113"/>
                  <a:gd name="T29" fmla="*/ 210 h 227"/>
                  <a:gd name="T30" fmla="*/ 87 w 113"/>
                  <a:gd name="T31" fmla="*/ 215 h 227"/>
                  <a:gd name="T32" fmla="*/ 86 w 113"/>
                  <a:gd name="T33" fmla="*/ 211 h 227"/>
                  <a:gd name="T34" fmla="*/ 109 w 113"/>
                  <a:gd name="T35" fmla="*/ 225 h 227"/>
                  <a:gd name="T36" fmla="*/ 102 w 113"/>
                  <a:gd name="T37" fmla="*/ 215 h 227"/>
                  <a:gd name="T38" fmla="*/ 99 w 113"/>
                  <a:gd name="T39" fmla="*/ 214 h 227"/>
                  <a:gd name="T40" fmla="*/ 98 w 113"/>
                  <a:gd name="T41" fmla="*/ 214 h 227"/>
                  <a:gd name="T42" fmla="*/ 106 w 113"/>
                  <a:gd name="T43" fmla="*/ 221 h 227"/>
                  <a:gd name="T44" fmla="*/ 92 w 113"/>
                  <a:gd name="T45" fmla="*/ 207 h 227"/>
                  <a:gd name="T46" fmla="*/ 84 w 113"/>
                  <a:gd name="T47" fmla="*/ 199 h 227"/>
                  <a:gd name="T48" fmla="*/ 71 w 113"/>
                  <a:gd name="T49" fmla="*/ 180 h 227"/>
                  <a:gd name="T50" fmla="*/ 58 w 113"/>
                  <a:gd name="T51" fmla="*/ 164 h 227"/>
                  <a:gd name="T52" fmla="*/ 55 w 113"/>
                  <a:gd name="T53" fmla="*/ 155 h 227"/>
                  <a:gd name="T54" fmla="*/ 46 w 113"/>
                  <a:gd name="T55" fmla="*/ 143 h 227"/>
                  <a:gd name="T56" fmla="*/ 45 w 113"/>
                  <a:gd name="T57" fmla="*/ 133 h 227"/>
                  <a:gd name="T58" fmla="*/ 42 w 113"/>
                  <a:gd name="T59" fmla="*/ 120 h 227"/>
                  <a:gd name="T60" fmla="*/ 38 w 113"/>
                  <a:gd name="T61" fmla="*/ 110 h 227"/>
                  <a:gd name="T62" fmla="*/ 40 w 113"/>
                  <a:gd name="T63" fmla="*/ 109 h 227"/>
                  <a:gd name="T64" fmla="*/ 35 w 113"/>
                  <a:gd name="T65" fmla="*/ 94 h 227"/>
                  <a:gd name="T66" fmla="*/ 28 w 113"/>
                  <a:gd name="T67" fmla="*/ 81 h 227"/>
                  <a:gd name="T68" fmla="*/ 22 w 113"/>
                  <a:gd name="T69" fmla="*/ 63 h 227"/>
                  <a:gd name="T70" fmla="*/ 19 w 113"/>
                  <a:gd name="T71" fmla="*/ 46 h 227"/>
                  <a:gd name="T72" fmla="*/ 11 w 113"/>
                  <a:gd name="T73" fmla="*/ 19 h 227"/>
                  <a:gd name="T74" fmla="*/ 5 w 113"/>
                  <a:gd name="T75" fmla="*/ 0 h 227"/>
                  <a:gd name="T76" fmla="*/ 1 w 113"/>
                  <a:gd name="T77" fmla="*/ 2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3" h="227">
                    <a:moveTo>
                      <a:pt x="0" y="7"/>
                    </a:moveTo>
                    <a:lnTo>
                      <a:pt x="0" y="17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4" y="53"/>
                    </a:lnTo>
                    <a:lnTo>
                      <a:pt x="7" y="63"/>
                    </a:lnTo>
                    <a:lnTo>
                      <a:pt x="10" y="74"/>
                    </a:lnTo>
                    <a:lnTo>
                      <a:pt x="15" y="91"/>
                    </a:lnTo>
                    <a:lnTo>
                      <a:pt x="21" y="103"/>
                    </a:lnTo>
                    <a:lnTo>
                      <a:pt x="21" y="107"/>
                    </a:lnTo>
                    <a:lnTo>
                      <a:pt x="25" y="114"/>
                    </a:lnTo>
                    <a:lnTo>
                      <a:pt x="28" y="120"/>
                    </a:lnTo>
                    <a:lnTo>
                      <a:pt x="28" y="125"/>
                    </a:lnTo>
                    <a:lnTo>
                      <a:pt x="28" y="129"/>
                    </a:lnTo>
                    <a:lnTo>
                      <a:pt x="35" y="147"/>
                    </a:lnTo>
                    <a:lnTo>
                      <a:pt x="40" y="155"/>
                    </a:lnTo>
                    <a:lnTo>
                      <a:pt x="45" y="161"/>
                    </a:lnTo>
                    <a:lnTo>
                      <a:pt x="46" y="166"/>
                    </a:lnTo>
                    <a:lnTo>
                      <a:pt x="50" y="171"/>
                    </a:lnTo>
                    <a:lnTo>
                      <a:pt x="53" y="176"/>
                    </a:lnTo>
                    <a:lnTo>
                      <a:pt x="56" y="180"/>
                    </a:lnTo>
                    <a:lnTo>
                      <a:pt x="62" y="188"/>
                    </a:lnTo>
                    <a:lnTo>
                      <a:pt x="67" y="194"/>
                    </a:lnTo>
                    <a:lnTo>
                      <a:pt x="72" y="199"/>
                    </a:lnTo>
                    <a:lnTo>
                      <a:pt x="76" y="201"/>
                    </a:lnTo>
                    <a:lnTo>
                      <a:pt x="73" y="200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7" y="205"/>
                    </a:lnTo>
                    <a:lnTo>
                      <a:pt x="79" y="210"/>
                    </a:lnTo>
                    <a:lnTo>
                      <a:pt x="86" y="215"/>
                    </a:lnTo>
                    <a:lnTo>
                      <a:pt x="87" y="215"/>
                    </a:lnTo>
                    <a:lnTo>
                      <a:pt x="86" y="212"/>
                    </a:lnTo>
                    <a:lnTo>
                      <a:pt x="86" y="211"/>
                    </a:lnTo>
                    <a:lnTo>
                      <a:pt x="93" y="215"/>
                    </a:lnTo>
                    <a:lnTo>
                      <a:pt x="109" y="225"/>
                    </a:lnTo>
                    <a:lnTo>
                      <a:pt x="113" y="227"/>
                    </a:lnTo>
                    <a:lnTo>
                      <a:pt x="102" y="215"/>
                    </a:lnTo>
                    <a:lnTo>
                      <a:pt x="101" y="215"/>
                    </a:lnTo>
                    <a:lnTo>
                      <a:pt x="99" y="214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101" y="215"/>
                    </a:lnTo>
                    <a:lnTo>
                      <a:pt x="106" y="221"/>
                    </a:lnTo>
                    <a:lnTo>
                      <a:pt x="96" y="212"/>
                    </a:lnTo>
                    <a:lnTo>
                      <a:pt x="92" y="207"/>
                    </a:lnTo>
                    <a:lnTo>
                      <a:pt x="88" y="205"/>
                    </a:lnTo>
                    <a:lnTo>
                      <a:pt x="84" y="199"/>
                    </a:lnTo>
                    <a:lnTo>
                      <a:pt x="82" y="194"/>
                    </a:lnTo>
                    <a:lnTo>
                      <a:pt x="71" y="180"/>
                    </a:lnTo>
                    <a:lnTo>
                      <a:pt x="62" y="169"/>
                    </a:lnTo>
                    <a:lnTo>
                      <a:pt x="58" y="164"/>
                    </a:lnTo>
                    <a:lnTo>
                      <a:pt x="56" y="160"/>
                    </a:lnTo>
                    <a:lnTo>
                      <a:pt x="55" y="155"/>
                    </a:lnTo>
                    <a:lnTo>
                      <a:pt x="50" y="148"/>
                    </a:lnTo>
                    <a:lnTo>
                      <a:pt x="46" y="143"/>
                    </a:lnTo>
                    <a:lnTo>
                      <a:pt x="45" y="137"/>
                    </a:lnTo>
                    <a:lnTo>
                      <a:pt x="45" y="133"/>
                    </a:lnTo>
                    <a:lnTo>
                      <a:pt x="45" y="127"/>
                    </a:lnTo>
                    <a:lnTo>
                      <a:pt x="42" y="120"/>
                    </a:lnTo>
                    <a:lnTo>
                      <a:pt x="40" y="117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38" y="103"/>
                    </a:lnTo>
                    <a:lnTo>
                      <a:pt x="35" y="94"/>
                    </a:lnTo>
                    <a:lnTo>
                      <a:pt x="32" y="91"/>
                    </a:lnTo>
                    <a:lnTo>
                      <a:pt x="28" y="81"/>
                    </a:lnTo>
                    <a:lnTo>
                      <a:pt x="26" y="72"/>
                    </a:lnTo>
                    <a:lnTo>
                      <a:pt x="22" y="63"/>
                    </a:lnTo>
                    <a:lnTo>
                      <a:pt x="21" y="55"/>
                    </a:lnTo>
                    <a:lnTo>
                      <a:pt x="19" y="46"/>
                    </a:lnTo>
                    <a:lnTo>
                      <a:pt x="15" y="37"/>
                    </a:lnTo>
                    <a:lnTo>
                      <a:pt x="11" y="19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99" name="Freeform 1775"/>
              <p:cNvSpPr>
                <a:spLocks/>
              </p:cNvSpPr>
              <p:nvPr/>
            </p:nvSpPr>
            <p:spPr bwMode="auto">
              <a:xfrm>
                <a:off x="1689" y="992"/>
                <a:ext cx="5" cy="11"/>
              </a:xfrm>
              <a:custGeom>
                <a:avLst/>
                <a:gdLst>
                  <a:gd name="T0" fmla="*/ 0 w 5"/>
                  <a:gd name="T1" fmla="*/ 11 h 11"/>
                  <a:gd name="T2" fmla="*/ 1 w 5"/>
                  <a:gd name="T3" fmla="*/ 10 h 11"/>
                  <a:gd name="T4" fmla="*/ 0 w 5"/>
                  <a:gd name="T5" fmla="*/ 10 h 11"/>
                  <a:gd name="T6" fmla="*/ 0 w 5"/>
                  <a:gd name="T7" fmla="*/ 11 h 11"/>
                  <a:gd name="T8" fmla="*/ 5 w 5"/>
                  <a:gd name="T9" fmla="*/ 0 h 11"/>
                  <a:gd name="T10" fmla="*/ 4 w 5"/>
                  <a:gd name="T11" fmla="*/ 3 h 11"/>
                  <a:gd name="T12" fmla="*/ 5 w 5"/>
                  <a:gd name="T13" fmla="*/ 3 h 11"/>
                  <a:gd name="T14" fmla="*/ 0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0" name="Freeform 1776"/>
              <p:cNvSpPr>
                <a:spLocks/>
              </p:cNvSpPr>
              <p:nvPr/>
            </p:nvSpPr>
            <p:spPr bwMode="auto">
              <a:xfrm>
                <a:off x="1695" y="978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2 w 7"/>
                  <a:gd name="T3" fmla="*/ 5 h 7"/>
                  <a:gd name="T4" fmla="*/ 5 w 7"/>
                  <a:gd name="T5" fmla="*/ 0 h 7"/>
                  <a:gd name="T6" fmla="*/ 7 w 7"/>
                  <a:gd name="T7" fmla="*/ 0 h 7"/>
                  <a:gd name="T8" fmla="*/ 5 w 7"/>
                  <a:gd name="T9" fmla="*/ 1 h 7"/>
                  <a:gd name="T10" fmla="*/ 0 w 7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lnTo>
                      <a:pt x="2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1" name="Freeform 1777"/>
              <p:cNvSpPr>
                <a:spLocks/>
              </p:cNvSpPr>
              <p:nvPr/>
            </p:nvSpPr>
            <p:spPr bwMode="auto">
              <a:xfrm>
                <a:off x="1678" y="985"/>
                <a:ext cx="4" cy="7"/>
              </a:xfrm>
              <a:custGeom>
                <a:avLst/>
                <a:gdLst>
                  <a:gd name="T0" fmla="*/ 1 w 4"/>
                  <a:gd name="T1" fmla="*/ 4 h 7"/>
                  <a:gd name="T2" fmla="*/ 4 w 4"/>
                  <a:gd name="T3" fmla="*/ 0 h 7"/>
                  <a:gd name="T4" fmla="*/ 0 w 4"/>
                  <a:gd name="T5" fmla="*/ 7 h 7"/>
                  <a:gd name="T6" fmla="*/ 1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2" name="Freeform 1778"/>
              <p:cNvSpPr>
                <a:spLocks/>
              </p:cNvSpPr>
              <p:nvPr/>
            </p:nvSpPr>
            <p:spPr bwMode="auto">
              <a:xfrm>
                <a:off x="1607" y="751"/>
                <a:ext cx="165" cy="351"/>
              </a:xfrm>
              <a:custGeom>
                <a:avLst/>
                <a:gdLst>
                  <a:gd name="T0" fmla="*/ 157 w 165"/>
                  <a:gd name="T1" fmla="*/ 11 h 351"/>
                  <a:gd name="T2" fmla="*/ 154 w 165"/>
                  <a:gd name="T3" fmla="*/ 22 h 351"/>
                  <a:gd name="T4" fmla="*/ 153 w 165"/>
                  <a:gd name="T5" fmla="*/ 32 h 351"/>
                  <a:gd name="T6" fmla="*/ 149 w 165"/>
                  <a:gd name="T7" fmla="*/ 58 h 351"/>
                  <a:gd name="T8" fmla="*/ 144 w 165"/>
                  <a:gd name="T9" fmla="*/ 68 h 351"/>
                  <a:gd name="T10" fmla="*/ 133 w 165"/>
                  <a:gd name="T11" fmla="*/ 119 h 351"/>
                  <a:gd name="T12" fmla="*/ 123 w 165"/>
                  <a:gd name="T13" fmla="*/ 155 h 351"/>
                  <a:gd name="T14" fmla="*/ 114 w 165"/>
                  <a:gd name="T15" fmla="*/ 181 h 351"/>
                  <a:gd name="T16" fmla="*/ 118 w 165"/>
                  <a:gd name="T17" fmla="*/ 169 h 351"/>
                  <a:gd name="T18" fmla="*/ 90 w 165"/>
                  <a:gd name="T19" fmla="*/ 219 h 351"/>
                  <a:gd name="T20" fmla="*/ 87 w 165"/>
                  <a:gd name="T21" fmla="*/ 223 h 351"/>
                  <a:gd name="T22" fmla="*/ 86 w 165"/>
                  <a:gd name="T23" fmla="*/ 226 h 351"/>
                  <a:gd name="T24" fmla="*/ 80 w 165"/>
                  <a:gd name="T25" fmla="*/ 237 h 351"/>
                  <a:gd name="T26" fmla="*/ 77 w 165"/>
                  <a:gd name="T27" fmla="*/ 238 h 351"/>
                  <a:gd name="T28" fmla="*/ 56 w 165"/>
                  <a:gd name="T29" fmla="*/ 268 h 351"/>
                  <a:gd name="T30" fmla="*/ 39 w 165"/>
                  <a:gd name="T31" fmla="*/ 294 h 351"/>
                  <a:gd name="T32" fmla="*/ 27 w 165"/>
                  <a:gd name="T33" fmla="*/ 311 h 351"/>
                  <a:gd name="T34" fmla="*/ 47 w 165"/>
                  <a:gd name="T35" fmla="*/ 283 h 351"/>
                  <a:gd name="T36" fmla="*/ 52 w 165"/>
                  <a:gd name="T37" fmla="*/ 279 h 351"/>
                  <a:gd name="T38" fmla="*/ 32 w 165"/>
                  <a:gd name="T39" fmla="*/ 310 h 351"/>
                  <a:gd name="T40" fmla="*/ 16 w 165"/>
                  <a:gd name="T41" fmla="*/ 331 h 351"/>
                  <a:gd name="T42" fmla="*/ 8 w 165"/>
                  <a:gd name="T43" fmla="*/ 340 h 351"/>
                  <a:gd name="T44" fmla="*/ 15 w 165"/>
                  <a:gd name="T45" fmla="*/ 335 h 351"/>
                  <a:gd name="T46" fmla="*/ 8 w 165"/>
                  <a:gd name="T47" fmla="*/ 344 h 351"/>
                  <a:gd name="T48" fmla="*/ 8 w 165"/>
                  <a:gd name="T49" fmla="*/ 346 h 351"/>
                  <a:gd name="T50" fmla="*/ 16 w 165"/>
                  <a:gd name="T51" fmla="*/ 339 h 351"/>
                  <a:gd name="T52" fmla="*/ 26 w 165"/>
                  <a:gd name="T53" fmla="*/ 330 h 351"/>
                  <a:gd name="T54" fmla="*/ 27 w 165"/>
                  <a:gd name="T55" fmla="*/ 326 h 351"/>
                  <a:gd name="T56" fmla="*/ 34 w 165"/>
                  <a:gd name="T57" fmla="*/ 320 h 351"/>
                  <a:gd name="T58" fmla="*/ 32 w 165"/>
                  <a:gd name="T59" fmla="*/ 318 h 351"/>
                  <a:gd name="T60" fmla="*/ 15 w 165"/>
                  <a:gd name="T61" fmla="*/ 336 h 351"/>
                  <a:gd name="T62" fmla="*/ 39 w 165"/>
                  <a:gd name="T63" fmla="*/ 308 h 351"/>
                  <a:gd name="T64" fmla="*/ 46 w 165"/>
                  <a:gd name="T65" fmla="*/ 304 h 351"/>
                  <a:gd name="T66" fmla="*/ 67 w 165"/>
                  <a:gd name="T67" fmla="*/ 272 h 351"/>
                  <a:gd name="T68" fmla="*/ 72 w 165"/>
                  <a:gd name="T69" fmla="*/ 264 h 351"/>
                  <a:gd name="T70" fmla="*/ 80 w 165"/>
                  <a:gd name="T71" fmla="*/ 257 h 351"/>
                  <a:gd name="T72" fmla="*/ 75 w 165"/>
                  <a:gd name="T73" fmla="*/ 260 h 351"/>
                  <a:gd name="T74" fmla="*/ 85 w 165"/>
                  <a:gd name="T75" fmla="*/ 241 h 351"/>
                  <a:gd name="T76" fmla="*/ 98 w 165"/>
                  <a:gd name="T77" fmla="*/ 218 h 351"/>
                  <a:gd name="T78" fmla="*/ 107 w 165"/>
                  <a:gd name="T79" fmla="*/ 208 h 351"/>
                  <a:gd name="T80" fmla="*/ 119 w 165"/>
                  <a:gd name="T81" fmla="*/ 190 h 351"/>
                  <a:gd name="T82" fmla="*/ 126 w 165"/>
                  <a:gd name="T83" fmla="*/ 181 h 351"/>
                  <a:gd name="T84" fmla="*/ 138 w 165"/>
                  <a:gd name="T85" fmla="*/ 147 h 351"/>
                  <a:gd name="T86" fmla="*/ 146 w 165"/>
                  <a:gd name="T87" fmla="*/ 125 h 351"/>
                  <a:gd name="T88" fmla="*/ 152 w 165"/>
                  <a:gd name="T89" fmla="*/ 95 h 351"/>
                  <a:gd name="T90" fmla="*/ 157 w 165"/>
                  <a:gd name="T91" fmla="*/ 58 h 351"/>
                  <a:gd name="T92" fmla="*/ 165 w 165"/>
                  <a:gd name="T93" fmla="*/ 14 h 351"/>
                  <a:gd name="T94" fmla="*/ 158 w 165"/>
                  <a:gd name="T95" fmla="*/ 0 h 3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5" h="351">
                    <a:moveTo>
                      <a:pt x="156" y="7"/>
                    </a:moveTo>
                    <a:lnTo>
                      <a:pt x="157" y="5"/>
                    </a:lnTo>
                    <a:lnTo>
                      <a:pt x="157" y="6"/>
                    </a:lnTo>
                    <a:lnTo>
                      <a:pt x="157" y="11"/>
                    </a:lnTo>
                    <a:lnTo>
                      <a:pt x="156" y="19"/>
                    </a:lnTo>
                    <a:lnTo>
                      <a:pt x="154" y="22"/>
                    </a:lnTo>
                    <a:lnTo>
                      <a:pt x="154" y="23"/>
                    </a:lnTo>
                    <a:lnTo>
                      <a:pt x="154" y="22"/>
                    </a:lnTo>
                    <a:lnTo>
                      <a:pt x="153" y="24"/>
                    </a:lnTo>
                    <a:lnTo>
                      <a:pt x="151" y="32"/>
                    </a:lnTo>
                    <a:lnTo>
                      <a:pt x="152" y="32"/>
                    </a:lnTo>
                    <a:lnTo>
                      <a:pt x="153" y="32"/>
                    </a:lnTo>
                    <a:lnTo>
                      <a:pt x="153" y="34"/>
                    </a:lnTo>
                    <a:lnTo>
                      <a:pt x="152" y="44"/>
                    </a:lnTo>
                    <a:lnTo>
                      <a:pt x="149" y="53"/>
                    </a:lnTo>
                    <a:lnTo>
                      <a:pt x="149" y="58"/>
                    </a:lnTo>
                    <a:lnTo>
                      <a:pt x="148" y="64"/>
                    </a:lnTo>
                    <a:lnTo>
                      <a:pt x="146" y="69"/>
                    </a:lnTo>
                    <a:lnTo>
                      <a:pt x="146" y="65"/>
                    </a:lnTo>
                    <a:lnTo>
                      <a:pt x="144" y="68"/>
                    </a:lnTo>
                    <a:lnTo>
                      <a:pt x="143" y="74"/>
                    </a:lnTo>
                    <a:lnTo>
                      <a:pt x="142" y="87"/>
                    </a:lnTo>
                    <a:lnTo>
                      <a:pt x="137" y="103"/>
                    </a:lnTo>
                    <a:lnTo>
                      <a:pt x="133" y="119"/>
                    </a:lnTo>
                    <a:lnTo>
                      <a:pt x="132" y="128"/>
                    </a:lnTo>
                    <a:lnTo>
                      <a:pt x="128" y="137"/>
                    </a:lnTo>
                    <a:lnTo>
                      <a:pt x="126" y="147"/>
                    </a:lnTo>
                    <a:lnTo>
                      <a:pt x="123" y="155"/>
                    </a:lnTo>
                    <a:lnTo>
                      <a:pt x="121" y="164"/>
                    </a:lnTo>
                    <a:lnTo>
                      <a:pt x="118" y="169"/>
                    </a:lnTo>
                    <a:lnTo>
                      <a:pt x="116" y="180"/>
                    </a:lnTo>
                    <a:lnTo>
                      <a:pt x="114" y="181"/>
                    </a:lnTo>
                    <a:lnTo>
                      <a:pt x="113" y="181"/>
                    </a:lnTo>
                    <a:lnTo>
                      <a:pt x="116" y="176"/>
                    </a:lnTo>
                    <a:lnTo>
                      <a:pt x="117" y="170"/>
                    </a:lnTo>
                    <a:lnTo>
                      <a:pt x="118" y="169"/>
                    </a:lnTo>
                    <a:lnTo>
                      <a:pt x="117" y="170"/>
                    </a:lnTo>
                    <a:lnTo>
                      <a:pt x="105" y="193"/>
                    </a:lnTo>
                    <a:lnTo>
                      <a:pt x="90" y="218"/>
                    </a:lnTo>
                    <a:lnTo>
                      <a:pt x="90" y="219"/>
                    </a:lnTo>
                    <a:lnTo>
                      <a:pt x="90" y="221"/>
                    </a:lnTo>
                    <a:lnTo>
                      <a:pt x="88" y="224"/>
                    </a:lnTo>
                    <a:lnTo>
                      <a:pt x="88" y="223"/>
                    </a:lnTo>
                    <a:lnTo>
                      <a:pt x="87" y="223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7" y="226"/>
                    </a:lnTo>
                    <a:lnTo>
                      <a:pt x="86" y="227"/>
                    </a:lnTo>
                    <a:lnTo>
                      <a:pt x="83" y="232"/>
                    </a:lnTo>
                    <a:lnTo>
                      <a:pt x="80" y="237"/>
                    </a:lnTo>
                    <a:lnTo>
                      <a:pt x="76" y="242"/>
                    </a:lnTo>
                    <a:lnTo>
                      <a:pt x="76" y="243"/>
                    </a:lnTo>
                    <a:lnTo>
                      <a:pt x="76" y="242"/>
                    </a:lnTo>
                    <a:lnTo>
                      <a:pt x="77" y="238"/>
                    </a:lnTo>
                    <a:lnTo>
                      <a:pt x="75" y="239"/>
                    </a:lnTo>
                    <a:lnTo>
                      <a:pt x="68" y="247"/>
                    </a:lnTo>
                    <a:lnTo>
                      <a:pt x="62" y="258"/>
                    </a:lnTo>
                    <a:lnTo>
                      <a:pt x="56" y="268"/>
                    </a:lnTo>
                    <a:lnTo>
                      <a:pt x="42" y="289"/>
                    </a:lnTo>
                    <a:lnTo>
                      <a:pt x="41" y="290"/>
                    </a:lnTo>
                    <a:lnTo>
                      <a:pt x="39" y="295"/>
                    </a:lnTo>
                    <a:lnTo>
                      <a:pt x="39" y="294"/>
                    </a:lnTo>
                    <a:lnTo>
                      <a:pt x="36" y="295"/>
                    </a:lnTo>
                    <a:lnTo>
                      <a:pt x="32" y="300"/>
                    </a:lnTo>
                    <a:lnTo>
                      <a:pt x="31" y="305"/>
                    </a:lnTo>
                    <a:lnTo>
                      <a:pt x="27" y="311"/>
                    </a:lnTo>
                    <a:lnTo>
                      <a:pt x="31" y="309"/>
                    </a:lnTo>
                    <a:lnTo>
                      <a:pt x="40" y="294"/>
                    </a:lnTo>
                    <a:lnTo>
                      <a:pt x="44" y="290"/>
                    </a:lnTo>
                    <a:lnTo>
                      <a:pt x="47" y="283"/>
                    </a:lnTo>
                    <a:lnTo>
                      <a:pt x="51" y="278"/>
                    </a:lnTo>
                    <a:lnTo>
                      <a:pt x="52" y="277"/>
                    </a:lnTo>
                    <a:lnTo>
                      <a:pt x="54" y="277"/>
                    </a:lnTo>
                    <a:lnTo>
                      <a:pt x="52" y="279"/>
                    </a:lnTo>
                    <a:lnTo>
                      <a:pt x="47" y="285"/>
                    </a:lnTo>
                    <a:lnTo>
                      <a:pt x="45" y="290"/>
                    </a:lnTo>
                    <a:lnTo>
                      <a:pt x="39" y="303"/>
                    </a:lnTo>
                    <a:lnTo>
                      <a:pt x="32" y="310"/>
                    </a:lnTo>
                    <a:lnTo>
                      <a:pt x="27" y="315"/>
                    </a:lnTo>
                    <a:lnTo>
                      <a:pt x="22" y="321"/>
                    </a:lnTo>
                    <a:lnTo>
                      <a:pt x="20" y="325"/>
                    </a:lnTo>
                    <a:lnTo>
                      <a:pt x="16" y="331"/>
                    </a:lnTo>
                    <a:lnTo>
                      <a:pt x="13" y="334"/>
                    </a:lnTo>
                    <a:lnTo>
                      <a:pt x="11" y="335"/>
                    </a:lnTo>
                    <a:lnTo>
                      <a:pt x="6" y="341"/>
                    </a:lnTo>
                    <a:lnTo>
                      <a:pt x="8" y="340"/>
                    </a:lnTo>
                    <a:lnTo>
                      <a:pt x="11" y="338"/>
                    </a:lnTo>
                    <a:lnTo>
                      <a:pt x="19" y="330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13" y="338"/>
                    </a:lnTo>
                    <a:lnTo>
                      <a:pt x="13" y="339"/>
                    </a:lnTo>
                    <a:lnTo>
                      <a:pt x="10" y="342"/>
                    </a:lnTo>
                    <a:lnTo>
                      <a:pt x="8" y="344"/>
                    </a:lnTo>
                    <a:lnTo>
                      <a:pt x="3" y="349"/>
                    </a:lnTo>
                    <a:lnTo>
                      <a:pt x="0" y="351"/>
                    </a:lnTo>
                    <a:lnTo>
                      <a:pt x="1" y="351"/>
                    </a:lnTo>
                    <a:lnTo>
                      <a:pt x="8" y="346"/>
                    </a:lnTo>
                    <a:lnTo>
                      <a:pt x="8" y="345"/>
                    </a:lnTo>
                    <a:lnTo>
                      <a:pt x="13" y="341"/>
                    </a:lnTo>
                    <a:lnTo>
                      <a:pt x="18" y="336"/>
                    </a:lnTo>
                    <a:lnTo>
                      <a:pt x="16" y="339"/>
                    </a:lnTo>
                    <a:lnTo>
                      <a:pt x="15" y="342"/>
                    </a:lnTo>
                    <a:lnTo>
                      <a:pt x="19" y="340"/>
                    </a:lnTo>
                    <a:lnTo>
                      <a:pt x="26" y="333"/>
                    </a:lnTo>
                    <a:lnTo>
                      <a:pt x="26" y="330"/>
                    </a:lnTo>
                    <a:lnTo>
                      <a:pt x="25" y="331"/>
                    </a:lnTo>
                    <a:lnTo>
                      <a:pt x="20" y="338"/>
                    </a:lnTo>
                    <a:lnTo>
                      <a:pt x="24" y="330"/>
                    </a:lnTo>
                    <a:lnTo>
                      <a:pt x="27" y="326"/>
                    </a:lnTo>
                    <a:lnTo>
                      <a:pt x="29" y="326"/>
                    </a:lnTo>
                    <a:lnTo>
                      <a:pt x="30" y="326"/>
                    </a:lnTo>
                    <a:lnTo>
                      <a:pt x="31" y="324"/>
                    </a:lnTo>
                    <a:lnTo>
                      <a:pt x="34" y="320"/>
                    </a:lnTo>
                    <a:lnTo>
                      <a:pt x="34" y="319"/>
                    </a:lnTo>
                    <a:lnTo>
                      <a:pt x="34" y="318"/>
                    </a:lnTo>
                    <a:lnTo>
                      <a:pt x="36" y="314"/>
                    </a:lnTo>
                    <a:lnTo>
                      <a:pt x="32" y="318"/>
                    </a:lnTo>
                    <a:lnTo>
                      <a:pt x="27" y="323"/>
                    </a:lnTo>
                    <a:lnTo>
                      <a:pt x="19" y="333"/>
                    </a:lnTo>
                    <a:lnTo>
                      <a:pt x="16" y="336"/>
                    </a:lnTo>
                    <a:lnTo>
                      <a:pt x="15" y="336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27" y="320"/>
                    </a:lnTo>
                    <a:lnTo>
                      <a:pt x="39" y="308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2" y="308"/>
                    </a:lnTo>
                    <a:lnTo>
                      <a:pt x="46" y="304"/>
                    </a:lnTo>
                    <a:lnTo>
                      <a:pt x="50" y="299"/>
                    </a:lnTo>
                    <a:lnTo>
                      <a:pt x="54" y="292"/>
                    </a:lnTo>
                    <a:lnTo>
                      <a:pt x="59" y="284"/>
                    </a:lnTo>
                    <a:lnTo>
                      <a:pt x="67" y="272"/>
                    </a:lnTo>
                    <a:lnTo>
                      <a:pt x="66" y="272"/>
                    </a:lnTo>
                    <a:lnTo>
                      <a:pt x="67" y="270"/>
                    </a:lnTo>
                    <a:lnTo>
                      <a:pt x="71" y="264"/>
                    </a:lnTo>
                    <a:lnTo>
                      <a:pt x="72" y="264"/>
                    </a:lnTo>
                    <a:lnTo>
                      <a:pt x="72" y="265"/>
                    </a:lnTo>
                    <a:lnTo>
                      <a:pt x="73" y="265"/>
                    </a:lnTo>
                    <a:lnTo>
                      <a:pt x="75" y="265"/>
                    </a:lnTo>
                    <a:lnTo>
                      <a:pt x="80" y="257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78" y="254"/>
                    </a:lnTo>
                    <a:lnTo>
                      <a:pt x="75" y="260"/>
                    </a:lnTo>
                    <a:lnTo>
                      <a:pt x="72" y="263"/>
                    </a:lnTo>
                    <a:lnTo>
                      <a:pt x="72" y="262"/>
                    </a:lnTo>
                    <a:lnTo>
                      <a:pt x="78" y="251"/>
                    </a:lnTo>
                    <a:lnTo>
                      <a:pt x="85" y="241"/>
                    </a:lnTo>
                    <a:lnTo>
                      <a:pt x="86" y="237"/>
                    </a:lnTo>
                    <a:lnTo>
                      <a:pt x="90" y="231"/>
                    </a:lnTo>
                    <a:lnTo>
                      <a:pt x="95" y="223"/>
                    </a:lnTo>
                    <a:lnTo>
                      <a:pt x="98" y="218"/>
                    </a:lnTo>
                    <a:lnTo>
                      <a:pt x="98" y="219"/>
                    </a:lnTo>
                    <a:lnTo>
                      <a:pt x="96" y="226"/>
                    </a:lnTo>
                    <a:lnTo>
                      <a:pt x="103" y="217"/>
                    </a:lnTo>
                    <a:lnTo>
                      <a:pt x="107" y="208"/>
                    </a:lnTo>
                    <a:lnTo>
                      <a:pt x="112" y="202"/>
                    </a:lnTo>
                    <a:lnTo>
                      <a:pt x="117" y="196"/>
                    </a:lnTo>
                    <a:lnTo>
                      <a:pt x="119" y="188"/>
                    </a:lnTo>
                    <a:lnTo>
                      <a:pt x="119" y="190"/>
                    </a:lnTo>
                    <a:lnTo>
                      <a:pt x="119" y="192"/>
                    </a:lnTo>
                    <a:lnTo>
                      <a:pt x="121" y="191"/>
                    </a:lnTo>
                    <a:lnTo>
                      <a:pt x="124" y="185"/>
                    </a:lnTo>
                    <a:lnTo>
                      <a:pt x="126" y="181"/>
                    </a:lnTo>
                    <a:lnTo>
                      <a:pt x="131" y="166"/>
                    </a:lnTo>
                    <a:lnTo>
                      <a:pt x="137" y="149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43" y="136"/>
                    </a:lnTo>
                    <a:lnTo>
                      <a:pt x="143" y="132"/>
                    </a:lnTo>
                    <a:lnTo>
                      <a:pt x="144" y="129"/>
                    </a:lnTo>
                    <a:lnTo>
                      <a:pt x="146" y="125"/>
                    </a:lnTo>
                    <a:lnTo>
                      <a:pt x="147" y="120"/>
                    </a:lnTo>
                    <a:lnTo>
                      <a:pt x="147" y="114"/>
                    </a:lnTo>
                    <a:lnTo>
                      <a:pt x="148" y="106"/>
                    </a:lnTo>
                    <a:lnTo>
                      <a:pt x="152" y="95"/>
                    </a:lnTo>
                    <a:lnTo>
                      <a:pt x="153" y="85"/>
                    </a:lnTo>
                    <a:lnTo>
                      <a:pt x="156" y="75"/>
                    </a:lnTo>
                    <a:lnTo>
                      <a:pt x="158" y="64"/>
                    </a:lnTo>
                    <a:lnTo>
                      <a:pt x="157" y="58"/>
                    </a:lnTo>
                    <a:lnTo>
                      <a:pt x="157" y="57"/>
                    </a:lnTo>
                    <a:lnTo>
                      <a:pt x="156" y="59"/>
                    </a:lnTo>
                    <a:lnTo>
                      <a:pt x="160" y="37"/>
                    </a:lnTo>
                    <a:lnTo>
                      <a:pt x="165" y="14"/>
                    </a:lnTo>
                    <a:lnTo>
                      <a:pt x="165" y="12"/>
                    </a:lnTo>
                    <a:lnTo>
                      <a:pt x="160" y="2"/>
                    </a:lnTo>
                    <a:lnTo>
                      <a:pt x="159" y="0"/>
                    </a:lnTo>
                    <a:lnTo>
                      <a:pt x="158" y="0"/>
                    </a:lnTo>
                    <a:lnTo>
                      <a:pt x="157" y="2"/>
                    </a:lnTo>
                    <a:lnTo>
                      <a:pt x="156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3" name="Freeform 1779"/>
              <p:cNvSpPr>
                <a:spLocks/>
              </p:cNvSpPr>
              <p:nvPr/>
            </p:nvSpPr>
            <p:spPr bwMode="auto">
              <a:xfrm>
                <a:off x="1616" y="108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2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4" name="Freeform 1780"/>
              <p:cNvSpPr>
                <a:spLocks/>
              </p:cNvSpPr>
              <p:nvPr/>
            </p:nvSpPr>
            <p:spPr bwMode="auto">
              <a:xfrm>
                <a:off x="1801" y="623"/>
                <a:ext cx="6" cy="23"/>
              </a:xfrm>
              <a:custGeom>
                <a:avLst/>
                <a:gdLst>
                  <a:gd name="T0" fmla="*/ 5 w 6"/>
                  <a:gd name="T1" fmla="*/ 9 h 23"/>
                  <a:gd name="T2" fmla="*/ 6 w 6"/>
                  <a:gd name="T3" fmla="*/ 1 h 23"/>
                  <a:gd name="T4" fmla="*/ 6 w 6"/>
                  <a:gd name="T5" fmla="*/ 0 h 23"/>
                  <a:gd name="T6" fmla="*/ 5 w 6"/>
                  <a:gd name="T7" fmla="*/ 0 h 23"/>
                  <a:gd name="T8" fmla="*/ 3 w 6"/>
                  <a:gd name="T9" fmla="*/ 12 h 23"/>
                  <a:gd name="T10" fmla="*/ 0 w 6"/>
                  <a:gd name="T11" fmla="*/ 23 h 23"/>
                  <a:gd name="T12" fmla="*/ 1 w 6"/>
                  <a:gd name="T13" fmla="*/ 22 h 23"/>
                  <a:gd name="T14" fmla="*/ 3 w 6"/>
                  <a:gd name="T15" fmla="*/ 18 h 23"/>
                  <a:gd name="T16" fmla="*/ 5 w 6"/>
                  <a:gd name="T17" fmla="*/ 9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5" y="9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2"/>
                    </a:lnTo>
                    <a:lnTo>
                      <a:pt x="0" y="23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5" name="Freeform 1781"/>
              <p:cNvSpPr>
                <a:spLocks/>
              </p:cNvSpPr>
              <p:nvPr/>
            </p:nvSpPr>
            <p:spPr bwMode="auto">
              <a:xfrm>
                <a:off x="1702" y="977"/>
                <a:ext cx="6" cy="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0 h 7"/>
                  <a:gd name="T4" fmla="*/ 3 w 6"/>
                  <a:gd name="T5" fmla="*/ 1 h 7"/>
                  <a:gd name="T6" fmla="*/ 1 w 6"/>
                  <a:gd name="T7" fmla="*/ 3 h 7"/>
                  <a:gd name="T8" fmla="*/ 1 w 6"/>
                  <a:gd name="T9" fmla="*/ 5 h 7"/>
                  <a:gd name="T10" fmla="*/ 1 w 6"/>
                  <a:gd name="T11" fmla="*/ 6 h 7"/>
                  <a:gd name="T12" fmla="*/ 0 w 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6" name="Freeform 1782"/>
              <p:cNvSpPr>
                <a:spLocks/>
              </p:cNvSpPr>
              <p:nvPr/>
            </p:nvSpPr>
            <p:spPr bwMode="auto">
              <a:xfrm>
                <a:off x="1802" y="596"/>
                <a:ext cx="3" cy="9"/>
              </a:xfrm>
              <a:custGeom>
                <a:avLst/>
                <a:gdLst>
                  <a:gd name="T0" fmla="*/ 3 w 3"/>
                  <a:gd name="T1" fmla="*/ 2 h 9"/>
                  <a:gd name="T2" fmla="*/ 2 w 3"/>
                  <a:gd name="T3" fmla="*/ 0 h 9"/>
                  <a:gd name="T4" fmla="*/ 0 w 3"/>
                  <a:gd name="T5" fmla="*/ 3 h 9"/>
                  <a:gd name="T6" fmla="*/ 0 w 3"/>
                  <a:gd name="T7" fmla="*/ 9 h 9"/>
                  <a:gd name="T8" fmla="*/ 2 w 3"/>
                  <a:gd name="T9" fmla="*/ 4 h 9"/>
                  <a:gd name="T10" fmla="*/ 3 w 3"/>
                  <a:gd name="T11" fmla="*/ 2 h 9"/>
                  <a:gd name="T12" fmla="*/ 3 w 3"/>
                  <a:gd name="T13" fmla="*/ 0 h 9"/>
                  <a:gd name="T14" fmla="*/ 3 w 3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3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7" name="Freeform 1783"/>
              <p:cNvSpPr>
                <a:spLocks/>
              </p:cNvSpPr>
              <p:nvPr/>
            </p:nvSpPr>
            <p:spPr bwMode="auto">
              <a:xfrm>
                <a:off x="1806" y="574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1 h 10"/>
                  <a:gd name="T4" fmla="*/ 1 w 4"/>
                  <a:gd name="T5" fmla="*/ 5 h 10"/>
                  <a:gd name="T6" fmla="*/ 0 w 4"/>
                  <a:gd name="T7" fmla="*/ 10 h 10"/>
                  <a:gd name="T8" fmla="*/ 1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1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8" name="Freeform 1784"/>
              <p:cNvSpPr>
                <a:spLocks/>
              </p:cNvSpPr>
              <p:nvPr/>
            </p:nvSpPr>
            <p:spPr bwMode="auto">
              <a:xfrm>
                <a:off x="1792" y="588"/>
                <a:ext cx="12" cy="32"/>
              </a:xfrm>
              <a:custGeom>
                <a:avLst/>
                <a:gdLst>
                  <a:gd name="T0" fmla="*/ 3 w 12"/>
                  <a:gd name="T1" fmla="*/ 32 h 32"/>
                  <a:gd name="T2" fmla="*/ 5 w 12"/>
                  <a:gd name="T3" fmla="*/ 25 h 32"/>
                  <a:gd name="T4" fmla="*/ 5 w 12"/>
                  <a:gd name="T5" fmla="*/ 20 h 32"/>
                  <a:gd name="T6" fmla="*/ 7 w 12"/>
                  <a:gd name="T7" fmla="*/ 15 h 32"/>
                  <a:gd name="T8" fmla="*/ 9 w 12"/>
                  <a:gd name="T9" fmla="*/ 10 h 32"/>
                  <a:gd name="T10" fmla="*/ 12 w 12"/>
                  <a:gd name="T11" fmla="*/ 2 h 32"/>
                  <a:gd name="T12" fmla="*/ 12 w 12"/>
                  <a:gd name="T13" fmla="*/ 0 h 32"/>
                  <a:gd name="T14" fmla="*/ 10 w 12"/>
                  <a:gd name="T15" fmla="*/ 0 h 32"/>
                  <a:gd name="T16" fmla="*/ 8 w 12"/>
                  <a:gd name="T17" fmla="*/ 2 h 32"/>
                  <a:gd name="T18" fmla="*/ 8 w 12"/>
                  <a:gd name="T19" fmla="*/ 5 h 32"/>
                  <a:gd name="T20" fmla="*/ 8 w 12"/>
                  <a:gd name="T21" fmla="*/ 6 h 32"/>
                  <a:gd name="T22" fmla="*/ 9 w 12"/>
                  <a:gd name="T23" fmla="*/ 7 h 32"/>
                  <a:gd name="T24" fmla="*/ 8 w 12"/>
                  <a:gd name="T25" fmla="*/ 11 h 32"/>
                  <a:gd name="T26" fmla="*/ 5 w 12"/>
                  <a:gd name="T27" fmla="*/ 18 h 32"/>
                  <a:gd name="T28" fmla="*/ 3 w 12"/>
                  <a:gd name="T29" fmla="*/ 23 h 32"/>
                  <a:gd name="T30" fmla="*/ 0 w 12"/>
                  <a:gd name="T31" fmla="*/ 30 h 32"/>
                  <a:gd name="T32" fmla="*/ 2 w 12"/>
                  <a:gd name="T33" fmla="*/ 30 h 32"/>
                  <a:gd name="T34" fmla="*/ 3 w 12"/>
                  <a:gd name="T35" fmla="*/ 28 h 32"/>
                  <a:gd name="T36" fmla="*/ 3 w 12"/>
                  <a:gd name="T37" fmla="*/ 32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" h="32">
                    <a:moveTo>
                      <a:pt x="3" y="32"/>
                    </a:moveTo>
                    <a:lnTo>
                      <a:pt x="5" y="25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9" y="1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09" name="Freeform 1785"/>
              <p:cNvSpPr>
                <a:spLocks/>
              </p:cNvSpPr>
              <p:nvPr/>
            </p:nvSpPr>
            <p:spPr bwMode="auto">
              <a:xfrm>
                <a:off x="1804" y="573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4 h 6"/>
                  <a:gd name="T6" fmla="*/ 2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0" name="Freeform 1786"/>
              <p:cNvSpPr>
                <a:spLocks/>
              </p:cNvSpPr>
              <p:nvPr/>
            </p:nvSpPr>
            <p:spPr bwMode="auto">
              <a:xfrm>
                <a:off x="1789" y="614"/>
                <a:ext cx="2" cy="10"/>
              </a:xfrm>
              <a:custGeom>
                <a:avLst/>
                <a:gdLst>
                  <a:gd name="T0" fmla="*/ 1 w 2"/>
                  <a:gd name="T1" fmla="*/ 4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4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1" name="Freeform 1787"/>
              <p:cNvSpPr>
                <a:spLocks/>
              </p:cNvSpPr>
              <p:nvPr/>
            </p:nvSpPr>
            <p:spPr bwMode="auto">
              <a:xfrm>
                <a:off x="1789" y="604"/>
                <a:ext cx="1" cy="9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5 h 9"/>
                  <a:gd name="T4" fmla="*/ 0 w 1"/>
                  <a:gd name="T5" fmla="*/ 9 h 9"/>
                  <a:gd name="T6" fmla="*/ 1 w 1"/>
                  <a:gd name="T7" fmla="*/ 7 h 9"/>
                  <a:gd name="T8" fmla="*/ 1 w 1"/>
                  <a:gd name="T9" fmla="*/ 2 h 9"/>
                  <a:gd name="T10" fmla="*/ 1 w 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2" name="Freeform 1788"/>
              <p:cNvSpPr>
                <a:spLocks/>
              </p:cNvSpPr>
              <p:nvPr/>
            </p:nvSpPr>
            <p:spPr bwMode="auto">
              <a:xfrm>
                <a:off x="1769" y="460"/>
                <a:ext cx="119" cy="266"/>
              </a:xfrm>
              <a:custGeom>
                <a:avLst/>
                <a:gdLst>
                  <a:gd name="T0" fmla="*/ 16 w 119"/>
                  <a:gd name="T1" fmla="*/ 236 h 266"/>
                  <a:gd name="T2" fmla="*/ 25 w 119"/>
                  <a:gd name="T3" fmla="*/ 197 h 266"/>
                  <a:gd name="T4" fmla="*/ 32 w 119"/>
                  <a:gd name="T5" fmla="*/ 168 h 266"/>
                  <a:gd name="T6" fmla="*/ 37 w 119"/>
                  <a:gd name="T7" fmla="*/ 149 h 266"/>
                  <a:gd name="T8" fmla="*/ 42 w 119"/>
                  <a:gd name="T9" fmla="*/ 131 h 266"/>
                  <a:gd name="T10" fmla="*/ 47 w 119"/>
                  <a:gd name="T11" fmla="*/ 124 h 266"/>
                  <a:gd name="T12" fmla="*/ 54 w 119"/>
                  <a:gd name="T13" fmla="*/ 107 h 266"/>
                  <a:gd name="T14" fmla="*/ 66 w 119"/>
                  <a:gd name="T15" fmla="*/ 84 h 266"/>
                  <a:gd name="T16" fmla="*/ 71 w 119"/>
                  <a:gd name="T17" fmla="*/ 73 h 266"/>
                  <a:gd name="T18" fmla="*/ 86 w 119"/>
                  <a:gd name="T19" fmla="*/ 53 h 266"/>
                  <a:gd name="T20" fmla="*/ 90 w 119"/>
                  <a:gd name="T21" fmla="*/ 43 h 266"/>
                  <a:gd name="T22" fmla="*/ 92 w 119"/>
                  <a:gd name="T23" fmla="*/ 46 h 266"/>
                  <a:gd name="T24" fmla="*/ 95 w 119"/>
                  <a:gd name="T25" fmla="*/ 41 h 266"/>
                  <a:gd name="T26" fmla="*/ 104 w 119"/>
                  <a:gd name="T27" fmla="*/ 31 h 266"/>
                  <a:gd name="T28" fmla="*/ 102 w 119"/>
                  <a:gd name="T29" fmla="*/ 31 h 266"/>
                  <a:gd name="T30" fmla="*/ 104 w 119"/>
                  <a:gd name="T31" fmla="*/ 23 h 266"/>
                  <a:gd name="T32" fmla="*/ 119 w 119"/>
                  <a:gd name="T33" fmla="*/ 0 h 266"/>
                  <a:gd name="T34" fmla="*/ 104 w 119"/>
                  <a:gd name="T35" fmla="*/ 13 h 266"/>
                  <a:gd name="T36" fmla="*/ 102 w 119"/>
                  <a:gd name="T37" fmla="*/ 17 h 266"/>
                  <a:gd name="T38" fmla="*/ 105 w 119"/>
                  <a:gd name="T39" fmla="*/ 13 h 266"/>
                  <a:gd name="T40" fmla="*/ 102 w 119"/>
                  <a:gd name="T41" fmla="*/ 20 h 266"/>
                  <a:gd name="T42" fmla="*/ 94 w 119"/>
                  <a:gd name="T43" fmla="*/ 30 h 266"/>
                  <a:gd name="T44" fmla="*/ 83 w 119"/>
                  <a:gd name="T45" fmla="*/ 38 h 266"/>
                  <a:gd name="T46" fmla="*/ 66 w 119"/>
                  <a:gd name="T47" fmla="*/ 62 h 266"/>
                  <a:gd name="T48" fmla="*/ 54 w 119"/>
                  <a:gd name="T49" fmla="*/ 79 h 266"/>
                  <a:gd name="T50" fmla="*/ 46 w 119"/>
                  <a:gd name="T51" fmla="*/ 93 h 266"/>
                  <a:gd name="T52" fmla="*/ 43 w 119"/>
                  <a:gd name="T53" fmla="*/ 100 h 266"/>
                  <a:gd name="T54" fmla="*/ 33 w 119"/>
                  <a:gd name="T55" fmla="*/ 115 h 266"/>
                  <a:gd name="T56" fmla="*/ 30 w 119"/>
                  <a:gd name="T57" fmla="*/ 128 h 266"/>
                  <a:gd name="T58" fmla="*/ 26 w 119"/>
                  <a:gd name="T59" fmla="*/ 134 h 266"/>
                  <a:gd name="T60" fmla="*/ 25 w 119"/>
                  <a:gd name="T61" fmla="*/ 134 h 266"/>
                  <a:gd name="T62" fmla="*/ 20 w 119"/>
                  <a:gd name="T63" fmla="*/ 151 h 266"/>
                  <a:gd name="T64" fmla="*/ 16 w 119"/>
                  <a:gd name="T65" fmla="*/ 169 h 266"/>
                  <a:gd name="T66" fmla="*/ 11 w 119"/>
                  <a:gd name="T67" fmla="*/ 189 h 266"/>
                  <a:gd name="T68" fmla="*/ 6 w 119"/>
                  <a:gd name="T69" fmla="*/ 210 h 266"/>
                  <a:gd name="T70" fmla="*/ 2 w 119"/>
                  <a:gd name="T71" fmla="*/ 242 h 266"/>
                  <a:gd name="T72" fmla="*/ 2 w 119"/>
                  <a:gd name="T73" fmla="*/ 266 h 266"/>
                  <a:gd name="T74" fmla="*/ 6 w 119"/>
                  <a:gd name="T75" fmla="*/ 262 h 2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9" h="266">
                    <a:moveTo>
                      <a:pt x="8" y="258"/>
                    </a:moveTo>
                    <a:lnTo>
                      <a:pt x="16" y="236"/>
                    </a:lnTo>
                    <a:lnTo>
                      <a:pt x="23" y="209"/>
                    </a:lnTo>
                    <a:lnTo>
                      <a:pt x="25" y="197"/>
                    </a:lnTo>
                    <a:lnTo>
                      <a:pt x="28" y="186"/>
                    </a:lnTo>
                    <a:lnTo>
                      <a:pt x="32" y="168"/>
                    </a:lnTo>
                    <a:lnTo>
                      <a:pt x="35" y="153"/>
                    </a:lnTo>
                    <a:lnTo>
                      <a:pt x="37" y="149"/>
                    </a:lnTo>
                    <a:lnTo>
                      <a:pt x="40" y="140"/>
                    </a:lnTo>
                    <a:lnTo>
                      <a:pt x="42" y="131"/>
                    </a:lnTo>
                    <a:lnTo>
                      <a:pt x="44" y="128"/>
                    </a:lnTo>
                    <a:lnTo>
                      <a:pt x="47" y="124"/>
                    </a:lnTo>
                    <a:lnTo>
                      <a:pt x="51" y="115"/>
                    </a:lnTo>
                    <a:lnTo>
                      <a:pt x="54" y="107"/>
                    </a:lnTo>
                    <a:lnTo>
                      <a:pt x="62" y="89"/>
                    </a:lnTo>
                    <a:lnTo>
                      <a:pt x="66" y="84"/>
                    </a:lnTo>
                    <a:lnTo>
                      <a:pt x="68" y="79"/>
                    </a:lnTo>
                    <a:lnTo>
                      <a:pt x="71" y="73"/>
                    </a:lnTo>
                    <a:lnTo>
                      <a:pt x="74" y="69"/>
                    </a:lnTo>
                    <a:lnTo>
                      <a:pt x="86" y="53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3" y="45"/>
                    </a:lnTo>
                    <a:lnTo>
                      <a:pt x="95" y="41"/>
                    </a:lnTo>
                    <a:lnTo>
                      <a:pt x="99" y="37"/>
                    </a:lnTo>
                    <a:lnTo>
                      <a:pt x="104" y="31"/>
                    </a:lnTo>
                    <a:lnTo>
                      <a:pt x="104" y="30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4" y="23"/>
                    </a:lnTo>
                    <a:lnTo>
                      <a:pt x="115" y="3"/>
                    </a:lnTo>
                    <a:lnTo>
                      <a:pt x="119" y="0"/>
                    </a:lnTo>
                    <a:lnTo>
                      <a:pt x="112" y="6"/>
                    </a:lnTo>
                    <a:lnTo>
                      <a:pt x="104" y="13"/>
                    </a:lnTo>
                    <a:lnTo>
                      <a:pt x="103" y="16"/>
                    </a:lnTo>
                    <a:lnTo>
                      <a:pt x="102" y="17"/>
                    </a:lnTo>
                    <a:lnTo>
                      <a:pt x="103" y="16"/>
                    </a:lnTo>
                    <a:lnTo>
                      <a:pt x="105" y="13"/>
                    </a:lnTo>
                    <a:lnTo>
                      <a:pt x="112" y="10"/>
                    </a:lnTo>
                    <a:lnTo>
                      <a:pt x="102" y="20"/>
                    </a:lnTo>
                    <a:lnTo>
                      <a:pt x="97" y="25"/>
                    </a:lnTo>
                    <a:lnTo>
                      <a:pt x="94" y="30"/>
                    </a:lnTo>
                    <a:lnTo>
                      <a:pt x="88" y="35"/>
                    </a:lnTo>
                    <a:lnTo>
                      <a:pt x="83" y="38"/>
                    </a:lnTo>
                    <a:lnTo>
                      <a:pt x="71" y="53"/>
                    </a:lnTo>
                    <a:lnTo>
                      <a:pt x="66" y="62"/>
                    </a:lnTo>
                    <a:lnTo>
                      <a:pt x="61" y="68"/>
                    </a:lnTo>
                    <a:lnTo>
                      <a:pt x="54" y="79"/>
                    </a:lnTo>
                    <a:lnTo>
                      <a:pt x="51" y="83"/>
                    </a:lnTo>
                    <a:lnTo>
                      <a:pt x="46" y="93"/>
                    </a:lnTo>
                    <a:lnTo>
                      <a:pt x="44" y="97"/>
                    </a:lnTo>
                    <a:lnTo>
                      <a:pt x="43" y="100"/>
                    </a:lnTo>
                    <a:lnTo>
                      <a:pt x="38" y="109"/>
                    </a:lnTo>
                    <a:lnTo>
                      <a:pt x="33" y="115"/>
                    </a:lnTo>
                    <a:lnTo>
                      <a:pt x="31" y="123"/>
                    </a:lnTo>
                    <a:lnTo>
                      <a:pt x="30" y="128"/>
                    </a:lnTo>
                    <a:lnTo>
                      <a:pt x="27" y="134"/>
                    </a:lnTo>
                    <a:lnTo>
                      <a:pt x="26" y="134"/>
                    </a:lnTo>
                    <a:lnTo>
                      <a:pt x="26" y="133"/>
                    </a:lnTo>
                    <a:lnTo>
                      <a:pt x="25" y="134"/>
                    </a:lnTo>
                    <a:lnTo>
                      <a:pt x="22" y="141"/>
                    </a:lnTo>
                    <a:lnTo>
                      <a:pt x="20" y="151"/>
                    </a:lnTo>
                    <a:lnTo>
                      <a:pt x="20" y="156"/>
                    </a:lnTo>
                    <a:lnTo>
                      <a:pt x="16" y="169"/>
                    </a:lnTo>
                    <a:lnTo>
                      <a:pt x="12" y="179"/>
                    </a:lnTo>
                    <a:lnTo>
                      <a:pt x="11" y="189"/>
                    </a:lnTo>
                    <a:lnTo>
                      <a:pt x="8" y="199"/>
                    </a:lnTo>
                    <a:lnTo>
                      <a:pt x="6" y="210"/>
                    </a:lnTo>
                    <a:lnTo>
                      <a:pt x="5" y="221"/>
                    </a:lnTo>
                    <a:lnTo>
                      <a:pt x="2" y="242"/>
                    </a:lnTo>
                    <a:lnTo>
                      <a:pt x="0" y="263"/>
                    </a:lnTo>
                    <a:lnTo>
                      <a:pt x="2" y="266"/>
                    </a:lnTo>
                    <a:lnTo>
                      <a:pt x="3" y="264"/>
                    </a:lnTo>
                    <a:lnTo>
                      <a:pt x="6" y="262"/>
                    </a:lnTo>
                    <a:lnTo>
                      <a:pt x="8" y="25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3" name="Freeform 1789"/>
              <p:cNvSpPr>
                <a:spLocks/>
              </p:cNvSpPr>
              <p:nvPr/>
            </p:nvSpPr>
            <p:spPr bwMode="auto">
              <a:xfrm>
                <a:off x="1549" y="116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4" name="Freeform 1790"/>
              <p:cNvSpPr>
                <a:spLocks/>
              </p:cNvSpPr>
              <p:nvPr/>
            </p:nvSpPr>
            <p:spPr bwMode="auto">
              <a:xfrm>
                <a:off x="1547" y="11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5" name="Freeform 1791"/>
              <p:cNvSpPr>
                <a:spLocks/>
              </p:cNvSpPr>
              <p:nvPr/>
            </p:nvSpPr>
            <p:spPr bwMode="auto">
              <a:xfrm>
                <a:off x="1537" y="115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6" name="Freeform 1792"/>
              <p:cNvSpPr>
                <a:spLocks/>
              </p:cNvSpPr>
              <p:nvPr/>
            </p:nvSpPr>
            <p:spPr bwMode="auto">
              <a:xfrm>
                <a:off x="1533" y="1137"/>
                <a:ext cx="32" cy="37"/>
              </a:xfrm>
              <a:custGeom>
                <a:avLst/>
                <a:gdLst>
                  <a:gd name="T0" fmla="*/ 23 w 32"/>
                  <a:gd name="T1" fmla="*/ 2 h 37"/>
                  <a:gd name="T2" fmla="*/ 23 w 32"/>
                  <a:gd name="T3" fmla="*/ 4 h 37"/>
                  <a:gd name="T4" fmla="*/ 21 w 32"/>
                  <a:gd name="T5" fmla="*/ 6 h 37"/>
                  <a:gd name="T6" fmla="*/ 18 w 32"/>
                  <a:gd name="T7" fmla="*/ 7 h 37"/>
                  <a:gd name="T8" fmla="*/ 16 w 32"/>
                  <a:gd name="T9" fmla="*/ 11 h 37"/>
                  <a:gd name="T10" fmla="*/ 14 w 32"/>
                  <a:gd name="T11" fmla="*/ 16 h 37"/>
                  <a:gd name="T12" fmla="*/ 13 w 32"/>
                  <a:gd name="T13" fmla="*/ 17 h 37"/>
                  <a:gd name="T14" fmla="*/ 11 w 32"/>
                  <a:gd name="T15" fmla="*/ 17 h 37"/>
                  <a:gd name="T16" fmla="*/ 11 w 32"/>
                  <a:gd name="T17" fmla="*/ 22 h 37"/>
                  <a:gd name="T18" fmla="*/ 9 w 32"/>
                  <a:gd name="T19" fmla="*/ 21 h 37"/>
                  <a:gd name="T20" fmla="*/ 9 w 32"/>
                  <a:gd name="T21" fmla="*/ 24 h 37"/>
                  <a:gd name="T22" fmla="*/ 6 w 32"/>
                  <a:gd name="T23" fmla="*/ 24 h 37"/>
                  <a:gd name="T24" fmla="*/ 2 w 32"/>
                  <a:gd name="T25" fmla="*/ 27 h 37"/>
                  <a:gd name="T26" fmla="*/ 1 w 32"/>
                  <a:gd name="T27" fmla="*/ 27 h 37"/>
                  <a:gd name="T28" fmla="*/ 3 w 32"/>
                  <a:gd name="T29" fmla="*/ 27 h 37"/>
                  <a:gd name="T30" fmla="*/ 4 w 32"/>
                  <a:gd name="T31" fmla="*/ 27 h 37"/>
                  <a:gd name="T32" fmla="*/ 2 w 32"/>
                  <a:gd name="T33" fmla="*/ 30 h 37"/>
                  <a:gd name="T34" fmla="*/ 1 w 32"/>
                  <a:gd name="T35" fmla="*/ 32 h 37"/>
                  <a:gd name="T36" fmla="*/ 1 w 32"/>
                  <a:gd name="T37" fmla="*/ 32 h 37"/>
                  <a:gd name="T38" fmla="*/ 1 w 32"/>
                  <a:gd name="T39" fmla="*/ 34 h 37"/>
                  <a:gd name="T40" fmla="*/ 1 w 32"/>
                  <a:gd name="T41" fmla="*/ 35 h 37"/>
                  <a:gd name="T42" fmla="*/ 2 w 32"/>
                  <a:gd name="T43" fmla="*/ 35 h 37"/>
                  <a:gd name="T44" fmla="*/ 4 w 32"/>
                  <a:gd name="T45" fmla="*/ 37 h 37"/>
                  <a:gd name="T46" fmla="*/ 6 w 32"/>
                  <a:gd name="T47" fmla="*/ 37 h 37"/>
                  <a:gd name="T48" fmla="*/ 7 w 32"/>
                  <a:gd name="T49" fmla="*/ 35 h 37"/>
                  <a:gd name="T50" fmla="*/ 3 w 32"/>
                  <a:gd name="T51" fmla="*/ 34 h 37"/>
                  <a:gd name="T52" fmla="*/ 3 w 32"/>
                  <a:gd name="T53" fmla="*/ 32 h 37"/>
                  <a:gd name="T54" fmla="*/ 9 w 32"/>
                  <a:gd name="T55" fmla="*/ 35 h 37"/>
                  <a:gd name="T56" fmla="*/ 12 w 32"/>
                  <a:gd name="T57" fmla="*/ 32 h 37"/>
                  <a:gd name="T58" fmla="*/ 13 w 32"/>
                  <a:gd name="T59" fmla="*/ 31 h 37"/>
                  <a:gd name="T60" fmla="*/ 17 w 32"/>
                  <a:gd name="T61" fmla="*/ 31 h 37"/>
                  <a:gd name="T62" fmla="*/ 13 w 32"/>
                  <a:gd name="T63" fmla="*/ 30 h 37"/>
                  <a:gd name="T64" fmla="*/ 14 w 32"/>
                  <a:gd name="T65" fmla="*/ 26 h 37"/>
                  <a:gd name="T66" fmla="*/ 17 w 32"/>
                  <a:gd name="T67" fmla="*/ 26 h 37"/>
                  <a:gd name="T68" fmla="*/ 19 w 32"/>
                  <a:gd name="T69" fmla="*/ 25 h 37"/>
                  <a:gd name="T70" fmla="*/ 22 w 32"/>
                  <a:gd name="T71" fmla="*/ 25 h 37"/>
                  <a:gd name="T72" fmla="*/ 22 w 32"/>
                  <a:gd name="T73" fmla="*/ 22 h 37"/>
                  <a:gd name="T74" fmla="*/ 26 w 32"/>
                  <a:gd name="T75" fmla="*/ 20 h 37"/>
                  <a:gd name="T76" fmla="*/ 26 w 32"/>
                  <a:gd name="T77" fmla="*/ 15 h 37"/>
                  <a:gd name="T78" fmla="*/ 28 w 32"/>
                  <a:gd name="T79" fmla="*/ 12 h 37"/>
                  <a:gd name="T80" fmla="*/ 27 w 32"/>
                  <a:gd name="T81" fmla="*/ 10 h 37"/>
                  <a:gd name="T82" fmla="*/ 27 w 32"/>
                  <a:gd name="T83" fmla="*/ 2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2" h="37">
                    <a:moveTo>
                      <a:pt x="23" y="0"/>
                    </a:moveTo>
                    <a:lnTo>
                      <a:pt x="24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7" y="32"/>
                    </a:lnTo>
                    <a:lnTo>
                      <a:pt x="8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6" y="15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7" name="Freeform 1793"/>
              <p:cNvSpPr>
                <a:spLocks/>
              </p:cNvSpPr>
              <p:nvPr/>
            </p:nvSpPr>
            <p:spPr bwMode="auto">
              <a:xfrm>
                <a:off x="1530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8" name="Freeform 1794"/>
              <p:cNvSpPr>
                <a:spLocks/>
              </p:cNvSpPr>
              <p:nvPr/>
            </p:nvSpPr>
            <p:spPr bwMode="auto">
              <a:xfrm>
                <a:off x="1579" y="113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19" name="Freeform 1795"/>
              <p:cNvSpPr>
                <a:spLocks/>
              </p:cNvSpPr>
              <p:nvPr/>
            </p:nvSpPr>
            <p:spPr bwMode="auto">
              <a:xfrm>
                <a:off x="1551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0" name="Freeform 1796"/>
              <p:cNvSpPr>
                <a:spLocks/>
              </p:cNvSpPr>
              <p:nvPr/>
            </p:nvSpPr>
            <p:spPr bwMode="auto">
              <a:xfrm>
                <a:off x="1574" y="112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1" name="Freeform 1797"/>
              <p:cNvSpPr>
                <a:spLocks/>
              </p:cNvSpPr>
              <p:nvPr/>
            </p:nvSpPr>
            <p:spPr bwMode="auto">
              <a:xfrm>
                <a:off x="1574" y="112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2" name="Freeform 1798"/>
              <p:cNvSpPr>
                <a:spLocks/>
              </p:cNvSpPr>
              <p:nvPr/>
            </p:nvSpPr>
            <p:spPr bwMode="auto">
              <a:xfrm>
                <a:off x="1570" y="1123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5 h 5"/>
                  <a:gd name="T4" fmla="*/ 2 w 4"/>
                  <a:gd name="T5" fmla="*/ 4 h 5"/>
                  <a:gd name="T6" fmla="*/ 2 w 4"/>
                  <a:gd name="T7" fmla="*/ 3 h 5"/>
                  <a:gd name="T8" fmla="*/ 4 w 4"/>
                  <a:gd name="T9" fmla="*/ 4 h 5"/>
                  <a:gd name="T10" fmla="*/ 2 w 4"/>
                  <a:gd name="T11" fmla="*/ 2 h 5"/>
                  <a:gd name="T12" fmla="*/ 1 w 4"/>
                  <a:gd name="T13" fmla="*/ 0 h 5"/>
                  <a:gd name="T14" fmla="*/ 1 w 4"/>
                  <a:gd name="T15" fmla="*/ 2 h 5"/>
                  <a:gd name="T16" fmla="*/ 2 w 4"/>
                  <a:gd name="T17" fmla="*/ 3 h 5"/>
                  <a:gd name="T18" fmla="*/ 1 w 4"/>
                  <a:gd name="T19" fmla="*/ 3 h 5"/>
                  <a:gd name="T20" fmla="*/ 0 w 4"/>
                  <a:gd name="T21" fmla="*/ 3 h 5"/>
                  <a:gd name="T22" fmla="*/ 0 w 4"/>
                  <a:gd name="T23" fmla="*/ 4 h 5"/>
                  <a:gd name="T24" fmla="*/ 1 w 4"/>
                  <a:gd name="T25" fmla="*/ 5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3" name="Freeform 1799"/>
              <p:cNvSpPr>
                <a:spLocks/>
              </p:cNvSpPr>
              <p:nvPr/>
            </p:nvSpPr>
            <p:spPr bwMode="auto">
              <a:xfrm>
                <a:off x="1572" y="11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4" name="Freeform 1800"/>
              <p:cNvSpPr>
                <a:spLocks/>
              </p:cNvSpPr>
              <p:nvPr/>
            </p:nvSpPr>
            <p:spPr bwMode="auto">
              <a:xfrm>
                <a:off x="1567" y="11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5" name="Freeform 1801"/>
              <p:cNvSpPr>
                <a:spLocks/>
              </p:cNvSpPr>
              <p:nvPr/>
            </p:nvSpPr>
            <p:spPr bwMode="auto">
              <a:xfrm>
                <a:off x="1566" y="1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6" name="Freeform 1802"/>
              <p:cNvSpPr>
                <a:spLocks/>
              </p:cNvSpPr>
              <p:nvPr/>
            </p:nvSpPr>
            <p:spPr bwMode="auto">
              <a:xfrm>
                <a:off x="1560" y="1115"/>
                <a:ext cx="30" cy="24"/>
              </a:xfrm>
              <a:custGeom>
                <a:avLst/>
                <a:gdLst>
                  <a:gd name="T0" fmla="*/ 10 w 30"/>
                  <a:gd name="T1" fmla="*/ 24 h 24"/>
                  <a:gd name="T2" fmla="*/ 14 w 30"/>
                  <a:gd name="T3" fmla="*/ 22 h 24"/>
                  <a:gd name="T4" fmla="*/ 16 w 30"/>
                  <a:gd name="T5" fmla="*/ 21 h 24"/>
                  <a:gd name="T6" fmla="*/ 17 w 30"/>
                  <a:gd name="T7" fmla="*/ 18 h 24"/>
                  <a:gd name="T8" fmla="*/ 19 w 30"/>
                  <a:gd name="T9" fmla="*/ 16 h 24"/>
                  <a:gd name="T10" fmla="*/ 21 w 30"/>
                  <a:gd name="T11" fmla="*/ 17 h 24"/>
                  <a:gd name="T12" fmla="*/ 23 w 30"/>
                  <a:gd name="T13" fmla="*/ 16 h 24"/>
                  <a:gd name="T14" fmla="*/ 25 w 30"/>
                  <a:gd name="T15" fmla="*/ 16 h 24"/>
                  <a:gd name="T16" fmla="*/ 25 w 30"/>
                  <a:gd name="T17" fmla="*/ 13 h 24"/>
                  <a:gd name="T18" fmla="*/ 27 w 30"/>
                  <a:gd name="T19" fmla="*/ 13 h 24"/>
                  <a:gd name="T20" fmla="*/ 28 w 30"/>
                  <a:gd name="T21" fmla="*/ 12 h 24"/>
                  <a:gd name="T22" fmla="*/ 28 w 30"/>
                  <a:gd name="T23" fmla="*/ 12 h 24"/>
                  <a:gd name="T24" fmla="*/ 30 w 30"/>
                  <a:gd name="T25" fmla="*/ 11 h 24"/>
                  <a:gd name="T26" fmla="*/ 27 w 30"/>
                  <a:gd name="T27" fmla="*/ 7 h 24"/>
                  <a:gd name="T28" fmla="*/ 27 w 30"/>
                  <a:gd name="T29" fmla="*/ 0 h 24"/>
                  <a:gd name="T30" fmla="*/ 26 w 30"/>
                  <a:gd name="T31" fmla="*/ 2 h 24"/>
                  <a:gd name="T32" fmla="*/ 27 w 30"/>
                  <a:gd name="T33" fmla="*/ 2 h 24"/>
                  <a:gd name="T34" fmla="*/ 25 w 30"/>
                  <a:gd name="T35" fmla="*/ 3 h 24"/>
                  <a:gd name="T36" fmla="*/ 22 w 30"/>
                  <a:gd name="T37" fmla="*/ 3 h 24"/>
                  <a:gd name="T38" fmla="*/ 19 w 30"/>
                  <a:gd name="T39" fmla="*/ 6 h 24"/>
                  <a:gd name="T40" fmla="*/ 16 w 30"/>
                  <a:gd name="T41" fmla="*/ 5 h 24"/>
                  <a:gd name="T42" fmla="*/ 15 w 30"/>
                  <a:gd name="T43" fmla="*/ 7 h 24"/>
                  <a:gd name="T44" fmla="*/ 11 w 30"/>
                  <a:gd name="T45" fmla="*/ 5 h 24"/>
                  <a:gd name="T46" fmla="*/ 10 w 30"/>
                  <a:gd name="T47" fmla="*/ 7 h 24"/>
                  <a:gd name="T48" fmla="*/ 9 w 30"/>
                  <a:gd name="T49" fmla="*/ 6 h 24"/>
                  <a:gd name="T50" fmla="*/ 6 w 30"/>
                  <a:gd name="T51" fmla="*/ 6 h 24"/>
                  <a:gd name="T52" fmla="*/ 6 w 30"/>
                  <a:gd name="T53" fmla="*/ 8 h 24"/>
                  <a:gd name="T54" fmla="*/ 4 w 30"/>
                  <a:gd name="T55" fmla="*/ 10 h 24"/>
                  <a:gd name="T56" fmla="*/ 2 w 30"/>
                  <a:gd name="T57" fmla="*/ 12 h 24"/>
                  <a:gd name="T58" fmla="*/ 1 w 30"/>
                  <a:gd name="T59" fmla="*/ 15 h 24"/>
                  <a:gd name="T60" fmla="*/ 0 w 30"/>
                  <a:gd name="T61" fmla="*/ 19 h 24"/>
                  <a:gd name="T62" fmla="*/ 6 w 30"/>
                  <a:gd name="T63" fmla="*/ 23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" h="24">
                    <a:moveTo>
                      <a:pt x="6" y="23"/>
                    </a:moveTo>
                    <a:lnTo>
                      <a:pt x="10" y="24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28" y="10"/>
                    </a:lnTo>
                    <a:lnTo>
                      <a:pt x="27" y="7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2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7" name="Freeform 1803"/>
              <p:cNvSpPr>
                <a:spLocks/>
              </p:cNvSpPr>
              <p:nvPr/>
            </p:nvSpPr>
            <p:spPr bwMode="auto">
              <a:xfrm>
                <a:off x="1789" y="688"/>
                <a:ext cx="1" cy="12"/>
              </a:xfrm>
              <a:custGeom>
                <a:avLst/>
                <a:gdLst>
                  <a:gd name="T0" fmla="*/ 1 w 1"/>
                  <a:gd name="T1" fmla="*/ 0 h 12"/>
                  <a:gd name="T2" fmla="*/ 1 w 1"/>
                  <a:gd name="T3" fmla="*/ 2 h 12"/>
                  <a:gd name="T4" fmla="*/ 1 w 1"/>
                  <a:gd name="T5" fmla="*/ 0 h 12"/>
                  <a:gd name="T6" fmla="*/ 0 w 1"/>
                  <a:gd name="T7" fmla="*/ 12 h 12"/>
                  <a:gd name="T8" fmla="*/ 0 w 1"/>
                  <a:gd name="T9" fmla="*/ 8 h 12"/>
                  <a:gd name="T10" fmla="*/ 1 w 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8" name="Freeform 1804"/>
              <p:cNvSpPr>
                <a:spLocks/>
              </p:cNvSpPr>
              <p:nvPr/>
            </p:nvSpPr>
            <p:spPr bwMode="auto">
              <a:xfrm>
                <a:off x="1790" y="70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1 w 1"/>
                  <a:gd name="T3" fmla="*/ 2 h 8"/>
                  <a:gd name="T4" fmla="*/ 1 w 1"/>
                  <a:gd name="T5" fmla="*/ 7 h 8"/>
                  <a:gd name="T6" fmla="*/ 0 w 1"/>
                  <a:gd name="T7" fmla="*/ 8 h 8"/>
                  <a:gd name="T8" fmla="*/ 0 w 1"/>
                  <a:gd name="T9" fmla="*/ 7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29" name="Freeform 1805"/>
              <p:cNvSpPr>
                <a:spLocks/>
              </p:cNvSpPr>
              <p:nvPr/>
            </p:nvSpPr>
            <p:spPr bwMode="auto">
              <a:xfrm>
                <a:off x="1804" y="693"/>
                <a:ext cx="1" cy="7"/>
              </a:xfrm>
              <a:custGeom>
                <a:avLst/>
                <a:gdLst>
                  <a:gd name="T0" fmla="*/ 1 w 1"/>
                  <a:gd name="T1" fmla="*/ 3 h 7"/>
                  <a:gd name="T2" fmla="*/ 0 w 1"/>
                  <a:gd name="T3" fmla="*/ 7 h 7"/>
                  <a:gd name="T4" fmla="*/ 0 w 1"/>
                  <a:gd name="T5" fmla="*/ 0 h 7"/>
                  <a:gd name="T6" fmla="*/ 1 w 1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3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0" name="Freeform 1806"/>
              <p:cNvSpPr>
                <a:spLocks/>
              </p:cNvSpPr>
              <p:nvPr/>
            </p:nvSpPr>
            <p:spPr bwMode="auto">
              <a:xfrm>
                <a:off x="1750" y="572"/>
                <a:ext cx="81" cy="367"/>
              </a:xfrm>
              <a:custGeom>
                <a:avLst/>
                <a:gdLst>
                  <a:gd name="T0" fmla="*/ 8 w 81"/>
                  <a:gd name="T1" fmla="*/ 362 h 367"/>
                  <a:gd name="T2" fmla="*/ 13 w 81"/>
                  <a:gd name="T3" fmla="*/ 348 h 367"/>
                  <a:gd name="T4" fmla="*/ 16 w 81"/>
                  <a:gd name="T5" fmla="*/ 339 h 367"/>
                  <a:gd name="T6" fmla="*/ 22 w 81"/>
                  <a:gd name="T7" fmla="*/ 314 h 367"/>
                  <a:gd name="T8" fmla="*/ 27 w 81"/>
                  <a:gd name="T9" fmla="*/ 305 h 367"/>
                  <a:gd name="T10" fmla="*/ 34 w 81"/>
                  <a:gd name="T11" fmla="*/ 279 h 367"/>
                  <a:gd name="T12" fmla="*/ 37 w 81"/>
                  <a:gd name="T13" fmla="*/ 246 h 367"/>
                  <a:gd name="T14" fmla="*/ 40 w 81"/>
                  <a:gd name="T15" fmla="*/ 218 h 367"/>
                  <a:gd name="T16" fmla="*/ 40 w 81"/>
                  <a:gd name="T17" fmla="*/ 193 h 367"/>
                  <a:gd name="T18" fmla="*/ 41 w 81"/>
                  <a:gd name="T19" fmla="*/ 202 h 367"/>
                  <a:gd name="T20" fmla="*/ 49 w 81"/>
                  <a:gd name="T21" fmla="*/ 149 h 367"/>
                  <a:gd name="T22" fmla="*/ 46 w 81"/>
                  <a:gd name="T23" fmla="*/ 142 h 367"/>
                  <a:gd name="T24" fmla="*/ 49 w 81"/>
                  <a:gd name="T25" fmla="*/ 139 h 367"/>
                  <a:gd name="T26" fmla="*/ 47 w 81"/>
                  <a:gd name="T27" fmla="*/ 141 h 367"/>
                  <a:gd name="T28" fmla="*/ 47 w 81"/>
                  <a:gd name="T29" fmla="*/ 134 h 367"/>
                  <a:gd name="T30" fmla="*/ 50 w 81"/>
                  <a:gd name="T31" fmla="*/ 121 h 367"/>
                  <a:gd name="T32" fmla="*/ 50 w 81"/>
                  <a:gd name="T33" fmla="*/ 125 h 367"/>
                  <a:gd name="T34" fmla="*/ 55 w 81"/>
                  <a:gd name="T35" fmla="*/ 104 h 367"/>
                  <a:gd name="T36" fmla="*/ 62 w 81"/>
                  <a:gd name="T37" fmla="*/ 69 h 367"/>
                  <a:gd name="T38" fmla="*/ 65 w 81"/>
                  <a:gd name="T39" fmla="*/ 64 h 367"/>
                  <a:gd name="T40" fmla="*/ 68 w 81"/>
                  <a:gd name="T41" fmla="*/ 52 h 367"/>
                  <a:gd name="T42" fmla="*/ 62 w 81"/>
                  <a:gd name="T43" fmla="*/ 64 h 367"/>
                  <a:gd name="T44" fmla="*/ 57 w 81"/>
                  <a:gd name="T45" fmla="*/ 83 h 367"/>
                  <a:gd name="T46" fmla="*/ 57 w 81"/>
                  <a:gd name="T47" fmla="*/ 82 h 367"/>
                  <a:gd name="T48" fmla="*/ 61 w 81"/>
                  <a:gd name="T49" fmla="*/ 56 h 367"/>
                  <a:gd name="T50" fmla="*/ 72 w 81"/>
                  <a:gd name="T51" fmla="*/ 34 h 367"/>
                  <a:gd name="T52" fmla="*/ 77 w 81"/>
                  <a:gd name="T53" fmla="*/ 19 h 367"/>
                  <a:gd name="T54" fmla="*/ 80 w 81"/>
                  <a:gd name="T55" fmla="*/ 12 h 367"/>
                  <a:gd name="T56" fmla="*/ 73 w 81"/>
                  <a:gd name="T57" fmla="*/ 22 h 367"/>
                  <a:gd name="T58" fmla="*/ 76 w 81"/>
                  <a:gd name="T59" fmla="*/ 16 h 367"/>
                  <a:gd name="T60" fmla="*/ 81 w 81"/>
                  <a:gd name="T61" fmla="*/ 3 h 367"/>
                  <a:gd name="T62" fmla="*/ 77 w 81"/>
                  <a:gd name="T63" fmla="*/ 7 h 367"/>
                  <a:gd name="T64" fmla="*/ 71 w 81"/>
                  <a:gd name="T65" fmla="*/ 19 h 367"/>
                  <a:gd name="T66" fmla="*/ 71 w 81"/>
                  <a:gd name="T67" fmla="*/ 13 h 367"/>
                  <a:gd name="T68" fmla="*/ 65 w 81"/>
                  <a:gd name="T69" fmla="*/ 27 h 367"/>
                  <a:gd name="T70" fmla="*/ 68 w 81"/>
                  <a:gd name="T71" fmla="*/ 27 h 367"/>
                  <a:gd name="T72" fmla="*/ 63 w 81"/>
                  <a:gd name="T73" fmla="*/ 33 h 367"/>
                  <a:gd name="T74" fmla="*/ 61 w 81"/>
                  <a:gd name="T75" fmla="*/ 41 h 367"/>
                  <a:gd name="T76" fmla="*/ 63 w 81"/>
                  <a:gd name="T77" fmla="*/ 41 h 367"/>
                  <a:gd name="T78" fmla="*/ 73 w 81"/>
                  <a:gd name="T79" fmla="*/ 19 h 367"/>
                  <a:gd name="T80" fmla="*/ 71 w 81"/>
                  <a:gd name="T81" fmla="*/ 28 h 367"/>
                  <a:gd name="T82" fmla="*/ 57 w 81"/>
                  <a:gd name="T83" fmla="*/ 54 h 367"/>
                  <a:gd name="T84" fmla="*/ 55 w 81"/>
                  <a:gd name="T85" fmla="*/ 57 h 367"/>
                  <a:gd name="T86" fmla="*/ 49 w 81"/>
                  <a:gd name="T87" fmla="*/ 78 h 367"/>
                  <a:gd name="T88" fmla="*/ 46 w 81"/>
                  <a:gd name="T89" fmla="*/ 94 h 367"/>
                  <a:gd name="T90" fmla="*/ 42 w 81"/>
                  <a:gd name="T91" fmla="*/ 100 h 367"/>
                  <a:gd name="T92" fmla="*/ 40 w 81"/>
                  <a:gd name="T93" fmla="*/ 116 h 367"/>
                  <a:gd name="T94" fmla="*/ 44 w 81"/>
                  <a:gd name="T95" fmla="*/ 103 h 367"/>
                  <a:gd name="T96" fmla="*/ 44 w 81"/>
                  <a:gd name="T97" fmla="*/ 116 h 367"/>
                  <a:gd name="T98" fmla="*/ 42 w 81"/>
                  <a:gd name="T99" fmla="*/ 138 h 367"/>
                  <a:gd name="T100" fmla="*/ 39 w 81"/>
                  <a:gd name="T101" fmla="*/ 150 h 367"/>
                  <a:gd name="T102" fmla="*/ 36 w 81"/>
                  <a:gd name="T103" fmla="*/ 164 h 367"/>
                  <a:gd name="T104" fmla="*/ 32 w 81"/>
                  <a:gd name="T105" fmla="*/ 186 h 367"/>
                  <a:gd name="T106" fmla="*/ 31 w 81"/>
                  <a:gd name="T107" fmla="*/ 185 h 367"/>
                  <a:gd name="T108" fmla="*/ 30 w 81"/>
                  <a:gd name="T109" fmla="*/ 201 h 367"/>
                  <a:gd name="T110" fmla="*/ 27 w 81"/>
                  <a:gd name="T111" fmla="*/ 229 h 367"/>
                  <a:gd name="T112" fmla="*/ 26 w 81"/>
                  <a:gd name="T113" fmla="*/ 242 h 367"/>
                  <a:gd name="T114" fmla="*/ 24 w 81"/>
                  <a:gd name="T115" fmla="*/ 261 h 367"/>
                  <a:gd name="T116" fmla="*/ 17 w 81"/>
                  <a:gd name="T117" fmla="*/ 297 h 367"/>
                  <a:gd name="T118" fmla="*/ 15 w 81"/>
                  <a:gd name="T119" fmla="*/ 314 h 367"/>
                  <a:gd name="T120" fmla="*/ 0 w 81"/>
                  <a:gd name="T121" fmla="*/ 352 h 367"/>
                  <a:gd name="T122" fmla="*/ 4 w 81"/>
                  <a:gd name="T123" fmla="*/ 367 h 367"/>
                  <a:gd name="T124" fmla="*/ 9 w 81"/>
                  <a:gd name="T125" fmla="*/ 362 h 3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" h="367">
                    <a:moveTo>
                      <a:pt x="9" y="362"/>
                    </a:moveTo>
                    <a:lnTo>
                      <a:pt x="8" y="364"/>
                    </a:lnTo>
                    <a:lnTo>
                      <a:pt x="8" y="362"/>
                    </a:lnTo>
                    <a:lnTo>
                      <a:pt x="9" y="357"/>
                    </a:lnTo>
                    <a:lnTo>
                      <a:pt x="11" y="350"/>
                    </a:lnTo>
                    <a:lnTo>
                      <a:pt x="13" y="348"/>
                    </a:lnTo>
                    <a:lnTo>
                      <a:pt x="15" y="345"/>
                    </a:lnTo>
                    <a:lnTo>
                      <a:pt x="17" y="339"/>
                    </a:lnTo>
                    <a:lnTo>
                      <a:pt x="16" y="339"/>
                    </a:lnTo>
                    <a:lnTo>
                      <a:pt x="16" y="336"/>
                    </a:lnTo>
                    <a:lnTo>
                      <a:pt x="22" y="319"/>
                    </a:lnTo>
                    <a:lnTo>
                      <a:pt x="22" y="314"/>
                    </a:lnTo>
                    <a:lnTo>
                      <a:pt x="26" y="303"/>
                    </a:lnTo>
                    <a:lnTo>
                      <a:pt x="26" y="307"/>
                    </a:lnTo>
                    <a:lnTo>
                      <a:pt x="27" y="305"/>
                    </a:lnTo>
                    <a:lnTo>
                      <a:pt x="30" y="299"/>
                    </a:lnTo>
                    <a:lnTo>
                      <a:pt x="31" y="287"/>
                    </a:lnTo>
                    <a:lnTo>
                      <a:pt x="34" y="279"/>
                    </a:lnTo>
                    <a:lnTo>
                      <a:pt x="35" y="270"/>
                    </a:lnTo>
                    <a:lnTo>
                      <a:pt x="37" y="254"/>
                    </a:lnTo>
                    <a:lnTo>
                      <a:pt x="37" y="246"/>
                    </a:lnTo>
                    <a:lnTo>
                      <a:pt x="39" y="236"/>
                    </a:lnTo>
                    <a:lnTo>
                      <a:pt x="40" y="226"/>
                    </a:lnTo>
                    <a:lnTo>
                      <a:pt x="40" y="218"/>
                    </a:lnTo>
                    <a:lnTo>
                      <a:pt x="41" y="210"/>
                    </a:lnTo>
                    <a:lnTo>
                      <a:pt x="41" y="203"/>
                    </a:lnTo>
                    <a:lnTo>
                      <a:pt x="40" y="193"/>
                    </a:lnTo>
                    <a:lnTo>
                      <a:pt x="41" y="190"/>
                    </a:lnTo>
                    <a:lnTo>
                      <a:pt x="41" y="196"/>
                    </a:lnTo>
                    <a:lnTo>
                      <a:pt x="41" y="202"/>
                    </a:lnTo>
                    <a:lnTo>
                      <a:pt x="41" y="203"/>
                    </a:lnTo>
                    <a:lnTo>
                      <a:pt x="42" y="202"/>
                    </a:lnTo>
                    <a:lnTo>
                      <a:pt x="49" y="149"/>
                    </a:lnTo>
                    <a:lnTo>
                      <a:pt x="47" y="147"/>
                    </a:lnTo>
                    <a:lnTo>
                      <a:pt x="46" y="146"/>
                    </a:lnTo>
                    <a:lnTo>
                      <a:pt x="46" y="142"/>
                    </a:lnTo>
                    <a:lnTo>
                      <a:pt x="47" y="144"/>
                    </a:lnTo>
                    <a:lnTo>
                      <a:pt x="47" y="142"/>
                    </a:lnTo>
                    <a:lnTo>
                      <a:pt x="49" y="139"/>
                    </a:lnTo>
                    <a:lnTo>
                      <a:pt x="49" y="140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6" y="141"/>
                    </a:lnTo>
                    <a:lnTo>
                      <a:pt x="46" y="140"/>
                    </a:lnTo>
                    <a:lnTo>
                      <a:pt x="47" y="134"/>
                    </a:lnTo>
                    <a:lnTo>
                      <a:pt x="49" y="128"/>
                    </a:lnTo>
                    <a:lnTo>
                      <a:pt x="49" y="123"/>
                    </a:lnTo>
                    <a:lnTo>
                      <a:pt x="50" y="121"/>
                    </a:lnTo>
                    <a:lnTo>
                      <a:pt x="49" y="123"/>
                    </a:lnTo>
                    <a:lnTo>
                      <a:pt x="49" y="126"/>
                    </a:lnTo>
                    <a:lnTo>
                      <a:pt x="50" y="125"/>
                    </a:lnTo>
                    <a:lnTo>
                      <a:pt x="51" y="124"/>
                    </a:lnTo>
                    <a:lnTo>
                      <a:pt x="54" y="115"/>
                    </a:lnTo>
                    <a:lnTo>
                      <a:pt x="55" y="104"/>
                    </a:lnTo>
                    <a:lnTo>
                      <a:pt x="57" y="93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2" y="68"/>
                    </a:lnTo>
                    <a:lnTo>
                      <a:pt x="63" y="63"/>
                    </a:lnTo>
                    <a:lnTo>
                      <a:pt x="65" y="64"/>
                    </a:lnTo>
                    <a:lnTo>
                      <a:pt x="66" y="63"/>
                    </a:lnTo>
                    <a:lnTo>
                      <a:pt x="68" y="57"/>
                    </a:lnTo>
                    <a:lnTo>
                      <a:pt x="68" y="52"/>
                    </a:lnTo>
                    <a:lnTo>
                      <a:pt x="70" y="44"/>
                    </a:lnTo>
                    <a:lnTo>
                      <a:pt x="67" y="49"/>
                    </a:lnTo>
                    <a:lnTo>
                      <a:pt x="62" y="64"/>
                    </a:lnTo>
                    <a:lnTo>
                      <a:pt x="61" y="69"/>
                    </a:lnTo>
                    <a:lnTo>
                      <a:pt x="59" y="77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6" y="84"/>
                    </a:lnTo>
                    <a:lnTo>
                      <a:pt x="57" y="82"/>
                    </a:lnTo>
                    <a:lnTo>
                      <a:pt x="59" y="74"/>
                    </a:lnTo>
                    <a:lnTo>
                      <a:pt x="60" y="69"/>
                    </a:lnTo>
                    <a:lnTo>
                      <a:pt x="61" y="56"/>
                    </a:lnTo>
                    <a:lnTo>
                      <a:pt x="66" y="48"/>
                    </a:lnTo>
                    <a:lnTo>
                      <a:pt x="70" y="42"/>
                    </a:lnTo>
                    <a:lnTo>
                      <a:pt x="72" y="34"/>
                    </a:lnTo>
                    <a:lnTo>
                      <a:pt x="72" y="31"/>
                    </a:lnTo>
                    <a:lnTo>
                      <a:pt x="75" y="24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7" y="16"/>
                    </a:lnTo>
                    <a:lnTo>
                      <a:pt x="72" y="26"/>
                    </a:lnTo>
                    <a:lnTo>
                      <a:pt x="73" y="22"/>
                    </a:lnTo>
                    <a:lnTo>
                      <a:pt x="75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80" y="1"/>
                    </a:lnTo>
                    <a:lnTo>
                      <a:pt x="77" y="7"/>
                    </a:lnTo>
                    <a:lnTo>
                      <a:pt x="77" y="8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2" y="17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0" y="17"/>
                    </a:lnTo>
                    <a:lnTo>
                      <a:pt x="66" y="26"/>
                    </a:lnTo>
                    <a:lnTo>
                      <a:pt x="65" y="27"/>
                    </a:lnTo>
                    <a:lnTo>
                      <a:pt x="66" y="26"/>
                    </a:lnTo>
                    <a:lnTo>
                      <a:pt x="68" y="19"/>
                    </a:lnTo>
                    <a:lnTo>
                      <a:pt x="68" y="27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3" y="33"/>
                    </a:lnTo>
                    <a:lnTo>
                      <a:pt x="62" y="34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1" y="44"/>
                    </a:lnTo>
                    <a:lnTo>
                      <a:pt x="63" y="41"/>
                    </a:lnTo>
                    <a:lnTo>
                      <a:pt x="66" y="34"/>
                    </a:lnTo>
                    <a:lnTo>
                      <a:pt x="72" y="23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28"/>
                    </a:lnTo>
                    <a:lnTo>
                      <a:pt x="67" y="37"/>
                    </a:lnTo>
                    <a:lnTo>
                      <a:pt x="60" y="52"/>
                    </a:lnTo>
                    <a:lnTo>
                      <a:pt x="57" y="54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5" y="57"/>
                    </a:lnTo>
                    <a:lnTo>
                      <a:pt x="52" y="62"/>
                    </a:lnTo>
                    <a:lnTo>
                      <a:pt x="51" y="70"/>
                    </a:lnTo>
                    <a:lnTo>
                      <a:pt x="49" y="78"/>
                    </a:lnTo>
                    <a:lnTo>
                      <a:pt x="45" y="93"/>
                    </a:lnTo>
                    <a:lnTo>
                      <a:pt x="46" y="93"/>
                    </a:lnTo>
                    <a:lnTo>
                      <a:pt x="46" y="94"/>
                    </a:lnTo>
                    <a:lnTo>
                      <a:pt x="44" y="100"/>
                    </a:lnTo>
                    <a:lnTo>
                      <a:pt x="44" y="101"/>
                    </a:lnTo>
                    <a:lnTo>
                      <a:pt x="42" y="100"/>
                    </a:lnTo>
                    <a:lnTo>
                      <a:pt x="41" y="101"/>
                    </a:lnTo>
                    <a:lnTo>
                      <a:pt x="40" y="111"/>
                    </a:lnTo>
                    <a:lnTo>
                      <a:pt x="40" y="116"/>
                    </a:lnTo>
                    <a:lnTo>
                      <a:pt x="41" y="113"/>
                    </a:lnTo>
                    <a:lnTo>
                      <a:pt x="42" y="106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5" y="104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42" y="130"/>
                    </a:lnTo>
                    <a:lnTo>
                      <a:pt x="42" y="138"/>
                    </a:lnTo>
                    <a:lnTo>
                      <a:pt x="41" y="146"/>
                    </a:lnTo>
                    <a:lnTo>
                      <a:pt x="40" y="151"/>
                    </a:lnTo>
                    <a:lnTo>
                      <a:pt x="39" y="150"/>
                    </a:lnTo>
                    <a:lnTo>
                      <a:pt x="39" y="145"/>
                    </a:lnTo>
                    <a:lnTo>
                      <a:pt x="36" y="155"/>
                    </a:lnTo>
                    <a:lnTo>
                      <a:pt x="36" y="164"/>
                    </a:lnTo>
                    <a:lnTo>
                      <a:pt x="35" y="171"/>
                    </a:lnTo>
                    <a:lnTo>
                      <a:pt x="32" y="179"/>
                    </a:lnTo>
                    <a:lnTo>
                      <a:pt x="32" y="186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1" y="185"/>
                    </a:lnTo>
                    <a:lnTo>
                      <a:pt x="30" y="191"/>
                    </a:lnTo>
                    <a:lnTo>
                      <a:pt x="30" y="195"/>
                    </a:lnTo>
                    <a:lnTo>
                      <a:pt x="30" y="201"/>
                    </a:lnTo>
                    <a:lnTo>
                      <a:pt x="30" y="208"/>
                    </a:lnTo>
                    <a:lnTo>
                      <a:pt x="27" y="227"/>
                    </a:lnTo>
                    <a:lnTo>
                      <a:pt x="27" y="229"/>
                    </a:lnTo>
                    <a:lnTo>
                      <a:pt x="27" y="228"/>
                    </a:lnTo>
                    <a:lnTo>
                      <a:pt x="25" y="239"/>
                    </a:lnTo>
                    <a:lnTo>
                      <a:pt x="26" y="242"/>
                    </a:lnTo>
                    <a:lnTo>
                      <a:pt x="25" y="246"/>
                    </a:lnTo>
                    <a:lnTo>
                      <a:pt x="24" y="254"/>
                    </a:lnTo>
                    <a:lnTo>
                      <a:pt x="24" y="261"/>
                    </a:lnTo>
                    <a:lnTo>
                      <a:pt x="24" y="268"/>
                    </a:lnTo>
                    <a:lnTo>
                      <a:pt x="20" y="288"/>
                    </a:lnTo>
                    <a:lnTo>
                      <a:pt x="17" y="297"/>
                    </a:lnTo>
                    <a:lnTo>
                      <a:pt x="15" y="307"/>
                    </a:lnTo>
                    <a:lnTo>
                      <a:pt x="15" y="313"/>
                    </a:lnTo>
                    <a:lnTo>
                      <a:pt x="15" y="314"/>
                    </a:lnTo>
                    <a:lnTo>
                      <a:pt x="17" y="311"/>
                    </a:lnTo>
                    <a:lnTo>
                      <a:pt x="9" y="333"/>
                    </a:lnTo>
                    <a:lnTo>
                      <a:pt x="0" y="352"/>
                    </a:lnTo>
                    <a:lnTo>
                      <a:pt x="0" y="355"/>
                    </a:lnTo>
                    <a:lnTo>
                      <a:pt x="3" y="366"/>
                    </a:lnTo>
                    <a:lnTo>
                      <a:pt x="4" y="367"/>
                    </a:lnTo>
                    <a:lnTo>
                      <a:pt x="5" y="367"/>
                    </a:lnTo>
                    <a:lnTo>
                      <a:pt x="6" y="366"/>
                    </a:lnTo>
                    <a:lnTo>
                      <a:pt x="9" y="36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1" name="Freeform 1807"/>
              <p:cNvSpPr>
                <a:spLocks/>
              </p:cNvSpPr>
              <p:nvPr/>
            </p:nvSpPr>
            <p:spPr bwMode="auto">
              <a:xfrm>
                <a:off x="1828" y="59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5 h 7"/>
                  <a:gd name="T6" fmla="*/ 2 w 3"/>
                  <a:gd name="T7" fmla="*/ 3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2" name="Freeform 1808"/>
              <p:cNvSpPr>
                <a:spLocks/>
              </p:cNvSpPr>
              <p:nvPr/>
            </p:nvSpPr>
            <p:spPr bwMode="auto">
              <a:xfrm>
                <a:off x="1680" y="1026"/>
                <a:ext cx="13" cy="20"/>
              </a:xfrm>
              <a:custGeom>
                <a:avLst/>
                <a:gdLst>
                  <a:gd name="T0" fmla="*/ 4 w 13"/>
                  <a:gd name="T1" fmla="*/ 10 h 20"/>
                  <a:gd name="T2" fmla="*/ 2 w 13"/>
                  <a:gd name="T3" fmla="*/ 19 h 20"/>
                  <a:gd name="T4" fmla="*/ 0 w 13"/>
                  <a:gd name="T5" fmla="*/ 20 h 20"/>
                  <a:gd name="T6" fmla="*/ 2 w 13"/>
                  <a:gd name="T7" fmla="*/ 20 h 20"/>
                  <a:gd name="T8" fmla="*/ 7 w 13"/>
                  <a:gd name="T9" fmla="*/ 10 h 20"/>
                  <a:gd name="T10" fmla="*/ 13 w 13"/>
                  <a:gd name="T11" fmla="*/ 0 h 20"/>
                  <a:gd name="T12" fmla="*/ 12 w 13"/>
                  <a:gd name="T13" fmla="*/ 2 h 20"/>
                  <a:gd name="T14" fmla="*/ 9 w 13"/>
                  <a:gd name="T15" fmla="*/ 4 h 20"/>
                  <a:gd name="T16" fmla="*/ 4 w 13"/>
                  <a:gd name="T17" fmla="*/ 1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0">
                    <a:moveTo>
                      <a:pt x="4" y="10"/>
                    </a:moveTo>
                    <a:lnTo>
                      <a:pt x="2" y="19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3" name="Freeform 1809"/>
              <p:cNvSpPr>
                <a:spLocks/>
              </p:cNvSpPr>
              <p:nvPr/>
            </p:nvSpPr>
            <p:spPr bwMode="auto">
              <a:xfrm>
                <a:off x="1785" y="710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8 h 8"/>
                  <a:gd name="T4" fmla="*/ 1 w 1"/>
                  <a:gd name="T5" fmla="*/ 7 h 8"/>
                  <a:gd name="T6" fmla="*/ 1 w 1"/>
                  <a:gd name="T7" fmla="*/ 3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8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4" name="Freeform 1810"/>
              <p:cNvSpPr>
                <a:spLocks/>
              </p:cNvSpPr>
              <p:nvPr/>
            </p:nvSpPr>
            <p:spPr bwMode="auto">
              <a:xfrm>
                <a:off x="1677" y="1064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7 h 7"/>
                  <a:gd name="T4" fmla="*/ 2 w 5"/>
                  <a:gd name="T5" fmla="*/ 5 h 7"/>
                  <a:gd name="T6" fmla="*/ 5 w 5"/>
                  <a:gd name="T7" fmla="*/ 0 h 7"/>
                  <a:gd name="T8" fmla="*/ 1 w 5"/>
                  <a:gd name="T9" fmla="*/ 3 h 7"/>
                  <a:gd name="T10" fmla="*/ 0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5" name="Freeform 1811"/>
              <p:cNvSpPr>
                <a:spLocks/>
              </p:cNvSpPr>
              <p:nvPr/>
            </p:nvSpPr>
            <p:spPr bwMode="auto">
              <a:xfrm>
                <a:off x="1663" y="1081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6 h 6"/>
                  <a:gd name="T4" fmla="*/ 4 w 8"/>
                  <a:gd name="T5" fmla="*/ 4 h 6"/>
                  <a:gd name="T6" fmla="*/ 8 w 8"/>
                  <a:gd name="T7" fmla="*/ 0 h 6"/>
                  <a:gd name="T8" fmla="*/ 4 w 8"/>
                  <a:gd name="T9" fmla="*/ 3 h 6"/>
                  <a:gd name="T10" fmla="*/ 0 w 8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1" y="6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6" name="Freeform 1812"/>
              <p:cNvSpPr>
                <a:spLocks/>
              </p:cNvSpPr>
              <p:nvPr/>
            </p:nvSpPr>
            <p:spPr bwMode="auto">
              <a:xfrm>
                <a:off x="1674" y="1052"/>
                <a:ext cx="20" cy="27"/>
              </a:xfrm>
              <a:custGeom>
                <a:avLst/>
                <a:gdLst>
                  <a:gd name="T0" fmla="*/ 19 w 20"/>
                  <a:gd name="T1" fmla="*/ 0 h 27"/>
                  <a:gd name="T2" fmla="*/ 14 w 20"/>
                  <a:gd name="T3" fmla="*/ 7 h 27"/>
                  <a:gd name="T4" fmla="*/ 13 w 20"/>
                  <a:gd name="T5" fmla="*/ 10 h 27"/>
                  <a:gd name="T6" fmla="*/ 10 w 20"/>
                  <a:gd name="T7" fmla="*/ 14 h 27"/>
                  <a:gd name="T8" fmla="*/ 5 w 20"/>
                  <a:gd name="T9" fmla="*/ 19 h 27"/>
                  <a:gd name="T10" fmla="*/ 0 w 20"/>
                  <a:gd name="T11" fmla="*/ 24 h 27"/>
                  <a:gd name="T12" fmla="*/ 0 w 20"/>
                  <a:gd name="T13" fmla="*/ 27 h 27"/>
                  <a:gd name="T14" fmla="*/ 1 w 20"/>
                  <a:gd name="T15" fmla="*/ 27 h 27"/>
                  <a:gd name="T16" fmla="*/ 4 w 20"/>
                  <a:gd name="T17" fmla="*/ 25 h 27"/>
                  <a:gd name="T18" fmla="*/ 5 w 20"/>
                  <a:gd name="T19" fmla="*/ 24 h 27"/>
                  <a:gd name="T20" fmla="*/ 5 w 20"/>
                  <a:gd name="T21" fmla="*/ 23 h 27"/>
                  <a:gd name="T22" fmla="*/ 5 w 20"/>
                  <a:gd name="T23" fmla="*/ 22 h 27"/>
                  <a:gd name="T24" fmla="*/ 8 w 20"/>
                  <a:gd name="T25" fmla="*/ 18 h 27"/>
                  <a:gd name="T26" fmla="*/ 13 w 20"/>
                  <a:gd name="T27" fmla="*/ 12 h 27"/>
                  <a:gd name="T28" fmla="*/ 16 w 20"/>
                  <a:gd name="T29" fmla="*/ 8 h 27"/>
                  <a:gd name="T30" fmla="*/ 20 w 20"/>
                  <a:gd name="T31" fmla="*/ 3 h 27"/>
                  <a:gd name="T32" fmla="*/ 19 w 20"/>
                  <a:gd name="T33" fmla="*/ 3 h 27"/>
                  <a:gd name="T34" fmla="*/ 18 w 20"/>
                  <a:gd name="T35" fmla="*/ 3 h 27"/>
                  <a:gd name="T36" fmla="*/ 19 w 20"/>
                  <a:gd name="T37" fmla="*/ 0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9" y="0"/>
                    </a:moveTo>
                    <a:lnTo>
                      <a:pt x="14" y="7"/>
                    </a:lnTo>
                    <a:lnTo>
                      <a:pt x="13" y="10"/>
                    </a:lnTo>
                    <a:lnTo>
                      <a:pt x="10" y="14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8" y="18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7" name="Freeform 1813"/>
              <p:cNvSpPr>
                <a:spLocks/>
              </p:cNvSpPr>
              <p:nvPr/>
            </p:nvSpPr>
            <p:spPr bwMode="auto">
              <a:xfrm>
                <a:off x="1666" y="1086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0 h 4"/>
                  <a:gd name="T4" fmla="*/ 1 w 5"/>
                  <a:gd name="T5" fmla="*/ 1 h 4"/>
                  <a:gd name="T6" fmla="*/ 0 w 5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8" name="Freeform 1814"/>
              <p:cNvSpPr>
                <a:spLocks/>
              </p:cNvSpPr>
              <p:nvPr/>
            </p:nvSpPr>
            <p:spPr bwMode="auto">
              <a:xfrm>
                <a:off x="1694" y="1050"/>
                <a:ext cx="5" cy="9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0 h 9"/>
                  <a:gd name="T4" fmla="*/ 0 w 5"/>
                  <a:gd name="T5" fmla="*/ 9 h 9"/>
                  <a:gd name="T6" fmla="*/ 3 w 5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39" name="Freeform 1815"/>
              <p:cNvSpPr>
                <a:spLocks/>
              </p:cNvSpPr>
              <p:nvPr/>
            </p:nvSpPr>
            <p:spPr bwMode="auto">
              <a:xfrm>
                <a:off x="1693" y="1061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2 w 4"/>
                  <a:gd name="T3" fmla="*/ 4 h 8"/>
                  <a:gd name="T4" fmla="*/ 4 w 4"/>
                  <a:gd name="T5" fmla="*/ 0 h 8"/>
                  <a:gd name="T6" fmla="*/ 2 w 4"/>
                  <a:gd name="T7" fmla="*/ 1 h 8"/>
                  <a:gd name="T8" fmla="*/ 0 w 4"/>
                  <a:gd name="T9" fmla="*/ 5 h 8"/>
                  <a:gd name="T10" fmla="*/ 0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40" name="Freeform 1816"/>
              <p:cNvSpPr>
                <a:spLocks/>
              </p:cNvSpPr>
              <p:nvPr/>
            </p:nvSpPr>
            <p:spPr bwMode="auto">
              <a:xfrm>
                <a:off x="1564" y="962"/>
                <a:ext cx="181" cy="211"/>
              </a:xfrm>
              <a:custGeom>
                <a:avLst/>
                <a:gdLst>
                  <a:gd name="T0" fmla="*/ 159 w 181"/>
                  <a:gd name="T1" fmla="*/ 25 h 211"/>
                  <a:gd name="T2" fmla="*/ 139 w 181"/>
                  <a:gd name="T3" fmla="*/ 56 h 211"/>
                  <a:gd name="T4" fmla="*/ 124 w 181"/>
                  <a:gd name="T5" fmla="*/ 81 h 211"/>
                  <a:gd name="T6" fmla="*/ 115 w 181"/>
                  <a:gd name="T7" fmla="*/ 97 h 211"/>
                  <a:gd name="T8" fmla="*/ 105 w 181"/>
                  <a:gd name="T9" fmla="*/ 110 h 211"/>
                  <a:gd name="T10" fmla="*/ 98 w 181"/>
                  <a:gd name="T11" fmla="*/ 114 h 211"/>
                  <a:gd name="T12" fmla="*/ 75 w 181"/>
                  <a:gd name="T13" fmla="*/ 134 h 211"/>
                  <a:gd name="T14" fmla="*/ 67 w 181"/>
                  <a:gd name="T15" fmla="*/ 145 h 211"/>
                  <a:gd name="T16" fmla="*/ 59 w 181"/>
                  <a:gd name="T17" fmla="*/ 154 h 211"/>
                  <a:gd name="T18" fmla="*/ 42 w 181"/>
                  <a:gd name="T19" fmla="*/ 169 h 211"/>
                  <a:gd name="T20" fmla="*/ 34 w 181"/>
                  <a:gd name="T21" fmla="*/ 177 h 211"/>
                  <a:gd name="T22" fmla="*/ 34 w 181"/>
                  <a:gd name="T23" fmla="*/ 175 h 211"/>
                  <a:gd name="T24" fmla="*/ 31 w 181"/>
                  <a:gd name="T25" fmla="*/ 179 h 211"/>
                  <a:gd name="T26" fmla="*/ 19 w 181"/>
                  <a:gd name="T27" fmla="*/ 186 h 211"/>
                  <a:gd name="T28" fmla="*/ 22 w 181"/>
                  <a:gd name="T29" fmla="*/ 186 h 211"/>
                  <a:gd name="T30" fmla="*/ 18 w 181"/>
                  <a:gd name="T31" fmla="*/ 194 h 211"/>
                  <a:gd name="T32" fmla="*/ 0 w 181"/>
                  <a:gd name="T33" fmla="*/ 211 h 211"/>
                  <a:gd name="T34" fmla="*/ 17 w 181"/>
                  <a:gd name="T35" fmla="*/ 201 h 211"/>
                  <a:gd name="T36" fmla="*/ 17 w 181"/>
                  <a:gd name="T37" fmla="*/ 200 h 211"/>
                  <a:gd name="T38" fmla="*/ 8 w 181"/>
                  <a:gd name="T39" fmla="*/ 205 h 211"/>
                  <a:gd name="T40" fmla="*/ 26 w 181"/>
                  <a:gd name="T41" fmla="*/ 194 h 211"/>
                  <a:gd name="T42" fmla="*/ 36 w 181"/>
                  <a:gd name="T43" fmla="*/ 186 h 211"/>
                  <a:gd name="T44" fmla="*/ 57 w 181"/>
                  <a:gd name="T45" fmla="*/ 172 h 211"/>
                  <a:gd name="T46" fmla="*/ 68 w 181"/>
                  <a:gd name="T47" fmla="*/ 161 h 211"/>
                  <a:gd name="T48" fmla="*/ 80 w 181"/>
                  <a:gd name="T49" fmla="*/ 149 h 211"/>
                  <a:gd name="T50" fmla="*/ 90 w 181"/>
                  <a:gd name="T51" fmla="*/ 136 h 211"/>
                  <a:gd name="T52" fmla="*/ 105 w 181"/>
                  <a:gd name="T53" fmla="*/ 128 h 211"/>
                  <a:gd name="T54" fmla="*/ 114 w 181"/>
                  <a:gd name="T55" fmla="*/ 118 h 211"/>
                  <a:gd name="T56" fmla="*/ 120 w 181"/>
                  <a:gd name="T57" fmla="*/ 114 h 211"/>
                  <a:gd name="T58" fmla="*/ 121 w 181"/>
                  <a:gd name="T59" fmla="*/ 115 h 211"/>
                  <a:gd name="T60" fmla="*/ 131 w 181"/>
                  <a:gd name="T61" fmla="*/ 100 h 211"/>
                  <a:gd name="T62" fmla="*/ 134 w 181"/>
                  <a:gd name="T63" fmla="*/ 95 h 211"/>
                  <a:gd name="T64" fmla="*/ 145 w 181"/>
                  <a:gd name="T65" fmla="*/ 76 h 211"/>
                  <a:gd name="T66" fmla="*/ 154 w 181"/>
                  <a:gd name="T67" fmla="*/ 59 h 211"/>
                  <a:gd name="T68" fmla="*/ 165 w 181"/>
                  <a:gd name="T69" fmla="*/ 42 h 211"/>
                  <a:gd name="T70" fmla="*/ 174 w 181"/>
                  <a:gd name="T71" fmla="*/ 22 h 211"/>
                  <a:gd name="T72" fmla="*/ 180 w 181"/>
                  <a:gd name="T73" fmla="*/ 1 h 211"/>
                  <a:gd name="T74" fmla="*/ 175 w 181"/>
                  <a:gd name="T75" fmla="*/ 2 h 2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81" h="211">
                    <a:moveTo>
                      <a:pt x="171" y="6"/>
                    </a:moveTo>
                    <a:lnTo>
                      <a:pt x="159" y="25"/>
                    </a:lnTo>
                    <a:lnTo>
                      <a:pt x="144" y="46"/>
                    </a:lnTo>
                    <a:lnTo>
                      <a:pt x="139" y="56"/>
                    </a:lnTo>
                    <a:lnTo>
                      <a:pt x="131" y="66"/>
                    </a:lnTo>
                    <a:lnTo>
                      <a:pt x="124" y="81"/>
                    </a:lnTo>
                    <a:lnTo>
                      <a:pt x="118" y="94"/>
                    </a:lnTo>
                    <a:lnTo>
                      <a:pt x="115" y="97"/>
                    </a:lnTo>
                    <a:lnTo>
                      <a:pt x="110" y="103"/>
                    </a:lnTo>
                    <a:lnTo>
                      <a:pt x="105" y="110"/>
                    </a:lnTo>
                    <a:lnTo>
                      <a:pt x="100" y="113"/>
                    </a:lnTo>
                    <a:lnTo>
                      <a:pt x="98" y="114"/>
                    </a:lnTo>
                    <a:lnTo>
                      <a:pt x="83" y="127"/>
                    </a:lnTo>
                    <a:lnTo>
                      <a:pt x="75" y="134"/>
                    </a:lnTo>
                    <a:lnTo>
                      <a:pt x="70" y="141"/>
                    </a:lnTo>
                    <a:lnTo>
                      <a:pt x="67" y="145"/>
                    </a:lnTo>
                    <a:lnTo>
                      <a:pt x="63" y="150"/>
                    </a:lnTo>
                    <a:lnTo>
                      <a:pt x="59" y="154"/>
                    </a:lnTo>
                    <a:lnTo>
                      <a:pt x="56" y="158"/>
                    </a:lnTo>
                    <a:lnTo>
                      <a:pt x="42" y="169"/>
                    </a:lnTo>
                    <a:lnTo>
                      <a:pt x="37" y="174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75"/>
                    </a:lnTo>
                    <a:lnTo>
                      <a:pt x="32" y="176"/>
                    </a:lnTo>
                    <a:lnTo>
                      <a:pt x="31" y="179"/>
                    </a:lnTo>
                    <a:lnTo>
                      <a:pt x="26" y="181"/>
                    </a:lnTo>
                    <a:lnTo>
                      <a:pt x="19" y="186"/>
                    </a:lnTo>
                    <a:lnTo>
                      <a:pt x="18" y="187"/>
                    </a:lnTo>
                    <a:lnTo>
                      <a:pt x="22" y="186"/>
                    </a:lnTo>
                    <a:lnTo>
                      <a:pt x="22" y="187"/>
                    </a:lnTo>
                    <a:lnTo>
                      <a:pt x="18" y="194"/>
                    </a:lnTo>
                    <a:lnTo>
                      <a:pt x="3" y="209"/>
                    </a:lnTo>
                    <a:lnTo>
                      <a:pt x="0" y="211"/>
                    </a:lnTo>
                    <a:lnTo>
                      <a:pt x="16" y="202"/>
                    </a:lnTo>
                    <a:lnTo>
                      <a:pt x="17" y="201"/>
                    </a:lnTo>
                    <a:lnTo>
                      <a:pt x="19" y="200"/>
                    </a:lnTo>
                    <a:lnTo>
                      <a:pt x="17" y="200"/>
                    </a:lnTo>
                    <a:lnTo>
                      <a:pt x="15" y="201"/>
                    </a:lnTo>
                    <a:lnTo>
                      <a:pt x="8" y="205"/>
                    </a:lnTo>
                    <a:lnTo>
                      <a:pt x="19" y="197"/>
                    </a:lnTo>
                    <a:lnTo>
                      <a:pt x="26" y="194"/>
                    </a:lnTo>
                    <a:lnTo>
                      <a:pt x="28" y="190"/>
                    </a:lnTo>
                    <a:lnTo>
                      <a:pt x="36" y="186"/>
                    </a:lnTo>
                    <a:lnTo>
                      <a:pt x="42" y="184"/>
                    </a:lnTo>
                    <a:lnTo>
                      <a:pt x="57" y="172"/>
                    </a:lnTo>
                    <a:lnTo>
                      <a:pt x="63" y="168"/>
                    </a:lnTo>
                    <a:lnTo>
                      <a:pt x="68" y="161"/>
                    </a:lnTo>
                    <a:lnTo>
                      <a:pt x="77" y="153"/>
                    </a:lnTo>
                    <a:lnTo>
                      <a:pt x="80" y="149"/>
                    </a:lnTo>
                    <a:lnTo>
                      <a:pt x="87" y="141"/>
                    </a:lnTo>
                    <a:lnTo>
                      <a:pt x="90" y="136"/>
                    </a:lnTo>
                    <a:lnTo>
                      <a:pt x="99" y="130"/>
                    </a:lnTo>
                    <a:lnTo>
                      <a:pt x="105" y="128"/>
                    </a:lnTo>
                    <a:lnTo>
                      <a:pt x="110" y="123"/>
                    </a:lnTo>
                    <a:lnTo>
                      <a:pt x="114" y="118"/>
                    </a:lnTo>
                    <a:lnTo>
                      <a:pt x="119" y="114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21" y="115"/>
                    </a:lnTo>
                    <a:lnTo>
                      <a:pt x="126" y="109"/>
                    </a:lnTo>
                    <a:lnTo>
                      <a:pt x="131" y="100"/>
                    </a:lnTo>
                    <a:lnTo>
                      <a:pt x="134" y="97"/>
                    </a:lnTo>
                    <a:lnTo>
                      <a:pt x="134" y="95"/>
                    </a:lnTo>
                    <a:lnTo>
                      <a:pt x="140" y="84"/>
                    </a:lnTo>
                    <a:lnTo>
                      <a:pt x="145" y="76"/>
                    </a:lnTo>
                    <a:lnTo>
                      <a:pt x="149" y="68"/>
                    </a:lnTo>
                    <a:lnTo>
                      <a:pt x="154" y="59"/>
                    </a:lnTo>
                    <a:lnTo>
                      <a:pt x="160" y="51"/>
                    </a:lnTo>
                    <a:lnTo>
                      <a:pt x="165" y="42"/>
                    </a:lnTo>
                    <a:lnTo>
                      <a:pt x="170" y="32"/>
                    </a:lnTo>
                    <a:lnTo>
                      <a:pt x="174" y="22"/>
                    </a:lnTo>
                    <a:lnTo>
                      <a:pt x="181" y="2"/>
                    </a:lnTo>
                    <a:lnTo>
                      <a:pt x="180" y="1"/>
                    </a:lnTo>
                    <a:lnTo>
                      <a:pt x="177" y="0"/>
                    </a:lnTo>
                    <a:lnTo>
                      <a:pt x="175" y="2"/>
                    </a:lnTo>
                    <a:lnTo>
                      <a:pt x="171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41" name="Freeform 1817"/>
              <p:cNvSpPr>
                <a:spLocks/>
              </p:cNvSpPr>
              <p:nvPr/>
            </p:nvSpPr>
            <p:spPr bwMode="auto">
              <a:xfrm>
                <a:off x="1631" y="11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42" name="Freeform 1818"/>
              <p:cNvSpPr>
                <a:spLocks/>
              </p:cNvSpPr>
              <p:nvPr/>
            </p:nvSpPr>
            <p:spPr bwMode="auto">
              <a:xfrm>
                <a:off x="1631" y="1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43" name="Freeform 1819"/>
              <p:cNvSpPr>
                <a:spLocks/>
              </p:cNvSpPr>
              <p:nvPr/>
            </p:nvSpPr>
            <p:spPr bwMode="auto">
              <a:xfrm>
                <a:off x="1639" y="11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44" name="Freeform 1820"/>
              <p:cNvSpPr>
                <a:spLocks/>
              </p:cNvSpPr>
              <p:nvPr/>
            </p:nvSpPr>
            <p:spPr bwMode="auto">
              <a:xfrm>
                <a:off x="1602" y="1130"/>
                <a:ext cx="51" cy="42"/>
              </a:xfrm>
              <a:custGeom>
                <a:avLst/>
                <a:gdLst>
                  <a:gd name="T0" fmla="*/ 6 w 51"/>
                  <a:gd name="T1" fmla="*/ 41 h 42"/>
                  <a:gd name="T2" fmla="*/ 10 w 51"/>
                  <a:gd name="T3" fmla="*/ 39 h 42"/>
                  <a:gd name="T4" fmla="*/ 11 w 51"/>
                  <a:gd name="T5" fmla="*/ 37 h 42"/>
                  <a:gd name="T6" fmla="*/ 14 w 51"/>
                  <a:gd name="T7" fmla="*/ 36 h 42"/>
                  <a:gd name="T8" fmla="*/ 19 w 51"/>
                  <a:gd name="T9" fmla="*/ 33 h 42"/>
                  <a:gd name="T10" fmla="*/ 23 w 51"/>
                  <a:gd name="T11" fmla="*/ 28 h 42"/>
                  <a:gd name="T12" fmla="*/ 25 w 51"/>
                  <a:gd name="T13" fmla="*/ 24 h 42"/>
                  <a:gd name="T14" fmla="*/ 26 w 51"/>
                  <a:gd name="T15" fmla="*/ 23 h 42"/>
                  <a:gd name="T16" fmla="*/ 30 w 51"/>
                  <a:gd name="T17" fmla="*/ 22 h 42"/>
                  <a:gd name="T18" fmla="*/ 32 w 51"/>
                  <a:gd name="T19" fmla="*/ 17 h 42"/>
                  <a:gd name="T20" fmla="*/ 32 w 51"/>
                  <a:gd name="T21" fmla="*/ 18 h 42"/>
                  <a:gd name="T22" fmla="*/ 35 w 51"/>
                  <a:gd name="T23" fmla="*/ 16 h 42"/>
                  <a:gd name="T24" fmla="*/ 39 w 51"/>
                  <a:gd name="T25" fmla="*/ 16 h 42"/>
                  <a:gd name="T26" fmla="*/ 45 w 51"/>
                  <a:gd name="T27" fmla="*/ 12 h 42"/>
                  <a:gd name="T28" fmla="*/ 47 w 51"/>
                  <a:gd name="T29" fmla="*/ 11 h 42"/>
                  <a:gd name="T30" fmla="*/ 42 w 51"/>
                  <a:gd name="T31" fmla="*/ 12 h 42"/>
                  <a:gd name="T32" fmla="*/ 41 w 51"/>
                  <a:gd name="T33" fmla="*/ 12 h 42"/>
                  <a:gd name="T34" fmla="*/ 42 w 51"/>
                  <a:gd name="T35" fmla="*/ 8 h 42"/>
                  <a:gd name="T36" fmla="*/ 47 w 51"/>
                  <a:gd name="T37" fmla="*/ 8 h 42"/>
                  <a:gd name="T38" fmla="*/ 50 w 51"/>
                  <a:gd name="T39" fmla="*/ 7 h 42"/>
                  <a:gd name="T40" fmla="*/ 47 w 51"/>
                  <a:gd name="T41" fmla="*/ 6 h 42"/>
                  <a:gd name="T42" fmla="*/ 49 w 51"/>
                  <a:gd name="T43" fmla="*/ 3 h 42"/>
                  <a:gd name="T44" fmla="*/ 51 w 51"/>
                  <a:gd name="T45" fmla="*/ 2 h 42"/>
                  <a:gd name="T46" fmla="*/ 50 w 51"/>
                  <a:gd name="T47" fmla="*/ 3 h 42"/>
                  <a:gd name="T48" fmla="*/ 47 w 51"/>
                  <a:gd name="T49" fmla="*/ 1 h 42"/>
                  <a:gd name="T50" fmla="*/ 45 w 51"/>
                  <a:gd name="T51" fmla="*/ 1 h 42"/>
                  <a:gd name="T52" fmla="*/ 42 w 51"/>
                  <a:gd name="T53" fmla="*/ 1 h 42"/>
                  <a:gd name="T54" fmla="*/ 45 w 51"/>
                  <a:gd name="T55" fmla="*/ 4 h 42"/>
                  <a:gd name="T56" fmla="*/ 47 w 51"/>
                  <a:gd name="T57" fmla="*/ 6 h 42"/>
                  <a:gd name="T58" fmla="*/ 41 w 51"/>
                  <a:gd name="T59" fmla="*/ 4 h 42"/>
                  <a:gd name="T60" fmla="*/ 37 w 51"/>
                  <a:gd name="T61" fmla="*/ 4 h 42"/>
                  <a:gd name="T62" fmla="*/ 34 w 51"/>
                  <a:gd name="T63" fmla="*/ 7 h 42"/>
                  <a:gd name="T64" fmla="*/ 31 w 51"/>
                  <a:gd name="T65" fmla="*/ 4 h 42"/>
                  <a:gd name="T66" fmla="*/ 31 w 51"/>
                  <a:gd name="T67" fmla="*/ 7 h 42"/>
                  <a:gd name="T68" fmla="*/ 31 w 51"/>
                  <a:gd name="T69" fmla="*/ 9 h 42"/>
                  <a:gd name="T70" fmla="*/ 30 w 51"/>
                  <a:gd name="T71" fmla="*/ 13 h 42"/>
                  <a:gd name="T72" fmla="*/ 27 w 51"/>
                  <a:gd name="T73" fmla="*/ 11 h 42"/>
                  <a:gd name="T74" fmla="*/ 23 w 51"/>
                  <a:gd name="T75" fmla="*/ 13 h 42"/>
                  <a:gd name="T76" fmla="*/ 20 w 51"/>
                  <a:gd name="T77" fmla="*/ 13 h 42"/>
                  <a:gd name="T78" fmla="*/ 19 w 51"/>
                  <a:gd name="T79" fmla="*/ 16 h 42"/>
                  <a:gd name="T80" fmla="*/ 13 w 51"/>
                  <a:gd name="T81" fmla="*/ 18 h 42"/>
                  <a:gd name="T82" fmla="*/ 11 w 51"/>
                  <a:gd name="T83" fmla="*/ 21 h 42"/>
                  <a:gd name="T84" fmla="*/ 8 w 51"/>
                  <a:gd name="T85" fmla="*/ 26 h 42"/>
                  <a:gd name="T86" fmla="*/ 6 w 51"/>
                  <a:gd name="T87" fmla="*/ 29 h 42"/>
                  <a:gd name="T88" fmla="*/ 0 w 51"/>
                  <a:gd name="T89" fmla="*/ 33 h 42"/>
                  <a:gd name="T90" fmla="*/ 5 w 51"/>
                  <a:gd name="T91" fmla="*/ 42 h 4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42">
                    <a:moveTo>
                      <a:pt x="8" y="42"/>
                    </a:moveTo>
                    <a:lnTo>
                      <a:pt x="6" y="42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9" y="41"/>
                    </a:lnTo>
                    <a:lnTo>
                      <a:pt x="10" y="39"/>
                    </a:lnTo>
                    <a:lnTo>
                      <a:pt x="9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0" y="31"/>
                    </a:lnTo>
                    <a:lnTo>
                      <a:pt x="21" y="29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5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6" y="23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45" y="12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7" y="11"/>
                    </a:lnTo>
                    <a:lnTo>
                      <a:pt x="46" y="9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8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0" y="6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50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50" y="3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47" y="6"/>
                    </a:lnTo>
                    <a:lnTo>
                      <a:pt x="45" y="6"/>
                    </a:lnTo>
                    <a:lnTo>
                      <a:pt x="42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1" y="4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1" y="9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5" y="27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4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45" name="Freeform 1821"/>
              <p:cNvSpPr>
                <a:spLocks/>
              </p:cNvSpPr>
              <p:nvPr/>
            </p:nvSpPr>
            <p:spPr bwMode="auto">
              <a:xfrm>
                <a:off x="1653" y="113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46" name="Freeform 1822"/>
              <p:cNvSpPr>
                <a:spLocks/>
              </p:cNvSpPr>
              <p:nvPr/>
            </p:nvSpPr>
            <p:spPr bwMode="auto">
              <a:xfrm>
                <a:off x="1581" y="11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1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47" name="Freeform 1823"/>
              <p:cNvSpPr>
                <a:spLocks/>
              </p:cNvSpPr>
              <p:nvPr/>
            </p:nvSpPr>
            <p:spPr bwMode="auto">
              <a:xfrm>
                <a:off x="1627" y="113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48" name="Rectangle 1824"/>
              <p:cNvSpPr>
                <a:spLocks noChangeArrowheads="1"/>
              </p:cNvSpPr>
              <p:nvPr/>
            </p:nvSpPr>
            <p:spPr bwMode="auto">
              <a:xfrm>
                <a:off x="1585" y="1183"/>
                <a:ext cx="1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49" name="Freeform 1825"/>
              <p:cNvSpPr>
                <a:spLocks/>
              </p:cNvSpPr>
              <p:nvPr/>
            </p:nvSpPr>
            <p:spPr bwMode="auto">
              <a:xfrm>
                <a:off x="1583" y="118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50" name="Freeform 1826"/>
              <p:cNvSpPr>
                <a:spLocks/>
              </p:cNvSpPr>
              <p:nvPr/>
            </p:nvSpPr>
            <p:spPr bwMode="auto">
              <a:xfrm>
                <a:off x="1586" y="1183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1 h 6"/>
                  <a:gd name="T4" fmla="*/ 2 w 5"/>
                  <a:gd name="T5" fmla="*/ 2 h 6"/>
                  <a:gd name="T6" fmla="*/ 1 w 5"/>
                  <a:gd name="T7" fmla="*/ 2 h 6"/>
                  <a:gd name="T8" fmla="*/ 0 w 5"/>
                  <a:gd name="T9" fmla="*/ 4 h 6"/>
                  <a:gd name="T10" fmla="*/ 0 w 5"/>
                  <a:gd name="T11" fmla="*/ 5 h 6"/>
                  <a:gd name="T12" fmla="*/ 2 w 5"/>
                  <a:gd name="T13" fmla="*/ 6 h 6"/>
                  <a:gd name="T14" fmla="*/ 1 w 5"/>
                  <a:gd name="T15" fmla="*/ 5 h 6"/>
                  <a:gd name="T16" fmla="*/ 1 w 5"/>
                  <a:gd name="T17" fmla="*/ 4 h 6"/>
                  <a:gd name="T18" fmla="*/ 2 w 5"/>
                  <a:gd name="T19" fmla="*/ 2 h 6"/>
                  <a:gd name="T20" fmla="*/ 4 w 5"/>
                  <a:gd name="T21" fmla="*/ 4 h 6"/>
                  <a:gd name="T22" fmla="*/ 5 w 5"/>
                  <a:gd name="T23" fmla="*/ 2 h 6"/>
                  <a:gd name="T24" fmla="*/ 4 w 5"/>
                  <a:gd name="T25" fmla="*/ 1 h 6"/>
                  <a:gd name="T26" fmla="*/ 4 w 5"/>
                  <a:gd name="T27" fmla="*/ 0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51" name="Freeform 1827"/>
              <p:cNvSpPr>
                <a:spLocks/>
              </p:cNvSpPr>
              <p:nvPr/>
            </p:nvSpPr>
            <p:spPr bwMode="auto">
              <a:xfrm>
                <a:off x="1586" y="119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52" name="Freeform 1828"/>
              <p:cNvSpPr>
                <a:spLocks/>
              </p:cNvSpPr>
              <p:nvPr/>
            </p:nvSpPr>
            <p:spPr bwMode="auto">
              <a:xfrm>
                <a:off x="1592" y="11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53" name="Rectangle 1829"/>
              <p:cNvSpPr>
                <a:spLocks noChangeArrowheads="1"/>
              </p:cNvSpPr>
              <p:nvPr/>
            </p:nvSpPr>
            <p:spPr bwMode="auto">
              <a:xfrm>
                <a:off x="1593" y="1190"/>
                <a:ext cx="2" cy="2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54" name="Freeform 1830"/>
              <p:cNvSpPr>
                <a:spLocks/>
              </p:cNvSpPr>
              <p:nvPr/>
            </p:nvSpPr>
            <p:spPr bwMode="auto">
              <a:xfrm>
                <a:off x="1565" y="1171"/>
                <a:ext cx="40" cy="31"/>
              </a:xfrm>
              <a:custGeom>
                <a:avLst/>
                <a:gdLst>
                  <a:gd name="T0" fmla="*/ 33 w 40"/>
                  <a:gd name="T1" fmla="*/ 0 h 31"/>
                  <a:gd name="T2" fmla="*/ 28 w 40"/>
                  <a:gd name="T3" fmla="*/ 0 h 31"/>
                  <a:gd name="T4" fmla="*/ 23 w 40"/>
                  <a:gd name="T5" fmla="*/ 0 h 31"/>
                  <a:gd name="T6" fmla="*/ 23 w 40"/>
                  <a:gd name="T7" fmla="*/ 2 h 31"/>
                  <a:gd name="T8" fmla="*/ 21 w 40"/>
                  <a:gd name="T9" fmla="*/ 3 h 31"/>
                  <a:gd name="T10" fmla="*/ 20 w 40"/>
                  <a:gd name="T11" fmla="*/ 4 h 31"/>
                  <a:gd name="T12" fmla="*/ 18 w 40"/>
                  <a:gd name="T13" fmla="*/ 8 h 31"/>
                  <a:gd name="T14" fmla="*/ 17 w 40"/>
                  <a:gd name="T15" fmla="*/ 7 h 31"/>
                  <a:gd name="T16" fmla="*/ 17 w 40"/>
                  <a:gd name="T17" fmla="*/ 8 h 31"/>
                  <a:gd name="T18" fmla="*/ 16 w 40"/>
                  <a:gd name="T19" fmla="*/ 9 h 31"/>
                  <a:gd name="T20" fmla="*/ 14 w 40"/>
                  <a:gd name="T21" fmla="*/ 9 h 31"/>
                  <a:gd name="T22" fmla="*/ 12 w 40"/>
                  <a:gd name="T23" fmla="*/ 9 h 31"/>
                  <a:gd name="T24" fmla="*/ 11 w 40"/>
                  <a:gd name="T25" fmla="*/ 11 h 31"/>
                  <a:gd name="T26" fmla="*/ 10 w 40"/>
                  <a:gd name="T27" fmla="*/ 11 h 31"/>
                  <a:gd name="T28" fmla="*/ 9 w 40"/>
                  <a:gd name="T29" fmla="*/ 12 h 31"/>
                  <a:gd name="T30" fmla="*/ 7 w 40"/>
                  <a:gd name="T31" fmla="*/ 13 h 31"/>
                  <a:gd name="T32" fmla="*/ 7 w 40"/>
                  <a:gd name="T33" fmla="*/ 14 h 31"/>
                  <a:gd name="T34" fmla="*/ 6 w 40"/>
                  <a:gd name="T35" fmla="*/ 14 h 31"/>
                  <a:gd name="T36" fmla="*/ 4 w 40"/>
                  <a:gd name="T37" fmla="*/ 16 h 31"/>
                  <a:gd name="T38" fmla="*/ 2 w 40"/>
                  <a:gd name="T39" fmla="*/ 18 h 31"/>
                  <a:gd name="T40" fmla="*/ 2 w 40"/>
                  <a:gd name="T41" fmla="*/ 17 h 31"/>
                  <a:gd name="T42" fmla="*/ 1 w 40"/>
                  <a:gd name="T43" fmla="*/ 16 h 31"/>
                  <a:gd name="T44" fmla="*/ 1 w 40"/>
                  <a:gd name="T45" fmla="*/ 17 h 31"/>
                  <a:gd name="T46" fmla="*/ 0 w 40"/>
                  <a:gd name="T47" fmla="*/ 18 h 31"/>
                  <a:gd name="T48" fmla="*/ 1 w 40"/>
                  <a:gd name="T49" fmla="*/ 21 h 31"/>
                  <a:gd name="T50" fmla="*/ 2 w 40"/>
                  <a:gd name="T51" fmla="*/ 23 h 31"/>
                  <a:gd name="T52" fmla="*/ 1 w 40"/>
                  <a:gd name="T53" fmla="*/ 29 h 31"/>
                  <a:gd name="T54" fmla="*/ 1 w 40"/>
                  <a:gd name="T55" fmla="*/ 31 h 31"/>
                  <a:gd name="T56" fmla="*/ 4 w 40"/>
                  <a:gd name="T57" fmla="*/ 29 h 31"/>
                  <a:gd name="T58" fmla="*/ 5 w 40"/>
                  <a:gd name="T59" fmla="*/ 28 h 31"/>
                  <a:gd name="T60" fmla="*/ 4 w 40"/>
                  <a:gd name="T61" fmla="*/ 28 h 31"/>
                  <a:gd name="T62" fmla="*/ 2 w 40"/>
                  <a:gd name="T63" fmla="*/ 28 h 31"/>
                  <a:gd name="T64" fmla="*/ 4 w 40"/>
                  <a:gd name="T65" fmla="*/ 27 h 31"/>
                  <a:gd name="T66" fmla="*/ 5 w 40"/>
                  <a:gd name="T67" fmla="*/ 26 h 31"/>
                  <a:gd name="T68" fmla="*/ 5 w 40"/>
                  <a:gd name="T69" fmla="*/ 24 h 31"/>
                  <a:gd name="T70" fmla="*/ 7 w 40"/>
                  <a:gd name="T71" fmla="*/ 26 h 31"/>
                  <a:gd name="T72" fmla="*/ 9 w 40"/>
                  <a:gd name="T73" fmla="*/ 26 h 31"/>
                  <a:gd name="T74" fmla="*/ 11 w 40"/>
                  <a:gd name="T75" fmla="*/ 24 h 31"/>
                  <a:gd name="T76" fmla="*/ 14 w 40"/>
                  <a:gd name="T77" fmla="*/ 23 h 31"/>
                  <a:gd name="T78" fmla="*/ 15 w 40"/>
                  <a:gd name="T79" fmla="*/ 22 h 31"/>
                  <a:gd name="T80" fmla="*/ 16 w 40"/>
                  <a:gd name="T81" fmla="*/ 23 h 31"/>
                  <a:gd name="T82" fmla="*/ 17 w 40"/>
                  <a:gd name="T83" fmla="*/ 22 h 31"/>
                  <a:gd name="T84" fmla="*/ 18 w 40"/>
                  <a:gd name="T85" fmla="*/ 21 h 31"/>
                  <a:gd name="T86" fmla="*/ 21 w 40"/>
                  <a:gd name="T87" fmla="*/ 21 h 31"/>
                  <a:gd name="T88" fmla="*/ 23 w 40"/>
                  <a:gd name="T89" fmla="*/ 22 h 31"/>
                  <a:gd name="T90" fmla="*/ 23 w 40"/>
                  <a:gd name="T91" fmla="*/ 21 h 31"/>
                  <a:gd name="T92" fmla="*/ 25 w 40"/>
                  <a:gd name="T93" fmla="*/ 19 h 31"/>
                  <a:gd name="T94" fmla="*/ 26 w 40"/>
                  <a:gd name="T95" fmla="*/ 21 h 31"/>
                  <a:gd name="T96" fmla="*/ 27 w 40"/>
                  <a:gd name="T97" fmla="*/ 21 h 31"/>
                  <a:gd name="T98" fmla="*/ 28 w 40"/>
                  <a:gd name="T99" fmla="*/ 21 h 31"/>
                  <a:gd name="T100" fmla="*/ 28 w 40"/>
                  <a:gd name="T101" fmla="*/ 19 h 31"/>
                  <a:gd name="T102" fmla="*/ 28 w 40"/>
                  <a:gd name="T103" fmla="*/ 18 h 31"/>
                  <a:gd name="T104" fmla="*/ 31 w 40"/>
                  <a:gd name="T105" fmla="*/ 17 h 31"/>
                  <a:gd name="T106" fmla="*/ 32 w 40"/>
                  <a:gd name="T107" fmla="*/ 16 h 31"/>
                  <a:gd name="T108" fmla="*/ 32 w 40"/>
                  <a:gd name="T109" fmla="*/ 14 h 31"/>
                  <a:gd name="T110" fmla="*/ 33 w 40"/>
                  <a:gd name="T111" fmla="*/ 13 h 31"/>
                  <a:gd name="T112" fmla="*/ 36 w 40"/>
                  <a:gd name="T113" fmla="*/ 12 h 31"/>
                  <a:gd name="T114" fmla="*/ 36 w 40"/>
                  <a:gd name="T115" fmla="*/ 11 h 31"/>
                  <a:gd name="T116" fmla="*/ 38 w 40"/>
                  <a:gd name="T117" fmla="*/ 7 h 31"/>
                  <a:gd name="T118" fmla="*/ 40 w 40"/>
                  <a:gd name="T119" fmla="*/ 4 h 31"/>
                  <a:gd name="T120" fmla="*/ 37 w 40"/>
                  <a:gd name="T121" fmla="*/ 1 h 31"/>
                  <a:gd name="T122" fmla="*/ 33 w 40"/>
                  <a:gd name="T123" fmla="*/ 0 h 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" h="31">
                    <a:moveTo>
                      <a:pt x="33" y="0"/>
                    </a:moveTo>
                    <a:lnTo>
                      <a:pt x="28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5" y="22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21" y="21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31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7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55" name="Freeform 1831"/>
              <p:cNvSpPr>
                <a:spLocks/>
              </p:cNvSpPr>
              <p:nvPr/>
            </p:nvSpPr>
            <p:spPr bwMode="auto">
              <a:xfrm>
                <a:off x="1789" y="80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56" name="Freeform 1832"/>
              <p:cNvSpPr>
                <a:spLocks/>
              </p:cNvSpPr>
              <p:nvPr/>
            </p:nvSpPr>
            <p:spPr bwMode="auto">
              <a:xfrm>
                <a:off x="1792" y="815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1 h 6"/>
                  <a:gd name="T4" fmla="*/ 0 w 2"/>
                  <a:gd name="T5" fmla="*/ 5 h 6"/>
                  <a:gd name="T6" fmla="*/ 0 w 2"/>
                  <a:gd name="T7" fmla="*/ 6 h 6"/>
                  <a:gd name="T8" fmla="*/ 0 w 2"/>
                  <a:gd name="T9" fmla="*/ 5 h 6"/>
                  <a:gd name="T10" fmla="*/ 0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57" name="Freeform 1833"/>
              <p:cNvSpPr>
                <a:spLocks/>
              </p:cNvSpPr>
              <p:nvPr/>
            </p:nvSpPr>
            <p:spPr bwMode="auto">
              <a:xfrm>
                <a:off x="1804" y="80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58" name="Freeform 1834"/>
              <p:cNvSpPr>
                <a:spLocks/>
              </p:cNvSpPr>
              <p:nvPr/>
            </p:nvSpPr>
            <p:spPr bwMode="auto">
              <a:xfrm>
                <a:off x="1775" y="731"/>
                <a:ext cx="32" cy="227"/>
              </a:xfrm>
              <a:custGeom>
                <a:avLst/>
                <a:gdLst>
                  <a:gd name="T0" fmla="*/ 10 w 32"/>
                  <a:gd name="T1" fmla="*/ 223 h 227"/>
                  <a:gd name="T2" fmla="*/ 11 w 32"/>
                  <a:gd name="T3" fmla="*/ 215 h 227"/>
                  <a:gd name="T4" fmla="*/ 12 w 32"/>
                  <a:gd name="T5" fmla="*/ 213 h 227"/>
                  <a:gd name="T6" fmla="*/ 12 w 32"/>
                  <a:gd name="T7" fmla="*/ 208 h 227"/>
                  <a:gd name="T8" fmla="*/ 15 w 32"/>
                  <a:gd name="T9" fmla="*/ 197 h 227"/>
                  <a:gd name="T10" fmla="*/ 17 w 32"/>
                  <a:gd name="T11" fmla="*/ 189 h 227"/>
                  <a:gd name="T12" fmla="*/ 20 w 32"/>
                  <a:gd name="T13" fmla="*/ 176 h 227"/>
                  <a:gd name="T14" fmla="*/ 22 w 32"/>
                  <a:gd name="T15" fmla="*/ 157 h 227"/>
                  <a:gd name="T16" fmla="*/ 24 w 32"/>
                  <a:gd name="T17" fmla="*/ 140 h 227"/>
                  <a:gd name="T18" fmla="*/ 22 w 32"/>
                  <a:gd name="T19" fmla="*/ 126 h 227"/>
                  <a:gd name="T20" fmla="*/ 22 w 32"/>
                  <a:gd name="T21" fmla="*/ 119 h 227"/>
                  <a:gd name="T22" fmla="*/ 24 w 32"/>
                  <a:gd name="T23" fmla="*/ 126 h 227"/>
                  <a:gd name="T24" fmla="*/ 26 w 32"/>
                  <a:gd name="T25" fmla="*/ 93 h 227"/>
                  <a:gd name="T26" fmla="*/ 24 w 32"/>
                  <a:gd name="T27" fmla="*/ 89 h 227"/>
                  <a:gd name="T28" fmla="*/ 26 w 32"/>
                  <a:gd name="T29" fmla="*/ 87 h 227"/>
                  <a:gd name="T30" fmla="*/ 25 w 32"/>
                  <a:gd name="T31" fmla="*/ 88 h 227"/>
                  <a:gd name="T32" fmla="*/ 25 w 32"/>
                  <a:gd name="T33" fmla="*/ 80 h 227"/>
                  <a:gd name="T34" fmla="*/ 25 w 32"/>
                  <a:gd name="T35" fmla="*/ 78 h 227"/>
                  <a:gd name="T36" fmla="*/ 29 w 32"/>
                  <a:gd name="T37" fmla="*/ 73 h 227"/>
                  <a:gd name="T38" fmla="*/ 30 w 32"/>
                  <a:gd name="T39" fmla="*/ 52 h 227"/>
                  <a:gd name="T40" fmla="*/ 30 w 32"/>
                  <a:gd name="T41" fmla="*/ 39 h 227"/>
                  <a:gd name="T42" fmla="*/ 32 w 32"/>
                  <a:gd name="T43" fmla="*/ 36 h 227"/>
                  <a:gd name="T44" fmla="*/ 29 w 32"/>
                  <a:gd name="T45" fmla="*/ 31 h 227"/>
                  <a:gd name="T46" fmla="*/ 27 w 32"/>
                  <a:gd name="T47" fmla="*/ 48 h 227"/>
                  <a:gd name="T48" fmla="*/ 26 w 32"/>
                  <a:gd name="T49" fmla="*/ 52 h 227"/>
                  <a:gd name="T50" fmla="*/ 25 w 32"/>
                  <a:gd name="T51" fmla="*/ 36 h 227"/>
                  <a:gd name="T52" fmla="*/ 29 w 32"/>
                  <a:gd name="T53" fmla="*/ 22 h 227"/>
                  <a:gd name="T54" fmla="*/ 29 w 32"/>
                  <a:gd name="T55" fmla="*/ 12 h 227"/>
                  <a:gd name="T56" fmla="*/ 27 w 32"/>
                  <a:gd name="T57" fmla="*/ 10 h 227"/>
                  <a:gd name="T58" fmla="*/ 27 w 32"/>
                  <a:gd name="T59" fmla="*/ 13 h 227"/>
                  <a:gd name="T60" fmla="*/ 26 w 32"/>
                  <a:gd name="T61" fmla="*/ 6 h 227"/>
                  <a:gd name="T62" fmla="*/ 25 w 32"/>
                  <a:gd name="T63" fmla="*/ 1 h 227"/>
                  <a:gd name="T64" fmla="*/ 24 w 32"/>
                  <a:gd name="T65" fmla="*/ 13 h 227"/>
                  <a:gd name="T66" fmla="*/ 22 w 32"/>
                  <a:gd name="T67" fmla="*/ 10 h 227"/>
                  <a:gd name="T68" fmla="*/ 20 w 32"/>
                  <a:gd name="T69" fmla="*/ 18 h 227"/>
                  <a:gd name="T70" fmla="*/ 21 w 32"/>
                  <a:gd name="T71" fmla="*/ 21 h 227"/>
                  <a:gd name="T72" fmla="*/ 20 w 32"/>
                  <a:gd name="T73" fmla="*/ 26 h 227"/>
                  <a:gd name="T74" fmla="*/ 21 w 32"/>
                  <a:gd name="T75" fmla="*/ 29 h 227"/>
                  <a:gd name="T76" fmla="*/ 25 w 32"/>
                  <a:gd name="T77" fmla="*/ 15 h 227"/>
                  <a:gd name="T78" fmla="*/ 26 w 32"/>
                  <a:gd name="T79" fmla="*/ 13 h 227"/>
                  <a:gd name="T80" fmla="*/ 22 w 32"/>
                  <a:gd name="T81" fmla="*/ 33 h 227"/>
                  <a:gd name="T82" fmla="*/ 19 w 32"/>
                  <a:gd name="T83" fmla="*/ 34 h 227"/>
                  <a:gd name="T84" fmla="*/ 19 w 32"/>
                  <a:gd name="T85" fmla="*/ 46 h 227"/>
                  <a:gd name="T86" fmla="*/ 19 w 32"/>
                  <a:gd name="T87" fmla="*/ 61 h 227"/>
                  <a:gd name="T88" fmla="*/ 15 w 32"/>
                  <a:gd name="T89" fmla="*/ 64 h 227"/>
                  <a:gd name="T90" fmla="*/ 15 w 32"/>
                  <a:gd name="T91" fmla="*/ 74 h 227"/>
                  <a:gd name="T92" fmla="*/ 17 w 32"/>
                  <a:gd name="T93" fmla="*/ 66 h 227"/>
                  <a:gd name="T94" fmla="*/ 19 w 32"/>
                  <a:gd name="T95" fmla="*/ 82 h 227"/>
                  <a:gd name="T96" fmla="*/ 17 w 32"/>
                  <a:gd name="T97" fmla="*/ 95 h 227"/>
                  <a:gd name="T98" fmla="*/ 15 w 32"/>
                  <a:gd name="T99" fmla="*/ 98 h 227"/>
                  <a:gd name="T100" fmla="*/ 14 w 32"/>
                  <a:gd name="T101" fmla="*/ 111 h 227"/>
                  <a:gd name="T102" fmla="*/ 12 w 32"/>
                  <a:gd name="T103" fmla="*/ 114 h 227"/>
                  <a:gd name="T104" fmla="*/ 11 w 32"/>
                  <a:gd name="T105" fmla="*/ 121 h 227"/>
                  <a:gd name="T106" fmla="*/ 11 w 32"/>
                  <a:gd name="T107" fmla="*/ 140 h 227"/>
                  <a:gd name="T108" fmla="*/ 10 w 32"/>
                  <a:gd name="T109" fmla="*/ 150 h 227"/>
                  <a:gd name="T110" fmla="*/ 10 w 32"/>
                  <a:gd name="T111" fmla="*/ 161 h 227"/>
                  <a:gd name="T112" fmla="*/ 7 w 32"/>
                  <a:gd name="T113" fmla="*/ 184 h 227"/>
                  <a:gd name="T114" fmla="*/ 7 w 32"/>
                  <a:gd name="T115" fmla="*/ 193 h 227"/>
                  <a:gd name="T116" fmla="*/ 1 w 32"/>
                  <a:gd name="T117" fmla="*/ 218 h 227"/>
                  <a:gd name="T118" fmla="*/ 9 w 32"/>
                  <a:gd name="T119" fmla="*/ 227 h 2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" h="227">
                    <a:moveTo>
                      <a:pt x="11" y="223"/>
                    </a:moveTo>
                    <a:lnTo>
                      <a:pt x="10" y="225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10" y="216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5"/>
                    </a:lnTo>
                    <a:lnTo>
                      <a:pt x="12" y="213"/>
                    </a:lnTo>
                    <a:lnTo>
                      <a:pt x="15" y="208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2" y="207"/>
                    </a:lnTo>
                    <a:lnTo>
                      <a:pt x="14" y="202"/>
                    </a:lnTo>
                    <a:lnTo>
                      <a:pt x="15" y="197"/>
                    </a:lnTo>
                    <a:lnTo>
                      <a:pt x="15" y="193"/>
                    </a:lnTo>
                    <a:lnTo>
                      <a:pt x="17" y="187"/>
                    </a:lnTo>
                    <a:lnTo>
                      <a:pt x="17" y="189"/>
                    </a:lnTo>
                    <a:lnTo>
                      <a:pt x="19" y="189"/>
                    </a:lnTo>
                    <a:lnTo>
                      <a:pt x="20" y="185"/>
                    </a:lnTo>
                    <a:lnTo>
                      <a:pt x="20" y="176"/>
                    </a:lnTo>
                    <a:lnTo>
                      <a:pt x="21" y="172"/>
                    </a:lnTo>
                    <a:lnTo>
                      <a:pt x="21" y="167"/>
                    </a:lnTo>
                    <a:lnTo>
                      <a:pt x="22" y="157"/>
                    </a:lnTo>
                    <a:lnTo>
                      <a:pt x="22" y="151"/>
                    </a:lnTo>
                    <a:lnTo>
                      <a:pt x="22" y="146"/>
                    </a:lnTo>
                    <a:lnTo>
                      <a:pt x="24" y="140"/>
                    </a:lnTo>
                    <a:lnTo>
                      <a:pt x="22" y="135"/>
                    </a:lnTo>
                    <a:lnTo>
                      <a:pt x="22" y="130"/>
                    </a:lnTo>
                    <a:lnTo>
                      <a:pt x="22" y="126"/>
                    </a:lnTo>
                    <a:lnTo>
                      <a:pt x="21" y="120"/>
                    </a:lnTo>
                    <a:lnTo>
                      <a:pt x="21" y="119"/>
                    </a:lnTo>
                    <a:lnTo>
                      <a:pt x="22" y="119"/>
                    </a:lnTo>
                    <a:lnTo>
                      <a:pt x="22" y="121"/>
                    </a:lnTo>
                    <a:lnTo>
                      <a:pt x="24" y="125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5" y="109"/>
                    </a:lnTo>
                    <a:lnTo>
                      <a:pt x="26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4" y="89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6" y="87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0"/>
                    </a:lnTo>
                    <a:lnTo>
                      <a:pt x="24" y="77"/>
                    </a:lnTo>
                    <a:lnTo>
                      <a:pt x="25" y="77"/>
                    </a:lnTo>
                    <a:lnTo>
                      <a:pt x="25" y="78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9" y="73"/>
                    </a:lnTo>
                    <a:lnTo>
                      <a:pt x="29" y="66"/>
                    </a:lnTo>
                    <a:lnTo>
                      <a:pt x="29" y="59"/>
                    </a:lnTo>
                    <a:lnTo>
                      <a:pt x="30" y="52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39"/>
                    </a:lnTo>
                    <a:lnTo>
                      <a:pt x="30" y="41"/>
                    </a:lnTo>
                    <a:lnTo>
                      <a:pt x="31" y="39"/>
                    </a:lnTo>
                    <a:lnTo>
                      <a:pt x="32" y="36"/>
                    </a:lnTo>
                    <a:lnTo>
                      <a:pt x="31" y="32"/>
                    </a:lnTo>
                    <a:lnTo>
                      <a:pt x="30" y="28"/>
                    </a:lnTo>
                    <a:lnTo>
                      <a:pt x="29" y="31"/>
                    </a:lnTo>
                    <a:lnTo>
                      <a:pt x="29" y="41"/>
                    </a:lnTo>
                    <a:lnTo>
                      <a:pt x="27" y="44"/>
                    </a:lnTo>
                    <a:lnTo>
                      <a:pt x="27" y="48"/>
                    </a:lnTo>
                    <a:lnTo>
                      <a:pt x="27" y="53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7" y="48"/>
                    </a:lnTo>
                    <a:lnTo>
                      <a:pt x="26" y="44"/>
                    </a:lnTo>
                    <a:lnTo>
                      <a:pt x="25" y="36"/>
                    </a:lnTo>
                    <a:lnTo>
                      <a:pt x="26" y="31"/>
                    </a:lnTo>
                    <a:lnTo>
                      <a:pt x="29" y="26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7" y="17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6" y="11"/>
                    </a:lnTo>
                    <a:lnTo>
                      <a:pt x="25" y="7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4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20" y="12"/>
                    </a:lnTo>
                    <a:lnTo>
                      <a:pt x="20" y="18"/>
                    </a:lnTo>
                    <a:lnTo>
                      <a:pt x="21" y="13"/>
                    </a:lnTo>
                    <a:lnTo>
                      <a:pt x="22" y="18"/>
                    </a:lnTo>
                    <a:lnTo>
                      <a:pt x="21" y="21"/>
                    </a:lnTo>
                    <a:lnTo>
                      <a:pt x="20" y="22"/>
                    </a:lnTo>
                    <a:lnTo>
                      <a:pt x="20" y="23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2" y="27"/>
                    </a:lnTo>
                    <a:lnTo>
                      <a:pt x="24" y="23"/>
                    </a:lnTo>
                    <a:lnTo>
                      <a:pt x="25" y="15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6" y="18"/>
                    </a:lnTo>
                    <a:lnTo>
                      <a:pt x="25" y="23"/>
                    </a:lnTo>
                    <a:lnTo>
                      <a:pt x="22" y="33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4"/>
                    </a:lnTo>
                    <a:lnTo>
                      <a:pt x="19" y="37"/>
                    </a:lnTo>
                    <a:lnTo>
                      <a:pt x="19" y="41"/>
                    </a:lnTo>
                    <a:lnTo>
                      <a:pt x="19" y="46"/>
                    </a:lnTo>
                    <a:lnTo>
                      <a:pt x="19" y="51"/>
                    </a:lnTo>
                    <a:lnTo>
                      <a:pt x="17" y="59"/>
                    </a:lnTo>
                    <a:lnTo>
                      <a:pt x="19" y="61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4" y="70"/>
                    </a:lnTo>
                    <a:lnTo>
                      <a:pt x="14" y="73"/>
                    </a:lnTo>
                    <a:lnTo>
                      <a:pt x="15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7" y="74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19" y="87"/>
                    </a:lnTo>
                    <a:lnTo>
                      <a:pt x="19" y="92"/>
                    </a:lnTo>
                    <a:lnTo>
                      <a:pt x="17" y="95"/>
                    </a:lnTo>
                    <a:lnTo>
                      <a:pt x="17" y="94"/>
                    </a:lnTo>
                    <a:lnTo>
                      <a:pt x="16" y="90"/>
                    </a:lnTo>
                    <a:lnTo>
                      <a:pt x="15" y="98"/>
                    </a:lnTo>
                    <a:lnTo>
                      <a:pt x="15" y="103"/>
                    </a:lnTo>
                    <a:lnTo>
                      <a:pt x="14" y="107"/>
                    </a:lnTo>
                    <a:lnTo>
                      <a:pt x="14" y="111"/>
                    </a:lnTo>
                    <a:lnTo>
                      <a:pt x="14" y="116"/>
                    </a:lnTo>
                    <a:lnTo>
                      <a:pt x="14" y="115"/>
                    </a:lnTo>
                    <a:lnTo>
                      <a:pt x="12" y="114"/>
                    </a:lnTo>
                    <a:lnTo>
                      <a:pt x="12" y="115"/>
                    </a:lnTo>
                    <a:lnTo>
                      <a:pt x="11" y="119"/>
                    </a:lnTo>
                    <a:lnTo>
                      <a:pt x="11" y="121"/>
                    </a:lnTo>
                    <a:lnTo>
                      <a:pt x="12" y="125"/>
                    </a:lnTo>
                    <a:lnTo>
                      <a:pt x="12" y="130"/>
                    </a:lnTo>
                    <a:lnTo>
                      <a:pt x="11" y="140"/>
                    </a:lnTo>
                    <a:lnTo>
                      <a:pt x="11" y="141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9" y="157"/>
                    </a:lnTo>
                    <a:lnTo>
                      <a:pt x="10" y="161"/>
                    </a:lnTo>
                    <a:lnTo>
                      <a:pt x="10" y="165"/>
                    </a:lnTo>
                    <a:lnTo>
                      <a:pt x="9" y="177"/>
                    </a:lnTo>
                    <a:lnTo>
                      <a:pt x="7" y="184"/>
                    </a:lnTo>
                    <a:lnTo>
                      <a:pt x="6" y="189"/>
                    </a:lnTo>
                    <a:lnTo>
                      <a:pt x="7" y="192"/>
                    </a:lnTo>
                    <a:lnTo>
                      <a:pt x="7" y="193"/>
                    </a:lnTo>
                    <a:lnTo>
                      <a:pt x="9" y="192"/>
                    </a:lnTo>
                    <a:lnTo>
                      <a:pt x="0" y="217"/>
                    </a:lnTo>
                    <a:lnTo>
                      <a:pt x="1" y="218"/>
                    </a:lnTo>
                    <a:lnTo>
                      <a:pt x="5" y="226"/>
                    </a:lnTo>
                    <a:lnTo>
                      <a:pt x="6" y="227"/>
                    </a:lnTo>
                    <a:lnTo>
                      <a:pt x="9" y="227"/>
                    </a:lnTo>
                    <a:lnTo>
                      <a:pt x="10" y="226"/>
                    </a:lnTo>
                    <a:lnTo>
                      <a:pt x="11" y="22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59" name="Freeform 1835"/>
              <p:cNvSpPr>
                <a:spLocks/>
              </p:cNvSpPr>
              <p:nvPr/>
            </p:nvSpPr>
            <p:spPr bwMode="auto">
              <a:xfrm>
                <a:off x="1807" y="742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5 h 5"/>
                  <a:gd name="T4" fmla="*/ 0 w 1"/>
                  <a:gd name="T5" fmla="*/ 4 h 5"/>
                  <a:gd name="T6" fmla="*/ 0 w 1"/>
                  <a:gd name="T7" fmla="*/ 2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0" name="Freeform 1836"/>
              <p:cNvSpPr>
                <a:spLocks/>
              </p:cNvSpPr>
              <p:nvPr/>
            </p:nvSpPr>
            <p:spPr bwMode="auto">
              <a:xfrm>
                <a:off x="1746" y="1015"/>
                <a:ext cx="7" cy="11"/>
              </a:xfrm>
              <a:custGeom>
                <a:avLst/>
                <a:gdLst>
                  <a:gd name="T0" fmla="*/ 2 w 7"/>
                  <a:gd name="T1" fmla="*/ 5 h 11"/>
                  <a:gd name="T2" fmla="*/ 0 w 7"/>
                  <a:gd name="T3" fmla="*/ 10 h 11"/>
                  <a:gd name="T4" fmla="*/ 0 w 7"/>
                  <a:gd name="T5" fmla="*/ 11 h 11"/>
                  <a:gd name="T6" fmla="*/ 2 w 7"/>
                  <a:gd name="T7" fmla="*/ 11 h 11"/>
                  <a:gd name="T8" fmla="*/ 4 w 7"/>
                  <a:gd name="T9" fmla="*/ 5 h 11"/>
                  <a:gd name="T10" fmla="*/ 7 w 7"/>
                  <a:gd name="T11" fmla="*/ 0 h 11"/>
                  <a:gd name="T12" fmla="*/ 4 w 7"/>
                  <a:gd name="T13" fmla="*/ 1 h 11"/>
                  <a:gd name="T14" fmla="*/ 2 w 7"/>
                  <a:gd name="T15" fmla="*/ 5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2" y="5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1" name="Freeform 1837"/>
              <p:cNvSpPr>
                <a:spLocks/>
              </p:cNvSpPr>
              <p:nvPr/>
            </p:nvSpPr>
            <p:spPr bwMode="auto">
              <a:xfrm>
                <a:off x="1787" y="818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0 w 2"/>
                  <a:gd name="T11" fmla="*/ 1 h 5"/>
                  <a:gd name="T12" fmla="*/ 0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2" name="Freeform 1838"/>
              <p:cNvSpPr>
                <a:spLocks/>
              </p:cNvSpPr>
              <p:nvPr/>
            </p:nvSpPr>
            <p:spPr bwMode="auto">
              <a:xfrm>
                <a:off x="1749" y="1038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3 h 5"/>
                  <a:gd name="T4" fmla="*/ 2 w 2"/>
                  <a:gd name="T5" fmla="*/ 0 h 5"/>
                  <a:gd name="T6" fmla="*/ 0 w 2"/>
                  <a:gd name="T7" fmla="*/ 2 h 5"/>
                  <a:gd name="T8" fmla="*/ 0 w 2"/>
                  <a:gd name="T9" fmla="*/ 3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3" name="Freeform 1839"/>
              <p:cNvSpPr>
                <a:spLocks/>
              </p:cNvSpPr>
              <p:nvPr/>
            </p:nvSpPr>
            <p:spPr bwMode="auto">
              <a:xfrm>
                <a:off x="1741" y="1050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4 h 4"/>
                  <a:gd name="T4" fmla="*/ 4 w 5"/>
                  <a:gd name="T5" fmla="*/ 1 h 4"/>
                  <a:gd name="T6" fmla="*/ 5 w 5"/>
                  <a:gd name="T7" fmla="*/ 0 h 4"/>
                  <a:gd name="T8" fmla="*/ 3 w 5"/>
                  <a:gd name="T9" fmla="*/ 1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4" name="Freeform 1840"/>
              <p:cNvSpPr>
                <a:spLocks/>
              </p:cNvSpPr>
              <p:nvPr/>
            </p:nvSpPr>
            <p:spPr bwMode="auto">
              <a:xfrm>
                <a:off x="1748" y="1031"/>
                <a:ext cx="12" cy="18"/>
              </a:xfrm>
              <a:custGeom>
                <a:avLst/>
                <a:gdLst>
                  <a:gd name="T0" fmla="*/ 11 w 12"/>
                  <a:gd name="T1" fmla="*/ 0 h 18"/>
                  <a:gd name="T2" fmla="*/ 8 w 12"/>
                  <a:gd name="T3" fmla="*/ 4 h 18"/>
                  <a:gd name="T4" fmla="*/ 7 w 12"/>
                  <a:gd name="T5" fmla="*/ 8 h 18"/>
                  <a:gd name="T6" fmla="*/ 6 w 12"/>
                  <a:gd name="T7" fmla="*/ 10 h 18"/>
                  <a:gd name="T8" fmla="*/ 3 w 12"/>
                  <a:gd name="T9" fmla="*/ 12 h 18"/>
                  <a:gd name="T10" fmla="*/ 1 w 12"/>
                  <a:gd name="T11" fmla="*/ 15 h 18"/>
                  <a:gd name="T12" fmla="*/ 0 w 12"/>
                  <a:gd name="T13" fmla="*/ 18 h 18"/>
                  <a:gd name="T14" fmla="*/ 1 w 12"/>
                  <a:gd name="T15" fmla="*/ 18 h 18"/>
                  <a:gd name="T16" fmla="*/ 3 w 12"/>
                  <a:gd name="T17" fmla="*/ 18 h 18"/>
                  <a:gd name="T18" fmla="*/ 3 w 12"/>
                  <a:gd name="T19" fmla="*/ 17 h 18"/>
                  <a:gd name="T20" fmla="*/ 3 w 12"/>
                  <a:gd name="T21" fmla="*/ 15 h 18"/>
                  <a:gd name="T22" fmla="*/ 3 w 12"/>
                  <a:gd name="T23" fmla="*/ 14 h 18"/>
                  <a:gd name="T24" fmla="*/ 5 w 12"/>
                  <a:gd name="T25" fmla="*/ 12 h 18"/>
                  <a:gd name="T26" fmla="*/ 8 w 12"/>
                  <a:gd name="T27" fmla="*/ 8 h 18"/>
                  <a:gd name="T28" fmla="*/ 11 w 12"/>
                  <a:gd name="T29" fmla="*/ 7 h 18"/>
                  <a:gd name="T30" fmla="*/ 12 w 12"/>
                  <a:gd name="T31" fmla="*/ 3 h 18"/>
                  <a:gd name="T32" fmla="*/ 11 w 12"/>
                  <a:gd name="T33" fmla="*/ 3 h 18"/>
                  <a:gd name="T34" fmla="*/ 11 w 12"/>
                  <a:gd name="T35" fmla="*/ 0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11" y="0"/>
                    </a:moveTo>
                    <a:lnTo>
                      <a:pt x="8" y="4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5" name="Freeform 1841"/>
              <p:cNvSpPr>
                <a:spLocks/>
              </p:cNvSpPr>
              <p:nvPr/>
            </p:nvSpPr>
            <p:spPr bwMode="auto">
              <a:xfrm>
                <a:off x="1745" y="105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6" name="Freeform 1842"/>
              <p:cNvSpPr>
                <a:spLocks/>
              </p:cNvSpPr>
              <p:nvPr/>
            </p:nvSpPr>
            <p:spPr bwMode="auto">
              <a:xfrm>
                <a:off x="1761" y="1031"/>
                <a:ext cx="4" cy="5"/>
              </a:xfrm>
              <a:custGeom>
                <a:avLst/>
                <a:gdLst>
                  <a:gd name="T0" fmla="*/ 3 w 4"/>
                  <a:gd name="T1" fmla="*/ 3 h 5"/>
                  <a:gd name="T2" fmla="*/ 4 w 4"/>
                  <a:gd name="T3" fmla="*/ 0 h 5"/>
                  <a:gd name="T4" fmla="*/ 0 w 4"/>
                  <a:gd name="T5" fmla="*/ 5 h 5"/>
                  <a:gd name="T6" fmla="*/ 3 w 4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7" name="Freeform 1843"/>
              <p:cNvSpPr>
                <a:spLocks/>
              </p:cNvSpPr>
              <p:nvPr/>
            </p:nvSpPr>
            <p:spPr bwMode="auto">
              <a:xfrm>
                <a:off x="1761" y="1039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2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4 h 5"/>
                  <a:gd name="T10" fmla="*/ 0 w 3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8" name="Freeform 1844"/>
              <p:cNvSpPr>
                <a:spLocks/>
              </p:cNvSpPr>
              <p:nvPr/>
            </p:nvSpPr>
            <p:spPr bwMode="auto">
              <a:xfrm>
                <a:off x="1682" y="972"/>
                <a:ext cx="98" cy="131"/>
              </a:xfrm>
              <a:custGeom>
                <a:avLst/>
                <a:gdLst>
                  <a:gd name="T0" fmla="*/ 83 w 98"/>
                  <a:gd name="T1" fmla="*/ 16 h 131"/>
                  <a:gd name="T2" fmla="*/ 77 w 98"/>
                  <a:gd name="T3" fmla="*/ 37 h 131"/>
                  <a:gd name="T4" fmla="*/ 71 w 98"/>
                  <a:gd name="T5" fmla="*/ 53 h 131"/>
                  <a:gd name="T6" fmla="*/ 66 w 98"/>
                  <a:gd name="T7" fmla="*/ 62 h 131"/>
                  <a:gd name="T8" fmla="*/ 61 w 98"/>
                  <a:gd name="T9" fmla="*/ 71 h 131"/>
                  <a:gd name="T10" fmla="*/ 56 w 98"/>
                  <a:gd name="T11" fmla="*/ 73 h 131"/>
                  <a:gd name="T12" fmla="*/ 44 w 98"/>
                  <a:gd name="T13" fmla="*/ 88 h 131"/>
                  <a:gd name="T14" fmla="*/ 41 w 98"/>
                  <a:gd name="T15" fmla="*/ 94 h 131"/>
                  <a:gd name="T16" fmla="*/ 37 w 98"/>
                  <a:gd name="T17" fmla="*/ 99 h 131"/>
                  <a:gd name="T18" fmla="*/ 27 w 98"/>
                  <a:gd name="T19" fmla="*/ 107 h 131"/>
                  <a:gd name="T20" fmla="*/ 22 w 98"/>
                  <a:gd name="T21" fmla="*/ 110 h 131"/>
                  <a:gd name="T22" fmla="*/ 21 w 98"/>
                  <a:gd name="T23" fmla="*/ 109 h 131"/>
                  <a:gd name="T24" fmla="*/ 16 w 98"/>
                  <a:gd name="T25" fmla="*/ 112 h 131"/>
                  <a:gd name="T26" fmla="*/ 11 w 98"/>
                  <a:gd name="T27" fmla="*/ 114 h 131"/>
                  <a:gd name="T28" fmla="*/ 13 w 98"/>
                  <a:gd name="T29" fmla="*/ 115 h 131"/>
                  <a:gd name="T30" fmla="*/ 1 w 98"/>
                  <a:gd name="T31" fmla="*/ 129 h 131"/>
                  <a:gd name="T32" fmla="*/ 10 w 98"/>
                  <a:gd name="T33" fmla="*/ 126 h 131"/>
                  <a:gd name="T34" fmla="*/ 8 w 98"/>
                  <a:gd name="T35" fmla="*/ 126 h 131"/>
                  <a:gd name="T36" fmla="*/ 12 w 98"/>
                  <a:gd name="T37" fmla="*/ 124 h 131"/>
                  <a:gd name="T38" fmla="*/ 17 w 98"/>
                  <a:gd name="T39" fmla="*/ 120 h 131"/>
                  <a:gd name="T40" fmla="*/ 26 w 98"/>
                  <a:gd name="T41" fmla="*/ 119 h 131"/>
                  <a:gd name="T42" fmla="*/ 42 w 98"/>
                  <a:gd name="T43" fmla="*/ 110 h 131"/>
                  <a:gd name="T44" fmla="*/ 49 w 98"/>
                  <a:gd name="T45" fmla="*/ 100 h 131"/>
                  <a:gd name="T46" fmla="*/ 56 w 98"/>
                  <a:gd name="T47" fmla="*/ 94 h 131"/>
                  <a:gd name="T48" fmla="*/ 62 w 98"/>
                  <a:gd name="T49" fmla="*/ 85 h 131"/>
                  <a:gd name="T50" fmla="*/ 69 w 98"/>
                  <a:gd name="T51" fmla="*/ 82 h 131"/>
                  <a:gd name="T52" fmla="*/ 73 w 98"/>
                  <a:gd name="T53" fmla="*/ 76 h 131"/>
                  <a:gd name="T54" fmla="*/ 74 w 98"/>
                  <a:gd name="T55" fmla="*/ 77 h 131"/>
                  <a:gd name="T56" fmla="*/ 82 w 98"/>
                  <a:gd name="T57" fmla="*/ 68 h 131"/>
                  <a:gd name="T58" fmla="*/ 84 w 98"/>
                  <a:gd name="T59" fmla="*/ 61 h 131"/>
                  <a:gd name="T60" fmla="*/ 89 w 98"/>
                  <a:gd name="T61" fmla="*/ 51 h 131"/>
                  <a:gd name="T62" fmla="*/ 92 w 98"/>
                  <a:gd name="T63" fmla="*/ 38 h 131"/>
                  <a:gd name="T64" fmla="*/ 94 w 98"/>
                  <a:gd name="T65" fmla="*/ 26 h 131"/>
                  <a:gd name="T66" fmla="*/ 98 w 98"/>
                  <a:gd name="T67" fmla="*/ 2 h 131"/>
                  <a:gd name="T68" fmla="*/ 94 w 98"/>
                  <a:gd name="T69" fmla="*/ 0 h 131"/>
                  <a:gd name="T70" fmla="*/ 89 w 98"/>
                  <a:gd name="T71" fmla="*/ 3 h 1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8" h="131">
                    <a:moveTo>
                      <a:pt x="89" y="3"/>
                    </a:moveTo>
                    <a:lnTo>
                      <a:pt x="83" y="16"/>
                    </a:lnTo>
                    <a:lnTo>
                      <a:pt x="77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71" y="53"/>
                    </a:lnTo>
                    <a:lnTo>
                      <a:pt x="68" y="61"/>
                    </a:lnTo>
                    <a:lnTo>
                      <a:pt x="66" y="62"/>
                    </a:lnTo>
                    <a:lnTo>
                      <a:pt x="63" y="66"/>
                    </a:lnTo>
                    <a:lnTo>
                      <a:pt x="61" y="71"/>
                    </a:lnTo>
                    <a:lnTo>
                      <a:pt x="58" y="72"/>
                    </a:lnTo>
                    <a:lnTo>
                      <a:pt x="56" y="73"/>
                    </a:lnTo>
                    <a:lnTo>
                      <a:pt x="48" y="83"/>
                    </a:lnTo>
                    <a:lnTo>
                      <a:pt x="44" y="88"/>
                    </a:lnTo>
                    <a:lnTo>
                      <a:pt x="42" y="92"/>
                    </a:lnTo>
                    <a:lnTo>
                      <a:pt x="41" y="94"/>
                    </a:lnTo>
                    <a:lnTo>
                      <a:pt x="38" y="97"/>
                    </a:lnTo>
                    <a:lnTo>
                      <a:pt x="37" y="99"/>
                    </a:lnTo>
                    <a:lnTo>
                      <a:pt x="35" y="102"/>
                    </a:lnTo>
                    <a:lnTo>
                      <a:pt x="27" y="107"/>
                    </a:lnTo>
                    <a:lnTo>
                      <a:pt x="23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1" y="109"/>
                    </a:lnTo>
                    <a:lnTo>
                      <a:pt x="18" y="110"/>
                    </a:lnTo>
                    <a:lnTo>
                      <a:pt x="16" y="112"/>
                    </a:lnTo>
                    <a:lnTo>
                      <a:pt x="11" y="113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1" y="119"/>
                    </a:lnTo>
                    <a:lnTo>
                      <a:pt x="1" y="129"/>
                    </a:lnTo>
                    <a:lnTo>
                      <a:pt x="0" y="131"/>
                    </a:lnTo>
                    <a:lnTo>
                      <a:pt x="10" y="126"/>
                    </a:lnTo>
                    <a:lnTo>
                      <a:pt x="11" y="125"/>
                    </a:lnTo>
                    <a:lnTo>
                      <a:pt x="8" y="126"/>
                    </a:lnTo>
                    <a:lnTo>
                      <a:pt x="5" y="126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17" y="120"/>
                    </a:lnTo>
                    <a:lnTo>
                      <a:pt x="22" y="119"/>
                    </a:lnTo>
                    <a:lnTo>
                      <a:pt x="26" y="119"/>
                    </a:lnTo>
                    <a:lnTo>
                      <a:pt x="37" y="114"/>
                    </a:lnTo>
                    <a:lnTo>
                      <a:pt x="42" y="110"/>
                    </a:lnTo>
                    <a:lnTo>
                      <a:pt x="44" y="107"/>
                    </a:lnTo>
                    <a:lnTo>
                      <a:pt x="49" y="100"/>
                    </a:lnTo>
                    <a:lnTo>
                      <a:pt x="53" y="99"/>
                    </a:lnTo>
                    <a:lnTo>
                      <a:pt x="56" y="94"/>
                    </a:lnTo>
                    <a:lnTo>
                      <a:pt x="58" y="89"/>
                    </a:lnTo>
                    <a:lnTo>
                      <a:pt x="62" y="85"/>
                    </a:lnTo>
                    <a:lnTo>
                      <a:pt x="67" y="84"/>
                    </a:lnTo>
                    <a:lnTo>
                      <a:pt x="69" y="82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7"/>
                    </a:lnTo>
                    <a:lnTo>
                      <a:pt x="74" y="77"/>
                    </a:lnTo>
                    <a:lnTo>
                      <a:pt x="78" y="73"/>
                    </a:lnTo>
                    <a:lnTo>
                      <a:pt x="82" y="68"/>
                    </a:lnTo>
                    <a:lnTo>
                      <a:pt x="82" y="64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9" y="51"/>
                    </a:lnTo>
                    <a:lnTo>
                      <a:pt x="89" y="44"/>
                    </a:lnTo>
                    <a:lnTo>
                      <a:pt x="92" y="38"/>
                    </a:lnTo>
                    <a:lnTo>
                      <a:pt x="94" y="32"/>
                    </a:lnTo>
                    <a:lnTo>
                      <a:pt x="94" y="26"/>
                    </a:lnTo>
                    <a:lnTo>
                      <a:pt x="97" y="13"/>
                    </a:lnTo>
                    <a:lnTo>
                      <a:pt x="98" y="2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9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69" name="Freeform 1845"/>
              <p:cNvSpPr>
                <a:spLocks/>
              </p:cNvSpPr>
              <p:nvPr/>
            </p:nvSpPr>
            <p:spPr bwMode="auto">
              <a:xfrm>
                <a:off x="1763" y="93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0" name="Freeform 1846"/>
              <p:cNvSpPr>
                <a:spLocks/>
              </p:cNvSpPr>
              <p:nvPr/>
            </p:nvSpPr>
            <p:spPr bwMode="auto">
              <a:xfrm>
                <a:off x="1765" y="9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1" name="Freeform 1847"/>
              <p:cNvSpPr>
                <a:spLocks/>
              </p:cNvSpPr>
              <p:nvPr/>
            </p:nvSpPr>
            <p:spPr bwMode="auto">
              <a:xfrm>
                <a:off x="1777" y="93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2" name="Freeform 1848"/>
              <p:cNvSpPr>
                <a:spLocks/>
              </p:cNvSpPr>
              <p:nvPr/>
            </p:nvSpPr>
            <p:spPr bwMode="auto">
              <a:xfrm>
                <a:off x="1739" y="902"/>
                <a:ext cx="41" cy="101"/>
              </a:xfrm>
              <a:custGeom>
                <a:avLst/>
                <a:gdLst>
                  <a:gd name="T0" fmla="*/ 7 w 41"/>
                  <a:gd name="T1" fmla="*/ 98 h 101"/>
                  <a:gd name="T2" fmla="*/ 11 w 41"/>
                  <a:gd name="T3" fmla="*/ 97 h 101"/>
                  <a:gd name="T4" fmla="*/ 11 w 41"/>
                  <a:gd name="T5" fmla="*/ 95 h 101"/>
                  <a:gd name="T6" fmla="*/ 14 w 41"/>
                  <a:gd name="T7" fmla="*/ 88 h 101"/>
                  <a:gd name="T8" fmla="*/ 17 w 41"/>
                  <a:gd name="T9" fmla="*/ 88 h 101"/>
                  <a:gd name="T10" fmla="*/ 24 w 41"/>
                  <a:gd name="T11" fmla="*/ 81 h 101"/>
                  <a:gd name="T12" fmla="*/ 30 w 41"/>
                  <a:gd name="T13" fmla="*/ 72 h 101"/>
                  <a:gd name="T14" fmla="*/ 33 w 41"/>
                  <a:gd name="T15" fmla="*/ 63 h 101"/>
                  <a:gd name="T16" fmla="*/ 32 w 41"/>
                  <a:gd name="T17" fmla="*/ 56 h 101"/>
                  <a:gd name="T18" fmla="*/ 35 w 41"/>
                  <a:gd name="T19" fmla="*/ 61 h 101"/>
                  <a:gd name="T20" fmla="*/ 33 w 41"/>
                  <a:gd name="T21" fmla="*/ 44 h 101"/>
                  <a:gd name="T22" fmla="*/ 35 w 41"/>
                  <a:gd name="T23" fmla="*/ 41 h 101"/>
                  <a:gd name="T24" fmla="*/ 33 w 41"/>
                  <a:gd name="T25" fmla="*/ 42 h 101"/>
                  <a:gd name="T26" fmla="*/ 33 w 41"/>
                  <a:gd name="T27" fmla="*/ 39 h 101"/>
                  <a:gd name="T28" fmla="*/ 35 w 41"/>
                  <a:gd name="T29" fmla="*/ 37 h 101"/>
                  <a:gd name="T30" fmla="*/ 37 w 41"/>
                  <a:gd name="T31" fmla="*/ 31 h 101"/>
                  <a:gd name="T32" fmla="*/ 38 w 41"/>
                  <a:gd name="T33" fmla="*/ 21 h 101"/>
                  <a:gd name="T34" fmla="*/ 41 w 41"/>
                  <a:gd name="T35" fmla="*/ 18 h 101"/>
                  <a:gd name="T36" fmla="*/ 37 w 41"/>
                  <a:gd name="T37" fmla="*/ 15 h 101"/>
                  <a:gd name="T38" fmla="*/ 37 w 41"/>
                  <a:gd name="T39" fmla="*/ 24 h 101"/>
                  <a:gd name="T40" fmla="*/ 36 w 41"/>
                  <a:gd name="T41" fmla="*/ 25 h 101"/>
                  <a:gd name="T42" fmla="*/ 35 w 41"/>
                  <a:gd name="T43" fmla="*/ 18 h 101"/>
                  <a:gd name="T44" fmla="*/ 38 w 41"/>
                  <a:gd name="T45" fmla="*/ 11 h 101"/>
                  <a:gd name="T46" fmla="*/ 38 w 41"/>
                  <a:gd name="T47" fmla="*/ 6 h 101"/>
                  <a:gd name="T48" fmla="*/ 37 w 41"/>
                  <a:gd name="T49" fmla="*/ 6 h 101"/>
                  <a:gd name="T50" fmla="*/ 37 w 41"/>
                  <a:gd name="T51" fmla="*/ 8 h 101"/>
                  <a:gd name="T52" fmla="*/ 36 w 41"/>
                  <a:gd name="T53" fmla="*/ 4 h 101"/>
                  <a:gd name="T54" fmla="*/ 35 w 41"/>
                  <a:gd name="T55" fmla="*/ 1 h 101"/>
                  <a:gd name="T56" fmla="*/ 33 w 41"/>
                  <a:gd name="T57" fmla="*/ 6 h 101"/>
                  <a:gd name="T58" fmla="*/ 31 w 41"/>
                  <a:gd name="T59" fmla="*/ 5 h 101"/>
                  <a:gd name="T60" fmla="*/ 32 w 41"/>
                  <a:gd name="T61" fmla="*/ 9 h 101"/>
                  <a:gd name="T62" fmla="*/ 30 w 41"/>
                  <a:gd name="T63" fmla="*/ 11 h 101"/>
                  <a:gd name="T64" fmla="*/ 31 w 41"/>
                  <a:gd name="T65" fmla="*/ 14 h 101"/>
                  <a:gd name="T66" fmla="*/ 35 w 41"/>
                  <a:gd name="T67" fmla="*/ 8 h 101"/>
                  <a:gd name="T68" fmla="*/ 36 w 41"/>
                  <a:gd name="T69" fmla="*/ 6 h 101"/>
                  <a:gd name="T70" fmla="*/ 32 w 41"/>
                  <a:gd name="T71" fmla="*/ 16 h 101"/>
                  <a:gd name="T72" fmla="*/ 28 w 41"/>
                  <a:gd name="T73" fmla="*/ 16 h 101"/>
                  <a:gd name="T74" fmla="*/ 27 w 41"/>
                  <a:gd name="T75" fmla="*/ 21 h 101"/>
                  <a:gd name="T76" fmla="*/ 27 w 41"/>
                  <a:gd name="T77" fmla="*/ 27 h 101"/>
                  <a:gd name="T78" fmla="*/ 25 w 41"/>
                  <a:gd name="T79" fmla="*/ 30 h 101"/>
                  <a:gd name="T80" fmla="*/ 24 w 41"/>
                  <a:gd name="T81" fmla="*/ 35 h 101"/>
                  <a:gd name="T82" fmla="*/ 25 w 41"/>
                  <a:gd name="T83" fmla="*/ 31 h 101"/>
                  <a:gd name="T84" fmla="*/ 27 w 41"/>
                  <a:gd name="T85" fmla="*/ 31 h 101"/>
                  <a:gd name="T86" fmla="*/ 28 w 41"/>
                  <a:gd name="T87" fmla="*/ 39 h 101"/>
                  <a:gd name="T88" fmla="*/ 27 w 41"/>
                  <a:gd name="T89" fmla="*/ 45 h 101"/>
                  <a:gd name="T90" fmla="*/ 25 w 41"/>
                  <a:gd name="T91" fmla="*/ 49 h 101"/>
                  <a:gd name="T92" fmla="*/ 24 w 41"/>
                  <a:gd name="T93" fmla="*/ 55 h 101"/>
                  <a:gd name="T94" fmla="*/ 21 w 41"/>
                  <a:gd name="T95" fmla="*/ 56 h 101"/>
                  <a:gd name="T96" fmla="*/ 22 w 41"/>
                  <a:gd name="T97" fmla="*/ 60 h 101"/>
                  <a:gd name="T98" fmla="*/ 17 w 41"/>
                  <a:gd name="T99" fmla="*/ 66 h 101"/>
                  <a:gd name="T100" fmla="*/ 16 w 41"/>
                  <a:gd name="T101" fmla="*/ 70 h 101"/>
                  <a:gd name="T102" fmla="*/ 11 w 41"/>
                  <a:gd name="T103" fmla="*/ 78 h 101"/>
                  <a:gd name="T104" fmla="*/ 7 w 41"/>
                  <a:gd name="T105" fmla="*/ 85 h 101"/>
                  <a:gd name="T106" fmla="*/ 4 w 41"/>
                  <a:gd name="T107" fmla="*/ 90 h 101"/>
                  <a:gd name="T108" fmla="*/ 5 w 41"/>
                  <a:gd name="T109" fmla="*/ 100 h 1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" h="101">
                    <a:moveTo>
                      <a:pt x="10" y="101"/>
                    </a:moveTo>
                    <a:lnTo>
                      <a:pt x="9" y="101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0" y="97"/>
                    </a:lnTo>
                    <a:lnTo>
                      <a:pt x="11" y="97"/>
                    </a:lnTo>
                    <a:lnTo>
                      <a:pt x="12" y="96"/>
                    </a:lnTo>
                    <a:lnTo>
                      <a:pt x="11" y="96"/>
                    </a:lnTo>
                    <a:lnTo>
                      <a:pt x="11" y="95"/>
                    </a:lnTo>
                    <a:lnTo>
                      <a:pt x="12" y="92"/>
                    </a:lnTo>
                    <a:lnTo>
                      <a:pt x="14" y="91"/>
                    </a:lnTo>
                    <a:lnTo>
                      <a:pt x="14" y="88"/>
                    </a:lnTo>
                    <a:lnTo>
                      <a:pt x="16" y="87"/>
                    </a:lnTo>
                    <a:lnTo>
                      <a:pt x="16" y="88"/>
                    </a:lnTo>
                    <a:lnTo>
                      <a:pt x="17" y="88"/>
                    </a:lnTo>
                    <a:lnTo>
                      <a:pt x="20" y="87"/>
                    </a:lnTo>
                    <a:lnTo>
                      <a:pt x="21" y="85"/>
                    </a:lnTo>
                    <a:lnTo>
                      <a:pt x="24" y="81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2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57"/>
                    </a:lnTo>
                    <a:lnTo>
                      <a:pt x="32" y="56"/>
                    </a:lnTo>
                    <a:lnTo>
                      <a:pt x="33" y="59"/>
                    </a:lnTo>
                    <a:lnTo>
                      <a:pt x="33" y="61"/>
                    </a:lnTo>
                    <a:lnTo>
                      <a:pt x="35" y="61"/>
                    </a:lnTo>
                    <a:lnTo>
                      <a:pt x="35" y="51"/>
                    </a:lnTo>
                    <a:lnTo>
                      <a:pt x="36" y="44"/>
                    </a:lnTo>
                    <a:lnTo>
                      <a:pt x="33" y="44"/>
                    </a:lnTo>
                    <a:lnTo>
                      <a:pt x="33" y="42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5"/>
                    </a:lnTo>
                    <a:lnTo>
                      <a:pt x="37" y="31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1" y="18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7" y="15"/>
                    </a:lnTo>
                    <a:lnTo>
                      <a:pt x="38" y="20"/>
                    </a:lnTo>
                    <a:lnTo>
                      <a:pt x="37" y="21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6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6" y="9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0" y="9"/>
                    </a:lnTo>
                    <a:lnTo>
                      <a:pt x="31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1" y="14"/>
                    </a:lnTo>
                    <a:lnTo>
                      <a:pt x="32" y="13"/>
                    </a:lnTo>
                    <a:lnTo>
                      <a:pt x="33" y="11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5" y="11"/>
                    </a:lnTo>
                    <a:lnTo>
                      <a:pt x="32" y="16"/>
                    </a:lnTo>
                    <a:lnTo>
                      <a:pt x="31" y="16"/>
                    </a:lnTo>
                    <a:lnTo>
                      <a:pt x="30" y="18"/>
                    </a:lnTo>
                    <a:lnTo>
                      <a:pt x="28" y="16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4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4"/>
                    </a:lnTo>
                    <a:lnTo>
                      <a:pt x="24" y="35"/>
                    </a:lnTo>
                    <a:lnTo>
                      <a:pt x="25" y="35"/>
                    </a:lnTo>
                    <a:lnTo>
                      <a:pt x="25" y="34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7" y="44"/>
                    </a:lnTo>
                    <a:lnTo>
                      <a:pt x="27" y="45"/>
                    </a:lnTo>
                    <a:lnTo>
                      <a:pt x="26" y="42"/>
                    </a:lnTo>
                    <a:lnTo>
                      <a:pt x="25" y="46"/>
                    </a:lnTo>
                    <a:lnTo>
                      <a:pt x="25" y="49"/>
                    </a:lnTo>
                    <a:lnTo>
                      <a:pt x="25" y="51"/>
                    </a:lnTo>
                    <a:lnTo>
                      <a:pt x="24" y="52"/>
                    </a:lnTo>
                    <a:lnTo>
                      <a:pt x="24" y="55"/>
                    </a:lnTo>
                    <a:lnTo>
                      <a:pt x="24" y="54"/>
                    </a:lnTo>
                    <a:lnTo>
                      <a:pt x="22" y="55"/>
                    </a:lnTo>
                    <a:lnTo>
                      <a:pt x="21" y="56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17" y="66"/>
                    </a:lnTo>
                    <a:lnTo>
                      <a:pt x="19" y="67"/>
                    </a:lnTo>
                    <a:lnTo>
                      <a:pt x="17" y="68"/>
                    </a:lnTo>
                    <a:lnTo>
                      <a:pt x="16" y="70"/>
                    </a:lnTo>
                    <a:lnTo>
                      <a:pt x="15" y="73"/>
                    </a:lnTo>
                    <a:lnTo>
                      <a:pt x="14" y="76"/>
                    </a:lnTo>
                    <a:lnTo>
                      <a:pt x="11" y="78"/>
                    </a:lnTo>
                    <a:lnTo>
                      <a:pt x="10" y="80"/>
                    </a:lnTo>
                    <a:lnTo>
                      <a:pt x="7" y="82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0" y="85"/>
                    </a:lnTo>
                    <a:lnTo>
                      <a:pt x="4" y="90"/>
                    </a:lnTo>
                    <a:lnTo>
                      <a:pt x="0" y="95"/>
                    </a:lnTo>
                    <a:lnTo>
                      <a:pt x="0" y="96"/>
                    </a:lnTo>
                    <a:lnTo>
                      <a:pt x="5" y="100"/>
                    </a:lnTo>
                    <a:lnTo>
                      <a:pt x="7" y="101"/>
                    </a:lnTo>
                    <a:lnTo>
                      <a:pt x="10" y="10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3" name="Freeform 1849"/>
              <p:cNvSpPr>
                <a:spLocks/>
              </p:cNvSpPr>
              <p:nvPr/>
            </p:nvSpPr>
            <p:spPr bwMode="auto">
              <a:xfrm>
                <a:off x="1780" y="90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4" name="Freeform 1850"/>
              <p:cNvSpPr>
                <a:spLocks/>
              </p:cNvSpPr>
              <p:nvPr/>
            </p:nvSpPr>
            <p:spPr bwMode="auto">
              <a:xfrm>
                <a:off x="1715" y="1023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0 w 4"/>
                  <a:gd name="T5" fmla="*/ 5 h 5"/>
                  <a:gd name="T6" fmla="*/ 3 w 4"/>
                  <a:gd name="T7" fmla="*/ 2 h 5"/>
                  <a:gd name="T8" fmla="*/ 4 w 4"/>
                  <a:gd name="T9" fmla="*/ 0 h 5"/>
                  <a:gd name="T10" fmla="*/ 3 w 4"/>
                  <a:gd name="T11" fmla="*/ 0 h 5"/>
                  <a:gd name="T12" fmla="*/ 0 w 4"/>
                  <a:gd name="T13" fmla="*/ 1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5" name="Freeform 1851"/>
              <p:cNvSpPr>
                <a:spLocks/>
              </p:cNvSpPr>
              <p:nvPr/>
            </p:nvSpPr>
            <p:spPr bwMode="auto">
              <a:xfrm>
                <a:off x="1761" y="94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2 w 2"/>
                  <a:gd name="T7" fmla="*/ 0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6" name="Freeform 1852"/>
              <p:cNvSpPr>
                <a:spLocks/>
              </p:cNvSpPr>
              <p:nvPr/>
            </p:nvSpPr>
            <p:spPr bwMode="auto">
              <a:xfrm>
                <a:off x="1720" y="103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7" name="Freeform 1853"/>
              <p:cNvSpPr>
                <a:spLocks/>
              </p:cNvSpPr>
              <p:nvPr/>
            </p:nvSpPr>
            <p:spPr bwMode="auto">
              <a:xfrm>
                <a:off x="1718" y="1044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8" name="Freeform 1854"/>
              <p:cNvSpPr>
                <a:spLocks/>
              </p:cNvSpPr>
              <p:nvPr/>
            </p:nvSpPr>
            <p:spPr bwMode="auto">
              <a:xfrm>
                <a:off x="1721" y="1035"/>
                <a:ext cx="7" cy="9"/>
              </a:xfrm>
              <a:custGeom>
                <a:avLst/>
                <a:gdLst>
                  <a:gd name="T0" fmla="*/ 5 w 7"/>
                  <a:gd name="T1" fmla="*/ 0 h 9"/>
                  <a:gd name="T2" fmla="*/ 3 w 7"/>
                  <a:gd name="T3" fmla="*/ 1 h 9"/>
                  <a:gd name="T4" fmla="*/ 3 w 7"/>
                  <a:gd name="T5" fmla="*/ 3 h 9"/>
                  <a:gd name="T6" fmla="*/ 3 w 7"/>
                  <a:gd name="T7" fmla="*/ 4 h 9"/>
                  <a:gd name="T8" fmla="*/ 0 w 7"/>
                  <a:gd name="T9" fmla="*/ 5 h 9"/>
                  <a:gd name="T10" fmla="*/ 0 w 7"/>
                  <a:gd name="T11" fmla="*/ 6 h 9"/>
                  <a:gd name="T12" fmla="*/ 0 w 7"/>
                  <a:gd name="T13" fmla="*/ 8 h 9"/>
                  <a:gd name="T14" fmla="*/ 3 w 7"/>
                  <a:gd name="T15" fmla="*/ 9 h 9"/>
                  <a:gd name="T16" fmla="*/ 3 w 7"/>
                  <a:gd name="T17" fmla="*/ 8 h 9"/>
                  <a:gd name="T18" fmla="*/ 2 w 7"/>
                  <a:gd name="T19" fmla="*/ 6 h 9"/>
                  <a:gd name="T20" fmla="*/ 2 w 7"/>
                  <a:gd name="T21" fmla="*/ 5 h 9"/>
                  <a:gd name="T22" fmla="*/ 4 w 7"/>
                  <a:gd name="T23" fmla="*/ 4 h 9"/>
                  <a:gd name="T24" fmla="*/ 5 w 7"/>
                  <a:gd name="T25" fmla="*/ 3 h 9"/>
                  <a:gd name="T26" fmla="*/ 7 w 7"/>
                  <a:gd name="T27" fmla="*/ 1 h 9"/>
                  <a:gd name="T28" fmla="*/ 5 w 7"/>
                  <a:gd name="T29" fmla="*/ 1 h 9"/>
                  <a:gd name="T30" fmla="*/ 5 w 7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79" name="Freeform 1855"/>
              <p:cNvSpPr>
                <a:spLocks/>
              </p:cNvSpPr>
              <p:nvPr/>
            </p:nvSpPr>
            <p:spPr bwMode="auto">
              <a:xfrm>
                <a:off x="1720" y="1046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0" name="Freeform 1856"/>
              <p:cNvSpPr>
                <a:spLocks/>
              </p:cNvSpPr>
              <p:nvPr/>
            </p:nvSpPr>
            <p:spPr bwMode="auto">
              <a:xfrm>
                <a:off x="1729" y="1036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1" name="Freeform 1857"/>
              <p:cNvSpPr>
                <a:spLocks/>
              </p:cNvSpPr>
              <p:nvPr/>
            </p:nvSpPr>
            <p:spPr bwMode="auto">
              <a:xfrm>
                <a:off x="1730" y="1041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2 h 3"/>
                  <a:gd name="T8" fmla="*/ 1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2" name="Freeform 1858"/>
              <p:cNvSpPr>
                <a:spLocks/>
              </p:cNvSpPr>
              <p:nvPr/>
            </p:nvSpPr>
            <p:spPr bwMode="auto">
              <a:xfrm>
                <a:off x="1692" y="1009"/>
                <a:ext cx="53" cy="65"/>
              </a:xfrm>
              <a:custGeom>
                <a:avLst/>
                <a:gdLst>
                  <a:gd name="T0" fmla="*/ 33 w 53"/>
                  <a:gd name="T1" fmla="*/ 10 h 65"/>
                  <a:gd name="T2" fmla="*/ 29 w 53"/>
                  <a:gd name="T3" fmla="*/ 15 h 65"/>
                  <a:gd name="T4" fmla="*/ 27 w 53"/>
                  <a:gd name="T5" fmla="*/ 24 h 65"/>
                  <a:gd name="T6" fmla="*/ 25 w 53"/>
                  <a:gd name="T7" fmla="*/ 26 h 65"/>
                  <a:gd name="T8" fmla="*/ 22 w 53"/>
                  <a:gd name="T9" fmla="*/ 29 h 65"/>
                  <a:gd name="T10" fmla="*/ 18 w 53"/>
                  <a:gd name="T11" fmla="*/ 31 h 65"/>
                  <a:gd name="T12" fmla="*/ 15 w 53"/>
                  <a:gd name="T13" fmla="*/ 35 h 65"/>
                  <a:gd name="T14" fmla="*/ 12 w 53"/>
                  <a:gd name="T15" fmla="*/ 37 h 65"/>
                  <a:gd name="T16" fmla="*/ 10 w 53"/>
                  <a:gd name="T17" fmla="*/ 41 h 65"/>
                  <a:gd name="T18" fmla="*/ 5 w 53"/>
                  <a:gd name="T19" fmla="*/ 45 h 65"/>
                  <a:gd name="T20" fmla="*/ 3 w 53"/>
                  <a:gd name="T21" fmla="*/ 47 h 65"/>
                  <a:gd name="T22" fmla="*/ 2 w 53"/>
                  <a:gd name="T23" fmla="*/ 48 h 65"/>
                  <a:gd name="T24" fmla="*/ 0 w 53"/>
                  <a:gd name="T25" fmla="*/ 51 h 65"/>
                  <a:gd name="T26" fmla="*/ 1 w 53"/>
                  <a:gd name="T27" fmla="*/ 52 h 65"/>
                  <a:gd name="T28" fmla="*/ 2 w 53"/>
                  <a:gd name="T29" fmla="*/ 56 h 65"/>
                  <a:gd name="T30" fmla="*/ 2 w 53"/>
                  <a:gd name="T31" fmla="*/ 65 h 65"/>
                  <a:gd name="T32" fmla="*/ 6 w 53"/>
                  <a:gd name="T33" fmla="*/ 61 h 65"/>
                  <a:gd name="T34" fmla="*/ 5 w 53"/>
                  <a:gd name="T35" fmla="*/ 61 h 65"/>
                  <a:gd name="T36" fmla="*/ 6 w 53"/>
                  <a:gd name="T37" fmla="*/ 58 h 65"/>
                  <a:gd name="T38" fmla="*/ 7 w 53"/>
                  <a:gd name="T39" fmla="*/ 56 h 65"/>
                  <a:gd name="T40" fmla="*/ 11 w 53"/>
                  <a:gd name="T41" fmla="*/ 55 h 65"/>
                  <a:gd name="T42" fmla="*/ 17 w 53"/>
                  <a:gd name="T43" fmla="*/ 50 h 65"/>
                  <a:gd name="T44" fmla="*/ 21 w 53"/>
                  <a:gd name="T45" fmla="*/ 45 h 65"/>
                  <a:gd name="T46" fmla="*/ 25 w 53"/>
                  <a:gd name="T47" fmla="*/ 42 h 65"/>
                  <a:gd name="T48" fmla="*/ 28 w 53"/>
                  <a:gd name="T49" fmla="*/ 40 h 65"/>
                  <a:gd name="T50" fmla="*/ 33 w 53"/>
                  <a:gd name="T51" fmla="*/ 39 h 65"/>
                  <a:gd name="T52" fmla="*/ 34 w 53"/>
                  <a:gd name="T53" fmla="*/ 35 h 65"/>
                  <a:gd name="T54" fmla="*/ 37 w 53"/>
                  <a:gd name="T55" fmla="*/ 36 h 65"/>
                  <a:gd name="T56" fmla="*/ 39 w 53"/>
                  <a:gd name="T57" fmla="*/ 32 h 65"/>
                  <a:gd name="T58" fmla="*/ 42 w 53"/>
                  <a:gd name="T59" fmla="*/ 27 h 65"/>
                  <a:gd name="T60" fmla="*/ 44 w 53"/>
                  <a:gd name="T61" fmla="*/ 22 h 65"/>
                  <a:gd name="T62" fmla="*/ 48 w 53"/>
                  <a:gd name="T63" fmla="*/ 17 h 65"/>
                  <a:gd name="T64" fmla="*/ 51 w 53"/>
                  <a:gd name="T65" fmla="*/ 11 h 65"/>
                  <a:gd name="T66" fmla="*/ 53 w 53"/>
                  <a:gd name="T67" fmla="*/ 1 h 65"/>
                  <a:gd name="T68" fmla="*/ 44 w 53"/>
                  <a:gd name="T69" fmla="*/ 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65">
                    <a:moveTo>
                      <a:pt x="44" y="1"/>
                    </a:moveTo>
                    <a:lnTo>
                      <a:pt x="33" y="10"/>
                    </a:lnTo>
                    <a:lnTo>
                      <a:pt x="33" y="14"/>
                    </a:lnTo>
                    <a:lnTo>
                      <a:pt x="29" y="15"/>
                    </a:lnTo>
                    <a:lnTo>
                      <a:pt x="27" y="19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5" y="26"/>
                    </a:lnTo>
                    <a:lnTo>
                      <a:pt x="23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7" y="32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1" y="39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5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61"/>
                    </a:lnTo>
                    <a:lnTo>
                      <a:pt x="3" y="62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6" y="51"/>
                    </a:lnTo>
                    <a:lnTo>
                      <a:pt x="17" y="50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8" y="40"/>
                    </a:lnTo>
                    <a:lnTo>
                      <a:pt x="32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4" y="35"/>
                    </a:lnTo>
                    <a:lnTo>
                      <a:pt x="36" y="36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3" y="25"/>
                    </a:lnTo>
                    <a:lnTo>
                      <a:pt x="44" y="22"/>
                    </a:lnTo>
                    <a:lnTo>
                      <a:pt x="47" y="20"/>
                    </a:lnTo>
                    <a:lnTo>
                      <a:pt x="48" y="17"/>
                    </a:lnTo>
                    <a:lnTo>
                      <a:pt x="49" y="14"/>
                    </a:lnTo>
                    <a:lnTo>
                      <a:pt x="51" y="11"/>
                    </a:lnTo>
                    <a:lnTo>
                      <a:pt x="52" y="7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3" name="Freeform 1859"/>
              <p:cNvSpPr>
                <a:spLocks/>
              </p:cNvSpPr>
              <p:nvPr/>
            </p:nvSpPr>
            <p:spPr bwMode="auto">
              <a:xfrm>
                <a:off x="1637" y="117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4" name="Freeform 1860"/>
              <p:cNvSpPr>
                <a:spLocks/>
              </p:cNvSpPr>
              <p:nvPr/>
            </p:nvSpPr>
            <p:spPr bwMode="auto">
              <a:xfrm>
                <a:off x="1638" y="11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5" name="Freeform 1861"/>
              <p:cNvSpPr>
                <a:spLocks/>
              </p:cNvSpPr>
              <p:nvPr/>
            </p:nvSpPr>
            <p:spPr bwMode="auto">
              <a:xfrm>
                <a:off x="1648" y="11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6" name="Freeform 1862"/>
              <p:cNvSpPr>
                <a:spLocks/>
              </p:cNvSpPr>
              <p:nvPr/>
            </p:nvSpPr>
            <p:spPr bwMode="auto">
              <a:xfrm>
                <a:off x="1616" y="1167"/>
                <a:ext cx="40" cy="40"/>
              </a:xfrm>
              <a:custGeom>
                <a:avLst/>
                <a:gdLst>
                  <a:gd name="T0" fmla="*/ 5 w 40"/>
                  <a:gd name="T1" fmla="*/ 37 h 40"/>
                  <a:gd name="T2" fmla="*/ 9 w 40"/>
                  <a:gd name="T3" fmla="*/ 37 h 40"/>
                  <a:gd name="T4" fmla="*/ 10 w 40"/>
                  <a:gd name="T5" fmla="*/ 35 h 40"/>
                  <a:gd name="T6" fmla="*/ 11 w 40"/>
                  <a:gd name="T7" fmla="*/ 35 h 40"/>
                  <a:gd name="T8" fmla="*/ 13 w 40"/>
                  <a:gd name="T9" fmla="*/ 33 h 40"/>
                  <a:gd name="T10" fmla="*/ 18 w 40"/>
                  <a:gd name="T11" fmla="*/ 30 h 40"/>
                  <a:gd name="T12" fmla="*/ 21 w 40"/>
                  <a:gd name="T13" fmla="*/ 26 h 40"/>
                  <a:gd name="T14" fmla="*/ 21 w 40"/>
                  <a:gd name="T15" fmla="*/ 22 h 40"/>
                  <a:gd name="T16" fmla="*/ 22 w 40"/>
                  <a:gd name="T17" fmla="*/ 25 h 40"/>
                  <a:gd name="T18" fmla="*/ 28 w 40"/>
                  <a:gd name="T19" fmla="*/ 20 h 40"/>
                  <a:gd name="T20" fmla="*/ 27 w 40"/>
                  <a:gd name="T21" fmla="*/ 18 h 40"/>
                  <a:gd name="T22" fmla="*/ 27 w 40"/>
                  <a:gd name="T23" fmla="*/ 17 h 40"/>
                  <a:gd name="T24" fmla="*/ 28 w 40"/>
                  <a:gd name="T25" fmla="*/ 15 h 40"/>
                  <a:gd name="T26" fmla="*/ 32 w 40"/>
                  <a:gd name="T27" fmla="*/ 17 h 40"/>
                  <a:gd name="T28" fmla="*/ 36 w 40"/>
                  <a:gd name="T29" fmla="*/ 12 h 40"/>
                  <a:gd name="T30" fmla="*/ 38 w 40"/>
                  <a:gd name="T31" fmla="*/ 12 h 40"/>
                  <a:gd name="T32" fmla="*/ 36 w 40"/>
                  <a:gd name="T33" fmla="*/ 8 h 40"/>
                  <a:gd name="T34" fmla="*/ 33 w 40"/>
                  <a:gd name="T35" fmla="*/ 12 h 40"/>
                  <a:gd name="T36" fmla="*/ 33 w 40"/>
                  <a:gd name="T37" fmla="*/ 11 h 40"/>
                  <a:gd name="T38" fmla="*/ 37 w 40"/>
                  <a:gd name="T39" fmla="*/ 8 h 40"/>
                  <a:gd name="T40" fmla="*/ 38 w 40"/>
                  <a:gd name="T41" fmla="*/ 6 h 40"/>
                  <a:gd name="T42" fmla="*/ 38 w 40"/>
                  <a:gd name="T43" fmla="*/ 5 h 40"/>
                  <a:gd name="T44" fmla="*/ 37 w 40"/>
                  <a:gd name="T45" fmla="*/ 5 h 40"/>
                  <a:gd name="T46" fmla="*/ 36 w 40"/>
                  <a:gd name="T47" fmla="*/ 2 h 40"/>
                  <a:gd name="T48" fmla="*/ 37 w 40"/>
                  <a:gd name="T49" fmla="*/ 1 h 40"/>
                  <a:gd name="T50" fmla="*/ 35 w 40"/>
                  <a:gd name="T51" fmla="*/ 2 h 40"/>
                  <a:gd name="T52" fmla="*/ 31 w 40"/>
                  <a:gd name="T53" fmla="*/ 1 h 40"/>
                  <a:gd name="T54" fmla="*/ 32 w 40"/>
                  <a:gd name="T55" fmla="*/ 2 h 40"/>
                  <a:gd name="T56" fmla="*/ 31 w 40"/>
                  <a:gd name="T57" fmla="*/ 4 h 40"/>
                  <a:gd name="T58" fmla="*/ 36 w 40"/>
                  <a:gd name="T59" fmla="*/ 4 h 40"/>
                  <a:gd name="T60" fmla="*/ 32 w 40"/>
                  <a:gd name="T61" fmla="*/ 6 h 40"/>
                  <a:gd name="T62" fmla="*/ 27 w 40"/>
                  <a:gd name="T63" fmla="*/ 5 h 40"/>
                  <a:gd name="T64" fmla="*/ 25 w 40"/>
                  <a:gd name="T65" fmla="*/ 7 h 40"/>
                  <a:gd name="T66" fmla="*/ 23 w 40"/>
                  <a:gd name="T67" fmla="*/ 7 h 40"/>
                  <a:gd name="T68" fmla="*/ 22 w 40"/>
                  <a:gd name="T69" fmla="*/ 8 h 40"/>
                  <a:gd name="T70" fmla="*/ 23 w 40"/>
                  <a:gd name="T71" fmla="*/ 11 h 40"/>
                  <a:gd name="T72" fmla="*/ 22 w 40"/>
                  <a:gd name="T73" fmla="*/ 15 h 40"/>
                  <a:gd name="T74" fmla="*/ 20 w 40"/>
                  <a:gd name="T75" fmla="*/ 13 h 40"/>
                  <a:gd name="T76" fmla="*/ 16 w 40"/>
                  <a:gd name="T77" fmla="*/ 16 h 40"/>
                  <a:gd name="T78" fmla="*/ 15 w 40"/>
                  <a:gd name="T79" fmla="*/ 16 h 40"/>
                  <a:gd name="T80" fmla="*/ 12 w 40"/>
                  <a:gd name="T81" fmla="*/ 20 h 40"/>
                  <a:gd name="T82" fmla="*/ 11 w 40"/>
                  <a:gd name="T83" fmla="*/ 20 h 40"/>
                  <a:gd name="T84" fmla="*/ 7 w 40"/>
                  <a:gd name="T85" fmla="*/ 23 h 40"/>
                  <a:gd name="T86" fmla="*/ 5 w 40"/>
                  <a:gd name="T87" fmla="*/ 25 h 40"/>
                  <a:gd name="T88" fmla="*/ 0 w 40"/>
                  <a:gd name="T89" fmla="*/ 28 h 40"/>
                  <a:gd name="T90" fmla="*/ 4 w 40"/>
                  <a:gd name="T91" fmla="*/ 38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" h="40">
                    <a:moveTo>
                      <a:pt x="5" y="40"/>
                    </a:moveTo>
                    <a:lnTo>
                      <a:pt x="5" y="38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3" y="15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3" y="7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3" y="13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7" name="Freeform 1863"/>
              <p:cNvSpPr>
                <a:spLocks/>
              </p:cNvSpPr>
              <p:nvPr/>
            </p:nvSpPr>
            <p:spPr bwMode="auto">
              <a:xfrm>
                <a:off x="1657" y="1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8" name="Freeform 1864"/>
              <p:cNvSpPr>
                <a:spLocks/>
              </p:cNvSpPr>
              <p:nvPr/>
            </p:nvSpPr>
            <p:spPr bwMode="auto">
              <a:xfrm>
                <a:off x="1597" y="119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1 h 2"/>
                  <a:gd name="T10" fmla="*/ 1 w 3"/>
                  <a:gd name="T11" fmla="*/ 0 h 2"/>
                  <a:gd name="T12" fmla="*/ 0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89" name="Freeform 1865"/>
              <p:cNvSpPr>
                <a:spLocks/>
              </p:cNvSpPr>
              <p:nvPr/>
            </p:nvSpPr>
            <p:spPr bwMode="auto">
              <a:xfrm>
                <a:off x="1634" y="117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0" name="Freeform 1866"/>
              <p:cNvSpPr>
                <a:spLocks/>
              </p:cNvSpPr>
              <p:nvPr/>
            </p:nvSpPr>
            <p:spPr bwMode="auto">
              <a:xfrm>
                <a:off x="1600" y="12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1" name="Freeform 1867"/>
              <p:cNvSpPr>
                <a:spLocks/>
              </p:cNvSpPr>
              <p:nvPr/>
            </p:nvSpPr>
            <p:spPr bwMode="auto">
              <a:xfrm>
                <a:off x="1597" y="121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2" name="Freeform 1868"/>
              <p:cNvSpPr>
                <a:spLocks/>
              </p:cNvSpPr>
              <p:nvPr/>
            </p:nvSpPr>
            <p:spPr bwMode="auto">
              <a:xfrm>
                <a:off x="1600" y="121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0 h 5"/>
                  <a:gd name="T4" fmla="*/ 2 w 3"/>
                  <a:gd name="T5" fmla="*/ 2 h 5"/>
                  <a:gd name="T6" fmla="*/ 1 w 3"/>
                  <a:gd name="T7" fmla="*/ 2 h 5"/>
                  <a:gd name="T8" fmla="*/ 0 w 3"/>
                  <a:gd name="T9" fmla="*/ 3 h 5"/>
                  <a:gd name="T10" fmla="*/ 1 w 3"/>
                  <a:gd name="T11" fmla="*/ 5 h 5"/>
                  <a:gd name="T12" fmla="*/ 1 w 3"/>
                  <a:gd name="T13" fmla="*/ 4 h 5"/>
                  <a:gd name="T14" fmla="*/ 1 w 3"/>
                  <a:gd name="T15" fmla="*/ 3 h 5"/>
                  <a:gd name="T16" fmla="*/ 2 w 3"/>
                  <a:gd name="T17" fmla="*/ 3 h 5"/>
                  <a:gd name="T18" fmla="*/ 3 w 3"/>
                  <a:gd name="T19" fmla="*/ 3 h 5"/>
                  <a:gd name="T20" fmla="*/ 3 w 3"/>
                  <a:gd name="T21" fmla="*/ 2 h 5"/>
                  <a:gd name="T22" fmla="*/ 3 w 3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3" name="Freeform 1869"/>
              <p:cNvSpPr>
                <a:spLocks/>
              </p:cNvSpPr>
              <p:nvPr/>
            </p:nvSpPr>
            <p:spPr bwMode="auto">
              <a:xfrm>
                <a:off x="1600" y="121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4" name="Freeform 1870"/>
              <p:cNvSpPr>
                <a:spLocks/>
              </p:cNvSpPr>
              <p:nvPr/>
            </p:nvSpPr>
            <p:spPr bwMode="auto">
              <a:xfrm>
                <a:off x="1605" y="121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5" name="Freeform 1871"/>
              <p:cNvSpPr>
                <a:spLocks/>
              </p:cNvSpPr>
              <p:nvPr/>
            </p:nvSpPr>
            <p:spPr bwMode="auto">
              <a:xfrm>
                <a:off x="1606" y="12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6" name="Freeform 1872"/>
              <p:cNvSpPr>
                <a:spLocks/>
              </p:cNvSpPr>
              <p:nvPr/>
            </p:nvSpPr>
            <p:spPr bwMode="auto">
              <a:xfrm>
                <a:off x="1582" y="1199"/>
                <a:ext cx="35" cy="22"/>
              </a:xfrm>
              <a:custGeom>
                <a:avLst/>
                <a:gdLst>
                  <a:gd name="T0" fmla="*/ 30 w 35"/>
                  <a:gd name="T1" fmla="*/ 3 h 22"/>
                  <a:gd name="T2" fmla="*/ 26 w 35"/>
                  <a:gd name="T3" fmla="*/ 0 h 22"/>
                  <a:gd name="T4" fmla="*/ 21 w 35"/>
                  <a:gd name="T5" fmla="*/ 0 h 22"/>
                  <a:gd name="T6" fmla="*/ 21 w 35"/>
                  <a:gd name="T7" fmla="*/ 3 h 22"/>
                  <a:gd name="T8" fmla="*/ 19 w 35"/>
                  <a:gd name="T9" fmla="*/ 1 h 22"/>
                  <a:gd name="T10" fmla="*/ 18 w 35"/>
                  <a:gd name="T11" fmla="*/ 3 h 22"/>
                  <a:gd name="T12" fmla="*/ 16 w 35"/>
                  <a:gd name="T13" fmla="*/ 5 h 22"/>
                  <a:gd name="T14" fmla="*/ 15 w 35"/>
                  <a:gd name="T15" fmla="*/ 6 h 22"/>
                  <a:gd name="T16" fmla="*/ 14 w 35"/>
                  <a:gd name="T17" fmla="*/ 6 h 22"/>
                  <a:gd name="T18" fmla="*/ 13 w 35"/>
                  <a:gd name="T19" fmla="*/ 5 h 22"/>
                  <a:gd name="T20" fmla="*/ 11 w 35"/>
                  <a:gd name="T21" fmla="*/ 6 h 22"/>
                  <a:gd name="T22" fmla="*/ 10 w 35"/>
                  <a:gd name="T23" fmla="*/ 6 h 22"/>
                  <a:gd name="T24" fmla="*/ 9 w 35"/>
                  <a:gd name="T25" fmla="*/ 6 h 22"/>
                  <a:gd name="T26" fmla="*/ 8 w 35"/>
                  <a:gd name="T27" fmla="*/ 8 h 22"/>
                  <a:gd name="T28" fmla="*/ 8 w 35"/>
                  <a:gd name="T29" fmla="*/ 6 h 22"/>
                  <a:gd name="T30" fmla="*/ 6 w 35"/>
                  <a:gd name="T31" fmla="*/ 8 h 22"/>
                  <a:gd name="T32" fmla="*/ 5 w 35"/>
                  <a:gd name="T33" fmla="*/ 8 h 22"/>
                  <a:gd name="T34" fmla="*/ 3 w 35"/>
                  <a:gd name="T35" fmla="*/ 9 h 22"/>
                  <a:gd name="T36" fmla="*/ 3 w 35"/>
                  <a:gd name="T37" fmla="*/ 11 h 22"/>
                  <a:gd name="T38" fmla="*/ 3 w 35"/>
                  <a:gd name="T39" fmla="*/ 10 h 22"/>
                  <a:gd name="T40" fmla="*/ 1 w 35"/>
                  <a:gd name="T41" fmla="*/ 9 h 22"/>
                  <a:gd name="T42" fmla="*/ 0 w 35"/>
                  <a:gd name="T43" fmla="*/ 9 h 22"/>
                  <a:gd name="T44" fmla="*/ 0 w 35"/>
                  <a:gd name="T45" fmla="*/ 10 h 22"/>
                  <a:gd name="T46" fmla="*/ 0 w 35"/>
                  <a:gd name="T47" fmla="*/ 11 h 22"/>
                  <a:gd name="T48" fmla="*/ 1 w 35"/>
                  <a:gd name="T49" fmla="*/ 13 h 22"/>
                  <a:gd name="T50" fmla="*/ 1 w 35"/>
                  <a:gd name="T51" fmla="*/ 15 h 22"/>
                  <a:gd name="T52" fmla="*/ 1 w 35"/>
                  <a:gd name="T53" fmla="*/ 21 h 22"/>
                  <a:gd name="T54" fmla="*/ 0 w 35"/>
                  <a:gd name="T55" fmla="*/ 22 h 22"/>
                  <a:gd name="T56" fmla="*/ 3 w 35"/>
                  <a:gd name="T57" fmla="*/ 21 h 22"/>
                  <a:gd name="T58" fmla="*/ 3 w 35"/>
                  <a:gd name="T59" fmla="*/ 20 h 22"/>
                  <a:gd name="T60" fmla="*/ 3 w 35"/>
                  <a:gd name="T61" fmla="*/ 21 h 22"/>
                  <a:gd name="T62" fmla="*/ 1 w 35"/>
                  <a:gd name="T63" fmla="*/ 20 h 22"/>
                  <a:gd name="T64" fmla="*/ 3 w 35"/>
                  <a:gd name="T65" fmla="*/ 19 h 22"/>
                  <a:gd name="T66" fmla="*/ 4 w 35"/>
                  <a:gd name="T67" fmla="*/ 18 h 22"/>
                  <a:gd name="T68" fmla="*/ 5 w 35"/>
                  <a:gd name="T69" fmla="*/ 19 h 22"/>
                  <a:gd name="T70" fmla="*/ 6 w 35"/>
                  <a:gd name="T71" fmla="*/ 20 h 22"/>
                  <a:gd name="T72" fmla="*/ 9 w 35"/>
                  <a:gd name="T73" fmla="*/ 19 h 22"/>
                  <a:gd name="T74" fmla="*/ 10 w 35"/>
                  <a:gd name="T75" fmla="*/ 18 h 22"/>
                  <a:gd name="T76" fmla="*/ 13 w 35"/>
                  <a:gd name="T77" fmla="*/ 18 h 22"/>
                  <a:gd name="T78" fmla="*/ 14 w 35"/>
                  <a:gd name="T79" fmla="*/ 19 h 22"/>
                  <a:gd name="T80" fmla="*/ 15 w 35"/>
                  <a:gd name="T81" fmla="*/ 18 h 22"/>
                  <a:gd name="T82" fmla="*/ 18 w 35"/>
                  <a:gd name="T83" fmla="*/ 18 h 22"/>
                  <a:gd name="T84" fmla="*/ 19 w 35"/>
                  <a:gd name="T85" fmla="*/ 20 h 22"/>
                  <a:gd name="T86" fmla="*/ 20 w 35"/>
                  <a:gd name="T87" fmla="*/ 19 h 22"/>
                  <a:gd name="T88" fmla="*/ 20 w 35"/>
                  <a:gd name="T89" fmla="*/ 18 h 22"/>
                  <a:gd name="T90" fmla="*/ 21 w 35"/>
                  <a:gd name="T91" fmla="*/ 19 h 22"/>
                  <a:gd name="T92" fmla="*/ 21 w 35"/>
                  <a:gd name="T93" fmla="*/ 20 h 22"/>
                  <a:gd name="T94" fmla="*/ 23 w 35"/>
                  <a:gd name="T95" fmla="*/ 20 h 22"/>
                  <a:gd name="T96" fmla="*/ 24 w 35"/>
                  <a:gd name="T97" fmla="*/ 19 h 22"/>
                  <a:gd name="T98" fmla="*/ 24 w 35"/>
                  <a:gd name="T99" fmla="*/ 18 h 22"/>
                  <a:gd name="T100" fmla="*/ 25 w 35"/>
                  <a:gd name="T101" fmla="*/ 18 h 22"/>
                  <a:gd name="T102" fmla="*/ 28 w 35"/>
                  <a:gd name="T103" fmla="*/ 16 h 22"/>
                  <a:gd name="T104" fmla="*/ 28 w 35"/>
                  <a:gd name="T105" fmla="*/ 15 h 22"/>
                  <a:gd name="T106" fmla="*/ 29 w 35"/>
                  <a:gd name="T107" fmla="*/ 15 h 22"/>
                  <a:gd name="T108" fmla="*/ 30 w 35"/>
                  <a:gd name="T109" fmla="*/ 15 h 22"/>
                  <a:gd name="T110" fmla="*/ 31 w 35"/>
                  <a:gd name="T111" fmla="*/ 13 h 22"/>
                  <a:gd name="T112" fmla="*/ 33 w 35"/>
                  <a:gd name="T113" fmla="*/ 11 h 22"/>
                  <a:gd name="T114" fmla="*/ 35 w 35"/>
                  <a:gd name="T115" fmla="*/ 9 h 22"/>
                  <a:gd name="T116" fmla="*/ 33 w 35"/>
                  <a:gd name="T117" fmla="*/ 5 h 22"/>
                  <a:gd name="T118" fmla="*/ 30 w 35"/>
                  <a:gd name="T119" fmla="*/ 3 h 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" h="22">
                    <a:moveTo>
                      <a:pt x="30" y="3"/>
                    </a:moveTo>
                    <a:lnTo>
                      <a:pt x="26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6" y="20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9" y="20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797" name="Rectangle 1873"/>
              <p:cNvSpPr>
                <a:spLocks noChangeArrowheads="1"/>
              </p:cNvSpPr>
              <p:nvPr/>
            </p:nvSpPr>
            <p:spPr bwMode="auto">
              <a:xfrm>
                <a:off x="1792" y="1051"/>
                <a:ext cx="3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8" name="Rectangle 1874"/>
              <p:cNvSpPr>
                <a:spLocks noChangeArrowheads="1"/>
              </p:cNvSpPr>
              <p:nvPr/>
            </p:nvSpPr>
            <p:spPr bwMode="auto">
              <a:xfrm>
                <a:off x="1787" y="1056"/>
                <a:ext cx="3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9" name="Freeform 1875"/>
              <p:cNvSpPr>
                <a:spLocks/>
              </p:cNvSpPr>
              <p:nvPr/>
            </p:nvSpPr>
            <p:spPr bwMode="auto">
              <a:xfrm>
                <a:off x="1792" y="10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0" name="Freeform 1876"/>
              <p:cNvSpPr>
                <a:spLocks/>
              </p:cNvSpPr>
              <p:nvPr/>
            </p:nvSpPr>
            <p:spPr bwMode="auto">
              <a:xfrm>
                <a:off x="1736" y="1050"/>
                <a:ext cx="96" cy="56"/>
              </a:xfrm>
              <a:custGeom>
                <a:avLst/>
                <a:gdLst>
                  <a:gd name="T0" fmla="*/ 8 w 96"/>
                  <a:gd name="T1" fmla="*/ 52 h 56"/>
                  <a:gd name="T2" fmla="*/ 13 w 96"/>
                  <a:gd name="T3" fmla="*/ 51 h 56"/>
                  <a:gd name="T4" fmla="*/ 14 w 96"/>
                  <a:gd name="T5" fmla="*/ 47 h 56"/>
                  <a:gd name="T6" fmla="*/ 20 w 96"/>
                  <a:gd name="T7" fmla="*/ 42 h 56"/>
                  <a:gd name="T8" fmla="*/ 23 w 96"/>
                  <a:gd name="T9" fmla="*/ 43 h 56"/>
                  <a:gd name="T10" fmla="*/ 31 w 96"/>
                  <a:gd name="T11" fmla="*/ 34 h 56"/>
                  <a:gd name="T12" fmla="*/ 38 w 96"/>
                  <a:gd name="T13" fmla="*/ 27 h 56"/>
                  <a:gd name="T14" fmla="*/ 41 w 96"/>
                  <a:gd name="T15" fmla="*/ 22 h 56"/>
                  <a:gd name="T16" fmla="*/ 43 w 96"/>
                  <a:gd name="T17" fmla="*/ 21 h 56"/>
                  <a:gd name="T18" fmla="*/ 48 w 96"/>
                  <a:gd name="T19" fmla="*/ 19 h 56"/>
                  <a:gd name="T20" fmla="*/ 54 w 96"/>
                  <a:gd name="T21" fmla="*/ 12 h 56"/>
                  <a:gd name="T22" fmla="*/ 55 w 96"/>
                  <a:gd name="T23" fmla="*/ 12 h 56"/>
                  <a:gd name="T24" fmla="*/ 58 w 96"/>
                  <a:gd name="T25" fmla="*/ 12 h 56"/>
                  <a:gd name="T26" fmla="*/ 60 w 96"/>
                  <a:gd name="T27" fmla="*/ 15 h 56"/>
                  <a:gd name="T28" fmla="*/ 71 w 96"/>
                  <a:gd name="T29" fmla="*/ 15 h 56"/>
                  <a:gd name="T30" fmla="*/ 77 w 96"/>
                  <a:gd name="T31" fmla="*/ 14 h 56"/>
                  <a:gd name="T32" fmla="*/ 84 w 96"/>
                  <a:gd name="T33" fmla="*/ 12 h 56"/>
                  <a:gd name="T34" fmla="*/ 75 w 96"/>
                  <a:gd name="T35" fmla="*/ 11 h 56"/>
                  <a:gd name="T36" fmla="*/ 70 w 96"/>
                  <a:gd name="T37" fmla="*/ 11 h 56"/>
                  <a:gd name="T38" fmla="*/ 75 w 96"/>
                  <a:gd name="T39" fmla="*/ 10 h 56"/>
                  <a:gd name="T40" fmla="*/ 84 w 96"/>
                  <a:gd name="T41" fmla="*/ 10 h 56"/>
                  <a:gd name="T42" fmla="*/ 89 w 96"/>
                  <a:gd name="T43" fmla="*/ 9 h 56"/>
                  <a:gd name="T44" fmla="*/ 92 w 96"/>
                  <a:gd name="T45" fmla="*/ 7 h 56"/>
                  <a:gd name="T46" fmla="*/ 89 w 96"/>
                  <a:gd name="T47" fmla="*/ 6 h 56"/>
                  <a:gd name="T48" fmla="*/ 91 w 96"/>
                  <a:gd name="T49" fmla="*/ 5 h 56"/>
                  <a:gd name="T50" fmla="*/ 95 w 96"/>
                  <a:gd name="T51" fmla="*/ 5 h 56"/>
                  <a:gd name="T52" fmla="*/ 94 w 96"/>
                  <a:gd name="T53" fmla="*/ 4 h 56"/>
                  <a:gd name="T54" fmla="*/ 90 w 96"/>
                  <a:gd name="T55" fmla="*/ 2 h 56"/>
                  <a:gd name="T56" fmla="*/ 89 w 96"/>
                  <a:gd name="T57" fmla="*/ 0 h 56"/>
                  <a:gd name="T58" fmla="*/ 89 w 96"/>
                  <a:gd name="T59" fmla="*/ 1 h 56"/>
                  <a:gd name="T60" fmla="*/ 85 w 96"/>
                  <a:gd name="T61" fmla="*/ 1 h 56"/>
                  <a:gd name="T62" fmla="*/ 82 w 96"/>
                  <a:gd name="T63" fmla="*/ 2 h 56"/>
                  <a:gd name="T64" fmla="*/ 85 w 96"/>
                  <a:gd name="T65" fmla="*/ 5 h 56"/>
                  <a:gd name="T66" fmla="*/ 89 w 96"/>
                  <a:gd name="T67" fmla="*/ 6 h 56"/>
                  <a:gd name="T68" fmla="*/ 85 w 96"/>
                  <a:gd name="T69" fmla="*/ 6 h 56"/>
                  <a:gd name="T70" fmla="*/ 79 w 96"/>
                  <a:gd name="T71" fmla="*/ 2 h 56"/>
                  <a:gd name="T72" fmla="*/ 73 w 96"/>
                  <a:gd name="T73" fmla="*/ 2 h 56"/>
                  <a:gd name="T74" fmla="*/ 65 w 96"/>
                  <a:gd name="T75" fmla="*/ 4 h 56"/>
                  <a:gd name="T76" fmla="*/ 63 w 96"/>
                  <a:gd name="T77" fmla="*/ 1 h 56"/>
                  <a:gd name="T78" fmla="*/ 59 w 96"/>
                  <a:gd name="T79" fmla="*/ 2 h 56"/>
                  <a:gd name="T80" fmla="*/ 63 w 96"/>
                  <a:gd name="T81" fmla="*/ 4 h 56"/>
                  <a:gd name="T82" fmla="*/ 59 w 96"/>
                  <a:gd name="T83" fmla="*/ 5 h 56"/>
                  <a:gd name="T84" fmla="*/ 53 w 96"/>
                  <a:gd name="T85" fmla="*/ 7 h 56"/>
                  <a:gd name="T86" fmla="*/ 49 w 96"/>
                  <a:gd name="T87" fmla="*/ 7 h 56"/>
                  <a:gd name="T88" fmla="*/ 45 w 96"/>
                  <a:gd name="T89" fmla="*/ 9 h 56"/>
                  <a:gd name="T90" fmla="*/ 39 w 96"/>
                  <a:gd name="T91" fmla="*/ 12 h 56"/>
                  <a:gd name="T92" fmla="*/ 38 w 96"/>
                  <a:gd name="T93" fmla="*/ 10 h 56"/>
                  <a:gd name="T94" fmla="*/ 34 w 96"/>
                  <a:gd name="T95" fmla="*/ 14 h 56"/>
                  <a:gd name="T96" fmla="*/ 28 w 96"/>
                  <a:gd name="T97" fmla="*/ 20 h 56"/>
                  <a:gd name="T98" fmla="*/ 25 w 96"/>
                  <a:gd name="T99" fmla="*/ 22 h 56"/>
                  <a:gd name="T100" fmla="*/ 20 w 96"/>
                  <a:gd name="T101" fmla="*/ 29 h 56"/>
                  <a:gd name="T102" fmla="*/ 14 w 96"/>
                  <a:gd name="T103" fmla="*/ 35 h 56"/>
                  <a:gd name="T104" fmla="*/ 12 w 96"/>
                  <a:gd name="T105" fmla="*/ 40 h 56"/>
                  <a:gd name="T106" fmla="*/ 0 w 96"/>
                  <a:gd name="T107" fmla="*/ 46 h 56"/>
                  <a:gd name="T108" fmla="*/ 4 w 96"/>
                  <a:gd name="T109" fmla="*/ 56 h 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6" h="56">
                    <a:moveTo>
                      <a:pt x="7" y="56"/>
                    </a:moveTo>
                    <a:lnTo>
                      <a:pt x="7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48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20" y="42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23" y="43"/>
                    </a:lnTo>
                    <a:lnTo>
                      <a:pt x="24" y="40"/>
                    </a:lnTo>
                    <a:lnTo>
                      <a:pt x="28" y="37"/>
                    </a:lnTo>
                    <a:lnTo>
                      <a:pt x="31" y="34"/>
                    </a:lnTo>
                    <a:lnTo>
                      <a:pt x="33" y="31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41" y="24"/>
                    </a:lnTo>
                    <a:lnTo>
                      <a:pt x="48" y="19"/>
                    </a:lnTo>
                    <a:lnTo>
                      <a:pt x="54" y="15"/>
                    </a:lnTo>
                    <a:lnTo>
                      <a:pt x="53" y="14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5" y="12"/>
                    </a:lnTo>
                    <a:lnTo>
                      <a:pt x="58" y="11"/>
                    </a:lnTo>
                    <a:lnTo>
                      <a:pt x="59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4"/>
                    </a:lnTo>
                    <a:lnTo>
                      <a:pt x="60" y="15"/>
                    </a:lnTo>
                    <a:lnTo>
                      <a:pt x="64" y="15"/>
                    </a:lnTo>
                    <a:lnTo>
                      <a:pt x="68" y="15"/>
                    </a:lnTo>
                    <a:lnTo>
                      <a:pt x="71" y="15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80" y="15"/>
                    </a:lnTo>
                    <a:lnTo>
                      <a:pt x="81" y="14"/>
                    </a:lnTo>
                    <a:lnTo>
                      <a:pt x="84" y="12"/>
                    </a:lnTo>
                    <a:lnTo>
                      <a:pt x="81" y="10"/>
                    </a:lnTo>
                    <a:lnTo>
                      <a:pt x="76" y="12"/>
                    </a:lnTo>
                    <a:lnTo>
                      <a:pt x="75" y="11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0" y="11"/>
                    </a:lnTo>
                    <a:lnTo>
                      <a:pt x="71" y="11"/>
                    </a:lnTo>
                    <a:lnTo>
                      <a:pt x="74" y="11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1" y="9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4" y="9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87" y="7"/>
                    </a:lnTo>
                    <a:lnTo>
                      <a:pt x="89" y="6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4" y="5"/>
                    </a:lnTo>
                    <a:lnTo>
                      <a:pt x="95" y="5"/>
                    </a:lnTo>
                    <a:lnTo>
                      <a:pt x="96" y="4"/>
                    </a:lnTo>
                    <a:lnTo>
                      <a:pt x="95" y="4"/>
                    </a:lnTo>
                    <a:lnTo>
                      <a:pt x="94" y="4"/>
                    </a:lnTo>
                    <a:lnTo>
                      <a:pt x="94" y="5"/>
                    </a:lnTo>
                    <a:lnTo>
                      <a:pt x="89" y="4"/>
                    </a:lnTo>
                    <a:lnTo>
                      <a:pt x="90" y="2"/>
                    </a:lnTo>
                    <a:lnTo>
                      <a:pt x="91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9" y="1"/>
                    </a:lnTo>
                    <a:lnTo>
                      <a:pt x="86" y="4"/>
                    </a:lnTo>
                    <a:lnTo>
                      <a:pt x="85" y="2"/>
                    </a:lnTo>
                    <a:lnTo>
                      <a:pt x="85" y="1"/>
                    </a:lnTo>
                    <a:lnTo>
                      <a:pt x="84" y="1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81" y="4"/>
                    </a:lnTo>
                    <a:lnTo>
                      <a:pt x="82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0" y="5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87" y="6"/>
                    </a:lnTo>
                    <a:lnTo>
                      <a:pt x="85" y="6"/>
                    </a:lnTo>
                    <a:lnTo>
                      <a:pt x="79" y="5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76" y="1"/>
                    </a:lnTo>
                    <a:lnTo>
                      <a:pt x="75" y="1"/>
                    </a:lnTo>
                    <a:lnTo>
                      <a:pt x="73" y="2"/>
                    </a:lnTo>
                    <a:lnTo>
                      <a:pt x="70" y="2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9" y="5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7"/>
                    </a:lnTo>
                    <a:lnTo>
                      <a:pt x="50" y="7"/>
                    </a:lnTo>
                    <a:lnTo>
                      <a:pt x="49" y="9"/>
                    </a:lnTo>
                    <a:lnTo>
                      <a:pt x="49" y="7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0" y="10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4" y="14"/>
                    </a:lnTo>
                    <a:lnTo>
                      <a:pt x="33" y="16"/>
                    </a:lnTo>
                    <a:lnTo>
                      <a:pt x="29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2" y="25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5" y="32"/>
                    </a:lnTo>
                    <a:lnTo>
                      <a:pt x="14" y="35"/>
                    </a:lnTo>
                    <a:lnTo>
                      <a:pt x="12" y="36"/>
                    </a:lnTo>
                    <a:lnTo>
                      <a:pt x="12" y="39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7" y="42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3" y="53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1" name="Freeform 1877"/>
              <p:cNvSpPr>
                <a:spLocks/>
              </p:cNvSpPr>
              <p:nvPr/>
            </p:nvSpPr>
            <p:spPr bwMode="auto">
              <a:xfrm>
                <a:off x="1826" y="10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2" name="Freeform 1878"/>
              <p:cNvSpPr>
                <a:spLocks/>
              </p:cNvSpPr>
              <p:nvPr/>
            </p:nvSpPr>
            <p:spPr bwMode="auto">
              <a:xfrm>
                <a:off x="1699" y="1111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1 w 6"/>
                  <a:gd name="T7" fmla="*/ 4 h 4"/>
                  <a:gd name="T8" fmla="*/ 4 w 6"/>
                  <a:gd name="T9" fmla="*/ 1 h 4"/>
                  <a:gd name="T10" fmla="*/ 6 w 6"/>
                  <a:gd name="T11" fmla="*/ 0 h 4"/>
                  <a:gd name="T12" fmla="*/ 4 w 6"/>
                  <a:gd name="T13" fmla="*/ 0 h 4"/>
                  <a:gd name="T14" fmla="*/ 1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3" name="Freeform 1879"/>
              <p:cNvSpPr>
                <a:spLocks/>
              </p:cNvSpPr>
              <p:nvPr/>
            </p:nvSpPr>
            <p:spPr bwMode="auto">
              <a:xfrm>
                <a:off x="1784" y="105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4" name="Freeform 1880"/>
              <p:cNvSpPr>
                <a:spLocks/>
              </p:cNvSpPr>
              <p:nvPr/>
            </p:nvSpPr>
            <p:spPr bwMode="auto">
              <a:xfrm>
                <a:off x="1700" y="1126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5" name="Freeform 1881"/>
              <p:cNvSpPr>
                <a:spLocks/>
              </p:cNvSpPr>
              <p:nvPr/>
            </p:nvSpPr>
            <p:spPr bwMode="auto">
              <a:xfrm>
                <a:off x="1697" y="11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6" name="Freeform 1882"/>
              <p:cNvSpPr>
                <a:spLocks/>
              </p:cNvSpPr>
              <p:nvPr/>
            </p:nvSpPr>
            <p:spPr bwMode="auto">
              <a:xfrm>
                <a:off x="1700" y="112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5 w 8"/>
                  <a:gd name="T3" fmla="*/ 0 h 7"/>
                  <a:gd name="T4" fmla="*/ 4 w 8"/>
                  <a:gd name="T5" fmla="*/ 1 h 7"/>
                  <a:gd name="T6" fmla="*/ 4 w 8"/>
                  <a:gd name="T7" fmla="*/ 2 h 7"/>
                  <a:gd name="T8" fmla="*/ 2 w 8"/>
                  <a:gd name="T9" fmla="*/ 2 h 7"/>
                  <a:gd name="T10" fmla="*/ 0 w 8"/>
                  <a:gd name="T11" fmla="*/ 5 h 7"/>
                  <a:gd name="T12" fmla="*/ 0 w 8"/>
                  <a:gd name="T13" fmla="*/ 6 h 7"/>
                  <a:gd name="T14" fmla="*/ 3 w 8"/>
                  <a:gd name="T15" fmla="*/ 7 h 7"/>
                  <a:gd name="T16" fmla="*/ 3 w 8"/>
                  <a:gd name="T17" fmla="*/ 6 h 7"/>
                  <a:gd name="T18" fmla="*/ 2 w 8"/>
                  <a:gd name="T19" fmla="*/ 5 h 7"/>
                  <a:gd name="T20" fmla="*/ 3 w 8"/>
                  <a:gd name="T21" fmla="*/ 4 h 7"/>
                  <a:gd name="T22" fmla="*/ 5 w 8"/>
                  <a:gd name="T23" fmla="*/ 2 h 7"/>
                  <a:gd name="T24" fmla="*/ 7 w 8"/>
                  <a:gd name="T25" fmla="*/ 2 h 7"/>
                  <a:gd name="T26" fmla="*/ 8 w 8"/>
                  <a:gd name="T27" fmla="*/ 1 h 7"/>
                  <a:gd name="T28" fmla="*/ 7 w 8"/>
                  <a:gd name="T29" fmla="*/ 0 h 7"/>
                  <a:gd name="T30" fmla="*/ 8 w 8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7" name="Freeform 1883"/>
              <p:cNvSpPr>
                <a:spLocks/>
              </p:cNvSpPr>
              <p:nvPr/>
            </p:nvSpPr>
            <p:spPr bwMode="auto">
              <a:xfrm>
                <a:off x="1699" y="113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8" name="Freeform 1884"/>
              <p:cNvSpPr>
                <a:spLocks/>
              </p:cNvSpPr>
              <p:nvPr/>
            </p:nvSpPr>
            <p:spPr bwMode="auto">
              <a:xfrm>
                <a:off x="1709" y="1128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09" name="Freeform 1885"/>
              <p:cNvSpPr>
                <a:spLocks/>
              </p:cNvSpPr>
              <p:nvPr/>
            </p:nvSpPr>
            <p:spPr bwMode="auto">
              <a:xfrm>
                <a:off x="1709" y="113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0" name="Freeform 1886"/>
              <p:cNvSpPr>
                <a:spLocks/>
              </p:cNvSpPr>
              <p:nvPr/>
            </p:nvSpPr>
            <p:spPr bwMode="auto">
              <a:xfrm>
                <a:off x="1666" y="1106"/>
                <a:ext cx="68" cy="50"/>
              </a:xfrm>
              <a:custGeom>
                <a:avLst/>
                <a:gdLst>
                  <a:gd name="T0" fmla="*/ 54 w 68"/>
                  <a:gd name="T1" fmla="*/ 1 h 50"/>
                  <a:gd name="T2" fmla="*/ 46 w 68"/>
                  <a:gd name="T3" fmla="*/ 6 h 50"/>
                  <a:gd name="T4" fmla="*/ 37 w 68"/>
                  <a:gd name="T5" fmla="*/ 11 h 50"/>
                  <a:gd name="T6" fmla="*/ 33 w 68"/>
                  <a:gd name="T7" fmla="*/ 15 h 50"/>
                  <a:gd name="T8" fmla="*/ 29 w 68"/>
                  <a:gd name="T9" fmla="*/ 19 h 50"/>
                  <a:gd name="T10" fmla="*/ 27 w 68"/>
                  <a:gd name="T11" fmla="*/ 19 h 50"/>
                  <a:gd name="T12" fmla="*/ 22 w 68"/>
                  <a:gd name="T13" fmla="*/ 21 h 50"/>
                  <a:gd name="T14" fmla="*/ 17 w 68"/>
                  <a:gd name="T15" fmla="*/ 25 h 50"/>
                  <a:gd name="T16" fmla="*/ 14 w 68"/>
                  <a:gd name="T17" fmla="*/ 26 h 50"/>
                  <a:gd name="T18" fmla="*/ 11 w 68"/>
                  <a:gd name="T19" fmla="*/ 27 h 50"/>
                  <a:gd name="T20" fmla="*/ 6 w 68"/>
                  <a:gd name="T21" fmla="*/ 33 h 50"/>
                  <a:gd name="T22" fmla="*/ 3 w 68"/>
                  <a:gd name="T23" fmla="*/ 32 h 50"/>
                  <a:gd name="T24" fmla="*/ 2 w 68"/>
                  <a:gd name="T25" fmla="*/ 33 h 50"/>
                  <a:gd name="T26" fmla="*/ 1 w 68"/>
                  <a:gd name="T27" fmla="*/ 37 h 50"/>
                  <a:gd name="T28" fmla="*/ 2 w 68"/>
                  <a:gd name="T29" fmla="*/ 41 h 50"/>
                  <a:gd name="T30" fmla="*/ 0 w 68"/>
                  <a:gd name="T31" fmla="*/ 50 h 50"/>
                  <a:gd name="T32" fmla="*/ 5 w 68"/>
                  <a:gd name="T33" fmla="*/ 46 h 50"/>
                  <a:gd name="T34" fmla="*/ 1 w 68"/>
                  <a:gd name="T35" fmla="*/ 47 h 50"/>
                  <a:gd name="T36" fmla="*/ 6 w 68"/>
                  <a:gd name="T37" fmla="*/ 43 h 50"/>
                  <a:gd name="T38" fmla="*/ 8 w 68"/>
                  <a:gd name="T39" fmla="*/ 41 h 50"/>
                  <a:gd name="T40" fmla="*/ 16 w 68"/>
                  <a:gd name="T41" fmla="*/ 38 h 50"/>
                  <a:gd name="T42" fmla="*/ 22 w 68"/>
                  <a:gd name="T43" fmla="*/ 35 h 50"/>
                  <a:gd name="T44" fmla="*/ 27 w 68"/>
                  <a:gd name="T45" fmla="*/ 32 h 50"/>
                  <a:gd name="T46" fmla="*/ 32 w 68"/>
                  <a:gd name="T47" fmla="*/ 31 h 50"/>
                  <a:gd name="T48" fmla="*/ 37 w 68"/>
                  <a:gd name="T49" fmla="*/ 31 h 50"/>
                  <a:gd name="T50" fmla="*/ 39 w 68"/>
                  <a:gd name="T51" fmla="*/ 28 h 50"/>
                  <a:gd name="T52" fmla="*/ 42 w 68"/>
                  <a:gd name="T53" fmla="*/ 28 h 50"/>
                  <a:gd name="T54" fmla="*/ 44 w 68"/>
                  <a:gd name="T55" fmla="*/ 25 h 50"/>
                  <a:gd name="T56" fmla="*/ 51 w 68"/>
                  <a:gd name="T57" fmla="*/ 22 h 50"/>
                  <a:gd name="T58" fmla="*/ 54 w 68"/>
                  <a:gd name="T59" fmla="*/ 19 h 50"/>
                  <a:gd name="T60" fmla="*/ 59 w 68"/>
                  <a:gd name="T61" fmla="*/ 14 h 50"/>
                  <a:gd name="T62" fmla="*/ 68 w 68"/>
                  <a:gd name="T63" fmla="*/ 5 h 50"/>
                  <a:gd name="T64" fmla="*/ 62 w 68"/>
                  <a:gd name="T65" fmla="*/ 0 h 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50">
                    <a:moveTo>
                      <a:pt x="62" y="0"/>
                    </a:moveTo>
                    <a:lnTo>
                      <a:pt x="54" y="1"/>
                    </a:lnTo>
                    <a:lnTo>
                      <a:pt x="47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7" y="11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6"/>
                    </a:lnTo>
                    <a:lnTo>
                      <a:pt x="29" y="19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19" y="22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6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7"/>
                    </a:lnTo>
                    <a:lnTo>
                      <a:pt x="3" y="45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6" y="38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7" y="32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4" y="31"/>
                    </a:lnTo>
                    <a:lnTo>
                      <a:pt x="37" y="31"/>
                    </a:lnTo>
                    <a:lnTo>
                      <a:pt x="37" y="28"/>
                    </a:lnTo>
                    <a:lnTo>
                      <a:pt x="39" y="28"/>
                    </a:lnTo>
                    <a:lnTo>
                      <a:pt x="41" y="30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51" y="22"/>
                    </a:lnTo>
                    <a:lnTo>
                      <a:pt x="52" y="20"/>
                    </a:lnTo>
                    <a:lnTo>
                      <a:pt x="54" y="19"/>
                    </a:lnTo>
                    <a:lnTo>
                      <a:pt x="58" y="16"/>
                    </a:lnTo>
                    <a:lnTo>
                      <a:pt x="59" y="14"/>
                    </a:lnTo>
                    <a:lnTo>
                      <a:pt x="64" y="10"/>
                    </a:lnTo>
                    <a:lnTo>
                      <a:pt x="68" y="5"/>
                    </a:lnTo>
                    <a:lnTo>
                      <a:pt x="65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1" name="Freeform 1887"/>
              <p:cNvSpPr>
                <a:spLocks/>
              </p:cNvSpPr>
              <p:nvPr/>
            </p:nvSpPr>
            <p:spPr bwMode="auto">
              <a:xfrm>
                <a:off x="1920" y="1117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7 w 7"/>
                  <a:gd name="T3" fmla="*/ 3 h 4"/>
                  <a:gd name="T4" fmla="*/ 7 w 7"/>
                  <a:gd name="T5" fmla="*/ 4 h 4"/>
                  <a:gd name="T6" fmla="*/ 0 w 7"/>
                  <a:gd name="T7" fmla="*/ 0 h 4"/>
                  <a:gd name="T8" fmla="*/ 3 w 7"/>
                  <a:gd name="T9" fmla="*/ 0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2" name="Freeform 1888"/>
              <p:cNvSpPr>
                <a:spLocks/>
              </p:cNvSpPr>
              <p:nvPr/>
            </p:nvSpPr>
            <p:spPr bwMode="auto">
              <a:xfrm>
                <a:off x="1909" y="1113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4 w 5"/>
                  <a:gd name="T3" fmla="*/ 4 h 4"/>
                  <a:gd name="T4" fmla="*/ 1 w 5"/>
                  <a:gd name="T5" fmla="*/ 2 h 4"/>
                  <a:gd name="T6" fmla="*/ 0 w 5"/>
                  <a:gd name="T7" fmla="*/ 0 h 4"/>
                  <a:gd name="T8" fmla="*/ 1 w 5"/>
                  <a:gd name="T9" fmla="*/ 0 h 4"/>
                  <a:gd name="T10" fmla="*/ 5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3" name="Freeform 1889"/>
              <p:cNvSpPr>
                <a:spLocks/>
              </p:cNvSpPr>
              <p:nvPr/>
            </p:nvSpPr>
            <p:spPr bwMode="auto">
              <a:xfrm>
                <a:off x="1913" y="1130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  <a:gd name="T6" fmla="*/ 2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4" name="Freeform 1890"/>
              <p:cNvSpPr>
                <a:spLocks/>
              </p:cNvSpPr>
              <p:nvPr/>
            </p:nvSpPr>
            <p:spPr bwMode="auto">
              <a:xfrm>
                <a:off x="1775" y="1074"/>
                <a:ext cx="206" cy="111"/>
              </a:xfrm>
              <a:custGeom>
                <a:avLst/>
                <a:gdLst>
                  <a:gd name="T0" fmla="*/ 5 w 206"/>
                  <a:gd name="T1" fmla="*/ 36 h 111"/>
                  <a:gd name="T2" fmla="*/ 12 w 206"/>
                  <a:gd name="T3" fmla="*/ 29 h 111"/>
                  <a:gd name="T4" fmla="*/ 20 w 206"/>
                  <a:gd name="T5" fmla="*/ 27 h 111"/>
                  <a:gd name="T6" fmla="*/ 19 w 206"/>
                  <a:gd name="T7" fmla="*/ 24 h 111"/>
                  <a:gd name="T8" fmla="*/ 31 w 206"/>
                  <a:gd name="T9" fmla="*/ 16 h 111"/>
                  <a:gd name="T10" fmla="*/ 38 w 206"/>
                  <a:gd name="T11" fmla="*/ 16 h 111"/>
                  <a:gd name="T12" fmla="*/ 56 w 206"/>
                  <a:gd name="T13" fmla="*/ 11 h 111"/>
                  <a:gd name="T14" fmla="*/ 71 w 206"/>
                  <a:gd name="T15" fmla="*/ 15 h 111"/>
                  <a:gd name="T16" fmla="*/ 87 w 206"/>
                  <a:gd name="T17" fmla="*/ 22 h 111"/>
                  <a:gd name="T18" fmla="*/ 103 w 206"/>
                  <a:gd name="T19" fmla="*/ 27 h 111"/>
                  <a:gd name="T20" fmla="*/ 101 w 206"/>
                  <a:gd name="T21" fmla="*/ 28 h 111"/>
                  <a:gd name="T22" fmla="*/ 128 w 206"/>
                  <a:gd name="T23" fmla="*/ 46 h 111"/>
                  <a:gd name="T24" fmla="*/ 133 w 206"/>
                  <a:gd name="T25" fmla="*/ 46 h 111"/>
                  <a:gd name="T26" fmla="*/ 134 w 206"/>
                  <a:gd name="T27" fmla="*/ 48 h 111"/>
                  <a:gd name="T28" fmla="*/ 133 w 206"/>
                  <a:gd name="T29" fmla="*/ 47 h 111"/>
                  <a:gd name="T30" fmla="*/ 137 w 206"/>
                  <a:gd name="T31" fmla="*/ 48 h 111"/>
                  <a:gd name="T32" fmla="*/ 142 w 206"/>
                  <a:gd name="T33" fmla="*/ 52 h 111"/>
                  <a:gd name="T34" fmla="*/ 152 w 206"/>
                  <a:gd name="T35" fmla="*/ 63 h 111"/>
                  <a:gd name="T36" fmla="*/ 170 w 206"/>
                  <a:gd name="T37" fmla="*/ 79 h 111"/>
                  <a:gd name="T38" fmla="*/ 173 w 206"/>
                  <a:gd name="T39" fmla="*/ 83 h 111"/>
                  <a:gd name="T40" fmla="*/ 181 w 206"/>
                  <a:gd name="T41" fmla="*/ 90 h 111"/>
                  <a:gd name="T42" fmla="*/ 170 w 206"/>
                  <a:gd name="T43" fmla="*/ 78 h 111"/>
                  <a:gd name="T44" fmla="*/ 163 w 206"/>
                  <a:gd name="T45" fmla="*/ 69 h 111"/>
                  <a:gd name="T46" fmla="*/ 168 w 206"/>
                  <a:gd name="T47" fmla="*/ 74 h 111"/>
                  <a:gd name="T48" fmla="*/ 183 w 206"/>
                  <a:gd name="T49" fmla="*/ 87 h 111"/>
                  <a:gd name="T50" fmla="*/ 190 w 206"/>
                  <a:gd name="T51" fmla="*/ 97 h 111"/>
                  <a:gd name="T52" fmla="*/ 195 w 206"/>
                  <a:gd name="T53" fmla="*/ 103 h 111"/>
                  <a:gd name="T54" fmla="*/ 198 w 206"/>
                  <a:gd name="T55" fmla="*/ 104 h 111"/>
                  <a:gd name="T56" fmla="*/ 195 w 206"/>
                  <a:gd name="T57" fmla="*/ 100 h 111"/>
                  <a:gd name="T58" fmla="*/ 200 w 206"/>
                  <a:gd name="T59" fmla="*/ 104 h 111"/>
                  <a:gd name="T60" fmla="*/ 206 w 206"/>
                  <a:gd name="T61" fmla="*/ 111 h 111"/>
                  <a:gd name="T62" fmla="*/ 203 w 206"/>
                  <a:gd name="T63" fmla="*/ 106 h 111"/>
                  <a:gd name="T64" fmla="*/ 200 w 206"/>
                  <a:gd name="T65" fmla="*/ 99 h 111"/>
                  <a:gd name="T66" fmla="*/ 201 w 206"/>
                  <a:gd name="T67" fmla="*/ 98 h 111"/>
                  <a:gd name="T68" fmla="*/ 196 w 206"/>
                  <a:gd name="T69" fmla="*/ 93 h 111"/>
                  <a:gd name="T70" fmla="*/ 194 w 206"/>
                  <a:gd name="T71" fmla="*/ 90 h 111"/>
                  <a:gd name="T72" fmla="*/ 190 w 206"/>
                  <a:gd name="T73" fmla="*/ 85 h 111"/>
                  <a:gd name="T74" fmla="*/ 188 w 206"/>
                  <a:gd name="T75" fmla="*/ 87 h 111"/>
                  <a:gd name="T76" fmla="*/ 198 w 206"/>
                  <a:gd name="T77" fmla="*/ 100 h 111"/>
                  <a:gd name="T78" fmla="*/ 196 w 206"/>
                  <a:gd name="T79" fmla="*/ 100 h 111"/>
                  <a:gd name="T80" fmla="*/ 183 w 206"/>
                  <a:gd name="T81" fmla="*/ 82 h 111"/>
                  <a:gd name="T82" fmla="*/ 184 w 206"/>
                  <a:gd name="T83" fmla="*/ 78 h 111"/>
                  <a:gd name="T84" fmla="*/ 175 w 206"/>
                  <a:gd name="T85" fmla="*/ 69 h 111"/>
                  <a:gd name="T86" fmla="*/ 164 w 206"/>
                  <a:gd name="T87" fmla="*/ 58 h 111"/>
                  <a:gd name="T88" fmla="*/ 160 w 206"/>
                  <a:gd name="T89" fmla="*/ 53 h 111"/>
                  <a:gd name="T90" fmla="*/ 155 w 206"/>
                  <a:gd name="T91" fmla="*/ 48 h 111"/>
                  <a:gd name="T92" fmla="*/ 154 w 206"/>
                  <a:gd name="T93" fmla="*/ 49 h 111"/>
                  <a:gd name="T94" fmla="*/ 159 w 206"/>
                  <a:gd name="T95" fmla="*/ 54 h 111"/>
                  <a:gd name="T96" fmla="*/ 150 w 206"/>
                  <a:gd name="T97" fmla="*/ 49 h 111"/>
                  <a:gd name="T98" fmla="*/ 137 w 206"/>
                  <a:gd name="T99" fmla="*/ 43 h 111"/>
                  <a:gd name="T100" fmla="*/ 130 w 206"/>
                  <a:gd name="T101" fmla="*/ 37 h 111"/>
                  <a:gd name="T102" fmla="*/ 123 w 206"/>
                  <a:gd name="T103" fmla="*/ 31 h 111"/>
                  <a:gd name="T104" fmla="*/ 111 w 206"/>
                  <a:gd name="T105" fmla="*/ 23 h 111"/>
                  <a:gd name="T106" fmla="*/ 112 w 206"/>
                  <a:gd name="T107" fmla="*/ 22 h 111"/>
                  <a:gd name="T108" fmla="*/ 102 w 206"/>
                  <a:gd name="T109" fmla="*/ 17 h 111"/>
                  <a:gd name="T110" fmla="*/ 84 w 206"/>
                  <a:gd name="T111" fmla="*/ 8 h 111"/>
                  <a:gd name="T112" fmla="*/ 76 w 206"/>
                  <a:gd name="T113" fmla="*/ 5 h 111"/>
                  <a:gd name="T114" fmla="*/ 58 w 206"/>
                  <a:gd name="T115" fmla="*/ 0 h 111"/>
                  <a:gd name="T116" fmla="*/ 37 w 206"/>
                  <a:gd name="T117" fmla="*/ 3 h 111"/>
                  <a:gd name="T118" fmla="*/ 27 w 206"/>
                  <a:gd name="T119" fmla="*/ 11 h 111"/>
                  <a:gd name="T120" fmla="*/ 2 w 206"/>
                  <a:gd name="T121" fmla="*/ 24 h 111"/>
                  <a:gd name="T122" fmla="*/ 0 w 206"/>
                  <a:gd name="T123" fmla="*/ 36 h 111"/>
                  <a:gd name="T124" fmla="*/ 6 w 206"/>
                  <a:gd name="T125" fmla="*/ 36 h 1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6" h="111">
                    <a:moveTo>
                      <a:pt x="6" y="36"/>
                    </a:moveTo>
                    <a:lnTo>
                      <a:pt x="5" y="37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19" y="24"/>
                    </a:lnTo>
                    <a:lnTo>
                      <a:pt x="25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8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2" y="15"/>
                    </a:lnTo>
                    <a:lnTo>
                      <a:pt x="50" y="11"/>
                    </a:lnTo>
                    <a:lnTo>
                      <a:pt x="56" y="11"/>
                    </a:lnTo>
                    <a:lnTo>
                      <a:pt x="61" y="12"/>
                    </a:lnTo>
                    <a:lnTo>
                      <a:pt x="65" y="13"/>
                    </a:lnTo>
                    <a:lnTo>
                      <a:pt x="71" y="15"/>
                    </a:lnTo>
                    <a:lnTo>
                      <a:pt x="77" y="18"/>
                    </a:lnTo>
                    <a:lnTo>
                      <a:pt x="82" y="21"/>
                    </a:lnTo>
                    <a:lnTo>
                      <a:pt x="87" y="22"/>
                    </a:lnTo>
                    <a:lnTo>
                      <a:pt x="92" y="24"/>
                    </a:lnTo>
                    <a:lnTo>
                      <a:pt x="97" y="26"/>
                    </a:lnTo>
                    <a:lnTo>
                      <a:pt x="103" y="27"/>
                    </a:lnTo>
                    <a:lnTo>
                      <a:pt x="104" y="28"/>
                    </a:lnTo>
                    <a:lnTo>
                      <a:pt x="104" y="29"/>
                    </a:lnTo>
                    <a:lnTo>
                      <a:pt x="101" y="28"/>
                    </a:lnTo>
                    <a:lnTo>
                      <a:pt x="97" y="27"/>
                    </a:lnTo>
                    <a:lnTo>
                      <a:pt x="96" y="27"/>
                    </a:lnTo>
                    <a:lnTo>
                      <a:pt x="128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47"/>
                    </a:lnTo>
                    <a:lnTo>
                      <a:pt x="134" y="48"/>
                    </a:lnTo>
                    <a:lnTo>
                      <a:pt x="133" y="48"/>
                    </a:lnTo>
                    <a:lnTo>
                      <a:pt x="134" y="48"/>
                    </a:lnTo>
                    <a:lnTo>
                      <a:pt x="133" y="47"/>
                    </a:lnTo>
                    <a:lnTo>
                      <a:pt x="133" y="46"/>
                    </a:lnTo>
                    <a:lnTo>
                      <a:pt x="134" y="47"/>
                    </a:lnTo>
                    <a:lnTo>
                      <a:pt x="137" y="48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5" y="58"/>
                    </a:lnTo>
                    <a:lnTo>
                      <a:pt x="152" y="63"/>
                    </a:lnTo>
                    <a:lnTo>
                      <a:pt x="158" y="68"/>
                    </a:lnTo>
                    <a:lnTo>
                      <a:pt x="169" y="79"/>
                    </a:lnTo>
                    <a:lnTo>
                      <a:pt x="170" y="79"/>
                    </a:lnTo>
                    <a:lnTo>
                      <a:pt x="173" y="82"/>
                    </a:lnTo>
                    <a:lnTo>
                      <a:pt x="172" y="82"/>
                    </a:lnTo>
                    <a:lnTo>
                      <a:pt x="173" y="83"/>
                    </a:lnTo>
                    <a:lnTo>
                      <a:pt x="175" y="87"/>
                    </a:lnTo>
                    <a:lnTo>
                      <a:pt x="178" y="88"/>
                    </a:lnTo>
                    <a:lnTo>
                      <a:pt x="181" y="90"/>
                    </a:lnTo>
                    <a:lnTo>
                      <a:pt x="181" y="88"/>
                    </a:lnTo>
                    <a:lnTo>
                      <a:pt x="173" y="80"/>
                    </a:lnTo>
                    <a:lnTo>
                      <a:pt x="170" y="78"/>
                    </a:lnTo>
                    <a:lnTo>
                      <a:pt x="167" y="74"/>
                    </a:lnTo>
                    <a:lnTo>
                      <a:pt x="164" y="70"/>
                    </a:lnTo>
                    <a:lnTo>
                      <a:pt x="163" y="69"/>
                    </a:lnTo>
                    <a:lnTo>
                      <a:pt x="164" y="69"/>
                    </a:lnTo>
                    <a:lnTo>
                      <a:pt x="165" y="70"/>
                    </a:lnTo>
                    <a:lnTo>
                      <a:pt x="168" y="74"/>
                    </a:lnTo>
                    <a:lnTo>
                      <a:pt x="172" y="77"/>
                    </a:lnTo>
                    <a:lnTo>
                      <a:pt x="179" y="82"/>
                    </a:lnTo>
                    <a:lnTo>
                      <a:pt x="183" y="87"/>
                    </a:lnTo>
                    <a:lnTo>
                      <a:pt x="184" y="92"/>
                    </a:lnTo>
                    <a:lnTo>
                      <a:pt x="188" y="94"/>
                    </a:lnTo>
                    <a:lnTo>
                      <a:pt x="190" y="97"/>
                    </a:lnTo>
                    <a:lnTo>
                      <a:pt x="193" y="100"/>
                    </a:lnTo>
                    <a:lnTo>
                      <a:pt x="194" y="103"/>
                    </a:lnTo>
                    <a:lnTo>
                      <a:pt x="195" y="103"/>
                    </a:lnTo>
                    <a:lnTo>
                      <a:pt x="198" y="108"/>
                    </a:lnTo>
                    <a:lnTo>
                      <a:pt x="199" y="106"/>
                    </a:lnTo>
                    <a:lnTo>
                      <a:pt x="198" y="104"/>
                    </a:lnTo>
                    <a:lnTo>
                      <a:pt x="193" y="98"/>
                    </a:lnTo>
                    <a:lnTo>
                      <a:pt x="195" y="99"/>
                    </a:lnTo>
                    <a:lnTo>
                      <a:pt x="195" y="100"/>
                    </a:lnTo>
                    <a:lnTo>
                      <a:pt x="198" y="103"/>
                    </a:lnTo>
                    <a:lnTo>
                      <a:pt x="199" y="103"/>
                    </a:lnTo>
                    <a:lnTo>
                      <a:pt x="200" y="104"/>
                    </a:lnTo>
                    <a:lnTo>
                      <a:pt x="201" y="106"/>
                    </a:lnTo>
                    <a:lnTo>
                      <a:pt x="204" y="110"/>
                    </a:lnTo>
                    <a:lnTo>
                      <a:pt x="206" y="111"/>
                    </a:lnTo>
                    <a:lnTo>
                      <a:pt x="206" y="110"/>
                    </a:lnTo>
                    <a:lnTo>
                      <a:pt x="204" y="106"/>
                    </a:lnTo>
                    <a:lnTo>
                      <a:pt x="203" y="106"/>
                    </a:lnTo>
                    <a:lnTo>
                      <a:pt x="198" y="98"/>
                    </a:lnTo>
                    <a:lnTo>
                      <a:pt x="199" y="98"/>
                    </a:lnTo>
                    <a:lnTo>
                      <a:pt x="200" y="99"/>
                    </a:lnTo>
                    <a:lnTo>
                      <a:pt x="201" y="100"/>
                    </a:lnTo>
                    <a:lnTo>
                      <a:pt x="203" y="100"/>
                    </a:lnTo>
                    <a:lnTo>
                      <a:pt x="201" y="98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3"/>
                    </a:lnTo>
                    <a:lnTo>
                      <a:pt x="199" y="97"/>
                    </a:lnTo>
                    <a:lnTo>
                      <a:pt x="195" y="94"/>
                    </a:lnTo>
                    <a:lnTo>
                      <a:pt x="194" y="90"/>
                    </a:lnTo>
                    <a:lnTo>
                      <a:pt x="194" y="89"/>
                    </a:lnTo>
                    <a:lnTo>
                      <a:pt x="193" y="88"/>
                    </a:lnTo>
                    <a:lnTo>
                      <a:pt x="190" y="85"/>
                    </a:lnTo>
                    <a:lnTo>
                      <a:pt x="189" y="85"/>
                    </a:lnTo>
                    <a:lnTo>
                      <a:pt x="186" y="84"/>
                    </a:lnTo>
                    <a:lnTo>
                      <a:pt x="188" y="87"/>
                    </a:lnTo>
                    <a:lnTo>
                      <a:pt x="190" y="90"/>
                    </a:lnTo>
                    <a:lnTo>
                      <a:pt x="195" y="98"/>
                    </a:lnTo>
                    <a:lnTo>
                      <a:pt x="198" y="100"/>
                    </a:lnTo>
                    <a:lnTo>
                      <a:pt x="196" y="100"/>
                    </a:lnTo>
                    <a:lnTo>
                      <a:pt x="196" y="99"/>
                    </a:lnTo>
                    <a:lnTo>
                      <a:pt x="196" y="100"/>
                    </a:lnTo>
                    <a:lnTo>
                      <a:pt x="193" y="95"/>
                    </a:lnTo>
                    <a:lnTo>
                      <a:pt x="189" y="90"/>
                    </a:lnTo>
                    <a:lnTo>
                      <a:pt x="183" y="82"/>
                    </a:lnTo>
                    <a:lnTo>
                      <a:pt x="183" y="79"/>
                    </a:lnTo>
                    <a:lnTo>
                      <a:pt x="183" y="78"/>
                    </a:lnTo>
                    <a:lnTo>
                      <a:pt x="184" y="78"/>
                    </a:lnTo>
                    <a:lnTo>
                      <a:pt x="183" y="75"/>
                    </a:lnTo>
                    <a:lnTo>
                      <a:pt x="180" y="73"/>
                    </a:lnTo>
                    <a:lnTo>
                      <a:pt x="175" y="69"/>
                    </a:lnTo>
                    <a:lnTo>
                      <a:pt x="172" y="65"/>
                    </a:lnTo>
                    <a:lnTo>
                      <a:pt x="168" y="62"/>
                    </a:lnTo>
                    <a:lnTo>
                      <a:pt x="164" y="58"/>
                    </a:lnTo>
                    <a:lnTo>
                      <a:pt x="163" y="58"/>
                    </a:lnTo>
                    <a:lnTo>
                      <a:pt x="159" y="54"/>
                    </a:lnTo>
                    <a:lnTo>
                      <a:pt x="160" y="53"/>
                    </a:lnTo>
                    <a:lnTo>
                      <a:pt x="162" y="53"/>
                    </a:lnTo>
                    <a:lnTo>
                      <a:pt x="160" y="52"/>
                    </a:lnTo>
                    <a:lnTo>
                      <a:pt x="155" y="48"/>
                    </a:lnTo>
                    <a:lnTo>
                      <a:pt x="153" y="47"/>
                    </a:lnTo>
                    <a:lnTo>
                      <a:pt x="152" y="47"/>
                    </a:lnTo>
                    <a:lnTo>
                      <a:pt x="154" y="49"/>
                    </a:lnTo>
                    <a:lnTo>
                      <a:pt x="157" y="52"/>
                    </a:lnTo>
                    <a:lnTo>
                      <a:pt x="158" y="53"/>
                    </a:lnTo>
                    <a:lnTo>
                      <a:pt x="159" y="54"/>
                    </a:lnTo>
                    <a:lnTo>
                      <a:pt x="158" y="54"/>
                    </a:lnTo>
                    <a:lnTo>
                      <a:pt x="154" y="52"/>
                    </a:lnTo>
                    <a:lnTo>
                      <a:pt x="150" y="49"/>
                    </a:lnTo>
                    <a:lnTo>
                      <a:pt x="144" y="46"/>
                    </a:lnTo>
                    <a:lnTo>
                      <a:pt x="142" y="44"/>
                    </a:lnTo>
                    <a:lnTo>
                      <a:pt x="137" y="43"/>
                    </a:lnTo>
                    <a:lnTo>
                      <a:pt x="133" y="39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4" y="38"/>
                    </a:lnTo>
                    <a:lnTo>
                      <a:pt x="128" y="33"/>
                    </a:lnTo>
                    <a:lnTo>
                      <a:pt x="123" y="31"/>
                    </a:lnTo>
                    <a:lnTo>
                      <a:pt x="119" y="28"/>
                    </a:lnTo>
                    <a:lnTo>
                      <a:pt x="116" y="24"/>
                    </a:lnTo>
                    <a:lnTo>
                      <a:pt x="111" y="23"/>
                    </a:lnTo>
                    <a:lnTo>
                      <a:pt x="111" y="22"/>
                    </a:lnTo>
                    <a:lnTo>
                      <a:pt x="113" y="23"/>
                    </a:lnTo>
                    <a:lnTo>
                      <a:pt x="112" y="22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7" y="15"/>
                    </a:lnTo>
                    <a:lnTo>
                      <a:pt x="86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78" y="5"/>
                    </a:lnTo>
                    <a:lnTo>
                      <a:pt x="76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3" y="1"/>
                    </a:lnTo>
                    <a:lnTo>
                      <a:pt x="37" y="3"/>
                    </a:lnTo>
                    <a:lnTo>
                      <a:pt x="30" y="6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4" y="37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5" name="Freeform 1891"/>
              <p:cNvSpPr>
                <a:spLocks/>
              </p:cNvSpPr>
              <p:nvPr/>
            </p:nvSpPr>
            <p:spPr bwMode="auto">
              <a:xfrm>
                <a:off x="1965" y="117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6" name="Freeform 1892"/>
              <p:cNvSpPr>
                <a:spLocks/>
              </p:cNvSpPr>
              <p:nvPr/>
            </p:nvSpPr>
            <p:spPr bwMode="auto">
              <a:xfrm>
                <a:off x="1697" y="1139"/>
                <a:ext cx="13" cy="9"/>
              </a:xfrm>
              <a:custGeom>
                <a:avLst/>
                <a:gdLst>
                  <a:gd name="T0" fmla="*/ 5 w 13"/>
                  <a:gd name="T1" fmla="*/ 3 h 9"/>
                  <a:gd name="T2" fmla="*/ 1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7 w 13"/>
                  <a:gd name="T9" fmla="*/ 4 h 9"/>
                  <a:gd name="T10" fmla="*/ 13 w 13"/>
                  <a:gd name="T11" fmla="*/ 2 h 9"/>
                  <a:gd name="T12" fmla="*/ 12 w 13"/>
                  <a:gd name="T13" fmla="*/ 0 h 9"/>
                  <a:gd name="T14" fmla="*/ 10 w 13"/>
                  <a:gd name="T15" fmla="*/ 2 h 9"/>
                  <a:gd name="T16" fmla="*/ 5 w 13"/>
                  <a:gd name="T17" fmla="*/ 3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9">
                    <a:moveTo>
                      <a:pt x="5" y="3"/>
                    </a:move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7" name="Freeform 1893"/>
              <p:cNvSpPr>
                <a:spLocks/>
              </p:cNvSpPr>
              <p:nvPr/>
            </p:nvSpPr>
            <p:spPr bwMode="auto">
              <a:xfrm>
                <a:off x="1909" y="1108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1 w 6"/>
                  <a:gd name="T5" fmla="*/ 2 h 3"/>
                  <a:gd name="T6" fmla="*/ 4 w 6"/>
                  <a:gd name="T7" fmla="*/ 3 h 3"/>
                  <a:gd name="T8" fmla="*/ 5 w 6"/>
                  <a:gd name="T9" fmla="*/ 3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8" name="Freeform 1894"/>
              <p:cNvSpPr>
                <a:spLocks/>
              </p:cNvSpPr>
              <p:nvPr/>
            </p:nvSpPr>
            <p:spPr bwMode="auto">
              <a:xfrm>
                <a:off x="1688" y="116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3 h 3"/>
                  <a:gd name="T4" fmla="*/ 1 w 5"/>
                  <a:gd name="T5" fmla="*/ 2 h 3"/>
                  <a:gd name="T6" fmla="*/ 5 w 5"/>
                  <a:gd name="T7" fmla="*/ 0 h 3"/>
                  <a:gd name="T8" fmla="*/ 2 w 5"/>
                  <a:gd name="T9" fmla="*/ 1 h 3"/>
                  <a:gd name="T10" fmla="*/ 0 w 5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19" name="Freeform 1895"/>
              <p:cNvSpPr>
                <a:spLocks/>
              </p:cNvSpPr>
              <p:nvPr/>
            </p:nvSpPr>
            <p:spPr bwMode="auto">
              <a:xfrm>
                <a:off x="1678" y="116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1" y="4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0" name="Freeform 1896"/>
              <p:cNvSpPr>
                <a:spLocks/>
              </p:cNvSpPr>
              <p:nvPr/>
            </p:nvSpPr>
            <p:spPr bwMode="auto">
              <a:xfrm>
                <a:off x="1684" y="1159"/>
                <a:ext cx="20" cy="12"/>
              </a:xfrm>
              <a:custGeom>
                <a:avLst/>
                <a:gdLst>
                  <a:gd name="T0" fmla="*/ 19 w 20"/>
                  <a:gd name="T1" fmla="*/ 0 h 12"/>
                  <a:gd name="T2" fmla="*/ 15 w 20"/>
                  <a:gd name="T3" fmla="*/ 2 h 12"/>
                  <a:gd name="T4" fmla="*/ 13 w 20"/>
                  <a:gd name="T5" fmla="*/ 4 h 12"/>
                  <a:gd name="T6" fmla="*/ 10 w 20"/>
                  <a:gd name="T7" fmla="*/ 5 h 12"/>
                  <a:gd name="T8" fmla="*/ 6 w 20"/>
                  <a:gd name="T9" fmla="*/ 7 h 12"/>
                  <a:gd name="T10" fmla="*/ 1 w 20"/>
                  <a:gd name="T11" fmla="*/ 9 h 12"/>
                  <a:gd name="T12" fmla="*/ 0 w 20"/>
                  <a:gd name="T13" fmla="*/ 10 h 12"/>
                  <a:gd name="T14" fmla="*/ 1 w 20"/>
                  <a:gd name="T15" fmla="*/ 10 h 12"/>
                  <a:gd name="T16" fmla="*/ 4 w 20"/>
                  <a:gd name="T17" fmla="*/ 12 h 12"/>
                  <a:gd name="T18" fmla="*/ 5 w 20"/>
                  <a:gd name="T19" fmla="*/ 10 h 12"/>
                  <a:gd name="T20" fmla="*/ 5 w 20"/>
                  <a:gd name="T21" fmla="*/ 9 h 12"/>
                  <a:gd name="T22" fmla="*/ 5 w 20"/>
                  <a:gd name="T23" fmla="*/ 8 h 12"/>
                  <a:gd name="T24" fmla="*/ 8 w 20"/>
                  <a:gd name="T25" fmla="*/ 7 h 12"/>
                  <a:gd name="T26" fmla="*/ 13 w 20"/>
                  <a:gd name="T27" fmla="*/ 4 h 12"/>
                  <a:gd name="T28" fmla="*/ 16 w 20"/>
                  <a:gd name="T29" fmla="*/ 4 h 12"/>
                  <a:gd name="T30" fmla="*/ 20 w 20"/>
                  <a:gd name="T31" fmla="*/ 3 h 12"/>
                  <a:gd name="T32" fmla="*/ 19 w 20"/>
                  <a:gd name="T33" fmla="*/ 2 h 12"/>
                  <a:gd name="T34" fmla="*/ 19 w 20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12">
                    <a:moveTo>
                      <a:pt x="19" y="0"/>
                    </a:moveTo>
                    <a:lnTo>
                      <a:pt x="15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1" name="Freeform 1897"/>
              <p:cNvSpPr>
                <a:spLocks/>
              </p:cNvSpPr>
              <p:nvPr/>
            </p:nvSpPr>
            <p:spPr bwMode="auto">
              <a:xfrm>
                <a:off x="1680" y="117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2 w 4"/>
                  <a:gd name="T5" fmla="*/ 1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2" name="Freeform 1898"/>
              <p:cNvSpPr>
                <a:spLocks/>
              </p:cNvSpPr>
              <p:nvPr/>
            </p:nvSpPr>
            <p:spPr bwMode="auto">
              <a:xfrm>
                <a:off x="1703" y="1162"/>
                <a:ext cx="6" cy="2"/>
              </a:xfrm>
              <a:custGeom>
                <a:avLst/>
                <a:gdLst>
                  <a:gd name="T0" fmla="*/ 2 w 6"/>
                  <a:gd name="T1" fmla="*/ 1 h 2"/>
                  <a:gd name="T2" fmla="*/ 6 w 6"/>
                  <a:gd name="T3" fmla="*/ 0 h 2"/>
                  <a:gd name="T4" fmla="*/ 0 w 6"/>
                  <a:gd name="T5" fmla="*/ 2 h 2"/>
                  <a:gd name="T6" fmla="*/ 2 w 6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1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3" name="Freeform 1899"/>
              <p:cNvSpPr>
                <a:spLocks/>
              </p:cNvSpPr>
              <p:nvPr/>
            </p:nvSpPr>
            <p:spPr bwMode="auto">
              <a:xfrm>
                <a:off x="1699" y="116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2 h 4"/>
                  <a:gd name="T4" fmla="*/ 5 w 5"/>
                  <a:gd name="T5" fmla="*/ 1 h 4"/>
                  <a:gd name="T6" fmla="*/ 5 w 5"/>
                  <a:gd name="T7" fmla="*/ 0 h 4"/>
                  <a:gd name="T8" fmla="*/ 4 w 5"/>
                  <a:gd name="T9" fmla="*/ 0 h 4"/>
                  <a:gd name="T10" fmla="*/ 1 w 5"/>
                  <a:gd name="T11" fmla="*/ 2 h 4"/>
                  <a:gd name="T12" fmla="*/ 0 w 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4" name="Freeform 1900"/>
              <p:cNvSpPr>
                <a:spLocks/>
              </p:cNvSpPr>
              <p:nvPr/>
            </p:nvSpPr>
            <p:spPr bwMode="auto">
              <a:xfrm>
                <a:off x="1611" y="1120"/>
                <a:ext cx="152" cy="113"/>
              </a:xfrm>
              <a:custGeom>
                <a:avLst/>
                <a:gdLst>
                  <a:gd name="T0" fmla="*/ 130 w 152"/>
                  <a:gd name="T1" fmla="*/ 7 h 113"/>
                  <a:gd name="T2" fmla="*/ 109 w 152"/>
                  <a:gd name="T3" fmla="*/ 21 h 113"/>
                  <a:gd name="T4" fmla="*/ 92 w 152"/>
                  <a:gd name="T5" fmla="*/ 29 h 113"/>
                  <a:gd name="T6" fmla="*/ 81 w 152"/>
                  <a:gd name="T7" fmla="*/ 36 h 113"/>
                  <a:gd name="T8" fmla="*/ 71 w 152"/>
                  <a:gd name="T9" fmla="*/ 41 h 113"/>
                  <a:gd name="T10" fmla="*/ 68 w 152"/>
                  <a:gd name="T11" fmla="*/ 42 h 113"/>
                  <a:gd name="T12" fmla="*/ 63 w 152"/>
                  <a:gd name="T13" fmla="*/ 43 h 113"/>
                  <a:gd name="T14" fmla="*/ 55 w 152"/>
                  <a:gd name="T15" fmla="*/ 53 h 113"/>
                  <a:gd name="T16" fmla="*/ 46 w 152"/>
                  <a:gd name="T17" fmla="*/ 62 h 113"/>
                  <a:gd name="T18" fmla="*/ 41 w 152"/>
                  <a:gd name="T19" fmla="*/ 68 h 113"/>
                  <a:gd name="T20" fmla="*/ 35 w 152"/>
                  <a:gd name="T21" fmla="*/ 73 h 113"/>
                  <a:gd name="T22" fmla="*/ 23 w 152"/>
                  <a:gd name="T23" fmla="*/ 85 h 113"/>
                  <a:gd name="T24" fmla="*/ 22 w 152"/>
                  <a:gd name="T25" fmla="*/ 85 h 113"/>
                  <a:gd name="T26" fmla="*/ 18 w 152"/>
                  <a:gd name="T27" fmla="*/ 88 h 113"/>
                  <a:gd name="T28" fmla="*/ 12 w 152"/>
                  <a:gd name="T29" fmla="*/ 93 h 113"/>
                  <a:gd name="T30" fmla="*/ 14 w 152"/>
                  <a:gd name="T31" fmla="*/ 94 h 113"/>
                  <a:gd name="T32" fmla="*/ 12 w 152"/>
                  <a:gd name="T33" fmla="*/ 99 h 113"/>
                  <a:gd name="T34" fmla="*/ 2 w 152"/>
                  <a:gd name="T35" fmla="*/ 110 h 113"/>
                  <a:gd name="T36" fmla="*/ 5 w 152"/>
                  <a:gd name="T37" fmla="*/ 110 h 113"/>
                  <a:gd name="T38" fmla="*/ 11 w 152"/>
                  <a:gd name="T39" fmla="*/ 106 h 113"/>
                  <a:gd name="T40" fmla="*/ 14 w 152"/>
                  <a:gd name="T41" fmla="*/ 105 h 113"/>
                  <a:gd name="T42" fmla="*/ 11 w 152"/>
                  <a:gd name="T43" fmla="*/ 106 h 113"/>
                  <a:gd name="T44" fmla="*/ 14 w 152"/>
                  <a:gd name="T45" fmla="*/ 103 h 113"/>
                  <a:gd name="T46" fmla="*/ 20 w 152"/>
                  <a:gd name="T47" fmla="*/ 98 h 113"/>
                  <a:gd name="T48" fmla="*/ 30 w 152"/>
                  <a:gd name="T49" fmla="*/ 94 h 113"/>
                  <a:gd name="T50" fmla="*/ 43 w 152"/>
                  <a:gd name="T51" fmla="*/ 82 h 113"/>
                  <a:gd name="T52" fmla="*/ 52 w 152"/>
                  <a:gd name="T53" fmla="*/ 72 h 113"/>
                  <a:gd name="T54" fmla="*/ 60 w 152"/>
                  <a:gd name="T55" fmla="*/ 65 h 113"/>
                  <a:gd name="T56" fmla="*/ 68 w 152"/>
                  <a:gd name="T57" fmla="*/ 57 h 113"/>
                  <a:gd name="T58" fmla="*/ 76 w 152"/>
                  <a:gd name="T59" fmla="*/ 53 h 113"/>
                  <a:gd name="T60" fmla="*/ 73 w 152"/>
                  <a:gd name="T61" fmla="*/ 55 h 113"/>
                  <a:gd name="T62" fmla="*/ 81 w 152"/>
                  <a:gd name="T63" fmla="*/ 52 h 113"/>
                  <a:gd name="T64" fmla="*/ 82 w 152"/>
                  <a:gd name="T65" fmla="*/ 53 h 113"/>
                  <a:gd name="T66" fmla="*/ 92 w 152"/>
                  <a:gd name="T67" fmla="*/ 48 h 113"/>
                  <a:gd name="T68" fmla="*/ 102 w 152"/>
                  <a:gd name="T69" fmla="*/ 42 h 113"/>
                  <a:gd name="T70" fmla="*/ 114 w 152"/>
                  <a:gd name="T71" fmla="*/ 34 h 113"/>
                  <a:gd name="T72" fmla="*/ 127 w 152"/>
                  <a:gd name="T73" fmla="*/ 27 h 113"/>
                  <a:gd name="T74" fmla="*/ 143 w 152"/>
                  <a:gd name="T75" fmla="*/ 12 h 113"/>
                  <a:gd name="T76" fmla="*/ 152 w 152"/>
                  <a:gd name="T77" fmla="*/ 1 h 113"/>
                  <a:gd name="T78" fmla="*/ 148 w 152"/>
                  <a:gd name="T79" fmla="*/ 0 h 11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2" h="113">
                    <a:moveTo>
                      <a:pt x="144" y="0"/>
                    </a:moveTo>
                    <a:lnTo>
                      <a:pt x="130" y="7"/>
                    </a:lnTo>
                    <a:lnTo>
                      <a:pt x="114" y="14"/>
                    </a:lnTo>
                    <a:lnTo>
                      <a:pt x="109" y="21"/>
                    </a:lnTo>
                    <a:lnTo>
                      <a:pt x="102" y="23"/>
                    </a:lnTo>
                    <a:lnTo>
                      <a:pt x="92" y="29"/>
                    </a:lnTo>
                    <a:lnTo>
                      <a:pt x="84" y="36"/>
                    </a:lnTo>
                    <a:lnTo>
                      <a:pt x="81" y="36"/>
                    </a:lnTo>
                    <a:lnTo>
                      <a:pt x="76" y="38"/>
                    </a:lnTo>
                    <a:lnTo>
                      <a:pt x="71" y="41"/>
                    </a:lnTo>
                    <a:lnTo>
                      <a:pt x="69" y="42"/>
                    </a:lnTo>
                    <a:lnTo>
                      <a:pt x="68" y="42"/>
                    </a:lnTo>
                    <a:lnTo>
                      <a:pt x="67" y="42"/>
                    </a:lnTo>
                    <a:lnTo>
                      <a:pt x="63" y="43"/>
                    </a:lnTo>
                    <a:lnTo>
                      <a:pt x="60" y="48"/>
                    </a:lnTo>
                    <a:lnTo>
                      <a:pt x="55" y="53"/>
                    </a:lnTo>
                    <a:lnTo>
                      <a:pt x="50" y="57"/>
                    </a:lnTo>
                    <a:lnTo>
                      <a:pt x="46" y="62"/>
                    </a:lnTo>
                    <a:lnTo>
                      <a:pt x="43" y="64"/>
                    </a:lnTo>
                    <a:lnTo>
                      <a:pt x="41" y="68"/>
                    </a:lnTo>
                    <a:lnTo>
                      <a:pt x="38" y="70"/>
                    </a:lnTo>
                    <a:lnTo>
                      <a:pt x="35" y="73"/>
                    </a:lnTo>
                    <a:lnTo>
                      <a:pt x="26" y="82"/>
                    </a:lnTo>
                    <a:lnTo>
                      <a:pt x="23" y="85"/>
                    </a:lnTo>
                    <a:lnTo>
                      <a:pt x="22" y="88"/>
                    </a:lnTo>
                    <a:lnTo>
                      <a:pt x="22" y="85"/>
                    </a:lnTo>
                    <a:lnTo>
                      <a:pt x="20" y="87"/>
                    </a:lnTo>
                    <a:lnTo>
                      <a:pt x="18" y="88"/>
                    </a:lnTo>
                    <a:lnTo>
                      <a:pt x="16" y="90"/>
                    </a:lnTo>
                    <a:lnTo>
                      <a:pt x="12" y="93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2" y="99"/>
                    </a:lnTo>
                    <a:lnTo>
                      <a:pt x="7" y="105"/>
                    </a:lnTo>
                    <a:lnTo>
                      <a:pt x="2" y="110"/>
                    </a:lnTo>
                    <a:lnTo>
                      <a:pt x="0" y="113"/>
                    </a:lnTo>
                    <a:lnTo>
                      <a:pt x="5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6" y="108"/>
                    </a:lnTo>
                    <a:lnTo>
                      <a:pt x="14" y="103"/>
                    </a:lnTo>
                    <a:lnTo>
                      <a:pt x="17" y="100"/>
                    </a:lnTo>
                    <a:lnTo>
                      <a:pt x="20" y="98"/>
                    </a:lnTo>
                    <a:lnTo>
                      <a:pt x="25" y="95"/>
                    </a:lnTo>
                    <a:lnTo>
                      <a:pt x="30" y="94"/>
                    </a:lnTo>
                    <a:lnTo>
                      <a:pt x="38" y="85"/>
                    </a:lnTo>
                    <a:lnTo>
                      <a:pt x="43" y="82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6" y="70"/>
                    </a:lnTo>
                    <a:lnTo>
                      <a:pt x="60" y="65"/>
                    </a:lnTo>
                    <a:lnTo>
                      <a:pt x="62" y="62"/>
                    </a:lnTo>
                    <a:lnTo>
                      <a:pt x="68" y="57"/>
                    </a:lnTo>
                    <a:lnTo>
                      <a:pt x="73" y="55"/>
                    </a:lnTo>
                    <a:lnTo>
                      <a:pt x="76" y="53"/>
                    </a:lnTo>
                    <a:lnTo>
                      <a:pt x="72" y="55"/>
                    </a:lnTo>
                    <a:lnTo>
                      <a:pt x="73" y="55"/>
                    </a:lnTo>
                    <a:lnTo>
                      <a:pt x="77" y="53"/>
                    </a:lnTo>
                    <a:lnTo>
                      <a:pt x="81" y="52"/>
                    </a:lnTo>
                    <a:lnTo>
                      <a:pt x="81" y="53"/>
                    </a:lnTo>
                    <a:lnTo>
                      <a:pt x="82" y="53"/>
                    </a:lnTo>
                    <a:lnTo>
                      <a:pt x="87" y="52"/>
                    </a:lnTo>
                    <a:lnTo>
                      <a:pt x="92" y="48"/>
                    </a:lnTo>
                    <a:lnTo>
                      <a:pt x="94" y="46"/>
                    </a:lnTo>
                    <a:lnTo>
                      <a:pt x="102" y="42"/>
                    </a:lnTo>
                    <a:lnTo>
                      <a:pt x="109" y="39"/>
                    </a:lnTo>
                    <a:lnTo>
                      <a:pt x="114" y="34"/>
                    </a:lnTo>
                    <a:lnTo>
                      <a:pt x="120" y="31"/>
                    </a:lnTo>
                    <a:lnTo>
                      <a:pt x="127" y="27"/>
                    </a:lnTo>
                    <a:lnTo>
                      <a:pt x="132" y="22"/>
                    </a:lnTo>
                    <a:lnTo>
                      <a:pt x="143" y="12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5" name="Freeform 1901"/>
              <p:cNvSpPr>
                <a:spLocks/>
              </p:cNvSpPr>
              <p:nvPr/>
            </p:nvSpPr>
            <p:spPr bwMode="auto">
              <a:xfrm>
                <a:off x="1822" y="99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6" name="Freeform 1902"/>
              <p:cNvSpPr>
                <a:spLocks/>
              </p:cNvSpPr>
              <p:nvPr/>
            </p:nvSpPr>
            <p:spPr bwMode="auto">
              <a:xfrm>
                <a:off x="1827" y="9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7" name="Freeform 1903"/>
              <p:cNvSpPr>
                <a:spLocks/>
              </p:cNvSpPr>
              <p:nvPr/>
            </p:nvSpPr>
            <p:spPr bwMode="auto">
              <a:xfrm>
                <a:off x="1837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8" name="Freeform 1904"/>
              <p:cNvSpPr>
                <a:spLocks/>
              </p:cNvSpPr>
              <p:nvPr/>
            </p:nvSpPr>
            <p:spPr bwMode="auto">
              <a:xfrm>
                <a:off x="1820" y="961"/>
                <a:ext cx="35" cy="83"/>
              </a:xfrm>
              <a:custGeom>
                <a:avLst/>
                <a:gdLst>
                  <a:gd name="T0" fmla="*/ 32 w 35"/>
                  <a:gd name="T1" fmla="*/ 77 h 83"/>
                  <a:gd name="T2" fmla="*/ 31 w 35"/>
                  <a:gd name="T3" fmla="*/ 74 h 83"/>
                  <a:gd name="T4" fmla="*/ 30 w 35"/>
                  <a:gd name="T5" fmla="*/ 70 h 83"/>
                  <a:gd name="T6" fmla="*/ 28 w 35"/>
                  <a:gd name="T7" fmla="*/ 67 h 83"/>
                  <a:gd name="T8" fmla="*/ 27 w 35"/>
                  <a:gd name="T9" fmla="*/ 63 h 83"/>
                  <a:gd name="T10" fmla="*/ 23 w 35"/>
                  <a:gd name="T11" fmla="*/ 54 h 83"/>
                  <a:gd name="T12" fmla="*/ 21 w 35"/>
                  <a:gd name="T13" fmla="*/ 49 h 83"/>
                  <a:gd name="T14" fmla="*/ 16 w 35"/>
                  <a:gd name="T15" fmla="*/ 44 h 83"/>
                  <a:gd name="T16" fmla="*/ 20 w 35"/>
                  <a:gd name="T17" fmla="*/ 46 h 83"/>
                  <a:gd name="T18" fmla="*/ 16 w 35"/>
                  <a:gd name="T19" fmla="*/ 33 h 83"/>
                  <a:gd name="T20" fmla="*/ 15 w 35"/>
                  <a:gd name="T21" fmla="*/ 32 h 83"/>
                  <a:gd name="T22" fmla="*/ 13 w 35"/>
                  <a:gd name="T23" fmla="*/ 32 h 83"/>
                  <a:gd name="T24" fmla="*/ 12 w 35"/>
                  <a:gd name="T25" fmla="*/ 28 h 83"/>
                  <a:gd name="T26" fmla="*/ 15 w 35"/>
                  <a:gd name="T27" fmla="*/ 26 h 83"/>
                  <a:gd name="T28" fmla="*/ 13 w 35"/>
                  <a:gd name="T29" fmla="*/ 14 h 83"/>
                  <a:gd name="T30" fmla="*/ 13 w 35"/>
                  <a:gd name="T31" fmla="*/ 13 h 83"/>
                  <a:gd name="T32" fmla="*/ 11 w 35"/>
                  <a:gd name="T33" fmla="*/ 8 h 83"/>
                  <a:gd name="T34" fmla="*/ 11 w 35"/>
                  <a:gd name="T35" fmla="*/ 16 h 83"/>
                  <a:gd name="T36" fmla="*/ 11 w 35"/>
                  <a:gd name="T37" fmla="*/ 19 h 83"/>
                  <a:gd name="T38" fmla="*/ 10 w 35"/>
                  <a:gd name="T39" fmla="*/ 16 h 83"/>
                  <a:gd name="T40" fmla="*/ 8 w 35"/>
                  <a:gd name="T41" fmla="*/ 8 h 83"/>
                  <a:gd name="T42" fmla="*/ 7 w 35"/>
                  <a:gd name="T43" fmla="*/ 4 h 83"/>
                  <a:gd name="T44" fmla="*/ 6 w 35"/>
                  <a:gd name="T45" fmla="*/ 2 h 83"/>
                  <a:gd name="T46" fmla="*/ 6 w 35"/>
                  <a:gd name="T47" fmla="*/ 4 h 83"/>
                  <a:gd name="T48" fmla="*/ 5 w 35"/>
                  <a:gd name="T49" fmla="*/ 2 h 83"/>
                  <a:gd name="T50" fmla="*/ 2 w 35"/>
                  <a:gd name="T51" fmla="*/ 2 h 83"/>
                  <a:gd name="T52" fmla="*/ 1 w 35"/>
                  <a:gd name="T53" fmla="*/ 4 h 83"/>
                  <a:gd name="T54" fmla="*/ 0 w 35"/>
                  <a:gd name="T55" fmla="*/ 8 h 83"/>
                  <a:gd name="T56" fmla="*/ 2 w 35"/>
                  <a:gd name="T57" fmla="*/ 7 h 83"/>
                  <a:gd name="T58" fmla="*/ 0 w 35"/>
                  <a:gd name="T59" fmla="*/ 9 h 83"/>
                  <a:gd name="T60" fmla="*/ 2 w 35"/>
                  <a:gd name="T61" fmla="*/ 12 h 83"/>
                  <a:gd name="T62" fmla="*/ 5 w 35"/>
                  <a:gd name="T63" fmla="*/ 6 h 83"/>
                  <a:gd name="T64" fmla="*/ 6 w 35"/>
                  <a:gd name="T65" fmla="*/ 6 h 83"/>
                  <a:gd name="T66" fmla="*/ 3 w 35"/>
                  <a:gd name="T67" fmla="*/ 14 h 83"/>
                  <a:gd name="T68" fmla="*/ 1 w 35"/>
                  <a:gd name="T69" fmla="*/ 16 h 83"/>
                  <a:gd name="T70" fmla="*/ 2 w 35"/>
                  <a:gd name="T71" fmla="*/ 21 h 83"/>
                  <a:gd name="T72" fmla="*/ 3 w 35"/>
                  <a:gd name="T73" fmla="*/ 26 h 83"/>
                  <a:gd name="T74" fmla="*/ 1 w 35"/>
                  <a:gd name="T75" fmla="*/ 28 h 83"/>
                  <a:gd name="T76" fmla="*/ 3 w 35"/>
                  <a:gd name="T77" fmla="*/ 27 h 83"/>
                  <a:gd name="T78" fmla="*/ 6 w 35"/>
                  <a:gd name="T79" fmla="*/ 28 h 83"/>
                  <a:gd name="T80" fmla="*/ 8 w 35"/>
                  <a:gd name="T81" fmla="*/ 33 h 83"/>
                  <a:gd name="T82" fmla="*/ 6 w 35"/>
                  <a:gd name="T83" fmla="*/ 36 h 83"/>
                  <a:gd name="T84" fmla="*/ 7 w 35"/>
                  <a:gd name="T85" fmla="*/ 42 h 83"/>
                  <a:gd name="T86" fmla="*/ 7 w 35"/>
                  <a:gd name="T87" fmla="*/ 44 h 83"/>
                  <a:gd name="T88" fmla="*/ 7 w 35"/>
                  <a:gd name="T89" fmla="*/ 48 h 83"/>
                  <a:gd name="T90" fmla="*/ 11 w 35"/>
                  <a:gd name="T91" fmla="*/ 54 h 83"/>
                  <a:gd name="T92" fmla="*/ 12 w 35"/>
                  <a:gd name="T93" fmla="*/ 59 h 83"/>
                  <a:gd name="T94" fmla="*/ 16 w 35"/>
                  <a:gd name="T95" fmla="*/ 65 h 83"/>
                  <a:gd name="T96" fmla="*/ 18 w 35"/>
                  <a:gd name="T97" fmla="*/ 73 h 83"/>
                  <a:gd name="T98" fmla="*/ 22 w 35"/>
                  <a:gd name="T99" fmla="*/ 77 h 83"/>
                  <a:gd name="T100" fmla="*/ 31 w 35"/>
                  <a:gd name="T101" fmla="*/ 82 h 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" h="83">
                    <a:moveTo>
                      <a:pt x="35" y="79"/>
                    </a:moveTo>
                    <a:lnTo>
                      <a:pt x="32" y="79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8" y="67"/>
                    </a:lnTo>
                    <a:lnTo>
                      <a:pt x="30" y="67"/>
                    </a:lnTo>
                    <a:lnTo>
                      <a:pt x="30" y="64"/>
                    </a:lnTo>
                    <a:lnTo>
                      <a:pt x="27" y="63"/>
                    </a:lnTo>
                    <a:lnTo>
                      <a:pt x="26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1" y="49"/>
                    </a:lnTo>
                    <a:lnTo>
                      <a:pt x="20" y="47"/>
                    </a:lnTo>
                    <a:lnTo>
                      <a:pt x="18" y="46"/>
                    </a:lnTo>
                    <a:lnTo>
                      <a:pt x="16" y="44"/>
                    </a:lnTo>
                    <a:lnTo>
                      <a:pt x="17" y="43"/>
                    </a:lnTo>
                    <a:lnTo>
                      <a:pt x="18" y="44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18" y="39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5" y="26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8" y="46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6" y="47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1" y="54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2" y="59"/>
                    </a:lnTo>
                    <a:lnTo>
                      <a:pt x="12" y="62"/>
                    </a:lnTo>
                    <a:lnTo>
                      <a:pt x="16" y="63"/>
                    </a:lnTo>
                    <a:lnTo>
                      <a:pt x="16" y="65"/>
                    </a:lnTo>
                    <a:lnTo>
                      <a:pt x="17" y="68"/>
                    </a:lnTo>
                    <a:lnTo>
                      <a:pt x="18" y="70"/>
                    </a:lnTo>
                    <a:lnTo>
                      <a:pt x="18" y="73"/>
                    </a:lnTo>
                    <a:lnTo>
                      <a:pt x="21" y="73"/>
                    </a:lnTo>
                    <a:lnTo>
                      <a:pt x="22" y="72"/>
                    </a:lnTo>
                    <a:lnTo>
                      <a:pt x="22" y="77"/>
                    </a:lnTo>
                    <a:lnTo>
                      <a:pt x="23" y="83"/>
                    </a:lnTo>
                    <a:lnTo>
                      <a:pt x="25" y="83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7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29" name="Freeform 1905"/>
              <p:cNvSpPr>
                <a:spLocks/>
              </p:cNvSpPr>
              <p:nvPr/>
            </p:nvSpPr>
            <p:spPr bwMode="auto">
              <a:xfrm>
                <a:off x="1831" y="96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30" name="Freeform 1906"/>
              <p:cNvSpPr>
                <a:spLocks/>
              </p:cNvSpPr>
              <p:nvPr/>
            </p:nvSpPr>
            <p:spPr bwMode="auto">
              <a:xfrm>
                <a:off x="1855" y="1071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5 h 5"/>
                  <a:gd name="T4" fmla="*/ 4 w 4"/>
                  <a:gd name="T5" fmla="*/ 5 h 5"/>
                  <a:gd name="T6" fmla="*/ 4 w 4"/>
                  <a:gd name="T7" fmla="*/ 4 h 5"/>
                  <a:gd name="T8" fmla="*/ 2 w 4"/>
                  <a:gd name="T9" fmla="*/ 3 h 5"/>
                  <a:gd name="T10" fmla="*/ 0 w 4"/>
                  <a:gd name="T11" fmla="*/ 0 h 5"/>
                  <a:gd name="T12" fmla="*/ 0 w 4"/>
                  <a:gd name="T13" fmla="*/ 3 h 5"/>
                  <a:gd name="T14" fmla="*/ 1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31" name="Freeform 1907"/>
              <p:cNvSpPr>
                <a:spLocks/>
              </p:cNvSpPr>
              <p:nvPr/>
            </p:nvSpPr>
            <p:spPr bwMode="auto">
              <a:xfrm>
                <a:off x="1822" y="99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32" name="Freeform 1908"/>
              <p:cNvSpPr>
                <a:spLocks/>
              </p:cNvSpPr>
              <p:nvPr/>
            </p:nvSpPr>
            <p:spPr bwMode="auto">
              <a:xfrm>
                <a:off x="1868" y="107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33" name="Freeform 1909"/>
              <p:cNvSpPr>
                <a:spLocks/>
              </p:cNvSpPr>
              <p:nvPr/>
            </p:nvSpPr>
            <p:spPr bwMode="auto">
              <a:xfrm>
                <a:off x="1874" y="1070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2 w 3"/>
                  <a:gd name="T5" fmla="*/ 1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34" name="Freeform 1910"/>
              <p:cNvSpPr>
                <a:spLocks/>
              </p:cNvSpPr>
              <p:nvPr/>
            </p:nvSpPr>
            <p:spPr bwMode="auto">
              <a:xfrm>
                <a:off x="1868" y="1065"/>
                <a:ext cx="6" cy="5"/>
              </a:xfrm>
              <a:custGeom>
                <a:avLst/>
                <a:gdLst>
                  <a:gd name="T0" fmla="*/ 0 w 6"/>
                  <a:gd name="T1" fmla="*/ 1 h 5"/>
                  <a:gd name="T2" fmla="*/ 1 w 6"/>
                  <a:gd name="T3" fmla="*/ 2 h 5"/>
                  <a:gd name="T4" fmla="*/ 3 w 6"/>
                  <a:gd name="T5" fmla="*/ 2 h 5"/>
                  <a:gd name="T6" fmla="*/ 4 w 6"/>
                  <a:gd name="T7" fmla="*/ 4 h 5"/>
                  <a:gd name="T8" fmla="*/ 5 w 6"/>
                  <a:gd name="T9" fmla="*/ 5 h 5"/>
                  <a:gd name="T10" fmla="*/ 6 w 6"/>
                  <a:gd name="T11" fmla="*/ 5 h 5"/>
                  <a:gd name="T12" fmla="*/ 6 w 6"/>
                  <a:gd name="T13" fmla="*/ 2 h 5"/>
                  <a:gd name="T14" fmla="*/ 5 w 6"/>
                  <a:gd name="T15" fmla="*/ 2 h 5"/>
                  <a:gd name="T16" fmla="*/ 5 w 6"/>
                  <a:gd name="T17" fmla="*/ 4 h 5"/>
                  <a:gd name="T18" fmla="*/ 4 w 6"/>
                  <a:gd name="T19" fmla="*/ 4 h 5"/>
                  <a:gd name="T20" fmla="*/ 3 w 6"/>
                  <a:gd name="T21" fmla="*/ 1 h 5"/>
                  <a:gd name="T22" fmla="*/ 3 w 6"/>
                  <a:gd name="T23" fmla="*/ 0 h 5"/>
                  <a:gd name="T24" fmla="*/ 1 w 6"/>
                  <a:gd name="T25" fmla="*/ 0 h 5"/>
                  <a:gd name="T26" fmla="*/ 0 w 6"/>
                  <a:gd name="T27" fmla="*/ 1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35" name="Freeform 1911"/>
              <p:cNvSpPr>
                <a:spLocks/>
              </p:cNvSpPr>
              <p:nvPr/>
            </p:nvSpPr>
            <p:spPr bwMode="auto">
              <a:xfrm>
                <a:off x="1877" y="1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36" name="Freeform 1912"/>
              <p:cNvSpPr>
                <a:spLocks/>
              </p:cNvSpPr>
              <p:nvPr/>
            </p:nvSpPr>
            <p:spPr bwMode="auto">
              <a:xfrm>
                <a:off x="1871" y="10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37" name="Rectangle 1913"/>
              <p:cNvSpPr>
                <a:spLocks noChangeArrowheads="1"/>
              </p:cNvSpPr>
              <p:nvPr/>
            </p:nvSpPr>
            <p:spPr bwMode="auto">
              <a:xfrm>
                <a:off x="1874" y="1060"/>
                <a:ext cx="2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" name="Freeform 1914"/>
              <p:cNvSpPr>
                <a:spLocks/>
              </p:cNvSpPr>
              <p:nvPr/>
            </p:nvSpPr>
            <p:spPr bwMode="auto">
              <a:xfrm>
                <a:off x="1851" y="1046"/>
                <a:ext cx="52" cy="46"/>
              </a:xfrm>
              <a:custGeom>
                <a:avLst/>
                <a:gdLst>
                  <a:gd name="T0" fmla="*/ 0 w 52"/>
                  <a:gd name="T1" fmla="*/ 11 h 46"/>
                  <a:gd name="T2" fmla="*/ 2 w 52"/>
                  <a:gd name="T3" fmla="*/ 19 h 46"/>
                  <a:gd name="T4" fmla="*/ 6 w 52"/>
                  <a:gd name="T5" fmla="*/ 23 h 46"/>
                  <a:gd name="T6" fmla="*/ 13 w 52"/>
                  <a:gd name="T7" fmla="*/ 26 h 46"/>
                  <a:gd name="T8" fmla="*/ 16 w 52"/>
                  <a:gd name="T9" fmla="*/ 29 h 46"/>
                  <a:gd name="T10" fmla="*/ 18 w 52"/>
                  <a:gd name="T11" fmla="*/ 31 h 46"/>
                  <a:gd name="T12" fmla="*/ 20 w 52"/>
                  <a:gd name="T13" fmla="*/ 34 h 46"/>
                  <a:gd name="T14" fmla="*/ 23 w 52"/>
                  <a:gd name="T15" fmla="*/ 38 h 46"/>
                  <a:gd name="T16" fmla="*/ 27 w 52"/>
                  <a:gd name="T17" fmla="*/ 40 h 46"/>
                  <a:gd name="T18" fmla="*/ 30 w 52"/>
                  <a:gd name="T19" fmla="*/ 40 h 46"/>
                  <a:gd name="T20" fmla="*/ 35 w 52"/>
                  <a:gd name="T21" fmla="*/ 44 h 46"/>
                  <a:gd name="T22" fmla="*/ 38 w 52"/>
                  <a:gd name="T23" fmla="*/ 43 h 46"/>
                  <a:gd name="T24" fmla="*/ 37 w 52"/>
                  <a:gd name="T25" fmla="*/ 45 h 46"/>
                  <a:gd name="T26" fmla="*/ 40 w 52"/>
                  <a:gd name="T27" fmla="*/ 46 h 46"/>
                  <a:gd name="T28" fmla="*/ 42 w 52"/>
                  <a:gd name="T29" fmla="*/ 45 h 46"/>
                  <a:gd name="T30" fmla="*/ 45 w 52"/>
                  <a:gd name="T31" fmla="*/ 41 h 46"/>
                  <a:gd name="T32" fmla="*/ 52 w 52"/>
                  <a:gd name="T33" fmla="*/ 38 h 46"/>
                  <a:gd name="T34" fmla="*/ 47 w 52"/>
                  <a:gd name="T35" fmla="*/ 36 h 46"/>
                  <a:gd name="T36" fmla="*/ 50 w 52"/>
                  <a:gd name="T37" fmla="*/ 39 h 46"/>
                  <a:gd name="T38" fmla="*/ 45 w 52"/>
                  <a:gd name="T39" fmla="*/ 38 h 46"/>
                  <a:gd name="T40" fmla="*/ 42 w 52"/>
                  <a:gd name="T41" fmla="*/ 36 h 46"/>
                  <a:gd name="T42" fmla="*/ 38 w 52"/>
                  <a:gd name="T43" fmla="*/ 31 h 46"/>
                  <a:gd name="T44" fmla="*/ 35 w 52"/>
                  <a:gd name="T45" fmla="*/ 30 h 46"/>
                  <a:gd name="T46" fmla="*/ 32 w 52"/>
                  <a:gd name="T47" fmla="*/ 28 h 46"/>
                  <a:gd name="T48" fmla="*/ 28 w 52"/>
                  <a:gd name="T49" fmla="*/ 26 h 46"/>
                  <a:gd name="T50" fmla="*/ 28 w 52"/>
                  <a:gd name="T51" fmla="*/ 20 h 46"/>
                  <a:gd name="T52" fmla="*/ 26 w 52"/>
                  <a:gd name="T53" fmla="*/ 20 h 46"/>
                  <a:gd name="T54" fmla="*/ 26 w 52"/>
                  <a:gd name="T55" fmla="*/ 18 h 46"/>
                  <a:gd name="T56" fmla="*/ 25 w 52"/>
                  <a:gd name="T57" fmla="*/ 15 h 46"/>
                  <a:gd name="T58" fmla="*/ 21 w 52"/>
                  <a:gd name="T59" fmla="*/ 15 h 46"/>
                  <a:gd name="T60" fmla="*/ 18 w 52"/>
                  <a:gd name="T61" fmla="*/ 11 h 46"/>
                  <a:gd name="T62" fmla="*/ 16 w 52"/>
                  <a:gd name="T63" fmla="*/ 9 h 46"/>
                  <a:gd name="T64" fmla="*/ 12 w 52"/>
                  <a:gd name="T65" fmla="*/ 6 h 46"/>
                  <a:gd name="T66" fmla="*/ 6 w 52"/>
                  <a:gd name="T67" fmla="*/ 0 h 46"/>
                  <a:gd name="T68" fmla="*/ 0 w 52"/>
                  <a:gd name="T69" fmla="*/ 5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46">
                    <a:moveTo>
                      <a:pt x="0" y="5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3" y="26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8" y="43"/>
                    </a:lnTo>
                    <a:lnTo>
                      <a:pt x="37" y="44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5" y="41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48" y="36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50" y="39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2" y="36"/>
                    </a:lnTo>
                    <a:lnTo>
                      <a:pt x="41" y="34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1" y="26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39" name="Freeform 1915"/>
              <p:cNvSpPr>
                <a:spLocks/>
              </p:cNvSpPr>
              <p:nvPr/>
            </p:nvSpPr>
            <p:spPr bwMode="auto">
              <a:xfrm>
                <a:off x="1800" y="92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0" name="Freeform 1916"/>
              <p:cNvSpPr>
                <a:spLocks/>
              </p:cNvSpPr>
              <p:nvPr/>
            </p:nvSpPr>
            <p:spPr bwMode="auto">
              <a:xfrm>
                <a:off x="1804" y="93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1" name="Freeform 1917"/>
              <p:cNvSpPr>
                <a:spLocks/>
              </p:cNvSpPr>
              <p:nvPr/>
            </p:nvSpPr>
            <p:spPr bwMode="auto">
              <a:xfrm>
                <a:off x="1815" y="92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2" name="Freeform 1918"/>
              <p:cNvSpPr>
                <a:spLocks/>
              </p:cNvSpPr>
              <p:nvPr/>
            </p:nvSpPr>
            <p:spPr bwMode="auto">
              <a:xfrm>
                <a:off x="1800" y="891"/>
                <a:ext cx="20" cy="111"/>
              </a:xfrm>
              <a:custGeom>
                <a:avLst/>
                <a:gdLst>
                  <a:gd name="T0" fmla="*/ 18 w 20"/>
                  <a:gd name="T1" fmla="*/ 107 h 111"/>
                  <a:gd name="T2" fmla="*/ 20 w 20"/>
                  <a:gd name="T3" fmla="*/ 102 h 111"/>
                  <a:gd name="T4" fmla="*/ 17 w 20"/>
                  <a:gd name="T5" fmla="*/ 99 h 111"/>
                  <a:gd name="T6" fmla="*/ 16 w 20"/>
                  <a:gd name="T7" fmla="*/ 93 h 111"/>
                  <a:gd name="T8" fmla="*/ 18 w 20"/>
                  <a:gd name="T9" fmla="*/ 89 h 111"/>
                  <a:gd name="T10" fmla="*/ 17 w 20"/>
                  <a:gd name="T11" fmla="*/ 79 h 111"/>
                  <a:gd name="T12" fmla="*/ 15 w 20"/>
                  <a:gd name="T13" fmla="*/ 70 h 111"/>
                  <a:gd name="T14" fmla="*/ 12 w 20"/>
                  <a:gd name="T15" fmla="*/ 62 h 111"/>
                  <a:gd name="T16" fmla="*/ 11 w 20"/>
                  <a:gd name="T17" fmla="*/ 57 h 111"/>
                  <a:gd name="T18" fmla="*/ 13 w 20"/>
                  <a:gd name="T19" fmla="*/ 61 h 111"/>
                  <a:gd name="T20" fmla="*/ 11 w 20"/>
                  <a:gd name="T21" fmla="*/ 45 h 111"/>
                  <a:gd name="T22" fmla="*/ 12 w 20"/>
                  <a:gd name="T23" fmla="*/ 42 h 111"/>
                  <a:gd name="T24" fmla="*/ 11 w 20"/>
                  <a:gd name="T25" fmla="*/ 43 h 111"/>
                  <a:gd name="T26" fmla="*/ 11 w 20"/>
                  <a:gd name="T27" fmla="*/ 40 h 111"/>
                  <a:gd name="T28" fmla="*/ 11 w 20"/>
                  <a:gd name="T29" fmla="*/ 38 h 111"/>
                  <a:gd name="T30" fmla="*/ 13 w 20"/>
                  <a:gd name="T31" fmla="*/ 32 h 111"/>
                  <a:gd name="T32" fmla="*/ 16 w 20"/>
                  <a:gd name="T33" fmla="*/ 22 h 111"/>
                  <a:gd name="T34" fmla="*/ 16 w 20"/>
                  <a:gd name="T35" fmla="*/ 20 h 111"/>
                  <a:gd name="T36" fmla="*/ 15 w 20"/>
                  <a:gd name="T37" fmla="*/ 15 h 111"/>
                  <a:gd name="T38" fmla="*/ 13 w 20"/>
                  <a:gd name="T39" fmla="*/ 22 h 111"/>
                  <a:gd name="T40" fmla="*/ 12 w 20"/>
                  <a:gd name="T41" fmla="*/ 24 h 111"/>
                  <a:gd name="T42" fmla="*/ 12 w 20"/>
                  <a:gd name="T43" fmla="*/ 15 h 111"/>
                  <a:gd name="T44" fmla="*/ 13 w 20"/>
                  <a:gd name="T45" fmla="*/ 10 h 111"/>
                  <a:gd name="T46" fmla="*/ 15 w 20"/>
                  <a:gd name="T47" fmla="*/ 4 h 111"/>
                  <a:gd name="T48" fmla="*/ 12 w 20"/>
                  <a:gd name="T49" fmla="*/ 9 h 111"/>
                  <a:gd name="T50" fmla="*/ 11 w 20"/>
                  <a:gd name="T51" fmla="*/ 5 h 111"/>
                  <a:gd name="T52" fmla="*/ 12 w 20"/>
                  <a:gd name="T53" fmla="*/ 1 h 111"/>
                  <a:gd name="T54" fmla="*/ 10 w 20"/>
                  <a:gd name="T55" fmla="*/ 2 h 111"/>
                  <a:gd name="T56" fmla="*/ 7 w 20"/>
                  <a:gd name="T57" fmla="*/ 5 h 111"/>
                  <a:gd name="T58" fmla="*/ 6 w 20"/>
                  <a:gd name="T59" fmla="*/ 9 h 111"/>
                  <a:gd name="T60" fmla="*/ 7 w 20"/>
                  <a:gd name="T61" fmla="*/ 10 h 111"/>
                  <a:gd name="T62" fmla="*/ 5 w 20"/>
                  <a:gd name="T63" fmla="*/ 12 h 111"/>
                  <a:gd name="T64" fmla="*/ 7 w 20"/>
                  <a:gd name="T65" fmla="*/ 15 h 111"/>
                  <a:gd name="T66" fmla="*/ 11 w 20"/>
                  <a:gd name="T67" fmla="*/ 7 h 111"/>
                  <a:gd name="T68" fmla="*/ 11 w 20"/>
                  <a:gd name="T69" fmla="*/ 6 h 111"/>
                  <a:gd name="T70" fmla="*/ 9 w 20"/>
                  <a:gd name="T71" fmla="*/ 16 h 111"/>
                  <a:gd name="T72" fmla="*/ 4 w 20"/>
                  <a:gd name="T73" fmla="*/ 19 h 111"/>
                  <a:gd name="T74" fmla="*/ 4 w 20"/>
                  <a:gd name="T75" fmla="*/ 25 h 111"/>
                  <a:gd name="T76" fmla="*/ 4 w 20"/>
                  <a:gd name="T77" fmla="*/ 30 h 111"/>
                  <a:gd name="T78" fmla="*/ 0 w 20"/>
                  <a:gd name="T79" fmla="*/ 31 h 111"/>
                  <a:gd name="T80" fmla="*/ 1 w 20"/>
                  <a:gd name="T81" fmla="*/ 36 h 111"/>
                  <a:gd name="T82" fmla="*/ 2 w 20"/>
                  <a:gd name="T83" fmla="*/ 32 h 111"/>
                  <a:gd name="T84" fmla="*/ 5 w 20"/>
                  <a:gd name="T85" fmla="*/ 40 h 111"/>
                  <a:gd name="T86" fmla="*/ 5 w 20"/>
                  <a:gd name="T87" fmla="*/ 46 h 111"/>
                  <a:gd name="T88" fmla="*/ 2 w 20"/>
                  <a:gd name="T89" fmla="*/ 47 h 111"/>
                  <a:gd name="T90" fmla="*/ 1 w 20"/>
                  <a:gd name="T91" fmla="*/ 55 h 111"/>
                  <a:gd name="T92" fmla="*/ 1 w 20"/>
                  <a:gd name="T93" fmla="*/ 56 h 111"/>
                  <a:gd name="T94" fmla="*/ 0 w 20"/>
                  <a:gd name="T95" fmla="*/ 60 h 111"/>
                  <a:gd name="T96" fmla="*/ 2 w 20"/>
                  <a:gd name="T97" fmla="*/ 70 h 111"/>
                  <a:gd name="T98" fmla="*/ 2 w 20"/>
                  <a:gd name="T99" fmla="*/ 78 h 111"/>
                  <a:gd name="T100" fmla="*/ 6 w 20"/>
                  <a:gd name="T101" fmla="*/ 87 h 111"/>
                  <a:gd name="T102" fmla="*/ 9 w 20"/>
                  <a:gd name="T103" fmla="*/ 94 h 111"/>
                  <a:gd name="T104" fmla="*/ 10 w 20"/>
                  <a:gd name="T105" fmla="*/ 108 h 111"/>
                  <a:gd name="T106" fmla="*/ 20 w 20"/>
                  <a:gd name="T107" fmla="*/ 109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" h="111">
                    <a:moveTo>
                      <a:pt x="20" y="108"/>
                    </a:moveTo>
                    <a:lnTo>
                      <a:pt x="18" y="108"/>
                    </a:lnTo>
                    <a:lnTo>
                      <a:pt x="18" y="107"/>
                    </a:lnTo>
                    <a:lnTo>
                      <a:pt x="18" y="104"/>
                    </a:lnTo>
                    <a:lnTo>
                      <a:pt x="18" y="103"/>
                    </a:lnTo>
                    <a:lnTo>
                      <a:pt x="20" y="102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6" y="93"/>
                    </a:lnTo>
                    <a:lnTo>
                      <a:pt x="16" y="89"/>
                    </a:lnTo>
                    <a:lnTo>
                      <a:pt x="17" y="91"/>
                    </a:lnTo>
                    <a:lnTo>
                      <a:pt x="18" y="89"/>
                    </a:lnTo>
                    <a:lnTo>
                      <a:pt x="18" y="88"/>
                    </a:lnTo>
                    <a:lnTo>
                      <a:pt x="17" y="84"/>
                    </a:lnTo>
                    <a:lnTo>
                      <a:pt x="17" y="79"/>
                    </a:lnTo>
                    <a:lnTo>
                      <a:pt x="16" y="76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5" y="29"/>
                    </a:lnTo>
                    <a:lnTo>
                      <a:pt x="15" y="26"/>
                    </a:lnTo>
                    <a:lnTo>
                      <a:pt x="16" y="22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1" y="55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6" y="87"/>
                    </a:lnTo>
                    <a:lnTo>
                      <a:pt x="6" y="91"/>
                    </a:lnTo>
                    <a:lnTo>
                      <a:pt x="6" y="93"/>
                    </a:lnTo>
                    <a:lnTo>
                      <a:pt x="9" y="94"/>
                    </a:lnTo>
                    <a:lnTo>
                      <a:pt x="10" y="94"/>
                    </a:lnTo>
                    <a:lnTo>
                      <a:pt x="9" y="107"/>
                    </a:lnTo>
                    <a:lnTo>
                      <a:pt x="10" y="108"/>
                    </a:lnTo>
                    <a:lnTo>
                      <a:pt x="16" y="109"/>
                    </a:lnTo>
                    <a:lnTo>
                      <a:pt x="18" y="111"/>
                    </a:lnTo>
                    <a:lnTo>
                      <a:pt x="20" y="109"/>
                    </a:lnTo>
                    <a:lnTo>
                      <a:pt x="20" y="10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3" name="Freeform 1919"/>
              <p:cNvSpPr>
                <a:spLocks/>
              </p:cNvSpPr>
              <p:nvPr/>
            </p:nvSpPr>
            <p:spPr bwMode="auto">
              <a:xfrm>
                <a:off x="1817" y="897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4" name="Freeform 1920"/>
              <p:cNvSpPr>
                <a:spLocks/>
              </p:cNvSpPr>
              <p:nvPr/>
            </p:nvSpPr>
            <p:spPr bwMode="auto">
              <a:xfrm>
                <a:off x="1794" y="1024"/>
                <a:ext cx="3" cy="4"/>
              </a:xfrm>
              <a:custGeom>
                <a:avLst/>
                <a:gdLst>
                  <a:gd name="T0" fmla="*/ 1 w 3"/>
                  <a:gd name="T1" fmla="*/ 1 h 4"/>
                  <a:gd name="T2" fmla="*/ 0 w 3"/>
                  <a:gd name="T3" fmla="*/ 2 h 4"/>
                  <a:gd name="T4" fmla="*/ 0 w 3"/>
                  <a:gd name="T5" fmla="*/ 4 h 4"/>
                  <a:gd name="T6" fmla="*/ 1 w 3"/>
                  <a:gd name="T7" fmla="*/ 4 h 4"/>
                  <a:gd name="T8" fmla="*/ 3 w 3"/>
                  <a:gd name="T9" fmla="*/ 1 h 4"/>
                  <a:gd name="T10" fmla="*/ 2 w 3"/>
                  <a:gd name="T11" fmla="*/ 0 h 4"/>
                  <a:gd name="T12" fmla="*/ 1 w 3"/>
                  <a:gd name="T13" fmla="*/ 1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5" name="Freeform 1921"/>
              <p:cNvSpPr>
                <a:spLocks/>
              </p:cNvSpPr>
              <p:nvPr/>
            </p:nvSpPr>
            <p:spPr bwMode="auto">
              <a:xfrm>
                <a:off x="1800" y="933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6" name="Freeform 1922"/>
              <p:cNvSpPr>
                <a:spLocks/>
              </p:cNvSpPr>
              <p:nvPr/>
            </p:nvSpPr>
            <p:spPr bwMode="auto">
              <a:xfrm>
                <a:off x="1795" y="103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7" name="Freeform 1923"/>
              <p:cNvSpPr>
                <a:spLocks/>
              </p:cNvSpPr>
              <p:nvPr/>
            </p:nvSpPr>
            <p:spPr bwMode="auto">
              <a:xfrm>
                <a:off x="1791" y="104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8" name="Freeform 1924"/>
              <p:cNvSpPr>
                <a:spLocks/>
              </p:cNvSpPr>
              <p:nvPr/>
            </p:nvSpPr>
            <p:spPr bwMode="auto">
              <a:xfrm>
                <a:off x="1795" y="1038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1 h 8"/>
                  <a:gd name="T4" fmla="*/ 5 w 9"/>
                  <a:gd name="T5" fmla="*/ 2 h 8"/>
                  <a:gd name="T6" fmla="*/ 4 w 9"/>
                  <a:gd name="T7" fmla="*/ 3 h 8"/>
                  <a:gd name="T8" fmla="*/ 2 w 9"/>
                  <a:gd name="T9" fmla="*/ 3 h 8"/>
                  <a:gd name="T10" fmla="*/ 0 w 9"/>
                  <a:gd name="T11" fmla="*/ 6 h 8"/>
                  <a:gd name="T12" fmla="*/ 2 w 9"/>
                  <a:gd name="T13" fmla="*/ 8 h 8"/>
                  <a:gd name="T14" fmla="*/ 2 w 9"/>
                  <a:gd name="T15" fmla="*/ 7 h 8"/>
                  <a:gd name="T16" fmla="*/ 2 w 9"/>
                  <a:gd name="T17" fmla="*/ 6 h 8"/>
                  <a:gd name="T18" fmla="*/ 2 w 9"/>
                  <a:gd name="T19" fmla="*/ 5 h 8"/>
                  <a:gd name="T20" fmla="*/ 5 w 9"/>
                  <a:gd name="T21" fmla="*/ 3 h 8"/>
                  <a:gd name="T22" fmla="*/ 7 w 9"/>
                  <a:gd name="T23" fmla="*/ 3 h 8"/>
                  <a:gd name="T24" fmla="*/ 9 w 9"/>
                  <a:gd name="T25" fmla="*/ 2 h 8"/>
                  <a:gd name="T26" fmla="*/ 9 w 9"/>
                  <a:gd name="T27" fmla="*/ 1 h 8"/>
                  <a:gd name="T28" fmla="*/ 7 w 9"/>
                  <a:gd name="T29" fmla="*/ 1 h 8"/>
                  <a:gd name="T30" fmla="*/ 7 w 9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49" name="Freeform 1925"/>
              <p:cNvSpPr>
                <a:spLocks/>
              </p:cNvSpPr>
              <p:nvPr/>
            </p:nvSpPr>
            <p:spPr bwMode="auto">
              <a:xfrm>
                <a:off x="1792" y="104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0" name="Freeform 1926"/>
              <p:cNvSpPr>
                <a:spLocks/>
              </p:cNvSpPr>
              <p:nvPr/>
            </p:nvSpPr>
            <p:spPr bwMode="auto">
              <a:xfrm>
                <a:off x="1805" y="1040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1" name="Freeform 1927"/>
              <p:cNvSpPr>
                <a:spLocks/>
              </p:cNvSpPr>
              <p:nvPr/>
            </p:nvSpPr>
            <p:spPr bwMode="auto">
              <a:xfrm>
                <a:off x="1805" y="1045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2" name="Freeform 1928"/>
              <p:cNvSpPr>
                <a:spLocks/>
              </p:cNvSpPr>
              <p:nvPr/>
            </p:nvSpPr>
            <p:spPr bwMode="auto">
              <a:xfrm>
                <a:off x="1754" y="1009"/>
                <a:ext cx="66" cy="50"/>
              </a:xfrm>
              <a:custGeom>
                <a:avLst/>
                <a:gdLst>
                  <a:gd name="T0" fmla="*/ 48 w 66"/>
                  <a:gd name="T1" fmla="*/ 14 h 50"/>
                  <a:gd name="T2" fmla="*/ 46 w 66"/>
                  <a:gd name="T3" fmla="*/ 17 h 50"/>
                  <a:gd name="T4" fmla="*/ 43 w 66"/>
                  <a:gd name="T5" fmla="*/ 22 h 50"/>
                  <a:gd name="T6" fmla="*/ 41 w 66"/>
                  <a:gd name="T7" fmla="*/ 25 h 50"/>
                  <a:gd name="T8" fmla="*/ 37 w 66"/>
                  <a:gd name="T9" fmla="*/ 27 h 50"/>
                  <a:gd name="T10" fmla="*/ 35 w 66"/>
                  <a:gd name="T11" fmla="*/ 27 h 50"/>
                  <a:gd name="T12" fmla="*/ 30 w 66"/>
                  <a:gd name="T13" fmla="*/ 29 h 50"/>
                  <a:gd name="T14" fmla="*/ 25 w 66"/>
                  <a:gd name="T15" fmla="*/ 31 h 50"/>
                  <a:gd name="T16" fmla="*/ 22 w 66"/>
                  <a:gd name="T17" fmla="*/ 32 h 50"/>
                  <a:gd name="T18" fmla="*/ 18 w 66"/>
                  <a:gd name="T19" fmla="*/ 32 h 50"/>
                  <a:gd name="T20" fmla="*/ 11 w 66"/>
                  <a:gd name="T21" fmla="*/ 37 h 50"/>
                  <a:gd name="T22" fmla="*/ 10 w 66"/>
                  <a:gd name="T23" fmla="*/ 35 h 50"/>
                  <a:gd name="T24" fmla="*/ 6 w 66"/>
                  <a:gd name="T25" fmla="*/ 36 h 50"/>
                  <a:gd name="T26" fmla="*/ 6 w 66"/>
                  <a:gd name="T27" fmla="*/ 37 h 50"/>
                  <a:gd name="T28" fmla="*/ 5 w 66"/>
                  <a:gd name="T29" fmla="*/ 42 h 50"/>
                  <a:gd name="T30" fmla="*/ 0 w 66"/>
                  <a:gd name="T31" fmla="*/ 50 h 50"/>
                  <a:gd name="T32" fmla="*/ 6 w 66"/>
                  <a:gd name="T33" fmla="*/ 48 h 50"/>
                  <a:gd name="T34" fmla="*/ 5 w 66"/>
                  <a:gd name="T35" fmla="*/ 47 h 50"/>
                  <a:gd name="T36" fmla="*/ 6 w 66"/>
                  <a:gd name="T37" fmla="*/ 46 h 50"/>
                  <a:gd name="T38" fmla="*/ 10 w 66"/>
                  <a:gd name="T39" fmla="*/ 45 h 50"/>
                  <a:gd name="T40" fmla="*/ 13 w 66"/>
                  <a:gd name="T41" fmla="*/ 46 h 50"/>
                  <a:gd name="T42" fmla="*/ 23 w 66"/>
                  <a:gd name="T43" fmla="*/ 42 h 50"/>
                  <a:gd name="T44" fmla="*/ 30 w 66"/>
                  <a:gd name="T45" fmla="*/ 43 h 50"/>
                  <a:gd name="T46" fmla="*/ 33 w 66"/>
                  <a:gd name="T47" fmla="*/ 40 h 50"/>
                  <a:gd name="T48" fmla="*/ 41 w 66"/>
                  <a:gd name="T49" fmla="*/ 41 h 50"/>
                  <a:gd name="T50" fmla="*/ 43 w 66"/>
                  <a:gd name="T51" fmla="*/ 39 h 50"/>
                  <a:gd name="T52" fmla="*/ 46 w 66"/>
                  <a:gd name="T53" fmla="*/ 40 h 50"/>
                  <a:gd name="T54" fmla="*/ 50 w 66"/>
                  <a:gd name="T55" fmla="*/ 39 h 50"/>
                  <a:gd name="T56" fmla="*/ 52 w 66"/>
                  <a:gd name="T57" fmla="*/ 35 h 50"/>
                  <a:gd name="T58" fmla="*/ 59 w 66"/>
                  <a:gd name="T59" fmla="*/ 29 h 50"/>
                  <a:gd name="T60" fmla="*/ 63 w 66"/>
                  <a:gd name="T61" fmla="*/ 22 h 50"/>
                  <a:gd name="T62" fmla="*/ 66 w 66"/>
                  <a:gd name="T63" fmla="*/ 15 h 50"/>
                  <a:gd name="T64" fmla="*/ 66 w 66"/>
                  <a:gd name="T65" fmla="*/ 7 h 50"/>
                  <a:gd name="T66" fmla="*/ 62 w 66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6" h="50">
                    <a:moveTo>
                      <a:pt x="58" y="2"/>
                    </a:moveTo>
                    <a:lnTo>
                      <a:pt x="48" y="14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5" y="21"/>
                    </a:lnTo>
                    <a:lnTo>
                      <a:pt x="43" y="22"/>
                    </a:lnTo>
                    <a:lnTo>
                      <a:pt x="42" y="25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7" y="27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7" y="30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5" y="42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5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5" y="47"/>
                    </a:lnTo>
                    <a:lnTo>
                      <a:pt x="2" y="47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20" y="45"/>
                    </a:lnTo>
                    <a:lnTo>
                      <a:pt x="23" y="42"/>
                    </a:lnTo>
                    <a:lnTo>
                      <a:pt x="27" y="42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40"/>
                    </a:lnTo>
                    <a:lnTo>
                      <a:pt x="37" y="41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3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6" y="32"/>
                    </a:lnTo>
                    <a:lnTo>
                      <a:pt x="59" y="29"/>
                    </a:lnTo>
                    <a:lnTo>
                      <a:pt x="61" y="25"/>
                    </a:lnTo>
                    <a:lnTo>
                      <a:pt x="63" y="22"/>
                    </a:lnTo>
                    <a:lnTo>
                      <a:pt x="66" y="19"/>
                    </a:lnTo>
                    <a:lnTo>
                      <a:pt x="66" y="15"/>
                    </a:lnTo>
                    <a:lnTo>
                      <a:pt x="66" y="11"/>
                    </a:lnTo>
                    <a:lnTo>
                      <a:pt x="66" y="7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3" name="Freeform 1929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4" name="Freeform 1930"/>
              <p:cNvSpPr>
                <a:spLocks/>
              </p:cNvSpPr>
              <p:nvPr/>
            </p:nvSpPr>
            <p:spPr bwMode="auto">
              <a:xfrm>
                <a:off x="1789" y="9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5" name="Freeform 1931"/>
              <p:cNvSpPr>
                <a:spLocks/>
              </p:cNvSpPr>
              <p:nvPr/>
            </p:nvSpPr>
            <p:spPr bwMode="auto">
              <a:xfrm>
                <a:off x="1800" y="9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6" name="Freeform 1932"/>
              <p:cNvSpPr>
                <a:spLocks/>
              </p:cNvSpPr>
              <p:nvPr/>
            </p:nvSpPr>
            <p:spPr bwMode="auto">
              <a:xfrm>
                <a:off x="1784" y="984"/>
                <a:ext cx="17" cy="18"/>
              </a:xfrm>
              <a:custGeom>
                <a:avLst/>
                <a:gdLst>
                  <a:gd name="T0" fmla="*/ 10 w 17"/>
                  <a:gd name="T1" fmla="*/ 16 h 18"/>
                  <a:gd name="T2" fmla="*/ 10 w 17"/>
                  <a:gd name="T3" fmla="*/ 16 h 18"/>
                  <a:gd name="T4" fmla="*/ 10 w 17"/>
                  <a:gd name="T5" fmla="*/ 15 h 18"/>
                  <a:gd name="T6" fmla="*/ 13 w 17"/>
                  <a:gd name="T7" fmla="*/ 15 h 18"/>
                  <a:gd name="T8" fmla="*/ 13 w 17"/>
                  <a:gd name="T9" fmla="*/ 13 h 18"/>
                  <a:gd name="T10" fmla="*/ 12 w 17"/>
                  <a:gd name="T11" fmla="*/ 11 h 18"/>
                  <a:gd name="T12" fmla="*/ 10 w 17"/>
                  <a:gd name="T13" fmla="*/ 9 h 18"/>
                  <a:gd name="T14" fmla="*/ 12 w 17"/>
                  <a:gd name="T15" fmla="*/ 10 h 18"/>
                  <a:gd name="T16" fmla="*/ 11 w 17"/>
                  <a:gd name="T17" fmla="*/ 8 h 18"/>
                  <a:gd name="T18" fmla="*/ 11 w 17"/>
                  <a:gd name="T19" fmla="*/ 6 h 18"/>
                  <a:gd name="T20" fmla="*/ 15 w 17"/>
                  <a:gd name="T21" fmla="*/ 8 h 18"/>
                  <a:gd name="T22" fmla="*/ 16 w 17"/>
                  <a:gd name="T23" fmla="*/ 5 h 18"/>
                  <a:gd name="T24" fmla="*/ 16 w 17"/>
                  <a:gd name="T25" fmla="*/ 4 h 18"/>
                  <a:gd name="T26" fmla="*/ 15 w 17"/>
                  <a:gd name="T27" fmla="*/ 5 h 18"/>
                  <a:gd name="T28" fmla="*/ 12 w 17"/>
                  <a:gd name="T29" fmla="*/ 5 h 18"/>
                  <a:gd name="T30" fmla="*/ 12 w 17"/>
                  <a:gd name="T31" fmla="*/ 4 h 18"/>
                  <a:gd name="T32" fmla="*/ 13 w 17"/>
                  <a:gd name="T33" fmla="*/ 4 h 18"/>
                  <a:gd name="T34" fmla="*/ 15 w 17"/>
                  <a:gd name="T35" fmla="*/ 3 h 18"/>
                  <a:gd name="T36" fmla="*/ 15 w 17"/>
                  <a:gd name="T37" fmla="*/ 3 h 18"/>
                  <a:gd name="T38" fmla="*/ 12 w 17"/>
                  <a:gd name="T39" fmla="*/ 3 h 18"/>
                  <a:gd name="T40" fmla="*/ 11 w 17"/>
                  <a:gd name="T41" fmla="*/ 1 h 18"/>
                  <a:gd name="T42" fmla="*/ 10 w 17"/>
                  <a:gd name="T43" fmla="*/ 0 h 18"/>
                  <a:gd name="T44" fmla="*/ 8 w 17"/>
                  <a:gd name="T45" fmla="*/ 1 h 18"/>
                  <a:gd name="T46" fmla="*/ 5 w 17"/>
                  <a:gd name="T47" fmla="*/ 0 h 18"/>
                  <a:gd name="T48" fmla="*/ 8 w 17"/>
                  <a:gd name="T49" fmla="*/ 1 h 18"/>
                  <a:gd name="T50" fmla="*/ 6 w 17"/>
                  <a:gd name="T51" fmla="*/ 0 h 18"/>
                  <a:gd name="T52" fmla="*/ 7 w 17"/>
                  <a:gd name="T53" fmla="*/ 1 h 18"/>
                  <a:gd name="T54" fmla="*/ 11 w 17"/>
                  <a:gd name="T55" fmla="*/ 3 h 18"/>
                  <a:gd name="T56" fmla="*/ 5 w 17"/>
                  <a:gd name="T57" fmla="*/ 1 h 18"/>
                  <a:gd name="T58" fmla="*/ 3 w 17"/>
                  <a:gd name="T59" fmla="*/ 3 h 18"/>
                  <a:gd name="T60" fmla="*/ 2 w 17"/>
                  <a:gd name="T61" fmla="*/ 3 h 18"/>
                  <a:gd name="T62" fmla="*/ 2 w 17"/>
                  <a:gd name="T63" fmla="*/ 4 h 18"/>
                  <a:gd name="T64" fmla="*/ 5 w 17"/>
                  <a:gd name="T65" fmla="*/ 4 h 18"/>
                  <a:gd name="T66" fmla="*/ 6 w 17"/>
                  <a:gd name="T67" fmla="*/ 5 h 18"/>
                  <a:gd name="T68" fmla="*/ 5 w 17"/>
                  <a:gd name="T69" fmla="*/ 6 h 18"/>
                  <a:gd name="T70" fmla="*/ 3 w 17"/>
                  <a:gd name="T71" fmla="*/ 6 h 18"/>
                  <a:gd name="T72" fmla="*/ 0 w 17"/>
                  <a:gd name="T73" fmla="*/ 6 h 18"/>
                  <a:gd name="T74" fmla="*/ 1 w 17"/>
                  <a:gd name="T75" fmla="*/ 9 h 18"/>
                  <a:gd name="T76" fmla="*/ 0 w 17"/>
                  <a:gd name="T77" fmla="*/ 9 h 18"/>
                  <a:gd name="T78" fmla="*/ 0 w 17"/>
                  <a:gd name="T79" fmla="*/ 9 h 18"/>
                  <a:gd name="T80" fmla="*/ 1 w 17"/>
                  <a:gd name="T81" fmla="*/ 10 h 18"/>
                  <a:gd name="T82" fmla="*/ 3 w 17"/>
                  <a:gd name="T83" fmla="*/ 13 h 18"/>
                  <a:gd name="T84" fmla="*/ 1 w 17"/>
                  <a:gd name="T85" fmla="*/ 14 h 18"/>
                  <a:gd name="T86" fmla="*/ 11 w 17"/>
                  <a:gd name="T87" fmla="*/ 18 h 1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7" h="18">
                    <a:moveTo>
                      <a:pt x="11" y="18"/>
                    </a:moveTo>
                    <a:lnTo>
                      <a:pt x="10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7" y="16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7" name="Freeform 1933"/>
              <p:cNvSpPr>
                <a:spLocks/>
              </p:cNvSpPr>
              <p:nvPr/>
            </p:nvSpPr>
            <p:spPr bwMode="auto">
              <a:xfrm>
                <a:off x="1801" y="9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8" name="Freeform 1934"/>
              <p:cNvSpPr>
                <a:spLocks/>
              </p:cNvSpPr>
              <p:nvPr/>
            </p:nvSpPr>
            <p:spPr bwMode="auto">
              <a:xfrm>
                <a:off x="1774" y="10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59" name="Freeform 1935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60" name="Freeform 1936"/>
              <p:cNvSpPr>
                <a:spLocks/>
              </p:cNvSpPr>
              <p:nvPr/>
            </p:nvSpPr>
            <p:spPr bwMode="auto">
              <a:xfrm>
                <a:off x="1787" y="100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61" name="Freeform 1937"/>
              <p:cNvSpPr>
                <a:spLocks/>
              </p:cNvSpPr>
              <p:nvPr/>
            </p:nvSpPr>
            <p:spPr bwMode="auto">
              <a:xfrm>
                <a:off x="1789" y="100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0 w 2"/>
                  <a:gd name="T9" fmla="*/ 2 h 3"/>
                  <a:gd name="T10" fmla="*/ 2 w 2"/>
                  <a:gd name="T11" fmla="*/ 2 h 3"/>
                  <a:gd name="T12" fmla="*/ 1 w 2"/>
                  <a:gd name="T13" fmla="*/ 2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62" name="Freeform 1938"/>
              <p:cNvSpPr>
                <a:spLocks/>
              </p:cNvSpPr>
              <p:nvPr/>
            </p:nvSpPr>
            <p:spPr bwMode="auto">
              <a:xfrm>
                <a:off x="1791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63" name="Freeform 1939"/>
              <p:cNvSpPr>
                <a:spLocks/>
              </p:cNvSpPr>
              <p:nvPr/>
            </p:nvSpPr>
            <p:spPr bwMode="auto">
              <a:xfrm>
                <a:off x="1792" y="10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64" name="Freeform 1940"/>
              <p:cNvSpPr>
                <a:spLocks/>
              </p:cNvSpPr>
              <p:nvPr/>
            </p:nvSpPr>
            <p:spPr bwMode="auto">
              <a:xfrm>
                <a:off x="1796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865" name="Freeform 1941"/>
              <p:cNvSpPr>
                <a:spLocks/>
              </p:cNvSpPr>
              <p:nvPr/>
            </p:nvSpPr>
            <p:spPr bwMode="auto">
              <a:xfrm>
                <a:off x="1777" y="1000"/>
                <a:ext cx="19" cy="13"/>
              </a:xfrm>
              <a:custGeom>
                <a:avLst/>
                <a:gdLst>
                  <a:gd name="T0" fmla="*/ 9 w 19"/>
                  <a:gd name="T1" fmla="*/ 0 h 13"/>
                  <a:gd name="T2" fmla="*/ 3 w 19"/>
                  <a:gd name="T3" fmla="*/ 0 h 13"/>
                  <a:gd name="T4" fmla="*/ 4 w 19"/>
                  <a:gd name="T5" fmla="*/ 2 h 13"/>
                  <a:gd name="T6" fmla="*/ 3 w 19"/>
                  <a:gd name="T7" fmla="*/ 2 h 13"/>
                  <a:gd name="T8" fmla="*/ 3 w 19"/>
                  <a:gd name="T9" fmla="*/ 3 h 13"/>
                  <a:gd name="T10" fmla="*/ 4 w 19"/>
                  <a:gd name="T11" fmla="*/ 4 h 13"/>
                  <a:gd name="T12" fmla="*/ 4 w 19"/>
                  <a:gd name="T13" fmla="*/ 5 h 13"/>
                  <a:gd name="T14" fmla="*/ 2 w 19"/>
                  <a:gd name="T15" fmla="*/ 4 h 13"/>
                  <a:gd name="T16" fmla="*/ 2 w 19"/>
                  <a:gd name="T17" fmla="*/ 5 h 13"/>
                  <a:gd name="T18" fmla="*/ 2 w 19"/>
                  <a:gd name="T19" fmla="*/ 7 h 13"/>
                  <a:gd name="T20" fmla="*/ 0 w 19"/>
                  <a:gd name="T21" fmla="*/ 5 h 13"/>
                  <a:gd name="T22" fmla="*/ 2 w 19"/>
                  <a:gd name="T23" fmla="*/ 7 h 13"/>
                  <a:gd name="T24" fmla="*/ 0 w 19"/>
                  <a:gd name="T25" fmla="*/ 7 h 13"/>
                  <a:gd name="T26" fmla="*/ 0 w 19"/>
                  <a:gd name="T27" fmla="*/ 8 h 13"/>
                  <a:gd name="T28" fmla="*/ 2 w 19"/>
                  <a:gd name="T29" fmla="*/ 8 h 13"/>
                  <a:gd name="T30" fmla="*/ 0 w 19"/>
                  <a:gd name="T31" fmla="*/ 8 h 13"/>
                  <a:gd name="T32" fmla="*/ 0 w 19"/>
                  <a:gd name="T33" fmla="*/ 9 h 13"/>
                  <a:gd name="T34" fmla="*/ 5 w 19"/>
                  <a:gd name="T35" fmla="*/ 10 h 13"/>
                  <a:gd name="T36" fmla="*/ 10 w 19"/>
                  <a:gd name="T37" fmla="*/ 13 h 13"/>
                  <a:gd name="T38" fmla="*/ 12 w 19"/>
                  <a:gd name="T39" fmla="*/ 13 h 13"/>
                  <a:gd name="T40" fmla="*/ 10 w 19"/>
                  <a:gd name="T41" fmla="*/ 11 h 13"/>
                  <a:gd name="T42" fmla="*/ 10 w 19"/>
                  <a:gd name="T43" fmla="*/ 13 h 13"/>
                  <a:gd name="T44" fmla="*/ 9 w 19"/>
                  <a:gd name="T45" fmla="*/ 13 h 13"/>
                  <a:gd name="T46" fmla="*/ 9 w 19"/>
                  <a:gd name="T47" fmla="*/ 11 h 13"/>
                  <a:gd name="T48" fmla="*/ 8 w 19"/>
                  <a:gd name="T49" fmla="*/ 10 h 13"/>
                  <a:gd name="T50" fmla="*/ 12 w 19"/>
                  <a:gd name="T51" fmla="*/ 11 h 13"/>
                  <a:gd name="T52" fmla="*/ 12 w 19"/>
                  <a:gd name="T53" fmla="*/ 10 h 13"/>
                  <a:gd name="T54" fmla="*/ 12 w 19"/>
                  <a:gd name="T55" fmla="*/ 9 h 13"/>
                  <a:gd name="T56" fmla="*/ 13 w 19"/>
                  <a:gd name="T57" fmla="*/ 9 h 13"/>
                  <a:gd name="T58" fmla="*/ 14 w 19"/>
                  <a:gd name="T59" fmla="*/ 9 h 13"/>
                  <a:gd name="T60" fmla="*/ 13 w 19"/>
                  <a:gd name="T61" fmla="*/ 9 h 13"/>
                  <a:gd name="T62" fmla="*/ 18 w 19"/>
                  <a:gd name="T63" fmla="*/ 9 h 13"/>
                  <a:gd name="T64" fmla="*/ 17 w 19"/>
                  <a:gd name="T65" fmla="*/ 8 h 13"/>
                  <a:gd name="T66" fmla="*/ 18 w 19"/>
                  <a:gd name="T67" fmla="*/ 9 h 13"/>
                  <a:gd name="T68" fmla="*/ 19 w 19"/>
                  <a:gd name="T69" fmla="*/ 9 h 13"/>
                  <a:gd name="T70" fmla="*/ 18 w 19"/>
                  <a:gd name="T71" fmla="*/ 8 h 13"/>
                  <a:gd name="T72" fmla="*/ 19 w 19"/>
                  <a:gd name="T73" fmla="*/ 7 h 13"/>
                  <a:gd name="T74" fmla="*/ 18 w 19"/>
                  <a:gd name="T75" fmla="*/ 7 h 13"/>
                  <a:gd name="T76" fmla="*/ 19 w 19"/>
                  <a:gd name="T77" fmla="*/ 5 h 13"/>
                  <a:gd name="T78" fmla="*/ 18 w 19"/>
                  <a:gd name="T79" fmla="*/ 5 h 13"/>
                  <a:gd name="T80" fmla="*/ 18 w 19"/>
                  <a:gd name="T81" fmla="*/ 4 h 13"/>
                  <a:gd name="T82" fmla="*/ 17 w 19"/>
                  <a:gd name="T83" fmla="*/ 3 h 13"/>
                  <a:gd name="T84" fmla="*/ 9 w 19"/>
                  <a:gd name="T85" fmla="*/ 0 h 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" h="13">
                    <a:moveTo>
                      <a:pt x="9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5" y="10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3364" name="Group 1942"/>
            <p:cNvGrpSpPr>
              <a:grpSpLocks/>
            </p:cNvGrpSpPr>
            <p:nvPr/>
          </p:nvGrpSpPr>
          <p:grpSpPr bwMode="auto">
            <a:xfrm>
              <a:off x="1464" y="460"/>
              <a:ext cx="495" cy="819"/>
              <a:chOff x="1464" y="460"/>
              <a:chExt cx="495" cy="819"/>
            </a:xfrm>
          </p:grpSpPr>
          <p:sp>
            <p:nvSpPr>
              <p:cNvPr id="3466" name="Freeform 1943"/>
              <p:cNvSpPr>
                <a:spLocks/>
              </p:cNvSpPr>
              <p:nvPr/>
            </p:nvSpPr>
            <p:spPr bwMode="auto">
              <a:xfrm>
                <a:off x="1910" y="114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67" name="Freeform 1944"/>
              <p:cNvSpPr>
                <a:spLocks/>
              </p:cNvSpPr>
              <p:nvPr/>
            </p:nvSpPr>
            <p:spPr bwMode="auto">
              <a:xfrm>
                <a:off x="1905" y="114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68" name="Freeform 1945"/>
              <p:cNvSpPr>
                <a:spLocks/>
              </p:cNvSpPr>
              <p:nvPr/>
            </p:nvSpPr>
            <p:spPr bwMode="auto">
              <a:xfrm>
                <a:off x="1902" y="115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69" name="Freeform 1946"/>
              <p:cNvSpPr>
                <a:spLocks/>
              </p:cNvSpPr>
              <p:nvPr/>
            </p:nvSpPr>
            <p:spPr bwMode="auto">
              <a:xfrm>
                <a:off x="1862" y="1121"/>
                <a:ext cx="66" cy="52"/>
              </a:xfrm>
              <a:custGeom>
                <a:avLst/>
                <a:gdLst>
                  <a:gd name="T0" fmla="*/ 2 w 66"/>
                  <a:gd name="T1" fmla="*/ 9 h 52"/>
                  <a:gd name="T2" fmla="*/ 4 w 66"/>
                  <a:gd name="T3" fmla="*/ 11 h 52"/>
                  <a:gd name="T4" fmla="*/ 6 w 66"/>
                  <a:gd name="T5" fmla="*/ 11 h 52"/>
                  <a:gd name="T6" fmla="*/ 10 w 66"/>
                  <a:gd name="T7" fmla="*/ 12 h 52"/>
                  <a:gd name="T8" fmla="*/ 11 w 66"/>
                  <a:gd name="T9" fmla="*/ 17 h 52"/>
                  <a:gd name="T10" fmla="*/ 19 w 66"/>
                  <a:gd name="T11" fmla="*/ 22 h 52"/>
                  <a:gd name="T12" fmla="*/ 25 w 66"/>
                  <a:gd name="T13" fmla="*/ 25 h 52"/>
                  <a:gd name="T14" fmla="*/ 30 w 66"/>
                  <a:gd name="T15" fmla="*/ 26 h 52"/>
                  <a:gd name="T16" fmla="*/ 31 w 66"/>
                  <a:gd name="T17" fmla="*/ 27 h 52"/>
                  <a:gd name="T18" fmla="*/ 37 w 66"/>
                  <a:gd name="T19" fmla="*/ 33 h 52"/>
                  <a:gd name="T20" fmla="*/ 40 w 66"/>
                  <a:gd name="T21" fmla="*/ 33 h 52"/>
                  <a:gd name="T22" fmla="*/ 41 w 66"/>
                  <a:gd name="T23" fmla="*/ 33 h 52"/>
                  <a:gd name="T24" fmla="*/ 43 w 66"/>
                  <a:gd name="T25" fmla="*/ 35 h 52"/>
                  <a:gd name="T26" fmla="*/ 42 w 66"/>
                  <a:gd name="T27" fmla="*/ 37 h 52"/>
                  <a:gd name="T28" fmla="*/ 47 w 66"/>
                  <a:gd name="T29" fmla="*/ 42 h 52"/>
                  <a:gd name="T30" fmla="*/ 52 w 66"/>
                  <a:gd name="T31" fmla="*/ 46 h 52"/>
                  <a:gd name="T32" fmla="*/ 53 w 66"/>
                  <a:gd name="T33" fmla="*/ 48 h 52"/>
                  <a:gd name="T34" fmla="*/ 52 w 66"/>
                  <a:gd name="T35" fmla="*/ 45 h 52"/>
                  <a:gd name="T36" fmla="*/ 50 w 66"/>
                  <a:gd name="T37" fmla="*/ 42 h 52"/>
                  <a:gd name="T38" fmla="*/ 52 w 66"/>
                  <a:gd name="T39" fmla="*/ 42 h 52"/>
                  <a:gd name="T40" fmla="*/ 57 w 66"/>
                  <a:gd name="T41" fmla="*/ 47 h 52"/>
                  <a:gd name="T42" fmla="*/ 60 w 66"/>
                  <a:gd name="T43" fmla="*/ 50 h 52"/>
                  <a:gd name="T44" fmla="*/ 61 w 66"/>
                  <a:gd name="T45" fmla="*/ 52 h 52"/>
                  <a:gd name="T46" fmla="*/ 61 w 66"/>
                  <a:gd name="T47" fmla="*/ 48 h 52"/>
                  <a:gd name="T48" fmla="*/ 63 w 66"/>
                  <a:gd name="T49" fmla="*/ 50 h 52"/>
                  <a:gd name="T50" fmla="*/ 66 w 66"/>
                  <a:gd name="T51" fmla="*/ 50 h 52"/>
                  <a:gd name="T52" fmla="*/ 63 w 66"/>
                  <a:gd name="T53" fmla="*/ 46 h 52"/>
                  <a:gd name="T54" fmla="*/ 66 w 66"/>
                  <a:gd name="T55" fmla="*/ 45 h 52"/>
                  <a:gd name="T56" fmla="*/ 62 w 66"/>
                  <a:gd name="T57" fmla="*/ 45 h 52"/>
                  <a:gd name="T58" fmla="*/ 63 w 66"/>
                  <a:gd name="T59" fmla="*/ 41 h 52"/>
                  <a:gd name="T60" fmla="*/ 61 w 66"/>
                  <a:gd name="T61" fmla="*/ 42 h 52"/>
                  <a:gd name="T62" fmla="*/ 61 w 66"/>
                  <a:gd name="T63" fmla="*/ 45 h 52"/>
                  <a:gd name="T64" fmla="*/ 61 w 66"/>
                  <a:gd name="T65" fmla="*/ 47 h 52"/>
                  <a:gd name="T66" fmla="*/ 58 w 66"/>
                  <a:gd name="T67" fmla="*/ 40 h 52"/>
                  <a:gd name="T68" fmla="*/ 60 w 66"/>
                  <a:gd name="T69" fmla="*/ 37 h 52"/>
                  <a:gd name="T70" fmla="*/ 56 w 66"/>
                  <a:gd name="T71" fmla="*/ 35 h 52"/>
                  <a:gd name="T72" fmla="*/ 52 w 66"/>
                  <a:gd name="T73" fmla="*/ 31 h 52"/>
                  <a:gd name="T74" fmla="*/ 51 w 66"/>
                  <a:gd name="T75" fmla="*/ 27 h 52"/>
                  <a:gd name="T76" fmla="*/ 52 w 66"/>
                  <a:gd name="T77" fmla="*/ 31 h 52"/>
                  <a:gd name="T78" fmla="*/ 46 w 66"/>
                  <a:gd name="T79" fmla="*/ 30 h 52"/>
                  <a:gd name="T80" fmla="*/ 42 w 66"/>
                  <a:gd name="T81" fmla="*/ 27 h 52"/>
                  <a:gd name="T82" fmla="*/ 42 w 66"/>
                  <a:gd name="T83" fmla="*/ 25 h 52"/>
                  <a:gd name="T84" fmla="*/ 40 w 66"/>
                  <a:gd name="T85" fmla="*/ 21 h 52"/>
                  <a:gd name="T86" fmla="*/ 39 w 66"/>
                  <a:gd name="T87" fmla="*/ 18 h 52"/>
                  <a:gd name="T88" fmla="*/ 36 w 66"/>
                  <a:gd name="T89" fmla="*/ 17 h 52"/>
                  <a:gd name="T90" fmla="*/ 31 w 66"/>
                  <a:gd name="T91" fmla="*/ 13 h 52"/>
                  <a:gd name="T92" fmla="*/ 27 w 66"/>
                  <a:gd name="T93" fmla="*/ 12 h 52"/>
                  <a:gd name="T94" fmla="*/ 21 w 66"/>
                  <a:gd name="T95" fmla="*/ 9 h 52"/>
                  <a:gd name="T96" fmla="*/ 16 w 66"/>
                  <a:gd name="T97" fmla="*/ 5 h 52"/>
                  <a:gd name="T98" fmla="*/ 10 w 66"/>
                  <a:gd name="T99" fmla="*/ 4 h 52"/>
                  <a:gd name="T100" fmla="*/ 1 w 66"/>
                  <a:gd name="T101" fmla="*/ 5 h 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" h="52">
                    <a:moveTo>
                      <a:pt x="0" y="1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11" y="17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2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4" y="31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2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1" y="33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3" y="38"/>
                    </a:lnTo>
                    <a:lnTo>
                      <a:pt x="45" y="40"/>
                    </a:lnTo>
                    <a:lnTo>
                      <a:pt x="47" y="42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2" y="46"/>
                    </a:lnTo>
                    <a:lnTo>
                      <a:pt x="51" y="47"/>
                    </a:lnTo>
                    <a:lnTo>
                      <a:pt x="52" y="48"/>
                    </a:lnTo>
                    <a:lnTo>
                      <a:pt x="53" y="48"/>
                    </a:lnTo>
                    <a:lnTo>
                      <a:pt x="55" y="48"/>
                    </a:lnTo>
                    <a:lnTo>
                      <a:pt x="56" y="46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1" y="43"/>
                    </a:lnTo>
                    <a:lnTo>
                      <a:pt x="50" y="42"/>
                    </a:lnTo>
                    <a:lnTo>
                      <a:pt x="50" y="41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6" y="43"/>
                    </a:lnTo>
                    <a:lnTo>
                      <a:pt x="56" y="45"/>
                    </a:lnTo>
                    <a:lnTo>
                      <a:pt x="57" y="47"/>
                    </a:lnTo>
                    <a:lnTo>
                      <a:pt x="57" y="48"/>
                    </a:lnTo>
                    <a:lnTo>
                      <a:pt x="58" y="48"/>
                    </a:lnTo>
                    <a:lnTo>
                      <a:pt x="60" y="50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1" y="52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1" y="48"/>
                    </a:lnTo>
                    <a:lnTo>
                      <a:pt x="62" y="50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5" y="51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2" y="45"/>
                    </a:lnTo>
                    <a:lnTo>
                      <a:pt x="62" y="43"/>
                    </a:lnTo>
                    <a:lnTo>
                      <a:pt x="63" y="42"/>
                    </a:lnTo>
                    <a:lnTo>
                      <a:pt x="63" y="41"/>
                    </a:lnTo>
                    <a:lnTo>
                      <a:pt x="62" y="41"/>
                    </a:lnTo>
                    <a:lnTo>
                      <a:pt x="61" y="41"/>
                    </a:lnTo>
                    <a:lnTo>
                      <a:pt x="61" y="42"/>
                    </a:lnTo>
                    <a:lnTo>
                      <a:pt x="60" y="41"/>
                    </a:lnTo>
                    <a:lnTo>
                      <a:pt x="60" y="42"/>
                    </a:lnTo>
                    <a:lnTo>
                      <a:pt x="61" y="45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1" y="47"/>
                    </a:lnTo>
                    <a:lnTo>
                      <a:pt x="60" y="46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7"/>
                    </a:lnTo>
                    <a:lnTo>
                      <a:pt x="58" y="37"/>
                    </a:lnTo>
                    <a:lnTo>
                      <a:pt x="57" y="36"/>
                    </a:lnTo>
                    <a:lnTo>
                      <a:pt x="56" y="35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3" y="30"/>
                    </a:lnTo>
                    <a:lnTo>
                      <a:pt x="52" y="28"/>
                    </a:lnTo>
                    <a:lnTo>
                      <a:pt x="51" y="27"/>
                    </a:lnTo>
                    <a:lnTo>
                      <a:pt x="50" y="28"/>
                    </a:lnTo>
                    <a:lnTo>
                      <a:pt x="51" y="30"/>
                    </a:lnTo>
                    <a:lnTo>
                      <a:pt x="52" y="31"/>
                    </a:lnTo>
                    <a:lnTo>
                      <a:pt x="51" y="32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3" y="30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2" y="26"/>
                    </a:lnTo>
                    <a:lnTo>
                      <a:pt x="45" y="26"/>
                    </a:lnTo>
                    <a:lnTo>
                      <a:pt x="42" y="25"/>
                    </a:lnTo>
                    <a:lnTo>
                      <a:pt x="41" y="23"/>
                    </a:lnTo>
                    <a:lnTo>
                      <a:pt x="40" y="22"/>
                    </a:lnTo>
                    <a:lnTo>
                      <a:pt x="40" y="21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6" y="10"/>
                    </a:lnTo>
                    <a:lnTo>
                      <a:pt x="22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0" name="Freeform 1947"/>
              <p:cNvSpPr>
                <a:spLocks/>
              </p:cNvSpPr>
              <p:nvPr/>
            </p:nvSpPr>
            <p:spPr bwMode="auto">
              <a:xfrm>
                <a:off x="1919" y="117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1" name="Freeform 1948"/>
              <p:cNvSpPr>
                <a:spLocks/>
              </p:cNvSpPr>
              <p:nvPr/>
            </p:nvSpPr>
            <p:spPr bwMode="auto">
              <a:xfrm>
                <a:off x="1840" y="1101"/>
                <a:ext cx="7" cy="4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0 w 7"/>
                  <a:gd name="T5" fmla="*/ 2 h 4"/>
                  <a:gd name="T6" fmla="*/ 3 w 7"/>
                  <a:gd name="T7" fmla="*/ 2 h 4"/>
                  <a:gd name="T8" fmla="*/ 7 w 7"/>
                  <a:gd name="T9" fmla="*/ 4 h 4"/>
                  <a:gd name="T10" fmla="*/ 7 w 7"/>
                  <a:gd name="T11" fmla="*/ 2 h 4"/>
                  <a:gd name="T12" fmla="*/ 6 w 7"/>
                  <a:gd name="T13" fmla="*/ 1 h 4"/>
                  <a:gd name="T14" fmla="*/ 3 w 7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2" name="Freeform 1949"/>
              <p:cNvSpPr>
                <a:spLocks/>
              </p:cNvSpPr>
              <p:nvPr/>
            </p:nvSpPr>
            <p:spPr bwMode="auto">
              <a:xfrm>
                <a:off x="1908" y="114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3" name="Freeform 1950"/>
              <p:cNvSpPr>
                <a:spLocks/>
              </p:cNvSpPr>
              <p:nvPr/>
            </p:nvSpPr>
            <p:spPr bwMode="auto">
              <a:xfrm>
                <a:off x="1835" y="11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4" name="Freeform 1951"/>
              <p:cNvSpPr>
                <a:spLocks/>
              </p:cNvSpPr>
              <p:nvPr/>
            </p:nvSpPr>
            <p:spPr bwMode="auto">
              <a:xfrm>
                <a:off x="1831" y="11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5" name="Freeform 1952"/>
              <p:cNvSpPr>
                <a:spLocks/>
              </p:cNvSpPr>
              <p:nvPr/>
            </p:nvSpPr>
            <p:spPr bwMode="auto">
              <a:xfrm>
                <a:off x="1833" y="111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4 w 7"/>
                  <a:gd name="T5" fmla="*/ 0 h 4"/>
                  <a:gd name="T6" fmla="*/ 4 w 7"/>
                  <a:gd name="T7" fmla="*/ 1 h 4"/>
                  <a:gd name="T8" fmla="*/ 3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2 w 7"/>
                  <a:gd name="T15" fmla="*/ 2 h 4"/>
                  <a:gd name="T16" fmla="*/ 3 w 7"/>
                  <a:gd name="T17" fmla="*/ 1 h 4"/>
                  <a:gd name="T18" fmla="*/ 4 w 7"/>
                  <a:gd name="T19" fmla="*/ 1 h 4"/>
                  <a:gd name="T20" fmla="*/ 5 w 7"/>
                  <a:gd name="T21" fmla="*/ 2 h 4"/>
                  <a:gd name="T22" fmla="*/ 7 w 7"/>
                  <a:gd name="T23" fmla="*/ 2 h 4"/>
                  <a:gd name="T24" fmla="*/ 7 w 7"/>
                  <a:gd name="T25" fmla="*/ 1 h 4"/>
                  <a:gd name="T26" fmla="*/ 7 w 7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6" name="Freeform 1953"/>
              <p:cNvSpPr>
                <a:spLocks/>
              </p:cNvSpPr>
              <p:nvPr/>
            </p:nvSpPr>
            <p:spPr bwMode="auto">
              <a:xfrm>
                <a:off x="1831" y="11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7" name="Freeform 1954"/>
              <p:cNvSpPr>
                <a:spLocks/>
              </p:cNvSpPr>
              <p:nvPr/>
            </p:nvSpPr>
            <p:spPr bwMode="auto">
              <a:xfrm>
                <a:off x="1840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8" name="Freeform 1955"/>
              <p:cNvSpPr>
                <a:spLocks/>
              </p:cNvSpPr>
              <p:nvPr/>
            </p:nvSpPr>
            <p:spPr bwMode="auto">
              <a:xfrm>
                <a:off x="1837" y="112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1 w 3"/>
                  <a:gd name="T9" fmla="*/ 2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79" name="Freeform 1956"/>
              <p:cNvSpPr>
                <a:spLocks/>
              </p:cNvSpPr>
              <p:nvPr/>
            </p:nvSpPr>
            <p:spPr bwMode="auto">
              <a:xfrm>
                <a:off x="1805" y="1107"/>
                <a:ext cx="54" cy="20"/>
              </a:xfrm>
              <a:custGeom>
                <a:avLst/>
                <a:gdLst>
                  <a:gd name="T0" fmla="*/ 51 w 54"/>
                  <a:gd name="T1" fmla="*/ 6 h 20"/>
                  <a:gd name="T2" fmla="*/ 43 w 54"/>
                  <a:gd name="T3" fmla="*/ 3 h 20"/>
                  <a:gd name="T4" fmla="*/ 37 w 54"/>
                  <a:gd name="T5" fmla="*/ 0 h 20"/>
                  <a:gd name="T6" fmla="*/ 33 w 54"/>
                  <a:gd name="T7" fmla="*/ 3 h 20"/>
                  <a:gd name="T8" fmla="*/ 30 w 54"/>
                  <a:gd name="T9" fmla="*/ 1 h 20"/>
                  <a:gd name="T10" fmla="*/ 27 w 54"/>
                  <a:gd name="T11" fmla="*/ 1 h 20"/>
                  <a:gd name="T12" fmla="*/ 25 w 54"/>
                  <a:gd name="T13" fmla="*/ 0 h 20"/>
                  <a:gd name="T14" fmla="*/ 20 w 54"/>
                  <a:gd name="T15" fmla="*/ 0 h 20"/>
                  <a:gd name="T16" fmla="*/ 17 w 54"/>
                  <a:gd name="T17" fmla="*/ 0 h 20"/>
                  <a:gd name="T18" fmla="*/ 15 w 54"/>
                  <a:gd name="T19" fmla="*/ 1 h 20"/>
                  <a:gd name="T20" fmla="*/ 8 w 54"/>
                  <a:gd name="T21" fmla="*/ 1 h 20"/>
                  <a:gd name="T22" fmla="*/ 7 w 54"/>
                  <a:gd name="T23" fmla="*/ 3 h 20"/>
                  <a:gd name="T24" fmla="*/ 6 w 54"/>
                  <a:gd name="T25" fmla="*/ 3 h 20"/>
                  <a:gd name="T26" fmla="*/ 2 w 54"/>
                  <a:gd name="T27" fmla="*/ 3 h 20"/>
                  <a:gd name="T28" fmla="*/ 4 w 54"/>
                  <a:gd name="T29" fmla="*/ 5 h 20"/>
                  <a:gd name="T30" fmla="*/ 0 w 54"/>
                  <a:gd name="T31" fmla="*/ 15 h 20"/>
                  <a:gd name="T32" fmla="*/ 4 w 54"/>
                  <a:gd name="T33" fmla="*/ 15 h 20"/>
                  <a:gd name="T34" fmla="*/ 2 w 54"/>
                  <a:gd name="T35" fmla="*/ 14 h 20"/>
                  <a:gd name="T36" fmla="*/ 4 w 54"/>
                  <a:gd name="T37" fmla="*/ 13 h 20"/>
                  <a:gd name="T38" fmla="*/ 6 w 54"/>
                  <a:gd name="T39" fmla="*/ 11 h 20"/>
                  <a:gd name="T40" fmla="*/ 10 w 54"/>
                  <a:gd name="T41" fmla="*/ 13 h 20"/>
                  <a:gd name="T42" fmla="*/ 16 w 54"/>
                  <a:gd name="T43" fmla="*/ 11 h 20"/>
                  <a:gd name="T44" fmla="*/ 20 w 54"/>
                  <a:gd name="T45" fmla="*/ 14 h 20"/>
                  <a:gd name="T46" fmla="*/ 23 w 54"/>
                  <a:gd name="T47" fmla="*/ 13 h 20"/>
                  <a:gd name="T48" fmla="*/ 27 w 54"/>
                  <a:gd name="T49" fmla="*/ 16 h 20"/>
                  <a:gd name="T50" fmla="*/ 30 w 54"/>
                  <a:gd name="T51" fmla="*/ 15 h 20"/>
                  <a:gd name="T52" fmla="*/ 31 w 54"/>
                  <a:gd name="T53" fmla="*/ 16 h 20"/>
                  <a:gd name="T54" fmla="*/ 32 w 54"/>
                  <a:gd name="T55" fmla="*/ 18 h 20"/>
                  <a:gd name="T56" fmla="*/ 35 w 54"/>
                  <a:gd name="T57" fmla="*/ 16 h 20"/>
                  <a:gd name="T58" fmla="*/ 37 w 54"/>
                  <a:gd name="T59" fmla="*/ 18 h 20"/>
                  <a:gd name="T60" fmla="*/ 40 w 54"/>
                  <a:gd name="T61" fmla="*/ 18 h 20"/>
                  <a:gd name="T62" fmla="*/ 43 w 54"/>
                  <a:gd name="T63" fmla="*/ 18 h 20"/>
                  <a:gd name="T64" fmla="*/ 52 w 54"/>
                  <a:gd name="T65" fmla="*/ 20 h 20"/>
                  <a:gd name="T66" fmla="*/ 54 w 54"/>
                  <a:gd name="T67" fmla="*/ 13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4" h="20">
                    <a:moveTo>
                      <a:pt x="54" y="13"/>
                    </a:moveTo>
                    <a:lnTo>
                      <a:pt x="51" y="6"/>
                    </a:lnTo>
                    <a:lnTo>
                      <a:pt x="47" y="3"/>
                    </a:lnTo>
                    <a:lnTo>
                      <a:pt x="43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1"/>
                    </a:lnTo>
                    <a:lnTo>
                      <a:pt x="18" y="13"/>
                    </a:lnTo>
                    <a:lnTo>
                      <a:pt x="20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7" y="18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2" y="20"/>
                    </a:lnTo>
                    <a:lnTo>
                      <a:pt x="53" y="16"/>
                    </a:lnTo>
                    <a:lnTo>
                      <a:pt x="54" y="1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0" name="Freeform 1957"/>
              <p:cNvSpPr>
                <a:spLocks/>
              </p:cNvSpPr>
              <p:nvPr/>
            </p:nvSpPr>
            <p:spPr bwMode="auto">
              <a:xfrm>
                <a:off x="1918" y="1173"/>
                <a:ext cx="5" cy="1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5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2 w 5"/>
                  <a:gd name="T11" fmla="*/ 0 h 1"/>
                  <a:gd name="T12" fmla="*/ 5 w 5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lnTo>
                      <a:pt x="4" y="1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1" name="Freeform 1958"/>
              <p:cNvSpPr>
                <a:spLocks/>
              </p:cNvSpPr>
              <p:nvPr/>
            </p:nvSpPr>
            <p:spPr bwMode="auto">
              <a:xfrm>
                <a:off x="1912" y="117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2" name="Freeform 1959"/>
              <p:cNvSpPr>
                <a:spLocks/>
              </p:cNvSpPr>
              <p:nvPr/>
            </p:nvSpPr>
            <p:spPr bwMode="auto">
              <a:xfrm>
                <a:off x="1913" y="118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3" name="Freeform 1960"/>
              <p:cNvSpPr>
                <a:spLocks/>
              </p:cNvSpPr>
              <p:nvPr/>
            </p:nvSpPr>
            <p:spPr bwMode="auto">
              <a:xfrm>
                <a:off x="1835" y="1152"/>
                <a:ext cx="124" cy="50"/>
              </a:xfrm>
              <a:custGeom>
                <a:avLst/>
                <a:gdLst>
                  <a:gd name="T0" fmla="*/ 2 w 124"/>
                  <a:gd name="T1" fmla="*/ 10 h 50"/>
                  <a:gd name="T2" fmla="*/ 7 w 124"/>
                  <a:gd name="T3" fmla="*/ 10 h 50"/>
                  <a:gd name="T4" fmla="*/ 11 w 124"/>
                  <a:gd name="T5" fmla="*/ 10 h 50"/>
                  <a:gd name="T6" fmla="*/ 17 w 124"/>
                  <a:gd name="T7" fmla="*/ 10 h 50"/>
                  <a:gd name="T8" fmla="*/ 22 w 124"/>
                  <a:gd name="T9" fmla="*/ 11 h 50"/>
                  <a:gd name="T10" fmla="*/ 28 w 124"/>
                  <a:gd name="T11" fmla="*/ 12 h 50"/>
                  <a:gd name="T12" fmla="*/ 41 w 124"/>
                  <a:gd name="T13" fmla="*/ 16 h 50"/>
                  <a:gd name="T14" fmla="*/ 49 w 124"/>
                  <a:gd name="T15" fmla="*/ 19 h 50"/>
                  <a:gd name="T16" fmla="*/ 59 w 124"/>
                  <a:gd name="T17" fmla="*/ 20 h 50"/>
                  <a:gd name="T18" fmla="*/ 54 w 124"/>
                  <a:gd name="T19" fmla="*/ 21 h 50"/>
                  <a:gd name="T20" fmla="*/ 73 w 124"/>
                  <a:gd name="T21" fmla="*/ 30 h 50"/>
                  <a:gd name="T22" fmla="*/ 75 w 124"/>
                  <a:gd name="T23" fmla="*/ 28 h 50"/>
                  <a:gd name="T24" fmla="*/ 75 w 124"/>
                  <a:gd name="T25" fmla="*/ 30 h 50"/>
                  <a:gd name="T26" fmla="*/ 77 w 124"/>
                  <a:gd name="T27" fmla="*/ 28 h 50"/>
                  <a:gd name="T28" fmla="*/ 82 w 124"/>
                  <a:gd name="T29" fmla="*/ 31 h 50"/>
                  <a:gd name="T30" fmla="*/ 83 w 124"/>
                  <a:gd name="T31" fmla="*/ 35 h 50"/>
                  <a:gd name="T32" fmla="*/ 98 w 124"/>
                  <a:gd name="T33" fmla="*/ 42 h 50"/>
                  <a:gd name="T34" fmla="*/ 100 w 124"/>
                  <a:gd name="T35" fmla="*/ 43 h 50"/>
                  <a:gd name="T36" fmla="*/ 105 w 124"/>
                  <a:gd name="T37" fmla="*/ 45 h 50"/>
                  <a:gd name="T38" fmla="*/ 100 w 124"/>
                  <a:gd name="T39" fmla="*/ 42 h 50"/>
                  <a:gd name="T40" fmla="*/ 95 w 124"/>
                  <a:gd name="T41" fmla="*/ 38 h 50"/>
                  <a:gd name="T42" fmla="*/ 95 w 124"/>
                  <a:gd name="T43" fmla="*/ 38 h 50"/>
                  <a:gd name="T44" fmla="*/ 105 w 124"/>
                  <a:gd name="T45" fmla="*/ 40 h 50"/>
                  <a:gd name="T46" fmla="*/ 112 w 124"/>
                  <a:gd name="T47" fmla="*/ 46 h 50"/>
                  <a:gd name="T48" fmla="*/ 116 w 124"/>
                  <a:gd name="T49" fmla="*/ 48 h 50"/>
                  <a:gd name="T50" fmla="*/ 118 w 124"/>
                  <a:gd name="T51" fmla="*/ 47 h 50"/>
                  <a:gd name="T52" fmla="*/ 116 w 124"/>
                  <a:gd name="T53" fmla="*/ 46 h 50"/>
                  <a:gd name="T54" fmla="*/ 120 w 124"/>
                  <a:gd name="T55" fmla="*/ 46 h 50"/>
                  <a:gd name="T56" fmla="*/ 124 w 124"/>
                  <a:gd name="T57" fmla="*/ 48 h 50"/>
                  <a:gd name="T58" fmla="*/ 121 w 124"/>
                  <a:gd name="T59" fmla="*/ 46 h 50"/>
                  <a:gd name="T60" fmla="*/ 121 w 124"/>
                  <a:gd name="T61" fmla="*/ 42 h 50"/>
                  <a:gd name="T62" fmla="*/ 116 w 124"/>
                  <a:gd name="T63" fmla="*/ 38 h 50"/>
                  <a:gd name="T64" fmla="*/ 114 w 124"/>
                  <a:gd name="T65" fmla="*/ 40 h 50"/>
                  <a:gd name="T66" fmla="*/ 113 w 124"/>
                  <a:gd name="T67" fmla="*/ 37 h 50"/>
                  <a:gd name="T68" fmla="*/ 110 w 124"/>
                  <a:gd name="T69" fmla="*/ 38 h 50"/>
                  <a:gd name="T70" fmla="*/ 118 w 124"/>
                  <a:gd name="T71" fmla="*/ 45 h 50"/>
                  <a:gd name="T72" fmla="*/ 114 w 124"/>
                  <a:gd name="T73" fmla="*/ 43 h 50"/>
                  <a:gd name="T74" fmla="*/ 107 w 124"/>
                  <a:gd name="T75" fmla="*/ 36 h 50"/>
                  <a:gd name="T76" fmla="*/ 107 w 124"/>
                  <a:gd name="T77" fmla="*/ 33 h 50"/>
                  <a:gd name="T78" fmla="*/ 99 w 124"/>
                  <a:gd name="T79" fmla="*/ 30 h 50"/>
                  <a:gd name="T80" fmla="*/ 92 w 124"/>
                  <a:gd name="T81" fmla="*/ 26 h 50"/>
                  <a:gd name="T82" fmla="*/ 89 w 124"/>
                  <a:gd name="T83" fmla="*/ 22 h 50"/>
                  <a:gd name="T84" fmla="*/ 88 w 124"/>
                  <a:gd name="T85" fmla="*/ 25 h 50"/>
                  <a:gd name="T86" fmla="*/ 90 w 124"/>
                  <a:gd name="T87" fmla="*/ 27 h 50"/>
                  <a:gd name="T88" fmla="*/ 82 w 124"/>
                  <a:gd name="T89" fmla="*/ 25 h 50"/>
                  <a:gd name="T90" fmla="*/ 74 w 124"/>
                  <a:gd name="T91" fmla="*/ 21 h 50"/>
                  <a:gd name="T92" fmla="*/ 70 w 124"/>
                  <a:gd name="T93" fmla="*/ 19 h 50"/>
                  <a:gd name="T94" fmla="*/ 64 w 124"/>
                  <a:gd name="T95" fmla="*/ 14 h 50"/>
                  <a:gd name="T96" fmla="*/ 63 w 124"/>
                  <a:gd name="T97" fmla="*/ 11 h 50"/>
                  <a:gd name="T98" fmla="*/ 57 w 124"/>
                  <a:gd name="T99" fmla="*/ 10 h 50"/>
                  <a:gd name="T100" fmla="*/ 46 w 124"/>
                  <a:gd name="T101" fmla="*/ 5 h 50"/>
                  <a:gd name="T102" fmla="*/ 36 w 124"/>
                  <a:gd name="T103" fmla="*/ 4 h 50"/>
                  <a:gd name="T104" fmla="*/ 26 w 124"/>
                  <a:gd name="T105" fmla="*/ 1 h 50"/>
                  <a:gd name="T106" fmla="*/ 18 w 124"/>
                  <a:gd name="T107" fmla="*/ 2 h 50"/>
                  <a:gd name="T108" fmla="*/ 3 w 124"/>
                  <a:gd name="T109" fmla="*/ 0 h 50"/>
                  <a:gd name="T110" fmla="*/ 1 w 124"/>
                  <a:gd name="T111" fmla="*/ 10 h 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50">
                    <a:moveTo>
                      <a:pt x="2" y="11"/>
                    </a:moveTo>
                    <a:lnTo>
                      <a:pt x="1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8" y="12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1" y="16"/>
                    </a:lnTo>
                    <a:lnTo>
                      <a:pt x="43" y="17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53" y="20"/>
                    </a:lnTo>
                    <a:lnTo>
                      <a:pt x="54" y="21"/>
                    </a:lnTo>
                    <a:lnTo>
                      <a:pt x="59" y="20"/>
                    </a:lnTo>
                    <a:lnTo>
                      <a:pt x="59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4" y="22"/>
                    </a:lnTo>
                    <a:lnTo>
                      <a:pt x="63" y="26"/>
                    </a:lnTo>
                    <a:lnTo>
                      <a:pt x="73" y="30"/>
                    </a:lnTo>
                    <a:lnTo>
                      <a:pt x="73" y="28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4" y="30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5" y="30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80" y="31"/>
                    </a:lnTo>
                    <a:lnTo>
                      <a:pt x="82" y="31"/>
                    </a:lnTo>
                    <a:lnTo>
                      <a:pt x="80" y="31"/>
                    </a:lnTo>
                    <a:lnTo>
                      <a:pt x="80" y="33"/>
                    </a:lnTo>
                    <a:lnTo>
                      <a:pt x="83" y="35"/>
                    </a:lnTo>
                    <a:lnTo>
                      <a:pt x="87" y="37"/>
                    </a:lnTo>
                    <a:lnTo>
                      <a:pt x="90" y="38"/>
                    </a:lnTo>
                    <a:lnTo>
                      <a:pt x="98" y="42"/>
                    </a:lnTo>
                    <a:lnTo>
                      <a:pt x="99" y="42"/>
                    </a:lnTo>
                    <a:lnTo>
                      <a:pt x="102" y="43"/>
                    </a:lnTo>
                    <a:lnTo>
                      <a:pt x="100" y="43"/>
                    </a:lnTo>
                    <a:lnTo>
                      <a:pt x="100" y="45"/>
                    </a:lnTo>
                    <a:lnTo>
                      <a:pt x="103" y="46"/>
                    </a:lnTo>
                    <a:lnTo>
                      <a:pt x="105" y="45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0" y="42"/>
                    </a:lnTo>
                    <a:lnTo>
                      <a:pt x="99" y="41"/>
                    </a:lnTo>
                    <a:lnTo>
                      <a:pt x="97" y="40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100" y="40"/>
                    </a:lnTo>
                    <a:lnTo>
                      <a:pt x="105" y="40"/>
                    </a:lnTo>
                    <a:lnTo>
                      <a:pt x="108" y="42"/>
                    </a:lnTo>
                    <a:lnTo>
                      <a:pt x="109" y="45"/>
                    </a:lnTo>
                    <a:lnTo>
                      <a:pt x="112" y="46"/>
                    </a:lnTo>
                    <a:lnTo>
                      <a:pt x="113" y="46"/>
                    </a:lnTo>
                    <a:lnTo>
                      <a:pt x="115" y="47"/>
                    </a:lnTo>
                    <a:lnTo>
                      <a:pt x="116" y="48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18" y="47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19" y="46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3" y="48"/>
                    </a:lnTo>
                    <a:lnTo>
                      <a:pt x="124" y="48"/>
                    </a:lnTo>
                    <a:lnTo>
                      <a:pt x="124" y="47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18" y="43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0" y="41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9" y="41"/>
                    </a:lnTo>
                    <a:lnTo>
                      <a:pt x="115" y="41"/>
                    </a:lnTo>
                    <a:lnTo>
                      <a:pt x="114" y="40"/>
                    </a:lnTo>
                    <a:lnTo>
                      <a:pt x="115" y="38"/>
                    </a:lnTo>
                    <a:lnTo>
                      <a:pt x="114" y="37"/>
                    </a:lnTo>
                    <a:lnTo>
                      <a:pt x="113" y="37"/>
                    </a:lnTo>
                    <a:lnTo>
                      <a:pt x="112" y="37"/>
                    </a:lnTo>
                    <a:lnTo>
                      <a:pt x="110" y="37"/>
                    </a:lnTo>
                    <a:lnTo>
                      <a:pt x="110" y="38"/>
                    </a:lnTo>
                    <a:lnTo>
                      <a:pt x="113" y="41"/>
                    </a:lnTo>
                    <a:lnTo>
                      <a:pt x="116" y="43"/>
                    </a:lnTo>
                    <a:lnTo>
                      <a:pt x="118" y="45"/>
                    </a:lnTo>
                    <a:lnTo>
                      <a:pt x="116" y="45"/>
                    </a:lnTo>
                    <a:lnTo>
                      <a:pt x="118" y="45"/>
                    </a:lnTo>
                    <a:lnTo>
                      <a:pt x="114" y="43"/>
                    </a:lnTo>
                    <a:lnTo>
                      <a:pt x="112" y="42"/>
                    </a:lnTo>
                    <a:lnTo>
                      <a:pt x="108" y="37"/>
                    </a:lnTo>
                    <a:lnTo>
                      <a:pt x="107" y="36"/>
                    </a:lnTo>
                    <a:lnTo>
                      <a:pt x="107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2"/>
                    </a:lnTo>
                    <a:lnTo>
                      <a:pt x="102" y="31"/>
                    </a:lnTo>
                    <a:lnTo>
                      <a:pt x="99" y="30"/>
                    </a:lnTo>
                    <a:lnTo>
                      <a:pt x="94" y="27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89" y="22"/>
                    </a:lnTo>
                    <a:lnTo>
                      <a:pt x="88" y="22"/>
                    </a:lnTo>
                    <a:lnTo>
                      <a:pt x="87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6"/>
                    </a:lnTo>
                    <a:lnTo>
                      <a:pt x="90" y="27"/>
                    </a:lnTo>
                    <a:lnTo>
                      <a:pt x="87" y="26"/>
                    </a:lnTo>
                    <a:lnTo>
                      <a:pt x="83" y="25"/>
                    </a:lnTo>
                    <a:lnTo>
                      <a:pt x="82" y="25"/>
                    </a:lnTo>
                    <a:lnTo>
                      <a:pt x="78" y="23"/>
                    </a:lnTo>
                    <a:lnTo>
                      <a:pt x="75" y="22"/>
                    </a:lnTo>
                    <a:lnTo>
                      <a:pt x="74" y="21"/>
                    </a:lnTo>
                    <a:lnTo>
                      <a:pt x="77" y="21"/>
                    </a:lnTo>
                    <a:lnTo>
                      <a:pt x="74" y="19"/>
                    </a:lnTo>
                    <a:lnTo>
                      <a:pt x="70" y="19"/>
                    </a:lnTo>
                    <a:lnTo>
                      <a:pt x="68" y="16"/>
                    </a:lnTo>
                    <a:lnTo>
                      <a:pt x="67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3" y="11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7" y="10"/>
                    </a:lnTo>
                    <a:lnTo>
                      <a:pt x="51" y="7"/>
                    </a:lnTo>
                    <a:lnTo>
                      <a:pt x="47" y="5"/>
                    </a:lnTo>
                    <a:lnTo>
                      <a:pt x="46" y="5"/>
                    </a:lnTo>
                    <a:lnTo>
                      <a:pt x="44" y="4"/>
                    </a:lnTo>
                    <a:lnTo>
                      <a:pt x="42" y="2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2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4" name="Freeform 1961"/>
              <p:cNvSpPr>
                <a:spLocks/>
              </p:cNvSpPr>
              <p:nvPr/>
            </p:nvSpPr>
            <p:spPr bwMode="auto">
              <a:xfrm>
                <a:off x="1948" y="120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5" name="Freeform 1962"/>
              <p:cNvSpPr>
                <a:spLocks/>
              </p:cNvSpPr>
              <p:nvPr/>
            </p:nvSpPr>
            <p:spPr bwMode="auto">
              <a:xfrm>
                <a:off x="1800" y="1130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1 w 7"/>
                  <a:gd name="T3" fmla="*/ 0 h 6"/>
                  <a:gd name="T4" fmla="*/ 0 w 7"/>
                  <a:gd name="T5" fmla="*/ 0 h 6"/>
                  <a:gd name="T6" fmla="*/ 0 w 7"/>
                  <a:gd name="T7" fmla="*/ 1 h 6"/>
                  <a:gd name="T8" fmla="*/ 4 w 7"/>
                  <a:gd name="T9" fmla="*/ 3 h 6"/>
                  <a:gd name="T10" fmla="*/ 7 w 7"/>
                  <a:gd name="T11" fmla="*/ 6 h 6"/>
                  <a:gd name="T12" fmla="*/ 6 w 7"/>
                  <a:gd name="T13" fmla="*/ 3 h 6"/>
                  <a:gd name="T14" fmla="*/ 5 w 7"/>
                  <a:gd name="T15" fmla="*/ 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6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6" name="Freeform 1963"/>
              <p:cNvSpPr>
                <a:spLocks/>
              </p:cNvSpPr>
              <p:nvPr/>
            </p:nvSpPr>
            <p:spPr bwMode="auto">
              <a:xfrm>
                <a:off x="1913" y="11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7" name="Freeform 1964"/>
              <p:cNvSpPr>
                <a:spLocks/>
              </p:cNvSpPr>
              <p:nvPr/>
            </p:nvSpPr>
            <p:spPr bwMode="auto">
              <a:xfrm>
                <a:off x="1786" y="113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2 h 2"/>
                  <a:gd name="T6" fmla="*/ 1 w 4"/>
                  <a:gd name="T7" fmla="*/ 0 h 2"/>
                  <a:gd name="T8" fmla="*/ 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8" name="Freeform 1965"/>
              <p:cNvSpPr>
                <a:spLocks/>
              </p:cNvSpPr>
              <p:nvPr/>
            </p:nvSpPr>
            <p:spPr bwMode="auto">
              <a:xfrm>
                <a:off x="1780" y="11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89" name="Freeform 1966"/>
              <p:cNvSpPr>
                <a:spLocks/>
              </p:cNvSpPr>
              <p:nvPr/>
            </p:nvSpPr>
            <p:spPr bwMode="auto">
              <a:xfrm>
                <a:off x="1784" y="1137"/>
                <a:ext cx="8" cy="5"/>
              </a:xfrm>
              <a:custGeom>
                <a:avLst/>
                <a:gdLst>
                  <a:gd name="T0" fmla="*/ 8 w 8"/>
                  <a:gd name="T1" fmla="*/ 4 h 5"/>
                  <a:gd name="T2" fmla="*/ 6 w 8"/>
                  <a:gd name="T3" fmla="*/ 2 h 5"/>
                  <a:gd name="T4" fmla="*/ 5 w 8"/>
                  <a:gd name="T5" fmla="*/ 1 h 5"/>
                  <a:gd name="T6" fmla="*/ 3 w 8"/>
                  <a:gd name="T7" fmla="*/ 1 h 5"/>
                  <a:gd name="T8" fmla="*/ 2 w 8"/>
                  <a:gd name="T9" fmla="*/ 0 h 5"/>
                  <a:gd name="T10" fmla="*/ 0 w 8"/>
                  <a:gd name="T11" fmla="*/ 0 h 5"/>
                  <a:gd name="T12" fmla="*/ 0 w 8"/>
                  <a:gd name="T13" fmla="*/ 2 h 5"/>
                  <a:gd name="T14" fmla="*/ 1 w 8"/>
                  <a:gd name="T15" fmla="*/ 2 h 5"/>
                  <a:gd name="T16" fmla="*/ 1 w 8"/>
                  <a:gd name="T17" fmla="*/ 1 h 5"/>
                  <a:gd name="T18" fmla="*/ 2 w 8"/>
                  <a:gd name="T19" fmla="*/ 1 h 5"/>
                  <a:gd name="T20" fmla="*/ 5 w 8"/>
                  <a:gd name="T21" fmla="*/ 2 h 5"/>
                  <a:gd name="T22" fmla="*/ 5 w 8"/>
                  <a:gd name="T23" fmla="*/ 4 h 5"/>
                  <a:gd name="T24" fmla="*/ 6 w 8"/>
                  <a:gd name="T25" fmla="*/ 5 h 5"/>
                  <a:gd name="T26" fmla="*/ 7 w 8"/>
                  <a:gd name="T27" fmla="*/ 5 h 5"/>
                  <a:gd name="T28" fmla="*/ 7 w 8"/>
                  <a:gd name="T29" fmla="*/ 4 h 5"/>
                  <a:gd name="T30" fmla="*/ 8 w 8"/>
                  <a:gd name="T31" fmla="*/ 4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lnTo>
                      <a:pt x="6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0" name="Freeform 1967"/>
              <p:cNvSpPr>
                <a:spLocks/>
              </p:cNvSpPr>
              <p:nvPr/>
            </p:nvSpPr>
            <p:spPr bwMode="auto">
              <a:xfrm>
                <a:off x="1780" y="11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1" name="Freeform 1968"/>
              <p:cNvSpPr>
                <a:spLocks/>
              </p:cNvSpPr>
              <p:nvPr/>
            </p:nvSpPr>
            <p:spPr bwMode="auto">
              <a:xfrm>
                <a:off x="1789" y="114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2" name="Freeform 1969"/>
              <p:cNvSpPr>
                <a:spLocks/>
              </p:cNvSpPr>
              <p:nvPr/>
            </p:nvSpPr>
            <p:spPr bwMode="auto">
              <a:xfrm>
                <a:off x="1784" y="11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3" name="Freeform 1970"/>
              <p:cNvSpPr>
                <a:spLocks/>
              </p:cNvSpPr>
              <p:nvPr/>
            </p:nvSpPr>
            <p:spPr bwMode="auto">
              <a:xfrm>
                <a:off x="1741" y="1127"/>
                <a:ext cx="84" cy="36"/>
              </a:xfrm>
              <a:custGeom>
                <a:avLst/>
                <a:gdLst>
                  <a:gd name="T0" fmla="*/ 75 w 84"/>
                  <a:gd name="T1" fmla="*/ 22 h 36"/>
                  <a:gd name="T2" fmla="*/ 66 w 84"/>
                  <a:gd name="T3" fmla="*/ 15 h 36"/>
                  <a:gd name="T4" fmla="*/ 59 w 84"/>
                  <a:gd name="T5" fmla="*/ 7 h 36"/>
                  <a:gd name="T6" fmla="*/ 53 w 84"/>
                  <a:gd name="T7" fmla="*/ 6 h 36"/>
                  <a:gd name="T8" fmla="*/ 48 w 84"/>
                  <a:gd name="T9" fmla="*/ 3 h 36"/>
                  <a:gd name="T10" fmla="*/ 41 w 84"/>
                  <a:gd name="T11" fmla="*/ 0 h 36"/>
                  <a:gd name="T12" fmla="*/ 29 w 84"/>
                  <a:gd name="T13" fmla="*/ 1 h 36"/>
                  <a:gd name="T14" fmla="*/ 23 w 84"/>
                  <a:gd name="T15" fmla="*/ 4 h 36"/>
                  <a:gd name="T16" fmla="*/ 19 w 84"/>
                  <a:gd name="T17" fmla="*/ 6 h 36"/>
                  <a:gd name="T18" fmla="*/ 10 w 84"/>
                  <a:gd name="T19" fmla="*/ 10 h 36"/>
                  <a:gd name="T20" fmla="*/ 9 w 84"/>
                  <a:gd name="T21" fmla="*/ 14 h 36"/>
                  <a:gd name="T22" fmla="*/ 7 w 84"/>
                  <a:gd name="T23" fmla="*/ 12 h 36"/>
                  <a:gd name="T24" fmla="*/ 2 w 84"/>
                  <a:gd name="T25" fmla="*/ 16 h 36"/>
                  <a:gd name="T26" fmla="*/ 3 w 84"/>
                  <a:gd name="T27" fmla="*/ 17 h 36"/>
                  <a:gd name="T28" fmla="*/ 4 w 84"/>
                  <a:gd name="T29" fmla="*/ 21 h 36"/>
                  <a:gd name="T30" fmla="*/ 0 w 84"/>
                  <a:gd name="T31" fmla="*/ 31 h 36"/>
                  <a:gd name="T32" fmla="*/ 5 w 84"/>
                  <a:gd name="T33" fmla="*/ 27 h 36"/>
                  <a:gd name="T34" fmla="*/ 5 w 84"/>
                  <a:gd name="T35" fmla="*/ 26 h 36"/>
                  <a:gd name="T36" fmla="*/ 2 w 84"/>
                  <a:gd name="T37" fmla="*/ 29 h 36"/>
                  <a:gd name="T38" fmla="*/ 8 w 84"/>
                  <a:gd name="T39" fmla="*/ 24 h 36"/>
                  <a:gd name="T40" fmla="*/ 12 w 84"/>
                  <a:gd name="T41" fmla="*/ 21 h 36"/>
                  <a:gd name="T42" fmla="*/ 20 w 84"/>
                  <a:gd name="T43" fmla="*/ 19 h 36"/>
                  <a:gd name="T44" fmla="*/ 28 w 84"/>
                  <a:gd name="T45" fmla="*/ 14 h 36"/>
                  <a:gd name="T46" fmla="*/ 33 w 84"/>
                  <a:gd name="T47" fmla="*/ 14 h 36"/>
                  <a:gd name="T48" fmla="*/ 36 w 84"/>
                  <a:gd name="T49" fmla="*/ 12 h 36"/>
                  <a:gd name="T50" fmla="*/ 39 w 84"/>
                  <a:gd name="T51" fmla="*/ 15 h 36"/>
                  <a:gd name="T52" fmla="*/ 41 w 84"/>
                  <a:gd name="T53" fmla="*/ 15 h 36"/>
                  <a:gd name="T54" fmla="*/ 43 w 84"/>
                  <a:gd name="T55" fmla="*/ 16 h 36"/>
                  <a:gd name="T56" fmla="*/ 43 w 84"/>
                  <a:gd name="T57" fmla="*/ 19 h 36"/>
                  <a:gd name="T58" fmla="*/ 46 w 84"/>
                  <a:gd name="T59" fmla="*/ 19 h 36"/>
                  <a:gd name="T60" fmla="*/ 51 w 84"/>
                  <a:gd name="T61" fmla="*/ 24 h 36"/>
                  <a:gd name="T62" fmla="*/ 58 w 84"/>
                  <a:gd name="T63" fmla="*/ 29 h 36"/>
                  <a:gd name="T64" fmla="*/ 65 w 84"/>
                  <a:gd name="T65" fmla="*/ 32 h 36"/>
                  <a:gd name="T66" fmla="*/ 75 w 84"/>
                  <a:gd name="T67" fmla="*/ 36 h 36"/>
                  <a:gd name="T68" fmla="*/ 84 w 84"/>
                  <a:gd name="T69" fmla="*/ 35 h 36"/>
                  <a:gd name="T70" fmla="*/ 81 w 84"/>
                  <a:gd name="T71" fmla="*/ 27 h 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36">
                    <a:moveTo>
                      <a:pt x="81" y="27"/>
                    </a:moveTo>
                    <a:lnTo>
                      <a:pt x="75" y="22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59" y="7"/>
                    </a:lnTo>
                    <a:lnTo>
                      <a:pt x="55" y="6"/>
                    </a:lnTo>
                    <a:lnTo>
                      <a:pt x="53" y="6"/>
                    </a:lnTo>
                    <a:lnTo>
                      <a:pt x="51" y="4"/>
                    </a:lnTo>
                    <a:lnTo>
                      <a:pt x="48" y="3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2" y="29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20" y="19"/>
                    </a:lnTo>
                    <a:lnTo>
                      <a:pt x="24" y="15"/>
                    </a:lnTo>
                    <a:lnTo>
                      <a:pt x="28" y="14"/>
                    </a:lnTo>
                    <a:lnTo>
                      <a:pt x="30" y="15"/>
                    </a:lnTo>
                    <a:lnTo>
                      <a:pt x="33" y="14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1" y="17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5" y="25"/>
                    </a:lnTo>
                    <a:lnTo>
                      <a:pt x="58" y="29"/>
                    </a:lnTo>
                    <a:lnTo>
                      <a:pt x="61" y="31"/>
                    </a:lnTo>
                    <a:lnTo>
                      <a:pt x="65" y="32"/>
                    </a:lnTo>
                    <a:lnTo>
                      <a:pt x="70" y="35"/>
                    </a:lnTo>
                    <a:lnTo>
                      <a:pt x="75" y="36"/>
                    </a:lnTo>
                    <a:lnTo>
                      <a:pt x="80" y="36"/>
                    </a:lnTo>
                    <a:lnTo>
                      <a:pt x="84" y="35"/>
                    </a:lnTo>
                    <a:lnTo>
                      <a:pt x="84" y="31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4" name="Freeform 1971"/>
              <p:cNvSpPr>
                <a:spLocks/>
              </p:cNvSpPr>
              <p:nvPr/>
            </p:nvSpPr>
            <p:spPr bwMode="auto">
              <a:xfrm>
                <a:off x="1886" y="1190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2 h 2"/>
                  <a:gd name="T4" fmla="*/ 5 w 5"/>
                  <a:gd name="T5" fmla="*/ 2 h 2"/>
                  <a:gd name="T6" fmla="*/ 0 w 5"/>
                  <a:gd name="T7" fmla="*/ 2 h 2"/>
                  <a:gd name="T8" fmla="*/ 1 w 5"/>
                  <a:gd name="T9" fmla="*/ 0 h 2"/>
                  <a:gd name="T10" fmla="*/ 5 w 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5" name="Freeform 1972"/>
              <p:cNvSpPr>
                <a:spLocks/>
              </p:cNvSpPr>
              <p:nvPr/>
            </p:nvSpPr>
            <p:spPr bwMode="auto">
              <a:xfrm>
                <a:off x="1879" y="119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6" name="Freeform 1973"/>
              <p:cNvSpPr>
                <a:spLocks/>
              </p:cNvSpPr>
              <p:nvPr/>
            </p:nvSpPr>
            <p:spPr bwMode="auto">
              <a:xfrm>
                <a:off x="1882" y="120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7" name="Freeform 1974"/>
              <p:cNvSpPr>
                <a:spLocks/>
              </p:cNvSpPr>
              <p:nvPr/>
            </p:nvSpPr>
            <p:spPr bwMode="auto">
              <a:xfrm>
                <a:off x="1796" y="1179"/>
                <a:ext cx="132" cy="41"/>
              </a:xfrm>
              <a:custGeom>
                <a:avLst/>
                <a:gdLst>
                  <a:gd name="T0" fmla="*/ 3 w 132"/>
                  <a:gd name="T1" fmla="*/ 13 h 41"/>
                  <a:gd name="T2" fmla="*/ 9 w 132"/>
                  <a:gd name="T3" fmla="*/ 11 h 41"/>
                  <a:gd name="T4" fmla="*/ 13 w 132"/>
                  <a:gd name="T5" fmla="*/ 13 h 41"/>
                  <a:gd name="T6" fmla="*/ 15 w 132"/>
                  <a:gd name="T7" fmla="*/ 10 h 41"/>
                  <a:gd name="T8" fmla="*/ 24 w 132"/>
                  <a:gd name="T9" fmla="*/ 10 h 41"/>
                  <a:gd name="T10" fmla="*/ 26 w 132"/>
                  <a:gd name="T11" fmla="*/ 13 h 41"/>
                  <a:gd name="T12" fmla="*/ 41 w 132"/>
                  <a:gd name="T13" fmla="*/ 14 h 41"/>
                  <a:gd name="T14" fmla="*/ 52 w 132"/>
                  <a:gd name="T15" fmla="*/ 15 h 41"/>
                  <a:gd name="T16" fmla="*/ 60 w 132"/>
                  <a:gd name="T17" fmla="*/ 15 h 41"/>
                  <a:gd name="T18" fmla="*/ 62 w 132"/>
                  <a:gd name="T19" fmla="*/ 15 h 41"/>
                  <a:gd name="T20" fmla="*/ 60 w 132"/>
                  <a:gd name="T21" fmla="*/ 16 h 41"/>
                  <a:gd name="T22" fmla="*/ 80 w 132"/>
                  <a:gd name="T23" fmla="*/ 20 h 41"/>
                  <a:gd name="T24" fmla="*/ 81 w 132"/>
                  <a:gd name="T25" fmla="*/ 20 h 41"/>
                  <a:gd name="T26" fmla="*/ 82 w 132"/>
                  <a:gd name="T27" fmla="*/ 20 h 41"/>
                  <a:gd name="T28" fmla="*/ 87 w 132"/>
                  <a:gd name="T29" fmla="*/ 21 h 41"/>
                  <a:gd name="T30" fmla="*/ 87 w 132"/>
                  <a:gd name="T31" fmla="*/ 21 h 41"/>
                  <a:gd name="T32" fmla="*/ 95 w 132"/>
                  <a:gd name="T33" fmla="*/ 26 h 41"/>
                  <a:gd name="T34" fmla="*/ 107 w 132"/>
                  <a:gd name="T35" fmla="*/ 33 h 41"/>
                  <a:gd name="T36" fmla="*/ 109 w 132"/>
                  <a:gd name="T37" fmla="*/ 36 h 41"/>
                  <a:gd name="T38" fmla="*/ 114 w 132"/>
                  <a:gd name="T39" fmla="*/ 34 h 41"/>
                  <a:gd name="T40" fmla="*/ 105 w 132"/>
                  <a:gd name="T41" fmla="*/ 30 h 41"/>
                  <a:gd name="T42" fmla="*/ 103 w 132"/>
                  <a:gd name="T43" fmla="*/ 28 h 41"/>
                  <a:gd name="T44" fmla="*/ 113 w 132"/>
                  <a:gd name="T45" fmla="*/ 30 h 41"/>
                  <a:gd name="T46" fmla="*/ 119 w 132"/>
                  <a:gd name="T47" fmla="*/ 36 h 41"/>
                  <a:gd name="T48" fmla="*/ 124 w 132"/>
                  <a:gd name="T49" fmla="*/ 40 h 41"/>
                  <a:gd name="T50" fmla="*/ 126 w 132"/>
                  <a:gd name="T51" fmla="*/ 39 h 41"/>
                  <a:gd name="T52" fmla="*/ 124 w 132"/>
                  <a:gd name="T53" fmla="*/ 38 h 41"/>
                  <a:gd name="T54" fmla="*/ 128 w 132"/>
                  <a:gd name="T55" fmla="*/ 38 h 41"/>
                  <a:gd name="T56" fmla="*/ 132 w 132"/>
                  <a:gd name="T57" fmla="*/ 40 h 41"/>
                  <a:gd name="T58" fmla="*/ 126 w 132"/>
                  <a:gd name="T59" fmla="*/ 35 h 41"/>
                  <a:gd name="T60" fmla="*/ 128 w 132"/>
                  <a:gd name="T61" fmla="*/ 33 h 41"/>
                  <a:gd name="T62" fmla="*/ 126 w 132"/>
                  <a:gd name="T63" fmla="*/ 30 h 41"/>
                  <a:gd name="T64" fmla="*/ 123 w 132"/>
                  <a:gd name="T65" fmla="*/ 31 h 41"/>
                  <a:gd name="T66" fmla="*/ 121 w 132"/>
                  <a:gd name="T67" fmla="*/ 28 h 41"/>
                  <a:gd name="T68" fmla="*/ 118 w 132"/>
                  <a:gd name="T69" fmla="*/ 29 h 41"/>
                  <a:gd name="T70" fmla="*/ 124 w 132"/>
                  <a:gd name="T71" fmla="*/ 35 h 41"/>
                  <a:gd name="T72" fmla="*/ 126 w 132"/>
                  <a:gd name="T73" fmla="*/ 36 h 41"/>
                  <a:gd name="T74" fmla="*/ 114 w 132"/>
                  <a:gd name="T75" fmla="*/ 29 h 41"/>
                  <a:gd name="T76" fmla="*/ 116 w 132"/>
                  <a:gd name="T77" fmla="*/ 25 h 41"/>
                  <a:gd name="T78" fmla="*/ 109 w 132"/>
                  <a:gd name="T79" fmla="*/ 21 h 41"/>
                  <a:gd name="T80" fmla="*/ 101 w 132"/>
                  <a:gd name="T81" fmla="*/ 19 h 41"/>
                  <a:gd name="T82" fmla="*/ 100 w 132"/>
                  <a:gd name="T83" fmla="*/ 14 h 41"/>
                  <a:gd name="T84" fmla="*/ 93 w 132"/>
                  <a:gd name="T85" fmla="*/ 13 h 41"/>
                  <a:gd name="T86" fmla="*/ 98 w 132"/>
                  <a:gd name="T87" fmla="*/ 16 h 41"/>
                  <a:gd name="T88" fmla="*/ 90 w 132"/>
                  <a:gd name="T89" fmla="*/ 15 h 41"/>
                  <a:gd name="T90" fmla="*/ 82 w 132"/>
                  <a:gd name="T91" fmla="*/ 14 h 41"/>
                  <a:gd name="T92" fmla="*/ 83 w 132"/>
                  <a:gd name="T93" fmla="*/ 11 h 41"/>
                  <a:gd name="T94" fmla="*/ 73 w 132"/>
                  <a:gd name="T95" fmla="*/ 8 h 41"/>
                  <a:gd name="T96" fmla="*/ 70 w 132"/>
                  <a:gd name="T97" fmla="*/ 5 h 41"/>
                  <a:gd name="T98" fmla="*/ 65 w 132"/>
                  <a:gd name="T99" fmla="*/ 4 h 41"/>
                  <a:gd name="T100" fmla="*/ 52 w 132"/>
                  <a:gd name="T101" fmla="*/ 3 h 41"/>
                  <a:gd name="T102" fmla="*/ 47 w 132"/>
                  <a:gd name="T103" fmla="*/ 1 h 41"/>
                  <a:gd name="T104" fmla="*/ 37 w 132"/>
                  <a:gd name="T105" fmla="*/ 1 h 41"/>
                  <a:gd name="T106" fmla="*/ 26 w 132"/>
                  <a:gd name="T107" fmla="*/ 0 h 41"/>
                  <a:gd name="T108" fmla="*/ 19 w 132"/>
                  <a:gd name="T109" fmla="*/ 3 h 41"/>
                  <a:gd name="T110" fmla="*/ 4 w 132"/>
                  <a:gd name="T111" fmla="*/ 3 h 41"/>
                  <a:gd name="T112" fmla="*/ 1 w 132"/>
                  <a:gd name="T113" fmla="*/ 14 h 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2" h="41">
                    <a:moveTo>
                      <a:pt x="4" y="15"/>
                    </a:moveTo>
                    <a:lnTo>
                      <a:pt x="3" y="14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2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30" y="11"/>
                    </a:lnTo>
                    <a:lnTo>
                      <a:pt x="35" y="13"/>
                    </a:lnTo>
                    <a:lnTo>
                      <a:pt x="41" y="14"/>
                    </a:lnTo>
                    <a:lnTo>
                      <a:pt x="45" y="13"/>
                    </a:lnTo>
                    <a:lnTo>
                      <a:pt x="49" y="14"/>
                    </a:lnTo>
                    <a:lnTo>
                      <a:pt x="52" y="15"/>
                    </a:lnTo>
                    <a:lnTo>
                      <a:pt x="55" y="14"/>
                    </a:lnTo>
                    <a:lnTo>
                      <a:pt x="57" y="15"/>
                    </a:lnTo>
                    <a:lnTo>
                      <a:pt x="60" y="15"/>
                    </a:lnTo>
                    <a:lnTo>
                      <a:pt x="65" y="14"/>
                    </a:lnTo>
                    <a:lnTo>
                      <a:pt x="65" y="15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70" y="18"/>
                    </a:lnTo>
                    <a:lnTo>
                      <a:pt x="80" y="21"/>
                    </a:lnTo>
                    <a:lnTo>
                      <a:pt x="80" y="20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3" y="20"/>
                    </a:lnTo>
                    <a:lnTo>
                      <a:pt x="82" y="20"/>
                    </a:lnTo>
                    <a:lnTo>
                      <a:pt x="83" y="19"/>
                    </a:lnTo>
                    <a:lnTo>
                      <a:pt x="85" y="20"/>
                    </a:lnTo>
                    <a:lnTo>
                      <a:pt x="87" y="21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7" y="21"/>
                    </a:lnTo>
                    <a:lnTo>
                      <a:pt x="88" y="24"/>
                    </a:lnTo>
                    <a:lnTo>
                      <a:pt x="91" y="26"/>
                    </a:lnTo>
                    <a:lnTo>
                      <a:pt x="95" y="26"/>
                    </a:lnTo>
                    <a:lnTo>
                      <a:pt x="98" y="29"/>
                    </a:lnTo>
                    <a:lnTo>
                      <a:pt x="106" y="33"/>
                    </a:lnTo>
                    <a:lnTo>
                      <a:pt x="107" y="33"/>
                    </a:lnTo>
                    <a:lnTo>
                      <a:pt x="108" y="34"/>
                    </a:lnTo>
                    <a:lnTo>
                      <a:pt x="108" y="35"/>
                    </a:lnTo>
                    <a:lnTo>
                      <a:pt x="109" y="36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4" y="34"/>
                    </a:lnTo>
                    <a:lnTo>
                      <a:pt x="108" y="33"/>
                    </a:lnTo>
                    <a:lnTo>
                      <a:pt x="107" y="31"/>
                    </a:lnTo>
                    <a:lnTo>
                      <a:pt x="105" y="30"/>
                    </a:lnTo>
                    <a:lnTo>
                      <a:pt x="102" y="29"/>
                    </a:lnTo>
                    <a:lnTo>
                      <a:pt x="102" y="28"/>
                    </a:lnTo>
                    <a:lnTo>
                      <a:pt x="103" y="28"/>
                    </a:lnTo>
                    <a:lnTo>
                      <a:pt x="106" y="29"/>
                    </a:lnTo>
                    <a:lnTo>
                      <a:pt x="107" y="30"/>
                    </a:lnTo>
                    <a:lnTo>
                      <a:pt x="113" y="30"/>
                    </a:lnTo>
                    <a:lnTo>
                      <a:pt x="116" y="33"/>
                    </a:lnTo>
                    <a:lnTo>
                      <a:pt x="117" y="35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23" y="39"/>
                    </a:lnTo>
                    <a:lnTo>
                      <a:pt x="124" y="40"/>
                    </a:lnTo>
                    <a:lnTo>
                      <a:pt x="127" y="41"/>
                    </a:lnTo>
                    <a:lnTo>
                      <a:pt x="127" y="40"/>
                    </a:lnTo>
                    <a:lnTo>
                      <a:pt x="126" y="39"/>
                    </a:lnTo>
                    <a:lnTo>
                      <a:pt x="122" y="36"/>
                    </a:lnTo>
                    <a:lnTo>
                      <a:pt x="124" y="36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9"/>
                    </a:lnTo>
                    <a:lnTo>
                      <a:pt x="131" y="40"/>
                    </a:lnTo>
                    <a:lnTo>
                      <a:pt x="132" y="40"/>
                    </a:lnTo>
                    <a:lnTo>
                      <a:pt x="131" y="38"/>
                    </a:lnTo>
                    <a:lnTo>
                      <a:pt x="129" y="39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8" y="33"/>
                    </a:lnTo>
                    <a:lnTo>
                      <a:pt x="126" y="30"/>
                    </a:lnTo>
                    <a:lnTo>
                      <a:pt x="124" y="30"/>
                    </a:lnTo>
                    <a:lnTo>
                      <a:pt x="126" y="30"/>
                    </a:lnTo>
                    <a:lnTo>
                      <a:pt x="127" y="33"/>
                    </a:lnTo>
                    <a:lnTo>
                      <a:pt x="124" y="33"/>
                    </a:lnTo>
                    <a:lnTo>
                      <a:pt x="123" y="31"/>
                    </a:lnTo>
                    <a:lnTo>
                      <a:pt x="123" y="30"/>
                    </a:lnTo>
                    <a:lnTo>
                      <a:pt x="122" y="29"/>
                    </a:lnTo>
                    <a:lnTo>
                      <a:pt x="121" y="28"/>
                    </a:lnTo>
                    <a:lnTo>
                      <a:pt x="119" y="28"/>
                    </a:lnTo>
                    <a:lnTo>
                      <a:pt x="119" y="29"/>
                    </a:lnTo>
                    <a:lnTo>
                      <a:pt x="118" y="29"/>
                    </a:lnTo>
                    <a:lnTo>
                      <a:pt x="119" y="30"/>
                    </a:lnTo>
                    <a:lnTo>
                      <a:pt x="121" y="31"/>
                    </a:lnTo>
                    <a:lnTo>
                      <a:pt x="124" y="35"/>
                    </a:lnTo>
                    <a:lnTo>
                      <a:pt x="126" y="36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2" y="35"/>
                    </a:lnTo>
                    <a:lnTo>
                      <a:pt x="119" y="33"/>
                    </a:lnTo>
                    <a:lnTo>
                      <a:pt x="114" y="29"/>
                    </a:lnTo>
                    <a:lnTo>
                      <a:pt x="114" y="26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4" y="24"/>
                    </a:lnTo>
                    <a:lnTo>
                      <a:pt x="113" y="23"/>
                    </a:lnTo>
                    <a:lnTo>
                      <a:pt x="109" y="21"/>
                    </a:lnTo>
                    <a:lnTo>
                      <a:pt x="107" y="20"/>
                    </a:lnTo>
                    <a:lnTo>
                      <a:pt x="102" y="18"/>
                    </a:lnTo>
                    <a:lnTo>
                      <a:pt x="101" y="19"/>
                    </a:lnTo>
                    <a:lnTo>
                      <a:pt x="100" y="16"/>
                    </a:lnTo>
                    <a:lnTo>
                      <a:pt x="100" y="15"/>
                    </a:lnTo>
                    <a:lnTo>
                      <a:pt x="100" y="14"/>
                    </a:lnTo>
                    <a:lnTo>
                      <a:pt x="96" y="13"/>
                    </a:lnTo>
                    <a:lnTo>
                      <a:pt x="95" y="13"/>
                    </a:lnTo>
                    <a:lnTo>
                      <a:pt x="93" y="13"/>
                    </a:lnTo>
                    <a:lnTo>
                      <a:pt x="96" y="14"/>
                    </a:lnTo>
                    <a:lnTo>
                      <a:pt x="97" y="15"/>
                    </a:lnTo>
                    <a:lnTo>
                      <a:pt x="98" y="16"/>
                    </a:lnTo>
                    <a:lnTo>
                      <a:pt x="98" y="18"/>
                    </a:lnTo>
                    <a:lnTo>
                      <a:pt x="93" y="16"/>
                    </a:lnTo>
                    <a:lnTo>
                      <a:pt x="90" y="15"/>
                    </a:lnTo>
                    <a:lnTo>
                      <a:pt x="88" y="15"/>
                    </a:lnTo>
                    <a:lnTo>
                      <a:pt x="85" y="15"/>
                    </a:lnTo>
                    <a:lnTo>
                      <a:pt x="82" y="14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0" y="10"/>
                    </a:lnTo>
                    <a:lnTo>
                      <a:pt x="76" y="9"/>
                    </a:lnTo>
                    <a:lnTo>
                      <a:pt x="73" y="8"/>
                    </a:lnTo>
                    <a:lnTo>
                      <a:pt x="71" y="6"/>
                    </a:lnTo>
                    <a:lnTo>
                      <a:pt x="68" y="6"/>
                    </a:lnTo>
                    <a:lnTo>
                      <a:pt x="70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8" name="Freeform 1975"/>
              <p:cNvSpPr>
                <a:spLocks/>
              </p:cNvSpPr>
              <p:nvPr/>
            </p:nvSpPr>
            <p:spPr bwMode="auto">
              <a:xfrm>
                <a:off x="1917" y="122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499" name="Freeform 1976"/>
              <p:cNvSpPr>
                <a:spLocks/>
              </p:cNvSpPr>
              <p:nvPr/>
            </p:nvSpPr>
            <p:spPr bwMode="auto">
              <a:xfrm>
                <a:off x="1746" y="1182"/>
                <a:ext cx="9" cy="3"/>
              </a:xfrm>
              <a:custGeom>
                <a:avLst/>
                <a:gdLst>
                  <a:gd name="T0" fmla="*/ 4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0 w 9"/>
                  <a:gd name="T7" fmla="*/ 3 h 3"/>
                  <a:gd name="T8" fmla="*/ 5 w 9"/>
                  <a:gd name="T9" fmla="*/ 2 h 3"/>
                  <a:gd name="T10" fmla="*/ 9 w 9"/>
                  <a:gd name="T11" fmla="*/ 1 h 3"/>
                  <a:gd name="T12" fmla="*/ 8 w 9"/>
                  <a:gd name="T13" fmla="*/ 1 h 3"/>
                  <a:gd name="T14" fmla="*/ 7 w 9"/>
                  <a:gd name="T15" fmla="*/ 1 h 3"/>
                  <a:gd name="T16" fmla="*/ 4 w 9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0" name="Freeform 1977"/>
              <p:cNvSpPr>
                <a:spLocks/>
              </p:cNvSpPr>
              <p:nvPr/>
            </p:nvSpPr>
            <p:spPr bwMode="auto">
              <a:xfrm>
                <a:off x="1879" y="1187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3 w 4"/>
                  <a:gd name="T9" fmla="*/ 1 h 2"/>
                  <a:gd name="T10" fmla="*/ 4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1" name="Freeform 1978"/>
              <p:cNvSpPr>
                <a:spLocks/>
              </p:cNvSpPr>
              <p:nvPr/>
            </p:nvSpPr>
            <p:spPr bwMode="auto">
              <a:xfrm>
                <a:off x="1739" y="119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  <a:gd name="T8" fmla="*/ 1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2" name="Freeform 1979"/>
              <p:cNvSpPr>
                <a:spLocks/>
              </p:cNvSpPr>
              <p:nvPr/>
            </p:nvSpPr>
            <p:spPr bwMode="auto">
              <a:xfrm>
                <a:off x="1731" y="11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3" name="Freeform 1980"/>
              <p:cNvSpPr>
                <a:spLocks/>
              </p:cNvSpPr>
              <p:nvPr/>
            </p:nvSpPr>
            <p:spPr bwMode="auto">
              <a:xfrm>
                <a:off x="1736" y="1198"/>
                <a:ext cx="13" cy="5"/>
              </a:xfrm>
              <a:custGeom>
                <a:avLst/>
                <a:gdLst>
                  <a:gd name="T0" fmla="*/ 13 w 13"/>
                  <a:gd name="T1" fmla="*/ 0 h 5"/>
                  <a:gd name="T2" fmla="*/ 9 w 13"/>
                  <a:gd name="T3" fmla="*/ 0 h 5"/>
                  <a:gd name="T4" fmla="*/ 8 w 13"/>
                  <a:gd name="T5" fmla="*/ 0 h 5"/>
                  <a:gd name="T6" fmla="*/ 7 w 13"/>
                  <a:gd name="T7" fmla="*/ 1 h 5"/>
                  <a:gd name="T8" fmla="*/ 4 w 13"/>
                  <a:gd name="T9" fmla="*/ 0 h 5"/>
                  <a:gd name="T10" fmla="*/ 2 w 13"/>
                  <a:gd name="T11" fmla="*/ 1 h 5"/>
                  <a:gd name="T12" fmla="*/ 0 w 13"/>
                  <a:gd name="T13" fmla="*/ 2 h 5"/>
                  <a:gd name="T14" fmla="*/ 2 w 13"/>
                  <a:gd name="T15" fmla="*/ 5 h 5"/>
                  <a:gd name="T16" fmla="*/ 3 w 13"/>
                  <a:gd name="T17" fmla="*/ 4 h 5"/>
                  <a:gd name="T18" fmla="*/ 3 w 13"/>
                  <a:gd name="T19" fmla="*/ 2 h 5"/>
                  <a:gd name="T20" fmla="*/ 4 w 13"/>
                  <a:gd name="T21" fmla="*/ 2 h 5"/>
                  <a:gd name="T22" fmla="*/ 5 w 13"/>
                  <a:gd name="T23" fmla="*/ 1 h 5"/>
                  <a:gd name="T24" fmla="*/ 8 w 13"/>
                  <a:gd name="T25" fmla="*/ 1 h 5"/>
                  <a:gd name="T26" fmla="*/ 10 w 13"/>
                  <a:gd name="T27" fmla="*/ 2 h 5"/>
                  <a:gd name="T28" fmla="*/ 12 w 13"/>
                  <a:gd name="T29" fmla="*/ 1 h 5"/>
                  <a:gd name="T30" fmla="*/ 12 w 13"/>
                  <a:gd name="T31" fmla="*/ 0 h 5"/>
                  <a:gd name="T32" fmla="*/ 13 w 13"/>
                  <a:gd name="T33" fmla="*/ 0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4" name="Freeform 1981"/>
              <p:cNvSpPr>
                <a:spLocks/>
              </p:cNvSpPr>
              <p:nvPr/>
            </p:nvSpPr>
            <p:spPr bwMode="auto">
              <a:xfrm>
                <a:off x="1731" y="12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5" name="Freeform 1982"/>
              <p:cNvSpPr>
                <a:spLocks/>
              </p:cNvSpPr>
              <p:nvPr/>
            </p:nvSpPr>
            <p:spPr bwMode="auto">
              <a:xfrm>
                <a:off x="1748" y="120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6" name="Freeform 1983"/>
              <p:cNvSpPr>
                <a:spLocks/>
              </p:cNvSpPr>
              <p:nvPr/>
            </p:nvSpPr>
            <p:spPr bwMode="auto">
              <a:xfrm>
                <a:off x="1745" y="120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7" name="Freeform 1984"/>
              <p:cNvSpPr>
                <a:spLocks/>
              </p:cNvSpPr>
              <p:nvPr/>
            </p:nvSpPr>
            <p:spPr bwMode="auto">
              <a:xfrm>
                <a:off x="1683" y="1185"/>
                <a:ext cx="104" cy="23"/>
              </a:xfrm>
              <a:custGeom>
                <a:avLst/>
                <a:gdLst>
                  <a:gd name="T0" fmla="*/ 91 w 104"/>
                  <a:gd name="T1" fmla="*/ 2 h 23"/>
                  <a:gd name="T2" fmla="*/ 77 w 104"/>
                  <a:gd name="T3" fmla="*/ 3 h 23"/>
                  <a:gd name="T4" fmla="*/ 66 w 104"/>
                  <a:gd name="T5" fmla="*/ 3 h 23"/>
                  <a:gd name="T6" fmla="*/ 60 w 104"/>
                  <a:gd name="T7" fmla="*/ 5 h 23"/>
                  <a:gd name="T8" fmla="*/ 53 w 104"/>
                  <a:gd name="T9" fmla="*/ 7 h 23"/>
                  <a:gd name="T10" fmla="*/ 50 w 104"/>
                  <a:gd name="T11" fmla="*/ 5 h 23"/>
                  <a:gd name="T12" fmla="*/ 42 w 104"/>
                  <a:gd name="T13" fmla="*/ 5 h 23"/>
                  <a:gd name="T14" fmla="*/ 36 w 104"/>
                  <a:gd name="T15" fmla="*/ 7 h 23"/>
                  <a:gd name="T16" fmla="*/ 31 w 104"/>
                  <a:gd name="T17" fmla="*/ 7 h 23"/>
                  <a:gd name="T18" fmla="*/ 27 w 104"/>
                  <a:gd name="T19" fmla="*/ 7 h 23"/>
                  <a:gd name="T20" fmla="*/ 17 w 104"/>
                  <a:gd name="T21" fmla="*/ 9 h 23"/>
                  <a:gd name="T22" fmla="*/ 17 w 104"/>
                  <a:gd name="T23" fmla="*/ 9 h 23"/>
                  <a:gd name="T24" fmla="*/ 16 w 104"/>
                  <a:gd name="T25" fmla="*/ 8 h 23"/>
                  <a:gd name="T26" fmla="*/ 12 w 104"/>
                  <a:gd name="T27" fmla="*/ 9 h 23"/>
                  <a:gd name="T28" fmla="*/ 9 w 104"/>
                  <a:gd name="T29" fmla="*/ 10 h 23"/>
                  <a:gd name="T30" fmla="*/ 9 w 104"/>
                  <a:gd name="T31" fmla="*/ 15 h 23"/>
                  <a:gd name="T32" fmla="*/ 0 w 104"/>
                  <a:gd name="T33" fmla="*/ 23 h 23"/>
                  <a:gd name="T34" fmla="*/ 7 w 104"/>
                  <a:gd name="T35" fmla="*/ 22 h 23"/>
                  <a:gd name="T36" fmla="*/ 7 w 104"/>
                  <a:gd name="T37" fmla="*/ 20 h 23"/>
                  <a:gd name="T38" fmla="*/ 4 w 104"/>
                  <a:gd name="T39" fmla="*/ 20 h 23"/>
                  <a:gd name="T40" fmla="*/ 11 w 104"/>
                  <a:gd name="T41" fmla="*/ 19 h 23"/>
                  <a:gd name="T42" fmla="*/ 16 w 104"/>
                  <a:gd name="T43" fmla="*/ 19 h 23"/>
                  <a:gd name="T44" fmla="*/ 25 w 104"/>
                  <a:gd name="T45" fmla="*/ 19 h 23"/>
                  <a:gd name="T46" fmla="*/ 36 w 104"/>
                  <a:gd name="T47" fmla="*/ 18 h 23"/>
                  <a:gd name="T48" fmla="*/ 41 w 104"/>
                  <a:gd name="T49" fmla="*/ 19 h 23"/>
                  <a:gd name="T50" fmla="*/ 47 w 104"/>
                  <a:gd name="T51" fmla="*/ 19 h 23"/>
                  <a:gd name="T52" fmla="*/ 53 w 104"/>
                  <a:gd name="T53" fmla="*/ 20 h 23"/>
                  <a:gd name="T54" fmla="*/ 57 w 104"/>
                  <a:gd name="T55" fmla="*/ 19 h 23"/>
                  <a:gd name="T56" fmla="*/ 58 w 104"/>
                  <a:gd name="T57" fmla="*/ 22 h 23"/>
                  <a:gd name="T58" fmla="*/ 65 w 104"/>
                  <a:gd name="T59" fmla="*/ 20 h 23"/>
                  <a:gd name="T60" fmla="*/ 70 w 104"/>
                  <a:gd name="T61" fmla="*/ 19 h 23"/>
                  <a:gd name="T62" fmla="*/ 77 w 104"/>
                  <a:gd name="T63" fmla="*/ 18 h 23"/>
                  <a:gd name="T64" fmla="*/ 84 w 104"/>
                  <a:gd name="T65" fmla="*/ 17 h 23"/>
                  <a:gd name="T66" fmla="*/ 97 w 104"/>
                  <a:gd name="T67" fmla="*/ 14 h 23"/>
                  <a:gd name="T68" fmla="*/ 104 w 104"/>
                  <a:gd name="T69" fmla="*/ 8 h 23"/>
                  <a:gd name="T70" fmla="*/ 99 w 104"/>
                  <a:gd name="T71" fmla="*/ 4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23">
                    <a:moveTo>
                      <a:pt x="99" y="4"/>
                    </a:moveTo>
                    <a:lnTo>
                      <a:pt x="91" y="2"/>
                    </a:lnTo>
                    <a:lnTo>
                      <a:pt x="81" y="0"/>
                    </a:lnTo>
                    <a:lnTo>
                      <a:pt x="77" y="3"/>
                    </a:lnTo>
                    <a:lnTo>
                      <a:pt x="73" y="2"/>
                    </a:lnTo>
                    <a:lnTo>
                      <a:pt x="66" y="3"/>
                    </a:lnTo>
                    <a:lnTo>
                      <a:pt x="61" y="5"/>
                    </a:lnTo>
                    <a:lnTo>
                      <a:pt x="60" y="5"/>
                    </a:lnTo>
                    <a:lnTo>
                      <a:pt x="56" y="5"/>
                    </a:lnTo>
                    <a:lnTo>
                      <a:pt x="53" y="7"/>
                    </a:lnTo>
                    <a:lnTo>
                      <a:pt x="51" y="7"/>
                    </a:lnTo>
                    <a:lnTo>
                      <a:pt x="50" y="5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8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30" y="8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31" y="18"/>
                    </a:lnTo>
                    <a:lnTo>
                      <a:pt x="36" y="18"/>
                    </a:lnTo>
                    <a:lnTo>
                      <a:pt x="37" y="19"/>
                    </a:lnTo>
                    <a:lnTo>
                      <a:pt x="41" y="19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2"/>
                    </a:lnTo>
                    <a:lnTo>
                      <a:pt x="61" y="22"/>
                    </a:lnTo>
                    <a:lnTo>
                      <a:pt x="65" y="20"/>
                    </a:lnTo>
                    <a:lnTo>
                      <a:pt x="66" y="19"/>
                    </a:lnTo>
                    <a:lnTo>
                      <a:pt x="70" y="19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81" y="17"/>
                    </a:lnTo>
                    <a:lnTo>
                      <a:pt x="84" y="17"/>
                    </a:lnTo>
                    <a:lnTo>
                      <a:pt x="88" y="15"/>
                    </a:lnTo>
                    <a:lnTo>
                      <a:pt x="97" y="14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3" y="7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8" name="Freeform 1985"/>
              <p:cNvSpPr>
                <a:spLocks/>
              </p:cNvSpPr>
              <p:nvPr/>
            </p:nvSpPr>
            <p:spPr bwMode="auto">
              <a:xfrm>
                <a:off x="1695" y="1235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2 w 5"/>
                  <a:gd name="T3" fmla="*/ 1 h 3"/>
                  <a:gd name="T4" fmla="*/ 0 w 5"/>
                  <a:gd name="T5" fmla="*/ 1 h 3"/>
                  <a:gd name="T6" fmla="*/ 5 w 5"/>
                  <a:gd name="T7" fmla="*/ 0 h 3"/>
                  <a:gd name="T8" fmla="*/ 4 w 5"/>
                  <a:gd name="T9" fmla="*/ 0 h 3"/>
                  <a:gd name="T10" fmla="*/ 4 w 5"/>
                  <a:gd name="T11" fmla="*/ 1 h 3"/>
                  <a:gd name="T12" fmla="*/ 0 w 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09" name="Freeform 1986"/>
              <p:cNvSpPr>
                <a:spLocks/>
              </p:cNvSpPr>
              <p:nvPr/>
            </p:nvSpPr>
            <p:spPr bwMode="auto">
              <a:xfrm>
                <a:off x="1702" y="123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0" name="Freeform 1987"/>
              <p:cNvSpPr>
                <a:spLocks/>
              </p:cNvSpPr>
              <p:nvPr/>
            </p:nvSpPr>
            <p:spPr bwMode="auto">
              <a:xfrm>
                <a:off x="1693" y="122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1" name="Freeform 1988"/>
              <p:cNvSpPr>
                <a:spLocks/>
              </p:cNvSpPr>
              <p:nvPr/>
            </p:nvSpPr>
            <p:spPr bwMode="auto">
              <a:xfrm>
                <a:off x="1644" y="1208"/>
                <a:ext cx="152" cy="40"/>
              </a:xfrm>
              <a:custGeom>
                <a:avLst/>
                <a:gdLst>
                  <a:gd name="T0" fmla="*/ 150 w 152"/>
                  <a:gd name="T1" fmla="*/ 2 h 40"/>
                  <a:gd name="T2" fmla="*/ 143 w 152"/>
                  <a:gd name="T3" fmla="*/ 2 h 40"/>
                  <a:gd name="T4" fmla="*/ 140 w 152"/>
                  <a:gd name="T5" fmla="*/ 2 h 40"/>
                  <a:gd name="T6" fmla="*/ 131 w 152"/>
                  <a:gd name="T7" fmla="*/ 2 h 40"/>
                  <a:gd name="T8" fmla="*/ 126 w 152"/>
                  <a:gd name="T9" fmla="*/ 1 h 40"/>
                  <a:gd name="T10" fmla="*/ 117 w 152"/>
                  <a:gd name="T11" fmla="*/ 1 h 40"/>
                  <a:gd name="T12" fmla="*/ 101 w 152"/>
                  <a:gd name="T13" fmla="*/ 1 h 40"/>
                  <a:gd name="T14" fmla="*/ 87 w 152"/>
                  <a:gd name="T15" fmla="*/ 5 h 40"/>
                  <a:gd name="T16" fmla="*/ 79 w 152"/>
                  <a:gd name="T17" fmla="*/ 11 h 40"/>
                  <a:gd name="T18" fmla="*/ 79 w 152"/>
                  <a:gd name="T19" fmla="*/ 9 h 40"/>
                  <a:gd name="T20" fmla="*/ 70 w 152"/>
                  <a:gd name="T21" fmla="*/ 10 h 40"/>
                  <a:gd name="T22" fmla="*/ 60 w 152"/>
                  <a:gd name="T23" fmla="*/ 16 h 40"/>
                  <a:gd name="T24" fmla="*/ 56 w 152"/>
                  <a:gd name="T25" fmla="*/ 15 h 40"/>
                  <a:gd name="T26" fmla="*/ 58 w 152"/>
                  <a:gd name="T27" fmla="*/ 17 h 40"/>
                  <a:gd name="T28" fmla="*/ 50 w 152"/>
                  <a:gd name="T29" fmla="*/ 18 h 40"/>
                  <a:gd name="T30" fmla="*/ 46 w 152"/>
                  <a:gd name="T31" fmla="*/ 17 h 40"/>
                  <a:gd name="T32" fmla="*/ 28 w 152"/>
                  <a:gd name="T33" fmla="*/ 22 h 40"/>
                  <a:gd name="T34" fmla="*/ 24 w 152"/>
                  <a:gd name="T35" fmla="*/ 22 h 40"/>
                  <a:gd name="T36" fmla="*/ 18 w 152"/>
                  <a:gd name="T37" fmla="*/ 26 h 40"/>
                  <a:gd name="T38" fmla="*/ 28 w 152"/>
                  <a:gd name="T39" fmla="*/ 25 h 40"/>
                  <a:gd name="T40" fmla="*/ 35 w 152"/>
                  <a:gd name="T41" fmla="*/ 22 h 40"/>
                  <a:gd name="T42" fmla="*/ 30 w 152"/>
                  <a:gd name="T43" fmla="*/ 25 h 40"/>
                  <a:gd name="T44" fmla="*/ 20 w 152"/>
                  <a:gd name="T45" fmla="*/ 28 h 40"/>
                  <a:gd name="T46" fmla="*/ 13 w 152"/>
                  <a:gd name="T47" fmla="*/ 31 h 40"/>
                  <a:gd name="T48" fmla="*/ 7 w 152"/>
                  <a:gd name="T49" fmla="*/ 32 h 40"/>
                  <a:gd name="T50" fmla="*/ 7 w 152"/>
                  <a:gd name="T51" fmla="*/ 33 h 40"/>
                  <a:gd name="T52" fmla="*/ 8 w 152"/>
                  <a:gd name="T53" fmla="*/ 33 h 40"/>
                  <a:gd name="T54" fmla="*/ 4 w 152"/>
                  <a:gd name="T55" fmla="*/ 35 h 40"/>
                  <a:gd name="T56" fmla="*/ 2 w 152"/>
                  <a:gd name="T57" fmla="*/ 38 h 40"/>
                  <a:gd name="T58" fmla="*/ 10 w 152"/>
                  <a:gd name="T59" fmla="*/ 36 h 40"/>
                  <a:gd name="T60" fmla="*/ 8 w 152"/>
                  <a:gd name="T61" fmla="*/ 38 h 40"/>
                  <a:gd name="T62" fmla="*/ 14 w 152"/>
                  <a:gd name="T63" fmla="*/ 38 h 40"/>
                  <a:gd name="T64" fmla="*/ 12 w 152"/>
                  <a:gd name="T65" fmla="*/ 38 h 40"/>
                  <a:gd name="T66" fmla="*/ 17 w 152"/>
                  <a:gd name="T67" fmla="*/ 37 h 40"/>
                  <a:gd name="T68" fmla="*/ 20 w 152"/>
                  <a:gd name="T69" fmla="*/ 36 h 40"/>
                  <a:gd name="T70" fmla="*/ 19 w 152"/>
                  <a:gd name="T71" fmla="*/ 33 h 40"/>
                  <a:gd name="T72" fmla="*/ 9 w 152"/>
                  <a:gd name="T73" fmla="*/ 35 h 40"/>
                  <a:gd name="T74" fmla="*/ 17 w 152"/>
                  <a:gd name="T75" fmla="*/ 32 h 40"/>
                  <a:gd name="T76" fmla="*/ 25 w 152"/>
                  <a:gd name="T77" fmla="*/ 35 h 40"/>
                  <a:gd name="T78" fmla="*/ 33 w 152"/>
                  <a:gd name="T79" fmla="*/ 32 h 40"/>
                  <a:gd name="T80" fmla="*/ 41 w 152"/>
                  <a:gd name="T81" fmla="*/ 28 h 40"/>
                  <a:gd name="T82" fmla="*/ 46 w 152"/>
                  <a:gd name="T83" fmla="*/ 32 h 40"/>
                  <a:gd name="T84" fmla="*/ 51 w 152"/>
                  <a:gd name="T85" fmla="*/ 28 h 40"/>
                  <a:gd name="T86" fmla="*/ 46 w 152"/>
                  <a:gd name="T87" fmla="*/ 28 h 40"/>
                  <a:gd name="T88" fmla="*/ 55 w 152"/>
                  <a:gd name="T89" fmla="*/ 23 h 40"/>
                  <a:gd name="T90" fmla="*/ 64 w 152"/>
                  <a:gd name="T91" fmla="*/ 21 h 40"/>
                  <a:gd name="T92" fmla="*/ 70 w 152"/>
                  <a:gd name="T93" fmla="*/ 21 h 40"/>
                  <a:gd name="T94" fmla="*/ 79 w 152"/>
                  <a:gd name="T95" fmla="*/ 18 h 40"/>
                  <a:gd name="T96" fmla="*/ 79 w 152"/>
                  <a:gd name="T97" fmla="*/ 21 h 40"/>
                  <a:gd name="T98" fmla="*/ 85 w 152"/>
                  <a:gd name="T99" fmla="*/ 17 h 40"/>
                  <a:gd name="T100" fmla="*/ 96 w 152"/>
                  <a:gd name="T101" fmla="*/ 13 h 40"/>
                  <a:gd name="T102" fmla="*/ 100 w 152"/>
                  <a:gd name="T103" fmla="*/ 13 h 40"/>
                  <a:gd name="T104" fmla="*/ 107 w 152"/>
                  <a:gd name="T105" fmla="*/ 13 h 40"/>
                  <a:gd name="T106" fmla="*/ 119 w 152"/>
                  <a:gd name="T107" fmla="*/ 12 h 40"/>
                  <a:gd name="T108" fmla="*/ 130 w 152"/>
                  <a:gd name="T109" fmla="*/ 11 h 40"/>
                  <a:gd name="T110" fmla="*/ 147 w 152"/>
                  <a:gd name="T111" fmla="*/ 12 h 40"/>
                  <a:gd name="T112" fmla="*/ 152 w 152"/>
                  <a:gd name="T113" fmla="*/ 2 h 4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2" h="40">
                    <a:moveTo>
                      <a:pt x="150" y="1"/>
                    </a:moveTo>
                    <a:lnTo>
                      <a:pt x="151" y="1"/>
                    </a:lnTo>
                    <a:lnTo>
                      <a:pt x="150" y="2"/>
                    </a:lnTo>
                    <a:lnTo>
                      <a:pt x="148" y="4"/>
                    </a:lnTo>
                    <a:lnTo>
                      <a:pt x="145" y="2"/>
                    </a:lnTo>
                    <a:lnTo>
                      <a:pt x="143" y="2"/>
                    </a:lnTo>
                    <a:lnTo>
                      <a:pt x="142" y="1"/>
                    </a:lnTo>
                    <a:lnTo>
                      <a:pt x="140" y="1"/>
                    </a:lnTo>
                    <a:lnTo>
                      <a:pt x="140" y="2"/>
                    </a:lnTo>
                    <a:lnTo>
                      <a:pt x="138" y="4"/>
                    </a:lnTo>
                    <a:lnTo>
                      <a:pt x="135" y="4"/>
                    </a:lnTo>
                    <a:lnTo>
                      <a:pt x="131" y="2"/>
                    </a:lnTo>
                    <a:lnTo>
                      <a:pt x="130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5" y="1"/>
                    </a:lnTo>
                    <a:lnTo>
                      <a:pt x="122" y="0"/>
                    </a:lnTo>
                    <a:lnTo>
                      <a:pt x="117" y="1"/>
                    </a:lnTo>
                    <a:lnTo>
                      <a:pt x="111" y="1"/>
                    </a:lnTo>
                    <a:lnTo>
                      <a:pt x="105" y="1"/>
                    </a:lnTo>
                    <a:lnTo>
                      <a:pt x="101" y="1"/>
                    </a:lnTo>
                    <a:lnTo>
                      <a:pt x="94" y="2"/>
                    </a:lnTo>
                    <a:lnTo>
                      <a:pt x="90" y="4"/>
                    </a:lnTo>
                    <a:lnTo>
                      <a:pt x="87" y="5"/>
                    </a:lnTo>
                    <a:lnTo>
                      <a:pt x="84" y="6"/>
                    </a:lnTo>
                    <a:lnTo>
                      <a:pt x="82" y="7"/>
                    </a:lnTo>
                    <a:lnTo>
                      <a:pt x="79" y="11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1" y="6"/>
                    </a:lnTo>
                    <a:lnTo>
                      <a:pt x="70" y="10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5" y="17"/>
                    </a:lnTo>
                    <a:lnTo>
                      <a:pt x="53" y="18"/>
                    </a:lnTo>
                    <a:lnTo>
                      <a:pt x="50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28" y="22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8" y="26"/>
                    </a:lnTo>
                    <a:lnTo>
                      <a:pt x="20" y="27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31" y="23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7" y="28"/>
                    </a:lnTo>
                    <a:lnTo>
                      <a:pt x="14" y="30"/>
                    </a:lnTo>
                    <a:lnTo>
                      <a:pt x="13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12" y="32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5" y="36"/>
                    </a:lnTo>
                    <a:lnTo>
                      <a:pt x="4" y="35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9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18" y="37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22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0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3" y="32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3" y="32"/>
                    </a:lnTo>
                    <a:lnTo>
                      <a:pt x="35" y="32"/>
                    </a:lnTo>
                    <a:lnTo>
                      <a:pt x="41" y="30"/>
                    </a:lnTo>
                    <a:lnTo>
                      <a:pt x="41" y="28"/>
                    </a:lnTo>
                    <a:lnTo>
                      <a:pt x="45" y="30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50" y="31"/>
                    </a:lnTo>
                    <a:lnTo>
                      <a:pt x="51" y="30"/>
                    </a:lnTo>
                    <a:lnTo>
                      <a:pt x="51" y="28"/>
                    </a:lnTo>
                    <a:lnTo>
                      <a:pt x="50" y="28"/>
                    </a:lnTo>
                    <a:lnTo>
                      <a:pt x="48" y="30"/>
                    </a:lnTo>
                    <a:lnTo>
                      <a:pt x="46" y="28"/>
                    </a:lnTo>
                    <a:lnTo>
                      <a:pt x="45" y="28"/>
                    </a:lnTo>
                    <a:lnTo>
                      <a:pt x="50" y="26"/>
                    </a:lnTo>
                    <a:lnTo>
                      <a:pt x="55" y="23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4" y="21"/>
                    </a:lnTo>
                    <a:lnTo>
                      <a:pt x="61" y="23"/>
                    </a:lnTo>
                    <a:lnTo>
                      <a:pt x="66" y="22"/>
                    </a:lnTo>
                    <a:lnTo>
                      <a:pt x="70" y="21"/>
                    </a:lnTo>
                    <a:lnTo>
                      <a:pt x="73" y="21"/>
                    </a:lnTo>
                    <a:lnTo>
                      <a:pt x="76" y="20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77" y="20"/>
                    </a:lnTo>
                    <a:lnTo>
                      <a:pt x="79" y="21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5" y="17"/>
                    </a:lnTo>
                    <a:lnTo>
                      <a:pt x="87" y="16"/>
                    </a:lnTo>
                    <a:lnTo>
                      <a:pt x="95" y="13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9" y="15"/>
                    </a:lnTo>
                    <a:lnTo>
                      <a:pt x="100" y="13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7" y="13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23" y="12"/>
                    </a:lnTo>
                    <a:lnTo>
                      <a:pt x="127" y="13"/>
                    </a:lnTo>
                    <a:lnTo>
                      <a:pt x="130" y="11"/>
                    </a:lnTo>
                    <a:lnTo>
                      <a:pt x="128" y="10"/>
                    </a:lnTo>
                    <a:lnTo>
                      <a:pt x="138" y="11"/>
                    </a:lnTo>
                    <a:lnTo>
                      <a:pt x="147" y="12"/>
                    </a:lnTo>
                    <a:lnTo>
                      <a:pt x="148" y="12"/>
                    </a:lnTo>
                    <a:lnTo>
                      <a:pt x="152" y="6"/>
                    </a:lnTo>
                    <a:lnTo>
                      <a:pt x="152" y="2"/>
                    </a:lnTo>
                    <a:lnTo>
                      <a:pt x="151" y="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2" name="Freeform 1989"/>
              <p:cNvSpPr>
                <a:spLocks/>
              </p:cNvSpPr>
              <p:nvPr/>
            </p:nvSpPr>
            <p:spPr bwMode="auto">
              <a:xfrm>
                <a:off x="1651" y="123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3" name="Freeform 1990"/>
              <p:cNvSpPr>
                <a:spLocks/>
              </p:cNvSpPr>
              <p:nvPr/>
            </p:nvSpPr>
            <p:spPr bwMode="auto">
              <a:xfrm>
                <a:off x="1838" y="1228"/>
                <a:ext cx="9" cy="3"/>
              </a:xfrm>
              <a:custGeom>
                <a:avLst/>
                <a:gdLst>
                  <a:gd name="T0" fmla="*/ 4 w 9"/>
                  <a:gd name="T1" fmla="*/ 3 h 3"/>
                  <a:gd name="T2" fmla="*/ 8 w 9"/>
                  <a:gd name="T3" fmla="*/ 2 h 3"/>
                  <a:gd name="T4" fmla="*/ 9 w 9"/>
                  <a:gd name="T5" fmla="*/ 2 h 3"/>
                  <a:gd name="T6" fmla="*/ 9 w 9"/>
                  <a:gd name="T7" fmla="*/ 1 h 3"/>
                  <a:gd name="T8" fmla="*/ 4 w 9"/>
                  <a:gd name="T9" fmla="*/ 1 h 3"/>
                  <a:gd name="T10" fmla="*/ 0 w 9"/>
                  <a:gd name="T11" fmla="*/ 0 h 3"/>
                  <a:gd name="T12" fmla="*/ 2 w 9"/>
                  <a:gd name="T13" fmla="*/ 1 h 3"/>
                  <a:gd name="T14" fmla="*/ 4 w 9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4" name="Freeform 1991"/>
              <p:cNvSpPr>
                <a:spLocks/>
              </p:cNvSpPr>
              <p:nvPr/>
            </p:nvSpPr>
            <p:spPr bwMode="auto">
              <a:xfrm>
                <a:off x="1704" y="1234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1 w 4"/>
                  <a:gd name="T7" fmla="*/ 0 h 1"/>
                  <a:gd name="T8" fmla="*/ 1 w 4"/>
                  <a:gd name="T9" fmla="*/ 1 h 1"/>
                  <a:gd name="T10" fmla="*/ 0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5" name="Freeform 1992"/>
              <p:cNvSpPr>
                <a:spLocks/>
              </p:cNvSpPr>
              <p:nvPr/>
            </p:nvSpPr>
            <p:spPr bwMode="auto">
              <a:xfrm>
                <a:off x="1855" y="122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6" name="Freeform 1993"/>
              <p:cNvSpPr>
                <a:spLocks/>
              </p:cNvSpPr>
              <p:nvPr/>
            </p:nvSpPr>
            <p:spPr bwMode="auto">
              <a:xfrm>
                <a:off x="1864" y="1220"/>
                <a:ext cx="4" cy="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1 h 3"/>
                  <a:gd name="T10" fmla="*/ 3 w 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7" name="Freeform 1994"/>
              <p:cNvSpPr>
                <a:spLocks/>
              </p:cNvSpPr>
              <p:nvPr/>
            </p:nvSpPr>
            <p:spPr bwMode="auto">
              <a:xfrm>
                <a:off x="1850" y="1215"/>
                <a:ext cx="13" cy="5"/>
              </a:xfrm>
              <a:custGeom>
                <a:avLst/>
                <a:gdLst>
                  <a:gd name="T0" fmla="*/ 0 w 13"/>
                  <a:gd name="T1" fmla="*/ 2 h 5"/>
                  <a:gd name="T2" fmla="*/ 2 w 13"/>
                  <a:gd name="T3" fmla="*/ 3 h 5"/>
                  <a:gd name="T4" fmla="*/ 5 w 13"/>
                  <a:gd name="T5" fmla="*/ 3 h 5"/>
                  <a:gd name="T6" fmla="*/ 6 w 13"/>
                  <a:gd name="T7" fmla="*/ 3 h 5"/>
                  <a:gd name="T8" fmla="*/ 8 w 13"/>
                  <a:gd name="T9" fmla="*/ 4 h 5"/>
                  <a:gd name="T10" fmla="*/ 12 w 13"/>
                  <a:gd name="T11" fmla="*/ 5 h 5"/>
                  <a:gd name="T12" fmla="*/ 13 w 13"/>
                  <a:gd name="T13" fmla="*/ 4 h 5"/>
                  <a:gd name="T14" fmla="*/ 12 w 13"/>
                  <a:gd name="T15" fmla="*/ 2 h 5"/>
                  <a:gd name="T16" fmla="*/ 11 w 13"/>
                  <a:gd name="T17" fmla="*/ 2 h 5"/>
                  <a:gd name="T18" fmla="*/ 11 w 13"/>
                  <a:gd name="T19" fmla="*/ 3 h 5"/>
                  <a:gd name="T20" fmla="*/ 9 w 13"/>
                  <a:gd name="T21" fmla="*/ 3 h 5"/>
                  <a:gd name="T22" fmla="*/ 8 w 13"/>
                  <a:gd name="T23" fmla="*/ 3 h 5"/>
                  <a:gd name="T24" fmla="*/ 5 w 13"/>
                  <a:gd name="T25" fmla="*/ 2 h 5"/>
                  <a:gd name="T26" fmla="*/ 3 w 13"/>
                  <a:gd name="T27" fmla="*/ 0 h 5"/>
                  <a:gd name="T28" fmla="*/ 1 w 13"/>
                  <a:gd name="T29" fmla="*/ 0 h 5"/>
                  <a:gd name="T30" fmla="*/ 1 w 13"/>
                  <a:gd name="T31" fmla="*/ 2 h 5"/>
                  <a:gd name="T32" fmla="*/ 0 w 13"/>
                  <a:gd name="T33" fmla="*/ 2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8" name="Freeform 1995"/>
              <p:cNvSpPr>
                <a:spLocks/>
              </p:cNvSpPr>
              <p:nvPr/>
            </p:nvSpPr>
            <p:spPr bwMode="auto">
              <a:xfrm>
                <a:off x="1867" y="121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19" name="Freeform 1996"/>
              <p:cNvSpPr>
                <a:spLocks/>
              </p:cNvSpPr>
              <p:nvPr/>
            </p:nvSpPr>
            <p:spPr bwMode="auto">
              <a:xfrm>
                <a:off x="1848" y="1212"/>
                <a:ext cx="4" cy="1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3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0" name="Freeform 1997"/>
              <p:cNvSpPr>
                <a:spLocks/>
              </p:cNvSpPr>
              <p:nvPr/>
            </p:nvSpPr>
            <p:spPr bwMode="auto">
              <a:xfrm>
                <a:off x="1853" y="12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3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1" name="Freeform 1998"/>
              <p:cNvSpPr>
                <a:spLocks/>
              </p:cNvSpPr>
              <p:nvPr/>
            </p:nvSpPr>
            <p:spPr bwMode="auto">
              <a:xfrm>
                <a:off x="1806" y="1207"/>
                <a:ext cx="112" cy="42"/>
              </a:xfrm>
              <a:custGeom>
                <a:avLst/>
                <a:gdLst>
                  <a:gd name="T0" fmla="*/ 14 w 112"/>
                  <a:gd name="T1" fmla="*/ 14 h 42"/>
                  <a:gd name="T2" fmla="*/ 29 w 112"/>
                  <a:gd name="T3" fmla="*/ 16 h 42"/>
                  <a:gd name="T4" fmla="*/ 40 w 112"/>
                  <a:gd name="T5" fmla="*/ 18 h 42"/>
                  <a:gd name="T6" fmla="*/ 47 w 112"/>
                  <a:gd name="T7" fmla="*/ 19 h 42"/>
                  <a:gd name="T8" fmla="*/ 53 w 112"/>
                  <a:gd name="T9" fmla="*/ 19 h 42"/>
                  <a:gd name="T10" fmla="*/ 56 w 112"/>
                  <a:gd name="T11" fmla="*/ 23 h 42"/>
                  <a:gd name="T12" fmla="*/ 63 w 112"/>
                  <a:gd name="T13" fmla="*/ 26 h 42"/>
                  <a:gd name="T14" fmla="*/ 70 w 112"/>
                  <a:gd name="T15" fmla="*/ 28 h 42"/>
                  <a:gd name="T16" fmla="*/ 75 w 112"/>
                  <a:gd name="T17" fmla="*/ 31 h 42"/>
                  <a:gd name="T18" fmla="*/ 78 w 112"/>
                  <a:gd name="T19" fmla="*/ 33 h 42"/>
                  <a:gd name="T20" fmla="*/ 88 w 112"/>
                  <a:gd name="T21" fmla="*/ 37 h 42"/>
                  <a:gd name="T22" fmla="*/ 88 w 112"/>
                  <a:gd name="T23" fmla="*/ 37 h 42"/>
                  <a:gd name="T24" fmla="*/ 90 w 112"/>
                  <a:gd name="T25" fmla="*/ 39 h 42"/>
                  <a:gd name="T26" fmla="*/ 92 w 112"/>
                  <a:gd name="T27" fmla="*/ 41 h 42"/>
                  <a:gd name="T28" fmla="*/ 96 w 112"/>
                  <a:gd name="T29" fmla="*/ 41 h 42"/>
                  <a:gd name="T30" fmla="*/ 96 w 112"/>
                  <a:gd name="T31" fmla="*/ 38 h 42"/>
                  <a:gd name="T32" fmla="*/ 109 w 112"/>
                  <a:gd name="T33" fmla="*/ 37 h 42"/>
                  <a:gd name="T34" fmla="*/ 106 w 112"/>
                  <a:gd name="T35" fmla="*/ 33 h 42"/>
                  <a:gd name="T36" fmla="*/ 103 w 112"/>
                  <a:gd name="T37" fmla="*/ 33 h 42"/>
                  <a:gd name="T38" fmla="*/ 107 w 112"/>
                  <a:gd name="T39" fmla="*/ 37 h 42"/>
                  <a:gd name="T40" fmla="*/ 99 w 112"/>
                  <a:gd name="T41" fmla="*/ 33 h 42"/>
                  <a:gd name="T42" fmla="*/ 95 w 112"/>
                  <a:gd name="T43" fmla="*/ 31 h 42"/>
                  <a:gd name="T44" fmla="*/ 87 w 112"/>
                  <a:gd name="T45" fmla="*/ 24 h 42"/>
                  <a:gd name="T46" fmla="*/ 76 w 112"/>
                  <a:gd name="T47" fmla="*/ 19 h 42"/>
                  <a:gd name="T48" fmla="*/ 71 w 112"/>
                  <a:gd name="T49" fmla="*/ 16 h 42"/>
                  <a:gd name="T50" fmla="*/ 65 w 112"/>
                  <a:gd name="T51" fmla="*/ 12 h 42"/>
                  <a:gd name="T52" fmla="*/ 60 w 112"/>
                  <a:gd name="T53" fmla="*/ 8 h 42"/>
                  <a:gd name="T54" fmla="*/ 55 w 112"/>
                  <a:gd name="T55" fmla="*/ 7 h 42"/>
                  <a:gd name="T56" fmla="*/ 55 w 112"/>
                  <a:gd name="T57" fmla="*/ 5 h 42"/>
                  <a:gd name="T58" fmla="*/ 49 w 112"/>
                  <a:gd name="T59" fmla="*/ 3 h 42"/>
                  <a:gd name="T60" fmla="*/ 41 w 112"/>
                  <a:gd name="T61" fmla="*/ 2 h 42"/>
                  <a:gd name="T62" fmla="*/ 32 w 112"/>
                  <a:gd name="T63" fmla="*/ 1 h 42"/>
                  <a:gd name="T64" fmla="*/ 22 w 112"/>
                  <a:gd name="T65" fmla="*/ 0 h 42"/>
                  <a:gd name="T66" fmla="*/ 10 w 112"/>
                  <a:gd name="T67" fmla="*/ 1 h 42"/>
                  <a:gd name="T68" fmla="*/ 0 w 112"/>
                  <a:gd name="T69" fmla="*/ 5 h 42"/>
                  <a:gd name="T70" fmla="*/ 3 w 112"/>
                  <a:gd name="T71" fmla="*/ 8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2" h="42">
                    <a:moveTo>
                      <a:pt x="4" y="11"/>
                    </a:moveTo>
                    <a:lnTo>
                      <a:pt x="14" y="14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2" y="17"/>
                    </a:lnTo>
                    <a:lnTo>
                      <a:pt x="40" y="18"/>
                    </a:lnTo>
                    <a:lnTo>
                      <a:pt x="45" y="18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3" y="19"/>
                    </a:lnTo>
                    <a:lnTo>
                      <a:pt x="55" y="22"/>
                    </a:lnTo>
                    <a:lnTo>
                      <a:pt x="56" y="23"/>
                    </a:lnTo>
                    <a:lnTo>
                      <a:pt x="60" y="24"/>
                    </a:lnTo>
                    <a:lnTo>
                      <a:pt x="63" y="26"/>
                    </a:lnTo>
                    <a:lnTo>
                      <a:pt x="66" y="28"/>
                    </a:lnTo>
                    <a:lnTo>
                      <a:pt x="70" y="28"/>
                    </a:lnTo>
                    <a:lnTo>
                      <a:pt x="72" y="31"/>
                    </a:lnTo>
                    <a:lnTo>
                      <a:pt x="75" y="31"/>
                    </a:lnTo>
                    <a:lnTo>
                      <a:pt x="77" y="32"/>
                    </a:lnTo>
                    <a:lnTo>
                      <a:pt x="78" y="33"/>
                    </a:lnTo>
                    <a:lnTo>
                      <a:pt x="85" y="37"/>
                    </a:lnTo>
                    <a:lnTo>
                      <a:pt x="88" y="37"/>
                    </a:lnTo>
                    <a:lnTo>
                      <a:pt x="90" y="37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90" y="39"/>
                    </a:lnTo>
                    <a:lnTo>
                      <a:pt x="91" y="39"/>
                    </a:lnTo>
                    <a:lnTo>
                      <a:pt x="92" y="41"/>
                    </a:lnTo>
                    <a:lnTo>
                      <a:pt x="96" y="42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6" y="38"/>
                    </a:lnTo>
                    <a:lnTo>
                      <a:pt x="99" y="38"/>
                    </a:lnTo>
                    <a:lnTo>
                      <a:pt x="109" y="37"/>
                    </a:lnTo>
                    <a:lnTo>
                      <a:pt x="112" y="37"/>
                    </a:lnTo>
                    <a:lnTo>
                      <a:pt x="106" y="33"/>
                    </a:lnTo>
                    <a:lnTo>
                      <a:pt x="104" y="33"/>
                    </a:lnTo>
                    <a:lnTo>
                      <a:pt x="103" y="33"/>
                    </a:lnTo>
                    <a:lnTo>
                      <a:pt x="104" y="34"/>
                    </a:lnTo>
                    <a:lnTo>
                      <a:pt x="107" y="37"/>
                    </a:lnTo>
                    <a:lnTo>
                      <a:pt x="102" y="34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1"/>
                    </a:lnTo>
                    <a:lnTo>
                      <a:pt x="93" y="28"/>
                    </a:lnTo>
                    <a:lnTo>
                      <a:pt x="87" y="24"/>
                    </a:lnTo>
                    <a:lnTo>
                      <a:pt x="81" y="22"/>
                    </a:lnTo>
                    <a:lnTo>
                      <a:pt x="76" y="19"/>
                    </a:lnTo>
                    <a:lnTo>
                      <a:pt x="75" y="17"/>
                    </a:lnTo>
                    <a:lnTo>
                      <a:pt x="71" y="16"/>
                    </a:lnTo>
                    <a:lnTo>
                      <a:pt x="68" y="16"/>
                    </a:lnTo>
                    <a:lnTo>
                      <a:pt x="65" y="12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7" y="8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6" y="3"/>
                    </a:lnTo>
                    <a:lnTo>
                      <a:pt x="41" y="2"/>
                    </a:lnTo>
                    <a:lnTo>
                      <a:pt x="36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2" name="Freeform 1999"/>
              <p:cNvSpPr>
                <a:spLocks/>
              </p:cNvSpPr>
              <p:nvPr/>
            </p:nvSpPr>
            <p:spPr bwMode="auto">
              <a:xfrm>
                <a:off x="1823" y="1255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2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3" name="Freeform 2000"/>
              <p:cNvSpPr>
                <a:spLocks/>
              </p:cNvSpPr>
              <p:nvPr/>
            </p:nvSpPr>
            <p:spPr bwMode="auto">
              <a:xfrm>
                <a:off x="1818" y="125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4" name="Freeform 2001"/>
              <p:cNvSpPr>
                <a:spLocks/>
              </p:cNvSpPr>
              <p:nvPr/>
            </p:nvSpPr>
            <p:spPr bwMode="auto">
              <a:xfrm>
                <a:off x="1820" y="127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5" name="Freeform 2002"/>
              <p:cNvSpPr>
                <a:spLocks/>
              </p:cNvSpPr>
              <p:nvPr/>
            </p:nvSpPr>
            <p:spPr bwMode="auto">
              <a:xfrm>
                <a:off x="1754" y="1249"/>
                <a:ext cx="104" cy="27"/>
              </a:xfrm>
              <a:custGeom>
                <a:avLst/>
                <a:gdLst>
                  <a:gd name="T0" fmla="*/ 2 w 104"/>
                  <a:gd name="T1" fmla="*/ 16 h 27"/>
                  <a:gd name="T2" fmla="*/ 7 w 104"/>
                  <a:gd name="T3" fmla="*/ 18 h 27"/>
                  <a:gd name="T4" fmla="*/ 10 w 104"/>
                  <a:gd name="T5" fmla="*/ 16 h 27"/>
                  <a:gd name="T6" fmla="*/ 16 w 104"/>
                  <a:gd name="T7" fmla="*/ 15 h 27"/>
                  <a:gd name="T8" fmla="*/ 22 w 104"/>
                  <a:gd name="T9" fmla="*/ 17 h 27"/>
                  <a:gd name="T10" fmla="*/ 33 w 104"/>
                  <a:gd name="T11" fmla="*/ 13 h 27"/>
                  <a:gd name="T12" fmla="*/ 40 w 104"/>
                  <a:gd name="T13" fmla="*/ 12 h 27"/>
                  <a:gd name="T14" fmla="*/ 48 w 104"/>
                  <a:gd name="T15" fmla="*/ 11 h 27"/>
                  <a:gd name="T16" fmla="*/ 46 w 104"/>
                  <a:gd name="T17" fmla="*/ 12 h 27"/>
                  <a:gd name="T18" fmla="*/ 61 w 104"/>
                  <a:gd name="T19" fmla="*/ 16 h 27"/>
                  <a:gd name="T20" fmla="*/ 62 w 104"/>
                  <a:gd name="T21" fmla="*/ 16 h 27"/>
                  <a:gd name="T22" fmla="*/ 63 w 104"/>
                  <a:gd name="T23" fmla="*/ 15 h 27"/>
                  <a:gd name="T24" fmla="*/ 68 w 104"/>
                  <a:gd name="T25" fmla="*/ 16 h 27"/>
                  <a:gd name="T26" fmla="*/ 67 w 104"/>
                  <a:gd name="T27" fmla="*/ 18 h 27"/>
                  <a:gd name="T28" fmla="*/ 76 w 104"/>
                  <a:gd name="T29" fmla="*/ 22 h 27"/>
                  <a:gd name="T30" fmla="*/ 84 w 104"/>
                  <a:gd name="T31" fmla="*/ 26 h 27"/>
                  <a:gd name="T32" fmla="*/ 91 w 104"/>
                  <a:gd name="T33" fmla="*/ 26 h 27"/>
                  <a:gd name="T34" fmla="*/ 83 w 104"/>
                  <a:gd name="T35" fmla="*/ 22 h 27"/>
                  <a:gd name="T36" fmla="*/ 79 w 104"/>
                  <a:gd name="T37" fmla="*/ 20 h 27"/>
                  <a:gd name="T38" fmla="*/ 83 w 104"/>
                  <a:gd name="T39" fmla="*/ 21 h 27"/>
                  <a:gd name="T40" fmla="*/ 92 w 104"/>
                  <a:gd name="T41" fmla="*/ 25 h 27"/>
                  <a:gd name="T42" fmla="*/ 97 w 104"/>
                  <a:gd name="T43" fmla="*/ 26 h 27"/>
                  <a:gd name="T44" fmla="*/ 101 w 104"/>
                  <a:gd name="T45" fmla="*/ 27 h 27"/>
                  <a:gd name="T46" fmla="*/ 97 w 104"/>
                  <a:gd name="T47" fmla="*/ 23 h 27"/>
                  <a:gd name="T48" fmla="*/ 99 w 104"/>
                  <a:gd name="T49" fmla="*/ 25 h 27"/>
                  <a:gd name="T50" fmla="*/ 102 w 104"/>
                  <a:gd name="T51" fmla="*/ 25 h 27"/>
                  <a:gd name="T52" fmla="*/ 104 w 104"/>
                  <a:gd name="T53" fmla="*/ 23 h 27"/>
                  <a:gd name="T54" fmla="*/ 99 w 104"/>
                  <a:gd name="T55" fmla="*/ 21 h 27"/>
                  <a:gd name="T56" fmla="*/ 98 w 104"/>
                  <a:gd name="T57" fmla="*/ 17 h 27"/>
                  <a:gd name="T58" fmla="*/ 99 w 104"/>
                  <a:gd name="T59" fmla="*/ 18 h 27"/>
                  <a:gd name="T60" fmla="*/ 96 w 104"/>
                  <a:gd name="T61" fmla="*/ 17 h 27"/>
                  <a:gd name="T62" fmla="*/ 93 w 104"/>
                  <a:gd name="T63" fmla="*/ 17 h 27"/>
                  <a:gd name="T64" fmla="*/ 94 w 104"/>
                  <a:gd name="T65" fmla="*/ 20 h 27"/>
                  <a:gd name="T66" fmla="*/ 98 w 104"/>
                  <a:gd name="T67" fmla="*/ 23 h 27"/>
                  <a:gd name="T68" fmla="*/ 89 w 104"/>
                  <a:gd name="T69" fmla="*/ 18 h 27"/>
                  <a:gd name="T70" fmla="*/ 89 w 104"/>
                  <a:gd name="T71" fmla="*/ 15 h 27"/>
                  <a:gd name="T72" fmla="*/ 84 w 104"/>
                  <a:gd name="T73" fmla="*/ 13 h 27"/>
                  <a:gd name="T74" fmla="*/ 78 w 104"/>
                  <a:gd name="T75" fmla="*/ 12 h 27"/>
                  <a:gd name="T76" fmla="*/ 77 w 104"/>
                  <a:gd name="T77" fmla="*/ 7 h 27"/>
                  <a:gd name="T78" fmla="*/ 73 w 104"/>
                  <a:gd name="T79" fmla="*/ 9 h 27"/>
                  <a:gd name="T80" fmla="*/ 76 w 104"/>
                  <a:gd name="T81" fmla="*/ 11 h 27"/>
                  <a:gd name="T82" fmla="*/ 67 w 104"/>
                  <a:gd name="T83" fmla="*/ 11 h 27"/>
                  <a:gd name="T84" fmla="*/ 62 w 104"/>
                  <a:gd name="T85" fmla="*/ 9 h 27"/>
                  <a:gd name="T86" fmla="*/ 58 w 104"/>
                  <a:gd name="T87" fmla="*/ 6 h 27"/>
                  <a:gd name="T88" fmla="*/ 52 w 104"/>
                  <a:gd name="T89" fmla="*/ 4 h 27"/>
                  <a:gd name="T90" fmla="*/ 50 w 104"/>
                  <a:gd name="T91" fmla="*/ 1 h 27"/>
                  <a:gd name="T92" fmla="*/ 40 w 104"/>
                  <a:gd name="T93" fmla="*/ 1 h 27"/>
                  <a:gd name="T94" fmla="*/ 35 w 104"/>
                  <a:gd name="T95" fmla="*/ 0 h 27"/>
                  <a:gd name="T96" fmla="*/ 27 w 104"/>
                  <a:gd name="T97" fmla="*/ 4 h 27"/>
                  <a:gd name="T98" fmla="*/ 18 w 104"/>
                  <a:gd name="T99" fmla="*/ 5 h 27"/>
                  <a:gd name="T100" fmla="*/ 15 w 104"/>
                  <a:gd name="T101" fmla="*/ 9 h 27"/>
                  <a:gd name="T102" fmla="*/ 0 w 104"/>
                  <a:gd name="T103" fmla="*/ 13 h 27"/>
                  <a:gd name="T104" fmla="*/ 1 w 104"/>
                  <a:gd name="T105" fmla="*/ 18 h 2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4" h="27">
                    <a:moveTo>
                      <a:pt x="1" y="18"/>
                    </a:moveTo>
                    <a:lnTo>
                      <a:pt x="1" y="17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2" y="17"/>
                    </a:lnTo>
                    <a:lnTo>
                      <a:pt x="25" y="15"/>
                    </a:lnTo>
                    <a:lnTo>
                      <a:pt x="30" y="15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6" y="12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61" y="17"/>
                    </a:lnTo>
                    <a:lnTo>
                      <a:pt x="61" y="16"/>
                    </a:lnTo>
                    <a:lnTo>
                      <a:pt x="62" y="15"/>
                    </a:lnTo>
                    <a:lnTo>
                      <a:pt x="63" y="15"/>
                    </a:lnTo>
                    <a:lnTo>
                      <a:pt x="62" y="16"/>
                    </a:lnTo>
                    <a:lnTo>
                      <a:pt x="63" y="17"/>
                    </a:lnTo>
                    <a:lnTo>
                      <a:pt x="63" y="16"/>
                    </a:lnTo>
                    <a:lnTo>
                      <a:pt x="63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73" y="21"/>
                    </a:lnTo>
                    <a:lnTo>
                      <a:pt x="76" y="22"/>
                    </a:lnTo>
                    <a:lnTo>
                      <a:pt x="83" y="25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91" y="26"/>
                    </a:lnTo>
                    <a:lnTo>
                      <a:pt x="89" y="23"/>
                    </a:lnTo>
                    <a:lnTo>
                      <a:pt x="84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9" y="21"/>
                    </a:lnTo>
                    <a:lnTo>
                      <a:pt x="79" y="20"/>
                    </a:lnTo>
                    <a:lnTo>
                      <a:pt x="79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8" y="21"/>
                    </a:lnTo>
                    <a:lnTo>
                      <a:pt x="91" y="22"/>
                    </a:lnTo>
                    <a:lnTo>
                      <a:pt x="92" y="25"/>
                    </a:lnTo>
                    <a:lnTo>
                      <a:pt x="93" y="25"/>
                    </a:lnTo>
                    <a:lnTo>
                      <a:pt x="96" y="25"/>
                    </a:lnTo>
                    <a:lnTo>
                      <a:pt x="97" y="26"/>
                    </a:lnTo>
                    <a:lnTo>
                      <a:pt x="98" y="27"/>
                    </a:lnTo>
                    <a:lnTo>
                      <a:pt x="98" y="26"/>
                    </a:lnTo>
                    <a:lnTo>
                      <a:pt x="101" y="27"/>
                    </a:lnTo>
                    <a:lnTo>
                      <a:pt x="101" y="26"/>
                    </a:lnTo>
                    <a:lnTo>
                      <a:pt x="99" y="26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9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4" y="23"/>
                    </a:lnTo>
                    <a:lnTo>
                      <a:pt x="103" y="22"/>
                    </a:lnTo>
                    <a:lnTo>
                      <a:pt x="102" y="23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7"/>
                    </a:lnTo>
                    <a:lnTo>
                      <a:pt x="97" y="17"/>
                    </a:lnTo>
                    <a:lnTo>
                      <a:pt x="98" y="17"/>
                    </a:lnTo>
                    <a:lnTo>
                      <a:pt x="99" y="18"/>
                    </a:lnTo>
                    <a:lnTo>
                      <a:pt x="97" y="20"/>
                    </a:lnTo>
                    <a:lnTo>
                      <a:pt x="96" y="18"/>
                    </a:lnTo>
                    <a:lnTo>
                      <a:pt x="96" y="17"/>
                    </a:lnTo>
                    <a:lnTo>
                      <a:pt x="96" y="16"/>
                    </a:lnTo>
                    <a:lnTo>
                      <a:pt x="93" y="16"/>
                    </a:lnTo>
                    <a:lnTo>
                      <a:pt x="93" y="17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4" y="20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3" y="22"/>
                    </a:lnTo>
                    <a:lnTo>
                      <a:pt x="89" y="18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8" y="15"/>
                    </a:lnTo>
                    <a:lnTo>
                      <a:pt x="87" y="13"/>
                    </a:lnTo>
                    <a:lnTo>
                      <a:pt x="84" y="13"/>
                    </a:lnTo>
                    <a:lnTo>
                      <a:pt x="82" y="12"/>
                    </a:lnTo>
                    <a:lnTo>
                      <a:pt x="78" y="11"/>
                    </a:lnTo>
                    <a:lnTo>
                      <a:pt x="78" y="12"/>
                    </a:lnTo>
                    <a:lnTo>
                      <a:pt x="76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4" y="7"/>
                    </a:lnTo>
                    <a:lnTo>
                      <a:pt x="72" y="7"/>
                    </a:lnTo>
                    <a:lnTo>
                      <a:pt x="73" y="9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2" y="11"/>
                    </a:lnTo>
                    <a:lnTo>
                      <a:pt x="68" y="10"/>
                    </a:lnTo>
                    <a:lnTo>
                      <a:pt x="67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62" y="9"/>
                    </a:lnTo>
                    <a:lnTo>
                      <a:pt x="64" y="7"/>
                    </a:lnTo>
                    <a:lnTo>
                      <a:pt x="61" y="6"/>
                    </a:lnTo>
                    <a:lnTo>
                      <a:pt x="58" y="6"/>
                    </a:lnTo>
                    <a:lnTo>
                      <a:pt x="57" y="5"/>
                    </a:lnTo>
                    <a:lnTo>
                      <a:pt x="55" y="4"/>
                    </a:lnTo>
                    <a:lnTo>
                      <a:pt x="52" y="4"/>
                    </a:lnTo>
                    <a:lnTo>
                      <a:pt x="53" y="2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6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1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6" name="Freeform 2003"/>
              <p:cNvSpPr>
                <a:spLocks/>
              </p:cNvSpPr>
              <p:nvPr/>
            </p:nvSpPr>
            <p:spPr bwMode="auto">
              <a:xfrm>
                <a:off x="1850" y="127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7" name="Freeform 2004"/>
              <p:cNvSpPr>
                <a:spLocks/>
              </p:cNvSpPr>
              <p:nvPr/>
            </p:nvSpPr>
            <p:spPr bwMode="auto">
              <a:xfrm>
                <a:off x="1715" y="124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2 w 8"/>
                  <a:gd name="T3" fmla="*/ 2 h 3"/>
                  <a:gd name="T4" fmla="*/ 0 w 8"/>
                  <a:gd name="T5" fmla="*/ 3 h 3"/>
                  <a:gd name="T6" fmla="*/ 2 w 8"/>
                  <a:gd name="T7" fmla="*/ 3 h 3"/>
                  <a:gd name="T8" fmla="*/ 4 w 8"/>
                  <a:gd name="T9" fmla="*/ 3 h 3"/>
                  <a:gd name="T10" fmla="*/ 8 w 8"/>
                  <a:gd name="T11" fmla="*/ 3 h 3"/>
                  <a:gd name="T12" fmla="*/ 6 w 8"/>
                  <a:gd name="T13" fmla="*/ 2 h 3"/>
                  <a:gd name="T14" fmla="*/ 4 w 8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8" name="Freeform 2005"/>
              <p:cNvSpPr>
                <a:spLocks/>
              </p:cNvSpPr>
              <p:nvPr/>
            </p:nvSpPr>
            <p:spPr bwMode="auto">
              <a:xfrm>
                <a:off x="1818" y="1253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2 w 3"/>
                  <a:gd name="T9" fmla="*/ 1 h 2"/>
                  <a:gd name="T10" fmla="*/ 3 w 3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29" name="Freeform 2006"/>
              <p:cNvSpPr>
                <a:spLocks/>
              </p:cNvSpPr>
              <p:nvPr/>
            </p:nvSpPr>
            <p:spPr bwMode="auto">
              <a:xfrm>
                <a:off x="1709" y="125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0" name="Freeform 2007"/>
              <p:cNvSpPr>
                <a:spLocks/>
              </p:cNvSpPr>
              <p:nvPr/>
            </p:nvSpPr>
            <p:spPr bwMode="auto">
              <a:xfrm>
                <a:off x="1703" y="126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2 w 4"/>
                  <a:gd name="T5" fmla="*/ 1 h 3"/>
                  <a:gd name="T6" fmla="*/ 4 w 4"/>
                  <a:gd name="T7" fmla="*/ 1 h 3"/>
                  <a:gd name="T8" fmla="*/ 2 w 4"/>
                  <a:gd name="T9" fmla="*/ 1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1" name="Freeform 2008"/>
              <p:cNvSpPr>
                <a:spLocks/>
              </p:cNvSpPr>
              <p:nvPr/>
            </p:nvSpPr>
            <p:spPr bwMode="auto">
              <a:xfrm>
                <a:off x="1708" y="1261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6 w 9"/>
                  <a:gd name="T3" fmla="*/ 0 h 4"/>
                  <a:gd name="T4" fmla="*/ 5 w 9"/>
                  <a:gd name="T5" fmla="*/ 0 h 4"/>
                  <a:gd name="T6" fmla="*/ 4 w 9"/>
                  <a:gd name="T7" fmla="*/ 1 h 4"/>
                  <a:gd name="T8" fmla="*/ 2 w 9"/>
                  <a:gd name="T9" fmla="*/ 0 h 4"/>
                  <a:gd name="T10" fmla="*/ 0 w 9"/>
                  <a:gd name="T11" fmla="*/ 1 h 4"/>
                  <a:gd name="T12" fmla="*/ 0 w 9"/>
                  <a:gd name="T13" fmla="*/ 3 h 4"/>
                  <a:gd name="T14" fmla="*/ 0 w 9"/>
                  <a:gd name="T15" fmla="*/ 4 h 4"/>
                  <a:gd name="T16" fmla="*/ 1 w 9"/>
                  <a:gd name="T17" fmla="*/ 4 h 4"/>
                  <a:gd name="T18" fmla="*/ 1 w 9"/>
                  <a:gd name="T19" fmla="*/ 3 h 4"/>
                  <a:gd name="T20" fmla="*/ 2 w 9"/>
                  <a:gd name="T21" fmla="*/ 1 h 4"/>
                  <a:gd name="T22" fmla="*/ 5 w 9"/>
                  <a:gd name="T23" fmla="*/ 1 h 4"/>
                  <a:gd name="T24" fmla="*/ 6 w 9"/>
                  <a:gd name="T25" fmla="*/ 3 h 4"/>
                  <a:gd name="T26" fmla="*/ 7 w 9"/>
                  <a:gd name="T27" fmla="*/ 3 h 4"/>
                  <a:gd name="T28" fmla="*/ 7 w 9"/>
                  <a:gd name="T29" fmla="*/ 1 h 4"/>
                  <a:gd name="T30" fmla="*/ 9 w 9"/>
                  <a:gd name="T31" fmla="*/ 0 h 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2" name="Freeform 2009"/>
              <p:cNvSpPr>
                <a:spLocks/>
              </p:cNvSpPr>
              <p:nvPr/>
            </p:nvSpPr>
            <p:spPr bwMode="auto">
              <a:xfrm>
                <a:off x="1704" y="12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3" name="Freeform 2010"/>
              <p:cNvSpPr>
                <a:spLocks/>
              </p:cNvSpPr>
              <p:nvPr/>
            </p:nvSpPr>
            <p:spPr bwMode="auto">
              <a:xfrm>
                <a:off x="1715" y="12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4" name="Freeform 2011"/>
              <p:cNvSpPr>
                <a:spLocks/>
              </p:cNvSpPr>
              <p:nvPr/>
            </p:nvSpPr>
            <p:spPr bwMode="auto">
              <a:xfrm>
                <a:off x="1713" y="126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5" name="Freeform 2012"/>
              <p:cNvSpPr>
                <a:spLocks/>
              </p:cNvSpPr>
              <p:nvPr/>
            </p:nvSpPr>
            <p:spPr bwMode="auto">
              <a:xfrm>
                <a:off x="1666" y="1253"/>
                <a:ext cx="79" cy="17"/>
              </a:xfrm>
              <a:custGeom>
                <a:avLst/>
                <a:gdLst>
                  <a:gd name="T0" fmla="*/ 72 w 79"/>
                  <a:gd name="T1" fmla="*/ 2 h 17"/>
                  <a:gd name="T2" fmla="*/ 60 w 79"/>
                  <a:gd name="T3" fmla="*/ 1 h 17"/>
                  <a:gd name="T4" fmla="*/ 52 w 79"/>
                  <a:gd name="T5" fmla="*/ 0 h 17"/>
                  <a:gd name="T6" fmla="*/ 47 w 79"/>
                  <a:gd name="T7" fmla="*/ 1 h 17"/>
                  <a:gd name="T8" fmla="*/ 42 w 79"/>
                  <a:gd name="T9" fmla="*/ 2 h 17"/>
                  <a:gd name="T10" fmla="*/ 39 w 79"/>
                  <a:gd name="T11" fmla="*/ 0 h 17"/>
                  <a:gd name="T12" fmla="*/ 31 w 79"/>
                  <a:gd name="T13" fmla="*/ 0 h 17"/>
                  <a:gd name="T14" fmla="*/ 27 w 79"/>
                  <a:gd name="T15" fmla="*/ 0 h 17"/>
                  <a:gd name="T16" fmla="*/ 23 w 79"/>
                  <a:gd name="T17" fmla="*/ 1 h 17"/>
                  <a:gd name="T18" fmla="*/ 16 w 79"/>
                  <a:gd name="T19" fmla="*/ 0 h 17"/>
                  <a:gd name="T20" fmla="*/ 13 w 79"/>
                  <a:gd name="T21" fmla="*/ 2 h 17"/>
                  <a:gd name="T22" fmla="*/ 12 w 79"/>
                  <a:gd name="T23" fmla="*/ 0 h 17"/>
                  <a:gd name="T24" fmla="*/ 9 w 79"/>
                  <a:gd name="T25" fmla="*/ 1 h 17"/>
                  <a:gd name="T26" fmla="*/ 7 w 79"/>
                  <a:gd name="T27" fmla="*/ 2 h 17"/>
                  <a:gd name="T28" fmla="*/ 8 w 79"/>
                  <a:gd name="T29" fmla="*/ 3 h 17"/>
                  <a:gd name="T30" fmla="*/ 1 w 79"/>
                  <a:gd name="T31" fmla="*/ 13 h 17"/>
                  <a:gd name="T32" fmla="*/ 5 w 79"/>
                  <a:gd name="T33" fmla="*/ 13 h 17"/>
                  <a:gd name="T34" fmla="*/ 5 w 79"/>
                  <a:gd name="T35" fmla="*/ 12 h 17"/>
                  <a:gd name="T36" fmla="*/ 7 w 79"/>
                  <a:gd name="T37" fmla="*/ 11 h 17"/>
                  <a:gd name="T38" fmla="*/ 9 w 79"/>
                  <a:gd name="T39" fmla="*/ 9 h 17"/>
                  <a:gd name="T40" fmla="*/ 14 w 79"/>
                  <a:gd name="T41" fmla="*/ 12 h 17"/>
                  <a:gd name="T42" fmla="*/ 24 w 79"/>
                  <a:gd name="T43" fmla="*/ 11 h 17"/>
                  <a:gd name="T44" fmla="*/ 28 w 79"/>
                  <a:gd name="T45" fmla="*/ 13 h 17"/>
                  <a:gd name="T46" fmla="*/ 33 w 79"/>
                  <a:gd name="T47" fmla="*/ 12 h 17"/>
                  <a:gd name="T48" fmla="*/ 38 w 79"/>
                  <a:gd name="T49" fmla="*/ 16 h 17"/>
                  <a:gd name="T50" fmla="*/ 42 w 79"/>
                  <a:gd name="T51" fmla="*/ 14 h 17"/>
                  <a:gd name="T52" fmla="*/ 44 w 79"/>
                  <a:gd name="T53" fmla="*/ 16 h 17"/>
                  <a:gd name="T54" fmla="*/ 46 w 79"/>
                  <a:gd name="T55" fmla="*/ 17 h 17"/>
                  <a:gd name="T56" fmla="*/ 51 w 79"/>
                  <a:gd name="T57" fmla="*/ 16 h 17"/>
                  <a:gd name="T58" fmla="*/ 57 w 79"/>
                  <a:gd name="T59" fmla="*/ 16 h 17"/>
                  <a:gd name="T60" fmla="*/ 62 w 79"/>
                  <a:gd name="T61" fmla="*/ 16 h 17"/>
                  <a:gd name="T62" fmla="*/ 67 w 79"/>
                  <a:gd name="T63" fmla="*/ 16 h 17"/>
                  <a:gd name="T64" fmla="*/ 79 w 79"/>
                  <a:gd name="T65" fmla="*/ 13 h 17"/>
                  <a:gd name="T66" fmla="*/ 78 w 79"/>
                  <a:gd name="T67" fmla="*/ 6 h 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9" h="17">
                    <a:moveTo>
                      <a:pt x="78" y="6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4" y="1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2"/>
                    </a:lnTo>
                    <a:lnTo>
                      <a:pt x="19" y="12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8" y="13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7" y="13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51" y="16"/>
                    </a:lnTo>
                    <a:lnTo>
                      <a:pt x="53" y="16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73" y="14"/>
                    </a:lnTo>
                    <a:lnTo>
                      <a:pt x="79" y="13"/>
                    </a:lnTo>
                    <a:lnTo>
                      <a:pt x="79" y="9"/>
                    </a:lnTo>
                    <a:lnTo>
                      <a:pt x="78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6" name="Freeform 2013"/>
              <p:cNvSpPr>
                <a:spLocks/>
              </p:cNvSpPr>
              <p:nvPr/>
            </p:nvSpPr>
            <p:spPr bwMode="auto">
              <a:xfrm>
                <a:off x="1775" y="585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2 w 2"/>
                  <a:gd name="T3" fmla="*/ 3 h 14"/>
                  <a:gd name="T4" fmla="*/ 2 w 2"/>
                  <a:gd name="T5" fmla="*/ 2 h 14"/>
                  <a:gd name="T6" fmla="*/ 2 w 2"/>
                  <a:gd name="T7" fmla="*/ 0 h 14"/>
                  <a:gd name="T8" fmla="*/ 0 w 2"/>
                  <a:gd name="T9" fmla="*/ 14 h 14"/>
                  <a:gd name="T10" fmla="*/ 0 w 2"/>
                  <a:gd name="T11" fmla="*/ 10 h 14"/>
                  <a:gd name="T12" fmla="*/ 2 w 2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7" name="Freeform 2014"/>
              <p:cNvSpPr>
                <a:spLocks/>
              </p:cNvSpPr>
              <p:nvPr/>
            </p:nvSpPr>
            <p:spPr bwMode="auto">
              <a:xfrm>
                <a:off x="1774" y="606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3 h 10"/>
                  <a:gd name="T4" fmla="*/ 0 w 2"/>
                  <a:gd name="T5" fmla="*/ 9 h 10"/>
                  <a:gd name="T6" fmla="*/ 0 w 2"/>
                  <a:gd name="T7" fmla="*/ 10 h 10"/>
                  <a:gd name="T8" fmla="*/ 0 w 2"/>
                  <a:gd name="T9" fmla="*/ 9 h 10"/>
                  <a:gd name="T10" fmla="*/ 2 w 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2" y="3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8" name="Freeform 2015"/>
              <p:cNvSpPr>
                <a:spLocks/>
              </p:cNvSpPr>
              <p:nvPr/>
            </p:nvSpPr>
            <p:spPr bwMode="auto">
              <a:xfrm>
                <a:off x="1790" y="594"/>
                <a:ext cx="1" cy="6"/>
              </a:xfrm>
              <a:custGeom>
                <a:avLst/>
                <a:gdLst>
                  <a:gd name="T0" fmla="*/ 1 w 1"/>
                  <a:gd name="T1" fmla="*/ 2 h 6"/>
                  <a:gd name="T2" fmla="*/ 0 w 1"/>
                  <a:gd name="T3" fmla="*/ 6 h 6"/>
                  <a:gd name="T4" fmla="*/ 0 w 1"/>
                  <a:gd name="T5" fmla="*/ 4 h 6"/>
                  <a:gd name="T6" fmla="*/ 1 w 1"/>
                  <a:gd name="T7" fmla="*/ 0 h 6"/>
                  <a:gd name="T8" fmla="*/ 1 w 1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39" name="Freeform 2016"/>
              <p:cNvSpPr>
                <a:spLocks/>
              </p:cNvSpPr>
              <p:nvPr/>
            </p:nvSpPr>
            <p:spPr bwMode="auto">
              <a:xfrm>
                <a:off x="1718" y="473"/>
                <a:ext cx="149" cy="402"/>
              </a:xfrm>
              <a:custGeom>
                <a:avLst/>
                <a:gdLst>
                  <a:gd name="T0" fmla="*/ 8 w 149"/>
                  <a:gd name="T1" fmla="*/ 389 h 402"/>
                  <a:gd name="T2" fmla="*/ 12 w 149"/>
                  <a:gd name="T3" fmla="*/ 378 h 402"/>
                  <a:gd name="T4" fmla="*/ 16 w 149"/>
                  <a:gd name="T5" fmla="*/ 367 h 402"/>
                  <a:gd name="T6" fmla="*/ 22 w 149"/>
                  <a:gd name="T7" fmla="*/ 340 h 402"/>
                  <a:gd name="T8" fmla="*/ 30 w 149"/>
                  <a:gd name="T9" fmla="*/ 321 h 402"/>
                  <a:gd name="T10" fmla="*/ 41 w 149"/>
                  <a:gd name="T11" fmla="*/ 261 h 402"/>
                  <a:gd name="T12" fmla="*/ 48 w 149"/>
                  <a:gd name="T13" fmla="*/ 219 h 402"/>
                  <a:gd name="T14" fmla="*/ 51 w 149"/>
                  <a:gd name="T15" fmla="*/ 204 h 402"/>
                  <a:gd name="T16" fmla="*/ 63 w 149"/>
                  <a:gd name="T17" fmla="*/ 151 h 402"/>
                  <a:gd name="T18" fmla="*/ 62 w 149"/>
                  <a:gd name="T19" fmla="*/ 145 h 402"/>
                  <a:gd name="T20" fmla="*/ 64 w 149"/>
                  <a:gd name="T21" fmla="*/ 138 h 402"/>
                  <a:gd name="T22" fmla="*/ 64 w 149"/>
                  <a:gd name="T23" fmla="*/ 135 h 402"/>
                  <a:gd name="T24" fmla="*/ 67 w 149"/>
                  <a:gd name="T25" fmla="*/ 125 h 402"/>
                  <a:gd name="T26" fmla="*/ 78 w 149"/>
                  <a:gd name="T27" fmla="*/ 101 h 402"/>
                  <a:gd name="T28" fmla="*/ 100 w 149"/>
                  <a:gd name="T29" fmla="*/ 66 h 402"/>
                  <a:gd name="T30" fmla="*/ 110 w 149"/>
                  <a:gd name="T31" fmla="*/ 56 h 402"/>
                  <a:gd name="T32" fmla="*/ 107 w 149"/>
                  <a:gd name="T33" fmla="*/ 54 h 402"/>
                  <a:gd name="T34" fmla="*/ 88 w 149"/>
                  <a:gd name="T35" fmla="*/ 80 h 402"/>
                  <a:gd name="T36" fmla="*/ 93 w 149"/>
                  <a:gd name="T37" fmla="*/ 73 h 402"/>
                  <a:gd name="T38" fmla="*/ 118 w 149"/>
                  <a:gd name="T39" fmla="*/ 41 h 402"/>
                  <a:gd name="T40" fmla="*/ 137 w 149"/>
                  <a:gd name="T41" fmla="*/ 22 h 402"/>
                  <a:gd name="T42" fmla="*/ 141 w 149"/>
                  <a:gd name="T43" fmla="*/ 14 h 402"/>
                  <a:gd name="T44" fmla="*/ 134 w 149"/>
                  <a:gd name="T45" fmla="*/ 20 h 402"/>
                  <a:gd name="T46" fmla="*/ 148 w 149"/>
                  <a:gd name="T47" fmla="*/ 4 h 402"/>
                  <a:gd name="T48" fmla="*/ 141 w 149"/>
                  <a:gd name="T49" fmla="*/ 9 h 402"/>
                  <a:gd name="T50" fmla="*/ 134 w 149"/>
                  <a:gd name="T51" fmla="*/ 12 h 402"/>
                  <a:gd name="T52" fmla="*/ 122 w 149"/>
                  <a:gd name="T53" fmla="*/ 25 h 402"/>
                  <a:gd name="T54" fmla="*/ 119 w 149"/>
                  <a:gd name="T55" fmla="*/ 29 h 402"/>
                  <a:gd name="T56" fmla="*/ 115 w 149"/>
                  <a:gd name="T57" fmla="*/ 32 h 402"/>
                  <a:gd name="T58" fmla="*/ 109 w 149"/>
                  <a:gd name="T59" fmla="*/ 41 h 402"/>
                  <a:gd name="T60" fmla="*/ 133 w 149"/>
                  <a:gd name="T61" fmla="*/ 19 h 402"/>
                  <a:gd name="T62" fmla="*/ 119 w 149"/>
                  <a:gd name="T63" fmla="*/ 35 h 402"/>
                  <a:gd name="T64" fmla="*/ 99 w 149"/>
                  <a:gd name="T65" fmla="*/ 50 h 402"/>
                  <a:gd name="T66" fmla="*/ 87 w 149"/>
                  <a:gd name="T67" fmla="*/ 65 h 402"/>
                  <a:gd name="T68" fmla="*/ 73 w 149"/>
                  <a:gd name="T69" fmla="*/ 90 h 402"/>
                  <a:gd name="T70" fmla="*/ 66 w 149"/>
                  <a:gd name="T71" fmla="*/ 96 h 402"/>
                  <a:gd name="T72" fmla="*/ 61 w 149"/>
                  <a:gd name="T73" fmla="*/ 114 h 402"/>
                  <a:gd name="T74" fmla="*/ 68 w 149"/>
                  <a:gd name="T75" fmla="*/ 99 h 402"/>
                  <a:gd name="T76" fmla="*/ 59 w 149"/>
                  <a:gd name="T77" fmla="*/ 130 h 402"/>
                  <a:gd name="T78" fmla="*/ 53 w 149"/>
                  <a:gd name="T79" fmla="*/ 152 h 402"/>
                  <a:gd name="T80" fmla="*/ 47 w 149"/>
                  <a:gd name="T81" fmla="*/ 176 h 402"/>
                  <a:gd name="T82" fmla="*/ 43 w 149"/>
                  <a:gd name="T83" fmla="*/ 189 h 402"/>
                  <a:gd name="T84" fmla="*/ 40 w 149"/>
                  <a:gd name="T85" fmla="*/ 209 h 402"/>
                  <a:gd name="T86" fmla="*/ 32 w 149"/>
                  <a:gd name="T87" fmla="*/ 240 h 402"/>
                  <a:gd name="T88" fmla="*/ 26 w 149"/>
                  <a:gd name="T89" fmla="*/ 271 h 402"/>
                  <a:gd name="T90" fmla="*/ 20 w 149"/>
                  <a:gd name="T91" fmla="*/ 310 h 402"/>
                  <a:gd name="T92" fmla="*/ 15 w 149"/>
                  <a:gd name="T93" fmla="*/ 340 h 402"/>
                  <a:gd name="T94" fmla="*/ 0 w 149"/>
                  <a:gd name="T95" fmla="*/ 388 h 402"/>
                  <a:gd name="T96" fmla="*/ 6 w 149"/>
                  <a:gd name="T97" fmla="*/ 399 h 4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9" h="402">
                    <a:moveTo>
                      <a:pt x="8" y="394"/>
                    </a:moveTo>
                    <a:lnTo>
                      <a:pt x="7" y="397"/>
                    </a:lnTo>
                    <a:lnTo>
                      <a:pt x="7" y="396"/>
                    </a:lnTo>
                    <a:lnTo>
                      <a:pt x="8" y="389"/>
                    </a:lnTo>
                    <a:lnTo>
                      <a:pt x="11" y="381"/>
                    </a:lnTo>
                    <a:lnTo>
                      <a:pt x="12" y="378"/>
                    </a:lnTo>
                    <a:lnTo>
                      <a:pt x="12" y="377"/>
                    </a:lnTo>
                    <a:lnTo>
                      <a:pt x="12" y="378"/>
                    </a:lnTo>
                    <a:lnTo>
                      <a:pt x="15" y="374"/>
                    </a:lnTo>
                    <a:lnTo>
                      <a:pt x="17" y="367"/>
                    </a:lnTo>
                    <a:lnTo>
                      <a:pt x="16" y="368"/>
                    </a:lnTo>
                    <a:lnTo>
                      <a:pt x="16" y="367"/>
                    </a:lnTo>
                    <a:lnTo>
                      <a:pt x="16" y="365"/>
                    </a:lnTo>
                    <a:lnTo>
                      <a:pt x="18" y="355"/>
                    </a:lnTo>
                    <a:lnTo>
                      <a:pt x="22" y="345"/>
                    </a:lnTo>
                    <a:lnTo>
                      <a:pt x="22" y="340"/>
                    </a:lnTo>
                    <a:lnTo>
                      <a:pt x="26" y="326"/>
                    </a:lnTo>
                    <a:lnTo>
                      <a:pt x="26" y="330"/>
                    </a:lnTo>
                    <a:lnTo>
                      <a:pt x="27" y="328"/>
                    </a:lnTo>
                    <a:lnTo>
                      <a:pt x="30" y="321"/>
                    </a:lnTo>
                    <a:lnTo>
                      <a:pt x="32" y="306"/>
                    </a:lnTo>
                    <a:lnTo>
                      <a:pt x="36" y="290"/>
                    </a:lnTo>
                    <a:lnTo>
                      <a:pt x="40" y="271"/>
                    </a:lnTo>
                    <a:lnTo>
                      <a:pt x="41" y="261"/>
                    </a:lnTo>
                    <a:lnTo>
                      <a:pt x="43" y="249"/>
                    </a:lnTo>
                    <a:lnTo>
                      <a:pt x="46" y="239"/>
                    </a:lnTo>
                    <a:lnTo>
                      <a:pt x="46" y="230"/>
                    </a:lnTo>
                    <a:lnTo>
                      <a:pt x="48" y="219"/>
                    </a:lnTo>
                    <a:lnTo>
                      <a:pt x="49" y="213"/>
                    </a:lnTo>
                    <a:lnTo>
                      <a:pt x="49" y="200"/>
                    </a:lnTo>
                    <a:lnTo>
                      <a:pt x="51" y="198"/>
                    </a:lnTo>
                    <a:lnTo>
                      <a:pt x="51" y="204"/>
                    </a:lnTo>
                    <a:lnTo>
                      <a:pt x="49" y="212"/>
                    </a:lnTo>
                    <a:lnTo>
                      <a:pt x="49" y="213"/>
                    </a:lnTo>
                    <a:lnTo>
                      <a:pt x="51" y="212"/>
                    </a:lnTo>
                    <a:lnTo>
                      <a:pt x="63" y="151"/>
                    </a:lnTo>
                    <a:lnTo>
                      <a:pt x="63" y="148"/>
                    </a:lnTo>
                    <a:lnTo>
                      <a:pt x="62" y="148"/>
                    </a:lnTo>
                    <a:lnTo>
                      <a:pt x="62" y="143"/>
                    </a:lnTo>
                    <a:lnTo>
                      <a:pt x="62" y="145"/>
                    </a:lnTo>
                    <a:lnTo>
                      <a:pt x="63" y="145"/>
                    </a:lnTo>
                    <a:lnTo>
                      <a:pt x="64" y="140"/>
                    </a:lnTo>
                    <a:lnTo>
                      <a:pt x="64" y="141"/>
                    </a:lnTo>
                    <a:lnTo>
                      <a:pt x="64" y="138"/>
                    </a:lnTo>
                    <a:lnTo>
                      <a:pt x="63" y="142"/>
                    </a:lnTo>
                    <a:lnTo>
                      <a:pt x="63" y="141"/>
                    </a:lnTo>
                    <a:lnTo>
                      <a:pt x="63" y="140"/>
                    </a:lnTo>
                    <a:lnTo>
                      <a:pt x="64" y="135"/>
                    </a:lnTo>
                    <a:lnTo>
                      <a:pt x="68" y="121"/>
                    </a:lnTo>
                    <a:lnTo>
                      <a:pt x="68" y="120"/>
                    </a:lnTo>
                    <a:lnTo>
                      <a:pt x="68" y="121"/>
                    </a:lnTo>
                    <a:lnTo>
                      <a:pt x="67" y="125"/>
                    </a:lnTo>
                    <a:lnTo>
                      <a:pt x="68" y="125"/>
                    </a:lnTo>
                    <a:lnTo>
                      <a:pt x="69" y="122"/>
                    </a:lnTo>
                    <a:lnTo>
                      <a:pt x="73" y="114"/>
                    </a:lnTo>
                    <a:lnTo>
                      <a:pt x="78" y="101"/>
                    </a:lnTo>
                    <a:lnTo>
                      <a:pt x="84" y="91"/>
                    </a:lnTo>
                    <a:lnTo>
                      <a:pt x="99" y="69"/>
                    </a:lnTo>
                    <a:lnTo>
                      <a:pt x="99" y="68"/>
                    </a:lnTo>
                    <a:lnTo>
                      <a:pt x="100" y="66"/>
                    </a:lnTo>
                    <a:lnTo>
                      <a:pt x="103" y="61"/>
                    </a:lnTo>
                    <a:lnTo>
                      <a:pt x="103" y="63"/>
                    </a:lnTo>
                    <a:lnTo>
                      <a:pt x="105" y="61"/>
                    </a:lnTo>
                    <a:lnTo>
                      <a:pt x="110" y="56"/>
                    </a:lnTo>
                    <a:lnTo>
                      <a:pt x="113" y="51"/>
                    </a:lnTo>
                    <a:lnTo>
                      <a:pt x="117" y="45"/>
                    </a:lnTo>
                    <a:lnTo>
                      <a:pt x="113" y="48"/>
                    </a:lnTo>
                    <a:lnTo>
                      <a:pt x="107" y="54"/>
                    </a:lnTo>
                    <a:lnTo>
                      <a:pt x="100" y="63"/>
                    </a:lnTo>
                    <a:lnTo>
                      <a:pt x="97" y="66"/>
                    </a:lnTo>
                    <a:lnTo>
                      <a:pt x="92" y="74"/>
                    </a:lnTo>
                    <a:lnTo>
                      <a:pt x="88" y="80"/>
                    </a:lnTo>
                    <a:lnTo>
                      <a:pt x="87" y="81"/>
                    </a:lnTo>
                    <a:lnTo>
                      <a:pt x="86" y="81"/>
                    </a:lnTo>
                    <a:lnTo>
                      <a:pt x="88" y="79"/>
                    </a:lnTo>
                    <a:lnTo>
                      <a:pt x="93" y="73"/>
                    </a:lnTo>
                    <a:lnTo>
                      <a:pt x="97" y="66"/>
                    </a:lnTo>
                    <a:lnTo>
                      <a:pt x="104" y="53"/>
                    </a:lnTo>
                    <a:lnTo>
                      <a:pt x="112" y="46"/>
                    </a:lnTo>
                    <a:lnTo>
                      <a:pt x="118" y="41"/>
                    </a:lnTo>
                    <a:lnTo>
                      <a:pt x="124" y="35"/>
                    </a:lnTo>
                    <a:lnTo>
                      <a:pt x="127" y="30"/>
                    </a:lnTo>
                    <a:lnTo>
                      <a:pt x="132" y="25"/>
                    </a:lnTo>
                    <a:lnTo>
                      <a:pt x="137" y="22"/>
                    </a:lnTo>
                    <a:lnTo>
                      <a:pt x="137" y="20"/>
                    </a:lnTo>
                    <a:lnTo>
                      <a:pt x="137" y="19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38" y="17"/>
                    </a:lnTo>
                    <a:lnTo>
                      <a:pt x="129" y="27"/>
                    </a:lnTo>
                    <a:lnTo>
                      <a:pt x="132" y="22"/>
                    </a:lnTo>
                    <a:lnTo>
                      <a:pt x="134" y="20"/>
                    </a:lnTo>
                    <a:lnTo>
                      <a:pt x="137" y="17"/>
                    </a:lnTo>
                    <a:lnTo>
                      <a:pt x="139" y="13"/>
                    </a:lnTo>
                    <a:lnTo>
                      <a:pt x="143" y="10"/>
                    </a:lnTo>
                    <a:lnTo>
                      <a:pt x="148" y="4"/>
                    </a:lnTo>
                    <a:lnTo>
                      <a:pt x="149" y="0"/>
                    </a:lnTo>
                    <a:lnTo>
                      <a:pt x="148" y="2"/>
                    </a:lnTo>
                    <a:lnTo>
                      <a:pt x="141" y="7"/>
                    </a:lnTo>
                    <a:lnTo>
                      <a:pt x="141" y="9"/>
                    </a:lnTo>
                    <a:lnTo>
                      <a:pt x="130" y="19"/>
                    </a:lnTo>
                    <a:lnTo>
                      <a:pt x="132" y="17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3"/>
                    </a:lnTo>
                    <a:lnTo>
                      <a:pt x="130" y="15"/>
                    </a:lnTo>
                    <a:lnTo>
                      <a:pt x="122" y="23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8" y="18"/>
                    </a:lnTo>
                    <a:lnTo>
                      <a:pt x="124" y="25"/>
                    </a:lnTo>
                    <a:lnTo>
                      <a:pt x="119" y="29"/>
                    </a:lnTo>
                    <a:lnTo>
                      <a:pt x="118" y="30"/>
                    </a:lnTo>
                    <a:lnTo>
                      <a:pt x="118" y="29"/>
                    </a:lnTo>
                    <a:lnTo>
                      <a:pt x="117" y="29"/>
                    </a:lnTo>
                    <a:lnTo>
                      <a:pt x="115" y="32"/>
                    </a:lnTo>
                    <a:lnTo>
                      <a:pt x="112" y="35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09" y="41"/>
                    </a:lnTo>
                    <a:lnTo>
                      <a:pt x="113" y="39"/>
                    </a:lnTo>
                    <a:lnTo>
                      <a:pt x="119" y="33"/>
                    </a:lnTo>
                    <a:lnTo>
                      <a:pt x="129" y="23"/>
                    </a:lnTo>
                    <a:lnTo>
                      <a:pt x="133" y="19"/>
                    </a:lnTo>
                    <a:lnTo>
                      <a:pt x="132" y="22"/>
                    </a:lnTo>
                    <a:lnTo>
                      <a:pt x="133" y="20"/>
                    </a:lnTo>
                    <a:lnTo>
                      <a:pt x="127" y="28"/>
                    </a:lnTo>
                    <a:lnTo>
                      <a:pt x="119" y="35"/>
                    </a:lnTo>
                    <a:lnTo>
                      <a:pt x="105" y="48"/>
                    </a:lnTo>
                    <a:lnTo>
                      <a:pt x="103" y="49"/>
                    </a:lnTo>
                    <a:lnTo>
                      <a:pt x="100" y="50"/>
                    </a:lnTo>
                    <a:lnTo>
                      <a:pt x="99" y="50"/>
                    </a:lnTo>
                    <a:lnTo>
                      <a:pt x="100" y="48"/>
                    </a:lnTo>
                    <a:lnTo>
                      <a:pt x="97" y="51"/>
                    </a:lnTo>
                    <a:lnTo>
                      <a:pt x="93" y="56"/>
                    </a:lnTo>
                    <a:lnTo>
                      <a:pt x="87" y="65"/>
                    </a:lnTo>
                    <a:lnTo>
                      <a:pt x="82" y="73"/>
                    </a:lnTo>
                    <a:lnTo>
                      <a:pt x="77" y="79"/>
                    </a:lnTo>
                    <a:lnTo>
                      <a:pt x="73" y="87"/>
                    </a:lnTo>
                    <a:lnTo>
                      <a:pt x="73" y="90"/>
                    </a:lnTo>
                    <a:lnTo>
                      <a:pt x="71" y="94"/>
                    </a:lnTo>
                    <a:lnTo>
                      <a:pt x="68" y="96"/>
                    </a:lnTo>
                    <a:lnTo>
                      <a:pt x="67" y="95"/>
                    </a:lnTo>
                    <a:lnTo>
                      <a:pt x="66" y="96"/>
                    </a:lnTo>
                    <a:lnTo>
                      <a:pt x="61" y="107"/>
                    </a:lnTo>
                    <a:lnTo>
                      <a:pt x="59" y="112"/>
                    </a:lnTo>
                    <a:lnTo>
                      <a:pt x="59" y="114"/>
                    </a:lnTo>
                    <a:lnTo>
                      <a:pt x="61" y="114"/>
                    </a:lnTo>
                    <a:lnTo>
                      <a:pt x="66" y="102"/>
                    </a:lnTo>
                    <a:lnTo>
                      <a:pt x="67" y="99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4" y="106"/>
                    </a:lnTo>
                    <a:lnTo>
                      <a:pt x="63" y="114"/>
                    </a:lnTo>
                    <a:lnTo>
                      <a:pt x="59" y="126"/>
                    </a:lnTo>
                    <a:lnTo>
                      <a:pt x="59" y="130"/>
                    </a:lnTo>
                    <a:lnTo>
                      <a:pt x="58" y="137"/>
                    </a:lnTo>
                    <a:lnTo>
                      <a:pt x="56" y="147"/>
                    </a:lnTo>
                    <a:lnTo>
                      <a:pt x="54" y="153"/>
                    </a:lnTo>
                    <a:lnTo>
                      <a:pt x="53" y="152"/>
                    </a:lnTo>
                    <a:lnTo>
                      <a:pt x="54" y="145"/>
                    </a:lnTo>
                    <a:lnTo>
                      <a:pt x="51" y="157"/>
                    </a:lnTo>
                    <a:lnTo>
                      <a:pt x="49" y="167"/>
                    </a:lnTo>
                    <a:lnTo>
                      <a:pt x="47" y="176"/>
                    </a:lnTo>
                    <a:lnTo>
                      <a:pt x="45" y="18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3" y="189"/>
                    </a:lnTo>
                    <a:lnTo>
                      <a:pt x="42" y="191"/>
                    </a:lnTo>
                    <a:lnTo>
                      <a:pt x="40" y="198"/>
                    </a:lnTo>
                    <a:lnTo>
                      <a:pt x="40" y="202"/>
                    </a:lnTo>
                    <a:lnTo>
                      <a:pt x="40" y="209"/>
                    </a:lnTo>
                    <a:lnTo>
                      <a:pt x="37" y="218"/>
                    </a:lnTo>
                    <a:lnTo>
                      <a:pt x="33" y="239"/>
                    </a:lnTo>
                    <a:lnTo>
                      <a:pt x="32" y="241"/>
                    </a:lnTo>
                    <a:lnTo>
                      <a:pt x="32" y="240"/>
                    </a:lnTo>
                    <a:lnTo>
                      <a:pt x="30" y="253"/>
                    </a:lnTo>
                    <a:lnTo>
                      <a:pt x="30" y="256"/>
                    </a:lnTo>
                    <a:lnTo>
                      <a:pt x="28" y="260"/>
                    </a:lnTo>
                    <a:lnTo>
                      <a:pt x="26" y="271"/>
                    </a:lnTo>
                    <a:lnTo>
                      <a:pt x="26" y="278"/>
                    </a:lnTo>
                    <a:lnTo>
                      <a:pt x="25" y="286"/>
                    </a:lnTo>
                    <a:lnTo>
                      <a:pt x="22" y="299"/>
                    </a:lnTo>
                    <a:lnTo>
                      <a:pt x="20" y="310"/>
                    </a:lnTo>
                    <a:lnTo>
                      <a:pt x="17" y="320"/>
                    </a:lnTo>
                    <a:lnTo>
                      <a:pt x="15" y="331"/>
                    </a:lnTo>
                    <a:lnTo>
                      <a:pt x="15" y="338"/>
                    </a:lnTo>
                    <a:lnTo>
                      <a:pt x="15" y="340"/>
                    </a:lnTo>
                    <a:lnTo>
                      <a:pt x="16" y="337"/>
                    </a:lnTo>
                    <a:lnTo>
                      <a:pt x="8" y="361"/>
                    </a:lnTo>
                    <a:lnTo>
                      <a:pt x="0" y="384"/>
                    </a:lnTo>
                    <a:lnTo>
                      <a:pt x="0" y="388"/>
                    </a:lnTo>
                    <a:lnTo>
                      <a:pt x="2" y="399"/>
                    </a:lnTo>
                    <a:lnTo>
                      <a:pt x="3" y="402"/>
                    </a:lnTo>
                    <a:lnTo>
                      <a:pt x="5" y="402"/>
                    </a:lnTo>
                    <a:lnTo>
                      <a:pt x="6" y="399"/>
                    </a:lnTo>
                    <a:lnTo>
                      <a:pt x="8" y="39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0" name="Freeform 2017"/>
              <p:cNvSpPr>
                <a:spLocks/>
              </p:cNvSpPr>
              <p:nvPr/>
            </p:nvSpPr>
            <p:spPr bwMode="auto">
              <a:xfrm>
                <a:off x="1852" y="49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6 h 6"/>
                  <a:gd name="T4" fmla="*/ 1 w 6"/>
                  <a:gd name="T5" fmla="*/ 5 h 6"/>
                  <a:gd name="T6" fmla="*/ 4 w 6"/>
                  <a:gd name="T7" fmla="*/ 2 h 6"/>
                  <a:gd name="T8" fmla="*/ 6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1" name="Freeform 2018"/>
              <p:cNvSpPr>
                <a:spLocks/>
              </p:cNvSpPr>
              <p:nvPr/>
            </p:nvSpPr>
            <p:spPr bwMode="auto">
              <a:xfrm>
                <a:off x="1646" y="979"/>
                <a:ext cx="13" cy="24"/>
              </a:xfrm>
              <a:custGeom>
                <a:avLst/>
                <a:gdLst>
                  <a:gd name="T0" fmla="*/ 3 w 13"/>
                  <a:gd name="T1" fmla="*/ 13 h 24"/>
                  <a:gd name="T2" fmla="*/ 0 w 13"/>
                  <a:gd name="T3" fmla="*/ 21 h 24"/>
                  <a:gd name="T4" fmla="*/ 0 w 13"/>
                  <a:gd name="T5" fmla="*/ 24 h 24"/>
                  <a:gd name="T6" fmla="*/ 1 w 13"/>
                  <a:gd name="T7" fmla="*/ 23 h 24"/>
                  <a:gd name="T8" fmla="*/ 7 w 13"/>
                  <a:gd name="T9" fmla="*/ 11 h 24"/>
                  <a:gd name="T10" fmla="*/ 13 w 13"/>
                  <a:gd name="T11" fmla="*/ 0 h 24"/>
                  <a:gd name="T12" fmla="*/ 12 w 13"/>
                  <a:gd name="T13" fmla="*/ 1 h 24"/>
                  <a:gd name="T14" fmla="*/ 8 w 13"/>
                  <a:gd name="T15" fmla="*/ 5 h 24"/>
                  <a:gd name="T16" fmla="*/ 3 w 13"/>
                  <a:gd name="T17" fmla="*/ 13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3" y="13"/>
                    </a:moveTo>
                    <a:lnTo>
                      <a:pt x="0" y="21"/>
                    </a:lnTo>
                    <a:lnTo>
                      <a:pt x="0" y="24"/>
                    </a:lnTo>
                    <a:lnTo>
                      <a:pt x="1" y="23"/>
                    </a:lnTo>
                    <a:lnTo>
                      <a:pt x="7" y="1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2" name="Freeform 2019"/>
              <p:cNvSpPr>
                <a:spLocks/>
              </p:cNvSpPr>
              <p:nvPr/>
            </p:nvSpPr>
            <p:spPr bwMode="auto">
              <a:xfrm>
                <a:off x="1767" y="609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0 w 3"/>
                  <a:gd name="T3" fmla="*/ 11 h 11"/>
                  <a:gd name="T4" fmla="*/ 3 w 3"/>
                  <a:gd name="T5" fmla="*/ 9 h 11"/>
                  <a:gd name="T6" fmla="*/ 3 w 3"/>
                  <a:gd name="T7" fmla="*/ 5 h 11"/>
                  <a:gd name="T8" fmla="*/ 3 w 3"/>
                  <a:gd name="T9" fmla="*/ 4 h 11"/>
                  <a:gd name="T10" fmla="*/ 3 w 3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0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3" name="Freeform 2020"/>
              <p:cNvSpPr>
                <a:spLocks/>
              </p:cNvSpPr>
              <p:nvPr/>
            </p:nvSpPr>
            <p:spPr bwMode="auto">
              <a:xfrm>
                <a:off x="1641" y="1021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2 w 5"/>
                  <a:gd name="T3" fmla="*/ 7 h 9"/>
                  <a:gd name="T4" fmla="*/ 5 w 5"/>
                  <a:gd name="T5" fmla="*/ 0 h 9"/>
                  <a:gd name="T6" fmla="*/ 2 w 5"/>
                  <a:gd name="T7" fmla="*/ 5 h 9"/>
                  <a:gd name="T8" fmla="*/ 0 w 5"/>
                  <a:gd name="T9" fmla="*/ 8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2" y="7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4" name="Freeform 2021"/>
              <p:cNvSpPr>
                <a:spLocks/>
              </p:cNvSpPr>
              <p:nvPr/>
            </p:nvSpPr>
            <p:spPr bwMode="auto">
              <a:xfrm>
                <a:off x="1627" y="1044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2 w 9"/>
                  <a:gd name="T3" fmla="*/ 7 h 7"/>
                  <a:gd name="T4" fmla="*/ 5 w 9"/>
                  <a:gd name="T5" fmla="*/ 4 h 7"/>
                  <a:gd name="T6" fmla="*/ 9 w 9"/>
                  <a:gd name="T7" fmla="*/ 0 h 7"/>
                  <a:gd name="T8" fmla="*/ 5 w 9"/>
                  <a:gd name="T9" fmla="*/ 4 h 7"/>
                  <a:gd name="T10" fmla="*/ 0 w 9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2" y="7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5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5" name="Freeform 2022"/>
              <p:cNvSpPr>
                <a:spLocks/>
              </p:cNvSpPr>
              <p:nvPr/>
            </p:nvSpPr>
            <p:spPr bwMode="auto">
              <a:xfrm>
                <a:off x="1638" y="1009"/>
                <a:ext cx="20" cy="31"/>
              </a:xfrm>
              <a:custGeom>
                <a:avLst/>
                <a:gdLst>
                  <a:gd name="T0" fmla="*/ 19 w 20"/>
                  <a:gd name="T1" fmla="*/ 0 h 31"/>
                  <a:gd name="T2" fmla="*/ 15 w 20"/>
                  <a:gd name="T3" fmla="*/ 6 h 31"/>
                  <a:gd name="T4" fmla="*/ 13 w 20"/>
                  <a:gd name="T5" fmla="*/ 11 h 31"/>
                  <a:gd name="T6" fmla="*/ 10 w 20"/>
                  <a:gd name="T7" fmla="*/ 16 h 31"/>
                  <a:gd name="T8" fmla="*/ 5 w 20"/>
                  <a:gd name="T9" fmla="*/ 21 h 31"/>
                  <a:gd name="T10" fmla="*/ 1 w 20"/>
                  <a:gd name="T11" fmla="*/ 29 h 31"/>
                  <a:gd name="T12" fmla="*/ 0 w 20"/>
                  <a:gd name="T13" fmla="*/ 31 h 31"/>
                  <a:gd name="T14" fmla="*/ 1 w 20"/>
                  <a:gd name="T15" fmla="*/ 31 h 31"/>
                  <a:gd name="T16" fmla="*/ 4 w 20"/>
                  <a:gd name="T17" fmla="*/ 29 h 31"/>
                  <a:gd name="T18" fmla="*/ 5 w 20"/>
                  <a:gd name="T19" fmla="*/ 26 h 31"/>
                  <a:gd name="T20" fmla="*/ 5 w 20"/>
                  <a:gd name="T21" fmla="*/ 24 h 31"/>
                  <a:gd name="T22" fmla="*/ 8 w 20"/>
                  <a:gd name="T23" fmla="*/ 20 h 31"/>
                  <a:gd name="T24" fmla="*/ 14 w 20"/>
                  <a:gd name="T25" fmla="*/ 12 h 31"/>
                  <a:gd name="T26" fmla="*/ 18 w 20"/>
                  <a:gd name="T27" fmla="*/ 7 h 31"/>
                  <a:gd name="T28" fmla="*/ 20 w 20"/>
                  <a:gd name="T29" fmla="*/ 2 h 31"/>
                  <a:gd name="T30" fmla="*/ 20 w 20"/>
                  <a:gd name="T31" fmla="*/ 1 h 31"/>
                  <a:gd name="T32" fmla="*/ 19 w 20"/>
                  <a:gd name="T33" fmla="*/ 2 h 31"/>
                  <a:gd name="T34" fmla="*/ 19 w 20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31">
                    <a:moveTo>
                      <a:pt x="19" y="0"/>
                    </a:moveTo>
                    <a:lnTo>
                      <a:pt x="15" y="6"/>
                    </a:lnTo>
                    <a:lnTo>
                      <a:pt x="13" y="11"/>
                    </a:lnTo>
                    <a:lnTo>
                      <a:pt x="10" y="16"/>
                    </a:lnTo>
                    <a:lnTo>
                      <a:pt x="5" y="21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8" y="20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6" name="Freeform 2023"/>
              <p:cNvSpPr>
                <a:spLocks/>
              </p:cNvSpPr>
              <p:nvPr/>
            </p:nvSpPr>
            <p:spPr bwMode="auto">
              <a:xfrm>
                <a:off x="1631" y="104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1 w 5"/>
                  <a:gd name="T5" fmla="*/ 1 h 5"/>
                  <a:gd name="T6" fmla="*/ 0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7" name="Freeform 2024"/>
              <p:cNvSpPr>
                <a:spLocks/>
              </p:cNvSpPr>
              <p:nvPr/>
            </p:nvSpPr>
            <p:spPr bwMode="auto">
              <a:xfrm>
                <a:off x="1658" y="1005"/>
                <a:ext cx="6" cy="10"/>
              </a:xfrm>
              <a:custGeom>
                <a:avLst/>
                <a:gdLst>
                  <a:gd name="T0" fmla="*/ 4 w 6"/>
                  <a:gd name="T1" fmla="*/ 6 h 10"/>
                  <a:gd name="T2" fmla="*/ 6 w 6"/>
                  <a:gd name="T3" fmla="*/ 0 h 10"/>
                  <a:gd name="T4" fmla="*/ 0 w 6"/>
                  <a:gd name="T5" fmla="*/ 10 h 10"/>
                  <a:gd name="T6" fmla="*/ 4 w 6"/>
                  <a:gd name="T7" fmla="*/ 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4" y="6"/>
                    </a:moveTo>
                    <a:lnTo>
                      <a:pt x="6" y="0"/>
                    </a:lnTo>
                    <a:lnTo>
                      <a:pt x="0" y="10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8" name="Freeform 2025"/>
              <p:cNvSpPr>
                <a:spLocks/>
              </p:cNvSpPr>
              <p:nvPr/>
            </p:nvSpPr>
            <p:spPr bwMode="auto">
              <a:xfrm>
                <a:off x="1657" y="1018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4 w 5"/>
                  <a:gd name="T3" fmla="*/ 3 h 8"/>
                  <a:gd name="T4" fmla="*/ 5 w 5"/>
                  <a:gd name="T5" fmla="*/ 0 h 8"/>
                  <a:gd name="T6" fmla="*/ 4 w 5"/>
                  <a:gd name="T7" fmla="*/ 0 h 8"/>
                  <a:gd name="T8" fmla="*/ 2 w 5"/>
                  <a:gd name="T9" fmla="*/ 1 h 8"/>
                  <a:gd name="T10" fmla="*/ 1 w 5"/>
                  <a:gd name="T11" fmla="*/ 6 h 8"/>
                  <a:gd name="T12" fmla="*/ 0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49" name="Freeform 2026"/>
              <p:cNvSpPr>
                <a:spLocks/>
              </p:cNvSpPr>
              <p:nvPr/>
            </p:nvSpPr>
            <p:spPr bwMode="auto">
              <a:xfrm>
                <a:off x="1525" y="902"/>
                <a:ext cx="188" cy="262"/>
              </a:xfrm>
              <a:custGeom>
                <a:avLst/>
                <a:gdLst>
                  <a:gd name="T0" fmla="*/ 164 w 188"/>
                  <a:gd name="T1" fmla="*/ 29 h 262"/>
                  <a:gd name="T2" fmla="*/ 146 w 188"/>
                  <a:gd name="T3" fmla="*/ 67 h 262"/>
                  <a:gd name="T4" fmla="*/ 128 w 188"/>
                  <a:gd name="T5" fmla="*/ 96 h 262"/>
                  <a:gd name="T6" fmla="*/ 118 w 188"/>
                  <a:gd name="T7" fmla="*/ 116 h 262"/>
                  <a:gd name="T8" fmla="*/ 108 w 188"/>
                  <a:gd name="T9" fmla="*/ 132 h 262"/>
                  <a:gd name="T10" fmla="*/ 100 w 188"/>
                  <a:gd name="T11" fmla="*/ 138 h 262"/>
                  <a:gd name="T12" fmla="*/ 86 w 188"/>
                  <a:gd name="T13" fmla="*/ 154 h 262"/>
                  <a:gd name="T14" fmla="*/ 72 w 188"/>
                  <a:gd name="T15" fmla="*/ 172 h 262"/>
                  <a:gd name="T16" fmla="*/ 63 w 188"/>
                  <a:gd name="T17" fmla="*/ 180 h 262"/>
                  <a:gd name="T18" fmla="*/ 55 w 188"/>
                  <a:gd name="T19" fmla="*/ 190 h 262"/>
                  <a:gd name="T20" fmla="*/ 35 w 188"/>
                  <a:gd name="T21" fmla="*/ 211 h 262"/>
                  <a:gd name="T22" fmla="*/ 32 w 188"/>
                  <a:gd name="T23" fmla="*/ 214 h 262"/>
                  <a:gd name="T24" fmla="*/ 27 w 188"/>
                  <a:gd name="T25" fmla="*/ 219 h 262"/>
                  <a:gd name="T26" fmla="*/ 17 w 188"/>
                  <a:gd name="T27" fmla="*/ 230 h 262"/>
                  <a:gd name="T28" fmla="*/ 19 w 188"/>
                  <a:gd name="T29" fmla="*/ 229 h 262"/>
                  <a:gd name="T30" fmla="*/ 16 w 188"/>
                  <a:gd name="T31" fmla="*/ 237 h 262"/>
                  <a:gd name="T32" fmla="*/ 0 w 188"/>
                  <a:gd name="T33" fmla="*/ 262 h 262"/>
                  <a:gd name="T34" fmla="*/ 17 w 188"/>
                  <a:gd name="T35" fmla="*/ 245 h 262"/>
                  <a:gd name="T36" fmla="*/ 17 w 188"/>
                  <a:gd name="T37" fmla="*/ 245 h 262"/>
                  <a:gd name="T38" fmla="*/ 8 w 188"/>
                  <a:gd name="T39" fmla="*/ 252 h 262"/>
                  <a:gd name="T40" fmla="*/ 24 w 188"/>
                  <a:gd name="T41" fmla="*/ 235 h 262"/>
                  <a:gd name="T42" fmla="*/ 35 w 188"/>
                  <a:gd name="T43" fmla="*/ 225 h 262"/>
                  <a:gd name="T44" fmla="*/ 55 w 188"/>
                  <a:gd name="T45" fmla="*/ 206 h 262"/>
                  <a:gd name="T46" fmla="*/ 68 w 188"/>
                  <a:gd name="T47" fmla="*/ 193 h 262"/>
                  <a:gd name="T48" fmla="*/ 82 w 188"/>
                  <a:gd name="T49" fmla="*/ 179 h 262"/>
                  <a:gd name="T50" fmla="*/ 95 w 188"/>
                  <a:gd name="T51" fmla="*/ 164 h 262"/>
                  <a:gd name="T52" fmla="*/ 109 w 188"/>
                  <a:gd name="T53" fmla="*/ 150 h 262"/>
                  <a:gd name="T54" fmla="*/ 118 w 188"/>
                  <a:gd name="T55" fmla="*/ 138 h 262"/>
                  <a:gd name="T56" fmla="*/ 124 w 188"/>
                  <a:gd name="T57" fmla="*/ 134 h 262"/>
                  <a:gd name="T58" fmla="*/ 129 w 188"/>
                  <a:gd name="T59" fmla="*/ 127 h 262"/>
                  <a:gd name="T60" fmla="*/ 136 w 188"/>
                  <a:gd name="T61" fmla="*/ 117 h 262"/>
                  <a:gd name="T62" fmla="*/ 144 w 188"/>
                  <a:gd name="T63" fmla="*/ 100 h 262"/>
                  <a:gd name="T64" fmla="*/ 155 w 188"/>
                  <a:gd name="T65" fmla="*/ 80 h 262"/>
                  <a:gd name="T66" fmla="*/ 167 w 188"/>
                  <a:gd name="T67" fmla="*/ 59 h 262"/>
                  <a:gd name="T68" fmla="*/ 180 w 188"/>
                  <a:gd name="T69" fmla="*/ 25 h 262"/>
                  <a:gd name="T70" fmla="*/ 187 w 188"/>
                  <a:gd name="T71" fmla="*/ 0 h 262"/>
                  <a:gd name="T72" fmla="*/ 182 w 188"/>
                  <a:gd name="T73" fmla="*/ 1 h 2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8" h="262">
                    <a:moveTo>
                      <a:pt x="178" y="6"/>
                    </a:moveTo>
                    <a:lnTo>
                      <a:pt x="164" y="29"/>
                    </a:lnTo>
                    <a:lnTo>
                      <a:pt x="149" y="55"/>
                    </a:lnTo>
                    <a:lnTo>
                      <a:pt x="146" y="67"/>
                    </a:lnTo>
                    <a:lnTo>
                      <a:pt x="138" y="78"/>
                    </a:lnTo>
                    <a:lnTo>
                      <a:pt x="128" y="96"/>
                    </a:lnTo>
                    <a:lnTo>
                      <a:pt x="121" y="112"/>
                    </a:lnTo>
                    <a:lnTo>
                      <a:pt x="118" y="116"/>
                    </a:lnTo>
                    <a:lnTo>
                      <a:pt x="113" y="123"/>
                    </a:lnTo>
                    <a:lnTo>
                      <a:pt x="108" y="132"/>
                    </a:lnTo>
                    <a:lnTo>
                      <a:pt x="103" y="136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6" y="154"/>
                    </a:lnTo>
                    <a:lnTo>
                      <a:pt x="80" y="163"/>
                    </a:lnTo>
                    <a:lnTo>
                      <a:pt x="72" y="172"/>
                    </a:lnTo>
                    <a:lnTo>
                      <a:pt x="68" y="175"/>
                    </a:lnTo>
                    <a:lnTo>
                      <a:pt x="63" y="180"/>
                    </a:lnTo>
                    <a:lnTo>
                      <a:pt x="60" y="187"/>
                    </a:lnTo>
                    <a:lnTo>
                      <a:pt x="55" y="190"/>
                    </a:lnTo>
                    <a:lnTo>
                      <a:pt x="40" y="205"/>
                    </a:lnTo>
                    <a:lnTo>
                      <a:pt x="35" y="211"/>
                    </a:lnTo>
                    <a:lnTo>
                      <a:pt x="32" y="216"/>
                    </a:lnTo>
                    <a:lnTo>
                      <a:pt x="32" y="214"/>
                    </a:lnTo>
                    <a:lnTo>
                      <a:pt x="30" y="215"/>
                    </a:lnTo>
                    <a:lnTo>
                      <a:pt x="27" y="219"/>
                    </a:lnTo>
                    <a:lnTo>
                      <a:pt x="22" y="223"/>
                    </a:lnTo>
                    <a:lnTo>
                      <a:pt x="17" y="230"/>
                    </a:lnTo>
                    <a:lnTo>
                      <a:pt x="16" y="231"/>
                    </a:lnTo>
                    <a:lnTo>
                      <a:pt x="19" y="229"/>
                    </a:lnTo>
                    <a:lnTo>
                      <a:pt x="20" y="230"/>
                    </a:lnTo>
                    <a:lnTo>
                      <a:pt x="16" y="237"/>
                    </a:lnTo>
                    <a:lnTo>
                      <a:pt x="4" y="259"/>
                    </a:lnTo>
                    <a:lnTo>
                      <a:pt x="0" y="262"/>
                    </a:lnTo>
                    <a:lnTo>
                      <a:pt x="15" y="247"/>
                    </a:lnTo>
                    <a:lnTo>
                      <a:pt x="17" y="245"/>
                    </a:lnTo>
                    <a:lnTo>
                      <a:pt x="19" y="244"/>
                    </a:lnTo>
                    <a:lnTo>
                      <a:pt x="17" y="245"/>
                    </a:lnTo>
                    <a:lnTo>
                      <a:pt x="15" y="247"/>
                    </a:lnTo>
                    <a:lnTo>
                      <a:pt x="8" y="252"/>
                    </a:lnTo>
                    <a:lnTo>
                      <a:pt x="19" y="241"/>
                    </a:lnTo>
                    <a:lnTo>
                      <a:pt x="24" y="235"/>
                    </a:lnTo>
                    <a:lnTo>
                      <a:pt x="27" y="231"/>
                    </a:lnTo>
                    <a:lnTo>
                      <a:pt x="35" y="225"/>
                    </a:lnTo>
                    <a:lnTo>
                      <a:pt x="41" y="221"/>
                    </a:lnTo>
                    <a:lnTo>
                      <a:pt x="55" y="206"/>
                    </a:lnTo>
                    <a:lnTo>
                      <a:pt x="62" y="199"/>
                    </a:lnTo>
                    <a:lnTo>
                      <a:pt x="68" y="193"/>
                    </a:lnTo>
                    <a:lnTo>
                      <a:pt x="77" y="183"/>
                    </a:lnTo>
                    <a:lnTo>
                      <a:pt x="82" y="179"/>
                    </a:lnTo>
                    <a:lnTo>
                      <a:pt x="90" y="170"/>
                    </a:lnTo>
                    <a:lnTo>
                      <a:pt x="95" y="164"/>
                    </a:lnTo>
                    <a:lnTo>
                      <a:pt x="103" y="155"/>
                    </a:lnTo>
                    <a:lnTo>
                      <a:pt x="109" y="150"/>
                    </a:lnTo>
                    <a:lnTo>
                      <a:pt x="116" y="144"/>
                    </a:lnTo>
                    <a:lnTo>
                      <a:pt x="118" y="138"/>
                    </a:lnTo>
                    <a:lnTo>
                      <a:pt x="123" y="133"/>
                    </a:lnTo>
                    <a:lnTo>
                      <a:pt x="124" y="134"/>
                    </a:lnTo>
                    <a:lnTo>
                      <a:pt x="124" y="133"/>
                    </a:lnTo>
                    <a:lnTo>
                      <a:pt x="129" y="127"/>
                    </a:lnTo>
                    <a:lnTo>
                      <a:pt x="133" y="122"/>
                    </a:lnTo>
                    <a:lnTo>
                      <a:pt x="136" y="117"/>
                    </a:lnTo>
                    <a:lnTo>
                      <a:pt x="137" y="111"/>
                    </a:lnTo>
                    <a:lnTo>
                      <a:pt x="144" y="100"/>
                    </a:lnTo>
                    <a:lnTo>
                      <a:pt x="150" y="90"/>
                    </a:lnTo>
                    <a:lnTo>
                      <a:pt x="155" y="80"/>
                    </a:lnTo>
                    <a:lnTo>
                      <a:pt x="162" y="68"/>
                    </a:lnTo>
                    <a:lnTo>
                      <a:pt x="167" y="59"/>
                    </a:lnTo>
                    <a:lnTo>
                      <a:pt x="170" y="47"/>
                    </a:lnTo>
                    <a:lnTo>
                      <a:pt x="180" y="25"/>
                    </a:lnTo>
                    <a:lnTo>
                      <a:pt x="188" y="3"/>
                    </a:lnTo>
                    <a:lnTo>
                      <a:pt x="187" y="0"/>
                    </a:lnTo>
                    <a:lnTo>
                      <a:pt x="184" y="0"/>
                    </a:lnTo>
                    <a:lnTo>
                      <a:pt x="182" y="1"/>
                    </a:lnTo>
                    <a:lnTo>
                      <a:pt x="178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0" name="Freeform 2027"/>
              <p:cNvSpPr>
                <a:spLocks/>
              </p:cNvSpPr>
              <p:nvPr/>
            </p:nvSpPr>
            <p:spPr bwMode="auto">
              <a:xfrm>
                <a:off x="1595" y="1021"/>
                <a:ext cx="7" cy="12"/>
              </a:xfrm>
              <a:custGeom>
                <a:avLst/>
                <a:gdLst>
                  <a:gd name="T0" fmla="*/ 0 w 7"/>
                  <a:gd name="T1" fmla="*/ 12 h 12"/>
                  <a:gd name="T2" fmla="*/ 1 w 7"/>
                  <a:gd name="T3" fmla="*/ 10 h 12"/>
                  <a:gd name="T4" fmla="*/ 0 w 7"/>
                  <a:gd name="T5" fmla="*/ 12 h 12"/>
                  <a:gd name="T6" fmla="*/ 7 w 7"/>
                  <a:gd name="T7" fmla="*/ 0 h 12"/>
                  <a:gd name="T8" fmla="*/ 5 w 7"/>
                  <a:gd name="T9" fmla="*/ 4 h 12"/>
                  <a:gd name="T10" fmla="*/ 6 w 7"/>
                  <a:gd name="T11" fmla="*/ 4 h 12"/>
                  <a:gd name="T12" fmla="*/ 0 w 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1" name="Freeform 2028"/>
              <p:cNvSpPr>
                <a:spLocks/>
              </p:cNvSpPr>
              <p:nvPr/>
            </p:nvSpPr>
            <p:spPr bwMode="auto">
              <a:xfrm>
                <a:off x="1605" y="1005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6 h 9"/>
                  <a:gd name="T4" fmla="*/ 5 w 5"/>
                  <a:gd name="T5" fmla="*/ 2 h 9"/>
                  <a:gd name="T6" fmla="*/ 5 w 5"/>
                  <a:gd name="T7" fmla="*/ 0 h 9"/>
                  <a:gd name="T8" fmla="*/ 5 w 5"/>
                  <a:gd name="T9" fmla="*/ 3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2" name="Freeform 2029"/>
              <p:cNvSpPr>
                <a:spLocks/>
              </p:cNvSpPr>
              <p:nvPr/>
            </p:nvSpPr>
            <p:spPr bwMode="auto">
              <a:xfrm>
                <a:off x="1585" y="1014"/>
                <a:ext cx="5" cy="6"/>
              </a:xfrm>
              <a:custGeom>
                <a:avLst/>
                <a:gdLst>
                  <a:gd name="T0" fmla="*/ 1 w 5"/>
                  <a:gd name="T1" fmla="*/ 4 h 6"/>
                  <a:gd name="T2" fmla="*/ 5 w 5"/>
                  <a:gd name="T3" fmla="*/ 0 h 6"/>
                  <a:gd name="T4" fmla="*/ 0 w 5"/>
                  <a:gd name="T5" fmla="*/ 6 h 6"/>
                  <a:gd name="T6" fmla="*/ 1 w 5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3" name="Freeform 2030"/>
              <p:cNvSpPr>
                <a:spLocks/>
              </p:cNvSpPr>
              <p:nvPr/>
            </p:nvSpPr>
            <p:spPr bwMode="auto">
              <a:xfrm>
                <a:off x="1506" y="770"/>
                <a:ext cx="214" cy="372"/>
              </a:xfrm>
              <a:custGeom>
                <a:avLst/>
                <a:gdLst>
                  <a:gd name="T0" fmla="*/ 206 w 214"/>
                  <a:gd name="T1" fmla="*/ 13 h 372"/>
                  <a:gd name="T2" fmla="*/ 202 w 214"/>
                  <a:gd name="T3" fmla="*/ 24 h 372"/>
                  <a:gd name="T4" fmla="*/ 198 w 214"/>
                  <a:gd name="T5" fmla="*/ 34 h 372"/>
                  <a:gd name="T6" fmla="*/ 192 w 214"/>
                  <a:gd name="T7" fmla="*/ 56 h 372"/>
                  <a:gd name="T8" fmla="*/ 186 w 214"/>
                  <a:gd name="T9" fmla="*/ 72 h 372"/>
                  <a:gd name="T10" fmla="*/ 165 w 214"/>
                  <a:gd name="T11" fmla="*/ 125 h 372"/>
                  <a:gd name="T12" fmla="*/ 146 w 214"/>
                  <a:gd name="T13" fmla="*/ 161 h 372"/>
                  <a:gd name="T14" fmla="*/ 130 w 214"/>
                  <a:gd name="T15" fmla="*/ 188 h 372"/>
                  <a:gd name="T16" fmla="*/ 136 w 214"/>
                  <a:gd name="T17" fmla="*/ 176 h 372"/>
                  <a:gd name="T18" fmla="*/ 101 w 214"/>
                  <a:gd name="T19" fmla="*/ 229 h 372"/>
                  <a:gd name="T20" fmla="*/ 94 w 214"/>
                  <a:gd name="T21" fmla="*/ 237 h 372"/>
                  <a:gd name="T22" fmla="*/ 97 w 214"/>
                  <a:gd name="T23" fmla="*/ 235 h 372"/>
                  <a:gd name="T24" fmla="*/ 84 w 214"/>
                  <a:gd name="T25" fmla="*/ 253 h 372"/>
                  <a:gd name="T26" fmla="*/ 84 w 214"/>
                  <a:gd name="T27" fmla="*/ 250 h 372"/>
                  <a:gd name="T28" fmla="*/ 51 w 214"/>
                  <a:gd name="T29" fmla="*/ 287 h 372"/>
                  <a:gd name="T30" fmla="*/ 38 w 214"/>
                  <a:gd name="T31" fmla="*/ 306 h 372"/>
                  <a:gd name="T32" fmla="*/ 25 w 214"/>
                  <a:gd name="T33" fmla="*/ 325 h 372"/>
                  <a:gd name="T34" fmla="*/ 49 w 214"/>
                  <a:gd name="T35" fmla="*/ 295 h 372"/>
                  <a:gd name="T36" fmla="*/ 54 w 214"/>
                  <a:gd name="T37" fmla="*/ 290 h 372"/>
                  <a:gd name="T38" fmla="*/ 30 w 214"/>
                  <a:gd name="T39" fmla="*/ 323 h 372"/>
                  <a:gd name="T40" fmla="*/ 14 w 214"/>
                  <a:gd name="T41" fmla="*/ 347 h 372"/>
                  <a:gd name="T42" fmla="*/ 7 w 214"/>
                  <a:gd name="T43" fmla="*/ 360 h 372"/>
                  <a:gd name="T44" fmla="*/ 14 w 214"/>
                  <a:gd name="T45" fmla="*/ 352 h 372"/>
                  <a:gd name="T46" fmla="*/ 9 w 214"/>
                  <a:gd name="T47" fmla="*/ 361 h 372"/>
                  <a:gd name="T48" fmla="*/ 2 w 214"/>
                  <a:gd name="T49" fmla="*/ 372 h 372"/>
                  <a:gd name="T50" fmla="*/ 15 w 214"/>
                  <a:gd name="T51" fmla="*/ 356 h 372"/>
                  <a:gd name="T52" fmla="*/ 18 w 214"/>
                  <a:gd name="T53" fmla="*/ 357 h 372"/>
                  <a:gd name="T54" fmla="*/ 19 w 214"/>
                  <a:gd name="T55" fmla="*/ 353 h 372"/>
                  <a:gd name="T56" fmla="*/ 28 w 214"/>
                  <a:gd name="T57" fmla="*/ 341 h 372"/>
                  <a:gd name="T58" fmla="*/ 31 w 214"/>
                  <a:gd name="T59" fmla="*/ 332 h 372"/>
                  <a:gd name="T60" fmla="*/ 25 w 214"/>
                  <a:gd name="T61" fmla="*/ 337 h 372"/>
                  <a:gd name="T62" fmla="*/ 14 w 214"/>
                  <a:gd name="T63" fmla="*/ 352 h 372"/>
                  <a:gd name="T64" fmla="*/ 40 w 214"/>
                  <a:gd name="T65" fmla="*/ 319 h 372"/>
                  <a:gd name="T66" fmla="*/ 49 w 214"/>
                  <a:gd name="T67" fmla="*/ 311 h 372"/>
                  <a:gd name="T68" fmla="*/ 70 w 214"/>
                  <a:gd name="T69" fmla="*/ 284 h 372"/>
                  <a:gd name="T70" fmla="*/ 77 w 214"/>
                  <a:gd name="T71" fmla="*/ 276 h 372"/>
                  <a:gd name="T72" fmla="*/ 89 w 214"/>
                  <a:gd name="T73" fmla="*/ 263 h 372"/>
                  <a:gd name="T74" fmla="*/ 77 w 214"/>
                  <a:gd name="T75" fmla="*/ 274 h 372"/>
                  <a:gd name="T76" fmla="*/ 94 w 214"/>
                  <a:gd name="T77" fmla="*/ 250 h 372"/>
                  <a:gd name="T78" fmla="*/ 110 w 214"/>
                  <a:gd name="T79" fmla="*/ 228 h 372"/>
                  <a:gd name="T80" fmla="*/ 120 w 214"/>
                  <a:gd name="T81" fmla="*/ 217 h 372"/>
                  <a:gd name="T82" fmla="*/ 135 w 214"/>
                  <a:gd name="T83" fmla="*/ 198 h 372"/>
                  <a:gd name="T84" fmla="*/ 142 w 214"/>
                  <a:gd name="T85" fmla="*/ 189 h 372"/>
                  <a:gd name="T86" fmla="*/ 161 w 214"/>
                  <a:gd name="T87" fmla="*/ 157 h 372"/>
                  <a:gd name="T88" fmla="*/ 171 w 214"/>
                  <a:gd name="T89" fmla="*/ 141 h 372"/>
                  <a:gd name="T90" fmla="*/ 187 w 214"/>
                  <a:gd name="T91" fmla="*/ 102 h 372"/>
                  <a:gd name="T92" fmla="*/ 199 w 214"/>
                  <a:gd name="T93" fmla="*/ 63 h 372"/>
                  <a:gd name="T94" fmla="*/ 214 w 214"/>
                  <a:gd name="T95" fmla="*/ 14 h 372"/>
                  <a:gd name="T96" fmla="*/ 207 w 214"/>
                  <a:gd name="T97" fmla="*/ 3 h 3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4" h="372">
                    <a:moveTo>
                      <a:pt x="206" y="8"/>
                    </a:moveTo>
                    <a:lnTo>
                      <a:pt x="207" y="5"/>
                    </a:lnTo>
                    <a:lnTo>
                      <a:pt x="207" y="8"/>
                    </a:lnTo>
                    <a:lnTo>
                      <a:pt x="206" y="13"/>
                    </a:lnTo>
                    <a:lnTo>
                      <a:pt x="203" y="22"/>
                    </a:lnTo>
                    <a:lnTo>
                      <a:pt x="202" y="24"/>
                    </a:lnTo>
                    <a:lnTo>
                      <a:pt x="202" y="25"/>
                    </a:lnTo>
                    <a:lnTo>
                      <a:pt x="202" y="24"/>
                    </a:lnTo>
                    <a:lnTo>
                      <a:pt x="199" y="28"/>
                    </a:lnTo>
                    <a:lnTo>
                      <a:pt x="197" y="34"/>
                    </a:lnTo>
                    <a:lnTo>
                      <a:pt x="198" y="35"/>
                    </a:lnTo>
                    <a:lnTo>
                      <a:pt x="198" y="34"/>
                    </a:lnTo>
                    <a:lnTo>
                      <a:pt x="199" y="34"/>
                    </a:lnTo>
                    <a:lnTo>
                      <a:pt x="199" y="36"/>
                    </a:lnTo>
                    <a:lnTo>
                      <a:pt x="196" y="48"/>
                    </a:lnTo>
                    <a:lnTo>
                      <a:pt x="192" y="56"/>
                    </a:lnTo>
                    <a:lnTo>
                      <a:pt x="192" y="63"/>
                    </a:lnTo>
                    <a:lnTo>
                      <a:pt x="187" y="74"/>
                    </a:lnTo>
                    <a:lnTo>
                      <a:pt x="187" y="70"/>
                    </a:lnTo>
                    <a:lnTo>
                      <a:pt x="186" y="72"/>
                    </a:lnTo>
                    <a:lnTo>
                      <a:pt x="183" y="79"/>
                    </a:lnTo>
                    <a:lnTo>
                      <a:pt x="179" y="92"/>
                    </a:lnTo>
                    <a:lnTo>
                      <a:pt x="172" y="109"/>
                    </a:lnTo>
                    <a:lnTo>
                      <a:pt x="165" y="125"/>
                    </a:lnTo>
                    <a:lnTo>
                      <a:pt x="161" y="133"/>
                    </a:lnTo>
                    <a:lnTo>
                      <a:pt x="155" y="143"/>
                    </a:lnTo>
                    <a:lnTo>
                      <a:pt x="150" y="153"/>
                    </a:lnTo>
                    <a:lnTo>
                      <a:pt x="146" y="161"/>
                    </a:lnTo>
                    <a:lnTo>
                      <a:pt x="137" y="176"/>
                    </a:lnTo>
                    <a:lnTo>
                      <a:pt x="132" y="187"/>
                    </a:lnTo>
                    <a:lnTo>
                      <a:pt x="131" y="189"/>
                    </a:lnTo>
                    <a:lnTo>
                      <a:pt x="130" y="188"/>
                    </a:lnTo>
                    <a:lnTo>
                      <a:pt x="132" y="183"/>
                    </a:lnTo>
                    <a:lnTo>
                      <a:pt x="136" y="177"/>
                    </a:lnTo>
                    <a:lnTo>
                      <a:pt x="137" y="176"/>
                    </a:lnTo>
                    <a:lnTo>
                      <a:pt x="136" y="176"/>
                    </a:lnTo>
                    <a:lnTo>
                      <a:pt x="119" y="202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101" y="229"/>
                    </a:lnTo>
                    <a:lnTo>
                      <a:pt x="97" y="234"/>
                    </a:lnTo>
                    <a:lnTo>
                      <a:pt x="99" y="233"/>
                    </a:lnTo>
                    <a:lnTo>
                      <a:pt x="97" y="233"/>
                    </a:lnTo>
                    <a:lnTo>
                      <a:pt x="94" y="237"/>
                    </a:lnTo>
                    <a:lnTo>
                      <a:pt x="95" y="235"/>
                    </a:lnTo>
                    <a:lnTo>
                      <a:pt x="95" y="237"/>
                    </a:lnTo>
                    <a:lnTo>
                      <a:pt x="96" y="234"/>
                    </a:lnTo>
                    <a:lnTo>
                      <a:pt x="97" y="235"/>
                    </a:lnTo>
                    <a:lnTo>
                      <a:pt x="96" y="237"/>
                    </a:lnTo>
                    <a:lnTo>
                      <a:pt x="92" y="241"/>
                    </a:lnTo>
                    <a:lnTo>
                      <a:pt x="87" y="246"/>
                    </a:lnTo>
                    <a:lnTo>
                      <a:pt x="84" y="253"/>
                    </a:lnTo>
                    <a:lnTo>
                      <a:pt x="85" y="251"/>
                    </a:lnTo>
                    <a:lnTo>
                      <a:pt x="86" y="249"/>
                    </a:lnTo>
                    <a:lnTo>
                      <a:pt x="85" y="249"/>
                    </a:lnTo>
                    <a:lnTo>
                      <a:pt x="84" y="250"/>
                    </a:lnTo>
                    <a:lnTo>
                      <a:pt x="76" y="258"/>
                    </a:lnTo>
                    <a:lnTo>
                      <a:pt x="69" y="268"/>
                    </a:lnTo>
                    <a:lnTo>
                      <a:pt x="60" y="278"/>
                    </a:lnTo>
                    <a:lnTo>
                      <a:pt x="51" y="287"/>
                    </a:lnTo>
                    <a:lnTo>
                      <a:pt x="43" y="300"/>
                    </a:lnTo>
                    <a:lnTo>
                      <a:pt x="41" y="302"/>
                    </a:lnTo>
                    <a:lnTo>
                      <a:pt x="38" y="307"/>
                    </a:lnTo>
                    <a:lnTo>
                      <a:pt x="38" y="306"/>
                    </a:lnTo>
                    <a:lnTo>
                      <a:pt x="36" y="307"/>
                    </a:lnTo>
                    <a:lnTo>
                      <a:pt x="31" y="312"/>
                    </a:lnTo>
                    <a:lnTo>
                      <a:pt x="29" y="319"/>
                    </a:lnTo>
                    <a:lnTo>
                      <a:pt x="25" y="325"/>
                    </a:lnTo>
                    <a:lnTo>
                      <a:pt x="29" y="322"/>
                    </a:lnTo>
                    <a:lnTo>
                      <a:pt x="40" y="306"/>
                    </a:lnTo>
                    <a:lnTo>
                      <a:pt x="44" y="301"/>
                    </a:lnTo>
                    <a:lnTo>
                      <a:pt x="49" y="295"/>
                    </a:lnTo>
                    <a:lnTo>
                      <a:pt x="54" y="289"/>
                    </a:lnTo>
                    <a:lnTo>
                      <a:pt x="55" y="287"/>
                    </a:lnTo>
                    <a:lnTo>
                      <a:pt x="56" y="287"/>
                    </a:lnTo>
                    <a:lnTo>
                      <a:pt x="54" y="290"/>
                    </a:lnTo>
                    <a:lnTo>
                      <a:pt x="49" y="296"/>
                    </a:lnTo>
                    <a:lnTo>
                      <a:pt x="45" y="302"/>
                    </a:lnTo>
                    <a:lnTo>
                      <a:pt x="38" y="315"/>
                    </a:lnTo>
                    <a:lnTo>
                      <a:pt x="30" y="323"/>
                    </a:lnTo>
                    <a:lnTo>
                      <a:pt x="24" y="330"/>
                    </a:lnTo>
                    <a:lnTo>
                      <a:pt x="20" y="336"/>
                    </a:lnTo>
                    <a:lnTo>
                      <a:pt x="18" y="341"/>
                    </a:lnTo>
                    <a:lnTo>
                      <a:pt x="14" y="347"/>
                    </a:lnTo>
                    <a:lnTo>
                      <a:pt x="10" y="352"/>
                    </a:lnTo>
                    <a:lnTo>
                      <a:pt x="10" y="353"/>
                    </a:lnTo>
                    <a:lnTo>
                      <a:pt x="5" y="360"/>
                    </a:lnTo>
                    <a:lnTo>
                      <a:pt x="7" y="360"/>
                    </a:lnTo>
                    <a:lnTo>
                      <a:pt x="9" y="356"/>
                    </a:lnTo>
                    <a:lnTo>
                      <a:pt x="17" y="346"/>
                    </a:lnTo>
                    <a:lnTo>
                      <a:pt x="15" y="350"/>
                    </a:lnTo>
                    <a:lnTo>
                      <a:pt x="14" y="352"/>
                    </a:lnTo>
                    <a:lnTo>
                      <a:pt x="13" y="352"/>
                    </a:lnTo>
                    <a:lnTo>
                      <a:pt x="10" y="356"/>
                    </a:lnTo>
                    <a:lnTo>
                      <a:pt x="12" y="356"/>
                    </a:lnTo>
                    <a:lnTo>
                      <a:pt x="9" y="361"/>
                    </a:lnTo>
                    <a:lnTo>
                      <a:pt x="7" y="363"/>
                    </a:lnTo>
                    <a:lnTo>
                      <a:pt x="2" y="368"/>
                    </a:lnTo>
                    <a:lnTo>
                      <a:pt x="0" y="372"/>
                    </a:lnTo>
                    <a:lnTo>
                      <a:pt x="2" y="372"/>
                    </a:lnTo>
                    <a:lnTo>
                      <a:pt x="7" y="366"/>
                    </a:lnTo>
                    <a:lnTo>
                      <a:pt x="7" y="364"/>
                    </a:lnTo>
                    <a:lnTo>
                      <a:pt x="17" y="353"/>
                    </a:lnTo>
                    <a:lnTo>
                      <a:pt x="15" y="356"/>
                    </a:lnTo>
                    <a:lnTo>
                      <a:pt x="14" y="360"/>
                    </a:lnTo>
                    <a:lnTo>
                      <a:pt x="14" y="361"/>
                    </a:lnTo>
                    <a:lnTo>
                      <a:pt x="15" y="360"/>
                    </a:lnTo>
                    <a:lnTo>
                      <a:pt x="18" y="357"/>
                    </a:lnTo>
                    <a:lnTo>
                      <a:pt x="24" y="347"/>
                    </a:lnTo>
                    <a:lnTo>
                      <a:pt x="25" y="346"/>
                    </a:lnTo>
                    <a:lnTo>
                      <a:pt x="24" y="347"/>
                    </a:lnTo>
                    <a:lnTo>
                      <a:pt x="19" y="353"/>
                    </a:lnTo>
                    <a:lnTo>
                      <a:pt x="23" y="346"/>
                    </a:lnTo>
                    <a:lnTo>
                      <a:pt x="25" y="341"/>
                    </a:lnTo>
                    <a:lnTo>
                      <a:pt x="27" y="341"/>
                    </a:lnTo>
                    <a:lnTo>
                      <a:pt x="28" y="341"/>
                    </a:lnTo>
                    <a:lnTo>
                      <a:pt x="28" y="340"/>
                    </a:lnTo>
                    <a:lnTo>
                      <a:pt x="29" y="338"/>
                    </a:lnTo>
                    <a:lnTo>
                      <a:pt x="31" y="333"/>
                    </a:lnTo>
                    <a:lnTo>
                      <a:pt x="31" y="332"/>
                    </a:lnTo>
                    <a:lnTo>
                      <a:pt x="31" y="331"/>
                    </a:lnTo>
                    <a:lnTo>
                      <a:pt x="34" y="327"/>
                    </a:lnTo>
                    <a:lnTo>
                      <a:pt x="30" y="331"/>
                    </a:lnTo>
                    <a:lnTo>
                      <a:pt x="25" y="337"/>
                    </a:lnTo>
                    <a:lnTo>
                      <a:pt x="17" y="350"/>
                    </a:lnTo>
                    <a:lnTo>
                      <a:pt x="14" y="353"/>
                    </a:lnTo>
                    <a:lnTo>
                      <a:pt x="15" y="351"/>
                    </a:lnTo>
                    <a:lnTo>
                      <a:pt x="14" y="352"/>
                    </a:lnTo>
                    <a:lnTo>
                      <a:pt x="25" y="335"/>
                    </a:lnTo>
                    <a:lnTo>
                      <a:pt x="31" y="327"/>
                    </a:lnTo>
                    <a:lnTo>
                      <a:pt x="36" y="321"/>
                    </a:lnTo>
                    <a:lnTo>
                      <a:pt x="40" y="319"/>
                    </a:lnTo>
                    <a:lnTo>
                      <a:pt x="43" y="317"/>
                    </a:lnTo>
                    <a:lnTo>
                      <a:pt x="41" y="321"/>
                    </a:lnTo>
                    <a:lnTo>
                      <a:pt x="45" y="316"/>
                    </a:lnTo>
                    <a:lnTo>
                      <a:pt x="49" y="311"/>
                    </a:lnTo>
                    <a:lnTo>
                      <a:pt x="55" y="302"/>
                    </a:lnTo>
                    <a:lnTo>
                      <a:pt x="60" y="296"/>
                    </a:lnTo>
                    <a:lnTo>
                      <a:pt x="71" y="282"/>
                    </a:lnTo>
                    <a:lnTo>
                      <a:pt x="70" y="284"/>
                    </a:lnTo>
                    <a:lnTo>
                      <a:pt x="70" y="282"/>
                    </a:lnTo>
                    <a:lnTo>
                      <a:pt x="71" y="281"/>
                    </a:lnTo>
                    <a:lnTo>
                      <a:pt x="76" y="276"/>
                    </a:lnTo>
                    <a:lnTo>
                      <a:pt x="77" y="276"/>
                    </a:lnTo>
                    <a:lnTo>
                      <a:pt x="77" y="278"/>
                    </a:lnTo>
                    <a:lnTo>
                      <a:pt x="79" y="276"/>
                    </a:lnTo>
                    <a:lnTo>
                      <a:pt x="86" y="268"/>
                    </a:lnTo>
                    <a:lnTo>
                      <a:pt x="89" y="263"/>
                    </a:lnTo>
                    <a:lnTo>
                      <a:pt x="89" y="261"/>
                    </a:lnTo>
                    <a:lnTo>
                      <a:pt x="85" y="265"/>
                    </a:lnTo>
                    <a:lnTo>
                      <a:pt x="81" y="271"/>
                    </a:lnTo>
                    <a:lnTo>
                      <a:pt x="77" y="274"/>
                    </a:lnTo>
                    <a:lnTo>
                      <a:pt x="77" y="275"/>
                    </a:lnTo>
                    <a:lnTo>
                      <a:pt x="77" y="273"/>
                    </a:lnTo>
                    <a:lnTo>
                      <a:pt x="86" y="261"/>
                    </a:lnTo>
                    <a:lnTo>
                      <a:pt x="94" y="250"/>
                    </a:lnTo>
                    <a:lnTo>
                      <a:pt x="95" y="248"/>
                    </a:lnTo>
                    <a:lnTo>
                      <a:pt x="100" y="240"/>
                    </a:lnTo>
                    <a:lnTo>
                      <a:pt x="105" y="233"/>
                    </a:lnTo>
                    <a:lnTo>
                      <a:pt x="110" y="228"/>
                    </a:lnTo>
                    <a:lnTo>
                      <a:pt x="110" y="229"/>
                    </a:lnTo>
                    <a:lnTo>
                      <a:pt x="106" y="235"/>
                    </a:lnTo>
                    <a:lnTo>
                      <a:pt x="114" y="225"/>
                    </a:lnTo>
                    <a:lnTo>
                      <a:pt x="120" y="217"/>
                    </a:lnTo>
                    <a:lnTo>
                      <a:pt x="126" y="210"/>
                    </a:lnTo>
                    <a:lnTo>
                      <a:pt x="131" y="204"/>
                    </a:lnTo>
                    <a:lnTo>
                      <a:pt x="136" y="197"/>
                    </a:lnTo>
                    <a:lnTo>
                      <a:pt x="135" y="198"/>
                    </a:lnTo>
                    <a:lnTo>
                      <a:pt x="135" y="200"/>
                    </a:lnTo>
                    <a:lnTo>
                      <a:pt x="136" y="199"/>
                    </a:lnTo>
                    <a:lnTo>
                      <a:pt x="141" y="193"/>
                    </a:lnTo>
                    <a:lnTo>
                      <a:pt x="142" y="189"/>
                    </a:lnTo>
                    <a:lnTo>
                      <a:pt x="146" y="183"/>
                    </a:lnTo>
                    <a:lnTo>
                      <a:pt x="150" y="174"/>
                    </a:lnTo>
                    <a:lnTo>
                      <a:pt x="156" y="166"/>
                    </a:lnTo>
                    <a:lnTo>
                      <a:pt x="161" y="157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9" y="145"/>
                    </a:lnTo>
                    <a:lnTo>
                      <a:pt x="171" y="141"/>
                    </a:lnTo>
                    <a:lnTo>
                      <a:pt x="172" y="137"/>
                    </a:lnTo>
                    <a:lnTo>
                      <a:pt x="177" y="128"/>
                    </a:lnTo>
                    <a:lnTo>
                      <a:pt x="182" y="113"/>
                    </a:lnTo>
                    <a:lnTo>
                      <a:pt x="187" y="102"/>
                    </a:lnTo>
                    <a:lnTo>
                      <a:pt x="191" y="92"/>
                    </a:lnTo>
                    <a:lnTo>
                      <a:pt x="199" y="71"/>
                    </a:lnTo>
                    <a:lnTo>
                      <a:pt x="199" y="64"/>
                    </a:lnTo>
                    <a:lnTo>
                      <a:pt x="199" y="63"/>
                    </a:lnTo>
                    <a:lnTo>
                      <a:pt x="197" y="65"/>
                    </a:lnTo>
                    <a:lnTo>
                      <a:pt x="206" y="41"/>
                    </a:lnTo>
                    <a:lnTo>
                      <a:pt x="214" y="18"/>
                    </a:lnTo>
                    <a:lnTo>
                      <a:pt x="214" y="14"/>
                    </a:lnTo>
                    <a:lnTo>
                      <a:pt x="212" y="3"/>
                    </a:lnTo>
                    <a:lnTo>
                      <a:pt x="211" y="0"/>
                    </a:lnTo>
                    <a:lnTo>
                      <a:pt x="209" y="0"/>
                    </a:lnTo>
                    <a:lnTo>
                      <a:pt x="207" y="3"/>
                    </a:lnTo>
                    <a:lnTo>
                      <a:pt x="206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4" name="Freeform 2031"/>
              <p:cNvSpPr>
                <a:spLocks/>
              </p:cNvSpPr>
              <p:nvPr/>
            </p:nvSpPr>
            <p:spPr bwMode="auto">
              <a:xfrm>
                <a:off x="1513" y="111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3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5" name="Freeform 2032"/>
              <p:cNvSpPr>
                <a:spLocks/>
              </p:cNvSpPr>
              <p:nvPr/>
            </p:nvSpPr>
            <p:spPr bwMode="auto">
              <a:xfrm>
                <a:off x="1755" y="629"/>
                <a:ext cx="6" cy="27"/>
              </a:xfrm>
              <a:custGeom>
                <a:avLst/>
                <a:gdLst>
                  <a:gd name="T0" fmla="*/ 5 w 6"/>
                  <a:gd name="T1" fmla="*/ 12 h 27"/>
                  <a:gd name="T2" fmla="*/ 6 w 6"/>
                  <a:gd name="T3" fmla="*/ 2 h 27"/>
                  <a:gd name="T4" fmla="*/ 5 w 6"/>
                  <a:gd name="T5" fmla="*/ 0 h 27"/>
                  <a:gd name="T6" fmla="*/ 5 w 6"/>
                  <a:gd name="T7" fmla="*/ 1 h 27"/>
                  <a:gd name="T8" fmla="*/ 3 w 6"/>
                  <a:gd name="T9" fmla="*/ 15 h 27"/>
                  <a:gd name="T10" fmla="*/ 0 w 6"/>
                  <a:gd name="T11" fmla="*/ 27 h 27"/>
                  <a:gd name="T12" fmla="*/ 1 w 6"/>
                  <a:gd name="T13" fmla="*/ 26 h 27"/>
                  <a:gd name="T14" fmla="*/ 3 w 6"/>
                  <a:gd name="T15" fmla="*/ 21 h 27"/>
                  <a:gd name="T16" fmla="*/ 5 w 6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7">
                    <a:moveTo>
                      <a:pt x="5" y="12"/>
                    </a:moveTo>
                    <a:lnTo>
                      <a:pt x="6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5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3" y="21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6" name="Freeform 2033"/>
              <p:cNvSpPr>
                <a:spLocks/>
              </p:cNvSpPr>
              <p:nvPr/>
            </p:nvSpPr>
            <p:spPr bwMode="auto">
              <a:xfrm>
                <a:off x="1611" y="1005"/>
                <a:ext cx="6" cy="9"/>
              </a:xfrm>
              <a:custGeom>
                <a:avLst/>
                <a:gdLst>
                  <a:gd name="T0" fmla="*/ 0 w 6"/>
                  <a:gd name="T1" fmla="*/ 9 h 9"/>
                  <a:gd name="T2" fmla="*/ 6 w 6"/>
                  <a:gd name="T3" fmla="*/ 0 h 9"/>
                  <a:gd name="T4" fmla="*/ 4 w 6"/>
                  <a:gd name="T5" fmla="*/ 2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0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7" name="Freeform 2034"/>
              <p:cNvSpPr>
                <a:spLocks/>
              </p:cNvSpPr>
              <p:nvPr/>
            </p:nvSpPr>
            <p:spPr bwMode="auto">
              <a:xfrm>
                <a:off x="1754" y="601"/>
                <a:ext cx="1" cy="12"/>
              </a:xfrm>
              <a:custGeom>
                <a:avLst/>
                <a:gdLst>
                  <a:gd name="T0" fmla="*/ 1 w 1"/>
                  <a:gd name="T1" fmla="*/ 2 h 12"/>
                  <a:gd name="T2" fmla="*/ 0 w 1"/>
                  <a:gd name="T3" fmla="*/ 0 h 12"/>
                  <a:gd name="T4" fmla="*/ 0 w 1"/>
                  <a:gd name="T5" fmla="*/ 4 h 12"/>
                  <a:gd name="T6" fmla="*/ 0 w 1"/>
                  <a:gd name="T7" fmla="*/ 12 h 12"/>
                  <a:gd name="T8" fmla="*/ 1 w 1"/>
                  <a:gd name="T9" fmla="*/ 5 h 12"/>
                  <a:gd name="T10" fmla="*/ 1 w 1"/>
                  <a:gd name="T11" fmla="*/ 2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1" y="5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8" name="Freeform 2035"/>
              <p:cNvSpPr>
                <a:spLocks/>
              </p:cNvSpPr>
              <p:nvPr/>
            </p:nvSpPr>
            <p:spPr bwMode="auto">
              <a:xfrm>
                <a:off x="1754" y="578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0 h 10"/>
                  <a:gd name="T4" fmla="*/ 1 w 4"/>
                  <a:gd name="T5" fmla="*/ 5 h 10"/>
                  <a:gd name="T6" fmla="*/ 0 w 4"/>
                  <a:gd name="T7" fmla="*/ 10 h 10"/>
                  <a:gd name="T8" fmla="*/ 2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59" name="Freeform 2036"/>
              <p:cNvSpPr>
                <a:spLocks/>
              </p:cNvSpPr>
              <p:nvPr/>
            </p:nvSpPr>
            <p:spPr bwMode="auto">
              <a:xfrm>
                <a:off x="1745" y="593"/>
                <a:ext cx="8" cy="36"/>
              </a:xfrm>
              <a:custGeom>
                <a:avLst/>
                <a:gdLst>
                  <a:gd name="T0" fmla="*/ 3 w 8"/>
                  <a:gd name="T1" fmla="*/ 36 h 36"/>
                  <a:gd name="T2" fmla="*/ 4 w 8"/>
                  <a:gd name="T3" fmla="*/ 27 h 36"/>
                  <a:gd name="T4" fmla="*/ 5 w 8"/>
                  <a:gd name="T5" fmla="*/ 22 h 36"/>
                  <a:gd name="T6" fmla="*/ 5 w 8"/>
                  <a:gd name="T7" fmla="*/ 17 h 36"/>
                  <a:gd name="T8" fmla="*/ 8 w 8"/>
                  <a:gd name="T9" fmla="*/ 11 h 36"/>
                  <a:gd name="T10" fmla="*/ 8 w 8"/>
                  <a:gd name="T11" fmla="*/ 2 h 36"/>
                  <a:gd name="T12" fmla="*/ 8 w 8"/>
                  <a:gd name="T13" fmla="*/ 0 h 36"/>
                  <a:gd name="T14" fmla="*/ 6 w 8"/>
                  <a:gd name="T15" fmla="*/ 0 h 36"/>
                  <a:gd name="T16" fmla="*/ 5 w 8"/>
                  <a:gd name="T17" fmla="*/ 2 h 36"/>
                  <a:gd name="T18" fmla="*/ 5 w 8"/>
                  <a:gd name="T19" fmla="*/ 6 h 36"/>
                  <a:gd name="T20" fmla="*/ 6 w 8"/>
                  <a:gd name="T21" fmla="*/ 8 h 36"/>
                  <a:gd name="T22" fmla="*/ 6 w 8"/>
                  <a:gd name="T23" fmla="*/ 12 h 36"/>
                  <a:gd name="T24" fmla="*/ 4 w 8"/>
                  <a:gd name="T25" fmla="*/ 21 h 36"/>
                  <a:gd name="T26" fmla="*/ 1 w 8"/>
                  <a:gd name="T27" fmla="*/ 27 h 36"/>
                  <a:gd name="T28" fmla="*/ 0 w 8"/>
                  <a:gd name="T29" fmla="*/ 33 h 36"/>
                  <a:gd name="T30" fmla="*/ 1 w 8"/>
                  <a:gd name="T31" fmla="*/ 33 h 36"/>
                  <a:gd name="T32" fmla="*/ 3 w 8"/>
                  <a:gd name="T33" fmla="*/ 32 h 36"/>
                  <a:gd name="T34" fmla="*/ 3 w 8"/>
                  <a:gd name="T35" fmla="*/ 3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" h="36">
                    <a:moveTo>
                      <a:pt x="3" y="36"/>
                    </a:moveTo>
                    <a:lnTo>
                      <a:pt x="4" y="27"/>
                    </a:lnTo>
                    <a:lnTo>
                      <a:pt x="5" y="22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4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0" name="Freeform 2037"/>
              <p:cNvSpPr>
                <a:spLocks/>
              </p:cNvSpPr>
              <p:nvPr/>
            </p:nvSpPr>
            <p:spPr bwMode="auto">
              <a:xfrm>
                <a:off x="1753" y="577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1 w 1"/>
                  <a:gd name="T5" fmla="*/ 3 h 7"/>
                  <a:gd name="T6" fmla="*/ 1 w 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1" name="Freeform 2038"/>
              <p:cNvSpPr>
                <a:spLocks/>
              </p:cNvSpPr>
              <p:nvPr/>
            </p:nvSpPr>
            <p:spPr bwMode="auto">
              <a:xfrm>
                <a:off x="1741" y="623"/>
                <a:ext cx="3" cy="11"/>
              </a:xfrm>
              <a:custGeom>
                <a:avLst/>
                <a:gdLst>
                  <a:gd name="T0" fmla="*/ 2 w 3"/>
                  <a:gd name="T1" fmla="*/ 5 h 11"/>
                  <a:gd name="T2" fmla="*/ 0 w 3"/>
                  <a:gd name="T3" fmla="*/ 11 h 11"/>
                  <a:gd name="T4" fmla="*/ 3 w 3"/>
                  <a:gd name="T5" fmla="*/ 0 h 11"/>
                  <a:gd name="T6" fmla="*/ 2 w 3"/>
                  <a:gd name="T7" fmla="*/ 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2" y="5"/>
                    </a:moveTo>
                    <a:lnTo>
                      <a:pt x="0" y="11"/>
                    </a:lnTo>
                    <a:lnTo>
                      <a:pt x="3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2" name="Freeform 2039"/>
              <p:cNvSpPr>
                <a:spLocks/>
              </p:cNvSpPr>
              <p:nvPr/>
            </p:nvSpPr>
            <p:spPr bwMode="auto">
              <a:xfrm>
                <a:off x="1740" y="613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5 h 8"/>
                  <a:gd name="T4" fmla="*/ 0 w 1"/>
                  <a:gd name="T5" fmla="*/ 8 h 8"/>
                  <a:gd name="T6" fmla="*/ 1 w 1"/>
                  <a:gd name="T7" fmla="*/ 7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3" name="Freeform 2040"/>
              <p:cNvSpPr>
                <a:spLocks/>
              </p:cNvSpPr>
              <p:nvPr/>
            </p:nvSpPr>
            <p:spPr bwMode="auto">
              <a:xfrm>
                <a:off x="1721" y="460"/>
                <a:ext cx="130" cy="283"/>
              </a:xfrm>
              <a:custGeom>
                <a:avLst/>
                <a:gdLst>
                  <a:gd name="T0" fmla="*/ 18 w 130"/>
                  <a:gd name="T1" fmla="*/ 252 h 283"/>
                  <a:gd name="T2" fmla="*/ 28 w 130"/>
                  <a:gd name="T3" fmla="*/ 210 h 283"/>
                  <a:gd name="T4" fmla="*/ 34 w 130"/>
                  <a:gd name="T5" fmla="*/ 176 h 283"/>
                  <a:gd name="T6" fmla="*/ 37 w 130"/>
                  <a:gd name="T7" fmla="*/ 155 h 283"/>
                  <a:gd name="T8" fmla="*/ 39 w 130"/>
                  <a:gd name="T9" fmla="*/ 136 h 283"/>
                  <a:gd name="T10" fmla="*/ 44 w 130"/>
                  <a:gd name="T11" fmla="*/ 127 h 283"/>
                  <a:gd name="T12" fmla="*/ 49 w 130"/>
                  <a:gd name="T13" fmla="*/ 107 h 283"/>
                  <a:gd name="T14" fmla="*/ 58 w 130"/>
                  <a:gd name="T15" fmla="*/ 89 h 283"/>
                  <a:gd name="T16" fmla="*/ 65 w 130"/>
                  <a:gd name="T17" fmla="*/ 79 h 283"/>
                  <a:gd name="T18" fmla="*/ 74 w 130"/>
                  <a:gd name="T19" fmla="*/ 69 h 283"/>
                  <a:gd name="T20" fmla="*/ 92 w 130"/>
                  <a:gd name="T21" fmla="*/ 48 h 283"/>
                  <a:gd name="T22" fmla="*/ 95 w 130"/>
                  <a:gd name="T23" fmla="*/ 46 h 283"/>
                  <a:gd name="T24" fmla="*/ 100 w 130"/>
                  <a:gd name="T25" fmla="*/ 42 h 283"/>
                  <a:gd name="T26" fmla="*/ 111 w 130"/>
                  <a:gd name="T27" fmla="*/ 31 h 283"/>
                  <a:gd name="T28" fmla="*/ 109 w 130"/>
                  <a:gd name="T29" fmla="*/ 31 h 283"/>
                  <a:gd name="T30" fmla="*/ 126 w 130"/>
                  <a:gd name="T31" fmla="*/ 3 h 283"/>
                  <a:gd name="T32" fmla="*/ 114 w 130"/>
                  <a:gd name="T33" fmla="*/ 13 h 283"/>
                  <a:gd name="T34" fmla="*/ 110 w 130"/>
                  <a:gd name="T35" fmla="*/ 17 h 283"/>
                  <a:gd name="T36" fmla="*/ 115 w 130"/>
                  <a:gd name="T37" fmla="*/ 13 h 283"/>
                  <a:gd name="T38" fmla="*/ 110 w 130"/>
                  <a:gd name="T39" fmla="*/ 20 h 283"/>
                  <a:gd name="T40" fmla="*/ 101 w 130"/>
                  <a:gd name="T41" fmla="*/ 30 h 283"/>
                  <a:gd name="T42" fmla="*/ 88 w 130"/>
                  <a:gd name="T43" fmla="*/ 38 h 283"/>
                  <a:gd name="T44" fmla="*/ 65 w 130"/>
                  <a:gd name="T45" fmla="*/ 61 h 283"/>
                  <a:gd name="T46" fmla="*/ 51 w 130"/>
                  <a:gd name="T47" fmla="*/ 78 h 283"/>
                  <a:gd name="T48" fmla="*/ 42 w 130"/>
                  <a:gd name="T49" fmla="*/ 93 h 283"/>
                  <a:gd name="T50" fmla="*/ 38 w 130"/>
                  <a:gd name="T51" fmla="*/ 102 h 283"/>
                  <a:gd name="T52" fmla="*/ 29 w 130"/>
                  <a:gd name="T53" fmla="*/ 119 h 283"/>
                  <a:gd name="T54" fmla="*/ 28 w 130"/>
                  <a:gd name="T55" fmla="*/ 134 h 283"/>
                  <a:gd name="T56" fmla="*/ 25 w 130"/>
                  <a:gd name="T57" fmla="*/ 141 h 283"/>
                  <a:gd name="T58" fmla="*/ 23 w 130"/>
                  <a:gd name="T59" fmla="*/ 141 h 283"/>
                  <a:gd name="T60" fmla="*/ 19 w 130"/>
                  <a:gd name="T61" fmla="*/ 160 h 283"/>
                  <a:gd name="T62" fmla="*/ 17 w 130"/>
                  <a:gd name="T63" fmla="*/ 179 h 283"/>
                  <a:gd name="T64" fmla="*/ 14 w 130"/>
                  <a:gd name="T65" fmla="*/ 201 h 283"/>
                  <a:gd name="T66" fmla="*/ 9 w 130"/>
                  <a:gd name="T67" fmla="*/ 223 h 283"/>
                  <a:gd name="T68" fmla="*/ 4 w 130"/>
                  <a:gd name="T69" fmla="*/ 258 h 283"/>
                  <a:gd name="T70" fmla="*/ 2 w 130"/>
                  <a:gd name="T71" fmla="*/ 283 h 283"/>
                  <a:gd name="T72" fmla="*/ 7 w 130"/>
                  <a:gd name="T73" fmla="*/ 281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283">
                    <a:moveTo>
                      <a:pt x="9" y="276"/>
                    </a:moveTo>
                    <a:lnTo>
                      <a:pt x="18" y="252"/>
                    </a:lnTo>
                    <a:lnTo>
                      <a:pt x="27" y="222"/>
                    </a:lnTo>
                    <a:lnTo>
                      <a:pt x="28" y="210"/>
                    </a:lnTo>
                    <a:lnTo>
                      <a:pt x="32" y="196"/>
                    </a:lnTo>
                    <a:lnTo>
                      <a:pt x="34" y="176"/>
                    </a:lnTo>
                    <a:lnTo>
                      <a:pt x="35" y="160"/>
                    </a:lnTo>
                    <a:lnTo>
                      <a:pt x="37" y="155"/>
                    </a:lnTo>
                    <a:lnTo>
                      <a:pt x="39" y="145"/>
                    </a:lnTo>
                    <a:lnTo>
                      <a:pt x="39" y="136"/>
                    </a:lnTo>
                    <a:lnTo>
                      <a:pt x="42" y="130"/>
                    </a:lnTo>
                    <a:lnTo>
                      <a:pt x="44" y="127"/>
                    </a:lnTo>
                    <a:lnTo>
                      <a:pt x="46" y="117"/>
                    </a:lnTo>
                    <a:lnTo>
                      <a:pt x="49" y="107"/>
                    </a:lnTo>
                    <a:lnTo>
                      <a:pt x="53" y="97"/>
                    </a:lnTo>
                    <a:lnTo>
                      <a:pt x="58" y="89"/>
                    </a:lnTo>
                    <a:lnTo>
                      <a:pt x="61" y="84"/>
                    </a:lnTo>
                    <a:lnTo>
                      <a:pt x="65" y="79"/>
                    </a:lnTo>
                    <a:lnTo>
                      <a:pt x="69" y="73"/>
                    </a:lnTo>
                    <a:lnTo>
                      <a:pt x="74" y="69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5" y="46"/>
                    </a:lnTo>
                    <a:lnTo>
                      <a:pt x="97" y="45"/>
                    </a:lnTo>
                    <a:lnTo>
                      <a:pt x="100" y="42"/>
                    </a:lnTo>
                    <a:lnTo>
                      <a:pt x="105" y="37"/>
                    </a:lnTo>
                    <a:lnTo>
                      <a:pt x="111" y="31"/>
                    </a:lnTo>
                    <a:lnTo>
                      <a:pt x="112" y="30"/>
                    </a:lnTo>
                    <a:lnTo>
                      <a:pt x="109" y="31"/>
                    </a:lnTo>
                    <a:lnTo>
                      <a:pt x="112" y="23"/>
                    </a:lnTo>
                    <a:lnTo>
                      <a:pt x="126" y="3"/>
                    </a:lnTo>
                    <a:lnTo>
                      <a:pt x="130" y="0"/>
                    </a:lnTo>
                    <a:lnTo>
                      <a:pt x="114" y="13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12" y="16"/>
                    </a:lnTo>
                    <a:lnTo>
                      <a:pt x="115" y="13"/>
                    </a:lnTo>
                    <a:lnTo>
                      <a:pt x="121" y="10"/>
                    </a:lnTo>
                    <a:lnTo>
                      <a:pt x="110" y="20"/>
                    </a:lnTo>
                    <a:lnTo>
                      <a:pt x="104" y="25"/>
                    </a:lnTo>
                    <a:lnTo>
                      <a:pt x="101" y="30"/>
                    </a:lnTo>
                    <a:lnTo>
                      <a:pt x="94" y="35"/>
                    </a:lnTo>
                    <a:lnTo>
                      <a:pt x="88" y="38"/>
                    </a:lnTo>
                    <a:lnTo>
                      <a:pt x="73" y="53"/>
                    </a:lnTo>
                    <a:lnTo>
                      <a:pt x="65" y="61"/>
                    </a:lnTo>
                    <a:lnTo>
                      <a:pt x="60" y="67"/>
                    </a:lnTo>
                    <a:lnTo>
                      <a:pt x="51" y="78"/>
                    </a:lnTo>
                    <a:lnTo>
                      <a:pt x="46" y="82"/>
                    </a:lnTo>
                    <a:lnTo>
                      <a:pt x="42" y="93"/>
                    </a:lnTo>
                    <a:lnTo>
                      <a:pt x="39" y="98"/>
                    </a:lnTo>
                    <a:lnTo>
                      <a:pt x="38" y="102"/>
                    </a:lnTo>
                    <a:lnTo>
                      <a:pt x="33" y="113"/>
                    </a:lnTo>
                    <a:lnTo>
                      <a:pt x="29" y="119"/>
                    </a:lnTo>
                    <a:lnTo>
                      <a:pt x="28" y="128"/>
                    </a:lnTo>
                    <a:lnTo>
                      <a:pt x="28" y="134"/>
                    </a:lnTo>
                    <a:lnTo>
                      <a:pt x="25" y="140"/>
                    </a:lnTo>
                    <a:lnTo>
                      <a:pt x="25" y="141"/>
                    </a:lnTo>
                    <a:lnTo>
                      <a:pt x="24" y="140"/>
                    </a:lnTo>
                    <a:lnTo>
                      <a:pt x="23" y="141"/>
                    </a:lnTo>
                    <a:lnTo>
                      <a:pt x="22" y="149"/>
                    </a:lnTo>
                    <a:lnTo>
                      <a:pt x="19" y="160"/>
                    </a:lnTo>
                    <a:lnTo>
                      <a:pt x="20" y="166"/>
                    </a:lnTo>
                    <a:lnTo>
                      <a:pt x="17" y="179"/>
                    </a:lnTo>
                    <a:lnTo>
                      <a:pt x="14" y="190"/>
                    </a:lnTo>
                    <a:lnTo>
                      <a:pt x="14" y="201"/>
                    </a:lnTo>
                    <a:lnTo>
                      <a:pt x="12" y="212"/>
                    </a:lnTo>
                    <a:lnTo>
                      <a:pt x="9" y="223"/>
                    </a:lnTo>
                    <a:lnTo>
                      <a:pt x="8" y="236"/>
                    </a:lnTo>
                    <a:lnTo>
                      <a:pt x="4" y="258"/>
                    </a:lnTo>
                    <a:lnTo>
                      <a:pt x="0" y="282"/>
                    </a:lnTo>
                    <a:lnTo>
                      <a:pt x="2" y="283"/>
                    </a:lnTo>
                    <a:lnTo>
                      <a:pt x="4" y="283"/>
                    </a:lnTo>
                    <a:lnTo>
                      <a:pt x="7" y="281"/>
                    </a:lnTo>
                    <a:lnTo>
                      <a:pt x="9" y="27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4" name="Freeform 2041"/>
              <p:cNvSpPr>
                <a:spLocks/>
              </p:cNvSpPr>
              <p:nvPr/>
            </p:nvSpPr>
            <p:spPr bwMode="auto">
              <a:xfrm>
                <a:off x="1579" y="1004"/>
                <a:ext cx="4" cy="11"/>
              </a:xfrm>
              <a:custGeom>
                <a:avLst/>
                <a:gdLst>
                  <a:gd name="T0" fmla="*/ 0 w 4"/>
                  <a:gd name="T1" fmla="*/ 11 h 11"/>
                  <a:gd name="T2" fmla="*/ 1 w 4"/>
                  <a:gd name="T3" fmla="*/ 10 h 11"/>
                  <a:gd name="T4" fmla="*/ 0 w 4"/>
                  <a:gd name="T5" fmla="*/ 11 h 11"/>
                  <a:gd name="T6" fmla="*/ 4 w 4"/>
                  <a:gd name="T7" fmla="*/ 0 h 11"/>
                  <a:gd name="T8" fmla="*/ 3 w 4"/>
                  <a:gd name="T9" fmla="*/ 4 h 11"/>
                  <a:gd name="T10" fmla="*/ 4 w 4"/>
                  <a:gd name="T11" fmla="*/ 4 h 11"/>
                  <a:gd name="T12" fmla="*/ 0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5" name="Freeform 2042"/>
              <p:cNvSpPr>
                <a:spLocks/>
              </p:cNvSpPr>
              <p:nvPr/>
            </p:nvSpPr>
            <p:spPr bwMode="auto">
              <a:xfrm>
                <a:off x="1585" y="989"/>
                <a:ext cx="3" cy="8"/>
              </a:xfrm>
              <a:custGeom>
                <a:avLst/>
                <a:gdLst>
                  <a:gd name="T0" fmla="*/ 0 w 3"/>
                  <a:gd name="T1" fmla="*/ 8 h 8"/>
                  <a:gd name="T2" fmla="*/ 0 w 3"/>
                  <a:gd name="T3" fmla="*/ 5 h 8"/>
                  <a:gd name="T4" fmla="*/ 3 w 3"/>
                  <a:gd name="T5" fmla="*/ 0 h 8"/>
                  <a:gd name="T6" fmla="*/ 3 w 3"/>
                  <a:gd name="T7" fmla="*/ 1 h 8"/>
                  <a:gd name="T8" fmla="*/ 0 w 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6" name="Freeform 2043"/>
              <p:cNvSpPr>
                <a:spLocks/>
              </p:cNvSpPr>
              <p:nvPr/>
            </p:nvSpPr>
            <p:spPr bwMode="auto">
              <a:xfrm>
                <a:off x="1567" y="999"/>
                <a:ext cx="3" cy="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0 w 3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7" name="Freeform 2044"/>
              <p:cNvSpPr>
                <a:spLocks/>
              </p:cNvSpPr>
              <p:nvPr/>
            </p:nvSpPr>
            <p:spPr bwMode="auto">
              <a:xfrm>
                <a:off x="1492" y="767"/>
                <a:ext cx="195" cy="350"/>
              </a:xfrm>
              <a:custGeom>
                <a:avLst/>
                <a:gdLst>
                  <a:gd name="T0" fmla="*/ 187 w 195"/>
                  <a:gd name="T1" fmla="*/ 11 h 350"/>
                  <a:gd name="T2" fmla="*/ 180 w 195"/>
                  <a:gd name="T3" fmla="*/ 25 h 350"/>
                  <a:gd name="T4" fmla="*/ 176 w 195"/>
                  <a:gd name="T5" fmla="*/ 54 h 350"/>
                  <a:gd name="T6" fmla="*/ 174 w 195"/>
                  <a:gd name="T7" fmla="*/ 68 h 350"/>
                  <a:gd name="T8" fmla="*/ 167 w 195"/>
                  <a:gd name="T9" fmla="*/ 88 h 350"/>
                  <a:gd name="T10" fmla="*/ 142 w 195"/>
                  <a:gd name="T11" fmla="*/ 133 h 350"/>
                  <a:gd name="T12" fmla="*/ 124 w 195"/>
                  <a:gd name="T13" fmla="*/ 164 h 350"/>
                  <a:gd name="T14" fmla="*/ 123 w 195"/>
                  <a:gd name="T15" fmla="*/ 164 h 350"/>
                  <a:gd name="T16" fmla="*/ 91 w 195"/>
                  <a:gd name="T17" fmla="*/ 213 h 350"/>
                  <a:gd name="T18" fmla="*/ 90 w 195"/>
                  <a:gd name="T19" fmla="*/ 220 h 350"/>
                  <a:gd name="T20" fmla="*/ 88 w 195"/>
                  <a:gd name="T21" fmla="*/ 222 h 350"/>
                  <a:gd name="T22" fmla="*/ 89 w 195"/>
                  <a:gd name="T23" fmla="*/ 223 h 350"/>
                  <a:gd name="T24" fmla="*/ 80 w 195"/>
                  <a:gd name="T25" fmla="*/ 238 h 350"/>
                  <a:gd name="T26" fmla="*/ 73 w 195"/>
                  <a:gd name="T27" fmla="*/ 244 h 350"/>
                  <a:gd name="T28" fmla="*/ 45 w 195"/>
                  <a:gd name="T29" fmla="*/ 287 h 350"/>
                  <a:gd name="T30" fmla="*/ 39 w 195"/>
                  <a:gd name="T31" fmla="*/ 293 h 350"/>
                  <a:gd name="T32" fmla="*/ 33 w 195"/>
                  <a:gd name="T33" fmla="*/ 305 h 350"/>
                  <a:gd name="T34" fmla="*/ 55 w 195"/>
                  <a:gd name="T35" fmla="*/ 276 h 350"/>
                  <a:gd name="T36" fmla="*/ 52 w 195"/>
                  <a:gd name="T37" fmla="*/ 283 h 350"/>
                  <a:gd name="T38" fmla="*/ 28 w 195"/>
                  <a:gd name="T39" fmla="*/ 312 h 350"/>
                  <a:gd name="T40" fmla="*/ 12 w 195"/>
                  <a:gd name="T41" fmla="*/ 331 h 350"/>
                  <a:gd name="T42" fmla="*/ 7 w 195"/>
                  <a:gd name="T43" fmla="*/ 338 h 350"/>
                  <a:gd name="T44" fmla="*/ 14 w 195"/>
                  <a:gd name="T45" fmla="*/ 331 h 350"/>
                  <a:gd name="T46" fmla="*/ 2 w 195"/>
                  <a:gd name="T47" fmla="*/ 346 h 350"/>
                  <a:gd name="T48" fmla="*/ 7 w 195"/>
                  <a:gd name="T49" fmla="*/ 343 h 350"/>
                  <a:gd name="T50" fmla="*/ 13 w 195"/>
                  <a:gd name="T51" fmla="*/ 339 h 350"/>
                  <a:gd name="T52" fmla="*/ 26 w 195"/>
                  <a:gd name="T53" fmla="*/ 329 h 350"/>
                  <a:gd name="T54" fmla="*/ 23 w 195"/>
                  <a:gd name="T55" fmla="*/ 326 h 350"/>
                  <a:gd name="T56" fmla="*/ 32 w 195"/>
                  <a:gd name="T57" fmla="*/ 322 h 350"/>
                  <a:gd name="T58" fmla="*/ 33 w 195"/>
                  <a:gd name="T59" fmla="*/ 314 h 350"/>
                  <a:gd name="T60" fmla="*/ 16 w 195"/>
                  <a:gd name="T61" fmla="*/ 331 h 350"/>
                  <a:gd name="T62" fmla="*/ 41 w 195"/>
                  <a:gd name="T63" fmla="*/ 305 h 350"/>
                  <a:gd name="T64" fmla="*/ 44 w 195"/>
                  <a:gd name="T65" fmla="*/ 305 h 350"/>
                  <a:gd name="T66" fmla="*/ 62 w 195"/>
                  <a:gd name="T67" fmla="*/ 283 h 350"/>
                  <a:gd name="T68" fmla="*/ 72 w 195"/>
                  <a:gd name="T69" fmla="*/ 268 h 350"/>
                  <a:gd name="T70" fmla="*/ 79 w 195"/>
                  <a:gd name="T71" fmla="*/ 263 h 350"/>
                  <a:gd name="T72" fmla="*/ 83 w 195"/>
                  <a:gd name="T73" fmla="*/ 252 h 350"/>
                  <a:gd name="T74" fmla="*/ 77 w 195"/>
                  <a:gd name="T75" fmla="*/ 259 h 350"/>
                  <a:gd name="T76" fmla="*/ 93 w 195"/>
                  <a:gd name="T77" fmla="*/ 226 h 350"/>
                  <a:gd name="T78" fmla="*/ 99 w 195"/>
                  <a:gd name="T79" fmla="*/ 221 h 350"/>
                  <a:gd name="T80" fmla="*/ 119 w 195"/>
                  <a:gd name="T81" fmla="*/ 190 h 350"/>
                  <a:gd name="T82" fmla="*/ 124 w 195"/>
                  <a:gd name="T83" fmla="*/ 185 h 350"/>
                  <a:gd name="T84" fmla="*/ 136 w 195"/>
                  <a:gd name="T85" fmla="*/ 162 h 350"/>
                  <a:gd name="T86" fmla="*/ 157 w 195"/>
                  <a:gd name="T87" fmla="*/ 133 h 350"/>
                  <a:gd name="T88" fmla="*/ 170 w 195"/>
                  <a:gd name="T89" fmla="*/ 108 h 350"/>
                  <a:gd name="T90" fmla="*/ 183 w 195"/>
                  <a:gd name="T91" fmla="*/ 59 h 350"/>
                  <a:gd name="T92" fmla="*/ 190 w 195"/>
                  <a:gd name="T93" fmla="*/ 27 h 350"/>
                  <a:gd name="T94" fmla="*/ 193 w 195"/>
                  <a:gd name="T95" fmla="*/ 2 h 350"/>
                  <a:gd name="T96" fmla="*/ 186 w 195"/>
                  <a:gd name="T97" fmla="*/ 6 h 3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5" h="350">
                    <a:moveTo>
                      <a:pt x="186" y="6"/>
                    </a:moveTo>
                    <a:lnTo>
                      <a:pt x="188" y="3"/>
                    </a:lnTo>
                    <a:lnTo>
                      <a:pt x="188" y="6"/>
                    </a:lnTo>
                    <a:lnTo>
                      <a:pt x="187" y="11"/>
                    </a:lnTo>
                    <a:lnTo>
                      <a:pt x="183" y="18"/>
                    </a:lnTo>
                    <a:lnTo>
                      <a:pt x="181" y="22"/>
                    </a:lnTo>
                    <a:lnTo>
                      <a:pt x="182" y="21"/>
                    </a:lnTo>
                    <a:lnTo>
                      <a:pt x="180" y="25"/>
                    </a:lnTo>
                    <a:lnTo>
                      <a:pt x="177" y="32"/>
                    </a:lnTo>
                    <a:lnTo>
                      <a:pt x="179" y="32"/>
                    </a:lnTo>
                    <a:lnTo>
                      <a:pt x="179" y="34"/>
                    </a:lnTo>
                    <a:lnTo>
                      <a:pt x="176" y="54"/>
                    </a:lnTo>
                    <a:lnTo>
                      <a:pt x="176" y="59"/>
                    </a:lnTo>
                    <a:lnTo>
                      <a:pt x="175" y="66"/>
                    </a:lnTo>
                    <a:lnTo>
                      <a:pt x="174" y="71"/>
                    </a:lnTo>
                    <a:lnTo>
                      <a:pt x="174" y="68"/>
                    </a:lnTo>
                    <a:lnTo>
                      <a:pt x="172" y="69"/>
                    </a:lnTo>
                    <a:lnTo>
                      <a:pt x="170" y="75"/>
                    </a:lnTo>
                    <a:lnTo>
                      <a:pt x="170" y="80"/>
                    </a:lnTo>
                    <a:lnTo>
                      <a:pt x="167" y="88"/>
                    </a:lnTo>
                    <a:lnTo>
                      <a:pt x="161" y="102"/>
                    </a:lnTo>
                    <a:lnTo>
                      <a:pt x="152" y="116"/>
                    </a:lnTo>
                    <a:lnTo>
                      <a:pt x="147" y="124"/>
                    </a:lnTo>
                    <a:lnTo>
                      <a:pt x="142" y="133"/>
                    </a:lnTo>
                    <a:lnTo>
                      <a:pt x="136" y="141"/>
                    </a:lnTo>
                    <a:lnTo>
                      <a:pt x="133" y="149"/>
                    </a:lnTo>
                    <a:lnTo>
                      <a:pt x="128" y="157"/>
                    </a:lnTo>
                    <a:lnTo>
                      <a:pt x="124" y="164"/>
                    </a:lnTo>
                    <a:lnTo>
                      <a:pt x="120" y="174"/>
                    </a:lnTo>
                    <a:lnTo>
                      <a:pt x="118" y="175"/>
                    </a:lnTo>
                    <a:lnTo>
                      <a:pt x="120" y="170"/>
                    </a:lnTo>
                    <a:lnTo>
                      <a:pt x="123" y="164"/>
                    </a:lnTo>
                    <a:lnTo>
                      <a:pt x="124" y="162"/>
                    </a:lnTo>
                    <a:lnTo>
                      <a:pt x="123" y="162"/>
                    </a:lnTo>
                    <a:lnTo>
                      <a:pt x="106" y="187"/>
                    </a:lnTo>
                    <a:lnTo>
                      <a:pt x="91" y="213"/>
                    </a:lnTo>
                    <a:lnTo>
                      <a:pt x="91" y="215"/>
                    </a:lnTo>
                    <a:lnTo>
                      <a:pt x="93" y="215"/>
                    </a:lnTo>
                    <a:lnTo>
                      <a:pt x="93" y="216"/>
                    </a:lnTo>
                    <a:lnTo>
                      <a:pt x="90" y="220"/>
                    </a:lnTo>
                    <a:lnTo>
                      <a:pt x="90" y="218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8" y="222"/>
                    </a:lnTo>
                    <a:lnTo>
                      <a:pt x="88" y="223"/>
                    </a:lnTo>
                    <a:lnTo>
                      <a:pt x="89" y="221"/>
                    </a:lnTo>
                    <a:lnTo>
                      <a:pt x="89" y="222"/>
                    </a:lnTo>
                    <a:lnTo>
                      <a:pt x="89" y="223"/>
                    </a:lnTo>
                    <a:lnTo>
                      <a:pt x="87" y="228"/>
                    </a:lnTo>
                    <a:lnTo>
                      <a:pt x="83" y="235"/>
                    </a:lnTo>
                    <a:lnTo>
                      <a:pt x="80" y="240"/>
                    </a:lnTo>
                    <a:lnTo>
                      <a:pt x="80" y="238"/>
                    </a:lnTo>
                    <a:lnTo>
                      <a:pt x="82" y="236"/>
                    </a:lnTo>
                    <a:lnTo>
                      <a:pt x="80" y="236"/>
                    </a:lnTo>
                    <a:lnTo>
                      <a:pt x="79" y="237"/>
                    </a:lnTo>
                    <a:lnTo>
                      <a:pt x="73" y="244"/>
                    </a:lnTo>
                    <a:lnTo>
                      <a:pt x="67" y="256"/>
                    </a:lnTo>
                    <a:lnTo>
                      <a:pt x="60" y="266"/>
                    </a:lnTo>
                    <a:lnTo>
                      <a:pt x="45" y="285"/>
                    </a:lnTo>
                    <a:lnTo>
                      <a:pt x="45" y="287"/>
                    </a:lnTo>
                    <a:lnTo>
                      <a:pt x="44" y="288"/>
                    </a:lnTo>
                    <a:lnTo>
                      <a:pt x="41" y="293"/>
                    </a:lnTo>
                    <a:lnTo>
                      <a:pt x="41" y="292"/>
                    </a:lnTo>
                    <a:lnTo>
                      <a:pt x="39" y="293"/>
                    </a:lnTo>
                    <a:lnTo>
                      <a:pt x="34" y="298"/>
                    </a:lnTo>
                    <a:lnTo>
                      <a:pt x="32" y="303"/>
                    </a:lnTo>
                    <a:lnTo>
                      <a:pt x="28" y="309"/>
                    </a:lnTo>
                    <a:lnTo>
                      <a:pt x="33" y="305"/>
                    </a:lnTo>
                    <a:lnTo>
                      <a:pt x="43" y="292"/>
                    </a:lnTo>
                    <a:lnTo>
                      <a:pt x="47" y="288"/>
                    </a:lnTo>
                    <a:lnTo>
                      <a:pt x="52" y="281"/>
                    </a:lnTo>
                    <a:lnTo>
                      <a:pt x="55" y="276"/>
                    </a:lnTo>
                    <a:lnTo>
                      <a:pt x="57" y="274"/>
                    </a:lnTo>
                    <a:lnTo>
                      <a:pt x="58" y="274"/>
                    </a:lnTo>
                    <a:lnTo>
                      <a:pt x="55" y="277"/>
                    </a:lnTo>
                    <a:lnTo>
                      <a:pt x="52" y="283"/>
                    </a:lnTo>
                    <a:lnTo>
                      <a:pt x="48" y="288"/>
                    </a:lnTo>
                    <a:lnTo>
                      <a:pt x="41" y="300"/>
                    </a:lnTo>
                    <a:lnTo>
                      <a:pt x="34" y="308"/>
                    </a:lnTo>
                    <a:lnTo>
                      <a:pt x="28" y="312"/>
                    </a:lnTo>
                    <a:lnTo>
                      <a:pt x="23" y="318"/>
                    </a:lnTo>
                    <a:lnTo>
                      <a:pt x="21" y="323"/>
                    </a:lnTo>
                    <a:lnTo>
                      <a:pt x="16" y="328"/>
                    </a:lnTo>
                    <a:lnTo>
                      <a:pt x="12" y="331"/>
                    </a:lnTo>
                    <a:lnTo>
                      <a:pt x="11" y="331"/>
                    </a:lnTo>
                    <a:lnTo>
                      <a:pt x="11" y="333"/>
                    </a:lnTo>
                    <a:lnTo>
                      <a:pt x="6" y="338"/>
                    </a:lnTo>
                    <a:lnTo>
                      <a:pt x="7" y="338"/>
                    </a:lnTo>
                    <a:lnTo>
                      <a:pt x="11" y="335"/>
                    </a:lnTo>
                    <a:lnTo>
                      <a:pt x="18" y="326"/>
                    </a:lnTo>
                    <a:lnTo>
                      <a:pt x="16" y="330"/>
                    </a:lnTo>
                    <a:lnTo>
                      <a:pt x="14" y="331"/>
                    </a:lnTo>
                    <a:lnTo>
                      <a:pt x="12" y="335"/>
                    </a:lnTo>
                    <a:lnTo>
                      <a:pt x="9" y="339"/>
                    </a:lnTo>
                    <a:lnTo>
                      <a:pt x="6" y="341"/>
                    </a:lnTo>
                    <a:lnTo>
                      <a:pt x="2" y="346"/>
                    </a:lnTo>
                    <a:lnTo>
                      <a:pt x="0" y="350"/>
                    </a:lnTo>
                    <a:lnTo>
                      <a:pt x="1" y="349"/>
                    </a:lnTo>
                    <a:lnTo>
                      <a:pt x="7" y="344"/>
                    </a:lnTo>
                    <a:lnTo>
                      <a:pt x="7" y="343"/>
                    </a:lnTo>
                    <a:lnTo>
                      <a:pt x="17" y="333"/>
                    </a:lnTo>
                    <a:lnTo>
                      <a:pt x="17" y="334"/>
                    </a:lnTo>
                    <a:lnTo>
                      <a:pt x="16" y="335"/>
                    </a:lnTo>
                    <a:lnTo>
                      <a:pt x="13" y="339"/>
                    </a:lnTo>
                    <a:lnTo>
                      <a:pt x="14" y="340"/>
                    </a:lnTo>
                    <a:lnTo>
                      <a:pt x="14" y="339"/>
                    </a:lnTo>
                    <a:lnTo>
                      <a:pt x="18" y="336"/>
                    </a:lnTo>
                    <a:lnTo>
                      <a:pt x="26" y="329"/>
                    </a:lnTo>
                    <a:lnTo>
                      <a:pt x="26" y="328"/>
                    </a:lnTo>
                    <a:lnTo>
                      <a:pt x="24" y="329"/>
                    </a:lnTo>
                    <a:lnTo>
                      <a:pt x="19" y="334"/>
                    </a:lnTo>
                    <a:lnTo>
                      <a:pt x="23" y="326"/>
                    </a:lnTo>
                    <a:lnTo>
                      <a:pt x="27" y="324"/>
                    </a:lnTo>
                    <a:lnTo>
                      <a:pt x="28" y="323"/>
                    </a:lnTo>
                    <a:lnTo>
                      <a:pt x="29" y="323"/>
                    </a:lnTo>
                    <a:lnTo>
                      <a:pt x="32" y="322"/>
                    </a:lnTo>
                    <a:lnTo>
                      <a:pt x="34" y="317"/>
                    </a:lnTo>
                    <a:lnTo>
                      <a:pt x="34" y="315"/>
                    </a:lnTo>
                    <a:lnTo>
                      <a:pt x="37" y="312"/>
                    </a:lnTo>
                    <a:lnTo>
                      <a:pt x="33" y="314"/>
                    </a:lnTo>
                    <a:lnTo>
                      <a:pt x="28" y="320"/>
                    </a:lnTo>
                    <a:lnTo>
                      <a:pt x="18" y="329"/>
                    </a:lnTo>
                    <a:lnTo>
                      <a:pt x="14" y="333"/>
                    </a:lnTo>
                    <a:lnTo>
                      <a:pt x="16" y="331"/>
                    </a:lnTo>
                    <a:lnTo>
                      <a:pt x="14" y="333"/>
                    </a:lnTo>
                    <a:lnTo>
                      <a:pt x="21" y="325"/>
                    </a:lnTo>
                    <a:lnTo>
                      <a:pt x="28" y="318"/>
                    </a:lnTo>
                    <a:lnTo>
                      <a:pt x="41" y="305"/>
                    </a:lnTo>
                    <a:lnTo>
                      <a:pt x="42" y="304"/>
                    </a:lnTo>
                    <a:lnTo>
                      <a:pt x="44" y="303"/>
                    </a:lnTo>
                    <a:lnTo>
                      <a:pt x="45" y="303"/>
                    </a:lnTo>
                    <a:lnTo>
                      <a:pt x="44" y="305"/>
                    </a:lnTo>
                    <a:lnTo>
                      <a:pt x="48" y="302"/>
                    </a:lnTo>
                    <a:lnTo>
                      <a:pt x="52" y="298"/>
                    </a:lnTo>
                    <a:lnTo>
                      <a:pt x="57" y="289"/>
                    </a:lnTo>
                    <a:lnTo>
                      <a:pt x="62" y="283"/>
                    </a:lnTo>
                    <a:lnTo>
                      <a:pt x="67" y="277"/>
                    </a:lnTo>
                    <a:lnTo>
                      <a:pt x="72" y="269"/>
                    </a:lnTo>
                    <a:lnTo>
                      <a:pt x="70" y="269"/>
                    </a:lnTo>
                    <a:lnTo>
                      <a:pt x="72" y="268"/>
                    </a:lnTo>
                    <a:lnTo>
                      <a:pt x="75" y="262"/>
                    </a:lnTo>
                    <a:lnTo>
                      <a:pt x="77" y="263"/>
                    </a:lnTo>
                    <a:lnTo>
                      <a:pt x="78" y="263"/>
                    </a:lnTo>
                    <a:lnTo>
                      <a:pt x="79" y="263"/>
                    </a:lnTo>
                    <a:lnTo>
                      <a:pt x="85" y="253"/>
                    </a:lnTo>
                    <a:lnTo>
                      <a:pt x="87" y="249"/>
                    </a:lnTo>
                    <a:lnTo>
                      <a:pt x="87" y="248"/>
                    </a:lnTo>
                    <a:lnTo>
                      <a:pt x="83" y="252"/>
                    </a:lnTo>
                    <a:lnTo>
                      <a:pt x="80" y="258"/>
                    </a:lnTo>
                    <a:lnTo>
                      <a:pt x="78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83" y="247"/>
                    </a:lnTo>
                    <a:lnTo>
                      <a:pt x="89" y="237"/>
                    </a:lnTo>
                    <a:lnTo>
                      <a:pt x="89" y="233"/>
                    </a:lnTo>
                    <a:lnTo>
                      <a:pt x="93" y="226"/>
                    </a:lnTo>
                    <a:lnTo>
                      <a:pt x="98" y="218"/>
                    </a:lnTo>
                    <a:lnTo>
                      <a:pt x="100" y="213"/>
                    </a:lnTo>
                    <a:lnTo>
                      <a:pt x="100" y="215"/>
                    </a:lnTo>
                    <a:lnTo>
                      <a:pt x="99" y="221"/>
                    </a:lnTo>
                    <a:lnTo>
                      <a:pt x="105" y="211"/>
                    </a:lnTo>
                    <a:lnTo>
                      <a:pt x="109" y="202"/>
                    </a:lnTo>
                    <a:lnTo>
                      <a:pt x="114" y="196"/>
                    </a:lnTo>
                    <a:lnTo>
                      <a:pt x="119" y="190"/>
                    </a:lnTo>
                    <a:lnTo>
                      <a:pt x="123" y="182"/>
                    </a:lnTo>
                    <a:lnTo>
                      <a:pt x="123" y="184"/>
                    </a:lnTo>
                    <a:lnTo>
                      <a:pt x="123" y="186"/>
                    </a:lnTo>
                    <a:lnTo>
                      <a:pt x="124" y="185"/>
                    </a:lnTo>
                    <a:lnTo>
                      <a:pt x="128" y="179"/>
                    </a:lnTo>
                    <a:lnTo>
                      <a:pt x="130" y="176"/>
                    </a:lnTo>
                    <a:lnTo>
                      <a:pt x="133" y="170"/>
                    </a:lnTo>
                    <a:lnTo>
                      <a:pt x="136" y="162"/>
                    </a:lnTo>
                    <a:lnTo>
                      <a:pt x="147" y="146"/>
                    </a:lnTo>
                    <a:lnTo>
                      <a:pt x="149" y="145"/>
                    </a:lnTo>
                    <a:lnTo>
                      <a:pt x="156" y="135"/>
                    </a:lnTo>
                    <a:lnTo>
                      <a:pt x="157" y="133"/>
                    </a:lnTo>
                    <a:lnTo>
                      <a:pt x="160" y="129"/>
                    </a:lnTo>
                    <a:lnTo>
                      <a:pt x="165" y="121"/>
                    </a:lnTo>
                    <a:lnTo>
                      <a:pt x="167" y="115"/>
                    </a:lnTo>
                    <a:lnTo>
                      <a:pt x="170" y="108"/>
                    </a:lnTo>
                    <a:lnTo>
                      <a:pt x="176" y="97"/>
                    </a:lnTo>
                    <a:lnTo>
                      <a:pt x="180" y="87"/>
                    </a:lnTo>
                    <a:lnTo>
                      <a:pt x="185" y="66"/>
                    </a:lnTo>
                    <a:lnTo>
                      <a:pt x="183" y="59"/>
                    </a:lnTo>
                    <a:lnTo>
                      <a:pt x="183" y="58"/>
                    </a:lnTo>
                    <a:lnTo>
                      <a:pt x="182" y="61"/>
                    </a:lnTo>
                    <a:lnTo>
                      <a:pt x="187" y="38"/>
                    </a:lnTo>
                    <a:lnTo>
                      <a:pt x="190" y="27"/>
                    </a:lnTo>
                    <a:lnTo>
                      <a:pt x="195" y="16"/>
                    </a:lnTo>
                    <a:lnTo>
                      <a:pt x="195" y="13"/>
                    </a:lnTo>
                    <a:lnTo>
                      <a:pt x="195" y="8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2" y="0"/>
                    </a:lnTo>
                    <a:lnTo>
                      <a:pt x="190" y="1"/>
                    </a:lnTo>
                    <a:lnTo>
                      <a:pt x="186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8" name="Freeform 2045"/>
              <p:cNvSpPr>
                <a:spLocks/>
              </p:cNvSpPr>
              <p:nvPr/>
            </p:nvSpPr>
            <p:spPr bwMode="auto">
              <a:xfrm>
                <a:off x="1500" y="1092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3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69" name="Freeform 2046"/>
              <p:cNvSpPr>
                <a:spLocks/>
              </p:cNvSpPr>
              <p:nvPr/>
            </p:nvSpPr>
            <p:spPr bwMode="auto">
              <a:xfrm>
                <a:off x="1735" y="640"/>
                <a:ext cx="6" cy="25"/>
              </a:xfrm>
              <a:custGeom>
                <a:avLst/>
                <a:gdLst>
                  <a:gd name="T0" fmla="*/ 6 w 6"/>
                  <a:gd name="T1" fmla="*/ 11 h 25"/>
                  <a:gd name="T2" fmla="*/ 6 w 6"/>
                  <a:gd name="T3" fmla="*/ 2 h 25"/>
                  <a:gd name="T4" fmla="*/ 6 w 6"/>
                  <a:gd name="T5" fmla="*/ 0 h 25"/>
                  <a:gd name="T6" fmla="*/ 6 w 6"/>
                  <a:gd name="T7" fmla="*/ 1 h 25"/>
                  <a:gd name="T8" fmla="*/ 4 w 6"/>
                  <a:gd name="T9" fmla="*/ 14 h 25"/>
                  <a:gd name="T10" fmla="*/ 0 w 6"/>
                  <a:gd name="T11" fmla="*/ 25 h 25"/>
                  <a:gd name="T12" fmla="*/ 1 w 6"/>
                  <a:gd name="T13" fmla="*/ 24 h 25"/>
                  <a:gd name="T14" fmla="*/ 3 w 6"/>
                  <a:gd name="T15" fmla="*/ 20 h 25"/>
                  <a:gd name="T16" fmla="*/ 6 w 6"/>
                  <a:gd name="T17" fmla="*/ 11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5">
                    <a:moveTo>
                      <a:pt x="6" y="11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0" name="Freeform 2047"/>
              <p:cNvSpPr>
                <a:spLocks/>
              </p:cNvSpPr>
              <p:nvPr/>
            </p:nvSpPr>
            <p:spPr bwMode="auto">
              <a:xfrm>
                <a:off x="1591" y="987"/>
                <a:ext cx="4" cy="10"/>
              </a:xfrm>
              <a:custGeom>
                <a:avLst/>
                <a:gdLst>
                  <a:gd name="T0" fmla="*/ 0 w 4"/>
                  <a:gd name="T1" fmla="*/ 10 h 10"/>
                  <a:gd name="T2" fmla="*/ 4 w 4"/>
                  <a:gd name="T3" fmla="*/ 0 h 10"/>
                  <a:gd name="T4" fmla="*/ 2 w 4"/>
                  <a:gd name="T5" fmla="*/ 1 h 10"/>
                  <a:gd name="T6" fmla="*/ 0 w 4"/>
                  <a:gd name="T7" fmla="*/ 5 h 10"/>
                  <a:gd name="T8" fmla="*/ 0 w 4"/>
                  <a:gd name="T9" fmla="*/ 6 h 10"/>
                  <a:gd name="T10" fmla="*/ 0 w 4"/>
                  <a:gd name="T11" fmla="*/ 7 h 10"/>
                  <a:gd name="T12" fmla="*/ 0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1" name="Freeform 2048"/>
              <p:cNvSpPr>
                <a:spLocks/>
              </p:cNvSpPr>
              <p:nvPr/>
            </p:nvSpPr>
            <p:spPr bwMode="auto">
              <a:xfrm>
                <a:off x="1735" y="614"/>
                <a:ext cx="3" cy="10"/>
              </a:xfrm>
              <a:custGeom>
                <a:avLst/>
                <a:gdLst>
                  <a:gd name="T0" fmla="*/ 1 w 3"/>
                  <a:gd name="T1" fmla="*/ 1 h 10"/>
                  <a:gd name="T2" fmla="*/ 1 w 3"/>
                  <a:gd name="T3" fmla="*/ 0 h 10"/>
                  <a:gd name="T4" fmla="*/ 0 w 3"/>
                  <a:gd name="T5" fmla="*/ 2 h 10"/>
                  <a:gd name="T6" fmla="*/ 0 w 3"/>
                  <a:gd name="T7" fmla="*/ 10 h 10"/>
                  <a:gd name="T8" fmla="*/ 1 w 3"/>
                  <a:gd name="T9" fmla="*/ 4 h 10"/>
                  <a:gd name="T10" fmla="*/ 3 w 3"/>
                  <a:gd name="T11" fmla="*/ 1 h 10"/>
                  <a:gd name="T12" fmla="*/ 1 w 3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2" name="Freeform 2049"/>
              <p:cNvSpPr>
                <a:spLocks/>
              </p:cNvSpPr>
              <p:nvPr/>
            </p:nvSpPr>
            <p:spPr bwMode="auto">
              <a:xfrm>
                <a:off x="1736" y="591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3 w 4"/>
                  <a:gd name="T3" fmla="*/ 0 h 10"/>
                  <a:gd name="T4" fmla="*/ 2 w 4"/>
                  <a:gd name="T5" fmla="*/ 5 h 10"/>
                  <a:gd name="T6" fmla="*/ 0 w 4"/>
                  <a:gd name="T7" fmla="*/ 10 h 10"/>
                  <a:gd name="T8" fmla="*/ 3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3" name="Freeform 2050"/>
              <p:cNvSpPr>
                <a:spLocks/>
              </p:cNvSpPr>
              <p:nvPr/>
            </p:nvSpPr>
            <p:spPr bwMode="auto">
              <a:xfrm>
                <a:off x="1726" y="605"/>
                <a:ext cx="9" cy="34"/>
              </a:xfrm>
              <a:custGeom>
                <a:avLst/>
                <a:gdLst>
                  <a:gd name="T0" fmla="*/ 3 w 9"/>
                  <a:gd name="T1" fmla="*/ 34 h 34"/>
                  <a:gd name="T2" fmla="*/ 4 w 9"/>
                  <a:gd name="T3" fmla="*/ 26 h 34"/>
                  <a:gd name="T4" fmla="*/ 5 w 9"/>
                  <a:gd name="T5" fmla="*/ 21 h 34"/>
                  <a:gd name="T6" fmla="*/ 5 w 9"/>
                  <a:gd name="T7" fmla="*/ 16 h 34"/>
                  <a:gd name="T8" fmla="*/ 8 w 9"/>
                  <a:gd name="T9" fmla="*/ 10 h 34"/>
                  <a:gd name="T10" fmla="*/ 9 w 9"/>
                  <a:gd name="T11" fmla="*/ 3 h 34"/>
                  <a:gd name="T12" fmla="*/ 9 w 9"/>
                  <a:gd name="T13" fmla="*/ 0 h 34"/>
                  <a:gd name="T14" fmla="*/ 8 w 9"/>
                  <a:gd name="T15" fmla="*/ 0 h 34"/>
                  <a:gd name="T16" fmla="*/ 7 w 9"/>
                  <a:gd name="T17" fmla="*/ 3 h 34"/>
                  <a:gd name="T18" fmla="*/ 5 w 9"/>
                  <a:gd name="T19" fmla="*/ 5 h 34"/>
                  <a:gd name="T20" fmla="*/ 7 w 9"/>
                  <a:gd name="T21" fmla="*/ 6 h 34"/>
                  <a:gd name="T22" fmla="*/ 7 w 9"/>
                  <a:gd name="T23" fmla="*/ 8 h 34"/>
                  <a:gd name="T24" fmla="*/ 7 w 9"/>
                  <a:gd name="T25" fmla="*/ 13 h 34"/>
                  <a:gd name="T26" fmla="*/ 4 w 9"/>
                  <a:gd name="T27" fmla="*/ 20 h 34"/>
                  <a:gd name="T28" fmla="*/ 2 w 9"/>
                  <a:gd name="T29" fmla="*/ 25 h 34"/>
                  <a:gd name="T30" fmla="*/ 0 w 9"/>
                  <a:gd name="T31" fmla="*/ 31 h 34"/>
                  <a:gd name="T32" fmla="*/ 0 w 9"/>
                  <a:gd name="T33" fmla="*/ 32 h 34"/>
                  <a:gd name="T34" fmla="*/ 2 w 9"/>
                  <a:gd name="T35" fmla="*/ 31 h 34"/>
                  <a:gd name="T36" fmla="*/ 3 w 9"/>
                  <a:gd name="T37" fmla="*/ 31 h 34"/>
                  <a:gd name="T38" fmla="*/ 3 w 9"/>
                  <a:gd name="T39" fmla="*/ 34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34">
                    <a:moveTo>
                      <a:pt x="3" y="34"/>
                    </a:moveTo>
                    <a:lnTo>
                      <a:pt x="4" y="26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8" y="10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7" y="1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4" name="Freeform 2051"/>
              <p:cNvSpPr>
                <a:spLocks/>
              </p:cNvSpPr>
              <p:nvPr/>
            </p:nvSpPr>
            <p:spPr bwMode="auto">
              <a:xfrm>
                <a:off x="1735" y="590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1 w 1"/>
                  <a:gd name="T5" fmla="*/ 4 h 6"/>
                  <a:gd name="T6" fmla="*/ 1 w 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5" name="Freeform 2052"/>
              <p:cNvSpPr>
                <a:spLocks/>
              </p:cNvSpPr>
              <p:nvPr/>
            </p:nvSpPr>
            <p:spPr bwMode="auto">
              <a:xfrm>
                <a:off x="1723" y="632"/>
                <a:ext cx="2" cy="10"/>
              </a:xfrm>
              <a:custGeom>
                <a:avLst/>
                <a:gdLst>
                  <a:gd name="T0" fmla="*/ 1 w 2"/>
                  <a:gd name="T1" fmla="*/ 5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5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6" name="Freeform 2053"/>
              <p:cNvSpPr>
                <a:spLocks/>
              </p:cNvSpPr>
              <p:nvPr/>
            </p:nvSpPr>
            <p:spPr bwMode="auto">
              <a:xfrm>
                <a:off x="1721" y="623"/>
                <a:ext cx="3" cy="8"/>
              </a:xfrm>
              <a:custGeom>
                <a:avLst/>
                <a:gdLst>
                  <a:gd name="T0" fmla="*/ 2 w 3"/>
                  <a:gd name="T1" fmla="*/ 0 h 8"/>
                  <a:gd name="T2" fmla="*/ 0 w 3"/>
                  <a:gd name="T3" fmla="*/ 5 h 8"/>
                  <a:gd name="T4" fmla="*/ 0 w 3"/>
                  <a:gd name="T5" fmla="*/ 8 h 8"/>
                  <a:gd name="T6" fmla="*/ 2 w 3"/>
                  <a:gd name="T7" fmla="*/ 8 h 8"/>
                  <a:gd name="T8" fmla="*/ 2 w 3"/>
                  <a:gd name="T9" fmla="*/ 7 h 8"/>
                  <a:gd name="T10" fmla="*/ 3 w 3"/>
                  <a:gd name="T11" fmla="*/ 2 h 8"/>
                  <a:gd name="T12" fmla="*/ 2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7" name="Freeform 2054"/>
              <p:cNvSpPr>
                <a:spLocks/>
              </p:cNvSpPr>
              <p:nvPr/>
            </p:nvSpPr>
            <p:spPr bwMode="auto">
              <a:xfrm>
                <a:off x="1695" y="466"/>
                <a:ext cx="111" cy="277"/>
              </a:xfrm>
              <a:custGeom>
                <a:avLst/>
                <a:gdLst>
                  <a:gd name="T0" fmla="*/ 15 w 111"/>
                  <a:gd name="T1" fmla="*/ 261 h 277"/>
                  <a:gd name="T2" fmla="*/ 31 w 111"/>
                  <a:gd name="T3" fmla="*/ 224 h 277"/>
                  <a:gd name="T4" fmla="*/ 36 w 111"/>
                  <a:gd name="T5" fmla="*/ 199 h 277"/>
                  <a:gd name="T6" fmla="*/ 43 w 111"/>
                  <a:gd name="T7" fmla="*/ 164 h 277"/>
                  <a:gd name="T8" fmla="*/ 46 w 111"/>
                  <a:gd name="T9" fmla="*/ 152 h 277"/>
                  <a:gd name="T10" fmla="*/ 50 w 111"/>
                  <a:gd name="T11" fmla="*/ 138 h 277"/>
                  <a:gd name="T12" fmla="*/ 55 w 111"/>
                  <a:gd name="T13" fmla="*/ 125 h 277"/>
                  <a:gd name="T14" fmla="*/ 61 w 111"/>
                  <a:gd name="T15" fmla="*/ 106 h 277"/>
                  <a:gd name="T16" fmla="*/ 66 w 111"/>
                  <a:gd name="T17" fmla="*/ 91 h 277"/>
                  <a:gd name="T18" fmla="*/ 70 w 111"/>
                  <a:gd name="T19" fmla="*/ 78 h 277"/>
                  <a:gd name="T20" fmla="*/ 81 w 111"/>
                  <a:gd name="T21" fmla="*/ 57 h 277"/>
                  <a:gd name="T22" fmla="*/ 86 w 111"/>
                  <a:gd name="T23" fmla="*/ 47 h 277"/>
                  <a:gd name="T24" fmla="*/ 89 w 111"/>
                  <a:gd name="T25" fmla="*/ 46 h 277"/>
                  <a:gd name="T26" fmla="*/ 94 w 111"/>
                  <a:gd name="T27" fmla="*/ 39 h 277"/>
                  <a:gd name="T28" fmla="*/ 97 w 111"/>
                  <a:gd name="T29" fmla="*/ 30 h 277"/>
                  <a:gd name="T30" fmla="*/ 95 w 111"/>
                  <a:gd name="T31" fmla="*/ 31 h 277"/>
                  <a:gd name="T32" fmla="*/ 102 w 111"/>
                  <a:gd name="T33" fmla="*/ 12 h 277"/>
                  <a:gd name="T34" fmla="*/ 111 w 111"/>
                  <a:gd name="T35" fmla="*/ 0 h 277"/>
                  <a:gd name="T36" fmla="*/ 96 w 111"/>
                  <a:gd name="T37" fmla="*/ 14 h 277"/>
                  <a:gd name="T38" fmla="*/ 96 w 111"/>
                  <a:gd name="T39" fmla="*/ 15 h 277"/>
                  <a:gd name="T40" fmla="*/ 94 w 111"/>
                  <a:gd name="T41" fmla="*/ 19 h 277"/>
                  <a:gd name="T42" fmla="*/ 97 w 111"/>
                  <a:gd name="T43" fmla="*/ 15 h 277"/>
                  <a:gd name="T44" fmla="*/ 94 w 111"/>
                  <a:gd name="T45" fmla="*/ 20 h 277"/>
                  <a:gd name="T46" fmla="*/ 87 w 111"/>
                  <a:gd name="T47" fmla="*/ 31 h 277"/>
                  <a:gd name="T48" fmla="*/ 66 w 111"/>
                  <a:gd name="T49" fmla="*/ 60 h 277"/>
                  <a:gd name="T50" fmla="*/ 60 w 111"/>
                  <a:gd name="T51" fmla="*/ 76 h 277"/>
                  <a:gd name="T52" fmla="*/ 51 w 111"/>
                  <a:gd name="T53" fmla="*/ 92 h 277"/>
                  <a:gd name="T54" fmla="*/ 46 w 111"/>
                  <a:gd name="T55" fmla="*/ 111 h 277"/>
                  <a:gd name="T56" fmla="*/ 38 w 111"/>
                  <a:gd name="T57" fmla="*/ 127 h 277"/>
                  <a:gd name="T58" fmla="*/ 35 w 111"/>
                  <a:gd name="T59" fmla="*/ 140 h 277"/>
                  <a:gd name="T60" fmla="*/ 33 w 111"/>
                  <a:gd name="T61" fmla="*/ 147 h 277"/>
                  <a:gd name="T62" fmla="*/ 31 w 111"/>
                  <a:gd name="T63" fmla="*/ 147 h 277"/>
                  <a:gd name="T64" fmla="*/ 28 w 111"/>
                  <a:gd name="T65" fmla="*/ 164 h 277"/>
                  <a:gd name="T66" fmla="*/ 24 w 111"/>
                  <a:gd name="T67" fmla="*/ 181 h 277"/>
                  <a:gd name="T68" fmla="*/ 20 w 111"/>
                  <a:gd name="T69" fmla="*/ 203 h 277"/>
                  <a:gd name="T70" fmla="*/ 14 w 111"/>
                  <a:gd name="T71" fmla="*/ 222 h 277"/>
                  <a:gd name="T72" fmla="*/ 7 w 111"/>
                  <a:gd name="T73" fmla="*/ 255 h 277"/>
                  <a:gd name="T74" fmla="*/ 2 w 111"/>
                  <a:gd name="T75" fmla="*/ 277 h 277"/>
                  <a:gd name="T76" fmla="*/ 7 w 111"/>
                  <a:gd name="T77" fmla="*/ 276 h 2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1" h="277">
                    <a:moveTo>
                      <a:pt x="10" y="271"/>
                    </a:moveTo>
                    <a:lnTo>
                      <a:pt x="15" y="261"/>
                    </a:lnTo>
                    <a:lnTo>
                      <a:pt x="22" y="250"/>
                    </a:lnTo>
                    <a:lnTo>
                      <a:pt x="31" y="224"/>
                    </a:lnTo>
                    <a:lnTo>
                      <a:pt x="33" y="211"/>
                    </a:lnTo>
                    <a:lnTo>
                      <a:pt x="36" y="199"/>
                    </a:lnTo>
                    <a:lnTo>
                      <a:pt x="41" y="180"/>
                    </a:lnTo>
                    <a:lnTo>
                      <a:pt x="43" y="164"/>
                    </a:lnTo>
                    <a:lnTo>
                      <a:pt x="45" y="160"/>
                    </a:lnTo>
                    <a:lnTo>
                      <a:pt x="46" y="152"/>
                    </a:lnTo>
                    <a:lnTo>
                      <a:pt x="48" y="143"/>
                    </a:lnTo>
                    <a:lnTo>
                      <a:pt x="50" y="138"/>
                    </a:lnTo>
                    <a:lnTo>
                      <a:pt x="53" y="134"/>
                    </a:lnTo>
                    <a:lnTo>
                      <a:pt x="55" y="125"/>
                    </a:lnTo>
                    <a:lnTo>
                      <a:pt x="58" y="116"/>
                    </a:lnTo>
                    <a:lnTo>
                      <a:pt x="61" y="106"/>
                    </a:lnTo>
                    <a:lnTo>
                      <a:pt x="64" y="96"/>
                    </a:lnTo>
                    <a:lnTo>
                      <a:pt x="66" y="91"/>
                    </a:lnTo>
                    <a:lnTo>
                      <a:pt x="68" y="84"/>
                    </a:lnTo>
                    <a:lnTo>
                      <a:pt x="70" y="78"/>
                    </a:lnTo>
                    <a:lnTo>
                      <a:pt x="72" y="73"/>
                    </a:lnTo>
                    <a:lnTo>
                      <a:pt x="81" y="57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6" y="48"/>
                    </a:lnTo>
                    <a:lnTo>
                      <a:pt x="89" y="46"/>
                    </a:lnTo>
                    <a:lnTo>
                      <a:pt x="90" y="43"/>
                    </a:lnTo>
                    <a:lnTo>
                      <a:pt x="94" y="39"/>
                    </a:lnTo>
                    <a:lnTo>
                      <a:pt x="97" y="31"/>
                    </a:lnTo>
                    <a:lnTo>
                      <a:pt x="97" y="30"/>
                    </a:lnTo>
                    <a:lnTo>
                      <a:pt x="95" y="32"/>
                    </a:lnTo>
                    <a:lnTo>
                      <a:pt x="95" y="31"/>
                    </a:lnTo>
                    <a:lnTo>
                      <a:pt x="97" y="24"/>
                    </a:lnTo>
                    <a:lnTo>
                      <a:pt x="102" y="12"/>
                    </a:lnTo>
                    <a:lnTo>
                      <a:pt x="107" y="4"/>
                    </a:lnTo>
                    <a:lnTo>
                      <a:pt x="111" y="0"/>
                    </a:lnTo>
                    <a:lnTo>
                      <a:pt x="104" y="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6" y="15"/>
                    </a:lnTo>
                    <a:lnTo>
                      <a:pt x="95" y="16"/>
                    </a:lnTo>
                    <a:lnTo>
                      <a:pt x="94" y="19"/>
                    </a:lnTo>
                    <a:lnTo>
                      <a:pt x="95" y="17"/>
                    </a:lnTo>
                    <a:lnTo>
                      <a:pt x="97" y="15"/>
                    </a:lnTo>
                    <a:lnTo>
                      <a:pt x="104" y="9"/>
                    </a:lnTo>
                    <a:lnTo>
                      <a:pt x="94" y="20"/>
                    </a:lnTo>
                    <a:lnTo>
                      <a:pt x="90" y="26"/>
                    </a:lnTo>
                    <a:lnTo>
                      <a:pt x="87" y="31"/>
                    </a:lnTo>
                    <a:lnTo>
                      <a:pt x="76" y="42"/>
                    </a:lnTo>
                    <a:lnTo>
                      <a:pt x="66" y="60"/>
                    </a:lnTo>
                    <a:lnTo>
                      <a:pt x="63" y="68"/>
                    </a:lnTo>
                    <a:lnTo>
                      <a:pt x="60" y="76"/>
                    </a:lnTo>
                    <a:lnTo>
                      <a:pt x="54" y="87"/>
                    </a:lnTo>
                    <a:lnTo>
                      <a:pt x="51" y="92"/>
                    </a:lnTo>
                    <a:lnTo>
                      <a:pt x="48" y="102"/>
                    </a:lnTo>
                    <a:lnTo>
                      <a:pt x="46" y="111"/>
                    </a:lnTo>
                    <a:lnTo>
                      <a:pt x="41" y="121"/>
                    </a:lnTo>
                    <a:lnTo>
                      <a:pt x="38" y="127"/>
                    </a:lnTo>
                    <a:lnTo>
                      <a:pt x="36" y="134"/>
                    </a:lnTo>
                    <a:lnTo>
                      <a:pt x="35" y="140"/>
                    </a:lnTo>
                    <a:lnTo>
                      <a:pt x="34" y="147"/>
                    </a:lnTo>
                    <a:lnTo>
                      <a:pt x="33" y="147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29" y="154"/>
                    </a:lnTo>
                    <a:lnTo>
                      <a:pt x="28" y="164"/>
                    </a:lnTo>
                    <a:lnTo>
                      <a:pt x="28" y="169"/>
                    </a:lnTo>
                    <a:lnTo>
                      <a:pt x="24" y="181"/>
                    </a:lnTo>
                    <a:lnTo>
                      <a:pt x="22" y="193"/>
                    </a:lnTo>
                    <a:lnTo>
                      <a:pt x="20" y="203"/>
                    </a:lnTo>
                    <a:lnTo>
                      <a:pt x="17" y="212"/>
                    </a:lnTo>
                    <a:lnTo>
                      <a:pt x="14" y="222"/>
                    </a:lnTo>
                    <a:lnTo>
                      <a:pt x="12" y="234"/>
                    </a:lnTo>
                    <a:lnTo>
                      <a:pt x="7" y="255"/>
                    </a:lnTo>
                    <a:lnTo>
                      <a:pt x="0" y="276"/>
                    </a:lnTo>
                    <a:lnTo>
                      <a:pt x="2" y="277"/>
                    </a:lnTo>
                    <a:lnTo>
                      <a:pt x="4" y="277"/>
                    </a:lnTo>
                    <a:lnTo>
                      <a:pt x="7" y="276"/>
                    </a:lnTo>
                    <a:lnTo>
                      <a:pt x="10" y="27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8" name="Freeform 2055"/>
              <p:cNvSpPr>
                <a:spLocks/>
              </p:cNvSpPr>
              <p:nvPr/>
            </p:nvSpPr>
            <p:spPr bwMode="auto">
              <a:xfrm>
                <a:off x="1688" y="691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2 w 2"/>
                  <a:gd name="T3" fmla="*/ 1 h 9"/>
                  <a:gd name="T4" fmla="*/ 2 w 2"/>
                  <a:gd name="T5" fmla="*/ 0 h 9"/>
                  <a:gd name="T6" fmla="*/ 0 w 2"/>
                  <a:gd name="T7" fmla="*/ 9 h 9"/>
                  <a:gd name="T8" fmla="*/ 0 w 2"/>
                  <a:gd name="T9" fmla="*/ 5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79" name="Freeform 2056"/>
              <p:cNvSpPr>
                <a:spLocks/>
              </p:cNvSpPr>
              <p:nvPr/>
            </p:nvSpPr>
            <p:spPr bwMode="auto">
              <a:xfrm>
                <a:off x="1684" y="705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2 h 6"/>
                  <a:gd name="T4" fmla="*/ 1 w 4"/>
                  <a:gd name="T5" fmla="*/ 6 h 6"/>
                  <a:gd name="T6" fmla="*/ 0 w 4"/>
                  <a:gd name="T7" fmla="*/ 6 h 6"/>
                  <a:gd name="T8" fmla="*/ 0 w 4"/>
                  <a:gd name="T9" fmla="*/ 5 h 6"/>
                  <a:gd name="T10" fmla="*/ 4 w 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0" name="Freeform 2057"/>
              <p:cNvSpPr>
                <a:spLocks/>
              </p:cNvSpPr>
              <p:nvPr/>
            </p:nvSpPr>
            <p:spPr bwMode="auto">
              <a:xfrm>
                <a:off x="1702" y="700"/>
                <a:ext cx="1" cy="5"/>
              </a:xfrm>
              <a:custGeom>
                <a:avLst/>
                <a:gdLst>
                  <a:gd name="T0" fmla="*/ 1 w 1"/>
                  <a:gd name="T1" fmla="*/ 1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1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1" name="Freeform 2058"/>
              <p:cNvSpPr>
                <a:spLocks/>
              </p:cNvSpPr>
              <p:nvPr/>
            </p:nvSpPr>
            <p:spPr bwMode="auto">
              <a:xfrm>
                <a:off x="1620" y="599"/>
                <a:ext cx="103" cy="283"/>
              </a:xfrm>
              <a:custGeom>
                <a:avLst/>
                <a:gdLst>
                  <a:gd name="T0" fmla="*/ 6 w 103"/>
                  <a:gd name="T1" fmla="*/ 280 h 283"/>
                  <a:gd name="T2" fmla="*/ 12 w 103"/>
                  <a:gd name="T3" fmla="*/ 268 h 283"/>
                  <a:gd name="T4" fmla="*/ 14 w 103"/>
                  <a:gd name="T5" fmla="*/ 268 h 283"/>
                  <a:gd name="T6" fmla="*/ 17 w 103"/>
                  <a:gd name="T7" fmla="*/ 261 h 283"/>
                  <a:gd name="T8" fmla="*/ 29 w 103"/>
                  <a:gd name="T9" fmla="*/ 235 h 283"/>
                  <a:gd name="T10" fmla="*/ 33 w 103"/>
                  <a:gd name="T11" fmla="*/ 231 h 283"/>
                  <a:gd name="T12" fmla="*/ 41 w 103"/>
                  <a:gd name="T13" fmla="*/ 196 h 283"/>
                  <a:gd name="T14" fmla="*/ 46 w 103"/>
                  <a:gd name="T15" fmla="*/ 175 h 283"/>
                  <a:gd name="T16" fmla="*/ 51 w 103"/>
                  <a:gd name="T17" fmla="*/ 149 h 283"/>
                  <a:gd name="T18" fmla="*/ 52 w 103"/>
                  <a:gd name="T19" fmla="*/ 152 h 283"/>
                  <a:gd name="T20" fmla="*/ 52 w 103"/>
                  <a:gd name="T21" fmla="*/ 158 h 283"/>
                  <a:gd name="T22" fmla="*/ 69 w 103"/>
                  <a:gd name="T23" fmla="*/ 118 h 283"/>
                  <a:gd name="T24" fmla="*/ 70 w 103"/>
                  <a:gd name="T25" fmla="*/ 115 h 283"/>
                  <a:gd name="T26" fmla="*/ 73 w 103"/>
                  <a:gd name="T27" fmla="*/ 112 h 283"/>
                  <a:gd name="T28" fmla="*/ 72 w 103"/>
                  <a:gd name="T29" fmla="*/ 112 h 283"/>
                  <a:gd name="T30" fmla="*/ 78 w 103"/>
                  <a:gd name="T31" fmla="*/ 99 h 283"/>
                  <a:gd name="T32" fmla="*/ 84 w 103"/>
                  <a:gd name="T33" fmla="*/ 94 h 283"/>
                  <a:gd name="T34" fmla="*/ 95 w 103"/>
                  <a:gd name="T35" fmla="*/ 57 h 283"/>
                  <a:gd name="T36" fmla="*/ 97 w 103"/>
                  <a:gd name="T37" fmla="*/ 52 h 283"/>
                  <a:gd name="T38" fmla="*/ 98 w 103"/>
                  <a:gd name="T39" fmla="*/ 41 h 283"/>
                  <a:gd name="T40" fmla="*/ 95 w 103"/>
                  <a:gd name="T41" fmla="*/ 52 h 283"/>
                  <a:gd name="T42" fmla="*/ 90 w 103"/>
                  <a:gd name="T43" fmla="*/ 68 h 283"/>
                  <a:gd name="T44" fmla="*/ 90 w 103"/>
                  <a:gd name="T45" fmla="*/ 67 h 283"/>
                  <a:gd name="T46" fmla="*/ 92 w 103"/>
                  <a:gd name="T47" fmla="*/ 46 h 283"/>
                  <a:gd name="T48" fmla="*/ 99 w 103"/>
                  <a:gd name="T49" fmla="*/ 27 h 283"/>
                  <a:gd name="T50" fmla="*/ 101 w 103"/>
                  <a:gd name="T51" fmla="*/ 15 h 283"/>
                  <a:gd name="T52" fmla="*/ 101 w 103"/>
                  <a:gd name="T53" fmla="*/ 9 h 283"/>
                  <a:gd name="T54" fmla="*/ 98 w 103"/>
                  <a:gd name="T55" fmla="*/ 17 h 283"/>
                  <a:gd name="T56" fmla="*/ 99 w 103"/>
                  <a:gd name="T57" fmla="*/ 9 h 283"/>
                  <a:gd name="T58" fmla="*/ 101 w 103"/>
                  <a:gd name="T59" fmla="*/ 2 h 283"/>
                  <a:gd name="T60" fmla="*/ 97 w 103"/>
                  <a:gd name="T61" fmla="*/ 0 h 283"/>
                  <a:gd name="T62" fmla="*/ 99 w 103"/>
                  <a:gd name="T63" fmla="*/ 1 h 283"/>
                  <a:gd name="T64" fmla="*/ 95 w 103"/>
                  <a:gd name="T65" fmla="*/ 14 h 283"/>
                  <a:gd name="T66" fmla="*/ 93 w 103"/>
                  <a:gd name="T67" fmla="*/ 14 h 283"/>
                  <a:gd name="T68" fmla="*/ 92 w 103"/>
                  <a:gd name="T69" fmla="*/ 21 h 283"/>
                  <a:gd name="T70" fmla="*/ 92 w 103"/>
                  <a:gd name="T71" fmla="*/ 25 h 283"/>
                  <a:gd name="T72" fmla="*/ 89 w 103"/>
                  <a:gd name="T73" fmla="*/ 29 h 283"/>
                  <a:gd name="T74" fmla="*/ 90 w 103"/>
                  <a:gd name="T75" fmla="*/ 36 h 283"/>
                  <a:gd name="T76" fmla="*/ 97 w 103"/>
                  <a:gd name="T77" fmla="*/ 19 h 283"/>
                  <a:gd name="T78" fmla="*/ 98 w 103"/>
                  <a:gd name="T79" fmla="*/ 16 h 283"/>
                  <a:gd name="T80" fmla="*/ 95 w 103"/>
                  <a:gd name="T81" fmla="*/ 30 h 283"/>
                  <a:gd name="T82" fmla="*/ 87 w 103"/>
                  <a:gd name="T83" fmla="*/ 45 h 283"/>
                  <a:gd name="T84" fmla="*/ 84 w 103"/>
                  <a:gd name="T85" fmla="*/ 51 h 283"/>
                  <a:gd name="T86" fmla="*/ 79 w 103"/>
                  <a:gd name="T87" fmla="*/ 74 h 283"/>
                  <a:gd name="T88" fmla="*/ 75 w 103"/>
                  <a:gd name="T89" fmla="*/ 81 h 283"/>
                  <a:gd name="T90" fmla="*/ 70 w 103"/>
                  <a:gd name="T91" fmla="*/ 92 h 283"/>
                  <a:gd name="T92" fmla="*/ 77 w 103"/>
                  <a:gd name="T93" fmla="*/ 83 h 283"/>
                  <a:gd name="T94" fmla="*/ 74 w 103"/>
                  <a:gd name="T95" fmla="*/ 93 h 283"/>
                  <a:gd name="T96" fmla="*/ 68 w 103"/>
                  <a:gd name="T97" fmla="*/ 109 h 283"/>
                  <a:gd name="T98" fmla="*/ 60 w 103"/>
                  <a:gd name="T99" fmla="*/ 117 h 283"/>
                  <a:gd name="T100" fmla="*/ 54 w 103"/>
                  <a:gd name="T101" fmla="*/ 125 h 283"/>
                  <a:gd name="T102" fmla="*/ 46 w 103"/>
                  <a:gd name="T103" fmla="*/ 142 h 283"/>
                  <a:gd name="T104" fmla="*/ 42 w 103"/>
                  <a:gd name="T105" fmla="*/ 145 h 283"/>
                  <a:gd name="T106" fmla="*/ 38 w 103"/>
                  <a:gd name="T107" fmla="*/ 159 h 283"/>
                  <a:gd name="T108" fmla="*/ 33 w 103"/>
                  <a:gd name="T109" fmla="*/ 174 h 283"/>
                  <a:gd name="T110" fmla="*/ 29 w 103"/>
                  <a:gd name="T111" fmla="*/ 188 h 283"/>
                  <a:gd name="T112" fmla="*/ 27 w 103"/>
                  <a:gd name="T113" fmla="*/ 206 h 283"/>
                  <a:gd name="T114" fmla="*/ 21 w 103"/>
                  <a:gd name="T115" fmla="*/ 229 h 283"/>
                  <a:gd name="T116" fmla="*/ 18 w 103"/>
                  <a:gd name="T117" fmla="*/ 241 h 283"/>
                  <a:gd name="T118" fmla="*/ 16 w 103"/>
                  <a:gd name="T119" fmla="*/ 248 h 283"/>
                  <a:gd name="T120" fmla="*/ 0 w 103"/>
                  <a:gd name="T121" fmla="*/ 272 h 283"/>
                  <a:gd name="T122" fmla="*/ 2 w 103"/>
                  <a:gd name="T123" fmla="*/ 283 h 283"/>
                  <a:gd name="T124" fmla="*/ 8 w 103"/>
                  <a:gd name="T125" fmla="*/ 280 h 2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" h="283">
                    <a:moveTo>
                      <a:pt x="8" y="280"/>
                    </a:moveTo>
                    <a:lnTo>
                      <a:pt x="7" y="281"/>
                    </a:lnTo>
                    <a:lnTo>
                      <a:pt x="6" y="280"/>
                    </a:lnTo>
                    <a:lnTo>
                      <a:pt x="7" y="276"/>
                    </a:lnTo>
                    <a:lnTo>
                      <a:pt x="11" y="271"/>
                    </a:lnTo>
                    <a:lnTo>
                      <a:pt x="12" y="268"/>
                    </a:lnTo>
                    <a:lnTo>
                      <a:pt x="13" y="268"/>
                    </a:lnTo>
                    <a:lnTo>
                      <a:pt x="13" y="270"/>
                    </a:lnTo>
                    <a:lnTo>
                      <a:pt x="14" y="268"/>
                    </a:lnTo>
                    <a:lnTo>
                      <a:pt x="18" y="263"/>
                    </a:lnTo>
                    <a:lnTo>
                      <a:pt x="17" y="263"/>
                    </a:lnTo>
                    <a:lnTo>
                      <a:pt x="17" y="261"/>
                    </a:lnTo>
                    <a:lnTo>
                      <a:pt x="24" y="248"/>
                    </a:lnTo>
                    <a:lnTo>
                      <a:pt x="26" y="243"/>
                    </a:lnTo>
                    <a:lnTo>
                      <a:pt x="29" y="235"/>
                    </a:lnTo>
                    <a:lnTo>
                      <a:pt x="29" y="237"/>
                    </a:lnTo>
                    <a:lnTo>
                      <a:pt x="31" y="236"/>
                    </a:lnTo>
                    <a:lnTo>
                      <a:pt x="33" y="231"/>
                    </a:lnTo>
                    <a:lnTo>
                      <a:pt x="34" y="221"/>
                    </a:lnTo>
                    <a:lnTo>
                      <a:pt x="38" y="209"/>
                    </a:lnTo>
                    <a:lnTo>
                      <a:pt x="41" y="196"/>
                    </a:lnTo>
                    <a:lnTo>
                      <a:pt x="42" y="190"/>
                    </a:lnTo>
                    <a:lnTo>
                      <a:pt x="44" y="183"/>
                    </a:lnTo>
                    <a:lnTo>
                      <a:pt x="46" y="175"/>
                    </a:lnTo>
                    <a:lnTo>
                      <a:pt x="47" y="169"/>
                    </a:lnTo>
                    <a:lnTo>
                      <a:pt x="51" y="158"/>
                    </a:lnTo>
                    <a:lnTo>
                      <a:pt x="51" y="149"/>
                    </a:lnTo>
                    <a:lnTo>
                      <a:pt x="52" y="148"/>
                    </a:lnTo>
                    <a:lnTo>
                      <a:pt x="53" y="148"/>
                    </a:lnTo>
                    <a:lnTo>
                      <a:pt x="52" y="152"/>
                    </a:lnTo>
                    <a:lnTo>
                      <a:pt x="51" y="157"/>
                    </a:lnTo>
                    <a:lnTo>
                      <a:pt x="51" y="158"/>
                    </a:lnTo>
                    <a:lnTo>
                      <a:pt x="52" y="158"/>
                    </a:lnTo>
                    <a:lnTo>
                      <a:pt x="59" y="138"/>
                    </a:lnTo>
                    <a:lnTo>
                      <a:pt x="69" y="119"/>
                    </a:lnTo>
                    <a:lnTo>
                      <a:pt x="69" y="118"/>
                    </a:lnTo>
                    <a:lnTo>
                      <a:pt x="69" y="117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73" y="112"/>
                    </a:lnTo>
                    <a:lnTo>
                      <a:pt x="73" y="113"/>
                    </a:lnTo>
                    <a:lnTo>
                      <a:pt x="73" y="112"/>
                    </a:lnTo>
                    <a:lnTo>
                      <a:pt x="72" y="113"/>
                    </a:lnTo>
                    <a:lnTo>
                      <a:pt x="70" y="113"/>
                    </a:lnTo>
                    <a:lnTo>
                      <a:pt x="72" y="112"/>
                    </a:lnTo>
                    <a:lnTo>
                      <a:pt x="73" y="108"/>
                    </a:lnTo>
                    <a:lnTo>
                      <a:pt x="77" y="103"/>
                    </a:lnTo>
                    <a:lnTo>
                      <a:pt x="78" y="99"/>
                    </a:lnTo>
                    <a:lnTo>
                      <a:pt x="78" y="102"/>
                    </a:lnTo>
                    <a:lnTo>
                      <a:pt x="79" y="102"/>
                    </a:lnTo>
                    <a:lnTo>
                      <a:pt x="84" y="94"/>
                    </a:lnTo>
                    <a:lnTo>
                      <a:pt x="90" y="77"/>
                    </a:lnTo>
                    <a:lnTo>
                      <a:pt x="93" y="67"/>
                    </a:lnTo>
                    <a:lnTo>
                      <a:pt x="95" y="57"/>
                    </a:lnTo>
                    <a:lnTo>
                      <a:pt x="95" y="55"/>
                    </a:lnTo>
                    <a:lnTo>
                      <a:pt x="97" y="51"/>
                    </a:lnTo>
                    <a:lnTo>
                      <a:pt x="97" y="52"/>
                    </a:lnTo>
                    <a:lnTo>
                      <a:pt x="98" y="51"/>
                    </a:lnTo>
                    <a:lnTo>
                      <a:pt x="99" y="46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97" y="40"/>
                    </a:lnTo>
                    <a:lnTo>
                      <a:pt x="95" y="52"/>
                    </a:lnTo>
                    <a:lnTo>
                      <a:pt x="93" y="56"/>
                    </a:lnTo>
                    <a:lnTo>
                      <a:pt x="92" y="62"/>
                    </a:lnTo>
                    <a:lnTo>
                      <a:pt x="90" y="68"/>
                    </a:lnTo>
                    <a:lnTo>
                      <a:pt x="90" y="70"/>
                    </a:lnTo>
                    <a:lnTo>
                      <a:pt x="89" y="70"/>
                    </a:lnTo>
                    <a:lnTo>
                      <a:pt x="90" y="67"/>
                    </a:lnTo>
                    <a:lnTo>
                      <a:pt x="92" y="61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5" y="38"/>
                    </a:lnTo>
                    <a:lnTo>
                      <a:pt x="98" y="33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100" y="19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3" y="9"/>
                    </a:lnTo>
                    <a:lnTo>
                      <a:pt x="101" y="9"/>
                    </a:lnTo>
                    <a:lnTo>
                      <a:pt x="100" y="12"/>
                    </a:lnTo>
                    <a:lnTo>
                      <a:pt x="98" y="21"/>
                    </a:lnTo>
                    <a:lnTo>
                      <a:pt x="98" y="17"/>
                    </a:lnTo>
                    <a:lnTo>
                      <a:pt x="99" y="16"/>
                    </a:lnTo>
                    <a:lnTo>
                      <a:pt x="99" y="12"/>
                    </a:lnTo>
                    <a:lnTo>
                      <a:pt x="99" y="9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101" y="2"/>
                    </a:lnTo>
                    <a:lnTo>
                      <a:pt x="100" y="1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9" y="1"/>
                    </a:lnTo>
                    <a:lnTo>
                      <a:pt x="100" y="0"/>
                    </a:lnTo>
                    <a:lnTo>
                      <a:pt x="99" y="1"/>
                    </a:lnTo>
                    <a:lnTo>
                      <a:pt x="99" y="5"/>
                    </a:lnTo>
                    <a:lnTo>
                      <a:pt x="95" y="15"/>
                    </a:lnTo>
                    <a:lnTo>
                      <a:pt x="95" y="14"/>
                    </a:lnTo>
                    <a:lnTo>
                      <a:pt x="95" y="10"/>
                    </a:lnTo>
                    <a:lnTo>
                      <a:pt x="94" y="10"/>
                    </a:lnTo>
                    <a:lnTo>
                      <a:pt x="93" y="14"/>
                    </a:lnTo>
                    <a:lnTo>
                      <a:pt x="90" y="21"/>
                    </a:lnTo>
                    <a:lnTo>
                      <a:pt x="90" y="22"/>
                    </a:lnTo>
                    <a:lnTo>
                      <a:pt x="92" y="21"/>
                    </a:lnTo>
                    <a:lnTo>
                      <a:pt x="93" y="16"/>
                    </a:lnTo>
                    <a:lnTo>
                      <a:pt x="93" y="22"/>
                    </a:lnTo>
                    <a:lnTo>
                      <a:pt x="92" y="25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9" y="29"/>
                    </a:lnTo>
                    <a:lnTo>
                      <a:pt x="89" y="32"/>
                    </a:lnTo>
                    <a:lnTo>
                      <a:pt x="90" y="33"/>
                    </a:lnTo>
                    <a:lnTo>
                      <a:pt x="90" y="36"/>
                    </a:lnTo>
                    <a:lnTo>
                      <a:pt x="92" y="33"/>
                    </a:lnTo>
                    <a:lnTo>
                      <a:pt x="93" y="29"/>
                    </a:lnTo>
                    <a:lnTo>
                      <a:pt x="97" y="19"/>
                    </a:lnTo>
                    <a:lnTo>
                      <a:pt x="97" y="15"/>
                    </a:lnTo>
                    <a:lnTo>
                      <a:pt x="98" y="15"/>
                    </a:lnTo>
                    <a:lnTo>
                      <a:pt x="98" y="16"/>
                    </a:lnTo>
                    <a:lnTo>
                      <a:pt x="98" y="15"/>
                    </a:lnTo>
                    <a:lnTo>
                      <a:pt x="97" y="22"/>
                    </a:lnTo>
                    <a:lnTo>
                      <a:pt x="95" y="30"/>
                    </a:lnTo>
                    <a:lnTo>
                      <a:pt x="90" y="42"/>
                    </a:lnTo>
                    <a:lnTo>
                      <a:pt x="88" y="45"/>
                    </a:lnTo>
                    <a:lnTo>
                      <a:pt x="87" y="45"/>
                    </a:lnTo>
                    <a:lnTo>
                      <a:pt x="87" y="42"/>
                    </a:lnTo>
                    <a:lnTo>
                      <a:pt x="85" y="46"/>
                    </a:lnTo>
                    <a:lnTo>
                      <a:pt x="84" y="51"/>
                    </a:lnTo>
                    <a:lnTo>
                      <a:pt x="84" y="58"/>
                    </a:lnTo>
                    <a:lnTo>
                      <a:pt x="82" y="63"/>
                    </a:lnTo>
                    <a:lnTo>
                      <a:pt x="79" y="74"/>
                    </a:lnTo>
                    <a:lnTo>
                      <a:pt x="79" y="76"/>
                    </a:lnTo>
                    <a:lnTo>
                      <a:pt x="77" y="81"/>
                    </a:lnTo>
                    <a:lnTo>
                      <a:pt x="75" y="81"/>
                    </a:lnTo>
                    <a:lnTo>
                      <a:pt x="74" y="81"/>
                    </a:lnTo>
                    <a:lnTo>
                      <a:pt x="72" y="88"/>
                    </a:lnTo>
                    <a:lnTo>
                      <a:pt x="70" y="92"/>
                    </a:lnTo>
                    <a:lnTo>
                      <a:pt x="73" y="89"/>
                    </a:lnTo>
                    <a:lnTo>
                      <a:pt x="74" y="84"/>
                    </a:lnTo>
                    <a:lnTo>
                      <a:pt x="77" y="83"/>
                    </a:lnTo>
                    <a:lnTo>
                      <a:pt x="77" y="82"/>
                    </a:lnTo>
                    <a:lnTo>
                      <a:pt x="77" y="83"/>
                    </a:lnTo>
                    <a:lnTo>
                      <a:pt x="74" y="93"/>
                    </a:lnTo>
                    <a:lnTo>
                      <a:pt x="70" y="101"/>
                    </a:lnTo>
                    <a:lnTo>
                      <a:pt x="70" y="103"/>
                    </a:lnTo>
                    <a:lnTo>
                      <a:pt x="68" y="109"/>
                    </a:lnTo>
                    <a:lnTo>
                      <a:pt x="64" y="114"/>
                    </a:lnTo>
                    <a:lnTo>
                      <a:pt x="62" y="118"/>
                    </a:lnTo>
                    <a:lnTo>
                      <a:pt x="60" y="117"/>
                    </a:lnTo>
                    <a:lnTo>
                      <a:pt x="62" y="112"/>
                    </a:lnTo>
                    <a:lnTo>
                      <a:pt x="58" y="119"/>
                    </a:lnTo>
                    <a:lnTo>
                      <a:pt x="54" y="125"/>
                    </a:lnTo>
                    <a:lnTo>
                      <a:pt x="51" y="132"/>
                    </a:lnTo>
                    <a:lnTo>
                      <a:pt x="48" y="137"/>
                    </a:lnTo>
                    <a:lnTo>
                      <a:pt x="46" y="142"/>
                    </a:lnTo>
                    <a:lnTo>
                      <a:pt x="46" y="139"/>
                    </a:lnTo>
                    <a:lnTo>
                      <a:pt x="44" y="140"/>
                    </a:lnTo>
                    <a:lnTo>
                      <a:pt x="42" y="145"/>
                    </a:lnTo>
                    <a:lnTo>
                      <a:pt x="41" y="148"/>
                    </a:lnTo>
                    <a:lnTo>
                      <a:pt x="41" y="153"/>
                    </a:lnTo>
                    <a:lnTo>
                      <a:pt x="38" y="159"/>
                    </a:lnTo>
                    <a:lnTo>
                      <a:pt x="34" y="173"/>
                    </a:lnTo>
                    <a:lnTo>
                      <a:pt x="33" y="175"/>
                    </a:lnTo>
                    <a:lnTo>
                      <a:pt x="33" y="174"/>
                    </a:lnTo>
                    <a:lnTo>
                      <a:pt x="29" y="183"/>
                    </a:lnTo>
                    <a:lnTo>
                      <a:pt x="31" y="185"/>
                    </a:lnTo>
                    <a:lnTo>
                      <a:pt x="29" y="188"/>
                    </a:lnTo>
                    <a:lnTo>
                      <a:pt x="27" y="195"/>
                    </a:lnTo>
                    <a:lnTo>
                      <a:pt x="27" y="200"/>
                    </a:lnTo>
                    <a:lnTo>
                      <a:pt x="27" y="206"/>
                    </a:lnTo>
                    <a:lnTo>
                      <a:pt x="24" y="214"/>
                    </a:lnTo>
                    <a:lnTo>
                      <a:pt x="23" y="222"/>
                    </a:lnTo>
                    <a:lnTo>
                      <a:pt x="21" y="229"/>
                    </a:lnTo>
                    <a:lnTo>
                      <a:pt x="18" y="236"/>
                    </a:lnTo>
                    <a:lnTo>
                      <a:pt x="18" y="239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21" y="241"/>
                    </a:lnTo>
                    <a:lnTo>
                      <a:pt x="16" y="248"/>
                    </a:lnTo>
                    <a:lnTo>
                      <a:pt x="11" y="256"/>
                    </a:lnTo>
                    <a:lnTo>
                      <a:pt x="1" y="270"/>
                    </a:lnTo>
                    <a:lnTo>
                      <a:pt x="0" y="272"/>
                    </a:lnTo>
                    <a:lnTo>
                      <a:pt x="1" y="276"/>
                    </a:lnTo>
                    <a:lnTo>
                      <a:pt x="2" y="281"/>
                    </a:lnTo>
                    <a:lnTo>
                      <a:pt x="2" y="283"/>
                    </a:lnTo>
                    <a:lnTo>
                      <a:pt x="3" y="283"/>
                    </a:lnTo>
                    <a:lnTo>
                      <a:pt x="6" y="282"/>
                    </a:lnTo>
                    <a:lnTo>
                      <a:pt x="8" y="28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2" name="Freeform 2059"/>
              <p:cNvSpPr>
                <a:spLocks/>
              </p:cNvSpPr>
              <p:nvPr/>
            </p:nvSpPr>
            <p:spPr bwMode="auto">
              <a:xfrm>
                <a:off x="1723" y="614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4 h 5"/>
                  <a:gd name="T6" fmla="*/ 1 w 1"/>
                  <a:gd name="T7" fmla="*/ 2 h 5"/>
                  <a:gd name="T8" fmla="*/ 1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3" name="Freeform 2060"/>
              <p:cNvSpPr>
                <a:spLocks/>
              </p:cNvSpPr>
              <p:nvPr/>
            </p:nvSpPr>
            <p:spPr bwMode="auto">
              <a:xfrm>
                <a:off x="1565" y="951"/>
                <a:ext cx="11" cy="14"/>
              </a:xfrm>
              <a:custGeom>
                <a:avLst/>
                <a:gdLst>
                  <a:gd name="T0" fmla="*/ 4 w 11"/>
                  <a:gd name="T1" fmla="*/ 7 h 14"/>
                  <a:gd name="T2" fmla="*/ 0 w 11"/>
                  <a:gd name="T3" fmla="*/ 13 h 14"/>
                  <a:gd name="T4" fmla="*/ 0 w 11"/>
                  <a:gd name="T5" fmla="*/ 14 h 14"/>
                  <a:gd name="T6" fmla="*/ 1 w 11"/>
                  <a:gd name="T7" fmla="*/ 14 h 14"/>
                  <a:gd name="T8" fmla="*/ 6 w 11"/>
                  <a:gd name="T9" fmla="*/ 7 h 14"/>
                  <a:gd name="T10" fmla="*/ 11 w 11"/>
                  <a:gd name="T11" fmla="*/ 0 h 14"/>
                  <a:gd name="T12" fmla="*/ 10 w 11"/>
                  <a:gd name="T13" fmla="*/ 1 h 14"/>
                  <a:gd name="T14" fmla="*/ 7 w 11"/>
                  <a:gd name="T15" fmla="*/ 2 h 14"/>
                  <a:gd name="T16" fmla="*/ 4 w 11"/>
                  <a:gd name="T17" fmla="*/ 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4" y="7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6" y="7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4" name="Freeform 2061"/>
              <p:cNvSpPr>
                <a:spLocks/>
              </p:cNvSpPr>
              <p:nvPr/>
            </p:nvSpPr>
            <p:spPr bwMode="auto">
              <a:xfrm>
                <a:off x="1678" y="70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2 w 4"/>
                  <a:gd name="T5" fmla="*/ 6 h 7"/>
                  <a:gd name="T6" fmla="*/ 4 w 4"/>
                  <a:gd name="T7" fmla="*/ 3 h 7"/>
                  <a:gd name="T8" fmla="*/ 4 w 4"/>
                  <a:gd name="T9" fmla="*/ 2 h 7"/>
                  <a:gd name="T10" fmla="*/ 4 w 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5" name="Freeform 2062"/>
              <p:cNvSpPr>
                <a:spLocks/>
              </p:cNvSpPr>
              <p:nvPr/>
            </p:nvSpPr>
            <p:spPr bwMode="auto">
              <a:xfrm>
                <a:off x="1562" y="980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2 w 5"/>
                  <a:gd name="T3" fmla="*/ 7 h 7"/>
                  <a:gd name="T4" fmla="*/ 3 w 5"/>
                  <a:gd name="T5" fmla="*/ 5 h 7"/>
                  <a:gd name="T6" fmla="*/ 5 w 5"/>
                  <a:gd name="T7" fmla="*/ 0 h 7"/>
                  <a:gd name="T8" fmla="*/ 2 w 5"/>
                  <a:gd name="T9" fmla="*/ 4 h 7"/>
                  <a:gd name="T10" fmla="*/ 0 w 5"/>
                  <a:gd name="T11" fmla="*/ 5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2" y="7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6" name="Freeform 2063"/>
              <p:cNvSpPr>
                <a:spLocks/>
              </p:cNvSpPr>
              <p:nvPr/>
            </p:nvSpPr>
            <p:spPr bwMode="auto">
              <a:xfrm>
                <a:off x="1554" y="997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5 h 5"/>
                  <a:gd name="T4" fmla="*/ 3 w 6"/>
                  <a:gd name="T5" fmla="*/ 2 h 5"/>
                  <a:gd name="T6" fmla="*/ 6 w 6"/>
                  <a:gd name="T7" fmla="*/ 0 h 5"/>
                  <a:gd name="T8" fmla="*/ 3 w 6"/>
                  <a:gd name="T9" fmla="*/ 2 h 5"/>
                  <a:gd name="T10" fmla="*/ 0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7" name="Freeform 2064"/>
              <p:cNvSpPr>
                <a:spLocks/>
              </p:cNvSpPr>
              <p:nvPr/>
            </p:nvSpPr>
            <p:spPr bwMode="auto">
              <a:xfrm>
                <a:off x="1562" y="973"/>
                <a:ext cx="15" cy="21"/>
              </a:xfrm>
              <a:custGeom>
                <a:avLst/>
                <a:gdLst>
                  <a:gd name="T0" fmla="*/ 14 w 15"/>
                  <a:gd name="T1" fmla="*/ 0 h 21"/>
                  <a:gd name="T2" fmla="*/ 10 w 15"/>
                  <a:gd name="T3" fmla="*/ 4 h 21"/>
                  <a:gd name="T4" fmla="*/ 9 w 15"/>
                  <a:gd name="T5" fmla="*/ 7 h 21"/>
                  <a:gd name="T6" fmla="*/ 7 w 15"/>
                  <a:gd name="T7" fmla="*/ 11 h 21"/>
                  <a:gd name="T8" fmla="*/ 3 w 15"/>
                  <a:gd name="T9" fmla="*/ 14 h 21"/>
                  <a:gd name="T10" fmla="*/ 0 w 15"/>
                  <a:gd name="T11" fmla="*/ 19 h 21"/>
                  <a:gd name="T12" fmla="*/ 0 w 15"/>
                  <a:gd name="T13" fmla="*/ 21 h 21"/>
                  <a:gd name="T14" fmla="*/ 2 w 15"/>
                  <a:gd name="T15" fmla="*/ 21 h 21"/>
                  <a:gd name="T16" fmla="*/ 3 w 15"/>
                  <a:gd name="T17" fmla="*/ 20 h 21"/>
                  <a:gd name="T18" fmla="*/ 4 w 15"/>
                  <a:gd name="T19" fmla="*/ 19 h 21"/>
                  <a:gd name="T20" fmla="*/ 4 w 15"/>
                  <a:gd name="T21" fmla="*/ 17 h 21"/>
                  <a:gd name="T22" fmla="*/ 4 w 15"/>
                  <a:gd name="T23" fmla="*/ 16 h 21"/>
                  <a:gd name="T24" fmla="*/ 5 w 15"/>
                  <a:gd name="T25" fmla="*/ 14 h 21"/>
                  <a:gd name="T26" fmla="*/ 9 w 15"/>
                  <a:gd name="T27" fmla="*/ 9 h 21"/>
                  <a:gd name="T28" fmla="*/ 13 w 15"/>
                  <a:gd name="T29" fmla="*/ 6 h 21"/>
                  <a:gd name="T30" fmla="*/ 15 w 15"/>
                  <a:gd name="T31" fmla="*/ 2 h 21"/>
                  <a:gd name="T32" fmla="*/ 15 w 15"/>
                  <a:gd name="T33" fmla="*/ 1 h 21"/>
                  <a:gd name="T34" fmla="*/ 14 w 15"/>
                  <a:gd name="T35" fmla="*/ 1 h 21"/>
                  <a:gd name="T36" fmla="*/ 14 w 15"/>
                  <a:gd name="T37" fmla="*/ 2 h 21"/>
                  <a:gd name="T38" fmla="*/ 14 w 15"/>
                  <a:gd name="T39" fmla="*/ 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" h="21">
                    <a:moveTo>
                      <a:pt x="14" y="0"/>
                    </a:moveTo>
                    <a:lnTo>
                      <a:pt x="10" y="4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8" name="Freeform 2065"/>
              <p:cNvSpPr>
                <a:spLocks/>
              </p:cNvSpPr>
              <p:nvPr/>
            </p:nvSpPr>
            <p:spPr bwMode="auto">
              <a:xfrm>
                <a:off x="1557" y="100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2 w 4"/>
                  <a:gd name="T5" fmla="*/ 2 h 4"/>
                  <a:gd name="T6" fmla="*/ 0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89" name="Freeform 2066"/>
              <p:cNvSpPr>
                <a:spLocks/>
              </p:cNvSpPr>
              <p:nvPr/>
            </p:nvSpPr>
            <p:spPr bwMode="auto">
              <a:xfrm>
                <a:off x="1577" y="972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0 w 5"/>
                  <a:gd name="T5" fmla="*/ 6 h 6"/>
                  <a:gd name="T6" fmla="*/ 3 w 5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0" name="Freeform 2067"/>
              <p:cNvSpPr>
                <a:spLocks/>
              </p:cNvSpPr>
              <p:nvPr/>
            </p:nvSpPr>
            <p:spPr bwMode="auto">
              <a:xfrm>
                <a:off x="1577" y="980"/>
                <a:ext cx="3" cy="7"/>
              </a:xfrm>
              <a:custGeom>
                <a:avLst/>
                <a:gdLst>
                  <a:gd name="T0" fmla="*/ 0 w 3"/>
                  <a:gd name="T1" fmla="*/ 7 h 7"/>
                  <a:gd name="T2" fmla="*/ 3 w 3"/>
                  <a:gd name="T3" fmla="*/ 4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4 h 7"/>
                  <a:gd name="T10" fmla="*/ 0 w 3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1" name="Freeform 2068"/>
              <p:cNvSpPr>
                <a:spLocks/>
              </p:cNvSpPr>
              <p:nvPr/>
            </p:nvSpPr>
            <p:spPr bwMode="auto">
              <a:xfrm>
                <a:off x="1483" y="900"/>
                <a:ext cx="133" cy="180"/>
              </a:xfrm>
              <a:custGeom>
                <a:avLst/>
                <a:gdLst>
                  <a:gd name="T0" fmla="*/ 114 w 133"/>
                  <a:gd name="T1" fmla="*/ 18 h 180"/>
                  <a:gd name="T2" fmla="*/ 102 w 133"/>
                  <a:gd name="T3" fmla="*/ 46 h 180"/>
                  <a:gd name="T4" fmla="*/ 88 w 133"/>
                  <a:gd name="T5" fmla="*/ 64 h 180"/>
                  <a:gd name="T6" fmla="*/ 81 w 133"/>
                  <a:gd name="T7" fmla="*/ 77 h 180"/>
                  <a:gd name="T8" fmla="*/ 73 w 133"/>
                  <a:gd name="T9" fmla="*/ 88 h 180"/>
                  <a:gd name="T10" fmla="*/ 67 w 133"/>
                  <a:gd name="T11" fmla="*/ 92 h 180"/>
                  <a:gd name="T12" fmla="*/ 58 w 133"/>
                  <a:gd name="T13" fmla="*/ 103 h 180"/>
                  <a:gd name="T14" fmla="*/ 48 w 133"/>
                  <a:gd name="T15" fmla="*/ 115 h 180"/>
                  <a:gd name="T16" fmla="*/ 42 w 133"/>
                  <a:gd name="T17" fmla="*/ 121 h 180"/>
                  <a:gd name="T18" fmla="*/ 35 w 133"/>
                  <a:gd name="T19" fmla="*/ 128 h 180"/>
                  <a:gd name="T20" fmla="*/ 22 w 133"/>
                  <a:gd name="T21" fmla="*/ 143 h 180"/>
                  <a:gd name="T22" fmla="*/ 21 w 133"/>
                  <a:gd name="T23" fmla="*/ 144 h 180"/>
                  <a:gd name="T24" fmla="*/ 18 w 133"/>
                  <a:gd name="T25" fmla="*/ 145 h 180"/>
                  <a:gd name="T26" fmla="*/ 13 w 133"/>
                  <a:gd name="T27" fmla="*/ 150 h 180"/>
                  <a:gd name="T28" fmla="*/ 9 w 133"/>
                  <a:gd name="T29" fmla="*/ 156 h 180"/>
                  <a:gd name="T30" fmla="*/ 12 w 133"/>
                  <a:gd name="T31" fmla="*/ 156 h 180"/>
                  <a:gd name="T32" fmla="*/ 2 w 133"/>
                  <a:gd name="T33" fmla="*/ 177 h 180"/>
                  <a:gd name="T34" fmla="*/ 11 w 133"/>
                  <a:gd name="T35" fmla="*/ 170 h 180"/>
                  <a:gd name="T36" fmla="*/ 11 w 133"/>
                  <a:gd name="T37" fmla="*/ 167 h 180"/>
                  <a:gd name="T38" fmla="*/ 5 w 133"/>
                  <a:gd name="T39" fmla="*/ 172 h 180"/>
                  <a:gd name="T40" fmla="*/ 16 w 133"/>
                  <a:gd name="T41" fmla="*/ 161 h 180"/>
                  <a:gd name="T42" fmla="*/ 23 w 133"/>
                  <a:gd name="T43" fmla="*/ 154 h 180"/>
                  <a:gd name="T44" fmla="*/ 38 w 133"/>
                  <a:gd name="T45" fmla="*/ 141 h 180"/>
                  <a:gd name="T46" fmla="*/ 47 w 133"/>
                  <a:gd name="T47" fmla="*/ 131 h 180"/>
                  <a:gd name="T48" fmla="*/ 58 w 133"/>
                  <a:gd name="T49" fmla="*/ 123 h 180"/>
                  <a:gd name="T50" fmla="*/ 66 w 133"/>
                  <a:gd name="T51" fmla="*/ 111 h 180"/>
                  <a:gd name="T52" fmla="*/ 78 w 133"/>
                  <a:gd name="T53" fmla="*/ 104 h 180"/>
                  <a:gd name="T54" fmla="*/ 83 w 133"/>
                  <a:gd name="T55" fmla="*/ 95 h 180"/>
                  <a:gd name="T56" fmla="*/ 88 w 133"/>
                  <a:gd name="T57" fmla="*/ 93 h 180"/>
                  <a:gd name="T58" fmla="*/ 97 w 133"/>
                  <a:gd name="T59" fmla="*/ 82 h 180"/>
                  <a:gd name="T60" fmla="*/ 104 w 133"/>
                  <a:gd name="T61" fmla="*/ 70 h 180"/>
                  <a:gd name="T62" fmla="*/ 112 w 133"/>
                  <a:gd name="T63" fmla="*/ 57 h 180"/>
                  <a:gd name="T64" fmla="*/ 120 w 133"/>
                  <a:gd name="T65" fmla="*/ 41 h 180"/>
                  <a:gd name="T66" fmla="*/ 127 w 133"/>
                  <a:gd name="T67" fmla="*/ 24 h 180"/>
                  <a:gd name="T68" fmla="*/ 133 w 133"/>
                  <a:gd name="T69" fmla="*/ 1 h 180"/>
                  <a:gd name="T70" fmla="*/ 129 w 133"/>
                  <a:gd name="T71" fmla="*/ 0 h 180"/>
                  <a:gd name="T72" fmla="*/ 124 w 133"/>
                  <a:gd name="T73" fmla="*/ 3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3" h="180">
                    <a:moveTo>
                      <a:pt x="124" y="3"/>
                    </a:moveTo>
                    <a:lnTo>
                      <a:pt x="114" y="18"/>
                    </a:lnTo>
                    <a:lnTo>
                      <a:pt x="104" y="37"/>
                    </a:lnTo>
                    <a:lnTo>
                      <a:pt x="102" y="46"/>
                    </a:lnTo>
                    <a:lnTo>
                      <a:pt x="96" y="52"/>
                    </a:lnTo>
                    <a:lnTo>
                      <a:pt x="88" y="64"/>
                    </a:lnTo>
                    <a:lnTo>
                      <a:pt x="83" y="74"/>
                    </a:lnTo>
                    <a:lnTo>
                      <a:pt x="81" y="77"/>
                    </a:lnTo>
                    <a:lnTo>
                      <a:pt x="77" y="82"/>
                    </a:lnTo>
                    <a:lnTo>
                      <a:pt x="73" y="88"/>
                    </a:lnTo>
                    <a:lnTo>
                      <a:pt x="69" y="90"/>
                    </a:lnTo>
                    <a:lnTo>
                      <a:pt x="67" y="92"/>
                    </a:lnTo>
                    <a:lnTo>
                      <a:pt x="63" y="98"/>
                    </a:lnTo>
                    <a:lnTo>
                      <a:pt x="58" y="103"/>
                    </a:lnTo>
                    <a:lnTo>
                      <a:pt x="52" y="109"/>
                    </a:lnTo>
                    <a:lnTo>
                      <a:pt x="48" y="115"/>
                    </a:lnTo>
                    <a:lnTo>
                      <a:pt x="45" y="118"/>
                    </a:lnTo>
                    <a:lnTo>
                      <a:pt x="42" y="121"/>
                    </a:lnTo>
                    <a:lnTo>
                      <a:pt x="38" y="125"/>
                    </a:lnTo>
                    <a:lnTo>
                      <a:pt x="35" y="128"/>
                    </a:lnTo>
                    <a:lnTo>
                      <a:pt x="25" y="138"/>
                    </a:lnTo>
                    <a:lnTo>
                      <a:pt x="22" y="143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0" y="144"/>
                    </a:lnTo>
                    <a:lnTo>
                      <a:pt x="18" y="145"/>
                    </a:lnTo>
                    <a:lnTo>
                      <a:pt x="17" y="148"/>
                    </a:lnTo>
                    <a:lnTo>
                      <a:pt x="13" y="150"/>
                    </a:lnTo>
                    <a:lnTo>
                      <a:pt x="9" y="155"/>
                    </a:lnTo>
                    <a:lnTo>
                      <a:pt x="9" y="156"/>
                    </a:lnTo>
                    <a:lnTo>
                      <a:pt x="11" y="155"/>
                    </a:lnTo>
                    <a:lnTo>
                      <a:pt x="12" y="156"/>
                    </a:lnTo>
                    <a:lnTo>
                      <a:pt x="10" y="161"/>
                    </a:lnTo>
                    <a:lnTo>
                      <a:pt x="2" y="177"/>
                    </a:lnTo>
                    <a:lnTo>
                      <a:pt x="0" y="180"/>
                    </a:lnTo>
                    <a:lnTo>
                      <a:pt x="11" y="170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0" y="169"/>
                    </a:lnTo>
                    <a:lnTo>
                      <a:pt x="5" y="172"/>
                    </a:lnTo>
                    <a:lnTo>
                      <a:pt x="12" y="165"/>
                    </a:lnTo>
                    <a:lnTo>
                      <a:pt x="16" y="161"/>
                    </a:lnTo>
                    <a:lnTo>
                      <a:pt x="18" y="157"/>
                    </a:lnTo>
                    <a:lnTo>
                      <a:pt x="23" y="154"/>
                    </a:lnTo>
                    <a:lnTo>
                      <a:pt x="28" y="151"/>
                    </a:lnTo>
                    <a:lnTo>
                      <a:pt x="38" y="141"/>
                    </a:lnTo>
                    <a:lnTo>
                      <a:pt x="43" y="136"/>
                    </a:lnTo>
                    <a:lnTo>
                      <a:pt x="47" y="131"/>
                    </a:lnTo>
                    <a:lnTo>
                      <a:pt x="53" y="125"/>
                    </a:lnTo>
                    <a:lnTo>
                      <a:pt x="58" y="123"/>
                    </a:lnTo>
                    <a:lnTo>
                      <a:pt x="63" y="116"/>
                    </a:lnTo>
                    <a:lnTo>
                      <a:pt x="66" y="111"/>
                    </a:lnTo>
                    <a:lnTo>
                      <a:pt x="73" y="107"/>
                    </a:lnTo>
                    <a:lnTo>
                      <a:pt x="78" y="104"/>
                    </a:lnTo>
                    <a:lnTo>
                      <a:pt x="82" y="99"/>
                    </a:lnTo>
                    <a:lnTo>
                      <a:pt x="83" y="95"/>
                    </a:lnTo>
                    <a:lnTo>
                      <a:pt x="87" y="92"/>
                    </a:lnTo>
                    <a:lnTo>
                      <a:pt x="88" y="93"/>
                    </a:lnTo>
                    <a:lnTo>
                      <a:pt x="92" y="88"/>
                    </a:lnTo>
                    <a:lnTo>
                      <a:pt x="97" y="82"/>
                    </a:lnTo>
                    <a:lnTo>
                      <a:pt x="98" y="78"/>
                    </a:lnTo>
                    <a:lnTo>
                      <a:pt x="104" y="70"/>
                    </a:lnTo>
                    <a:lnTo>
                      <a:pt x="109" y="63"/>
                    </a:lnTo>
                    <a:lnTo>
                      <a:pt x="112" y="57"/>
                    </a:lnTo>
                    <a:lnTo>
                      <a:pt x="117" y="49"/>
                    </a:lnTo>
                    <a:lnTo>
                      <a:pt x="120" y="41"/>
                    </a:lnTo>
                    <a:lnTo>
                      <a:pt x="124" y="33"/>
                    </a:lnTo>
                    <a:lnTo>
                      <a:pt x="127" y="24"/>
                    </a:lnTo>
                    <a:lnTo>
                      <a:pt x="129" y="17"/>
                    </a:lnTo>
                    <a:lnTo>
                      <a:pt x="133" y="1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1"/>
                    </a:lnTo>
                    <a:lnTo>
                      <a:pt x="124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2" name="Rectangle 2069"/>
              <p:cNvSpPr>
                <a:spLocks noChangeArrowheads="1"/>
              </p:cNvSpPr>
              <p:nvPr/>
            </p:nvSpPr>
            <p:spPr bwMode="auto">
              <a:xfrm>
                <a:off x="1755" y="521"/>
                <a:ext cx="1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593" name="Freeform 2070"/>
              <p:cNvSpPr>
                <a:spLocks/>
              </p:cNvSpPr>
              <p:nvPr/>
            </p:nvSpPr>
            <p:spPr bwMode="auto">
              <a:xfrm>
                <a:off x="1753" y="5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4" name="Freeform 2071"/>
              <p:cNvSpPr>
                <a:spLocks/>
              </p:cNvSpPr>
              <p:nvPr/>
            </p:nvSpPr>
            <p:spPr bwMode="auto">
              <a:xfrm>
                <a:off x="1741" y="5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5" name="Freeform 2072"/>
              <p:cNvSpPr>
                <a:spLocks/>
              </p:cNvSpPr>
              <p:nvPr/>
            </p:nvSpPr>
            <p:spPr bwMode="auto">
              <a:xfrm>
                <a:off x="1739" y="493"/>
                <a:ext cx="27" cy="38"/>
              </a:xfrm>
              <a:custGeom>
                <a:avLst/>
                <a:gdLst>
                  <a:gd name="T0" fmla="*/ 19 w 27"/>
                  <a:gd name="T1" fmla="*/ 0 h 38"/>
                  <a:gd name="T2" fmla="*/ 19 w 27"/>
                  <a:gd name="T3" fmla="*/ 3 h 38"/>
                  <a:gd name="T4" fmla="*/ 16 w 27"/>
                  <a:gd name="T5" fmla="*/ 3 h 38"/>
                  <a:gd name="T6" fmla="*/ 16 w 27"/>
                  <a:gd name="T7" fmla="*/ 5 h 38"/>
                  <a:gd name="T8" fmla="*/ 15 w 27"/>
                  <a:gd name="T9" fmla="*/ 7 h 38"/>
                  <a:gd name="T10" fmla="*/ 14 w 27"/>
                  <a:gd name="T11" fmla="*/ 8 h 38"/>
                  <a:gd name="T12" fmla="*/ 11 w 27"/>
                  <a:gd name="T13" fmla="*/ 10 h 38"/>
                  <a:gd name="T14" fmla="*/ 11 w 27"/>
                  <a:gd name="T15" fmla="*/ 13 h 38"/>
                  <a:gd name="T16" fmla="*/ 11 w 27"/>
                  <a:gd name="T17" fmla="*/ 14 h 38"/>
                  <a:gd name="T18" fmla="*/ 11 w 27"/>
                  <a:gd name="T19" fmla="*/ 16 h 38"/>
                  <a:gd name="T20" fmla="*/ 11 w 27"/>
                  <a:gd name="T21" fmla="*/ 18 h 38"/>
                  <a:gd name="T22" fmla="*/ 10 w 27"/>
                  <a:gd name="T23" fmla="*/ 15 h 38"/>
                  <a:gd name="T24" fmla="*/ 7 w 27"/>
                  <a:gd name="T25" fmla="*/ 20 h 38"/>
                  <a:gd name="T26" fmla="*/ 7 w 27"/>
                  <a:gd name="T27" fmla="*/ 21 h 38"/>
                  <a:gd name="T28" fmla="*/ 7 w 27"/>
                  <a:gd name="T29" fmla="*/ 23 h 38"/>
                  <a:gd name="T30" fmla="*/ 7 w 27"/>
                  <a:gd name="T31" fmla="*/ 23 h 38"/>
                  <a:gd name="T32" fmla="*/ 5 w 27"/>
                  <a:gd name="T33" fmla="*/ 23 h 38"/>
                  <a:gd name="T34" fmla="*/ 4 w 27"/>
                  <a:gd name="T35" fmla="*/ 25 h 38"/>
                  <a:gd name="T36" fmla="*/ 2 w 27"/>
                  <a:gd name="T37" fmla="*/ 28 h 38"/>
                  <a:gd name="T38" fmla="*/ 1 w 27"/>
                  <a:gd name="T39" fmla="*/ 29 h 38"/>
                  <a:gd name="T40" fmla="*/ 1 w 27"/>
                  <a:gd name="T41" fmla="*/ 30 h 38"/>
                  <a:gd name="T42" fmla="*/ 2 w 27"/>
                  <a:gd name="T43" fmla="*/ 31 h 38"/>
                  <a:gd name="T44" fmla="*/ 4 w 27"/>
                  <a:gd name="T45" fmla="*/ 29 h 38"/>
                  <a:gd name="T46" fmla="*/ 5 w 27"/>
                  <a:gd name="T47" fmla="*/ 28 h 38"/>
                  <a:gd name="T48" fmla="*/ 6 w 27"/>
                  <a:gd name="T49" fmla="*/ 31 h 38"/>
                  <a:gd name="T50" fmla="*/ 2 w 27"/>
                  <a:gd name="T51" fmla="*/ 34 h 38"/>
                  <a:gd name="T52" fmla="*/ 1 w 27"/>
                  <a:gd name="T53" fmla="*/ 35 h 38"/>
                  <a:gd name="T54" fmla="*/ 1 w 27"/>
                  <a:gd name="T55" fmla="*/ 36 h 38"/>
                  <a:gd name="T56" fmla="*/ 4 w 27"/>
                  <a:gd name="T57" fmla="*/ 35 h 38"/>
                  <a:gd name="T58" fmla="*/ 4 w 27"/>
                  <a:gd name="T59" fmla="*/ 35 h 38"/>
                  <a:gd name="T60" fmla="*/ 5 w 27"/>
                  <a:gd name="T61" fmla="*/ 36 h 38"/>
                  <a:gd name="T62" fmla="*/ 6 w 27"/>
                  <a:gd name="T63" fmla="*/ 38 h 38"/>
                  <a:gd name="T64" fmla="*/ 9 w 27"/>
                  <a:gd name="T65" fmla="*/ 36 h 38"/>
                  <a:gd name="T66" fmla="*/ 11 w 27"/>
                  <a:gd name="T67" fmla="*/ 35 h 38"/>
                  <a:gd name="T68" fmla="*/ 10 w 27"/>
                  <a:gd name="T69" fmla="*/ 36 h 38"/>
                  <a:gd name="T70" fmla="*/ 10 w 27"/>
                  <a:gd name="T71" fmla="*/ 35 h 38"/>
                  <a:gd name="T72" fmla="*/ 10 w 27"/>
                  <a:gd name="T73" fmla="*/ 34 h 38"/>
                  <a:gd name="T74" fmla="*/ 6 w 27"/>
                  <a:gd name="T75" fmla="*/ 35 h 38"/>
                  <a:gd name="T76" fmla="*/ 5 w 27"/>
                  <a:gd name="T77" fmla="*/ 34 h 38"/>
                  <a:gd name="T78" fmla="*/ 9 w 27"/>
                  <a:gd name="T79" fmla="*/ 33 h 38"/>
                  <a:gd name="T80" fmla="*/ 11 w 27"/>
                  <a:gd name="T81" fmla="*/ 34 h 38"/>
                  <a:gd name="T82" fmla="*/ 12 w 27"/>
                  <a:gd name="T83" fmla="*/ 31 h 38"/>
                  <a:gd name="T84" fmla="*/ 14 w 27"/>
                  <a:gd name="T85" fmla="*/ 29 h 38"/>
                  <a:gd name="T86" fmla="*/ 17 w 27"/>
                  <a:gd name="T87" fmla="*/ 29 h 38"/>
                  <a:gd name="T88" fmla="*/ 15 w 27"/>
                  <a:gd name="T89" fmla="*/ 29 h 38"/>
                  <a:gd name="T90" fmla="*/ 14 w 27"/>
                  <a:gd name="T91" fmla="*/ 28 h 38"/>
                  <a:gd name="T92" fmla="*/ 14 w 27"/>
                  <a:gd name="T93" fmla="*/ 25 h 38"/>
                  <a:gd name="T94" fmla="*/ 15 w 27"/>
                  <a:gd name="T95" fmla="*/ 24 h 38"/>
                  <a:gd name="T96" fmla="*/ 16 w 27"/>
                  <a:gd name="T97" fmla="*/ 24 h 38"/>
                  <a:gd name="T98" fmla="*/ 19 w 27"/>
                  <a:gd name="T99" fmla="*/ 23 h 38"/>
                  <a:gd name="T100" fmla="*/ 19 w 27"/>
                  <a:gd name="T101" fmla="*/ 23 h 38"/>
                  <a:gd name="T102" fmla="*/ 21 w 27"/>
                  <a:gd name="T103" fmla="*/ 23 h 38"/>
                  <a:gd name="T104" fmla="*/ 20 w 27"/>
                  <a:gd name="T105" fmla="*/ 20 h 38"/>
                  <a:gd name="T106" fmla="*/ 22 w 27"/>
                  <a:gd name="T107" fmla="*/ 18 h 38"/>
                  <a:gd name="T108" fmla="*/ 22 w 27"/>
                  <a:gd name="T109" fmla="*/ 14 h 38"/>
                  <a:gd name="T110" fmla="*/ 24 w 27"/>
                  <a:gd name="T111" fmla="*/ 13 h 38"/>
                  <a:gd name="T112" fmla="*/ 24 w 27"/>
                  <a:gd name="T113" fmla="*/ 10 h 38"/>
                  <a:gd name="T114" fmla="*/ 27 w 27"/>
                  <a:gd name="T115" fmla="*/ 8 h 38"/>
                  <a:gd name="T116" fmla="*/ 22 w 27"/>
                  <a:gd name="T117" fmla="*/ 3 h 38"/>
                  <a:gd name="T118" fmla="*/ 17 w 27"/>
                  <a:gd name="T119" fmla="*/ 0 h 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" h="38">
                    <a:moveTo>
                      <a:pt x="17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0" y="15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1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7" y="34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3"/>
                    </a:lnTo>
                    <a:lnTo>
                      <a:pt x="10" y="33"/>
                    </a:lnTo>
                    <a:lnTo>
                      <a:pt x="11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2" y="9"/>
                    </a:lnTo>
                    <a:lnTo>
                      <a:pt x="27" y="8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6" name="Freeform 2073"/>
              <p:cNvSpPr>
                <a:spLocks/>
              </p:cNvSpPr>
              <p:nvPr/>
            </p:nvSpPr>
            <p:spPr bwMode="auto">
              <a:xfrm>
                <a:off x="1738" y="52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7" name="Freeform 2074"/>
              <p:cNvSpPr>
                <a:spLocks/>
              </p:cNvSpPr>
              <p:nvPr/>
            </p:nvSpPr>
            <p:spPr bwMode="auto">
              <a:xfrm>
                <a:off x="1777" y="49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8" name="Freeform 2075"/>
              <p:cNvSpPr>
                <a:spLocks/>
              </p:cNvSpPr>
              <p:nvPr/>
            </p:nvSpPr>
            <p:spPr bwMode="auto">
              <a:xfrm>
                <a:off x="1756" y="5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599" name="Freeform 2076"/>
              <p:cNvSpPr>
                <a:spLocks/>
              </p:cNvSpPr>
              <p:nvPr/>
            </p:nvSpPr>
            <p:spPr bwMode="auto">
              <a:xfrm>
                <a:off x="1771" y="4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0" name="Freeform 2077"/>
              <p:cNvSpPr>
                <a:spLocks/>
              </p:cNvSpPr>
              <p:nvPr/>
            </p:nvSpPr>
            <p:spPr bwMode="auto">
              <a:xfrm>
                <a:off x="1769" y="4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1" name="Freeform 2078"/>
              <p:cNvSpPr>
                <a:spLocks/>
              </p:cNvSpPr>
              <p:nvPr/>
            </p:nvSpPr>
            <p:spPr bwMode="auto">
              <a:xfrm>
                <a:off x="1766" y="481"/>
                <a:ext cx="4" cy="4"/>
              </a:xfrm>
              <a:custGeom>
                <a:avLst/>
                <a:gdLst>
                  <a:gd name="T0" fmla="*/ 1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4 w 4"/>
                  <a:gd name="T7" fmla="*/ 2 h 4"/>
                  <a:gd name="T8" fmla="*/ 3 w 4"/>
                  <a:gd name="T9" fmla="*/ 1 h 4"/>
                  <a:gd name="T10" fmla="*/ 0 w 4"/>
                  <a:gd name="T11" fmla="*/ 0 h 4"/>
                  <a:gd name="T12" fmla="*/ 1 w 4"/>
                  <a:gd name="T13" fmla="*/ 1 h 4"/>
                  <a:gd name="T14" fmla="*/ 3 w 4"/>
                  <a:gd name="T15" fmla="*/ 2 h 4"/>
                  <a:gd name="T16" fmla="*/ 1 w 4"/>
                  <a:gd name="T17" fmla="*/ 2 h 4"/>
                  <a:gd name="T18" fmla="*/ 0 w 4"/>
                  <a:gd name="T19" fmla="*/ 2 h 4"/>
                  <a:gd name="T20" fmla="*/ 1 w 4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2" name="Freeform 2079"/>
              <p:cNvSpPr>
                <a:spLocks/>
              </p:cNvSpPr>
              <p:nvPr/>
            </p:nvSpPr>
            <p:spPr bwMode="auto">
              <a:xfrm>
                <a:off x="1767" y="47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3" name="Freeform 2080"/>
              <p:cNvSpPr>
                <a:spLocks/>
              </p:cNvSpPr>
              <p:nvPr/>
            </p:nvSpPr>
            <p:spPr bwMode="auto">
              <a:xfrm>
                <a:off x="1764" y="48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4" name="Freeform 2081"/>
              <p:cNvSpPr>
                <a:spLocks/>
              </p:cNvSpPr>
              <p:nvPr/>
            </p:nvSpPr>
            <p:spPr bwMode="auto">
              <a:xfrm>
                <a:off x="1761" y="4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5" name="Freeform 2082"/>
              <p:cNvSpPr>
                <a:spLocks/>
              </p:cNvSpPr>
              <p:nvPr/>
            </p:nvSpPr>
            <p:spPr bwMode="auto">
              <a:xfrm>
                <a:off x="1759" y="470"/>
                <a:ext cx="26" cy="25"/>
              </a:xfrm>
              <a:custGeom>
                <a:avLst/>
                <a:gdLst>
                  <a:gd name="T0" fmla="*/ 7 w 26"/>
                  <a:gd name="T1" fmla="*/ 25 h 25"/>
                  <a:gd name="T2" fmla="*/ 11 w 26"/>
                  <a:gd name="T3" fmla="*/ 25 h 25"/>
                  <a:gd name="T4" fmla="*/ 15 w 26"/>
                  <a:gd name="T5" fmla="*/ 25 h 25"/>
                  <a:gd name="T6" fmla="*/ 15 w 26"/>
                  <a:gd name="T7" fmla="*/ 22 h 25"/>
                  <a:gd name="T8" fmla="*/ 16 w 26"/>
                  <a:gd name="T9" fmla="*/ 22 h 25"/>
                  <a:gd name="T10" fmla="*/ 16 w 26"/>
                  <a:gd name="T11" fmla="*/ 21 h 25"/>
                  <a:gd name="T12" fmla="*/ 16 w 26"/>
                  <a:gd name="T13" fmla="*/ 18 h 25"/>
                  <a:gd name="T14" fmla="*/ 17 w 26"/>
                  <a:gd name="T15" fmla="*/ 18 h 25"/>
                  <a:gd name="T16" fmla="*/ 17 w 26"/>
                  <a:gd name="T17" fmla="*/ 17 h 25"/>
                  <a:gd name="T18" fmla="*/ 17 w 26"/>
                  <a:gd name="T19" fmla="*/ 16 h 25"/>
                  <a:gd name="T20" fmla="*/ 20 w 26"/>
                  <a:gd name="T21" fmla="*/ 17 h 25"/>
                  <a:gd name="T22" fmla="*/ 20 w 26"/>
                  <a:gd name="T23" fmla="*/ 16 h 25"/>
                  <a:gd name="T24" fmla="*/ 21 w 26"/>
                  <a:gd name="T25" fmla="*/ 16 h 25"/>
                  <a:gd name="T26" fmla="*/ 21 w 26"/>
                  <a:gd name="T27" fmla="*/ 15 h 25"/>
                  <a:gd name="T28" fmla="*/ 21 w 26"/>
                  <a:gd name="T29" fmla="*/ 13 h 25"/>
                  <a:gd name="T30" fmla="*/ 22 w 26"/>
                  <a:gd name="T31" fmla="*/ 13 h 25"/>
                  <a:gd name="T32" fmla="*/ 22 w 26"/>
                  <a:gd name="T33" fmla="*/ 12 h 25"/>
                  <a:gd name="T34" fmla="*/ 23 w 26"/>
                  <a:gd name="T35" fmla="*/ 12 h 25"/>
                  <a:gd name="T36" fmla="*/ 25 w 26"/>
                  <a:gd name="T37" fmla="*/ 11 h 25"/>
                  <a:gd name="T38" fmla="*/ 23 w 26"/>
                  <a:gd name="T39" fmla="*/ 10 h 25"/>
                  <a:gd name="T40" fmla="*/ 25 w 26"/>
                  <a:gd name="T41" fmla="*/ 10 h 25"/>
                  <a:gd name="T42" fmla="*/ 26 w 26"/>
                  <a:gd name="T43" fmla="*/ 10 h 25"/>
                  <a:gd name="T44" fmla="*/ 26 w 26"/>
                  <a:gd name="T45" fmla="*/ 8 h 25"/>
                  <a:gd name="T46" fmla="*/ 25 w 26"/>
                  <a:gd name="T47" fmla="*/ 8 h 25"/>
                  <a:gd name="T48" fmla="*/ 23 w 26"/>
                  <a:gd name="T49" fmla="*/ 7 h 25"/>
                  <a:gd name="T50" fmla="*/ 22 w 26"/>
                  <a:gd name="T51" fmla="*/ 5 h 25"/>
                  <a:gd name="T52" fmla="*/ 18 w 26"/>
                  <a:gd name="T53" fmla="*/ 0 h 25"/>
                  <a:gd name="T54" fmla="*/ 17 w 26"/>
                  <a:gd name="T55" fmla="*/ 1 h 25"/>
                  <a:gd name="T56" fmla="*/ 17 w 26"/>
                  <a:gd name="T57" fmla="*/ 2 h 25"/>
                  <a:gd name="T58" fmla="*/ 17 w 26"/>
                  <a:gd name="T59" fmla="*/ 1 h 25"/>
                  <a:gd name="T60" fmla="*/ 18 w 26"/>
                  <a:gd name="T61" fmla="*/ 1 h 25"/>
                  <a:gd name="T62" fmla="*/ 18 w 26"/>
                  <a:gd name="T63" fmla="*/ 2 h 25"/>
                  <a:gd name="T64" fmla="*/ 18 w 26"/>
                  <a:gd name="T65" fmla="*/ 5 h 25"/>
                  <a:gd name="T66" fmla="*/ 16 w 26"/>
                  <a:gd name="T67" fmla="*/ 3 h 25"/>
                  <a:gd name="T68" fmla="*/ 13 w 26"/>
                  <a:gd name="T69" fmla="*/ 5 h 25"/>
                  <a:gd name="T70" fmla="*/ 13 w 26"/>
                  <a:gd name="T71" fmla="*/ 7 h 25"/>
                  <a:gd name="T72" fmla="*/ 12 w 26"/>
                  <a:gd name="T73" fmla="*/ 7 h 25"/>
                  <a:gd name="T74" fmla="*/ 11 w 26"/>
                  <a:gd name="T75" fmla="*/ 7 h 25"/>
                  <a:gd name="T76" fmla="*/ 11 w 26"/>
                  <a:gd name="T77" fmla="*/ 8 h 25"/>
                  <a:gd name="T78" fmla="*/ 8 w 26"/>
                  <a:gd name="T79" fmla="*/ 8 h 25"/>
                  <a:gd name="T80" fmla="*/ 6 w 26"/>
                  <a:gd name="T81" fmla="*/ 8 h 25"/>
                  <a:gd name="T82" fmla="*/ 6 w 26"/>
                  <a:gd name="T83" fmla="*/ 10 h 25"/>
                  <a:gd name="T84" fmla="*/ 5 w 26"/>
                  <a:gd name="T85" fmla="*/ 10 h 25"/>
                  <a:gd name="T86" fmla="*/ 4 w 26"/>
                  <a:gd name="T87" fmla="*/ 8 h 25"/>
                  <a:gd name="T88" fmla="*/ 2 w 26"/>
                  <a:gd name="T89" fmla="*/ 10 h 25"/>
                  <a:gd name="T90" fmla="*/ 4 w 26"/>
                  <a:gd name="T91" fmla="*/ 11 h 25"/>
                  <a:gd name="T92" fmla="*/ 2 w 26"/>
                  <a:gd name="T93" fmla="*/ 12 h 25"/>
                  <a:gd name="T94" fmla="*/ 1 w 26"/>
                  <a:gd name="T95" fmla="*/ 12 h 25"/>
                  <a:gd name="T96" fmla="*/ 2 w 26"/>
                  <a:gd name="T97" fmla="*/ 13 h 25"/>
                  <a:gd name="T98" fmla="*/ 1 w 26"/>
                  <a:gd name="T99" fmla="*/ 15 h 25"/>
                  <a:gd name="T100" fmla="*/ 1 w 26"/>
                  <a:gd name="T101" fmla="*/ 16 h 25"/>
                  <a:gd name="T102" fmla="*/ 1 w 26"/>
                  <a:gd name="T103" fmla="*/ 17 h 25"/>
                  <a:gd name="T104" fmla="*/ 0 w 26"/>
                  <a:gd name="T105" fmla="*/ 18 h 25"/>
                  <a:gd name="T106" fmla="*/ 0 w 26"/>
                  <a:gd name="T107" fmla="*/ 21 h 25"/>
                  <a:gd name="T108" fmla="*/ 4 w 26"/>
                  <a:gd name="T109" fmla="*/ 23 h 25"/>
                  <a:gd name="T110" fmla="*/ 7 w 26"/>
                  <a:gd name="T111" fmla="*/ 25 h 2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" h="25">
                    <a:moveTo>
                      <a:pt x="7" y="25"/>
                    </a:moveTo>
                    <a:lnTo>
                      <a:pt x="11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5" y="11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4" y="23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6" name="Freeform 2083"/>
              <p:cNvSpPr>
                <a:spLocks/>
              </p:cNvSpPr>
              <p:nvPr/>
            </p:nvSpPr>
            <p:spPr bwMode="auto">
              <a:xfrm>
                <a:off x="1692" y="649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1 w 1"/>
                  <a:gd name="T9" fmla="*/ 1 h 5"/>
                  <a:gd name="T10" fmla="*/ 0 w 1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7" name="Freeform 2084"/>
              <p:cNvSpPr>
                <a:spLocks/>
              </p:cNvSpPr>
              <p:nvPr/>
            </p:nvSpPr>
            <p:spPr bwMode="auto">
              <a:xfrm>
                <a:off x="1689" y="642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  <a:gd name="T8" fmla="*/ 3 w 3"/>
                  <a:gd name="T9" fmla="*/ 2 h 4"/>
                  <a:gd name="T10" fmla="*/ 1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8" name="Freeform 2085"/>
              <p:cNvSpPr>
                <a:spLocks/>
              </p:cNvSpPr>
              <p:nvPr/>
            </p:nvSpPr>
            <p:spPr bwMode="auto">
              <a:xfrm>
                <a:off x="1678" y="64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09" name="Freeform 2086"/>
              <p:cNvSpPr>
                <a:spLocks/>
              </p:cNvSpPr>
              <p:nvPr/>
            </p:nvSpPr>
            <p:spPr bwMode="auto">
              <a:xfrm>
                <a:off x="1667" y="567"/>
                <a:ext cx="53" cy="123"/>
              </a:xfrm>
              <a:custGeom>
                <a:avLst/>
                <a:gdLst>
                  <a:gd name="T0" fmla="*/ 46 w 53"/>
                  <a:gd name="T1" fmla="*/ 1 h 123"/>
                  <a:gd name="T2" fmla="*/ 43 w 53"/>
                  <a:gd name="T3" fmla="*/ 6 h 123"/>
                  <a:gd name="T4" fmla="*/ 42 w 53"/>
                  <a:gd name="T5" fmla="*/ 10 h 123"/>
                  <a:gd name="T6" fmla="*/ 40 w 53"/>
                  <a:gd name="T7" fmla="*/ 17 h 123"/>
                  <a:gd name="T8" fmla="*/ 36 w 53"/>
                  <a:gd name="T9" fmla="*/ 20 h 123"/>
                  <a:gd name="T10" fmla="*/ 31 w 53"/>
                  <a:gd name="T11" fmla="*/ 31 h 123"/>
                  <a:gd name="T12" fmla="*/ 27 w 53"/>
                  <a:gd name="T13" fmla="*/ 43 h 123"/>
                  <a:gd name="T14" fmla="*/ 25 w 53"/>
                  <a:gd name="T15" fmla="*/ 52 h 123"/>
                  <a:gd name="T16" fmla="*/ 23 w 53"/>
                  <a:gd name="T17" fmla="*/ 58 h 123"/>
                  <a:gd name="T18" fmla="*/ 23 w 53"/>
                  <a:gd name="T19" fmla="*/ 53 h 123"/>
                  <a:gd name="T20" fmla="*/ 17 w 53"/>
                  <a:gd name="T21" fmla="*/ 72 h 123"/>
                  <a:gd name="T22" fmla="*/ 18 w 53"/>
                  <a:gd name="T23" fmla="*/ 74 h 123"/>
                  <a:gd name="T24" fmla="*/ 16 w 53"/>
                  <a:gd name="T25" fmla="*/ 74 h 123"/>
                  <a:gd name="T26" fmla="*/ 18 w 53"/>
                  <a:gd name="T27" fmla="*/ 75 h 123"/>
                  <a:gd name="T28" fmla="*/ 16 w 53"/>
                  <a:gd name="T29" fmla="*/ 82 h 123"/>
                  <a:gd name="T30" fmla="*/ 13 w 53"/>
                  <a:gd name="T31" fmla="*/ 80 h 123"/>
                  <a:gd name="T32" fmla="*/ 8 w 53"/>
                  <a:gd name="T33" fmla="*/ 90 h 123"/>
                  <a:gd name="T34" fmla="*/ 5 w 53"/>
                  <a:gd name="T35" fmla="*/ 100 h 123"/>
                  <a:gd name="T36" fmla="*/ 2 w 53"/>
                  <a:gd name="T37" fmla="*/ 102 h 123"/>
                  <a:gd name="T38" fmla="*/ 5 w 53"/>
                  <a:gd name="T39" fmla="*/ 105 h 123"/>
                  <a:gd name="T40" fmla="*/ 8 w 53"/>
                  <a:gd name="T41" fmla="*/ 97 h 123"/>
                  <a:gd name="T42" fmla="*/ 11 w 53"/>
                  <a:gd name="T43" fmla="*/ 94 h 123"/>
                  <a:gd name="T44" fmla="*/ 8 w 53"/>
                  <a:gd name="T45" fmla="*/ 99 h 123"/>
                  <a:gd name="T46" fmla="*/ 4 w 53"/>
                  <a:gd name="T47" fmla="*/ 108 h 123"/>
                  <a:gd name="T48" fmla="*/ 2 w 53"/>
                  <a:gd name="T49" fmla="*/ 114 h 123"/>
                  <a:gd name="T50" fmla="*/ 1 w 53"/>
                  <a:gd name="T51" fmla="*/ 118 h 123"/>
                  <a:gd name="T52" fmla="*/ 4 w 53"/>
                  <a:gd name="T53" fmla="*/ 115 h 123"/>
                  <a:gd name="T54" fmla="*/ 4 w 53"/>
                  <a:gd name="T55" fmla="*/ 119 h 123"/>
                  <a:gd name="T56" fmla="*/ 1 w 53"/>
                  <a:gd name="T57" fmla="*/ 123 h 123"/>
                  <a:gd name="T58" fmla="*/ 4 w 53"/>
                  <a:gd name="T59" fmla="*/ 120 h 123"/>
                  <a:gd name="T60" fmla="*/ 7 w 53"/>
                  <a:gd name="T61" fmla="*/ 119 h 123"/>
                  <a:gd name="T62" fmla="*/ 11 w 53"/>
                  <a:gd name="T63" fmla="*/ 115 h 123"/>
                  <a:gd name="T64" fmla="*/ 8 w 53"/>
                  <a:gd name="T65" fmla="*/ 114 h 123"/>
                  <a:gd name="T66" fmla="*/ 12 w 53"/>
                  <a:gd name="T67" fmla="*/ 111 h 123"/>
                  <a:gd name="T68" fmla="*/ 10 w 53"/>
                  <a:gd name="T69" fmla="*/ 109 h 123"/>
                  <a:gd name="T70" fmla="*/ 5 w 53"/>
                  <a:gd name="T71" fmla="*/ 116 h 123"/>
                  <a:gd name="T72" fmla="*/ 5 w 53"/>
                  <a:gd name="T73" fmla="*/ 113 h 123"/>
                  <a:gd name="T74" fmla="*/ 12 w 53"/>
                  <a:gd name="T75" fmla="*/ 105 h 123"/>
                  <a:gd name="T76" fmla="*/ 15 w 53"/>
                  <a:gd name="T77" fmla="*/ 105 h 123"/>
                  <a:gd name="T78" fmla="*/ 17 w 53"/>
                  <a:gd name="T79" fmla="*/ 98 h 123"/>
                  <a:gd name="T80" fmla="*/ 22 w 53"/>
                  <a:gd name="T81" fmla="*/ 92 h 123"/>
                  <a:gd name="T82" fmla="*/ 25 w 53"/>
                  <a:gd name="T83" fmla="*/ 87 h 123"/>
                  <a:gd name="T84" fmla="*/ 22 w 53"/>
                  <a:gd name="T85" fmla="*/ 89 h 123"/>
                  <a:gd name="T86" fmla="*/ 21 w 53"/>
                  <a:gd name="T87" fmla="*/ 85 h 123"/>
                  <a:gd name="T88" fmla="*/ 22 w 53"/>
                  <a:gd name="T89" fmla="*/ 78 h 123"/>
                  <a:gd name="T90" fmla="*/ 25 w 53"/>
                  <a:gd name="T91" fmla="*/ 74 h 123"/>
                  <a:gd name="T92" fmla="*/ 28 w 53"/>
                  <a:gd name="T93" fmla="*/ 69 h 123"/>
                  <a:gd name="T94" fmla="*/ 32 w 53"/>
                  <a:gd name="T95" fmla="*/ 63 h 123"/>
                  <a:gd name="T96" fmla="*/ 35 w 53"/>
                  <a:gd name="T97" fmla="*/ 62 h 123"/>
                  <a:gd name="T98" fmla="*/ 35 w 53"/>
                  <a:gd name="T99" fmla="*/ 56 h 123"/>
                  <a:gd name="T100" fmla="*/ 40 w 53"/>
                  <a:gd name="T101" fmla="*/ 46 h 123"/>
                  <a:gd name="T102" fmla="*/ 42 w 53"/>
                  <a:gd name="T103" fmla="*/ 41 h 123"/>
                  <a:gd name="T104" fmla="*/ 43 w 53"/>
                  <a:gd name="T105" fmla="*/ 32 h 123"/>
                  <a:gd name="T106" fmla="*/ 47 w 53"/>
                  <a:gd name="T107" fmla="*/ 23 h 123"/>
                  <a:gd name="T108" fmla="*/ 45 w 53"/>
                  <a:gd name="T109" fmla="*/ 21 h 123"/>
                  <a:gd name="T110" fmla="*/ 50 w 53"/>
                  <a:gd name="T111" fmla="*/ 1 h 123"/>
                  <a:gd name="T112" fmla="*/ 45 w 53"/>
                  <a:gd name="T113" fmla="*/ 1 h 1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3" h="123">
                    <a:moveTo>
                      <a:pt x="45" y="1"/>
                    </a:moveTo>
                    <a:lnTo>
                      <a:pt x="45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5" y="6"/>
                    </a:lnTo>
                    <a:lnTo>
                      <a:pt x="43" y="6"/>
                    </a:lnTo>
                    <a:lnTo>
                      <a:pt x="42" y="7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1" y="13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6"/>
                    </a:lnTo>
                    <a:lnTo>
                      <a:pt x="31" y="31"/>
                    </a:lnTo>
                    <a:lnTo>
                      <a:pt x="28" y="37"/>
                    </a:lnTo>
                    <a:lnTo>
                      <a:pt x="28" y="39"/>
                    </a:lnTo>
                    <a:lnTo>
                      <a:pt x="27" y="43"/>
                    </a:lnTo>
                    <a:lnTo>
                      <a:pt x="26" y="46"/>
                    </a:lnTo>
                    <a:lnTo>
                      <a:pt x="26" y="49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7"/>
                    </a:lnTo>
                    <a:lnTo>
                      <a:pt x="23" y="54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0" y="63"/>
                    </a:lnTo>
                    <a:lnTo>
                      <a:pt x="17" y="72"/>
                    </a:lnTo>
                    <a:lnTo>
                      <a:pt x="17" y="73"/>
                    </a:lnTo>
                    <a:lnTo>
                      <a:pt x="18" y="73"/>
                    </a:lnTo>
                    <a:lnTo>
                      <a:pt x="18" y="74"/>
                    </a:lnTo>
                    <a:lnTo>
                      <a:pt x="17" y="74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7" y="77"/>
                    </a:lnTo>
                    <a:lnTo>
                      <a:pt x="16" y="79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3" y="80"/>
                    </a:lnTo>
                    <a:lnTo>
                      <a:pt x="12" y="83"/>
                    </a:lnTo>
                    <a:lnTo>
                      <a:pt x="11" y="87"/>
                    </a:lnTo>
                    <a:lnTo>
                      <a:pt x="8" y="90"/>
                    </a:lnTo>
                    <a:lnTo>
                      <a:pt x="5" y="98"/>
                    </a:lnTo>
                    <a:lnTo>
                      <a:pt x="6" y="99"/>
                    </a:lnTo>
                    <a:lnTo>
                      <a:pt x="5" y="100"/>
                    </a:lnTo>
                    <a:lnTo>
                      <a:pt x="5" y="99"/>
                    </a:lnTo>
                    <a:lnTo>
                      <a:pt x="4" y="100"/>
                    </a:lnTo>
                    <a:lnTo>
                      <a:pt x="2" y="102"/>
                    </a:lnTo>
                    <a:lnTo>
                      <a:pt x="4" y="104"/>
                    </a:lnTo>
                    <a:lnTo>
                      <a:pt x="2" y="106"/>
                    </a:lnTo>
                    <a:lnTo>
                      <a:pt x="5" y="105"/>
                    </a:lnTo>
                    <a:lnTo>
                      <a:pt x="6" y="100"/>
                    </a:lnTo>
                    <a:lnTo>
                      <a:pt x="7" y="99"/>
                    </a:lnTo>
                    <a:lnTo>
                      <a:pt x="8" y="97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8" y="97"/>
                    </a:lnTo>
                    <a:lnTo>
                      <a:pt x="8" y="99"/>
                    </a:lnTo>
                    <a:lnTo>
                      <a:pt x="8" y="104"/>
                    </a:lnTo>
                    <a:lnTo>
                      <a:pt x="6" y="106"/>
                    </a:lnTo>
                    <a:lnTo>
                      <a:pt x="4" y="108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2" y="114"/>
                    </a:lnTo>
                    <a:lnTo>
                      <a:pt x="1" y="115"/>
                    </a:lnTo>
                    <a:lnTo>
                      <a:pt x="0" y="118"/>
                    </a:lnTo>
                    <a:lnTo>
                      <a:pt x="1" y="118"/>
                    </a:lnTo>
                    <a:lnTo>
                      <a:pt x="2" y="116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2" y="116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1" y="121"/>
                    </a:lnTo>
                    <a:lnTo>
                      <a:pt x="1" y="123"/>
                    </a:lnTo>
                    <a:lnTo>
                      <a:pt x="2" y="123"/>
                    </a:lnTo>
                    <a:lnTo>
                      <a:pt x="4" y="121"/>
                    </a:lnTo>
                    <a:lnTo>
                      <a:pt x="4" y="120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7" y="119"/>
                    </a:lnTo>
                    <a:lnTo>
                      <a:pt x="7" y="120"/>
                    </a:lnTo>
                    <a:lnTo>
                      <a:pt x="8" y="119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8" y="118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1" y="110"/>
                    </a:lnTo>
                    <a:lnTo>
                      <a:pt x="11" y="109"/>
                    </a:lnTo>
                    <a:lnTo>
                      <a:pt x="10" y="109"/>
                    </a:lnTo>
                    <a:lnTo>
                      <a:pt x="8" y="111"/>
                    </a:lnTo>
                    <a:lnTo>
                      <a:pt x="5" y="115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4" y="116"/>
                    </a:lnTo>
                    <a:lnTo>
                      <a:pt x="5" y="113"/>
                    </a:lnTo>
                    <a:lnTo>
                      <a:pt x="6" y="110"/>
                    </a:lnTo>
                    <a:lnTo>
                      <a:pt x="11" y="106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5" y="105"/>
                    </a:lnTo>
                    <a:lnTo>
                      <a:pt x="16" y="104"/>
                    </a:lnTo>
                    <a:lnTo>
                      <a:pt x="16" y="100"/>
                    </a:lnTo>
                    <a:lnTo>
                      <a:pt x="17" y="98"/>
                    </a:lnTo>
                    <a:lnTo>
                      <a:pt x="20" y="93"/>
                    </a:lnTo>
                    <a:lnTo>
                      <a:pt x="21" y="90"/>
                    </a:lnTo>
                    <a:lnTo>
                      <a:pt x="22" y="92"/>
                    </a:lnTo>
                    <a:lnTo>
                      <a:pt x="23" y="92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3" y="87"/>
                    </a:lnTo>
                    <a:lnTo>
                      <a:pt x="22" y="89"/>
                    </a:lnTo>
                    <a:lnTo>
                      <a:pt x="21" y="90"/>
                    </a:lnTo>
                    <a:lnTo>
                      <a:pt x="21" y="89"/>
                    </a:lnTo>
                    <a:lnTo>
                      <a:pt x="21" y="85"/>
                    </a:lnTo>
                    <a:lnTo>
                      <a:pt x="22" y="82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3" y="74"/>
                    </a:lnTo>
                    <a:lnTo>
                      <a:pt x="25" y="73"/>
                    </a:lnTo>
                    <a:lnTo>
                      <a:pt x="25" y="74"/>
                    </a:lnTo>
                    <a:lnTo>
                      <a:pt x="26" y="75"/>
                    </a:lnTo>
                    <a:lnTo>
                      <a:pt x="27" y="73"/>
                    </a:lnTo>
                    <a:lnTo>
                      <a:pt x="28" y="69"/>
                    </a:lnTo>
                    <a:lnTo>
                      <a:pt x="30" y="68"/>
                    </a:lnTo>
                    <a:lnTo>
                      <a:pt x="31" y="65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7" y="49"/>
                    </a:lnTo>
                    <a:lnTo>
                      <a:pt x="38" y="49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1" y="43"/>
                    </a:lnTo>
                    <a:lnTo>
                      <a:pt x="42" y="41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3" y="32"/>
                    </a:lnTo>
                    <a:lnTo>
                      <a:pt x="45" y="29"/>
                    </a:lnTo>
                    <a:lnTo>
                      <a:pt x="46" y="26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0" name="Freeform 2087"/>
              <p:cNvSpPr>
                <a:spLocks/>
              </p:cNvSpPr>
              <p:nvPr/>
            </p:nvSpPr>
            <p:spPr bwMode="auto">
              <a:xfrm>
                <a:off x="1666" y="6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1" name="Freeform 2088"/>
              <p:cNvSpPr>
                <a:spLocks/>
              </p:cNvSpPr>
              <p:nvPr/>
            </p:nvSpPr>
            <p:spPr bwMode="auto">
              <a:xfrm>
                <a:off x="1744" y="531"/>
                <a:ext cx="4" cy="8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1 h 8"/>
                  <a:gd name="T4" fmla="*/ 2 w 4"/>
                  <a:gd name="T5" fmla="*/ 0 h 8"/>
                  <a:gd name="T6" fmla="*/ 2 w 4"/>
                  <a:gd name="T7" fmla="*/ 1 h 8"/>
                  <a:gd name="T8" fmla="*/ 1 w 4"/>
                  <a:gd name="T9" fmla="*/ 5 h 8"/>
                  <a:gd name="T10" fmla="*/ 0 w 4"/>
                  <a:gd name="T11" fmla="*/ 8 h 8"/>
                  <a:gd name="T12" fmla="*/ 1 w 4"/>
                  <a:gd name="T13" fmla="*/ 7 h 8"/>
                  <a:gd name="T14" fmla="*/ 4 w 4"/>
                  <a:gd name="T15" fmla="*/ 5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2" name="Freeform 2089"/>
              <p:cNvSpPr>
                <a:spLocks/>
              </p:cNvSpPr>
              <p:nvPr/>
            </p:nvSpPr>
            <p:spPr bwMode="auto">
              <a:xfrm>
                <a:off x="1694" y="644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3" name="Freeform 2090"/>
              <p:cNvSpPr>
                <a:spLocks/>
              </p:cNvSpPr>
              <p:nvPr/>
            </p:nvSpPr>
            <p:spPr bwMode="auto">
              <a:xfrm>
                <a:off x="1739" y="519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2 h 4"/>
                  <a:gd name="T12" fmla="*/ 0 w 1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4" name="Freeform 2091"/>
              <p:cNvSpPr>
                <a:spLocks/>
              </p:cNvSpPr>
              <p:nvPr/>
            </p:nvSpPr>
            <p:spPr bwMode="auto">
              <a:xfrm>
                <a:off x="1738" y="5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5" name="Freeform 2092"/>
              <p:cNvSpPr>
                <a:spLocks/>
              </p:cNvSpPr>
              <p:nvPr/>
            </p:nvSpPr>
            <p:spPr bwMode="auto">
              <a:xfrm>
                <a:off x="1733" y="516"/>
                <a:ext cx="5" cy="11"/>
              </a:xfrm>
              <a:custGeom>
                <a:avLst/>
                <a:gdLst>
                  <a:gd name="T0" fmla="*/ 1 w 5"/>
                  <a:gd name="T1" fmla="*/ 11 h 11"/>
                  <a:gd name="T2" fmla="*/ 2 w 5"/>
                  <a:gd name="T3" fmla="*/ 8 h 11"/>
                  <a:gd name="T4" fmla="*/ 2 w 5"/>
                  <a:gd name="T5" fmla="*/ 7 h 11"/>
                  <a:gd name="T6" fmla="*/ 2 w 5"/>
                  <a:gd name="T7" fmla="*/ 6 h 11"/>
                  <a:gd name="T8" fmla="*/ 3 w 5"/>
                  <a:gd name="T9" fmla="*/ 3 h 11"/>
                  <a:gd name="T10" fmla="*/ 5 w 5"/>
                  <a:gd name="T11" fmla="*/ 1 h 11"/>
                  <a:gd name="T12" fmla="*/ 3 w 5"/>
                  <a:gd name="T13" fmla="*/ 0 h 11"/>
                  <a:gd name="T14" fmla="*/ 1 w 5"/>
                  <a:gd name="T15" fmla="*/ 1 h 11"/>
                  <a:gd name="T16" fmla="*/ 2 w 5"/>
                  <a:gd name="T17" fmla="*/ 2 h 11"/>
                  <a:gd name="T18" fmla="*/ 3 w 5"/>
                  <a:gd name="T19" fmla="*/ 5 h 11"/>
                  <a:gd name="T20" fmla="*/ 1 w 5"/>
                  <a:gd name="T21" fmla="*/ 7 h 11"/>
                  <a:gd name="T22" fmla="*/ 0 w 5"/>
                  <a:gd name="T23" fmla="*/ 7 h 11"/>
                  <a:gd name="T24" fmla="*/ 0 w 5"/>
                  <a:gd name="T25" fmla="*/ 10 h 11"/>
                  <a:gd name="T26" fmla="*/ 1 w 5"/>
                  <a:gd name="T27" fmla="*/ 10 h 11"/>
                  <a:gd name="T28" fmla="*/ 1 w 5"/>
                  <a:gd name="T29" fmla="*/ 11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6" name="Freeform 2093"/>
              <p:cNvSpPr>
                <a:spLocks/>
              </p:cNvSpPr>
              <p:nvPr/>
            </p:nvSpPr>
            <p:spPr bwMode="auto">
              <a:xfrm>
                <a:off x="1735" y="5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7" name="Freeform 2094"/>
              <p:cNvSpPr>
                <a:spLocks/>
              </p:cNvSpPr>
              <p:nvPr/>
            </p:nvSpPr>
            <p:spPr bwMode="auto">
              <a:xfrm>
                <a:off x="1729" y="524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8" name="Freeform 2095"/>
              <p:cNvSpPr>
                <a:spLocks/>
              </p:cNvSpPr>
              <p:nvPr/>
            </p:nvSpPr>
            <p:spPr bwMode="auto">
              <a:xfrm>
                <a:off x="1726" y="51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19" name="Freeform 2096"/>
              <p:cNvSpPr>
                <a:spLocks/>
              </p:cNvSpPr>
              <p:nvPr/>
            </p:nvSpPr>
            <p:spPr bwMode="auto">
              <a:xfrm>
                <a:off x="1718" y="468"/>
                <a:ext cx="42" cy="91"/>
              </a:xfrm>
              <a:custGeom>
                <a:avLst/>
                <a:gdLst>
                  <a:gd name="T0" fmla="*/ 13 w 42"/>
                  <a:gd name="T1" fmla="*/ 85 h 91"/>
                  <a:gd name="T2" fmla="*/ 20 w 42"/>
                  <a:gd name="T3" fmla="*/ 74 h 91"/>
                  <a:gd name="T4" fmla="*/ 25 w 42"/>
                  <a:gd name="T5" fmla="*/ 64 h 91"/>
                  <a:gd name="T6" fmla="*/ 26 w 42"/>
                  <a:gd name="T7" fmla="*/ 58 h 91"/>
                  <a:gd name="T8" fmla="*/ 26 w 42"/>
                  <a:gd name="T9" fmla="*/ 51 h 91"/>
                  <a:gd name="T10" fmla="*/ 30 w 42"/>
                  <a:gd name="T11" fmla="*/ 49 h 91"/>
                  <a:gd name="T12" fmla="*/ 32 w 42"/>
                  <a:gd name="T13" fmla="*/ 43 h 91"/>
                  <a:gd name="T14" fmla="*/ 33 w 42"/>
                  <a:gd name="T15" fmla="*/ 37 h 91"/>
                  <a:gd name="T16" fmla="*/ 36 w 42"/>
                  <a:gd name="T17" fmla="*/ 33 h 91"/>
                  <a:gd name="T18" fmla="*/ 37 w 42"/>
                  <a:gd name="T19" fmla="*/ 29 h 91"/>
                  <a:gd name="T20" fmla="*/ 38 w 42"/>
                  <a:gd name="T21" fmla="*/ 20 h 91"/>
                  <a:gd name="T22" fmla="*/ 40 w 42"/>
                  <a:gd name="T23" fmla="*/ 19 h 91"/>
                  <a:gd name="T24" fmla="*/ 41 w 42"/>
                  <a:gd name="T25" fmla="*/ 19 h 91"/>
                  <a:gd name="T26" fmla="*/ 41 w 42"/>
                  <a:gd name="T27" fmla="*/ 15 h 91"/>
                  <a:gd name="T28" fmla="*/ 41 w 42"/>
                  <a:gd name="T29" fmla="*/ 13 h 91"/>
                  <a:gd name="T30" fmla="*/ 38 w 42"/>
                  <a:gd name="T31" fmla="*/ 13 h 91"/>
                  <a:gd name="T32" fmla="*/ 33 w 42"/>
                  <a:gd name="T33" fmla="*/ 2 h 91"/>
                  <a:gd name="T34" fmla="*/ 31 w 42"/>
                  <a:gd name="T35" fmla="*/ 5 h 91"/>
                  <a:gd name="T36" fmla="*/ 32 w 42"/>
                  <a:gd name="T37" fmla="*/ 8 h 91"/>
                  <a:gd name="T38" fmla="*/ 33 w 42"/>
                  <a:gd name="T39" fmla="*/ 4 h 91"/>
                  <a:gd name="T40" fmla="*/ 32 w 42"/>
                  <a:gd name="T41" fmla="*/ 12 h 91"/>
                  <a:gd name="T42" fmla="*/ 31 w 42"/>
                  <a:gd name="T43" fmla="*/ 15 h 91"/>
                  <a:gd name="T44" fmla="*/ 27 w 42"/>
                  <a:gd name="T45" fmla="*/ 23 h 91"/>
                  <a:gd name="T46" fmla="*/ 23 w 42"/>
                  <a:gd name="T47" fmla="*/ 32 h 91"/>
                  <a:gd name="T48" fmla="*/ 21 w 42"/>
                  <a:gd name="T49" fmla="*/ 37 h 91"/>
                  <a:gd name="T50" fmla="*/ 17 w 42"/>
                  <a:gd name="T51" fmla="*/ 41 h 91"/>
                  <a:gd name="T52" fmla="*/ 15 w 42"/>
                  <a:gd name="T53" fmla="*/ 45 h 91"/>
                  <a:gd name="T54" fmla="*/ 13 w 42"/>
                  <a:gd name="T55" fmla="*/ 49 h 91"/>
                  <a:gd name="T56" fmla="*/ 11 w 42"/>
                  <a:gd name="T57" fmla="*/ 49 h 91"/>
                  <a:gd name="T58" fmla="*/ 10 w 42"/>
                  <a:gd name="T59" fmla="*/ 54 h 91"/>
                  <a:gd name="T60" fmla="*/ 8 w 42"/>
                  <a:gd name="T61" fmla="*/ 60 h 91"/>
                  <a:gd name="T62" fmla="*/ 6 w 42"/>
                  <a:gd name="T63" fmla="*/ 66 h 91"/>
                  <a:gd name="T64" fmla="*/ 3 w 42"/>
                  <a:gd name="T65" fmla="*/ 73 h 91"/>
                  <a:gd name="T66" fmla="*/ 1 w 42"/>
                  <a:gd name="T67" fmla="*/ 82 h 91"/>
                  <a:gd name="T68" fmla="*/ 2 w 42"/>
                  <a:gd name="T69" fmla="*/ 91 h 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91">
                    <a:moveTo>
                      <a:pt x="7" y="91"/>
                    </a:moveTo>
                    <a:lnTo>
                      <a:pt x="13" y="85"/>
                    </a:lnTo>
                    <a:lnTo>
                      <a:pt x="20" y="78"/>
                    </a:lnTo>
                    <a:lnTo>
                      <a:pt x="20" y="74"/>
                    </a:lnTo>
                    <a:lnTo>
                      <a:pt x="22" y="70"/>
                    </a:lnTo>
                    <a:lnTo>
                      <a:pt x="25" y="64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26" y="54"/>
                    </a:lnTo>
                    <a:lnTo>
                      <a:pt x="26" y="51"/>
                    </a:lnTo>
                    <a:lnTo>
                      <a:pt x="28" y="50"/>
                    </a:lnTo>
                    <a:lnTo>
                      <a:pt x="30" y="49"/>
                    </a:lnTo>
                    <a:lnTo>
                      <a:pt x="31" y="46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3" y="37"/>
                    </a:lnTo>
                    <a:lnTo>
                      <a:pt x="35" y="35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29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20"/>
                    </a:lnTo>
                    <a:lnTo>
                      <a:pt x="41" y="19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7" y="10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3" y="4"/>
                    </a:lnTo>
                    <a:lnTo>
                      <a:pt x="33" y="9"/>
                    </a:lnTo>
                    <a:lnTo>
                      <a:pt x="32" y="12"/>
                    </a:lnTo>
                    <a:lnTo>
                      <a:pt x="32" y="13"/>
                    </a:lnTo>
                    <a:lnTo>
                      <a:pt x="31" y="15"/>
                    </a:lnTo>
                    <a:lnTo>
                      <a:pt x="28" y="17"/>
                    </a:lnTo>
                    <a:lnTo>
                      <a:pt x="27" y="23"/>
                    </a:lnTo>
                    <a:lnTo>
                      <a:pt x="26" y="28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17" y="41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51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8" y="60"/>
                    </a:lnTo>
                    <a:lnTo>
                      <a:pt x="7" y="63"/>
                    </a:lnTo>
                    <a:lnTo>
                      <a:pt x="6" y="66"/>
                    </a:lnTo>
                    <a:lnTo>
                      <a:pt x="5" y="69"/>
                    </a:lnTo>
                    <a:lnTo>
                      <a:pt x="3" y="73"/>
                    </a:lnTo>
                    <a:lnTo>
                      <a:pt x="2" y="76"/>
                    </a:lnTo>
                    <a:lnTo>
                      <a:pt x="1" y="82"/>
                    </a:lnTo>
                    <a:lnTo>
                      <a:pt x="0" y="90"/>
                    </a:lnTo>
                    <a:lnTo>
                      <a:pt x="2" y="91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20" name="Freeform 2097"/>
              <p:cNvSpPr>
                <a:spLocks/>
              </p:cNvSpPr>
              <p:nvPr/>
            </p:nvSpPr>
            <p:spPr bwMode="auto">
              <a:xfrm>
                <a:off x="1651" y="76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21" name="Freeform 2098"/>
              <p:cNvSpPr>
                <a:spLocks/>
              </p:cNvSpPr>
              <p:nvPr/>
            </p:nvSpPr>
            <p:spPr bwMode="auto">
              <a:xfrm>
                <a:off x="1647" y="7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22" name="Freeform 2099"/>
              <p:cNvSpPr>
                <a:spLocks/>
              </p:cNvSpPr>
              <p:nvPr/>
            </p:nvSpPr>
            <p:spPr bwMode="auto">
              <a:xfrm>
                <a:off x="1636" y="7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23" name="Freeform 2100"/>
              <p:cNvSpPr>
                <a:spLocks/>
              </p:cNvSpPr>
              <p:nvPr/>
            </p:nvSpPr>
            <p:spPr bwMode="auto">
              <a:xfrm>
                <a:off x="1636" y="742"/>
                <a:ext cx="17" cy="27"/>
              </a:xfrm>
              <a:custGeom>
                <a:avLst/>
                <a:gdLst>
                  <a:gd name="T0" fmla="*/ 6 w 17"/>
                  <a:gd name="T1" fmla="*/ 0 h 27"/>
                  <a:gd name="T2" fmla="*/ 3 w 17"/>
                  <a:gd name="T3" fmla="*/ 1 h 27"/>
                  <a:gd name="T4" fmla="*/ 5 w 17"/>
                  <a:gd name="T5" fmla="*/ 4 h 27"/>
                  <a:gd name="T6" fmla="*/ 5 w 17"/>
                  <a:gd name="T7" fmla="*/ 5 h 27"/>
                  <a:gd name="T8" fmla="*/ 3 w 17"/>
                  <a:gd name="T9" fmla="*/ 4 h 27"/>
                  <a:gd name="T10" fmla="*/ 3 w 17"/>
                  <a:gd name="T11" fmla="*/ 6 h 27"/>
                  <a:gd name="T12" fmla="*/ 3 w 17"/>
                  <a:gd name="T13" fmla="*/ 9 h 27"/>
                  <a:gd name="T14" fmla="*/ 5 w 17"/>
                  <a:gd name="T15" fmla="*/ 11 h 27"/>
                  <a:gd name="T16" fmla="*/ 7 w 17"/>
                  <a:gd name="T17" fmla="*/ 12 h 27"/>
                  <a:gd name="T18" fmla="*/ 5 w 17"/>
                  <a:gd name="T19" fmla="*/ 12 h 27"/>
                  <a:gd name="T20" fmla="*/ 3 w 17"/>
                  <a:gd name="T21" fmla="*/ 14 h 27"/>
                  <a:gd name="T22" fmla="*/ 5 w 17"/>
                  <a:gd name="T23" fmla="*/ 16 h 27"/>
                  <a:gd name="T24" fmla="*/ 3 w 17"/>
                  <a:gd name="T25" fmla="*/ 17 h 27"/>
                  <a:gd name="T26" fmla="*/ 5 w 17"/>
                  <a:gd name="T27" fmla="*/ 16 h 27"/>
                  <a:gd name="T28" fmla="*/ 6 w 17"/>
                  <a:gd name="T29" fmla="*/ 18 h 27"/>
                  <a:gd name="T30" fmla="*/ 2 w 17"/>
                  <a:gd name="T31" fmla="*/ 18 h 27"/>
                  <a:gd name="T32" fmla="*/ 1 w 17"/>
                  <a:gd name="T33" fmla="*/ 22 h 27"/>
                  <a:gd name="T34" fmla="*/ 0 w 17"/>
                  <a:gd name="T35" fmla="*/ 22 h 27"/>
                  <a:gd name="T36" fmla="*/ 2 w 17"/>
                  <a:gd name="T37" fmla="*/ 23 h 27"/>
                  <a:gd name="T38" fmla="*/ 2 w 17"/>
                  <a:gd name="T39" fmla="*/ 22 h 27"/>
                  <a:gd name="T40" fmla="*/ 3 w 17"/>
                  <a:gd name="T41" fmla="*/ 21 h 27"/>
                  <a:gd name="T42" fmla="*/ 5 w 17"/>
                  <a:gd name="T43" fmla="*/ 22 h 27"/>
                  <a:gd name="T44" fmla="*/ 3 w 17"/>
                  <a:gd name="T45" fmla="*/ 25 h 27"/>
                  <a:gd name="T46" fmla="*/ 3 w 17"/>
                  <a:gd name="T47" fmla="*/ 26 h 27"/>
                  <a:gd name="T48" fmla="*/ 6 w 17"/>
                  <a:gd name="T49" fmla="*/ 26 h 27"/>
                  <a:gd name="T50" fmla="*/ 6 w 17"/>
                  <a:gd name="T51" fmla="*/ 27 h 27"/>
                  <a:gd name="T52" fmla="*/ 8 w 17"/>
                  <a:gd name="T53" fmla="*/ 27 h 27"/>
                  <a:gd name="T54" fmla="*/ 8 w 17"/>
                  <a:gd name="T55" fmla="*/ 26 h 27"/>
                  <a:gd name="T56" fmla="*/ 12 w 17"/>
                  <a:gd name="T57" fmla="*/ 27 h 27"/>
                  <a:gd name="T58" fmla="*/ 11 w 17"/>
                  <a:gd name="T59" fmla="*/ 26 h 27"/>
                  <a:gd name="T60" fmla="*/ 11 w 17"/>
                  <a:gd name="T61" fmla="*/ 26 h 27"/>
                  <a:gd name="T62" fmla="*/ 11 w 17"/>
                  <a:gd name="T63" fmla="*/ 25 h 27"/>
                  <a:gd name="T64" fmla="*/ 7 w 17"/>
                  <a:gd name="T65" fmla="*/ 26 h 27"/>
                  <a:gd name="T66" fmla="*/ 7 w 17"/>
                  <a:gd name="T67" fmla="*/ 25 h 27"/>
                  <a:gd name="T68" fmla="*/ 11 w 17"/>
                  <a:gd name="T69" fmla="*/ 23 h 27"/>
                  <a:gd name="T70" fmla="*/ 13 w 17"/>
                  <a:gd name="T71" fmla="*/ 23 h 27"/>
                  <a:gd name="T72" fmla="*/ 13 w 17"/>
                  <a:gd name="T73" fmla="*/ 22 h 27"/>
                  <a:gd name="T74" fmla="*/ 12 w 17"/>
                  <a:gd name="T75" fmla="*/ 21 h 27"/>
                  <a:gd name="T76" fmla="*/ 15 w 17"/>
                  <a:gd name="T77" fmla="*/ 21 h 27"/>
                  <a:gd name="T78" fmla="*/ 16 w 17"/>
                  <a:gd name="T79" fmla="*/ 20 h 27"/>
                  <a:gd name="T80" fmla="*/ 12 w 17"/>
                  <a:gd name="T81" fmla="*/ 20 h 27"/>
                  <a:gd name="T82" fmla="*/ 11 w 17"/>
                  <a:gd name="T83" fmla="*/ 18 h 27"/>
                  <a:gd name="T84" fmla="*/ 12 w 17"/>
                  <a:gd name="T85" fmla="*/ 16 h 27"/>
                  <a:gd name="T86" fmla="*/ 13 w 17"/>
                  <a:gd name="T87" fmla="*/ 16 h 27"/>
                  <a:gd name="T88" fmla="*/ 15 w 17"/>
                  <a:gd name="T89" fmla="*/ 14 h 27"/>
                  <a:gd name="T90" fmla="*/ 16 w 17"/>
                  <a:gd name="T91" fmla="*/ 15 h 27"/>
                  <a:gd name="T92" fmla="*/ 16 w 17"/>
                  <a:gd name="T93" fmla="*/ 14 h 27"/>
                  <a:gd name="T94" fmla="*/ 16 w 17"/>
                  <a:gd name="T95" fmla="*/ 11 h 27"/>
                  <a:gd name="T96" fmla="*/ 16 w 17"/>
                  <a:gd name="T97" fmla="*/ 10 h 27"/>
                  <a:gd name="T98" fmla="*/ 15 w 17"/>
                  <a:gd name="T99" fmla="*/ 7 h 27"/>
                  <a:gd name="T100" fmla="*/ 16 w 17"/>
                  <a:gd name="T101" fmla="*/ 5 h 27"/>
                  <a:gd name="T102" fmla="*/ 12 w 17"/>
                  <a:gd name="T103" fmla="*/ 5 h 27"/>
                  <a:gd name="T104" fmla="*/ 15 w 17"/>
                  <a:gd name="T105" fmla="*/ 1 h 27"/>
                  <a:gd name="T106" fmla="*/ 6 w 17"/>
                  <a:gd name="T107" fmla="*/ 0 h 2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7" h="27">
                    <a:moveTo>
                      <a:pt x="5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24" name="Rectangle 2101"/>
              <p:cNvSpPr>
                <a:spLocks noChangeArrowheads="1"/>
              </p:cNvSpPr>
              <p:nvPr/>
            </p:nvSpPr>
            <p:spPr bwMode="auto">
              <a:xfrm>
                <a:off x="1636" y="767"/>
                <a:ext cx="1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25" name="Freeform 2102"/>
              <p:cNvSpPr>
                <a:spLocks/>
              </p:cNvSpPr>
              <p:nvPr/>
            </p:nvSpPr>
            <p:spPr bwMode="auto">
              <a:xfrm>
                <a:off x="1661" y="73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2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26" name="Freeform 2103"/>
              <p:cNvSpPr>
                <a:spLocks/>
              </p:cNvSpPr>
              <p:nvPr/>
            </p:nvSpPr>
            <p:spPr bwMode="auto">
              <a:xfrm>
                <a:off x="1652" y="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27" name="Freeform 2104"/>
              <p:cNvSpPr>
                <a:spLocks/>
              </p:cNvSpPr>
              <p:nvPr/>
            </p:nvSpPr>
            <p:spPr bwMode="auto">
              <a:xfrm>
                <a:off x="1653" y="7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28" name="Freeform 2105"/>
              <p:cNvSpPr>
                <a:spLocks/>
              </p:cNvSpPr>
              <p:nvPr/>
            </p:nvSpPr>
            <p:spPr bwMode="auto">
              <a:xfrm>
                <a:off x="1651" y="7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29" name="Freeform 2106"/>
              <p:cNvSpPr>
                <a:spLocks/>
              </p:cNvSpPr>
              <p:nvPr/>
            </p:nvSpPr>
            <p:spPr bwMode="auto">
              <a:xfrm>
                <a:off x="1648" y="728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1 h 4"/>
                  <a:gd name="T8" fmla="*/ 0 w 4"/>
                  <a:gd name="T9" fmla="*/ 0 h 4"/>
                  <a:gd name="T10" fmla="*/ 3 w 4"/>
                  <a:gd name="T11" fmla="*/ 3 h 4"/>
                  <a:gd name="T12" fmla="*/ 0 w 4"/>
                  <a:gd name="T13" fmla="*/ 3 h 4"/>
                  <a:gd name="T14" fmla="*/ 1 w 4"/>
                  <a:gd name="T15" fmla="*/ 4 h 4"/>
                  <a:gd name="T16" fmla="*/ 3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lnTo>
                      <a:pt x="3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0" name="Freeform 2107"/>
              <p:cNvSpPr>
                <a:spLocks/>
              </p:cNvSpPr>
              <p:nvPr/>
            </p:nvSpPr>
            <p:spPr bwMode="auto">
              <a:xfrm>
                <a:off x="1648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1" name="Freeform 2108"/>
              <p:cNvSpPr>
                <a:spLocks/>
              </p:cNvSpPr>
              <p:nvPr/>
            </p:nvSpPr>
            <p:spPr bwMode="auto">
              <a:xfrm>
                <a:off x="1646" y="72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2" name="Freeform 2109"/>
              <p:cNvSpPr>
                <a:spLocks/>
              </p:cNvSpPr>
              <p:nvPr/>
            </p:nvSpPr>
            <p:spPr bwMode="auto">
              <a:xfrm>
                <a:off x="1643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3" name="Freeform 2110"/>
              <p:cNvSpPr>
                <a:spLocks/>
              </p:cNvSpPr>
              <p:nvPr/>
            </p:nvSpPr>
            <p:spPr bwMode="auto">
              <a:xfrm>
                <a:off x="1642" y="721"/>
                <a:ext cx="22" cy="20"/>
              </a:xfrm>
              <a:custGeom>
                <a:avLst/>
                <a:gdLst>
                  <a:gd name="T0" fmla="*/ 9 w 22"/>
                  <a:gd name="T1" fmla="*/ 20 h 20"/>
                  <a:gd name="T2" fmla="*/ 12 w 22"/>
                  <a:gd name="T3" fmla="*/ 20 h 20"/>
                  <a:gd name="T4" fmla="*/ 15 w 22"/>
                  <a:gd name="T5" fmla="*/ 20 h 20"/>
                  <a:gd name="T6" fmla="*/ 15 w 22"/>
                  <a:gd name="T7" fmla="*/ 17 h 20"/>
                  <a:gd name="T8" fmla="*/ 16 w 22"/>
                  <a:gd name="T9" fmla="*/ 17 h 20"/>
                  <a:gd name="T10" fmla="*/ 16 w 22"/>
                  <a:gd name="T11" fmla="*/ 16 h 20"/>
                  <a:gd name="T12" fmla="*/ 15 w 22"/>
                  <a:gd name="T13" fmla="*/ 15 h 20"/>
                  <a:gd name="T14" fmla="*/ 16 w 22"/>
                  <a:gd name="T15" fmla="*/ 15 h 20"/>
                  <a:gd name="T16" fmla="*/ 16 w 22"/>
                  <a:gd name="T17" fmla="*/ 13 h 20"/>
                  <a:gd name="T18" fmla="*/ 16 w 22"/>
                  <a:gd name="T19" fmla="*/ 12 h 20"/>
                  <a:gd name="T20" fmla="*/ 19 w 22"/>
                  <a:gd name="T21" fmla="*/ 13 h 20"/>
                  <a:gd name="T22" fmla="*/ 19 w 22"/>
                  <a:gd name="T23" fmla="*/ 12 h 20"/>
                  <a:gd name="T24" fmla="*/ 20 w 22"/>
                  <a:gd name="T25" fmla="*/ 12 h 20"/>
                  <a:gd name="T26" fmla="*/ 20 w 22"/>
                  <a:gd name="T27" fmla="*/ 11 h 20"/>
                  <a:gd name="T28" fmla="*/ 20 w 22"/>
                  <a:gd name="T29" fmla="*/ 10 h 20"/>
                  <a:gd name="T30" fmla="*/ 21 w 22"/>
                  <a:gd name="T31" fmla="*/ 10 h 20"/>
                  <a:gd name="T32" fmla="*/ 22 w 22"/>
                  <a:gd name="T33" fmla="*/ 8 h 20"/>
                  <a:gd name="T34" fmla="*/ 21 w 22"/>
                  <a:gd name="T35" fmla="*/ 7 h 20"/>
                  <a:gd name="T36" fmla="*/ 22 w 22"/>
                  <a:gd name="T37" fmla="*/ 8 h 20"/>
                  <a:gd name="T38" fmla="*/ 22 w 22"/>
                  <a:gd name="T39" fmla="*/ 7 h 20"/>
                  <a:gd name="T40" fmla="*/ 22 w 22"/>
                  <a:gd name="T41" fmla="*/ 6 h 20"/>
                  <a:gd name="T42" fmla="*/ 20 w 22"/>
                  <a:gd name="T43" fmla="*/ 6 h 20"/>
                  <a:gd name="T44" fmla="*/ 19 w 22"/>
                  <a:gd name="T45" fmla="*/ 3 h 20"/>
                  <a:gd name="T46" fmla="*/ 15 w 22"/>
                  <a:gd name="T47" fmla="*/ 0 h 20"/>
                  <a:gd name="T48" fmla="*/ 14 w 22"/>
                  <a:gd name="T49" fmla="*/ 0 h 20"/>
                  <a:gd name="T50" fmla="*/ 12 w 22"/>
                  <a:gd name="T51" fmla="*/ 0 h 20"/>
                  <a:gd name="T52" fmla="*/ 14 w 22"/>
                  <a:gd name="T53" fmla="*/ 1 h 20"/>
                  <a:gd name="T54" fmla="*/ 15 w 22"/>
                  <a:gd name="T55" fmla="*/ 1 h 20"/>
                  <a:gd name="T56" fmla="*/ 15 w 22"/>
                  <a:gd name="T57" fmla="*/ 2 h 20"/>
                  <a:gd name="T58" fmla="*/ 12 w 22"/>
                  <a:gd name="T59" fmla="*/ 2 h 20"/>
                  <a:gd name="T60" fmla="*/ 11 w 22"/>
                  <a:gd name="T61" fmla="*/ 3 h 20"/>
                  <a:gd name="T62" fmla="*/ 11 w 22"/>
                  <a:gd name="T63" fmla="*/ 5 h 20"/>
                  <a:gd name="T64" fmla="*/ 10 w 22"/>
                  <a:gd name="T65" fmla="*/ 5 h 20"/>
                  <a:gd name="T66" fmla="*/ 9 w 22"/>
                  <a:gd name="T67" fmla="*/ 5 h 20"/>
                  <a:gd name="T68" fmla="*/ 9 w 22"/>
                  <a:gd name="T69" fmla="*/ 6 h 20"/>
                  <a:gd name="T70" fmla="*/ 5 w 22"/>
                  <a:gd name="T71" fmla="*/ 5 h 20"/>
                  <a:gd name="T72" fmla="*/ 4 w 22"/>
                  <a:gd name="T73" fmla="*/ 6 h 20"/>
                  <a:gd name="T74" fmla="*/ 5 w 22"/>
                  <a:gd name="T75" fmla="*/ 6 h 20"/>
                  <a:gd name="T76" fmla="*/ 4 w 22"/>
                  <a:gd name="T77" fmla="*/ 6 h 20"/>
                  <a:gd name="T78" fmla="*/ 2 w 22"/>
                  <a:gd name="T79" fmla="*/ 6 h 20"/>
                  <a:gd name="T80" fmla="*/ 1 w 22"/>
                  <a:gd name="T81" fmla="*/ 6 h 20"/>
                  <a:gd name="T82" fmla="*/ 1 w 22"/>
                  <a:gd name="T83" fmla="*/ 7 h 20"/>
                  <a:gd name="T84" fmla="*/ 2 w 22"/>
                  <a:gd name="T85" fmla="*/ 7 h 20"/>
                  <a:gd name="T86" fmla="*/ 2 w 22"/>
                  <a:gd name="T87" fmla="*/ 8 h 20"/>
                  <a:gd name="T88" fmla="*/ 1 w 22"/>
                  <a:gd name="T89" fmla="*/ 8 h 20"/>
                  <a:gd name="T90" fmla="*/ 1 w 22"/>
                  <a:gd name="T91" fmla="*/ 10 h 20"/>
                  <a:gd name="T92" fmla="*/ 1 w 22"/>
                  <a:gd name="T93" fmla="*/ 11 h 20"/>
                  <a:gd name="T94" fmla="*/ 0 w 22"/>
                  <a:gd name="T95" fmla="*/ 11 h 20"/>
                  <a:gd name="T96" fmla="*/ 1 w 22"/>
                  <a:gd name="T97" fmla="*/ 12 h 20"/>
                  <a:gd name="T98" fmla="*/ 1 w 22"/>
                  <a:gd name="T99" fmla="*/ 13 h 20"/>
                  <a:gd name="T100" fmla="*/ 1 w 22"/>
                  <a:gd name="T101" fmla="*/ 16 h 20"/>
                  <a:gd name="T102" fmla="*/ 9 w 22"/>
                  <a:gd name="T103" fmla="*/ 20 h 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" h="20">
                    <a:moveTo>
                      <a:pt x="9" y="20"/>
                    </a:moveTo>
                    <a:lnTo>
                      <a:pt x="12" y="20"/>
                    </a:lnTo>
                    <a:lnTo>
                      <a:pt x="15" y="20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4" name="Freeform 2111"/>
              <p:cNvSpPr>
                <a:spLocks/>
              </p:cNvSpPr>
              <p:nvPr/>
            </p:nvSpPr>
            <p:spPr bwMode="auto">
              <a:xfrm>
                <a:off x="1606" y="84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5" name="Freeform 2112"/>
              <p:cNvSpPr>
                <a:spLocks/>
              </p:cNvSpPr>
              <p:nvPr/>
            </p:nvSpPr>
            <p:spPr bwMode="auto">
              <a:xfrm>
                <a:off x="1603" y="84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6" name="Freeform 2113"/>
              <p:cNvSpPr>
                <a:spLocks/>
              </p:cNvSpPr>
              <p:nvPr/>
            </p:nvSpPr>
            <p:spPr bwMode="auto">
              <a:xfrm>
                <a:off x="1592" y="8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7" name="Freeform 2114"/>
              <p:cNvSpPr>
                <a:spLocks/>
              </p:cNvSpPr>
              <p:nvPr/>
            </p:nvSpPr>
            <p:spPr bwMode="auto">
              <a:xfrm>
                <a:off x="1587" y="809"/>
                <a:ext cx="33" cy="47"/>
              </a:xfrm>
              <a:custGeom>
                <a:avLst/>
                <a:gdLst>
                  <a:gd name="T0" fmla="*/ 23 w 33"/>
                  <a:gd name="T1" fmla="*/ 2 h 47"/>
                  <a:gd name="T2" fmla="*/ 21 w 33"/>
                  <a:gd name="T3" fmla="*/ 4 h 47"/>
                  <a:gd name="T4" fmla="*/ 21 w 33"/>
                  <a:gd name="T5" fmla="*/ 6 h 47"/>
                  <a:gd name="T6" fmla="*/ 19 w 33"/>
                  <a:gd name="T7" fmla="*/ 7 h 47"/>
                  <a:gd name="T8" fmla="*/ 16 w 33"/>
                  <a:gd name="T9" fmla="*/ 11 h 47"/>
                  <a:gd name="T10" fmla="*/ 15 w 33"/>
                  <a:gd name="T11" fmla="*/ 16 h 47"/>
                  <a:gd name="T12" fmla="*/ 15 w 33"/>
                  <a:gd name="T13" fmla="*/ 20 h 47"/>
                  <a:gd name="T14" fmla="*/ 14 w 33"/>
                  <a:gd name="T15" fmla="*/ 21 h 47"/>
                  <a:gd name="T16" fmla="*/ 10 w 33"/>
                  <a:gd name="T17" fmla="*/ 26 h 47"/>
                  <a:gd name="T18" fmla="*/ 10 w 33"/>
                  <a:gd name="T19" fmla="*/ 27 h 47"/>
                  <a:gd name="T20" fmla="*/ 11 w 33"/>
                  <a:gd name="T21" fmla="*/ 30 h 47"/>
                  <a:gd name="T22" fmla="*/ 10 w 33"/>
                  <a:gd name="T23" fmla="*/ 30 h 47"/>
                  <a:gd name="T24" fmla="*/ 6 w 33"/>
                  <a:gd name="T25" fmla="*/ 31 h 47"/>
                  <a:gd name="T26" fmla="*/ 4 w 33"/>
                  <a:gd name="T27" fmla="*/ 36 h 47"/>
                  <a:gd name="T28" fmla="*/ 1 w 33"/>
                  <a:gd name="T29" fmla="*/ 37 h 47"/>
                  <a:gd name="T30" fmla="*/ 4 w 33"/>
                  <a:gd name="T31" fmla="*/ 36 h 47"/>
                  <a:gd name="T32" fmla="*/ 6 w 33"/>
                  <a:gd name="T33" fmla="*/ 35 h 47"/>
                  <a:gd name="T34" fmla="*/ 6 w 33"/>
                  <a:gd name="T35" fmla="*/ 36 h 47"/>
                  <a:gd name="T36" fmla="*/ 3 w 33"/>
                  <a:gd name="T37" fmla="*/ 40 h 47"/>
                  <a:gd name="T38" fmla="*/ 1 w 33"/>
                  <a:gd name="T39" fmla="*/ 42 h 47"/>
                  <a:gd name="T40" fmla="*/ 4 w 33"/>
                  <a:gd name="T41" fmla="*/ 42 h 47"/>
                  <a:gd name="T42" fmla="*/ 4 w 33"/>
                  <a:gd name="T43" fmla="*/ 45 h 47"/>
                  <a:gd name="T44" fmla="*/ 3 w 33"/>
                  <a:gd name="T45" fmla="*/ 47 h 47"/>
                  <a:gd name="T46" fmla="*/ 6 w 33"/>
                  <a:gd name="T47" fmla="*/ 45 h 47"/>
                  <a:gd name="T48" fmla="*/ 9 w 33"/>
                  <a:gd name="T49" fmla="*/ 47 h 47"/>
                  <a:gd name="T50" fmla="*/ 8 w 33"/>
                  <a:gd name="T51" fmla="*/ 46 h 47"/>
                  <a:gd name="T52" fmla="*/ 10 w 33"/>
                  <a:gd name="T53" fmla="*/ 45 h 47"/>
                  <a:gd name="T54" fmla="*/ 9 w 33"/>
                  <a:gd name="T55" fmla="*/ 42 h 47"/>
                  <a:gd name="T56" fmla="*/ 5 w 33"/>
                  <a:gd name="T57" fmla="*/ 45 h 47"/>
                  <a:gd name="T58" fmla="*/ 5 w 33"/>
                  <a:gd name="T59" fmla="*/ 42 h 47"/>
                  <a:gd name="T60" fmla="*/ 11 w 33"/>
                  <a:gd name="T61" fmla="*/ 42 h 47"/>
                  <a:gd name="T62" fmla="*/ 14 w 33"/>
                  <a:gd name="T63" fmla="*/ 40 h 47"/>
                  <a:gd name="T64" fmla="*/ 16 w 33"/>
                  <a:gd name="T65" fmla="*/ 37 h 47"/>
                  <a:gd name="T66" fmla="*/ 18 w 33"/>
                  <a:gd name="T67" fmla="*/ 36 h 47"/>
                  <a:gd name="T68" fmla="*/ 16 w 33"/>
                  <a:gd name="T69" fmla="*/ 35 h 47"/>
                  <a:gd name="T70" fmla="*/ 16 w 33"/>
                  <a:gd name="T71" fmla="*/ 31 h 47"/>
                  <a:gd name="T72" fmla="*/ 19 w 33"/>
                  <a:gd name="T73" fmla="*/ 31 h 47"/>
                  <a:gd name="T74" fmla="*/ 21 w 33"/>
                  <a:gd name="T75" fmla="*/ 29 h 47"/>
                  <a:gd name="T76" fmla="*/ 24 w 33"/>
                  <a:gd name="T77" fmla="*/ 27 h 47"/>
                  <a:gd name="T78" fmla="*/ 24 w 33"/>
                  <a:gd name="T79" fmla="*/ 25 h 47"/>
                  <a:gd name="T80" fmla="*/ 28 w 33"/>
                  <a:gd name="T81" fmla="*/ 21 h 47"/>
                  <a:gd name="T82" fmla="*/ 28 w 33"/>
                  <a:gd name="T83" fmla="*/ 19 h 47"/>
                  <a:gd name="T84" fmla="*/ 29 w 33"/>
                  <a:gd name="T85" fmla="*/ 14 h 47"/>
                  <a:gd name="T86" fmla="*/ 29 w 33"/>
                  <a:gd name="T87" fmla="*/ 10 h 47"/>
                  <a:gd name="T88" fmla="*/ 33 w 33"/>
                  <a:gd name="T89" fmla="*/ 5 h 47"/>
                  <a:gd name="T90" fmla="*/ 24 w 33"/>
                  <a:gd name="T91" fmla="*/ 0 h 4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3" h="47">
                    <a:moveTo>
                      <a:pt x="23" y="0"/>
                    </a:moveTo>
                    <a:lnTo>
                      <a:pt x="24" y="1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1" y="22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2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40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3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4" y="40"/>
                    </a:lnTo>
                    <a:lnTo>
                      <a:pt x="15" y="38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7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3"/>
                    </a:lnTo>
                    <a:lnTo>
                      <a:pt x="15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5" y="26"/>
                    </a:lnTo>
                    <a:lnTo>
                      <a:pt x="24" y="25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10"/>
                    </a:lnTo>
                    <a:lnTo>
                      <a:pt x="28" y="10"/>
                    </a:lnTo>
                    <a:lnTo>
                      <a:pt x="30" y="7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8" name="Freeform 2115"/>
              <p:cNvSpPr>
                <a:spLocks/>
              </p:cNvSpPr>
              <p:nvPr/>
            </p:nvSpPr>
            <p:spPr bwMode="auto">
              <a:xfrm>
                <a:off x="1586" y="84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39" name="Freeform 2116"/>
              <p:cNvSpPr>
                <a:spLocks/>
              </p:cNvSpPr>
              <p:nvPr/>
            </p:nvSpPr>
            <p:spPr bwMode="auto">
              <a:xfrm>
                <a:off x="1631" y="797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2 h 3"/>
                  <a:gd name="T12" fmla="*/ 2 w 2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40" name="Rectangle 2117"/>
              <p:cNvSpPr>
                <a:spLocks noChangeArrowheads="1"/>
              </p:cNvSpPr>
              <p:nvPr/>
            </p:nvSpPr>
            <p:spPr bwMode="auto">
              <a:xfrm>
                <a:off x="1607" y="841"/>
                <a:ext cx="1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41" name="Freeform 2118"/>
              <p:cNvSpPr>
                <a:spLocks/>
              </p:cNvSpPr>
              <p:nvPr/>
            </p:nvSpPr>
            <p:spPr bwMode="auto">
              <a:xfrm>
                <a:off x="1622" y="79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42" name="Freeform 2119"/>
              <p:cNvSpPr>
                <a:spLocks/>
              </p:cNvSpPr>
              <p:nvPr/>
            </p:nvSpPr>
            <p:spPr bwMode="auto">
              <a:xfrm>
                <a:off x="1620" y="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43" name="Freeform 2120"/>
              <p:cNvSpPr>
                <a:spLocks/>
              </p:cNvSpPr>
              <p:nvPr/>
            </p:nvSpPr>
            <p:spPr bwMode="auto">
              <a:xfrm>
                <a:off x="1617" y="78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0 h 4"/>
                  <a:gd name="T8" fmla="*/ 0 w 3"/>
                  <a:gd name="T9" fmla="*/ 0 h 4"/>
                  <a:gd name="T10" fmla="*/ 1 w 3"/>
                  <a:gd name="T11" fmla="*/ 0 h 4"/>
                  <a:gd name="T12" fmla="*/ 3 w 3"/>
                  <a:gd name="T13" fmla="*/ 1 h 4"/>
                  <a:gd name="T14" fmla="*/ 1 w 3"/>
                  <a:gd name="T15" fmla="*/ 3 h 4"/>
                  <a:gd name="T16" fmla="*/ 0 w 3"/>
                  <a:gd name="T17" fmla="*/ 3 h 4"/>
                  <a:gd name="T18" fmla="*/ 0 w 3"/>
                  <a:gd name="T19" fmla="*/ 4 h 4"/>
                  <a:gd name="T20" fmla="*/ 1 w 3"/>
                  <a:gd name="T21" fmla="*/ 4 h 4"/>
                  <a:gd name="T22" fmla="*/ 3 w 3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44" name="Freeform 2121"/>
              <p:cNvSpPr>
                <a:spLocks/>
              </p:cNvSpPr>
              <p:nvPr/>
            </p:nvSpPr>
            <p:spPr bwMode="auto">
              <a:xfrm>
                <a:off x="1617" y="7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45" name="Freeform 2122"/>
              <p:cNvSpPr>
                <a:spLocks/>
              </p:cNvSpPr>
              <p:nvPr/>
            </p:nvSpPr>
            <p:spPr bwMode="auto">
              <a:xfrm>
                <a:off x="1615" y="7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46" name="Freeform 2123"/>
              <p:cNvSpPr>
                <a:spLocks/>
              </p:cNvSpPr>
              <p:nvPr/>
            </p:nvSpPr>
            <p:spPr bwMode="auto">
              <a:xfrm>
                <a:off x="1611" y="7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47" name="Freeform 2124"/>
              <p:cNvSpPr>
                <a:spLocks/>
              </p:cNvSpPr>
              <p:nvPr/>
            </p:nvSpPr>
            <p:spPr bwMode="auto">
              <a:xfrm>
                <a:off x="1611" y="772"/>
                <a:ext cx="21" cy="34"/>
              </a:xfrm>
              <a:custGeom>
                <a:avLst/>
                <a:gdLst>
                  <a:gd name="T0" fmla="*/ 12 w 21"/>
                  <a:gd name="T1" fmla="*/ 33 h 34"/>
                  <a:gd name="T2" fmla="*/ 15 w 21"/>
                  <a:gd name="T3" fmla="*/ 28 h 34"/>
                  <a:gd name="T4" fmla="*/ 17 w 21"/>
                  <a:gd name="T5" fmla="*/ 25 h 34"/>
                  <a:gd name="T6" fmla="*/ 16 w 21"/>
                  <a:gd name="T7" fmla="*/ 21 h 34"/>
                  <a:gd name="T8" fmla="*/ 16 w 21"/>
                  <a:gd name="T9" fmla="*/ 18 h 34"/>
                  <a:gd name="T10" fmla="*/ 18 w 21"/>
                  <a:gd name="T11" fmla="*/ 17 h 34"/>
                  <a:gd name="T12" fmla="*/ 20 w 21"/>
                  <a:gd name="T13" fmla="*/ 13 h 34"/>
                  <a:gd name="T14" fmla="*/ 21 w 21"/>
                  <a:gd name="T15" fmla="*/ 12 h 34"/>
                  <a:gd name="T16" fmla="*/ 20 w 21"/>
                  <a:gd name="T17" fmla="*/ 10 h 34"/>
                  <a:gd name="T18" fmla="*/ 21 w 21"/>
                  <a:gd name="T19" fmla="*/ 7 h 34"/>
                  <a:gd name="T20" fmla="*/ 20 w 21"/>
                  <a:gd name="T21" fmla="*/ 5 h 34"/>
                  <a:gd name="T22" fmla="*/ 21 w 21"/>
                  <a:gd name="T23" fmla="*/ 2 h 34"/>
                  <a:gd name="T24" fmla="*/ 20 w 21"/>
                  <a:gd name="T25" fmla="*/ 1 h 34"/>
                  <a:gd name="T26" fmla="*/ 15 w 21"/>
                  <a:gd name="T27" fmla="*/ 1 h 34"/>
                  <a:gd name="T28" fmla="*/ 10 w 21"/>
                  <a:gd name="T29" fmla="*/ 1 h 34"/>
                  <a:gd name="T30" fmla="*/ 9 w 21"/>
                  <a:gd name="T31" fmla="*/ 1 h 34"/>
                  <a:gd name="T32" fmla="*/ 10 w 21"/>
                  <a:gd name="T33" fmla="*/ 2 h 34"/>
                  <a:gd name="T34" fmla="*/ 11 w 21"/>
                  <a:gd name="T35" fmla="*/ 1 h 34"/>
                  <a:gd name="T36" fmla="*/ 12 w 21"/>
                  <a:gd name="T37" fmla="*/ 3 h 34"/>
                  <a:gd name="T38" fmla="*/ 10 w 21"/>
                  <a:gd name="T39" fmla="*/ 5 h 34"/>
                  <a:gd name="T40" fmla="*/ 10 w 21"/>
                  <a:gd name="T41" fmla="*/ 8 h 34"/>
                  <a:gd name="T42" fmla="*/ 7 w 21"/>
                  <a:gd name="T43" fmla="*/ 11 h 34"/>
                  <a:gd name="T44" fmla="*/ 7 w 21"/>
                  <a:gd name="T45" fmla="*/ 13 h 34"/>
                  <a:gd name="T46" fmla="*/ 4 w 21"/>
                  <a:gd name="T47" fmla="*/ 15 h 34"/>
                  <a:gd name="T48" fmla="*/ 4 w 21"/>
                  <a:gd name="T49" fmla="*/ 16 h 34"/>
                  <a:gd name="T50" fmla="*/ 2 w 21"/>
                  <a:gd name="T51" fmla="*/ 17 h 34"/>
                  <a:gd name="T52" fmla="*/ 1 w 21"/>
                  <a:gd name="T53" fmla="*/ 17 h 34"/>
                  <a:gd name="T54" fmla="*/ 2 w 21"/>
                  <a:gd name="T55" fmla="*/ 20 h 34"/>
                  <a:gd name="T56" fmla="*/ 0 w 21"/>
                  <a:gd name="T57" fmla="*/ 22 h 34"/>
                  <a:gd name="T58" fmla="*/ 0 w 21"/>
                  <a:gd name="T59" fmla="*/ 25 h 34"/>
                  <a:gd name="T60" fmla="*/ 0 w 21"/>
                  <a:gd name="T61" fmla="*/ 27 h 34"/>
                  <a:gd name="T62" fmla="*/ 0 w 21"/>
                  <a:gd name="T63" fmla="*/ 33 h 34"/>
                  <a:gd name="T64" fmla="*/ 7 w 21"/>
                  <a:gd name="T65" fmla="*/ 3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" h="34">
                    <a:moveTo>
                      <a:pt x="7" y="34"/>
                    </a:moveTo>
                    <a:lnTo>
                      <a:pt x="12" y="33"/>
                    </a:lnTo>
                    <a:lnTo>
                      <a:pt x="16" y="29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4" y="34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48" name="Freeform 2125"/>
              <p:cNvSpPr>
                <a:spLocks/>
              </p:cNvSpPr>
              <p:nvPr/>
            </p:nvSpPr>
            <p:spPr bwMode="auto">
              <a:xfrm>
                <a:off x="1496" y="102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1 h 4"/>
                  <a:gd name="T6" fmla="*/ 0 w 2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49" name="Freeform 2126"/>
              <p:cNvSpPr>
                <a:spLocks/>
              </p:cNvSpPr>
              <p:nvPr/>
            </p:nvSpPr>
            <p:spPr bwMode="auto">
              <a:xfrm>
                <a:off x="1496" y="10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0 h 2"/>
                  <a:gd name="T6" fmla="*/ 2 w 2"/>
                  <a:gd name="T7" fmla="*/ 1 h 2"/>
                  <a:gd name="T8" fmla="*/ 0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0" name="Freeform 2127"/>
              <p:cNvSpPr>
                <a:spLocks/>
              </p:cNvSpPr>
              <p:nvPr/>
            </p:nvSpPr>
            <p:spPr bwMode="auto">
              <a:xfrm>
                <a:off x="1484" y="101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1" name="Freeform 2128"/>
              <p:cNvSpPr>
                <a:spLocks/>
              </p:cNvSpPr>
              <p:nvPr/>
            </p:nvSpPr>
            <p:spPr bwMode="auto">
              <a:xfrm>
                <a:off x="1465" y="943"/>
                <a:ext cx="72" cy="112"/>
              </a:xfrm>
              <a:custGeom>
                <a:avLst/>
                <a:gdLst>
                  <a:gd name="T0" fmla="*/ 65 w 72"/>
                  <a:gd name="T1" fmla="*/ 3 h 112"/>
                  <a:gd name="T2" fmla="*/ 61 w 72"/>
                  <a:gd name="T3" fmla="*/ 5 h 112"/>
                  <a:gd name="T4" fmla="*/ 61 w 72"/>
                  <a:gd name="T5" fmla="*/ 9 h 112"/>
                  <a:gd name="T6" fmla="*/ 56 w 72"/>
                  <a:gd name="T7" fmla="*/ 16 h 112"/>
                  <a:gd name="T8" fmla="*/ 53 w 72"/>
                  <a:gd name="T9" fmla="*/ 18 h 112"/>
                  <a:gd name="T10" fmla="*/ 45 w 72"/>
                  <a:gd name="T11" fmla="*/ 27 h 112"/>
                  <a:gd name="T12" fmla="*/ 40 w 72"/>
                  <a:gd name="T13" fmla="*/ 40 h 112"/>
                  <a:gd name="T14" fmla="*/ 38 w 72"/>
                  <a:gd name="T15" fmla="*/ 47 h 112"/>
                  <a:gd name="T16" fmla="*/ 35 w 72"/>
                  <a:gd name="T17" fmla="*/ 54 h 112"/>
                  <a:gd name="T18" fmla="*/ 35 w 72"/>
                  <a:gd name="T19" fmla="*/ 50 h 112"/>
                  <a:gd name="T20" fmla="*/ 28 w 72"/>
                  <a:gd name="T21" fmla="*/ 66 h 112"/>
                  <a:gd name="T22" fmla="*/ 27 w 72"/>
                  <a:gd name="T23" fmla="*/ 67 h 112"/>
                  <a:gd name="T24" fmla="*/ 27 w 72"/>
                  <a:gd name="T25" fmla="*/ 70 h 112"/>
                  <a:gd name="T26" fmla="*/ 24 w 72"/>
                  <a:gd name="T27" fmla="*/ 75 h 112"/>
                  <a:gd name="T28" fmla="*/ 24 w 72"/>
                  <a:gd name="T29" fmla="*/ 72 h 112"/>
                  <a:gd name="T30" fmla="*/ 18 w 72"/>
                  <a:gd name="T31" fmla="*/ 78 h 112"/>
                  <a:gd name="T32" fmla="*/ 9 w 72"/>
                  <a:gd name="T33" fmla="*/ 91 h 112"/>
                  <a:gd name="T34" fmla="*/ 7 w 72"/>
                  <a:gd name="T35" fmla="*/ 91 h 112"/>
                  <a:gd name="T36" fmla="*/ 8 w 72"/>
                  <a:gd name="T37" fmla="*/ 96 h 112"/>
                  <a:gd name="T38" fmla="*/ 13 w 72"/>
                  <a:gd name="T39" fmla="*/ 87 h 112"/>
                  <a:gd name="T40" fmla="*/ 15 w 72"/>
                  <a:gd name="T41" fmla="*/ 86 h 112"/>
                  <a:gd name="T42" fmla="*/ 12 w 72"/>
                  <a:gd name="T43" fmla="*/ 95 h 112"/>
                  <a:gd name="T44" fmla="*/ 5 w 72"/>
                  <a:gd name="T45" fmla="*/ 100 h 112"/>
                  <a:gd name="T46" fmla="*/ 2 w 72"/>
                  <a:gd name="T47" fmla="*/ 105 h 112"/>
                  <a:gd name="T48" fmla="*/ 3 w 72"/>
                  <a:gd name="T49" fmla="*/ 106 h 112"/>
                  <a:gd name="T50" fmla="*/ 3 w 72"/>
                  <a:gd name="T51" fmla="*/ 106 h 112"/>
                  <a:gd name="T52" fmla="*/ 3 w 72"/>
                  <a:gd name="T53" fmla="*/ 108 h 112"/>
                  <a:gd name="T54" fmla="*/ 4 w 72"/>
                  <a:gd name="T55" fmla="*/ 111 h 112"/>
                  <a:gd name="T56" fmla="*/ 8 w 72"/>
                  <a:gd name="T57" fmla="*/ 107 h 112"/>
                  <a:gd name="T58" fmla="*/ 8 w 72"/>
                  <a:gd name="T59" fmla="*/ 109 h 112"/>
                  <a:gd name="T60" fmla="*/ 12 w 72"/>
                  <a:gd name="T61" fmla="*/ 106 h 112"/>
                  <a:gd name="T62" fmla="*/ 9 w 72"/>
                  <a:gd name="T63" fmla="*/ 105 h 112"/>
                  <a:gd name="T64" fmla="*/ 13 w 72"/>
                  <a:gd name="T65" fmla="*/ 103 h 112"/>
                  <a:gd name="T66" fmla="*/ 13 w 72"/>
                  <a:gd name="T67" fmla="*/ 101 h 112"/>
                  <a:gd name="T68" fmla="*/ 9 w 72"/>
                  <a:gd name="T69" fmla="*/ 102 h 112"/>
                  <a:gd name="T70" fmla="*/ 7 w 72"/>
                  <a:gd name="T71" fmla="*/ 103 h 112"/>
                  <a:gd name="T72" fmla="*/ 15 w 72"/>
                  <a:gd name="T73" fmla="*/ 97 h 112"/>
                  <a:gd name="T74" fmla="*/ 18 w 72"/>
                  <a:gd name="T75" fmla="*/ 97 h 112"/>
                  <a:gd name="T76" fmla="*/ 22 w 72"/>
                  <a:gd name="T77" fmla="*/ 91 h 112"/>
                  <a:gd name="T78" fmla="*/ 27 w 72"/>
                  <a:gd name="T79" fmla="*/ 85 h 112"/>
                  <a:gd name="T80" fmla="*/ 31 w 72"/>
                  <a:gd name="T81" fmla="*/ 82 h 112"/>
                  <a:gd name="T82" fmla="*/ 29 w 72"/>
                  <a:gd name="T83" fmla="*/ 81 h 112"/>
                  <a:gd name="T84" fmla="*/ 28 w 72"/>
                  <a:gd name="T85" fmla="*/ 80 h 112"/>
                  <a:gd name="T86" fmla="*/ 31 w 72"/>
                  <a:gd name="T87" fmla="*/ 72 h 112"/>
                  <a:gd name="T88" fmla="*/ 34 w 72"/>
                  <a:gd name="T89" fmla="*/ 71 h 112"/>
                  <a:gd name="T90" fmla="*/ 40 w 72"/>
                  <a:gd name="T91" fmla="*/ 64 h 112"/>
                  <a:gd name="T92" fmla="*/ 43 w 72"/>
                  <a:gd name="T93" fmla="*/ 61 h 112"/>
                  <a:gd name="T94" fmla="*/ 46 w 72"/>
                  <a:gd name="T95" fmla="*/ 57 h 112"/>
                  <a:gd name="T96" fmla="*/ 50 w 72"/>
                  <a:gd name="T97" fmla="*/ 47 h 112"/>
                  <a:gd name="T98" fmla="*/ 54 w 72"/>
                  <a:gd name="T99" fmla="*/ 44 h 112"/>
                  <a:gd name="T100" fmla="*/ 55 w 72"/>
                  <a:gd name="T101" fmla="*/ 39 h 112"/>
                  <a:gd name="T102" fmla="*/ 58 w 72"/>
                  <a:gd name="T103" fmla="*/ 31 h 112"/>
                  <a:gd name="T104" fmla="*/ 64 w 72"/>
                  <a:gd name="T105" fmla="*/ 22 h 112"/>
                  <a:gd name="T106" fmla="*/ 72 w 72"/>
                  <a:gd name="T107" fmla="*/ 9 h 112"/>
                  <a:gd name="T108" fmla="*/ 68 w 72"/>
                  <a:gd name="T109" fmla="*/ 0 h 1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" h="112">
                    <a:moveTo>
                      <a:pt x="65" y="0"/>
                    </a:moveTo>
                    <a:lnTo>
                      <a:pt x="66" y="1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1" y="9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4" y="19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0" y="19"/>
                    </a:lnTo>
                    <a:lnTo>
                      <a:pt x="49" y="24"/>
                    </a:lnTo>
                    <a:lnTo>
                      <a:pt x="45" y="27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0" y="40"/>
                    </a:lnTo>
                    <a:lnTo>
                      <a:pt x="39" y="42"/>
                    </a:lnTo>
                    <a:lnTo>
                      <a:pt x="39" y="45"/>
                    </a:lnTo>
                    <a:lnTo>
                      <a:pt x="38" y="47"/>
                    </a:lnTo>
                    <a:lnTo>
                      <a:pt x="36" y="50"/>
                    </a:lnTo>
                    <a:lnTo>
                      <a:pt x="36" y="54"/>
                    </a:lnTo>
                    <a:lnTo>
                      <a:pt x="35" y="54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27" y="65"/>
                    </a:lnTo>
                    <a:lnTo>
                      <a:pt x="27" y="66"/>
                    </a:lnTo>
                    <a:lnTo>
                      <a:pt x="28" y="66"/>
                    </a:lnTo>
                    <a:lnTo>
                      <a:pt x="28" y="67"/>
                    </a:lnTo>
                    <a:lnTo>
                      <a:pt x="28" y="68"/>
                    </a:lnTo>
                    <a:lnTo>
                      <a:pt x="27" y="67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4" y="72"/>
                    </a:lnTo>
                    <a:lnTo>
                      <a:pt x="24" y="75"/>
                    </a:lnTo>
                    <a:lnTo>
                      <a:pt x="23" y="75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19" y="75"/>
                    </a:lnTo>
                    <a:lnTo>
                      <a:pt x="18" y="78"/>
                    </a:lnTo>
                    <a:lnTo>
                      <a:pt x="15" y="81"/>
                    </a:lnTo>
                    <a:lnTo>
                      <a:pt x="10" y="88"/>
                    </a:lnTo>
                    <a:lnTo>
                      <a:pt x="9" y="91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5" y="96"/>
                    </a:lnTo>
                    <a:lnTo>
                      <a:pt x="8" y="96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3" y="87"/>
                    </a:lnTo>
                    <a:lnTo>
                      <a:pt x="14" y="85"/>
                    </a:lnTo>
                    <a:lnTo>
                      <a:pt x="15" y="85"/>
                    </a:lnTo>
                    <a:lnTo>
                      <a:pt x="15" y="86"/>
                    </a:lnTo>
                    <a:lnTo>
                      <a:pt x="14" y="88"/>
                    </a:lnTo>
                    <a:lnTo>
                      <a:pt x="13" y="90"/>
                    </a:lnTo>
                    <a:lnTo>
                      <a:pt x="12" y="95"/>
                    </a:lnTo>
                    <a:lnTo>
                      <a:pt x="9" y="97"/>
                    </a:lnTo>
                    <a:lnTo>
                      <a:pt x="7" y="98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3" y="103"/>
                    </a:lnTo>
                    <a:lnTo>
                      <a:pt x="2" y="105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5" y="103"/>
                    </a:lnTo>
                    <a:lnTo>
                      <a:pt x="4" y="105"/>
                    </a:lnTo>
                    <a:lnTo>
                      <a:pt x="3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3" y="108"/>
                    </a:lnTo>
                    <a:lnTo>
                      <a:pt x="2" y="111"/>
                    </a:lnTo>
                    <a:lnTo>
                      <a:pt x="2" y="112"/>
                    </a:lnTo>
                    <a:lnTo>
                      <a:pt x="4" y="111"/>
                    </a:lnTo>
                    <a:lnTo>
                      <a:pt x="3" y="109"/>
                    </a:lnTo>
                    <a:lnTo>
                      <a:pt x="7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8" y="109"/>
                    </a:lnTo>
                    <a:lnTo>
                      <a:pt x="9" y="109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9" y="108"/>
                    </a:lnTo>
                    <a:lnTo>
                      <a:pt x="9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3" y="103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3" y="100"/>
                    </a:lnTo>
                    <a:lnTo>
                      <a:pt x="12" y="101"/>
                    </a:lnTo>
                    <a:lnTo>
                      <a:pt x="9" y="102"/>
                    </a:lnTo>
                    <a:lnTo>
                      <a:pt x="7" y="105"/>
                    </a:lnTo>
                    <a:lnTo>
                      <a:pt x="5" y="106"/>
                    </a:lnTo>
                    <a:lnTo>
                      <a:pt x="7" y="103"/>
                    </a:lnTo>
                    <a:lnTo>
                      <a:pt x="8" y="101"/>
                    </a:lnTo>
                    <a:lnTo>
                      <a:pt x="13" y="97"/>
                    </a:lnTo>
                    <a:lnTo>
                      <a:pt x="15" y="97"/>
                    </a:lnTo>
                    <a:lnTo>
                      <a:pt x="17" y="97"/>
                    </a:lnTo>
                    <a:lnTo>
                      <a:pt x="17" y="98"/>
                    </a:lnTo>
                    <a:lnTo>
                      <a:pt x="18" y="97"/>
                    </a:lnTo>
                    <a:lnTo>
                      <a:pt x="19" y="96"/>
                    </a:lnTo>
                    <a:lnTo>
                      <a:pt x="20" y="93"/>
                    </a:lnTo>
                    <a:lnTo>
                      <a:pt x="22" y="91"/>
                    </a:lnTo>
                    <a:lnTo>
                      <a:pt x="25" y="87"/>
                    </a:lnTo>
                    <a:lnTo>
                      <a:pt x="24" y="86"/>
                    </a:lnTo>
                    <a:lnTo>
                      <a:pt x="27" y="85"/>
                    </a:lnTo>
                    <a:lnTo>
                      <a:pt x="28" y="86"/>
                    </a:lnTo>
                    <a:lnTo>
                      <a:pt x="29" y="86"/>
                    </a:lnTo>
                    <a:lnTo>
                      <a:pt x="31" y="82"/>
                    </a:lnTo>
                    <a:lnTo>
                      <a:pt x="31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8" y="80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1" y="72"/>
                    </a:lnTo>
                    <a:lnTo>
                      <a:pt x="33" y="70"/>
                    </a:lnTo>
                    <a:lnTo>
                      <a:pt x="34" y="68"/>
                    </a:lnTo>
                    <a:lnTo>
                      <a:pt x="34" y="71"/>
                    </a:lnTo>
                    <a:lnTo>
                      <a:pt x="36" y="68"/>
                    </a:lnTo>
                    <a:lnTo>
                      <a:pt x="38" y="66"/>
                    </a:lnTo>
                    <a:lnTo>
                      <a:pt x="40" y="64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4" y="61"/>
                    </a:lnTo>
                    <a:lnTo>
                      <a:pt x="45" y="59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2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0" y="47"/>
                    </a:lnTo>
                    <a:lnTo>
                      <a:pt x="54" y="44"/>
                    </a:lnTo>
                    <a:lnTo>
                      <a:pt x="53" y="42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6"/>
                    </a:lnTo>
                    <a:lnTo>
                      <a:pt x="55" y="34"/>
                    </a:lnTo>
                    <a:lnTo>
                      <a:pt x="58" y="31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0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2" name="Freeform 2129"/>
              <p:cNvSpPr>
                <a:spLocks/>
              </p:cNvSpPr>
              <p:nvPr/>
            </p:nvSpPr>
            <p:spPr bwMode="auto">
              <a:xfrm>
                <a:off x="1464" y="10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3" name="Freeform 2130"/>
              <p:cNvSpPr>
                <a:spLocks/>
              </p:cNvSpPr>
              <p:nvPr/>
            </p:nvSpPr>
            <p:spPr bwMode="auto">
              <a:xfrm>
                <a:off x="1569" y="92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1 h 6"/>
                  <a:gd name="T4" fmla="*/ 5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2 w 5"/>
                  <a:gd name="T11" fmla="*/ 4 h 6"/>
                  <a:gd name="T12" fmla="*/ 5 w 5"/>
                  <a:gd name="T13" fmla="*/ 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4" name="Freeform 2131"/>
              <p:cNvSpPr>
                <a:spLocks/>
              </p:cNvSpPr>
              <p:nvPr/>
            </p:nvSpPr>
            <p:spPr bwMode="auto">
              <a:xfrm>
                <a:off x="1500" y="101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5" name="Freeform 2132"/>
              <p:cNvSpPr>
                <a:spLocks/>
              </p:cNvSpPr>
              <p:nvPr/>
            </p:nvSpPr>
            <p:spPr bwMode="auto">
              <a:xfrm>
                <a:off x="1570" y="906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6" name="Freeform 2133"/>
              <p:cNvSpPr>
                <a:spLocks/>
              </p:cNvSpPr>
              <p:nvPr/>
            </p:nvSpPr>
            <p:spPr bwMode="auto">
              <a:xfrm>
                <a:off x="1571" y="89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3 w 4"/>
                  <a:gd name="T9" fmla="*/ 3 h 3"/>
                  <a:gd name="T10" fmla="*/ 4 w 4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7" name="Freeform 2134"/>
              <p:cNvSpPr>
                <a:spLocks/>
              </p:cNvSpPr>
              <p:nvPr/>
            </p:nvSpPr>
            <p:spPr bwMode="auto">
              <a:xfrm>
                <a:off x="1562" y="901"/>
                <a:ext cx="8" cy="10"/>
              </a:xfrm>
              <a:custGeom>
                <a:avLst/>
                <a:gdLst>
                  <a:gd name="T0" fmla="*/ 2 w 8"/>
                  <a:gd name="T1" fmla="*/ 10 h 10"/>
                  <a:gd name="T2" fmla="*/ 4 w 8"/>
                  <a:gd name="T3" fmla="*/ 9 h 10"/>
                  <a:gd name="T4" fmla="*/ 4 w 8"/>
                  <a:gd name="T5" fmla="*/ 6 h 10"/>
                  <a:gd name="T6" fmla="*/ 5 w 8"/>
                  <a:gd name="T7" fmla="*/ 5 h 10"/>
                  <a:gd name="T8" fmla="*/ 7 w 8"/>
                  <a:gd name="T9" fmla="*/ 5 h 10"/>
                  <a:gd name="T10" fmla="*/ 8 w 8"/>
                  <a:gd name="T11" fmla="*/ 2 h 10"/>
                  <a:gd name="T12" fmla="*/ 8 w 8"/>
                  <a:gd name="T13" fmla="*/ 1 h 10"/>
                  <a:gd name="T14" fmla="*/ 5 w 8"/>
                  <a:gd name="T15" fmla="*/ 0 h 10"/>
                  <a:gd name="T16" fmla="*/ 5 w 8"/>
                  <a:gd name="T17" fmla="*/ 1 h 10"/>
                  <a:gd name="T18" fmla="*/ 7 w 8"/>
                  <a:gd name="T19" fmla="*/ 2 h 10"/>
                  <a:gd name="T20" fmla="*/ 5 w 8"/>
                  <a:gd name="T21" fmla="*/ 4 h 10"/>
                  <a:gd name="T22" fmla="*/ 4 w 8"/>
                  <a:gd name="T23" fmla="*/ 6 h 10"/>
                  <a:gd name="T24" fmla="*/ 2 w 8"/>
                  <a:gd name="T25" fmla="*/ 6 h 10"/>
                  <a:gd name="T26" fmla="*/ 0 w 8"/>
                  <a:gd name="T27" fmla="*/ 9 h 10"/>
                  <a:gd name="T28" fmla="*/ 2 w 8"/>
                  <a:gd name="T29" fmla="*/ 9 h 10"/>
                  <a:gd name="T30" fmla="*/ 2 w 8"/>
                  <a:gd name="T31" fmla="*/ 1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8" name="Freeform 2135"/>
              <p:cNvSpPr>
                <a:spLocks/>
              </p:cNvSpPr>
              <p:nvPr/>
            </p:nvSpPr>
            <p:spPr bwMode="auto">
              <a:xfrm>
                <a:off x="1570" y="89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59" name="Freeform 2136"/>
              <p:cNvSpPr>
                <a:spLocks/>
              </p:cNvSpPr>
              <p:nvPr/>
            </p:nvSpPr>
            <p:spPr bwMode="auto">
              <a:xfrm>
                <a:off x="1559" y="907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60" name="Rectangle 2137"/>
              <p:cNvSpPr>
                <a:spLocks noChangeArrowheads="1"/>
              </p:cNvSpPr>
              <p:nvPr/>
            </p:nvSpPr>
            <p:spPr bwMode="auto">
              <a:xfrm>
                <a:off x="1559" y="902"/>
                <a:ext cx="1" cy="3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661" name="Freeform 2138"/>
              <p:cNvSpPr>
                <a:spLocks/>
              </p:cNvSpPr>
              <p:nvPr/>
            </p:nvSpPr>
            <p:spPr bwMode="auto">
              <a:xfrm>
                <a:off x="1537" y="870"/>
                <a:ext cx="69" cy="68"/>
              </a:xfrm>
              <a:custGeom>
                <a:avLst/>
                <a:gdLst>
                  <a:gd name="T0" fmla="*/ 15 w 69"/>
                  <a:gd name="T1" fmla="*/ 64 h 68"/>
                  <a:gd name="T2" fmla="*/ 25 w 69"/>
                  <a:gd name="T3" fmla="*/ 56 h 68"/>
                  <a:gd name="T4" fmla="*/ 33 w 69"/>
                  <a:gd name="T5" fmla="*/ 48 h 68"/>
                  <a:gd name="T6" fmla="*/ 35 w 69"/>
                  <a:gd name="T7" fmla="*/ 43 h 68"/>
                  <a:gd name="T8" fmla="*/ 39 w 69"/>
                  <a:gd name="T9" fmla="*/ 38 h 68"/>
                  <a:gd name="T10" fmla="*/ 43 w 69"/>
                  <a:gd name="T11" fmla="*/ 37 h 68"/>
                  <a:gd name="T12" fmla="*/ 48 w 69"/>
                  <a:gd name="T13" fmla="*/ 32 h 68"/>
                  <a:gd name="T14" fmla="*/ 51 w 69"/>
                  <a:gd name="T15" fmla="*/ 27 h 68"/>
                  <a:gd name="T16" fmla="*/ 54 w 69"/>
                  <a:gd name="T17" fmla="*/ 25 h 68"/>
                  <a:gd name="T18" fmla="*/ 58 w 69"/>
                  <a:gd name="T19" fmla="*/ 22 h 68"/>
                  <a:gd name="T20" fmla="*/ 63 w 69"/>
                  <a:gd name="T21" fmla="*/ 15 h 68"/>
                  <a:gd name="T22" fmla="*/ 64 w 69"/>
                  <a:gd name="T23" fmla="*/ 15 h 68"/>
                  <a:gd name="T24" fmla="*/ 65 w 69"/>
                  <a:gd name="T25" fmla="*/ 13 h 68"/>
                  <a:gd name="T26" fmla="*/ 69 w 69"/>
                  <a:gd name="T27" fmla="*/ 9 h 68"/>
                  <a:gd name="T28" fmla="*/ 66 w 69"/>
                  <a:gd name="T29" fmla="*/ 9 h 68"/>
                  <a:gd name="T30" fmla="*/ 64 w 69"/>
                  <a:gd name="T31" fmla="*/ 1 h 68"/>
                  <a:gd name="T32" fmla="*/ 63 w 69"/>
                  <a:gd name="T33" fmla="*/ 5 h 68"/>
                  <a:gd name="T34" fmla="*/ 61 w 69"/>
                  <a:gd name="T35" fmla="*/ 4 h 68"/>
                  <a:gd name="T36" fmla="*/ 60 w 69"/>
                  <a:gd name="T37" fmla="*/ 1 h 68"/>
                  <a:gd name="T38" fmla="*/ 61 w 69"/>
                  <a:gd name="T39" fmla="*/ 0 h 68"/>
                  <a:gd name="T40" fmla="*/ 63 w 69"/>
                  <a:gd name="T41" fmla="*/ 2 h 68"/>
                  <a:gd name="T42" fmla="*/ 63 w 69"/>
                  <a:gd name="T43" fmla="*/ 0 h 68"/>
                  <a:gd name="T44" fmla="*/ 60 w 69"/>
                  <a:gd name="T45" fmla="*/ 6 h 68"/>
                  <a:gd name="T46" fmla="*/ 55 w 69"/>
                  <a:gd name="T47" fmla="*/ 7 h 68"/>
                  <a:gd name="T48" fmla="*/ 48 w 69"/>
                  <a:gd name="T49" fmla="*/ 16 h 68"/>
                  <a:gd name="T50" fmla="*/ 42 w 69"/>
                  <a:gd name="T51" fmla="*/ 20 h 68"/>
                  <a:gd name="T52" fmla="*/ 39 w 69"/>
                  <a:gd name="T53" fmla="*/ 25 h 68"/>
                  <a:gd name="T54" fmla="*/ 32 w 69"/>
                  <a:gd name="T55" fmla="*/ 26 h 68"/>
                  <a:gd name="T56" fmla="*/ 29 w 69"/>
                  <a:gd name="T57" fmla="*/ 30 h 68"/>
                  <a:gd name="T58" fmla="*/ 27 w 69"/>
                  <a:gd name="T59" fmla="*/ 30 h 68"/>
                  <a:gd name="T60" fmla="*/ 22 w 69"/>
                  <a:gd name="T61" fmla="*/ 33 h 68"/>
                  <a:gd name="T62" fmla="*/ 19 w 69"/>
                  <a:gd name="T63" fmla="*/ 38 h 68"/>
                  <a:gd name="T64" fmla="*/ 15 w 69"/>
                  <a:gd name="T65" fmla="*/ 45 h 68"/>
                  <a:gd name="T66" fmla="*/ 10 w 69"/>
                  <a:gd name="T67" fmla="*/ 50 h 68"/>
                  <a:gd name="T68" fmla="*/ 4 w 69"/>
                  <a:gd name="T69" fmla="*/ 58 h 68"/>
                  <a:gd name="T70" fmla="*/ 4 w 69"/>
                  <a:gd name="T71" fmla="*/ 68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68">
                    <a:moveTo>
                      <a:pt x="8" y="68"/>
                    </a:moveTo>
                    <a:lnTo>
                      <a:pt x="15" y="64"/>
                    </a:lnTo>
                    <a:lnTo>
                      <a:pt x="24" y="59"/>
                    </a:lnTo>
                    <a:lnTo>
                      <a:pt x="25" y="56"/>
                    </a:lnTo>
                    <a:lnTo>
                      <a:pt x="29" y="53"/>
                    </a:lnTo>
                    <a:lnTo>
                      <a:pt x="33" y="48"/>
                    </a:lnTo>
                    <a:lnTo>
                      <a:pt x="34" y="43"/>
                    </a:lnTo>
                    <a:lnTo>
                      <a:pt x="35" y="43"/>
                    </a:lnTo>
                    <a:lnTo>
                      <a:pt x="38" y="41"/>
                    </a:lnTo>
                    <a:lnTo>
                      <a:pt x="39" y="38"/>
                    </a:lnTo>
                    <a:lnTo>
                      <a:pt x="40" y="37"/>
                    </a:lnTo>
                    <a:lnTo>
                      <a:pt x="43" y="37"/>
                    </a:lnTo>
                    <a:lnTo>
                      <a:pt x="45" y="35"/>
                    </a:lnTo>
                    <a:lnTo>
                      <a:pt x="48" y="32"/>
                    </a:lnTo>
                    <a:lnTo>
                      <a:pt x="50" y="31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4" y="25"/>
                    </a:lnTo>
                    <a:lnTo>
                      <a:pt x="55" y="23"/>
                    </a:lnTo>
                    <a:lnTo>
                      <a:pt x="58" y="22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6" y="11"/>
                    </a:lnTo>
                    <a:lnTo>
                      <a:pt x="69" y="9"/>
                    </a:lnTo>
                    <a:lnTo>
                      <a:pt x="68" y="9"/>
                    </a:lnTo>
                    <a:lnTo>
                      <a:pt x="66" y="9"/>
                    </a:lnTo>
                    <a:lnTo>
                      <a:pt x="65" y="4"/>
                    </a:lnTo>
                    <a:lnTo>
                      <a:pt x="64" y="1"/>
                    </a:lnTo>
                    <a:lnTo>
                      <a:pt x="64" y="4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1" y="4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60" y="6"/>
                    </a:lnTo>
                    <a:lnTo>
                      <a:pt x="58" y="7"/>
                    </a:lnTo>
                    <a:lnTo>
                      <a:pt x="55" y="7"/>
                    </a:lnTo>
                    <a:lnTo>
                      <a:pt x="50" y="12"/>
                    </a:lnTo>
                    <a:lnTo>
                      <a:pt x="48" y="16"/>
                    </a:lnTo>
                    <a:lnTo>
                      <a:pt x="44" y="18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5" y="26"/>
                    </a:lnTo>
                    <a:lnTo>
                      <a:pt x="32" y="26"/>
                    </a:lnTo>
                    <a:lnTo>
                      <a:pt x="30" y="27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7" y="30"/>
                    </a:lnTo>
                    <a:lnTo>
                      <a:pt x="24" y="31"/>
                    </a:lnTo>
                    <a:lnTo>
                      <a:pt x="22" y="33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7" y="41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0" y="50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8" y="6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62" name="Freeform 2139"/>
              <p:cNvSpPr>
                <a:spLocks/>
              </p:cNvSpPr>
              <p:nvPr/>
            </p:nvSpPr>
            <p:spPr bwMode="auto">
              <a:xfrm>
                <a:off x="1644" y="574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3 h 11"/>
                  <a:gd name="T4" fmla="*/ 3 w 3"/>
                  <a:gd name="T5" fmla="*/ 1 h 11"/>
                  <a:gd name="T6" fmla="*/ 0 w 3"/>
                  <a:gd name="T7" fmla="*/ 11 h 11"/>
                  <a:gd name="T8" fmla="*/ 2 w 3"/>
                  <a:gd name="T9" fmla="*/ 8 h 11"/>
                  <a:gd name="T10" fmla="*/ 0 w 3"/>
                  <a:gd name="T11" fmla="*/ 8 h 11"/>
                  <a:gd name="T12" fmla="*/ 3 w 3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63" name="Freeform 2140"/>
              <p:cNvSpPr>
                <a:spLocks/>
              </p:cNvSpPr>
              <p:nvPr/>
            </p:nvSpPr>
            <p:spPr bwMode="auto">
              <a:xfrm>
                <a:off x="1644" y="590"/>
                <a:ext cx="2" cy="8"/>
              </a:xfrm>
              <a:custGeom>
                <a:avLst/>
                <a:gdLst>
                  <a:gd name="T0" fmla="*/ 2 w 2"/>
                  <a:gd name="T1" fmla="*/ 0 h 8"/>
                  <a:gd name="T2" fmla="*/ 2 w 2"/>
                  <a:gd name="T3" fmla="*/ 3 h 8"/>
                  <a:gd name="T4" fmla="*/ 0 w 2"/>
                  <a:gd name="T5" fmla="*/ 6 h 8"/>
                  <a:gd name="T6" fmla="*/ 0 w 2"/>
                  <a:gd name="T7" fmla="*/ 8 h 8"/>
                  <a:gd name="T8" fmla="*/ 0 w 2"/>
                  <a:gd name="T9" fmla="*/ 6 h 8"/>
                  <a:gd name="T10" fmla="*/ 2 w 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64" name="Freeform 2141"/>
              <p:cNvSpPr>
                <a:spLocks/>
              </p:cNvSpPr>
              <p:nvPr/>
            </p:nvSpPr>
            <p:spPr bwMode="auto">
              <a:xfrm>
                <a:off x="1659" y="583"/>
                <a:ext cx="2" cy="5"/>
              </a:xfrm>
              <a:custGeom>
                <a:avLst/>
                <a:gdLst>
                  <a:gd name="T0" fmla="*/ 2 w 2"/>
                  <a:gd name="T1" fmla="*/ 1 h 5"/>
                  <a:gd name="T2" fmla="*/ 0 w 2"/>
                  <a:gd name="T3" fmla="*/ 5 h 5"/>
                  <a:gd name="T4" fmla="*/ 0 w 2"/>
                  <a:gd name="T5" fmla="*/ 2 h 5"/>
                  <a:gd name="T6" fmla="*/ 2 w 2"/>
                  <a:gd name="T7" fmla="*/ 0 h 5"/>
                  <a:gd name="T8" fmla="*/ 2 w 2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1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665" name="Freeform 2142"/>
              <p:cNvSpPr>
                <a:spLocks/>
              </p:cNvSpPr>
              <p:nvPr/>
            </p:nvSpPr>
            <p:spPr bwMode="auto">
              <a:xfrm>
                <a:off x="1598" y="485"/>
                <a:ext cx="106" cy="303"/>
              </a:xfrm>
              <a:custGeom>
                <a:avLst/>
                <a:gdLst>
                  <a:gd name="T0" fmla="*/ 8 w 106"/>
                  <a:gd name="T1" fmla="*/ 294 h 303"/>
                  <a:gd name="T2" fmla="*/ 12 w 106"/>
                  <a:gd name="T3" fmla="*/ 285 h 303"/>
                  <a:gd name="T4" fmla="*/ 15 w 106"/>
                  <a:gd name="T5" fmla="*/ 278 h 303"/>
                  <a:gd name="T6" fmla="*/ 22 w 106"/>
                  <a:gd name="T7" fmla="*/ 258 h 303"/>
                  <a:gd name="T8" fmla="*/ 30 w 106"/>
                  <a:gd name="T9" fmla="*/ 247 h 303"/>
                  <a:gd name="T10" fmla="*/ 41 w 106"/>
                  <a:gd name="T11" fmla="*/ 215 h 303"/>
                  <a:gd name="T12" fmla="*/ 43 w 106"/>
                  <a:gd name="T13" fmla="*/ 184 h 303"/>
                  <a:gd name="T14" fmla="*/ 43 w 106"/>
                  <a:gd name="T15" fmla="*/ 155 h 303"/>
                  <a:gd name="T16" fmla="*/ 44 w 106"/>
                  <a:gd name="T17" fmla="*/ 165 h 303"/>
                  <a:gd name="T18" fmla="*/ 53 w 106"/>
                  <a:gd name="T19" fmla="*/ 118 h 303"/>
                  <a:gd name="T20" fmla="*/ 54 w 106"/>
                  <a:gd name="T21" fmla="*/ 114 h 303"/>
                  <a:gd name="T22" fmla="*/ 54 w 106"/>
                  <a:gd name="T23" fmla="*/ 113 h 303"/>
                  <a:gd name="T24" fmla="*/ 58 w 106"/>
                  <a:gd name="T25" fmla="*/ 98 h 303"/>
                  <a:gd name="T26" fmla="*/ 66 w 106"/>
                  <a:gd name="T27" fmla="*/ 83 h 303"/>
                  <a:gd name="T28" fmla="*/ 81 w 106"/>
                  <a:gd name="T29" fmla="*/ 57 h 303"/>
                  <a:gd name="T30" fmla="*/ 85 w 106"/>
                  <a:gd name="T31" fmla="*/ 52 h 303"/>
                  <a:gd name="T32" fmla="*/ 89 w 106"/>
                  <a:gd name="T33" fmla="*/ 41 h 303"/>
                  <a:gd name="T34" fmla="*/ 74 w 106"/>
                  <a:gd name="T35" fmla="*/ 67 h 303"/>
                  <a:gd name="T36" fmla="*/ 76 w 106"/>
                  <a:gd name="T37" fmla="*/ 61 h 303"/>
                  <a:gd name="T38" fmla="*/ 91 w 106"/>
                  <a:gd name="T39" fmla="*/ 34 h 303"/>
                  <a:gd name="T40" fmla="*/ 101 w 106"/>
                  <a:gd name="T41" fmla="*/ 17 h 303"/>
                  <a:gd name="T42" fmla="*/ 101 w 106"/>
                  <a:gd name="T43" fmla="*/ 13 h 303"/>
                  <a:gd name="T44" fmla="*/ 100 w 106"/>
                  <a:gd name="T45" fmla="*/ 13 h 303"/>
                  <a:gd name="T46" fmla="*/ 106 w 106"/>
                  <a:gd name="T47" fmla="*/ 0 h 303"/>
                  <a:gd name="T48" fmla="*/ 96 w 106"/>
                  <a:gd name="T49" fmla="*/ 16 h 303"/>
                  <a:gd name="T50" fmla="*/ 96 w 106"/>
                  <a:gd name="T51" fmla="*/ 10 h 303"/>
                  <a:gd name="T52" fmla="*/ 89 w 106"/>
                  <a:gd name="T53" fmla="*/ 21 h 303"/>
                  <a:gd name="T54" fmla="*/ 89 w 106"/>
                  <a:gd name="T55" fmla="*/ 24 h 303"/>
                  <a:gd name="T56" fmla="*/ 84 w 106"/>
                  <a:gd name="T57" fmla="*/ 31 h 303"/>
                  <a:gd name="T58" fmla="*/ 86 w 106"/>
                  <a:gd name="T59" fmla="*/ 33 h 303"/>
                  <a:gd name="T60" fmla="*/ 97 w 106"/>
                  <a:gd name="T61" fmla="*/ 17 h 303"/>
                  <a:gd name="T62" fmla="*/ 82 w 106"/>
                  <a:gd name="T63" fmla="*/ 41 h 303"/>
                  <a:gd name="T64" fmla="*/ 76 w 106"/>
                  <a:gd name="T65" fmla="*/ 44 h 303"/>
                  <a:gd name="T66" fmla="*/ 60 w 106"/>
                  <a:gd name="T67" fmla="*/ 72 h 303"/>
                  <a:gd name="T68" fmla="*/ 55 w 106"/>
                  <a:gd name="T69" fmla="*/ 78 h 303"/>
                  <a:gd name="T70" fmla="*/ 49 w 106"/>
                  <a:gd name="T71" fmla="*/ 89 h 303"/>
                  <a:gd name="T72" fmla="*/ 54 w 106"/>
                  <a:gd name="T73" fmla="*/ 82 h 303"/>
                  <a:gd name="T74" fmla="*/ 53 w 106"/>
                  <a:gd name="T75" fmla="*/ 90 h 303"/>
                  <a:gd name="T76" fmla="*/ 46 w 106"/>
                  <a:gd name="T77" fmla="*/ 115 h 303"/>
                  <a:gd name="T78" fmla="*/ 41 w 106"/>
                  <a:gd name="T79" fmla="*/ 123 h 303"/>
                  <a:gd name="T80" fmla="*/ 36 w 106"/>
                  <a:gd name="T81" fmla="*/ 150 h 303"/>
                  <a:gd name="T82" fmla="*/ 33 w 106"/>
                  <a:gd name="T83" fmla="*/ 154 h 303"/>
                  <a:gd name="T84" fmla="*/ 31 w 106"/>
                  <a:gd name="T85" fmla="*/ 185 h 303"/>
                  <a:gd name="T86" fmla="*/ 29 w 106"/>
                  <a:gd name="T87" fmla="*/ 198 h 303"/>
                  <a:gd name="T88" fmla="*/ 29 w 106"/>
                  <a:gd name="T89" fmla="*/ 218 h 303"/>
                  <a:gd name="T90" fmla="*/ 14 w 106"/>
                  <a:gd name="T91" fmla="*/ 256 h 303"/>
                  <a:gd name="T92" fmla="*/ 0 w 106"/>
                  <a:gd name="T93" fmla="*/ 289 h 303"/>
                  <a:gd name="T94" fmla="*/ 5 w 106"/>
                  <a:gd name="T95" fmla="*/ 303 h 3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6" h="303">
                    <a:moveTo>
                      <a:pt x="9" y="298"/>
                    </a:moveTo>
                    <a:lnTo>
                      <a:pt x="8" y="299"/>
                    </a:lnTo>
                    <a:lnTo>
                      <a:pt x="8" y="298"/>
                    </a:lnTo>
                    <a:lnTo>
                      <a:pt x="8" y="294"/>
                    </a:lnTo>
                    <a:lnTo>
                      <a:pt x="10" y="288"/>
                    </a:lnTo>
                    <a:lnTo>
                      <a:pt x="12" y="285"/>
                    </a:lnTo>
                    <a:lnTo>
                      <a:pt x="13" y="285"/>
                    </a:lnTo>
                    <a:lnTo>
                      <a:pt x="12" y="285"/>
                    </a:lnTo>
                    <a:lnTo>
                      <a:pt x="14" y="284"/>
                    </a:lnTo>
                    <a:lnTo>
                      <a:pt x="17" y="278"/>
                    </a:lnTo>
                    <a:lnTo>
                      <a:pt x="15" y="279"/>
                    </a:lnTo>
                    <a:lnTo>
                      <a:pt x="15" y="278"/>
                    </a:lnTo>
                    <a:lnTo>
                      <a:pt x="15" y="277"/>
                    </a:lnTo>
                    <a:lnTo>
                      <a:pt x="18" y="269"/>
                    </a:lnTo>
                    <a:lnTo>
                      <a:pt x="22" y="263"/>
                    </a:lnTo>
                    <a:lnTo>
                      <a:pt x="22" y="258"/>
                    </a:lnTo>
                    <a:lnTo>
                      <a:pt x="27" y="249"/>
                    </a:lnTo>
                    <a:lnTo>
                      <a:pt x="27" y="252"/>
                    </a:lnTo>
                    <a:lnTo>
                      <a:pt x="28" y="252"/>
                    </a:lnTo>
                    <a:lnTo>
                      <a:pt x="30" y="247"/>
                    </a:lnTo>
                    <a:lnTo>
                      <a:pt x="34" y="236"/>
                    </a:lnTo>
                    <a:lnTo>
                      <a:pt x="36" y="231"/>
                    </a:lnTo>
                    <a:lnTo>
                      <a:pt x="39" y="223"/>
                    </a:lnTo>
                    <a:lnTo>
                      <a:pt x="41" y="215"/>
                    </a:lnTo>
                    <a:lnTo>
                      <a:pt x="41" y="207"/>
                    </a:lnTo>
                    <a:lnTo>
                      <a:pt x="41" y="200"/>
                    </a:lnTo>
                    <a:lnTo>
                      <a:pt x="43" y="191"/>
                    </a:lnTo>
                    <a:lnTo>
                      <a:pt x="43" y="184"/>
                    </a:lnTo>
                    <a:lnTo>
                      <a:pt x="43" y="177"/>
                    </a:lnTo>
                    <a:lnTo>
                      <a:pt x="44" y="170"/>
                    </a:lnTo>
                    <a:lnTo>
                      <a:pt x="44" y="164"/>
                    </a:lnTo>
                    <a:lnTo>
                      <a:pt x="43" y="155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4" y="164"/>
                    </a:lnTo>
                    <a:lnTo>
                      <a:pt x="44" y="165"/>
                    </a:lnTo>
                    <a:lnTo>
                      <a:pt x="45" y="164"/>
                    </a:lnTo>
                    <a:lnTo>
                      <a:pt x="49" y="141"/>
                    </a:lnTo>
                    <a:lnTo>
                      <a:pt x="54" y="119"/>
                    </a:lnTo>
                    <a:lnTo>
                      <a:pt x="53" y="118"/>
                    </a:lnTo>
                    <a:lnTo>
                      <a:pt x="51" y="116"/>
                    </a:lnTo>
                    <a:lnTo>
                      <a:pt x="53" y="113"/>
                    </a:lnTo>
                    <a:lnTo>
                      <a:pt x="53" y="114"/>
                    </a:lnTo>
                    <a:lnTo>
                      <a:pt x="54" y="114"/>
                    </a:lnTo>
                    <a:lnTo>
                      <a:pt x="55" y="110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13"/>
                    </a:lnTo>
                    <a:lnTo>
                      <a:pt x="53" y="111"/>
                    </a:lnTo>
                    <a:lnTo>
                      <a:pt x="54" y="106"/>
                    </a:lnTo>
                    <a:lnTo>
                      <a:pt x="58" y="97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9" y="99"/>
                    </a:lnTo>
                    <a:lnTo>
                      <a:pt x="63" y="93"/>
                    </a:lnTo>
                    <a:lnTo>
                      <a:pt x="66" y="83"/>
                    </a:lnTo>
                    <a:lnTo>
                      <a:pt x="70" y="75"/>
                    </a:lnTo>
                    <a:lnTo>
                      <a:pt x="76" y="68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5" y="52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2" y="37"/>
                    </a:lnTo>
                    <a:lnTo>
                      <a:pt x="89" y="41"/>
                    </a:lnTo>
                    <a:lnTo>
                      <a:pt x="82" y="53"/>
                    </a:lnTo>
                    <a:lnTo>
                      <a:pt x="80" y="57"/>
                    </a:lnTo>
                    <a:lnTo>
                      <a:pt x="76" y="62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74" y="65"/>
                    </a:lnTo>
                    <a:lnTo>
                      <a:pt x="76" y="61"/>
                    </a:lnTo>
                    <a:lnTo>
                      <a:pt x="79" y="56"/>
                    </a:lnTo>
                    <a:lnTo>
                      <a:pt x="82" y="46"/>
                    </a:lnTo>
                    <a:lnTo>
                      <a:pt x="87" y="39"/>
                    </a:lnTo>
                    <a:lnTo>
                      <a:pt x="91" y="34"/>
                    </a:lnTo>
                    <a:lnTo>
                      <a:pt x="95" y="29"/>
                    </a:lnTo>
                    <a:lnTo>
                      <a:pt x="96" y="26"/>
                    </a:lnTo>
                    <a:lnTo>
                      <a:pt x="99" y="21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5" y="11"/>
                    </a:lnTo>
                    <a:lnTo>
                      <a:pt x="104" y="11"/>
                    </a:lnTo>
                    <a:lnTo>
                      <a:pt x="101" y="13"/>
                    </a:lnTo>
                    <a:lnTo>
                      <a:pt x="96" y="22"/>
                    </a:lnTo>
                    <a:lnTo>
                      <a:pt x="97" y="18"/>
                    </a:lnTo>
                    <a:lnTo>
                      <a:pt x="99" y="17"/>
                    </a:lnTo>
                    <a:lnTo>
                      <a:pt x="100" y="13"/>
                    </a:lnTo>
                    <a:lnTo>
                      <a:pt x="101" y="10"/>
                    </a:lnTo>
                    <a:lnTo>
                      <a:pt x="104" y="7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2" y="5"/>
                    </a:lnTo>
                    <a:lnTo>
                      <a:pt x="102" y="7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6" y="13"/>
                    </a:lnTo>
                    <a:lnTo>
                      <a:pt x="97" y="10"/>
                    </a:lnTo>
                    <a:lnTo>
                      <a:pt x="96" y="10"/>
                    </a:lnTo>
                    <a:lnTo>
                      <a:pt x="96" y="11"/>
                    </a:lnTo>
                    <a:lnTo>
                      <a:pt x="94" y="13"/>
                    </a:lnTo>
                    <a:lnTo>
                      <a:pt x="90" y="20"/>
                    </a:lnTo>
                    <a:lnTo>
                      <a:pt x="89" y="21"/>
                    </a:lnTo>
                    <a:lnTo>
                      <a:pt x="90" y="20"/>
                    </a:lnTo>
                    <a:lnTo>
                      <a:pt x="94" y="16"/>
                    </a:lnTo>
                    <a:lnTo>
                      <a:pt x="91" y="22"/>
                    </a:lnTo>
                    <a:lnTo>
                      <a:pt x="89" y="24"/>
                    </a:lnTo>
                    <a:lnTo>
                      <a:pt x="89" y="26"/>
                    </a:lnTo>
                    <a:lnTo>
                      <a:pt x="87" y="26"/>
                    </a:lnTo>
                    <a:lnTo>
                      <a:pt x="86" y="27"/>
                    </a:lnTo>
                    <a:lnTo>
                      <a:pt x="84" y="31"/>
                    </a:lnTo>
                    <a:lnTo>
                      <a:pt x="84" y="32"/>
                    </a:lnTo>
                    <a:lnTo>
                      <a:pt x="85" y="32"/>
                    </a:lnTo>
                    <a:lnTo>
                      <a:pt x="84" y="36"/>
                    </a:lnTo>
                    <a:lnTo>
                      <a:pt x="86" y="33"/>
                    </a:lnTo>
                    <a:lnTo>
                      <a:pt x="90" y="28"/>
                    </a:lnTo>
                    <a:lnTo>
                      <a:pt x="96" y="18"/>
                    </a:lnTo>
                    <a:lnTo>
                      <a:pt x="97" y="16"/>
                    </a:lnTo>
                    <a:lnTo>
                      <a:pt x="97" y="17"/>
                    </a:lnTo>
                    <a:lnTo>
                      <a:pt x="99" y="16"/>
                    </a:lnTo>
                    <a:lnTo>
                      <a:pt x="95" y="23"/>
                    </a:lnTo>
                    <a:lnTo>
                      <a:pt x="90" y="29"/>
                    </a:lnTo>
                    <a:lnTo>
                      <a:pt x="82" y="41"/>
                    </a:lnTo>
                    <a:lnTo>
                      <a:pt x="79" y="43"/>
                    </a:lnTo>
                    <a:lnTo>
                      <a:pt x="77" y="43"/>
                    </a:lnTo>
                    <a:lnTo>
                      <a:pt x="77" y="41"/>
                    </a:lnTo>
                    <a:lnTo>
                      <a:pt x="76" y="44"/>
                    </a:lnTo>
                    <a:lnTo>
                      <a:pt x="73" y="48"/>
                    </a:lnTo>
                    <a:lnTo>
                      <a:pt x="70" y="56"/>
                    </a:lnTo>
                    <a:lnTo>
                      <a:pt x="66" y="61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58" y="77"/>
                    </a:lnTo>
                    <a:lnTo>
                      <a:pt x="56" y="78"/>
                    </a:lnTo>
                    <a:lnTo>
                      <a:pt x="55" y="78"/>
                    </a:lnTo>
                    <a:lnTo>
                      <a:pt x="55" y="77"/>
                    </a:lnTo>
                    <a:lnTo>
                      <a:pt x="54" y="78"/>
                    </a:lnTo>
                    <a:lnTo>
                      <a:pt x="50" y="85"/>
                    </a:lnTo>
                    <a:lnTo>
                      <a:pt x="49" y="89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1" y="87"/>
                    </a:lnTo>
                    <a:lnTo>
                      <a:pt x="54" y="82"/>
                    </a:lnTo>
                    <a:lnTo>
                      <a:pt x="55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3" y="90"/>
                    </a:lnTo>
                    <a:lnTo>
                      <a:pt x="50" y="100"/>
                    </a:lnTo>
                    <a:lnTo>
                      <a:pt x="50" y="103"/>
                    </a:lnTo>
                    <a:lnTo>
                      <a:pt x="48" y="109"/>
                    </a:lnTo>
                    <a:lnTo>
                      <a:pt x="46" y="115"/>
                    </a:lnTo>
                    <a:lnTo>
                      <a:pt x="45" y="120"/>
                    </a:lnTo>
                    <a:lnTo>
                      <a:pt x="44" y="119"/>
                    </a:lnTo>
                    <a:lnTo>
                      <a:pt x="44" y="114"/>
                    </a:lnTo>
                    <a:lnTo>
                      <a:pt x="41" y="123"/>
                    </a:lnTo>
                    <a:lnTo>
                      <a:pt x="40" y="130"/>
                    </a:lnTo>
                    <a:lnTo>
                      <a:pt x="38" y="136"/>
                    </a:lnTo>
                    <a:lnTo>
                      <a:pt x="36" y="143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5" y="146"/>
                    </a:lnTo>
                    <a:lnTo>
                      <a:pt x="34" y="147"/>
                    </a:lnTo>
                    <a:lnTo>
                      <a:pt x="33" y="154"/>
                    </a:lnTo>
                    <a:lnTo>
                      <a:pt x="33" y="156"/>
                    </a:lnTo>
                    <a:lnTo>
                      <a:pt x="33" y="161"/>
                    </a:lnTo>
                    <a:lnTo>
                      <a:pt x="33" y="169"/>
                    </a:lnTo>
                    <a:lnTo>
                      <a:pt x="31" y="185"/>
                    </a:lnTo>
                    <a:lnTo>
                      <a:pt x="30" y="186"/>
                    </a:lnTo>
                    <a:lnTo>
                      <a:pt x="30" y="185"/>
                    </a:lnTo>
                    <a:lnTo>
                      <a:pt x="29" y="195"/>
                    </a:lnTo>
                    <a:lnTo>
                      <a:pt x="29" y="198"/>
                    </a:lnTo>
                    <a:lnTo>
                      <a:pt x="29" y="201"/>
                    </a:lnTo>
                    <a:lnTo>
                      <a:pt x="28" y="208"/>
                    </a:lnTo>
                    <a:lnTo>
                      <a:pt x="29" y="213"/>
                    </a:lnTo>
                    <a:lnTo>
                      <a:pt x="29" y="218"/>
                    </a:lnTo>
                    <a:lnTo>
                      <a:pt x="22" y="236"/>
                    </a:lnTo>
                    <a:lnTo>
                      <a:pt x="19" y="243"/>
                    </a:lnTo>
                    <a:lnTo>
                      <a:pt x="15" y="251"/>
                    </a:lnTo>
                    <a:lnTo>
                      <a:pt x="14" y="256"/>
                    </a:lnTo>
                    <a:lnTo>
                      <a:pt x="15" y="257"/>
                    </a:lnTo>
                    <a:lnTo>
                      <a:pt x="17" y="256"/>
                    </a:lnTo>
                    <a:lnTo>
                      <a:pt x="8" y="272"/>
                    </a:lnTo>
                    <a:lnTo>
                      <a:pt x="0" y="289"/>
                    </a:lnTo>
                    <a:lnTo>
                      <a:pt x="0" y="292"/>
                    </a:lnTo>
                    <a:lnTo>
                      <a:pt x="3" y="300"/>
                    </a:lnTo>
                    <a:lnTo>
                      <a:pt x="4" y="303"/>
                    </a:lnTo>
                    <a:lnTo>
                      <a:pt x="5" y="303"/>
                    </a:lnTo>
                    <a:lnTo>
                      <a:pt x="8" y="302"/>
                    </a:lnTo>
                    <a:lnTo>
                      <a:pt x="9" y="29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365" name="Freeform 2143"/>
            <p:cNvSpPr>
              <a:spLocks/>
            </p:cNvSpPr>
            <p:nvPr/>
          </p:nvSpPr>
          <p:spPr bwMode="auto">
            <a:xfrm>
              <a:off x="1700" y="502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66" name="Freeform 2144"/>
            <p:cNvSpPr>
              <a:spLocks/>
            </p:cNvSpPr>
            <p:nvPr/>
          </p:nvSpPr>
          <p:spPr bwMode="auto">
            <a:xfrm>
              <a:off x="1546" y="865"/>
              <a:ext cx="10" cy="16"/>
            </a:xfrm>
            <a:custGeom>
              <a:avLst/>
              <a:gdLst>
                <a:gd name="T0" fmla="*/ 3 w 10"/>
                <a:gd name="T1" fmla="*/ 7 h 16"/>
                <a:gd name="T2" fmla="*/ 0 w 10"/>
                <a:gd name="T3" fmla="*/ 15 h 16"/>
                <a:gd name="T4" fmla="*/ 0 w 10"/>
                <a:gd name="T5" fmla="*/ 16 h 16"/>
                <a:gd name="T6" fmla="*/ 5 w 10"/>
                <a:gd name="T7" fmla="*/ 7 h 16"/>
                <a:gd name="T8" fmla="*/ 10 w 10"/>
                <a:gd name="T9" fmla="*/ 0 h 16"/>
                <a:gd name="T10" fmla="*/ 9 w 10"/>
                <a:gd name="T11" fmla="*/ 0 h 16"/>
                <a:gd name="T12" fmla="*/ 8 w 10"/>
                <a:gd name="T13" fmla="*/ 2 h 16"/>
                <a:gd name="T14" fmla="*/ 3 w 10"/>
                <a:gd name="T15" fmla="*/ 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6">
                  <a:moveTo>
                    <a:pt x="3" y="7"/>
                  </a:moveTo>
                  <a:lnTo>
                    <a:pt x="0" y="15"/>
                  </a:lnTo>
                  <a:lnTo>
                    <a:pt x="0" y="16"/>
                  </a:lnTo>
                  <a:lnTo>
                    <a:pt x="5" y="7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67" name="Freeform 2145"/>
            <p:cNvSpPr>
              <a:spLocks/>
            </p:cNvSpPr>
            <p:nvPr/>
          </p:nvSpPr>
          <p:spPr bwMode="auto">
            <a:xfrm>
              <a:off x="1638" y="593"/>
              <a:ext cx="3" cy="7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1 w 3"/>
                <a:gd name="T5" fmla="*/ 6 h 7"/>
                <a:gd name="T6" fmla="*/ 3 w 3"/>
                <a:gd name="T7" fmla="*/ 2 h 7"/>
                <a:gd name="T8" fmla="*/ 3 w 3"/>
                <a:gd name="T9" fmla="*/ 1 h 7"/>
                <a:gd name="T10" fmla="*/ 3 w 3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68" name="Freeform 2146"/>
            <p:cNvSpPr>
              <a:spLocks/>
            </p:cNvSpPr>
            <p:nvPr/>
          </p:nvSpPr>
          <p:spPr bwMode="auto">
            <a:xfrm>
              <a:off x="1544" y="897"/>
              <a:ext cx="3" cy="6"/>
            </a:xfrm>
            <a:custGeom>
              <a:avLst/>
              <a:gdLst>
                <a:gd name="T0" fmla="*/ 0 w 3"/>
                <a:gd name="T1" fmla="*/ 6 h 6"/>
                <a:gd name="T2" fmla="*/ 1 w 3"/>
                <a:gd name="T3" fmla="*/ 6 h 6"/>
                <a:gd name="T4" fmla="*/ 2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w 3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1" y="6"/>
                  </a:lnTo>
                  <a:lnTo>
                    <a:pt x="2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69" name="Freeform 2147"/>
            <p:cNvSpPr>
              <a:spLocks/>
            </p:cNvSpPr>
            <p:nvPr/>
          </p:nvSpPr>
          <p:spPr bwMode="auto">
            <a:xfrm>
              <a:off x="1537" y="913"/>
              <a:ext cx="5" cy="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8 h 8"/>
                <a:gd name="T4" fmla="*/ 3 w 5"/>
                <a:gd name="T5" fmla="*/ 4 h 8"/>
                <a:gd name="T6" fmla="*/ 5 w 5"/>
                <a:gd name="T7" fmla="*/ 0 h 8"/>
                <a:gd name="T8" fmla="*/ 3 w 5"/>
                <a:gd name="T9" fmla="*/ 4 h 8"/>
                <a:gd name="T10" fmla="*/ 0 w 5"/>
                <a:gd name="T11" fmla="*/ 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0" name="Freeform 2148"/>
            <p:cNvSpPr>
              <a:spLocks/>
            </p:cNvSpPr>
            <p:nvPr/>
          </p:nvSpPr>
          <p:spPr bwMode="auto">
            <a:xfrm>
              <a:off x="1544" y="887"/>
              <a:ext cx="15" cy="24"/>
            </a:xfrm>
            <a:custGeom>
              <a:avLst/>
              <a:gdLst>
                <a:gd name="T0" fmla="*/ 13 w 15"/>
                <a:gd name="T1" fmla="*/ 0 h 24"/>
                <a:gd name="T2" fmla="*/ 10 w 15"/>
                <a:gd name="T3" fmla="*/ 5 h 24"/>
                <a:gd name="T4" fmla="*/ 8 w 15"/>
                <a:gd name="T5" fmla="*/ 9 h 24"/>
                <a:gd name="T6" fmla="*/ 6 w 15"/>
                <a:gd name="T7" fmla="*/ 13 h 24"/>
                <a:gd name="T8" fmla="*/ 3 w 15"/>
                <a:gd name="T9" fmla="*/ 16 h 24"/>
                <a:gd name="T10" fmla="*/ 0 w 15"/>
                <a:gd name="T11" fmla="*/ 21 h 24"/>
                <a:gd name="T12" fmla="*/ 0 w 15"/>
                <a:gd name="T13" fmla="*/ 24 h 24"/>
                <a:gd name="T14" fmla="*/ 1 w 15"/>
                <a:gd name="T15" fmla="*/ 24 h 24"/>
                <a:gd name="T16" fmla="*/ 3 w 15"/>
                <a:gd name="T17" fmla="*/ 23 h 24"/>
                <a:gd name="T18" fmla="*/ 3 w 15"/>
                <a:gd name="T19" fmla="*/ 21 h 24"/>
                <a:gd name="T20" fmla="*/ 3 w 15"/>
                <a:gd name="T21" fmla="*/ 20 h 24"/>
                <a:gd name="T22" fmla="*/ 3 w 15"/>
                <a:gd name="T23" fmla="*/ 19 h 24"/>
                <a:gd name="T24" fmla="*/ 5 w 15"/>
                <a:gd name="T25" fmla="*/ 15 h 24"/>
                <a:gd name="T26" fmla="*/ 8 w 15"/>
                <a:gd name="T27" fmla="*/ 10 h 24"/>
                <a:gd name="T28" fmla="*/ 12 w 15"/>
                <a:gd name="T29" fmla="*/ 8 h 24"/>
                <a:gd name="T30" fmla="*/ 15 w 15"/>
                <a:gd name="T31" fmla="*/ 3 h 24"/>
                <a:gd name="T32" fmla="*/ 13 w 15"/>
                <a:gd name="T33" fmla="*/ 3 h 24"/>
                <a:gd name="T34" fmla="*/ 12 w 15"/>
                <a:gd name="T35" fmla="*/ 3 h 24"/>
                <a:gd name="T36" fmla="*/ 13 w 15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" h="24">
                  <a:moveTo>
                    <a:pt x="13" y="0"/>
                  </a:moveTo>
                  <a:lnTo>
                    <a:pt x="10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2" y="8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1" name="Freeform 2149"/>
            <p:cNvSpPr>
              <a:spLocks/>
            </p:cNvSpPr>
            <p:nvPr/>
          </p:nvSpPr>
          <p:spPr bwMode="auto">
            <a:xfrm>
              <a:off x="1541" y="917"/>
              <a:ext cx="3" cy="5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0 w 3"/>
                <a:gd name="T5" fmla="*/ 3 h 5"/>
                <a:gd name="T6" fmla="*/ 0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2" name="Freeform 2150"/>
            <p:cNvSpPr>
              <a:spLocks/>
            </p:cNvSpPr>
            <p:nvPr/>
          </p:nvSpPr>
          <p:spPr bwMode="auto">
            <a:xfrm>
              <a:off x="1559" y="886"/>
              <a:ext cx="5" cy="7"/>
            </a:xfrm>
            <a:custGeom>
              <a:avLst/>
              <a:gdLst>
                <a:gd name="T0" fmla="*/ 2 w 5"/>
                <a:gd name="T1" fmla="*/ 5 h 7"/>
                <a:gd name="T2" fmla="*/ 5 w 5"/>
                <a:gd name="T3" fmla="*/ 0 h 7"/>
                <a:gd name="T4" fmla="*/ 0 w 5"/>
                <a:gd name="T5" fmla="*/ 7 h 7"/>
                <a:gd name="T6" fmla="*/ 2 w 5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3" name="Freeform 2151"/>
            <p:cNvSpPr>
              <a:spLocks/>
            </p:cNvSpPr>
            <p:nvPr/>
          </p:nvSpPr>
          <p:spPr bwMode="auto">
            <a:xfrm>
              <a:off x="1559" y="896"/>
              <a:ext cx="2" cy="6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2 h 6"/>
                <a:gd name="T4" fmla="*/ 2 w 2"/>
                <a:gd name="T5" fmla="*/ 0 h 6"/>
                <a:gd name="T6" fmla="*/ 1 w 2"/>
                <a:gd name="T7" fmla="*/ 0 h 6"/>
                <a:gd name="T8" fmla="*/ 0 w 2"/>
                <a:gd name="T9" fmla="*/ 4 h 6"/>
                <a:gd name="T10" fmla="*/ 0 w 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4" name="Freeform 2152"/>
            <p:cNvSpPr>
              <a:spLocks/>
            </p:cNvSpPr>
            <p:nvPr/>
          </p:nvSpPr>
          <p:spPr bwMode="auto">
            <a:xfrm>
              <a:off x="1470" y="808"/>
              <a:ext cx="128" cy="202"/>
            </a:xfrm>
            <a:custGeom>
              <a:avLst/>
              <a:gdLst>
                <a:gd name="T0" fmla="*/ 99 w 128"/>
                <a:gd name="T1" fmla="*/ 41 h 202"/>
                <a:gd name="T2" fmla="*/ 90 w 128"/>
                <a:gd name="T3" fmla="*/ 58 h 202"/>
                <a:gd name="T4" fmla="*/ 77 w 128"/>
                <a:gd name="T5" fmla="*/ 82 h 202"/>
                <a:gd name="T6" fmla="*/ 71 w 128"/>
                <a:gd name="T7" fmla="*/ 90 h 202"/>
                <a:gd name="T8" fmla="*/ 65 w 128"/>
                <a:gd name="T9" fmla="*/ 100 h 202"/>
                <a:gd name="T10" fmla="*/ 59 w 128"/>
                <a:gd name="T11" fmla="*/ 110 h 202"/>
                <a:gd name="T12" fmla="*/ 50 w 128"/>
                <a:gd name="T13" fmla="*/ 124 h 202"/>
                <a:gd name="T14" fmla="*/ 44 w 128"/>
                <a:gd name="T15" fmla="*/ 135 h 202"/>
                <a:gd name="T16" fmla="*/ 40 w 128"/>
                <a:gd name="T17" fmla="*/ 146 h 202"/>
                <a:gd name="T18" fmla="*/ 31 w 128"/>
                <a:gd name="T19" fmla="*/ 162 h 202"/>
                <a:gd name="T20" fmla="*/ 28 w 128"/>
                <a:gd name="T21" fmla="*/ 169 h 202"/>
                <a:gd name="T22" fmla="*/ 25 w 128"/>
                <a:gd name="T23" fmla="*/ 169 h 202"/>
                <a:gd name="T24" fmla="*/ 20 w 128"/>
                <a:gd name="T25" fmla="*/ 174 h 202"/>
                <a:gd name="T26" fmla="*/ 15 w 128"/>
                <a:gd name="T27" fmla="*/ 180 h 202"/>
                <a:gd name="T28" fmla="*/ 18 w 128"/>
                <a:gd name="T29" fmla="*/ 180 h 202"/>
                <a:gd name="T30" fmla="*/ 4 w 128"/>
                <a:gd name="T31" fmla="*/ 200 h 202"/>
                <a:gd name="T32" fmla="*/ 14 w 128"/>
                <a:gd name="T33" fmla="*/ 194 h 202"/>
                <a:gd name="T34" fmla="*/ 17 w 128"/>
                <a:gd name="T35" fmla="*/ 191 h 202"/>
                <a:gd name="T36" fmla="*/ 14 w 128"/>
                <a:gd name="T37" fmla="*/ 194 h 202"/>
                <a:gd name="T38" fmla="*/ 17 w 128"/>
                <a:gd name="T39" fmla="*/ 189 h 202"/>
                <a:gd name="T40" fmla="*/ 24 w 128"/>
                <a:gd name="T41" fmla="*/ 182 h 202"/>
                <a:gd name="T42" fmla="*/ 41 w 128"/>
                <a:gd name="T43" fmla="*/ 170 h 202"/>
                <a:gd name="T44" fmla="*/ 49 w 128"/>
                <a:gd name="T45" fmla="*/ 155 h 202"/>
                <a:gd name="T46" fmla="*/ 53 w 128"/>
                <a:gd name="T47" fmla="*/ 144 h 202"/>
                <a:gd name="T48" fmla="*/ 58 w 128"/>
                <a:gd name="T49" fmla="*/ 138 h 202"/>
                <a:gd name="T50" fmla="*/ 64 w 128"/>
                <a:gd name="T51" fmla="*/ 124 h 202"/>
                <a:gd name="T52" fmla="*/ 74 w 128"/>
                <a:gd name="T53" fmla="*/ 113 h 202"/>
                <a:gd name="T54" fmla="*/ 79 w 128"/>
                <a:gd name="T55" fmla="*/ 104 h 202"/>
                <a:gd name="T56" fmla="*/ 82 w 128"/>
                <a:gd name="T57" fmla="*/ 99 h 202"/>
                <a:gd name="T58" fmla="*/ 84 w 128"/>
                <a:gd name="T59" fmla="*/ 100 h 202"/>
                <a:gd name="T60" fmla="*/ 91 w 128"/>
                <a:gd name="T61" fmla="*/ 88 h 202"/>
                <a:gd name="T62" fmla="*/ 99 w 128"/>
                <a:gd name="T63" fmla="*/ 75 h 202"/>
                <a:gd name="T64" fmla="*/ 106 w 128"/>
                <a:gd name="T65" fmla="*/ 61 h 202"/>
                <a:gd name="T66" fmla="*/ 115 w 128"/>
                <a:gd name="T67" fmla="*/ 44 h 202"/>
                <a:gd name="T68" fmla="*/ 121 w 128"/>
                <a:gd name="T69" fmla="*/ 27 h 202"/>
                <a:gd name="T70" fmla="*/ 128 w 128"/>
                <a:gd name="T71" fmla="*/ 1 h 202"/>
                <a:gd name="T72" fmla="*/ 125 w 128"/>
                <a:gd name="T73" fmla="*/ 0 h 202"/>
                <a:gd name="T74" fmla="*/ 118 w 128"/>
                <a:gd name="T75" fmla="*/ 5 h 2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8" h="202">
                  <a:moveTo>
                    <a:pt x="118" y="5"/>
                  </a:moveTo>
                  <a:lnTo>
                    <a:pt x="99" y="41"/>
                  </a:lnTo>
                  <a:lnTo>
                    <a:pt x="96" y="49"/>
                  </a:lnTo>
                  <a:lnTo>
                    <a:pt x="90" y="58"/>
                  </a:lnTo>
                  <a:lnTo>
                    <a:pt x="82" y="71"/>
                  </a:lnTo>
                  <a:lnTo>
                    <a:pt x="77" y="82"/>
                  </a:lnTo>
                  <a:lnTo>
                    <a:pt x="74" y="84"/>
                  </a:lnTo>
                  <a:lnTo>
                    <a:pt x="71" y="9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1" y="103"/>
                  </a:lnTo>
                  <a:lnTo>
                    <a:pt x="59" y="110"/>
                  </a:lnTo>
                  <a:lnTo>
                    <a:pt x="54" y="118"/>
                  </a:lnTo>
                  <a:lnTo>
                    <a:pt x="50" y="124"/>
                  </a:lnTo>
                  <a:lnTo>
                    <a:pt x="46" y="131"/>
                  </a:lnTo>
                  <a:lnTo>
                    <a:pt x="44" y="135"/>
                  </a:lnTo>
                  <a:lnTo>
                    <a:pt x="41" y="140"/>
                  </a:lnTo>
                  <a:lnTo>
                    <a:pt x="40" y="146"/>
                  </a:lnTo>
                  <a:lnTo>
                    <a:pt x="38" y="150"/>
                  </a:lnTo>
                  <a:lnTo>
                    <a:pt x="31" y="162"/>
                  </a:lnTo>
                  <a:lnTo>
                    <a:pt x="28" y="170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5" y="169"/>
                  </a:lnTo>
                  <a:lnTo>
                    <a:pt x="24" y="171"/>
                  </a:lnTo>
                  <a:lnTo>
                    <a:pt x="20" y="174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18" y="179"/>
                  </a:lnTo>
                  <a:lnTo>
                    <a:pt x="18" y="180"/>
                  </a:lnTo>
                  <a:lnTo>
                    <a:pt x="15" y="185"/>
                  </a:lnTo>
                  <a:lnTo>
                    <a:pt x="4" y="200"/>
                  </a:lnTo>
                  <a:lnTo>
                    <a:pt x="0" y="202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4" y="194"/>
                  </a:lnTo>
                  <a:lnTo>
                    <a:pt x="8" y="196"/>
                  </a:lnTo>
                  <a:lnTo>
                    <a:pt x="17" y="189"/>
                  </a:lnTo>
                  <a:lnTo>
                    <a:pt x="22" y="185"/>
                  </a:lnTo>
                  <a:lnTo>
                    <a:pt x="24" y="182"/>
                  </a:lnTo>
                  <a:lnTo>
                    <a:pt x="35" y="176"/>
                  </a:lnTo>
                  <a:lnTo>
                    <a:pt x="41" y="170"/>
                  </a:lnTo>
                  <a:lnTo>
                    <a:pt x="45" y="162"/>
                  </a:lnTo>
                  <a:lnTo>
                    <a:pt x="49" y="155"/>
                  </a:lnTo>
                  <a:lnTo>
                    <a:pt x="50" y="149"/>
                  </a:lnTo>
                  <a:lnTo>
                    <a:pt x="53" y="144"/>
                  </a:lnTo>
                  <a:lnTo>
                    <a:pt x="55" y="140"/>
                  </a:lnTo>
                  <a:lnTo>
                    <a:pt x="58" y="138"/>
                  </a:lnTo>
                  <a:lnTo>
                    <a:pt x="61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13"/>
                  </a:lnTo>
                  <a:lnTo>
                    <a:pt x="77" y="108"/>
                  </a:lnTo>
                  <a:lnTo>
                    <a:pt x="79" y="104"/>
                  </a:lnTo>
                  <a:lnTo>
                    <a:pt x="81" y="99"/>
                  </a:lnTo>
                  <a:lnTo>
                    <a:pt x="82" y="99"/>
                  </a:lnTo>
                  <a:lnTo>
                    <a:pt x="82" y="100"/>
                  </a:lnTo>
                  <a:lnTo>
                    <a:pt x="84" y="100"/>
                  </a:lnTo>
                  <a:lnTo>
                    <a:pt x="87" y="95"/>
                  </a:lnTo>
                  <a:lnTo>
                    <a:pt x="91" y="88"/>
                  </a:lnTo>
                  <a:lnTo>
                    <a:pt x="92" y="84"/>
                  </a:lnTo>
                  <a:lnTo>
                    <a:pt x="99" y="75"/>
                  </a:lnTo>
                  <a:lnTo>
                    <a:pt x="104" y="68"/>
                  </a:lnTo>
                  <a:lnTo>
                    <a:pt x="106" y="61"/>
                  </a:lnTo>
                  <a:lnTo>
                    <a:pt x="111" y="53"/>
                  </a:lnTo>
                  <a:lnTo>
                    <a:pt x="115" y="44"/>
                  </a:lnTo>
                  <a:lnTo>
                    <a:pt x="118" y="36"/>
                  </a:lnTo>
                  <a:lnTo>
                    <a:pt x="121" y="27"/>
                  </a:lnTo>
                  <a:lnTo>
                    <a:pt x="125" y="18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18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5" name="Freeform 2153"/>
            <p:cNvSpPr>
              <a:spLocks/>
            </p:cNvSpPr>
            <p:nvPr/>
          </p:nvSpPr>
          <p:spPr bwMode="auto">
            <a:xfrm>
              <a:off x="1649" y="68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5 h 5"/>
                <a:gd name="T4" fmla="*/ 0 w 2"/>
                <a:gd name="T5" fmla="*/ 0 h 5"/>
                <a:gd name="T6" fmla="*/ 2 w 2"/>
                <a:gd name="T7" fmla="*/ 3 h 5"/>
                <a:gd name="T8" fmla="*/ 2 w 2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6" name="Freeform 2154"/>
            <p:cNvSpPr>
              <a:spLocks/>
            </p:cNvSpPr>
            <p:nvPr/>
          </p:nvSpPr>
          <p:spPr bwMode="auto">
            <a:xfrm>
              <a:off x="1647" y="682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3 h 4"/>
                <a:gd name="T4" fmla="*/ 1 w 1"/>
                <a:gd name="T5" fmla="*/ 0 h 4"/>
                <a:gd name="T6" fmla="*/ 1 w 1"/>
                <a:gd name="T7" fmla="*/ 1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7" name="Freeform 2155"/>
            <p:cNvSpPr>
              <a:spLocks/>
            </p:cNvSpPr>
            <p:nvPr/>
          </p:nvSpPr>
          <p:spPr bwMode="auto">
            <a:xfrm>
              <a:off x="1634" y="687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8" name="Freeform 2156"/>
            <p:cNvSpPr>
              <a:spLocks/>
            </p:cNvSpPr>
            <p:nvPr/>
          </p:nvSpPr>
          <p:spPr bwMode="auto">
            <a:xfrm>
              <a:off x="1628" y="590"/>
              <a:ext cx="50" cy="151"/>
            </a:xfrm>
            <a:custGeom>
              <a:avLst/>
              <a:gdLst>
                <a:gd name="T0" fmla="*/ 43 w 50"/>
                <a:gd name="T1" fmla="*/ 3 h 151"/>
                <a:gd name="T2" fmla="*/ 40 w 50"/>
                <a:gd name="T3" fmla="*/ 9 h 151"/>
                <a:gd name="T4" fmla="*/ 36 w 50"/>
                <a:gd name="T5" fmla="*/ 11 h 151"/>
                <a:gd name="T6" fmla="*/ 36 w 50"/>
                <a:gd name="T7" fmla="*/ 16 h 151"/>
                <a:gd name="T8" fmla="*/ 31 w 50"/>
                <a:gd name="T9" fmla="*/ 26 h 151"/>
                <a:gd name="T10" fmla="*/ 29 w 50"/>
                <a:gd name="T11" fmla="*/ 26 h 151"/>
                <a:gd name="T12" fmla="*/ 24 w 50"/>
                <a:gd name="T13" fmla="*/ 39 h 151"/>
                <a:gd name="T14" fmla="*/ 20 w 50"/>
                <a:gd name="T15" fmla="*/ 52 h 151"/>
                <a:gd name="T16" fmla="*/ 18 w 50"/>
                <a:gd name="T17" fmla="*/ 64 h 151"/>
                <a:gd name="T18" fmla="*/ 18 w 50"/>
                <a:gd name="T19" fmla="*/ 72 h 151"/>
                <a:gd name="T20" fmla="*/ 18 w 50"/>
                <a:gd name="T21" fmla="*/ 66 h 151"/>
                <a:gd name="T22" fmla="*/ 11 w 50"/>
                <a:gd name="T23" fmla="*/ 88 h 151"/>
                <a:gd name="T24" fmla="*/ 14 w 50"/>
                <a:gd name="T25" fmla="*/ 92 h 151"/>
                <a:gd name="T26" fmla="*/ 13 w 50"/>
                <a:gd name="T27" fmla="*/ 92 h 151"/>
                <a:gd name="T28" fmla="*/ 14 w 50"/>
                <a:gd name="T29" fmla="*/ 93 h 151"/>
                <a:gd name="T30" fmla="*/ 13 w 50"/>
                <a:gd name="T31" fmla="*/ 101 h 151"/>
                <a:gd name="T32" fmla="*/ 10 w 50"/>
                <a:gd name="T33" fmla="*/ 100 h 151"/>
                <a:gd name="T34" fmla="*/ 8 w 50"/>
                <a:gd name="T35" fmla="*/ 112 h 151"/>
                <a:gd name="T36" fmla="*/ 5 w 50"/>
                <a:gd name="T37" fmla="*/ 124 h 151"/>
                <a:gd name="T38" fmla="*/ 3 w 50"/>
                <a:gd name="T39" fmla="*/ 129 h 151"/>
                <a:gd name="T40" fmla="*/ 6 w 50"/>
                <a:gd name="T41" fmla="*/ 124 h 151"/>
                <a:gd name="T42" fmla="*/ 8 w 50"/>
                <a:gd name="T43" fmla="*/ 117 h 151"/>
                <a:gd name="T44" fmla="*/ 8 w 50"/>
                <a:gd name="T45" fmla="*/ 120 h 151"/>
                <a:gd name="T46" fmla="*/ 6 w 50"/>
                <a:gd name="T47" fmla="*/ 131 h 151"/>
                <a:gd name="T48" fmla="*/ 4 w 50"/>
                <a:gd name="T49" fmla="*/ 138 h 151"/>
                <a:gd name="T50" fmla="*/ 0 w 50"/>
                <a:gd name="T51" fmla="*/ 144 h 151"/>
                <a:gd name="T52" fmla="*/ 4 w 50"/>
                <a:gd name="T53" fmla="*/ 139 h 151"/>
                <a:gd name="T54" fmla="*/ 4 w 50"/>
                <a:gd name="T55" fmla="*/ 144 h 151"/>
                <a:gd name="T56" fmla="*/ 1 w 50"/>
                <a:gd name="T57" fmla="*/ 149 h 151"/>
                <a:gd name="T58" fmla="*/ 3 w 50"/>
                <a:gd name="T59" fmla="*/ 147 h 151"/>
                <a:gd name="T60" fmla="*/ 6 w 50"/>
                <a:gd name="T61" fmla="*/ 147 h 151"/>
                <a:gd name="T62" fmla="*/ 11 w 50"/>
                <a:gd name="T63" fmla="*/ 142 h 151"/>
                <a:gd name="T64" fmla="*/ 9 w 50"/>
                <a:gd name="T65" fmla="*/ 144 h 151"/>
                <a:gd name="T66" fmla="*/ 11 w 50"/>
                <a:gd name="T67" fmla="*/ 138 h 151"/>
                <a:gd name="T68" fmla="*/ 11 w 50"/>
                <a:gd name="T69" fmla="*/ 134 h 151"/>
                <a:gd name="T70" fmla="*/ 9 w 50"/>
                <a:gd name="T71" fmla="*/ 137 h 151"/>
                <a:gd name="T72" fmla="*/ 5 w 50"/>
                <a:gd name="T73" fmla="*/ 142 h 151"/>
                <a:gd name="T74" fmla="*/ 8 w 50"/>
                <a:gd name="T75" fmla="*/ 136 h 151"/>
                <a:gd name="T76" fmla="*/ 14 w 50"/>
                <a:gd name="T77" fmla="*/ 129 h 151"/>
                <a:gd name="T78" fmla="*/ 16 w 50"/>
                <a:gd name="T79" fmla="*/ 126 h 151"/>
                <a:gd name="T80" fmla="*/ 19 w 50"/>
                <a:gd name="T81" fmla="*/ 113 h 151"/>
                <a:gd name="T82" fmla="*/ 19 w 50"/>
                <a:gd name="T83" fmla="*/ 110 h 151"/>
                <a:gd name="T84" fmla="*/ 23 w 50"/>
                <a:gd name="T85" fmla="*/ 106 h 151"/>
                <a:gd name="T86" fmla="*/ 20 w 50"/>
                <a:gd name="T87" fmla="*/ 106 h 151"/>
                <a:gd name="T88" fmla="*/ 19 w 50"/>
                <a:gd name="T89" fmla="*/ 110 h 151"/>
                <a:gd name="T90" fmla="*/ 19 w 50"/>
                <a:gd name="T91" fmla="*/ 98 h 151"/>
                <a:gd name="T92" fmla="*/ 19 w 50"/>
                <a:gd name="T93" fmla="*/ 91 h 151"/>
                <a:gd name="T94" fmla="*/ 21 w 50"/>
                <a:gd name="T95" fmla="*/ 92 h 151"/>
                <a:gd name="T96" fmla="*/ 24 w 50"/>
                <a:gd name="T97" fmla="*/ 81 h 151"/>
                <a:gd name="T98" fmla="*/ 26 w 50"/>
                <a:gd name="T99" fmla="*/ 76 h 151"/>
                <a:gd name="T100" fmla="*/ 29 w 50"/>
                <a:gd name="T101" fmla="*/ 72 h 151"/>
                <a:gd name="T102" fmla="*/ 30 w 50"/>
                <a:gd name="T103" fmla="*/ 59 h 151"/>
                <a:gd name="T104" fmla="*/ 33 w 50"/>
                <a:gd name="T105" fmla="*/ 54 h 151"/>
                <a:gd name="T106" fmla="*/ 35 w 50"/>
                <a:gd name="T107" fmla="*/ 46 h 151"/>
                <a:gd name="T108" fmla="*/ 39 w 50"/>
                <a:gd name="T109" fmla="*/ 35 h 151"/>
                <a:gd name="T110" fmla="*/ 41 w 50"/>
                <a:gd name="T111" fmla="*/ 25 h 151"/>
                <a:gd name="T112" fmla="*/ 50 w 50"/>
                <a:gd name="T113" fmla="*/ 10 h 151"/>
                <a:gd name="T114" fmla="*/ 44 w 50"/>
                <a:gd name="T115" fmla="*/ 0 h 1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0" h="151">
                  <a:moveTo>
                    <a:pt x="40" y="3"/>
                  </a:moveTo>
                  <a:lnTo>
                    <a:pt x="41" y="1"/>
                  </a:lnTo>
                  <a:lnTo>
                    <a:pt x="43" y="3"/>
                  </a:lnTo>
                  <a:lnTo>
                    <a:pt x="41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5" y="23"/>
                  </a:lnTo>
                  <a:lnTo>
                    <a:pt x="31" y="26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8" y="33"/>
                  </a:lnTo>
                  <a:lnTo>
                    <a:pt x="25" y="35"/>
                  </a:lnTo>
                  <a:lnTo>
                    <a:pt x="24" y="39"/>
                  </a:lnTo>
                  <a:lnTo>
                    <a:pt x="23" y="45"/>
                  </a:lnTo>
                  <a:lnTo>
                    <a:pt x="21" y="49"/>
                  </a:lnTo>
                  <a:lnTo>
                    <a:pt x="20" y="52"/>
                  </a:lnTo>
                  <a:lnTo>
                    <a:pt x="19" y="56"/>
                  </a:lnTo>
                  <a:lnTo>
                    <a:pt x="19" y="60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4" y="77"/>
                  </a:lnTo>
                  <a:lnTo>
                    <a:pt x="11" y="88"/>
                  </a:lnTo>
                  <a:lnTo>
                    <a:pt x="13" y="90"/>
                  </a:lnTo>
                  <a:lnTo>
                    <a:pt x="14" y="90"/>
                  </a:lnTo>
                  <a:lnTo>
                    <a:pt x="14" y="92"/>
                  </a:lnTo>
                  <a:lnTo>
                    <a:pt x="13" y="91"/>
                  </a:lnTo>
                  <a:lnTo>
                    <a:pt x="11" y="93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3" y="98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1" y="98"/>
                  </a:lnTo>
                  <a:lnTo>
                    <a:pt x="10" y="100"/>
                  </a:lnTo>
                  <a:lnTo>
                    <a:pt x="9" y="103"/>
                  </a:lnTo>
                  <a:lnTo>
                    <a:pt x="8" y="108"/>
                  </a:lnTo>
                  <a:lnTo>
                    <a:pt x="8" y="112"/>
                  </a:lnTo>
                  <a:lnTo>
                    <a:pt x="5" y="122"/>
                  </a:lnTo>
                  <a:lnTo>
                    <a:pt x="5" y="123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7"/>
                  </a:lnTo>
                  <a:lnTo>
                    <a:pt x="3" y="129"/>
                  </a:lnTo>
                  <a:lnTo>
                    <a:pt x="3" y="132"/>
                  </a:lnTo>
                  <a:lnTo>
                    <a:pt x="5" y="131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7"/>
                  </a:lnTo>
                  <a:lnTo>
                    <a:pt x="8" y="120"/>
                  </a:lnTo>
                  <a:lnTo>
                    <a:pt x="9" y="122"/>
                  </a:lnTo>
                  <a:lnTo>
                    <a:pt x="9" y="128"/>
                  </a:lnTo>
                  <a:lnTo>
                    <a:pt x="6" y="131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3" y="141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4"/>
                  </a:lnTo>
                  <a:lnTo>
                    <a:pt x="1" y="143"/>
                  </a:lnTo>
                  <a:lnTo>
                    <a:pt x="4" y="139"/>
                  </a:lnTo>
                  <a:lnTo>
                    <a:pt x="4" y="142"/>
                  </a:lnTo>
                  <a:lnTo>
                    <a:pt x="3" y="143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3" y="147"/>
                  </a:lnTo>
                  <a:lnTo>
                    <a:pt x="1" y="149"/>
                  </a:lnTo>
                  <a:lnTo>
                    <a:pt x="1" y="151"/>
                  </a:lnTo>
                  <a:lnTo>
                    <a:pt x="4" y="148"/>
                  </a:lnTo>
                  <a:lnTo>
                    <a:pt x="3" y="147"/>
                  </a:lnTo>
                  <a:lnTo>
                    <a:pt x="6" y="143"/>
                  </a:lnTo>
                  <a:lnTo>
                    <a:pt x="6" y="144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1" y="142"/>
                  </a:lnTo>
                  <a:lnTo>
                    <a:pt x="11" y="141"/>
                  </a:lnTo>
                  <a:lnTo>
                    <a:pt x="10" y="142"/>
                  </a:lnTo>
                  <a:lnTo>
                    <a:pt x="9" y="144"/>
                  </a:lnTo>
                  <a:lnTo>
                    <a:pt x="9" y="141"/>
                  </a:lnTo>
                  <a:lnTo>
                    <a:pt x="10" y="138"/>
                  </a:lnTo>
                  <a:lnTo>
                    <a:pt x="11" y="138"/>
                  </a:lnTo>
                  <a:lnTo>
                    <a:pt x="13" y="138"/>
                  </a:lnTo>
                  <a:lnTo>
                    <a:pt x="13" y="136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9" y="137"/>
                  </a:lnTo>
                  <a:lnTo>
                    <a:pt x="5" y="142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4" y="143"/>
                  </a:lnTo>
                  <a:lnTo>
                    <a:pt x="5" y="139"/>
                  </a:lnTo>
                  <a:lnTo>
                    <a:pt x="8" y="136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4" y="129"/>
                  </a:lnTo>
                  <a:lnTo>
                    <a:pt x="15" y="131"/>
                  </a:lnTo>
                  <a:lnTo>
                    <a:pt x="15" y="128"/>
                  </a:lnTo>
                  <a:lnTo>
                    <a:pt x="16" y="126"/>
                  </a:lnTo>
                  <a:lnTo>
                    <a:pt x="16" y="122"/>
                  </a:lnTo>
                  <a:lnTo>
                    <a:pt x="18" y="120"/>
                  </a:lnTo>
                  <a:lnTo>
                    <a:pt x="19" y="113"/>
                  </a:lnTo>
                  <a:lnTo>
                    <a:pt x="18" y="113"/>
                  </a:lnTo>
                  <a:lnTo>
                    <a:pt x="18" y="112"/>
                  </a:lnTo>
                  <a:lnTo>
                    <a:pt x="19" y="110"/>
                  </a:lnTo>
                  <a:lnTo>
                    <a:pt x="20" y="110"/>
                  </a:lnTo>
                  <a:lnTo>
                    <a:pt x="21" y="110"/>
                  </a:lnTo>
                  <a:lnTo>
                    <a:pt x="23" y="106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0" y="106"/>
                  </a:lnTo>
                  <a:lnTo>
                    <a:pt x="20" y="107"/>
                  </a:lnTo>
                  <a:lnTo>
                    <a:pt x="19" y="108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8"/>
                  </a:lnTo>
                  <a:lnTo>
                    <a:pt x="20" y="90"/>
                  </a:lnTo>
                  <a:lnTo>
                    <a:pt x="21" y="92"/>
                  </a:lnTo>
                  <a:lnTo>
                    <a:pt x="23" y="87"/>
                  </a:lnTo>
                  <a:lnTo>
                    <a:pt x="23" y="83"/>
                  </a:lnTo>
                  <a:lnTo>
                    <a:pt x="24" y="81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9" y="66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4" y="55"/>
                  </a:lnTo>
                  <a:lnTo>
                    <a:pt x="33" y="54"/>
                  </a:lnTo>
                  <a:lnTo>
                    <a:pt x="34" y="51"/>
                  </a:lnTo>
                  <a:lnTo>
                    <a:pt x="35" y="49"/>
                  </a:lnTo>
                  <a:lnTo>
                    <a:pt x="35" y="46"/>
                  </a:lnTo>
                  <a:lnTo>
                    <a:pt x="35" y="42"/>
                  </a:lnTo>
                  <a:lnTo>
                    <a:pt x="38" y="39"/>
                  </a:lnTo>
                  <a:lnTo>
                    <a:pt x="39" y="35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5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9" name="Freeform 2157"/>
            <p:cNvSpPr>
              <a:spLocks/>
            </p:cNvSpPr>
            <p:nvPr/>
          </p:nvSpPr>
          <p:spPr bwMode="auto">
            <a:xfrm>
              <a:off x="1626" y="729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0" name="Freeform 2158"/>
            <p:cNvSpPr>
              <a:spLocks/>
            </p:cNvSpPr>
            <p:nvPr/>
          </p:nvSpPr>
          <p:spPr bwMode="auto">
            <a:xfrm>
              <a:off x="1705" y="550"/>
              <a:ext cx="7" cy="9"/>
            </a:xfrm>
            <a:custGeom>
              <a:avLst/>
              <a:gdLst>
                <a:gd name="T0" fmla="*/ 5 w 7"/>
                <a:gd name="T1" fmla="*/ 5 h 9"/>
                <a:gd name="T2" fmla="*/ 7 w 7"/>
                <a:gd name="T3" fmla="*/ 0 h 9"/>
                <a:gd name="T4" fmla="*/ 5 w 7"/>
                <a:gd name="T5" fmla="*/ 0 h 9"/>
                <a:gd name="T6" fmla="*/ 3 w 7"/>
                <a:gd name="T7" fmla="*/ 5 h 9"/>
                <a:gd name="T8" fmla="*/ 0 w 7"/>
                <a:gd name="T9" fmla="*/ 9 h 9"/>
                <a:gd name="T10" fmla="*/ 3 w 7"/>
                <a:gd name="T11" fmla="*/ 8 h 9"/>
                <a:gd name="T12" fmla="*/ 5 w 7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9">
                  <a:moveTo>
                    <a:pt x="5" y="5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9"/>
                  </a:lnTo>
                  <a:lnTo>
                    <a:pt x="3" y="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1" name="Freeform 2159"/>
            <p:cNvSpPr>
              <a:spLocks/>
            </p:cNvSpPr>
            <p:nvPr/>
          </p:nvSpPr>
          <p:spPr bwMode="auto">
            <a:xfrm>
              <a:off x="1652" y="681"/>
              <a:ext cx="1" cy="4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1 h 4"/>
                <a:gd name="T6" fmla="*/ 0 w 1"/>
                <a:gd name="T7" fmla="*/ 2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2" name="Freeform 2160"/>
            <p:cNvSpPr>
              <a:spLocks/>
            </p:cNvSpPr>
            <p:nvPr/>
          </p:nvSpPr>
          <p:spPr bwMode="auto">
            <a:xfrm>
              <a:off x="1703" y="537"/>
              <a:ext cx="2" cy="4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1 w 2"/>
                <a:gd name="T5" fmla="*/ 4 h 4"/>
                <a:gd name="T6" fmla="*/ 1 w 2"/>
                <a:gd name="T7" fmla="*/ 1 h 4"/>
                <a:gd name="T8" fmla="*/ 2 w 2"/>
                <a:gd name="T9" fmla="*/ 0 h 4"/>
                <a:gd name="T10" fmla="*/ 1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3" name="Freeform 2161"/>
            <p:cNvSpPr>
              <a:spLocks/>
            </p:cNvSpPr>
            <p:nvPr/>
          </p:nvSpPr>
          <p:spPr bwMode="auto">
            <a:xfrm>
              <a:off x="1703" y="528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1 w 2"/>
                <a:gd name="T9" fmla="*/ 1 h 3"/>
                <a:gd name="T10" fmla="*/ 2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4" name="Freeform 2162"/>
            <p:cNvSpPr>
              <a:spLocks/>
            </p:cNvSpPr>
            <p:nvPr/>
          </p:nvSpPr>
          <p:spPr bwMode="auto">
            <a:xfrm>
              <a:off x="1697" y="533"/>
              <a:ext cx="6" cy="11"/>
            </a:xfrm>
            <a:custGeom>
              <a:avLst/>
              <a:gdLst>
                <a:gd name="T0" fmla="*/ 2 w 6"/>
                <a:gd name="T1" fmla="*/ 11 h 11"/>
                <a:gd name="T2" fmla="*/ 3 w 6"/>
                <a:gd name="T3" fmla="*/ 10 h 11"/>
                <a:gd name="T4" fmla="*/ 3 w 6"/>
                <a:gd name="T5" fmla="*/ 8 h 11"/>
                <a:gd name="T6" fmla="*/ 3 w 6"/>
                <a:gd name="T7" fmla="*/ 5 h 11"/>
                <a:gd name="T8" fmla="*/ 5 w 6"/>
                <a:gd name="T9" fmla="*/ 4 h 11"/>
                <a:gd name="T10" fmla="*/ 6 w 6"/>
                <a:gd name="T11" fmla="*/ 1 h 11"/>
                <a:gd name="T12" fmla="*/ 5 w 6"/>
                <a:gd name="T13" fmla="*/ 0 h 11"/>
                <a:gd name="T14" fmla="*/ 2 w 6"/>
                <a:gd name="T15" fmla="*/ 0 h 11"/>
                <a:gd name="T16" fmla="*/ 2 w 6"/>
                <a:gd name="T17" fmla="*/ 1 h 11"/>
                <a:gd name="T18" fmla="*/ 3 w 6"/>
                <a:gd name="T19" fmla="*/ 1 h 11"/>
                <a:gd name="T20" fmla="*/ 3 w 6"/>
                <a:gd name="T21" fmla="*/ 3 h 11"/>
                <a:gd name="T22" fmla="*/ 3 w 6"/>
                <a:gd name="T23" fmla="*/ 4 h 11"/>
                <a:gd name="T24" fmla="*/ 2 w 6"/>
                <a:gd name="T25" fmla="*/ 8 h 11"/>
                <a:gd name="T26" fmla="*/ 1 w 6"/>
                <a:gd name="T27" fmla="*/ 9 h 11"/>
                <a:gd name="T28" fmla="*/ 0 w 6"/>
                <a:gd name="T29" fmla="*/ 10 h 11"/>
                <a:gd name="T30" fmla="*/ 1 w 6"/>
                <a:gd name="T31" fmla="*/ 11 h 11"/>
                <a:gd name="T32" fmla="*/ 2 w 6"/>
                <a:gd name="T33" fmla="*/ 1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" h="11">
                  <a:moveTo>
                    <a:pt x="2" y="11"/>
                  </a:move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5" name="Freeform 2163"/>
            <p:cNvSpPr>
              <a:spLocks/>
            </p:cNvSpPr>
            <p:nvPr/>
          </p:nvSpPr>
          <p:spPr bwMode="auto">
            <a:xfrm>
              <a:off x="1700" y="527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6" name="Freeform 2164"/>
            <p:cNvSpPr>
              <a:spLocks/>
            </p:cNvSpPr>
            <p:nvPr/>
          </p:nvSpPr>
          <p:spPr bwMode="auto">
            <a:xfrm>
              <a:off x="1694" y="542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7" name="Freeform 2165"/>
            <p:cNvSpPr>
              <a:spLocks/>
            </p:cNvSpPr>
            <p:nvPr/>
          </p:nvSpPr>
          <p:spPr bwMode="auto">
            <a:xfrm>
              <a:off x="1692" y="537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8" name="Freeform 2166"/>
            <p:cNvSpPr>
              <a:spLocks/>
            </p:cNvSpPr>
            <p:nvPr/>
          </p:nvSpPr>
          <p:spPr bwMode="auto">
            <a:xfrm>
              <a:off x="1675" y="475"/>
              <a:ext cx="46" cy="108"/>
            </a:xfrm>
            <a:custGeom>
              <a:avLst/>
              <a:gdLst>
                <a:gd name="T0" fmla="*/ 15 w 46"/>
                <a:gd name="T1" fmla="*/ 99 h 108"/>
                <a:gd name="T2" fmla="*/ 24 w 46"/>
                <a:gd name="T3" fmla="*/ 87 h 108"/>
                <a:gd name="T4" fmla="*/ 30 w 46"/>
                <a:gd name="T5" fmla="*/ 75 h 108"/>
                <a:gd name="T6" fmla="*/ 32 w 46"/>
                <a:gd name="T7" fmla="*/ 69 h 108"/>
                <a:gd name="T8" fmla="*/ 34 w 46"/>
                <a:gd name="T9" fmla="*/ 64 h 108"/>
                <a:gd name="T10" fmla="*/ 37 w 46"/>
                <a:gd name="T11" fmla="*/ 59 h 108"/>
                <a:gd name="T12" fmla="*/ 40 w 46"/>
                <a:gd name="T13" fmla="*/ 51 h 108"/>
                <a:gd name="T14" fmla="*/ 42 w 46"/>
                <a:gd name="T15" fmla="*/ 42 h 108"/>
                <a:gd name="T16" fmla="*/ 43 w 46"/>
                <a:gd name="T17" fmla="*/ 38 h 108"/>
                <a:gd name="T18" fmla="*/ 44 w 46"/>
                <a:gd name="T19" fmla="*/ 33 h 108"/>
                <a:gd name="T20" fmla="*/ 45 w 46"/>
                <a:gd name="T21" fmla="*/ 22 h 108"/>
                <a:gd name="T22" fmla="*/ 45 w 46"/>
                <a:gd name="T23" fmla="*/ 21 h 108"/>
                <a:gd name="T24" fmla="*/ 46 w 46"/>
                <a:gd name="T25" fmla="*/ 20 h 108"/>
                <a:gd name="T26" fmla="*/ 46 w 46"/>
                <a:gd name="T27" fmla="*/ 16 h 108"/>
                <a:gd name="T28" fmla="*/ 46 w 46"/>
                <a:gd name="T29" fmla="*/ 12 h 108"/>
                <a:gd name="T30" fmla="*/ 44 w 46"/>
                <a:gd name="T31" fmla="*/ 13 h 108"/>
                <a:gd name="T32" fmla="*/ 37 w 46"/>
                <a:gd name="T33" fmla="*/ 1 h 108"/>
                <a:gd name="T34" fmla="*/ 35 w 46"/>
                <a:gd name="T35" fmla="*/ 7 h 108"/>
                <a:gd name="T36" fmla="*/ 37 w 46"/>
                <a:gd name="T37" fmla="*/ 7 h 108"/>
                <a:gd name="T38" fmla="*/ 38 w 46"/>
                <a:gd name="T39" fmla="*/ 10 h 108"/>
                <a:gd name="T40" fmla="*/ 38 w 46"/>
                <a:gd name="T41" fmla="*/ 15 h 108"/>
                <a:gd name="T42" fmla="*/ 35 w 46"/>
                <a:gd name="T43" fmla="*/ 20 h 108"/>
                <a:gd name="T44" fmla="*/ 33 w 46"/>
                <a:gd name="T45" fmla="*/ 33 h 108"/>
                <a:gd name="T46" fmla="*/ 29 w 46"/>
                <a:gd name="T47" fmla="*/ 39 h 108"/>
                <a:gd name="T48" fmla="*/ 29 w 46"/>
                <a:gd name="T49" fmla="*/ 47 h 108"/>
                <a:gd name="T50" fmla="*/ 23 w 46"/>
                <a:gd name="T51" fmla="*/ 52 h 108"/>
                <a:gd name="T52" fmla="*/ 23 w 46"/>
                <a:gd name="T53" fmla="*/ 57 h 108"/>
                <a:gd name="T54" fmla="*/ 20 w 46"/>
                <a:gd name="T55" fmla="*/ 59 h 108"/>
                <a:gd name="T56" fmla="*/ 18 w 46"/>
                <a:gd name="T57" fmla="*/ 61 h 108"/>
                <a:gd name="T58" fmla="*/ 18 w 46"/>
                <a:gd name="T59" fmla="*/ 67 h 108"/>
                <a:gd name="T60" fmla="*/ 13 w 46"/>
                <a:gd name="T61" fmla="*/ 74 h 108"/>
                <a:gd name="T62" fmla="*/ 10 w 46"/>
                <a:gd name="T63" fmla="*/ 82 h 108"/>
                <a:gd name="T64" fmla="*/ 7 w 46"/>
                <a:gd name="T65" fmla="*/ 89 h 108"/>
                <a:gd name="T66" fmla="*/ 0 w 46"/>
                <a:gd name="T67" fmla="*/ 105 h 108"/>
                <a:gd name="T68" fmla="*/ 4 w 46"/>
                <a:gd name="T69" fmla="*/ 108 h 108"/>
                <a:gd name="T70" fmla="*/ 9 w 46"/>
                <a:gd name="T71" fmla="*/ 107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108">
                  <a:moveTo>
                    <a:pt x="9" y="107"/>
                  </a:moveTo>
                  <a:lnTo>
                    <a:pt x="15" y="99"/>
                  </a:lnTo>
                  <a:lnTo>
                    <a:pt x="23" y="92"/>
                  </a:lnTo>
                  <a:lnTo>
                    <a:pt x="24" y="87"/>
                  </a:lnTo>
                  <a:lnTo>
                    <a:pt x="28" y="83"/>
                  </a:lnTo>
                  <a:lnTo>
                    <a:pt x="30" y="75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3" y="68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7" y="59"/>
                  </a:lnTo>
                  <a:lnTo>
                    <a:pt x="38" y="58"/>
                  </a:lnTo>
                  <a:lnTo>
                    <a:pt x="40" y="51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3" y="41"/>
                  </a:lnTo>
                  <a:lnTo>
                    <a:pt x="43" y="38"/>
                  </a:lnTo>
                  <a:lnTo>
                    <a:pt x="43" y="34"/>
                  </a:lnTo>
                  <a:lnTo>
                    <a:pt x="44" y="33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7" y="17"/>
                  </a:lnTo>
                  <a:lnTo>
                    <a:pt x="35" y="20"/>
                  </a:lnTo>
                  <a:lnTo>
                    <a:pt x="33" y="27"/>
                  </a:lnTo>
                  <a:lnTo>
                    <a:pt x="33" y="33"/>
                  </a:lnTo>
                  <a:lnTo>
                    <a:pt x="32" y="38"/>
                  </a:lnTo>
                  <a:lnTo>
                    <a:pt x="29" y="39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5" y="51"/>
                  </a:lnTo>
                  <a:lnTo>
                    <a:pt x="23" y="52"/>
                  </a:lnTo>
                  <a:lnTo>
                    <a:pt x="22" y="54"/>
                  </a:lnTo>
                  <a:lnTo>
                    <a:pt x="23" y="57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19" y="58"/>
                  </a:lnTo>
                  <a:lnTo>
                    <a:pt x="18" y="61"/>
                  </a:lnTo>
                  <a:lnTo>
                    <a:pt x="17" y="64"/>
                  </a:lnTo>
                  <a:lnTo>
                    <a:pt x="18" y="67"/>
                  </a:lnTo>
                  <a:lnTo>
                    <a:pt x="15" y="71"/>
                  </a:lnTo>
                  <a:lnTo>
                    <a:pt x="13" y="74"/>
                  </a:lnTo>
                  <a:lnTo>
                    <a:pt x="12" y="78"/>
                  </a:lnTo>
                  <a:lnTo>
                    <a:pt x="10" y="82"/>
                  </a:lnTo>
                  <a:lnTo>
                    <a:pt x="8" y="85"/>
                  </a:lnTo>
                  <a:lnTo>
                    <a:pt x="7" y="89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9" y="107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9" name="Freeform 2167"/>
            <p:cNvSpPr>
              <a:spLocks/>
            </p:cNvSpPr>
            <p:nvPr/>
          </p:nvSpPr>
          <p:spPr bwMode="auto">
            <a:xfrm>
              <a:off x="1514" y="888"/>
              <a:ext cx="5" cy="9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8 h 9"/>
                <a:gd name="T4" fmla="*/ 0 w 5"/>
                <a:gd name="T5" fmla="*/ 8 h 9"/>
                <a:gd name="T6" fmla="*/ 0 w 5"/>
                <a:gd name="T7" fmla="*/ 9 h 9"/>
                <a:gd name="T8" fmla="*/ 5 w 5"/>
                <a:gd name="T9" fmla="*/ 0 h 9"/>
                <a:gd name="T10" fmla="*/ 4 w 5"/>
                <a:gd name="T11" fmla="*/ 4 h 9"/>
                <a:gd name="T12" fmla="*/ 5 w 5"/>
                <a:gd name="T13" fmla="*/ 4 h 9"/>
                <a:gd name="T14" fmla="*/ 0 w 5"/>
                <a:gd name="T15" fmla="*/ 9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5" y="0"/>
                  </a:lnTo>
                  <a:lnTo>
                    <a:pt x="4" y="4"/>
                  </a:lnTo>
                  <a:lnTo>
                    <a:pt x="5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0" name="Freeform 2168"/>
            <p:cNvSpPr>
              <a:spLocks/>
            </p:cNvSpPr>
            <p:nvPr/>
          </p:nvSpPr>
          <p:spPr bwMode="auto">
            <a:xfrm>
              <a:off x="1520" y="877"/>
              <a:ext cx="4" cy="6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4 h 6"/>
                <a:gd name="T4" fmla="*/ 3 w 4"/>
                <a:gd name="T5" fmla="*/ 2 h 6"/>
                <a:gd name="T6" fmla="*/ 4 w 4"/>
                <a:gd name="T7" fmla="*/ 0 h 6"/>
                <a:gd name="T8" fmla="*/ 4 w 4"/>
                <a:gd name="T9" fmla="*/ 2 h 6"/>
                <a:gd name="T10" fmla="*/ 0 w 4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1" name="Freeform 2169"/>
            <p:cNvSpPr>
              <a:spLocks/>
            </p:cNvSpPr>
            <p:nvPr/>
          </p:nvSpPr>
          <p:spPr bwMode="auto">
            <a:xfrm>
              <a:off x="1504" y="881"/>
              <a:ext cx="2" cy="5"/>
            </a:xfrm>
            <a:custGeom>
              <a:avLst/>
              <a:gdLst>
                <a:gd name="T0" fmla="*/ 1 w 2"/>
                <a:gd name="T1" fmla="*/ 2 h 5"/>
                <a:gd name="T2" fmla="*/ 2 w 2"/>
                <a:gd name="T3" fmla="*/ 0 h 5"/>
                <a:gd name="T4" fmla="*/ 0 w 2"/>
                <a:gd name="T5" fmla="*/ 5 h 5"/>
                <a:gd name="T6" fmla="*/ 1 w 2"/>
                <a:gd name="T7" fmla="*/ 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2" name="Freeform 2170"/>
            <p:cNvSpPr>
              <a:spLocks/>
            </p:cNvSpPr>
            <p:nvPr/>
          </p:nvSpPr>
          <p:spPr bwMode="auto">
            <a:xfrm>
              <a:off x="1449" y="707"/>
              <a:ext cx="142" cy="263"/>
            </a:xfrm>
            <a:custGeom>
              <a:avLst/>
              <a:gdLst>
                <a:gd name="T0" fmla="*/ 133 w 142"/>
                <a:gd name="T1" fmla="*/ 4 h 263"/>
                <a:gd name="T2" fmla="*/ 130 w 142"/>
                <a:gd name="T3" fmla="*/ 15 h 263"/>
                <a:gd name="T4" fmla="*/ 127 w 142"/>
                <a:gd name="T5" fmla="*/ 17 h 263"/>
                <a:gd name="T6" fmla="*/ 126 w 142"/>
                <a:gd name="T7" fmla="*/ 21 h 263"/>
                <a:gd name="T8" fmla="*/ 123 w 142"/>
                <a:gd name="T9" fmla="*/ 31 h 263"/>
                <a:gd name="T10" fmla="*/ 115 w 142"/>
                <a:gd name="T11" fmla="*/ 49 h 263"/>
                <a:gd name="T12" fmla="*/ 111 w 142"/>
                <a:gd name="T13" fmla="*/ 51 h 263"/>
                <a:gd name="T14" fmla="*/ 98 w 142"/>
                <a:gd name="T15" fmla="*/ 85 h 263"/>
                <a:gd name="T16" fmla="*/ 91 w 142"/>
                <a:gd name="T17" fmla="*/ 107 h 263"/>
                <a:gd name="T18" fmla="*/ 86 w 142"/>
                <a:gd name="T19" fmla="*/ 124 h 263"/>
                <a:gd name="T20" fmla="*/ 84 w 142"/>
                <a:gd name="T21" fmla="*/ 134 h 263"/>
                <a:gd name="T22" fmla="*/ 85 w 142"/>
                <a:gd name="T23" fmla="*/ 124 h 263"/>
                <a:gd name="T24" fmla="*/ 70 w 142"/>
                <a:gd name="T25" fmla="*/ 163 h 263"/>
                <a:gd name="T26" fmla="*/ 69 w 142"/>
                <a:gd name="T27" fmla="*/ 168 h 263"/>
                <a:gd name="T28" fmla="*/ 66 w 142"/>
                <a:gd name="T29" fmla="*/ 170 h 263"/>
                <a:gd name="T30" fmla="*/ 67 w 142"/>
                <a:gd name="T31" fmla="*/ 170 h 263"/>
                <a:gd name="T32" fmla="*/ 60 w 142"/>
                <a:gd name="T33" fmla="*/ 180 h 263"/>
                <a:gd name="T34" fmla="*/ 54 w 142"/>
                <a:gd name="T35" fmla="*/ 183 h 263"/>
                <a:gd name="T36" fmla="*/ 34 w 142"/>
                <a:gd name="T37" fmla="*/ 201 h 263"/>
                <a:gd name="T38" fmla="*/ 26 w 142"/>
                <a:gd name="T39" fmla="*/ 213 h 263"/>
                <a:gd name="T40" fmla="*/ 23 w 142"/>
                <a:gd name="T41" fmla="*/ 216 h 263"/>
                <a:gd name="T42" fmla="*/ 15 w 142"/>
                <a:gd name="T43" fmla="*/ 229 h 263"/>
                <a:gd name="T44" fmla="*/ 28 w 142"/>
                <a:gd name="T45" fmla="*/ 213 h 263"/>
                <a:gd name="T46" fmla="*/ 38 w 142"/>
                <a:gd name="T47" fmla="*/ 201 h 263"/>
                <a:gd name="T48" fmla="*/ 31 w 142"/>
                <a:gd name="T49" fmla="*/ 209 h 263"/>
                <a:gd name="T50" fmla="*/ 20 w 142"/>
                <a:gd name="T51" fmla="*/ 229 h 263"/>
                <a:gd name="T52" fmla="*/ 11 w 142"/>
                <a:gd name="T53" fmla="*/ 241 h 263"/>
                <a:gd name="T54" fmla="*/ 1 w 142"/>
                <a:gd name="T55" fmla="*/ 254 h 263"/>
                <a:gd name="T56" fmla="*/ 10 w 142"/>
                <a:gd name="T57" fmla="*/ 244 h 263"/>
                <a:gd name="T58" fmla="*/ 6 w 142"/>
                <a:gd name="T59" fmla="*/ 251 h 263"/>
                <a:gd name="T60" fmla="*/ 4 w 142"/>
                <a:gd name="T61" fmla="*/ 256 h 263"/>
                <a:gd name="T62" fmla="*/ 1 w 142"/>
                <a:gd name="T63" fmla="*/ 263 h 263"/>
                <a:gd name="T64" fmla="*/ 10 w 142"/>
                <a:gd name="T65" fmla="*/ 250 h 263"/>
                <a:gd name="T66" fmla="*/ 10 w 142"/>
                <a:gd name="T67" fmla="*/ 255 h 263"/>
                <a:gd name="T68" fmla="*/ 18 w 142"/>
                <a:gd name="T69" fmla="*/ 245 h 263"/>
                <a:gd name="T70" fmla="*/ 15 w 142"/>
                <a:gd name="T71" fmla="*/ 245 h 263"/>
                <a:gd name="T72" fmla="*/ 20 w 142"/>
                <a:gd name="T73" fmla="*/ 241 h 263"/>
                <a:gd name="T74" fmla="*/ 23 w 142"/>
                <a:gd name="T75" fmla="*/ 235 h 263"/>
                <a:gd name="T76" fmla="*/ 18 w 142"/>
                <a:gd name="T77" fmla="*/ 239 h 263"/>
                <a:gd name="T78" fmla="*/ 9 w 142"/>
                <a:gd name="T79" fmla="*/ 249 h 263"/>
                <a:gd name="T80" fmla="*/ 25 w 142"/>
                <a:gd name="T81" fmla="*/ 226 h 263"/>
                <a:gd name="T82" fmla="*/ 29 w 142"/>
                <a:gd name="T83" fmla="*/ 227 h 263"/>
                <a:gd name="T84" fmla="*/ 41 w 142"/>
                <a:gd name="T85" fmla="*/ 211 h 263"/>
                <a:gd name="T86" fmla="*/ 55 w 142"/>
                <a:gd name="T87" fmla="*/ 198 h 263"/>
                <a:gd name="T88" fmla="*/ 57 w 142"/>
                <a:gd name="T89" fmla="*/ 200 h 263"/>
                <a:gd name="T90" fmla="*/ 62 w 142"/>
                <a:gd name="T91" fmla="*/ 191 h 263"/>
                <a:gd name="T92" fmla="*/ 55 w 142"/>
                <a:gd name="T93" fmla="*/ 198 h 263"/>
                <a:gd name="T94" fmla="*/ 67 w 142"/>
                <a:gd name="T95" fmla="*/ 180 h 263"/>
                <a:gd name="T96" fmla="*/ 75 w 142"/>
                <a:gd name="T97" fmla="*/ 168 h 263"/>
                <a:gd name="T98" fmla="*/ 77 w 142"/>
                <a:gd name="T99" fmla="*/ 170 h 263"/>
                <a:gd name="T100" fmla="*/ 87 w 142"/>
                <a:gd name="T101" fmla="*/ 150 h 263"/>
                <a:gd name="T102" fmla="*/ 92 w 142"/>
                <a:gd name="T103" fmla="*/ 140 h 263"/>
                <a:gd name="T104" fmla="*/ 95 w 142"/>
                <a:gd name="T105" fmla="*/ 135 h 263"/>
                <a:gd name="T106" fmla="*/ 98 w 142"/>
                <a:gd name="T107" fmla="*/ 122 h 263"/>
                <a:gd name="T108" fmla="*/ 103 w 142"/>
                <a:gd name="T109" fmla="*/ 108 h 263"/>
                <a:gd name="T110" fmla="*/ 108 w 142"/>
                <a:gd name="T111" fmla="*/ 94 h 263"/>
                <a:gd name="T112" fmla="*/ 113 w 142"/>
                <a:gd name="T113" fmla="*/ 77 h 263"/>
                <a:gd name="T114" fmla="*/ 123 w 142"/>
                <a:gd name="T115" fmla="*/ 56 h 263"/>
                <a:gd name="T116" fmla="*/ 127 w 142"/>
                <a:gd name="T117" fmla="*/ 42 h 263"/>
                <a:gd name="T118" fmla="*/ 141 w 142"/>
                <a:gd name="T119" fmla="*/ 12 h 263"/>
                <a:gd name="T120" fmla="*/ 137 w 142"/>
                <a:gd name="T121" fmla="*/ 0 h 263"/>
                <a:gd name="T122" fmla="*/ 132 w 142"/>
                <a:gd name="T123" fmla="*/ 4 h 26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42" h="263">
                  <a:moveTo>
                    <a:pt x="132" y="4"/>
                  </a:moveTo>
                  <a:lnTo>
                    <a:pt x="133" y="3"/>
                  </a:lnTo>
                  <a:lnTo>
                    <a:pt x="133" y="4"/>
                  </a:lnTo>
                  <a:lnTo>
                    <a:pt x="133" y="7"/>
                  </a:lnTo>
                  <a:lnTo>
                    <a:pt x="131" y="14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0" y="15"/>
                  </a:lnTo>
                  <a:lnTo>
                    <a:pt x="127" y="17"/>
                  </a:lnTo>
                  <a:lnTo>
                    <a:pt x="125" y="21"/>
                  </a:lnTo>
                  <a:lnTo>
                    <a:pt x="126" y="22"/>
                  </a:lnTo>
                  <a:lnTo>
                    <a:pt x="126" y="21"/>
                  </a:lnTo>
                  <a:lnTo>
                    <a:pt x="127" y="22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20" y="37"/>
                  </a:lnTo>
                  <a:lnTo>
                    <a:pt x="120" y="41"/>
                  </a:lnTo>
                  <a:lnTo>
                    <a:pt x="115" y="49"/>
                  </a:lnTo>
                  <a:lnTo>
                    <a:pt x="116" y="46"/>
                  </a:lnTo>
                  <a:lnTo>
                    <a:pt x="113" y="47"/>
                  </a:lnTo>
                  <a:lnTo>
                    <a:pt x="111" y="51"/>
                  </a:lnTo>
                  <a:lnTo>
                    <a:pt x="108" y="61"/>
                  </a:lnTo>
                  <a:lnTo>
                    <a:pt x="103" y="72"/>
                  </a:lnTo>
                  <a:lnTo>
                    <a:pt x="98" y="85"/>
                  </a:lnTo>
                  <a:lnTo>
                    <a:pt x="97" y="92"/>
                  </a:lnTo>
                  <a:lnTo>
                    <a:pt x="93" y="99"/>
                  </a:lnTo>
                  <a:lnTo>
                    <a:pt x="91" y="107"/>
                  </a:lnTo>
                  <a:lnTo>
                    <a:pt x="90" y="112"/>
                  </a:lnTo>
                  <a:lnTo>
                    <a:pt x="87" y="119"/>
                  </a:lnTo>
                  <a:lnTo>
                    <a:pt x="86" y="124"/>
                  </a:lnTo>
                  <a:lnTo>
                    <a:pt x="86" y="133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5" y="131"/>
                  </a:lnTo>
                  <a:lnTo>
                    <a:pt x="86" y="124"/>
                  </a:lnTo>
                  <a:lnTo>
                    <a:pt x="85" y="124"/>
                  </a:lnTo>
                  <a:lnTo>
                    <a:pt x="77" y="144"/>
                  </a:lnTo>
                  <a:lnTo>
                    <a:pt x="74" y="154"/>
                  </a:lnTo>
                  <a:lnTo>
                    <a:pt x="70" y="163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6" y="169"/>
                  </a:lnTo>
                  <a:lnTo>
                    <a:pt x="66" y="170"/>
                  </a:lnTo>
                  <a:lnTo>
                    <a:pt x="67" y="169"/>
                  </a:lnTo>
                  <a:lnTo>
                    <a:pt x="69" y="169"/>
                  </a:lnTo>
                  <a:lnTo>
                    <a:pt x="67" y="170"/>
                  </a:lnTo>
                  <a:lnTo>
                    <a:pt x="66" y="17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59" y="179"/>
                  </a:lnTo>
                  <a:lnTo>
                    <a:pt x="54" y="183"/>
                  </a:lnTo>
                  <a:lnTo>
                    <a:pt x="47" y="190"/>
                  </a:lnTo>
                  <a:lnTo>
                    <a:pt x="41" y="195"/>
                  </a:lnTo>
                  <a:lnTo>
                    <a:pt x="34" y="201"/>
                  </a:lnTo>
                  <a:lnTo>
                    <a:pt x="26" y="210"/>
                  </a:lnTo>
                  <a:lnTo>
                    <a:pt x="26" y="211"/>
                  </a:lnTo>
                  <a:lnTo>
                    <a:pt x="26" y="213"/>
                  </a:lnTo>
                  <a:lnTo>
                    <a:pt x="24" y="216"/>
                  </a:lnTo>
                  <a:lnTo>
                    <a:pt x="24" y="215"/>
                  </a:lnTo>
                  <a:lnTo>
                    <a:pt x="23" y="216"/>
                  </a:lnTo>
                  <a:lnTo>
                    <a:pt x="19" y="220"/>
                  </a:lnTo>
                  <a:lnTo>
                    <a:pt x="18" y="224"/>
                  </a:lnTo>
                  <a:lnTo>
                    <a:pt x="15" y="229"/>
                  </a:lnTo>
                  <a:lnTo>
                    <a:pt x="19" y="227"/>
                  </a:lnTo>
                  <a:lnTo>
                    <a:pt x="25" y="215"/>
                  </a:lnTo>
                  <a:lnTo>
                    <a:pt x="28" y="213"/>
                  </a:lnTo>
                  <a:lnTo>
                    <a:pt x="33" y="208"/>
                  </a:lnTo>
                  <a:lnTo>
                    <a:pt x="36" y="203"/>
                  </a:lnTo>
                  <a:lnTo>
                    <a:pt x="38" y="201"/>
                  </a:lnTo>
                  <a:lnTo>
                    <a:pt x="39" y="203"/>
                  </a:lnTo>
                  <a:lnTo>
                    <a:pt x="36" y="204"/>
                  </a:lnTo>
                  <a:lnTo>
                    <a:pt x="31" y="209"/>
                  </a:lnTo>
                  <a:lnTo>
                    <a:pt x="29" y="213"/>
                  </a:lnTo>
                  <a:lnTo>
                    <a:pt x="25" y="222"/>
                  </a:lnTo>
                  <a:lnTo>
                    <a:pt x="20" y="229"/>
                  </a:lnTo>
                  <a:lnTo>
                    <a:pt x="15" y="232"/>
                  </a:lnTo>
                  <a:lnTo>
                    <a:pt x="13" y="237"/>
                  </a:lnTo>
                  <a:lnTo>
                    <a:pt x="11" y="241"/>
                  </a:lnTo>
                  <a:lnTo>
                    <a:pt x="8" y="245"/>
                  </a:lnTo>
                  <a:lnTo>
                    <a:pt x="5" y="249"/>
                  </a:lnTo>
                  <a:lnTo>
                    <a:pt x="1" y="254"/>
                  </a:lnTo>
                  <a:lnTo>
                    <a:pt x="3" y="254"/>
                  </a:lnTo>
                  <a:lnTo>
                    <a:pt x="5" y="251"/>
                  </a:lnTo>
                  <a:lnTo>
                    <a:pt x="10" y="244"/>
                  </a:lnTo>
                  <a:lnTo>
                    <a:pt x="9" y="247"/>
                  </a:lnTo>
                  <a:lnTo>
                    <a:pt x="8" y="249"/>
                  </a:lnTo>
                  <a:lnTo>
                    <a:pt x="6" y="251"/>
                  </a:lnTo>
                  <a:lnTo>
                    <a:pt x="6" y="252"/>
                  </a:lnTo>
                  <a:lnTo>
                    <a:pt x="5" y="255"/>
                  </a:lnTo>
                  <a:lnTo>
                    <a:pt x="4" y="256"/>
                  </a:lnTo>
                  <a:lnTo>
                    <a:pt x="1" y="261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4" y="260"/>
                  </a:lnTo>
                  <a:lnTo>
                    <a:pt x="4" y="257"/>
                  </a:lnTo>
                  <a:lnTo>
                    <a:pt x="10" y="250"/>
                  </a:lnTo>
                  <a:lnTo>
                    <a:pt x="11" y="250"/>
                  </a:lnTo>
                  <a:lnTo>
                    <a:pt x="10" y="252"/>
                  </a:lnTo>
                  <a:lnTo>
                    <a:pt x="10" y="255"/>
                  </a:lnTo>
                  <a:lnTo>
                    <a:pt x="13" y="252"/>
                  </a:lnTo>
                  <a:lnTo>
                    <a:pt x="18" y="246"/>
                  </a:lnTo>
                  <a:lnTo>
                    <a:pt x="18" y="245"/>
                  </a:lnTo>
                  <a:lnTo>
                    <a:pt x="16" y="246"/>
                  </a:lnTo>
                  <a:lnTo>
                    <a:pt x="14" y="250"/>
                  </a:lnTo>
                  <a:lnTo>
                    <a:pt x="15" y="245"/>
                  </a:lnTo>
                  <a:lnTo>
                    <a:pt x="18" y="241"/>
                  </a:lnTo>
                  <a:lnTo>
                    <a:pt x="19" y="241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23" y="236"/>
                  </a:lnTo>
                  <a:lnTo>
                    <a:pt x="23" y="235"/>
                  </a:lnTo>
                  <a:lnTo>
                    <a:pt x="24" y="232"/>
                  </a:lnTo>
                  <a:lnTo>
                    <a:pt x="21" y="234"/>
                  </a:lnTo>
                  <a:lnTo>
                    <a:pt x="18" y="239"/>
                  </a:lnTo>
                  <a:lnTo>
                    <a:pt x="10" y="246"/>
                  </a:lnTo>
                  <a:lnTo>
                    <a:pt x="9" y="250"/>
                  </a:lnTo>
                  <a:lnTo>
                    <a:pt x="9" y="249"/>
                  </a:lnTo>
                  <a:lnTo>
                    <a:pt x="11" y="242"/>
                  </a:lnTo>
                  <a:lnTo>
                    <a:pt x="16" y="236"/>
                  </a:lnTo>
                  <a:lnTo>
                    <a:pt x="25" y="226"/>
                  </a:lnTo>
                  <a:lnTo>
                    <a:pt x="28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4" y="221"/>
                  </a:lnTo>
                  <a:lnTo>
                    <a:pt x="38" y="215"/>
                  </a:lnTo>
                  <a:lnTo>
                    <a:pt x="41" y="211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5" y="198"/>
                  </a:lnTo>
                  <a:lnTo>
                    <a:pt x="56" y="199"/>
                  </a:lnTo>
                  <a:lnTo>
                    <a:pt x="56" y="200"/>
                  </a:lnTo>
                  <a:lnTo>
                    <a:pt x="57" y="200"/>
                  </a:lnTo>
                  <a:lnTo>
                    <a:pt x="64" y="194"/>
                  </a:lnTo>
                  <a:lnTo>
                    <a:pt x="65" y="190"/>
                  </a:lnTo>
                  <a:lnTo>
                    <a:pt x="62" y="191"/>
                  </a:lnTo>
                  <a:lnTo>
                    <a:pt x="59" y="195"/>
                  </a:lnTo>
                  <a:lnTo>
                    <a:pt x="56" y="196"/>
                  </a:lnTo>
                  <a:lnTo>
                    <a:pt x="55" y="198"/>
                  </a:lnTo>
                  <a:lnTo>
                    <a:pt x="56" y="196"/>
                  </a:lnTo>
                  <a:lnTo>
                    <a:pt x="62" y="188"/>
                  </a:lnTo>
                  <a:lnTo>
                    <a:pt x="67" y="180"/>
                  </a:lnTo>
                  <a:lnTo>
                    <a:pt x="69" y="179"/>
                  </a:lnTo>
                  <a:lnTo>
                    <a:pt x="71" y="174"/>
                  </a:lnTo>
                  <a:lnTo>
                    <a:pt x="75" y="168"/>
                  </a:lnTo>
                  <a:lnTo>
                    <a:pt x="77" y="164"/>
                  </a:lnTo>
                  <a:lnTo>
                    <a:pt x="79" y="165"/>
                  </a:lnTo>
                  <a:lnTo>
                    <a:pt x="77" y="170"/>
                  </a:lnTo>
                  <a:lnTo>
                    <a:pt x="81" y="163"/>
                  </a:lnTo>
                  <a:lnTo>
                    <a:pt x="85" y="157"/>
                  </a:lnTo>
                  <a:lnTo>
                    <a:pt x="87" y="150"/>
                  </a:lnTo>
                  <a:lnTo>
                    <a:pt x="90" y="145"/>
                  </a:lnTo>
                  <a:lnTo>
                    <a:pt x="91" y="139"/>
                  </a:lnTo>
                  <a:lnTo>
                    <a:pt x="92" y="140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5" y="135"/>
                  </a:lnTo>
                  <a:lnTo>
                    <a:pt x="96" y="133"/>
                  </a:lnTo>
                  <a:lnTo>
                    <a:pt x="96" y="128"/>
                  </a:lnTo>
                  <a:lnTo>
                    <a:pt x="98" y="122"/>
                  </a:lnTo>
                  <a:lnTo>
                    <a:pt x="102" y="108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7" y="99"/>
                  </a:lnTo>
                  <a:lnTo>
                    <a:pt x="107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2" y="83"/>
                  </a:lnTo>
                  <a:lnTo>
                    <a:pt x="113" y="77"/>
                  </a:lnTo>
                  <a:lnTo>
                    <a:pt x="117" y="70"/>
                  </a:lnTo>
                  <a:lnTo>
                    <a:pt x="120" y="62"/>
                  </a:lnTo>
                  <a:lnTo>
                    <a:pt x="123" y="56"/>
                  </a:lnTo>
                  <a:lnTo>
                    <a:pt x="127" y="49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5" y="44"/>
                  </a:lnTo>
                  <a:lnTo>
                    <a:pt x="133" y="29"/>
                  </a:lnTo>
                  <a:lnTo>
                    <a:pt x="141" y="12"/>
                  </a:lnTo>
                  <a:lnTo>
                    <a:pt x="142" y="10"/>
                  </a:lnTo>
                  <a:lnTo>
                    <a:pt x="138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2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3" name="Freeform 2171"/>
            <p:cNvSpPr>
              <a:spLocks/>
            </p:cNvSpPr>
            <p:nvPr/>
          </p:nvSpPr>
          <p:spPr bwMode="auto">
            <a:xfrm>
              <a:off x="1452" y="9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4" name="Freeform 2172"/>
            <p:cNvSpPr>
              <a:spLocks/>
            </p:cNvSpPr>
            <p:nvPr/>
          </p:nvSpPr>
          <p:spPr bwMode="auto">
            <a:xfrm>
              <a:off x="1622" y="611"/>
              <a:ext cx="5" cy="19"/>
            </a:xfrm>
            <a:custGeom>
              <a:avLst/>
              <a:gdLst>
                <a:gd name="T0" fmla="*/ 5 w 5"/>
                <a:gd name="T1" fmla="*/ 9 h 19"/>
                <a:gd name="T2" fmla="*/ 5 w 5"/>
                <a:gd name="T3" fmla="*/ 3 h 19"/>
                <a:gd name="T4" fmla="*/ 5 w 5"/>
                <a:gd name="T5" fmla="*/ 0 h 19"/>
                <a:gd name="T6" fmla="*/ 4 w 5"/>
                <a:gd name="T7" fmla="*/ 2 h 19"/>
                <a:gd name="T8" fmla="*/ 3 w 5"/>
                <a:gd name="T9" fmla="*/ 10 h 19"/>
                <a:gd name="T10" fmla="*/ 0 w 5"/>
                <a:gd name="T11" fmla="*/ 19 h 19"/>
                <a:gd name="T12" fmla="*/ 1 w 5"/>
                <a:gd name="T13" fmla="*/ 18 h 19"/>
                <a:gd name="T14" fmla="*/ 3 w 5"/>
                <a:gd name="T15" fmla="*/ 15 h 19"/>
                <a:gd name="T16" fmla="*/ 5 w 5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19">
                  <a:moveTo>
                    <a:pt x="5" y="9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1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5" name="Freeform 2173"/>
            <p:cNvSpPr>
              <a:spLocks/>
            </p:cNvSpPr>
            <p:nvPr/>
          </p:nvSpPr>
          <p:spPr bwMode="auto">
            <a:xfrm>
              <a:off x="1525" y="877"/>
              <a:ext cx="5" cy="6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3 w 5"/>
                <a:gd name="T5" fmla="*/ 2 h 6"/>
                <a:gd name="T6" fmla="*/ 1 w 5"/>
                <a:gd name="T7" fmla="*/ 4 h 6"/>
                <a:gd name="T8" fmla="*/ 1 w 5"/>
                <a:gd name="T9" fmla="*/ 5 h 6"/>
                <a:gd name="T10" fmla="*/ 0 w 5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6" name="Freeform 2174"/>
            <p:cNvSpPr>
              <a:spLocks/>
            </p:cNvSpPr>
            <p:nvPr/>
          </p:nvSpPr>
          <p:spPr bwMode="auto">
            <a:xfrm>
              <a:off x="1620" y="591"/>
              <a:ext cx="2" cy="8"/>
            </a:xfrm>
            <a:custGeom>
              <a:avLst/>
              <a:gdLst>
                <a:gd name="T0" fmla="*/ 1 w 2"/>
                <a:gd name="T1" fmla="*/ 2 h 8"/>
                <a:gd name="T2" fmla="*/ 1 w 2"/>
                <a:gd name="T3" fmla="*/ 0 h 8"/>
                <a:gd name="T4" fmla="*/ 0 w 2"/>
                <a:gd name="T5" fmla="*/ 3 h 8"/>
                <a:gd name="T6" fmla="*/ 0 w 2"/>
                <a:gd name="T7" fmla="*/ 8 h 8"/>
                <a:gd name="T8" fmla="*/ 1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8">
                  <a:moveTo>
                    <a:pt x="1" y="2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7" name="Freeform 2175"/>
            <p:cNvSpPr>
              <a:spLocks/>
            </p:cNvSpPr>
            <p:nvPr/>
          </p:nvSpPr>
          <p:spPr bwMode="auto">
            <a:xfrm>
              <a:off x="1621" y="574"/>
              <a:ext cx="4" cy="8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1 h 8"/>
                <a:gd name="T4" fmla="*/ 1 w 4"/>
                <a:gd name="T5" fmla="*/ 4 h 8"/>
                <a:gd name="T6" fmla="*/ 0 w 4"/>
                <a:gd name="T7" fmla="*/ 8 h 8"/>
                <a:gd name="T8" fmla="*/ 1 w 4"/>
                <a:gd name="T9" fmla="*/ 4 h 8"/>
                <a:gd name="T10" fmla="*/ 4 w 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8" name="Freeform 2176"/>
            <p:cNvSpPr>
              <a:spLocks/>
            </p:cNvSpPr>
            <p:nvPr/>
          </p:nvSpPr>
          <p:spPr bwMode="auto">
            <a:xfrm>
              <a:off x="1612" y="584"/>
              <a:ext cx="8" cy="25"/>
            </a:xfrm>
            <a:custGeom>
              <a:avLst/>
              <a:gdLst>
                <a:gd name="T0" fmla="*/ 1 w 8"/>
                <a:gd name="T1" fmla="*/ 25 h 25"/>
                <a:gd name="T2" fmla="*/ 4 w 8"/>
                <a:gd name="T3" fmla="*/ 20 h 25"/>
                <a:gd name="T4" fmla="*/ 4 w 8"/>
                <a:gd name="T5" fmla="*/ 16 h 25"/>
                <a:gd name="T6" fmla="*/ 5 w 8"/>
                <a:gd name="T7" fmla="*/ 12 h 25"/>
                <a:gd name="T8" fmla="*/ 6 w 8"/>
                <a:gd name="T9" fmla="*/ 9 h 25"/>
                <a:gd name="T10" fmla="*/ 8 w 8"/>
                <a:gd name="T11" fmla="*/ 3 h 25"/>
                <a:gd name="T12" fmla="*/ 8 w 8"/>
                <a:gd name="T13" fmla="*/ 0 h 25"/>
                <a:gd name="T14" fmla="*/ 6 w 8"/>
                <a:gd name="T15" fmla="*/ 1 h 25"/>
                <a:gd name="T16" fmla="*/ 5 w 8"/>
                <a:gd name="T17" fmla="*/ 3 h 25"/>
                <a:gd name="T18" fmla="*/ 4 w 8"/>
                <a:gd name="T19" fmla="*/ 4 h 25"/>
                <a:gd name="T20" fmla="*/ 5 w 8"/>
                <a:gd name="T21" fmla="*/ 5 h 25"/>
                <a:gd name="T22" fmla="*/ 5 w 8"/>
                <a:gd name="T23" fmla="*/ 6 h 25"/>
                <a:gd name="T24" fmla="*/ 5 w 8"/>
                <a:gd name="T25" fmla="*/ 10 h 25"/>
                <a:gd name="T26" fmla="*/ 3 w 8"/>
                <a:gd name="T27" fmla="*/ 15 h 25"/>
                <a:gd name="T28" fmla="*/ 1 w 8"/>
                <a:gd name="T29" fmla="*/ 19 h 25"/>
                <a:gd name="T30" fmla="*/ 0 w 8"/>
                <a:gd name="T31" fmla="*/ 24 h 25"/>
                <a:gd name="T32" fmla="*/ 1 w 8"/>
                <a:gd name="T33" fmla="*/ 24 h 25"/>
                <a:gd name="T34" fmla="*/ 1 w 8"/>
                <a:gd name="T35" fmla="*/ 25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" h="25">
                  <a:moveTo>
                    <a:pt x="1" y="25"/>
                  </a:moveTo>
                  <a:lnTo>
                    <a:pt x="4" y="20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6" y="9"/>
                  </a:lnTo>
                  <a:lnTo>
                    <a:pt x="8" y="3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9" name="Freeform 2177"/>
            <p:cNvSpPr>
              <a:spLocks/>
            </p:cNvSpPr>
            <p:nvPr/>
          </p:nvSpPr>
          <p:spPr bwMode="auto">
            <a:xfrm>
              <a:off x="1618" y="573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0" name="Freeform 2178"/>
            <p:cNvSpPr>
              <a:spLocks/>
            </p:cNvSpPr>
            <p:nvPr/>
          </p:nvSpPr>
          <p:spPr bwMode="auto">
            <a:xfrm>
              <a:off x="1608" y="605"/>
              <a:ext cx="3" cy="8"/>
            </a:xfrm>
            <a:custGeom>
              <a:avLst/>
              <a:gdLst>
                <a:gd name="T0" fmla="*/ 0 w 3"/>
                <a:gd name="T1" fmla="*/ 3 h 8"/>
                <a:gd name="T2" fmla="*/ 0 w 3"/>
                <a:gd name="T3" fmla="*/ 8 h 8"/>
                <a:gd name="T4" fmla="*/ 3 w 3"/>
                <a:gd name="T5" fmla="*/ 0 h 8"/>
                <a:gd name="T6" fmla="*/ 0 w 3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8">
                  <a:moveTo>
                    <a:pt x="0" y="3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1" name="Freeform 2179"/>
            <p:cNvSpPr>
              <a:spLocks/>
            </p:cNvSpPr>
            <p:nvPr/>
          </p:nvSpPr>
          <p:spPr bwMode="auto">
            <a:xfrm>
              <a:off x="1607" y="598"/>
              <a:ext cx="1" cy="6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2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5 h 6"/>
                <a:gd name="T10" fmla="*/ 1 w 1"/>
                <a:gd name="T11" fmla="*/ 1 h 6"/>
                <a:gd name="T12" fmla="*/ 1 w 1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2" name="Freeform 2180"/>
            <p:cNvSpPr>
              <a:spLocks/>
            </p:cNvSpPr>
            <p:nvPr/>
          </p:nvSpPr>
          <p:spPr bwMode="auto">
            <a:xfrm>
              <a:off x="1590" y="478"/>
              <a:ext cx="77" cy="210"/>
            </a:xfrm>
            <a:custGeom>
              <a:avLst/>
              <a:gdLst>
                <a:gd name="T0" fmla="*/ 17 w 77"/>
                <a:gd name="T1" fmla="*/ 189 h 210"/>
                <a:gd name="T2" fmla="*/ 25 w 77"/>
                <a:gd name="T3" fmla="*/ 161 h 210"/>
                <a:gd name="T4" fmla="*/ 32 w 77"/>
                <a:gd name="T5" fmla="*/ 138 h 210"/>
                <a:gd name="T6" fmla="*/ 35 w 77"/>
                <a:gd name="T7" fmla="*/ 123 h 210"/>
                <a:gd name="T8" fmla="*/ 37 w 77"/>
                <a:gd name="T9" fmla="*/ 110 h 210"/>
                <a:gd name="T10" fmla="*/ 41 w 77"/>
                <a:gd name="T11" fmla="*/ 105 h 210"/>
                <a:gd name="T12" fmla="*/ 46 w 77"/>
                <a:gd name="T13" fmla="*/ 91 h 210"/>
                <a:gd name="T14" fmla="*/ 52 w 77"/>
                <a:gd name="T15" fmla="*/ 76 h 210"/>
                <a:gd name="T16" fmla="*/ 56 w 77"/>
                <a:gd name="T17" fmla="*/ 69 h 210"/>
                <a:gd name="T18" fmla="*/ 59 w 77"/>
                <a:gd name="T19" fmla="*/ 60 h 210"/>
                <a:gd name="T20" fmla="*/ 67 w 77"/>
                <a:gd name="T21" fmla="*/ 41 h 210"/>
                <a:gd name="T22" fmla="*/ 68 w 77"/>
                <a:gd name="T23" fmla="*/ 40 h 210"/>
                <a:gd name="T24" fmla="*/ 71 w 77"/>
                <a:gd name="T25" fmla="*/ 36 h 210"/>
                <a:gd name="T26" fmla="*/ 76 w 77"/>
                <a:gd name="T27" fmla="*/ 27 h 210"/>
                <a:gd name="T28" fmla="*/ 73 w 77"/>
                <a:gd name="T29" fmla="*/ 28 h 210"/>
                <a:gd name="T30" fmla="*/ 73 w 77"/>
                <a:gd name="T31" fmla="*/ 20 h 210"/>
                <a:gd name="T32" fmla="*/ 77 w 77"/>
                <a:gd name="T33" fmla="*/ 0 h 210"/>
                <a:gd name="T34" fmla="*/ 69 w 77"/>
                <a:gd name="T35" fmla="*/ 15 h 210"/>
                <a:gd name="T36" fmla="*/ 69 w 77"/>
                <a:gd name="T37" fmla="*/ 15 h 210"/>
                <a:gd name="T38" fmla="*/ 74 w 77"/>
                <a:gd name="T39" fmla="*/ 8 h 210"/>
                <a:gd name="T40" fmla="*/ 67 w 77"/>
                <a:gd name="T41" fmla="*/ 23 h 210"/>
                <a:gd name="T42" fmla="*/ 62 w 77"/>
                <a:gd name="T43" fmla="*/ 31 h 210"/>
                <a:gd name="T44" fmla="*/ 52 w 77"/>
                <a:gd name="T45" fmla="*/ 48 h 210"/>
                <a:gd name="T46" fmla="*/ 47 w 77"/>
                <a:gd name="T47" fmla="*/ 60 h 210"/>
                <a:gd name="T48" fmla="*/ 39 w 77"/>
                <a:gd name="T49" fmla="*/ 72 h 210"/>
                <a:gd name="T50" fmla="*/ 36 w 77"/>
                <a:gd name="T51" fmla="*/ 85 h 210"/>
                <a:gd name="T52" fmla="*/ 27 w 77"/>
                <a:gd name="T53" fmla="*/ 97 h 210"/>
                <a:gd name="T54" fmla="*/ 25 w 77"/>
                <a:gd name="T55" fmla="*/ 107 h 210"/>
                <a:gd name="T56" fmla="*/ 22 w 77"/>
                <a:gd name="T57" fmla="*/ 111 h 210"/>
                <a:gd name="T58" fmla="*/ 20 w 77"/>
                <a:gd name="T59" fmla="*/ 117 h 210"/>
                <a:gd name="T60" fmla="*/ 17 w 77"/>
                <a:gd name="T61" fmla="*/ 128 h 210"/>
                <a:gd name="T62" fmla="*/ 12 w 77"/>
                <a:gd name="T63" fmla="*/ 146 h 210"/>
                <a:gd name="T64" fmla="*/ 10 w 77"/>
                <a:gd name="T65" fmla="*/ 161 h 210"/>
                <a:gd name="T66" fmla="*/ 6 w 77"/>
                <a:gd name="T67" fmla="*/ 177 h 210"/>
                <a:gd name="T68" fmla="*/ 0 w 77"/>
                <a:gd name="T69" fmla="*/ 209 h 210"/>
                <a:gd name="T70" fmla="*/ 3 w 77"/>
                <a:gd name="T71" fmla="*/ 210 h 210"/>
                <a:gd name="T72" fmla="*/ 8 w 77"/>
                <a:gd name="T73" fmla="*/ 205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210">
                  <a:moveTo>
                    <a:pt x="8" y="205"/>
                  </a:moveTo>
                  <a:lnTo>
                    <a:pt x="17" y="189"/>
                  </a:lnTo>
                  <a:lnTo>
                    <a:pt x="25" y="169"/>
                  </a:lnTo>
                  <a:lnTo>
                    <a:pt x="25" y="161"/>
                  </a:lnTo>
                  <a:lnTo>
                    <a:pt x="28" y="152"/>
                  </a:lnTo>
                  <a:lnTo>
                    <a:pt x="32" y="138"/>
                  </a:lnTo>
                  <a:lnTo>
                    <a:pt x="32" y="126"/>
                  </a:lnTo>
                  <a:lnTo>
                    <a:pt x="35" y="123"/>
                  </a:lnTo>
                  <a:lnTo>
                    <a:pt x="36" y="117"/>
                  </a:lnTo>
                  <a:lnTo>
                    <a:pt x="37" y="110"/>
                  </a:lnTo>
                  <a:lnTo>
                    <a:pt x="39" y="107"/>
                  </a:lnTo>
                  <a:lnTo>
                    <a:pt x="41" y="105"/>
                  </a:lnTo>
                  <a:lnTo>
                    <a:pt x="43" y="97"/>
                  </a:lnTo>
                  <a:lnTo>
                    <a:pt x="46" y="91"/>
                  </a:lnTo>
                  <a:lnTo>
                    <a:pt x="49" y="84"/>
                  </a:lnTo>
                  <a:lnTo>
                    <a:pt x="52" y="76"/>
                  </a:lnTo>
                  <a:lnTo>
                    <a:pt x="53" y="74"/>
                  </a:lnTo>
                  <a:lnTo>
                    <a:pt x="56" y="69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48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1" y="36"/>
                  </a:lnTo>
                  <a:lnTo>
                    <a:pt x="73" y="33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0"/>
                  </a:lnTo>
                  <a:lnTo>
                    <a:pt x="76" y="4"/>
                  </a:lnTo>
                  <a:lnTo>
                    <a:pt x="77" y="0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8" y="17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4" y="8"/>
                  </a:lnTo>
                  <a:lnTo>
                    <a:pt x="69" y="18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2" y="31"/>
                  </a:lnTo>
                  <a:lnTo>
                    <a:pt x="58" y="35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7" y="60"/>
                  </a:lnTo>
                  <a:lnTo>
                    <a:pt x="42" y="69"/>
                  </a:lnTo>
                  <a:lnTo>
                    <a:pt x="39" y="72"/>
                  </a:lnTo>
                  <a:lnTo>
                    <a:pt x="37" y="80"/>
                  </a:lnTo>
                  <a:lnTo>
                    <a:pt x="36" y="85"/>
                  </a:lnTo>
                  <a:lnTo>
                    <a:pt x="31" y="92"/>
                  </a:lnTo>
                  <a:lnTo>
                    <a:pt x="27" y="97"/>
                  </a:lnTo>
                  <a:lnTo>
                    <a:pt x="26" y="102"/>
                  </a:lnTo>
                  <a:lnTo>
                    <a:pt x="25" y="107"/>
                  </a:lnTo>
                  <a:lnTo>
                    <a:pt x="23" y="111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0" y="117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5" y="137"/>
                  </a:lnTo>
                  <a:lnTo>
                    <a:pt x="12" y="146"/>
                  </a:lnTo>
                  <a:lnTo>
                    <a:pt x="11" y="153"/>
                  </a:lnTo>
                  <a:lnTo>
                    <a:pt x="10" y="161"/>
                  </a:lnTo>
                  <a:lnTo>
                    <a:pt x="7" y="168"/>
                  </a:lnTo>
                  <a:lnTo>
                    <a:pt x="6" y="177"/>
                  </a:lnTo>
                  <a:lnTo>
                    <a:pt x="2" y="193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3" y="210"/>
                  </a:lnTo>
                  <a:lnTo>
                    <a:pt x="6" y="209"/>
                  </a:lnTo>
                  <a:lnTo>
                    <a:pt x="8" y="20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3" name="Freeform 2181"/>
            <p:cNvSpPr>
              <a:spLocks/>
            </p:cNvSpPr>
            <p:nvPr/>
          </p:nvSpPr>
          <p:spPr bwMode="auto">
            <a:xfrm>
              <a:off x="1504" y="918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4" name="Freeform 2182"/>
            <p:cNvSpPr>
              <a:spLocks/>
            </p:cNvSpPr>
            <p:nvPr/>
          </p:nvSpPr>
          <p:spPr bwMode="auto">
            <a:xfrm>
              <a:off x="1490" y="906"/>
              <a:ext cx="33" cy="50"/>
            </a:xfrm>
            <a:custGeom>
              <a:avLst/>
              <a:gdLst>
                <a:gd name="T0" fmla="*/ 9 w 33"/>
                <a:gd name="T1" fmla="*/ 48 h 50"/>
                <a:gd name="T2" fmla="*/ 11 w 33"/>
                <a:gd name="T3" fmla="*/ 47 h 50"/>
                <a:gd name="T4" fmla="*/ 10 w 33"/>
                <a:gd name="T5" fmla="*/ 45 h 50"/>
                <a:gd name="T6" fmla="*/ 11 w 33"/>
                <a:gd name="T7" fmla="*/ 42 h 50"/>
                <a:gd name="T8" fmla="*/ 15 w 33"/>
                <a:gd name="T9" fmla="*/ 42 h 50"/>
                <a:gd name="T10" fmla="*/ 18 w 33"/>
                <a:gd name="T11" fmla="*/ 36 h 50"/>
                <a:gd name="T12" fmla="*/ 19 w 33"/>
                <a:gd name="T13" fmla="*/ 32 h 50"/>
                <a:gd name="T14" fmla="*/ 19 w 33"/>
                <a:gd name="T15" fmla="*/ 28 h 50"/>
                <a:gd name="T16" fmla="*/ 19 w 33"/>
                <a:gd name="T17" fmla="*/ 27 h 50"/>
                <a:gd name="T18" fmla="*/ 24 w 33"/>
                <a:gd name="T19" fmla="*/ 22 h 50"/>
                <a:gd name="T20" fmla="*/ 23 w 33"/>
                <a:gd name="T21" fmla="*/ 21 h 50"/>
                <a:gd name="T22" fmla="*/ 21 w 33"/>
                <a:gd name="T23" fmla="*/ 20 h 50"/>
                <a:gd name="T24" fmla="*/ 24 w 33"/>
                <a:gd name="T25" fmla="*/ 17 h 50"/>
                <a:gd name="T26" fmla="*/ 26 w 33"/>
                <a:gd name="T27" fmla="*/ 18 h 50"/>
                <a:gd name="T28" fmla="*/ 29 w 33"/>
                <a:gd name="T29" fmla="*/ 14 h 50"/>
                <a:gd name="T30" fmla="*/ 31 w 33"/>
                <a:gd name="T31" fmla="*/ 11 h 50"/>
                <a:gd name="T32" fmla="*/ 31 w 33"/>
                <a:gd name="T33" fmla="*/ 9 h 50"/>
                <a:gd name="T34" fmla="*/ 28 w 33"/>
                <a:gd name="T35" fmla="*/ 11 h 50"/>
                <a:gd name="T36" fmla="*/ 26 w 33"/>
                <a:gd name="T37" fmla="*/ 12 h 50"/>
                <a:gd name="T38" fmla="*/ 26 w 33"/>
                <a:gd name="T39" fmla="*/ 9 h 50"/>
                <a:gd name="T40" fmla="*/ 30 w 33"/>
                <a:gd name="T41" fmla="*/ 5 h 50"/>
                <a:gd name="T42" fmla="*/ 30 w 33"/>
                <a:gd name="T43" fmla="*/ 4 h 50"/>
                <a:gd name="T44" fmla="*/ 29 w 33"/>
                <a:gd name="T45" fmla="*/ 2 h 50"/>
                <a:gd name="T46" fmla="*/ 29 w 33"/>
                <a:gd name="T47" fmla="*/ 1 h 50"/>
                <a:gd name="T48" fmla="*/ 28 w 33"/>
                <a:gd name="T49" fmla="*/ 1 h 50"/>
                <a:gd name="T50" fmla="*/ 25 w 33"/>
                <a:gd name="T51" fmla="*/ 1 h 50"/>
                <a:gd name="T52" fmla="*/ 24 w 33"/>
                <a:gd name="T53" fmla="*/ 1 h 50"/>
                <a:gd name="T54" fmla="*/ 23 w 33"/>
                <a:gd name="T55" fmla="*/ 4 h 50"/>
                <a:gd name="T56" fmla="*/ 23 w 33"/>
                <a:gd name="T57" fmla="*/ 5 h 50"/>
                <a:gd name="T58" fmla="*/ 28 w 33"/>
                <a:gd name="T59" fmla="*/ 2 h 50"/>
                <a:gd name="T60" fmla="*/ 28 w 33"/>
                <a:gd name="T61" fmla="*/ 5 h 50"/>
                <a:gd name="T62" fmla="*/ 23 w 33"/>
                <a:gd name="T63" fmla="*/ 6 h 50"/>
                <a:gd name="T64" fmla="*/ 20 w 33"/>
                <a:gd name="T65" fmla="*/ 7 h 50"/>
                <a:gd name="T66" fmla="*/ 19 w 33"/>
                <a:gd name="T67" fmla="*/ 11 h 50"/>
                <a:gd name="T68" fmla="*/ 15 w 33"/>
                <a:gd name="T69" fmla="*/ 10 h 50"/>
                <a:gd name="T70" fmla="*/ 16 w 33"/>
                <a:gd name="T71" fmla="*/ 12 h 50"/>
                <a:gd name="T72" fmla="*/ 18 w 33"/>
                <a:gd name="T73" fmla="*/ 14 h 50"/>
                <a:gd name="T74" fmla="*/ 18 w 33"/>
                <a:gd name="T75" fmla="*/ 18 h 50"/>
                <a:gd name="T76" fmla="*/ 15 w 33"/>
                <a:gd name="T77" fmla="*/ 17 h 50"/>
                <a:gd name="T78" fmla="*/ 13 w 33"/>
                <a:gd name="T79" fmla="*/ 20 h 50"/>
                <a:gd name="T80" fmla="*/ 11 w 33"/>
                <a:gd name="T81" fmla="*/ 21 h 50"/>
                <a:gd name="T82" fmla="*/ 9 w 33"/>
                <a:gd name="T83" fmla="*/ 22 h 50"/>
                <a:gd name="T84" fmla="*/ 9 w 33"/>
                <a:gd name="T85" fmla="*/ 27 h 50"/>
                <a:gd name="T86" fmla="*/ 6 w 33"/>
                <a:gd name="T87" fmla="*/ 28 h 50"/>
                <a:gd name="T88" fmla="*/ 5 w 33"/>
                <a:gd name="T89" fmla="*/ 33 h 50"/>
                <a:gd name="T90" fmla="*/ 3 w 33"/>
                <a:gd name="T91" fmla="*/ 37 h 50"/>
                <a:gd name="T92" fmla="*/ 0 w 33"/>
                <a:gd name="T93" fmla="*/ 43 h 50"/>
                <a:gd name="T94" fmla="*/ 8 w 33"/>
                <a:gd name="T95" fmla="*/ 50 h 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" h="50">
                  <a:moveTo>
                    <a:pt x="10" y="50"/>
                  </a:move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1" y="42"/>
                  </a:lnTo>
                  <a:lnTo>
                    <a:pt x="13" y="41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3" y="26"/>
                  </a:lnTo>
                  <a:lnTo>
                    <a:pt x="24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5" name="Freeform 2183"/>
            <p:cNvSpPr>
              <a:spLocks/>
            </p:cNvSpPr>
            <p:nvPr/>
          </p:nvSpPr>
          <p:spPr bwMode="auto">
            <a:xfrm>
              <a:off x="1524" y="91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6" name="Freeform 2184"/>
            <p:cNvSpPr>
              <a:spLocks/>
            </p:cNvSpPr>
            <p:nvPr/>
          </p:nvSpPr>
          <p:spPr bwMode="auto">
            <a:xfrm>
              <a:off x="1474" y="958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7" name="Freeform 2185"/>
            <p:cNvSpPr>
              <a:spLocks/>
            </p:cNvSpPr>
            <p:nvPr/>
          </p:nvSpPr>
          <p:spPr bwMode="auto">
            <a:xfrm>
              <a:off x="1483" y="969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1 w 4"/>
                <a:gd name="T5" fmla="*/ 1 h 5"/>
                <a:gd name="T6" fmla="*/ 1 w 4"/>
                <a:gd name="T7" fmla="*/ 3 h 5"/>
                <a:gd name="T8" fmla="*/ 0 w 4"/>
                <a:gd name="T9" fmla="*/ 3 h 5"/>
                <a:gd name="T10" fmla="*/ 0 w 4"/>
                <a:gd name="T11" fmla="*/ 4 h 5"/>
                <a:gd name="T12" fmla="*/ 2 w 4"/>
                <a:gd name="T13" fmla="*/ 5 h 5"/>
                <a:gd name="T14" fmla="*/ 1 w 4"/>
                <a:gd name="T15" fmla="*/ 4 h 5"/>
                <a:gd name="T16" fmla="*/ 1 w 4"/>
                <a:gd name="T17" fmla="*/ 3 h 5"/>
                <a:gd name="T18" fmla="*/ 2 w 4"/>
                <a:gd name="T19" fmla="*/ 3 h 5"/>
                <a:gd name="T20" fmla="*/ 4 w 4"/>
                <a:gd name="T21" fmla="*/ 3 h 5"/>
                <a:gd name="T22" fmla="*/ 4 w 4"/>
                <a:gd name="T23" fmla="*/ 1 h 5"/>
                <a:gd name="T24" fmla="*/ 2 w 4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8" name="Freeform 2186"/>
            <p:cNvSpPr>
              <a:spLocks/>
            </p:cNvSpPr>
            <p:nvPr/>
          </p:nvSpPr>
          <p:spPr bwMode="auto">
            <a:xfrm>
              <a:off x="1488" y="97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9" name="Freeform 2187"/>
            <p:cNvSpPr>
              <a:spLocks/>
            </p:cNvSpPr>
            <p:nvPr/>
          </p:nvSpPr>
          <p:spPr bwMode="auto">
            <a:xfrm>
              <a:off x="1490" y="974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0" name="Freeform 2188"/>
            <p:cNvSpPr>
              <a:spLocks/>
            </p:cNvSpPr>
            <p:nvPr/>
          </p:nvSpPr>
          <p:spPr bwMode="auto">
            <a:xfrm>
              <a:off x="1463" y="956"/>
              <a:ext cx="33" cy="29"/>
            </a:xfrm>
            <a:custGeom>
              <a:avLst/>
              <a:gdLst>
                <a:gd name="T0" fmla="*/ 27 w 33"/>
                <a:gd name="T1" fmla="*/ 0 h 29"/>
                <a:gd name="T2" fmla="*/ 22 w 33"/>
                <a:gd name="T3" fmla="*/ 1 h 29"/>
                <a:gd name="T4" fmla="*/ 19 w 33"/>
                <a:gd name="T5" fmla="*/ 2 h 29"/>
                <a:gd name="T6" fmla="*/ 19 w 33"/>
                <a:gd name="T7" fmla="*/ 5 h 29"/>
                <a:gd name="T8" fmla="*/ 16 w 33"/>
                <a:gd name="T9" fmla="*/ 5 h 29"/>
                <a:gd name="T10" fmla="*/ 15 w 33"/>
                <a:gd name="T11" fmla="*/ 7 h 29"/>
                <a:gd name="T12" fmla="*/ 16 w 33"/>
                <a:gd name="T13" fmla="*/ 9 h 29"/>
                <a:gd name="T14" fmla="*/ 15 w 33"/>
                <a:gd name="T15" fmla="*/ 9 h 29"/>
                <a:gd name="T16" fmla="*/ 14 w 33"/>
                <a:gd name="T17" fmla="*/ 11 h 29"/>
                <a:gd name="T18" fmla="*/ 14 w 33"/>
                <a:gd name="T19" fmla="*/ 12 h 29"/>
                <a:gd name="T20" fmla="*/ 11 w 33"/>
                <a:gd name="T21" fmla="*/ 11 h 29"/>
                <a:gd name="T22" fmla="*/ 11 w 33"/>
                <a:gd name="T23" fmla="*/ 12 h 29"/>
                <a:gd name="T24" fmla="*/ 10 w 33"/>
                <a:gd name="T25" fmla="*/ 12 h 29"/>
                <a:gd name="T26" fmla="*/ 9 w 33"/>
                <a:gd name="T27" fmla="*/ 13 h 29"/>
                <a:gd name="T28" fmla="*/ 7 w 33"/>
                <a:gd name="T29" fmla="*/ 13 h 29"/>
                <a:gd name="T30" fmla="*/ 7 w 33"/>
                <a:gd name="T31" fmla="*/ 14 h 29"/>
                <a:gd name="T32" fmla="*/ 6 w 33"/>
                <a:gd name="T33" fmla="*/ 14 h 29"/>
                <a:gd name="T34" fmla="*/ 5 w 33"/>
                <a:gd name="T35" fmla="*/ 14 h 29"/>
                <a:gd name="T36" fmla="*/ 4 w 33"/>
                <a:gd name="T37" fmla="*/ 16 h 29"/>
                <a:gd name="T38" fmla="*/ 4 w 33"/>
                <a:gd name="T39" fmla="*/ 18 h 29"/>
                <a:gd name="T40" fmla="*/ 4 w 33"/>
                <a:gd name="T41" fmla="*/ 17 h 29"/>
                <a:gd name="T42" fmla="*/ 2 w 33"/>
                <a:gd name="T43" fmla="*/ 16 h 29"/>
                <a:gd name="T44" fmla="*/ 2 w 33"/>
                <a:gd name="T45" fmla="*/ 17 h 29"/>
                <a:gd name="T46" fmla="*/ 1 w 33"/>
                <a:gd name="T47" fmla="*/ 17 h 29"/>
                <a:gd name="T48" fmla="*/ 1 w 33"/>
                <a:gd name="T49" fmla="*/ 18 h 29"/>
                <a:gd name="T50" fmla="*/ 2 w 33"/>
                <a:gd name="T51" fmla="*/ 19 h 29"/>
                <a:gd name="T52" fmla="*/ 2 w 33"/>
                <a:gd name="T53" fmla="*/ 23 h 29"/>
                <a:gd name="T54" fmla="*/ 1 w 33"/>
                <a:gd name="T55" fmla="*/ 28 h 29"/>
                <a:gd name="T56" fmla="*/ 0 w 33"/>
                <a:gd name="T57" fmla="*/ 29 h 29"/>
                <a:gd name="T58" fmla="*/ 4 w 33"/>
                <a:gd name="T59" fmla="*/ 29 h 29"/>
                <a:gd name="T60" fmla="*/ 4 w 33"/>
                <a:gd name="T61" fmla="*/ 28 h 29"/>
                <a:gd name="T62" fmla="*/ 2 w 33"/>
                <a:gd name="T63" fmla="*/ 27 h 29"/>
                <a:gd name="T64" fmla="*/ 4 w 33"/>
                <a:gd name="T65" fmla="*/ 27 h 29"/>
                <a:gd name="T66" fmla="*/ 5 w 33"/>
                <a:gd name="T67" fmla="*/ 26 h 29"/>
                <a:gd name="T68" fmla="*/ 5 w 33"/>
                <a:gd name="T69" fmla="*/ 24 h 29"/>
                <a:gd name="T70" fmla="*/ 9 w 33"/>
                <a:gd name="T71" fmla="*/ 27 h 29"/>
                <a:gd name="T72" fmla="*/ 11 w 33"/>
                <a:gd name="T73" fmla="*/ 26 h 29"/>
                <a:gd name="T74" fmla="*/ 12 w 33"/>
                <a:gd name="T75" fmla="*/ 24 h 29"/>
                <a:gd name="T76" fmla="*/ 12 w 33"/>
                <a:gd name="T77" fmla="*/ 23 h 29"/>
                <a:gd name="T78" fmla="*/ 15 w 33"/>
                <a:gd name="T79" fmla="*/ 23 h 29"/>
                <a:gd name="T80" fmla="*/ 16 w 33"/>
                <a:gd name="T81" fmla="*/ 23 h 29"/>
                <a:gd name="T82" fmla="*/ 17 w 33"/>
                <a:gd name="T83" fmla="*/ 22 h 29"/>
                <a:gd name="T84" fmla="*/ 17 w 33"/>
                <a:gd name="T85" fmla="*/ 21 h 29"/>
                <a:gd name="T86" fmla="*/ 20 w 33"/>
                <a:gd name="T87" fmla="*/ 21 h 29"/>
                <a:gd name="T88" fmla="*/ 22 w 33"/>
                <a:gd name="T89" fmla="*/ 22 h 29"/>
                <a:gd name="T90" fmla="*/ 24 w 33"/>
                <a:gd name="T91" fmla="*/ 21 h 29"/>
                <a:gd name="T92" fmla="*/ 24 w 33"/>
                <a:gd name="T93" fmla="*/ 19 h 29"/>
                <a:gd name="T94" fmla="*/ 25 w 33"/>
                <a:gd name="T95" fmla="*/ 19 h 29"/>
                <a:gd name="T96" fmla="*/ 25 w 33"/>
                <a:gd name="T97" fmla="*/ 21 h 29"/>
                <a:gd name="T98" fmla="*/ 26 w 33"/>
                <a:gd name="T99" fmla="*/ 21 h 29"/>
                <a:gd name="T100" fmla="*/ 27 w 33"/>
                <a:gd name="T101" fmla="*/ 21 h 29"/>
                <a:gd name="T102" fmla="*/ 27 w 33"/>
                <a:gd name="T103" fmla="*/ 18 h 29"/>
                <a:gd name="T104" fmla="*/ 27 w 33"/>
                <a:gd name="T105" fmla="*/ 17 h 29"/>
                <a:gd name="T106" fmla="*/ 29 w 33"/>
                <a:gd name="T107" fmla="*/ 16 h 29"/>
                <a:gd name="T108" fmla="*/ 30 w 33"/>
                <a:gd name="T109" fmla="*/ 16 h 29"/>
                <a:gd name="T110" fmla="*/ 30 w 33"/>
                <a:gd name="T111" fmla="*/ 13 h 29"/>
                <a:gd name="T112" fmla="*/ 31 w 33"/>
                <a:gd name="T113" fmla="*/ 12 h 29"/>
                <a:gd name="T114" fmla="*/ 32 w 33"/>
                <a:gd name="T115" fmla="*/ 11 h 29"/>
                <a:gd name="T116" fmla="*/ 32 w 33"/>
                <a:gd name="T117" fmla="*/ 9 h 29"/>
                <a:gd name="T118" fmla="*/ 33 w 33"/>
                <a:gd name="T119" fmla="*/ 6 h 29"/>
                <a:gd name="T120" fmla="*/ 33 w 33"/>
                <a:gd name="T121" fmla="*/ 3 h 29"/>
                <a:gd name="T122" fmla="*/ 31 w 33"/>
                <a:gd name="T123" fmla="*/ 1 h 29"/>
                <a:gd name="T124" fmla="*/ 27 w 33"/>
                <a:gd name="T125" fmla="*/ 0 h 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" h="29">
                  <a:moveTo>
                    <a:pt x="27" y="0"/>
                  </a:moveTo>
                  <a:lnTo>
                    <a:pt x="22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3" y="6"/>
                  </a:lnTo>
                  <a:lnTo>
                    <a:pt x="33" y="3"/>
                  </a:lnTo>
                  <a:lnTo>
                    <a:pt x="31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1" name="Freeform 2189"/>
            <p:cNvSpPr>
              <a:spLocks/>
            </p:cNvSpPr>
            <p:nvPr/>
          </p:nvSpPr>
          <p:spPr bwMode="auto">
            <a:xfrm>
              <a:off x="1598" y="569"/>
              <a:ext cx="3" cy="9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1 h 9"/>
                <a:gd name="T4" fmla="*/ 3 w 3"/>
                <a:gd name="T5" fmla="*/ 1 h 9"/>
                <a:gd name="T6" fmla="*/ 0 w 3"/>
                <a:gd name="T7" fmla="*/ 9 h 9"/>
                <a:gd name="T8" fmla="*/ 0 w 3"/>
                <a:gd name="T9" fmla="*/ 6 h 9"/>
                <a:gd name="T10" fmla="*/ 3 w 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2" name="Freeform 2190"/>
            <p:cNvSpPr>
              <a:spLocks/>
            </p:cNvSpPr>
            <p:nvPr/>
          </p:nvSpPr>
          <p:spPr bwMode="auto">
            <a:xfrm>
              <a:off x="1544" y="493"/>
              <a:ext cx="97" cy="246"/>
            </a:xfrm>
            <a:custGeom>
              <a:avLst/>
              <a:gdLst>
                <a:gd name="T0" fmla="*/ 8 w 97"/>
                <a:gd name="T1" fmla="*/ 243 h 246"/>
                <a:gd name="T2" fmla="*/ 11 w 97"/>
                <a:gd name="T3" fmla="*/ 233 h 246"/>
                <a:gd name="T4" fmla="*/ 13 w 97"/>
                <a:gd name="T5" fmla="*/ 230 h 246"/>
                <a:gd name="T6" fmla="*/ 13 w 97"/>
                <a:gd name="T7" fmla="*/ 224 h 246"/>
                <a:gd name="T8" fmla="*/ 17 w 97"/>
                <a:gd name="T9" fmla="*/ 209 h 246"/>
                <a:gd name="T10" fmla="*/ 22 w 97"/>
                <a:gd name="T11" fmla="*/ 203 h 246"/>
                <a:gd name="T12" fmla="*/ 28 w 97"/>
                <a:gd name="T13" fmla="*/ 180 h 246"/>
                <a:gd name="T14" fmla="*/ 36 w 97"/>
                <a:gd name="T15" fmla="*/ 157 h 246"/>
                <a:gd name="T16" fmla="*/ 41 w 97"/>
                <a:gd name="T17" fmla="*/ 139 h 246"/>
                <a:gd name="T18" fmla="*/ 44 w 97"/>
                <a:gd name="T19" fmla="*/ 127 h 246"/>
                <a:gd name="T20" fmla="*/ 43 w 97"/>
                <a:gd name="T21" fmla="*/ 137 h 246"/>
                <a:gd name="T22" fmla="*/ 59 w 97"/>
                <a:gd name="T23" fmla="*/ 100 h 246"/>
                <a:gd name="T24" fmla="*/ 62 w 97"/>
                <a:gd name="T25" fmla="*/ 95 h 246"/>
                <a:gd name="T26" fmla="*/ 59 w 97"/>
                <a:gd name="T27" fmla="*/ 96 h 246"/>
                <a:gd name="T28" fmla="*/ 63 w 97"/>
                <a:gd name="T29" fmla="*/ 87 h 246"/>
                <a:gd name="T30" fmla="*/ 64 w 97"/>
                <a:gd name="T31" fmla="*/ 86 h 246"/>
                <a:gd name="T32" fmla="*/ 73 w 97"/>
                <a:gd name="T33" fmla="*/ 72 h 246"/>
                <a:gd name="T34" fmla="*/ 83 w 97"/>
                <a:gd name="T35" fmla="*/ 50 h 246"/>
                <a:gd name="T36" fmla="*/ 84 w 97"/>
                <a:gd name="T37" fmla="*/ 45 h 246"/>
                <a:gd name="T38" fmla="*/ 88 w 97"/>
                <a:gd name="T39" fmla="*/ 36 h 246"/>
                <a:gd name="T40" fmla="*/ 83 w 97"/>
                <a:gd name="T41" fmla="*/ 46 h 246"/>
                <a:gd name="T42" fmla="*/ 77 w 97"/>
                <a:gd name="T43" fmla="*/ 57 h 246"/>
                <a:gd name="T44" fmla="*/ 77 w 97"/>
                <a:gd name="T45" fmla="*/ 57 h 246"/>
                <a:gd name="T46" fmla="*/ 82 w 97"/>
                <a:gd name="T47" fmla="*/ 39 h 246"/>
                <a:gd name="T48" fmla="*/ 90 w 97"/>
                <a:gd name="T49" fmla="*/ 25 h 246"/>
                <a:gd name="T50" fmla="*/ 94 w 97"/>
                <a:gd name="T51" fmla="*/ 14 h 246"/>
                <a:gd name="T52" fmla="*/ 94 w 97"/>
                <a:gd name="T53" fmla="*/ 12 h 246"/>
                <a:gd name="T54" fmla="*/ 92 w 97"/>
                <a:gd name="T55" fmla="*/ 14 h 246"/>
                <a:gd name="T56" fmla="*/ 93 w 97"/>
                <a:gd name="T57" fmla="*/ 8 h 246"/>
                <a:gd name="T58" fmla="*/ 95 w 97"/>
                <a:gd name="T59" fmla="*/ 0 h 246"/>
                <a:gd name="T60" fmla="*/ 89 w 97"/>
                <a:gd name="T61" fmla="*/ 14 h 246"/>
                <a:gd name="T62" fmla="*/ 89 w 97"/>
                <a:gd name="T63" fmla="*/ 9 h 246"/>
                <a:gd name="T64" fmla="*/ 83 w 97"/>
                <a:gd name="T65" fmla="*/ 18 h 246"/>
                <a:gd name="T66" fmla="*/ 85 w 97"/>
                <a:gd name="T67" fmla="*/ 14 h 246"/>
                <a:gd name="T68" fmla="*/ 83 w 97"/>
                <a:gd name="T69" fmla="*/ 21 h 246"/>
                <a:gd name="T70" fmla="*/ 81 w 97"/>
                <a:gd name="T71" fmla="*/ 26 h 246"/>
                <a:gd name="T72" fmla="*/ 83 w 97"/>
                <a:gd name="T73" fmla="*/ 29 h 246"/>
                <a:gd name="T74" fmla="*/ 90 w 97"/>
                <a:gd name="T75" fmla="*/ 14 h 246"/>
                <a:gd name="T76" fmla="*/ 89 w 97"/>
                <a:gd name="T77" fmla="*/ 20 h 246"/>
                <a:gd name="T78" fmla="*/ 78 w 97"/>
                <a:gd name="T79" fmla="*/ 38 h 246"/>
                <a:gd name="T80" fmla="*/ 74 w 97"/>
                <a:gd name="T81" fmla="*/ 39 h 246"/>
                <a:gd name="T82" fmla="*/ 69 w 97"/>
                <a:gd name="T83" fmla="*/ 53 h 246"/>
                <a:gd name="T84" fmla="*/ 66 w 97"/>
                <a:gd name="T85" fmla="*/ 64 h 246"/>
                <a:gd name="T86" fmla="*/ 61 w 97"/>
                <a:gd name="T87" fmla="*/ 66 h 246"/>
                <a:gd name="T88" fmla="*/ 57 w 97"/>
                <a:gd name="T89" fmla="*/ 76 h 246"/>
                <a:gd name="T90" fmla="*/ 61 w 97"/>
                <a:gd name="T91" fmla="*/ 71 h 246"/>
                <a:gd name="T92" fmla="*/ 63 w 97"/>
                <a:gd name="T93" fmla="*/ 70 h 246"/>
                <a:gd name="T94" fmla="*/ 57 w 97"/>
                <a:gd name="T95" fmla="*/ 87 h 246"/>
                <a:gd name="T96" fmla="*/ 51 w 97"/>
                <a:gd name="T97" fmla="*/ 101 h 246"/>
                <a:gd name="T98" fmla="*/ 47 w 97"/>
                <a:gd name="T99" fmla="*/ 102 h 246"/>
                <a:gd name="T100" fmla="*/ 39 w 97"/>
                <a:gd name="T101" fmla="*/ 117 h 246"/>
                <a:gd name="T102" fmla="*/ 38 w 97"/>
                <a:gd name="T103" fmla="*/ 120 h 246"/>
                <a:gd name="T104" fmla="*/ 33 w 97"/>
                <a:gd name="T105" fmla="*/ 127 h 246"/>
                <a:gd name="T106" fmla="*/ 26 w 97"/>
                <a:gd name="T107" fmla="*/ 148 h 246"/>
                <a:gd name="T108" fmla="*/ 22 w 97"/>
                <a:gd name="T109" fmla="*/ 157 h 246"/>
                <a:gd name="T110" fmla="*/ 18 w 97"/>
                <a:gd name="T111" fmla="*/ 167 h 246"/>
                <a:gd name="T112" fmla="*/ 15 w 97"/>
                <a:gd name="T113" fmla="*/ 183 h 246"/>
                <a:gd name="T114" fmla="*/ 8 w 97"/>
                <a:gd name="T115" fmla="*/ 203 h 246"/>
                <a:gd name="T116" fmla="*/ 12 w 97"/>
                <a:gd name="T117" fmla="*/ 207 h 246"/>
                <a:gd name="T118" fmla="*/ 0 w 97"/>
                <a:gd name="T119" fmla="*/ 238 h 246"/>
                <a:gd name="T120" fmla="*/ 6 w 97"/>
                <a:gd name="T121" fmla="*/ 246 h 2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7" h="246">
                  <a:moveTo>
                    <a:pt x="10" y="243"/>
                  </a:moveTo>
                  <a:lnTo>
                    <a:pt x="8" y="244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0" y="234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33"/>
                  </a:lnTo>
                  <a:lnTo>
                    <a:pt x="13" y="230"/>
                  </a:lnTo>
                  <a:lnTo>
                    <a:pt x="15" y="226"/>
                  </a:lnTo>
                  <a:lnTo>
                    <a:pt x="13" y="226"/>
                  </a:lnTo>
                  <a:lnTo>
                    <a:pt x="13" y="224"/>
                  </a:lnTo>
                  <a:lnTo>
                    <a:pt x="15" y="218"/>
                  </a:lnTo>
                  <a:lnTo>
                    <a:pt x="17" y="213"/>
                  </a:lnTo>
                  <a:lnTo>
                    <a:pt x="17" y="209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2" y="203"/>
                  </a:lnTo>
                  <a:lnTo>
                    <a:pt x="23" y="199"/>
                  </a:lnTo>
                  <a:lnTo>
                    <a:pt x="25" y="190"/>
                  </a:lnTo>
                  <a:lnTo>
                    <a:pt x="28" y="180"/>
                  </a:lnTo>
                  <a:lnTo>
                    <a:pt x="32" y="169"/>
                  </a:lnTo>
                  <a:lnTo>
                    <a:pt x="33" y="163"/>
                  </a:lnTo>
                  <a:lnTo>
                    <a:pt x="36" y="157"/>
                  </a:lnTo>
                  <a:lnTo>
                    <a:pt x="38" y="151"/>
                  </a:lnTo>
                  <a:lnTo>
                    <a:pt x="38" y="146"/>
                  </a:lnTo>
                  <a:lnTo>
                    <a:pt x="41" y="139"/>
                  </a:lnTo>
                  <a:lnTo>
                    <a:pt x="42" y="136"/>
                  </a:lnTo>
                  <a:lnTo>
                    <a:pt x="43" y="128"/>
                  </a:lnTo>
                  <a:lnTo>
                    <a:pt x="44" y="127"/>
                  </a:lnTo>
                  <a:lnTo>
                    <a:pt x="44" y="131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3" y="136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59" y="96"/>
                  </a:lnTo>
                  <a:lnTo>
                    <a:pt x="59" y="95"/>
                  </a:lnTo>
                  <a:lnTo>
                    <a:pt x="61" y="91"/>
                  </a:lnTo>
                  <a:lnTo>
                    <a:pt x="63" y="87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7" y="85"/>
                  </a:lnTo>
                  <a:lnTo>
                    <a:pt x="69" y="80"/>
                  </a:lnTo>
                  <a:lnTo>
                    <a:pt x="73" y="72"/>
                  </a:lnTo>
                  <a:lnTo>
                    <a:pt x="76" y="65"/>
                  </a:lnTo>
                  <a:lnTo>
                    <a:pt x="79" y="57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89" y="33"/>
                  </a:lnTo>
                  <a:lnTo>
                    <a:pt x="87" y="35"/>
                  </a:lnTo>
                  <a:lnTo>
                    <a:pt x="83" y="46"/>
                  </a:lnTo>
                  <a:lnTo>
                    <a:pt x="81" y="49"/>
                  </a:lnTo>
                  <a:lnTo>
                    <a:pt x="79" y="54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6" y="59"/>
                  </a:lnTo>
                  <a:lnTo>
                    <a:pt x="77" y="57"/>
                  </a:lnTo>
                  <a:lnTo>
                    <a:pt x="79" y="53"/>
                  </a:lnTo>
                  <a:lnTo>
                    <a:pt x="79" y="48"/>
                  </a:lnTo>
                  <a:lnTo>
                    <a:pt x="82" y="39"/>
                  </a:lnTo>
                  <a:lnTo>
                    <a:pt x="85" y="34"/>
                  </a:lnTo>
                  <a:lnTo>
                    <a:pt x="88" y="30"/>
                  </a:lnTo>
                  <a:lnTo>
                    <a:pt x="90" y="25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4" y="14"/>
                  </a:lnTo>
                  <a:lnTo>
                    <a:pt x="97" y="9"/>
                  </a:lnTo>
                  <a:lnTo>
                    <a:pt x="95" y="9"/>
                  </a:lnTo>
                  <a:lnTo>
                    <a:pt x="94" y="12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8" y="12"/>
                  </a:lnTo>
                  <a:lnTo>
                    <a:pt x="89" y="9"/>
                  </a:lnTo>
                  <a:lnTo>
                    <a:pt x="88" y="9"/>
                  </a:lnTo>
                  <a:lnTo>
                    <a:pt x="87" y="12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4" y="18"/>
                  </a:lnTo>
                  <a:lnTo>
                    <a:pt x="85" y="14"/>
                  </a:lnTo>
                  <a:lnTo>
                    <a:pt x="85" y="19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1" y="30"/>
                  </a:lnTo>
                  <a:lnTo>
                    <a:pt x="83" y="29"/>
                  </a:lnTo>
                  <a:lnTo>
                    <a:pt x="85" y="24"/>
                  </a:lnTo>
                  <a:lnTo>
                    <a:pt x="89" y="16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89" y="20"/>
                  </a:lnTo>
                  <a:lnTo>
                    <a:pt x="87" y="26"/>
                  </a:lnTo>
                  <a:lnTo>
                    <a:pt x="81" y="35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4" y="39"/>
                  </a:lnTo>
                  <a:lnTo>
                    <a:pt x="73" y="43"/>
                  </a:lnTo>
                  <a:lnTo>
                    <a:pt x="72" y="48"/>
                  </a:lnTo>
                  <a:lnTo>
                    <a:pt x="69" y="53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6" y="64"/>
                  </a:lnTo>
                  <a:lnTo>
                    <a:pt x="63" y="67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59" y="67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61" y="71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70"/>
                  </a:lnTo>
                  <a:lnTo>
                    <a:pt x="59" y="77"/>
                  </a:lnTo>
                  <a:lnTo>
                    <a:pt x="57" y="85"/>
                  </a:lnTo>
                  <a:lnTo>
                    <a:pt x="57" y="87"/>
                  </a:lnTo>
                  <a:lnTo>
                    <a:pt x="56" y="92"/>
                  </a:lnTo>
                  <a:lnTo>
                    <a:pt x="53" y="97"/>
                  </a:lnTo>
                  <a:lnTo>
                    <a:pt x="51" y="101"/>
                  </a:lnTo>
                  <a:lnTo>
                    <a:pt x="51" y="100"/>
                  </a:lnTo>
                  <a:lnTo>
                    <a:pt x="51" y="96"/>
                  </a:lnTo>
                  <a:lnTo>
                    <a:pt x="47" y="102"/>
                  </a:lnTo>
                  <a:lnTo>
                    <a:pt x="46" y="108"/>
                  </a:lnTo>
                  <a:lnTo>
                    <a:pt x="42" y="112"/>
                  </a:lnTo>
                  <a:lnTo>
                    <a:pt x="39" y="117"/>
                  </a:lnTo>
                  <a:lnTo>
                    <a:pt x="38" y="122"/>
                  </a:lnTo>
                  <a:lnTo>
                    <a:pt x="38" y="121"/>
                  </a:lnTo>
                  <a:lnTo>
                    <a:pt x="38" y="120"/>
                  </a:lnTo>
                  <a:lnTo>
                    <a:pt x="37" y="120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1"/>
                  </a:lnTo>
                  <a:lnTo>
                    <a:pt x="31" y="136"/>
                  </a:lnTo>
                  <a:lnTo>
                    <a:pt x="26" y="148"/>
                  </a:lnTo>
                  <a:lnTo>
                    <a:pt x="26" y="149"/>
                  </a:lnTo>
                  <a:lnTo>
                    <a:pt x="25" y="148"/>
                  </a:lnTo>
                  <a:lnTo>
                    <a:pt x="22" y="157"/>
                  </a:lnTo>
                  <a:lnTo>
                    <a:pt x="22" y="158"/>
                  </a:lnTo>
                  <a:lnTo>
                    <a:pt x="21" y="161"/>
                  </a:lnTo>
                  <a:lnTo>
                    <a:pt x="18" y="167"/>
                  </a:lnTo>
                  <a:lnTo>
                    <a:pt x="18" y="171"/>
                  </a:lnTo>
                  <a:lnTo>
                    <a:pt x="18" y="176"/>
                  </a:lnTo>
                  <a:lnTo>
                    <a:pt x="15" y="183"/>
                  </a:lnTo>
                  <a:lnTo>
                    <a:pt x="13" y="190"/>
                  </a:lnTo>
                  <a:lnTo>
                    <a:pt x="12" y="197"/>
                  </a:lnTo>
                  <a:lnTo>
                    <a:pt x="8" y="203"/>
                  </a:lnTo>
                  <a:lnTo>
                    <a:pt x="10" y="207"/>
                  </a:lnTo>
                  <a:lnTo>
                    <a:pt x="10" y="208"/>
                  </a:lnTo>
                  <a:lnTo>
                    <a:pt x="12" y="207"/>
                  </a:lnTo>
                  <a:lnTo>
                    <a:pt x="6" y="221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3" y="245"/>
                  </a:lnTo>
                  <a:lnTo>
                    <a:pt x="5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10" y="24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3" name="Freeform 2191"/>
            <p:cNvSpPr>
              <a:spLocks/>
            </p:cNvSpPr>
            <p:nvPr/>
          </p:nvSpPr>
          <p:spPr bwMode="auto">
            <a:xfrm>
              <a:off x="1639" y="507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4 h 5"/>
                <a:gd name="T6" fmla="*/ 2 w 3"/>
                <a:gd name="T7" fmla="*/ 2 h 5"/>
                <a:gd name="T8" fmla="*/ 3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4" name="Freeform 2192"/>
            <p:cNvSpPr>
              <a:spLocks/>
            </p:cNvSpPr>
            <p:nvPr/>
          </p:nvSpPr>
          <p:spPr bwMode="auto">
            <a:xfrm>
              <a:off x="1503" y="803"/>
              <a:ext cx="7" cy="15"/>
            </a:xfrm>
            <a:custGeom>
              <a:avLst/>
              <a:gdLst>
                <a:gd name="T0" fmla="*/ 1 w 7"/>
                <a:gd name="T1" fmla="*/ 7 h 15"/>
                <a:gd name="T2" fmla="*/ 0 w 7"/>
                <a:gd name="T3" fmla="*/ 13 h 15"/>
                <a:gd name="T4" fmla="*/ 0 w 7"/>
                <a:gd name="T5" fmla="*/ 15 h 15"/>
                <a:gd name="T6" fmla="*/ 1 w 7"/>
                <a:gd name="T7" fmla="*/ 13 h 15"/>
                <a:gd name="T8" fmla="*/ 3 w 7"/>
                <a:gd name="T9" fmla="*/ 6 h 15"/>
                <a:gd name="T10" fmla="*/ 7 w 7"/>
                <a:gd name="T11" fmla="*/ 0 h 15"/>
                <a:gd name="T12" fmla="*/ 6 w 7"/>
                <a:gd name="T13" fmla="*/ 0 h 15"/>
                <a:gd name="T14" fmla="*/ 5 w 7"/>
                <a:gd name="T15" fmla="*/ 2 h 15"/>
                <a:gd name="T16" fmla="*/ 1 w 7"/>
                <a:gd name="T17" fmla="*/ 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5">
                  <a:moveTo>
                    <a:pt x="1" y="7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5" name="Freeform 2193"/>
            <p:cNvSpPr>
              <a:spLocks/>
            </p:cNvSpPr>
            <p:nvPr/>
          </p:nvSpPr>
          <p:spPr bwMode="auto">
            <a:xfrm>
              <a:off x="1591" y="583"/>
              <a:ext cx="2" cy="6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1 w 2"/>
                <a:gd name="T5" fmla="*/ 5 h 6"/>
                <a:gd name="T6" fmla="*/ 2 w 2"/>
                <a:gd name="T7" fmla="*/ 2 h 6"/>
                <a:gd name="T8" fmla="*/ 2 w 2"/>
                <a:gd name="T9" fmla="*/ 1 h 6"/>
                <a:gd name="T10" fmla="*/ 2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6" name="Freeform 2194"/>
            <p:cNvSpPr>
              <a:spLocks/>
            </p:cNvSpPr>
            <p:nvPr/>
          </p:nvSpPr>
          <p:spPr bwMode="auto">
            <a:xfrm>
              <a:off x="1505" y="830"/>
              <a:ext cx="3" cy="6"/>
            </a:xfrm>
            <a:custGeom>
              <a:avLst/>
              <a:gdLst>
                <a:gd name="T0" fmla="*/ 0 w 3"/>
                <a:gd name="T1" fmla="*/ 5 h 6"/>
                <a:gd name="T2" fmla="*/ 1 w 3"/>
                <a:gd name="T3" fmla="*/ 6 h 6"/>
                <a:gd name="T4" fmla="*/ 3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1" y="6"/>
                  </a:lnTo>
                  <a:lnTo>
                    <a:pt x="3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7" name="Freeform 2195"/>
            <p:cNvSpPr>
              <a:spLocks/>
            </p:cNvSpPr>
            <p:nvPr/>
          </p:nvSpPr>
          <p:spPr bwMode="auto">
            <a:xfrm>
              <a:off x="1500" y="845"/>
              <a:ext cx="5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5 h 5"/>
                <a:gd name="T4" fmla="*/ 4 w 5"/>
                <a:gd name="T5" fmla="*/ 2 h 5"/>
                <a:gd name="T6" fmla="*/ 5 w 5"/>
                <a:gd name="T7" fmla="*/ 0 h 5"/>
                <a:gd name="T8" fmla="*/ 3 w 5"/>
                <a:gd name="T9" fmla="*/ 2 h 5"/>
                <a:gd name="T10" fmla="*/ 0 w 5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3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8" name="Freeform 2196"/>
            <p:cNvSpPr>
              <a:spLocks/>
            </p:cNvSpPr>
            <p:nvPr/>
          </p:nvSpPr>
          <p:spPr bwMode="auto">
            <a:xfrm>
              <a:off x="1506" y="823"/>
              <a:ext cx="10" cy="19"/>
            </a:xfrm>
            <a:custGeom>
              <a:avLst/>
              <a:gdLst>
                <a:gd name="T0" fmla="*/ 9 w 10"/>
                <a:gd name="T1" fmla="*/ 0 h 19"/>
                <a:gd name="T2" fmla="*/ 7 w 10"/>
                <a:gd name="T3" fmla="*/ 3 h 19"/>
                <a:gd name="T4" fmla="*/ 5 w 10"/>
                <a:gd name="T5" fmla="*/ 7 h 19"/>
                <a:gd name="T6" fmla="*/ 5 w 10"/>
                <a:gd name="T7" fmla="*/ 10 h 19"/>
                <a:gd name="T8" fmla="*/ 3 w 10"/>
                <a:gd name="T9" fmla="*/ 13 h 19"/>
                <a:gd name="T10" fmla="*/ 0 w 10"/>
                <a:gd name="T11" fmla="*/ 18 h 19"/>
                <a:gd name="T12" fmla="*/ 0 w 10"/>
                <a:gd name="T13" fmla="*/ 19 h 19"/>
                <a:gd name="T14" fmla="*/ 2 w 10"/>
                <a:gd name="T15" fmla="*/ 19 h 19"/>
                <a:gd name="T16" fmla="*/ 4 w 10"/>
                <a:gd name="T17" fmla="*/ 18 h 19"/>
                <a:gd name="T18" fmla="*/ 4 w 10"/>
                <a:gd name="T19" fmla="*/ 17 h 19"/>
                <a:gd name="T20" fmla="*/ 3 w 10"/>
                <a:gd name="T21" fmla="*/ 16 h 19"/>
                <a:gd name="T22" fmla="*/ 3 w 10"/>
                <a:gd name="T23" fmla="*/ 15 h 19"/>
                <a:gd name="T24" fmla="*/ 4 w 10"/>
                <a:gd name="T25" fmla="*/ 12 h 19"/>
                <a:gd name="T26" fmla="*/ 7 w 10"/>
                <a:gd name="T27" fmla="*/ 7 h 19"/>
                <a:gd name="T28" fmla="*/ 9 w 10"/>
                <a:gd name="T29" fmla="*/ 5 h 19"/>
                <a:gd name="T30" fmla="*/ 10 w 10"/>
                <a:gd name="T31" fmla="*/ 1 h 19"/>
                <a:gd name="T32" fmla="*/ 9 w 10"/>
                <a:gd name="T33" fmla="*/ 1 h 19"/>
                <a:gd name="T34" fmla="*/ 9 w 10"/>
                <a:gd name="T35" fmla="*/ 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lnTo>
                    <a:pt x="7" y="3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7" y="7"/>
                  </a:lnTo>
                  <a:lnTo>
                    <a:pt x="9" y="5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9" name="Freeform 2197"/>
            <p:cNvSpPr>
              <a:spLocks/>
            </p:cNvSpPr>
            <p:nvPr/>
          </p:nvSpPr>
          <p:spPr bwMode="auto">
            <a:xfrm>
              <a:off x="1504" y="849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0" name="Freeform 2198"/>
            <p:cNvSpPr>
              <a:spLocks/>
            </p:cNvSpPr>
            <p:nvPr/>
          </p:nvSpPr>
          <p:spPr bwMode="auto">
            <a:xfrm>
              <a:off x="1518" y="821"/>
              <a:ext cx="3" cy="5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0 h 5"/>
                <a:gd name="T4" fmla="*/ 0 w 3"/>
                <a:gd name="T5" fmla="*/ 5 h 5"/>
                <a:gd name="T6" fmla="*/ 2 w 3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1" name="Freeform 2199"/>
            <p:cNvSpPr>
              <a:spLocks/>
            </p:cNvSpPr>
            <p:nvPr/>
          </p:nvSpPr>
          <p:spPr bwMode="auto">
            <a:xfrm>
              <a:off x="1519" y="829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2 h 5"/>
                <a:gd name="T4" fmla="*/ 2 w 2"/>
                <a:gd name="T5" fmla="*/ 0 h 5"/>
                <a:gd name="T6" fmla="*/ 1 w 2"/>
                <a:gd name="T7" fmla="*/ 1 h 5"/>
                <a:gd name="T8" fmla="*/ 0 w 2"/>
                <a:gd name="T9" fmla="*/ 4 h 5"/>
                <a:gd name="T10" fmla="*/ 0 w 2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2" name="Freeform 2200"/>
            <p:cNvSpPr>
              <a:spLocks/>
            </p:cNvSpPr>
            <p:nvPr/>
          </p:nvSpPr>
          <p:spPr bwMode="auto">
            <a:xfrm>
              <a:off x="1454" y="756"/>
              <a:ext cx="92" cy="173"/>
            </a:xfrm>
            <a:custGeom>
              <a:avLst/>
              <a:gdLst>
                <a:gd name="T0" fmla="*/ 75 w 92"/>
                <a:gd name="T1" fmla="*/ 17 h 173"/>
                <a:gd name="T2" fmla="*/ 64 w 92"/>
                <a:gd name="T3" fmla="*/ 41 h 173"/>
                <a:gd name="T4" fmla="*/ 55 w 92"/>
                <a:gd name="T5" fmla="*/ 59 h 173"/>
                <a:gd name="T6" fmla="*/ 50 w 92"/>
                <a:gd name="T7" fmla="*/ 72 h 173"/>
                <a:gd name="T8" fmla="*/ 46 w 92"/>
                <a:gd name="T9" fmla="*/ 82 h 173"/>
                <a:gd name="T10" fmla="*/ 41 w 92"/>
                <a:gd name="T11" fmla="*/ 85 h 173"/>
                <a:gd name="T12" fmla="*/ 34 w 92"/>
                <a:gd name="T13" fmla="*/ 96 h 173"/>
                <a:gd name="T14" fmla="*/ 28 w 92"/>
                <a:gd name="T15" fmla="*/ 108 h 173"/>
                <a:gd name="T16" fmla="*/ 23 w 92"/>
                <a:gd name="T17" fmla="*/ 114 h 173"/>
                <a:gd name="T18" fmla="*/ 18 w 92"/>
                <a:gd name="T19" fmla="*/ 120 h 173"/>
                <a:gd name="T20" fmla="*/ 10 w 92"/>
                <a:gd name="T21" fmla="*/ 131 h 173"/>
                <a:gd name="T22" fmla="*/ 8 w 92"/>
                <a:gd name="T23" fmla="*/ 139 h 173"/>
                <a:gd name="T24" fmla="*/ 5 w 92"/>
                <a:gd name="T25" fmla="*/ 139 h 173"/>
                <a:gd name="T26" fmla="*/ 1 w 92"/>
                <a:gd name="T27" fmla="*/ 144 h 173"/>
                <a:gd name="T28" fmla="*/ 0 w 92"/>
                <a:gd name="T29" fmla="*/ 150 h 173"/>
                <a:gd name="T30" fmla="*/ 3 w 92"/>
                <a:gd name="T31" fmla="*/ 150 h 173"/>
                <a:gd name="T32" fmla="*/ 3 w 92"/>
                <a:gd name="T33" fmla="*/ 164 h 173"/>
                <a:gd name="T34" fmla="*/ 1 w 92"/>
                <a:gd name="T35" fmla="*/ 173 h 173"/>
                <a:gd name="T36" fmla="*/ 6 w 92"/>
                <a:gd name="T37" fmla="*/ 161 h 173"/>
                <a:gd name="T38" fmla="*/ 8 w 92"/>
                <a:gd name="T39" fmla="*/ 159 h 173"/>
                <a:gd name="T40" fmla="*/ 5 w 92"/>
                <a:gd name="T41" fmla="*/ 161 h 173"/>
                <a:gd name="T42" fmla="*/ 6 w 92"/>
                <a:gd name="T43" fmla="*/ 157 h 173"/>
                <a:gd name="T44" fmla="*/ 9 w 92"/>
                <a:gd name="T45" fmla="*/ 150 h 173"/>
                <a:gd name="T46" fmla="*/ 16 w 92"/>
                <a:gd name="T47" fmla="*/ 142 h 173"/>
                <a:gd name="T48" fmla="*/ 29 w 92"/>
                <a:gd name="T49" fmla="*/ 123 h 173"/>
                <a:gd name="T50" fmla="*/ 39 w 92"/>
                <a:gd name="T51" fmla="*/ 115 h 173"/>
                <a:gd name="T52" fmla="*/ 44 w 92"/>
                <a:gd name="T53" fmla="*/ 104 h 173"/>
                <a:gd name="T54" fmla="*/ 54 w 92"/>
                <a:gd name="T55" fmla="*/ 95 h 173"/>
                <a:gd name="T56" fmla="*/ 57 w 92"/>
                <a:gd name="T57" fmla="*/ 88 h 173"/>
                <a:gd name="T58" fmla="*/ 61 w 92"/>
                <a:gd name="T59" fmla="*/ 85 h 173"/>
                <a:gd name="T60" fmla="*/ 64 w 92"/>
                <a:gd name="T61" fmla="*/ 80 h 173"/>
                <a:gd name="T62" fmla="*/ 67 w 92"/>
                <a:gd name="T63" fmla="*/ 70 h 173"/>
                <a:gd name="T64" fmla="*/ 75 w 92"/>
                <a:gd name="T65" fmla="*/ 57 h 173"/>
                <a:gd name="T66" fmla="*/ 79 w 92"/>
                <a:gd name="T67" fmla="*/ 43 h 173"/>
                <a:gd name="T68" fmla="*/ 83 w 92"/>
                <a:gd name="T69" fmla="*/ 29 h 173"/>
                <a:gd name="T70" fmla="*/ 92 w 92"/>
                <a:gd name="T71" fmla="*/ 2 h 173"/>
                <a:gd name="T72" fmla="*/ 88 w 92"/>
                <a:gd name="T73" fmla="*/ 0 h 173"/>
                <a:gd name="T74" fmla="*/ 83 w 92"/>
                <a:gd name="T75" fmla="*/ 3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2" h="173">
                  <a:moveTo>
                    <a:pt x="83" y="3"/>
                  </a:moveTo>
                  <a:lnTo>
                    <a:pt x="75" y="17"/>
                  </a:lnTo>
                  <a:lnTo>
                    <a:pt x="65" y="33"/>
                  </a:lnTo>
                  <a:lnTo>
                    <a:pt x="64" y="41"/>
                  </a:lnTo>
                  <a:lnTo>
                    <a:pt x="60" y="48"/>
                  </a:lnTo>
                  <a:lnTo>
                    <a:pt x="55" y="59"/>
                  </a:lnTo>
                  <a:lnTo>
                    <a:pt x="52" y="69"/>
                  </a:lnTo>
                  <a:lnTo>
                    <a:pt x="50" y="72"/>
                  </a:lnTo>
                  <a:lnTo>
                    <a:pt x="47" y="77"/>
                  </a:lnTo>
                  <a:lnTo>
                    <a:pt x="46" y="82"/>
                  </a:lnTo>
                  <a:lnTo>
                    <a:pt x="44" y="84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4" y="96"/>
                  </a:lnTo>
                  <a:lnTo>
                    <a:pt x="30" y="103"/>
                  </a:lnTo>
                  <a:lnTo>
                    <a:pt x="28" y="108"/>
                  </a:lnTo>
                  <a:lnTo>
                    <a:pt x="25" y="110"/>
                  </a:lnTo>
                  <a:lnTo>
                    <a:pt x="23" y="114"/>
                  </a:lnTo>
                  <a:lnTo>
                    <a:pt x="20" y="118"/>
                  </a:lnTo>
                  <a:lnTo>
                    <a:pt x="18" y="120"/>
                  </a:lnTo>
                  <a:lnTo>
                    <a:pt x="14" y="125"/>
                  </a:lnTo>
                  <a:lnTo>
                    <a:pt x="10" y="131"/>
                  </a:lnTo>
                  <a:lnTo>
                    <a:pt x="8" y="135"/>
                  </a:lnTo>
                  <a:lnTo>
                    <a:pt x="8" y="139"/>
                  </a:lnTo>
                  <a:lnTo>
                    <a:pt x="6" y="137"/>
                  </a:lnTo>
                  <a:lnTo>
                    <a:pt x="5" y="139"/>
                  </a:lnTo>
                  <a:lnTo>
                    <a:pt x="4" y="140"/>
                  </a:lnTo>
                  <a:lnTo>
                    <a:pt x="1" y="144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3" y="155"/>
                  </a:lnTo>
                  <a:lnTo>
                    <a:pt x="3" y="164"/>
                  </a:lnTo>
                  <a:lnTo>
                    <a:pt x="3" y="170"/>
                  </a:lnTo>
                  <a:lnTo>
                    <a:pt x="1" y="173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6" y="160"/>
                  </a:lnTo>
                  <a:lnTo>
                    <a:pt x="5" y="161"/>
                  </a:lnTo>
                  <a:lnTo>
                    <a:pt x="3" y="166"/>
                  </a:lnTo>
                  <a:lnTo>
                    <a:pt x="6" y="157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13" y="145"/>
                  </a:lnTo>
                  <a:lnTo>
                    <a:pt x="16" y="142"/>
                  </a:lnTo>
                  <a:lnTo>
                    <a:pt x="23" y="132"/>
                  </a:lnTo>
                  <a:lnTo>
                    <a:pt x="29" y="123"/>
                  </a:lnTo>
                  <a:lnTo>
                    <a:pt x="35" y="116"/>
                  </a:lnTo>
                  <a:lnTo>
                    <a:pt x="39" y="115"/>
                  </a:lnTo>
                  <a:lnTo>
                    <a:pt x="41" y="109"/>
                  </a:lnTo>
                  <a:lnTo>
                    <a:pt x="44" y="104"/>
                  </a:lnTo>
                  <a:lnTo>
                    <a:pt x="49" y="99"/>
                  </a:lnTo>
                  <a:lnTo>
                    <a:pt x="54" y="95"/>
                  </a:lnTo>
                  <a:lnTo>
                    <a:pt x="56" y="91"/>
                  </a:lnTo>
                  <a:lnTo>
                    <a:pt x="57" y="88"/>
                  </a:lnTo>
                  <a:lnTo>
                    <a:pt x="60" y="84"/>
                  </a:lnTo>
                  <a:lnTo>
                    <a:pt x="61" y="85"/>
                  </a:lnTo>
                  <a:lnTo>
                    <a:pt x="61" y="84"/>
                  </a:lnTo>
                  <a:lnTo>
                    <a:pt x="64" y="80"/>
                  </a:lnTo>
                  <a:lnTo>
                    <a:pt x="67" y="74"/>
                  </a:lnTo>
                  <a:lnTo>
                    <a:pt x="67" y="70"/>
                  </a:lnTo>
                  <a:lnTo>
                    <a:pt x="71" y="63"/>
                  </a:lnTo>
                  <a:lnTo>
                    <a:pt x="75" y="57"/>
                  </a:lnTo>
                  <a:lnTo>
                    <a:pt x="76" y="49"/>
                  </a:lnTo>
                  <a:lnTo>
                    <a:pt x="79" y="43"/>
                  </a:lnTo>
                  <a:lnTo>
                    <a:pt x="82" y="37"/>
                  </a:lnTo>
                  <a:lnTo>
                    <a:pt x="83" y="29"/>
                  </a:lnTo>
                  <a:lnTo>
                    <a:pt x="88" y="16"/>
                  </a:lnTo>
                  <a:lnTo>
                    <a:pt x="92" y="2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3" name="Freeform 2201"/>
            <p:cNvSpPr>
              <a:spLocks/>
            </p:cNvSpPr>
            <p:nvPr/>
          </p:nvSpPr>
          <p:spPr bwMode="auto">
            <a:xfrm>
              <a:off x="1571" y="564"/>
              <a:ext cx="3" cy="8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1 h 8"/>
                <a:gd name="T4" fmla="*/ 3 w 3"/>
                <a:gd name="T5" fmla="*/ 1 h 8"/>
                <a:gd name="T6" fmla="*/ 0 w 3"/>
                <a:gd name="T7" fmla="*/ 8 h 8"/>
                <a:gd name="T8" fmla="*/ 0 w 3"/>
                <a:gd name="T9" fmla="*/ 5 h 8"/>
                <a:gd name="T10" fmla="*/ 1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4" name="Freeform 2202"/>
            <p:cNvSpPr>
              <a:spLocks/>
            </p:cNvSpPr>
            <p:nvPr/>
          </p:nvSpPr>
          <p:spPr bwMode="auto">
            <a:xfrm>
              <a:off x="1570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0 w 2"/>
                <a:gd name="T5" fmla="*/ 3 h 5"/>
                <a:gd name="T6" fmla="*/ 0 w 2"/>
                <a:gd name="T7" fmla="*/ 5 h 5"/>
                <a:gd name="T8" fmla="*/ 0 w 2"/>
                <a:gd name="T9" fmla="*/ 3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5" name="Freeform 2203"/>
            <p:cNvSpPr>
              <a:spLocks/>
            </p:cNvSpPr>
            <p:nvPr/>
          </p:nvSpPr>
          <p:spPr bwMode="auto">
            <a:xfrm>
              <a:off x="1524" y="502"/>
              <a:ext cx="91" cy="211"/>
            </a:xfrm>
            <a:custGeom>
              <a:avLst/>
              <a:gdLst>
                <a:gd name="T0" fmla="*/ 9 w 91"/>
                <a:gd name="T1" fmla="*/ 209 h 211"/>
                <a:gd name="T2" fmla="*/ 11 w 91"/>
                <a:gd name="T3" fmla="*/ 199 h 211"/>
                <a:gd name="T4" fmla="*/ 13 w 91"/>
                <a:gd name="T5" fmla="*/ 198 h 211"/>
                <a:gd name="T6" fmla="*/ 12 w 91"/>
                <a:gd name="T7" fmla="*/ 193 h 211"/>
                <a:gd name="T8" fmla="*/ 16 w 91"/>
                <a:gd name="T9" fmla="*/ 179 h 211"/>
                <a:gd name="T10" fmla="*/ 21 w 91"/>
                <a:gd name="T11" fmla="*/ 173 h 211"/>
                <a:gd name="T12" fmla="*/ 26 w 91"/>
                <a:gd name="T13" fmla="*/ 153 h 211"/>
                <a:gd name="T14" fmla="*/ 31 w 91"/>
                <a:gd name="T15" fmla="*/ 133 h 211"/>
                <a:gd name="T16" fmla="*/ 36 w 91"/>
                <a:gd name="T17" fmla="*/ 118 h 211"/>
                <a:gd name="T18" fmla="*/ 38 w 91"/>
                <a:gd name="T19" fmla="*/ 107 h 211"/>
                <a:gd name="T20" fmla="*/ 38 w 91"/>
                <a:gd name="T21" fmla="*/ 114 h 211"/>
                <a:gd name="T22" fmla="*/ 52 w 91"/>
                <a:gd name="T23" fmla="*/ 85 h 211"/>
                <a:gd name="T24" fmla="*/ 52 w 91"/>
                <a:gd name="T25" fmla="*/ 81 h 211"/>
                <a:gd name="T26" fmla="*/ 53 w 91"/>
                <a:gd name="T27" fmla="*/ 81 h 211"/>
                <a:gd name="T28" fmla="*/ 52 w 91"/>
                <a:gd name="T29" fmla="*/ 80 h 211"/>
                <a:gd name="T30" fmla="*/ 57 w 91"/>
                <a:gd name="T31" fmla="*/ 70 h 211"/>
                <a:gd name="T32" fmla="*/ 58 w 91"/>
                <a:gd name="T33" fmla="*/ 72 h 211"/>
                <a:gd name="T34" fmla="*/ 68 w 91"/>
                <a:gd name="T35" fmla="*/ 55 h 211"/>
                <a:gd name="T36" fmla="*/ 76 w 91"/>
                <a:gd name="T37" fmla="*/ 40 h 211"/>
                <a:gd name="T38" fmla="*/ 78 w 91"/>
                <a:gd name="T39" fmla="*/ 37 h 211"/>
                <a:gd name="T40" fmla="*/ 82 w 91"/>
                <a:gd name="T41" fmla="*/ 27 h 211"/>
                <a:gd name="T42" fmla="*/ 73 w 91"/>
                <a:gd name="T43" fmla="*/ 41 h 211"/>
                <a:gd name="T44" fmla="*/ 68 w 91"/>
                <a:gd name="T45" fmla="*/ 50 h 211"/>
                <a:gd name="T46" fmla="*/ 71 w 91"/>
                <a:gd name="T47" fmla="*/ 44 h 211"/>
                <a:gd name="T48" fmla="*/ 78 w 91"/>
                <a:gd name="T49" fmla="*/ 27 h 211"/>
                <a:gd name="T50" fmla="*/ 84 w 91"/>
                <a:gd name="T51" fmla="*/ 19 h 211"/>
                <a:gd name="T52" fmla="*/ 88 w 91"/>
                <a:gd name="T53" fmla="*/ 11 h 211"/>
                <a:gd name="T54" fmla="*/ 88 w 91"/>
                <a:gd name="T55" fmla="*/ 10 h 211"/>
                <a:gd name="T56" fmla="*/ 86 w 91"/>
                <a:gd name="T57" fmla="*/ 12 h 211"/>
                <a:gd name="T58" fmla="*/ 87 w 91"/>
                <a:gd name="T59" fmla="*/ 6 h 211"/>
                <a:gd name="T60" fmla="*/ 91 w 91"/>
                <a:gd name="T61" fmla="*/ 0 h 211"/>
                <a:gd name="T62" fmla="*/ 88 w 91"/>
                <a:gd name="T63" fmla="*/ 4 h 211"/>
                <a:gd name="T64" fmla="*/ 83 w 91"/>
                <a:gd name="T65" fmla="*/ 9 h 211"/>
                <a:gd name="T66" fmla="*/ 81 w 91"/>
                <a:gd name="T67" fmla="*/ 9 h 211"/>
                <a:gd name="T68" fmla="*/ 79 w 91"/>
                <a:gd name="T69" fmla="*/ 10 h 211"/>
                <a:gd name="T70" fmla="*/ 76 w 91"/>
                <a:gd name="T71" fmla="*/ 17 h 211"/>
                <a:gd name="T72" fmla="*/ 74 w 91"/>
                <a:gd name="T73" fmla="*/ 21 h 211"/>
                <a:gd name="T74" fmla="*/ 76 w 91"/>
                <a:gd name="T75" fmla="*/ 22 h 211"/>
                <a:gd name="T76" fmla="*/ 84 w 91"/>
                <a:gd name="T77" fmla="*/ 11 h 211"/>
                <a:gd name="T78" fmla="*/ 83 w 91"/>
                <a:gd name="T79" fmla="*/ 16 h 211"/>
                <a:gd name="T80" fmla="*/ 71 w 91"/>
                <a:gd name="T81" fmla="*/ 30 h 211"/>
                <a:gd name="T82" fmla="*/ 68 w 91"/>
                <a:gd name="T83" fmla="*/ 31 h 211"/>
                <a:gd name="T84" fmla="*/ 62 w 91"/>
                <a:gd name="T85" fmla="*/ 42 h 211"/>
                <a:gd name="T86" fmla="*/ 58 w 91"/>
                <a:gd name="T87" fmla="*/ 52 h 211"/>
                <a:gd name="T88" fmla="*/ 53 w 91"/>
                <a:gd name="T89" fmla="*/ 53 h 211"/>
                <a:gd name="T90" fmla="*/ 50 w 91"/>
                <a:gd name="T91" fmla="*/ 62 h 211"/>
                <a:gd name="T92" fmla="*/ 53 w 91"/>
                <a:gd name="T93" fmla="*/ 58 h 211"/>
                <a:gd name="T94" fmla="*/ 52 w 91"/>
                <a:gd name="T95" fmla="*/ 65 h 211"/>
                <a:gd name="T96" fmla="*/ 48 w 91"/>
                <a:gd name="T97" fmla="*/ 77 h 211"/>
                <a:gd name="T98" fmla="*/ 43 w 91"/>
                <a:gd name="T99" fmla="*/ 83 h 211"/>
                <a:gd name="T100" fmla="*/ 38 w 91"/>
                <a:gd name="T101" fmla="*/ 91 h 211"/>
                <a:gd name="T102" fmla="*/ 32 w 91"/>
                <a:gd name="T103" fmla="*/ 102 h 211"/>
                <a:gd name="T104" fmla="*/ 28 w 91"/>
                <a:gd name="T105" fmla="*/ 104 h 211"/>
                <a:gd name="T106" fmla="*/ 26 w 91"/>
                <a:gd name="T107" fmla="*/ 114 h 211"/>
                <a:gd name="T108" fmla="*/ 21 w 91"/>
                <a:gd name="T109" fmla="*/ 126 h 211"/>
                <a:gd name="T110" fmla="*/ 17 w 91"/>
                <a:gd name="T111" fmla="*/ 135 h 211"/>
                <a:gd name="T112" fmla="*/ 15 w 91"/>
                <a:gd name="T113" fmla="*/ 149 h 211"/>
                <a:gd name="T114" fmla="*/ 10 w 91"/>
                <a:gd name="T115" fmla="*/ 168 h 211"/>
                <a:gd name="T116" fmla="*/ 9 w 91"/>
                <a:gd name="T117" fmla="*/ 178 h 211"/>
                <a:gd name="T118" fmla="*/ 1 w 91"/>
                <a:gd name="T119" fmla="*/ 204 h 211"/>
                <a:gd name="T120" fmla="*/ 7 w 91"/>
                <a:gd name="T121" fmla="*/ 21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1" h="211">
                  <a:moveTo>
                    <a:pt x="10" y="209"/>
                  </a:moveTo>
                  <a:lnTo>
                    <a:pt x="10" y="210"/>
                  </a:lnTo>
                  <a:lnTo>
                    <a:pt x="9" y="209"/>
                  </a:lnTo>
                  <a:lnTo>
                    <a:pt x="9" y="205"/>
                  </a:lnTo>
                  <a:lnTo>
                    <a:pt x="11" y="201"/>
                  </a:lnTo>
                  <a:lnTo>
                    <a:pt x="11" y="199"/>
                  </a:lnTo>
                  <a:lnTo>
                    <a:pt x="12" y="199"/>
                  </a:lnTo>
                  <a:lnTo>
                    <a:pt x="11" y="199"/>
                  </a:lnTo>
                  <a:lnTo>
                    <a:pt x="13" y="198"/>
                  </a:lnTo>
                  <a:lnTo>
                    <a:pt x="15" y="194"/>
                  </a:lnTo>
                  <a:lnTo>
                    <a:pt x="13" y="194"/>
                  </a:lnTo>
                  <a:lnTo>
                    <a:pt x="12" y="193"/>
                  </a:lnTo>
                  <a:lnTo>
                    <a:pt x="15" y="186"/>
                  </a:lnTo>
                  <a:lnTo>
                    <a:pt x="17" y="181"/>
                  </a:lnTo>
                  <a:lnTo>
                    <a:pt x="16" y="179"/>
                  </a:lnTo>
                  <a:lnTo>
                    <a:pt x="18" y="173"/>
                  </a:lnTo>
                  <a:lnTo>
                    <a:pt x="20" y="174"/>
                  </a:lnTo>
                  <a:lnTo>
                    <a:pt x="21" y="173"/>
                  </a:lnTo>
                  <a:lnTo>
                    <a:pt x="22" y="170"/>
                  </a:lnTo>
                  <a:lnTo>
                    <a:pt x="23" y="162"/>
                  </a:lnTo>
                  <a:lnTo>
                    <a:pt x="26" y="153"/>
                  </a:lnTo>
                  <a:lnTo>
                    <a:pt x="28" y="144"/>
                  </a:lnTo>
                  <a:lnTo>
                    <a:pt x="28" y="139"/>
                  </a:lnTo>
                  <a:lnTo>
                    <a:pt x="31" y="133"/>
                  </a:lnTo>
                  <a:lnTo>
                    <a:pt x="33" y="128"/>
                  </a:lnTo>
                  <a:lnTo>
                    <a:pt x="33" y="124"/>
                  </a:lnTo>
                  <a:lnTo>
                    <a:pt x="36" y="118"/>
                  </a:lnTo>
                  <a:lnTo>
                    <a:pt x="37" y="114"/>
                  </a:lnTo>
                  <a:lnTo>
                    <a:pt x="37" y="108"/>
                  </a:lnTo>
                  <a:lnTo>
                    <a:pt x="38" y="107"/>
                  </a:lnTo>
                  <a:lnTo>
                    <a:pt x="40" y="108"/>
                  </a:lnTo>
                  <a:lnTo>
                    <a:pt x="38" y="111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5" y="80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2" y="80"/>
                  </a:lnTo>
                  <a:lnTo>
                    <a:pt x="53" y="77"/>
                  </a:lnTo>
                  <a:lnTo>
                    <a:pt x="56" y="73"/>
                  </a:lnTo>
                  <a:lnTo>
                    <a:pt x="57" y="70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8" y="72"/>
                  </a:lnTo>
                  <a:lnTo>
                    <a:pt x="62" y="67"/>
                  </a:lnTo>
                  <a:lnTo>
                    <a:pt x="64" y="61"/>
                  </a:lnTo>
                  <a:lnTo>
                    <a:pt x="68" y="55"/>
                  </a:lnTo>
                  <a:lnTo>
                    <a:pt x="76" y="42"/>
                  </a:lnTo>
                  <a:lnTo>
                    <a:pt x="76" y="41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9"/>
                  </a:lnTo>
                  <a:lnTo>
                    <a:pt x="78" y="37"/>
                  </a:lnTo>
                  <a:lnTo>
                    <a:pt x="81" y="35"/>
                  </a:lnTo>
                  <a:lnTo>
                    <a:pt x="81" y="31"/>
                  </a:lnTo>
                  <a:lnTo>
                    <a:pt x="82" y="27"/>
                  </a:lnTo>
                  <a:lnTo>
                    <a:pt x="79" y="29"/>
                  </a:lnTo>
                  <a:lnTo>
                    <a:pt x="76" y="39"/>
                  </a:lnTo>
                  <a:lnTo>
                    <a:pt x="73" y="41"/>
                  </a:lnTo>
                  <a:lnTo>
                    <a:pt x="72" y="45"/>
                  </a:lnTo>
                  <a:lnTo>
                    <a:pt x="69" y="48"/>
                  </a:lnTo>
                  <a:lnTo>
                    <a:pt x="68" y="50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71" y="44"/>
                  </a:lnTo>
                  <a:lnTo>
                    <a:pt x="72" y="40"/>
                  </a:lnTo>
                  <a:lnTo>
                    <a:pt x="74" y="32"/>
                  </a:lnTo>
                  <a:lnTo>
                    <a:pt x="78" y="27"/>
                  </a:lnTo>
                  <a:lnTo>
                    <a:pt x="82" y="25"/>
                  </a:lnTo>
                  <a:lnTo>
                    <a:pt x="83" y="21"/>
                  </a:lnTo>
                  <a:lnTo>
                    <a:pt x="84" y="19"/>
                  </a:lnTo>
                  <a:lnTo>
                    <a:pt x="86" y="15"/>
                  </a:lnTo>
                  <a:lnTo>
                    <a:pt x="88" y="12"/>
                  </a:lnTo>
                  <a:lnTo>
                    <a:pt x="88" y="11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8" y="10"/>
                  </a:lnTo>
                  <a:lnTo>
                    <a:pt x="84" y="15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7" y="10"/>
                  </a:lnTo>
                  <a:lnTo>
                    <a:pt x="86" y="9"/>
                  </a:lnTo>
                  <a:lnTo>
                    <a:pt x="87" y="6"/>
                  </a:lnTo>
                  <a:lnTo>
                    <a:pt x="88" y="5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3" y="11"/>
                  </a:lnTo>
                  <a:lnTo>
                    <a:pt x="82" y="10"/>
                  </a:lnTo>
                  <a:lnTo>
                    <a:pt x="83" y="9"/>
                  </a:lnTo>
                  <a:lnTo>
                    <a:pt x="83" y="6"/>
                  </a:lnTo>
                  <a:lnTo>
                    <a:pt x="82" y="6"/>
                  </a:lnTo>
                  <a:lnTo>
                    <a:pt x="81" y="9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0"/>
                  </a:lnTo>
                  <a:lnTo>
                    <a:pt x="79" y="15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4" y="19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3" y="25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83" y="14"/>
                  </a:lnTo>
                  <a:lnTo>
                    <a:pt x="84" y="11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83" y="16"/>
                  </a:lnTo>
                  <a:lnTo>
                    <a:pt x="79" y="21"/>
                  </a:lnTo>
                  <a:lnTo>
                    <a:pt x="73" y="29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8" y="31"/>
                  </a:lnTo>
                  <a:lnTo>
                    <a:pt x="66" y="34"/>
                  </a:lnTo>
                  <a:lnTo>
                    <a:pt x="64" y="39"/>
                  </a:lnTo>
                  <a:lnTo>
                    <a:pt x="62" y="42"/>
                  </a:lnTo>
                  <a:lnTo>
                    <a:pt x="57" y="51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6" y="55"/>
                  </a:lnTo>
                  <a:lnTo>
                    <a:pt x="53" y="55"/>
                  </a:lnTo>
                  <a:lnTo>
                    <a:pt x="53" y="53"/>
                  </a:lnTo>
                  <a:lnTo>
                    <a:pt x="52" y="55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3"/>
                  </a:lnTo>
                  <a:lnTo>
                    <a:pt x="51" y="61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7"/>
                  </a:lnTo>
                  <a:lnTo>
                    <a:pt x="52" y="65"/>
                  </a:lnTo>
                  <a:lnTo>
                    <a:pt x="50" y="71"/>
                  </a:lnTo>
                  <a:lnTo>
                    <a:pt x="50" y="72"/>
                  </a:lnTo>
                  <a:lnTo>
                    <a:pt x="48" y="77"/>
                  </a:lnTo>
                  <a:lnTo>
                    <a:pt x="46" y="81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0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6" y="94"/>
                  </a:lnTo>
                  <a:lnTo>
                    <a:pt x="33" y="98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28" y="104"/>
                  </a:lnTo>
                  <a:lnTo>
                    <a:pt x="28" y="107"/>
                  </a:lnTo>
                  <a:lnTo>
                    <a:pt x="27" y="111"/>
                  </a:lnTo>
                  <a:lnTo>
                    <a:pt x="26" y="114"/>
                  </a:lnTo>
                  <a:lnTo>
                    <a:pt x="22" y="126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5" y="142"/>
                  </a:lnTo>
                  <a:lnTo>
                    <a:pt x="15" y="145"/>
                  </a:lnTo>
                  <a:lnTo>
                    <a:pt x="15" y="149"/>
                  </a:lnTo>
                  <a:lnTo>
                    <a:pt x="12" y="157"/>
                  </a:lnTo>
                  <a:lnTo>
                    <a:pt x="11" y="162"/>
                  </a:lnTo>
                  <a:lnTo>
                    <a:pt x="10" y="168"/>
                  </a:lnTo>
                  <a:lnTo>
                    <a:pt x="7" y="173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11" y="176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5" y="210"/>
                  </a:lnTo>
                  <a:lnTo>
                    <a:pt x="6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10" y="209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6" name="Freeform 2204"/>
            <p:cNvSpPr>
              <a:spLocks/>
            </p:cNvSpPr>
            <p:nvPr/>
          </p:nvSpPr>
          <p:spPr bwMode="auto">
            <a:xfrm>
              <a:off x="1490" y="769"/>
              <a:ext cx="5" cy="14"/>
            </a:xfrm>
            <a:custGeom>
              <a:avLst/>
              <a:gdLst>
                <a:gd name="T0" fmla="*/ 0 w 5"/>
                <a:gd name="T1" fmla="*/ 6 h 14"/>
                <a:gd name="T2" fmla="*/ 0 w 5"/>
                <a:gd name="T3" fmla="*/ 13 h 14"/>
                <a:gd name="T4" fmla="*/ 0 w 5"/>
                <a:gd name="T5" fmla="*/ 14 h 14"/>
                <a:gd name="T6" fmla="*/ 2 w 5"/>
                <a:gd name="T7" fmla="*/ 13 h 14"/>
                <a:gd name="T8" fmla="*/ 3 w 5"/>
                <a:gd name="T9" fmla="*/ 6 h 14"/>
                <a:gd name="T10" fmla="*/ 5 w 5"/>
                <a:gd name="T11" fmla="*/ 0 h 14"/>
                <a:gd name="T12" fmla="*/ 3 w 5"/>
                <a:gd name="T13" fmla="*/ 3 h 14"/>
                <a:gd name="T14" fmla="*/ 0 w 5"/>
                <a:gd name="T15" fmla="*/ 6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4">
                  <a:moveTo>
                    <a:pt x="0" y="6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3" y="6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7" name="Freeform 2205"/>
            <p:cNvSpPr>
              <a:spLocks/>
            </p:cNvSpPr>
            <p:nvPr/>
          </p:nvSpPr>
          <p:spPr bwMode="auto">
            <a:xfrm>
              <a:off x="1564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3 h 5"/>
                <a:gd name="T6" fmla="*/ 2 w 2"/>
                <a:gd name="T7" fmla="*/ 2 h 5"/>
                <a:gd name="T8" fmla="*/ 2 w 2"/>
                <a:gd name="T9" fmla="*/ 1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8" name="Freeform 2206"/>
            <p:cNvSpPr>
              <a:spLocks/>
            </p:cNvSpPr>
            <p:nvPr/>
          </p:nvSpPr>
          <p:spPr bwMode="auto">
            <a:xfrm>
              <a:off x="1495" y="794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4 h 5"/>
                <a:gd name="T4" fmla="*/ 1 w 1"/>
                <a:gd name="T5" fmla="*/ 0 h 5"/>
                <a:gd name="T6" fmla="*/ 0 w 1"/>
                <a:gd name="T7" fmla="*/ 3 h 5"/>
                <a:gd name="T8" fmla="*/ 0 w 1"/>
                <a:gd name="T9" fmla="*/ 4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29" name="Freeform 2207"/>
            <p:cNvSpPr>
              <a:spLocks/>
            </p:cNvSpPr>
            <p:nvPr/>
          </p:nvSpPr>
          <p:spPr bwMode="auto">
            <a:xfrm>
              <a:off x="1492" y="806"/>
              <a:ext cx="3" cy="5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1 w 3"/>
                <a:gd name="T9" fmla="*/ 3 h 5"/>
                <a:gd name="T10" fmla="*/ 0 w 3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0" name="Freeform 2208"/>
            <p:cNvSpPr>
              <a:spLocks/>
            </p:cNvSpPr>
            <p:nvPr/>
          </p:nvSpPr>
          <p:spPr bwMode="auto">
            <a:xfrm>
              <a:off x="1496" y="787"/>
              <a:ext cx="9" cy="18"/>
            </a:xfrm>
            <a:custGeom>
              <a:avLst/>
              <a:gdLst>
                <a:gd name="T0" fmla="*/ 7 w 9"/>
                <a:gd name="T1" fmla="*/ 0 h 18"/>
                <a:gd name="T2" fmla="*/ 5 w 9"/>
                <a:gd name="T3" fmla="*/ 3 h 18"/>
                <a:gd name="T4" fmla="*/ 4 w 9"/>
                <a:gd name="T5" fmla="*/ 7 h 18"/>
                <a:gd name="T6" fmla="*/ 4 w 9"/>
                <a:gd name="T7" fmla="*/ 10 h 18"/>
                <a:gd name="T8" fmla="*/ 2 w 9"/>
                <a:gd name="T9" fmla="*/ 12 h 18"/>
                <a:gd name="T10" fmla="*/ 0 w 9"/>
                <a:gd name="T11" fmla="*/ 16 h 18"/>
                <a:gd name="T12" fmla="*/ 0 w 9"/>
                <a:gd name="T13" fmla="*/ 18 h 18"/>
                <a:gd name="T14" fmla="*/ 2 w 9"/>
                <a:gd name="T15" fmla="*/ 18 h 18"/>
                <a:gd name="T16" fmla="*/ 3 w 9"/>
                <a:gd name="T17" fmla="*/ 17 h 18"/>
                <a:gd name="T18" fmla="*/ 3 w 9"/>
                <a:gd name="T19" fmla="*/ 16 h 18"/>
                <a:gd name="T20" fmla="*/ 3 w 9"/>
                <a:gd name="T21" fmla="*/ 14 h 18"/>
                <a:gd name="T22" fmla="*/ 3 w 9"/>
                <a:gd name="T23" fmla="*/ 13 h 18"/>
                <a:gd name="T24" fmla="*/ 3 w 9"/>
                <a:gd name="T25" fmla="*/ 11 h 18"/>
                <a:gd name="T26" fmla="*/ 5 w 9"/>
                <a:gd name="T27" fmla="*/ 7 h 18"/>
                <a:gd name="T28" fmla="*/ 8 w 9"/>
                <a:gd name="T29" fmla="*/ 5 h 18"/>
                <a:gd name="T30" fmla="*/ 9 w 9"/>
                <a:gd name="T31" fmla="*/ 1 h 18"/>
                <a:gd name="T32" fmla="*/ 8 w 9"/>
                <a:gd name="T33" fmla="*/ 1 h 18"/>
                <a:gd name="T34" fmla="*/ 7 w 9"/>
                <a:gd name="T35" fmla="*/ 1 h 18"/>
                <a:gd name="T36" fmla="*/ 7 w 9"/>
                <a:gd name="T37" fmla="*/ 0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lnTo>
                    <a:pt x="5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1" name="Freeform 2209"/>
            <p:cNvSpPr>
              <a:spLocks/>
            </p:cNvSpPr>
            <p:nvPr/>
          </p:nvSpPr>
          <p:spPr bwMode="auto">
            <a:xfrm>
              <a:off x="1508" y="793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2 h 5"/>
                <a:gd name="T4" fmla="*/ 1 w 1"/>
                <a:gd name="T5" fmla="*/ 0 h 5"/>
                <a:gd name="T6" fmla="*/ 0 w 1"/>
                <a:gd name="T7" fmla="*/ 0 h 5"/>
                <a:gd name="T8" fmla="*/ 0 w 1"/>
                <a:gd name="T9" fmla="*/ 2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2" name="Freeform 2210"/>
            <p:cNvSpPr>
              <a:spLocks/>
            </p:cNvSpPr>
            <p:nvPr/>
          </p:nvSpPr>
          <p:spPr bwMode="auto">
            <a:xfrm>
              <a:off x="1453" y="728"/>
              <a:ext cx="75" cy="154"/>
            </a:xfrm>
            <a:custGeom>
              <a:avLst/>
              <a:gdLst>
                <a:gd name="T0" fmla="*/ 58 w 75"/>
                <a:gd name="T1" fmla="*/ 15 h 154"/>
                <a:gd name="T2" fmla="*/ 50 w 75"/>
                <a:gd name="T3" fmla="*/ 36 h 154"/>
                <a:gd name="T4" fmla="*/ 42 w 75"/>
                <a:gd name="T5" fmla="*/ 52 h 154"/>
                <a:gd name="T6" fmla="*/ 40 w 75"/>
                <a:gd name="T7" fmla="*/ 64 h 154"/>
                <a:gd name="T8" fmla="*/ 36 w 75"/>
                <a:gd name="T9" fmla="*/ 72 h 154"/>
                <a:gd name="T10" fmla="*/ 32 w 75"/>
                <a:gd name="T11" fmla="*/ 76 h 154"/>
                <a:gd name="T12" fmla="*/ 26 w 75"/>
                <a:gd name="T13" fmla="*/ 86 h 154"/>
                <a:gd name="T14" fmla="*/ 21 w 75"/>
                <a:gd name="T15" fmla="*/ 96 h 154"/>
                <a:gd name="T16" fmla="*/ 17 w 75"/>
                <a:gd name="T17" fmla="*/ 102 h 154"/>
                <a:gd name="T18" fmla="*/ 14 w 75"/>
                <a:gd name="T19" fmla="*/ 108 h 154"/>
                <a:gd name="T20" fmla="*/ 7 w 75"/>
                <a:gd name="T21" fmla="*/ 122 h 154"/>
                <a:gd name="T22" fmla="*/ 6 w 75"/>
                <a:gd name="T23" fmla="*/ 123 h 154"/>
                <a:gd name="T24" fmla="*/ 4 w 75"/>
                <a:gd name="T25" fmla="*/ 126 h 154"/>
                <a:gd name="T26" fmla="*/ 0 w 75"/>
                <a:gd name="T27" fmla="*/ 132 h 154"/>
                <a:gd name="T28" fmla="*/ 1 w 75"/>
                <a:gd name="T29" fmla="*/ 133 h 154"/>
                <a:gd name="T30" fmla="*/ 2 w 75"/>
                <a:gd name="T31" fmla="*/ 138 h 154"/>
                <a:gd name="T32" fmla="*/ 0 w 75"/>
                <a:gd name="T33" fmla="*/ 154 h 154"/>
                <a:gd name="T34" fmla="*/ 6 w 75"/>
                <a:gd name="T35" fmla="*/ 144 h 154"/>
                <a:gd name="T36" fmla="*/ 6 w 75"/>
                <a:gd name="T37" fmla="*/ 142 h 154"/>
                <a:gd name="T38" fmla="*/ 5 w 75"/>
                <a:gd name="T39" fmla="*/ 144 h 154"/>
                <a:gd name="T40" fmla="*/ 6 w 75"/>
                <a:gd name="T41" fmla="*/ 141 h 154"/>
                <a:gd name="T42" fmla="*/ 9 w 75"/>
                <a:gd name="T43" fmla="*/ 134 h 154"/>
                <a:gd name="T44" fmla="*/ 15 w 75"/>
                <a:gd name="T45" fmla="*/ 128 h 154"/>
                <a:gd name="T46" fmla="*/ 26 w 75"/>
                <a:gd name="T47" fmla="*/ 110 h 154"/>
                <a:gd name="T48" fmla="*/ 32 w 75"/>
                <a:gd name="T49" fmla="*/ 102 h 154"/>
                <a:gd name="T50" fmla="*/ 37 w 75"/>
                <a:gd name="T51" fmla="*/ 92 h 154"/>
                <a:gd name="T52" fmla="*/ 45 w 75"/>
                <a:gd name="T53" fmla="*/ 85 h 154"/>
                <a:gd name="T54" fmla="*/ 47 w 75"/>
                <a:gd name="T55" fmla="*/ 77 h 154"/>
                <a:gd name="T56" fmla="*/ 51 w 75"/>
                <a:gd name="T57" fmla="*/ 75 h 154"/>
                <a:gd name="T58" fmla="*/ 53 w 75"/>
                <a:gd name="T59" fmla="*/ 71 h 154"/>
                <a:gd name="T60" fmla="*/ 56 w 75"/>
                <a:gd name="T61" fmla="*/ 62 h 154"/>
                <a:gd name="T62" fmla="*/ 62 w 75"/>
                <a:gd name="T63" fmla="*/ 50 h 154"/>
                <a:gd name="T64" fmla="*/ 65 w 75"/>
                <a:gd name="T65" fmla="*/ 39 h 154"/>
                <a:gd name="T66" fmla="*/ 68 w 75"/>
                <a:gd name="T67" fmla="*/ 26 h 154"/>
                <a:gd name="T68" fmla="*/ 75 w 75"/>
                <a:gd name="T69" fmla="*/ 1 h 154"/>
                <a:gd name="T70" fmla="*/ 71 w 75"/>
                <a:gd name="T71" fmla="*/ 0 h 154"/>
                <a:gd name="T72" fmla="*/ 66 w 75"/>
                <a:gd name="T73" fmla="*/ 3 h 1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154">
                  <a:moveTo>
                    <a:pt x="66" y="3"/>
                  </a:moveTo>
                  <a:lnTo>
                    <a:pt x="58" y="15"/>
                  </a:lnTo>
                  <a:lnTo>
                    <a:pt x="51" y="29"/>
                  </a:lnTo>
                  <a:lnTo>
                    <a:pt x="50" y="36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41" y="61"/>
                  </a:lnTo>
                  <a:lnTo>
                    <a:pt x="40" y="64"/>
                  </a:lnTo>
                  <a:lnTo>
                    <a:pt x="37" y="67"/>
                  </a:lnTo>
                  <a:lnTo>
                    <a:pt x="36" y="72"/>
                  </a:lnTo>
                  <a:lnTo>
                    <a:pt x="34" y="75"/>
                  </a:lnTo>
                  <a:lnTo>
                    <a:pt x="32" y="76"/>
                  </a:lnTo>
                  <a:lnTo>
                    <a:pt x="30" y="81"/>
                  </a:lnTo>
                  <a:lnTo>
                    <a:pt x="26" y="86"/>
                  </a:lnTo>
                  <a:lnTo>
                    <a:pt x="24" y="91"/>
                  </a:lnTo>
                  <a:lnTo>
                    <a:pt x="21" y="96"/>
                  </a:lnTo>
                  <a:lnTo>
                    <a:pt x="20" y="98"/>
                  </a:lnTo>
                  <a:lnTo>
                    <a:pt x="17" y="102"/>
                  </a:lnTo>
                  <a:lnTo>
                    <a:pt x="16" y="106"/>
                  </a:lnTo>
                  <a:lnTo>
                    <a:pt x="14" y="108"/>
                  </a:lnTo>
                  <a:lnTo>
                    <a:pt x="9" y="117"/>
                  </a:lnTo>
                  <a:lnTo>
                    <a:pt x="7" y="122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5" y="123"/>
                  </a:lnTo>
                  <a:lnTo>
                    <a:pt x="4" y="126"/>
                  </a:lnTo>
                  <a:lnTo>
                    <a:pt x="1" y="128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2" y="133"/>
                  </a:lnTo>
                  <a:lnTo>
                    <a:pt x="2" y="138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6" y="143"/>
                  </a:lnTo>
                  <a:lnTo>
                    <a:pt x="5" y="144"/>
                  </a:lnTo>
                  <a:lnTo>
                    <a:pt x="1" y="148"/>
                  </a:lnTo>
                  <a:lnTo>
                    <a:pt x="6" y="141"/>
                  </a:lnTo>
                  <a:lnTo>
                    <a:pt x="7" y="137"/>
                  </a:lnTo>
                  <a:lnTo>
                    <a:pt x="9" y="134"/>
                  </a:lnTo>
                  <a:lnTo>
                    <a:pt x="12" y="131"/>
                  </a:lnTo>
                  <a:lnTo>
                    <a:pt x="15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0" y="105"/>
                  </a:lnTo>
                  <a:lnTo>
                    <a:pt x="32" y="102"/>
                  </a:lnTo>
                  <a:lnTo>
                    <a:pt x="35" y="97"/>
                  </a:lnTo>
                  <a:lnTo>
                    <a:pt x="37" y="92"/>
                  </a:lnTo>
                  <a:lnTo>
                    <a:pt x="41" y="87"/>
                  </a:lnTo>
                  <a:lnTo>
                    <a:pt x="45" y="85"/>
                  </a:lnTo>
                  <a:lnTo>
                    <a:pt x="47" y="81"/>
                  </a:lnTo>
                  <a:lnTo>
                    <a:pt x="47" y="77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2" y="75"/>
                  </a:lnTo>
                  <a:lnTo>
                    <a:pt x="53" y="71"/>
                  </a:lnTo>
                  <a:lnTo>
                    <a:pt x="56" y="65"/>
                  </a:lnTo>
                  <a:lnTo>
                    <a:pt x="56" y="62"/>
                  </a:lnTo>
                  <a:lnTo>
                    <a:pt x="58" y="55"/>
                  </a:lnTo>
                  <a:lnTo>
                    <a:pt x="62" y="50"/>
                  </a:lnTo>
                  <a:lnTo>
                    <a:pt x="62" y="44"/>
                  </a:lnTo>
                  <a:lnTo>
                    <a:pt x="65" y="39"/>
                  </a:lnTo>
                  <a:lnTo>
                    <a:pt x="67" y="32"/>
                  </a:lnTo>
                  <a:lnTo>
                    <a:pt x="68" y="26"/>
                  </a:lnTo>
                  <a:lnTo>
                    <a:pt x="72" y="1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3" name="Freeform 2211"/>
            <p:cNvSpPr>
              <a:spLocks/>
            </p:cNvSpPr>
            <p:nvPr/>
          </p:nvSpPr>
          <p:spPr bwMode="auto">
            <a:xfrm>
              <a:off x="1545" y="567"/>
              <a:ext cx="1" cy="6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1 h 6"/>
                <a:gd name="T4" fmla="*/ 1 w 1"/>
                <a:gd name="T5" fmla="*/ 0 h 6"/>
                <a:gd name="T6" fmla="*/ 0 w 1"/>
                <a:gd name="T7" fmla="*/ 6 h 6"/>
                <a:gd name="T8" fmla="*/ 0 w 1"/>
                <a:gd name="T9" fmla="*/ 3 h 6"/>
                <a:gd name="T10" fmla="*/ 1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4" name="Freeform 2212"/>
            <p:cNvSpPr>
              <a:spLocks/>
            </p:cNvSpPr>
            <p:nvPr/>
          </p:nvSpPr>
          <p:spPr bwMode="auto">
            <a:xfrm>
              <a:off x="1509" y="509"/>
              <a:ext cx="71" cy="187"/>
            </a:xfrm>
            <a:custGeom>
              <a:avLst/>
              <a:gdLst>
                <a:gd name="T0" fmla="*/ 9 w 71"/>
                <a:gd name="T1" fmla="*/ 184 h 187"/>
                <a:gd name="T2" fmla="*/ 11 w 71"/>
                <a:gd name="T3" fmla="*/ 176 h 187"/>
                <a:gd name="T4" fmla="*/ 14 w 71"/>
                <a:gd name="T5" fmla="*/ 172 h 187"/>
                <a:gd name="T6" fmla="*/ 14 w 71"/>
                <a:gd name="T7" fmla="*/ 166 h 187"/>
                <a:gd name="T8" fmla="*/ 17 w 71"/>
                <a:gd name="T9" fmla="*/ 153 h 187"/>
                <a:gd name="T10" fmla="*/ 20 w 71"/>
                <a:gd name="T11" fmla="*/ 151 h 187"/>
                <a:gd name="T12" fmla="*/ 26 w 71"/>
                <a:gd name="T13" fmla="*/ 128 h 187"/>
                <a:gd name="T14" fmla="*/ 30 w 71"/>
                <a:gd name="T15" fmla="*/ 115 h 187"/>
                <a:gd name="T16" fmla="*/ 32 w 71"/>
                <a:gd name="T17" fmla="*/ 104 h 187"/>
                <a:gd name="T18" fmla="*/ 33 w 71"/>
                <a:gd name="T19" fmla="*/ 97 h 187"/>
                <a:gd name="T20" fmla="*/ 32 w 71"/>
                <a:gd name="T21" fmla="*/ 104 h 187"/>
                <a:gd name="T22" fmla="*/ 42 w 71"/>
                <a:gd name="T23" fmla="*/ 76 h 187"/>
                <a:gd name="T24" fmla="*/ 43 w 71"/>
                <a:gd name="T25" fmla="*/ 74 h 187"/>
                <a:gd name="T26" fmla="*/ 43 w 71"/>
                <a:gd name="T27" fmla="*/ 71 h 187"/>
                <a:gd name="T28" fmla="*/ 42 w 71"/>
                <a:gd name="T29" fmla="*/ 71 h 187"/>
                <a:gd name="T30" fmla="*/ 46 w 71"/>
                <a:gd name="T31" fmla="*/ 64 h 187"/>
                <a:gd name="T32" fmla="*/ 46 w 71"/>
                <a:gd name="T33" fmla="*/ 65 h 187"/>
                <a:gd name="T34" fmla="*/ 52 w 71"/>
                <a:gd name="T35" fmla="*/ 55 h 187"/>
                <a:gd name="T36" fmla="*/ 60 w 71"/>
                <a:gd name="T37" fmla="*/ 38 h 187"/>
                <a:gd name="T38" fmla="*/ 61 w 71"/>
                <a:gd name="T39" fmla="*/ 35 h 187"/>
                <a:gd name="T40" fmla="*/ 65 w 71"/>
                <a:gd name="T41" fmla="*/ 29 h 187"/>
                <a:gd name="T42" fmla="*/ 60 w 71"/>
                <a:gd name="T43" fmla="*/ 35 h 187"/>
                <a:gd name="T44" fmla="*/ 56 w 71"/>
                <a:gd name="T45" fmla="*/ 44 h 187"/>
                <a:gd name="T46" fmla="*/ 55 w 71"/>
                <a:gd name="T47" fmla="*/ 44 h 187"/>
                <a:gd name="T48" fmla="*/ 57 w 71"/>
                <a:gd name="T49" fmla="*/ 30 h 187"/>
                <a:gd name="T50" fmla="*/ 65 w 71"/>
                <a:gd name="T51" fmla="*/ 20 h 187"/>
                <a:gd name="T52" fmla="*/ 68 w 71"/>
                <a:gd name="T53" fmla="*/ 12 h 187"/>
                <a:gd name="T54" fmla="*/ 68 w 71"/>
                <a:gd name="T55" fmla="*/ 10 h 187"/>
                <a:gd name="T56" fmla="*/ 66 w 71"/>
                <a:gd name="T57" fmla="*/ 12 h 187"/>
                <a:gd name="T58" fmla="*/ 66 w 71"/>
                <a:gd name="T59" fmla="*/ 7 h 187"/>
                <a:gd name="T60" fmla="*/ 70 w 71"/>
                <a:gd name="T61" fmla="*/ 0 h 187"/>
                <a:gd name="T62" fmla="*/ 67 w 71"/>
                <a:gd name="T63" fmla="*/ 5 h 187"/>
                <a:gd name="T64" fmla="*/ 62 w 71"/>
                <a:gd name="T65" fmla="*/ 9 h 187"/>
                <a:gd name="T66" fmla="*/ 61 w 71"/>
                <a:gd name="T67" fmla="*/ 9 h 187"/>
                <a:gd name="T68" fmla="*/ 58 w 71"/>
                <a:gd name="T69" fmla="*/ 13 h 187"/>
                <a:gd name="T70" fmla="*/ 58 w 71"/>
                <a:gd name="T71" fmla="*/ 17 h 187"/>
                <a:gd name="T72" fmla="*/ 56 w 71"/>
                <a:gd name="T73" fmla="*/ 20 h 187"/>
                <a:gd name="T74" fmla="*/ 58 w 71"/>
                <a:gd name="T75" fmla="*/ 22 h 187"/>
                <a:gd name="T76" fmla="*/ 65 w 71"/>
                <a:gd name="T77" fmla="*/ 10 h 187"/>
                <a:gd name="T78" fmla="*/ 63 w 71"/>
                <a:gd name="T79" fmla="*/ 15 h 187"/>
                <a:gd name="T80" fmla="*/ 55 w 71"/>
                <a:gd name="T81" fmla="*/ 28 h 187"/>
                <a:gd name="T82" fmla="*/ 51 w 71"/>
                <a:gd name="T83" fmla="*/ 29 h 187"/>
                <a:gd name="T84" fmla="*/ 47 w 71"/>
                <a:gd name="T85" fmla="*/ 39 h 187"/>
                <a:gd name="T86" fmla="*/ 45 w 71"/>
                <a:gd name="T87" fmla="*/ 48 h 187"/>
                <a:gd name="T88" fmla="*/ 40 w 71"/>
                <a:gd name="T89" fmla="*/ 50 h 187"/>
                <a:gd name="T90" fmla="*/ 40 w 71"/>
                <a:gd name="T91" fmla="*/ 56 h 187"/>
                <a:gd name="T92" fmla="*/ 42 w 71"/>
                <a:gd name="T93" fmla="*/ 53 h 187"/>
                <a:gd name="T94" fmla="*/ 38 w 71"/>
                <a:gd name="T95" fmla="*/ 66 h 187"/>
                <a:gd name="T96" fmla="*/ 35 w 71"/>
                <a:gd name="T97" fmla="*/ 76 h 187"/>
                <a:gd name="T98" fmla="*/ 32 w 71"/>
                <a:gd name="T99" fmla="*/ 78 h 187"/>
                <a:gd name="T100" fmla="*/ 26 w 71"/>
                <a:gd name="T101" fmla="*/ 89 h 187"/>
                <a:gd name="T102" fmla="*/ 25 w 71"/>
                <a:gd name="T103" fmla="*/ 90 h 187"/>
                <a:gd name="T104" fmla="*/ 22 w 71"/>
                <a:gd name="T105" fmla="*/ 96 h 187"/>
                <a:gd name="T106" fmla="*/ 17 w 71"/>
                <a:gd name="T107" fmla="*/ 112 h 187"/>
                <a:gd name="T108" fmla="*/ 15 w 71"/>
                <a:gd name="T109" fmla="*/ 119 h 187"/>
                <a:gd name="T110" fmla="*/ 12 w 71"/>
                <a:gd name="T111" fmla="*/ 126 h 187"/>
                <a:gd name="T112" fmla="*/ 10 w 71"/>
                <a:gd name="T113" fmla="*/ 143 h 187"/>
                <a:gd name="T114" fmla="*/ 7 w 71"/>
                <a:gd name="T115" fmla="*/ 157 h 187"/>
                <a:gd name="T116" fmla="*/ 5 w 71"/>
                <a:gd name="T117" fmla="*/ 167 h 187"/>
                <a:gd name="T118" fmla="*/ 5 w 71"/>
                <a:gd name="T119" fmla="*/ 186 h 187"/>
                <a:gd name="T120" fmla="*/ 9 w 71"/>
                <a:gd name="T121" fmla="*/ 186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" h="187">
                  <a:moveTo>
                    <a:pt x="11" y="184"/>
                  </a:moveTo>
                  <a:lnTo>
                    <a:pt x="10" y="186"/>
                  </a:lnTo>
                  <a:lnTo>
                    <a:pt x="9" y="184"/>
                  </a:lnTo>
                  <a:lnTo>
                    <a:pt x="9" y="182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6"/>
                  </a:lnTo>
                  <a:lnTo>
                    <a:pt x="14" y="172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4" y="166"/>
                  </a:lnTo>
                  <a:lnTo>
                    <a:pt x="15" y="161"/>
                  </a:lnTo>
                  <a:lnTo>
                    <a:pt x="15" y="158"/>
                  </a:lnTo>
                  <a:lnTo>
                    <a:pt x="17" y="153"/>
                  </a:lnTo>
                  <a:lnTo>
                    <a:pt x="17" y="155"/>
                  </a:lnTo>
                  <a:lnTo>
                    <a:pt x="19" y="155"/>
                  </a:lnTo>
                  <a:lnTo>
                    <a:pt x="20" y="151"/>
                  </a:lnTo>
                  <a:lnTo>
                    <a:pt x="21" y="145"/>
                  </a:lnTo>
                  <a:lnTo>
                    <a:pt x="24" y="137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8" y="120"/>
                  </a:lnTo>
                  <a:lnTo>
                    <a:pt x="30" y="115"/>
                  </a:lnTo>
                  <a:lnTo>
                    <a:pt x="30" y="111"/>
                  </a:lnTo>
                  <a:lnTo>
                    <a:pt x="31" y="106"/>
                  </a:lnTo>
                  <a:lnTo>
                    <a:pt x="32" y="104"/>
                  </a:lnTo>
                  <a:lnTo>
                    <a:pt x="31" y="97"/>
                  </a:lnTo>
                  <a:lnTo>
                    <a:pt x="32" y="96"/>
                  </a:lnTo>
                  <a:lnTo>
                    <a:pt x="33" y="97"/>
                  </a:lnTo>
                  <a:lnTo>
                    <a:pt x="32" y="100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3" y="104"/>
                  </a:lnTo>
                  <a:lnTo>
                    <a:pt x="43" y="78"/>
                  </a:lnTo>
                  <a:lnTo>
                    <a:pt x="42" y="76"/>
                  </a:lnTo>
                  <a:lnTo>
                    <a:pt x="41" y="75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5" y="73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2" y="71"/>
                  </a:lnTo>
                  <a:lnTo>
                    <a:pt x="43" y="69"/>
                  </a:lnTo>
                  <a:lnTo>
                    <a:pt x="45" y="66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6" y="64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51" y="61"/>
                  </a:lnTo>
                  <a:lnTo>
                    <a:pt x="52" y="55"/>
                  </a:lnTo>
                  <a:lnTo>
                    <a:pt x="55" y="5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1" y="34"/>
                  </a:lnTo>
                  <a:lnTo>
                    <a:pt x="61" y="35"/>
                  </a:lnTo>
                  <a:lnTo>
                    <a:pt x="62" y="34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5" y="25"/>
                  </a:lnTo>
                  <a:lnTo>
                    <a:pt x="62" y="27"/>
                  </a:lnTo>
                  <a:lnTo>
                    <a:pt x="60" y="35"/>
                  </a:lnTo>
                  <a:lnTo>
                    <a:pt x="58" y="38"/>
                  </a:lnTo>
                  <a:lnTo>
                    <a:pt x="57" y="41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5" y="44"/>
                  </a:lnTo>
                  <a:lnTo>
                    <a:pt x="56" y="40"/>
                  </a:lnTo>
                  <a:lnTo>
                    <a:pt x="57" y="37"/>
                  </a:lnTo>
                  <a:lnTo>
                    <a:pt x="57" y="30"/>
                  </a:lnTo>
                  <a:lnTo>
                    <a:pt x="61" y="27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6" y="17"/>
                  </a:lnTo>
                  <a:lnTo>
                    <a:pt x="67" y="14"/>
                  </a:lnTo>
                  <a:lnTo>
                    <a:pt x="68" y="12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8" y="10"/>
                  </a:lnTo>
                  <a:lnTo>
                    <a:pt x="65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7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5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9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61" y="10"/>
                  </a:lnTo>
                  <a:lnTo>
                    <a:pt x="61" y="14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6" y="23"/>
                  </a:lnTo>
                  <a:lnTo>
                    <a:pt x="58" y="22"/>
                  </a:lnTo>
                  <a:lnTo>
                    <a:pt x="60" y="19"/>
                  </a:lnTo>
                  <a:lnTo>
                    <a:pt x="63" y="13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3" y="15"/>
                  </a:lnTo>
                  <a:lnTo>
                    <a:pt x="61" y="20"/>
                  </a:lnTo>
                  <a:lnTo>
                    <a:pt x="56" y="27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1" y="29"/>
                  </a:lnTo>
                  <a:lnTo>
                    <a:pt x="50" y="32"/>
                  </a:lnTo>
                  <a:lnTo>
                    <a:pt x="48" y="37"/>
                  </a:lnTo>
                  <a:lnTo>
                    <a:pt x="47" y="39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5" y="48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7" y="55"/>
                  </a:lnTo>
                  <a:lnTo>
                    <a:pt x="37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2" y="51"/>
                  </a:lnTo>
                  <a:lnTo>
                    <a:pt x="42" y="53"/>
                  </a:lnTo>
                  <a:lnTo>
                    <a:pt x="41" y="59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8" y="70"/>
                  </a:lnTo>
                  <a:lnTo>
                    <a:pt x="36" y="74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5" y="73"/>
                  </a:lnTo>
                  <a:lnTo>
                    <a:pt x="32" y="78"/>
                  </a:lnTo>
                  <a:lnTo>
                    <a:pt x="31" y="81"/>
                  </a:lnTo>
                  <a:lnTo>
                    <a:pt x="28" y="85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2" y="94"/>
                  </a:lnTo>
                  <a:lnTo>
                    <a:pt x="22" y="96"/>
                  </a:lnTo>
                  <a:lnTo>
                    <a:pt x="22" y="99"/>
                  </a:lnTo>
                  <a:lnTo>
                    <a:pt x="21" y="104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2"/>
                  </a:lnTo>
                  <a:lnTo>
                    <a:pt x="12" y="126"/>
                  </a:lnTo>
                  <a:lnTo>
                    <a:pt x="12" y="133"/>
                  </a:lnTo>
                  <a:lnTo>
                    <a:pt x="11" y="138"/>
                  </a:lnTo>
                  <a:lnTo>
                    <a:pt x="10" y="143"/>
                  </a:lnTo>
                  <a:lnTo>
                    <a:pt x="9" y="148"/>
                  </a:lnTo>
                  <a:lnTo>
                    <a:pt x="6" y="153"/>
                  </a:lnTo>
                  <a:lnTo>
                    <a:pt x="7" y="157"/>
                  </a:lnTo>
                  <a:lnTo>
                    <a:pt x="7" y="158"/>
                  </a:lnTo>
                  <a:lnTo>
                    <a:pt x="9" y="157"/>
                  </a:lnTo>
                  <a:lnTo>
                    <a:pt x="5" y="167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5" y="186"/>
                  </a:lnTo>
                  <a:lnTo>
                    <a:pt x="6" y="187"/>
                  </a:lnTo>
                  <a:lnTo>
                    <a:pt x="7" y="187"/>
                  </a:lnTo>
                  <a:lnTo>
                    <a:pt x="9" y="186"/>
                  </a:lnTo>
                  <a:lnTo>
                    <a:pt x="11" y="18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5" name="Freeform 2213"/>
            <p:cNvSpPr>
              <a:spLocks/>
            </p:cNvSpPr>
            <p:nvPr/>
          </p:nvSpPr>
          <p:spPr bwMode="auto">
            <a:xfrm>
              <a:off x="1579" y="522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6" name="Freeform 2214"/>
            <p:cNvSpPr>
              <a:spLocks/>
            </p:cNvSpPr>
            <p:nvPr/>
          </p:nvSpPr>
          <p:spPr bwMode="auto">
            <a:xfrm>
              <a:off x="1474" y="739"/>
              <a:ext cx="6" cy="12"/>
            </a:xfrm>
            <a:custGeom>
              <a:avLst/>
              <a:gdLst>
                <a:gd name="T0" fmla="*/ 1 w 6"/>
                <a:gd name="T1" fmla="*/ 5 h 12"/>
                <a:gd name="T2" fmla="*/ 0 w 6"/>
                <a:gd name="T3" fmla="*/ 10 h 12"/>
                <a:gd name="T4" fmla="*/ 0 w 6"/>
                <a:gd name="T5" fmla="*/ 12 h 12"/>
                <a:gd name="T6" fmla="*/ 1 w 6"/>
                <a:gd name="T7" fmla="*/ 12 h 12"/>
                <a:gd name="T8" fmla="*/ 4 w 6"/>
                <a:gd name="T9" fmla="*/ 5 h 12"/>
                <a:gd name="T10" fmla="*/ 6 w 6"/>
                <a:gd name="T11" fmla="*/ 0 h 12"/>
                <a:gd name="T12" fmla="*/ 5 w 6"/>
                <a:gd name="T13" fmla="*/ 0 h 12"/>
                <a:gd name="T14" fmla="*/ 4 w 6"/>
                <a:gd name="T15" fmla="*/ 3 h 12"/>
                <a:gd name="T16" fmla="*/ 1 w 6"/>
                <a:gd name="T17" fmla="*/ 5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2">
                  <a:moveTo>
                    <a:pt x="1" y="5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4" y="5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7" name="Freeform 2215"/>
            <p:cNvSpPr>
              <a:spLocks/>
            </p:cNvSpPr>
            <p:nvPr/>
          </p:nvSpPr>
          <p:spPr bwMode="auto">
            <a:xfrm>
              <a:off x="1540" y="577"/>
              <a:ext cx="1" cy="5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3 h 5"/>
                <a:gd name="T6" fmla="*/ 1 w 1"/>
                <a:gd name="T7" fmla="*/ 2 h 5"/>
                <a:gd name="T8" fmla="*/ 1 w 1"/>
                <a:gd name="T9" fmla="*/ 1 h 5"/>
                <a:gd name="T10" fmla="*/ 1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8" name="Freeform 2216"/>
            <p:cNvSpPr>
              <a:spLocks/>
            </p:cNvSpPr>
            <p:nvPr/>
          </p:nvSpPr>
          <p:spPr bwMode="auto">
            <a:xfrm>
              <a:off x="1478" y="762"/>
              <a:ext cx="2" cy="5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5 h 5"/>
                <a:gd name="T4" fmla="*/ 1 w 2"/>
                <a:gd name="T5" fmla="*/ 3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39" name="Freeform 2217"/>
            <p:cNvSpPr>
              <a:spLocks/>
            </p:cNvSpPr>
            <p:nvPr/>
          </p:nvSpPr>
          <p:spPr bwMode="auto">
            <a:xfrm>
              <a:off x="1474" y="773"/>
              <a:ext cx="4" cy="4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4 h 4"/>
                <a:gd name="T4" fmla="*/ 3 w 4"/>
                <a:gd name="T5" fmla="*/ 2 h 4"/>
                <a:gd name="T6" fmla="*/ 4 w 4"/>
                <a:gd name="T7" fmla="*/ 0 h 4"/>
                <a:gd name="T8" fmla="*/ 1 w 4"/>
                <a:gd name="T9" fmla="*/ 1 h 4"/>
                <a:gd name="T10" fmla="*/ 0 w 4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1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0" name="Freeform 2218"/>
            <p:cNvSpPr>
              <a:spLocks/>
            </p:cNvSpPr>
            <p:nvPr/>
          </p:nvSpPr>
          <p:spPr bwMode="auto">
            <a:xfrm>
              <a:off x="1479" y="757"/>
              <a:ext cx="9" cy="15"/>
            </a:xfrm>
            <a:custGeom>
              <a:avLst/>
              <a:gdLst>
                <a:gd name="T0" fmla="*/ 8 w 9"/>
                <a:gd name="T1" fmla="*/ 0 h 15"/>
                <a:gd name="T2" fmla="*/ 5 w 9"/>
                <a:gd name="T3" fmla="*/ 2 h 15"/>
                <a:gd name="T4" fmla="*/ 4 w 9"/>
                <a:gd name="T5" fmla="*/ 5 h 15"/>
                <a:gd name="T6" fmla="*/ 4 w 9"/>
                <a:gd name="T7" fmla="*/ 7 h 15"/>
                <a:gd name="T8" fmla="*/ 1 w 9"/>
                <a:gd name="T9" fmla="*/ 10 h 15"/>
                <a:gd name="T10" fmla="*/ 0 w 9"/>
                <a:gd name="T11" fmla="*/ 13 h 15"/>
                <a:gd name="T12" fmla="*/ 0 w 9"/>
                <a:gd name="T13" fmla="*/ 15 h 15"/>
                <a:gd name="T14" fmla="*/ 1 w 9"/>
                <a:gd name="T15" fmla="*/ 15 h 15"/>
                <a:gd name="T16" fmla="*/ 3 w 9"/>
                <a:gd name="T17" fmla="*/ 13 h 15"/>
                <a:gd name="T18" fmla="*/ 3 w 9"/>
                <a:gd name="T19" fmla="*/ 12 h 15"/>
                <a:gd name="T20" fmla="*/ 3 w 9"/>
                <a:gd name="T21" fmla="*/ 11 h 15"/>
                <a:gd name="T22" fmla="*/ 3 w 9"/>
                <a:gd name="T23" fmla="*/ 8 h 15"/>
                <a:gd name="T24" fmla="*/ 5 w 9"/>
                <a:gd name="T25" fmla="*/ 6 h 15"/>
                <a:gd name="T26" fmla="*/ 8 w 9"/>
                <a:gd name="T27" fmla="*/ 3 h 15"/>
                <a:gd name="T28" fmla="*/ 9 w 9"/>
                <a:gd name="T29" fmla="*/ 1 h 15"/>
                <a:gd name="T30" fmla="*/ 8 w 9"/>
                <a:gd name="T31" fmla="*/ 1 h 15"/>
                <a:gd name="T32" fmla="*/ 8 w 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lnTo>
                    <a:pt x="5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1" name="Freeform 2219"/>
            <p:cNvSpPr>
              <a:spLocks/>
            </p:cNvSpPr>
            <p:nvPr/>
          </p:nvSpPr>
          <p:spPr bwMode="auto">
            <a:xfrm>
              <a:off x="1490" y="763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1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2" name="Freeform 2220"/>
            <p:cNvSpPr>
              <a:spLocks/>
            </p:cNvSpPr>
            <p:nvPr/>
          </p:nvSpPr>
          <p:spPr bwMode="auto">
            <a:xfrm>
              <a:off x="1439" y="708"/>
              <a:ext cx="74" cy="128"/>
            </a:xfrm>
            <a:custGeom>
              <a:avLst/>
              <a:gdLst>
                <a:gd name="T0" fmla="*/ 50 w 74"/>
                <a:gd name="T1" fmla="*/ 23 h 128"/>
                <a:gd name="T2" fmla="*/ 45 w 74"/>
                <a:gd name="T3" fmla="*/ 33 h 128"/>
                <a:gd name="T4" fmla="*/ 39 w 74"/>
                <a:gd name="T5" fmla="*/ 49 h 128"/>
                <a:gd name="T6" fmla="*/ 35 w 74"/>
                <a:gd name="T7" fmla="*/ 54 h 128"/>
                <a:gd name="T8" fmla="*/ 31 w 74"/>
                <a:gd name="T9" fmla="*/ 60 h 128"/>
                <a:gd name="T10" fmla="*/ 26 w 74"/>
                <a:gd name="T11" fmla="*/ 65 h 128"/>
                <a:gd name="T12" fmla="*/ 21 w 74"/>
                <a:gd name="T13" fmla="*/ 74 h 128"/>
                <a:gd name="T14" fmla="*/ 18 w 74"/>
                <a:gd name="T15" fmla="*/ 80 h 128"/>
                <a:gd name="T16" fmla="*/ 14 w 74"/>
                <a:gd name="T17" fmla="*/ 86 h 128"/>
                <a:gd name="T18" fmla="*/ 8 w 74"/>
                <a:gd name="T19" fmla="*/ 96 h 128"/>
                <a:gd name="T20" fmla="*/ 7 w 74"/>
                <a:gd name="T21" fmla="*/ 102 h 128"/>
                <a:gd name="T22" fmla="*/ 4 w 74"/>
                <a:gd name="T23" fmla="*/ 102 h 128"/>
                <a:gd name="T24" fmla="*/ 2 w 74"/>
                <a:gd name="T25" fmla="*/ 106 h 128"/>
                <a:gd name="T26" fmla="*/ 0 w 74"/>
                <a:gd name="T27" fmla="*/ 111 h 128"/>
                <a:gd name="T28" fmla="*/ 3 w 74"/>
                <a:gd name="T29" fmla="*/ 111 h 128"/>
                <a:gd name="T30" fmla="*/ 3 w 74"/>
                <a:gd name="T31" fmla="*/ 127 h 128"/>
                <a:gd name="T32" fmla="*/ 8 w 74"/>
                <a:gd name="T33" fmla="*/ 121 h 128"/>
                <a:gd name="T34" fmla="*/ 8 w 74"/>
                <a:gd name="T35" fmla="*/ 118 h 128"/>
                <a:gd name="T36" fmla="*/ 7 w 74"/>
                <a:gd name="T37" fmla="*/ 121 h 128"/>
                <a:gd name="T38" fmla="*/ 7 w 74"/>
                <a:gd name="T39" fmla="*/ 117 h 128"/>
                <a:gd name="T40" fmla="*/ 9 w 74"/>
                <a:gd name="T41" fmla="*/ 111 h 128"/>
                <a:gd name="T42" fmla="*/ 15 w 74"/>
                <a:gd name="T43" fmla="*/ 106 h 128"/>
                <a:gd name="T44" fmla="*/ 24 w 74"/>
                <a:gd name="T45" fmla="*/ 91 h 128"/>
                <a:gd name="T46" fmla="*/ 30 w 74"/>
                <a:gd name="T47" fmla="*/ 85 h 128"/>
                <a:gd name="T48" fmla="*/ 34 w 74"/>
                <a:gd name="T49" fmla="*/ 76 h 128"/>
                <a:gd name="T50" fmla="*/ 41 w 74"/>
                <a:gd name="T51" fmla="*/ 71 h 128"/>
                <a:gd name="T52" fmla="*/ 44 w 74"/>
                <a:gd name="T53" fmla="*/ 65 h 128"/>
                <a:gd name="T54" fmla="*/ 48 w 74"/>
                <a:gd name="T55" fmla="*/ 62 h 128"/>
                <a:gd name="T56" fmla="*/ 53 w 74"/>
                <a:gd name="T57" fmla="*/ 55 h 128"/>
                <a:gd name="T58" fmla="*/ 56 w 74"/>
                <a:gd name="T59" fmla="*/ 48 h 128"/>
                <a:gd name="T60" fmla="*/ 60 w 74"/>
                <a:gd name="T61" fmla="*/ 38 h 128"/>
                <a:gd name="T62" fmla="*/ 66 w 74"/>
                <a:gd name="T63" fmla="*/ 29 h 128"/>
                <a:gd name="T64" fmla="*/ 70 w 74"/>
                <a:gd name="T65" fmla="*/ 18 h 128"/>
                <a:gd name="T66" fmla="*/ 74 w 74"/>
                <a:gd name="T67" fmla="*/ 2 h 128"/>
                <a:gd name="T68" fmla="*/ 71 w 74"/>
                <a:gd name="T69" fmla="*/ 0 h 128"/>
                <a:gd name="T70" fmla="*/ 66 w 74"/>
                <a:gd name="T71" fmla="*/ 3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128">
                  <a:moveTo>
                    <a:pt x="66" y="3"/>
                  </a:moveTo>
                  <a:lnTo>
                    <a:pt x="50" y="23"/>
                  </a:lnTo>
                  <a:lnTo>
                    <a:pt x="49" y="29"/>
                  </a:lnTo>
                  <a:lnTo>
                    <a:pt x="45" y="33"/>
                  </a:lnTo>
                  <a:lnTo>
                    <a:pt x="40" y="41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5" y="54"/>
                  </a:lnTo>
                  <a:lnTo>
                    <a:pt x="33" y="59"/>
                  </a:lnTo>
                  <a:lnTo>
                    <a:pt x="31" y="60"/>
                  </a:lnTo>
                  <a:lnTo>
                    <a:pt x="29" y="61"/>
                  </a:lnTo>
                  <a:lnTo>
                    <a:pt x="26" y="65"/>
                  </a:lnTo>
                  <a:lnTo>
                    <a:pt x="24" y="70"/>
                  </a:lnTo>
                  <a:lnTo>
                    <a:pt x="21" y="74"/>
                  </a:lnTo>
                  <a:lnTo>
                    <a:pt x="19" y="79"/>
                  </a:lnTo>
                  <a:lnTo>
                    <a:pt x="18" y="80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3" y="89"/>
                  </a:lnTo>
                  <a:lnTo>
                    <a:pt x="8" y="96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5" y="101"/>
                  </a:lnTo>
                  <a:lnTo>
                    <a:pt x="4" y="102"/>
                  </a:lnTo>
                  <a:lnTo>
                    <a:pt x="4" y="103"/>
                  </a:lnTo>
                  <a:lnTo>
                    <a:pt x="2" y="106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4" y="115"/>
                  </a:lnTo>
                  <a:lnTo>
                    <a:pt x="3" y="127"/>
                  </a:lnTo>
                  <a:lnTo>
                    <a:pt x="3" y="128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7" y="121"/>
                  </a:lnTo>
                  <a:lnTo>
                    <a:pt x="4" y="123"/>
                  </a:lnTo>
                  <a:lnTo>
                    <a:pt x="7" y="117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20" y="98"/>
                  </a:lnTo>
                  <a:lnTo>
                    <a:pt x="24" y="91"/>
                  </a:lnTo>
                  <a:lnTo>
                    <a:pt x="28" y="86"/>
                  </a:lnTo>
                  <a:lnTo>
                    <a:pt x="30" y="85"/>
                  </a:lnTo>
                  <a:lnTo>
                    <a:pt x="33" y="80"/>
                  </a:lnTo>
                  <a:lnTo>
                    <a:pt x="34" y="76"/>
                  </a:lnTo>
                  <a:lnTo>
                    <a:pt x="38" y="72"/>
                  </a:lnTo>
                  <a:lnTo>
                    <a:pt x="41" y="71"/>
                  </a:lnTo>
                  <a:lnTo>
                    <a:pt x="44" y="67"/>
                  </a:lnTo>
                  <a:lnTo>
                    <a:pt x="44" y="65"/>
                  </a:lnTo>
                  <a:lnTo>
                    <a:pt x="46" y="62"/>
                  </a:lnTo>
                  <a:lnTo>
                    <a:pt x="48" y="62"/>
                  </a:lnTo>
                  <a:lnTo>
                    <a:pt x="50" y="60"/>
                  </a:lnTo>
                  <a:lnTo>
                    <a:pt x="53" y="55"/>
                  </a:lnTo>
                  <a:lnTo>
                    <a:pt x="53" y="52"/>
                  </a:lnTo>
                  <a:lnTo>
                    <a:pt x="56" y="48"/>
                  </a:lnTo>
                  <a:lnTo>
                    <a:pt x="59" y="43"/>
                  </a:lnTo>
                  <a:lnTo>
                    <a:pt x="60" y="38"/>
                  </a:lnTo>
                  <a:lnTo>
                    <a:pt x="62" y="34"/>
                  </a:lnTo>
                  <a:lnTo>
                    <a:pt x="66" y="29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3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3" name="Freeform 2221"/>
            <p:cNvSpPr>
              <a:spLocks/>
            </p:cNvSpPr>
            <p:nvPr/>
          </p:nvSpPr>
          <p:spPr bwMode="auto">
            <a:xfrm>
              <a:off x="1508" y="574"/>
              <a:ext cx="2" cy="5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1 w 2"/>
                <a:gd name="T9" fmla="*/ 4 h 5"/>
                <a:gd name="T10" fmla="*/ 0 w 2"/>
                <a:gd name="T11" fmla="*/ 4 h 5"/>
                <a:gd name="T12" fmla="*/ 1 w 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4" name="Freeform 2222"/>
            <p:cNvSpPr>
              <a:spLocks/>
            </p:cNvSpPr>
            <p:nvPr/>
          </p:nvSpPr>
          <p:spPr bwMode="auto">
            <a:xfrm>
              <a:off x="1508" y="583"/>
              <a:ext cx="1" cy="4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1 h 4"/>
                <a:gd name="T4" fmla="*/ 0 w 1"/>
                <a:gd name="T5" fmla="*/ 2 h 4"/>
                <a:gd name="T6" fmla="*/ 0 w 1"/>
                <a:gd name="T7" fmla="*/ 4 h 4"/>
                <a:gd name="T8" fmla="*/ 0 w 1"/>
                <a:gd name="T9" fmla="*/ 2 h 4"/>
                <a:gd name="T10" fmla="*/ 1 w 1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5" name="Freeform 2223"/>
            <p:cNvSpPr>
              <a:spLocks/>
            </p:cNvSpPr>
            <p:nvPr/>
          </p:nvSpPr>
          <p:spPr bwMode="auto">
            <a:xfrm>
              <a:off x="1521" y="58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6" name="Freeform 2224"/>
            <p:cNvSpPr>
              <a:spLocks/>
            </p:cNvSpPr>
            <p:nvPr/>
          </p:nvSpPr>
          <p:spPr bwMode="auto">
            <a:xfrm>
              <a:off x="1487" y="538"/>
              <a:ext cx="58" cy="137"/>
            </a:xfrm>
            <a:custGeom>
              <a:avLst/>
              <a:gdLst>
                <a:gd name="T0" fmla="*/ 8 w 58"/>
                <a:gd name="T1" fmla="*/ 134 h 137"/>
                <a:gd name="T2" fmla="*/ 9 w 58"/>
                <a:gd name="T3" fmla="*/ 128 h 137"/>
                <a:gd name="T4" fmla="*/ 12 w 58"/>
                <a:gd name="T5" fmla="*/ 126 h 137"/>
                <a:gd name="T6" fmla="*/ 9 w 58"/>
                <a:gd name="T7" fmla="*/ 124 h 137"/>
                <a:gd name="T8" fmla="*/ 9 w 58"/>
                <a:gd name="T9" fmla="*/ 114 h 137"/>
                <a:gd name="T10" fmla="*/ 13 w 58"/>
                <a:gd name="T11" fmla="*/ 111 h 137"/>
                <a:gd name="T12" fmla="*/ 16 w 58"/>
                <a:gd name="T13" fmla="*/ 98 h 137"/>
                <a:gd name="T14" fmla="*/ 17 w 58"/>
                <a:gd name="T15" fmla="*/ 85 h 137"/>
                <a:gd name="T16" fmla="*/ 19 w 58"/>
                <a:gd name="T17" fmla="*/ 75 h 137"/>
                <a:gd name="T18" fmla="*/ 19 w 58"/>
                <a:gd name="T19" fmla="*/ 67 h 137"/>
                <a:gd name="T20" fmla="*/ 21 w 58"/>
                <a:gd name="T21" fmla="*/ 72 h 137"/>
                <a:gd name="T22" fmla="*/ 26 w 58"/>
                <a:gd name="T23" fmla="*/ 52 h 137"/>
                <a:gd name="T24" fmla="*/ 28 w 58"/>
                <a:gd name="T25" fmla="*/ 50 h 137"/>
                <a:gd name="T26" fmla="*/ 29 w 58"/>
                <a:gd name="T27" fmla="*/ 46 h 137"/>
                <a:gd name="T28" fmla="*/ 32 w 58"/>
                <a:gd name="T29" fmla="*/ 45 h 137"/>
                <a:gd name="T30" fmla="*/ 39 w 58"/>
                <a:gd name="T31" fmla="*/ 36 h 137"/>
                <a:gd name="T32" fmla="*/ 47 w 58"/>
                <a:gd name="T33" fmla="*/ 25 h 137"/>
                <a:gd name="T34" fmla="*/ 49 w 58"/>
                <a:gd name="T35" fmla="*/ 24 h 137"/>
                <a:gd name="T36" fmla="*/ 48 w 58"/>
                <a:gd name="T37" fmla="*/ 19 h 137"/>
                <a:gd name="T38" fmla="*/ 42 w 58"/>
                <a:gd name="T39" fmla="*/ 29 h 137"/>
                <a:gd name="T40" fmla="*/ 41 w 58"/>
                <a:gd name="T41" fmla="*/ 30 h 137"/>
                <a:gd name="T42" fmla="*/ 44 w 58"/>
                <a:gd name="T43" fmla="*/ 20 h 137"/>
                <a:gd name="T44" fmla="*/ 52 w 58"/>
                <a:gd name="T45" fmla="*/ 15 h 137"/>
                <a:gd name="T46" fmla="*/ 55 w 58"/>
                <a:gd name="T47" fmla="*/ 9 h 137"/>
                <a:gd name="T48" fmla="*/ 55 w 58"/>
                <a:gd name="T49" fmla="*/ 8 h 137"/>
                <a:gd name="T50" fmla="*/ 54 w 58"/>
                <a:gd name="T51" fmla="*/ 8 h 137"/>
                <a:gd name="T52" fmla="*/ 55 w 58"/>
                <a:gd name="T53" fmla="*/ 4 h 137"/>
                <a:gd name="T54" fmla="*/ 55 w 58"/>
                <a:gd name="T55" fmla="*/ 0 h 137"/>
                <a:gd name="T56" fmla="*/ 50 w 58"/>
                <a:gd name="T57" fmla="*/ 6 h 137"/>
                <a:gd name="T58" fmla="*/ 49 w 58"/>
                <a:gd name="T59" fmla="*/ 4 h 137"/>
                <a:gd name="T60" fmla="*/ 47 w 58"/>
                <a:gd name="T61" fmla="*/ 8 h 137"/>
                <a:gd name="T62" fmla="*/ 47 w 58"/>
                <a:gd name="T63" fmla="*/ 10 h 137"/>
                <a:gd name="T64" fmla="*/ 43 w 58"/>
                <a:gd name="T65" fmla="*/ 12 h 137"/>
                <a:gd name="T66" fmla="*/ 46 w 58"/>
                <a:gd name="T67" fmla="*/ 14 h 137"/>
                <a:gd name="T68" fmla="*/ 52 w 58"/>
                <a:gd name="T69" fmla="*/ 8 h 137"/>
                <a:gd name="T70" fmla="*/ 50 w 58"/>
                <a:gd name="T71" fmla="*/ 11 h 137"/>
                <a:gd name="T72" fmla="*/ 41 w 58"/>
                <a:gd name="T73" fmla="*/ 17 h 137"/>
                <a:gd name="T74" fmla="*/ 38 w 58"/>
                <a:gd name="T75" fmla="*/ 17 h 137"/>
                <a:gd name="T76" fmla="*/ 33 w 58"/>
                <a:gd name="T77" fmla="*/ 25 h 137"/>
                <a:gd name="T78" fmla="*/ 28 w 58"/>
                <a:gd name="T79" fmla="*/ 32 h 137"/>
                <a:gd name="T80" fmla="*/ 23 w 58"/>
                <a:gd name="T81" fmla="*/ 35 h 137"/>
                <a:gd name="T82" fmla="*/ 24 w 58"/>
                <a:gd name="T83" fmla="*/ 36 h 137"/>
                <a:gd name="T84" fmla="*/ 28 w 58"/>
                <a:gd name="T85" fmla="*/ 32 h 137"/>
                <a:gd name="T86" fmla="*/ 23 w 58"/>
                <a:gd name="T87" fmla="*/ 42 h 137"/>
                <a:gd name="T88" fmla="*/ 21 w 58"/>
                <a:gd name="T89" fmla="*/ 50 h 137"/>
                <a:gd name="T90" fmla="*/ 17 w 58"/>
                <a:gd name="T91" fmla="*/ 52 h 137"/>
                <a:gd name="T92" fmla="*/ 12 w 58"/>
                <a:gd name="T93" fmla="*/ 60 h 137"/>
                <a:gd name="T94" fmla="*/ 9 w 58"/>
                <a:gd name="T95" fmla="*/ 62 h 137"/>
                <a:gd name="T96" fmla="*/ 9 w 58"/>
                <a:gd name="T97" fmla="*/ 68 h 137"/>
                <a:gd name="T98" fmla="*/ 6 w 58"/>
                <a:gd name="T99" fmla="*/ 80 h 137"/>
                <a:gd name="T100" fmla="*/ 5 w 58"/>
                <a:gd name="T101" fmla="*/ 87 h 137"/>
                <a:gd name="T102" fmla="*/ 3 w 58"/>
                <a:gd name="T103" fmla="*/ 99 h 137"/>
                <a:gd name="T104" fmla="*/ 1 w 58"/>
                <a:gd name="T105" fmla="*/ 112 h 137"/>
                <a:gd name="T106" fmla="*/ 5 w 58"/>
                <a:gd name="T107" fmla="*/ 114 h 137"/>
                <a:gd name="T108" fmla="*/ 0 w 58"/>
                <a:gd name="T109" fmla="*/ 132 h 137"/>
                <a:gd name="T110" fmla="*/ 9 w 58"/>
                <a:gd name="T111" fmla="*/ 137 h 1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137">
                  <a:moveTo>
                    <a:pt x="11" y="134"/>
                  </a:moveTo>
                  <a:lnTo>
                    <a:pt x="9" y="135"/>
                  </a:lnTo>
                  <a:lnTo>
                    <a:pt x="8" y="134"/>
                  </a:lnTo>
                  <a:lnTo>
                    <a:pt x="8" y="133"/>
                  </a:lnTo>
                  <a:lnTo>
                    <a:pt x="9" y="129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6"/>
                  </a:lnTo>
                  <a:lnTo>
                    <a:pt x="11" y="126"/>
                  </a:lnTo>
                  <a:lnTo>
                    <a:pt x="11" y="124"/>
                  </a:lnTo>
                  <a:lnTo>
                    <a:pt x="9" y="124"/>
                  </a:lnTo>
                  <a:lnTo>
                    <a:pt x="9" y="121"/>
                  </a:lnTo>
                  <a:lnTo>
                    <a:pt x="11" y="117"/>
                  </a:lnTo>
                  <a:lnTo>
                    <a:pt x="9" y="114"/>
                  </a:lnTo>
                  <a:lnTo>
                    <a:pt x="12" y="111"/>
                  </a:lnTo>
                  <a:lnTo>
                    <a:pt x="12" y="112"/>
                  </a:lnTo>
                  <a:lnTo>
                    <a:pt x="13" y="111"/>
                  </a:lnTo>
                  <a:lnTo>
                    <a:pt x="14" y="109"/>
                  </a:lnTo>
                  <a:lnTo>
                    <a:pt x="14" y="104"/>
                  </a:lnTo>
                  <a:lnTo>
                    <a:pt x="16" y="98"/>
                  </a:lnTo>
                  <a:lnTo>
                    <a:pt x="17" y="92"/>
                  </a:lnTo>
                  <a:lnTo>
                    <a:pt x="17" y="88"/>
                  </a:lnTo>
                  <a:lnTo>
                    <a:pt x="17" y="85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19" y="72"/>
                  </a:lnTo>
                  <a:lnTo>
                    <a:pt x="18" y="68"/>
                  </a:lnTo>
                  <a:lnTo>
                    <a:pt x="19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1" y="72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8" y="47"/>
                  </a:lnTo>
                  <a:lnTo>
                    <a:pt x="29" y="46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2"/>
                  </a:lnTo>
                  <a:lnTo>
                    <a:pt x="37" y="39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5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6" y="25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50" y="16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8" y="6"/>
                  </a:lnTo>
                  <a:lnTo>
                    <a:pt x="57" y="6"/>
                  </a:lnTo>
                  <a:lnTo>
                    <a:pt x="55" y="8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5" y="4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4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0" y="11"/>
                  </a:lnTo>
                  <a:lnTo>
                    <a:pt x="48" y="14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8" y="17"/>
                  </a:lnTo>
                  <a:lnTo>
                    <a:pt x="37" y="20"/>
                  </a:lnTo>
                  <a:lnTo>
                    <a:pt x="36" y="22"/>
                  </a:lnTo>
                  <a:lnTo>
                    <a:pt x="33" y="25"/>
                  </a:lnTo>
                  <a:lnTo>
                    <a:pt x="29" y="30"/>
                  </a:lnTo>
                  <a:lnTo>
                    <a:pt x="31" y="31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3" y="35"/>
                  </a:lnTo>
                  <a:lnTo>
                    <a:pt x="22" y="36"/>
                  </a:lnTo>
                  <a:lnTo>
                    <a:pt x="23" y="37"/>
                  </a:lnTo>
                  <a:lnTo>
                    <a:pt x="24" y="36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3" y="46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9" y="47"/>
                  </a:lnTo>
                  <a:lnTo>
                    <a:pt x="17" y="52"/>
                  </a:lnTo>
                  <a:lnTo>
                    <a:pt x="16" y="55"/>
                  </a:lnTo>
                  <a:lnTo>
                    <a:pt x="13" y="57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9" y="68"/>
                  </a:lnTo>
                  <a:lnTo>
                    <a:pt x="8" y="72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3" y="91"/>
                  </a:lnTo>
                  <a:lnTo>
                    <a:pt x="5" y="96"/>
                  </a:lnTo>
                  <a:lnTo>
                    <a:pt x="3" y="99"/>
                  </a:lnTo>
                  <a:lnTo>
                    <a:pt x="3" y="104"/>
                  </a:lnTo>
                  <a:lnTo>
                    <a:pt x="2" y="108"/>
                  </a:lnTo>
                  <a:lnTo>
                    <a:pt x="1" y="112"/>
                  </a:lnTo>
                  <a:lnTo>
                    <a:pt x="2" y="114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2" y="122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7"/>
                  </a:lnTo>
                  <a:lnTo>
                    <a:pt x="11" y="13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7" name="Freeform 2225"/>
            <p:cNvSpPr>
              <a:spLocks/>
            </p:cNvSpPr>
            <p:nvPr/>
          </p:nvSpPr>
          <p:spPr bwMode="auto">
            <a:xfrm>
              <a:off x="1467" y="712"/>
              <a:ext cx="5" cy="7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1 w 5"/>
                <a:gd name="T5" fmla="*/ 7 h 7"/>
                <a:gd name="T6" fmla="*/ 2 w 5"/>
                <a:gd name="T7" fmla="*/ 4 h 7"/>
                <a:gd name="T8" fmla="*/ 5 w 5"/>
                <a:gd name="T9" fmla="*/ 0 h 7"/>
                <a:gd name="T10" fmla="*/ 2 w 5"/>
                <a:gd name="T11" fmla="*/ 1 h 7"/>
                <a:gd name="T12" fmla="*/ 0 w 5"/>
                <a:gd name="T13" fmla="*/ 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7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8" name="Freeform 2226"/>
            <p:cNvSpPr>
              <a:spLocks/>
            </p:cNvSpPr>
            <p:nvPr/>
          </p:nvSpPr>
          <p:spPr bwMode="auto">
            <a:xfrm>
              <a:off x="1503" y="582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1 h 3"/>
                <a:gd name="T10" fmla="*/ 1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9" name="Freeform 2227"/>
            <p:cNvSpPr>
              <a:spLocks/>
            </p:cNvSpPr>
            <p:nvPr/>
          </p:nvSpPr>
          <p:spPr bwMode="auto">
            <a:xfrm>
              <a:off x="1473" y="72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0 h 3"/>
                <a:gd name="T6" fmla="*/ 1 w 2"/>
                <a:gd name="T7" fmla="*/ 2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0" name="Freeform 2228"/>
            <p:cNvSpPr>
              <a:spLocks/>
            </p:cNvSpPr>
            <p:nvPr/>
          </p:nvSpPr>
          <p:spPr bwMode="auto">
            <a:xfrm>
              <a:off x="1472" y="738"/>
              <a:ext cx="2" cy="4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1 w 2"/>
                <a:gd name="T5" fmla="*/ 1 h 4"/>
                <a:gd name="T6" fmla="*/ 2 w 2"/>
                <a:gd name="T7" fmla="*/ 0 h 4"/>
                <a:gd name="T8" fmla="*/ 1 w 2"/>
                <a:gd name="T9" fmla="*/ 1 h 4"/>
                <a:gd name="T10" fmla="*/ 0 w 2"/>
                <a:gd name="T11" fmla="*/ 3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1" name="Freeform 2229"/>
            <p:cNvSpPr>
              <a:spLocks/>
            </p:cNvSpPr>
            <p:nvPr/>
          </p:nvSpPr>
          <p:spPr bwMode="auto">
            <a:xfrm>
              <a:off x="1475" y="724"/>
              <a:ext cx="7" cy="13"/>
            </a:xfrm>
            <a:custGeom>
              <a:avLst/>
              <a:gdLst>
                <a:gd name="T0" fmla="*/ 4 w 7"/>
                <a:gd name="T1" fmla="*/ 0 h 13"/>
                <a:gd name="T2" fmla="*/ 3 w 7"/>
                <a:gd name="T3" fmla="*/ 3 h 13"/>
                <a:gd name="T4" fmla="*/ 3 w 7"/>
                <a:gd name="T5" fmla="*/ 5 h 13"/>
                <a:gd name="T6" fmla="*/ 3 w 7"/>
                <a:gd name="T7" fmla="*/ 7 h 13"/>
                <a:gd name="T8" fmla="*/ 0 w 7"/>
                <a:gd name="T9" fmla="*/ 9 h 13"/>
                <a:gd name="T10" fmla="*/ 0 w 7"/>
                <a:gd name="T11" fmla="*/ 12 h 13"/>
                <a:gd name="T12" fmla="*/ 0 w 7"/>
                <a:gd name="T13" fmla="*/ 13 h 13"/>
                <a:gd name="T14" fmla="*/ 3 w 7"/>
                <a:gd name="T15" fmla="*/ 13 h 13"/>
                <a:gd name="T16" fmla="*/ 3 w 7"/>
                <a:gd name="T17" fmla="*/ 12 h 13"/>
                <a:gd name="T18" fmla="*/ 2 w 7"/>
                <a:gd name="T19" fmla="*/ 10 h 13"/>
                <a:gd name="T20" fmla="*/ 2 w 7"/>
                <a:gd name="T21" fmla="*/ 8 h 13"/>
                <a:gd name="T22" fmla="*/ 4 w 7"/>
                <a:gd name="T23" fmla="*/ 5 h 13"/>
                <a:gd name="T24" fmla="*/ 5 w 7"/>
                <a:gd name="T25" fmla="*/ 4 h 13"/>
                <a:gd name="T26" fmla="*/ 7 w 7"/>
                <a:gd name="T27" fmla="*/ 2 h 13"/>
                <a:gd name="T28" fmla="*/ 5 w 7"/>
                <a:gd name="T29" fmla="*/ 2 h 13"/>
                <a:gd name="T30" fmla="*/ 4 w 7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2" name="Freeform 2230"/>
            <p:cNvSpPr>
              <a:spLocks/>
            </p:cNvSpPr>
            <p:nvPr/>
          </p:nvSpPr>
          <p:spPr bwMode="auto">
            <a:xfrm>
              <a:off x="1474" y="741"/>
              <a:ext cx="3" cy="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3" name="Freeform 2231"/>
            <p:cNvSpPr>
              <a:spLocks/>
            </p:cNvSpPr>
            <p:nvPr/>
          </p:nvSpPr>
          <p:spPr bwMode="auto">
            <a:xfrm>
              <a:off x="1485" y="729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3 h 4"/>
                <a:gd name="T4" fmla="*/ 2 w 2"/>
                <a:gd name="T5" fmla="*/ 0 h 4"/>
                <a:gd name="T6" fmla="*/ 0 w 2"/>
                <a:gd name="T7" fmla="*/ 2 h 4"/>
                <a:gd name="T8" fmla="*/ 0 w 2"/>
                <a:gd name="T9" fmla="*/ 3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4" name="Freeform 2232"/>
            <p:cNvSpPr>
              <a:spLocks/>
            </p:cNvSpPr>
            <p:nvPr/>
          </p:nvSpPr>
          <p:spPr bwMode="auto">
            <a:xfrm>
              <a:off x="1441" y="685"/>
              <a:ext cx="54" cy="99"/>
            </a:xfrm>
            <a:custGeom>
              <a:avLst/>
              <a:gdLst>
                <a:gd name="T0" fmla="*/ 41 w 54"/>
                <a:gd name="T1" fmla="*/ 10 h 99"/>
                <a:gd name="T2" fmla="*/ 36 w 54"/>
                <a:gd name="T3" fmla="*/ 23 h 99"/>
                <a:gd name="T4" fmla="*/ 31 w 54"/>
                <a:gd name="T5" fmla="*/ 34 h 99"/>
                <a:gd name="T6" fmla="*/ 29 w 54"/>
                <a:gd name="T7" fmla="*/ 41 h 99"/>
                <a:gd name="T8" fmla="*/ 27 w 54"/>
                <a:gd name="T9" fmla="*/ 47 h 99"/>
                <a:gd name="T10" fmla="*/ 23 w 54"/>
                <a:gd name="T11" fmla="*/ 49 h 99"/>
                <a:gd name="T12" fmla="*/ 19 w 54"/>
                <a:gd name="T13" fmla="*/ 56 h 99"/>
                <a:gd name="T14" fmla="*/ 16 w 54"/>
                <a:gd name="T15" fmla="*/ 62 h 99"/>
                <a:gd name="T16" fmla="*/ 13 w 54"/>
                <a:gd name="T17" fmla="*/ 64 h 99"/>
                <a:gd name="T18" fmla="*/ 11 w 54"/>
                <a:gd name="T19" fmla="*/ 68 h 99"/>
                <a:gd name="T20" fmla="*/ 5 w 54"/>
                <a:gd name="T21" fmla="*/ 79 h 99"/>
                <a:gd name="T22" fmla="*/ 5 w 54"/>
                <a:gd name="T23" fmla="*/ 77 h 99"/>
                <a:gd name="T24" fmla="*/ 2 w 54"/>
                <a:gd name="T25" fmla="*/ 79 h 99"/>
                <a:gd name="T26" fmla="*/ 0 w 54"/>
                <a:gd name="T27" fmla="*/ 83 h 99"/>
                <a:gd name="T28" fmla="*/ 1 w 54"/>
                <a:gd name="T29" fmla="*/ 83 h 99"/>
                <a:gd name="T30" fmla="*/ 2 w 54"/>
                <a:gd name="T31" fmla="*/ 88 h 99"/>
                <a:gd name="T32" fmla="*/ 0 w 54"/>
                <a:gd name="T33" fmla="*/ 99 h 99"/>
                <a:gd name="T34" fmla="*/ 6 w 54"/>
                <a:gd name="T35" fmla="*/ 93 h 99"/>
                <a:gd name="T36" fmla="*/ 5 w 54"/>
                <a:gd name="T37" fmla="*/ 94 h 99"/>
                <a:gd name="T38" fmla="*/ 5 w 54"/>
                <a:gd name="T39" fmla="*/ 90 h 99"/>
                <a:gd name="T40" fmla="*/ 7 w 54"/>
                <a:gd name="T41" fmla="*/ 87 h 99"/>
                <a:gd name="T42" fmla="*/ 13 w 54"/>
                <a:gd name="T43" fmla="*/ 84 h 99"/>
                <a:gd name="T44" fmla="*/ 19 w 54"/>
                <a:gd name="T45" fmla="*/ 75 h 99"/>
                <a:gd name="T46" fmla="*/ 24 w 54"/>
                <a:gd name="T47" fmla="*/ 69 h 99"/>
                <a:gd name="T48" fmla="*/ 28 w 54"/>
                <a:gd name="T49" fmla="*/ 64 h 99"/>
                <a:gd name="T50" fmla="*/ 33 w 54"/>
                <a:gd name="T51" fmla="*/ 59 h 99"/>
                <a:gd name="T52" fmla="*/ 38 w 54"/>
                <a:gd name="T53" fmla="*/ 56 h 99"/>
                <a:gd name="T54" fmla="*/ 41 w 54"/>
                <a:gd name="T55" fmla="*/ 51 h 99"/>
                <a:gd name="T56" fmla="*/ 42 w 54"/>
                <a:gd name="T57" fmla="*/ 52 h 99"/>
                <a:gd name="T58" fmla="*/ 46 w 54"/>
                <a:gd name="T59" fmla="*/ 46 h 99"/>
                <a:gd name="T60" fmla="*/ 47 w 54"/>
                <a:gd name="T61" fmla="*/ 38 h 99"/>
                <a:gd name="T62" fmla="*/ 49 w 54"/>
                <a:gd name="T63" fmla="*/ 31 h 99"/>
                <a:gd name="T64" fmla="*/ 52 w 54"/>
                <a:gd name="T65" fmla="*/ 22 h 99"/>
                <a:gd name="T66" fmla="*/ 53 w 54"/>
                <a:gd name="T67" fmla="*/ 13 h 99"/>
                <a:gd name="T68" fmla="*/ 53 w 54"/>
                <a:gd name="T69" fmla="*/ 1 h 99"/>
                <a:gd name="T70" fmla="*/ 49 w 54"/>
                <a:gd name="T71" fmla="*/ 0 h 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" h="99">
                  <a:moveTo>
                    <a:pt x="46" y="2"/>
                  </a:moveTo>
                  <a:lnTo>
                    <a:pt x="41" y="10"/>
                  </a:lnTo>
                  <a:lnTo>
                    <a:pt x="36" y="20"/>
                  </a:lnTo>
                  <a:lnTo>
                    <a:pt x="36" y="23"/>
                  </a:lnTo>
                  <a:lnTo>
                    <a:pt x="33" y="28"/>
                  </a:lnTo>
                  <a:lnTo>
                    <a:pt x="31" y="34"/>
                  </a:lnTo>
                  <a:lnTo>
                    <a:pt x="31" y="39"/>
                  </a:lnTo>
                  <a:lnTo>
                    <a:pt x="29" y="41"/>
                  </a:lnTo>
                  <a:lnTo>
                    <a:pt x="28" y="44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3" y="49"/>
                  </a:lnTo>
                  <a:lnTo>
                    <a:pt x="22" y="52"/>
                  </a:lnTo>
                  <a:lnTo>
                    <a:pt x="19" y="56"/>
                  </a:lnTo>
                  <a:lnTo>
                    <a:pt x="17" y="58"/>
                  </a:lnTo>
                  <a:lnTo>
                    <a:pt x="16" y="62"/>
                  </a:lnTo>
                  <a:lnTo>
                    <a:pt x="14" y="63"/>
                  </a:lnTo>
                  <a:lnTo>
                    <a:pt x="13" y="64"/>
                  </a:lnTo>
                  <a:lnTo>
                    <a:pt x="12" y="67"/>
                  </a:lnTo>
                  <a:lnTo>
                    <a:pt x="11" y="68"/>
                  </a:lnTo>
                  <a:lnTo>
                    <a:pt x="6" y="74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2" y="8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11" y="85"/>
                  </a:lnTo>
                  <a:lnTo>
                    <a:pt x="13" y="84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4" y="69"/>
                  </a:lnTo>
                  <a:lnTo>
                    <a:pt x="27" y="68"/>
                  </a:lnTo>
                  <a:lnTo>
                    <a:pt x="28" y="64"/>
                  </a:lnTo>
                  <a:lnTo>
                    <a:pt x="29" y="62"/>
                  </a:lnTo>
                  <a:lnTo>
                    <a:pt x="33" y="59"/>
                  </a:lnTo>
                  <a:lnTo>
                    <a:pt x="37" y="58"/>
                  </a:lnTo>
                  <a:lnTo>
                    <a:pt x="38" y="56"/>
                  </a:lnTo>
                  <a:lnTo>
                    <a:pt x="38" y="53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6" y="46"/>
                  </a:lnTo>
                  <a:lnTo>
                    <a:pt x="44" y="43"/>
                  </a:lnTo>
                  <a:lnTo>
                    <a:pt x="47" y="38"/>
                  </a:lnTo>
                  <a:lnTo>
                    <a:pt x="49" y="34"/>
                  </a:lnTo>
                  <a:lnTo>
                    <a:pt x="49" y="31"/>
                  </a:lnTo>
                  <a:lnTo>
                    <a:pt x="51" y="27"/>
                  </a:lnTo>
                  <a:lnTo>
                    <a:pt x="52" y="22"/>
                  </a:lnTo>
                  <a:lnTo>
                    <a:pt x="53" y="17"/>
                  </a:lnTo>
                  <a:lnTo>
                    <a:pt x="53" y="13"/>
                  </a:lnTo>
                  <a:lnTo>
                    <a:pt x="54" y="10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5" name="Freeform 2233"/>
            <p:cNvSpPr>
              <a:spLocks/>
            </p:cNvSpPr>
            <p:nvPr/>
          </p:nvSpPr>
          <p:spPr bwMode="auto">
            <a:xfrm>
              <a:off x="1490" y="567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6" name="Freeform 2234"/>
            <p:cNvSpPr>
              <a:spLocks/>
            </p:cNvSpPr>
            <p:nvPr/>
          </p:nvSpPr>
          <p:spPr bwMode="auto">
            <a:xfrm>
              <a:off x="1492" y="572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7" name="Freeform 2235"/>
            <p:cNvSpPr>
              <a:spLocks/>
            </p:cNvSpPr>
            <p:nvPr/>
          </p:nvSpPr>
          <p:spPr bwMode="auto">
            <a:xfrm>
              <a:off x="1477" y="549"/>
              <a:ext cx="37" cy="71"/>
            </a:xfrm>
            <a:custGeom>
              <a:avLst/>
              <a:gdLst>
                <a:gd name="T0" fmla="*/ 8 w 37"/>
                <a:gd name="T1" fmla="*/ 67 h 71"/>
                <a:gd name="T2" fmla="*/ 12 w 37"/>
                <a:gd name="T3" fmla="*/ 65 h 71"/>
                <a:gd name="T4" fmla="*/ 10 w 37"/>
                <a:gd name="T5" fmla="*/ 62 h 71"/>
                <a:gd name="T6" fmla="*/ 12 w 37"/>
                <a:gd name="T7" fmla="*/ 56 h 71"/>
                <a:gd name="T8" fmla="*/ 15 w 37"/>
                <a:gd name="T9" fmla="*/ 56 h 71"/>
                <a:gd name="T10" fmla="*/ 16 w 37"/>
                <a:gd name="T11" fmla="*/ 47 h 71"/>
                <a:gd name="T12" fmla="*/ 16 w 37"/>
                <a:gd name="T13" fmla="*/ 42 h 71"/>
                <a:gd name="T14" fmla="*/ 16 w 37"/>
                <a:gd name="T15" fmla="*/ 38 h 71"/>
                <a:gd name="T16" fmla="*/ 17 w 37"/>
                <a:gd name="T17" fmla="*/ 36 h 71"/>
                <a:gd name="T18" fmla="*/ 22 w 37"/>
                <a:gd name="T19" fmla="*/ 29 h 71"/>
                <a:gd name="T20" fmla="*/ 22 w 37"/>
                <a:gd name="T21" fmla="*/ 28 h 71"/>
                <a:gd name="T22" fmla="*/ 22 w 37"/>
                <a:gd name="T23" fmla="*/ 26 h 71"/>
                <a:gd name="T24" fmla="*/ 22 w 37"/>
                <a:gd name="T25" fmla="*/ 25 h 71"/>
                <a:gd name="T26" fmla="*/ 24 w 37"/>
                <a:gd name="T27" fmla="*/ 25 h 71"/>
                <a:gd name="T28" fmla="*/ 29 w 37"/>
                <a:gd name="T29" fmla="*/ 20 h 71"/>
                <a:gd name="T30" fmla="*/ 32 w 37"/>
                <a:gd name="T31" fmla="*/ 15 h 71"/>
                <a:gd name="T32" fmla="*/ 34 w 37"/>
                <a:gd name="T33" fmla="*/ 13 h 71"/>
                <a:gd name="T34" fmla="*/ 32 w 37"/>
                <a:gd name="T35" fmla="*/ 14 h 71"/>
                <a:gd name="T36" fmla="*/ 28 w 37"/>
                <a:gd name="T37" fmla="*/ 18 h 71"/>
                <a:gd name="T38" fmla="*/ 29 w 37"/>
                <a:gd name="T39" fmla="*/ 14 h 71"/>
                <a:gd name="T40" fmla="*/ 33 w 37"/>
                <a:gd name="T41" fmla="*/ 10 h 71"/>
                <a:gd name="T42" fmla="*/ 36 w 37"/>
                <a:gd name="T43" fmla="*/ 6 h 71"/>
                <a:gd name="T44" fmla="*/ 37 w 37"/>
                <a:gd name="T45" fmla="*/ 5 h 71"/>
                <a:gd name="T46" fmla="*/ 34 w 37"/>
                <a:gd name="T47" fmla="*/ 6 h 71"/>
                <a:gd name="T48" fmla="*/ 34 w 37"/>
                <a:gd name="T49" fmla="*/ 3 h 71"/>
                <a:gd name="T50" fmla="*/ 36 w 37"/>
                <a:gd name="T51" fmla="*/ 0 h 71"/>
                <a:gd name="T52" fmla="*/ 31 w 37"/>
                <a:gd name="T53" fmla="*/ 1 h 71"/>
                <a:gd name="T54" fmla="*/ 29 w 37"/>
                <a:gd name="T55" fmla="*/ 1 h 71"/>
                <a:gd name="T56" fmla="*/ 27 w 37"/>
                <a:gd name="T57" fmla="*/ 4 h 71"/>
                <a:gd name="T58" fmla="*/ 28 w 37"/>
                <a:gd name="T59" fmla="*/ 6 h 71"/>
                <a:gd name="T60" fmla="*/ 33 w 37"/>
                <a:gd name="T61" fmla="*/ 4 h 71"/>
                <a:gd name="T62" fmla="*/ 32 w 37"/>
                <a:gd name="T63" fmla="*/ 8 h 71"/>
                <a:gd name="T64" fmla="*/ 26 w 37"/>
                <a:gd name="T65" fmla="*/ 8 h 71"/>
                <a:gd name="T66" fmla="*/ 23 w 37"/>
                <a:gd name="T67" fmla="*/ 9 h 71"/>
                <a:gd name="T68" fmla="*/ 19 w 37"/>
                <a:gd name="T69" fmla="*/ 14 h 71"/>
                <a:gd name="T70" fmla="*/ 17 w 37"/>
                <a:gd name="T71" fmla="*/ 15 h 71"/>
                <a:gd name="T72" fmla="*/ 15 w 37"/>
                <a:gd name="T73" fmla="*/ 18 h 71"/>
                <a:gd name="T74" fmla="*/ 18 w 37"/>
                <a:gd name="T75" fmla="*/ 16 h 71"/>
                <a:gd name="T76" fmla="*/ 17 w 37"/>
                <a:gd name="T77" fmla="*/ 23 h 71"/>
                <a:gd name="T78" fmla="*/ 15 w 37"/>
                <a:gd name="T79" fmla="*/ 26 h 71"/>
                <a:gd name="T80" fmla="*/ 12 w 37"/>
                <a:gd name="T81" fmla="*/ 25 h 71"/>
                <a:gd name="T82" fmla="*/ 10 w 37"/>
                <a:gd name="T83" fmla="*/ 30 h 71"/>
                <a:gd name="T84" fmla="*/ 8 w 37"/>
                <a:gd name="T85" fmla="*/ 30 h 71"/>
                <a:gd name="T86" fmla="*/ 6 w 37"/>
                <a:gd name="T87" fmla="*/ 33 h 71"/>
                <a:gd name="T88" fmla="*/ 5 w 37"/>
                <a:gd name="T89" fmla="*/ 39 h 71"/>
                <a:gd name="T90" fmla="*/ 2 w 37"/>
                <a:gd name="T91" fmla="*/ 45 h 71"/>
                <a:gd name="T92" fmla="*/ 2 w 37"/>
                <a:gd name="T93" fmla="*/ 52 h 71"/>
                <a:gd name="T94" fmla="*/ 2 w 37"/>
                <a:gd name="T95" fmla="*/ 57 h 71"/>
                <a:gd name="T96" fmla="*/ 0 w 37"/>
                <a:gd name="T97" fmla="*/ 66 h 71"/>
                <a:gd name="T98" fmla="*/ 10 w 37"/>
                <a:gd name="T99" fmla="*/ 70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71">
                  <a:moveTo>
                    <a:pt x="10" y="70"/>
                  </a:moveTo>
                  <a:lnTo>
                    <a:pt x="8" y="69"/>
                  </a:lnTo>
                  <a:lnTo>
                    <a:pt x="8" y="67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5" y="56"/>
                  </a:lnTo>
                  <a:lnTo>
                    <a:pt x="13" y="52"/>
                  </a:lnTo>
                  <a:lnTo>
                    <a:pt x="15" y="51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7" y="40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8" y="39"/>
                  </a:lnTo>
                  <a:lnTo>
                    <a:pt x="22" y="29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5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5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1" y="6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4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6" y="35"/>
                  </a:lnTo>
                  <a:lnTo>
                    <a:pt x="5" y="39"/>
                  </a:lnTo>
                  <a:lnTo>
                    <a:pt x="2" y="41"/>
                  </a:lnTo>
                  <a:lnTo>
                    <a:pt x="3" y="42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0" y="66"/>
                  </a:lnTo>
                  <a:lnTo>
                    <a:pt x="5" y="70"/>
                  </a:lnTo>
                  <a:lnTo>
                    <a:pt x="8" y="71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8" name="Freeform 2236"/>
            <p:cNvSpPr>
              <a:spLocks/>
            </p:cNvSpPr>
            <p:nvPr/>
          </p:nvSpPr>
          <p:spPr bwMode="auto">
            <a:xfrm>
              <a:off x="1460" y="635"/>
              <a:ext cx="3" cy="5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5 h 5"/>
                <a:gd name="T4" fmla="*/ 2 w 3"/>
                <a:gd name="T5" fmla="*/ 5 h 5"/>
                <a:gd name="T6" fmla="*/ 2 w 3"/>
                <a:gd name="T7" fmla="*/ 2 h 5"/>
                <a:gd name="T8" fmla="*/ 3 w 3"/>
                <a:gd name="T9" fmla="*/ 0 h 5"/>
                <a:gd name="T10" fmla="*/ 2 w 3"/>
                <a:gd name="T11" fmla="*/ 1 h 5"/>
                <a:gd name="T12" fmla="*/ 0 w 3"/>
                <a:gd name="T13" fmla="*/ 2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9" name="Freeform 2237"/>
            <p:cNvSpPr>
              <a:spLocks/>
            </p:cNvSpPr>
            <p:nvPr/>
          </p:nvSpPr>
          <p:spPr bwMode="auto">
            <a:xfrm>
              <a:off x="1488" y="569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60" name="Freeform 2238"/>
            <p:cNvSpPr>
              <a:spLocks/>
            </p:cNvSpPr>
            <p:nvPr/>
          </p:nvSpPr>
          <p:spPr bwMode="auto">
            <a:xfrm>
              <a:off x="1469" y="646"/>
              <a:ext cx="1" cy="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1 w 1"/>
                <a:gd name="T5" fmla="*/ 1 h 3"/>
                <a:gd name="T6" fmla="*/ 0 w 1"/>
                <a:gd name="T7" fmla="*/ 0 h 3"/>
                <a:gd name="T8" fmla="*/ 0 w 1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61" name="Freeform 2239"/>
            <p:cNvSpPr>
              <a:spLocks/>
            </p:cNvSpPr>
            <p:nvPr/>
          </p:nvSpPr>
          <p:spPr bwMode="auto">
            <a:xfrm>
              <a:off x="1470" y="6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1 h 3"/>
                <a:gd name="T6" fmla="*/ 2 w 2"/>
                <a:gd name="T7" fmla="*/ 0 h 3"/>
                <a:gd name="T8" fmla="*/ 0 w 2"/>
                <a:gd name="T9" fmla="*/ 1 h 3"/>
                <a:gd name="T10" fmla="*/ 0 w 2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62" name="Freeform 2240"/>
            <p:cNvSpPr>
              <a:spLocks/>
            </p:cNvSpPr>
            <p:nvPr/>
          </p:nvSpPr>
          <p:spPr bwMode="auto">
            <a:xfrm>
              <a:off x="1472" y="645"/>
              <a:ext cx="3" cy="6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4 h 6"/>
                <a:gd name="T8" fmla="*/ 0 w 3"/>
                <a:gd name="T9" fmla="*/ 5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5 h 6"/>
                <a:gd name="T16" fmla="*/ 1 w 3"/>
                <a:gd name="T17" fmla="*/ 5 h 6"/>
                <a:gd name="T18" fmla="*/ 1 w 3"/>
                <a:gd name="T19" fmla="*/ 4 h 6"/>
                <a:gd name="T20" fmla="*/ 2 w 3"/>
                <a:gd name="T21" fmla="*/ 2 h 6"/>
                <a:gd name="T22" fmla="*/ 3 w 3"/>
                <a:gd name="T23" fmla="*/ 1 h 6"/>
                <a:gd name="T24" fmla="*/ 3 w 3"/>
                <a:gd name="T25" fmla="*/ 0 h 6"/>
                <a:gd name="T26" fmla="*/ 2 w 3"/>
                <a:gd name="T27" fmla="*/ 0 h 6"/>
                <a:gd name="T28" fmla="*/ 1 w 3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63" name="Freeform 2241"/>
            <p:cNvSpPr>
              <a:spLocks/>
            </p:cNvSpPr>
            <p:nvPr/>
          </p:nvSpPr>
          <p:spPr bwMode="auto">
            <a:xfrm>
              <a:off x="1478" y="64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64" name="Freeform 2242"/>
            <p:cNvSpPr>
              <a:spLocks/>
            </p:cNvSpPr>
            <p:nvPr/>
          </p:nvSpPr>
          <p:spPr bwMode="auto">
            <a:xfrm>
              <a:off x="1480" y="649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65" name="Freeform 2243"/>
            <p:cNvSpPr>
              <a:spLocks/>
            </p:cNvSpPr>
            <p:nvPr/>
          </p:nvSpPr>
          <p:spPr bwMode="auto">
            <a:xfrm>
              <a:off x="1453" y="624"/>
              <a:ext cx="31" cy="54"/>
            </a:xfrm>
            <a:custGeom>
              <a:avLst/>
              <a:gdLst>
                <a:gd name="T0" fmla="*/ 19 w 31"/>
                <a:gd name="T1" fmla="*/ 4 h 54"/>
                <a:gd name="T2" fmla="*/ 15 w 31"/>
                <a:gd name="T3" fmla="*/ 11 h 54"/>
                <a:gd name="T4" fmla="*/ 12 w 31"/>
                <a:gd name="T5" fmla="*/ 16 h 54"/>
                <a:gd name="T6" fmla="*/ 12 w 31"/>
                <a:gd name="T7" fmla="*/ 20 h 54"/>
                <a:gd name="T8" fmla="*/ 11 w 31"/>
                <a:gd name="T9" fmla="*/ 23 h 54"/>
                <a:gd name="T10" fmla="*/ 9 w 31"/>
                <a:gd name="T11" fmla="*/ 25 h 54"/>
                <a:gd name="T12" fmla="*/ 7 w 31"/>
                <a:gd name="T13" fmla="*/ 28 h 54"/>
                <a:gd name="T14" fmla="*/ 6 w 31"/>
                <a:gd name="T15" fmla="*/ 32 h 54"/>
                <a:gd name="T16" fmla="*/ 5 w 31"/>
                <a:gd name="T17" fmla="*/ 33 h 54"/>
                <a:gd name="T18" fmla="*/ 4 w 31"/>
                <a:gd name="T19" fmla="*/ 36 h 54"/>
                <a:gd name="T20" fmla="*/ 2 w 31"/>
                <a:gd name="T21" fmla="*/ 42 h 54"/>
                <a:gd name="T22" fmla="*/ 0 w 31"/>
                <a:gd name="T23" fmla="*/ 43 h 54"/>
                <a:gd name="T24" fmla="*/ 1 w 31"/>
                <a:gd name="T25" fmla="*/ 46 h 54"/>
                <a:gd name="T26" fmla="*/ 5 w 31"/>
                <a:gd name="T27" fmla="*/ 48 h 54"/>
                <a:gd name="T28" fmla="*/ 9 w 31"/>
                <a:gd name="T29" fmla="*/ 54 h 54"/>
                <a:gd name="T30" fmla="*/ 10 w 31"/>
                <a:gd name="T31" fmla="*/ 51 h 54"/>
                <a:gd name="T32" fmla="*/ 7 w 31"/>
                <a:gd name="T33" fmla="*/ 52 h 54"/>
                <a:gd name="T34" fmla="*/ 9 w 31"/>
                <a:gd name="T35" fmla="*/ 48 h 54"/>
                <a:gd name="T36" fmla="*/ 10 w 31"/>
                <a:gd name="T37" fmla="*/ 46 h 54"/>
                <a:gd name="T38" fmla="*/ 14 w 31"/>
                <a:gd name="T39" fmla="*/ 42 h 54"/>
                <a:gd name="T40" fmla="*/ 16 w 31"/>
                <a:gd name="T41" fmla="*/ 37 h 54"/>
                <a:gd name="T42" fmla="*/ 19 w 31"/>
                <a:gd name="T43" fmla="*/ 35 h 54"/>
                <a:gd name="T44" fmla="*/ 21 w 31"/>
                <a:gd name="T45" fmla="*/ 31 h 54"/>
                <a:gd name="T46" fmla="*/ 24 w 31"/>
                <a:gd name="T47" fmla="*/ 30 h 54"/>
                <a:gd name="T48" fmla="*/ 25 w 31"/>
                <a:gd name="T49" fmla="*/ 27 h 54"/>
                <a:gd name="T50" fmla="*/ 27 w 31"/>
                <a:gd name="T51" fmla="*/ 26 h 54"/>
                <a:gd name="T52" fmla="*/ 26 w 31"/>
                <a:gd name="T53" fmla="*/ 23 h 54"/>
                <a:gd name="T54" fmla="*/ 29 w 31"/>
                <a:gd name="T55" fmla="*/ 18 h 54"/>
                <a:gd name="T56" fmla="*/ 30 w 31"/>
                <a:gd name="T57" fmla="*/ 15 h 54"/>
                <a:gd name="T58" fmla="*/ 31 w 31"/>
                <a:gd name="T59" fmla="*/ 11 h 54"/>
                <a:gd name="T60" fmla="*/ 31 w 31"/>
                <a:gd name="T61" fmla="*/ 1 h 54"/>
                <a:gd name="T62" fmla="*/ 24 w 31"/>
                <a:gd name="T63" fmla="*/ 1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24" y="1"/>
                  </a:moveTo>
                  <a:lnTo>
                    <a:pt x="19" y="4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7" y="52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2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7" y="36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5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6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079" name="Rectangle 2244"/>
          <p:cNvSpPr>
            <a:spLocks noChangeArrowheads="1"/>
          </p:cNvSpPr>
          <p:nvPr/>
        </p:nvSpPr>
        <p:spPr bwMode="auto">
          <a:xfrm>
            <a:off x="6815138" y="4246563"/>
            <a:ext cx="1744662" cy="2184400"/>
          </a:xfrm>
          <a:prstGeom prst="rect">
            <a:avLst/>
          </a:prstGeom>
          <a:gradFill rotWithShape="0">
            <a:gsLst>
              <a:gs pos="0">
                <a:srgbClr val="460E7B"/>
              </a:gs>
              <a:gs pos="100000">
                <a:srgbClr val="200639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080" name="Group 2245"/>
          <p:cNvGrpSpPr>
            <a:grpSpLocks/>
          </p:cNvGrpSpPr>
          <p:nvPr/>
        </p:nvGrpSpPr>
        <p:grpSpPr bwMode="auto">
          <a:xfrm>
            <a:off x="7048500" y="4537075"/>
            <a:ext cx="1268413" cy="1592263"/>
            <a:chOff x="3287" y="1562"/>
            <a:chExt cx="559" cy="703"/>
          </a:xfrm>
        </p:grpSpPr>
        <p:sp>
          <p:nvSpPr>
            <p:cNvPr id="3277" name="Freeform 2246"/>
            <p:cNvSpPr>
              <a:spLocks/>
            </p:cNvSpPr>
            <p:nvPr/>
          </p:nvSpPr>
          <p:spPr bwMode="auto">
            <a:xfrm>
              <a:off x="3312" y="1574"/>
              <a:ext cx="172" cy="58"/>
            </a:xfrm>
            <a:custGeom>
              <a:avLst/>
              <a:gdLst>
                <a:gd name="T0" fmla="*/ 0 w 172"/>
                <a:gd name="T1" fmla="*/ 58 h 58"/>
                <a:gd name="T2" fmla="*/ 0 w 172"/>
                <a:gd name="T3" fmla="*/ 58 h 58"/>
                <a:gd name="T4" fmla="*/ 19 w 172"/>
                <a:gd name="T5" fmla="*/ 44 h 58"/>
                <a:gd name="T6" fmla="*/ 37 w 172"/>
                <a:gd name="T7" fmla="*/ 33 h 58"/>
                <a:gd name="T8" fmla="*/ 44 w 172"/>
                <a:gd name="T9" fmla="*/ 29 h 58"/>
                <a:gd name="T10" fmla="*/ 52 w 172"/>
                <a:gd name="T11" fmla="*/ 25 h 58"/>
                <a:gd name="T12" fmla="*/ 52 w 172"/>
                <a:gd name="T13" fmla="*/ 25 h 58"/>
                <a:gd name="T14" fmla="*/ 67 w 172"/>
                <a:gd name="T15" fmla="*/ 21 h 58"/>
                <a:gd name="T16" fmla="*/ 84 w 172"/>
                <a:gd name="T17" fmla="*/ 18 h 58"/>
                <a:gd name="T18" fmla="*/ 121 w 172"/>
                <a:gd name="T19" fmla="*/ 12 h 58"/>
                <a:gd name="T20" fmla="*/ 121 w 172"/>
                <a:gd name="T21" fmla="*/ 12 h 58"/>
                <a:gd name="T22" fmla="*/ 172 w 172"/>
                <a:gd name="T23" fmla="*/ 0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2" h="58">
                  <a:moveTo>
                    <a:pt x="0" y="58"/>
                  </a:moveTo>
                  <a:lnTo>
                    <a:pt x="0" y="58"/>
                  </a:lnTo>
                  <a:lnTo>
                    <a:pt x="19" y="44"/>
                  </a:lnTo>
                  <a:lnTo>
                    <a:pt x="37" y="33"/>
                  </a:lnTo>
                  <a:lnTo>
                    <a:pt x="44" y="29"/>
                  </a:lnTo>
                  <a:lnTo>
                    <a:pt x="52" y="25"/>
                  </a:lnTo>
                  <a:lnTo>
                    <a:pt x="67" y="21"/>
                  </a:lnTo>
                  <a:lnTo>
                    <a:pt x="84" y="18"/>
                  </a:lnTo>
                  <a:lnTo>
                    <a:pt x="121" y="12"/>
                  </a:lnTo>
                  <a:lnTo>
                    <a:pt x="17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8" name="Freeform 2247"/>
            <p:cNvSpPr>
              <a:spLocks/>
            </p:cNvSpPr>
            <p:nvPr/>
          </p:nvSpPr>
          <p:spPr bwMode="auto">
            <a:xfrm>
              <a:off x="3543" y="1891"/>
              <a:ext cx="272" cy="147"/>
            </a:xfrm>
            <a:custGeom>
              <a:avLst/>
              <a:gdLst>
                <a:gd name="T0" fmla="*/ 58 w 272"/>
                <a:gd name="T1" fmla="*/ 33 h 147"/>
                <a:gd name="T2" fmla="*/ 58 w 272"/>
                <a:gd name="T3" fmla="*/ 33 h 147"/>
                <a:gd name="T4" fmla="*/ 63 w 272"/>
                <a:gd name="T5" fmla="*/ 34 h 147"/>
                <a:gd name="T6" fmla="*/ 71 w 272"/>
                <a:gd name="T7" fmla="*/ 34 h 147"/>
                <a:gd name="T8" fmla="*/ 76 w 272"/>
                <a:gd name="T9" fmla="*/ 34 h 147"/>
                <a:gd name="T10" fmla="*/ 78 w 272"/>
                <a:gd name="T11" fmla="*/ 33 h 147"/>
                <a:gd name="T12" fmla="*/ 81 w 272"/>
                <a:gd name="T13" fmla="*/ 31 h 147"/>
                <a:gd name="T14" fmla="*/ 81 w 272"/>
                <a:gd name="T15" fmla="*/ 28 h 147"/>
                <a:gd name="T16" fmla="*/ 81 w 272"/>
                <a:gd name="T17" fmla="*/ 28 h 147"/>
                <a:gd name="T18" fmla="*/ 79 w 272"/>
                <a:gd name="T19" fmla="*/ 24 h 147"/>
                <a:gd name="T20" fmla="*/ 76 w 272"/>
                <a:gd name="T21" fmla="*/ 19 h 147"/>
                <a:gd name="T22" fmla="*/ 72 w 272"/>
                <a:gd name="T23" fmla="*/ 14 h 147"/>
                <a:gd name="T24" fmla="*/ 67 w 272"/>
                <a:gd name="T25" fmla="*/ 10 h 147"/>
                <a:gd name="T26" fmla="*/ 62 w 272"/>
                <a:gd name="T27" fmla="*/ 6 h 147"/>
                <a:gd name="T28" fmla="*/ 56 w 272"/>
                <a:gd name="T29" fmla="*/ 3 h 147"/>
                <a:gd name="T30" fmla="*/ 49 w 272"/>
                <a:gd name="T31" fmla="*/ 0 h 147"/>
                <a:gd name="T32" fmla="*/ 42 w 272"/>
                <a:gd name="T33" fmla="*/ 0 h 147"/>
                <a:gd name="T34" fmla="*/ 42 w 272"/>
                <a:gd name="T35" fmla="*/ 0 h 147"/>
                <a:gd name="T36" fmla="*/ 36 w 272"/>
                <a:gd name="T37" fmla="*/ 0 h 147"/>
                <a:gd name="T38" fmla="*/ 28 w 272"/>
                <a:gd name="T39" fmla="*/ 3 h 147"/>
                <a:gd name="T40" fmla="*/ 22 w 272"/>
                <a:gd name="T41" fmla="*/ 5 h 147"/>
                <a:gd name="T42" fmla="*/ 16 w 272"/>
                <a:gd name="T43" fmla="*/ 10 h 147"/>
                <a:gd name="T44" fmla="*/ 11 w 272"/>
                <a:gd name="T45" fmla="*/ 15 h 147"/>
                <a:gd name="T46" fmla="*/ 6 w 272"/>
                <a:gd name="T47" fmla="*/ 21 h 147"/>
                <a:gd name="T48" fmla="*/ 2 w 272"/>
                <a:gd name="T49" fmla="*/ 29 h 147"/>
                <a:gd name="T50" fmla="*/ 1 w 272"/>
                <a:gd name="T51" fmla="*/ 36 h 147"/>
                <a:gd name="T52" fmla="*/ 1 w 272"/>
                <a:gd name="T53" fmla="*/ 36 h 147"/>
                <a:gd name="T54" fmla="*/ 0 w 272"/>
                <a:gd name="T55" fmla="*/ 46 h 147"/>
                <a:gd name="T56" fmla="*/ 1 w 272"/>
                <a:gd name="T57" fmla="*/ 59 h 147"/>
                <a:gd name="T58" fmla="*/ 2 w 272"/>
                <a:gd name="T59" fmla="*/ 71 h 147"/>
                <a:gd name="T60" fmla="*/ 6 w 272"/>
                <a:gd name="T61" fmla="*/ 85 h 147"/>
                <a:gd name="T62" fmla="*/ 11 w 272"/>
                <a:gd name="T63" fmla="*/ 98 h 147"/>
                <a:gd name="T64" fmla="*/ 20 w 272"/>
                <a:gd name="T65" fmla="*/ 111 h 147"/>
                <a:gd name="T66" fmla="*/ 25 w 272"/>
                <a:gd name="T67" fmla="*/ 116 h 147"/>
                <a:gd name="T68" fmla="*/ 30 w 272"/>
                <a:gd name="T69" fmla="*/ 122 h 147"/>
                <a:gd name="T70" fmla="*/ 36 w 272"/>
                <a:gd name="T71" fmla="*/ 126 h 147"/>
                <a:gd name="T72" fmla="*/ 42 w 272"/>
                <a:gd name="T73" fmla="*/ 131 h 147"/>
                <a:gd name="T74" fmla="*/ 42 w 272"/>
                <a:gd name="T75" fmla="*/ 131 h 147"/>
                <a:gd name="T76" fmla="*/ 56 w 272"/>
                <a:gd name="T77" fmla="*/ 137 h 147"/>
                <a:gd name="T78" fmla="*/ 68 w 272"/>
                <a:gd name="T79" fmla="*/ 141 h 147"/>
                <a:gd name="T80" fmla="*/ 78 w 272"/>
                <a:gd name="T81" fmla="*/ 143 h 147"/>
                <a:gd name="T82" fmla="*/ 88 w 272"/>
                <a:gd name="T83" fmla="*/ 146 h 147"/>
                <a:gd name="T84" fmla="*/ 104 w 272"/>
                <a:gd name="T85" fmla="*/ 147 h 147"/>
                <a:gd name="T86" fmla="*/ 120 w 272"/>
                <a:gd name="T87" fmla="*/ 147 h 147"/>
                <a:gd name="T88" fmla="*/ 120 w 272"/>
                <a:gd name="T89" fmla="*/ 147 h 147"/>
                <a:gd name="T90" fmla="*/ 139 w 272"/>
                <a:gd name="T91" fmla="*/ 146 h 147"/>
                <a:gd name="T92" fmla="*/ 148 w 272"/>
                <a:gd name="T93" fmla="*/ 144 h 147"/>
                <a:gd name="T94" fmla="*/ 158 w 272"/>
                <a:gd name="T95" fmla="*/ 142 h 147"/>
                <a:gd name="T96" fmla="*/ 166 w 272"/>
                <a:gd name="T97" fmla="*/ 137 h 147"/>
                <a:gd name="T98" fmla="*/ 176 w 272"/>
                <a:gd name="T99" fmla="*/ 132 h 147"/>
                <a:gd name="T100" fmla="*/ 185 w 272"/>
                <a:gd name="T101" fmla="*/ 124 h 147"/>
                <a:gd name="T102" fmla="*/ 194 w 272"/>
                <a:gd name="T103" fmla="*/ 116 h 147"/>
                <a:gd name="T104" fmla="*/ 194 w 272"/>
                <a:gd name="T105" fmla="*/ 116 h 147"/>
                <a:gd name="T106" fmla="*/ 207 w 272"/>
                <a:gd name="T107" fmla="*/ 96 h 147"/>
                <a:gd name="T108" fmla="*/ 219 w 272"/>
                <a:gd name="T109" fmla="*/ 79 h 147"/>
                <a:gd name="T110" fmla="*/ 228 w 272"/>
                <a:gd name="T111" fmla="*/ 64 h 147"/>
                <a:gd name="T112" fmla="*/ 233 w 272"/>
                <a:gd name="T113" fmla="*/ 57 h 147"/>
                <a:gd name="T114" fmla="*/ 240 w 272"/>
                <a:gd name="T115" fmla="*/ 51 h 147"/>
                <a:gd name="T116" fmla="*/ 240 w 272"/>
                <a:gd name="T117" fmla="*/ 51 h 147"/>
                <a:gd name="T118" fmla="*/ 251 w 272"/>
                <a:gd name="T119" fmla="*/ 42 h 147"/>
                <a:gd name="T120" fmla="*/ 261 w 272"/>
                <a:gd name="T121" fmla="*/ 38 h 147"/>
                <a:gd name="T122" fmla="*/ 272 w 272"/>
                <a:gd name="T123" fmla="*/ 33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72" h="147">
                  <a:moveTo>
                    <a:pt x="58" y="33"/>
                  </a:moveTo>
                  <a:lnTo>
                    <a:pt x="58" y="33"/>
                  </a:lnTo>
                  <a:lnTo>
                    <a:pt x="63" y="34"/>
                  </a:lnTo>
                  <a:lnTo>
                    <a:pt x="71" y="34"/>
                  </a:lnTo>
                  <a:lnTo>
                    <a:pt x="76" y="34"/>
                  </a:lnTo>
                  <a:lnTo>
                    <a:pt x="78" y="33"/>
                  </a:lnTo>
                  <a:lnTo>
                    <a:pt x="81" y="31"/>
                  </a:lnTo>
                  <a:lnTo>
                    <a:pt x="81" y="28"/>
                  </a:lnTo>
                  <a:lnTo>
                    <a:pt x="79" y="24"/>
                  </a:lnTo>
                  <a:lnTo>
                    <a:pt x="76" y="19"/>
                  </a:lnTo>
                  <a:lnTo>
                    <a:pt x="72" y="14"/>
                  </a:lnTo>
                  <a:lnTo>
                    <a:pt x="67" y="10"/>
                  </a:lnTo>
                  <a:lnTo>
                    <a:pt x="62" y="6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3"/>
                  </a:lnTo>
                  <a:lnTo>
                    <a:pt x="22" y="5"/>
                  </a:lnTo>
                  <a:lnTo>
                    <a:pt x="16" y="10"/>
                  </a:lnTo>
                  <a:lnTo>
                    <a:pt x="11" y="15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9"/>
                  </a:lnTo>
                  <a:lnTo>
                    <a:pt x="2" y="71"/>
                  </a:lnTo>
                  <a:lnTo>
                    <a:pt x="6" y="85"/>
                  </a:lnTo>
                  <a:lnTo>
                    <a:pt x="11" y="98"/>
                  </a:lnTo>
                  <a:lnTo>
                    <a:pt x="20" y="111"/>
                  </a:lnTo>
                  <a:lnTo>
                    <a:pt x="25" y="116"/>
                  </a:lnTo>
                  <a:lnTo>
                    <a:pt x="30" y="122"/>
                  </a:lnTo>
                  <a:lnTo>
                    <a:pt x="36" y="126"/>
                  </a:lnTo>
                  <a:lnTo>
                    <a:pt x="42" y="131"/>
                  </a:lnTo>
                  <a:lnTo>
                    <a:pt x="56" y="137"/>
                  </a:lnTo>
                  <a:lnTo>
                    <a:pt x="68" y="141"/>
                  </a:lnTo>
                  <a:lnTo>
                    <a:pt x="78" y="143"/>
                  </a:lnTo>
                  <a:lnTo>
                    <a:pt x="88" y="146"/>
                  </a:lnTo>
                  <a:lnTo>
                    <a:pt x="104" y="147"/>
                  </a:lnTo>
                  <a:lnTo>
                    <a:pt x="120" y="147"/>
                  </a:lnTo>
                  <a:lnTo>
                    <a:pt x="139" y="146"/>
                  </a:lnTo>
                  <a:lnTo>
                    <a:pt x="148" y="144"/>
                  </a:lnTo>
                  <a:lnTo>
                    <a:pt x="158" y="142"/>
                  </a:lnTo>
                  <a:lnTo>
                    <a:pt x="166" y="137"/>
                  </a:lnTo>
                  <a:lnTo>
                    <a:pt x="176" y="132"/>
                  </a:lnTo>
                  <a:lnTo>
                    <a:pt x="185" y="124"/>
                  </a:lnTo>
                  <a:lnTo>
                    <a:pt x="194" y="116"/>
                  </a:lnTo>
                  <a:lnTo>
                    <a:pt x="207" y="96"/>
                  </a:lnTo>
                  <a:lnTo>
                    <a:pt x="219" y="79"/>
                  </a:lnTo>
                  <a:lnTo>
                    <a:pt x="228" y="64"/>
                  </a:lnTo>
                  <a:lnTo>
                    <a:pt x="233" y="57"/>
                  </a:lnTo>
                  <a:lnTo>
                    <a:pt x="240" y="51"/>
                  </a:lnTo>
                  <a:lnTo>
                    <a:pt x="251" y="42"/>
                  </a:lnTo>
                  <a:lnTo>
                    <a:pt x="261" y="38"/>
                  </a:lnTo>
                  <a:lnTo>
                    <a:pt x="272" y="33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" name="Freeform 2248"/>
            <p:cNvSpPr>
              <a:spLocks/>
            </p:cNvSpPr>
            <p:nvPr/>
          </p:nvSpPr>
          <p:spPr bwMode="auto">
            <a:xfrm>
              <a:off x="3590" y="1911"/>
              <a:ext cx="70" cy="40"/>
            </a:xfrm>
            <a:custGeom>
              <a:avLst/>
              <a:gdLst>
                <a:gd name="T0" fmla="*/ 24 w 70"/>
                <a:gd name="T1" fmla="*/ 3 h 40"/>
                <a:gd name="T2" fmla="*/ 24 w 70"/>
                <a:gd name="T3" fmla="*/ 3 h 40"/>
                <a:gd name="T4" fmla="*/ 11 w 70"/>
                <a:gd name="T5" fmla="*/ 3 h 40"/>
                <a:gd name="T6" fmla="*/ 4 w 70"/>
                <a:gd name="T7" fmla="*/ 5 h 40"/>
                <a:gd name="T8" fmla="*/ 1 w 70"/>
                <a:gd name="T9" fmla="*/ 8 h 40"/>
                <a:gd name="T10" fmla="*/ 0 w 70"/>
                <a:gd name="T11" fmla="*/ 10 h 40"/>
                <a:gd name="T12" fmla="*/ 0 w 70"/>
                <a:gd name="T13" fmla="*/ 10 h 40"/>
                <a:gd name="T14" fmla="*/ 2 w 70"/>
                <a:gd name="T15" fmla="*/ 18 h 40"/>
                <a:gd name="T16" fmla="*/ 7 w 70"/>
                <a:gd name="T17" fmla="*/ 26 h 40"/>
                <a:gd name="T18" fmla="*/ 11 w 70"/>
                <a:gd name="T19" fmla="*/ 31 h 40"/>
                <a:gd name="T20" fmla="*/ 15 w 70"/>
                <a:gd name="T21" fmla="*/ 35 h 40"/>
                <a:gd name="T22" fmla="*/ 19 w 70"/>
                <a:gd name="T23" fmla="*/ 37 h 40"/>
                <a:gd name="T24" fmla="*/ 24 w 70"/>
                <a:gd name="T25" fmla="*/ 39 h 40"/>
                <a:gd name="T26" fmla="*/ 24 w 70"/>
                <a:gd name="T27" fmla="*/ 39 h 40"/>
                <a:gd name="T28" fmla="*/ 32 w 70"/>
                <a:gd name="T29" fmla="*/ 40 h 40"/>
                <a:gd name="T30" fmla="*/ 42 w 70"/>
                <a:gd name="T31" fmla="*/ 39 h 40"/>
                <a:gd name="T32" fmla="*/ 52 w 70"/>
                <a:gd name="T33" fmla="*/ 35 h 40"/>
                <a:gd name="T34" fmla="*/ 62 w 70"/>
                <a:gd name="T35" fmla="*/ 30 h 40"/>
                <a:gd name="T36" fmla="*/ 62 w 70"/>
                <a:gd name="T37" fmla="*/ 30 h 40"/>
                <a:gd name="T38" fmla="*/ 66 w 70"/>
                <a:gd name="T39" fmla="*/ 26 h 40"/>
                <a:gd name="T40" fmla="*/ 68 w 70"/>
                <a:gd name="T41" fmla="*/ 24 h 40"/>
                <a:gd name="T42" fmla="*/ 68 w 70"/>
                <a:gd name="T43" fmla="*/ 20 h 40"/>
                <a:gd name="T44" fmla="*/ 70 w 70"/>
                <a:gd name="T45" fmla="*/ 16 h 40"/>
                <a:gd name="T46" fmla="*/ 67 w 70"/>
                <a:gd name="T47" fmla="*/ 10 h 40"/>
                <a:gd name="T48" fmla="*/ 65 w 70"/>
                <a:gd name="T49" fmla="*/ 5 h 40"/>
                <a:gd name="T50" fmla="*/ 65 w 70"/>
                <a:gd name="T51" fmla="*/ 5 h 40"/>
                <a:gd name="T52" fmla="*/ 62 w 70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0" h="40">
                  <a:moveTo>
                    <a:pt x="24" y="3"/>
                  </a:moveTo>
                  <a:lnTo>
                    <a:pt x="24" y="3"/>
                  </a:lnTo>
                  <a:lnTo>
                    <a:pt x="11" y="3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7" y="26"/>
                  </a:lnTo>
                  <a:lnTo>
                    <a:pt x="11" y="31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4" y="39"/>
                  </a:lnTo>
                  <a:lnTo>
                    <a:pt x="32" y="40"/>
                  </a:lnTo>
                  <a:lnTo>
                    <a:pt x="42" y="39"/>
                  </a:lnTo>
                  <a:lnTo>
                    <a:pt x="52" y="35"/>
                  </a:lnTo>
                  <a:lnTo>
                    <a:pt x="62" y="30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70" y="16"/>
                  </a:lnTo>
                  <a:lnTo>
                    <a:pt x="67" y="10"/>
                  </a:lnTo>
                  <a:lnTo>
                    <a:pt x="65" y="5"/>
                  </a:lnTo>
                  <a:lnTo>
                    <a:pt x="6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0" name="Freeform 2249"/>
            <p:cNvSpPr>
              <a:spLocks/>
            </p:cNvSpPr>
            <p:nvPr/>
          </p:nvSpPr>
          <p:spPr bwMode="auto">
            <a:xfrm>
              <a:off x="3518" y="1866"/>
              <a:ext cx="173" cy="202"/>
            </a:xfrm>
            <a:custGeom>
              <a:avLst/>
              <a:gdLst>
                <a:gd name="T0" fmla="*/ 87 w 173"/>
                <a:gd name="T1" fmla="*/ 69 h 202"/>
                <a:gd name="T2" fmla="*/ 87 w 173"/>
                <a:gd name="T3" fmla="*/ 69 h 202"/>
                <a:gd name="T4" fmla="*/ 91 w 173"/>
                <a:gd name="T5" fmla="*/ 70 h 202"/>
                <a:gd name="T6" fmla="*/ 99 w 173"/>
                <a:gd name="T7" fmla="*/ 70 h 202"/>
                <a:gd name="T8" fmla="*/ 103 w 173"/>
                <a:gd name="T9" fmla="*/ 70 h 202"/>
                <a:gd name="T10" fmla="*/ 108 w 173"/>
                <a:gd name="T11" fmla="*/ 69 h 202"/>
                <a:gd name="T12" fmla="*/ 112 w 173"/>
                <a:gd name="T13" fmla="*/ 67 h 202"/>
                <a:gd name="T14" fmla="*/ 113 w 173"/>
                <a:gd name="T15" fmla="*/ 65 h 202"/>
                <a:gd name="T16" fmla="*/ 113 w 173"/>
                <a:gd name="T17" fmla="*/ 65 h 202"/>
                <a:gd name="T18" fmla="*/ 114 w 173"/>
                <a:gd name="T19" fmla="*/ 61 h 202"/>
                <a:gd name="T20" fmla="*/ 113 w 173"/>
                <a:gd name="T21" fmla="*/ 55 h 202"/>
                <a:gd name="T22" fmla="*/ 113 w 173"/>
                <a:gd name="T23" fmla="*/ 49 h 202"/>
                <a:gd name="T24" fmla="*/ 111 w 173"/>
                <a:gd name="T25" fmla="*/ 43 h 202"/>
                <a:gd name="T26" fmla="*/ 107 w 173"/>
                <a:gd name="T27" fmla="*/ 36 h 202"/>
                <a:gd name="T28" fmla="*/ 104 w 173"/>
                <a:gd name="T29" fmla="*/ 30 h 202"/>
                <a:gd name="T30" fmla="*/ 99 w 173"/>
                <a:gd name="T31" fmla="*/ 24 h 202"/>
                <a:gd name="T32" fmla="*/ 94 w 173"/>
                <a:gd name="T33" fmla="*/ 20 h 202"/>
                <a:gd name="T34" fmla="*/ 94 w 173"/>
                <a:gd name="T35" fmla="*/ 20 h 202"/>
                <a:gd name="T36" fmla="*/ 82 w 173"/>
                <a:gd name="T37" fmla="*/ 13 h 202"/>
                <a:gd name="T38" fmla="*/ 74 w 173"/>
                <a:gd name="T39" fmla="*/ 8 h 202"/>
                <a:gd name="T40" fmla="*/ 67 w 173"/>
                <a:gd name="T41" fmla="*/ 4 h 202"/>
                <a:gd name="T42" fmla="*/ 60 w 173"/>
                <a:gd name="T43" fmla="*/ 2 h 202"/>
                <a:gd name="T44" fmla="*/ 52 w 173"/>
                <a:gd name="T45" fmla="*/ 0 h 202"/>
                <a:gd name="T46" fmla="*/ 45 w 173"/>
                <a:gd name="T47" fmla="*/ 2 h 202"/>
                <a:gd name="T48" fmla="*/ 37 w 173"/>
                <a:gd name="T49" fmla="*/ 5 h 202"/>
                <a:gd name="T50" fmla="*/ 37 w 173"/>
                <a:gd name="T51" fmla="*/ 5 h 202"/>
                <a:gd name="T52" fmla="*/ 24 w 173"/>
                <a:gd name="T53" fmla="*/ 18 h 202"/>
                <a:gd name="T54" fmla="*/ 16 w 173"/>
                <a:gd name="T55" fmla="*/ 25 h 202"/>
                <a:gd name="T56" fmla="*/ 10 w 173"/>
                <a:gd name="T57" fmla="*/ 34 h 202"/>
                <a:gd name="T58" fmla="*/ 5 w 173"/>
                <a:gd name="T59" fmla="*/ 44 h 202"/>
                <a:gd name="T60" fmla="*/ 1 w 173"/>
                <a:gd name="T61" fmla="*/ 58 h 202"/>
                <a:gd name="T62" fmla="*/ 0 w 173"/>
                <a:gd name="T63" fmla="*/ 72 h 202"/>
                <a:gd name="T64" fmla="*/ 1 w 173"/>
                <a:gd name="T65" fmla="*/ 90 h 202"/>
                <a:gd name="T66" fmla="*/ 1 w 173"/>
                <a:gd name="T67" fmla="*/ 90 h 202"/>
                <a:gd name="T68" fmla="*/ 4 w 173"/>
                <a:gd name="T69" fmla="*/ 108 h 202"/>
                <a:gd name="T70" fmla="*/ 7 w 173"/>
                <a:gd name="T71" fmla="*/ 125 h 202"/>
                <a:gd name="T72" fmla="*/ 11 w 173"/>
                <a:gd name="T73" fmla="*/ 140 h 202"/>
                <a:gd name="T74" fmla="*/ 17 w 173"/>
                <a:gd name="T75" fmla="*/ 153 h 202"/>
                <a:gd name="T76" fmla="*/ 24 w 173"/>
                <a:gd name="T77" fmla="*/ 163 h 202"/>
                <a:gd name="T78" fmla="*/ 30 w 173"/>
                <a:gd name="T79" fmla="*/ 172 h 202"/>
                <a:gd name="T80" fmla="*/ 38 w 173"/>
                <a:gd name="T81" fmla="*/ 179 h 202"/>
                <a:gd name="T82" fmla="*/ 47 w 173"/>
                <a:gd name="T83" fmla="*/ 183 h 202"/>
                <a:gd name="T84" fmla="*/ 47 w 173"/>
                <a:gd name="T85" fmla="*/ 183 h 202"/>
                <a:gd name="T86" fmla="*/ 70 w 173"/>
                <a:gd name="T87" fmla="*/ 190 h 202"/>
                <a:gd name="T88" fmla="*/ 99 w 173"/>
                <a:gd name="T89" fmla="*/ 198 h 202"/>
                <a:gd name="T90" fmla="*/ 114 w 173"/>
                <a:gd name="T91" fmla="*/ 200 h 202"/>
                <a:gd name="T92" fmla="*/ 128 w 173"/>
                <a:gd name="T93" fmla="*/ 202 h 202"/>
                <a:gd name="T94" fmla="*/ 140 w 173"/>
                <a:gd name="T95" fmla="*/ 202 h 202"/>
                <a:gd name="T96" fmla="*/ 150 w 173"/>
                <a:gd name="T97" fmla="*/ 199 h 202"/>
                <a:gd name="T98" fmla="*/ 150 w 173"/>
                <a:gd name="T99" fmla="*/ 199 h 202"/>
                <a:gd name="T100" fmla="*/ 173 w 173"/>
                <a:gd name="T101" fmla="*/ 192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3" h="202">
                  <a:moveTo>
                    <a:pt x="87" y="69"/>
                  </a:moveTo>
                  <a:lnTo>
                    <a:pt x="87" y="69"/>
                  </a:lnTo>
                  <a:lnTo>
                    <a:pt x="91" y="70"/>
                  </a:lnTo>
                  <a:lnTo>
                    <a:pt x="99" y="70"/>
                  </a:lnTo>
                  <a:lnTo>
                    <a:pt x="103" y="70"/>
                  </a:lnTo>
                  <a:lnTo>
                    <a:pt x="108" y="69"/>
                  </a:lnTo>
                  <a:lnTo>
                    <a:pt x="112" y="67"/>
                  </a:lnTo>
                  <a:lnTo>
                    <a:pt x="113" y="65"/>
                  </a:lnTo>
                  <a:lnTo>
                    <a:pt x="114" y="61"/>
                  </a:lnTo>
                  <a:lnTo>
                    <a:pt x="113" y="55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4" y="30"/>
                  </a:lnTo>
                  <a:lnTo>
                    <a:pt x="99" y="24"/>
                  </a:lnTo>
                  <a:lnTo>
                    <a:pt x="94" y="20"/>
                  </a:lnTo>
                  <a:lnTo>
                    <a:pt x="82" y="13"/>
                  </a:lnTo>
                  <a:lnTo>
                    <a:pt x="74" y="8"/>
                  </a:lnTo>
                  <a:lnTo>
                    <a:pt x="67" y="4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5"/>
                  </a:lnTo>
                  <a:lnTo>
                    <a:pt x="24" y="18"/>
                  </a:lnTo>
                  <a:lnTo>
                    <a:pt x="16" y="25"/>
                  </a:lnTo>
                  <a:lnTo>
                    <a:pt x="10" y="34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0" y="72"/>
                  </a:lnTo>
                  <a:lnTo>
                    <a:pt x="1" y="90"/>
                  </a:lnTo>
                  <a:lnTo>
                    <a:pt x="4" y="108"/>
                  </a:lnTo>
                  <a:lnTo>
                    <a:pt x="7" y="125"/>
                  </a:lnTo>
                  <a:lnTo>
                    <a:pt x="11" y="140"/>
                  </a:lnTo>
                  <a:lnTo>
                    <a:pt x="17" y="153"/>
                  </a:lnTo>
                  <a:lnTo>
                    <a:pt x="24" y="163"/>
                  </a:lnTo>
                  <a:lnTo>
                    <a:pt x="30" y="172"/>
                  </a:lnTo>
                  <a:lnTo>
                    <a:pt x="38" y="179"/>
                  </a:lnTo>
                  <a:lnTo>
                    <a:pt x="47" y="183"/>
                  </a:lnTo>
                  <a:lnTo>
                    <a:pt x="70" y="190"/>
                  </a:lnTo>
                  <a:lnTo>
                    <a:pt x="99" y="198"/>
                  </a:lnTo>
                  <a:lnTo>
                    <a:pt x="114" y="200"/>
                  </a:lnTo>
                  <a:lnTo>
                    <a:pt x="128" y="202"/>
                  </a:lnTo>
                  <a:lnTo>
                    <a:pt x="140" y="202"/>
                  </a:lnTo>
                  <a:lnTo>
                    <a:pt x="150" y="199"/>
                  </a:lnTo>
                  <a:lnTo>
                    <a:pt x="173" y="19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" name="Freeform 2250"/>
            <p:cNvSpPr>
              <a:spLocks/>
            </p:cNvSpPr>
            <p:nvPr/>
          </p:nvSpPr>
          <p:spPr bwMode="auto">
            <a:xfrm>
              <a:off x="3702" y="1947"/>
              <a:ext cx="122" cy="108"/>
            </a:xfrm>
            <a:custGeom>
              <a:avLst/>
              <a:gdLst>
                <a:gd name="T0" fmla="*/ 0 w 122"/>
                <a:gd name="T1" fmla="*/ 108 h 108"/>
                <a:gd name="T2" fmla="*/ 0 w 122"/>
                <a:gd name="T3" fmla="*/ 108 h 108"/>
                <a:gd name="T4" fmla="*/ 14 w 122"/>
                <a:gd name="T5" fmla="*/ 103 h 108"/>
                <a:gd name="T6" fmla="*/ 26 w 122"/>
                <a:gd name="T7" fmla="*/ 97 h 108"/>
                <a:gd name="T8" fmla="*/ 32 w 122"/>
                <a:gd name="T9" fmla="*/ 93 h 108"/>
                <a:gd name="T10" fmla="*/ 38 w 122"/>
                <a:gd name="T11" fmla="*/ 88 h 108"/>
                <a:gd name="T12" fmla="*/ 38 w 122"/>
                <a:gd name="T13" fmla="*/ 88 h 108"/>
                <a:gd name="T14" fmla="*/ 53 w 122"/>
                <a:gd name="T15" fmla="*/ 76 h 108"/>
                <a:gd name="T16" fmla="*/ 72 w 122"/>
                <a:gd name="T17" fmla="*/ 61 h 108"/>
                <a:gd name="T18" fmla="*/ 89 w 122"/>
                <a:gd name="T19" fmla="*/ 44 h 108"/>
                <a:gd name="T20" fmla="*/ 97 w 122"/>
                <a:gd name="T21" fmla="*/ 36 h 108"/>
                <a:gd name="T22" fmla="*/ 103 w 122"/>
                <a:gd name="T23" fmla="*/ 29 h 108"/>
                <a:gd name="T24" fmla="*/ 103 w 122"/>
                <a:gd name="T25" fmla="*/ 29 h 108"/>
                <a:gd name="T26" fmla="*/ 122 w 122"/>
                <a:gd name="T27" fmla="*/ 0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2" h="108">
                  <a:moveTo>
                    <a:pt x="0" y="108"/>
                  </a:moveTo>
                  <a:lnTo>
                    <a:pt x="0" y="108"/>
                  </a:lnTo>
                  <a:lnTo>
                    <a:pt x="14" y="103"/>
                  </a:lnTo>
                  <a:lnTo>
                    <a:pt x="26" y="97"/>
                  </a:lnTo>
                  <a:lnTo>
                    <a:pt x="32" y="93"/>
                  </a:lnTo>
                  <a:lnTo>
                    <a:pt x="38" y="88"/>
                  </a:lnTo>
                  <a:lnTo>
                    <a:pt x="53" y="76"/>
                  </a:lnTo>
                  <a:lnTo>
                    <a:pt x="72" y="61"/>
                  </a:lnTo>
                  <a:lnTo>
                    <a:pt x="89" y="44"/>
                  </a:lnTo>
                  <a:lnTo>
                    <a:pt x="97" y="36"/>
                  </a:lnTo>
                  <a:lnTo>
                    <a:pt x="103" y="29"/>
                  </a:lnTo>
                  <a:lnTo>
                    <a:pt x="12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" name="Freeform 2251"/>
            <p:cNvSpPr>
              <a:spLocks/>
            </p:cNvSpPr>
            <p:nvPr/>
          </p:nvSpPr>
          <p:spPr bwMode="auto">
            <a:xfrm>
              <a:off x="3779" y="1937"/>
              <a:ext cx="40" cy="49"/>
            </a:xfrm>
            <a:custGeom>
              <a:avLst/>
              <a:gdLst>
                <a:gd name="T0" fmla="*/ 0 w 40"/>
                <a:gd name="T1" fmla="*/ 49 h 49"/>
                <a:gd name="T2" fmla="*/ 0 w 40"/>
                <a:gd name="T3" fmla="*/ 49 h 49"/>
                <a:gd name="T4" fmla="*/ 7 w 40"/>
                <a:gd name="T5" fmla="*/ 39 h 49"/>
                <a:gd name="T6" fmla="*/ 15 w 40"/>
                <a:gd name="T7" fmla="*/ 28 h 49"/>
                <a:gd name="T8" fmla="*/ 26 w 40"/>
                <a:gd name="T9" fmla="*/ 16 h 49"/>
                <a:gd name="T10" fmla="*/ 26 w 40"/>
                <a:gd name="T11" fmla="*/ 16 h 49"/>
                <a:gd name="T12" fmla="*/ 40 w 40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0" y="49"/>
                  </a:moveTo>
                  <a:lnTo>
                    <a:pt x="0" y="49"/>
                  </a:lnTo>
                  <a:lnTo>
                    <a:pt x="7" y="39"/>
                  </a:lnTo>
                  <a:lnTo>
                    <a:pt x="15" y="28"/>
                  </a:lnTo>
                  <a:lnTo>
                    <a:pt x="26" y="16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3" name="Freeform 2252"/>
            <p:cNvSpPr>
              <a:spLocks/>
            </p:cNvSpPr>
            <p:nvPr/>
          </p:nvSpPr>
          <p:spPr bwMode="auto">
            <a:xfrm>
              <a:off x="3532" y="1879"/>
              <a:ext cx="274" cy="174"/>
            </a:xfrm>
            <a:custGeom>
              <a:avLst/>
              <a:gdLst>
                <a:gd name="T0" fmla="*/ 274 w 274"/>
                <a:gd name="T1" fmla="*/ 58 h 174"/>
                <a:gd name="T2" fmla="*/ 274 w 274"/>
                <a:gd name="T3" fmla="*/ 58 h 174"/>
                <a:gd name="T4" fmla="*/ 264 w 274"/>
                <a:gd name="T5" fmla="*/ 66 h 174"/>
                <a:gd name="T6" fmla="*/ 257 w 274"/>
                <a:gd name="T7" fmla="*/ 73 h 174"/>
                <a:gd name="T8" fmla="*/ 251 w 274"/>
                <a:gd name="T9" fmla="*/ 83 h 174"/>
                <a:gd name="T10" fmla="*/ 251 w 274"/>
                <a:gd name="T11" fmla="*/ 83 h 174"/>
                <a:gd name="T12" fmla="*/ 243 w 274"/>
                <a:gd name="T13" fmla="*/ 95 h 174"/>
                <a:gd name="T14" fmla="*/ 235 w 274"/>
                <a:gd name="T15" fmla="*/ 110 h 174"/>
                <a:gd name="T16" fmla="*/ 223 w 274"/>
                <a:gd name="T17" fmla="*/ 127 h 174"/>
                <a:gd name="T18" fmla="*/ 218 w 274"/>
                <a:gd name="T19" fmla="*/ 133 h 174"/>
                <a:gd name="T20" fmla="*/ 212 w 274"/>
                <a:gd name="T21" fmla="*/ 139 h 174"/>
                <a:gd name="T22" fmla="*/ 212 w 274"/>
                <a:gd name="T23" fmla="*/ 139 h 174"/>
                <a:gd name="T24" fmla="*/ 205 w 274"/>
                <a:gd name="T25" fmla="*/ 144 h 174"/>
                <a:gd name="T26" fmla="*/ 197 w 274"/>
                <a:gd name="T27" fmla="*/ 150 h 174"/>
                <a:gd name="T28" fmla="*/ 182 w 274"/>
                <a:gd name="T29" fmla="*/ 158 h 174"/>
                <a:gd name="T30" fmla="*/ 165 w 274"/>
                <a:gd name="T31" fmla="*/ 166 h 174"/>
                <a:gd name="T32" fmla="*/ 165 w 274"/>
                <a:gd name="T33" fmla="*/ 166 h 174"/>
                <a:gd name="T34" fmla="*/ 164 w 274"/>
                <a:gd name="T35" fmla="*/ 168 h 174"/>
                <a:gd name="T36" fmla="*/ 161 w 274"/>
                <a:gd name="T37" fmla="*/ 170 h 174"/>
                <a:gd name="T38" fmla="*/ 156 w 274"/>
                <a:gd name="T39" fmla="*/ 173 h 174"/>
                <a:gd name="T40" fmla="*/ 149 w 274"/>
                <a:gd name="T41" fmla="*/ 174 h 174"/>
                <a:gd name="T42" fmla="*/ 149 w 274"/>
                <a:gd name="T43" fmla="*/ 174 h 174"/>
                <a:gd name="T44" fmla="*/ 115 w 274"/>
                <a:gd name="T45" fmla="*/ 174 h 174"/>
                <a:gd name="T46" fmla="*/ 115 w 274"/>
                <a:gd name="T47" fmla="*/ 174 h 174"/>
                <a:gd name="T48" fmla="*/ 97 w 274"/>
                <a:gd name="T49" fmla="*/ 171 h 174"/>
                <a:gd name="T50" fmla="*/ 72 w 274"/>
                <a:gd name="T51" fmla="*/ 166 h 174"/>
                <a:gd name="T52" fmla="*/ 49 w 274"/>
                <a:gd name="T53" fmla="*/ 160 h 174"/>
                <a:gd name="T54" fmla="*/ 39 w 274"/>
                <a:gd name="T55" fmla="*/ 156 h 174"/>
                <a:gd name="T56" fmla="*/ 34 w 274"/>
                <a:gd name="T57" fmla="*/ 153 h 174"/>
                <a:gd name="T58" fmla="*/ 34 w 274"/>
                <a:gd name="T59" fmla="*/ 153 h 174"/>
                <a:gd name="T60" fmla="*/ 24 w 274"/>
                <a:gd name="T61" fmla="*/ 140 h 174"/>
                <a:gd name="T62" fmla="*/ 13 w 274"/>
                <a:gd name="T63" fmla="*/ 122 h 174"/>
                <a:gd name="T64" fmla="*/ 8 w 274"/>
                <a:gd name="T65" fmla="*/ 112 h 174"/>
                <a:gd name="T66" fmla="*/ 5 w 274"/>
                <a:gd name="T67" fmla="*/ 100 h 174"/>
                <a:gd name="T68" fmla="*/ 2 w 274"/>
                <a:gd name="T69" fmla="*/ 89 h 174"/>
                <a:gd name="T70" fmla="*/ 0 w 274"/>
                <a:gd name="T71" fmla="*/ 78 h 174"/>
                <a:gd name="T72" fmla="*/ 0 w 274"/>
                <a:gd name="T73" fmla="*/ 78 h 174"/>
                <a:gd name="T74" fmla="*/ 0 w 274"/>
                <a:gd name="T75" fmla="*/ 58 h 174"/>
                <a:gd name="T76" fmla="*/ 1 w 274"/>
                <a:gd name="T77" fmla="*/ 50 h 174"/>
                <a:gd name="T78" fmla="*/ 2 w 274"/>
                <a:gd name="T79" fmla="*/ 41 h 174"/>
                <a:gd name="T80" fmla="*/ 5 w 274"/>
                <a:gd name="T81" fmla="*/ 32 h 174"/>
                <a:gd name="T82" fmla="*/ 7 w 274"/>
                <a:gd name="T83" fmla="*/ 25 h 174"/>
                <a:gd name="T84" fmla="*/ 11 w 274"/>
                <a:gd name="T85" fmla="*/ 18 h 174"/>
                <a:gd name="T86" fmla="*/ 17 w 274"/>
                <a:gd name="T87" fmla="*/ 13 h 174"/>
                <a:gd name="T88" fmla="*/ 17 w 274"/>
                <a:gd name="T89" fmla="*/ 13 h 174"/>
                <a:gd name="T90" fmla="*/ 27 w 274"/>
                <a:gd name="T91" fmla="*/ 6 h 174"/>
                <a:gd name="T92" fmla="*/ 36 w 274"/>
                <a:gd name="T93" fmla="*/ 1 h 174"/>
                <a:gd name="T94" fmla="*/ 43 w 274"/>
                <a:gd name="T95" fmla="*/ 0 h 174"/>
                <a:gd name="T96" fmla="*/ 52 w 274"/>
                <a:gd name="T97" fmla="*/ 0 h 174"/>
                <a:gd name="T98" fmla="*/ 52 w 274"/>
                <a:gd name="T99" fmla="*/ 0 h 174"/>
                <a:gd name="T100" fmla="*/ 64 w 274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4" h="174">
                  <a:moveTo>
                    <a:pt x="274" y="58"/>
                  </a:moveTo>
                  <a:lnTo>
                    <a:pt x="274" y="58"/>
                  </a:lnTo>
                  <a:lnTo>
                    <a:pt x="264" y="66"/>
                  </a:lnTo>
                  <a:lnTo>
                    <a:pt x="257" y="73"/>
                  </a:lnTo>
                  <a:lnTo>
                    <a:pt x="251" y="83"/>
                  </a:lnTo>
                  <a:lnTo>
                    <a:pt x="243" y="95"/>
                  </a:lnTo>
                  <a:lnTo>
                    <a:pt x="235" y="110"/>
                  </a:lnTo>
                  <a:lnTo>
                    <a:pt x="223" y="127"/>
                  </a:lnTo>
                  <a:lnTo>
                    <a:pt x="218" y="133"/>
                  </a:lnTo>
                  <a:lnTo>
                    <a:pt x="212" y="139"/>
                  </a:lnTo>
                  <a:lnTo>
                    <a:pt x="205" y="144"/>
                  </a:lnTo>
                  <a:lnTo>
                    <a:pt x="197" y="150"/>
                  </a:lnTo>
                  <a:lnTo>
                    <a:pt x="182" y="158"/>
                  </a:lnTo>
                  <a:lnTo>
                    <a:pt x="165" y="166"/>
                  </a:lnTo>
                  <a:lnTo>
                    <a:pt x="164" y="168"/>
                  </a:lnTo>
                  <a:lnTo>
                    <a:pt x="161" y="170"/>
                  </a:lnTo>
                  <a:lnTo>
                    <a:pt x="156" y="173"/>
                  </a:lnTo>
                  <a:lnTo>
                    <a:pt x="149" y="174"/>
                  </a:lnTo>
                  <a:lnTo>
                    <a:pt x="115" y="174"/>
                  </a:lnTo>
                  <a:lnTo>
                    <a:pt x="97" y="171"/>
                  </a:lnTo>
                  <a:lnTo>
                    <a:pt x="72" y="166"/>
                  </a:lnTo>
                  <a:lnTo>
                    <a:pt x="49" y="160"/>
                  </a:lnTo>
                  <a:lnTo>
                    <a:pt x="39" y="156"/>
                  </a:lnTo>
                  <a:lnTo>
                    <a:pt x="34" y="153"/>
                  </a:lnTo>
                  <a:lnTo>
                    <a:pt x="24" y="140"/>
                  </a:lnTo>
                  <a:lnTo>
                    <a:pt x="13" y="122"/>
                  </a:lnTo>
                  <a:lnTo>
                    <a:pt x="8" y="112"/>
                  </a:lnTo>
                  <a:lnTo>
                    <a:pt x="5" y="100"/>
                  </a:lnTo>
                  <a:lnTo>
                    <a:pt x="2" y="89"/>
                  </a:lnTo>
                  <a:lnTo>
                    <a:pt x="0" y="78"/>
                  </a:lnTo>
                  <a:lnTo>
                    <a:pt x="0" y="58"/>
                  </a:lnTo>
                  <a:lnTo>
                    <a:pt x="1" y="50"/>
                  </a:lnTo>
                  <a:lnTo>
                    <a:pt x="2" y="41"/>
                  </a:lnTo>
                  <a:lnTo>
                    <a:pt x="5" y="32"/>
                  </a:lnTo>
                  <a:lnTo>
                    <a:pt x="7" y="25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7" y="6"/>
                  </a:lnTo>
                  <a:lnTo>
                    <a:pt x="36" y="1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4" y="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4" name="Freeform 2253"/>
            <p:cNvSpPr>
              <a:spLocks/>
            </p:cNvSpPr>
            <p:nvPr/>
          </p:nvSpPr>
          <p:spPr bwMode="auto">
            <a:xfrm>
              <a:off x="3530" y="1984"/>
              <a:ext cx="36" cy="48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7 w 36"/>
                <a:gd name="T5" fmla="*/ 17 h 48"/>
                <a:gd name="T6" fmla="*/ 13 w 36"/>
                <a:gd name="T7" fmla="*/ 30 h 48"/>
                <a:gd name="T8" fmla="*/ 16 w 36"/>
                <a:gd name="T9" fmla="*/ 35 h 48"/>
                <a:gd name="T10" fmla="*/ 20 w 36"/>
                <a:gd name="T11" fmla="*/ 39 h 48"/>
                <a:gd name="T12" fmla="*/ 20 w 36"/>
                <a:gd name="T13" fmla="*/ 39 h 48"/>
                <a:gd name="T14" fmla="*/ 31 w 36"/>
                <a:gd name="T15" fmla="*/ 45 h 48"/>
                <a:gd name="T16" fmla="*/ 36 w 36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lnTo>
                    <a:pt x="0" y="0"/>
                  </a:lnTo>
                  <a:lnTo>
                    <a:pt x="7" y="17"/>
                  </a:lnTo>
                  <a:lnTo>
                    <a:pt x="13" y="30"/>
                  </a:lnTo>
                  <a:lnTo>
                    <a:pt x="16" y="35"/>
                  </a:lnTo>
                  <a:lnTo>
                    <a:pt x="20" y="39"/>
                  </a:lnTo>
                  <a:lnTo>
                    <a:pt x="31" y="45"/>
                  </a:lnTo>
                  <a:lnTo>
                    <a:pt x="36" y="4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5" name="Freeform 2254"/>
            <p:cNvSpPr>
              <a:spLocks/>
            </p:cNvSpPr>
            <p:nvPr/>
          </p:nvSpPr>
          <p:spPr bwMode="auto">
            <a:xfrm>
              <a:off x="3748" y="1899"/>
              <a:ext cx="51" cy="20"/>
            </a:xfrm>
            <a:custGeom>
              <a:avLst/>
              <a:gdLst>
                <a:gd name="T0" fmla="*/ 0 w 51"/>
                <a:gd name="T1" fmla="*/ 0 h 20"/>
                <a:gd name="T2" fmla="*/ 0 w 51"/>
                <a:gd name="T3" fmla="*/ 0 h 20"/>
                <a:gd name="T4" fmla="*/ 11 w 51"/>
                <a:gd name="T5" fmla="*/ 6 h 20"/>
                <a:gd name="T6" fmla="*/ 21 w 51"/>
                <a:gd name="T7" fmla="*/ 12 h 20"/>
                <a:gd name="T8" fmla="*/ 30 w 51"/>
                <a:gd name="T9" fmla="*/ 16 h 20"/>
                <a:gd name="T10" fmla="*/ 30 w 51"/>
                <a:gd name="T11" fmla="*/ 16 h 20"/>
                <a:gd name="T12" fmla="*/ 45 w 51"/>
                <a:gd name="T13" fmla="*/ 18 h 20"/>
                <a:gd name="T14" fmla="*/ 51 w 51"/>
                <a:gd name="T15" fmla="*/ 2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0">
                  <a:moveTo>
                    <a:pt x="0" y="0"/>
                  </a:moveTo>
                  <a:lnTo>
                    <a:pt x="0" y="0"/>
                  </a:lnTo>
                  <a:lnTo>
                    <a:pt x="11" y="6"/>
                  </a:lnTo>
                  <a:lnTo>
                    <a:pt x="21" y="12"/>
                  </a:lnTo>
                  <a:lnTo>
                    <a:pt x="30" y="16"/>
                  </a:lnTo>
                  <a:lnTo>
                    <a:pt x="45" y="18"/>
                  </a:lnTo>
                  <a:lnTo>
                    <a:pt x="51" y="2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6" name="Freeform 2255"/>
            <p:cNvSpPr>
              <a:spLocks/>
            </p:cNvSpPr>
            <p:nvPr/>
          </p:nvSpPr>
          <p:spPr bwMode="auto">
            <a:xfrm>
              <a:off x="3764" y="1921"/>
              <a:ext cx="24" cy="31"/>
            </a:xfrm>
            <a:custGeom>
              <a:avLst/>
              <a:gdLst>
                <a:gd name="T0" fmla="*/ 24 w 24"/>
                <a:gd name="T1" fmla="*/ 0 h 31"/>
                <a:gd name="T2" fmla="*/ 24 w 24"/>
                <a:gd name="T3" fmla="*/ 0 h 31"/>
                <a:gd name="T4" fmla="*/ 22 w 24"/>
                <a:gd name="T5" fmla="*/ 1 h 31"/>
                <a:gd name="T6" fmla="*/ 17 w 24"/>
                <a:gd name="T7" fmla="*/ 10 h 31"/>
                <a:gd name="T8" fmla="*/ 17 w 24"/>
                <a:gd name="T9" fmla="*/ 10 h 31"/>
                <a:gd name="T10" fmla="*/ 9 w 24"/>
                <a:gd name="T11" fmla="*/ 22 h 31"/>
                <a:gd name="T12" fmla="*/ 4 w 24"/>
                <a:gd name="T13" fmla="*/ 27 h 31"/>
                <a:gd name="T14" fmla="*/ 0 w 24"/>
                <a:gd name="T15" fmla="*/ 31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1">
                  <a:moveTo>
                    <a:pt x="24" y="0"/>
                  </a:moveTo>
                  <a:lnTo>
                    <a:pt x="24" y="0"/>
                  </a:lnTo>
                  <a:lnTo>
                    <a:pt x="22" y="1"/>
                  </a:lnTo>
                  <a:lnTo>
                    <a:pt x="17" y="10"/>
                  </a:lnTo>
                  <a:lnTo>
                    <a:pt x="9" y="22"/>
                  </a:lnTo>
                  <a:lnTo>
                    <a:pt x="4" y="27"/>
                  </a:lnTo>
                  <a:lnTo>
                    <a:pt x="0" y="3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7" name="Freeform 2256"/>
            <p:cNvSpPr>
              <a:spLocks/>
            </p:cNvSpPr>
            <p:nvPr/>
          </p:nvSpPr>
          <p:spPr bwMode="auto">
            <a:xfrm>
              <a:off x="3768" y="1919"/>
              <a:ext cx="3" cy="21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0 h 21"/>
                <a:gd name="T4" fmla="*/ 0 w 3"/>
                <a:gd name="T5" fmla="*/ 0 h 21"/>
                <a:gd name="T6" fmla="*/ 1 w 3"/>
                <a:gd name="T7" fmla="*/ 0 h 21"/>
                <a:gd name="T8" fmla="*/ 1 w 3"/>
                <a:gd name="T9" fmla="*/ 2 h 21"/>
                <a:gd name="T10" fmla="*/ 2 w 3"/>
                <a:gd name="T11" fmla="*/ 8 h 21"/>
                <a:gd name="T12" fmla="*/ 2 w 3"/>
                <a:gd name="T13" fmla="*/ 8 h 21"/>
                <a:gd name="T14" fmla="*/ 3 w 3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8"/>
                  </a:lnTo>
                  <a:lnTo>
                    <a:pt x="3" y="2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8" name="Freeform 2257"/>
            <p:cNvSpPr>
              <a:spLocks/>
            </p:cNvSpPr>
            <p:nvPr/>
          </p:nvSpPr>
          <p:spPr bwMode="auto">
            <a:xfrm>
              <a:off x="3681" y="1848"/>
              <a:ext cx="82" cy="179"/>
            </a:xfrm>
            <a:custGeom>
              <a:avLst/>
              <a:gdLst>
                <a:gd name="T0" fmla="*/ 8 w 82"/>
                <a:gd name="T1" fmla="*/ 179 h 179"/>
                <a:gd name="T2" fmla="*/ 8 w 82"/>
                <a:gd name="T3" fmla="*/ 179 h 179"/>
                <a:gd name="T4" fmla="*/ 13 w 82"/>
                <a:gd name="T5" fmla="*/ 176 h 179"/>
                <a:gd name="T6" fmla="*/ 27 w 82"/>
                <a:gd name="T7" fmla="*/ 166 h 179"/>
                <a:gd name="T8" fmla="*/ 44 w 82"/>
                <a:gd name="T9" fmla="*/ 154 h 179"/>
                <a:gd name="T10" fmla="*/ 52 w 82"/>
                <a:gd name="T11" fmla="*/ 146 h 179"/>
                <a:gd name="T12" fmla="*/ 58 w 82"/>
                <a:gd name="T13" fmla="*/ 139 h 179"/>
                <a:gd name="T14" fmla="*/ 58 w 82"/>
                <a:gd name="T15" fmla="*/ 139 h 179"/>
                <a:gd name="T16" fmla="*/ 69 w 82"/>
                <a:gd name="T17" fmla="*/ 123 h 179"/>
                <a:gd name="T18" fmla="*/ 77 w 82"/>
                <a:gd name="T19" fmla="*/ 107 h 179"/>
                <a:gd name="T20" fmla="*/ 81 w 82"/>
                <a:gd name="T21" fmla="*/ 99 h 179"/>
                <a:gd name="T22" fmla="*/ 82 w 82"/>
                <a:gd name="T23" fmla="*/ 92 h 179"/>
                <a:gd name="T24" fmla="*/ 82 w 82"/>
                <a:gd name="T25" fmla="*/ 84 h 179"/>
                <a:gd name="T26" fmla="*/ 81 w 82"/>
                <a:gd name="T27" fmla="*/ 78 h 179"/>
                <a:gd name="T28" fmla="*/ 81 w 82"/>
                <a:gd name="T29" fmla="*/ 78 h 179"/>
                <a:gd name="T30" fmla="*/ 78 w 82"/>
                <a:gd name="T31" fmla="*/ 72 h 179"/>
                <a:gd name="T32" fmla="*/ 73 w 82"/>
                <a:gd name="T33" fmla="*/ 66 h 179"/>
                <a:gd name="T34" fmla="*/ 62 w 82"/>
                <a:gd name="T35" fmla="*/ 51 h 179"/>
                <a:gd name="T36" fmla="*/ 47 w 82"/>
                <a:gd name="T37" fmla="*/ 36 h 179"/>
                <a:gd name="T38" fmla="*/ 31 w 82"/>
                <a:gd name="T39" fmla="*/ 23 h 179"/>
                <a:gd name="T40" fmla="*/ 31 w 82"/>
                <a:gd name="T41" fmla="*/ 23 h 179"/>
                <a:gd name="T42" fmla="*/ 16 w 82"/>
                <a:gd name="T43" fmla="*/ 13 h 179"/>
                <a:gd name="T44" fmla="*/ 6 w 82"/>
                <a:gd name="T45" fmla="*/ 6 h 179"/>
                <a:gd name="T46" fmla="*/ 0 w 82"/>
                <a:gd name="T47" fmla="*/ 0 h 17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179">
                  <a:moveTo>
                    <a:pt x="8" y="179"/>
                  </a:moveTo>
                  <a:lnTo>
                    <a:pt x="8" y="179"/>
                  </a:lnTo>
                  <a:lnTo>
                    <a:pt x="13" y="176"/>
                  </a:lnTo>
                  <a:lnTo>
                    <a:pt x="27" y="166"/>
                  </a:lnTo>
                  <a:lnTo>
                    <a:pt x="44" y="154"/>
                  </a:lnTo>
                  <a:lnTo>
                    <a:pt x="52" y="146"/>
                  </a:lnTo>
                  <a:lnTo>
                    <a:pt x="58" y="139"/>
                  </a:lnTo>
                  <a:lnTo>
                    <a:pt x="69" y="123"/>
                  </a:lnTo>
                  <a:lnTo>
                    <a:pt x="77" y="107"/>
                  </a:lnTo>
                  <a:lnTo>
                    <a:pt x="81" y="99"/>
                  </a:lnTo>
                  <a:lnTo>
                    <a:pt x="82" y="92"/>
                  </a:lnTo>
                  <a:lnTo>
                    <a:pt x="82" y="84"/>
                  </a:lnTo>
                  <a:lnTo>
                    <a:pt x="81" y="78"/>
                  </a:lnTo>
                  <a:lnTo>
                    <a:pt x="78" y="72"/>
                  </a:lnTo>
                  <a:lnTo>
                    <a:pt x="73" y="66"/>
                  </a:lnTo>
                  <a:lnTo>
                    <a:pt x="62" y="51"/>
                  </a:lnTo>
                  <a:lnTo>
                    <a:pt x="47" y="36"/>
                  </a:lnTo>
                  <a:lnTo>
                    <a:pt x="31" y="23"/>
                  </a:lnTo>
                  <a:lnTo>
                    <a:pt x="16" y="13"/>
                  </a:lnTo>
                  <a:lnTo>
                    <a:pt x="6" y="6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9" name="Freeform 2258"/>
            <p:cNvSpPr>
              <a:spLocks/>
            </p:cNvSpPr>
            <p:nvPr/>
          </p:nvSpPr>
          <p:spPr bwMode="auto">
            <a:xfrm>
              <a:off x="3426" y="1818"/>
              <a:ext cx="288" cy="292"/>
            </a:xfrm>
            <a:custGeom>
              <a:avLst/>
              <a:gdLst>
                <a:gd name="T0" fmla="*/ 174 w 288"/>
                <a:gd name="T1" fmla="*/ 88 h 292"/>
                <a:gd name="T2" fmla="*/ 165 w 288"/>
                <a:gd name="T3" fmla="*/ 87 h 292"/>
                <a:gd name="T4" fmla="*/ 158 w 288"/>
                <a:gd name="T5" fmla="*/ 89 h 292"/>
                <a:gd name="T6" fmla="*/ 150 w 288"/>
                <a:gd name="T7" fmla="*/ 97 h 292"/>
                <a:gd name="T8" fmla="*/ 148 w 288"/>
                <a:gd name="T9" fmla="*/ 103 h 292"/>
                <a:gd name="T10" fmla="*/ 148 w 288"/>
                <a:gd name="T11" fmla="*/ 122 h 292"/>
                <a:gd name="T12" fmla="*/ 157 w 288"/>
                <a:gd name="T13" fmla="*/ 143 h 292"/>
                <a:gd name="T14" fmla="*/ 173 w 288"/>
                <a:gd name="T15" fmla="*/ 161 h 292"/>
                <a:gd name="T16" fmla="*/ 185 w 288"/>
                <a:gd name="T17" fmla="*/ 169 h 292"/>
                <a:gd name="T18" fmla="*/ 198 w 288"/>
                <a:gd name="T19" fmla="*/ 174 h 292"/>
                <a:gd name="T20" fmla="*/ 221 w 288"/>
                <a:gd name="T21" fmla="*/ 178 h 292"/>
                <a:gd name="T22" fmla="*/ 241 w 288"/>
                <a:gd name="T23" fmla="*/ 175 h 292"/>
                <a:gd name="T24" fmla="*/ 255 w 288"/>
                <a:gd name="T25" fmla="*/ 169 h 292"/>
                <a:gd name="T26" fmla="*/ 258 w 288"/>
                <a:gd name="T27" fmla="*/ 166 h 292"/>
                <a:gd name="T28" fmla="*/ 276 w 288"/>
                <a:gd name="T29" fmla="*/ 149 h 292"/>
                <a:gd name="T30" fmla="*/ 285 w 288"/>
                <a:gd name="T31" fmla="*/ 137 h 292"/>
                <a:gd name="T32" fmla="*/ 288 w 288"/>
                <a:gd name="T33" fmla="*/ 123 h 292"/>
                <a:gd name="T34" fmla="*/ 287 w 288"/>
                <a:gd name="T35" fmla="*/ 115 h 292"/>
                <a:gd name="T36" fmla="*/ 282 w 288"/>
                <a:gd name="T37" fmla="*/ 97 h 292"/>
                <a:gd name="T38" fmla="*/ 271 w 288"/>
                <a:gd name="T39" fmla="*/ 74 h 292"/>
                <a:gd name="T40" fmla="*/ 257 w 288"/>
                <a:gd name="T41" fmla="*/ 56 h 292"/>
                <a:gd name="T42" fmla="*/ 250 w 288"/>
                <a:gd name="T43" fmla="*/ 50 h 292"/>
                <a:gd name="T44" fmla="*/ 219 w 288"/>
                <a:gd name="T45" fmla="*/ 26 h 292"/>
                <a:gd name="T46" fmla="*/ 194 w 288"/>
                <a:gd name="T47" fmla="*/ 11 h 292"/>
                <a:gd name="T48" fmla="*/ 166 w 288"/>
                <a:gd name="T49" fmla="*/ 1 h 292"/>
                <a:gd name="T50" fmla="*/ 154 w 288"/>
                <a:gd name="T51" fmla="*/ 0 h 292"/>
                <a:gd name="T52" fmla="*/ 118 w 288"/>
                <a:gd name="T53" fmla="*/ 1 h 292"/>
                <a:gd name="T54" fmla="*/ 98 w 288"/>
                <a:gd name="T55" fmla="*/ 5 h 292"/>
                <a:gd name="T56" fmla="*/ 79 w 288"/>
                <a:gd name="T57" fmla="*/ 16 h 292"/>
                <a:gd name="T58" fmla="*/ 71 w 288"/>
                <a:gd name="T59" fmla="*/ 24 h 292"/>
                <a:gd name="T60" fmla="*/ 56 w 288"/>
                <a:gd name="T61" fmla="*/ 46 h 292"/>
                <a:gd name="T62" fmla="*/ 43 w 288"/>
                <a:gd name="T63" fmla="*/ 71 h 292"/>
                <a:gd name="T64" fmla="*/ 27 w 288"/>
                <a:gd name="T65" fmla="*/ 109 h 292"/>
                <a:gd name="T66" fmla="*/ 24 w 288"/>
                <a:gd name="T67" fmla="*/ 125 h 292"/>
                <a:gd name="T68" fmla="*/ 19 w 288"/>
                <a:gd name="T69" fmla="*/ 171 h 292"/>
                <a:gd name="T70" fmla="*/ 15 w 288"/>
                <a:gd name="T71" fmla="*/ 199 h 292"/>
                <a:gd name="T72" fmla="*/ 1 w 288"/>
                <a:gd name="T73" fmla="*/ 282 h 2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8" h="292">
                  <a:moveTo>
                    <a:pt x="174" y="88"/>
                  </a:moveTo>
                  <a:lnTo>
                    <a:pt x="174" y="88"/>
                  </a:lnTo>
                  <a:lnTo>
                    <a:pt x="171" y="87"/>
                  </a:lnTo>
                  <a:lnTo>
                    <a:pt x="165" y="87"/>
                  </a:lnTo>
                  <a:lnTo>
                    <a:pt x="162" y="87"/>
                  </a:lnTo>
                  <a:lnTo>
                    <a:pt x="158" y="89"/>
                  </a:lnTo>
                  <a:lnTo>
                    <a:pt x="154" y="92"/>
                  </a:lnTo>
                  <a:lnTo>
                    <a:pt x="150" y="97"/>
                  </a:lnTo>
                  <a:lnTo>
                    <a:pt x="148" y="103"/>
                  </a:lnTo>
                  <a:lnTo>
                    <a:pt x="148" y="112"/>
                  </a:lnTo>
                  <a:lnTo>
                    <a:pt x="148" y="122"/>
                  </a:lnTo>
                  <a:lnTo>
                    <a:pt x="152" y="132"/>
                  </a:lnTo>
                  <a:lnTo>
                    <a:pt x="157" y="143"/>
                  </a:lnTo>
                  <a:lnTo>
                    <a:pt x="164" y="153"/>
                  </a:lnTo>
                  <a:lnTo>
                    <a:pt x="173" y="161"/>
                  </a:lnTo>
                  <a:lnTo>
                    <a:pt x="179" y="165"/>
                  </a:lnTo>
                  <a:lnTo>
                    <a:pt x="185" y="169"/>
                  </a:lnTo>
                  <a:lnTo>
                    <a:pt x="198" y="174"/>
                  </a:lnTo>
                  <a:lnTo>
                    <a:pt x="210" y="176"/>
                  </a:lnTo>
                  <a:lnTo>
                    <a:pt x="221" y="178"/>
                  </a:lnTo>
                  <a:lnTo>
                    <a:pt x="231" y="176"/>
                  </a:lnTo>
                  <a:lnTo>
                    <a:pt x="241" y="175"/>
                  </a:lnTo>
                  <a:lnTo>
                    <a:pt x="249" y="171"/>
                  </a:lnTo>
                  <a:lnTo>
                    <a:pt x="255" y="169"/>
                  </a:lnTo>
                  <a:lnTo>
                    <a:pt x="258" y="166"/>
                  </a:lnTo>
                  <a:lnTo>
                    <a:pt x="266" y="159"/>
                  </a:lnTo>
                  <a:lnTo>
                    <a:pt x="276" y="149"/>
                  </a:lnTo>
                  <a:lnTo>
                    <a:pt x="281" y="143"/>
                  </a:lnTo>
                  <a:lnTo>
                    <a:pt x="285" y="137"/>
                  </a:lnTo>
                  <a:lnTo>
                    <a:pt x="287" y="130"/>
                  </a:lnTo>
                  <a:lnTo>
                    <a:pt x="288" y="123"/>
                  </a:lnTo>
                  <a:lnTo>
                    <a:pt x="287" y="115"/>
                  </a:lnTo>
                  <a:lnTo>
                    <a:pt x="285" y="107"/>
                  </a:lnTo>
                  <a:lnTo>
                    <a:pt x="282" y="97"/>
                  </a:lnTo>
                  <a:lnTo>
                    <a:pt x="277" y="86"/>
                  </a:lnTo>
                  <a:lnTo>
                    <a:pt x="271" y="74"/>
                  </a:lnTo>
                  <a:lnTo>
                    <a:pt x="265" y="65"/>
                  </a:lnTo>
                  <a:lnTo>
                    <a:pt x="257" y="56"/>
                  </a:lnTo>
                  <a:lnTo>
                    <a:pt x="250" y="50"/>
                  </a:lnTo>
                  <a:lnTo>
                    <a:pt x="231" y="35"/>
                  </a:lnTo>
                  <a:lnTo>
                    <a:pt x="219" y="26"/>
                  </a:lnTo>
                  <a:lnTo>
                    <a:pt x="206" y="19"/>
                  </a:lnTo>
                  <a:lnTo>
                    <a:pt x="194" y="11"/>
                  </a:lnTo>
                  <a:lnTo>
                    <a:pt x="180" y="6"/>
                  </a:lnTo>
                  <a:lnTo>
                    <a:pt x="166" y="1"/>
                  </a:lnTo>
                  <a:lnTo>
                    <a:pt x="154" y="0"/>
                  </a:lnTo>
                  <a:lnTo>
                    <a:pt x="129" y="0"/>
                  </a:lnTo>
                  <a:lnTo>
                    <a:pt x="118" y="1"/>
                  </a:lnTo>
                  <a:lnTo>
                    <a:pt x="108" y="2"/>
                  </a:lnTo>
                  <a:lnTo>
                    <a:pt x="98" y="5"/>
                  </a:lnTo>
                  <a:lnTo>
                    <a:pt x="88" y="10"/>
                  </a:lnTo>
                  <a:lnTo>
                    <a:pt x="79" y="16"/>
                  </a:lnTo>
                  <a:lnTo>
                    <a:pt x="71" y="24"/>
                  </a:lnTo>
                  <a:lnTo>
                    <a:pt x="62" y="35"/>
                  </a:lnTo>
                  <a:lnTo>
                    <a:pt x="56" y="46"/>
                  </a:lnTo>
                  <a:lnTo>
                    <a:pt x="48" y="58"/>
                  </a:lnTo>
                  <a:lnTo>
                    <a:pt x="43" y="71"/>
                  </a:lnTo>
                  <a:lnTo>
                    <a:pt x="33" y="93"/>
                  </a:lnTo>
                  <a:lnTo>
                    <a:pt x="27" y="109"/>
                  </a:lnTo>
                  <a:lnTo>
                    <a:pt x="24" y="125"/>
                  </a:lnTo>
                  <a:lnTo>
                    <a:pt x="21" y="147"/>
                  </a:lnTo>
                  <a:lnTo>
                    <a:pt x="19" y="171"/>
                  </a:lnTo>
                  <a:lnTo>
                    <a:pt x="15" y="199"/>
                  </a:lnTo>
                  <a:lnTo>
                    <a:pt x="1" y="282"/>
                  </a:lnTo>
                  <a:lnTo>
                    <a:pt x="0" y="29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0" name="Freeform 2259"/>
            <p:cNvSpPr>
              <a:spLocks/>
            </p:cNvSpPr>
            <p:nvPr/>
          </p:nvSpPr>
          <p:spPr bwMode="auto">
            <a:xfrm>
              <a:off x="3491" y="1842"/>
              <a:ext cx="186" cy="277"/>
            </a:xfrm>
            <a:custGeom>
              <a:avLst/>
              <a:gdLst>
                <a:gd name="T0" fmla="*/ 89 w 186"/>
                <a:gd name="T1" fmla="*/ 88 h 277"/>
                <a:gd name="T2" fmla="*/ 94 w 186"/>
                <a:gd name="T3" fmla="*/ 99 h 277"/>
                <a:gd name="T4" fmla="*/ 104 w 186"/>
                <a:gd name="T5" fmla="*/ 113 h 277"/>
                <a:gd name="T6" fmla="*/ 119 w 186"/>
                <a:gd name="T7" fmla="*/ 123 h 277"/>
                <a:gd name="T8" fmla="*/ 129 w 186"/>
                <a:gd name="T9" fmla="*/ 124 h 277"/>
                <a:gd name="T10" fmla="*/ 139 w 186"/>
                <a:gd name="T11" fmla="*/ 124 h 277"/>
                <a:gd name="T12" fmla="*/ 160 w 186"/>
                <a:gd name="T13" fmla="*/ 116 h 277"/>
                <a:gd name="T14" fmla="*/ 177 w 186"/>
                <a:gd name="T15" fmla="*/ 106 h 277"/>
                <a:gd name="T16" fmla="*/ 186 w 186"/>
                <a:gd name="T17" fmla="*/ 94 h 277"/>
                <a:gd name="T18" fmla="*/ 186 w 186"/>
                <a:gd name="T19" fmla="*/ 89 h 277"/>
                <a:gd name="T20" fmla="*/ 180 w 186"/>
                <a:gd name="T21" fmla="*/ 74 h 277"/>
                <a:gd name="T22" fmla="*/ 169 w 186"/>
                <a:gd name="T23" fmla="*/ 54 h 277"/>
                <a:gd name="T24" fmla="*/ 151 w 186"/>
                <a:gd name="T25" fmla="*/ 34 h 277"/>
                <a:gd name="T26" fmla="*/ 130 w 186"/>
                <a:gd name="T27" fmla="*/ 19 h 277"/>
                <a:gd name="T28" fmla="*/ 109 w 186"/>
                <a:gd name="T29" fmla="*/ 9 h 277"/>
                <a:gd name="T30" fmla="*/ 93 w 186"/>
                <a:gd name="T31" fmla="*/ 2 h 277"/>
                <a:gd name="T32" fmla="*/ 77 w 186"/>
                <a:gd name="T33" fmla="*/ 0 h 277"/>
                <a:gd name="T34" fmla="*/ 60 w 186"/>
                <a:gd name="T35" fmla="*/ 6 h 277"/>
                <a:gd name="T36" fmla="*/ 42 w 186"/>
                <a:gd name="T37" fmla="*/ 19 h 277"/>
                <a:gd name="T38" fmla="*/ 26 w 186"/>
                <a:gd name="T39" fmla="*/ 34 h 277"/>
                <a:gd name="T40" fmla="*/ 13 w 186"/>
                <a:gd name="T41" fmla="*/ 53 h 277"/>
                <a:gd name="T42" fmla="*/ 7 w 186"/>
                <a:gd name="T43" fmla="*/ 75 h 277"/>
                <a:gd name="T44" fmla="*/ 5 w 186"/>
                <a:gd name="T45" fmla="*/ 99 h 277"/>
                <a:gd name="T46" fmla="*/ 0 w 186"/>
                <a:gd name="T47" fmla="*/ 134 h 277"/>
                <a:gd name="T48" fmla="*/ 1 w 186"/>
                <a:gd name="T49" fmla="*/ 157 h 277"/>
                <a:gd name="T50" fmla="*/ 2 w 186"/>
                <a:gd name="T51" fmla="*/ 170 h 277"/>
                <a:gd name="T52" fmla="*/ 11 w 186"/>
                <a:gd name="T53" fmla="*/ 211 h 277"/>
                <a:gd name="T54" fmla="*/ 18 w 186"/>
                <a:gd name="T55" fmla="*/ 236 h 277"/>
                <a:gd name="T56" fmla="*/ 29 w 186"/>
                <a:gd name="T57" fmla="*/ 251 h 277"/>
                <a:gd name="T58" fmla="*/ 41 w 186"/>
                <a:gd name="T59" fmla="*/ 258 h 277"/>
                <a:gd name="T60" fmla="*/ 47 w 186"/>
                <a:gd name="T61" fmla="*/ 260 h 277"/>
                <a:gd name="T62" fmla="*/ 101 w 186"/>
                <a:gd name="T63" fmla="*/ 274 h 277"/>
                <a:gd name="T64" fmla="*/ 128 w 186"/>
                <a:gd name="T65" fmla="*/ 277 h 277"/>
                <a:gd name="T66" fmla="*/ 149 w 186"/>
                <a:gd name="T67" fmla="*/ 275 h 277"/>
                <a:gd name="T68" fmla="*/ 176 w 186"/>
                <a:gd name="T69" fmla="*/ 269 h 2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6" h="277">
                  <a:moveTo>
                    <a:pt x="89" y="88"/>
                  </a:moveTo>
                  <a:lnTo>
                    <a:pt x="89" y="88"/>
                  </a:lnTo>
                  <a:lnTo>
                    <a:pt x="92" y="93"/>
                  </a:lnTo>
                  <a:lnTo>
                    <a:pt x="94" y="99"/>
                  </a:lnTo>
                  <a:lnTo>
                    <a:pt x="99" y="106"/>
                  </a:lnTo>
                  <a:lnTo>
                    <a:pt x="104" y="113"/>
                  </a:lnTo>
                  <a:lnTo>
                    <a:pt x="111" y="119"/>
                  </a:lnTo>
                  <a:lnTo>
                    <a:pt x="119" y="123"/>
                  </a:lnTo>
                  <a:lnTo>
                    <a:pt x="124" y="124"/>
                  </a:lnTo>
                  <a:lnTo>
                    <a:pt x="129" y="124"/>
                  </a:lnTo>
                  <a:lnTo>
                    <a:pt x="139" y="124"/>
                  </a:lnTo>
                  <a:lnTo>
                    <a:pt x="149" y="120"/>
                  </a:lnTo>
                  <a:lnTo>
                    <a:pt x="160" y="116"/>
                  </a:lnTo>
                  <a:lnTo>
                    <a:pt x="169" y="111"/>
                  </a:lnTo>
                  <a:lnTo>
                    <a:pt x="177" y="106"/>
                  </a:lnTo>
                  <a:lnTo>
                    <a:pt x="182" y="100"/>
                  </a:lnTo>
                  <a:lnTo>
                    <a:pt x="186" y="94"/>
                  </a:lnTo>
                  <a:lnTo>
                    <a:pt x="186" y="91"/>
                  </a:lnTo>
                  <a:lnTo>
                    <a:pt x="186" y="89"/>
                  </a:lnTo>
                  <a:lnTo>
                    <a:pt x="180" y="74"/>
                  </a:lnTo>
                  <a:lnTo>
                    <a:pt x="175" y="64"/>
                  </a:lnTo>
                  <a:lnTo>
                    <a:pt x="169" y="54"/>
                  </a:lnTo>
                  <a:lnTo>
                    <a:pt x="160" y="43"/>
                  </a:lnTo>
                  <a:lnTo>
                    <a:pt x="151" y="34"/>
                  </a:lnTo>
                  <a:lnTo>
                    <a:pt x="141" y="26"/>
                  </a:lnTo>
                  <a:lnTo>
                    <a:pt x="130" y="19"/>
                  </a:lnTo>
                  <a:lnTo>
                    <a:pt x="109" y="9"/>
                  </a:lnTo>
                  <a:lnTo>
                    <a:pt x="100" y="4"/>
                  </a:lnTo>
                  <a:lnTo>
                    <a:pt x="93" y="2"/>
                  </a:lnTo>
                  <a:lnTo>
                    <a:pt x="84" y="0"/>
                  </a:lnTo>
                  <a:lnTo>
                    <a:pt x="77" y="0"/>
                  </a:lnTo>
                  <a:lnTo>
                    <a:pt x="69" y="1"/>
                  </a:lnTo>
                  <a:lnTo>
                    <a:pt x="60" y="6"/>
                  </a:lnTo>
                  <a:lnTo>
                    <a:pt x="42" y="19"/>
                  </a:lnTo>
                  <a:lnTo>
                    <a:pt x="34" y="27"/>
                  </a:lnTo>
                  <a:lnTo>
                    <a:pt x="26" y="34"/>
                  </a:lnTo>
                  <a:lnTo>
                    <a:pt x="19" y="43"/>
                  </a:lnTo>
                  <a:lnTo>
                    <a:pt x="13" y="53"/>
                  </a:lnTo>
                  <a:lnTo>
                    <a:pt x="9" y="64"/>
                  </a:lnTo>
                  <a:lnTo>
                    <a:pt x="7" y="75"/>
                  </a:lnTo>
                  <a:lnTo>
                    <a:pt x="5" y="99"/>
                  </a:lnTo>
                  <a:lnTo>
                    <a:pt x="1" y="123"/>
                  </a:lnTo>
                  <a:lnTo>
                    <a:pt x="0" y="134"/>
                  </a:lnTo>
                  <a:lnTo>
                    <a:pt x="0" y="146"/>
                  </a:lnTo>
                  <a:lnTo>
                    <a:pt x="1" y="157"/>
                  </a:lnTo>
                  <a:lnTo>
                    <a:pt x="2" y="170"/>
                  </a:lnTo>
                  <a:lnTo>
                    <a:pt x="7" y="197"/>
                  </a:lnTo>
                  <a:lnTo>
                    <a:pt x="11" y="211"/>
                  </a:lnTo>
                  <a:lnTo>
                    <a:pt x="13" y="223"/>
                  </a:lnTo>
                  <a:lnTo>
                    <a:pt x="18" y="236"/>
                  </a:lnTo>
                  <a:lnTo>
                    <a:pt x="26" y="247"/>
                  </a:lnTo>
                  <a:lnTo>
                    <a:pt x="29" y="251"/>
                  </a:lnTo>
                  <a:lnTo>
                    <a:pt x="34" y="254"/>
                  </a:lnTo>
                  <a:lnTo>
                    <a:pt x="41" y="258"/>
                  </a:lnTo>
                  <a:lnTo>
                    <a:pt x="47" y="260"/>
                  </a:lnTo>
                  <a:lnTo>
                    <a:pt x="75" y="269"/>
                  </a:lnTo>
                  <a:lnTo>
                    <a:pt x="101" y="274"/>
                  </a:lnTo>
                  <a:lnTo>
                    <a:pt x="115" y="277"/>
                  </a:lnTo>
                  <a:lnTo>
                    <a:pt x="128" y="277"/>
                  </a:lnTo>
                  <a:lnTo>
                    <a:pt x="139" y="277"/>
                  </a:lnTo>
                  <a:lnTo>
                    <a:pt x="149" y="275"/>
                  </a:lnTo>
                  <a:lnTo>
                    <a:pt x="176" y="269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1" name="Freeform 2260"/>
            <p:cNvSpPr>
              <a:spLocks/>
            </p:cNvSpPr>
            <p:nvPr/>
          </p:nvSpPr>
          <p:spPr bwMode="auto">
            <a:xfrm>
              <a:off x="3498" y="1983"/>
              <a:ext cx="339" cy="124"/>
            </a:xfrm>
            <a:custGeom>
              <a:avLst/>
              <a:gdLst>
                <a:gd name="T0" fmla="*/ 339 w 339"/>
                <a:gd name="T1" fmla="*/ 0 h 124"/>
                <a:gd name="T2" fmla="*/ 339 w 339"/>
                <a:gd name="T3" fmla="*/ 0 h 124"/>
                <a:gd name="T4" fmla="*/ 331 w 339"/>
                <a:gd name="T5" fmla="*/ 9 h 124"/>
                <a:gd name="T6" fmla="*/ 322 w 339"/>
                <a:gd name="T7" fmla="*/ 16 h 124"/>
                <a:gd name="T8" fmla="*/ 318 w 339"/>
                <a:gd name="T9" fmla="*/ 19 h 124"/>
                <a:gd name="T10" fmla="*/ 315 w 339"/>
                <a:gd name="T11" fmla="*/ 20 h 124"/>
                <a:gd name="T12" fmla="*/ 315 w 339"/>
                <a:gd name="T13" fmla="*/ 20 h 124"/>
                <a:gd name="T14" fmla="*/ 310 w 339"/>
                <a:gd name="T15" fmla="*/ 21 h 124"/>
                <a:gd name="T16" fmla="*/ 305 w 339"/>
                <a:gd name="T17" fmla="*/ 25 h 124"/>
                <a:gd name="T18" fmla="*/ 292 w 339"/>
                <a:gd name="T19" fmla="*/ 35 h 124"/>
                <a:gd name="T20" fmla="*/ 272 w 339"/>
                <a:gd name="T21" fmla="*/ 55 h 124"/>
                <a:gd name="T22" fmla="*/ 272 w 339"/>
                <a:gd name="T23" fmla="*/ 55 h 124"/>
                <a:gd name="T24" fmla="*/ 262 w 339"/>
                <a:gd name="T25" fmla="*/ 64 h 124"/>
                <a:gd name="T26" fmla="*/ 246 w 339"/>
                <a:gd name="T27" fmla="*/ 77 h 124"/>
                <a:gd name="T28" fmla="*/ 229 w 339"/>
                <a:gd name="T29" fmla="*/ 90 h 124"/>
                <a:gd name="T30" fmla="*/ 211 w 339"/>
                <a:gd name="T31" fmla="*/ 101 h 124"/>
                <a:gd name="T32" fmla="*/ 211 w 339"/>
                <a:gd name="T33" fmla="*/ 101 h 124"/>
                <a:gd name="T34" fmla="*/ 195 w 339"/>
                <a:gd name="T35" fmla="*/ 108 h 124"/>
                <a:gd name="T36" fmla="*/ 177 w 339"/>
                <a:gd name="T37" fmla="*/ 116 h 124"/>
                <a:gd name="T38" fmla="*/ 167 w 339"/>
                <a:gd name="T39" fmla="*/ 119 h 124"/>
                <a:gd name="T40" fmla="*/ 157 w 339"/>
                <a:gd name="T41" fmla="*/ 122 h 124"/>
                <a:gd name="T42" fmla="*/ 145 w 339"/>
                <a:gd name="T43" fmla="*/ 123 h 124"/>
                <a:gd name="T44" fmla="*/ 133 w 339"/>
                <a:gd name="T45" fmla="*/ 124 h 124"/>
                <a:gd name="T46" fmla="*/ 133 w 339"/>
                <a:gd name="T47" fmla="*/ 124 h 124"/>
                <a:gd name="T48" fmla="*/ 108 w 339"/>
                <a:gd name="T49" fmla="*/ 122 h 124"/>
                <a:gd name="T50" fmla="*/ 83 w 339"/>
                <a:gd name="T51" fmla="*/ 119 h 124"/>
                <a:gd name="T52" fmla="*/ 62 w 339"/>
                <a:gd name="T53" fmla="*/ 114 h 124"/>
                <a:gd name="T54" fmla="*/ 51 w 339"/>
                <a:gd name="T55" fmla="*/ 111 h 124"/>
                <a:gd name="T56" fmla="*/ 51 w 339"/>
                <a:gd name="T57" fmla="*/ 111 h 124"/>
                <a:gd name="T58" fmla="*/ 42 w 339"/>
                <a:gd name="T59" fmla="*/ 107 h 124"/>
                <a:gd name="T60" fmla="*/ 34 w 339"/>
                <a:gd name="T61" fmla="*/ 101 h 124"/>
                <a:gd name="T62" fmla="*/ 25 w 339"/>
                <a:gd name="T63" fmla="*/ 93 h 124"/>
                <a:gd name="T64" fmla="*/ 21 w 339"/>
                <a:gd name="T65" fmla="*/ 88 h 124"/>
                <a:gd name="T66" fmla="*/ 17 w 339"/>
                <a:gd name="T67" fmla="*/ 82 h 124"/>
                <a:gd name="T68" fmla="*/ 17 w 339"/>
                <a:gd name="T69" fmla="*/ 82 h 124"/>
                <a:gd name="T70" fmla="*/ 11 w 339"/>
                <a:gd name="T71" fmla="*/ 69 h 124"/>
                <a:gd name="T72" fmla="*/ 5 w 339"/>
                <a:gd name="T73" fmla="*/ 54 h 124"/>
                <a:gd name="T74" fmla="*/ 0 w 339"/>
                <a:gd name="T75" fmla="*/ 36 h 1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124">
                  <a:moveTo>
                    <a:pt x="339" y="0"/>
                  </a:moveTo>
                  <a:lnTo>
                    <a:pt x="339" y="0"/>
                  </a:lnTo>
                  <a:lnTo>
                    <a:pt x="331" y="9"/>
                  </a:lnTo>
                  <a:lnTo>
                    <a:pt x="322" y="16"/>
                  </a:lnTo>
                  <a:lnTo>
                    <a:pt x="318" y="19"/>
                  </a:lnTo>
                  <a:lnTo>
                    <a:pt x="315" y="20"/>
                  </a:lnTo>
                  <a:lnTo>
                    <a:pt x="310" y="21"/>
                  </a:lnTo>
                  <a:lnTo>
                    <a:pt x="305" y="25"/>
                  </a:lnTo>
                  <a:lnTo>
                    <a:pt x="292" y="35"/>
                  </a:lnTo>
                  <a:lnTo>
                    <a:pt x="272" y="55"/>
                  </a:lnTo>
                  <a:lnTo>
                    <a:pt x="262" y="64"/>
                  </a:lnTo>
                  <a:lnTo>
                    <a:pt x="246" y="77"/>
                  </a:lnTo>
                  <a:lnTo>
                    <a:pt x="229" y="90"/>
                  </a:lnTo>
                  <a:lnTo>
                    <a:pt x="211" y="101"/>
                  </a:lnTo>
                  <a:lnTo>
                    <a:pt x="195" y="108"/>
                  </a:lnTo>
                  <a:lnTo>
                    <a:pt x="177" y="116"/>
                  </a:lnTo>
                  <a:lnTo>
                    <a:pt x="167" y="119"/>
                  </a:lnTo>
                  <a:lnTo>
                    <a:pt x="157" y="122"/>
                  </a:lnTo>
                  <a:lnTo>
                    <a:pt x="145" y="123"/>
                  </a:lnTo>
                  <a:lnTo>
                    <a:pt x="133" y="124"/>
                  </a:lnTo>
                  <a:lnTo>
                    <a:pt x="108" y="122"/>
                  </a:lnTo>
                  <a:lnTo>
                    <a:pt x="83" y="119"/>
                  </a:lnTo>
                  <a:lnTo>
                    <a:pt x="62" y="114"/>
                  </a:lnTo>
                  <a:lnTo>
                    <a:pt x="51" y="111"/>
                  </a:lnTo>
                  <a:lnTo>
                    <a:pt x="42" y="107"/>
                  </a:lnTo>
                  <a:lnTo>
                    <a:pt x="34" y="101"/>
                  </a:lnTo>
                  <a:lnTo>
                    <a:pt x="25" y="93"/>
                  </a:lnTo>
                  <a:lnTo>
                    <a:pt x="21" y="88"/>
                  </a:lnTo>
                  <a:lnTo>
                    <a:pt x="17" y="82"/>
                  </a:lnTo>
                  <a:lnTo>
                    <a:pt x="11" y="69"/>
                  </a:lnTo>
                  <a:lnTo>
                    <a:pt x="5" y="54"/>
                  </a:lnTo>
                  <a:lnTo>
                    <a:pt x="0" y="3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2" name="Freeform 2261"/>
            <p:cNvSpPr>
              <a:spLocks/>
            </p:cNvSpPr>
            <p:nvPr/>
          </p:nvSpPr>
          <p:spPr bwMode="auto">
            <a:xfrm>
              <a:off x="3507" y="1858"/>
              <a:ext cx="185" cy="233"/>
            </a:xfrm>
            <a:custGeom>
              <a:avLst/>
              <a:gdLst>
                <a:gd name="T0" fmla="*/ 138 w 185"/>
                <a:gd name="T1" fmla="*/ 74 h 233"/>
                <a:gd name="T2" fmla="*/ 138 w 185"/>
                <a:gd name="T3" fmla="*/ 74 h 233"/>
                <a:gd name="T4" fmla="*/ 135 w 185"/>
                <a:gd name="T5" fmla="*/ 61 h 233"/>
                <a:gd name="T6" fmla="*/ 131 w 185"/>
                <a:gd name="T7" fmla="*/ 48 h 233"/>
                <a:gd name="T8" fmla="*/ 125 w 185"/>
                <a:gd name="T9" fmla="*/ 36 h 233"/>
                <a:gd name="T10" fmla="*/ 125 w 185"/>
                <a:gd name="T11" fmla="*/ 36 h 233"/>
                <a:gd name="T12" fmla="*/ 122 w 185"/>
                <a:gd name="T13" fmla="*/ 29 h 233"/>
                <a:gd name="T14" fmla="*/ 117 w 185"/>
                <a:gd name="T15" fmla="*/ 23 h 233"/>
                <a:gd name="T16" fmla="*/ 112 w 185"/>
                <a:gd name="T17" fmla="*/ 17 h 233"/>
                <a:gd name="T18" fmla="*/ 105 w 185"/>
                <a:gd name="T19" fmla="*/ 12 h 233"/>
                <a:gd name="T20" fmla="*/ 99 w 185"/>
                <a:gd name="T21" fmla="*/ 7 h 233"/>
                <a:gd name="T22" fmla="*/ 92 w 185"/>
                <a:gd name="T23" fmla="*/ 3 h 233"/>
                <a:gd name="T24" fmla="*/ 85 w 185"/>
                <a:gd name="T25" fmla="*/ 1 h 233"/>
                <a:gd name="T26" fmla="*/ 78 w 185"/>
                <a:gd name="T27" fmla="*/ 0 h 233"/>
                <a:gd name="T28" fmla="*/ 78 w 185"/>
                <a:gd name="T29" fmla="*/ 0 h 233"/>
                <a:gd name="T30" fmla="*/ 66 w 185"/>
                <a:gd name="T31" fmla="*/ 0 h 233"/>
                <a:gd name="T32" fmla="*/ 58 w 185"/>
                <a:gd name="T33" fmla="*/ 0 h 233"/>
                <a:gd name="T34" fmla="*/ 52 w 185"/>
                <a:gd name="T35" fmla="*/ 1 h 233"/>
                <a:gd name="T36" fmla="*/ 44 w 185"/>
                <a:gd name="T37" fmla="*/ 3 h 233"/>
                <a:gd name="T38" fmla="*/ 37 w 185"/>
                <a:gd name="T39" fmla="*/ 7 h 233"/>
                <a:gd name="T40" fmla="*/ 30 w 185"/>
                <a:gd name="T41" fmla="*/ 12 h 233"/>
                <a:gd name="T42" fmla="*/ 22 w 185"/>
                <a:gd name="T43" fmla="*/ 20 h 233"/>
                <a:gd name="T44" fmla="*/ 22 w 185"/>
                <a:gd name="T45" fmla="*/ 20 h 233"/>
                <a:gd name="T46" fmla="*/ 15 w 185"/>
                <a:gd name="T47" fmla="*/ 29 h 233"/>
                <a:gd name="T48" fmla="*/ 10 w 185"/>
                <a:gd name="T49" fmla="*/ 39 h 233"/>
                <a:gd name="T50" fmla="*/ 6 w 185"/>
                <a:gd name="T51" fmla="*/ 51 h 233"/>
                <a:gd name="T52" fmla="*/ 2 w 185"/>
                <a:gd name="T53" fmla="*/ 62 h 233"/>
                <a:gd name="T54" fmla="*/ 1 w 185"/>
                <a:gd name="T55" fmla="*/ 74 h 233"/>
                <a:gd name="T56" fmla="*/ 0 w 185"/>
                <a:gd name="T57" fmla="*/ 85 h 233"/>
                <a:gd name="T58" fmla="*/ 0 w 185"/>
                <a:gd name="T59" fmla="*/ 107 h 233"/>
                <a:gd name="T60" fmla="*/ 0 w 185"/>
                <a:gd name="T61" fmla="*/ 107 h 233"/>
                <a:gd name="T62" fmla="*/ 1 w 185"/>
                <a:gd name="T63" fmla="*/ 130 h 233"/>
                <a:gd name="T64" fmla="*/ 1 w 185"/>
                <a:gd name="T65" fmla="*/ 145 h 233"/>
                <a:gd name="T66" fmla="*/ 2 w 185"/>
                <a:gd name="T67" fmla="*/ 159 h 233"/>
                <a:gd name="T68" fmla="*/ 6 w 185"/>
                <a:gd name="T69" fmla="*/ 174 h 233"/>
                <a:gd name="T70" fmla="*/ 10 w 185"/>
                <a:gd name="T71" fmla="*/ 187 h 233"/>
                <a:gd name="T72" fmla="*/ 13 w 185"/>
                <a:gd name="T73" fmla="*/ 194 h 233"/>
                <a:gd name="T74" fmla="*/ 17 w 185"/>
                <a:gd name="T75" fmla="*/ 198 h 233"/>
                <a:gd name="T76" fmla="*/ 21 w 185"/>
                <a:gd name="T77" fmla="*/ 205 h 233"/>
                <a:gd name="T78" fmla="*/ 27 w 185"/>
                <a:gd name="T79" fmla="*/ 208 h 233"/>
                <a:gd name="T80" fmla="*/ 27 w 185"/>
                <a:gd name="T81" fmla="*/ 208 h 233"/>
                <a:gd name="T82" fmla="*/ 38 w 185"/>
                <a:gd name="T83" fmla="*/ 217 h 233"/>
                <a:gd name="T84" fmla="*/ 49 w 185"/>
                <a:gd name="T85" fmla="*/ 223 h 233"/>
                <a:gd name="T86" fmla="*/ 62 w 185"/>
                <a:gd name="T87" fmla="*/ 227 h 233"/>
                <a:gd name="T88" fmla="*/ 74 w 185"/>
                <a:gd name="T89" fmla="*/ 231 h 233"/>
                <a:gd name="T90" fmla="*/ 87 w 185"/>
                <a:gd name="T91" fmla="*/ 232 h 233"/>
                <a:gd name="T92" fmla="*/ 99 w 185"/>
                <a:gd name="T93" fmla="*/ 233 h 233"/>
                <a:gd name="T94" fmla="*/ 123 w 185"/>
                <a:gd name="T95" fmla="*/ 232 h 233"/>
                <a:gd name="T96" fmla="*/ 123 w 185"/>
                <a:gd name="T97" fmla="*/ 232 h 233"/>
                <a:gd name="T98" fmla="*/ 145 w 185"/>
                <a:gd name="T99" fmla="*/ 231 h 233"/>
                <a:gd name="T100" fmla="*/ 165 w 185"/>
                <a:gd name="T101" fmla="*/ 230 h 233"/>
                <a:gd name="T102" fmla="*/ 185 w 185"/>
                <a:gd name="T103" fmla="*/ 227 h 2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5" h="233">
                  <a:moveTo>
                    <a:pt x="138" y="74"/>
                  </a:moveTo>
                  <a:lnTo>
                    <a:pt x="138" y="74"/>
                  </a:lnTo>
                  <a:lnTo>
                    <a:pt x="135" y="61"/>
                  </a:lnTo>
                  <a:lnTo>
                    <a:pt x="131" y="48"/>
                  </a:lnTo>
                  <a:lnTo>
                    <a:pt x="125" y="36"/>
                  </a:lnTo>
                  <a:lnTo>
                    <a:pt x="122" y="29"/>
                  </a:lnTo>
                  <a:lnTo>
                    <a:pt x="117" y="23"/>
                  </a:lnTo>
                  <a:lnTo>
                    <a:pt x="112" y="17"/>
                  </a:lnTo>
                  <a:lnTo>
                    <a:pt x="105" y="12"/>
                  </a:lnTo>
                  <a:lnTo>
                    <a:pt x="99" y="7"/>
                  </a:lnTo>
                  <a:lnTo>
                    <a:pt x="92" y="3"/>
                  </a:lnTo>
                  <a:lnTo>
                    <a:pt x="85" y="1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7" y="7"/>
                  </a:lnTo>
                  <a:lnTo>
                    <a:pt x="30" y="12"/>
                  </a:lnTo>
                  <a:lnTo>
                    <a:pt x="22" y="20"/>
                  </a:lnTo>
                  <a:lnTo>
                    <a:pt x="15" y="29"/>
                  </a:lnTo>
                  <a:lnTo>
                    <a:pt x="10" y="39"/>
                  </a:lnTo>
                  <a:lnTo>
                    <a:pt x="6" y="51"/>
                  </a:lnTo>
                  <a:lnTo>
                    <a:pt x="2" y="62"/>
                  </a:lnTo>
                  <a:lnTo>
                    <a:pt x="1" y="74"/>
                  </a:lnTo>
                  <a:lnTo>
                    <a:pt x="0" y="85"/>
                  </a:lnTo>
                  <a:lnTo>
                    <a:pt x="0" y="107"/>
                  </a:lnTo>
                  <a:lnTo>
                    <a:pt x="1" y="130"/>
                  </a:lnTo>
                  <a:lnTo>
                    <a:pt x="1" y="145"/>
                  </a:lnTo>
                  <a:lnTo>
                    <a:pt x="2" y="159"/>
                  </a:lnTo>
                  <a:lnTo>
                    <a:pt x="6" y="174"/>
                  </a:lnTo>
                  <a:lnTo>
                    <a:pt x="10" y="187"/>
                  </a:lnTo>
                  <a:lnTo>
                    <a:pt x="13" y="194"/>
                  </a:lnTo>
                  <a:lnTo>
                    <a:pt x="17" y="198"/>
                  </a:lnTo>
                  <a:lnTo>
                    <a:pt x="21" y="205"/>
                  </a:lnTo>
                  <a:lnTo>
                    <a:pt x="27" y="208"/>
                  </a:lnTo>
                  <a:lnTo>
                    <a:pt x="38" y="217"/>
                  </a:lnTo>
                  <a:lnTo>
                    <a:pt x="49" y="223"/>
                  </a:lnTo>
                  <a:lnTo>
                    <a:pt x="62" y="227"/>
                  </a:lnTo>
                  <a:lnTo>
                    <a:pt x="74" y="231"/>
                  </a:lnTo>
                  <a:lnTo>
                    <a:pt x="87" y="232"/>
                  </a:lnTo>
                  <a:lnTo>
                    <a:pt x="99" y="233"/>
                  </a:lnTo>
                  <a:lnTo>
                    <a:pt x="123" y="232"/>
                  </a:lnTo>
                  <a:lnTo>
                    <a:pt x="145" y="231"/>
                  </a:lnTo>
                  <a:lnTo>
                    <a:pt x="165" y="230"/>
                  </a:lnTo>
                  <a:lnTo>
                    <a:pt x="185" y="227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3" name="Freeform 2262"/>
            <p:cNvSpPr>
              <a:spLocks/>
            </p:cNvSpPr>
            <p:nvPr/>
          </p:nvSpPr>
          <p:spPr bwMode="auto">
            <a:xfrm>
              <a:off x="3708" y="1958"/>
              <a:ext cx="118" cy="107"/>
            </a:xfrm>
            <a:custGeom>
              <a:avLst/>
              <a:gdLst>
                <a:gd name="T0" fmla="*/ 118 w 118"/>
                <a:gd name="T1" fmla="*/ 0 h 107"/>
                <a:gd name="T2" fmla="*/ 118 w 118"/>
                <a:gd name="T3" fmla="*/ 0 h 107"/>
                <a:gd name="T4" fmla="*/ 108 w 118"/>
                <a:gd name="T5" fmla="*/ 18 h 107"/>
                <a:gd name="T6" fmla="*/ 97 w 118"/>
                <a:gd name="T7" fmla="*/ 34 h 107"/>
                <a:gd name="T8" fmla="*/ 91 w 118"/>
                <a:gd name="T9" fmla="*/ 40 h 107"/>
                <a:gd name="T10" fmla="*/ 85 w 118"/>
                <a:gd name="T11" fmla="*/ 46 h 107"/>
                <a:gd name="T12" fmla="*/ 85 w 118"/>
                <a:gd name="T13" fmla="*/ 46 h 107"/>
                <a:gd name="T14" fmla="*/ 47 w 118"/>
                <a:gd name="T15" fmla="*/ 77 h 107"/>
                <a:gd name="T16" fmla="*/ 27 w 118"/>
                <a:gd name="T17" fmla="*/ 92 h 107"/>
                <a:gd name="T18" fmla="*/ 20 w 118"/>
                <a:gd name="T19" fmla="*/ 98 h 107"/>
                <a:gd name="T20" fmla="*/ 14 w 118"/>
                <a:gd name="T21" fmla="*/ 101 h 107"/>
                <a:gd name="T22" fmla="*/ 14 w 118"/>
                <a:gd name="T23" fmla="*/ 101 h 107"/>
                <a:gd name="T24" fmla="*/ 0 w 118"/>
                <a:gd name="T25" fmla="*/ 107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107">
                  <a:moveTo>
                    <a:pt x="118" y="0"/>
                  </a:moveTo>
                  <a:lnTo>
                    <a:pt x="118" y="0"/>
                  </a:lnTo>
                  <a:lnTo>
                    <a:pt x="108" y="18"/>
                  </a:lnTo>
                  <a:lnTo>
                    <a:pt x="97" y="34"/>
                  </a:lnTo>
                  <a:lnTo>
                    <a:pt x="91" y="40"/>
                  </a:lnTo>
                  <a:lnTo>
                    <a:pt x="85" y="46"/>
                  </a:lnTo>
                  <a:lnTo>
                    <a:pt x="47" y="77"/>
                  </a:lnTo>
                  <a:lnTo>
                    <a:pt x="27" y="92"/>
                  </a:lnTo>
                  <a:lnTo>
                    <a:pt x="20" y="98"/>
                  </a:lnTo>
                  <a:lnTo>
                    <a:pt x="14" y="101"/>
                  </a:lnTo>
                  <a:lnTo>
                    <a:pt x="0" y="107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4" name="Freeform 2263"/>
            <p:cNvSpPr>
              <a:spLocks/>
            </p:cNvSpPr>
            <p:nvPr/>
          </p:nvSpPr>
          <p:spPr bwMode="auto">
            <a:xfrm>
              <a:off x="3512" y="1978"/>
              <a:ext cx="187" cy="102"/>
            </a:xfrm>
            <a:custGeom>
              <a:avLst/>
              <a:gdLst>
                <a:gd name="T0" fmla="*/ 187 w 187"/>
                <a:gd name="T1" fmla="*/ 96 h 102"/>
                <a:gd name="T2" fmla="*/ 187 w 187"/>
                <a:gd name="T3" fmla="*/ 96 h 102"/>
                <a:gd name="T4" fmla="*/ 170 w 187"/>
                <a:gd name="T5" fmla="*/ 98 h 102"/>
                <a:gd name="T6" fmla="*/ 151 w 187"/>
                <a:gd name="T7" fmla="*/ 101 h 102"/>
                <a:gd name="T8" fmla="*/ 130 w 187"/>
                <a:gd name="T9" fmla="*/ 102 h 102"/>
                <a:gd name="T10" fmla="*/ 130 w 187"/>
                <a:gd name="T11" fmla="*/ 102 h 102"/>
                <a:gd name="T12" fmla="*/ 118 w 187"/>
                <a:gd name="T13" fmla="*/ 102 h 102"/>
                <a:gd name="T14" fmla="*/ 105 w 187"/>
                <a:gd name="T15" fmla="*/ 102 h 102"/>
                <a:gd name="T16" fmla="*/ 80 w 187"/>
                <a:gd name="T17" fmla="*/ 98 h 102"/>
                <a:gd name="T18" fmla="*/ 58 w 187"/>
                <a:gd name="T19" fmla="*/ 93 h 102"/>
                <a:gd name="T20" fmla="*/ 49 w 187"/>
                <a:gd name="T21" fmla="*/ 90 h 102"/>
                <a:gd name="T22" fmla="*/ 42 w 187"/>
                <a:gd name="T23" fmla="*/ 86 h 102"/>
                <a:gd name="T24" fmla="*/ 42 w 187"/>
                <a:gd name="T25" fmla="*/ 86 h 102"/>
                <a:gd name="T26" fmla="*/ 36 w 187"/>
                <a:gd name="T27" fmla="*/ 81 h 102"/>
                <a:gd name="T28" fmla="*/ 31 w 187"/>
                <a:gd name="T29" fmla="*/ 76 h 102"/>
                <a:gd name="T30" fmla="*/ 25 w 187"/>
                <a:gd name="T31" fmla="*/ 69 h 102"/>
                <a:gd name="T32" fmla="*/ 20 w 187"/>
                <a:gd name="T33" fmla="*/ 61 h 102"/>
                <a:gd name="T34" fmla="*/ 11 w 187"/>
                <a:gd name="T35" fmla="*/ 44 h 102"/>
                <a:gd name="T36" fmla="*/ 8 w 187"/>
                <a:gd name="T37" fmla="*/ 35 h 102"/>
                <a:gd name="T38" fmla="*/ 5 w 187"/>
                <a:gd name="T39" fmla="*/ 25 h 102"/>
                <a:gd name="T40" fmla="*/ 5 w 187"/>
                <a:gd name="T41" fmla="*/ 25 h 102"/>
                <a:gd name="T42" fmla="*/ 0 w 187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7" h="102">
                  <a:moveTo>
                    <a:pt x="187" y="96"/>
                  </a:moveTo>
                  <a:lnTo>
                    <a:pt x="187" y="96"/>
                  </a:lnTo>
                  <a:lnTo>
                    <a:pt x="170" y="98"/>
                  </a:lnTo>
                  <a:lnTo>
                    <a:pt x="151" y="101"/>
                  </a:lnTo>
                  <a:lnTo>
                    <a:pt x="130" y="102"/>
                  </a:lnTo>
                  <a:lnTo>
                    <a:pt x="118" y="102"/>
                  </a:lnTo>
                  <a:lnTo>
                    <a:pt x="105" y="102"/>
                  </a:lnTo>
                  <a:lnTo>
                    <a:pt x="80" y="98"/>
                  </a:lnTo>
                  <a:lnTo>
                    <a:pt x="58" y="93"/>
                  </a:lnTo>
                  <a:lnTo>
                    <a:pt x="49" y="90"/>
                  </a:lnTo>
                  <a:lnTo>
                    <a:pt x="42" y="86"/>
                  </a:lnTo>
                  <a:lnTo>
                    <a:pt x="36" y="81"/>
                  </a:lnTo>
                  <a:lnTo>
                    <a:pt x="31" y="76"/>
                  </a:lnTo>
                  <a:lnTo>
                    <a:pt x="25" y="69"/>
                  </a:lnTo>
                  <a:lnTo>
                    <a:pt x="20" y="61"/>
                  </a:lnTo>
                  <a:lnTo>
                    <a:pt x="11" y="44"/>
                  </a:lnTo>
                  <a:lnTo>
                    <a:pt x="8" y="35"/>
                  </a:lnTo>
                  <a:lnTo>
                    <a:pt x="5" y="25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5" name="Freeform 2264"/>
            <p:cNvSpPr>
              <a:spLocks/>
            </p:cNvSpPr>
            <p:nvPr/>
          </p:nvSpPr>
          <p:spPr bwMode="auto">
            <a:xfrm>
              <a:off x="3560" y="1891"/>
              <a:ext cx="170" cy="115"/>
            </a:xfrm>
            <a:custGeom>
              <a:avLst/>
              <a:gdLst>
                <a:gd name="T0" fmla="*/ 10 w 170"/>
                <a:gd name="T1" fmla="*/ 15 h 115"/>
                <a:gd name="T2" fmla="*/ 10 w 170"/>
                <a:gd name="T3" fmla="*/ 15 h 115"/>
                <a:gd name="T4" fmla="*/ 5 w 170"/>
                <a:gd name="T5" fmla="*/ 28 h 115"/>
                <a:gd name="T6" fmla="*/ 1 w 170"/>
                <a:gd name="T7" fmla="*/ 38 h 115"/>
                <a:gd name="T8" fmla="*/ 0 w 170"/>
                <a:gd name="T9" fmla="*/ 44 h 115"/>
                <a:gd name="T10" fmla="*/ 0 w 170"/>
                <a:gd name="T11" fmla="*/ 44 h 115"/>
                <a:gd name="T12" fmla="*/ 4 w 170"/>
                <a:gd name="T13" fmla="*/ 55 h 115"/>
                <a:gd name="T14" fmla="*/ 8 w 170"/>
                <a:gd name="T15" fmla="*/ 65 h 115"/>
                <a:gd name="T16" fmla="*/ 13 w 170"/>
                <a:gd name="T17" fmla="*/ 75 h 115"/>
                <a:gd name="T18" fmla="*/ 19 w 170"/>
                <a:gd name="T19" fmla="*/ 86 h 115"/>
                <a:gd name="T20" fmla="*/ 26 w 170"/>
                <a:gd name="T21" fmla="*/ 95 h 115"/>
                <a:gd name="T22" fmla="*/ 35 w 170"/>
                <a:gd name="T23" fmla="*/ 103 h 115"/>
                <a:gd name="T24" fmla="*/ 39 w 170"/>
                <a:gd name="T25" fmla="*/ 106 h 115"/>
                <a:gd name="T26" fmla="*/ 44 w 170"/>
                <a:gd name="T27" fmla="*/ 108 h 115"/>
                <a:gd name="T28" fmla="*/ 44 w 170"/>
                <a:gd name="T29" fmla="*/ 108 h 115"/>
                <a:gd name="T30" fmla="*/ 52 w 170"/>
                <a:gd name="T31" fmla="*/ 111 h 115"/>
                <a:gd name="T32" fmla="*/ 61 w 170"/>
                <a:gd name="T33" fmla="*/ 113 h 115"/>
                <a:gd name="T34" fmla="*/ 71 w 170"/>
                <a:gd name="T35" fmla="*/ 115 h 115"/>
                <a:gd name="T36" fmla="*/ 81 w 170"/>
                <a:gd name="T37" fmla="*/ 115 h 115"/>
                <a:gd name="T38" fmla="*/ 91 w 170"/>
                <a:gd name="T39" fmla="*/ 113 h 115"/>
                <a:gd name="T40" fmla="*/ 101 w 170"/>
                <a:gd name="T41" fmla="*/ 112 h 115"/>
                <a:gd name="T42" fmla="*/ 111 w 170"/>
                <a:gd name="T43" fmla="*/ 110 h 115"/>
                <a:gd name="T44" fmla="*/ 121 w 170"/>
                <a:gd name="T45" fmla="*/ 106 h 115"/>
                <a:gd name="T46" fmla="*/ 121 w 170"/>
                <a:gd name="T47" fmla="*/ 106 h 115"/>
                <a:gd name="T48" fmla="*/ 129 w 170"/>
                <a:gd name="T49" fmla="*/ 102 h 115"/>
                <a:gd name="T50" fmla="*/ 138 w 170"/>
                <a:gd name="T51" fmla="*/ 96 h 115"/>
                <a:gd name="T52" fmla="*/ 147 w 170"/>
                <a:gd name="T53" fmla="*/ 88 h 115"/>
                <a:gd name="T54" fmla="*/ 154 w 170"/>
                <a:gd name="T55" fmla="*/ 81 h 115"/>
                <a:gd name="T56" fmla="*/ 162 w 170"/>
                <a:gd name="T57" fmla="*/ 74 h 115"/>
                <a:gd name="T58" fmla="*/ 167 w 170"/>
                <a:gd name="T59" fmla="*/ 66 h 115"/>
                <a:gd name="T60" fmla="*/ 169 w 170"/>
                <a:gd name="T61" fmla="*/ 59 h 115"/>
                <a:gd name="T62" fmla="*/ 170 w 170"/>
                <a:gd name="T63" fmla="*/ 54 h 115"/>
                <a:gd name="T64" fmla="*/ 170 w 170"/>
                <a:gd name="T65" fmla="*/ 54 h 115"/>
                <a:gd name="T66" fmla="*/ 170 w 170"/>
                <a:gd name="T67" fmla="*/ 47 h 115"/>
                <a:gd name="T68" fmla="*/ 169 w 170"/>
                <a:gd name="T69" fmla="*/ 42 h 115"/>
                <a:gd name="T70" fmla="*/ 164 w 170"/>
                <a:gd name="T71" fmla="*/ 30 h 115"/>
                <a:gd name="T72" fmla="*/ 158 w 170"/>
                <a:gd name="T73" fmla="*/ 19 h 115"/>
                <a:gd name="T74" fmla="*/ 153 w 170"/>
                <a:gd name="T75" fmla="*/ 10 h 115"/>
                <a:gd name="T76" fmla="*/ 153 w 170"/>
                <a:gd name="T77" fmla="*/ 10 h 115"/>
                <a:gd name="T78" fmla="*/ 146 w 170"/>
                <a:gd name="T79" fmla="*/ 0 h 11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0" h="115">
                  <a:moveTo>
                    <a:pt x="10" y="15"/>
                  </a:moveTo>
                  <a:lnTo>
                    <a:pt x="10" y="15"/>
                  </a:lnTo>
                  <a:lnTo>
                    <a:pt x="5" y="28"/>
                  </a:lnTo>
                  <a:lnTo>
                    <a:pt x="1" y="38"/>
                  </a:lnTo>
                  <a:lnTo>
                    <a:pt x="0" y="44"/>
                  </a:lnTo>
                  <a:lnTo>
                    <a:pt x="4" y="55"/>
                  </a:lnTo>
                  <a:lnTo>
                    <a:pt x="8" y="65"/>
                  </a:lnTo>
                  <a:lnTo>
                    <a:pt x="13" y="75"/>
                  </a:lnTo>
                  <a:lnTo>
                    <a:pt x="19" y="86"/>
                  </a:lnTo>
                  <a:lnTo>
                    <a:pt x="26" y="95"/>
                  </a:lnTo>
                  <a:lnTo>
                    <a:pt x="35" y="103"/>
                  </a:lnTo>
                  <a:lnTo>
                    <a:pt x="39" y="106"/>
                  </a:lnTo>
                  <a:lnTo>
                    <a:pt x="44" y="108"/>
                  </a:lnTo>
                  <a:lnTo>
                    <a:pt x="52" y="111"/>
                  </a:lnTo>
                  <a:lnTo>
                    <a:pt x="61" y="113"/>
                  </a:lnTo>
                  <a:lnTo>
                    <a:pt x="71" y="115"/>
                  </a:lnTo>
                  <a:lnTo>
                    <a:pt x="81" y="115"/>
                  </a:lnTo>
                  <a:lnTo>
                    <a:pt x="91" y="113"/>
                  </a:lnTo>
                  <a:lnTo>
                    <a:pt x="101" y="112"/>
                  </a:lnTo>
                  <a:lnTo>
                    <a:pt x="111" y="110"/>
                  </a:lnTo>
                  <a:lnTo>
                    <a:pt x="121" y="106"/>
                  </a:lnTo>
                  <a:lnTo>
                    <a:pt x="129" y="102"/>
                  </a:lnTo>
                  <a:lnTo>
                    <a:pt x="138" y="96"/>
                  </a:lnTo>
                  <a:lnTo>
                    <a:pt x="147" y="88"/>
                  </a:lnTo>
                  <a:lnTo>
                    <a:pt x="154" y="81"/>
                  </a:lnTo>
                  <a:lnTo>
                    <a:pt x="162" y="74"/>
                  </a:lnTo>
                  <a:lnTo>
                    <a:pt x="167" y="66"/>
                  </a:lnTo>
                  <a:lnTo>
                    <a:pt x="169" y="59"/>
                  </a:lnTo>
                  <a:lnTo>
                    <a:pt x="170" y="54"/>
                  </a:lnTo>
                  <a:lnTo>
                    <a:pt x="170" y="47"/>
                  </a:lnTo>
                  <a:lnTo>
                    <a:pt x="169" y="42"/>
                  </a:lnTo>
                  <a:lnTo>
                    <a:pt x="164" y="30"/>
                  </a:lnTo>
                  <a:lnTo>
                    <a:pt x="158" y="19"/>
                  </a:lnTo>
                  <a:lnTo>
                    <a:pt x="153" y="10"/>
                  </a:lnTo>
                  <a:lnTo>
                    <a:pt x="14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6" name="Freeform 2265"/>
            <p:cNvSpPr>
              <a:spLocks/>
            </p:cNvSpPr>
            <p:nvPr/>
          </p:nvSpPr>
          <p:spPr bwMode="auto">
            <a:xfrm>
              <a:off x="3553" y="1829"/>
              <a:ext cx="192" cy="194"/>
            </a:xfrm>
            <a:custGeom>
              <a:avLst/>
              <a:gdLst>
                <a:gd name="T0" fmla="*/ 6 w 192"/>
                <a:gd name="T1" fmla="*/ 82 h 194"/>
                <a:gd name="T2" fmla="*/ 6 w 192"/>
                <a:gd name="T3" fmla="*/ 82 h 194"/>
                <a:gd name="T4" fmla="*/ 5 w 192"/>
                <a:gd name="T5" fmla="*/ 86 h 194"/>
                <a:gd name="T6" fmla="*/ 1 w 192"/>
                <a:gd name="T7" fmla="*/ 95 h 194"/>
                <a:gd name="T8" fmla="*/ 1 w 192"/>
                <a:gd name="T9" fmla="*/ 102 h 194"/>
                <a:gd name="T10" fmla="*/ 0 w 192"/>
                <a:gd name="T11" fmla="*/ 109 h 194"/>
                <a:gd name="T12" fmla="*/ 1 w 192"/>
                <a:gd name="T13" fmla="*/ 119 h 194"/>
                <a:gd name="T14" fmla="*/ 2 w 192"/>
                <a:gd name="T15" fmla="*/ 129 h 194"/>
                <a:gd name="T16" fmla="*/ 2 w 192"/>
                <a:gd name="T17" fmla="*/ 129 h 194"/>
                <a:gd name="T18" fmla="*/ 7 w 192"/>
                <a:gd name="T19" fmla="*/ 141 h 194"/>
                <a:gd name="T20" fmla="*/ 12 w 192"/>
                <a:gd name="T21" fmla="*/ 150 h 194"/>
                <a:gd name="T22" fmla="*/ 20 w 192"/>
                <a:gd name="T23" fmla="*/ 159 h 194"/>
                <a:gd name="T24" fmla="*/ 27 w 192"/>
                <a:gd name="T25" fmla="*/ 168 h 194"/>
                <a:gd name="T26" fmla="*/ 36 w 192"/>
                <a:gd name="T27" fmla="*/ 174 h 194"/>
                <a:gd name="T28" fmla="*/ 43 w 192"/>
                <a:gd name="T29" fmla="*/ 180 h 194"/>
                <a:gd name="T30" fmla="*/ 56 w 192"/>
                <a:gd name="T31" fmla="*/ 188 h 194"/>
                <a:gd name="T32" fmla="*/ 56 w 192"/>
                <a:gd name="T33" fmla="*/ 188 h 194"/>
                <a:gd name="T34" fmla="*/ 63 w 192"/>
                <a:gd name="T35" fmla="*/ 190 h 194"/>
                <a:gd name="T36" fmla="*/ 72 w 192"/>
                <a:gd name="T37" fmla="*/ 191 h 194"/>
                <a:gd name="T38" fmla="*/ 83 w 192"/>
                <a:gd name="T39" fmla="*/ 194 h 194"/>
                <a:gd name="T40" fmla="*/ 95 w 192"/>
                <a:gd name="T41" fmla="*/ 194 h 194"/>
                <a:gd name="T42" fmla="*/ 108 w 192"/>
                <a:gd name="T43" fmla="*/ 194 h 194"/>
                <a:gd name="T44" fmla="*/ 122 w 192"/>
                <a:gd name="T45" fmla="*/ 193 h 194"/>
                <a:gd name="T46" fmla="*/ 133 w 192"/>
                <a:gd name="T47" fmla="*/ 189 h 194"/>
                <a:gd name="T48" fmla="*/ 144 w 192"/>
                <a:gd name="T49" fmla="*/ 183 h 194"/>
                <a:gd name="T50" fmla="*/ 144 w 192"/>
                <a:gd name="T51" fmla="*/ 183 h 194"/>
                <a:gd name="T52" fmla="*/ 160 w 192"/>
                <a:gd name="T53" fmla="*/ 170 h 194"/>
                <a:gd name="T54" fmla="*/ 168 w 192"/>
                <a:gd name="T55" fmla="*/ 164 h 194"/>
                <a:gd name="T56" fmla="*/ 174 w 192"/>
                <a:gd name="T57" fmla="*/ 157 h 194"/>
                <a:gd name="T58" fmla="*/ 179 w 192"/>
                <a:gd name="T59" fmla="*/ 150 h 194"/>
                <a:gd name="T60" fmla="*/ 184 w 192"/>
                <a:gd name="T61" fmla="*/ 143 h 194"/>
                <a:gd name="T62" fmla="*/ 186 w 192"/>
                <a:gd name="T63" fmla="*/ 134 h 194"/>
                <a:gd name="T64" fmla="*/ 190 w 192"/>
                <a:gd name="T65" fmla="*/ 126 h 194"/>
                <a:gd name="T66" fmla="*/ 190 w 192"/>
                <a:gd name="T67" fmla="*/ 126 h 194"/>
                <a:gd name="T68" fmla="*/ 191 w 192"/>
                <a:gd name="T69" fmla="*/ 117 h 194"/>
                <a:gd name="T70" fmla="*/ 192 w 192"/>
                <a:gd name="T71" fmla="*/ 109 h 194"/>
                <a:gd name="T72" fmla="*/ 192 w 192"/>
                <a:gd name="T73" fmla="*/ 102 h 194"/>
                <a:gd name="T74" fmla="*/ 191 w 192"/>
                <a:gd name="T75" fmla="*/ 96 h 194"/>
                <a:gd name="T76" fmla="*/ 189 w 192"/>
                <a:gd name="T77" fmla="*/ 91 h 194"/>
                <a:gd name="T78" fmla="*/ 186 w 192"/>
                <a:gd name="T79" fmla="*/ 86 h 194"/>
                <a:gd name="T80" fmla="*/ 179 w 192"/>
                <a:gd name="T81" fmla="*/ 77 h 194"/>
                <a:gd name="T82" fmla="*/ 179 w 192"/>
                <a:gd name="T83" fmla="*/ 77 h 194"/>
                <a:gd name="T84" fmla="*/ 163 w 192"/>
                <a:gd name="T85" fmla="*/ 62 h 194"/>
                <a:gd name="T86" fmla="*/ 138 w 192"/>
                <a:gd name="T87" fmla="*/ 40 h 194"/>
                <a:gd name="T88" fmla="*/ 112 w 192"/>
                <a:gd name="T89" fmla="*/ 20 h 194"/>
                <a:gd name="T90" fmla="*/ 94 w 192"/>
                <a:gd name="T91" fmla="*/ 8 h 194"/>
                <a:gd name="T92" fmla="*/ 94 w 192"/>
                <a:gd name="T93" fmla="*/ 8 h 194"/>
                <a:gd name="T94" fmla="*/ 82 w 192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2" h="194">
                  <a:moveTo>
                    <a:pt x="6" y="82"/>
                  </a:moveTo>
                  <a:lnTo>
                    <a:pt x="6" y="82"/>
                  </a:lnTo>
                  <a:lnTo>
                    <a:pt x="5" y="86"/>
                  </a:lnTo>
                  <a:lnTo>
                    <a:pt x="1" y="95"/>
                  </a:lnTo>
                  <a:lnTo>
                    <a:pt x="1" y="102"/>
                  </a:lnTo>
                  <a:lnTo>
                    <a:pt x="0" y="109"/>
                  </a:lnTo>
                  <a:lnTo>
                    <a:pt x="1" y="119"/>
                  </a:lnTo>
                  <a:lnTo>
                    <a:pt x="2" y="129"/>
                  </a:lnTo>
                  <a:lnTo>
                    <a:pt x="7" y="141"/>
                  </a:lnTo>
                  <a:lnTo>
                    <a:pt x="12" y="150"/>
                  </a:lnTo>
                  <a:lnTo>
                    <a:pt x="20" y="159"/>
                  </a:lnTo>
                  <a:lnTo>
                    <a:pt x="27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6" y="188"/>
                  </a:lnTo>
                  <a:lnTo>
                    <a:pt x="63" y="190"/>
                  </a:lnTo>
                  <a:lnTo>
                    <a:pt x="72" y="191"/>
                  </a:lnTo>
                  <a:lnTo>
                    <a:pt x="83" y="194"/>
                  </a:lnTo>
                  <a:lnTo>
                    <a:pt x="95" y="194"/>
                  </a:lnTo>
                  <a:lnTo>
                    <a:pt x="108" y="194"/>
                  </a:lnTo>
                  <a:lnTo>
                    <a:pt x="122" y="193"/>
                  </a:lnTo>
                  <a:lnTo>
                    <a:pt x="133" y="189"/>
                  </a:lnTo>
                  <a:lnTo>
                    <a:pt x="144" y="183"/>
                  </a:lnTo>
                  <a:lnTo>
                    <a:pt x="160" y="170"/>
                  </a:lnTo>
                  <a:lnTo>
                    <a:pt x="168" y="164"/>
                  </a:lnTo>
                  <a:lnTo>
                    <a:pt x="174" y="157"/>
                  </a:lnTo>
                  <a:lnTo>
                    <a:pt x="179" y="150"/>
                  </a:lnTo>
                  <a:lnTo>
                    <a:pt x="184" y="143"/>
                  </a:lnTo>
                  <a:lnTo>
                    <a:pt x="186" y="134"/>
                  </a:lnTo>
                  <a:lnTo>
                    <a:pt x="190" y="126"/>
                  </a:lnTo>
                  <a:lnTo>
                    <a:pt x="191" y="117"/>
                  </a:lnTo>
                  <a:lnTo>
                    <a:pt x="192" y="109"/>
                  </a:lnTo>
                  <a:lnTo>
                    <a:pt x="192" y="102"/>
                  </a:lnTo>
                  <a:lnTo>
                    <a:pt x="191" y="96"/>
                  </a:lnTo>
                  <a:lnTo>
                    <a:pt x="189" y="91"/>
                  </a:lnTo>
                  <a:lnTo>
                    <a:pt x="186" y="86"/>
                  </a:lnTo>
                  <a:lnTo>
                    <a:pt x="179" y="77"/>
                  </a:lnTo>
                  <a:lnTo>
                    <a:pt x="163" y="62"/>
                  </a:lnTo>
                  <a:lnTo>
                    <a:pt x="138" y="40"/>
                  </a:lnTo>
                  <a:lnTo>
                    <a:pt x="112" y="20"/>
                  </a:lnTo>
                  <a:lnTo>
                    <a:pt x="94" y="8"/>
                  </a:lnTo>
                  <a:lnTo>
                    <a:pt x="8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7" name="Freeform 2266"/>
            <p:cNvSpPr>
              <a:spLocks/>
            </p:cNvSpPr>
            <p:nvPr/>
          </p:nvSpPr>
          <p:spPr bwMode="auto">
            <a:xfrm>
              <a:off x="3635" y="1966"/>
              <a:ext cx="94" cy="49"/>
            </a:xfrm>
            <a:custGeom>
              <a:avLst/>
              <a:gdLst>
                <a:gd name="T0" fmla="*/ 0 w 94"/>
                <a:gd name="T1" fmla="*/ 49 h 49"/>
                <a:gd name="T2" fmla="*/ 0 w 94"/>
                <a:gd name="T3" fmla="*/ 49 h 49"/>
                <a:gd name="T4" fmla="*/ 6 w 94"/>
                <a:gd name="T5" fmla="*/ 49 h 49"/>
                <a:gd name="T6" fmla="*/ 21 w 94"/>
                <a:gd name="T7" fmla="*/ 48 h 49"/>
                <a:gd name="T8" fmla="*/ 38 w 94"/>
                <a:gd name="T9" fmla="*/ 46 h 49"/>
                <a:gd name="T10" fmla="*/ 47 w 94"/>
                <a:gd name="T11" fmla="*/ 43 h 49"/>
                <a:gd name="T12" fmla="*/ 54 w 94"/>
                <a:gd name="T13" fmla="*/ 41 h 49"/>
                <a:gd name="T14" fmla="*/ 54 w 94"/>
                <a:gd name="T15" fmla="*/ 41 h 49"/>
                <a:gd name="T16" fmla="*/ 64 w 94"/>
                <a:gd name="T17" fmla="*/ 33 h 49"/>
                <a:gd name="T18" fmla="*/ 73 w 94"/>
                <a:gd name="T19" fmla="*/ 27 h 49"/>
                <a:gd name="T20" fmla="*/ 81 w 94"/>
                <a:gd name="T21" fmla="*/ 21 h 49"/>
                <a:gd name="T22" fmla="*/ 87 w 94"/>
                <a:gd name="T23" fmla="*/ 12 h 49"/>
                <a:gd name="T24" fmla="*/ 87 w 94"/>
                <a:gd name="T25" fmla="*/ 12 h 49"/>
                <a:gd name="T26" fmla="*/ 94 w 94"/>
                <a:gd name="T27" fmla="*/ 0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4" h="49">
                  <a:moveTo>
                    <a:pt x="0" y="49"/>
                  </a:moveTo>
                  <a:lnTo>
                    <a:pt x="0" y="49"/>
                  </a:lnTo>
                  <a:lnTo>
                    <a:pt x="6" y="49"/>
                  </a:lnTo>
                  <a:lnTo>
                    <a:pt x="21" y="48"/>
                  </a:lnTo>
                  <a:lnTo>
                    <a:pt x="38" y="46"/>
                  </a:lnTo>
                  <a:lnTo>
                    <a:pt x="47" y="43"/>
                  </a:lnTo>
                  <a:lnTo>
                    <a:pt x="54" y="41"/>
                  </a:lnTo>
                  <a:lnTo>
                    <a:pt x="64" y="33"/>
                  </a:lnTo>
                  <a:lnTo>
                    <a:pt x="73" y="27"/>
                  </a:lnTo>
                  <a:lnTo>
                    <a:pt x="81" y="21"/>
                  </a:lnTo>
                  <a:lnTo>
                    <a:pt x="87" y="12"/>
                  </a:lnTo>
                  <a:lnTo>
                    <a:pt x="9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8" name="Freeform 2267"/>
            <p:cNvSpPr>
              <a:spLocks/>
            </p:cNvSpPr>
            <p:nvPr/>
          </p:nvSpPr>
          <p:spPr bwMode="auto">
            <a:xfrm>
              <a:off x="3612" y="1849"/>
              <a:ext cx="72" cy="127"/>
            </a:xfrm>
            <a:custGeom>
              <a:avLst/>
              <a:gdLst>
                <a:gd name="T0" fmla="*/ 0 w 72"/>
                <a:gd name="T1" fmla="*/ 124 h 127"/>
                <a:gd name="T2" fmla="*/ 0 w 72"/>
                <a:gd name="T3" fmla="*/ 124 h 127"/>
                <a:gd name="T4" fmla="*/ 5 w 72"/>
                <a:gd name="T5" fmla="*/ 125 h 127"/>
                <a:gd name="T6" fmla="*/ 19 w 72"/>
                <a:gd name="T7" fmla="*/ 127 h 127"/>
                <a:gd name="T8" fmla="*/ 26 w 72"/>
                <a:gd name="T9" fmla="*/ 127 h 127"/>
                <a:gd name="T10" fmla="*/ 35 w 72"/>
                <a:gd name="T11" fmla="*/ 124 h 127"/>
                <a:gd name="T12" fmla="*/ 43 w 72"/>
                <a:gd name="T13" fmla="*/ 122 h 127"/>
                <a:gd name="T14" fmla="*/ 50 w 72"/>
                <a:gd name="T15" fmla="*/ 116 h 127"/>
                <a:gd name="T16" fmla="*/ 50 w 72"/>
                <a:gd name="T17" fmla="*/ 116 h 127"/>
                <a:gd name="T18" fmla="*/ 63 w 72"/>
                <a:gd name="T19" fmla="*/ 103 h 127"/>
                <a:gd name="T20" fmla="*/ 66 w 72"/>
                <a:gd name="T21" fmla="*/ 98 h 127"/>
                <a:gd name="T22" fmla="*/ 70 w 72"/>
                <a:gd name="T23" fmla="*/ 92 h 127"/>
                <a:gd name="T24" fmla="*/ 71 w 72"/>
                <a:gd name="T25" fmla="*/ 87 h 127"/>
                <a:gd name="T26" fmla="*/ 72 w 72"/>
                <a:gd name="T27" fmla="*/ 82 h 127"/>
                <a:gd name="T28" fmla="*/ 72 w 72"/>
                <a:gd name="T29" fmla="*/ 77 h 127"/>
                <a:gd name="T30" fmla="*/ 71 w 72"/>
                <a:gd name="T31" fmla="*/ 72 h 127"/>
                <a:gd name="T32" fmla="*/ 71 w 72"/>
                <a:gd name="T33" fmla="*/ 72 h 127"/>
                <a:gd name="T34" fmla="*/ 67 w 72"/>
                <a:gd name="T35" fmla="*/ 66 h 127"/>
                <a:gd name="T36" fmla="*/ 64 w 72"/>
                <a:gd name="T37" fmla="*/ 58 h 127"/>
                <a:gd name="T38" fmla="*/ 51 w 72"/>
                <a:gd name="T39" fmla="*/ 42 h 127"/>
                <a:gd name="T40" fmla="*/ 36 w 72"/>
                <a:gd name="T41" fmla="*/ 26 h 127"/>
                <a:gd name="T42" fmla="*/ 24 w 72"/>
                <a:gd name="T43" fmla="*/ 14 h 127"/>
                <a:gd name="T44" fmla="*/ 24 w 72"/>
                <a:gd name="T45" fmla="*/ 14 h 127"/>
                <a:gd name="T46" fmla="*/ 9 w 72"/>
                <a:gd name="T47" fmla="*/ 0 h 1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127">
                  <a:moveTo>
                    <a:pt x="0" y="124"/>
                  </a:moveTo>
                  <a:lnTo>
                    <a:pt x="0" y="124"/>
                  </a:lnTo>
                  <a:lnTo>
                    <a:pt x="5" y="125"/>
                  </a:lnTo>
                  <a:lnTo>
                    <a:pt x="19" y="127"/>
                  </a:lnTo>
                  <a:lnTo>
                    <a:pt x="26" y="127"/>
                  </a:lnTo>
                  <a:lnTo>
                    <a:pt x="35" y="124"/>
                  </a:lnTo>
                  <a:lnTo>
                    <a:pt x="43" y="122"/>
                  </a:lnTo>
                  <a:lnTo>
                    <a:pt x="50" y="116"/>
                  </a:lnTo>
                  <a:lnTo>
                    <a:pt x="63" y="103"/>
                  </a:lnTo>
                  <a:lnTo>
                    <a:pt x="66" y="98"/>
                  </a:lnTo>
                  <a:lnTo>
                    <a:pt x="70" y="92"/>
                  </a:lnTo>
                  <a:lnTo>
                    <a:pt x="71" y="87"/>
                  </a:lnTo>
                  <a:lnTo>
                    <a:pt x="72" y="82"/>
                  </a:lnTo>
                  <a:lnTo>
                    <a:pt x="72" y="77"/>
                  </a:lnTo>
                  <a:lnTo>
                    <a:pt x="71" y="72"/>
                  </a:lnTo>
                  <a:lnTo>
                    <a:pt x="67" y="66"/>
                  </a:lnTo>
                  <a:lnTo>
                    <a:pt x="64" y="58"/>
                  </a:lnTo>
                  <a:lnTo>
                    <a:pt x="51" y="42"/>
                  </a:lnTo>
                  <a:lnTo>
                    <a:pt x="36" y="26"/>
                  </a:lnTo>
                  <a:lnTo>
                    <a:pt x="24" y="14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9" name="Freeform 2268"/>
            <p:cNvSpPr>
              <a:spLocks/>
            </p:cNvSpPr>
            <p:nvPr/>
          </p:nvSpPr>
          <p:spPr bwMode="auto">
            <a:xfrm>
              <a:off x="3451" y="1834"/>
              <a:ext cx="243" cy="308"/>
            </a:xfrm>
            <a:custGeom>
              <a:avLst/>
              <a:gdLst>
                <a:gd name="T0" fmla="*/ 202 w 243"/>
                <a:gd name="T1" fmla="*/ 150 h 308"/>
                <a:gd name="T2" fmla="*/ 202 w 243"/>
                <a:gd name="T3" fmla="*/ 150 h 308"/>
                <a:gd name="T4" fmla="*/ 207 w 243"/>
                <a:gd name="T5" fmla="*/ 148 h 308"/>
                <a:gd name="T6" fmla="*/ 220 w 243"/>
                <a:gd name="T7" fmla="*/ 142 h 308"/>
                <a:gd name="T8" fmla="*/ 226 w 243"/>
                <a:gd name="T9" fmla="*/ 137 h 308"/>
                <a:gd name="T10" fmla="*/ 232 w 243"/>
                <a:gd name="T11" fmla="*/ 132 h 308"/>
                <a:gd name="T12" fmla="*/ 237 w 243"/>
                <a:gd name="T13" fmla="*/ 127 h 308"/>
                <a:gd name="T14" fmla="*/ 240 w 243"/>
                <a:gd name="T15" fmla="*/ 121 h 308"/>
                <a:gd name="T16" fmla="*/ 240 w 243"/>
                <a:gd name="T17" fmla="*/ 121 h 308"/>
                <a:gd name="T18" fmla="*/ 243 w 243"/>
                <a:gd name="T19" fmla="*/ 104 h 308"/>
                <a:gd name="T20" fmla="*/ 243 w 243"/>
                <a:gd name="T21" fmla="*/ 104 h 308"/>
                <a:gd name="T22" fmla="*/ 243 w 243"/>
                <a:gd name="T23" fmla="*/ 99 h 308"/>
                <a:gd name="T24" fmla="*/ 240 w 243"/>
                <a:gd name="T25" fmla="*/ 87 h 308"/>
                <a:gd name="T26" fmla="*/ 235 w 243"/>
                <a:gd name="T27" fmla="*/ 72 h 308"/>
                <a:gd name="T28" fmla="*/ 232 w 243"/>
                <a:gd name="T29" fmla="*/ 65 h 308"/>
                <a:gd name="T30" fmla="*/ 227 w 243"/>
                <a:gd name="T31" fmla="*/ 58 h 308"/>
                <a:gd name="T32" fmla="*/ 227 w 243"/>
                <a:gd name="T33" fmla="*/ 58 h 308"/>
                <a:gd name="T34" fmla="*/ 222 w 243"/>
                <a:gd name="T35" fmla="*/ 52 h 308"/>
                <a:gd name="T36" fmla="*/ 216 w 243"/>
                <a:gd name="T37" fmla="*/ 45 h 308"/>
                <a:gd name="T38" fmla="*/ 200 w 243"/>
                <a:gd name="T39" fmla="*/ 31 h 308"/>
                <a:gd name="T40" fmla="*/ 180 w 243"/>
                <a:gd name="T41" fmla="*/ 17 h 308"/>
                <a:gd name="T42" fmla="*/ 170 w 243"/>
                <a:gd name="T43" fmla="*/ 12 h 308"/>
                <a:gd name="T44" fmla="*/ 161 w 243"/>
                <a:gd name="T45" fmla="*/ 8 h 308"/>
                <a:gd name="T46" fmla="*/ 161 w 243"/>
                <a:gd name="T47" fmla="*/ 8 h 308"/>
                <a:gd name="T48" fmla="*/ 151 w 243"/>
                <a:gd name="T49" fmla="*/ 5 h 308"/>
                <a:gd name="T50" fmla="*/ 141 w 243"/>
                <a:gd name="T51" fmla="*/ 3 h 308"/>
                <a:gd name="T52" fmla="*/ 132 w 243"/>
                <a:gd name="T53" fmla="*/ 1 h 308"/>
                <a:gd name="T54" fmla="*/ 122 w 243"/>
                <a:gd name="T55" fmla="*/ 0 h 308"/>
                <a:gd name="T56" fmla="*/ 113 w 243"/>
                <a:gd name="T57" fmla="*/ 1 h 308"/>
                <a:gd name="T58" fmla="*/ 103 w 243"/>
                <a:gd name="T59" fmla="*/ 3 h 308"/>
                <a:gd name="T60" fmla="*/ 94 w 243"/>
                <a:gd name="T61" fmla="*/ 5 h 308"/>
                <a:gd name="T62" fmla="*/ 86 w 243"/>
                <a:gd name="T63" fmla="*/ 8 h 308"/>
                <a:gd name="T64" fmla="*/ 86 w 243"/>
                <a:gd name="T65" fmla="*/ 8 h 308"/>
                <a:gd name="T66" fmla="*/ 77 w 243"/>
                <a:gd name="T67" fmla="*/ 12 h 308"/>
                <a:gd name="T68" fmla="*/ 69 w 243"/>
                <a:gd name="T69" fmla="*/ 19 h 308"/>
                <a:gd name="T70" fmla="*/ 61 w 243"/>
                <a:gd name="T71" fmla="*/ 26 h 308"/>
                <a:gd name="T72" fmla="*/ 53 w 243"/>
                <a:gd name="T73" fmla="*/ 36 h 308"/>
                <a:gd name="T74" fmla="*/ 47 w 243"/>
                <a:gd name="T75" fmla="*/ 46 h 308"/>
                <a:gd name="T76" fmla="*/ 41 w 243"/>
                <a:gd name="T77" fmla="*/ 58 h 308"/>
                <a:gd name="T78" fmla="*/ 35 w 243"/>
                <a:gd name="T79" fmla="*/ 71 h 308"/>
                <a:gd name="T80" fmla="*/ 31 w 243"/>
                <a:gd name="T81" fmla="*/ 85 h 308"/>
                <a:gd name="T82" fmla="*/ 31 w 243"/>
                <a:gd name="T83" fmla="*/ 85 h 308"/>
                <a:gd name="T84" fmla="*/ 27 w 243"/>
                <a:gd name="T85" fmla="*/ 101 h 308"/>
                <a:gd name="T86" fmla="*/ 25 w 243"/>
                <a:gd name="T87" fmla="*/ 117 h 308"/>
                <a:gd name="T88" fmla="*/ 20 w 243"/>
                <a:gd name="T89" fmla="*/ 150 h 308"/>
                <a:gd name="T90" fmla="*/ 16 w 243"/>
                <a:gd name="T91" fmla="*/ 183 h 308"/>
                <a:gd name="T92" fmla="*/ 15 w 243"/>
                <a:gd name="T93" fmla="*/ 208 h 308"/>
                <a:gd name="T94" fmla="*/ 15 w 243"/>
                <a:gd name="T95" fmla="*/ 208 h 308"/>
                <a:gd name="T96" fmla="*/ 11 w 243"/>
                <a:gd name="T97" fmla="*/ 260 h 308"/>
                <a:gd name="T98" fmla="*/ 7 w 243"/>
                <a:gd name="T99" fmla="*/ 283 h 308"/>
                <a:gd name="T100" fmla="*/ 6 w 243"/>
                <a:gd name="T101" fmla="*/ 292 h 308"/>
                <a:gd name="T102" fmla="*/ 3 w 243"/>
                <a:gd name="T103" fmla="*/ 298 h 308"/>
                <a:gd name="T104" fmla="*/ 3 w 243"/>
                <a:gd name="T105" fmla="*/ 298 h 308"/>
                <a:gd name="T106" fmla="*/ 0 w 243"/>
                <a:gd name="T107" fmla="*/ 308 h 3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43" h="308">
                  <a:moveTo>
                    <a:pt x="202" y="150"/>
                  </a:moveTo>
                  <a:lnTo>
                    <a:pt x="202" y="150"/>
                  </a:lnTo>
                  <a:lnTo>
                    <a:pt x="207" y="148"/>
                  </a:lnTo>
                  <a:lnTo>
                    <a:pt x="220" y="142"/>
                  </a:lnTo>
                  <a:lnTo>
                    <a:pt x="226" y="137"/>
                  </a:lnTo>
                  <a:lnTo>
                    <a:pt x="232" y="132"/>
                  </a:lnTo>
                  <a:lnTo>
                    <a:pt x="237" y="127"/>
                  </a:lnTo>
                  <a:lnTo>
                    <a:pt x="240" y="121"/>
                  </a:lnTo>
                  <a:lnTo>
                    <a:pt x="243" y="104"/>
                  </a:lnTo>
                  <a:lnTo>
                    <a:pt x="243" y="99"/>
                  </a:lnTo>
                  <a:lnTo>
                    <a:pt x="240" y="87"/>
                  </a:lnTo>
                  <a:lnTo>
                    <a:pt x="235" y="72"/>
                  </a:lnTo>
                  <a:lnTo>
                    <a:pt x="232" y="65"/>
                  </a:lnTo>
                  <a:lnTo>
                    <a:pt x="227" y="58"/>
                  </a:lnTo>
                  <a:lnTo>
                    <a:pt x="222" y="52"/>
                  </a:lnTo>
                  <a:lnTo>
                    <a:pt x="216" y="45"/>
                  </a:lnTo>
                  <a:lnTo>
                    <a:pt x="200" y="31"/>
                  </a:lnTo>
                  <a:lnTo>
                    <a:pt x="180" y="17"/>
                  </a:lnTo>
                  <a:lnTo>
                    <a:pt x="170" y="12"/>
                  </a:lnTo>
                  <a:lnTo>
                    <a:pt x="161" y="8"/>
                  </a:lnTo>
                  <a:lnTo>
                    <a:pt x="151" y="5"/>
                  </a:lnTo>
                  <a:lnTo>
                    <a:pt x="141" y="3"/>
                  </a:lnTo>
                  <a:lnTo>
                    <a:pt x="132" y="1"/>
                  </a:lnTo>
                  <a:lnTo>
                    <a:pt x="122" y="0"/>
                  </a:lnTo>
                  <a:lnTo>
                    <a:pt x="113" y="1"/>
                  </a:lnTo>
                  <a:lnTo>
                    <a:pt x="103" y="3"/>
                  </a:lnTo>
                  <a:lnTo>
                    <a:pt x="94" y="5"/>
                  </a:lnTo>
                  <a:lnTo>
                    <a:pt x="86" y="8"/>
                  </a:lnTo>
                  <a:lnTo>
                    <a:pt x="77" y="12"/>
                  </a:lnTo>
                  <a:lnTo>
                    <a:pt x="69" y="19"/>
                  </a:lnTo>
                  <a:lnTo>
                    <a:pt x="61" y="26"/>
                  </a:lnTo>
                  <a:lnTo>
                    <a:pt x="53" y="36"/>
                  </a:lnTo>
                  <a:lnTo>
                    <a:pt x="47" y="46"/>
                  </a:lnTo>
                  <a:lnTo>
                    <a:pt x="41" y="58"/>
                  </a:lnTo>
                  <a:lnTo>
                    <a:pt x="35" y="71"/>
                  </a:lnTo>
                  <a:lnTo>
                    <a:pt x="31" y="85"/>
                  </a:lnTo>
                  <a:lnTo>
                    <a:pt x="27" y="101"/>
                  </a:lnTo>
                  <a:lnTo>
                    <a:pt x="25" y="117"/>
                  </a:lnTo>
                  <a:lnTo>
                    <a:pt x="20" y="150"/>
                  </a:lnTo>
                  <a:lnTo>
                    <a:pt x="16" y="183"/>
                  </a:lnTo>
                  <a:lnTo>
                    <a:pt x="15" y="208"/>
                  </a:lnTo>
                  <a:lnTo>
                    <a:pt x="11" y="260"/>
                  </a:lnTo>
                  <a:lnTo>
                    <a:pt x="7" y="283"/>
                  </a:lnTo>
                  <a:lnTo>
                    <a:pt x="6" y="292"/>
                  </a:lnTo>
                  <a:lnTo>
                    <a:pt x="3" y="298"/>
                  </a:lnTo>
                  <a:lnTo>
                    <a:pt x="0" y="30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0" name="Freeform 2269"/>
            <p:cNvSpPr>
              <a:spLocks/>
            </p:cNvSpPr>
            <p:nvPr/>
          </p:nvSpPr>
          <p:spPr bwMode="auto">
            <a:xfrm>
              <a:off x="3466" y="2056"/>
              <a:ext cx="20" cy="104"/>
            </a:xfrm>
            <a:custGeom>
              <a:avLst/>
              <a:gdLst>
                <a:gd name="T0" fmla="*/ 0 w 20"/>
                <a:gd name="T1" fmla="*/ 104 h 104"/>
                <a:gd name="T2" fmla="*/ 0 w 20"/>
                <a:gd name="T3" fmla="*/ 104 h 104"/>
                <a:gd name="T4" fmla="*/ 3 w 20"/>
                <a:gd name="T5" fmla="*/ 96 h 104"/>
                <a:gd name="T6" fmla="*/ 11 w 20"/>
                <a:gd name="T7" fmla="*/ 79 h 104"/>
                <a:gd name="T8" fmla="*/ 15 w 20"/>
                <a:gd name="T9" fmla="*/ 68 h 104"/>
                <a:gd name="T10" fmla="*/ 17 w 20"/>
                <a:gd name="T11" fmla="*/ 55 h 104"/>
                <a:gd name="T12" fmla="*/ 20 w 20"/>
                <a:gd name="T13" fmla="*/ 44 h 104"/>
                <a:gd name="T14" fmla="*/ 20 w 20"/>
                <a:gd name="T15" fmla="*/ 34 h 104"/>
                <a:gd name="T16" fmla="*/ 20 w 20"/>
                <a:gd name="T17" fmla="*/ 34 h 104"/>
                <a:gd name="T18" fmla="*/ 18 w 20"/>
                <a:gd name="T19" fmla="*/ 0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04">
                  <a:moveTo>
                    <a:pt x="0" y="104"/>
                  </a:moveTo>
                  <a:lnTo>
                    <a:pt x="0" y="104"/>
                  </a:lnTo>
                  <a:lnTo>
                    <a:pt x="3" y="96"/>
                  </a:lnTo>
                  <a:lnTo>
                    <a:pt x="11" y="79"/>
                  </a:lnTo>
                  <a:lnTo>
                    <a:pt x="15" y="68"/>
                  </a:lnTo>
                  <a:lnTo>
                    <a:pt x="17" y="55"/>
                  </a:lnTo>
                  <a:lnTo>
                    <a:pt x="20" y="44"/>
                  </a:lnTo>
                  <a:lnTo>
                    <a:pt x="20" y="34"/>
                  </a:lnTo>
                  <a:lnTo>
                    <a:pt x="18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1" name="Freeform 2270"/>
            <p:cNvSpPr>
              <a:spLocks/>
            </p:cNvSpPr>
            <p:nvPr/>
          </p:nvSpPr>
          <p:spPr bwMode="auto">
            <a:xfrm>
              <a:off x="3458" y="1919"/>
              <a:ext cx="31" cy="232"/>
            </a:xfrm>
            <a:custGeom>
              <a:avLst/>
              <a:gdLst>
                <a:gd name="T0" fmla="*/ 0 w 31"/>
                <a:gd name="T1" fmla="*/ 232 h 232"/>
                <a:gd name="T2" fmla="*/ 0 w 31"/>
                <a:gd name="T3" fmla="*/ 232 h 232"/>
                <a:gd name="T4" fmla="*/ 5 w 31"/>
                <a:gd name="T5" fmla="*/ 219 h 232"/>
                <a:gd name="T6" fmla="*/ 9 w 31"/>
                <a:gd name="T7" fmla="*/ 206 h 232"/>
                <a:gd name="T8" fmla="*/ 11 w 31"/>
                <a:gd name="T9" fmla="*/ 198 h 232"/>
                <a:gd name="T10" fmla="*/ 11 w 31"/>
                <a:gd name="T11" fmla="*/ 190 h 232"/>
                <a:gd name="T12" fmla="*/ 11 w 31"/>
                <a:gd name="T13" fmla="*/ 190 h 232"/>
                <a:gd name="T14" fmla="*/ 13 w 31"/>
                <a:gd name="T15" fmla="*/ 136 h 232"/>
                <a:gd name="T16" fmla="*/ 14 w 31"/>
                <a:gd name="T17" fmla="*/ 105 h 232"/>
                <a:gd name="T18" fmla="*/ 16 w 31"/>
                <a:gd name="T19" fmla="*/ 80 h 232"/>
                <a:gd name="T20" fmla="*/ 16 w 31"/>
                <a:gd name="T21" fmla="*/ 80 h 232"/>
                <a:gd name="T22" fmla="*/ 25 w 31"/>
                <a:gd name="T23" fmla="*/ 33 h 232"/>
                <a:gd name="T24" fmla="*/ 30 w 31"/>
                <a:gd name="T25" fmla="*/ 12 h 232"/>
                <a:gd name="T26" fmla="*/ 31 w 31"/>
                <a:gd name="T27" fmla="*/ 0 h 2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232">
                  <a:moveTo>
                    <a:pt x="0" y="232"/>
                  </a:moveTo>
                  <a:lnTo>
                    <a:pt x="0" y="232"/>
                  </a:lnTo>
                  <a:lnTo>
                    <a:pt x="5" y="219"/>
                  </a:lnTo>
                  <a:lnTo>
                    <a:pt x="9" y="206"/>
                  </a:lnTo>
                  <a:lnTo>
                    <a:pt x="11" y="198"/>
                  </a:lnTo>
                  <a:lnTo>
                    <a:pt x="11" y="190"/>
                  </a:lnTo>
                  <a:lnTo>
                    <a:pt x="13" y="136"/>
                  </a:lnTo>
                  <a:lnTo>
                    <a:pt x="14" y="105"/>
                  </a:lnTo>
                  <a:lnTo>
                    <a:pt x="16" y="80"/>
                  </a:lnTo>
                  <a:lnTo>
                    <a:pt x="25" y="33"/>
                  </a:lnTo>
                  <a:lnTo>
                    <a:pt x="30" y="12"/>
                  </a:lnTo>
                  <a:lnTo>
                    <a:pt x="3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2" name="Freeform 2271"/>
            <p:cNvSpPr>
              <a:spLocks/>
            </p:cNvSpPr>
            <p:nvPr/>
          </p:nvSpPr>
          <p:spPr bwMode="auto">
            <a:xfrm>
              <a:off x="3481" y="1983"/>
              <a:ext cx="46" cy="124"/>
            </a:xfrm>
            <a:custGeom>
              <a:avLst/>
              <a:gdLst>
                <a:gd name="T0" fmla="*/ 46 w 46"/>
                <a:gd name="T1" fmla="*/ 124 h 124"/>
                <a:gd name="T2" fmla="*/ 46 w 46"/>
                <a:gd name="T3" fmla="*/ 124 h 124"/>
                <a:gd name="T4" fmla="*/ 41 w 46"/>
                <a:gd name="T5" fmla="*/ 123 h 124"/>
                <a:gd name="T6" fmla="*/ 31 w 46"/>
                <a:gd name="T7" fmla="*/ 118 h 124"/>
                <a:gd name="T8" fmla="*/ 24 w 46"/>
                <a:gd name="T9" fmla="*/ 113 h 124"/>
                <a:gd name="T10" fmla="*/ 19 w 46"/>
                <a:gd name="T11" fmla="*/ 108 h 124"/>
                <a:gd name="T12" fmla="*/ 16 w 46"/>
                <a:gd name="T13" fmla="*/ 101 h 124"/>
                <a:gd name="T14" fmla="*/ 12 w 46"/>
                <a:gd name="T15" fmla="*/ 93 h 124"/>
                <a:gd name="T16" fmla="*/ 12 w 46"/>
                <a:gd name="T17" fmla="*/ 93 h 124"/>
                <a:gd name="T18" fmla="*/ 11 w 46"/>
                <a:gd name="T19" fmla="*/ 75 h 124"/>
                <a:gd name="T20" fmla="*/ 8 w 46"/>
                <a:gd name="T21" fmla="*/ 59 h 124"/>
                <a:gd name="T22" fmla="*/ 7 w 46"/>
                <a:gd name="T23" fmla="*/ 44 h 124"/>
                <a:gd name="T24" fmla="*/ 5 w 46"/>
                <a:gd name="T25" fmla="*/ 28 h 124"/>
                <a:gd name="T26" fmla="*/ 5 w 46"/>
                <a:gd name="T27" fmla="*/ 28 h 124"/>
                <a:gd name="T28" fmla="*/ 0 w 4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124">
                  <a:moveTo>
                    <a:pt x="46" y="124"/>
                  </a:moveTo>
                  <a:lnTo>
                    <a:pt x="46" y="124"/>
                  </a:lnTo>
                  <a:lnTo>
                    <a:pt x="41" y="123"/>
                  </a:lnTo>
                  <a:lnTo>
                    <a:pt x="31" y="118"/>
                  </a:lnTo>
                  <a:lnTo>
                    <a:pt x="24" y="113"/>
                  </a:lnTo>
                  <a:lnTo>
                    <a:pt x="19" y="108"/>
                  </a:lnTo>
                  <a:lnTo>
                    <a:pt x="16" y="101"/>
                  </a:lnTo>
                  <a:lnTo>
                    <a:pt x="12" y="93"/>
                  </a:lnTo>
                  <a:lnTo>
                    <a:pt x="11" y="75"/>
                  </a:lnTo>
                  <a:lnTo>
                    <a:pt x="8" y="59"/>
                  </a:lnTo>
                  <a:lnTo>
                    <a:pt x="7" y="44"/>
                  </a:lnTo>
                  <a:lnTo>
                    <a:pt x="5" y="28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3" name="Freeform 2272"/>
            <p:cNvSpPr>
              <a:spLocks/>
            </p:cNvSpPr>
            <p:nvPr/>
          </p:nvSpPr>
          <p:spPr bwMode="auto">
            <a:xfrm>
              <a:off x="3482" y="2101"/>
              <a:ext cx="21" cy="54"/>
            </a:xfrm>
            <a:custGeom>
              <a:avLst/>
              <a:gdLst>
                <a:gd name="T0" fmla="*/ 0 w 21"/>
                <a:gd name="T1" fmla="*/ 54 h 54"/>
                <a:gd name="T2" fmla="*/ 0 w 21"/>
                <a:gd name="T3" fmla="*/ 54 h 54"/>
                <a:gd name="T4" fmla="*/ 2 w 21"/>
                <a:gd name="T5" fmla="*/ 51 h 54"/>
                <a:gd name="T6" fmla="*/ 9 w 21"/>
                <a:gd name="T7" fmla="*/ 45 h 54"/>
                <a:gd name="T8" fmla="*/ 16 w 21"/>
                <a:gd name="T9" fmla="*/ 35 h 54"/>
                <a:gd name="T10" fmla="*/ 18 w 21"/>
                <a:gd name="T11" fmla="*/ 30 h 54"/>
                <a:gd name="T12" fmla="*/ 21 w 21"/>
                <a:gd name="T13" fmla="*/ 24 h 54"/>
                <a:gd name="T14" fmla="*/ 21 w 21"/>
                <a:gd name="T15" fmla="*/ 24 h 54"/>
                <a:gd name="T16" fmla="*/ 21 w 21"/>
                <a:gd name="T17" fmla="*/ 18 h 54"/>
                <a:gd name="T18" fmla="*/ 21 w 21"/>
                <a:gd name="T19" fmla="*/ 13 h 54"/>
                <a:gd name="T20" fmla="*/ 20 w 21"/>
                <a:gd name="T21" fmla="*/ 9 h 54"/>
                <a:gd name="T22" fmla="*/ 17 w 21"/>
                <a:gd name="T23" fmla="*/ 5 h 54"/>
                <a:gd name="T24" fmla="*/ 15 w 21"/>
                <a:gd name="T25" fmla="*/ 1 h 54"/>
                <a:gd name="T26" fmla="*/ 14 w 21"/>
                <a:gd name="T27" fmla="*/ 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54">
                  <a:moveTo>
                    <a:pt x="0" y="54"/>
                  </a:moveTo>
                  <a:lnTo>
                    <a:pt x="0" y="54"/>
                  </a:lnTo>
                  <a:lnTo>
                    <a:pt x="2" y="51"/>
                  </a:lnTo>
                  <a:lnTo>
                    <a:pt x="9" y="45"/>
                  </a:lnTo>
                  <a:lnTo>
                    <a:pt x="16" y="35"/>
                  </a:lnTo>
                  <a:lnTo>
                    <a:pt x="18" y="30"/>
                  </a:lnTo>
                  <a:lnTo>
                    <a:pt x="21" y="24"/>
                  </a:lnTo>
                  <a:lnTo>
                    <a:pt x="21" y="18"/>
                  </a:lnTo>
                  <a:lnTo>
                    <a:pt x="21" y="13"/>
                  </a:lnTo>
                  <a:lnTo>
                    <a:pt x="20" y="9"/>
                  </a:lnTo>
                  <a:lnTo>
                    <a:pt x="17" y="5"/>
                  </a:lnTo>
                  <a:lnTo>
                    <a:pt x="15" y="1"/>
                  </a:lnTo>
                  <a:lnTo>
                    <a:pt x="1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4" name="Freeform 2273"/>
            <p:cNvSpPr>
              <a:spLocks/>
            </p:cNvSpPr>
            <p:nvPr/>
          </p:nvSpPr>
          <p:spPr bwMode="auto">
            <a:xfrm>
              <a:off x="3512" y="2115"/>
              <a:ext cx="103" cy="16"/>
            </a:xfrm>
            <a:custGeom>
              <a:avLst/>
              <a:gdLst>
                <a:gd name="T0" fmla="*/ 0 w 103"/>
                <a:gd name="T1" fmla="*/ 2 h 16"/>
                <a:gd name="T2" fmla="*/ 0 w 103"/>
                <a:gd name="T3" fmla="*/ 2 h 16"/>
                <a:gd name="T4" fmla="*/ 18 w 103"/>
                <a:gd name="T5" fmla="*/ 0 h 16"/>
                <a:gd name="T6" fmla="*/ 33 w 103"/>
                <a:gd name="T7" fmla="*/ 0 h 16"/>
                <a:gd name="T8" fmla="*/ 46 w 103"/>
                <a:gd name="T9" fmla="*/ 1 h 16"/>
                <a:gd name="T10" fmla="*/ 46 w 103"/>
                <a:gd name="T11" fmla="*/ 1 h 16"/>
                <a:gd name="T12" fmla="*/ 73 w 103"/>
                <a:gd name="T13" fmla="*/ 10 h 16"/>
                <a:gd name="T14" fmla="*/ 90 w 103"/>
                <a:gd name="T15" fmla="*/ 14 h 16"/>
                <a:gd name="T16" fmla="*/ 103 w 103"/>
                <a:gd name="T17" fmla="*/ 1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6">
                  <a:moveTo>
                    <a:pt x="0" y="2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73" y="10"/>
                  </a:lnTo>
                  <a:lnTo>
                    <a:pt x="90" y="14"/>
                  </a:lnTo>
                  <a:lnTo>
                    <a:pt x="103" y="1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5" name="Freeform 2274"/>
            <p:cNvSpPr>
              <a:spLocks/>
            </p:cNvSpPr>
            <p:nvPr/>
          </p:nvSpPr>
          <p:spPr bwMode="auto">
            <a:xfrm>
              <a:off x="3496" y="2131"/>
              <a:ext cx="96" cy="17"/>
            </a:xfrm>
            <a:custGeom>
              <a:avLst/>
              <a:gdLst>
                <a:gd name="T0" fmla="*/ 0 w 96"/>
                <a:gd name="T1" fmla="*/ 17 h 17"/>
                <a:gd name="T2" fmla="*/ 0 w 96"/>
                <a:gd name="T3" fmla="*/ 17 h 17"/>
                <a:gd name="T4" fmla="*/ 2 w 96"/>
                <a:gd name="T5" fmla="*/ 15 h 17"/>
                <a:gd name="T6" fmla="*/ 9 w 96"/>
                <a:gd name="T7" fmla="*/ 9 h 17"/>
                <a:gd name="T8" fmla="*/ 14 w 96"/>
                <a:gd name="T9" fmla="*/ 6 h 17"/>
                <a:gd name="T10" fmla="*/ 19 w 96"/>
                <a:gd name="T11" fmla="*/ 4 h 17"/>
                <a:gd name="T12" fmla="*/ 24 w 96"/>
                <a:gd name="T13" fmla="*/ 3 h 17"/>
                <a:gd name="T14" fmla="*/ 31 w 96"/>
                <a:gd name="T15" fmla="*/ 3 h 17"/>
                <a:gd name="T16" fmla="*/ 31 w 96"/>
                <a:gd name="T17" fmla="*/ 3 h 17"/>
                <a:gd name="T18" fmla="*/ 37 w 96"/>
                <a:gd name="T19" fmla="*/ 4 h 17"/>
                <a:gd name="T20" fmla="*/ 47 w 96"/>
                <a:gd name="T21" fmla="*/ 4 h 17"/>
                <a:gd name="T22" fmla="*/ 68 w 96"/>
                <a:gd name="T23" fmla="*/ 3 h 17"/>
                <a:gd name="T24" fmla="*/ 96 w 96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6" h="17">
                  <a:moveTo>
                    <a:pt x="0" y="17"/>
                  </a:moveTo>
                  <a:lnTo>
                    <a:pt x="0" y="17"/>
                  </a:lnTo>
                  <a:lnTo>
                    <a:pt x="2" y="15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7" y="4"/>
                  </a:lnTo>
                  <a:lnTo>
                    <a:pt x="47" y="4"/>
                  </a:lnTo>
                  <a:lnTo>
                    <a:pt x="68" y="3"/>
                  </a:lnTo>
                  <a:lnTo>
                    <a:pt x="9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6" name="Line 2275"/>
            <p:cNvSpPr>
              <a:spLocks noChangeShapeType="1"/>
            </p:cNvSpPr>
            <p:nvPr/>
          </p:nvSpPr>
          <p:spPr bwMode="auto">
            <a:xfrm flipV="1">
              <a:off x="3682" y="2100"/>
              <a:ext cx="22" cy="7"/>
            </a:xfrm>
            <a:prstGeom prst="line">
              <a:avLst/>
            </a:prstGeom>
            <a:noFill/>
            <a:ln w="20638">
              <a:solidFill>
                <a:srgbClr val="FFB2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7" name="Freeform 2276"/>
            <p:cNvSpPr>
              <a:spLocks/>
            </p:cNvSpPr>
            <p:nvPr/>
          </p:nvSpPr>
          <p:spPr bwMode="auto">
            <a:xfrm>
              <a:off x="3716" y="1997"/>
              <a:ext cx="121" cy="96"/>
            </a:xfrm>
            <a:custGeom>
              <a:avLst/>
              <a:gdLst>
                <a:gd name="T0" fmla="*/ 0 w 121"/>
                <a:gd name="T1" fmla="*/ 96 h 96"/>
                <a:gd name="T2" fmla="*/ 0 w 121"/>
                <a:gd name="T3" fmla="*/ 96 h 96"/>
                <a:gd name="T4" fmla="*/ 22 w 121"/>
                <a:gd name="T5" fmla="*/ 84 h 96"/>
                <a:gd name="T6" fmla="*/ 39 w 121"/>
                <a:gd name="T7" fmla="*/ 73 h 96"/>
                <a:gd name="T8" fmla="*/ 47 w 121"/>
                <a:gd name="T9" fmla="*/ 68 h 96"/>
                <a:gd name="T10" fmla="*/ 53 w 121"/>
                <a:gd name="T11" fmla="*/ 62 h 96"/>
                <a:gd name="T12" fmla="*/ 53 w 121"/>
                <a:gd name="T13" fmla="*/ 62 h 96"/>
                <a:gd name="T14" fmla="*/ 73 w 121"/>
                <a:gd name="T15" fmla="*/ 43 h 96"/>
                <a:gd name="T16" fmla="*/ 83 w 121"/>
                <a:gd name="T17" fmla="*/ 35 h 96"/>
                <a:gd name="T18" fmla="*/ 92 w 121"/>
                <a:gd name="T19" fmla="*/ 26 h 96"/>
                <a:gd name="T20" fmla="*/ 92 w 121"/>
                <a:gd name="T21" fmla="*/ 26 h 96"/>
                <a:gd name="T22" fmla="*/ 100 w 121"/>
                <a:gd name="T23" fmla="*/ 17 h 96"/>
                <a:gd name="T24" fmla="*/ 110 w 121"/>
                <a:gd name="T25" fmla="*/ 9 h 96"/>
                <a:gd name="T26" fmla="*/ 121 w 12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1" h="96">
                  <a:moveTo>
                    <a:pt x="0" y="96"/>
                  </a:moveTo>
                  <a:lnTo>
                    <a:pt x="0" y="96"/>
                  </a:lnTo>
                  <a:lnTo>
                    <a:pt x="22" y="84"/>
                  </a:lnTo>
                  <a:lnTo>
                    <a:pt x="39" y="73"/>
                  </a:lnTo>
                  <a:lnTo>
                    <a:pt x="47" y="68"/>
                  </a:lnTo>
                  <a:lnTo>
                    <a:pt x="53" y="62"/>
                  </a:lnTo>
                  <a:lnTo>
                    <a:pt x="73" y="43"/>
                  </a:lnTo>
                  <a:lnTo>
                    <a:pt x="83" y="35"/>
                  </a:lnTo>
                  <a:lnTo>
                    <a:pt x="92" y="26"/>
                  </a:lnTo>
                  <a:lnTo>
                    <a:pt x="100" y="17"/>
                  </a:lnTo>
                  <a:lnTo>
                    <a:pt x="110" y="9"/>
                  </a:lnTo>
                  <a:lnTo>
                    <a:pt x="12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8" name="Freeform 2277"/>
            <p:cNvSpPr>
              <a:spLocks/>
            </p:cNvSpPr>
            <p:nvPr/>
          </p:nvSpPr>
          <p:spPr bwMode="auto">
            <a:xfrm>
              <a:off x="3489" y="2017"/>
              <a:ext cx="352" cy="169"/>
            </a:xfrm>
            <a:custGeom>
              <a:avLst/>
              <a:gdLst>
                <a:gd name="T0" fmla="*/ 0 w 352"/>
                <a:gd name="T1" fmla="*/ 169 h 169"/>
                <a:gd name="T2" fmla="*/ 0 w 352"/>
                <a:gd name="T3" fmla="*/ 169 h 169"/>
                <a:gd name="T4" fmla="*/ 14 w 352"/>
                <a:gd name="T5" fmla="*/ 160 h 169"/>
                <a:gd name="T6" fmla="*/ 25 w 352"/>
                <a:gd name="T7" fmla="*/ 154 h 169"/>
                <a:gd name="T8" fmla="*/ 31 w 352"/>
                <a:gd name="T9" fmla="*/ 151 h 169"/>
                <a:gd name="T10" fmla="*/ 38 w 352"/>
                <a:gd name="T11" fmla="*/ 150 h 169"/>
                <a:gd name="T12" fmla="*/ 38 w 352"/>
                <a:gd name="T13" fmla="*/ 150 h 169"/>
                <a:gd name="T14" fmla="*/ 66 w 352"/>
                <a:gd name="T15" fmla="*/ 146 h 169"/>
                <a:gd name="T16" fmla="*/ 123 w 352"/>
                <a:gd name="T17" fmla="*/ 134 h 169"/>
                <a:gd name="T18" fmla="*/ 123 w 352"/>
                <a:gd name="T19" fmla="*/ 134 h 169"/>
                <a:gd name="T20" fmla="*/ 161 w 352"/>
                <a:gd name="T21" fmla="*/ 126 h 169"/>
                <a:gd name="T22" fmla="*/ 194 w 352"/>
                <a:gd name="T23" fmla="*/ 117 h 169"/>
                <a:gd name="T24" fmla="*/ 210 w 352"/>
                <a:gd name="T25" fmla="*/ 110 h 169"/>
                <a:gd name="T26" fmla="*/ 224 w 352"/>
                <a:gd name="T27" fmla="*/ 104 h 169"/>
                <a:gd name="T28" fmla="*/ 238 w 352"/>
                <a:gd name="T29" fmla="*/ 98 h 169"/>
                <a:gd name="T30" fmla="*/ 250 w 352"/>
                <a:gd name="T31" fmla="*/ 90 h 169"/>
                <a:gd name="T32" fmla="*/ 250 w 352"/>
                <a:gd name="T33" fmla="*/ 90 h 169"/>
                <a:gd name="T34" fmla="*/ 270 w 352"/>
                <a:gd name="T35" fmla="*/ 76 h 169"/>
                <a:gd name="T36" fmla="*/ 286 w 352"/>
                <a:gd name="T37" fmla="*/ 62 h 169"/>
                <a:gd name="T38" fmla="*/ 301 w 352"/>
                <a:gd name="T39" fmla="*/ 48 h 169"/>
                <a:gd name="T40" fmla="*/ 317 w 352"/>
                <a:gd name="T41" fmla="*/ 32 h 169"/>
                <a:gd name="T42" fmla="*/ 317 w 352"/>
                <a:gd name="T43" fmla="*/ 32 h 169"/>
                <a:gd name="T44" fmla="*/ 343 w 352"/>
                <a:gd name="T45" fmla="*/ 7 h 169"/>
                <a:gd name="T46" fmla="*/ 352 w 352"/>
                <a:gd name="T47" fmla="*/ 0 h 16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2" h="169">
                  <a:moveTo>
                    <a:pt x="0" y="169"/>
                  </a:moveTo>
                  <a:lnTo>
                    <a:pt x="0" y="169"/>
                  </a:lnTo>
                  <a:lnTo>
                    <a:pt x="14" y="160"/>
                  </a:lnTo>
                  <a:lnTo>
                    <a:pt x="25" y="154"/>
                  </a:lnTo>
                  <a:lnTo>
                    <a:pt x="31" y="151"/>
                  </a:lnTo>
                  <a:lnTo>
                    <a:pt x="38" y="150"/>
                  </a:lnTo>
                  <a:lnTo>
                    <a:pt x="66" y="146"/>
                  </a:lnTo>
                  <a:lnTo>
                    <a:pt x="123" y="134"/>
                  </a:lnTo>
                  <a:lnTo>
                    <a:pt x="161" y="126"/>
                  </a:lnTo>
                  <a:lnTo>
                    <a:pt x="194" y="117"/>
                  </a:lnTo>
                  <a:lnTo>
                    <a:pt x="210" y="110"/>
                  </a:lnTo>
                  <a:lnTo>
                    <a:pt x="224" y="104"/>
                  </a:lnTo>
                  <a:lnTo>
                    <a:pt x="238" y="98"/>
                  </a:lnTo>
                  <a:lnTo>
                    <a:pt x="250" y="90"/>
                  </a:lnTo>
                  <a:lnTo>
                    <a:pt x="270" y="76"/>
                  </a:lnTo>
                  <a:lnTo>
                    <a:pt x="286" y="62"/>
                  </a:lnTo>
                  <a:lnTo>
                    <a:pt x="301" y="48"/>
                  </a:lnTo>
                  <a:lnTo>
                    <a:pt x="317" y="32"/>
                  </a:lnTo>
                  <a:lnTo>
                    <a:pt x="343" y="7"/>
                  </a:lnTo>
                  <a:lnTo>
                    <a:pt x="35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9" name="Freeform 2278"/>
            <p:cNvSpPr>
              <a:spLocks/>
            </p:cNvSpPr>
            <p:nvPr/>
          </p:nvSpPr>
          <p:spPr bwMode="auto">
            <a:xfrm>
              <a:off x="3482" y="2076"/>
              <a:ext cx="277" cy="101"/>
            </a:xfrm>
            <a:custGeom>
              <a:avLst/>
              <a:gdLst>
                <a:gd name="T0" fmla="*/ 232 w 277"/>
                <a:gd name="T1" fmla="*/ 29 h 101"/>
                <a:gd name="T2" fmla="*/ 232 w 277"/>
                <a:gd name="T3" fmla="*/ 29 h 101"/>
                <a:gd name="T4" fmla="*/ 248 w 277"/>
                <a:gd name="T5" fmla="*/ 20 h 101"/>
                <a:gd name="T6" fmla="*/ 263 w 277"/>
                <a:gd name="T7" fmla="*/ 10 h 101"/>
                <a:gd name="T8" fmla="*/ 271 w 277"/>
                <a:gd name="T9" fmla="*/ 5 h 101"/>
                <a:gd name="T10" fmla="*/ 277 w 277"/>
                <a:gd name="T11" fmla="*/ 0 h 101"/>
                <a:gd name="T12" fmla="*/ 277 w 277"/>
                <a:gd name="T13" fmla="*/ 0 h 101"/>
                <a:gd name="T14" fmla="*/ 263 w 277"/>
                <a:gd name="T15" fmla="*/ 8 h 101"/>
                <a:gd name="T16" fmla="*/ 263 w 277"/>
                <a:gd name="T17" fmla="*/ 8 h 101"/>
                <a:gd name="T18" fmla="*/ 222 w 277"/>
                <a:gd name="T19" fmla="*/ 29 h 101"/>
                <a:gd name="T20" fmla="*/ 194 w 277"/>
                <a:gd name="T21" fmla="*/ 44 h 101"/>
                <a:gd name="T22" fmla="*/ 164 w 277"/>
                <a:gd name="T23" fmla="*/ 56 h 101"/>
                <a:gd name="T24" fmla="*/ 164 w 277"/>
                <a:gd name="T25" fmla="*/ 56 h 101"/>
                <a:gd name="T26" fmla="*/ 149 w 277"/>
                <a:gd name="T27" fmla="*/ 60 h 101"/>
                <a:gd name="T28" fmla="*/ 134 w 277"/>
                <a:gd name="T29" fmla="*/ 62 h 101"/>
                <a:gd name="T30" fmla="*/ 118 w 277"/>
                <a:gd name="T31" fmla="*/ 65 h 101"/>
                <a:gd name="T32" fmla="*/ 103 w 277"/>
                <a:gd name="T33" fmla="*/ 65 h 101"/>
                <a:gd name="T34" fmla="*/ 73 w 277"/>
                <a:gd name="T35" fmla="*/ 66 h 101"/>
                <a:gd name="T36" fmla="*/ 60 w 277"/>
                <a:gd name="T37" fmla="*/ 67 h 101"/>
                <a:gd name="T38" fmla="*/ 48 w 277"/>
                <a:gd name="T39" fmla="*/ 70 h 101"/>
                <a:gd name="T40" fmla="*/ 48 w 277"/>
                <a:gd name="T41" fmla="*/ 70 h 101"/>
                <a:gd name="T42" fmla="*/ 38 w 277"/>
                <a:gd name="T43" fmla="*/ 72 h 101"/>
                <a:gd name="T44" fmla="*/ 30 w 277"/>
                <a:gd name="T45" fmla="*/ 76 h 101"/>
                <a:gd name="T46" fmla="*/ 21 w 277"/>
                <a:gd name="T47" fmla="*/ 82 h 101"/>
                <a:gd name="T48" fmla="*/ 15 w 277"/>
                <a:gd name="T49" fmla="*/ 87 h 101"/>
                <a:gd name="T50" fmla="*/ 4 w 277"/>
                <a:gd name="T51" fmla="*/ 96 h 101"/>
                <a:gd name="T52" fmla="*/ 0 w 277"/>
                <a:gd name="T53" fmla="*/ 101 h 1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77" h="101">
                  <a:moveTo>
                    <a:pt x="232" y="29"/>
                  </a:moveTo>
                  <a:lnTo>
                    <a:pt x="232" y="29"/>
                  </a:lnTo>
                  <a:lnTo>
                    <a:pt x="248" y="20"/>
                  </a:lnTo>
                  <a:lnTo>
                    <a:pt x="263" y="10"/>
                  </a:lnTo>
                  <a:lnTo>
                    <a:pt x="271" y="5"/>
                  </a:lnTo>
                  <a:lnTo>
                    <a:pt x="277" y="0"/>
                  </a:lnTo>
                  <a:lnTo>
                    <a:pt x="263" y="8"/>
                  </a:lnTo>
                  <a:lnTo>
                    <a:pt x="222" y="29"/>
                  </a:lnTo>
                  <a:lnTo>
                    <a:pt x="194" y="44"/>
                  </a:lnTo>
                  <a:lnTo>
                    <a:pt x="164" y="56"/>
                  </a:lnTo>
                  <a:lnTo>
                    <a:pt x="149" y="60"/>
                  </a:lnTo>
                  <a:lnTo>
                    <a:pt x="134" y="62"/>
                  </a:lnTo>
                  <a:lnTo>
                    <a:pt x="118" y="65"/>
                  </a:lnTo>
                  <a:lnTo>
                    <a:pt x="103" y="65"/>
                  </a:lnTo>
                  <a:lnTo>
                    <a:pt x="73" y="66"/>
                  </a:lnTo>
                  <a:lnTo>
                    <a:pt x="60" y="67"/>
                  </a:lnTo>
                  <a:lnTo>
                    <a:pt x="48" y="70"/>
                  </a:lnTo>
                  <a:lnTo>
                    <a:pt x="38" y="72"/>
                  </a:lnTo>
                  <a:lnTo>
                    <a:pt x="30" y="76"/>
                  </a:lnTo>
                  <a:lnTo>
                    <a:pt x="21" y="82"/>
                  </a:lnTo>
                  <a:lnTo>
                    <a:pt x="15" y="87"/>
                  </a:lnTo>
                  <a:lnTo>
                    <a:pt x="4" y="96"/>
                  </a:lnTo>
                  <a:lnTo>
                    <a:pt x="0" y="10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0" name="Freeform 2279"/>
            <p:cNvSpPr>
              <a:spLocks/>
            </p:cNvSpPr>
            <p:nvPr/>
          </p:nvSpPr>
          <p:spPr bwMode="auto">
            <a:xfrm>
              <a:off x="3498" y="2035"/>
              <a:ext cx="342" cy="159"/>
            </a:xfrm>
            <a:custGeom>
              <a:avLst/>
              <a:gdLst>
                <a:gd name="T0" fmla="*/ 0 w 342"/>
                <a:gd name="T1" fmla="*/ 159 h 159"/>
                <a:gd name="T2" fmla="*/ 0 w 342"/>
                <a:gd name="T3" fmla="*/ 159 h 159"/>
                <a:gd name="T4" fmla="*/ 12 w 342"/>
                <a:gd name="T5" fmla="*/ 149 h 159"/>
                <a:gd name="T6" fmla="*/ 25 w 342"/>
                <a:gd name="T7" fmla="*/ 142 h 159"/>
                <a:gd name="T8" fmla="*/ 30 w 342"/>
                <a:gd name="T9" fmla="*/ 140 h 159"/>
                <a:gd name="T10" fmla="*/ 36 w 342"/>
                <a:gd name="T11" fmla="*/ 138 h 159"/>
                <a:gd name="T12" fmla="*/ 36 w 342"/>
                <a:gd name="T13" fmla="*/ 138 h 159"/>
                <a:gd name="T14" fmla="*/ 66 w 342"/>
                <a:gd name="T15" fmla="*/ 133 h 159"/>
                <a:gd name="T16" fmla="*/ 106 w 342"/>
                <a:gd name="T17" fmla="*/ 127 h 159"/>
                <a:gd name="T18" fmla="*/ 106 w 342"/>
                <a:gd name="T19" fmla="*/ 127 h 159"/>
                <a:gd name="T20" fmla="*/ 129 w 342"/>
                <a:gd name="T21" fmla="*/ 123 h 159"/>
                <a:gd name="T22" fmla="*/ 160 w 342"/>
                <a:gd name="T23" fmla="*/ 116 h 159"/>
                <a:gd name="T24" fmla="*/ 193 w 342"/>
                <a:gd name="T25" fmla="*/ 108 h 159"/>
                <a:gd name="T26" fmla="*/ 205 w 342"/>
                <a:gd name="T27" fmla="*/ 103 h 159"/>
                <a:gd name="T28" fmla="*/ 216 w 342"/>
                <a:gd name="T29" fmla="*/ 99 h 159"/>
                <a:gd name="T30" fmla="*/ 216 w 342"/>
                <a:gd name="T31" fmla="*/ 99 h 159"/>
                <a:gd name="T32" fmla="*/ 235 w 342"/>
                <a:gd name="T33" fmla="*/ 87 h 159"/>
                <a:gd name="T34" fmla="*/ 257 w 342"/>
                <a:gd name="T35" fmla="*/ 74 h 159"/>
                <a:gd name="T36" fmla="*/ 277 w 342"/>
                <a:gd name="T37" fmla="*/ 59 h 159"/>
                <a:gd name="T38" fmla="*/ 296 w 342"/>
                <a:gd name="T39" fmla="*/ 45 h 159"/>
                <a:gd name="T40" fmla="*/ 296 w 342"/>
                <a:gd name="T41" fmla="*/ 45 h 159"/>
                <a:gd name="T42" fmla="*/ 313 w 342"/>
                <a:gd name="T43" fmla="*/ 31 h 159"/>
                <a:gd name="T44" fmla="*/ 327 w 342"/>
                <a:gd name="T45" fmla="*/ 17 h 159"/>
                <a:gd name="T46" fmla="*/ 342 w 342"/>
                <a:gd name="T47" fmla="*/ 0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2" h="159">
                  <a:moveTo>
                    <a:pt x="0" y="159"/>
                  </a:moveTo>
                  <a:lnTo>
                    <a:pt x="0" y="159"/>
                  </a:lnTo>
                  <a:lnTo>
                    <a:pt x="12" y="149"/>
                  </a:lnTo>
                  <a:lnTo>
                    <a:pt x="25" y="142"/>
                  </a:lnTo>
                  <a:lnTo>
                    <a:pt x="30" y="140"/>
                  </a:lnTo>
                  <a:lnTo>
                    <a:pt x="36" y="138"/>
                  </a:lnTo>
                  <a:lnTo>
                    <a:pt x="66" y="133"/>
                  </a:lnTo>
                  <a:lnTo>
                    <a:pt x="106" y="127"/>
                  </a:lnTo>
                  <a:lnTo>
                    <a:pt x="129" y="123"/>
                  </a:lnTo>
                  <a:lnTo>
                    <a:pt x="160" y="116"/>
                  </a:lnTo>
                  <a:lnTo>
                    <a:pt x="193" y="108"/>
                  </a:lnTo>
                  <a:lnTo>
                    <a:pt x="205" y="103"/>
                  </a:lnTo>
                  <a:lnTo>
                    <a:pt x="216" y="99"/>
                  </a:lnTo>
                  <a:lnTo>
                    <a:pt x="235" y="87"/>
                  </a:lnTo>
                  <a:lnTo>
                    <a:pt x="257" y="74"/>
                  </a:lnTo>
                  <a:lnTo>
                    <a:pt x="277" y="59"/>
                  </a:lnTo>
                  <a:lnTo>
                    <a:pt x="296" y="45"/>
                  </a:lnTo>
                  <a:lnTo>
                    <a:pt x="313" y="31"/>
                  </a:lnTo>
                  <a:lnTo>
                    <a:pt x="327" y="17"/>
                  </a:lnTo>
                  <a:lnTo>
                    <a:pt x="34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1" name="Line 2280"/>
            <p:cNvSpPr>
              <a:spLocks noChangeShapeType="1"/>
            </p:cNvSpPr>
            <p:nvPr/>
          </p:nvSpPr>
          <p:spPr bwMode="auto">
            <a:xfrm flipV="1">
              <a:off x="3791" y="2055"/>
              <a:ext cx="17" cy="10"/>
            </a:xfrm>
            <a:prstGeom prst="line">
              <a:avLst/>
            </a:prstGeom>
            <a:noFill/>
            <a:ln w="20638">
              <a:solidFill>
                <a:srgbClr val="FFB2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2" name="Freeform 2281"/>
            <p:cNvSpPr>
              <a:spLocks/>
            </p:cNvSpPr>
            <p:nvPr/>
          </p:nvSpPr>
          <p:spPr bwMode="auto">
            <a:xfrm>
              <a:off x="3437" y="1825"/>
              <a:ext cx="126" cy="302"/>
            </a:xfrm>
            <a:custGeom>
              <a:avLst/>
              <a:gdLst>
                <a:gd name="T0" fmla="*/ 0 w 126"/>
                <a:gd name="T1" fmla="*/ 302 h 302"/>
                <a:gd name="T2" fmla="*/ 0 w 126"/>
                <a:gd name="T3" fmla="*/ 302 h 302"/>
                <a:gd name="T4" fmla="*/ 9 w 126"/>
                <a:gd name="T5" fmla="*/ 279 h 302"/>
                <a:gd name="T6" fmla="*/ 9 w 126"/>
                <a:gd name="T7" fmla="*/ 279 h 302"/>
                <a:gd name="T8" fmla="*/ 11 w 126"/>
                <a:gd name="T9" fmla="*/ 266 h 302"/>
                <a:gd name="T10" fmla="*/ 15 w 126"/>
                <a:gd name="T11" fmla="*/ 248 h 302"/>
                <a:gd name="T12" fmla="*/ 19 w 126"/>
                <a:gd name="T13" fmla="*/ 227 h 302"/>
                <a:gd name="T14" fmla="*/ 20 w 126"/>
                <a:gd name="T15" fmla="*/ 208 h 302"/>
                <a:gd name="T16" fmla="*/ 20 w 126"/>
                <a:gd name="T17" fmla="*/ 208 h 302"/>
                <a:gd name="T18" fmla="*/ 19 w 126"/>
                <a:gd name="T19" fmla="*/ 183 h 302"/>
                <a:gd name="T20" fmla="*/ 19 w 126"/>
                <a:gd name="T21" fmla="*/ 169 h 302"/>
                <a:gd name="T22" fmla="*/ 20 w 126"/>
                <a:gd name="T23" fmla="*/ 148 h 302"/>
                <a:gd name="T24" fmla="*/ 20 w 126"/>
                <a:gd name="T25" fmla="*/ 148 h 302"/>
                <a:gd name="T26" fmla="*/ 22 w 126"/>
                <a:gd name="T27" fmla="*/ 125 h 302"/>
                <a:gd name="T28" fmla="*/ 27 w 126"/>
                <a:gd name="T29" fmla="*/ 102 h 302"/>
                <a:gd name="T30" fmla="*/ 34 w 126"/>
                <a:gd name="T31" fmla="*/ 82 h 302"/>
                <a:gd name="T32" fmla="*/ 42 w 126"/>
                <a:gd name="T33" fmla="*/ 62 h 302"/>
                <a:gd name="T34" fmla="*/ 42 w 126"/>
                <a:gd name="T35" fmla="*/ 62 h 302"/>
                <a:gd name="T36" fmla="*/ 54 w 126"/>
                <a:gd name="T37" fmla="*/ 45 h 302"/>
                <a:gd name="T38" fmla="*/ 59 w 126"/>
                <a:gd name="T39" fmla="*/ 36 h 302"/>
                <a:gd name="T40" fmla="*/ 65 w 126"/>
                <a:gd name="T41" fmla="*/ 30 h 302"/>
                <a:gd name="T42" fmla="*/ 71 w 126"/>
                <a:gd name="T43" fmla="*/ 24 h 302"/>
                <a:gd name="T44" fmla="*/ 78 w 126"/>
                <a:gd name="T45" fmla="*/ 19 h 302"/>
                <a:gd name="T46" fmla="*/ 85 w 126"/>
                <a:gd name="T47" fmla="*/ 14 h 302"/>
                <a:gd name="T48" fmla="*/ 92 w 126"/>
                <a:gd name="T49" fmla="*/ 12 h 302"/>
                <a:gd name="T50" fmla="*/ 92 w 126"/>
                <a:gd name="T51" fmla="*/ 12 h 302"/>
                <a:gd name="T52" fmla="*/ 116 w 126"/>
                <a:gd name="T53" fmla="*/ 3 h 302"/>
                <a:gd name="T54" fmla="*/ 126 w 126"/>
                <a:gd name="T55" fmla="*/ 0 h 3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302">
                  <a:moveTo>
                    <a:pt x="0" y="302"/>
                  </a:moveTo>
                  <a:lnTo>
                    <a:pt x="0" y="302"/>
                  </a:lnTo>
                  <a:lnTo>
                    <a:pt x="9" y="279"/>
                  </a:lnTo>
                  <a:lnTo>
                    <a:pt x="11" y="266"/>
                  </a:lnTo>
                  <a:lnTo>
                    <a:pt x="15" y="248"/>
                  </a:lnTo>
                  <a:lnTo>
                    <a:pt x="19" y="227"/>
                  </a:lnTo>
                  <a:lnTo>
                    <a:pt x="20" y="208"/>
                  </a:lnTo>
                  <a:lnTo>
                    <a:pt x="19" y="183"/>
                  </a:lnTo>
                  <a:lnTo>
                    <a:pt x="19" y="169"/>
                  </a:lnTo>
                  <a:lnTo>
                    <a:pt x="20" y="148"/>
                  </a:lnTo>
                  <a:lnTo>
                    <a:pt x="22" y="125"/>
                  </a:lnTo>
                  <a:lnTo>
                    <a:pt x="27" y="102"/>
                  </a:lnTo>
                  <a:lnTo>
                    <a:pt x="34" y="82"/>
                  </a:lnTo>
                  <a:lnTo>
                    <a:pt x="42" y="62"/>
                  </a:lnTo>
                  <a:lnTo>
                    <a:pt x="54" y="45"/>
                  </a:lnTo>
                  <a:lnTo>
                    <a:pt x="59" y="36"/>
                  </a:lnTo>
                  <a:lnTo>
                    <a:pt x="65" y="30"/>
                  </a:lnTo>
                  <a:lnTo>
                    <a:pt x="71" y="24"/>
                  </a:lnTo>
                  <a:lnTo>
                    <a:pt x="78" y="19"/>
                  </a:lnTo>
                  <a:lnTo>
                    <a:pt x="85" y="14"/>
                  </a:lnTo>
                  <a:lnTo>
                    <a:pt x="92" y="12"/>
                  </a:lnTo>
                  <a:lnTo>
                    <a:pt x="116" y="3"/>
                  </a:lnTo>
                  <a:lnTo>
                    <a:pt x="12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3" name="Freeform 2282"/>
            <p:cNvSpPr>
              <a:spLocks/>
            </p:cNvSpPr>
            <p:nvPr/>
          </p:nvSpPr>
          <p:spPr bwMode="auto">
            <a:xfrm>
              <a:off x="3441" y="2012"/>
              <a:ext cx="9" cy="71"/>
            </a:xfrm>
            <a:custGeom>
              <a:avLst/>
              <a:gdLst>
                <a:gd name="T0" fmla="*/ 0 w 9"/>
                <a:gd name="T1" fmla="*/ 71 h 71"/>
                <a:gd name="T2" fmla="*/ 0 w 9"/>
                <a:gd name="T3" fmla="*/ 71 h 71"/>
                <a:gd name="T4" fmla="*/ 4 w 9"/>
                <a:gd name="T5" fmla="*/ 56 h 71"/>
                <a:gd name="T6" fmla="*/ 6 w 9"/>
                <a:gd name="T7" fmla="*/ 40 h 71"/>
                <a:gd name="T8" fmla="*/ 7 w 9"/>
                <a:gd name="T9" fmla="*/ 22 h 71"/>
                <a:gd name="T10" fmla="*/ 7 w 9"/>
                <a:gd name="T11" fmla="*/ 22 h 71"/>
                <a:gd name="T12" fmla="*/ 9 w 9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1">
                  <a:moveTo>
                    <a:pt x="0" y="71"/>
                  </a:moveTo>
                  <a:lnTo>
                    <a:pt x="0" y="71"/>
                  </a:lnTo>
                  <a:lnTo>
                    <a:pt x="4" y="56"/>
                  </a:lnTo>
                  <a:lnTo>
                    <a:pt x="6" y="40"/>
                  </a:lnTo>
                  <a:lnTo>
                    <a:pt x="7" y="22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4" name="Freeform 2283"/>
            <p:cNvSpPr>
              <a:spLocks/>
            </p:cNvSpPr>
            <p:nvPr/>
          </p:nvSpPr>
          <p:spPr bwMode="auto">
            <a:xfrm>
              <a:off x="3507" y="2150"/>
              <a:ext cx="201" cy="51"/>
            </a:xfrm>
            <a:custGeom>
              <a:avLst/>
              <a:gdLst>
                <a:gd name="T0" fmla="*/ 0 w 201"/>
                <a:gd name="T1" fmla="*/ 51 h 51"/>
                <a:gd name="T2" fmla="*/ 0 w 201"/>
                <a:gd name="T3" fmla="*/ 51 h 51"/>
                <a:gd name="T4" fmla="*/ 17 w 201"/>
                <a:gd name="T5" fmla="*/ 43 h 51"/>
                <a:gd name="T6" fmla="*/ 35 w 201"/>
                <a:gd name="T7" fmla="*/ 37 h 51"/>
                <a:gd name="T8" fmla="*/ 53 w 201"/>
                <a:gd name="T9" fmla="*/ 32 h 51"/>
                <a:gd name="T10" fmla="*/ 53 w 201"/>
                <a:gd name="T11" fmla="*/ 32 h 51"/>
                <a:gd name="T12" fmla="*/ 118 w 201"/>
                <a:gd name="T13" fmla="*/ 20 h 51"/>
                <a:gd name="T14" fmla="*/ 180 w 201"/>
                <a:gd name="T15" fmla="*/ 5 h 51"/>
                <a:gd name="T16" fmla="*/ 180 w 201"/>
                <a:gd name="T17" fmla="*/ 5 h 51"/>
                <a:gd name="T18" fmla="*/ 201 w 20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51">
                  <a:moveTo>
                    <a:pt x="0" y="51"/>
                  </a:moveTo>
                  <a:lnTo>
                    <a:pt x="0" y="51"/>
                  </a:lnTo>
                  <a:lnTo>
                    <a:pt x="17" y="43"/>
                  </a:lnTo>
                  <a:lnTo>
                    <a:pt x="35" y="37"/>
                  </a:lnTo>
                  <a:lnTo>
                    <a:pt x="53" y="32"/>
                  </a:lnTo>
                  <a:lnTo>
                    <a:pt x="118" y="20"/>
                  </a:lnTo>
                  <a:lnTo>
                    <a:pt x="180" y="5"/>
                  </a:lnTo>
                  <a:lnTo>
                    <a:pt x="20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5" name="Freeform 2284"/>
            <p:cNvSpPr>
              <a:spLocks/>
            </p:cNvSpPr>
            <p:nvPr/>
          </p:nvSpPr>
          <p:spPr bwMode="auto">
            <a:xfrm>
              <a:off x="3717" y="2053"/>
              <a:ext cx="127" cy="90"/>
            </a:xfrm>
            <a:custGeom>
              <a:avLst/>
              <a:gdLst>
                <a:gd name="T0" fmla="*/ 0 w 127"/>
                <a:gd name="T1" fmla="*/ 90 h 90"/>
                <a:gd name="T2" fmla="*/ 0 w 127"/>
                <a:gd name="T3" fmla="*/ 90 h 90"/>
                <a:gd name="T4" fmla="*/ 16 w 127"/>
                <a:gd name="T5" fmla="*/ 83 h 90"/>
                <a:gd name="T6" fmla="*/ 31 w 127"/>
                <a:gd name="T7" fmla="*/ 76 h 90"/>
                <a:gd name="T8" fmla="*/ 37 w 127"/>
                <a:gd name="T9" fmla="*/ 71 h 90"/>
                <a:gd name="T10" fmla="*/ 42 w 127"/>
                <a:gd name="T11" fmla="*/ 67 h 90"/>
                <a:gd name="T12" fmla="*/ 42 w 127"/>
                <a:gd name="T13" fmla="*/ 67 h 90"/>
                <a:gd name="T14" fmla="*/ 57 w 127"/>
                <a:gd name="T15" fmla="*/ 53 h 90"/>
                <a:gd name="T16" fmla="*/ 78 w 127"/>
                <a:gd name="T17" fmla="*/ 37 h 90"/>
                <a:gd name="T18" fmla="*/ 114 w 127"/>
                <a:gd name="T19" fmla="*/ 8 h 90"/>
                <a:gd name="T20" fmla="*/ 114 w 127"/>
                <a:gd name="T21" fmla="*/ 8 h 90"/>
                <a:gd name="T22" fmla="*/ 127 w 127"/>
                <a:gd name="T23" fmla="*/ 0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90">
                  <a:moveTo>
                    <a:pt x="0" y="90"/>
                  </a:moveTo>
                  <a:lnTo>
                    <a:pt x="0" y="90"/>
                  </a:lnTo>
                  <a:lnTo>
                    <a:pt x="16" y="83"/>
                  </a:lnTo>
                  <a:lnTo>
                    <a:pt x="31" y="76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57" y="53"/>
                  </a:lnTo>
                  <a:lnTo>
                    <a:pt x="78" y="37"/>
                  </a:lnTo>
                  <a:lnTo>
                    <a:pt x="114" y="8"/>
                  </a:lnTo>
                  <a:lnTo>
                    <a:pt x="127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6" name="Freeform 2285"/>
            <p:cNvSpPr>
              <a:spLocks/>
            </p:cNvSpPr>
            <p:nvPr/>
          </p:nvSpPr>
          <p:spPr bwMode="auto">
            <a:xfrm>
              <a:off x="3517" y="2166"/>
              <a:ext cx="167" cy="42"/>
            </a:xfrm>
            <a:custGeom>
              <a:avLst/>
              <a:gdLst>
                <a:gd name="T0" fmla="*/ 0 w 167"/>
                <a:gd name="T1" fmla="*/ 42 h 42"/>
                <a:gd name="T2" fmla="*/ 0 w 167"/>
                <a:gd name="T3" fmla="*/ 42 h 42"/>
                <a:gd name="T4" fmla="*/ 13 w 167"/>
                <a:gd name="T5" fmla="*/ 35 h 42"/>
                <a:gd name="T6" fmla="*/ 25 w 167"/>
                <a:gd name="T7" fmla="*/ 30 h 42"/>
                <a:gd name="T8" fmla="*/ 31 w 167"/>
                <a:gd name="T9" fmla="*/ 27 h 42"/>
                <a:gd name="T10" fmla="*/ 37 w 167"/>
                <a:gd name="T11" fmla="*/ 26 h 42"/>
                <a:gd name="T12" fmla="*/ 37 w 167"/>
                <a:gd name="T13" fmla="*/ 26 h 42"/>
                <a:gd name="T14" fmla="*/ 53 w 167"/>
                <a:gd name="T15" fmla="*/ 25 h 42"/>
                <a:gd name="T16" fmla="*/ 74 w 167"/>
                <a:gd name="T17" fmla="*/ 21 h 42"/>
                <a:gd name="T18" fmla="*/ 115 w 167"/>
                <a:gd name="T19" fmla="*/ 14 h 42"/>
                <a:gd name="T20" fmla="*/ 115 w 167"/>
                <a:gd name="T21" fmla="*/ 14 h 42"/>
                <a:gd name="T22" fmla="*/ 131 w 167"/>
                <a:gd name="T23" fmla="*/ 10 h 42"/>
                <a:gd name="T24" fmla="*/ 149 w 167"/>
                <a:gd name="T25" fmla="*/ 6 h 42"/>
                <a:gd name="T26" fmla="*/ 167 w 167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7" h="42">
                  <a:moveTo>
                    <a:pt x="0" y="42"/>
                  </a:moveTo>
                  <a:lnTo>
                    <a:pt x="0" y="42"/>
                  </a:lnTo>
                  <a:lnTo>
                    <a:pt x="13" y="35"/>
                  </a:lnTo>
                  <a:lnTo>
                    <a:pt x="25" y="30"/>
                  </a:lnTo>
                  <a:lnTo>
                    <a:pt x="31" y="27"/>
                  </a:lnTo>
                  <a:lnTo>
                    <a:pt x="37" y="26"/>
                  </a:lnTo>
                  <a:lnTo>
                    <a:pt x="53" y="25"/>
                  </a:lnTo>
                  <a:lnTo>
                    <a:pt x="74" y="21"/>
                  </a:lnTo>
                  <a:lnTo>
                    <a:pt x="115" y="14"/>
                  </a:lnTo>
                  <a:lnTo>
                    <a:pt x="131" y="10"/>
                  </a:lnTo>
                  <a:lnTo>
                    <a:pt x="149" y="6"/>
                  </a:lnTo>
                  <a:lnTo>
                    <a:pt x="167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7" name="Freeform 2286"/>
            <p:cNvSpPr>
              <a:spLocks/>
            </p:cNvSpPr>
            <p:nvPr/>
          </p:nvSpPr>
          <p:spPr bwMode="auto">
            <a:xfrm>
              <a:off x="3527" y="2161"/>
              <a:ext cx="184" cy="56"/>
            </a:xfrm>
            <a:custGeom>
              <a:avLst/>
              <a:gdLst>
                <a:gd name="T0" fmla="*/ 0 w 184"/>
                <a:gd name="T1" fmla="*/ 56 h 56"/>
                <a:gd name="T2" fmla="*/ 0 w 184"/>
                <a:gd name="T3" fmla="*/ 56 h 56"/>
                <a:gd name="T4" fmla="*/ 12 w 184"/>
                <a:gd name="T5" fmla="*/ 52 h 56"/>
                <a:gd name="T6" fmla="*/ 23 w 184"/>
                <a:gd name="T7" fmla="*/ 48 h 56"/>
                <a:gd name="T8" fmla="*/ 34 w 184"/>
                <a:gd name="T9" fmla="*/ 45 h 56"/>
                <a:gd name="T10" fmla="*/ 34 w 184"/>
                <a:gd name="T11" fmla="*/ 45 h 56"/>
                <a:gd name="T12" fmla="*/ 99 w 184"/>
                <a:gd name="T13" fmla="*/ 32 h 56"/>
                <a:gd name="T14" fmla="*/ 99 w 184"/>
                <a:gd name="T15" fmla="*/ 32 h 56"/>
                <a:gd name="T16" fmla="*/ 118 w 184"/>
                <a:gd name="T17" fmla="*/ 28 h 56"/>
                <a:gd name="T18" fmla="*/ 135 w 184"/>
                <a:gd name="T19" fmla="*/ 22 h 56"/>
                <a:gd name="T20" fmla="*/ 149 w 184"/>
                <a:gd name="T21" fmla="*/ 16 h 56"/>
                <a:gd name="T22" fmla="*/ 162 w 184"/>
                <a:gd name="T23" fmla="*/ 10 h 56"/>
                <a:gd name="T24" fmla="*/ 162 w 184"/>
                <a:gd name="T25" fmla="*/ 10 h 56"/>
                <a:gd name="T26" fmla="*/ 172 w 184"/>
                <a:gd name="T27" fmla="*/ 4 h 56"/>
                <a:gd name="T28" fmla="*/ 179 w 184"/>
                <a:gd name="T29" fmla="*/ 1 h 56"/>
                <a:gd name="T30" fmla="*/ 184 w 184"/>
                <a:gd name="T31" fmla="*/ 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4" h="56">
                  <a:moveTo>
                    <a:pt x="0" y="56"/>
                  </a:moveTo>
                  <a:lnTo>
                    <a:pt x="0" y="56"/>
                  </a:lnTo>
                  <a:lnTo>
                    <a:pt x="12" y="52"/>
                  </a:lnTo>
                  <a:lnTo>
                    <a:pt x="23" y="48"/>
                  </a:lnTo>
                  <a:lnTo>
                    <a:pt x="34" y="45"/>
                  </a:lnTo>
                  <a:lnTo>
                    <a:pt x="99" y="32"/>
                  </a:lnTo>
                  <a:lnTo>
                    <a:pt x="118" y="28"/>
                  </a:lnTo>
                  <a:lnTo>
                    <a:pt x="135" y="22"/>
                  </a:lnTo>
                  <a:lnTo>
                    <a:pt x="149" y="16"/>
                  </a:lnTo>
                  <a:lnTo>
                    <a:pt x="162" y="10"/>
                  </a:lnTo>
                  <a:lnTo>
                    <a:pt x="172" y="4"/>
                  </a:lnTo>
                  <a:lnTo>
                    <a:pt x="179" y="1"/>
                  </a:lnTo>
                  <a:lnTo>
                    <a:pt x="18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8" name="Freeform 2287"/>
            <p:cNvSpPr>
              <a:spLocks/>
            </p:cNvSpPr>
            <p:nvPr/>
          </p:nvSpPr>
          <p:spPr bwMode="auto">
            <a:xfrm>
              <a:off x="3724" y="2080"/>
              <a:ext cx="100" cy="68"/>
            </a:xfrm>
            <a:custGeom>
              <a:avLst/>
              <a:gdLst>
                <a:gd name="T0" fmla="*/ 0 w 100"/>
                <a:gd name="T1" fmla="*/ 68 h 68"/>
                <a:gd name="T2" fmla="*/ 0 w 100"/>
                <a:gd name="T3" fmla="*/ 68 h 68"/>
                <a:gd name="T4" fmla="*/ 24 w 100"/>
                <a:gd name="T5" fmla="*/ 58 h 68"/>
                <a:gd name="T6" fmla="*/ 24 w 100"/>
                <a:gd name="T7" fmla="*/ 58 h 68"/>
                <a:gd name="T8" fmla="*/ 34 w 100"/>
                <a:gd name="T9" fmla="*/ 54 h 68"/>
                <a:gd name="T10" fmla="*/ 43 w 100"/>
                <a:gd name="T11" fmla="*/ 46 h 68"/>
                <a:gd name="T12" fmla="*/ 51 w 100"/>
                <a:gd name="T13" fmla="*/ 39 h 68"/>
                <a:gd name="T14" fmla="*/ 60 w 100"/>
                <a:gd name="T15" fmla="*/ 32 h 68"/>
                <a:gd name="T16" fmla="*/ 60 w 100"/>
                <a:gd name="T17" fmla="*/ 32 h 68"/>
                <a:gd name="T18" fmla="*/ 72 w 100"/>
                <a:gd name="T19" fmla="*/ 25 h 68"/>
                <a:gd name="T20" fmla="*/ 79 w 100"/>
                <a:gd name="T21" fmla="*/ 20 h 68"/>
                <a:gd name="T22" fmla="*/ 86 w 100"/>
                <a:gd name="T23" fmla="*/ 13 h 68"/>
                <a:gd name="T24" fmla="*/ 86 w 100"/>
                <a:gd name="T25" fmla="*/ 13 h 68"/>
                <a:gd name="T26" fmla="*/ 100 w 100"/>
                <a:gd name="T27" fmla="*/ 0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68">
                  <a:moveTo>
                    <a:pt x="0" y="68"/>
                  </a:moveTo>
                  <a:lnTo>
                    <a:pt x="0" y="68"/>
                  </a:lnTo>
                  <a:lnTo>
                    <a:pt x="24" y="58"/>
                  </a:lnTo>
                  <a:lnTo>
                    <a:pt x="34" y="54"/>
                  </a:lnTo>
                  <a:lnTo>
                    <a:pt x="43" y="46"/>
                  </a:lnTo>
                  <a:lnTo>
                    <a:pt x="51" y="39"/>
                  </a:lnTo>
                  <a:lnTo>
                    <a:pt x="60" y="32"/>
                  </a:lnTo>
                  <a:lnTo>
                    <a:pt x="72" y="25"/>
                  </a:lnTo>
                  <a:lnTo>
                    <a:pt x="79" y="20"/>
                  </a:lnTo>
                  <a:lnTo>
                    <a:pt x="86" y="13"/>
                  </a:lnTo>
                  <a:lnTo>
                    <a:pt x="10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9" name="Freeform 2288"/>
            <p:cNvSpPr>
              <a:spLocks/>
            </p:cNvSpPr>
            <p:nvPr/>
          </p:nvSpPr>
          <p:spPr bwMode="auto">
            <a:xfrm>
              <a:off x="3535" y="2070"/>
              <a:ext cx="309" cy="157"/>
            </a:xfrm>
            <a:custGeom>
              <a:avLst/>
              <a:gdLst>
                <a:gd name="T0" fmla="*/ 0 w 309"/>
                <a:gd name="T1" fmla="*/ 157 h 157"/>
                <a:gd name="T2" fmla="*/ 0 w 309"/>
                <a:gd name="T3" fmla="*/ 157 h 157"/>
                <a:gd name="T4" fmla="*/ 10 w 309"/>
                <a:gd name="T5" fmla="*/ 153 h 157"/>
                <a:gd name="T6" fmla="*/ 20 w 309"/>
                <a:gd name="T7" fmla="*/ 149 h 157"/>
                <a:gd name="T8" fmla="*/ 33 w 309"/>
                <a:gd name="T9" fmla="*/ 147 h 157"/>
                <a:gd name="T10" fmla="*/ 33 w 309"/>
                <a:gd name="T11" fmla="*/ 147 h 157"/>
                <a:gd name="T12" fmla="*/ 67 w 309"/>
                <a:gd name="T13" fmla="*/ 141 h 157"/>
                <a:gd name="T14" fmla="*/ 87 w 309"/>
                <a:gd name="T15" fmla="*/ 137 h 157"/>
                <a:gd name="T16" fmla="*/ 107 w 309"/>
                <a:gd name="T17" fmla="*/ 131 h 157"/>
                <a:gd name="T18" fmla="*/ 107 w 309"/>
                <a:gd name="T19" fmla="*/ 131 h 157"/>
                <a:gd name="T20" fmla="*/ 141 w 309"/>
                <a:gd name="T21" fmla="*/ 119 h 157"/>
                <a:gd name="T22" fmla="*/ 156 w 309"/>
                <a:gd name="T23" fmla="*/ 113 h 157"/>
                <a:gd name="T24" fmla="*/ 168 w 309"/>
                <a:gd name="T25" fmla="*/ 107 h 157"/>
                <a:gd name="T26" fmla="*/ 168 w 309"/>
                <a:gd name="T27" fmla="*/ 107 h 157"/>
                <a:gd name="T28" fmla="*/ 183 w 309"/>
                <a:gd name="T29" fmla="*/ 97 h 157"/>
                <a:gd name="T30" fmla="*/ 183 w 309"/>
                <a:gd name="T31" fmla="*/ 97 h 157"/>
                <a:gd name="T32" fmla="*/ 195 w 309"/>
                <a:gd name="T33" fmla="*/ 91 h 157"/>
                <a:gd name="T34" fmla="*/ 195 w 309"/>
                <a:gd name="T35" fmla="*/ 91 h 157"/>
                <a:gd name="T36" fmla="*/ 219 w 309"/>
                <a:gd name="T37" fmla="*/ 77 h 157"/>
                <a:gd name="T38" fmla="*/ 232 w 309"/>
                <a:gd name="T39" fmla="*/ 70 h 157"/>
                <a:gd name="T40" fmla="*/ 241 w 309"/>
                <a:gd name="T41" fmla="*/ 64 h 157"/>
                <a:gd name="T42" fmla="*/ 241 w 309"/>
                <a:gd name="T43" fmla="*/ 64 h 157"/>
                <a:gd name="T44" fmla="*/ 251 w 309"/>
                <a:gd name="T45" fmla="*/ 57 h 157"/>
                <a:gd name="T46" fmla="*/ 261 w 309"/>
                <a:gd name="T47" fmla="*/ 52 h 157"/>
                <a:gd name="T48" fmla="*/ 266 w 309"/>
                <a:gd name="T49" fmla="*/ 49 h 157"/>
                <a:gd name="T50" fmla="*/ 271 w 309"/>
                <a:gd name="T51" fmla="*/ 45 h 157"/>
                <a:gd name="T52" fmla="*/ 276 w 309"/>
                <a:gd name="T53" fmla="*/ 40 h 157"/>
                <a:gd name="T54" fmla="*/ 281 w 309"/>
                <a:gd name="T55" fmla="*/ 32 h 157"/>
                <a:gd name="T56" fmla="*/ 281 w 309"/>
                <a:gd name="T57" fmla="*/ 32 h 157"/>
                <a:gd name="T58" fmla="*/ 291 w 309"/>
                <a:gd name="T59" fmla="*/ 19 h 157"/>
                <a:gd name="T60" fmla="*/ 300 w 309"/>
                <a:gd name="T61" fmla="*/ 9 h 157"/>
                <a:gd name="T62" fmla="*/ 309 w 309"/>
                <a:gd name="T63" fmla="*/ 0 h 1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9" h="157">
                  <a:moveTo>
                    <a:pt x="0" y="157"/>
                  </a:moveTo>
                  <a:lnTo>
                    <a:pt x="0" y="157"/>
                  </a:lnTo>
                  <a:lnTo>
                    <a:pt x="10" y="153"/>
                  </a:lnTo>
                  <a:lnTo>
                    <a:pt x="20" y="149"/>
                  </a:lnTo>
                  <a:lnTo>
                    <a:pt x="33" y="147"/>
                  </a:lnTo>
                  <a:lnTo>
                    <a:pt x="67" y="141"/>
                  </a:lnTo>
                  <a:lnTo>
                    <a:pt x="87" y="137"/>
                  </a:lnTo>
                  <a:lnTo>
                    <a:pt x="107" y="131"/>
                  </a:lnTo>
                  <a:lnTo>
                    <a:pt x="141" y="119"/>
                  </a:lnTo>
                  <a:lnTo>
                    <a:pt x="156" y="113"/>
                  </a:lnTo>
                  <a:lnTo>
                    <a:pt x="168" y="107"/>
                  </a:lnTo>
                  <a:lnTo>
                    <a:pt x="183" y="97"/>
                  </a:lnTo>
                  <a:lnTo>
                    <a:pt x="195" y="91"/>
                  </a:lnTo>
                  <a:lnTo>
                    <a:pt x="219" y="77"/>
                  </a:lnTo>
                  <a:lnTo>
                    <a:pt x="232" y="70"/>
                  </a:lnTo>
                  <a:lnTo>
                    <a:pt x="241" y="64"/>
                  </a:lnTo>
                  <a:lnTo>
                    <a:pt x="251" y="57"/>
                  </a:lnTo>
                  <a:lnTo>
                    <a:pt x="261" y="52"/>
                  </a:lnTo>
                  <a:lnTo>
                    <a:pt x="266" y="49"/>
                  </a:lnTo>
                  <a:lnTo>
                    <a:pt x="271" y="45"/>
                  </a:lnTo>
                  <a:lnTo>
                    <a:pt x="276" y="40"/>
                  </a:lnTo>
                  <a:lnTo>
                    <a:pt x="281" y="32"/>
                  </a:lnTo>
                  <a:lnTo>
                    <a:pt x="291" y="19"/>
                  </a:lnTo>
                  <a:lnTo>
                    <a:pt x="300" y="9"/>
                  </a:lnTo>
                  <a:lnTo>
                    <a:pt x="30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0" name="Freeform 2289"/>
            <p:cNvSpPr>
              <a:spLocks/>
            </p:cNvSpPr>
            <p:nvPr/>
          </p:nvSpPr>
          <p:spPr bwMode="auto">
            <a:xfrm>
              <a:off x="3549" y="2138"/>
              <a:ext cx="232" cy="104"/>
            </a:xfrm>
            <a:custGeom>
              <a:avLst/>
              <a:gdLst>
                <a:gd name="T0" fmla="*/ 0 w 232"/>
                <a:gd name="T1" fmla="*/ 104 h 104"/>
                <a:gd name="T2" fmla="*/ 0 w 232"/>
                <a:gd name="T3" fmla="*/ 104 h 104"/>
                <a:gd name="T4" fmla="*/ 4 w 232"/>
                <a:gd name="T5" fmla="*/ 101 h 104"/>
                <a:gd name="T6" fmla="*/ 14 w 232"/>
                <a:gd name="T7" fmla="*/ 95 h 104"/>
                <a:gd name="T8" fmla="*/ 27 w 232"/>
                <a:gd name="T9" fmla="*/ 87 h 104"/>
                <a:gd name="T10" fmla="*/ 35 w 232"/>
                <a:gd name="T11" fmla="*/ 85 h 104"/>
                <a:gd name="T12" fmla="*/ 43 w 232"/>
                <a:gd name="T13" fmla="*/ 83 h 104"/>
                <a:gd name="T14" fmla="*/ 43 w 232"/>
                <a:gd name="T15" fmla="*/ 83 h 104"/>
                <a:gd name="T16" fmla="*/ 63 w 232"/>
                <a:gd name="T17" fmla="*/ 80 h 104"/>
                <a:gd name="T18" fmla="*/ 88 w 232"/>
                <a:gd name="T19" fmla="*/ 75 h 104"/>
                <a:gd name="T20" fmla="*/ 113 w 232"/>
                <a:gd name="T21" fmla="*/ 69 h 104"/>
                <a:gd name="T22" fmla="*/ 123 w 232"/>
                <a:gd name="T23" fmla="*/ 65 h 104"/>
                <a:gd name="T24" fmla="*/ 132 w 232"/>
                <a:gd name="T25" fmla="*/ 61 h 104"/>
                <a:gd name="T26" fmla="*/ 132 w 232"/>
                <a:gd name="T27" fmla="*/ 61 h 104"/>
                <a:gd name="T28" fmla="*/ 144 w 232"/>
                <a:gd name="T29" fmla="*/ 54 h 104"/>
                <a:gd name="T30" fmla="*/ 154 w 232"/>
                <a:gd name="T31" fmla="*/ 48 h 104"/>
                <a:gd name="T32" fmla="*/ 163 w 232"/>
                <a:gd name="T33" fmla="*/ 42 h 104"/>
                <a:gd name="T34" fmla="*/ 163 w 232"/>
                <a:gd name="T35" fmla="*/ 42 h 104"/>
                <a:gd name="T36" fmla="*/ 175 w 232"/>
                <a:gd name="T37" fmla="*/ 35 h 104"/>
                <a:gd name="T38" fmla="*/ 185 w 232"/>
                <a:gd name="T39" fmla="*/ 30 h 104"/>
                <a:gd name="T40" fmla="*/ 194 w 232"/>
                <a:gd name="T41" fmla="*/ 27 h 104"/>
                <a:gd name="T42" fmla="*/ 194 w 232"/>
                <a:gd name="T43" fmla="*/ 27 h 104"/>
                <a:gd name="T44" fmla="*/ 203 w 232"/>
                <a:gd name="T45" fmla="*/ 24 h 104"/>
                <a:gd name="T46" fmla="*/ 203 w 232"/>
                <a:gd name="T47" fmla="*/ 24 h 104"/>
                <a:gd name="T48" fmla="*/ 213 w 232"/>
                <a:gd name="T49" fmla="*/ 17 h 104"/>
                <a:gd name="T50" fmla="*/ 232 w 232"/>
                <a:gd name="T51" fmla="*/ 0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2" h="104">
                  <a:moveTo>
                    <a:pt x="0" y="104"/>
                  </a:moveTo>
                  <a:lnTo>
                    <a:pt x="0" y="104"/>
                  </a:lnTo>
                  <a:lnTo>
                    <a:pt x="4" y="101"/>
                  </a:lnTo>
                  <a:lnTo>
                    <a:pt x="14" y="95"/>
                  </a:lnTo>
                  <a:lnTo>
                    <a:pt x="27" y="87"/>
                  </a:lnTo>
                  <a:lnTo>
                    <a:pt x="35" y="85"/>
                  </a:lnTo>
                  <a:lnTo>
                    <a:pt x="43" y="83"/>
                  </a:lnTo>
                  <a:lnTo>
                    <a:pt x="63" y="80"/>
                  </a:lnTo>
                  <a:lnTo>
                    <a:pt x="88" y="75"/>
                  </a:lnTo>
                  <a:lnTo>
                    <a:pt x="113" y="69"/>
                  </a:lnTo>
                  <a:lnTo>
                    <a:pt x="123" y="65"/>
                  </a:lnTo>
                  <a:lnTo>
                    <a:pt x="132" y="61"/>
                  </a:lnTo>
                  <a:lnTo>
                    <a:pt x="144" y="54"/>
                  </a:lnTo>
                  <a:lnTo>
                    <a:pt x="154" y="48"/>
                  </a:lnTo>
                  <a:lnTo>
                    <a:pt x="163" y="42"/>
                  </a:lnTo>
                  <a:lnTo>
                    <a:pt x="175" y="35"/>
                  </a:lnTo>
                  <a:lnTo>
                    <a:pt x="185" y="30"/>
                  </a:lnTo>
                  <a:lnTo>
                    <a:pt x="194" y="27"/>
                  </a:lnTo>
                  <a:lnTo>
                    <a:pt x="203" y="24"/>
                  </a:lnTo>
                  <a:lnTo>
                    <a:pt x="213" y="17"/>
                  </a:lnTo>
                  <a:lnTo>
                    <a:pt x="23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1" name="Freeform 2290"/>
            <p:cNvSpPr>
              <a:spLocks/>
            </p:cNvSpPr>
            <p:nvPr/>
          </p:nvSpPr>
          <p:spPr bwMode="auto">
            <a:xfrm>
              <a:off x="3568" y="2221"/>
              <a:ext cx="61" cy="28"/>
            </a:xfrm>
            <a:custGeom>
              <a:avLst/>
              <a:gdLst>
                <a:gd name="T0" fmla="*/ 0 w 61"/>
                <a:gd name="T1" fmla="*/ 28 h 28"/>
                <a:gd name="T2" fmla="*/ 0 w 61"/>
                <a:gd name="T3" fmla="*/ 28 h 28"/>
                <a:gd name="T4" fmla="*/ 7 w 61"/>
                <a:gd name="T5" fmla="*/ 24 h 28"/>
                <a:gd name="T6" fmla="*/ 28 w 61"/>
                <a:gd name="T7" fmla="*/ 13 h 28"/>
                <a:gd name="T8" fmla="*/ 28 w 61"/>
                <a:gd name="T9" fmla="*/ 13 h 28"/>
                <a:gd name="T10" fmla="*/ 51 w 61"/>
                <a:gd name="T11" fmla="*/ 3 h 28"/>
                <a:gd name="T12" fmla="*/ 57 w 61"/>
                <a:gd name="T13" fmla="*/ 1 h 28"/>
                <a:gd name="T14" fmla="*/ 61 w 61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8">
                  <a:moveTo>
                    <a:pt x="0" y="28"/>
                  </a:moveTo>
                  <a:lnTo>
                    <a:pt x="0" y="28"/>
                  </a:lnTo>
                  <a:lnTo>
                    <a:pt x="7" y="24"/>
                  </a:lnTo>
                  <a:lnTo>
                    <a:pt x="28" y="13"/>
                  </a:lnTo>
                  <a:lnTo>
                    <a:pt x="51" y="3"/>
                  </a:lnTo>
                  <a:lnTo>
                    <a:pt x="57" y="1"/>
                  </a:lnTo>
                  <a:lnTo>
                    <a:pt x="6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2" name="Freeform 2291"/>
            <p:cNvSpPr>
              <a:spLocks/>
            </p:cNvSpPr>
            <p:nvPr/>
          </p:nvSpPr>
          <p:spPr bwMode="auto">
            <a:xfrm>
              <a:off x="3581" y="2096"/>
              <a:ext cx="265" cy="162"/>
            </a:xfrm>
            <a:custGeom>
              <a:avLst/>
              <a:gdLst>
                <a:gd name="T0" fmla="*/ 0 w 265"/>
                <a:gd name="T1" fmla="*/ 162 h 162"/>
                <a:gd name="T2" fmla="*/ 0 w 265"/>
                <a:gd name="T3" fmla="*/ 162 h 162"/>
                <a:gd name="T4" fmla="*/ 13 w 265"/>
                <a:gd name="T5" fmla="*/ 157 h 162"/>
                <a:gd name="T6" fmla="*/ 24 w 265"/>
                <a:gd name="T7" fmla="*/ 151 h 162"/>
                <a:gd name="T8" fmla="*/ 35 w 265"/>
                <a:gd name="T9" fmla="*/ 143 h 162"/>
                <a:gd name="T10" fmla="*/ 35 w 265"/>
                <a:gd name="T11" fmla="*/ 143 h 162"/>
                <a:gd name="T12" fmla="*/ 45 w 265"/>
                <a:gd name="T13" fmla="*/ 138 h 162"/>
                <a:gd name="T14" fmla="*/ 55 w 265"/>
                <a:gd name="T15" fmla="*/ 136 h 162"/>
                <a:gd name="T16" fmla="*/ 64 w 265"/>
                <a:gd name="T17" fmla="*/ 133 h 162"/>
                <a:gd name="T18" fmla="*/ 71 w 265"/>
                <a:gd name="T19" fmla="*/ 129 h 162"/>
                <a:gd name="T20" fmla="*/ 71 w 265"/>
                <a:gd name="T21" fmla="*/ 129 h 162"/>
                <a:gd name="T22" fmla="*/ 82 w 265"/>
                <a:gd name="T23" fmla="*/ 123 h 162"/>
                <a:gd name="T24" fmla="*/ 96 w 265"/>
                <a:gd name="T25" fmla="*/ 113 h 162"/>
                <a:gd name="T26" fmla="*/ 111 w 265"/>
                <a:gd name="T27" fmla="*/ 103 h 162"/>
                <a:gd name="T28" fmla="*/ 123 w 265"/>
                <a:gd name="T29" fmla="*/ 97 h 162"/>
                <a:gd name="T30" fmla="*/ 123 w 265"/>
                <a:gd name="T31" fmla="*/ 97 h 162"/>
                <a:gd name="T32" fmla="*/ 136 w 265"/>
                <a:gd name="T33" fmla="*/ 92 h 162"/>
                <a:gd name="T34" fmla="*/ 153 w 265"/>
                <a:gd name="T35" fmla="*/ 85 h 162"/>
                <a:gd name="T36" fmla="*/ 173 w 265"/>
                <a:gd name="T37" fmla="*/ 75 h 162"/>
                <a:gd name="T38" fmla="*/ 184 w 265"/>
                <a:gd name="T39" fmla="*/ 69 h 162"/>
                <a:gd name="T40" fmla="*/ 194 w 265"/>
                <a:gd name="T41" fmla="*/ 61 h 162"/>
                <a:gd name="T42" fmla="*/ 194 w 265"/>
                <a:gd name="T43" fmla="*/ 61 h 162"/>
                <a:gd name="T44" fmla="*/ 213 w 265"/>
                <a:gd name="T45" fmla="*/ 46 h 162"/>
                <a:gd name="T46" fmla="*/ 230 w 265"/>
                <a:gd name="T47" fmla="*/ 30 h 162"/>
                <a:gd name="T48" fmla="*/ 245 w 265"/>
                <a:gd name="T49" fmla="*/ 16 h 162"/>
                <a:gd name="T50" fmla="*/ 255 w 265"/>
                <a:gd name="T51" fmla="*/ 8 h 162"/>
                <a:gd name="T52" fmla="*/ 255 w 265"/>
                <a:gd name="T53" fmla="*/ 8 h 162"/>
                <a:gd name="T54" fmla="*/ 265 w 265"/>
                <a:gd name="T55" fmla="*/ 0 h 1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5" h="162">
                  <a:moveTo>
                    <a:pt x="0" y="162"/>
                  </a:moveTo>
                  <a:lnTo>
                    <a:pt x="0" y="162"/>
                  </a:lnTo>
                  <a:lnTo>
                    <a:pt x="13" y="157"/>
                  </a:lnTo>
                  <a:lnTo>
                    <a:pt x="24" y="151"/>
                  </a:lnTo>
                  <a:lnTo>
                    <a:pt x="35" y="143"/>
                  </a:lnTo>
                  <a:lnTo>
                    <a:pt x="45" y="138"/>
                  </a:lnTo>
                  <a:lnTo>
                    <a:pt x="55" y="136"/>
                  </a:lnTo>
                  <a:lnTo>
                    <a:pt x="64" y="133"/>
                  </a:lnTo>
                  <a:lnTo>
                    <a:pt x="71" y="129"/>
                  </a:lnTo>
                  <a:lnTo>
                    <a:pt x="82" y="123"/>
                  </a:lnTo>
                  <a:lnTo>
                    <a:pt x="96" y="113"/>
                  </a:lnTo>
                  <a:lnTo>
                    <a:pt x="111" y="103"/>
                  </a:lnTo>
                  <a:lnTo>
                    <a:pt x="123" y="97"/>
                  </a:lnTo>
                  <a:lnTo>
                    <a:pt x="136" y="92"/>
                  </a:lnTo>
                  <a:lnTo>
                    <a:pt x="153" y="85"/>
                  </a:lnTo>
                  <a:lnTo>
                    <a:pt x="173" y="75"/>
                  </a:lnTo>
                  <a:lnTo>
                    <a:pt x="184" y="69"/>
                  </a:lnTo>
                  <a:lnTo>
                    <a:pt x="194" y="61"/>
                  </a:lnTo>
                  <a:lnTo>
                    <a:pt x="213" y="46"/>
                  </a:lnTo>
                  <a:lnTo>
                    <a:pt x="230" y="30"/>
                  </a:lnTo>
                  <a:lnTo>
                    <a:pt x="245" y="16"/>
                  </a:lnTo>
                  <a:lnTo>
                    <a:pt x="255" y="8"/>
                  </a:lnTo>
                  <a:lnTo>
                    <a:pt x="265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3" name="Freeform 2292"/>
            <p:cNvSpPr>
              <a:spLocks/>
            </p:cNvSpPr>
            <p:nvPr/>
          </p:nvSpPr>
          <p:spPr bwMode="auto">
            <a:xfrm>
              <a:off x="3589" y="2196"/>
              <a:ext cx="138" cy="69"/>
            </a:xfrm>
            <a:custGeom>
              <a:avLst/>
              <a:gdLst>
                <a:gd name="T0" fmla="*/ 0 w 138"/>
                <a:gd name="T1" fmla="*/ 69 h 69"/>
                <a:gd name="T2" fmla="*/ 0 w 138"/>
                <a:gd name="T3" fmla="*/ 69 h 69"/>
                <a:gd name="T4" fmla="*/ 12 w 138"/>
                <a:gd name="T5" fmla="*/ 64 h 69"/>
                <a:gd name="T6" fmla="*/ 25 w 138"/>
                <a:gd name="T7" fmla="*/ 59 h 69"/>
                <a:gd name="T8" fmla="*/ 38 w 138"/>
                <a:gd name="T9" fmla="*/ 51 h 69"/>
                <a:gd name="T10" fmla="*/ 38 w 138"/>
                <a:gd name="T11" fmla="*/ 51 h 69"/>
                <a:gd name="T12" fmla="*/ 46 w 138"/>
                <a:gd name="T13" fmla="*/ 47 h 69"/>
                <a:gd name="T14" fmla="*/ 51 w 138"/>
                <a:gd name="T15" fmla="*/ 44 h 69"/>
                <a:gd name="T16" fmla="*/ 61 w 138"/>
                <a:gd name="T17" fmla="*/ 42 h 69"/>
                <a:gd name="T18" fmla="*/ 68 w 138"/>
                <a:gd name="T19" fmla="*/ 41 h 69"/>
                <a:gd name="T20" fmla="*/ 73 w 138"/>
                <a:gd name="T21" fmla="*/ 39 h 69"/>
                <a:gd name="T22" fmla="*/ 77 w 138"/>
                <a:gd name="T23" fmla="*/ 37 h 69"/>
                <a:gd name="T24" fmla="*/ 77 w 138"/>
                <a:gd name="T25" fmla="*/ 37 h 69"/>
                <a:gd name="T26" fmla="*/ 123 w 138"/>
                <a:gd name="T27" fmla="*/ 10 h 69"/>
                <a:gd name="T28" fmla="*/ 123 w 138"/>
                <a:gd name="T29" fmla="*/ 10 h 69"/>
                <a:gd name="T30" fmla="*/ 138 w 138"/>
                <a:gd name="T31" fmla="*/ 0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69">
                  <a:moveTo>
                    <a:pt x="0" y="69"/>
                  </a:moveTo>
                  <a:lnTo>
                    <a:pt x="0" y="69"/>
                  </a:lnTo>
                  <a:lnTo>
                    <a:pt x="12" y="64"/>
                  </a:lnTo>
                  <a:lnTo>
                    <a:pt x="25" y="59"/>
                  </a:lnTo>
                  <a:lnTo>
                    <a:pt x="38" y="51"/>
                  </a:lnTo>
                  <a:lnTo>
                    <a:pt x="46" y="47"/>
                  </a:lnTo>
                  <a:lnTo>
                    <a:pt x="51" y="44"/>
                  </a:lnTo>
                  <a:lnTo>
                    <a:pt x="61" y="42"/>
                  </a:lnTo>
                  <a:lnTo>
                    <a:pt x="68" y="41"/>
                  </a:lnTo>
                  <a:lnTo>
                    <a:pt x="73" y="39"/>
                  </a:lnTo>
                  <a:lnTo>
                    <a:pt x="77" y="37"/>
                  </a:lnTo>
                  <a:lnTo>
                    <a:pt x="123" y="10"/>
                  </a:lnTo>
                  <a:lnTo>
                    <a:pt x="138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4" name="Freeform 2293"/>
            <p:cNvSpPr>
              <a:spLocks/>
            </p:cNvSpPr>
            <p:nvPr/>
          </p:nvSpPr>
          <p:spPr bwMode="auto">
            <a:xfrm>
              <a:off x="3637" y="2112"/>
              <a:ext cx="208" cy="151"/>
            </a:xfrm>
            <a:custGeom>
              <a:avLst/>
              <a:gdLst>
                <a:gd name="T0" fmla="*/ 0 w 208"/>
                <a:gd name="T1" fmla="*/ 151 h 151"/>
                <a:gd name="T2" fmla="*/ 0 w 208"/>
                <a:gd name="T3" fmla="*/ 151 h 151"/>
                <a:gd name="T4" fmla="*/ 11 w 208"/>
                <a:gd name="T5" fmla="*/ 147 h 151"/>
                <a:gd name="T6" fmla="*/ 23 w 208"/>
                <a:gd name="T7" fmla="*/ 142 h 151"/>
                <a:gd name="T8" fmla="*/ 36 w 208"/>
                <a:gd name="T9" fmla="*/ 135 h 151"/>
                <a:gd name="T10" fmla="*/ 36 w 208"/>
                <a:gd name="T11" fmla="*/ 135 h 151"/>
                <a:gd name="T12" fmla="*/ 46 w 208"/>
                <a:gd name="T13" fmla="*/ 128 h 151"/>
                <a:gd name="T14" fmla="*/ 50 w 208"/>
                <a:gd name="T15" fmla="*/ 123 h 151"/>
                <a:gd name="T16" fmla="*/ 54 w 208"/>
                <a:gd name="T17" fmla="*/ 118 h 151"/>
                <a:gd name="T18" fmla="*/ 61 w 208"/>
                <a:gd name="T19" fmla="*/ 111 h 151"/>
                <a:gd name="T20" fmla="*/ 61 w 208"/>
                <a:gd name="T21" fmla="*/ 111 h 151"/>
                <a:gd name="T22" fmla="*/ 72 w 208"/>
                <a:gd name="T23" fmla="*/ 104 h 151"/>
                <a:gd name="T24" fmla="*/ 82 w 208"/>
                <a:gd name="T25" fmla="*/ 97 h 151"/>
                <a:gd name="T26" fmla="*/ 93 w 208"/>
                <a:gd name="T27" fmla="*/ 90 h 151"/>
                <a:gd name="T28" fmla="*/ 106 w 208"/>
                <a:gd name="T29" fmla="*/ 80 h 151"/>
                <a:gd name="T30" fmla="*/ 106 w 208"/>
                <a:gd name="T31" fmla="*/ 80 h 151"/>
                <a:gd name="T32" fmla="*/ 121 w 208"/>
                <a:gd name="T33" fmla="*/ 69 h 151"/>
                <a:gd name="T34" fmla="*/ 136 w 208"/>
                <a:gd name="T35" fmla="*/ 58 h 151"/>
                <a:gd name="T36" fmla="*/ 174 w 208"/>
                <a:gd name="T37" fmla="*/ 31 h 151"/>
                <a:gd name="T38" fmla="*/ 174 w 208"/>
                <a:gd name="T39" fmla="*/ 31 h 151"/>
                <a:gd name="T40" fmla="*/ 192 w 208"/>
                <a:gd name="T41" fmla="*/ 18 h 151"/>
                <a:gd name="T42" fmla="*/ 203 w 208"/>
                <a:gd name="T43" fmla="*/ 8 h 151"/>
                <a:gd name="T44" fmla="*/ 207 w 208"/>
                <a:gd name="T45" fmla="*/ 2 h 151"/>
                <a:gd name="T46" fmla="*/ 208 w 208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8" h="151">
                  <a:moveTo>
                    <a:pt x="0" y="151"/>
                  </a:moveTo>
                  <a:lnTo>
                    <a:pt x="0" y="151"/>
                  </a:lnTo>
                  <a:lnTo>
                    <a:pt x="11" y="147"/>
                  </a:lnTo>
                  <a:lnTo>
                    <a:pt x="23" y="142"/>
                  </a:lnTo>
                  <a:lnTo>
                    <a:pt x="36" y="135"/>
                  </a:lnTo>
                  <a:lnTo>
                    <a:pt x="46" y="128"/>
                  </a:lnTo>
                  <a:lnTo>
                    <a:pt x="50" y="123"/>
                  </a:lnTo>
                  <a:lnTo>
                    <a:pt x="54" y="118"/>
                  </a:lnTo>
                  <a:lnTo>
                    <a:pt x="61" y="111"/>
                  </a:lnTo>
                  <a:lnTo>
                    <a:pt x="72" y="104"/>
                  </a:lnTo>
                  <a:lnTo>
                    <a:pt x="82" y="97"/>
                  </a:lnTo>
                  <a:lnTo>
                    <a:pt x="93" y="90"/>
                  </a:lnTo>
                  <a:lnTo>
                    <a:pt x="106" y="80"/>
                  </a:lnTo>
                  <a:lnTo>
                    <a:pt x="121" y="69"/>
                  </a:lnTo>
                  <a:lnTo>
                    <a:pt x="136" y="58"/>
                  </a:lnTo>
                  <a:lnTo>
                    <a:pt x="174" y="31"/>
                  </a:lnTo>
                  <a:lnTo>
                    <a:pt x="192" y="18"/>
                  </a:lnTo>
                  <a:lnTo>
                    <a:pt x="203" y="8"/>
                  </a:lnTo>
                  <a:lnTo>
                    <a:pt x="207" y="2"/>
                  </a:lnTo>
                  <a:lnTo>
                    <a:pt x="208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5" name="Freeform 2294"/>
            <p:cNvSpPr>
              <a:spLocks/>
            </p:cNvSpPr>
            <p:nvPr/>
          </p:nvSpPr>
          <p:spPr bwMode="auto">
            <a:xfrm>
              <a:off x="3704" y="2217"/>
              <a:ext cx="34" cy="31"/>
            </a:xfrm>
            <a:custGeom>
              <a:avLst/>
              <a:gdLst>
                <a:gd name="T0" fmla="*/ 0 w 34"/>
                <a:gd name="T1" fmla="*/ 31 h 31"/>
                <a:gd name="T2" fmla="*/ 0 w 34"/>
                <a:gd name="T3" fmla="*/ 31 h 31"/>
                <a:gd name="T4" fmla="*/ 13 w 34"/>
                <a:gd name="T5" fmla="*/ 23 h 31"/>
                <a:gd name="T6" fmla="*/ 21 w 34"/>
                <a:gd name="T7" fmla="*/ 16 h 31"/>
                <a:gd name="T8" fmla="*/ 29 w 34"/>
                <a:gd name="T9" fmla="*/ 8 h 31"/>
                <a:gd name="T10" fmla="*/ 29 w 34"/>
                <a:gd name="T11" fmla="*/ 8 h 31"/>
                <a:gd name="T12" fmla="*/ 34 w 34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31"/>
                  </a:moveTo>
                  <a:lnTo>
                    <a:pt x="0" y="31"/>
                  </a:lnTo>
                  <a:lnTo>
                    <a:pt x="13" y="23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6" name="Freeform 2295"/>
            <p:cNvSpPr>
              <a:spLocks/>
            </p:cNvSpPr>
            <p:nvPr/>
          </p:nvSpPr>
          <p:spPr bwMode="auto">
            <a:xfrm>
              <a:off x="3748" y="2134"/>
              <a:ext cx="91" cy="67"/>
            </a:xfrm>
            <a:custGeom>
              <a:avLst/>
              <a:gdLst>
                <a:gd name="T0" fmla="*/ 0 w 91"/>
                <a:gd name="T1" fmla="*/ 67 h 67"/>
                <a:gd name="T2" fmla="*/ 0 w 91"/>
                <a:gd name="T3" fmla="*/ 67 h 67"/>
                <a:gd name="T4" fmla="*/ 11 w 91"/>
                <a:gd name="T5" fmla="*/ 60 h 67"/>
                <a:gd name="T6" fmla="*/ 22 w 91"/>
                <a:gd name="T7" fmla="*/ 54 h 67"/>
                <a:gd name="T8" fmla="*/ 33 w 91"/>
                <a:gd name="T9" fmla="*/ 47 h 67"/>
                <a:gd name="T10" fmla="*/ 33 w 91"/>
                <a:gd name="T11" fmla="*/ 47 h 67"/>
                <a:gd name="T12" fmla="*/ 53 w 91"/>
                <a:gd name="T13" fmla="*/ 33 h 67"/>
                <a:gd name="T14" fmla="*/ 65 w 91"/>
                <a:gd name="T15" fmla="*/ 26 h 67"/>
                <a:gd name="T16" fmla="*/ 76 w 91"/>
                <a:gd name="T17" fmla="*/ 14 h 67"/>
                <a:gd name="T18" fmla="*/ 76 w 91"/>
                <a:gd name="T19" fmla="*/ 14 h 67"/>
                <a:gd name="T20" fmla="*/ 91 w 91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67">
                  <a:moveTo>
                    <a:pt x="0" y="67"/>
                  </a:moveTo>
                  <a:lnTo>
                    <a:pt x="0" y="67"/>
                  </a:lnTo>
                  <a:lnTo>
                    <a:pt x="11" y="60"/>
                  </a:lnTo>
                  <a:lnTo>
                    <a:pt x="22" y="54"/>
                  </a:lnTo>
                  <a:lnTo>
                    <a:pt x="33" y="47"/>
                  </a:lnTo>
                  <a:lnTo>
                    <a:pt x="53" y="33"/>
                  </a:lnTo>
                  <a:lnTo>
                    <a:pt x="65" y="26"/>
                  </a:lnTo>
                  <a:lnTo>
                    <a:pt x="76" y="14"/>
                  </a:lnTo>
                  <a:lnTo>
                    <a:pt x="9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7" name="Freeform 2296"/>
            <p:cNvSpPr>
              <a:spLocks/>
            </p:cNvSpPr>
            <p:nvPr/>
          </p:nvSpPr>
          <p:spPr bwMode="auto">
            <a:xfrm>
              <a:off x="3387" y="1805"/>
              <a:ext cx="428" cy="260"/>
            </a:xfrm>
            <a:custGeom>
              <a:avLst/>
              <a:gdLst>
                <a:gd name="T0" fmla="*/ 428 w 428"/>
                <a:gd name="T1" fmla="*/ 99 h 260"/>
                <a:gd name="T2" fmla="*/ 428 w 428"/>
                <a:gd name="T3" fmla="*/ 99 h 260"/>
                <a:gd name="T4" fmla="*/ 427 w 428"/>
                <a:gd name="T5" fmla="*/ 100 h 260"/>
                <a:gd name="T6" fmla="*/ 421 w 428"/>
                <a:gd name="T7" fmla="*/ 101 h 260"/>
                <a:gd name="T8" fmla="*/ 412 w 428"/>
                <a:gd name="T9" fmla="*/ 100 h 260"/>
                <a:gd name="T10" fmla="*/ 406 w 428"/>
                <a:gd name="T11" fmla="*/ 99 h 260"/>
                <a:gd name="T12" fmla="*/ 399 w 428"/>
                <a:gd name="T13" fmla="*/ 97 h 260"/>
                <a:gd name="T14" fmla="*/ 399 w 428"/>
                <a:gd name="T15" fmla="*/ 97 h 260"/>
                <a:gd name="T16" fmla="*/ 392 w 428"/>
                <a:gd name="T17" fmla="*/ 94 h 260"/>
                <a:gd name="T18" fmla="*/ 381 w 428"/>
                <a:gd name="T19" fmla="*/ 86 h 260"/>
                <a:gd name="T20" fmla="*/ 356 w 428"/>
                <a:gd name="T21" fmla="*/ 69 h 260"/>
                <a:gd name="T22" fmla="*/ 330 w 428"/>
                <a:gd name="T23" fmla="*/ 53 h 260"/>
                <a:gd name="T24" fmla="*/ 319 w 428"/>
                <a:gd name="T25" fmla="*/ 45 h 260"/>
                <a:gd name="T26" fmla="*/ 309 w 428"/>
                <a:gd name="T27" fmla="*/ 41 h 260"/>
                <a:gd name="T28" fmla="*/ 309 w 428"/>
                <a:gd name="T29" fmla="*/ 41 h 260"/>
                <a:gd name="T30" fmla="*/ 266 w 428"/>
                <a:gd name="T31" fmla="*/ 24 h 260"/>
                <a:gd name="T32" fmla="*/ 242 w 428"/>
                <a:gd name="T33" fmla="*/ 14 h 260"/>
                <a:gd name="T34" fmla="*/ 222 w 428"/>
                <a:gd name="T35" fmla="*/ 8 h 260"/>
                <a:gd name="T36" fmla="*/ 222 w 428"/>
                <a:gd name="T37" fmla="*/ 8 h 260"/>
                <a:gd name="T38" fmla="*/ 213 w 428"/>
                <a:gd name="T39" fmla="*/ 5 h 260"/>
                <a:gd name="T40" fmla="*/ 201 w 428"/>
                <a:gd name="T41" fmla="*/ 3 h 260"/>
                <a:gd name="T42" fmla="*/ 186 w 428"/>
                <a:gd name="T43" fmla="*/ 2 h 260"/>
                <a:gd name="T44" fmla="*/ 171 w 428"/>
                <a:gd name="T45" fmla="*/ 0 h 260"/>
                <a:gd name="T46" fmla="*/ 156 w 428"/>
                <a:gd name="T47" fmla="*/ 2 h 260"/>
                <a:gd name="T48" fmla="*/ 142 w 428"/>
                <a:gd name="T49" fmla="*/ 4 h 260"/>
                <a:gd name="T50" fmla="*/ 128 w 428"/>
                <a:gd name="T51" fmla="*/ 9 h 260"/>
                <a:gd name="T52" fmla="*/ 122 w 428"/>
                <a:gd name="T53" fmla="*/ 13 h 260"/>
                <a:gd name="T54" fmla="*/ 117 w 428"/>
                <a:gd name="T55" fmla="*/ 17 h 260"/>
                <a:gd name="T56" fmla="*/ 117 w 428"/>
                <a:gd name="T57" fmla="*/ 17 h 260"/>
                <a:gd name="T58" fmla="*/ 100 w 428"/>
                <a:gd name="T59" fmla="*/ 33 h 260"/>
                <a:gd name="T60" fmla="*/ 87 w 428"/>
                <a:gd name="T61" fmla="*/ 50 h 260"/>
                <a:gd name="T62" fmla="*/ 65 w 428"/>
                <a:gd name="T63" fmla="*/ 80 h 260"/>
                <a:gd name="T64" fmla="*/ 65 w 428"/>
                <a:gd name="T65" fmla="*/ 80 h 260"/>
                <a:gd name="T66" fmla="*/ 54 w 428"/>
                <a:gd name="T67" fmla="*/ 95 h 260"/>
                <a:gd name="T68" fmla="*/ 41 w 428"/>
                <a:gd name="T69" fmla="*/ 114 h 260"/>
                <a:gd name="T70" fmla="*/ 35 w 428"/>
                <a:gd name="T71" fmla="*/ 124 h 260"/>
                <a:gd name="T72" fmla="*/ 30 w 428"/>
                <a:gd name="T73" fmla="*/ 135 h 260"/>
                <a:gd name="T74" fmla="*/ 26 w 428"/>
                <a:gd name="T75" fmla="*/ 145 h 260"/>
                <a:gd name="T76" fmla="*/ 24 w 428"/>
                <a:gd name="T77" fmla="*/ 155 h 260"/>
                <a:gd name="T78" fmla="*/ 24 w 428"/>
                <a:gd name="T79" fmla="*/ 155 h 260"/>
                <a:gd name="T80" fmla="*/ 17 w 428"/>
                <a:gd name="T81" fmla="*/ 194 h 260"/>
                <a:gd name="T82" fmla="*/ 13 w 428"/>
                <a:gd name="T83" fmla="*/ 214 h 260"/>
                <a:gd name="T84" fmla="*/ 8 w 428"/>
                <a:gd name="T85" fmla="*/ 234 h 260"/>
                <a:gd name="T86" fmla="*/ 8 w 428"/>
                <a:gd name="T87" fmla="*/ 234 h 260"/>
                <a:gd name="T88" fmla="*/ 0 w 428"/>
                <a:gd name="T89" fmla="*/ 260 h 2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28" h="260">
                  <a:moveTo>
                    <a:pt x="428" y="99"/>
                  </a:moveTo>
                  <a:lnTo>
                    <a:pt x="428" y="99"/>
                  </a:lnTo>
                  <a:lnTo>
                    <a:pt x="427" y="100"/>
                  </a:lnTo>
                  <a:lnTo>
                    <a:pt x="421" y="101"/>
                  </a:lnTo>
                  <a:lnTo>
                    <a:pt x="412" y="100"/>
                  </a:lnTo>
                  <a:lnTo>
                    <a:pt x="406" y="99"/>
                  </a:lnTo>
                  <a:lnTo>
                    <a:pt x="399" y="97"/>
                  </a:lnTo>
                  <a:lnTo>
                    <a:pt x="392" y="94"/>
                  </a:lnTo>
                  <a:lnTo>
                    <a:pt x="381" y="86"/>
                  </a:lnTo>
                  <a:lnTo>
                    <a:pt x="356" y="69"/>
                  </a:lnTo>
                  <a:lnTo>
                    <a:pt x="330" y="53"/>
                  </a:lnTo>
                  <a:lnTo>
                    <a:pt x="319" y="45"/>
                  </a:lnTo>
                  <a:lnTo>
                    <a:pt x="309" y="41"/>
                  </a:lnTo>
                  <a:lnTo>
                    <a:pt x="266" y="24"/>
                  </a:lnTo>
                  <a:lnTo>
                    <a:pt x="242" y="14"/>
                  </a:lnTo>
                  <a:lnTo>
                    <a:pt x="222" y="8"/>
                  </a:lnTo>
                  <a:lnTo>
                    <a:pt x="213" y="5"/>
                  </a:lnTo>
                  <a:lnTo>
                    <a:pt x="201" y="3"/>
                  </a:lnTo>
                  <a:lnTo>
                    <a:pt x="186" y="2"/>
                  </a:lnTo>
                  <a:lnTo>
                    <a:pt x="171" y="0"/>
                  </a:lnTo>
                  <a:lnTo>
                    <a:pt x="156" y="2"/>
                  </a:lnTo>
                  <a:lnTo>
                    <a:pt x="142" y="4"/>
                  </a:lnTo>
                  <a:lnTo>
                    <a:pt x="128" y="9"/>
                  </a:lnTo>
                  <a:lnTo>
                    <a:pt x="122" y="13"/>
                  </a:lnTo>
                  <a:lnTo>
                    <a:pt x="117" y="17"/>
                  </a:lnTo>
                  <a:lnTo>
                    <a:pt x="100" y="33"/>
                  </a:lnTo>
                  <a:lnTo>
                    <a:pt x="87" y="50"/>
                  </a:lnTo>
                  <a:lnTo>
                    <a:pt x="65" y="80"/>
                  </a:lnTo>
                  <a:lnTo>
                    <a:pt x="54" y="95"/>
                  </a:lnTo>
                  <a:lnTo>
                    <a:pt x="41" y="114"/>
                  </a:lnTo>
                  <a:lnTo>
                    <a:pt x="35" y="124"/>
                  </a:lnTo>
                  <a:lnTo>
                    <a:pt x="30" y="135"/>
                  </a:lnTo>
                  <a:lnTo>
                    <a:pt x="26" y="145"/>
                  </a:lnTo>
                  <a:lnTo>
                    <a:pt x="24" y="155"/>
                  </a:lnTo>
                  <a:lnTo>
                    <a:pt x="17" y="194"/>
                  </a:lnTo>
                  <a:lnTo>
                    <a:pt x="13" y="214"/>
                  </a:lnTo>
                  <a:lnTo>
                    <a:pt x="8" y="234"/>
                  </a:lnTo>
                  <a:lnTo>
                    <a:pt x="0" y="26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8" name="Freeform 2297"/>
            <p:cNvSpPr>
              <a:spLocks/>
            </p:cNvSpPr>
            <p:nvPr/>
          </p:nvSpPr>
          <p:spPr bwMode="auto">
            <a:xfrm>
              <a:off x="3401" y="1932"/>
              <a:ext cx="34" cy="148"/>
            </a:xfrm>
            <a:custGeom>
              <a:avLst/>
              <a:gdLst>
                <a:gd name="T0" fmla="*/ 0 w 34"/>
                <a:gd name="T1" fmla="*/ 148 h 148"/>
                <a:gd name="T2" fmla="*/ 0 w 34"/>
                <a:gd name="T3" fmla="*/ 148 h 148"/>
                <a:gd name="T4" fmla="*/ 7 w 34"/>
                <a:gd name="T5" fmla="*/ 120 h 148"/>
                <a:gd name="T6" fmla="*/ 14 w 34"/>
                <a:gd name="T7" fmla="*/ 97 h 148"/>
                <a:gd name="T8" fmla="*/ 15 w 34"/>
                <a:gd name="T9" fmla="*/ 86 h 148"/>
                <a:gd name="T10" fmla="*/ 15 w 34"/>
                <a:gd name="T11" fmla="*/ 77 h 148"/>
                <a:gd name="T12" fmla="*/ 15 w 34"/>
                <a:gd name="T13" fmla="*/ 77 h 148"/>
                <a:gd name="T14" fmla="*/ 16 w 34"/>
                <a:gd name="T15" fmla="*/ 62 h 148"/>
                <a:gd name="T16" fmla="*/ 19 w 34"/>
                <a:gd name="T17" fmla="*/ 49 h 148"/>
                <a:gd name="T18" fmla="*/ 24 w 34"/>
                <a:gd name="T19" fmla="*/ 24 h 148"/>
                <a:gd name="T20" fmla="*/ 24 w 34"/>
                <a:gd name="T21" fmla="*/ 24 h 148"/>
                <a:gd name="T22" fmla="*/ 26 w 34"/>
                <a:gd name="T23" fmla="*/ 13 h 148"/>
                <a:gd name="T24" fmla="*/ 27 w 34"/>
                <a:gd name="T25" fmla="*/ 5 h 148"/>
                <a:gd name="T26" fmla="*/ 30 w 34"/>
                <a:gd name="T27" fmla="*/ 1 h 148"/>
                <a:gd name="T28" fmla="*/ 34 w 34"/>
                <a:gd name="T29" fmla="*/ 0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148">
                  <a:moveTo>
                    <a:pt x="0" y="148"/>
                  </a:moveTo>
                  <a:lnTo>
                    <a:pt x="0" y="148"/>
                  </a:lnTo>
                  <a:lnTo>
                    <a:pt x="7" y="120"/>
                  </a:lnTo>
                  <a:lnTo>
                    <a:pt x="14" y="97"/>
                  </a:lnTo>
                  <a:lnTo>
                    <a:pt x="15" y="86"/>
                  </a:lnTo>
                  <a:lnTo>
                    <a:pt x="15" y="77"/>
                  </a:lnTo>
                  <a:lnTo>
                    <a:pt x="16" y="62"/>
                  </a:lnTo>
                  <a:lnTo>
                    <a:pt x="19" y="49"/>
                  </a:lnTo>
                  <a:lnTo>
                    <a:pt x="24" y="24"/>
                  </a:lnTo>
                  <a:lnTo>
                    <a:pt x="26" y="13"/>
                  </a:lnTo>
                  <a:lnTo>
                    <a:pt x="27" y="5"/>
                  </a:lnTo>
                  <a:lnTo>
                    <a:pt x="30" y="1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9" name="Freeform 2298"/>
            <p:cNvSpPr>
              <a:spLocks/>
            </p:cNvSpPr>
            <p:nvPr/>
          </p:nvSpPr>
          <p:spPr bwMode="auto">
            <a:xfrm>
              <a:off x="3415" y="1889"/>
              <a:ext cx="44" cy="204"/>
            </a:xfrm>
            <a:custGeom>
              <a:avLst/>
              <a:gdLst>
                <a:gd name="T0" fmla="*/ 44 w 44"/>
                <a:gd name="T1" fmla="*/ 0 h 204"/>
                <a:gd name="T2" fmla="*/ 44 w 44"/>
                <a:gd name="T3" fmla="*/ 0 h 204"/>
                <a:gd name="T4" fmla="*/ 41 w 44"/>
                <a:gd name="T5" fmla="*/ 6 h 204"/>
                <a:gd name="T6" fmla="*/ 32 w 44"/>
                <a:gd name="T7" fmla="*/ 20 h 204"/>
                <a:gd name="T8" fmla="*/ 25 w 44"/>
                <a:gd name="T9" fmla="*/ 37 h 204"/>
                <a:gd name="T10" fmla="*/ 21 w 44"/>
                <a:gd name="T11" fmla="*/ 44 h 204"/>
                <a:gd name="T12" fmla="*/ 21 w 44"/>
                <a:gd name="T13" fmla="*/ 53 h 204"/>
                <a:gd name="T14" fmla="*/ 21 w 44"/>
                <a:gd name="T15" fmla="*/ 53 h 204"/>
                <a:gd name="T16" fmla="*/ 18 w 44"/>
                <a:gd name="T17" fmla="*/ 71 h 204"/>
                <a:gd name="T18" fmla="*/ 16 w 44"/>
                <a:gd name="T19" fmla="*/ 95 h 204"/>
                <a:gd name="T20" fmla="*/ 6 w 44"/>
                <a:gd name="T21" fmla="*/ 148 h 204"/>
                <a:gd name="T22" fmla="*/ 6 w 44"/>
                <a:gd name="T23" fmla="*/ 148 h 204"/>
                <a:gd name="T24" fmla="*/ 1 w 44"/>
                <a:gd name="T25" fmla="*/ 187 h 204"/>
                <a:gd name="T26" fmla="*/ 0 w 44"/>
                <a:gd name="T27" fmla="*/ 204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204">
                  <a:moveTo>
                    <a:pt x="44" y="0"/>
                  </a:moveTo>
                  <a:lnTo>
                    <a:pt x="44" y="0"/>
                  </a:lnTo>
                  <a:lnTo>
                    <a:pt x="41" y="6"/>
                  </a:lnTo>
                  <a:lnTo>
                    <a:pt x="32" y="20"/>
                  </a:lnTo>
                  <a:lnTo>
                    <a:pt x="25" y="37"/>
                  </a:lnTo>
                  <a:lnTo>
                    <a:pt x="21" y="44"/>
                  </a:lnTo>
                  <a:lnTo>
                    <a:pt x="21" y="53"/>
                  </a:lnTo>
                  <a:lnTo>
                    <a:pt x="18" y="71"/>
                  </a:lnTo>
                  <a:lnTo>
                    <a:pt x="16" y="95"/>
                  </a:lnTo>
                  <a:lnTo>
                    <a:pt x="6" y="148"/>
                  </a:lnTo>
                  <a:lnTo>
                    <a:pt x="1" y="187"/>
                  </a:lnTo>
                  <a:lnTo>
                    <a:pt x="0" y="204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0" name="Freeform 2299"/>
            <p:cNvSpPr>
              <a:spLocks/>
            </p:cNvSpPr>
            <p:nvPr/>
          </p:nvSpPr>
          <p:spPr bwMode="auto">
            <a:xfrm>
              <a:off x="3379" y="1827"/>
              <a:ext cx="89" cy="217"/>
            </a:xfrm>
            <a:custGeom>
              <a:avLst/>
              <a:gdLst>
                <a:gd name="T0" fmla="*/ 0 w 89"/>
                <a:gd name="T1" fmla="*/ 217 h 217"/>
                <a:gd name="T2" fmla="*/ 0 w 89"/>
                <a:gd name="T3" fmla="*/ 217 h 217"/>
                <a:gd name="T4" fmla="*/ 7 w 89"/>
                <a:gd name="T5" fmla="*/ 196 h 217"/>
                <a:gd name="T6" fmla="*/ 15 w 89"/>
                <a:gd name="T7" fmla="*/ 175 h 217"/>
                <a:gd name="T8" fmla="*/ 17 w 89"/>
                <a:gd name="T9" fmla="*/ 164 h 217"/>
                <a:gd name="T10" fmla="*/ 18 w 89"/>
                <a:gd name="T11" fmla="*/ 152 h 217"/>
                <a:gd name="T12" fmla="*/ 18 w 89"/>
                <a:gd name="T13" fmla="*/ 152 h 217"/>
                <a:gd name="T14" fmla="*/ 21 w 89"/>
                <a:gd name="T15" fmla="*/ 141 h 217"/>
                <a:gd name="T16" fmla="*/ 25 w 89"/>
                <a:gd name="T17" fmla="*/ 130 h 217"/>
                <a:gd name="T18" fmla="*/ 32 w 89"/>
                <a:gd name="T19" fmla="*/ 109 h 217"/>
                <a:gd name="T20" fmla="*/ 39 w 89"/>
                <a:gd name="T21" fmla="*/ 92 h 217"/>
                <a:gd name="T22" fmla="*/ 42 w 89"/>
                <a:gd name="T23" fmla="*/ 85 h 217"/>
                <a:gd name="T24" fmla="*/ 42 w 89"/>
                <a:gd name="T25" fmla="*/ 82 h 217"/>
                <a:gd name="T26" fmla="*/ 42 w 89"/>
                <a:gd name="T27" fmla="*/ 82 h 217"/>
                <a:gd name="T28" fmla="*/ 43 w 89"/>
                <a:gd name="T29" fmla="*/ 73 h 217"/>
                <a:gd name="T30" fmla="*/ 47 w 89"/>
                <a:gd name="T31" fmla="*/ 62 h 217"/>
                <a:gd name="T32" fmla="*/ 53 w 89"/>
                <a:gd name="T33" fmla="*/ 51 h 217"/>
                <a:gd name="T34" fmla="*/ 61 w 89"/>
                <a:gd name="T35" fmla="*/ 38 h 217"/>
                <a:gd name="T36" fmla="*/ 61 w 89"/>
                <a:gd name="T37" fmla="*/ 38 h 217"/>
                <a:gd name="T38" fmla="*/ 79 w 89"/>
                <a:gd name="T39" fmla="*/ 12 h 217"/>
                <a:gd name="T40" fmla="*/ 89 w 89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217">
                  <a:moveTo>
                    <a:pt x="0" y="217"/>
                  </a:moveTo>
                  <a:lnTo>
                    <a:pt x="0" y="217"/>
                  </a:lnTo>
                  <a:lnTo>
                    <a:pt x="7" y="196"/>
                  </a:lnTo>
                  <a:lnTo>
                    <a:pt x="15" y="175"/>
                  </a:lnTo>
                  <a:lnTo>
                    <a:pt x="17" y="164"/>
                  </a:lnTo>
                  <a:lnTo>
                    <a:pt x="18" y="152"/>
                  </a:lnTo>
                  <a:lnTo>
                    <a:pt x="21" y="141"/>
                  </a:lnTo>
                  <a:lnTo>
                    <a:pt x="25" y="130"/>
                  </a:lnTo>
                  <a:lnTo>
                    <a:pt x="32" y="109"/>
                  </a:lnTo>
                  <a:lnTo>
                    <a:pt x="39" y="92"/>
                  </a:lnTo>
                  <a:lnTo>
                    <a:pt x="42" y="85"/>
                  </a:lnTo>
                  <a:lnTo>
                    <a:pt x="42" y="82"/>
                  </a:lnTo>
                  <a:lnTo>
                    <a:pt x="43" y="73"/>
                  </a:lnTo>
                  <a:lnTo>
                    <a:pt x="47" y="62"/>
                  </a:lnTo>
                  <a:lnTo>
                    <a:pt x="53" y="51"/>
                  </a:lnTo>
                  <a:lnTo>
                    <a:pt x="61" y="38"/>
                  </a:lnTo>
                  <a:lnTo>
                    <a:pt x="79" y="12"/>
                  </a:lnTo>
                  <a:lnTo>
                    <a:pt x="8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1" name="Freeform 2300"/>
            <p:cNvSpPr>
              <a:spLocks/>
            </p:cNvSpPr>
            <p:nvPr/>
          </p:nvSpPr>
          <p:spPr bwMode="auto">
            <a:xfrm>
              <a:off x="3428" y="1789"/>
              <a:ext cx="371" cy="110"/>
            </a:xfrm>
            <a:custGeom>
              <a:avLst/>
              <a:gdLst>
                <a:gd name="T0" fmla="*/ 0 w 371"/>
                <a:gd name="T1" fmla="*/ 110 h 110"/>
                <a:gd name="T2" fmla="*/ 0 w 371"/>
                <a:gd name="T3" fmla="*/ 110 h 110"/>
                <a:gd name="T4" fmla="*/ 9 w 371"/>
                <a:gd name="T5" fmla="*/ 97 h 110"/>
                <a:gd name="T6" fmla="*/ 26 w 371"/>
                <a:gd name="T7" fmla="*/ 71 h 110"/>
                <a:gd name="T8" fmla="*/ 26 w 371"/>
                <a:gd name="T9" fmla="*/ 71 h 110"/>
                <a:gd name="T10" fmla="*/ 38 w 371"/>
                <a:gd name="T11" fmla="*/ 57 h 110"/>
                <a:gd name="T12" fmla="*/ 48 w 371"/>
                <a:gd name="T13" fmla="*/ 41 h 110"/>
                <a:gd name="T14" fmla="*/ 59 w 371"/>
                <a:gd name="T15" fmla="*/ 28 h 110"/>
                <a:gd name="T16" fmla="*/ 64 w 371"/>
                <a:gd name="T17" fmla="*/ 21 h 110"/>
                <a:gd name="T18" fmla="*/ 70 w 371"/>
                <a:gd name="T19" fmla="*/ 19 h 110"/>
                <a:gd name="T20" fmla="*/ 70 w 371"/>
                <a:gd name="T21" fmla="*/ 19 h 110"/>
                <a:gd name="T22" fmla="*/ 85 w 371"/>
                <a:gd name="T23" fmla="*/ 13 h 110"/>
                <a:gd name="T24" fmla="*/ 106 w 371"/>
                <a:gd name="T25" fmla="*/ 7 h 110"/>
                <a:gd name="T26" fmla="*/ 128 w 371"/>
                <a:gd name="T27" fmla="*/ 2 h 110"/>
                <a:gd name="T28" fmla="*/ 137 w 371"/>
                <a:gd name="T29" fmla="*/ 0 h 110"/>
                <a:gd name="T30" fmla="*/ 146 w 371"/>
                <a:gd name="T31" fmla="*/ 0 h 110"/>
                <a:gd name="T32" fmla="*/ 146 w 371"/>
                <a:gd name="T33" fmla="*/ 0 h 110"/>
                <a:gd name="T34" fmla="*/ 152 w 371"/>
                <a:gd name="T35" fmla="*/ 2 h 110"/>
                <a:gd name="T36" fmla="*/ 157 w 371"/>
                <a:gd name="T37" fmla="*/ 3 h 110"/>
                <a:gd name="T38" fmla="*/ 166 w 371"/>
                <a:gd name="T39" fmla="*/ 7 h 110"/>
                <a:gd name="T40" fmla="*/ 173 w 371"/>
                <a:gd name="T41" fmla="*/ 10 h 110"/>
                <a:gd name="T42" fmla="*/ 179 w 371"/>
                <a:gd name="T43" fmla="*/ 14 h 110"/>
                <a:gd name="T44" fmla="*/ 179 w 371"/>
                <a:gd name="T45" fmla="*/ 14 h 110"/>
                <a:gd name="T46" fmla="*/ 204 w 371"/>
                <a:gd name="T47" fmla="*/ 21 h 110"/>
                <a:gd name="T48" fmla="*/ 223 w 371"/>
                <a:gd name="T49" fmla="*/ 28 h 110"/>
                <a:gd name="T50" fmla="*/ 243 w 371"/>
                <a:gd name="T51" fmla="*/ 35 h 110"/>
                <a:gd name="T52" fmla="*/ 243 w 371"/>
                <a:gd name="T53" fmla="*/ 35 h 110"/>
                <a:gd name="T54" fmla="*/ 283 w 371"/>
                <a:gd name="T55" fmla="*/ 55 h 110"/>
                <a:gd name="T56" fmla="*/ 306 w 371"/>
                <a:gd name="T57" fmla="*/ 65 h 110"/>
                <a:gd name="T58" fmla="*/ 320 w 371"/>
                <a:gd name="T59" fmla="*/ 70 h 110"/>
                <a:gd name="T60" fmla="*/ 334 w 371"/>
                <a:gd name="T61" fmla="*/ 75 h 110"/>
                <a:gd name="T62" fmla="*/ 334 w 371"/>
                <a:gd name="T63" fmla="*/ 75 h 110"/>
                <a:gd name="T64" fmla="*/ 371 w 371"/>
                <a:gd name="T65" fmla="*/ 86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1" h="110">
                  <a:moveTo>
                    <a:pt x="0" y="110"/>
                  </a:moveTo>
                  <a:lnTo>
                    <a:pt x="0" y="110"/>
                  </a:lnTo>
                  <a:lnTo>
                    <a:pt x="9" y="97"/>
                  </a:lnTo>
                  <a:lnTo>
                    <a:pt x="26" y="71"/>
                  </a:lnTo>
                  <a:lnTo>
                    <a:pt x="38" y="57"/>
                  </a:lnTo>
                  <a:lnTo>
                    <a:pt x="48" y="41"/>
                  </a:lnTo>
                  <a:lnTo>
                    <a:pt x="59" y="28"/>
                  </a:lnTo>
                  <a:lnTo>
                    <a:pt x="64" y="21"/>
                  </a:lnTo>
                  <a:lnTo>
                    <a:pt x="70" y="19"/>
                  </a:lnTo>
                  <a:lnTo>
                    <a:pt x="85" y="13"/>
                  </a:lnTo>
                  <a:lnTo>
                    <a:pt x="106" y="7"/>
                  </a:lnTo>
                  <a:lnTo>
                    <a:pt x="128" y="2"/>
                  </a:lnTo>
                  <a:lnTo>
                    <a:pt x="137" y="0"/>
                  </a:lnTo>
                  <a:lnTo>
                    <a:pt x="146" y="0"/>
                  </a:lnTo>
                  <a:lnTo>
                    <a:pt x="152" y="2"/>
                  </a:lnTo>
                  <a:lnTo>
                    <a:pt x="157" y="3"/>
                  </a:lnTo>
                  <a:lnTo>
                    <a:pt x="166" y="7"/>
                  </a:lnTo>
                  <a:lnTo>
                    <a:pt x="173" y="10"/>
                  </a:lnTo>
                  <a:lnTo>
                    <a:pt x="179" y="14"/>
                  </a:lnTo>
                  <a:lnTo>
                    <a:pt x="204" y="21"/>
                  </a:lnTo>
                  <a:lnTo>
                    <a:pt x="223" y="28"/>
                  </a:lnTo>
                  <a:lnTo>
                    <a:pt x="243" y="35"/>
                  </a:lnTo>
                  <a:lnTo>
                    <a:pt x="283" y="55"/>
                  </a:lnTo>
                  <a:lnTo>
                    <a:pt x="306" y="65"/>
                  </a:lnTo>
                  <a:lnTo>
                    <a:pt x="320" y="70"/>
                  </a:lnTo>
                  <a:lnTo>
                    <a:pt x="334" y="75"/>
                  </a:lnTo>
                  <a:lnTo>
                    <a:pt x="371" y="8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2" name="Freeform 2301"/>
            <p:cNvSpPr>
              <a:spLocks/>
            </p:cNvSpPr>
            <p:nvPr/>
          </p:nvSpPr>
          <p:spPr bwMode="auto">
            <a:xfrm>
              <a:off x="3752" y="1873"/>
              <a:ext cx="58" cy="19"/>
            </a:xfrm>
            <a:custGeom>
              <a:avLst/>
              <a:gdLst>
                <a:gd name="T0" fmla="*/ 58 w 58"/>
                <a:gd name="T1" fmla="*/ 19 h 19"/>
                <a:gd name="T2" fmla="*/ 58 w 58"/>
                <a:gd name="T3" fmla="*/ 19 h 19"/>
                <a:gd name="T4" fmla="*/ 47 w 58"/>
                <a:gd name="T5" fmla="*/ 18 h 19"/>
                <a:gd name="T6" fmla="*/ 36 w 58"/>
                <a:gd name="T7" fmla="*/ 16 h 19"/>
                <a:gd name="T8" fmla="*/ 26 w 58"/>
                <a:gd name="T9" fmla="*/ 12 h 19"/>
                <a:gd name="T10" fmla="*/ 26 w 58"/>
                <a:gd name="T11" fmla="*/ 12 h 19"/>
                <a:gd name="T12" fmla="*/ 0 w 5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9">
                  <a:moveTo>
                    <a:pt x="58" y="19"/>
                  </a:moveTo>
                  <a:lnTo>
                    <a:pt x="58" y="19"/>
                  </a:lnTo>
                  <a:lnTo>
                    <a:pt x="47" y="18"/>
                  </a:lnTo>
                  <a:lnTo>
                    <a:pt x="36" y="16"/>
                  </a:lnTo>
                  <a:lnTo>
                    <a:pt x="26" y="12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3" name="Freeform 2302"/>
            <p:cNvSpPr>
              <a:spLocks/>
            </p:cNvSpPr>
            <p:nvPr/>
          </p:nvSpPr>
          <p:spPr bwMode="auto">
            <a:xfrm>
              <a:off x="3369" y="1779"/>
              <a:ext cx="419" cy="240"/>
            </a:xfrm>
            <a:custGeom>
              <a:avLst/>
              <a:gdLst>
                <a:gd name="T0" fmla="*/ 0 w 419"/>
                <a:gd name="T1" fmla="*/ 240 h 240"/>
                <a:gd name="T2" fmla="*/ 0 w 419"/>
                <a:gd name="T3" fmla="*/ 240 h 240"/>
                <a:gd name="T4" fmla="*/ 8 w 419"/>
                <a:gd name="T5" fmla="*/ 214 h 240"/>
                <a:gd name="T6" fmla="*/ 23 w 419"/>
                <a:gd name="T7" fmla="*/ 163 h 240"/>
                <a:gd name="T8" fmla="*/ 23 w 419"/>
                <a:gd name="T9" fmla="*/ 163 h 240"/>
                <a:gd name="T10" fmla="*/ 33 w 419"/>
                <a:gd name="T11" fmla="*/ 136 h 240"/>
                <a:gd name="T12" fmla="*/ 46 w 419"/>
                <a:gd name="T13" fmla="*/ 106 h 240"/>
                <a:gd name="T14" fmla="*/ 52 w 419"/>
                <a:gd name="T15" fmla="*/ 91 h 240"/>
                <a:gd name="T16" fmla="*/ 59 w 419"/>
                <a:gd name="T17" fmla="*/ 77 h 240"/>
                <a:gd name="T18" fmla="*/ 66 w 419"/>
                <a:gd name="T19" fmla="*/ 66 h 240"/>
                <a:gd name="T20" fmla="*/ 73 w 419"/>
                <a:gd name="T21" fmla="*/ 58 h 240"/>
                <a:gd name="T22" fmla="*/ 73 w 419"/>
                <a:gd name="T23" fmla="*/ 58 h 240"/>
                <a:gd name="T24" fmla="*/ 92 w 419"/>
                <a:gd name="T25" fmla="*/ 41 h 240"/>
                <a:gd name="T26" fmla="*/ 117 w 419"/>
                <a:gd name="T27" fmla="*/ 24 h 240"/>
                <a:gd name="T28" fmla="*/ 129 w 419"/>
                <a:gd name="T29" fmla="*/ 17 h 240"/>
                <a:gd name="T30" fmla="*/ 141 w 419"/>
                <a:gd name="T31" fmla="*/ 9 h 240"/>
                <a:gd name="T32" fmla="*/ 154 w 419"/>
                <a:gd name="T33" fmla="*/ 4 h 240"/>
                <a:gd name="T34" fmla="*/ 164 w 419"/>
                <a:gd name="T35" fmla="*/ 2 h 240"/>
                <a:gd name="T36" fmla="*/ 164 w 419"/>
                <a:gd name="T37" fmla="*/ 2 h 240"/>
                <a:gd name="T38" fmla="*/ 186 w 419"/>
                <a:gd name="T39" fmla="*/ 0 h 240"/>
                <a:gd name="T40" fmla="*/ 211 w 419"/>
                <a:gd name="T41" fmla="*/ 0 h 240"/>
                <a:gd name="T42" fmla="*/ 236 w 419"/>
                <a:gd name="T43" fmla="*/ 3 h 240"/>
                <a:gd name="T44" fmla="*/ 248 w 419"/>
                <a:gd name="T45" fmla="*/ 5 h 240"/>
                <a:gd name="T46" fmla="*/ 261 w 419"/>
                <a:gd name="T47" fmla="*/ 9 h 240"/>
                <a:gd name="T48" fmla="*/ 261 w 419"/>
                <a:gd name="T49" fmla="*/ 9 h 240"/>
                <a:gd name="T50" fmla="*/ 308 w 419"/>
                <a:gd name="T51" fmla="*/ 24 h 240"/>
                <a:gd name="T52" fmla="*/ 330 w 419"/>
                <a:gd name="T53" fmla="*/ 33 h 240"/>
                <a:gd name="T54" fmla="*/ 349 w 419"/>
                <a:gd name="T55" fmla="*/ 40 h 240"/>
                <a:gd name="T56" fmla="*/ 349 w 419"/>
                <a:gd name="T57" fmla="*/ 40 h 240"/>
                <a:gd name="T58" fmla="*/ 386 w 419"/>
                <a:gd name="T59" fmla="*/ 58 h 240"/>
                <a:gd name="T60" fmla="*/ 402 w 419"/>
                <a:gd name="T61" fmla="*/ 64 h 240"/>
                <a:gd name="T62" fmla="*/ 412 w 419"/>
                <a:gd name="T63" fmla="*/ 67 h 240"/>
                <a:gd name="T64" fmla="*/ 412 w 419"/>
                <a:gd name="T65" fmla="*/ 67 h 240"/>
                <a:gd name="T66" fmla="*/ 419 w 419"/>
                <a:gd name="T67" fmla="*/ 6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9" h="240">
                  <a:moveTo>
                    <a:pt x="0" y="240"/>
                  </a:moveTo>
                  <a:lnTo>
                    <a:pt x="0" y="240"/>
                  </a:lnTo>
                  <a:lnTo>
                    <a:pt x="8" y="214"/>
                  </a:lnTo>
                  <a:lnTo>
                    <a:pt x="23" y="163"/>
                  </a:lnTo>
                  <a:lnTo>
                    <a:pt x="33" y="136"/>
                  </a:lnTo>
                  <a:lnTo>
                    <a:pt x="46" y="106"/>
                  </a:lnTo>
                  <a:lnTo>
                    <a:pt x="52" y="91"/>
                  </a:lnTo>
                  <a:lnTo>
                    <a:pt x="59" y="77"/>
                  </a:lnTo>
                  <a:lnTo>
                    <a:pt x="66" y="66"/>
                  </a:lnTo>
                  <a:lnTo>
                    <a:pt x="73" y="58"/>
                  </a:lnTo>
                  <a:lnTo>
                    <a:pt x="92" y="41"/>
                  </a:lnTo>
                  <a:lnTo>
                    <a:pt x="117" y="24"/>
                  </a:lnTo>
                  <a:lnTo>
                    <a:pt x="129" y="17"/>
                  </a:lnTo>
                  <a:lnTo>
                    <a:pt x="141" y="9"/>
                  </a:lnTo>
                  <a:lnTo>
                    <a:pt x="154" y="4"/>
                  </a:lnTo>
                  <a:lnTo>
                    <a:pt x="164" y="2"/>
                  </a:lnTo>
                  <a:lnTo>
                    <a:pt x="186" y="0"/>
                  </a:lnTo>
                  <a:lnTo>
                    <a:pt x="211" y="0"/>
                  </a:lnTo>
                  <a:lnTo>
                    <a:pt x="236" y="3"/>
                  </a:lnTo>
                  <a:lnTo>
                    <a:pt x="248" y="5"/>
                  </a:lnTo>
                  <a:lnTo>
                    <a:pt x="261" y="9"/>
                  </a:lnTo>
                  <a:lnTo>
                    <a:pt x="308" y="24"/>
                  </a:lnTo>
                  <a:lnTo>
                    <a:pt x="330" y="33"/>
                  </a:lnTo>
                  <a:lnTo>
                    <a:pt x="349" y="40"/>
                  </a:lnTo>
                  <a:lnTo>
                    <a:pt x="386" y="58"/>
                  </a:lnTo>
                  <a:lnTo>
                    <a:pt x="402" y="64"/>
                  </a:lnTo>
                  <a:lnTo>
                    <a:pt x="412" y="67"/>
                  </a:lnTo>
                  <a:lnTo>
                    <a:pt x="419" y="67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4" name="Freeform 2303"/>
            <p:cNvSpPr>
              <a:spLocks/>
            </p:cNvSpPr>
            <p:nvPr/>
          </p:nvSpPr>
          <p:spPr bwMode="auto">
            <a:xfrm>
              <a:off x="3594" y="1791"/>
              <a:ext cx="205" cy="73"/>
            </a:xfrm>
            <a:custGeom>
              <a:avLst/>
              <a:gdLst>
                <a:gd name="T0" fmla="*/ 205 w 205"/>
                <a:gd name="T1" fmla="*/ 73 h 73"/>
                <a:gd name="T2" fmla="*/ 205 w 205"/>
                <a:gd name="T3" fmla="*/ 73 h 73"/>
                <a:gd name="T4" fmla="*/ 184 w 205"/>
                <a:gd name="T5" fmla="*/ 67 h 73"/>
                <a:gd name="T6" fmla="*/ 163 w 205"/>
                <a:gd name="T7" fmla="*/ 59 h 73"/>
                <a:gd name="T8" fmla="*/ 140 w 205"/>
                <a:gd name="T9" fmla="*/ 51 h 73"/>
                <a:gd name="T10" fmla="*/ 140 w 205"/>
                <a:gd name="T11" fmla="*/ 51 h 73"/>
                <a:gd name="T12" fmla="*/ 84 w 205"/>
                <a:gd name="T13" fmla="*/ 27 h 73"/>
                <a:gd name="T14" fmla="*/ 56 w 205"/>
                <a:gd name="T15" fmla="*/ 16 h 73"/>
                <a:gd name="T16" fmla="*/ 33 w 205"/>
                <a:gd name="T17" fmla="*/ 7 h 73"/>
                <a:gd name="T18" fmla="*/ 33 w 205"/>
                <a:gd name="T19" fmla="*/ 7 h 73"/>
                <a:gd name="T20" fmla="*/ 7 w 205"/>
                <a:gd name="T21" fmla="*/ 1 h 73"/>
                <a:gd name="T22" fmla="*/ 0 w 205"/>
                <a:gd name="T23" fmla="*/ 0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73">
                  <a:moveTo>
                    <a:pt x="205" y="73"/>
                  </a:moveTo>
                  <a:lnTo>
                    <a:pt x="205" y="73"/>
                  </a:lnTo>
                  <a:lnTo>
                    <a:pt x="184" y="67"/>
                  </a:lnTo>
                  <a:lnTo>
                    <a:pt x="163" y="59"/>
                  </a:lnTo>
                  <a:lnTo>
                    <a:pt x="140" y="51"/>
                  </a:lnTo>
                  <a:lnTo>
                    <a:pt x="84" y="27"/>
                  </a:lnTo>
                  <a:lnTo>
                    <a:pt x="56" y="16"/>
                  </a:lnTo>
                  <a:lnTo>
                    <a:pt x="33" y="7"/>
                  </a:lnTo>
                  <a:lnTo>
                    <a:pt x="7" y="1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5" name="Freeform 2304"/>
            <p:cNvSpPr>
              <a:spLocks/>
            </p:cNvSpPr>
            <p:nvPr/>
          </p:nvSpPr>
          <p:spPr bwMode="auto">
            <a:xfrm>
              <a:off x="3359" y="1952"/>
              <a:ext cx="27" cy="46"/>
            </a:xfrm>
            <a:custGeom>
              <a:avLst/>
              <a:gdLst>
                <a:gd name="T0" fmla="*/ 0 w 27"/>
                <a:gd name="T1" fmla="*/ 46 h 46"/>
                <a:gd name="T2" fmla="*/ 0 w 27"/>
                <a:gd name="T3" fmla="*/ 46 h 46"/>
                <a:gd name="T4" fmla="*/ 5 w 27"/>
                <a:gd name="T5" fmla="*/ 36 h 46"/>
                <a:gd name="T6" fmla="*/ 15 w 27"/>
                <a:gd name="T7" fmla="*/ 15 h 46"/>
                <a:gd name="T8" fmla="*/ 15 w 27"/>
                <a:gd name="T9" fmla="*/ 15 h 46"/>
                <a:gd name="T10" fmla="*/ 21 w 27"/>
                <a:gd name="T11" fmla="*/ 8 h 46"/>
                <a:gd name="T12" fmla="*/ 23 w 27"/>
                <a:gd name="T13" fmla="*/ 3 h 46"/>
                <a:gd name="T14" fmla="*/ 27 w 2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46">
                  <a:moveTo>
                    <a:pt x="0" y="46"/>
                  </a:moveTo>
                  <a:lnTo>
                    <a:pt x="0" y="46"/>
                  </a:lnTo>
                  <a:lnTo>
                    <a:pt x="5" y="36"/>
                  </a:lnTo>
                  <a:lnTo>
                    <a:pt x="15" y="15"/>
                  </a:lnTo>
                  <a:lnTo>
                    <a:pt x="21" y="8"/>
                  </a:lnTo>
                  <a:lnTo>
                    <a:pt x="23" y="3"/>
                  </a:lnTo>
                  <a:lnTo>
                    <a:pt x="27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6" name="Freeform 2305"/>
            <p:cNvSpPr>
              <a:spLocks/>
            </p:cNvSpPr>
            <p:nvPr/>
          </p:nvSpPr>
          <p:spPr bwMode="auto">
            <a:xfrm>
              <a:off x="3565" y="1768"/>
              <a:ext cx="209" cy="57"/>
            </a:xfrm>
            <a:custGeom>
              <a:avLst/>
              <a:gdLst>
                <a:gd name="T0" fmla="*/ 209 w 209"/>
                <a:gd name="T1" fmla="*/ 57 h 57"/>
                <a:gd name="T2" fmla="*/ 209 w 209"/>
                <a:gd name="T3" fmla="*/ 57 h 57"/>
                <a:gd name="T4" fmla="*/ 192 w 209"/>
                <a:gd name="T5" fmla="*/ 54 h 57"/>
                <a:gd name="T6" fmla="*/ 175 w 209"/>
                <a:gd name="T7" fmla="*/ 50 h 57"/>
                <a:gd name="T8" fmla="*/ 158 w 209"/>
                <a:gd name="T9" fmla="*/ 44 h 57"/>
                <a:gd name="T10" fmla="*/ 158 w 209"/>
                <a:gd name="T11" fmla="*/ 44 h 57"/>
                <a:gd name="T12" fmla="*/ 108 w 209"/>
                <a:gd name="T13" fmla="*/ 24 h 57"/>
                <a:gd name="T14" fmla="*/ 81 w 209"/>
                <a:gd name="T15" fmla="*/ 14 h 57"/>
                <a:gd name="T16" fmla="*/ 60 w 209"/>
                <a:gd name="T17" fmla="*/ 8 h 57"/>
                <a:gd name="T18" fmla="*/ 60 w 209"/>
                <a:gd name="T19" fmla="*/ 8 h 57"/>
                <a:gd name="T20" fmla="*/ 36 w 209"/>
                <a:gd name="T21" fmla="*/ 1 h 57"/>
                <a:gd name="T22" fmla="*/ 27 w 209"/>
                <a:gd name="T23" fmla="*/ 0 h 57"/>
                <a:gd name="T24" fmla="*/ 16 w 209"/>
                <a:gd name="T25" fmla="*/ 0 h 57"/>
                <a:gd name="T26" fmla="*/ 16 w 209"/>
                <a:gd name="T27" fmla="*/ 0 h 57"/>
                <a:gd name="T28" fmla="*/ 0 w 209"/>
                <a:gd name="T29" fmla="*/ 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57">
                  <a:moveTo>
                    <a:pt x="209" y="57"/>
                  </a:moveTo>
                  <a:lnTo>
                    <a:pt x="209" y="57"/>
                  </a:lnTo>
                  <a:lnTo>
                    <a:pt x="192" y="54"/>
                  </a:lnTo>
                  <a:lnTo>
                    <a:pt x="175" y="50"/>
                  </a:lnTo>
                  <a:lnTo>
                    <a:pt x="158" y="44"/>
                  </a:lnTo>
                  <a:lnTo>
                    <a:pt x="108" y="24"/>
                  </a:lnTo>
                  <a:lnTo>
                    <a:pt x="81" y="14"/>
                  </a:lnTo>
                  <a:lnTo>
                    <a:pt x="60" y="8"/>
                  </a:lnTo>
                  <a:lnTo>
                    <a:pt x="36" y="1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0" y="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7" name="Freeform 2306"/>
            <p:cNvSpPr>
              <a:spLocks/>
            </p:cNvSpPr>
            <p:nvPr/>
          </p:nvSpPr>
          <p:spPr bwMode="auto">
            <a:xfrm>
              <a:off x="3356" y="1758"/>
              <a:ext cx="397" cy="228"/>
            </a:xfrm>
            <a:custGeom>
              <a:avLst/>
              <a:gdLst>
                <a:gd name="T0" fmla="*/ 397 w 397"/>
                <a:gd name="T1" fmla="*/ 45 h 228"/>
                <a:gd name="T2" fmla="*/ 397 w 397"/>
                <a:gd name="T3" fmla="*/ 45 h 228"/>
                <a:gd name="T4" fmla="*/ 376 w 397"/>
                <a:gd name="T5" fmla="*/ 40 h 228"/>
                <a:gd name="T6" fmla="*/ 353 w 397"/>
                <a:gd name="T7" fmla="*/ 35 h 228"/>
                <a:gd name="T8" fmla="*/ 331 w 397"/>
                <a:gd name="T9" fmla="*/ 28 h 228"/>
                <a:gd name="T10" fmla="*/ 331 w 397"/>
                <a:gd name="T11" fmla="*/ 28 h 228"/>
                <a:gd name="T12" fmla="*/ 280 w 397"/>
                <a:gd name="T13" fmla="*/ 10 h 228"/>
                <a:gd name="T14" fmla="*/ 254 w 397"/>
                <a:gd name="T15" fmla="*/ 3 h 228"/>
                <a:gd name="T16" fmla="*/ 243 w 397"/>
                <a:gd name="T17" fmla="*/ 2 h 228"/>
                <a:gd name="T18" fmla="*/ 233 w 397"/>
                <a:gd name="T19" fmla="*/ 0 h 228"/>
                <a:gd name="T20" fmla="*/ 233 w 397"/>
                <a:gd name="T21" fmla="*/ 0 h 228"/>
                <a:gd name="T22" fmla="*/ 219 w 397"/>
                <a:gd name="T23" fmla="*/ 0 h 228"/>
                <a:gd name="T24" fmla="*/ 208 w 397"/>
                <a:gd name="T25" fmla="*/ 3 h 228"/>
                <a:gd name="T26" fmla="*/ 189 w 397"/>
                <a:gd name="T27" fmla="*/ 8 h 228"/>
                <a:gd name="T28" fmla="*/ 189 w 397"/>
                <a:gd name="T29" fmla="*/ 8 h 228"/>
                <a:gd name="T30" fmla="*/ 171 w 397"/>
                <a:gd name="T31" fmla="*/ 13 h 228"/>
                <a:gd name="T32" fmla="*/ 144 w 397"/>
                <a:gd name="T33" fmla="*/ 23 h 228"/>
                <a:gd name="T34" fmla="*/ 131 w 397"/>
                <a:gd name="T35" fmla="*/ 29 h 228"/>
                <a:gd name="T36" fmla="*/ 118 w 397"/>
                <a:gd name="T37" fmla="*/ 36 h 228"/>
                <a:gd name="T38" fmla="*/ 106 w 397"/>
                <a:gd name="T39" fmla="*/ 44 h 228"/>
                <a:gd name="T40" fmla="*/ 96 w 397"/>
                <a:gd name="T41" fmla="*/ 52 h 228"/>
                <a:gd name="T42" fmla="*/ 96 w 397"/>
                <a:gd name="T43" fmla="*/ 52 h 228"/>
                <a:gd name="T44" fmla="*/ 80 w 397"/>
                <a:gd name="T45" fmla="*/ 70 h 228"/>
                <a:gd name="T46" fmla="*/ 65 w 397"/>
                <a:gd name="T47" fmla="*/ 88 h 228"/>
                <a:gd name="T48" fmla="*/ 57 w 397"/>
                <a:gd name="T49" fmla="*/ 100 h 228"/>
                <a:gd name="T50" fmla="*/ 50 w 397"/>
                <a:gd name="T51" fmla="*/ 112 h 228"/>
                <a:gd name="T52" fmla="*/ 44 w 397"/>
                <a:gd name="T53" fmla="*/ 125 h 228"/>
                <a:gd name="T54" fmla="*/ 36 w 397"/>
                <a:gd name="T55" fmla="*/ 141 h 228"/>
                <a:gd name="T56" fmla="*/ 36 w 397"/>
                <a:gd name="T57" fmla="*/ 141 h 228"/>
                <a:gd name="T58" fmla="*/ 24 w 397"/>
                <a:gd name="T59" fmla="*/ 171 h 228"/>
                <a:gd name="T60" fmla="*/ 13 w 397"/>
                <a:gd name="T61" fmla="*/ 194 h 228"/>
                <a:gd name="T62" fmla="*/ 5 w 397"/>
                <a:gd name="T63" fmla="*/ 212 h 228"/>
                <a:gd name="T64" fmla="*/ 2 w 397"/>
                <a:gd name="T65" fmla="*/ 221 h 228"/>
                <a:gd name="T66" fmla="*/ 2 w 397"/>
                <a:gd name="T67" fmla="*/ 221 h 228"/>
                <a:gd name="T68" fmla="*/ 0 w 397"/>
                <a:gd name="T69" fmla="*/ 228 h 2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7" h="228">
                  <a:moveTo>
                    <a:pt x="397" y="45"/>
                  </a:moveTo>
                  <a:lnTo>
                    <a:pt x="397" y="45"/>
                  </a:lnTo>
                  <a:lnTo>
                    <a:pt x="376" y="40"/>
                  </a:lnTo>
                  <a:lnTo>
                    <a:pt x="353" y="35"/>
                  </a:lnTo>
                  <a:lnTo>
                    <a:pt x="331" y="28"/>
                  </a:lnTo>
                  <a:lnTo>
                    <a:pt x="280" y="10"/>
                  </a:lnTo>
                  <a:lnTo>
                    <a:pt x="254" y="3"/>
                  </a:lnTo>
                  <a:lnTo>
                    <a:pt x="243" y="2"/>
                  </a:lnTo>
                  <a:lnTo>
                    <a:pt x="233" y="0"/>
                  </a:lnTo>
                  <a:lnTo>
                    <a:pt x="219" y="0"/>
                  </a:lnTo>
                  <a:lnTo>
                    <a:pt x="208" y="3"/>
                  </a:lnTo>
                  <a:lnTo>
                    <a:pt x="189" y="8"/>
                  </a:lnTo>
                  <a:lnTo>
                    <a:pt x="171" y="13"/>
                  </a:lnTo>
                  <a:lnTo>
                    <a:pt x="144" y="23"/>
                  </a:lnTo>
                  <a:lnTo>
                    <a:pt x="131" y="29"/>
                  </a:lnTo>
                  <a:lnTo>
                    <a:pt x="118" y="36"/>
                  </a:lnTo>
                  <a:lnTo>
                    <a:pt x="106" y="44"/>
                  </a:lnTo>
                  <a:lnTo>
                    <a:pt x="96" y="52"/>
                  </a:lnTo>
                  <a:lnTo>
                    <a:pt x="80" y="70"/>
                  </a:lnTo>
                  <a:lnTo>
                    <a:pt x="65" y="88"/>
                  </a:lnTo>
                  <a:lnTo>
                    <a:pt x="57" y="100"/>
                  </a:lnTo>
                  <a:lnTo>
                    <a:pt x="50" y="112"/>
                  </a:lnTo>
                  <a:lnTo>
                    <a:pt x="44" y="125"/>
                  </a:lnTo>
                  <a:lnTo>
                    <a:pt x="36" y="141"/>
                  </a:lnTo>
                  <a:lnTo>
                    <a:pt x="24" y="171"/>
                  </a:lnTo>
                  <a:lnTo>
                    <a:pt x="13" y="194"/>
                  </a:lnTo>
                  <a:lnTo>
                    <a:pt x="5" y="212"/>
                  </a:lnTo>
                  <a:lnTo>
                    <a:pt x="2" y="221"/>
                  </a:lnTo>
                  <a:lnTo>
                    <a:pt x="0" y="22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8" name="Freeform 2307"/>
            <p:cNvSpPr>
              <a:spLocks/>
            </p:cNvSpPr>
            <p:nvPr/>
          </p:nvSpPr>
          <p:spPr bwMode="auto">
            <a:xfrm>
              <a:off x="3349" y="1750"/>
              <a:ext cx="332" cy="222"/>
            </a:xfrm>
            <a:custGeom>
              <a:avLst/>
              <a:gdLst>
                <a:gd name="T0" fmla="*/ 0 w 332"/>
                <a:gd name="T1" fmla="*/ 222 h 222"/>
                <a:gd name="T2" fmla="*/ 0 w 332"/>
                <a:gd name="T3" fmla="*/ 222 h 222"/>
                <a:gd name="T4" fmla="*/ 11 w 332"/>
                <a:gd name="T5" fmla="*/ 201 h 222"/>
                <a:gd name="T6" fmla="*/ 20 w 332"/>
                <a:gd name="T7" fmla="*/ 182 h 222"/>
                <a:gd name="T8" fmla="*/ 27 w 332"/>
                <a:gd name="T9" fmla="*/ 165 h 222"/>
                <a:gd name="T10" fmla="*/ 27 w 332"/>
                <a:gd name="T11" fmla="*/ 165 h 222"/>
                <a:gd name="T12" fmla="*/ 31 w 332"/>
                <a:gd name="T13" fmla="*/ 150 h 222"/>
                <a:gd name="T14" fmla="*/ 33 w 332"/>
                <a:gd name="T15" fmla="*/ 136 h 222"/>
                <a:gd name="T16" fmla="*/ 37 w 332"/>
                <a:gd name="T17" fmla="*/ 124 h 222"/>
                <a:gd name="T18" fmla="*/ 40 w 332"/>
                <a:gd name="T19" fmla="*/ 119 h 222"/>
                <a:gd name="T20" fmla="*/ 43 w 332"/>
                <a:gd name="T21" fmla="*/ 114 h 222"/>
                <a:gd name="T22" fmla="*/ 43 w 332"/>
                <a:gd name="T23" fmla="*/ 114 h 222"/>
                <a:gd name="T24" fmla="*/ 51 w 332"/>
                <a:gd name="T25" fmla="*/ 103 h 222"/>
                <a:gd name="T26" fmla="*/ 62 w 332"/>
                <a:gd name="T27" fmla="*/ 89 h 222"/>
                <a:gd name="T28" fmla="*/ 74 w 332"/>
                <a:gd name="T29" fmla="*/ 74 h 222"/>
                <a:gd name="T30" fmla="*/ 88 w 332"/>
                <a:gd name="T31" fmla="*/ 60 h 222"/>
                <a:gd name="T32" fmla="*/ 88 w 332"/>
                <a:gd name="T33" fmla="*/ 60 h 222"/>
                <a:gd name="T34" fmla="*/ 104 w 332"/>
                <a:gd name="T35" fmla="*/ 48 h 222"/>
                <a:gd name="T36" fmla="*/ 124 w 332"/>
                <a:gd name="T37" fmla="*/ 34 h 222"/>
                <a:gd name="T38" fmla="*/ 144 w 332"/>
                <a:gd name="T39" fmla="*/ 23 h 222"/>
                <a:gd name="T40" fmla="*/ 163 w 332"/>
                <a:gd name="T41" fmla="*/ 14 h 222"/>
                <a:gd name="T42" fmla="*/ 163 w 332"/>
                <a:gd name="T43" fmla="*/ 14 h 222"/>
                <a:gd name="T44" fmla="*/ 181 w 332"/>
                <a:gd name="T45" fmla="*/ 7 h 222"/>
                <a:gd name="T46" fmla="*/ 202 w 332"/>
                <a:gd name="T47" fmla="*/ 2 h 222"/>
                <a:gd name="T48" fmla="*/ 224 w 332"/>
                <a:gd name="T49" fmla="*/ 0 h 222"/>
                <a:gd name="T50" fmla="*/ 242 w 332"/>
                <a:gd name="T51" fmla="*/ 0 h 222"/>
                <a:gd name="T52" fmla="*/ 242 w 332"/>
                <a:gd name="T53" fmla="*/ 0 h 222"/>
                <a:gd name="T54" fmla="*/ 260 w 332"/>
                <a:gd name="T55" fmla="*/ 0 h 222"/>
                <a:gd name="T56" fmla="*/ 276 w 332"/>
                <a:gd name="T57" fmla="*/ 1 h 222"/>
                <a:gd name="T58" fmla="*/ 291 w 332"/>
                <a:gd name="T59" fmla="*/ 5 h 222"/>
                <a:gd name="T60" fmla="*/ 298 w 332"/>
                <a:gd name="T61" fmla="*/ 7 h 222"/>
                <a:gd name="T62" fmla="*/ 304 w 332"/>
                <a:gd name="T63" fmla="*/ 10 h 222"/>
                <a:gd name="T64" fmla="*/ 304 w 332"/>
                <a:gd name="T65" fmla="*/ 10 h 222"/>
                <a:gd name="T66" fmla="*/ 316 w 332"/>
                <a:gd name="T67" fmla="*/ 16 h 222"/>
                <a:gd name="T68" fmla="*/ 324 w 332"/>
                <a:gd name="T69" fmla="*/ 18 h 222"/>
                <a:gd name="T70" fmla="*/ 332 w 332"/>
                <a:gd name="T71" fmla="*/ 19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2" h="222">
                  <a:moveTo>
                    <a:pt x="0" y="222"/>
                  </a:moveTo>
                  <a:lnTo>
                    <a:pt x="0" y="222"/>
                  </a:lnTo>
                  <a:lnTo>
                    <a:pt x="11" y="201"/>
                  </a:lnTo>
                  <a:lnTo>
                    <a:pt x="20" y="182"/>
                  </a:lnTo>
                  <a:lnTo>
                    <a:pt x="27" y="165"/>
                  </a:lnTo>
                  <a:lnTo>
                    <a:pt x="31" y="150"/>
                  </a:lnTo>
                  <a:lnTo>
                    <a:pt x="33" y="136"/>
                  </a:lnTo>
                  <a:lnTo>
                    <a:pt x="37" y="124"/>
                  </a:lnTo>
                  <a:lnTo>
                    <a:pt x="40" y="119"/>
                  </a:lnTo>
                  <a:lnTo>
                    <a:pt x="43" y="114"/>
                  </a:lnTo>
                  <a:lnTo>
                    <a:pt x="51" y="103"/>
                  </a:lnTo>
                  <a:lnTo>
                    <a:pt x="62" y="89"/>
                  </a:lnTo>
                  <a:lnTo>
                    <a:pt x="74" y="74"/>
                  </a:lnTo>
                  <a:lnTo>
                    <a:pt x="88" y="60"/>
                  </a:lnTo>
                  <a:lnTo>
                    <a:pt x="104" y="48"/>
                  </a:lnTo>
                  <a:lnTo>
                    <a:pt x="124" y="34"/>
                  </a:lnTo>
                  <a:lnTo>
                    <a:pt x="144" y="23"/>
                  </a:lnTo>
                  <a:lnTo>
                    <a:pt x="163" y="14"/>
                  </a:lnTo>
                  <a:lnTo>
                    <a:pt x="181" y="7"/>
                  </a:lnTo>
                  <a:lnTo>
                    <a:pt x="202" y="2"/>
                  </a:lnTo>
                  <a:lnTo>
                    <a:pt x="224" y="0"/>
                  </a:lnTo>
                  <a:lnTo>
                    <a:pt x="242" y="0"/>
                  </a:lnTo>
                  <a:lnTo>
                    <a:pt x="260" y="0"/>
                  </a:lnTo>
                  <a:lnTo>
                    <a:pt x="276" y="1"/>
                  </a:lnTo>
                  <a:lnTo>
                    <a:pt x="291" y="5"/>
                  </a:lnTo>
                  <a:lnTo>
                    <a:pt x="298" y="7"/>
                  </a:lnTo>
                  <a:lnTo>
                    <a:pt x="304" y="10"/>
                  </a:lnTo>
                  <a:lnTo>
                    <a:pt x="316" y="16"/>
                  </a:lnTo>
                  <a:lnTo>
                    <a:pt x="324" y="18"/>
                  </a:lnTo>
                  <a:lnTo>
                    <a:pt x="332" y="19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9" name="Freeform 2308"/>
            <p:cNvSpPr>
              <a:spLocks/>
            </p:cNvSpPr>
            <p:nvPr/>
          </p:nvSpPr>
          <p:spPr bwMode="auto">
            <a:xfrm>
              <a:off x="3694" y="1774"/>
              <a:ext cx="54" cy="18"/>
            </a:xfrm>
            <a:custGeom>
              <a:avLst/>
              <a:gdLst>
                <a:gd name="T0" fmla="*/ 0 w 54"/>
                <a:gd name="T1" fmla="*/ 0 h 18"/>
                <a:gd name="T2" fmla="*/ 0 w 54"/>
                <a:gd name="T3" fmla="*/ 0 h 18"/>
                <a:gd name="T4" fmla="*/ 9 w 54"/>
                <a:gd name="T5" fmla="*/ 4 h 18"/>
                <a:gd name="T6" fmla="*/ 18 w 54"/>
                <a:gd name="T7" fmla="*/ 7 h 18"/>
                <a:gd name="T8" fmla="*/ 29 w 54"/>
                <a:gd name="T9" fmla="*/ 9 h 18"/>
                <a:gd name="T10" fmla="*/ 29 w 54"/>
                <a:gd name="T11" fmla="*/ 9 h 18"/>
                <a:gd name="T12" fmla="*/ 40 w 54"/>
                <a:gd name="T13" fmla="*/ 10 h 18"/>
                <a:gd name="T14" fmla="*/ 48 w 54"/>
                <a:gd name="T15" fmla="*/ 14 h 18"/>
                <a:gd name="T16" fmla="*/ 54 w 54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8">
                  <a:moveTo>
                    <a:pt x="0" y="0"/>
                  </a:moveTo>
                  <a:lnTo>
                    <a:pt x="0" y="0"/>
                  </a:lnTo>
                  <a:lnTo>
                    <a:pt x="9" y="4"/>
                  </a:lnTo>
                  <a:lnTo>
                    <a:pt x="18" y="7"/>
                  </a:lnTo>
                  <a:lnTo>
                    <a:pt x="29" y="9"/>
                  </a:lnTo>
                  <a:lnTo>
                    <a:pt x="40" y="10"/>
                  </a:lnTo>
                  <a:lnTo>
                    <a:pt x="48" y="14"/>
                  </a:lnTo>
                  <a:lnTo>
                    <a:pt x="54" y="1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0" name="Freeform 2309"/>
            <p:cNvSpPr>
              <a:spLocks/>
            </p:cNvSpPr>
            <p:nvPr/>
          </p:nvSpPr>
          <p:spPr bwMode="auto">
            <a:xfrm>
              <a:off x="3636" y="1741"/>
              <a:ext cx="106" cy="35"/>
            </a:xfrm>
            <a:custGeom>
              <a:avLst/>
              <a:gdLst>
                <a:gd name="T0" fmla="*/ 106 w 106"/>
                <a:gd name="T1" fmla="*/ 35 h 35"/>
                <a:gd name="T2" fmla="*/ 106 w 106"/>
                <a:gd name="T3" fmla="*/ 35 h 35"/>
                <a:gd name="T4" fmla="*/ 93 w 106"/>
                <a:gd name="T5" fmla="*/ 31 h 35"/>
                <a:gd name="T6" fmla="*/ 81 w 106"/>
                <a:gd name="T7" fmla="*/ 27 h 35"/>
                <a:gd name="T8" fmla="*/ 63 w 106"/>
                <a:gd name="T9" fmla="*/ 23 h 35"/>
                <a:gd name="T10" fmla="*/ 63 w 106"/>
                <a:gd name="T11" fmla="*/ 23 h 35"/>
                <a:gd name="T12" fmla="*/ 46 w 106"/>
                <a:gd name="T13" fmla="*/ 20 h 35"/>
                <a:gd name="T14" fmla="*/ 30 w 106"/>
                <a:gd name="T15" fmla="*/ 16 h 35"/>
                <a:gd name="T16" fmla="*/ 17 w 106"/>
                <a:gd name="T17" fmla="*/ 11 h 35"/>
                <a:gd name="T18" fmla="*/ 10 w 106"/>
                <a:gd name="T19" fmla="*/ 7 h 35"/>
                <a:gd name="T20" fmla="*/ 10 w 106"/>
                <a:gd name="T21" fmla="*/ 7 h 35"/>
                <a:gd name="T22" fmla="*/ 0 w 106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35">
                  <a:moveTo>
                    <a:pt x="106" y="35"/>
                  </a:moveTo>
                  <a:lnTo>
                    <a:pt x="106" y="35"/>
                  </a:lnTo>
                  <a:lnTo>
                    <a:pt x="93" y="31"/>
                  </a:lnTo>
                  <a:lnTo>
                    <a:pt x="81" y="27"/>
                  </a:lnTo>
                  <a:lnTo>
                    <a:pt x="63" y="23"/>
                  </a:lnTo>
                  <a:lnTo>
                    <a:pt x="46" y="20"/>
                  </a:lnTo>
                  <a:lnTo>
                    <a:pt x="30" y="16"/>
                  </a:lnTo>
                  <a:lnTo>
                    <a:pt x="17" y="11"/>
                  </a:lnTo>
                  <a:lnTo>
                    <a:pt x="10" y="7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1" name="Freeform 2310"/>
            <p:cNvSpPr>
              <a:spLocks/>
            </p:cNvSpPr>
            <p:nvPr/>
          </p:nvSpPr>
          <p:spPr bwMode="auto">
            <a:xfrm>
              <a:off x="3343" y="1736"/>
              <a:ext cx="385" cy="216"/>
            </a:xfrm>
            <a:custGeom>
              <a:avLst/>
              <a:gdLst>
                <a:gd name="T0" fmla="*/ 385 w 385"/>
                <a:gd name="T1" fmla="*/ 24 h 216"/>
                <a:gd name="T2" fmla="*/ 385 w 385"/>
                <a:gd name="T3" fmla="*/ 24 h 216"/>
                <a:gd name="T4" fmla="*/ 373 w 385"/>
                <a:gd name="T5" fmla="*/ 19 h 216"/>
                <a:gd name="T6" fmla="*/ 360 w 385"/>
                <a:gd name="T7" fmla="*/ 15 h 216"/>
                <a:gd name="T8" fmla="*/ 346 w 385"/>
                <a:gd name="T9" fmla="*/ 12 h 216"/>
                <a:gd name="T10" fmla="*/ 346 w 385"/>
                <a:gd name="T11" fmla="*/ 12 h 216"/>
                <a:gd name="T12" fmla="*/ 308 w 385"/>
                <a:gd name="T13" fmla="*/ 7 h 216"/>
                <a:gd name="T14" fmla="*/ 276 w 385"/>
                <a:gd name="T15" fmla="*/ 4 h 216"/>
                <a:gd name="T16" fmla="*/ 276 w 385"/>
                <a:gd name="T17" fmla="*/ 4 h 216"/>
                <a:gd name="T18" fmla="*/ 263 w 385"/>
                <a:gd name="T19" fmla="*/ 1 h 216"/>
                <a:gd name="T20" fmla="*/ 243 w 385"/>
                <a:gd name="T21" fmla="*/ 0 h 216"/>
                <a:gd name="T22" fmla="*/ 220 w 385"/>
                <a:gd name="T23" fmla="*/ 0 h 216"/>
                <a:gd name="T24" fmla="*/ 208 w 385"/>
                <a:gd name="T25" fmla="*/ 1 h 216"/>
                <a:gd name="T26" fmla="*/ 199 w 385"/>
                <a:gd name="T27" fmla="*/ 4 h 216"/>
                <a:gd name="T28" fmla="*/ 199 w 385"/>
                <a:gd name="T29" fmla="*/ 4 h 216"/>
                <a:gd name="T30" fmla="*/ 175 w 385"/>
                <a:gd name="T31" fmla="*/ 10 h 216"/>
                <a:gd name="T32" fmla="*/ 149 w 385"/>
                <a:gd name="T33" fmla="*/ 20 h 216"/>
                <a:gd name="T34" fmla="*/ 134 w 385"/>
                <a:gd name="T35" fmla="*/ 26 h 216"/>
                <a:gd name="T36" fmla="*/ 121 w 385"/>
                <a:gd name="T37" fmla="*/ 32 h 216"/>
                <a:gd name="T38" fmla="*/ 109 w 385"/>
                <a:gd name="T39" fmla="*/ 40 h 216"/>
                <a:gd name="T40" fmla="*/ 99 w 385"/>
                <a:gd name="T41" fmla="*/ 48 h 216"/>
                <a:gd name="T42" fmla="*/ 99 w 385"/>
                <a:gd name="T43" fmla="*/ 48 h 216"/>
                <a:gd name="T44" fmla="*/ 80 w 385"/>
                <a:gd name="T45" fmla="*/ 68 h 216"/>
                <a:gd name="T46" fmla="*/ 63 w 385"/>
                <a:gd name="T47" fmla="*/ 88 h 216"/>
                <a:gd name="T48" fmla="*/ 48 w 385"/>
                <a:gd name="T49" fmla="*/ 107 h 216"/>
                <a:gd name="T50" fmla="*/ 42 w 385"/>
                <a:gd name="T51" fmla="*/ 115 h 216"/>
                <a:gd name="T52" fmla="*/ 39 w 385"/>
                <a:gd name="T53" fmla="*/ 124 h 216"/>
                <a:gd name="T54" fmla="*/ 39 w 385"/>
                <a:gd name="T55" fmla="*/ 124 h 216"/>
                <a:gd name="T56" fmla="*/ 34 w 385"/>
                <a:gd name="T57" fmla="*/ 139 h 216"/>
                <a:gd name="T58" fmla="*/ 28 w 385"/>
                <a:gd name="T59" fmla="*/ 154 h 216"/>
                <a:gd name="T60" fmla="*/ 13 w 385"/>
                <a:gd name="T61" fmla="*/ 186 h 216"/>
                <a:gd name="T62" fmla="*/ 13 w 385"/>
                <a:gd name="T63" fmla="*/ 186 h 216"/>
                <a:gd name="T64" fmla="*/ 0 w 385"/>
                <a:gd name="T65" fmla="*/ 216 h 2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85" h="216">
                  <a:moveTo>
                    <a:pt x="385" y="24"/>
                  </a:moveTo>
                  <a:lnTo>
                    <a:pt x="385" y="24"/>
                  </a:lnTo>
                  <a:lnTo>
                    <a:pt x="373" y="19"/>
                  </a:lnTo>
                  <a:lnTo>
                    <a:pt x="360" y="15"/>
                  </a:lnTo>
                  <a:lnTo>
                    <a:pt x="346" y="12"/>
                  </a:lnTo>
                  <a:lnTo>
                    <a:pt x="308" y="7"/>
                  </a:lnTo>
                  <a:lnTo>
                    <a:pt x="276" y="4"/>
                  </a:lnTo>
                  <a:lnTo>
                    <a:pt x="263" y="1"/>
                  </a:lnTo>
                  <a:lnTo>
                    <a:pt x="243" y="0"/>
                  </a:lnTo>
                  <a:lnTo>
                    <a:pt x="220" y="0"/>
                  </a:lnTo>
                  <a:lnTo>
                    <a:pt x="208" y="1"/>
                  </a:lnTo>
                  <a:lnTo>
                    <a:pt x="199" y="4"/>
                  </a:lnTo>
                  <a:lnTo>
                    <a:pt x="175" y="10"/>
                  </a:lnTo>
                  <a:lnTo>
                    <a:pt x="149" y="20"/>
                  </a:lnTo>
                  <a:lnTo>
                    <a:pt x="134" y="26"/>
                  </a:lnTo>
                  <a:lnTo>
                    <a:pt x="121" y="32"/>
                  </a:lnTo>
                  <a:lnTo>
                    <a:pt x="109" y="40"/>
                  </a:lnTo>
                  <a:lnTo>
                    <a:pt x="99" y="48"/>
                  </a:lnTo>
                  <a:lnTo>
                    <a:pt x="80" y="68"/>
                  </a:lnTo>
                  <a:lnTo>
                    <a:pt x="63" y="88"/>
                  </a:lnTo>
                  <a:lnTo>
                    <a:pt x="48" y="107"/>
                  </a:lnTo>
                  <a:lnTo>
                    <a:pt x="42" y="115"/>
                  </a:lnTo>
                  <a:lnTo>
                    <a:pt x="39" y="124"/>
                  </a:lnTo>
                  <a:lnTo>
                    <a:pt x="34" y="139"/>
                  </a:lnTo>
                  <a:lnTo>
                    <a:pt x="28" y="154"/>
                  </a:lnTo>
                  <a:lnTo>
                    <a:pt x="13" y="186"/>
                  </a:lnTo>
                  <a:lnTo>
                    <a:pt x="0" y="21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2" name="Freeform 2311"/>
            <p:cNvSpPr>
              <a:spLocks/>
            </p:cNvSpPr>
            <p:nvPr/>
          </p:nvSpPr>
          <p:spPr bwMode="auto">
            <a:xfrm>
              <a:off x="3336" y="1866"/>
              <a:ext cx="43" cy="71"/>
            </a:xfrm>
            <a:custGeom>
              <a:avLst/>
              <a:gdLst>
                <a:gd name="T0" fmla="*/ 0 w 43"/>
                <a:gd name="T1" fmla="*/ 71 h 71"/>
                <a:gd name="T2" fmla="*/ 0 w 43"/>
                <a:gd name="T3" fmla="*/ 71 h 71"/>
                <a:gd name="T4" fmla="*/ 8 w 43"/>
                <a:gd name="T5" fmla="*/ 58 h 71"/>
                <a:gd name="T6" fmla="*/ 14 w 43"/>
                <a:gd name="T7" fmla="*/ 45 h 71"/>
                <a:gd name="T8" fmla="*/ 18 w 43"/>
                <a:gd name="T9" fmla="*/ 35 h 71"/>
                <a:gd name="T10" fmla="*/ 18 w 43"/>
                <a:gd name="T11" fmla="*/ 35 h 71"/>
                <a:gd name="T12" fmla="*/ 19 w 43"/>
                <a:gd name="T13" fmla="*/ 29 h 71"/>
                <a:gd name="T14" fmla="*/ 22 w 43"/>
                <a:gd name="T15" fmla="*/ 23 h 71"/>
                <a:gd name="T16" fmla="*/ 25 w 43"/>
                <a:gd name="T17" fmla="*/ 18 h 71"/>
                <a:gd name="T18" fmla="*/ 31 w 43"/>
                <a:gd name="T19" fmla="*/ 12 h 71"/>
                <a:gd name="T20" fmla="*/ 31 w 43"/>
                <a:gd name="T21" fmla="*/ 12 h 71"/>
                <a:gd name="T22" fmla="*/ 43 w 43"/>
                <a:gd name="T23" fmla="*/ 0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71">
                  <a:moveTo>
                    <a:pt x="0" y="71"/>
                  </a:moveTo>
                  <a:lnTo>
                    <a:pt x="0" y="71"/>
                  </a:lnTo>
                  <a:lnTo>
                    <a:pt x="8" y="58"/>
                  </a:lnTo>
                  <a:lnTo>
                    <a:pt x="14" y="45"/>
                  </a:lnTo>
                  <a:lnTo>
                    <a:pt x="18" y="35"/>
                  </a:lnTo>
                  <a:lnTo>
                    <a:pt x="19" y="29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31" y="12"/>
                  </a:lnTo>
                  <a:lnTo>
                    <a:pt x="43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3" name="Freeform 2312"/>
            <p:cNvSpPr>
              <a:spLocks/>
            </p:cNvSpPr>
            <p:nvPr/>
          </p:nvSpPr>
          <p:spPr bwMode="auto">
            <a:xfrm>
              <a:off x="3330" y="1727"/>
              <a:ext cx="381" cy="188"/>
            </a:xfrm>
            <a:custGeom>
              <a:avLst/>
              <a:gdLst>
                <a:gd name="T0" fmla="*/ 381 w 381"/>
                <a:gd name="T1" fmla="*/ 16 h 188"/>
                <a:gd name="T2" fmla="*/ 381 w 381"/>
                <a:gd name="T3" fmla="*/ 16 h 188"/>
                <a:gd name="T4" fmla="*/ 316 w 381"/>
                <a:gd name="T5" fmla="*/ 8 h 188"/>
                <a:gd name="T6" fmla="*/ 316 w 381"/>
                <a:gd name="T7" fmla="*/ 8 h 188"/>
                <a:gd name="T8" fmla="*/ 291 w 381"/>
                <a:gd name="T9" fmla="*/ 4 h 188"/>
                <a:gd name="T10" fmla="*/ 261 w 381"/>
                <a:gd name="T11" fmla="*/ 0 h 188"/>
                <a:gd name="T12" fmla="*/ 246 w 381"/>
                <a:gd name="T13" fmla="*/ 0 h 188"/>
                <a:gd name="T14" fmla="*/ 230 w 381"/>
                <a:gd name="T15" fmla="*/ 0 h 188"/>
                <a:gd name="T16" fmla="*/ 215 w 381"/>
                <a:gd name="T17" fmla="*/ 1 h 188"/>
                <a:gd name="T18" fmla="*/ 202 w 381"/>
                <a:gd name="T19" fmla="*/ 4 h 188"/>
                <a:gd name="T20" fmla="*/ 202 w 381"/>
                <a:gd name="T21" fmla="*/ 4 h 188"/>
                <a:gd name="T22" fmla="*/ 174 w 381"/>
                <a:gd name="T23" fmla="*/ 11 h 188"/>
                <a:gd name="T24" fmla="*/ 149 w 381"/>
                <a:gd name="T25" fmla="*/ 20 h 188"/>
                <a:gd name="T26" fmla="*/ 138 w 381"/>
                <a:gd name="T27" fmla="*/ 25 h 188"/>
                <a:gd name="T28" fmla="*/ 127 w 381"/>
                <a:gd name="T29" fmla="*/ 31 h 188"/>
                <a:gd name="T30" fmla="*/ 116 w 381"/>
                <a:gd name="T31" fmla="*/ 39 h 188"/>
                <a:gd name="T32" fmla="*/ 106 w 381"/>
                <a:gd name="T33" fmla="*/ 49 h 188"/>
                <a:gd name="T34" fmla="*/ 106 w 381"/>
                <a:gd name="T35" fmla="*/ 49 h 188"/>
                <a:gd name="T36" fmla="*/ 85 w 381"/>
                <a:gd name="T37" fmla="*/ 71 h 188"/>
                <a:gd name="T38" fmla="*/ 67 w 381"/>
                <a:gd name="T39" fmla="*/ 93 h 188"/>
                <a:gd name="T40" fmla="*/ 40 w 381"/>
                <a:gd name="T41" fmla="*/ 129 h 188"/>
                <a:gd name="T42" fmla="*/ 40 w 381"/>
                <a:gd name="T43" fmla="*/ 129 h 188"/>
                <a:gd name="T44" fmla="*/ 20 w 381"/>
                <a:gd name="T45" fmla="*/ 154 h 188"/>
                <a:gd name="T46" fmla="*/ 11 w 381"/>
                <a:gd name="T47" fmla="*/ 167 h 188"/>
                <a:gd name="T48" fmla="*/ 5 w 381"/>
                <a:gd name="T49" fmla="*/ 177 h 188"/>
                <a:gd name="T50" fmla="*/ 5 w 381"/>
                <a:gd name="T51" fmla="*/ 177 h 188"/>
                <a:gd name="T52" fmla="*/ 0 w 381"/>
                <a:gd name="T53" fmla="*/ 188 h 18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" h="188">
                  <a:moveTo>
                    <a:pt x="381" y="16"/>
                  </a:moveTo>
                  <a:lnTo>
                    <a:pt x="381" y="16"/>
                  </a:lnTo>
                  <a:lnTo>
                    <a:pt x="316" y="8"/>
                  </a:lnTo>
                  <a:lnTo>
                    <a:pt x="291" y="4"/>
                  </a:lnTo>
                  <a:lnTo>
                    <a:pt x="261" y="0"/>
                  </a:lnTo>
                  <a:lnTo>
                    <a:pt x="246" y="0"/>
                  </a:lnTo>
                  <a:lnTo>
                    <a:pt x="230" y="0"/>
                  </a:lnTo>
                  <a:lnTo>
                    <a:pt x="215" y="1"/>
                  </a:lnTo>
                  <a:lnTo>
                    <a:pt x="202" y="4"/>
                  </a:lnTo>
                  <a:lnTo>
                    <a:pt x="174" y="11"/>
                  </a:lnTo>
                  <a:lnTo>
                    <a:pt x="149" y="20"/>
                  </a:lnTo>
                  <a:lnTo>
                    <a:pt x="138" y="25"/>
                  </a:lnTo>
                  <a:lnTo>
                    <a:pt x="127" y="31"/>
                  </a:lnTo>
                  <a:lnTo>
                    <a:pt x="116" y="39"/>
                  </a:lnTo>
                  <a:lnTo>
                    <a:pt x="106" y="49"/>
                  </a:lnTo>
                  <a:lnTo>
                    <a:pt x="85" y="71"/>
                  </a:lnTo>
                  <a:lnTo>
                    <a:pt x="67" y="93"/>
                  </a:lnTo>
                  <a:lnTo>
                    <a:pt x="40" y="129"/>
                  </a:lnTo>
                  <a:lnTo>
                    <a:pt x="20" y="154"/>
                  </a:lnTo>
                  <a:lnTo>
                    <a:pt x="11" y="167"/>
                  </a:lnTo>
                  <a:lnTo>
                    <a:pt x="5" y="177"/>
                  </a:lnTo>
                  <a:lnTo>
                    <a:pt x="0" y="18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4" name="Freeform 2313"/>
            <p:cNvSpPr>
              <a:spLocks/>
            </p:cNvSpPr>
            <p:nvPr/>
          </p:nvSpPr>
          <p:spPr bwMode="auto">
            <a:xfrm>
              <a:off x="3325" y="1714"/>
              <a:ext cx="364" cy="188"/>
            </a:xfrm>
            <a:custGeom>
              <a:avLst/>
              <a:gdLst>
                <a:gd name="T0" fmla="*/ 0 w 364"/>
                <a:gd name="T1" fmla="*/ 188 h 188"/>
                <a:gd name="T2" fmla="*/ 0 w 364"/>
                <a:gd name="T3" fmla="*/ 188 h 188"/>
                <a:gd name="T4" fmla="*/ 18 w 364"/>
                <a:gd name="T5" fmla="*/ 166 h 188"/>
                <a:gd name="T6" fmla="*/ 31 w 364"/>
                <a:gd name="T7" fmla="*/ 146 h 188"/>
                <a:gd name="T8" fmla="*/ 42 w 364"/>
                <a:gd name="T9" fmla="*/ 129 h 188"/>
                <a:gd name="T10" fmla="*/ 42 w 364"/>
                <a:gd name="T11" fmla="*/ 129 h 188"/>
                <a:gd name="T12" fmla="*/ 52 w 364"/>
                <a:gd name="T13" fmla="*/ 113 h 188"/>
                <a:gd name="T14" fmla="*/ 66 w 364"/>
                <a:gd name="T15" fmla="*/ 93 h 188"/>
                <a:gd name="T16" fmla="*/ 81 w 364"/>
                <a:gd name="T17" fmla="*/ 74 h 188"/>
                <a:gd name="T18" fmla="*/ 90 w 364"/>
                <a:gd name="T19" fmla="*/ 65 h 188"/>
                <a:gd name="T20" fmla="*/ 98 w 364"/>
                <a:gd name="T21" fmla="*/ 57 h 188"/>
                <a:gd name="T22" fmla="*/ 98 w 364"/>
                <a:gd name="T23" fmla="*/ 57 h 188"/>
                <a:gd name="T24" fmla="*/ 108 w 364"/>
                <a:gd name="T25" fmla="*/ 49 h 188"/>
                <a:gd name="T26" fmla="*/ 118 w 364"/>
                <a:gd name="T27" fmla="*/ 42 h 188"/>
                <a:gd name="T28" fmla="*/ 142 w 364"/>
                <a:gd name="T29" fmla="*/ 28 h 188"/>
                <a:gd name="T30" fmla="*/ 166 w 364"/>
                <a:gd name="T31" fmla="*/ 18 h 188"/>
                <a:gd name="T32" fmla="*/ 177 w 364"/>
                <a:gd name="T33" fmla="*/ 13 h 188"/>
                <a:gd name="T34" fmla="*/ 188 w 364"/>
                <a:gd name="T35" fmla="*/ 11 h 188"/>
                <a:gd name="T36" fmla="*/ 188 w 364"/>
                <a:gd name="T37" fmla="*/ 11 h 188"/>
                <a:gd name="T38" fmla="*/ 209 w 364"/>
                <a:gd name="T39" fmla="*/ 6 h 188"/>
                <a:gd name="T40" fmla="*/ 229 w 364"/>
                <a:gd name="T41" fmla="*/ 2 h 188"/>
                <a:gd name="T42" fmla="*/ 240 w 364"/>
                <a:gd name="T43" fmla="*/ 1 h 188"/>
                <a:gd name="T44" fmla="*/ 251 w 364"/>
                <a:gd name="T45" fmla="*/ 0 h 188"/>
                <a:gd name="T46" fmla="*/ 265 w 364"/>
                <a:gd name="T47" fmla="*/ 1 h 188"/>
                <a:gd name="T48" fmla="*/ 279 w 364"/>
                <a:gd name="T49" fmla="*/ 2 h 188"/>
                <a:gd name="T50" fmla="*/ 279 w 364"/>
                <a:gd name="T51" fmla="*/ 2 h 188"/>
                <a:gd name="T52" fmla="*/ 328 w 364"/>
                <a:gd name="T53" fmla="*/ 8 h 188"/>
                <a:gd name="T54" fmla="*/ 345 w 364"/>
                <a:gd name="T55" fmla="*/ 11 h 188"/>
                <a:gd name="T56" fmla="*/ 356 w 364"/>
                <a:gd name="T57" fmla="*/ 12 h 188"/>
                <a:gd name="T58" fmla="*/ 356 w 364"/>
                <a:gd name="T59" fmla="*/ 12 h 188"/>
                <a:gd name="T60" fmla="*/ 364 w 364"/>
                <a:gd name="T61" fmla="*/ 12 h 1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4" h="188">
                  <a:moveTo>
                    <a:pt x="0" y="188"/>
                  </a:moveTo>
                  <a:lnTo>
                    <a:pt x="0" y="188"/>
                  </a:lnTo>
                  <a:lnTo>
                    <a:pt x="18" y="166"/>
                  </a:lnTo>
                  <a:lnTo>
                    <a:pt x="31" y="146"/>
                  </a:lnTo>
                  <a:lnTo>
                    <a:pt x="42" y="129"/>
                  </a:lnTo>
                  <a:lnTo>
                    <a:pt x="52" y="113"/>
                  </a:lnTo>
                  <a:lnTo>
                    <a:pt x="66" y="93"/>
                  </a:lnTo>
                  <a:lnTo>
                    <a:pt x="81" y="74"/>
                  </a:lnTo>
                  <a:lnTo>
                    <a:pt x="90" y="65"/>
                  </a:lnTo>
                  <a:lnTo>
                    <a:pt x="98" y="57"/>
                  </a:lnTo>
                  <a:lnTo>
                    <a:pt x="108" y="49"/>
                  </a:lnTo>
                  <a:lnTo>
                    <a:pt x="118" y="42"/>
                  </a:lnTo>
                  <a:lnTo>
                    <a:pt x="142" y="28"/>
                  </a:lnTo>
                  <a:lnTo>
                    <a:pt x="166" y="18"/>
                  </a:lnTo>
                  <a:lnTo>
                    <a:pt x="177" y="13"/>
                  </a:lnTo>
                  <a:lnTo>
                    <a:pt x="188" y="11"/>
                  </a:lnTo>
                  <a:lnTo>
                    <a:pt x="209" y="6"/>
                  </a:lnTo>
                  <a:lnTo>
                    <a:pt x="229" y="2"/>
                  </a:lnTo>
                  <a:lnTo>
                    <a:pt x="240" y="1"/>
                  </a:lnTo>
                  <a:lnTo>
                    <a:pt x="251" y="0"/>
                  </a:lnTo>
                  <a:lnTo>
                    <a:pt x="265" y="1"/>
                  </a:lnTo>
                  <a:lnTo>
                    <a:pt x="279" y="2"/>
                  </a:lnTo>
                  <a:lnTo>
                    <a:pt x="328" y="8"/>
                  </a:lnTo>
                  <a:lnTo>
                    <a:pt x="345" y="11"/>
                  </a:lnTo>
                  <a:lnTo>
                    <a:pt x="356" y="12"/>
                  </a:lnTo>
                  <a:lnTo>
                    <a:pt x="364" y="1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5" name="Freeform 2314"/>
            <p:cNvSpPr>
              <a:spLocks/>
            </p:cNvSpPr>
            <p:nvPr/>
          </p:nvSpPr>
          <p:spPr bwMode="auto">
            <a:xfrm>
              <a:off x="3321" y="1702"/>
              <a:ext cx="199" cy="174"/>
            </a:xfrm>
            <a:custGeom>
              <a:avLst/>
              <a:gdLst>
                <a:gd name="T0" fmla="*/ 0 w 199"/>
                <a:gd name="T1" fmla="*/ 174 h 174"/>
                <a:gd name="T2" fmla="*/ 0 w 199"/>
                <a:gd name="T3" fmla="*/ 174 h 174"/>
                <a:gd name="T4" fmla="*/ 12 w 199"/>
                <a:gd name="T5" fmla="*/ 162 h 174"/>
                <a:gd name="T6" fmla="*/ 23 w 199"/>
                <a:gd name="T7" fmla="*/ 147 h 174"/>
                <a:gd name="T8" fmla="*/ 37 w 199"/>
                <a:gd name="T9" fmla="*/ 128 h 174"/>
                <a:gd name="T10" fmla="*/ 37 w 199"/>
                <a:gd name="T11" fmla="*/ 128 h 174"/>
                <a:gd name="T12" fmla="*/ 60 w 199"/>
                <a:gd name="T13" fmla="*/ 92 h 174"/>
                <a:gd name="T14" fmla="*/ 70 w 199"/>
                <a:gd name="T15" fmla="*/ 79 h 174"/>
                <a:gd name="T16" fmla="*/ 81 w 199"/>
                <a:gd name="T17" fmla="*/ 66 h 174"/>
                <a:gd name="T18" fmla="*/ 81 w 199"/>
                <a:gd name="T19" fmla="*/ 66 h 174"/>
                <a:gd name="T20" fmla="*/ 86 w 199"/>
                <a:gd name="T21" fmla="*/ 60 h 174"/>
                <a:gd name="T22" fmla="*/ 95 w 199"/>
                <a:gd name="T23" fmla="*/ 54 h 174"/>
                <a:gd name="T24" fmla="*/ 114 w 199"/>
                <a:gd name="T25" fmla="*/ 40 h 174"/>
                <a:gd name="T26" fmla="*/ 136 w 199"/>
                <a:gd name="T27" fmla="*/ 26 h 174"/>
                <a:gd name="T28" fmla="*/ 158 w 199"/>
                <a:gd name="T29" fmla="*/ 15 h 174"/>
                <a:gd name="T30" fmla="*/ 158 w 199"/>
                <a:gd name="T31" fmla="*/ 15 h 174"/>
                <a:gd name="T32" fmla="*/ 176 w 199"/>
                <a:gd name="T33" fmla="*/ 9 h 174"/>
                <a:gd name="T34" fmla="*/ 184 w 199"/>
                <a:gd name="T35" fmla="*/ 7 h 174"/>
                <a:gd name="T36" fmla="*/ 189 w 199"/>
                <a:gd name="T37" fmla="*/ 5 h 174"/>
                <a:gd name="T38" fmla="*/ 193 w 199"/>
                <a:gd name="T39" fmla="*/ 4 h 174"/>
                <a:gd name="T40" fmla="*/ 193 w 199"/>
                <a:gd name="T41" fmla="*/ 4 h 174"/>
                <a:gd name="T42" fmla="*/ 199 w 199"/>
                <a:gd name="T43" fmla="*/ 0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9" h="174">
                  <a:moveTo>
                    <a:pt x="0" y="174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3" y="147"/>
                  </a:lnTo>
                  <a:lnTo>
                    <a:pt x="37" y="128"/>
                  </a:lnTo>
                  <a:lnTo>
                    <a:pt x="60" y="92"/>
                  </a:lnTo>
                  <a:lnTo>
                    <a:pt x="70" y="79"/>
                  </a:lnTo>
                  <a:lnTo>
                    <a:pt x="81" y="66"/>
                  </a:lnTo>
                  <a:lnTo>
                    <a:pt x="86" y="60"/>
                  </a:lnTo>
                  <a:lnTo>
                    <a:pt x="95" y="54"/>
                  </a:lnTo>
                  <a:lnTo>
                    <a:pt x="114" y="40"/>
                  </a:lnTo>
                  <a:lnTo>
                    <a:pt x="136" y="26"/>
                  </a:lnTo>
                  <a:lnTo>
                    <a:pt x="158" y="15"/>
                  </a:lnTo>
                  <a:lnTo>
                    <a:pt x="176" y="9"/>
                  </a:lnTo>
                  <a:lnTo>
                    <a:pt x="184" y="7"/>
                  </a:lnTo>
                  <a:lnTo>
                    <a:pt x="189" y="5"/>
                  </a:lnTo>
                  <a:lnTo>
                    <a:pt x="193" y="4"/>
                  </a:lnTo>
                  <a:lnTo>
                    <a:pt x="19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6" name="Freeform 2315"/>
            <p:cNvSpPr>
              <a:spLocks/>
            </p:cNvSpPr>
            <p:nvPr/>
          </p:nvSpPr>
          <p:spPr bwMode="auto">
            <a:xfrm>
              <a:off x="3423" y="1697"/>
              <a:ext cx="253" cy="39"/>
            </a:xfrm>
            <a:custGeom>
              <a:avLst/>
              <a:gdLst>
                <a:gd name="T0" fmla="*/ 253 w 253"/>
                <a:gd name="T1" fmla="*/ 10 h 39"/>
                <a:gd name="T2" fmla="*/ 253 w 253"/>
                <a:gd name="T3" fmla="*/ 10 h 39"/>
                <a:gd name="T4" fmla="*/ 230 w 253"/>
                <a:gd name="T5" fmla="*/ 8 h 39"/>
                <a:gd name="T6" fmla="*/ 209 w 253"/>
                <a:gd name="T7" fmla="*/ 5 h 39"/>
                <a:gd name="T8" fmla="*/ 186 w 253"/>
                <a:gd name="T9" fmla="*/ 3 h 39"/>
                <a:gd name="T10" fmla="*/ 186 w 253"/>
                <a:gd name="T11" fmla="*/ 3 h 39"/>
                <a:gd name="T12" fmla="*/ 157 w 253"/>
                <a:gd name="T13" fmla="*/ 2 h 39"/>
                <a:gd name="T14" fmla="*/ 123 w 253"/>
                <a:gd name="T15" fmla="*/ 0 h 39"/>
                <a:gd name="T16" fmla="*/ 107 w 253"/>
                <a:gd name="T17" fmla="*/ 0 h 39"/>
                <a:gd name="T18" fmla="*/ 91 w 253"/>
                <a:gd name="T19" fmla="*/ 2 h 39"/>
                <a:gd name="T20" fmla="*/ 77 w 253"/>
                <a:gd name="T21" fmla="*/ 3 h 39"/>
                <a:gd name="T22" fmla="*/ 66 w 253"/>
                <a:gd name="T23" fmla="*/ 5 h 39"/>
                <a:gd name="T24" fmla="*/ 66 w 253"/>
                <a:gd name="T25" fmla="*/ 5 h 39"/>
                <a:gd name="T26" fmla="*/ 30 w 253"/>
                <a:gd name="T27" fmla="*/ 19 h 39"/>
                <a:gd name="T28" fmla="*/ 18 w 253"/>
                <a:gd name="T29" fmla="*/ 24 h 39"/>
                <a:gd name="T30" fmla="*/ 12 w 253"/>
                <a:gd name="T31" fmla="*/ 28 h 39"/>
                <a:gd name="T32" fmla="*/ 8 w 253"/>
                <a:gd name="T33" fmla="*/ 30 h 39"/>
                <a:gd name="T34" fmla="*/ 8 w 253"/>
                <a:gd name="T35" fmla="*/ 30 h 39"/>
                <a:gd name="T36" fmla="*/ 0 w 253"/>
                <a:gd name="T37" fmla="*/ 39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3" h="39">
                  <a:moveTo>
                    <a:pt x="253" y="10"/>
                  </a:moveTo>
                  <a:lnTo>
                    <a:pt x="253" y="10"/>
                  </a:lnTo>
                  <a:lnTo>
                    <a:pt x="230" y="8"/>
                  </a:lnTo>
                  <a:lnTo>
                    <a:pt x="209" y="5"/>
                  </a:lnTo>
                  <a:lnTo>
                    <a:pt x="186" y="3"/>
                  </a:lnTo>
                  <a:lnTo>
                    <a:pt x="157" y="2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1" y="2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30" y="19"/>
                  </a:lnTo>
                  <a:lnTo>
                    <a:pt x="18" y="24"/>
                  </a:lnTo>
                  <a:lnTo>
                    <a:pt x="12" y="28"/>
                  </a:lnTo>
                  <a:lnTo>
                    <a:pt x="8" y="30"/>
                  </a:lnTo>
                  <a:lnTo>
                    <a:pt x="0" y="39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7" name="Freeform 2316"/>
            <p:cNvSpPr>
              <a:spLocks/>
            </p:cNvSpPr>
            <p:nvPr/>
          </p:nvSpPr>
          <p:spPr bwMode="auto">
            <a:xfrm>
              <a:off x="3316" y="1731"/>
              <a:ext cx="106" cy="132"/>
            </a:xfrm>
            <a:custGeom>
              <a:avLst/>
              <a:gdLst>
                <a:gd name="T0" fmla="*/ 0 w 106"/>
                <a:gd name="T1" fmla="*/ 132 h 132"/>
                <a:gd name="T2" fmla="*/ 0 w 106"/>
                <a:gd name="T3" fmla="*/ 132 h 132"/>
                <a:gd name="T4" fmla="*/ 13 w 106"/>
                <a:gd name="T5" fmla="*/ 118 h 132"/>
                <a:gd name="T6" fmla="*/ 22 w 106"/>
                <a:gd name="T7" fmla="*/ 107 h 132"/>
                <a:gd name="T8" fmla="*/ 25 w 106"/>
                <a:gd name="T9" fmla="*/ 103 h 132"/>
                <a:gd name="T10" fmla="*/ 27 w 106"/>
                <a:gd name="T11" fmla="*/ 99 h 132"/>
                <a:gd name="T12" fmla="*/ 27 w 106"/>
                <a:gd name="T13" fmla="*/ 99 h 132"/>
                <a:gd name="T14" fmla="*/ 29 w 106"/>
                <a:gd name="T15" fmla="*/ 93 h 132"/>
                <a:gd name="T16" fmla="*/ 34 w 106"/>
                <a:gd name="T17" fmla="*/ 84 h 132"/>
                <a:gd name="T18" fmla="*/ 51 w 106"/>
                <a:gd name="T19" fmla="*/ 63 h 132"/>
                <a:gd name="T20" fmla="*/ 51 w 106"/>
                <a:gd name="T21" fmla="*/ 63 h 132"/>
                <a:gd name="T22" fmla="*/ 74 w 106"/>
                <a:gd name="T23" fmla="*/ 36 h 132"/>
                <a:gd name="T24" fmla="*/ 96 w 106"/>
                <a:gd name="T25" fmla="*/ 11 h 132"/>
                <a:gd name="T26" fmla="*/ 96 w 106"/>
                <a:gd name="T27" fmla="*/ 11 h 132"/>
                <a:gd name="T28" fmla="*/ 106 w 106"/>
                <a:gd name="T29" fmla="*/ 0 h 1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6" h="132">
                  <a:moveTo>
                    <a:pt x="0" y="132"/>
                  </a:moveTo>
                  <a:lnTo>
                    <a:pt x="0" y="132"/>
                  </a:lnTo>
                  <a:lnTo>
                    <a:pt x="13" y="118"/>
                  </a:lnTo>
                  <a:lnTo>
                    <a:pt x="22" y="107"/>
                  </a:lnTo>
                  <a:lnTo>
                    <a:pt x="25" y="103"/>
                  </a:lnTo>
                  <a:lnTo>
                    <a:pt x="27" y="99"/>
                  </a:lnTo>
                  <a:lnTo>
                    <a:pt x="29" y="93"/>
                  </a:lnTo>
                  <a:lnTo>
                    <a:pt x="34" y="84"/>
                  </a:lnTo>
                  <a:lnTo>
                    <a:pt x="51" y="63"/>
                  </a:lnTo>
                  <a:lnTo>
                    <a:pt x="74" y="36"/>
                  </a:lnTo>
                  <a:lnTo>
                    <a:pt x="96" y="11"/>
                  </a:lnTo>
                  <a:lnTo>
                    <a:pt x="10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8" name="Freeform 2317"/>
            <p:cNvSpPr>
              <a:spLocks/>
            </p:cNvSpPr>
            <p:nvPr/>
          </p:nvSpPr>
          <p:spPr bwMode="auto">
            <a:xfrm>
              <a:off x="3313" y="1689"/>
              <a:ext cx="353" cy="157"/>
            </a:xfrm>
            <a:custGeom>
              <a:avLst/>
              <a:gdLst>
                <a:gd name="T0" fmla="*/ 0 w 353"/>
                <a:gd name="T1" fmla="*/ 157 h 157"/>
                <a:gd name="T2" fmla="*/ 0 w 353"/>
                <a:gd name="T3" fmla="*/ 157 h 157"/>
                <a:gd name="T4" fmla="*/ 36 w 353"/>
                <a:gd name="T5" fmla="*/ 103 h 157"/>
                <a:gd name="T6" fmla="*/ 36 w 353"/>
                <a:gd name="T7" fmla="*/ 103 h 157"/>
                <a:gd name="T8" fmla="*/ 49 w 353"/>
                <a:gd name="T9" fmla="*/ 84 h 157"/>
                <a:gd name="T10" fmla="*/ 59 w 353"/>
                <a:gd name="T11" fmla="*/ 71 h 157"/>
                <a:gd name="T12" fmla="*/ 71 w 353"/>
                <a:gd name="T13" fmla="*/ 59 h 157"/>
                <a:gd name="T14" fmla="*/ 84 w 353"/>
                <a:gd name="T15" fmla="*/ 47 h 157"/>
                <a:gd name="T16" fmla="*/ 84 w 353"/>
                <a:gd name="T17" fmla="*/ 47 h 157"/>
                <a:gd name="T18" fmla="*/ 100 w 353"/>
                <a:gd name="T19" fmla="*/ 36 h 157"/>
                <a:gd name="T20" fmla="*/ 115 w 353"/>
                <a:gd name="T21" fmla="*/ 26 h 157"/>
                <a:gd name="T22" fmla="*/ 130 w 353"/>
                <a:gd name="T23" fmla="*/ 17 h 157"/>
                <a:gd name="T24" fmla="*/ 146 w 353"/>
                <a:gd name="T25" fmla="*/ 8 h 157"/>
                <a:gd name="T26" fmla="*/ 146 w 353"/>
                <a:gd name="T27" fmla="*/ 8 h 157"/>
                <a:gd name="T28" fmla="*/ 156 w 353"/>
                <a:gd name="T29" fmla="*/ 6 h 157"/>
                <a:gd name="T30" fmla="*/ 165 w 353"/>
                <a:gd name="T31" fmla="*/ 3 h 157"/>
                <a:gd name="T32" fmla="*/ 173 w 353"/>
                <a:gd name="T33" fmla="*/ 3 h 157"/>
                <a:gd name="T34" fmla="*/ 180 w 353"/>
                <a:gd name="T35" fmla="*/ 3 h 157"/>
                <a:gd name="T36" fmla="*/ 195 w 353"/>
                <a:gd name="T37" fmla="*/ 5 h 157"/>
                <a:gd name="T38" fmla="*/ 202 w 353"/>
                <a:gd name="T39" fmla="*/ 5 h 157"/>
                <a:gd name="T40" fmla="*/ 210 w 353"/>
                <a:gd name="T41" fmla="*/ 3 h 157"/>
                <a:gd name="T42" fmla="*/ 210 w 353"/>
                <a:gd name="T43" fmla="*/ 3 h 157"/>
                <a:gd name="T44" fmla="*/ 225 w 353"/>
                <a:gd name="T45" fmla="*/ 1 h 157"/>
                <a:gd name="T46" fmla="*/ 242 w 353"/>
                <a:gd name="T47" fmla="*/ 0 h 157"/>
                <a:gd name="T48" fmla="*/ 263 w 353"/>
                <a:gd name="T49" fmla="*/ 0 h 157"/>
                <a:gd name="T50" fmla="*/ 291 w 353"/>
                <a:gd name="T51" fmla="*/ 0 h 157"/>
                <a:gd name="T52" fmla="*/ 291 w 353"/>
                <a:gd name="T53" fmla="*/ 0 h 157"/>
                <a:gd name="T54" fmla="*/ 318 w 353"/>
                <a:gd name="T55" fmla="*/ 1 h 157"/>
                <a:gd name="T56" fmla="*/ 337 w 353"/>
                <a:gd name="T57" fmla="*/ 3 h 157"/>
                <a:gd name="T58" fmla="*/ 353 w 353"/>
                <a:gd name="T59" fmla="*/ 6 h 1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3" h="157">
                  <a:moveTo>
                    <a:pt x="0" y="157"/>
                  </a:moveTo>
                  <a:lnTo>
                    <a:pt x="0" y="157"/>
                  </a:lnTo>
                  <a:lnTo>
                    <a:pt x="36" y="103"/>
                  </a:lnTo>
                  <a:lnTo>
                    <a:pt x="49" y="84"/>
                  </a:lnTo>
                  <a:lnTo>
                    <a:pt x="59" y="71"/>
                  </a:lnTo>
                  <a:lnTo>
                    <a:pt x="71" y="59"/>
                  </a:lnTo>
                  <a:lnTo>
                    <a:pt x="84" y="47"/>
                  </a:lnTo>
                  <a:lnTo>
                    <a:pt x="100" y="36"/>
                  </a:lnTo>
                  <a:lnTo>
                    <a:pt x="115" y="26"/>
                  </a:lnTo>
                  <a:lnTo>
                    <a:pt x="130" y="17"/>
                  </a:lnTo>
                  <a:lnTo>
                    <a:pt x="146" y="8"/>
                  </a:lnTo>
                  <a:lnTo>
                    <a:pt x="156" y="6"/>
                  </a:lnTo>
                  <a:lnTo>
                    <a:pt x="165" y="3"/>
                  </a:lnTo>
                  <a:lnTo>
                    <a:pt x="173" y="3"/>
                  </a:lnTo>
                  <a:lnTo>
                    <a:pt x="180" y="3"/>
                  </a:lnTo>
                  <a:lnTo>
                    <a:pt x="195" y="5"/>
                  </a:lnTo>
                  <a:lnTo>
                    <a:pt x="202" y="5"/>
                  </a:lnTo>
                  <a:lnTo>
                    <a:pt x="210" y="3"/>
                  </a:lnTo>
                  <a:lnTo>
                    <a:pt x="225" y="1"/>
                  </a:lnTo>
                  <a:lnTo>
                    <a:pt x="242" y="0"/>
                  </a:lnTo>
                  <a:lnTo>
                    <a:pt x="263" y="0"/>
                  </a:lnTo>
                  <a:lnTo>
                    <a:pt x="291" y="0"/>
                  </a:lnTo>
                  <a:lnTo>
                    <a:pt x="318" y="1"/>
                  </a:lnTo>
                  <a:lnTo>
                    <a:pt x="337" y="3"/>
                  </a:lnTo>
                  <a:lnTo>
                    <a:pt x="353" y="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9" name="Freeform 2318"/>
            <p:cNvSpPr>
              <a:spLocks/>
            </p:cNvSpPr>
            <p:nvPr/>
          </p:nvSpPr>
          <p:spPr bwMode="auto">
            <a:xfrm>
              <a:off x="3305" y="1644"/>
              <a:ext cx="294" cy="180"/>
            </a:xfrm>
            <a:custGeom>
              <a:avLst/>
              <a:gdLst>
                <a:gd name="T0" fmla="*/ 0 w 294"/>
                <a:gd name="T1" fmla="*/ 180 h 180"/>
                <a:gd name="T2" fmla="*/ 0 w 294"/>
                <a:gd name="T3" fmla="*/ 180 h 180"/>
                <a:gd name="T4" fmla="*/ 15 w 294"/>
                <a:gd name="T5" fmla="*/ 166 h 180"/>
                <a:gd name="T6" fmla="*/ 28 w 294"/>
                <a:gd name="T7" fmla="*/ 153 h 180"/>
                <a:gd name="T8" fmla="*/ 38 w 294"/>
                <a:gd name="T9" fmla="*/ 140 h 180"/>
                <a:gd name="T10" fmla="*/ 38 w 294"/>
                <a:gd name="T11" fmla="*/ 140 h 180"/>
                <a:gd name="T12" fmla="*/ 41 w 294"/>
                <a:gd name="T13" fmla="*/ 133 h 180"/>
                <a:gd name="T14" fmla="*/ 44 w 294"/>
                <a:gd name="T15" fmla="*/ 127 h 180"/>
                <a:gd name="T16" fmla="*/ 48 w 294"/>
                <a:gd name="T17" fmla="*/ 114 h 180"/>
                <a:gd name="T18" fmla="*/ 51 w 294"/>
                <a:gd name="T19" fmla="*/ 107 h 180"/>
                <a:gd name="T20" fmla="*/ 55 w 294"/>
                <a:gd name="T21" fmla="*/ 98 h 180"/>
                <a:gd name="T22" fmla="*/ 61 w 294"/>
                <a:gd name="T23" fmla="*/ 91 h 180"/>
                <a:gd name="T24" fmla="*/ 69 w 294"/>
                <a:gd name="T25" fmla="*/ 81 h 180"/>
                <a:gd name="T26" fmla="*/ 69 w 294"/>
                <a:gd name="T27" fmla="*/ 81 h 180"/>
                <a:gd name="T28" fmla="*/ 80 w 294"/>
                <a:gd name="T29" fmla="*/ 71 h 180"/>
                <a:gd name="T30" fmla="*/ 91 w 294"/>
                <a:gd name="T31" fmla="*/ 62 h 180"/>
                <a:gd name="T32" fmla="*/ 102 w 294"/>
                <a:gd name="T33" fmla="*/ 55 h 180"/>
                <a:gd name="T34" fmla="*/ 115 w 294"/>
                <a:gd name="T35" fmla="*/ 47 h 180"/>
                <a:gd name="T36" fmla="*/ 140 w 294"/>
                <a:gd name="T37" fmla="*/ 35 h 180"/>
                <a:gd name="T38" fmla="*/ 161 w 294"/>
                <a:gd name="T39" fmla="*/ 24 h 180"/>
                <a:gd name="T40" fmla="*/ 161 w 294"/>
                <a:gd name="T41" fmla="*/ 24 h 180"/>
                <a:gd name="T42" fmla="*/ 171 w 294"/>
                <a:gd name="T43" fmla="*/ 19 h 180"/>
                <a:gd name="T44" fmla="*/ 181 w 294"/>
                <a:gd name="T45" fmla="*/ 16 h 180"/>
                <a:gd name="T46" fmla="*/ 191 w 294"/>
                <a:gd name="T47" fmla="*/ 14 h 180"/>
                <a:gd name="T48" fmla="*/ 202 w 294"/>
                <a:gd name="T49" fmla="*/ 11 h 180"/>
                <a:gd name="T50" fmla="*/ 223 w 294"/>
                <a:gd name="T51" fmla="*/ 10 h 180"/>
                <a:gd name="T52" fmla="*/ 248 w 294"/>
                <a:gd name="T53" fmla="*/ 6 h 180"/>
                <a:gd name="T54" fmla="*/ 248 w 294"/>
                <a:gd name="T55" fmla="*/ 6 h 180"/>
                <a:gd name="T56" fmla="*/ 294 w 294"/>
                <a:gd name="T57" fmla="*/ 0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4" h="180">
                  <a:moveTo>
                    <a:pt x="0" y="180"/>
                  </a:moveTo>
                  <a:lnTo>
                    <a:pt x="0" y="180"/>
                  </a:lnTo>
                  <a:lnTo>
                    <a:pt x="15" y="166"/>
                  </a:lnTo>
                  <a:lnTo>
                    <a:pt x="28" y="153"/>
                  </a:lnTo>
                  <a:lnTo>
                    <a:pt x="38" y="140"/>
                  </a:lnTo>
                  <a:lnTo>
                    <a:pt x="41" y="133"/>
                  </a:lnTo>
                  <a:lnTo>
                    <a:pt x="44" y="127"/>
                  </a:lnTo>
                  <a:lnTo>
                    <a:pt x="48" y="114"/>
                  </a:lnTo>
                  <a:lnTo>
                    <a:pt x="51" y="107"/>
                  </a:lnTo>
                  <a:lnTo>
                    <a:pt x="55" y="98"/>
                  </a:lnTo>
                  <a:lnTo>
                    <a:pt x="61" y="91"/>
                  </a:lnTo>
                  <a:lnTo>
                    <a:pt x="69" y="81"/>
                  </a:lnTo>
                  <a:lnTo>
                    <a:pt x="80" y="71"/>
                  </a:lnTo>
                  <a:lnTo>
                    <a:pt x="91" y="62"/>
                  </a:lnTo>
                  <a:lnTo>
                    <a:pt x="102" y="55"/>
                  </a:lnTo>
                  <a:lnTo>
                    <a:pt x="115" y="47"/>
                  </a:lnTo>
                  <a:lnTo>
                    <a:pt x="140" y="35"/>
                  </a:lnTo>
                  <a:lnTo>
                    <a:pt x="161" y="24"/>
                  </a:lnTo>
                  <a:lnTo>
                    <a:pt x="171" y="19"/>
                  </a:lnTo>
                  <a:lnTo>
                    <a:pt x="181" y="16"/>
                  </a:lnTo>
                  <a:lnTo>
                    <a:pt x="191" y="14"/>
                  </a:lnTo>
                  <a:lnTo>
                    <a:pt x="202" y="11"/>
                  </a:lnTo>
                  <a:lnTo>
                    <a:pt x="223" y="10"/>
                  </a:lnTo>
                  <a:lnTo>
                    <a:pt x="248" y="6"/>
                  </a:lnTo>
                  <a:lnTo>
                    <a:pt x="29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0" name="Freeform 2319"/>
            <p:cNvSpPr>
              <a:spLocks/>
            </p:cNvSpPr>
            <p:nvPr/>
          </p:nvSpPr>
          <p:spPr bwMode="auto">
            <a:xfrm>
              <a:off x="3497" y="1674"/>
              <a:ext cx="154" cy="7"/>
            </a:xfrm>
            <a:custGeom>
              <a:avLst/>
              <a:gdLst>
                <a:gd name="T0" fmla="*/ 154 w 154"/>
                <a:gd name="T1" fmla="*/ 7 h 7"/>
                <a:gd name="T2" fmla="*/ 154 w 154"/>
                <a:gd name="T3" fmla="*/ 7 h 7"/>
                <a:gd name="T4" fmla="*/ 151 w 154"/>
                <a:gd name="T5" fmla="*/ 6 h 7"/>
                <a:gd name="T6" fmla="*/ 144 w 154"/>
                <a:gd name="T7" fmla="*/ 2 h 7"/>
                <a:gd name="T8" fmla="*/ 138 w 154"/>
                <a:gd name="T9" fmla="*/ 1 h 7"/>
                <a:gd name="T10" fmla="*/ 130 w 154"/>
                <a:gd name="T11" fmla="*/ 0 h 7"/>
                <a:gd name="T12" fmla="*/ 120 w 154"/>
                <a:gd name="T13" fmla="*/ 0 h 7"/>
                <a:gd name="T14" fmla="*/ 109 w 154"/>
                <a:gd name="T15" fmla="*/ 0 h 7"/>
                <a:gd name="T16" fmla="*/ 109 w 154"/>
                <a:gd name="T17" fmla="*/ 0 h 7"/>
                <a:gd name="T18" fmla="*/ 68 w 154"/>
                <a:gd name="T19" fmla="*/ 4 h 7"/>
                <a:gd name="T20" fmla="*/ 40 w 154"/>
                <a:gd name="T21" fmla="*/ 5 h 7"/>
                <a:gd name="T22" fmla="*/ 40 w 154"/>
                <a:gd name="T23" fmla="*/ 5 h 7"/>
                <a:gd name="T24" fmla="*/ 13 w 154"/>
                <a:gd name="T25" fmla="*/ 6 h 7"/>
                <a:gd name="T26" fmla="*/ 0 w 154"/>
                <a:gd name="T27" fmla="*/ 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7">
                  <a:moveTo>
                    <a:pt x="154" y="7"/>
                  </a:moveTo>
                  <a:lnTo>
                    <a:pt x="154" y="7"/>
                  </a:lnTo>
                  <a:lnTo>
                    <a:pt x="151" y="6"/>
                  </a:lnTo>
                  <a:lnTo>
                    <a:pt x="144" y="2"/>
                  </a:lnTo>
                  <a:lnTo>
                    <a:pt x="138" y="1"/>
                  </a:lnTo>
                  <a:lnTo>
                    <a:pt x="13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68" y="4"/>
                  </a:lnTo>
                  <a:lnTo>
                    <a:pt x="40" y="5"/>
                  </a:lnTo>
                  <a:lnTo>
                    <a:pt x="13" y="6"/>
                  </a:lnTo>
                  <a:lnTo>
                    <a:pt x="0" y="7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1" name="Freeform 2320"/>
            <p:cNvSpPr>
              <a:spLocks/>
            </p:cNvSpPr>
            <p:nvPr/>
          </p:nvSpPr>
          <p:spPr bwMode="auto">
            <a:xfrm>
              <a:off x="3575" y="1664"/>
              <a:ext cx="58" cy="14"/>
            </a:xfrm>
            <a:custGeom>
              <a:avLst/>
              <a:gdLst>
                <a:gd name="T0" fmla="*/ 58 w 58"/>
                <a:gd name="T1" fmla="*/ 1 h 14"/>
                <a:gd name="T2" fmla="*/ 58 w 58"/>
                <a:gd name="T3" fmla="*/ 1 h 14"/>
                <a:gd name="T4" fmla="*/ 50 w 58"/>
                <a:gd name="T5" fmla="*/ 0 h 14"/>
                <a:gd name="T6" fmla="*/ 40 w 58"/>
                <a:gd name="T7" fmla="*/ 0 h 14"/>
                <a:gd name="T8" fmla="*/ 35 w 58"/>
                <a:gd name="T9" fmla="*/ 0 h 14"/>
                <a:gd name="T10" fmla="*/ 30 w 58"/>
                <a:gd name="T11" fmla="*/ 1 h 14"/>
                <a:gd name="T12" fmla="*/ 30 w 58"/>
                <a:gd name="T13" fmla="*/ 1 h 14"/>
                <a:gd name="T14" fmla="*/ 0 w 58"/>
                <a:gd name="T15" fmla="*/ 1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4">
                  <a:moveTo>
                    <a:pt x="58" y="1"/>
                  </a:moveTo>
                  <a:lnTo>
                    <a:pt x="58" y="1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0" y="14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2" name="Freeform 2321"/>
            <p:cNvSpPr>
              <a:spLocks/>
            </p:cNvSpPr>
            <p:nvPr/>
          </p:nvSpPr>
          <p:spPr bwMode="auto">
            <a:xfrm>
              <a:off x="3382" y="1653"/>
              <a:ext cx="232" cy="82"/>
            </a:xfrm>
            <a:custGeom>
              <a:avLst/>
              <a:gdLst>
                <a:gd name="T0" fmla="*/ 232 w 232"/>
                <a:gd name="T1" fmla="*/ 0 h 82"/>
                <a:gd name="T2" fmla="*/ 232 w 232"/>
                <a:gd name="T3" fmla="*/ 0 h 82"/>
                <a:gd name="T4" fmla="*/ 212 w 232"/>
                <a:gd name="T5" fmla="*/ 3 h 82"/>
                <a:gd name="T6" fmla="*/ 194 w 232"/>
                <a:gd name="T7" fmla="*/ 6 h 82"/>
                <a:gd name="T8" fmla="*/ 178 w 232"/>
                <a:gd name="T9" fmla="*/ 7 h 82"/>
                <a:gd name="T10" fmla="*/ 178 w 232"/>
                <a:gd name="T11" fmla="*/ 7 h 82"/>
                <a:gd name="T12" fmla="*/ 163 w 232"/>
                <a:gd name="T13" fmla="*/ 7 h 82"/>
                <a:gd name="T14" fmla="*/ 145 w 232"/>
                <a:gd name="T15" fmla="*/ 10 h 82"/>
                <a:gd name="T16" fmla="*/ 133 w 232"/>
                <a:gd name="T17" fmla="*/ 11 h 82"/>
                <a:gd name="T18" fmla="*/ 122 w 232"/>
                <a:gd name="T19" fmla="*/ 13 h 82"/>
                <a:gd name="T20" fmla="*/ 111 w 232"/>
                <a:gd name="T21" fmla="*/ 17 h 82"/>
                <a:gd name="T22" fmla="*/ 99 w 232"/>
                <a:gd name="T23" fmla="*/ 22 h 82"/>
                <a:gd name="T24" fmla="*/ 99 w 232"/>
                <a:gd name="T25" fmla="*/ 22 h 82"/>
                <a:gd name="T26" fmla="*/ 48 w 232"/>
                <a:gd name="T27" fmla="*/ 44 h 82"/>
                <a:gd name="T28" fmla="*/ 25 w 232"/>
                <a:gd name="T29" fmla="*/ 56 h 82"/>
                <a:gd name="T30" fmla="*/ 18 w 232"/>
                <a:gd name="T31" fmla="*/ 61 h 82"/>
                <a:gd name="T32" fmla="*/ 12 w 232"/>
                <a:gd name="T33" fmla="*/ 67 h 82"/>
                <a:gd name="T34" fmla="*/ 12 w 232"/>
                <a:gd name="T35" fmla="*/ 67 h 82"/>
                <a:gd name="T36" fmla="*/ 0 w 232"/>
                <a:gd name="T37" fmla="*/ 82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2" h="82">
                  <a:moveTo>
                    <a:pt x="232" y="0"/>
                  </a:moveTo>
                  <a:lnTo>
                    <a:pt x="232" y="0"/>
                  </a:lnTo>
                  <a:lnTo>
                    <a:pt x="212" y="3"/>
                  </a:lnTo>
                  <a:lnTo>
                    <a:pt x="194" y="6"/>
                  </a:lnTo>
                  <a:lnTo>
                    <a:pt x="178" y="7"/>
                  </a:lnTo>
                  <a:lnTo>
                    <a:pt x="163" y="7"/>
                  </a:lnTo>
                  <a:lnTo>
                    <a:pt x="145" y="10"/>
                  </a:lnTo>
                  <a:lnTo>
                    <a:pt x="133" y="11"/>
                  </a:lnTo>
                  <a:lnTo>
                    <a:pt x="122" y="13"/>
                  </a:lnTo>
                  <a:lnTo>
                    <a:pt x="111" y="17"/>
                  </a:lnTo>
                  <a:lnTo>
                    <a:pt x="99" y="22"/>
                  </a:lnTo>
                  <a:lnTo>
                    <a:pt x="48" y="44"/>
                  </a:lnTo>
                  <a:lnTo>
                    <a:pt x="25" y="56"/>
                  </a:lnTo>
                  <a:lnTo>
                    <a:pt x="18" y="61"/>
                  </a:lnTo>
                  <a:lnTo>
                    <a:pt x="12" y="67"/>
                  </a:lnTo>
                  <a:lnTo>
                    <a:pt x="0" y="8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3" name="Freeform 2322"/>
            <p:cNvSpPr>
              <a:spLocks/>
            </p:cNvSpPr>
            <p:nvPr/>
          </p:nvSpPr>
          <p:spPr bwMode="auto">
            <a:xfrm>
              <a:off x="3304" y="1743"/>
              <a:ext cx="50" cy="65"/>
            </a:xfrm>
            <a:custGeom>
              <a:avLst/>
              <a:gdLst>
                <a:gd name="T0" fmla="*/ 0 w 50"/>
                <a:gd name="T1" fmla="*/ 65 h 65"/>
                <a:gd name="T2" fmla="*/ 0 w 50"/>
                <a:gd name="T3" fmla="*/ 65 h 65"/>
                <a:gd name="T4" fmla="*/ 10 w 50"/>
                <a:gd name="T5" fmla="*/ 55 h 65"/>
                <a:gd name="T6" fmla="*/ 17 w 50"/>
                <a:gd name="T7" fmla="*/ 45 h 65"/>
                <a:gd name="T8" fmla="*/ 26 w 50"/>
                <a:gd name="T9" fmla="*/ 35 h 65"/>
                <a:gd name="T10" fmla="*/ 26 w 50"/>
                <a:gd name="T11" fmla="*/ 35 h 65"/>
                <a:gd name="T12" fmla="*/ 41 w 50"/>
                <a:gd name="T13" fmla="*/ 13 h 65"/>
                <a:gd name="T14" fmla="*/ 50 w 50"/>
                <a:gd name="T15" fmla="*/ 0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65">
                  <a:moveTo>
                    <a:pt x="0" y="65"/>
                  </a:moveTo>
                  <a:lnTo>
                    <a:pt x="0" y="65"/>
                  </a:lnTo>
                  <a:lnTo>
                    <a:pt x="10" y="55"/>
                  </a:lnTo>
                  <a:lnTo>
                    <a:pt x="17" y="45"/>
                  </a:lnTo>
                  <a:lnTo>
                    <a:pt x="26" y="35"/>
                  </a:lnTo>
                  <a:lnTo>
                    <a:pt x="41" y="13"/>
                  </a:lnTo>
                  <a:lnTo>
                    <a:pt x="5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4" name="Freeform 2323"/>
            <p:cNvSpPr>
              <a:spLocks/>
            </p:cNvSpPr>
            <p:nvPr/>
          </p:nvSpPr>
          <p:spPr bwMode="auto">
            <a:xfrm>
              <a:off x="3302" y="1630"/>
              <a:ext cx="289" cy="161"/>
            </a:xfrm>
            <a:custGeom>
              <a:avLst/>
              <a:gdLst>
                <a:gd name="T0" fmla="*/ 0 w 289"/>
                <a:gd name="T1" fmla="*/ 161 h 161"/>
                <a:gd name="T2" fmla="*/ 0 w 289"/>
                <a:gd name="T3" fmla="*/ 161 h 161"/>
                <a:gd name="T4" fmla="*/ 17 w 289"/>
                <a:gd name="T5" fmla="*/ 142 h 161"/>
                <a:gd name="T6" fmla="*/ 47 w 289"/>
                <a:gd name="T7" fmla="*/ 107 h 161"/>
                <a:gd name="T8" fmla="*/ 47 w 289"/>
                <a:gd name="T9" fmla="*/ 107 h 161"/>
                <a:gd name="T10" fmla="*/ 63 w 289"/>
                <a:gd name="T11" fmla="*/ 89 h 161"/>
                <a:gd name="T12" fmla="*/ 83 w 289"/>
                <a:gd name="T13" fmla="*/ 67 h 161"/>
                <a:gd name="T14" fmla="*/ 93 w 289"/>
                <a:gd name="T15" fmla="*/ 57 h 161"/>
                <a:gd name="T16" fmla="*/ 104 w 289"/>
                <a:gd name="T17" fmla="*/ 48 h 161"/>
                <a:gd name="T18" fmla="*/ 115 w 289"/>
                <a:gd name="T19" fmla="*/ 40 h 161"/>
                <a:gd name="T20" fmla="*/ 125 w 289"/>
                <a:gd name="T21" fmla="*/ 34 h 161"/>
                <a:gd name="T22" fmla="*/ 125 w 289"/>
                <a:gd name="T23" fmla="*/ 34 h 161"/>
                <a:gd name="T24" fmla="*/ 151 w 289"/>
                <a:gd name="T25" fmla="*/ 25 h 161"/>
                <a:gd name="T26" fmla="*/ 182 w 289"/>
                <a:gd name="T27" fmla="*/ 16 h 161"/>
                <a:gd name="T28" fmla="*/ 212 w 289"/>
                <a:gd name="T29" fmla="*/ 10 h 161"/>
                <a:gd name="T30" fmla="*/ 225 w 289"/>
                <a:gd name="T31" fmla="*/ 9 h 161"/>
                <a:gd name="T32" fmla="*/ 235 w 289"/>
                <a:gd name="T33" fmla="*/ 8 h 161"/>
                <a:gd name="T34" fmla="*/ 235 w 289"/>
                <a:gd name="T35" fmla="*/ 8 h 161"/>
                <a:gd name="T36" fmla="*/ 247 w 289"/>
                <a:gd name="T37" fmla="*/ 6 h 161"/>
                <a:gd name="T38" fmla="*/ 258 w 289"/>
                <a:gd name="T39" fmla="*/ 4 h 161"/>
                <a:gd name="T40" fmla="*/ 267 w 289"/>
                <a:gd name="T41" fmla="*/ 2 h 161"/>
                <a:gd name="T42" fmla="*/ 274 w 289"/>
                <a:gd name="T43" fmla="*/ 0 h 161"/>
                <a:gd name="T44" fmla="*/ 274 w 289"/>
                <a:gd name="T45" fmla="*/ 0 h 161"/>
                <a:gd name="T46" fmla="*/ 279 w 289"/>
                <a:gd name="T47" fmla="*/ 2 h 161"/>
                <a:gd name="T48" fmla="*/ 282 w 289"/>
                <a:gd name="T49" fmla="*/ 2 h 161"/>
                <a:gd name="T50" fmla="*/ 284 w 289"/>
                <a:gd name="T51" fmla="*/ 0 h 161"/>
                <a:gd name="T52" fmla="*/ 284 w 289"/>
                <a:gd name="T53" fmla="*/ 0 h 161"/>
                <a:gd name="T54" fmla="*/ 287 w 289"/>
                <a:gd name="T55" fmla="*/ 0 h 161"/>
                <a:gd name="T56" fmla="*/ 289 w 289"/>
                <a:gd name="T57" fmla="*/ 2 h 161"/>
                <a:gd name="T58" fmla="*/ 289 w 289"/>
                <a:gd name="T59" fmla="*/ 5 h 1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9" h="161">
                  <a:moveTo>
                    <a:pt x="0" y="161"/>
                  </a:moveTo>
                  <a:lnTo>
                    <a:pt x="0" y="161"/>
                  </a:lnTo>
                  <a:lnTo>
                    <a:pt x="17" y="142"/>
                  </a:lnTo>
                  <a:lnTo>
                    <a:pt x="47" y="107"/>
                  </a:lnTo>
                  <a:lnTo>
                    <a:pt x="63" y="89"/>
                  </a:lnTo>
                  <a:lnTo>
                    <a:pt x="83" y="67"/>
                  </a:lnTo>
                  <a:lnTo>
                    <a:pt x="93" y="57"/>
                  </a:lnTo>
                  <a:lnTo>
                    <a:pt x="104" y="48"/>
                  </a:lnTo>
                  <a:lnTo>
                    <a:pt x="115" y="40"/>
                  </a:lnTo>
                  <a:lnTo>
                    <a:pt x="125" y="34"/>
                  </a:lnTo>
                  <a:lnTo>
                    <a:pt x="151" y="25"/>
                  </a:lnTo>
                  <a:lnTo>
                    <a:pt x="182" y="16"/>
                  </a:lnTo>
                  <a:lnTo>
                    <a:pt x="212" y="10"/>
                  </a:lnTo>
                  <a:lnTo>
                    <a:pt x="225" y="9"/>
                  </a:lnTo>
                  <a:lnTo>
                    <a:pt x="235" y="8"/>
                  </a:lnTo>
                  <a:lnTo>
                    <a:pt x="247" y="6"/>
                  </a:lnTo>
                  <a:lnTo>
                    <a:pt x="258" y="4"/>
                  </a:lnTo>
                  <a:lnTo>
                    <a:pt x="267" y="2"/>
                  </a:lnTo>
                  <a:lnTo>
                    <a:pt x="274" y="0"/>
                  </a:lnTo>
                  <a:lnTo>
                    <a:pt x="279" y="2"/>
                  </a:lnTo>
                  <a:lnTo>
                    <a:pt x="282" y="2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9" y="2"/>
                  </a:lnTo>
                  <a:lnTo>
                    <a:pt x="289" y="5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5" name="Freeform 2324"/>
            <p:cNvSpPr>
              <a:spLocks/>
            </p:cNvSpPr>
            <p:nvPr/>
          </p:nvSpPr>
          <p:spPr bwMode="auto">
            <a:xfrm>
              <a:off x="3297" y="1620"/>
              <a:ext cx="276" cy="154"/>
            </a:xfrm>
            <a:custGeom>
              <a:avLst/>
              <a:gdLst>
                <a:gd name="T0" fmla="*/ 0 w 276"/>
                <a:gd name="T1" fmla="*/ 154 h 154"/>
                <a:gd name="T2" fmla="*/ 0 w 276"/>
                <a:gd name="T3" fmla="*/ 154 h 154"/>
                <a:gd name="T4" fmla="*/ 19 w 276"/>
                <a:gd name="T5" fmla="*/ 130 h 154"/>
                <a:gd name="T6" fmla="*/ 37 w 276"/>
                <a:gd name="T7" fmla="*/ 107 h 154"/>
                <a:gd name="T8" fmla="*/ 54 w 276"/>
                <a:gd name="T9" fmla="*/ 87 h 154"/>
                <a:gd name="T10" fmla="*/ 54 w 276"/>
                <a:gd name="T11" fmla="*/ 87 h 154"/>
                <a:gd name="T12" fmla="*/ 70 w 276"/>
                <a:gd name="T13" fmla="*/ 71 h 154"/>
                <a:gd name="T14" fmla="*/ 85 w 276"/>
                <a:gd name="T15" fmla="*/ 58 h 154"/>
                <a:gd name="T16" fmla="*/ 93 w 276"/>
                <a:gd name="T17" fmla="*/ 50 h 154"/>
                <a:gd name="T18" fmla="*/ 102 w 276"/>
                <a:gd name="T19" fmla="*/ 45 h 154"/>
                <a:gd name="T20" fmla="*/ 111 w 276"/>
                <a:gd name="T21" fmla="*/ 39 h 154"/>
                <a:gd name="T22" fmla="*/ 121 w 276"/>
                <a:gd name="T23" fmla="*/ 35 h 154"/>
                <a:gd name="T24" fmla="*/ 121 w 276"/>
                <a:gd name="T25" fmla="*/ 35 h 154"/>
                <a:gd name="T26" fmla="*/ 145 w 276"/>
                <a:gd name="T27" fmla="*/ 26 h 154"/>
                <a:gd name="T28" fmla="*/ 169 w 276"/>
                <a:gd name="T29" fmla="*/ 20 h 154"/>
                <a:gd name="T30" fmla="*/ 191 w 276"/>
                <a:gd name="T31" fmla="*/ 15 h 154"/>
                <a:gd name="T32" fmla="*/ 211 w 276"/>
                <a:gd name="T33" fmla="*/ 13 h 154"/>
                <a:gd name="T34" fmla="*/ 211 w 276"/>
                <a:gd name="T35" fmla="*/ 13 h 154"/>
                <a:gd name="T36" fmla="*/ 243 w 276"/>
                <a:gd name="T37" fmla="*/ 10 h 154"/>
                <a:gd name="T38" fmla="*/ 256 w 276"/>
                <a:gd name="T39" fmla="*/ 8 h 154"/>
                <a:gd name="T40" fmla="*/ 262 w 276"/>
                <a:gd name="T41" fmla="*/ 7 h 154"/>
                <a:gd name="T42" fmla="*/ 262 w 276"/>
                <a:gd name="T43" fmla="*/ 7 h 154"/>
                <a:gd name="T44" fmla="*/ 276 w 276"/>
                <a:gd name="T45" fmla="*/ 0 h 1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6" h="154">
                  <a:moveTo>
                    <a:pt x="0" y="154"/>
                  </a:moveTo>
                  <a:lnTo>
                    <a:pt x="0" y="154"/>
                  </a:lnTo>
                  <a:lnTo>
                    <a:pt x="19" y="130"/>
                  </a:lnTo>
                  <a:lnTo>
                    <a:pt x="37" y="107"/>
                  </a:lnTo>
                  <a:lnTo>
                    <a:pt x="54" y="87"/>
                  </a:lnTo>
                  <a:lnTo>
                    <a:pt x="70" y="71"/>
                  </a:lnTo>
                  <a:lnTo>
                    <a:pt x="85" y="58"/>
                  </a:lnTo>
                  <a:lnTo>
                    <a:pt x="93" y="50"/>
                  </a:lnTo>
                  <a:lnTo>
                    <a:pt x="102" y="45"/>
                  </a:lnTo>
                  <a:lnTo>
                    <a:pt x="111" y="39"/>
                  </a:lnTo>
                  <a:lnTo>
                    <a:pt x="121" y="35"/>
                  </a:lnTo>
                  <a:lnTo>
                    <a:pt x="145" y="26"/>
                  </a:lnTo>
                  <a:lnTo>
                    <a:pt x="169" y="20"/>
                  </a:lnTo>
                  <a:lnTo>
                    <a:pt x="191" y="15"/>
                  </a:lnTo>
                  <a:lnTo>
                    <a:pt x="211" y="13"/>
                  </a:lnTo>
                  <a:lnTo>
                    <a:pt x="243" y="10"/>
                  </a:lnTo>
                  <a:lnTo>
                    <a:pt x="256" y="8"/>
                  </a:lnTo>
                  <a:lnTo>
                    <a:pt x="262" y="7"/>
                  </a:lnTo>
                  <a:lnTo>
                    <a:pt x="27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6" name="Freeform 2325"/>
            <p:cNvSpPr>
              <a:spLocks/>
            </p:cNvSpPr>
            <p:nvPr/>
          </p:nvSpPr>
          <p:spPr bwMode="auto">
            <a:xfrm>
              <a:off x="3290" y="1612"/>
              <a:ext cx="268" cy="149"/>
            </a:xfrm>
            <a:custGeom>
              <a:avLst/>
              <a:gdLst>
                <a:gd name="T0" fmla="*/ 268 w 268"/>
                <a:gd name="T1" fmla="*/ 0 h 149"/>
                <a:gd name="T2" fmla="*/ 268 w 268"/>
                <a:gd name="T3" fmla="*/ 0 h 149"/>
                <a:gd name="T4" fmla="*/ 252 w 268"/>
                <a:gd name="T5" fmla="*/ 1 h 149"/>
                <a:gd name="T6" fmla="*/ 237 w 268"/>
                <a:gd name="T7" fmla="*/ 3 h 149"/>
                <a:gd name="T8" fmla="*/ 218 w 268"/>
                <a:gd name="T9" fmla="*/ 6 h 149"/>
                <a:gd name="T10" fmla="*/ 218 w 268"/>
                <a:gd name="T11" fmla="*/ 6 h 149"/>
                <a:gd name="T12" fmla="*/ 177 w 268"/>
                <a:gd name="T13" fmla="*/ 13 h 149"/>
                <a:gd name="T14" fmla="*/ 153 w 268"/>
                <a:gd name="T15" fmla="*/ 20 h 149"/>
                <a:gd name="T16" fmla="*/ 142 w 268"/>
                <a:gd name="T17" fmla="*/ 23 h 149"/>
                <a:gd name="T18" fmla="*/ 131 w 268"/>
                <a:gd name="T19" fmla="*/ 28 h 149"/>
                <a:gd name="T20" fmla="*/ 131 w 268"/>
                <a:gd name="T21" fmla="*/ 28 h 149"/>
                <a:gd name="T22" fmla="*/ 109 w 268"/>
                <a:gd name="T23" fmla="*/ 41 h 149"/>
                <a:gd name="T24" fmla="*/ 87 w 268"/>
                <a:gd name="T25" fmla="*/ 53 h 149"/>
                <a:gd name="T26" fmla="*/ 77 w 268"/>
                <a:gd name="T27" fmla="*/ 61 h 149"/>
                <a:gd name="T28" fmla="*/ 68 w 268"/>
                <a:gd name="T29" fmla="*/ 69 h 149"/>
                <a:gd name="T30" fmla="*/ 58 w 268"/>
                <a:gd name="T31" fmla="*/ 79 h 149"/>
                <a:gd name="T32" fmla="*/ 49 w 268"/>
                <a:gd name="T33" fmla="*/ 90 h 149"/>
                <a:gd name="T34" fmla="*/ 49 w 268"/>
                <a:gd name="T35" fmla="*/ 90 h 149"/>
                <a:gd name="T36" fmla="*/ 15 w 268"/>
                <a:gd name="T37" fmla="*/ 131 h 149"/>
                <a:gd name="T38" fmla="*/ 0 w 268"/>
                <a:gd name="T39" fmla="*/ 149 h 1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149">
                  <a:moveTo>
                    <a:pt x="268" y="0"/>
                  </a:moveTo>
                  <a:lnTo>
                    <a:pt x="268" y="0"/>
                  </a:lnTo>
                  <a:lnTo>
                    <a:pt x="252" y="1"/>
                  </a:lnTo>
                  <a:lnTo>
                    <a:pt x="237" y="3"/>
                  </a:lnTo>
                  <a:lnTo>
                    <a:pt x="218" y="6"/>
                  </a:lnTo>
                  <a:lnTo>
                    <a:pt x="177" y="13"/>
                  </a:lnTo>
                  <a:lnTo>
                    <a:pt x="153" y="20"/>
                  </a:lnTo>
                  <a:lnTo>
                    <a:pt x="142" y="23"/>
                  </a:lnTo>
                  <a:lnTo>
                    <a:pt x="131" y="28"/>
                  </a:lnTo>
                  <a:lnTo>
                    <a:pt x="109" y="41"/>
                  </a:lnTo>
                  <a:lnTo>
                    <a:pt x="87" y="53"/>
                  </a:lnTo>
                  <a:lnTo>
                    <a:pt x="77" y="61"/>
                  </a:lnTo>
                  <a:lnTo>
                    <a:pt x="68" y="69"/>
                  </a:lnTo>
                  <a:lnTo>
                    <a:pt x="58" y="79"/>
                  </a:lnTo>
                  <a:lnTo>
                    <a:pt x="49" y="90"/>
                  </a:lnTo>
                  <a:lnTo>
                    <a:pt x="15" y="131"/>
                  </a:lnTo>
                  <a:lnTo>
                    <a:pt x="0" y="149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7" name="Freeform 2326"/>
            <p:cNvSpPr>
              <a:spLocks/>
            </p:cNvSpPr>
            <p:nvPr/>
          </p:nvSpPr>
          <p:spPr bwMode="auto">
            <a:xfrm>
              <a:off x="3288" y="1597"/>
              <a:ext cx="257" cy="146"/>
            </a:xfrm>
            <a:custGeom>
              <a:avLst/>
              <a:gdLst>
                <a:gd name="T0" fmla="*/ 0 w 257"/>
                <a:gd name="T1" fmla="*/ 146 h 146"/>
                <a:gd name="T2" fmla="*/ 0 w 257"/>
                <a:gd name="T3" fmla="*/ 146 h 146"/>
                <a:gd name="T4" fmla="*/ 14 w 257"/>
                <a:gd name="T5" fmla="*/ 128 h 146"/>
                <a:gd name="T6" fmla="*/ 25 w 257"/>
                <a:gd name="T7" fmla="*/ 113 h 146"/>
                <a:gd name="T8" fmla="*/ 36 w 257"/>
                <a:gd name="T9" fmla="*/ 99 h 146"/>
                <a:gd name="T10" fmla="*/ 36 w 257"/>
                <a:gd name="T11" fmla="*/ 99 h 146"/>
                <a:gd name="T12" fmla="*/ 60 w 257"/>
                <a:gd name="T13" fmla="*/ 72 h 146"/>
                <a:gd name="T14" fmla="*/ 73 w 257"/>
                <a:gd name="T15" fmla="*/ 58 h 146"/>
                <a:gd name="T16" fmla="*/ 82 w 257"/>
                <a:gd name="T17" fmla="*/ 52 h 146"/>
                <a:gd name="T18" fmla="*/ 89 w 257"/>
                <a:gd name="T19" fmla="*/ 48 h 146"/>
                <a:gd name="T20" fmla="*/ 89 w 257"/>
                <a:gd name="T21" fmla="*/ 48 h 146"/>
                <a:gd name="T22" fmla="*/ 103 w 257"/>
                <a:gd name="T23" fmla="*/ 39 h 146"/>
                <a:gd name="T24" fmla="*/ 117 w 257"/>
                <a:gd name="T25" fmla="*/ 31 h 146"/>
                <a:gd name="T26" fmla="*/ 124 w 257"/>
                <a:gd name="T27" fmla="*/ 27 h 146"/>
                <a:gd name="T28" fmla="*/ 130 w 257"/>
                <a:gd name="T29" fmla="*/ 23 h 146"/>
                <a:gd name="T30" fmla="*/ 138 w 257"/>
                <a:gd name="T31" fmla="*/ 21 h 146"/>
                <a:gd name="T32" fmla="*/ 147 w 257"/>
                <a:gd name="T33" fmla="*/ 20 h 146"/>
                <a:gd name="T34" fmla="*/ 147 w 257"/>
                <a:gd name="T35" fmla="*/ 20 h 146"/>
                <a:gd name="T36" fmla="*/ 163 w 257"/>
                <a:gd name="T37" fmla="*/ 18 h 146"/>
                <a:gd name="T38" fmla="*/ 176 w 257"/>
                <a:gd name="T39" fmla="*/ 15 h 146"/>
                <a:gd name="T40" fmla="*/ 188 w 257"/>
                <a:gd name="T41" fmla="*/ 11 h 146"/>
                <a:gd name="T42" fmla="*/ 196 w 257"/>
                <a:gd name="T43" fmla="*/ 8 h 146"/>
                <a:gd name="T44" fmla="*/ 196 w 257"/>
                <a:gd name="T45" fmla="*/ 8 h 146"/>
                <a:gd name="T46" fmla="*/ 201 w 257"/>
                <a:gd name="T47" fmla="*/ 6 h 146"/>
                <a:gd name="T48" fmla="*/ 203 w 257"/>
                <a:gd name="T49" fmla="*/ 3 h 146"/>
                <a:gd name="T50" fmla="*/ 206 w 257"/>
                <a:gd name="T51" fmla="*/ 3 h 146"/>
                <a:gd name="T52" fmla="*/ 219 w 257"/>
                <a:gd name="T53" fmla="*/ 5 h 146"/>
                <a:gd name="T54" fmla="*/ 219 w 257"/>
                <a:gd name="T55" fmla="*/ 5 h 146"/>
                <a:gd name="T56" fmla="*/ 227 w 257"/>
                <a:gd name="T57" fmla="*/ 5 h 146"/>
                <a:gd name="T58" fmla="*/ 235 w 257"/>
                <a:gd name="T59" fmla="*/ 5 h 146"/>
                <a:gd name="T60" fmla="*/ 246 w 257"/>
                <a:gd name="T61" fmla="*/ 3 h 146"/>
                <a:gd name="T62" fmla="*/ 255 w 257"/>
                <a:gd name="T63" fmla="*/ 1 h 146"/>
                <a:gd name="T64" fmla="*/ 257 w 257"/>
                <a:gd name="T65" fmla="*/ 0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146">
                  <a:moveTo>
                    <a:pt x="0" y="146"/>
                  </a:moveTo>
                  <a:lnTo>
                    <a:pt x="0" y="146"/>
                  </a:lnTo>
                  <a:lnTo>
                    <a:pt x="14" y="128"/>
                  </a:lnTo>
                  <a:lnTo>
                    <a:pt x="25" y="113"/>
                  </a:lnTo>
                  <a:lnTo>
                    <a:pt x="36" y="99"/>
                  </a:lnTo>
                  <a:lnTo>
                    <a:pt x="60" y="72"/>
                  </a:lnTo>
                  <a:lnTo>
                    <a:pt x="73" y="58"/>
                  </a:lnTo>
                  <a:lnTo>
                    <a:pt x="82" y="52"/>
                  </a:lnTo>
                  <a:lnTo>
                    <a:pt x="89" y="48"/>
                  </a:lnTo>
                  <a:lnTo>
                    <a:pt x="103" y="39"/>
                  </a:lnTo>
                  <a:lnTo>
                    <a:pt x="117" y="31"/>
                  </a:lnTo>
                  <a:lnTo>
                    <a:pt x="124" y="27"/>
                  </a:lnTo>
                  <a:lnTo>
                    <a:pt x="130" y="23"/>
                  </a:lnTo>
                  <a:lnTo>
                    <a:pt x="138" y="21"/>
                  </a:lnTo>
                  <a:lnTo>
                    <a:pt x="147" y="20"/>
                  </a:lnTo>
                  <a:lnTo>
                    <a:pt x="163" y="18"/>
                  </a:lnTo>
                  <a:lnTo>
                    <a:pt x="176" y="15"/>
                  </a:lnTo>
                  <a:lnTo>
                    <a:pt x="188" y="11"/>
                  </a:lnTo>
                  <a:lnTo>
                    <a:pt x="196" y="8"/>
                  </a:lnTo>
                  <a:lnTo>
                    <a:pt x="201" y="6"/>
                  </a:lnTo>
                  <a:lnTo>
                    <a:pt x="203" y="3"/>
                  </a:lnTo>
                  <a:lnTo>
                    <a:pt x="206" y="3"/>
                  </a:lnTo>
                  <a:lnTo>
                    <a:pt x="219" y="5"/>
                  </a:lnTo>
                  <a:lnTo>
                    <a:pt x="227" y="5"/>
                  </a:lnTo>
                  <a:lnTo>
                    <a:pt x="235" y="5"/>
                  </a:lnTo>
                  <a:lnTo>
                    <a:pt x="246" y="3"/>
                  </a:lnTo>
                  <a:lnTo>
                    <a:pt x="255" y="1"/>
                  </a:lnTo>
                  <a:lnTo>
                    <a:pt x="257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8" name="Freeform 2327"/>
            <p:cNvSpPr>
              <a:spLocks/>
            </p:cNvSpPr>
            <p:nvPr/>
          </p:nvSpPr>
          <p:spPr bwMode="auto">
            <a:xfrm>
              <a:off x="3287" y="1588"/>
              <a:ext cx="238" cy="131"/>
            </a:xfrm>
            <a:custGeom>
              <a:avLst/>
              <a:gdLst>
                <a:gd name="T0" fmla="*/ 0 w 238"/>
                <a:gd name="T1" fmla="*/ 131 h 131"/>
                <a:gd name="T2" fmla="*/ 0 w 238"/>
                <a:gd name="T3" fmla="*/ 131 h 131"/>
                <a:gd name="T4" fmla="*/ 6 w 238"/>
                <a:gd name="T5" fmla="*/ 123 h 131"/>
                <a:gd name="T6" fmla="*/ 25 w 238"/>
                <a:gd name="T7" fmla="*/ 103 h 131"/>
                <a:gd name="T8" fmla="*/ 25 w 238"/>
                <a:gd name="T9" fmla="*/ 103 h 131"/>
                <a:gd name="T10" fmla="*/ 34 w 238"/>
                <a:gd name="T11" fmla="*/ 92 h 131"/>
                <a:gd name="T12" fmla="*/ 42 w 238"/>
                <a:gd name="T13" fmla="*/ 81 h 131"/>
                <a:gd name="T14" fmla="*/ 49 w 238"/>
                <a:gd name="T15" fmla="*/ 71 h 131"/>
                <a:gd name="T16" fmla="*/ 53 w 238"/>
                <a:gd name="T17" fmla="*/ 66 h 131"/>
                <a:gd name="T18" fmla="*/ 58 w 238"/>
                <a:gd name="T19" fmla="*/ 62 h 131"/>
                <a:gd name="T20" fmla="*/ 58 w 238"/>
                <a:gd name="T21" fmla="*/ 62 h 131"/>
                <a:gd name="T22" fmla="*/ 79 w 238"/>
                <a:gd name="T23" fmla="*/ 47 h 131"/>
                <a:gd name="T24" fmla="*/ 90 w 238"/>
                <a:gd name="T25" fmla="*/ 39 h 131"/>
                <a:gd name="T26" fmla="*/ 103 w 238"/>
                <a:gd name="T27" fmla="*/ 34 h 131"/>
                <a:gd name="T28" fmla="*/ 103 w 238"/>
                <a:gd name="T29" fmla="*/ 34 h 131"/>
                <a:gd name="T30" fmla="*/ 115 w 238"/>
                <a:gd name="T31" fmla="*/ 29 h 131"/>
                <a:gd name="T32" fmla="*/ 129 w 238"/>
                <a:gd name="T33" fmla="*/ 24 h 131"/>
                <a:gd name="T34" fmla="*/ 159 w 238"/>
                <a:gd name="T35" fmla="*/ 14 h 131"/>
                <a:gd name="T36" fmla="*/ 159 w 238"/>
                <a:gd name="T37" fmla="*/ 14 h 131"/>
                <a:gd name="T38" fmla="*/ 182 w 238"/>
                <a:gd name="T39" fmla="*/ 7 h 131"/>
                <a:gd name="T40" fmla="*/ 192 w 238"/>
                <a:gd name="T41" fmla="*/ 5 h 131"/>
                <a:gd name="T42" fmla="*/ 202 w 238"/>
                <a:gd name="T43" fmla="*/ 4 h 131"/>
                <a:gd name="T44" fmla="*/ 202 w 238"/>
                <a:gd name="T45" fmla="*/ 4 h 131"/>
                <a:gd name="T46" fmla="*/ 221 w 238"/>
                <a:gd name="T47" fmla="*/ 4 h 131"/>
                <a:gd name="T48" fmla="*/ 231 w 238"/>
                <a:gd name="T49" fmla="*/ 1 h 131"/>
                <a:gd name="T50" fmla="*/ 231 w 238"/>
                <a:gd name="T51" fmla="*/ 1 h 131"/>
                <a:gd name="T52" fmla="*/ 238 w 238"/>
                <a:gd name="T53" fmla="*/ 0 h 1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38" h="131">
                  <a:moveTo>
                    <a:pt x="0" y="131"/>
                  </a:moveTo>
                  <a:lnTo>
                    <a:pt x="0" y="131"/>
                  </a:lnTo>
                  <a:lnTo>
                    <a:pt x="6" y="123"/>
                  </a:lnTo>
                  <a:lnTo>
                    <a:pt x="25" y="103"/>
                  </a:lnTo>
                  <a:lnTo>
                    <a:pt x="34" y="92"/>
                  </a:lnTo>
                  <a:lnTo>
                    <a:pt x="42" y="81"/>
                  </a:lnTo>
                  <a:lnTo>
                    <a:pt x="49" y="71"/>
                  </a:lnTo>
                  <a:lnTo>
                    <a:pt x="53" y="66"/>
                  </a:lnTo>
                  <a:lnTo>
                    <a:pt x="58" y="62"/>
                  </a:lnTo>
                  <a:lnTo>
                    <a:pt x="79" y="47"/>
                  </a:lnTo>
                  <a:lnTo>
                    <a:pt x="90" y="39"/>
                  </a:lnTo>
                  <a:lnTo>
                    <a:pt x="103" y="34"/>
                  </a:lnTo>
                  <a:lnTo>
                    <a:pt x="115" y="29"/>
                  </a:lnTo>
                  <a:lnTo>
                    <a:pt x="129" y="24"/>
                  </a:lnTo>
                  <a:lnTo>
                    <a:pt x="159" y="14"/>
                  </a:lnTo>
                  <a:lnTo>
                    <a:pt x="182" y="7"/>
                  </a:lnTo>
                  <a:lnTo>
                    <a:pt x="192" y="5"/>
                  </a:lnTo>
                  <a:lnTo>
                    <a:pt x="202" y="4"/>
                  </a:lnTo>
                  <a:lnTo>
                    <a:pt x="221" y="4"/>
                  </a:lnTo>
                  <a:lnTo>
                    <a:pt x="231" y="1"/>
                  </a:lnTo>
                  <a:lnTo>
                    <a:pt x="238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9" name="Freeform 2328"/>
            <p:cNvSpPr>
              <a:spLocks/>
            </p:cNvSpPr>
            <p:nvPr/>
          </p:nvSpPr>
          <p:spPr bwMode="auto">
            <a:xfrm>
              <a:off x="3294" y="1649"/>
              <a:ext cx="40" cy="35"/>
            </a:xfrm>
            <a:custGeom>
              <a:avLst/>
              <a:gdLst>
                <a:gd name="T0" fmla="*/ 0 w 40"/>
                <a:gd name="T1" fmla="*/ 35 h 35"/>
                <a:gd name="T2" fmla="*/ 0 w 40"/>
                <a:gd name="T3" fmla="*/ 35 h 35"/>
                <a:gd name="T4" fmla="*/ 10 w 40"/>
                <a:gd name="T5" fmla="*/ 27 h 35"/>
                <a:gd name="T6" fmla="*/ 18 w 40"/>
                <a:gd name="T7" fmla="*/ 21 h 35"/>
                <a:gd name="T8" fmla="*/ 25 w 40"/>
                <a:gd name="T9" fmla="*/ 15 h 35"/>
                <a:gd name="T10" fmla="*/ 25 w 40"/>
                <a:gd name="T11" fmla="*/ 15 h 35"/>
                <a:gd name="T12" fmla="*/ 40 w 40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5">
                  <a:moveTo>
                    <a:pt x="0" y="35"/>
                  </a:moveTo>
                  <a:lnTo>
                    <a:pt x="0" y="35"/>
                  </a:lnTo>
                  <a:lnTo>
                    <a:pt x="10" y="27"/>
                  </a:lnTo>
                  <a:lnTo>
                    <a:pt x="18" y="21"/>
                  </a:lnTo>
                  <a:lnTo>
                    <a:pt x="25" y="15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60" name="Freeform 2329"/>
            <p:cNvSpPr>
              <a:spLocks/>
            </p:cNvSpPr>
            <p:nvPr/>
          </p:nvSpPr>
          <p:spPr bwMode="auto">
            <a:xfrm>
              <a:off x="3299" y="1598"/>
              <a:ext cx="116" cy="58"/>
            </a:xfrm>
            <a:custGeom>
              <a:avLst/>
              <a:gdLst>
                <a:gd name="T0" fmla="*/ 0 w 116"/>
                <a:gd name="T1" fmla="*/ 58 h 58"/>
                <a:gd name="T2" fmla="*/ 0 w 116"/>
                <a:gd name="T3" fmla="*/ 58 h 58"/>
                <a:gd name="T4" fmla="*/ 10 w 116"/>
                <a:gd name="T5" fmla="*/ 53 h 58"/>
                <a:gd name="T6" fmla="*/ 32 w 116"/>
                <a:gd name="T7" fmla="*/ 42 h 58"/>
                <a:gd name="T8" fmla="*/ 32 w 116"/>
                <a:gd name="T9" fmla="*/ 42 h 58"/>
                <a:gd name="T10" fmla="*/ 44 w 116"/>
                <a:gd name="T11" fmla="*/ 35 h 58"/>
                <a:gd name="T12" fmla="*/ 52 w 116"/>
                <a:gd name="T13" fmla="*/ 29 h 58"/>
                <a:gd name="T14" fmla="*/ 61 w 116"/>
                <a:gd name="T15" fmla="*/ 21 h 58"/>
                <a:gd name="T16" fmla="*/ 73 w 116"/>
                <a:gd name="T17" fmla="*/ 14 h 58"/>
                <a:gd name="T18" fmla="*/ 73 w 116"/>
                <a:gd name="T19" fmla="*/ 14 h 58"/>
                <a:gd name="T20" fmla="*/ 87 w 116"/>
                <a:gd name="T21" fmla="*/ 9 h 58"/>
                <a:gd name="T22" fmla="*/ 101 w 116"/>
                <a:gd name="T23" fmla="*/ 4 h 58"/>
                <a:gd name="T24" fmla="*/ 116 w 116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6" h="58">
                  <a:moveTo>
                    <a:pt x="0" y="58"/>
                  </a:moveTo>
                  <a:lnTo>
                    <a:pt x="0" y="58"/>
                  </a:lnTo>
                  <a:lnTo>
                    <a:pt x="10" y="53"/>
                  </a:lnTo>
                  <a:lnTo>
                    <a:pt x="32" y="42"/>
                  </a:lnTo>
                  <a:lnTo>
                    <a:pt x="44" y="35"/>
                  </a:lnTo>
                  <a:lnTo>
                    <a:pt x="52" y="29"/>
                  </a:lnTo>
                  <a:lnTo>
                    <a:pt x="61" y="21"/>
                  </a:lnTo>
                  <a:lnTo>
                    <a:pt x="73" y="14"/>
                  </a:lnTo>
                  <a:lnTo>
                    <a:pt x="87" y="9"/>
                  </a:lnTo>
                  <a:lnTo>
                    <a:pt x="101" y="4"/>
                  </a:lnTo>
                  <a:lnTo>
                    <a:pt x="11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61" name="Freeform 2330"/>
            <p:cNvSpPr>
              <a:spLocks/>
            </p:cNvSpPr>
            <p:nvPr/>
          </p:nvSpPr>
          <p:spPr bwMode="auto">
            <a:xfrm>
              <a:off x="3345" y="1562"/>
              <a:ext cx="116" cy="32"/>
            </a:xfrm>
            <a:custGeom>
              <a:avLst/>
              <a:gdLst>
                <a:gd name="T0" fmla="*/ 116 w 116"/>
                <a:gd name="T1" fmla="*/ 1 h 32"/>
                <a:gd name="T2" fmla="*/ 116 w 116"/>
                <a:gd name="T3" fmla="*/ 1 h 32"/>
                <a:gd name="T4" fmla="*/ 114 w 116"/>
                <a:gd name="T5" fmla="*/ 1 h 32"/>
                <a:gd name="T6" fmla="*/ 108 w 116"/>
                <a:gd name="T7" fmla="*/ 0 h 32"/>
                <a:gd name="T8" fmla="*/ 100 w 116"/>
                <a:gd name="T9" fmla="*/ 0 h 32"/>
                <a:gd name="T10" fmla="*/ 95 w 116"/>
                <a:gd name="T11" fmla="*/ 1 h 32"/>
                <a:gd name="T12" fmla="*/ 88 w 116"/>
                <a:gd name="T13" fmla="*/ 4 h 32"/>
                <a:gd name="T14" fmla="*/ 88 w 116"/>
                <a:gd name="T15" fmla="*/ 4 h 32"/>
                <a:gd name="T16" fmla="*/ 63 w 116"/>
                <a:gd name="T17" fmla="*/ 12 h 32"/>
                <a:gd name="T18" fmla="*/ 42 w 116"/>
                <a:gd name="T19" fmla="*/ 19 h 32"/>
                <a:gd name="T20" fmla="*/ 42 w 116"/>
                <a:gd name="T21" fmla="*/ 19 h 32"/>
                <a:gd name="T22" fmla="*/ 30 w 116"/>
                <a:gd name="T23" fmla="*/ 21 h 32"/>
                <a:gd name="T24" fmla="*/ 16 w 116"/>
                <a:gd name="T25" fmla="*/ 26 h 32"/>
                <a:gd name="T26" fmla="*/ 0 w 116"/>
                <a:gd name="T27" fmla="*/ 32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6" h="32">
                  <a:moveTo>
                    <a:pt x="116" y="1"/>
                  </a:moveTo>
                  <a:lnTo>
                    <a:pt x="116" y="1"/>
                  </a:lnTo>
                  <a:lnTo>
                    <a:pt x="114" y="1"/>
                  </a:lnTo>
                  <a:lnTo>
                    <a:pt x="108" y="0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88" y="4"/>
                  </a:lnTo>
                  <a:lnTo>
                    <a:pt x="63" y="12"/>
                  </a:lnTo>
                  <a:lnTo>
                    <a:pt x="42" y="19"/>
                  </a:lnTo>
                  <a:lnTo>
                    <a:pt x="30" y="21"/>
                  </a:lnTo>
                  <a:lnTo>
                    <a:pt x="16" y="26"/>
                  </a:lnTo>
                  <a:lnTo>
                    <a:pt x="0" y="3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081" name="Group 2614"/>
          <p:cNvGrpSpPr>
            <a:grpSpLocks/>
          </p:cNvGrpSpPr>
          <p:nvPr/>
        </p:nvGrpSpPr>
        <p:grpSpPr bwMode="auto">
          <a:xfrm>
            <a:off x="7121525" y="219075"/>
            <a:ext cx="1362075" cy="2155825"/>
            <a:chOff x="4486" y="138"/>
            <a:chExt cx="858" cy="1358"/>
          </a:xfrm>
        </p:grpSpPr>
        <p:grpSp>
          <p:nvGrpSpPr>
            <p:cNvPr id="3176" name="Group 2333"/>
            <p:cNvGrpSpPr>
              <a:grpSpLocks/>
            </p:cNvGrpSpPr>
            <p:nvPr/>
          </p:nvGrpSpPr>
          <p:grpSpPr bwMode="auto">
            <a:xfrm>
              <a:off x="4486" y="138"/>
              <a:ext cx="858" cy="1358"/>
              <a:chOff x="1586" y="1442"/>
              <a:chExt cx="617" cy="977"/>
            </a:xfrm>
          </p:grpSpPr>
          <p:sp>
            <p:nvSpPr>
              <p:cNvPr id="3178" name="Freeform 2334"/>
              <p:cNvSpPr>
                <a:spLocks/>
              </p:cNvSpPr>
              <p:nvPr/>
            </p:nvSpPr>
            <p:spPr bwMode="auto">
              <a:xfrm>
                <a:off x="1768" y="1898"/>
                <a:ext cx="430" cy="365"/>
              </a:xfrm>
              <a:custGeom>
                <a:avLst/>
                <a:gdLst>
                  <a:gd name="T0" fmla="*/ 176 w 410"/>
                  <a:gd name="T1" fmla="*/ 110 h 348"/>
                  <a:gd name="T2" fmla="*/ 166 w 410"/>
                  <a:gd name="T3" fmla="*/ 105 h 348"/>
                  <a:gd name="T4" fmla="*/ 158 w 410"/>
                  <a:gd name="T5" fmla="*/ 116 h 348"/>
                  <a:gd name="T6" fmla="*/ 167 w 410"/>
                  <a:gd name="T7" fmla="*/ 144 h 348"/>
                  <a:gd name="T8" fmla="*/ 187 w 410"/>
                  <a:gd name="T9" fmla="*/ 153 h 348"/>
                  <a:gd name="T10" fmla="*/ 200 w 410"/>
                  <a:gd name="T11" fmla="*/ 153 h 348"/>
                  <a:gd name="T12" fmla="*/ 211 w 410"/>
                  <a:gd name="T13" fmla="*/ 133 h 348"/>
                  <a:gd name="T14" fmla="*/ 217 w 410"/>
                  <a:gd name="T15" fmla="*/ 101 h 348"/>
                  <a:gd name="T16" fmla="*/ 211 w 410"/>
                  <a:gd name="T17" fmla="*/ 69 h 348"/>
                  <a:gd name="T18" fmla="*/ 191 w 410"/>
                  <a:gd name="T19" fmla="*/ 43 h 348"/>
                  <a:gd name="T20" fmla="*/ 155 w 410"/>
                  <a:gd name="T21" fmla="*/ 16 h 348"/>
                  <a:gd name="T22" fmla="*/ 124 w 410"/>
                  <a:gd name="T23" fmla="*/ 15 h 348"/>
                  <a:gd name="T24" fmla="*/ 94 w 410"/>
                  <a:gd name="T25" fmla="*/ 30 h 348"/>
                  <a:gd name="T26" fmla="*/ 67 w 410"/>
                  <a:gd name="T27" fmla="*/ 52 h 348"/>
                  <a:gd name="T28" fmla="*/ 48 w 410"/>
                  <a:gd name="T29" fmla="*/ 80 h 348"/>
                  <a:gd name="T30" fmla="*/ 22 w 410"/>
                  <a:gd name="T31" fmla="*/ 145 h 348"/>
                  <a:gd name="T32" fmla="*/ 12 w 410"/>
                  <a:gd name="T33" fmla="*/ 201 h 348"/>
                  <a:gd name="T34" fmla="*/ 19 w 410"/>
                  <a:gd name="T35" fmla="*/ 233 h 348"/>
                  <a:gd name="T36" fmla="*/ 46 w 410"/>
                  <a:gd name="T37" fmla="*/ 269 h 348"/>
                  <a:gd name="T38" fmla="*/ 88 w 410"/>
                  <a:gd name="T39" fmla="*/ 308 h 348"/>
                  <a:gd name="T40" fmla="*/ 121 w 410"/>
                  <a:gd name="T41" fmla="*/ 323 h 348"/>
                  <a:gd name="T42" fmla="*/ 174 w 410"/>
                  <a:gd name="T43" fmla="*/ 349 h 348"/>
                  <a:gd name="T44" fmla="*/ 214 w 410"/>
                  <a:gd name="T45" fmla="*/ 357 h 348"/>
                  <a:gd name="T46" fmla="*/ 275 w 410"/>
                  <a:gd name="T47" fmla="*/ 351 h 348"/>
                  <a:gd name="T48" fmla="*/ 316 w 410"/>
                  <a:gd name="T49" fmla="*/ 344 h 348"/>
                  <a:gd name="T50" fmla="*/ 391 w 410"/>
                  <a:gd name="T51" fmla="*/ 312 h 348"/>
                  <a:gd name="T52" fmla="*/ 409 w 410"/>
                  <a:gd name="T53" fmla="*/ 305 h 348"/>
                  <a:gd name="T54" fmla="*/ 332 w 410"/>
                  <a:gd name="T55" fmla="*/ 342 h 348"/>
                  <a:gd name="T56" fmla="*/ 281 w 410"/>
                  <a:gd name="T57" fmla="*/ 358 h 348"/>
                  <a:gd name="T58" fmla="*/ 228 w 410"/>
                  <a:gd name="T59" fmla="*/ 364 h 348"/>
                  <a:gd name="T60" fmla="*/ 185 w 410"/>
                  <a:gd name="T61" fmla="*/ 363 h 348"/>
                  <a:gd name="T62" fmla="*/ 124 w 410"/>
                  <a:gd name="T63" fmla="*/ 341 h 348"/>
                  <a:gd name="T64" fmla="*/ 83 w 410"/>
                  <a:gd name="T65" fmla="*/ 320 h 348"/>
                  <a:gd name="T66" fmla="*/ 46 w 410"/>
                  <a:gd name="T67" fmla="*/ 288 h 348"/>
                  <a:gd name="T68" fmla="*/ 8 w 410"/>
                  <a:gd name="T69" fmla="*/ 241 h 348"/>
                  <a:gd name="T70" fmla="*/ 0 w 410"/>
                  <a:gd name="T71" fmla="*/ 205 h 348"/>
                  <a:gd name="T72" fmla="*/ 6 w 410"/>
                  <a:gd name="T73" fmla="*/ 156 h 348"/>
                  <a:gd name="T74" fmla="*/ 28 w 410"/>
                  <a:gd name="T75" fmla="*/ 89 h 348"/>
                  <a:gd name="T76" fmla="*/ 55 w 410"/>
                  <a:gd name="T77" fmla="*/ 48 h 348"/>
                  <a:gd name="T78" fmla="*/ 82 w 410"/>
                  <a:gd name="T79" fmla="*/ 24 h 348"/>
                  <a:gd name="T80" fmla="*/ 113 w 410"/>
                  <a:gd name="T81" fmla="*/ 4 h 348"/>
                  <a:gd name="T82" fmla="*/ 146 w 410"/>
                  <a:gd name="T83" fmla="*/ 0 h 348"/>
                  <a:gd name="T84" fmla="*/ 176 w 410"/>
                  <a:gd name="T85" fmla="*/ 13 h 348"/>
                  <a:gd name="T86" fmla="*/ 203 w 410"/>
                  <a:gd name="T87" fmla="*/ 37 h 348"/>
                  <a:gd name="T88" fmla="*/ 224 w 410"/>
                  <a:gd name="T89" fmla="*/ 67 h 348"/>
                  <a:gd name="T90" fmla="*/ 231 w 410"/>
                  <a:gd name="T91" fmla="*/ 105 h 348"/>
                  <a:gd name="T92" fmla="*/ 222 w 410"/>
                  <a:gd name="T93" fmla="*/ 142 h 348"/>
                  <a:gd name="T94" fmla="*/ 209 w 410"/>
                  <a:gd name="T95" fmla="*/ 164 h 348"/>
                  <a:gd name="T96" fmla="*/ 193 w 410"/>
                  <a:gd name="T97" fmla="*/ 167 h 348"/>
                  <a:gd name="T98" fmla="*/ 162 w 410"/>
                  <a:gd name="T99" fmla="*/ 156 h 348"/>
                  <a:gd name="T100" fmla="*/ 150 w 410"/>
                  <a:gd name="T101" fmla="*/ 139 h 348"/>
                  <a:gd name="T102" fmla="*/ 146 w 410"/>
                  <a:gd name="T103" fmla="*/ 113 h 348"/>
                  <a:gd name="T104" fmla="*/ 153 w 410"/>
                  <a:gd name="T105" fmla="*/ 96 h 348"/>
                  <a:gd name="T106" fmla="*/ 167 w 410"/>
                  <a:gd name="T107" fmla="*/ 93 h 348"/>
                  <a:gd name="T108" fmla="*/ 190 w 410"/>
                  <a:gd name="T109" fmla="*/ 107 h 34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0" h="348">
                    <a:moveTo>
                      <a:pt x="181" y="102"/>
                    </a:moveTo>
                    <a:lnTo>
                      <a:pt x="173" y="110"/>
                    </a:lnTo>
                    <a:lnTo>
                      <a:pt x="168" y="105"/>
                    </a:lnTo>
                    <a:lnTo>
                      <a:pt x="164" y="102"/>
                    </a:lnTo>
                    <a:lnTo>
                      <a:pt x="160" y="100"/>
                    </a:lnTo>
                    <a:lnTo>
                      <a:pt x="158" y="100"/>
                    </a:lnTo>
                    <a:lnTo>
                      <a:pt x="155" y="101"/>
                    </a:lnTo>
                    <a:lnTo>
                      <a:pt x="154" y="103"/>
                    </a:lnTo>
                    <a:lnTo>
                      <a:pt x="151" y="111"/>
                    </a:lnTo>
                    <a:lnTo>
                      <a:pt x="153" y="120"/>
                    </a:lnTo>
                    <a:lnTo>
                      <a:pt x="155" y="130"/>
                    </a:lnTo>
                    <a:lnTo>
                      <a:pt x="159" y="137"/>
                    </a:lnTo>
                    <a:lnTo>
                      <a:pt x="161" y="140"/>
                    </a:lnTo>
                    <a:lnTo>
                      <a:pt x="165" y="142"/>
                    </a:lnTo>
                    <a:lnTo>
                      <a:pt x="178" y="146"/>
                    </a:lnTo>
                    <a:lnTo>
                      <a:pt x="185" y="147"/>
                    </a:lnTo>
                    <a:lnTo>
                      <a:pt x="189" y="147"/>
                    </a:lnTo>
                    <a:lnTo>
                      <a:pt x="191" y="146"/>
                    </a:lnTo>
                    <a:lnTo>
                      <a:pt x="195" y="142"/>
                    </a:lnTo>
                    <a:lnTo>
                      <a:pt x="197" y="137"/>
                    </a:lnTo>
                    <a:lnTo>
                      <a:pt x="201" y="127"/>
                    </a:lnTo>
                    <a:lnTo>
                      <a:pt x="205" y="117"/>
                    </a:lnTo>
                    <a:lnTo>
                      <a:pt x="206" y="107"/>
                    </a:lnTo>
                    <a:lnTo>
                      <a:pt x="207" y="96"/>
                    </a:lnTo>
                    <a:lnTo>
                      <a:pt x="207" y="86"/>
                    </a:lnTo>
                    <a:lnTo>
                      <a:pt x="205" y="76"/>
                    </a:lnTo>
                    <a:lnTo>
                      <a:pt x="201" y="66"/>
                    </a:lnTo>
                    <a:lnTo>
                      <a:pt x="196" y="57"/>
                    </a:lnTo>
                    <a:lnTo>
                      <a:pt x="190" y="49"/>
                    </a:lnTo>
                    <a:lnTo>
                      <a:pt x="182" y="41"/>
                    </a:lnTo>
                    <a:lnTo>
                      <a:pt x="166" y="26"/>
                    </a:lnTo>
                    <a:lnTo>
                      <a:pt x="158" y="20"/>
                    </a:lnTo>
                    <a:lnTo>
                      <a:pt x="148" y="15"/>
                    </a:lnTo>
                    <a:lnTo>
                      <a:pt x="138" y="13"/>
                    </a:lnTo>
                    <a:lnTo>
                      <a:pt x="128" y="13"/>
                    </a:lnTo>
                    <a:lnTo>
                      <a:pt x="118" y="14"/>
                    </a:lnTo>
                    <a:lnTo>
                      <a:pt x="109" y="18"/>
                    </a:lnTo>
                    <a:lnTo>
                      <a:pt x="99" y="23"/>
                    </a:lnTo>
                    <a:lnTo>
                      <a:pt x="90" y="29"/>
                    </a:lnTo>
                    <a:lnTo>
                      <a:pt x="81" y="35"/>
                    </a:lnTo>
                    <a:lnTo>
                      <a:pt x="73" y="43"/>
                    </a:lnTo>
                    <a:lnTo>
                      <a:pt x="64" y="50"/>
                    </a:lnTo>
                    <a:lnTo>
                      <a:pt x="58" y="57"/>
                    </a:lnTo>
                    <a:lnTo>
                      <a:pt x="52" y="67"/>
                    </a:lnTo>
                    <a:lnTo>
                      <a:pt x="46" y="76"/>
                    </a:lnTo>
                    <a:lnTo>
                      <a:pt x="36" y="96"/>
                    </a:lnTo>
                    <a:lnTo>
                      <a:pt x="28" y="116"/>
                    </a:lnTo>
                    <a:lnTo>
                      <a:pt x="21" y="138"/>
                    </a:lnTo>
                    <a:lnTo>
                      <a:pt x="16" y="159"/>
                    </a:lnTo>
                    <a:lnTo>
                      <a:pt x="12" y="182"/>
                    </a:lnTo>
                    <a:lnTo>
                      <a:pt x="11" y="192"/>
                    </a:lnTo>
                    <a:lnTo>
                      <a:pt x="12" y="203"/>
                    </a:lnTo>
                    <a:lnTo>
                      <a:pt x="15" y="213"/>
                    </a:lnTo>
                    <a:lnTo>
                      <a:pt x="18" y="222"/>
                    </a:lnTo>
                    <a:lnTo>
                      <a:pt x="23" y="230"/>
                    </a:lnTo>
                    <a:lnTo>
                      <a:pt x="30" y="240"/>
                    </a:lnTo>
                    <a:lnTo>
                      <a:pt x="44" y="256"/>
                    </a:lnTo>
                    <a:lnTo>
                      <a:pt x="59" y="272"/>
                    </a:lnTo>
                    <a:lnTo>
                      <a:pt x="76" y="287"/>
                    </a:lnTo>
                    <a:lnTo>
                      <a:pt x="84" y="294"/>
                    </a:lnTo>
                    <a:lnTo>
                      <a:pt x="94" y="299"/>
                    </a:lnTo>
                    <a:lnTo>
                      <a:pt x="105" y="304"/>
                    </a:lnTo>
                    <a:lnTo>
                      <a:pt x="115" y="308"/>
                    </a:lnTo>
                    <a:lnTo>
                      <a:pt x="132" y="318"/>
                    </a:lnTo>
                    <a:lnTo>
                      <a:pt x="149" y="327"/>
                    </a:lnTo>
                    <a:lnTo>
                      <a:pt x="166" y="333"/>
                    </a:lnTo>
                    <a:lnTo>
                      <a:pt x="185" y="338"/>
                    </a:lnTo>
                    <a:lnTo>
                      <a:pt x="194" y="340"/>
                    </a:lnTo>
                    <a:lnTo>
                      <a:pt x="204" y="340"/>
                    </a:lnTo>
                    <a:lnTo>
                      <a:pt x="224" y="338"/>
                    </a:lnTo>
                    <a:lnTo>
                      <a:pt x="242" y="336"/>
                    </a:lnTo>
                    <a:lnTo>
                      <a:pt x="262" y="335"/>
                    </a:lnTo>
                    <a:lnTo>
                      <a:pt x="272" y="335"/>
                    </a:lnTo>
                    <a:lnTo>
                      <a:pt x="282" y="332"/>
                    </a:lnTo>
                    <a:lnTo>
                      <a:pt x="301" y="328"/>
                    </a:lnTo>
                    <a:lnTo>
                      <a:pt x="319" y="321"/>
                    </a:lnTo>
                    <a:lnTo>
                      <a:pt x="337" y="313"/>
                    </a:lnTo>
                    <a:lnTo>
                      <a:pt x="373" y="297"/>
                    </a:lnTo>
                    <a:lnTo>
                      <a:pt x="391" y="290"/>
                    </a:lnTo>
                    <a:lnTo>
                      <a:pt x="410" y="285"/>
                    </a:lnTo>
                    <a:lnTo>
                      <a:pt x="390" y="291"/>
                    </a:lnTo>
                    <a:lnTo>
                      <a:pt x="373" y="300"/>
                    </a:lnTo>
                    <a:lnTo>
                      <a:pt x="335" y="317"/>
                    </a:lnTo>
                    <a:lnTo>
                      <a:pt x="317" y="326"/>
                    </a:lnTo>
                    <a:lnTo>
                      <a:pt x="298" y="333"/>
                    </a:lnTo>
                    <a:lnTo>
                      <a:pt x="278" y="338"/>
                    </a:lnTo>
                    <a:lnTo>
                      <a:pt x="268" y="341"/>
                    </a:lnTo>
                    <a:lnTo>
                      <a:pt x="258" y="342"/>
                    </a:lnTo>
                    <a:lnTo>
                      <a:pt x="237" y="345"/>
                    </a:lnTo>
                    <a:lnTo>
                      <a:pt x="217" y="347"/>
                    </a:lnTo>
                    <a:lnTo>
                      <a:pt x="197" y="348"/>
                    </a:lnTo>
                    <a:lnTo>
                      <a:pt x="186" y="348"/>
                    </a:lnTo>
                    <a:lnTo>
                      <a:pt x="176" y="346"/>
                    </a:lnTo>
                    <a:lnTo>
                      <a:pt x="155" y="341"/>
                    </a:lnTo>
                    <a:lnTo>
                      <a:pt x="136" y="333"/>
                    </a:lnTo>
                    <a:lnTo>
                      <a:pt x="118" y="325"/>
                    </a:lnTo>
                    <a:lnTo>
                      <a:pt x="99" y="315"/>
                    </a:lnTo>
                    <a:lnTo>
                      <a:pt x="89" y="311"/>
                    </a:lnTo>
                    <a:lnTo>
                      <a:pt x="79" y="305"/>
                    </a:lnTo>
                    <a:lnTo>
                      <a:pt x="71" y="299"/>
                    </a:lnTo>
                    <a:lnTo>
                      <a:pt x="61" y="291"/>
                    </a:lnTo>
                    <a:lnTo>
                      <a:pt x="44" y="275"/>
                    </a:lnTo>
                    <a:lnTo>
                      <a:pt x="30" y="258"/>
                    </a:lnTo>
                    <a:lnTo>
                      <a:pt x="15" y="240"/>
                    </a:lnTo>
                    <a:lnTo>
                      <a:pt x="8" y="230"/>
                    </a:lnTo>
                    <a:lnTo>
                      <a:pt x="3" y="219"/>
                    </a:lnTo>
                    <a:lnTo>
                      <a:pt x="0" y="207"/>
                    </a:lnTo>
                    <a:lnTo>
                      <a:pt x="0" y="195"/>
                    </a:lnTo>
                    <a:lnTo>
                      <a:pt x="0" y="183"/>
                    </a:lnTo>
                    <a:lnTo>
                      <a:pt x="1" y="172"/>
                    </a:lnTo>
                    <a:lnTo>
                      <a:pt x="6" y="149"/>
                    </a:lnTo>
                    <a:lnTo>
                      <a:pt x="11" y="127"/>
                    </a:lnTo>
                    <a:lnTo>
                      <a:pt x="18" y="106"/>
                    </a:lnTo>
                    <a:lnTo>
                      <a:pt x="27" y="85"/>
                    </a:lnTo>
                    <a:lnTo>
                      <a:pt x="38" y="65"/>
                    </a:lnTo>
                    <a:lnTo>
                      <a:pt x="44" y="55"/>
                    </a:lnTo>
                    <a:lnTo>
                      <a:pt x="52" y="46"/>
                    </a:lnTo>
                    <a:lnTo>
                      <a:pt x="59" y="38"/>
                    </a:lnTo>
                    <a:lnTo>
                      <a:pt x="68" y="29"/>
                    </a:lnTo>
                    <a:lnTo>
                      <a:pt x="78" y="23"/>
                    </a:lnTo>
                    <a:lnTo>
                      <a:pt x="88" y="15"/>
                    </a:lnTo>
                    <a:lnTo>
                      <a:pt x="98" y="9"/>
                    </a:lnTo>
                    <a:lnTo>
                      <a:pt x="108" y="4"/>
                    </a:lnTo>
                    <a:lnTo>
                      <a:pt x="120" y="2"/>
                    </a:lnTo>
                    <a:lnTo>
                      <a:pt x="133" y="0"/>
                    </a:lnTo>
                    <a:lnTo>
                      <a:pt x="139" y="0"/>
                    </a:lnTo>
                    <a:lnTo>
                      <a:pt x="145" y="2"/>
                    </a:lnTo>
                    <a:lnTo>
                      <a:pt x="156" y="5"/>
                    </a:lnTo>
                    <a:lnTo>
                      <a:pt x="168" y="12"/>
                    </a:lnTo>
                    <a:lnTo>
                      <a:pt x="176" y="19"/>
                    </a:lnTo>
                    <a:lnTo>
                      <a:pt x="185" y="26"/>
                    </a:lnTo>
                    <a:lnTo>
                      <a:pt x="194" y="35"/>
                    </a:lnTo>
                    <a:lnTo>
                      <a:pt x="201" y="44"/>
                    </a:lnTo>
                    <a:lnTo>
                      <a:pt x="209" y="54"/>
                    </a:lnTo>
                    <a:lnTo>
                      <a:pt x="214" y="64"/>
                    </a:lnTo>
                    <a:lnTo>
                      <a:pt x="217" y="75"/>
                    </a:lnTo>
                    <a:lnTo>
                      <a:pt x="220" y="87"/>
                    </a:lnTo>
                    <a:lnTo>
                      <a:pt x="220" y="100"/>
                    </a:lnTo>
                    <a:lnTo>
                      <a:pt x="219" y="111"/>
                    </a:lnTo>
                    <a:lnTo>
                      <a:pt x="216" y="123"/>
                    </a:lnTo>
                    <a:lnTo>
                      <a:pt x="212" y="135"/>
                    </a:lnTo>
                    <a:lnTo>
                      <a:pt x="207" y="144"/>
                    </a:lnTo>
                    <a:lnTo>
                      <a:pt x="204" y="151"/>
                    </a:lnTo>
                    <a:lnTo>
                      <a:pt x="199" y="156"/>
                    </a:lnTo>
                    <a:lnTo>
                      <a:pt x="191" y="159"/>
                    </a:lnTo>
                    <a:lnTo>
                      <a:pt x="187" y="159"/>
                    </a:lnTo>
                    <a:lnTo>
                      <a:pt x="184" y="159"/>
                    </a:lnTo>
                    <a:lnTo>
                      <a:pt x="171" y="157"/>
                    </a:lnTo>
                    <a:lnTo>
                      <a:pt x="161" y="153"/>
                    </a:lnTo>
                    <a:lnTo>
                      <a:pt x="154" y="149"/>
                    </a:lnTo>
                    <a:lnTo>
                      <a:pt x="149" y="144"/>
                    </a:lnTo>
                    <a:lnTo>
                      <a:pt x="145" y="140"/>
                    </a:lnTo>
                    <a:lnTo>
                      <a:pt x="143" y="133"/>
                    </a:lnTo>
                    <a:lnTo>
                      <a:pt x="141" y="127"/>
                    </a:lnTo>
                    <a:lnTo>
                      <a:pt x="140" y="121"/>
                    </a:lnTo>
                    <a:lnTo>
                      <a:pt x="139" y="108"/>
                    </a:lnTo>
                    <a:lnTo>
                      <a:pt x="140" y="102"/>
                    </a:lnTo>
                    <a:lnTo>
                      <a:pt x="144" y="95"/>
                    </a:lnTo>
                    <a:lnTo>
                      <a:pt x="146" y="92"/>
                    </a:lnTo>
                    <a:lnTo>
                      <a:pt x="150" y="90"/>
                    </a:lnTo>
                    <a:lnTo>
                      <a:pt x="154" y="89"/>
                    </a:lnTo>
                    <a:lnTo>
                      <a:pt x="159" y="89"/>
                    </a:lnTo>
                    <a:lnTo>
                      <a:pt x="166" y="90"/>
                    </a:lnTo>
                    <a:lnTo>
                      <a:pt x="173" y="94"/>
                    </a:lnTo>
                    <a:lnTo>
                      <a:pt x="181" y="10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79" name="Freeform 2335"/>
              <p:cNvSpPr>
                <a:spLocks/>
              </p:cNvSpPr>
              <p:nvPr/>
            </p:nvSpPr>
            <p:spPr bwMode="auto">
              <a:xfrm>
                <a:off x="1829" y="1948"/>
                <a:ext cx="373" cy="265"/>
              </a:xfrm>
              <a:custGeom>
                <a:avLst/>
                <a:gdLst>
                  <a:gd name="T0" fmla="*/ 113 w 356"/>
                  <a:gd name="T1" fmla="*/ 62 h 252"/>
                  <a:gd name="T2" fmla="*/ 124 w 356"/>
                  <a:gd name="T3" fmla="*/ 68 h 252"/>
                  <a:gd name="T4" fmla="*/ 129 w 356"/>
                  <a:gd name="T5" fmla="*/ 68 h 252"/>
                  <a:gd name="T6" fmla="*/ 130 w 356"/>
                  <a:gd name="T7" fmla="*/ 63 h 252"/>
                  <a:gd name="T8" fmla="*/ 127 w 356"/>
                  <a:gd name="T9" fmla="*/ 50 h 252"/>
                  <a:gd name="T10" fmla="*/ 120 w 356"/>
                  <a:gd name="T11" fmla="*/ 38 h 252"/>
                  <a:gd name="T12" fmla="*/ 110 w 356"/>
                  <a:gd name="T13" fmla="*/ 27 h 252"/>
                  <a:gd name="T14" fmla="*/ 90 w 356"/>
                  <a:gd name="T15" fmla="*/ 18 h 252"/>
                  <a:gd name="T16" fmla="*/ 69 w 356"/>
                  <a:gd name="T17" fmla="*/ 13 h 252"/>
                  <a:gd name="T18" fmla="*/ 54 w 356"/>
                  <a:gd name="T19" fmla="*/ 13 h 252"/>
                  <a:gd name="T20" fmla="*/ 46 w 356"/>
                  <a:gd name="T21" fmla="*/ 18 h 252"/>
                  <a:gd name="T22" fmla="*/ 36 w 356"/>
                  <a:gd name="T23" fmla="*/ 38 h 252"/>
                  <a:gd name="T24" fmla="*/ 22 w 356"/>
                  <a:gd name="T25" fmla="*/ 66 h 252"/>
                  <a:gd name="T26" fmla="*/ 15 w 356"/>
                  <a:gd name="T27" fmla="*/ 95 h 252"/>
                  <a:gd name="T28" fmla="*/ 12 w 356"/>
                  <a:gd name="T29" fmla="*/ 110 h 252"/>
                  <a:gd name="T30" fmla="*/ 16 w 356"/>
                  <a:gd name="T31" fmla="*/ 140 h 252"/>
                  <a:gd name="T32" fmla="*/ 29 w 356"/>
                  <a:gd name="T33" fmla="*/ 165 h 252"/>
                  <a:gd name="T34" fmla="*/ 48 w 356"/>
                  <a:gd name="T35" fmla="*/ 189 h 252"/>
                  <a:gd name="T36" fmla="*/ 85 w 356"/>
                  <a:gd name="T37" fmla="*/ 218 h 252"/>
                  <a:gd name="T38" fmla="*/ 111 w 356"/>
                  <a:gd name="T39" fmla="*/ 235 h 252"/>
                  <a:gd name="T40" fmla="*/ 138 w 356"/>
                  <a:gd name="T41" fmla="*/ 248 h 252"/>
                  <a:gd name="T42" fmla="*/ 167 w 356"/>
                  <a:gd name="T43" fmla="*/ 251 h 252"/>
                  <a:gd name="T44" fmla="*/ 193 w 356"/>
                  <a:gd name="T45" fmla="*/ 249 h 252"/>
                  <a:gd name="T46" fmla="*/ 218 w 356"/>
                  <a:gd name="T47" fmla="*/ 243 h 252"/>
                  <a:gd name="T48" fmla="*/ 268 w 356"/>
                  <a:gd name="T49" fmla="*/ 221 h 252"/>
                  <a:gd name="T50" fmla="*/ 306 w 356"/>
                  <a:gd name="T51" fmla="*/ 206 h 252"/>
                  <a:gd name="T52" fmla="*/ 332 w 356"/>
                  <a:gd name="T53" fmla="*/ 201 h 252"/>
                  <a:gd name="T54" fmla="*/ 359 w 356"/>
                  <a:gd name="T55" fmla="*/ 203 h 252"/>
                  <a:gd name="T56" fmla="*/ 366 w 356"/>
                  <a:gd name="T57" fmla="*/ 203 h 252"/>
                  <a:gd name="T58" fmla="*/ 353 w 356"/>
                  <a:gd name="T59" fmla="*/ 201 h 252"/>
                  <a:gd name="T60" fmla="*/ 332 w 356"/>
                  <a:gd name="T61" fmla="*/ 202 h 252"/>
                  <a:gd name="T62" fmla="*/ 306 w 356"/>
                  <a:gd name="T63" fmla="*/ 211 h 252"/>
                  <a:gd name="T64" fmla="*/ 280 w 356"/>
                  <a:gd name="T65" fmla="*/ 223 h 252"/>
                  <a:gd name="T66" fmla="*/ 242 w 356"/>
                  <a:gd name="T67" fmla="*/ 240 h 252"/>
                  <a:gd name="T68" fmla="*/ 203 w 356"/>
                  <a:gd name="T69" fmla="*/ 259 h 252"/>
                  <a:gd name="T70" fmla="*/ 175 w 356"/>
                  <a:gd name="T71" fmla="*/ 265 h 252"/>
                  <a:gd name="T72" fmla="*/ 151 w 356"/>
                  <a:gd name="T73" fmla="*/ 264 h 252"/>
                  <a:gd name="T74" fmla="*/ 128 w 356"/>
                  <a:gd name="T75" fmla="*/ 257 h 252"/>
                  <a:gd name="T76" fmla="*/ 100 w 356"/>
                  <a:gd name="T77" fmla="*/ 243 h 252"/>
                  <a:gd name="T78" fmla="*/ 59 w 356"/>
                  <a:gd name="T79" fmla="*/ 217 h 252"/>
                  <a:gd name="T80" fmla="*/ 36 w 356"/>
                  <a:gd name="T81" fmla="*/ 195 h 252"/>
                  <a:gd name="T82" fmla="*/ 16 w 356"/>
                  <a:gd name="T83" fmla="*/ 169 h 252"/>
                  <a:gd name="T84" fmla="*/ 4 w 356"/>
                  <a:gd name="T85" fmla="*/ 147 h 252"/>
                  <a:gd name="T86" fmla="*/ 0 w 356"/>
                  <a:gd name="T87" fmla="*/ 122 h 252"/>
                  <a:gd name="T88" fmla="*/ 3 w 356"/>
                  <a:gd name="T89" fmla="*/ 89 h 252"/>
                  <a:gd name="T90" fmla="*/ 12 w 356"/>
                  <a:gd name="T91" fmla="*/ 58 h 252"/>
                  <a:gd name="T92" fmla="*/ 25 w 356"/>
                  <a:gd name="T93" fmla="*/ 29 h 252"/>
                  <a:gd name="T94" fmla="*/ 38 w 356"/>
                  <a:gd name="T95" fmla="*/ 8 h 252"/>
                  <a:gd name="T96" fmla="*/ 54 w 356"/>
                  <a:gd name="T97" fmla="*/ 0 h 252"/>
                  <a:gd name="T98" fmla="*/ 72 w 356"/>
                  <a:gd name="T99" fmla="*/ 0 h 252"/>
                  <a:gd name="T100" fmla="*/ 96 w 356"/>
                  <a:gd name="T101" fmla="*/ 6 h 252"/>
                  <a:gd name="T102" fmla="*/ 112 w 356"/>
                  <a:gd name="T103" fmla="*/ 14 h 252"/>
                  <a:gd name="T104" fmla="*/ 126 w 356"/>
                  <a:gd name="T105" fmla="*/ 24 h 252"/>
                  <a:gd name="T106" fmla="*/ 134 w 356"/>
                  <a:gd name="T107" fmla="*/ 38 h 252"/>
                  <a:gd name="T108" fmla="*/ 142 w 356"/>
                  <a:gd name="T109" fmla="*/ 55 h 252"/>
                  <a:gd name="T110" fmla="*/ 142 w 356"/>
                  <a:gd name="T111" fmla="*/ 68 h 252"/>
                  <a:gd name="T112" fmla="*/ 139 w 356"/>
                  <a:gd name="T113" fmla="*/ 77 h 252"/>
                  <a:gd name="T114" fmla="*/ 130 w 356"/>
                  <a:gd name="T115" fmla="*/ 82 h 252"/>
                  <a:gd name="T116" fmla="*/ 120 w 356"/>
                  <a:gd name="T117" fmla="*/ 81 h 252"/>
                  <a:gd name="T118" fmla="*/ 105 w 356"/>
                  <a:gd name="T119" fmla="*/ 72 h 2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6" h="252">
                    <a:moveTo>
                      <a:pt x="100" y="68"/>
                    </a:moveTo>
                    <a:lnTo>
                      <a:pt x="108" y="59"/>
                    </a:lnTo>
                    <a:lnTo>
                      <a:pt x="113" y="63"/>
                    </a:lnTo>
                    <a:lnTo>
                      <a:pt x="118" y="65"/>
                    </a:lnTo>
                    <a:lnTo>
                      <a:pt x="122" y="67"/>
                    </a:lnTo>
                    <a:lnTo>
                      <a:pt x="123" y="65"/>
                    </a:lnTo>
                    <a:lnTo>
                      <a:pt x="123" y="64"/>
                    </a:lnTo>
                    <a:lnTo>
                      <a:pt x="124" y="60"/>
                    </a:lnTo>
                    <a:lnTo>
                      <a:pt x="123" y="54"/>
                    </a:lnTo>
                    <a:lnTo>
                      <a:pt x="121" y="48"/>
                    </a:lnTo>
                    <a:lnTo>
                      <a:pt x="117" y="42"/>
                    </a:lnTo>
                    <a:lnTo>
                      <a:pt x="115" y="36"/>
                    </a:lnTo>
                    <a:lnTo>
                      <a:pt x="110" y="31"/>
                    </a:lnTo>
                    <a:lnTo>
                      <a:pt x="105" y="26"/>
                    </a:lnTo>
                    <a:lnTo>
                      <a:pt x="100" y="22"/>
                    </a:lnTo>
                    <a:lnTo>
                      <a:pt x="86" y="17"/>
                    </a:lnTo>
                    <a:lnTo>
                      <a:pt x="72" y="13"/>
                    </a:lnTo>
                    <a:lnTo>
                      <a:pt x="66" y="12"/>
                    </a:lnTo>
                    <a:lnTo>
                      <a:pt x="59" y="12"/>
                    </a:lnTo>
                    <a:lnTo>
                      <a:pt x="52" y="12"/>
                    </a:lnTo>
                    <a:lnTo>
                      <a:pt x="47" y="14"/>
                    </a:lnTo>
                    <a:lnTo>
                      <a:pt x="44" y="17"/>
                    </a:lnTo>
                    <a:lnTo>
                      <a:pt x="40" y="23"/>
                    </a:lnTo>
                    <a:lnTo>
                      <a:pt x="34" y="36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6" y="77"/>
                    </a:lnTo>
                    <a:lnTo>
                      <a:pt x="14" y="90"/>
                    </a:lnTo>
                    <a:lnTo>
                      <a:pt x="13" y="98"/>
                    </a:lnTo>
                    <a:lnTo>
                      <a:pt x="11" y="105"/>
                    </a:lnTo>
                    <a:lnTo>
                      <a:pt x="11" y="119"/>
                    </a:lnTo>
                    <a:lnTo>
                      <a:pt x="15" y="133"/>
                    </a:lnTo>
                    <a:lnTo>
                      <a:pt x="20" y="145"/>
                    </a:lnTo>
                    <a:lnTo>
                      <a:pt x="28" y="157"/>
                    </a:lnTo>
                    <a:lnTo>
                      <a:pt x="36" y="170"/>
                    </a:lnTo>
                    <a:lnTo>
                      <a:pt x="46" y="180"/>
                    </a:lnTo>
                    <a:lnTo>
                      <a:pt x="57" y="190"/>
                    </a:lnTo>
                    <a:lnTo>
                      <a:pt x="81" y="207"/>
                    </a:lnTo>
                    <a:lnTo>
                      <a:pt x="93" y="216"/>
                    </a:lnTo>
                    <a:lnTo>
                      <a:pt x="106" y="223"/>
                    </a:lnTo>
                    <a:lnTo>
                      <a:pt x="118" y="229"/>
                    </a:lnTo>
                    <a:lnTo>
                      <a:pt x="132" y="236"/>
                    </a:lnTo>
                    <a:lnTo>
                      <a:pt x="146" y="238"/>
                    </a:lnTo>
                    <a:lnTo>
                      <a:pt x="159" y="239"/>
                    </a:lnTo>
                    <a:lnTo>
                      <a:pt x="172" y="239"/>
                    </a:lnTo>
                    <a:lnTo>
                      <a:pt x="184" y="237"/>
                    </a:lnTo>
                    <a:lnTo>
                      <a:pt x="195" y="234"/>
                    </a:lnTo>
                    <a:lnTo>
                      <a:pt x="208" y="231"/>
                    </a:lnTo>
                    <a:lnTo>
                      <a:pt x="231" y="221"/>
                    </a:lnTo>
                    <a:lnTo>
                      <a:pt x="256" y="210"/>
                    </a:lnTo>
                    <a:lnTo>
                      <a:pt x="280" y="200"/>
                    </a:lnTo>
                    <a:lnTo>
                      <a:pt x="292" y="196"/>
                    </a:lnTo>
                    <a:lnTo>
                      <a:pt x="305" y="192"/>
                    </a:lnTo>
                    <a:lnTo>
                      <a:pt x="317" y="191"/>
                    </a:lnTo>
                    <a:lnTo>
                      <a:pt x="331" y="191"/>
                    </a:lnTo>
                    <a:lnTo>
                      <a:pt x="343" y="193"/>
                    </a:lnTo>
                    <a:lnTo>
                      <a:pt x="356" y="197"/>
                    </a:lnTo>
                    <a:lnTo>
                      <a:pt x="349" y="193"/>
                    </a:lnTo>
                    <a:lnTo>
                      <a:pt x="343" y="192"/>
                    </a:lnTo>
                    <a:lnTo>
                      <a:pt x="337" y="191"/>
                    </a:lnTo>
                    <a:lnTo>
                      <a:pt x="330" y="191"/>
                    </a:lnTo>
                    <a:lnTo>
                      <a:pt x="317" y="192"/>
                    </a:lnTo>
                    <a:lnTo>
                      <a:pt x="305" y="196"/>
                    </a:lnTo>
                    <a:lnTo>
                      <a:pt x="292" y="201"/>
                    </a:lnTo>
                    <a:lnTo>
                      <a:pt x="280" y="206"/>
                    </a:lnTo>
                    <a:lnTo>
                      <a:pt x="267" y="212"/>
                    </a:lnTo>
                    <a:lnTo>
                      <a:pt x="255" y="216"/>
                    </a:lnTo>
                    <a:lnTo>
                      <a:pt x="231" y="228"/>
                    </a:lnTo>
                    <a:lnTo>
                      <a:pt x="207" y="241"/>
                    </a:lnTo>
                    <a:lnTo>
                      <a:pt x="194" y="246"/>
                    </a:lnTo>
                    <a:lnTo>
                      <a:pt x="180" y="251"/>
                    </a:lnTo>
                    <a:lnTo>
                      <a:pt x="167" y="252"/>
                    </a:lnTo>
                    <a:lnTo>
                      <a:pt x="152" y="252"/>
                    </a:lnTo>
                    <a:lnTo>
                      <a:pt x="144" y="251"/>
                    </a:lnTo>
                    <a:lnTo>
                      <a:pt x="137" y="249"/>
                    </a:lnTo>
                    <a:lnTo>
                      <a:pt x="122" y="244"/>
                    </a:lnTo>
                    <a:lnTo>
                      <a:pt x="107" y="238"/>
                    </a:lnTo>
                    <a:lnTo>
                      <a:pt x="95" y="231"/>
                    </a:lnTo>
                    <a:lnTo>
                      <a:pt x="69" y="215"/>
                    </a:lnTo>
                    <a:lnTo>
                      <a:pt x="56" y="206"/>
                    </a:lnTo>
                    <a:lnTo>
                      <a:pt x="45" y="196"/>
                    </a:lnTo>
                    <a:lnTo>
                      <a:pt x="34" y="185"/>
                    </a:lnTo>
                    <a:lnTo>
                      <a:pt x="24" y="174"/>
                    </a:lnTo>
                    <a:lnTo>
                      <a:pt x="15" y="161"/>
                    </a:lnTo>
                    <a:lnTo>
                      <a:pt x="8" y="147"/>
                    </a:lnTo>
                    <a:lnTo>
                      <a:pt x="4" y="140"/>
                    </a:lnTo>
                    <a:lnTo>
                      <a:pt x="1" y="133"/>
                    </a:lnTo>
                    <a:lnTo>
                      <a:pt x="0" y="116"/>
                    </a:lnTo>
                    <a:lnTo>
                      <a:pt x="0" y="100"/>
                    </a:lnTo>
                    <a:lnTo>
                      <a:pt x="3" y="85"/>
                    </a:lnTo>
                    <a:lnTo>
                      <a:pt x="6" y="70"/>
                    </a:lnTo>
                    <a:lnTo>
                      <a:pt x="11" y="55"/>
                    </a:lnTo>
                    <a:lnTo>
                      <a:pt x="16" y="42"/>
                    </a:lnTo>
                    <a:lnTo>
                      <a:pt x="24" y="28"/>
                    </a:lnTo>
                    <a:lnTo>
                      <a:pt x="31" y="14"/>
                    </a:lnTo>
                    <a:lnTo>
                      <a:pt x="36" y="8"/>
                    </a:lnTo>
                    <a:lnTo>
                      <a:pt x="44" y="2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7" y="1"/>
                    </a:lnTo>
                    <a:lnTo>
                      <a:pt x="92" y="6"/>
                    </a:lnTo>
                    <a:lnTo>
                      <a:pt x="100" y="8"/>
                    </a:lnTo>
                    <a:lnTo>
                      <a:pt x="107" y="13"/>
                    </a:lnTo>
                    <a:lnTo>
                      <a:pt x="113" y="17"/>
                    </a:lnTo>
                    <a:lnTo>
                      <a:pt x="120" y="23"/>
                    </a:lnTo>
                    <a:lnTo>
                      <a:pt x="124" y="29"/>
                    </a:lnTo>
                    <a:lnTo>
                      <a:pt x="128" y="36"/>
                    </a:lnTo>
                    <a:lnTo>
                      <a:pt x="132" y="43"/>
                    </a:lnTo>
                    <a:lnTo>
                      <a:pt x="136" y="52"/>
                    </a:lnTo>
                    <a:lnTo>
                      <a:pt x="136" y="60"/>
                    </a:lnTo>
                    <a:lnTo>
                      <a:pt x="136" y="65"/>
                    </a:lnTo>
                    <a:lnTo>
                      <a:pt x="134" y="70"/>
                    </a:lnTo>
                    <a:lnTo>
                      <a:pt x="133" y="73"/>
                    </a:lnTo>
                    <a:lnTo>
                      <a:pt x="131" y="75"/>
                    </a:lnTo>
                    <a:lnTo>
                      <a:pt x="124" y="78"/>
                    </a:lnTo>
                    <a:lnTo>
                      <a:pt x="120" y="78"/>
                    </a:lnTo>
                    <a:lnTo>
                      <a:pt x="115" y="77"/>
                    </a:lnTo>
                    <a:lnTo>
                      <a:pt x="106" y="73"/>
                    </a:lnTo>
                    <a:lnTo>
                      <a:pt x="100" y="68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0" name="Freeform 2336"/>
              <p:cNvSpPr>
                <a:spLocks/>
              </p:cNvSpPr>
              <p:nvPr/>
            </p:nvSpPr>
            <p:spPr bwMode="auto">
              <a:xfrm>
                <a:off x="1800" y="1880"/>
                <a:ext cx="221" cy="214"/>
              </a:xfrm>
              <a:custGeom>
                <a:avLst/>
                <a:gdLst>
                  <a:gd name="T0" fmla="*/ 111 w 211"/>
                  <a:gd name="T1" fmla="*/ 125 h 204"/>
                  <a:gd name="T2" fmla="*/ 111 w 211"/>
                  <a:gd name="T3" fmla="*/ 147 h 204"/>
                  <a:gd name="T4" fmla="*/ 115 w 211"/>
                  <a:gd name="T5" fmla="*/ 168 h 204"/>
                  <a:gd name="T6" fmla="*/ 126 w 211"/>
                  <a:gd name="T7" fmla="*/ 187 h 204"/>
                  <a:gd name="T8" fmla="*/ 134 w 211"/>
                  <a:gd name="T9" fmla="*/ 192 h 204"/>
                  <a:gd name="T10" fmla="*/ 145 w 211"/>
                  <a:gd name="T11" fmla="*/ 194 h 204"/>
                  <a:gd name="T12" fmla="*/ 167 w 211"/>
                  <a:gd name="T13" fmla="*/ 199 h 204"/>
                  <a:gd name="T14" fmla="*/ 187 w 211"/>
                  <a:gd name="T15" fmla="*/ 200 h 204"/>
                  <a:gd name="T16" fmla="*/ 200 w 211"/>
                  <a:gd name="T17" fmla="*/ 195 h 204"/>
                  <a:gd name="T18" fmla="*/ 205 w 211"/>
                  <a:gd name="T19" fmla="*/ 189 h 204"/>
                  <a:gd name="T20" fmla="*/ 207 w 211"/>
                  <a:gd name="T21" fmla="*/ 179 h 204"/>
                  <a:gd name="T22" fmla="*/ 207 w 211"/>
                  <a:gd name="T23" fmla="*/ 151 h 204"/>
                  <a:gd name="T24" fmla="*/ 200 w 211"/>
                  <a:gd name="T25" fmla="*/ 106 h 204"/>
                  <a:gd name="T26" fmla="*/ 189 w 211"/>
                  <a:gd name="T27" fmla="*/ 73 h 204"/>
                  <a:gd name="T28" fmla="*/ 177 w 211"/>
                  <a:gd name="T29" fmla="*/ 54 h 204"/>
                  <a:gd name="T30" fmla="*/ 162 w 211"/>
                  <a:gd name="T31" fmla="*/ 37 h 204"/>
                  <a:gd name="T32" fmla="*/ 146 w 211"/>
                  <a:gd name="T33" fmla="*/ 23 h 204"/>
                  <a:gd name="T34" fmla="*/ 127 w 211"/>
                  <a:gd name="T35" fmla="*/ 15 h 204"/>
                  <a:gd name="T36" fmla="*/ 109 w 211"/>
                  <a:gd name="T37" fmla="*/ 10 h 204"/>
                  <a:gd name="T38" fmla="*/ 89 w 211"/>
                  <a:gd name="T39" fmla="*/ 12 h 204"/>
                  <a:gd name="T40" fmla="*/ 71 w 211"/>
                  <a:gd name="T41" fmla="*/ 17 h 204"/>
                  <a:gd name="T42" fmla="*/ 44 w 211"/>
                  <a:gd name="T43" fmla="*/ 30 h 204"/>
                  <a:gd name="T44" fmla="*/ 13 w 211"/>
                  <a:gd name="T45" fmla="*/ 58 h 204"/>
                  <a:gd name="T46" fmla="*/ 5 w 211"/>
                  <a:gd name="T47" fmla="*/ 63 h 204"/>
                  <a:gd name="T48" fmla="*/ 19 w 211"/>
                  <a:gd name="T49" fmla="*/ 47 h 204"/>
                  <a:gd name="T50" fmla="*/ 43 w 211"/>
                  <a:gd name="T51" fmla="*/ 26 h 204"/>
                  <a:gd name="T52" fmla="*/ 70 w 211"/>
                  <a:gd name="T53" fmla="*/ 9 h 204"/>
                  <a:gd name="T54" fmla="*/ 91 w 211"/>
                  <a:gd name="T55" fmla="*/ 1 h 204"/>
                  <a:gd name="T56" fmla="*/ 114 w 211"/>
                  <a:gd name="T57" fmla="*/ 0 h 204"/>
                  <a:gd name="T58" fmla="*/ 136 w 211"/>
                  <a:gd name="T59" fmla="*/ 4 h 204"/>
                  <a:gd name="T60" fmla="*/ 157 w 211"/>
                  <a:gd name="T61" fmla="*/ 16 h 204"/>
                  <a:gd name="T62" fmla="*/ 175 w 211"/>
                  <a:gd name="T63" fmla="*/ 31 h 204"/>
                  <a:gd name="T64" fmla="*/ 191 w 211"/>
                  <a:gd name="T65" fmla="*/ 50 h 204"/>
                  <a:gd name="T66" fmla="*/ 201 w 211"/>
                  <a:gd name="T67" fmla="*/ 71 h 204"/>
                  <a:gd name="T68" fmla="*/ 215 w 211"/>
                  <a:gd name="T69" fmla="*/ 106 h 204"/>
                  <a:gd name="T70" fmla="*/ 221 w 211"/>
                  <a:gd name="T71" fmla="*/ 154 h 204"/>
                  <a:gd name="T72" fmla="*/ 218 w 211"/>
                  <a:gd name="T73" fmla="*/ 189 h 204"/>
                  <a:gd name="T74" fmla="*/ 212 w 211"/>
                  <a:gd name="T75" fmla="*/ 202 h 204"/>
                  <a:gd name="T76" fmla="*/ 200 w 211"/>
                  <a:gd name="T77" fmla="*/ 211 h 204"/>
                  <a:gd name="T78" fmla="*/ 187 w 211"/>
                  <a:gd name="T79" fmla="*/ 214 h 204"/>
                  <a:gd name="T80" fmla="*/ 162 w 211"/>
                  <a:gd name="T81" fmla="*/ 212 h 204"/>
                  <a:gd name="T82" fmla="*/ 139 w 211"/>
                  <a:gd name="T83" fmla="*/ 208 h 204"/>
                  <a:gd name="T84" fmla="*/ 127 w 211"/>
                  <a:gd name="T85" fmla="*/ 202 h 204"/>
                  <a:gd name="T86" fmla="*/ 115 w 211"/>
                  <a:gd name="T87" fmla="*/ 194 h 204"/>
                  <a:gd name="T88" fmla="*/ 108 w 211"/>
                  <a:gd name="T89" fmla="*/ 184 h 204"/>
                  <a:gd name="T90" fmla="*/ 103 w 211"/>
                  <a:gd name="T91" fmla="*/ 172 h 204"/>
                  <a:gd name="T92" fmla="*/ 98 w 211"/>
                  <a:gd name="T93" fmla="*/ 147 h 204"/>
                  <a:gd name="T94" fmla="*/ 98 w 211"/>
                  <a:gd name="T95" fmla="*/ 123 h 2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1" h="204">
                    <a:moveTo>
                      <a:pt x="94" y="117"/>
                    </a:moveTo>
                    <a:lnTo>
                      <a:pt x="106" y="119"/>
                    </a:lnTo>
                    <a:lnTo>
                      <a:pt x="105" y="129"/>
                    </a:lnTo>
                    <a:lnTo>
                      <a:pt x="106" y="140"/>
                    </a:lnTo>
                    <a:lnTo>
                      <a:pt x="108" y="150"/>
                    </a:lnTo>
                    <a:lnTo>
                      <a:pt x="110" y="160"/>
                    </a:lnTo>
                    <a:lnTo>
                      <a:pt x="114" y="170"/>
                    </a:lnTo>
                    <a:lnTo>
                      <a:pt x="120" y="178"/>
                    </a:lnTo>
                    <a:lnTo>
                      <a:pt x="124" y="180"/>
                    </a:lnTo>
                    <a:lnTo>
                      <a:pt x="128" y="183"/>
                    </a:lnTo>
                    <a:lnTo>
                      <a:pt x="133" y="184"/>
                    </a:lnTo>
                    <a:lnTo>
                      <a:pt x="138" y="185"/>
                    </a:lnTo>
                    <a:lnTo>
                      <a:pt x="148" y="188"/>
                    </a:lnTo>
                    <a:lnTo>
                      <a:pt x="159" y="190"/>
                    </a:lnTo>
                    <a:lnTo>
                      <a:pt x="169" y="191"/>
                    </a:lnTo>
                    <a:lnTo>
                      <a:pt x="179" y="191"/>
                    </a:lnTo>
                    <a:lnTo>
                      <a:pt x="187" y="189"/>
                    </a:lnTo>
                    <a:lnTo>
                      <a:pt x="191" y="186"/>
                    </a:lnTo>
                    <a:lnTo>
                      <a:pt x="195" y="184"/>
                    </a:lnTo>
                    <a:lnTo>
                      <a:pt x="196" y="180"/>
                    </a:lnTo>
                    <a:lnTo>
                      <a:pt x="198" y="176"/>
                    </a:lnTo>
                    <a:lnTo>
                      <a:pt x="198" y="171"/>
                    </a:lnTo>
                    <a:lnTo>
                      <a:pt x="198" y="165"/>
                    </a:lnTo>
                    <a:lnTo>
                      <a:pt x="198" y="144"/>
                    </a:lnTo>
                    <a:lnTo>
                      <a:pt x="196" y="122"/>
                    </a:lnTo>
                    <a:lnTo>
                      <a:pt x="191" y="101"/>
                    </a:lnTo>
                    <a:lnTo>
                      <a:pt x="185" y="79"/>
                    </a:lnTo>
                    <a:lnTo>
                      <a:pt x="180" y="70"/>
                    </a:lnTo>
                    <a:lnTo>
                      <a:pt x="175" y="60"/>
                    </a:lnTo>
                    <a:lnTo>
                      <a:pt x="169" y="51"/>
                    </a:lnTo>
                    <a:lnTo>
                      <a:pt x="162" y="43"/>
                    </a:lnTo>
                    <a:lnTo>
                      <a:pt x="155" y="35"/>
                    </a:lnTo>
                    <a:lnTo>
                      <a:pt x="148" y="29"/>
                    </a:lnTo>
                    <a:lnTo>
                      <a:pt x="139" y="22"/>
                    </a:lnTo>
                    <a:lnTo>
                      <a:pt x="130" y="16"/>
                    </a:lnTo>
                    <a:lnTo>
                      <a:pt x="121" y="14"/>
                    </a:lnTo>
                    <a:lnTo>
                      <a:pt x="113" y="11"/>
                    </a:lnTo>
                    <a:lnTo>
                      <a:pt x="104" y="10"/>
                    </a:lnTo>
                    <a:lnTo>
                      <a:pt x="94" y="10"/>
                    </a:lnTo>
                    <a:lnTo>
                      <a:pt x="85" y="11"/>
                    </a:lnTo>
                    <a:lnTo>
                      <a:pt x="77" y="12"/>
                    </a:lnTo>
                    <a:lnTo>
                      <a:pt x="68" y="16"/>
                    </a:lnTo>
                    <a:lnTo>
                      <a:pt x="59" y="20"/>
                    </a:lnTo>
                    <a:lnTo>
                      <a:pt x="42" y="29"/>
                    </a:lnTo>
                    <a:lnTo>
                      <a:pt x="26" y="41"/>
                    </a:lnTo>
                    <a:lnTo>
                      <a:pt x="12" y="55"/>
                    </a:lnTo>
                    <a:lnTo>
                      <a:pt x="0" y="70"/>
                    </a:lnTo>
                    <a:lnTo>
                      <a:pt x="5" y="60"/>
                    </a:lnTo>
                    <a:lnTo>
                      <a:pt x="11" y="52"/>
                    </a:lnTo>
                    <a:lnTo>
                      <a:pt x="18" y="45"/>
                    </a:lnTo>
                    <a:lnTo>
                      <a:pt x="26" y="37"/>
                    </a:lnTo>
                    <a:lnTo>
                      <a:pt x="41" y="25"/>
                    </a:lnTo>
                    <a:lnTo>
                      <a:pt x="58" y="14"/>
                    </a:lnTo>
                    <a:lnTo>
                      <a:pt x="67" y="9"/>
                    </a:lnTo>
                    <a:lnTo>
                      <a:pt x="77" y="5"/>
                    </a:lnTo>
                    <a:lnTo>
                      <a:pt x="87" y="1"/>
                    </a:lnTo>
                    <a:lnTo>
                      <a:pt x="98" y="0"/>
                    </a:lnTo>
                    <a:lnTo>
                      <a:pt x="109" y="0"/>
                    </a:lnTo>
                    <a:lnTo>
                      <a:pt x="119" y="1"/>
                    </a:lnTo>
                    <a:lnTo>
                      <a:pt x="130" y="4"/>
                    </a:lnTo>
                    <a:lnTo>
                      <a:pt x="140" y="7"/>
                    </a:lnTo>
                    <a:lnTo>
                      <a:pt x="150" y="15"/>
                    </a:lnTo>
                    <a:lnTo>
                      <a:pt x="159" y="22"/>
                    </a:lnTo>
                    <a:lnTo>
                      <a:pt x="167" y="30"/>
                    </a:lnTo>
                    <a:lnTo>
                      <a:pt x="175" y="38"/>
                    </a:lnTo>
                    <a:lnTo>
                      <a:pt x="182" y="48"/>
                    </a:lnTo>
                    <a:lnTo>
                      <a:pt x="187" y="57"/>
                    </a:lnTo>
                    <a:lnTo>
                      <a:pt x="192" y="68"/>
                    </a:lnTo>
                    <a:lnTo>
                      <a:pt x="197" y="78"/>
                    </a:lnTo>
                    <a:lnTo>
                      <a:pt x="205" y="101"/>
                    </a:lnTo>
                    <a:lnTo>
                      <a:pt x="208" y="123"/>
                    </a:lnTo>
                    <a:lnTo>
                      <a:pt x="211" y="147"/>
                    </a:lnTo>
                    <a:lnTo>
                      <a:pt x="211" y="169"/>
                    </a:lnTo>
                    <a:lnTo>
                      <a:pt x="208" y="180"/>
                    </a:lnTo>
                    <a:lnTo>
                      <a:pt x="207" y="188"/>
                    </a:lnTo>
                    <a:lnTo>
                      <a:pt x="202" y="193"/>
                    </a:lnTo>
                    <a:lnTo>
                      <a:pt x="197" y="198"/>
                    </a:lnTo>
                    <a:lnTo>
                      <a:pt x="191" y="201"/>
                    </a:lnTo>
                    <a:lnTo>
                      <a:pt x="185" y="202"/>
                    </a:lnTo>
                    <a:lnTo>
                      <a:pt x="179" y="204"/>
                    </a:lnTo>
                    <a:lnTo>
                      <a:pt x="166" y="204"/>
                    </a:lnTo>
                    <a:lnTo>
                      <a:pt x="155" y="202"/>
                    </a:lnTo>
                    <a:lnTo>
                      <a:pt x="144" y="200"/>
                    </a:lnTo>
                    <a:lnTo>
                      <a:pt x="133" y="198"/>
                    </a:lnTo>
                    <a:lnTo>
                      <a:pt x="126" y="195"/>
                    </a:lnTo>
                    <a:lnTo>
                      <a:pt x="121" y="193"/>
                    </a:lnTo>
                    <a:lnTo>
                      <a:pt x="115" y="190"/>
                    </a:lnTo>
                    <a:lnTo>
                      <a:pt x="110" y="185"/>
                    </a:lnTo>
                    <a:lnTo>
                      <a:pt x="106" y="180"/>
                    </a:lnTo>
                    <a:lnTo>
                      <a:pt x="103" y="175"/>
                    </a:lnTo>
                    <a:lnTo>
                      <a:pt x="100" y="170"/>
                    </a:lnTo>
                    <a:lnTo>
                      <a:pt x="98" y="164"/>
                    </a:lnTo>
                    <a:lnTo>
                      <a:pt x="95" y="153"/>
                    </a:lnTo>
                    <a:lnTo>
                      <a:pt x="94" y="140"/>
                    </a:lnTo>
                    <a:lnTo>
                      <a:pt x="93" y="129"/>
                    </a:lnTo>
                    <a:lnTo>
                      <a:pt x="94" y="117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1" name="Freeform 2337"/>
              <p:cNvSpPr>
                <a:spLocks/>
              </p:cNvSpPr>
              <p:nvPr/>
            </p:nvSpPr>
            <p:spPr bwMode="auto">
              <a:xfrm>
                <a:off x="1866" y="1972"/>
                <a:ext cx="219" cy="191"/>
              </a:xfrm>
              <a:custGeom>
                <a:avLst/>
                <a:gdLst>
                  <a:gd name="T0" fmla="*/ 60 w 209"/>
                  <a:gd name="T1" fmla="*/ 16 h 182"/>
                  <a:gd name="T2" fmla="*/ 42 w 209"/>
                  <a:gd name="T3" fmla="*/ 14 h 182"/>
                  <a:gd name="T4" fmla="*/ 30 w 209"/>
                  <a:gd name="T5" fmla="*/ 17 h 182"/>
                  <a:gd name="T6" fmla="*/ 25 w 209"/>
                  <a:gd name="T7" fmla="*/ 21 h 182"/>
                  <a:gd name="T8" fmla="*/ 20 w 209"/>
                  <a:gd name="T9" fmla="*/ 33 h 182"/>
                  <a:gd name="T10" fmla="*/ 13 w 209"/>
                  <a:gd name="T11" fmla="*/ 70 h 182"/>
                  <a:gd name="T12" fmla="*/ 16 w 209"/>
                  <a:gd name="T13" fmla="*/ 110 h 182"/>
                  <a:gd name="T14" fmla="*/ 21 w 209"/>
                  <a:gd name="T15" fmla="*/ 127 h 182"/>
                  <a:gd name="T16" fmla="*/ 30 w 209"/>
                  <a:gd name="T17" fmla="*/ 143 h 182"/>
                  <a:gd name="T18" fmla="*/ 44 w 209"/>
                  <a:gd name="T19" fmla="*/ 153 h 182"/>
                  <a:gd name="T20" fmla="*/ 81 w 209"/>
                  <a:gd name="T21" fmla="*/ 168 h 182"/>
                  <a:gd name="T22" fmla="*/ 118 w 209"/>
                  <a:gd name="T23" fmla="*/ 177 h 182"/>
                  <a:gd name="T24" fmla="*/ 137 w 209"/>
                  <a:gd name="T25" fmla="*/ 177 h 182"/>
                  <a:gd name="T26" fmla="*/ 155 w 209"/>
                  <a:gd name="T27" fmla="*/ 173 h 182"/>
                  <a:gd name="T28" fmla="*/ 187 w 209"/>
                  <a:gd name="T29" fmla="*/ 161 h 182"/>
                  <a:gd name="T30" fmla="*/ 202 w 209"/>
                  <a:gd name="T31" fmla="*/ 153 h 182"/>
                  <a:gd name="T32" fmla="*/ 209 w 209"/>
                  <a:gd name="T33" fmla="*/ 145 h 182"/>
                  <a:gd name="T34" fmla="*/ 213 w 209"/>
                  <a:gd name="T35" fmla="*/ 124 h 182"/>
                  <a:gd name="T36" fmla="*/ 219 w 209"/>
                  <a:gd name="T37" fmla="*/ 72 h 182"/>
                  <a:gd name="T38" fmla="*/ 218 w 209"/>
                  <a:gd name="T39" fmla="*/ 127 h 182"/>
                  <a:gd name="T40" fmla="*/ 214 w 209"/>
                  <a:gd name="T41" fmla="*/ 150 h 182"/>
                  <a:gd name="T42" fmla="*/ 209 w 209"/>
                  <a:gd name="T43" fmla="*/ 158 h 182"/>
                  <a:gd name="T44" fmla="*/ 195 w 209"/>
                  <a:gd name="T45" fmla="*/ 167 h 182"/>
                  <a:gd name="T46" fmla="*/ 172 w 209"/>
                  <a:gd name="T47" fmla="*/ 178 h 182"/>
                  <a:gd name="T48" fmla="*/ 155 w 209"/>
                  <a:gd name="T49" fmla="*/ 187 h 182"/>
                  <a:gd name="T50" fmla="*/ 134 w 209"/>
                  <a:gd name="T51" fmla="*/ 191 h 182"/>
                  <a:gd name="T52" fmla="*/ 113 w 209"/>
                  <a:gd name="T53" fmla="*/ 189 h 182"/>
                  <a:gd name="T54" fmla="*/ 73 w 209"/>
                  <a:gd name="T55" fmla="*/ 181 h 182"/>
                  <a:gd name="T56" fmla="*/ 44 w 209"/>
                  <a:gd name="T57" fmla="*/ 168 h 182"/>
                  <a:gd name="T58" fmla="*/ 27 w 209"/>
                  <a:gd name="T59" fmla="*/ 156 h 182"/>
                  <a:gd name="T60" fmla="*/ 13 w 209"/>
                  <a:gd name="T61" fmla="*/ 140 h 182"/>
                  <a:gd name="T62" fmla="*/ 5 w 209"/>
                  <a:gd name="T63" fmla="*/ 120 h 182"/>
                  <a:gd name="T64" fmla="*/ 0 w 209"/>
                  <a:gd name="T65" fmla="*/ 89 h 182"/>
                  <a:gd name="T66" fmla="*/ 2 w 209"/>
                  <a:gd name="T67" fmla="*/ 48 h 182"/>
                  <a:gd name="T68" fmla="*/ 6 w 209"/>
                  <a:gd name="T69" fmla="*/ 27 h 182"/>
                  <a:gd name="T70" fmla="*/ 16 w 209"/>
                  <a:gd name="T71" fmla="*/ 14 h 182"/>
                  <a:gd name="T72" fmla="*/ 25 w 209"/>
                  <a:gd name="T73" fmla="*/ 5 h 182"/>
                  <a:gd name="T74" fmla="*/ 37 w 209"/>
                  <a:gd name="T75" fmla="*/ 1 h 182"/>
                  <a:gd name="T76" fmla="*/ 53 w 209"/>
                  <a:gd name="T77" fmla="*/ 1 h 1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9" h="182">
                    <a:moveTo>
                      <a:pt x="61" y="4"/>
                    </a:moveTo>
                    <a:lnTo>
                      <a:pt x="57" y="15"/>
                    </a:lnTo>
                    <a:lnTo>
                      <a:pt x="48" y="14"/>
                    </a:lnTo>
                    <a:lnTo>
                      <a:pt x="40" y="13"/>
                    </a:lnTo>
                    <a:lnTo>
                      <a:pt x="32" y="14"/>
                    </a:lnTo>
                    <a:lnTo>
                      <a:pt x="29" y="16"/>
                    </a:lnTo>
                    <a:lnTo>
                      <a:pt x="26" y="18"/>
                    </a:lnTo>
                    <a:lnTo>
                      <a:pt x="24" y="20"/>
                    </a:lnTo>
                    <a:lnTo>
                      <a:pt x="21" y="24"/>
                    </a:lnTo>
                    <a:lnTo>
                      <a:pt x="19" y="31"/>
                    </a:lnTo>
                    <a:lnTo>
                      <a:pt x="15" y="49"/>
                    </a:lnTo>
                    <a:lnTo>
                      <a:pt x="12" y="67"/>
                    </a:lnTo>
                    <a:lnTo>
                      <a:pt x="12" y="86"/>
                    </a:lnTo>
                    <a:lnTo>
                      <a:pt x="15" y="105"/>
                    </a:lnTo>
                    <a:lnTo>
                      <a:pt x="17" y="113"/>
                    </a:lnTo>
                    <a:lnTo>
                      <a:pt x="20" y="121"/>
                    </a:lnTo>
                    <a:lnTo>
                      <a:pt x="24" y="129"/>
                    </a:lnTo>
                    <a:lnTo>
                      <a:pt x="29" y="136"/>
                    </a:lnTo>
                    <a:lnTo>
                      <a:pt x="36" y="142"/>
                    </a:lnTo>
                    <a:lnTo>
                      <a:pt x="42" y="146"/>
                    </a:lnTo>
                    <a:lnTo>
                      <a:pt x="60" y="154"/>
                    </a:lnTo>
                    <a:lnTo>
                      <a:pt x="77" y="160"/>
                    </a:lnTo>
                    <a:lnTo>
                      <a:pt x="94" y="165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9"/>
                    </a:lnTo>
                    <a:lnTo>
                      <a:pt x="139" y="168"/>
                    </a:lnTo>
                    <a:lnTo>
                      <a:pt x="148" y="165"/>
                    </a:lnTo>
                    <a:lnTo>
                      <a:pt x="163" y="159"/>
                    </a:lnTo>
                    <a:lnTo>
                      <a:pt x="178" y="153"/>
                    </a:lnTo>
                    <a:lnTo>
                      <a:pt x="185" y="149"/>
                    </a:lnTo>
                    <a:lnTo>
                      <a:pt x="193" y="146"/>
                    </a:lnTo>
                    <a:lnTo>
                      <a:pt x="196" y="141"/>
                    </a:lnTo>
                    <a:lnTo>
                      <a:pt x="199" y="138"/>
                    </a:lnTo>
                    <a:lnTo>
                      <a:pt x="200" y="134"/>
                    </a:lnTo>
                    <a:lnTo>
                      <a:pt x="203" y="118"/>
                    </a:lnTo>
                    <a:lnTo>
                      <a:pt x="205" y="102"/>
                    </a:lnTo>
                    <a:lnTo>
                      <a:pt x="209" y="69"/>
                    </a:lnTo>
                    <a:lnTo>
                      <a:pt x="208" y="103"/>
                    </a:lnTo>
                    <a:lnTo>
                      <a:pt x="208" y="121"/>
                    </a:lnTo>
                    <a:lnTo>
                      <a:pt x="205" y="138"/>
                    </a:lnTo>
                    <a:lnTo>
                      <a:pt x="204" y="143"/>
                    </a:lnTo>
                    <a:lnTo>
                      <a:pt x="201" y="147"/>
                    </a:lnTo>
                    <a:lnTo>
                      <a:pt x="199" y="151"/>
                    </a:lnTo>
                    <a:lnTo>
                      <a:pt x="195" y="154"/>
                    </a:lnTo>
                    <a:lnTo>
                      <a:pt x="186" y="159"/>
                    </a:lnTo>
                    <a:lnTo>
                      <a:pt x="179" y="163"/>
                    </a:lnTo>
                    <a:lnTo>
                      <a:pt x="164" y="170"/>
                    </a:lnTo>
                    <a:lnTo>
                      <a:pt x="157" y="175"/>
                    </a:lnTo>
                    <a:lnTo>
                      <a:pt x="148" y="178"/>
                    </a:lnTo>
                    <a:lnTo>
                      <a:pt x="138" y="180"/>
                    </a:lnTo>
                    <a:lnTo>
                      <a:pt x="128" y="182"/>
                    </a:lnTo>
                    <a:lnTo>
                      <a:pt x="118" y="182"/>
                    </a:lnTo>
                    <a:lnTo>
                      <a:pt x="108" y="180"/>
                    </a:lnTo>
                    <a:lnTo>
                      <a:pt x="88" y="177"/>
                    </a:lnTo>
                    <a:lnTo>
                      <a:pt x="70" y="172"/>
                    </a:lnTo>
                    <a:lnTo>
                      <a:pt x="52" y="164"/>
                    </a:lnTo>
                    <a:lnTo>
                      <a:pt x="42" y="160"/>
                    </a:lnTo>
                    <a:lnTo>
                      <a:pt x="34" y="155"/>
                    </a:lnTo>
                    <a:lnTo>
                      <a:pt x="26" y="149"/>
                    </a:lnTo>
                    <a:lnTo>
                      <a:pt x="19" y="142"/>
                    </a:lnTo>
                    <a:lnTo>
                      <a:pt x="12" y="133"/>
                    </a:lnTo>
                    <a:lnTo>
                      <a:pt x="7" y="123"/>
                    </a:lnTo>
                    <a:lnTo>
                      <a:pt x="5" y="114"/>
                    </a:lnTo>
                    <a:lnTo>
                      <a:pt x="2" y="105"/>
                    </a:lnTo>
                    <a:lnTo>
                      <a:pt x="0" y="85"/>
                    </a:lnTo>
                    <a:lnTo>
                      <a:pt x="0" y="65"/>
                    </a:lnTo>
                    <a:lnTo>
                      <a:pt x="2" y="46"/>
                    </a:lnTo>
                    <a:lnTo>
                      <a:pt x="5" y="36"/>
                    </a:lnTo>
                    <a:lnTo>
                      <a:pt x="6" y="26"/>
                    </a:lnTo>
                    <a:lnTo>
                      <a:pt x="11" y="16"/>
                    </a:lnTo>
                    <a:lnTo>
                      <a:pt x="15" y="13"/>
                    </a:lnTo>
                    <a:lnTo>
                      <a:pt x="19" y="8"/>
                    </a:lnTo>
                    <a:lnTo>
                      <a:pt x="24" y="5"/>
                    </a:lnTo>
                    <a:lnTo>
                      <a:pt x="29" y="3"/>
                    </a:lnTo>
                    <a:lnTo>
                      <a:pt x="35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2" name="Freeform 2338"/>
              <p:cNvSpPr>
                <a:spLocks/>
              </p:cNvSpPr>
              <p:nvPr/>
            </p:nvSpPr>
            <p:spPr bwMode="auto">
              <a:xfrm>
                <a:off x="1599" y="1833"/>
                <a:ext cx="477" cy="300"/>
              </a:xfrm>
              <a:custGeom>
                <a:avLst/>
                <a:gdLst>
                  <a:gd name="T0" fmla="*/ 298 w 456"/>
                  <a:gd name="T1" fmla="*/ 209 h 286"/>
                  <a:gd name="T2" fmla="*/ 308 w 456"/>
                  <a:gd name="T3" fmla="*/ 239 h 286"/>
                  <a:gd name="T4" fmla="*/ 316 w 456"/>
                  <a:gd name="T5" fmla="*/ 257 h 286"/>
                  <a:gd name="T6" fmla="*/ 330 w 456"/>
                  <a:gd name="T7" fmla="*/ 272 h 286"/>
                  <a:gd name="T8" fmla="*/ 357 w 456"/>
                  <a:gd name="T9" fmla="*/ 282 h 286"/>
                  <a:gd name="T10" fmla="*/ 388 w 456"/>
                  <a:gd name="T11" fmla="*/ 285 h 286"/>
                  <a:gd name="T12" fmla="*/ 407 w 456"/>
                  <a:gd name="T13" fmla="*/ 285 h 286"/>
                  <a:gd name="T14" fmla="*/ 427 w 456"/>
                  <a:gd name="T15" fmla="*/ 282 h 286"/>
                  <a:gd name="T16" fmla="*/ 442 w 456"/>
                  <a:gd name="T17" fmla="*/ 272 h 286"/>
                  <a:gd name="T18" fmla="*/ 454 w 456"/>
                  <a:gd name="T19" fmla="*/ 256 h 286"/>
                  <a:gd name="T20" fmla="*/ 460 w 456"/>
                  <a:gd name="T21" fmla="*/ 236 h 286"/>
                  <a:gd name="T22" fmla="*/ 464 w 456"/>
                  <a:gd name="T23" fmla="*/ 216 h 286"/>
                  <a:gd name="T24" fmla="*/ 463 w 456"/>
                  <a:gd name="T25" fmla="*/ 197 h 286"/>
                  <a:gd name="T26" fmla="*/ 454 w 456"/>
                  <a:gd name="T27" fmla="*/ 167 h 286"/>
                  <a:gd name="T28" fmla="*/ 438 w 456"/>
                  <a:gd name="T29" fmla="*/ 127 h 286"/>
                  <a:gd name="T30" fmla="*/ 418 w 456"/>
                  <a:gd name="T31" fmla="*/ 89 h 286"/>
                  <a:gd name="T32" fmla="*/ 407 w 456"/>
                  <a:gd name="T33" fmla="*/ 72 h 286"/>
                  <a:gd name="T34" fmla="*/ 376 w 456"/>
                  <a:gd name="T35" fmla="*/ 44 h 286"/>
                  <a:gd name="T36" fmla="*/ 341 w 456"/>
                  <a:gd name="T37" fmla="*/ 22 h 286"/>
                  <a:gd name="T38" fmla="*/ 321 w 456"/>
                  <a:gd name="T39" fmla="*/ 15 h 286"/>
                  <a:gd name="T40" fmla="*/ 302 w 456"/>
                  <a:gd name="T41" fmla="*/ 14 h 286"/>
                  <a:gd name="T42" fmla="*/ 282 w 456"/>
                  <a:gd name="T43" fmla="*/ 16 h 286"/>
                  <a:gd name="T44" fmla="*/ 263 w 456"/>
                  <a:gd name="T45" fmla="*/ 22 h 286"/>
                  <a:gd name="T46" fmla="*/ 226 w 456"/>
                  <a:gd name="T47" fmla="*/ 43 h 286"/>
                  <a:gd name="T48" fmla="*/ 176 w 456"/>
                  <a:gd name="T49" fmla="*/ 79 h 286"/>
                  <a:gd name="T50" fmla="*/ 145 w 456"/>
                  <a:gd name="T51" fmla="*/ 100 h 286"/>
                  <a:gd name="T52" fmla="*/ 133 w 456"/>
                  <a:gd name="T53" fmla="*/ 112 h 286"/>
                  <a:gd name="T54" fmla="*/ 101 w 456"/>
                  <a:gd name="T55" fmla="*/ 158 h 286"/>
                  <a:gd name="T56" fmla="*/ 44 w 456"/>
                  <a:gd name="T57" fmla="*/ 232 h 286"/>
                  <a:gd name="T58" fmla="*/ 43 w 456"/>
                  <a:gd name="T59" fmla="*/ 229 h 286"/>
                  <a:gd name="T60" fmla="*/ 99 w 456"/>
                  <a:gd name="T61" fmla="*/ 149 h 286"/>
                  <a:gd name="T62" fmla="*/ 118 w 456"/>
                  <a:gd name="T63" fmla="*/ 116 h 286"/>
                  <a:gd name="T64" fmla="*/ 145 w 456"/>
                  <a:gd name="T65" fmla="*/ 86 h 286"/>
                  <a:gd name="T66" fmla="*/ 176 w 456"/>
                  <a:gd name="T67" fmla="*/ 64 h 286"/>
                  <a:gd name="T68" fmla="*/ 208 w 456"/>
                  <a:gd name="T69" fmla="*/ 39 h 286"/>
                  <a:gd name="T70" fmla="*/ 246 w 456"/>
                  <a:gd name="T71" fmla="*/ 17 h 286"/>
                  <a:gd name="T72" fmla="*/ 277 w 456"/>
                  <a:gd name="T73" fmla="*/ 4 h 286"/>
                  <a:gd name="T74" fmla="*/ 299 w 456"/>
                  <a:gd name="T75" fmla="*/ 0 h 286"/>
                  <a:gd name="T76" fmla="*/ 321 w 456"/>
                  <a:gd name="T77" fmla="*/ 1 h 286"/>
                  <a:gd name="T78" fmla="*/ 343 w 456"/>
                  <a:gd name="T79" fmla="*/ 8 h 286"/>
                  <a:gd name="T80" fmla="*/ 372 w 456"/>
                  <a:gd name="T81" fmla="*/ 25 h 286"/>
                  <a:gd name="T82" fmla="*/ 406 w 456"/>
                  <a:gd name="T83" fmla="*/ 52 h 286"/>
                  <a:gd name="T84" fmla="*/ 433 w 456"/>
                  <a:gd name="T85" fmla="*/ 87 h 286"/>
                  <a:gd name="T86" fmla="*/ 453 w 456"/>
                  <a:gd name="T87" fmla="*/ 127 h 286"/>
                  <a:gd name="T88" fmla="*/ 467 w 456"/>
                  <a:gd name="T89" fmla="*/ 167 h 286"/>
                  <a:gd name="T90" fmla="*/ 476 w 456"/>
                  <a:gd name="T91" fmla="*/ 198 h 286"/>
                  <a:gd name="T92" fmla="*/ 477 w 456"/>
                  <a:gd name="T93" fmla="*/ 220 h 286"/>
                  <a:gd name="T94" fmla="*/ 472 w 456"/>
                  <a:gd name="T95" fmla="*/ 242 h 286"/>
                  <a:gd name="T96" fmla="*/ 463 w 456"/>
                  <a:gd name="T97" fmla="*/ 264 h 286"/>
                  <a:gd name="T98" fmla="*/ 449 w 456"/>
                  <a:gd name="T99" fmla="*/ 283 h 286"/>
                  <a:gd name="T100" fmla="*/ 429 w 456"/>
                  <a:gd name="T101" fmla="*/ 295 h 286"/>
                  <a:gd name="T102" fmla="*/ 407 w 456"/>
                  <a:gd name="T103" fmla="*/ 299 h 286"/>
                  <a:gd name="T104" fmla="*/ 384 w 456"/>
                  <a:gd name="T105" fmla="*/ 299 h 286"/>
                  <a:gd name="T106" fmla="*/ 351 w 456"/>
                  <a:gd name="T107" fmla="*/ 294 h 286"/>
                  <a:gd name="T108" fmla="*/ 320 w 456"/>
                  <a:gd name="T109" fmla="*/ 280 h 286"/>
                  <a:gd name="T110" fmla="*/ 304 w 456"/>
                  <a:gd name="T111" fmla="*/ 262 h 286"/>
                  <a:gd name="T112" fmla="*/ 295 w 456"/>
                  <a:gd name="T113" fmla="*/ 242 h 286"/>
                  <a:gd name="T114" fmla="*/ 285 w 456"/>
                  <a:gd name="T115" fmla="*/ 212 h 2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56" h="286">
                    <a:moveTo>
                      <a:pt x="272" y="202"/>
                    </a:moveTo>
                    <a:lnTo>
                      <a:pt x="285" y="199"/>
                    </a:lnTo>
                    <a:lnTo>
                      <a:pt x="290" y="218"/>
                    </a:lnTo>
                    <a:lnTo>
                      <a:pt x="294" y="228"/>
                    </a:lnTo>
                    <a:lnTo>
                      <a:pt x="297" y="236"/>
                    </a:lnTo>
                    <a:lnTo>
                      <a:pt x="302" y="245"/>
                    </a:lnTo>
                    <a:lnTo>
                      <a:pt x="308" y="252"/>
                    </a:lnTo>
                    <a:lnTo>
                      <a:pt x="315" y="259"/>
                    </a:lnTo>
                    <a:lnTo>
                      <a:pt x="322" y="262"/>
                    </a:lnTo>
                    <a:lnTo>
                      <a:pt x="341" y="269"/>
                    </a:lnTo>
                    <a:lnTo>
                      <a:pt x="361" y="272"/>
                    </a:lnTo>
                    <a:lnTo>
                      <a:pt x="371" y="272"/>
                    </a:lnTo>
                    <a:lnTo>
                      <a:pt x="379" y="274"/>
                    </a:lnTo>
                    <a:lnTo>
                      <a:pt x="389" y="272"/>
                    </a:lnTo>
                    <a:lnTo>
                      <a:pt x="399" y="271"/>
                    </a:lnTo>
                    <a:lnTo>
                      <a:pt x="408" y="269"/>
                    </a:lnTo>
                    <a:lnTo>
                      <a:pt x="417" y="265"/>
                    </a:lnTo>
                    <a:lnTo>
                      <a:pt x="423" y="259"/>
                    </a:lnTo>
                    <a:lnTo>
                      <a:pt x="429" y="251"/>
                    </a:lnTo>
                    <a:lnTo>
                      <a:pt x="434" y="244"/>
                    </a:lnTo>
                    <a:lnTo>
                      <a:pt x="438" y="235"/>
                    </a:lnTo>
                    <a:lnTo>
                      <a:pt x="440" y="225"/>
                    </a:lnTo>
                    <a:lnTo>
                      <a:pt x="443" y="216"/>
                    </a:lnTo>
                    <a:lnTo>
                      <a:pt x="444" y="206"/>
                    </a:lnTo>
                    <a:lnTo>
                      <a:pt x="444" y="197"/>
                    </a:lnTo>
                    <a:lnTo>
                      <a:pt x="443" y="188"/>
                    </a:lnTo>
                    <a:lnTo>
                      <a:pt x="440" y="178"/>
                    </a:lnTo>
                    <a:lnTo>
                      <a:pt x="434" y="159"/>
                    </a:lnTo>
                    <a:lnTo>
                      <a:pt x="427" y="139"/>
                    </a:lnTo>
                    <a:lnTo>
                      <a:pt x="419" y="121"/>
                    </a:lnTo>
                    <a:lnTo>
                      <a:pt x="410" y="102"/>
                    </a:lnTo>
                    <a:lnTo>
                      <a:pt x="400" y="85"/>
                    </a:lnTo>
                    <a:lnTo>
                      <a:pt x="395" y="76"/>
                    </a:lnTo>
                    <a:lnTo>
                      <a:pt x="389" y="69"/>
                    </a:lnTo>
                    <a:lnTo>
                      <a:pt x="376" y="55"/>
                    </a:lnTo>
                    <a:lnTo>
                      <a:pt x="359" y="42"/>
                    </a:lnTo>
                    <a:lnTo>
                      <a:pt x="343" y="30"/>
                    </a:lnTo>
                    <a:lnTo>
                      <a:pt x="326" y="21"/>
                    </a:lnTo>
                    <a:lnTo>
                      <a:pt x="317" y="16"/>
                    </a:lnTo>
                    <a:lnTo>
                      <a:pt x="307" y="14"/>
                    </a:lnTo>
                    <a:lnTo>
                      <a:pt x="298" y="13"/>
                    </a:lnTo>
                    <a:lnTo>
                      <a:pt x="289" y="13"/>
                    </a:lnTo>
                    <a:lnTo>
                      <a:pt x="280" y="14"/>
                    </a:lnTo>
                    <a:lnTo>
                      <a:pt x="270" y="15"/>
                    </a:lnTo>
                    <a:lnTo>
                      <a:pt x="261" y="19"/>
                    </a:lnTo>
                    <a:lnTo>
                      <a:pt x="251" y="21"/>
                    </a:lnTo>
                    <a:lnTo>
                      <a:pt x="234" y="31"/>
                    </a:lnTo>
                    <a:lnTo>
                      <a:pt x="216" y="41"/>
                    </a:lnTo>
                    <a:lnTo>
                      <a:pt x="183" y="65"/>
                    </a:lnTo>
                    <a:lnTo>
                      <a:pt x="168" y="75"/>
                    </a:lnTo>
                    <a:lnTo>
                      <a:pt x="153" y="85"/>
                    </a:lnTo>
                    <a:lnTo>
                      <a:pt x="139" y="95"/>
                    </a:lnTo>
                    <a:lnTo>
                      <a:pt x="132" y="101"/>
                    </a:lnTo>
                    <a:lnTo>
                      <a:pt x="127" y="107"/>
                    </a:lnTo>
                    <a:lnTo>
                      <a:pt x="107" y="136"/>
                    </a:lnTo>
                    <a:lnTo>
                      <a:pt x="97" y="151"/>
                    </a:lnTo>
                    <a:lnTo>
                      <a:pt x="86" y="164"/>
                    </a:lnTo>
                    <a:lnTo>
                      <a:pt x="42" y="221"/>
                    </a:lnTo>
                    <a:lnTo>
                      <a:pt x="0" y="279"/>
                    </a:lnTo>
                    <a:lnTo>
                      <a:pt x="41" y="218"/>
                    </a:lnTo>
                    <a:lnTo>
                      <a:pt x="83" y="157"/>
                    </a:lnTo>
                    <a:lnTo>
                      <a:pt x="95" y="142"/>
                    </a:lnTo>
                    <a:lnTo>
                      <a:pt x="103" y="127"/>
                    </a:lnTo>
                    <a:lnTo>
                      <a:pt x="113" y="111"/>
                    </a:lnTo>
                    <a:lnTo>
                      <a:pt x="124" y="96"/>
                    </a:lnTo>
                    <a:lnTo>
                      <a:pt x="139" y="82"/>
                    </a:lnTo>
                    <a:lnTo>
                      <a:pt x="154" y="71"/>
                    </a:lnTo>
                    <a:lnTo>
                      <a:pt x="168" y="61"/>
                    </a:lnTo>
                    <a:lnTo>
                      <a:pt x="183" y="49"/>
                    </a:lnTo>
                    <a:lnTo>
                      <a:pt x="199" y="37"/>
                    </a:lnTo>
                    <a:lnTo>
                      <a:pt x="218" y="26"/>
                    </a:lnTo>
                    <a:lnTo>
                      <a:pt x="235" y="16"/>
                    </a:lnTo>
                    <a:lnTo>
                      <a:pt x="255" y="8"/>
                    </a:lnTo>
                    <a:lnTo>
                      <a:pt x="265" y="4"/>
                    </a:lnTo>
                    <a:lnTo>
                      <a:pt x="275" y="1"/>
                    </a:lnTo>
                    <a:lnTo>
                      <a:pt x="286" y="0"/>
                    </a:lnTo>
                    <a:lnTo>
                      <a:pt x="297" y="0"/>
                    </a:lnTo>
                    <a:lnTo>
                      <a:pt x="307" y="1"/>
                    </a:lnTo>
                    <a:lnTo>
                      <a:pt x="318" y="4"/>
                    </a:lnTo>
                    <a:lnTo>
                      <a:pt x="328" y="8"/>
                    </a:lnTo>
                    <a:lnTo>
                      <a:pt x="338" y="13"/>
                    </a:lnTo>
                    <a:lnTo>
                      <a:pt x="356" y="24"/>
                    </a:lnTo>
                    <a:lnTo>
                      <a:pt x="373" y="36"/>
                    </a:lnTo>
                    <a:lnTo>
                      <a:pt x="388" y="50"/>
                    </a:lnTo>
                    <a:lnTo>
                      <a:pt x="403" y="65"/>
                    </a:lnTo>
                    <a:lnTo>
                      <a:pt x="414" y="83"/>
                    </a:lnTo>
                    <a:lnTo>
                      <a:pt x="424" y="102"/>
                    </a:lnTo>
                    <a:lnTo>
                      <a:pt x="433" y="121"/>
                    </a:lnTo>
                    <a:lnTo>
                      <a:pt x="440" y="139"/>
                    </a:lnTo>
                    <a:lnTo>
                      <a:pt x="446" y="159"/>
                    </a:lnTo>
                    <a:lnTo>
                      <a:pt x="453" y="179"/>
                    </a:lnTo>
                    <a:lnTo>
                      <a:pt x="455" y="189"/>
                    </a:lnTo>
                    <a:lnTo>
                      <a:pt x="456" y="200"/>
                    </a:lnTo>
                    <a:lnTo>
                      <a:pt x="456" y="210"/>
                    </a:lnTo>
                    <a:lnTo>
                      <a:pt x="454" y="221"/>
                    </a:lnTo>
                    <a:lnTo>
                      <a:pt x="451" y="231"/>
                    </a:lnTo>
                    <a:lnTo>
                      <a:pt x="449" y="243"/>
                    </a:lnTo>
                    <a:lnTo>
                      <a:pt x="443" y="252"/>
                    </a:lnTo>
                    <a:lnTo>
                      <a:pt x="436" y="261"/>
                    </a:lnTo>
                    <a:lnTo>
                      <a:pt x="429" y="270"/>
                    </a:lnTo>
                    <a:lnTo>
                      <a:pt x="420" y="276"/>
                    </a:lnTo>
                    <a:lnTo>
                      <a:pt x="410" y="281"/>
                    </a:lnTo>
                    <a:lnTo>
                      <a:pt x="399" y="284"/>
                    </a:lnTo>
                    <a:lnTo>
                      <a:pt x="389" y="285"/>
                    </a:lnTo>
                    <a:lnTo>
                      <a:pt x="378" y="286"/>
                    </a:lnTo>
                    <a:lnTo>
                      <a:pt x="367" y="285"/>
                    </a:lnTo>
                    <a:lnTo>
                      <a:pt x="357" y="285"/>
                    </a:lnTo>
                    <a:lnTo>
                      <a:pt x="336" y="280"/>
                    </a:lnTo>
                    <a:lnTo>
                      <a:pt x="316" y="274"/>
                    </a:lnTo>
                    <a:lnTo>
                      <a:pt x="306" y="267"/>
                    </a:lnTo>
                    <a:lnTo>
                      <a:pt x="298" y="259"/>
                    </a:lnTo>
                    <a:lnTo>
                      <a:pt x="291" y="250"/>
                    </a:lnTo>
                    <a:lnTo>
                      <a:pt x="286" y="241"/>
                    </a:lnTo>
                    <a:lnTo>
                      <a:pt x="282" y="231"/>
                    </a:lnTo>
                    <a:lnTo>
                      <a:pt x="279" y="221"/>
                    </a:lnTo>
                    <a:lnTo>
                      <a:pt x="272" y="20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3" name="Freeform 2339"/>
              <p:cNvSpPr>
                <a:spLocks/>
              </p:cNvSpPr>
              <p:nvPr/>
            </p:nvSpPr>
            <p:spPr bwMode="auto">
              <a:xfrm>
                <a:off x="1597" y="1870"/>
                <a:ext cx="456" cy="300"/>
              </a:xfrm>
              <a:custGeom>
                <a:avLst/>
                <a:gdLst>
                  <a:gd name="T0" fmla="*/ 342 w 436"/>
                  <a:gd name="T1" fmla="*/ 226 h 287"/>
                  <a:gd name="T2" fmla="*/ 366 w 436"/>
                  <a:gd name="T3" fmla="*/ 237 h 287"/>
                  <a:gd name="T4" fmla="*/ 383 w 436"/>
                  <a:gd name="T5" fmla="*/ 241 h 287"/>
                  <a:gd name="T6" fmla="*/ 401 w 436"/>
                  <a:gd name="T7" fmla="*/ 240 h 287"/>
                  <a:gd name="T8" fmla="*/ 417 w 436"/>
                  <a:gd name="T9" fmla="*/ 234 h 287"/>
                  <a:gd name="T10" fmla="*/ 430 w 436"/>
                  <a:gd name="T11" fmla="*/ 225 h 287"/>
                  <a:gd name="T12" fmla="*/ 438 w 436"/>
                  <a:gd name="T13" fmla="*/ 212 h 287"/>
                  <a:gd name="T14" fmla="*/ 441 w 436"/>
                  <a:gd name="T15" fmla="*/ 197 h 287"/>
                  <a:gd name="T16" fmla="*/ 443 w 436"/>
                  <a:gd name="T17" fmla="*/ 169 h 287"/>
                  <a:gd name="T18" fmla="*/ 438 w 436"/>
                  <a:gd name="T19" fmla="*/ 134 h 287"/>
                  <a:gd name="T20" fmla="*/ 426 w 436"/>
                  <a:gd name="T21" fmla="*/ 98 h 287"/>
                  <a:gd name="T22" fmla="*/ 409 w 436"/>
                  <a:gd name="T23" fmla="*/ 68 h 287"/>
                  <a:gd name="T24" fmla="*/ 393 w 436"/>
                  <a:gd name="T25" fmla="*/ 45 h 287"/>
                  <a:gd name="T26" fmla="*/ 372 w 436"/>
                  <a:gd name="T27" fmla="*/ 28 h 287"/>
                  <a:gd name="T28" fmla="*/ 342 w 436"/>
                  <a:gd name="T29" fmla="*/ 17 h 287"/>
                  <a:gd name="T30" fmla="*/ 306 w 436"/>
                  <a:gd name="T31" fmla="*/ 13 h 287"/>
                  <a:gd name="T32" fmla="*/ 271 w 436"/>
                  <a:gd name="T33" fmla="*/ 18 h 287"/>
                  <a:gd name="T34" fmla="*/ 236 w 436"/>
                  <a:gd name="T35" fmla="*/ 31 h 287"/>
                  <a:gd name="T36" fmla="*/ 205 w 436"/>
                  <a:gd name="T37" fmla="*/ 50 h 287"/>
                  <a:gd name="T38" fmla="*/ 179 w 436"/>
                  <a:gd name="T39" fmla="*/ 75 h 287"/>
                  <a:gd name="T40" fmla="*/ 161 w 436"/>
                  <a:gd name="T41" fmla="*/ 106 h 287"/>
                  <a:gd name="T42" fmla="*/ 104 w 436"/>
                  <a:gd name="T43" fmla="*/ 182 h 287"/>
                  <a:gd name="T44" fmla="*/ 88 w 436"/>
                  <a:gd name="T45" fmla="*/ 210 h 287"/>
                  <a:gd name="T46" fmla="*/ 60 w 436"/>
                  <a:gd name="T47" fmla="*/ 250 h 287"/>
                  <a:gd name="T48" fmla="*/ 39 w 436"/>
                  <a:gd name="T49" fmla="*/ 274 h 287"/>
                  <a:gd name="T50" fmla="*/ 14 w 436"/>
                  <a:gd name="T51" fmla="*/ 294 h 287"/>
                  <a:gd name="T52" fmla="*/ 13 w 436"/>
                  <a:gd name="T53" fmla="*/ 291 h 287"/>
                  <a:gd name="T54" fmla="*/ 38 w 436"/>
                  <a:gd name="T55" fmla="*/ 270 h 287"/>
                  <a:gd name="T56" fmla="*/ 59 w 436"/>
                  <a:gd name="T57" fmla="*/ 245 h 287"/>
                  <a:gd name="T58" fmla="*/ 84 w 436"/>
                  <a:gd name="T59" fmla="*/ 203 h 287"/>
                  <a:gd name="T60" fmla="*/ 135 w 436"/>
                  <a:gd name="T61" fmla="*/ 117 h 287"/>
                  <a:gd name="T62" fmla="*/ 156 w 436"/>
                  <a:gd name="T63" fmla="*/ 91 h 287"/>
                  <a:gd name="T64" fmla="*/ 175 w 436"/>
                  <a:gd name="T65" fmla="*/ 60 h 287"/>
                  <a:gd name="T66" fmla="*/ 188 w 436"/>
                  <a:gd name="T67" fmla="*/ 45 h 287"/>
                  <a:gd name="T68" fmla="*/ 205 w 436"/>
                  <a:gd name="T69" fmla="*/ 36 h 287"/>
                  <a:gd name="T70" fmla="*/ 256 w 436"/>
                  <a:gd name="T71" fmla="*/ 10 h 287"/>
                  <a:gd name="T72" fmla="*/ 292 w 436"/>
                  <a:gd name="T73" fmla="*/ 1 h 287"/>
                  <a:gd name="T74" fmla="*/ 332 w 436"/>
                  <a:gd name="T75" fmla="*/ 1 h 287"/>
                  <a:gd name="T76" fmla="*/ 360 w 436"/>
                  <a:gd name="T77" fmla="*/ 6 h 287"/>
                  <a:gd name="T78" fmla="*/ 377 w 436"/>
                  <a:gd name="T79" fmla="*/ 15 h 287"/>
                  <a:gd name="T80" fmla="*/ 392 w 436"/>
                  <a:gd name="T81" fmla="*/ 26 h 287"/>
                  <a:gd name="T82" fmla="*/ 412 w 436"/>
                  <a:gd name="T83" fmla="*/ 48 h 287"/>
                  <a:gd name="T84" fmla="*/ 431 w 436"/>
                  <a:gd name="T85" fmla="*/ 80 h 287"/>
                  <a:gd name="T86" fmla="*/ 446 w 436"/>
                  <a:gd name="T87" fmla="*/ 116 h 287"/>
                  <a:gd name="T88" fmla="*/ 453 w 436"/>
                  <a:gd name="T89" fmla="*/ 152 h 287"/>
                  <a:gd name="T90" fmla="*/ 456 w 436"/>
                  <a:gd name="T91" fmla="*/ 189 h 287"/>
                  <a:gd name="T92" fmla="*/ 450 w 436"/>
                  <a:gd name="T93" fmla="*/ 218 h 287"/>
                  <a:gd name="T94" fmla="*/ 438 w 436"/>
                  <a:gd name="T95" fmla="*/ 236 h 287"/>
                  <a:gd name="T96" fmla="*/ 419 w 436"/>
                  <a:gd name="T97" fmla="*/ 246 h 287"/>
                  <a:gd name="T98" fmla="*/ 402 w 436"/>
                  <a:gd name="T99" fmla="*/ 253 h 287"/>
                  <a:gd name="T100" fmla="*/ 382 w 436"/>
                  <a:gd name="T101" fmla="*/ 253 h 287"/>
                  <a:gd name="T102" fmla="*/ 362 w 436"/>
                  <a:gd name="T103" fmla="*/ 250 h 287"/>
                  <a:gd name="T104" fmla="*/ 337 w 436"/>
                  <a:gd name="T105" fmla="*/ 237 h 2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36" h="287">
                    <a:moveTo>
                      <a:pt x="322" y="227"/>
                    </a:moveTo>
                    <a:lnTo>
                      <a:pt x="327" y="216"/>
                    </a:lnTo>
                    <a:lnTo>
                      <a:pt x="343" y="224"/>
                    </a:lnTo>
                    <a:lnTo>
                      <a:pt x="350" y="227"/>
                    </a:lnTo>
                    <a:lnTo>
                      <a:pt x="359" y="230"/>
                    </a:lnTo>
                    <a:lnTo>
                      <a:pt x="366" y="231"/>
                    </a:lnTo>
                    <a:lnTo>
                      <a:pt x="374" y="231"/>
                    </a:lnTo>
                    <a:lnTo>
                      <a:pt x="383" y="230"/>
                    </a:lnTo>
                    <a:lnTo>
                      <a:pt x="390" y="226"/>
                    </a:lnTo>
                    <a:lnTo>
                      <a:pt x="399" y="224"/>
                    </a:lnTo>
                    <a:lnTo>
                      <a:pt x="405" y="220"/>
                    </a:lnTo>
                    <a:lnTo>
                      <a:pt x="411" y="215"/>
                    </a:lnTo>
                    <a:lnTo>
                      <a:pt x="415" y="210"/>
                    </a:lnTo>
                    <a:lnTo>
                      <a:pt x="419" y="203"/>
                    </a:lnTo>
                    <a:lnTo>
                      <a:pt x="421" y="195"/>
                    </a:lnTo>
                    <a:lnTo>
                      <a:pt x="422" y="188"/>
                    </a:lnTo>
                    <a:lnTo>
                      <a:pt x="424" y="179"/>
                    </a:lnTo>
                    <a:lnTo>
                      <a:pt x="424" y="162"/>
                    </a:lnTo>
                    <a:lnTo>
                      <a:pt x="421" y="144"/>
                    </a:lnTo>
                    <a:lnTo>
                      <a:pt x="419" y="128"/>
                    </a:lnTo>
                    <a:lnTo>
                      <a:pt x="414" y="111"/>
                    </a:lnTo>
                    <a:lnTo>
                      <a:pt x="407" y="94"/>
                    </a:lnTo>
                    <a:lnTo>
                      <a:pt x="400" y="80"/>
                    </a:lnTo>
                    <a:lnTo>
                      <a:pt x="391" y="65"/>
                    </a:lnTo>
                    <a:lnTo>
                      <a:pt x="381" y="50"/>
                    </a:lnTo>
                    <a:lnTo>
                      <a:pt x="376" y="43"/>
                    </a:lnTo>
                    <a:lnTo>
                      <a:pt x="370" y="37"/>
                    </a:lnTo>
                    <a:lnTo>
                      <a:pt x="356" y="27"/>
                    </a:lnTo>
                    <a:lnTo>
                      <a:pt x="343" y="21"/>
                    </a:lnTo>
                    <a:lnTo>
                      <a:pt x="327" y="16"/>
                    </a:lnTo>
                    <a:lnTo>
                      <a:pt x="310" y="12"/>
                    </a:lnTo>
                    <a:lnTo>
                      <a:pt x="293" y="12"/>
                    </a:lnTo>
                    <a:lnTo>
                      <a:pt x="277" y="14"/>
                    </a:lnTo>
                    <a:lnTo>
                      <a:pt x="259" y="17"/>
                    </a:lnTo>
                    <a:lnTo>
                      <a:pt x="242" y="22"/>
                    </a:lnTo>
                    <a:lnTo>
                      <a:pt x="226" y="30"/>
                    </a:lnTo>
                    <a:lnTo>
                      <a:pt x="211" y="39"/>
                    </a:lnTo>
                    <a:lnTo>
                      <a:pt x="196" y="48"/>
                    </a:lnTo>
                    <a:lnTo>
                      <a:pt x="184" y="60"/>
                    </a:lnTo>
                    <a:lnTo>
                      <a:pt x="171" y="72"/>
                    </a:lnTo>
                    <a:lnTo>
                      <a:pt x="162" y="86"/>
                    </a:lnTo>
                    <a:lnTo>
                      <a:pt x="154" y="101"/>
                    </a:lnTo>
                    <a:lnTo>
                      <a:pt x="116" y="149"/>
                    </a:lnTo>
                    <a:lnTo>
                      <a:pt x="99" y="174"/>
                    </a:lnTo>
                    <a:lnTo>
                      <a:pt x="92" y="186"/>
                    </a:lnTo>
                    <a:lnTo>
                      <a:pt x="84" y="201"/>
                    </a:lnTo>
                    <a:lnTo>
                      <a:pt x="66" y="226"/>
                    </a:lnTo>
                    <a:lnTo>
                      <a:pt x="57" y="239"/>
                    </a:lnTo>
                    <a:lnTo>
                      <a:pt x="47" y="251"/>
                    </a:lnTo>
                    <a:lnTo>
                      <a:pt x="37" y="262"/>
                    </a:lnTo>
                    <a:lnTo>
                      <a:pt x="24" y="272"/>
                    </a:lnTo>
                    <a:lnTo>
                      <a:pt x="13" y="281"/>
                    </a:lnTo>
                    <a:lnTo>
                      <a:pt x="0" y="287"/>
                    </a:lnTo>
                    <a:lnTo>
                      <a:pt x="12" y="278"/>
                    </a:lnTo>
                    <a:lnTo>
                      <a:pt x="24" y="268"/>
                    </a:lnTo>
                    <a:lnTo>
                      <a:pt x="36" y="258"/>
                    </a:lnTo>
                    <a:lnTo>
                      <a:pt x="46" y="246"/>
                    </a:lnTo>
                    <a:lnTo>
                      <a:pt x="56" y="234"/>
                    </a:lnTo>
                    <a:lnTo>
                      <a:pt x="64" y="221"/>
                    </a:lnTo>
                    <a:lnTo>
                      <a:pt x="80" y="194"/>
                    </a:lnTo>
                    <a:lnTo>
                      <a:pt x="113" y="138"/>
                    </a:lnTo>
                    <a:lnTo>
                      <a:pt x="129" y="112"/>
                    </a:lnTo>
                    <a:lnTo>
                      <a:pt x="139" y="99"/>
                    </a:lnTo>
                    <a:lnTo>
                      <a:pt x="149" y="87"/>
                    </a:lnTo>
                    <a:lnTo>
                      <a:pt x="158" y="72"/>
                    </a:lnTo>
                    <a:lnTo>
                      <a:pt x="167" y="57"/>
                    </a:lnTo>
                    <a:lnTo>
                      <a:pt x="174" y="50"/>
                    </a:lnTo>
                    <a:lnTo>
                      <a:pt x="180" y="43"/>
                    </a:lnTo>
                    <a:lnTo>
                      <a:pt x="189" y="37"/>
                    </a:lnTo>
                    <a:lnTo>
                      <a:pt x="196" y="34"/>
                    </a:lnTo>
                    <a:lnTo>
                      <a:pt x="228" y="17"/>
                    </a:lnTo>
                    <a:lnTo>
                      <a:pt x="245" y="10"/>
                    </a:lnTo>
                    <a:lnTo>
                      <a:pt x="262" y="5"/>
                    </a:lnTo>
                    <a:lnTo>
                      <a:pt x="279" y="1"/>
                    </a:lnTo>
                    <a:lnTo>
                      <a:pt x="298" y="0"/>
                    </a:lnTo>
                    <a:lnTo>
                      <a:pt x="317" y="1"/>
                    </a:lnTo>
                    <a:lnTo>
                      <a:pt x="334" y="4"/>
                    </a:lnTo>
                    <a:lnTo>
                      <a:pt x="344" y="6"/>
                    </a:lnTo>
                    <a:lnTo>
                      <a:pt x="353" y="9"/>
                    </a:lnTo>
                    <a:lnTo>
                      <a:pt x="360" y="14"/>
                    </a:lnTo>
                    <a:lnTo>
                      <a:pt x="369" y="19"/>
                    </a:lnTo>
                    <a:lnTo>
                      <a:pt x="375" y="25"/>
                    </a:lnTo>
                    <a:lnTo>
                      <a:pt x="383" y="31"/>
                    </a:lnTo>
                    <a:lnTo>
                      <a:pt x="394" y="46"/>
                    </a:lnTo>
                    <a:lnTo>
                      <a:pt x="404" y="61"/>
                    </a:lnTo>
                    <a:lnTo>
                      <a:pt x="412" y="77"/>
                    </a:lnTo>
                    <a:lnTo>
                      <a:pt x="420" y="93"/>
                    </a:lnTo>
                    <a:lnTo>
                      <a:pt x="426" y="111"/>
                    </a:lnTo>
                    <a:lnTo>
                      <a:pt x="431" y="127"/>
                    </a:lnTo>
                    <a:lnTo>
                      <a:pt x="433" y="145"/>
                    </a:lnTo>
                    <a:lnTo>
                      <a:pt x="436" y="163"/>
                    </a:lnTo>
                    <a:lnTo>
                      <a:pt x="436" y="181"/>
                    </a:lnTo>
                    <a:lnTo>
                      <a:pt x="432" y="200"/>
                    </a:lnTo>
                    <a:lnTo>
                      <a:pt x="430" y="209"/>
                    </a:lnTo>
                    <a:lnTo>
                      <a:pt x="425" y="219"/>
                    </a:lnTo>
                    <a:lnTo>
                      <a:pt x="419" y="226"/>
                    </a:lnTo>
                    <a:lnTo>
                      <a:pt x="410" y="231"/>
                    </a:lnTo>
                    <a:lnTo>
                      <a:pt x="401" y="235"/>
                    </a:lnTo>
                    <a:lnTo>
                      <a:pt x="392" y="239"/>
                    </a:lnTo>
                    <a:lnTo>
                      <a:pt x="384" y="242"/>
                    </a:lnTo>
                    <a:lnTo>
                      <a:pt x="374" y="244"/>
                    </a:lnTo>
                    <a:lnTo>
                      <a:pt x="365" y="242"/>
                    </a:lnTo>
                    <a:lnTo>
                      <a:pt x="355" y="241"/>
                    </a:lnTo>
                    <a:lnTo>
                      <a:pt x="346" y="239"/>
                    </a:lnTo>
                    <a:lnTo>
                      <a:pt x="338" y="235"/>
                    </a:lnTo>
                    <a:lnTo>
                      <a:pt x="322" y="227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4" name="Freeform 2340"/>
              <p:cNvSpPr>
                <a:spLocks/>
              </p:cNvSpPr>
              <p:nvPr/>
            </p:nvSpPr>
            <p:spPr bwMode="auto">
              <a:xfrm>
                <a:off x="1975" y="1935"/>
                <a:ext cx="68" cy="177"/>
              </a:xfrm>
              <a:custGeom>
                <a:avLst/>
                <a:gdLst>
                  <a:gd name="T0" fmla="*/ 0 w 65"/>
                  <a:gd name="T1" fmla="*/ 177 h 169"/>
                  <a:gd name="T2" fmla="*/ 0 w 65"/>
                  <a:gd name="T3" fmla="*/ 165 h 169"/>
                  <a:gd name="T4" fmla="*/ 18 w 65"/>
                  <a:gd name="T5" fmla="*/ 162 h 169"/>
                  <a:gd name="T6" fmla="*/ 26 w 65"/>
                  <a:gd name="T7" fmla="*/ 160 h 169"/>
                  <a:gd name="T8" fmla="*/ 36 w 65"/>
                  <a:gd name="T9" fmla="*/ 157 h 169"/>
                  <a:gd name="T10" fmla="*/ 42 w 65"/>
                  <a:gd name="T11" fmla="*/ 154 h 169"/>
                  <a:gd name="T12" fmla="*/ 48 w 65"/>
                  <a:gd name="T13" fmla="*/ 150 h 169"/>
                  <a:gd name="T14" fmla="*/ 52 w 65"/>
                  <a:gd name="T15" fmla="*/ 143 h 169"/>
                  <a:gd name="T16" fmla="*/ 53 w 65"/>
                  <a:gd name="T17" fmla="*/ 135 h 169"/>
                  <a:gd name="T18" fmla="*/ 55 w 65"/>
                  <a:gd name="T19" fmla="*/ 127 h 169"/>
                  <a:gd name="T20" fmla="*/ 55 w 65"/>
                  <a:gd name="T21" fmla="*/ 118 h 169"/>
                  <a:gd name="T22" fmla="*/ 52 w 65"/>
                  <a:gd name="T23" fmla="*/ 101 h 169"/>
                  <a:gd name="T24" fmla="*/ 48 w 65"/>
                  <a:gd name="T25" fmla="*/ 82 h 169"/>
                  <a:gd name="T26" fmla="*/ 43 w 65"/>
                  <a:gd name="T27" fmla="*/ 64 h 169"/>
                  <a:gd name="T28" fmla="*/ 38 w 65"/>
                  <a:gd name="T29" fmla="*/ 31 h 169"/>
                  <a:gd name="T30" fmla="*/ 35 w 65"/>
                  <a:gd name="T31" fmla="*/ 16 h 169"/>
                  <a:gd name="T32" fmla="*/ 29 w 65"/>
                  <a:gd name="T33" fmla="*/ 0 h 169"/>
                  <a:gd name="T34" fmla="*/ 37 w 65"/>
                  <a:gd name="T35" fmla="*/ 15 h 169"/>
                  <a:gd name="T36" fmla="*/ 45 w 65"/>
                  <a:gd name="T37" fmla="*/ 30 h 169"/>
                  <a:gd name="T38" fmla="*/ 56 w 65"/>
                  <a:gd name="T39" fmla="*/ 63 h 169"/>
                  <a:gd name="T40" fmla="*/ 62 w 65"/>
                  <a:gd name="T41" fmla="*/ 81 h 169"/>
                  <a:gd name="T42" fmla="*/ 66 w 65"/>
                  <a:gd name="T43" fmla="*/ 99 h 169"/>
                  <a:gd name="T44" fmla="*/ 67 w 65"/>
                  <a:gd name="T45" fmla="*/ 110 h 169"/>
                  <a:gd name="T46" fmla="*/ 68 w 65"/>
                  <a:gd name="T47" fmla="*/ 118 h 169"/>
                  <a:gd name="T48" fmla="*/ 68 w 65"/>
                  <a:gd name="T49" fmla="*/ 129 h 169"/>
                  <a:gd name="T50" fmla="*/ 67 w 65"/>
                  <a:gd name="T51" fmla="*/ 139 h 169"/>
                  <a:gd name="T52" fmla="*/ 66 w 65"/>
                  <a:gd name="T53" fmla="*/ 145 h 169"/>
                  <a:gd name="T54" fmla="*/ 63 w 65"/>
                  <a:gd name="T55" fmla="*/ 150 h 169"/>
                  <a:gd name="T56" fmla="*/ 61 w 65"/>
                  <a:gd name="T57" fmla="*/ 155 h 169"/>
                  <a:gd name="T58" fmla="*/ 56 w 65"/>
                  <a:gd name="T59" fmla="*/ 159 h 169"/>
                  <a:gd name="T60" fmla="*/ 48 w 65"/>
                  <a:gd name="T61" fmla="*/ 165 h 169"/>
                  <a:gd name="T62" fmla="*/ 40 w 65"/>
                  <a:gd name="T63" fmla="*/ 171 h 169"/>
                  <a:gd name="T64" fmla="*/ 30 w 65"/>
                  <a:gd name="T65" fmla="*/ 173 h 169"/>
                  <a:gd name="T66" fmla="*/ 20 w 65"/>
                  <a:gd name="T67" fmla="*/ 176 h 169"/>
                  <a:gd name="T68" fmla="*/ 0 w 65"/>
                  <a:gd name="T69" fmla="*/ 177 h 1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" h="169">
                    <a:moveTo>
                      <a:pt x="0" y="169"/>
                    </a:moveTo>
                    <a:lnTo>
                      <a:pt x="0" y="158"/>
                    </a:lnTo>
                    <a:lnTo>
                      <a:pt x="17" y="155"/>
                    </a:lnTo>
                    <a:lnTo>
                      <a:pt x="25" y="153"/>
                    </a:lnTo>
                    <a:lnTo>
                      <a:pt x="34" y="150"/>
                    </a:lnTo>
                    <a:lnTo>
                      <a:pt x="40" y="147"/>
                    </a:lnTo>
                    <a:lnTo>
                      <a:pt x="46" y="143"/>
                    </a:lnTo>
                    <a:lnTo>
                      <a:pt x="50" y="137"/>
                    </a:lnTo>
                    <a:lnTo>
                      <a:pt x="51" y="129"/>
                    </a:lnTo>
                    <a:lnTo>
                      <a:pt x="53" y="121"/>
                    </a:lnTo>
                    <a:lnTo>
                      <a:pt x="53" y="113"/>
                    </a:lnTo>
                    <a:lnTo>
                      <a:pt x="50" y="96"/>
                    </a:lnTo>
                    <a:lnTo>
                      <a:pt x="46" y="78"/>
                    </a:lnTo>
                    <a:lnTo>
                      <a:pt x="41" y="61"/>
                    </a:lnTo>
                    <a:lnTo>
                      <a:pt x="36" y="30"/>
                    </a:lnTo>
                    <a:lnTo>
                      <a:pt x="33" y="15"/>
                    </a:lnTo>
                    <a:lnTo>
                      <a:pt x="28" y="0"/>
                    </a:lnTo>
                    <a:lnTo>
                      <a:pt x="35" y="14"/>
                    </a:lnTo>
                    <a:lnTo>
                      <a:pt x="43" y="29"/>
                    </a:lnTo>
                    <a:lnTo>
                      <a:pt x="54" y="60"/>
                    </a:lnTo>
                    <a:lnTo>
                      <a:pt x="59" y="77"/>
                    </a:lnTo>
                    <a:lnTo>
                      <a:pt x="63" y="95"/>
                    </a:lnTo>
                    <a:lnTo>
                      <a:pt x="64" y="105"/>
                    </a:lnTo>
                    <a:lnTo>
                      <a:pt x="65" y="113"/>
                    </a:lnTo>
                    <a:lnTo>
                      <a:pt x="65" y="123"/>
                    </a:lnTo>
                    <a:lnTo>
                      <a:pt x="64" y="133"/>
                    </a:lnTo>
                    <a:lnTo>
                      <a:pt x="63" y="138"/>
                    </a:lnTo>
                    <a:lnTo>
                      <a:pt x="60" y="143"/>
                    </a:lnTo>
                    <a:lnTo>
                      <a:pt x="58" y="148"/>
                    </a:lnTo>
                    <a:lnTo>
                      <a:pt x="54" y="152"/>
                    </a:lnTo>
                    <a:lnTo>
                      <a:pt x="46" y="158"/>
                    </a:lnTo>
                    <a:lnTo>
                      <a:pt x="38" y="163"/>
                    </a:lnTo>
                    <a:lnTo>
                      <a:pt x="29" y="165"/>
                    </a:lnTo>
                    <a:lnTo>
                      <a:pt x="19" y="168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5" name="Freeform 2341"/>
              <p:cNvSpPr>
                <a:spLocks/>
              </p:cNvSpPr>
              <p:nvPr/>
            </p:nvSpPr>
            <p:spPr bwMode="auto">
              <a:xfrm>
                <a:off x="1784" y="1919"/>
                <a:ext cx="341" cy="322"/>
              </a:xfrm>
              <a:custGeom>
                <a:avLst/>
                <a:gdLst>
                  <a:gd name="T0" fmla="*/ 175 w 325"/>
                  <a:gd name="T1" fmla="*/ 44 h 307"/>
                  <a:gd name="T2" fmla="*/ 171 w 325"/>
                  <a:gd name="T3" fmla="*/ 31 h 307"/>
                  <a:gd name="T4" fmla="*/ 162 w 325"/>
                  <a:gd name="T5" fmla="*/ 22 h 307"/>
                  <a:gd name="T6" fmla="*/ 150 w 325"/>
                  <a:gd name="T7" fmla="*/ 16 h 307"/>
                  <a:gd name="T8" fmla="*/ 136 w 325"/>
                  <a:gd name="T9" fmla="*/ 14 h 307"/>
                  <a:gd name="T10" fmla="*/ 108 w 325"/>
                  <a:gd name="T11" fmla="*/ 15 h 307"/>
                  <a:gd name="T12" fmla="*/ 82 w 325"/>
                  <a:gd name="T13" fmla="*/ 25 h 307"/>
                  <a:gd name="T14" fmla="*/ 60 w 325"/>
                  <a:gd name="T15" fmla="*/ 44 h 307"/>
                  <a:gd name="T16" fmla="*/ 44 w 325"/>
                  <a:gd name="T17" fmla="*/ 68 h 307"/>
                  <a:gd name="T18" fmla="*/ 30 w 325"/>
                  <a:gd name="T19" fmla="*/ 95 h 307"/>
                  <a:gd name="T20" fmla="*/ 14 w 325"/>
                  <a:gd name="T21" fmla="*/ 138 h 307"/>
                  <a:gd name="T22" fmla="*/ 12 w 325"/>
                  <a:gd name="T23" fmla="*/ 167 h 307"/>
                  <a:gd name="T24" fmla="*/ 18 w 325"/>
                  <a:gd name="T25" fmla="*/ 194 h 307"/>
                  <a:gd name="T26" fmla="*/ 30 w 325"/>
                  <a:gd name="T27" fmla="*/ 219 h 307"/>
                  <a:gd name="T28" fmla="*/ 50 w 325"/>
                  <a:gd name="T29" fmla="*/ 241 h 307"/>
                  <a:gd name="T30" fmla="*/ 74 w 325"/>
                  <a:gd name="T31" fmla="*/ 261 h 307"/>
                  <a:gd name="T32" fmla="*/ 112 w 325"/>
                  <a:gd name="T33" fmla="*/ 287 h 307"/>
                  <a:gd name="T34" fmla="*/ 162 w 325"/>
                  <a:gd name="T35" fmla="*/ 307 h 307"/>
                  <a:gd name="T36" fmla="*/ 212 w 325"/>
                  <a:gd name="T37" fmla="*/ 315 h 307"/>
                  <a:gd name="T38" fmla="*/ 265 w 325"/>
                  <a:gd name="T39" fmla="*/ 310 h 307"/>
                  <a:gd name="T40" fmla="*/ 317 w 325"/>
                  <a:gd name="T41" fmla="*/ 298 h 307"/>
                  <a:gd name="T42" fmla="*/ 317 w 325"/>
                  <a:gd name="T43" fmla="*/ 300 h 307"/>
                  <a:gd name="T44" fmla="*/ 263 w 325"/>
                  <a:gd name="T45" fmla="*/ 316 h 307"/>
                  <a:gd name="T46" fmla="*/ 236 w 325"/>
                  <a:gd name="T47" fmla="*/ 320 h 307"/>
                  <a:gd name="T48" fmla="*/ 180 w 325"/>
                  <a:gd name="T49" fmla="*/ 322 h 307"/>
                  <a:gd name="T50" fmla="*/ 152 w 325"/>
                  <a:gd name="T51" fmla="*/ 320 h 307"/>
                  <a:gd name="T52" fmla="*/ 125 w 325"/>
                  <a:gd name="T53" fmla="*/ 310 h 307"/>
                  <a:gd name="T54" fmla="*/ 99 w 325"/>
                  <a:gd name="T55" fmla="*/ 295 h 307"/>
                  <a:gd name="T56" fmla="*/ 50 w 325"/>
                  <a:gd name="T57" fmla="*/ 257 h 307"/>
                  <a:gd name="T58" fmla="*/ 22 w 325"/>
                  <a:gd name="T59" fmla="*/ 230 h 307"/>
                  <a:gd name="T60" fmla="*/ 12 w 325"/>
                  <a:gd name="T61" fmla="*/ 216 h 307"/>
                  <a:gd name="T62" fmla="*/ 3 w 325"/>
                  <a:gd name="T63" fmla="*/ 194 h 307"/>
                  <a:gd name="T64" fmla="*/ 0 w 325"/>
                  <a:gd name="T65" fmla="*/ 164 h 307"/>
                  <a:gd name="T66" fmla="*/ 3 w 325"/>
                  <a:gd name="T67" fmla="*/ 130 h 307"/>
                  <a:gd name="T68" fmla="*/ 19 w 325"/>
                  <a:gd name="T69" fmla="*/ 87 h 307"/>
                  <a:gd name="T70" fmla="*/ 34 w 325"/>
                  <a:gd name="T71" fmla="*/ 60 h 307"/>
                  <a:gd name="T72" fmla="*/ 51 w 325"/>
                  <a:gd name="T73" fmla="*/ 35 h 307"/>
                  <a:gd name="T74" fmla="*/ 77 w 325"/>
                  <a:gd name="T75" fmla="*/ 14 h 307"/>
                  <a:gd name="T76" fmla="*/ 107 w 325"/>
                  <a:gd name="T77" fmla="*/ 1 h 307"/>
                  <a:gd name="T78" fmla="*/ 137 w 325"/>
                  <a:gd name="T79" fmla="*/ 0 h 307"/>
                  <a:gd name="T80" fmla="*/ 155 w 325"/>
                  <a:gd name="T81" fmla="*/ 4 h 307"/>
                  <a:gd name="T82" fmla="*/ 169 w 325"/>
                  <a:gd name="T83" fmla="*/ 14 h 307"/>
                  <a:gd name="T84" fmla="*/ 180 w 325"/>
                  <a:gd name="T85" fmla="*/ 25 h 307"/>
                  <a:gd name="T86" fmla="*/ 189 w 325"/>
                  <a:gd name="T87" fmla="*/ 41 h 3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5" h="307">
                    <a:moveTo>
                      <a:pt x="180" y="39"/>
                    </a:moveTo>
                    <a:lnTo>
                      <a:pt x="167" y="42"/>
                    </a:lnTo>
                    <a:lnTo>
                      <a:pt x="165" y="36"/>
                    </a:lnTo>
                    <a:lnTo>
                      <a:pt x="163" y="30"/>
                    </a:lnTo>
                    <a:lnTo>
                      <a:pt x="159" y="25"/>
                    </a:lnTo>
                    <a:lnTo>
                      <a:pt x="154" y="21"/>
                    </a:lnTo>
                    <a:lnTo>
                      <a:pt x="149" y="18"/>
                    </a:lnTo>
                    <a:lnTo>
                      <a:pt x="143" y="15"/>
                    </a:lnTo>
                    <a:lnTo>
                      <a:pt x="136" y="14"/>
                    </a:lnTo>
                    <a:lnTo>
                      <a:pt x="130" y="13"/>
                    </a:lnTo>
                    <a:lnTo>
                      <a:pt x="117" y="13"/>
                    </a:lnTo>
                    <a:lnTo>
                      <a:pt x="103" y="14"/>
                    </a:lnTo>
                    <a:lnTo>
                      <a:pt x="89" y="19"/>
                    </a:lnTo>
                    <a:lnTo>
                      <a:pt x="78" y="24"/>
                    </a:lnTo>
                    <a:lnTo>
                      <a:pt x="67" y="33"/>
                    </a:lnTo>
                    <a:lnTo>
                      <a:pt x="57" y="42"/>
                    </a:lnTo>
                    <a:lnTo>
                      <a:pt x="49" y="54"/>
                    </a:lnTo>
                    <a:lnTo>
                      <a:pt x="42" y="65"/>
                    </a:lnTo>
                    <a:lnTo>
                      <a:pt x="34" y="78"/>
                    </a:lnTo>
                    <a:lnTo>
                      <a:pt x="29" y="91"/>
                    </a:lnTo>
                    <a:lnTo>
                      <a:pt x="18" y="118"/>
                    </a:lnTo>
                    <a:lnTo>
                      <a:pt x="13" y="132"/>
                    </a:lnTo>
                    <a:lnTo>
                      <a:pt x="11" y="147"/>
                    </a:lnTo>
                    <a:lnTo>
                      <a:pt x="11" y="159"/>
                    </a:lnTo>
                    <a:lnTo>
                      <a:pt x="13" y="173"/>
                    </a:lnTo>
                    <a:lnTo>
                      <a:pt x="17" y="185"/>
                    </a:lnTo>
                    <a:lnTo>
                      <a:pt x="22" y="198"/>
                    </a:lnTo>
                    <a:lnTo>
                      <a:pt x="29" y="209"/>
                    </a:lnTo>
                    <a:lnTo>
                      <a:pt x="38" y="219"/>
                    </a:lnTo>
                    <a:lnTo>
                      <a:pt x="48" y="230"/>
                    </a:lnTo>
                    <a:lnTo>
                      <a:pt x="59" y="240"/>
                    </a:lnTo>
                    <a:lnTo>
                      <a:pt x="71" y="249"/>
                    </a:lnTo>
                    <a:lnTo>
                      <a:pt x="82" y="257"/>
                    </a:lnTo>
                    <a:lnTo>
                      <a:pt x="107" y="274"/>
                    </a:lnTo>
                    <a:lnTo>
                      <a:pt x="130" y="287"/>
                    </a:lnTo>
                    <a:lnTo>
                      <a:pt x="154" y="293"/>
                    </a:lnTo>
                    <a:lnTo>
                      <a:pt x="177" y="297"/>
                    </a:lnTo>
                    <a:lnTo>
                      <a:pt x="202" y="300"/>
                    </a:lnTo>
                    <a:lnTo>
                      <a:pt x="228" y="298"/>
                    </a:lnTo>
                    <a:lnTo>
                      <a:pt x="253" y="296"/>
                    </a:lnTo>
                    <a:lnTo>
                      <a:pt x="278" y="291"/>
                    </a:lnTo>
                    <a:lnTo>
                      <a:pt x="302" y="284"/>
                    </a:lnTo>
                    <a:lnTo>
                      <a:pt x="325" y="275"/>
                    </a:lnTo>
                    <a:lnTo>
                      <a:pt x="302" y="286"/>
                    </a:lnTo>
                    <a:lnTo>
                      <a:pt x="277" y="295"/>
                    </a:lnTo>
                    <a:lnTo>
                      <a:pt x="251" y="301"/>
                    </a:lnTo>
                    <a:lnTo>
                      <a:pt x="238" y="303"/>
                    </a:lnTo>
                    <a:lnTo>
                      <a:pt x="225" y="305"/>
                    </a:lnTo>
                    <a:lnTo>
                      <a:pt x="199" y="307"/>
                    </a:lnTo>
                    <a:lnTo>
                      <a:pt x="172" y="307"/>
                    </a:lnTo>
                    <a:lnTo>
                      <a:pt x="159" y="306"/>
                    </a:lnTo>
                    <a:lnTo>
                      <a:pt x="145" y="305"/>
                    </a:lnTo>
                    <a:lnTo>
                      <a:pt x="133" y="301"/>
                    </a:lnTo>
                    <a:lnTo>
                      <a:pt x="119" y="296"/>
                    </a:lnTo>
                    <a:lnTo>
                      <a:pt x="107" y="288"/>
                    </a:lnTo>
                    <a:lnTo>
                      <a:pt x="94" y="281"/>
                    </a:lnTo>
                    <a:lnTo>
                      <a:pt x="71" y="264"/>
                    </a:lnTo>
                    <a:lnTo>
                      <a:pt x="48" y="245"/>
                    </a:lnTo>
                    <a:lnTo>
                      <a:pt x="26" y="225"/>
                    </a:lnTo>
                    <a:lnTo>
                      <a:pt x="21" y="219"/>
                    </a:lnTo>
                    <a:lnTo>
                      <a:pt x="16" y="213"/>
                    </a:lnTo>
                    <a:lnTo>
                      <a:pt x="11" y="206"/>
                    </a:lnTo>
                    <a:lnTo>
                      <a:pt x="8" y="200"/>
                    </a:lnTo>
                    <a:lnTo>
                      <a:pt x="3" y="185"/>
                    </a:lnTo>
                    <a:lnTo>
                      <a:pt x="0" y="170"/>
                    </a:lnTo>
                    <a:lnTo>
                      <a:pt x="0" y="156"/>
                    </a:lnTo>
                    <a:lnTo>
                      <a:pt x="1" y="139"/>
                    </a:lnTo>
                    <a:lnTo>
                      <a:pt x="3" y="124"/>
                    </a:lnTo>
                    <a:lnTo>
                      <a:pt x="8" y="111"/>
                    </a:lnTo>
                    <a:lnTo>
                      <a:pt x="18" y="83"/>
                    </a:lnTo>
                    <a:lnTo>
                      <a:pt x="25" y="70"/>
                    </a:lnTo>
                    <a:lnTo>
                      <a:pt x="32" y="57"/>
                    </a:lnTo>
                    <a:lnTo>
                      <a:pt x="39" y="44"/>
                    </a:lnTo>
                    <a:lnTo>
                      <a:pt x="49" y="33"/>
                    </a:lnTo>
                    <a:lnTo>
                      <a:pt x="61" y="21"/>
                    </a:lnTo>
                    <a:lnTo>
                      <a:pt x="73" y="13"/>
                    </a:lnTo>
                    <a:lnTo>
                      <a:pt x="87" y="6"/>
                    </a:lnTo>
                    <a:lnTo>
                      <a:pt x="102" y="1"/>
                    </a:lnTo>
                    <a:lnTo>
                      <a:pt x="117" y="0"/>
                    </a:lnTo>
                    <a:lnTo>
                      <a:pt x="131" y="0"/>
                    </a:lnTo>
                    <a:lnTo>
                      <a:pt x="140" y="1"/>
                    </a:lnTo>
                    <a:lnTo>
                      <a:pt x="148" y="4"/>
                    </a:lnTo>
                    <a:lnTo>
                      <a:pt x="155" y="8"/>
                    </a:lnTo>
                    <a:lnTo>
                      <a:pt x="161" y="13"/>
                    </a:lnTo>
                    <a:lnTo>
                      <a:pt x="167" y="18"/>
                    </a:lnTo>
                    <a:lnTo>
                      <a:pt x="172" y="24"/>
                    </a:lnTo>
                    <a:lnTo>
                      <a:pt x="176" y="31"/>
                    </a:lnTo>
                    <a:lnTo>
                      <a:pt x="180" y="39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6" name="Freeform 2342"/>
              <p:cNvSpPr>
                <a:spLocks/>
              </p:cNvSpPr>
              <p:nvPr/>
            </p:nvSpPr>
            <p:spPr bwMode="auto">
              <a:xfrm>
                <a:off x="2076" y="2159"/>
                <a:ext cx="116" cy="58"/>
              </a:xfrm>
              <a:custGeom>
                <a:avLst/>
                <a:gdLst>
                  <a:gd name="T0" fmla="*/ 111 w 110"/>
                  <a:gd name="T1" fmla="*/ 0 h 55"/>
                  <a:gd name="T2" fmla="*/ 116 w 110"/>
                  <a:gd name="T3" fmla="*/ 12 h 55"/>
                  <a:gd name="T4" fmla="*/ 75 w 110"/>
                  <a:gd name="T5" fmla="*/ 28 h 55"/>
                  <a:gd name="T6" fmla="*/ 37 w 110"/>
                  <a:gd name="T7" fmla="*/ 47 h 55"/>
                  <a:gd name="T8" fmla="*/ 0 w 110"/>
                  <a:gd name="T9" fmla="*/ 58 h 55"/>
                  <a:gd name="T10" fmla="*/ 32 w 110"/>
                  <a:gd name="T11" fmla="*/ 35 h 55"/>
                  <a:gd name="T12" fmla="*/ 71 w 110"/>
                  <a:gd name="T13" fmla="*/ 17 h 55"/>
                  <a:gd name="T14" fmla="*/ 111 w 110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0" h="55">
                    <a:moveTo>
                      <a:pt x="105" y="0"/>
                    </a:moveTo>
                    <a:lnTo>
                      <a:pt x="110" y="11"/>
                    </a:lnTo>
                    <a:lnTo>
                      <a:pt x="71" y="27"/>
                    </a:lnTo>
                    <a:lnTo>
                      <a:pt x="35" y="45"/>
                    </a:lnTo>
                    <a:lnTo>
                      <a:pt x="0" y="55"/>
                    </a:lnTo>
                    <a:lnTo>
                      <a:pt x="30" y="33"/>
                    </a:lnTo>
                    <a:lnTo>
                      <a:pt x="67" y="16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7" name="Freeform 2343"/>
              <p:cNvSpPr>
                <a:spLocks/>
              </p:cNvSpPr>
              <p:nvPr/>
            </p:nvSpPr>
            <p:spPr bwMode="auto">
              <a:xfrm>
                <a:off x="1803" y="1967"/>
                <a:ext cx="367" cy="261"/>
              </a:xfrm>
              <a:custGeom>
                <a:avLst/>
                <a:gdLst>
                  <a:gd name="T0" fmla="*/ 42 w 351"/>
                  <a:gd name="T1" fmla="*/ 5 h 249"/>
                  <a:gd name="T2" fmla="*/ 19 w 351"/>
                  <a:gd name="T3" fmla="*/ 62 h 249"/>
                  <a:gd name="T4" fmla="*/ 14 w 351"/>
                  <a:gd name="T5" fmla="*/ 84 h 249"/>
                  <a:gd name="T6" fmla="*/ 15 w 351"/>
                  <a:gd name="T7" fmla="*/ 118 h 249"/>
                  <a:gd name="T8" fmla="*/ 20 w 351"/>
                  <a:gd name="T9" fmla="*/ 140 h 249"/>
                  <a:gd name="T10" fmla="*/ 30 w 351"/>
                  <a:gd name="T11" fmla="*/ 160 h 249"/>
                  <a:gd name="T12" fmla="*/ 46 w 351"/>
                  <a:gd name="T13" fmla="*/ 177 h 249"/>
                  <a:gd name="T14" fmla="*/ 81 w 351"/>
                  <a:gd name="T15" fmla="*/ 211 h 249"/>
                  <a:gd name="T16" fmla="*/ 108 w 351"/>
                  <a:gd name="T17" fmla="*/ 231 h 249"/>
                  <a:gd name="T18" fmla="*/ 129 w 351"/>
                  <a:gd name="T19" fmla="*/ 241 h 249"/>
                  <a:gd name="T20" fmla="*/ 150 w 351"/>
                  <a:gd name="T21" fmla="*/ 246 h 249"/>
                  <a:gd name="T22" fmla="*/ 174 w 351"/>
                  <a:gd name="T23" fmla="*/ 249 h 249"/>
                  <a:gd name="T24" fmla="*/ 197 w 351"/>
                  <a:gd name="T25" fmla="*/ 245 h 249"/>
                  <a:gd name="T26" fmla="*/ 230 w 351"/>
                  <a:gd name="T27" fmla="*/ 239 h 249"/>
                  <a:gd name="T28" fmla="*/ 271 w 351"/>
                  <a:gd name="T29" fmla="*/ 230 h 249"/>
                  <a:gd name="T30" fmla="*/ 308 w 351"/>
                  <a:gd name="T31" fmla="*/ 213 h 249"/>
                  <a:gd name="T32" fmla="*/ 347 w 351"/>
                  <a:gd name="T33" fmla="*/ 196 h 249"/>
                  <a:gd name="T34" fmla="*/ 367 w 351"/>
                  <a:gd name="T35" fmla="*/ 191 h 249"/>
                  <a:gd name="T36" fmla="*/ 347 w 351"/>
                  <a:gd name="T37" fmla="*/ 198 h 249"/>
                  <a:gd name="T38" fmla="*/ 309 w 351"/>
                  <a:gd name="T39" fmla="*/ 219 h 249"/>
                  <a:gd name="T40" fmla="*/ 270 w 351"/>
                  <a:gd name="T41" fmla="*/ 239 h 249"/>
                  <a:gd name="T42" fmla="*/ 228 w 351"/>
                  <a:gd name="T43" fmla="*/ 252 h 249"/>
                  <a:gd name="T44" fmla="*/ 194 w 351"/>
                  <a:gd name="T45" fmla="*/ 258 h 249"/>
                  <a:gd name="T46" fmla="*/ 169 w 351"/>
                  <a:gd name="T47" fmla="*/ 261 h 249"/>
                  <a:gd name="T48" fmla="*/ 144 w 351"/>
                  <a:gd name="T49" fmla="*/ 258 h 249"/>
                  <a:gd name="T50" fmla="*/ 121 w 351"/>
                  <a:gd name="T51" fmla="*/ 252 h 249"/>
                  <a:gd name="T52" fmla="*/ 99 w 351"/>
                  <a:gd name="T53" fmla="*/ 242 h 249"/>
                  <a:gd name="T54" fmla="*/ 78 w 351"/>
                  <a:gd name="T55" fmla="*/ 230 h 249"/>
                  <a:gd name="T56" fmla="*/ 59 w 351"/>
                  <a:gd name="T57" fmla="*/ 213 h 249"/>
                  <a:gd name="T58" fmla="*/ 42 w 351"/>
                  <a:gd name="T59" fmla="*/ 194 h 249"/>
                  <a:gd name="T60" fmla="*/ 27 w 351"/>
                  <a:gd name="T61" fmla="*/ 175 h 249"/>
                  <a:gd name="T62" fmla="*/ 16 w 351"/>
                  <a:gd name="T63" fmla="*/ 153 h 249"/>
                  <a:gd name="T64" fmla="*/ 7 w 351"/>
                  <a:gd name="T65" fmla="*/ 129 h 249"/>
                  <a:gd name="T66" fmla="*/ 2 w 351"/>
                  <a:gd name="T67" fmla="*/ 106 h 249"/>
                  <a:gd name="T68" fmla="*/ 0 w 351"/>
                  <a:gd name="T69" fmla="*/ 82 h 249"/>
                  <a:gd name="T70" fmla="*/ 3 w 351"/>
                  <a:gd name="T71" fmla="*/ 58 h 249"/>
                  <a:gd name="T72" fmla="*/ 10 w 351"/>
                  <a:gd name="T73" fmla="*/ 34 h 249"/>
                  <a:gd name="T74" fmla="*/ 22 w 351"/>
                  <a:gd name="T75" fmla="*/ 12 h 2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51" h="249">
                    <a:moveTo>
                      <a:pt x="29" y="0"/>
                    </a:moveTo>
                    <a:lnTo>
                      <a:pt x="40" y="5"/>
                    </a:lnTo>
                    <a:lnTo>
                      <a:pt x="23" y="49"/>
                    </a:lnTo>
                    <a:lnTo>
                      <a:pt x="18" y="59"/>
                    </a:lnTo>
                    <a:lnTo>
                      <a:pt x="15" y="70"/>
                    </a:lnTo>
                    <a:lnTo>
                      <a:pt x="13" y="80"/>
                    </a:lnTo>
                    <a:lnTo>
                      <a:pt x="13" y="91"/>
                    </a:lnTo>
                    <a:lnTo>
                      <a:pt x="14" y="113"/>
                    </a:lnTo>
                    <a:lnTo>
                      <a:pt x="16" y="124"/>
                    </a:lnTo>
                    <a:lnTo>
                      <a:pt x="19" y="134"/>
                    </a:lnTo>
                    <a:lnTo>
                      <a:pt x="23" y="144"/>
                    </a:lnTo>
                    <a:lnTo>
                      <a:pt x="29" y="153"/>
                    </a:lnTo>
                    <a:lnTo>
                      <a:pt x="35" y="162"/>
                    </a:lnTo>
                    <a:lnTo>
                      <a:pt x="44" y="169"/>
                    </a:lnTo>
                    <a:lnTo>
                      <a:pt x="60" y="187"/>
                    </a:lnTo>
                    <a:lnTo>
                      <a:pt x="77" y="201"/>
                    </a:lnTo>
                    <a:lnTo>
                      <a:pt x="95" y="215"/>
                    </a:lnTo>
                    <a:lnTo>
                      <a:pt x="103" y="220"/>
                    </a:lnTo>
                    <a:lnTo>
                      <a:pt x="113" y="225"/>
                    </a:lnTo>
                    <a:lnTo>
                      <a:pt x="123" y="230"/>
                    </a:lnTo>
                    <a:lnTo>
                      <a:pt x="133" y="233"/>
                    </a:lnTo>
                    <a:lnTo>
                      <a:pt x="143" y="235"/>
                    </a:lnTo>
                    <a:lnTo>
                      <a:pt x="154" y="238"/>
                    </a:lnTo>
                    <a:lnTo>
                      <a:pt x="166" y="238"/>
                    </a:lnTo>
                    <a:lnTo>
                      <a:pt x="177" y="236"/>
                    </a:lnTo>
                    <a:lnTo>
                      <a:pt x="188" y="234"/>
                    </a:lnTo>
                    <a:lnTo>
                      <a:pt x="200" y="231"/>
                    </a:lnTo>
                    <a:lnTo>
                      <a:pt x="220" y="228"/>
                    </a:lnTo>
                    <a:lnTo>
                      <a:pt x="239" y="224"/>
                    </a:lnTo>
                    <a:lnTo>
                      <a:pt x="259" y="219"/>
                    </a:lnTo>
                    <a:lnTo>
                      <a:pt x="278" y="211"/>
                    </a:lnTo>
                    <a:lnTo>
                      <a:pt x="295" y="203"/>
                    </a:lnTo>
                    <a:lnTo>
                      <a:pt x="314" y="194"/>
                    </a:lnTo>
                    <a:lnTo>
                      <a:pt x="332" y="187"/>
                    </a:lnTo>
                    <a:lnTo>
                      <a:pt x="341" y="184"/>
                    </a:lnTo>
                    <a:lnTo>
                      <a:pt x="351" y="182"/>
                    </a:lnTo>
                    <a:lnTo>
                      <a:pt x="341" y="185"/>
                    </a:lnTo>
                    <a:lnTo>
                      <a:pt x="332" y="189"/>
                    </a:lnTo>
                    <a:lnTo>
                      <a:pt x="314" y="198"/>
                    </a:lnTo>
                    <a:lnTo>
                      <a:pt x="296" y="209"/>
                    </a:lnTo>
                    <a:lnTo>
                      <a:pt x="278" y="219"/>
                    </a:lnTo>
                    <a:lnTo>
                      <a:pt x="258" y="228"/>
                    </a:lnTo>
                    <a:lnTo>
                      <a:pt x="238" y="234"/>
                    </a:lnTo>
                    <a:lnTo>
                      <a:pt x="218" y="240"/>
                    </a:lnTo>
                    <a:lnTo>
                      <a:pt x="197" y="244"/>
                    </a:lnTo>
                    <a:lnTo>
                      <a:pt x="186" y="246"/>
                    </a:lnTo>
                    <a:lnTo>
                      <a:pt x="173" y="247"/>
                    </a:lnTo>
                    <a:lnTo>
                      <a:pt x="162" y="249"/>
                    </a:lnTo>
                    <a:lnTo>
                      <a:pt x="151" y="247"/>
                    </a:lnTo>
                    <a:lnTo>
                      <a:pt x="138" y="246"/>
                    </a:lnTo>
                    <a:lnTo>
                      <a:pt x="127" y="244"/>
                    </a:lnTo>
                    <a:lnTo>
                      <a:pt x="116" y="240"/>
                    </a:lnTo>
                    <a:lnTo>
                      <a:pt x="106" y="236"/>
                    </a:lnTo>
                    <a:lnTo>
                      <a:pt x="95" y="231"/>
                    </a:lnTo>
                    <a:lnTo>
                      <a:pt x="85" y="225"/>
                    </a:lnTo>
                    <a:lnTo>
                      <a:pt x="75" y="219"/>
                    </a:lnTo>
                    <a:lnTo>
                      <a:pt x="65" y="211"/>
                    </a:lnTo>
                    <a:lnTo>
                      <a:pt x="56" y="203"/>
                    </a:lnTo>
                    <a:lnTo>
                      <a:pt x="48" y="195"/>
                    </a:lnTo>
                    <a:lnTo>
                      <a:pt x="40" y="185"/>
                    </a:lnTo>
                    <a:lnTo>
                      <a:pt x="33" y="177"/>
                    </a:lnTo>
                    <a:lnTo>
                      <a:pt x="26" y="167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0" y="134"/>
                    </a:lnTo>
                    <a:lnTo>
                      <a:pt x="7" y="123"/>
                    </a:lnTo>
                    <a:lnTo>
                      <a:pt x="4" y="112"/>
                    </a:lnTo>
                    <a:lnTo>
                      <a:pt x="2" y="101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2" y="66"/>
                    </a:lnTo>
                    <a:lnTo>
                      <a:pt x="3" y="55"/>
                    </a:lnTo>
                    <a:lnTo>
                      <a:pt x="5" y="44"/>
                    </a:lnTo>
                    <a:lnTo>
                      <a:pt x="10" y="32"/>
                    </a:lnTo>
                    <a:lnTo>
                      <a:pt x="15" y="21"/>
                    </a:lnTo>
                    <a:lnTo>
                      <a:pt x="21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8" name="Freeform 2344"/>
              <p:cNvSpPr>
                <a:spLocks/>
              </p:cNvSpPr>
              <p:nvPr/>
            </p:nvSpPr>
            <p:spPr bwMode="auto">
              <a:xfrm>
                <a:off x="1894" y="2185"/>
                <a:ext cx="52" cy="24"/>
              </a:xfrm>
              <a:custGeom>
                <a:avLst/>
                <a:gdLst>
                  <a:gd name="T0" fmla="*/ 0 w 50"/>
                  <a:gd name="T1" fmla="*/ 11 h 23"/>
                  <a:gd name="T2" fmla="*/ 5 w 50"/>
                  <a:gd name="T3" fmla="*/ 0 h 23"/>
                  <a:gd name="T4" fmla="*/ 40 w 50"/>
                  <a:gd name="T5" fmla="*/ 13 h 23"/>
                  <a:gd name="T6" fmla="*/ 52 w 50"/>
                  <a:gd name="T7" fmla="*/ 24 h 23"/>
                  <a:gd name="T8" fmla="*/ 35 w 50"/>
                  <a:gd name="T9" fmla="*/ 24 h 23"/>
                  <a:gd name="T10" fmla="*/ 0 w 50"/>
                  <a:gd name="T11" fmla="*/ 1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23">
                    <a:moveTo>
                      <a:pt x="0" y="11"/>
                    </a:moveTo>
                    <a:lnTo>
                      <a:pt x="5" y="0"/>
                    </a:lnTo>
                    <a:lnTo>
                      <a:pt x="38" y="12"/>
                    </a:lnTo>
                    <a:lnTo>
                      <a:pt x="50" y="23"/>
                    </a:lnTo>
                    <a:lnTo>
                      <a:pt x="34" y="2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89" name="Freeform 2345"/>
              <p:cNvSpPr>
                <a:spLocks/>
              </p:cNvSpPr>
              <p:nvPr/>
            </p:nvSpPr>
            <p:spPr bwMode="auto">
              <a:xfrm>
                <a:off x="1866" y="1935"/>
                <a:ext cx="245" cy="251"/>
              </a:xfrm>
              <a:custGeom>
                <a:avLst/>
                <a:gdLst>
                  <a:gd name="T0" fmla="*/ 0 w 234"/>
                  <a:gd name="T1" fmla="*/ 188 h 240"/>
                  <a:gd name="T2" fmla="*/ 9 w 234"/>
                  <a:gd name="T3" fmla="*/ 178 h 240"/>
                  <a:gd name="T4" fmla="*/ 41 w 234"/>
                  <a:gd name="T5" fmla="*/ 205 h 240"/>
                  <a:gd name="T6" fmla="*/ 55 w 234"/>
                  <a:gd name="T7" fmla="*/ 219 h 240"/>
                  <a:gd name="T8" fmla="*/ 73 w 234"/>
                  <a:gd name="T9" fmla="*/ 229 h 240"/>
                  <a:gd name="T10" fmla="*/ 81 w 234"/>
                  <a:gd name="T11" fmla="*/ 233 h 240"/>
                  <a:gd name="T12" fmla="*/ 90 w 234"/>
                  <a:gd name="T13" fmla="*/ 235 h 240"/>
                  <a:gd name="T14" fmla="*/ 98 w 234"/>
                  <a:gd name="T15" fmla="*/ 236 h 240"/>
                  <a:gd name="T16" fmla="*/ 109 w 234"/>
                  <a:gd name="T17" fmla="*/ 238 h 240"/>
                  <a:gd name="T18" fmla="*/ 130 w 234"/>
                  <a:gd name="T19" fmla="*/ 238 h 240"/>
                  <a:gd name="T20" fmla="*/ 150 w 234"/>
                  <a:gd name="T21" fmla="*/ 236 h 240"/>
                  <a:gd name="T22" fmla="*/ 159 w 234"/>
                  <a:gd name="T23" fmla="*/ 235 h 240"/>
                  <a:gd name="T24" fmla="*/ 168 w 234"/>
                  <a:gd name="T25" fmla="*/ 233 h 240"/>
                  <a:gd name="T26" fmla="*/ 177 w 234"/>
                  <a:gd name="T27" fmla="*/ 229 h 240"/>
                  <a:gd name="T28" fmla="*/ 184 w 234"/>
                  <a:gd name="T29" fmla="*/ 224 h 240"/>
                  <a:gd name="T30" fmla="*/ 200 w 234"/>
                  <a:gd name="T31" fmla="*/ 212 h 240"/>
                  <a:gd name="T32" fmla="*/ 208 w 234"/>
                  <a:gd name="T33" fmla="*/ 205 h 240"/>
                  <a:gd name="T34" fmla="*/ 219 w 234"/>
                  <a:gd name="T35" fmla="*/ 199 h 240"/>
                  <a:gd name="T36" fmla="*/ 224 w 234"/>
                  <a:gd name="T37" fmla="*/ 198 h 240"/>
                  <a:gd name="T38" fmla="*/ 226 w 234"/>
                  <a:gd name="T39" fmla="*/ 196 h 240"/>
                  <a:gd name="T40" fmla="*/ 229 w 234"/>
                  <a:gd name="T41" fmla="*/ 192 h 240"/>
                  <a:gd name="T42" fmla="*/ 230 w 234"/>
                  <a:gd name="T43" fmla="*/ 190 h 240"/>
                  <a:gd name="T44" fmla="*/ 231 w 234"/>
                  <a:gd name="T45" fmla="*/ 182 h 240"/>
                  <a:gd name="T46" fmla="*/ 231 w 234"/>
                  <a:gd name="T47" fmla="*/ 172 h 240"/>
                  <a:gd name="T48" fmla="*/ 231 w 234"/>
                  <a:gd name="T49" fmla="*/ 153 h 240"/>
                  <a:gd name="T50" fmla="*/ 228 w 234"/>
                  <a:gd name="T51" fmla="*/ 133 h 240"/>
                  <a:gd name="T52" fmla="*/ 224 w 234"/>
                  <a:gd name="T53" fmla="*/ 116 h 240"/>
                  <a:gd name="T54" fmla="*/ 219 w 234"/>
                  <a:gd name="T55" fmla="*/ 99 h 240"/>
                  <a:gd name="T56" fmla="*/ 205 w 234"/>
                  <a:gd name="T57" fmla="*/ 66 h 240"/>
                  <a:gd name="T58" fmla="*/ 192 w 234"/>
                  <a:gd name="T59" fmla="*/ 32 h 240"/>
                  <a:gd name="T60" fmla="*/ 178 w 234"/>
                  <a:gd name="T61" fmla="*/ 0 h 240"/>
                  <a:gd name="T62" fmla="*/ 195 w 234"/>
                  <a:gd name="T63" fmla="*/ 32 h 240"/>
                  <a:gd name="T64" fmla="*/ 213 w 234"/>
                  <a:gd name="T65" fmla="*/ 65 h 240"/>
                  <a:gd name="T66" fmla="*/ 229 w 234"/>
                  <a:gd name="T67" fmla="*/ 99 h 240"/>
                  <a:gd name="T68" fmla="*/ 236 w 234"/>
                  <a:gd name="T69" fmla="*/ 116 h 240"/>
                  <a:gd name="T70" fmla="*/ 242 w 234"/>
                  <a:gd name="T71" fmla="*/ 134 h 240"/>
                  <a:gd name="T72" fmla="*/ 245 w 234"/>
                  <a:gd name="T73" fmla="*/ 155 h 240"/>
                  <a:gd name="T74" fmla="*/ 245 w 234"/>
                  <a:gd name="T75" fmla="*/ 176 h 240"/>
                  <a:gd name="T76" fmla="*/ 243 w 234"/>
                  <a:gd name="T77" fmla="*/ 187 h 240"/>
                  <a:gd name="T78" fmla="*/ 243 w 234"/>
                  <a:gd name="T79" fmla="*/ 192 h 240"/>
                  <a:gd name="T80" fmla="*/ 241 w 234"/>
                  <a:gd name="T81" fmla="*/ 199 h 240"/>
                  <a:gd name="T82" fmla="*/ 236 w 234"/>
                  <a:gd name="T83" fmla="*/ 204 h 240"/>
                  <a:gd name="T84" fmla="*/ 230 w 234"/>
                  <a:gd name="T85" fmla="*/ 208 h 240"/>
                  <a:gd name="T86" fmla="*/ 221 w 234"/>
                  <a:gd name="T87" fmla="*/ 212 h 240"/>
                  <a:gd name="T88" fmla="*/ 214 w 234"/>
                  <a:gd name="T89" fmla="*/ 218 h 240"/>
                  <a:gd name="T90" fmla="*/ 205 w 234"/>
                  <a:gd name="T91" fmla="*/ 224 h 240"/>
                  <a:gd name="T92" fmla="*/ 199 w 234"/>
                  <a:gd name="T93" fmla="*/ 230 h 240"/>
                  <a:gd name="T94" fmla="*/ 190 w 234"/>
                  <a:gd name="T95" fmla="*/ 236 h 240"/>
                  <a:gd name="T96" fmla="*/ 180 w 234"/>
                  <a:gd name="T97" fmla="*/ 242 h 240"/>
                  <a:gd name="T98" fmla="*/ 170 w 234"/>
                  <a:gd name="T99" fmla="*/ 246 h 240"/>
                  <a:gd name="T100" fmla="*/ 159 w 234"/>
                  <a:gd name="T101" fmla="*/ 248 h 240"/>
                  <a:gd name="T102" fmla="*/ 149 w 234"/>
                  <a:gd name="T103" fmla="*/ 250 h 240"/>
                  <a:gd name="T104" fmla="*/ 128 w 234"/>
                  <a:gd name="T105" fmla="*/ 251 h 240"/>
                  <a:gd name="T106" fmla="*/ 107 w 234"/>
                  <a:gd name="T107" fmla="*/ 251 h 240"/>
                  <a:gd name="T108" fmla="*/ 96 w 234"/>
                  <a:gd name="T109" fmla="*/ 250 h 240"/>
                  <a:gd name="T110" fmla="*/ 86 w 234"/>
                  <a:gd name="T111" fmla="*/ 248 h 240"/>
                  <a:gd name="T112" fmla="*/ 75 w 234"/>
                  <a:gd name="T113" fmla="*/ 245 h 240"/>
                  <a:gd name="T114" fmla="*/ 65 w 234"/>
                  <a:gd name="T115" fmla="*/ 241 h 240"/>
                  <a:gd name="T116" fmla="*/ 47 w 234"/>
                  <a:gd name="T117" fmla="*/ 228 h 240"/>
                  <a:gd name="T118" fmla="*/ 31 w 234"/>
                  <a:gd name="T119" fmla="*/ 215 h 240"/>
                  <a:gd name="T120" fmla="*/ 0 w 234"/>
                  <a:gd name="T121" fmla="*/ 188 h 2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4" h="240">
                    <a:moveTo>
                      <a:pt x="0" y="180"/>
                    </a:moveTo>
                    <a:lnTo>
                      <a:pt x="9" y="170"/>
                    </a:lnTo>
                    <a:lnTo>
                      <a:pt x="39" y="196"/>
                    </a:lnTo>
                    <a:lnTo>
                      <a:pt x="53" y="209"/>
                    </a:lnTo>
                    <a:lnTo>
                      <a:pt x="70" y="219"/>
                    </a:lnTo>
                    <a:lnTo>
                      <a:pt x="77" y="223"/>
                    </a:lnTo>
                    <a:lnTo>
                      <a:pt x="86" y="225"/>
                    </a:lnTo>
                    <a:lnTo>
                      <a:pt x="94" y="226"/>
                    </a:lnTo>
                    <a:lnTo>
                      <a:pt x="104" y="228"/>
                    </a:lnTo>
                    <a:lnTo>
                      <a:pt x="124" y="228"/>
                    </a:lnTo>
                    <a:lnTo>
                      <a:pt x="143" y="226"/>
                    </a:lnTo>
                    <a:lnTo>
                      <a:pt x="152" y="225"/>
                    </a:lnTo>
                    <a:lnTo>
                      <a:pt x="160" y="223"/>
                    </a:lnTo>
                    <a:lnTo>
                      <a:pt x="169" y="219"/>
                    </a:lnTo>
                    <a:lnTo>
                      <a:pt x="176" y="214"/>
                    </a:lnTo>
                    <a:lnTo>
                      <a:pt x="191" y="203"/>
                    </a:lnTo>
                    <a:lnTo>
                      <a:pt x="199" y="196"/>
                    </a:lnTo>
                    <a:lnTo>
                      <a:pt x="209" y="190"/>
                    </a:lnTo>
                    <a:lnTo>
                      <a:pt x="214" y="189"/>
                    </a:lnTo>
                    <a:lnTo>
                      <a:pt x="216" y="187"/>
                    </a:lnTo>
                    <a:lnTo>
                      <a:pt x="219" y="184"/>
                    </a:lnTo>
                    <a:lnTo>
                      <a:pt x="220" y="182"/>
                    </a:lnTo>
                    <a:lnTo>
                      <a:pt x="221" y="174"/>
                    </a:lnTo>
                    <a:lnTo>
                      <a:pt x="221" y="164"/>
                    </a:lnTo>
                    <a:lnTo>
                      <a:pt x="221" y="146"/>
                    </a:lnTo>
                    <a:lnTo>
                      <a:pt x="218" y="127"/>
                    </a:lnTo>
                    <a:lnTo>
                      <a:pt x="214" y="111"/>
                    </a:lnTo>
                    <a:lnTo>
                      <a:pt x="209" y="95"/>
                    </a:lnTo>
                    <a:lnTo>
                      <a:pt x="196" y="63"/>
                    </a:lnTo>
                    <a:lnTo>
                      <a:pt x="183" y="31"/>
                    </a:lnTo>
                    <a:lnTo>
                      <a:pt x="170" y="0"/>
                    </a:lnTo>
                    <a:lnTo>
                      <a:pt x="186" y="31"/>
                    </a:lnTo>
                    <a:lnTo>
                      <a:pt x="203" y="62"/>
                    </a:lnTo>
                    <a:lnTo>
                      <a:pt x="219" y="95"/>
                    </a:lnTo>
                    <a:lnTo>
                      <a:pt x="225" y="111"/>
                    </a:lnTo>
                    <a:lnTo>
                      <a:pt x="231" y="128"/>
                    </a:lnTo>
                    <a:lnTo>
                      <a:pt x="234" y="148"/>
                    </a:lnTo>
                    <a:lnTo>
                      <a:pt x="234" y="168"/>
                    </a:lnTo>
                    <a:lnTo>
                      <a:pt x="232" y="179"/>
                    </a:lnTo>
                    <a:lnTo>
                      <a:pt x="232" y="184"/>
                    </a:lnTo>
                    <a:lnTo>
                      <a:pt x="230" y="190"/>
                    </a:lnTo>
                    <a:lnTo>
                      <a:pt x="225" y="195"/>
                    </a:lnTo>
                    <a:lnTo>
                      <a:pt x="220" y="199"/>
                    </a:lnTo>
                    <a:lnTo>
                      <a:pt x="211" y="203"/>
                    </a:lnTo>
                    <a:lnTo>
                      <a:pt x="204" y="208"/>
                    </a:lnTo>
                    <a:lnTo>
                      <a:pt x="196" y="214"/>
                    </a:lnTo>
                    <a:lnTo>
                      <a:pt x="190" y="220"/>
                    </a:lnTo>
                    <a:lnTo>
                      <a:pt x="181" y="226"/>
                    </a:lnTo>
                    <a:lnTo>
                      <a:pt x="172" y="231"/>
                    </a:lnTo>
                    <a:lnTo>
                      <a:pt x="162" y="235"/>
                    </a:lnTo>
                    <a:lnTo>
                      <a:pt x="152" y="237"/>
                    </a:lnTo>
                    <a:lnTo>
                      <a:pt x="142" y="239"/>
                    </a:lnTo>
                    <a:lnTo>
                      <a:pt x="122" y="240"/>
                    </a:lnTo>
                    <a:lnTo>
                      <a:pt x="102" y="240"/>
                    </a:lnTo>
                    <a:lnTo>
                      <a:pt x="92" y="239"/>
                    </a:lnTo>
                    <a:lnTo>
                      <a:pt x="82" y="237"/>
                    </a:lnTo>
                    <a:lnTo>
                      <a:pt x="72" y="234"/>
                    </a:lnTo>
                    <a:lnTo>
                      <a:pt x="62" y="230"/>
                    </a:lnTo>
                    <a:lnTo>
                      <a:pt x="45" y="218"/>
                    </a:lnTo>
                    <a:lnTo>
                      <a:pt x="30" y="206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0" name="Freeform 2346"/>
              <p:cNvSpPr>
                <a:spLocks/>
              </p:cNvSpPr>
              <p:nvPr/>
            </p:nvSpPr>
            <p:spPr bwMode="auto">
              <a:xfrm>
                <a:off x="1928" y="2148"/>
                <a:ext cx="125" cy="27"/>
              </a:xfrm>
              <a:custGeom>
                <a:avLst/>
                <a:gdLst>
                  <a:gd name="T0" fmla="*/ 0 w 119"/>
                  <a:gd name="T1" fmla="*/ 16 h 26"/>
                  <a:gd name="T2" fmla="*/ 5 w 119"/>
                  <a:gd name="T3" fmla="*/ 3 h 26"/>
                  <a:gd name="T4" fmla="*/ 24 w 119"/>
                  <a:gd name="T5" fmla="*/ 10 h 26"/>
                  <a:gd name="T6" fmla="*/ 46 w 119"/>
                  <a:gd name="T7" fmla="*/ 14 h 26"/>
                  <a:gd name="T8" fmla="*/ 57 w 119"/>
                  <a:gd name="T9" fmla="*/ 14 h 26"/>
                  <a:gd name="T10" fmla="*/ 67 w 119"/>
                  <a:gd name="T11" fmla="*/ 14 h 26"/>
                  <a:gd name="T12" fmla="*/ 77 w 119"/>
                  <a:gd name="T13" fmla="*/ 12 h 26"/>
                  <a:gd name="T14" fmla="*/ 86 w 119"/>
                  <a:gd name="T15" fmla="*/ 8 h 26"/>
                  <a:gd name="T16" fmla="*/ 125 w 119"/>
                  <a:gd name="T17" fmla="*/ 0 h 26"/>
                  <a:gd name="T18" fmla="*/ 91 w 119"/>
                  <a:gd name="T19" fmla="*/ 21 h 26"/>
                  <a:gd name="T20" fmla="*/ 79 w 119"/>
                  <a:gd name="T21" fmla="*/ 24 h 26"/>
                  <a:gd name="T22" fmla="*/ 67 w 119"/>
                  <a:gd name="T23" fmla="*/ 27 h 26"/>
                  <a:gd name="T24" fmla="*/ 56 w 119"/>
                  <a:gd name="T25" fmla="*/ 27 h 26"/>
                  <a:gd name="T26" fmla="*/ 44 w 119"/>
                  <a:gd name="T27" fmla="*/ 27 h 26"/>
                  <a:gd name="T28" fmla="*/ 33 w 119"/>
                  <a:gd name="T29" fmla="*/ 24 h 26"/>
                  <a:gd name="T30" fmla="*/ 22 w 119"/>
                  <a:gd name="T31" fmla="*/ 22 h 26"/>
                  <a:gd name="T32" fmla="*/ 0 w 119"/>
                  <a:gd name="T33" fmla="*/ 16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9" h="26">
                    <a:moveTo>
                      <a:pt x="0" y="15"/>
                    </a:moveTo>
                    <a:lnTo>
                      <a:pt x="5" y="3"/>
                    </a:lnTo>
                    <a:lnTo>
                      <a:pt x="23" y="10"/>
                    </a:lnTo>
                    <a:lnTo>
                      <a:pt x="44" y="13"/>
                    </a:lnTo>
                    <a:lnTo>
                      <a:pt x="54" y="13"/>
                    </a:lnTo>
                    <a:lnTo>
                      <a:pt x="64" y="13"/>
                    </a:lnTo>
                    <a:lnTo>
                      <a:pt x="73" y="12"/>
                    </a:lnTo>
                    <a:lnTo>
                      <a:pt x="82" y="8"/>
                    </a:lnTo>
                    <a:lnTo>
                      <a:pt x="119" y="0"/>
                    </a:lnTo>
                    <a:lnTo>
                      <a:pt x="87" y="20"/>
                    </a:lnTo>
                    <a:lnTo>
                      <a:pt x="75" y="23"/>
                    </a:lnTo>
                    <a:lnTo>
                      <a:pt x="64" y="26"/>
                    </a:lnTo>
                    <a:lnTo>
                      <a:pt x="53" y="26"/>
                    </a:lnTo>
                    <a:lnTo>
                      <a:pt x="42" y="26"/>
                    </a:lnTo>
                    <a:lnTo>
                      <a:pt x="31" y="23"/>
                    </a:lnTo>
                    <a:lnTo>
                      <a:pt x="21" y="2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1" name="Freeform 2347"/>
              <p:cNvSpPr>
                <a:spLocks/>
              </p:cNvSpPr>
              <p:nvPr/>
            </p:nvSpPr>
            <p:spPr bwMode="auto">
              <a:xfrm>
                <a:off x="2070" y="1957"/>
                <a:ext cx="62" cy="194"/>
              </a:xfrm>
              <a:custGeom>
                <a:avLst/>
                <a:gdLst>
                  <a:gd name="T0" fmla="*/ 41 w 59"/>
                  <a:gd name="T1" fmla="*/ 194 h 185"/>
                  <a:gd name="T2" fmla="*/ 32 w 59"/>
                  <a:gd name="T3" fmla="*/ 186 h 185"/>
                  <a:gd name="T4" fmla="*/ 37 w 59"/>
                  <a:gd name="T5" fmla="*/ 178 h 185"/>
                  <a:gd name="T6" fmla="*/ 42 w 59"/>
                  <a:gd name="T7" fmla="*/ 172 h 185"/>
                  <a:gd name="T8" fmla="*/ 44 w 59"/>
                  <a:gd name="T9" fmla="*/ 165 h 185"/>
                  <a:gd name="T10" fmla="*/ 47 w 59"/>
                  <a:gd name="T11" fmla="*/ 158 h 185"/>
                  <a:gd name="T12" fmla="*/ 48 w 59"/>
                  <a:gd name="T13" fmla="*/ 150 h 185"/>
                  <a:gd name="T14" fmla="*/ 48 w 59"/>
                  <a:gd name="T15" fmla="*/ 143 h 185"/>
                  <a:gd name="T16" fmla="*/ 46 w 59"/>
                  <a:gd name="T17" fmla="*/ 126 h 185"/>
                  <a:gd name="T18" fmla="*/ 42 w 59"/>
                  <a:gd name="T19" fmla="*/ 108 h 185"/>
                  <a:gd name="T20" fmla="*/ 36 w 59"/>
                  <a:gd name="T21" fmla="*/ 91 h 185"/>
                  <a:gd name="T22" fmla="*/ 22 w 59"/>
                  <a:gd name="T23" fmla="*/ 59 h 185"/>
                  <a:gd name="T24" fmla="*/ 19 w 59"/>
                  <a:gd name="T25" fmla="*/ 44 h 185"/>
                  <a:gd name="T26" fmla="*/ 14 w 59"/>
                  <a:gd name="T27" fmla="*/ 29 h 185"/>
                  <a:gd name="T28" fmla="*/ 0 w 59"/>
                  <a:gd name="T29" fmla="*/ 0 h 185"/>
                  <a:gd name="T30" fmla="*/ 20 w 59"/>
                  <a:gd name="T31" fmla="*/ 27 h 185"/>
                  <a:gd name="T32" fmla="*/ 27 w 59"/>
                  <a:gd name="T33" fmla="*/ 41 h 185"/>
                  <a:gd name="T34" fmla="*/ 36 w 59"/>
                  <a:gd name="T35" fmla="*/ 55 h 185"/>
                  <a:gd name="T36" fmla="*/ 48 w 59"/>
                  <a:gd name="T37" fmla="*/ 89 h 185"/>
                  <a:gd name="T38" fmla="*/ 54 w 59"/>
                  <a:gd name="T39" fmla="*/ 106 h 185"/>
                  <a:gd name="T40" fmla="*/ 59 w 59"/>
                  <a:gd name="T41" fmla="*/ 123 h 185"/>
                  <a:gd name="T42" fmla="*/ 62 w 59"/>
                  <a:gd name="T43" fmla="*/ 133 h 185"/>
                  <a:gd name="T44" fmla="*/ 62 w 59"/>
                  <a:gd name="T45" fmla="*/ 143 h 185"/>
                  <a:gd name="T46" fmla="*/ 62 w 59"/>
                  <a:gd name="T47" fmla="*/ 151 h 185"/>
                  <a:gd name="T48" fmla="*/ 59 w 59"/>
                  <a:gd name="T49" fmla="*/ 161 h 185"/>
                  <a:gd name="T50" fmla="*/ 57 w 59"/>
                  <a:gd name="T51" fmla="*/ 171 h 185"/>
                  <a:gd name="T52" fmla="*/ 51 w 59"/>
                  <a:gd name="T53" fmla="*/ 178 h 185"/>
                  <a:gd name="T54" fmla="*/ 46 w 59"/>
                  <a:gd name="T55" fmla="*/ 188 h 185"/>
                  <a:gd name="T56" fmla="*/ 41 w 59"/>
                  <a:gd name="T57" fmla="*/ 194 h 18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9" h="185">
                    <a:moveTo>
                      <a:pt x="39" y="185"/>
                    </a:moveTo>
                    <a:lnTo>
                      <a:pt x="30" y="177"/>
                    </a:lnTo>
                    <a:lnTo>
                      <a:pt x="35" y="170"/>
                    </a:lnTo>
                    <a:lnTo>
                      <a:pt x="40" y="164"/>
                    </a:lnTo>
                    <a:lnTo>
                      <a:pt x="42" y="157"/>
                    </a:lnTo>
                    <a:lnTo>
                      <a:pt x="45" y="151"/>
                    </a:lnTo>
                    <a:lnTo>
                      <a:pt x="46" y="143"/>
                    </a:lnTo>
                    <a:lnTo>
                      <a:pt x="46" y="136"/>
                    </a:lnTo>
                    <a:lnTo>
                      <a:pt x="44" y="120"/>
                    </a:lnTo>
                    <a:lnTo>
                      <a:pt x="40" y="103"/>
                    </a:lnTo>
                    <a:lnTo>
                      <a:pt x="34" y="87"/>
                    </a:lnTo>
                    <a:lnTo>
                      <a:pt x="21" y="56"/>
                    </a:lnTo>
                    <a:lnTo>
                      <a:pt x="18" y="42"/>
                    </a:lnTo>
                    <a:lnTo>
                      <a:pt x="13" y="28"/>
                    </a:lnTo>
                    <a:lnTo>
                      <a:pt x="0" y="0"/>
                    </a:lnTo>
                    <a:lnTo>
                      <a:pt x="19" y="26"/>
                    </a:lnTo>
                    <a:lnTo>
                      <a:pt x="26" y="39"/>
                    </a:lnTo>
                    <a:lnTo>
                      <a:pt x="34" y="52"/>
                    </a:lnTo>
                    <a:lnTo>
                      <a:pt x="46" y="85"/>
                    </a:lnTo>
                    <a:lnTo>
                      <a:pt x="51" y="101"/>
                    </a:lnTo>
                    <a:lnTo>
                      <a:pt x="56" y="117"/>
                    </a:lnTo>
                    <a:lnTo>
                      <a:pt x="59" y="127"/>
                    </a:lnTo>
                    <a:lnTo>
                      <a:pt x="59" y="136"/>
                    </a:lnTo>
                    <a:lnTo>
                      <a:pt x="59" y="144"/>
                    </a:lnTo>
                    <a:lnTo>
                      <a:pt x="56" y="154"/>
                    </a:lnTo>
                    <a:lnTo>
                      <a:pt x="54" y="163"/>
                    </a:lnTo>
                    <a:lnTo>
                      <a:pt x="49" y="170"/>
                    </a:lnTo>
                    <a:lnTo>
                      <a:pt x="44" y="179"/>
                    </a:lnTo>
                    <a:lnTo>
                      <a:pt x="39" y="185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2" name="Freeform 2348"/>
              <p:cNvSpPr>
                <a:spLocks/>
              </p:cNvSpPr>
              <p:nvPr/>
            </p:nvSpPr>
            <p:spPr bwMode="auto">
              <a:xfrm>
                <a:off x="2122" y="2118"/>
                <a:ext cx="17" cy="19"/>
              </a:xfrm>
              <a:custGeom>
                <a:avLst/>
                <a:gdLst>
                  <a:gd name="T0" fmla="*/ 12 w 16"/>
                  <a:gd name="T1" fmla="*/ 19 h 18"/>
                  <a:gd name="T2" fmla="*/ 0 w 16"/>
                  <a:gd name="T3" fmla="*/ 14 h 18"/>
                  <a:gd name="T4" fmla="*/ 5 w 16"/>
                  <a:gd name="T5" fmla="*/ 3 h 18"/>
                  <a:gd name="T6" fmla="*/ 15 w 16"/>
                  <a:gd name="T7" fmla="*/ 0 h 18"/>
                  <a:gd name="T8" fmla="*/ 17 w 16"/>
                  <a:gd name="T9" fmla="*/ 8 h 18"/>
                  <a:gd name="T10" fmla="*/ 12 w 16"/>
                  <a:gd name="T11" fmla="*/ 1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1" y="18"/>
                    </a:moveTo>
                    <a:lnTo>
                      <a:pt x="0" y="13"/>
                    </a:lnTo>
                    <a:lnTo>
                      <a:pt x="5" y="3"/>
                    </a:lnTo>
                    <a:lnTo>
                      <a:pt x="14" y="0"/>
                    </a:lnTo>
                    <a:lnTo>
                      <a:pt x="16" y="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3" name="Freeform 2349"/>
              <p:cNvSpPr>
                <a:spLocks/>
              </p:cNvSpPr>
              <p:nvPr/>
            </p:nvSpPr>
            <p:spPr bwMode="auto">
              <a:xfrm>
                <a:off x="2133" y="2074"/>
                <a:ext cx="42" cy="63"/>
              </a:xfrm>
              <a:custGeom>
                <a:avLst/>
                <a:gdLst>
                  <a:gd name="T0" fmla="*/ 35 w 40"/>
                  <a:gd name="T1" fmla="*/ 49 h 60"/>
                  <a:gd name="T2" fmla="*/ 42 w 40"/>
                  <a:gd name="T3" fmla="*/ 60 h 60"/>
                  <a:gd name="T4" fmla="*/ 37 w 40"/>
                  <a:gd name="T5" fmla="*/ 63 h 60"/>
                  <a:gd name="T6" fmla="*/ 32 w 40"/>
                  <a:gd name="T7" fmla="*/ 63 h 60"/>
                  <a:gd name="T8" fmla="*/ 26 w 40"/>
                  <a:gd name="T9" fmla="*/ 61 h 60"/>
                  <a:gd name="T10" fmla="*/ 22 w 40"/>
                  <a:gd name="T11" fmla="*/ 59 h 60"/>
                  <a:gd name="T12" fmla="*/ 16 w 40"/>
                  <a:gd name="T13" fmla="*/ 54 h 60"/>
                  <a:gd name="T14" fmla="*/ 12 w 40"/>
                  <a:gd name="T15" fmla="*/ 47 h 60"/>
                  <a:gd name="T16" fmla="*/ 6 w 40"/>
                  <a:gd name="T17" fmla="*/ 36 h 60"/>
                  <a:gd name="T18" fmla="*/ 1 w 40"/>
                  <a:gd name="T19" fmla="*/ 23 h 60"/>
                  <a:gd name="T20" fmla="*/ 0 w 40"/>
                  <a:gd name="T21" fmla="*/ 0 h 60"/>
                  <a:gd name="T22" fmla="*/ 13 w 40"/>
                  <a:gd name="T23" fmla="*/ 20 h 60"/>
                  <a:gd name="T24" fmla="*/ 18 w 40"/>
                  <a:gd name="T25" fmla="*/ 30 h 60"/>
                  <a:gd name="T26" fmla="*/ 23 w 40"/>
                  <a:gd name="T27" fmla="*/ 41 h 60"/>
                  <a:gd name="T28" fmla="*/ 29 w 40"/>
                  <a:gd name="T29" fmla="*/ 48 h 60"/>
                  <a:gd name="T30" fmla="*/ 33 w 40"/>
                  <a:gd name="T31" fmla="*/ 49 h 60"/>
                  <a:gd name="T32" fmla="*/ 35 w 40"/>
                  <a:gd name="T33" fmla="*/ 49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60">
                    <a:moveTo>
                      <a:pt x="33" y="47"/>
                    </a:moveTo>
                    <a:lnTo>
                      <a:pt x="40" y="57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5" y="51"/>
                    </a:lnTo>
                    <a:lnTo>
                      <a:pt x="11" y="45"/>
                    </a:lnTo>
                    <a:lnTo>
                      <a:pt x="6" y="34"/>
                    </a:lnTo>
                    <a:lnTo>
                      <a:pt x="1" y="22"/>
                    </a:lnTo>
                    <a:lnTo>
                      <a:pt x="0" y="0"/>
                    </a:lnTo>
                    <a:lnTo>
                      <a:pt x="12" y="19"/>
                    </a:lnTo>
                    <a:lnTo>
                      <a:pt x="17" y="29"/>
                    </a:lnTo>
                    <a:lnTo>
                      <a:pt x="22" y="39"/>
                    </a:lnTo>
                    <a:lnTo>
                      <a:pt x="28" y="46"/>
                    </a:lnTo>
                    <a:lnTo>
                      <a:pt x="31" y="47"/>
                    </a:lnTo>
                    <a:lnTo>
                      <a:pt x="33" y="47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4" name="Freeform 2350"/>
              <p:cNvSpPr>
                <a:spLocks/>
              </p:cNvSpPr>
              <p:nvPr/>
            </p:nvSpPr>
            <p:spPr bwMode="auto">
              <a:xfrm>
                <a:off x="1935" y="1828"/>
                <a:ext cx="259" cy="307"/>
              </a:xfrm>
              <a:custGeom>
                <a:avLst/>
                <a:gdLst>
                  <a:gd name="T0" fmla="*/ 259 w 247"/>
                  <a:gd name="T1" fmla="*/ 295 h 293"/>
                  <a:gd name="T2" fmla="*/ 254 w 247"/>
                  <a:gd name="T3" fmla="*/ 307 h 293"/>
                  <a:gd name="T4" fmla="*/ 246 w 247"/>
                  <a:gd name="T5" fmla="*/ 301 h 293"/>
                  <a:gd name="T6" fmla="*/ 238 w 247"/>
                  <a:gd name="T7" fmla="*/ 295 h 293"/>
                  <a:gd name="T8" fmla="*/ 232 w 247"/>
                  <a:gd name="T9" fmla="*/ 289 h 293"/>
                  <a:gd name="T10" fmla="*/ 225 w 247"/>
                  <a:gd name="T11" fmla="*/ 282 h 293"/>
                  <a:gd name="T12" fmla="*/ 215 w 247"/>
                  <a:gd name="T13" fmla="*/ 267 h 293"/>
                  <a:gd name="T14" fmla="*/ 206 w 247"/>
                  <a:gd name="T15" fmla="*/ 251 h 293"/>
                  <a:gd name="T16" fmla="*/ 192 w 247"/>
                  <a:gd name="T17" fmla="*/ 219 h 293"/>
                  <a:gd name="T18" fmla="*/ 184 w 247"/>
                  <a:gd name="T19" fmla="*/ 203 h 293"/>
                  <a:gd name="T20" fmla="*/ 174 w 247"/>
                  <a:gd name="T21" fmla="*/ 189 h 293"/>
                  <a:gd name="T22" fmla="*/ 155 w 247"/>
                  <a:gd name="T23" fmla="*/ 159 h 293"/>
                  <a:gd name="T24" fmla="*/ 135 w 247"/>
                  <a:gd name="T25" fmla="*/ 132 h 293"/>
                  <a:gd name="T26" fmla="*/ 93 w 247"/>
                  <a:gd name="T27" fmla="*/ 74 h 293"/>
                  <a:gd name="T28" fmla="*/ 90 w 247"/>
                  <a:gd name="T29" fmla="*/ 68 h 293"/>
                  <a:gd name="T30" fmla="*/ 85 w 247"/>
                  <a:gd name="T31" fmla="*/ 63 h 293"/>
                  <a:gd name="T32" fmla="*/ 74 w 247"/>
                  <a:gd name="T33" fmla="*/ 52 h 293"/>
                  <a:gd name="T34" fmla="*/ 50 w 247"/>
                  <a:gd name="T35" fmla="*/ 35 h 293"/>
                  <a:gd name="T36" fmla="*/ 39 w 247"/>
                  <a:gd name="T37" fmla="*/ 24 h 293"/>
                  <a:gd name="T38" fmla="*/ 27 w 247"/>
                  <a:gd name="T39" fmla="*/ 15 h 293"/>
                  <a:gd name="T40" fmla="*/ 15 w 247"/>
                  <a:gd name="T41" fmla="*/ 6 h 293"/>
                  <a:gd name="T42" fmla="*/ 0 w 247"/>
                  <a:gd name="T43" fmla="*/ 0 h 293"/>
                  <a:gd name="T44" fmla="*/ 15 w 247"/>
                  <a:gd name="T45" fmla="*/ 5 h 293"/>
                  <a:gd name="T46" fmla="*/ 28 w 247"/>
                  <a:gd name="T47" fmla="*/ 14 h 293"/>
                  <a:gd name="T48" fmla="*/ 43 w 247"/>
                  <a:gd name="T49" fmla="*/ 21 h 293"/>
                  <a:gd name="T50" fmla="*/ 56 w 247"/>
                  <a:gd name="T51" fmla="*/ 29 h 293"/>
                  <a:gd name="T52" fmla="*/ 69 w 247"/>
                  <a:gd name="T53" fmla="*/ 38 h 293"/>
                  <a:gd name="T54" fmla="*/ 83 w 247"/>
                  <a:gd name="T55" fmla="*/ 47 h 293"/>
                  <a:gd name="T56" fmla="*/ 95 w 247"/>
                  <a:gd name="T57" fmla="*/ 58 h 293"/>
                  <a:gd name="T58" fmla="*/ 102 w 247"/>
                  <a:gd name="T59" fmla="*/ 64 h 293"/>
                  <a:gd name="T60" fmla="*/ 106 w 247"/>
                  <a:gd name="T61" fmla="*/ 70 h 293"/>
                  <a:gd name="T62" fmla="*/ 147 w 247"/>
                  <a:gd name="T63" fmla="*/ 127 h 293"/>
                  <a:gd name="T64" fmla="*/ 168 w 247"/>
                  <a:gd name="T65" fmla="*/ 154 h 293"/>
                  <a:gd name="T66" fmla="*/ 188 w 247"/>
                  <a:gd name="T67" fmla="*/ 183 h 293"/>
                  <a:gd name="T68" fmla="*/ 195 w 247"/>
                  <a:gd name="T69" fmla="*/ 199 h 293"/>
                  <a:gd name="T70" fmla="*/ 203 w 247"/>
                  <a:gd name="T71" fmla="*/ 215 h 293"/>
                  <a:gd name="T72" fmla="*/ 219 w 247"/>
                  <a:gd name="T73" fmla="*/ 246 h 293"/>
                  <a:gd name="T74" fmla="*/ 226 w 247"/>
                  <a:gd name="T75" fmla="*/ 261 h 293"/>
                  <a:gd name="T76" fmla="*/ 236 w 247"/>
                  <a:gd name="T77" fmla="*/ 275 h 293"/>
                  <a:gd name="T78" fmla="*/ 247 w 247"/>
                  <a:gd name="T79" fmla="*/ 285 h 293"/>
                  <a:gd name="T80" fmla="*/ 253 w 247"/>
                  <a:gd name="T81" fmla="*/ 290 h 293"/>
                  <a:gd name="T82" fmla="*/ 259 w 247"/>
                  <a:gd name="T83" fmla="*/ 295 h 29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7" h="293">
                    <a:moveTo>
                      <a:pt x="247" y="282"/>
                    </a:moveTo>
                    <a:lnTo>
                      <a:pt x="242" y="293"/>
                    </a:lnTo>
                    <a:lnTo>
                      <a:pt x="235" y="287"/>
                    </a:lnTo>
                    <a:lnTo>
                      <a:pt x="227" y="282"/>
                    </a:lnTo>
                    <a:lnTo>
                      <a:pt x="221" y="276"/>
                    </a:lnTo>
                    <a:lnTo>
                      <a:pt x="215" y="269"/>
                    </a:lnTo>
                    <a:lnTo>
                      <a:pt x="205" y="255"/>
                    </a:lnTo>
                    <a:lnTo>
                      <a:pt x="196" y="240"/>
                    </a:lnTo>
                    <a:lnTo>
                      <a:pt x="183" y="209"/>
                    </a:lnTo>
                    <a:lnTo>
                      <a:pt x="175" y="194"/>
                    </a:lnTo>
                    <a:lnTo>
                      <a:pt x="166" y="180"/>
                    </a:lnTo>
                    <a:lnTo>
                      <a:pt x="148" y="152"/>
                    </a:lnTo>
                    <a:lnTo>
                      <a:pt x="129" y="126"/>
                    </a:lnTo>
                    <a:lnTo>
                      <a:pt x="89" y="71"/>
                    </a:lnTo>
                    <a:lnTo>
                      <a:pt x="86" y="65"/>
                    </a:lnTo>
                    <a:lnTo>
                      <a:pt x="81" y="60"/>
                    </a:lnTo>
                    <a:lnTo>
                      <a:pt x="71" y="50"/>
                    </a:lnTo>
                    <a:lnTo>
                      <a:pt x="48" y="33"/>
                    </a:lnTo>
                    <a:lnTo>
                      <a:pt x="37" y="23"/>
                    </a:lnTo>
                    <a:lnTo>
                      <a:pt x="26" y="14"/>
                    </a:lnTo>
                    <a:lnTo>
                      <a:pt x="14" y="6"/>
                    </a:lnTo>
                    <a:lnTo>
                      <a:pt x="0" y="0"/>
                    </a:lnTo>
                    <a:lnTo>
                      <a:pt x="14" y="5"/>
                    </a:lnTo>
                    <a:lnTo>
                      <a:pt x="27" y="13"/>
                    </a:lnTo>
                    <a:lnTo>
                      <a:pt x="41" y="20"/>
                    </a:lnTo>
                    <a:lnTo>
                      <a:pt x="53" y="28"/>
                    </a:lnTo>
                    <a:lnTo>
                      <a:pt x="66" y="36"/>
                    </a:lnTo>
                    <a:lnTo>
                      <a:pt x="79" y="45"/>
                    </a:lnTo>
                    <a:lnTo>
                      <a:pt x="91" y="55"/>
                    </a:lnTo>
                    <a:lnTo>
                      <a:pt x="97" y="61"/>
                    </a:lnTo>
                    <a:lnTo>
                      <a:pt x="101" y="67"/>
                    </a:lnTo>
                    <a:lnTo>
                      <a:pt x="140" y="121"/>
                    </a:lnTo>
                    <a:lnTo>
                      <a:pt x="160" y="147"/>
                    </a:lnTo>
                    <a:lnTo>
                      <a:pt x="179" y="175"/>
                    </a:lnTo>
                    <a:lnTo>
                      <a:pt x="186" y="190"/>
                    </a:lnTo>
                    <a:lnTo>
                      <a:pt x="194" y="205"/>
                    </a:lnTo>
                    <a:lnTo>
                      <a:pt x="209" y="235"/>
                    </a:lnTo>
                    <a:lnTo>
                      <a:pt x="216" y="249"/>
                    </a:lnTo>
                    <a:lnTo>
                      <a:pt x="225" y="262"/>
                    </a:lnTo>
                    <a:lnTo>
                      <a:pt x="236" y="272"/>
                    </a:lnTo>
                    <a:lnTo>
                      <a:pt x="241" y="277"/>
                    </a:lnTo>
                    <a:lnTo>
                      <a:pt x="247" y="28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5" name="Freeform 2351"/>
              <p:cNvSpPr>
                <a:spLocks/>
              </p:cNvSpPr>
              <p:nvPr/>
            </p:nvSpPr>
            <p:spPr bwMode="auto">
              <a:xfrm>
                <a:off x="2125" y="2016"/>
                <a:ext cx="74" cy="91"/>
              </a:xfrm>
              <a:custGeom>
                <a:avLst/>
                <a:gdLst>
                  <a:gd name="T0" fmla="*/ 74 w 71"/>
                  <a:gd name="T1" fmla="*/ 79 h 87"/>
                  <a:gd name="T2" fmla="*/ 67 w 71"/>
                  <a:gd name="T3" fmla="*/ 91 h 87"/>
                  <a:gd name="T4" fmla="*/ 51 w 71"/>
                  <a:gd name="T5" fmla="*/ 78 h 87"/>
                  <a:gd name="T6" fmla="*/ 36 w 71"/>
                  <a:gd name="T7" fmla="*/ 64 h 87"/>
                  <a:gd name="T8" fmla="*/ 24 w 71"/>
                  <a:gd name="T9" fmla="*/ 48 h 87"/>
                  <a:gd name="T10" fmla="*/ 13 w 71"/>
                  <a:gd name="T11" fmla="*/ 32 h 87"/>
                  <a:gd name="T12" fmla="*/ 7 w 71"/>
                  <a:gd name="T13" fmla="*/ 17 h 87"/>
                  <a:gd name="T14" fmla="*/ 0 w 71"/>
                  <a:gd name="T15" fmla="*/ 0 h 87"/>
                  <a:gd name="T16" fmla="*/ 13 w 71"/>
                  <a:gd name="T17" fmla="*/ 14 h 87"/>
                  <a:gd name="T18" fmla="*/ 24 w 71"/>
                  <a:gd name="T19" fmla="*/ 26 h 87"/>
                  <a:gd name="T20" fmla="*/ 35 w 71"/>
                  <a:gd name="T21" fmla="*/ 42 h 87"/>
                  <a:gd name="T22" fmla="*/ 47 w 71"/>
                  <a:gd name="T23" fmla="*/ 56 h 87"/>
                  <a:gd name="T24" fmla="*/ 60 w 71"/>
                  <a:gd name="T25" fmla="*/ 69 h 87"/>
                  <a:gd name="T26" fmla="*/ 74 w 71"/>
                  <a:gd name="T27" fmla="*/ 79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87">
                    <a:moveTo>
                      <a:pt x="71" y="76"/>
                    </a:moveTo>
                    <a:lnTo>
                      <a:pt x="64" y="87"/>
                    </a:lnTo>
                    <a:lnTo>
                      <a:pt x="49" y="75"/>
                    </a:lnTo>
                    <a:lnTo>
                      <a:pt x="35" y="61"/>
                    </a:lnTo>
                    <a:lnTo>
                      <a:pt x="23" y="46"/>
                    </a:lnTo>
                    <a:lnTo>
                      <a:pt x="12" y="31"/>
                    </a:lnTo>
                    <a:lnTo>
                      <a:pt x="7" y="16"/>
                    </a:lnTo>
                    <a:lnTo>
                      <a:pt x="0" y="0"/>
                    </a:lnTo>
                    <a:lnTo>
                      <a:pt x="12" y="13"/>
                    </a:lnTo>
                    <a:lnTo>
                      <a:pt x="23" y="25"/>
                    </a:lnTo>
                    <a:lnTo>
                      <a:pt x="34" y="40"/>
                    </a:lnTo>
                    <a:lnTo>
                      <a:pt x="45" y="54"/>
                    </a:lnTo>
                    <a:lnTo>
                      <a:pt x="58" y="66"/>
                    </a:lnTo>
                    <a:lnTo>
                      <a:pt x="71" y="7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6" name="Freeform 2352"/>
              <p:cNvSpPr>
                <a:spLocks/>
              </p:cNvSpPr>
              <p:nvPr/>
            </p:nvSpPr>
            <p:spPr bwMode="auto">
              <a:xfrm>
                <a:off x="1974" y="1832"/>
                <a:ext cx="225" cy="250"/>
              </a:xfrm>
              <a:custGeom>
                <a:avLst/>
                <a:gdLst>
                  <a:gd name="T0" fmla="*/ 225 w 215"/>
                  <a:gd name="T1" fmla="*/ 242 h 239"/>
                  <a:gd name="T2" fmla="*/ 215 w 215"/>
                  <a:gd name="T3" fmla="*/ 250 h 239"/>
                  <a:gd name="T4" fmla="*/ 177 w 215"/>
                  <a:gd name="T5" fmla="*/ 205 h 239"/>
                  <a:gd name="T6" fmla="*/ 139 w 215"/>
                  <a:gd name="T7" fmla="*/ 161 h 239"/>
                  <a:gd name="T8" fmla="*/ 102 w 215"/>
                  <a:gd name="T9" fmla="*/ 117 h 239"/>
                  <a:gd name="T10" fmla="*/ 65 w 215"/>
                  <a:gd name="T11" fmla="*/ 71 h 239"/>
                  <a:gd name="T12" fmla="*/ 52 w 215"/>
                  <a:gd name="T13" fmla="*/ 50 h 239"/>
                  <a:gd name="T14" fmla="*/ 46 w 215"/>
                  <a:gd name="T15" fmla="*/ 39 h 239"/>
                  <a:gd name="T16" fmla="*/ 39 w 215"/>
                  <a:gd name="T17" fmla="*/ 28 h 239"/>
                  <a:gd name="T18" fmla="*/ 31 w 215"/>
                  <a:gd name="T19" fmla="*/ 20 h 239"/>
                  <a:gd name="T20" fmla="*/ 22 w 215"/>
                  <a:gd name="T21" fmla="*/ 10 h 239"/>
                  <a:gd name="T22" fmla="*/ 12 w 215"/>
                  <a:gd name="T23" fmla="*/ 4 h 239"/>
                  <a:gd name="T24" fmla="*/ 0 w 215"/>
                  <a:gd name="T25" fmla="*/ 0 h 239"/>
                  <a:gd name="T26" fmla="*/ 6 w 215"/>
                  <a:gd name="T27" fmla="*/ 1 h 239"/>
                  <a:gd name="T28" fmla="*/ 14 w 215"/>
                  <a:gd name="T29" fmla="*/ 2 h 239"/>
                  <a:gd name="T30" fmla="*/ 25 w 215"/>
                  <a:gd name="T31" fmla="*/ 9 h 239"/>
                  <a:gd name="T32" fmla="*/ 36 w 215"/>
                  <a:gd name="T33" fmla="*/ 17 h 239"/>
                  <a:gd name="T34" fmla="*/ 44 w 215"/>
                  <a:gd name="T35" fmla="*/ 26 h 239"/>
                  <a:gd name="T36" fmla="*/ 53 w 215"/>
                  <a:gd name="T37" fmla="*/ 37 h 239"/>
                  <a:gd name="T38" fmla="*/ 62 w 215"/>
                  <a:gd name="T39" fmla="*/ 47 h 239"/>
                  <a:gd name="T40" fmla="*/ 76 w 215"/>
                  <a:gd name="T41" fmla="*/ 66 h 239"/>
                  <a:gd name="T42" fmla="*/ 113 w 215"/>
                  <a:gd name="T43" fmla="*/ 111 h 239"/>
                  <a:gd name="T44" fmla="*/ 151 w 215"/>
                  <a:gd name="T45" fmla="*/ 154 h 239"/>
                  <a:gd name="T46" fmla="*/ 187 w 215"/>
                  <a:gd name="T47" fmla="*/ 198 h 239"/>
                  <a:gd name="T48" fmla="*/ 225 w 215"/>
                  <a:gd name="T49" fmla="*/ 242 h 2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5" h="239">
                    <a:moveTo>
                      <a:pt x="215" y="231"/>
                    </a:moveTo>
                    <a:lnTo>
                      <a:pt x="205" y="239"/>
                    </a:lnTo>
                    <a:lnTo>
                      <a:pt x="169" y="196"/>
                    </a:lnTo>
                    <a:lnTo>
                      <a:pt x="133" y="154"/>
                    </a:lnTo>
                    <a:lnTo>
                      <a:pt x="97" y="112"/>
                    </a:lnTo>
                    <a:lnTo>
                      <a:pt x="62" y="68"/>
                    </a:lnTo>
                    <a:lnTo>
                      <a:pt x="50" y="48"/>
                    </a:lnTo>
                    <a:lnTo>
                      <a:pt x="44" y="37"/>
                    </a:lnTo>
                    <a:lnTo>
                      <a:pt x="37" y="27"/>
                    </a:lnTo>
                    <a:lnTo>
                      <a:pt x="30" y="19"/>
                    </a:lnTo>
                    <a:lnTo>
                      <a:pt x="21" y="10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3" y="2"/>
                    </a:lnTo>
                    <a:lnTo>
                      <a:pt x="24" y="9"/>
                    </a:lnTo>
                    <a:lnTo>
                      <a:pt x="34" y="16"/>
                    </a:lnTo>
                    <a:lnTo>
                      <a:pt x="42" y="25"/>
                    </a:lnTo>
                    <a:lnTo>
                      <a:pt x="51" y="35"/>
                    </a:lnTo>
                    <a:lnTo>
                      <a:pt x="59" y="45"/>
                    </a:lnTo>
                    <a:lnTo>
                      <a:pt x="73" y="63"/>
                    </a:lnTo>
                    <a:lnTo>
                      <a:pt x="108" y="106"/>
                    </a:lnTo>
                    <a:lnTo>
                      <a:pt x="144" y="147"/>
                    </a:lnTo>
                    <a:lnTo>
                      <a:pt x="179" y="189"/>
                    </a:lnTo>
                    <a:lnTo>
                      <a:pt x="215" y="231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7" name="Freeform 2353"/>
              <p:cNvSpPr>
                <a:spLocks/>
              </p:cNvSpPr>
              <p:nvPr/>
            </p:nvSpPr>
            <p:spPr bwMode="auto">
              <a:xfrm>
                <a:off x="2023" y="1855"/>
                <a:ext cx="180" cy="201"/>
              </a:xfrm>
              <a:custGeom>
                <a:avLst/>
                <a:gdLst>
                  <a:gd name="T0" fmla="*/ 180 w 172"/>
                  <a:gd name="T1" fmla="*/ 192 h 192"/>
                  <a:gd name="T2" fmla="*/ 172 w 172"/>
                  <a:gd name="T3" fmla="*/ 201 h 192"/>
                  <a:gd name="T4" fmla="*/ 154 w 172"/>
                  <a:gd name="T5" fmla="*/ 186 h 192"/>
                  <a:gd name="T6" fmla="*/ 137 w 172"/>
                  <a:gd name="T7" fmla="*/ 170 h 192"/>
                  <a:gd name="T8" fmla="*/ 121 w 172"/>
                  <a:gd name="T9" fmla="*/ 153 h 192"/>
                  <a:gd name="T10" fmla="*/ 107 w 172"/>
                  <a:gd name="T11" fmla="*/ 134 h 192"/>
                  <a:gd name="T12" fmla="*/ 77 w 172"/>
                  <a:gd name="T13" fmla="*/ 98 h 192"/>
                  <a:gd name="T14" fmla="*/ 48 w 172"/>
                  <a:gd name="T15" fmla="*/ 63 h 192"/>
                  <a:gd name="T16" fmla="*/ 38 w 172"/>
                  <a:gd name="T17" fmla="*/ 46 h 192"/>
                  <a:gd name="T18" fmla="*/ 26 w 172"/>
                  <a:gd name="T19" fmla="*/ 30 h 192"/>
                  <a:gd name="T20" fmla="*/ 14 w 172"/>
                  <a:gd name="T21" fmla="*/ 15 h 192"/>
                  <a:gd name="T22" fmla="*/ 0 w 172"/>
                  <a:gd name="T23" fmla="*/ 0 h 192"/>
                  <a:gd name="T24" fmla="*/ 16 w 172"/>
                  <a:gd name="T25" fmla="*/ 14 h 192"/>
                  <a:gd name="T26" fmla="*/ 31 w 172"/>
                  <a:gd name="T27" fmla="*/ 26 h 192"/>
                  <a:gd name="T28" fmla="*/ 47 w 172"/>
                  <a:gd name="T29" fmla="*/ 41 h 192"/>
                  <a:gd name="T30" fmla="*/ 62 w 172"/>
                  <a:gd name="T31" fmla="*/ 57 h 192"/>
                  <a:gd name="T32" fmla="*/ 89 w 172"/>
                  <a:gd name="T33" fmla="*/ 91 h 192"/>
                  <a:gd name="T34" fmla="*/ 117 w 172"/>
                  <a:gd name="T35" fmla="*/ 128 h 192"/>
                  <a:gd name="T36" fmla="*/ 132 w 172"/>
                  <a:gd name="T37" fmla="*/ 144 h 192"/>
                  <a:gd name="T38" fmla="*/ 148 w 172"/>
                  <a:gd name="T39" fmla="*/ 160 h 192"/>
                  <a:gd name="T40" fmla="*/ 163 w 172"/>
                  <a:gd name="T41" fmla="*/ 176 h 192"/>
                  <a:gd name="T42" fmla="*/ 180 w 172"/>
                  <a:gd name="T43" fmla="*/ 192 h 1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2" h="192">
                    <a:moveTo>
                      <a:pt x="172" y="183"/>
                    </a:moveTo>
                    <a:lnTo>
                      <a:pt x="164" y="192"/>
                    </a:lnTo>
                    <a:lnTo>
                      <a:pt x="147" y="178"/>
                    </a:lnTo>
                    <a:lnTo>
                      <a:pt x="131" y="162"/>
                    </a:lnTo>
                    <a:lnTo>
                      <a:pt x="116" y="146"/>
                    </a:lnTo>
                    <a:lnTo>
                      <a:pt x="102" y="128"/>
                    </a:lnTo>
                    <a:lnTo>
                      <a:pt x="74" y="94"/>
                    </a:lnTo>
                    <a:lnTo>
                      <a:pt x="46" y="60"/>
                    </a:lnTo>
                    <a:lnTo>
                      <a:pt x="36" y="44"/>
                    </a:lnTo>
                    <a:lnTo>
                      <a:pt x="25" y="29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15" y="13"/>
                    </a:lnTo>
                    <a:lnTo>
                      <a:pt x="30" y="25"/>
                    </a:lnTo>
                    <a:lnTo>
                      <a:pt x="45" y="39"/>
                    </a:lnTo>
                    <a:lnTo>
                      <a:pt x="59" y="54"/>
                    </a:lnTo>
                    <a:lnTo>
                      <a:pt x="85" y="87"/>
                    </a:lnTo>
                    <a:lnTo>
                      <a:pt x="112" y="122"/>
                    </a:lnTo>
                    <a:lnTo>
                      <a:pt x="126" y="138"/>
                    </a:lnTo>
                    <a:lnTo>
                      <a:pt x="141" y="153"/>
                    </a:lnTo>
                    <a:lnTo>
                      <a:pt x="156" y="168"/>
                    </a:lnTo>
                    <a:lnTo>
                      <a:pt x="172" y="18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8" name="Freeform 2354"/>
              <p:cNvSpPr>
                <a:spLocks/>
              </p:cNvSpPr>
              <p:nvPr/>
            </p:nvSpPr>
            <p:spPr bwMode="auto">
              <a:xfrm>
                <a:off x="2005" y="1833"/>
                <a:ext cx="195" cy="194"/>
              </a:xfrm>
              <a:custGeom>
                <a:avLst/>
                <a:gdLst>
                  <a:gd name="T0" fmla="*/ 195 w 186"/>
                  <a:gd name="T1" fmla="*/ 186 h 185"/>
                  <a:gd name="T2" fmla="*/ 187 w 186"/>
                  <a:gd name="T3" fmla="*/ 194 h 185"/>
                  <a:gd name="T4" fmla="*/ 152 w 186"/>
                  <a:gd name="T5" fmla="*/ 160 h 185"/>
                  <a:gd name="T6" fmla="*/ 122 w 186"/>
                  <a:gd name="T7" fmla="*/ 124 h 185"/>
                  <a:gd name="T8" fmla="*/ 91 w 186"/>
                  <a:gd name="T9" fmla="*/ 89 h 185"/>
                  <a:gd name="T10" fmla="*/ 60 w 186"/>
                  <a:gd name="T11" fmla="*/ 53 h 185"/>
                  <a:gd name="T12" fmla="*/ 47 w 186"/>
                  <a:gd name="T13" fmla="*/ 37 h 185"/>
                  <a:gd name="T14" fmla="*/ 34 w 186"/>
                  <a:gd name="T15" fmla="*/ 21 h 185"/>
                  <a:gd name="T16" fmla="*/ 27 w 186"/>
                  <a:gd name="T17" fmla="*/ 15 h 185"/>
                  <a:gd name="T18" fmla="*/ 18 w 186"/>
                  <a:gd name="T19" fmla="*/ 8 h 185"/>
                  <a:gd name="T20" fmla="*/ 10 w 186"/>
                  <a:gd name="T21" fmla="*/ 4 h 185"/>
                  <a:gd name="T22" fmla="*/ 0 w 186"/>
                  <a:gd name="T23" fmla="*/ 0 h 185"/>
                  <a:gd name="T24" fmla="*/ 10 w 186"/>
                  <a:gd name="T25" fmla="*/ 3 h 185"/>
                  <a:gd name="T26" fmla="*/ 21 w 186"/>
                  <a:gd name="T27" fmla="*/ 5 h 185"/>
                  <a:gd name="T28" fmla="*/ 30 w 186"/>
                  <a:gd name="T29" fmla="*/ 10 h 185"/>
                  <a:gd name="T30" fmla="*/ 39 w 186"/>
                  <a:gd name="T31" fmla="*/ 17 h 185"/>
                  <a:gd name="T32" fmla="*/ 56 w 186"/>
                  <a:gd name="T33" fmla="*/ 31 h 185"/>
                  <a:gd name="T34" fmla="*/ 71 w 186"/>
                  <a:gd name="T35" fmla="*/ 46 h 185"/>
                  <a:gd name="T36" fmla="*/ 102 w 186"/>
                  <a:gd name="T37" fmla="*/ 82 h 185"/>
                  <a:gd name="T38" fmla="*/ 132 w 186"/>
                  <a:gd name="T39" fmla="*/ 117 h 185"/>
                  <a:gd name="T40" fmla="*/ 163 w 186"/>
                  <a:gd name="T41" fmla="*/ 153 h 185"/>
                  <a:gd name="T42" fmla="*/ 195 w 186"/>
                  <a:gd name="T43" fmla="*/ 186 h 18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6" h="185">
                    <a:moveTo>
                      <a:pt x="186" y="177"/>
                    </a:moveTo>
                    <a:lnTo>
                      <a:pt x="178" y="185"/>
                    </a:lnTo>
                    <a:lnTo>
                      <a:pt x="145" y="153"/>
                    </a:lnTo>
                    <a:lnTo>
                      <a:pt x="116" y="118"/>
                    </a:lnTo>
                    <a:lnTo>
                      <a:pt x="87" y="85"/>
                    </a:lnTo>
                    <a:lnTo>
                      <a:pt x="57" y="51"/>
                    </a:lnTo>
                    <a:lnTo>
                      <a:pt x="45" y="35"/>
                    </a:lnTo>
                    <a:lnTo>
                      <a:pt x="32" y="20"/>
                    </a:lnTo>
                    <a:lnTo>
                      <a:pt x="26" y="14"/>
                    </a:lnTo>
                    <a:lnTo>
                      <a:pt x="17" y="8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20" y="5"/>
                    </a:lnTo>
                    <a:lnTo>
                      <a:pt x="29" y="10"/>
                    </a:lnTo>
                    <a:lnTo>
                      <a:pt x="37" y="16"/>
                    </a:lnTo>
                    <a:lnTo>
                      <a:pt x="53" y="30"/>
                    </a:lnTo>
                    <a:lnTo>
                      <a:pt x="68" y="44"/>
                    </a:lnTo>
                    <a:lnTo>
                      <a:pt x="97" y="78"/>
                    </a:lnTo>
                    <a:lnTo>
                      <a:pt x="126" y="112"/>
                    </a:lnTo>
                    <a:lnTo>
                      <a:pt x="155" y="146"/>
                    </a:lnTo>
                    <a:lnTo>
                      <a:pt x="186" y="177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99" name="Freeform 2355"/>
              <p:cNvSpPr>
                <a:spLocks/>
              </p:cNvSpPr>
              <p:nvPr/>
            </p:nvSpPr>
            <p:spPr bwMode="auto">
              <a:xfrm>
                <a:off x="2044" y="1834"/>
                <a:ext cx="158" cy="175"/>
              </a:xfrm>
              <a:custGeom>
                <a:avLst/>
                <a:gdLst>
                  <a:gd name="T0" fmla="*/ 158 w 151"/>
                  <a:gd name="T1" fmla="*/ 165 h 167"/>
                  <a:gd name="T2" fmla="*/ 149 w 151"/>
                  <a:gd name="T3" fmla="*/ 175 h 167"/>
                  <a:gd name="T4" fmla="*/ 133 w 151"/>
                  <a:gd name="T5" fmla="*/ 160 h 167"/>
                  <a:gd name="T6" fmla="*/ 120 w 151"/>
                  <a:gd name="T7" fmla="*/ 147 h 167"/>
                  <a:gd name="T8" fmla="*/ 106 w 151"/>
                  <a:gd name="T9" fmla="*/ 132 h 167"/>
                  <a:gd name="T10" fmla="*/ 93 w 151"/>
                  <a:gd name="T11" fmla="*/ 116 h 167"/>
                  <a:gd name="T12" fmla="*/ 68 w 151"/>
                  <a:gd name="T13" fmla="*/ 85 h 167"/>
                  <a:gd name="T14" fmla="*/ 54 w 151"/>
                  <a:gd name="T15" fmla="*/ 69 h 167"/>
                  <a:gd name="T16" fmla="*/ 42 w 151"/>
                  <a:gd name="T17" fmla="*/ 56 h 167"/>
                  <a:gd name="T18" fmla="*/ 22 w 151"/>
                  <a:gd name="T19" fmla="*/ 26 h 167"/>
                  <a:gd name="T20" fmla="*/ 0 w 151"/>
                  <a:gd name="T21" fmla="*/ 0 h 167"/>
                  <a:gd name="T22" fmla="*/ 27 w 151"/>
                  <a:gd name="T23" fmla="*/ 23 h 167"/>
                  <a:gd name="T24" fmla="*/ 53 w 151"/>
                  <a:gd name="T25" fmla="*/ 48 h 167"/>
                  <a:gd name="T26" fmla="*/ 67 w 151"/>
                  <a:gd name="T27" fmla="*/ 63 h 167"/>
                  <a:gd name="T28" fmla="*/ 80 w 151"/>
                  <a:gd name="T29" fmla="*/ 79 h 167"/>
                  <a:gd name="T30" fmla="*/ 105 w 151"/>
                  <a:gd name="T31" fmla="*/ 109 h 167"/>
                  <a:gd name="T32" fmla="*/ 116 w 151"/>
                  <a:gd name="T33" fmla="*/ 124 h 167"/>
                  <a:gd name="T34" fmla="*/ 129 w 151"/>
                  <a:gd name="T35" fmla="*/ 138 h 167"/>
                  <a:gd name="T36" fmla="*/ 143 w 151"/>
                  <a:gd name="T37" fmla="*/ 152 h 167"/>
                  <a:gd name="T38" fmla="*/ 158 w 151"/>
                  <a:gd name="T39" fmla="*/ 165 h 16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1" h="167">
                    <a:moveTo>
                      <a:pt x="151" y="157"/>
                    </a:moveTo>
                    <a:lnTo>
                      <a:pt x="142" y="167"/>
                    </a:lnTo>
                    <a:lnTo>
                      <a:pt x="127" y="153"/>
                    </a:lnTo>
                    <a:lnTo>
                      <a:pt x="115" y="140"/>
                    </a:lnTo>
                    <a:lnTo>
                      <a:pt x="101" y="126"/>
                    </a:lnTo>
                    <a:lnTo>
                      <a:pt x="89" y="111"/>
                    </a:lnTo>
                    <a:lnTo>
                      <a:pt x="65" y="81"/>
                    </a:lnTo>
                    <a:lnTo>
                      <a:pt x="52" y="66"/>
                    </a:lnTo>
                    <a:lnTo>
                      <a:pt x="40" y="53"/>
                    </a:lnTo>
                    <a:lnTo>
                      <a:pt x="21" y="25"/>
                    </a:lnTo>
                    <a:lnTo>
                      <a:pt x="0" y="0"/>
                    </a:lnTo>
                    <a:lnTo>
                      <a:pt x="26" y="22"/>
                    </a:lnTo>
                    <a:lnTo>
                      <a:pt x="51" y="46"/>
                    </a:lnTo>
                    <a:lnTo>
                      <a:pt x="64" y="60"/>
                    </a:lnTo>
                    <a:lnTo>
                      <a:pt x="76" y="75"/>
                    </a:lnTo>
                    <a:lnTo>
                      <a:pt x="100" y="104"/>
                    </a:lnTo>
                    <a:lnTo>
                      <a:pt x="111" y="118"/>
                    </a:lnTo>
                    <a:lnTo>
                      <a:pt x="123" y="132"/>
                    </a:lnTo>
                    <a:lnTo>
                      <a:pt x="137" y="145"/>
                    </a:lnTo>
                    <a:lnTo>
                      <a:pt x="151" y="157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0" name="Freeform 2356"/>
              <p:cNvSpPr>
                <a:spLocks/>
              </p:cNvSpPr>
              <p:nvPr/>
            </p:nvSpPr>
            <p:spPr bwMode="auto">
              <a:xfrm>
                <a:off x="2175" y="1967"/>
                <a:ext cx="23" cy="22"/>
              </a:xfrm>
              <a:custGeom>
                <a:avLst/>
                <a:gdLst>
                  <a:gd name="T0" fmla="*/ 23 w 22"/>
                  <a:gd name="T1" fmla="*/ 12 h 21"/>
                  <a:gd name="T2" fmla="*/ 16 w 22"/>
                  <a:gd name="T3" fmla="*/ 22 h 21"/>
                  <a:gd name="T4" fmla="*/ 1 w 22"/>
                  <a:gd name="T5" fmla="*/ 10 h 21"/>
                  <a:gd name="T6" fmla="*/ 0 w 22"/>
                  <a:gd name="T7" fmla="*/ 0 h 21"/>
                  <a:gd name="T8" fmla="*/ 10 w 22"/>
                  <a:gd name="T9" fmla="*/ 1 h 21"/>
                  <a:gd name="T10" fmla="*/ 23 w 22"/>
                  <a:gd name="T11" fmla="*/ 12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22" y="11"/>
                    </a:moveTo>
                    <a:lnTo>
                      <a:pt x="15" y="21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10" y="1"/>
                    </a:lnTo>
                    <a:lnTo>
                      <a:pt x="22" y="11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1" name="Freeform 2357"/>
              <p:cNvSpPr>
                <a:spLocks/>
              </p:cNvSpPr>
              <p:nvPr/>
            </p:nvSpPr>
            <p:spPr bwMode="auto">
              <a:xfrm>
                <a:off x="2076" y="1839"/>
                <a:ext cx="123" cy="129"/>
              </a:xfrm>
              <a:custGeom>
                <a:avLst/>
                <a:gdLst>
                  <a:gd name="T0" fmla="*/ 123 w 117"/>
                  <a:gd name="T1" fmla="*/ 117 h 123"/>
                  <a:gd name="T2" fmla="*/ 119 w 117"/>
                  <a:gd name="T3" fmla="*/ 129 h 123"/>
                  <a:gd name="T4" fmla="*/ 105 w 117"/>
                  <a:gd name="T5" fmla="*/ 122 h 123"/>
                  <a:gd name="T6" fmla="*/ 91 w 117"/>
                  <a:gd name="T7" fmla="*/ 112 h 123"/>
                  <a:gd name="T8" fmla="*/ 79 w 117"/>
                  <a:gd name="T9" fmla="*/ 102 h 123"/>
                  <a:gd name="T10" fmla="*/ 67 w 117"/>
                  <a:gd name="T11" fmla="*/ 91 h 123"/>
                  <a:gd name="T12" fmla="*/ 46 w 117"/>
                  <a:gd name="T13" fmla="*/ 69 h 123"/>
                  <a:gd name="T14" fmla="*/ 25 w 117"/>
                  <a:gd name="T15" fmla="*/ 46 h 123"/>
                  <a:gd name="T16" fmla="*/ 19 w 117"/>
                  <a:gd name="T17" fmla="*/ 36 h 123"/>
                  <a:gd name="T18" fmla="*/ 9 w 117"/>
                  <a:gd name="T19" fmla="*/ 24 h 123"/>
                  <a:gd name="T20" fmla="*/ 3 w 117"/>
                  <a:gd name="T21" fmla="*/ 14 h 123"/>
                  <a:gd name="T22" fmla="*/ 0 w 117"/>
                  <a:gd name="T23" fmla="*/ 7 h 123"/>
                  <a:gd name="T24" fmla="*/ 0 w 117"/>
                  <a:gd name="T25" fmla="*/ 0 h 123"/>
                  <a:gd name="T26" fmla="*/ 2 w 117"/>
                  <a:gd name="T27" fmla="*/ 7 h 123"/>
                  <a:gd name="T28" fmla="*/ 5 w 117"/>
                  <a:gd name="T29" fmla="*/ 10 h 123"/>
                  <a:gd name="T30" fmla="*/ 16 w 117"/>
                  <a:gd name="T31" fmla="*/ 21 h 123"/>
                  <a:gd name="T32" fmla="*/ 26 w 117"/>
                  <a:gd name="T33" fmla="*/ 29 h 123"/>
                  <a:gd name="T34" fmla="*/ 37 w 117"/>
                  <a:gd name="T35" fmla="*/ 40 h 123"/>
                  <a:gd name="T36" fmla="*/ 57 w 117"/>
                  <a:gd name="T37" fmla="*/ 62 h 123"/>
                  <a:gd name="T38" fmla="*/ 78 w 117"/>
                  <a:gd name="T39" fmla="*/ 84 h 123"/>
                  <a:gd name="T40" fmla="*/ 88 w 117"/>
                  <a:gd name="T41" fmla="*/ 93 h 123"/>
                  <a:gd name="T42" fmla="*/ 100 w 117"/>
                  <a:gd name="T43" fmla="*/ 102 h 123"/>
                  <a:gd name="T44" fmla="*/ 111 w 117"/>
                  <a:gd name="T45" fmla="*/ 111 h 123"/>
                  <a:gd name="T46" fmla="*/ 123 w 117"/>
                  <a:gd name="T47" fmla="*/ 117 h 1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7" h="123">
                    <a:moveTo>
                      <a:pt x="117" y="112"/>
                    </a:moveTo>
                    <a:lnTo>
                      <a:pt x="113" y="123"/>
                    </a:lnTo>
                    <a:lnTo>
                      <a:pt x="100" y="116"/>
                    </a:lnTo>
                    <a:lnTo>
                      <a:pt x="87" y="107"/>
                    </a:lnTo>
                    <a:lnTo>
                      <a:pt x="75" y="97"/>
                    </a:lnTo>
                    <a:lnTo>
                      <a:pt x="64" y="87"/>
                    </a:lnTo>
                    <a:lnTo>
                      <a:pt x="44" y="66"/>
                    </a:lnTo>
                    <a:lnTo>
                      <a:pt x="24" y="44"/>
                    </a:lnTo>
                    <a:lnTo>
                      <a:pt x="18" y="34"/>
                    </a:lnTo>
                    <a:lnTo>
                      <a:pt x="9" y="23"/>
                    </a:lnTo>
                    <a:lnTo>
                      <a:pt x="3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5" y="10"/>
                    </a:lnTo>
                    <a:lnTo>
                      <a:pt x="15" y="20"/>
                    </a:lnTo>
                    <a:lnTo>
                      <a:pt x="25" y="28"/>
                    </a:lnTo>
                    <a:lnTo>
                      <a:pt x="35" y="38"/>
                    </a:lnTo>
                    <a:lnTo>
                      <a:pt x="54" y="59"/>
                    </a:lnTo>
                    <a:lnTo>
                      <a:pt x="74" y="80"/>
                    </a:lnTo>
                    <a:lnTo>
                      <a:pt x="84" y="89"/>
                    </a:lnTo>
                    <a:lnTo>
                      <a:pt x="95" y="97"/>
                    </a:lnTo>
                    <a:lnTo>
                      <a:pt x="106" y="106"/>
                    </a:lnTo>
                    <a:lnTo>
                      <a:pt x="117" y="11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2" name="Freeform 2358"/>
              <p:cNvSpPr>
                <a:spLocks/>
              </p:cNvSpPr>
              <p:nvPr/>
            </p:nvSpPr>
            <p:spPr bwMode="auto">
              <a:xfrm>
                <a:off x="2140" y="1896"/>
                <a:ext cx="57" cy="52"/>
              </a:xfrm>
              <a:custGeom>
                <a:avLst/>
                <a:gdLst>
                  <a:gd name="T0" fmla="*/ 57 w 54"/>
                  <a:gd name="T1" fmla="*/ 40 h 50"/>
                  <a:gd name="T2" fmla="*/ 52 w 54"/>
                  <a:gd name="T3" fmla="*/ 52 h 50"/>
                  <a:gd name="T4" fmla="*/ 45 w 54"/>
                  <a:gd name="T5" fmla="*/ 49 h 50"/>
                  <a:gd name="T6" fmla="*/ 40 w 54"/>
                  <a:gd name="T7" fmla="*/ 45 h 50"/>
                  <a:gd name="T8" fmla="*/ 30 w 54"/>
                  <a:gd name="T9" fmla="*/ 36 h 50"/>
                  <a:gd name="T10" fmla="*/ 20 w 54"/>
                  <a:gd name="T11" fmla="*/ 27 h 50"/>
                  <a:gd name="T12" fmla="*/ 12 w 54"/>
                  <a:gd name="T13" fmla="*/ 18 h 50"/>
                  <a:gd name="T14" fmla="*/ 8 w 54"/>
                  <a:gd name="T15" fmla="*/ 7 h 50"/>
                  <a:gd name="T16" fmla="*/ 4 w 54"/>
                  <a:gd name="T17" fmla="*/ 4 h 50"/>
                  <a:gd name="T18" fmla="*/ 0 w 54"/>
                  <a:gd name="T19" fmla="*/ 0 h 50"/>
                  <a:gd name="T20" fmla="*/ 6 w 54"/>
                  <a:gd name="T21" fmla="*/ 1 h 50"/>
                  <a:gd name="T22" fmla="*/ 12 w 54"/>
                  <a:gd name="T23" fmla="*/ 4 h 50"/>
                  <a:gd name="T24" fmla="*/ 22 w 54"/>
                  <a:gd name="T25" fmla="*/ 10 h 50"/>
                  <a:gd name="T26" fmla="*/ 31 w 54"/>
                  <a:gd name="T27" fmla="*/ 19 h 50"/>
                  <a:gd name="T28" fmla="*/ 38 w 54"/>
                  <a:gd name="T29" fmla="*/ 28 h 50"/>
                  <a:gd name="T30" fmla="*/ 46 w 54"/>
                  <a:gd name="T31" fmla="*/ 34 h 50"/>
                  <a:gd name="T32" fmla="*/ 57 w 54"/>
                  <a:gd name="T33" fmla="*/ 4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50">
                    <a:moveTo>
                      <a:pt x="54" y="38"/>
                    </a:moveTo>
                    <a:lnTo>
                      <a:pt x="49" y="50"/>
                    </a:lnTo>
                    <a:lnTo>
                      <a:pt x="43" y="47"/>
                    </a:lnTo>
                    <a:lnTo>
                      <a:pt x="38" y="43"/>
                    </a:lnTo>
                    <a:lnTo>
                      <a:pt x="28" y="35"/>
                    </a:lnTo>
                    <a:lnTo>
                      <a:pt x="19" y="26"/>
                    </a:lnTo>
                    <a:lnTo>
                      <a:pt x="11" y="17"/>
                    </a:lnTo>
                    <a:lnTo>
                      <a:pt x="8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4"/>
                    </a:lnTo>
                    <a:lnTo>
                      <a:pt x="21" y="10"/>
                    </a:lnTo>
                    <a:lnTo>
                      <a:pt x="29" y="18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54" y="38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3" name="Freeform 2359"/>
              <p:cNvSpPr>
                <a:spLocks/>
              </p:cNvSpPr>
              <p:nvPr/>
            </p:nvSpPr>
            <p:spPr bwMode="auto">
              <a:xfrm>
                <a:off x="2085" y="1834"/>
                <a:ext cx="49" cy="56"/>
              </a:xfrm>
              <a:custGeom>
                <a:avLst/>
                <a:gdLst>
                  <a:gd name="T0" fmla="*/ 49 w 47"/>
                  <a:gd name="T1" fmla="*/ 45 h 53"/>
                  <a:gd name="T2" fmla="*/ 43 w 47"/>
                  <a:gd name="T3" fmla="*/ 56 h 53"/>
                  <a:gd name="T4" fmla="*/ 32 w 47"/>
                  <a:gd name="T5" fmla="*/ 49 h 53"/>
                  <a:gd name="T6" fmla="*/ 22 w 47"/>
                  <a:gd name="T7" fmla="*/ 40 h 53"/>
                  <a:gd name="T8" fmla="*/ 14 w 47"/>
                  <a:gd name="T9" fmla="*/ 31 h 53"/>
                  <a:gd name="T10" fmla="*/ 7 w 47"/>
                  <a:gd name="T11" fmla="*/ 20 h 53"/>
                  <a:gd name="T12" fmla="*/ 5 w 47"/>
                  <a:gd name="T13" fmla="*/ 10 h 53"/>
                  <a:gd name="T14" fmla="*/ 0 w 47"/>
                  <a:gd name="T15" fmla="*/ 0 h 53"/>
                  <a:gd name="T16" fmla="*/ 10 w 47"/>
                  <a:gd name="T17" fmla="*/ 5 h 53"/>
                  <a:gd name="T18" fmla="*/ 18 w 47"/>
                  <a:gd name="T19" fmla="*/ 14 h 53"/>
                  <a:gd name="T20" fmla="*/ 24 w 47"/>
                  <a:gd name="T21" fmla="*/ 23 h 53"/>
                  <a:gd name="T22" fmla="*/ 31 w 47"/>
                  <a:gd name="T23" fmla="*/ 32 h 53"/>
                  <a:gd name="T24" fmla="*/ 39 w 47"/>
                  <a:gd name="T25" fmla="*/ 38 h 53"/>
                  <a:gd name="T26" fmla="*/ 49 w 47"/>
                  <a:gd name="T27" fmla="*/ 45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" h="53">
                    <a:moveTo>
                      <a:pt x="47" y="43"/>
                    </a:moveTo>
                    <a:lnTo>
                      <a:pt x="41" y="53"/>
                    </a:lnTo>
                    <a:lnTo>
                      <a:pt x="31" y="46"/>
                    </a:lnTo>
                    <a:lnTo>
                      <a:pt x="21" y="38"/>
                    </a:lnTo>
                    <a:lnTo>
                      <a:pt x="13" y="29"/>
                    </a:lnTo>
                    <a:lnTo>
                      <a:pt x="7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0" y="5"/>
                    </a:lnTo>
                    <a:lnTo>
                      <a:pt x="17" y="13"/>
                    </a:lnTo>
                    <a:lnTo>
                      <a:pt x="23" y="22"/>
                    </a:lnTo>
                    <a:lnTo>
                      <a:pt x="30" y="30"/>
                    </a:lnTo>
                    <a:lnTo>
                      <a:pt x="37" y="36"/>
                    </a:lnTo>
                    <a:lnTo>
                      <a:pt x="47" y="4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4" name="Freeform 2360"/>
              <p:cNvSpPr>
                <a:spLocks/>
              </p:cNvSpPr>
              <p:nvPr/>
            </p:nvSpPr>
            <p:spPr bwMode="auto">
              <a:xfrm>
                <a:off x="2107" y="1832"/>
                <a:ext cx="85" cy="88"/>
              </a:xfrm>
              <a:custGeom>
                <a:avLst/>
                <a:gdLst>
                  <a:gd name="T0" fmla="*/ 85 w 82"/>
                  <a:gd name="T1" fmla="*/ 80 h 84"/>
                  <a:gd name="T2" fmla="*/ 76 w 82"/>
                  <a:gd name="T3" fmla="*/ 88 h 84"/>
                  <a:gd name="T4" fmla="*/ 62 w 82"/>
                  <a:gd name="T5" fmla="*/ 74 h 84"/>
                  <a:gd name="T6" fmla="*/ 48 w 82"/>
                  <a:gd name="T7" fmla="*/ 60 h 84"/>
                  <a:gd name="T8" fmla="*/ 32 w 82"/>
                  <a:gd name="T9" fmla="*/ 47 h 84"/>
                  <a:gd name="T10" fmla="*/ 17 w 82"/>
                  <a:gd name="T11" fmla="*/ 32 h 84"/>
                  <a:gd name="T12" fmla="*/ 7 w 82"/>
                  <a:gd name="T13" fmla="*/ 17 h 84"/>
                  <a:gd name="T14" fmla="*/ 0 w 82"/>
                  <a:gd name="T15" fmla="*/ 0 h 84"/>
                  <a:gd name="T16" fmla="*/ 12 w 82"/>
                  <a:gd name="T17" fmla="*/ 13 h 84"/>
                  <a:gd name="T18" fmla="*/ 27 w 82"/>
                  <a:gd name="T19" fmla="*/ 25 h 84"/>
                  <a:gd name="T20" fmla="*/ 39 w 82"/>
                  <a:gd name="T21" fmla="*/ 38 h 84"/>
                  <a:gd name="T22" fmla="*/ 55 w 82"/>
                  <a:gd name="T23" fmla="*/ 50 h 84"/>
                  <a:gd name="T24" fmla="*/ 70 w 82"/>
                  <a:gd name="T25" fmla="*/ 65 h 84"/>
                  <a:gd name="T26" fmla="*/ 85 w 82"/>
                  <a:gd name="T27" fmla="*/ 80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84">
                    <a:moveTo>
                      <a:pt x="82" y="76"/>
                    </a:moveTo>
                    <a:lnTo>
                      <a:pt x="73" y="84"/>
                    </a:lnTo>
                    <a:lnTo>
                      <a:pt x="60" y="71"/>
                    </a:lnTo>
                    <a:lnTo>
                      <a:pt x="46" y="57"/>
                    </a:lnTo>
                    <a:lnTo>
                      <a:pt x="31" y="45"/>
                    </a:lnTo>
                    <a:lnTo>
                      <a:pt x="16" y="31"/>
                    </a:lnTo>
                    <a:lnTo>
                      <a:pt x="7" y="16"/>
                    </a:lnTo>
                    <a:lnTo>
                      <a:pt x="0" y="0"/>
                    </a:lnTo>
                    <a:lnTo>
                      <a:pt x="12" y="12"/>
                    </a:lnTo>
                    <a:lnTo>
                      <a:pt x="26" y="24"/>
                    </a:lnTo>
                    <a:lnTo>
                      <a:pt x="38" y="36"/>
                    </a:lnTo>
                    <a:lnTo>
                      <a:pt x="53" y="48"/>
                    </a:lnTo>
                    <a:lnTo>
                      <a:pt x="68" y="62"/>
                    </a:lnTo>
                    <a:lnTo>
                      <a:pt x="82" y="7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5" name="Freeform 2361"/>
              <p:cNvSpPr>
                <a:spLocks/>
              </p:cNvSpPr>
              <p:nvPr/>
            </p:nvSpPr>
            <p:spPr bwMode="auto">
              <a:xfrm>
                <a:off x="2118" y="1833"/>
                <a:ext cx="69" cy="59"/>
              </a:xfrm>
              <a:custGeom>
                <a:avLst/>
                <a:gdLst>
                  <a:gd name="T0" fmla="*/ 69 w 66"/>
                  <a:gd name="T1" fmla="*/ 50 h 56"/>
                  <a:gd name="T2" fmla="*/ 60 w 66"/>
                  <a:gd name="T3" fmla="*/ 59 h 56"/>
                  <a:gd name="T4" fmla="*/ 41 w 66"/>
                  <a:gd name="T5" fmla="*/ 38 h 56"/>
                  <a:gd name="T6" fmla="*/ 28 w 66"/>
                  <a:gd name="T7" fmla="*/ 27 h 56"/>
                  <a:gd name="T8" fmla="*/ 19 w 66"/>
                  <a:gd name="T9" fmla="*/ 20 h 56"/>
                  <a:gd name="T10" fmla="*/ 9 w 66"/>
                  <a:gd name="T11" fmla="*/ 9 h 56"/>
                  <a:gd name="T12" fmla="*/ 5 w 66"/>
                  <a:gd name="T13" fmla="*/ 5 h 56"/>
                  <a:gd name="T14" fmla="*/ 0 w 66"/>
                  <a:gd name="T15" fmla="*/ 0 h 56"/>
                  <a:gd name="T16" fmla="*/ 14 w 66"/>
                  <a:gd name="T17" fmla="*/ 4 h 56"/>
                  <a:gd name="T18" fmla="*/ 26 w 66"/>
                  <a:gd name="T19" fmla="*/ 9 h 56"/>
                  <a:gd name="T20" fmla="*/ 38 w 66"/>
                  <a:gd name="T21" fmla="*/ 19 h 56"/>
                  <a:gd name="T22" fmla="*/ 49 w 66"/>
                  <a:gd name="T23" fmla="*/ 30 h 56"/>
                  <a:gd name="T24" fmla="*/ 69 w 66"/>
                  <a:gd name="T25" fmla="*/ 5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66" y="47"/>
                    </a:moveTo>
                    <a:lnTo>
                      <a:pt x="57" y="56"/>
                    </a:lnTo>
                    <a:lnTo>
                      <a:pt x="39" y="36"/>
                    </a:lnTo>
                    <a:lnTo>
                      <a:pt x="27" y="26"/>
                    </a:lnTo>
                    <a:lnTo>
                      <a:pt x="18" y="19"/>
                    </a:lnTo>
                    <a:lnTo>
                      <a:pt x="9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25" y="9"/>
                    </a:lnTo>
                    <a:lnTo>
                      <a:pt x="36" y="18"/>
                    </a:lnTo>
                    <a:lnTo>
                      <a:pt x="47" y="28"/>
                    </a:lnTo>
                    <a:lnTo>
                      <a:pt x="66" y="47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6" name="Freeform 2362"/>
              <p:cNvSpPr>
                <a:spLocks/>
              </p:cNvSpPr>
              <p:nvPr/>
            </p:nvSpPr>
            <p:spPr bwMode="auto">
              <a:xfrm>
                <a:off x="2106" y="1810"/>
                <a:ext cx="72" cy="50"/>
              </a:xfrm>
              <a:custGeom>
                <a:avLst/>
                <a:gdLst>
                  <a:gd name="T0" fmla="*/ 72 w 69"/>
                  <a:gd name="T1" fmla="*/ 40 h 48"/>
                  <a:gd name="T2" fmla="*/ 65 w 69"/>
                  <a:gd name="T3" fmla="*/ 50 h 48"/>
                  <a:gd name="T4" fmla="*/ 41 w 69"/>
                  <a:gd name="T5" fmla="*/ 33 h 48"/>
                  <a:gd name="T6" fmla="*/ 18 w 69"/>
                  <a:gd name="T7" fmla="*/ 18 h 48"/>
                  <a:gd name="T8" fmla="*/ 0 w 69"/>
                  <a:gd name="T9" fmla="*/ 0 h 48"/>
                  <a:gd name="T10" fmla="*/ 26 w 69"/>
                  <a:gd name="T11" fmla="*/ 6 h 48"/>
                  <a:gd name="T12" fmla="*/ 38 w 69"/>
                  <a:gd name="T13" fmla="*/ 15 h 48"/>
                  <a:gd name="T14" fmla="*/ 50 w 69"/>
                  <a:gd name="T15" fmla="*/ 23 h 48"/>
                  <a:gd name="T16" fmla="*/ 72 w 69"/>
                  <a:gd name="T17" fmla="*/ 4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48">
                    <a:moveTo>
                      <a:pt x="69" y="38"/>
                    </a:moveTo>
                    <a:lnTo>
                      <a:pt x="62" y="48"/>
                    </a:lnTo>
                    <a:lnTo>
                      <a:pt x="39" y="32"/>
                    </a:lnTo>
                    <a:lnTo>
                      <a:pt x="17" y="17"/>
                    </a:lnTo>
                    <a:lnTo>
                      <a:pt x="0" y="0"/>
                    </a:lnTo>
                    <a:lnTo>
                      <a:pt x="25" y="6"/>
                    </a:lnTo>
                    <a:lnTo>
                      <a:pt x="36" y="14"/>
                    </a:lnTo>
                    <a:lnTo>
                      <a:pt x="48" y="22"/>
                    </a:lnTo>
                    <a:lnTo>
                      <a:pt x="69" y="38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7" name="Freeform 2363"/>
              <p:cNvSpPr>
                <a:spLocks/>
              </p:cNvSpPr>
              <p:nvPr/>
            </p:nvSpPr>
            <p:spPr bwMode="auto">
              <a:xfrm>
                <a:off x="2094" y="1778"/>
                <a:ext cx="82" cy="56"/>
              </a:xfrm>
              <a:custGeom>
                <a:avLst/>
                <a:gdLst>
                  <a:gd name="T0" fmla="*/ 82 w 78"/>
                  <a:gd name="T1" fmla="*/ 45 h 54"/>
                  <a:gd name="T2" fmla="*/ 76 w 78"/>
                  <a:gd name="T3" fmla="*/ 56 h 54"/>
                  <a:gd name="T4" fmla="*/ 67 w 78"/>
                  <a:gd name="T5" fmla="*/ 54 h 54"/>
                  <a:gd name="T6" fmla="*/ 61 w 78"/>
                  <a:gd name="T7" fmla="*/ 49 h 54"/>
                  <a:gd name="T8" fmla="*/ 46 w 78"/>
                  <a:gd name="T9" fmla="*/ 38 h 54"/>
                  <a:gd name="T10" fmla="*/ 34 w 78"/>
                  <a:gd name="T11" fmla="*/ 27 h 54"/>
                  <a:gd name="T12" fmla="*/ 22 w 78"/>
                  <a:gd name="T13" fmla="*/ 18 h 54"/>
                  <a:gd name="T14" fmla="*/ 17 w 78"/>
                  <a:gd name="T15" fmla="*/ 12 h 54"/>
                  <a:gd name="T16" fmla="*/ 12 w 78"/>
                  <a:gd name="T17" fmla="*/ 7 h 54"/>
                  <a:gd name="T18" fmla="*/ 0 w 78"/>
                  <a:gd name="T19" fmla="*/ 0 h 54"/>
                  <a:gd name="T20" fmla="*/ 14 w 78"/>
                  <a:gd name="T21" fmla="*/ 2 h 54"/>
                  <a:gd name="T22" fmla="*/ 22 w 78"/>
                  <a:gd name="T23" fmla="*/ 5 h 54"/>
                  <a:gd name="T24" fmla="*/ 29 w 78"/>
                  <a:gd name="T25" fmla="*/ 7 h 54"/>
                  <a:gd name="T26" fmla="*/ 43 w 78"/>
                  <a:gd name="T27" fmla="*/ 18 h 54"/>
                  <a:gd name="T28" fmla="*/ 56 w 78"/>
                  <a:gd name="T29" fmla="*/ 29 h 54"/>
                  <a:gd name="T30" fmla="*/ 67 w 78"/>
                  <a:gd name="T31" fmla="*/ 38 h 54"/>
                  <a:gd name="T32" fmla="*/ 74 w 78"/>
                  <a:gd name="T33" fmla="*/ 43 h 54"/>
                  <a:gd name="T34" fmla="*/ 82 w 78"/>
                  <a:gd name="T35" fmla="*/ 45 h 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8" h="54">
                    <a:moveTo>
                      <a:pt x="78" y="43"/>
                    </a:moveTo>
                    <a:lnTo>
                      <a:pt x="72" y="54"/>
                    </a:lnTo>
                    <a:lnTo>
                      <a:pt x="64" y="52"/>
                    </a:lnTo>
                    <a:lnTo>
                      <a:pt x="58" y="47"/>
                    </a:lnTo>
                    <a:lnTo>
                      <a:pt x="44" y="37"/>
                    </a:lnTo>
                    <a:lnTo>
                      <a:pt x="32" y="26"/>
                    </a:lnTo>
                    <a:lnTo>
                      <a:pt x="21" y="17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21" y="5"/>
                    </a:lnTo>
                    <a:lnTo>
                      <a:pt x="28" y="7"/>
                    </a:lnTo>
                    <a:lnTo>
                      <a:pt x="41" y="17"/>
                    </a:lnTo>
                    <a:lnTo>
                      <a:pt x="53" y="28"/>
                    </a:lnTo>
                    <a:lnTo>
                      <a:pt x="64" y="37"/>
                    </a:lnTo>
                    <a:lnTo>
                      <a:pt x="70" y="41"/>
                    </a:lnTo>
                    <a:lnTo>
                      <a:pt x="78" y="4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8" name="Freeform 2364"/>
              <p:cNvSpPr>
                <a:spLocks/>
              </p:cNvSpPr>
              <p:nvPr/>
            </p:nvSpPr>
            <p:spPr bwMode="auto">
              <a:xfrm>
                <a:off x="2086" y="1751"/>
                <a:ext cx="84" cy="59"/>
              </a:xfrm>
              <a:custGeom>
                <a:avLst/>
                <a:gdLst>
                  <a:gd name="T0" fmla="*/ 84 w 80"/>
                  <a:gd name="T1" fmla="*/ 48 h 56"/>
                  <a:gd name="T2" fmla="*/ 76 w 80"/>
                  <a:gd name="T3" fmla="*/ 59 h 56"/>
                  <a:gd name="T4" fmla="*/ 48 w 80"/>
                  <a:gd name="T5" fmla="*/ 40 h 56"/>
                  <a:gd name="T6" fmla="*/ 21 w 80"/>
                  <a:gd name="T7" fmla="*/ 22 h 56"/>
                  <a:gd name="T8" fmla="*/ 0 w 80"/>
                  <a:gd name="T9" fmla="*/ 0 h 56"/>
                  <a:gd name="T10" fmla="*/ 28 w 80"/>
                  <a:gd name="T11" fmla="*/ 12 h 56"/>
                  <a:gd name="T12" fmla="*/ 57 w 80"/>
                  <a:gd name="T13" fmla="*/ 31 h 56"/>
                  <a:gd name="T14" fmla="*/ 84 w 80"/>
                  <a:gd name="T15" fmla="*/ 48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0" h="56">
                    <a:moveTo>
                      <a:pt x="80" y="46"/>
                    </a:moveTo>
                    <a:lnTo>
                      <a:pt x="72" y="56"/>
                    </a:lnTo>
                    <a:lnTo>
                      <a:pt x="46" y="38"/>
                    </a:lnTo>
                    <a:lnTo>
                      <a:pt x="20" y="21"/>
                    </a:lnTo>
                    <a:lnTo>
                      <a:pt x="0" y="0"/>
                    </a:lnTo>
                    <a:lnTo>
                      <a:pt x="27" y="11"/>
                    </a:lnTo>
                    <a:lnTo>
                      <a:pt x="54" y="29"/>
                    </a:lnTo>
                    <a:lnTo>
                      <a:pt x="80" y="4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09" name="Freeform 2365"/>
              <p:cNvSpPr>
                <a:spLocks/>
              </p:cNvSpPr>
              <p:nvPr/>
            </p:nvSpPr>
            <p:spPr bwMode="auto">
              <a:xfrm>
                <a:off x="2075" y="1721"/>
                <a:ext cx="84" cy="55"/>
              </a:xfrm>
              <a:custGeom>
                <a:avLst/>
                <a:gdLst>
                  <a:gd name="T0" fmla="*/ 84 w 80"/>
                  <a:gd name="T1" fmla="*/ 45 h 53"/>
                  <a:gd name="T2" fmla="*/ 76 w 80"/>
                  <a:gd name="T3" fmla="*/ 55 h 53"/>
                  <a:gd name="T4" fmla="*/ 63 w 80"/>
                  <a:gd name="T5" fmla="*/ 46 h 53"/>
                  <a:gd name="T6" fmla="*/ 49 w 80"/>
                  <a:gd name="T7" fmla="*/ 37 h 53"/>
                  <a:gd name="T8" fmla="*/ 20 w 80"/>
                  <a:gd name="T9" fmla="*/ 22 h 53"/>
                  <a:gd name="T10" fmla="*/ 9 w 80"/>
                  <a:gd name="T11" fmla="*/ 12 h 53"/>
                  <a:gd name="T12" fmla="*/ 0 w 80"/>
                  <a:gd name="T13" fmla="*/ 0 h 53"/>
                  <a:gd name="T14" fmla="*/ 15 w 80"/>
                  <a:gd name="T15" fmla="*/ 7 h 53"/>
                  <a:gd name="T16" fmla="*/ 27 w 80"/>
                  <a:gd name="T17" fmla="*/ 12 h 53"/>
                  <a:gd name="T18" fmla="*/ 57 w 80"/>
                  <a:gd name="T19" fmla="*/ 26 h 53"/>
                  <a:gd name="T20" fmla="*/ 70 w 80"/>
                  <a:gd name="T21" fmla="*/ 35 h 53"/>
                  <a:gd name="T22" fmla="*/ 84 w 80"/>
                  <a:gd name="T23" fmla="*/ 45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80" y="43"/>
                    </a:moveTo>
                    <a:lnTo>
                      <a:pt x="72" y="53"/>
                    </a:lnTo>
                    <a:lnTo>
                      <a:pt x="60" y="44"/>
                    </a:lnTo>
                    <a:lnTo>
                      <a:pt x="47" y="36"/>
                    </a:lnTo>
                    <a:lnTo>
                      <a:pt x="19" y="21"/>
                    </a:lnTo>
                    <a:lnTo>
                      <a:pt x="9" y="12"/>
                    </a:lnTo>
                    <a:lnTo>
                      <a:pt x="0" y="0"/>
                    </a:lnTo>
                    <a:lnTo>
                      <a:pt x="14" y="7"/>
                    </a:lnTo>
                    <a:lnTo>
                      <a:pt x="26" y="12"/>
                    </a:lnTo>
                    <a:lnTo>
                      <a:pt x="54" y="25"/>
                    </a:lnTo>
                    <a:lnTo>
                      <a:pt x="67" y="34"/>
                    </a:lnTo>
                    <a:lnTo>
                      <a:pt x="80" y="4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0" name="Freeform 2366"/>
              <p:cNvSpPr>
                <a:spLocks/>
              </p:cNvSpPr>
              <p:nvPr/>
            </p:nvSpPr>
            <p:spPr bwMode="auto">
              <a:xfrm>
                <a:off x="2086" y="2192"/>
                <a:ext cx="99" cy="47"/>
              </a:xfrm>
              <a:custGeom>
                <a:avLst/>
                <a:gdLst>
                  <a:gd name="T0" fmla="*/ 96 w 95"/>
                  <a:gd name="T1" fmla="*/ 0 h 44"/>
                  <a:gd name="T2" fmla="*/ 99 w 95"/>
                  <a:gd name="T3" fmla="*/ 14 h 44"/>
                  <a:gd name="T4" fmla="*/ 90 w 95"/>
                  <a:gd name="T5" fmla="*/ 16 h 44"/>
                  <a:gd name="T6" fmla="*/ 81 w 95"/>
                  <a:gd name="T7" fmla="*/ 19 h 44"/>
                  <a:gd name="T8" fmla="*/ 66 w 95"/>
                  <a:gd name="T9" fmla="*/ 27 h 44"/>
                  <a:gd name="T10" fmla="*/ 49 w 95"/>
                  <a:gd name="T11" fmla="*/ 36 h 44"/>
                  <a:gd name="T12" fmla="*/ 32 w 95"/>
                  <a:gd name="T13" fmla="*/ 44 h 44"/>
                  <a:gd name="T14" fmla="*/ 17 w 95"/>
                  <a:gd name="T15" fmla="*/ 45 h 44"/>
                  <a:gd name="T16" fmla="*/ 8 w 95"/>
                  <a:gd name="T17" fmla="*/ 47 h 44"/>
                  <a:gd name="T18" fmla="*/ 0 w 95"/>
                  <a:gd name="T19" fmla="*/ 47 h 44"/>
                  <a:gd name="T20" fmla="*/ 8 w 95"/>
                  <a:gd name="T21" fmla="*/ 43 h 44"/>
                  <a:gd name="T22" fmla="*/ 15 w 95"/>
                  <a:gd name="T23" fmla="*/ 40 h 44"/>
                  <a:gd name="T24" fmla="*/ 28 w 95"/>
                  <a:gd name="T25" fmla="*/ 31 h 44"/>
                  <a:gd name="T26" fmla="*/ 44 w 95"/>
                  <a:gd name="T27" fmla="*/ 25 h 44"/>
                  <a:gd name="T28" fmla="*/ 60 w 95"/>
                  <a:gd name="T29" fmla="*/ 15 h 44"/>
                  <a:gd name="T30" fmla="*/ 76 w 95"/>
                  <a:gd name="T31" fmla="*/ 6 h 44"/>
                  <a:gd name="T32" fmla="*/ 85 w 95"/>
                  <a:gd name="T33" fmla="*/ 3 h 44"/>
                  <a:gd name="T34" fmla="*/ 96 w 95"/>
                  <a:gd name="T35" fmla="*/ 0 h 4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44">
                    <a:moveTo>
                      <a:pt x="92" y="0"/>
                    </a:moveTo>
                    <a:lnTo>
                      <a:pt x="95" y="13"/>
                    </a:lnTo>
                    <a:lnTo>
                      <a:pt x="86" y="15"/>
                    </a:lnTo>
                    <a:lnTo>
                      <a:pt x="78" y="18"/>
                    </a:lnTo>
                    <a:lnTo>
                      <a:pt x="63" y="25"/>
                    </a:lnTo>
                    <a:lnTo>
                      <a:pt x="47" y="34"/>
                    </a:lnTo>
                    <a:lnTo>
                      <a:pt x="31" y="41"/>
                    </a:lnTo>
                    <a:lnTo>
                      <a:pt x="16" y="42"/>
                    </a:lnTo>
                    <a:lnTo>
                      <a:pt x="8" y="44"/>
                    </a:lnTo>
                    <a:lnTo>
                      <a:pt x="0" y="44"/>
                    </a:lnTo>
                    <a:lnTo>
                      <a:pt x="8" y="40"/>
                    </a:lnTo>
                    <a:lnTo>
                      <a:pt x="14" y="37"/>
                    </a:lnTo>
                    <a:lnTo>
                      <a:pt x="27" y="29"/>
                    </a:lnTo>
                    <a:lnTo>
                      <a:pt x="42" y="23"/>
                    </a:lnTo>
                    <a:lnTo>
                      <a:pt x="58" y="14"/>
                    </a:lnTo>
                    <a:lnTo>
                      <a:pt x="73" y="6"/>
                    </a:lnTo>
                    <a:lnTo>
                      <a:pt x="82" y="3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1" name="Freeform 2367"/>
              <p:cNvSpPr>
                <a:spLocks/>
              </p:cNvSpPr>
              <p:nvPr/>
            </p:nvSpPr>
            <p:spPr bwMode="auto">
              <a:xfrm>
                <a:off x="2119" y="2218"/>
                <a:ext cx="61" cy="18"/>
              </a:xfrm>
              <a:custGeom>
                <a:avLst/>
                <a:gdLst>
                  <a:gd name="T0" fmla="*/ 61 w 58"/>
                  <a:gd name="T1" fmla="*/ 0 h 18"/>
                  <a:gd name="T2" fmla="*/ 61 w 58"/>
                  <a:gd name="T3" fmla="*/ 12 h 18"/>
                  <a:gd name="T4" fmla="*/ 41 w 58"/>
                  <a:gd name="T5" fmla="*/ 15 h 18"/>
                  <a:gd name="T6" fmla="*/ 20 w 58"/>
                  <a:gd name="T7" fmla="*/ 18 h 18"/>
                  <a:gd name="T8" fmla="*/ 0 w 58"/>
                  <a:gd name="T9" fmla="*/ 16 h 18"/>
                  <a:gd name="T10" fmla="*/ 18 w 58"/>
                  <a:gd name="T11" fmla="*/ 7 h 18"/>
                  <a:gd name="T12" fmla="*/ 38 w 58"/>
                  <a:gd name="T13" fmla="*/ 3 h 18"/>
                  <a:gd name="T14" fmla="*/ 61 w 58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8">
                    <a:moveTo>
                      <a:pt x="58" y="0"/>
                    </a:moveTo>
                    <a:lnTo>
                      <a:pt x="58" y="12"/>
                    </a:lnTo>
                    <a:lnTo>
                      <a:pt x="39" y="15"/>
                    </a:lnTo>
                    <a:lnTo>
                      <a:pt x="19" y="18"/>
                    </a:lnTo>
                    <a:lnTo>
                      <a:pt x="0" y="16"/>
                    </a:lnTo>
                    <a:lnTo>
                      <a:pt x="17" y="7"/>
                    </a:lnTo>
                    <a:lnTo>
                      <a:pt x="36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2" name="Freeform 2368"/>
              <p:cNvSpPr>
                <a:spLocks/>
              </p:cNvSpPr>
              <p:nvPr/>
            </p:nvSpPr>
            <p:spPr bwMode="auto">
              <a:xfrm>
                <a:off x="1730" y="1917"/>
                <a:ext cx="445" cy="366"/>
              </a:xfrm>
              <a:custGeom>
                <a:avLst/>
                <a:gdLst>
                  <a:gd name="T0" fmla="*/ 445 w 424"/>
                  <a:gd name="T1" fmla="*/ 328 h 349"/>
                  <a:gd name="T2" fmla="*/ 414 w 424"/>
                  <a:gd name="T3" fmla="*/ 332 h 349"/>
                  <a:gd name="T4" fmla="*/ 351 w 424"/>
                  <a:gd name="T5" fmla="*/ 349 h 349"/>
                  <a:gd name="T6" fmla="*/ 301 w 424"/>
                  <a:gd name="T7" fmla="*/ 360 h 349"/>
                  <a:gd name="T8" fmla="*/ 252 w 424"/>
                  <a:gd name="T9" fmla="*/ 361 h 349"/>
                  <a:gd name="T10" fmla="*/ 202 w 424"/>
                  <a:gd name="T11" fmla="*/ 363 h 349"/>
                  <a:gd name="T12" fmla="*/ 169 w 424"/>
                  <a:gd name="T13" fmla="*/ 362 h 349"/>
                  <a:gd name="T14" fmla="*/ 137 w 424"/>
                  <a:gd name="T15" fmla="*/ 350 h 349"/>
                  <a:gd name="T16" fmla="*/ 108 w 424"/>
                  <a:gd name="T17" fmla="*/ 335 h 349"/>
                  <a:gd name="T18" fmla="*/ 81 w 424"/>
                  <a:gd name="T19" fmla="*/ 315 h 349"/>
                  <a:gd name="T20" fmla="*/ 41 w 424"/>
                  <a:gd name="T21" fmla="*/ 284 h 349"/>
                  <a:gd name="T22" fmla="*/ 17 w 424"/>
                  <a:gd name="T23" fmla="*/ 261 h 349"/>
                  <a:gd name="T24" fmla="*/ 7 w 424"/>
                  <a:gd name="T25" fmla="*/ 246 h 349"/>
                  <a:gd name="T26" fmla="*/ 2 w 424"/>
                  <a:gd name="T27" fmla="*/ 229 h 349"/>
                  <a:gd name="T28" fmla="*/ 0 w 424"/>
                  <a:gd name="T29" fmla="*/ 195 h 349"/>
                  <a:gd name="T30" fmla="*/ 3 w 424"/>
                  <a:gd name="T31" fmla="*/ 166 h 349"/>
                  <a:gd name="T32" fmla="*/ 10 w 424"/>
                  <a:gd name="T33" fmla="*/ 137 h 349"/>
                  <a:gd name="T34" fmla="*/ 19 w 424"/>
                  <a:gd name="T35" fmla="*/ 110 h 349"/>
                  <a:gd name="T36" fmla="*/ 48 w 424"/>
                  <a:gd name="T37" fmla="*/ 62 h 349"/>
                  <a:gd name="T38" fmla="*/ 84 w 424"/>
                  <a:gd name="T39" fmla="*/ 18 h 349"/>
                  <a:gd name="T40" fmla="*/ 86 w 424"/>
                  <a:gd name="T41" fmla="*/ 21 h 349"/>
                  <a:gd name="T42" fmla="*/ 50 w 424"/>
                  <a:gd name="T43" fmla="*/ 66 h 349"/>
                  <a:gd name="T44" fmla="*/ 31 w 424"/>
                  <a:gd name="T45" fmla="*/ 105 h 349"/>
                  <a:gd name="T46" fmla="*/ 21 w 424"/>
                  <a:gd name="T47" fmla="*/ 132 h 349"/>
                  <a:gd name="T48" fmla="*/ 16 w 424"/>
                  <a:gd name="T49" fmla="*/ 160 h 349"/>
                  <a:gd name="T50" fmla="*/ 13 w 424"/>
                  <a:gd name="T51" fmla="*/ 189 h 349"/>
                  <a:gd name="T52" fmla="*/ 13 w 424"/>
                  <a:gd name="T53" fmla="*/ 211 h 349"/>
                  <a:gd name="T54" fmla="*/ 14 w 424"/>
                  <a:gd name="T55" fmla="*/ 227 h 349"/>
                  <a:gd name="T56" fmla="*/ 19 w 424"/>
                  <a:gd name="T57" fmla="*/ 239 h 349"/>
                  <a:gd name="T58" fmla="*/ 31 w 424"/>
                  <a:gd name="T59" fmla="*/ 258 h 349"/>
                  <a:gd name="T60" fmla="*/ 55 w 424"/>
                  <a:gd name="T61" fmla="*/ 279 h 349"/>
                  <a:gd name="T62" fmla="*/ 92 w 424"/>
                  <a:gd name="T63" fmla="*/ 308 h 349"/>
                  <a:gd name="T64" fmla="*/ 119 w 424"/>
                  <a:gd name="T65" fmla="*/ 325 h 349"/>
                  <a:gd name="T66" fmla="*/ 147 w 424"/>
                  <a:gd name="T67" fmla="*/ 340 h 349"/>
                  <a:gd name="T68" fmla="*/ 176 w 424"/>
                  <a:gd name="T69" fmla="*/ 350 h 349"/>
                  <a:gd name="T70" fmla="*/ 206 w 424"/>
                  <a:gd name="T71" fmla="*/ 350 h 349"/>
                  <a:gd name="T72" fmla="*/ 254 w 424"/>
                  <a:gd name="T73" fmla="*/ 348 h 349"/>
                  <a:gd name="T74" fmla="*/ 302 w 424"/>
                  <a:gd name="T75" fmla="*/ 346 h 349"/>
                  <a:gd name="T76" fmla="*/ 348 w 424"/>
                  <a:gd name="T77" fmla="*/ 336 h 349"/>
                  <a:gd name="T78" fmla="*/ 410 w 424"/>
                  <a:gd name="T79" fmla="*/ 319 h 349"/>
                  <a:gd name="T80" fmla="*/ 443 w 424"/>
                  <a:gd name="T81" fmla="*/ 315 h 34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24" h="349">
                    <a:moveTo>
                      <a:pt x="422" y="300"/>
                    </a:moveTo>
                    <a:lnTo>
                      <a:pt x="424" y="313"/>
                    </a:lnTo>
                    <a:lnTo>
                      <a:pt x="409" y="314"/>
                    </a:lnTo>
                    <a:lnTo>
                      <a:pt x="394" y="317"/>
                    </a:lnTo>
                    <a:lnTo>
                      <a:pt x="364" y="324"/>
                    </a:lnTo>
                    <a:lnTo>
                      <a:pt x="334" y="333"/>
                    </a:lnTo>
                    <a:lnTo>
                      <a:pt x="303" y="340"/>
                    </a:lnTo>
                    <a:lnTo>
                      <a:pt x="287" y="343"/>
                    </a:lnTo>
                    <a:lnTo>
                      <a:pt x="271" y="344"/>
                    </a:lnTo>
                    <a:lnTo>
                      <a:pt x="240" y="344"/>
                    </a:lnTo>
                    <a:lnTo>
                      <a:pt x="209" y="345"/>
                    </a:lnTo>
                    <a:lnTo>
                      <a:pt x="192" y="346"/>
                    </a:lnTo>
                    <a:lnTo>
                      <a:pt x="176" y="349"/>
                    </a:lnTo>
                    <a:lnTo>
                      <a:pt x="161" y="345"/>
                    </a:lnTo>
                    <a:lnTo>
                      <a:pt x="146" y="340"/>
                    </a:lnTo>
                    <a:lnTo>
                      <a:pt x="131" y="334"/>
                    </a:lnTo>
                    <a:lnTo>
                      <a:pt x="117" y="327"/>
                    </a:lnTo>
                    <a:lnTo>
                      <a:pt x="103" y="319"/>
                    </a:lnTo>
                    <a:lnTo>
                      <a:pt x="89" y="310"/>
                    </a:lnTo>
                    <a:lnTo>
                      <a:pt x="77" y="300"/>
                    </a:lnTo>
                    <a:lnTo>
                      <a:pt x="64" y="290"/>
                    </a:lnTo>
                    <a:lnTo>
                      <a:pt x="39" y="271"/>
                    </a:lnTo>
                    <a:lnTo>
                      <a:pt x="27" y="261"/>
                    </a:lnTo>
                    <a:lnTo>
                      <a:pt x="16" y="249"/>
                    </a:lnTo>
                    <a:lnTo>
                      <a:pt x="11" y="242"/>
                    </a:lnTo>
                    <a:lnTo>
                      <a:pt x="7" y="235"/>
                    </a:lnTo>
                    <a:lnTo>
                      <a:pt x="3" y="227"/>
                    </a:lnTo>
                    <a:lnTo>
                      <a:pt x="2" y="218"/>
                    </a:lnTo>
                    <a:lnTo>
                      <a:pt x="0" y="202"/>
                    </a:lnTo>
                    <a:lnTo>
                      <a:pt x="0" y="186"/>
                    </a:lnTo>
                    <a:lnTo>
                      <a:pt x="1" y="172"/>
                    </a:lnTo>
                    <a:lnTo>
                      <a:pt x="3" y="158"/>
                    </a:lnTo>
                    <a:lnTo>
                      <a:pt x="6" y="145"/>
                    </a:lnTo>
                    <a:lnTo>
                      <a:pt x="10" y="131"/>
                    </a:lnTo>
                    <a:lnTo>
                      <a:pt x="13" y="119"/>
                    </a:lnTo>
                    <a:lnTo>
                      <a:pt x="18" y="105"/>
                    </a:lnTo>
                    <a:lnTo>
                      <a:pt x="31" y="82"/>
                    </a:lnTo>
                    <a:lnTo>
                      <a:pt x="46" y="59"/>
                    </a:lnTo>
                    <a:lnTo>
                      <a:pt x="63" y="37"/>
                    </a:lnTo>
                    <a:lnTo>
                      <a:pt x="80" y="17"/>
                    </a:lnTo>
                    <a:lnTo>
                      <a:pt x="100" y="0"/>
                    </a:lnTo>
                    <a:lnTo>
                      <a:pt x="82" y="20"/>
                    </a:lnTo>
                    <a:lnTo>
                      <a:pt x="64" y="41"/>
                    </a:lnTo>
                    <a:lnTo>
                      <a:pt x="48" y="63"/>
                    </a:lnTo>
                    <a:lnTo>
                      <a:pt x="34" y="88"/>
                    </a:lnTo>
                    <a:lnTo>
                      <a:pt x="30" y="100"/>
                    </a:lnTo>
                    <a:lnTo>
                      <a:pt x="25" y="113"/>
                    </a:lnTo>
                    <a:lnTo>
                      <a:pt x="20" y="126"/>
                    </a:lnTo>
                    <a:lnTo>
                      <a:pt x="17" y="139"/>
                    </a:lnTo>
                    <a:lnTo>
                      <a:pt x="15" y="153"/>
                    </a:lnTo>
                    <a:lnTo>
                      <a:pt x="12" y="166"/>
                    </a:lnTo>
                    <a:lnTo>
                      <a:pt x="12" y="180"/>
                    </a:lnTo>
                    <a:lnTo>
                      <a:pt x="12" y="194"/>
                    </a:lnTo>
                    <a:lnTo>
                      <a:pt x="12" y="201"/>
                    </a:lnTo>
                    <a:lnTo>
                      <a:pt x="12" y="208"/>
                    </a:lnTo>
                    <a:lnTo>
                      <a:pt x="13" y="216"/>
                    </a:lnTo>
                    <a:lnTo>
                      <a:pt x="15" y="222"/>
                    </a:lnTo>
                    <a:lnTo>
                      <a:pt x="18" y="228"/>
                    </a:lnTo>
                    <a:lnTo>
                      <a:pt x="21" y="235"/>
                    </a:lnTo>
                    <a:lnTo>
                      <a:pt x="30" y="246"/>
                    </a:lnTo>
                    <a:lnTo>
                      <a:pt x="41" y="256"/>
                    </a:lnTo>
                    <a:lnTo>
                      <a:pt x="52" y="266"/>
                    </a:lnTo>
                    <a:lnTo>
                      <a:pt x="77" y="284"/>
                    </a:lnTo>
                    <a:lnTo>
                      <a:pt x="88" y="294"/>
                    </a:lnTo>
                    <a:lnTo>
                      <a:pt x="100" y="303"/>
                    </a:lnTo>
                    <a:lnTo>
                      <a:pt x="113" y="310"/>
                    </a:lnTo>
                    <a:lnTo>
                      <a:pt x="126" y="318"/>
                    </a:lnTo>
                    <a:lnTo>
                      <a:pt x="140" y="324"/>
                    </a:lnTo>
                    <a:lnTo>
                      <a:pt x="154" y="329"/>
                    </a:lnTo>
                    <a:lnTo>
                      <a:pt x="168" y="334"/>
                    </a:lnTo>
                    <a:lnTo>
                      <a:pt x="182" y="336"/>
                    </a:lnTo>
                    <a:lnTo>
                      <a:pt x="196" y="334"/>
                    </a:lnTo>
                    <a:lnTo>
                      <a:pt x="211" y="333"/>
                    </a:lnTo>
                    <a:lnTo>
                      <a:pt x="242" y="332"/>
                    </a:lnTo>
                    <a:lnTo>
                      <a:pt x="273" y="332"/>
                    </a:lnTo>
                    <a:lnTo>
                      <a:pt x="288" y="330"/>
                    </a:lnTo>
                    <a:lnTo>
                      <a:pt x="302" y="328"/>
                    </a:lnTo>
                    <a:lnTo>
                      <a:pt x="332" y="320"/>
                    </a:lnTo>
                    <a:lnTo>
                      <a:pt x="361" y="312"/>
                    </a:lnTo>
                    <a:lnTo>
                      <a:pt x="391" y="304"/>
                    </a:lnTo>
                    <a:lnTo>
                      <a:pt x="407" y="302"/>
                    </a:lnTo>
                    <a:lnTo>
                      <a:pt x="422" y="30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3" name="Freeform 2369"/>
              <p:cNvSpPr>
                <a:spLocks/>
              </p:cNvSpPr>
              <p:nvPr/>
            </p:nvSpPr>
            <p:spPr bwMode="auto">
              <a:xfrm>
                <a:off x="1751" y="2053"/>
                <a:ext cx="183" cy="213"/>
              </a:xfrm>
              <a:custGeom>
                <a:avLst/>
                <a:gdLst>
                  <a:gd name="T0" fmla="*/ 183 w 174"/>
                  <a:gd name="T1" fmla="*/ 204 h 203"/>
                  <a:gd name="T2" fmla="*/ 174 w 174"/>
                  <a:gd name="T3" fmla="*/ 213 h 203"/>
                  <a:gd name="T4" fmla="*/ 150 w 174"/>
                  <a:gd name="T5" fmla="*/ 208 h 203"/>
                  <a:gd name="T6" fmla="*/ 126 w 174"/>
                  <a:gd name="T7" fmla="*/ 198 h 203"/>
                  <a:gd name="T8" fmla="*/ 102 w 174"/>
                  <a:gd name="T9" fmla="*/ 187 h 203"/>
                  <a:gd name="T10" fmla="*/ 78 w 174"/>
                  <a:gd name="T11" fmla="*/ 172 h 203"/>
                  <a:gd name="T12" fmla="*/ 66 w 174"/>
                  <a:gd name="T13" fmla="*/ 165 h 203"/>
                  <a:gd name="T14" fmla="*/ 56 w 174"/>
                  <a:gd name="T15" fmla="*/ 155 h 203"/>
                  <a:gd name="T16" fmla="*/ 45 w 174"/>
                  <a:gd name="T17" fmla="*/ 146 h 203"/>
                  <a:gd name="T18" fmla="*/ 36 w 174"/>
                  <a:gd name="T19" fmla="*/ 137 h 203"/>
                  <a:gd name="T20" fmla="*/ 27 w 174"/>
                  <a:gd name="T21" fmla="*/ 125 h 203"/>
                  <a:gd name="T22" fmla="*/ 20 w 174"/>
                  <a:gd name="T23" fmla="*/ 115 h 203"/>
                  <a:gd name="T24" fmla="*/ 13 w 174"/>
                  <a:gd name="T25" fmla="*/ 103 h 203"/>
                  <a:gd name="T26" fmla="*/ 7 w 174"/>
                  <a:gd name="T27" fmla="*/ 91 h 203"/>
                  <a:gd name="T28" fmla="*/ 2 w 174"/>
                  <a:gd name="T29" fmla="*/ 80 h 203"/>
                  <a:gd name="T30" fmla="*/ 0 w 174"/>
                  <a:gd name="T31" fmla="*/ 68 h 203"/>
                  <a:gd name="T32" fmla="*/ 0 w 174"/>
                  <a:gd name="T33" fmla="*/ 57 h 203"/>
                  <a:gd name="T34" fmla="*/ 1 w 174"/>
                  <a:gd name="T35" fmla="*/ 44 h 203"/>
                  <a:gd name="T36" fmla="*/ 3 w 174"/>
                  <a:gd name="T37" fmla="*/ 33 h 203"/>
                  <a:gd name="T38" fmla="*/ 7 w 174"/>
                  <a:gd name="T39" fmla="*/ 21 h 203"/>
                  <a:gd name="T40" fmla="*/ 17 w 174"/>
                  <a:gd name="T41" fmla="*/ 0 h 203"/>
                  <a:gd name="T42" fmla="*/ 11 w 174"/>
                  <a:gd name="T43" fmla="*/ 24 h 203"/>
                  <a:gd name="T44" fmla="*/ 8 w 174"/>
                  <a:gd name="T45" fmla="*/ 35 h 203"/>
                  <a:gd name="T46" fmla="*/ 7 w 174"/>
                  <a:gd name="T47" fmla="*/ 46 h 203"/>
                  <a:gd name="T48" fmla="*/ 7 w 174"/>
                  <a:gd name="T49" fmla="*/ 58 h 203"/>
                  <a:gd name="T50" fmla="*/ 11 w 174"/>
                  <a:gd name="T51" fmla="*/ 68 h 203"/>
                  <a:gd name="T52" fmla="*/ 14 w 174"/>
                  <a:gd name="T53" fmla="*/ 79 h 203"/>
                  <a:gd name="T54" fmla="*/ 20 w 174"/>
                  <a:gd name="T55" fmla="*/ 87 h 203"/>
                  <a:gd name="T56" fmla="*/ 34 w 174"/>
                  <a:gd name="T57" fmla="*/ 110 h 203"/>
                  <a:gd name="T58" fmla="*/ 40 w 174"/>
                  <a:gd name="T59" fmla="*/ 121 h 203"/>
                  <a:gd name="T60" fmla="*/ 48 w 174"/>
                  <a:gd name="T61" fmla="*/ 130 h 203"/>
                  <a:gd name="T62" fmla="*/ 57 w 174"/>
                  <a:gd name="T63" fmla="*/ 140 h 203"/>
                  <a:gd name="T64" fmla="*/ 66 w 174"/>
                  <a:gd name="T65" fmla="*/ 148 h 203"/>
                  <a:gd name="T66" fmla="*/ 76 w 174"/>
                  <a:gd name="T67" fmla="*/ 156 h 203"/>
                  <a:gd name="T68" fmla="*/ 87 w 174"/>
                  <a:gd name="T69" fmla="*/ 164 h 203"/>
                  <a:gd name="T70" fmla="*/ 97 w 174"/>
                  <a:gd name="T71" fmla="*/ 172 h 203"/>
                  <a:gd name="T72" fmla="*/ 107 w 174"/>
                  <a:gd name="T73" fmla="*/ 178 h 203"/>
                  <a:gd name="T74" fmla="*/ 119 w 174"/>
                  <a:gd name="T75" fmla="*/ 183 h 203"/>
                  <a:gd name="T76" fmla="*/ 130 w 174"/>
                  <a:gd name="T77" fmla="*/ 187 h 203"/>
                  <a:gd name="T78" fmla="*/ 156 w 174"/>
                  <a:gd name="T79" fmla="*/ 193 h 203"/>
                  <a:gd name="T80" fmla="*/ 169 w 174"/>
                  <a:gd name="T81" fmla="*/ 197 h 203"/>
                  <a:gd name="T82" fmla="*/ 183 w 174"/>
                  <a:gd name="T83" fmla="*/ 204 h 2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4" h="203">
                    <a:moveTo>
                      <a:pt x="174" y="194"/>
                    </a:moveTo>
                    <a:lnTo>
                      <a:pt x="165" y="203"/>
                    </a:lnTo>
                    <a:lnTo>
                      <a:pt x="143" y="198"/>
                    </a:lnTo>
                    <a:lnTo>
                      <a:pt x="120" y="189"/>
                    </a:lnTo>
                    <a:lnTo>
                      <a:pt x="97" y="178"/>
                    </a:lnTo>
                    <a:lnTo>
                      <a:pt x="74" y="164"/>
                    </a:lnTo>
                    <a:lnTo>
                      <a:pt x="63" y="157"/>
                    </a:lnTo>
                    <a:lnTo>
                      <a:pt x="53" y="148"/>
                    </a:lnTo>
                    <a:lnTo>
                      <a:pt x="43" y="139"/>
                    </a:lnTo>
                    <a:lnTo>
                      <a:pt x="34" y="131"/>
                    </a:lnTo>
                    <a:lnTo>
                      <a:pt x="26" y="119"/>
                    </a:lnTo>
                    <a:lnTo>
                      <a:pt x="19" y="110"/>
                    </a:lnTo>
                    <a:lnTo>
                      <a:pt x="12" y="98"/>
                    </a:lnTo>
                    <a:lnTo>
                      <a:pt x="7" y="87"/>
                    </a:lnTo>
                    <a:lnTo>
                      <a:pt x="2" y="76"/>
                    </a:lnTo>
                    <a:lnTo>
                      <a:pt x="0" y="65"/>
                    </a:lnTo>
                    <a:lnTo>
                      <a:pt x="0" y="54"/>
                    </a:lnTo>
                    <a:lnTo>
                      <a:pt x="1" y="42"/>
                    </a:lnTo>
                    <a:lnTo>
                      <a:pt x="3" y="31"/>
                    </a:lnTo>
                    <a:lnTo>
                      <a:pt x="7" y="20"/>
                    </a:lnTo>
                    <a:lnTo>
                      <a:pt x="16" y="0"/>
                    </a:lnTo>
                    <a:lnTo>
                      <a:pt x="10" y="23"/>
                    </a:lnTo>
                    <a:lnTo>
                      <a:pt x="8" y="33"/>
                    </a:lnTo>
                    <a:lnTo>
                      <a:pt x="7" y="44"/>
                    </a:lnTo>
                    <a:lnTo>
                      <a:pt x="7" y="55"/>
                    </a:lnTo>
                    <a:lnTo>
                      <a:pt x="10" y="65"/>
                    </a:lnTo>
                    <a:lnTo>
                      <a:pt x="13" y="75"/>
                    </a:lnTo>
                    <a:lnTo>
                      <a:pt x="19" y="83"/>
                    </a:lnTo>
                    <a:lnTo>
                      <a:pt x="32" y="105"/>
                    </a:lnTo>
                    <a:lnTo>
                      <a:pt x="38" y="115"/>
                    </a:lnTo>
                    <a:lnTo>
                      <a:pt x="46" y="124"/>
                    </a:lnTo>
                    <a:lnTo>
                      <a:pt x="54" y="133"/>
                    </a:lnTo>
                    <a:lnTo>
                      <a:pt x="63" y="141"/>
                    </a:lnTo>
                    <a:lnTo>
                      <a:pt x="72" y="149"/>
                    </a:lnTo>
                    <a:lnTo>
                      <a:pt x="83" y="156"/>
                    </a:lnTo>
                    <a:lnTo>
                      <a:pt x="92" y="164"/>
                    </a:lnTo>
                    <a:lnTo>
                      <a:pt x="102" y="170"/>
                    </a:lnTo>
                    <a:lnTo>
                      <a:pt x="113" y="174"/>
                    </a:lnTo>
                    <a:lnTo>
                      <a:pt x="124" y="178"/>
                    </a:lnTo>
                    <a:lnTo>
                      <a:pt x="148" y="184"/>
                    </a:lnTo>
                    <a:lnTo>
                      <a:pt x="161" y="188"/>
                    </a:lnTo>
                    <a:lnTo>
                      <a:pt x="174" y="194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4" name="Freeform 2370"/>
              <p:cNvSpPr>
                <a:spLocks/>
              </p:cNvSpPr>
              <p:nvPr/>
            </p:nvSpPr>
            <p:spPr bwMode="auto">
              <a:xfrm>
                <a:off x="1762" y="1965"/>
                <a:ext cx="30" cy="66"/>
              </a:xfrm>
              <a:custGeom>
                <a:avLst/>
                <a:gdLst>
                  <a:gd name="T0" fmla="*/ 3 w 29"/>
                  <a:gd name="T1" fmla="*/ 66 h 63"/>
                  <a:gd name="T2" fmla="*/ 0 w 29"/>
                  <a:gd name="T3" fmla="*/ 54 h 63"/>
                  <a:gd name="T4" fmla="*/ 3 w 29"/>
                  <a:gd name="T5" fmla="*/ 51 h 63"/>
                  <a:gd name="T6" fmla="*/ 7 w 29"/>
                  <a:gd name="T7" fmla="*/ 48 h 63"/>
                  <a:gd name="T8" fmla="*/ 12 w 29"/>
                  <a:gd name="T9" fmla="*/ 40 h 63"/>
                  <a:gd name="T10" fmla="*/ 17 w 29"/>
                  <a:gd name="T11" fmla="*/ 31 h 63"/>
                  <a:gd name="T12" fmla="*/ 19 w 29"/>
                  <a:gd name="T13" fmla="*/ 19 h 63"/>
                  <a:gd name="T14" fmla="*/ 28 w 29"/>
                  <a:gd name="T15" fmla="*/ 0 h 63"/>
                  <a:gd name="T16" fmla="*/ 30 w 29"/>
                  <a:gd name="T17" fmla="*/ 22 h 63"/>
                  <a:gd name="T18" fmla="*/ 29 w 29"/>
                  <a:gd name="T19" fmla="*/ 35 h 63"/>
                  <a:gd name="T20" fmla="*/ 27 w 29"/>
                  <a:gd name="T21" fmla="*/ 41 h 63"/>
                  <a:gd name="T22" fmla="*/ 24 w 29"/>
                  <a:gd name="T23" fmla="*/ 46 h 63"/>
                  <a:gd name="T24" fmla="*/ 20 w 29"/>
                  <a:gd name="T25" fmla="*/ 53 h 63"/>
                  <a:gd name="T26" fmla="*/ 14 w 29"/>
                  <a:gd name="T27" fmla="*/ 59 h 63"/>
                  <a:gd name="T28" fmla="*/ 9 w 29"/>
                  <a:gd name="T29" fmla="*/ 62 h 63"/>
                  <a:gd name="T30" fmla="*/ 3 w 29"/>
                  <a:gd name="T31" fmla="*/ 66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9" h="63">
                    <a:moveTo>
                      <a:pt x="3" y="63"/>
                    </a:moveTo>
                    <a:lnTo>
                      <a:pt x="0" y="52"/>
                    </a:lnTo>
                    <a:lnTo>
                      <a:pt x="3" y="49"/>
                    </a:lnTo>
                    <a:lnTo>
                      <a:pt x="7" y="46"/>
                    </a:lnTo>
                    <a:lnTo>
                      <a:pt x="12" y="38"/>
                    </a:lnTo>
                    <a:lnTo>
                      <a:pt x="16" y="30"/>
                    </a:lnTo>
                    <a:lnTo>
                      <a:pt x="18" y="18"/>
                    </a:lnTo>
                    <a:lnTo>
                      <a:pt x="27" y="0"/>
                    </a:lnTo>
                    <a:lnTo>
                      <a:pt x="29" y="21"/>
                    </a:lnTo>
                    <a:lnTo>
                      <a:pt x="28" y="33"/>
                    </a:lnTo>
                    <a:lnTo>
                      <a:pt x="26" y="39"/>
                    </a:lnTo>
                    <a:lnTo>
                      <a:pt x="23" y="44"/>
                    </a:lnTo>
                    <a:lnTo>
                      <a:pt x="19" y="51"/>
                    </a:lnTo>
                    <a:lnTo>
                      <a:pt x="14" y="56"/>
                    </a:lnTo>
                    <a:lnTo>
                      <a:pt x="9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5" name="Freeform 2371"/>
              <p:cNvSpPr>
                <a:spLocks/>
              </p:cNvSpPr>
              <p:nvPr/>
            </p:nvSpPr>
            <p:spPr bwMode="auto">
              <a:xfrm>
                <a:off x="1908" y="2251"/>
                <a:ext cx="264" cy="39"/>
              </a:xfrm>
              <a:custGeom>
                <a:avLst/>
                <a:gdLst>
                  <a:gd name="T0" fmla="*/ 255 w 252"/>
                  <a:gd name="T1" fmla="*/ 0 h 37"/>
                  <a:gd name="T2" fmla="*/ 264 w 252"/>
                  <a:gd name="T3" fmla="*/ 9 h 37"/>
                  <a:gd name="T4" fmla="*/ 251 w 252"/>
                  <a:gd name="T5" fmla="*/ 15 h 37"/>
                  <a:gd name="T6" fmla="*/ 238 w 252"/>
                  <a:gd name="T7" fmla="*/ 17 h 37"/>
                  <a:gd name="T8" fmla="*/ 215 w 252"/>
                  <a:gd name="T9" fmla="*/ 21 h 37"/>
                  <a:gd name="T10" fmla="*/ 193 w 252"/>
                  <a:gd name="T11" fmla="*/ 23 h 37"/>
                  <a:gd name="T12" fmla="*/ 182 w 252"/>
                  <a:gd name="T13" fmla="*/ 26 h 37"/>
                  <a:gd name="T14" fmla="*/ 171 w 252"/>
                  <a:gd name="T15" fmla="*/ 31 h 37"/>
                  <a:gd name="T16" fmla="*/ 160 w 252"/>
                  <a:gd name="T17" fmla="*/ 34 h 37"/>
                  <a:gd name="T18" fmla="*/ 148 w 252"/>
                  <a:gd name="T19" fmla="*/ 37 h 37"/>
                  <a:gd name="T20" fmla="*/ 135 w 252"/>
                  <a:gd name="T21" fmla="*/ 38 h 37"/>
                  <a:gd name="T22" fmla="*/ 124 w 252"/>
                  <a:gd name="T23" fmla="*/ 39 h 37"/>
                  <a:gd name="T24" fmla="*/ 100 w 252"/>
                  <a:gd name="T25" fmla="*/ 39 h 37"/>
                  <a:gd name="T26" fmla="*/ 76 w 252"/>
                  <a:gd name="T27" fmla="*/ 39 h 37"/>
                  <a:gd name="T28" fmla="*/ 56 w 252"/>
                  <a:gd name="T29" fmla="*/ 38 h 37"/>
                  <a:gd name="T30" fmla="*/ 47 w 252"/>
                  <a:gd name="T31" fmla="*/ 37 h 37"/>
                  <a:gd name="T32" fmla="*/ 40 w 252"/>
                  <a:gd name="T33" fmla="*/ 36 h 37"/>
                  <a:gd name="T34" fmla="*/ 0 w 252"/>
                  <a:gd name="T35" fmla="*/ 34 h 37"/>
                  <a:gd name="T36" fmla="*/ 42 w 252"/>
                  <a:gd name="T37" fmla="*/ 28 h 37"/>
                  <a:gd name="T38" fmla="*/ 59 w 252"/>
                  <a:gd name="T39" fmla="*/ 27 h 37"/>
                  <a:gd name="T40" fmla="*/ 80 w 252"/>
                  <a:gd name="T41" fmla="*/ 26 h 37"/>
                  <a:gd name="T42" fmla="*/ 103 w 252"/>
                  <a:gd name="T43" fmla="*/ 26 h 37"/>
                  <a:gd name="T44" fmla="*/ 125 w 252"/>
                  <a:gd name="T45" fmla="*/ 26 h 37"/>
                  <a:gd name="T46" fmla="*/ 136 w 252"/>
                  <a:gd name="T47" fmla="*/ 25 h 37"/>
                  <a:gd name="T48" fmla="*/ 147 w 252"/>
                  <a:gd name="T49" fmla="*/ 23 h 37"/>
                  <a:gd name="T50" fmla="*/ 157 w 252"/>
                  <a:gd name="T51" fmla="*/ 21 h 37"/>
                  <a:gd name="T52" fmla="*/ 168 w 252"/>
                  <a:gd name="T53" fmla="*/ 17 h 37"/>
                  <a:gd name="T54" fmla="*/ 179 w 252"/>
                  <a:gd name="T55" fmla="*/ 14 h 37"/>
                  <a:gd name="T56" fmla="*/ 191 w 252"/>
                  <a:gd name="T57" fmla="*/ 11 h 37"/>
                  <a:gd name="T58" fmla="*/ 215 w 252"/>
                  <a:gd name="T59" fmla="*/ 8 h 37"/>
                  <a:gd name="T60" fmla="*/ 237 w 252"/>
                  <a:gd name="T61" fmla="*/ 4 h 37"/>
                  <a:gd name="T62" fmla="*/ 246 w 252"/>
                  <a:gd name="T63" fmla="*/ 3 h 37"/>
                  <a:gd name="T64" fmla="*/ 255 w 252"/>
                  <a:gd name="T65" fmla="*/ 0 h 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2" h="37">
                    <a:moveTo>
                      <a:pt x="243" y="0"/>
                    </a:moveTo>
                    <a:lnTo>
                      <a:pt x="252" y="9"/>
                    </a:lnTo>
                    <a:lnTo>
                      <a:pt x="240" y="14"/>
                    </a:lnTo>
                    <a:lnTo>
                      <a:pt x="227" y="16"/>
                    </a:lnTo>
                    <a:lnTo>
                      <a:pt x="205" y="20"/>
                    </a:lnTo>
                    <a:lnTo>
                      <a:pt x="184" y="22"/>
                    </a:lnTo>
                    <a:lnTo>
                      <a:pt x="174" y="25"/>
                    </a:lnTo>
                    <a:lnTo>
                      <a:pt x="163" y="29"/>
                    </a:lnTo>
                    <a:lnTo>
                      <a:pt x="153" y="32"/>
                    </a:lnTo>
                    <a:lnTo>
                      <a:pt x="141" y="35"/>
                    </a:lnTo>
                    <a:lnTo>
                      <a:pt x="129" y="36"/>
                    </a:lnTo>
                    <a:lnTo>
                      <a:pt x="118" y="37"/>
                    </a:lnTo>
                    <a:lnTo>
                      <a:pt x="95" y="37"/>
                    </a:lnTo>
                    <a:lnTo>
                      <a:pt x="73" y="37"/>
                    </a:lnTo>
                    <a:lnTo>
                      <a:pt x="53" y="36"/>
                    </a:lnTo>
                    <a:lnTo>
                      <a:pt x="45" y="35"/>
                    </a:lnTo>
                    <a:lnTo>
                      <a:pt x="38" y="34"/>
                    </a:lnTo>
                    <a:lnTo>
                      <a:pt x="0" y="32"/>
                    </a:lnTo>
                    <a:lnTo>
                      <a:pt x="40" y="27"/>
                    </a:lnTo>
                    <a:lnTo>
                      <a:pt x="56" y="26"/>
                    </a:lnTo>
                    <a:lnTo>
                      <a:pt x="76" y="25"/>
                    </a:lnTo>
                    <a:lnTo>
                      <a:pt x="98" y="25"/>
                    </a:lnTo>
                    <a:lnTo>
                      <a:pt x="119" y="25"/>
                    </a:lnTo>
                    <a:lnTo>
                      <a:pt x="130" y="24"/>
                    </a:lnTo>
                    <a:lnTo>
                      <a:pt x="140" y="22"/>
                    </a:lnTo>
                    <a:lnTo>
                      <a:pt x="150" y="20"/>
                    </a:lnTo>
                    <a:lnTo>
                      <a:pt x="160" y="16"/>
                    </a:lnTo>
                    <a:lnTo>
                      <a:pt x="171" y="13"/>
                    </a:lnTo>
                    <a:lnTo>
                      <a:pt x="182" y="10"/>
                    </a:lnTo>
                    <a:lnTo>
                      <a:pt x="205" y="8"/>
                    </a:lnTo>
                    <a:lnTo>
                      <a:pt x="226" y="4"/>
                    </a:lnTo>
                    <a:lnTo>
                      <a:pt x="235" y="3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6" name="Freeform 2372"/>
              <p:cNvSpPr>
                <a:spLocks/>
              </p:cNvSpPr>
              <p:nvPr/>
            </p:nvSpPr>
            <p:spPr bwMode="auto">
              <a:xfrm>
                <a:off x="1716" y="2096"/>
                <a:ext cx="178" cy="192"/>
              </a:xfrm>
              <a:custGeom>
                <a:avLst/>
                <a:gdLst>
                  <a:gd name="T0" fmla="*/ 166 w 170"/>
                  <a:gd name="T1" fmla="*/ 183 h 183"/>
                  <a:gd name="T2" fmla="*/ 178 w 170"/>
                  <a:gd name="T3" fmla="*/ 187 h 183"/>
                  <a:gd name="T4" fmla="*/ 172 w 170"/>
                  <a:gd name="T5" fmla="*/ 191 h 183"/>
                  <a:gd name="T6" fmla="*/ 166 w 170"/>
                  <a:gd name="T7" fmla="*/ 192 h 183"/>
                  <a:gd name="T8" fmla="*/ 162 w 170"/>
                  <a:gd name="T9" fmla="*/ 192 h 183"/>
                  <a:gd name="T10" fmla="*/ 159 w 170"/>
                  <a:gd name="T11" fmla="*/ 191 h 183"/>
                  <a:gd name="T12" fmla="*/ 154 w 170"/>
                  <a:gd name="T13" fmla="*/ 188 h 183"/>
                  <a:gd name="T14" fmla="*/ 150 w 170"/>
                  <a:gd name="T15" fmla="*/ 187 h 183"/>
                  <a:gd name="T16" fmla="*/ 147 w 170"/>
                  <a:gd name="T17" fmla="*/ 186 h 183"/>
                  <a:gd name="T18" fmla="*/ 125 w 170"/>
                  <a:gd name="T19" fmla="*/ 173 h 183"/>
                  <a:gd name="T20" fmla="*/ 85 w 170"/>
                  <a:gd name="T21" fmla="*/ 146 h 183"/>
                  <a:gd name="T22" fmla="*/ 46 w 170"/>
                  <a:gd name="T23" fmla="*/ 118 h 183"/>
                  <a:gd name="T24" fmla="*/ 26 w 170"/>
                  <a:gd name="T25" fmla="*/ 102 h 183"/>
                  <a:gd name="T26" fmla="*/ 18 w 170"/>
                  <a:gd name="T27" fmla="*/ 92 h 183"/>
                  <a:gd name="T28" fmla="*/ 9 w 170"/>
                  <a:gd name="T29" fmla="*/ 84 h 183"/>
                  <a:gd name="T30" fmla="*/ 4 w 170"/>
                  <a:gd name="T31" fmla="*/ 73 h 183"/>
                  <a:gd name="T32" fmla="*/ 1 w 170"/>
                  <a:gd name="T33" fmla="*/ 63 h 183"/>
                  <a:gd name="T34" fmla="*/ 0 w 170"/>
                  <a:gd name="T35" fmla="*/ 51 h 183"/>
                  <a:gd name="T36" fmla="*/ 0 w 170"/>
                  <a:gd name="T37" fmla="*/ 41 h 183"/>
                  <a:gd name="T38" fmla="*/ 2 w 170"/>
                  <a:gd name="T39" fmla="*/ 30 h 183"/>
                  <a:gd name="T40" fmla="*/ 5 w 170"/>
                  <a:gd name="T41" fmla="*/ 20 h 183"/>
                  <a:gd name="T42" fmla="*/ 10 w 170"/>
                  <a:gd name="T43" fmla="*/ 0 h 183"/>
                  <a:gd name="T44" fmla="*/ 7 w 170"/>
                  <a:gd name="T45" fmla="*/ 21 h 183"/>
                  <a:gd name="T46" fmla="*/ 7 w 170"/>
                  <a:gd name="T47" fmla="*/ 31 h 183"/>
                  <a:gd name="T48" fmla="*/ 6 w 170"/>
                  <a:gd name="T49" fmla="*/ 42 h 183"/>
                  <a:gd name="T50" fmla="*/ 7 w 170"/>
                  <a:gd name="T51" fmla="*/ 52 h 183"/>
                  <a:gd name="T52" fmla="*/ 10 w 170"/>
                  <a:gd name="T53" fmla="*/ 62 h 183"/>
                  <a:gd name="T54" fmla="*/ 15 w 170"/>
                  <a:gd name="T55" fmla="*/ 70 h 183"/>
                  <a:gd name="T56" fmla="*/ 21 w 170"/>
                  <a:gd name="T57" fmla="*/ 79 h 183"/>
                  <a:gd name="T58" fmla="*/ 38 w 170"/>
                  <a:gd name="T59" fmla="*/ 92 h 183"/>
                  <a:gd name="T60" fmla="*/ 54 w 170"/>
                  <a:gd name="T61" fmla="*/ 108 h 183"/>
                  <a:gd name="T62" fmla="*/ 74 w 170"/>
                  <a:gd name="T63" fmla="*/ 123 h 183"/>
                  <a:gd name="T64" fmla="*/ 94 w 170"/>
                  <a:gd name="T65" fmla="*/ 137 h 183"/>
                  <a:gd name="T66" fmla="*/ 133 w 170"/>
                  <a:gd name="T67" fmla="*/ 162 h 183"/>
                  <a:gd name="T68" fmla="*/ 166 w 170"/>
                  <a:gd name="T69" fmla="*/ 183 h 1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0" h="183">
                    <a:moveTo>
                      <a:pt x="159" y="174"/>
                    </a:moveTo>
                    <a:lnTo>
                      <a:pt x="170" y="178"/>
                    </a:lnTo>
                    <a:lnTo>
                      <a:pt x="164" y="182"/>
                    </a:lnTo>
                    <a:lnTo>
                      <a:pt x="159" y="183"/>
                    </a:lnTo>
                    <a:lnTo>
                      <a:pt x="155" y="183"/>
                    </a:lnTo>
                    <a:lnTo>
                      <a:pt x="152" y="182"/>
                    </a:lnTo>
                    <a:lnTo>
                      <a:pt x="147" y="179"/>
                    </a:lnTo>
                    <a:lnTo>
                      <a:pt x="143" y="178"/>
                    </a:lnTo>
                    <a:lnTo>
                      <a:pt x="140" y="177"/>
                    </a:lnTo>
                    <a:lnTo>
                      <a:pt x="119" y="165"/>
                    </a:lnTo>
                    <a:lnTo>
                      <a:pt x="81" y="139"/>
                    </a:lnTo>
                    <a:lnTo>
                      <a:pt x="44" y="112"/>
                    </a:lnTo>
                    <a:lnTo>
                      <a:pt x="25" y="97"/>
                    </a:lnTo>
                    <a:lnTo>
                      <a:pt x="17" y="88"/>
                    </a:lnTo>
                    <a:lnTo>
                      <a:pt x="9" y="80"/>
                    </a:lnTo>
                    <a:lnTo>
                      <a:pt x="4" y="70"/>
                    </a:lnTo>
                    <a:lnTo>
                      <a:pt x="1" y="60"/>
                    </a:lnTo>
                    <a:lnTo>
                      <a:pt x="0" y="49"/>
                    </a:lnTo>
                    <a:lnTo>
                      <a:pt x="0" y="39"/>
                    </a:lnTo>
                    <a:lnTo>
                      <a:pt x="2" y="29"/>
                    </a:lnTo>
                    <a:lnTo>
                      <a:pt x="5" y="19"/>
                    </a:lnTo>
                    <a:lnTo>
                      <a:pt x="10" y="0"/>
                    </a:lnTo>
                    <a:lnTo>
                      <a:pt x="7" y="20"/>
                    </a:lnTo>
                    <a:lnTo>
                      <a:pt x="7" y="30"/>
                    </a:lnTo>
                    <a:lnTo>
                      <a:pt x="6" y="40"/>
                    </a:lnTo>
                    <a:lnTo>
                      <a:pt x="7" y="50"/>
                    </a:lnTo>
                    <a:lnTo>
                      <a:pt x="10" y="59"/>
                    </a:lnTo>
                    <a:lnTo>
                      <a:pt x="14" y="67"/>
                    </a:lnTo>
                    <a:lnTo>
                      <a:pt x="20" y="75"/>
                    </a:lnTo>
                    <a:lnTo>
                      <a:pt x="36" y="88"/>
                    </a:lnTo>
                    <a:lnTo>
                      <a:pt x="52" y="103"/>
                    </a:lnTo>
                    <a:lnTo>
                      <a:pt x="71" y="117"/>
                    </a:lnTo>
                    <a:lnTo>
                      <a:pt x="90" y="131"/>
                    </a:lnTo>
                    <a:lnTo>
                      <a:pt x="127" y="154"/>
                    </a:lnTo>
                    <a:lnTo>
                      <a:pt x="159" y="174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7" name="Freeform 2373"/>
              <p:cNvSpPr>
                <a:spLocks/>
              </p:cNvSpPr>
              <p:nvPr/>
            </p:nvSpPr>
            <p:spPr bwMode="auto">
              <a:xfrm>
                <a:off x="1703" y="1925"/>
                <a:ext cx="103" cy="267"/>
              </a:xfrm>
              <a:custGeom>
                <a:avLst/>
                <a:gdLst>
                  <a:gd name="T0" fmla="*/ 92 w 98"/>
                  <a:gd name="T1" fmla="*/ 0 h 254"/>
                  <a:gd name="T2" fmla="*/ 103 w 98"/>
                  <a:gd name="T3" fmla="*/ 8 h 254"/>
                  <a:gd name="T4" fmla="*/ 87 w 98"/>
                  <a:gd name="T5" fmla="*/ 28 h 254"/>
                  <a:gd name="T6" fmla="*/ 71 w 98"/>
                  <a:gd name="T7" fmla="*/ 47 h 254"/>
                  <a:gd name="T8" fmla="*/ 63 w 98"/>
                  <a:gd name="T9" fmla="*/ 58 h 254"/>
                  <a:gd name="T10" fmla="*/ 57 w 98"/>
                  <a:gd name="T11" fmla="*/ 68 h 254"/>
                  <a:gd name="T12" fmla="*/ 54 w 98"/>
                  <a:gd name="T13" fmla="*/ 79 h 254"/>
                  <a:gd name="T14" fmla="*/ 49 w 98"/>
                  <a:gd name="T15" fmla="*/ 90 h 254"/>
                  <a:gd name="T16" fmla="*/ 46 w 98"/>
                  <a:gd name="T17" fmla="*/ 102 h 254"/>
                  <a:gd name="T18" fmla="*/ 44 w 98"/>
                  <a:gd name="T19" fmla="*/ 116 h 254"/>
                  <a:gd name="T20" fmla="*/ 35 w 98"/>
                  <a:gd name="T21" fmla="*/ 140 h 254"/>
                  <a:gd name="T22" fmla="*/ 25 w 98"/>
                  <a:gd name="T23" fmla="*/ 164 h 254"/>
                  <a:gd name="T24" fmla="*/ 18 w 98"/>
                  <a:gd name="T25" fmla="*/ 187 h 254"/>
                  <a:gd name="T26" fmla="*/ 11 w 98"/>
                  <a:gd name="T27" fmla="*/ 207 h 254"/>
                  <a:gd name="T28" fmla="*/ 7 w 98"/>
                  <a:gd name="T29" fmla="*/ 218 h 254"/>
                  <a:gd name="T30" fmla="*/ 7 w 98"/>
                  <a:gd name="T31" fmla="*/ 221 h 254"/>
                  <a:gd name="T32" fmla="*/ 8 w 98"/>
                  <a:gd name="T33" fmla="*/ 226 h 254"/>
                  <a:gd name="T34" fmla="*/ 12 w 98"/>
                  <a:gd name="T35" fmla="*/ 237 h 254"/>
                  <a:gd name="T36" fmla="*/ 15 w 98"/>
                  <a:gd name="T37" fmla="*/ 246 h 254"/>
                  <a:gd name="T38" fmla="*/ 24 w 98"/>
                  <a:gd name="T39" fmla="*/ 267 h 254"/>
                  <a:gd name="T40" fmla="*/ 12 w 98"/>
                  <a:gd name="T41" fmla="*/ 247 h 254"/>
                  <a:gd name="T42" fmla="*/ 6 w 98"/>
                  <a:gd name="T43" fmla="*/ 237 h 254"/>
                  <a:gd name="T44" fmla="*/ 2 w 98"/>
                  <a:gd name="T45" fmla="*/ 226 h 254"/>
                  <a:gd name="T46" fmla="*/ 0 w 98"/>
                  <a:gd name="T47" fmla="*/ 220 h 254"/>
                  <a:gd name="T48" fmla="*/ 0 w 98"/>
                  <a:gd name="T49" fmla="*/ 214 h 254"/>
                  <a:gd name="T50" fmla="*/ 1 w 98"/>
                  <a:gd name="T51" fmla="*/ 203 h 254"/>
                  <a:gd name="T52" fmla="*/ 6 w 98"/>
                  <a:gd name="T53" fmla="*/ 180 h 254"/>
                  <a:gd name="T54" fmla="*/ 15 w 98"/>
                  <a:gd name="T55" fmla="*/ 156 h 254"/>
                  <a:gd name="T56" fmla="*/ 24 w 98"/>
                  <a:gd name="T57" fmla="*/ 132 h 254"/>
                  <a:gd name="T58" fmla="*/ 33 w 98"/>
                  <a:gd name="T59" fmla="*/ 110 h 254"/>
                  <a:gd name="T60" fmla="*/ 35 w 98"/>
                  <a:gd name="T61" fmla="*/ 99 h 254"/>
                  <a:gd name="T62" fmla="*/ 38 w 98"/>
                  <a:gd name="T63" fmla="*/ 85 h 254"/>
                  <a:gd name="T64" fmla="*/ 41 w 98"/>
                  <a:gd name="T65" fmla="*/ 73 h 254"/>
                  <a:gd name="T66" fmla="*/ 46 w 98"/>
                  <a:gd name="T67" fmla="*/ 61 h 254"/>
                  <a:gd name="T68" fmla="*/ 54 w 98"/>
                  <a:gd name="T69" fmla="*/ 50 h 254"/>
                  <a:gd name="T70" fmla="*/ 61 w 98"/>
                  <a:gd name="T71" fmla="*/ 40 h 254"/>
                  <a:gd name="T72" fmla="*/ 77 w 98"/>
                  <a:gd name="T73" fmla="*/ 20 h 254"/>
                  <a:gd name="T74" fmla="*/ 92 w 98"/>
                  <a:gd name="T75" fmla="*/ 0 h 2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254">
                    <a:moveTo>
                      <a:pt x="88" y="0"/>
                    </a:moveTo>
                    <a:lnTo>
                      <a:pt x="98" y="8"/>
                    </a:lnTo>
                    <a:lnTo>
                      <a:pt x="83" y="27"/>
                    </a:lnTo>
                    <a:lnTo>
                      <a:pt x="68" y="45"/>
                    </a:lnTo>
                    <a:lnTo>
                      <a:pt x="60" y="55"/>
                    </a:lnTo>
                    <a:lnTo>
                      <a:pt x="54" y="65"/>
                    </a:lnTo>
                    <a:lnTo>
                      <a:pt x="51" y="75"/>
                    </a:lnTo>
                    <a:lnTo>
                      <a:pt x="47" y="86"/>
                    </a:lnTo>
                    <a:lnTo>
                      <a:pt x="44" y="97"/>
                    </a:lnTo>
                    <a:lnTo>
                      <a:pt x="42" y="110"/>
                    </a:lnTo>
                    <a:lnTo>
                      <a:pt x="33" y="133"/>
                    </a:lnTo>
                    <a:lnTo>
                      <a:pt x="24" y="156"/>
                    </a:lnTo>
                    <a:lnTo>
                      <a:pt x="17" y="178"/>
                    </a:lnTo>
                    <a:lnTo>
                      <a:pt x="10" y="197"/>
                    </a:lnTo>
                    <a:lnTo>
                      <a:pt x="7" y="207"/>
                    </a:lnTo>
                    <a:lnTo>
                      <a:pt x="7" y="210"/>
                    </a:lnTo>
                    <a:lnTo>
                      <a:pt x="8" y="215"/>
                    </a:lnTo>
                    <a:lnTo>
                      <a:pt x="11" y="225"/>
                    </a:lnTo>
                    <a:lnTo>
                      <a:pt x="14" y="234"/>
                    </a:lnTo>
                    <a:lnTo>
                      <a:pt x="23" y="254"/>
                    </a:lnTo>
                    <a:lnTo>
                      <a:pt x="11" y="235"/>
                    </a:lnTo>
                    <a:lnTo>
                      <a:pt x="6" y="225"/>
                    </a:lnTo>
                    <a:lnTo>
                      <a:pt x="2" y="215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1" y="193"/>
                    </a:lnTo>
                    <a:lnTo>
                      <a:pt x="6" y="171"/>
                    </a:lnTo>
                    <a:lnTo>
                      <a:pt x="14" y="148"/>
                    </a:lnTo>
                    <a:lnTo>
                      <a:pt x="23" y="126"/>
                    </a:lnTo>
                    <a:lnTo>
                      <a:pt x="31" y="105"/>
                    </a:lnTo>
                    <a:lnTo>
                      <a:pt x="33" y="94"/>
                    </a:lnTo>
                    <a:lnTo>
                      <a:pt x="36" y="81"/>
                    </a:lnTo>
                    <a:lnTo>
                      <a:pt x="39" y="69"/>
                    </a:lnTo>
                    <a:lnTo>
                      <a:pt x="44" y="58"/>
                    </a:lnTo>
                    <a:lnTo>
                      <a:pt x="51" y="48"/>
                    </a:lnTo>
                    <a:lnTo>
                      <a:pt x="58" y="38"/>
                    </a:lnTo>
                    <a:lnTo>
                      <a:pt x="73" y="1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8" name="Freeform 2374"/>
              <p:cNvSpPr>
                <a:spLocks/>
              </p:cNvSpPr>
              <p:nvPr/>
            </p:nvSpPr>
            <p:spPr bwMode="auto">
              <a:xfrm>
                <a:off x="1603" y="2008"/>
                <a:ext cx="140" cy="190"/>
              </a:xfrm>
              <a:custGeom>
                <a:avLst/>
                <a:gdLst>
                  <a:gd name="T0" fmla="*/ 7 w 134"/>
                  <a:gd name="T1" fmla="*/ 190 h 181"/>
                  <a:gd name="T2" fmla="*/ 0 w 134"/>
                  <a:gd name="T3" fmla="*/ 180 h 181"/>
                  <a:gd name="T4" fmla="*/ 16 w 134"/>
                  <a:gd name="T5" fmla="*/ 167 h 181"/>
                  <a:gd name="T6" fmla="*/ 32 w 134"/>
                  <a:gd name="T7" fmla="*/ 155 h 181"/>
                  <a:gd name="T8" fmla="*/ 48 w 134"/>
                  <a:gd name="T9" fmla="*/ 142 h 181"/>
                  <a:gd name="T10" fmla="*/ 54 w 134"/>
                  <a:gd name="T11" fmla="*/ 135 h 181"/>
                  <a:gd name="T12" fmla="*/ 60 w 134"/>
                  <a:gd name="T13" fmla="*/ 127 h 181"/>
                  <a:gd name="T14" fmla="*/ 79 w 134"/>
                  <a:gd name="T15" fmla="*/ 92 h 181"/>
                  <a:gd name="T16" fmla="*/ 98 w 134"/>
                  <a:gd name="T17" fmla="*/ 57 h 181"/>
                  <a:gd name="T18" fmla="*/ 118 w 134"/>
                  <a:gd name="T19" fmla="*/ 26 h 181"/>
                  <a:gd name="T20" fmla="*/ 129 w 134"/>
                  <a:gd name="T21" fmla="*/ 12 h 181"/>
                  <a:gd name="T22" fmla="*/ 140 w 134"/>
                  <a:gd name="T23" fmla="*/ 0 h 181"/>
                  <a:gd name="T24" fmla="*/ 131 w 134"/>
                  <a:gd name="T25" fmla="*/ 14 h 181"/>
                  <a:gd name="T26" fmla="*/ 122 w 134"/>
                  <a:gd name="T27" fmla="*/ 31 h 181"/>
                  <a:gd name="T28" fmla="*/ 109 w 134"/>
                  <a:gd name="T29" fmla="*/ 64 h 181"/>
                  <a:gd name="T30" fmla="*/ 91 w 134"/>
                  <a:gd name="T31" fmla="*/ 100 h 181"/>
                  <a:gd name="T32" fmla="*/ 70 w 134"/>
                  <a:gd name="T33" fmla="*/ 135 h 181"/>
                  <a:gd name="T34" fmla="*/ 64 w 134"/>
                  <a:gd name="T35" fmla="*/ 145 h 181"/>
                  <a:gd name="T36" fmla="*/ 55 w 134"/>
                  <a:gd name="T37" fmla="*/ 152 h 181"/>
                  <a:gd name="T38" fmla="*/ 48 w 134"/>
                  <a:gd name="T39" fmla="*/ 161 h 181"/>
                  <a:gd name="T40" fmla="*/ 40 w 134"/>
                  <a:gd name="T41" fmla="*/ 166 h 181"/>
                  <a:gd name="T42" fmla="*/ 23 w 134"/>
                  <a:gd name="T43" fmla="*/ 177 h 181"/>
                  <a:gd name="T44" fmla="*/ 7 w 134"/>
                  <a:gd name="T45" fmla="*/ 190 h 1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4" h="181">
                    <a:moveTo>
                      <a:pt x="7" y="181"/>
                    </a:moveTo>
                    <a:lnTo>
                      <a:pt x="0" y="171"/>
                    </a:lnTo>
                    <a:lnTo>
                      <a:pt x="15" y="159"/>
                    </a:lnTo>
                    <a:lnTo>
                      <a:pt x="31" y="148"/>
                    </a:lnTo>
                    <a:lnTo>
                      <a:pt x="46" y="135"/>
                    </a:lnTo>
                    <a:lnTo>
                      <a:pt x="52" y="129"/>
                    </a:lnTo>
                    <a:lnTo>
                      <a:pt x="57" y="121"/>
                    </a:lnTo>
                    <a:lnTo>
                      <a:pt x="76" y="88"/>
                    </a:lnTo>
                    <a:lnTo>
                      <a:pt x="94" y="54"/>
                    </a:lnTo>
                    <a:lnTo>
                      <a:pt x="113" y="25"/>
                    </a:lnTo>
                    <a:lnTo>
                      <a:pt x="123" y="11"/>
                    </a:lnTo>
                    <a:lnTo>
                      <a:pt x="134" y="0"/>
                    </a:lnTo>
                    <a:lnTo>
                      <a:pt x="125" y="13"/>
                    </a:lnTo>
                    <a:lnTo>
                      <a:pt x="117" y="30"/>
                    </a:lnTo>
                    <a:lnTo>
                      <a:pt x="104" y="61"/>
                    </a:lnTo>
                    <a:lnTo>
                      <a:pt x="87" y="95"/>
                    </a:lnTo>
                    <a:lnTo>
                      <a:pt x="67" y="129"/>
                    </a:lnTo>
                    <a:lnTo>
                      <a:pt x="61" y="138"/>
                    </a:lnTo>
                    <a:lnTo>
                      <a:pt x="53" y="145"/>
                    </a:lnTo>
                    <a:lnTo>
                      <a:pt x="46" y="153"/>
                    </a:lnTo>
                    <a:lnTo>
                      <a:pt x="38" y="158"/>
                    </a:lnTo>
                    <a:lnTo>
                      <a:pt x="22" y="169"/>
                    </a:lnTo>
                    <a:lnTo>
                      <a:pt x="7" y="181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19" name="Freeform 2375"/>
              <p:cNvSpPr>
                <a:spLocks/>
              </p:cNvSpPr>
              <p:nvPr/>
            </p:nvSpPr>
            <p:spPr bwMode="auto">
              <a:xfrm>
                <a:off x="1607" y="2091"/>
                <a:ext cx="104" cy="126"/>
              </a:xfrm>
              <a:custGeom>
                <a:avLst/>
                <a:gdLst>
                  <a:gd name="T0" fmla="*/ 6 w 99"/>
                  <a:gd name="T1" fmla="*/ 126 h 120"/>
                  <a:gd name="T2" fmla="*/ 0 w 99"/>
                  <a:gd name="T3" fmla="*/ 113 h 120"/>
                  <a:gd name="T4" fmla="*/ 24 w 99"/>
                  <a:gd name="T5" fmla="*/ 101 h 120"/>
                  <a:gd name="T6" fmla="*/ 36 w 99"/>
                  <a:gd name="T7" fmla="*/ 92 h 120"/>
                  <a:gd name="T8" fmla="*/ 46 w 99"/>
                  <a:gd name="T9" fmla="*/ 85 h 120"/>
                  <a:gd name="T10" fmla="*/ 54 w 99"/>
                  <a:gd name="T11" fmla="*/ 76 h 120"/>
                  <a:gd name="T12" fmla="*/ 61 w 99"/>
                  <a:gd name="T13" fmla="*/ 64 h 120"/>
                  <a:gd name="T14" fmla="*/ 74 w 99"/>
                  <a:gd name="T15" fmla="*/ 40 h 120"/>
                  <a:gd name="T16" fmla="*/ 104 w 99"/>
                  <a:gd name="T17" fmla="*/ 0 h 120"/>
                  <a:gd name="T18" fmla="*/ 86 w 99"/>
                  <a:gd name="T19" fmla="*/ 47 h 120"/>
                  <a:gd name="T20" fmla="*/ 71 w 99"/>
                  <a:gd name="T21" fmla="*/ 70 h 120"/>
                  <a:gd name="T22" fmla="*/ 63 w 99"/>
                  <a:gd name="T23" fmla="*/ 84 h 120"/>
                  <a:gd name="T24" fmla="*/ 55 w 99"/>
                  <a:gd name="T25" fmla="*/ 96 h 120"/>
                  <a:gd name="T26" fmla="*/ 43 w 99"/>
                  <a:gd name="T27" fmla="*/ 105 h 120"/>
                  <a:gd name="T28" fmla="*/ 30 w 99"/>
                  <a:gd name="T29" fmla="*/ 112 h 120"/>
                  <a:gd name="T30" fmla="*/ 6 w 99"/>
                  <a:gd name="T31" fmla="*/ 126 h 1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9" h="120">
                    <a:moveTo>
                      <a:pt x="6" y="120"/>
                    </a:moveTo>
                    <a:lnTo>
                      <a:pt x="0" y="108"/>
                    </a:lnTo>
                    <a:lnTo>
                      <a:pt x="23" y="96"/>
                    </a:lnTo>
                    <a:lnTo>
                      <a:pt x="34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8" y="61"/>
                    </a:lnTo>
                    <a:lnTo>
                      <a:pt x="70" y="38"/>
                    </a:lnTo>
                    <a:lnTo>
                      <a:pt x="99" y="0"/>
                    </a:lnTo>
                    <a:lnTo>
                      <a:pt x="82" y="45"/>
                    </a:lnTo>
                    <a:lnTo>
                      <a:pt x="68" y="67"/>
                    </a:lnTo>
                    <a:lnTo>
                      <a:pt x="60" y="80"/>
                    </a:lnTo>
                    <a:lnTo>
                      <a:pt x="52" y="91"/>
                    </a:lnTo>
                    <a:lnTo>
                      <a:pt x="41" y="100"/>
                    </a:lnTo>
                    <a:lnTo>
                      <a:pt x="29" y="107"/>
                    </a:lnTo>
                    <a:lnTo>
                      <a:pt x="6" y="12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0" name="Freeform 2376"/>
              <p:cNvSpPr>
                <a:spLocks/>
              </p:cNvSpPr>
              <p:nvPr/>
            </p:nvSpPr>
            <p:spPr bwMode="auto">
              <a:xfrm>
                <a:off x="1617" y="2154"/>
                <a:ext cx="79" cy="72"/>
              </a:xfrm>
              <a:custGeom>
                <a:avLst/>
                <a:gdLst>
                  <a:gd name="T0" fmla="*/ 0 w 75"/>
                  <a:gd name="T1" fmla="*/ 72 h 69"/>
                  <a:gd name="T2" fmla="*/ 0 w 75"/>
                  <a:gd name="T3" fmla="*/ 61 h 69"/>
                  <a:gd name="T4" fmla="*/ 7 w 75"/>
                  <a:gd name="T5" fmla="*/ 58 h 69"/>
                  <a:gd name="T6" fmla="*/ 17 w 75"/>
                  <a:gd name="T7" fmla="*/ 57 h 69"/>
                  <a:gd name="T8" fmla="*/ 24 w 75"/>
                  <a:gd name="T9" fmla="*/ 53 h 69"/>
                  <a:gd name="T10" fmla="*/ 33 w 75"/>
                  <a:gd name="T11" fmla="*/ 49 h 69"/>
                  <a:gd name="T12" fmla="*/ 40 w 75"/>
                  <a:gd name="T13" fmla="*/ 44 h 69"/>
                  <a:gd name="T14" fmla="*/ 46 w 75"/>
                  <a:gd name="T15" fmla="*/ 39 h 69"/>
                  <a:gd name="T16" fmla="*/ 53 w 75"/>
                  <a:gd name="T17" fmla="*/ 32 h 69"/>
                  <a:gd name="T18" fmla="*/ 58 w 75"/>
                  <a:gd name="T19" fmla="*/ 26 h 69"/>
                  <a:gd name="T20" fmla="*/ 71 w 75"/>
                  <a:gd name="T21" fmla="*/ 15 h 69"/>
                  <a:gd name="T22" fmla="*/ 76 w 75"/>
                  <a:gd name="T23" fmla="*/ 7 h 69"/>
                  <a:gd name="T24" fmla="*/ 79 w 75"/>
                  <a:gd name="T25" fmla="*/ 0 h 69"/>
                  <a:gd name="T26" fmla="*/ 78 w 75"/>
                  <a:gd name="T27" fmla="*/ 9 h 69"/>
                  <a:gd name="T28" fmla="*/ 77 w 75"/>
                  <a:gd name="T29" fmla="*/ 18 h 69"/>
                  <a:gd name="T30" fmla="*/ 68 w 75"/>
                  <a:gd name="T31" fmla="*/ 33 h 69"/>
                  <a:gd name="T32" fmla="*/ 62 w 75"/>
                  <a:gd name="T33" fmla="*/ 42 h 69"/>
                  <a:gd name="T34" fmla="*/ 56 w 75"/>
                  <a:gd name="T35" fmla="*/ 49 h 69"/>
                  <a:gd name="T36" fmla="*/ 48 w 75"/>
                  <a:gd name="T37" fmla="*/ 55 h 69"/>
                  <a:gd name="T38" fmla="*/ 39 w 75"/>
                  <a:gd name="T39" fmla="*/ 61 h 69"/>
                  <a:gd name="T40" fmla="*/ 29 w 75"/>
                  <a:gd name="T41" fmla="*/ 66 h 69"/>
                  <a:gd name="T42" fmla="*/ 20 w 75"/>
                  <a:gd name="T43" fmla="*/ 69 h 69"/>
                  <a:gd name="T44" fmla="*/ 9 w 75"/>
                  <a:gd name="T45" fmla="*/ 71 h 69"/>
                  <a:gd name="T46" fmla="*/ 0 w 75"/>
                  <a:gd name="T47" fmla="*/ 72 h 6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5" h="69">
                    <a:moveTo>
                      <a:pt x="0" y="69"/>
                    </a:moveTo>
                    <a:lnTo>
                      <a:pt x="0" y="58"/>
                    </a:lnTo>
                    <a:lnTo>
                      <a:pt x="7" y="56"/>
                    </a:lnTo>
                    <a:lnTo>
                      <a:pt x="16" y="55"/>
                    </a:lnTo>
                    <a:lnTo>
                      <a:pt x="23" y="51"/>
                    </a:lnTo>
                    <a:lnTo>
                      <a:pt x="31" y="47"/>
                    </a:lnTo>
                    <a:lnTo>
                      <a:pt x="38" y="42"/>
                    </a:lnTo>
                    <a:lnTo>
                      <a:pt x="44" y="37"/>
                    </a:lnTo>
                    <a:lnTo>
                      <a:pt x="50" y="31"/>
                    </a:lnTo>
                    <a:lnTo>
                      <a:pt x="55" y="25"/>
                    </a:lnTo>
                    <a:lnTo>
                      <a:pt x="67" y="14"/>
                    </a:lnTo>
                    <a:lnTo>
                      <a:pt x="72" y="7"/>
                    </a:lnTo>
                    <a:lnTo>
                      <a:pt x="75" y="0"/>
                    </a:lnTo>
                    <a:lnTo>
                      <a:pt x="74" y="9"/>
                    </a:lnTo>
                    <a:lnTo>
                      <a:pt x="73" y="17"/>
                    </a:lnTo>
                    <a:lnTo>
                      <a:pt x="65" y="32"/>
                    </a:lnTo>
                    <a:lnTo>
                      <a:pt x="59" y="40"/>
                    </a:lnTo>
                    <a:lnTo>
                      <a:pt x="53" y="47"/>
                    </a:lnTo>
                    <a:lnTo>
                      <a:pt x="46" y="53"/>
                    </a:lnTo>
                    <a:lnTo>
                      <a:pt x="37" y="58"/>
                    </a:lnTo>
                    <a:lnTo>
                      <a:pt x="28" y="63"/>
                    </a:lnTo>
                    <a:lnTo>
                      <a:pt x="19" y="66"/>
                    </a:lnTo>
                    <a:lnTo>
                      <a:pt x="9" y="68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1" name="Freeform 2377"/>
              <p:cNvSpPr>
                <a:spLocks/>
              </p:cNvSpPr>
              <p:nvPr/>
            </p:nvSpPr>
            <p:spPr bwMode="auto">
              <a:xfrm>
                <a:off x="1699" y="2170"/>
                <a:ext cx="101" cy="85"/>
              </a:xfrm>
              <a:custGeom>
                <a:avLst/>
                <a:gdLst>
                  <a:gd name="T0" fmla="*/ 101 w 96"/>
                  <a:gd name="T1" fmla="*/ 76 h 81"/>
                  <a:gd name="T2" fmla="*/ 93 w 96"/>
                  <a:gd name="T3" fmla="*/ 85 h 81"/>
                  <a:gd name="T4" fmla="*/ 75 w 96"/>
                  <a:gd name="T5" fmla="*/ 69 h 81"/>
                  <a:gd name="T6" fmla="*/ 58 w 96"/>
                  <a:gd name="T7" fmla="*/ 52 h 81"/>
                  <a:gd name="T8" fmla="*/ 49 w 96"/>
                  <a:gd name="T9" fmla="*/ 44 h 81"/>
                  <a:gd name="T10" fmla="*/ 40 w 96"/>
                  <a:gd name="T11" fmla="*/ 39 h 81"/>
                  <a:gd name="T12" fmla="*/ 32 w 96"/>
                  <a:gd name="T13" fmla="*/ 36 h 81"/>
                  <a:gd name="T14" fmla="*/ 19 w 96"/>
                  <a:gd name="T15" fmla="*/ 33 h 81"/>
                  <a:gd name="T16" fmla="*/ 9 w 96"/>
                  <a:gd name="T17" fmla="*/ 26 h 81"/>
                  <a:gd name="T18" fmla="*/ 5 w 96"/>
                  <a:gd name="T19" fmla="*/ 22 h 81"/>
                  <a:gd name="T20" fmla="*/ 1 w 96"/>
                  <a:gd name="T21" fmla="*/ 18 h 81"/>
                  <a:gd name="T22" fmla="*/ 0 w 96"/>
                  <a:gd name="T23" fmla="*/ 12 h 81"/>
                  <a:gd name="T24" fmla="*/ 0 w 96"/>
                  <a:gd name="T25" fmla="*/ 6 h 81"/>
                  <a:gd name="T26" fmla="*/ 4 w 96"/>
                  <a:gd name="T27" fmla="*/ 1 h 81"/>
                  <a:gd name="T28" fmla="*/ 5 w 96"/>
                  <a:gd name="T29" fmla="*/ 0 h 81"/>
                  <a:gd name="T30" fmla="*/ 7 w 96"/>
                  <a:gd name="T31" fmla="*/ 0 h 81"/>
                  <a:gd name="T32" fmla="*/ 5 w 96"/>
                  <a:gd name="T33" fmla="*/ 4 h 81"/>
                  <a:gd name="T34" fmla="*/ 4 w 96"/>
                  <a:gd name="T35" fmla="*/ 7 h 81"/>
                  <a:gd name="T36" fmla="*/ 5 w 96"/>
                  <a:gd name="T37" fmla="*/ 10 h 81"/>
                  <a:gd name="T38" fmla="*/ 6 w 96"/>
                  <a:gd name="T39" fmla="*/ 15 h 81"/>
                  <a:gd name="T40" fmla="*/ 11 w 96"/>
                  <a:gd name="T41" fmla="*/ 17 h 81"/>
                  <a:gd name="T42" fmla="*/ 16 w 96"/>
                  <a:gd name="T43" fmla="*/ 18 h 81"/>
                  <a:gd name="T44" fmla="*/ 19 w 96"/>
                  <a:gd name="T45" fmla="*/ 20 h 81"/>
                  <a:gd name="T46" fmla="*/ 24 w 96"/>
                  <a:gd name="T47" fmla="*/ 20 h 81"/>
                  <a:gd name="T48" fmla="*/ 35 w 96"/>
                  <a:gd name="T49" fmla="*/ 23 h 81"/>
                  <a:gd name="T50" fmla="*/ 48 w 96"/>
                  <a:gd name="T51" fmla="*/ 28 h 81"/>
                  <a:gd name="T52" fmla="*/ 59 w 96"/>
                  <a:gd name="T53" fmla="*/ 36 h 81"/>
                  <a:gd name="T54" fmla="*/ 63 w 96"/>
                  <a:gd name="T55" fmla="*/ 39 h 81"/>
                  <a:gd name="T56" fmla="*/ 66 w 96"/>
                  <a:gd name="T57" fmla="*/ 44 h 81"/>
                  <a:gd name="T58" fmla="*/ 83 w 96"/>
                  <a:gd name="T59" fmla="*/ 60 h 81"/>
                  <a:gd name="T60" fmla="*/ 101 w 96"/>
                  <a:gd name="T61" fmla="*/ 76 h 8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6" h="81">
                    <a:moveTo>
                      <a:pt x="96" y="72"/>
                    </a:moveTo>
                    <a:lnTo>
                      <a:pt x="88" y="81"/>
                    </a:lnTo>
                    <a:lnTo>
                      <a:pt x="71" y="66"/>
                    </a:lnTo>
                    <a:lnTo>
                      <a:pt x="55" y="50"/>
                    </a:lnTo>
                    <a:lnTo>
                      <a:pt x="47" y="42"/>
                    </a:lnTo>
                    <a:lnTo>
                      <a:pt x="38" y="37"/>
                    </a:lnTo>
                    <a:lnTo>
                      <a:pt x="30" y="34"/>
                    </a:lnTo>
                    <a:lnTo>
                      <a:pt x="18" y="31"/>
                    </a:lnTo>
                    <a:lnTo>
                      <a:pt x="9" y="25"/>
                    </a:lnTo>
                    <a:lnTo>
                      <a:pt x="5" y="21"/>
                    </a:lnTo>
                    <a:lnTo>
                      <a:pt x="1" y="17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6" y="14"/>
                    </a:lnTo>
                    <a:lnTo>
                      <a:pt x="10" y="16"/>
                    </a:lnTo>
                    <a:lnTo>
                      <a:pt x="15" y="17"/>
                    </a:lnTo>
                    <a:lnTo>
                      <a:pt x="18" y="19"/>
                    </a:lnTo>
                    <a:lnTo>
                      <a:pt x="23" y="19"/>
                    </a:lnTo>
                    <a:lnTo>
                      <a:pt x="33" y="22"/>
                    </a:lnTo>
                    <a:lnTo>
                      <a:pt x="46" y="27"/>
                    </a:lnTo>
                    <a:lnTo>
                      <a:pt x="56" y="34"/>
                    </a:lnTo>
                    <a:lnTo>
                      <a:pt x="60" y="37"/>
                    </a:lnTo>
                    <a:lnTo>
                      <a:pt x="63" y="42"/>
                    </a:lnTo>
                    <a:lnTo>
                      <a:pt x="79" y="57"/>
                    </a:lnTo>
                    <a:lnTo>
                      <a:pt x="96" y="7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2" name="Freeform 2378"/>
              <p:cNvSpPr>
                <a:spLocks/>
              </p:cNvSpPr>
              <p:nvPr/>
            </p:nvSpPr>
            <p:spPr bwMode="auto">
              <a:xfrm>
                <a:off x="1661" y="2203"/>
                <a:ext cx="179" cy="73"/>
              </a:xfrm>
              <a:custGeom>
                <a:avLst/>
                <a:gdLst>
                  <a:gd name="T0" fmla="*/ 6 w 171"/>
                  <a:gd name="T1" fmla="*/ 17 h 70"/>
                  <a:gd name="T2" fmla="*/ 0 w 171"/>
                  <a:gd name="T3" fmla="*/ 5 h 70"/>
                  <a:gd name="T4" fmla="*/ 8 w 171"/>
                  <a:gd name="T5" fmla="*/ 1 h 70"/>
                  <a:gd name="T6" fmla="*/ 19 w 171"/>
                  <a:gd name="T7" fmla="*/ 0 h 70"/>
                  <a:gd name="T8" fmla="*/ 28 w 171"/>
                  <a:gd name="T9" fmla="*/ 0 h 70"/>
                  <a:gd name="T10" fmla="*/ 38 w 171"/>
                  <a:gd name="T11" fmla="*/ 1 h 70"/>
                  <a:gd name="T12" fmla="*/ 47 w 171"/>
                  <a:gd name="T13" fmla="*/ 4 h 70"/>
                  <a:gd name="T14" fmla="*/ 54 w 171"/>
                  <a:gd name="T15" fmla="*/ 6 h 70"/>
                  <a:gd name="T16" fmla="*/ 70 w 171"/>
                  <a:gd name="T17" fmla="*/ 15 h 70"/>
                  <a:gd name="T18" fmla="*/ 102 w 171"/>
                  <a:gd name="T19" fmla="*/ 27 h 70"/>
                  <a:gd name="T20" fmla="*/ 131 w 171"/>
                  <a:gd name="T21" fmla="*/ 42 h 70"/>
                  <a:gd name="T22" fmla="*/ 138 w 171"/>
                  <a:gd name="T23" fmla="*/ 46 h 70"/>
                  <a:gd name="T24" fmla="*/ 144 w 171"/>
                  <a:gd name="T25" fmla="*/ 49 h 70"/>
                  <a:gd name="T26" fmla="*/ 155 w 171"/>
                  <a:gd name="T27" fmla="*/ 59 h 70"/>
                  <a:gd name="T28" fmla="*/ 161 w 171"/>
                  <a:gd name="T29" fmla="*/ 65 h 70"/>
                  <a:gd name="T30" fmla="*/ 166 w 171"/>
                  <a:gd name="T31" fmla="*/ 69 h 70"/>
                  <a:gd name="T32" fmla="*/ 173 w 171"/>
                  <a:gd name="T33" fmla="*/ 70 h 70"/>
                  <a:gd name="T34" fmla="*/ 179 w 171"/>
                  <a:gd name="T35" fmla="*/ 70 h 70"/>
                  <a:gd name="T36" fmla="*/ 177 w 171"/>
                  <a:gd name="T37" fmla="*/ 73 h 70"/>
                  <a:gd name="T38" fmla="*/ 173 w 171"/>
                  <a:gd name="T39" fmla="*/ 73 h 70"/>
                  <a:gd name="T40" fmla="*/ 169 w 171"/>
                  <a:gd name="T41" fmla="*/ 73 h 70"/>
                  <a:gd name="T42" fmla="*/ 165 w 171"/>
                  <a:gd name="T43" fmla="*/ 71 h 70"/>
                  <a:gd name="T44" fmla="*/ 157 w 171"/>
                  <a:gd name="T45" fmla="*/ 68 h 70"/>
                  <a:gd name="T46" fmla="*/ 151 w 171"/>
                  <a:gd name="T47" fmla="*/ 65 h 70"/>
                  <a:gd name="T48" fmla="*/ 138 w 171"/>
                  <a:gd name="T49" fmla="*/ 58 h 70"/>
                  <a:gd name="T50" fmla="*/ 124 w 171"/>
                  <a:gd name="T51" fmla="*/ 52 h 70"/>
                  <a:gd name="T52" fmla="*/ 93 w 171"/>
                  <a:gd name="T53" fmla="*/ 39 h 70"/>
                  <a:gd name="T54" fmla="*/ 64 w 171"/>
                  <a:gd name="T55" fmla="*/ 25 h 70"/>
                  <a:gd name="T56" fmla="*/ 48 w 171"/>
                  <a:gd name="T57" fmla="*/ 18 h 70"/>
                  <a:gd name="T58" fmla="*/ 33 w 171"/>
                  <a:gd name="T59" fmla="*/ 14 h 70"/>
                  <a:gd name="T60" fmla="*/ 27 w 171"/>
                  <a:gd name="T61" fmla="*/ 14 h 70"/>
                  <a:gd name="T62" fmla="*/ 21 w 171"/>
                  <a:gd name="T63" fmla="*/ 14 h 70"/>
                  <a:gd name="T64" fmla="*/ 13 w 171"/>
                  <a:gd name="T65" fmla="*/ 15 h 70"/>
                  <a:gd name="T66" fmla="*/ 6 w 171"/>
                  <a:gd name="T67" fmla="*/ 17 h 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1" h="70">
                    <a:moveTo>
                      <a:pt x="6" y="16"/>
                    </a:moveTo>
                    <a:lnTo>
                      <a:pt x="0" y="5"/>
                    </a:lnTo>
                    <a:lnTo>
                      <a:pt x="8" y="1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5" y="4"/>
                    </a:lnTo>
                    <a:lnTo>
                      <a:pt x="52" y="6"/>
                    </a:lnTo>
                    <a:lnTo>
                      <a:pt x="67" y="14"/>
                    </a:lnTo>
                    <a:lnTo>
                      <a:pt x="97" y="26"/>
                    </a:lnTo>
                    <a:lnTo>
                      <a:pt x="125" y="40"/>
                    </a:lnTo>
                    <a:lnTo>
                      <a:pt x="132" y="44"/>
                    </a:lnTo>
                    <a:lnTo>
                      <a:pt x="138" y="47"/>
                    </a:lnTo>
                    <a:lnTo>
                      <a:pt x="148" y="57"/>
                    </a:lnTo>
                    <a:lnTo>
                      <a:pt x="154" y="62"/>
                    </a:lnTo>
                    <a:lnTo>
                      <a:pt x="159" y="66"/>
                    </a:lnTo>
                    <a:lnTo>
                      <a:pt x="165" y="67"/>
                    </a:lnTo>
                    <a:lnTo>
                      <a:pt x="171" y="67"/>
                    </a:lnTo>
                    <a:lnTo>
                      <a:pt x="169" y="70"/>
                    </a:lnTo>
                    <a:lnTo>
                      <a:pt x="165" y="70"/>
                    </a:lnTo>
                    <a:lnTo>
                      <a:pt x="161" y="70"/>
                    </a:lnTo>
                    <a:lnTo>
                      <a:pt x="158" y="68"/>
                    </a:lnTo>
                    <a:lnTo>
                      <a:pt x="150" y="65"/>
                    </a:lnTo>
                    <a:lnTo>
                      <a:pt x="144" y="62"/>
                    </a:lnTo>
                    <a:lnTo>
                      <a:pt x="132" y="56"/>
                    </a:lnTo>
                    <a:lnTo>
                      <a:pt x="118" y="50"/>
                    </a:lnTo>
                    <a:lnTo>
                      <a:pt x="89" y="37"/>
                    </a:lnTo>
                    <a:lnTo>
                      <a:pt x="61" y="24"/>
                    </a:lnTo>
                    <a:lnTo>
                      <a:pt x="46" y="17"/>
                    </a:lnTo>
                    <a:lnTo>
                      <a:pt x="32" y="13"/>
                    </a:lnTo>
                    <a:lnTo>
                      <a:pt x="26" y="13"/>
                    </a:lnTo>
                    <a:lnTo>
                      <a:pt x="20" y="13"/>
                    </a:lnTo>
                    <a:lnTo>
                      <a:pt x="12" y="14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3" name="Freeform 2379"/>
              <p:cNvSpPr>
                <a:spLocks/>
              </p:cNvSpPr>
              <p:nvPr/>
            </p:nvSpPr>
            <p:spPr bwMode="auto">
              <a:xfrm>
                <a:off x="1615" y="2220"/>
                <a:ext cx="445" cy="90"/>
              </a:xfrm>
              <a:custGeom>
                <a:avLst/>
                <a:gdLst>
                  <a:gd name="T0" fmla="*/ 5 w 425"/>
                  <a:gd name="T1" fmla="*/ 22 h 86"/>
                  <a:gd name="T2" fmla="*/ 0 w 425"/>
                  <a:gd name="T3" fmla="*/ 10 h 86"/>
                  <a:gd name="T4" fmla="*/ 21 w 425"/>
                  <a:gd name="T5" fmla="*/ 4 h 86"/>
                  <a:gd name="T6" fmla="*/ 42 w 425"/>
                  <a:gd name="T7" fmla="*/ 0 h 86"/>
                  <a:gd name="T8" fmla="*/ 52 w 425"/>
                  <a:gd name="T9" fmla="*/ 0 h 86"/>
                  <a:gd name="T10" fmla="*/ 63 w 425"/>
                  <a:gd name="T11" fmla="*/ 0 h 86"/>
                  <a:gd name="T12" fmla="*/ 73 w 425"/>
                  <a:gd name="T13" fmla="*/ 1 h 86"/>
                  <a:gd name="T14" fmla="*/ 84 w 425"/>
                  <a:gd name="T15" fmla="*/ 3 h 86"/>
                  <a:gd name="T16" fmla="*/ 103 w 425"/>
                  <a:gd name="T17" fmla="*/ 10 h 86"/>
                  <a:gd name="T18" fmla="*/ 121 w 425"/>
                  <a:gd name="T19" fmla="*/ 19 h 86"/>
                  <a:gd name="T20" fmla="*/ 158 w 425"/>
                  <a:gd name="T21" fmla="*/ 36 h 86"/>
                  <a:gd name="T22" fmla="*/ 195 w 425"/>
                  <a:gd name="T23" fmla="*/ 51 h 86"/>
                  <a:gd name="T24" fmla="*/ 213 w 425"/>
                  <a:gd name="T25" fmla="*/ 58 h 86"/>
                  <a:gd name="T26" fmla="*/ 222 w 425"/>
                  <a:gd name="T27" fmla="*/ 60 h 86"/>
                  <a:gd name="T28" fmla="*/ 230 w 425"/>
                  <a:gd name="T29" fmla="*/ 60 h 86"/>
                  <a:gd name="T30" fmla="*/ 250 w 425"/>
                  <a:gd name="T31" fmla="*/ 62 h 86"/>
                  <a:gd name="T32" fmla="*/ 271 w 425"/>
                  <a:gd name="T33" fmla="*/ 64 h 86"/>
                  <a:gd name="T34" fmla="*/ 292 w 425"/>
                  <a:gd name="T35" fmla="*/ 67 h 86"/>
                  <a:gd name="T36" fmla="*/ 301 w 425"/>
                  <a:gd name="T37" fmla="*/ 69 h 86"/>
                  <a:gd name="T38" fmla="*/ 311 w 425"/>
                  <a:gd name="T39" fmla="*/ 73 h 86"/>
                  <a:gd name="T40" fmla="*/ 319 w 425"/>
                  <a:gd name="T41" fmla="*/ 75 h 86"/>
                  <a:gd name="T42" fmla="*/ 327 w 425"/>
                  <a:gd name="T43" fmla="*/ 78 h 86"/>
                  <a:gd name="T44" fmla="*/ 342 w 425"/>
                  <a:gd name="T45" fmla="*/ 81 h 86"/>
                  <a:gd name="T46" fmla="*/ 359 w 425"/>
                  <a:gd name="T47" fmla="*/ 81 h 86"/>
                  <a:gd name="T48" fmla="*/ 377 w 425"/>
                  <a:gd name="T49" fmla="*/ 80 h 86"/>
                  <a:gd name="T50" fmla="*/ 411 w 425"/>
                  <a:gd name="T51" fmla="*/ 75 h 86"/>
                  <a:gd name="T52" fmla="*/ 428 w 425"/>
                  <a:gd name="T53" fmla="*/ 74 h 86"/>
                  <a:gd name="T54" fmla="*/ 445 w 425"/>
                  <a:gd name="T55" fmla="*/ 75 h 86"/>
                  <a:gd name="T56" fmla="*/ 428 w 425"/>
                  <a:gd name="T57" fmla="*/ 77 h 86"/>
                  <a:gd name="T58" fmla="*/ 410 w 425"/>
                  <a:gd name="T59" fmla="*/ 80 h 86"/>
                  <a:gd name="T60" fmla="*/ 375 w 425"/>
                  <a:gd name="T61" fmla="*/ 86 h 86"/>
                  <a:gd name="T62" fmla="*/ 357 w 425"/>
                  <a:gd name="T63" fmla="*/ 89 h 86"/>
                  <a:gd name="T64" fmla="*/ 339 w 425"/>
                  <a:gd name="T65" fmla="*/ 90 h 86"/>
                  <a:gd name="T66" fmla="*/ 321 w 425"/>
                  <a:gd name="T67" fmla="*/ 89 h 86"/>
                  <a:gd name="T68" fmla="*/ 313 w 425"/>
                  <a:gd name="T69" fmla="*/ 88 h 86"/>
                  <a:gd name="T70" fmla="*/ 303 w 425"/>
                  <a:gd name="T71" fmla="*/ 84 h 86"/>
                  <a:gd name="T72" fmla="*/ 293 w 425"/>
                  <a:gd name="T73" fmla="*/ 81 h 86"/>
                  <a:gd name="T74" fmla="*/ 284 w 425"/>
                  <a:gd name="T75" fmla="*/ 78 h 86"/>
                  <a:gd name="T76" fmla="*/ 266 w 425"/>
                  <a:gd name="T77" fmla="*/ 75 h 86"/>
                  <a:gd name="T78" fmla="*/ 225 w 425"/>
                  <a:gd name="T79" fmla="*/ 73 h 86"/>
                  <a:gd name="T80" fmla="*/ 217 w 425"/>
                  <a:gd name="T81" fmla="*/ 72 h 86"/>
                  <a:gd name="T82" fmla="*/ 206 w 425"/>
                  <a:gd name="T83" fmla="*/ 69 h 86"/>
                  <a:gd name="T84" fmla="*/ 186 w 425"/>
                  <a:gd name="T85" fmla="*/ 62 h 86"/>
                  <a:gd name="T86" fmla="*/ 150 w 425"/>
                  <a:gd name="T87" fmla="*/ 46 h 86"/>
                  <a:gd name="T88" fmla="*/ 115 w 425"/>
                  <a:gd name="T89" fmla="*/ 29 h 86"/>
                  <a:gd name="T90" fmla="*/ 96 w 425"/>
                  <a:gd name="T91" fmla="*/ 21 h 86"/>
                  <a:gd name="T92" fmla="*/ 79 w 425"/>
                  <a:gd name="T93" fmla="*/ 16 h 86"/>
                  <a:gd name="T94" fmla="*/ 70 w 425"/>
                  <a:gd name="T95" fmla="*/ 15 h 86"/>
                  <a:gd name="T96" fmla="*/ 62 w 425"/>
                  <a:gd name="T97" fmla="*/ 14 h 86"/>
                  <a:gd name="T98" fmla="*/ 42 w 425"/>
                  <a:gd name="T99" fmla="*/ 14 h 86"/>
                  <a:gd name="T100" fmla="*/ 24 w 425"/>
                  <a:gd name="T101" fmla="*/ 17 h 86"/>
                  <a:gd name="T102" fmla="*/ 5 w 425"/>
                  <a:gd name="T103" fmla="*/ 22 h 8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25" h="86">
                    <a:moveTo>
                      <a:pt x="5" y="21"/>
                    </a:moveTo>
                    <a:lnTo>
                      <a:pt x="0" y="10"/>
                    </a:lnTo>
                    <a:lnTo>
                      <a:pt x="20" y="4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80" y="3"/>
                    </a:lnTo>
                    <a:lnTo>
                      <a:pt x="98" y="10"/>
                    </a:lnTo>
                    <a:lnTo>
                      <a:pt x="116" y="18"/>
                    </a:lnTo>
                    <a:lnTo>
                      <a:pt x="151" y="34"/>
                    </a:lnTo>
                    <a:lnTo>
                      <a:pt x="186" y="49"/>
                    </a:lnTo>
                    <a:lnTo>
                      <a:pt x="203" y="55"/>
                    </a:lnTo>
                    <a:lnTo>
                      <a:pt x="212" y="57"/>
                    </a:lnTo>
                    <a:lnTo>
                      <a:pt x="220" y="57"/>
                    </a:lnTo>
                    <a:lnTo>
                      <a:pt x="239" y="59"/>
                    </a:lnTo>
                    <a:lnTo>
                      <a:pt x="259" y="61"/>
                    </a:lnTo>
                    <a:lnTo>
                      <a:pt x="279" y="64"/>
                    </a:lnTo>
                    <a:lnTo>
                      <a:pt x="287" y="66"/>
                    </a:lnTo>
                    <a:lnTo>
                      <a:pt x="297" y="70"/>
                    </a:lnTo>
                    <a:lnTo>
                      <a:pt x="305" y="72"/>
                    </a:lnTo>
                    <a:lnTo>
                      <a:pt x="312" y="75"/>
                    </a:lnTo>
                    <a:lnTo>
                      <a:pt x="327" y="77"/>
                    </a:lnTo>
                    <a:lnTo>
                      <a:pt x="343" y="77"/>
                    </a:lnTo>
                    <a:lnTo>
                      <a:pt x="360" y="76"/>
                    </a:lnTo>
                    <a:lnTo>
                      <a:pt x="393" y="72"/>
                    </a:lnTo>
                    <a:lnTo>
                      <a:pt x="409" y="71"/>
                    </a:lnTo>
                    <a:lnTo>
                      <a:pt x="425" y="72"/>
                    </a:lnTo>
                    <a:lnTo>
                      <a:pt x="409" y="74"/>
                    </a:lnTo>
                    <a:lnTo>
                      <a:pt x="392" y="76"/>
                    </a:lnTo>
                    <a:lnTo>
                      <a:pt x="358" y="82"/>
                    </a:lnTo>
                    <a:lnTo>
                      <a:pt x="341" y="85"/>
                    </a:lnTo>
                    <a:lnTo>
                      <a:pt x="324" y="86"/>
                    </a:lnTo>
                    <a:lnTo>
                      <a:pt x="307" y="85"/>
                    </a:lnTo>
                    <a:lnTo>
                      <a:pt x="299" y="84"/>
                    </a:lnTo>
                    <a:lnTo>
                      <a:pt x="289" y="80"/>
                    </a:lnTo>
                    <a:lnTo>
                      <a:pt x="280" y="77"/>
                    </a:lnTo>
                    <a:lnTo>
                      <a:pt x="271" y="75"/>
                    </a:lnTo>
                    <a:lnTo>
                      <a:pt x="254" y="72"/>
                    </a:lnTo>
                    <a:lnTo>
                      <a:pt x="215" y="70"/>
                    </a:lnTo>
                    <a:lnTo>
                      <a:pt x="207" y="69"/>
                    </a:lnTo>
                    <a:lnTo>
                      <a:pt x="197" y="66"/>
                    </a:lnTo>
                    <a:lnTo>
                      <a:pt x="178" y="59"/>
                    </a:lnTo>
                    <a:lnTo>
                      <a:pt x="143" y="44"/>
                    </a:lnTo>
                    <a:lnTo>
                      <a:pt x="110" y="28"/>
                    </a:lnTo>
                    <a:lnTo>
                      <a:pt x="92" y="20"/>
                    </a:lnTo>
                    <a:lnTo>
                      <a:pt x="75" y="15"/>
                    </a:lnTo>
                    <a:lnTo>
                      <a:pt x="67" y="14"/>
                    </a:lnTo>
                    <a:lnTo>
                      <a:pt x="59" y="13"/>
                    </a:lnTo>
                    <a:lnTo>
                      <a:pt x="40" y="13"/>
                    </a:lnTo>
                    <a:lnTo>
                      <a:pt x="23" y="16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4" name="Freeform 2380"/>
              <p:cNvSpPr>
                <a:spLocks/>
              </p:cNvSpPr>
              <p:nvPr/>
            </p:nvSpPr>
            <p:spPr bwMode="auto">
              <a:xfrm>
                <a:off x="2046" y="2272"/>
                <a:ext cx="111" cy="34"/>
              </a:xfrm>
              <a:custGeom>
                <a:avLst/>
                <a:gdLst>
                  <a:gd name="T0" fmla="*/ 111 w 106"/>
                  <a:gd name="T1" fmla="*/ 0 h 32"/>
                  <a:gd name="T2" fmla="*/ 110 w 106"/>
                  <a:gd name="T3" fmla="*/ 13 h 32"/>
                  <a:gd name="T4" fmla="*/ 101 w 106"/>
                  <a:gd name="T5" fmla="*/ 13 h 32"/>
                  <a:gd name="T6" fmla="*/ 91 w 106"/>
                  <a:gd name="T7" fmla="*/ 15 h 32"/>
                  <a:gd name="T8" fmla="*/ 72 w 106"/>
                  <a:gd name="T9" fmla="*/ 17 h 32"/>
                  <a:gd name="T10" fmla="*/ 54 w 106"/>
                  <a:gd name="T11" fmla="*/ 23 h 32"/>
                  <a:gd name="T12" fmla="*/ 35 w 106"/>
                  <a:gd name="T13" fmla="*/ 31 h 32"/>
                  <a:gd name="T14" fmla="*/ 0 w 106"/>
                  <a:gd name="T15" fmla="*/ 34 h 32"/>
                  <a:gd name="T16" fmla="*/ 32 w 106"/>
                  <a:gd name="T17" fmla="*/ 18 h 32"/>
                  <a:gd name="T18" fmla="*/ 50 w 106"/>
                  <a:gd name="T19" fmla="*/ 11 h 32"/>
                  <a:gd name="T20" fmla="*/ 70 w 106"/>
                  <a:gd name="T21" fmla="*/ 5 h 32"/>
                  <a:gd name="T22" fmla="*/ 91 w 106"/>
                  <a:gd name="T23" fmla="*/ 1 h 32"/>
                  <a:gd name="T24" fmla="*/ 101 w 106"/>
                  <a:gd name="T25" fmla="*/ 0 h 32"/>
                  <a:gd name="T26" fmla="*/ 111 w 106"/>
                  <a:gd name="T27" fmla="*/ 0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6" h="32">
                    <a:moveTo>
                      <a:pt x="106" y="0"/>
                    </a:moveTo>
                    <a:lnTo>
                      <a:pt x="105" y="12"/>
                    </a:lnTo>
                    <a:lnTo>
                      <a:pt x="96" y="12"/>
                    </a:lnTo>
                    <a:lnTo>
                      <a:pt x="87" y="14"/>
                    </a:lnTo>
                    <a:lnTo>
                      <a:pt x="69" y="16"/>
                    </a:lnTo>
                    <a:lnTo>
                      <a:pt x="52" y="22"/>
                    </a:lnTo>
                    <a:lnTo>
                      <a:pt x="33" y="29"/>
                    </a:lnTo>
                    <a:lnTo>
                      <a:pt x="0" y="32"/>
                    </a:lnTo>
                    <a:lnTo>
                      <a:pt x="31" y="17"/>
                    </a:lnTo>
                    <a:lnTo>
                      <a:pt x="48" y="10"/>
                    </a:lnTo>
                    <a:lnTo>
                      <a:pt x="67" y="5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5" name="Freeform 2381"/>
              <p:cNvSpPr>
                <a:spLocks/>
              </p:cNvSpPr>
              <p:nvPr/>
            </p:nvSpPr>
            <p:spPr bwMode="auto">
              <a:xfrm>
                <a:off x="1941" y="2305"/>
                <a:ext cx="89" cy="21"/>
              </a:xfrm>
              <a:custGeom>
                <a:avLst/>
                <a:gdLst>
                  <a:gd name="T0" fmla="*/ 85 w 85"/>
                  <a:gd name="T1" fmla="*/ 0 h 20"/>
                  <a:gd name="T2" fmla="*/ 89 w 85"/>
                  <a:gd name="T3" fmla="*/ 12 h 20"/>
                  <a:gd name="T4" fmla="*/ 73 w 85"/>
                  <a:gd name="T5" fmla="*/ 17 h 20"/>
                  <a:gd name="T6" fmla="*/ 58 w 85"/>
                  <a:gd name="T7" fmla="*/ 20 h 20"/>
                  <a:gd name="T8" fmla="*/ 42 w 85"/>
                  <a:gd name="T9" fmla="*/ 21 h 20"/>
                  <a:gd name="T10" fmla="*/ 26 w 85"/>
                  <a:gd name="T11" fmla="*/ 21 h 20"/>
                  <a:gd name="T12" fmla="*/ 14 w 85"/>
                  <a:gd name="T13" fmla="*/ 16 h 20"/>
                  <a:gd name="T14" fmla="*/ 0 w 85"/>
                  <a:gd name="T15" fmla="*/ 9 h 20"/>
                  <a:gd name="T16" fmla="*/ 15 w 85"/>
                  <a:gd name="T17" fmla="*/ 9 h 20"/>
                  <a:gd name="T18" fmla="*/ 27 w 85"/>
                  <a:gd name="T19" fmla="*/ 7 h 20"/>
                  <a:gd name="T20" fmla="*/ 42 w 85"/>
                  <a:gd name="T21" fmla="*/ 7 h 20"/>
                  <a:gd name="T22" fmla="*/ 57 w 85"/>
                  <a:gd name="T23" fmla="*/ 6 h 20"/>
                  <a:gd name="T24" fmla="*/ 70 w 85"/>
                  <a:gd name="T25" fmla="*/ 4 h 20"/>
                  <a:gd name="T26" fmla="*/ 85 w 85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5" h="20">
                    <a:moveTo>
                      <a:pt x="81" y="0"/>
                    </a:moveTo>
                    <a:lnTo>
                      <a:pt x="85" y="11"/>
                    </a:lnTo>
                    <a:lnTo>
                      <a:pt x="70" y="16"/>
                    </a:lnTo>
                    <a:lnTo>
                      <a:pt x="55" y="19"/>
                    </a:lnTo>
                    <a:lnTo>
                      <a:pt x="40" y="20"/>
                    </a:lnTo>
                    <a:lnTo>
                      <a:pt x="25" y="20"/>
                    </a:lnTo>
                    <a:lnTo>
                      <a:pt x="13" y="15"/>
                    </a:lnTo>
                    <a:lnTo>
                      <a:pt x="0" y="9"/>
                    </a:lnTo>
                    <a:lnTo>
                      <a:pt x="14" y="9"/>
                    </a:lnTo>
                    <a:lnTo>
                      <a:pt x="26" y="7"/>
                    </a:lnTo>
                    <a:lnTo>
                      <a:pt x="40" y="7"/>
                    </a:lnTo>
                    <a:lnTo>
                      <a:pt x="54" y="6"/>
                    </a:lnTo>
                    <a:lnTo>
                      <a:pt x="67" y="4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6" name="Freeform 2382"/>
              <p:cNvSpPr>
                <a:spLocks/>
              </p:cNvSpPr>
              <p:nvPr/>
            </p:nvSpPr>
            <p:spPr bwMode="auto">
              <a:xfrm>
                <a:off x="1911" y="2310"/>
                <a:ext cx="20" cy="14"/>
              </a:xfrm>
              <a:custGeom>
                <a:avLst/>
                <a:gdLst>
                  <a:gd name="T0" fmla="*/ 20 w 19"/>
                  <a:gd name="T1" fmla="*/ 1 h 14"/>
                  <a:gd name="T2" fmla="*/ 20 w 19"/>
                  <a:gd name="T3" fmla="*/ 14 h 14"/>
                  <a:gd name="T4" fmla="*/ 5 w 19"/>
                  <a:gd name="T5" fmla="*/ 12 h 14"/>
                  <a:gd name="T6" fmla="*/ 0 w 19"/>
                  <a:gd name="T7" fmla="*/ 5 h 14"/>
                  <a:gd name="T8" fmla="*/ 7 w 19"/>
                  <a:gd name="T9" fmla="*/ 0 h 14"/>
                  <a:gd name="T10" fmla="*/ 20 w 1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19" y="1"/>
                    </a:moveTo>
                    <a:lnTo>
                      <a:pt x="19" y="14"/>
                    </a:lnTo>
                    <a:lnTo>
                      <a:pt x="5" y="12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7" name="Freeform 2383"/>
              <p:cNvSpPr>
                <a:spLocks/>
              </p:cNvSpPr>
              <p:nvPr/>
            </p:nvSpPr>
            <p:spPr bwMode="auto">
              <a:xfrm>
                <a:off x="1624" y="2239"/>
                <a:ext cx="272" cy="82"/>
              </a:xfrm>
              <a:custGeom>
                <a:avLst/>
                <a:gdLst>
                  <a:gd name="T0" fmla="*/ 272 w 260"/>
                  <a:gd name="T1" fmla="*/ 71 h 79"/>
                  <a:gd name="T2" fmla="*/ 268 w 260"/>
                  <a:gd name="T3" fmla="*/ 82 h 79"/>
                  <a:gd name="T4" fmla="*/ 221 w 260"/>
                  <a:gd name="T5" fmla="*/ 70 h 79"/>
                  <a:gd name="T6" fmla="*/ 173 w 260"/>
                  <a:gd name="T7" fmla="*/ 54 h 79"/>
                  <a:gd name="T8" fmla="*/ 126 w 260"/>
                  <a:gd name="T9" fmla="*/ 37 h 79"/>
                  <a:gd name="T10" fmla="*/ 80 w 260"/>
                  <a:gd name="T11" fmla="*/ 21 h 79"/>
                  <a:gd name="T12" fmla="*/ 75 w 260"/>
                  <a:gd name="T13" fmla="*/ 17 h 79"/>
                  <a:gd name="T14" fmla="*/ 71 w 260"/>
                  <a:gd name="T15" fmla="*/ 13 h 79"/>
                  <a:gd name="T16" fmla="*/ 62 w 260"/>
                  <a:gd name="T17" fmla="*/ 10 h 79"/>
                  <a:gd name="T18" fmla="*/ 51 w 260"/>
                  <a:gd name="T19" fmla="*/ 8 h 79"/>
                  <a:gd name="T20" fmla="*/ 43 w 260"/>
                  <a:gd name="T21" fmla="*/ 8 h 79"/>
                  <a:gd name="T22" fmla="*/ 22 w 260"/>
                  <a:gd name="T23" fmla="*/ 12 h 79"/>
                  <a:gd name="T24" fmla="*/ 12 w 260"/>
                  <a:gd name="T25" fmla="*/ 13 h 79"/>
                  <a:gd name="T26" fmla="*/ 0 w 260"/>
                  <a:gd name="T27" fmla="*/ 16 h 79"/>
                  <a:gd name="T28" fmla="*/ 12 w 260"/>
                  <a:gd name="T29" fmla="*/ 12 h 79"/>
                  <a:gd name="T30" fmla="*/ 22 w 260"/>
                  <a:gd name="T31" fmla="*/ 10 h 79"/>
                  <a:gd name="T32" fmla="*/ 43 w 260"/>
                  <a:gd name="T33" fmla="*/ 2 h 79"/>
                  <a:gd name="T34" fmla="*/ 48 w 260"/>
                  <a:gd name="T35" fmla="*/ 1 h 79"/>
                  <a:gd name="T36" fmla="*/ 54 w 260"/>
                  <a:gd name="T37" fmla="*/ 0 h 79"/>
                  <a:gd name="T38" fmla="*/ 61 w 260"/>
                  <a:gd name="T39" fmla="*/ 1 h 79"/>
                  <a:gd name="T40" fmla="*/ 66 w 260"/>
                  <a:gd name="T41" fmla="*/ 1 h 79"/>
                  <a:gd name="T42" fmla="*/ 77 w 260"/>
                  <a:gd name="T43" fmla="*/ 5 h 79"/>
                  <a:gd name="T44" fmla="*/ 88 w 260"/>
                  <a:gd name="T45" fmla="*/ 10 h 79"/>
                  <a:gd name="T46" fmla="*/ 179 w 260"/>
                  <a:gd name="T47" fmla="*/ 43 h 79"/>
                  <a:gd name="T48" fmla="*/ 225 w 260"/>
                  <a:gd name="T49" fmla="*/ 58 h 79"/>
                  <a:gd name="T50" fmla="*/ 272 w 260"/>
                  <a:gd name="T51" fmla="*/ 71 h 7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60" h="79">
                    <a:moveTo>
                      <a:pt x="260" y="68"/>
                    </a:moveTo>
                    <a:lnTo>
                      <a:pt x="256" y="79"/>
                    </a:lnTo>
                    <a:lnTo>
                      <a:pt x="211" y="67"/>
                    </a:lnTo>
                    <a:lnTo>
                      <a:pt x="165" y="52"/>
                    </a:lnTo>
                    <a:lnTo>
                      <a:pt x="120" y="36"/>
                    </a:lnTo>
                    <a:lnTo>
                      <a:pt x="76" y="20"/>
                    </a:lnTo>
                    <a:lnTo>
                      <a:pt x="72" y="16"/>
                    </a:lnTo>
                    <a:lnTo>
                      <a:pt x="68" y="13"/>
                    </a:lnTo>
                    <a:lnTo>
                      <a:pt x="59" y="10"/>
                    </a:lnTo>
                    <a:lnTo>
                      <a:pt x="49" y="8"/>
                    </a:lnTo>
                    <a:lnTo>
                      <a:pt x="41" y="8"/>
                    </a:lnTo>
                    <a:lnTo>
                      <a:pt x="21" y="12"/>
                    </a:lnTo>
                    <a:lnTo>
                      <a:pt x="11" y="13"/>
                    </a:lnTo>
                    <a:lnTo>
                      <a:pt x="0" y="15"/>
                    </a:lnTo>
                    <a:lnTo>
                      <a:pt x="11" y="12"/>
                    </a:lnTo>
                    <a:lnTo>
                      <a:pt x="21" y="10"/>
                    </a:lnTo>
                    <a:lnTo>
                      <a:pt x="41" y="2"/>
                    </a:lnTo>
                    <a:lnTo>
                      <a:pt x="46" y="1"/>
                    </a:lnTo>
                    <a:lnTo>
                      <a:pt x="52" y="0"/>
                    </a:lnTo>
                    <a:lnTo>
                      <a:pt x="58" y="1"/>
                    </a:lnTo>
                    <a:lnTo>
                      <a:pt x="63" y="1"/>
                    </a:lnTo>
                    <a:lnTo>
                      <a:pt x="74" y="5"/>
                    </a:lnTo>
                    <a:lnTo>
                      <a:pt x="84" y="10"/>
                    </a:lnTo>
                    <a:lnTo>
                      <a:pt x="171" y="41"/>
                    </a:lnTo>
                    <a:lnTo>
                      <a:pt x="215" y="56"/>
                    </a:lnTo>
                    <a:lnTo>
                      <a:pt x="260" y="68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8" name="Freeform 2384"/>
              <p:cNvSpPr>
                <a:spLocks/>
              </p:cNvSpPr>
              <p:nvPr/>
            </p:nvSpPr>
            <p:spPr bwMode="auto">
              <a:xfrm>
                <a:off x="1641" y="2258"/>
                <a:ext cx="502" cy="80"/>
              </a:xfrm>
              <a:custGeom>
                <a:avLst/>
                <a:gdLst>
                  <a:gd name="T0" fmla="*/ 2 w 480"/>
                  <a:gd name="T1" fmla="*/ 14 h 77"/>
                  <a:gd name="T2" fmla="*/ 0 w 480"/>
                  <a:gd name="T3" fmla="*/ 0 h 77"/>
                  <a:gd name="T4" fmla="*/ 12 w 480"/>
                  <a:gd name="T5" fmla="*/ 0 h 77"/>
                  <a:gd name="T6" fmla="*/ 25 w 480"/>
                  <a:gd name="T7" fmla="*/ 0 h 77"/>
                  <a:gd name="T8" fmla="*/ 35 w 480"/>
                  <a:gd name="T9" fmla="*/ 2 h 77"/>
                  <a:gd name="T10" fmla="*/ 47 w 480"/>
                  <a:gd name="T11" fmla="*/ 4 h 77"/>
                  <a:gd name="T12" fmla="*/ 69 w 480"/>
                  <a:gd name="T13" fmla="*/ 10 h 77"/>
                  <a:gd name="T14" fmla="*/ 90 w 480"/>
                  <a:gd name="T15" fmla="*/ 19 h 77"/>
                  <a:gd name="T16" fmla="*/ 176 w 480"/>
                  <a:gd name="T17" fmla="*/ 47 h 77"/>
                  <a:gd name="T18" fmla="*/ 197 w 480"/>
                  <a:gd name="T19" fmla="*/ 53 h 77"/>
                  <a:gd name="T20" fmla="*/ 218 w 480"/>
                  <a:gd name="T21" fmla="*/ 59 h 77"/>
                  <a:gd name="T22" fmla="*/ 237 w 480"/>
                  <a:gd name="T23" fmla="*/ 63 h 77"/>
                  <a:gd name="T24" fmla="*/ 260 w 480"/>
                  <a:gd name="T25" fmla="*/ 66 h 77"/>
                  <a:gd name="T26" fmla="*/ 282 w 480"/>
                  <a:gd name="T27" fmla="*/ 68 h 77"/>
                  <a:gd name="T28" fmla="*/ 294 w 480"/>
                  <a:gd name="T29" fmla="*/ 69 h 77"/>
                  <a:gd name="T30" fmla="*/ 303 w 480"/>
                  <a:gd name="T31" fmla="*/ 69 h 77"/>
                  <a:gd name="T32" fmla="*/ 325 w 480"/>
                  <a:gd name="T33" fmla="*/ 64 h 77"/>
                  <a:gd name="T34" fmla="*/ 347 w 480"/>
                  <a:gd name="T35" fmla="*/ 62 h 77"/>
                  <a:gd name="T36" fmla="*/ 368 w 480"/>
                  <a:gd name="T37" fmla="*/ 61 h 77"/>
                  <a:gd name="T38" fmla="*/ 387 w 480"/>
                  <a:gd name="T39" fmla="*/ 62 h 77"/>
                  <a:gd name="T40" fmla="*/ 406 w 480"/>
                  <a:gd name="T41" fmla="*/ 62 h 77"/>
                  <a:gd name="T42" fmla="*/ 425 w 480"/>
                  <a:gd name="T43" fmla="*/ 61 h 77"/>
                  <a:gd name="T44" fmla="*/ 443 w 480"/>
                  <a:gd name="T45" fmla="*/ 58 h 77"/>
                  <a:gd name="T46" fmla="*/ 462 w 480"/>
                  <a:gd name="T47" fmla="*/ 54 h 77"/>
                  <a:gd name="T48" fmla="*/ 482 w 480"/>
                  <a:gd name="T49" fmla="*/ 51 h 77"/>
                  <a:gd name="T50" fmla="*/ 502 w 480"/>
                  <a:gd name="T51" fmla="*/ 50 h 77"/>
                  <a:gd name="T52" fmla="*/ 481 w 480"/>
                  <a:gd name="T53" fmla="*/ 53 h 77"/>
                  <a:gd name="T54" fmla="*/ 462 w 480"/>
                  <a:gd name="T55" fmla="*/ 58 h 77"/>
                  <a:gd name="T56" fmla="*/ 443 w 480"/>
                  <a:gd name="T57" fmla="*/ 63 h 77"/>
                  <a:gd name="T58" fmla="*/ 424 w 480"/>
                  <a:gd name="T59" fmla="*/ 68 h 77"/>
                  <a:gd name="T60" fmla="*/ 403 w 480"/>
                  <a:gd name="T61" fmla="*/ 70 h 77"/>
                  <a:gd name="T62" fmla="*/ 384 w 480"/>
                  <a:gd name="T63" fmla="*/ 72 h 77"/>
                  <a:gd name="T64" fmla="*/ 364 w 480"/>
                  <a:gd name="T65" fmla="*/ 73 h 77"/>
                  <a:gd name="T66" fmla="*/ 344 w 480"/>
                  <a:gd name="T67" fmla="*/ 75 h 77"/>
                  <a:gd name="T68" fmla="*/ 321 w 480"/>
                  <a:gd name="T69" fmla="*/ 79 h 77"/>
                  <a:gd name="T70" fmla="*/ 299 w 480"/>
                  <a:gd name="T71" fmla="*/ 80 h 77"/>
                  <a:gd name="T72" fmla="*/ 277 w 480"/>
                  <a:gd name="T73" fmla="*/ 80 h 77"/>
                  <a:gd name="T74" fmla="*/ 255 w 480"/>
                  <a:gd name="T75" fmla="*/ 78 h 77"/>
                  <a:gd name="T76" fmla="*/ 232 w 480"/>
                  <a:gd name="T77" fmla="*/ 75 h 77"/>
                  <a:gd name="T78" fmla="*/ 212 w 480"/>
                  <a:gd name="T79" fmla="*/ 70 h 77"/>
                  <a:gd name="T80" fmla="*/ 189 w 480"/>
                  <a:gd name="T81" fmla="*/ 63 h 77"/>
                  <a:gd name="T82" fmla="*/ 169 w 480"/>
                  <a:gd name="T83" fmla="*/ 57 h 77"/>
                  <a:gd name="T84" fmla="*/ 126 w 480"/>
                  <a:gd name="T85" fmla="*/ 43 h 77"/>
                  <a:gd name="T86" fmla="*/ 85 w 480"/>
                  <a:gd name="T87" fmla="*/ 30 h 77"/>
                  <a:gd name="T88" fmla="*/ 64 w 480"/>
                  <a:gd name="T89" fmla="*/ 24 h 77"/>
                  <a:gd name="T90" fmla="*/ 43 w 480"/>
                  <a:gd name="T91" fmla="*/ 20 h 77"/>
                  <a:gd name="T92" fmla="*/ 22 w 480"/>
                  <a:gd name="T93" fmla="*/ 16 h 77"/>
                  <a:gd name="T94" fmla="*/ 2 w 480"/>
                  <a:gd name="T95" fmla="*/ 14 h 7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80" h="77">
                    <a:moveTo>
                      <a:pt x="2" y="13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5" y="4"/>
                    </a:lnTo>
                    <a:lnTo>
                      <a:pt x="66" y="10"/>
                    </a:lnTo>
                    <a:lnTo>
                      <a:pt x="86" y="18"/>
                    </a:lnTo>
                    <a:lnTo>
                      <a:pt x="168" y="45"/>
                    </a:lnTo>
                    <a:lnTo>
                      <a:pt x="188" y="51"/>
                    </a:lnTo>
                    <a:lnTo>
                      <a:pt x="208" y="57"/>
                    </a:lnTo>
                    <a:lnTo>
                      <a:pt x="227" y="61"/>
                    </a:lnTo>
                    <a:lnTo>
                      <a:pt x="249" y="64"/>
                    </a:lnTo>
                    <a:lnTo>
                      <a:pt x="270" y="65"/>
                    </a:lnTo>
                    <a:lnTo>
                      <a:pt x="281" y="66"/>
                    </a:lnTo>
                    <a:lnTo>
                      <a:pt x="290" y="66"/>
                    </a:lnTo>
                    <a:lnTo>
                      <a:pt x="311" y="62"/>
                    </a:lnTo>
                    <a:lnTo>
                      <a:pt x="332" y="60"/>
                    </a:lnTo>
                    <a:lnTo>
                      <a:pt x="352" y="59"/>
                    </a:lnTo>
                    <a:lnTo>
                      <a:pt x="370" y="60"/>
                    </a:lnTo>
                    <a:lnTo>
                      <a:pt x="388" y="60"/>
                    </a:lnTo>
                    <a:lnTo>
                      <a:pt x="406" y="59"/>
                    </a:lnTo>
                    <a:lnTo>
                      <a:pt x="424" y="56"/>
                    </a:lnTo>
                    <a:lnTo>
                      <a:pt x="442" y="52"/>
                    </a:lnTo>
                    <a:lnTo>
                      <a:pt x="461" y="49"/>
                    </a:lnTo>
                    <a:lnTo>
                      <a:pt x="480" y="48"/>
                    </a:lnTo>
                    <a:lnTo>
                      <a:pt x="460" y="51"/>
                    </a:lnTo>
                    <a:lnTo>
                      <a:pt x="442" y="56"/>
                    </a:lnTo>
                    <a:lnTo>
                      <a:pt x="424" y="61"/>
                    </a:lnTo>
                    <a:lnTo>
                      <a:pt x="405" y="65"/>
                    </a:lnTo>
                    <a:lnTo>
                      <a:pt x="385" y="67"/>
                    </a:lnTo>
                    <a:lnTo>
                      <a:pt x="367" y="69"/>
                    </a:lnTo>
                    <a:lnTo>
                      <a:pt x="348" y="70"/>
                    </a:lnTo>
                    <a:lnTo>
                      <a:pt x="329" y="72"/>
                    </a:lnTo>
                    <a:lnTo>
                      <a:pt x="307" y="76"/>
                    </a:lnTo>
                    <a:lnTo>
                      <a:pt x="286" y="77"/>
                    </a:lnTo>
                    <a:lnTo>
                      <a:pt x="265" y="77"/>
                    </a:lnTo>
                    <a:lnTo>
                      <a:pt x="244" y="75"/>
                    </a:lnTo>
                    <a:lnTo>
                      <a:pt x="222" y="72"/>
                    </a:lnTo>
                    <a:lnTo>
                      <a:pt x="203" y="67"/>
                    </a:lnTo>
                    <a:lnTo>
                      <a:pt x="181" y="61"/>
                    </a:lnTo>
                    <a:lnTo>
                      <a:pt x="162" y="55"/>
                    </a:lnTo>
                    <a:lnTo>
                      <a:pt x="120" y="41"/>
                    </a:lnTo>
                    <a:lnTo>
                      <a:pt x="81" y="29"/>
                    </a:lnTo>
                    <a:lnTo>
                      <a:pt x="61" y="23"/>
                    </a:lnTo>
                    <a:lnTo>
                      <a:pt x="41" y="19"/>
                    </a:lnTo>
                    <a:lnTo>
                      <a:pt x="21" y="15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29" name="Freeform 2385"/>
              <p:cNvSpPr>
                <a:spLocks/>
              </p:cNvSpPr>
              <p:nvPr/>
            </p:nvSpPr>
            <p:spPr bwMode="auto">
              <a:xfrm>
                <a:off x="2070" y="2290"/>
                <a:ext cx="65" cy="25"/>
              </a:xfrm>
              <a:custGeom>
                <a:avLst/>
                <a:gdLst>
                  <a:gd name="T0" fmla="*/ 4 w 62"/>
                  <a:gd name="T1" fmla="*/ 25 h 24"/>
                  <a:gd name="T2" fmla="*/ 0 w 62"/>
                  <a:gd name="T3" fmla="*/ 13 h 24"/>
                  <a:gd name="T4" fmla="*/ 22 w 62"/>
                  <a:gd name="T5" fmla="*/ 7 h 24"/>
                  <a:gd name="T6" fmla="*/ 44 w 62"/>
                  <a:gd name="T7" fmla="*/ 0 h 24"/>
                  <a:gd name="T8" fmla="*/ 65 w 62"/>
                  <a:gd name="T9" fmla="*/ 4 h 24"/>
                  <a:gd name="T10" fmla="*/ 47 w 62"/>
                  <a:gd name="T11" fmla="*/ 14 h 24"/>
                  <a:gd name="T12" fmla="*/ 25 w 62"/>
                  <a:gd name="T13" fmla="*/ 19 h 24"/>
                  <a:gd name="T14" fmla="*/ 4 w 62"/>
                  <a:gd name="T15" fmla="*/ 2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24">
                    <a:moveTo>
                      <a:pt x="4" y="24"/>
                    </a:moveTo>
                    <a:lnTo>
                      <a:pt x="0" y="12"/>
                    </a:lnTo>
                    <a:lnTo>
                      <a:pt x="21" y="7"/>
                    </a:lnTo>
                    <a:lnTo>
                      <a:pt x="42" y="0"/>
                    </a:lnTo>
                    <a:lnTo>
                      <a:pt x="62" y="4"/>
                    </a:lnTo>
                    <a:lnTo>
                      <a:pt x="45" y="13"/>
                    </a:lnTo>
                    <a:lnTo>
                      <a:pt x="24" y="18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0" name="Freeform 2386"/>
              <p:cNvSpPr>
                <a:spLocks/>
              </p:cNvSpPr>
              <p:nvPr/>
            </p:nvSpPr>
            <p:spPr bwMode="auto">
              <a:xfrm>
                <a:off x="1636" y="2273"/>
                <a:ext cx="300" cy="80"/>
              </a:xfrm>
              <a:custGeom>
                <a:avLst/>
                <a:gdLst>
                  <a:gd name="T0" fmla="*/ 3 w 286"/>
                  <a:gd name="T1" fmla="*/ 14 h 76"/>
                  <a:gd name="T2" fmla="*/ 0 w 286"/>
                  <a:gd name="T3" fmla="*/ 1 h 76"/>
                  <a:gd name="T4" fmla="*/ 15 w 286"/>
                  <a:gd name="T5" fmla="*/ 0 h 76"/>
                  <a:gd name="T6" fmla="*/ 29 w 286"/>
                  <a:gd name="T7" fmla="*/ 1 h 76"/>
                  <a:gd name="T8" fmla="*/ 43 w 286"/>
                  <a:gd name="T9" fmla="*/ 3 h 76"/>
                  <a:gd name="T10" fmla="*/ 57 w 286"/>
                  <a:gd name="T11" fmla="*/ 5 h 76"/>
                  <a:gd name="T12" fmla="*/ 84 w 286"/>
                  <a:gd name="T13" fmla="*/ 14 h 76"/>
                  <a:gd name="T14" fmla="*/ 110 w 286"/>
                  <a:gd name="T15" fmla="*/ 22 h 76"/>
                  <a:gd name="T16" fmla="*/ 134 w 286"/>
                  <a:gd name="T17" fmla="*/ 33 h 76"/>
                  <a:gd name="T18" fmla="*/ 159 w 286"/>
                  <a:gd name="T19" fmla="*/ 43 h 76"/>
                  <a:gd name="T20" fmla="*/ 184 w 286"/>
                  <a:gd name="T21" fmla="*/ 49 h 76"/>
                  <a:gd name="T22" fmla="*/ 197 w 286"/>
                  <a:gd name="T23" fmla="*/ 53 h 76"/>
                  <a:gd name="T24" fmla="*/ 209 w 286"/>
                  <a:gd name="T25" fmla="*/ 54 h 76"/>
                  <a:gd name="T26" fmla="*/ 222 w 286"/>
                  <a:gd name="T27" fmla="*/ 54 h 76"/>
                  <a:gd name="T28" fmla="*/ 234 w 286"/>
                  <a:gd name="T29" fmla="*/ 58 h 76"/>
                  <a:gd name="T30" fmla="*/ 245 w 286"/>
                  <a:gd name="T31" fmla="*/ 62 h 76"/>
                  <a:gd name="T32" fmla="*/ 256 w 286"/>
                  <a:gd name="T33" fmla="*/ 67 h 76"/>
                  <a:gd name="T34" fmla="*/ 266 w 286"/>
                  <a:gd name="T35" fmla="*/ 71 h 76"/>
                  <a:gd name="T36" fmla="*/ 277 w 286"/>
                  <a:gd name="T37" fmla="*/ 75 h 76"/>
                  <a:gd name="T38" fmla="*/ 288 w 286"/>
                  <a:gd name="T39" fmla="*/ 79 h 76"/>
                  <a:gd name="T40" fmla="*/ 300 w 286"/>
                  <a:gd name="T41" fmla="*/ 79 h 76"/>
                  <a:gd name="T42" fmla="*/ 288 w 286"/>
                  <a:gd name="T43" fmla="*/ 80 h 76"/>
                  <a:gd name="T44" fmla="*/ 275 w 286"/>
                  <a:gd name="T45" fmla="*/ 79 h 76"/>
                  <a:gd name="T46" fmla="*/ 263 w 286"/>
                  <a:gd name="T47" fmla="*/ 76 h 76"/>
                  <a:gd name="T48" fmla="*/ 252 w 286"/>
                  <a:gd name="T49" fmla="*/ 73 h 76"/>
                  <a:gd name="T50" fmla="*/ 240 w 286"/>
                  <a:gd name="T51" fmla="*/ 68 h 76"/>
                  <a:gd name="T52" fmla="*/ 229 w 286"/>
                  <a:gd name="T53" fmla="*/ 65 h 76"/>
                  <a:gd name="T54" fmla="*/ 218 w 286"/>
                  <a:gd name="T55" fmla="*/ 65 h 76"/>
                  <a:gd name="T56" fmla="*/ 208 w 286"/>
                  <a:gd name="T57" fmla="*/ 67 h 76"/>
                  <a:gd name="T58" fmla="*/ 192 w 286"/>
                  <a:gd name="T59" fmla="*/ 65 h 76"/>
                  <a:gd name="T60" fmla="*/ 178 w 286"/>
                  <a:gd name="T61" fmla="*/ 64 h 76"/>
                  <a:gd name="T62" fmla="*/ 165 w 286"/>
                  <a:gd name="T63" fmla="*/ 60 h 76"/>
                  <a:gd name="T64" fmla="*/ 153 w 286"/>
                  <a:gd name="T65" fmla="*/ 55 h 76"/>
                  <a:gd name="T66" fmla="*/ 128 w 286"/>
                  <a:gd name="T67" fmla="*/ 43 h 76"/>
                  <a:gd name="T68" fmla="*/ 116 w 286"/>
                  <a:gd name="T69" fmla="*/ 38 h 76"/>
                  <a:gd name="T70" fmla="*/ 103 w 286"/>
                  <a:gd name="T71" fmla="*/ 35 h 76"/>
                  <a:gd name="T72" fmla="*/ 79 w 286"/>
                  <a:gd name="T73" fmla="*/ 25 h 76"/>
                  <a:gd name="T74" fmla="*/ 53 w 286"/>
                  <a:gd name="T75" fmla="*/ 19 h 76"/>
                  <a:gd name="T76" fmla="*/ 41 w 286"/>
                  <a:gd name="T77" fmla="*/ 16 h 76"/>
                  <a:gd name="T78" fmla="*/ 27 w 286"/>
                  <a:gd name="T79" fmla="*/ 15 h 76"/>
                  <a:gd name="T80" fmla="*/ 16 w 286"/>
                  <a:gd name="T81" fmla="*/ 14 h 76"/>
                  <a:gd name="T82" fmla="*/ 3 w 286"/>
                  <a:gd name="T83" fmla="*/ 14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6" h="76">
                    <a:moveTo>
                      <a:pt x="3" y="13"/>
                    </a:moveTo>
                    <a:lnTo>
                      <a:pt x="0" y="1"/>
                    </a:lnTo>
                    <a:lnTo>
                      <a:pt x="14" y="0"/>
                    </a:lnTo>
                    <a:lnTo>
                      <a:pt x="28" y="1"/>
                    </a:lnTo>
                    <a:lnTo>
                      <a:pt x="41" y="3"/>
                    </a:lnTo>
                    <a:lnTo>
                      <a:pt x="54" y="5"/>
                    </a:lnTo>
                    <a:lnTo>
                      <a:pt x="80" y="13"/>
                    </a:lnTo>
                    <a:lnTo>
                      <a:pt x="105" y="21"/>
                    </a:lnTo>
                    <a:lnTo>
                      <a:pt x="128" y="31"/>
                    </a:lnTo>
                    <a:lnTo>
                      <a:pt x="152" y="41"/>
                    </a:lnTo>
                    <a:lnTo>
                      <a:pt x="175" y="47"/>
                    </a:lnTo>
                    <a:lnTo>
                      <a:pt x="188" y="50"/>
                    </a:lnTo>
                    <a:lnTo>
                      <a:pt x="199" y="51"/>
                    </a:lnTo>
                    <a:lnTo>
                      <a:pt x="212" y="51"/>
                    </a:lnTo>
                    <a:lnTo>
                      <a:pt x="223" y="55"/>
                    </a:lnTo>
                    <a:lnTo>
                      <a:pt x="234" y="59"/>
                    </a:lnTo>
                    <a:lnTo>
                      <a:pt x="244" y="64"/>
                    </a:lnTo>
                    <a:lnTo>
                      <a:pt x="254" y="67"/>
                    </a:lnTo>
                    <a:lnTo>
                      <a:pt x="264" y="71"/>
                    </a:lnTo>
                    <a:lnTo>
                      <a:pt x="275" y="75"/>
                    </a:lnTo>
                    <a:lnTo>
                      <a:pt x="286" y="75"/>
                    </a:lnTo>
                    <a:lnTo>
                      <a:pt x="275" y="76"/>
                    </a:lnTo>
                    <a:lnTo>
                      <a:pt x="262" y="75"/>
                    </a:lnTo>
                    <a:lnTo>
                      <a:pt x="251" y="72"/>
                    </a:lnTo>
                    <a:lnTo>
                      <a:pt x="240" y="69"/>
                    </a:lnTo>
                    <a:lnTo>
                      <a:pt x="229" y="65"/>
                    </a:lnTo>
                    <a:lnTo>
                      <a:pt x="218" y="62"/>
                    </a:lnTo>
                    <a:lnTo>
                      <a:pt x="208" y="62"/>
                    </a:lnTo>
                    <a:lnTo>
                      <a:pt x="198" y="64"/>
                    </a:lnTo>
                    <a:lnTo>
                      <a:pt x="183" y="62"/>
                    </a:lnTo>
                    <a:lnTo>
                      <a:pt x="170" y="61"/>
                    </a:lnTo>
                    <a:lnTo>
                      <a:pt x="157" y="57"/>
                    </a:lnTo>
                    <a:lnTo>
                      <a:pt x="146" y="52"/>
                    </a:lnTo>
                    <a:lnTo>
                      <a:pt x="122" y="41"/>
                    </a:lnTo>
                    <a:lnTo>
                      <a:pt x="111" y="36"/>
                    </a:lnTo>
                    <a:lnTo>
                      <a:pt x="98" y="33"/>
                    </a:lnTo>
                    <a:lnTo>
                      <a:pt x="75" y="24"/>
                    </a:lnTo>
                    <a:lnTo>
                      <a:pt x="51" y="18"/>
                    </a:lnTo>
                    <a:lnTo>
                      <a:pt x="39" y="15"/>
                    </a:lnTo>
                    <a:lnTo>
                      <a:pt x="26" y="14"/>
                    </a:lnTo>
                    <a:lnTo>
                      <a:pt x="15" y="13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1" name="Freeform 2387"/>
              <p:cNvSpPr>
                <a:spLocks/>
              </p:cNvSpPr>
              <p:nvPr/>
            </p:nvSpPr>
            <p:spPr bwMode="auto">
              <a:xfrm>
                <a:off x="1958" y="2328"/>
                <a:ext cx="171" cy="29"/>
              </a:xfrm>
              <a:custGeom>
                <a:avLst/>
                <a:gdLst>
                  <a:gd name="T0" fmla="*/ 5 w 163"/>
                  <a:gd name="T1" fmla="*/ 29 h 28"/>
                  <a:gd name="T2" fmla="*/ 0 w 163"/>
                  <a:gd name="T3" fmla="*/ 18 h 28"/>
                  <a:gd name="T4" fmla="*/ 16 w 163"/>
                  <a:gd name="T5" fmla="*/ 13 h 28"/>
                  <a:gd name="T6" fmla="*/ 31 w 163"/>
                  <a:gd name="T7" fmla="*/ 12 h 28"/>
                  <a:gd name="T8" fmla="*/ 62 w 163"/>
                  <a:gd name="T9" fmla="*/ 12 h 28"/>
                  <a:gd name="T10" fmla="*/ 76 w 163"/>
                  <a:gd name="T11" fmla="*/ 10 h 28"/>
                  <a:gd name="T12" fmla="*/ 90 w 163"/>
                  <a:gd name="T13" fmla="*/ 10 h 28"/>
                  <a:gd name="T14" fmla="*/ 105 w 163"/>
                  <a:gd name="T15" fmla="*/ 7 h 28"/>
                  <a:gd name="T16" fmla="*/ 119 w 163"/>
                  <a:gd name="T17" fmla="*/ 3 h 28"/>
                  <a:gd name="T18" fmla="*/ 145 w 163"/>
                  <a:gd name="T19" fmla="*/ 0 h 28"/>
                  <a:gd name="T20" fmla="*/ 171 w 163"/>
                  <a:gd name="T21" fmla="*/ 2 h 28"/>
                  <a:gd name="T22" fmla="*/ 145 w 163"/>
                  <a:gd name="T23" fmla="*/ 7 h 28"/>
                  <a:gd name="T24" fmla="*/ 121 w 163"/>
                  <a:gd name="T25" fmla="*/ 16 h 28"/>
                  <a:gd name="T26" fmla="*/ 106 w 163"/>
                  <a:gd name="T27" fmla="*/ 20 h 28"/>
                  <a:gd name="T28" fmla="*/ 91 w 163"/>
                  <a:gd name="T29" fmla="*/ 23 h 28"/>
                  <a:gd name="T30" fmla="*/ 76 w 163"/>
                  <a:gd name="T31" fmla="*/ 24 h 28"/>
                  <a:gd name="T32" fmla="*/ 62 w 163"/>
                  <a:gd name="T33" fmla="*/ 25 h 28"/>
                  <a:gd name="T34" fmla="*/ 31 w 163"/>
                  <a:gd name="T35" fmla="*/ 25 h 28"/>
                  <a:gd name="T36" fmla="*/ 19 w 163"/>
                  <a:gd name="T37" fmla="*/ 26 h 28"/>
                  <a:gd name="T38" fmla="*/ 5 w 163"/>
                  <a:gd name="T39" fmla="*/ 29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3" h="28">
                    <a:moveTo>
                      <a:pt x="5" y="28"/>
                    </a:moveTo>
                    <a:lnTo>
                      <a:pt x="0" y="17"/>
                    </a:lnTo>
                    <a:lnTo>
                      <a:pt x="15" y="13"/>
                    </a:lnTo>
                    <a:lnTo>
                      <a:pt x="30" y="12"/>
                    </a:lnTo>
                    <a:lnTo>
                      <a:pt x="59" y="12"/>
                    </a:lnTo>
                    <a:lnTo>
                      <a:pt x="72" y="10"/>
                    </a:lnTo>
                    <a:lnTo>
                      <a:pt x="86" y="10"/>
                    </a:lnTo>
                    <a:lnTo>
                      <a:pt x="100" y="7"/>
                    </a:lnTo>
                    <a:lnTo>
                      <a:pt x="113" y="3"/>
                    </a:lnTo>
                    <a:lnTo>
                      <a:pt x="138" y="0"/>
                    </a:lnTo>
                    <a:lnTo>
                      <a:pt x="163" y="2"/>
                    </a:lnTo>
                    <a:lnTo>
                      <a:pt x="138" y="7"/>
                    </a:lnTo>
                    <a:lnTo>
                      <a:pt x="115" y="15"/>
                    </a:lnTo>
                    <a:lnTo>
                      <a:pt x="101" y="19"/>
                    </a:lnTo>
                    <a:lnTo>
                      <a:pt x="87" y="22"/>
                    </a:lnTo>
                    <a:lnTo>
                      <a:pt x="72" y="23"/>
                    </a:lnTo>
                    <a:lnTo>
                      <a:pt x="59" y="24"/>
                    </a:lnTo>
                    <a:lnTo>
                      <a:pt x="30" y="24"/>
                    </a:lnTo>
                    <a:lnTo>
                      <a:pt x="18" y="25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2" name="Freeform 2388"/>
              <p:cNvSpPr>
                <a:spLocks/>
              </p:cNvSpPr>
              <p:nvPr/>
            </p:nvSpPr>
            <p:spPr bwMode="auto">
              <a:xfrm>
                <a:off x="1651" y="2290"/>
                <a:ext cx="226" cy="65"/>
              </a:xfrm>
              <a:custGeom>
                <a:avLst/>
                <a:gdLst>
                  <a:gd name="T0" fmla="*/ 0 w 216"/>
                  <a:gd name="T1" fmla="*/ 14 h 62"/>
                  <a:gd name="T2" fmla="*/ 2 w 216"/>
                  <a:gd name="T3" fmla="*/ 0 h 62"/>
                  <a:gd name="T4" fmla="*/ 22 w 216"/>
                  <a:gd name="T5" fmla="*/ 5 h 62"/>
                  <a:gd name="T6" fmla="*/ 43 w 216"/>
                  <a:gd name="T7" fmla="*/ 9 h 62"/>
                  <a:gd name="T8" fmla="*/ 63 w 216"/>
                  <a:gd name="T9" fmla="*/ 15 h 62"/>
                  <a:gd name="T10" fmla="*/ 83 w 216"/>
                  <a:gd name="T11" fmla="*/ 20 h 62"/>
                  <a:gd name="T12" fmla="*/ 120 w 216"/>
                  <a:gd name="T13" fmla="*/ 36 h 62"/>
                  <a:gd name="T14" fmla="*/ 139 w 216"/>
                  <a:gd name="T15" fmla="*/ 42 h 62"/>
                  <a:gd name="T16" fmla="*/ 149 w 216"/>
                  <a:gd name="T17" fmla="*/ 45 h 62"/>
                  <a:gd name="T18" fmla="*/ 159 w 216"/>
                  <a:gd name="T19" fmla="*/ 46 h 62"/>
                  <a:gd name="T20" fmla="*/ 176 w 216"/>
                  <a:gd name="T21" fmla="*/ 50 h 62"/>
                  <a:gd name="T22" fmla="*/ 193 w 216"/>
                  <a:gd name="T23" fmla="*/ 56 h 62"/>
                  <a:gd name="T24" fmla="*/ 209 w 216"/>
                  <a:gd name="T25" fmla="*/ 62 h 62"/>
                  <a:gd name="T26" fmla="*/ 226 w 216"/>
                  <a:gd name="T27" fmla="*/ 65 h 62"/>
                  <a:gd name="T28" fmla="*/ 208 w 216"/>
                  <a:gd name="T29" fmla="*/ 64 h 62"/>
                  <a:gd name="T30" fmla="*/ 189 w 216"/>
                  <a:gd name="T31" fmla="*/ 62 h 62"/>
                  <a:gd name="T32" fmla="*/ 172 w 216"/>
                  <a:gd name="T33" fmla="*/ 59 h 62"/>
                  <a:gd name="T34" fmla="*/ 155 w 216"/>
                  <a:gd name="T35" fmla="*/ 58 h 62"/>
                  <a:gd name="T36" fmla="*/ 144 w 216"/>
                  <a:gd name="T37" fmla="*/ 57 h 62"/>
                  <a:gd name="T38" fmla="*/ 134 w 216"/>
                  <a:gd name="T39" fmla="*/ 53 h 62"/>
                  <a:gd name="T40" fmla="*/ 114 w 216"/>
                  <a:gd name="T41" fmla="*/ 47 h 62"/>
                  <a:gd name="T42" fmla="*/ 95 w 216"/>
                  <a:gd name="T43" fmla="*/ 40 h 62"/>
                  <a:gd name="T44" fmla="*/ 76 w 216"/>
                  <a:gd name="T45" fmla="*/ 31 h 62"/>
                  <a:gd name="T46" fmla="*/ 59 w 216"/>
                  <a:gd name="T47" fmla="*/ 26 h 62"/>
                  <a:gd name="T48" fmla="*/ 39 w 216"/>
                  <a:gd name="T49" fmla="*/ 22 h 62"/>
                  <a:gd name="T50" fmla="*/ 19 w 216"/>
                  <a:gd name="T51" fmla="*/ 19 h 62"/>
                  <a:gd name="T52" fmla="*/ 0 w 216"/>
                  <a:gd name="T53" fmla="*/ 14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16" h="62">
                    <a:moveTo>
                      <a:pt x="0" y="13"/>
                    </a:moveTo>
                    <a:lnTo>
                      <a:pt x="2" y="0"/>
                    </a:lnTo>
                    <a:lnTo>
                      <a:pt x="21" y="5"/>
                    </a:lnTo>
                    <a:lnTo>
                      <a:pt x="41" y="9"/>
                    </a:lnTo>
                    <a:lnTo>
                      <a:pt x="60" y="14"/>
                    </a:lnTo>
                    <a:lnTo>
                      <a:pt x="79" y="19"/>
                    </a:lnTo>
                    <a:lnTo>
                      <a:pt x="115" y="34"/>
                    </a:lnTo>
                    <a:lnTo>
                      <a:pt x="133" y="40"/>
                    </a:lnTo>
                    <a:lnTo>
                      <a:pt x="142" y="43"/>
                    </a:lnTo>
                    <a:lnTo>
                      <a:pt x="152" y="44"/>
                    </a:lnTo>
                    <a:lnTo>
                      <a:pt x="168" y="48"/>
                    </a:lnTo>
                    <a:lnTo>
                      <a:pt x="184" y="53"/>
                    </a:lnTo>
                    <a:lnTo>
                      <a:pt x="200" y="59"/>
                    </a:lnTo>
                    <a:lnTo>
                      <a:pt x="216" y="62"/>
                    </a:lnTo>
                    <a:lnTo>
                      <a:pt x="199" y="61"/>
                    </a:lnTo>
                    <a:lnTo>
                      <a:pt x="181" y="59"/>
                    </a:lnTo>
                    <a:lnTo>
                      <a:pt x="164" y="56"/>
                    </a:lnTo>
                    <a:lnTo>
                      <a:pt x="148" y="55"/>
                    </a:lnTo>
                    <a:lnTo>
                      <a:pt x="138" y="54"/>
                    </a:lnTo>
                    <a:lnTo>
                      <a:pt x="128" y="51"/>
                    </a:lnTo>
                    <a:lnTo>
                      <a:pt x="109" y="45"/>
                    </a:lnTo>
                    <a:lnTo>
                      <a:pt x="91" y="38"/>
                    </a:lnTo>
                    <a:lnTo>
                      <a:pt x="73" y="30"/>
                    </a:lnTo>
                    <a:lnTo>
                      <a:pt x="56" y="25"/>
                    </a:lnTo>
                    <a:lnTo>
                      <a:pt x="37" y="21"/>
                    </a:lnTo>
                    <a:lnTo>
                      <a:pt x="18" y="1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3" name="Freeform 2389"/>
              <p:cNvSpPr>
                <a:spLocks/>
              </p:cNvSpPr>
              <p:nvPr/>
            </p:nvSpPr>
            <p:spPr bwMode="auto">
              <a:xfrm>
                <a:off x="1667" y="2315"/>
                <a:ext cx="444" cy="60"/>
              </a:xfrm>
              <a:custGeom>
                <a:avLst/>
                <a:gdLst>
                  <a:gd name="T0" fmla="*/ 444 w 424"/>
                  <a:gd name="T1" fmla="*/ 27 h 57"/>
                  <a:gd name="T2" fmla="*/ 437 w 424"/>
                  <a:gd name="T3" fmla="*/ 38 h 57"/>
                  <a:gd name="T4" fmla="*/ 403 w 424"/>
                  <a:gd name="T5" fmla="*/ 43 h 57"/>
                  <a:gd name="T6" fmla="*/ 364 w 424"/>
                  <a:gd name="T7" fmla="*/ 49 h 57"/>
                  <a:gd name="T8" fmla="*/ 326 w 424"/>
                  <a:gd name="T9" fmla="*/ 56 h 57"/>
                  <a:gd name="T10" fmla="*/ 306 w 424"/>
                  <a:gd name="T11" fmla="*/ 58 h 57"/>
                  <a:gd name="T12" fmla="*/ 286 w 424"/>
                  <a:gd name="T13" fmla="*/ 58 h 57"/>
                  <a:gd name="T14" fmla="*/ 267 w 424"/>
                  <a:gd name="T15" fmla="*/ 60 h 57"/>
                  <a:gd name="T16" fmla="*/ 246 w 424"/>
                  <a:gd name="T17" fmla="*/ 55 h 57"/>
                  <a:gd name="T18" fmla="*/ 237 w 424"/>
                  <a:gd name="T19" fmla="*/ 54 h 57"/>
                  <a:gd name="T20" fmla="*/ 227 w 424"/>
                  <a:gd name="T21" fmla="*/ 54 h 57"/>
                  <a:gd name="T22" fmla="*/ 208 w 424"/>
                  <a:gd name="T23" fmla="*/ 54 h 57"/>
                  <a:gd name="T24" fmla="*/ 187 w 424"/>
                  <a:gd name="T25" fmla="*/ 54 h 57"/>
                  <a:gd name="T26" fmla="*/ 168 w 424"/>
                  <a:gd name="T27" fmla="*/ 51 h 57"/>
                  <a:gd name="T28" fmla="*/ 148 w 424"/>
                  <a:gd name="T29" fmla="*/ 47 h 57"/>
                  <a:gd name="T30" fmla="*/ 129 w 424"/>
                  <a:gd name="T31" fmla="*/ 40 h 57"/>
                  <a:gd name="T32" fmla="*/ 113 w 424"/>
                  <a:gd name="T33" fmla="*/ 34 h 57"/>
                  <a:gd name="T34" fmla="*/ 97 w 424"/>
                  <a:gd name="T35" fmla="*/ 28 h 57"/>
                  <a:gd name="T36" fmla="*/ 65 w 424"/>
                  <a:gd name="T37" fmla="*/ 21 h 57"/>
                  <a:gd name="T38" fmla="*/ 32 w 424"/>
                  <a:gd name="T39" fmla="*/ 12 h 57"/>
                  <a:gd name="T40" fmla="*/ 16 w 424"/>
                  <a:gd name="T41" fmla="*/ 6 h 57"/>
                  <a:gd name="T42" fmla="*/ 0 w 424"/>
                  <a:gd name="T43" fmla="*/ 0 h 57"/>
                  <a:gd name="T44" fmla="*/ 17 w 424"/>
                  <a:gd name="T45" fmla="*/ 5 h 57"/>
                  <a:gd name="T46" fmla="*/ 34 w 424"/>
                  <a:gd name="T47" fmla="*/ 9 h 57"/>
                  <a:gd name="T48" fmla="*/ 50 w 424"/>
                  <a:gd name="T49" fmla="*/ 13 h 57"/>
                  <a:gd name="T50" fmla="*/ 60 w 424"/>
                  <a:gd name="T51" fmla="*/ 13 h 57"/>
                  <a:gd name="T52" fmla="*/ 67 w 424"/>
                  <a:gd name="T53" fmla="*/ 15 h 57"/>
                  <a:gd name="T54" fmla="*/ 86 w 424"/>
                  <a:gd name="T55" fmla="*/ 17 h 57"/>
                  <a:gd name="T56" fmla="*/ 103 w 424"/>
                  <a:gd name="T57" fmla="*/ 21 h 57"/>
                  <a:gd name="T58" fmla="*/ 136 w 424"/>
                  <a:gd name="T59" fmla="*/ 31 h 57"/>
                  <a:gd name="T60" fmla="*/ 155 w 424"/>
                  <a:gd name="T61" fmla="*/ 36 h 57"/>
                  <a:gd name="T62" fmla="*/ 174 w 424"/>
                  <a:gd name="T63" fmla="*/ 39 h 57"/>
                  <a:gd name="T64" fmla="*/ 193 w 424"/>
                  <a:gd name="T65" fmla="*/ 40 h 57"/>
                  <a:gd name="T66" fmla="*/ 210 w 424"/>
                  <a:gd name="T67" fmla="*/ 40 h 57"/>
                  <a:gd name="T68" fmla="*/ 230 w 424"/>
                  <a:gd name="T69" fmla="*/ 40 h 57"/>
                  <a:gd name="T70" fmla="*/ 241 w 424"/>
                  <a:gd name="T71" fmla="*/ 40 h 57"/>
                  <a:gd name="T72" fmla="*/ 251 w 424"/>
                  <a:gd name="T73" fmla="*/ 43 h 57"/>
                  <a:gd name="T74" fmla="*/ 262 w 424"/>
                  <a:gd name="T75" fmla="*/ 45 h 57"/>
                  <a:gd name="T76" fmla="*/ 268 w 424"/>
                  <a:gd name="T77" fmla="*/ 47 h 57"/>
                  <a:gd name="T78" fmla="*/ 288 w 424"/>
                  <a:gd name="T79" fmla="*/ 44 h 57"/>
                  <a:gd name="T80" fmla="*/ 307 w 424"/>
                  <a:gd name="T81" fmla="*/ 44 h 57"/>
                  <a:gd name="T82" fmla="*/ 326 w 424"/>
                  <a:gd name="T83" fmla="*/ 43 h 57"/>
                  <a:gd name="T84" fmla="*/ 363 w 424"/>
                  <a:gd name="T85" fmla="*/ 37 h 57"/>
                  <a:gd name="T86" fmla="*/ 402 w 424"/>
                  <a:gd name="T87" fmla="*/ 31 h 57"/>
                  <a:gd name="T88" fmla="*/ 422 w 424"/>
                  <a:gd name="T89" fmla="*/ 28 h 57"/>
                  <a:gd name="T90" fmla="*/ 444 w 424"/>
                  <a:gd name="T91" fmla="*/ 27 h 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4" h="57">
                    <a:moveTo>
                      <a:pt x="424" y="26"/>
                    </a:moveTo>
                    <a:lnTo>
                      <a:pt x="417" y="36"/>
                    </a:lnTo>
                    <a:lnTo>
                      <a:pt x="385" y="41"/>
                    </a:lnTo>
                    <a:lnTo>
                      <a:pt x="348" y="47"/>
                    </a:lnTo>
                    <a:lnTo>
                      <a:pt x="311" y="53"/>
                    </a:lnTo>
                    <a:lnTo>
                      <a:pt x="292" y="55"/>
                    </a:lnTo>
                    <a:lnTo>
                      <a:pt x="273" y="55"/>
                    </a:lnTo>
                    <a:lnTo>
                      <a:pt x="255" y="57"/>
                    </a:lnTo>
                    <a:lnTo>
                      <a:pt x="235" y="52"/>
                    </a:lnTo>
                    <a:lnTo>
                      <a:pt x="226" y="51"/>
                    </a:lnTo>
                    <a:lnTo>
                      <a:pt x="217" y="51"/>
                    </a:lnTo>
                    <a:lnTo>
                      <a:pt x="199" y="51"/>
                    </a:lnTo>
                    <a:lnTo>
                      <a:pt x="179" y="51"/>
                    </a:lnTo>
                    <a:lnTo>
                      <a:pt x="160" y="48"/>
                    </a:lnTo>
                    <a:lnTo>
                      <a:pt x="141" y="45"/>
                    </a:lnTo>
                    <a:lnTo>
                      <a:pt x="123" y="38"/>
                    </a:lnTo>
                    <a:lnTo>
                      <a:pt x="108" y="32"/>
                    </a:lnTo>
                    <a:lnTo>
                      <a:pt x="93" y="27"/>
                    </a:lnTo>
                    <a:lnTo>
                      <a:pt x="62" y="20"/>
                    </a:lnTo>
                    <a:lnTo>
                      <a:pt x="31" y="11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16" y="5"/>
                    </a:lnTo>
                    <a:lnTo>
                      <a:pt x="32" y="9"/>
                    </a:lnTo>
                    <a:lnTo>
                      <a:pt x="48" y="12"/>
                    </a:lnTo>
                    <a:lnTo>
                      <a:pt x="57" y="12"/>
                    </a:lnTo>
                    <a:lnTo>
                      <a:pt x="64" y="14"/>
                    </a:lnTo>
                    <a:lnTo>
                      <a:pt x="82" y="16"/>
                    </a:lnTo>
                    <a:lnTo>
                      <a:pt x="98" y="20"/>
                    </a:lnTo>
                    <a:lnTo>
                      <a:pt x="130" y="29"/>
                    </a:lnTo>
                    <a:lnTo>
                      <a:pt x="148" y="34"/>
                    </a:lnTo>
                    <a:lnTo>
                      <a:pt x="166" y="37"/>
                    </a:lnTo>
                    <a:lnTo>
                      <a:pt x="184" y="38"/>
                    </a:lnTo>
                    <a:lnTo>
                      <a:pt x="201" y="38"/>
                    </a:lnTo>
                    <a:lnTo>
                      <a:pt x="220" y="38"/>
                    </a:lnTo>
                    <a:lnTo>
                      <a:pt x="230" y="38"/>
                    </a:lnTo>
                    <a:lnTo>
                      <a:pt x="240" y="41"/>
                    </a:lnTo>
                    <a:lnTo>
                      <a:pt x="250" y="43"/>
                    </a:lnTo>
                    <a:lnTo>
                      <a:pt x="256" y="45"/>
                    </a:lnTo>
                    <a:lnTo>
                      <a:pt x="275" y="42"/>
                    </a:lnTo>
                    <a:lnTo>
                      <a:pt x="293" y="42"/>
                    </a:lnTo>
                    <a:lnTo>
                      <a:pt x="311" y="41"/>
                    </a:lnTo>
                    <a:lnTo>
                      <a:pt x="347" y="35"/>
                    </a:lnTo>
                    <a:lnTo>
                      <a:pt x="384" y="29"/>
                    </a:lnTo>
                    <a:lnTo>
                      <a:pt x="403" y="27"/>
                    </a:lnTo>
                    <a:lnTo>
                      <a:pt x="424" y="2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4" name="Freeform 2390"/>
              <p:cNvSpPr>
                <a:spLocks/>
              </p:cNvSpPr>
              <p:nvPr/>
            </p:nvSpPr>
            <p:spPr bwMode="auto">
              <a:xfrm>
                <a:off x="1685" y="2342"/>
                <a:ext cx="330" cy="48"/>
              </a:xfrm>
              <a:custGeom>
                <a:avLst/>
                <a:gdLst>
                  <a:gd name="T0" fmla="*/ 14 w 315"/>
                  <a:gd name="T1" fmla="*/ 2 h 46"/>
                  <a:gd name="T2" fmla="*/ 0 w 315"/>
                  <a:gd name="T3" fmla="*/ 2 h 46"/>
                  <a:gd name="T4" fmla="*/ 19 w 315"/>
                  <a:gd name="T5" fmla="*/ 0 h 46"/>
                  <a:gd name="T6" fmla="*/ 36 w 315"/>
                  <a:gd name="T7" fmla="*/ 0 h 46"/>
                  <a:gd name="T8" fmla="*/ 51 w 315"/>
                  <a:gd name="T9" fmla="*/ 2 h 46"/>
                  <a:gd name="T10" fmla="*/ 65 w 315"/>
                  <a:gd name="T11" fmla="*/ 6 h 46"/>
                  <a:gd name="T12" fmla="*/ 91 w 315"/>
                  <a:gd name="T13" fmla="*/ 14 h 46"/>
                  <a:gd name="T14" fmla="*/ 105 w 315"/>
                  <a:gd name="T15" fmla="*/ 18 h 46"/>
                  <a:gd name="T16" fmla="*/ 118 w 315"/>
                  <a:gd name="T17" fmla="*/ 21 h 46"/>
                  <a:gd name="T18" fmla="*/ 148 w 315"/>
                  <a:gd name="T19" fmla="*/ 27 h 46"/>
                  <a:gd name="T20" fmla="*/ 175 w 315"/>
                  <a:gd name="T21" fmla="*/ 32 h 46"/>
                  <a:gd name="T22" fmla="*/ 189 w 315"/>
                  <a:gd name="T23" fmla="*/ 33 h 46"/>
                  <a:gd name="T24" fmla="*/ 202 w 315"/>
                  <a:gd name="T25" fmla="*/ 34 h 46"/>
                  <a:gd name="T26" fmla="*/ 217 w 315"/>
                  <a:gd name="T27" fmla="*/ 34 h 46"/>
                  <a:gd name="T28" fmla="*/ 230 w 315"/>
                  <a:gd name="T29" fmla="*/ 34 h 46"/>
                  <a:gd name="T30" fmla="*/ 256 w 315"/>
                  <a:gd name="T31" fmla="*/ 33 h 46"/>
                  <a:gd name="T32" fmla="*/ 280 w 315"/>
                  <a:gd name="T33" fmla="*/ 32 h 46"/>
                  <a:gd name="T34" fmla="*/ 305 w 315"/>
                  <a:gd name="T35" fmla="*/ 31 h 46"/>
                  <a:gd name="T36" fmla="*/ 316 w 315"/>
                  <a:gd name="T37" fmla="*/ 32 h 46"/>
                  <a:gd name="T38" fmla="*/ 330 w 315"/>
                  <a:gd name="T39" fmla="*/ 33 h 46"/>
                  <a:gd name="T40" fmla="*/ 316 w 315"/>
                  <a:gd name="T41" fmla="*/ 33 h 46"/>
                  <a:gd name="T42" fmla="*/ 304 w 315"/>
                  <a:gd name="T43" fmla="*/ 34 h 46"/>
                  <a:gd name="T44" fmla="*/ 279 w 315"/>
                  <a:gd name="T45" fmla="*/ 39 h 46"/>
                  <a:gd name="T46" fmla="*/ 255 w 315"/>
                  <a:gd name="T47" fmla="*/ 44 h 46"/>
                  <a:gd name="T48" fmla="*/ 228 w 315"/>
                  <a:gd name="T49" fmla="*/ 48 h 46"/>
                  <a:gd name="T50" fmla="*/ 214 w 315"/>
                  <a:gd name="T51" fmla="*/ 48 h 46"/>
                  <a:gd name="T52" fmla="*/ 199 w 315"/>
                  <a:gd name="T53" fmla="*/ 48 h 46"/>
                  <a:gd name="T54" fmla="*/ 185 w 315"/>
                  <a:gd name="T55" fmla="*/ 47 h 46"/>
                  <a:gd name="T56" fmla="*/ 171 w 315"/>
                  <a:gd name="T57" fmla="*/ 44 h 46"/>
                  <a:gd name="T58" fmla="*/ 142 w 315"/>
                  <a:gd name="T59" fmla="*/ 39 h 46"/>
                  <a:gd name="T60" fmla="*/ 115 w 315"/>
                  <a:gd name="T61" fmla="*/ 32 h 46"/>
                  <a:gd name="T62" fmla="*/ 87 w 315"/>
                  <a:gd name="T63" fmla="*/ 26 h 46"/>
                  <a:gd name="T64" fmla="*/ 60 w 315"/>
                  <a:gd name="T65" fmla="*/ 18 h 46"/>
                  <a:gd name="T66" fmla="*/ 47 w 315"/>
                  <a:gd name="T67" fmla="*/ 16 h 46"/>
                  <a:gd name="T68" fmla="*/ 32 w 315"/>
                  <a:gd name="T69" fmla="*/ 13 h 46"/>
                  <a:gd name="T70" fmla="*/ 20 w 315"/>
                  <a:gd name="T71" fmla="*/ 10 h 46"/>
                  <a:gd name="T72" fmla="*/ 14 w 315"/>
                  <a:gd name="T73" fmla="*/ 9 h 46"/>
                  <a:gd name="T74" fmla="*/ 9 w 315"/>
                  <a:gd name="T75" fmla="*/ 9 h 46"/>
                  <a:gd name="T76" fmla="*/ 8 w 315"/>
                  <a:gd name="T77" fmla="*/ 9 h 46"/>
                  <a:gd name="T78" fmla="*/ 14 w 315"/>
                  <a:gd name="T79" fmla="*/ 2 h 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15" h="46">
                    <a:moveTo>
                      <a:pt x="13" y="2"/>
                    </a:moveTo>
                    <a:lnTo>
                      <a:pt x="0" y="2"/>
                    </a:lnTo>
                    <a:lnTo>
                      <a:pt x="18" y="0"/>
                    </a:lnTo>
                    <a:lnTo>
                      <a:pt x="34" y="0"/>
                    </a:lnTo>
                    <a:lnTo>
                      <a:pt x="49" y="2"/>
                    </a:lnTo>
                    <a:lnTo>
                      <a:pt x="62" y="6"/>
                    </a:lnTo>
                    <a:lnTo>
                      <a:pt x="87" y="13"/>
                    </a:lnTo>
                    <a:lnTo>
                      <a:pt x="100" y="17"/>
                    </a:lnTo>
                    <a:lnTo>
                      <a:pt x="113" y="20"/>
                    </a:lnTo>
                    <a:lnTo>
                      <a:pt x="141" y="26"/>
                    </a:lnTo>
                    <a:lnTo>
                      <a:pt x="167" y="31"/>
                    </a:lnTo>
                    <a:lnTo>
                      <a:pt x="180" y="32"/>
                    </a:lnTo>
                    <a:lnTo>
                      <a:pt x="193" y="33"/>
                    </a:lnTo>
                    <a:lnTo>
                      <a:pt x="207" y="33"/>
                    </a:lnTo>
                    <a:lnTo>
                      <a:pt x="220" y="33"/>
                    </a:lnTo>
                    <a:lnTo>
                      <a:pt x="244" y="32"/>
                    </a:lnTo>
                    <a:lnTo>
                      <a:pt x="267" y="31"/>
                    </a:lnTo>
                    <a:lnTo>
                      <a:pt x="291" y="30"/>
                    </a:lnTo>
                    <a:lnTo>
                      <a:pt x="302" y="31"/>
                    </a:lnTo>
                    <a:lnTo>
                      <a:pt x="315" y="32"/>
                    </a:lnTo>
                    <a:lnTo>
                      <a:pt x="302" y="32"/>
                    </a:lnTo>
                    <a:lnTo>
                      <a:pt x="290" y="33"/>
                    </a:lnTo>
                    <a:lnTo>
                      <a:pt x="266" y="37"/>
                    </a:lnTo>
                    <a:lnTo>
                      <a:pt x="243" y="42"/>
                    </a:lnTo>
                    <a:lnTo>
                      <a:pt x="218" y="46"/>
                    </a:lnTo>
                    <a:lnTo>
                      <a:pt x="204" y="46"/>
                    </a:lnTo>
                    <a:lnTo>
                      <a:pt x="190" y="46"/>
                    </a:lnTo>
                    <a:lnTo>
                      <a:pt x="177" y="45"/>
                    </a:lnTo>
                    <a:lnTo>
                      <a:pt x="163" y="42"/>
                    </a:lnTo>
                    <a:lnTo>
                      <a:pt x="136" y="37"/>
                    </a:lnTo>
                    <a:lnTo>
                      <a:pt x="110" y="31"/>
                    </a:lnTo>
                    <a:lnTo>
                      <a:pt x="83" y="25"/>
                    </a:lnTo>
                    <a:lnTo>
                      <a:pt x="57" y="17"/>
                    </a:lnTo>
                    <a:lnTo>
                      <a:pt x="45" y="15"/>
                    </a:lnTo>
                    <a:lnTo>
                      <a:pt x="31" y="12"/>
                    </a:lnTo>
                    <a:lnTo>
                      <a:pt x="19" y="10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5" name="Freeform 2391"/>
              <p:cNvSpPr>
                <a:spLocks/>
              </p:cNvSpPr>
              <p:nvPr/>
            </p:nvSpPr>
            <p:spPr bwMode="auto">
              <a:xfrm>
                <a:off x="2035" y="2357"/>
                <a:ext cx="60" cy="19"/>
              </a:xfrm>
              <a:custGeom>
                <a:avLst/>
                <a:gdLst>
                  <a:gd name="T0" fmla="*/ 3 w 57"/>
                  <a:gd name="T1" fmla="*/ 19 h 18"/>
                  <a:gd name="T2" fmla="*/ 0 w 57"/>
                  <a:gd name="T3" fmla="*/ 7 h 18"/>
                  <a:gd name="T4" fmla="*/ 20 w 57"/>
                  <a:gd name="T5" fmla="*/ 2 h 18"/>
                  <a:gd name="T6" fmla="*/ 31 w 57"/>
                  <a:gd name="T7" fmla="*/ 1 h 18"/>
                  <a:gd name="T8" fmla="*/ 41 w 57"/>
                  <a:gd name="T9" fmla="*/ 0 h 18"/>
                  <a:gd name="T10" fmla="*/ 60 w 57"/>
                  <a:gd name="T11" fmla="*/ 7 h 18"/>
                  <a:gd name="T12" fmla="*/ 41 w 57"/>
                  <a:gd name="T13" fmla="*/ 13 h 18"/>
                  <a:gd name="T14" fmla="*/ 33 w 57"/>
                  <a:gd name="T15" fmla="*/ 14 h 18"/>
                  <a:gd name="T16" fmla="*/ 22 w 57"/>
                  <a:gd name="T17" fmla="*/ 16 h 18"/>
                  <a:gd name="T18" fmla="*/ 3 w 57"/>
                  <a:gd name="T19" fmla="*/ 1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18">
                    <a:moveTo>
                      <a:pt x="3" y="18"/>
                    </a:moveTo>
                    <a:lnTo>
                      <a:pt x="0" y="7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57" y="7"/>
                    </a:lnTo>
                    <a:lnTo>
                      <a:pt x="39" y="12"/>
                    </a:lnTo>
                    <a:lnTo>
                      <a:pt x="31" y="13"/>
                    </a:lnTo>
                    <a:lnTo>
                      <a:pt x="21" y="15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6" name="Freeform 2392"/>
              <p:cNvSpPr>
                <a:spLocks/>
              </p:cNvSpPr>
              <p:nvPr/>
            </p:nvSpPr>
            <p:spPr bwMode="auto">
              <a:xfrm>
                <a:off x="1734" y="2360"/>
                <a:ext cx="112" cy="35"/>
              </a:xfrm>
              <a:custGeom>
                <a:avLst/>
                <a:gdLst>
                  <a:gd name="T0" fmla="*/ 0 w 107"/>
                  <a:gd name="T1" fmla="*/ 14 h 33"/>
                  <a:gd name="T2" fmla="*/ 3 w 107"/>
                  <a:gd name="T3" fmla="*/ 0 h 33"/>
                  <a:gd name="T4" fmla="*/ 23 w 107"/>
                  <a:gd name="T5" fmla="*/ 4 h 33"/>
                  <a:gd name="T6" fmla="*/ 42 w 107"/>
                  <a:gd name="T7" fmla="*/ 10 h 33"/>
                  <a:gd name="T8" fmla="*/ 62 w 107"/>
                  <a:gd name="T9" fmla="*/ 15 h 33"/>
                  <a:gd name="T10" fmla="*/ 80 w 107"/>
                  <a:gd name="T11" fmla="*/ 19 h 33"/>
                  <a:gd name="T12" fmla="*/ 96 w 107"/>
                  <a:gd name="T13" fmla="*/ 27 h 33"/>
                  <a:gd name="T14" fmla="*/ 112 w 107"/>
                  <a:gd name="T15" fmla="*/ 35 h 33"/>
                  <a:gd name="T16" fmla="*/ 94 w 107"/>
                  <a:gd name="T17" fmla="*/ 32 h 33"/>
                  <a:gd name="T18" fmla="*/ 77 w 107"/>
                  <a:gd name="T19" fmla="*/ 32 h 33"/>
                  <a:gd name="T20" fmla="*/ 57 w 107"/>
                  <a:gd name="T21" fmla="*/ 29 h 33"/>
                  <a:gd name="T22" fmla="*/ 38 w 107"/>
                  <a:gd name="T23" fmla="*/ 21 h 33"/>
                  <a:gd name="T24" fmla="*/ 19 w 107"/>
                  <a:gd name="T25" fmla="*/ 18 h 33"/>
                  <a:gd name="T26" fmla="*/ 0 w 107"/>
                  <a:gd name="T27" fmla="*/ 14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33">
                    <a:moveTo>
                      <a:pt x="0" y="13"/>
                    </a:moveTo>
                    <a:lnTo>
                      <a:pt x="3" y="0"/>
                    </a:lnTo>
                    <a:lnTo>
                      <a:pt x="22" y="4"/>
                    </a:lnTo>
                    <a:lnTo>
                      <a:pt x="40" y="9"/>
                    </a:lnTo>
                    <a:lnTo>
                      <a:pt x="59" y="14"/>
                    </a:lnTo>
                    <a:lnTo>
                      <a:pt x="76" y="18"/>
                    </a:lnTo>
                    <a:lnTo>
                      <a:pt x="92" y="25"/>
                    </a:lnTo>
                    <a:lnTo>
                      <a:pt x="107" y="33"/>
                    </a:lnTo>
                    <a:lnTo>
                      <a:pt x="90" y="30"/>
                    </a:lnTo>
                    <a:lnTo>
                      <a:pt x="74" y="30"/>
                    </a:lnTo>
                    <a:lnTo>
                      <a:pt x="54" y="27"/>
                    </a:lnTo>
                    <a:lnTo>
                      <a:pt x="36" y="20"/>
                    </a:lnTo>
                    <a:lnTo>
                      <a:pt x="18" y="17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7" name="Freeform 2393"/>
              <p:cNvSpPr>
                <a:spLocks/>
              </p:cNvSpPr>
              <p:nvPr/>
            </p:nvSpPr>
            <p:spPr bwMode="auto">
              <a:xfrm>
                <a:off x="1773" y="2380"/>
                <a:ext cx="296" cy="23"/>
              </a:xfrm>
              <a:custGeom>
                <a:avLst/>
                <a:gdLst>
                  <a:gd name="T0" fmla="*/ 0 w 282"/>
                  <a:gd name="T1" fmla="*/ 12 h 22"/>
                  <a:gd name="T2" fmla="*/ 5 w 282"/>
                  <a:gd name="T3" fmla="*/ 0 h 22"/>
                  <a:gd name="T4" fmla="*/ 10 w 282"/>
                  <a:gd name="T5" fmla="*/ 4 h 22"/>
                  <a:gd name="T6" fmla="*/ 17 w 282"/>
                  <a:gd name="T7" fmla="*/ 6 h 22"/>
                  <a:gd name="T8" fmla="*/ 28 w 282"/>
                  <a:gd name="T9" fmla="*/ 9 h 22"/>
                  <a:gd name="T10" fmla="*/ 40 w 282"/>
                  <a:gd name="T11" fmla="*/ 10 h 22"/>
                  <a:gd name="T12" fmla="*/ 51 w 282"/>
                  <a:gd name="T13" fmla="*/ 9 h 22"/>
                  <a:gd name="T14" fmla="*/ 78 w 282"/>
                  <a:gd name="T15" fmla="*/ 8 h 22"/>
                  <a:gd name="T16" fmla="*/ 91 w 282"/>
                  <a:gd name="T17" fmla="*/ 8 h 22"/>
                  <a:gd name="T18" fmla="*/ 105 w 282"/>
                  <a:gd name="T19" fmla="*/ 9 h 22"/>
                  <a:gd name="T20" fmla="*/ 118 w 282"/>
                  <a:gd name="T21" fmla="*/ 10 h 22"/>
                  <a:gd name="T22" fmla="*/ 129 w 282"/>
                  <a:gd name="T23" fmla="*/ 10 h 22"/>
                  <a:gd name="T24" fmla="*/ 155 w 282"/>
                  <a:gd name="T25" fmla="*/ 9 h 22"/>
                  <a:gd name="T26" fmla="*/ 169 w 282"/>
                  <a:gd name="T27" fmla="*/ 9 h 22"/>
                  <a:gd name="T28" fmla="*/ 183 w 282"/>
                  <a:gd name="T29" fmla="*/ 10 h 22"/>
                  <a:gd name="T30" fmla="*/ 194 w 282"/>
                  <a:gd name="T31" fmla="*/ 10 h 22"/>
                  <a:gd name="T32" fmla="*/ 200 w 282"/>
                  <a:gd name="T33" fmla="*/ 10 h 22"/>
                  <a:gd name="T34" fmla="*/ 206 w 282"/>
                  <a:gd name="T35" fmla="*/ 9 h 22"/>
                  <a:gd name="T36" fmla="*/ 228 w 282"/>
                  <a:gd name="T37" fmla="*/ 4 h 22"/>
                  <a:gd name="T38" fmla="*/ 238 w 282"/>
                  <a:gd name="T39" fmla="*/ 3 h 22"/>
                  <a:gd name="T40" fmla="*/ 250 w 282"/>
                  <a:gd name="T41" fmla="*/ 0 h 22"/>
                  <a:gd name="T42" fmla="*/ 274 w 282"/>
                  <a:gd name="T43" fmla="*/ 1 h 22"/>
                  <a:gd name="T44" fmla="*/ 284 w 282"/>
                  <a:gd name="T45" fmla="*/ 1 h 22"/>
                  <a:gd name="T46" fmla="*/ 296 w 282"/>
                  <a:gd name="T47" fmla="*/ 0 h 22"/>
                  <a:gd name="T48" fmla="*/ 284 w 282"/>
                  <a:gd name="T49" fmla="*/ 3 h 22"/>
                  <a:gd name="T50" fmla="*/ 273 w 282"/>
                  <a:gd name="T51" fmla="*/ 4 h 22"/>
                  <a:gd name="T52" fmla="*/ 250 w 282"/>
                  <a:gd name="T53" fmla="*/ 6 h 22"/>
                  <a:gd name="T54" fmla="*/ 228 w 282"/>
                  <a:gd name="T55" fmla="*/ 15 h 22"/>
                  <a:gd name="T56" fmla="*/ 206 w 282"/>
                  <a:gd name="T57" fmla="*/ 22 h 22"/>
                  <a:gd name="T58" fmla="*/ 198 w 282"/>
                  <a:gd name="T59" fmla="*/ 23 h 22"/>
                  <a:gd name="T60" fmla="*/ 191 w 282"/>
                  <a:gd name="T61" fmla="*/ 23 h 22"/>
                  <a:gd name="T62" fmla="*/ 178 w 282"/>
                  <a:gd name="T63" fmla="*/ 23 h 22"/>
                  <a:gd name="T64" fmla="*/ 166 w 282"/>
                  <a:gd name="T65" fmla="*/ 21 h 22"/>
                  <a:gd name="T66" fmla="*/ 161 w 282"/>
                  <a:gd name="T67" fmla="*/ 21 h 22"/>
                  <a:gd name="T68" fmla="*/ 153 w 282"/>
                  <a:gd name="T69" fmla="*/ 22 h 22"/>
                  <a:gd name="T70" fmla="*/ 128 w 282"/>
                  <a:gd name="T71" fmla="*/ 23 h 22"/>
                  <a:gd name="T72" fmla="*/ 114 w 282"/>
                  <a:gd name="T73" fmla="*/ 23 h 22"/>
                  <a:gd name="T74" fmla="*/ 102 w 282"/>
                  <a:gd name="T75" fmla="*/ 21 h 22"/>
                  <a:gd name="T76" fmla="*/ 89 w 282"/>
                  <a:gd name="T77" fmla="*/ 20 h 22"/>
                  <a:gd name="T78" fmla="*/ 78 w 282"/>
                  <a:gd name="T79" fmla="*/ 21 h 22"/>
                  <a:gd name="T80" fmla="*/ 51 w 282"/>
                  <a:gd name="T81" fmla="*/ 22 h 22"/>
                  <a:gd name="T82" fmla="*/ 38 w 282"/>
                  <a:gd name="T83" fmla="*/ 23 h 22"/>
                  <a:gd name="T84" fmla="*/ 24 w 282"/>
                  <a:gd name="T85" fmla="*/ 22 h 22"/>
                  <a:gd name="T86" fmla="*/ 12 w 282"/>
                  <a:gd name="T87" fmla="*/ 18 h 22"/>
                  <a:gd name="T88" fmla="*/ 5 w 282"/>
                  <a:gd name="T89" fmla="*/ 16 h 22"/>
                  <a:gd name="T90" fmla="*/ 0 w 282"/>
                  <a:gd name="T91" fmla="*/ 12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82" h="22">
                    <a:moveTo>
                      <a:pt x="0" y="11"/>
                    </a:moveTo>
                    <a:lnTo>
                      <a:pt x="5" y="0"/>
                    </a:lnTo>
                    <a:lnTo>
                      <a:pt x="10" y="4"/>
                    </a:lnTo>
                    <a:lnTo>
                      <a:pt x="16" y="6"/>
                    </a:lnTo>
                    <a:lnTo>
                      <a:pt x="27" y="9"/>
                    </a:lnTo>
                    <a:lnTo>
                      <a:pt x="38" y="10"/>
                    </a:lnTo>
                    <a:lnTo>
                      <a:pt x="49" y="9"/>
                    </a:lnTo>
                    <a:lnTo>
                      <a:pt x="74" y="8"/>
                    </a:lnTo>
                    <a:lnTo>
                      <a:pt x="87" y="8"/>
                    </a:lnTo>
                    <a:lnTo>
                      <a:pt x="100" y="9"/>
                    </a:lnTo>
                    <a:lnTo>
                      <a:pt x="112" y="10"/>
                    </a:lnTo>
                    <a:lnTo>
                      <a:pt x="123" y="10"/>
                    </a:lnTo>
                    <a:lnTo>
                      <a:pt x="148" y="9"/>
                    </a:lnTo>
                    <a:lnTo>
                      <a:pt x="161" y="9"/>
                    </a:lnTo>
                    <a:lnTo>
                      <a:pt x="174" y="10"/>
                    </a:lnTo>
                    <a:lnTo>
                      <a:pt x="185" y="10"/>
                    </a:lnTo>
                    <a:lnTo>
                      <a:pt x="191" y="10"/>
                    </a:lnTo>
                    <a:lnTo>
                      <a:pt x="196" y="9"/>
                    </a:lnTo>
                    <a:lnTo>
                      <a:pt x="217" y="4"/>
                    </a:lnTo>
                    <a:lnTo>
                      <a:pt x="227" y="3"/>
                    </a:lnTo>
                    <a:lnTo>
                      <a:pt x="238" y="0"/>
                    </a:lnTo>
                    <a:lnTo>
                      <a:pt x="261" y="1"/>
                    </a:lnTo>
                    <a:lnTo>
                      <a:pt x="271" y="1"/>
                    </a:lnTo>
                    <a:lnTo>
                      <a:pt x="282" y="0"/>
                    </a:lnTo>
                    <a:lnTo>
                      <a:pt x="271" y="3"/>
                    </a:lnTo>
                    <a:lnTo>
                      <a:pt x="260" y="4"/>
                    </a:lnTo>
                    <a:lnTo>
                      <a:pt x="238" y="6"/>
                    </a:lnTo>
                    <a:lnTo>
                      <a:pt x="217" y="14"/>
                    </a:lnTo>
                    <a:lnTo>
                      <a:pt x="196" y="21"/>
                    </a:lnTo>
                    <a:lnTo>
                      <a:pt x="189" y="22"/>
                    </a:lnTo>
                    <a:lnTo>
                      <a:pt x="182" y="22"/>
                    </a:lnTo>
                    <a:lnTo>
                      <a:pt x="170" y="22"/>
                    </a:lnTo>
                    <a:lnTo>
                      <a:pt x="158" y="20"/>
                    </a:lnTo>
                    <a:lnTo>
                      <a:pt x="153" y="20"/>
                    </a:lnTo>
                    <a:lnTo>
                      <a:pt x="146" y="21"/>
                    </a:lnTo>
                    <a:lnTo>
                      <a:pt x="122" y="22"/>
                    </a:lnTo>
                    <a:lnTo>
                      <a:pt x="109" y="22"/>
                    </a:lnTo>
                    <a:lnTo>
                      <a:pt x="97" y="20"/>
                    </a:lnTo>
                    <a:lnTo>
                      <a:pt x="85" y="19"/>
                    </a:lnTo>
                    <a:lnTo>
                      <a:pt x="74" y="20"/>
                    </a:lnTo>
                    <a:lnTo>
                      <a:pt x="49" y="21"/>
                    </a:lnTo>
                    <a:lnTo>
                      <a:pt x="36" y="22"/>
                    </a:lnTo>
                    <a:lnTo>
                      <a:pt x="23" y="21"/>
                    </a:lnTo>
                    <a:lnTo>
                      <a:pt x="11" y="17"/>
                    </a:lnTo>
                    <a:lnTo>
                      <a:pt x="5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8" name="Freeform 2394"/>
              <p:cNvSpPr>
                <a:spLocks/>
              </p:cNvSpPr>
              <p:nvPr/>
            </p:nvSpPr>
            <p:spPr bwMode="auto">
              <a:xfrm>
                <a:off x="1818" y="2397"/>
                <a:ext cx="123" cy="22"/>
              </a:xfrm>
              <a:custGeom>
                <a:avLst/>
                <a:gdLst>
                  <a:gd name="T0" fmla="*/ 5 w 117"/>
                  <a:gd name="T1" fmla="*/ 17 h 21"/>
                  <a:gd name="T2" fmla="*/ 0 w 117"/>
                  <a:gd name="T3" fmla="*/ 5 h 21"/>
                  <a:gd name="T4" fmla="*/ 5 w 117"/>
                  <a:gd name="T5" fmla="*/ 3 h 21"/>
                  <a:gd name="T6" fmla="*/ 12 w 117"/>
                  <a:gd name="T7" fmla="*/ 1 h 21"/>
                  <a:gd name="T8" fmla="*/ 19 w 117"/>
                  <a:gd name="T9" fmla="*/ 0 h 21"/>
                  <a:gd name="T10" fmla="*/ 24 w 117"/>
                  <a:gd name="T11" fmla="*/ 0 h 21"/>
                  <a:gd name="T12" fmla="*/ 36 w 117"/>
                  <a:gd name="T13" fmla="*/ 3 h 21"/>
                  <a:gd name="T14" fmla="*/ 46 w 117"/>
                  <a:gd name="T15" fmla="*/ 6 h 21"/>
                  <a:gd name="T16" fmla="*/ 49 w 117"/>
                  <a:gd name="T17" fmla="*/ 8 h 21"/>
                  <a:gd name="T18" fmla="*/ 55 w 117"/>
                  <a:gd name="T19" fmla="*/ 9 h 21"/>
                  <a:gd name="T20" fmla="*/ 65 w 117"/>
                  <a:gd name="T21" fmla="*/ 9 h 21"/>
                  <a:gd name="T22" fmla="*/ 76 w 117"/>
                  <a:gd name="T23" fmla="*/ 8 h 21"/>
                  <a:gd name="T24" fmla="*/ 86 w 117"/>
                  <a:gd name="T25" fmla="*/ 8 h 21"/>
                  <a:gd name="T26" fmla="*/ 123 w 117"/>
                  <a:gd name="T27" fmla="*/ 15 h 21"/>
                  <a:gd name="T28" fmla="*/ 85 w 117"/>
                  <a:gd name="T29" fmla="*/ 21 h 21"/>
                  <a:gd name="T30" fmla="*/ 76 w 117"/>
                  <a:gd name="T31" fmla="*/ 21 h 21"/>
                  <a:gd name="T32" fmla="*/ 64 w 117"/>
                  <a:gd name="T33" fmla="*/ 22 h 21"/>
                  <a:gd name="T34" fmla="*/ 53 w 117"/>
                  <a:gd name="T35" fmla="*/ 22 h 21"/>
                  <a:gd name="T36" fmla="*/ 47 w 117"/>
                  <a:gd name="T37" fmla="*/ 21 h 21"/>
                  <a:gd name="T38" fmla="*/ 41 w 117"/>
                  <a:gd name="T39" fmla="*/ 19 h 21"/>
                  <a:gd name="T40" fmla="*/ 32 w 117"/>
                  <a:gd name="T41" fmla="*/ 15 h 21"/>
                  <a:gd name="T42" fmla="*/ 22 w 117"/>
                  <a:gd name="T43" fmla="*/ 14 h 21"/>
                  <a:gd name="T44" fmla="*/ 15 w 117"/>
                  <a:gd name="T45" fmla="*/ 15 h 21"/>
                  <a:gd name="T46" fmla="*/ 5 w 117"/>
                  <a:gd name="T47" fmla="*/ 1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7" h="21">
                    <a:moveTo>
                      <a:pt x="5" y="16"/>
                    </a:moveTo>
                    <a:lnTo>
                      <a:pt x="0" y="5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4" y="3"/>
                    </a:lnTo>
                    <a:lnTo>
                      <a:pt x="44" y="6"/>
                    </a:lnTo>
                    <a:lnTo>
                      <a:pt x="47" y="8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117" y="14"/>
                    </a:lnTo>
                    <a:lnTo>
                      <a:pt x="81" y="20"/>
                    </a:lnTo>
                    <a:lnTo>
                      <a:pt x="72" y="20"/>
                    </a:lnTo>
                    <a:lnTo>
                      <a:pt x="61" y="21"/>
                    </a:lnTo>
                    <a:lnTo>
                      <a:pt x="50" y="21"/>
                    </a:lnTo>
                    <a:lnTo>
                      <a:pt x="45" y="20"/>
                    </a:lnTo>
                    <a:lnTo>
                      <a:pt x="39" y="18"/>
                    </a:lnTo>
                    <a:lnTo>
                      <a:pt x="30" y="14"/>
                    </a:lnTo>
                    <a:lnTo>
                      <a:pt x="21" y="13"/>
                    </a:lnTo>
                    <a:lnTo>
                      <a:pt x="14" y="14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39" name="Freeform 2395"/>
              <p:cNvSpPr>
                <a:spLocks/>
              </p:cNvSpPr>
              <p:nvPr/>
            </p:nvSpPr>
            <p:spPr bwMode="auto">
              <a:xfrm>
                <a:off x="1974" y="2400"/>
                <a:ext cx="42" cy="14"/>
              </a:xfrm>
              <a:custGeom>
                <a:avLst/>
                <a:gdLst>
                  <a:gd name="T0" fmla="*/ 0 w 41"/>
                  <a:gd name="T1" fmla="*/ 14 h 13"/>
                  <a:gd name="T2" fmla="*/ 0 w 41"/>
                  <a:gd name="T3" fmla="*/ 1 h 13"/>
                  <a:gd name="T4" fmla="*/ 14 w 41"/>
                  <a:gd name="T5" fmla="*/ 1 h 13"/>
                  <a:gd name="T6" fmla="*/ 30 w 41"/>
                  <a:gd name="T7" fmla="*/ 0 h 13"/>
                  <a:gd name="T8" fmla="*/ 42 w 41"/>
                  <a:gd name="T9" fmla="*/ 5 h 13"/>
                  <a:gd name="T10" fmla="*/ 30 w 41"/>
                  <a:gd name="T11" fmla="*/ 13 h 13"/>
                  <a:gd name="T12" fmla="*/ 14 w 41"/>
                  <a:gd name="T13" fmla="*/ 14 h 13"/>
                  <a:gd name="T14" fmla="*/ 0 w 41"/>
                  <a:gd name="T15" fmla="*/ 14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3">
                    <a:moveTo>
                      <a:pt x="0" y="13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9" y="0"/>
                    </a:lnTo>
                    <a:lnTo>
                      <a:pt x="41" y="5"/>
                    </a:lnTo>
                    <a:lnTo>
                      <a:pt x="29" y="12"/>
                    </a:lnTo>
                    <a:lnTo>
                      <a:pt x="1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0" name="Freeform 2396"/>
              <p:cNvSpPr>
                <a:spLocks/>
              </p:cNvSpPr>
              <p:nvPr/>
            </p:nvSpPr>
            <p:spPr bwMode="auto">
              <a:xfrm>
                <a:off x="2071" y="1705"/>
                <a:ext cx="77" cy="47"/>
              </a:xfrm>
              <a:custGeom>
                <a:avLst/>
                <a:gdLst>
                  <a:gd name="T0" fmla="*/ 77 w 74"/>
                  <a:gd name="T1" fmla="*/ 36 h 45"/>
                  <a:gd name="T2" fmla="*/ 73 w 74"/>
                  <a:gd name="T3" fmla="*/ 47 h 45"/>
                  <a:gd name="T4" fmla="*/ 57 w 74"/>
                  <a:gd name="T5" fmla="*/ 40 h 45"/>
                  <a:gd name="T6" fmla="*/ 46 w 74"/>
                  <a:gd name="T7" fmla="*/ 31 h 45"/>
                  <a:gd name="T8" fmla="*/ 34 w 74"/>
                  <a:gd name="T9" fmla="*/ 23 h 45"/>
                  <a:gd name="T10" fmla="*/ 21 w 74"/>
                  <a:gd name="T11" fmla="*/ 15 h 45"/>
                  <a:gd name="T12" fmla="*/ 18 w 74"/>
                  <a:gd name="T13" fmla="*/ 10 h 45"/>
                  <a:gd name="T14" fmla="*/ 14 w 74"/>
                  <a:gd name="T15" fmla="*/ 7 h 45"/>
                  <a:gd name="T16" fmla="*/ 7 w 74"/>
                  <a:gd name="T17" fmla="*/ 4 h 45"/>
                  <a:gd name="T18" fmla="*/ 0 w 74"/>
                  <a:gd name="T19" fmla="*/ 2 h 45"/>
                  <a:gd name="T20" fmla="*/ 7 w 74"/>
                  <a:gd name="T21" fmla="*/ 0 h 45"/>
                  <a:gd name="T22" fmla="*/ 15 w 74"/>
                  <a:gd name="T23" fmla="*/ 0 h 45"/>
                  <a:gd name="T24" fmla="*/ 23 w 74"/>
                  <a:gd name="T25" fmla="*/ 2 h 45"/>
                  <a:gd name="T26" fmla="*/ 29 w 74"/>
                  <a:gd name="T27" fmla="*/ 4 h 45"/>
                  <a:gd name="T28" fmla="*/ 42 w 74"/>
                  <a:gd name="T29" fmla="*/ 13 h 45"/>
                  <a:gd name="T30" fmla="*/ 53 w 74"/>
                  <a:gd name="T31" fmla="*/ 21 h 45"/>
                  <a:gd name="T32" fmla="*/ 66 w 74"/>
                  <a:gd name="T33" fmla="*/ 29 h 45"/>
                  <a:gd name="T34" fmla="*/ 77 w 74"/>
                  <a:gd name="T35" fmla="*/ 36 h 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4" h="45">
                    <a:moveTo>
                      <a:pt x="74" y="34"/>
                    </a:moveTo>
                    <a:lnTo>
                      <a:pt x="70" y="45"/>
                    </a:lnTo>
                    <a:lnTo>
                      <a:pt x="55" y="38"/>
                    </a:lnTo>
                    <a:lnTo>
                      <a:pt x="44" y="30"/>
                    </a:lnTo>
                    <a:lnTo>
                      <a:pt x="33" y="22"/>
                    </a:lnTo>
                    <a:lnTo>
                      <a:pt x="20" y="14"/>
                    </a:lnTo>
                    <a:lnTo>
                      <a:pt x="17" y="10"/>
                    </a:lnTo>
                    <a:lnTo>
                      <a:pt x="13" y="7"/>
                    </a:lnTo>
                    <a:lnTo>
                      <a:pt x="7" y="4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8" y="4"/>
                    </a:lnTo>
                    <a:lnTo>
                      <a:pt x="40" y="12"/>
                    </a:lnTo>
                    <a:lnTo>
                      <a:pt x="51" y="20"/>
                    </a:lnTo>
                    <a:lnTo>
                      <a:pt x="63" y="28"/>
                    </a:lnTo>
                    <a:lnTo>
                      <a:pt x="74" y="34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1" name="Freeform 2397"/>
              <p:cNvSpPr>
                <a:spLocks/>
              </p:cNvSpPr>
              <p:nvPr/>
            </p:nvSpPr>
            <p:spPr bwMode="auto">
              <a:xfrm>
                <a:off x="2060" y="1683"/>
                <a:ext cx="80" cy="41"/>
              </a:xfrm>
              <a:custGeom>
                <a:avLst/>
                <a:gdLst>
                  <a:gd name="T0" fmla="*/ 0 w 76"/>
                  <a:gd name="T1" fmla="*/ 14 h 39"/>
                  <a:gd name="T2" fmla="*/ 2 w 76"/>
                  <a:gd name="T3" fmla="*/ 0 h 39"/>
                  <a:gd name="T4" fmla="*/ 32 w 76"/>
                  <a:gd name="T5" fmla="*/ 4 h 39"/>
                  <a:gd name="T6" fmla="*/ 41 w 76"/>
                  <a:gd name="T7" fmla="*/ 7 h 39"/>
                  <a:gd name="T8" fmla="*/ 48 w 76"/>
                  <a:gd name="T9" fmla="*/ 11 h 39"/>
                  <a:gd name="T10" fmla="*/ 62 w 76"/>
                  <a:gd name="T11" fmla="*/ 20 h 39"/>
                  <a:gd name="T12" fmla="*/ 80 w 76"/>
                  <a:gd name="T13" fmla="*/ 41 h 39"/>
                  <a:gd name="T14" fmla="*/ 54 w 76"/>
                  <a:gd name="T15" fmla="*/ 30 h 39"/>
                  <a:gd name="T16" fmla="*/ 47 w 76"/>
                  <a:gd name="T17" fmla="*/ 25 h 39"/>
                  <a:gd name="T18" fmla="*/ 42 w 76"/>
                  <a:gd name="T19" fmla="*/ 22 h 39"/>
                  <a:gd name="T20" fmla="*/ 36 w 76"/>
                  <a:gd name="T21" fmla="*/ 20 h 39"/>
                  <a:gd name="T22" fmla="*/ 29 w 76"/>
                  <a:gd name="T23" fmla="*/ 17 h 39"/>
                  <a:gd name="T24" fmla="*/ 15 w 76"/>
                  <a:gd name="T25" fmla="*/ 15 h 39"/>
                  <a:gd name="T26" fmla="*/ 0 w 76"/>
                  <a:gd name="T27" fmla="*/ 1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39">
                    <a:moveTo>
                      <a:pt x="0" y="13"/>
                    </a:moveTo>
                    <a:lnTo>
                      <a:pt x="2" y="0"/>
                    </a:lnTo>
                    <a:lnTo>
                      <a:pt x="30" y="4"/>
                    </a:lnTo>
                    <a:lnTo>
                      <a:pt x="39" y="7"/>
                    </a:lnTo>
                    <a:lnTo>
                      <a:pt x="46" y="10"/>
                    </a:lnTo>
                    <a:lnTo>
                      <a:pt x="59" y="19"/>
                    </a:lnTo>
                    <a:lnTo>
                      <a:pt x="76" y="39"/>
                    </a:lnTo>
                    <a:lnTo>
                      <a:pt x="51" y="29"/>
                    </a:lnTo>
                    <a:lnTo>
                      <a:pt x="45" y="24"/>
                    </a:lnTo>
                    <a:lnTo>
                      <a:pt x="40" y="21"/>
                    </a:lnTo>
                    <a:lnTo>
                      <a:pt x="34" y="19"/>
                    </a:lnTo>
                    <a:lnTo>
                      <a:pt x="28" y="16"/>
                    </a:lnTo>
                    <a:lnTo>
                      <a:pt x="14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2" name="Freeform 2398"/>
              <p:cNvSpPr>
                <a:spLocks/>
              </p:cNvSpPr>
              <p:nvPr/>
            </p:nvSpPr>
            <p:spPr bwMode="auto">
              <a:xfrm>
                <a:off x="2059" y="1669"/>
                <a:ext cx="69" cy="26"/>
              </a:xfrm>
              <a:custGeom>
                <a:avLst/>
                <a:gdLst>
                  <a:gd name="T0" fmla="*/ 69 w 66"/>
                  <a:gd name="T1" fmla="*/ 13 h 24"/>
                  <a:gd name="T2" fmla="*/ 68 w 66"/>
                  <a:gd name="T3" fmla="*/ 26 h 24"/>
                  <a:gd name="T4" fmla="*/ 54 w 66"/>
                  <a:gd name="T5" fmla="*/ 25 h 24"/>
                  <a:gd name="T6" fmla="*/ 42 w 66"/>
                  <a:gd name="T7" fmla="*/ 23 h 24"/>
                  <a:gd name="T8" fmla="*/ 28 w 66"/>
                  <a:gd name="T9" fmla="*/ 18 h 24"/>
                  <a:gd name="T10" fmla="*/ 18 w 66"/>
                  <a:gd name="T11" fmla="*/ 13 h 24"/>
                  <a:gd name="T12" fmla="*/ 9 w 66"/>
                  <a:gd name="T13" fmla="*/ 7 h 24"/>
                  <a:gd name="T14" fmla="*/ 0 w 66"/>
                  <a:gd name="T15" fmla="*/ 0 h 24"/>
                  <a:gd name="T16" fmla="*/ 12 w 66"/>
                  <a:gd name="T17" fmla="*/ 0 h 24"/>
                  <a:gd name="T18" fmla="*/ 23 w 66"/>
                  <a:gd name="T19" fmla="*/ 1 h 24"/>
                  <a:gd name="T20" fmla="*/ 36 w 66"/>
                  <a:gd name="T21" fmla="*/ 7 h 24"/>
                  <a:gd name="T22" fmla="*/ 45 w 66"/>
                  <a:gd name="T23" fmla="*/ 9 h 24"/>
                  <a:gd name="T24" fmla="*/ 55 w 66"/>
                  <a:gd name="T25" fmla="*/ 12 h 24"/>
                  <a:gd name="T26" fmla="*/ 69 w 66"/>
                  <a:gd name="T27" fmla="*/ 13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24">
                    <a:moveTo>
                      <a:pt x="66" y="12"/>
                    </a:moveTo>
                    <a:lnTo>
                      <a:pt x="65" y="24"/>
                    </a:lnTo>
                    <a:lnTo>
                      <a:pt x="52" y="23"/>
                    </a:lnTo>
                    <a:lnTo>
                      <a:pt x="40" y="21"/>
                    </a:lnTo>
                    <a:lnTo>
                      <a:pt x="27" y="17"/>
                    </a:lnTo>
                    <a:lnTo>
                      <a:pt x="17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1"/>
                    </a:lnTo>
                    <a:lnTo>
                      <a:pt x="34" y="6"/>
                    </a:lnTo>
                    <a:lnTo>
                      <a:pt x="43" y="8"/>
                    </a:lnTo>
                    <a:lnTo>
                      <a:pt x="53" y="11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3" name="Freeform 2399"/>
              <p:cNvSpPr>
                <a:spLocks/>
              </p:cNvSpPr>
              <p:nvPr/>
            </p:nvSpPr>
            <p:spPr bwMode="auto">
              <a:xfrm>
                <a:off x="2042" y="1645"/>
                <a:ext cx="62" cy="35"/>
              </a:xfrm>
              <a:custGeom>
                <a:avLst/>
                <a:gdLst>
                  <a:gd name="T0" fmla="*/ 61 w 59"/>
                  <a:gd name="T1" fmla="*/ 20 h 33"/>
                  <a:gd name="T2" fmla="*/ 62 w 59"/>
                  <a:gd name="T3" fmla="*/ 33 h 33"/>
                  <a:gd name="T4" fmla="*/ 56 w 59"/>
                  <a:gd name="T5" fmla="*/ 35 h 33"/>
                  <a:gd name="T6" fmla="*/ 48 w 59"/>
                  <a:gd name="T7" fmla="*/ 33 h 33"/>
                  <a:gd name="T8" fmla="*/ 42 w 59"/>
                  <a:gd name="T9" fmla="*/ 31 h 33"/>
                  <a:gd name="T10" fmla="*/ 37 w 59"/>
                  <a:gd name="T11" fmla="*/ 28 h 33"/>
                  <a:gd name="T12" fmla="*/ 26 w 59"/>
                  <a:gd name="T13" fmla="*/ 20 h 33"/>
                  <a:gd name="T14" fmla="*/ 17 w 59"/>
                  <a:gd name="T15" fmla="*/ 15 h 33"/>
                  <a:gd name="T16" fmla="*/ 8 w 59"/>
                  <a:gd name="T17" fmla="*/ 6 h 33"/>
                  <a:gd name="T18" fmla="*/ 0 w 59"/>
                  <a:gd name="T19" fmla="*/ 0 h 33"/>
                  <a:gd name="T20" fmla="*/ 12 w 59"/>
                  <a:gd name="T21" fmla="*/ 2 h 33"/>
                  <a:gd name="T22" fmla="*/ 23 w 59"/>
                  <a:gd name="T23" fmla="*/ 3 h 33"/>
                  <a:gd name="T24" fmla="*/ 43 w 59"/>
                  <a:gd name="T25" fmla="*/ 16 h 33"/>
                  <a:gd name="T26" fmla="*/ 53 w 59"/>
                  <a:gd name="T27" fmla="*/ 20 h 33"/>
                  <a:gd name="T28" fmla="*/ 56 w 59"/>
                  <a:gd name="T29" fmla="*/ 21 h 33"/>
                  <a:gd name="T30" fmla="*/ 61 w 59"/>
                  <a:gd name="T31" fmla="*/ 2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9" h="33">
                    <a:moveTo>
                      <a:pt x="58" y="19"/>
                    </a:moveTo>
                    <a:lnTo>
                      <a:pt x="59" y="31"/>
                    </a:lnTo>
                    <a:lnTo>
                      <a:pt x="53" y="33"/>
                    </a:lnTo>
                    <a:lnTo>
                      <a:pt x="46" y="31"/>
                    </a:lnTo>
                    <a:lnTo>
                      <a:pt x="40" y="29"/>
                    </a:lnTo>
                    <a:lnTo>
                      <a:pt x="35" y="26"/>
                    </a:lnTo>
                    <a:lnTo>
                      <a:pt x="25" y="19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2" y="3"/>
                    </a:lnTo>
                    <a:lnTo>
                      <a:pt x="41" y="15"/>
                    </a:lnTo>
                    <a:lnTo>
                      <a:pt x="50" y="19"/>
                    </a:lnTo>
                    <a:lnTo>
                      <a:pt x="53" y="20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4" name="Freeform 2400"/>
              <p:cNvSpPr>
                <a:spLocks/>
              </p:cNvSpPr>
              <p:nvPr/>
            </p:nvSpPr>
            <p:spPr bwMode="auto">
              <a:xfrm>
                <a:off x="2079" y="1639"/>
                <a:ext cx="33" cy="15"/>
              </a:xfrm>
              <a:custGeom>
                <a:avLst/>
                <a:gdLst>
                  <a:gd name="T0" fmla="*/ 33 w 31"/>
                  <a:gd name="T1" fmla="*/ 1 h 14"/>
                  <a:gd name="T2" fmla="*/ 32 w 31"/>
                  <a:gd name="T3" fmla="*/ 15 h 14"/>
                  <a:gd name="T4" fmla="*/ 10 w 31"/>
                  <a:gd name="T5" fmla="*/ 13 h 14"/>
                  <a:gd name="T6" fmla="*/ 0 w 31"/>
                  <a:gd name="T7" fmla="*/ 4 h 14"/>
                  <a:gd name="T8" fmla="*/ 11 w 31"/>
                  <a:gd name="T9" fmla="*/ 0 h 14"/>
                  <a:gd name="T10" fmla="*/ 33 w 31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">
                    <a:moveTo>
                      <a:pt x="31" y="1"/>
                    </a:moveTo>
                    <a:lnTo>
                      <a:pt x="30" y="14"/>
                    </a:lnTo>
                    <a:lnTo>
                      <a:pt x="9" y="12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5" name="Freeform 2401"/>
              <p:cNvSpPr>
                <a:spLocks/>
              </p:cNvSpPr>
              <p:nvPr/>
            </p:nvSpPr>
            <p:spPr bwMode="auto">
              <a:xfrm>
                <a:off x="2037" y="1622"/>
                <a:ext cx="23" cy="16"/>
              </a:xfrm>
              <a:custGeom>
                <a:avLst/>
                <a:gdLst>
                  <a:gd name="T0" fmla="*/ 23 w 23"/>
                  <a:gd name="T1" fmla="*/ 2 h 15"/>
                  <a:gd name="T2" fmla="*/ 21 w 23"/>
                  <a:gd name="T3" fmla="*/ 16 h 15"/>
                  <a:gd name="T4" fmla="*/ 5 w 23"/>
                  <a:gd name="T5" fmla="*/ 12 h 15"/>
                  <a:gd name="T6" fmla="*/ 0 w 23"/>
                  <a:gd name="T7" fmla="*/ 4 h 15"/>
                  <a:gd name="T8" fmla="*/ 9 w 23"/>
                  <a:gd name="T9" fmla="*/ 0 h 15"/>
                  <a:gd name="T10" fmla="*/ 23 w 23"/>
                  <a:gd name="T11" fmla="*/ 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23" y="2"/>
                    </a:moveTo>
                    <a:lnTo>
                      <a:pt x="21" y="15"/>
                    </a:lnTo>
                    <a:lnTo>
                      <a:pt x="5" y="11"/>
                    </a:lnTo>
                    <a:lnTo>
                      <a:pt x="0" y="4"/>
                    </a:lnTo>
                    <a:lnTo>
                      <a:pt x="9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6" name="Freeform 2402"/>
              <p:cNvSpPr>
                <a:spLocks/>
              </p:cNvSpPr>
              <p:nvPr/>
            </p:nvSpPr>
            <p:spPr bwMode="auto">
              <a:xfrm>
                <a:off x="2031" y="1597"/>
                <a:ext cx="61" cy="33"/>
              </a:xfrm>
              <a:custGeom>
                <a:avLst/>
                <a:gdLst>
                  <a:gd name="T0" fmla="*/ 49 w 58"/>
                  <a:gd name="T1" fmla="*/ 30 h 31"/>
                  <a:gd name="T2" fmla="*/ 61 w 58"/>
                  <a:gd name="T3" fmla="*/ 22 h 31"/>
                  <a:gd name="T4" fmla="*/ 59 w 58"/>
                  <a:gd name="T5" fmla="*/ 31 h 31"/>
                  <a:gd name="T6" fmla="*/ 58 w 58"/>
                  <a:gd name="T7" fmla="*/ 33 h 31"/>
                  <a:gd name="T8" fmla="*/ 56 w 58"/>
                  <a:gd name="T9" fmla="*/ 33 h 31"/>
                  <a:gd name="T10" fmla="*/ 55 w 58"/>
                  <a:gd name="T11" fmla="*/ 32 h 31"/>
                  <a:gd name="T12" fmla="*/ 54 w 58"/>
                  <a:gd name="T13" fmla="*/ 32 h 31"/>
                  <a:gd name="T14" fmla="*/ 54 w 58"/>
                  <a:gd name="T15" fmla="*/ 33 h 31"/>
                  <a:gd name="T16" fmla="*/ 50 w 58"/>
                  <a:gd name="T17" fmla="*/ 32 h 31"/>
                  <a:gd name="T18" fmla="*/ 48 w 58"/>
                  <a:gd name="T19" fmla="*/ 32 h 31"/>
                  <a:gd name="T20" fmla="*/ 43 w 58"/>
                  <a:gd name="T21" fmla="*/ 30 h 31"/>
                  <a:gd name="T22" fmla="*/ 33 w 58"/>
                  <a:gd name="T23" fmla="*/ 24 h 31"/>
                  <a:gd name="T24" fmla="*/ 15 w 58"/>
                  <a:gd name="T25" fmla="*/ 15 h 31"/>
                  <a:gd name="T26" fmla="*/ 0 w 58"/>
                  <a:gd name="T27" fmla="*/ 0 h 31"/>
                  <a:gd name="T28" fmla="*/ 19 w 58"/>
                  <a:gd name="T29" fmla="*/ 4 h 31"/>
                  <a:gd name="T30" fmla="*/ 39 w 58"/>
                  <a:gd name="T31" fmla="*/ 14 h 31"/>
                  <a:gd name="T32" fmla="*/ 48 w 58"/>
                  <a:gd name="T33" fmla="*/ 17 h 31"/>
                  <a:gd name="T34" fmla="*/ 53 w 58"/>
                  <a:gd name="T35" fmla="*/ 19 h 31"/>
                  <a:gd name="T36" fmla="*/ 55 w 58"/>
                  <a:gd name="T37" fmla="*/ 20 h 31"/>
                  <a:gd name="T38" fmla="*/ 54 w 58"/>
                  <a:gd name="T39" fmla="*/ 20 h 31"/>
                  <a:gd name="T40" fmla="*/ 53 w 58"/>
                  <a:gd name="T41" fmla="*/ 20 h 31"/>
                  <a:gd name="T42" fmla="*/ 50 w 58"/>
                  <a:gd name="T43" fmla="*/ 21 h 31"/>
                  <a:gd name="T44" fmla="*/ 49 w 58"/>
                  <a:gd name="T45" fmla="*/ 30 h 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8" h="31">
                    <a:moveTo>
                      <a:pt x="47" y="28"/>
                    </a:moveTo>
                    <a:lnTo>
                      <a:pt x="58" y="21"/>
                    </a:lnTo>
                    <a:lnTo>
                      <a:pt x="56" y="29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51" y="31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1" y="28"/>
                    </a:lnTo>
                    <a:lnTo>
                      <a:pt x="31" y="23"/>
                    </a:lnTo>
                    <a:lnTo>
                      <a:pt x="14" y="14"/>
                    </a:lnTo>
                    <a:lnTo>
                      <a:pt x="0" y="0"/>
                    </a:lnTo>
                    <a:lnTo>
                      <a:pt x="18" y="4"/>
                    </a:lnTo>
                    <a:lnTo>
                      <a:pt x="37" y="13"/>
                    </a:lnTo>
                    <a:lnTo>
                      <a:pt x="46" y="16"/>
                    </a:lnTo>
                    <a:lnTo>
                      <a:pt x="50" y="18"/>
                    </a:lnTo>
                    <a:lnTo>
                      <a:pt x="52" y="19"/>
                    </a:lnTo>
                    <a:lnTo>
                      <a:pt x="51" y="19"/>
                    </a:lnTo>
                    <a:lnTo>
                      <a:pt x="50" y="19"/>
                    </a:lnTo>
                    <a:lnTo>
                      <a:pt x="48" y="20"/>
                    </a:lnTo>
                    <a:lnTo>
                      <a:pt x="47" y="28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7" name="Freeform 2403"/>
              <p:cNvSpPr>
                <a:spLocks/>
              </p:cNvSpPr>
              <p:nvPr/>
            </p:nvSpPr>
            <p:spPr bwMode="auto">
              <a:xfrm>
                <a:off x="2005" y="1565"/>
                <a:ext cx="73" cy="41"/>
              </a:xfrm>
              <a:custGeom>
                <a:avLst/>
                <a:gdLst>
                  <a:gd name="T0" fmla="*/ 0 w 70"/>
                  <a:gd name="T1" fmla="*/ 14 h 39"/>
                  <a:gd name="T2" fmla="*/ 4 w 70"/>
                  <a:gd name="T3" fmla="*/ 0 h 39"/>
                  <a:gd name="T4" fmla="*/ 30 w 70"/>
                  <a:gd name="T5" fmla="*/ 11 h 39"/>
                  <a:gd name="T6" fmla="*/ 43 w 70"/>
                  <a:gd name="T7" fmla="*/ 15 h 39"/>
                  <a:gd name="T8" fmla="*/ 57 w 70"/>
                  <a:gd name="T9" fmla="*/ 21 h 39"/>
                  <a:gd name="T10" fmla="*/ 66 w 70"/>
                  <a:gd name="T11" fmla="*/ 30 h 39"/>
                  <a:gd name="T12" fmla="*/ 73 w 70"/>
                  <a:gd name="T13" fmla="*/ 41 h 39"/>
                  <a:gd name="T14" fmla="*/ 63 w 70"/>
                  <a:gd name="T15" fmla="*/ 36 h 39"/>
                  <a:gd name="T16" fmla="*/ 50 w 70"/>
                  <a:gd name="T17" fmla="*/ 33 h 39"/>
                  <a:gd name="T18" fmla="*/ 38 w 70"/>
                  <a:gd name="T19" fmla="*/ 27 h 39"/>
                  <a:gd name="T20" fmla="*/ 26 w 70"/>
                  <a:gd name="T21" fmla="*/ 22 h 39"/>
                  <a:gd name="T22" fmla="*/ 0 w 70"/>
                  <a:gd name="T23" fmla="*/ 14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" h="39">
                    <a:moveTo>
                      <a:pt x="0" y="13"/>
                    </a:moveTo>
                    <a:lnTo>
                      <a:pt x="4" y="0"/>
                    </a:lnTo>
                    <a:lnTo>
                      <a:pt x="29" y="10"/>
                    </a:lnTo>
                    <a:lnTo>
                      <a:pt x="41" y="14"/>
                    </a:lnTo>
                    <a:lnTo>
                      <a:pt x="55" y="20"/>
                    </a:lnTo>
                    <a:lnTo>
                      <a:pt x="63" y="29"/>
                    </a:lnTo>
                    <a:lnTo>
                      <a:pt x="70" y="39"/>
                    </a:lnTo>
                    <a:lnTo>
                      <a:pt x="60" y="34"/>
                    </a:lnTo>
                    <a:lnTo>
                      <a:pt x="48" y="31"/>
                    </a:lnTo>
                    <a:lnTo>
                      <a:pt x="36" y="26"/>
                    </a:lnTo>
                    <a:lnTo>
                      <a:pt x="25" y="2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8" name="Freeform 2404"/>
              <p:cNvSpPr>
                <a:spLocks/>
              </p:cNvSpPr>
              <p:nvPr/>
            </p:nvSpPr>
            <p:spPr bwMode="auto">
              <a:xfrm>
                <a:off x="1982" y="1544"/>
                <a:ext cx="71" cy="34"/>
              </a:xfrm>
              <a:custGeom>
                <a:avLst/>
                <a:gdLst>
                  <a:gd name="T0" fmla="*/ 71 w 68"/>
                  <a:gd name="T1" fmla="*/ 25 h 33"/>
                  <a:gd name="T2" fmla="*/ 64 w 68"/>
                  <a:gd name="T3" fmla="*/ 34 h 33"/>
                  <a:gd name="T4" fmla="*/ 53 w 68"/>
                  <a:gd name="T5" fmla="*/ 27 h 33"/>
                  <a:gd name="T6" fmla="*/ 43 w 68"/>
                  <a:gd name="T7" fmla="*/ 22 h 33"/>
                  <a:gd name="T8" fmla="*/ 30 w 68"/>
                  <a:gd name="T9" fmla="*/ 19 h 33"/>
                  <a:gd name="T10" fmla="*/ 19 w 68"/>
                  <a:gd name="T11" fmla="*/ 14 h 33"/>
                  <a:gd name="T12" fmla="*/ 0 w 68"/>
                  <a:gd name="T13" fmla="*/ 0 h 33"/>
                  <a:gd name="T14" fmla="*/ 23 w 68"/>
                  <a:gd name="T15" fmla="*/ 3 h 33"/>
                  <a:gd name="T16" fmla="*/ 36 w 68"/>
                  <a:gd name="T17" fmla="*/ 5 h 33"/>
                  <a:gd name="T18" fmla="*/ 48 w 68"/>
                  <a:gd name="T19" fmla="*/ 10 h 33"/>
                  <a:gd name="T20" fmla="*/ 60 w 68"/>
                  <a:gd name="T21" fmla="*/ 18 h 33"/>
                  <a:gd name="T22" fmla="*/ 71 w 68"/>
                  <a:gd name="T23" fmla="*/ 25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33">
                    <a:moveTo>
                      <a:pt x="68" y="24"/>
                    </a:moveTo>
                    <a:lnTo>
                      <a:pt x="61" y="33"/>
                    </a:lnTo>
                    <a:lnTo>
                      <a:pt x="51" y="26"/>
                    </a:lnTo>
                    <a:lnTo>
                      <a:pt x="41" y="21"/>
                    </a:lnTo>
                    <a:lnTo>
                      <a:pt x="29" y="18"/>
                    </a:lnTo>
                    <a:lnTo>
                      <a:pt x="18" y="14"/>
                    </a:lnTo>
                    <a:lnTo>
                      <a:pt x="0" y="0"/>
                    </a:lnTo>
                    <a:lnTo>
                      <a:pt x="22" y="3"/>
                    </a:lnTo>
                    <a:lnTo>
                      <a:pt x="34" y="5"/>
                    </a:lnTo>
                    <a:lnTo>
                      <a:pt x="46" y="10"/>
                    </a:lnTo>
                    <a:lnTo>
                      <a:pt x="57" y="17"/>
                    </a:lnTo>
                    <a:lnTo>
                      <a:pt x="68" y="24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49" name="Freeform 2405"/>
              <p:cNvSpPr>
                <a:spLocks/>
              </p:cNvSpPr>
              <p:nvPr/>
            </p:nvSpPr>
            <p:spPr bwMode="auto">
              <a:xfrm>
                <a:off x="1950" y="1519"/>
                <a:ext cx="88" cy="25"/>
              </a:xfrm>
              <a:custGeom>
                <a:avLst/>
                <a:gdLst>
                  <a:gd name="T0" fmla="*/ 88 w 85"/>
                  <a:gd name="T1" fmla="*/ 17 h 24"/>
                  <a:gd name="T2" fmla="*/ 80 w 85"/>
                  <a:gd name="T3" fmla="*/ 25 h 24"/>
                  <a:gd name="T4" fmla="*/ 67 w 85"/>
                  <a:gd name="T5" fmla="*/ 20 h 24"/>
                  <a:gd name="T6" fmla="*/ 55 w 85"/>
                  <a:gd name="T7" fmla="*/ 15 h 24"/>
                  <a:gd name="T8" fmla="*/ 39 w 85"/>
                  <a:gd name="T9" fmla="*/ 13 h 24"/>
                  <a:gd name="T10" fmla="*/ 25 w 85"/>
                  <a:gd name="T11" fmla="*/ 13 h 24"/>
                  <a:gd name="T12" fmla="*/ 18 w 85"/>
                  <a:gd name="T13" fmla="*/ 9 h 24"/>
                  <a:gd name="T14" fmla="*/ 11 w 85"/>
                  <a:gd name="T15" fmla="*/ 7 h 24"/>
                  <a:gd name="T16" fmla="*/ 0 w 85"/>
                  <a:gd name="T17" fmla="*/ 0 h 24"/>
                  <a:gd name="T18" fmla="*/ 13 w 85"/>
                  <a:gd name="T19" fmla="*/ 1 h 24"/>
                  <a:gd name="T20" fmla="*/ 20 w 85"/>
                  <a:gd name="T21" fmla="*/ 1 h 24"/>
                  <a:gd name="T22" fmla="*/ 27 w 85"/>
                  <a:gd name="T23" fmla="*/ 0 h 24"/>
                  <a:gd name="T24" fmla="*/ 42 w 85"/>
                  <a:gd name="T25" fmla="*/ 0 h 24"/>
                  <a:gd name="T26" fmla="*/ 57 w 85"/>
                  <a:gd name="T27" fmla="*/ 2 h 24"/>
                  <a:gd name="T28" fmla="*/ 65 w 85"/>
                  <a:gd name="T29" fmla="*/ 4 h 24"/>
                  <a:gd name="T30" fmla="*/ 75 w 85"/>
                  <a:gd name="T31" fmla="*/ 7 h 24"/>
                  <a:gd name="T32" fmla="*/ 81 w 85"/>
                  <a:gd name="T33" fmla="*/ 13 h 24"/>
                  <a:gd name="T34" fmla="*/ 88 w 85"/>
                  <a:gd name="T35" fmla="*/ 17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5" h="24">
                    <a:moveTo>
                      <a:pt x="85" y="16"/>
                    </a:moveTo>
                    <a:lnTo>
                      <a:pt x="77" y="24"/>
                    </a:lnTo>
                    <a:lnTo>
                      <a:pt x="65" y="19"/>
                    </a:lnTo>
                    <a:lnTo>
                      <a:pt x="53" y="14"/>
                    </a:lnTo>
                    <a:lnTo>
                      <a:pt x="38" y="12"/>
                    </a:lnTo>
                    <a:lnTo>
                      <a:pt x="24" y="12"/>
                    </a:lnTo>
                    <a:lnTo>
                      <a:pt x="17" y="9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78" y="12"/>
                    </a:lnTo>
                    <a:lnTo>
                      <a:pt x="85" y="1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0" name="Freeform 2406"/>
              <p:cNvSpPr>
                <a:spLocks/>
              </p:cNvSpPr>
              <p:nvPr/>
            </p:nvSpPr>
            <p:spPr bwMode="auto">
              <a:xfrm>
                <a:off x="1766" y="1478"/>
                <a:ext cx="196" cy="33"/>
              </a:xfrm>
              <a:custGeom>
                <a:avLst/>
                <a:gdLst>
                  <a:gd name="T0" fmla="*/ 196 w 187"/>
                  <a:gd name="T1" fmla="*/ 30 h 32"/>
                  <a:gd name="T2" fmla="*/ 183 w 187"/>
                  <a:gd name="T3" fmla="*/ 33 h 32"/>
                  <a:gd name="T4" fmla="*/ 173 w 187"/>
                  <a:gd name="T5" fmla="*/ 30 h 32"/>
                  <a:gd name="T6" fmla="*/ 157 w 187"/>
                  <a:gd name="T7" fmla="*/ 23 h 32"/>
                  <a:gd name="T8" fmla="*/ 141 w 187"/>
                  <a:gd name="T9" fmla="*/ 18 h 32"/>
                  <a:gd name="T10" fmla="*/ 126 w 187"/>
                  <a:gd name="T11" fmla="*/ 15 h 32"/>
                  <a:gd name="T12" fmla="*/ 117 w 187"/>
                  <a:gd name="T13" fmla="*/ 14 h 32"/>
                  <a:gd name="T14" fmla="*/ 110 w 187"/>
                  <a:gd name="T15" fmla="*/ 12 h 32"/>
                  <a:gd name="T16" fmla="*/ 93 w 187"/>
                  <a:gd name="T17" fmla="*/ 14 h 32"/>
                  <a:gd name="T18" fmla="*/ 77 w 187"/>
                  <a:gd name="T19" fmla="*/ 14 h 32"/>
                  <a:gd name="T20" fmla="*/ 59 w 187"/>
                  <a:gd name="T21" fmla="*/ 14 h 32"/>
                  <a:gd name="T22" fmla="*/ 45 w 187"/>
                  <a:gd name="T23" fmla="*/ 14 h 32"/>
                  <a:gd name="T24" fmla="*/ 30 w 187"/>
                  <a:gd name="T25" fmla="*/ 14 h 32"/>
                  <a:gd name="T26" fmla="*/ 0 w 187"/>
                  <a:gd name="T27" fmla="*/ 15 h 32"/>
                  <a:gd name="T28" fmla="*/ 30 w 187"/>
                  <a:gd name="T29" fmla="*/ 7 h 32"/>
                  <a:gd name="T30" fmla="*/ 45 w 187"/>
                  <a:gd name="T31" fmla="*/ 4 h 32"/>
                  <a:gd name="T32" fmla="*/ 61 w 187"/>
                  <a:gd name="T33" fmla="*/ 1 h 32"/>
                  <a:gd name="T34" fmla="*/ 94 w 187"/>
                  <a:gd name="T35" fmla="*/ 0 h 32"/>
                  <a:gd name="T36" fmla="*/ 111 w 187"/>
                  <a:gd name="T37" fmla="*/ 1 h 32"/>
                  <a:gd name="T38" fmla="*/ 128 w 187"/>
                  <a:gd name="T39" fmla="*/ 2 h 32"/>
                  <a:gd name="T40" fmla="*/ 145 w 187"/>
                  <a:gd name="T41" fmla="*/ 6 h 32"/>
                  <a:gd name="T42" fmla="*/ 162 w 187"/>
                  <a:gd name="T43" fmla="*/ 11 h 32"/>
                  <a:gd name="T44" fmla="*/ 179 w 187"/>
                  <a:gd name="T45" fmla="*/ 20 h 32"/>
                  <a:gd name="T46" fmla="*/ 196 w 187"/>
                  <a:gd name="T47" fmla="*/ 30 h 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7" h="32">
                    <a:moveTo>
                      <a:pt x="187" y="29"/>
                    </a:moveTo>
                    <a:lnTo>
                      <a:pt x="175" y="32"/>
                    </a:lnTo>
                    <a:lnTo>
                      <a:pt x="165" y="29"/>
                    </a:lnTo>
                    <a:lnTo>
                      <a:pt x="150" y="22"/>
                    </a:lnTo>
                    <a:lnTo>
                      <a:pt x="135" y="17"/>
                    </a:lnTo>
                    <a:lnTo>
                      <a:pt x="120" y="15"/>
                    </a:lnTo>
                    <a:lnTo>
                      <a:pt x="112" y="14"/>
                    </a:lnTo>
                    <a:lnTo>
                      <a:pt x="105" y="12"/>
                    </a:lnTo>
                    <a:lnTo>
                      <a:pt x="89" y="14"/>
                    </a:lnTo>
                    <a:lnTo>
                      <a:pt x="73" y="14"/>
                    </a:lnTo>
                    <a:lnTo>
                      <a:pt x="56" y="14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0" y="15"/>
                    </a:lnTo>
                    <a:lnTo>
                      <a:pt x="29" y="7"/>
                    </a:lnTo>
                    <a:lnTo>
                      <a:pt x="43" y="4"/>
                    </a:lnTo>
                    <a:lnTo>
                      <a:pt x="58" y="1"/>
                    </a:lnTo>
                    <a:lnTo>
                      <a:pt x="90" y="0"/>
                    </a:lnTo>
                    <a:lnTo>
                      <a:pt x="106" y="1"/>
                    </a:lnTo>
                    <a:lnTo>
                      <a:pt x="122" y="2"/>
                    </a:lnTo>
                    <a:lnTo>
                      <a:pt x="138" y="6"/>
                    </a:lnTo>
                    <a:lnTo>
                      <a:pt x="155" y="11"/>
                    </a:lnTo>
                    <a:lnTo>
                      <a:pt x="171" y="19"/>
                    </a:lnTo>
                    <a:lnTo>
                      <a:pt x="187" y="29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1" name="Freeform 2407"/>
              <p:cNvSpPr>
                <a:spLocks/>
              </p:cNvSpPr>
              <p:nvPr/>
            </p:nvSpPr>
            <p:spPr bwMode="auto">
              <a:xfrm>
                <a:off x="1802" y="1460"/>
                <a:ext cx="204" cy="56"/>
              </a:xfrm>
              <a:custGeom>
                <a:avLst/>
                <a:gdLst>
                  <a:gd name="T0" fmla="*/ 204 w 195"/>
                  <a:gd name="T1" fmla="*/ 44 h 54"/>
                  <a:gd name="T2" fmla="*/ 201 w 195"/>
                  <a:gd name="T3" fmla="*/ 56 h 54"/>
                  <a:gd name="T4" fmla="*/ 165 w 195"/>
                  <a:gd name="T5" fmla="*/ 46 h 54"/>
                  <a:gd name="T6" fmla="*/ 148 w 195"/>
                  <a:gd name="T7" fmla="*/ 38 h 54"/>
                  <a:gd name="T8" fmla="*/ 139 w 195"/>
                  <a:gd name="T9" fmla="*/ 34 h 54"/>
                  <a:gd name="T10" fmla="*/ 132 w 195"/>
                  <a:gd name="T11" fmla="*/ 30 h 54"/>
                  <a:gd name="T12" fmla="*/ 114 w 195"/>
                  <a:gd name="T13" fmla="*/ 22 h 54"/>
                  <a:gd name="T14" fmla="*/ 107 w 195"/>
                  <a:gd name="T15" fmla="*/ 19 h 54"/>
                  <a:gd name="T16" fmla="*/ 99 w 195"/>
                  <a:gd name="T17" fmla="*/ 18 h 54"/>
                  <a:gd name="T18" fmla="*/ 81 w 195"/>
                  <a:gd name="T19" fmla="*/ 15 h 54"/>
                  <a:gd name="T20" fmla="*/ 63 w 195"/>
                  <a:gd name="T21" fmla="*/ 11 h 54"/>
                  <a:gd name="T22" fmla="*/ 48 w 195"/>
                  <a:gd name="T23" fmla="*/ 8 h 54"/>
                  <a:gd name="T24" fmla="*/ 32 w 195"/>
                  <a:gd name="T25" fmla="*/ 7 h 54"/>
                  <a:gd name="T26" fmla="*/ 0 w 195"/>
                  <a:gd name="T27" fmla="*/ 5 h 54"/>
                  <a:gd name="T28" fmla="*/ 32 w 195"/>
                  <a:gd name="T29" fmla="*/ 1 h 54"/>
                  <a:gd name="T30" fmla="*/ 49 w 195"/>
                  <a:gd name="T31" fmla="*/ 0 h 54"/>
                  <a:gd name="T32" fmla="*/ 66 w 195"/>
                  <a:gd name="T33" fmla="*/ 0 h 54"/>
                  <a:gd name="T34" fmla="*/ 85 w 195"/>
                  <a:gd name="T35" fmla="*/ 2 h 54"/>
                  <a:gd name="T36" fmla="*/ 103 w 195"/>
                  <a:gd name="T37" fmla="*/ 5 h 54"/>
                  <a:gd name="T38" fmla="*/ 112 w 195"/>
                  <a:gd name="T39" fmla="*/ 7 h 54"/>
                  <a:gd name="T40" fmla="*/ 121 w 195"/>
                  <a:gd name="T41" fmla="*/ 11 h 54"/>
                  <a:gd name="T42" fmla="*/ 138 w 195"/>
                  <a:gd name="T43" fmla="*/ 19 h 54"/>
                  <a:gd name="T44" fmla="*/ 154 w 195"/>
                  <a:gd name="T45" fmla="*/ 28 h 54"/>
                  <a:gd name="T46" fmla="*/ 171 w 195"/>
                  <a:gd name="T47" fmla="*/ 33 h 54"/>
                  <a:gd name="T48" fmla="*/ 204 w 195"/>
                  <a:gd name="T49" fmla="*/ 44 h 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5" h="54">
                    <a:moveTo>
                      <a:pt x="195" y="42"/>
                    </a:moveTo>
                    <a:lnTo>
                      <a:pt x="192" y="54"/>
                    </a:lnTo>
                    <a:lnTo>
                      <a:pt x="158" y="44"/>
                    </a:lnTo>
                    <a:lnTo>
                      <a:pt x="141" y="37"/>
                    </a:lnTo>
                    <a:lnTo>
                      <a:pt x="133" y="33"/>
                    </a:lnTo>
                    <a:lnTo>
                      <a:pt x="126" y="29"/>
                    </a:lnTo>
                    <a:lnTo>
                      <a:pt x="109" y="21"/>
                    </a:lnTo>
                    <a:lnTo>
                      <a:pt x="102" y="18"/>
                    </a:lnTo>
                    <a:lnTo>
                      <a:pt x="95" y="17"/>
                    </a:lnTo>
                    <a:lnTo>
                      <a:pt x="77" y="14"/>
                    </a:lnTo>
                    <a:lnTo>
                      <a:pt x="60" y="11"/>
                    </a:lnTo>
                    <a:lnTo>
                      <a:pt x="46" y="8"/>
                    </a:lnTo>
                    <a:lnTo>
                      <a:pt x="31" y="7"/>
                    </a:lnTo>
                    <a:lnTo>
                      <a:pt x="0" y="5"/>
                    </a:lnTo>
                    <a:lnTo>
                      <a:pt x="31" y="1"/>
                    </a:lnTo>
                    <a:lnTo>
                      <a:pt x="47" y="0"/>
                    </a:lnTo>
                    <a:lnTo>
                      <a:pt x="63" y="0"/>
                    </a:lnTo>
                    <a:lnTo>
                      <a:pt x="81" y="2"/>
                    </a:lnTo>
                    <a:lnTo>
                      <a:pt x="98" y="5"/>
                    </a:lnTo>
                    <a:lnTo>
                      <a:pt x="107" y="7"/>
                    </a:lnTo>
                    <a:lnTo>
                      <a:pt x="116" y="11"/>
                    </a:lnTo>
                    <a:lnTo>
                      <a:pt x="132" y="18"/>
                    </a:lnTo>
                    <a:lnTo>
                      <a:pt x="147" y="27"/>
                    </a:lnTo>
                    <a:lnTo>
                      <a:pt x="163" y="32"/>
                    </a:lnTo>
                    <a:lnTo>
                      <a:pt x="195" y="4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2" name="Freeform 2408"/>
              <p:cNvSpPr>
                <a:spLocks/>
              </p:cNvSpPr>
              <p:nvPr/>
            </p:nvSpPr>
            <p:spPr bwMode="auto">
              <a:xfrm>
                <a:off x="1883" y="1442"/>
                <a:ext cx="62" cy="30"/>
              </a:xfrm>
              <a:custGeom>
                <a:avLst/>
                <a:gdLst>
                  <a:gd name="T0" fmla="*/ 0 w 60"/>
                  <a:gd name="T1" fmla="*/ 12 h 29"/>
                  <a:gd name="T2" fmla="*/ 5 w 60"/>
                  <a:gd name="T3" fmla="*/ 0 h 29"/>
                  <a:gd name="T4" fmla="*/ 45 w 60"/>
                  <a:gd name="T5" fmla="*/ 18 h 29"/>
                  <a:gd name="T6" fmla="*/ 53 w 60"/>
                  <a:gd name="T7" fmla="*/ 24 h 29"/>
                  <a:gd name="T8" fmla="*/ 62 w 60"/>
                  <a:gd name="T9" fmla="*/ 30 h 29"/>
                  <a:gd name="T10" fmla="*/ 52 w 60"/>
                  <a:gd name="T11" fmla="*/ 30 h 29"/>
                  <a:gd name="T12" fmla="*/ 40 w 60"/>
                  <a:gd name="T13" fmla="*/ 29 h 29"/>
                  <a:gd name="T14" fmla="*/ 0 w 60"/>
                  <a:gd name="T15" fmla="*/ 12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29">
                    <a:moveTo>
                      <a:pt x="0" y="12"/>
                    </a:moveTo>
                    <a:lnTo>
                      <a:pt x="5" y="0"/>
                    </a:lnTo>
                    <a:lnTo>
                      <a:pt x="44" y="17"/>
                    </a:lnTo>
                    <a:lnTo>
                      <a:pt x="51" y="23"/>
                    </a:lnTo>
                    <a:lnTo>
                      <a:pt x="60" y="29"/>
                    </a:lnTo>
                    <a:lnTo>
                      <a:pt x="50" y="29"/>
                    </a:lnTo>
                    <a:lnTo>
                      <a:pt x="39" y="2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3" name="Freeform 2409"/>
              <p:cNvSpPr>
                <a:spLocks/>
              </p:cNvSpPr>
              <p:nvPr/>
            </p:nvSpPr>
            <p:spPr bwMode="auto">
              <a:xfrm>
                <a:off x="1732" y="1499"/>
                <a:ext cx="55" cy="16"/>
              </a:xfrm>
              <a:custGeom>
                <a:avLst/>
                <a:gdLst>
                  <a:gd name="T0" fmla="*/ 55 w 53"/>
                  <a:gd name="T1" fmla="*/ 0 h 16"/>
                  <a:gd name="T2" fmla="*/ 55 w 53"/>
                  <a:gd name="T3" fmla="*/ 12 h 16"/>
                  <a:gd name="T4" fmla="*/ 36 w 53"/>
                  <a:gd name="T5" fmla="*/ 14 h 16"/>
                  <a:gd name="T6" fmla="*/ 27 w 53"/>
                  <a:gd name="T7" fmla="*/ 15 h 16"/>
                  <a:gd name="T8" fmla="*/ 18 w 53"/>
                  <a:gd name="T9" fmla="*/ 16 h 16"/>
                  <a:gd name="T10" fmla="*/ 0 w 53"/>
                  <a:gd name="T11" fmla="*/ 15 h 16"/>
                  <a:gd name="T12" fmla="*/ 16 w 53"/>
                  <a:gd name="T13" fmla="*/ 5 h 16"/>
                  <a:gd name="T14" fmla="*/ 26 w 53"/>
                  <a:gd name="T15" fmla="*/ 2 h 16"/>
                  <a:gd name="T16" fmla="*/ 36 w 53"/>
                  <a:gd name="T17" fmla="*/ 1 h 16"/>
                  <a:gd name="T18" fmla="*/ 55 w 53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6">
                    <a:moveTo>
                      <a:pt x="53" y="0"/>
                    </a:moveTo>
                    <a:lnTo>
                      <a:pt x="53" y="12"/>
                    </a:lnTo>
                    <a:lnTo>
                      <a:pt x="35" y="14"/>
                    </a:lnTo>
                    <a:lnTo>
                      <a:pt x="26" y="15"/>
                    </a:lnTo>
                    <a:lnTo>
                      <a:pt x="17" y="16"/>
                    </a:lnTo>
                    <a:lnTo>
                      <a:pt x="0" y="15"/>
                    </a:lnTo>
                    <a:lnTo>
                      <a:pt x="15" y="5"/>
                    </a:lnTo>
                    <a:lnTo>
                      <a:pt x="25" y="2"/>
                    </a:lnTo>
                    <a:lnTo>
                      <a:pt x="35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4" name="Freeform 2410"/>
              <p:cNvSpPr>
                <a:spLocks/>
              </p:cNvSpPr>
              <p:nvPr/>
            </p:nvSpPr>
            <p:spPr bwMode="auto">
              <a:xfrm>
                <a:off x="1703" y="1511"/>
                <a:ext cx="129" cy="43"/>
              </a:xfrm>
              <a:custGeom>
                <a:avLst/>
                <a:gdLst>
                  <a:gd name="T0" fmla="*/ 0 w 123"/>
                  <a:gd name="T1" fmla="*/ 42 h 41"/>
                  <a:gd name="T2" fmla="*/ 1 w 123"/>
                  <a:gd name="T3" fmla="*/ 29 h 41"/>
                  <a:gd name="T4" fmla="*/ 13 w 123"/>
                  <a:gd name="T5" fmla="*/ 30 h 41"/>
                  <a:gd name="T6" fmla="*/ 23 w 123"/>
                  <a:gd name="T7" fmla="*/ 29 h 41"/>
                  <a:gd name="T8" fmla="*/ 34 w 123"/>
                  <a:gd name="T9" fmla="*/ 27 h 41"/>
                  <a:gd name="T10" fmla="*/ 44 w 123"/>
                  <a:gd name="T11" fmla="*/ 24 h 41"/>
                  <a:gd name="T12" fmla="*/ 65 w 123"/>
                  <a:gd name="T13" fmla="*/ 15 h 41"/>
                  <a:gd name="T14" fmla="*/ 86 w 123"/>
                  <a:gd name="T15" fmla="*/ 3 h 41"/>
                  <a:gd name="T16" fmla="*/ 98 w 123"/>
                  <a:gd name="T17" fmla="*/ 0 h 41"/>
                  <a:gd name="T18" fmla="*/ 108 w 123"/>
                  <a:gd name="T19" fmla="*/ 0 h 41"/>
                  <a:gd name="T20" fmla="*/ 129 w 123"/>
                  <a:gd name="T21" fmla="*/ 2 h 41"/>
                  <a:gd name="T22" fmla="*/ 108 w 123"/>
                  <a:gd name="T23" fmla="*/ 7 h 41"/>
                  <a:gd name="T24" fmla="*/ 99 w 123"/>
                  <a:gd name="T25" fmla="*/ 9 h 41"/>
                  <a:gd name="T26" fmla="*/ 91 w 123"/>
                  <a:gd name="T27" fmla="*/ 15 h 41"/>
                  <a:gd name="T28" fmla="*/ 70 w 123"/>
                  <a:gd name="T29" fmla="*/ 26 h 41"/>
                  <a:gd name="T30" fmla="*/ 60 w 123"/>
                  <a:gd name="T31" fmla="*/ 31 h 41"/>
                  <a:gd name="T32" fmla="*/ 48 w 123"/>
                  <a:gd name="T33" fmla="*/ 37 h 41"/>
                  <a:gd name="T34" fmla="*/ 36 w 123"/>
                  <a:gd name="T35" fmla="*/ 40 h 41"/>
                  <a:gd name="T36" fmla="*/ 24 w 123"/>
                  <a:gd name="T37" fmla="*/ 42 h 41"/>
                  <a:gd name="T38" fmla="*/ 12 w 123"/>
                  <a:gd name="T39" fmla="*/ 43 h 41"/>
                  <a:gd name="T40" fmla="*/ 0 w 123"/>
                  <a:gd name="T41" fmla="*/ 4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3" h="41">
                    <a:moveTo>
                      <a:pt x="0" y="40"/>
                    </a:moveTo>
                    <a:lnTo>
                      <a:pt x="1" y="28"/>
                    </a:lnTo>
                    <a:lnTo>
                      <a:pt x="12" y="29"/>
                    </a:lnTo>
                    <a:lnTo>
                      <a:pt x="22" y="28"/>
                    </a:lnTo>
                    <a:lnTo>
                      <a:pt x="32" y="26"/>
                    </a:lnTo>
                    <a:lnTo>
                      <a:pt x="42" y="23"/>
                    </a:lnTo>
                    <a:lnTo>
                      <a:pt x="62" y="14"/>
                    </a:lnTo>
                    <a:lnTo>
                      <a:pt x="82" y="3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23" y="2"/>
                    </a:lnTo>
                    <a:lnTo>
                      <a:pt x="103" y="7"/>
                    </a:lnTo>
                    <a:lnTo>
                      <a:pt x="94" y="9"/>
                    </a:lnTo>
                    <a:lnTo>
                      <a:pt x="87" y="14"/>
                    </a:lnTo>
                    <a:lnTo>
                      <a:pt x="67" y="25"/>
                    </a:lnTo>
                    <a:lnTo>
                      <a:pt x="57" y="30"/>
                    </a:lnTo>
                    <a:lnTo>
                      <a:pt x="46" y="35"/>
                    </a:lnTo>
                    <a:lnTo>
                      <a:pt x="34" y="38"/>
                    </a:lnTo>
                    <a:lnTo>
                      <a:pt x="23" y="40"/>
                    </a:lnTo>
                    <a:lnTo>
                      <a:pt x="11" y="41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5" name="Freeform 2411"/>
              <p:cNvSpPr>
                <a:spLocks/>
              </p:cNvSpPr>
              <p:nvPr/>
            </p:nvSpPr>
            <p:spPr bwMode="auto">
              <a:xfrm>
                <a:off x="1679" y="1543"/>
                <a:ext cx="112" cy="44"/>
              </a:xfrm>
              <a:custGeom>
                <a:avLst/>
                <a:gdLst>
                  <a:gd name="T0" fmla="*/ 9 w 107"/>
                  <a:gd name="T1" fmla="*/ 44 h 42"/>
                  <a:gd name="T2" fmla="*/ 0 w 107"/>
                  <a:gd name="T3" fmla="*/ 36 h 42"/>
                  <a:gd name="T4" fmla="*/ 4 w 107"/>
                  <a:gd name="T5" fmla="*/ 31 h 42"/>
                  <a:gd name="T6" fmla="*/ 9 w 107"/>
                  <a:gd name="T7" fmla="*/ 27 h 42"/>
                  <a:gd name="T8" fmla="*/ 20 w 107"/>
                  <a:gd name="T9" fmla="*/ 23 h 42"/>
                  <a:gd name="T10" fmla="*/ 30 w 107"/>
                  <a:gd name="T11" fmla="*/ 21 h 42"/>
                  <a:gd name="T12" fmla="*/ 41 w 107"/>
                  <a:gd name="T13" fmla="*/ 19 h 42"/>
                  <a:gd name="T14" fmla="*/ 48 w 107"/>
                  <a:gd name="T15" fmla="*/ 15 h 42"/>
                  <a:gd name="T16" fmla="*/ 57 w 107"/>
                  <a:gd name="T17" fmla="*/ 10 h 42"/>
                  <a:gd name="T18" fmla="*/ 65 w 107"/>
                  <a:gd name="T19" fmla="*/ 5 h 42"/>
                  <a:gd name="T20" fmla="*/ 75 w 107"/>
                  <a:gd name="T21" fmla="*/ 0 h 42"/>
                  <a:gd name="T22" fmla="*/ 86 w 107"/>
                  <a:gd name="T23" fmla="*/ 0 h 42"/>
                  <a:gd name="T24" fmla="*/ 95 w 107"/>
                  <a:gd name="T25" fmla="*/ 0 h 42"/>
                  <a:gd name="T26" fmla="*/ 103 w 107"/>
                  <a:gd name="T27" fmla="*/ 1 h 42"/>
                  <a:gd name="T28" fmla="*/ 112 w 107"/>
                  <a:gd name="T29" fmla="*/ 0 h 42"/>
                  <a:gd name="T30" fmla="*/ 105 w 107"/>
                  <a:gd name="T31" fmla="*/ 4 h 42"/>
                  <a:gd name="T32" fmla="*/ 95 w 107"/>
                  <a:gd name="T33" fmla="*/ 6 h 42"/>
                  <a:gd name="T34" fmla="*/ 86 w 107"/>
                  <a:gd name="T35" fmla="*/ 9 h 42"/>
                  <a:gd name="T36" fmla="*/ 80 w 107"/>
                  <a:gd name="T37" fmla="*/ 12 h 42"/>
                  <a:gd name="T38" fmla="*/ 72 w 107"/>
                  <a:gd name="T39" fmla="*/ 17 h 42"/>
                  <a:gd name="T40" fmla="*/ 63 w 107"/>
                  <a:gd name="T41" fmla="*/ 22 h 42"/>
                  <a:gd name="T42" fmla="*/ 53 w 107"/>
                  <a:gd name="T43" fmla="*/ 26 h 42"/>
                  <a:gd name="T44" fmla="*/ 43 w 107"/>
                  <a:gd name="T45" fmla="*/ 30 h 42"/>
                  <a:gd name="T46" fmla="*/ 24 w 107"/>
                  <a:gd name="T47" fmla="*/ 36 h 42"/>
                  <a:gd name="T48" fmla="*/ 16 w 107"/>
                  <a:gd name="T49" fmla="*/ 39 h 42"/>
                  <a:gd name="T50" fmla="*/ 9 w 107"/>
                  <a:gd name="T51" fmla="*/ 44 h 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42">
                    <a:moveTo>
                      <a:pt x="9" y="42"/>
                    </a:moveTo>
                    <a:lnTo>
                      <a:pt x="0" y="34"/>
                    </a:lnTo>
                    <a:lnTo>
                      <a:pt x="4" y="30"/>
                    </a:lnTo>
                    <a:lnTo>
                      <a:pt x="9" y="26"/>
                    </a:lnTo>
                    <a:lnTo>
                      <a:pt x="19" y="22"/>
                    </a:lnTo>
                    <a:lnTo>
                      <a:pt x="29" y="20"/>
                    </a:lnTo>
                    <a:lnTo>
                      <a:pt x="39" y="18"/>
                    </a:lnTo>
                    <a:lnTo>
                      <a:pt x="46" y="14"/>
                    </a:lnTo>
                    <a:lnTo>
                      <a:pt x="54" y="10"/>
                    </a:lnTo>
                    <a:lnTo>
                      <a:pt x="62" y="5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1" y="0"/>
                    </a:lnTo>
                    <a:lnTo>
                      <a:pt x="98" y="1"/>
                    </a:lnTo>
                    <a:lnTo>
                      <a:pt x="107" y="0"/>
                    </a:lnTo>
                    <a:lnTo>
                      <a:pt x="100" y="4"/>
                    </a:lnTo>
                    <a:lnTo>
                      <a:pt x="91" y="6"/>
                    </a:lnTo>
                    <a:lnTo>
                      <a:pt x="82" y="9"/>
                    </a:lnTo>
                    <a:lnTo>
                      <a:pt x="76" y="11"/>
                    </a:lnTo>
                    <a:lnTo>
                      <a:pt x="69" y="16"/>
                    </a:lnTo>
                    <a:lnTo>
                      <a:pt x="60" y="21"/>
                    </a:lnTo>
                    <a:lnTo>
                      <a:pt x="51" y="25"/>
                    </a:lnTo>
                    <a:lnTo>
                      <a:pt x="41" y="29"/>
                    </a:lnTo>
                    <a:lnTo>
                      <a:pt x="23" y="34"/>
                    </a:lnTo>
                    <a:lnTo>
                      <a:pt x="15" y="37"/>
                    </a:lnTo>
                    <a:lnTo>
                      <a:pt x="9" y="4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6" name="Freeform 2412"/>
              <p:cNvSpPr>
                <a:spLocks/>
              </p:cNvSpPr>
              <p:nvPr/>
            </p:nvSpPr>
            <p:spPr bwMode="auto">
              <a:xfrm>
                <a:off x="1667" y="1563"/>
                <a:ext cx="110" cy="56"/>
              </a:xfrm>
              <a:custGeom>
                <a:avLst/>
                <a:gdLst>
                  <a:gd name="T0" fmla="*/ 6 w 105"/>
                  <a:gd name="T1" fmla="*/ 56 h 53"/>
                  <a:gd name="T2" fmla="*/ 0 w 105"/>
                  <a:gd name="T3" fmla="*/ 45 h 53"/>
                  <a:gd name="T4" fmla="*/ 17 w 105"/>
                  <a:gd name="T5" fmla="*/ 33 h 53"/>
                  <a:gd name="T6" fmla="*/ 37 w 105"/>
                  <a:gd name="T7" fmla="*/ 22 h 53"/>
                  <a:gd name="T8" fmla="*/ 56 w 105"/>
                  <a:gd name="T9" fmla="*/ 15 h 53"/>
                  <a:gd name="T10" fmla="*/ 76 w 105"/>
                  <a:gd name="T11" fmla="*/ 7 h 53"/>
                  <a:gd name="T12" fmla="*/ 86 w 105"/>
                  <a:gd name="T13" fmla="*/ 7 h 53"/>
                  <a:gd name="T14" fmla="*/ 93 w 105"/>
                  <a:gd name="T15" fmla="*/ 5 h 53"/>
                  <a:gd name="T16" fmla="*/ 110 w 105"/>
                  <a:gd name="T17" fmla="*/ 0 h 53"/>
                  <a:gd name="T18" fmla="*/ 96 w 105"/>
                  <a:gd name="T19" fmla="*/ 12 h 53"/>
                  <a:gd name="T20" fmla="*/ 87 w 105"/>
                  <a:gd name="T21" fmla="*/ 17 h 53"/>
                  <a:gd name="T22" fmla="*/ 80 w 105"/>
                  <a:gd name="T23" fmla="*/ 21 h 53"/>
                  <a:gd name="T24" fmla="*/ 60 w 105"/>
                  <a:gd name="T25" fmla="*/ 26 h 53"/>
                  <a:gd name="T26" fmla="*/ 42 w 105"/>
                  <a:gd name="T27" fmla="*/ 34 h 53"/>
                  <a:gd name="T28" fmla="*/ 23 w 105"/>
                  <a:gd name="T29" fmla="*/ 44 h 53"/>
                  <a:gd name="T30" fmla="*/ 6 w 105"/>
                  <a:gd name="T31" fmla="*/ 56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53">
                    <a:moveTo>
                      <a:pt x="6" y="53"/>
                    </a:moveTo>
                    <a:lnTo>
                      <a:pt x="0" y="43"/>
                    </a:lnTo>
                    <a:lnTo>
                      <a:pt x="16" y="31"/>
                    </a:lnTo>
                    <a:lnTo>
                      <a:pt x="35" y="21"/>
                    </a:lnTo>
                    <a:lnTo>
                      <a:pt x="53" y="14"/>
                    </a:lnTo>
                    <a:lnTo>
                      <a:pt x="73" y="7"/>
                    </a:lnTo>
                    <a:lnTo>
                      <a:pt x="82" y="7"/>
                    </a:lnTo>
                    <a:lnTo>
                      <a:pt x="89" y="5"/>
                    </a:lnTo>
                    <a:lnTo>
                      <a:pt x="105" y="0"/>
                    </a:lnTo>
                    <a:lnTo>
                      <a:pt x="92" y="11"/>
                    </a:lnTo>
                    <a:lnTo>
                      <a:pt x="83" y="16"/>
                    </a:lnTo>
                    <a:lnTo>
                      <a:pt x="76" y="20"/>
                    </a:lnTo>
                    <a:lnTo>
                      <a:pt x="57" y="25"/>
                    </a:lnTo>
                    <a:lnTo>
                      <a:pt x="40" y="32"/>
                    </a:lnTo>
                    <a:lnTo>
                      <a:pt x="22" y="42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7" name="Freeform 2413"/>
              <p:cNvSpPr>
                <a:spLocks/>
              </p:cNvSpPr>
              <p:nvPr/>
            </p:nvSpPr>
            <p:spPr bwMode="auto">
              <a:xfrm>
                <a:off x="1660" y="1596"/>
                <a:ext cx="103" cy="42"/>
              </a:xfrm>
              <a:custGeom>
                <a:avLst/>
                <a:gdLst>
                  <a:gd name="T0" fmla="*/ 5 w 98"/>
                  <a:gd name="T1" fmla="*/ 42 h 40"/>
                  <a:gd name="T2" fmla="*/ 0 w 98"/>
                  <a:gd name="T3" fmla="*/ 30 h 40"/>
                  <a:gd name="T4" fmla="*/ 35 w 98"/>
                  <a:gd name="T5" fmla="*/ 16 h 40"/>
                  <a:gd name="T6" fmla="*/ 70 w 98"/>
                  <a:gd name="T7" fmla="*/ 3 h 40"/>
                  <a:gd name="T8" fmla="*/ 87 w 98"/>
                  <a:gd name="T9" fmla="*/ 0 h 40"/>
                  <a:gd name="T10" fmla="*/ 95 w 98"/>
                  <a:gd name="T11" fmla="*/ 0 h 40"/>
                  <a:gd name="T12" fmla="*/ 103 w 98"/>
                  <a:gd name="T13" fmla="*/ 1 h 40"/>
                  <a:gd name="T14" fmla="*/ 95 w 98"/>
                  <a:gd name="T15" fmla="*/ 4 h 40"/>
                  <a:gd name="T16" fmla="*/ 88 w 98"/>
                  <a:gd name="T17" fmla="*/ 6 h 40"/>
                  <a:gd name="T18" fmla="*/ 73 w 98"/>
                  <a:gd name="T19" fmla="*/ 16 h 40"/>
                  <a:gd name="T20" fmla="*/ 39 w 98"/>
                  <a:gd name="T21" fmla="*/ 27 h 40"/>
                  <a:gd name="T22" fmla="*/ 5 w 98"/>
                  <a:gd name="T23" fmla="*/ 42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8" h="40">
                    <a:moveTo>
                      <a:pt x="5" y="40"/>
                    </a:moveTo>
                    <a:lnTo>
                      <a:pt x="0" y="29"/>
                    </a:lnTo>
                    <a:lnTo>
                      <a:pt x="33" y="15"/>
                    </a:lnTo>
                    <a:lnTo>
                      <a:pt x="67" y="3"/>
                    </a:lnTo>
                    <a:lnTo>
                      <a:pt x="83" y="0"/>
                    </a:lnTo>
                    <a:lnTo>
                      <a:pt x="90" y="0"/>
                    </a:lnTo>
                    <a:lnTo>
                      <a:pt x="98" y="1"/>
                    </a:lnTo>
                    <a:lnTo>
                      <a:pt x="90" y="4"/>
                    </a:lnTo>
                    <a:lnTo>
                      <a:pt x="84" y="6"/>
                    </a:lnTo>
                    <a:lnTo>
                      <a:pt x="69" y="15"/>
                    </a:lnTo>
                    <a:lnTo>
                      <a:pt x="37" y="26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8" name="Freeform 2414"/>
              <p:cNvSpPr>
                <a:spLocks/>
              </p:cNvSpPr>
              <p:nvPr/>
            </p:nvSpPr>
            <p:spPr bwMode="auto">
              <a:xfrm>
                <a:off x="1656" y="1618"/>
                <a:ext cx="86" cy="47"/>
              </a:xfrm>
              <a:custGeom>
                <a:avLst/>
                <a:gdLst>
                  <a:gd name="T0" fmla="*/ 0 w 82"/>
                  <a:gd name="T1" fmla="*/ 47 h 45"/>
                  <a:gd name="T2" fmla="*/ 0 w 82"/>
                  <a:gd name="T3" fmla="*/ 33 h 45"/>
                  <a:gd name="T4" fmla="*/ 7 w 82"/>
                  <a:gd name="T5" fmla="*/ 32 h 45"/>
                  <a:gd name="T6" fmla="*/ 14 w 82"/>
                  <a:gd name="T7" fmla="*/ 31 h 45"/>
                  <a:gd name="T8" fmla="*/ 22 w 82"/>
                  <a:gd name="T9" fmla="*/ 29 h 45"/>
                  <a:gd name="T10" fmla="*/ 28 w 82"/>
                  <a:gd name="T11" fmla="*/ 25 h 45"/>
                  <a:gd name="T12" fmla="*/ 43 w 82"/>
                  <a:gd name="T13" fmla="*/ 17 h 45"/>
                  <a:gd name="T14" fmla="*/ 58 w 82"/>
                  <a:gd name="T15" fmla="*/ 8 h 45"/>
                  <a:gd name="T16" fmla="*/ 71 w 82"/>
                  <a:gd name="T17" fmla="*/ 3 h 45"/>
                  <a:gd name="T18" fmla="*/ 80 w 82"/>
                  <a:gd name="T19" fmla="*/ 1 h 45"/>
                  <a:gd name="T20" fmla="*/ 86 w 82"/>
                  <a:gd name="T21" fmla="*/ 0 h 45"/>
                  <a:gd name="T22" fmla="*/ 74 w 82"/>
                  <a:gd name="T23" fmla="*/ 9 h 45"/>
                  <a:gd name="T24" fmla="*/ 62 w 82"/>
                  <a:gd name="T25" fmla="*/ 19 h 45"/>
                  <a:gd name="T26" fmla="*/ 49 w 82"/>
                  <a:gd name="T27" fmla="*/ 27 h 45"/>
                  <a:gd name="T28" fmla="*/ 34 w 82"/>
                  <a:gd name="T29" fmla="*/ 37 h 45"/>
                  <a:gd name="T30" fmla="*/ 26 w 82"/>
                  <a:gd name="T31" fmla="*/ 41 h 45"/>
                  <a:gd name="T32" fmla="*/ 18 w 82"/>
                  <a:gd name="T33" fmla="*/ 43 h 45"/>
                  <a:gd name="T34" fmla="*/ 9 w 82"/>
                  <a:gd name="T35" fmla="*/ 46 h 45"/>
                  <a:gd name="T36" fmla="*/ 0 w 82"/>
                  <a:gd name="T37" fmla="*/ 47 h 4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2" h="45">
                    <a:moveTo>
                      <a:pt x="0" y="45"/>
                    </a:moveTo>
                    <a:lnTo>
                      <a:pt x="0" y="32"/>
                    </a:lnTo>
                    <a:lnTo>
                      <a:pt x="7" y="31"/>
                    </a:lnTo>
                    <a:lnTo>
                      <a:pt x="13" y="30"/>
                    </a:lnTo>
                    <a:lnTo>
                      <a:pt x="21" y="28"/>
                    </a:lnTo>
                    <a:lnTo>
                      <a:pt x="27" y="24"/>
                    </a:lnTo>
                    <a:lnTo>
                      <a:pt x="41" y="16"/>
                    </a:lnTo>
                    <a:lnTo>
                      <a:pt x="55" y="8"/>
                    </a:lnTo>
                    <a:lnTo>
                      <a:pt x="68" y="3"/>
                    </a:lnTo>
                    <a:lnTo>
                      <a:pt x="76" y="1"/>
                    </a:lnTo>
                    <a:lnTo>
                      <a:pt x="82" y="0"/>
                    </a:lnTo>
                    <a:lnTo>
                      <a:pt x="71" y="9"/>
                    </a:lnTo>
                    <a:lnTo>
                      <a:pt x="59" y="18"/>
                    </a:lnTo>
                    <a:lnTo>
                      <a:pt x="47" y="26"/>
                    </a:lnTo>
                    <a:lnTo>
                      <a:pt x="32" y="35"/>
                    </a:lnTo>
                    <a:lnTo>
                      <a:pt x="25" y="39"/>
                    </a:lnTo>
                    <a:lnTo>
                      <a:pt x="17" y="41"/>
                    </a:lnTo>
                    <a:lnTo>
                      <a:pt x="9" y="44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59" name="Freeform 2415"/>
              <p:cNvSpPr>
                <a:spLocks/>
              </p:cNvSpPr>
              <p:nvPr/>
            </p:nvSpPr>
            <p:spPr bwMode="auto">
              <a:xfrm>
                <a:off x="1650" y="1643"/>
                <a:ext cx="87" cy="50"/>
              </a:xfrm>
              <a:custGeom>
                <a:avLst/>
                <a:gdLst>
                  <a:gd name="T0" fmla="*/ 0 w 83"/>
                  <a:gd name="T1" fmla="*/ 50 h 47"/>
                  <a:gd name="T2" fmla="*/ 1 w 83"/>
                  <a:gd name="T3" fmla="*/ 37 h 47"/>
                  <a:gd name="T4" fmla="*/ 8 w 83"/>
                  <a:gd name="T5" fmla="*/ 37 h 47"/>
                  <a:gd name="T6" fmla="*/ 16 w 83"/>
                  <a:gd name="T7" fmla="*/ 34 h 47"/>
                  <a:gd name="T8" fmla="*/ 22 w 83"/>
                  <a:gd name="T9" fmla="*/ 32 h 47"/>
                  <a:gd name="T10" fmla="*/ 29 w 83"/>
                  <a:gd name="T11" fmla="*/ 28 h 47"/>
                  <a:gd name="T12" fmla="*/ 43 w 83"/>
                  <a:gd name="T13" fmla="*/ 17 h 47"/>
                  <a:gd name="T14" fmla="*/ 57 w 83"/>
                  <a:gd name="T15" fmla="*/ 7 h 47"/>
                  <a:gd name="T16" fmla="*/ 72 w 83"/>
                  <a:gd name="T17" fmla="*/ 2 h 47"/>
                  <a:gd name="T18" fmla="*/ 79 w 83"/>
                  <a:gd name="T19" fmla="*/ 1 h 47"/>
                  <a:gd name="T20" fmla="*/ 87 w 83"/>
                  <a:gd name="T21" fmla="*/ 0 h 47"/>
                  <a:gd name="T22" fmla="*/ 81 w 83"/>
                  <a:gd name="T23" fmla="*/ 4 h 47"/>
                  <a:gd name="T24" fmla="*/ 75 w 83"/>
                  <a:gd name="T25" fmla="*/ 9 h 47"/>
                  <a:gd name="T26" fmla="*/ 64 w 83"/>
                  <a:gd name="T27" fmla="*/ 19 h 47"/>
                  <a:gd name="T28" fmla="*/ 50 w 83"/>
                  <a:gd name="T29" fmla="*/ 29 h 47"/>
                  <a:gd name="T30" fmla="*/ 36 w 83"/>
                  <a:gd name="T31" fmla="*/ 38 h 47"/>
                  <a:gd name="T32" fmla="*/ 28 w 83"/>
                  <a:gd name="T33" fmla="*/ 44 h 47"/>
                  <a:gd name="T34" fmla="*/ 19 w 83"/>
                  <a:gd name="T35" fmla="*/ 48 h 47"/>
                  <a:gd name="T36" fmla="*/ 10 w 83"/>
                  <a:gd name="T37" fmla="*/ 50 h 47"/>
                  <a:gd name="T38" fmla="*/ 0 w 83"/>
                  <a:gd name="T39" fmla="*/ 5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3" h="47">
                    <a:moveTo>
                      <a:pt x="0" y="47"/>
                    </a:moveTo>
                    <a:lnTo>
                      <a:pt x="1" y="35"/>
                    </a:lnTo>
                    <a:lnTo>
                      <a:pt x="8" y="35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8" y="26"/>
                    </a:lnTo>
                    <a:lnTo>
                      <a:pt x="41" y="16"/>
                    </a:lnTo>
                    <a:lnTo>
                      <a:pt x="54" y="7"/>
                    </a:lnTo>
                    <a:lnTo>
                      <a:pt x="69" y="2"/>
                    </a:lnTo>
                    <a:lnTo>
                      <a:pt x="75" y="1"/>
                    </a:lnTo>
                    <a:lnTo>
                      <a:pt x="83" y="0"/>
                    </a:lnTo>
                    <a:lnTo>
                      <a:pt x="77" y="4"/>
                    </a:lnTo>
                    <a:lnTo>
                      <a:pt x="72" y="8"/>
                    </a:lnTo>
                    <a:lnTo>
                      <a:pt x="61" y="18"/>
                    </a:lnTo>
                    <a:lnTo>
                      <a:pt x="48" y="27"/>
                    </a:lnTo>
                    <a:lnTo>
                      <a:pt x="34" y="36"/>
                    </a:lnTo>
                    <a:lnTo>
                      <a:pt x="27" y="41"/>
                    </a:lnTo>
                    <a:lnTo>
                      <a:pt x="18" y="45"/>
                    </a:lnTo>
                    <a:lnTo>
                      <a:pt x="1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0" name="Freeform 2416"/>
              <p:cNvSpPr>
                <a:spLocks/>
              </p:cNvSpPr>
              <p:nvPr/>
            </p:nvSpPr>
            <p:spPr bwMode="auto">
              <a:xfrm>
                <a:off x="1636" y="1673"/>
                <a:ext cx="94" cy="48"/>
              </a:xfrm>
              <a:custGeom>
                <a:avLst/>
                <a:gdLst>
                  <a:gd name="T0" fmla="*/ 3 w 90"/>
                  <a:gd name="T1" fmla="*/ 48 h 46"/>
                  <a:gd name="T2" fmla="*/ 0 w 90"/>
                  <a:gd name="T3" fmla="*/ 35 h 46"/>
                  <a:gd name="T4" fmla="*/ 17 w 90"/>
                  <a:gd name="T5" fmla="*/ 31 h 46"/>
                  <a:gd name="T6" fmla="*/ 32 w 90"/>
                  <a:gd name="T7" fmla="*/ 25 h 46"/>
                  <a:gd name="T8" fmla="*/ 47 w 90"/>
                  <a:gd name="T9" fmla="*/ 18 h 46"/>
                  <a:gd name="T10" fmla="*/ 62 w 90"/>
                  <a:gd name="T11" fmla="*/ 5 h 46"/>
                  <a:gd name="T12" fmla="*/ 78 w 90"/>
                  <a:gd name="T13" fmla="*/ 3 h 46"/>
                  <a:gd name="T14" fmla="*/ 94 w 90"/>
                  <a:gd name="T15" fmla="*/ 0 h 46"/>
                  <a:gd name="T16" fmla="*/ 79 w 90"/>
                  <a:gd name="T17" fmla="*/ 8 h 46"/>
                  <a:gd name="T18" fmla="*/ 73 w 90"/>
                  <a:gd name="T19" fmla="*/ 14 h 46"/>
                  <a:gd name="T20" fmla="*/ 68 w 90"/>
                  <a:gd name="T21" fmla="*/ 18 h 46"/>
                  <a:gd name="T22" fmla="*/ 53 w 90"/>
                  <a:gd name="T23" fmla="*/ 27 h 46"/>
                  <a:gd name="T24" fmla="*/ 38 w 90"/>
                  <a:gd name="T25" fmla="*/ 37 h 46"/>
                  <a:gd name="T26" fmla="*/ 21 w 90"/>
                  <a:gd name="T27" fmla="*/ 43 h 46"/>
                  <a:gd name="T28" fmla="*/ 3 w 90"/>
                  <a:gd name="T29" fmla="*/ 48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46">
                    <a:moveTo>
                      <a:pt x="3" y="46"/>
                    </a:moveTo>
                    <a:lnTo>
                      <a:pt x="0" y="34"/>
                    </a:lnTo>
                    <a:lnTo>
                      <a:pt x="16" y="30"/>
                    </a:lnTo>
                    <a:lnTo>
                      <a:pt x="31" y="24"/>
                    </a:lnTo>
                    <a:lnTo>
                      <a:pt x="45" y="17"/>
                    </a:lnTo>
                    <a:lnTo>
                      <a:pt x="59" y="5"/>
                    </a:lnTo>
                    <a:lnTo>
                      <a:pt x="75" y="3"/>
                    </a:lnTo>
                    <a:lnTo>
                      <a:pt x="90" y="0"/>
                    </a:lnTo>
                    <a:lnTo>
                      <a:pt x="76" y="8"/>
                    </a:lnTo>
                    <a:lnTo>
                      <a:pt x="70" y="13"/>
                    </a:lnTo>
                    <a:lnTo>
                      <a:pt x="65" y="17"/>
                    </a:lnTo>
                    <a:lnTo>
                      <a:pt x="51" y="26"/>
                    </a:lnTo>
                    <a:lnTo>
                      <a:pt x="36" y="35"/>
                    </a:lnTo>
                    <a:lnTo>
                      <a:pt x="20" y="41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1" name="Freeform 2417"/>
              <p:cNvSpPr>
                <a:spLocks/>
              </p:cNvSpPr>
              <p:nvPr/>
            </p:nvSpPr>
            <p:spPr bwMode="auto">
              <a:xfrm>
                <a:off x="1626" y="1697"/>
                <a:ext cx="99" cy="48"/>
              </a:xfrm>
              <a:custGeom>
                <a:avLst/>
                <a:gdLst>
                  <a:gd name="T0" fmla="*/ 10 w 95"/>
                  <a:gd name="T1" fmla="*/ 48 h 46"/>
                  <a:gd name="T2" fmla="*/ 0 w 95"/>
                  <a:gd name="T3" fmla="*/ 40 h 46"/>
                  <a:gd name="T4" fmla="*/ 3 w 95"/>
                  <a:gd name="T5" fmla="*/ 37 h 46"/>
                  <a:gd name="T6" fmla="*/ 8 w 95"/>
                  <a:gd name="T7" fmla="*/ 32 h 46"/>
                  <a:gd name="T8" fmla="*/ 17 w 95"/>
                  <a:gd name="T9" fmla="*/ 27 h 46"/>
                  <a:gd name="T10" fmla="*/ 26 w 95"/>
                  <a:gd name="T11" fmla="*/ 24 h 46"/>
                  <a:gd name="T12" fmla="*/ 35 w 95"/>
                  <a:gd name="T13" fmla="*/ 22 h 46"/>
                  <a:gd name="T14" fmla="*/ 43 w 95"/>
                  <a:gd name="T15" fmla="*/ 19 h 46"/>
                  <a:gd name="T16" fmla="*/ 51 w 95"/>
                  <a:gd name="T17" fmla="*/ 16 h 46"/>
                  <a:gd name="T18" fmla="*/ 67 w 95"/>
                  <a:gd name="T19" fmla="*/ 5 h 46"/>
                  <a:gd name="T20" fmla="*/ 82 w 95"/>
                  <a:gd name="T21" fmla="*/ 1 h 46"/>
                  <a:gd name="T22" fmla="*/ 99 w 95"/>
                  <a:gd name="T23" fmla="*/ 0 h 46"/>
                  <a:gd name="T24" fmla="*/ 84 w 95"/>
                  <a:gd name="T25" fmla="*/ 7 h 46"/>
                  <a:gd name="T26" fmla="*/ 72 w 95"/>
                  <a:gd name="T27" fmla="*/ 17 h 46"/>
                  <a:gd name="T28" fmla="*/ 56 w 95"/>
                  <a:gd name="T29" fmla="*/ 26 h 46"/>
                  <a:gd name="T30" fmla="*/ 48 w 95"/>
                  <a:gd name="T31" fmla="*/ 31 h 46"/>
                  <a:gd name="T32" fmla="*/ 38 w 95"/>
                  <a:gd name="T33" fmla="*/ 34 h 46"/>
                  <a:gd name="T34" fmla="*/ 29 w 95"/>
                  <a:gd name="T35" fmla="*/ 37 h 46"/>
                  <a:gd name="T36" fmla="*/ 22 w 95"/>
                  <a:gd name="T37" fmla="*/ 39 h 46"/>
                  <a:gd name="T38" fmla="*/ 16 w 95"/>
                  <a:gd name="T39" fmla="*/ 43 h 46"/>
                  <a:gd name="T40" fmla="*/ 10 w 95"/>
                  <a:gd name="T41" fmla="*/ 4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5" h="46">
                    <a:moveTo>
                      <a:pt x="10" y="46"/>
                    </a:moveTo>
                    <a:lnTo>
                      <a:pt x="0" y="38"/>
                    </a:lnTo>
                    <a:lnTo>
                      <a:pt x="3" y="35"/>
                    </a:lnTo>
                    <a:lnTo>
                      <a:pt x="8" y="31"/>
                    </a:lnTo>
                    <a:lnTo>
                      <a:pt x="16" y="26"/>
                    </a:lnTo>
                    <a:lnTo>
                      <a:pt x="25" y="23"/>
                    </a:lnTo>
                    <a:lnTo>
                      <a:pt x="34" y="21"/>
                    </a:lnTo>
                    <a:lnTo>
                      <a:pt x="41" y="18"/>
                    </a:lnTo>
                    <a:lnTo>
                      <a:pt x="49" y="15"/>
                    </a:lnTo>
                    <a:lnTo>
                      <a:pt x="64" y="5"/>
                    </a:lnTo>
                    <a:lnTo>
                      <a:pt x="79" y="1"/>
                    </a:lnTo>
                    <a:lnTo>
                      <a:pt x="95" y="0"/>
                    </a:lnTo>
                    <a:lnTo>
                      <a:pt x="81" y="7"/>
                    </a:lnTo>
                    <a:lnTo>
                      <a:pt x="69" y="16"/>
                    </a:lnTo>
                    <a:lnTo>
                      <a:pt x="54" y="25"/>
                    </a:lnTo>
                    <a:lnTo>
                      <a:pt x="46" y="30"/>
                    </a:lnTo>
                    <a:lnTo>
                      <a:pt x="36" y="33"/>
                    </a:lnTo>
                    <a:lnTo>
                      <a:pt x="28" y="35"/>
                    </a:lnTo>
                    <a:lnTo>
                      <a:pt x="21" y="37"/>
                    </a:lnTo>
                    <a:lnTo>
                      <a:pt x="15" y="41"/>
                    </a:lnTo>
                    <a:lnTo>
                      <a:pt x="10" y="4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2" name="Freeform 2418"/>
              <p:cNvSpPr>
                <a:spLocks/>
              </p:cNvSpPr>
              <p:nvPr/>
            </p:nvSpPr>
            <p:spPr bwMode="auto">
              <a:xfrm>
                <a:off x="1617" y="1718"/>
                <a:ext cx="84" cy="51"/>
              </a:xfrm>
              <a:custGeom>
                <a:avLst/>
                <a:gdLst>
                  <a:gd name="T0" fmla="*/ 6 w 80"/>
                  <a:gd name="T1" fmla="*/ 51 h 49"/>
                  <a:gd name="T2" fmla="*/ 0 w 80"/>
                  <a:gd name="T3" fmla="*/ 41 h 49"/>
                  <a:gd name="T4" fmla="*/ 7 w 80"/>
                  <a:gd name="T5" fmla="*/ 35 h 49"/>
                  <a:gd name="T6" fmla="*/ 15 w 80"/>
                  <a:gd name="T7" fmla="*/ 32 h 49"/>
                  <a:gd name="T8" fmla="*/ 30 w 80"/>
                  <a:gd name="T9" fmla="*/ 25 h 49"/>
                  <a:gd name="T10" fmla="*/ 45 w 80"/>
                  <a:gd name="T11" fmla="*/ 20 h 49"/>
                  <a:gd name="T12" fmla="*/ 53 w 80"/>
                  <a:gd name="T13" fmla="*/ 17 h 49"/>
                  <a:gd name="T14" fmla="*/ 58 w 80"/>
                  <a:gd name="T15" fmla="*/ 12 h 49"/>
                  <a:gd name="T16" fmla="*/ 71 w 80"/>
                  <a:gd name="T17" fmla="*/ 6 h 49"/>
                  <a:gd name="T18" fmla="*/ 84 w 80"/>
                  <a:gd name="T19" fmla="*/ 0 h 49"/>
                  <a:gd name="T20" fmla="*/ 76 w 80"/>
                  <a:gd name="T21" fmla="*/ 11 h 49"/>
                  <a:gd name="T22" fmla="*/ 66 w 80"/>
                  <a:gd name="T23" fmla="*/ 23 h 49"/>
                  <a:gd name="T24" fmla="*/ 58 w 80"/>
                  <a:gd name="T25" fmla="*/ 28 h 49"/>
                  <a:gd name="T26" fmla="*/ 50 w 80"/>
                  <a:gd name="T27" fmla="*/ 32 h 49"/>
                  <a:gd name="T28" fmla="*/ 35 w 80"/>
                  <a:gd name="T29" fmla="*/ 39 h 49"/>
                  <a:gd name="T30" fmla="*/ 20 w 80"/>
                  <a:gd name="T31" fmla="*/ 44 h 49"/>
                  <a:gd name="T32" fmla="*/ 13 w 80"/>
                  <a:gd name="T33" fmla="*/ 48 h 49"/>
                  <a:gd name="T34" fmla="*/ 6 w 80"/>
                  <a:gd name="T35" fmla="*/ 51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0" h="49">
                    <a:moveTo>
                      <a:pt x="6" y="49"/>
                    </a:moveTo>
                    <a:lnTo>
                      <a:pt x="0" y="39"/>
                    </a:lnTo>
                    <a:lnTo>
                      <a:pt x="7" y="34"/>
                    </a:lnTo>
                    <a:lnTo>
                      <a:pt x="14" y="31"/>
                    </a:lnTo>
                    <a:lnTo>
                      <a:pt x="29" y="24"/>
                    </a:lnTo>
                    <a:lnTo>
                      <a:pt x="43" y="19"/>
                    </a:lnTo>
                    <a:lnTo>
                      <a:pt x="50" y="16"/>
                    </a:lnTo>
                    <a:lnTo>
                      <a:pt x="55" y="12"/>
                    </a:lnTo>
                    <a:lnTo>
                      <a:pt x="68" y="6"/>
                    </a:lnTo>
                    <a:lnTo>
                      <a:pt x="80" y="0"/>
                    </a:lnTo>
                    <a:lnTo>
                      <a:pt x="72" y="11"/>
                    </a:lnTo>
                    <a:lnTo>
                      <a:pt x="63" y="22"/>
                    </a:lnTo>
                    <a:lnTo>
                      <a:pt x="55" y="27"/>
                    </a:lnTo>
                    <a:lnTo>
                      <a:pt x="48" y="31"/>
                    </a:lnTo>
                    <a:lnTo>
                      <a:pt x="33" y="37"/>
                    </a:lnTo>
                    <a:lnTo>
                      <a:pt x="19" y="42"/>
                    </a:lnTo>
                    <a:lnTo>
                      <a:pt x="12" y="46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3" name="Freeform 2419"/>
              <p:cNvSpPr>
                <a:spLocks/>
              </p:cNvSpPr>
              <p:nvPr/>
            </p:nvSpPr>
            <p:spPr bwMode="auto">
              <a:xfrm>
                <a:off x="1685" y="1719"/>
                <a:ext cx="32" cy="16"/>
              </a:xfrm>
              <a:custGeom>
                <a:avLst/>
                <a:gdLst>
                  <a:gd name="T0" fmla="*/ 32 w 31"/>
                  <a:gd name="T1" fmla="*/ 0 h 16"/>
                  <a:gd name="T2" fmla="*/ 32 w 31"/>
                  <a:gd name="T3" fmla="*/ 12 h 16"/>
                  <a:gd name="T4" fmla="*/ 22 w 31"/>
                  <a:gd name="T5" fmla="*/ 14 h 16"/>
                  <a:gd name="T6" fmla="*/ 17 w 31"/>
                  <a:gd name="T7" fmla="*/ 14 h 16"/>
                  <a:gd name="T8" fmla="*/ 13 w 31"/>
                  <a:gd name="T9" fmla="*/ 16 h 16"/>
                  <a:gd name="T10" fmla="*/ 6 w 31"/>
                  <a:gd name="T11" fmla="*/ 15 h 16"/>
                  <a:gd name="T12" fmla="*/ 0 w 31"/>
                  <a:gd name="T13" fmla="*/ 16 h 16"/>
                  <a:gd name="T14" fmla="*/ 3 w 31"/>
                  <a:gd name="T15" fmla="*/ 10 h 16"/>
                  <a:gd name="T16" fmla="*/ 6 w 31"/>
                  <a:gd name="T17" fmla="*/ 5 h 16"/>
                  <a:gd name="T18" fmla="*/ 13 w 31"/>
                  <a:gd name="T19" fmla="*/ 2 h 16"/>
                  <a:gd name="T20" fmla="*/ 20 w 31"/>
                  <a:gd name="T21" fmla="*/ 1 h 16"/>
                  <a:gd name="T22" fmla="*/ 32 w 31"/>
                  <a:gd name="T23" fmla="*/ 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16">
                    <a:moveTo>
                      <a:pt x="31" y="0"/>
                    </a:moveTo>
                    <a:lnTo>
                      <a:pt x="31" y="12"/>
                    </a:lnTo>
                    <a:lnTo>
                      <a:pt x="21" y="14"/>
                    </a:lnTo>
                    <a:lnTo>
                      <a:pt x="16" y="14"/>
                    </a:lnTo>
                    <a:lnTo>
                      <a:pt x="13" y="16"/>
                    </a:lnTo>
                    <a:lnTo>
                      <a:pt x="6" y="15"/>
                    </a:lnTo>
                    <a:lnTo>
                      <a:pt x="0" y="16"/>
                    </a:lnTo>
                    <a:lnTo>
                      <a:pt x="3" y="10"/>
                    </a:lnTo>
                    <a:lnTo>
                      <a:pt x="6" y="5"/>
                    </a:lnTo>
                    <a:lnTo>
                      <a:pt x="13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4" name="Freeform 2420"/>
              <p:cNvSpPr>
                <a:spLocks/>
              </p:cNvSpPr>
              <p:nvPr/>
            </p:nvSpPr>
            <p:spPr bwMode="auto">
              <a:xfrm>
                <a:off x="1621" y="1743"/>
                <a:ext cx="90" cy="42"/>
              </a:xfrm>
              <a:custGeom>
                <a:avLst/>
                <a:gdLst>
                  <a:gd name="T0" fmla="*/ 6 w 86"/>
                  <a:gd name="T1" fmla="*/ 42 h 40"/>
                  <a:gd name="T2" fmla="*/ 0 w 86"/>
                  <a:gd name="T3" fmla="*/ 32 h 40"/>
                  <a:gd name="T4" fmla="*/ 6 w 86"/>
                  <a:gd name="T5" fmla="*/ 26 h 40"/>
                  <a:gd name="T6" fmla="*/ 15 w 86"/>
                  <a:gd name="T7" fmla="*/ 23 h 40"/>
                  <a:gd name="T8" fmla="*/ 30 w 86"/>
                  <a:gd name="T9" fmla="*/ 16 h 40"/>
                  <a:gd name="T10" fmla="*/ 62 w 86"/>
                  <a:gd name="T11" fmla="*/ 5 h 40"/>
                  <a:gd name="T12" fmla="*/ 90 w 86"/>
                  <a:gd name="T13" fmla="*/ 0 h 40"/>
                  <a:gd name="T14" fmla="*/ 65 w 86"/>
                  <a:gd name="T15" fmla="*/ 18 h 40"/>
                  <a:gd name="T16" fmla="*/ 35 w 86"/>
                  <a:gd name="T17" fmla="*/ 28 h 40"/>
                  <a:gd name="T18" fmla="*/ 20 w 86"/>
                  <a:gd name="T19" fmla="*/ 35 h 40"/>
                  <a:gd name="T20" fmla="*/ 6 w 86"/>
                  <a:gd name="T21" fmla="*/ 42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40">
                    <a:moveTo>
                      <a:pt x="6" y="40"/>
                    </a:moveTo>
                    <a:lnTo>
                      <a:pt x="0" y="30"/>
                    </a:lnTo>
                    <a:lnTo>
                      <a:pt x="6" y="25"/>
                    </a:lnTo>
                    <a:lnTo>
                      <a:pt x="14" y="22"/>
                    </a:lnTo>
                    <a:lnTo>
                      <a:pt x="29" y="15"/>
                    </a:lnTo>
                    <a:lnTo>
                      <a:pt x="59" y="5"/>
                    </a:lnTo>
                    <a:lnTo>
                      <a:pt x="86" y="0"/>
                    </a:lnTo>
                    <a:lnTo>
                      <a:pt x="62" y="17"/>
                    </a:lnTo>
                    <a:lnTo>
                      <a:pt x="33" y="27"/>
                    </a:lnTo>
                    <a:lnTo>
                      <a:pt x="19" y="33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5" name="Freeform 2421"/>
              <p:cNvSpPr>
                <a:spLocks/>
              </p:cNvSpPr>
              <p:nvPr/>
            </p:nvSpPr>
            <p:spPr bwMode="auto">
              <a:xfrm>
                <a:off x="1592" y="1876"/>
                <a:ext cx="203" cy="226"/>
              </a:xfrm>
              <a:custGeom>
                <a:avLst/>
                <a:gdLst>
                  <a:gd name="T0" fmla="*/ 10 w 194"/>
                  <a:gd name="T1" fmla="*/ 226 h 216"/>
                  <a:gd name="T2" fmla="*/ 0 w 194"/>
                  <a:gd name="T3" fmla="*/ 219 h 216"/>
                  <a:gd name="T4" fmla="*/ 17 w 194"/>
                  <a:gd name="T5" fmla="*/ 198 h 216"/>
                  <a:gd name="T6" fmla="*/ 31 w 194"/>
                  <a:gd name="T7" fmla="*/ 177 h 216"/>
                  <a:gd name="T8" fmla="*/ 60 w 194"/>
                  <a:gd name="T9" fmla="*/ 133 h 216"/>
                  <a:gd name="T10" fmla="*/ 90 w 194"/>
                  <a:gd name="T11" fmla="*/ 89 h 216"/>
                  <a:gd name="T12" fmla="*/ 106 w 194"/>
                  <a:gd name="T13" fmla="*/ 67 h 216"/>
                  <a:gd name="T14" fmla="*/ 122 w 194"/>
                  <a:gd name="T15" fmla="*/ 46 h 216"/>
                  <a:gd name="T16" fmla="*/ 131 w 194"/>
                  <a:gd name="T17" fmla="*/ 38 h 216"/>
                  <a:gd name="T18" fmla="*/ 141 w 194"/>
                  <a:gd name="T19" fmla="*/ 31 h 216"/>
                  <a:gd name="T20" fmla="*/ 161 w 194"/>
                  <a:gd name="T21" fmla="*/ 20 h 216"/>
                  <a:gd name="T22" fmla="*/ 182 w 194"/>
                  <a:gd name="T23" fmla="*/ 9 h 216"/>
                  <a:gd name="T24" fmla="*/ 203 w 194"/>
                  <a:gd name="T25" fmla="*/ 0 h 216"/>
                  <a:gd name="T26" fmla="*/ 183 w 194"/>
                  <a:gd name="T27" fmla="*/ 14 h 216"/>
                  <a:gd name="T28" fmla="*/ 164 w 194"/>
                  <a:gd name="T29" fmla="*/ 26 h 216"/>
                  <a:gd name="T30" fmla="*/ 145 w 194"/>
                  <a:gd name="T31" fmla="*/ 41 h 216"/>
                  <a:gd name="T32" fmla="*/ 138 w 194"/>
                  <a:gd name="T33" fmla="*/ 48 h 216"/>
                  <a:gd name="T34" fmla="*/ 130 w 194"/>
                  <a:gd name="T35" fmla="*/ 58 h 216"/>
                  <a:gd name="T36" fmla="*/ 114 w 194"/>
                  <a:gd name="T37" fmla="*/ 77 h 216"/>
                  <a:gd name="T38" fmla="*/ 98 w 194"/>
                  <a:gd name="T39" fmla="*/ 97 h 216"/>
                  <a:gd name="T40" fmla="*/ 70 w 194"/>
                  <a:gd name="T41" fmla="*/ 140 h 216"/>
                  <a:gd name="T42" fmla="*/ 42 w 194"/>
                  <a:gd name="T43" fmla="*/ 185 h 216"/>
                  <a:gd name="T44" fmla="*/ 26 w 194"/>
                  <a:gd name="T45" fmla="*/ 206 h 216"/>
                  <a:gd name="T46" fmla="*/ 10 w 194"/>
                  <a:gd name="T47" fmla="*/ 226 h 2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4" h="216">
                    <a:moveTo>
                      <a:pt x="10" y="216"/>
                    </a:moveTo>
                    <a:lnTo>
                      <a:pt x="0" y="209"/>
                    </a:lnTo>
                    <a:lnTo>
                      <a:pt x="16" y="189"/>
                    </a:lnTo>
                    <a:lnTo>
                      <a:pt x="30" y="169"/>
                    </a:lnTo>
                    <a:lnTo>
                      <a:pt x="57" y="127"/>
                    </a:lnTo>
                    <a:lnTo>
                      <a:pt x="86" y="85"/>
                    </a:lnTo>
                    <a:lnTo>
                      <a:pt x="101" y="64"/>
                    </a:lnTo>
                    <a:lnTo>
                      <a:pt x="117" y="44"/>
                    </a:lnTo>
                    <a:lnTo>
                      <a:pt x="125" y="36"/>
                    </a:lnTo>
                    <a:lnTo>
                      <a:pt x="135" y="30"/>
                    </a:lnTo>
                    <a:lnTo>
                      <a:pt x="154" y="19"/>
                    </a:lnTo>
                    <a:lnTo>
                      <a:pt x="174" y="9"/>
                    </a:lnTo>
                    <a:lnTo>
                      <a:pt x="194" y="0"/>
                    </a:lnTo>
                    <a:lnTo>
                      <a:pt x="175" y="13"/>
                    </a:lnTo>
                    <a:lnTo>
                      <a:pt x="157" y="25"/>
                    </a:lnTo>
                    <a:lnTo>
                      <a:pt x="139" y="39"/>
                    </a:lnTo>
                    <a:lnTo>
                      <a:pt x="132" y="46"/>
                    </a:lnTo>
                    <a:lnTo>
                      <a:pt x="124" y="55"/>
                    </a:lnTo>
                    <a:lnTo>
                      <a:pt x="109" y="74"/>
                    </a:lnTo>
                    <a:lnTo>
                      <a:pt x="94" y="93"/>
                    </a:lnTo>
                    <a:lnTo>
                      <a:pt x="67" y="134"/>
                    </a:lnTo>
                    <a:lnTo>
                      <a:pt x="40" y="177"/>
                    </a:lnTo>
                    <a:lnTo>
                      <a:pt x="25" y="197"/>
                    </a:lnTo>
                    <a:lnTo>
                      <a:pt x="10" y="21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6" name="Freeform 2422"/>
              <p:cNvSpPr>
                <a:spLocks/>
              </p:cNvSpPr>
              <p:nvPr/>
            </p:nvSpPr>
            <p:spPr bwMode="auto">
              <a:xfrm>
                <a:off x="1593" y="1836"/>
                <a:ext cx="246" cy="205"/>
              </a:xfrm>
              <a:custGeom>
                <a:avLst/>
                <a:gdLst>
                  <a:gd name="T0" fmla="*/ 240 w 234"/>
                  <a:gd name="T1" fmla="*/ 0 h 195"/>
                  <a:gd name="T2" fmla="*/ 246 w 234"/>
                  <a:gd name="T3" fmla="*/ 12 h 195"/>
                  <a:gd name="T4" fmla="*/ 234 w 234"/>
                  <a:gd name="T5" fmla="*/ 18 h 195"/>
                  <a:gd name="T6" fmla="*/ 221 w 234"/>
                  <a:gd name="T7" fmla="*/ 24 h 195"/>
                  <a:gd name="T8" fmla="*/ 193 w 234"/>
                  <a:gd name="T9" fmla="*/ 34 h 195"/>
                  <a:gd name="T10" fmla="*/ 167 w 234"/>
                  <a:gd name="T11" fmla="*/ 44 h 195"/>
                  <a:gd name="T12" fmla="*/ 156 w 234"/>
                  <a:gd name="T13" fmla="*/ 49 h 195"/>
                  <a:gd name="T14" fmla="*/ 144 w 234"/>
                  <a:gd name="T15" fmla="*/ 56 h 195"/>
                  <a:gd name="T16" fmla="*/ 132 w 234"/>
                  <a:gd name="T17" fmla="*/ 64 h 195"/>
                  <a:gd name="T18" fmla="*/ 123 w 234"/>
                  <a:gd name="T19" fmla="*/ 71 h 195"/>
                  <a:gd name="T20" fmla="*/ 114 w 234"/>
                  <a:gd name="T21" fmla="*/ 82 h 195"/>
                  <a:gd name="T22" fmla="*/ 105 w 234"/>
                  <a:gd name="T23" fmla="*/ 93 h 195"/>
                  <a:gd name="T24" fmla="*/ 89 w 234"/>
                  <a:gd name="T25" fmla="*/ 116 h 195"/>
                  <a:gd name="T26" fmla="*/ 80 w 234"/>
                  <a:gd name="T27" fmla="*/ 126 h 195"/>
                  <a:gd name="T28" fmla="*/ 69 w 234"/>
                  <a:gd name="T29" fmla="*/ 138 h 195"/>
                  <a:gd name="T30" fmla="*/ 52 w 234"/>
                  <a:gd name="T31" fmla="*/ 152 h 195"/>
                  <a:gd name="T32" fmla="*/ 33 w 234"/>
                  <a:gd name="T33" fmla="*/ 169 h 195"/>
                  <a:gd name="T34" fmla="*/ 16 w 234"/>
                  <a:gd name="T35" fmla="*/ 186 h 195"/>
                  <a:gd name="T36" fmla="*/ 0 w 234"/>
                  <a:gd name="T37" fmla="*/ 205 h 195"/>
                  <a:gd name="T38" fmla="*/ 6 w 234"/>
                  <a:gd name="T39" fmla="*/ 194 h 195"/>
                  <a:gd name="T40" fmla="*/ 14 w 234"/>
                  <a:gd name="T41" fmla="*/ 184 h 195"/>
                  <a:gd name="T42" fmla="*/ 28 w 234"/>
                  <a:gd name="T43" fmla="*/ 163 h 195"/>
                  <a:gd name="T44" fmla="*/ 46 w 234"/>
                  <a:gd name="T45" fmla="*/ 145 h 195"/>
                  <a:gd name="T46" fmla="*/ 63 w 234"/>
                  <a:gd name="T47" fmla="*/ 126 h 195"/>
                  <a:gd name="T48" fmla="*/ 73 w 234"/>
                  <a:gd name="T49" fmla="*/ 116 h 195"/>
                  <a:gd name="T50" fmla="*/ 80 w 234"/>
                  <a:gd name="T51" fmla="*/ 105 h 195"/>
                  <a:gd name="T52" fmla="*/ 97 w 234"/>
                  <a:gd name="T53" fmla="*/ 83 h 195"/>
                  <a:gd name="T54" fmla="*/ 105 w 234"/>
                  <a:gd name="T55" fmla="*/ 71 h 195"/>
                  <a:gd name="T56" fmla="*/ 116 w 234"/>
                  <a:gd name="T57" fmla="*/ 61 h 195"/>
                  <a:gd name="T58" fmla="*/ 125 w 234"/>
                  <a:gd name="T59" fmla="*/ 52 h 195"/>
                  <a:gd name="T60" fmla="*/ 139 w 234"/>
                  <a:gd name="T61" fmla="*/ 44 h 195"/>
                  <a:gd name="T62" fmla="*/ 150 w 234"/>
                  <a:gd name="T63" fmla="*/ 36 h 195"/>
                  <a:gd name="T64" fmla="*/ 164 w 234"/>
                  <a:gd name="T65" fmla="*/ 32 h 195"/>
                  <a:gd name="T66" fmla="*/ 189 w 234"/>
                  <a:gd name="T67" fmla="*/ 22 h 195"/>
                  <a:gd name="T68" fmla="*/ 216 w 234"/>
                  <a:gd name="T69" fmla="*/ 12 h 195"/>
                  <a:gd name="T70" fmla="*/ 227 w 234"/>
                  <a:gd name="T71" fmla="*/ 6 h 195"/>
                  <a:gd name="T72" fmla="*/ 240 w 234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34" h="195">
                    <a:moveTo>
                      <a:pt x="228" y="0"/>
                    </a:moveTo>
                    <a:lnTo>
                      <a:pt x="234" y="11"/>
                    </a:lnTo>
                    <a:lnTo>
                      <a:pt x="223" y="17"/>
                    </a:lnTo>
                    <a:lnTo>
                      <a:pt x="210" y="23"/>
                    </a:lnTo>
                    <a:lnTo>
                      <a:pt x="184" y="32"/>
                    </a:lnTo>
                    <a:lnTo>
                      <a:pt x="159" y="42"/>
                    </a:lnTo>
                    <a:lnTo>
                      <a:pt x="148" y="47"/>
                    </a:lnTo>
                    <a:lnTo>
                      <a:pt x="137" y="53"/>
                    </a:lnTo>
                    <a:lnTo>
                      <a:pt x="126" y="61"/>
                    </a:lnTo>
                    <a:lnTo>
                      <a:pt x="117" y="68"/>
                    </a:lnTo>
                    <a:lnTo>
                      <a:pt x="108" y="78"/>
                    </a:lnTo>
                    <a:lnTo>
                      <a:pt x="100" y="88"/>
                    </a:lnTo>
                    <a:lnTo>
                      <a:pt x="85" y="110"/>
                    </a:lnTo>
                    <a:lnTo>
                      <a:pt x="76" y="120"/>
                    </a:lnTo>
                    <a:lnTo>
                      <a:pt x="66" y="131"/>
                    </a:lnTo>
                    <a:lnTo>
                      <a:pt x="49" y="145"/>
                    </a:lnTo>
                    <a:lnTo>
                      <a:pt x="31" y="161"/>
                    </a:lnTo>
                    <a:lnTo>
                      <a:pt x="15" y="177"/>
                    </a:lnTo>
                    <a:lnTo>
                      <a:pt x="0" y="195"/>
                    </a:lnTo>
                    <a:lnTo>
                      <a:pt x="6" y="185"/>
                    </a:lnTo>
                    <a:lnTo>
                      <a:pt x="13" y="175"/>
                    </a:lnTo>
                    <a:lnTo>
                      <a:pt x="27" y="155"/>
                    </a:lnTo>
                    <a:lnTo>
                      <a:pt x="44" y="138"/>
                    </a:lnTo>
                    <a:lnTo>
                      <a:pt x="60" y="120"/>
                    </a:lnTo>
                    <a:lnTo>
                      <a:pt x="69" y="110"/>
                    </a:lnTo>
                    <a:lnTo>
                      <a:pt x="76" y="100"/>
                    </a:lnTo>
                    <a:lnTo>
                      <a:pt x="92" y="79"/>
                    </a:lnTo>
                    <a:lnTo>
                      <a:pt x="100" y="68"/>
                    </a:lnTo>
                    <a:lnTo>
                      <a:pt x="110" y="58"/>
                    </a:lnTo>
                    <a:lnTo>
                      <a:pt x="119" y="49"/>
                    </a:lnTo>
                    <a:lnTo>
                      <a:pt x="132" y="42"/>
                    </a:lnTo>
                    <a:lnTo>
                      <a:pt x="143" y="34"/>
                    </a:lnTo>
                    <a:lnTo>
                      <a:pt x="156" y="30"/>
                    </a:lnTo>
                    <a:lnTo>
                      <a:pt x="180" y="21"/>
                    </a:lnTo>
                    <a:lnTo>
                      <a:pt x="205" y="11"/>
                    </a:lnTo>
                    <a:lnTo>
                      <a:pt x="216" y="6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7" name="Freeform 2423"/>
              <p:cNvSpPr>
                <a:spLocks/>
              </p:cNvSpPr>
              <p:nvPr/>
            </p:nvSpPr>
            <p:spPr bwMode="auto">
              <a:xfrm>
                <a:off x="1586" y="1903"/>
                <a:ext cx="150" cy="171"/>
              </a:xfrm>
              <a:custGeom>
                <a:avLst/>
                <a:gdLst>
                  <a:gd name="T0" fmla="*/ 10 w 143"/>
                  <a:gd name="T1" fmla="*/ 171 h 163"/>
                  <a:gd name="T2" fmla="*/ 0 w 143"/>
                  <a:gd name="T3" fmla="*/ 165 h 163"/>
                  <a:gd name="T4" fmla="*/ 10 w 143"/>
                  <a:gd name="T5" fmla="*/ 148 h 163"/>
                  <a:gd name="T6" fmla="*/ 24 w 143"/>
                  <a:gd name="T7" fmla="*/ 132 h 163"/>
                  <a:gd name="T8" fmla="*/ 49 w 143"/>
                  <a:gd name="T9" fmla="*/ 105 h 163"/>
                  <a:gd name="T10" fmla="*/ 55 w 143"/>
                  <a:gd name="T11" fmla="*/ 97 h 163"/>
                  <a:gd name="T12" fmla="*/ 61 w 143"/>
                  <a:gd name="T13" fmla="*/ 88 h 163"/>
                  <a:gd name="T14" fmla="*/ 69 w 143"/>
                  <a:gd name="T15" fmla="*/ 81 h 163"/>
                  <a:gd name="T16" fmla="*/ 74 w 143"/>
                  <a:gd name="T17" fmla="*/ 74 h 163"/>
                  <a:gd name="T18" fmla="*/ 98 w 143"/>
                  <a:gd name="T19" fmla="*/ 43 h 163"/>
                  <a:gd name="T20" fmla="*/ 108 w 143"/>
                  <a:gd name="T21" fmla="*/ 30 h 163"/>
                  <a:gd name="T22" fmla="*/ 120 w 143"/>
                  <a:gd name="T23" fmla="*/ 17 h 163"/>
                  <a:gd name="T24" fmla="*/ 126 w 143"/>
                  <a:gd name="T25" fmla="*/ 12 h 163"/>
                  <a:gd name="T26" fmla="*/ 134 w 143"/>
                  <a:gd name="T27" fmla="*/ 7 h 163"/>
                  <a:gd name="T28" fmla="*/ 142 w 143"/>
                  <a:gd name="T29" fmla="*/ 3 h 163"/>
                  <a:gd name="T30" fmla="*/ 150 w 143"/>
                  <a:gd name="T31" fmla="*/ 0 h 163"/>
                  <a:gd name="T32" fmla="*/ 142 w 143"/>
                  <a:gd name="T33" fmla="*/ 4 h 163"/>
                  <a:gd name="T34" fmla="*/ 135 w 143"/>
                  <a:gd name="T35" fmla="*/ 9 h 163"/>
                  <a:gd name="T36" fmla="*/ 129 w 143"/>
                  <a:gd name="T37" fmla="*/ 16 h 163"/>
                  <a:gd name="T38" fmla="*/ 125 w 143"/>
                  <a:gd name="T39" fmla="*/ 22 h 163"/>
                  <a:gd name="T40" fmla="*/ 115 w 143"/>
                  <a:gd name="T41" fmla="*/ 37 h 163"/>
                  <a:gd name="T42" fmla="*/ 107 w 143"/>
                  <a:gd name="T43" fmla="*/ 52 h 163"/>
                  <a:gd name="T44" fmla="*/ 94 w 143"/>
                  <a:gd name="T45" fmla="*/ 68 h 163"/>
                  <a:gd name="T46" fmla="*/ 83 w 143"/>
                  <a:gd name="T47" fmla="*/ 84 h 163"/>
                  <a:gd name="T48" fmla="*/ 70 w 143"/>
                  <a:gd name="T49" fmla="*/ 98 h 163"/>
                  <a:gd name="T50" fmla="*/ 65 w 143"/>
                  <a:gd name="T51" fmla="*/ 103 h 163"/>
                  <a:gd name="T52" fmla="*/ 60 w 143"/>
                  <a:gd name="T53" fmla="*/ 112 h 163"/>
                  <a:gd name="T54" fmla="*/ 33 w 143"/>
                  <a:gd name="T55" fmla="*/ 143 h 163"/>
                  <a:gd name="T56" fmla="*/ 21 w 143"/>
                  <a:gd name="T57" fmla="*/ 155 h 163"/>
                  <a:gd name="T58" fmla="*/ 10 w 143"/>
                  <a:gd name="T59" fmla="*/ 171 h 16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43" h="163">
                    <a:moveTo>
                      <a:pt x="10" y="163"/>
                    </a:moveTo>
                    <a:lnTo>
                      <a:pt x="0" y="157"/>
                    </a:lnTo>
                    <a:lnTo>
                      <a:pt x="10" y="141"/>
                    </a:lnTo>
                    <a:lnTo>
                      <a:pt x="23" y="126"/>
                    </a:lnTo>
                    <a:lnTo>
                      <a:pt x="47" y="100"/>
                    </a:lnTo>
                    <a:lnTo>
                      <a:pt x="52" y="92"/>
                    </a:lnTo>
                    <a:lnTo>
                      <a:pt x="58" y="84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93" y="41"/>
                    </a:lnTo>
                    <a:lnTo>
                      <a:pt x="103" y="29"/>
                    </a:lnTo>
                    <a:lnTo>
                      <a:pt x="114" y="16"/>
                    </a:lnTo>
                    <a:lnTo>
                      <a:pt x="120" y="11"/>
                    </a:lnTo>
                    <a:lnTo>
                      <a:pt x="128" y="7"/>
                    </a:lnTo>
                    <a:lnTo>
                      <a:pt x="135" y="3"/>
                    </a:lnTo>
                    <a:lnTo>
                      <a:pt x="143" y="0"/>
                    </a:lnTo>
                    <a:lnTo>
                      <a:pt x="135" y="4"/>
                    </a:lnTo>
                    <a:lnTo>
                      <a:pt x="129" y="9"/>
                    </a:lnTo>
                    <a:lnTo>
                      <a:pt x="123" y="15"/>
                    </a:lnTo>
                    <a:lnTo>
                      <a:pt x="119" y="21"/>
                    </a:lnTo>
                    <a:lnTo>
                      <a:pt x="110" y="35"/>
                    </a:lnTo>
                    <a:lnTo>
                      <a:pt x="102" y="50"/>
                    </a:lnTo>
                    <a:lnTo>
                      <a:pt x="90" y="65"/>
                    </a:lnTo>
                    <a:lnTo>
                      <a:pt x="79" y="80"/>
                    </a:lnTo>
                    <a:lnTo>
                      <a:pt x="67" y="93"/>
                    </a:lnTo>
                    <a:lnTo>
                      <a:pt x="62" y="98"/>
                    </a:lnTo>
                    <a:lnTo>
                      <a:pt x="57" y="107"/>
                    </a:lnTo>
                    <a:lnTo>
                      <a:pt x="31" y="136"/>
                    </a:lnTo>
                    <a:lnTo>
                      <a:pt x="20" y="148"/>
                    </a:lnTo>
                    <a:lnTo>
                      <a:pt x="10" y="163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8" name="Freeform 2424"/>
              <p:cNvSpPr>
                <a:spLocks/>
              </p:cNvSpPr>
              <p:nvPr/>
            </p:nvSpPr>
            <p:spPr bwMode="auto">
              <a:xfrm>
                <a:off x="1744" y="1832"/>
                <a:ext cx="67" cy="39"/>
              </a:xfrm>
              <a:custGeom>
                <a:avLst/>
                <a:gdLst>
                  <a:gd name="T0" fmla="*/ 0 w 64"/>
                  <a:gd name="T1" fmla="*/ 39 h 37"/>
                  <a:gd name="T2" fmla="*/ 3 w 64"/>
                  <a:gd name="T3" fmla="*/ 26 h 37"/>
                  <a:gd name="T4" fmla="*/ 7 w 64"/>
                  <a:gd name="T5" fmla="*/ 26 h 37"/>
                  <a:gd name="T6" fmla="*/ 13 w 64"/>
                  <a:gd name="T7" fmla="*/ 25 h 37"/>
                  <a:gd name="T8" fmla="*/ 22 w 64"/>
                  <a:gd name="T9" fmla="*/ 20 h 37"/>
                  <a:gd name="T10" fmla="*/ 43 w 64"/>
                  <a:gd name="T11" fmla="*/ 5 h 37"/>
                  <a:gd name="T12" fmla="*/ 67 w 64"/>
                  <a:gd name="T13" fmla="*/ 0 h 37"/>
                  <a:gd name="T14" fmla="*/ 50 w 64"/>
                  <a:gd name="T15" fmla="*/ 16 h 37"/>
                  <a:gd name="T16" fmla="*/ 40 w 64"/>
                  <a:gd name="T17" fmla="*/ 23 h 37"/>
                  <a:gd name="T18" fmla="*/ 29 w 64"/>
                  <a:gd name="T19" fmla="*/ 31 h 37"/>
                  <a:gd name="T20" fmla="*/ 22 w 64"/>
                  <a:gd name="T21" fmla="*/ 34 h 37"/>
                  <a:gd name="T22" fmla="*/ 16 w 64"/>
                  <a:gd name="T23" fmla="*/ 37 h 37"/>
                  <a:gd name="T24" fmla="*/ 8 w 64"/>
                  <a:gd name="T25" fmla="*/ 38 h 37"/>
                  <a:gd name="T26" fmla="*/ 0 w 64"/>
                  <a:gd name="T27" fmla="*/ 39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37">
                    <a:moveTo>
                      <a:pt x="0" y="37"/>
                    </a:moveTo>
                    <a:lnTo>
                      <a:pt x="3" y="25"/>
                    </a:lnTo>
                    <a:lnTo>
                      <a:pt x="7" y="25"/>
                    </a:lnTo>
                    <a:lnTo>
                      <a:pt x="12" y="24"/>
                    </a:lnTo>
                    <a:lnTo>
                      <a:pt x="21" y="19"/>
                    </a:lnTo>
                    <a:lnTo>
                      <a:pt x="41" y="5"/>
                    </a:lnTo>
                    <a:lnTo>
                      <a:pt x="64" y="0"/>
                    </a:lnTo>
                    <a:lnTo>
                      <a:pt x="48" y="15"/>
                    </a:lnTo>
                    <a:lnTo>
                      <a:pt x="38" y="22"/>
                    </a:lnTo>
                    <a:lnTo>
                      <a:pt x="28" y="29"/>
                    </a:lnTo>
                    <a:lnTo>
                      <a:pt x="21" y="32"/>
                    </a:lnTo>
                    <a:lnTo>
                      <a:pt x="15" y="35"/>
                    </a:lnTo>
                    <a:lnTo>
                      <a:pt x="8" y="36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69" name="Freeform 2425"/>
              <p:cNvSpPr>
                <a:spLocks/>
              </p:cNvSpPr>
              <p:nvPr/>
            </p:nvSpPr>
            <p:spPr bwMode="auto">
              <a:xfrm>
                <a:off x="1589" y="1837"/>
                <a:ext cx="180" cy="176"/>
              </a:xfrm>
              <a:custGeom>
                <a:avLst/>
                <a:gdLst>
                  <a:gd name="T0" fmla="*/ 5 w 172"/>
                  <a:gd name="T1" fmla="*/ 176 h 168"/>
                  <a:gd name="T2" fmla="*/ 0 w 172"/>
                  <a:gd name="T3" fmla="*/ 163 h 168"/>
                  <a:gd name="T4" fmla="*/ 8 w 172"/>
                  <a:gd name="T5" fmla="*/ 159 h 168"/>
                  <a:gd name="T6" fmla="*/ 16 w 172"/>
                  <a:gd name="T7" fmla="*/ 152 h 168"/>
                  <a:gd name="T8" fmla="*/ 24 w 172"/>
                  <a:gd name="T9" fmla="*/ 146 h 168"/>
                  <a:gd name="T10" fmla="*/ 29 w 172"/>
                  <a:gd name="T11" fmla="*/ 136 h 168"/>
                  <a:gd name="T12" fmla="*/ 41 w 172"/>
                  <a:gd name="T13" fmla="*/ 118 h 168"/>
                  <a:gd name="T14" fmla="*/ 47 w 172"/>
                  <a:gd name="T15" fmla="*/ 109 h 168"/>
                  <a:gd name="T16" fmla="*/ 55 w 172"/>
                  <a:gd name="T17" fmla="*/ 101 h 168"/>
                  <a:gd name="T18" fmla="*/ 62 w 172"/>
                  <a:gd name="T19" fmla="*/ 92 h 168"/>
                  <a:gd name="T20" fmla="*/ 69 w 172"/>
                  <a:gd name="T21" fmla="*/ 83 h 168"/>
                  <a:gd name="T22" fmla="*/ 77 w 172"/>
                  <a:gd name="T23" fmla="*/ 75 h 168"/>
                  <a:gd name="T24" fmla="*/ 83 w 172"/>
                  <a:gd name="T25" fmla="*/ 68 h 168"/>
                  <a:gd name="T26" fmla="*/ 88 w 172"/>
                  <a:gd name="T27" fmla="*/ 59 h 168"/>
                  <a:gd name="T28" fmla="*/ 96 w 172"/>
                  <a:gd name="T29" fmla="*/ 48 h 168"/>
                  <a:gd name="T30" fmla="*/ 100 w 172"/>
                  <a:gd name="T31" fmla="*/ 44 h 168"/>
                  <a:gd name="T32" fmla="*/ 107 w 172"/>
                  <a:gd name="T33" fmla="*/ 42 h 168"/>
                  <a:gd name="T34" fmla="*/ 112 w 172"/>
                  <a:gd name="T35" fmla="*/ 39 h 168"/>
                  <a:gd name="T36" fmla="*/ 117 w 172"/>
                  <a:gd name="T37" fmla="*/ 38 h 168"/>
                  <a:gd name="T38" fmla="*/ 126 w 172"/>
                  <a:gd name="T39" fmla="*/ 35 h 168"/>
                  <a:gd name="T40" fmla="*/ 133 w 172"/>
                  <a:gd name="T41" fmla="*/ 31 h 168"/>
                  <a:gd name="T42" fmla="*/ 147 w 172"/>
                  <a:gd name="T43" fmla="*/ 18 h 168"/>
                  <a:gd name="T44" fmla="*/ 154 w 172"/>
                  <a:gd name="T45" fmla="*/ 12 h 168"/>
                  <a:gd name="T46" fmla="*/ 162 w 172"/>
                  <a:gd name="T47" fmla="*/ 6 h 168"/>
                  <a:gd name="T48" fmla="*/ 170 w 172"/>
                  <a:gd name="T49" fmla="*/ 1 h 168"/>
                  <a:gd name="T50" fmla="*/ 180 w 172"/>
                  <a:gd name="T51" fmla="*/ 0 h 168"/>
                  <a:gd name="T52" fmla="*/ 171 w 172"/>
                  <a:gd name="T53" fmla="*/ 4 h 168"/>
                  <a:gd name="T54" fmla="*/ 163 w 172"/>
                  <a:gd name="T55" fmla="*/ 9 h 168"/>
                  <a:gd name="T56" fmla="*/ 157 w 172"/>
                  <a:gd name="T57" fmla="*/ 16 h 168"/>
                  <a:gd name="T58" fmla="*/ 150 w 172"/>
                  <a:gd name="T59" fmla="*/ 23 h 168"/>
                  <a:gd name="T60" fmla="*/ 144 w 172"/>
                  <a:gd name="T61" fmla="*/ 31 h 168"/>
                  <a:gd name="T62" fmla="*/ 138 w 172"/>
                  <a:gd name="T63" fmla="*/ 39 h 168"/>
                  <a:gd name="T64" fmla="*/ 129 w 172"/>
                  <a:gd name="T65" fmla="*/ 47 h 168"/>
                  <a:gd name="T66" fmla="*/ 125 w 172"/>
                  <a:gd name="T67" fmla="*/ 49 h 168"/>
                  <a:gd name="T68" fmla="*/ 119 w 172"/>
                  <a:gd name="T69" fmla="*/ 50 h 168"/>
                  <a:gd name="T70" fmla="*/ 115 w 172"/>
                  <a:gd name="T71" fmla="*/ 52 h 168"/>
                  <a:gd name="T72" fmla="*/ 110 w 172"/>
                  <a:gd name="T73" fmla="*/ 53 h 168"/>
                  <a:gd name="T74" fmla="*/ 104 w 172"/>
                  <a:gd name="T75" fmla="*/ 59 h 168"/>
                  <a:gd name="T76" fmla="*/ 98 w 172"/>
                  <a:gd name="T77" fmla="*/ 66 h 168"/>
                  <a:gd name="T78" fmla="*/ 93 w 172"/>
                  <a:gd name="T79" fmla="*/ 75 h 168"/>
                  <a:gd name="T80" fmla="*/ 85 w 172"/>
                  <a:gd name="T81" fmla="*/ 86 h 168"/>
                  <a:gd name="T82" fmla="*/ 78 w 172"/>
                  <a:gd name="T83" fmla="*/ 93 h 168"/>
                  <a:gd name="T84" fmla="*/ 71 w 172"/>
                  <a:gd name="T85" fmla="*/ 102 h 168"/>
                  <a:gd name="T86" fmla="*/ 64 w 172"/>
                  <a:gd name="T87" fmla="*/ 109 h 168"/>
                  <a:gd name="T88" fmla="*/ 51 w 172"/>
                  <a:gd name="T89" fmla="*/ 126 h 168"/>
                  <a:gd name="T90" fmla="*/ 41 w 172"/>
                  <a:gd name="T91" fmla="*/ 145 h 168"/>
                  <a:gd name="T92" fmla="*/ 32 w 172"/>
                  <a:gd name="T93" fmla="*/ 154 h 168"/>
                  <a:gd name="T94" fmla="*/ 25 w 172"/>
                  <a:gd name="T95" fmla="*/ 162 h 168"/>
                  <a:gd name="T96" fmla="*/ 16 w 172"/>
                  <a:gd name="T97" fmla="*/ 169 h 168"/>
                  <a:gd name="T98" fmla="*/ 5 w 172"/>
                  <a:gd name="T99" fmla="*/ 176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2" h="168">
                    <a:moveTo>
                      <a:pt x="5" y="168"/>
                    </a:moveTo>
                    <a:lnTo>
                      <a:pt x="0" y="156"/>
                    </a:lnTo>
                    <a:lnTo>
                      <a:pt x="8" y="152"/>
                    </a:lnTo>
                    <a:lnTo>
                      <a:pt x="15" y="145"/>
                    </a:lnTo>
                    <a:lnTo>
                      <a:pt x="23" y="139"/>
                    </a:lnTo>
                    <a:lnTo>
                      <a:pt x="28" y="130"/>
                    </a:lnTo>
                    <a:lnTo>
                      <a:pt x="39" y="113"/>
                    </a:lnTo>
                    <a:lnTo>
                      <a:pt x="45" y="104"/>
                    </a:lnTo>
                    <a:lnTo>
                      <a:pt x="53" y="96"/>
                    </a:lnTo>
                    <a:lnTo>
                      <a:pt x="59" y="88"/>
                    </a:lnTo>
                    <a:lnTo>
                      <a:pt x="66" y="79"/>
                    </a:lnTo>
                    <a:lnTo>
                      <a:pt x="74" y="72"/>
                    </a:lnTo>
                    <a:lnTo>
                      <a:pt x="79" y="65"/>
                    </a:lnTo>
                    <a:lnTo>
                      <a:pt x="84" y="56"/>
                    </a:lnTo>
                    <a:lnTo>
                      <a:pt x="92" y="46"/>
                    </a:lnTo>
                    <a:lnTo>
                      <a:pt x="96" y="42"/>
                    </a:lnTo>
                    <a:lnTo>
                      <a:pt x="102" y="40"/>
                    </a:lnTo>
                    <a:lnTo>
                      <a:pt x="107" y="37"/>
                    </a:lnTo>
                    <a:lnTo>
                      <a:pt x="112" y="36"/>
                    </a:lnTo>
                    <a:lnTo>
                      <a:pt x="120" y="33"/>
                    </a:lnTo>
                    <a:lnTo>
                      <a:pt x="127" y="30"/>
                    </a:lnTo>
                    <a:lnTo>
                      <a:pt x="140" y="17"/>
                    </a:lnTo>
                    <a:lnTo>
                      <a:pt x="147" y="11"/>
                    </a:lnTo>
                    <a:lnTo>
                      <a:pt x="155" y="6"/>
                    </a:lnTo>
                    <a:lnTo>
                      <a:pt x="162" y="1"/>
                    </a:lnTo>
                    <a:lnTo>
                      <a:pt x="172" y="0"/>
                    </a:lnTo>
                    <a:lnTo>
                      <a:pt x="163" y="4"/>
                    </a:lnTo>
                    <a:lnTo>
                      <a:pt x="156" y="9"/>
                    </a:lnTo>
                    <a:lnTo>
                      <a:pt x="150" y="15"/>
                    </a:lnTo>
                    <a:lnTo>
                      <a:pt x="143" y="22"/>
                    </a:lnTo>
                    <a:lnTo>
                      <a:pt x="138" y="30"/>
                    </a:lnTo>
                    <a:lnTo>
                      <a:pt x="132" y="37"/>
                    </a:lnTo>
                    <a:lnTo>
                      <a:pt x="123" y="45"/>
                    </a:lnTo>
                    <a:lnTo>
                      <a:pt x="119" y="47"/>
                    </a:lnTo>
                    <a:lnTo>
                      <a:pt x="114" y="48"/>
                    </a:lnTo>
                    <a:lnTo>
                      <a:pt x="110" y="50"/>
                    </a:lnTo>
                    <a:lnTo>
                      <a:pt x="105" y="51"/>
                    </a:lnTo>
                    <a:lnTo>
                      <a:pt x="99" y="56"/>
                    </a:lnTo>
                    <a:lnTo>
                      <a:pt x="94" y="63"/>
                    </a:lnTo>
                    <a:lnTo>
                      <a:pt x="89" y="72"/>
                    </a:lnTo>
                    <a:lnTo>
                      <a:pt x="81" y="82"/>
                    </a:lnTo>
                    <a:lnTo>
                      <a:pt x="75" y="89"/>
                    </a:lnTo>
                    <a:lnTo>
                      <a:pt x="68" y="97"/>
                    </a:lnTo>
                    <a:lnTo>
                      <a:pt x="61" y="104"/>
                    </a:lnTo>
                    <a:lnTo>
                      <a:pt x="49" y="120"/>
                    </a:lnTo>
                    <a:lnTo>
                      <a:pt x="39" y="138"/>
                    </a:lnTo>
                    <a:lnTo>
                      <a:pt x="31" y="147"/>
                    </a:lnTo>
                    <a:lnTo>
                      <a:pt x="24" y="155"/>
                    </a:lnTo>
                    <a:lnTo>
                      <a:pt x="15" y="161"/>
                    </a:lnTo>
                    <a:lnTo>
                      <a:pt x="5" y="168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70" name="Freeform 2426"/>
              <p:cNvSpPr>
                <a:spLocks/>
              </p:cNvSpPr>
              <p:nvPr/>
            </p:nvSpPr>
            <p:spPr bwMode="auto">
              <a:xfrm>
                <a:off x="1588" y="1834"/>
                <a:ext cx="153" cy="152"/>
              </a:xfrm>
              <a:custGeom>
                <a:avLst/>
                <a:gdLst>
                  <a:gd name="T0" fmla="*/ 12 w 146"/>
                  <a:gd name="T1" fmla="*/ 152 h 145"/>
                  <a:gd name="T2" fmla="*/ 0 w 146"/>
                  <a:gd name="T3" fmla="*/ 145 h 145"/>
                  <a:gd name="T4" fmla="*/ 9 w 146"/>
                  <a:gd name="T5" fmla="*/ 129 h 145"/>
                  <a:gd name="T6" fmla="*/ 21 w 146"/>
                  <a:gd name="T7" fmla="*/ 114 h 145"/>
                  <a:gd name="T8" fmla="*/ 36 w 146"/>
                  <a:gd name="T9" fmla="*/ 100 h 145"/>
                  <a:gd name="T10" fmla="*/ 42 w 146"/>
                  <a:gd name="T11" fmla="*/ 94 h 145"/>
                  <a:gd name="T12" fmla="*/ 49 w 146"/>
                  <a:gd name="T13" fmla="*/ 89 h 145"/>
                  <a:gd name="T14" fmla="*/ 64 w 146"/>
                  <a:gd name="T15" fmla="*/ 78 h 145"/>
                  <a:gd name="T16" fmla="*/ 70 w 146"/>
                  <a:gd name="T17" fmla="*/ 72 h 145"/>
                  <a:gd name="T18" fmla="*/ 75 w 146"/>
                  <a:gd name="T19" fmla="*/ 66 h 145"/>
                  <a:gd name="T20" fmla="*/ 85 w 146"/>
                  <a:gd name="T21" fmla="*/ 50 h 145"/>
                  <a:gd name="T22" fmla="*/ 91 w 146"/>
                  <a:gd name="T23" fmla="*/ 42 h 145"/>
                  <a:gd name="T24" fmla="*/ 97 w 146"/>
                  <a:gd name="T25" fmla="*/ 35 h 145"/>
                  <a:gd name="T26" fmla="*/ 112 w 146"/>
                  <a:gd name="T27" fmla="*/ 25 h 145"/>
                  <a:gd name="T28" fmla="*/ 127 w 146"/>
                  <a:gd name="T29" fmla="*/ 19 h 145"/>
                  <a:gd name="T30" fmla="*/ 139 w 146"/>
                  <a:gd name="T31" fmla="*/ 10 h 145"/>
                  <a:gd name="T32" fmla="*/ 153 w 146"/>
                  <a:gd name="T33" fmla="*/ 0 h 145"/>
                  <a:gd name="T34" fmla="*/ 148 w 146"/>
                  <a:gd name="T35" fmla="*/ 7 h 145"/>
                  <a:gd name="T36" fmla="*/ 143 w 146"/>
                  <a:gd name="T37" fmla="*/ 14 h 145"/>
                  <a:gd name="T38" fmla="*/ 129 w 146"/>
                  <a:gd name="T39" fmla="*/ 24 h 145"/>
                  <a:gd name="T40" fmla="*/ 116 w 146"/>
                  <a:gd name="T41" fmla="*/ 35 h 145"/>
                  <a:gd name="T42" fmla="*/ 106 w 146"/>
                  <a:gd name="T43" fmla="*/ 46 h 145"/>
                  <a:gd name="T44" fmla="*/ 100 w 146"/>
                  <a:gd name="T45" fmla="*/ 51 h 145"/>
                  <a:gd name="T46" fmla="*/ 95 w 146"/>
                  <a:gd name="T47" fmla="*/ 59 h 145"/>
                  <a:gd name="T48" fmla="*/ 85 w 146"/>
                  <a:gd name="T49" fmla="*/ 74 h 145"/>
                  <a:gd name="T50" fmla="*/ 72 w 146"/>
                  <a:gd name="T51" fmla="*/ 88 h 145"/>
                  <a:gd name="T52" fmla="*/ 58 w 146"/>
                  <a:gd name="T53" fmla="*/ 100 h 145"/>
                  <a:gd name="T54" fmla="*/ 49 w 146"/>
                  <a:gd name="T55" fmla="*/ 105 h 145"/>
                  <a:gd name="T56" fmla="*/ 43 w 146"/>
                  <a:gd name="T57" fmla="*/ 111 h 145"/>
                  <a:gd name="T58" fmla="*/ 31 w 146"/>
                  <a:gd name="T59" fmla="*/ 123 h 145"/>
                  <a:gd name="T60" fmla="*/ 21 w 146"/>
                  <a:gd name="T61" fmla="*/ 136 h 145"/>
                  <a:gd name="T62" fmla="*/ 12 w 146"/>
                  <a:gd name="T63" fmla="*/ 152 h 1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6" h="145">
                    <a:moveTo>
                      <a:pt x="11" y="145"/>
                    </a:moveTo>
                    <a:lnTo>
                      <a:pt x="0" y="138"/>
                    </a:lnTo>
                    <a:lnTo>
                      <a:pt x="9" y="123"/>
                    </a:lnTo>
                    <a:lnTo>
                      <a:pt x="20" y="109"/>
                    </a:lnTo>
                    <a:lnTo>
                      <a:pt x="34" y="95"/>
                    </a:lnTo>
                    <a:lnTo>
                      <a:pt x="40" y="90"/>
                    </a:lnTo>
                    <a:lnTo>
                      <a:pt x="47" y="85"/>
                    </a:lnTo>
                    <a:lnTo>
                      <a:pt x="61" y="74"/>
                    </a:lnTo>
                    <a:lnTo>
                      <a:pt x="67" y="69"/>
                    </a:lnTo>
                    <a:lnTo>
                      <a:pt x="72" y="63"/>
                    </a:lnTo>
                    <a:lnTo>
                      <a:pt x="81" y="48"/>
                    </a:lnTo>
                    <a:lnTo>
                      <a:pt x="87" y="40"/>
                    </a:lnTo>
                    <a:lnTo>
                      <a:pt x="93" y="33"/>
                    </a:lnTo>
                    <a:lnTo>
                      <a:pt x="107" y="24"/>
                    </a:lnTo>
                    <a:lnTo>
                      <a:pt x="121" y="18"/>
                    </a:lnTo>
                    <a:lnTo>
                      <a:pt x="133" y="10"/>
                    </a:lnTo>
                    <a:lnTo>
                      <a:pt x="146" y="0"/>
                    </a:lnTo>
                    <a:lnTo>
                      <a:pt x="141" y="7"/>
                    </a:lnTo>
                    <a:lnTo>
                      <a:pt x="136" y="13"/>
                    </a:lnTo>
                    <a:lnTo>
                      <a:pt x="123" y="23"/>
                    </a:lnTo>
                    <a:lnTo>
                      <a:pt x="111" y="33"/>
                    </a:lnTo>
                    <a:lnTo>
                      <a:pt x="101" y="44"/>
                    </a:lnTo>
                    <a:lnTo>
                      <a:pt x="95" y="49"/>
                    </a:lnTo>
                    <a:lnTo>
                      <a:pt x="91" y="56"/>
                    </a:lnTo>
                    <a:lnTo>
                      <a:pt x="81" y="71"/>
                    </a:lnTo>
                    <a:lnTo>
                      <a:pt x="69" y="84"/>
                    </a:lnTo>
                    <a:lnTo>
                      <a:pt x="55" y="95"/>
                    </a:lnTo>
                    <a:lnTo>
                      <a:pt x="47" y="100"/>
                    </a:lnTo>
                    <a:lnTo>
                      <a:pt x="41" y="106"/>
                    </a:lnTo>
                    <a:lnTo>
                      <a:pt x="30" y="117"/>
                    </a:lnTo>
                    <a:lnTo>
                      <a:pt x="20" y="130"/>
                    </a:lnTo>
                    <a:lnTo>
                      <a:pt x="11" y="145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71" name="Freeform 2427"/>
              <p:cNvSpPr>
                <a:spLocks/>
              </p:cNvSpPr>
              <p:nvPr/>
            </p:nvSpPr>
            <p:spPr bwMode="auto">
              <a:xfrm>
                <a:off x="1588" y="1896"/>
                <a:ext cx="67" cy="54"/>
              </a:xfrm>
              <a:custGeom>
                <a:avLst/>
                <a:gdLst>
                  <a:gd name="T0" fmla="*/ 54 w 64"/>
                  <a:gd name="T1" fmla="*/ 0 h 52"/>
                  <a:gd name="T2" fmla="*/ 67 w 64"/>
                  <a:gd name="T3" fmla="*/ 5 h 52"/>
                  <a:gd name="T4" fmla="*/ 62 w 64"/>
                  <a:gd name="T5" fmla="*/ 11 h 52"/>
                  <a:gd name="T6" fmla="*/ 57 w 64"/>
                  <a:gd name="T7" fmla="*/ 18 h 52"/>
                  <a:gd name="T8" fmla="*/ 46 w 64"/>
                  <a:gd name="T9" fmla="*/ 27 h 52"/>
                  <a:gd name="T10" fmla="*/ 34 w 64"/>
                  <a:gd name="T11" fmla="*/ 36 h 52"/>
                  <a:gd name="T12" fmla="*/ 24 w 64"/>
                  <a:gd name="T13" fmla="*/ 45 h 52"/>
                  <a:gd name="T14" fmla="*/ 0 w 64"/>
                  <a:gd name="T15" fmla="*/ 54 h 52"/>
                  <a:gd name="T16" fmla="*/ 16 w 64"/>
                  <a:gd name="T17" fmla="*/ 33 h 52"/>
                  <a:gd name="T18" fmla="*/ 38 w 64"/>
                  <a:gd name="T19" fmla="*/ 17 h 52"/>
                  <a:gd name="T20" fmla="*/ 47 w 64"/>
                  <a:gd name="T21" fmla="*/ 9 h 52"/>
                  <a:gd name="T22" fmla="*/ 51 w 64"/>
                  <a:gd name="T23" fmla="*/ 4 h 52"/>
                  <a:gd name="T24" fmla="*/ 54 w 64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52">
                    <a:moveTo>
                      <a:pt x="52" y="0"/>
                    </a:moveTo>
                    <a:lnTo>
                      <a:pt x="64" y="5"/>
                    </a:lnTo>
                    <a:lnTo>
                      <a:pt x="59" y="11"/>
                    </a:lnTo>
                    <a:lnTo>
                      <a:pt x="54" y="17"/>
                    </a:lnTo>
                    <a:lnTo>
                      <a:pt x="44" y="26"/>
                    </a:lnTo>
                    <a:lnTo>
                      <a:pt x="32" y="35"/>
                    </a:lnTo>
                    <a:lnTo>
                      <a:pt x="23" y="43"/>
                    </a:lnTo>
                    <a:lnTo>
                      <a:pt x="0" y="52"/>
                    </a:lnTo>
                    <a:lnTo>
                      <a:pt x="15" y="32"/>
                    </a:lnTo>
                    <a:lnTo>
                      <a:pt x="36" y="16"/>
                    </a:lnTo>
                    <a:lnTo>
                      <a:pt x="45" y="9"/>
                    </a:lnTo>
                    <a:lnTo>
                      <a:pt x="49" y="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72" name="Freeform 2428"/>
              <p:cNvSpPr>
                <a:spLocks/>
              </p:cNvSpPr>
              <p:nvPr/>
            </p:nvSpPr>
            <p:spPr bwMode="auto">
              <a:xfrm>
                <a:off x="1593" y="1834"/>
                <a:ext cx="123" cy="91"/>
              </a:xfrm>
              <a:custGeom>
                <a:avLst/>
                <a:gdLst>
                  <a:gd name="T0" fmla="*/ 12 w 117"/>
                  <a:gd name="T1" fmla="*/ 91 h 87"/>
                  <a:gd name="T2" fmla="*/ 0 w 117"/>
                  <a:gd name="T3" fmla="*/ 85 h 87"/>
                  <a:gd name="T4" fmla="*/ 4 w 117"/>
                  <a:gd name="T5" fmla="*/ 78 h 87"/>
                  <a:gd name="T6" fmla="*/ 9 w 117"/>
                  <a:gd name="T7" fmla="*/ 73 h 87"/>
                  <a:gd name="T8" fmla="*/ 21 w 117"/>
                  <a:gd name="T9" fmla="*/ 66 h 87"/>
                  <a:gd name="T10" fmla="*/ 33 w 117"/>
                  <a:gd name="T11" fmla="*/ 59 h 87"/>
                  <a:gd name="T12" fmla="*/ 37 w 117"/>
                  <a:gd name="T13" fmla="*/ 55 h 87"/>
                  <a:gd name="T14" fmla="*/ 41 w 117"/>
                  <a:gd name="T15" fmla="*/ 52 h 87"/>
                  <a:gd name="T16" fmla="*/ 52 w 117"/>
                  <a:gd name="T17" fmla="*/ 43 h 87"/>
                  <a:gd name="T18" fmla="*/ 62 w 117"/>
                  <a:gd name="T19" fmla="*/ 35 h 87"/>
                  <a:gd name="T20" fmla="*/ 84 w 117"/>
                  <a:gd name="T21" fmla="*/ 21 h 87"/>
                  <a:gd name="T22" fmla="*/ 123 w 117"/>
                  <a:gd name="T23" fmla="*/ 0 h 87"/>
                  <a:gd name="T24" fmla="*/ 89 w 117"/>
                  <a:gd name="T25" fmla="*/ 33 h 87"/>
                  <a:gd name="T26" fmla="*/ 68 w 117"/>
                  <a:gd name="T27" fmla="*/ 46 h 87"/>
                  <a:gd name="T28" fmla="*/ 58 w 117"/>
                  <a:gd name="T29" fmla="*/ 53 h 87"/>
                  <a:gd name="T30" fmla="*/ 49 w 117"/>
                  <a:gd name="T31" fmla="*/ 62 h 87"/>
                  <a:gd name="T32" fmla="*/ 38 w 117"/>
                  <a:gd name="T33" fmla="*/ 71 h 87"/>
                  <a:gd name="T34" fmla="*/ 27 w 117"/>
                  <a:gd name="T35" fmla="*/ 77 h 87"/>
                  <a:gd name="T36" fmla="*/ 19 w 117"/>
                  <a:gd name="T37" fmla="*/ 84 h 87"/>
                  <a:gd name="T38" fmla="*/ 15 w 117"/>
                  <a:gd name="T39" fmla="*/ 88 h 87"/>
                  <a:gd name="T40" fmla="*/ 12 w 117"/>
                  <a:gd name="T41" fmla="*/ 9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7" h="87">
                    <a:moveTo>
                      <a:pt x="11" y="87"/>
                    </a:moveTo>
                    <a:lnTo>
                      <a:pt x="0" y="81"/>
                    </a:lnTo>
                    <a:lnTo>
                      <a:pt x="4" y="75"/>
                    </a:lnTo>
                    <a:lnTo>
                      <a:pt x="9" y="70"/>
                    </a:lnTo>
                    <a:lnTo>
                      <a:pt x="20" y="63"/>
                    </a:lnTo>
                    <a:lnTo>
                      <a:pt x="31" y="56"/>
                    </a:lnTo>
                    <a:lnTo>
                      <a:pt x="35" y="53"/>
                    </a:lnTo>
                    <a:lnTo>
                      <a:pt x="39" y="50"/>
                    </a:lnTo>
                    <a:lnTo>
                      <a:pt x="49" y="41"/>
                    </a:lnTo>
                    <a:lnTo>
                      <a:pt x="59" y="33"/>
                    </a:lnTo>
                    <a:lnTo>
                      <a:pt x="80" y="20"/>
                    </a:lnTo>
                    <a:lnTo>
                      <a:pt x="117" y="0"/>
                    </a:lnTo>
                    <a:lnTo>
                      <a:pt x="85" y="32"/>
                    </a:lnTo>
                    <a:lnTo>
                      <a:pt x="65" y="44"/>
                    </a:lnTo>
                    <a:lnTo>
                      <a:pt x="55" y="51"/>
                    </a:lnTo>
                    <a:lnTo>
                      <a:pt x="47" y="59"/>
                    </a:lnTo>
                    <a:lnTo>
                      <a:pt x="36" y="68"/>
                    </a:lnTo>
                    <a:lnTo>
                      <a:pt x="26" y="74"/>
                    </a:lnTo>
                    <a:lnTo>
                      <a:pt x="18" y="80"/>
                    </a:lnTo>
                    <a:lnTo>
                      <a:pt x="14" y="84"/>
                    </a:lnTo>
                    <a:lnTo>
                      <a:pt x="11" y="87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73" name="Freeform 2429"/>
              <p:cNvSpPr>
                <a:spLocks/>
              </p:cNvSpPr>
              <p:nvPr/>
            </p:nvSpPr>
            <p:spPr bwMode="auto">
              <a:xfrm>
                <a:off x="1593" y="1837"/>
                <a:ext cx="87" cy="74"/>
              </a:xfrm>
              <a:custGeom>
                <a:avLst/>
                <a:gdLst>
                  <a:gd name="T0" fmla="*/ 12 w 83"/>
                  <a:gd name="T1" fmla="*/ 74 h 70"/>
                  <a:gd name="T2" fmla="*/ 0 w 83"/>
                  <a:gd name="T3" fmla="*/ 67 h 70"/>
                  <a:gd name="T4" fmla="*/ 6 w 83"/>
                  <a:gd name="T5" fmla="*/ 59 h 70"/>
                  <a:gd name="T6" fmla="*/ 14 w 83"/>
                  <a:gd name="T7" fmla="*/ 51 h 70"/>
                  <a:gd name="T8" fmla="*/ 21 w 83"/>
                  <a:gd name="T9" fmla="*/ 44 h 70"/>
                  <a:gd name="T10" fmla="*/ 28 w 83"/>
                  <a:gd name="T11" fmla="*/ 38 h 70"/>
                  <a:gd name="T12" fmla="*/ 59 w 83"/>
                  <a:gd name="T13" fmla="*/ 17 h 70"/>
                  <a:gd name="T14" fmla="*/ 87 w 83"/>
                  <a:gd name="T15" fmla="*/ 0 h 70"/>
                  <a:gd name="T16" fmla="*/ 67 w 83"/>
                  <a:gd name="T17" fmla="*/ 27 h 70"/>
                  <a:gd name="T18" fmla="*/ 36 w 83"/>
                  <a:gd name="T19" fmla="*/ 49 h 70"/>
                  <a:gd name="T20" fmla="*/ 22 w 83"/>
                  <a:gd name="T21" fmla="*/ 60 h 70"/>
                  <a:gd name="T22" fmla="*/ 17 w 83"/>
                  <a:gd name="T23" fmla="*/ 67 h 70"/>
                  <a:gd name="T24" fmla="*/ 12 w 83"/>
                  <a:gd name="T25" fmla="*/ 74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0">
                    <a:moveTo>
                      <a:pt x="11" y="70"/>
                    </a:moveTo>
                    <a:lnTo>
                      <a:pt x="0" y="63"/>
                    </a:lnTo>
                    <a:lnTo>
                      <a:pt x="6" y="56"/>
                    </a:lnTo>
                    <a:lnTo>
                      <a:pt x="13" y="48"/>
                    </a:lnTo>
                    <a:lnTo>
                      <a:pt x="20" y="42"/>
                    </a:lnTo>
                    <a:lnTo>
                      <a:pt x="27" y="36"/>
                    </a:lnTo>
                    <a:lnTo>
                      <a:pt x="56" y="16"/>
                    </a:lnTo>
                    <a:lnTo>
                      <a:pt x="83" y="0"/>
                    </a:lnTo>
                    <a:lnTo>
                      <a:pt x="64" y="26"/>
                    </a:lnTo>
                    <a:lnTo>
                      <a:pt x="34" y="46"/>
                    </a:lnTo>
                    <a:lnTo>
                      <a:pt x="21" y="57"/>
                    </a:lnTo>
                    <a:lnTo>
                      <a:pt x="16" y="63"/>
                    </a:lnTo>
                    <a:lnTo>
                      <a:pt x="11" y="7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74" name="Freeform 2430"/>
              <p:cNvSpPr>
                <a:spLocks/>
              </p:cNvSpPr>
              <p:nvPr/>
            </p:nvSpPr>
            <p:spPr bwMode="auto">
              <a:xfrm>
                <a:off x="1589" y="1844"/>
                <a:ext cx="66" cy="42"/>
              </a:xfrm>
              <a:custGeom>
                <a:avLst/>
                <a:gdLst>
                  <a:gd name="T0" fmla="*/ 8 w 63"/>
                  <a:gd name="T1" fmla="*/ 42 h 41"/>
                  <a:gd name="T2" fmla="*/ 0 w 63"/>
                  <a:gd name="T3" fmla="*/ 33 h 41"/>
                  <a:gd name="T4" fmla="*/ 10 w 63"/>
                  <a:gd name="T5" fmla="*/ 26 h 41"/>
                  <a:gd name="T6" fmla="*/ 23 w 63"/>
                  <a:gd name="T7" fmla="*/ 18 h 41"/>
                  <a:gd name="T8" fmla="*/ 45 w 63"/>
                  <a:gd name="T9" fmla="*/ 6 h 41"/>
                  <a:gd name="T10" fmla="*/ 56 w 63"/>
                  <a:gd name="T11" fmla="*/ 4 h 41"/>
                  <a:gd name="T12" fmla="*/ 66 w 63"/>
                  <a:gd name="T13" fmla="*/ 0 h 41"/>
                  <a:gd name="T14" fmla="*/ 58 w 63"/>
                  <a:gd name="T15" fmla="*/ 9 h 41"/>
                  <a:gd name="T16" fmla="*/ 50 w 63"/>
                  <a:gd name="T17" fmla="*/ 18 h 41"/>
                  <a:gd name="T18" fmla="*/ 28 w 63"/>
                  <a:gd name="T19" fmla="*/ 30 h 41"/>
                  <a:gd name="T20" fmla="*/ 19 w 63"/>
                  <a:gd name="T21" fmla="*/ 36 h 41"/>
                  <a:gd name="T22" fmla="*/ 8 w 63"/>
                  <a:gd name="T23" fmla="*/ 42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41">
                    <a:moveTo>
                      <a:pt x="8" y="41"/>
                    </a:moveTo>
                    <a:lnTo>
                      <a:pt x="0" y="32"/>
                    </a:lnTo>
                    <a:lnTo>
                      <a:pt x="10" y="25"/>
                    </a:lnTo>
                    <a:lnTo>
                      <a:pt x="22" y="18"/>
                    </a:lnTo>
                    <a:lnTo>
                      <a:pt x="43" y="6"/>
                    </a:lnTo>
                    <a:lnTo>
                      <a:pt x="53" y="4"/>
                    </a:lnTo>
                    <a:lnTo>
                      <a:pt x="63" y="0"/>
                    </a:lnTo>
                    <a:lnTo>
                      <a:pt x="55" y="9"/>
                    </a:lnTo>
                    <a:lnTo>
                      <a:pt x="48" y="18"/>
                    </a:lnTo>
                    <a:lnTo>
                      <a:pt x="27" y="29"/>
                    </a:lnTo>
                    <a:lnTo>
                      <a:pt x="18" y="35"/>
                    </a:lnTo>
                    <a:lnTo>
                      <a:pt x="8" y="41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75" name="Freeform 2431"/>
              <p:cNvSpPr>
                <a:spLocks/>
              </p:cNvSpPr>
              <p:nvPr/>
            </p:nvSpPr>
            <p:spPr bwMode="auto">
              <a:xfrm>
                <a:off x="1603" y="1906"/>
                <a:ext cx="192" cy="248"/>
              </a:xfrm>
              <a:custGeom>
                <a:avLst/>
                <a:gdLst>
                  <a:gd name="T0" fmla="*/ 7 w 184"/>
                  <a:gd name="T1" fmla="*/ 248 h 236"/>
                  <a:gd name="T2" fmla="*/ 0 w 184"/>
                  <a:gd name="T3" fmla="*/ 237 h 236"/>
                  <a:gd name="T4" fmla="*/ 10 w 184"/>
                  <a:gd name="T5" fmla="*/ 229 h 236"/>
                  <a:gd name="T6" fmla="*/ 19 w 184"/>
                  <a:gd name="T7" fmla="*/ 221 h 236"/>
                  <a:gd name="T8" fmla="*/ 27 w 184"/>
                  <a:gd name="T9" fmla="*/ 210 h 236"/>
                  <a:gd name="T10" fmla="*/ 34 w 184"/>
                  <a:gd name="T11" fmla="*/ 200 h 236"/>
                  <a:gd name="T12" fmla="*/ 48 w 184"/>
                  <a:gd name="T13" fmla="*/ 177 h 236"/>
                  <a:gd name="T14" fmla="*/ 59 w 184"/>
                  <a:gd name="T15" fmla="*/ 151 h 236"/>
                  <a:gd name="T16" fmla="*/ 74 w 184"/>
                  <a:gd name="T17" fmla="*/ 128 h 236"/>
                  <a:gd name="T18" fmla="*/ 88 w 184"/>
                  <a:gd name="T19" fmla="*/ 104 h 236"/>
                  <a:gd name="T20" fmla="*/ 105 w 184"/>
                  <a:gd name="T21" fmla="*/ 82 h 236"/>
                  <a:gd name="T22" fmla="*/ 124 w 184"/>
                  <a:gd name="T23" fmla="*/ 61 h 236"/>
                  <a:gd name="T24" fmla="*/ 130 w 184"/>
                  <a:gd name="T25" fmla="*/ 54 h 236"/>
                  <a:gd name="T26" fmla="*/ 139 w 184"/>
                  <a:gd name="T27" fmla="*/ 44 h 236"/>
                  <a:gd name="T28" fmla="*/ 153 w 184"/>
                  <a:gd name="T29" fmla="*/ 26 h 236"/>
                  <a:gd name="T30" fmla="*/ 161 w 184"/>
                  <a:gd name="T31" fmla="*/ 17 h 236"/>
                  <a:gd name="T32" fmla="*/ 170 w 184"/>
                  <a:gd name="T33" fmla="*/ 8 h 236"/>
                  <a:gd name="T34" fmla="*/ 181 w 184"/>
                  <a:gd name="T35" fmla="*/ 4 h 236"/>
                  <a:gd name="T36" fmla="*/ 192 w 184"/>
                  <a:gd name="T37" fmla="*/ 0 h 236"/>
                  <a:gd name="T38" fmla="*/ 182 w 184"/>
                  <a:gd name="T39" fmla="*/ 5 h 236"/>
                  <a:gd name="T40" fmla="*/ 172 w 184"/>
                  <a:gd name="T41" fmla="*/ 13 h 236"/>
                  <a:gd name="T42" fmla="*/ 163 w 184"/>
                  <a:gd name="T43" fmla="*/ 21 h 236"/>
                  <a:gd name="T44" fmla="*/ 157 w 184"/>
                  <a:gd name="T45" fmla="*/ 32 h 236"/>
                  <a:gd name="T46" fmla="*/ 145 w 184"/>
                  <a:gd name="T47" fmla="*/ 51 h 236"/>
                  <a:gd name="T48" fmla="*/ 139 w 184"/>
                  <a:gd name="T49" fmla="*/ 62 h 236"/>
                  <a:gd name="T50" fmla="*/ 130 w 184"/>
                  <a:gd name="T51" fmla="*/ 73 h 236"/>
                  <a:gd name="T52" fmla="*/ 114 w 184"/>
                  <a:gd name="T53" fmla="*/ 92 h 236"/>
                  <a:gd name="T54" fmla="*/ 97 w 184"/>
                  <a:gd name="T55" fmla="*/ 113 h 236"/>
                  <a:gd name="T56" fmla="*/ 82 w 184"/>
                  <a:gd name="T57" fmla="*/ 136 h 236"/>
                  <a:gd name="T58" fmla="*/ 70 w 184"/>
                  <a:gd name="T59" fmla="*/ 159 h 236"/>
                  <a:gd name="T60" fmla="*/ 59 w 184"/>
                  <a:gd name="T61" fmla="*/ 183 h 236"/>
                  <a:gd name="T62" fmla="*/ 53 w 184"/>
                  <a:gd name="T63" fmla="*/ 195 h 236"/>
                  <a:gd name="T64" fmla="*/ 45 w 184"/>
                  <a:gd name="T65" fmla="*/ 207 h 236"/>
                  <a:gd name="T66" fmla="*/ 38 w 184"/>
                  <a:gd name="T67" fmla="*/ 220 h 236"/>
                  <a:gd name="T68" fmla="*/ 28 w 184"/>
                  <a:gd name="T69" fmla="*/ 229 h 236"/>
                  <a:gd name="T70" fmla="*/ 18 w 184"/>
                  <a:gd name="T71" fmla="*/ 239 h 236"/>
                  <a:gd name="T72" fmla="*/ 7 w 184"/>
                  <a:gd name="T73" fmla="*/ 248 h 2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4" h="236">
                    <a:moveTo>
                      <a:pt x="7" y="236"/>
                    </a:moveTo>
                    <a:lnTo>
                      <a:pt x="0" y="226"/>
                    </a:lnTo>
                    <a:lnTo>
                      <a:pt x="10" y="218"/>
                    </a:lnTo>
                    <a:lnTo>
                      <a:pt x="18" y="210"/>
                    </a:lnTo>
                    <a:lnTo>
                      <a:pt x="26" y="200"/>
                    </a:lnTo>
                    <a:lnTo>
                      <a:pt x="33" y="190"/>
                    </a:lnTo>
                    <a:lnTo>
                      <a:pt x="46" y="168"/>
                    </a:lnTo>
                    <a:lnTo>
                      <a:pt x="57" y="144"/>
                    </a:lnTo>
                    <a:lnTo>
                      <a:pt x="71" y="122"/>
                    </a:lnTo>
                    <a:lnTo>
                      <a:pt x="84" y="99"/>
                    </a:lnTo>
                    <a:lnTo>
                      <a:pt x="101" y="78"/>
                    </a:lnTo>
                    <a:lnTo>
                      <a:pt x="119" y="58"/>
                    </a:lnTo>
                    <a:lnTo>
                      <a:pt x="125" y="51"/>
                    </a:lnTo>
                    <a:lnTo>
                      <a:pt x="133" y="42"/>
                    </a:lnTo>
                    <a:lnTo>
                      <a:pt x="147" y="25"/>
                    </a:lnTo>
                    <a:lnTo>
                      <a:pt x="154" y="16"/>
                    </a:lnTo>
                    <a:lnTo>
                      <a:pt x="163" y="8"/>
                    </a:lnTo>
                    <a:lnTo>
                      <a:pt x="173" y="4"/>
                    </a:lnTo>
                    <a:lnTo>
                      <a:pt x="184" y="0"/>
                    </a:lnTo>
                    <a:lnTo>
                      <a:pt x="174" y="5"/>
                    </a:lnTo>
                    <a:lnTo>
                      <a:pt x="165" y="12"/>
                    </a:lnTo>
                    <a:lnTo>
                      <a:pt x="156" y="20"/>
                    </a:lnTo>
                    <a:lnTo>
                      <a:pt x="150" y="30"/>
                    </a:lnTo>
                    <a:lnTo>
                      <a:pt x="139" y="49"/>
                    </a:lnTo>
                    <a:lnTo>
                      <a:pt x="133" y="59"/>
                    </a:lnTo>
                    <a:lnTo>
                      <a:pt x="125" y="69"/>
                    </a:lnTo>
                    <a:lnTo>
                      <a:pt x="109" y="88"/>
                    </a:lnTo>
                    <a:lnTo>
                      <a:pt x="93" y="108"/>
                    </a:lnTo>
                    <a:lnTo>
                      <a:pt x="79" y="129"/>
                    </a:lnTo>
                    <a:lnTo>
                      <a:pt x="67" y="151"/>
                    </a:lnTo>
                    <a:lnTo>
                      <a:pt x="57" y="174"/>
                    </a:lnTo>
                    <a:lnTo>
                      <a:pt x="51" y="186"/>
                    </a:lnTo>
                    <a:lnTo>
                      <a:pt x="43" y="197"/>
                    </a:lnTo>
                    <a:lnTo>
                      <a:pt x="36" y="209"/>
                    </a:lnTo>
                    <a:lnTo>
                      <a:pt x="27" y="218"/>
                    </a:lnTo>
                    <a:lnTo>
                      <a:pt x="17" y="227"/>
                    </a:lnTo>
                    <a:lnTo>
                      <a:pt x="7" y="236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76" name="Freeform 2432"/>
              <p:cNvSpPr>
                <a:spLocks/>
              </p:cNvSpPr>
              <p:nvPr/>
            </p:nvSpPr>
            <p:spPr bwMode="auto">
              <a:xfrm>
                <a:off x="1825" y="1849"/>
                <a:ext cx="131" cy="41"/>
              </a:xfrm>
              <a:custGeom>
                <a:avLst/>
                <a:gdLst>
                  <a:gd name="T0" fmla="*/ 7 w 125"/>
                  <a:gd name="T1" fmla="*/ 41 h 39"/>
                  <a:gd name="T2" fmla="*/ 0 w 125"/>
                  <a:gd name="T3" fmla="*/ 30 h 39"/>
                  <a:gd name="T4" fmla="*/ 21 w 125"/>
                  <a:gd name="T5" fmla="*/ 17 h 39"/>
                  <a:gd name="T6" fmla="*/ 31 w 125"/>
                  <a:gd name="T7" fmla="*/ 12 h 39"/>
                  <a:gd name="T8" fmla="*/ 43 w 125"/>
                  <a:gd name="T9" fmla="*/ 6 h 39"/>
                  <a:gd name="T10" fmla="*/ 68 w 125"/>
                  <a:gd name="T11" fmla="*/ 3 h 39"/>
                  <a:gd name="T12" fmla="*/ 93 w 125"/>
                  <a:gd name="T13" fmla="*/ 0 h 39"/>
                  <a:gd name="T14" fmla="*/ 100 w 125"/>
                  <a:gd name="T15" fmla="*/ 3 h 39"/>
                  <a:gd name="T16" fmla="*/ 105 w 125"/>
                  <a:gd name="T17" fmla="*/ 4 h 39"/>
                  <a:gd name="T18" fmla="*/ 114 w 125"/>
                  <a:gd name="T19" fmla="*/ 11 h 39"/>
                  <a:gd name="T20" fmla="*/ 131 w 125"/>
                  <a:gd name="T21" fmla="*/ 23 h 39"/>
                  <a:gd name="T22" fmla="*/ 110 w 125"/>
                  <a:gd name="T23" fmla="*/ 16 h 39"/>
                  <a:gd name="T24" fmla="*/ 101 w 125"/>
                  <a:gd name="T25" fmla="*/ 14 h 39"/>
                  <a:gd name="T26" fmla="*/ 95 w 125"/>
                  <a:gd name="T27" fmla="*/ 14 h 39"/>
                  <a:gd name="T28" fmla="*/ 91 w 125"/>
                  <a:gd name="T29" fmla="*/ 14 h 39"/>
                  <a:gd name="T30" fmla="*/ 69 w 125"/>
                  <a:gd name="T31" fmla="*/ 16 h 39"/>
                  <a:gd name="T32" fmla="*/ 57 w 125"/>
                  <a:gd name="T33" fmla="*/ 17 h 39"/>
                  <a:gd name="T34" fmla="*/ 47 w 125"/>
                  <a:gd name="T35" fmla="*/ 20 h 39"/>
                  <a:gd name="T36" fmla="*/ 37 w 125"/>
                  <a:gd name="T37" fmla="*/ 23 h 39"/>
                  <a:gd name="T38" fmla="*/ 26 w 125"/>
                  <a:gd name="T39" fmla="*/ 28 h 39"/>
                  <a:gd name="T40" fmla="*/ 7 w 125"/>
                  <a:gd name="T41" fmla="*/ 4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5" h="39">
                    <a:moveTo>
                      <a:pt x="7" y="39"/>
                    </a:moveTo>
                    <a:lnTo>
                      <a:pt x="0" y="29"/>
                    </a:lnTo>
                    <a:lnTo>
                      <a:pt x="20" y="16"/>
                    </a:lnTo>
                    <a:lnTo>
                      <a:pt x="30" y="11"/>
                    </a:lnTo>
                    <a:lnTo>
                      <a:pt x="41" y="6"/>
                    </a:lnTo>
                    <a:lnTo>
                      <a:pt x="65" y="3"/>
                    </a:lnTo>
                    <a:lnTo>
                      <a:pt x="89" y="0"/>
                    </a:lnTo>
                    <a:lnTo>
                      <a:pt x="95" y="3"/>
                    </a:lnTo>
                    <a:lnTo>
                      <a:pt x="100" y="4"/>
                    </a:lnTo>
                    <a:lnTo>
                      <a:pt x="109" y="10"/>
                    </a:lnTo>
                    <a:lnTo>
                      <a:pt x="125" y="22"/>
                    </a:lnTo>
                    <a:lnTo>
                      <a:pt x="105" y="15"/>
                    </a:lnTo>
                    <a:lnTo>
                      <a:pt x="96" y="13"/>
                    </a:lnTo>
                    <a:lnTo>
                      <a:pt x="91" y="13"/>
                    </a:lnTo>
                    <a:lnTo>
                      <a:pt x="87" y="13"/>
                    </a:lnTo>
                    <a:lnTo>
                      <a:pt x="66" y="15"/>
                    </a:lnTo>
                    <a:lnTo>
                      <a:pt x="54" y="16"/>
                    </a:lnTo>
                    <a:lnTo>
                      <a:pt x="45" y="19"/>
                    </a:lnTo>
                    <a:lnTo>
                      <a:pt x="35" y="22"/>
                    </a:lnTo>
                    <a:lnTo>
                      <a:pt x="25" y="27"/>
                    </a:lnTo>
                    <a:lnTo>
                      <a:pt x="7" y="39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177" name="Freeform 2433"/>
            <p:cNvSpPr>
              <a:spLocks/>
            </p:cNvSpPr>
            <p:nvPr/>
          </p:nvSpPr>
          <p:spPr bwMode="auto">
            <a:xfrm>
              <a:off x="4811" y="802"/>
              <a:ext cx="216" cy="353"/>
            </a:xfrm>
            <a:custGeom>
              <a:avLst/>
              <a:gdLst>
                <a:gd name="T0" fmla="*/ 109 w 531"/>
                <a:gd name="T1" fmla="*/ 1 h 867"/>
                <a:gd name="T2" fmla="*/ 2 w 531"/>
                <a:gd name="T3" fmla="*/ 110 h 867"/>
                <a:gd name="T4" fmla="*/ 62 w 531"/>
                <a:gd name="T5" fmla="*/ 197 h 867"/>
                <a:gd name="T6" fmla="*/ 63 w 531"/>
                <a:gd name="T7" fmla="*/ 353 h 867"/>
                <a:gd name="T8" fmla="*/ 160 w 531"/>
                <a:gd name="T9" fmla="*/ 353 h 867"/>
                <a:gd name="T10" fmla="*/ 157 w 531"/>
                <a:gd name="T11" fmla="*/ 197 h 867"/>
                <a:gd name="T12" fmla="*/ 216 w 531"/>
                <a:gd name="T13" fmla="*/ 110 h 867"/>
                <a:gd name="T14" fmla="*/ 109 w 531"/>
                <a:gd name="T15" fmla="*/ 1 h 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1" h="867">
                  <a:moveTo>
                    <a:pt x="269" y="2"/>
                  </a:moveTo>
                  <a:cubicBezTo>
                    <a:pt x="123" y="0"/>
                    <a:pt x="7" y="104"/>
                    <a:pt x="4" y="269"/>
                  </a:cubicBezTo>
                  <a:cubicBezTo>
                    <a:pt x="0" y="385"/>
                    <a:pt x="115" y="470"/>
                    <a:pt x="152" y="485"/>
                  </a:cubicBezTo>
                  <a:cubicBezTo>
                    <a:pt x="149" y="626"/>
                    <a:pt x="155" y="733"/>
                    <a:pt x="155" y="867"/>
                  </a:cubicBezTo>
                  <a:cubicBezTo>
                    <a:pt x="363" y="867"/>
                    <a:pt x="319" y="867"/>
                    <a:pt x="393" y="867"/>
                  </a:cubicBezTo>
                  <a:cubicBezTo>
                    <a:pt x="387" y="757"/>
                    <a:pt x="382" y="611"/>
                    <a:pt x="386" y="485"/>
                  </a:cubicBezTo>
                  <a:cubicBezTo>
                    <a:pt x="420" y="478"/>
                    <a:pt x="531" y="415"/>
                    <a:pt x="531" y="269"/>
                  </a:cubicBezTo>
                  <a:cubicBezTo>
                    <a:pt x="531" y="122"/>
                    <a:pt x="416" y="4"/>
                    <a:pt x="269" y="2"/>
                  </a:cubicBezTo>
                  <a:close/>
                </a:path>
              </a:pathLst>
            </a:custGeom>
            <a:solidFill>
              <a:schemeClr val="folHlink"/>
            </a:solidFill>
            <a:ln w="25400">
              <a:solidFill>
                <a:srgbClr val="DACFE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082" name="Group 2520"/>
          <p:cNvGrpSpPr>
            <a:grpSpLocks/>
          </p:cNvGrpSpPr>
          <p:nvPr/>
        </p:nvGrpSpPr>
        <p:grpSpPr bwMode="auto">
          <a:xfrm>
            <a:off x="4176713" y="530225"/>
            <a:ext cx="1128712" cy="1643063"/>
            <a:chOff x="3484" y="1063"/>
            <a:chExt cx="1387" cy="2019"/>
          </a:xfrm>
        </p:grpSpPr>
        <p:sp>
          <p:nvSpPr>
            <p:cNvPr id="3130" name="Freeform 2521"/>
            <p:cNvSpPr>
              <a:spLocks/>
            </p:cNvSpPr>
            <p:nvPr/>
          </p:nvSpPr>
          <p:spPr bwMode="auto">
            <a:xfrm>
              <a:off x="3731" y="1065"/>
              <a:ext cx="392" cy="140"/>
            </a:xfrm>
            <a:custGeom>
              <a:avLst/>
              <a:gdLst>
                <a:gd name="T0" fmla="*/ 20 w 154"/>
                <a:gd name="T1" fmla="*/ 140 h 55"/>
                <a:gd name="T2" fmla="*/ 18 w 154"/>
                <a:gd name="T3" fmla="*/ 140 h 55"/>
                <a:gd name="T4" fmla="*/ 10 w 154"/>
                <a:gd name="T5" fmla="*/ 137 h 55"/>
                <a:gd name="T6" fmla="*/ 3 w 154"/>
                <a:gd name="T7" fmla="*/ 135 h 55"/>
                <a:gd name="T8" fmla="*/ 0 w 154"/>
                <a:gd name="T9" fmla="*/ 125 h 55"/>
                <a:gd name="T10" fmla="*/ 0 w 154"/>
                <a:gd name="T11" fmla="*/ 109 h 55"/>
                <a:gd name="T12" fmla="*/ 3 w 154"/>
                <a:gd name="T13" fmla="*/ 107 h 55"/>
                <a:gd name="T14" fmla="*/ 43 w 154"/>
                <a:gd name="T15" fmla="*/ 84 h 55"/>
                <a:gd name="T16" fmla="*/ 84 w 154"/>
                <a:gd name="T17" fmla="*/ 66 h 55"/>
                <a:gd name="T18" fmla="*/ 135 w 154"/>
                <a:gd name="T19" fmla="*/ 43 h 55"/>
                <a:gd name="T20" fmla="*/ 188 w 154"/>
                <a:gd name="T21" fmla="*/ 28 h 55"/>
                <a:gd name="T22" fmla="*/ 232 w 154"/>
                <a:gd name="T23" fmla="*/ 18 h 55"/>
                <a:gd name="T24" fmla="*/ 277 w 154"/>
                <a:gd name="T25" fmla="*/ 5 h 55"/>
                <a:gd name="T26" fmla="*/ 303 w 154"/>
                <a:gd name="T27" fmla="*/ 3 h 55"/>
                <a:gd name="T28" fmla="*/ 356 w 154"/>
                <a:gd name="T29" fmla="*/ 0 h 55"/>
                <a:gd name="T30" fmla="*/ 384 w 154"/>
                <a:gd name="T31" fmla="*/ 0 h 55"/>
                <a:gd name="T32" fmla="*/ 392 w 154"/>
                <a:gd name="T33" fmla="*/ 3 h 55"/>
                <a:gd name="T34" fmla="*/ 392 w 154"/>
                <a:gd name="T35" fmla="*/ 5 h 55"/>
                <a:gd name="T36" fmla="*/ 382 w 154"/>
                <a:gd name="T37" fmla="*/ 13 h 55"/>
                <a:gd name="T38" fmla="*/ 359 w 154"/>
                <a:gd name="T39" fmla="*/ 20 h 55"/>
                <a:gd name="T40" fmla="*/ 280 w 154"/>
                <a:gd name="T41" fmla="*/ 46 h 55"/>
                <a:gd name="T42" fmla="*/ 239 w 154"/>
                <a:gd name="T43" fmla="*/ 56 h 55"/>
                <a:gd name="T44" fmla="*/ 196 w 154"/>
                <a:gd name="T45" fmla="*/ 69 h 55"/>
                <a:gd name="T46" fmla="*/ 148 w 154"/>
                <a:gd name="T47" fmla="*/ 81 h 55"/>
                <a:gd name="T48" fmla="*/ 99 w 154"/>
                <a:gd name="T49" fmla="*/ 99 h 55"/>
                <a:gd name="T50" fmla="*/ 59 w 154"/>
                <a:gd name="T51" fmla="*/ 120 h 55"/>
                <a:gd name="T52" fmla="*/ 20 w 154"/>
                <a:gd name="T53" fmla="*/ 140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4" h="55">
                  <a:moveTo>
                    <a:pt x="8" y="55"/>
                  </a:moveTo>
                  <a:lnTo>
                    <a:pt x="7" y="55"/>
                  </a:lnTo>
                  <a:lnTo>
                    <a:pt x="4" y="54"/>
                  </a:lnTo>
                  <a:lnTo>
                    <a:pt x="1" y="53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1" y="42"/>
                  </a:lnTo>
                  <a:lnTo>
                    <a:pt x="17" y="33"/>
                  </a:lnTo>
                  <a:lnTo>
                    <a:pt x="33" y="26"/>
                  </a:lnTo>
                  <a:lnTo>
                    <a:pt x="53" y="17"/>
                  </a:lnTo>
                  <a:lnTo>
                    <a:pt x="74" y="11"/>
                  </a:lnTo>
                  <a:lnTo>
                    <a:pt x="91" y="7"/>
                  </a:lnTo>
                  <a:lnTo>
                    <a:pt x="109" y="2"/>
                  </a:lnTo>
                  <a:lnTo>
                    <a:pt x="119" y="1"/>
                  </a:lnTo>
                  <a:lnTo>
                    <a:pt x="140" y="0"/>
                  </a:lnTo>
                  <a:lnTo>
                    <a:pt x="151" y="0"/>
                  </a:lnTo>
                  <a:lnTo>
                    <a:pt x="154" y="1"/>
                  </a:lnTo>
                  <a:lnTo>
                    <a:pt x="154" y="2"/>
                  </a:lnTo>
                  <a:lnTo>
                    <a:pt x="150" y="5"/>
                  </a:lnTo>
                  <a:lnTo>
                    <a:pt x="141" y="8"/>
                  </a:lnTo>
                  <a:lnTo>
                    <a:pt x="110" y="18"/>
                  </a:lnTo>
                  <a:lnTo>
                    <a:pt x="94" y="22"/>
                  </a:lnTo>
                  <a:lnTo>
                    <a:pt x="77" y="27"/>
                  </a:lnTo>
                  <a:lnTo>
                    <a:pt x="58" y="32"/>
                  </a:lnTo>
                  <a:lnTo>
                    <a:pt x="39" y="39"/>
                  </a:lnTo>
                  <a:lnTo>
                    <a:pt x="23" y="47"/>
                  </a:lnTo>
                  <a:lnTo>
                    <a:pt x="8" y="5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1" name="Freeform 2522"/>
            <p:cNvSpPr>
              <a:spLocks/>
            </p:cNvSpPr>
            <p:nvPr/>
          </p:nvSpPr>
          <p:spPr bwMode="auto">
            <a:xfrm>
              <a:off x="4061" y="1063"/>
              <a:ext cx="617" cy="173"/>
            </a:xfrm>
            <a:custGeom>
              <a:avLst/>
              <a:gdLst>
                <a:gd name="T0" fmla="*/ 67 w 617"/>
                <a:gd name="T1" fmla="*/ 0 h 173"/>
                <a:gd name="T2" fmla="*/ 232 w 617"/>
                <a:gd name="T3" fmla="*/ 12 h 173"/>
                <a:gd name="T4" fmla="*/ 409 w 617"/>
                <a:gd name="T5" fmla="*/ 61 h 173"/>
                <a:gd name="T6" fmla="*/ 546 w 617"/>
                <a:gd name="T7" fmla="*/ 112 h 173"/>
                <a:gd name="T8" fmla="*/ 571 w 617"/>
                <a:gd name="T9" fmla="*/ 125 h 173"/>
                <a:gd name="T10" fmla="*/ 594 w 617"/>
                <a:gd name="T11" fmla="*/ 140 h 173"/>
                <a:gd name="T12" fmla="*/ 609 w 617"/>
                <a:gd name="T13" fmla="*/ 153 h 173"/>
                <a:gd name="T14" fmla="*/ 617 w 617"/>
                <a:gd name="T15" fmla="*/ 165 h 173"/>
                <a:gd name="T16" fmla="*/ 617 w 617"/>
                <a:gd name="T17" fmla="*/ 173 h 173"/>
                <a:gd name="T18" fmla="*/ 614 w 617"/>
                <a:gd name="T19" fmla="*/ 173 h 173"/>
                <a:gd name="T20" fmla="*/ 604 w 617"/>
                <a:gd name="T21" fmla="*/ 168 h 173"/>
                <a:gd name="T22" fmla="*/ 584 w 617"/>
                <a:gd name="T23" fmla="*/ 160 h 173"/>
                <a:gd name="T24" fmla="*/ 497 w 617"/>
                <a:gd name="T25" fmla="*/ 135 h 173"/>
                <a:gd name="T26" fmla="*/ 293 w 617"/>
                <a:gd name="T27" fmla="*/ 55 h 173"/>
                <a:gd name="T28" fmla="*/ 0 w 617"/>
                <a:gd name="T29" fmla="*/ 18 h 173"/>
                <a:gd name="T30" fmla="*/ 67 w 617"/>
                <a:gd name="T31" fmla="*/ 0 h 1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7" h="173">
                  <a:moveTo>
                    <a:pt x="67" y="0"/>
                  </a:moveTo>
                  <a:lnTo>
                    <a:pt x="232" y="12"/>
                  </a:lnTo>
                  <a:lnTo>
                    <a:pt x="409" y="61"/>
                  </a:lnTo>
                  <a:lnTo>
                    <a:pt x="546" y="112"/>
                  </a:lnTo>
                  <a:lnTo>
                    <a:pt x="571" y="125"/>
                  </a:lnTo>
                  <a:lnTo>
                    <a:pt x="594" y="140"/>
                  </a:lnTo>
                  <a:lnTo>
                    <a:pt x="609" y="153"/>
                  </a:lnTo>
                  <a:lnTo>
                    <a:pt x="617" y="165"/>
                  </a:lnTo>
                  <a:lnTo>
                    <a:pt x="617" y="173"/>
                  </a:lnTo>
                  <a:lnTo>
                    <a:pt x="614" y="173"/>
                  </a:lnTo>
                  <a:lnTo>
                    <a:pt x="604" y="168"/>
                  </a:lnTo>
                  <a:lnTo>
                    <a:pt x="584" y="160"/>
                  </a:lnTo>
                  <a:lnTo>
                    <a:pt x="497" y="135"/>
                  </a:lnTo>
                  <a:lnTo>
                    <a:pt x="293" y="55"/>
                  </a:lnTo>
                  <a:lnTo>
                    <a:pt x="0" y="18"/>
                  </a:lnTo>
                  <a:lnTo>
                    <a:pt x="67" y="0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2" name="Freeform 2523"/>
            <p:cNvSpPr>
              <a:spLocks/>
            </p:cNvSpPr>
            <p:nvPr/>
          </p:nvSpPr>
          <p:spPr bwMode="auto">
            <a:xfrm>
              <a:off x="3619" y="1131"/>
              <a:ext cx="1130" cy="204"/>
            </a:xfrm>
            <a:custGeom>
              <a:avLst/>
              <a:gdLst>
                <a:gd name="T0" fmla="*/ 41 w 444"/>
                <a:gd name="T1" fmla="*/ 201 h 80"/>
                <a:gd name="T2" fmla="*/ 36 w 444"/>
                <a:gd name="T3" fmla="*/ 204 h 80"/>
                <a:gd name="T4" fmla="*/ 18 w 444"/>
                <a:gd name="T5" fmla="*/ 204 h 80"/>
                <a:gd name="T6" fmla="*/ 10 w 444"/>
                <a:gd name="T7" fmla="*/ 204 h 80"/>
                <a:gd name="T8" fmla="*/ 0 w 444"/>
                <a:gd name="T9" fmla="*/ 199 h 80"/>
                <a:gd name="T10" fmla="*/ 3 w 444"/>
                <a:gd name="T11" fmla="*/ 196 h 80"/>
                <a:gd name="T12" fmla="*/ 5 w 444"/>
                <a:gd name="T13" fmla="*/ 189 h 80"/>
                <a:gd name="T14" fmla="*/ 10 w 444"/>
                <a:gd name="T15" fmla="*/ 184 h 80"/>
                <a:gd name="T16" fmla="*/ 18 w 444"/>
                <a:gd name="T17" fmla="*/ 173 h 80"/>
                <a:gd name="T18" fmla="*/ 25 w 444"/>
                <a:gd name="T19" fmla="*/ 168 h 80"/>
                <a:gd name="T20" fmla="*/ 61 w 444"/>
                <a:gd name="T21" fmla="*/ 148 h 80"/>
                <a:gd name="T22" fmla="*/ 143 w 444"/>
                <a:gd name="T23" fmla="*/ 99 h 80"/>
                <a:gd name="T24" fmla="*/ 196 w 444"/>
                <a:gd name="T25" fmla="*/ 69 h 80"/>
                <a:gd name="T26" fmla="*/ 227 w 444"/>
                <a:gd name="T27" fmla="*/ 51 h 80"/>
                <a:gd name="T28" fmla="*/ 262 w 444"/>
                <a:gd name="T29" fmla="*/ 33 h 80"/>
                <a:gd name="T30" fmla="*/ 300 w 444"/>
                <a:gd name="T31" fmla="*/ 18 h 80"/>
                <a:gd name="T32" fmla="*/ 338 w 444"/>
                <a:gd name="T33" fmla="*/ 8 h 80"/>
                <a:gd name="T34" fmla="*/ 379 w 444"/>
                <a:gd name="T35" fmla="*/ 3 h 80"/>
                <a:gd name="T36" fmla="*/ 417 w 444"/>
                <a:gd name="T37" fmla="*/ 3 h 80"/>
                <a:gd name="T38" fmla="*/ 573 w 444"/>
                <a:gd name="T39" fmla="*/ 0 h 80"/>
                <a:gd name="T40" fmla="*/ 646 w 444"/>
                <a:gd name="T41" fmla="*/ 3 h 80"/>
                <a:gd name="T42" fmla="*/ 677 w 444"/>
                <a:gd name="T43" fmla="*/ 5 h 80"/>
                <a:gd name="T44" fmla="*/ 713 w 444"/>
                <a:gd name="T45" fmla="*/ 13 h 80"/>
                <a:gd name="T46" fmla="*/ 764 w 444"/>
                <a:gd name="T47" fmla="*/ 26 h 80"/>
                <a:gd name="T48" fmla="*/ 804 w 444"/>
                <a:gd name="T49" fmla="*/ 38 h 80"/>
                <a:gd name="T50" fmla="*/ 837 w 444"/>
                <a:gd name="T51" fmla="*/ 51 h 80"/>
                <a:gd name="T52" fmla="*/ 911 w 444"/>
                <a:gd name="T53" fmla="*/ 82 h 80"/>
                <a:gd name="T54" fmla="*/ 977 w 444"/>
                <a:gd name="T55" fmla="*/ 112 h 80"/>
                <a:gd name="T56" fmla="*/ 1046 w 444"/>
                <a:gd name="T57" fmla="*/ 150 h 80"/>
                <a:gd name="T58" fmla="*/ 1117 w 444"/>
                <a:gd name="T59" fmla="*/ 191 h 80"/>
                <a:gd name="T60" fmla="*/ 1130 w 444"/>
                <a:gd name="T61" fmla="*/ 201 h 80"/>
                <a:gd name="T62" fmla="*/ 1127 w 444"/>
                <a:gd name="T63" fmla="*/ 204 h 80"/>
                <a:gd name="T64" fmla="*/ 1094 w 444"/>
                <a:gd name="T65" fmla="*/ 191 h 80"/>
                <a:gd name="T66" fmla="*/ 1036 w 444"/>
                <a:gd name="T67" fmla="*/ 168 h 80"/>
                <a:gd name="T68" fmla="*/ 926 w 444"/>
                <a:gd name="T69" fmla="*/ 122 h 80"/>
                <a:gd name="T70" fmla="*/ 848 w 444"/>
                <a:gd name="T71" fmla="*/ 94 h 80"/>
                <a:gd name="T72" fmla="*/ 812 w 444"/>
                <a:gd name="T73" fmla="*/ 82 h 80"/>
                <a:gd name="T74" fmla="*/ 781 w 444"/>
                <a:gd name="T75" fmla="*/ 71 h 80"/>
                <a:gd name="T76" fmla="*/ 743 w 444"/>
                <a:gd name="T77" fmla="*/ 59 h 80"/>
                <a:gd name="T78" fmla="*/ 692 w 444"/>
                <a:gd name="T79" fmla="*/ 46 h 80"/>
                <a:gd name="T80" fmla="*/ 664 w 444"/>
                <a:gd name="T81" fmla="*/ 43 h 80"/>
                <a:gd name="T82" fmla="*/ 634 w 444"/>
                <a:gd name="T83" fmla="*/ 41 h 80"/>
                <a:gd name="T84" fmla="*/ 568 w 444"/>
                <a:gd name="T85" fmla="*/ 38 h 80"/>
                <a:gd name="T86" fmla="*/ 415 w 444"/>
                <a:gd name="T87" fmla="*/ 43 h 80"/>
                <a:gd name="T88" fmla="*/ 377 w 444"/>
                <a:gd name="T89" fmla="*/ 43 h 80"/>
                <a:gd name="T90" fmla="*/ 341 w 444"/>
                <a:gd name="T91" fmla="*/ 51 h 80"/>
                <a:gd name="T92" fmla="*/ 308 w 444"/>
                <a:gd name="T93" fmla="*/ 59 h 80"/>
                <a:gd name="T94" fmla="*/ 275 w 444"/>
                <a:gd name="T95" fmla="*/ 71 h 80"/>
                <a:gd name="T96" fmla="*/ 244 w 444"/>
                <a:gd name="T97" fmla="*/ 87 h 80"/>
                <a:gd name="T98" fmla="*/ 216 w 444"/>
                <a:gd name="T99" fmla="*/ 105 h 80"/>
                <a:gd name="T100" fmla="*/ 160 w 444"/>
                <a:gd name="T101" fmla="*/ 135 h 80"/>
                <a:gd name="T102" fmla="*/ 76 w 444"/>
                <a:gd name="T103" fmla="*/ 184 h 80"/>
                <a:gd name="T104" fmla="*/ 41 w 444"/>
                <a:gd name="T105" fmla="*/ 201 h 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44" h="80">
                  <a:moveTo>
                    <a:pt x="16" y="79"/>
                  </a:moveTo>
                  <a:lnTo>
                    <a:pt x="14" y="80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1" y="77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7" y="68"/>
                  </a:lnTo>
                  <a:lnTo>
                    <a:pt x="10" y="66"/>
                  </a:lnTo>
                  <a:lnTo>
                    <a:pt x="24" y="58"/>
                  </a:lnTo>
                  <a:lnTo>
                    <a:pt x="56" y="39"/>
                  </a:lnTo>
                  <a:lnTo>
                    <a:pt x="77" y="27"/>
                  </a:lnTo>
                  <a:lnTo>
                    <a:pt x="89" y="20"/>
                  </a:lnTo>
                  <a:lnTo>
                    <a:pt x="103" y="13"/>
                  </a:lnTo>
                  <a:lnTo>
                    <a:pt x="118" y="7"/>
                  </a:lnTo>
                  <a:lnTo>
                    <a:pt x="133" y="3"/>
                  </a:lnTo>
                  <a:lnTo>
                    <a:pt x="149" y="1"/>
                  </a:lnTo>
                  <a:lnTo>
                    <a:pt x="164" y="1"/>
                  </a:lnTo>
                  <a:lnTo>
                    <a:pt x="225" y="0"/>
                  </a:lnTo>
                  <a:lnTo>
                    <a:pt x="254" y="1"/>
                  </a:lnTo>
                  <a:lnTo>
                    <a:pt x="266" y="2"/>
                  </a:lnTo>
                  <a:lnTo>
                    <a:pt x="280" y="5"/>
                  </a:lnTo>
                  <a:lnTo>
                    <a:pt x="300" y="10"/>
                  </a:lnTo>
                  <a:lnTo>
                    <a:pt x="316" y="15"/>
                  </a:lnTo>
                  <a:lnTo>
                    <a:pt x="329" y="20"/>
                  </a:lnTo>
                  <a:lnTo>
                    <a:pt x="358" y="32"/>
                  </a:lnTo>
                  <a:lnTo>
                    <a:pt x="384" y="44"/>
                  </a:lnTo>
                  <a:lnTo>
                    <a:pt x="411" y="59"/>
                  </a:lnTo>
                  <a:lnTo>
                    <a:pt x="439" y="75"/>
                  </a:lnTo>
                  <a:lnTo>
                    <a:pt x="444" y="79"/>
                  </a:lnTo>
                  <a:lnTo>
                    <a:pt x="443" y="80"/>
                  </a:lnTo>
                  <a:lnTo>
                    <a:pt x="430" y="75"/>
                  </a:lnTo>
                  <a:lnTo>
                    <a:pt x="407" y="66"/>
                  </a:lnTo>
                  <a:lnTo>
                    <a:pt x="364" y="48"/>
                  </a:lnTo>
                  <a:lnTo>
                    <a:pt x="333" y="37"/>
                  </a:lnTo>
                  <a:lnTo>
                    <a:pt x="319" y="32"/>
                  </a:lnTo>
                  <a:lnTo>
                    <a:pt x="307" y="28"/>
                  </a:lnTo>
                  <a:lnTo>
                    <a:pt x="292" y="23"/>
                  </a:lnTo>
                  <a:lnTo>
                    <a:pt x="272" y="18"/>
                  </a:lnTo>
                  <a:lnTo>
                    <a:pt x="261" y="17"/>
                  </a:lnTo>
                  <a:lnTo>
                    <a:pt x="249" y="16"/>
                  </a:lnTo>
                  <a:lnTo>
                    <a:pt x="223" y="15"/>
                  </a:lnTo>
                  <a:lnTo>
                    <a:pt x="163" y="17"/>
                  </a:lnTo>
                  <a:lnTo>
                    <a:pt x="148" y="17"/>
                  </a:lnTo>
                  <a:lnTo>
                    <a:pt x="134" y="20"/>
                  </a:lnTo>
                  <a:lnTo>
                    <a:pt x="121" y="23"/>
                  </a:lnTo>
                  <a:lnTo>
                    <a:pt x="108" y="28"/>
                  </a:lnTo>
                  <a:lnTo>
                    <a:pt x="96" y="34"/>
                  </a:lnTo>
                  <a:lnTo>
                    <a:pt x="85" y="41"/>
                  </a:lnTo>
                  <a:lnTo>
                    <a:pt x="63" y="53"/>
                  </a:lnTo>
                  <a:lnTo>
                    <a:pt x="30" y="72"/>
                  </a:lnTo>
                  <a:lnTo>
                    <a:pt x="16" y="7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3" name="Freeform 2524"/>
            <p:cNvSpPr>
              <a:spLocks/>
            </p:cNvSpPr>
            <p:nvPr/>
          </p:nvSpPr>
          <p:spPr bwMode="auto">
            <a:xfrm>
              <a:off x="3614" y="1198"/>
              <a:ext cx="1199" cy="280"/>
            </a:xfrm>
            <a:custGeom>
              <a:avLst/>
              <a:gdLst>
                <a:gd name="T0" fmla="*/ 31 w 471"/>
                <a:gd name="T1" fmla="*/ 193 h 110"/>
                <a:gd name="T2" fmla="*/ 5 w 471"/>
                <a:gd name="T3" fmla="*/ 193 h 110"/>
                <a:gd name="T4" fmla="*/ 0 w 471"/>
                <a:gd name="T5" fmla="*/ 183 h 110"/>
                <a:gd name="T6" fmla="*/ 5 w 471"/>
                <a:gd name="T7" fmla="*/ 171 h 110"/>
                <a:gd name="T8" fmla="*/ 23 w 471"/>
                <a:gd name="T9" fmla="*/ 155 h 110"/>
                <a:gd name="T10" fmla="*/ 160 w 471"/>
                <a:gd name="T11" fmla="*/ 104 h 110"/>
                <a:gd name="T12" fmla="*/ 295 w 471"/>
                <a:gd name="T13" fmla="*/ 43 h 110"/>
                <a:gd name="T14" fmla="*/ 374 w 471"/>
                <a:gd name="T15" fmla="*/ 15 h 110"/>
                <a:gd name="T16" fmla="*/ 461 w 471"/>
                <a:gd name="T17" fmla="*/ 3 h 110"/>
                <a:gd name="T18" fmla="*/ 629 w 471"/>
                <a:gd name="T19" fmla="*/ 0 h 110"/>
                <a:gd name="T20" fmla="*/ 708 w 471"/>
                <a:gd name="T21" fmla="*/ 8 h 110"/>
                <a:gd name="T22" fmla="*/ 774 w 471"/>
                <a:gd name="T23" fmla="*/ 28 h 110"/>
                <a:gd name="T24" fmla="*/ 906 w 471"/>
                <a:gd name="T25" fmla="*/ 81 h 110"/>
                <a:gd name="T26" fmla="*/ 929 w 471"/>
                <a:gd name="T27" fmla="*/ 92 h 110"/>
                <a:gd name="T28" fmla="*/ 1051 w 471"/>
                <a:gd name="T29" fmla="*/ 163 h 110"/>
                <a:gd name="T30" fmla="*/ 1125 w 471"/>
                <a:gd name="T31" fmla="*/ 201 h 110"/>
                <a:gd name="T32" fmla="*/ 1168 w 471"/>
                <a:gd name="T33" fmla="*/ 237 h 110"/>
                <a:gd name="T34" fmla="*/ 1191 w 471"/>
                <a:gd name="T35" fmla="*/ 262 h 110"/>
                <a:gd name="T36" fmla="*/ 1199 w 471"/>
                <a:gd name="T37" fmla="*/ 280 h 110"/>
                <a:gd name="T38" fmla="*/ 1186 w 471"/>
                <a:gd name="T39" fmla="*/ 272 h 110"/>
                <a:gd name="T40" fmla="*/ 1146 w 471"/>
                <a:gd name="T41" fmla="*/ 237 h 110"/>
                <a:gd name="T42" fmla="*/ 1112 w 471"/>
                <a:gd name="T43" fmla="*/ 221 h 110"/>
                <a:gd name="T44" fmla="*/ 1077 w 471"/>
                <a:gd name="T45" fmla="*/ 209 h 110"/>
                <a:gd name="T46" fmla="*/ 916 w 471"/>
                <a:gd name="T47" fmla="*/ 125 h 110"/>
                <a:gd name="T48" fmla="*/ 881 w 471"/>
                <a:gd name="T49" fmla="*/ 109 h 110"/>
                <a:gd name="T50" fmla="*/ 807 w 471"/>
                <a:gd name="T51" fmla="*/ 81 h 110"/>
                <a:gd name="T52" fmla="*/ 690 w 471"/>
                <a:gd name="T53" fmla="*/ 46 h 110"/>
                <a:gd name="T54" fmla="*/ 619 w 471"/>
                <a:gd name="T55" fmla="*/ 38 h 110"/>
                <a:gd name="T56" fmla="*/ 540 w 471"/>
                <a:gd name="T57" fmla="*/ 33 h 110"/>
                <a:gd name="T58" fmla="*/ 458 w 471"/>
                <a:gd name="T59" fmla="*/ 43 h 110"/>
                <a:gd name="T60" fmla="*/ 382 w 471"/>
                <a:gd name="T61" fmla="*/ 56 h 110"/>
                <a:gd name="T62" fmla="*/ 305 w 471"/>
                <a:gd name="T63" fmla="*/ 81 h 110"/>
                <a:gd name="T64" fmla="*/ 176 w 471"/>
                <a:gd name="T65" fmla="*/ 143 h 110"/>
                <a:gd name="T66" fmla="*/ 36 w 471"/>
                <a:gd name="T67" fmla="*/ 193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1" h="110">
                  <a:moveTo>
                    <a:pt x="14" y="76"/>
                  </a:moveTo>
                  <a:lnTo>
                    <a:pt x="12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1" y="74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2" y="67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26" y="56"/>
                  </a:lnTo>
                  <a:lnTo>
                    <a:pt x="63" y="41"/>
                  </a:lnTo>
                  <a:lnTo>
                    <a:pt x="88" y="30"/>
                  </a:lnTo>
                  <a:lnTo>
                    <a:pt x="116" y="17"/>
                  </a:lnTo>
                  <a:lnTo>
                    <a:pt x="131" y="11"/>
                  </a:lnTo>
                  <a:lnTo>
                    <a:pt x="147" y="6"/>
                  </a:lnTo>
                  <a:lnTo>
                    <a:pt x="164" y="3"/>
                  </a:lnTo>
                  <a:lnTo>
                    <a:pt x="181" y="1"/>
                  </a:lnTo>
                  <a:lnTo>
                    <a:pt x="215" y="0"/>
                  </a:lnTo>
                  <a:lnTo>
                    <a:pt x="247" y="0"/>
                  </a:lnTo>
                  <a:lnTo>
                    <a:pt x="263" y="1"/>
                  </a:lnTo>
                  <a:lnTo>
                    <a:pt x="278" y="3"/>
                  </a:lnTo>
                  <a:lnTo>
                    <a:pt x="292" y="7"/>
                  </a:lnTo>
                  <a:lnTo>
                    <a:pt x="304" y="11"/>
                  </a:lnTo>
                  <a:lnTo>
                    <a:pt x="343" y="26"/>
                  </a:lnTo>
                  <a:lnTo>
                    <a:pt x="356" y="32"/>
                  </a:lnTo>
                  <a:lnTo>
                    <a:pt x="359" y="32"/>
                  </a:lnTo>
                  <a:lnTo>
                    <a:pt x="365" y="36"/>
                  </a:lnTo>
                  <a:lnTo>
                    <a:pt x="386" y="48"/>
                  </a:lnTo>
                  <a:lnTo>
                    <a:pt x="413" y="64"/>
                  </a:lnTo>
                  <a:lnTo>
                    <a:pt x="428" y="72"/>
                  </a:lnTo>
                  <a:lnTo>
                    <a:pt x="442" y="79"/>
                  </a:lnTo>
                  <a:lnTo>
                    <a:pt x="452" y="87"/>
                  </a:lnTo>
                  <a:lnTo>
                    <a:pt x="459" y="93"/>
                  </a:lnTo>
                  <a:lnTo>
                    <a:pt x="464" y="98"/>
                  </a:lnTo>
                  <a:lnTo>
                    <a:pt x="468" y="103"/>
                  </a:lnTo>
                  <a:lnTo>
                    <a:pt x="471" y="109"/>
                  </a:lnTo>
                  <a:lnTo>
                    <a:pt x="471" y="110"/>
                  </a:lnTo>
                  <a:lnTo>
                    <a:pt x="469" y="110"/>
                  </a:lnTo>
                  <a:lnTo>
                    <a:pt x="466" y="107"/>
                  </a:lnTo>
                  <a:lnTo>
                    <a:pt x="459" y="100"/>
                  </a:lnTo>
                  <a:lnTo>
                    <a:pt x="450" y="93"/>
                  </a:lnTo>
                  <a:lnTo>
                    <a:pt x="443" y="89"/>
                  </a:lnTo>
                  <a:lnTo>
                    <a:pt x="437" y="87"/>
                  </a:lnTo>
                  <a:lnTo>
                    <a:pt x="433" y="87"/>
                  </a:lnTo>
                  <a:lnTo>
                    <a:pt x="423" y="82"/>
                  </a:lnTo>
                  <a:lnTo>
                    <a:pt x="392" y="67"/>
                  </a:lnTo>
                  <a:lnTo>
                    <a:pt x="360" y="49"/>
                  </a:lnTo>
                  <a:lnTo>
                    <a:pt x="350" y="44"/>
                  </a:lnTo>
                  <a:lnTo>
                    <a:pt x="346" y="43"/>
                  </a:lnTo>
                  <a:lnTo>
                    <a:pt x="333" y="38"/>
                  </a:lnTo>
                  <a:lnTo>
                    <a:pt x="317" y="32"/>
                  </a:lnTo>
                  <a:lnTo>
                    <a:pt x="295" y="25"/>
                  </a:lnTo>
                  <a:lnTo>
                    <a:pt x="271" y="18"/>
                  </a:lnTo>
                  <a:lnTo>
                    <a:pt x="257" y="16"/>
                  </a:lnTo>
                  <a:lnTo>
                    <a:pt x="243" y="15"/>
                  </a:lnTo>
                  <a:lnTo>
                    <a:pt x="228" y="13"/>
                  </a:lnTo>
                  <a:lnTo>
                    <a:pt x="212" y="13"/>
                  </a:lnTo>
                  <a:lnTo>
                    <a:pt x="196" y="15"/>
                  </a:lnTo>
                  <a:lnTo>
                    <a:pt x="180" y="17"/>
                  </a:lnTo>
                  <a:lnTo>
                    <a:pt x="165" y="18"/>
                  </a:lnTo>
                  <a:lnTo>
                    <a:pt x="150" y="22"/>
                  </a:lnTo>
                  <a:lnTo>
                    <a:pt x="135" y="27"/>
                  </a:lnTo>
                  <a:lnTo>
                    <a:pt x="120" y="32"/>
                  </a:lnTo>
                  <a:lnTo>
                    <a:pt x="93" y="44"/>
                  </a:lnTo>
                  <a:lnTo>
                    <a:pt x="69" y="56"/>
                  </a:lnTo>
                  <a:lnTo>
                    <a:pt x="31" y="71"/>
                  </a:lnTo>
                  <a:lnTo>
                    <a:pt x="14" y="76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4" name="Freeform 2525"/>
            <p:cNvSpPr>
              <a:spLocks/>
            </p:cNvSpPr>
            <p:nvPr/>
          </p:nvSpPr>
          <p:spPr bwMode="auto">
            <a:xfrm>
              <a:off x="3555" y="1282"/>
              <a:ext cx="456" cy="219"/>
            </a:xfrm>
            <a:custGeom>
              <a:avLst/>
              <a:gdLst>
                <a:gd name="T0" fmla="*/ 15 w 179"/>
                <a:gd name="T1" fmla="*/ 219 h 86"/>
                <a:gd name="T2" fmla="*/ 8 w 179"/>
                <a:gd name="T3" fmla="*/ 216 h 86"/>
                <a:gd name="T4" fmla="*/ 0 w 179"/>
                <a:gd name="T5" fmla="*/ 209 h 86"/>
                <a:gd name="T6" fmla="*/ 0 w 179"/>
                <a:gd name="T7" fmla="*/ 196 h 86"/>
                <a:gd name="T8" fmla="*/ 3 w 179"/>
                <a:gd name="T9" fmla="*/ 183 h 86"/>
                <a:gd name="T10" fmla="*/ 8 w 179"/>
                <a:gd name="T11" fmla="*/ 181 h 86"/>
                <a:gd name="T12" fmla="*/ 10 w 179"/>
                <a:gd name="T13" fmla="*/ 181 h 86"/>
                <a:gd name="T14" fmla="*/ 20 w 179"/>
                <a:gd name="T15" fmla="*/ 178 h 86"/>
                <a:gd name="T16" fmla="*/ 51 w 179"/>
                <a:gd name="T17" fmla="*/ 155 h 86"/>
                <a:gd name="T18" fmla="*/ 99 w 179"/>
                <a:gd name="T19" fmla="*/ 127 h 86"/>
                <a:gd name="T20" fmla="*/ 158 w 179"/>
                <a:gd name="T21" fmla="*/ 92 h 86"/>
                <a:gd name="T22" fmla="*/ 194 w 179"/>
                <a:gd name="T23" fmla="*/ 84 h 86"/>
                <a:gd name="T24" fmla="*/ 224 w 179"/>
                <a:gd name="T25" fmla="*/ 74 h 86"/>
                <a:gd name="T26" fmla="*/ 250 w 179"/>
                <a:gd name="T27" fmla="*/ 66 h 86"/>
                <a:gd name="T28" fmla="*/ 260 w 179"/>
                <a:gd name="T29" fmla="*/ 64 h 86"/>
                <a:gd name="T30" fmla="*/ 270 w 179"/>
                <a:gd name="T31" fmla="*/ 53 h 86"/>
                <a:gd name="T32" fmla="*/ 313 w 179"/>
                <a:gd name="T33" fmla="*/ 23 h 86"/>
                <a:gd name="T34" fmla="*/ 324 w 179"/>
                <a:gd name="T35" fmla="*/ 18 h 86"/>
                <a:gd name="T36" fmla="*/ 349 w 179"/>
                <a:gd name="T37" fmla="*/ 8 h 86"/>
                <a:gd name="T38" fmla="*/ 385 w 179"/>
                <a:gd name="T39" fmla="*/ 0 h 86"/>
                <a:gd name="T40" fmla="*/ 400 w 179"/>
                <a:gd name="T41" fmla="*/ 0 h 86"/>
                <a:gd name="T42" fmla="*/ 415 w 179"/>
                <a:gd name="T43" fmla="*/ 0 h 86"/>
                <a:gd name="T44" fmla="*/ 453 w 179"/>
                <a:gd name="T45" fmla="*/ 8 h 86"/>
                <a:gd name="T46" fmla="*/ 456 w 179"/>
                <a:gd name="T47" fmla="*/ 10 h 86"/>
                <a:gd name="T48" fmla="*/ 456 w 179"/>
                <a:gd name="T49" fmla="*/ 13 h 86"/>
                <a:gd name="T50" fmla="*/ 443 w 179"/>
                <a:gd name="T51" fmla="*/ 20 h 86"/>
                <a:gd name="T52" fmla="*/ 415 w 179"/>
                <a:gd name="T53" fmla="*/ 23 h 86"/>
                <a:gd name="T54" fmla="*/ 413 w 179"/>
                <a:gd name="T55" fmla="*/ 23 h 86"/>
                <a:gd name="T56" fmla="*/ 403 w 179"/>
                <a:gd name="T57" fmla="*/ 25 h 86"/>
                <a:gd name="T58" fmla="*/ 372 w 179"/>
                <a:gd name="T59" fmla="*/ 36 h 86"/>
                <a:gd name="T60" fmla="*/ 341 w 179"/>
                <a:gd name="T61" fmla="*/ 48 h 86"/>
                <a:gd name="T62" fmla="*/ 334 w 179"/>
                <a:gd name="T63" fmla="*/ 51 h 86"/>
                <a:gd name="T64" fmla="*/ 334 w 179"/>
                <a:gd name="T65" fmla="*/ 53 h 86"/>
                <a:gd name="T66" fmla="*/ 288 w 179"/>
                <a:gd name="T67" fmla="*/ 89 h 86"/>
                <a:gd name="T68" fmla="*/ 275 w 179"/>
                <a:gd name="T69" fmla="*/ 99 h 86"/>
                <a:gd name="T70" fmla="*/ 262 w 179"/>
                <a:gd name="T71" fmla="*/ 104 h 86"/>
                <a:gd name="T72" fmla="*/ 232 w 179"/>
                <a:gd name="T73" fmla="*/ 115 h 86"/>
                <a:gd name="T74" fmla="*/ 199 w 179"/>
                <a:gd name="T75" fmla="*/ 122 h 86"/>
                <a:gd name="T76" fmla="*/ 186 w 179"/>
                <a:gd name="T77" fmla="*/ 125 h 86"/>
                <a:gd name="T78" fmla="*/ 176 w 179"/>
                <a:gd name="T79" fmla="*/ 130 h 86"/>
                <a:gd name="T80" fmla="*/ 120 w 179"/>
                <a:gd name="T81" fmla="*/ 158 h 86"/>
                <a:gd name="T82" fmla="*/ 74 w 179"/>
                <a:gd name="T83" fmla="*/ 191 h 86"/>
                <a:gd name="T84" fmla="*/ 36 w 179"/>
                <a:gd name="T85" fmla="*/ 214 h 86"/>
                <a:gd name="T86" fmla="*/ 25 w 179"/>
                <a:gd name="T87" fmla="*/ 219 h 86"/>
                <a:gd name="T88" fmla="*/ 15 w 179"/>
                <a:gd name="T89" fmla="*/ 219 h 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9" h="86">
                  <a:moveTo>
                    <a:pt x="6" y="86"/>
                  </a:moveTo>
                  <a:lnTo>
                    <a:pt x="3" y="85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8" y="70"/>
                  </a:lnTo>
                  <a:lnTo>
                    <a:pt x="20" y="61"/>
                  </a:lnTo>
                  <a:lnTo>
                    <a:pt x="39" y="50"/>
                  </a:lnTo>
                  <a:lnTo>
                    <a:pt x="62" y="36"/>
                  </a:lnTo>
                  <a:lnTo>
                    <a:pt x="76" y="33"/>
                  </a:lnTo>
                  <a:lnTo>
                    <a:pt x="88" y="29"/>
                  </a:lnTo>
                  <a:lnTo>
                    <a:pt x="98" y="26"/>
                  </a:lnTo>
                  <a:lnTo>
                    <a:pt x="102" y="25"/>
                  </a:lnTo>
                  <a:lnTo>
                    <a:pt x="106" y="21"/>
                  </a:lnTo>
                  <a:lnTo>
                    <a:pt x="123" y="9"/>
                  </a:lnTo>
                  <a:lnTo>
                    <a:pt x="127" y="7"/>
                  </a:lnTo>
                  <a:lnTo>
                    <a:pt x="137" y="3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8" y="3"/>
                  </a:lnTo>
                  <a:lnTo>
                    <a:pt x="179" y="4"/>
                  </a:lnTo>
                  <a:lnTo>
                    <a:pt x="179" y="5"/>
                  </a:lnTo>
                  <a:lnTo>
                    <a:pt x="174" y="8"/>
                  </a:lnTo>
                  <a:lnTo>
                    <a:pt x="163" y="9"/>
                  </a:lnTo>
                  <a:lnTo>
                    <a:pt x="162" y="9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34" y="19"/>
                  </a:lnTo>
                  <a:lnTo>
                    <a:pt x="131" y="20"/>
                  </a:lnTo>
                  <a:lnTo>
                    <a:pt x="131" y="21"/>
                  </a:lnTo>
                  <a:lnTo>
                    <a:pt x="113" y="35"/>
                  </a:lnTo>
                  <a:lnTo>
                    <a:pt x="108" y="39"/>
                  </a:lnTo>
                  <a:lnTo>
                    <a:pt x="103" y="41"/>
                  </a:lnTo>
                  <a:lnTo>
                    <a:pt x="91" y="45"/>
                  </a:lnTo>
                  <a:lnTo>
                    <a:pt x="78" y="48"/>
                  </a:lnTo>
                  <a:lnTo>
                    <a:pt x="73" y="49"/>
                  </a:lnTo>
                  <a:lnTo>
                    <a:pt x="69" y="51"/>
                  </a:lnTo>
                  <a:lnTo>
                    <a:pt x="47" y="62"/>
                  </a:lnTo>
                  <a:lnTo>
                    <a:pt x="29" y="75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6" y="86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5" name="Freeform 2526"/>
            <p:cNvSpPr>
              <a:spLocks/>
            </p:cNvSpPr>
            <p:nvPr/>
          </p:nvSpPr>
          <p:spPr bwMode="auto">
            <a:xfrm>
              <a:off x="4062" y="1241"/>
              <a:ext cx="394" cy="76"/>
            </a:xfrm>
            <a:custGeom>
              <a:avLst/>
              <a:gdLst>
                <a:gd name="T0" fmla="*/ 13 w 155"/>
                <a:gd name="T1" fmla="*/ 46 h 30"/>
                <a:gd name="T2" fmla="*/ 10 w 155"/>
                <a:gd name="T3" fmla="*/ 46 h 30"/>
                <a:gd name="T4" fmla="*/ 8 w 155"/>
                <a:gd name="T5" fmla="*/ 41 h 30"/>
                <a:gd name="T6" fmla="*/ 0 w 155"/>
                <a:gd name="T7" fmla="*/ 33 h 30"/>
                <a:gd name="T8" fmla="*/ 0 w 155"/>
                <a:gd name="T9" fmla="*/ 23 h 30"/>
                <a:gd name="T10" fmla="*/ 8 w 155"/>
                <a:gd name="T11" fmla="*/ 10 h 30"/>
                <a:gd name="T12" fmla="*/ 10 w 155"/>
                <a:gd name="T13" fmla="*/ 8 h 30"/>
                <a:gd name="T14" fmla="*/ 53 w 155"/>
                <a:gd name="T15" fmla="*/ 3 h 30"/>
                <a:gd name="T16" fmla="*/ 102 w 155"/>
                <a:gd name="T17" fmla="*/ 0 h 30"/>
                <a:gd name="T18" fmla="*/ 153 w 155"/>
                <a:gd name="T19" fmla="*/ 0 h 30"/>
                <a:gd name="T20" fmla="*/ 206 w 155"/>
                <a:gd name="T21" fmla="*/ 3 h 30"/>
                <a:gd name="T22" fmla="*/ 252 w 155"/>
                <a:gd name="T23" fmla="*/ 10 h 30"/>
                <a:gd name="T24" fmla="*/ 295 w 155"/>
                <a:gd name="T25" fmla="*/ 20 h 30"/>
                <a:gd name="T26" fmla="*/ 320 w 155"/>
                <a:gd name="T27" fmla="*/ 28 h 30"/>
                <a:gd name="T28" fmla="*/ 346 w 155"/>
                <a:gd name="T29" fmla="*/ 41 h 30"/>
                <a:gd name="T30" fmla="*/ 366 w 155"/>
                <a:gd name="T31" fmla="*/ 51 h 30"/>
                <a:gd name="T32" fmla="*/ 391 w 155"/>
                <a:gd name="T33" fmla="*/ 66 h 30"/>
                <a:gd name="T34" fmla="*/ 394 w 155"/>
                <a:gd name="T35" fmla="*/ 73 h 30"/>
                <a:gd name="T36" fmla="*/ 391 w 155"/>
                <a:gd name="T37" fmla="*/ 73 h 30"/>
                <a:gd name="T38" fmla="*/ 379 w 155"/>
                <a:gd name="T39" fmla="*/ 76 h 30"/>
                <a:gd name="T40" fmla="*/ 361 w 155"/>
                <a:gd name="T41" fmla="*/ 73 h 30"/>
                <a:gd name="T42" fmla="*/ 282 w 155"/>
                <a:gd name="T43" fmla="*/ 58 h 30"/>
                <a:gd name="T44" fmla="*/ 241 w 155"/>
                <a:gd name="T45" fmla="*/ 48 h 30"/>
                <a:gd name="T46" fmla="*/ 198 w 155"/>
                <a:gd name="T47" fmla="*/ 41 h 30"/>
                <a:gd name="T48" fmla="*/ 147 w 155"/>
                <a:gd name="T49" fmla="*/ 38 h 30"/>
                <a:gd name="T50" fmla="*/ 102 w 155"/>
                <a:gd name="T51" fmla="*/ 38 h 30"/>
                <a:gd name="T52" fmla="*/ 56 w 155"/>
                <a:gd name="T53" fmla="*/ 41 h 30"/>
                <a:gd name="T54" fmla="*/ 13 w 155"/>
                <a:gd name="T55" fmla="*/ 46 h 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5" h="30">
                  <a:moveTo>
                    <a:pt x="5" y="18"/>
                  </a:moveTo>
                  <a:lnTo>
                    <a:pt x="4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3"/>
                  </a:lnTo>
                  <a:lnTo>
                    <a:pt x="21" y="1"/>
                  </a:lnTo>
                  <a:lnTo>
                    <a:pt x="40" y="0"/>
                  </a:lnTo>
                  <a:lnTo>
                    <a:pt x="60" y="0"/>
                  </a:lnTo>
                  <a:lnTo>
                    <a:pt x="81" y="1"/>
                  </a:lnTo>
                  <a:lnTo>
                    <a:pt x="99" y="4"/>
                  </a:lnTo>
                  <a:lnTo>
                    <a:pt x="116" y="8"/>
                  </a:lnTo>
                  <a:lnTo>
                    <a:pt x="126" y="11"/>
                  </a:lnTo>
                  <a:lnTo>
                    <a:pt x="136" y="16"/>
                  </a:lnTo>
                  <a:lnTo>
                    <a:pt x="144" y="20"/>
                  </a:lnTo>
                  <a:lnTo>
                    <a:pt x="154" y="26"/>
                  </a:lnTo>
                  <a:lnTo>
                    <a:pt x="155" y="29"/>
                  </a:lnTo>
                  <a:lnTo>
                    <a:pt x="154" y="29"/>
                  </a:lnTo>
                  <a:lnTo>
                    <a:pt x="149" y="30"/>
                  </a:lnTo>
                  <a:lnTo>
                    <a:pt x="142" y="29"/>
                  </a:lnTo>
                  <a:lnTo>
                    <a:pt x="111" y="23"/>
                  </a:lnTo>
                  <a:lnTo>
                    <a:pt x="95" y="19"/>
                  </a:lnTo>
                  <a:lnTo>
                    <a:pt x="78" y="16"/>
                  </a:lnTo>
                  <a:lnTo>
                    <a:pt x="58" y="15"/>
                  </a:lnTo>
                  <a:lnTo>
                    <a:pt x="40" y="15"/>
                  </a:lnTo>
                  <a:lnTo>
                    <a:pt x="22" y="16"/>
                  </a:lnTo>
                  <a:lnTo>
                    <a:pt x="5" y="1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6" name="Freeform 2527"/>
            <p:cNvSpPr>
              <a:spLocks/>
            </p:cNvSpPr>
            <p:nvPr/>
          </p:nvSpPr>
          <p:spPr bwMode="auto">
            <a:xfrm>
              <a:off x="3537" y="1330"/>
              <a:ext cx="1304" cy="290"/>
            </a:xfrm>
            <a:custGeom>
              <a:avLst/>
              <a:gdLst>
                <a:gd name="T0" fmla="*/ 38 w 512"/>
                <a:gd name="T1" fmla="*/ 214 h 114"/>
                <a:gd name="T2" fmla="*/ 13 w 512"/>
                <a:gd name="T3" fmla="*/ 221 h 114"/>
                <a:gd name="T4" fmla="*/ 0 w 512"/>
                <a:gd name="T5" fmla="*/ 221 h 114"/>
                <a:gd name="T6" fmla="*/ 3 w 512"/>
                <a:gd name="T7" fmla="*/ 201 h 114"/>
                <a:gd name="T8" fmla="*/ 18 w 512"/>
                <a:gd name="T9" fmla="*/ 181 h 114"/>
                <a:gd name="T10" fmla="*/ 59 w 512"/>
                <a:gd name="T11" fmla="*/ 153 h 114"/>
                <a:gd name="T12" fmla="*/ 112 w 512"/>
                <a:gd name="T13" fmla="*/ 140 h 114"/>
                <a:gd name="T14" fmla="*/ 171 w 512"/>
                <a:gd name="T15" fmla="*/ 122 h 114"/>
                <a:gd name="T16" fmla="*/ 367 w 512"/>
                <a:gd name="T17" fmla="*/ 56 h 114"/>
                <a:gd name="T18" fmla="*/ 456 w 512"/>
                <a:gd name="T19" fmla="*/ 41 h 114"/>
                <a:gd name="T20" fmla="*/ 542 w 512"/>
                <a:gd name="T21" fmla="*/ 15 h 114"/>
                <a:gd name="T22" fmla="*/ 637 w 512"/>
                <a:gd name="T23" fmla="*/ 0 h 114"/>
                <a:gd name="T24" fmla="*/ 660 w 512"/>
                <a:gd name="T25" fmla="*/ 3 h 114"/>
                <a:gd name="T26" fmla="*/ 685 w 512"/>
                <a:gd name="T27" fmla="*/ 15 h 114"/>
                <a:gd name="T28" fmla="*/ 800 w 512"/>
                <a:gd name="T29" fmla="*/ 48 h 114"/>
                <a:gd name="T30" fmla="*/ 863 w 512"/>
                <a:gd name="T31" fmla="*/ 69 h 114"/>
                <a:gd name="T32" fmla="*/ 937 w 512"/>
                <a:gd name="T33" fmla="*/ 81 h 114"/>
                <a:gd name="T34" fmla="*/ 978 w 512"/>
                <a:gd name="T35" fmla="*/ 81 h 114"/>
                <a:gd name="T36" fmla="*/ 1016 w 512"/>
                <a:gd name="T37" fmla="*/ 81 h 114"/>
                <a:gd name="T38" fmla="*/ 1042 w 512"/>
                <a:gd name="T39" fmla="*/ 92 h 114"/>
                <a:gd name="T40" fmla="*/ 1108 w 512"/>
                <a:gd name="T41" fmla="*/ 135 h 114"/>
                <a:gd name="T42" fmla="*/ 1215 w 512"/>
                <a:gd name="T43" fmla="*/ 219 h 114"/>
                <a:gd name="T44" fmla="*/ 1304 w 512"/>
                <a:gd name="T45" fmla="*/ 287 h 114"/>
                <a:gd name="T46" fmla="*/ 1291 w 512"/>
                <a:gd name="T47" fmla="*/ 287 h 114"/>
                <a:gd name="T48" fmla="*/ 1200 w 512"/>
                <a:gd name="T49" fmla="*/ 234 h 114"/>
                <a:gd name="T50" fmla="*/ 1128 w 512"/>
                <a:gd name="T51" fmla="*/ 186 h 114"/>
                <a:gd name="T52" fmla="*/ 1042 w 512"/>
                <a:gd name="T53" fmla="*/ 132 h 114"/>
                <a:gd name="T54" fmla="*/ 1009 w 512"/>
                <a:gd name="T55" fmla="*/ 120 h 114"/>
                <a:gd name="T56" fmla="*/ 953 w 512"/>
                <a:gd name="T57" fmla="*/ 120 h 114"/>
                <a:gd name="T58" fmla="*/ 899 w 512"/>
                <a:gd name="T59" fmla="*/ 117 h 114"/>
                <a:gd name="T60" fmla="*/ 840 w 512"/>
                <a:gd name="T61" fmla="*/ 104 h 114"/>
                <a:gd name="T62" fmla="*/ 774 w 512"/>
                <a:gd name="T63" fmla="*/ 79 h 114"/>
                <a:gd name="T64" fmla="*/ 703 w 512"/>
                <a:gd name="T65" fmla="*/ 61 h 114"/>
                <a:gd name="T66" fmla="*/ 639 w 512"/>
                <a:gd name="T67" fmla="*/ 36 h 114"/>
                <a:gd name="T68" fmla="*/ 644 w 512"/>
                <a:gd name="T69" fmla="*/ 38 h 114"/>
                <a:gd name="T70" fmla="*/ 588 w 512"/>
                <a:gd name="T71" fmla="*/ 48 h 114"/>
                <a:gd name="T72" fmla="*/ 502 w 512"/>
                <a:gd name="T73" fmla="*/ 69 h 114"/>
                <a:gd name="T74" fmla="*/ 415 w 512"/>
                <a:gd name="T75" fmla="*/ 89 h 114"/>
                <a:gd name="T76" fmla="*/ 331 w 512"/>
                <a:gd name="T77" fmla="*/ 107 h 114"/>
                <a:gd name="T78" fmla="*/ 183 w 512"/>
                <a:gd name="T79" fmla="*/ 158 h 114"/>
                <a:gd name="T80" fmla="*/ 120 w 512"/>
                <a:gd name="T81" fmla="*/ 178 h 114"/>
                <a:gd name="T82" fmla="*/ 76 w 512"/>
                <a:gd name="T83" fmla="*/ 186 h 114"/>
                <a:gd name="T84" fmla="*/ 41 w 512"/>
                <a:gd name="T85" fmla="*/ 211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12" h="114">
                  <a:moveTo>
                    <a:pt x="16" y="83"/>
                  </a:moveTo>
                  <a:lnTo>
                    <a:pt x="15" y="84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8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1" y="79"/>
                  </a:lnTo>
                  <a:lnTo>
                    <a:pt x="5" y="73"/>
                  </a:lnTo>
                  <a:lnTo>
                    <a:pt x="7" y="71"/>
                  </a:lnTo>
                  <a:lnTo>
                    <a:pt x="11" y="67"/>
                  </a:lnTo>
                  <a:lnTo>
                    <a:pt x="23" y="60"/>
                  </a:lnTo>
                  <a:lnTo>
                    <a:pt x="34" y="56"/>
                  </a:lnTo>
                  <a:lnTo>
                    <a:pt x="44" y="55"/>
                  </a:lnTo>
                  <a:lnTo>
                    <a:pt x="56" y="52"/>
                  </a:lnTo>
                  <a:lnTo>
                    <a:pt x="67" y="48"/>
                  </a:lnTo>
                  <a:lnTo>
                    <a:pt x="126" y="27"/>
                  </a:lnTo>
                  <a:lnTo>
                    <a:pt x="144" y="22"/>
                  </a:lnTo>
                  <a:lnTo>
                    <a:pt x="161" y="19"/>
                  </a:lnTo>
                  <a:lnTo>
                    <a:pt x="179" y="16"/>
                  </a:lnTo>
                  <a:lnTo>
                    <a:pt x="196" y="12"/>
                  </a:lnTo>
                  <a:lnTo>
                    <a:pt x="213" y="6"/>
                  </a:lnTo>
                  <a:lnTo>
                    <a:pt x="232" y="2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9" y="1"/>
                  </a:lnTo>
                  <a:lnTo>
                    <a:pt x="262" y="2"/>
                  </a:lnTo>
                  <a:lnTo>
                    <a:pt x="269" y="6"/>
                  </a:lnTo>
                  <a:lnTo>
                    <a:pt x="299" y="14"/>
                  </a:lnTo>
                  <a:lnTo>
                    <a:pt x="314" y="19"/>
                  </a:lnTo>
                  <a:lnTo>
                    <a:pt x="327" y="24"/>
                  </a:lnTo>
                  <a:lnTo>
                    <a:pt x="339" y="27"/>
                  </a:lnTo>
                  <a:lnTo>
                    <a:pt x="349" y="30"/>
                  </a:lnTo>
                  <a:lnTo>
                    <a:pt x="368" y="32"/>
                  </a:lnTo>
                  <a:lnTo>
                    <a:pt x="379" y="32"/>
                  </a:lnTo>
                  <a:lnTo>
                    <a:pt x="384" y="32"/>
                  </a:lnTo>
                  <a:lnTo>
                    <a:pt x="394" y="32"/>
                  </a:lnTo>
                  <a:lnTo>
                    <a:pt x="399" y="32"/>
                  </a:lnTo>
                  <a:lnTo>
                    <a:pt x="406" y="35"/>
                  </a:lnTo>
                  <a:lnTo>
                    <a:pt x="409" y="36"/>
                  </a:lnTo>
                  <a:lnTo>
                    <a:pt x="421" y="45"/>
                  </a:lnTo>
                  <a:lnTo>
                    <a:pt x="435" y="53"/>
                  </a:lnTo>
                  <a:lnTo>
                    <a:pt x="450" y="65"/>
                  </a:lnTo>
                  <a:lnTo>
                    <a:pt x="477" y="86"/>
                  </a:lnTo>
                  <a:lnTo>
                    <a:pt x="507" y="108"/>
                  </a:lnTo>
                  <a:lnTo>
                    <a:pt x="512" y="113"/>
                  </a:lnTo>
                  <a:lnTo>
                    <a:pt x="512" y="114"/>
                  </a:lnTo>
                  <a:lnTo>
                    <a:pt x="507" y="113"/>
                  </a:lnTo>
                  <a:lnTo>
                    <a:pt x="497" y="108"/>
                  </a:lnTo>
                  <a:lnTo>
                    <a:pt x="471" y="92"/>
                  </a:lnTo>
                  <a:lnTo>
                    <a:pt x="458" y="83"/>
                  </a:lnTo>
                  <a:lnTo>
                    <a:pt x="443" y="73"/>
                  </a:lnTo>
                  <a:lnTo>
                    <a:pt x="427" y="63"/>
                  </a:lnTo>
                  <a:lnTo>
                    <a:pt x="409" y="52"/>
                  </a:lnTo>
                  <a:lnTo>
                    <a:pt x="401" y="48"/>
                  </a:lnTo>
                  <a:lnTo>
                    <a:pt x="396" y="47"/>
                  </a:lnTo>
                  <a:lnTo>
                    <a:pt x="378" y="47"/>
                  </a:lnTo>
                  <a:lnTo>
                    <a:pt x="374" y="47"/>
                  </a:lnTo>
                  <a:lnTo>
                    <a:pt x="361" y="47"/>
                  </a:lnTo>
                  <a:lnTo>
                    <a:pt x="353" y="46"/>
                  </a:lnTo>
                  <a:lnTo>
                    <a:pt x="342" y="45"/>
                  </a:lnTo>
                  <a:lnTo>
                    <a:pt x="330" y="41"/>
                  </a:lnTo>
                  <a:lnTo>
                    <a:pt x="318" y="37"/>
                  </a:lnTo>
                  <a:lnTo>
                    <a:pt x="304" y="31"/>
                  </a:lnTo>
                  <a:lnTo>
                    <a:pt x="291" y="27"/>
                  </a:lnTo>
                  <a:lnTo>
                    <a:pt x="276" y="24"/>
                  </a:lnTo>
                  <a:lnTo>
                    <a:pt x="258" y="19"/>
                  </a:lnTo>
                  <a:lnTo>
                    <a:pt x="251" y="14"/>
                  </a:lnTo>
                  <a:lnTo>
                    <a:pt x="255" y="15"/>
                  </a:lnTo>
                  <a:lnTo>
                    <a:pt x="253" y="15"/>
                  </a:lnTo>
                  <a:lnTo>
                    <a:pt x="248" y="16"/>
                  </a:lnTo>
                  <a:lnTo>
                    <a:pt x="231" y="19"/>
                  </a:lnTo>
                  <a:lnTo>
                    <a:pt x="215" y="22"/>
                  </a:lnTo>
                  <a:lnTo>
                    <a:pt x="197" y="27"/>
                  </a:lnTo>
                  <a:lnTo>
                    <a:pt x="180" y="32"/>
                  </a:lnTo>
                  <a:lnTo>
                    <a:pt x="163" y="35"/>
                  </a:lnTo>
                  <a:lnTo>
                    <a:pt x="145" y="38"/>
                  </a:lnTo>
                  <a:lnTo>
                    <a:pt x="130" y="42"/>
                  </a:lnTo>
                  <a:lnTo>
                    <a:pt x="99" y="53"/>
                  </a:lnTo>
                  <a:lnTo>
                    <a:pt x="72" y="62"/>
                  </a:lnTo>
                  <a:lnTo>
                    <a:pt x="58" y="67"/>
                  </a:lnTo>
                  <a:lnTo>
                    <a:pt x="47" y="70"/>
                  </a:lnTo>
                  <a:lnTo>
                    <a:pt x="37" y="72"/>
                  </a:lnTo>
                  <a:lnTo>
                    <a:pt x="30" y="73"/>
                  </a:lnTo>
                  <a:lnTo>
                    <a:pt x="21" y="79"/>
                  </a:lnTo>
                  <a:lnTo>
                    <a:pt x="16" y="8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7" name="Freeform 2528"/>
            <p:cNvSpPr>
              <a:spLocks/>
            </p:cNvSpPr>
            <p:nvPr/>
          </p:nvSpPr>
          <p:spPr bwMode="auto">
            <a:xfrm>
              <a:off x="3764" y="1294"/>
              <a:ext cx="1074" cy="293"/>
            </a:xfrm>
            <a:custGeom>
              <a:avLst/>
              <a:gdLst>
                <a:gd name="T0" fmla="*/ 28 w 422"/>
                <a:gd name="T1" fmla="*/ 125 h 115"/>
                <a:gd name="T2" fmla="*/ 8 w 422"/>
                <a:gd name="T3" fmla="*/ 120 h 115"/>
                <a:gd name="T4" fmla="*/ 0 w 422"/>
                <a:gd name="T5" fmla="*/ 112 h 115"/>
                <a:gd name="T6" fmla="*/ 10 w 422"/>
                <a:gd name="T7" fmla="*/ 99 h 115"/>
                <a:gd name="T8" fmla="*/ 25 w 422"/>
                <a:gd name="T9" fmla="*/ 87 h 115"/>
                <a:gd name="T10" fmla="*/ 155 w 422"/>
                <a:gd name="T11" fmla="*/ 59 h 115"/>
                <a:gd name="T12" fmla="*/ 280 w 422"/>
                <a:gd name="T13" fmla="*/ 15 h 115"/>
                <a:gd name="T14" fmla="*/ 354 w 422"/>
                <a:gd name="T15" fmla="*/ 0 h 115"/>
                <a:gd name="T16" fmla="*/ 433 w 422"/>
                <a:gd name="T17" fmla="*/ 5 h 115"/>
                <a:gd name="T18" fmla="*/ 509 w 422"/>
                <a:gd name="T19" fmla="*/ 15 h 115"/>
                <a:gd name="T20" fmla="*/ 580 w 422"/>
                <a:gd name="T21" fmla="*/ 25 h 115"/>
                <a:gd name="T22" fmla="*/ 613 w 422"/>
                <a:gd name="T23" fmla="*/ 28 h 115"/>
                <a:gd name="T24" fmla="*/ 705 w 422"/>
                <a:gd name="T25" fmla="*/ 64 h 115"/>
                <a:gd name="T26" fmla="*/ 827 w 422"/>
                <a:gd name="T27" fmla="*/ 89 h 115"/>
                <a:gd name="T28" fmla="*/ 873 w 422"/>
                <a:gd name="T29" fmla="*/ 104 h 115"/>
                <a:gd name="T30" fmla="*/ 934 w 422"/>
                <a:gd name="T31" fmla="*/ 138 h 115"/>
                <a:gd name="T32" fmla="*/ 995 w 422"/>
                <a:gd name="T33" fmla="*/ 183 h 115"/>
                <a:gd name="T34" fmla="*/ 1066 w 422"/>
                <a:gd name="T35" fmla="*/ 275 h 115"/>
                <a:gd name="T36" fmla="*/ 1074 w 422"/>
                <a:gd name="T37" fmla="*/ 293 h 115"/>
                <a:gd name="T38" fmla="*/ 1043 w 422"/>
                <a:gd name="T39" fmla="*/ 270 h 115"/>
                <a:gd name="T40" fmla="*/ 977 w 422"/>
                <a:gd name="T41" fmla="*/ 206 h 115"/>
                <a:gd name="T42" fmla="*/ 914 w 422"/>
                <a:gd name="T43" fmla="*/ 163 h 115"/>
                <a:gd name="T44" fmla="*/ 842 w 422"/>
                <a:gd name="T45" fmla="*/ 132 h 115"/>
                <a:gd name="T46" fmla="*/ 776 w 422"/>
                <a:gd name="T47" fmla="*/ 117 h 115"/>
                <a:gd name="T48" fmla="*/ 657 w 422"/>
                <a:gd name="T49" fmla="*/ 87 h 115"/>
                <a:gd name="T50" fmla="*/ 601 w 422"/>
                <a:gd name="T51" fmla="*/ 66 h 115"/>
                <a:gd name="T52" fmla="*/ 532 w 422"/>
                <a:gd name="T53" fmla="*/ 61 h 115"/>
                <a:gd name="T54" fmla="*/ 458 w 422"/>
                <a:gd name="T55" fmla="*/ 46 h 115"/>
                <a:gd name="T56" fmla="*/ 389 w 422"/>
                <a:gd name="T57" fmla="*/ 38 h 115"/>
                <a:gd name="T58" fmla="*/ 321 w 422"/>
                <a:gd name="T59" fmla="*/ 48 h 115"/>
                <a:gd name="T60" fmla="*/ 221 w 422"/>
                <a:gd name="T61" fmla="*/ 76 h 115"/>
                <a:gd name="T62" fmla="*/ 74 w 422"/>
                <a:gd name="T63" fmla="*/ 117 h 1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2" h="115">
                  <a:moveTo>
                    <a:pt x="14" y="49"/>
                  </a:moveTo>
                  <a:lnTo>
                    <a:pt x="11" y="49"/>
                  </a:lnTo>
                  <a:lnTo>
                    <a:pt x="6" y="49"/>
                  </a:lnTo>
                  <a:lnTo>
                    <a:pt x="3" y="47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9" y="35"/>
                  </a:lnTo>
                  <a:lnTo>
                    <a:pt x="10" y="34"/>
                  </a:lnTo>
                  <a:lnTo>
                    <a:pt x="25" y="30"/>
                  </a:lnTo>
                  <a:lnTo>
                    <a:pt x="61" y="23"/>
                  </a:lnTo>
                  <a:lnTo>
                    <a:pt x="83" y="15"/>
                  </a:lnTo>
                  <a:lnTo>
                    <a:pt x="110" y="6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4" y="0"/>
                  </a:lnTo>
                  <a:lnTo>
                    <a:pt x="170" y="2"/>
                  </a:lnTo>
                  <a:lnTo>
                    <a:pt x="185" y="4"/>
                  </a:lnTo>
                  <a:lnTo>
                    <a:pt x="200" y="6"/>
                  </a:lnTo>
                  <a:lnTo>
                    <a:pt x="214" y="9"/>
                  </a:lnTo>
                  <a:lnTo>
                    <a:pt x="228" y="10"/>
                  </a:lnTo>
                  <a:lnTo>
                    <a:pt x="235" y="10"/>
                  </a:lnTo>
                  <a:lnTo>
                    <a:pt x="241" y="11"/>
                  </a:lnTo>
                  <a:lnTo>
                    <a:pt x="256" y="16"/>
                  </a:lnTo>
                  <a:lnTo>
                    <a:pt x="277" y="25"/>
                  </a:lnTo>
                  <a:lnTo>
                    <a:pt x="311" y="33"/>
                  </a:lnTo>
                  <a:lnTo>
                    <a:pt x="325" y="35"/>
                  </a:lnTo>
                  <a:lnTo>
                    <a:pt x="333" y="38"/>
                  </a:lnTo>
                  <a:lnTo>
                    <a:pt x="343" y="41"/>
                  </a:lnTo>
                  <a:lnTo>
                    <a:pt x="354" y="47"/>
                  </a:lnTo>
                  <a:lnTo>
                    <a:pt x="367" y="54"/>
                  </a:lnTo>
                  <a:lnTo>
                    <a:pt x="379" y="62"/>
                  </a:lnTo>
                  <a:lnTo>
                    <a:pt x="391" y="72"/>
                  </a:lnTo>
                  <a:lnTo>
                    <a:pt x="400" y="84"/>
                  </a:lnTo>
                  <a:lnTo>
                    <a:pt x="419" y="108"/>
                  </a:lnTo>
                  <a:lnTo>
                    <a:pt x="422" y="113"/>
                  </a:lnTo>
                  <a:lnTo>
                    <a:pt x="422" y="115"/>
                  </a:lnTo>
                  <a:lnTo>
                    <a:pt x="420" y="115"/>
                  </a:lnTo>
                  <a:lnTo>
                    <a:pt x="410" y="106"/>
                  </a:lnTo>
                  <a:lnTo>
                    <a:pt x="393" y="88"/>
                  </a:lnTo>
                  <a:lnTo>
                    <a:pt x="384" y="81"/>
                  </a:lnTo>
                  <a:lnTo>
                    <a:pt x="373" y="72"/>
                  </a:lnTo>
                  <a:lnTo>
                    <a:pt x="359" y="64"/>
                  </a:lnTo>
                  <a:lnTo>
                    <a:pt x="345" y="57"/>
                  </a:lnTo>
                  <a:lnTo>
                    <a:pt x="331" y="52"/>
                  </a:lnTo>
                  <a:lnTo>
                    <a:pt x="317" y="50"/>
                  </a:lnTo>
                  <a:lnTo>
                    <a:pt x="305" y="46"/>
                  </a:lnTo>
                  <a:lnTo>
                    <a:pt x="269" y="39"/>
                  </a:lnTo>
                  <a:lnTo>
                    <a:pt x="258" y="34"/>
                  </a:lnTo>
                  <a:lnTo>
                    <a:pt x="248" y="29"/>
                  </a:lnTo>
                  <a:lnTo>
                    <a:pt x="236" y="26"/>
                  </a:lnTo>
                  <a:lnTo>
                    <a:pt x="223" y="26"/>
                  </a:lnTo>
                  <a:lnTo>
                    <a:pt x="209" y="24"/>
                  </a:lnTo>
                  <a:lnTo>
                    <a:pt x="194" y="21"/>
                  </a:lnTo>
                  <a:lnTo>
                    <a:pt x="180" y="18"/>
                  </a:lnTo>
                  <a:lnTo>
                    <a:pt x="167" y="16"/>
                  </a:lnTo>
                  <a:lnTo>
                    <a:pt x="153" y="15"/>
                  </a:lnTo>
                  <a:lnTo>
                    <a:pt x="139" y="16"/>
                  </a:lnTo>
                  <a:lnTo>
                    <a:pt x="126" y="19"/>
                  </a:lnTo>
                  <a:lnTo>
                    <a:pt x="112" y="21"/>
                  </a:lnTo>
                  <a:lnTo>
                    <a:pt x="87" y="30"/>
                  </a:lnTo>
                  <a:lnTo>
                    <a:pt x="64" y="38"/>
                  </a:lnTo>
                  <a:lnTo>
                    <a:pt x="29" y="46"/>
                  </a:lnTo>
                  <a:lnTo>
                    <a:pt x="14" y="4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8" name="Freeform 2529"/>
            <p:cNvSpPr>
              <a:spLocks/>
            </p:cNvSpPr>
            <p:nvPr/>
          </p:nvSpPr>
          <p:spPr bwMode="auto">
            <a:xfrm>
              <a:off x="3512" y="1539"/>
              <a:ext cx="150" cy="91"/>
            </a:xfrm>
            <a:custGeom>
              <a:avLst/>
              <a:gdLst>
                <a:gd name="T0" fmla="*/ 13 w 59"/>
                <a:gd name="T1" fmla="*/ 91 h 36"/>
                <a:gd name="T2" fmla="*/ 3 w 59"/>
                <a:gd name="T3" fmla="*/ 78 h 36"/>
                <a:gd name="T4" fmla="*/ 3 w 59"/>
                <a:gd name="T5" fmla="*/ 68 h 36"/>
                <a:gd name="T6" fmla="*/ 0 w 59"/>
                <a:gd name="T7" fmla="*/ 56 h 36"/>
                <a:gd name="T8" fmla="*/ 3 w 59"/>
                <a:gd name="T9" fmla="*/ 53 h 36"/>
                <a:gd name="T10" fmla="*/ 5 w 59"/>
                <a:gd name="T11" fmla="*/ 53 h 36"/>
                <a:gd name="T12" fmla="*/ 18 w 59"/>
                <a:gd name="T13" fmla="*/ 51 h 36"/>
                <a:gd name="T14" fmla="*/ 51 w 59"/>
                <a:gd name="T15" fmla="*/ 35 h 36"/>
                <a:gd name="T16" fmla="*/ 102 w 59"/>
                <a:gd name="T17" fmla="*/ 5 h 36"/>
                <a:gd name="T18" fmla="*/ 109 w 59"/>
                <a:gd name="T19" fmla="*/ 3 h 36"/>
                <a:gd name="T20" fmla="*/ 135 w 59"/>
                <a:gd name="T21" fmla="*/ 0 h 36"/>
                <a:gd name="T22" fmla="*/ 147 w 59"/>
                <a:gd name="T23" fmla="*/ 3 h 36"/>
                <a:gd name="T24" fmla="*/ 150 w 59"/>
                <a:gd name="T25" fmla="*/ 5 h 36"/>
                <a:gd name="T26" fmla="*/ 150 w 59"/>
                <a:gd name="T27" fmla="*/ 10 h 36"/>
                <a:gd name="T28" fmla="*/ 147 w 59"/>
                <a:gd name="T29" fmla="*/ 15 h 36"/>
                <a:gd name="T30" fmla="*/ 142 w 59"/>
                <a:gd name="T31" fmla="*/ 23 h 36"/>
                <a:gd name="T32" fmla="*/ 117 w 59"/>
                <a:gd name="T33" fmla="*/ 40 h 36"/>
                <a:gd name="T34" fmla="*/ 69 w 59"/>
                <a:gd name="T35" fmla="*/ 68 h 36"/>
                <a:gd name="T36" fmla="*/ 31 w 59"/>
                <a:gd name="T37" fmla="*/ 83 h 36"/>
                <a:gd name="T38" fmla="*/ 18 w 59"/>
                <a:gd name="T39" fmla="*/ 91 h 36"/>
                <a:gd name="T40" fmla="*/ 13 w 59"/>
                <a:gd name="T41" fmla="*/ 91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" h="36">
                  <a:moveTo>
                    <a:pt x="5" y="36"/>
                  </a:moveTo>
                  <a:lnTo>
                    <a:pt x="1" y="31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7" y="20"/>
                  </a:lnTo>
                  <a:lnTo>
                    <a:pt x="20" y="1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53" y="0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8" y="6"/>
                  </a:lnTo>
                  <a:lnTo>
                    <a:pt x="56" y="9"/>
                  </a:lnTo>
                  <a:lnTo>
                    <a:pt x="46" y="16"/>
                  </a:lnTo>
                  <a:lnTo>
                    <a:pt x="27" y="27"/>
                  </a:lnTo>
                  <a:lnTo>
                    <a:pt x="12" y="33"/>
                  </a:lnTo>
                  <a:lnTo>
                    <a:pt x="7" y="36"/>
                  </a:lnTo>
                  <a:lnTo>
                    <a:pt x="5" y="36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9" name="Freeform 2530"/>
            <p:cNvSpPr>
              <a:spLocks/>
            </p:cNvSpPr>
            <p:nvPr/>
          </p:nvSpPr>
          <p:spPr bwMode="auto">
            <a:xfrm>
              <a:off x="3532" y="1399"/>
              <a:ext cx="1321" cy="338"/>
            </a:xfrm>
            <a:custGeom>
              <a:avLst/>
              <a:gdLst>
                <a:gd name="T0" fmla="*/ 38 w 519"/>
                <a:gd name="T1" fmla="*/ 267 h 133"/>
                <a:gd name="T2" fmla="*/ 10 w 519"/>
                <a:gd name="T3" fmla="*/ 272 h 133"/>
                <a:gd name="T4" fmla="*/ 0 w 519"/>
                <a:gd name="T5" fmla="*/ 269 h 133"/>
                <a:gd name="T6" fmla="*/ 5 w 519"/>
                <a:gd name="T7" fmla="*/ 254 h 133"/>
                <a:gd name="T8" fmla="*/ 23 w 519"/>
                <a:gd name="T9" fmla="*/ 231 h 133"/>
                <a:gd name="T10" fmla="*/ 61 w 519"/>
                <a:gd name="T11" fmla="*/ 206 h 133"/>
                <a:gd name="T12" fmla="*/ 165 w 519"/>
                <a:gd name="T13" fmla="*/ 140 h 133"/>
                <a:gd name="T14" fmla="*/ 272 w 519"/>
                <a:gd name="T15" fmla="*/ 86 h 133"/>
                <a:gd name="T16" fmla="*/ 359 w 519"/>
                <a:gd name="T17" fmla="*/ 53 h 133"/>
                <a:gd name="T18" fmla="*/ 453 w 519"/>
                <a:gd name="T19" fmla="*/ 36 h 133"/>
                <a:gd name="T20" fmla="*/ 545 w 519"/>
                <a:gd name="T21" fmla="*/ 20 h 133"/>
                <a:gd name="T22" fmla="*/ 619 w 519"/>
                <a:gd name="T23" fmla="*/ 5 h 133"/>
                <a:gd name="T24" fmla="*/ 669 w 519"/>
                <a:gd name="T25" fmla="*/ 5 h 133"/>
                <a:gd name="T26" fmla="*/ 776 w 519"/>
                <a:gd name="T27" fmla="*/ 15 h 133"/>
                <a:gd name="T28" fmla="*/ 837 w 519"/>
                <a:gd name="T29" fmla="*/ 28 h 133"/>
                <a:gd name="T30" fmla="*/ 916 w 519"/>
                <a:gd name="T31" fmla="*/ 58 h 133"/>
                <a:gd name="T32" fmla="*/ 1005 w 519"/>
                <a:gd name="T33" fmla="*/ 91 h 133"/>
                <a:gd name="T34" fmla="*/ 1089 w 519"/>
                <a:gd name="T35" fmla="*/ 140 h 133"/>
                <a:gd name="T36" fmla="*/ 1166 w 519"/>
                <a:gd name="T37" fmla="*/ 191 h 133"/>
                <a:gd name="T38" fmla="*/ 1234 w 519"/>
                <a:gd name="T39" fmla="*/ 254 h 133"/>
                <a:gd name="T40" fmla="*/ 1318 w 519"/>
                <a:gd name="T41" fmla="*/ 338 h 133"/>
                <a:gd name="T42" fmla="*/ 1318 w 519"/>
                <a:gd name="T43" fmla="*/ 338 h 133"/>
                <a:gd name="T44" fmla="*/ 1219 w 519"/>
                <a:gd name="T45" fmla="*/ 269 h 133"/>
                <a:gd name="T46" fmla="*/ 1150 w 519"/>
                <a:gd name="T47" fmla="*/ 216 h 133"/>
                <a:gd name="T48" fmla="*/ 1061 w 519"/>
                <a:gd name="T49" fmla="*/ 163 h 133"/>
                <a:gd name="T50" fmla="*/ 972 w 519"/>
                <a:gd name="T51" fmla="*/ 125 h 133"/>
                <a:gd name="T52" fmla="*/ 891 w 519"/>
                <a:gd name="T53" fmla="*/ 89 h 133"/>
                <a:gd name="T54" fmla="*/ 794 w 519"/>
                <a:gd name="T55" fmla="*/ 61 h 133"/>
                <a:gd name="T56" fmla="*/ 715 w 519"/>
                <a:gd name="T57" fmla="*/ 48 h 133"/>
                <a:gd name="T58" fmla="*/ 634 w 519"/>
                <a:gd name="T59" fmla="*/ 46 h 133"/>
                <a:gd name="T60" fmla="*/ 545 w 519"/>
                <a:gd name="T61" fmla="*/ 53 h 133"/>
                <a:gd name="T62" fmla="*/ 453 w 519"/>
                <a:gd name="T63" fmla="*/ 74 h 133"/>
                <a:gd name="T64" fmla="*/ 364 w 519"/>
                <a:gd name="T65" fmla="*/ 97 h 133"/>
                <a:gd name="T66" fmla="*/ 285 w 519"/>
                <a:gd name="T67" fmla="*/ 125 h 133"/>
                <a:gd name="T68" fmla="*/ 181 w 519"/>
                <a:gd name="T69" fmla="*/ 175 h 133"/>
                <a:gd name="T70" fmla="*/ 84 w 519"/>
                <a:gd name="T71" fmla="*/ 236 h 133"/>
                <a:gd name="T72" fmla="*/ 46 w 519"/>
                <a:gd name="T73" fmla="*/ 262 h 1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9" h="133">
                  <a:moveTo>
                    <a:pt x="18" y="103"/>
                  </a:moveTo>
                  <a:lnTo>
                    <a:pt x="15" y="105"/>
                  </a:lnTo>
                  <a:lnTo>
                    <a:pt x="8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2" y="100"/>
                  </a:lnTo>
                  <a:lnTo>
                    <a:pt x="7" y="93"/>
                  </a:lnTo>
                  <a:lnTo>
                    <a:pt x="9" y="91"/>
                  </a:lnTo>
                  <a:lnTo>
                    <a:pt x="13" y="88"/>
                  </a:lnTo>
                  <a:lnTo>
                    <a:pt x="24" y="81"/>
                  </a:lnTo>
                  <a:lnTo>
                    <a:pt x="41" y="69"/>
                  </a:lnTo>
                  <a:lnTo>
                    <a:pt x="65" y="55"/>
                  </a:lnTo>
                  <a:lnTo>
                    <a:pt x="92" y="41"/>
                  </a:lnTo>
                  <a:lnTo>
                    <a:pt x="107" y="34"/>
                  </a:lnTo>
                  <a:lnTo>
                    <a:pt x="123" y="28"/>
                  </a:lnTo>
                  <a:lnTo>
                    <a:pt x="141" y="21"/>
                  </a:lnTo>
                  <a:lnTo>
                    <a:pt x="160" y="18"/>
                  </a:lnTo>
                  <a:lnTo>
                    <a:pt x="178" y="14"/>
                  </a:lnTo>
                  <a:lnTo>
                    <a:pt x="197" y="11"/>
                  </a:lnTo>
                  <a:lnTo>
                    <a:pt x="214" y="8"/>
                  </a:lnTo>
                  <a:lnTo>
                    <a:pt x="233" y="3"/>
                  </a:lnTo>
                  <a:lnTo>
                    <a:pt x="243" y="2"/>
                  </a:lnTo>
                  <a:lnTo>
                    <a:pt x="253" y="0"/>
                  </a:lnTo>
                  <a:lnTo>
                    <a:pt x="263" y="2"/>
                  </a:lnTo>
                  <a:lnTo>
                    <a:pt x="271" y="3"/>
                  </a:lnTo>
                  <a:lnTo>
                    <a:pt x="305" y="6"/>
                  </a:lnTo>
                  <a:lnTo>
                    <a:pt x="321" y="9"/>
                  </a:lnTo>
                  <a:lnTo>
                    <a:pt x="329" y="11"/>
                  </a:lnTo>
                  <a:lnTo>
                    <a:pt x="335" y="14"/>
                  </a:lnTo>
                  <a:lnTo>
                    <a:pt x="360" y="23"/>
                  </a:lnTo>
                  <a:lnTo>
                    <a:pt x="378" y="30"/>
                  </a:lnTo>
                  <a:lnTo>
                    <a:pt x="395" y="36"/>
                  </a:lnTo>
                  <a:lnTo>
                    <a:pt x="404" y="41"/>
                  </a:lnTo>
                  <a:lnTo>
                    <a:pt x="428" y="55"/>
                  </a:lnTo>
                  <a:lnTo>
                    <a:pt x="443" y="65"/>
                  </a:lnTo>
                  <a:lnTo>
                    <a:pt x="458" y="75"/>
                  </a:lnTo>
                  <a:lnTo>
                    <a:pt x="473" y="87"/>
                  </a:lnTo>
                  <a:lnTo>
                    <a:pt x="485" y="100"/>
                  </a:lnTo>
                  <a:lnTo>
                    <a:pt x="514" y="127"/>
                  </a:lnTo>
                  <a:lnTo>
                    <a:pt x="518" y="133"/>
                  </a:lnTo>
                  <a:lnTo>
                    <a:pt x="519" y="133"/>
                  </a:lnTo>
                  <a:lnTo>
                    <a:pt x="518" y="133"/>
                  </a:lnTo>
                  <a:lnTo>
                    <a:pt x="504" y="125"/>
                  </a:lnTo>
                  <a:lnTo>
                    <a:pt x="479" y="106"/>
                  </a:lnTo>
                  <a:lnTo>
                    <a:pt x="467" y="96"/>
                  </a:lnTo>
                  <a:lnTo>
                    <a:pt x="452" y="85"/>
                  </a:lnTo>
                  <a:lnTo>
                    <a:pt x="434" y="74"/>
                  </a:lnTo>
                  <a:lnTo>
                    <a:pt x="417" y="64"/>
                  </a:lnTo>
                  <a:lnTo>
                    <a:pt x="399" y="56"/>
                  </a:lnTo>
                  <a:lnTo>
                    <a:pt x="382" y="49"/>
                  </a:lnTo>
                  <a:lnTo>
                    <a:pt x="367" y="43"/>
                  </a:lnTo>
                  <a:lnTo>
                    <a:pt x="350" y="35"/>
                  </a:lnTo>
                  <a:lnTo>
                    <a:pt x="326" y="28"/>
                  </a:lnTo>
                  <a:lnTo>
                    <a:pt x="312" y="24"/>
                  </a:lnTo>
                  <a:lnTo>
                    <a:pt x="298" y="21"/>
                  </a:lnTo>
                  <a:lnTo>
                    <a:pt x="281" y="19"/>
                  </a:lnTo>
                  <a:lnTo>
                    <a:pt x="265" y="18"/>
                  </a:lnTo>
                  <a:lnTo>
                    <a:pt x="249" y="18"/>
                  </a:lnTo>
                  <a:lnTo>
                    <a:pt x="232" y="19"/>
                  </a:lnTo>
                  <a:lnTo>
                    <a:pt x="214" y="21"/>
                  </a:lnTo>
                  <a:lnTo>
                    <a:pt x="196" y="26"/>
                  </a:lnTo>
                  <a:lnTo>
                    <a:pt x="178" y="29"/>
                  </a:lnTo>
                  <a:lnTo>
                    <a:pt x="161" y="33"/>
                  </a:lnTo>
                  <a:lnTo>
                    <a:pt x="143" y="38"/>
                  </a:lnTo>
                  <a:lnTo>
                    <a:pt x="127" y="43"/>
                  </a:lnTo>
                  <a:lnTo>
                    <a:pt x="112" y="49"/>
                  </a:lnTo>
                  <a:lnTo>
                    <a:pt x="97" y="55"/>
                  </a:lnTo>
                  <a:lnTo>
                    <a:pt x="71" y="69"/>
                  </a:lnTo>
                  <a:lnTo>
                    <a:pt x="49" y="82"/>
                  </a:lnTo>
                  <a:lnTo>
                    <a:pt x="33" y="93"/>
                  </a:lnTo>
                  <a:lnTo>
                    <a:pt x="22" y="101"/>
                  </a:lnTo>
                  <a:lnTo>
                    <a:pt x="18" y="10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0" name="Freeform 2531"/>
            <p:cNvSpPr>
              <a:spLocks/>
            </p:cNvSpPr>
            <p:nvPr/>
          </p:nvSpPr>
          <p:spPr bwMode="auto">
            <a:xfrm>
              <a:off x="3504" y="1457"/>
              <a:ext cx="1342" cy="347"/>
            </a:xfrm>
            <a:custGeom>
              <a:avLst/>
              <a:gdLst>
                <a:gd name="T0" fmla="*/ 36 w 527"/>
                <a:gd name="T1" fmla="*/ 265 h 136"/>
                <a:gd name="T2" fmla="*/ 10 w 527"/>
                <a:gd name="T3" fmla="*/ 281 h 136"/>
                <a:gd name="T4" fmla="*/ 0 w 527"/>
                <a:gd name="T5" fmla="*/ 276 h 136"/>
                <a:gd name="T6" fmla="*/ 8 w 527"/>
                <a:gd name="T7" fmla="*/ 242 h 136"/>
                <a:gd name="T8" fmla="*/ 15 w 527"/>
                <a:gd name="T9" fmla="*/ 230 h 136"/>
                <a:gd name="T10" fmla="*/ 51 w 527"/>
                <a:gd name="T11" fmla="*/ 214 h 136"/>
                <a:gd name="T12" fmla="*/ 74 w 527"/>
                <a:gd name="T13" fmla="*/ 214 h 136"/>
                <a:gd name="T14" fmla="*/ 115 w 527"/>
                <a:gd name="T15" fmla="*/ 202 h 136"/>
                <a:gd name="T16" fmla="*/ 206 w 527"/>
                <a:gd name="T17" fmla="*/ 151 h 136"/>
                <a:gd name="T18" fmla="*/ 326 w 527"/>
                <a:gd name="T19" fmla="*/ 94 h 136"/>
                <a:gd name="T20" fmla="*/ 507 w 527"/>
                <a:gd name="T21" fmla="*/ 26 h 136"/>
                <a:gd name="T22" fmla="*/ 555 w 527"/>
                <a:gd name="T23" fmla="*/ 8 h 136"/>
                <a:gd name="T24" fmla="*/ 657 w 527"/>
                <a:gd name="T25" fmla="*/ 0 h 136"/>
                <a:gd name="T26" fmla="*/ 792 w 527"/>
                <a:gd name="T27" fmla="*/ 8 h 136"/>
                <a:gd name="T28" fmla="*/ 871 w 527"/>
                <a:gd name="T29" fmla="*/ 20 h 136"/>
                <a:gd name="T30" fmla="*/ 937 w 527"/>
                <a:gd name="T31" fmla="*/ 43 h 136"/>
                <a:gd name="T32" fmla="*/ 985 w 527"/>
                <a:gd name="T33" fmla="*/ 66 h 136"/>
                <a:gd name="T34" fmla="*/ 1021 w 527"/>
                <a:gd name="T35" fmla="*/ 87 h 136"/>
                <a:gd name="T36" fmla="*/ 1108 w 527"/>
                <a:gd name="T37" fmla="*/ 143 h 136"/>
                <a:gd name="T38" fmla="*/ 1222 w 527"/>
                <a:gd name="T39" fmla="*/ 225 h 136"/>
                <a:gd name="T40" fmla="*/ 1329 w 527"/>
                <a:gd name="T41" fmla="*/ 329 h 136"/>
                <a:gd name="T42" fmla="*/ 1342 w 527"/>
                <a:gd name="T43" fmla="*/ 347 h 136"/>
                <a:gd name="T44" fmla="*/ 1304 w 527"/>
                <a:gd name="T45" fmla="*/ 321 h 136"/>
                <a:gd name="T46" fmla="*/ 1243 w 527"/>
                <a:gd name="T47" fmla="*/ 268 h 136"/>
                <a:gd name="T48" fmla="*/ 1210 w 527"/>
                <a:gd name="T49" fmla="*/ 247 h 136"/>
                <a:gd name="T50" fmla="*/ 991 w 527"/>
                <a:gd name="T51" fmla="*/ 117 h 136"/>
                <a:gd name="T52" fmla="*/ 952 w 527"/>
                <a:gd name="T53" fmla="*/ 94 h 136"/>
                <a:gd name="T54" fmla="*/ 909 w 527"/>
                <a:gd name="T55" fmla="*/ 71 h 136"/>
                <a:gd name="T56" fmla="*/ 853 w 527"/>
                <a:gd name="T57" fmla="*/ 56 h 136"/>
                <a:gd name="T58" fmla="*/ 690 w 527"/>
                <a:gd name="T59" fmla="*/ 41 h 136"/>
                <a:gd name="T60" fmla="*/ 601 w 527"/>
                <a:gd name="T61" fmla="*/ 41 h 136"/>
                <a:gd name="T62" fmla="*/ 514 w 527"/>
                <a:gd name="T63" fmla="*/ 61 h 136"/>
                <a:gd name="T64" fmla="*/ 336 w 527"/>
                <a:gd name="T65" fmla="*/ 133 h 136"/>
                <a:gd name="T66" fmla="*/ 222 w 527"/>
                <a:gd name="T67" fmla="*/ 186 h 136"/>
                <a:gd name="T68" fmla="*/ 130 w 527"/>
                <a:gd name="T69" fmla="*/ 237 h 136"/>
                <a:gd name="T70" fmla="*/ 71 w 527"/>
                <a:gd name="T71" fmla="*/ 255 h 136"/>
                <a:gd name="T72" fmla="*/ 48 w 527"/>
                <a:gd name="T73" fmla="*/ 255 h 1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7" h="136">
                  <a:moveTo>
                    <a:pt x="16" y="103"/>
                  </a:moveTo>
                  <a:lnTo>
                    <a:pt x="14" y="104"/>
                  </a:lnTo>
                  <a:lnTo>
                    <a:pt x="9" y="108"/>
                  </a:lnTo>
                  <a:lnTo>
                    <a:pt x="4" y="110"/>
                  </a:lnTo>
                  <a:lnTo>
                    <a:pt x="1" y="110"/>
                  </a:lnTo>
                  <a:lnTo>
                    <a:pt x="0" y="108"/>
                  </a:lnTo>
                  <a:lnTo>
                    <a:pt x="1" y="103"/>
                  </a:lnTo>
                  <a:lnTo>
                    <a:pt x="3" y="95"/>
                  </a:lnTo>
                  <a:lnTo>
                    <a:pt x="5" y="92"/>
                  </a:lnTo>
                  <a:lnTo>
                    <a:pt x="6" y="90"/>
                  </a:lnTo>
                  <a:lnTo>
                    <a:pt x="11" y="87"/>
                  </a:lnTo>
                  <a:lnTo>
                    <a:pt x="20" y="84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3"/>
                  </a:lnTo>
                  <a:lnTo>
                    <a:pt x="45" y="79"/>
                  </a:lnTo>
                  <a:lnTo>
                    <a:pt x="67" y="67"/>
                  </a:lnTo>
                  <a:lnTo>
                    <a:pt x="81" y="59"/>
                  </a:lnTo>
                  <a:lnTo>
                    <a:pt x="96" y="52"/>
                  </a:lnTo>
                  <a:lnTo>
                    <a:pt x="128" y="37"/>
                  </a:lnTo>
                  <a:lnTo>
                    <a:pt x="163" y="23"/>
                  </a:lnTo>
                  <a:lnTo>
                    <a:pt x="199" y="10"/>
                  </a:lnTo>
                  <a:lnTo>
                    <a:pt x="208" y="6"/>
                  </a:lnTo>
                  <a:lnTo>
                    <a:pt x="218" y="3"/>
                  </a:lnTo>
                  <a:lnTo>
                    <a:pt x="238" y="0"/>
                  </a:lnTo>
                  <a:lnTo>
                    <a:pt x="258" y="0"/>
                  </a:lnTo>
                  <a:lnTo>
                    <a:pt x="276" y="1"/>
                  </a:lnTo>
                  <a:lnTo>
                    <a:pt x="311" y="3"/>
                  </a:lnTo>
                  <a:lnTo>
                    <a:pt x="327" y="5"/>
                  </a:lnTo>
                  <a:lnTo>
                    <a:pt x="342" y="8"/>
                  </a:lnTo>
                  <a:lnTo>
                    <a:pt x="356" y="12"/>
                  </a:lnTo>
                  <a:lnTo>
                    <a:pt x="368" y="17"/>
                  </a:lnTo>
                  <a:lnTo>
                    <a:pt x="378" y="21"/>
                  </a:lnTo>
                  <a:lnTo>
                    <a:pt x="387" y="26"/>
                  </a:lnTo>
                  <a:lnTo>
                    <a:pt x="398" y="33"/>
                  </a:lnTo>
                  <a:lnTo>
                    <a:pt x="401" y="34"/>
                  </a:lnTo>
                  <a:lnTo>
                    <a:pt x="402" y="34"/>
                  </a:lnTo>
                  <a:lnTo>
                    <a:pt x="435" y="56"/>
                  </a:lnTo>
                  <a:lnTo>
                    <a:pt x="465" y="77"/>
                  </a:lnTo>
                  <a:lnTo>
                    <a:pt x="480" y="88"/>
                  </a:lnTo>
                  <a:lnTo>
                    <a:pt x="495" y="100"/>
                  </a:lnTo>
                  <a:lnTo>
                    <a:pt x="522" y="129"/>
                  </a:lnTo>
                  <a:lnTo>
                    <a:pt x="527" y="135"/>
                  </a:lnTo>
                  <a:lnTo>
                    <a:pt x="527" y="136"/>
                  </a:lnTo>
                  <a:lnTo>
                    <a:pt x="526" y="136"/>
                  </a:lnTo>
                  <a:lnTo>
                    <a:pt x="512" y="126"/>
                  </a:lnTo>
                  <a:lnTo>
                    <a:pt x="488" y="107"/>
                  </a:lnTo>
                  <a:lnTo>
                    <a:pt x="488" y="105"/>
                  </a:lnTo>
                  <a:lnTo>
                    <a:pt x="485" y="103"/>
                  </a:lnTo>
                  <a:lnTo>
                    <a:pt x="475" y="97"/>
                  </a:lnTo>
                  <a:lnTo>
                    <a:pt x="442" y="75"/>
                  </a:lnTo>
                  <a:lnTo>
                    <a:pt x="389" y="46"/>
                  </a:lnTo>
                  <a:lnTo>
                    <a:pt x="386" y="43"/>
                  </a:lnTo>
                  <a:lnTo>
                    <a:pt x="374" y="37"/>
                  </a:lnTo>
                  <a:lnTo>
                    <a:pt x="367" y="32"/>
                  </a:lnTo>
                  <a:lnTo>
                    <a:pt x="357" y="28"/>
                  </a:lnTo>
                  <a:lnTo>
                    <a:pt x="346" y="24"/>
                  </a:lnTo>
                  <a:lnTo>
                    <a:pt x="335" y="22"/>
                  </a:lnTo>
                  <a:lnTo>
                    <a:pt x="305" y="18"/>
                  </a:lnTo>
                  <a:lnTo>
                    <a:pt x="271" y="16"/>
                  </a:lnTo>
                  <a:lnTo>
                    <a:pt x="254" y="15"/>
                  </a:lnTo>
                  <a:lnTo>
                    <a:pt x="236" y="16"/>
                  </a:lnTo>
                  <a:lnTo>
                    <a:pt x="219" y="18"/>
                  </a:lnTo>
                  <a:lnTo>
                    <a:pt x="202" y="24"/>
                  </a:lnTo>
                  <a:lnTo>
                    <a:pt x="167" y="38"/>
                  </a:lnTo>
                  <a:lnTo>
                    <a:pt x="132" y="52"/>
                  </a:lnTo>
                  <a:lnTo>
                    <a:pt x="102" y="65"/>
                  </a:lnTo>
                  <a:lnTo>
                    <a:pt x="87" y="73"/>
                  </a:lnTo>
                  <a:lnTo>
                    <a:pt x="75" y="80"/>
                  </a:lnTo>
                  <a:lnTo>
                    <a:pt x="51" y="93"/>
                  </a:lnTo>
                  <a:lnTo>
                    <a:pt x="40" y="98"/>
                  </a:lnTo>
                  <a:lnTo>
                    <a:pt x="28" y="10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6" y="10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1" name="Freeform 2532"/>
            <p:cNvSpPr>
              <a:spLocks/>
            </p:cNvSpPr>
            <p:nvPr/>
          </p:nvSpPr>
          <p:spPr bwMode="auto">
            <a:xfrm>
              <a:off x="3499" y="1516"/>
              <a:ext cx="1268" cy="298"/>
            </a:xfrm>
            <a:custGeom>
              <a:avLst/>
              <a:gdLst>
                <a:gd name="T0" fmla="*/ 33 w 498"/>
                <a:gd name="T1" fmla="*/ 293 h 117"/>
                <a:gd name="T2" fmla="*/ 8 w 498"/>
                <a:gd name="T3" fmla="*/ 298 h 117"/>
                <a:gd name="T4" fmla="*/ 0 w 498"/>
                <a:gd name="T5" fmla="*/ 295 h 117"/>
                <a:gd name="T6" fmla="*/ 3 w 498"/>
                <a:gd name="T7" fmla="*/ 280 h 117"/>
                <a:gd name="T8" fmla="*/ 18 w 498"/>
                <a:gd name="T9" fmla="*/ 257 h 117"/>
                <a:gd name="T10" fmla="*/ 94 w 498"/>
                <a:gd name="T11" fmla="*/ 204 h 117"/>
                <a:gd name="T12" fmla="*/ 214 w 498"/>
                <a:gd name="T13" fmla="*/ 132 h 117"/>
                <a:gd name="T14" fmla="*/ 369 w 498"/>
                <a:gd name="T15" fmla="*/ 64 h 117"/>
                <a:gd name="T16" fmla="*/ 458 w 498"/>
                <a:gd name="T17" fmla="*/ 36 h 117"/>
                <a:gd name="T18" fmla="*/ 550 w 498"/>
                <a:gd name="T19" fmla="*/ 10 h 117"/>
                <a:gd name="T20" fmla="*/ 637 w 498"/>
                <a:gd name="T21" fmla="*/ 0 h 117"/>
                <a:gd name="T22" fmla="*/ 718 w 498"/>
                <a:gd name="T23" fmla="*/ 3 h 117"/>
                <a:gd name="T24" fmla="*/ 794 w 498"/>
                <a:gd name="T25" fmla="*/ 13 h 117"/>
                <a:gd name="T26" fmla="*/ 901 w 498"/>
                <a:gd name="T27" fmla="*/ 41 h 117"/>
                <a:gd name="T28" fmla="*/ 940 w 498"/>
                <a:gd name="T29" fmla="*/ 59 h 117"/>
                <a:gd name="T30" fmla="*/ 1059 w 498"/>
                <a:gd name="T31" fmla="*/ 107 h 117"/>
                <a:gd name="T32" fmla="*/ 1143 w 498"/>
                <a:gd name="T33" fmla="*/ 153 h 117"/>
                <a:gd name="T34" fmla="*/ 1255 w 498"/>
                <a:gd name="T35" fmla="*/ 229 h 117"/>
                <a:gd name="T36" fmla="*/ 1268 w 498"/>
                <a:gd name="T37" fmla="*/ 245 h 117"/>
                <a:gd name="T38" fmla="*/ 1230 w 498"/>
                <a:gd name="T39" fmla="*/ 224 h 117"/>
                <a:gd name="T40" fmla="*/ 1133 w 498"/>
                <a:gd name="T41" fmla="*/ 176 h 117"/>
                <a:gd name="T42" fmla="*/ 1046 w 498"/>
                <a:gd name="T43" fmla="*/ 140 h 117"/>
                <a:gd name="T44" fmla="*/ 952 w 498"/>
                <a:gd name="T45" fmla="*/ 104 h 117"/>
                <a:gd name="T46" fmla="*/ 876 w 498"/>
                <a:gd name="T47" fmla="*/ 71 h 117"/>
                <a:gd name="T48" fmla="*/ 838 w 498"/>
                <a:gd name="T49" fmla="*/ 59 h 117"/>
                <a:gd name="T50" fmla="*/ 774 w 498"/>
                <a:gd name="T51" fmla="*/ 51 h 117"/>
                <a:gd name="T52" fmla="*/ 705 w 498"/>
                <a:gd name="T53" fmla="*/ 41 h 117"/>
                <a:gd name="T54" fmla="*/ 629 w 498"/>
                <a:gd name="T55" fmla="*/ 41 h 117"/>
                <a:gd name="T56" fmla="*/ 547 w 498"/>
                <a:gd name="T57" fmla="*/ 51 h 117"/>
                <a:gd name="T58" fmla="*/ 463 w 498"/>
                <a:gd name="T59" fmla="*/ 74 h 117"/>
                <a:gd name="T60" fmla="*/ 379 w 498"/>
                <a:gd name="T61" fmla="*/ 102 h 117"/>
                <a:gd name="T62" fmla="*/ 232 w 498"/>
                <a:gd name="T63" fmla="*/ 168 h 117"/>
                <a:gd name="T64" fmla="*/ 117 w 498"/>
                <a:gd name="T65" fmla="*/ 234 h 117"/>
                <a:gd name="T66" fmla="*/ 41 w 498"/>
                <a:gd name="T67" fmla="*/ 288 h 1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8" h="117">
                  <a:moveTo>
                    <a:pt x="16" y="113"/>
                  </a:moveTo>
                  <a:lnTo>
                    <a:pt x="13" y="115"/>
                  </a:lnTo>
                  <a:lnTo>
                    <a:pt x="7" y="117"/>
                  </a:lnTo>
                  <a:lnTo>
                    <a:pt x="3" y="117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10"/>
                  </a:lnTo>
                  <a:lnTo>
                    <a:pt x="5" y="103"/>
                  </a:lnTo>
                  <a:lnTo>
                    <a:pt x="7" y="101"/>
                  </a:lnTo>
                  <a:lnTo>
                    <a:pt x="21" y="91"/>
                  </a:lnTo>
                  <a:lnTo>
                    <a:pt x="37" y="80"/>
                  </a:lnTo>
                  <a:lnTo>
                    <a:pt x="59" y="66"/>
                  </a:lnTo>
                  <a:lnTo>
                    <a:pt x="84" y="52"/>
                  </a:lnTo>
                  <a:lnTo>
                    <a:pt x="114" y="38"/>
                  </a:lnTo>
                  <a:lnTo>
                    <a:pt x="145" y="25"/>
                  </a:lnTo>
                  <a:lnTo>
                    <a:pt x="163" y="19"/>
                  </a:lnTo>
                  <a:lnTo>
                    <a:pt x="180" y="14"/>
                  </a:lnTo>
                  <a:lnTo>
                    <a:pt x="197" y="8"/>
                  </a:lnTo>
                  <a:lnTo>
                    <a:pt x="216" y="4"/>
                  </a:lnTo>
                  <a:lnTo>
                    <a:pt x="233" y="1"/>
                  </a:lnTo>
                  <a:lnTo>
                    <a:pt x="250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2" y="5"/>
                  </a:lnTo>
                  <a:lnTo>
                    <a:pt x="335" y="10"/>
                  </a:lnTo>
                  <a:lnTo>
                    <a:pt x="354" y="16"/>
                  </a:lnTo>
                  <a:lnTo>
                    <a:pt x="366" y="20"/>
                  </a:lnTo>
                  <a:lnTo>
                    <a:pt x="369" y="23"/>
                  </a:lnTo>
                  <a:lnTo>
                    <a:pt x="401" y="38"/>
                  </a:lnTo>
                  <a:lnTo>
                    <a:pt x="416" y="42"/>
                  </a:lnTo>
                  <a:lnTo>
                    <a:pt x="432" y="50"/>
                  </a:lnTo>
                  <a:lnTo>
                    <a:pt x="449" y="60"/>
                  </a:lnTo>
                  <a:lnTo>
                    <a:pt x="463" y="69"/>
                  </a:lnTo>
                  <a:lnTo>
                    <a:pt x="493" y="90"/>
                  </a:lnTo>
                  <a:lnTo>
                    <a:pt x="498" y="95"/>
                  </a:lnTo>
                  <a:lnTo>
                    <a:pt x="498" y="96"/>
                  </a:lnTo>
                  <a:lnTo>
                    <a:pt x="497" y="96"/>
                  </a:lnTo>
                  <a:lnTo>
                    <a:pt x="483" y="88"/>
                  </a:lnTo>
                  <a:lnTo>
                    <a:pt x="457" y="75"/>
                  </a:lnTo>
                  <a:lnTo>
                    <a:pt x="445" y="69"/>
                  </a:lnTo>
                  <a:lnTo>
                    <a:pt x="429" y="61"/>
                  </a:lnTo>
                  <a:lnTo>
                    <a:pt x="411" y="55"/>
                  </a:lnTo>
                  <a:lnTo>
                    <a:pt x="391" y="47"/>
                  </a:lnTo>
                  <a:lnTo>
                    <a:pt x="374" y="41"/>
                  </a:lnTo>
                  <a:lnTo>
                    <a:pt x="358" y="34"/>
                  </a:lnTo>
                  <a:lnTo>
                    <a:pt x="344" y="28"/>
                  </a:lnTo>
                  <a:lnTo>
                    <a:pt x="337" y="25"/>
                  </a:lnTo>
                  <a:lnTo>
                    <a:pt x="329" y="23"/>
                  </a:lnTo>
                  <a:lnTo>
                    <a:pt x="317" y="21"/>
                  </a:lnTo>
                  <a:lnTo>
                    <a:pt x="304" y="20"/>
                  </a:lnTo>
                  <a:lnTo>
                    <a:pt x="292" y="18"/>
                  </a:lnTo>
                  <a:lnTo>
                    <a:pt x="277" y="16"/>
                  </a:lnTo>
                  <a:lnTo>
                    <a:pt x="262" y="15"/>
                  </a:lnTo>
                  <a:lnTo>
                    <a:pt x="247" y="16"/>
                  </a:lnTo>
                  <a:lnTo>
                    <a:pt x="231" y="18"/>
                  </a:lnTo>
                  <a:lnTo>
                    <a:pt x="215" y="20"/>
                  </a:lnTo>
                  <a:lnTo>
                    <a:pt x="199" y="24"/>
                  </a:lnTo>
                  <a:lnTo>
                    <a:pt x="182" y="29"/>
                  </a:lnTo>
                  <a:lnTo>
                    <a:pt x="165" y="34"/>
                  </a:lnTo>
                  <a:lnTo>
                    <a:pt x="149" y="40"/>
                  </a:lnTo>
                  <a:lnTo>
                    <a:pt x="118" y="52"/>
                  </a:lnTo>
                  <a:lnTo>
                    <a:pt x="91" y="66"/>
                  </a:lnTo>
                  <a:lnTo>
                    <a:pt x="66" y="80"/>
                  </a:lnTo>
                  <a:lnTo>
                    <a:pt x="46" y="92"/>
                  </a:lnTo>
                  <a:lnTo>
                    <a:pt x="31" y="103"/>
                  </a:lnTo>
                  <a:lnTo>
                    <a:pt x="16" y="11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2" name="Freeform 2533"/>
            <p:cNvSpPr>
              <a:spLocks/>
            </p:cNvSpPr>
            <p:nvPr/>
          </p:nvSpPr>
          <p:spPr bwMode="auto">
            <a:xfrm>
              <a:off x="3489" y="1580"/>
              <a:ext cx="720" cy="310"/>
            </a:xfrm>
            <a:custGeom>
              <a:avLst/>
              <a:gdLst>
                <a:gd name="T0" fmla="*/ 28 w 283"/>
                <a:gd name="T1" fmla="*/ 307 h 122"/>
                <a:gd name="T2" fmla="*/ 25 w 283"/>
                <a:gd name="T3" fmla="*/ 310 h 122"/>
                <a:gd name="T4" fmla="*/ 13 w 283"/>
                <a:gd name="T5" fmla="*/ 307 h 122"/>
                <a:gd name="T6" fmla="*/ 3 w 283"/>
                <a:gd name="T7" fmla="*/ 302 h 122"/>
                <a:gd name="T8" fmla="*/ 0 w 283"/>
                <a:gd name="T9" fmla="*/ 300 h 122"/>
                <a:gd name="T10" fmla="*/ 0 w 283"/>
                <a:gd name="T11" fmla="*/ 295 h 122"/>
                <a:gd name="T12" fmla="*/ 0 w 283"/>
                <a:gd name="T13" fmla="*/ 287 h 122"/>
                <a:gd name="T14" fmla="*/ 8 w 283"/>
                <a:gd name="T15" fmla="*/ 274 h 122"/>
                <a:gd name="T16" fmla="*/ 10 w 283"/>
                <a:gd name="T17" fmla="*/ 272 h 122"/>
                <a:gd name="T18" fmla="*/ 31 w 283"/>
                <a:gd name="T19" fmla="*/ 262 h 122"/>
                <a:gd name="T20" fmla="*/ 89 w 283"/>
                <a:gd name="T21" fmla="*/ 231 h 122"/>
                <a:gd name="T22" fmla="*/ 252 w 283"/>
                <a:gd name="T23" fmla="*/ 137 h 122"/>
                <a:gd name="T24" fmla="*/ 341 w 283"/>
                <a:gd name="T25" fmla="*/ 86 h 122"/>
                <a:gd name="T26" fmla="*/ 417 w 283"/>
                <a:gd name="T27" fmla="*/ 41 h 122"/>
                <a:gd name="T28" fmla="*/ 473 w 283"/>
                <a:gd name="T29" fmla="*/ 15 h 122"/>
                <a:gd name="T30" fmla="*/ 494 w 283"/>
                <a:gd name="T31" fmla="*/ 10 h 122"/>
                <a:gd name="T32" fmla="*/ 499 w 283"/>
                <a:gd name="T33" fmla="*/ 10 h 122"/>
                <a:gd name="T34" fmla="*/ 504 w 283"/>
                <a:gd name="T35" fmla="*/ 10 h 122"/>
                <a:gd name="T36" fmla="*/ 519 w 283"/>
                <a:gd name="T37" fmla="*/ 8 h 122"/>
                <a:gd name="T38" fmla="*/ 557 w 283"/>
                <a:gd name="T39" fmla="*/ 3 h 122"/>
                <a:gd name="T40" fmla="*/ 608 w 283"/>
                <a:gd name="T41" fmla="*/ 0 h 122"/>
                <a:gd name="T42" fmla="*/ 659 w 283"/>
                <a:gd name="T43" fmla="*/ 3 h 122"/>
                <a:gd name="T44" fmla="*/ 712 w 283"/>
                <a:gd name="T45" fmla="*/ 8 h 122"/>
                <a:gd name="T46" fmla="*/ 720 w 283"/>
                <a:gd name="T47" fmla="*/ 10 h 122"/>
                <a:gd name="T48" fmla="*/ 720 w 283"/>
                <a:gd name="T49" fmla="*/ 13 h 122"/>
                <a:gd name="T50" fmla="*/ 700 w 283"/>
                <a:gd name="T51" fmla="*/ 20 h 122"/>
                <a:gd name="T52" fmla="*/ 654 w 283"/>
                <a:gd name="T53" fmla="*/ 25 h 122"/>
                <a:gd name="T54" fmla="*/ 583 w 283"/>
                <a:gd name="T55" fmla="*/ 36 h 122"/>
                <a:gd name="T56" fmla="*/ 529 w 283"/>
                <a:gd name="T57" fmla="*/ 43 h 122"/>
                <a:gd name="T58" fmla="*/ 511 w 283"/>
                <a:gd name="T59" fmla="*/ 48 h 122"/>
                <a:gd name="T60" fmla="*/ 506 w 283"/>
                <a:gd name="T61" fmla="*/ 51 h 122"/>
                <a:gd name="T62" fmla="*/ 504 w 283"/>
                <a:gd name="T63" fmla="*/ 48 h 122"/>
                <a:gd name="T64" fmla="*/ 499 w 283"/>
                <a:gd name="T65" fmla="*/ 51 h 122"/>
                <a:gd name="T66" fmla="*/ 483 w 283"/>
                <a:gd name="T67" fmla="*/ 53 h 122"/>
                <a:gd name="T68" fmla="*/ 430 w 283"/>
                <a:gd name="T69" fmla="*/ 79 h 122"/>
                <a:gd name="T70" fmla="*/ 354 w 283"/>
                <a:gd name="T71" fmla="*/ 119 h 122"/>
                <a:gd name="T72" fmla="*/ 270 w 283"/>
                <a:gd name="T73" fmla="*/ 170 h 122"/>
                <a:gd name="T74" fmla="*/ 107 w 283"/>
                <a:gd name="T75" fmla="*/ 264 h 122"/>
                <a:gd name="T76" fmla="*/ 51 w 283"/>
                <a:gd name="T77" fmla="*/ 297 h 122"/>
                <a:gd name="T78" fmla="*/ 28 w 283"/>
                <a:gd name="T79" fmla="*/ 307 h 1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83" h="122">
                  <a:moveTo>
                    <a:pt x="11" y="121"/>
                  </a:moveTo>
                  <a:lnTo>
                    <a:pt x="10" y="122"/>
                  </a:lnTo>
                  <a:lnTo>
                    <a:pt x="5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3" y="108"/>
                  </a:lnTo>
                  <a:lnTo>
                    <a:pt x="4" y="107"/>
                  </a:lnTo>
                  <a:lnTo>
                    <a:pt x="12" y="103"/>
                  </a:lnTo>
                  <a:lnTo>
                    <a:pt x="35" y="91"/>
                  </a:lnTo>
                  <a:lnTo>
                    <a:pt x="99" y="54"/>
                  </a:lnTo>
                  <a:lnTo>
                    <a:pt x="134" y="34"/>
                  </a:lnTo>
                  <a:lnTo>
                    <a:pt x="164" y="16"/>
                  </a:lnTo>
                  <a:lnTo>
                    <a:pt x="186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204" y="3"/>
                  </a:lnTo>
                  <a:lnTo>
                    <a:pt x="219" y="1"/>
                  </a:lnTo>
                  <a:lnTo>
                    <a:pt x="239" y="0"/>
                  </a:lnTo>
                  <a:lnTo>
                    <a:pt x="259" y="1"/>
                  </a:lnTo>
                  <a:lnTo>
                    <a:pt x="280" y="3"/>
                  </a:lnTo>
                  <a:lnTo>
                    <a:pt x="283" y="4"/>
                  </a:lnTo>
                  <a:lnTo>
                    <a:pt x="283" y="5"/>
                  </a:lnTo>
                  <a:lnTo>
                    <a:pt x="275" y="8"/>
                  </a:lnTo>
                  <a:lnTo>
                    <a:pt x="257" y="10"/>
                  </a:lnTo>
                  <a:lnTo>
                    <a:pt x="229" y="14"/>
                  </a:lnTo>
                  <a:lnTo>
                    <a:pt x="208" y="17"/>
                  </a:lnTo>
                  <a:lnTo>
                    <a:pt x="201" y="19"/>
                  </a:lnTo>
                  <a:lnTo>
                    <a:pt x="199" y="20"/>
                  </a:lnTo>
                  <a:lnTo>
                    <a:pt x="198" y="19"/>
                  </a:lnTo>
                  <a:lnTo>
                    <a:pt x="196" y="20"/>
                  </a:lnTo>
                  <a:lnTo>
                    <a:pt x="190" y="21"/>
                  </a:lnTo>
                  <a:lnTo>
                    <a:pt x="169" y="31"/>
                  </a:lnTo>
                  <a:lnTo>
                    <a:pt x="139" y="47"/>
                  </a:lnTo>
                  <a:lnTo>
                    <a:pt x="106" y="67"/>
                  </a:lnTo>
                  <a:lnTo>
                    <a:pt x="42" y="104"/>
                  </a:lnTo>
                  <a:lnTo>
                    <a:pt x="20" y="117"/>
                  </a:lnTo>
                  <a:lnTo>
                    <a:pt x="11" y="121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3" name="Freeform 2534"/>
            <p:cNvSpPr>
              <a:spLocks/>
            </p:cNvSpPr>
            <p:nvPr/>
          </p:nvSpPr>
          <p:spPr bwMode="auto">
            <a:xfrm>
              <a:off x="3491" y="1595"/>
              <a:ext cx="1362" cy="364"/>
            </a:xfrm>
            <a:custGeom>
              <a:avLst/>
              <a:gdLst>
                <a:gd name="T0" fmla="*/ 1349 w 535"/>
                <a:gd name="T1" fmla="*/ 280 h 143"/>
                <a:gd name="T2" fmla="*/ 1362 w 535"/>
                <a:gd name="T3" fmla="*/ 305 h 143"/>
                <a:gd name="T4" fmla="*/ 1362 w 535"/>
                <a:gd name="T5" fmla="*/ 318 h 143"/>
                <a:gd name="T6" fmla="*/ 1342 w 535"/>
                <a:gd name="T7" fmla="*/ 313 h 143"/>
                <a:gd name="T8" fmla="*/ 1316 w 535"/>
                <a:gd name="T9" fmla="*/ 300 h 143"/>
                <a:gd name="T10" fmla="*/ 1237 w 535"/>
                <a:gd name="T11" fmla="*/ 232 h 143"/>
                <a:gd name="T12" fmla="*/ 1118 w 535"/>
                <a:gd name="T13" fmla="*/ 145 h 143"/>
                <a:gd name="T14" fmla="*/ 1041 w 535"/>
                <a:gd name="T15" fmla="*/ 104 h 143"/>
                <a:gd name="T16" fmla="*/ 952 w 535"/>
                <a:gd name="T17" fmla="*/ 66 h 143"/>
                <a:gd name="T18" fmla="*/ 860 w 535"/>
                <a:gd name="T19" fmla="*/ 38 h 143"/>
                <a:gd name="T20" fmla="*/ 817 w 535"/>
                <a:gd name="T21" fmla="*/ 41 h 143"/>
                <a:gd name="T22" fmla="*/ 741 w 535"/>
                <a:gd name="T23" fmla="*/ 53 h 143"/>
                <a:gd name="T24" fmla="*/ 670 w 535"/>
                <a:gd name="T25" fmla="*/ 53 h 143"/>
                <a:gd name="T26" fmla="*/ 583 w 535"/>
                <a:gd name="T27" fmla="*/ 61 h 143"/>
                <a:gd name="T28" fmla="*/ 509 w 535"/>
                <a:gd name="T29" fmla="*/ 84 h 143"/>
                <a:gd name="T30" fmla="*/ 400 w 535"/>
                <a:gd name="T31" fmla="*/ 130 h 143"/>
                <a:gd name="T32" fmla="*/ 270 w 535"/>
                <a:gd name="T33" fmla="*/ 201 h 143"/>
                <a:gd name="T34" fmla="*/ 102 w 535"/>
                <a:gd name="T35" fmla="*/ 293 h 143"/>
                <a:gd name="T36" fmla="*/ 5 w 535"/>
                <a:gd name="T37" fmla="*/ 364 h 143"/>
                <a:gd name="T38" fmla="*/ 0 w 535"/>
                <a:gd name="T39" fmla="*/ 361 h 143"/>
                <a:gd name="T40" fmla="*/ 92 w 535"/>
                <a:gd name="T41" fmla="*/ 272 h 143"/>
                <a:gd name="T42" fmla="*/ 99 w 535"/>
                <a:gd name="T43" fmla="*/ 262 h 143"/>
                <a:gd name="T44" fmla="*/ 219 w 535"/>
                <a:gd name="T45" fmla="*/ 191 h 143"/>
                <a:gd name="T46" fmla="*/ 397 w 535"/>
                <a:gd name="T47" fmla="*/ 89 h 143"/>
                <a:gd name="T48" fmla="*/ 507 w 535"/>
                <a:gd name="T49" fmla="*/ 41 h 143"/>
                <a:gd name="T50" fmla="*/ 586 w 535"/>
                <a:gd name="T51" fmla="*/ 20 h 143"/>
                <a:gd name="T52" fmla="*/ 677 w 535"/>
                <a:gd name="T53" fmla="*/ 13 h 143"/>
                <a:gd name="T54" fmla="*/ 748 w 535"/>
                <a:gd name="T55" fmla="*/ 13 h 143"/>
                <a:gd name="T56" fmla="*/ 794 w 535"/>
                <a:gd name="T57" fmla="*/ 5 h 143"/>
                <a:gd name="T58" fmla="*/ 845 w 535"/>
                <a:gd name="T59" fmla="*/ 0 h 143"/>
                <a:gd name="T60" fmla="*/ 924 w 535"/>
                <a:gd name="T61" fmla="*/ 18 h 143"/>
                <a:gd name="T62" fmla="*/ 1021 w 535"/>
                <a:gd name="T63" fmla="*/ 51 h 143"/>
                <a:gd name="T64" fmla="*/ 1102 w 535"/>
                <a:gd name="T65" fmla="*/ 92 h 143"/>
                <a:gd name="T66" fmla="*/ 1209 w 535"/>
                <a:gd name="T67" fmla="*/ 163 h 143"/>
                <a:gd name="T68" fmla="*/ 1309 w 535"/>
                <a:gd name="T69" fmla="*/ 239 h 14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5" h="143">
                  <a:moveTo>
                    <a:pt x="527" y="107"/>
                  </a:moveTo>
                  <a:lnTo>
                    <a:pt x="530" y="110"/>
                  </a:lnTo>
                  <a:lnTo>
                    <a:pt x="534" y="116"/>
                  </a:lnTo>
                  <a:lnTo>
                    <a:pt x="535" y="120"/>
                  </a:lnTo>
                  <a:lnTo>
                    <a:pt x="535" y="122"/>
                  </a:lnTo>
                  <a:lnTo>
                    <a:pt x="535" y="125"/>
                  </a:lnTo>
                  <a:lnTo>
                    <a:pt x="532" y="125"/>
                  </a:lnTo>
                  <a:lnTo>
                    <a:pt x="527" y="123"/>
                  </a:lnTo>
                  <a:lnTo>
                    <a:pt x="520" y="121"/>
                  </a:lnTo>
                  <a:lnTo>
                    <a:pt x="517" y="118"/>
                  </a:lnTo>
                  <a:lnTo>
                    <a:pt x="503" y="105"/>
                  </a:lnTo>
                  <a:lnTo>
                    <a:pt x="486" y="91"/>
                  </a:lnTo>
                  <a:lnTo>
                    <a:pt x="465" y="75"/>
                  </a:lnTo>
                  <a:lnTo>
                    <a:pt x="439" y="57"/>
                  </a:lnTo>
                  <a:lnTo>
                    <a:pt x="424" y="49"/>
                  </a:lnTo>
                  <a:lnTo>
                    <a:pt x="409" y="41"/>
                  </a:lnTo>
                  <a:lnTo>
                    <a:pt x="392" y="34"/>
                  </a:lnTo>
                  <a:lnTo>
                    <a:pt x="374" y="26"/>
                  </a:lnTo>
                  <a:lnTo>
                    <a:pt x="357" y="20"/>
                  </a:lnTo>
                  <a:lnTo>
                    <a:pt x="338" y="15"/>
                  </a:lnTo>
                  <a:lnTo>
                    <a:pt x="330" y="15"/>
                  </a:lnTo>
                  <a:lnTo>
                    <a:pt x="321" y="16"/>
                  </a:lnTo>
                  <a:lnTo>
                    <a:pt x="302" y="20"/>
                  </a:lnTo>
                  <a:lnTo>
                    <a:pt x="291" y="21"/>
                  </a:lnTo>
                  <a:lnTo>
                    <a:pt x="281" y="21"/>
                  </a:lnTo>
                  <a:lnTo>
                    <a:pt x="263" y="21"/>
                  </a:lnTo>
                  <a:lnTo>
                    <a:pt x="245" y="21"/>
                  </a:lnTo>
                  <a:lnTo>
                    <a:pt x="229" y="24"/>
                  </a:lnTo>
                  <a:lnTo>
                    <a:pt x="214" y="28"/>
                  </a:lnTo>
                  <a:lnTo>
                    <a:pt x="200" y="33"/>
                  </a:lnTo>
                  <a:lnTo>
                    <a:pt x="176" y="43"/>
                  </a:lnTo>
                  <a:lnTo>
                    <a:pt x="157" y="51"/>
                  </a:lnTo>
                  <a:lnTo>
                    <a:pt x="142" y="60"/>
                  </a:lnTo>
                  <a:lnTo>
                    <a:pt x="106" y="79"/>
                  </a:lnTo>
                  <a:lnTo>
                    <a:pt x="72" y="96"/>
                  </a:lnTo>
                  <a:lnTo>
                    <a:pt x="40" y="115"/>
                  </a:lnTo>
                  <a:lnTo>
                    <a:pt x="8" y="139"/>
                  </a:lnTo>
                  <a:lnTo>
                    <a:pt x="2" y="143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13" y="130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9" y="103"/>
                  </a:lnTo>
                  <a:lnTo>
                    <a:pt x="50" y="96"/>
                  </a:lnTo>
                  <a:lnTo>
                    <a:pt x="86" y="75"/>
                  </a:lnTo>
                  <a:lnTo>
                    <a:pt x="139" y="44"/>
                  </a:lnTo>
                  <a:lnTo>
                    <a:pt x="156" y="35"/>
                  </a:lnTo>
                  <a:lnTo>
                    <a:pt x="174" y="26"/>
                  </a:lnTo>
                  <a:lnTo>
                    <a:pt x="199" y="16"/>
                  </a:lnTo>
                  <a:lnTo>
                    <a:pt x="214" y="11"/>
                  </a:lnTo>
                  <a:lnTo>
                    <a:pt x="230" y="8"/>
                  </a:lnTo>
                  <a:lnTo>
                    <a:pt x="249" y="7"/>
                  </a:lnTo>
                  <a:lnTo>
                    <a:pt x="266" y="5"/>
                  </a:lnTo>
                  <a:lnTo>
                    <a:pt x="285" y="5"/>
                  </a:lnTo>
                  <a:lnTo>
                    <a:pt x="294" y="5"/>
                  </a:lnTo>
                  <a:lnTo>
                    <a:pt x="302" y="4"/>
                  </a:lnTo>
                  <a:lnTo>
                    <a:pt x="312" y="2"/>
                  </a:lnTo>
                  <a:lnTo>
                    <a:pt x="322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63" y="7"/>
                  </a:lnTo>
                  <a:lnTo>
                    <a:pt x="382" y="13"/>
                  </a:lnTo>
                  <a:lnTo>
                    <a:pt x="401" y="20"/>
                  </a:lnTo>
                  <a:lnTo>
                    <a:pt x="417" y="28"/>
                  </a:lnTo>
                  <a:lnTo>
                    <a:pt x="433" y="36"/>
                  </a:lnTo>
                  <a:lnTo>
                    <a:pt x="449" y="45"/>
                  </a:lnTo>
                  <a:lnTo>
                    <a:pt x="475" y="64"/>
                  </a:lnTo>
                  <a:lnTo>
                    <a:pt x="498" y="80"/>
                  </a:lnTo>
                  <a:lnTo>
                    <a:pt x="514" y="94"/>
                  </a:lnTo>
                  <a:lnTo>
                    <a:pt x="527" y="107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4" name="Freeform 2535"/>
            <p:cNvSpPr>
              <a:spLocks/>
            </p:cNvSpPr>
            <p:nvPr/>
          </p:nvSpPr>
          <p:spPr bwMode="auto">
            <a:xfrm>
              <a:off x="3497" y="1854"/>
              <a:ext cx="211" cy="184"/>
            </a:xfrm>
            <a:custGeom>
              <a:avLst/>
              <a:gdLst>
                <a:gd name="T0" fmla="*/ 18 w 83"/>
                <a:gd name="T1" fmla="*/ 184 h 72"/>
                <a:gd name="T2" fmla="*/ 18 w 83"/>
                <a:gd name="T3" fmla="*/ 181 h 72"/>
                <a:gd name="T4" fmla="*/ 10 w 83"/>
                <a:gd name="T5" fmla="*/ 179 h 72"/>
                <a:gd name="T6" fmla="*/ 5 w 83"/>
                <a:gd name="T7" fmla="*/ 171 h 72"/>
                <a:gd name="T8" fmla="*/ 3 w 83"/>
                <a:gd name="T9" fmla="*/ 164 h 72"/>
                <a:gd name="T10" fmla="*/ 0 w 83"/>
                <a:gd name="T11" fmla="*/ 151 h 72"/>
                <a:gd name="T12" fmla="*/ 8 w 83"/>
                <a:gd name="T13" fmla="*/ 146 h 72"/>
                <a:gd name="T14" fmla="*/ 28 w 83"/>
                <a:gd name="T15" fmla="*/ 133 h 72"/>
                <a:gd name="T16" fmla="*/ 74 w 83"/>
                <a:gd name="T17" fmla="*/ 95 h 72"/>
                <a:gd name="T18" fmla="*/ 122 w 83"/>
                <a:gd name="T19" fmla="*/ 59 h 72"/>
                <a:gd name="T20" fmla="*/ 137 w 83"/>
                <a:gd name="T21" fmla="*/ 41 h 72"/>
                <a:gd name="T22" fmla="*/ 145 w 83"/>
                <a:gd name="T23" fmla="*/ 36 h 72"/>
                <a:gd name="T24" fmla="*/ 158 w 83"/>
                <a:gd name="T25" fmla="*/ 26 h 72"/>
                <a:gd name="T26" fmla="*/ 188 w 83"/>
                <a:gd name="T27" fmla="*/ 8 h 72"/>
                <a:gd name="T28" fmla="*/ 203 w 83"/>
                <a:gd name="T29" fmla="*/ 0 h 72"/>
                <a:gd name="T30" fmla="*/ 211 w 83"/>
                <a:gd name="T31" fmla="*/ 0 h 72"/>
                <a:gd name="T32" fmla="*/ 211 w 83"/>
                <a:gd name="T33" fmla="*/ 3 h 72"/>
                <a:gd name="T34" fmla="*/ 211 w 83"/>
                <a:gd name="T35" fmla="*/ 13 h 72"/>
                <a:gd name="T36" fmla="*/ 201 w 83"/>
                <a:gd name="T37" fmla="*/ 26 h 72"/>
                <a:gd name="T38" fmla="*/ 170 w 83"/>
                <a:gd name="T39" fmla="*/ 66 h 72"/>
                <a:gd name="T40" fmla="*/ 163 w 83"/>
                <a:gd name="T41" fmla="*/ 74 h 72"/>
                <a:gd name="T42" fmla="*/ 147 w 83"/>
                <a:gd name="T43" fmla="*/ 87 h 72"/>
                <a:gd name="T44" fmla="*/ 99 w 83"/>
                <a:gd name="T45" fmla="*/ 128 h 72"/>
                <a:gd name="T46" fmla="*/ 46 w 83"/>
                <a:gd name="T47" fmla="*/ 169 h 72"/>
                <a:gd name="T48" fmla="*/ 28 w 83"/>
                <a:gd name="T49" fmla="*/ 181 h 72"/>
                <a:gd name="T50" fmla="*/ 18 w 83"/>
                <a:gd name="T51" fmla="*/ 184 h 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3" h="72">
                  <a:moveTo>
                    <a:pt x="7" y="72"/>
                  </a:moveTo>
                  <a:lnTo>
                    <a:pt x="7" y="71"/>
                  </a:lnTo>
                  <a:lnTo>
                    <a:pt x="4" y="70"/>
                  </a:lnTo>
                  <a:lnTo>
                    <a:pt x="2" y="67"/>
                  </a:lnTo>
                  <a:lnTo>
                    <a:pt x="1" y="64"/>
                  </a:lnTo>
                  <a:lnTo>
                    <a:pt x="0" y="59"/>
                  </a:lnTo>
                  <a:lnTo>
                    <a:pt x="3" y="57"/>
                  </a:lnTo>
                  <a:lnTo>
                    <a:pt x="11" y="52"/>
                  </a:lnTo>
                  <a:lnTo>
                    <a:pt x="29" y="37"/>
                  </a:lnTo>
                  <a:lnTo>
                    <a:pt x="48" y="23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2" y="10"/>
                  </a:lnTo>
                  <a:lnTo>
                    <a:pt x="74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3" y="5"/>
                  </a:lnTo>
                  <a:lnTo>
                    <a:pt x="79" y="10"/>
                  </a:lnTo>
                  <a:lnTo>
                    <a:pt x="67" y="26"/>
                  </a:lnTo>
                  <a:lnTo>
                    <a:pt x="64" y="29"/>
                  </a:lnTo>
                  <a:lnTo>
                    <a:pt x="58" y="34"/>
                  </a:lnTo>
                  <a:lnTo>
                    <a:pt x="39" y="50"/>
                  </a:lnTo>
                  <a:lnTo>
                    <a:pt x="18" y="66"/>
                  </a:lnTo>
                  <a:lnTo>
                    <a:pt x="11" y="71"/>
                  </a:lnTo>
                  <a:lnTo>
                    <a:pt x="7" y="72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5" name="Freeform 2536"/>
            <p:cNvSpPr>
              <a:spLocks/>
            </p:cNvSpPr>
            <p:nvPr/>
          </p:nvSpPr>
          <p:spPr bwMode="auto">
            <a:xfrm>
              <a:off x="3754" y="1646"/>
              <a:ext cx="707" cy="175"/>
            </a:xfrm>
            <a:custGeom>
              <a:avLst/>
              <a:gdLst>
                <a:gd name="T0" fmla="*/ 31 w 278"/>
                <a:gd name="T1" fmla="*/ 175 h 69"/>
                <a:gd name="T2" fmla="*/ 25 w 278"/>
                <a:gd name="T3" fmla="*/ 175 h 69"/>
                <a:gd name="T4" fmla="*/ 13 w 278"/>
                <a:gd name="T5" fmla="*/ 175 h 69"/>
                <a:gd name="T6" fmla="*/ 5 w 278"/>
                <a:gd name="T7" fmla="*/ 167 h 69"/>
                <a:gd name="T8" fmla="*/ 0 w 278"/>
                <a:gd name="T9" fmla="*/ 165 h 69"/>
                <a:gd name="T10" fmla="*/ 0 w 278"/>
                <a:gd name="T11" fmla="*/ 157 h 69"/>
                <a:gd name="T12" fmla="*/ 0 w 278"/>
                <a:gd name="T13" fmla="*/ 152 h 69"/>
                <a:gd name="T14" fmla="*/ 8 w 278"/>
                <a:gd name="T15" fmla="*/ 142 h 69"/>
                <a:gd name="T16" fmla="*/ 10 w 278"/>
                <a:gd name="T17" fmla="*/ 139 h 69"/>
                <a:gd name="T18" fmla="*/ 18 w 278"/>
                <a:gd name="T19" fmla="*/ 132 h 69"/>
                <a:gd name="T20" fmla="*/ 33 w 278"/>
                <a:gd name="T21" fmla="*/ 127 h 69"/>
                <a:gd name="T22" fmla="*/ 89 w 278"/>
                <a:gd name="T23" fmla="*/ 104 h 69"/>
                <a:gd name="T24" fmla="*/ 168 w 278"/>
                <a:gd name="T25" fmla="*/ 74 h 69"/>
                <a:gd name="T26" fmla="*/ 209 w 278"/>
                <a:gd name="T27" fmla="*/ 53 h 69"/>
                <a:gd name="T28" fmla="*/ 254 w 278"/>
                <a:gd name="T29" fmla="*/ 33 h 69"/>
                <a:gd name="T30" fmla="*/ 303 w 278"/>
                <a:gd name="T31" fmla="*/ 13 h 69"/>
                <a:gd name="T32" fmla="*/ 326 w 278"/>
                <a:gd name="T33" fmla="*/ 8 h 69"/>
                <a:gd name="T34" fmla="*/ 351 w 278"/>
                <a:gd name="T35" fmla="*/ 3 h 69"/>
                <a:gd name="T36" fmla="*/ 437 w 278"/>
                <a:gd name="T37" fmla="*/ 0 h 69"/>
                <a:gd name="T38" fmla="*/ 468 w 278"/>
                <a:gd name="T39" fmla="*/ 0 h 69"/>
                <a:gd name="T40" fmla="*/ 498 w 278"/>
                <a:gd name="T41" fmla="*/ 0 h 69"/>
                <a:gd name="T42" fmla="*/ 519 w 278"/>
                <a:gd name="T43" fmla="*/ 3 h 69"/>
                <a:gd name="T44" fmla="*/ 537 w 278"/>
                <a:gd name="T45" fmla="*/ 8 h 69"/>
                <a:gd name="T46" fmla="*/ 570 w 278"/>
                <a:gd name="T47" fmla="*/ 23 h 69"/>
                <a:gd name="T48" fmla="*/ 656 w 278"/>
                <a:gd name="T49" fmla="*/ 63 h 69"/>
                <a:gd name="T50" fmla="*/ 699 w 278"/>
                <a:gd name="T51" fmla="*/ 89 h 69"/>
                <a:gd name="T52" fmla="*/ 707 w 278"/>
                <a:gd name="T53" fmla="*/ 94 h 69"/>
                <a:gd name="T54" fmla="*/ 707 w 278"/>
                <a:gd name="T55" fmla="*/ 99 h 69"/>
                <a:gd name="T56" fmla="*/ 684 w 278"/>
                <a:gd name="T57" fmla="*/ 94 h 69"/>
                <a:gd name="T58" fmla="*/ 646 w 278"/>
                <a:gd name="T59" fmla="*/ 84 h 69"/>
                <a:gd name="T60" fmla="*/ 577 w 278"/>
                <a:gd name="T61" fmla="*/ 61 h 69"/>
                <a:gd name="T62" fmla="*/ 529 w 278"/>
                <a:gd name="T63" fmla="*/ 46 h 69"/>
                <a:gd name="T64" fmla="*/ 514 w 278"/>
                <a:gd name="T65" fmla="*/ 38 h 69"/>
                <a:gd name="T66" fmla="*/ 511 w 278"/>
                <a:gd name="T67" fmla="*/ 38 h 69"/>
                <a:gd name="T68" fmla="*/ 506 w 278"/>
                <a:gd name="T69" fmla="*/ 41 h 69"/>
                <a:gd name="T70" fmla="*/ 488 w 278"/>
                <a:gd name="T71" fmla="*/ 38 h 69"/>
                <a:gd name="T72" fmla="*/ 432 w 278"/>
                <a:gd name="T73" fmla="*/ 38 h 69"/>
                <a:gd name="T74" fmla="*/ 348 w 278"/>
                <a:gd name="T75" fmla="*/ 41 h 69"/>
                <a:gd name="T76" fmla="*/ 331 w 278"/>
                <a:gd name="T77" fmla="*/ 46 h 69"/>
                <a:gd name="T78" fmla="*/ 310 w 278"/>
                <a:gd name="T79" fmla="*/ 51 h 69"/>
                <a:gd name="T80" fmla="*/ 267 w 278"/>
                <a:gd name="T81" fmla="*/ 71 h 69"/>
                <a:gd name="T82" fmla="*/ 181 w 278"/>
                <a:gd name="T83" fmla="*/ 112 h 69"/>
                <a:gd name="T84" fmla="*/ 104 w 278"/>
                <a:gd name="T85" fmla="*/ 139 h 69"/>
                <a:gd name="T86" fmla="*/ 48 w 278"/>
                <a:gd name="T87" fmla="*/ 162 h 69"/>
                <a:gd name="T88" fmla="*/ 33 w 278"/>
                <a:gd name="T89" fmla="*/ 167 h 69"/>
                <a:gd name="T90" fmla="*/ 31 w 278"/>
                <a:gd name="T91" fmla="*/ 175 h 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8" h="69">
                  <a:moveTo>
                    <a:pt x="12" y="69"/>
                  </a:moveTo>
                  <a:lnTo>
                    <a:pt x="10" y="69"/>
                  </a:lnTo>
                  <a:lnTo>
                    <a:pt x="5" y="69"/>
                  </a:lnTo>
                  <a:lnTo>
                    <a:pt x="2" y="66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7" y="52"/>
                  </a:lnTo>
                  <a:lnTo>
                    <a:pt x="13" y="50"/>
                  </a:lnTo>
                  <a:lnTo>
                    <a:pt x="35" y="41"/>
                  </a:lnTo>
                  <a:lnTo>
                    <a:pt x="66" y="29"/>
                  </a:lnTo>
                  <a:lnTo>
                    <a:pt x="82" y="21"/>
                  </a:lnTo>
                  <a:lnTo>
                    <a:pt x="100" y="13"/>
                  </a:lnTo>
                  <a:lnTo>
                    <a:pt x="119" y="5"/>
                  </a:lnTo>
                  <a:lnTo>
                    <a:pt x="128" y="3"/>
                  </a:lnTo>
                  <a:lnTo>
                    <a:pt x="138" y="1"/>
                  </a:lnTo>
                  <a:lnTo>
                    <a:pt x="172" y="0"/>
                  </a:lnTo>
                  <a:lnTo>
                    <a:pt x="184" y="0"/>
                  </a:lnTo>
                  <a:lnTo>
                    <a:pt x="196" y="0"/>
                  </a:lnTo>
                  <a:lnTo>
                    <a:pt x="204" y="1"/>
                  </a:lnTo>
                  <a:lnTo>
                    <a:pt x="211" y="3"/>
                  </a:lnTo>
                  <a:lnTo>
                    <a:pt x="224" y="9"/>
                  </a:lnTo>
                  <a:lnTo>
                    <a:pt x="258" y="25"/>
                  </a:lnTo>
                  <a:lnTo>
                    <a:pt x="275" y="35"/>
                  </a:lnTo>
                  <a:lnTo>
                    <a:pt x="278" y="37"/>
                  </a:lnTo>
                  <a:lnTo>
                    <a:pt x="278" y="39"/>
                  </a:lnTo>
                  <a:lnTo>
                    <a:pt x="269" y="37"/>
                  </a:lnTo>
                  <a:lnTo>
                    <a:pt x="254" y="33"/>
                  </a:lnTo>
                  <a:lnTo>
                    <a:pt x="227" y="24"/>
                  </a:lnTo>
                  <a:lnTo>
                    <a:pt x="208" y="18"/>
                  </a:lnTo>
                  <a:lnTo>
                    <a:pt x="202" y="15"/>
                  </a:lnTo>
                  <a:lnTo>
                    <a:pt x="201" y="15"/>
                  </a:lnTo>
                  <a:lnTo>
                    <a:pt x="199" y="16"/>
                  </a:lnTo>
                  <a:lnTo>
                    <a:pt x="192" y="15"/>
                  </a:lnTo>
                  <a:lnTo>
                    <a:pt x="170" y="15"/>
                  </a:lnTo>
                  <a:lnTo>
                    <a:pt x="137" y="16"/>
                  </a:lnTo>
                  <a:lnTo>
                    <a:pt x="130" y="18"/>
                  </a:lnTo>
                  <a:lnTo>
                    <a:pt x="122" y="20"/>
                  </a:lnTo>
                  <a:lnTo>
                    <a:pt x="105" y="28"/>
                  </a:lnTo>
                  <a:lnTo>
                    <a:pt x="71" y="44"/>
                  </a:lnTo>
                  <a:lnTo>
                    <a:pt x="41" y="55"/>
                  </a:lnTo>
                  <a:lnTo>
                    <a:pt x="19" y="64"/>
                  </a:lnTo>
                  <a:lnTo>
                    <a:pt x="13" y="66"/>
                  </a:lnTo>
                  <a:lnTo>
                    <a:pt x="12" y="6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6" name="Freeform 2537"/>
            <p:cNvSpPr>
              <a:spLocks/>
            </p:cNvSpPr>
            <p:nvPr/>
          </p:nvSpPr>
          <p:spPr bwMode="auto">
            <a:xfrm>
              <a:off x="4360" y="1658"/>
              <a:ext cx="511" cy="367"/>
            </a:xfrm>
            <a:custGeom>
              <a:avLst/>
              <a:gdLst>
                <a:gd name="T0" fmla="*/ 511 w 201"/>
                <a:gd name="T1" fmla="*/ 339 h 144"/>
                <a:gd name="T2" fmla="*/ 511 w 201"/>
                <a:gd name="T3" fmla="*/ 342 h 144"/>
                <a:gd name="T4" fmla="*/ 511 w 201"/>
                <a:gd name="T5" fmla="*/ 352 h 144"/>
                <a:gd name="T6" fmla="*/ 508 w 201"/>
                <a:gd name="T7" fmla="*/ 362 h 144"/>
                <a:gd name="T8" fmla="*/ 506 w 201"/>
                <a:gd name="T9" fmla="*/ 364 h 144"/>
                <a:gd name="T10" fmla="*/ 498 w 201"/>
                <a:gd name="T11" fmla="*/ 367 h 144"/>
                <a:gd name="T12" fmla="*/ 493 w 201"/>
                <a:gd name="T13" fmla="*/ 367 h 144"/>
                <a:gd name="T14" fmla="*/ 483 w 201"/>
                <a:gd name="T15" fmla="*/ 364 h 144"/>
                <a:gd name="T16" fmla="*/ 480 w 201"/>
                <a:gd name="T17" fmla="*/ 364 h 144"/>
                <a:gd name="T18" fmla="*/ 435 w 201"/>
                <a:gd name="T19" fmla="*/ 308 h 144"/>
                <a:gd name="T20" fmla="*/ 389 w 201"/>
                <a:gd name="T21" fmla="*/ 255 h 144"/>
                <a:gd name="T22" fmla="*/ 336 w 201"/>
                <a:gd name="T23" fmla="*/ 196 h 144"/>
                <a:gd name="T24" fmla="*/ 272 w 201"/>
                <a:gd name="T25" fmla="*/ 153 h 144"/>
                <a:gd name="T26" fmla="*/ 211 w 201"/>
                <a:gd name="T27" fmla="*/ 117 h 144"/>
                <a:gd name="T28" fmla="*/ 153 w 201"/>
                <a:gd name="T29" fmla="*/ 82 h 144"/>
                <a:gd name="T30" fmla="*/ 114 w 201"/>
                <a:gd name="T31" fmla="*/ 64 h 144"/>
                <a:gd name="T32" fmla="*/ 43 w 201"/>
                <a:gd name="T33" fmla="*/ 28 h 144"/>
                <a:gd name="T34" fmla="*/ 5 w 201"/>
                <a:gd name="T35" fmla="*/ 10 h 144"/>
                <a:gd name="T36" fmla="*/ 0 w 201"/>
                <a:gd name="T37" fmla="*/ 3 h 144"/>
                <a:gd name="T38" fmla="*/ 0 w 201"/>
                <a:gd name="T39" fmla="*/ 0 h 144"/>
                <a:gd name="T40" fmla="*/ 18 w 201"/>
                <a:gd name="T41" fmla="*/ 3 h 144"/>
                <a:gd name="T42" fmla="*/ 53 w 201"/>
                <a:gd name="T43" fmla="*/ 10 h 144"/>
                <a:gd name="T44" fmla="*/ 69 w 201"/>
                <a:gd name="T45" fmla="*/ 13 h 144"/>
                <a:gd name="T46" fmla="*/ 114 w 201"/>
                <a:gd name="T47" fmla="*/ 25 h 144"/>
                <a:gd name="T48" fmla="*/ 155 w 201"/>
                <a:gd name="T49" fmla="*/ 41 h 144"/>
                <a:gd name="T50" fmla="*/ 173 w 201"/>
                <a:gd name="T51" fmla="*/ 51 h 144"/>
                <a:gd name="T52" fmla="*/ 234 w 201"/>
                <a:gd name="T53" fmla="*/ 87 h 144"/>
                <a:gd name="T54" fmla="*/ 295 w 201"/>
                <a:gd name="T55" fmla="*/ 120 h 144"/>
                <a:gd name="T56" fmla="*/ 364 w 201"/>
                <a:gd name="T57" fmla="*/ 168 h 144"/>
                <a:gd name="T58" fmla="*/ 419 w 201"/>
                <a:gd name="T59" fmla="*/ 229 h 144"/>
                <a:gd name="T60" fmla="*/ 468 w 201"/>
                <a:gd name="T61" fmla="*/ 283 h 144"/>
                <a:gd name="T62" fmla="*/ 511 w 201"/>
                <a:gd name="T63" fmla="*/ 339 h 1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1" h="144">
                  <a:moveTo>
                    <a:pt x="201" y="133"/>
                  </a:moveTo>
                  <a:lnTo>
                    <a:pt x="201" y="134"/>
                  </a:lnTo>
                  <a:lnTo>
                    <a:pt x="201" y="138"/>
                  </a:lnTo>
                  <a:lnTo>
                    <a:pt x="200" y="142"/>
                  </a:lnTo>
                  <a:lnTo>
                    <a:pt x="199" y="143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0" y="143"/>
                  </a:lnTo>
                  <a:lnTo>
                    <a:pt x="189" y="143"/>
                  </a:lnTo>
                  <a:lnTo>
                    <a:pt x="171" y="121"/>
                  </a:lnTo>
                  <a:lnTo>
                    <a:pt x="153" y="100"/>
                  </a:lnTo>
                  <a:lnTo>
                    <a:pt x="132" y="77"/>
                  </a:lnTo>
                  <a:lnTo>
                    <a:pt x="107" y="60"/>
                  </a:lnTo>
                  <a:lnTo>
                    <a:pt x="83" y="46"/>
                  </a:lnTo>
                  <a:lnTo>
                    <a:pt x="60" y="32"/>
                  </a:lnTo>
                  <a:lnTo>
                    <a:pt x="45" y="25"/>
                  </a:lnTo>
                  <a:lnTo>
                    <a:pt x="17" y="11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1"/>
                  </a:lnTo>
                  <a:lnTo>
                    <a:pt x="21" y="4"/>
                  </a:lnTo>
                  <a:lnTo>
                    <a:pt x="27" y="5"/>
                  </a:lnTo>
                  <a:lnTo>
                    <a:pt x="45" y="10"/>
                  </a:lnTo>
                  <a:lnTo>
                    <a:pt x="61" y="16"/>
                  </a:lnTo>
                  <a:lnTo>
                    <a:pt x="68" y="20"/>
                  </a:lnTo>
                  <a:lnTo>
                    <a:pt x="92" y="34"/>
                  </a:lnTo>
                  <a:lnTo>
                    <a:pt x="116" y="47"/>
                  </a:lnTo>
                  <a:lnTo>
                    <a:pt x="143" y="66"/>
                  </a:lnTo>
                  <a:lnTo>
                    <a:pt x="165" y="90"/>
                  </a:lnTo>
                  <a:lnTo>
                    <a:pt x="184" y="111"/>
                  </a:lnTo>
                  <a:lnTo>
                    <a:pt x="201" y="13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7" name="Freeform 2538"/>
            <p:cNvSpPr>
              <a:spLocks/>
            </p:cNvSpPr>
            <p:nvPr/>
          </p:nvSpPr>
          <p:spPr bwMode="auto">
            <a:xfrm>
              <a:off x="3484" y="1760"/>
              <a:ext cx="1349" cy="390"/>
            </a:xfrm>
            <a:custGeom>
              <a:avLst/>
              <a:gdLst>
                <a:gd name="T0" fmla="*/ 36 w 530"/>
                <a:gd name="T1" fmla="*/ 370 h 153"/>
                <a:gd name="T2" fmla="*/ 13 w 530"/>
                <a:gd name="T3" fmla="*/ 390 h 153"/>
                <a:gd name="T4" fmla="*/ 0 w 530"/>
                <a:gd name="T5" fmla="*/ 387 h 153"/>
                <a:gd name="T6" fmla="*/ 0 w 530"/>
                <a:gd name="T7" fmla="*/ 367 h 153"/>
                <a:gd name="T8" fmla="*/ 13 w 530"/>
                <a:gd name="T9" fmla="*/ 342 h 153"/>
                <a:gd name="T10" fmla="*/ 43 w 530"/>
                <a:gd name="T11" fmla="*/ 301 h 153"/>
                <a:gd name="T12" fmla="*/ 104 w 530"/>
                <a:gd name="T13" fmla="*/ 232 h 153"/>
                <a:gd name="T14" fmla="*/ 165 w 530"/>
                <a:gd name="T15" fmla="*/ 178 h 153"/>
                <a:gd name="T16" fmla="*/ 242 w 530"/>
                <a:gd name="T17" fmla="*/ 130 h 153"/>
                <a:gd name="T18" fmla="*/ 300 w 530"/>
                <a:gd name="T19" fmla="*/ 89 h 153"/>
                <a:gd name="T20" fmla="*/ 341 w 530"/>
                <a:gd name="T21" fmla="*/ 54 h 153"/>
                <a:gd name="T22" fmla="*/ 372 w 530"/>
                <a:gd name="T23" fmla="*/ 41 h 153"/>
                <a:gd name="T24" fmla="*/ 524 w 530"/>
                <a:gd name="T25" fmla="*/ 13 h 153"/>
                <a:gd name="T26" fmla="*/ 629 w 530"/>
                <a:gd name="T27" fmla="*/ 0 h 153"/>
                <a:gd name="T28" fmla="*/ 725 w 530"/>
                <a:gd name="T29" fmla="*/ 5 h 153"/>
                <a:gd name="T30" fmla="*/ 814 w 530"/>
                <a:gd name="T31" fmla="*/ 18 h 153"/>
                <a:gd name="T32" fmla="*/ 926 w 530"/>
                <a:gd name="T33" fmla="*/ 51 h 153"/>
                <a:gd name="T34" fmla="*/ 1008 w 530"/>
                <a:gd name="T35" fmla="*/ 92 h 153"/>
                <a:gd name="T36" fmla="*/ 1018 w 530"/>
                <a:gd name="T37" fmla="*/ 102 h 153"/>
                <a:gd name="T38" fmla="*/ 1102 w 530"/>
                <a:gd name="T39" fmla="*/ 161 h 153"/>
                <a:gd name="T40" fmla="*/ 1140 w 530"/>
                <a:gd name="T41" fmla="*/ 194 h 153"/>
                <a:gd name="T42" fmla="*/ 1212 w 530"/>
                <a:gd name="T43" fmla="*/ 273 h 153"/>
                <a:gd name="T44" fmla="*/ 1255 w 530"/>
                <a:gd name="T45" fmla="*/ 319 h 153"/>
                <a:gd name="T46" fmla="*/ 1293 w 530"/>
                <a:gd name="T47" fmla="*/ 344 h 153"/>
                <a:gd name="T48" fmla="*/ 1346 w 530"/>
                <a:gd name="T49" fmla="*/ 370 h 153"/>
                <a:gd name="T50" fmla="*/ 1346 w 530"/>
                <a:gd name="T51" fmla="*/ 375 h 153"/>
                <a:gd name="T52" fmla="*/ 1303 w 530"/>
                <a:gd name="T53" fmla="*/ 365 h 153"/>
                <a:gd name="T54" fmla="*/ 1265 w 530"/>
                <a:gd name="T55" fmla="*/ 352 h 153"/>
                <a:gd name="T56" fmla="*/ 1224 w 530"/>
                <a:gd name="T57" fmla="*/ 319 h 153"/>
                <a:gd name="T58" fmla="*/ 1115 w 530"/>
                <a:gd name="T59" fmla="*/ 212 h 153"/>
                <a:gd name="T60" fmla="*/ 1028 w 530"/>
                <a:gd name="T61" fmla="*/ 153 h 153"/>
                <a:gd name="T62" fmla="*/ 982 w 530"/>
                <a:gd name="T63" fmla="*/ 122 h 153"/>
                <a:gd name="T64" fmla="*/ 970 w 530"/>
                <a:gd name="T65" fmla="*/ 117 h 153"/>
                <a:gd name="T66" fmla="*/ 926 w 530"/>
                <a:gd name="T67" fmla="*/ 89 h 153"/>
                <a:gd name="T68" fmla="*/ 868 w 530"/>
                <a:gd name="T69" fmla="*/ 69 h 153"/>
                <a:gd name="T70" fmla="*/ 756 w 530"/>
                <a:gd name="T71" fmla="*/ 51 h 153"/>
                <a:gd name="T72" fmla="*/ 667 w 530"/>
                <a:gd name="T73" fmla="*/ 41 h 153"/>
                <a:gd name="T74" fmla="*/ 573 w 530"/>
                <a:gd name="T75" fmla="*/ 51 h 153"/>
                <a:gd name="T76" fmla="*/ 471 w 530"/>
                <a:gd name="T77" fmla="*/ 66 h 153"/>
                <a:gd name="T78" fmla="*/ 356 w 530"/>
                <a:gd name="T79" fmla="*/ 89 h 153"/>
                <a:gd name="T80" fmla="*/ 300 w 530"/>
                <a:gd name="T81" fmla="*/ 135 h 153"/>
                <a:gd name="T82" fmla="*/ 221 w 530"/>
                <a:gd name="T83" fmla="*/ 189 h 153"/>
                <a:gd name="T84" fmla="*/ 158 w 530"/>
                <a:gd name="T85" fmla="*/ 235 h 153"/>
                <a:gd name="T86" fmla="*/ 109 w 530"/>
                <a:gd name="T87" fmla="*/ 283 h 153"/>
                <a:gd name="T88" fmla="*/ 53 w 530"/>
                <a:gd name="T89" fmla="*/ 354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0" h="153">
                  <a:moveTo>
                    <a:pt x="17" y="144"/>
                  </a:moveTo>
                  <a:lnTo>
                    <a:pt x="14" y="145"/>
                  </a:lnTo>
                  <a:lnTo>
                    <a:pt x="8" y="150"/>
                  </a:lnTo>
                  <a:lnTo>
                    <a:pt x="5" y="153"/>
                  </a:lnTo>
                  <a:lnTo>
                    <a:pt x="2" y="153"/>
                  </a:lnTo>
                  <a:lnTo>
                    <a:pt x="0" y="152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3" y="138"/>
                  </a:lnTo>
                  <a:lnTo>
                    <a:pt x="5" y="134"/>
                  </a:lnTo>
                  <a:lnTo>
                    <a:pt x="8" y="129"/>
                  </a:lnTo>
                  <a:lnTo>
                    <a:pt x="17" y="118"/>
                  </a:lnTo>
                  <a:lnTo>
                    <a:pt x="31" y="101"/>
                  </a:lnTo>
                  <a:lnTo>
                    <a:pt x="41" y="91"/>
                  </a:lnTo>
                  <a:lnTo>
                    <a:pt x="52" y="79"/>
                  </a:lnTo>
                  <a:lnTo>
                    <a:pt x="65" y="70"/>
                  </a:lnTo>
                  <a:lnTo>
                    <a:pt x="80" y="60"/>
                  </a:lnTo>
                  <a:lnTo>
                    <a:pt x="95" y="51"/>
                  </a:lnTo>
                  <a:lnTo>
                    <a:pt x="110" y="40"/>
                  </a:lnTo>
                  <a:lnTo>
                    <a:pt x="118" y="35"/>
                  </a:lnTo>
                  <a:lnTo>
                    <a:pt x="125" y="27"/>
                  </a:lnTo>
                  <a:lnTo>
                    <a:pt x="134" y="21"/>
                  </a:lnTo>
                  <a:lnTo>
                    <a:pt x="139" y="19"/>
                  </a:lnTo>
                  <a:lnTo>
                    <a:pt x="146" y="16"/>
                  </a:lnTo>
                  <a:lnTo>
                    <a:pt x="186" y="10"/>
                  </a:lnTo>
                  <a:lnTo>
                    <a:pt x="206" y="5"/>
                  </a:lnTo>
                  <a:lnTo>
                    <a:pt x="227" y="2"/>
                  </a:lnTo>
                  <a:lnTo>
                    <a:pt x="247" y="0"/>
                  </a:lnTo>
                  <a:lnTo>
                    <a:pt x="267" y="1"/>
                  </a:lnTo>
                  <a:lnTo>
                    <a:pt x="285" y="2"/>
                  </a:lnTo>
                  <a:lnTo>
                    <a:pt x="303" y="5"/>
                  </a:lnTo>
                  <a:lnTo>
                    <a:pt x="320" y="7"/>
                  </a:lnTo>
                  <a:lnTo>
                    <a:pt x="336" y="11"/>
                  </a:lnTo>
                  <a:lnTo>
                    <a:pt x="364" y="20"/>
                  </a:lnTo>
                  <a:lnTo>
                    <a:pt x="384" y="30"/>
                  </a:lnTo>
                  <a:lnTo>
                    <a:pt x="396" y="36"/>
                  </a:lnTo>
                  <a:lnTo>
                    <a:pt x="399" y="38"/>
                  </a:lnTo>
                  <a:lnTo>
                    <a:pt x="400" y="40"/>
                  </a:lnTo>
                  <a:lnTo>
                    <a:pt x="409" y="47"/>
                  </a:lnTo>
                  <a:lnTo>
                    <a:pt x="433" y="63"/>
                  </a:lnTo>
                  <a:lnTo>
                    <a:pt x="441" y="70"/>
                  </a:lnTo>
                  <a:lnTo>
                    <a:pt x="448" y="76"/>
                  </a:lnTo>
                  <a:lnTo>
                    <a:pt x="462" y="91"/>
                  </a:lnTo>
                  <a:lnTo>
                    <a:pt x="476" y="107"/>
                  </a:lnTo>
                  <a:lnTo>
                    <a:pt x="488" y="120"/>
                  </a:lnTo>
                  <a:lnTo>
                    <a:pt x="493" y="125"/>
                  </a:lnTo>
                  <a:lnTo>
                    <a:pt x="498" y="130"/>
                  </a:lnTo>
                  <a:lnTo>
                    <a:pt x="508" y="135"/>
                  </a:lnTo>
                  <a:lnTo>
                    <a:pt x="523" y="142"/>
                  </a:lnTo>
                  <a:lnTo>
                    <a:pt x="529" y="145"/>
                  </a:lnTo>
                  <a:lnTo>
                    <a:pt x="530" y="147"/>
                  </a:lnTo>
                  <a:lnTo>
                    <a:pt x="529" y="147"/>
                  </a:lnTo>
                  <a:lnTo>
                    <a:pt x="523" y="145"/>
                  </a:lnTo>
                  <a:lnTo>
                    <a:pt x="512" y="143"/>
                  </a:lnTo>
                  <a:lnTo>
                    <a:pt x="504" y="140"/>
                  </a:lnTo>
                  <a:lnTo>
                    <a:pt x="497" y="138"/>
                  </a:lnTo>
                  <a:lnTo>
                    <a:pt x="488" y="133"/>
                  </a:lnTo>
                  <a:lnTo>
                    <a:pt x="481" y="125"/>
                  </a:lnTo>
                  <a:lnTo>
                    <a:pt x="468" y="113"/>
                  </a:lnTo>
                  <a:lnTo>
                    <a:pt x="438" y="83"/>
                  </a:lnTo>
                  <a:lnTo>
                    <a:pt x="421" y="71"/>
                  </a:lnTo>
                  <a:lnTo>
                    <a:pt x="404" y="60"/>
                  </a:lnTo>
                  <a:lnTo>
                    <a:pt x="390" y="52"/>
                  </a:lnTo>
                  <a:lnTo>
                    <a:pt x="386" y="48"/>
                  </a:lnTo>
                  <a:lnTo>
                    <a:pt x="385" y="48"/>
                  </a:lnTo>
                  <a:lnTo>
                    <a:pt x="381" y="46"/>
                  </a:lnTo>
                  <a:lnTo>
                    <a:pt x="371" y="38"/>
                  </a:lnTo>
                  <a:lnTo>
                    <a:pt x="364" y="35"/>
                  </a:lnTo>
                  <a:lnTo>
                    <a:pt x="354" y="31"/>
                  </a:lnTo>
                  <a:lnTo>
                    <a:pt x="341" y="27"/>
                  </a:lnTo>
                  <a:lnTo>
                    <a:pt x="328" y="26"/>
                  </a:lnTo>
                  <a:lnTo>
                    <a:pt x="297" y="20"/>
                  </a:lnTo>
                  <a:lnTo>
                    <a:pt x="279" y="17"/>
                  </a:lnTo>
                  <a:lnTo>
                    <a:pt x="262" y="16"/>
                  </a:lnTo>
                  <a:lnTo>
                    <a:pt x="244" y="16"/>
                  </a:lnTo>
                  <a:lnTo>
                    <a:pt x="225" y="20"/>
                  </a:lnTo>
                  <a:lnTo>
                    <a:pt x="205" y="22"/>
                  </a:lnTo>
                  <a:lnTo>
                    <a:pt x="185" y="26"/>
                  </a:lnTo>
                  <a:lnTo>
                    <a:pt x="146" y="32"/>
                  </a:lnTo>
                  <a:lnTo>
                    <a:pt x="140" y="35"/>
                  </a:lnTo>
                  <a:lnTo>
                    <a:pt x="133" y="41"/>
                  </a:lnTo>
                  <a:lnTo>
                    <a:pt x="118" y="53"/>
                  </a:lnTo>
                  <a:lnTo>
                    <a:pt x="103" y="65"/>
                  </a:lnTo>
                  <a:lnTo>
                    <a:pt x="87" y="74"/>
                  </a:lnTo>
                  <a:lnTo>
                    <a:pt x="73" y="83"/>
                  </a:lnTo>
                  <a:lnTo>
                    <a:pt x="62" y="92"/>
                  </a:lnTo>
                  <a:lnTo>
                    <a:pt x="52" y="102"/>
                  </a:lnTo>
                  <a:lnTo>
                    <a:pt x="43" y="111"/>
                  </a:lnTo>
                  <a:lnTo>
                    <a:pt x="29" y="128"/>
                  </a:lnTo>
                  <a:lnTo>
                    <a:pt x="21" y="139"/>
                  </a:lnTo>
                  <a:lnTo>
                    <a:pt x="17" y="14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8" name="Freeform 2539"/>
            <p:cNvSpPr>
              <a:spLocks/>
            </p:cNvSpPr>
            <p:nvPr/>
          </p:nvSpPr>
          <p:spPr bwMode="auto">
            <a:xfrm>
              <a:off x="4520" y="1834"/>
              <a:ext cx="323" cy="250"/>
            </a:xfrm>
            <a:custGeom>
              <a:avLst/>
              <a:gdLst>
                <a:gd name="T0" fmla="*/ 323 w 127"/>
                <a:gd name="T1" fmla="*/ 224 h 98"/>
                <a:gd name="T2" fmla="*/ 323 w 127"/>
                <a:gd name="T3" fmla="*/ 232 h 98"/>
                <a:gd name="T4" fmla="*/ 320 w 127"/>
                <a:gd name="T5" fmla="*/ 240 h 98"/>
                <a:gd name="T6" fmla="*/ 310 w 127"/>
                <a:gd name="T7" fmla="*/ 245 h 98"/>
                <a:gd name="T8" fmla="*/ 298 w 127"/>
                <a:gd name="T9" fmla="*/ 250 h 98"/>
                <a:gd name="T10" fmla="*/ 295 w 127"/>
                <a:gd name="T11" fmla="*/ 250 h 98"/>
                <a:gd name="T12" fmla="*/ 262 w 127"/>
                <a:gd name="T13" fmla="*/ 214 h 98"/>
                <a:gd name="T14" fmla="*/ 196 w 127"/>
                <a:gd name="T15" fmla="*/ 145 h 98"/>
                <a:gd name="T16" fmla="*/ 158 w 127"/>
                <a:gd name="T17" fmla="*/ 110 h 98"/>
                <a:gd name="T18" fmla="*/ 127 w 127"/>
                <a:gd name="T19" fmla="*/ 82 h 98"/>
                <a:gd name="T20" fmla="*/ 104 w 127"/>
                <a:gd name="T21" fmla="*/ 66 h 98"/>
                <a:gd name="T22" fmla="*/ 99 w 127"/>
                <a:gd name="T23" fmla="*/ 66 h 98"/>
                <a:gd name="T24" fmla="*/ 97 w 127"/>
                <a:gd name="T25" fmla="*/ 69 h 98"/>
                <a:gd name="T26" fmla="*/ 86 w 127"/>
                <a:gd name="T27" fmla="*/ 66 h 98"/>
                <a:gd name="T28" fmla="*/ 66 w 127"/>
                <a:gd name="T29" fmla="*/ 56 h 98"/>
                <a:gd name="T30" fmla="*/ 46 w 127"/>
                <a:gd name="T31" fmla="*/ 43 h 98"/>
                <a:gd name="T32" fmla="*/ 23 w 127"/>
                <a:gd name="T33" fmla="*/ 28 h 98"/>
                <a:gd name="T34" fmla="*/ 5 w 127"/>
                <a:gd name="T35" fmla="*/ 8 h 98"/>
                <a:gd name="T36" fmla="*/ 0 w 127"/>
                <a:gd name="T37" fmla="*/ 3 h 98"/>
                <a:gd name="T38" fmla="*/ 0 w 127"/>
                <a:gd name="T39" fmla="*/ 0 h 98"/>
                <a:gd name="T40" fmla="*/ 13 w 127"/>
                <a:gd name="T41" fmla="*/ 3 h 98"/>
                <a:gd name="T42" fmla="*/ 36 w 127"/>
                <a:gd name="T43" fmla="*/ 8 h 98"/>
                <a:gd name="T44" fmla="*/ 71 w 127"/>
                <a:gd name="T45" fmla="*/ 20 h 98"/>
                <a:gd name="T46" fmla="*/ 97 w 127"/>
                <a:gd name="T47" fmla="*/ 31 h 98"/>
                <a:gd name="T48" fmla="*/ 104 w 127"/>
                <a:gd name="T49" fmla="*/ 31 h 98"/>
                <a:gd name="T50" fmla="*/ 114 w 127"/>
                <a:gd name="T51" fmla="*/ 31 h 98"/>
                <a:gd name="T52" fmla="*/ 125 w 127"/>
                <a:gd name="T53" fmla="*/ 33 h 98"/>
                <a:gd name="T54" fmla="*/ 153 w 127"/>
                <a:gd name="T55" fmla="*/ 54 h 98"/>
                <a:gd name="T56" fmla="*/ 188 w 127"/>
                <a:gd name="T57" fmla="*/ 82 h 98"/>
                <a:gd name="T58" fmla="*/ 226 w 127"/>
                <a:gd name="T59" fmla="*/ 120 h 98"/>
                <a:gd name="T60" fmla="*/ 295 w 127"/>
                <a:gd name="T61" fmla="*/ 189 h 98"/>
                <a:gd name="T62" fmla="*/ 323 w 127"/>
                <a:gd name="T63" fmla="*/ 22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7" h="98">
                  <a:moveTo>
                    <a:pt x="127" y="88"/>
                  </a:moveTo>
                  <a:lnTo>
                    <a:pt x="127" y="91"/>
                  </a:lnTo>
                  <a:lnTo>
                    <a:pt x="126" y="94"/>
                  </a:lnTo>
                  <a:lnTo>
                    <a:pt x="122" y="96"/>
                  </a:lnTo>
                  <a:lnTo>
                    <a:pt x="117" y="98"/>
                  </a:lnTo>
                  <a:lnTo>
                    <a:pt x="116" y="98"/>
                  </a:lnTo>
                  <a:lnTo>
                    <a:pt x="103" y="84"/>
                  </a:lnTo>
                  <a:lnTo>
                    <a:pt x="77" y="57"/>
                  </a:lnTo>
                  <a:lnTo>
                    <a:pt x="62" y="43"/>
                  </a:lnTo>
                  <a:lnTo>
                    <a:pt x="50" y="32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8" y="17"/>
                  </a:lnTo>
                  <a:lnTo>
                    <a:pt x="9" y="11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14" y="3"/>
                  </a:lnTo>
                  <a:lnTo>
                    <a:pt x="28" y="8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60" y="21"/>
                  </a:lnTo>
                  <a:lnTo>
                    <a:pt x="74" y="32"/>
                  </a:lnTo>
                  <a:lnTo>
                    <a:pt x="89" y="47"/>
                  </a:lnTo>
                  <a:lnTo>
                    <a:pt x="116" y="74"/>
                  </a:lnTo>
                  <a:lnTo>
                    <a:pt x="127" y="8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9" name="Freeform 2540"/>
            <p:cNvSpPr>
              <a:spLocks/>
            </p:cNvSpPr>
            <p:nvPr/>
          </p:nvSpPr>
          <p:spPr bwMode="auto">
            <a:xfrm>
              <a:off x="3952" y="1720"/>
              <a:ext cx="667" cy="129"/>
            </a:xfrm>
            <a:custGeom>
              <a:avLst/>
              <a:gdLst>
                <a:gd name="T0" fmla="*/ 664 w 262"/>
                <a:gd name="T1" fmla="*/ 96 h 51"/>
                <a:gd name="T2" fmla="*/ 664 w 262"/>
                <a:gd name="T3" fmla="*/ 101 h 51"/>
                <a:gd name="T4" fmla="*/ 667 w 262"/>
                <a:gd name="T5" fmla="*/ 114 h 51"/>
                <a:gd name="T6" fmla="*/ 667 w 262"/>
                <a:gd name="T7" fmla="*/ 121 h 51"/>
                <a:gd name="T8" fmla="*/ 664 w 262"/>
                <a:gd name="T9" fmla="*/ 124 h 51"/>
                <a:gd name="T10" fmla="*/ 657 w 262"/>
                <a:gd name="T11" fmla="*/ 129 h 51"/>
                <a:gd name="T12" fmla="*/ 652 w 262"/>
                <a:gd name="T13" fmla="*/ 129 h 51"/>
                <a:gd name="T14" fmla="*/ 642 w 262"/>
                <a:gd name="T15" fmla="*/ 129 h 51"/>
                <a:gd name="T16" fmla="*/ 634 w 262"/>
                <a:gd name="T17" fmla="*/ 129 h 51"/>
                <a:gd name="T18" fmla="*/ 619 w 262"/>
                <a:gd name="T19" fmla="*/ 114 h 51"/>
                <a:gd name="T20" fmla="*/ 603 w 262"/>
                <a:gd name="T21" fmla="*/ 101 h 51"/>
                <a:gd name="T22" fmla="*/ 578 w 262"/>
                <a:gd name="T23" fmla="*/ 89 h 51"/>
                <a:gd name="T24" fmla="*/ 547 w 262"/>
                <a:gd name="T25" fmla="*/ 83 h 51"/>
                <a:gd name="T26" fmla="*/ 509 w 262"/>
                <a:gd name="T27" fmla="*/ 83 h 51"/>
                <a:gd name="T28" fmla="*/ 461 w 262"/>
                <a:gd name="T29" fmla="*/ 81 h 51"/>
                <a:gd name="T30" fmla="*/ 435 w 262"/>
                <a:gd name="T31" fmla="*/ 78 h 51"/>
                <a:gd name="T32" fmla="*/ 412 w 262"/>
                <a:gd name="T33" fmla="*/ 71 h 51"/>
                <a:gd name="T34" fmla="*/ 372 w 262"/>
                <a:gd name="T35" fmla="*/ 56 h 51"/>
                <a:gd name="T36" fmla="*/ 331 w 262"/>
                <a:gd name="T37" fmla="*/ 43 h 51"/>
                <a:gd name="T38" fmla="*/ 293 w 262"/>
                <a:gd name="T39" fmla="*/ 40 h 51"/>
                <a:gd name="T40" fmla="*/ 262 w 262"/>
                <a:gd name="T41" fmla="*/ 38 h 51"/>
                <a:gd name="T42" fmla="*/ 209 w 262"/>
                <a:gd name="T43" fmla="*/ 38 h 51"/>
                <a:gd name="T44" fmla="*/ 186 w 262"/>
                <a:gd name="T45" fmla="*/ 40 h 51"/>
                <a:gd name="T46" fmla="*/ 140 w 262"/>
                <a:gd name="T47" fmla="*/ 38 h 51"/>
                <a:gd name="T48" fmla="*/ 99 w 262"/>
                <a:gd name="T49" fmla="*/ 38 h 51"/>
                <a:gd name="T50" fmla="*/ 56 w 262"/>
                <a:gd name="T51" fmla="*/ 43 h 51"/>
                <a:gd name="T52" fmla="*/ 10 w 262"/>
                <a:gd name="T53" fmla="*/ 46 h 51"/>
                <a:gd name="T54" fmla="*/ 3 w 262"/>
                <a:gd name="T55" fmla="*/ 46 h 51"/>
                <a:gd name="T56" fmla="*/ 0 w 262"/>
                <a:gd name="T57" fmla="*/ 46 h 51"/>
                <a:gd name="T58" fmla="*/ 3 w 262"/>
                <a:gd name="T59" fmla="*/ 43 h 51"/>
                <a:gd name="T60" fmla="*/ 18 w 262"/>
                <a:gd name="T61" fmla="*/ 33 h 51"/>
                <a:gd name="T62" fmla="*/ 53 w 262"/>
                <a:gd name="T63" fmla="*/ 20 h 51"/>
                <a:gd name="T64" fmla="*/ 59 w 262"/>
                <a:gd name="T65" fmla="*/ 18 h 51"/>
                <a:gd name="T66" fmla="*/ 71 w 262"/>
                <a:gd name="T67" fmla="*/ 15 h 51"/>
                <a:gd name="T68" fmla="*/ 120 w 262"/>
                <a:gd name="T69" fmla="*/ 10 h 51"/>
                <a:gd name="T70" fmla="*/ 171 w 262"/>
                <a:gd name="T71" fmla="*/ 3 h 51"/>
                <a:gd name="T72" fmla="*/ 191 w 262"/>
                <a:gd name="T73" fmla="*/ 0 h 51"/>
                <a:gd name="T74" fmla="*/ 211 w 262"/>
                <a:gd name="T75" fmla="*/ 0 h 51"/>
                <a:gd name="T76" fmla="*/ 267 w 262"/>
                <a:gd name="T77" fmla="*/ 0 h 51"/>
                <a:gd name="T78" fmla="*/ 305 w 262"/>
                <a:gd name="T79" fmla="*/ 0 h 51"/>
                <a:gd name="T80" fmla="*/ 344 w 262"/>
                <a:gd name="T81" fmla="*/ 5 h 51"/>
                <a:gd name="T82" fmla="*/ 387 w 262"/>
                <a:gd name="T83" fmla="*/ 18 h 51"/>
                <a:gd name="T84" fmla="*/ 430 w 262"/>
                <a:gd name="T85" fmla="*/ 33 h 51"/>
                <a:gd name="T86" fmla="*/ 448 w 262"/>
                <a:gd name="T87" fmla="*/ 40 h 51"/>
                <a:gd name="T88" fmla="*/ 471 w 262"/>
                <a:gd name="T89" fmla="*/ 43 h 51"/>
                <a:gd name="T90" fmla="*/ 509 w 262"/>
                <a:gd name="T91" fmla="*/ 46 h 51"/>
                <a:gd name="T92" fmla="*/ 550 w 262"/>
                <a:gd name="T93" fmla="*/ 46 h 51"/>
                <a:gd name="T94" fmla="*/ 591 w 262"/>
                <a:gd name="T95" fmla="*/ 53 h 51"/>
                <a:gd name="T96" fmla="*/ 621 w 262"/>
                <a:gd name="T97" fmla="*/ 68 h 51"/>
                <a:gd name="T98" fmla="*/ 644 w 262"/>
                <a:gd name="T99" fmla="*/ 81 h 51"/>
                <a:gd name="T100" fmla="*/ 664 w 262"/>
                <a:gd name="T101" fmla="*/ 96 h 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2" h="51">
                  <a:moveTo>
                    <a:pt x="261" y="38"/>
                  </a:moveTo>
                  <a:lnTo>
                    <a:pt x="261" y="40"/>
                  </a:lnTo>
                  <a:lnTo>
                    <a:pt x="262" y="45"/>
                  </a:lnTo>
                  <a:lnTo>
                    <a:pt x="262" y="48"/>
                  </a:lnTo>
                  <a:lnTo>
                    <a:pt x="261" y="49"/>
                  </a:lnTo>
                  <a:lnTo>
                    <a:pt x="258" y="51"/>
                  </a:lnTo>
                  <a:lnTo>
                    <a:pt x="256" y="51"/>
                  </a:lnTo>
                  <a:lnTo>
                    <a:pt x="252" y="51"/>
                  </a:lnTo>
                  <a:lnTo>
                    <a:pt x="249" y="51"/>
                  </a:lnTo>
                  <a:lnTo>
                    <a:pt x="243" y="45"/>
                  </a:lnTo>
                  <a:lnTo>
                    <a:pt x="237" y="40"/>
                  </a:lnTo>
                  <a:lnTo>
                    <a:pt x="227" y="35"/>
                  </a:lnTo>
                  <a:lnTo>
                    <a:pt x="215" y="33"/>
                  </a:lnTo>
                  <a:lnTo>
                    <a:pt x="200" y="33"/>
                  </a:lnTo>
                  <a:lnTo>
                    <a:pt x="181" y="32"/>
                  </a:lnTo>
                  <a:lnTo>
                    <a:pt x="171" y="31"/>
                  </a:lnTo>
                  <a:lnTo>
                    <a:pt x="162" y="28"/>
                  </a:lnTo>
                  <a:lnTo>
                    <a:pt x="146" y="22"/>
                  </a:lnTo>
                  <a:lnTo>
                    <a:pt x="130" y="17"/>
                  </a:lnTo>
                  <a:lnTo>
                    <a:pt x="115" y="16"/>
                  </a:lnTo>
                  <a:lnTo>
                    <a:pt x="103" y="15"/>
                  </a:lnTo>
                  <a:lnTo>
                    <a:pt x="82" y="15"/>
                  </a:lnTo>
                  <a:lnTo>
                    <a:pt x="73" y="16"/>
                  </a:lnTo>
                  <a:lnTo>
                    <a:pt x="55" y="15"/>
                  </a:lnTo>
                  <a:lnTo>
                    <a:pt x="39" y="15"/>
                  </a:lnTo>
                  <a:lnTo>
                    <a:pt x="22" y="17"/>
                  </a:lnTo>
                  <a:lnTo>
                    <a:pt x="4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7" y="13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8" y="6"/>
                  </a:lnTo>
                  <a:lnTo>
                    <a:pt x="47" y="4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105" y="0"/>
                  </a:lnTo>
                  <a:lnTo>
                    <a:pt x="120" y="0"/>
                  </a:lnTo>
                  <a:lnTo>
                    <a:pt x="135" y="2"/>
                  </a:lnTo>
                  <a:lnTo>
                    <a:pt x="152" y="7"/>
                  </a:lnTo>
                  <a:lnTo>
                    <a:pt x="169" y="13"/>
                  </a:lnTo>
                  <a:lnTo>
                    <a:pt x="176" y="16"/>
                  </a:lnTo>
                  <a:lnTo>
                    <a:pt x="185" y="17"/>
                  </a:lnTo>
                  <a:lnTo>
                    <a:pt x="200" y="18"/>
                  </a:lnTo>
                  <a:lnTo>
                    <a:pt x="216" y="18"/>
                  </a:lnTo>
                  <a:lnTo>
                    <a:pt x="232" y="21"/>
                  </a:lnTo>
                  <a:lnTo>
                    <a:pt x="244" y="27"/>
                  </a:lnTo>
                  <a:lnTo>
                    <a:pt x="253" y="32"/>
                  </a:lnTo>
                  <a:lnTo>
                    <a:pt x="261" y="3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0" name="Freeform 2541"/>
            <p:cNvSpPr>
              <a:spLocks/>
            </p:cNvSpPr>
            <p:nvPr/>
          </p:nvSpPr>
          <p:spPr bwMode="auto">
            <a:xfrm>
              <a:off x="3486" y="1809"/>
              <a:ext cx="1322" cy="476"/>
            </a:xfrm>
            <a:custGeom>
              <a:avLst/>
              <a:gdLst>
                <a:gd name="T0" fmla="*/ 1317 w 519"/>
                <a:gd name="T1" fmla="*/ 435 h 187"/>
                <a:gd name="T2" fmla="*/ 1322 w 519"/>
                <a:gd name="T3" fmla="*/ 466 h 187"/>
                <a:gd name="T4" fmla="*/ 1317 w 519"/>
                <a:gd name="T5" fmla="*/ 476 h 187"/>
                <a:gd name="T6" fmla="*/ 1302 w 519"/>
                <a:gd name="T7" fmla="*/ 466 h 187"/>
                <a:gd name="T8" fmla="*/ 1279 w 519"/>
                <a:gd name="T9" fmla="*/ 445 h 187"/>
                <a:gd name="T10" fmla="*/ 1223 w 519"/>
                <a:gd name="T11" fmla="*/ 354 h 187"/>
                <a:gd name="T12" fmla="*/ 1174 w 519"/>
                <a:gd name="T13" fmla="*/ 303 h 187"/>
                <a:gd name="T14" fmla="*/ 1111 w 519"/>
                <a:gd name="T15" fmla="*/ 239 h 187"/>
                <a:gd name="T16" fmla="*/ 1006 w 519"/>
                <a:gd name="T17" fmla="*/ 132 h 187"/>
                <a:gd name="T18" fmla="*/ 970 w 519"/>
                <a:gd name="T19" fmla="*/ 104 h 187"/>
                <a:gd name="T20" fmla="*/ 871 w 519"/>
                <a:gd name="T21" fmla="*/ 74 h 187"/>
                <a:gd name="T22" fmla="*/ 769 w 519"/>
                <a:gd name="T23" fmla="*/ 46 h 187"/>
                <a:gd name="T24" fmla="*/ 667 w 519"/>
                <a:gd name="T25" fmla="*/ 41 h 187"/>
                <a:gd name="T26" fmla="*/ 576 w 519"/>
                <a:gd name="T27" fmla="*/ 46 h 187"/>
                <a:gd name="T28" fmla="*/ 453 w 519"/>
                <a:gd name="T29" fmla="*/ 61 h 187"/>
                <a:gd name="T30" fmla="*/ 392 w 519"/>
                <a:gd name="T31" fmla="*/ 81 h 187"/>
                <a:gd name="T32" fmla="*/ 341 w 519"/>
                <a:gd name="T33" fmla="*/ 109 h 187"/>
                <a:gd name="T34" fmla="*/ 306 w 519"/>
                <a:gd name="T35" fmla="*/ 132 h 187"/>
                <a:gd name="T36" fmla="*/ 168 w 519"/>
                <a:gd name="T37" fmla="*/ 244 h 187"/>
                <a:gd name="T38" fmla="*/ 94 w 519"/>
                <a:gd name="T39" fmla="*/ 318 h 187"/>
                <a:gd name="T40" fmla="*/ 3 w 519"/>
                <a:gd name="T41" fmla="*/ 417 h 187"/>
                <a:gd name="T42" fmla="*/ 0 w 519"/>
                <a:gd name="T43" fmla="*/ 412 h 187"/>
                <a:gd name="T44" fmla="*/ 25 w 519"/>
                <a:gd name="T45" fmla="*/ 374 h 187"/>
                <a:gd name="T46" fmla="*/ 79 w 519"/>
                <a:gd name="T47" fmla="*/ 300 h 187"/>
                <a:gd name="T48" fmla="*/ 110 w 519"/>
                <a:gd name="T49" fmla="*/ 267 h 187"/>
                <a:gd name="T50" fmla="*/ 278 w 519"/>
                <a:gd name="T51" fmla="*/ 107 h 187"/>
                <a:gd name="T52" fmla="*/ 318 w 519"/>
                <a:gd name="T53" fmla="*/ 74 h 187"/>
                <a:gd name="T54" fmla="*/ 326 w 519"/>
                <a:gd name="T55" fmla="*/ 71 h 187"/>
                <a:gd name="T56" fmla="*/ 367 w 519"/>
                <a:gd name="T57" fmla="*/ 48 h 187"/>
                <a:gd name="T58" fmla="*/ 497 w 519"/>
                <a:gd name="T59" fmla="*/ 15 h 187"/>
                <a:gd name="T60" fmla="*/ 583 w 519"/>
                <a:gd name="T61" fmla="*/ 3 h 187"/>
                <a:gd name="T62" fmla="*/ 680 w 519"/>
                <a:gd name="T63" fmla="*/ 0 h 187"/>
                <a:gd name="T64" fmla="*/ 782 w 519"/>
                <a:gd name="T65" fmla="*/ 13 h 187"/>
                <a:gd name="T66" fmla="*/ 889 w 519"/>
                <a:gd name="T67" fmla="*/ 41 h 187"/>
                <a:gd name="T68" fmla="*/ 965 w 519"/>
                <a:gd name="T69" fmla="*/ 61 h 187"/>
                <a:gd name="T70" fmla="*/ 1019 w 519"/>
                <a:gd name="T71" fmla="*/ 87 h 187"/>
                <a:gd name="T72" fmla="*/ 1075 w 519"/>
                <a:gd name="T73" fmla="*/ 140 h 187"/>
                <a:gd name="T74" fmla="*/ 1172 w 519"/>
                <a:gd name="T75" fmla="*/ 244 h 187"/>
                <a:gd name="T76" fmla="*/ 1228 w 519"/>
                <a:gd name="T77" fmla="*/ 303 h 187"/>
                <a:gd name="T78" fmla="*/ 1289 w 519"/>
                <a:gd name="T79" fmla="*/ 379 h 1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9" h="187">
                  <a:moveTo>
                    <a:pt x="516" y="169"/>
                  </a:moveTo>
                  <a:lnTo>
                    <a:pt x="517" y="171"/>
                  </a:lnTo>
                  <a:lnTo>
                    <a:pt x="519" y="180"/>
                  </a:lnTo>
                  <a:lnTo>
                    <a:pt x="519" y="183"/>
                  </a:lnTo>
                  <a:lnTo>
                    <a:pt x="518" y="186"/>
                  </a:lnTo>
                  <a:lnTo>
                    <a:pt x="517" y="187"/>
                  </a:lnTo>
                  <a:lnTo>
                    <a:pt x="514" y="187"/>
                  </a:lnTo>
                  <a:lnTo>
                    <a:pt x="511" y="183"/>
                  </a:lnTo>
                  <a:lnTo>
                    <a:pt x="505" y="178"/>
                  </a:lnTo>
                  <a:lnTo>
                    <a:pt x="502" y="175"/>
                  </a:lnTo>
                  <a:lnTo>
                    <a:pt x="492" y="157"/>
                  </a:lnTo>
                  <a:lnTo>
                    <a:pt x="480" y="139"/>
                  </a:lnTo>
                  <a:lnTo>
                    <a:pt x="471" y="129"/>
                  </a:lnTo>
                  <a:lnTo>
                    <a:pt x="461" y="119"/>
                  </a:lnTo>
                  <a:lnTo>
                    <a:pt x="449" y="106"/>
                  </a:lnTo>
                  <a:lnTo>
                    <a:pt x="436" y="94"/>
                  </a:lnTo>
                  <a:lnTo>
                    <a:pt x="410" y="65"/>
                  </a:lnTo>
                  <a:lnTo>
                    <a:pt x="395" y="52"/>
                  </a:lnTo>
                  <a:lnTo>
                    <a:pt x="389" y="46"/>
                  </a:lnTo>
                  <a:lnTo>
                    <a:pt x="381" y="41"/>
                  </a:lnTo>
                  <a:lnTo>
                    <a:pt x="362" y="36"/>
                  </a:lnTo>
                  <a:lnTo>
                    <a:pt x="342" y="29"/>
                  </a:lnTo>
                  <a:lnTo>
                    <a:pt x="322" y="22"/>
                  </a:lnTo>
                  <a:lnTo>
                    <a:pt x="302" y="18"/>
                  </a:lnTo>
                  <a:lnTo>
                    <a:pt x="282" y="16"/>
                  </a:lnTo>
                  <a:lnTo>
                    <a:pt x="262" y="16"/>
                  </a:lnTo>
                  <a:lnTo>
                    <a:pt x="243" y="16"/>
                  </a:lnTo>
                  <a:lnTo>
                    <a:pt x="226" y="18"/>
                  </a:lnTo>
                  <a:lnTo>
                    <a:pt x="192" y="22"/>
                  </a:lnTo>
                  <a:lnTo>
                    <a:pt x="178" y="24"/>
                  </a:lnTo>
                  <a:lnTo>
                    <a:pt x="165" y="28"/>
                  </a:lnTo>
                  <a:lnTo>
                    <a:pt x="154" y="32"/>
                  </a:lnTo>
                  <a:lnTo>
                    <a:pt x="145" y="37"/>
                  </a:lnTo>
                  <a:lnTo>
                    <a:pt x="134" y="43"/>
                  </a:lnTo>
                  <a:lnTo>
                    <a:pt x="130" y="46"/>
                  </a:lnTo>
                  <a:lnTo>
                    <a:pt x="120" y="52"/>
                  </a:lnTo>
                  <a:lnTo>
                    <a:pt x="97" y="70"/>
                  </a:lnTo>
                  <a:lnTo>
                    <a:pt x="66" y="96"/>
                  </a:lnTo>
                  <a:lnTo>
                    <a:pt x="51" y="111"/>
                  </a:lnTo>
                  <a:lnTo>
                    <a:pt x="37" y="125"/>
                  </a:lnTo>
                  <a:lnTo>
                    <a:pt x="7" y="159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4" y="157"/>
                  </a:lnTo>
                  <a:lnTo>
                    <a:pt x="10" y="147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3" y="115"/>
                  </a:lnTo>
                  <a:lnTo>
                    <a:pt x="43" y="105"/>
                  </a:lnTo>
                  <a:lnTo>
                    <a:pt x="74" y="73"/>
                  </a:lnTo>
                  <a:lnTo>
                    <a:pt x="109" y="42"/>
                  </a:lnTo>
                  <a:lnTo>
                    <a:pt x="122" y="32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8" y="28"/>
                  </a:lnTo>
                  <a:lnTo>
                    <a:pt x="132" y="26"/>
                  </a:lnTo>
                  <a:lnTo>
                    <a:pt x="144" y="19"/>
                  </a:lnTo>
                  <a:lnTo>
                    <a:pt x="166" y="13"/>
                  </a:lnTo>
                  <a:lnTo>
                    <a:pt x="195" y="6"/>
                  </a:lnTo>
                  <a:lnTo>
                    <a:pt x="211" y="3"/>
                  </a:lnTo>
                  <a:lnTo>
                    <a:pt x="229" y="1"/>
                  </a:lnTo>
                  <a:lnTo>
                    <a:pt x="247" y="0"/>
                  </a:lnTo>
                  <a:lnTo>
                    <a:pt x="267" y="0"/>
                  </a:lnTo>
                  <a:lnTo>
                    <a:pt x="287" y="1"/>
                  </a:lnTo>
                  <a:lnTo>
                    <a:pt x="307" y="5"/>
                  </a:lnTo>
                  <a:lnTo>
                    <a:pt x="328" y="8"/>
                  </a:lnTo>
                  <a:lnTo>
                    <a:pt x="349" y="16"/>
                  </a:lnTo>
                  <a:lnTo>
                    <a:pt x="369" y="21"/>
                  </a:lnTo>
                  <a:lnTo>
                    <a:pt x="379" y="24"/>
                  </a:lnTo>
                  <a:lnTo>
                    <a:pt x="390" y="28"/>
                  </a:lnTo>
                  <a:lnTo>
                    <a:pt x="400" y="34"/>
                  </a:lnTo>
                  <a:lnTo>
                    <a:pt x="408" y="42"/>
                  </a:lnTo>
                  <a:lnTo>
                    <a:pt x="422" y="55"/>
                  </a:lnTo>
                  <a:lnTo>
                    <a:pt x="447" y="84"/>
                  </a:lnTo>
                  <a:lnTo>
                    <a:pt x="460" y="96"/>
                  </a:lnTo>
                  <a:lnTo>
                    <a:pt x="472" y="108"/>
                  </a:lnTo>
                  <a:lnTo>
                    <a:pt x="482" y="119"/>
                  </a:lnTo>
                  <a:lnTo>
                    <a:pt x="492" y="130"/>
                  </a:lnTo>
                  <a:lnTo>
                    <a:pt x="506" y="149"/>
                  </a:lnTo>
                  <a:lnTo>
                    <a:pt x="516" y="16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1" name="Freeform 2542"/>
            <p:cNvSpPr>
              <a:spLocks/>
            </p:cNvSpPr>
            <p:nvPr/>
          </p:nvSpPr>
          <p:spPr bwMode="auto">
            <a:xfrm>
              <a:off x="4752" y="2155"/>
              <a:ext cx="86" cy="61"/>
            </a:xfrm>
            <a:custGeom>
              <a:avLst/>
              <a:gdLst>
                <a:gd name="T0" fmla="*/ 86 w 34"/>
                <a:gd name="T1" fmla="*/ 38 h 24"/>
                <a:gd name="T2" fmla="*/ 73 w 34"/>
                <a:gd name="T3" fmla="*/ 48 h 24"/>
                <a:gd name="T4" fmla="*/ 53 w 34"/>
                <a:gd name="T5" fmla="*/ 58 h 24"/>
                <a:gd name="T6" fmla="*/ 51 w 34"/>
                <a:gd name="T7" fmla="*/ 61 h 24"/>
                <a:gd name="T8" fmla="*/ 48 w 34"/>
                <a:gd name="T9" fmla="*/ 51 h 24"/>
                <a:gd name="T10" fmla="*/ 38 w 34"/>
                <a:gd name="T11" fmla="*/ 46 h 24"/>
                <a:gd name="T12" fmla="*/ 28 w 34"/>
                <a:gd name="T13" fmla="*/ 38 h 24"/>
                <a:gd name="T14" fmla="*/ 25 w 34"/>
                <a:gd name="T15" fmla="*/ 41 h 24"/>
                <a:gd name="T16" fmla="*/ 20 w 34"/>
                <a:gd name="T17" fmla="*/ 38 h 24"/>
                <a:gd name="T18" fmla="*/ 10 w 34"/>
                <a:gd name="T19" fmla="*/ 33 h 24"/>
                <a:gd name="T20" fmla="*/ 3 w 34"/>
                <a:gd name="T21" fmla="*/ 28 h 24"/>
                <a:gd name="T22" fmla="*/ 0 w 34"/>
                <a:gd name="T23" fmla="*/ 23 h 24"/>
                <a:gd name="T24" fmla="*/ 0 w 34"/>
                <a:gd name="T25" fmla="*/ 15 h 24"/>
                <a:gd name="T26" fmla="*/ 8 w 34"/>
                <a:gd name="T27" fmla="*/ 13 h 24"/>
                <a:gd name="T28" fmla="*/ 20 w 34"/>
                <a:gd name="T29" fmla="*/ 0 h 24"/>
                <a:gd name="T30" fmla="*/ 30 w 34"/>
                <a:gd name="T31" fmla="*/ 0 h 24"/>
                <a:gd name="T32" fmla="*/ 48 w 34"/>
                <a:gd name="T33" fmla="*/ 3 h 24"/>
                <a:gd name="T34" fmla="*/ 61 w 34"/>
                <a:gd name="T35" fmla="*/ 13 h 24"/>
                <a:gd name="T36" fmla="*/ 73 w 34"/>
                <a:gd name="T37" fmla="*/ 20 h 24"/>
                <a:gd name="T38" fmla="*/ 78 w 34"/>
                <a:gd name="T39" fmla="*/ 28 h 24"/>
                <a:gd name="T40" fmla="*/ 86 w 34"/>
                <a:gd name="T41" fmla="*/ 38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24">
                  <a:moveTo>
                    <a:pt x="34" y="15"/>
                  </a:moveTo>
                  <a:lnTo>
                    <a:pt x="29" y="19"/>
                  </a:lnTo>
                  <a:lnTo>
                    <a:pt x="21" y="23"/>
                  </a:lnTo>
                  <a:lnTo>
                    <a:pt x="20" y="24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24" y="5"/>
                  </a:lnTo>
                  <a:lnTo>
                    <a:pt x="29" y="8"/>
                  </a:lnTo>
                  <a:lnTo>
                    <a:pt x="31" y="11"/>
                  </a:lnTo>
                  <a:lnTo>
                    <a:pt x="34" y="1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2" name="Freeform 2543"/>
            <p:cNvSpPr>
              <a:spLocks/>
            </p:cNvSpPr>
            <p:nvPr/>
          </p:nvSpPr>
          <p:spPr bwMode="auto">
            <a:xfrm>
              <a:off x="3914" y="1903"/>
              <a:ext cx="866" cy="428"/>
            </a:xfrm>
            <a:custGeom>
              <a:avLst/>
              <a:gdLst>
                <a:gd name="T0" fmla="*/ 863 w 340"/>
                <a:gd name="T1" fmla="*/ 397 h 168"/>
                <a:gd name="T2" fmla="*/ 863 w 340"/>
                <a:gd name="T3" fmla="*/ 418 h 168"/>
                <a:gd name="T4" fmla="*/ 858 w 340"/>
                <a:gd name="T5" fmla="*/ 428 h 168"/>
                <a:gd name="T6" fmla="*/ 846 w 340"/>
                <a:gd name="T7" fmla="*/ 423 h 168"/>
                <a:gd name="T8" fmla="*/ 828 w 340"/>
                <a:gd name="T9" fmla="*/ 410 h 168"/>
                <a:gd name="T10" fmla="*/ 810 w 340"/>
                <a:gd name="T11" fmla="*/ 382 h 168"/>
                <a:gd name="T12" fmla="*/ 769 w 340"/>
                <a:gd name="T13" fmla="*/ 313 h 168"/>
                <a:gd name="T14" fmla="*/ 693 w 340"/>
                <a:gd name="T15" fmla="*/ 232 h 168"/>
                <a:gd name="T16" fmla="*/ 642 w 340"/>
                <a:gd name="T17" fmla="*/ 189 h 168"/>
                <a:gd name="T18" fmla="*/ 586 w 340"/>
                <a:gd name="T19" fmla="*/ 158 h 168"/>
                <a:gd name="T20" fmla="*/ 471 w 340"/>
                <a:gd name="T21" fmla="*/ 92 h 168"/>
                <a:gd name="T22" fmla="*/ 392 w 340"/>
                <a:gd name="T23" fmla="*/ 56 h 168"/>
                <a:gd name="T24" fmla="*/ 290 w 340"/>
                <a:gd name="T25" fmla="*/ 41 h 168"/>
                <a:gd name="T26" fmla="*/ 239 w 340"/>
                <a:gd name="T27" fmla="*/ 36 h 168"/>
                <a:gd name="T28" fmla="*/ 242 w 340"/>
                <a:gd name="T29" fmla="*/ 31 h 168"/>
                <a:gd name="T30" fmla="*/ 204 w 340"/>
                <a:gd name="T31" fmla="*/ 54 h 168"/>
                <a:gd name="T32" fmla="*/ 138 w 340"/>
                <a:gd name="T33" fmla="*/ 69 h 168"/>
                <a:gd name="T34" fmla="*/ 71 w 340"/>
                <a:gd name="T35" fmla="*/ 71 h 168"/>
                <a:gd name="T36" fmla="*/ 33 w 340"/>
                <a:gd name="T37" fmla="*/ 84 h 168"/>
                <a:gd name="T38" fmla="*/ 0 w 340"/>
                <a:gd name="T39" fmla="*/ 107 h 168"/>
                <a:gd name="T40" fmla="*/ 5 w 340"/>
                <a:gd name="T41" fmla="*/ 94 h 168"/>
                <a:gd name="T42" fmla="*/ 28 w 340"/>
                <a:gd name="T43" fmla="*/ 71 h 168"/>
                <a:gd name="T44" fmla="*/ 53 w 340"/>
                <a:gd name="T45" fmla="*/ 56 h 168"/>
                <a:gd name="T46" fmla="*/ 79 w 340"/>
                <a:gd name="T47" fmla="*/ 51 h 168"/>
                <a:gd name="T48" fmla="*/ 132 w 340"/>
                <a:gd name="T49" fmla="*/ 41 h 168"/>
                <a:gd name="T50" fmla="*/ 186 w 340"/>
                <a:gd name="T51" fmla="*/ 25 h 168"/>
                <a:gd name="T52" fmla="*/ 214 w 340"/>
                <a:gd name="T53" fmla="*/ 10 h 168"/>
                <a:gd name="T54" fmla="*/ 273 w 340"/>
                <a:gd name="T55" fmla="*/ 0 h 168"/>
                <a:gd name="T56" fmla="*/ 385 w 340"/>
                <a:gd name="T57" fmla="*/ 15 h 168"/>
                <a:gd name="T58" fmla="*/ 438 w 340"/>
                <a:gd name="T59" fmla="*/ 31 h 168"/>
                <a:gd name="T60" fmla="*/ 553 w 340"/>
                <a:gd name="T61" fmla="*/ 92 h 168"/>
                <a:gd name="T62" fmla="*/ 642 w 340"/>
                <a:gd name="T63" fmla="*/ 143 h 168"/>
                <a:gd name="T64" fmla="*/ 695 w 340"/>
                <a:gd name="T65" fmla="*/ 181 h 168"/>
                <a:gd name="T66" fmla="*/ 764 w 340"/>
                <a:gd name="T67" fmla="*/ 247 h 168"/>
                <a:gd name="T68" fmla="*/ 825 w 340"/>
                <a:gd name="T69" fmla="*/ 331 h 168"/>
                <a:gd name="T70" fmla="*/ 858 w 340"/>
                <a:gd name="T71" fmla="*/ 385 h 1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0" h="168">
                  <a:moveTo>
                    <a:pt x="339" y="154"/>
                  </a:moveTo>
                  <a:lnTo>
                    <a:pt x="339" y="156"/>
                  </a:lnTo>
                  <a:lnTo>
                    <a:pt x="340" y="161"/>
                  </a:lnTo>
                  <a:lnTo>
                    <a:pt x="339" y="164"/>
                  </a:lnTo>
                  <a:lnTo>
                    <a:pt x="339" y="166"/>
                  </a:lnTo>
                  <a:lnTo>
                    <a:pt x="337" y="168"/>
                  </a:lnTo>
                  <a:lnTo>
                    <a:pt x="335" y="168"/>
                  </a:lnTo>
                  <a:lnTo>
                    <a:pt x="332" y="166"/>
                  </a:lnTo>
                  <a:lnTo>
                    <a:pt x="327" y="164"/>
                  </a:lnTo>
                  <a:lnTo>
                    <a:pt x="325" y="161"/>
                  </a:lnTo>
                  <a:lnTo>
                    <a:pt x="323" y="159"/>
                  </a:lnTo>
                  <a:lnTo>
                    <a:pt x="318" y="150"/>
                  </a:lnTo>
                  <a:lnTo>
                    <a:pt x="312" y="138"/>
                  </a:lnTo>
                  <a:lnTo>
                    <a:pt x="302" y="123"/>
                  </a:lnTo>
                  <a:lnTo>
                    <a:pt x="288" y="107"/>
                  </a:lnTo>
                  <a:lnTo>
                    <a:pt x="272" y="91"/>
                  </a:lnTo>
                  <a:lnTo>
                    <a:pt x="263" y="82"/>
                  </a:lnTo>
                  <a:lnTo>
                    <a:pt x="252" y="74"/>
                  </a:lnTo>
                  <a:lnTo>
                    <a:pt x="241" y="68"/>
                  </a:lnTo>
                  <a:lnTo>
                    <a:pt x="230" y="62"/>
                  </a:lnTo>
                  <a:lnTo>
                    <a:pt x="207" y="48"/>
                  </a:lnTo>
                  <a:lnTo>
                    <a:pt x="185" y="36"/>
                  </a:lnTo>
                  <a:lnTo>
                    <a:pt x="164" y="26"/>
                  </a:lnTo>
                  <a:lnTo>
                    <a:pt x="154" y="22"/>
                  </a:lnTo>
                  <a:lnTo>
                    <a:pt x="145" y="21"/>
                  </a:lnTo>
                  <a:lnTo>
                    <a:pt x="114" y="16"/>
                  </a:lnTo>
                  <a:lnTo>
                    <a:pt x="102" y="15"/>
                  </a:lnTo>
                  <a:lnTo>
                    <a:pt x="94" y="14"/>
                  </a:lnTo>
                  <a:lnTo>
                    <a:pt x="92" y="14"/>
                  </a:lnTo>
                  <a:lnTo>
                    <a:pt x="95" y="12"/>
                  </a:lnTo>
                  <a:lnTo>
                    <a:pt x="92" y="15"/>
                  </a:lnTo>
                  <a:lnTo>
                    <a:pt x="80" y="21"/>
                  </a:lnTo>
                  <a:lnTo>
                    <a:pt x="68" y="25"/>
                  </a:lnTo>
                  <a:lnTo>
                    <a:pt x="54" y="27"/>
                  </a:lnTo>
                  <a:lnTo>
                    <a:pt x="41" y="28"/>
                  </a:lnTo>
                  <a:lnTo>
                    <a:pt x="28" y="28"/>
                  </a:lnTo>
                  <a:lnTo>
                    <a:pt x="21" y="31"/>
                  </a:lnTo>
                  <a:lnTo>
                    <a:pt x="13" y="33"/>
                  </a:lnTo>
                  <a:lnTo>
                    <a:pt x="5" y="38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7"/>
                  </a:lnTo>
                  <a:lnTo>
                    <a:pt x="7" y="31"/>
                  </a:lnTo>
                  <a:lnTo>
                    <a:pt x="11" y="28"/>
                  </a:lnTo>
                  <a:lnTo>
                    <a:pt x="16" y="25"/>
                  </a:lnTo>
                  <a:lnTo>
                    <a:pt x="21" y="22"/>
                  </a:lnTo>
                  <a:lnTo>
                    <a:pt x="28" y="20"/>
                  </a:lnTo>
                  <a:lnTo>
                    <a:pt x="31" y="20"/>
                  </a:lnTo>
                  <a:lnTo>
                    <a:pt x="39" y="18"/>
                  </a:lnTo>
                  <a:lnTo>
                    <a:pt x="52" y="16"/>
                  </a:lnTo>
                  <a:lnTo>
                    <a:pt x="65" y="12"/>
                  </a:lnTo>
                  <a:lnTo>
                    <a:pt x="73" y="10"/>
                  </a:lnTo>
                  <a:lnTo>
                    <a:pt x="78" y="6"/>
                  </a:lnTo>
                  <a:lnTo>
                    <a:pt x="84" y="4"/>
                  </a:lnTo>
                  <a:lnTo>
                    <a:pt x="94" y="0"/>
                  </a:lnTo>
                  <a:lnTo>
                    <a:pt x="107" y="0"/>
                  </a:lnTo>
                  <a:lnTo>
                    <a:pt x="119" y="1"/>
                  </a:lnTo>
                  <a:lnTo>
                    <a:pt x="151" y="6"/>
                  </a:lnTo>
                  <a:lnTo>
                    <a:pt x="161" y="9"/>
                  </a:lnTo>
                  <a:lnTo>
                    <a:pt x="172" y="12"/>
                  </a:lnTo>
                  <a:lnTo>
                    <a:pt x="195" y="23"/>
                  </a:lnTo>
                  <a:lnTo>
                    <a:pt x="217" y="36"/>
                  </a:lnTo>
                  <a:lnTo>
                    <a:pt x="240" y="50"/>
                  </a:lnTo>
                  <a:lnTo>
                    <a:pt x="252" y="56"/>
                  </a:lnTo>
                  <a:lnTo>
                    <a:pt x="263" y="63"/>
                  </a:lnTo>
                  <a:lnTo>
                    <a:pt x="273" y="71"/>
                  </a:lnTo>
                  <a:lnTo>
                    <a:pt x="283" y="79"/>
                  </a:lnTo>
                  <a:lnTo>
                    <a:pt x="300" y="97"/>
                  </a:lnTo>
                  <a:lnTo>
                    <a:pt x="314" y="114"/>
                  </a:lnTo>
                  <a:lnTo>
                    <a:pt x="324" y="130"/>
                  </a:lnTo>
                  <a:lnTo>
                    <a:pt x="332" y="143"/>
                  </a:lnTo>
                  <a:lnTo>
                    <a:pt x="337" y="151"/>
                  </a:lnTo>
                  <a:lnTo>
                    <a:pt x="339" y="15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3" name="Freeform 2544"/>
            <p:cNvSpPr>
              <a:spLocks/>
            </p:cNvSpPr>
            <p:nvPr/>
          </p:nvSpPr>
          <p:spPr bwMode="auto">
            <a:xfrm>
              <a:off x="3497" y="1857"/>
              <a:ext cx="1099" cy="443"/>
            </a:xfrm>
            <a:custGeom>
              <a:avLst/>
              <a:gdLst>
                <a:gd name="T0" fmla="*/ 33 w 432"/>
                <a:gd name="T1" fmla="*/ 435 h 174"/>
                <a:gd name="T2" fmla="*/ 10 w 432"/>
                <a:gd name="T3" fmla="*/ 443 h 174"/>
                <a:gd name="T4" fmla="*/ 3 w 432"/>
                <a:gd name="T5" fmla="*/ 443 h 174"/>
                <a:gd name="T6" fmla="*/ 3 w 432"/>
                <a:gd name="T7" fmla="*/ 425 h 174"/>
                <a:gd name="T8" fmla="*/ 8 w 432"/>
                <a:gd name="T9" fmla="*/ 402 h 174"/>
                <a:gd name="T10" fmla="*/ 148 w 432"/>
                <a:gd name="T11" fmla="*/ 239 h 174"/>
                <a:gd name="T12" fmla="*/ 198 w 432"/>
                <a:gd name="T13" fmla="*/ 178 h 174"/>
                <a:gd name="T14" fmla="*/ 234 w 432"/>
                <a:gd name="T15" fmla="*/ 150 h 174"/>
                <a:gd name="T16" fmla="*/ 303 w 432"/>
                <a:gd name="T17" fmla="*/ 109 h 174"/>
                <a:gd name="T18" fmla="*/ 374 w 432"/>
                <a:gd name="T19" fmla="*/ 61 h 174"/>
                <a:gd name="T20" fmla="*/ 450 w 432"/>
                <a:gd name="T21" fmla="*/ 23 h 174"/>
                <a:gd name="T22" fmla="*/ 534 w 432"/>
                <a:gd name="T23" fmla="*/ 5 h 174"/>
                <a:gd name="T24" fmla="*/ 639 w 432"/>
                <a:gd name="T25" fmla="*/ 0 h 174"/>
                <a:gd name="T26" fmla="*/ 743 w 432"/>
                <a:gd name="T27" fmla="*/ 5 h 174"/>
                <a:gd name="T28" fmla="*/ 806 w 432"/>
                <a:gd name="T29" fmla="*/ 18 h 174"/>
                <a:gd name="T30" fmla="*/ 903 w 432"/>
                <a:gd name="T31" fmla="*/ 56 h 174"/>
                <a:gd name="T32" fmla="*/ 977 w 432"/>
                <a:gd name="T33" fmla="*/ 97 h 174"/>
                <a:gd name="T34" fmla="*/ 1084 w 432"/>
                <a:gd name="T35" fmla="*/ 163 h 174"/>
                <a:gd name="T36" fmla="*/ 1099 w 432"/>
                <a:gd name="T37" fmla="*/ 173 h 174"/>
                <a:gd name="T38" fmla="*/ 1084 w 432"/>
                <a:gd name="T39" fmla="*/ 173 h 174"/>
                <a:gd name="T40" fmla="*/ 995 w 432"/>
                <a:gd name="T41" fmla="*/ 135 h 174"/>
                <a:gd name="T42" fmla="*/ 929 w 432"/>
                <a:gd name="T43" fmla="*/ 99 h 174"/>
                <a:gd name="T44" fmla="*/ 840 w 432"/>
                <a:gd name="T45" fmla="*/ 69 h 174"/>
                <a:gd name="T46" fmla="*/ 761 w 432"/>
                <a:gd name="T47" fmla="*/ 48 h 174"/>
                <a:gd name="T48" fmla="*/ 684 w 432"/>
                <a:gd name="T49" fmla="*/ 38 h 174"/>
                <a:gd name="T50" fmla="*/ 595 w 432"/>
                <a:gd name="T51" fmla="*/ 38 h 174"/>
                <a:gd name="T52" fmla="*/ 527 w 432"/>
                <a:gd name="T53" fmla="*/ 46 h 174"/>
                <a:gd name="T54" fmla="*/ 458 w 432"/>
                <a:gd name="T55" fmla="*/ 64 h 174"/>
                <a:gd name="T56" fmla="*/ 387 w 432"/>
                <a:gd name="T57" fmla="*/ 97 h 174"/>
                <a:gd name="T58" fmla="*/ 318 w 432"/>
                <a:gd name="T59" fmla="*/ 143 h 174"/>
                <a:gd name="T60" fmla="*/ 249 w 432"/>
                <a:gd name="T61" fmla="*/ 186 h 174"/>
                <a:gd name="T62" fmla="*/ 224 w 432"/>
                <a:gd name="T63" fmla="*/ 209 h 174"/>
                <a:gd name="T64" fmla="*/ 176 w 432"/>
                <a:gd name="T65" fmla="*/ 265 h 174"/>
                <a:gd name="T66" fmla="*/ 41 w 432"/>
                <a:gd name="T67" fmla="*/ 428 h 1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32" h="174">
                  <a:moveTo>
                    <a:pt x="16" y="168"/>
                  </a:moveTo>
                  <a:lnTo>
                    <a:pt x="13" y="171"/>
                  </a:lnTo>
                  <a:lnTo>
                    <a:pt x="8" y="173"/>
                  </a:lnTo>
                  <a:lnTo>
                    <a:pt x="4" y="174"/>
                  </a:lnTo>
                  <a:lnTo>
                    <a:pt x="2" y="174"/>
                  </a:lnTo>
                  <a:lnTo>
                    <a:pt x="1" y="174"/>
                  </a:lnTo>
                  <a:lnTo>
                    <a:pt x="0" y="172"/>
                  </a:lnTo>
                  <a:lnTo>
                    <a:pt x="1" y="167"/>
                  </a:lnTo>
                  <a:lnTo>
                    <a:pt x="2" y="161"/>
                  </a:lnTo>
                  <a:lnTo>
                    <a:pt x="3" y="158"/>
                  </a:lnTo>
                  <a:lnTo>
                    <a:pt x="41" y="115"/>
                  </a:lnTo>
                  <a:lnTo>
                    <a:pt x="58" y="94"/>
                  </a:lnTo>
                  <a:lnTo>
                    <a:pt x="67" y="82"/>
                  </a:lnTo>
                  <a:lnTo>
                    <a:pt x="78" y="70"/>
                  </a:lnTo>
                  <a:lnTo>
                    <a:pt x="84" y="64"/>
                  </a:lnTo>
                  <a:lnTo>
                    <a:pt x="92" y="59"/>
                  </a:lnTo>
                  <a:lnTo>
                    <a:pt x="105" y="50"/>
                  </a:lnTo>
                  <a:lnTo>
                    <a:pt x="119" y="43"/>
                  </a:lnTo>
                  <a:lnTo>
                    <a:pt x="133" y="33"/>
                  </a:lnTo>
                  <a:lnTo>
                    <a:pt x="147" y="24"/>
                  </a:lnTo>
                  <a:lnTo>
                    <a:pt x="162" y="17"/>
                  </a:lnTo>
                  <a:lnTo>
                    <a:pt x="177" y="9"/>
                  </a:lnTo>
                  <a:lnTo>
                    <a:pt x="193" y="4"/>
                  </a:lnTo>
                  <a:lnTo>
                    <a:pt x="210" y="2"/>
                  </a:lnTo>
                  <a:lnTo>
                    <a:pt x="225" y="0"/>
                  </a:lnTo>
                  <a:lnTo>
                    <a:pt x="251" y="0"/>
                  </a:lnTo>
                  <a:lnTo>
                    <a:pt x="274" y="0"/>
                  </a:lnTo>
                  <a:lnTo>
                    <a:pt x="292" y="2"/>
                  </a:lnTo>
                  <a:lnTo>
                    <a:pt x="307" y="5"/>
                  </a:lnTo>
                  <a:lnTo>
                    <a:pt x="317" y="7"/>
                  </a:lnTo>
                  <a:lnTo>
                    <a:pt x="340" y="15"/>
                  </a:lnTo>
                  <a:lnTo>
                    <a:pt x="355" y="22"/>
                  </a:lnTo>
                  <a:lnTo>
                    <a:pt x="369" y="29"/>
                  </a:lnTo>
                  <a:lnTo>
                    <a:pt x="384" y="38"/>
                  </a:lnTo>
                  <a:lnTo>
                    <a:pt x="396" y="46"/>
                  </a:lnTo>
                  <a:lnTo>
                    <a:pt x="426" y="64"/>
                  </a:lnTo>
                  <a:lnTo>
                    <a:pt x="431" y="68"/>
                  </a:lnTo>
                  <a:lnTo>
                    <a:pt x="432" y="68"/>
                  </a:lnTo>
                  <a:lnTo>
                    <a:pt x="431" y="69"/>
                  </a:lnTo>
                  <a:lnTo>
                    <a:pt x="426" y="68"/>
                  </a:lnTo>
                  <a:lnTo>
                    <a:pt x="417" y="64"/>
                  </a:lnTo>
                  <a:lnTo>
                    <a:pt x="391" y="53"/>
                  </a:lnTo>
                  <a:lnTo>
                    <a:pt x="379" y="46"/>
                  </a:lnTo>
                  <a:lnTo>
                    <a:pt x="365" y="39"/>
                  </a:lnTo>
                  <a:lnTo>
                    <a:pt x="348" y="33"/>
                  </a:lnTo>
                  <a:lnTo>
                    <a:pt x="330" y="27"/>
                  </a:lnTo>
                  <a:lnTo>
                    <a:pt x="315" y="22"/>
                  </a:lnTo>
                  <a:lnTo>
                    <a:pt x="299" y="19"/>
                  </a:lnTo>
                  <a:lnTo>
                    <a:pt x="285" y="17"/>
                  </a:lnTo>
                  <a:lnTo>
                    <a:pt x="269" y="15"/>
                  </a:lnTo>
                  <a:lnTo>
                    <a:pt x="247" y="15"/>
                  </a:lnTo>
                  <a:lnTo>
                    <a:pt x="234" y="15"/>
                  </a:lnTo>
                  <a:lnTo>
                    <a:pt x="221" y="17"/>
                  </a:lnTo>
                  <a:lnTo>
                    <a:pt x="207" y="18"/>
                  </a:lnTo>
                  <a:lnTo>
                    <a:pt x="193" y="22"/>
                  </a:lnTo>
                  <a:lnTo>
                    <a:pt x="180" y="25"/>
                  </a:lnTo>
                  <a:lnTo>
                    <a:pt x="166" y="32"/>
                  </a:lnTo>
                  <a:lnTo>
                    <a:pt x="152" y="38"/>
                  </a:lnTo>
                  <a:lnTo>
                    <a:pt x="139" y="46"/>
                  </a:lnTo>
                  <a:lnTo>
                    <a:pt x="125" y="56"/>
                  </a:lnTo>
                  <a:lnTo>
                    <a:pt x="111" y="65"/>
                  </a:lnTo>
                  <a:lnTo>
                    <a:pt x="98" y="73"/>
                  </a:lnTo>
                  <a:lnTo>
                    <a:pt x="93" y="77"/>
                  </a:lnTo>
                  <a:lnTo>
                    <a:pt x="88" y="82"/>
                  </a:lnTo>
                  <a:lnTo>
                    <a:pt x="78" y="92"/>
                  </a:lnTo>
                  <a:lnTo>
                    <a:pt x="69" y="104"/>
                  </a:lnTo>
                  <a:lnTo>
                    <a:pt x="52" y="125"/>
                  </a:lnTo>
                  <a:lnTo>
                    <a:pt x="16" y="16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4" name="Freeform 2545"/>
            <p:cNvSpPr>
              <a:spLocks/>
            </p:cNvSpPr>
            <p:nvPr/>
          </p:nvSpPr>
          <p:spPr bwMode="auto">
            <a:xfrm>
              <a:off x="3507" y="1913"/>
              <a:ext cx="578" cy="476"/>
            </a:xfrm>
            <a:custGeom>
              <a:avLst/>
              <a:gdLst>
                <a:gd name="T0" fmla="*/ 36 w 227"/>
                <a:gd name="T1" fmla="*/ 466 h 187"/>
                <a:gd name="T2" fmla="*/ 33 w 227"/>
                <a:gd name="T3" fmla="*/ 471 h 187"/>
                <a:gd name="T4" fmla="*/ 23 w 227"/>
                <a:gd name="T5" fmla="*/ 476 h 187"/>
                <a:gd name="T6" fmla="*/ 10 w 227"/>
                <a:gd name="T7" fmla="*/ 476 h 187"/>
                <a:gd name="T8" fmla="*/ 8 w 227"/>
                <a:gd name="T9" fmla="*/ 476 h 187"/>
                <a:gd name="T10" fmla="*/ 5 w 227"/>
                <a:gd name="T11" fmla="*/ 471 h 187"/>
                <a:gd name="T12" fmla="*/ 0 w 227"/>
                <a:gd name="T13" fmla="*/ 463 h 187"/>
                <a:gd name="T14" fmla="*/ 0 w 227"/>
                <a:gd name="T15" fmla="*/ 451 h 187"/>
                <a:gd name="T16" fmla="*/ 0 w 227"/>
                <a:gd name="T17" fmla="*/ 448 h 187"/>
                <a:gd name="T18" fmla="*/ 0 w 227"/>
                <a:gd name="T19" fmla="*/ 438 h 187"/>
                <a:gd name="T20" fmla="*/ 10 w 227"/>
                <a:gd name="T21" fmla="*/ 423 h 187"/>
                <a:gd name="T22" fmla="*/ 48 w 227"/>
                <a:gd name="T23" fmla="*/ 372 h 187"/>
                <a:gd name="T24" fmla="*/ 102 w 227"/>
                <a:gd name="T25" fmla="*/ 303 h 187"/>
                <a:gd name="T26" fmla="*/ 166 w 227"/>
                <a:gd name="T27" fmla="*/ 227 h 187"/>
                <a:gd name="T28" fmla="*/ 232 w 227"/>
                <a:gd name="T29" fmla="*/ 153 h 187"/>
                <a:gd name="T30" fmla="*/ 293 w 227"/>
                <a:gd name="T31" fmla="*/ 92 h 187"/>
                <a:gd name="T32" fmla="*/ 339 w 227"/>
                <a:gd name="T33" fmla="*/ 48 h 187"/>
                <a:gd name="T34" fmla="*/ 356 w 227"/>
                <a:gd name="T35" fmla="*/ 41 h 187"/>
                <a:gd name="T36" fmla="*/ 362 w 227"/>
                <a:gd name="T37" fmla="*/ 36 h 187"/>
                <a:gd name="T38" fmla="*/ 364 w 227"/>
                <a:gd name="T39" fmla="*/ 36 h 187"/>
                <a:gd name="T40" fmla="*/ 382 w 227"/>
                <a:gd name="T41" fmla="*/ 31 h 187"/>
                <a:gd name="T42" fmla="*/ 415 w 227"/>
                <a:gd name="T43" fmla="*/ 20 h 187"/>
                <a:gd name="T44" fmla="*/ 463 w 227"/>
                <a:gd name="T45" fmla="*/ 13 h 187"/>
                <a:gd name="T46" fmla="*/ 512 w 227"/>
                <a:gd name="T47" fmla="*/ 3 h 187"/>
                <a:gd name="T48" fmla="*/ 565 w 227"/>
                <a:gd name="T49" fmla="*/ 0 h 187"/>
                <a:gd name="T50" fmla="*/ 573 w 227"/>
                <a:gd name="T51" fmla="*/ 3 h 187"/>
                <a:gd name="T52" fmla="*/ 578 w 227"/>
                <a:gd name="T53" fmla="*/ 3 h 187"/>
                <a:gd name="T54" fmla="*/ 573 w 227"/>
                <a:gd name="T55" fmla="*/ 3 h 187"/>
                <a:gd name="T56" fmla="*/ 555 w 227"/>
                <a:gd name="T57" fmla="*/ 13 h 187"/>
                <a:gd name="T58" fmla="*/ 514 w 227"/>
                <a:gd name="T59" fmla="*/ 25 h 187"/>
                <a:gd name="T60" fmla="*/ 446 w 227"/>
                <a:gd name="T61" fmla="*/ 46 h 187"/>
                <a:gd name="T62" fmla="*/ 397 w 227"/>
                <a:gd name="T63" fmla="*/ 66 h 187"/>
                <a:gd name="T64" fmla="*/ 382 w 227"/>
                <a:gd name="T65" fmla="*/ 71 h 187"/>
                <a:gd name="T66" fmla="*/ 374 w 227"/>
                <a:gd name="T67" fmla="*/ 74 h 187"/>
                <a:gd name="T68" fmla="*/ 359 w 227"/>
                <a:gd name="T69" fmla="*/ 87 h 187"/>
                <a:gd name="T70" fmla="*/ 339 w 227"/>
                <a:gd name="T71" fmla="*/ 104 h 187"/>
                <a:gd name="T72" fmla="*/ 318 w 227"/>
                <a:gd name="T73" fmla="*/ 125 h 187"/>
                <a:gd name="T74" fmla="*/ 260 w 227"/>
                <a:gd name="T75" fmla="*/ 186 h 187"/>
                <a:gd name="T76" fmla="*/ 194 w 227"/>
                <a:gd name="T77" fmla="*/ 255 h 187"/>
                <a:gd name="T78" fmla="*/ 160 w 227"/>
                <a:gd name="T79" fmla="*/ 290 h 187"/>
                <a:gd name="T80" fmla="*/ 130 w 227"/>
                <a:gd name="T81" fmla="*/ 328 h 187"/>
                <a:gd name="T82" fmla="*/ 102 w 227"/>
                <a:gd name="T83" fmla="*/ 361 h 187"/>
                <a:gd name="T84" fmla="*/ 81 w 227"/>
                <a:gd name="T85" fmla="*/ 395 h 187"/>
                <a:gd name="T86" fmla="*/ 48 w 227"/>
                <a:gd name="T87" fmla="*/ 448 h 187"/>
                <a:gd name="T88" fmla="*/ 36 w 227"/>
                <a:gd name="T89" fmla="*/ 466 h 1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7" h="187">
                  <a:moveTo>
                    <a:pt x="14" y="183"/>
                  </a:moveTo>
                  <a:lnTo>
                    <a:pt x="13" y="185"/>
                  </a:lnTo>
                  <a:lnTo>
                    <a:pt x="9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85"/>
                  </a:lnTo>
                  <a:lnTo>
                    <a:pt x="0" y="182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4" y="166"/>
                  </a:lnTo>
                  <a:lnTo>
                    <a:pt x="19" y="146"/>
                  </a:lnTo>
                  <a:lnTo>
                    <a:pt x="40" y="119"/>
                  </a:lnTo>
                  <a:lnTo>
                    <a:pt x="65" y="89"/>
                  </a:lnTo>
                  <a:lnTo>
                    <a:pt x="91" y="60"/>
                  </a:lnTo>
                  <a:lnTo>
                    <a:pt x="115" y="36"/>
                  </a:lnTo>
                  <a:lnTo>
                    <a:pt x="133" y="19"/>
                  </a:lnTo>
                  <a:lnTo>
                    <a:pt x="140" y="16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50" y="12"/>
                  </a:lnTo>
                  <a:lnTo>
                    <a:pt x="163" y="8"/>
                  </a:lnTo>
                  <a:lnTo>
                    <a:pt x="182" y="5"/>
                  </a:lnTo>
                  <a:lnTo>
                    <a:pt x="201" y="1"/>
                  </a:lnTo>
                  <a:lnTo>
                    <a:pt x="222" y="0"/>
                  </a:lnTo>
                  <a:lnTo>
                    <a:pt x="225" y="1"/>
                  </a:lnTo>
                  <a:lnTo>
                    <a:pt x="227" y="1"/>
                  </a:lnTo>
                  <a:lnTo>
                    <a:pt x="225" y="1"/>
                  </a:lnTo>
                  <a:lnTo>
                    <a:pt x="218" y="5"/>
                  </a:lnTo>
                  <a:lnTo>
                    <a:pt x="202" y="10"/>
                  </a:lnTo>
                  <a:lnTo>
                    <a:pt x="175" y="18"/>
                  </a:lnTo>
                  <a:lnTo>
                    <a:pt x="156" y="26"/>
                  </a:lnTo>
                  <a:lnTo>
                    <a:pt x="150" y="28"/>
                  </a:lnTo>
                  <a:lnTo>
                    <a:pt x="147" y="29"/>
                  </a:lnTo>
                  <a:lnTo>
                    <a:pt x="141" y="34"/>
                  </a:lnTo>
                  <a:lnTo>
                    <a:pt x="133" y="41"/>
                  </a:lnTo>
                  <a:lnTo>
                    <a:pt x="125" y="49"/>
                  </a:lnTo>
                  <a:lnTo>
                    <a:pt x="102" y="73"/>
                  </a:lnTo>
                  <a:lnTo>
                    <a:pt x="76" y="100"/>
                  </a:lnTo>
                  <a:lnTo>
                    <a:pt x="63" y="114"/>
                  </a:lnTo>
                  <a:lnTo>
                    <a:pt x="51" y="129"/>
                  </a:lnTo>
                  <a:lnTo>
                    <a:pt x="40" y="142"/>
                  </a:lnTo>
                  <a:lnTo>
                    <a:pt x="32" y="155"/>
                  </a:lnTo>
                  <a:lnTo>
                    <a:pt x="19" y="176"/>
                  </a:lnTo>
                  <a:lnTo>
                    <a:pt x="14" y="18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5" name="Freeform 2546"/>
            <p:cNvSpPr>
              <a:spLocks/>
            </p:cNvSpPr>
            <p:nvPr/>
          </p:nvSpPr>
          <p:spPr bwMode="auto">
            <a:xfrm>
              <a:off x="3517" y="1956"/>
              <a:ext cx="1237" cy="492"/>
            </a:xfrm>
            <a:custGeom>
              <a:avLst/>
              <a:gdLst>
                <a:gd name="T0" fmla="*/ 1229 w 486"/>
                <a:gd name="T1" fmla="*/ 400 h 193"/>
                <a:gd name="T2" fmla="*/ 1237 w 486"/>
                <a:gd name="T3" fmla="*/ 428 h 193"/>
                <a:gd name="T4" fmla="*/ 1234 w 486"/>
                <a:gd name="T5" fmla="*/ 436 h 193"/>
                <a:gd name="T6" fmla="*/ 1219 w 486"/>
                <a:gd name="T7" fmla="*/ 433 h 193"/>
                <a:gd name="T8" fmla="*/ 1194 w 486"/>
                <a:gd name="T9" fmla="*/ 416 h 193"/>
                <a:gd name="T10" fmla="*/ 1161 w 486"/>
                <a:gd name="T11" fmla="*/ 375 h 193"/>
                <a:gd name="T12" fmla="*/ 1079 w 486"/>
                <a:gd name="T13" fmla="*/ 275 h 193"/>
                <a:gd name="T14" fmla="*/ 988 w 486"/>
                <a:gd name="T15" fmla="*/ 186 h 193"/>
                <a:gd name="T16" fmla="*/ 911 w 486"/>
                <a:gd name="T17" fmla="*/ 127 h 193"/>
                <a:gd name="T18" fmla="*/ 827 w 486"/>
                <a:gd name="T19" fmla="*/ 76 h 193"/>
                <a:gd name="T20" fmla="*/ 730 w 486"/>
                <a:gd name="T21" fmla="*/ 43 h 193"/>
                <a:gd name="T22" fmla="*/ 636 w 486"/>
                <a:gd name="T23" fmla="*/ 38 h 193"/>
                <a:gd name="T24" fmla="*/ 540 w 486"/>
                <a:gd name="T25" fmla="*/ 48 h 193"/>
                <a:gd name="T26" fmla="*/ 415 w 486"/>
                <a:gd name="T27" fmla="*/ 74 h 193"/>
                <a:gd name="T28" fmla="*/ 359 w 486"/>
                <a:gd name="T29" fmla="*/ 105 h 193"/>
                <a:gd name="T30" fmla="*/ 288 w 486"/>
                <a:gd name="T31" fmla="*/ 158 h 193"/>
                <a:gd name="T32" fmla="*/ 255 w 486"/>
                <a:gd name="T33" fmla="*/ 184 h 193"/>
                <a:gd name="T34" fmla="*/ 201 w 486"/>
                <a:gd name="T35" fmla="*/ 235 h 193"/>
                <a:gd name="T36" fmla="*/ 140 w 486"/>
                <a:gd name="T37" fmla="*/ 306 h 193"/>
                <a:gd name="T38" fmla="*/ 89 w 486"/>
                <a:gd name="T39" fmla="*/ 395 h 193"/>
                <a:gd name="T40" fmla="*/ 51 w 486"/>
                <a:gd name="T41" fmla="*/ 454 h 193"/>
                <a:gd name="T42" fmla="*/ 20 w 486"/>
                <a:gd name="T43" fmla="*/ 482 h 193"/>
                <a:gd name="T44" fmla="*/ 3 w 486"/>
                <a:gd name="T45" fmla="*/ 492 h 193"/>
                <a:gd name="T46" fmla="*/ 0 w 486"/>
                <a:gd name="T47" fmla="*/ 487 h 193"/>
                <a:gd name="T48" fmla="*/ 28 w 486"/>
                <a:gd name="T49" fmla="*/ 456 h 193"/>
                <a:gd name="T50" fmla="*/ 74 w 486"/>
                <a:gd name="T51" fmla="*/ 382 h 193"/>
                <a:gd name="T52" fmla="*/ 89 w 486"/>
                <a:gd name="T53" fmla="*/ 342 h 193"/>
                <a:gd name="T54" fmla="*/ 130 w 486"/>
                <a:gd name="T55" fmla="*/ 273 h 193"/>
                <a:gd name="T56" fmla="*/ 188 w 486"/>
                <a:gd name="T57" fmla="*/ 196 h 193"/>
                <a:gd name="T58" fmla="*/ 267 w 486"/>
                <a:gd name="T59" fmla="*/ 122 h 193"/>
                <a:gd name="T60" fmla="*/ 275 w 486"/>
                <a:gd name="T61" fmla="*/ 117 h 193"/>
                <a:gd name="T62" fmla="*/ 323 w 486"/>
                <a:gd name="T63" fmla="*/ 79 h 193"/>
                <a:gd name="T64" fmla="*/ 379 w 486"/>
                <a:gd name="T65" fmla="*/ 48 h 193"/>
                <a:gd name="T66" fmla="*/ 501 w 486"/>
                <a:gd name="T67" fmla="*/ 15 h 193"/>
                <a:gd name="T68" fmla="*/ 593 w 486"/>
                <a:gd name="T69" fmla="*/ 0 h 193"/>
                <a:gd name="T70" fmla="*/ 692 w 486"/>
                <a:gd name="T71" fmla="*/ 0 h 193"/>
                <a:gd name="T72" fmla="*/ 802 w 486"/>
                <a:gd name="T73" fmla="*/ 23 h 193"/>
                <a:gd name="T74" fmla="*/ 896 w 486"/>
                <a:gd name="T75" fmla="*/ 69 h 193"/>
                <a:gd name="T76" fmla="*/ 977 w 486"/>
                <a:gd name="T77" fmla="*/ 127 h 193"/>
                <a:gd name="T78" fmla="*/ 1051 w 486"/>
                <a:gd name="T79" fmla="*/ 191 h 193"/>
                <a:gd name="T80" fmla="*/ 1158 w 486"/>
                <a:gd name="T81" fmla="*/ 306 h 193"/>
                <a:gd name="T82" fmla="*/ 1217 w 486"/>
                <a:gd name="T83" fmla="*/ 380 h 1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86" h="193">
                  <a:moveTo>
                    <a:pt x="481" y="154"/>
                  </a:moveTo>
                  <a:lnTo>
                    <a:pt x="483" y="157"/>
                  </a:lnTo>
                  <a:lnTo>
                    <a:pt x="486" y="164"/>
                  </a:lnTo>
                  <a:lnTo>
                    <a:pt x="486" y="168"/>
                  </a:lnTo>
                  <a:lnTo>
                    <a:pt x="486" y="170"/>
                  </a:lnTo>
                  <a:lnTo>
                    <a:pt x="485" y="171"/>
                  </a:lnTo>
                  <a:lnTo>
                    <a:pt x="483" y="171"/>
                  </a:lnTo>
                  <a:lnTo>
                    <a:pt x="479" y="170"/>
                  </a:lnTo>
                  <a:lnTo>
                    <a:pt x="473" y="165"/>
                  </a:lnTo>
                  <a:lnTo>
                    <a:pt x="469" y="163"/>
                  </a:lnTo>
                  <a:lnTo>
                    <a:pt x="465" y="159"/>
                  </a:lnTo>
                  <a:lnTo>
                    <a:pt x="456" y="147"/>
                  </a:lnTo>
                  <a:lnTo>
                    <a:pt x="443" y="129"/>
                  </a:lnTo>
                  <a:lnTo>
                    <a:pt x="424" y="108"/>
                  </a:lnTo>
                  <a:lnTo>
                    <a:pt x="402" y="84"/>
                  </a:lnTo>
                  <a:lnTo>
                    <a:pt x="388" y="73"/>
                  </a:lnTo>
                  <a:lnTo>
                    <a:pt x="374" y="61"/>
                  </a:lnTo>
                  <a:lnTo>
                    <a:pt x="358" y="50"/>
                  </a:lnTo>
                  <a:lnTo>
                    <a:pt x="342" y="40"/>
                  </a:lnTo>
                  <a:lnTo>
                    <a:pt x="325" y="30"/>
                  </a:lnTo>
                  <a:lnTo>
                    <a:pt x="306" y="22"/>
                  </a:lnTo>
                  <a:lnTo>
                    <a:pt x="287" y="17"/>
                  </a:lnTo>
                  <a:lnTo>
                    <a:pt x="269" y="16"/>
                  </a:lnTo>
                  <a:lnTo>
                    <a:pt x="250" y="15"/>
                  </a:lnTo>
                  <a:lnTo>
                    <a:pt x="230" y="16"/>
                  </a:lnTo>
                  <a:lnTo>
                    <a:pt x="212" y="19"/>
                  </a:lnTo>
                  <a:lnTo>
                    <a:pt x="194" y="21"/>
                  </a:lnTo>
                  <a:lnTo>
                    <a:pt x="163" y="29"/>
                  </a:lnTo>
                  <a:lnTo>
                    <a:pt x="152" y="35"/>
                  </a:lnTo>
                  <a:lnTo>
                    <a:pt x="141" y="41"/>
                  </a:lnTo>
                  <a:lnTo>
                    <a:pt x="123" y="53"/>
                  </a:lnTo>
                  <a:lnTo>
                    <a:pt x="113" y="62"/>
                  </a:lnTo>
                  <a:lnTo>
                    <a:pt x="110" y="65"/>
                  </a:lnTo>
                  <a:lnTo>
                    <a:pt x="100" y="72"/>
                  </a:lnTo>
                  <a:lnTo>
                    <a:pt x="91" y="81"/>
                  </a:lnTo>
                  <a:lnTo>
                    <a:pt x="79" y="92"/>
                  </a:lnTo>
                  <a:lnTo>
                    <a:pt x="66" y="106"/>
                  </a:lnTo>
                  <a:lnTo>
                    <a:pt x="55" y="120"/>
                  </a:lnTo>
                  <a:lnTo>
                    <a:pt x="44" y="138"/>
                  </a:lnTo>
                  <a:lnTo>
                    <a:pt x="35" y="155"/>
                  </a:lnTo>
                  <a:lnTo>
                    <a:pt x="28" y="168"/>
                  </a:lnTo>
                  <a:lnTo>
                    <a:pt x="20" y="178"/>
                  </a:lnTo>
                  <a:lnTo>
                    <a:pt x="14" y="184"/>
                  </a:lnTo>
                  <a:lnTo>
                    <a:pt x="8" y="189"/>
                  </a:lnTo>
                  <a:lnTo>
                    <a:pt x="4" y="191"/>
                  </a:lnTo>
                  <a:lnTo>
                    <a:pt x="1" y="193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5" y="188"/>
                  </a:lnTo>
                  <a:lnTo>
                    <a:pt x="11" y="179"/>
                  </a:lnTo>
                  <a:lnTo>
                    <a:pt x="20" y="166"/>
                  </a:lnTo>
                  <a:lnTo>
                    <a:pt x="29" y="150"/>
                  </a:lnTo>
                  <a:lnTo>
                    <a:pt x="30" y="147"/>
                  </a:lnTo>
                  <a:lnTo>
                    <a:pt x="35" y="134"/>
                  </a:lnTo>
                  <a:lnTo>
                    <a:pt x="45" y="117"/>
                  </a:lnTo>
                  <a:lnTo>
                    <a:pt x="51" y="107"/>
                  </a:lnTo>
                  <a:lnTo>
                    <a:pt x="57" y="96"/>
                  </a:lnTo>
                  <a:lnTo>
                    <a:pt x="74" y="77"/>
                  </a:lnTo>
                  <a:lnTo>
                    <a:pt x="88" y="63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9" y="19"/>
                  </a:lnTo>
                  <a:lnTo>
                    <a:pt x="163" y="12"/>
                  </a:lnTo>
                  <a:lnTo>
                    <a:pt x="197" y="6"/>
                  </a:lnTo>
                  <a:lnTo>
                    <a:pt x="214" y="2"/>
                  </a:lnTo>
                  <a:lnTo>
                    <a:pt x="233" y="0"/>
                  </a:lnTo>
                  <a:lnTo>
                    <a:pt x="253" y="0"/>
                  </a:lnTo>
                  <a:lnTo>
                    <a:pt x="272" y="0"/>
                  </a:lnTo>
                  <a:lnTo>
                    <a:pt x="294" y="4"/>
                  </a:lnTo>
                  <a:lnTo>
                    <a:pt x="315" y="9"/>
                  </a:lnTo>
                  <a:lnTo>
                    <a:pt x="333" y="17"/>
                  </a:lnTo>
                  <a:lnTo>
                    <a:pt x="352" y="27"/>
                  </a:lnTo>
                  <a:lnTo>
                    <a:pt x="369" y="38"/>
                  </a:lnTo>
                  <a:lnTo>
                    <a:pt x="384" y="50"/>
                  </a:lnTo>
                  <a:lnTo>
                    <a:pt x="399" y="62"/>
                  </a:lnTo>
                  <a:lnTo>
                    <a:pt x="413" y="75"/>
                  </a:lnTo>
                  <a:lnTo>
                    <a:pt x="437" y="98"/>
                  </a:lnTo>
                  <a:lnTo>
                    <a:pt x="455" y="120"/>
                  </a:lnTo>
                  <a:lnTo>
                    <a:pt x="469" y="138"/>
                  </a:lnTo>
                  <a:lnTo>
                    <a:pt x="478" y="149"/>
                  </a:lnTo>
                  <a:lnTo>
                    <a:pt x="481" y="15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6" name="Freeform 2547"/>
            <p:cNvSpPr>
              <a:spLocks/>
            </p:cNvSpPr>
            <p:nvPr/>
          </p:nvSpPr>
          <p:spPr bwMode="auto">
            <a:xfrm>
              <a:off x="3537" y="1994"/>
              <a:ext cx="1212" cy="637"/>
            </a:xfrm>
            <a:custGeom>
              <a:avLst/>
              <a:gdLst>
                <a:gd name="T0" fmla="*/ 38 w 476"/>
                <a:gd name="T1" fmla="*/ 606 h 250"/>
                <a:gd name="T2" fmla="*/ 18 w 476"/>
                <a:gd name="T3" fmla="*/ 632 h 250"/>
                <a:gd name="T4" fmla="*/ 5 w 476"/>
                <a:gd name="T5" fmla="*/ 637 h 250"/>
                <a:gd name="T6" fmla="*/ 0 w 476"/>
                <a:gd name="T7" fmla="*/ 617 h 250"/>
                <a:gd name="T8" fmla="*/ 3 w 476"/>
                <a:gd name="T9" fmla="*/ 586 h 250"/>
                <a:gd name="T10" fmla="*/ 69 w 476"/>
                <a:gd name="T11" fmla="*/ 403 h 250"/>
                <a:gd name="T12" fmla="*/ 81 w 476"/>
                <a:gd name="T13" fmla="*/ 357 h 250"/>
                <a:gd name="T14" fmla="*/ 135 w 476"/>
                <a:gd name="T15" fmla="*/ 273 h 250"/>
                <a:gd name="T16" fmla="*/ 199 w 476"/>
                <a:gd name="T17" fmla="*/ 186 h 250"/>
                <a:gd name="T18" fmla="*/ 262 w 476"/>
                <a:gd name="T19" fmla="*/ 127 h 250"/>
                <a:gd name="T20" fmla="*/ 313 w 476"/>
                <a:gd name="T21" fmla="*/ 94 h 250"/>
                <a:gd name="T22" fmla="*/ 392 w 476"/>
                <a:gd name="T23" fmla="*/ 59 h 250"/>
                <a:gd name="T24" fmla="*/ 550 w 476"/>
                <a:gd name="T25" fmla="*/ 10 h 250"/>
                <a:gd name="T26" fmla="*/ 603 w 476"/>
                <a:gd name="T27" fmla="*/ 0 h 250"/>
                <a:gd name="T28" fmla="*/ 657 w 476"/>
                <a:gd name="T29" fmla="*/ 3 h 250"/>
                <a:gd name="T30" fmla="*/ 749 w 476"/>
                <a:gd name="T31" fmla="*/ 23 h 250"/>
                <a:gd name="T32" fmla="*/ 825 w 476"/>
                <a:gd name="T33" fmla="*/ 51 h 250"/>
                <a:gd name="T34" fmla="*/ 876 w 476"/>
                <a:gd name="T35" fmla="*/ 82 h 250"/>
                <a:gd name="T36" fmla="*/ 914 w 476"/>
                <a:gd name="T37" fmla="*/ 120 h 250"/>
                <a:gd name="T38" fmla="*/ 1031 w 476"/>
                <a:gd name="T39" fmla="*/ 237 h 250"/>
                <a:gd name="T40" fmla="*/ 1085 w 476"/>
                <a:gd name="T41" fmla="*/ 303 h 250"/>
                <a:gd name="T42" fmla="*/ 1097 w 476"/>
                <a:gd name="T43" fmla="*/ 331 h 250"/>
                <a:gd name="T44" fmla="*/ 1100 w 476"/>
                <a:gd name="T45" fmla="*/ 362 h 250"/>
                <a:gd name="T46" fmla="*/ 1108 w 476"/>
                <a:gd name="T47" fmla="*/ 380 h 250"/>
                <a:gd name="T48" fmla="*/ 1166 w 476"/>
                <a:gd name="T49" fmla="*/ 418 h 250"/>
                <a:gd name="T50" fmla="*/ 1199 w 476"/>
                <a:gd name="T51" fmla="*/ 448 h 250"/>
                <a:gd name="T52" fmla="*/ 1212 w 476"/>
                <a:gd name="T53" fmla="*/ 471 h 250"/>
                <a:gd name="T54" fmla="*/ 1197 w 476"/>
                <a:gd name="T55" fmla="*/ 459 h 250"/>
                <a:gd name="T56" fmla="*/ 1136 w 476"/>
                <a:gd name="T57" fmla="*/ 418 h 250"/>
                <a:gd name="T58" fmla="*/ 1087 w 476"/>
                <a:gd name="T59" fmla="*/ 392 h 250"/>
                <a:gd name="T60" fmla="*/ 1082 w 476"/>
                <a:gd name="T61" fmla="*/ 377 h 250"/>
                <a:gd name="T62" fmla="*/ 1075 w 476"/>
                <a:gd name="T63" fmla="*/ 341 h 250"/>
                <a:gd name="T64" fmla="*/ 1046 w 476"/>
                <a:gd name="T65" fmla="*/ 301 h 250"/>
                <a:gd name="T66" fmla="*/ 876 w 476"/>
                <a:gd name="T67" fmla="*/ 135 h 250"/>
                <a:gd name="T68" fmla="*/ 840 w 476"/>
                <a:gd name="T69" fmla="*/ 104 h 250"/>
                <a:gd name="T70" fmla="*/ 794 w 476"/>
                <a:gd name="T71" fmla="*/ 79 h 250"/>
                <a:gd name="T72" fmla="*/ 723 w 476"/>
                <a:gd name="T73" fmla="*/ 54 h 250"/>
                <a:gd name="T74" fmla="*/ 682 w 476"/>
                <a:gd name="T75" fmla="*/ 43 h 250"/>
                <a:gd name="T76" fmla="*/ 642 w 476"/>
                <a:gd name="T77" fmla="*/ 41 h 250"/>
                <a:gd name="T78" fmla="*/ 547 w 476"/>
                <a:gd name="T79" fmla="*/ 51 h 250"/>
                <a:gd name="T80" fmla="*/ 448 w 476"/>
                <a:gd name="T81" fmla="*/ 82 h 250"/>
                <a:gd name="T82" fmla="*/ 303 w 476"/>
                <a:gd name="T83" fmla="*/ 153 h 250"/>
                <a:gd name="T84" fmla="*/ 227 w 476"/>
                <a:gd name="T85" fmla="*/ 219 h 250"/>
                <a:gd name="T86" fmla="*/ 168 w 476"/>
                <a:gd name="T87" fmla="*/ 298 h 250"/>
                <a:gd name="T88" fmla="*/ 122 w 476"/>
                <a:gd name="T89" fmla="*/ 377 h 250"/>
                <a:gd name="T90" fmla="*/ 79 w 476"/>
                <a:gd name="T91" fmla="*/ 487 h 250"/>
                <a:gd name="T92" fmla="*/ 46 w 476"/>
                <a:gd name="T93" fmla="*/ 586 h 250"/>
                <a:gd name="T94" fmla="*/ 41 w 476"/>
                <a:gd name="T95" fmla="*/ 601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6" h="250">
                  <a:moveTo>
                    <a:pt x="16" y="236"/>
                  </a:moveTo>
                  <a:lnTo>
                    <a:pt x="15" y="238"/>
                  </a:lnTo>
                  <a:lnTo>
                    <a:pt x="10" y="246"/>
                  </a:lnTo>
                  <a:lnTo>
                    <a:pt x="7" y="248"/>
                  </a:lnTo>
                  <a:lnTo>
                    <a:pt x="5" y="250"/>
                  </a:lnTo>
                  <a:lnTo>
                    <a:pt x="2" y="250"/>
                  </a:lnTo>
                  <a:lnTo>
                    <a:pt x="1" y="247"/>
                  </a:lnTo>
                  <a:lnTo>
                    <a:pt x="0" y="242"/>
                  </a:lnTo>
                  <a:lnTo>
                    <a:pt x="1" y="233"/>
                  </a:lnTo>
                  <a:lnTo>
                    <a:pt x="1" y="230"/>
                  </a:lnTo>
                  <a:lnTo>
                    <a:pt x="8" y="210"/>
                  </a:lnTo>
                  <a:lnTo>
                    <a:pt x="27" y="158"/>
                  </a:lnTo>
                  <a:lnTo>
                    <a:pt x="30" y="149"/>
                  </a:lnTo>
                  <a:lnTo>
                    <a:pt x="32" y="140"/>
                  </a:lnTo>
                  <a:lnTo>
                    <a:pt x="42" y="124"/>
                  </a:lnTo>
                  <a:lnTo>
                    <a:pt x="53" y="107"/>
                  </a:lnTo>
                  <a:lnTo>
                    <a:pt x="66" y="91"/>
                  </a:lnTo>
                  <a:lnTo>
                    <a:pt x="78" y="7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3" y="43"/>
                  </a:lnTo>
                  <a:lnTo>
                    <a:pt x="123" y="37"/>
                  </a:lnTo>
                  <a:lnTo>
                    <a:pt x="133" y="32"/>
                  </a:lnTo>
                  <a:lnTo>
                    <a:pt x="154" y="23"/>
                  </a:lnTo>
                  <a:lnTo>
                    <a:pt x="175" y="16"/>
                  </a:lnTo>
                  <a:lnTo>
                    <a:pt x="216" y="4"/>
                  </a:lnTo>
                  <a:lnTo>
                    <a:pt x="227" y="1"/>
                  </a:lnTo>
                  <a:lnTo>
                    <a:pt x="237" y="0"/>
                  </a:lnTo>
                  <a:lnTo>
                    <a:pt x="248" y="0"/>
                  </a:lnTo>
                  <a:lnTo>
                    <a:pt x="258" y="1"/>
                  </a:lnTo>
                  <a:lnTo>
                    <a:pt x="277" y="5"/>
                  </a:lnTo>
                  <a:lnTo>
                    <a:pt x="294" y="9"/>
                  </a:lnTo>
                  <a:lnTo>
                    <a:pt x="310" y="14"/>
                  </a:lnTo>
                  <a:lnTo>
                    <a:pt x="324" y="20"/>
                  </a:lnTo>
                  <a:lnTo>
                    <a:pt x="335" y="26"/>
                  </a:lnTo>
                  <a:lnTo>
                    <a:pt x="344" y="32"/>
                  </a:lnTo>
                  <a:lnTo>
                    <a:pt x="355" y="43"/>
                  </a:lnTo>
                  <a:lnTo>
                    <a:pt x="359" y="47"/>
                  </a:lnTo>
                  <a:lnTo>
                    <a:pt x="391" y="78"/>
                  </a:lnTo>
                  <a:lnTo>
                    <a:pt x="405" y="93"/>
                  </a:lnTo>
                  <a:lnTo>
                    <a:pt x="420" y="110"/>
                  </a:lnTo>
                  <a:lnTo>
                    <a:pt x="426" y="119"/>
                  </a:lnTo>
                  <a:lnTo>
                    <a:pt x="430" y="124"/>
                  </a:lnTo>
                  <a:lnTo>
                    <a:pt x="431" y="130"/>
                  </a:lnTo>
                  <a:lnTo>
                    <a:pt x="432" y="137"/>
                  </a:lnTo>
                  <a:lnTo>
                    <a:pt x="432" y="142"/>
                  </a:lnTo>
                  <a:lnTo>
                    <a:pt x="434" y="147"/>
                  </a:lnTo>
                  <a:lnTo>
                    <a:pt x="435" y="149"/>
                  </a:lnTo>
                  <a:lnTo>
                    <a:pt x="448" y="156"/>
                  </a:lnTo>
                  <a:lnTo>
                    <a:pt x="458" y="164"/>
                  </a:lnTo>
                  <a:lnTo>
                    <a:pt x="466" y="171"/>
                  </a:lnTo>
                  <a:lnTo>
                    <a:pt x="471" y="176"/>
                  </a:lnTo>
                  <a:lnTo>
                    <a:pt x="476" y="184"/>
                  </a:lnTo>
                  <a:lnTo>
                    <a:pt x="476" y="185"/>
                  </a:lnTo>
                  <a:lnTo>
                    <a:pt x="475" y="184"/>
                  </a:lnTo>
                  <a:lnTo>
                    <a:pt x="470" y="180"/>
                  </a:lnTo>
                  <a:lnTo>
                    <a:pt x="460" y="173"/>
                  </a:lnTo>
                  <a:lnTo>
                    <a:pt x="446" y="164"/>
                  </a:lnTo>
                  <a:lnTo>
                    <a:pt x="427" y="153"/>
                  </a:lnTo>
                  <a:lnTo>
                    <a:pt x="427" y="154"/>
                  </a:lnTo>
                  <a:lnTo>
                    <a:pt x="426" y="153"/>
                  </a:lnTo>
                  <a:lnTo>
                    <a:pt x="425" y="148"/>
                  </a:lnTo>
                  <a:lnTo>
                    <a:pt x="422" y="140"/>
                  </a:lnTo>
                  <a:lnTo>
                    <a:pt x="422" y="134"/>
                  </a:lnTo>
                  <a:lnTo>
                    <a:pt x="419" y="127"/>
                  </a:lnTo>
                  <a:lnTo>
                    <a:pt x="411" y="118"/>
                  </a:lnTo>
                  <a:lnTo>
                    <a:pt x="395" y="101"/>
                  </a:lnTo>
                  <a:lnTo>
                    <a:pt x="344" y="53"/>
                  </a:lnTo>
                  <a:lnTo>
                    <a:pt x="340" y="50"/>
                  </a:lnTo>
                  <a:lnTo>
                    <a:pt x="330" y="41"/>
                  </a:lnTo>
                  <a:lnTo>
                    <a:pt x="322" y="36"/>
                  </a:lnTo>
                  <a:lnTo>
                    <a:pt x="312" y="31"/>
                  </a:lnTo>
                  <a:lnTo>
                    <a:pt x="299" y="26"/>
                  </a:lnTo>
                  <a:lnTo>
                    <a:pt x="284" y="21"/>
                  </a:lnTo>
                  <a:lnTo>
                    <a:pt x="277" y="19"/>
                  </a:lnTo>
                  <a:lnTo>
                    <a:pt x="268" y="17"/>
                  </a:lnTo>
                  <a:lnTo>
                    <a:pt x="261" y="16"/>
                  </a:lnTo>
                  <a:lnTo>
                    <a:pt x="252" y="16"/>
                  </a:lnTo>
                  <a:lnTo>
                    <a:pt x="233" y="17"/>
                  </a:lnTo>
                  <a:lnTo>
                    <a:pt x="215" y="20"/>
                  </a:lnTo>
                  <a:lnTo>
                    <a:pt x="196" y="26"/>
                  </a:lnTo>
                  <a:lnTo>
                    <a:pt x="176" y="32"/>
                  </a:lnTo>
                  <a:lnTo>
                    <a:pt x="136" y="47"/>
                  </a:lnTo>
                  <a:lnTo>
                    <a:pt x="119" y="60"/>
                  </a:lnTo>
                  <a:lnTo>
                    <a:pt x="103" y="72"/>
                  </a:lnTo>
                  <a:lnTo>
                    <a:pt x="89" y="86"/>
                  </a:lnTo>
                  <a:lnTo>
                    <a:pt x="77" y="102"/>
                  </a:lnTo>
                  <a:lnTo>
                    <a:pt x="66" y="117"/>
                  </a:lnTo>
                  <a:lnTo>
                    <a:pt x="56" y="133"/>
                  </a:lnTo>
                  <a:lnTo>
                    <a:pt x="48" y="148"/>
                  </a:lnTo>
                  <a:lnTo>
                    <a:pt x="41" y="164"/>
                  </a:lnTo>
                  <a:lnTo>
                    <a:pt x="31" y="191"/>
                  </a:lnTo>
                  <a:lnTo>
                    <a:pt x="23" y="215"/>
                  </a:lnTo>
                  <a:lnTo>
                    <a:pt x="18" y="230"/>
                  </a:lnTo>
                  <a:lnTo>
                    <a:pt x="17" y="235"/>
                  </a:lnTo>
                  <a:lnTo>
                    <a:pt x="16" y="236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7" name="Freeform 2548"/>
            <p:cNvSpPr>
              <a:spLocks/>
            </p:cNvSpPr>
            <p:nvPr/>
          </p:nvSpPr>
          <p:spPr bwMode="auto">
            <a:xfrm>
              <a:off x="3497" y="2437"/>
              <a:ext cx="104" cy="105"/>
            </a:xfrm>
            <a:custGeom>
              <a:avLst/>
              <a:gdLst>
                <a:gd name="T0" fmla="*/ 36 w 41"/>
                <a:gd name="T1" fmla="*/ 105 h 41"/>
                <a:gd name="T2" fmla="*/ 20 w 41"/>
                <a:gd name="T3" fmla="*/ 105 h 41"/>
                <a:gd name="T4" fmla="*/ 10 w 41"/>
                <a:gd name="T5" fmla="*/ 102 h 41"/>
                <a:gd name="T6" fmla="*/ 3 w 41"/>
                <a:gd name="T7" fmla="*/ 97 h 41"/>
                <a:gd name="T8" fmla="*/ 0 w 41"/>
                <a:gd name="T9" fmla="*/ 95 h 41"/>
                <a:gd name="T10" fmla="*/ 0 w 41"/>
                <a:gd name="T11" fmla="*/ 92 h 41"/>
                <a:gd name="T12" fmla="*/ 3 w 41"/>
                <a:gd name="T13" fmla="*/ 79 h 41"/>
                <a:gd name="T14" fmla="*/ 18 w 41"/>
                <a:gd name="T15" fmla="*/ 44 h 41"/>
                <a:gd name="T16" fmla="*/ 28 w 41"/>
                <a:gd name="T17" fmla="*/ 28 h 41"/>
                <a:gd name="T18" fmla="*/ 41 w 41"/>
                <a:gd name="T19" fmla="*/ 13 h 41"/>
                <a:gd name="T20" fmla="*/ 48 w 41"/>
                <a:gd name="T21" fmla="*/ 3 h 41"/>
                <a:gd name="T22" fmla="*/ 56 w 41"/>
                <a:gd name="T23" fmla="*/ 0 h 41"/>
                <a:gd name="T24" fmla="*/ 61 w 41"/>
                <a:gd name="T25" fmla="*/ 0 h 41"/>
                <a:gd name="T26" fmla="*/ 71 w 41"/>
                <a:gd name="T27" fmla="*/ 3 h 41"/>
                <a:gd name="T28" fmla="*/ 91 w 41"/>
                <a:gd name="T29" fmla="*/ 5 h 41"/>
                <a:gd name="T30" fmla="*/ 99 w 41"/>
                <a:gd name="T31" fmla="*/ 13 h 41"/>
                <a:gd name="T32" fmla="*/ 104 w 41"/>
                <a:gd name="T33" fmla="*/ 18 h 41"/>
                <a:gd name="T34" fmla="*/ 99 w 41"/>
                <a:gd name="T35" fmla="*/ 23 h 41"/>
                <a:gd name="T36" fmla="*/ 94 w 41"/>
                <a:gd name="T37" fmla="*/ 28 h 41"/>
                <a:gd name="T38" fmla="*/ 81 w 41"/>
                <a:gd name="T39" fmla="*/ 36 h 41"/>
                <a:gd name="T40" fmla="*/ 71 w 41"/>
                <a:gd name="T41" fmla="*/ 38 h 41"/>
                <a:gd name="T42" fmla="*/ 68 w 41"/>
                <a:gd name="T43" fmla="*/ 41 h 41"/>
                <a:gd name="T44" fmla="*/ 68 w 41"/>
                <a:gd name="T45" fmla="*/ 38 h 41"/>
                <a:gd name="T46" fmla="*/ 66 w 41"/>
                <a:gd name="T47" fmla="*/ 41 h 41"/>
                <a:gd name="T48" fmla="*/ 53 w 41"/>
                <a:gd name="T49" fmla="*/ 64 h 41"/>
                <a:gd name="T50" fmla="*/ 41 w 41"/>
                <a:gd name="T51" fmla="*/ 90 h 41"/>
                <a:gd name="T52" fmla="*/ 36 w 41"/>
                <a:gd name="T53" fmla="*/ 97 h 41"/>
                <a:gd name="T54" fmla="*/ 36 w 41"/>
                <a:gd name="T55" fmla="*/ 105 h 4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1" h="41">
                  <a:moveTo>
                    <a:pt x="14" y="41"/>
                  </a:moveTo>
                  <a:lnTo>
                    <a:pt x="8" y="41"/>
                  </a:lnTo>
                  <a:lnTo>
                    <a:pt x="4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7" y="17"/>
                  </a:lnTo>
                  <a:lnTo>
                    <a:pt x="11" y="11"/>
                  </a:lnTo>
                  <a:lnTo>
                    <a:pt x="16" y="5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6" y="2"/>
                  </a:lnTo>
                  <a:lnTo>
                    <a:pt x="39" y="5"/>
                  </a:lnTo>
                  <a:lnTo>
                    <a:pt x="41" y="7"/>
                  </a:lnTo>
                  <a:lnTo>
                    <a:pt x="39" y="9"/>
                  </a:lnTo>
                  <a:lnTo>
                    <a:pt x="37" y="11"/>
                  </a:lnTo>
                  <a:lnTo>
                    <a:pt x="32" y="14"/>
                  </a:lnTo>
                  <a:lnTo>
                    <a:pt x="28" y="15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6"/>
                  </a:lnTo>
                  <a:lnTo>
                    <a:pt x="21" y="25"/>
                  </a:lnTo>
                  <a:lnTo>
                    <a:pt x="16" y="35"/>
                  </a:lnTo>
                  <a:lnTo>
                    <a:pt x="14" y="38"/>
                  </a:lnTo>
                  <a:lnTo>
                    <a:pt x="14" y="41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8" name="Freeform 2549"/>
            <p:cNvSpPr>
              <a:spLocks/>
            </p:cNvSpPr>
            <p:nvPr/>
          </p:nvSpPr>
          <p:spPr bwMode="auto">
            <a:xfrm>
              <a:off x="3568" y="2048"/>
              <a:ext cx="608" cy="677"/>
            </a:xfrm>
            <a:custGeom>
              <a:avLst/>
              <a:gdLst>
                <a:gd name="T0" fmla="*/ 38 w 239"/>
                <a:gd name="T1" fmla="*/ 657 h 266"/>
                <a:gd name="T2" fmla="*/ 36 w 239"/>
                <a:gd name="T3" fmla="*/ 662 h 266"/>
                <a:gd name="T4" fmla="*/ 25 w 239"/>
                <a:gd name="T5" fmla="*/ 669 h 266"/>
                <a:gd name="T6" fmla="*/ 15 w 239"/>
                <a:gd name="T7" fmla="*/ 677 h 266"/>
                <a:gd name="T8" fmla="*/ 10 w 239"/>
                <a:gd name="T9" fmla="*/ 677 h 266"/>
                <a:gd name="T10" fmla="*/ 8 w 239"/>
                <a:gd name="T11" fmla="*/ 669 h 266"/>
                <a:gd name="T12" fmla="*/ 3 w 239"/>
                <a:gd name="T13" fmla="*/ 664 h 266"/>
                <a:gd name="T14" fmla="*/ 0 w 239"/>
                <a:gd name="T15" fmla="*/ 652 h 266"/>
                <a:gd name="T16" fmla="*/ 0 w 239"/>
                <a:gd name="T17" fmla="*/ 644 h 266"/>
                <a:gd name="T18" fmla="*/ 10 w 239"/>
                <a:gd name="T19" fmla="*/ 613 h 266"/>
                <a:gd name="T20" fmla="*/ 33 w 239"/>
                <a:gd name="T21" fmla="*/ 540 h 266"/>
                <a:gd name="T22" fmla="*/ 41 w 239"/>
                <a:gd name="T23" fmla="*/ 491 h 266"/>
                <a:gd name="T24" fmla="*/ 53 w 239"/>
                <a:gd name="T25" fmla="*/ 430 h 266"/>
                <a:gd name="T26" fmla="*/ 69 w 239"/>
                <a:gd name="T27" fmla="*/ 369 h 266"/>
                <a:gd name="T28" fmla="*/ 89 w 239"/>
                <a:gd name="T29" fmla="*/ 308 h 266"/>
                <a:gd name="T30" fmla="*/ 102 w 239"/>
                <a:gd name="T31" fmla="*/ 275 h 266"/>
                <a:gd name="T32" fmla="*/ 114 w 239"/>
                <a:gd name="T33" fmla="*/ 260 h 266"/>
                <a:gd name="T34" fmla="*/ 120 w 239"/>
                <a:gd name="T35" fmla="*/ 252 h 266"/>
                <a:gd name="T36" fmla="*/ 130 w 239"/>
                <a:gd name="T37" fmla="*/ 244 h 266"/>
                <a:gd name="T38" fmla="*/ 142 w 239"/>
                <a:gd name="T39" fmla="*/ 237 h 266"/>
                <a:gd name="T40" fmla="*/ 150 w 239"/>
                <a:gd name="T41" fmla="*/ 234 h 266"/>
                <a:gd name="T42" fmla="*/ 142 w 239"/>
                <a:gd name="T43" fmla="*/ 237 h 266"/>
                <a:gd name="T44" fmla="*/ 145 w 239"/>
                <a:gd name="T45" fmla="*/ 237 h 266"/>
                <a:gd name="T46" fmla="*/ 153 w 239"/>
                <a:gd name="T47" fmla="*/ 232 h 266"/>
                <a:gd name="T48" fmla="*/ 170 w 239"/>
                <a:gd name="T49" fmla="*/ 209 h 266"/>
                <a:gd name="T50" fmla="*/ 211 w 239"/>
                <a:gd name="T51" fmla="*/ 165 h 266"/>
                <a:gd name="T52" fmla="*/ 254 w 239"/>
                <a:gd name="T53" fmla="*/ 130 h 266"/>
                <a:gd name="T54" fmla="*/ 298 w 239"/>
                <a:gd name="T55" fmla="*/ 107 h 266"/>
                <a:gd name="T56" fmla="*/ 326 w 239"/>
                <a:gd name="T57" fmla="*/ 92 h 266"/>
                <a:gd name="T58" fmla="*/ 351 w 239"/>
                <a:gd name="T59" fmla="*/ 79 h 266"/>
                <a:gd name="T60" fmla="*/ 366 w 239"/>
                <a:gd name="T61" fmla="*/ 74 h 266"/>
                <a:gd name="T62" fmla="*/ 412 w 239"/>
                <a:gd name="T63" fmla="*/ 53 h 266"/>
                <a:gd name="T64" fmla="*/ 468 w 239"/>
                <a:gd name="T65" fmla="*/ 28 h 266"/>
                <a:gd name="T66" fmla="*/ 496 w 239"/>
                <a:gd name="T67" fmla="*/ 18 h 266"/>
                <a:gd name="T68" fmla="*/ 529 w 239"/>
                <a:gd name="T69" fmla="*/ 10 h 266"/>
                <a:gd name="T70" fmla="*/ 595 w 239"/>
                <a:gd name="T71" fmla="*/ 0 h 266"/>
                <a:gd name="T72" fmla="*/ 608 w 239"/>
                <a:gd name="T73" fmla="*/ 0 h 266"/>
                <a:gd name="T74" fmla="*/ 608 w 239"/>
                <a:gd name="T75" fmla="*/ 3 h 266"/>
                <a:gd name="T76" fmla="*/ 598 w 239"/>
                <a:gd name="T77" fmla="*/ 5 h 266"/>
                <a:gd name="T78" fmla="*/ 583 w 239"/>
                <a:gd name="T79" fmla="*/ 15 h 266"/>
                <a:gd name="T80" fmla="*/ 532 w 239"/>
                <a:gd name="T81" fmla="*/ 31 h 266"/>
                <a:gd name="T82" fmla="*/ 524 w 239"/>
                <a:gd name="T83" fmla="*/ 31 h 266"/>
                <a:gd name="T84" fmla="*/ 506 w 239"/>
                <a:gd name="T85" fmla="*/ 41 h 266"/>
                <a:gd name="T86" fmla="*/ 450 w 239"/>
                <a:gd name="T87" fmla="*/ 69 h 266"/>
                <a:gd name="T88" fmla="*/ 361 w 239"/>
                <a:gd name="T89" fmla="*/ 120 h 266"/>
                <a:gd name="T90" fmla="*/ 354 w 239"/>
                <a:gd name="T91" fmla="*/ 122 h 266"/>
                <a:gd name="T92" fmla="*/ 333 w 239"/>
                <a:gd name="T93" fmla="*/ 132 h 266"/>
                <a:gd name="T94" fmla="*/ 303 w 239"/>
                <a:gd name="T95" fmla="*/ 148 h 266"/>
                <a:gd name="T96" fmla="*/ 272 w 239"/>
                <a:gd name="T97" fmla="*/ 168 h 266"/>
                <a:gd name="T98" fmla="*/ 234 w 239"/>
                <a:gd name="T99" fmla="*/ 199 h 266"/>
                <a:gd name="T100" fmla="*/ 196 w 239"/>
                <a:gd name="T101" fmla="*/ 239 h 266"/>
                <a:gd name="T102" fmla="*/ 178 w 239"/>
                <a:gd name="T103" fmla="*/ 260 h 266"/>
                <a:gd name="T104" fmla="*/ 158 w 239"/>
                <a:gd name="T105" fmla="*/ 275 h 266"/>
                <a:gd name="T106" fmla="*/ 145 w 239"/>
                <a:gd name="T107" fmla="*/ 283 h 266"/>
                <a:gd name="T108" fmla="*/ 137 w 239"/>
                <a:gd name="T109" fmla="*/ 298 h 266"/>
                <a:gd name="T110" fmla="*/ 125 w 239"/>
                <a:gd name="T111" fmla="*/ 326 h 266"/>
                <a:gd name="T112" fmla="*/ 104 w 239"/>
                <a:gd name="T113" fmla="*/ 387 h 266"/>
                <a:gd name="T114" fmla="*/ 92 w 239"/>
                <a:gd name="T115" fmla="*/ 443 h 266"/>
                <a:gd name="T116" fmla="*/ 69 w 239"/>
                <a:gd name="T117" fmla="*/ 550 h 266"/>
                <a:gd name="T118" fmla="*/ 48 w 239"/>
                <a:gd name="T119" fmla="*/ 626 h 266"/>
                <a:gd name="T120" fmla="*/ 38 w 239"/>
                <a:gd name="T121" fmla="*/ 657 h 2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66">
                  <a:moveTo>
                    <a:pt x="15" y="258"/>
                  </a:moveTo>
                  <a:lnTo>
                    <a:pt x="14" y="260"/>
                  </a:lnTo>
                  <a:lnTo>
                    <a:pt x="10" y="263"/>
                  </a:lnTo>
                  <a:lnTo>
                    <a:pt x="6" y="266"/>
                  </a:lnTo>
                  <a:lnTo>
                    <a:pt x="4" y="266"/>
                  </a:lnTo>
                  <a:lnTo>
                    <a:pt x="3" y="263"/>
                  </a:lnTo>
                  <a:lnTo>
                    <a:pt x="1" y="261"/>
                  </a:lnTo>
                  <a:lnTo>
                    <a:pt x="0" y="256"/>
                  </a:lnTo>
                  <a:lnTo>
                    <a:pt x="0" y="253"/>
                  </a:lnTo>
                  <a:lnTo>
                    <a:pt x="4" y="241"/>
                  </a:lnTo>
                  <a:lnTo>
                    <a:pt x="13" y="212"/>
                  </a:lnTo>
                  <a:lnTo>
                    <a:pt x="16" y="193"/>
                  </a:lnTo>
                  <a:lnTo>
                    <a:pt x="21" y="169"/>
                  </a:lnTo>
                  <a:lnTo>
                    <a:pt x="27" y="145"/>
                  </a:lnTo>
                  <a:lnTo>
                    <a:pt x="35" y="121"/>
                  </a:lnTo>
                  <a:lnTo>
                    <a:pt x="40" y="108"/>
                  </a:lnTo>
                  <a:lnTo>
                    <a:pt x="45" y="102"/>
                  </a:lnTo>
                  <a:lnTo>
                    <a:pt x="47" y="99"/>
                  </a:lnTo>
                  <a:lnTo>
                    <a:pt x="51" y="96"/>
                  </a:lnTo>
                  <a:lnTo>
                    <a:pt x="56" y="93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7" y="93"/>
                  </a:lnTo>
                  <a:lnTo>
                    <a:pt x="60" y="91"/>
                  </a:lnTo>
                  <a:lnTo>
                    <a:pt x="67" y="82"/>
                  </a:lnTo>
                  <a:lnTo>
                    <a:pt x="83" y="65"/>
                  </a:lnTo>
                  <a:lnTo>
                    <a:pt x="100" y="51"/>
                  </a:lnTo>
                  <a:lnTo>
                    <a:pt x="117" y="42"/>
                  </a:lnTo>
                  <a:lnTo>
                    <a:pt x="128" y="36"/>
                  </a:lnTo>
                  <a:lnTo>
                    <a:pt x="138" y="31"/>
                  </a:lnTo>
                  <a:lnTo>
                    <a:pt x="144" y="29"/>
                  </a:lnTo>
                  <a:lnTo>
                    <a:pt x="162" y="21"/>
                  </a:lnTo>
                  <a:lnTo>
                    <a:pt x="184" y="11"/>
                  </a:lnTo>
                  <a:lnTo>
                    <a:pt x="195" y="7"/>
                  </a:lnTo>
                  <a:lnTo>
                    <a:pt x="208" y="4"/>
                  </a:lnTo>
                  <a:lnTo>
                    <a:pt x="234" y="0"/>
                  </a:lnTo>
                  <a:lnTo>
                    <a:pt x="239" y="0"/>
                  </a:lnTo>
                  <a:lnTo>
                    <a:pt x="239" y="1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09" y="12"/>
                  </a:lnTo>
                  <a:lnTo>
                    <a:pt x="206" y="12"/>
                  </a:lnTo>
                  <a:lnTo>
                    <a:pt x="199" y="16"/>
                  </a:lnTo>
                  <a:lnTo>
                    <a:pt x="177" y="27"/>
                  </a:lnTo>
                  <a:lnTo>
                    <a:pt x="142" y="47"/>
                  </a:lnTo>
                  <a:lnTo>
                    <a:pt x="139" y="48"/>
                  </a:lnTo>
                  <a:lnTo>
                    <a:pt x="131" y="52"/>
                  </a:lnTo>
                  <a:lnTo>
                    <a:pt x="119" y="58"/>
                  </a:lnTo>
                  <a:lnTo>
                    <a:pt x="107" y="66"/>
                  </a:lnTo>
                  <a:lnTo>
                    <a:pt x="92" y="78"/>
                  </a:lnTo>
                  <a:lnTo>
                    <a:pt x="77" y="94"/>
                  </a:lnTo>
                  <a:lnTo>
                    <a:pt x="70" y="102"/>
                  </a:lnTo>
                  <a:lnTo>
                    <a:pt x="62" y="108"/>
                  </a:lnTo>
                  <a:lnTo>
                    <a:pt x="57" y="111"/>
                  </a:lnTo>
                  <a:lnTo>
                    <a:pt x="54" y="117"/>
                  </a:lnTo>
                  <a:lnTo>
                    <a:pt x="49" y="128"/>
                  </a:lnTo>
                  <a:lnTo>
                    <a:pt x="41" y="152"/>
                  </a:lnTo>
                  <a:lnTo>
                    <a:pt x="36" y="174"/>
                  </a:lnTo>
                  <a:lnTo>
                    <a:pt x="27" y="216"/>
                  </a:lnTo>
                  <a:lnTo>
                    <a:pt x="19" y="246"/>
                  </a:lnTo>
                  <a:lnTo>
                    <a:pt x="15" y="25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9" name="Freeform 2550"/>
            <p:cNvSpPr>
              <a:spLocks/>
            </p:cNvSpPr>
            <p:nvPr/>
          </p:nvSpPr>
          <p:spPr bwMode="auto">
            <a:xfrm>
              <a:off x="3761" y="2058"/>
              <a:ext cx="950" cy="1021"/>
            </a:xfrm>
            <a:custGeom>
              <a:avLst/>
              <a:gdLst>
                <a:gd name="T0" fmla="*/ 947 w 373"/>
                <a:gd name="T1" fmla="*/ 438 h 401"/>
                <a:gd name="T2" fmla="*/ 950 w 373"/>
                <a:gd name="T3" fmla="*/ 481 h 401"/>
                <a:gd name="T4" fmla="*/ 942 w 373"/>
                <a:gd name="T5" fmla="*/ 489 h 401"/>
                <a:gd name="T6" fmla="*/ 927 w 373"/>
                <a:gd name="T7" fmla="*/ 474 h 401"/>
                <a:gd name="T8" fmla="*/ 909 w 373"/>
                <a:gd name="T9" fmla="*/ 448 h 401"/>
                <a:gd name="T10" fmla="*/ 863 w 373"/>
                <a:gd name="T11" fmla="*/ 405 h 401"/>
                <a:gd name="T12" fmla="*/ 800 w 373"/>
                <a:gd name="T13" fmla="*/ 313 h 401"/>
                <a:gd name="T14" fmla="*/ 739 w 373"/>
                <a:gd name="T15" fmla="*/ 234 h 401"/>
                <a:gd name="T16" fmla="*/ 665 w 373"/>
                <a:gd name="T17" fmla="*/ 155 h 401"/>
                <a:gd name="T18" fmla="*/ 565 w 373"/>
                <a:gd name="T19" fmla="*/ 81 h 401"/>
                <a:gd name="T20" fmla="*/ 517 w 373"/>
                <a:gd name="T21" fmla="*/ 53 h 401"/>
                <a:gd name="T22" fmla="*/ 461 w 373"/>
                <a:gd name="T23" fmla="*/ 41 h 401"/>
                <a:gd name="T24" fmla="*/ 405 w 373"/>
                <a:gd name="T25" fmla="*/ 51 h 401"/>
                <a:gd name="T26" fmla="*/ 341 w 373"/>
                <a:gd name="T27" fmla="*/ 71 h 401"/>
                <a:gd name="T28" fmla="*/ 250 w 373"/>
                <a:gd name="T29" fmla="*/ 97 h 401"/>
                <a:gd name="T30" fmla="*/ 199 w 373"/>
                <a:gd name="T31" fmla="*/ 122 h 401"/>
                <a:gd name="T32" fmla="*/ 145 w 373"/>
                <a:gd name="T33" fmla="*/ 186 h 401"/>
                <a:gd name="T34" fmla="*/ 94 w 373"/>
                <a:gd name="T35" fmla="*/ 280 h 401"/>
                <a:gd name="T36" fmla="*/ 61 w 373"/>
                <a:gd name="T37" fmla="*/ 369 h 401"/>
                <a:gd name="T38" fmla="*/ 43 w 373"/>
                <a:gd name="T39" fmla="*/ 443 h 401"/>
                <a:gd name="T40" fmla="*/ 41 w 373"/>
                <a:gd name="T41" fmla="*/ 514 h 401"/>
                <a:gd name="T42" fmla="*/ 43 w 373"/>
                <a:gd name="T43" fmla="*/ 565 h 401"/>
                <a:gd name="T44" fmla="*/ 66 w 373"/>
                <a:gd name="T45" fmla="*/ 718 h 401"/>
                <a:gd name="T46" fmla="*/ 97 w 373"/>
                <a:gd name="T47" fmla="*/ 838 h 401"/>
                <a:gd name="T48" fmla="*/ 122 w 373"/>
                <a:gd name="T49" fmla="*/ 891 h 401"/>
                <a:gd name="T50" fmla="*/ 201 w 373"/>
                <a:gd name="T51" fmla="*/ 998 h 401"/>
                <a:gd name="T52" fmla="*/ 219 w 373"/>
                <a:gd name="T53" fmla="*/ 1021 h 401"/>
                <a:gd name="T54" fmla="*/ 199 w 373"/>
                <a:gd name="T55" fmla="*/ 1008 h 401"/>
                <a:gd name="T56" fmla="*/ 140 w 373"/>
                <a:gd name="T57" fmla="*/ 950 h 401"/>
                <a:gd name="T58" fmla="*/ 94 w 373"/>
                <a:gd name="T59" fmla="*/ 891 h 401"/>
                <a:gd name="T60" fmla="*/ 64 w 373"/>
                <a:gd name="T61" fmla="*/ 822 h 401"/>
                <a:gd name="T62" fmla="*/ 41 w 373"/>
                <a:gd name="T63" fmla="*/ 756 h 401"/>
                <a:gd name="T64" fmla="*/ 18 w 373"/>
                <a:gd name="T65" fmla="*/ 642 h 401"/>
                <a:gd name="T66" fmla="*/ 3 w 373"/>
                <a:gd name="T67" fmla="*/ 512 h 401"/>
                <a:gd name="T68" fmla="*/ 3 w 373"/>
                <a:gd name="T69" fmla="*/ 451 h 401"/>
                <a:gd name="T70" fmla="*/ 15 w 373"/>
                <a:gd name="T71" fmla="*/ 382 h 401"/>
                <a:gd name="T72" fmla="*/ 43 w 373"/>
                <a:gd name="T73" fmla="*/ 298 h 401"/>
                <a:gd name="T74" fmla="*/ 92 w 373"/>
                <a:gd name="T75" fmla="*/ 201 h 401"/>
                <a:gd name="T76" fmla="*/ 140 w 373"/>
                <a:gd name="T77" fmla="*/ 130 h 401"/>
                <a:gd name="T78" fmla="*/ 191 w 373"/>
                <a:gd name="T79" fmla="*/ 84 h 401"/>
                <a:gd name="T80" fmla="*/ 250 w 373"/>
                <a:gd name="T81" fmla="*/ 59 h 401"/>
                <a:gd name="T82" fmla="*/ 341 w 373"/>
                <a:gd name="T83" fmla="*/ 33 h 401"/>
                <a:gd name="T84" fmla="*/ 402 w 373"/>
                <a:gd name="T85" fmla="*/ 13 h 401"/>
                <a:gd name="T86" fmla="*/ 436 w 373"/>
                <a:gd name="T87" fmla="*/ 3 h 401"/>
                <a:gd name="T88" fmla="*/ 471 w 373"/>
                <a:gd name="T89" fmla="*/ 3 h 401"/>
                <a:gd name="T90" fmla="*/ 537 w 373"/>
                <a:gd name="T91" fmla="*/ 20 h 401"/>
                <a:gd name="T92" fmla="*/ 596 w 373"/>
                <a:gd name="T93" fmla="*/ 53 h 401"/>
                <a:gd name="T94" fmla="*/ 670 w 373"/>
                <a:gd name="T95" fmla="*/ 107 h 401"/>
                <a:gd name="T96" fmla="*/ 734 w 373"/>
                <a:gd name="T97" fmla="*/ 171 h 401"/>
                <a:gd name="T98" fmla="*/ 800 w 373"/>
                <a:gd name="T99" fmla="*/ 252 h 401"/>
                <a:gd name="T100" fmla="*/ 858 w 373"/>
                <a:gd name="T101" fmla="*/ 321 h 401"/>
                <a:gd name="T102" fmla="*/ 927 w 373"/>
                <a:gd name="T103" fmla="*/ 410 h 401"/>
                <a:gd name="T104" fmla="*/ 942 w 373"/>
                <a:gd name="T105" fmla="*/ 430 h 4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73" h="401">
                  <a:moveTo>
                    <a:pt x="370" y="169"/>
                  </a:moveTo>
                  <a:lnTo>
                    <a:pt x="372" y="172"/>
                  </a:lnTo>
                  <a:lnTo>
                    <a:pt x="373" y="184"/>
                  </a:lnTo>
                  <a:lnTo>
                    <a:pt x="373" y="189"/>
                  </a:lnTo>
                  <a:lnTo>
                    <a:pt x="372" y="191"/>
                  </a:lnTo>
                  <a:lnTo>
                    <a:pt x="370" y="192"/>
                  </a:lnTo>
                  <a:lnTo>
                    <a:pt x="367" y="191"/>
                  </a:lnTo>
                  <a:lnTo>
                    <a:pt x="364" y="186"/>
                  </a:lnTo>
                  <a:lnTo>
                    <a:pt x="359" y="180"/>
                  </a:lnTo>
                  <a:lnTo>
                    <a:pt x="357" y="176"/>
                  </a:lnTo>
                  <a:lnTo>
                    <a:pt x="353" y="172"/>
                  </a:lnTo>
                  <a:lnTo>
                    <a:pt x="339" y="159"/>
                  </a:lnTo>
                  <a:lnTo>
                    <a:pt x="324" y="135"/>
                  </a:lnTo>
                  <a:lnTo>
                    <a:pt x="314" y="123"/>
                  </a:lnTo>
                  <a:lnTo>
                    <a:pt x="302" y="108"/>
                  </a:lnTo>
                  <a:lnTo>
                    <a:pt x="290" y="92"/>
                  </a:lnTo>
                  <a:lnTo>
                    <a:pt x="276" y="76"/>
                  </a:lnTo>
                  <a:lnTo>
                    <a:pt x="261" y="61"/>
                  </a:lnTo>
                  <a:lnTo>
                    <a:pt x="242" y="46"/>
                  </a:lnTo>
                  <a:lnTo>
                    <a:pt x="222" y="32"/>
                  </a:lnTo>
                  <a:lnTo>
                    <a:pt x="213" y="26"/>
                  </a:lnTo>
                  <a:lnTo>
                    <a:pt x="203" y="21"/>
                  </a:lnTo>
                  <a:lnTo>
                    <a:pt x="191" y="17"/>
                  </a:lnTo>
                  <a:lnTo>
                    <a:pt x="181" y="16"/>
                  </a:lnTo>
                  <a:lnTo>
                    <a:pt x="170" y="16"/>
                  </a:lnTo>
                  <a:lnTo>
                    <a:pt x="159" y="20"/>
                  </a:lnTo>
                  <a:lnTo>
                    <a:pt x="147" y="25"/>
                  </a:lnTo>
                  <a:lnTo>
                    <a:pt x="134" y="28"/>
                  </a:lnTo>
                  <a:lnTo>
                    <a:pt x="109" y="36"/>
                  </a:lnTo>
                  <a:lnTo>
                    <a:pt x="98" y="38"/>
                  </a:lnTo>
                  <a:lnTo>
                    <a:pt x="87" y="43"/>
                  </a:lnTo>
                  <a:lnTo>
                    <a:pt x="78" y="48"/>
                  </a:lnTo>
                  <a:lnTo>
                    <a:pt x="70" y="56"/>
                  </a:lnTo>
                  <a:lnTo>
                    <a:pt x="57" y="73"/>
                  </a:lnTo>
                  <a:lnTo>
                    <a:pt x="46" y="92"/>
                  </a:lnTo>
                  <a:lnTo>
                    <a:pt x="37" y="110"/>
                  </a:lnTo>
                  <a:lnTo>
                    <a:pt x="29" y="128"/>
                  </a:lnTo>
                  <a:lnTo>
                    <a:pt x="24" y="145"/>
                  </a:lnTo>
                  <a:lnTo>
                    <a:pt x="20" y="160"/>
                  </a:lnTo>
                  <a:lnTo>
                    <a:pt x="17" y="174"/>
                  </a:lnTo>
                  <a:lnTo>
                    <a:pt x="16" y="185"/>
                  </a:lnTo>
                  <a:lnTo>
                    <a:pt x="16" y="202"/>
                  </a:lnTo>
                  <a:lnTo>
                    <a:pt x="16" y="207"/>
                  </a:lnTo>
                  <a:lnTo>
                    <a:pt x="17" y="222"/>
                  </a:lnTo>
                  <a:lnTo>
                    <a:pt x="22" y="258"/>
                  </a:lnTo>
                  <a:lnTo>
                    <a:pt x="26" y="282"/>
                  </a:lnTo>
                  <a:lnTo>
                    <a:pt x="31" y="305"/>
                  </a:lnTo>
                  <a:lnTo>
                    <a:pt x="38" y="329"/>
                  </a:lnTo>
                  <a:lnTo>
                    <a:pt x="42" y="340"/>
                  </a:lnTo>
                  <a:lnTo>
                    <a:pt x="48" y="350"/>
                  </a:lnTo>
                  <a:lnTo>
                    <a:pt x="67" y="376"/>
                  </a:lnTo>
                  <a:lnTo>
                    <a:pt x="79" y="392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4" y="401"/>
                  </a:lnTo>
                  <a:lnTo>
                    <a:pt x="78" y="396"/>
                  </a:lnTo>
                  <a:lnTo>
                    <a:pt x="67" y="386"/>
                  </a:lnTo>
                  <a:lnTo>
                    <a:pt x="55" y="373"/>
                  </a:lnTo>
                  <a:lnTo>
                    <a:pt x="40" y="354"/>
                  </a:lnTo>
                  <a:lnTo>
                    <a:pt x="37" y="350"/>
                  </a:lnTo>
                  <a:lnTo>
                    <a:pt x="29" y="334"/>
                  </a:lnTo>
                  <a:lnTo>
                    <a:pt x="25" y="323"/>
                  </a:lnTo>
                  <a:lnTo>
                    <a:pt x="20" y="310"/>
                  </a:lnTo>
                  <a:lnTo>
                    <a:pt x="16" y="297"/>
                  </a:lnTo>
                  <a:lnTo>
                    <a:pt x="14" y="282"/>
                  </a:lnTo>
                  <a:lnTo>
                    <a:pt x="7" y="252"/>
                  </a:lnTo>
                  <a:lnTo>
                    <a:pt x="4" y="227"/>
                  </a:lnTo>
                  <a:lnTo>
                    <a:pt x="1" y="201"/>
                  </a:lnTo>
                  <a:lnTo>
                    <a:pt x="0" y="195"/>
                  </a:lnTo>
                  <a:lnTo>
                    <a:pt x="1" y="177"/>
                  </a:lnTo>
                  <a:lnTo>
                    <a:pt x="2" y="165"/>
                  </a:lnTo>
                  <a:lnTo>
                    <a:pt x="6" y="150"/>
                  </a:lnTo>
                  <a:lnTo>
                    <a:pt x="10" y="134"/>
                  </a:lnTo>
                  <a:lnTo>
                    <a:pt x="17" y="117"/>
                  </a:lnTo>
                  <a:lnTo>
                    <a:pt x="26" y="98"/>
                  </a:lnTo>
                  <a:lnTo>
                    <a:pt x="36" y="79"/>
                  </a:lnTo>
                  <a:lnTo>
                    <a:pt x="47" y="61"/>
                  </a:lnTo>
                  <a:lnTo>
                    <a:pt x="55" y="51"/>
                  </a:lnTo>
                  <a:lnTo>
                    <a:pt x="63" y="41"/>
                  </a:lnTo>
                  <a:lnTo>
                    <a:pt x="75" y="33"/>
                  </a:lnTo>
                  <a:lnTo>
                    <a:pt x="86" y="27"/>
                  </a:lnTo>
                  <a:lnTo>
                    <a:pt x="98" y="23"/>
                  </a:lnTo>
                  <a:lnTo>
                    <a:pt x="109" y="20"/>
                  </a:lnTo>
                  <a:lnTo>
                    <a:pt x="134" y="13"/>
                  </a:lnTo>
                  <a:lnTo>
                    <a:pt x="145" y="8"/>
                  </a:lnTo>
                  <a:lnTo>
                    <a:pt x="158" y="5"/>
                  </a:lnTo>
                  <a:lnTo>
                    <a:pt x="164" y="2"/>
                  </a:lnTo>
                  <a:lnTo>
                    <a:pt x="171" y="1"/>
                  </a:lnTo>
                  <a:lnTo>
                    <a:pt x="179" y="0"/>
                  </a:lnTo>
                  <a:lnTo>
                    <a:pt x="185" y="1"/>
                  </a:lnTo>
                  <a:lnTo>
                    <a:pt x="199" y="3"/>
                  </a:lnTo>
                  <a:lnTo>
                    <a:pt x="211" y="8"/>
                  </a:lnTo>
                  <a:lnTo>
                    <a:pt x="224" y="15"/>
                  </a:lnTo>
                  <a:lnTo>
                    <a:pt x="234" y="21"/>
                  </a:lnTo>
                  <a:lnTo>
                    <a:pt x="254" y="35"/>
                  </a:lnTo>
                  <a:lnTo>
                    <a:pt x="263" y="42"/>
                  </a:lnTo>
                  <a:lnTo>
                    <a:pt x="272" y="51"/>
                  </a:lnTo>
                  <a:lnTo>
                    <a:pt x="288" y="67"/>
                  </a:lnTo>
                  <a:lnTo>
                    <a:pt x="303" y="83"/>
                  </a:lnTo>
                  <a:lnTo>
                    <a:pt x="314" y="99"/>
                  </a:lnTo>
                  <a:lnTo>
                    <a:pt x="326" y="113"/>
                  </a:lnTo>
                  <a:lnTo>
                    <a:pt x="337" y="126"/>
                  </a:lnTo>
                  <a:lnTo>
                    <a:pt x="352" y="149"/>
                  </a:lnTo>
                  <a:lnTo>
                    <a:pt x="364" y="161"/>
                  </a:lnTo>
                  <a:lnTo>
                    <a:pt x="369" y="166"/>
                  </a:lnTo>
                  <a:lnTo>
                    <a:pt x="370" y="16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0" name="Freeform 2551"/>
            <p:cNvSpPr>
              <a:spLocks/>
            </p:cNvSpPr>
            <p:nvPr/>
          </p:nvSpPr>
          <p:spPr bwMode="auto">
            <a:xfrm>
              <a:off x="3797" y="2949"/>
              <a:ext cx="92" cy="133"/>
            </a:xfrm>
            <a:custGeom>
              <a:avLst/>
              <a:gdLst>
                <a:gd name="T0" fmla="*/ 92 w 36"/>
                <a:gd name="T1" fmla="*/ 102 h 52"/>
                <a:gd name="T2" fmla="*/ 87 w 36"/>
                <a:gd name="T3" fmla="*/ 102 h 52"/>
                <a:gd name="T4" fmla="*/ 87 w 36"/>
                <a:gd name="T5" fmla="*/ 105 h 52"/>
                <a:gd name="T6" fmla="*/ 84 w 36"/>
                <a:gd name="T7" fmla="*/ 105 h 52"/>
                <a:gd name="T8" fmla="*/ 84 w 36"/>
                <a:gd name="T9" fmla="*/ 115 h 52"/>
                <a:gd name="T10" fmla="*/ 82 w 36"/>
                <a:gd name="T11" fmla="*/ 125 h 52"/>
                <a:gd name="T12" fmla="*/ 79 w 36"/>
                <a:gd name="T13" fmla="*/ 130 h 52"/>
                <a:gd name="T14" fmla="*/ 72 w 36"/>
                <a:gd name="T15" fmla="*/ 133 h 52"/>
                <a:gd name="T16" fmla="*/ 69 w 36"/>
                <a:gd name="T17" fmla="*/ 133 h 52"/>
                <a:gd name="T18" fmla="*/ 61 w 36"/>
                <a:gd name="T19" fmla="*/ 130 h 52"/>
                <a:gd name="T20" fmla="*/ 54 w 36"/>
                <a:gd name="T21" fmla="*/ 120 h 52"/>
                <a:gd name="T22" fmla="*/ 31 w 36"/>
                <a:gd name="T23" fmla="*/ 90 h 52"/>
                <a:gd name="T24" fmla="*/ 13 w 36"/>
                <a:gd name="T25" fmla="*/ 61 h 52"/>
                <a:gd name="T26" fmla="*/ 3 w 36"/>
                <a:gd name="T27" fmla="*/ 46 h 52"/>
                <a:gd name="T28" fmla="*/ 3 w 36"/>
                <a:gd name="T29" fmla="*/ 36 h 52"/>
                <a:gd name="T30" fmla="*/ 0 w 36"/>
                <a:gd name="T31" fmla="*/ 15 h 52"/>
                <a:gd name="T32" fmla="*/ 3 w 36"/>
                <a:gd name="T33" fmla="*/ 3 h 52"/>
                <a:gd name="T34" fmla="*/ 5 w 36"/>
                <a:gd name="T35" fmla="*/ 0 h 52"/>
                <a:gd name="T36" fmla="*/ 13 w 36"/>
                <a:gd name="T37" fmla="*/ 0 h 52"/>
                <a:gd name="T38" fmla="*/ 18 w 36"/>
                <a:gd name="T39" fmla="*/ 8 h 52"/>
                <a:gd name="T40" fmla="*/ 38 w 36"/>
                <a:gd name="T41" fmla="*/ 28 h 52"/>
                <a:gd name="T42" fmla="*/ 46 w 36"/>
                <a:gd name="T43" fmla="*/ 41 h 52"/>
                <a:gd name="T44" fmla="*/ 61 w 36"/>
                <a:gd name="T45" fmla="*/ 67 h 52"/>
                <a:gd name="T46" fmla="*/ 82 w 36"/>
                <a:gd name="T47" fmla="*/ 92 h 52"/>
                <a:gd name="T48" fmla="*/ 87 w 36"/>
                <a:gd name="T49" fmla="*/ 102 h 52"/>
                <a:gd name="T50" fmla="*/ 92 w 36"/>
                <a:gd name="T51" fmla="*/ 102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6" h="52">
                  <a:moveTo>
                    <a:pt x="36" y="40"/>
                  </a:moveTo>
                  <a:lnTo>
                    <a:pt x="34" y="40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3" y="45"/>
                  </a:lnTo>
                  <a:lnTo>
                    <a:pt x="32" y="49"/>
                  </a:lnTo>
                  <a:lnTo>
                    <a:pt x="31" y="51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4" y="51"/>
                  </a:lnTo>
                  <a:lnTo>
                    <a:pt x="21" y="47"/>
                  </a:lnTo>
                  <a:lnTo>
                    <a:pt x="12" y="35"/>
                  </a:lnTo>
                  <a:lnTo>
                    <a:pt x="5" y="24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5" y="11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32" y="36"/>
                  </a:lnTo>
                  <a:lnTo>
                    <a:pt x="34" y="40"/>
                  </a:lnTo>
                  <a:lnTo>
                    <a:pt x="36" y="40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1" name="Freeform 2552"/>
            <p:cNvSpPr>
              <a:spLocks/>
            </p:cNvSpPr>
            <p:nvPr/>
          </p:nvSpPr>
          <p:spPr bwMode="auto">
            <a:xfrm>
              <a:off x="3731" y="2583"/>
              <a:ext cx="68" cy="323"/>
            </a:xfrm>
            <a:custGeom>
              <a:avLst/>
              <a:gdLst>
                <a:gd name="T0" fmla="*/ 68 w 27"/>
                <a:gd name="T1" fmla="*/ 310 h 127"/>
                <a:gd name="T2" fmla="*/ 68 w 27"/>
                <a:gd name="T3" fmla="*/ 313 h 127"/>
                <a:gd name="T4" fmla="*/ 60 w 27"/>
                <a:gd name="T5" fmla="*/ 315 h 127"/>
                <a:gd name="T6" fmla="*/ 55 w 27"/>
                <a:gd name="T7" fmla="*/ 323 h 127"/>
                <a:gd name="T8" fmla="*/ 43 w 27"/>
                <a:gd name="T9" fmla="*/ 323 h 127"/>
                <a:gd name="T10" fmla="*/ 30 w 27"/>
                <a:gd name="T11" fmla="*/ 320 h 127"/>
                <a:gd name="T12" fmla="*/ 28 w 27"/>
                <a:gd name="T13" fmla="*/ 308 h 127"/>
                <a:gd name="T14" fmla="*/ 20 w 27"/>
                <a:gd name="T15" fmla="*/ 282 h 127"/>
                <a:gd name="T16" fmla="*/ 10 w 27"/>
                <a:gd name="T17" fmla="*/ 203 h 127"/>
                <a:gd name="T18" fmla="*/ 5 w 27"/>
                <a:gd name="T19" fmla="*/ 122 h 127"/>
                <a:gd name="T20" fmla="*/ 5 w 27"/>
                <a:gd name="T21" fmla="*/ 94 h 127"/>
                <a:gd name="T22" fmla="*/ 5 w 27"/>
                <a:gd name="T23" fmla="*/ 86 h 127"/>
                <a:gd name="T24" fmla="*/ 8 w 27"/>
                <a:gd name="T25" fmla="*/ 66 h 127"/>
                <a:gd name="T26" fmla="*/ 8 w 27"/>
                <a:gd name="T27" fmla="*/ 48 h 127"/>
                <a:gd name="T28" fmla="*/ 5 w 27"/>
                <a:gd name="T29" fmla="*/ 28 h 127"/>
                <a:gd name="T30" fmla="*/ 0 w 27"/>
                <a:gd name="T31" fmla="*/ 5 h 127"/>
                <a:gd name="T32" fmla="*/ 3 w 27"/>
                <a:gd name="T33" fmla="*/ 3 h 127"/>
                <a:gd name="T34" fmla="*/ 3 w 27"/>
                <a:gd name="T35" fmla="*/ 0 h 127"/>
                <a:gd name="T36" fmla="*/ 10 w 27"/>
                <a:gd name="T37" fmla="*/ 5 h 127"/>
                <a:gd name="T38" fmla="*/ 23 w 27"/>
                <a:gd name="T39" fmla="*/ 18 h 127"/>
                <a:gd name="T40" fmla="*/ 28 w 27"/>
                <a:gd name="T41" fmla="*/ 23 h 127"/>
                <a:gd name="T42" fmla="*/ 30 w 27"/>
                <a:gd name="T43" fmla="*/ 28 h 127"/>
                <a:gd name="T44" fmla="*/ 40 w 27"/>
                <a:gd name="T45" fmla="*/ 53 h 127"/>
                <a:gd name="T46" fmla="*/ 43 w 27"/>
                <a:gd name="T47" fmla="*/ 89 h 127"/>
                <a:gd name="T48" fmla="*/ 43 w 27"/>
                <a:gd name="T49" fmla="*/ 99 h 127"/>
                <a:gd name="T50" fmla="*/ 45 w 27"/>
                <a:gd name="T51" fmla="*/ 122 h 127"/>
                <a:gd name="T52" fmla="*/ 53 w 27"/>
                <a:gd name="T53" fmla="*/ 198 h 127"/>
                <a:gd name="T54" fmla="*/ 60 w 27"/>
                <a:gd name="T55" fmla="*/ 275 h 127"/>
                <a:gd name="T56" fmla="*/ 65 w 27"/>
                <a:gd name="T57" fmla="*/ 300 h 127"/>
                <a:gd name="T58" fmla="*/ 68 w 27"/>
                <a:gd name="T59" fmla="*/ 310 h 1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127">
                  <a:moveTo>
                    <a:pt x="27" y="122"/>
                  </a:moveTo>
                  <a:lnTo>
                    <a:pt x="27" y="123"/>
                  </a:lnTo>
                  <a:lnTo>
                    <a:pt x="24" y="124"/>
                  </a:lnTo>
                  <a:lnTo>
                    <a:pt x="22" y="127"/>
                  </a:lnTo>
                  <a:lnTo>
                    <a:pt x="17" y="127"/>
                  </a:lnTo>
                  <a:lnTo>
                    <a:pt x="12" y="126"/>
                  </a:lnTo>
                  <a:lnTo>
                    <a:pt x="11" y="121"/>
                  </a:lnTo>
                  <a:lnTo>
                    <a:pt x="8" y="111"/>
                  </a:lnTo>
                  <a:lnTo>
                    <a:pt x="4" y="80"/>
                  </a:lnTo>
                  <a:lnTo>
                    <a:pt x="2" y="48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3" y="26"/>
                  </a:lnTo>
                  <a:lnTo>
                    <a:pt x="3" y="19"/>
                  </a:lnTo>
                  <a:lnTo>
                    <a:pt x="2" y="1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9" y="7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6" y="21"/>
                  </a:lnTo>
                  <a:lnTo>
                    <a:pt x="17" y="35"/>
                  </a:lnTo>
                  <a:lnTo>
                    <a:pt x="17" y="39"/>
                  </a:lnTo>
                  <a:lnTo>
                    <a:pt x="18" y="48"/>
                  </a:lnTo>
                  <a:lnTo>
                    <a:pt x="21" y="78"/>
                  </a:lnTo>
                  <a:lnTo>
                    <a:pt x="24" y="108"/>
                  </a:lnTo>
                  <a:lnTo>
                    <a:pt x="26" y="118"/>
                  </a:lnTo>
                  <a:lnTo>
                    <a:pt x="27" y="122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2" name="Freeform 2553"/>
            <p:cNvSpPr>
              <a:spLocks/>
            </p:cNvSpPr>
            <p:nvPr/>
          </p:nvSpPr>
          <p:spPr bwMode="auto">
            <a:xfrm>
              <a:off x="3687" y="2226"/>
              <a:ext cx="184" cy="713"/>
            </a:xfrm>
            <a:custGeom>
              <a:avLst/>
              <a:gdLst>
                <a:gd name="T0" fmla="*/ 66 w 72"/>
                <a:gd name="T1" fmla="*/ 688 h 280"/>
                <a:gd name="T2" fmla="*/ 66 w 72"/>
                <a:gd name="T3" fmla="*/ 693 h 280"/>
                <a:gd name="T4" fmla="*/ 64 w 72"/>
                <a:gd name="T5" fmla="*/ 705 h 280"/>
                <a:gd name="T6" fmla="*/ 59 w 72"/>
                <a:gd name="T7" fmla="*/ 713 h 280"/>
                <a:gd name="T8" fmla="*/ 54 w 72"/>
                <a:gd name="T9" fmla="*/ 713 h 280"/>
                <a:gd name="T10" fmla="*/ 49 w 72"/>
                <a:gd name="T11" fmla="*/ 713 h 280"/>
                <a:gd name="T12" fmla="*/ 43 w 72"/>
                <a:gd name="T13" fmla="*/ 710 h 280"/>
                <a:gd name="T14" fmla="*/ 33 w 72"/>
                <a:gd name="T15" fmla="*/ 705 h 280"/>
                <a:gd name="T16" fmla="*/ 31 w 72"/>
                <a:gd name="T17" fmla="*/ 698 h 280"/>
                <a:gd name="T18" fmla="*/ 23 w 72"/>
                <a:gd name="T19" fmla="*/ 677 h 280"/>
                <a:gd name="T20" fmla="*/ 10 w 72"/>
                <a:gd name="T21" fmla="*/ 614 h 280"/>
                <a:gd name="T22" fmla="*/ 5 w 72"/>
                <a:gd name="T23" fmla="*/ 570 h 280"/>
                <a:gd name="T24" fmla="*/ 0 w 72"/>
                <a:gd name="T25" fmla="*/ 525 h 280"/>
                <a:gd name="T26" fmla="*/ 0 w 72"/>
                <a:gd name="T27" fmla="*/ 474 h 280"/>
                <a:gd name="T28" fmla="*/ 8 w 72"/>
                <a:gd name="T29" fmla="*/ 423 h 280"/>
                <a:gd name="T30" fmla="*/ 13 w 72"/>
                <a:gd name="T31" fmla="*/ 397 h 280"/>
                <a:gd name="T32" fmla="*/ 13 w 72"/>
                <a:gd name="T33" fmla="*/ 374 h 280"/>
                <a:gd name="T34" fmla="*/ 13 w 72"/>
                <a:gd name="T35" fmla="*/ 328 h 280"/>
                <a:gd name="T36" fmla="*/ 18 w 72"/>
                <a:gd name="T37" fmla="*/ 303 h 280"/>
                <a:gd name="T38" fmla="*/ 23 w 72"/>
                <a:gd name="T39" fmla="*/ 280 h 280"/>
                <a:gd name="T40" fmla="*/ 33 w 72"/>
                <a:gd name="T41" fmla="*/ 242 h 280"/>
                <a:gd name="T42" fmla="*/ 46 w 72"/>
                <a:gd name="T43" fmla="*/ 160 h 280"/>
                <a:gd name="T44" fmla="*/ 49 w 72"/>
                <a:gd name="T45" fmla="*/ 145 h 280"/>
                <a:gd name="T46" fmla="*/ 64 w 72"/>
                <a:gd name="T47" fmla="*/ 109 h 280"/>
                <a:gd name="T48" fmla="*/ 74 w 72"/>
                <a:gd name="T49" fmla="*/ 87 h 280"/>
                <a:gd name="T50" fmla="*/ 89 w 72"/>
                <a:gd name="T51" fmla="*/ 66 h 280"/>
                <a:gd name="T52" fmla="*/ 105 w 72"/>
                <a:gd name="T53" fmla="*/ 46 h 280"/>
                <a:gd name="T54" fmla="*/ 128 w 72"/>
                <a:gd name="T55" fmla="*/ 31 h 280"/>
                <a:gd name="T56" fmla="*/ 171 w 72"/>
                <a:gd name="T57" fmla="*/ 3 h 280"/>
                <a:gd name="T58" fmla="*/ 181 w 72"/>
                <a:gd name="T59" fmla="*/ 0 h 280"/>
                <a:gd name="T60" fmla="*/ 184 w 72"/>
                <a:gd name="T61" fmla="*/ 0 h 280"/>
                <a:gd name="T62" fmla="*/ 181 w 72"/>
                <a:gd name="T63" fmla="*/ 0 h 280"/>
                <a:gd name="T64" fmla="*/ 169 w 72"/>
                <a:gd name="T65" fmla="*/ 18 h 280"/>
                <a:gd name="T66" fmla="*/ 141 w 72"/>
                <a:gd name="T67" fmla="*/ 46 h 280"/>
                <a:gd name="T68" fmla="*/ 128 w 72"/>
                <a:gd name="T69" fmla="*/ 61 h 280"/>
                <a:gd name="T70" fmla="*/ 115 w 72"/>
                <a:gd name="T71" fmla="*/ 81 h 280"/>
                <a:gd name="T72" fmla="*/ 102 w 72"/>
                <a:gd name="T73" fmla="*/ 104 h 280"/>
                <a:gd name="T74" fmla="*/ 92 w 72"/>
                <a:gd name="T75" fmla="*/ 130 h 280"/>
                <a:gd name="T76" fmla="*/ 87 w 72"/>
                <a:gd name="T77" fmla="*/ 150 h 280"/>
                <a:gd name="T78" fmla="*/ 84 w 72"/>
                <a:gd name="T79" fmla="*/ 173 h 280"/>
                <a:gd name="T80" fmla="*/ 79 w 72"/>
                <a:gd name="T81" fmla="*/ 196 h 280"/>
                <a:gd name="T82" fmla="*/ 72 w 72"/>
                <a:gd name="T83" fmla="*/ 255 h 280"/>
                <a:gd name="T84" fmla="*/ 59 w 72"/>
                <a:gd name="T85" fmla="*/ 293 h 280"/>
                <a:gd name="T86" fmla="*/ 54 w 72"/>
                <a:gd name="T87" fmla="*/ 316 h 280"/>
                <a:gd name="T88" fmla="*/ 54 w 72"/>
                <a:gd name="T89" fmla="*/ 334 h 280"/>
                <a:gd name="T90" fmla="*/ 54 w 72"/>
                <a:gd name="T91" fmla="*/ 357 h 280"/>
                <a:gd name="T92" fmla="*/ 54 w 72"/>
                <a:gd name="T93" fmla="*/ 382 h 280"/>
                <a:gd name="T94" fmla="*/ 51 w 72"/>
                <a:gd name="T95" fmla="*/ 410 h 280"/>
                <a:gd name="T96" fmla="*/ 46 w 72"/>
                <a:gd name="T97" fmla="*/ 435 h 280"/>
                <a:gd name="T98" fmla="*/ 38 w 72"/>
                <a:gd name="T99" fmla="*/ 479 h 280"/>
                <a:gd name="T100" fmla="*/ 38 w 72"/>
                <a:gd name="T101" fmla="*/ 525 h 280"/>
                <a:gd name="T102" fmla="*/ 43 w 72"/>
                <a:gd name="T103" fmla="*/ 568 h 280"/>
                <a:gd name="T104" fmla="*/ 49 w 72"/>
                <a:gd name="T105" fmla="*/ 606 h 280"/>
                <a:gd name="T106" fmla="*/ 61 w 72"/>
                <a:gd name="T107" fmla="*/ 667 h 280"/>
                <a:gd name="T108" fmla="*/ 66 w 72"/>
                <a:gd name="T109" fmla="*/ 688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" h="280">
                  <a:moveTo>
                    <a:pt x="26" y="270"/>
                  </a:moveTo>
                  <a:lnTo>
                    <a:pt x="26" y="272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1" y="280"/>
                  </a:lnTo>
                  <a:lnTo>
                    <a:pt x="19" y="280"/>
                  </a:lnTo>
                  <a:lnTo>
                    <a:pt x="17" y="279"/>
                  </a:lnTo>
                  <a:lnTo>
                    <a:pt x="13" y="277"/>
                  </a:lnTo>
                  <a:lnTo>
                    <a:pt x="12" y="274"/>
                  </a:lnTo>
                  <a:lnTo>
                    <a:pt x="9" y="266"/>
                  </a:lnTo>
                  <a:lnTo>
                    <a:pt x="4" y="241"/>
                  </a:lnTo>
                  <a:lnTo>
                    <a:pt x="2" y="224"/>
                  </a:lnTo>
                  <a:lnTo>
                    <a:pt x="0" y="206"/>
                  </a:lnTo>
                  <a:lnTo>
                    <a:pt x="0" y="186"/>
                  </a:lnTo>
                  <a:lnTo>
                    <a:pt x="3" y="166"/>
                  </a:lnTo>
                  <a:lnTo>
                    <a:pt x="5" y="156"/>
                  </a:lnTo>
                  <a:lnTo>
                    <a:pt x="5" y="147"/>
                  </a:lnTo>
                  <a:lnTo>
                    <a:pt x="5" y="129"/>
                  </a:lnTo>
                  <a:lnTo>
                    <a:pt x="7" y="119"/>
                  </a:lnTo>
                  <a:lnTo>
                    <a:pt x="9" y="110"/>
                  </a:lnTo>
                  <a:lnTo>
                    <a:pt x="13" y="95"/>
                  </a:lnTo>
                  <a:lnTo>
                    <a:pt x="18" y="63"/>
                  </a:lnTo>
                  <a:lnTo>
                    <a:pt x="19" y="57"/>
                  </a:lnTo>
                  <a:lnTo>
                    <a:pt x="25" y="43"/>
                  </a:lnTo>
                  <a:lnTo>
                    <a:pt x="29" y="34"/>
                  </a:lnTo>
                  <a:lnTo>
                    <a:pt x="35" y="26"/>
                  </a:lnTo>
                  <a:lnTo>
                    <a:pt x="41" y="18"/>
                  </a:lnTo>
                  <a:lnTo>
                    <a:pt x="50" y="12"/>
                  </a:lnTo>
                  <a:lnTo>
                    <a:pt x="67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6" y="7"/>
                  </a:lnTo>
                  <a:lnTo>
                    <a:pt x="55" y="18"/>
                  </a:lnTo>
                  <a:lnTo>
                    <a:pt x="50" y="24"/>
                  </a:lnTo>
                  <a:lnTo>
                    <a:pt x="45" y="32"/>
                  </a:lnTo>
                  <a:lnTo>
                    <a:pt x="40" y="41"/>
                  </a:lnTo>
                  <a:lnTo>
                    <a:pt x="36" y="51"/>
                  </a:lnTo>
                  <a:lnTo>
                    <a:pt x="34" y="59"/>
                  </a:lnTo>
                  <a:lnTo>
                    <a:pt x="33" y="68"/>
                  </a:lnTo>
                  <a:lnTo>
                    <a:pt x="31" y="77"/>
                  </a:lnTo>
                  <a:lnTo>
                    <a:pt x="28" y="100"/>
                  </a:lnTo>
                  <a:lnTo>
                    <a:pt x="23" y="115"/>
                  </a:lnTo>
                  <a:lnTo>
                    <a:pt x="21" y="124"/>
                  </a:lnTo>
                  <a:lnTo>
                    <a:pt x="21" y="131"/>
                  </a:lnTo>
                  <a:lnTo>
                    <a:pt x="21" y="140"/>
                  </a:lnTo>
                  <a:lnTo>
                    <a:pt x="21" y="150"/>
                  </a:lnTo>
                  <a:lnTo>
                    <a:pt x="20" y="161"/>
                  </a:lnTo>
                  <a:lnTo>
                    <a:pt x="18" y="171"/>
                  </a:lnTo>
                  <a:lnTo>
                    <a:pt x="15" y="188"/>
                  </a:lnTo>
                  <a:lnTo>
                    <a:pt x="15" y="206"/>
                  </a:lnTo>
                  <a:lnTo>
                    <a:pt x="17" y="223"/>
                  </a:lnTo>
                  <a:lnTo>
                    <a:pt x="19" y="238"/>
                  </a:lnTo>
                  <a:lnTo>
                    <a:pt x="24" y="262"/>
                  </a:lnTo>
                  <a:lnTo>
                    <a:pt x="26" y="270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3" name="Freeform 2554"/>
            <p:cNvSpPr>
              <a:spLocks/>
            </p:cNvSpPr>
            <p:nvPr/>
          </p:nvSpPr>
          <p:spPr bwMode="auto">
            <a:xfrm>
              <a:off x="3629" y="2295"/>
              <a:ext cx="120" cy="537"/>
            </a:xfrm>
            <a:custGeom>
              <a:avLst/>
              <a:gdLst>
                <a:gd name="T0" fmla="*/ 38 w 47"/>
                <a:gd name="T1" fmla="*/ 522 h 211"/>
                <a:gd name="T2" fmla="*/ 38 w 47"/>
                <a:gd name="T3" fmla="*/ 524 h 211"/>
                <a:gd name="T4" fmla="*/ 31 w 47"/>
                <a:gd name="T5" fmla="*/ 532 h 211"/>
                <a:gd name="T6" fmla="*/ 26 w 47"/>
                <a:gd name="T7" fmla="*/ 537 h 211"/>
                <a:gd name="T8" fmla="*/ 18 w 47"/>
                <a:gd name="T9" fmla="*/ 537 h 211"/>
                <a:gd name="T10" fmla="*/ 13 w 47"/>
                <a:gd name="T11" fmla="*/ 534 h 211"/>
                <a:gd name="T12" fmla="*/ 5 w 47"/>
                <a:gd name="T13" fmla="*/ 532 h 211"/>
                <a:gd name="T14" fmla="*/ 0 w 47"/>
                <a:gd name="T15" fmla="*/ 524 h 211"/>
                <a:gd name="T16" fmla="*/ 0 w 47"/>
                <a:gd name="T17" fmla="*/ 522 h 211"/>
                <a:gd name="T18" fmla="*/ 0 w 47"/>
                <a:gd name="T19" fmla="*/ 458 h 211"/>
                <a:gd name="T20" fmla="*/ 3 w 47"/>
                <a:gd name="T21" fmla="*/ 397 h 211"/>
                <a:gd name="T22" fmla="*/ 5 w 47"/>
                <a:gd name="T23" fmla="*/ 326 h 211"/>
                <a:gd name="T24" fmla="*/ 13 w 47"/>
                <a:gd name="T25" fmla="*/ 288 h 211"/>
                <a:gd name="T26" fmla="*/ 20 w 47"/>
                <a:gd name="T27" fmla="*/ 252 h 211"/>
                <a:gd name="T28" fmla="*/ 38 w 47"/>
                <a:gd name="T29" fmla="*/ 193 h 211"/>
                <a:gd name="T30" fmla="*/ 51 w 47"/>
                <a:gd name="T31" fmla="*/ 153 h 211"/>
                <a:gd name="T32" fmla="*/ 56 w 47"/>
                <a:gd name="T33" fmla="*/ 135 h 211"/>
                <a:gd name="T34" fmla="*/ 69 w 47"/>
                <a:gd name="T35" fmla="*/ 104 h 211"/>
                <a:gd name="T36" fmla="*/ 82 w 47"/>
                <a:gd name="T37" fmla="*/ 74 h 211"/>
                <a:gd name="T38" fmla="*/ 97 w 47"/>
                <a:gd name="T39" fmla="*/ 38 h 211"/>
                <a:gd name="T40" fmla="*/ 110 w 47"/>
                <a:gd name="T41" fmla="*/ 5 h 211"/>
                <a:gd name="T42" fmla="*/ 112 w 47"/>
                <a:gd name="T43" fmla="*/ 0 h 211"/>
                <a:gd name="T44" fmla="*/ 117 w 47"/>
                <a:gd name="T45" fmla="*/ 0 h 211"/>
                <a:gd name="T46" fmla="*/ 120 w 47"/>
                <a:gd name="T47" fmla="*/ 3 h 211"/>
                <a:gd name="T48" fmla="*/ 120 w 47"/>
                <a:gd name="T49" fmla="*/ 15 h 211"/>
                <a:gd name="T50" fmla="*/ 120 w 47"/>
                <a:gd name="T51" fmla="*/ 48 h 211"/>
                <a:gd name="T52" fmla="*/ 92 w 47"/>
                <a:gd name="T53" fmla="*/ 155 h 211"/>
                <a:gd name="T54" fmla="*/ 89 w 47"/>
                <a:gd name="T55" fmla="*/ 171 h 211"/>
                <a:gd name="T56" fmla="*/ 77 w 47"/>
                <a:gd name="T57" fmla="*/ 209 h 211"/>
                <a:gd name="T58" fmla="*/ 56 w 47"/>
                <a:gd name="T59" fmla="*/ 265 h 211"/>
                <a:gd name="T60" fmla="*/ 51 w 47"/>
                <a:gd name="T61" fmla="*/ 300 h 211"/>
                <a:gd name="T62" fmla="*/ 46 w 47"/>
                <a:gd name="T63" fmla="*/ 331 h 211"/>
                <a:gd name="T64" fmla="*/ 41 w 47"/>
                <a:gd name="T65" fmla="*/ 402 h 211"/>
                <a:gd name="T66" fmla="*/ 41 w 47"/>
                <a:gd name="T67" fmla="*/ 461 h 211"/>
                <a:gd name="T68" fmla="*/ 38 w 47"/>
                <a:gd name="T69" fmla="*/ 522 h 21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211">
                  <a:moveTo>
                    <a:pt x="15" y="205"/>
                  </a:moveTo>
                  <a:lnTo>
                    <a:pt x="15" y="206"/>
                  </a:lnTo>
                  <a:lnTo>
                    <a:pt x="12" y="209"/>
                  </a:lnTo>
                  <a:lnTo>
                    <a:pt x="10" y="211"/>
                  </a:lnTo>
                  <a:lnTo>
                    <a:pt x="7" y="211"/>
                  </a:lnTo>
                  <a:lnTo>
                    <a:pt x="5" y="210"/>
                  </a:lnTo>
                  <a:lnTo>
                    <a:pt x="2" y="209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0" y="180"/>
                  </a:lnTo>
                  <a:lnTo>
                    <a:pt x="1" y="156"/>
                  </a:lnTo>
                  <a:lnTo>
                    <a:pt x="2" y="128"/>
                  </a:lnTo>
                  <a:lnTo>
                    <a:pt x="5" y="113"/>
                  </a:lnTo>
                  <a:lnTo>
                    <a:pt x="8" y="99"/>
                  </a:lnTo>
                  <a:lnTo>
                    <a:pt x="15" y="76"/>
                  </a:lnTo>
                  <a:lnTo>
                    <a:pt x="20" y="60"/>
                  </a:lnTo>
                  <a:lnTo>
                    <a:pt x="22" y="53"/>
                  </a:lnTo>
                  <a:lnTo>
                    <a:pt x="27" y="41"/>
                  </a:lnTo>
                  <a:lnTo>
                    <a:pt x="32" y="29"/>
                  </a:lnTo>
                  <a:lnTo>
                    <a:pt x="38" y="15"/>
                  </a:lnTo>
                  <a:lnTo>
                    <a:pt x="43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6"/>
                  </a:lnTo>
                  <a:lnTo>
                    <a:pt x="47" y="19"/>
                  </a:lnTo>
                  <a:lnTo>
                    <a:pt x="36" y="61"/>
                  </a:lnTo>
                  <a:lnTo>
                    <a:pt x="35" y="67"/>
                  </a:lnTo>
                  <a:lnTo>
                    <a:pt x="30" y="82"/>
                  </a:lnTo>
                  <a:lnTo>
                    <a:pt x="22" y="104"/>
                  </a:lnTo>
                  <a:lnTo>
                    <a:pt x="20" y="118"/>
                  </a:lnTo>
                  <a:lnTo>
                    <a:pt x="18" y="130"/>
                  </a:lnTo>
                  <a:lnTo>
                    <a:pt x="16" y="158"/>
                  </a:lnTo>
                  <a:lnTo>
                    <a:pt x="16" y="181"/>
                  </a:lnTo>
                  <a:lnTo>
                    <a:pt x="15" y="20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4" name="Freeform 2555"/>
            <p:cNvSpPr>
              <a:spLocks/>
            </p:cNvSpPr>
            <p:nvPr/>
          </p:nvSpPr>
          <p:spPr bwMode="auto">
            <a:xfrm>
              <a:off x="3810" y="2109"/>
              <a:ext cx="840" cy="945"/>
            </a:xfrm>
            <a:custGeom>
              <a:avLst/>
              <a:gdLst>
                <a:gd name="T0" fmla="*/ 196 w 330"/>
                <a:gd name="T1" fmla="*/ 904 h 371"/>
                <a:gd name="T2" fmla="*/ 211 w 330"/>
                <a:gd name="T3" fmla="*/ 932 h 371"/>
                <a:gd name="T4" fmla="*/ 209 w 330"/>
                <a:gd name="T5" fmla="*/ 945 h 371"/>
                <a:gd name="T6" fmla="*/ 188 w 330"/>
                <a:gd name="T7" fmla="*/ 942 h 371"/>
                <a:gd name="T8" fmla="*/ 160 w 330"/>
                <a:gd name="T9" fmla="*/ 920 h 371"/>
                <a:gd name="T10" fmla="*/ 122 w 330"/>
                <a:gd name="T11" fmla="*/ 869 h 371"/>
                <a:gd name="T12" fmla="*/ 87 w 330"/>
                <a:gd name="T13" fmla="*/ 813 h 371"/>
                <a:gd name="T14" fmla="*/ 56 w 330"/>
                <a:gd name="T15" fmla="*/ 734 h 371"/>
                <a:gd name="T16" fmla="*/ 15 w 330"/>
                <a:gd name="T17" fmla="*/ 583 h 371"/>
                <a:gd name="T18" fmla="*/ 3 w 330"/>
                <a:gd name="T19" fmla="*/ 497 h 371"/>
                <a:gd name="T20" fmla="*/ 5 w 330"/>
                <a:gd name="T21" fmla="*/ 405 h 371"/>
                <a:gd name="T22" fmla="*/ 33 w 330"/>
                <a:gd name="T23" fmla="*/ 283 h 371"/>
                <a:gd name="T24" fmla="*/ 71 w 330"/>
                <a:gd name="T25" fmla="*/ 199 h 371"/>
                <a:gd name="T26" fmla="*/ 104 w 330"/>
                <a:gd name="T27" fmla="*/ 145 h 371"/>
                <a:gd name="T28" fmla="*/ 143 w 330"/>
                <a:gd name="T29" fmla="*/ 99 h 371"/>
                <a:gd name="T30" fmla="*/ 191 w 330"/>
                <a:gd name="T31" fmla="*/ 61 h 371"/>
                <a:gd name="T32" fmla="*/ 267 w 330"/>
                <a:gd name="T33" fmla="*/ 28 h 371"/>
                <a:gd name="T34" fmla="*/ 367 w 330"/>
                <a:gd name="T35" fmla="*/ 3 h 371"/>
                <a:gd name="T36" fmla="*/ 412 w 330"/>
                <a:gd name="T37" fmla="*/ 0 h 371"/>
                <a:gd name="T38" fmla="*/ 489 w 330"/>
                <a:gd name="T39" fmla="*/ 15 h 371"/>
                <a:gd name="T40" fmla="*/ 540 w 330"/>
                <a:gd name="T41" fmla="*/ 41 h 371"/>
                <a:gd name="T42" fmla="*/ 565 w 330"/>
                <a:gd name="T43" fmla="*/ 59 h 371"/>
                <a:gd name="T44" fmla="*/ 573 w 330"/>
                <a:gd name="T45" fmla="*/ 61 h 371"/>
                <a:gd name="T46" fmla="*/ 593 w 330"/>
                <a:gd name="T47" fmla="*/ 87 h 371"/>
                <a:gd name="T48" fmla="*/ 708 w 330"/>
                <a:gd name="T49" fmla="*/ 260 h 371"/>
                <a:gd name="T50" fmla="*/ 832 w 330"/>
                <a:gd name="T51" fmla="*/ 471 h 371"/>
                <a:gd name="T52" fmla="*/ 840 w 330"/>
                <a:gd name="T53" fmla="*/ 492 h 371"/>
                <a:gd name="T54" fmla="*/ 807 w 330"/>
                <a:gd name="T55" fmla="*/ 451 h 371"/>
                <a:gd name="T56" fmla="*/ 720 w 330"/>
                <a:gd name="T57" fmla="*/ 326 h 371"/>
                <a:gd name="T58" fmla="*/ 606 w 330"/>
                <a:gd name="T59" fmla="*/ 166 h 371"/>
                <a:gd name="T60" fmla="*/ 542 w 330"/>
                <a:gd name="T61" fmla="*/ 87 h 371"/>
                <a:gd name="T62" fmla="*/ 529 w 330"/>
                <a:gd name="T63" fmla="*/ 82 h 371"/>
                <a:gd name="T64" fmla="*/ 517 w 330"/>
                <a:gd name="T65" fmla="*/ 74 h 371"/>
                <a:gd name="T66" fmla="*/ 484 w 330"/>
                <a:gd name="T67" fmla="*/ 56 h 371"/>
                <a:gd name="T68" fmla="*/ 430 w 330"/>
                <a:gd name="T69" fmla="*/ 41 h 371"/>
                <a:gd name="T70" fmla="*/ 379 w 330"/>
                <a:gd name="T71" fmla="*/ 41 h 371"/>
                <a:gd name="T72" fmla="*/ 316 w 330"/>
                <a:gd name="T73" fmla="*/ 56 h 371"/>
                <a:gd name="T74" fmla="*/ 224 w 330"/>
                <a:gd name="T75" fmla="*/ 92 h 371"/>
                <a:gd name="T76" fmla="*/ 183 w 330"/>
                <a:gd name="T77" fmla="*/ 117 h 371"/>
                <a:gd name="T78" fmla="*/ 145 w 330"/>
                <a:gd name="T79" fmla="*/ 153 h 371"/>
                <a:gd name="T80" fmla="*/ 112 w 330"/>
                <a:gd name="T81" fmla="*/ 201 h 371"/>
                <a:gd name="T82" fmla="*/ 69 w 330"/>
                <a:gd name="T83" fmla="*/ 306 h 371"/>
                <a:gd name="T84" fmla="*/ 48 w 330"/>
                <a:gd name="T85" fmla="*/ 359 h 371"/>
                <a:gd name="T86" fmla="*/ 43 w 330"/>
                <a:gd name="T87" fmla="*/ 418 h 371"/>
                <a:gd name="T88" fmla="*/ 43 w 330"/>
                <a:gd name="T89" fmla="*/ 527 h 371"/>
                <a:gd name="T90" fmla="*/ 66 w 330"/>
                <a:gd name="T91" fmla="*/ 629 h 371"/>
                <a:gd name="T92" fmla="*/ 109 w 330"/>
                <a:gd name="T93" fmla="*/ 762 h 371"/>
                <a:gd name="T94" fmla="*/ 143 w 330"/>
                <a:gd name="T95" fmla="*/ 825 h 371"/>
                <a:gd name="T96" fmla="*/ 178 w 330"/>
                <a:gd name="T97" fmla="*/ 881 h 3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0" h="371">
                  <a:moveTo>
                    <a:pt x="75" y="353"/>
                  </a:moveTo>
                  <a:lnTo>
                    <a:pt x="77" y="355"/>
                  </a:lnTo>
                  <a:lnTo>
                    <a:pt x="80" y="362"/>
                  </a:lnTo>
                  <a:lnTo>
                    <a:pt x="83" y="366"/>
                  </a:lnTo>
                  <a:lnTo>
                    <a:pt x="83" y="370"/>
                  </a:lnTo>
                  <a:lnTo>
                    <a:pt x="82" y="371"/>
                  </a:lnTo>
                  <a:lnTo>
                    <a:pt x="79" y="371"/>
                  </a:lnTo>
                  <a:lnTo>
                    <a:pt x="74" y="370"/>
                  </a:lnTo>
                  <a:lnTo>
                    <a:pt x="67" y="365"/>
                  </a:lnTo>
                  <a:lnTo>
                    <a:pt x="63" y="361"/>
                  </a:lnTo>
                  <a:lnTo>
                    <a:pt x="59" y="356"/>
                  </a:lnTo>
                  <a:lnTo>
                    <a:pt x="48" y="341"/>
                  </a:lnTo>
                  <a:lnTo>
                    <a:pt x="42" y="331"/>
                  </a:lnTo>
                  <a:lnTo>
                    <a:pt x="34" y="319"/>
                  </a:lnTo>
                  <a:lnTo>
                    <a:pt x="28" y="304"/>
                  </a:lnTo>
                  <a:lnTo>
                    <a:pt x="22" y="288"/>
                  </a:lnTo>
                  <a:lnTo>
                    <a:pt x="11" y="249"/>
                  </a:lnTo>
                  <a:lnTo>
                    <a:pt x="6" y="229"/>
                  </a:lnTo>
                  <a:lnTo>
                    <a:pt x="2" y="207"/>
                  </a:lnTo>
                  <a:lnTo>
                    <a:pt x="1" y="195"/>
                  </a:lnTo>
                  <a:lnTo>
                    <a:pt x="0" y="184"/>
                  </a:lnTo>
                  <a:lnTo>
                    <a:pt x="2" y="159"/>
                  </a:lnTo>
                  <a:lnTo>
                    <a:pt x="6" y="135"/>
                  </a:lnTo>
                  <a:lnTo>
                    <a:pt x="13" y="111"/>
                  </a:lnTo>
                  <a:lnTo>
                    <a:pt x="22" y="89"/>
                  </a:lnTo>
                  <a:lnTo>
                    <a:pt x="28" y="78"/>
                  </a:lnTo>
                  <a:lnTo>
                    <a:pt x="33" y="68"/>
                  </a:lnTo>
                  <a:lnTo>
                    <a:pt x="41" y="57"/>
                  </a:lnTo>
                  <a:lnTo>
                    <a:pt x="48" y="48"/>
                  </a:lnTo>
                  <a:lnTo>
                    <a:pt x="56" y="39"/>
                  </a:lnTo>
                  <a:lnTo>
                    <a:pt x="65" y="31"/>
                  </a:lnTo>
                  <a:lnTo>
                    <a:pt x="75" y="24"/>
                  </a:lnTo>
                  <a:lnTo>
                    <a:pt x="85" y="19"/>
                  </a:lnTo>
                  <a:lnTo>
                    <a:pt x="105" y="11"/>
                  </a:lnTo>
                  <a:lnTo>
                    <a:pt x="125" y="6"/>
                  </a:lnTo>
                  <a:lnTo>
                    <a:pt x="144" y="1"/>
                  </a:lnTo>
                  <a:lnTo>
                    <a:pt x="154" y="0"/>
                  </a:lnTo>
                  <a:lnTo>
                    <a:pt x="162" y="0"/>
                  </a:lnTo>
                  <a:lnTo>
                    <a:pt x="179" y="2"/>
                  </a:lnTo>
                  <a:lnTo>
                    <a:pt x="192" y="6"/>
                  </a:lnTo>
                  <a:lnTo>
                    <a:pt x="203" y="11"/>
                  </a:lnTo>
                  <a:lnTo>
                    <a:pt x="212" y="16"/>
                  </a:lnTo>
                  <a:lnTo>
                    <a:pt x="218" y="21"/>
                  </a:lnTo>
                  <a:lnTo>
                    <a:pt x="222" y="23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6" y="27"/>
                  </a:lnTo>
                  <a:lnTo>
                    <a:pt x="233" y="34"/>
                  </a:lnTo>
                  <a:lnTo>
                    <a:pt x="253" y="63"/>
                  </a:lnTo>
                  <a:lnTo>
                    <a:pt x="278" y="102"/>
                  </a:lnTo>
                  <a:lnTo>
                    <a:pt x="302" y="141"/>
                  </a:lnTo>
                  <a:lnTo>
                    <a:pt x="327" y="185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29" y="193"/>
                  </a:lnTo>
                  <a:lnTo>
                    <a:pt x="317" y="177"/>
                  </a:lnTo>
                  <a:lnTo>
                    <a:pt x="294" y="144"/>
                  </a:lnTo>
                  <a:lnTo>
                    <a:pt x="283" y="128"/>
                  </a:lnTo>
                  <a:lnTo>
                    <a:pt x="254" y="87"/>
                  </a:lnTo>
                  <a:lnTo>
                    <a:pt x="238" y="65"/>
                  </a:lnTo>
                  <a:lnTo>
                    <a:pt x="223" y="47"/>
                  </a:lnTo>
                  <a:lnTo>
                    <a:pt x="213" y="34"/>
                  </a:lnTo>
                  <a:lnTo>
                    <a:pt x="210" y="32"/>
                  </a:lnTo>
                  <a:lnTo>
                    <a:pt x="208" y="32"/>
                  </a:lnTo>
                  <a:lnTo>
                    <a:pt x="207" y="32"/>
                  </a:lnTo>
                  <a:lnTo>
                    <a:pt x="203" y="29"/>
                  </a:lnTo>
                  <a:lnTo>
                    <a:pt x="198" y="26"/>
                  </a:lnTo>
                  <a:lnTo>
                    <a:pt x="190" y="22"/>
                  </a:lnTo>
                  <a:lnTo>
                    <a:pt x="181" y="18"/>
                  </a:lnTo>
                  <a:lnTo>
                    <a:pt x="169" y="16"/>
                  </a:lnTo>
                  <a:lnTo>
                    <a:pt x="156" y="15"/>
                  </a:lnTo>
                  <a:lnTo>
                    <a:pt x="149" y="16"/>
                  </a:lnTo>
                  <a:lnTo>
                    <a:pt x="141" y="17"/>
                  </a:lnTo>
                  <a:lnTo>
                    <a:pt x="124" y="22"/>
                  </a:lnTo>
                  <a:lnTo>
                    <a:pt x="105" y="28"/>
                  </a:lnTo>
                  <a:lnTo>
                    <a:pt x="88" y="36"/>
                  </a:lnTo>
                  <a:lnTo>
                    <a:pt x="79" y="41"/>
                  </a:lnTo>
                  <a:lnTo>
                    <a:pt x="72" y="46"/>
                  </a:lnTo>
                  <a:lnTo>
                    <a:pt x="64" y="53"/>
                  </a:lnTo>
                  <a:lnTo>
                    <a:pt x="57" y="60"/>
                  </a:lnTo>
                  <a:lnTo>
                    <a:pt x="51" y="69"/>
                  </a:lnTo>
                  <a:lnTo>
                    <a:pt x="44" y="79"/>
                  </a:lnTo>
                  <a:lnTo>
                    <a:pt x="34" y="99"/>
                  </a:lnTo>
                  <a:lnTo>
                    <a:pt x="27" y="120"/>
                  </a:lnTo>
                  <a:lnTo>
                    <a:pt x="23" y="131"/>
                  </a:lnTo>
                  <a:lnTo>
                    <a:pt x="19" y="141"/>
                  </a:lnTo>
                  <a:lnTo>
                    <a:pt x="18" y="152"/>
                  </a:lnTo>
                  <a:lnTo>
                    <a:pt x="17" y="164"/>
                  </a:lnTo>
                  <a:lnTo>
                    <a:pt x="16" y="186"/>
                  </a:lnTo>
                  <a:lnTo>
                    <a:pt x="17" y="207"/>
                  </a:lnTo>
                  <a:lnTo>
                    <a:pt x="21" y="227"/>
                  </a:lnTo>
                  <a:lnTo>
                    <a:pt x="26" y="247"/>
                  </a:lnTo>
                  <a:lnTo>
                    <a:pt x="37" y="284"/>
                  </a:lnTo>
                  <a:lnTo>
                    <a:pt x="43" y="299"/>
                  </a:lnTo>
                  <a:lnTo>
                    <a:pt x="49" y="313"/>
                  </a:lnTo>
                  <a:lnTo>
                    <a:pt x="56" y="324"/>
                  </a:lnTo>
                  <a:lnTo>
                    <a:pt x="62" y="334"/>
                  </a:lnTo>
                  <a:lnTo>
                    <a:pt x="70" y="346"/>
                  </a:lnTo>
                  <a:lnTo>
                    <a:pt x="75" y="35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5" name="Freeform 2556"/>
            <p:cNvSpPr>
              <a:spLocks/>
            </p:cNvSpPr>
            <p:nvPr/>
          </p:nvSpPr>
          <p:spPr bwMode="auto">
            <a:xfrm>
              <a:off x="3863" y="2155"/>
              <a:ext cx="774" cy="899"/>
            </a:xfrm>
            <a:custGeom>
              <a:avLst/>
              <a:gdLst>
                <a:gd name="T0" fmla="*/ 759 w 304"/>
                <a:gd name="T1" fmla="*/ 497 h 353"/>
                <a:gd name="T2" fmla="*/ 771 w 304"/>
                <a:gd name="T3" fmla="*/ 530 h 353"/>
                <a:gd name="T4" fmla="*/ 771 w 304"/>
                <a:gd name="T5" fmla="*/ 542 h 353"/>
                <a:gd name="T6" fmla="*/ 754 w 304"/>
                <a:gd name="T7" fmla="*/ 535 h 353"/>
                <a:gd name="T8" fmla="*/ 723 w 304"/>
                <a:gd name="T9" fmla="*/ 520 h 353"/>
                <a:gd name="T10" fmla="*/ 682 w 304"/>
                <a:gd name="T11" fmla="*/ 471 h 353"/>
                <a:gd name="T12" fmla="*/ 644 w 304"/>
                <a:gd name="T13" fmla="*/ 418 h 353"/>
                <a:gd name="T14" fmla="*/ 606 w 304"/>
                <a:gd name="T15" fmla="*/ 341 h 353"/>
                <a:gd name="T16" fmla="*/ 550 w 304"/>
                <a:gd name="T17" fmla="*/ 206 h 353"/>
                <a:gd name="T18" fmla="*/ 509 w 304"/>
                <a:gd name="T19" fmla="*/ 140 h 353"/>
                <a:gd name="T20" fmla="*/ 474 w 304"/>
                <a:gd name="T21" fmla="*/ 102 h 353"/>
                <a:gd name="T22" fmla="*/ 433 w 304"/>
                <a:gd name="T23" fmla="*/ 71 h 353"/>
                <a:gd name="T24" fmla="*/ 382 w 304"/>
                <a:gd name="T25" fmla="*/ 51 h 353"/>
                <a:gd name="T26" fmla="*/ 326 w 304"/>
                <a:gd name="T27" fmla="*/ 41 h 353"/>
                <a:gd name="T28" fmla="*/ 272 w 304"/>
                <a:gd name="T29" fmla="*/ 41 h 353"/>
                <a:gd name="T30" fmla="*/ 224 w 304"/>
                <a:gd name="T31" fmla="*/ 59 h 353"/>
                <a:gd name="T32" fmla="*/ 186 w 304"/>
                <a:gd name="T33" fmla="*/ 89 h 353"/>
                <a:gd name="T34" fmla="*/ 135 w 304"/>
                <a:gd name="T35" fmla="*/ 153 h 353"/>
                <a:gd name="T36" fmla="*/ 59 w 304"/>
                <a:gd name="T37" fmla="*/ 275 h 353"/>
                <a:gd name="T38" fmla="*/ 43 w 304"/>
                <a:gd name="T39" fmla="*/ 346 h 353"/>
                <a:gd name="T40" fmla="*/ 41 w 304"/>
                <a:gd name="T41" fmla="*/ 402 h 353"/>
                <a:gd name="T42" fmla="*/ 46 w 304"/>
                <a:gd name="T43" fmla="*/ 453 h 353"/>
                <a:gd name="T44" fmla="*/ 51 w 304"/>
                <a:gd name="T45" fmla="*/ 489 h 353"/>
                <a:gd name="T46" fmla="*/ 84 w 304"/>
                <a:gd name="T47" fmla="*/ 621 h 353"/>
                <a:gd name="T48" fmla="*/ 122 w 304"/>
                <a:gd name="T49" fmla="*/ 728 h 353"/>
                <a:gd name="T50" fmla="*/ 163 w 304"/>
                <a:gd name="T51" fmla="*/ 818 h 353"/>
                <a:gd name="T52" fmla="*/ 209 w 304"/>
                <a:gd name="T53" fmla="*/ 881 h 353"/>
                <a:gd name="T54" fmla="*/ 222 w 304"/>
                <a:gd name="T55" fmla="*/ 899 h 353"/>
                <a:gd name="T56" fmla="*/ 181 w 304"/>
                <a:gd name="T57" fmla="*/ 868 h 353"/>
                <a:gd name="T58" fmla="*/ 150 w 304"/>
                <a:gd name="T59" fmla="*/ 833 h 353"/>
                <a:gd name="T60" fmla="*/ 125 w 304"/>
                <a:gd name="T61" fmla="*/ 784 h 353"/>
                <a:gd name="T62" fmla="*/ 79 w 304"/>
                <a:gd name="T63" fmla="*/ 688 h 353"/>
                <a:gd name="T64" fmla="*/ 31 w 304"/>
                <a:gd name="T65" fmla="*/ 560 h 353"/>
                <a:gd name="T66" fmla="*/ 8 w 304"/>
                <a:gd name="T67" fmla="*/ 458 h 353"/>
                <a:gd name="T68" fmla="*/ 8 w 304"/>
                <a:gd name="T69" fmla="*/ 441 h 353"/>
                <a:gd name="T70" fmla="*/ 3 w 304"/>
                <a:gd name="T71" fmla="*/ 413 h 353"/>
                <a:gd name="T72" fmla="*/ 3 w 304"/>
                <a:gd name="T73" fmla="*/ 359 h 353"/>
                <a:gd name="T74" fmla="*/ 15 w 304"/>
                <a:gd name="T75" fmla="*/ 285 h 353"/>
                <a:gd name="T76" fmla="*/ 81 w 304"/>
                <a:gd name="T77" fmla="*/ 163 h 353"/>
                <a:gd name="T78" fmla="*/ 145 w 304"/>
                <a:gd name="T79" fmla="*/ 76 h 353"/>
                <a:gd name="T80" fmla="*/ 188 w 304"/>
                <a:gd name="T81" fmla="*/ 36 h 353"/>
                <a:gd name="T82" fmla="*/ 229 w 304"/>
                <a:gd name="T83" fmla="*/ 13 h 353"/>
                <a:gd name="T84" fmla="*/ 278 w 304"/>
                <a:gd name="T85" fmla="*/ 0 h 353"/>
                <a:gd name="T86" fmla="*/ 339 w 304"/>
                <a:gd name="T87" fmla="*/ 3 h 353"/>
                <a:gd name="T88" fmla="*/ 397 w 304"/>
                <a:gd name="T89" fmla="*/ 15 h 353"/>
                <a:gd name="T90" fmla="*/ 456 w 304"/>
                <a:gd name="T91" fmla="*/ 41 h 353"/>
                <a:gd name="T92" fmla="*/ 507 w 304"/>
                <a:gd name="T93" fmla="*/ 76 h 353"/>
                <a:gd name="T94" fmla="*/ 547 w 304"/>
                <a:gd name="T95" fmla="*/ 120 h 353"/>
                <a:gd name="T96" fmla="*/ 586 w 304"/>
                <a:gd name="T97" fmla="*/ 196 h 353"/>
                <a:gd name="T98" fmla="*/ 642 w 304"/>
                <a:gd name="T99" fmla="*/ 334 h 353"/>
                <a:gd name="T100" fmla="*/ 680 w 304"/>
                <a:gd name="T101" fmla="*/ 400 h 353"/>
                <a:gd name="T102" fmla="*/ 715 w 304"/>
                <a:gd name="T103" fmla="*/ 451 h 353"/>
                <a:gd name="T104" fmla="*/ 754 w 304"/>
                <a:gd name="T105" fmla="*/ 492 h 3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4" h="353">
                  <a:moveTo>
                    <a:pt x="296" y="193"/>
                  </a:moveTo>
                  <a:lnTo>
                    <a:pt x="298" y="195"/>
                  </a:lnTo>
                  <a:lnTo>
                    <a:pt x="302" y="204"/>
                  </a:lnTo>
                  <a:lnTo>
                    <a:pt x="303" y="208"/>
                  </a:lnTo>
                  <a:lnTo>
                    <a:pt x="304" y="210"/>
                  </a:lnTo>
                  <a:lnTo>
                    <a:pt x="303" y="213"/>
                  </a:lnTo>
                  <a:lnTo>
                    <a:pt x="301" y="213"/>
                  </a:lnTo>
                  <a:lnTo>
                    <a:pt x="296" y="210"/>
                  </a:lnTo>
                  <a:lnTo>
                    <a:pt x="288" y="207"/>
                  </a:lnTo>
                  <a:lnTo>
                    <a:pt x="284" y="204"/>
                  </a:lnTo>
                  <a:lnTo>
                    <a:pt x="279" y="199"/>
                  </a:lnTo>
                  <a:lnTo>
                    <a:pt x="268" y="185"/>
                  </a:lnTo>
                  <a:lnTo>
                    <a:pt x="261" y="177"/>
                  </a:lnTo>
                  <a:lnTo>
                    <a:pt x="253" y="164"/>
                  </a:lnTo>
                  <a:lnTo>
                    <a:pt x="246" y="151"/>
                  </a:lnTo>
                  <a:lnTo>
                    <a:pt x="238" y="134"/>
                  </a:lnTo>
                  <a:lnTo>
                    <a:pt x="223" y="100"/>
                  </a:lnTo>
                  <a:lnTo>
                    <a:pt x="216" y="81"/>
                  </a:lnTo>
                  <a:lnTo>
                    <a:pt x="206" y="64"/>
                  </a:lnTo>
                  <a:lnTo>
                    <a:pt x="200" y="55"/>
                  </a:lnTo>
                  <a:lnTo>
                    <a:pt x="194" y="47"/>
                  </a:lnTo>
                  <a:lnTo>
                    <a:pt x="186" y="40"/>
                  </a:lnTo>
                  <a:lnTo>
                    <a:pt x="179" y="34"/>
                  </a:lnTo>
                  <a:lnTo>
                    <a:pt x="170" y="28"/>
                  </a:lnTo>
                  <a:lnTo>
                    <a:pt x="160" y="24"/>
                  </a:lnTo>
                  <a:lnTo>
                    <a:pt x="150" y="20"/>
                  </a:lnTo>
                  <a:lnTo>
                    <a:pt x="138" y="19"/>
                  </a:lnTo>
                  <a:lnTo>
                    <a:pt x="128" y="16"/>
                  </a:lnTo>
                  <a:lnTo>
                    <a:pt x="117" y="15"/>
                  </a:lnTo>
                  <a:lnTo>
                    <a:pt x="107" y="16"/>
                  </a:lnTo>
                  <a:lnTo>
                    <a:pt x="97" y="19"/>
                  </a:lnTo>
                  <a:lnTo>
                    <a:pt x="88" y="23"/>
                  </a:lnTo>
                  <a:lnTo>
                    <a:pt x="81" y="29"/>
                  </a:lnTo>
                  <a:lnTo>
                    <a:pt x="73" y="35"/>
                  </a:lnTo>
                  <a:lnTo>
                    <a:pt x="66" y="44"/>
                  </a:lnTo>
                  <a:lnTo>
                    <a:pt x="53" y="60"/>
                  </a:lnTo>
                  <a:lnTo>
                    <a:pt x="42" y="76"/>
                  </a:lnTo>
                  <a:lnTo>
                    <a:pt x="23" y="108"/>
                  </a:lnTo>
                  <a:lnTo>
                    <a:pt x="18" y="122"/>
                  </a:lnTo>
                  <a:lnTo>
                    <a:pt x="17" y="136"/>
                  </a:lnTo>
                  <a:lnTo>
                    <a:pt x="16" y="147"/>
                  </a:lnTo>
                  <a:lnTo>
                    <a:pt x="16" y="158"/>
                  </a:lnTo>
                  <a:lnTo>
                    <a:pt x="18" y="173"/>
                  </a:lnTo>
                  <a:lnTo>
                    <a:pt x="18" y="178"/>
                  </a:lnTo>
                  <a:lnTo>
                    <a:pt x="18" y="182"/>
                  </a:lnTo>
                  <a:lnTo>
                    <a:pt x="20" y="192"/>
                  </a:lnTo>
                  <a:lnTo>
                    <a:pt x="27" y="224"/>
                  </a:lnTo>
                  <a:lnTo>
                    <a:pt x="33" y="244"/>
                  </a:lnTo>
                  <a:lnTo>
                    <a:pt x="39" y="265"/>
                  </a:lnTo>
                  <a:lnTo>
                    <a:pt x="48" y="286"/>
                  </a:lnTo>
                  <a:lnTo>
                    <a:pt x="57" y="306"/>
                  </a:lnTo>
                  <a:lnTo>
                    <a:pt x="64" y="321"/>
                  </a:lnTo>
                  <a:lnTo>
                    <a:pt x="72" y="332"/>
                  </a:lnTo>
                  <a:lnTo>
                    <a:pt x="82" y="346"/>
                  </a:lnTo>
                  <a:lnTo>
                    <a:pt x="88" y="353"/>
                  </a:lnTo>
                  <a:lnTo>
                    <a:pt x="87" y="353"/>
                  </a:lnTo>
                  <a:lnTo>
                    <a:pt x="81" y="349"/>
                  </a:lnTo>
                  <a:lnTo>
                    <a:pt x="71" y="341"/>
                  </a:lnTo>
                  <a:lnTo>
                    <a:pt x="66" y="335"/>
                  </a:lnTo>
                  <a:lnTo>
                    <a:pt x="59" y="327"/>
                  </a:lnTo>
                  <a:lnTo>
                    <a:pt x="54" y="318"/>
                  </a:lnTo>
                  <a:lnTo>
                    <a:pt x="49" y="308"/>
                  </a:lnTo>
                  <a:lnTo>
                    <a:pt x="39" y="291"/>
                  </a:lnTo>
                  <a:lnTo>
                    <a:pt x="31" y="270"/>
                  </a:lnTo>
                  <a:lnTo>
                    <a:pt x="21" y="245"/>
                  </a:lnTo>
                  <a:lnTo>
                    <a:pt x="12" y="220"/>
                  </a:lnTo>
                  <a:lnTo>
                    <a:pt x="6" y="197"/>
                  </a:lnTo>
                  <a:lnTo>
                    <a:pt x="3" y="180"/>
                  </a:lnTo>
                  <a:lnTo>
                    <a:pt x="2" y="174"/>
                  </a:lnTo>
                  <a:lnTo>
                    <a:pt x="3" y="173"/>
                  </a:lnTo>
                  <a:lnTo>
                    <a:pt x="2" y="168"/>
                  </a:lnTo>
                  <a:lnTo>
                    <a:pt x="1" y="162"/>
                  </a:lnTo>
                  <a:lnTo>
                    <a:pt x="0" y="152"/>
                  </a:lnTo>
                  <a:lnTo>
                    <a:pt x="1" y="141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3" y="96"/>
                  </a:lnTo>
                  <a:lnTo>
                    <a:pt x="32" y="64"/>
                  </a:lnTo>
                  <a:lnTo>
                    <a:pt x="44" y="47"/>
                  </a:lnTo>
                  <a:lnTo>
                    <a:pt x="57" y="30"/>
                  </a:lnTo>
                  <a:lnTo>
                    <a:pt x="66" y="23"/>
                  </a:lnTo>
                  <a:lnTo>
                    <a:pt x="74" y="14"/>
                  </a:lnTo>
                  <a:lnTo>
                    <a:pt x="84" y="8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9" y="0"/>
                  </a:lnTo>
                  <a:lnTo>
                    <a:pt x="122" y="0"/>
                  </a:lnTo>
                  <a:lnTo>
                    <a:pt x="133" y="1"/>
                  </a:lnTo>
                  <a:lnTo>
                    <a:pt x="145" y="4"/>
                  </a:lnTo>
                  <a:lnTo>
                    <a:pt x="156" y="6"/>
                  </a:lnTo>
                  <a:lnTo>
                    <a:pt x="168" y="11"/>
                  </a:lnTo>
                  <a:lnTo>
                    <a:pt x="179" y="16"/>
                  </a:lnTo>
                  <a:lnTo>
                    <a:pt x="190" y="23"/>
                  </a:lnTo>
                  <a:lnTo>
                    <a:pt x="199" y="30"/>
                  </a:lnTo>
                  <a:lnTo>
                    <a:pt x="207" y="38"/>
                  </a:lnTo>
                  <a:lnTo>
                    <a:pt x="215" y="47"/>
                  </a:lnTo>
                  <a:lnTo>
                    <a:pt x="221" y="57"/>
                  </a:lnTo>
                  <a:lnTo>
                    <a:pt x="230" y="77"/>
                  </a:lnTo>
                  <a:lnTo>
                    <a:pt x="238" y="96"/>
                  </a:lnTo>
                  <a:lnTo>
                    <a:pt x="252" y="131"/>
                  </a:lnTo>
                  <a:lnTo>
                    <a:pt x="260" y="144"/>
                  </a:lnTo>
                  <a:lnTo>
                    <a:pt x="267" y="157"/>
                  </a:lnTo>
                  <a:lnTo>
                    <a:pt x="274" y="168"/>
                  </a:lnTo>
                  <a:lnTo>
                    <a:pt x="281" y="177"/>
                  </a:lnTo>
                  <a:lnTo>
                    <a:pt x="291" y="188"/>
                  </a:lnTo>
                  <a:lnTo>
                    <a:pt x="296" y="19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6" name="Freeform 2557"/>
            <p:cNvSpPr>
              <a:spLocks/>
            </p:cNvSpPr>
            <p:nvPr/>
          </p:nvSpPr>
          <p:spPr bwMode="auto">
            <a:xfrm>
              <a:off x="3922" y="2201"/>
              <a:ext cx="690" cy="830"/>
            </a:xfrm>
            <a:custGeom>
              <a:avLst/>
              <a:gdLst>
                <a:gd name="T0" fmla="*/ 677 w 271"/>
                <a:gd name="T1" fmla="*/ 537 h 326"/>
                <a:gd name="T2" fmla="*/ 690 w 271"/>
                <a:gd name="T3" fmla="*/ 565 h 326"/>
                <a:gd name="T4" fmla="*/ 687 w 271"/>
                <a:gd name="T5" fmla="*/ 578 h 326"/>
                <a:gd name="T6" fmla="*/ 670 w 271"/>
                <a:gd name="T7" fmla="*/ 573 h 326"/>
                <a:gd name="T8" fmla="*/ 644 w 271"/>
                <a:gd name="T9" fmla="*/ 552 h 326"/>
                <a:gd name="T10" fmla="*/ 578 w 271"/>
                <a:gd name="T11" fmla="*/ 456 h 326"/>
                <a:gd name="T12" fmla="*/ 499 w 271"/>
                <a:gd name="T13" fmla="*/ 303 h 326"/>
                <a:gd name="T14" fmla="*/ 451 w 271"/>
                <a:gd name="T15" fmla="*/ 214 h 326"/>
                <a:gd name="T16" fmla="*/ 390 w 271"/>
                <a:gd name="T17" fmla="*/ 132 h 326"/>
                <a:gd name="T18" fmla="*/ 351 w 271"/>
                <a:gd name="T19" fmla="*/ 94 h 326"/>
                <a:gd name="T20" fmla="*/ 306 w 271"/>
                <a:gd name="T21" fmla="*/ 66 h 326"/>
                <a:gd name="T22" fmla="*/ 260 w 271"/>
                <a:gd name="T23" fmla="*/ 43 h 326"/>
                <a:gd name="T24" fmla="*/ 232 w 271"/>
                <a:gd name="T25" fmla="*/ 38 h 326"/>
                <a:gd name="T26" fmla="*/ 140 w 271"/>
                <a:gd name="T27" fmla="*/ 107 h 326"/>
                <a:gd name="T28" fmla="*/ 104 w 271"/>
                <a:gd name="T29" fmla="*/ 137 h 326"/>
                <a:gd name="T30" fmla="*/ 79 w 271"/>
                <a:gd name="T31" fmla="*/ 176 h 326"/>
                <a:gd name="T32" fmla="*/ 51 w 271"/>
                <a:gd name="T33" fmla="*/ 255 h 326"/>
                <a:gd name="T34" fmla="*/ 41 w 271"/>
                <a:gd name="T35" fmla="*/ 326 h 326"/>
                <a:gd name="T36" fmla="*/ 46 w 271"/>
                <a:gd name="T37" fmla="*/ 382 h 326"/>
                <a:gd name="T38" fmla="*/ 53 w 271"/>
                <a:gd name="T39" fmla="*/ 430 h 326"/>
                <a:gd name="T40" fmla="*/ 87 w 271"/>
                <a:gd name="T41" fmla="*/ 537 h 326"/>
                <a:gd name="T42" fmla="*/ 115 w 271"/>
                <a:gd name="T43" fmla="*/ 642 h 326"/>
                <a:gd name="T44" fmla="*/ 140 w 271"/>
                <a:gd name="T45" fmla="*/ 718 h 326"/>
                <a:gd name="T46" fmla="*/ 168 w 271"/>
                <a:gd name="T47" fmla="*/ 774 h 326"/>
                <a:gd name="T48" fmla="*/ 206 w 271"/>
                <a:gd name="T49" fmla="*/ 812 h 326"/>
                <a:gd name="T50" fmla="*/ 244 w 271"/>
                <a:gd name="T51" fmla="*/ 827 h 326"/>
                <a:gd name="T52" fmla="*/ 244 w 271"/>
                <a:gd name="T53" fmla="*/ 830 h 326"/>
                <a:gd name="T54" fmla="*/ 227 w 271"/>
                <a:gd name="T55" fmla="*/ 830 h 326"/>
                <a:gd name="T56" fmla="*/ 194 w 271"/>
                <a:gd name="T57" fmla="*/ 817 h 326"/>
                <a:gd name="T58" fmla="*/ 158 w 271"/>
                <a:gd name="T59" fmla="*/ 789 h 326"/>
                <a:gd name="T60" fmla="*/ 127 w 271"/>
                <a:gd name="T61" fmla="*/ 746 h 326"/>
                <a:gd name="T62" fmla="*/ 109 w 271"/>
                <a:gd name="T63" fmla="*/ 703 h 326"/>
                <a:gd name="T64" fmla="*/ 31 w 271"/>
                <a:gd name="T65" fmla="*/ 476 h 326"/>
                <a:gd name="T66" fmla="*/ 10 w 271"/>
                <a:gd name="T67" fmla="*/ 407 h 326"/>
                <a:gd name="T68" fmla="*/ 0 w 271"/>
                <a:gd name="T69" fmla="*/ 341 h 326"/>
                <a:gd name="T70" fmla="*/ 8 w 271"/>
                <a:gd name="T71" fmla="*/ 272 h 326"/>
                <a:gd name="T72" fmla="*/ 31 w 271"/>
                <a:gd name="T73" fmla="*/ 188 h 326"/>
                <a:gd name="T74" fmla="*/ 53 w 271"/>
                <a:gd name="T75" fmla="*/ 145 h 326"/>
                <a:gd name="T76" fmla="*/ 87 w 271"/>
                <a:gd name="T77" fmla="*/ 104 h 326"/>
                <a:gd name="T78" fmla="*/ 125 w 271"/>
                <a:gd name="T79" fmla="*/ 69 h 326"/>
                <a:gd name="T80" fmla="*/ 165 w 271"/>
                <a:gd name="T81" fmla="*/ 33 h 326"/>
                <a:gd name="T82" fmla="*/ 216 w 271"/>
                <a:gd name="T83" fmla="*/ 0 h 326"/>
                <a:gd name="T84" fmla="*/ 255 w 271"/>
                <a:gd name="T85" fmla="*/ 0 h 326"/>
                <a:gd name="T86" fmla="*/ 283 w 271"/>
                <a:gd name="T87" fmla="*/ 8 h 326"/>
                <a:gd name="T88" fmla="*/ 334 w 271"/>
                <a:gd name="T89" fmla="*/ 38 h 326"/>
                <a:gd name="T90" fmla="*/ 384 w 271"/>
                <a:gd name="T91" fmla="*/ 71 h 326"/>
                <a:gd name="T92" fmla="*/ 425 w 271"/>
                <a:gd name="T93" fmla="*/ 109 h 326"/>
                <a:gd name="T94" fmla="*/ 489 w 271"/>
                <a:gd name="T95" fmla="*/ 199 h 326"/>
                <a:gd name="T96" fmla="*/ 535 w 271"/>
                <a:gd name="T97" fmla="*/ 290 h 326"/>
                <a:gd name="T98" fmla="*/ 578 w 271"/>
                <a:gd name="T99" fmla="*/ 369 h 326"/>
                <a:gd name="T100" fmla="*/ 644 w 271"/>
                <a:gd name="T101" fmla="*/ 486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1" h="326">
                  <a:moveTo>
                    <a:pt x="265" y="208"/>
                  </a:moveTo>
                  <a:lnTo>
                    <a:pt x="266" y="211"/>
                  </a:lnTo>
                  <a:lnTo>
                    <a:pt x="270" y="218"/>
                  </a:lnTo>
                  <a:lnTo>
                    <a:pt x="271" y="222"/>
                  </a:lnTo>
                  <a:lnTo>
                    <a:pt x="271" y="226"/>
                  </a:lnTo>
                  <a:lnTo>
                    <a:pt x="270" y="227"/>
                  </a:lnTo>
                  <a:lnTo>
                    <a:pt x="268" y="227"/>
                  </a:lnTo>
                  <a:lnTo>
                    <a:pt x="263" y="225"/>
                  </a:lnTo>
                  <a:lnTo>
                    <a:pt x="256" y="221"/>
                  </a:lnTo>
                  <a:lnTo>
                    <a:pt x="253" y="217"/>
                  </a:lnTo>
                  <a:lnTo>
                    <a:pt x="239" y="200"/>
                  </a:lnTo>
                  <a:lnTo>
                    <a:pt x="227" y="179"/>
                  </a:lnTo>
                  <a:lnTo>
                    <a:pt x="212" y="151"/>
                  </a:lnTo>
                  <a:lnTo>
                    <a:pt x="196" y="119"/>
                  </a:lnTo>
                  <a:lnTo>
                    <a:pt x="187" y="102"/>
                  </a:lnTo>
                  <a:lnTo>
                    <a:pt x="177" y="84"/>
                  </a:lnTo>
                  <a:lnTo>
                    <a:pt x="166" y="67"/>
                  </a:lnTo>
                  <a:lnTo>
                    <a:pt x="153" y="52"/>
                  </a:lnTo>
                  <a:lnTo>
                    <a:pt x="146" y="44"/>
                  </a:lnTo>
                  <a:lnTo>
                    <a:pt x="138" y="37"/>
                  </a:lnTo>
                  <a:lnTo>
                    <a:pt x="130" y="32"/>
                  </a:lnTo>
                  <a:lnTo>
                    <a:pt x="120" y="26"/>
                  </a:lnTo>
                  <a:lnTo>
                    <a:pt x="111" y="21"/>
                  </a:lnTo>
                  <a:lnTo>
                    <a:pt x="102" y="17"/>
                  </a:lnTo>
                  <a:lnTo>
                    <a:pt x="94" y="15"/>
                  </a:lnTo>
                  <a:lnTo>
                    <a:pt x="91" y="15"/>
                  </a:lnTo>
                  <a:lnTo>
                    <a:pt x="87" y="16"/>
                  </a:lnTo>
                  <a:lnTo>
                    <a:pt x="55" y="42"/>
                  </a:lnTo>
                  <a:lnTo>
                    <a:pt x="48" y="48"/>
                  </a:lnTo>
                  <a:lnTo>
                    <a:pt x="41" y="54"/>
                  </a:lnTo>
                  <a:lnTo>
                    <a:pt x="36" y="62"/>
                  </a:lnTo>
                  <a:lnTo>
                    <a:pt x="31" y="69"/>
                  </a:lnTo>
                  <a:lnTo>
                    <a:pt x="25" y="84"/>
                  </a:lnTo>
                  <a:lnTo>
                    <a:pt x="20" y="100"/>
                  </a:lnTo>
                  <a:lnTo>
                    <a:pt x="16" y="115"/>
                  </a:lnTo>
                  <a:lnTo>
                    <a:pt x="16" y="128"/>
                  </a:lnTo>
                  <a:lnTo>
                    <a:pt x="16" y="140"/>
                  </a:lnTo>
                  <a:lnTo>
                    <a:pt x="18" y="150"/>
                  </a:lnTo>
                  <a:lnTo>
                    <a:pt x="20" y="164"/>
                  </a:lnTo>
                  <a:lnTo>
                    <a:pt x="21" y="169"/>
                  </a:lnTo>
                  <a:lnTo>
                    <a:pt x="24" y="180"/>
                  </a:lnTo>
                  <a:lnTo>
                    <a:pt x="34" y="211"/>
                  </a:lnTo>
                  <a:lnTo>
                    <a:pt x="40" y="231"/>
                  </a:lnTo>
                  <a:lnTo>
                    <a:pt x="45" y="252"/>
                  </a:lnTo>
                  <a:lnTo>
                    <a:pt x="51" y="272"/>
                  </a:lnTo>
                  <a:lnTo>
                    <a:pt x="55" y="282"/>
                  </a:lnTo>
                  <a:lnTo>
                    <a:pt x="59" y="290"/>
                  </a:lnTo>
                  <a:lnTo>
                    <a:pt x="66" y="304"/>
                  </a:lnTo>
                  <a:lnTo>
                    <a:pt x="74" y="313"/>
                  </a:lnTo>
                  <a:lnTo>
                    <a:pt x="81" y="319"/>
                  </a:lnTo>
                  <a:lnTo>
                    <a:pt x="87" y="323"/>
                  </a:lnTo>
                  <a:lnTo>
                    <a:pt x="96" y="325"/>
                  </a:lnTo>
                  <a:lnTo>
                    <a:pt x="97" y="325"/>
                  </a:lnTo>
                  <a:lnTo>
                    <a:pt x="96" y="326"/>
                  </a:lnTo>
                  <a:lnTo>
                    <a:pt x="94" y="326"/>
                  </a:lnTo>
                  <a:lnTo>
                    <a:pt x="89" y="326"/>
                  </a:lnTo>
                  <a:lnTo>
                    <a:pt x="82" y="324"/>
                  </a:lnTo>
                  <a:lnTo>
                    <a:pt x="76" y="321"/>
                  </a:lnTo>
                  <a:lnTo>
                    <a:pt x="69" y="317"/>
                  </a:lnTo>
                  <a:lnTo>
                    <a:pt x="62" y="310"/>
                  </a:lnTo>
                  <a:lnTo>
                    <a:pt x="56" y="303"/>
                  </a:lnTo>
                  <a:lnTo>
                    <a:pt x="50" y="293"/>
                  </a:lnTo>
                  <a:lnTo>
                    <a:pt x="48" y="289"/>
                  </a:lnTo>
                  <a:lnTo>
                    <a:pt x="43" y="276"/>
                  </a:lnTo>
                  <a:lnTo>
                    <a:pt x="26" y="232"/>
                  </a:lnTo>
                  <a:lnTo>
                    <a:pt x="12" y="187"/>
                  </a:lnTo>
                  <a:lnTo>
                    <a:pt x="5" y="166"/>
                  </a:lnTo>
                  <a:lnTo>
                    <a:pt x="4" y="160"/>
                  </a:lnTo>
                  <a:lnTo>
                    <a:pt x="2" y="145"/>
                  </a:lnTo>
                  <a:lnTo>
                    <a:pt x="0" y="134"/>
                  </a:lnTo>
                  <a:lnTo>
                    <a:pt x="0" y="121"/>
                  </a:lnTo>
                  <a:lnTo>
                    <a:pt x="3" y="107"/>
                  </a:lnTo>
                  <a:lnTo>
                    <a:pt x="7" y="90"/>
                  </a:lnTo>
                  <a:lnTo>
                    <a:pt x="12" y="74"/>
                  </a:lnTo>
                  <a:lnTo>
                    <a:pt x="16" y="66"/>
                  </a:lnTo>
                  <a:lnTo>
                    <a:pt x="21" y="57"/>
                  </a:lnTo>
                  <a:lnTo>
                    <a:pt x="26" y="48"/>
                  </a:lnTo>
                  <a:lnTo>
                    <a:pt x="34" y="41"/>
                  </a:lnTo>
                  <a:lnTo>
                    <a:pt x="41" y="33"/>
                  </a:lnTo>
                  <a:lnTo>
                    <a:pt x="49" y="27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4" y="7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6" y="1"/>
                  </a:lnTo>
                  <a:lnTo>
                    <a:pt x="111" y="3"/>
                  </a:lnTo>
                  <a:lnTo>
                    <a:pt x="122" y="10"/>
                  </a:lnTo>
                  <a:lnTo>
                    <a:pt x="131" y="15"/>
                  </a:lnTo>
                  <a:lnTo>
                    <a:pt x="141" y="21"/>
                  </a:lnTo>
                  <a:lnTo>
                    <a:pt x="151" y="28"/>
                  </a:lnTo>
                  <a:lnTo>
                    <a:pt x="158" y="36"/>
                  </a:lnTo>
                  <a:lnTo>
                    <a:pt x="167" y="43"/>
                  </a:lnTo>
                  <a:lnTo>
                    <a:pt x="179" y="61"/>
                  </a:lnTo>
                  <a:lnTo>
                    <a:pt x="192" y="78"/>
                  </a:lnTo>
                  <a:lnTo>
                    <a:pt x="202" y="97"/>
                  </a:lnTo>
                  <a:lnTo>
                    <a:pt x="210" y="114"/>
                  </a:lnTo>
                  <a:lnTo>
                    <a:pt x="219" y="130"/>
                  </a:lnTo>
                  <a:lnTo>
                    <a:pt x="227" y="145"/>
                  </a:lnTo>
                  <a:lnTo>
                    <a:pt x="240" y="171"/>
                  </a:lnTo>
                  <a:lnTo>
                    <a:pt x="253" y="191"/>
                  </a:lnTo>
                  <a:lnTo>
                    <a:pt x="265" y="20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7" name="Freeform 2558"/>
            <p:cNvSpPr>
              <a:spLocks/>
            </p:cNvSpPr>
            <p:nvPr/>
          </p:nvSpPr>
          <p:spPr bwMode="auto">
            <a:xfrm>
              <a:off x="4062" y="2308"/>
              <a:ext cx="522" cy="521"/>
            </a:xfrm>
            <a:custGeom>
              <a:avLst/>
              <a:gdLst>
                <a:gd name="T0" fmla="*/ 512 w 522"/>
                <a:gd name="T1" fmla="*/ 488 h 521"/>
                <a:gd name="T2" fmla="*/ 522 w 522"/>
                <a:gd name="T3" fmla="*/ 513 h 521"/>
                <a:gd name="T4" fmla="*/ 512 w 522"/>
                <a:gd name="T5" fmla="*/ 521 h 521"/>
                <a:gd name="T6" fmla="*/ 491 w 522"/>
                <a:gd name="T7" fmla="*/ 518 h 521"/>
                <a:gd name="T8" fmla="*/ 458 w 522"/>
                <a:gd name="T9" fmla="*/ 493 h 521"/>
                <a:gd name="T10" fmla="*/ 400 w 522"/>
                <a:gd name="T11" fmla="*/ 430 h 521"/>
                <a:gd name="T12" fmla="*/ 364 w 522"/>
                <a:gd name="T13" fmla="*/ 381 h 521"/>
                <a:gd name="T14" fmla="*/ 336 w 522"/>
                <a:gd name="T15" fmla="*/ 325 h 521"/>
                <a:gd name="T16" fmla="*/ 288 w 522"/>
                <a:gd name="T17" fmla="*/ 201 h 521"/>
                <a:gd name="T18" fmla="*/ 244 w 522"/>
                <a:gd name="T19" fmla="*/ 114 h 521"/>
                <a:gd name="T20" fmla="*/ 209 w 522"/>
                <a:gd name="T21" fmla="*/ 69 h 521"/>
                <a:gd name="T22" fmla="*/ 168 w 522"/>
                <a:gd name="T23" fmla="*/ 43 h 521"/>
                <a:gd name="T24" fmla="*/ 145 w 522"/>
                <a:gd name="T25" fmla="*/ 41 h 521"/>
                <a:gd name="T26" fmla="*/ 104 w 522"/>
                <a:gd name="T27" fmla="*/ 41 h 521"/>
                <a:gd name="T28" fmla="*/ 79 w 522"/>
                <a:gd name="T29" fmla="*/ 53 h 521"/>
                <a:gd name="T30" fmla="*/ 64 w 522"/>
                <a:gd name="T31" fmla="*/ 69 h 521"/>
                <a:gd name="T32" fmla="*/ 43 w 522"/>
                <a:gd name="T33" fmla="*/ 102 h 521"/>
                <a:gd name="T34" fmla="*/ 31 w 522"/>
                <a:gd name="T35" fmla="*/ 152 h 521"/>
                <a:gd name="T36" fmla="*/ 72 w 522"/>
                <a:gd name="T37" fmla="*/ 495 h 521"/>
                <a:gd name="T38" fmla="*/ 3 w 522"/>
                <a:gd name="T39" fmla="*/ 221 h 521"/>
                <a:gd name="T40" fmla="*/ 0 w 522"/>
                <a:gd name="T41" fmla="*/ 145 h 521"/>
                <a:gd name="T42" fmla="*/ 8 w 522"/>
                <a:gd name="T43" fmla="*/ 104 h 521"/>
                <a:gd name="T44" fmla="*/ 18 w 522"/>
                <a:gd name="T45" fmla="*/ 69 h 521"/>
                <a:gd name="T46" fmla="*/ 38 w 522"/>
                <a:gd name="T47" fmla="*/ 36 h 521"/>
                <a:gd name="T48" fmla="*/ 53 w 522"/>
                <a:gd name="T49" fmla="*/ 23 h 521"/>
                <a:gd name="T50" fmla="*/ 87 w 522"/>
                <a:gd name="T51" fmla="*/ 5 h 521"/>
                <a:gd name="T52" fmla="*/ 132 w 522"/>
                <a:gd name="T53" fmla="*/ 0 h 521"/>
                <a:gd name="T54" fmla="*/ 173 w 522"/>
                <a:gd name="T55" fmla="*/ 5 h 521"/>
                <a:gd name="T56" fmla="*/ 206 w 522"/>
                <a:gd name="T57" fmla="*/ 15 h 521"/>
                <a:gd name="T58" fmla="*/ 242 w 522"/>
                <a:gd name="T59" fmla="*/ 48 h 521"/>
                <a:gd name="T60" fmla="*/ 283 w 522"/>
                <a:gd name="T61" fmla="*/ 102 h 521"/>
                <a:gd name="T62" fmla="*/ 326 w 522"/>
                <a:gd name="T63" fmla="*/ 188 h 521"/>
                <a:gd name="T64" fmla="*/ 346 w 522"/>
                <a:gd name="T65" fmla="*/ 257 h 521"/>
                <a:gd name="T66" fmla="*/ 374 w 522"/>
                <a:gd name="T67" fmla="*/ 313 h 521"/>
                <a:gd name="T68" fmla="*/ 430 w 522"/>
                <a:gd name="T69" fmla="*/ 407 h 521"/>
                <a:gd name="T70" fmla="*/ 484 w 522"/>
                <a:gd name="T71" fmla="*/ 465 h 5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2" h="521">
                  <a:moveTo>
                    <a:pt x="509" y="485"/>
                  </a:moveTo>
                  <a:lnTo>
                    <a:pt x="512" y="488"/>
                  </a:lnTo>
                  <a:lnTo>
                    <a:pt x="519" y="501"/>
                  </a:lnTo>
                  <a:lnTo>
                    <a:pt x="522" y="513"/>
                  </a:lnTo>
                  <a:lnTo>
                    <a:pt x="519" y="518"/>
                  </a:lnTo>
                  <a:lnTo>
                    <a:pt x="512" y="521"/>
                  </a:lnTo>
                  <a:lnTo>
                    <a:pt x="504" y="521"/>
                  </a:lnTo>
                  <a:lnTo>
                    <a:pt x="491" y="518"/>
                  </a:lnTo>
                  <a:lnTo>
                    <a:pt x="484" y="513"/>
                  </a:lnTo>
                  <a:lnTo>
                    <a:pt x="458" y="493"/>
                  </a:lnTo>
                  <a:lnTo>
                    <a:pt x="430" y="468"/>
                  </a:lnTo>
                  <a:lnTo>
                    <a:pt x="400" y="430"/>
                  </a:lnTo>
                  <a:lnTo>
                    <a:pt x="379" y="407"/>
                  </a:lnTo>
                  <a:lnTo>
                    <a:pt x="364" y="381"/>
                  </a:lnTo>
                  <a:lnTo>
                    <a:pt x="351" y="356"/>
                  </a:lnTo>
                  <a:lnTo>
                    <a:pt x="336" y="325"/>
                  </a:lnTo>
                  <a:lnTo>
                    <a:pt x="313" y="262"/>
                  </a:lnTo>
                  <a:lnTo>
                    <a:pt x="288" y="201"/>
                  </a:lnTo>
                  <a:lnTo>
                    <a:pt x="260" y="142"/>
                  </a:lnTo>
                  <a:lnTo>
                    <a:pt x="244" y="114"/>
                  </a:lnTo>
                  <a:lnTo>
                    <a:pt x="229" y="91"/>
                  </a:lnTo>
                  <a:lnTo>
                    <a:pt x="209" y="69"/>
                  </a:lnTo>
                  <a:lnTo>
                    <a:pt x="191" y="53"/>
                  </a:lnTo>
                  <a:lnTo>
                    <a:pt x="168" y="43"/>
                  </a:lnTo>
                  <a:lnTo>
                    <a:pt x="158" y="41"/>
                  </a:lnTo>
                  <a:lnTo>
                    <a:pt x="145" y="41"/>
                  </a:lnTo>
                  <a:lnTo>
                    <a:pt x="125" y="41"/>
                  </a:lnTo>
                  <a:lnTo>
                    <a:pt x="104" y="41"/>
                  </a:lnTo>
                  <a:lnTo>
                    <a:pt x="92" y="48"/>
                  </a:lnTo>
                  <a:lnTo>
                    <a:pt x="79" y="53"/>
                  </a:lnTo>
                  <a:lnTo>
                    <a:pt x="66" y="64"/>
                  </a:lnTo>
                  <a:lnTo>
                    <a:pt x="64" y="69"/>
                  </a:lnTo>
                  <a:lnTo>
                    <a:pt x="53" y="81"/>
                  </a:lnTo>
                  <a:lnTo>
                    <a:pt x="43" y="102"/>
                  </a:lnTo>
                  <a:lnTo>
                    <a:pt x="36" y="122"/>
                  </a:lnTo>
                  <a:lnTo>
                    <a:pt x="31" y="152"/>
                  </a:lnTo>
                  <a:lnTo>
                    <a:pt x="28" y="183"/>
                  </a:lnTo>
                  <a:lnTo>
                    <a:pt x="72" y="495"/>
                  </a:lnTo>
                  <a:lnTo>
                    <a:pt x="23" y="397"/>
                  </a:lnTo>
                  <a:lnTo>
                    <a:pt x="3" y="221"/>
                  </a:lnTo>
                  <a:lnTo>
                    <a:pt x="0" y="186"/>
                  </a:lnTo>
                  <a:lnTo>
                    <a:pt x="0" y="145"/>
                  </a:lnTo>
                  <a:lnTo>
                    <a:pt x="0" y="122"/>
                  </a:lnTo>
                  <a:lnTo>
                    <a:pt x="8" y="104"/>
                  </a:lnTo>
                  <a:lnTo>
                    <a:pt x="10" y="84"/>
                  </a:lnTo>
                  <a:lnTo>
                    <a:pt x="18" y="69"/>
                  </a:lnTo>
                  <a:lnTo>
                    <a:pt x="31" y="43"/>
                  </a:lnTo>
                  <a:lnTo>
                    <a:pt x="38" y="36"/>
                  </a:lnTo>
                  <a:lnTo>
                    <a:pt x="43" y="28"/>
                  </a:lnTo>
                  <a:lnTo>
                    <a:pt x="53" y="23"/>
                  </a:lnTo>
                  <a:lnTo>
                    <a:pt x="69" y="13"/>
                  </a:lnTo>
                  <a:lnTo>
                    <a:pt x="87" y="5"/>
                  </a:lnTo>
                  <a:lnTo>
                    <a:pt x="107" y="3"/>
                  </a:lnTo>
                  <a:lnTo>
                    <a:pt x="132" y="0"/>
                  </a:lnTo>
                  <a:lnTo>
                    <a:pt x="158" y="3"/>
                  </a:lnTo>
                  <a:lnTo>
                    <a:pt x="173" y="5"/>
                  </a:lnTo>
                  <a:lnTo>
                    <a:pt x="191" y="10"/>
                  </a:lnTo>
                  <a:lnTo>
                    <a:pt x="206" y="15"/>
                  </a:lnTo>
                  <a:lnTo>
                    <a:pt x="219" y="25"/>
                  </a:lnTo>
                  <a:lnTo>
                    <a:pt x="242" y="48"/>
                  </a:lnTo>
                  <a:lnTo>
                    <a:pt x="262" y="71"/>
                  </a:lnTo>
                  <a:lnTo>
                    <a:pt x="283" y="102"/>
                  </a:lnTo>
                  <a:lnTo>
                    <a:pt x="298" y="130"/>
                  </a:lnTo>
                  <a:lnTo>
                    <a:pt x="326" y="188"/>
                  </a:lnTo>
                  <a:lnTo>
                    <a:pt x="336" y="224"/>
                  </a:lnTo>
                  <a:lnTo>
                    <a:pt x="346" y="257"/>
                  </a:lnTo>
                  <a:lnTo>
                    <a:pt x="359" y="285"/>
                  </a:lnTo>
                  <a:lnTo>
                    <a:pt x="374" y="313"/>
                  </a:lnTo>
                  <a:lnTo>
                    <a:pt x="402" y="363"/>
                  </a:lnTo>
                  <a:lnTo>
                    <a:pt x="430" y="407"/>
                  </a:lnTo>
                  <a:lnTo>
                    <a:pt x="458" y="440"/>
                  </a:lnTo>
                  <a:lnTo>
                    <a:pt x="484" y="465"/>
                  </a:lnTo>
                  <a:lnTo>
                    <a:pt x="509" y="48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8" name="Freeform 2559"/>
            <p:cNvSpPr>
              <a:spLocks/>
            </p:cNvSpPr>
            <p:nvPr/>
          </p:nvSpPr>
          <p:spPr bwMode="auto">
            <a:xfrm>
              <a:off x="4102" y="2697"/>
              <a:ext cx="242" cy="280"/>
            </a:xfrm>
            <a:custGeom>
              <a:avLst/>
              <a:gdLst>
                <a:gd name="T0" fmla="*/ 237 w 95"/>
                <a:gd name="T1" fmla="*/ 247 h 110"/>
                <a:gd name="T2" fmla="*/ 242 w 95"/>
                <a:gd name="T3" fmla="*/ 247 h 110"/>
                <a:gd name="T4" fmla="*/ 242 w 95"/>
                <a:gd name="T5" fmla="*/ 255 h 110"/>
                <a:gd name="T6" fmla="*/ 242 w 95"/>
                <a:gd name="T7" fmla="*/ 262 h 110"/>
                <a:gd name="T8" fmla="*/ 237 w 95"/>
                <a:gd name="T9" fmla="*/ 272 h 110"/>
                <a:gd name="T10" fmla="*/ 224 w 95"/>
                <a:gd name="T11" fmla="*/ 280 h 110"/>
                <a:gd name="T12" fmla="*/ 219 w 95"/>
                <a:gd name="T13" fmla="*/ 280 h 110"/>
                <a:gd name="T14" fmla="*/ 211 w 95"/>
                <a:gd name="T15" fmla="*/ 277 h 110"/>
                <a:gd name="T16" fmla="*/ 183 w 95"/>
                <a:gd name="T17" fmla="*/ 262 h 110"/>
                <a:gd name="T18" fmla="*/ 145 w 95"/>
                <a:gd name="T19" fmla="*/ 237 h 110"/>
                <a:gd name="T20" fmla="*/ 102 w 95"/>
                <a:gd name="T21" fmla="*/ 209 h 110"/>
                <a:gd name="T22" fmla="*/ 64 w 95"/>
                <a:gd name="T23" fmla="*/ 176 h 110"/>
                <a:gd name="T24" fmla="*/ 33 w 95"/>
                <a:gd name="T25" fmla="*/ 145 h 110"/>
                <a:gd name="T26" fmla="*/ 20 w 95"/>
                <a:gd name="T27" fmla="*/ 132 h 110"/>
                <a:gd name="T28" fmla="*/ 13 w 95"/>
                <a:gd name="T29" fmla="*/ 120 h 110"/>
                <a:gd name="T30" fmla="*/ 13 w 95"/>
                <a:gd name="T31" fmla="*/ 109 h 110"/>
                <a:gd name="T32" fmla="*/ 15 w 95"/>
                <a:gd name="T33" fmla="*/ 99 h 110"/>
                <a:gd name="T34" fmla="*/ 13 w 95"/>
                <a:gd name="T35" fmla="*/ 76 h 110"/>
                <a:gd name="T36" fmla="*/ 8 w 95"/>
                <a:gd name="T37" fmla="*/ 31 h 110"/>
                <a:gd name="T38" fmla="*/ 0 w 95"/>
                <a:gd name="T39" fmla="*/ 5 h 110"/>
                <a:gd name="T40" fmla="*/ 0 w 95"/>
                <a:gd name="T41" fmla="*/ 0 h 110"/>
                <a:gd name="T42" fmla="*/ 8 w 95"/>
                <a:gd name="T43" fmla="*/ 0 h 110"/>
                <a:gd name="T44" fmla="*/ 13 w 95"/>
                <a:gd name="T45" fmla="*/ 5 h 110"/>
                <a:gd name="T46" fmla="*/ 25 w 95"/>
                <a:gd name="T47" fmla="*/ 20 h 110"/>
                <a:gd name="T48" fmla="*/ 33 w 95"/>
                <a:gd name="T49" fmla="*/ 31 h 110"/>
                <a:gd name="T50" fmla="*/ 41 w 95"/>
                <a:gd name="T51" fmla="*/ 59 h 110"/>
                <a:gd name="T52" fmla="*/ 53 w 95"/>
                <a:gd name="T53" fmla="*/ 94 h 110"/>
                <a:gd name="T54" fmla="*/ 51 w 95"/>
                <a:gd name="T55" fmla="*/ 99 h 110"/>
                <a:gd name="T56" fmla="*/ 51 w 95"/>
                <a:gd name="T57" fmla="*/ 107 h 110"/>
                <a:gd name="T58" fmla="*/ 59 w 95"/>
                <a:gd name="T59" fmla="*/ 117 h 110"/>
                <a:gd name="T60" fmla="*/ 66 w 95"/>
                <a:gd name="T61" fmla="*/ 130 h 110"/>
                <a:gd name="T62" fmla="*/ 94 w 95"/>
                <a:gd name="T63" fmla="*/ 155 h 110"/>
                <a:gd name="T64" fmla="*/ 130 w 95"/>
                <a:gd name="T65" fmla="*/ 181 h 110"/>
                <a:gd name="T66" fmla="*/ 204 w 95"/>
                <a:gd name="T67" fmla="*/ 227 h 110"/>
                <a:gd name="T68" fmla="*/ 229 w 95"/>
                <a:gd name="T69" fmla="*/ 242 h 110"/>
                <a:gd name="T70" fmla="*/ 237 w 95"/>
                <a:gd name="T71" fmla="*/ 247 h 1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5" h="110">
                  <a:moveTo>
                    <a:pt x="93" y="97"/>
                  </a:moveTo>
                  <a:lnTo>
                    <a:pt x="95" y="97"/>
                  </a:lnTo>
                  <a:lnTo>
                    <a:pt x="95" y="100"/>
                  </a:lnTo>
                  <a:lnTo>
                    <a:pt x="95" y="103"/>
                  </a:lnTo>
                  <a:lnTo>
                    <a:pt x="93" y="107"/>
                  </a:lnTo>
                  <a:lnTo>
                    <a:pt x="88" y="110"/>
                  </a:lnTo>
                  <a:lnTo>
                    <a:pt x="86" y="110"/>
                  </a:lnTo>
                  <a:lnTo>
                    <a:pt x="83" y="109"/>
                  </a:lnTo>
                  <a:lnTo>
                    <a:pt x="72" y="103"/>
                  </a:lnTo>
                  <a:lnTo>
                    <a:pt x="57" y="93"/>
                  </a:lnTo>
                  <a:lnTo>
                    <a:pt x="40" y="82"/>
                  </a:lnTo>
                  <a:lnTo>
                    <a:pt x="25" y="69"/>
                  </a:lnTo>
                  <a:lnTo>
                    <a:pt x="13" y="57"/>
                  </a:lnTo>
                  <a:lnTo>
                    <a:pt x="8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6" y="39"/>
                  </a:lnTo>
                  <a:lnTo>
                    <a:pt x="5" y="30"/>
                  </a:lnTo>
                  <a:lnTo>
                    <a:pt x="3" y="1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10" y="8"/>
                  </a:lnTo>
                  <a:lnTo>
                    <a:pt x="13" y="12"/>
                  </a:lnTo>
                  <a:lnTo>
                    <a:pt x="16" y="23"/>
                  </a:lnTo>
                  <a:lnTo>
                    <a:pt x="21" y="37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6" y="51"/>
                  </a:lnTo>
                  <a:lnTo>
                    <a:pt x="37" y="61"/>
                  </a:lnTo>
                  <a:lnTo>
                    <a:pt x="51" y="71"/>
                  </a:lnTo>
                  <a:lnTo>
                    <a:pt x="80" y="89"/>
                  </a:lnTo>
                  <a:lnTo>
                    <a:pt x="90" y="95"/>
                  </a:lnTo>
                  <a:lnTo>
                    <a:pt x="93" y="97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9" name="Freeform 2560"/>
            <p:cNvSpPr>
              <a:spLocks/>
            </p:cNvSpPr>
            <p:nvPr/>
          </p:nvSpPr>
          <p:spPr bwMode="auto">
            <a:xfrm>
              <a:off x="4018" y="2509"/>
              <a:ext cx="273" cy="504"/>
            </a:xfrm>
            <a:custGeom>
              <a:avLst/>
              <a:gdLst>
                <a:gd name="T0" fmla="*/ 268 w 107"/>
                <a:gd name="T1" fmla="*/ 468 h 198"/>
                <a:gd name="T2" fmla="*/ 268 w 107"/>
                <a:gd name="T3" fmla="*/ 473 h 198"/>
                <a:gd name="T4" fmla="*/ 273 w 107"/>
                <a:gd name="T5" fmla="*/ 481 h 198"/>
                <a:gd name="T6" fmla="*/ 273 w 107"/>
                <a:gd name="T7" fmla="*/ 491 h 198"/>
                <a:gd name="T8" fmla="*/ 273 w 107"/>
                <a:gd name="T9" fmla="*/ 494 h 198"/>
                <a:gd name="T10" fmla="*/ 268 w 107"/>
                <a:gd name="T11" fmla="*/ 501 h 198"/>
                <a:gd name="T12" fmla="*/ 260 w 107"/>
                <a:gd name="T13" fmla="*/ 504 h 198"/>
                <a:gd name="T14" fmla="*/ 253 w 107"/>
                <a:gd name="T15" fmla="*/ 504 h 198"/>
                <a:gd name="T16" fmla="*/ 247 w 107"/>
                <a:gd name="T17" fmla="*/ 504 h 198"/>
                <a:gd name="T18" fmla="*/ 230 w 107"/>
                <a:gd name="T19" fmla="*/ 494 h 198"/>
                <a:gd name="T20" fmla="*/ 189 w 107"/>
                <a:gd name="T21" fmla="*/ 468 h 198"/>
                <a:gd name="T22" fmla="*/ 161 w 107"/>
                <a:gd name="T23" fmla="*/ 451 h 198"/>
                <a:gd name="T24" fmla="*/ 133 w 107"/>
                <a:gd name="T25" fmla="*/ 428 h 198"/>
                <a:gd name="T26" fmla="*/ 105 w 107"/>
                <a:gd name="T27" fmla="*/ 400 h 198"/>
                <a:gd name="T28" fmla="*/ 74 w 107"/>
                <a:gd name="T29" fmla="*/ 369 h 198"/>
                <a:gd name="T30" fmla="*/ 61 w 107"/>
                <a:gd name="T31" fmla="*/ 351 h 198"/>
                <a:gd name="T32" fmla="*/ 51 w 107"/>
                <a:gd name="T33" fmla="*/ 336 h 198"/>
                <a:gd name="T34" fmla="*/ 31 w 107"/>
                <a:gd name="T35" fmla="*/ 300 h 198"/>
                <a:gd name="T36" fmla="*/ 18 w 107"/>
                <a:gd name="T37" fmla="*/ 267 h 198"/>
                <a:gd name="T38" fmla="*/ 8 w 107"/>
                <a:gd name="T39" fmla="*/ 234 h 198"/>
                <a:gd name="T40" fmla="*/ 3 w 107"/>
                <a:gd name="T41" fmla="*/ 206 h 198"/>
                <a:gd name="T42" fmla="*/ 0 w 107"/>
                <a:gd name="T43" fmla="*/ 183 h 198"/>
                <a:gd name="T44" fmla="*/ 0 w 107"/>
                <a:gd name="T45" fmla="*/ 165 h 198"/>
                <a:gd name="T46" fmla="*/ 8 w 107"/>
                <a:gd name="T47" fmla="*/ 51 h 198"/>
                <a:gd name="T48" fmla="*/ 13 w 107"/>
                <a:gd name="T49" fmla="*/ 10 h 198"/>
                <a:gd name="T50" fmla="*/ 15 w 107"/>
                <a:gd name="T51" fmla="*/ 0 h 198"/>
                <a:gd name="T52" fmla="*/ 18 w 107"/>
                <a:gd name="T53" fmla="*/ 0 h 198"/>
                <a:gd name="T54" fmla="*/ 26 w 107"/>
                <a:gd name="T55" fmla="*/ 20 h 198"/>
                <a:gd name="T56" fmla="*/ 31 w 107"/>
                <a:gd name="T57" fmla="*/ 51 h 198"/>
                <a:gd name="T58" fmla="*/ 33 w 107"/>
                <a:gd name="T59" fmla="*/ 109 h 198"/>
                <a:gd name="T60" fmla="*/ 41 w 107"/>
                <a:gd name="T61" fmla="*/ 173 h 198"/>
                <a:gd name="T62" fmla="*/ 41 w 107"/>
                <a:gd name="T63" fmla="*/ 188 h 198"/>
                <a:gd name="T64" fmla="*/ 43 w 107"/>
                <a:gd name="T65" fmla="*/ 206 h 198"/>
                <a:gd name="T66" fmla="*/ 46 w 107"/>
                <a:gd name="T67" fmla="*/ 229 h 198"/>
                <a:gd name="T68" fmla="*/ 56 w 107"/>
                <a:gd name="T69" fmla="*/ 257 h 198"/>
                <a:gd name="T70" fmla="*/ 69 w 107"/>
                <a:gd name="T71" fmla="*/ 285 h 198"/>
                <a:gd name="T72" fmla="*/ 84 w 107"/>
                <a:gd name="T73" fmla="*/ 318 h 198"/>
                <a:gd name="T74" fmla="*/ 110 w 107"/>
                <a:gd name="T75" fmla="*/ 346 h 198"/>
                <a:gd name="T76" fmla="*/ 133 w 107"/>
                <a:gd name="T77" fmla="*/ 374 h 198"/>
                <a:gd name="T78" fmla="*/ 158 w 107"/>
                <a:gd name="T79" fmla="*/ 397 h 198"/>
                <a:gd name="T80" fmla="*/ 186 w 107"/>
                <a:gd name="T81" fmla="*/ 417 h 198"/>
                <a:gd name="T82" fmla="*/ 212 w 107"/>
                <a:gd name="T83" fmla="*/ 435 h 198"/>
                <a:gd name="T84" fmla="*/ 253 w 107"/>
                <a:gd name="T85" fmla="*/ 461 h 198"/>
                <a:gd name="T86" fmla="*/ 268 w 107"/>
                <a:gd name="T87" fmla="*/ 468 h 1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7" h="198">
                  <a:moveTo>
                    <a:pt x="105" y="184"/>
                  </a:moveTo>
                  <a:lnTo>
                    <a:pt x="105" y="186"/>
                  </a:lnTo>
                  <a:lnTo>
                    <a:pt x="107" y="189"/>
                  </a:lnTo>
                  <a:lnTo>
                    <a:pt x="107" y="193"/>
                  </a:lnTo>
                  <a:lnTo>
                    <a:pt x="107" y="194"/>
                  </a:lnTo>
                  <a:lnTo>
                    <a:pt x="105" y="197"/>
                  </a:lnTo>
                  <a:lnTo>
                    <a:pt x="102" y="198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0" y="194"/>
                  </a:lnTo>
                  <a:lnTo>
                    <a:pt x="74" y="184"/>
                  </a:lnTo>
                  <a:lnTo>
                    <a:pt x="63" y="177"/>
                  </a:lnTo>
                  <a:lnTo>
                    <a:pt x="52" y="168"/>
                  </a:lnTo>
                  <a:lnTo>
                    <a:pt x="41" y="157"/>
                  </a:lnTo>
                  <a:lnTo>
                    <a:pt x="29" y="145"/>
                  </a:lnTo>
                  <a:lnTo>
                    <a:pt x="24" y="138"/>
                  </a:lnTo>
                  <a:lnTo>
                    <a:pt x="20" y="132"/>
                  </a:lnTo>
                  <a:lnTo>
                    <a:pt x="12" y="118"/>
                  </a:lnTo>
                  <a:lnTo>
                    <a:pt x="7" y="105"/>
                  </a:lnTo>
                  <a:lnTo>
                    <a:pt x="3" y="92"/>
                  </a:lnTo>
                  <a:lnTo>
                    <a:pt x="1" y="81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3" y="20"/>
                  </a:lnTo>
                  <a:lnTo>
                    <a:pt x="5" y="4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8"/>
                  </a:lnTo>
                  <a:lnTo>
                    <a:pt x="12" y="20"/>
                  </a:lnTo>
                  <a:lnTo>
                    <a:pt x="13" y="43"/>
                  </a:lnTo>
                  <a:lnTo>
                    <a:pt x="16" y="68"/>
                  </a:lnTo>
                  <a:lnTo>
                    <a:pt x="16" y="74"/>
                  </a:lnTo>
                  <a:lnTo>
                    <a:pt x="17" y="81"/>
                  </a:lnTo>
                  <a:lnTo>
                    <a:pt x="18" y="90"/>
                  </a:lnTo>
                  <a:lnTo>
                    <a:pt x="22" y="101"/>
                  </a:lnTo>
                  <a:lnTo>
                    <a:pt x="27" y="112"/>
                  </a:lnTo>
                  <a:lnTo>
                    <a:pt x="33" y="125"/>
                  </a:lnTo>
                  <a:lnTo>
                    <a:pt x="43" y="136"/>
                  </a:lnTo>
                  <a:lnTo>
                    <a:pt x="52" y="147"/>
                  </a:lnTo>
                  <a:lnTo>
                    <a:pt x="62" y="156"/>
                  </a:lnTo>
                  <a:lnTo>
                    <a:pt x="73" y="164"/>
                  </a:lnTo>
                  <a:lnTo>
                    <a:pt x="83" y="171"/>
                  </a:lnTo>
                  <a:lnTo>
                    <a:pt x="99" y="181"/>
                  </a:lnTo>
                  <a:lnTo>
                    <a:pt x="105" y="18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0" name="Freeform 2561"/>
            <p:cNvSpPr>
              <a:spLocks/>
            </p:cNvSpPr>
            <p:nvPr/>
          </p:nvSpPr>
          <p:spPr bwMode="auto">
            <a:xfrm>
              <a:off x="4090" y="2903"/>
              <a:ext cx="107" cy="123"/>
            </a:xfrm>
            <a:custGeom>
              <a:avLst/>
              <a:gdLst>
                <a:gd name="T0" fmla="*/ 107 w 42"/>
                <a:gd name="T1" fmla="*/ 85 h 48"/>
                <a:gd name="T2" fmla="*/ 107 w 42"/>
                <a:gd name="T3" fmla="*/ 87 h 48"/>
                <a:gd name="T4" fmla="*/ 104 w 42"/>
                <a:gd name="T5" fmla="*/ 100 h 48"/>
                <a:gd name="T6" fmla="*/ 104 w 42"/>
                <a:gd name="T7" fmla="*/ 113 h 48"/>
                <a:gd name="T8" fmla="*/ 99 w 42"/>
                <a:gd name="T9" fmla="*/ 123 h 48"/>
                <a:gd name="T10" fmla="*/ 97 w 42"/>
                <a:gd name="T11" fmla="*/ 123 h 48"/>
                <a:gd name="T12" fmla="*/ 76 w 42"/>
                <a:gd name="T13" fmla="*/ 115 h 48"/>
                <a:gd name="T14" fmla="*/ 61 w 42"/>
                <a:gd name="T15" fmla="*/ 105 h 48"/>
                <a:gd name="T16" fmla="*/ 51 w 42"/>
                <a:gd name="T17" fmla="*/ 97 h 48"/>
                <a:gd name="T18" fmla="*/ 46 w 42"/>
                <a:gd name="T19" fmla="*/ 87 h 48"/>
                <a:gd name="T20" fmla="*/ 13 w 42"/>
                <a:gd name="T21" fmla="*/ 46 h 48"/>
                <a:gd name="T22" fmla="*/ 10 w 42"/>
                <a:gd name="T23" fmla="*/ 36 h 48"/>
                <a:gd name="T24" fmla="*/ 3 w 42"/>
                <a:gd name="T25" fmla="*/ 18 h 48"/>
                <a:gd name="T26" fmla="*/ 0 w 42"/>
                <a:gd name="T27" fmla="*/ 5 h 48"/>
                <a:gd name="T28" fmla="*/ 3 w 42"/>
                <a:gd name="T29" fmla="*/ 0 h 48"/>
                <a:gd name="T30" fmla="*/ 10 w 42"/>
                <a:gd name="T31" fmla="*/ 0 h 48"/>
                <a:gd name="T32" fmla="*/ 20 w 42"/>
                <a:gd name="T33" fmla="*/ 5 h 48"/>
                <a:gd name="T34" fmla="*/ 33 w 42"/>
                <a:gd name="T35" fmla="*/ 10 h 48"/>
                <a:gd name="T36" fmla="*/ 46 w 42"/>
                <a:gd name="T37" fmla="*/ 21 h 48"/>
                <a:gd name="T38" fmla="*/ 76 w 42"/>
                <a:gd name="T39" fmla="*/ 62 h 48"/>
                <a:gd name="T40" fmla="*/ 87 w 42"/>
                <a:gd name="T41" fmla="*/ 74 h 48"/>
                <a:gd name="T42" fmla="*/ 97 w 42"/>
                <a:gd name="T43" fmla="*/ 82 h 48"/>
                <a:gd name="T44" fmla="*/ 107 w 42"/>
                <a:gd name="T45" fmla="*/ 85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" h="48">
                  <a:moveTo>
                    <a:pt x="42" y="33"/>
                  </a:moveTo>
                  <a:lnTo>
                    <a:pt x="42" y="34"/>
                  </a:lnTo>
                  <a:lnTo>
                    <a:pt x="41" y="39"/>
                  </a:lnTo>
                  <a:lnTo>
                    <a:pt x="41" y="44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0" y="45"/>
                  </a:lnTo>
                  <a:lnTo>
                    <a:pt x="24" y="41"/>
                  </a:lnTo>
                  <a:lnTo>
                    <a:pt x="20" y="38"/>
                  </a:lnTo>
                  <a:lnTo>
                    <a:pt x="18" y="34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4"/>
                  </a:lnTo>
                  <a:lnTo>
                    <a:pt x="18" y="8"/>
                  </a:lnTo>
                  <a:lnTo>
                    <a:pt x="30" y="24"/>
                  </a:lnTo>
                  <a:lnTo>
                    <a:pt x="34" y="29"/>
                  </a:lnTo>
                  <a:lnTo>
                    <a:pt x="38" y="32"/>
                  </a:lnTo>
                  <a:lnTo>
                    <a:pt x="42" y="3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1" name="Freeform 2562"/>
            <p:cNvSpPr>
              <a:spLocks/>
            </p:cNvSpPr>
            <p:nvPr/>
          </p:nvSpPr>
          <p:spPr bwMode="auto">
            <a:xfrm>
              <a:off x="3973" y="2453"/>
              <a:ext cx="45" cy="158"/>
            </a:xfrm>
            <a:custGeom>
              <a:avLst/>
              <a:gdLst>
                <a:gd name="T0" fmla="*/ 38 w 18"/>
                <a:gd name="T1" fmla="*/ 153 h 62"/>
                <a:gd name="T2" fmla="*/ 25 w 18"/>
                <a:gd name="T3" fmla="*/ 155 h 62"/>
                <a:gd name="T4" fmla="*/ 13 w 18"/>
                <a:gd name="T5" fmla="*/ 158 h 62"/>
                <a:gd name="T6" fmla="*/ 0 w 18"/>
                <a:gd name="T7" fmla="*/ 155 h 62"/>
                <a:gd name="T8" fmla="*/ 0 w 18"/>
                <a:gd name="T9" fmla="*/ 94 h 62"/>
                <a:gd name="T10" fmla="*/ 3 w 18"/>
                <a:gd name="T11" fmla="*/ 56 h 62"/>
                <a:gd name="T12" fmla="*/ 3 w 18"/>
                <a:gd name="T13" fmla="*/ 38 h 62"/>
                <a:gd name="T14" fmla="*/ 10 w 18"/>
                <a:gd name="T15" fmla="*/ 28 h 62"/>
                <a:gd name="T16" fmla="*/ 20 w 18"/>
                <a:gd name="T17" fmla="*/ 10 h 62"/>
                <a:gd name="T18" fmla="*/ 25 w 18"/>
                <a:gd name="T19" fmla="*/ 0 h 62"/>
                <a:gd name="T20" fmla="*/ 28 w 18"/>
                <a:gd name="T21" fmla="*/ 0 h 62"/>
                <a:gd name="T22" fmla="*/ 33 w 18"/>
                <a:gd name="T23" fmla="*/ 0 h 62"/>
                <a:gd name="T24" fmla="*/ 38 w 18"/>
                <a:gd name="T25" fmla="*/ 8 h 62"/>
                <a:gd name="T26" fmla="*/ 40 w 18"/>
                <a:gd name="T27" fmla="*/ 13 h 62"/>
                <a:gd name="T28" fmla="*/ 45 w 18"/>
                <a:gd name="T29" fmla="*/ 43 h 62"/>
                <a:gd name="T30" fmla="*/ 38 w 18"/>
                <a:gd name="T31" fmla="*/ 99 h 62"/>
                <a:gd name="T32" fmla="*/ 38 w 18"/>
                <a:gd name="T33" fmla="*/ 153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62">
                  <a:moveTo>
                    <a:pt x="15" y="60"/>
                  </a:moveTo>
                  <a:lnTo>
                    <a:pt x="10" y="61"/>
                  </a:lnTo>
                  <a:lnTo>
                    <a:pt x="5" y="62"/>
                  </a:lnTo>
                  <a:lnTo>
                    <a:pt x="0" y="61"/>
                  </a:lnTo>
                  <a:lnTo>
                    <a:pt x="0" y="37"/>
                  </a:lnTo>
                  <a:lnTo>
                    <a:pt x="1" y="22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8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17"/>
                  </a:lnTo>
                  <a:lnTo>
                    <a:pt x="15" y="39"/>
                  </a:lnTo>
                  <a:lnTo>
                    <a:pt x="15" y="60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2" name="Freeform 2563"/>
            <p:cNvSpPr>
              <a:spLocks/>
            </p:cNvSpPr>
            <p:nvPr/>
          </p:nvSpPr>
          <p:spPr bwMode="auto">
            <a:xfrm>
              <a:off x="4011" y="2247"/>
              <a:ext cx="183" cy="193"/>
            </a:xfrm>
            <a:custGeom>
              <a:avLst/>
              <a:gdLst>
                <a:gd name="T0" fmla="*/ 41 w 72"/>
                <a:gd name="T1" fmla="*/ 188 h 76"/>
                <a:gd name="T2" fmla="*/ 41 w 72"/>
                <a:gd name="T3" fmla="*/ 190 h 76"/>
                <a:gd name="T4" fmla="*/ 36 w 72"/>
                <a:gd name="T5" fmla="*/ 193 h 76"/>
                <a:gd name="T6" fmla="*/ 25 w 72"/>
                <a:gd name="T7" fmla="*/ 193 h 76"/>
                <a:gd name="T8" fmla="*/ 15 w 72"/>
                <a:gd name="T9" fmla="*/ 193 h 76"/>
                <a:gd name="T10" fmla="*/ 3 w 72"/>
                <a:gd name="T11" fmla="*/ 190 h 76"/>
                <a:gd name="T12" fmla="*/ 0 w 72"/>
                <a:gd name="T13" fmla="*/ 188 h 76"/>
                <a:gd name="T14" fmla="*/ 3 w 72"/>
                <a:gd name="T15" fmla="*/ 155 h 76"/>
                <a:gd name="T16" fmla="*/ 10 w 72"/>
                <a:gd name="T17" fmla="*/ 122 h 76"/>
                <a:gd name="T18" fmla="*/ 15 w 72"/>
                <a:gd name="T19" fmla="*/ 102 h 76"/>
                <a:gd name="T20" fmla="*/ 25 w 72"/>
                <a:gd name="T21" fmla="*/ 84 h 76"/>
                <a:gd name="T22" fmla="*/ 81 w 72"/>
                <a:gd name="T23" fmla="*/ 38 h 76"/>
                <a:gd name="T24" fmla="*/ 99 w 72"/>
                <a:gd name="T25" fmla="*/ 28 h 76"/>
                <a:gd name="T26" fmla="*/ 104 w 72"/>
                <a:gd name="T27" fmla="*/ 23 h 76"/>
                <a:gd name="T28" fmla="*/ 117 w 72"/>
                <a:gd name="T29" fmla="*/ 13 h 76"/>
                <a:gd name="T30" fmla="*/ 130 w 72"/>
                <a:gd name="T31" fmla="*/ 5 h 76"/>
                <a:gd name="T32" fmla="*/ 142 w 72"/>
                <a:gd name="T33" fmla="*/ 0 h 76"/>
                <a:gd name="T34" fmla="*/ 163 w 72"/>
                <a:gd name="T35" fmla="*/ 5 h 76"/>
                <a:gd name="T36" fmla="*/ 180 w 72"/>
                <a:gd name="T37" fmla="*/ 10 h 76"/>
                <a:gd name="T38" fmla="*/ 183 w 72"/>
                <a:gd name="T39" fmla="*/ 13 h 76"/>
                <a:gd name="T40" fmla="*/ 183 w 72"/>
                <a:gd name="T41" fmla="*/ 15 h 76"/>
                <a:gd name="T42" fmla="*/ 178 w 72"/>
                <a:gd name="T43" fmla="*/ 20 h 76"/>
                <a:gd name="T44" fmla="*/ 163 w 72"/>
                <a:gd name="T45" fmla="*/ 25 h 76"/>
                <a:gd name="T46" fmla="*/ 155 w 72"/>
                <a:gd name="T47" fmla="*/ 25 h 76"/>
                <a:gd name="T48" fmla="*/ 142 w 72"/>
                <a:gd name="T49" fmla="*/ 33 h 76"/>
                <a:gd name="T50" fmla="*/ 137 w 72"/>
                <a:gd name="T51" fmla="*/ 46 h 76"/>
                <a:gd name="T52" fmla="*/ 130 w 72"/>
                <a:gd name="T53" fmla="*/ 51 h 76"/>
                <a:gd name="T54" fmla="*/ 125 w 72"/>
                <a:gd name="T55" fmla="*/ 58 h 76"/>
                <a:gd name="T56" fmla="*/ 104 w 72"/>
                <a:gd name="T57" fmla="*/ 74 h 76"/>
                <a:gd name="T58" fmla="*/ 58 w 72"/>
                <a:gd name="T59" fmla="*/ 109 h 76"/>
                <a:gd name="T60" fmla="*/ 51 w 72"/>
                <a:gd name="T61" fmla="*/ 122 h 76"/>
                <a:gd name="T62" fmla="*/ 48 w 72"/>
                <a:gd name="T63" fmla="*/ 132 h 76"/>
                <a:gd name="T64" fmla="*/ 41 w 72"/>
                <a:gd name="T65" fmla="*/ 157 h 76"/>
                <a:gd name="T66" fmla="*/ 41 w 72"/>
                <a:gd name="T67" fmla="*/ 188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76">
                  <a:moveTo>
                    <a:pt x="16" y="74"/>
                  </a:moveTo>
                  <a:lnTo>
                    <a:pt x="16" y="75"/>
                  </a:lnTo>
                  <a:lnTo>
                    <a:pt x="14" y="76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1" y="75"/>
                  </a:lnTo>
                  <a:lnTo>
                    <a:pt x="0" y="74"/>
                  </a:lnTo>
                  <a:lnTo>
                    <a:pt x="1" y="61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10" y="33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1" y="2"/>
                  </a:lnTo>
                  <a:lnTo>
                    <a:pt x="56" y="0"/>
                  </a:lnTo>
                  <a:lnTo>
                    <a:pt x="64" y="2"/>
                  </a:lnTo>
                  <a:lnTo>
                    <a:pt x="71" y="4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56" y="13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49" y="23"/>
                  </a:lnTo>
                  <a:lnTo>
                    <a:pt x="41" y="29"/>
                  </a:lnTo>
                  <a:lnTo>
                    <a:pt x="23" y="43"/>
                  </a:lnTo>
                  <a:lnTo>
                    <a:pt x="20" y="48"/>
                  </a:lnTo>
                  <a:lnTo>
                    <a:pt x="19" y="52"/>
                  </a:lnTo>
                  <a:lnTo>
                    <a:pt x="16" y="62"/>
                  </a:lnTo>
                  <a:lnTo>
                    <a:pt x="16" y="7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3" name="Freeform 2564"/>
            <p:cNvSpPr>
              <a:spLocks/>
            </p:cNvSpPr>
            <p:nvPr/>
          </p:nvSpPr>
          <p:spPr bwMode="auto">
            <a:xfrm>
              <a:off x="4113" y="2338"/>
              <a:ext cx="443" cy="601"/>
            </a:xfrm>
            <a:custGeom>
              <a:avLst/>
              <a:gdLst>
                <a:gd name="T0" fmla="*/ 425 w 174"/>
                <a:gd name="T1" fmla="*/ 469 h 236"/>
                <a:gd name="T2" fmla="*/ 440 w 174"/>
                <a:gd name="T3" fmla="*/ 489 h 236"/>
                <a:gd name="T4" fmla="*/ 440 w 174"/>
                <a:gd name="T5" fmla="*/ 502 h 236"/>
                <a:gd name="T6" fmla="*/ 425 w 174"/>
                <a:gd name="T7" fmla="*/ 504 h 236"/>
                <a:gd name="T8" fmla="*/ 400 w 174"/>
                <a:gd name="T9" fmla="*/ 497 h 236"/>
                <a:gd name="T10" fmla="*/ 362 w 174"/>
                <a:gd name="T11" fmla="*/ 476 h 236"/>
                <a:gd name="T12" fmla="*/ 323 w 174"/>
                <a:gd name="T13" fmla="*/ 448 h 236"/>
                <a:gd name="T14" fmla="*/ 280 w 174"/>
                <a:gd name="T15" fmla="*/ 397 h 236"/>
                <a:gd name="T16" fmla="*/ 250 w 174"/>
                <a:gd name="T17" fmla="*/ 331 h 236"/>
                <a:gd name="T18" fmla="*/ 206 w 174"/>
                <a:gd name="T19" fmla="*/ 222 h 236"/>
                <a:gd name="T20" fmla="*/ 165 w 174"/>
                <a:gd name="T21" fmla="*/ 150 h 236"/>
                <a:gd name="T22" fmla="*/ 117 w 174"/>
                <a:gd name="T23" fmla="*/ 84 h 236"/>
                <a:gd name="T24" fmla="*/ 87 w 174"/>
                <a:gd name="T25" fmla="*/ 46 h 236"/>
                <a:gd name="T26" fmla="*/ 76 w 174"/>
                <a:gd name="T27" fmla="*/ 38 h 236"/>
                <a:gd name="T28" fmla="*/ 76 w 174"/>
                <a:gd name="T29" fmla="*/ 41 h 236"/>
                <a:gd name="T30" fmla="*/ 64 w 174"/>
                <a:gd name="T31" fmla="*/ 53 h 236"/>
                <a:gd name="T32" fmla="*/ 46 w 174"/>
                <a:gd name="T33" fmla="*/ 92 h 236"/>
                <a:gd name="T34" fmla="*/ 38 w 174"/>
                <a:gd name="T35" fmla="*/ 122 h 236"/>
                <a:gd name="T36" fmla="*/ 51 w 174"/>
                <a:gd name="T37" fmla="*/ 188 h 236"/>
                <a:gd name="T38" fmla="*/ 79 w 174"/>
                <a:gd name="T39" fmla="*/ 326 h 236"/>
                <a:gd name="T40" fmla="*/ 89 w 174"/>
                <a:gd name="T41" fmla="*/ 377 h 236"/>
                <a:gd name="T42" fmla="*/ 115 w 174"/>
                <a:gd name="T43" fmla="*/ 441 h 236"/>
                <a:gd name="T44" fmla="*/ 150 w 174"/>
                <a:gd name="T45" fmla="*/ 489 h 236"/>
                <a:gd name="T46" fmla="*/ 181 w 174"/>
                <a:gd name="T47" fmla="*/ 517 h 236"/>
                <a:gd name="T48" fmla="*/ 262 w 174"/>
                <a:gd name="T49" fmla="*/ 588 h 236"/>
                <a:gd name="T50" fmla="*/ 270 w 174"/>
                <a:gd name="T51" fmla="*/ 601 h 236"/>
                <a:gd name="T52" fmla="*/ 181 w 174"/>
                <a:gd name="T53" fmla="*/ 542 h 236"/>
                <a:gd name="T54" fmla="*/ 178 w 174"/>
                <a:gd name="T55" fmla="*/ 535 h 236"/>
                <a:gd name="T56" fmla="*/ 132 w 174"/>
                <a:gd name="T57" fmla="*/ 509 h 236"/>
                <a:gd name="T58" fmla="*/ 102 w 174"/>
                <a:gd name="T59" fmla="*/ 476 h 236"/>
                <a:gd name="T60" fmla="*/ 74 w 174"/>
                <a:gd name="T61" fmla="*/ 430 h 236"/>
                <a:gd name="T62" fmla="*/ 48 w 174"/>
                <a:gd name="T63" fmla="*/ 364 h 236"/>
                <a:gd name="T64" fmla="*/ 41 w 174"/>
                <a:gd name="T65" fmla="*/ 318 h 236"/>
                <a:gd name="T66" fmla="*/ 10 w 174"/>
                <a:gd name="T67" fmla="*/ 183 h 236"/>
                <a:gd name="T68" fmla="*/ 0 w 174"/>
                <a:gd name="T69" fmla="*/ 115 h 236"/>
                <a:gd name="T70" fmla="*/ 10 w 174"/>
                <a:gd name="T71" fmla="*/ 71 h 236"/>
                <a:gd name="T72" fmla="*/ 38 w 174"/>
                <a:gd name="T73" fmla="*/ 25 h 236"/>
                <a:gd name="T74" fmla="*/ 59 w 174"/>
                <a:gd name="T75" fmla="*/ 8 h 236"/>
                <a:gd name="T76" fmla="*/ 79 w 174"/>
                <a:gd name="T77" fmla="*/ 0 h 236"/>
                <a:gd name="T78" fmla="*/ 107 w 174"/>
                <a:gd name="T79" fmla="*/ 13 h 236"/>
                <a:gd name="T80" fmla="*/ 153 w 174"/>
                <a:gd name="T81" fmla="*/ 64 h 236"/>
                <a:gd name="T82" fmla="*/ 204 w 174"/>
                <a:gd name="T83" fmla="*/ 135 h 236"/>
                <a:gd name="T84" fmla="*/ 244 w 174"/>
                <a:gd name="T85" fmla="*/ 209 h 236"/>
                <a:gd name="T86" fmla="*/ 288 w 174"/>
                <a:gd name="T87" fmla="*/ 321 h 236"/>
                <a:gd name="T88" fmla="*/ 313 w 174"/>
                <a:gd name="T89" fmla="*/ 379 h 236"/>
                <a:gd name="T90" fmla="*/ 349 w 174"/>
                <a:gd name="T91" fmla="*/ 418 h 236"/>
                <a:gd name="T92" fmla="*/ 418 w 174"/>
                <a:gd name="T93" fmla="*/ 466 h 2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4" h="236">
                  <a:moveTo>
                    <a:pt x="164" y="183"/>
                  </a:moveTo>
                  <a:lnTo>
                    <a:pt x="167" y="184"/>
                  </a:lnTo>
                  <a:lnTo>
                    <a:pt x="172" y="189"/>
                  </a:lnTo>
                  <a:lnTo>
                    <a:pt x="173" y="192"/>
                  </a:lnTo>
                  <a:lnTo>
                    <a:pt x="174" y="194"/>
                  </a:lnTo>
                  <a:lnTo>
                    <a:pt x="173" y="197"/>
                  </a:lnTo>
                  <a:lnTo>
                    <a:pt x="170" y="198"/>
                  </a:lnTo>
                  <a:lnTo>
                    <a:pt x="167" y="198"/>
                  </a:lnTo>
                  <a:lnTo>
                    <a:pt x="161" y="197"/>
                  </a:lnTo>
                  <a:lnTo>
                    <a:pt x="157" y="195"/>
                  </a:lnTo>
                  <a:lnTo>
                    <a:pt x="153" y="193"/>
                  </a:lnTo>
                  <a:lnTo>
                    <a:pt x="142" y="187"/>
                  </a:lnTo>
                  <a:lnTo>
                    <a:pt x="134" y="182"/>
                  </a:lnTo>
                  <a:lnTo>
                    <a:pt x="127" y="176"/>
                  </a:lnTo>
                  <a:lnTo>
                    <a:pt x="118" y="167"/>
                  </a:lnTo>
                  <a:lnTo>
                    <a:pt x="110" y="156"/>
                  </a:lnTo>
                  <a:lnTo>
                    <a:pt x="103" y="143"/>
                  </a:lnTo>
                  <a:lnTo>
                    <a:pt x="98" y="130"/>
                  </a:lnTo>
                  <a:lnTo>
                    <a:pt x="87" y="101"/>
                  </a:lnTo>
                  <a:lnTo>
                    <a:pt x="81" y="87"/>
                  </a:lnTo>
                  <a:lnTo>
                    <a:pt x="74" y="72"/>
                  </a:lnTo>
                  <a:lnTo>
                    <a:pt x="65" y="59"/>
                  </a:lnTo>
                  <a:lnTo>
                    <a:pt x="55" y="46"/>
                  </a:lnTo>
                  <a:lnTo>
                    <a:pt x="46" y="33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5" y="21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8" y="61"/>
                  </a:lnTo>
                  <a:lnTo>
                    <a:pt x="20" y="74"/>
                  </a:lnTo>
                  <a:lnTo>
                    <a:pt x="30" y="113"/>
                  </a:lnTo>
                  <a:lnTo>
                    <a:pt x="31" y="128"/>
                  </a:lnTo>
                  <a:lnTo>
                    <a:pt x="34" y="137"/>
                  </a:lnTo>
                  <a:lnTo>
                    <a:pt x="35" y="148"/>
                  </a:lnTo>
                  <a:lnTo>
                    <a:pt x="40" y="161"/>
                  </a:lnTo>
                  <a:lnTo>
                    <a:pt x="45" y="173"/>
                  </a:lnTo>
                  <a:lnTo>
                    <a:pt x="54" y="187"/>
                  </a:lnTo>
                  <a:lnTo>
                    <a:pt x="59" y="192"/>
                  </a:lnTo>
                  <a:lnTo>
                    <a:pt x="64" y="198"/>
                  </a:lnTo>
                  <a:lnTo>
                    <a:pt x="71" y="203"/>
                  </a:lnTo>
                  <a:lnTo>
                    <a:pt x="78" y="207"/>
                  </a:lnTo>
                  <a:lnTo>
                    <a:pt x="103" y="231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93" y="229"/>
                  </a:lnTo>
                  <a:lnTo>
                    <a:pt x="71" y="213"/>
                  </a:lnTo>
                  <a:lnTo>
                    <a:pt x="72" y="212"/>
                  </a:lnTo>
                  <a:lnTo>
                    <a:pt x="70" y="210"/>
                  </a:lnTo>
                  <a:lnTo>
                    <a:pt x="60" y="205"/>
                  </a:lnTo>
                  <a:lnTo>
                    <a:pt x="52" y="200"/>
                  </a:lnTo>
                  <a:lnTo>
                    <a:pt x="46" y="194"/>
                  </a:lnTo>
                  <a:lnTo>
                    <a:pt x="40" y="187"/>
                  </a:lnTo>
                  <a:lnTo>
                    <a:pt x="34" y="178"/>
                  </a:lnTo>
                  <a:lnTo>
                    <a:pt x="29" y="169"/>
                  </a:lnTo>
                  <a:lnTo>
                    <a:pt x="25" y="159"/>
                  </a:lnTo>
                  <a:lnTo>
                    <a:pt x="19" y="143"/>
                  </a:lnTo>
                  <a:lnTo>
                    <a:pt x="16" y="131"/>
                  </a:lnTo>
                  <a:lnTo>
                    <a:pt x="16" y="125"/>
                  </a:lnTo>
                  <a:lnTo>
                    <a:pt x="14" y="111"/>
                  </a:lnTo>
                  <a:lnTo>
                    <a:pt x="4" y="72"/>
                  </a:lnTo>
                  <a:lnTo>
                    <a:pt x="1" y="60"/>
                  </a:lnTo>
                  <a:lnTo>
                    <a:pt x="0" y="45"/>
                  </a:lnTo>
                  <a:lnTo>
                    <a:pt x="1" y="35"/>
                  </a:lnTo>
                  <a:lnTo>
                    <a:pt x="4" y="28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9" y="7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3"/>
                  </a:lnTo>
                  <a:lnTo>
                    <a:pt x="42" y="5"/>
                  </a:lnTo>
                  <a:lnTo>
                    <a:pt x="50" y="12"/>
                  </a:lnTo>
                  <a:lnTo>
                    <a:pt x="60" y="25"/>
                  </a:lnTo>
                  <a:lnTo>
                    <a:pt x="70" y="39"/>
                  </a:lnTo>
                  <a:lnTo>
                    <a:pt x="80" y="53"/>
                  </a:lnTo>
                  <a:lnTo>
                    <a:pt x="88" y="67"/>
                  </a:lnTo>
                  <a:lnTo>
                    <a:pt x="96" y="82"/>
                  </a:lnTo>
                  <a:lnTo>
                    <a:pt x="102" y="97"/>
                  </a:lnTo>
                  <a:lnTo>
                    <a:pt x="113" y="126"/>
                  </a:lnTo>
                  <a:lnTo>
                    <a:pt x="118" y="138"/>
                  </a:lnTo>
                  <a:lnTo>
                    <a:pt x="123" y="149"/>
                  </a:lnTo>
                  <a:lnTo>
                    <a:pt x="131" y="157"/>
                  </a:lnTo>
                  <a:lnTo>
                    <a:pt x="137" y="164"/>
                  </a:lnTo>
                  <a:lnTo>
                    <a:pt x="151" y="174"/>
                  </a:lnTo>
                  <a:lnTo>
                    <a:pt x="164" y="18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4" name="Freeform 2565"/>
            <p:cNvSpPr>
              <a:spLocks/>
            </p:cNvSpPr>
            <p:nvPr/>
          </p:nvSpPr>
          <p:spPr bwMode="auto">
            <a:xfrm>
              <a:off x="4184" y="2425"/>
              <a:ext cx="257" cy="486"/>
            </a:xfrm>
            <a:custGeom>
              <a:avLst/>
              <a:gdLst>
                <a:gd name="T0" fmla="*/ 254 w 257"/>
                <a:gd name="T1" fmla="*/ 455 h 486"/>
                <a:gd name="T2" fmla="*/ 257 w 257"/>
                <a:gd name="T3" fmla="*/ 458 h 486"/>
                <a:gd name="T4" fmla="*/ 257 w 257"/>
                <a:gd name="T5" fmla="*/ 468 h 486"/>
                <a:gd name="T6" fmla="*/ 257 w 257"/>
                <a:gd name="T7" fmla="*/ 478 h 486"/>
                <a:gd name="T8" fmla="*/ 254 w 257"/>
                <a:gd name="T9" fmla="*/ 481 h 486"/>
                <a:gd name="T10" fmla="*/ 247 w 257"/>
                <a:gd name="T11" fmla="*/ 483 h 486"/>
                <a:gd name="T12" fmla="*/ 242 w 257"/>
                <a:gd name="T13" fmla="*/ 486 h 486"/>
                <a:gd name="T14" fmla="*/ 232 w 257"/>
                <a:gd name="T15" fmla="*/ 486 h 486"/>
                <a:gd name="T16" fmla="*/ 229 w 257"/>
                <a:gd name="T17" fmla="*/ 483 h 486"/>
                <a:gd name="T18" fmla="*/ 181 w 257"/>
                <a:gd name="T19" fmla="*/ 440 h 486"/>
                <a:gd name="T20" fmla="*/ 135 w 257"/>
                <a:gd name="T21" fmla="*/ 394 h 486"/>
                <a:gd name="T22" fmla="*/ 76 w 257"/>
                <a:gd name="T23" fmla="*/ 343 h 486"/>
                <a:gd name="T24" fmla="*/ 51 w 257"/>
                <a:gd name="T25" fmla="*/ 315 h 486"/>
                <a:gd name="T26" fmla="*/ 30 w 257"/>
                <a:gd name="T27" fmla="*/ 280 h 486"/>
                <a:gd name="T28" fmla="*/ 20 w 257"/>
                <a:gd name="T29" fmla="*/ 264 h 486"/>
                <a:gd name="T30" fmla="*/ 13 w 257"/>
                <a:gd name="T31" fmla="*/ 247 h 486"/>
                <a:gd name="T32" fmla="*/ 23 w 257"/>
                <a:gd name="T33" fmla="*/ 0 h 486"/>
                <a:gd name="T34" fmla="*/ 0 w 257"/>
                <a:gd name="T35" fmla="*/ 27 h 486"/>
                <a:gd name="T36" fmla="*/ 5 w 257"/>
                <a:gd name="T37" fmla="*/ 58 h 486"/>
                <a:gd name="T38" fmla="*/ 35 w 257"/>
                <a:gd name="T39" fmla="*/ 152 h 486"/>
                <a:gd name="T40" fmla="*/ 43 w 257"/>
                <a:gd name="T41" fmla="*/ 168 h 486"/>
                <a:gd name="T42" fmla="*/ 46 w 257"/>
                <a:gd name="T43" fmla="*/ 188 h 486"/>
                <a:gd name="T44" fmla="*/ 48 w 257"/>
                <a:gd name="T45" fmla="*/ 213 h 486"/>
                <a:gd name="T46" fmla="*/ 51 w 257"/>
                <a:gd name="T47" fmla="*/ 226 h 486"/>
                <a:gd name="T48" fmla="*/ 56 w 257"/>
                <a:gd name="T49" fmla="*/ 239 h 486"/>
                <a:gd name="T50" fmla="*/ 63 w 257"/>
                <a:gd name="T51" fmla="*/ 267 h 486"/>
                <a:gd name="T52" fmla="*/ 84 w 257"/>
                <a:gd name="T53" fmla="*/ 292 h 486"/>
                <a:gd name="T54" fmla="*/ 107 w 257"/>
                <a:gd name="T55" fmla="*/ 318 h 486"/>
                <a:gd name="T56" fmla="*/ 160 w 257"/>
                <a:gd name="T57" fmla="*/ 366 h 486"/>
                <a:gd name="T58" fmla="*/ 211 w 257"/>
                <a:gd name="T59" fmla="*/ 410 h 486"/>
                <a:gd name="T60" fmla="*/ 254 w 257"/>
                <a:gd name="T61" fmla="*/ 455 h 4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7" h="486">
                  <a:moveTo>
                    <a:pt x="254" y="455"/>
                  </a:moveTo>
                  <a:lnTo>
                    <a:pt x="257" y="458"/>
                  </a:lnTo>
                  <a:lnTo>
                    <a:pt x="257" y="468"/>
                  </a:lnTo>
                  <a:lnTo>
                    <a:pt x="257" y="478"/>
                  </a:lnTo>
                  <a:lnTo>
                    <a:pt x="254" y="481"/>
                  </a:lnTo>
                  <a:lnTo>
                    <a:pt x="247" y="483"/>
                  </a:lnTo>
                  <a:lnTo>
                    <a:pt x="242" y="486"/>
                  </a:lnTo>
                  <a:lnTo>
                    <a:pt x="232" y="486"/>
                  </a:lnTo>
                  <a:lnTo>
                    <a:pt x="229" y="483"/>
                  </a:lnTo>
                  <a:lnTo>
                    <a:pt x="181" y="440"/>
                  </a:lnTo>
                  <a:lnTo>
                    <a:pt x="135" y="394"/>
                  </a:lnTo>
                  <a:lnTo>
                    <a:pt x="76" y="343"/>
                  </a:lnTo>
                  <a:lnTo>
                    <a:pt x="51" y="315"/>
                  </a:lnTo>
                  <a:lnTo>
                    <a:pt x="30" y="280"/>
                  </a:lnTo>
                  <a:lnTo>
                    <a:pt x="20" y="264"/>
                  </a:lnTo>
                  <a:lnTo>
                    <a:pt x="13" y="247"/>
                  </a:lnTo>
                  <a:lnTo>
                    <a:pt x="23" y="0"/>
                  </a:lnTo>
                  <a:lnTo>
                    <a:pt x="0" y="27"/>
                  </a:lnTo>
                  <a:lnTo>
                    <a:pt x="5" y="58"/>
                  </a:lnTo>
                  <a:lnTo>
                    <a:pt x="35" y="152"/>
                  </a:lnTo>
                  <a:lnTo>
                    <a:pt x="43" y="168"/>
                  </a:lnTo>
                  <a:lnTo>
                    <a:pt x="46" y="188"/>
                  </a:lnTo>
                  <a:lnTo>
                    <a:pt x="48" y="213"/>
                  </a:lnTo>
                  <a:lnTo>
                    <a:pt x="51" y="226"/>
                  </a:lnTo>
                  <a:lnTo>
                    <a:pt x="56" y="239"/>
                  </a:lnTo>
                  <a:lnTo>
                    <a:pt x="63" y="267"/>
                  </a:lnTo>
                  <a:lnTo>
                    <a:pt x="84" y="292"/>
                  </a:lnTo>
                  <a:lnTo>
                    <a:pt x="107" y="318"/>
                  </a:lnTo>
                  <a:lnTo>
                    <a:pt x="160" y="366"/>
                  </a:lnTo>
                  <a:lnTo>
                    <a:pt x="211" y="410"/>
                  </a:lnTo>
                  <a:lnTo>
                    <a:pt x="254" y="45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5" name="Freeform 2566"/>
            <p:cNvSpPr>
              <a:spLocks/>
            </p:cNvSpPr>
            <p:nvPr/>
          </p:nvSpPr>
          <p:spPr bwMode="auto">
            <a:xfrm>
              <a:off x="4204" y="2412"/>
              <a:ext cx="308" cy="471"/>
            </a:xfrm>
            <a:custGeom>
              <a:avLst/>
              <a:gdLst>
                <a:gd name="T0" fmla="*/ 300 w 121"/>
                <a:gd name="T1" fmla="*/ 440 h 185"/>
                <a:gd name="T2" fmla="*/ 303 w 121"/>
                <a:gd name="T3" fmla="*/ 443 h 185"/>
                <a:gd name="T4" fmla="*/ 308 w 121"/>
                <a:gd name="T5" fmla="*/ 448 h 185"/>
                <a:gd name="T6" fmla="*/ 303 w 121"/>
                <a:gd name="T7" fmla="*/ 461 h 185"/>
                <a:gd name="T8" fmla="*/ 300 w 121"/>
                <a:gd name="T9" fmla="*/ 466 h 185"/>
                <a:gd name="T10" fmla="*/ 298 w 121"/>
                <a:gd name="T11" fmla="*/ 468 h 185"/>
                <a:gd name="T12" fmla="*/ 290 w 121"/>
                <a:gd name="T13" fmla="*/ 471 h 185"/>
                <a:gd name="T14" fmla="*/ 283 w 121"/>
                <a:gd name="T15" fmla="*/ 471 h 185"/>
                <a:gd name="T16" fmla="*/ 277 w 121"/>
                <a:gd name="T17" fmla="*/ 471 h 185"/>
                <a:gd name="T18" fmla="*/ 275 w 121"/>
                <a:gd name="T19" fmla="*/ 468 h 185"/>
                <a:gd name="T20" fmla="*/ 262 w 121"/>
                <a:gd name="T21" fmla="*/ 458 h 185"/>
                <a:gd name="T22" fmla="*/ 224 w 121"/>
                <a:gd name="T23" fmla="*/ 433 h 185"/>
                <a:gd name="T24" fmla="*/ 204 w 121"/>
                <a:gd name="T25" fmla="*/ 415 h 185"/>
                <a:gd name="T26" fmla="*/ 173 w 121"/>
                <a:gd name="T27" fmla="*/ 392 h 185"/>
                <a:gd name="T28" fmla="*/ 148 w 121"/>
                <a:gd name="T29" fmla="*/ 364 h 185"/>
                <a:gd name="T30" fmla="*/ 122 w 121"/>
                <a:gd name="T31" fmla="*/ 336 h 185"/>
                <a:gd name="T32" fmla="*/ 94 w 121"/>
                <a:gd name="T33" fmla="*/ 260 h 185"/>
                <a:gd name="T34" fmla="*/ 74 w 121"/>
                <a:gd name="T35" fmla="*/ 206 h 185"/>
                <a:gd name="T36" fmla="*/ 53 w 121"/>
                <a:gd name="T37" fmla="*/ 168 h 185"/>
                <a:gd name="T38" fmla="*/ 43 w 121"/>
                <a:gd name="T39" fmla="*/ 153 h 185"/>
                <a:gd name="T40" fmla="*/ 28 w 121"/>
                <a:gd name="T41" fmla="*/ 117 h 185"/>
                <a:gd name="T42" fmla="*/ 15 w 121"/>
                <a:gd name="T43" fmla="*/ 81 h 185"/>
                <a:gd name="T44" fmla="*/ 5 w 121"/>
                <a:gd name="T45" fmla="*/ 48 h 185"/>
                <a:gd name="T46" fmla="*/ 0 w 121"/>
                <a:gd name="T47" fmla="*/ 10 h 185"/>
                <a:gd name="T48" fmla="*/ 0 w 121"/>
                <a:gd name="T49" fmla="*/ 0 h 185"/>
                <a:gd name="T50" fmla="*/ 3 w 121"/>
                <a:gd name="T51" fmla="*/ 0 h 185"/>
                <a:gd name="T52" fmla="*/ 13 w 121"/>
                <a:gd name="T53" fmla="*/ 13 h 185"/>
                <a:gd name="T54" fmla="*/ 28 w 121"/>
                <a:gd name="T55" fmla="*/ 41 h 185"/>
                <a:gd name="T56" fmla="*/ 53 w 121"/>
                <a:gd name="T57" fmla="*/ 89 h 185"/>
                <a:gd name="T58" fmla="*/ 69 w 121"/>
                <a:gd name="T59" fmla="*/ 122 h 185"/>
                <a:gd name="T60" fmla="*/ 79 w 121"/>
                <a:gd name="T61" fmla="*/ 140 h 185"/>
                <a:gd name="T62" fmla="*/ 109 w 121"/>
                <a:gd name="T63" fmla="*/ 193 h 185"/>
                <a:gd name="T64" fmla="*/ 117 w 121"/>
                <a:gd name="T65" fmla="*/ 206 h 185"/>
                <a:gd name="T66" fmla="*/ 122 w 121"/>
                <a:gd name="T67" fmla="*/ 221 h 185"/>
                <a:gd name="T68" fmla="*/ 132 w 121"/>
                <a:gd name="T69" fmla="*/ 252 h 185"/>
                <a:gd name="T70" fmla="*/ 143 w 121"/>
                <a:gd name="T71" fmla="*/ 288 h 185"/>
                <a:gd name="T72" fmla="*/ 148 w 121"/>
                <a:gd name="T73" fmla="*/ 300 h 185"/>
                <a:gd name="T74" fmla="*/ 158 w 121"/>
                <a:gd name="T75" fmla="*/ 313 h 185"/>
                <a:gd name="T76" fmla="*/ 178 w 121"/>
                <a:gd name="T77" fmla="*/ 339 h 185"/>
                <a:gd name="T78" fmla="*/ 204 w 121"/>
                <a:gd name="T79" fmla="*/ 364 h 185"/>
                <a:gd name="T80" fmla="*/ 249 w 121"/>
                <a:gd name="T81" fmla="*/ 402 h 185"/>
                <a:gd name="T82" fmla="*/ 288 w 121"/>
                <a:gd name="T83" fmla="*/ 428 h 185"/>
                <a:gd name="T84" fmla="*/ 300 w 121"/>
                <a:gd name="T85" fmla="*/ 440 h 1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85">
                  <a:moveTo>
                    <a:pt x="118" y="173"/>
                  </a:moveTo>
                  <a:lnTo>
                    <a:pt x="119" y="174"/>
                  </a:lnTo>
                  <a:lnTo>
                    <a:pt x="121" y="176"/>
                  </a:lnTo>
                  <a:lnTo>
                    <a:pt x="119" y="181"/>
                  </a:lnTo>
                  <a:lnTo>
                    <a:pt x="118" y="183"/>
                  </a:lnTo>
                  <a:lnTo>
                    <a:pt x="117" y="184"/>
                  </a:lnTo>
                  <a:lnTo>
                    <a:pt x="114" y="185"/>
                  </a:lnTo>
                  <a:lnTo>
                    <a:pt x="111" y="185"/>
                  </a:lnTo>
                  <a:lnTo>
                    <a:pt x="109" y="185"/>
                  </a:lnTo>
                  <a:lnTo>
                    <a:pt x="108" y="184"/>
                  </a:lnTo>
                  <a:lnTo>
                    <a:pt x="103" y="180"/>
                  </a:lnTo>
                  <a:lnTo>
                    <a:pt x="88" y="170"/>
                  </a:lnTo>
                  <a:lnTo>
                    <a:pt x="80" y="163"/>
                  </a:lnTo>
                  <a:lnTo>
                    <a:pt x="68" y="154"/>
                  </a:lnTo>
                  <a:lnTo>
                    <a:pt x="58" y="143"/>
                  </a:lnTo>
                  <a:lnTo>
                    <a:pt x="48" y="132"/>
                  </a:lnTo>
                  <a:lnTo>
                    <a:pt x="37" y="102"/>
                  </a:lnTo>
                  <a:lnTo>
                    <a:pt x="29" y="81"/>
                  </a:lnTo>
                  <a:lnTo>
                    <a:pt x="21" y="66"/>
                  </a:lnTo>
                  <a:lnTo>
                    <a:pt x="17" y="60"/>
                  </a:lnTo>
                  <a:lnTo>
                    <a:pt x="11" y="46"/>
                  </a:lnTo>
                  <a:lnTo>
                    <a:pt x="6" y="32"/>
                  </a:lnTo>
                  <a:lnTo>
                    <a:pt x="2" y="19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5"/>
                  </a:lnTo>
                  <a:lnTo>
                    <a:pt x="11" y="16"/>
                  </a:lnTo>
                  <a:lnTo>
                    <a:pt x="21" y="35"/>
                  </a:lnTo>
                  <a:lnTo>
                    <a:pt x="27" y="48"/>
                  </a:lnTo>
                  <a:lnTo>
                    <a:pt x="31" y="55"/>
                  </a:lnTo>
                  <a:lnTo>
                    <a:pt x="43" y="76"/>
                  </a:lnTo>
                  <a:lnTo>
                    <a:pt x="46" y="81"/>
                  </a:lnTo>
                  <a:lnTo>
                    <a:pt x="48" y="87"/>
                  </a:lnTo>
                  <a:lnTo>
                    <a:pt x="52" y="99"/>
                  </a:lnTo>
                  <a:lnTo>
                    <a:pt x="56" y="113"/>
                  </a:lnTo>
                  <a:lnTo>
                    <a:pt x="58" y="118"/>
                  </a:lnTo>
                  <a:lnTo>
                    <a:pt x="62" y="123"/>
                  </a:lnTo>
                  <a:lnTo>
                    <a:pt x="70" y="133"/>
                  </a:lnTo>
                  <a:lnTo>
                    <a:pt x="80" y="143"/>
                  </a:lnTo>
                  <a:lnTo>
                    <a:pt x="98" y="158"/>
                  </a:lnTo>
                  <a:lnTo>
                    <a:pt x="113" y="168"/>
                  </a:lnTo>
                  <a:lnTo>
                    <a:pt x="118" y="17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083" name="Group 2567"/>
          <p:cNvGrpSpPr>
            <a:grpSpLocks/>
          </p:cNvGrpSpPr>
          <p:nvPr/>
        </p:nvGrpSpPr>
        <p:grpSpPr bwMode="auto">
          <a:xfrm rot="1327882" flipH="1">
            <a:off x="4229100" y="4657725"/>
            <a:ext cx="1223963" cy="1779588"/>
            <a:chOff x="1601" y="2404"/>
            <a:chExt cx="179" cy="260"/>
          </a:xfrm>
        </p:grpSpPr>
        <p:sp>
          <p:nvSpPr>
            <p:cNvPr id="3084" name="Freeform 2568"/>
            <p:cNvSpPr>
              <a:spLocks/>
            </p:cNvSpPr>
            <p:nvPr/>
          </p:nvSpPr>
          <p:spPr bwMode="auto">
            <a:xfrm>
              <a:off x="1627" y="2404"/>
              <a:ext cx="50" cy="19"/>
            </a:xfrm>
            <a:custGeom>
              <a:avLst/>
              <a:gdLst>
                <a:gd name="T0" fmla="*/ 1 w 50"/>
                <a:gd name="T1" fmla="*/ 19 h 19"/>
                <a:gd name="T2" fmla="*/ 0 w 50"/>
                <a:gd name="T3" fmla="*/ 19 h 19"/>
                <a:gd name="T4" fmla="*/ 1 w 50"/>
                <a:gd name="T5" fmla="*/ 19 h 19"/>
                <a:gd name="T6" fmla="*/ 1 w 50"/>
                <a:gd name="T7" fmla="*/ 18 h 19"/>
                <a:gd name="T8" fmla="*/ 6 w 50"/>
                <a:gd name="T9" fmla="*/ 15 h 19"/>
                <a:gd name="T10" fmla="*/ 17 w 50"/>
                <a:gd name="T11" fmla="*/ 9 h 19"/>
                <a:gd name="T12" fmla="*/ 30 w 50"/>
                <a:gd name="T13" fmla="*/ 5 h 19"/>
                <a:gd name="T14" fmla="*/ 35 w 50"/>
                <a:gd name="T15" fmla="*/ 3 h 19"/>
                <a:gd name="T16" fmla="*/ 45 w 50"/>
                <a:gd name="T17" fmla="*/ 0 h 19"/>
                <a:gd name="T18" fmla="*/ 50 w 50"/>
                <a:gd name="T19" fmla="*/ 0 h 19"/>
                <a:gd name="T20" fmla="*/ 45 w 50"/>
                <a:gd name="T21" fmla="*/ 2 h 19"/>
                <a:gd name="T22" fmla="*/ 35 w 50"/>
                <a:gd name="T23" fmla="*/ 4 h 19"/>
                <a:gd name="T24" fmla="*/ 30 w 50"/>
                <a:gd name="T25" fmla="*/ 5 h 19"/>
                <a:gd name="T26" fmla="*/ 17 w 50"/>
                <a:gd name="T27" fmla="*/ 10 h 19"/>
                <a:gd name="T28" fmla="*/ 6 w 50"/>
                <a:gd name="T29" fmla="*/ 15 h 19"/>
                <a:gd name="T30" fmla="*/ 1 w 50"/>
                <a:gd name="T31" fmla="*/ 19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19">
                  <a:moveTo>
                    <a:pt x="1" y="19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6" y="15"/>
                  </a:lnTo>
                  <a:lnTo>
                    <a:pt x="17" y="9"/>
                  </a:lnTo>
                  <a:lnTo>
                    <a:pt x="30" y="5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45" y="2"/>
                  </a:lnTo>
                  <a:lnTo>
                    <a:pt x="35" y="4"/>
                  </a:lnTo>
                  <a:lnTo>
                    <a:pt x="30" y="5"/>
                  </a:lnTo>
                  <a:lnTo>
                    <a:pt x="17" y="10"/>
                  </a:lnTo>
                  <a:lnTo>
                    <a:pt x="6" y="15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5" name="Freeform 2569"/>
            <p:cNvSpPr>
              <a:spLocks/>
            </p:cNvSpPr>
            <p:nvPr/>
          </p:nvSpPr>
          <p:spPr bwMode="auto">
            <a:xfrm>
              <a:off x="1694" y="2406"/>
              <a:ext cx="56" cy="15"/>
            </a:xfrm>
            <a:custGeom>
              <a:avLst/>
              <a:gdLst>
                <a:gd name="T0" fmla="*/ 1 w 56"/>
                <a:gd name="T1" fmla="*/ 0 h 15"/>
                <a:gd name="T2" fmla="*/ 0 w 56"/>
                <a:gd name="T3" fmla="*/ 0 h 15"/>
                <a:gd name="T4" fmla="*/ 1 w 56"/>
                <a:gd name="T5" fmla="*/ 0 h 15"/>
                <a:gd name="T6" fmla="*/ 9 w 56"/>
                <a:gd name="T7" fmla="*/ 0 h 15"/>
                <a:gd name="T8" fmla="*/ 23 w 56"/>
                <a:gd name="T9" fmla="*/ 3 h 15"/>
                <a:gd name="T10" fmla="*/ 41 w 56"/>
                <a:gd name="T11" fmla="*/ 8 h 15"/>
                <a:gd name="T12" fmla="*/ 52 w 56"/>
                <a:gd name="T13" fmla="*/ 12 h 15"/>
                <a:gd name="T14" fmla="*/ 56 w 56"/>
                <a:gd name="T15" fmla="*/ 15 h 15"/>
                <a:gd name="T16" fmla="*/ 51 w 56"/>
                <a:gd name="T17" fmla="*/ 13 h 15"/>
                <a:gd name="T18" fmla="*/ 41 w 56"/>
                <a:gd name="T19" fmla="*/ 8 h 15"/>
                <a:gd name="T20" fmla="*/ 21 w 56"/>
                <a:gd name="T21" fmla="*/ 3 h 15"/>
                <a:gd name="T22" fmla="*/ 9 w 56"/>
                <a:gd name="T23" fmla="*/ 1 h 15"/>
                <a:gd name="T24" fmla="*/ 1 w 56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5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9" y="0"/>
                  </a:lnTo>
                  <a:lnTo>
                    <a:pt x="23" y="3"/>
                  </a:lnTo>
                  <a:lnTo>
                    <a:pt x="41" y="8"/>
                  </a:lnTo>
                  <a:lnTo>
                    <a:pt x="52" y="12"/>
                  </a:lnTo>
                  <a:lnTo>
                    <a:pt x="56" y="15"/>
                  </a:lnTo>
                  <a:lnTo>
                    <a:pt x="51" y="13"/>
                  </a:lnTo>
                  <a:lnTo>
                    <a:pt x="41" y="8"/>
                  </a:lnTo>
                  <a:lnTo>
                    <a:pt x="21" y="3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6" name="Freeform 2570"/>
            <p:cNvSpPr>
              <a:spLocks/>
            </p:cNvSpPr>
            <p:nvPr/>
          </p:nvSpPr>
          <p:spPr bwMode="auto">
            <a:xfrm>
              <a:off x="1615" y="2413"/>
              <a:ext cx="144" cy="29"/>
            </a:xfrm>
            <a:custGeom>
              <a:avLst/>
              <a:gdLst>
                <a:gd name="T0" fmla="*/ 3 w 144"/>
                <a:gd name="T1" fmla="*/ 27 h 29"/>
                <a:gd name="T2" fmla="*/ 2 w 144"/>
                <a:gd name="T3" fmla="*/ 27 h 29"/>
                <a:gd name="T4" fmla="*/ 0 w 144"/>
                <a:gd name="T5" fmla="*/ 29 h 29"/>
                <a:gd name="T6" fmla="*/ 2 w 144"/>
                <a:gd name="T7" fmla="*/ 27 h 29"/>
                <a:gd name="T8" fmla="*/ 2 w 144"/>
                <a:gd name="T9" fmla="*/ 26 h 29"/>
                <a:gd name="T10" fmla="*/ 5 w 144"/>
                <a:gd name="T11" fmla="*/ 26 h 29"/>
                <a:gd name="T12" fmla="*/ 7 w 144"/>
                <a:gd name="T13" fmla="*/ 24 h 29"/>
                <a:gd name="T14" fmla="*/ 17 w 144"/>
                <a:gd name="T15" fmla="*/ 16 h 29"/>
                <a:gd name="T16" fmla="*/ 24 w 144"/>
                <a:gd name="T17" fmla="*/ 11 h 29"/>
                <a:gd name="T18" fmla="*/ 32 w 144"/>
                <a:gd name="T19" fmla="*/ 8 h 29"/>
                <a:gd name="T20" fmla="*/ 42 w 144"/>
                <a:gd name="T21" fmla="*/ 4 h 29"/>
                <a:gd name="T22" fmla="*/ 52 w 144"/>
                <a:gd name="T23" fmla="*/ 3 h 29"/>
                <a:gd name="T24" fmla="*/ 62 w 144"/>
                <a:gd name="T25" fmla="*/ 1 h 29"/>
                <a:gd name="T26" fmla="*/ 72 w 144"/>
                <a:gd name="T27" fmla="*/ 0 h 29"/>
                <a:gd name="T28" fmla="*/ 88 w 144"/>
                <a:gd name="T29" fmla="*/ 1 h 29"/>
                <a:gd name="T30" fmla="*/ 100 w 144"/>
                <a:gd name="T31" fmla="*/ 4 h 29"/>
                <a:gd name="T32" fmla="*/ 105 w 144"/>
                <a:gd name="T33" fmla="*/ 5 h 29"/>
                <a:gd name="T34" fmla="*/ 115 w 144"/>
                <a:gd name="T35" fmla="*/ 9 h 29"/>
                <a:gd name="T36" fmla="*/ 133 w 144"/>
                <a:gd name="T37" fmla="*/ 15 h 29"/>
                <a:gd name="T38" fmla="*/ 144 w 144"/>
                <a:gd name="T39" fmla="*/ 20 h 29"/>
                <a:gd name="T40" fmla="*/ 133 w 144"/>
                <a:gd name="T41" fmla="*/ 15 h 29"/>
                <a:gd name="T42" fmla="*/ 119 w 144"/>
                <a:gd name="T43" fmla="*/ 10 h 29"/>
                <a:gd name="T44" fmla="*/ 103 w 144"/>
                <a:gd name="T45" fmla="*/ 5 h 29"/>
                <a:gd name="T46" fmla="*/ 99 w 144"/>
                <a:gd name="T47" fmla="*/ 4 h 29"/>
                <a:gd name="T48" fmla="*/ 87 w 144"/>
                <a:gd name="T49" fmla="*/ 1 h 29"/>
                <a:gd name="T50" fmla="*/ 70 w 144"/>
                <a:gd name="T51" fmla="*/ 1 h 29"/>
                <a:gd name="T52" fmla="*/ 60 w 144"/>
                <a:gd name="T53" fmla="*/ 1 h 29"/>
                <a:gd name="T54" fmla="*/ 51 w 144"/>
                <a:gd name="T55" fmla="*/ 3 h 29"/>
                <a:gd name="T56" fmla="*/ 41 w 144"/>
                <a:gd name="T57" fmla="*/ 5 h 29"/>
                <a:gd name="T58" fmla="*/ 32 w 144"/>
                <a:gd name="T59" fmla="*/ 9 h 29"/>
                <a:gd name="T60" fmla="*/ 24 w 144"/>
                <a:gd name="T61" fmla="*/ 13 h 29"/>
                <a:gd name="T62" fmla="*/ 17 w 144"/>
                <a:gd name="T63" fmla="*/ 18 h 29"/>
                <a:gd name="T64" fmla="*/ 7 w 144"/>
                <a:gd name="T65" fmla="*/ 25 h 29"/>
                <a:gd name="T66" fmla="*/ 5 w 144"/>
                <a:gd name="T67" fmla="*/ 26 h 29"/>
                <a:gd name="T68" fmla="*/ 3 w 144"/>
                <a:gd name="T69" fmla="*/ 2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4" h="29">
                  <a:moveTo>
                    <a:pt x="3" y="27"/>
                  </a:moveTo>
                  <a:lnTo>
                    <a:pt x="2" y="27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7" y="24"/>
                  </a:lnTo>
                  <a:lnTo>
                    <a:pt x="17" y="16"/>
                  </a:lnTo>
                  <a:lnTo>
                    <a:pt x="24" y="11"/>
                  </a:lnTo>
                  <a:lnTo>
                    <a:pt x="32" y="8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88" y="1"/>
                  </a:lnTo>
                  <a:lnTo>
                    <a:pt x="100" y="4"/>
                  </a:lnTo>
                  <a:lnTo>
                    <a:pt x="105" y="5"/>
                  </a:lnTo>
                  <a:lnTo>
                    <a:pt x="115" y="9"/>
                  </a:lnTo>
                  <a:lnTo>
                    <a:pt x="133" y="15"/>
                  </a:lnTo>
                  <a:lnTo>
                    <a:pt x="144" y="20"/>
                  </a:lnTo>
                  <a:lnTo>
                    <a:pt x="133" y="15"/>
                  </a:lnTo>
                  <a:lnTo>
                    <a:pt x="119" y="10"/>
                  </a:lnTo>
                  <a:lnTo>
                    <a:pt x="103" y="5"/>
                  </a:lnTo>
                  <a:lnTo>
                    <a:pt x="99" y="4"/>
                  </a:lnTo>
                  <a:lnTo>
                    <a:pt x="87" y="1"/>
                  </a:lnTo>
                  <a:lnTo>
                    <a:pt x="70" y="1"/>
                  </a:lnTo>
                  <a:lnTo>
                    <a:pt x="60" y="1"/>
                  </a:lnTo>
                  <a:lnTo>
                    <a:pt x="51" y="3"/>
                  </a:lnTo>
                  <a:lnTo>
                    <a:pt x="41" y="5"/>
                  </a:lnTo>
                  <a:lnTo>
                    <a:pt x="32" y="9"/>
                  </a:lnTo>
                  <a:lnTo>
                    <a:pt x="24" y="13"/>
                  </a:lnTo>
                  <a:lnTo>
                    <a:pt x="17" y="18"/>
                  </a:lnTo>
                  <a:lnTo>
                    <a:pt x="7" y="25"/>
                  </a:lnTo>
                  <a:lnTo>
                    <a:pt x="5" y="26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7" name="Freeform 2571"/>
            <p:cNvSpPr>
              <a:spLocks/>
            </p:cNvSpPr>
            <p:nvPr/>
          </p:nvSpPr>
          <p:spPr bwMode="auto">
            <a:xfrm>
              <a:off x="1613" y="2422"/>
              <a:ext cx="156" cy="28"/>
            </a:xfrm>
            <a:custGeom>
              <a:avLst/>
              <a:gdLst>
                <a:gd name="T0" fmla="*/ 4 w 156"/>
                <a:gd name="T1" fmla="*/ 25 h 28"/>
                <a:gd name="T2" fmla="*/ 4 w 156"/>
                <a:gd name="T3" fmla="*/ 26 h 28"/>
                <a:gd name="T4" fmla="*/ 0 w 156"/>
                <a:gd name="T5" fmla="*/ 26 h 28"/>
                <a:gd name="T6" fmla="*/ 3 w 156"/>
                <a:gd name="T7" fmla="*/ 25 h 28"/>
                <a:gd name="T8" fmla="*/ 4 w 156"/>
                <a:gd name="T9" fmla="*/ 25 h 28"/>
                <a:gd name="T10" fmla="*/ 5 w 156"/>
                <a:gd name="T11" fmla="*/ 25 h 28"/>
                <a:gd name="T12" fmla="*/ 9 w 156"/>
                <a:gd name="T13" fmla="*/ 22 h 28"/>
                <a:gd name="T14" fmla="*/ 21 w 156"/>
                <a:gd name="T15" fmla="*/ 16 h 28"/>
                <a:gd name="T16" fmla="*/ 39 w 156"/>
                <a:gd name="T17" fmla="*/ 9 h 28"/>
                <a:gd name="T18" fmla="*/ 49 w 156"/>
                <a:gd name="T19" fmla="*/ 5 h 28"/>
                <a:gd name="T20" fmla="*/ 59 w 156"/>
                <a:gd name="T21" fmla="*/ 1 h 28"/>
                <a:gd name="T22" fmla="*/ 70 w 156"/>
                <a:gd name="T23" fmla="*/ 0 h 28"/>
                <a:gd name="T24" fmla="*/ 80 w 156"/>
                <a:gd name="T25" fmla="*/ 0 h 28"/>
                <a:gd name="T26" fmla="*/ 90 w 156"/>
                <a:gd name="T27" fmla="*/ 1 h 28"/>
                <a:gd name="T28" fmla="*/ 99 w 156"/>
                <a:gd name="T29" fmla="*/ 2 h 28"/>
                <a:gd name="T30" fmla="*/ 111 w 156"/>
                <a:gd name="T31" fmla="*/ 6 h 28"/>
                <a:gd name="T32" fmla="*/ 116 w 156"/>
                <a:gd name="T33" fmla="*/ 9 h 28"/>
                <a:gd name="T34" fmla="*/ 126 w 156"/>
                <a:gd name="T35" fmla="*/ 12 h 28"/>
                <a:gd name="T36" fmla="*/ 146 w 156"/>
                <a:gd name="T37" fmla="*/ 21 h 28"/>
                <a:gd name="T38" fmla="*/ 156 w 156"/>
                <a:gd name="T39" fmla="*/ 28 h 28"/>
                <a:gd name="T40" fmla="*/ 145 w 156"/>
                <a:gd name="T41" fmla="*/ 21 h 28"/>
                <a:gd name="T42" fmla="*/ 141 w 156"/>
                <a:gd name="T43" fmla="*/ 20 h 28"/>
                <a:gd name="T44" fmla="*/ 130 w 156"/>
                <a:gd name="T45" fmla="*/ 15 h 28"/>
                <a:gd name="T46" fmla="*/ 113 w 156"/>
                <a:gd name="T47" fmla="*/ 9 h 28"/>
                <a:gd name="T48" fmla="*/ 110 w 156"/>
                <a:gd name="T49" fmla="*/ 6 h 28"/>
                <a:gd name="T50" fmla="*/ 97 w 156"/>
                <a:gd name="T51" fmla="*/ 2 h 28"/>
                <a:gd name="T52" fmla="*/ 89 w 156"/>
                <a:gd name="T53" fmla="*/ 1 h 28"/>
                <a:gd name="T54" fmla="*/ 79 w 156"/>
                <a:gd name="T55" fmla="*/ 1 h 28"/>
                <a:gd name="T56" fmla="*/ 69 w 156"/>
                <a:gd name="T57" fmla="*/ 1 h 28"/>
                <a:gd name="T58" fmla="*/ 58 w 156"/>
                <a:gd name="T59" fmla="*/ 2 h 28"/>
                <a:gd name="T60" fmla="*/ 48 w 156"/>
                <a:gd name="T61" fmla="*/ 6 h 28"/>
                <a:gd name="T62" fmla="*/ 39 w 156"/>
                <a:gd name="T63" fmla="*/ 10 h 28"/>
                <a:gd name="T64" fmla="*/ 21 w 156"/>
                <a:gd name="T65" fmla="*/ 17 h 28"/>
                <a:gd name="T66" fmla="*/ 9 w 156"/>
                <a:gd name="T67" fmla="*/ 23 h 28"/>
                <a:gd name="T68" fmla="*/ 7 w 156"/>
                <a:gd name="T69" fmla="*/ 25 h 28"/>
                <a:gd name="T70" fmla="*/ 4 w 156"/>
                <a:gd name="T71" fmla="*/ 25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6" h="28">
                  <a:moveTo>
                    <a:pt x="4" y="25"/>
                  </a:moveTo>
                  <a:lnTo>
                    <a:pt x="4" y="26"/>
                  </a:lnTo>
                  <a:lnTo>
                    <a:pt x="0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21" y="16"/>
                  </a:lnTo>
                  <a:lnTo>
                    <a:pt x="39" y="9"/>
                  </a:lnTo>
                  <a:lnTo>
                    <a:pt x="49" y="5"/>
                  </a:lnTo>
                  <a:lnTo>
                    <a:pt x="59" y="1"/>
                  </a:lnTo>
                  <a:lnTo>
                    <a:pt x="70" y="0"/>
                  </a:lnTo>
                  <a:lnTo>
                    <a:pt x="80" y="0"/>
                  </a:lnTo>
                  <a:lnTo>
                    <a:pt x="90" y="1"/>
                  </a:lnTo>
                  <a:lnTo>
                    <a:pt x="99" y="2"/>
                  </a:lnTo>
                  <a:lnTo>
                    <a:pt x="111" y="6"/>
                  </a:lnTo>
                  <a:lnTo>
                    <a:pt x="116" y="9"/>
                  </a:lnTo>
                  <a:lnTo>
                    <a:pt x="126" y="12"/>
                  </a:lnTo>
                  <a:lnTo>
                    <a:pt x="146" y="21"/>
                  </a:lnTo>
                  <a:lnTo>
                    <a:pt x="156" y="28"/>
                  </a:lnTo>
                  <a:lnTo>
                    <a:pt x="145" y="21"/>
                  </a:lnTo>
                  <a:lnTo>
                    <a:pt x="141" y="20"/>
                  </a:lnTo>
                  <a:lnTo>
                    <a:pt x="130" y="15"/>
                  </a:lnTo>
                  <a:lnTo>
                    <a:pt x="113" y="9"/>
                  </a:lnTo>
                  <a:lnTo>
                    <a:pt x="110" y="6"/>
                  </a:lnTo>
                  <a:lnTo>
                    <a:pt x="97" y="2"/>
                  </a:lnTo>
                  <a:lnTo>
                    <a:pt x="89" y="1"/>
                  </a:lnTo>
                  <a:lnTo>
                    <a:pt x="79" y="1"/>
                  </a:lnTo>
                  <a:lnTo>
                    <a:pt x="69" y="1"/>
                  </a:lnTo>
                  <a:lnTo>
                    <a:pt x="58" y="2"/>
                  </a:lnTo>
                  <a:lnTo>
                    <a:pt x="48" y="6"/>
                  </a:lnTo>
                  <a:lnTo>
                    <a:pt x="39" y="10"/>
                  </a:lnTo>
                  <a:lnTo>
                    <a:pt x="21" y="17"/>
                  </a:lnTo>
                  <a:lnTo>
                    <a:pt x="9" y="23"/>
                  </a:lnTo>
                  <a:lnTo>
                    <a:pt x="7" y="25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8" name="Freeform 2572"/>
            <p:cNvSpPr>
              <a:spLocks/>
            </p:cNvSpPr>
            <p:nvPr/>
          </p:nvSpPr>
          <p:spPr bwMode="auto">
            <a:xfrm>
              <a:off x="1606" y="2434"/>
              <a:ext cx="58" cy="29"/>
            </a:xfrm>
            <a:custGeom>
              <a:avLst/>
              <a:gdLst>
                <a:gd name="T0" fmla="*/ 2 w 58"/>
                <a:gd name="T1" fmla="*/ 28 h 29"/>
                <a:gd name="T2" fmla="*/ 0 w 58"/>
                <a:gd name="T3" fmla="*/ 29 h 29"/>
                <a:gd name="T4" fmla="*/ 1 w 58"/>
                <a:gd name="T5" fmla="*/ 28 h 29"/>
                <a:gd name="T6" fmla="*/ 2 w 58"/>
                <a:gd name="T7" fmla="*/ 28 h 29"/>
                <a:gd name="T8" fmla="*/ 9 w 58"/>
                <a:gd name="T9" fmla="*/ 24 h 29"/>
                <a:gd name="T10" fmla="*/ 21 w 58"/>
                <a:gd name="T11" fmla="*/ 15 h 29"/>
                <a:gd name="T12" fmla="*/ 30 w 58"/>
                <a:gd name="T13" fmla="*/ 13 h 29"/>
                <a:gd name="T14" fmla="*/ 36 w 58"/>
                <a:gd name="T15" fmla="*/ 9 h 29"/>
                <a:gd name="T16" fmla="*/ 41 w 58"/>
                <a:gd name="T17" fmla="*/ 4 h 29"/>
                <a:gd name="T18" fmla="*/ 45 w 58"/>
                <a:gd name="T19" fmla="*/ 1 h 29"/>
                <a:gd name="T20" fmla="*/ 48 w 58"/>
                <a:gd name="T21" fmla="*/ 0 h 29"/>
                <a:gd name="T22" fmla="*/ 53 w 58"/>
                <a:gd name="T23" fmla="*/ 0 h 29"/>
                <a:gd name="T24" fmla="*/ 58 w 58"/>
                <a:gd name="T25" fmla="*/ 0 h 29"/>
                <a:gd name="T26" fmla="*/ 53 w 58"/>
                <a:gd name="T27" fmla="*/ 0 h 29"/>
                <a:gd name="T28" fmla="*/ 51 w 58"/>
                <a:gd name="T29" fmla="*/ 0 h 29"/>
                <a:gd name="T30" fmla="*/ 47 w 58"/>
                <a:gd name="T31" fmla="*/ 1 h 29"/>
                <a:gd name="T32" fmla="*/ 41 w 58"/>
                <a:gd name="T33" fmla="*/ 5 h 29"/>
                <a:gd name="T34" fmla="*/ 36 w 58"/>
                <a:gd name="T35" fmla="*/ 9 h 29"/>
                <a:gd name="T36" fmla="*/ 30 w 58"/>
                <a:gd name="T37" fmla="*/ 13 h 29"/>
                <a:gd name="T38" fmla="*/ 21 w 58"/>
                <a:gd name="T39" fmla="*/ 15 h 29"/>
                <a:gd name="T40" fmla="*/ 9 w 58"/>
                <a:gd name="T41" fmla="*/ 24 h 29"/>
                <a:gd name="T42" fmla="*/ 2 w 58"/>
                <a:gd name="T43" fmla="*/ 28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29">
                  <a:moveTo>
                    <a:pt x="2" y="28"/>
                  </a:move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9" y="24"/>
                  </a:lnTo>
                  <a:lnTo>
                    <a:pt x="21" y="15"/>
                  </a:lnTo>
                  <a:lnTo>
                    <a:pt x="30" y="13"/>
                  </a:lnTo>
                  <a:lnTo>
                    <a:pt x="36" y="9"/>
                  </a:lnTo>
                  <a:lnTo>
                    <a:pt x="41" y="4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1" y="5"/>
                  </a:lnTo>
                  <a:lnTo>
                    <a:pt x="36" y="9"/>
                  </a:lnTo>
                  <a:lnTo>
                    <a:pt x="30" y="13"/>
                  </a:lnTo>
                  <a:lnTo>
                    <a:pt x="21" y="15"/>
                  </a:lnTo>
                  <a:lnTo>
                    <a:pt x="9" y="2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89" name="Freeform 2573"/>
            <p:cNvSpPr>
              <a:spLocks/>
            </p:cNvSpPr>
            <p:nvPr/>
          </p:nvSpPr>
          <p:spPr bwMode="auto">
            <a:xfrm>
              <a:off x="1671" y="2428"/>
              <a:ext cx="50" cy="5"/>
            </a:xfrm>
            <a:custGeom>
              <a:avLst/>
              <a:gdLst>
                <a:gd name="T0" fmla="*/ 1 w 50"/>
                <a:gd name="T1" fmla="*/ 3 h 5"/>
                <a:gd name="T2" fmla="*/ 0 w 50"/>
                <a:gd name="T3" fmla="*/ 3 h 5"/>
                <a:gd name="T4" fmla="*/ 1 w 50"/>
                <a:gd name="T5" fmla="*/ 1 h 5"/>
                <a:gd name="T6" fmla="*/ 7 w 50"/>
                <a:gd name="T7" fmla="*/ 1 h 5"/>
                <a:gd name="T8" fmla="*/ 19 w 50"/>
                <a:gd name="T9" fmla="*/ 0 h 5"/>
                <a:gd name="T10" fmla="*/ 32 w 50"/>
                <a:gd name="T11" fmla="*/ 0 h 5"/>
                <a:gd name="T12" fmla="*/ 36 w 50"/>
                <a:gd name="T13" fmla="*/ 0 h 5"/>
                <a:gd name="T14" fmla="*/ 37 w 50"/>
                <a:gd name="T15" fmla="*/ 1 h 5"/>
                <a:gd name="T16" fmla="*/ 47 w 50"/>
                <a:gd name="T17" fmla="*/ 4 h 5"/>
                <a:gd name="T18" fmla="*/ 50 w 50"/>
                <a:gd name="T19" fmla="*/ 5 h 5"/>
                <a:gd name="T20" fmla="*/ 47 w 50"/>
                <a:gd name="T21" fmla="*/ 4 h 5"/>
                <a:gd name="T22" fmla="*/ 37 w 50"/>
                <a:gd name="T23" fmla="*/ 1 h 5"/>
                <a:gd name="T24" fmla="*/ 34 w 50"/>
                <a:gd name="T25" fmla="*/ 1 h 5"/>
                <a:gd name="T26" fmla="*/ 31 w 50"/>
                <a:gd name="T27" fmla="*/ 1 h 5"/>
                <a:gd name="T28" fmla="*/ 18 w 50"/>
                <a:gd name="T29" fmla="*/ 1 h 5"/>
                <a:gd name="T30" fmla="*/ 7 w 50"/>
                <a:gd name="T31" fmla="*/ 1 h 5"/>
                <a:gd name="T32" fmla="*/ 1 w 50"/>
                <a:gd name="T33" fmla="*/ 3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5">
                  <a:moveTo>
                    <a:pt x="1" y="3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7" y="1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47" y="4"/>
                  </a:lnTo>
                  <a:lnTo>
                    <a:pt x="50" y="5"/>
                  </a:lnTo>
                  <a:lnTo>
                    <a:pt x="47" y="4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18" y="1"/>
                  </a:lnTo>
                  <a:lnTo>
                    <a:pt x="7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0" name="Freeform 2574"/>
            <p:cNvSpPr>
              <a:spLocks/>
            </p:cNvSpPr>
            <p:nvPr/>
          </p:nvSpPr>
          <p:spPr bwMode="auto">
            <a:xfrm>
              <a:off x="1605" y="2440"/>
              <a:ext cx="169" cy="30"/>
            </a:xfrm>
            <a:custGeom>
              <a:avLst/>
              <a:gdLst>
                <a:gd name="T0" fmla="*/ 3 w 169"/>
                <a:gd name="T1" fmla="*/ 28 h 30"/>
                <a:gd name="T2" fmla="*/ 0 w 169"/>
                <a:gd name="T3" fmla="*/ 30 h 30"/>
                <a:gd name="T4" fmla="*/ 2 w 169"/>
                <a:gd name="T5" fmla="*/ 28 h 30"/>
                <a:gd name="T6" fmla="*/ 3 w 169"/>
                <a:gd name="T7" fmla="*/ 27 h 30"/>
                <a:gd name="T8" fmla="*/ 5 w 169"/>
                <a:gd name="T9" fmla="*/ 25 h 30"/>
                <a:gd name="T10" fmla="*/ 8 w 169"/>
                <a:gd name="T11" fmla="*/ 24 h 30"/>
                <a:gd name="T12" fmla="*/ 22 w 169"/>
                <a:gd name="T13" fmla="*/ 19 h 30"/>
                <a:gd name="T14" fmla="*/ 41 w 169"/>
                <a:gd name="T15" fmla="*/ 12 h 30"/>
                <a:gd name="T16" fmla="*/ 63 w 169"/>
                <a:gd name="T17" fmla="*/ 4 h 30"/>
                <a:gd name="T18" fmla="*/ 69 w 169"/>
                <a:gd name="T19" fmla="*/ 2 h 30"/>
                <a:gd name="T20" fmla="*/ 74 w 169"/>
                <a:gd name="T21" fmla="*/ 0 h 30"/>
                <a:gd name="T22" fmla="*/ 80 w 169"/>
                <a:gd name="T23" fmla="*/ 0 h 30"/>
                <a:gd name="T24" fmla="*/ 85 w 169"/>
                <a:gd name="T25" fmla="*/ 0 h 30"/>
                <a:gd name="T26" fmla="*/ 97 w 169"/>
                <a:gd name="T27" fmla="*/ 3 h 30"/>
                <a:gd name="T28" fmla="*/ 105 w 169"/>
                <a:gd name="T29" fmla="*/ 5 h 30"/>
                <a:gd name="T30" fmla="*/ 113 w 169"/>
                <a:gd name="T31" fmla="*/ 8 h 30"/>
                <a:gd name="T32" fmla="*/ 119 w 169"/>
                <a:gd name="T33" fmla="*/ 8 h 30"/>
                <a:gd name="T34" fmla="*/ 125 w 169"/>
                <a:gd name="T35" fmla="*/ 8 h 30"/>
                <a:gd name="T36" fmla="*/ 126 w 169"/>
                <a:gd name="T37" fmla="*/ 7 h 30"/>
                <a:gd name="T38" fmla="*/ 129 w 169"/>
                <a:gd name="T39" fmla="*/ 7 h 30"/>
                <a:gd name="T40" fmla="*/ 136 w 169"/>
                <a:gd name="T41" fmla="*/ 10 h 30"/>
                <a:gd name="T42" fmla="*/ 146 w 169"/>
                <a:gd name="T43" fmla="*/ 15 h 30"/>
                <a:gd name="T44" fmla="*/ 156 w 169"/>
                <a:gd name="T45" fmla="*/ 22 h 30"/>
                <a:gd name="T46" fmla="*/ 169 w 169"/>
                <a:gd name="T47" fmla="*/ 29 h 30"/>
                <a:gd name="T48" fmla="*/ 155 w 169"/>
                <a:gd name="T49" fmla="*/ 22 h 30"/>
                <a:gd name="T50" fmla="*/ 140 w 169"/>
                <a:gd name="T51" fmla="*/ 13 h 30"/>
                <a:gd name="T52" fmla="*/ 129 w 169"/>
                <a:gd name="T53" fmla="*/ 8 h 30"/>
                <a:gd name="T54" fmla="*/ 125 w 169"/>
                <a:gd name="T55" fmla="*/ 7 h 30"/>
                <a:gd name="T56" fmla="*/ 124 w 169"/>
                <a:gd name="T57" fmla="*/ 8 h 30"/>
                <a:gd name="T58" fmla="*/ 123 w 169"/>
                <a:gd name="T59" fmla="*/ 8 h 30"/>
                <a:gd name="T60" fmla="*/ 118 w 169"/>
                <a:gd name="T61" fmla="*/ 8 h 30"/>
                <a:gd name="T62" fmla="*/ 112 w 169"/>
                <a:gd name="T63" fmla="*/ 8 h 30"/>
                <a:gd name="T64" fmla="*/ 104 w 169"/>
                <a:gd name="T65" fmla="*/ 5 h 30"/>
                <a:gd name="T66" fmla="*/ 94 w 169"/>
                <a:gd name="T67" fmla="*/ 3 h 30"/>
                <a:gd name="T68" fmla="*/ 84 w 169"/>
                <a:gd name="T69" fmla="*/ 2 h 30"/>
                <a:gd name="T70" fmla="*/ 79 w 169"/>
                <a:gd name="T71" fmla="*/ 2 h 30"/>
                <a:gd name="T72" fmla="*/ 74 w 169"/>
                <a:gd name="T73" fmla="*/ 2 h 30"/>
                <a:gd name="T74" fmla="*/ 68 w 169"/>
                <a:gd name="T75" fmla="*/ 3 h 30"/>
                <a:gd name="T76" fmla="*/ 63 w 169"/>
                <a:gd name="T77" fmla="*/ 5 h 30"/>
                <a:gd name="T78" fmla="*/ 52 w 169"/>
                <a:gd name="T79" fmla="*/ 8 h 30"/>
                <a:gd name="T80" fmla="*/ 41 w 169"/>
                <a:gd name="T81" fmla="*/ 12 h 30"/>
                <a:gd name="T82" fmla="*/ 22 w 169"/>
                <a:gd name="T83" fmla="*/ 19 h 30"/>
                <a:gd name="T84" fmla="*/ 8 w 169"/>
                <a:gd name="T85" fmla="*/ 24 h 30"/>
                <a:gd name="T86" fmla="*/ 5 w 169"/>
                <a:gd name="T87" fmla="*/ 27 h 30"/>
                <a:gd name="T88" fmla="*/ 3 w 169"/>
                <a:gd name="T89" fmla="*/ 28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9" h="30">
                  <a:moveTo>
                    <a:pt x="3" y="28"/>
                  </a:moveTo>
                  <a:lnTo>
                    <a:pt x="0" y="30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5" y="25"/>
                  </a:lnTo>
                  <a:lnTo>
                    <a:pt x="8" y="24"/>
                  </a:lnTo>
                  <a:lnTo>
                    <a:pt x="22" y="19"/>
                  </a:lnTo>
                  <a:lnTo>
                    <a:pt x="41" y="12"/>
                  </a:lnTo>
                  <a:lnTo>
                    <a:pt x="63" y="4"/>
                  </a:lnTo>
                  <a:lnTo>
                    <a:pt x="69" y="2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7" y="3"/>
                  </a:lnTo>
                  <a:lnTo>
                    <a:pt x="105" y="5"/>
                  </a:lnTo>
                  <a:lnTo>
                    <a:pt x="113" y="8"/>
                  </a:lnTo>
                  <a:lnTo>
                    <a:pt x="119" y="8"/>
                  </a:lnTo>
                  <a:lnTo>
                    <a:pt x="125" y="8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36" y="10"/>
                  </a:lnTo>
                  <a:lnTo>
                    <a:pt x="146" y="15"/>
                  </a:lnTo>
                  <a:lnTo>
                    <a:pt x="156" y="22"/>
                  </a:lnTo>
                  <a:lnTo>
                    <a:pt x="169" y="29"/>
                  </a:lnTo>
                  <a:lnTo>
                    <a:pt x="155" y="22"/>
                  </a:lnTo>
                  <a:lnTo>
                    <a:pt x="140" y="13"/>
                  </a:lnTo>
                  <a:lnTo>
                    <a:pt x="129" y="8"/>
                  </a:lnTo>
                  <a:lnTo>
                    <a:pt x="125" y="7"/>
                  </a:lnTo>
                  <a:lnTo>
                    <a:pt x="124" y="8"/>
                  </a:lnTo>
                  <a:lnTo>
                    <a:pt x="123" y="8"/>
                  </a:lnTo>
                  <a:lnTo>
                    <a:pt x="118" y="8"/>
                  </a:lnTo>
                  <a:lnTo>
                    <a:pt x="112" y="8"/>
                  </a:lnTo>
                  <a:lnTo>
                    <a:pt x="104" y="5"/>
                  </a:lnTo>
                  <a:lnTo>
                    <a:pt x="94" y="3"/>
                  </a:lnTo>
                  <a:lnTo>
                    <a:pt x="84" y="2"/>
                  </a:lnTo>
                  <a:lnTo>
                    <a:pt x="79" y="2"/>
                  </a:lnTo>
                  <a:lnTo>
                    <a:pt x="74" y="2"/>
                  </a:lnTo>
                  <a:lnTo>
                    <a:pt x="68" y="3"/>
                  </a:lnTo>
                  <a:lnTo>
                    <a:pt x="63" y="5"/>
                  </a:lnTo>
                  <a:lnTo>
                    <a:pt x="52" y="8"/>
                  </a:lnTo>
                  <a:lnTo>
                    <a:pt x="41" y="12"/>
                  </a:lnTo>
                  <a:lnTo>
                    <a:pt x="22" y="19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3" y="2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1" name="Freeform 2575"/>
            <p:cNvSpPr>
              <a:spLocks/>
            </p:cNvSpPr>
            <p:nvPr/>
          </p:nvSpPr>
          <p:spPr bwMode="auto">
            <a:xfrm>
              <a:off x="1633" y="2435"/>
              <a:ext cx="139" cy="30"/>
            </a:xfrm>
            <a:custGeom>
              <a:avLst/>
              <a:gdLst>
                <a:gd name="T0" fmla="*/ 4 w 139"/>
                <a:gd name="T1" fmla="*/ 14 h 30"/>
                <a:gd name="T2" fmla="*/ 4 w 139"/>
                <a:gd name="T3" fmla="*/ 15 h 30"/>
                <a:gd name="T4" fmla="*/ 0 w 139"/>
                <a:gd name="T5" fmla="*/ 15 h 30"/>
                <a:gd name="T6" fmla="*/ 3 w 139"/>
                <a:gd name="T7" fmla="*/ 14 h 30"/>
                <a:gd name="T8" fmla="*/ 4 w 139"/>
                <a:gd name="T9" fmla="*/ 14 h 30"/>
                <a:gd name="T10" fmla="*/ 5 w 139"/>
                <a:gd name="T11" fmla="*/ 14 h 30"/>
                <a:gd name="T12" fmla="*/ 9 w 139"/>
                <a:gd name="T13" fmla="*/ 13 h 30"/>
                <a:gd name="T14" fmla="*/ 20 w 139"/>
                <a:gd name="T15" fmla="*/ 9 h 30"/>
                <a:gd name="T16" fmla="*/ 36 w 139"/>
                <a:gd name="T17" fmla="*/ 3 h 30"/>
                <a:gd name="T18" fmla="*/ 45 w 139"/>
                <a:gd name="T19" fmla="*/ 2 h 30"/>
                <a:gd name="T20" fmla="*/ 55 w 139"/>
                <a:gd name="T21" fmla="*/ 0 h 30"/>
                <a:gd name="T22" fmla="*/ 74 w 139"/>
                <a:gd name="T23" fmla="*/ 3 h 30"/>
                <a:gd name="T24" fmla="*/ 90 w 139"/>
                <a:gd name="T25" fmla="*/ 5 h 30"/>
                <a:gd name="T26" fmla="*/ 102 w 139"/>
                <a:gd name="T27" fmla="*/ 8 h 30"/>
                <a:gd name="T28" fmla="*/ 106 w 139"/>
                <a:gd name="T29" fmla="*/ 8 h 30"/>
                <a:gd name="T30" fmla="*/ 108 w 139"/>
                <a:gd name="T31" fmla="*/ 9 h 30"/>
                <a:gd name="T32" fmla="*/ 116 w 139"/>
                <a:gd name="T33" fmla="*/ 12 h 30"/>
                <a:gd name="T34" fmla="*/ 125 w 139"/>
                <a:gd name="T35" fmla="*/ 15 h 30"/>
                <a:gd name="T36" fmla="*/ 128 w 139"/>
                <a:gd name="T37" fmla="*/ 18 h 30"/>
                <a:gd name="T38" fmla="*/ 132 w 139"/>
                <a:gd name="T39" fmla="*/ 22 h 30"/>
                <a:gd name="T40" fmla="*/ 139 w 139"/>
                <a:gd name="T41" fmla="*/ 30 h 30"/>
                <a:gd name="T42" fmla="*/ 131 w 139"/>
                <a:gd name="T43" fmla="*/ 22 h 30"/>
                <a:gd name="T44" fmla="*/ 131 w 139"/>
                <a:gd name="T45" fmla="*/ 20 h 30"/>
                <a:gd name="T46" fmla="*/ 128 w 139"/>
                <a:gd name="T47" fmla="*/ 18 h 30"/>
                <a:gd name="T48" fmla="*/ 120 w 139"/>
                <a:gd name="T49" fmla="*/ 14 h 30"/>
                <a:gd name="T50" fmla="*/ 110 w 139"/>
                <a:gd name="T51" fmla="*/ 9 h 30"/>
                <a:gd name="T52" fmla="*/ 106 w 139"/>
                <a:gd name="T53" fmla="*/ 8 h 30"/>
                <a:gd name="T54" fmla="*/ 105 w 139"/>
                <a:gd name="T55" fmla="*/ 9 h 30"/>
                <a:gd name="T56" fmla="*/ 100 w 139"/>
                <a:gd name="T57" fmla="*/ 8 h 30"/>
                <a:gd name="T58" fmla="*/ 88 w 139"/>
                <a:gd name="T59" fmla="*/ 5 h 30"/>
                <a:gd name="T60" fmla="*/ 72 w 139"/>
                <a:gd name="T61" fmla="*/ 3 h 30"/>
                <a:gd name="T62" fmla="*/ 54 w 139"/>
                <a:gd name="T63" fmla="*/ 0 h 30"/>
                <a:gd name="T64" fmla="*/ 45 w 139"/>
                <a:gd name="T65" fmla="*/ 2 h 30"/>
                <a:gd name="T66" fmla="*/ 36 w 139"/>
                <a:gd name="T67" fmla="*/ 4 h 30"/>
                <a:gd name="T68" fmla="*/ 20 w 139"/>
                <a:gd name="T69" fmla="*/ 9 h 30"/>
                <a:gd name="T70" fmla="*/ 9 w 139"/>
                <a:gd name="T71" fmla="*/ 14 h 30"/>
                <a:gd name="T72" fmla="*/ 5 w 139"/>
                <a:gd name="T73" fmla="*/ 14 h 30"/>
                <a:gd name="T74" fmla="*/ 4 w 139"/>
                <a:gd name="T75" fmla="*/ 14 h 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9" h="30">
                  <a:moveTo>
                    <a:pt x="4" y="14"/>
                  </a:moveTo>
                  <a:lnTo>
                    <a:pt x="4" y="15"/>
                  </a:lnTo>
                  <a:lnTo>
                    <a:pt x="0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9" y="13"/>
                  </a:lnTo>
                  <a:lnTo>
                    <a:pt x="20" y="9"/>
                  </a:lnTo>
                  <a:lnTo>
                    <a:pt x="36" y="3"/>
                  </a:lnTo>
                  <a:lnTo>
                    <a:pt x="45" y="2"/>
                  </a:lnTo>
                  <a:lnTo>
                    <a:pt x="55" y="0"/>
                  </a:lnTo>
                  <a:lnTo>
                    <a:pt x="74" y="3"/>
                  </a:lnTo>
                  <a:lnTo>
                    <a:pt x="90" y="5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08" y="9"/>
                  </a:lnTo>
                  <a:lnTo>
                    <a:pt x="116" y="12"/>
                  </a:lnTo>
                  <a:lnTo>
                    <a:pt x="125" y="15"/>
                  </a:lnTo>
                  <a:lnTo>
                    <a:pt x="128" y="18"/>
                  </a:lnTo>
                  <a:lnTo>
                    <a:pt x="132" y="22"/>
                  </a:lnTo>
                  <a:lnTo>
                    <a:pt x="139" y="30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28" y="18"/>
                  </a:lnTo>
                  <a:lnTo>
                    <a:pt x="120" y="14"/>
                  </a:lnTo>
                  <a:lnTo>
                    <a:pt x="110" y="9"/>
                  </a:lnTo>
                  <a:lnTo>
                    <a:pt x="106" y="8"/>
                  </a:lnTo>
                  <a:lnTo>
                    <a:pt x="105" y="9"/>
                  </a:lnTo>
                  <a:lnTo>
                    <a:pt x="100" y="8"/>
                  </a:lnTo>
                  <a:lnTo>
                    <a:pt x="88" y="5"/>
                  </a:lnTo>
                  <a:lnTo>
                    <a:pt x="72" y="3"/>
                  </a:lnTo>
                  <a:lnTo>
                    <a:pt x="54" y="0"/>
                  </a:lnTo>
                  <a:lnTo>
                    <a:pt x="45" y="2"/>
                  </a:lnTo>
                  <a:lnTo>
                    <a:pt x="36" y="4"/>
                  </a:lnTo>
                  <a:lnTo>
                    <a:pt x="20" y="9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2" name="Freeform 2576"/>
            <p:cNvSpPr>
              <a:spLocks/>
            </p:cNvSpPr>
            <p:nvPr/>
          </p:nvSpPr>
          <p:spPr bwMode="auto">
            <a:xfrm>
              <a:off x="1602" y="2469"/>
              <a:ext cx="19" cy="10"/>
            </a:xfrm>
            <a:custGeom>
              <a:avLst/>
              <a:gdLst>
                <a:gd name="T0" fmla="*/ 1 w 19"/>
                <a:gd name="T1" fmla="*/ 10 h 10"/>
                <a:gd name="T2" fmla="*/ 0 w 19"/>
                <a:gd name="T3" fmla="*/ 10 h 10"/>
                <a:gd name="T4" fmla="*/ 1 w 19"/>
                <a:gd name="T5" fmla="*/ 10 h 10"/>
                <a:gd name="T6" fmla="*/ 8 w 19"/>
                <a:gd name="T7" fmla="*/ 6 h 10"/>
                <a:gd name="T8" fmla="*/ 14 w 19"/>
                <a:gd name="T9" fmla="*/ 3 h 10"/>
                <a:gd name="T10" fmla="*/ 18 w 19"/>
                <a:gd name="T11" fmla="*/ 0 h 10"/>
                <a:gd name="T12" fmla="*/ 19 w 19"/>
                <a:gd name="T13" fmla="*/ 0 h 10"/>
                <a:gd name="T14" fmla="*/ 18 w 19"/>
                <a:gd name="T15" fmla="*/ 1 h 10"/>
                <a:gd name="T16" fmla="*/ 14 w 19"/>
                <a:gd name="T17" fmla="*/ 3 h 10"/>
                <a:gd name="T18" fmla="*/ 8 w 19"/>
                <a:gd name="T19" fmla="*/ 6 h 10"/>
                <a:gd name="T20" fmla="*/ 1 w 19"/>
                <a:gd name="T21" fmla="*/ 1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lnTo>
                    <a:pt x="0" y="10"/>
                  </a:lnTo>
                  <a:lnTo>
                    <a:pt x="1" y="10"/>
                  </a:lnTo>
                  <a:lnTo>
                    <a:pt x="8" y="6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8" y="6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3" name="Freeform 2577"/>
            <p:cNvSpPr>
              <a:spLocks/>
            </p:cNvSpPr>
            <p:nvPr/>
          </p:nvSpPr>
          <p:spPr bwMode="auto">
            <a:xfrm>
              <a:off x="1606" y="2449"/>
              <a:ext cx="170" cy="37"/>
            </a:xfrm>
            <a:custGeom>
              <a:avLst/>
              <a:gdLst>
                <a:gd name="T0" fmla="*/ 4 w 170"/>
                <a:gd name="T1" fmla="*/ 34 h 37"/>
                <a:gd name="T2" fmla="*/ 2 w 170"/>
                <a:gd name="T3" fmla="*/ 35 h 37"/>
                <a:gd name="T4" fmla="*/ 0 w 170"/>
                <a:gd name="T5" fmla="*/ 37 h 37"/>
                <a:gd name="T6" fmla="*/ 2 w 170"/>
                <a:gd name="T7" fmla="*/ 35 h 37"/>
                <a:gd name="T8" fmla="*/ 4 w 170"/>
                <a:gd name="T9" fmla="*/ 34 h 37"/>
                <a:gd name="T10" fmla="*/ 7 w 170"/>
                <a:gd name="T11" fmla="*/ 30 h 37"/>
                <a:gd name="T12" fmla="*/ 21 w 170"/>
                <a:gd name="T13" fmla="*/ 21 h 37"/>
                <a:gd name="T14" fmla="*/ 30 w 170"/>
                <a:gd name="T15" fmla="*/ 16 h 37"/>
                <a:gd name="T16" fmla="*/ 40 w 170"/>
                <a:gd name="T17" fmla="*/ 11 h 37"/>
                <a:gd name="T18" fmla="*/ 51 w 170"/>
                <a:gd name="T19" fmla="*/ 6 h 37"/>
                <a:gd name="T20" fmla="*/ 62 w 170"/>
                <a:gd name="T21" fmla="*/ 4 h 37"/>
                <a:gd name="T22" fmla="*/ 74 w 170"/>
                <a:gd name="T23" fmla="*/ 1 h 37"/>
                <a:gd name="T24" fmla="*/ 86 w 170"/>
                <a:gd name="T25" fmla="*/ 0 h 37"/>
                <a:gd name="T26" fmla="*/ 97 w 170"/>
                <a:gd name="T27" fmla="*/ 0 h 37"/>
                <a:gd name="T28" fmla="*/ 107 w 170"/>
                <a:gd name="T29" fmla="*/ 3 h 37"/>
                <a:gd name="T30" fmla="*/ 122 w 170"/>
                <a:gd name="T31" fmla="*/ 6 h 37"/>
                <a:gd name="T32" fmla="*/ 127 w 170"/>
                <a:gd name="T33" fmla="*/ 9 h 37"/>
                <a:gd name="T34" fmla="*/ 138 w 170"/>
                <a:gd name="T35" fmla="*/ 14 h 37"/>
                <a:gd name="T36" fmla="*/ 148 w 170"/>
                <a:gd name="T37" fmla="*/ 19 h 37"/>
                <a:gd name="T38" fmla="*/ 158 w 170"/>
                <a:gd name="T39" fmla="*/ 26 h 37"/>
                <a:gd name="T40" fmla="*/ 170 w 170"/>
                <a:gd name="T41" fmla="*/ 36 h 37"/>
                <a:gd name="T42" fmla="*/ 158 w 170"/>
                <a:gd name="T43" fmla="*/ 26 h 37"/>
                <a:gd name="T44" fmla="*/ 153 w 170"/>
                <a:gd name="T45" fmla="*/ 23 h 37"/>
                <a:gd name="T46" fmla="*/ 142 w 170"/>
                <a:gd name="T47" fmla="*/ 16 h 37"/>
                <a:gd name="T48" fmla="*/ 130 w 170"/>
                <a:gd name="T49" fmla="*/ 10 h 37"/>
                <a:gd name="T50" fmla="*/ 127 w 170"/>
                <a:gd name="T51" fmla="*/ 9 h 37"/>
                <a:gd name="T52" fmla="*/ 124 w 170"/>
                <a:gd name="T53" fmla="*/ 9 h 37"/>
                <a:gd name="T54" fmla="*/ 119 w 170"/>
                <a:gd name="T55" fmla="*/ 6 h 37"/>
                <a:gd name="T56" fmla="*/ 106 w 170"/>
                <a:gd name="T57" fmla="*/ 3 h 37"/>
                <a:gd name="T58" fmla="*/ 96 w 170"/>
                <a:gd name="T59" fmla="*/ 1 h 37"/>
                <a:gd name="T60" fmla="*/ 84 w 170"/>
                <a:gd name="T61" fmla="*/ 0 h 37"/>
                <a:gd name="T62" fmla="*/ 73 w 170"/>
                <a:gd name="T63" fmla="*/ 1 h 37"/>
                <a:gd name="T64" fmla="*/ 62 w 170"/>
                <a:gd name="T65" fmla="*/ 5 h 37"/>
                <a:gd name="T66" fmla="*/ 50 w 170"/>
                <a:gd name="T67" fmla="*/ 8 h 37"/>
                <a:gd name="T68" fmla="*/ 38 w 170"/>
                <a:gd name="T69" fmla="*/ 11 h 37"/>
                <a:gd name="T70" fmla="*/ 28 w 170"/>
                <a:gd name="T71" fmla="*/ 16 h 37"/>
                <a:gd name="T72" fmla="*/ 21 w 170"/>
                <a:gd name="T73" fmla="*/ 21 h 37"/>
                <a:gd name="T74" fmla="*/ 9 w 170"/>
                <a:gd name="T75" fmla="*/ 30 h 37"/>
                <a:gd name="T76" fmla="*/ 4 w 170"/>
                <a:gd name="T77" fmla="*/ 34 h 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0" h="37">
                  <a:moveTo>
                    <a:pt x="4" y="34"/>
                  </a:moveTo>
                  <a:lnTo>
                    <a:pt x="2" y="35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4"/>
                  </a:lnTo>
                  <a:lnTo>
                    <a:pt x="7" y="30"/>
                  </a:lnTo>
                  <a:lnTo>
                    <a:pt x="21" y="21"/>
                  </a:lnTo>
                  <a:lnTo>
                    <a:pt x="30" y="16"/>
                  </a:lnTo>
                  <a:lnTo>
                    <a:pt x="40" y="11"/>
                  </a:lnTo>
                  <a:lnTo>
                    <a:pt x="51" y="6"/>
                  </a:lnTo>
                  <a:lnTo>
                    <a:pt x="62" y="4"/>
                  </a:lnTo>
                  <a:lnTo>
                    <a:pt x="74" y="1"/>
                  </a:lnTo>
                  <a:lnTo>
                    <a:pt x="86" y="0"/>
                  </a:lnTo>
                  <a:lnTo>
                    <a:pt x="97" y="0"/>
                  </a:lnTo>
                  <a:lnTo>
                    <a:pt x="107" y="3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8" y="14"/>
                  </a:lnTo>
                  <a:lnTo>
                    <a:pt x="148" y="19"/>
                  </a:lnTo>
                  <a:lnTo>
                    <a:pt x="158" y="26"/>
                  </a:lnTo>
                  <a:lnTo>
                    <a:pt x="170" y="36"/>
                  </a:lnTo>
                  <a:lnTo>
                    <a:pt x="158" y="26"/>
                  </a:lnTo>
                  <a:lnTo>
                    <a:pt x="153" y="23"/>
                  </a:lnTo>
                  <a:lnTo>
                    <a:pt x="142" y="16"/>
                  </a:lnTo>
                  <a:lnTo>
                    <a:pt x="130" y="10"/>
                  </a:lnTo>
                  <a:lnTo>
                    <a:pt x="127" y="9"/>
                  </a:lnTo>
                  <a:lnTo>
                    <a:pt x="124" y="9"/>
                  </a:lnTo>
                  <a:lnTo>
                    <a:pt x="119" y="6"/>
                  </a:lnTo>
                  <a:lnTo>
                    <a:pt x="106" y="3"/>
                  </a:lnTo>
                  <a:lnTo>
                    <a:pt x="96" y="1"/>
                  </a:lnTo>
                  <a:lnTo>
                    <a:pt x="84" y="0"/>
                  </a:lnTo>
                  <a:lnTo>
                    <a:pt x="73" y="1"/>
                  </a:lnTo>
                  <a:lnTo>
                    <a:pt x="62" y="5"/>
                  </a:lnTo>
                  <a:lnTo>
                    <a:pt x="50" y="8"/>
                  </a:lnTo>
                  <a:lnTo>
                    <a:pt x="38" y="11"/>
                  </a:lnTo>
                  <a:lnTo>
                    <a:pt x="28" y="16"/>
                  </a:lnTo>
                  <a:lnTo>
                    <a:pt x="21" y="21"/>
                  </a:lnTo>
                  <a:lnTo>
                    <a:pt x="9" y="3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4" name="Freeform 2578"/>
            <p:cNvSpPr>
              <a:spLocks/>
            </p:cNvSpPr>
            <p:nvPr/>
          </p:nvSpPr>
          <p:spPr bwMode="auto">
            <a:xfrm>
              <a:off x="1602" y="2455"/>
              <a:ext cx="174" cy="40"/>
            </a:xfrm>
            <a:custGeom>
              <a:avLst/>
              <a:gdLst>
                <a:gd name="T0" fmla="*/ 4 w 174"/>
                <a:gd name="T1" fmla="*/ 36 h 40"/>
                <a:gd name="T2" fmla="*/ 3 w 174"/>
                <a:gd name="T3" fmla="*/ 36 h 40"/>
                <a:gd name="T4" fmla="*/ 0 w 174"/>
                <a:gd name="T5" fmla="*/ 40 h 40"/>
                <a:gd name="T6" fmla="*/ 3 w 174"/>
                <a:gd name="T7" fmla="*/ 36 h 40"/>
                <a:gd name="T8" fmla="*/ 3 w 174"/>
                <a:gd name="T9" fmla="*/ 35 h 40"/>
                <a:gd name="T10" fmla="*/ 5 w 174"/>
                <a:gd name="T11" fmla="*/ 35 h 40"/>
                <a:gd name="T12" fmla="*/ 9 w 174"/>
                <a:gd name="T13" fmla="*/ 34 h 40"/>
                <a:gd name="T14" fmla="*/ 23 w 174"/>
                <a:gd name="T15" fmla="*/ 26 h 40"/>
                <a:gd name="T16" fmla="*/ 41 w 174"/>
                <a:gd name="T17" fmla="*/ 15 h 40"/>
                <a:gd name="T18" fmla="*/ 65 w 174"/>
                <a:gd name="T19" fmla="*/ 5 h 40"/>
                <a:gd name="T20" fmla="*/ 77 w 174"/>
                <a:gd name="T21" fmla="*/ 2 h 40"/>
                <a:gd name="T22" fmla="*/ 88 w 174"/>
                <a:gd name="T23" fmla="*/ 0 h 40"/>
                <a:gd name="T24" fmla="*/ 100 w 174"/>
                <a:gd name="T25" fmla="*/ 0 h 40"/>
                <a:gd name="T26" fmla="*/ 110 w 174"/>
                <a:gd name="T27" fmla="*/ 3 h 40"/>
                <a:gd name="T28" fmla="*/ 118 w 174"/>
                <a:gd name="T29" fmla="*/ 4 h 40"/>
                <a:gd name="T30" fmla="*/ 124 w 174"/>
                <a:gd name="T31" fmla="*/ 7 h 40"/>
                <a:gd name="T32" fmla="*/ 128 w 174"/>
                <a:gd name="T33" fmla="*/ 9 h 40"/>
                <a:gd name="T34" fmla="*/ 129 w 174"/>
                <a:gd name="T35" fmla="*/ 9 h 40"/>
                <a:gd name="T36" fmla="*/ 141 w 174"/>
                <a:gd name="T37" fmla="*/ 15 h 40"/>
                <a:gd name="T38" fmla="*/ 152 w 174"/>
                <a:gd name="T39" fmla="*/ 21 h 40"/>
                <a:gd name="T40" fmla="*/ 162 w 174"/>
                <a:gd name="T41" fmla="*/ 28 h 40"/>
                <a:gd name="T42" fmla="*/ 174 w 174"/>
                <a:gd name="T43" fmla="*/ 38 h 40"/>
                <a:gd name="T44" fmla="*/ 161 w 174"/>
                <a:gd name="T45" fmla="*/ 28 h 40"/>
                <a:gd name="T46" fmla="*/ 157 w 174"/>
                <a:gd name="T47" fmla="*/ 25 h 40"/>
                <a:gd name="T48" fmla="*/ 146 w 174"/>
                <a:gd name="T49" fmla="*/ 19 h 40"/>
                <a:gd name="T50" fmla="*/ 127 w 174"/>
                <a:gd name="T51" fmla="*/ 9 h 40"/>
                <a:gd name="T52" fmla="*/ 127 w 174"/>
                <a:gd name="T53" fmla="*/ 8 h 40"/>
                <a:gd name="T54" fmla="*/ 123 w 174"/>
                <a:gd name="T55" fmla="*/ 7 h 40"/>
                <a:gd name="T56" fmla="*/ 116 w 174"/>
                <a:gd name="T57" fmla="*/ 4 h 40"/>
                <a:gd name="T58" fmla="*/ 108 w 174"/>
                <a:gd name="T59" fmla="*/ 3 h 40"/>
                <a:gd name="T60" fmla="*/ 98 w 174"/>
                <a:gd name="T61" fmla="*/ 2 h 40"/>
                <a:gd name="T62" fmla="*/ 87 w 174"/>
                <a:gd name="T63" fmla="*/ 2 h 40"/>
                <a:gd name="T64" fmla="*/ 76 w 174"/>
                <a:gd name="T65" fmla="*/ 3 h 40"/>
                <a:gd name="T66" fmla="*/ 64 w 174"/>
                <a:gd name="T67" fmla="*/ 7 h 40"/>
                <a:gd name="T68" fmla="*/ 41 w 174"/>
                <a:gd name="T69" fmla="*/ 17 h 40"/>
                <a:gd name="T70" fmla="*/ 23 w 174"/>
                <a:gd name="T71" fmla="*/ 26 h 40"/>
                <a:gd name="T72" fmla="*/ 9 w 174"/>
                <a:gd name="T73" fmla="*/ 34 h 40"/>
                <a:gd name="T74" fmla="*/ 5 w 174"/>
                <a:gd name="T75" fmla="*/ 36 h 40"/>
                <a:gd name="T76" fmla="*/ 4 w 174"/>
                <a:gd name="T77" fmla="*/ 36 h 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4" h="40">
                  <a:moveTo>
                    <a:pt x="4" y="36"/>
                  </a:moveTo>
                  <a:lnTo>
                    <a:pt x="3" y="36"/>
                  </a:lnTo>
                  <a:lnTo>
                    <a:pt x="0" y="40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9" y="34"/>
                  </a:lnTo>
                  <a:lnTo>
                    <a:pt x="23" y="26"/>
                  </a:lnTo>
                  <a:lnTo>
                    <a:pt x="41" y="15"/>
                  </a:lnTo>
                  <a:lnTo>
                    <a:pt x="65" y="5"/>
                  </a:lnTo>
                  <a:lnTo>
                    <a:pt x="77" y="2"/>
                  </a:lnTo>
                  <a:lnTo>
                    <a:pt x="88" y="0"/>
                  </a:lnTo>
                  <a:lnTo>
                    <a:pt x="100" y="0"/>
                  </a:lnTo>
                  <a:lnTo>
                    <a:pt x="110" y="3"/>
                  </a:lnTo>
                  <a:lnTo>
                    <a:pt x="118" y="4"/>
                  </a:lnTo>
                  <a:lnTo>
                    <a:pt x="124" y="7"/>
                  </a:lnTo>
                  <a:lnTo>
                    <a:pt x="128" y="9"/>
                  </a:lnTo>
                  <a:lnTo>
                    <a:pt x="129" y="9"/>
                  </a:lnTo>
                  <a:lnTo>
                    <a:pt x="141" y="15"/>
                  </a:lnTo>
                  <a:lnTo>
                    <a:pt x="152" y="21"/>
                  </a:lnTo>
                  <a:lnTo>
                    <a:pt x="162" y="28"/>
                  </a:lnTo>
                  <a:lnTo>
                    <a:pt x="174" y="38"/>
                  </a:lnTo>
                  <a:lnTo>
                    <a:pt x="161" y="28"/>
                  </a:lnTo>
                  <a:lnTo>
                    <a:pt x="157" y="25"/>
                  </a:lnTo>
                  <a:lnTo>
                    <a:pt x="146" y="1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3" y="7"/>
                  </a:lnTo>
                  <a:lnTo>
                    <a:pt x="116" y="4"/>
                  </a:lnTo>
                  <a:lnTo>
                    <a:pt x="108" y="3"/>
                  </a:lnTo>
                  <a:lnTo>
                    <a:pt x="98" y="2"/>
                  </a:lnTo>
                  <a:lnTo>
                    <a:pt x="87" y="2"/>
                  </a:lnTo>
                  <a:lnTo>
                    <a:pt x="76" y="3"/>
                  </a:lnTo>
                  <a:lnTo>
                    <a:pt x="64" y="7"/>
                  </a:lnTo>
                  <a:lnTo>
                    <a:pt x="41" y="17"/>
                  </a:lnTo>
                  <a:lnTo>
                    <a:pt x="23" y="26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5" name="Freeform 2579"/>
            <p:cNvSpPr>
              <a:spLocks/>
            </p:cNvSpPr>
            <p:nvPr/>
          </p:nvSpPr>
          <p:spPr bwMode="auto">
            <a:xfrm>
              <a:off x="1602" y="2464"/>
              <a:ext cx="163" cy="41"/>
            </a:xfrm>
            <a:custGeom>
              <a:avLst/>
              <a:gdLst>
                <a:gd name="T0" fmla="*/ 4 w 163"/>
                <a:gd name="T1" fmla="*/ 37 h 41"/>
                <a:gd name="T2" fmla="*/ 3 w 163"/>
                <a:gd name="T3" fmla="*/ 39 h 41"/>
                <a:gd name="T4" fmla="*/ 0 w 163"/>
                <a:gd name="T5" fmla="*/ 41 h 41"/>
                <a:gd name="T6" fmla="*/ 3 w 163"/>
                <a:gd name="T7" fmla="*/ 39 h 41"/>
                <a:gd name="T8" fmla="*/ 4 w 163"/>
                <a:gd name="T9" fmla="*/ 37 h 41"/>
                <a:gd name="T10" fmla="*/ 8 w 163"/>
                <a:gd name="T11" fmla="*/ 34 h 41"/>
                <a:gd name="T12" fmla="*/ 20 w 163"/>
                <a:gd name="T13" fmla="*/ 25 h 41"/>
                <a:gd name="T14" fmla="*/ 36 w 163"/>
                <a:gd name="T15" fmla="*/ 15 h 41"/>
                <a:gd name="T16" fmla="*/ 47 w 163"/>
                <a:gd name="T17" fmla="*/ 10 h 41"/>
                <a:gd name="T18" fmla="*/ 57 w 163"/>
                <a:gd name="T19" fmla="*/ 6 h 41"/>
                <a:gd name="T20" fmla="*/ 69 w 163"/>
                <a:gd name="T21" fmla="*/ 3 h 41"/>
                <a:gd name="T22" fmla="*/ 80 w 163"/>
                <a:gd name="T23" fmla="*/ 0 h 41"/>
                <a:gd name="T24" fmla="*/ 91 w 163"/>
                <a:gd name="T25" fmla="*/ 0 h 41"/>
                <a:gd name="T26" fmla="*/ 100 w 163"/>
                <a:gd name="T27" fmla="*/ 0 h 41"/>
                <a:gd name="T28" fmla="*/ 113 w 163"/>
                <a:gd name="T29" fmla="*/ 3 h 41"/>
                <a:gd name="T30" fmla="*/ 118 w 163"/>
                <a:gd name="T31" fmla="*/ 5 h 41"/>
                <a:gd name="T32" fmla="*/ 129 w 163"/>
                <a:gd name="T33" fmla="*/ 9 h 41"/>
                <a:gd name="T34" fmla="*/ 141 w 163"/>
                <a:gd name="T35" fmla="*/ 12 h 41"/>
                <a:gd name="T36" fmla="*/ 151 w 163"/>
                <a:gd name="T37" fmla="*/ 17 h 41"/>
                <a:gd name="T38" fmla="*/ 163 w 163"/>
                <a:gd name="T39" fmla="*/ 24 h 41"/>
                <a:gd name="T40" fmla="*/ 151 w 163"/>
                <a:gd name="T41" fmla="*/ 17 h 41"/>
                <a:gd name="T42" fmla="*/ 146 w 163"/>
                <a:gd name="T43" fmla="*/ 15 h 41"/>
                <a:gd name="T44" fmla="*/ 134 w 163"/>
                <a:gd name="T45" fmla="*/ 10 h 41"/>
                <a:gd name="T46" fmla="*/ 117 w 163"/>
                <a:gd name="T47" fmla="*/ 5 h 41"/>
                <a:gd name="T48" fmla="*/ 112 w 163"/>
                <a:gd name="T49" fmla="*/ 3 h 41"/>
                <a:gd name="T50" fmla="*/ 98 w 163"/>
                <a:gd name="T51" fmla="*/ 1 h 41"/>
                <a:gd name="T52" fmla="*/ 90 w 163"/>
                <a:gd name="T53" fmla="*/ 0 h 41"/>
                <a:gd name="T54" fmla="*/ 78 w 163"/>
                <a:gd name="T55" fmla="*/ 1 h 41"/>
                <a:gd name="T56" fmla="*/ 69 w 163"/>
                <a:gd name="T57" fmla="*/ 3 h 41"/>
                <a:gd name="T58" fmla="*/ 57 w 163"/>
                <a:gd name="T59" fmla="*/ 6 h 41"/>
                <a:gd name="T60" fmla="*/ 46 w 163"/>
                <a:gd name="T61" fmla="*/ 11 h 41"/>
                <a:gd name="T62" fmla="*/ 36 w 163"/>
                <a:gd name="T63" fmla="*/ 15 h 41"/>
                <a:gd name="T64" fmla="*/ 20 w 163"/>
                <a:gd name="T65" fmla="*/ 26 h 41"/>
                <a:gd name="T66" fmla="*/ 8 w 163"/>
                <a:gd name="T67" fmla="*/ 34 h 41"/>
                <a:gd name="T68" fmla="*/ 4 w 163"/>
                <a:gd name="T69" fmla="*/ 37 h 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3" h="41">
                  <a:moveTo>
                    <a:pt x="4" y="37"/>
                  </a:moveTo>
                  <a:lnTo>
                    <a:pt x="3" y="39"/>
                  </a:lnTo>
                  <a:lnTo>
                    <a:pt x="0" y="41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8" y="34"/>
                  </a:lnTo>
                  <a:lnTo>
                    <a:pt x="20" y="25"/>
                  </a:lnTo>
                  <a:lnTo>
                    <a:pt x="36" y="15"/>
                  </a:lnTo>
                  <a:lnTo>
                    <a:pt x="47" y="10"/>
                  </a:lnTo>
                  <a:lnTo>
                    <a:pt x="57" y="6"/>
                  </a:lnTo>
                  <a:lnTo>
                    <a:pt x="69" y="3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13" y="3"/>
                  </a:lnTo>
                  <a:lnTo>
                    <a:pt x="118" y="5"/>
                  </a:lnTo>
                  <a:lnTo>
                    <a:pt x="129" y="9"/>
                  </a:lnTo>
                  <a:lnTo>
                    <a:pt x="141" y="12"/>
                  </a:lnTo>
                  <a:lnTo>
                    <a:pt x="151" y="17"/>
                  </a:lnTo>
                  <a:lnTo>
                    <a:pt x="163" y="24"/>
                  </a:lnTo>
                  <a:lnTo>
                    <a:pt x="151" y="17"/>
                  </a:lnTo>
                  <a:lnTo>
                    <a:pt x="146" y="15"/>
                  </a:lnTo>
                  <a:lnTo>
                    <a:pt x="134" y="10"/>
                  </a:lnTo>
                  <a:lnTo>
                    <a:pt x="117" y="5"/>
                  </a:lnTo>
                  <a:lnTo>
                    <a:pt x="112" y="3"/>
                  </a:lnTo>
                  <a:lnTo>
                    <a:pt x="98" y="1"/>
                  </a:lnTo>
                  <a:lnTo>
                    <a:pt x="90" y="0"/>
                  </a:lnTo>
                  <a:lnTo>
                    <a:pt x="78" y="1"/>
                  </a:lnTo>
                  <a:lnTo>
                    <a:pt x="69" y="3"/>
                  </a:lnTo>
                  <a:lnTo>
                    <a:pt x="57" y="6"/>
                  </a:lnTo>
                  <a:lnTo>
                    <a:pt x="46" y="11"/>
                  </a:lnTo>
                  <a:lnTo>
                    <a:pt x="36" y="15"/>
                  </a:lnTo>
                  <a:lnTo>
                    <a:pt x="20" y="26"/>
                  </a:lnTo>
                  <a:lnTo>
                    <a:pt x="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6" name="Freeform 2580"/>
            <p:cNvSpPr>
              <a:spLocks/>
            </p:cNvSpPr>
            <p:nvPr/>
          </p:nvSpPr>
          <p:spPr bwMode="auto">
            <a:xfrm>
              <a:off x="1601" y="2470"/>
              <a:ext cx="91" cy="44"/>
            </a:xfrm>
            <a:custGeom>
              <a:avLst/>
              <a:gdLst>
                <a:gd name="T0" fmla="*/ 2 w 91"/>
                <a:gd name="T1" fmla="*/ 43 h 44"/>
                <a:gd name="T2" fmla="*/ 0 w 91"/>
                <a:gd name="T3" fmla="*/ 44 h 44"/>
                <a:gd name="T4" fmla="*/ 2 w 91"/>
                <a:gd name="T5" fmla="*/ 43 h 44"/>
                <a:gd name="T6" fmla="*/ 32 w 91"/>
                <a:gd name="T7" fmla="*/ 23 h 44"/>
                <a:gd name="T8" fmla="*/ 53 w 91"/>
                <a:gd name="T9" fmla="*/ 9 h 44"/>
                <a:gd name="T10" fmla="*/ 61 w 91"/>
                <a:gd name="T11" fmla="*/ 5 h 44"/>
                <a:gd name="T12" fmla="*/ 63 w 91"/>
                <a:gd name="T13" fmla="*/ 4 h 44"/>
                <a:gd name="T14" fmla="*/ 70 w 91"/>
                <a:gd name="T15" fmla="*/ 3 h 44"/>
                <a:gd name="T16" fmla="*/ 83 w 91"/>
                <a:gd name="T17" fmla="*/ 2 h 44"/>
                <a:gd name="T18" fmla="*/ 91 w 91"/>
                <a:gd name="T19" fmla="*/ 0 h 44"/>
                <a:gd name="T20" fmla="*/ 82 w 91"/>
                <a:gd name="T21" fmla="*/ 2 h 44"/>
                <a:gd name="T22" fmla="*/ 73 w 91"/>
                <a:gd name="T23" fmla="*/ 3 h 44"/>
                <a:gd name="T24" fmla="*/ 62 w 91"/>
                <a:gd name="T25" fmla="*/ 5 h 44"/>
                <a:gd name="T26" fmla="*/ 60 w 91"/>
                <a:gd name="T27" fmla="*/ 6 h 44"/>
                <a:gd name="T28" fmla="*/ 53 w 91"/>
                <a:gd name="T29" fmla="*/ 10 h 44"/>
                <a:gd name="T30" fmla="*/ 32 w 91"/>
                <a:gd name="T31" fmla="*/ 23 h 44"/>
                <a:gd name="T32" fmla="*/ 2 w 91"/>
                <a:gd name="T33" fmla="*/ 4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44">
                  <a:moveTo>
                    <a:pt x="2" y="43"/>
                  </a:moveTo>
                  <a:lnTo>
                    <a:pt x="0" y="44"/>
                  </a:lnTo>
                  <a:lnTo>
                    <a:pt x="2" y="43"/>
                  </a:lnTo>
                  <a:lnTo>
                    <a:pt x="32" y="23"/>
                  </a:lnTo>
                  <a:lnTo>
                    <a:pt x="53" y="9"/>
                  </a:lnTo>
                  <a:lnTo>
                    <a:pt x="61" y="5"/>
                  </a:lnTo>
                  <a:lnTo>
                    <a:pt x="63" y="4"/>
                  </a:lnTo>
                  <a:lnTo>
                    <a:pt x="70" y="3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82" y="2"/>
                  </a:lnTo>
                  <a:lnTo>
                    <a:pt x="73" y="3"/>
                  </a:lnTo>
                  <a:lnTo>
                    <a:pt x="62" y="5"/>
                  </a:lnTo>
                  <a:lnTo>
                    <a:pt x="60" y="6"/>
                  </a:lnTo>
                  <a:lnTo>
                    <a:pt x="53" y="10"/>
                  </a:lnTo>
                  <a:lnTo>
                    <a:pt x="32" y="23"/>
                  </a:lnTo>
                  <a:lnTo>
                    <a:pt x="2" y="43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7" name="Freeform 2581"/>
            <p:cNvSpPr>
              <a:spLocks/>
            </p:cNvSpPr>
            <p:nvPr/>
          </p:nvSpPr>
          <p:spPr bwMode="auto">
            <a:xfrm>
              <a:off x="1602" y="2473"/>
              <a:ext cx="175" cy="51"/>
            </a:xfrm>
            <a:custGeom>
              <a:avLst/>
              <a:gdLst>
                <a:gd name="T0" fmla="*/ 172 w 175"/>
                <a:gd name="T1" fmla="*/ 31 h 51"/>
                <a:gd name="T2" fmla="*/ 175 w 175"/>
                <a:gd name="T3" fmla="*/ 33 h 51"/>
                <a:gd name="T4" fmla="*/ 172 w 175"/>
                <a:gd name="T5" fmla="*/ 32 h 51"/>
                <a:gd name="T6" fmla="*/ 170 w 175"/>
                <a:gd name="T7" fmla="*/ 31 h 51"/>
                <a:gd name="T8" fmla="*/ 165 w 175"/>
                <a:gd name="T9" fmla="*/ 27 h 51"/>
                <a:gd name="T10" fmla="*/ 153 w 175"/>
                <a:gd name="T11" fmla="*/ 17 h 51"/>
                <a:gd name="T12" fmla="*/ 143 w 175"/>
                <a:gd name="T13" fmla="*/ 12 h 51"/>
                <a:gd name="T14" fmla="*/ 133 w 175"/>
                <a:gd name="T15" fmla="*/ 7 h 51"/>
                <a:gd name="T16" fmla="*/ 122 w 175"/>
                <a:gd name="T17" fmla="*/ 3 h 51"/>
                <a:gd name="T18" fmla="*/ 108 w 175"/>
                <a:gd name="T19" fmla="*/ 0 h 51"/>
                <a:gd name="T20" fmla="*/ 96 w 175"/>
                <a:gd name="T21" fmla="*/ 1 h 51"/>
                <a:gd name="T22" fmla="*/ 83 w 175"/>
                <a:gd name="T23" fmla="*/ 3 h 51"/>
                <a:gd name="T24" fmla="*/ 72 w 175"/>
                <a:gd name="T25" fmla="*/ 6 h 51"/>
                <a:gd name="T26" fmla="*/ 62 w 175"/>
                <a:gd name="T27" fmla="*/ 10 h 51"/>
                <a:gd name="T28" fmla="*/ 49 w 175"/>
                <a:gd name="T29" fmla="*/ 16 h 51"/>
                <a:gd name="T30" fmla="*/ 44 w 175"/>
                <a:gd name="T31" fmla="*/ 18 h 51"/>
                <a:gd name="T32" fmla="*/ 32 w 175"/>
                <a:gd name="T33" fmla="*/ 26 h 51"/>
                <a:gd name="T34" fmla="*/ 23 w 175"/>
                <a:gd name="T35" fmla="*/ 32 h 51"/>
                <a:gd name="T36" fmla="*/ 13 w 175"/>
                <a:gd name="T37" fmla="*/ 40 h 51"/>
                <a:gd name="T38" fmla="*/ 0 w 175"/>
                <a:gd name="T39" fmla="*/ 51 h 51"/>
                <a:gd name="T40" fmla="*/ 13 w 175"/>
                <a:gd name="T41" fmla="*/ 40 h 51"/>
                <a:gd name="T42" fmla="*/ 16 w 175"/>
                <a:gd name="T43" fmla="*/ 36 h 51"/>
                <a:gd name="T44" fmla="*/ 27 w 175"/>
                <a:gd name="T45" fmla="*/ 28 h 51"/>
                <a:gd name="T46" fmla="*/ 45 w 175"/>
                <a:gd name="T47" fmla="*/ 17 h 51"/>
                <a:gd name="T48" fmla="*/ 50 w 175"/>
                <a:gd name="T49" fmla="*/ 13 h 51"/>
                <a:gd name="T50" fmla="*/ 64 w 175"/>
                <a:gd name="T51" fmla="*/ 8 h 51"/>
                <a:gd name="T52" fmla="*/ 73 w 175"/>
                <a:gd name="T53" fmla="*/ 5 h 51"/>
                <a:gd name="T54" fmla="*/ 85 w 175"/>
                <a:gd name="T55" fmla="*/ 2 h 51"/>
                <a:gd name="T56" fmla="*/ 97 w 175"/>
                <a:gd name="T57" fmla="*/ 0 h 51"/>
                <a:gd name="T58" fmla="*/ 110 w 175"/>
                <a:gd name="T59" fmla="*/ 0 h 51"/>
                <a:gd name="T60" fmla="*/ 122 w 175"/>
                <a:gd name="T61" fmla="*/ 2 h 51"/>
                <a:gd name="T62" fmla="*/ 134 w 175"/>
                <a:gd name="T63" fmla="*/ 7 h 51"/>
                <a:gd name="T64" fmla="*/ 144 w 175"/>
                <a:gd name="T65" fmla="*/ 12 h 51"/>
                <a:gd name="T66" fmla="*/ 153 w 175"/>
                <a:gd name="T67" fmla="*/ 17 h 51"/>
                <a:gd name="T68" fmla="*/ 167 w 175"/>
                <a:gd name="T69" fmla="*/ 26 h 51"/>
                <a:gd name="T70" fmla="*/ 172 w 175"/>
                <a:gd name="T71" fmla="*/ 31 h 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5" h="51">
                  <a:moveTo>
                    <a:pt x="172" y="31"/>
                  </a:moveTo>
                  <a:lnTo>
                    <a:pt x="175" y="33"/>
                  </a:lnTo>
                  <a:lnTo>
                    <a:pt x="172" y="32"/>
                  </a:lnTo>
                  <a:lnTo>
                    <a:pt x="170" y="31"/>
                  </a:lnTo>
                  <a:lnTo>
                    <a:pt x="165" y="27"/>
                  </a:lnTo>
                  <a:lnTo>
                    <a:pt x="153" y="17"/>
                  </a:lnTo>
                  <a:lnTo>
                    <a:pt x="143" y="12"/>
                  </a:lnTo>
                  <a:lnTo>
                    <a:pt x="133" y="7"/>
                  </a:lnTo>
                  <a:lnTo>
                    <a:pt x="122" y="3"/>
                  </a:lnTo>
                  <a:lnTo>
                    <a:pt x="108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72" y="6"/>
                  </a:lnTo>
                  <a:lnTo>
                    <a:pt x="62" y="10"/>
                  </a:lnTo>
                  <a:lnTo>
                    <a:pt x="49" y="16"/>
                  </a:lnTo>
                  <a:lnTo>
                    <a:pt x="44" y="18"/>
                  </a:lnTo>
                  <a:lnTo>
                    <a:pt x="32" y="26"/>
                  </a:lnTo>
                  <a:lnTo>
                    <a:pt x="23" y="32"/>
                  </a:lnTo>
                  <a:lnTo>
                    <a:pt x="13" y="40"/>
                  </a:lnTo>
                  <a:lnTo>
                    <a:pt x="0" y="51"/>
                  </a:lnTo>
                  <a:lnTo>
                    <a:pt x="13" y="40"/>
                  </a:lnTo>
                  <a:lnTo>
                    <a:pt x="16" y="36"/>
                  </a:lnTo>
                  <a:lnTo>
                    <a:pt x="27" y="28"/>
                  </a:lnTo>
                  <a:lnTo>
                    <a:pt x="45" y="17"/>
                  </a:lnTo>
                  <a:lnTo>
                    <a:pt x="50" y="13"/>
                  </a:lnTo>
                  <a:lnTo>
                    <a:pt x="64" y="8"/>
                  </a:lnTo>
                  <a:lnTo>
                    <a:pt x="73" y="5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10" y="0"/>
                  </a:lnTo>
                  <a:lnTo>
                    <a:pt x="122" y="2"/>
                  </a:lnTo>
                  <a:lnTo>
                    <a:pt x="134" y="7"/>
                  </a:lnTo>
                  <a:lnTo>
                    <a:pt x="144" y="12"/>
                  </a:lnTo>
                  <a:lnTo>
                    <a:pt x="153" y="17"/>
                  </a:lnTo>
                  <a:lnTo>
                    <a:pt x="167" y="26"/>
                  </a:lnTo>
                  <a:lnTo>
                    <a:pt x="172" y="3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8" name="Freeform 2582"/>
            <p:cNvSpPr>
              <a:spLocks/>
            </p:cNvSpPr>
            <p:nvPr/>
          </p:nvSpPr>
          <p:spPr bwMode="auto">
            <a:xfrm>
              <a:off x="1603" y="2509"/>
              <a:ext cx="26" cy="23"/>
            </a:xfrm>
            <a:custGeom>
              <a:avLst/>
              <a:gdLst>
                <a:gd name="T0" fmla="*/ 2 w 26"/>
                <a:gd name="T1" fmla="*/ 22 h 23"/>
                <a:gd name="T2" fmla="*/ 2 w 26"/>
                <a:gd name="T3" fmla="*/ 23 h 23"/>
                <a:gd name="T4" fmla="*/ 0 w 26"/>
                <a:gd name="T5" fmla="*/ 23 h 23"/>
                <a:gd name="T6" fmla="*/ 2 w 26"/>
                <a:gd name="T7" fmla="*/ 22 h 23"/>
                <a:gd name="T8" fmla="*/ 4 w 26"/>
                <a:gd name="T9" fmla="*/ 20 h 23"/>
                <a:gd name="T10" fmla="*/ 10 w 26"/>
                <a:gd name="T11" fmla="*/ 15 h 23"/>
                <a:gd name="T12" fmla="*/ 19 w 26"/>
                <a:gd name="T13" fmla="*/ 6 h 23"/>
                <a:gd name="T14" fmla="*/ 24 w 26"/>
                <a:gd name="T15" fmla="*/ 1 h 23"/>
                <a:gd name="T16" fmla="*/ 26 w 26"/>
                <a:gd name="T17" fmla="*/ 0 h 23"/>
                <a:gd name="T18" fmla="*/ 24 w 26"/>
                <a:gd name="T19" fmla="*/ 2 h 23"/>
                <a:gd name="T20" fmla="*/ 19 w 26"/>
                <a:gd name="T21" fmla="*/ 7 h 23"/>
                <a:gd name="T22" fmla="*/ 12 w 26"/>
                <a:gd name="T23" fmla="*/ 16 h 23"/>
                <a:gd name="T24" fmla="*/ 5 w 26"/>
                <a:gd name="T25" fmla="*/ 21 h 23"/>
                <a:gd name="T26" fmla="*/ 2 w 26"/>
                <a:gd name="T27" fmla="*/ 2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3">
                  <a:moveTo>
                    <a:pt x="2" y="22"/>
                  </a:moveTo>
                  <a:lnTo>
                    <a:pt x="2" y="23"/>
                  </a:lnTo>
                  <a:lnTo>
                    <a:pt x="0" y="23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5"/>
                  </a:lnTo>
                  <a:lnTo>
                    <a:pt x="19" y="6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19" y="7"/>
                  </a:lnTo>
                  <a:lnTo>
                    <a:pt x="12" y="16"/>
                  </a:lnTo>
                  <a:lnTo>
                    <a:pt x="5" y="21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099" name="Freeform 2583"/>
            <p:cNvSpPr>
              <a:spLocks/>
            </p:cNvSpPr>
            <p:nvPr/>
          </p:nvSpPr>
          <p:spPr bwMode="auto">
            <a:xfrm>
              <a:off x="1636" y="2480"/>
              <a:ext cx="89" cy="23"/>
            </a:xfrm>
            <a:custGeom>
              <a:avLst/>
              <a:gdLst>
                <a:gd name="T0" fmla="*/ 1 w 89"/>
                <a:gd name="T1" fmla="*/ 21 h 23"/>
                <a:gd name="T2" fmla="*/ 0 w 89"/>
                <a:gd name="T3" fmla="*/ 23 h 23"/>
                <a:gd name="T4" fmla="*/ 1 w 89"/>
                <a:gd name="T5" fmla="*/ 21 h 23"/>
                <a:gd name="T6" fmla="*/ 11 w 89"/>
                <a:gd name="T7" fmla="*/ 16 h 23"/>
                <a:gd name="T8" fmla="*/ 32 w 89"/>
                <a:gd name="T9" fmla="*/ 5 h 23"/>
                <a:gd name="T10" fmla="*/ 37 w 89"/>
                <a:gd name="T11" fmla="*/ 3 h 23"/>
                <a:gd name="T12" fmla="*/ 43 w 89"/>
                <a:gd name="T13" fmla="*/ 1 h 23"/>
                <a:gd name="T14" fmla="*/ 54 w 89"/>
                <a:gd name="T15" fmla="*/ 0 h 23"/>
                <a:gd name="T16" fmla="*/ 64 w 89"/>
                <a:gd name="T17" fmla="*/ 0 h 23"/>
                <a:gd name="T18" fmla="*/ 71 w 89"/>
                <a:gd name="T19" fmla="*/ 1 h 23"/>
                <a:gd name="T20" fmla="*/ 82 w 89"/>
                <a:gd name="T21" fmla="*/ 5 h 23"/>
                <a:gd name="T22" fmla="*/ 89 w 89"/>
                <a:gd name="T23" fmla="*/ 9 h 23"/>
                <a:gd name="T24" fmla="*/ 82 w 89"/>
                <a:gd name="T25" fmla="*/ 6 h 23"/>
                <a:gd name="T26" fmla="*/ 73 w 89"/>
                <a:gd name="T27" fmla="*/ 3 h 23"/>
                <a:gd name="T28" fmla="*/ 67 w 89"/>
                <a:gd name="T29" fmla="*/ 1 h 23"/>
                <a:gd name="T30" fmla="*/ 63 w 89"/>
                <a:gd name="T31" fmla="*/ 0 h 23"/>
                <a:gd name="T32" fmla="*/ 53 w 89"/>
                <a:gd name="T33" fmla="*/ 0 h 23"/>
                <a:gd name="T34" fmla="*/ 43 w 89"/>
                <a:gd name="T35" fmla="*/ 1 h 23"/>
                <a:gd name="T36" fmla="*/ 37 w 89"/>
                <a:gd name="T37" fmla="*/ 4 h 23"/>
                <a:gd name="T38" fmla="*/ 32 w 89"/>
                <a:gd name="T39" fmla="*/ 6 h 23"/>
                <a:gd name="T40" fmla="*/ 11 w 89"/>
                <a:gd name="T41" fmla="*/ 16 h 23"/>
                <a:gd name="T42" fmla="*/ 1 w 89"/>
                <a:gd name="T43" fmla="*/ 2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9" h="23">
                  <a:moveTo>
                    <a:pt x="1" y="21"/>
                  </a:moveTo>
                  <a:lnTo>
                    <a:pt x="0" y="23"/>
                  </a:lnTo>
                  <a:lnTo>
                    <a:pt x="1" y="21"/>
                  </a:lnTo>
                  <a:lnTo>
                    <a:pt x="11" y="16"/>
                  </a:lnTo>
                  <a:lnTo>
                    <a:pt x="32" y="5"/>
                  </a:lnTo>
                  <a:lnTo>
                    <a:pt x="37" y="3"/>
                  </a:lnTo>
                  <a:lnTo>
                    <a:pt x="43" y="1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82" y="5"/>
                  </a:lnTo>
                  <a:lnTo>
                    <a:pt x="89" y="9"/>
                  </a:lnTo>
                  <a:lnTo>
                    <a:pt x="82" y="6"/>
                  </a:lnTo>
                  <a:lnTo>
                    <a:pt x="73" y="3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3" y="1"/>
                  </a:lnTo>
                  <a:lnTo>
                    <a:pt x="37" y="4"/>
                  </a:lnTo>
                  <a:lnTo>
                    <a:pt x="32" y="6"/>
                  </a:lnTo>
                  <a:lnTo>
                    <a:pt x="11" y="16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0" name="Freeform 2584"/>
            <p:cNvSpPr>
              <a:spLocks/>
            </p:cNvSpPr>
            <p:nvPr/>
          </p:nvSpPr>
          <p:spPr bwMode="auto">
            <a:xfrm>
              <a:off x="1712" y="2479"/>
              <a:ext cx="68" cy="42"/>
            </a:xfrm>
            <a:custGeom>
              <a:avLst/>
              <a:gdLst>
                <a:gd name="T0" fmla="*/ 67 w 68"/>
                <a:gd name="T1" fmla="*/ 41 h 42"/>
                <a:gd name="T2" fmla="*/ 68 w 68"/>
                <a:gd name="T3" fmla="*/ 42 h 42"/>
                <a:gd name="T4" fmla="*/ 67 w 68"/>
                <a:gd name="T5" fmla="*/ 41 h 42"/>
                <a:gd name="T6" fmla="*/ 60 w 68"/>
                <a:gd name="T7" fmla="*/ 34 h 42"/>
                <a:gd name="T8" fmla="*/ 53 w 68"/>
                <a:gd name="T9" fmla="*/ 27 h 42"/>
                <a:gd name="T10" fmla="*/ 46 w 68"/>
                <a:gd name="T11" fmla="*/ 20 h 42"/>
                <a:gd name="T12" fmla="*/ 29 w 68"/>
                <a:gd name="T13" fmla="*/ 11 h 42"/>
                <a:gd name="T14" fmla="*/ 21 w 68"/>
                <a:gd name="T15" fmla="*/ 7 h 42"/>
                <a:gd name="T16" fmla="*/ 16 w 68"/>
                <a:gd name="T17" fmla="*/ 5 h 42"/>
                <a:gd name="T18" fmla="*/ 6 w 68"/>
                <a:gd name="T19" fmla="*/ 1 h 42"/>
                <a:gd name="T20" fmla="*/ 0 w 68"/>
                <a:gd name="T21" fmla="*/ 0 h 42"/>
                <a:gd name="T22" fmla="*/ 6 w 68"/>
                <a:gd name="T23" fmla="*/ 1 h 42"/>
                <a:gd name="T24" fmla="*/ 13 w 68"/>
                <a:gd name="T25" fmla="*/ 4 h 42"/>
                <a:gd name="T26" fmla="*/ 22 w 68"/>
                <a:gd name="T27" fmla="*/ 6 h 42"/>
                <a:gd name="T28" fmla="*/ 29 w 68"/>
                <a:gd name="T29" fmla="*/ 10 h 42"/>
                <a:gd name="T30" fmla="*/ 47 w 68"/>
                <a:gd name="T31" fmla="*/ 20 h 42"/>
                <a:gd name="T32" fmla="*/ 54 w 68"/>
                <a:gd name="T33" fmla="*/ 27 h 42"/>
                <a:gd name="T34" fmla="*/ 60 w 68"/>
                <a:gd name="T35" fmla="*/ 34 h 42"/>
                <a:gd name="T36" fmla="*/ 67 w 68"/>
                <a:gd name="T37" fmla="*/ 4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" h="42">
                  <a:moveTo>
                    <a:pt x="67" y="41"/>
                  </a:moveTo>
                  <a:lnTo>
                    <a:pt x="68" y="42"/>
                  </a:lnTo>
                  <a:lnTo>
                    <a:pt x="67" y="41"/>
                  </a:lnTo>
                  <a:lnTo>
                    <a:pt x="60" y="34"/>
                  </a:lnTo>
                  <a:lnTo>
                    <a:pt x="53" y="27"/>
                  </a:lnTo>
                  <a:lnTo>
                    <a:pt x="46" y="20"/>
                  </a:lnTo>
                  <a:lnTo>
                    <a:pt x="29" y="11"/>
                  </a:lnTo>
                  <a:lnTo>
                    <a:pt x="21" y="7"/>
                  </a:lnTo>
                  <a:lnTo>
                    <a:pt x="16" y="5"/>
                  </a:lnTo>
                  <a:lnTo>
                    <a:pt x="6" y="1"/>
                  </a:lnTo>
                  <a:lnTo>
                    <a:pt x="0" y="0"/>
                  </a:lnTo>
                  <a:lnTo>
                    <a:pt x="6" y="1"/>
                  </a:lnTo>
                  <a:lnTo>
                    <a:pt x="13" y="4"/>
                  </a:lnTo>
                  <a:lnTo>
                    <a:pt x="22" y="6"/>
                  </a:lnTo>
                  <a:lnTo>
                    <a:pt x="29" y="10"/>
                  </a:lnTo>
                  <a:lnTo>
                    <a:pt x="47" y="20"/>
                  </a:lnTo>
                  <a:lnTo>
                    <a:pt x="54" y="27"/>
                  </a:lnTo>
                  <a:lnTo>
                    <a:pt x="60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1" name="Freeform 2585"/>
            <p:cNvSpPr>
              <a:spLocks/>
            </p:cNvSpPr>
            <p:nvPr/>
          </p:nvSpPr>
          <p:spPr bwMode="auto">
            <a:xfrm>
              <a:off x="1602" y="2495"/>
              <a:ext cx="174" cy="54"/>
            </a:xfrm>
            <a:custGeom>
              <a:avLst/>
              <a:gdLst>
                <a:gd name="T0" fmla="*/ 4 w 174"/>
                <a:gd name="T1" fmla="*/ 49 h 54"/>
                <a:gd name="T2" fmla="*/ 4 w 174"/>
                <a:gd name="T3" fmla="*/ 50 h 54"/>
                <a:gd name="T4" fmla="*/ 0 w 174"/>
                <a:gd name="T5" fmla="*/ 54 h 54"/>
                <a:gd name="T6" fmla="*/ 3 w 174"/>
                <a:gd name="T7" fmla="*/ 50 h 54"/>
                <a:gd name="T8" fmla="*/ 4 w 174"/>
                <a:gd name="T9" fmla="*/ 49 h 54"/>
                <a:gd name="T10" fmla="*/ 8 w 174"/>
                <a:gd name="T11" fmla="*/ 42 h 54"/>
                <a:gd name="T12" fmla="*/ 18 w 174"/>
                <a:gd name="T13" fmla="*/ 30 h 54"/>
                <a:gd name="T14" fmla="*/ 26 w 174"/>
                <a:gd name="T15" fmla="*/ 22 h 54"/>
                <a:gd name="T16" fmla="*/ 36 w 174"/>
                <a:gd name="T17" fmla="*/ 16 h 54"/>
                <a:gd name="T18" fmla="*/ 47 w 174"/>
                <a:gd name="T19" fmla="*/ 10 h 54"/>
                <a:gd name="T20" fmla="*/ 60 w 174"/>
                <a:gd name="T21" fmla="*/ 5 h 54"/>
                <a:gd name="T22" fmla="*/ 72 w 174"/>
                <a:gd name="T23" fmla="*/ 1 h 54"/>
                <a:gd name="T24" fmla="*/ 85 w 174"/>
                <a:gd name="T25" fmla="*/ 0 h 54"/>
                <a:gd name="T26" fmla="*/ 97 w 174"/>
                <a:gd name="T27" fmla="*/ 1 h 54"/>
                <a:gd name="T28" fmla="*/ 107 w 174"/>
                <a:gd name="T29" fmla="*/ 3 h 54"/>
                <a:gd name="T30" fmla="*/ 117 w 174"/>
                <a:gd name="T31" fmla="*/ 5 h 54"/>
                <a:gd name="T32" fmla="*/ 123 w 174"/>
                <a:gd name="T33" fmla="*/ 8 h 54"/>
                <a:gd name="T34" fmla="*/ 127 w 174"/>
                <a:gd name="T35" fmla="*/ 9 h 54"/>
                <a:gd name="T36" fmla="*/ 128 w 174"/>
                <a:gd name="T37" fmla="*/ 10 h 54"/>
                <a:gd name="T38" fmla="*/ 141 w 174"/>
                <a:gd name="T39" fmla="*/ 18 h 54"/>
                <a:gd name="T40" fmla="*/ 151 w 174"/>
                <a:gd name="T41" fmla="*/ 25 h 54"/>
                <a:gd name="T42" fmla="*/ 159 w 174"/>
                <a:gd name="T43" fmla="*/ 34 h 54"/>
                <a:gd name="T44" fmla="*/ 172 w 174"/>
                <a:gd name="T45" fmla="*/ 40 h 54"/>
                <a:gd name="T46" fmla="*/ 174 w 174"/>
                <a:gd name="T47" fmla="*/ 41 h 54"/>
                <a:gd name="T48" fmla="*/ 169 w 174"/>
                <a:gd name="T49" fmla="*/ 39 h 54"/>
                <a:gd name="T50" fmla="*/ 159 w 174"/>
                <a:gd name="T51" fmla="*/ 34 h 54"/>
                <a:gd name="T52" fmla="*/ 144 w 174"/>
                <a:gd name="T53" fmla="*/ 20 h 54"/>
                <a:gd name="T54" fmla="*/ 132 w 174"/>
                <a:gd name="T55" fmla="*/ 13 h 54"/>
                <a:gd name="T56" fmla="*/ 127 w 174"/>
                <a:gd name="T57" fmla="*/ 10 h 54"/>
                <a:gd name="T58" fmla="*/ 126 w 174"/>
                <a:gd name="T59" fmla="*/ 9 h 54"/>
                <a:gd name="T60" fmla="*/ 121 w 174"/>
                <a:gd name="T61" fmla="*/ 8 h 54"/>
                <a:gd name="T62" fmla="*/ 115 w 174"/>
                <a:gd name="T63" fmla="*/ 5 h 54"/>
                <a:gd name="T64" fmla="*/ 106 w 174"/>
                <a:gd name="T65" fmla="*/ 3 h 54"/>
                <a:gd name="T66" fmla="*/ 96 w 174"/>
                <a:gd name="T67" fmla="*/ 1 h 54"/>
                <a:gd name="T68" fmla="*/ 83 w 174"/>
                <a:gd name="T69" fmla="*/ 1 h 54"/>
                <a:gd name="T70" fmla="*/ 71 w 174"/>
                <a:gd name="T71" fmla="*/ 3 h 54"/>
                <a:gd name="T72" fmla="*/ 59 w 174"/>
                <a:gd name="T73" fmla="*/ 6 h 54"/>
                <a:gd name="T74" fmla="*/ 46 w 174"/>
                <a:gd name="T75" fmla="*/ 10 h 54"/>
                <a:gd name="T76" fmla="*/ 36 w 174"/>
                <a:gd name="T77" fmla="*/ 16 h 54"/>
                <a:gd name="T78" fmla="*/ 26 w 174"/>
                <a:gd name="T79" fmla="*/ 24 h 54"/>
                <a:gd name="T80" fmla="*/ 19 w 174"/>
                <a:gd name="T81" fmla="*/ 31 h 54"/>
                <a:gd name="T82" fmla="*/ 8 w 174"/>
                <a:gd name="T83" fmla="*/ 44 h 54"/>
                <a:gd name="T84" fmla="*/ 4 w 174"/>
                <a:gd name="T85" fmla="*/ 49 h 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4" h="54">
                  <a:moveTo>
                    <a:pt x="4" y="49"/>
                  </a:moveTo>
                  <a:lnTo>
                    <a:pt x="4" y="50"/>
                  </a:lnTo>
                  <a:lnTo>
                    <a:pt x="0" y="54"/>
                  </a:lnTo>
                  <a:lnTo>
                    <a:pt x="3" y="50"/>
                  </a:lnTo>
                  <a:lnTo>
                    <a:pt x="4" y="49"/>
                  </a:lnTo>
                  <a:lnTo>
                    <a:pt x="8" y="42"/>
                  </a:lnTo>
                  <a:lnTo>
                    <a:pt x="18" y="30"/>
                  </a:lnTo>
                  <a:lnTo>
                    <a:pt x="26" y="22"/>
                  </a:lnTo>
                  <a:lnTo>
                    <a:pt x="36" y="16"/>
                  </a:lnTo>
                  <a:lnTo>
                    <a:pt x="47" y="10"/>
                  </a:lnTo>
                  <a:lnTo>
                    <a:pt x="60" y="5"/>
                  </a:lnTo>
                  <a:lnTo>
                    <a:pt x="72" y="1"/>
                  </a:lnTo>
                  <a:lnTo>
                    <a:pt x="85" y="0"/>
                  </a:lnTo>
                  <a:lnTo>
                    <a:pt x="97" y="1"/>
                  </a:lnTo>
                  <a:lnTo>
                    <a:pt x="107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7" y="9"/>
                  </a:lnTo>
                  <a:lnTo>
                    <a:pt x="128" y="10"/>
                  </a:lnTo>
                  <a:lnTo>
                    <a:pt x="141" y="18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72" y="40"/>
                  </a:lnTo>
                  <a:lnTo>
                    <a:pt x="174" y="41"/>
                  </a:lnTo>
                  <a:lnTo>
                    <a:pt x="169" y="39"/>
                  </a:lnTo>
                  <a:lnTo>
                    <a:pt x="159" y="34"/>
                  </a:lnTo>
                  <a:lnTo>
                    <a:pt x="144" y="20"/>
                  </a:lnTo>
                  <a:lnTo>
                    <a:pt x="132" y="13"/>
                  </a:lnTo>
                  <a:lnTo>
                    <a:pt x="127" y="10"/>
                  </a:lnTo>
                  <a:lnTo>
                    <a:pt x="126" y="9"/>
                  </a:lnTo>
                  <a:lnTo>
                    <a:pt x="121" y="8"/>
                  </a:lnTo>
                  <a:lnTo>
                    <a:pt x="115" y="5"/>
                  </a:lnTo>
                  <a:lnTo>
                    <a:pt x="106" y="3"/>
                  </a:lnTo>
                  <a:lnTo>
                    <a:pt x="96" y="1"/>
                  </a:lnTo>
                  <a:lnTo>
                    <a:pt x="83" y="1"/>
                  </a:lnTo>
                  <a:lnTo>
                    <a:pt x="71" y="3"/>
                  </a:lnTo>
                  <a:lnTo>
                    <a:pt x="59" y="6"/>
                  </a:lnTo>
                  <a:lnTo>
                    <a:pt x="46" y="10"/>
                  </a:lnTo>
                  <a:lnTo>
                    <a:pt x="36" y="16"/>
                  </a:lnTo>
                  <a:lnTo>
                    <a:pt x="26" y="24"/>
                  </a:lnTo>
                  <a:lnTo>
                    <a:pt x="19" y="31"/>
                  </a:lnTo>
                  <a:lnTo>
                    <a:pt x="8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2" name="Freeform 2586"/>
            <p:cNvSpPr>
              <a:spLocks/>
            </p:cNvSpPr>
            <p:nvPr/>
          </p:nvSpPr>
          <p:spPr bwMode="auto">
            <a:xfrm>
              <a:off x="1734" y="2500"/>
              <a:ext cx="42" cy="29"/>
            </a:xfrm>
            <a:custGeom>
              <a:avLst/>
              <a:gdLst>
                <a:gd name="T0" fmla="*/ 42 w 42"/>
                <a:gd name="T1" fmla="*/ 27 h 29"/>
                <a:gd name="T2" fmla="*/ 42 w 42"/>
                <a:gd name="T3" fmla="*/ 29 h 29"/>
                <a:gd name="T4" fmla="*/ 41 w 42"/>
                <a:gd name="T5" fmla="*/ 29 h 29"/>
                <a:gd name="T6" fmla="*/ 41 w 42"/>
                <a:gd name="T7" fmla="*/ 27 h 29"/>
                <a:gd name="T8" fmla="*/ 27 w 42"/>
                <a:gd name="T9" fmla="*/ 15 h 29"/>
                <a:gd name="T10" fmla="*/ 19 w 42"/>
                <a:gd name="T11" fmla="*/ 8 h 29"/>
                <a:gd name="T12" fmla="*/ 15 w 42"/>
                <a:gd name="T13" fmla="*/ 5 h 29"/>
                <a:gd name="T14" fmla="*/ 14 w 42"/>
                <a:gd name="T15" fmla="*/ 5 h 29"/>
                <a:gd name="T16" fmla="*/ 10 w 42"/>
                <a:gd name="T17" fmla="*/ 5 h 29"/>
                <a:gd name="T18" fmla="*/ 4 w 42"/>
                <a:gd name="T19" fmla="*/ 3 h 29"/>
                <a:gd name="T20" fmla="*/ 0 w 42"/>
                <a:gd name="T21" fmla="*/ 0 h 29"/>
                <a:gd name="T22" fmla="*/ 4 w 42"/>
                <a:gd name="T23" fmla="*/ 1 h 29"/>
                <a:gd name="T24" fmla="*/ 14 w 42"/>
                <a:gd name="T25" fmla="*/ 5 h 29"/>
                <a:gd name="T26" fmla="*/ 15 w 42"/>
                <a:gd name="T27" fmla="*/ 5 h 29"/>
                <a:gd name="T28" fmla="*/ 19 w 42"/>
                <a:gd name="T29" fmla="*/ 8 h 29"/>
                <a:gd name="T30" fmla="*/ 29 w 42"/>
                <a:gd name="T31" fmla="*/ 15 h 29"/>
                <a:gd name="T32" fmla="*/ 42 w 42"/>
                <a:gd name="T33" fmla="*/ 27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29">
                  <a:moveTo>
                    <a:pt x="42" y="27"/>
                  </a:moveTo>
                  <a:lnTo>
                    <a:pt x="42" y="29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27" y="15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0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4" y="1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9" y="8"/>
                  </a:lnTo>
                  <a:lnTo>
                    <a:pt x="29" y="15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3" name="Freeform 2587"/>
            <p:cNvSpPr>
              <a:spLocks/>
            </p:cNvSpPr>
            <p:nvPr/>
          </p:nvSpPr>
          <p:spPr bwMode="auto">
            <a:xfrm>
              <a:off x="1661" y="2489"/>
              <a:ext cx="85" cy="11"/>
            </a:xfrm>
            <a:custGeom>
              <a:avLst/>
              <a:gdLst>
                <a:gd name="T0" fmla="*/ 84 w 85"/>
                <a:gd name="T1" fmla="*/ 10 h 11"/>
                <a:gd name="T2" fmla="*/ 85 w 85"/>
                <a:gd name="T3" fmla="*/ 11 h 11"/>
                <a:gd name="T4" fmla="*/ 84 w 85"/>
                <a:gd name="T5" fmla="*/ 11 h 11"/>
                <a:gd name="T6" fmla="*/ 83 w 85"/>
                <a:gd name="T7" fmla="*/ 10 h 11"/>
                <a:gd name="T8" fmla="*/ 80 w 85"/>
                <a:gd name="T9" fmla="*/ 9 h 11"/>
                <a:gd name="T10" fmla="*/ 74 w 85"/>
                <a:gd name="T11" fmla="*/ 5 h 11"/>
                <a:gd name="T12" fmla="*/ 70 w 85"/>
                <a:gd name="T13" fmla="*/ 5 h 11"/>
                <a:gd name="T14" fmla="*/ 64 w 85"/>
                <a:gd name="T15" fmla="*/ 5 h 11"/>
                <a:gd name="T16" fmla="*/ 59 w 85"/>
                <a:gd name="T17" fmla="*/ 5 h 11"/>
                <a:gd name="T18" fmla="*/ 53 w 85"/>
                <a:gd name="T19" fmla="*/ 4 h 11"/>
                <a:gd name="T20" fmla="*/ 48 w 85"/>
                <a:gd name="T21" fmla="*/ 2 h 11"/>
                <a:gd name="T22" fmla="*/ 42 w 85"/>
                <a:gd name="T23" fmla="*/ 1 h 11"/>
                <a:gd name="T24" fmla="*/ 32 w 85"/>
                <a:gd name="T25" fmla="*/ 1 h 11"/>
                <a:gd name="T26" fmla="*/ 23 w 85"/>
                <a:gd name="T27" fmla="*/ 2 h 11"/>
                <a:gd name="T28" fmla="*/ 17 w 85"/>
                <a:gd name="T29" fmla="*/ 2 h 11"/>
                <a:gd name="T30" fmla="*/ 6 w 85"/>
                <a:gd name="T31" fmla="*/ 5 h 11"/>
                <a:gd name="T32" fmla="*/ 0 w 85"/>
                <a:gd name="T33" fmla="*/ 6 h 11"/>
                <a:gd name="T34" fmla="*/ 6 w 85"/>
                <a:gd name="T35" fmla="*/ 4 h 11"/>
                <a:gd name="T36" fmla="*/ 14 w 85"/>
                <a:gd name="T37" fmla="*/ 2 h 11"/>
                <a:gd name="T38" fmla="*/ 23 w 85"/>
                <a:gd name="T39" fmla="*/ 1 h 11"/>
                <a:gd name="T40" fmla="*/ 33 w 85"/>
                <a:gd name="T41" fmla="*/ 0 h 11"/>
                <a:gd name="T42" fmla="*/ 43 w 85"/>
                <a:gd name="T43" fmla="*/ 1 h 11"/>
                <a:gd name="T44" fmla="*/ 48 w 85"/>
                <a:gd name="T45" fmla="*/ 2 h 11"/>
                <a:gd name="T46" fmla="*/ 54 w 85"/>
                <a:gd name="T47" fmla="*/ 4 h 11"/>
                <a:gd name="T48" fmla="*/ 59 w 85"/>
                <a:gd name="T49" fmla="*/ 5 h 11"/>
                <a:gd name="T50" fmla="*/ 64 w 85"/>
                <a:gd name="T51" fmla="*/ 5 h 11"/>
                <a:gd name="T52" fmla="*/ 70 w 85"/>
                <a:gd name="T53" fmla="*/ 5 h 11"/>
                <a:gd name="T54" fmla="*/ 74 w 85"/>
                <a:gd name="T55" fmla="*/ 5 h 11"/>
                <a:gd name="T56" fmla="*/ 82 w 85"/>
                <a:gd name="T57" fmla="*/ 7 h 11"/>
                <a:gd name="T58" fmla="*/ 84 w 85"/>
                <a:gd name="T59" fmla="*/ 10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5" h="11">
                  <a:moveTo>
                    <a:pt x="84" y="10"/>
                  </a:moveTo>
                  <a:lnTo>
                    <a:pt x="85" y="11"/>
                  </a:lnTo>
                  <a:lnTo>
                    <a:pt x="84" y="11"/>
                  </a:lnTo>
                  <a:lnTo>
                    <a:pt x="83" y="10"/>
                  </a:lnTo>
                  <a:lnTo>
                    <a:pt x="80" y="9"/>
                  </a:lnTo>
                  <a:lnTo>
                    <a:pt x="74" y="5"/>
                  </a:lnTo>
                  <a:lnTo>
                    <a:pt x="70" y="5"/>
                  </a:lnTo>
                  <a:lnTo>
                    <a:pt x="64" y="5"/>
                  </a:lnTo>
                  <a:lnTo>
                    <a:pt x="59" y="5"/>
                  </a:lnTo>
                  <a:lnTo>
                    <a:pt x="53" y="4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2" y="1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6" y="5"/>
                  </a:lnTo>
                  <a:lnTo>
                    <a:pt x="0" y="6"/>
                  </a:lnTo>
                  <a:lnTo>
                    <a:pt x="6" y="4"/>
                  </a:ln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3" y="1"/>
                  </a:lnTo>
                  <a:lnTo>
                    <a:pt x="48" y="2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64" y="5"/>
                  </a:lnTo>
                  <a:lnTo>
                    <a:pt x="70" y="5"/>
                  </a:lnTo>
                  <a:lnTo>
                    <a:pt x="74" y="5"/>
                  </a:lnTo>
                  <a:lnTo>
                    <a:pt x="82" y="7"/>
                  </a:lnTo>
                  <a:lnTo>
                    <a:pt x="84" y="1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4" name="Freeform 2588"/>
            <p:cNvSpPr>
              <a:spLocks/>
            </p:cNvSpPr>
            <p:nvPr/>
          </p:nvSpPr>
          <p:spPr bwMode="auto">
            <a:xfrm>
              <a:off x="1603" y="2501"/>
              <a:ext cx="171" cy="57"/>
            </a:xfrm>
            <a:custGeom>
              <a:avLst/>
              <a:gdLst>
                <a:gd name="T0" fmla="*/ 168 w 171"/>
                <a:gd name="T1" fmla="*/ 50 h 57"/>
                <a:gd name="T2" fmla="*/ 171 w 171"/>
                <a:gd name="T3" fmla="*/ 55 h 57"/>
                <a:gd name="T4" fmla="*/ 168 w 171"/>
                <a:gd name="T5" fmla="*/ 51 h 57"/>
                <a:gd name="T6" fmla="*/ 168 w 171"/>
                <a:gd name="T7" fmla="*/ 50 h 57"/>
                <a:gd name="T8" fmla="*/ 163 w 171"/>
                <a:gd name="T9" fmla="*/ 45 h 57"/>
                <a:gd name="T10" fmla="*/ 152 w 171"/>
                <a:gd name="T11" fmla="*/ 31 h 57"/>
                <a:gd name="T12" fmla="*/ 145 w 171"/>
                <a:gd name="T13" fmla="*/ 23 h 57"/>
                <a:gd name="T14" fmla="*/ 135 w 171"/>
                <a:gd name="T15" fmla="*/ 15 h 57"/>
                <a:gd name="T16" fmla="*/ 123 w 171"/>
                <a:gd name="T17" fmla="*/ 9 h 57"/>
                <a:gd name="T18" fmla="*/ 111 w 171"/>
                <a:gd name="T19" fmla="*/ 4 h 57"/>
                <a:gd name="T20" fmla="*/ 97 w 171"/>
                <a:gd name="T21" fmla="*/ 2 h 57"/>
                <a:gd name="T22" fmla="*/ 84 w 171"/>
                <a:gd name="T23" fmla="*/ 2 h 57"/>
                <a:gd name="T24" fmla="*/ 71 w 171"/>
                <a:gd name="T25" fmla="*/ 3 h 57"/>
                <a:gd name="T26" fmla="*/ 60 w 171"/>
                <a:gd name="T27" fmla="*/ 5 h 57"/>
                <a:gd name="T28" fmla="*/ 51 w 171"/>
                <a:gd name="T29" fmla="*/ 8 h 57"/>
                <a:gd name="T30" fmla="*/ 45 w 171"/>
                <a:gd name="T31" fmla="*/ 10 h 57"/>
                <a:gd name="T32" fmla="*/ 40 w 171"/>
                <a:gd name="T33" fmla="*/ 13 h 57"/>
                <a:gd name="T34" fmla="*/ 39 w 171"/>
                <a:gd name="T35" fmla="*/ 14 h 57"/>
                <a:gd name="T36" fmla="*/ 29 w 171"/>
                <a:gd name="T37" fmla="*/ 24 h 57"/>
                <a:gd name="T38" fmla="*/ 19 w 171"/>
                <a:gd name="T39" fmla="*/ 33 h 57"/>
                <a:gd name="T40" fmla="*/ 10 w 171"/>
                <a:gd name="T41" fmla="*/ 44 h 57"/>
                <a:gd name="T42" fmla="*/ 0 w 171"/>
                <a:gd name="T43" fmla="*/ 57 h 57"/>
                <a:gd name="T44" fmla="*/ 12 w 171"/>
                <a:gd name="T45" fmla="*/ 43 h 57"/>
                <a:gd name="T46" fmla="*/ 14 w 171"/>
                <a:gd name="T47" fmla="*/ 38 h 57"/>
                <a:gd name="T48" fmla="*/ 24 w 171"/>
                <a:gd name="T49" fmla="*/ 28 h 57"/>
                <a:gd name="T50" fmla="*/ 35 w 171"/>
                <a:gd name="T51" fmla="*/ 16 h 57"/>
                <a:gd name="T52" fmla="*/ 41 w 171"/>
                <a:gd name="T53" fmla="*/ 13 h 57"/>
                <a:gd name="T54" fmla="*/ 46 w 171"/>
                <a:gd name="T55" fmla="*/ 9 h 57"/>
                <a:gd name="T56" fmla="*/ 53 w 171"/>
                <a:gd name="T57" fmla="*/ 7 h 57"/>
                <a:gd name="T58" fmla="*/ 63 w 171"/>
                <a:gd name="T59" fmla="*/ 4 h 57"/>
                <a:gd name="T60" fmla="*/ 72 w 171"/>
                <a:gd name="T61" fmla="*/ 2 h 57"/>
                <a:gd name="T62" fmla="*/ 85 w 171"/>
                <a:gd name="T63" fmla="*/ 0 h 57"/>
                <a:gd name="T64" fmla="*/ 99 w 171"/>
                <a:gd name="T65" fmla="*/ 0 h 57"/>
                <a:gd name="T66" fmla="*/ 111 w 171"/>
                <a:gd name="T67" fmla="*/ 4 h 57"/>
                <a:gd name="T68" fmla="*/ 125 w 171"/>
                <a:gd name="T69" fmla="*/ 9 h 57"/>
                <a:gd name="T70" fmla="*/ 136 w 171"/>
                <a:gd name="T71" fmla="*/ 15 h 57"/>
                <a:gd name="T72" fmla="*/ 145 w 171"/>
                <a:gd name="T73" fmla="*/ 23 h 57"/>
                <a:gd name="T74" fmla="*/ 153 w 171"/>
                <a:gd name="T75" fmla="*/ 31 h 57"/>
                <a:gd name="T76" fmla="*/ 164 w 171"/>
                <a:gd name="T77" fmla="*/ 44 h 57"/>
                <a:gd name="T78" fmla="*/ 168 w 171"/>
                <a:gd name="T79" fmla="*/ 50 h 5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1" h="57">
                  <a:moveTo>
                    <a:pt x="168" y="50"/>
                  </a:moveTo>
                  <a:lnTo>
                    <a:pt x="171" y="55"/>
                  </a:lnTo>
                  <a:lnTo>
                    <a:pt x="168" y="51"/>
                  </a:lnTo>
                  <a:lnTo>
                    <a:pt x="168" y="50"/>
                  </a:lnTo>
                  <a:lnTo>
                    <a:pt x="163" y="45"/>
                  </a:lnTo>
                  <a:lnTo>
                    <a:pt x="152" y="31"/>
                  </a:lnTo>
                  <a:lnTo>
                    <a:pt x="145" y="23"/>
                  </a:lnTo>
                  <a:lnTo>
                    <a:pt x="135" y="15"/>
                  </a:lnTo>
                  <a:lnTo>
                    <a:pt x="123" y="9"/>
                  </a:lnTo>
                  <a:lnTo>
                    <a:pt x="111" y="4"/>
                  </a:lnTo>
                  <a:lnTo>
                    <a:pt x="97" y="2"/>
                  </a:lnTo>
                  <a:lnTo>
                    <a:pt x="84" y="2"/>
                  </a:lnTo>
                  <a:lnTo>
                    <a:pt x="71" y="3"/>
                  </a:lnTo>
                  <a:lnTo>
                    <a:pt x="60" y="5"/>
                  </a:lnTo>
                  <a:lnTo>
                    <a:pt x="51" y="8"/>
                  </a:lnTo>
                  <a:lnTo>
                    <a:pt x="45" y="10"/>
                  </a:lnTo>
                  <a:lnTo>
                    <a:pt x="40" y="13"/>
                  </a:lnTo>
                  <a:lnTo>
                    <a:pt x="39" y="14"/>
                  </a:lnTo>
                  <a:lnTo>
                    <a:pt x="29" y="24"/>
                  </a:lnTo>
                  <a:lnTo>
                    <a:pt x="19" y="33"/>
                  </a:lnTo>
                  <a:lnTo>
                    <a:pt x="10" y="44"/>
                  </a:lnTo>
                  <a:lnTo>
                    <a:pt x="0" y="57"/>
                  </a:lnTo>
                  <a:lnTo>
                    <a:pt x="12" y="43"/>
                  </a:lnTo>
                  <a:lnTo>
                    <a:pt x="14" y="38"/>
                  </a:lnTo>
                  <a:lnTo>
                    <a:pt x="24" y="28"/>
                  </a:lnTo>
                  <a:lnTo>
                    <a:pt x="35" y="16"/>
                  </a:lnTo>
                  <a:lnTo>
                    <a:pt x="41" y="13"/>
                  </a:lnTo>
                  <a:lnTo>
                    <a:pt x="46" y="9"/>
                  </a:lnTo>
                  <a:lnTo>
                    <a:pt x="53" y="7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5" y="0"/>
                  </a:lnTo>
                  <a:lnTo>
                    <a:pt x="99" y="0"/>
                  </a:lnTo>
                  <a:lnTo>
                    <a:pt x="111" y="4"/>
                  </a:lnTo>
                  <a:lnTo>
                    <a:pt x="125" y="9"/>
                  </a:lnTo>
                  <a:lnTo>
                    <a:pt x="136" y="15"/>
                  </a:lnTo>
                  <a:lnTo>
                    <a:pt x="145" y="23"/>
                  </a:lnTo>
                  <a:lnTo>
                    <a:pt x="153" y="31"/>
                  </a:lnTo>
                  <a:lnTo>
                    <a:pt x="164" y="44"/>
                  </a:lnTo>
                  <a:lnTo>
                    <a:pt x="168" y="5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5" name="Freeform 2589"/>
            <p:cNvSpPr>
              <a:spLocks/>
            </p:cNvSpPr>
            <p:nvPr/>
          </p:nvSpPr>
          <p:spPr bwMode="auto">
            <a:xfrm>
              <a:off x="1766" y="2541"/>
              <a:ext cx="10" cy="4"/>
            </a:xfrm>
            <a:custGeom>
              <a:avLst/>
              <a:gdLst>
                <a:gd name="T0" fmla="*/ 10 w 10"/>
                <a:gd name="T1" fmla="*/ 4 h 4"/>
                <a:gd name="T2" fmla="*/ 9 w 10"/>
                <a:gd name="T3" fmla="*/ 4 h 4"/>
                <a:gd name="T4" fmla="*/ 6 w 10"/>
                <a:gd name="T5" fmla="*/ 3 h 4"/>
                <a:gd name="T6" fmla="*/ 4 w 10"/>
                <a:gd name="T7" fmla="*/ 1 h 4"/>
                <a:gd name="T8" fmla="*/ 3 w 10"/>
                <a:gd name="T9" fmla="*/ 1 h 4"/>
                <a:gd name="T10" fmla="*/ 1 w 10"/>
                <a:gd name="T11" fmla="*/ 1 h 4"/>
                <a:gd name="T12" fmla="*/ 0 w 10"/>
                <a:gd name="T13" fmla="*/ 1 h 4"/>
                <a:gd name="T14" fmla="*/ 1 w 10"/>
                <a:gd name="T15" fmla="*/ 1 h 4"/>
                <a:gd name="T16" fmla="*/ 3 w 10"/>
                <a:gd name="T17" fmla="*/ 0 h 4"/>
                <a:gd name="T18" fmla="*/ 4 w 10"/>
                <a:gd name="T19" fmla="*/ 0 h 4"/>
                <a:gd name="T20" fmla="*/ 6 w 10"/>
                <a:gd name="T21" fmla="*/ 1 h 4"/>
                <a:gd name="T22" fmla="*/ 10 w 10"/>
                <a:gd name="T23" fmla="*/ 4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9" y="4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6" name="Freeform 2590"/>
            <p:cNvSpPr>
              <a:spLocks/>
            </p:cNvSpPr>
            <p:nvPr/>
          </p:nvSpPr>
          <p:spPr bwMode="auto">
            <a:xfrm>
              <a:off x="1657" y="2513"/>
              <a:ext cx="113" cy="48"/>
            </a:xfrm>
            <a:custGeom>
              <a:avLst/>
              <a:gdLst>
                <a:gd name="T0" fmla="*/ 112 w 113"/>
                <a:gd name="T1" fmla="*/ 45 h 48"/>
                <a:gd name="T2" fmla="*/ 113 w 113"/>
                <a:gd name="T3" fmla="*/ 48 h 48"/>
                <a:gd name="T4" fmla="*/ 112 w 113"/>
                <a:gd name="T5" fmla="*/ 47 h 48"/>
                <a:gd name="T6" fmla="*/ 110 w 113"/>
                <a:gd name="T7" fmla="*/ 45 h 48"/>
                <a:gd name="T8" fmla="*/ 108 w 113"/>
                <a:gd name="T9" fmla="*/ 42 h 48"/>
                <a:gd name="T10" fmla="*/ 102 w 113"/>
                <a:gd name="T11" fmla="*/ 33 h 48"/>
                <a:gd name="T12" fmla="*/ 97 w 113"/>
                <a:gd name="T13" fmla="*/ 28 h 48"/>
                <a:gd name="T14" fmla="*/ 92 w 113"/>
                <a:gd name="T15" fmla="*/ 23 h 48"/>
                <a:gd name="T16" fmla="*/ 84 w 113"/>
                <a:gd name="T17" fmla="*/ 18 h 48"/>
                <a:gd name="T18" fmla="*/ 77 w 113"/>
                <a:gd name="T19" fmla="*/ 14 h 48"/>
                <a:gd name="T20" fmla="*/ 69 w 113"/>
                <a:gd name="T21" fmla="*/ 9 h 48"/>
                <a:gd name="T22" fmla="*/ 62 w 113"/>
                <a:gd name="T23" fmla="*/ 6 h 48"/>
                <a:gd name="T24" fmla="*/ 47 w 113"/>
                <a:gd name="T25" fmla="*/ 2 h 48"/>
                <a:gd name="T26" fmla="*/ 37 w 113"/>
                <a:gd name="T27" fmla="*/ 1 h 48"/>
                <a:gd name="T28" fmla="*/ 33 w 113"/>
                <a:gd name="T29" fmla="*/ 1 h 48"/>
                <a:gd name="T30" fmla="*/ 32 w 113"/>
                <a:gd name="T31" fmla="*/ 1 h 48"/>
                <a:gd name="T32" fmla="*/ 31 w 113"/>
                <a:gd name="T33" fmla="*/ 1 h 48"/>
                <a:gd name="T34" fmla="*/ 25 w 113"/>
                <a:gd name="T35" fmla="*/ 3 h 48"/>
                <a:gd name="T36" fmla="*/ 17 w 113"/>
                <a:gd name="T37" fmla="*/ 7 h 48"/>
                <a:gd name="T38" fmla="*/ 9 w 113"/>
                <a:gd name="T39" fmla="*/ 8 h 48"/>
                <a:gd name="T40" fmla="*/ 1 w 113"/>
                <a:gd name="T41" fmla="*/ 13 h 48"/>
                <a:gd name="T42" fmla="*/ 0 w 113"/>
                <a:gd name="T43" fmla="*/ 13 h 48"/>
                <a:gd name="T44" fmla="*/ 9 w 113"/>
                <a:gd name="T45" fmla="*/ 8 h 48"/>
                <a:gd name="T46" fmla="*/ 12 w 113"/>
                <a:gd name="T47" fmla="*/ 7 h 48"/>
                <a:gd name="T48" fmla="*/ 21 w 113"/>
                <a:gd name="T49" fmla="*/ 4 h 48"/>
                <a:gd name="T50" fmla="*/ 30 w 113"/>
                <a:gd name="T51" fmla="*/ 1 h 48"/>
                <a:gd name="T52" fmla="*/ 33 w 113"/>
                <a:gd name="T53" fmla="*/ 0 h 48"/>
                <a:gd name="T54" fmla="*/ 35 w 113"/>
                <a:gd name="T55" fmla="*/ 1 h 48"/>
                <a:gd name="T56" fmla="*/ 38 w 113"/>
                <a:gd name="T57" fmla="*/ 1 h 48"/>
                <a:gd name="T58" fmla="*/ 48 w 113"/>
                <a:gd name="T59" fmla="*/ 2 h 48"/>
                <a:gd name="T60" fmla="*/ 62 w 113"/>
                <a:gd name="T61" fmla="*/ 6 h 48"/>
                <a:gd name="T62" fmla="*/ 71 w 113"/>
                <a:gd name="T63" fmla="*/ 9 h 48"/>
                <a:gd name="T64" fmla="*/ 78 w 113"/>
                <a:gd name="T65" fmla="*/ 14 h 48"/>
                <a:gd name="T66" fmla="*/ 86 w 113"/>
                <a:gd name="T67" fmla="*/ 18 h 48"/>
                <a:gd name="T68" fmla="*/ 92 w 113"/>
                <a:gd name="T69" fmla="*/ 23 h 48"/>
                <a:gd name="T70" fmla="*/ 98 w 113"/>
                <a:gd name="T71" fmla="*/ 28 h 48"/>
                <a:gd name="T72" fmla="*/ 103 w 113"/>
                <a:gd name="T73" fmla="*/ 33 h 48"/>
                <a:gd name="T74" fmla="*/ 109 w 113"/>
                <a:gd name="T75" fmla="*/ 42 h 48"/>
                <a:gd name="T76" fmla="*/ 112 w 113"/>
                <a:gd name="T77" fmla="*/ 45 h 4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3" h="48">
                  <a:moveTo>
                    <a:pt x="112" y="45"/>
                  </a:moveTo>
                  <a:lnTo>
                    <a:pt x="113" y="48"/>
                  </a:lnTo>
                  <a:lnTo>
                    <a:pt x="112" y="47"/>
                  </a:lnTo>
                  <a:lnTo>
                    <a:pt x="110" y="45"/>
                  </a:lnTo>
                  <a:lnTo>
                    <a:pt x="108" y="42"/>
                  </a:lnTo>
                  <a:lnTo>
                    <a:pt x="102" y="33"/>
                  </a:lnTo>
                  <a:lnTo>
                    <a:pt x="97" y="28"/>
                  </a:lnTo>
                  <a:lnTo>
                    <a:pt x="92" y="23"/>
                  </a:lnTo>
                  <a:lnTo>
                    <a:pt x="84" y="18"/>
                  </a:lnTo>
                  <a:lnTo>
                    <a:pt x="77" y="14"/>
                  </a:lnTo>
                  <a:lnTo>
                    <a:pt x="69" y="9"/>
                  </a:lnTo>
                  <a:lnTo>
                    <a:pt x="62" y="6"/>
                  </a:lnTo>
                  <a:lnTo>
                    <a:pt x="47" y="2"/>
                  </a:lnTo>
                  <a:lnTo>
                    <a:pt x="37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5" y="3"/>
                  </a:lnTo>
                  <a:lnTo>
                    <a:pt x="17" y="7"/>
                  </a:lnTo>
                  <a:lnTo>
                    <a:pt x="9" y="8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9" y="8"/>
                  </a:lnTo>
                  <a:lnTo>
                    <a:pt x="12" y="7"/>
                  </a:lnTo>
                  <a:lnTo>
                    <a:pt x="21" y="4"/>
                  </a:lnTo>
                  <a:lnTo>
                    <a:pt x="30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48" y="2"/>
                  </a:lnTo>
                  <a:lnTo>
                    <a:pt x="62" y="6"/>
                  </a:lnTo>
                  <a:lnTo>
                    <a:pt x="71" y="9"/>
                  </a:lnTo>
                  <a:lnTo>
                    <a:pt x="78" y="14"/>
                  </a:lnTo>
                  <a:lnTo>
                    <a:pt x="86" y="18"/>
                  </a:lnTo>
                  <a:lnTo>
                    <a:pt x="92" y="23"/>
                  </a:lnTo>
                  <a:lnTo>
                    <a:pt x="98" y="28"/>
                  </a:lnTo>
                  <a:lnTo>
                    <a:pt x="103" y="33"/>
                  </a:lnTo>
                  <a:lnTo>
                    <a:pt x="109" y="42"/>
                  </a:lnTo>
                  <a:lnTo>
                    <a:pt x="112" y="45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7" name="Freeform 2591"/>
            <p:cNvSpPr>
              <a:spLocks/>
            </p:cNvSpPr>
            <p:nvPr/>
          </p:nvSpPr>
          <p:spPr bwMode="auto">
            <a:xfrm>
              <a:off x="1606" y="2508"/>
              <a:ext cx="139" cy="59"/>
            </a:xfrm>
            <a:custGeom>
              <a:avLst/>
              <a:gdLst>
                <a:gd name="T0" fmla="*/ 2 w 139"/>
                <a:gd name="T1" fmla="*/ 57 h 59"/>
                <a:gd name="T2" fmla="*/ 0 w 139"/>
                <a:gd name="T3" fmla="*/ 59 h 59"/>
                <a:gd name="T4" fmla="*/ 1 w 139"/>
                <a:gd name="T5" fmla="*/ 57 h 59"/>
                <a:gd name="T6" fmla="*/ 2 w 139"/>
                <a:gd name="T7" fmla="*/ 55 h 59"/>
                <a:gd name="T8" fmla="*/ 4 w 139"/>
                <a:gd name="T9" fmla="*/ 55 h 59"/>
                <a:gd name="T10" fmla="*/ 6 w 139"/>
                <a:gd name="T11" fmla="*/ 52 h 59"/>
                <a:gd name="T12" fmla="*/ 14 w 139"/>
                <a:gd name="T13" fmla="*/ 41 h 59"/>
                <a:gd name="T14" fmla="*/ 19 w 139"/>
                <a:gd name="T15" fmla="*/ 33 h 59"/>
                <a:gd name="T16" fmla="*/ 25 w 139"/>
                <a:gd name="T17" fmla="*/ 26 h 59"/>
                <a:gd name="T18" fmla="*/ 32 w 139"/>
                <a:gd name="T19" fmla="*/ 18 h 59"/>
                <a:gd name="T20" fmla="*/ 41 w 139"/>
                <a:gd name="T21" fmla="*/ 12 h 59"/>
                <a:gd name="T22" fmla="*/ 51 w 139"/>
                <a:gd name="T23" fmla="*/ 7 h 59"/>
                <a:gd name="T24" fmla="*/ 61 w 139"/>
                <a:gd name="T25" fmla="*/ 2 h 59"/>
                <a:gd name="T26" fmla="*/ 69 w 139"/>
                <a:gd name="T27" fmla="*/ 1 h 59"/>
                <a:gd name="T28" fmla="*/ 78 w 139"/>
                <a:gd name="T29" fmla="*/ 0 h 59"/>
                <a:gd name="T30" fmla="*/ 92 w 139"/>
                <a:gd name="T31" fmla="*/ 0 h 59"/>
                <a:gd name="T32" fmla="*/ 97 w 139"/>
                <a:gd name="T33" fmla="*/ 1 h 59"/>
                <a:gd name="T34" fmla="*/ 107 w 139"/>
                <a:gd name="T35" fmla="*/ 3 h 59"/>
                <a:gd name="T36" fmla="*/ 117 w 139"/>
                <a:gd name="T37" fmla="*/ 6 h 59"/>
                <a:gd name="T38" fmla="*/ 127 w 139"/>
                <a:gd name="T39" fmla="*/ 11 h 59"/>
                <a:gd name="T40" fmla="*/ 139 w 139"/>
                <a:gd name="T41" fmla="*/ 16 h 59"/>
                <a:gd name="T42" fmla="*/ 127 w 139"/>
                <a:gd name="T43" fmla="*/ 11 h 59"/>
                <a:gd name="T44" fmla="*/ 122 w 139"/>
                <a:gd name="T45" fmla="*/ 8 h 59"/>
                <a:gd name="T46" fmla="*/ 112 w 139"/>
                <a:gd name="T47" fmla="*/ 5 h 59"/>
                <a:gd name="T48" fmla="*/ 101 w 139"/>
                <a:gd name="T49" fmla="*/ 1 h 59"/>
                <a:gd name="T50" fmla="*/ 97 w 139"/>
                <a:gd name="T51" fmla="*/ 1 h 59"/>
                <a:gd name="T52" fmla="*/ 94 w 139"/>
                <a:gd name="T53" fmla="*/ 1 h 59"/>
                <a:gd name="T54" fmla="*/ 91 w 139"/>
                <a:gd name="T55" fmla="*/ 1 h 59"/>
                <a:gd name="T56" fmla="*/ 77 w 139"/>
                <a:gd name="T57" fmla="*/ 1 h 59"/>
                <a:gd name="T58" fmla="*/ 68 w 139"/>
                <a:gd name="T59" fmla="*/ 1 h 59"/>
                <a:gd name="T60" fmla="*/ 60 w 139"/>
                <a:gd name="T61" fmla="*/ 3 h 59"/>
                <a:gd name="T62" fmla="*/ 50 w 139"/>
                <a:gd name="T63" fmla="*/ 7 h 59"/>
                <a:gd name="T64" fmla="*/ 41 w 139"/>
                <a:gd name="T65" fmla="*/ 13 h 59"/>
                <a:gd name="T66" fmla="*/ 32 w 139"/>
                <a:gd name="T67" fmla="*/ 19 h 59"/>
                <a:gd name="T68" fmla="*/ 25 w 139"/>
                <a:gd name="T69" fmla="*/ 27 h 59"/>
                <a:gd name="T70" fmla="*/ 19 w 139"/>
                <a:gd name="T71" fmla="*/ 34 h 59"/>
                <a:gd name="T72" fmla="*/ 14 w 139"/>
                <a:gd name="T73" fmla="*/ 41 h 59"/>
                <a:gd name="T74" fmla="*/ 6 w 139"/>
                <a:gd name="T75" fmla="*/ 52 h 59"/>
                <a:gd name="T76" fmla="*/ 4 w 139"/>
                <a:gd name="T77" fmla="*/ 55 h 59"/>
                <a:gd name="T78" fmla="*/ 2 w 139"/>
                <a:gd name="T79" fmla="*/ 57 h 5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9" h="59">
                  <a:moveTo>
                    <a:pt x="2" y="57"/>
                  </a:moveTo>
                  <a:lnTo>
                    <a:pt x="0" y="59"/>
                  </a:lnTo>
                  <a:lnTo>
                    <a:pt x="1" y="57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6" y="52"/>
                  </a:lnTo>
                  <a:lnTo>
                    <a:pt x="14" y="41"/>
                  </a:lnTo>
                  <a:lnTo>
                    <a:pt x="19" y="33"/>
                  </a:lnTo>
                  <a:lnTo>
                    <a:pt x="25" y="26"/>
                  </a:lnTo>
                  <a:lnTo>
                    <a:pt x="32" y="18"/>
                  </a:lnTo>
                  <a:lnTo>
                    <a:pt x="41" y="12"/>
                  </a:lnTo>
                  <a:lnTo>
                    <a:pt x="51" y="7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7" y="3"/>
                  </a:lnTo>
                  <a:lnTo>
                    <a:pt x="117" y="6"/>
                  </a:lnTo>
                  <a:lnTo>
                    <a:pt x="127" y="11"/>
                  </a:lnTo>
                  <a:lnTo>
                    <a:pt x="139" y="16"/>
                  </a:lnTo>
                  <a:lnTo>
                    <a:pt x="127" y="11"/>
                  </a:lnTo>
                  <a:lnTo>
                    <a:pt x="122" y="8"/>
                  </a:lnTo>
                  <a:lnTo>
                    <a:pt x="112" y="5"/>
                  </a:lnTo>
                  <a:lnTo>
                    <a:pt x="101" y="1"/>
                  </a:lnTo>
                  <a:lnTo>
                    <a:pt x="97" y="1"/>
                  </a:lnTo>
                  <a:lnTo>
                    <a:pt x="94" y="1"/>
                  </a:lnTo>
                  <a:lnTo>
                    <a:pt x="91" y="1"/>
                  </a:lnTo>
                  <a:lnTo>
                    <a:pt x="77" y="1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0" y="7"/>
                  </a:lnTo>
                  <a:lnTo>
                    <a:pt x="41" y="13"/>
                  </a:lnTo>
                  <a:lnTo>
                    <a:pt x="32" y="19"/>
                  </a:lnTo>
                  <a:lnTo>
                    <a:pt x="25" y="27"/>
                  </a:lnTo>
                  <a:lnTo>
                    <a:pt x="19" y="34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4" y="55"/>
                  </a:lnTo>
                  <a:lnTo>
                    <a:pt x="2" y="5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8" name="Freeform 2592"/>
            <p:cNvSpPr>
              <a:spLocks/>
            </p:cNvSpPr>
            <p:nvPr/>
          </p:nvSpPr>
          <p:spPr bwMode="auto">
            <a:xfrm>
              <a:off x="1608" y="2514"/>
              <a:ext cx="70" cy="64"/>
            </a:xfrm>
            <a:custGeom>
              <a:avLst/>
              <a:gdLst>
                <a:gd name="T0" fmla="*/ 2 w 70"/>
                <a:gd name="T1" fmla="*/ 63 h 64"/>
                <a:gd name="T2" fmla="*/ 0 w 70"/>
                <a:gd name="T3" fmla="*/ 64 h 64"/>
                <a:gd name="T4" fmla="*/ 2 w 70"/>
                <a:gd name="T5" fmla="*/ 63 h 64"/>
                <a:gd name="T6" fmla="*/ 2 w 70"/>
                <a:gd name="T7" fmla="*/ 62 h 64"/>
                <a:gd name="T8" fmla="*/ 3 w 70"/>
                <a:gd name="T9" fmla="*/ 59 h 64"/>
                <a:gd name="T10" fmla="*/ 7 w 70"/>
                <a:gd name="T11" fmla="*/ 52 h 64"/>
                <a:gd name="T12" fmla="*/ 20 w 70"/>
                <a:gd name="T13" fmla="*/ 33 h 64"/>
                <a:gd name="T14" fmla="*/ 36 w 70"/>
                <a:gd name="T15" fmla="*/ 15 h 64"/>
                <a:gd name="T16" fmla="*/ 41 w 70"/>
                <a:gd name="T17" fmla="*/ 10 h 64"/>
                <a:gd name="T18" fmla="*/ 43 w 70"/>
                <a:gd name="T19" fmla="*/ 8 h 64"/>
                <a:gd name="T20" fmla="*/ 44 w 70"/>
                <a:gd name="T21" fmla="*/ 7 h 64"/>
                <a:gd name="T22" fmla="*/ 50 w 70"/>
                <a:gd name="T23" fmla="*/ 5 h 64"/>
                <a:gd name="T24" fmla="*/ 63 w 70"/>
                <a:gd name="T25" fmla="*/ 1 h 64"/>
                <a:gd name="T26" fmla="*/ 70 w 70"/>
                <a:gd name="T27" fmla="*/ 0 h 64"/>
                <a:gd name="T28" fmla="*/ 63 w 70"/>
                <a:gd name="T29" fmla="*/ 1 h 64"/>
                <a:gd name="T30" fmla="*/ 53 w 70"/>
                <a:gd name="T31" fmla="*/ 5 h 64"/>
                <a:gd name="T32" fmla="*/ 46 w 70"/>
                <a:gd name="T33" fmla="*/ 7 h 64"/>
                <a:gd name="T34" fmla="*/ 44 w 70"/>
                <a:gd name="T35" fmla="*/ 8 h 64"/>
                <a:gd name="T36" fmla="*/ 41 w 70"/>
                <a:gd name="T37" fmla="*/ 10 h 64"/>
                <a:gd name="T38" fmla="*/ 35 w 70"/>
                <a:gd name="T39" fmla="*/ 16 h 64"/>
                <a:gd name="T40" fmla="*/ 21 w 70"/>
                <a:gd name="T41" fmla="*/ 33 h 64"/>
                <a:gd name="T42" fmla="*/ 7 w 70"/>
                <a:gd name="T43" fmla="*/ 53 h 64"/>
                <a:gd name="T44" fmla="*/ 3 w 70"/>
                <a:gd name="T45" fmla="*/ 59 h 64"/>
                <a:gd name="T46" fmla="*/ 2 w 70"/>
                <a:gd name="T47" fmla="*/ 63 h 6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0" h="64">
                  <a:moveTo>
                    <a:pt x="2" y="63"/>
                  </a:moveTo>
                  <a:lnTo>
                    <a:pt x="0" y="64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59"/>
                  </a:lnTo>
                  <a:lnTo>
                    <a:pt x="7" y="52"/>
                  </a:lnTo>
                  <a:lnTo>
                    <a:pt x="20" y="33"/>
                  </a:lnTo>
                  <a:lnTo>
                    <a:pt x="36" y="15"/>
                  </a:lnTo>
                  <a:lnTo>
                    <a:pt x="41" y="10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50" y="5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3" y="5"/>
                  </a:lnTo>
                  <a:lnTo>
                    <a:pt x="46" y="7"/>
                  </a:lnTo>
                  <a:lnTo>
                    <a:pt x="44" y="8"/>
                  </a:lnTo>
                  <a:lnTo>
                    <a:pt x="41" y="10"/>
                  </a:lnTo>
                  <a:lnTo>
                    <a:pt x="35" y="16"/>
                  </a:lnTo>
                  <a:lnTo>
                    <a:pt x="21" y="33"/>
                  </a:lnTo>
                  <a:lnTo>
                    <a:pt x="7" y="53"/>
                  </a:lnTo>
                  <a:lnTo>
                    <a:pt x="3" y="59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09" name="Freeform 2593"/>
            <p:cNvSpPr>
              <a:spLocks/>
            </p:cNvSpPr>
            <p:nvPr/>
          </p:nvSpPr>
          <p:spPr bwMode="auto">
            <a:xfrm>
              <a:off x="1610" y="2520"/>
              <a:ext cx="159" cy="67"/>
            </a:xfrm>
            <a:custGeom>
              <a:avLst/>
              <a:gdLst>
                <a:gd name="T0" fmla="*/ 155 w 159"/>
                <a:gd name="T1" fmla="*/ 46 h 67"/>
                <a:gd name="T2" fmla="*/ 159 w 159"/>
                <a:gd name="T3" fmla="*/ 50 h 67"/>
                <a:gd name="T4" fmla="*/ 155 w 159"/>
                <a:gd name="T5" fmla="*/ 47 h 67"/>
                <a:gd name="T6" fmla="*/ 154 w 159"/>
                <a:gd name="T7" fmla="*/ 46 h 67"/>
                <a:gd name="T8" fmla="*/ 150 w 159"/>
                <a:gd name="T9" fmla="*/ 41 h 67"/>
                <a:gd name="T10" fmla="*/ 139 w 159"/>
                <a:gd name="T11" fmla="*/ 29 h 67"/>
                <a:gd name="T12" fmla="*/ 130 w 159"/>
                <a:gd name="T13" fmla="*/ 21 h 67"/>
                <a:gd name="T14" fmla="*/ 120 w 159"/>
                <a:gd name="T15" fmla="*/ 14 h 67"/>
                <a:gd name="T16" fmla="*/ 109 w 159"/>
                <a:gd name="T17" fmla="*/ 7 h 67"/>
                <a:gd name="T18" fmla="*/ 97 w 159"/>
                <a:gd name="T19" fmla="*/ 2 h 67"/>
                <a:gd name="T20" fmla="*/ 90 w 159"/>
                <a:gd name="T21" fmla="*/ 1 h 67"/>
                <a:gd name="T22" fmla="*/ 84 w 159"/>
                <a:gd name="T23" fmla="*/ 1 h 67"/>
                <a:gd name="T24" fmla="*/ 70 w 159"/>
                <a:gd name="T25" fmla="*/ 1 h 67"/>
                <a:gd name="T26" fmla="*/ 59 w 159"/>
                <a:gd name="T27" fmla="*/ 5 h 67"/>
                <a:gd name="T28" fmla="*/ 49 w 159"/>
                <a:gd name="T29" fmla="*/ 7 h 67"/>
                <a:gd name="T30" fmla="*/ 41 w 159"/>
                <a:gd name="T31" fmla="*/ 12 h 67"/>
                <a:gd name="T32" fmla="*/ 36 w 159"/>
                <a:gd name="T33" fmla="*/ 16 h 67"/>
                <a:gd name="T34" fmla="*/ 31 w 159"/>
                <a:gd name="T35" fmla="*/ 21 h 67"/>
                <a:gd name="T36" fmla="*/ 28 w 159"/>
                <a:gd name="T37" fmla="*/ 24 h 67"/>
                <a:gd name="T38" fmla="*/ 22 w 159"/>
                <a:gd name="T39" fmla="*/ 31 h 67"/>
                <a:gd name="T40" fmla="*/ 15 w 159"/>
                <a:gd name="T41" fmla="*/ 41 h 67"/>
                <a:gd name="T42" fmla="*/ 11 w 159"/>
                <a:gd name="T43" fmla="*/ 47 h 67"/>
                <a:gd name="T44" fmla="*/ 8 w 159"/>
                <a:gd name="T45" fmla="*/ 53 h 67"/>
                <a:gd name="T46" fmla="*/ 0 w 159"/>
                <a:gd name="T47" fmla="*/ 67 h 67"/>
                <a:gd name="T48" fmla="*/ 8 w 159"/>
                <a:gd name="T49" fmla="*/ 52 h 67"/>
                <a:gd name="T50" fmla="*/ 11 w 159"/>
                <a:gd name="T51" fmla="*/ 47 h 67"/>
                <a:gd name="T52" fmla="*/ 18 w 159"/>
                <a:gd name="T53" fmla="*/ 35 h 67"/>
                <a:gd name="T54" fmla="*/ 27 w 159"/>
                <a:gd name="T55" fmla="*/ 24 h 67"/>
                <a:gd name="T56" fmla="*/ 32 w 159"/>
                <a:gd name="T57" fmla="*/ 19 h 67"/>
                <a:gd name="T58" fmla="*/ 33 w 159"/>
                <a:gd name="T59" fmla="*/ 17 h 67"/>
                <a:gd name="T60" fmla="*/ 37 w 159"/>
                <a:gd name="T61" fmla="*/ 15 h 67"/>
                <a:gd name="T62" fmla="*/ 42 w 159"/>
                <a:gd name="T63" fmla="*/ 11 h 67"/>
                <a:gd name="T64" fmla="*/ 51 w 159"/>
                <a:gd name="T65" fmla="*/ 7 h 67"/>
                <a:gd name="T66" fmla="*/ 61 w 159"/>
                <a:gd name="T67" fmla="*/ 4 h 67"/>
                <a:gd name="T68" fmla="*/ 72 w 159"/>
                <a:gd name="T69" fmla="*/ 1 h 67"/>
                <a:gd name="T70" fmla="*/ 84 w 159"/>
                <a:gd name="T71" fmla="*/ 0 h 67"/>
                <a:gd name="T72" fmla="*/ 98 w 159"/>
                <a:gd name="T73" fmla="*/ 2 h 67"/>
                <a:gd name="T74" fmla="*/ 110 w 159"/>
                <a:gd name="T75" fmla="*/ 7 h 67"/>
                <a:gd name="T76" fmla="*/ 121 w 159"/>
                <a:gd name="T77" fmla="*/ 14 h 67"/>
                <a:gd name="T78" fmla="*/ 131 w 159"/>
                <a:gd name="T79" fmla="*/ 21 h 67"/>
                <a:gd name="T80" fmla="*/ 139 w 159"/>
                <a:gd name="T81" fmla="*/ 29 h 67"/>
                <a:gd name="T82" fmla="*/ 150 w 159"/>
                <a:gd name="T83" fmla="*/ 41 h 67"/>
                <a:gd name="T84" fmla="*/ 155 w 159"/>
                <a:gd name="T85" fmla="*/ 46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9" h="67">
                  <a:moveTo>
                    <a:pt x="155" y="46"/>
                  </a:moveTo>
                  <a:lnTo>
                    <a:pt x="159" y="50"/>
                  </a:lnTo>
                  <a:lnTo>
                    <a:pt x="155" y="47"/>
                  </a:lnTo>
                  <a:lnTo>
                    <a:pt x="154" y="46"/>
                  </a:lnTo>
                  <a:lnTo>
                    <a:pt x="150" y="41"/>
                  </a:lnTo>
                  <a:lnTo>
                    <a:pt x="139" y="29"/>
                  </a:lnTo>
                  <a:lnTo>
                    <a:pt x="130" y="21"/>
                  </a:lnTo>
                  <a:lnTo>
                    <a:pt x="120" y="14"/>
                  </a:lnTo>
                  <a:lnTo>
                    <a:pt x="109" y="7"/>
                  </a:lnTo>
                  <a:lnTo>
                    <a:pt x="97" y="2"/>
                  </a:lnTo>
                  <a:lnTo>
                    <a:pt x="90" y="1"/>
                  </a:lnTo>
                  <a:lnTo>
                    <a:pt x="84" y="1"/>
                  </a:lnTo>
                  <a:lnTo>
                    <a:pt x="70" y="1"/>
                  </a:lnTo>
                  <a:lnTo>
                    <a:pt x="59" y="5"/>
                  </a:lnTo>
                  <a:lnTo>
                    <a:pt x="49" y="7"/>
                  </a:lnTo>
                  <a:lnTo>
                    <a:pt x="41" y="12"/>
                  </a:lnTo>
                  <a:lnTo>
                    <a:pt x="36" y="16"/>
                  </a:lnTo>
                  <a:lnTo>
                    <a:pt x="31" y="21"/>
                  </a:lnTo>
                  <a:lnTo>
                    <a:pt x="28" y="24"/>
                  </a:lnTo>
                  <a:lnTo>
                    <a:pt x="22" y="31"/>
                  </a:lnTo>
                  <a:lnTo>
                    <a:pt x="15" y="41"/>
                  </a:lnTo>
                  <a:lnTo>
                    <a:pt x="11" y="47"/>
                  </a:lnTo>
                  <a:lnTo>
                    <a:pt x="8" y="53"/>
                  </a:lnTo>
                  <a:lnTo>
                    <a:pt x="0" y="67"/>
                  </a:lnTo>
                  <a:lnTo>
                    <a:pt x="8" y="52"/>
                  </a:lnTo>
                  <a:lnTo>
                    <a:pt x="11" y="47"/>
                  </a:lnTo>
                  <a:lnTo>
                    <a:pt x="18" y="35"/>
                  </a:lnTo>
                  <a:lnTo>
                    <a:pt x="27" y="24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7" y="15"/>
                  </a:lnTo>
                  <a:lnTo>
                    <a:pt x="42" y="11"/>
                  </a:lnTo>
                  <a:lnTo>
                    <a:pt x="51" y="7"/>
                  </a:lnTo>
                  <a:lnTo>
                    <a:pt x="61" y="4"/>
                  </a:lnTo>
                  <a:lnTo>
                    <a:pt x="72" y="1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10" y="7"/>
                  </a:lnTo>
                  <a:lnTo>
                    <a:pt x="121" y="14"/>
                  </a:lnTo>
                  <a:lnTo>
                    <a:pt x="131" y="21"/>
                  </a:lnTo>
                  <a:lnTo>
                    <a:pt x="139" y="29"/>
                  </a:lnTo>
                  <a:lnTo>
                    <a:pt x="150" y="41"/>
                  </a:lnTo>
                  <a:lnTo>
                    <a:pt x="155" y="46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0" name="Freeform 2594"/>
            <p:cNvSpPr>
              <a:spLocks/>
            </p:cNvSpPr>
            <p:nvPr/>
          </p:nvSpPr>
          <p:spPr bwMode="auto">
            <a:xfrm>
              <a:off x="1615" y="2526"/>
              <a:ext cx="154" cy="83"/>
            </a:xfrm>
            <a:custGeom>
              <a:avLst/>
              <a:gdLst>
                <a:gd name="T0" fmla="*/ 1 w 154"/>
                <a:gd name="T1" fmla="*/ 78 h 83"/>
                <a:gd name="T2" fmla="*/ 1 w 154"/>
                <a:gd name="T3" fmla="*/ 80 h 83"/>
                <a:gd name="T4" fmla="*/ 0 w 154"/>
                <a:gd name="T5" fmla="*/ 83 h 83"/>
                <a:gd name="T6" fmla="*/ 0 w 154"/>
                <a:gd name="T7" fmla="*/ 80 h 83"/>
                <a:gd name="T8" fmla="*/ 1 w 154"/>
                <a:gd name="T9" fmla="*/ 78 h 83"/>
                <a:gd name="T10" fmla="*/ 1 w 154"/>
                <a:gd name="T11" fmla="*/ 76 h 83"/>
                <a:gd name="T12" fmla="*/ 2 w 154"/>
                <a:gd name="T13" fmla="*/ 71 h 83"/>
                <a:gd name="T14" fmla="*/ 5 w 154"/>
                <a:gd name="T15" fmla="*/ 64 h 83"/>
                <a:gd name="T16" fmla="*/ 7 w 154"/>
                <a:gd name="T17" fmla="*/ 54 h 83"/>
                <a:gd name="T18" fmla="*/ 12 w 154"/>
                <a:gd name="T19" fmla="*/ 42 h 83"/>
                <a:gd name="T20" fmla="*/ 18 w 154"/>
                <a:gd name="T21" fmla="*/ 31 h 83"/>
                <a:gd name="T22" fmla="*/ 27 w 154"/>
                <a:gd name="T23" fmla="*/ 21 h 83"/>
                <a:gd name="T24" fmla="*/ 32 w 154"/>
                <a:gd name="T25" fmla="*/ 16 h 83"/>
                <a:gd name="T26" fmla="*/ 38 w 154"/>
                <a:gd name="T27" fmla="*/ 11 h 83"/>
                <a:gd name="T28" fmla="*/ 46 w 154"/>
                <a:gd name="T29" fmla="*/ 8 h 83"/>
                <a:gd name="T30" fmla="*/ 52 w 154"/>
                <a:gd name="T31" fmla="*/ 4 h 83"/>
                <a:gd name="T32" fmla="*/ 59 w 154"/>
                <a:gd name="T33" fmla="*/ 3 h 83"/>
                <a:gd name="T34" fmla="*/ 65 w 154"/>
                <a:gd name="T35" fmla="*/ 1 h 83"/>
                <a:gd name="T36" fmla="*/ 78 w 154"/>
                <a:gd name="T37" fmla="*/ 0 h 83"/>
                <a:gd name="T38" fmla="*/ 89 w 154"/>
                <a:gd name="T39" fmla="*/ 1 h 83"/>
                <a:gd name="T40" fmla="*/ 99 w 154"/>
                <a:gd name="T41" fmla="*/ 4 h 83"/>
                <a:gd name="T42" fmla="*/ 105 w 154"/>
                <a:gd name="T43" fmla="*/ 8 h 83"/>
                <a:gd name="T44" fmla="*/ 110 w 154"/>
                <a:gd name="T45" fmla="*/ 10 h 83"/>
                <a:gd name="T46" fmla="*/ 110 w 154"/>
                <a:gd name="T47" fmla="*/ 11 h 83"/>
                <a:gd name="T48" fmla="*/ 114 w 154"/>
                <a:gd name="T49" fmla="*/ 15 h 83"/>
                <a:gd name="T50" fmla="*/ 123 w 154"/>
                <a:gd name="T51" fmla="*/ 21 h 83"/>
                <a:gd name="T52" fmla="*/ 128 w 154"/>
                <a:gd name="T53" fmla="*/ 26 h 83"/>
                <a:gd name="T54" fmla="*/ 131 w 154"/>
                <a:gd name="T55" fmla="*/ 31 h 83"/>
                <a:gd name="T56" fmla="*/ 136 w 154"/>
                <a:gd name="T57" fmla="*/ 36 h 83"/>
                <a:gd name="T58" fmla="*/ 139 w 154"/>
                <a:gd name="T59" fmla="*/ 42 h 83"/>
                <a:gd name="T60" fmla="*/ 154 w 154"/>
                <a:gd name="T61" fmla="*/ 52 h 83"/>
                <a:gd name="T62" fmla="*/ 138 w 154"/>
                <a:gd name="T63" fmla="*/ 42 h 83"/>
                <a:gd name="T64" fmla="*/ 139 w 154"/>
                <a:gd name="T65" fmla="*/ 42 h 83"/>
                <a:gd name="T66" fmla="*/ 139 w 154"/>
                <a:gd name="T67" fmla="*/ 41 h 83"/>
                <a:gd name="T68" fmla="*/ 136 w 154"/>
                <a:gd name="T69" fmla="*/ 37 h 83"/>
                <a:gd name="T70" fmla="*/ 126 w 154"/>
                <a:gd name="T71" fmla="*/ 26 h 83"/>
                <a:gd name="T72" fmla="*/ 114 w 154"/>
                <a:gd name="T73" fmla="*/ 15 h 83"/>
                <a:gd name="T74" fmla="*/ 109 w 154"/>
                <a:gd name="T75" fmla="*/ 11 h 83"/>
                <a:gd name="T76" fmla="*/ 108 w 154"/>
                <a:gd name="T77" fmla="*/ 9 h 83"/>
                <a:gd name="T78" fmla="*/ 104 w 154"/>
                <a:gd name="T79" fmla="*/ 6 h 83"/>
                <a:gd name="T80" fmla="*/ 97 w 154"/>
                <a:gd name="T81" fmla="*/ 4 h 83"/>
                <a:gd name="T82" fmla="*/ 88 w 154"/>
                <a:gd name="T83" fmla="*/ 1 h 83"/>
                <a:gd name="T84" fmla="*/ 77 w 154"/>
                <a:gd name="T85" fmla="*/ 1 h 83"/>
                <a:gd name="T86" fmla="*/ 64 w 154"/>
                <a:gd name="T87" fmla="*/ 1 h 83"/>
                <a:gd name="T88" fmla="*/ 58 w 154"/>
                <a:gd name="T89" fmla="*/ 4 h 83"/>
                <a:gd name="T90" fmla="*/ 51 w 154"/>
                <a:gd name="T91" fmla="*/ 5 h 83"/>
                <a:gd name="T92" fmla="*/ 44 w 154"/>
                <a:gd name="T93" fmla="*/ 9 h 83"/>
                <a:gd name="T94" fmla="*/ 38 w 154"/>
                <a:gd name="T95" fmla="*/ 13 h 83"/>
                <a:gd name="T96" fmla="*/ 32 w 154"/>
                <a:gd name="T97" fmla="*/ 18 h 83"/>
                <a:gd name="T98" fmla="*/ 27 w 154"/>
                <a:gd name="T99" fmla="*/ 23 h 83"/>
                <a:gd name="T100" fmla="*/ 18 w 154"/>
                <a:gd name="T101" fmla="*/ 32 h 83"/>
                <a:gd name="T102" fmla="*/ 12 w 154"/>
                <a:gd name="T103" fmla="*/ 44 h 83"/>
                <a:gd name="T104" fmla="*/ 8 w 154"/>
                <a:gd name="T105" fmla="*/ 55 h 83"/>
                <a:gd name="T106" fmla="*/ 3 w 154"/>
                <a:gd name="T107" fmla="*/ 71 h 83"/>
                <a:gd name="T108" fmla="*/ 2 w 154"/>
                <a:gd name="T109" fmla="*/ 77 h 83"/>
                <a:gd name="T110" fmla="*/ 1 w 154"/>
                <a:gd name="T111" fmla="*/ 78 h 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54" h="83">
                  <a:moveTo>
                    <a:pt x="1" y="78"/>
                  </a:moveTo>
                  <a:lnTo>
                    <a:pt x="1" y="80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2" y="71"/>
                  </a:lnTo>
                  <a:lnTo>
                    <a:pt x="5" y="64"/>
                  </a:lnTo>
                  <a:lnTo>
                    <a:pt x="7" y="54"/>
                  </a:lnTo>
                  <a:lnTo>
                    <a:pt x="12" y="42"/>
                  </a:lnTo>
                  <a:lnTo>
                    <a:pt x="18" y="31"/>
                  </a:lnTo>
                  <a:lnTo>
                    <a:pt x="27" y="21"/>
                  </a:lnTo>
                  <a:lnTo>
                    <a:pt x="32" y="16"/>
                  </a:lnTo>
                  <a:lnTo>
                    <a:pt x="38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59" y="3"/>
                  </a:lnTo>
                  <a:lnTo>
                    <a:pt x="65" y="1"/>
                  </a:lnTo>
                  <a:lnTo>
                    <a:pt x="78" y="0"/>
                  </a:lnTo>
                  <a:lnTo>
                    <a:pt x="89" y="1"/>
                  </a:lnTo>
                  <a:lnTo>
                    <a:pt x="99" y="4"/>
                  </a:lnTo>
                  <a:lnTo>
                    <a:pt x="105" y="8"/>
                  </a:lnTo>
                  <a:lnTo>
                    <a:pt x="110" y="10"/>
                  </a:lnTo>
                  <a:lnTo>
                    <a:pt x="110" y="11"/>
                  </a:lnTo>
                  <a:lnTo>
                    <a:pt x="114" y="15"/>
                  </a:lnTo>
                  <a:lnTo>
                    <a:pt x="123" y="21"/>
                  </a:lnTo>
                  <a:lnTo>
                    <a:pt x="128" y="26"/>
                  </a:lnTo>
                  <a:lnTo>
                    <a:pt x="131" y="31"/>
                  </a:lnTo>
                  <a:lnTo>
                    <a:pt x="136" y="36"/>
                  </a:lnTo>
                  <a:lnTo>
                    <a:pt x="139" y="42"/>
                  </a:lnTo>
                  <a:lnTo>
                    <a:pt x="154" y="52"/>
                  </a:lnTo>
                  <a:lnTo>
                    <a:pt x="138" y="42"/>
                  </a:lnTo>
                  <a:lnTo>
                    <a:pt x="139" y="42"/>
                  </a:lnTo>
                  <a:lnTo>
                    <a:pt x="139" y="41"/>
                  </a:lnTo>
                  <a:lnTo>
                    <a:pt x="136" y="37"/>
                  </a:lnTo>
                  <a:lnTo>
                    <a:pt x="126" y="26"/>
                  </a:lnTo>
                  <a:lnTo>
                    <a:pt x="114" y="15"/>
                  </a:lnTo>
                  <a:lnTo>
                    <a:pt x="109" y="11"/>
                  </a:lnTo>
                  <a:lnTo>
                    <a:pt x="108" y="9"/>
                  </a:lnTo>
                  <a:lnTo>
                    <a:pt x="104" y="6"/>
                  </a:lnTo>
                  <a:lnTo>
                    <a:pt x="97" y="4"/>
                  </a:lnTo>
                  <a:lnTo>
                    <a:pt x="88" y="1"/>
                  </a:lnTo>
                  <a:lnTo>
                    <a:pt x="77" y="1"/>
                  </a:lnTo>
                  <a:lnTo>
                    <a:pt x="64" y="1"/>
                  </a:lnTo>
                  <a:lnTo>
                    <a:pt x="58" y="4"/>
                  </a:lnTo>
                  <a:lnTo>
                    <a:pt x="51" y="5"/>
                  </a:lnTo>
                  <a:lnTo>
                    <a:pt x="44" y="9"/>
                  </a:lnTo>
                  <a:lnTo>
                    <a:pt x="38" y="13"/>
                  </a:lnTo>
                  <a:lnTo>
                    <a:pt x="32" y="18"/>
                  </a:lnTo>
                  <a:lnTo>
                    <a:pt x="27" y="23"/>
                  </a:lnTo>
                  <a:lnTo>
                    <a:pt x="18" y="32"/>
                  </a:lnTo>
                  <a:lnTo>
                    <a:pt x="12" y="44"/>
                  </a:lnTo>
                  <a:lnTo>
                    <a:pt x="8" y="55"/>
                  </a:lnTo>
                  <a:lnTo>
                    <a:pt x="3" y="71"/>
                  </a:lnTo>
                  <a:lnTo>
                    <a:pt x="2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1" name="Freeform 2595"/>
            <p:cNvSpPr>
              <a:spLocks/>
            </p:cNvSpPr>
            <p:nvPr/>
          </p:nvSpPr>
          <p:spPr bwMode="auto">
            <a:xfrm>
              <a:off x="1610" y="2587"/>
              <a:ext cx="10" cy="11"/>
            </a:xfrm>
            <a:custGeom>
              <a:avLst/>
              <a:gdLst>
                <a:gd name="T0" fmla="*/ 0 w 10"/>
                <a:gd name="T1" fmla="*/ 11 h 11"/>
                <a:gd name="T2" fmla="*/ 1 w 10"/>
                <a:gd name="T3" fmla="*/ 5 h 11"/>
                <a:gd name="T4" fmla="*/ 3 w 10"/>
                <a:gd name="T5" fmla="*/ 1 h 11"/>
                <a:gd name="T6" fmla="*/ 5 w 10"/>
                <a:gd name="T7" fmla="*/ 0 h 11"/>
                <a:gd name="T8" fmla="*/ 8 w 10"/>
                <a:gd name="T9" fmla="*/ 0 h 11"/>
                <a:gd name="T10" fmla="*/ 10 w 10"/>
                <a:gd name="T11" fmla="*/ 0 h 11"/>
                <a:gd name="T12" fmla="*/ 8 w 10"/>
                <a:gd name="T13" fmla="*/ 0 h 11"/>
                <a:gd name="T14" fmla="*/ 5 w 10"/>
                <a:gd name="T15" fmla="*/ 1 h 11"/>
                <a:gd name="T16" fmla="*/ 3 w 10"/>
                <a:gd name="T17" fmla="*/ 3 h 11"/>
                <a:gd name="T18" fmla="*/ 2 w 10"/>
                <a:gd name="T19" fmla="*/ 5 h 11"/>
                <a:gd name="T20" fmla="*/ 0 w 10"/>
                <a:gd name="T21" fmla="*/ 11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lnTo>
                    <a:pt x="1" y="5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2" name="Freeform 2596"/>
            <p:cNvSpPr>
              <a:spLocks/>
            </p:cNvSpPr>
            <p:nvPr/>
          </p:nvSpPr>
          <p:spPr bwMode="auto">
            <a:xfrm>
              <a:off x="1620" y="2530"/>
              <a:ext cx="70" cy="92"/>
            </a:xfrm>
            <a:custGeom>
              <a:avLst/>
              <a:gdLst>
                <a:gd name="T0" fmla="*/ 1 w 70"/>
                <a:gd name="T1" fmla="*/ 88 h 92"/>
                <a:gd name="T2" fmla="*/ 1 w 70"/>
                <a:gd name="T3" fmla="*/ 89 h 92"/>
                <a:gd name="T4" fmla="*/ 0 w 70"/>
                <a:gd name="T5" fmla="*/ 92 h 92"/>
                <a:gd name="T6" fmla="*/ 0 w 70"/>
                <a:gd name="T7" fmla="*/ 89 h 92"/>
                <a:gd name="T8" fmla="*/ 0 w 70"/>
                <a:gd name="T9" fmla="*/ 88 h 92"/>
                <a:gd name="T10" fmla="*/ 1 w 70"/>
                <a:gd name="T11" fmla="*/ 84 h 92"/>
                <a:gd name="T12" fmla="*/ 3 w 70"/>
                <a:gd name="T13" fmla="*/ 74 h 92"/>
                <a:gd name="T14" fmla="*/ 6 w 70"/>
                <a:gd name="T15" fmla="*/ 61 h 92"/>
                <a:gd name="T16" fmla="*/ 8 w 70"/>
                <a:gd name="T17" fmla="*/ 45 h 92"/>
                <a:gd name="T18" fmla="*/ 13 w 70"/>
                <a:gd name="T19" fmla="*/ 37 h 92"/>
                <a:gd name="T20" fmla="*/ 18 w 70"/>
                <a:gd name="T21" fmla="*/ 31 h 92"/>
                <a:gd name="T22" fmla="*/ 28 w 70"/>
                <a:gd name="T23" fmla="*/ 21 h 92"/>
                <a:gd name="T24" fmla="*/ 37 w 70"/>
                <a:gd name="T25" fmla="*/ 16 h 92"/>
                <a:gd name="T26" fmla="*/ 39 w 70"/>
                <a:gd name="T27" fmla="*/ 15 h 92"/>
                <a:gd name="T28" fmla="*/ 47 w 70"/>
                <a:gd name="T29" fmla="*/ 10 h 92"/>
                <a:gd name="T30" fmla="*/ 54 w 70"/>
                <a:gd name="T31" fmla="*/ 6 h 92"/>
                <a:gd name="T32" fmla="*/ 62 w 70"/>
                <a:gd name="T33" fmla="*/ 2 h 92"/>
                <a:gd name="T34" fmla="*/ 70 w 70"/>
                <a:gd name="T35" fmla="*/ 0 h 92"/>
                <a:gd name="T36" fmla="*/ 60 w 70"/>
                <a:gd name="T37" fmla="*/ 4 h 92"/>
                <a:gd name="T38" fmla="*/ 51 w 70"/>
                <a:gd name="T39" fmla="*/ 9 h 92"/>
                <a:gd name="T40" fmla="*/ 39 w 70"/>
                <a:gd name="T41" fmla="*/ 15 h 92"/>
                <a:gd name="T42" fmla="*/ 36 w 70"/>
                <a:gd name="T43" fmla="*/ 17 h 92"/>
                <a:gd name="T44" fmla="*/ 28 w 70"/>
                <a:gd name="T45" fmla="*/ 22 h 92"/>
                <a:gd name="T46" fmla="*/ 18 w 70"/>
                <a:gd name="T47" fmla="*/ 32 h 92"/>
                <a:gd name="T48" fmla="*/ 13 w 70"/>
                <a:gd name="T49" fmla="*/ 38 h 92"/>
                <a:gd name="T50" fmla="*/ 9 w 70"/>
                <a:gd name="T51" fmla="*/ 45 h 92"/>
                <a:gd name="T52" fmla="*/ 6 w 70"/>
                <a:gd name="T53" fmla="*/ 61 h 92"/>
                <a:gd name="T54" fmla="*/ 3 w 70"/>
                <a:gd name="T55" fmla="*/ 74 h 92"/>
                <a:gd name="T56" fmla="*/ 2 w 70"/>
                <a:gd name="T57" fmla="*/ 84 h 92"/>
                <a:gd name="T58" fmla="*/ 1 w 70"/>
                <a:gd name="T59" fmla="*/ 88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0" h="92">
                  <a:moveTo>
                    <a:pt x="1" y="88"/>
                  </a:moveTo>
                  <a:lnTo>
                    <a:pt x="1" y="89"/>
                  </a:lnTo>
                  <a:lnTo>
                    <a:pt x="0" y="92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1" y="84"/>
                  </a:lnTo>
                  <a:lnTo>
                    <a:pt x="3" y="74"/>
                  </a:lnTo>
                  <a:lnTo>
                    <a:pt x="6" y="61"/>
                  </a:lnTo>
                  <a:lnTo>
                    <a:pt x="8" y="45"/>
                  </a:lnTo>
                  <a:lnTo>
                    <a:pt x="13" y="37"/>
                  </a:lnTo>
                  <a:lnTo>
                    <a:pt x="18" y="31"/>
                  </a:lnTo>
                  <a:lnTo>
                    <a:pt x="28" y="21"/>
                  </a:lnTo>
                  <a:lnTo>
                    <a:pt x="37" y="16"/>
                  </a:lnTo>
                  <a:lnTo>
                    <a:pt x="39" y="15"/>
                  </a:lnTo>
                  <a:lnTo>
                    <a:pt x="47" y="10"/>
                  </a:lnTo>
                  <a:lnTo>
                    <a:pt x="54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60" y="4"/>
                  </a:lnTo>
                  <a:lnTo>
                    <a:pt x="51" y="9"/>
                  </a:lnTo>
                  <a:lnTo>
                    <a:pt x="39" y="15"/>
                  </a:lnTo>
                  <a:lnTo>
                    <a:pt x="36" y="17"/>
                  </a:lnTo>
                  <a:lnTo>
                    <a:pt x="28" y="22"/>
                  </a:lnTo>
                  <a:lnTo>
                    <a:pt x="18" y="32"/>
                  </a:lnTo>
                  <a:lnTo>
                    <a:pt x="13" y="38"/>
                  </a:lnTo>
                  <a:lnTo>
                    <a:pt x="9" y="45"/>
                  </a:lnTo>
                  <a:lnTo>
                    <a:pt x="6" y="61"/>
                  </a:lnTo>
                  <a:lnTo>
                    <a:pt x="3" y="74"/>
                  </a:lnTo>
                  <a:lnTo>
                    <a:pt x="2" y="84"/>
                  </a:lnTo>
                  <a:lnTo>
                    <a:pt x="1" y="8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3" name="Freeform 2597"/>
            <p:cNvSpPr>
              <a:spLocks/>
            </p:cNvSpPr>
            <p:nvPr/>
          </p:nvSpPr>
          <p:spPr bwMode="auto">
            <a:xfrm>
              <a:off x="1643" y="2534"/>
              <a:ext cx="120" cy="130"/>
            </a:xfrm>
            <a:custGeom>
              <a:avLst/>
              <a:gdLst>
                <a:gd name="T0" fmla="*/ 117 w 120"/>
                <a:gd name="T1" fmla="*/ 49 h 130"/>
                <a:gd name="T2" fmla="*/ 118 w 120"/>
                <a:gd name="T3" fmla="*/ 51 h 130"/>
                <a:gd name="T4" fmla="*/ 120 w 120"/>
                <a:gd name="T5" fmla="*/ 56 h 130"/>
                <a:gd name="T6" fmla="*/ 118 w 120"/>
                <a:gd name="T7" fmla="*/ 52 h 130"/>
                <a:gd name="T8" fmla="*/ 117 w 120"/>
                <a:gd name="T9" fmla="*/ 51 h 130"/>
                <a:gd name="T10" fmla="*/ 111 w 120"/>
                <a:gd name="T11" fmla="*/ 44 h 130"/>
                <a:gd name="T12" fmla="*/ 97 w 120"/>
                <a:gd name="T13" fmla="*/ 28 h 130"/>
                <a:gd name="T14" fmla="*/ 88 w 120"/>
                <a:gd name="T15" fmla="*/ 18 h 130"/>
                <a:gd name="T16" fmla="*/ 82 w 120"/>
                <a:gd name="T17" fmla="*/ 13 h 130"/>
                <a:gd name="T18" fmla="*/ 76 w 120"/>
                <a:gd name="T19" fmla="*/ 8 h 130"/>
                <a:gd name="T20" fmla="*/ 70 w 120"/>
                <a:gd name="T21" fmla="*/ 5 h 130"/>
                <a:gd name="T22" fmla="*/ 62 w 120"/>
                <a:gd name="T23" fmla="*/ 2 h 130"/>
                <a:gd name="T24" fmla="*/ 55 w 120"/>
                <a:gd name="T25" fmla="*/ 1 h 130"/>
                <a:gd name="T26" fmla="*/ 46 w 120"/>
                <a:gd name="T27" fmla="*/ 2 h 130"/>
                <a:gd name="T28" fmla="*/ 39 w 120"/>
                <a:gd name="T29" fmla="*/ 6 h 130"/>
                <a:gd name="T30" fmla="*/ 30 w 120"/>
                <a:gd name="T31" fmla="*/ 8 h 130"/>
                <a:gd name="T32" fmla="*/ 23 w 120"/>
                <a:gd name="T33" fmla="*/ 11 h 130"/>
                <a:gd name="T34" fmla="*/ 20 w 120"/>
                <a:gd name="T35" fmla="*/ 13 h 130"/>
                <a:gd name="T36" fmla="*/ 18 w 120"/>
                <a:gd name="T37" fmla="*/ 16 h 130"/>
                <a:gd name="T38" fmla="*/ 10 w 120"/>
                <a:gd name="T39" fmla="*/ 29 h 130"/>
                <a:gd name="T40" fmla="*/ 5 w 120"/>
                <a:gd name="T41" fmla="*/ 42 h 130"/>
                <a:gd name="T42" fmla="*/ 1 w 120"/>
                <a:gd name="T43" fmla="*/ 52 h 130"/>
                <a:gd name="T44" fmla="*/ 1 w 120"/>
                <a:gd name="T45" fmla="*/ 61 h 130"/>
                <a:gd name="T46" fmla="*/ 1 w 120"/>
                <a:gd name="T47" fmla="*/ 69 h 130"/>
                <a:gd name="T48" fmla="*/ 5 w 120"/>
                <a:gd name="T49" fmla="*/ 85 h 130"/>
                <a:gd name="T50" fmla="*/ 9 w 120"/>
                <a:gd name="T51" fmla="*/ 100 h 130"/>
                <a:gd name="T52" fmla="*/ 13 w 120"/>
                <a:gd name="T53" fmla="*/ 109 h 130"/>
                <a:gd name="T54" fmla="*/ 16 w 120"/>
                <a:gd name="T55" fmla="*/ 115 h 130"/>
                <a:gd name="T56" fmla="*/ 30 w 120"/>
                <a:gd name="T57" fmla="*/ 130 h 130"/>
                <a:gd name="T58" fmla="*/ 16 w 120"/>
                <a:gd name="T59" fmla="*/ 115 h 130"/>
                <a:gd name="T60" fmla="*/ 15 w 120"/>
                <a:gd name="T61" fmla="*/ 115 h 130"/>
                <a:gd name="T62" fmla="*/ 14 w 120"/>
                <a:gd name="T63" fmla="*/ 114 h 130"/>
                <a:gd name="T64" fmla="*/ 11 w 120"/>
                <a:gd name="T65" fmla="*/ 109 h 130"/>
                <a:gd name="T66" fmla="*/ 6 w 120"/>
                <a:gd name="T67" fmla="*/ 92 h 130"/>
                <a:gd name="T68" fmla="*/ 3 w 120"/>
                <a:gd name="T69" fmla="*/ 74 h 130"/>
                <a:gd name="T70" fmla="*/ 1 w 120"/>
                <a:gd name="T71" fmla="*/ 67 h 130"/>
                <a:gd name="T72" fmla="*/ 0 w 120"/>
                <a:gd name="T73" fmla="*/ 59 h 130"/>
                <a:gd name="T74" fmla="*/ 1 w 120"/>
                <a:gd name="T75" fmla="*/ 51 h 130"/>
                <a:gd name="T76" fmla="*/ 5 w 120"/>
                <a:gd name="T77" fmla="*/ 39 h 130"/>
                <a:gd name="T78" fmla="*/ 10 w 120"/>
                <a:gd name="T79" fmla="*/ 27 h 130"/>
                <a:gd name="T80" fmla="*/ 14 w 120"/>
                <a:gd name="T81" fmla="*/ 21 h 130"/>
                <a:gd name="T82" fmla="*/ 18 w 120"/>
                <a:gd name="T83" fmla="*/ 15 h 130"/>
                <a:gd name="T84" fmla="*/ 24 w 120"/>
                <a:gd name="T85" fmla="*/ 10 h 130"/>
                <a:gd name="T86" fmla="*/ 31 w 120"/>
                <a:gd name="T87" fmla="*/ 7 h 130"/>
                <a:gd name="T88" fmla="*/ 40 w 120"/>
                <a:gd name="T89" fmla="*/ 5 h 130"/>
                <a:gd name="T90" fmla="*/ 47 w 120"/>
                <a:gd name="T91" fmla="*/ 1 h 130"/>
                <a:gd name="T92" fmla="*/ 56 w 120"/>
                <a:gd name="T93" fmla="*/ 0 h 130"/>
                <a:gd name="T94" fmla="*/ 64 w 120"/>
                <a:gd name="T95" fmla="*/ 1 h 130"/>
                <a:gd name="T96" fmla="*/ 71 w 120"/>
                <a:gd name="T97" fmla="*/ 5 h 130"/>
                <a:gd name="T98" fmla="*/ 77 w 120"/>
                <a:gd name="T99" fmla="*/ 8 h 130"/>
                <a:gd name="T100" fmla="*/ 83 w 120"/>
                <a:gd name="T101" fmla="*/ 13 h 130"/>
                <a:gd name="T102" fmla="*/ 90 w 120"/>
                <a:gd name="T103" fmla="*/ 18 h 130"/>
                <a:gd name="T104" fmla="*/ 98 w 120"/>
                <a:gd name="T105" fmla="*/ 28 h 130"/>
                <a:gd name="T106" fmla="*/ 112 w 120"/>
                <a:gd name="T107" fmla="*/ 44 h 130"/>
                <a:gd name="T108" fmla="*/ 117 w 120"/>
                <a:gd name="T109" fmla="*/ 49 h 1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0" h="130">
                  <a:moveTo>
                    <a:pt x="117" y="49"/>
                  </a:moveTo>
                  <a:lnTo>
                    <a:pt x="118" y="51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1" y="44"/>
                  </a:lnTo>
                  <a:lnTo>
                    <a:pt x="97" y="28"/>
                  </a:lnTo>
                  <a:lnTo>
                    <a:pt x="88" y="18"/>
                  </a:lnTo>
                  <a:lnTo>
                    <a:pt x="82" y="13"/>
                  </a:lnTo>
                  <a:lnTo>
                    <a:pt x="76" y="8"/>
                  </a:lnTo>
                  <a:lnTo>
                    <a:pt x="70" y="5"/>
                  </a:lnTo>
                  <a:lnTo>
                    <a:pt x="62" y="2"/>
                  </a:lnTo>
                  <a:lnTo>
                    <a:pt x="55" y="1"/>
                  </a:lnTo>
                  <a:lnTo>
                    <a:pt x="46" y="2"/>
                  </a:lnTo>
                  <a:lnTo>
                    <a:pt x="39" y="6"/>
                  </a:lnTo>
                  <a:lnTo>
                    <a:pt x="30" y="8"/>
                  </a:lnTo>
                  <a:lnTo>
                    <a:pt x="23" y="11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0" y="29"/>
                  </a:lnTo>
                  <a:lnTo>
                    <a:pt x="5" y="42"/>
                  </a:lnTo>
                  <a:lnTo>
                    <a:pt x="1" y="52"/>
                  </a:lnTo>
                  <a:lnTo>
                    <a:pt x="1" y="61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9" y="100"/>
                  </a:lnTo>
                  <a:lnTo>
                    <a:pt x="13" y="109"/>
                  </a:lnTo>
                  <a:lnTo>
                    <a:pt x="16" y="115"/>
                  </a:lnTo>
                  <a:lnTo>
                    <a:pt x="30" y="130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1" y="109"/>
                  </a:lnTo>
                  <a:lnTo>
                    <a:pt x="6" y="92"/>
                  </a:lnTo>
                  <a:lnTo>
                    <a:pt x="3" y="74"/>
                  </a:lnTo>
                  <a:lnTo>
                    <a:pt x="1" y="67"/>
                  </a:lnTo>
                  <a:lnTo>
                    <a:pt x="0" y="59"/>
                  </a:lnTo>
                  <a:lnTo>
                    <a:pt x="1" y="51"/>
                  </a:lnTo>
                  <a:lnTo>
                    <a:pt x="5" y="39"/>
                  </a:lnTo>
                  <a:lnTo>
                    <a:pt x="10" y="27"/>
                  </a:lnTo>
                  <a:lnTo>
                    <a:pt x="14" y="21"/>
                  </a:lnTo>
                  <a:lnTo>
                    <a:pt x="18" y="15"/>
                  </a:lnTo>
                  <a:lnTo>
                    <a:pt x="24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1" y="5"/>
                  </a:lnTo>
                  <a:lnTo>
                    <a:pt x="77" y="8"/>
                  </a:lnTo>
                  <a:lnTo>
                    <a:pt x="83" y="13"/>
                  </a:lnTo>
                  <a:lnTo>
                    <a:pt x="90" y="18"/>
                  </a:lnTo>
                  <a:lnTo>
                    <a:pt x="98" y="28"/>
                  </a:lnTo>
                  <a:lnTo>
                    <a:pt x="112" y="44"/>
                  </a:lnTo>
                  <a:lnTo>
                    <a:pt x="117" y="49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4" name="Freeform 2598"/>
            <p:cNvSpPr>
              <a:spLocks/>
            </p:cNvSpPr>
            <p:nvPr/>
          </p:nvSpPr>
          <p:spPr bwMode="auto">
            <a:xfrm>
              <a:off x="1649" y="2649"/>
              <a:ext cx="12" cy="15"/>
            </a:xfrm>
            <a:custGeom>
              <a:avLst/>
              <a:gdLst>
                <a:gd name="T0" fmla="*/ 12 w 12"/>
                <a:gd name="T1" fmla="*/ 14 h 15"/>
                <a:gd name="T2" fmla="*/ 12 w 12"/>
                <a:gd name="T3" fmla="*/ 15 h 15"/>
                <a:gd name="T4" fmla="*/ 7 w 12"/>
                <a:gd name="T5" fmla="*/ 10 h 15"/>
                <a:gd name="T6" fmla="*/ 3 w 12"/>
                <a:gd name="T7" fmla="*/ 5 h 15"/>
                <a:gd name="T8" fmla="*/ 2 w 12"/>
                <a:gd name="T9" fmla="*/ 1 h 15"/>
                <a:gd name="T10" fmla="*/ 0 w 12"/>
                <a:gd name="T11" fmla="*/ 0 h 15"/>
                <a:gd name="T12" fmla="*/ 2 w 12"/>
                <a:gd name="T13" fmla="*/ 1 h 15"/>
                <a:gd name="T14" fmla="*/ 3 w 12"/>
                <a:gd name="T15" fmla="*/ 5 h 15"/>
                <a:gd name="T16" fmla="*/ 7 w 12"/>
                <a:gd name="T17" fmla="*/ 10 h 15"/>
                <a:gd name="T18" fmla="*/ 12 w 12"/>
                <a:gd name="T19" fmla="*/ 14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5">
                  <a:moveTo>
                    <a:pt x="12" y="14"/>
                  </a:moveTo>
                  <a:lnTo>
                    <a:pt x="12" y="15"/>
                  </a:lnTo>
                  <a:lnTo>
                    <a:pt x="7" y="10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5"/>
                  </a:lnTo>
                  <a:lnTo>
                    <a:pt x="7" y="10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5" name="Freeform 2599"/>
            <p:cNvSpPr>
              <a:spLocks/>
            </p:cNvSpPr>
            <p:nvPr/>
          </p:nvSpPr>
          <p:spPr bwMode="auto">
            <a:xfrm>
              <a:off x="1638" y="2603"/>
              <a:ext cx="9" cy="41"/>
            </a:xfrm>
            <a:custGeom>
              <a:avLst/>
              <a:gdLst>
                <a:gd name="T0" fmla="*/ 9 w 9"/>
                <a:gd name="T1" fmla="*/ 40 h 41"/>
                <a:gd name="T2" fmla="*/ 9 w 9"/>
                <a:gd name="T3" fmla="*/ 41 h 41"/>
                <a:gd name="T4" fmla="*/ 8 w 9"/>
                <a:gd name="T5" fmla="*/ 40 h 41"/>
                <a:gd name="T6" fmla="*/ 5 w 9"/>
                <a:gd name="T7" fmla="*/ 25 h 41"/>
                <a:gd name="T8" fmla="*/ 4 w 9"/>
                <a:gd name="T9" fmla="*/ 10 h 41"/>
                <a:gd name="T10" fmla="*/ 3 w 9"/>
                <a:gd name="T11" fmla="*/ 8 h 41"/>
                <a:gd name="T12" fmla="*/ 1 w 9"/>
                <a:gd name="T13" fmla="*/ 3 h 41"/>
                <a:gd name="T14" fmla="*/ 0 w 9"/>
                <a:gd name="T15" fmla="*/ 0 h 41"/>
                <a:gd name="T16" fmla="*/ 1 w 9"/>
                <a:gd name="T17" fmla="*/ 3 h 41"/>
                <a:gd name="T18" fmla="*/ 4 w 9"/>
                <a:gd name="T19" fmla="*/ 6 h 41"/>
                <a:gd name="T20" fmla="*/ 4 w 9"/>
                <a:gd name="T21" fmla="*/ 10 h 41"/>
                <a:gd name="T22" fmla="*/ 6 w 9"/>
                <a:gd name="T23" fmla="*/ 25 h 41"/>
                <a:gd name="T24" fmla="*/ 9 w 9"/>
                <a:gd name="T25" fmla="*/ 4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41">
                  <a:moveTo>
                    <a:pt x="9" y="40"/>
                  </a:moveTo>
                  <a:lnTo>
                    <a:pt x="9" y="41"/>
                  </a:lnTo>
                  <a:lnTo>
                    <a:pt x="8" y="40"/>
                  </a:lnTo>
                  <a:lnTo>
                    <a:pt x="5" y="25"/>
                  </a:lnTo>
                  <a:lnTo>
                    <a:pt x="4" y="10"/>
                  </a:lnTo>
                  <a:lnTo>
                    <a:pt x="3" y="8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4" y="6"/>
                  </a:lnTo>
                  <a:lnTo>
                    <a:pt x="4" y="10"/>
                  </a:lnTo>
                  <a:lnTo>
                    <a:pt x="6" y="25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6" name="Freeform 2600"/>
            <p:cNvSpPr>
              <a:spLocks/>
            </p:cNvSpPr>
            <p:nvPr/>
          </p:nvSpPr>
          <p:spPr bwMode="auto">
            <a:xfrm>
              <a:off x="1637" y="2555"/>
              <a:ext cx="16" cy="93"/>
            </a:xfrm>
            <a:custGeom>
              <a:avLst/>
              <a:gdLst>
                <a:gd name="T0" fmla="*/ 5 w 16"/>
                <a:gd name="T1" fmla="*/ 90 h 93"/>
                <a:gd name="T2" fmla="*/ 5 w 16"/>
                <a:gd name="T3" fmla="*/ 92 h 93"/>
                <a:gd name="T4" fmla="*/ 5 w 16"/>
                <a:gd name="T5" fmla="*/ 93 h 93"/>
                <a:gd name="T6" fmla="*/ 4 w 16"/>
                <a:gd name="T7" fmla="*/ 92 h 93"/>
                <a:gd name="T8" fmla="*/ 4 w 16"/>
                <a:gd name="T9" fmla="*/ 90 h 93"/>
                <a:gd name="T10" fmla="*/ 2 w 16"/>
                <a:gd name="T11" fmla="*/ 90 h 93"/>
                <a:gd name="T12" fmla="*/ 1 w 16"/>
                <a:gd name="T13" fmla="*/ 88 h 93"/>
                <a:gd name="T14" fmla="*/ 0 w 16"/>
                <a:gd name="T15" fmla="*/ 81 h 93"/>
                <a:gd name="T16" fmla="*/ 0 w 16"/>
                <a:gd name="T17" fmla="*/ 57 h 93"/>
                <a:gd name="T18" fmla="*/ 0 w 16"/>
                <a:gd name="T19" fmla="*/ 33 h 93"/>
                <a:gd name="T20" fmla="*/ 1 w 16"/>
                <a:gd name="T21" fmla="*/ 25 h 93"/>
                <a:gd name="T22" fmla="*/ 2 w 16"/>
                <a:gd name="T23" fmla="*/ 22 h 93"/>
                <a:gd name="T24" fmla="*/ 4 w 16"/>
                <a:gd name="T25" fmla="*/ 16 h 93"/>
                <a:gd name="T26" fmla="*/ 6 w 16"/>
                <a:gd name="T27" fmla="*/ 10 h 93"/>
                <a:gd name="T28" fmla="*/ 10 w 16"/>
                <a:gd name="T29" fmla="*/ 5 h 93"/>
                <a:gd name="T30" fmla="*/ 16 w 16"/>
                <a:gd name="T31" fmla="*/ 0 h 93"/>
                <a:gd name="T32" fmla="*/ 10 w 16"/>
                <a:gd name="T33" fmla="*/ 6 h 93"/>
                <a:gd name="T34" fmla="*/ 9 w 16"/>
                <a:gd name="T35" fmla="*/ 6 h 93"/>
                <a:gd name="T36" fmla="*/ 7 w 16"/>
                <a:gd name="T37" fmla="*/ 7 h 93"/>
                <a:gd name="T38" fmla="*/ 5 w 16"/>
                <a:gd name="T39" fmla="*/ 13 h 93"/>
                <a:gd name="T40" fmla="*/ 2 w 16"/>
                <a:gd name="T41" fmla="*/ 20 h 93"/>
                <a:gd name="T42" fmla="*/ 2 w 16"/>
                <a:gd name="T43" fmla="*/ 23 h 93"/>
                <a:gd name="T44" fmla="*/ 1 w 16"/>
                <a:gd name="T45" fmla="*/ 26 h 93"/>
                <a:gd name="T46" fmla="*/ 1 w 16"/>
                <a:gd name="T47" fmla="*/ 33 h 93"/>
                <a:gd name="T48" fmla="*/ 0 w 16"/>
                <a:gd name="T49" fmla="*/ 57 h 93"/>
                <a:gd name="T50" fmla="*/ 1 w 16"/>
                <a:gd name="T51" fmla="*/ 81 h 93"/>
                <a:gd name="T52" fmla="*/ 2 w 16"/>
                <a:gd name="T53" fmla="*/ 88 h 93"/>
                <a:gd name="T54" fmla="*/ 4 w 16"/>
                <a:gd name="T55" fmla="*/ 90 h 93"/>
                <a:gd name="T56" fmla="*/ 5 w 16"/>
                <a:gd name="T57" fmla="*/ 90 h 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" h="93">
                  <a:moveTo>
                    <a:pt x="5" y="90"/>
                  </a:moveTo>
                  <a:lnTo>
                    <a:pt x="5" y="92"/>
                  </a:lnTo>
                  <a:lnTo>
                    <a:pt x="5" y="93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2" y="90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57"/>
                  </a:lnTo>
                  <a:lnTo>
                    <a:pt x="0" y="33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16"/>
                  </a:lnTo>
                  <a:lnTo>
                    <a:pt x="6" y="10"/>
                  </a:lnTo>
                  <a:lnTo>
                    <a:pt x="10" y="5"/>
                  </a:lnTo>
                  <a:lnTo>
                    <a:pt x="16" y="0"/>
                  </a:lnTo>
                  <a:lnTo>
                    <a:pt x="1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13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3"/>
                  </a:lnTo>
                  <a:lnTo>
                    <a:pt x="0" y="57"/>
                  </a:lnTo>
                  <a:lnTo>
                    <a:pt x="1" y="81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5" y="9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7" name="Freeform 2601"/>
            <p:cNvSpPr>
              <a:spLocks/>
            </p:cNvSpPr>
            <p:nvPr/>
          </p:nvSpPr>
          <p:spPr bwMode="auto">
            <a:xfrm>
              <a:off x="1628" y="2565"/>
              <a:ext cx="9" cy="71"/>
            </a:xfrm>
            <a:custGeom>
              <a:avLst/>
              <a:gdLst>
                <a:gd name="T0" fmla="*/ 1 w 9"/>
                <a:gd name="T1" fmla="*/ 68 h 71"/>
                <a:gd name="T2" fmla="*/ 1 w 9"/>
                <a:gd name="T3" fmla="*/ 71 h 71"/>
                <a:gd name="T4" fmla="*/ 0 w 9"/>
                <a:gd name="T5" fmla="*/ 69 h 71"/>
                <a:gd name="T6" fmla="*/ 0 w 9"/>
                <a:gd name="T7" fmla="*/ 68 h 71"/>
                <a:gd name="T8" fmla="*/ 0 w 9"/>
                <a:gd name="T9" fmla="*/ 66 h 71"/>
                <a:gd name="T10" fmla="*/ 0 w 9"/>
                <a:gd name="T11" fmla="*/ 61 h 71"/>
                <a:gd name="T12" fmla="*/ 0 w 9"/>
                <a:gd name="T13" fmla="*/ 43 h 71"/>
                <a:gd name="T14" fmla="*/ 3 w 9"/>
                <a:gd name="T15" fmla="*/ 26 h 71"/>
                <a:gd name="T16" fmla="*/ 4 w 9"/>
                <a:gd name="T17" fmla="*/ 21 h 71"/>
                <a:gd name="T18" fmla="*/ 5 w 9"/>
                <a:gd name="T19" fmla="*/ 18 h 71"/>
                <a:gd name="T20" fmla="*/ 9 w 9"/>
                <a:gd name="T21" fmla="*/ 6 h 71"/>
                <a:gd name="T22" fmla="*/ 9 w 9"/>
                <a:gd name="T23" fmla="*/ 0 h 71"/>
                <a:gd name="T24" fmla="*/ 9 w 9"/>
                <a:gd name="T25" fmla="*/ 6 h 71"/>
                <a:gd name="T26" fmla="*/ 5 w 9"/>
                <a:gd name="T27" fmla="*/ 20 h 71"/>
                <a:gd name="T28" fmla="*/ 4 w 9"/>
                <a:gd name="T29" fmla="*/ 22 h 71"/>
                <a:gd name="T30" fmla="*/ 3 w 9"/>
                <a:gd name="T31" fmla="*/ 27 h 71"/>
                <a:gd name="T32" fmla="*/ 1 w 9"/>
                <a:gd name="T33" fmla="*/ 43 h 71"/>
                <a:gd name="T34" fmla="*/ 0 w 9"/>
                <a:gd name="T35" fmla="*/ 61 h 71"/>
                <a:gd name="T36" fmla="*/ 0 w 9"/>
                <a:gd name="T37" fmla="*/ 66 h 71"/>
                <a:gd name="T38" fmla="*/ 1 w 9"/>
                <a:gd name="T39" fmla="*/ 68 h 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71">
                  <a:moveTo>
                    <a:pt x="1" y="68"/>
                  </a:moveTo>
                  <a:lnTo>
                    <a:pt x="1" y="71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43"/>
                  </a:lnTo>
                  <a:lnTo>
                    <a:pt x="3" y="26"/>
                  </a:lnTo>
                  <a:lnTo>
                    <a:pt x="4" y="21"/>
                  </a:lnTo>
                  <a:lnTo>
                    <a:pt x="5" y="18"/>
                  </a:lnTo>
                  <a:lnTo>
                    <a:pt x="9" y="6"/>
                  </a:lnTo>
                  <a:lnTo>
                    <a:pt x="9" y="0"/>
                  </a:lnTo>
                  <a:lnTo>
                    <a:pt x="9" y="6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3" y="27"/>
                  </a:lnTo>
                  <a:lnTo>
                    <a:pt x="1" y="43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8" name="Freeform 2602"/>
            <p:cNvSpPr>
              <a:spLocks/>
            </p:cNvSpPr>
            <p:nvPr/>
          </p:nvSpPr>
          <p:spPr bwMode="auto">
            <a:xfrm>
              <a:off x="1651" y="2540"/>
              <a:ext cx="105" cy="120"/>
            </a:xfrm>
            <a:custGeom>
              <a:avLst/>
              <a:gdLst>
                <a:gd name="T0" fmla="*/ 23 w 105"/>
                <a:gd name="T1" fmla="*/ 117 h 120"/>
                <a:gd name="T2" fmla="*/ 24 w 105"/>
                <a:gd name="T3" fmla="*/ 117 h 120"/>
                <a:gd name="T4" fmla="*/ 27 w 105"/>
                <a:gd name="T5" fmla="*/ 120 h 120"/>
                <a:gd name="T6" fmla="*/ 23 w 105"/>
                <a:gd name="T7" fmla="*/ 118 h 120"/>
                <a:gd name="T8" fmla="*/ 23 w 105"/>
                <a:gd name="T9" fmla="*/ 117 h 120"/>
                <a:gd name="T10" fmla="*/ 18 w 105"/>
                <a:gd name="T11" fmla="*/ 110 h 120"/>
                <a:gd name="T12" fmla="*/ 13 w 105"/>
                <a:gd name="T13" fmla="*/ 103 h 120"/>
                <a:gd name="T14" fmla="*/ 8 w 105"/>
                <a:gd name="T15" fmla="*/ 93 h 120"/>
                <a:gd name="T16" fmla="*/ 3 w 105"/>
                <a:gd name="T17" fmla="*/ 82 h 120"/>
                <a:gd name="T18" fmla="*/ 1 w 105"/>
                <a:gd name="T19" fmla="*/ 68 h 120"/>
                <a:gd name="T20" fmla="*/ 0 w 105"/>
                <a:gd name="T21" fmla="*/ 61 h 120"/>
                <a:gd name="T22" fmla="*/ 0 w 105"/>
                <a:gd name="T23" fmla="*/ 53 h 120"/>
                <a:gd name="T24" fmla="*/ 1 w 105"/>
                <a:gd name="T25" fmla="*/ 46 h 120"/>
                <a:gd name="T26" fmla="*/ 2 w 105"/>
                <a:gd name="T27" fmla="*/ 38 h 120"/>
                <a:gd name="T28" fmla="*/ 5 w 105"/>
                <a:gd name="T29" fmla="*/ 30 h 120"/>
                <a:gd name="T30" fmla="*/ 7 w 105"/>
                <a:gd name="T31" fmla="*/ 23 h 120"/>
                <a:gd name="T32" fmla="*/ 12 w 105"/>
                <a:gd name="T33" fmla="*/ 17 h 120"/>
                <a:gd name="T34" fmla="*/ 17 w 105"/>
                <a:gd name="T35" fmla="*/ 12 h 120"/>
                <a:gd name="T36" fmla="*/ 23 w 105"/>
                <a:gd name="T37" fmla="*/ 7 h 120"/>
                <a:gd name="T38" fmla="*/ 28 w 105"/>
                <a:gd name="T39" fmla="*/ 4 h 120"/>
                <a:gd name="T40" fmla="*/ 34 w 105"/>
                <a:gd name="T41" fmla="*/ 1 h 120"/>
                <a:gd name="T42" fmla="*/ 41 w 105"/>
                <a:gd name="T43" fmla="*/ 0 h 120"/>
                <a:gd name="T44" fmla="*/ 47 w 105"/>
                <a:gd name="T45" fmla="*/ 0 h 120"/>
                <a:gd name="T46" fmla="*/ 52 w 105"/>
                <a:gd name="T47" fmla="*/ 0 h 120"/>
                <a:gd name="T48" fmla="*/ 59 w 105"/>
                <a:gd name="T49" fmla="*/ 2 h 120"/>
                <a:gd name="T50" fmla="*/ 66 w 105"/>
                <a:gd name="T51" fmla="*/ 6 h 120"/>
                <a:gd name="T52" fmla="*/ 69 w 105"/>
                <a:gd name="T53" fmla="*/ 9 h 120"/>
                <a:gd name="T54" fmla="*/ 77 w 105"/>
                <a:gd name="T55" fmla="*/ 17 h 120"/>
                <a:gd name="T56" fmla="*/ 94 w 105"/>
                <a:gd name="T57" fmla="*/ 42 h 120"/>
                <a:gd name="T58" fmla="*/ 105 w 105"/>
                <a:gd name="T59" fmla="*/ 57 h 120"/>
                <a:gd name="T60" fmla="*/ 94 w 105"/>
                <a:gd name="T61" fmla="*/ 41 h 120"/>
                <a:gd name="T62" fmla="*/ 80 w 105"/>
                <a:gd name="T63" fmla="*/ 23 h 120"/>
                <a:gd name="T64" fmla="*/ 69 w 105"/>
                <a:gd name="T65" fmla="*/ 10 h 120"/>
                <a:gd name="T66" fmla="*/ 66 w 105"/>
                <a:gd name="T67" fmla="*/ 6 h 120"/>
                <a:gd name="T68" fmla="*/ 63 w 105"/>
                <a:gd name="T69" fmla="*/ 5 h 120"/>
                <a:gd name="T70" fmla="*/ 57 w 105"/>
                <a:gd name="T71" fmla="*/ 2 h 120"/>
                <a:gd name="T72" fmla="*/ 49 w 105"/>
                <a:gd name="T73" fmla="*/ 0 h 120"/>
                <a:gd name="T74" fmla="*/ 44 w 105"/>
                <a:gd name="T75" fmla="*/ 0 h 120"/>
                <a:gd name="T76" fmla="*/ 39 w 105"/>
                <a:gd name="T77" fmla="*/ 1 h 120"/>
                <a:gd name="T78" fmla="*/ 28 w 105"/>
                <a:gd name="T79" fmla="*/ 6 h 120"/>
                <a:gd name="T80" fmla="*/ 22 w 105"/>
                <a:gd name="T81" fmla="*/ 9 h 120"/>
                <a:gd name="T82" fmla="*/ 16 w 105"/>
                <a:gd name="T83" fmla="*/ 12 h 120"/>
                <a:gd name="T84" fmla="*/ 12 w 105"/>
                <a:gd name="T85" fmla="*/ 18 h 120"/>
                <a:gd name="T86" fmla="*/ 8 w 105"/>
                <a:gd name="T87" fmla="*/ 25 h 120"/>
                <a:gd name="T88" fmla="*/ 5 w 105"/>
                <a:gd name="T89" fmla="*/ 32 h 120"/>
                <a:gd name="T90" fmla="*/ 2 w 105"/>
                <a:gd name="T91" fmla="*/ 40 h 120"/>
                <a:gd name="T92" fmla="*/ 1 w 105"/>
                <a:gd name="T93" fmla="*/ 47 h 120"/>
                <a:gd name="T94" fmla="*/ 0 w 105"/>
                <a:gd name="T95" fmla="*/ 55 h 120"/>
                <a:gd name="T96" fmla="*/ 1 w 105"/>
                <a:gd name="T97" fmla="*/ 69 h 120"/>
                <a:gd name="T98" fmla="*/ 5 w 105"/>
                <a:gd name="T99" fmla="*/ 82 h 120"/>
                <a:gd name="T100" fmla="*/ 8 w 105"/>
                <a:gd name="T101" fmla="*/ 94 h 120"/>
                <a:gd name="T102" fmla="*/ 13 w 105"/>
                <a:gd name="T103" fmla="*/ 103 h 120"/>
                <a:gd name="T104" fmla="*/ 18 w 105"/>
                <a:gd name="T105" fmla="*/ 110 h 120"/>
                <a:gd name="T106" fmla="*/ 23 w 105"/>
                <a:gd name="T107" fmla="*/ 117 h 1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5" h="120">
                  <a:moveTo>
                    <a:pt x="23" y="117"/>
                  </a:moveTo>
                  <a:lnTo>
                    <a:pt x="24" y="117"/>
                  </a:lnTo>
                  <a:lnTo>
                    <a:pt x="27" y="120"/>
                  </a:lnTo>
                  <a:lnTo>
                    <a:pt x="23" y="118"/>
                  </a:lnTo>
                  <a:lnTo>
                    <a:pt x="23" y="117"/>
                  </a:lnTo>
                  <a:lnTo>
                    <a:pt x="18" y="110"/>
                  </a:lnTo>
                  <a:lnTo>
                    <a:pt x="13" y="103"/>
                  </a:lnTo>
                  <a:lnTo>
                    <a:pt x="8" y="93"/>
                  </a:lnTo>
                  <a:lnTo>
                    <a:pt x="3" y="82"/>
                  </a:lnTo>
                  <a:lnTo>
                    <a:pt x="1" y="68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1" y="46"/>
                  </a:lnTo>
                  <a:lnTo>
                    <a:pt x="2" y="38"/>
                  </a:lnTo>
                  <a:lnTo>
                    <a:pt x="5" y="30"/>
                  </a:lnTo>
                  <a:lnTo>
                    <a:pt x="7" y="23"/>
                  </a:lnTo>
                  <a:lnTo>
                    <a:pt x="12" y="17"/>
                  </a:lnTo>
                  <a:lnTo>
                    <a:pt x="17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9" y="2"/>
                  </a:lnTo>
                  <a:lnTo>
                    <a:pt x="66" y="6"/>
                  </a:lnTo>
                  <a:lnTo>
                    <a:pt x="69" y="9"/>
                  </a:lnTo>
                  <a:lnTo>
                    <a:pt x="77" y="17"/>
                  </a:lnTo>
                  <a:lnTo>
                    <a:pt x="94" y="42"/>
                  </a:lnTo>
                  <a:lnTo>
                    <a:pt x="105" y="57"/>
                  </a:lnTo>
                  <a:lnTo>
                    <a:pt x="94" y="41"/>
                  </a:lnTo>
                  <a:lnTo>
                    <a:pt x="80" y="23"/>
                  </a:lnTo>
                  <a:lnTo>
                    <a:pt x="69" y="10"/>
                  </a:lnTo>
                  <a:lnTo>
                    <a:pt x="66" y="6"/>
                  </a:lnTo>
                  <a:lnTo>
                    <a:pt x="63" y="5"/>
                  </a:lnTo>
                  <a:lnTo>
                    <a:pt x="57" y="2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8" y="25"/>
                  </a:lnTo>
                  <a:lnTo>
                    <a:pt x="5" y="32"/>
                  </a:lnTo>
                  <a:lnTo>
                    <a:pt x="2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9"/>
                  </a:lnTo>
                  <a:lnTo>
                    <a:pt x="5" y="82"/>
                  </a:lnTo>
                  <a:lnTo>
                    <a:pt x="8" y="94"/>
                  </a:lnTo>
                  <a:lnTo>
                    <a:pt x="13" y="103"/>
                  </a:lnTo>
                  <a:lnTo>
                    <a:pt x="18" y="110"/>
                  </a:lnTo>
                  <a:lnTo>
                    <a:pt x="23" y="11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19" name="Freeform 2603"/>
            <p:cNvSpPr>
              <a:spLocks/>
            </p:cNvSpPr>
            <p:nvPr/>
          </p:nvSpPr>
          <p:spPr bwMode="auto">
            <a:xfrm>
              <a:off x="1657" y="2546"/>
              <a:ext cx="98" cy="114"/>
            </a:xfrm>
            <a:custGeom>
              <a:avLst/>
              <a:gdLst>
                <a:gd name="T0" fmla="*/ 94 w 98"/>
                <a:gd name="T1" fmla="*/ 60 h 114"/>
                <a:gd name="T2" fmla="*/ 98 w 98"/>
                <a:gd name="T3" fmla="*/ 63 h 114"/>
                <a:gd name="T4" fmla="*/ 94 w 98"/>
                <a:gd name="T5" fmla="*/ 61 h 114"/>
                <a:gd name="T6" fmla="*/ 93 w 98"/>
                <a:gd name="T7" fmla="*/ 60 h 114"/>
                <a:gd name="T8" fmla="*/ 88 w 98"/>
                <a:gd name="T9" fmla="*/ 55 h 114"/>
                <a:gd name="T10" fmla="*/ 83 w 98"/>
                <a:gd name="T11" fmla="*/ 49 h 114"/>
                <a:gd name="T12" fmla="*/ 77 w 98"/>
                <a:gd name="T13" fmla="*/ 39 h 114"/>
                <a:gd name="T14" fmla="*/ 72 w 98"/>
                <a:gd name="T15" fmla="*/ 27 h 114"/>
                <a:gd name="T16" fmla="*/ 64 w 98"/>
                <a:gd name="T17" fmla="*/ 16 h 114"/>
                <a:gd name="T18" fmla="*/ 61 w 98"/>
                <a:gd name="T19" fmla="*/ 10 h 114"/>
                <a:gd name="T20" fmla="*/ 55 w 98"/>
                <a:gd name="T21" fmla="*/ 6 h 114"/>
                <a:gd name="T22" fmla="*/ 48 w 98"/>
                <a:gd name="T23" fmla="*/ 3 h 114"/>
                <a:gd name="T24" fmla="*/ 41 w 98"/>
                <a:gd name="T25" fmla="*/ 1 h 114"/>
                <a:gd name="T26" fmla="*/ 32 w 98"/>
                <a:gd name="T27" fmla="*/ 1 h 114"/>
                <a:gd name="T28" fmla="*/ 26 w 98"/>
                <a:gd name="T29" fmla="*/ 3 h 114"/>
                <a:gd name="T30" fmla="*/ 20 w 98"/>
                <a:gd name="T31" fmla="*/ 6 h 114"/>
                <a:gd name="T32" fmla="*/ 16 w 98"/>
                <a:gd name="T33" fmla="*/ 11 h 114"/>
                <a:gd name="T34" fmla="*/ 11 w 98"/>
                <a:gd name="T35" fmla="*/ 17 h 114"/>
                <a:gd name="T36" fmla="*/ 7 w 98"/>
                <a:gd name="T37" fmla="*/ 24 h 114"/>
                <a:gd name="T38" fmla="*/ 2 w 98"/>
                <a:gd name="T39" fmla="*/ 35 h 114"/>
                <a:gd name="T40" fmla="*/ 1 w 98"/>
                <a:gd name="T41" fmla="*/ 45 h 114"/>
                <a:gd name="T42" fmla="*/ 1 w 98"/>
                <a:gd name="T43" fmla="*/ 52 h 114"/>
                <a:gd name="T44" fmla="*/ 2 w 98"/>
                <a:gd name="T45" fmla="*/ 58 h 114"/>
                <a:gd name="T46" fmla="*/ 6 w 98"/>
                <a:gd name="T47" fmla="*/ 73 h 114"/>
                <a:gd name="T48" fmla="*/ 11 w 98"/>
                <a:gd name="T49" fmla="*/ 87 h 114"/>
                <a:gd name="T50" fmla="*/ 18 w 98"/>
                <a:gd name="T51" fmla="*/ 101 h 114"/>
                <a:gd name="T52" fmla="*/ 28 w 98"/>
                <a:gd name="T53" fmla="*/ 112 h 114"/>
                <a:gd name="T54" fmla="*/ 30 w 98"/>
                <a:gd name="T55" fmla="*/ 114 h 114"/>
                <a:gd name="T56" fmla="*/ 26 w 98"/>
                <a:gd name="T57" fmla="*/ 109 h 114"/>
                <a:gd name="T58" fmla="*/ 18 w 98"/>
                <a:gd name="T59" fmla="*/ 99 h 114"/>
                <a:gd name="T60" fmla="*/ 17 w 98"/>
                <a:gd name="T61" fmla="*/ 98 h 114"/>
                <a:gd name="T62" fmla="*/ 15 w 98"/>
                <a:gd name="T63" fmla="*/ 95 h 114"/>
                <a:gd name="T64" fmla="*/ 9 w 98"/>
                <a:gd name="T65" fmla="*/ 80 h 114"/>
                <a:gd name="T66" fmla="*/ 2 w 98"/>
                <a:gd name="T67" fmla="*/ 65 h 114"/>
                <a:gd name="T68" fmla="*/ 1 w 98"/>
                <a:gd name="T69" fmla="*/ 58 h 114"/>
                <a:gd name="T70" fmla="*/ 1 w 98"/>
                <a:gd name="T71" fmla="*/ 57 h 114"/>
                <a:gd name="T72" fmla="*/ 0 w 98"/>
                <a:gd name="T73" fmla="*/ 50 h 114"/>
                <a:gd name="T74" fmla="*/ 0 w 98"/>
                <a:gd name="T75" fmla="*/ 42 h 114"/>
                <a:gd name="T76" fmla="*/ 1 w 98"/>
                <a:gd name="T77" fmla="*/ 37 h 114"/>
                <a:gd name="T78" fmla="*/ 2 w 98"/>
                <a:gd name="T79" fmla="*/ 32 h 114"/>
                <a:gd name="T80" fmla="*/ 9 w 98"/>
                <a:gd name="T81" fmla="*/ 21 h 114"/>
                <a:gd name="T82" fmla="*/ 12 w 98"/>
                <a:gd name="T83" fmla="*/ 16 h 114"/>
                <a:gd name="T84" fmla="*/ 16 w 98"/>
                <a:gd name="T85" fmla="*/ 10 h 114"/>
                <a:gd name="T86" fmla="*/ 21 w 98"/>
                <a:gd name="T87" fmla="*/ 5 h 114"/>
                <a:gd name="T88" fmla="*/ 27 w 98"/>
                <a:gd name="T89" fmla="*/ 1 h 114"/>
                <a:gd name="T90" fmla="*/ 33 w 98"/>
                <a:gd name="T91" fmla="*/ 0 h 114"/>
                <a:gd name="T92" fmla="*/ 42 w 98"/>
                <a:gd name="T93" fmla="*/ 1 h 114"/>
                <a:gd name="T94" fmla="*/ 50 w 98"/>
                <a:gd name="T95" fmla="*/ 3 h 114"/>
                <a:gd name="T96" fmla="*/ 56 w 98"/>
                <a:gd name="T97" fmla="*/ 6 h 114"/>
                <a:gd name="T98" fmla="*/ 62 w 98"/>
                <a:gd name="T99" fmla="*/ 10 h 114"/>
                <a:gd name="T100" fmla="*/ 66 w 98"/>
                <a:gd name="T101" fmla="*/ 16 h 114"/>
                <a:gd name="T102" fmla="*/ 73 w 98"/>
                <a:gd name="T103" fmla="*/ 27 h 114"/>
                <a:gd name="T104" fmla="*/ 78 w 98"/>
                <a:gd name="T105" fmla="*/ 39 h 114"/>
                <a:gd name="T106" fmla="*/ 83 w 98"/>
                <a:gd name="T107" fmla="*/ 47 h 114"/>
                <a:gd name="T108" fmla="*/ 88 w 98"/>
                <a:gd name="T109" fmla="*/ 53 h 114"/>
                <a:gd name="T110" fmla="*/ 94 w 98"/>
                <a:gd name="T111" fmla="*/ 6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8" h="114">
                  <a:moveTo>
                    <a:pt x="94" y="60"/>
                  </a:moveTo>
                  <a:lnTo>
                    <a:pt x="98" y="63"/>
                  </a:lnTo>
                  <a:lnTo>
                    <a:pt x="94" y="61"/>
                  </a:lnTo>
                  <a:lnTo>
                    <a:pt x="93" y="60"/>
                  </a:lnTo>
                  <a:lnTo>
                    <a:pt x="88" y="55"/>
                  </a:lnTo>
                  <a:lnTo>
                    <a:pt x="83" y="49"/>
                  </a:lnTo>
                  <a:lnTo>
                    <a:pt x="77" y="39"/>
                  </a:lnTo>
                  <a:lnTo>
                    <a:pt x="72" y="27"/>
                  </a:lnTo>
                  <a:lnTo>
                    <a:pt x="64" y="16"/>
                  </a:lnTo>
                  <a:lnTo>
                    <a:pt x="61" y="10"/>
                  </a:lnTo>
                  <a:lnTo>
                    <a:pt x="55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2" y="1"/>
                  </a:lnTo>
                  <a:lnTo>
                    <a:pt x="26" y="3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7" y="24"/>
                  </a:lnTo>
                  <a:lnTo>
                    <a:pt x="2" y="35"/>
                  </a:lnTo>
                  <a:lnTo>
                    <a:pt x="1" y="45"/>
                  </a:lnTo>
                  <a:lnTo>
                    <a:pt x="1" y="52"/>
                  </a:lnTo>
                  <a:lnTo>
                    <a:pt x="2" y="58"/>
                  </a:lnTo>
                  <a:lnTo>
                    <a:pt x="6" y="73"/>
                  </a:lnTo>
                  <a:lnTo>
                    <a:pt x="11" y="87"/>
                  </a:lnTo>
                  <a:lnTo>
                    <a:pt x="18" y="101"/>
                  </a:lnTo>
                  <a:lnTo>
                    <a:pt x="28" y="112"/>
                  </a:lnTo>
                  <a:lnTo>
                    <a:pt x="30" y="114"/>
                  </a:lnTo>
                  <a:lnTo>
                    <a:pt x="26" y="109"/>
                  </a:lnTo>
                  <a:lnTo>
                    <a:pt x="18" y="99"/>
                  </a:lnTo>
                  <a:lnTo>
                    <a:pt x="17" y="98"/>
                  </a:lnTo>
                  <a:lnTo>
                    <a:pt x="15" y="95"/>
                  </a:lnTo>
                  <a:lnTo>
                    <a:pt x="9" y="80"/>
                  </a:lnTo>
                  <a:lnTo>
                    <a:pt x="2" y="65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9" y="21"/>
                  </a:lnTo>
                  <a:lnTo>
                    <a:pt x="12" y="16"/>
                  </a:lnTo>
                  <a:lnTo>
                    <a:pt x="16" y="10"/>
                  </a:lnTo>
                  <a:lnTo>
                    <a:pt x="21" y="5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2" y="1"/>
                  </a:lnTo>
                  <a:lnTo>
                    <a:pt x="50" y="3"/>
                  </a:lnTo>
                  <a:lnTo>
                    <a:pt x="56" y="6"/>
                  </a:lnTo>
                  <a:lnTo>
                    <a:pt x="62" y="10"/>
                  </a:lnTo>
                  <a:lnTo>
                    <a:pt x="66" y="16"/>
                  </a:lnTo>
                  <a:lnTo>
                    <a:pt x="73" y="27"/>
                  </a:lnTo>
                  <a:lnTo>
                    <a:pt x="78" y="39"/>
                  </a:lnTo>
                  <a:lnTo>
                    <a:pt x="83" y="47"/>
                  </a:lnTo>
                  <a:lnTo>
                    <a:pt x="88" y="53"/>
                  </a:lnTo>
                  <a:lnTo>
                    <a:pt x="94" y="6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0" name="Freeform 2604"/>
            <p:cNvSpPr>
              <a:spLocks/>
            </p:cNvSpPr>
            <p:nvPr/>
          </p:nvSpPr>
          <p:spPr bwMode="auto">
            <a:xfrm>
              <a:off x="1664" y="2552"/>
              <a:ext cx="89" cy="105"/>
            </a:xfrm>
            <a:custGeom>
              <a:avLst/>
              <a:gdLst>
                <a:gd name="T0" fmla="*/ 85 w 89"/>
                <a:gd name="T1" fmla="*/ 64 h 105"/>
                <a:gd name="T2" fmla="*/ 86 w 89"/>
                <a:gd name="T3" fmla="*/ 65 h 105"/>
                <a:gd name="T4" fmla="*/ 89 w 89"/>
                <a:gd name="T5" fmla="*/ 69 h 105"/>
                <a:gd name="T6" fmla="*/ 85 w 89"/>
                <a:gd name="T7" fmla="*/ 66 h 105"/>
                <a:gd name="T8" fmla="*/ 85 w 89"/>
                <a:gd name="T9" fmla="*/ 65 h 105"/>
                <a:gd name="T10" fmla="*/ 80 w 89"/>
                <a:gd name="T11" fmla="*/ 59 h 105"/>
                <a:gd name="T12" fmla="*/ 70 w 89"/>
                <a:gd name="T13" fmla="*/ 44 h 105"/>
                <a:gd name="T14" fmla="*/ 64 w 89"/>
                <a:gd name="T15" fmla="*/ 34 h 105"/>
                <a:gd name="T16" fmla="*/ 57 w 89"/>
                <a:gd name="T17" fmla="*/ 23 h 105"/>
                <a:gd name="T18" fmla="*/ 53 w 89"/>
                <a:gd name="T19" fmla="*/ 18 h 105"/>
                <a:gd name="T20" fmla="*/ 49 w 89"/>
                <a:gd name="T21" fmla="*/ 11 h 105"/>
                <a:gd name="T22" fmla="*/ 43 w 89"/>
                <a:gd name="T23" fmla="*/ 8 h 105"/>
                <a:gd name="T24" fmla="*/ 36 w 89"/>
                <a:gd name="T25" fmla="*/ 4 h 105"/>
                <a:gd name="T26" fmla="*/ 33 w 89"/>
                <a:gd name="T27" fmla="*/ 2 h 105"/>
                <a:gd name="T28" fmla="*/ 30 w 89"/>
                <a:gd name="T29" fmla="*/ 0 h 105"/>
                <a:gd name="T30" fmla="*/ 26 w 89"/>
                <a:gd name="T31" fmla="*/ 0 h 105"/>
                <a:gd name="T32" fmla="*/ 24 w 89"/>
                <a:gd name="T33" fmla="*/ 2 h 105"/>
                <a:gd name="T34" fmla="*/ 18 w 89"/>
                <a:gd name="T35" fmla="*/ 5 h 105"/>
                <a:gd name="T36" fmla="*/ 13 w 89"/>
                <a:gd name="T37" fmla="*/ 10 h 105"/>
                <a:gd name="T38" fmla="*/ 9 w 89"/>
                <a:gd name="T39" fmla="*/ 15 h 105"/>
                <a:gd name="T40" fmla="*/ 5 w 89"/>
                <a:gd name="T41" fmla="*/ 20 h 105"/>
                <a:gd name="T42" fmla="*/ 3 w 89"/>
                <a:gd name="T43" fmla="*/ 26 h 105"/>
                <a:gd name="T44" fmla="*/ 2 w 89"/>
                <a:gd name="T45" fmla="*/ 31 h 105"/>
                <a:gd name="T46" fmla="*/ 2 w 89"/>
                <a:gd name="T47" fmla="*/ 41 h 105"/>
                <a:gd name="T48" fmla="*/ 2 w 89"/>
                <a:gd name="T49" fmla="*/ 49 h 105"/>
                <a:gd name="T50" fmla="*/ 4 w 89"/>
                <a:gd name="T51" fmla="*/ 55 h 105"/>
                <a:gd name="T52" fmla="*/ 9 w 89"/>
                <a:gd name="T53" fmla="*/ 69 h 105"/>
                <a:gd name="T54" fmla="*/ 14 w 89"/>
                <a:gd name="T55" fmla="*/ 82 h 105"/>
                <a:gd name="T56" fmla="*/ 20 w 89"/>
                <a:gd name="T57" fmla="*/ 95 h 105"/>
                <a:gd name="T58" fmla="*/ 23 w 89"/>
                <a:gd name="T59" fmla="*/ 98 h 105"/>
                <a:gd name="T60" fmla="*/ 25 w 89"/>
                <a:gd name="T61" fmla="*/ 101 h 105"/>
                <a:gd name="T62" fmla="*/ 30 w 89"/>
                <a:gd name="T63" fmla="*/ 105 h 105"/>
                <a:gd name="T64" fmla="*/ 34 w 89"/>
                <a:gd name="T65" fmla="*/ 105 h 105"/>
                <a:gd name="T66" fmla="*/ 31 w 89"/>
                <a:gd name="T67" fmla="*/ 105 h 105"/>
                <a:gd name="T68" fmla="*/ 28 w 89"/>
                <a:gd name="T69" fmla="*/ 103 h 105"/>
                <a:gd name="T70" fmla="*/ 23 w 89"/>
                <a:gd name="T71" fmla="*/ 100 h 105"/>
                <a:gd name="T72" fmla="*/ 19 w 89"/>
                <a:gd name="T73" fmla="*/ 95 h 105"/>
                <a:gd name="T74" fmla="*/ 16 w 89"/>
                <a:gd name="T75" fmla="*/ 89 h 105"/>
                <a:gd name="T76" fmla="*/ 10 w 89"/>
                <a:gd name="T77" fmla="*/ 75 h 105"/>
                <a:gd name="T78" fmla="*/ 3 w 89"/>
                <a:gd name="T79" fmla="*/ 54 h 105"/>
                <a:gd name="T80" fmla="*/ 2 w 89"/>
                <a:gd name="T81" fmla="*/ 47 h 105"/>
                <a:gd name="T82" fmla="*/ 0 w 89"/>
                <a:gd name="T83" fmla="*/ 40 h 105"/>
                <a:gd name="T84" fmla="*/ 2 w 89"/>
                <a:gd name="T85" fmla="*/ 30 h 105"/>
                <a:gd name="T86" fmla="*/ 3 w 89"/>
                <a:gd name="T87" fmla="*/ 24 h 105"/>
                <a:gd name="T88" fmla="*/ 5 w 89"/>
                <a:gd name="T89" fmla="*/ 19 h 105"/>
                <a:gd name="T90" fmla="*/ 9 w 89"/>
                <a:gd name="T91" fmla="*/ 14 h 105"/>
                <a:gd name="T92" fmla="*/ 14 w 89"/>
                <a:gd name="T93" fmla="*/ 9 h 105"/>
                <a:gd name="T94" fmla="*/ 19 w 89"/>
                <a:gd name="T95" fmla="*/ 4 h 105"/>
                <a:gd name="T96" fmla="*/ 25 w 89"/>
                <a:gd name="T97" fmla="*/ 2 h 105"/>
                <a:gd name="T98" fmla="*/ 28 w 89"/>
                <a:gd name="T99" fmla="*/ 0 h 105"/>
                <a:gd name="T100" fmla="*/ 31 w 89"/>
                <a:gd name="T101" fmla="*/ 0 h 105"/>
                <a:gd name="T102" fmla="*/ 35 w 89"/>
                <a:gd name="T103" fmla="*/ 2 h 105"/>
                <a:gd name="T104" fmla="*/ 38 w 89"/>
                <a:gd name="T105" fmla="*/ 4 h 105"/>
                <a:gd name="T106" fmla="*/ 44 w 89"/>
                <a:gd name="T107" fmla="*/ 8 h 105"/>
                <a:gd name="T108" fmla="*/ 49 w 89"/>
                <a:gd name="T109" fmla="*/ 13 h 105"/>
                <a:gd name="T110" fmla="*/ 54 w 89"/>
                <a:gd name="T111" fmla="*/ 18 h 105"/>
                <a:gd name="T112" fmla="*/ 57 w 89"/>
                <a:gd name="T113" fmla="*/ 23 h 105"/>
                <a:gd name="T114" fmla="*/ 65 w 89"/>
                <a:gd name="T115" fmla="*/ 34 h 105"/>
                <a:gd name="T116" fmla="*/ 71 w 89"/>
                <a:gd name="T117" fmla="*/ 44 h 105"/>
                <a:gd name="T118" fmla="*/ 80 w 89"/>
                <a:gd name="T119" fmla="*/ 59 h 105"/>
                <a:gd name="T120" fmla="*/ 85 w 89"/>
                <a:gd name="T121" fmla="*/ 64 h 1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9" h="105">
                  <a:moveTo>
                    <a:pt x="85" y="64"/>
                  </a:moveTo>
                  <a:lnTo>
                    <a:pt x="86" y="65"/>
                  </a:lnTo>
                  <a:lnTo>
                    <a:pt x="89" y="69"/>
                  </a:lnTo>
                  <a:lnTo>
                    <a:pt x="85" y="66"/>
                  </a:lnTo>
                  <a:lnTo>
                    <a:pt x="85" y="65"/>
                  </a:lnTo>
                  <a:lnTo>
                    <a:pt x="80" y="59"/>
                  </a:lnTo>
                  <a:lnTo>
                    <a:pt x="70" y="44"/>
                  </a:lnTo>
                  <a:lnTo>
                    <a:pt x="64" y="34"/>
                  </a:lnTo>
                  <a:lnTo>
                    <a:pt x="57" y="23"/>
                  </a:lnTo>
                  <a:lnTo>
                    <a:pt x="53" y="18"/>
                  </a:lnTo>
                  <a:lnTo>
                    <a:pt x="49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18" y="5"/>
                  </a:lnTo>
                  <a:lnTo>
                    <a:pt x="13" y="10"/>
                  </a:lnTo>
                  <a:lnTo>
                    <a:pt x="9" y="15"/>
                  </a:lnTo>
                  <a:lnTo>
                    <a:pt x="5" y="20"/>
                  </a:lnTo>
                  <a:lnTo>
                    <a:pt x="3" y="26"/>
                  </a:lnTo>
                  <a:lnTo>
                    <a:pt x="2" y="31"/>
                  </a:lnTo>
                  <a:lnTo>
                    <a:pt x="2" y="41"/>
                  </a:lnTo>
                  <a:lnTo>
                    <a:pt x="2" y="49"/>
                  </a:lnTo>
                  <a:lnTo>
                    <a:pt x="4" y="55"/>
                  </a:lnTo>
                  <a:lnTo>
                    <a:pt x="9" y="69"/>
                  </a:lnTo>
                  <a:lnTo>
                    <a:pt x="14" y="82"/>
                  </a:lnTo>
                  <a:lnTo>
                    <a:pt x="20" y="95"/>
                  </a:lnTo>
                  <a:lnTo>
                    <a:pt x="23" y="98"/>
                  </a:lnTo>
                  <a:lnTo>
                    <a:pt x="25" y="101"/>
                  </a:lnTo>
                  <a:lnTo>
                    <a:pt x="30" y="105"/>
                  </a:lnTo>
                  <a:lnTo>
                    <a:pt x="34" y="105"/>
                  </a:lnTo>
                  <a:lnTo>
                    <a:pt x="31" y="105"/>
                  </a:lnTo>
                  <a:lnTo>
                    <a:pt x="28" y="103"/>
                  </a:lnTo>
                  <a:lnTo>
                    <a:pt x="23" y="100"/>
                  </a:lnTo>
                  <a:lnTo>
                    <a:pt x="19" y="95"/>
                  </a:lnTo>
                  <a:lnTo>
                    <a:pt x="16" y="89"/>
                  </a:lnTo>
                  <a:lnTo>
                    <a:pt x="10" y="75"/>
                  </a:lnTo>
                  <a:lnTo>
                    <a:pt x="3" y="54"/>
                  </a:lnTo>
                  <a:lnTo>
                    <a:pt x="2" y="47"/>
                  </a:lnTo>
                  <a:lnTo>
                    <a:pt x="0" y="40"/>
                  </a:lnTo>
                  <a:lnTo>
                    <a:pt x="2" y="30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4" y="9"/>
                  </a:lnTo>
                  <a:lnTo>
                    <a:pt x="19" y="4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4" y="8"/>
                  </a:lnTo>
                  <a:lnTo>
                    <a:pt x="49" y="13"/>
                  </a:lnTo>
                  <a:lnTo>
                    <a:pt x="54" y="18"/>
                  </a:lnTo>
                  <a:lnTo>
                    <a:pt x="57" y="23"/>
                  </a:lnTo>
                  <a:lnTo>
                    <a:pt x="65" y="34"/>
                  </a:lnTo>
                  <a:lnTo>
                    <a:pt x="71" y="44"/>
                  </a:lnTo>
                  <a:lnTo>
                    <a:pt x="80" y="59"/>
                  </a:lnTo>
                  <a:lnTo>
                    <a:pt x="85" y="6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1" name="Freeform 2605"/>
            <p:cNvSpPr>
              <a:spLocks/>
            </p:cNvSpPr>
            <p:nvPr/>
          </p:nvSpPr>
          <p:spPr bwMode="auto">
            <a:xfrm>
              <a:off x="1682" y="2566"/>
              <a:ext cx="67" cy="61"/>
            </a:xfrm>
            <a:custGeom>
              <a:avLst/>
              <a:gdLst>
                <a:gd name="T0" fmla="*/ 64 w 67"/>
                <a:gd name="T1" fmla="*/ 60 h 61"/>
                <a:gd name="T2" fmla="*/ 66 w 67"/>
                <a:gd name="T3" fmla="*/ 60 h 61"/>
                <a:gd name="T4" fmla="*/ 67 w 67"/>
                <a:gd name="T5" fmla="*/ 61 h 61"/>
                <a:gd name="T6" fmla="*/ 64 w 67"/>
                <a:gd name="T7" fmla="*/ 60 h 61"/>
                <a:gd name="T8" fmla="*/ 61 w 67"/>
                <a:gd name="T9" fmla="*/ 57 h 61"/>
                <a:gd name="T10" fmla="*/ 53 w 67"/>
                <a:gd name="T11" fmla="*/ 50 h 61"/>
                <a:gd name="T12" fmla="*/ 44 w 67"/>
                <a:gd name="T13" fmla="*/ 37 h 61"/>
                <a:gd name="T14" fmla="*/ 41 w 67"/>
                <a:gd name="T15" fmla="*/ 30 h 61"/>
                <a:gd name="T16" fmla="*/ 37 w 67"/>
                <a:gd name="T17" fmla="*/ 21 h 61"/>
                <a:gd name="T18" fmla="*/ 33 w 67"/>
                <a:gd name="T19" fmla="*/ 14 h 61"/>
                <a:gd name="T20" fmla="*/ 28 w 67"/>
                <a:gd name="T21" fmla="*/ 6 h 61"/>
                <a:gd name="T22" fmla="*/ 22 w 67"/>
                <a:gd name="T23" fmla="*/ 1 h 61"/>
                <a:gd name="T24" fmla="*/ 20 w 67"/>
                <a:gd name="T25" fmla="*/ 0 h 61"/>
                <a:gd name="T26" fmla="*/ 16 w 67"/>
                <a:gd name="T27" fmla="*/ 0 h 61"/>
                <a:gd name="T28" fmla="*/ 10 w 67"/>
                <a:gd name="T29" fmla="*/ 1 h 61"/>
                <a:gd name="T30" fmla="*/ 6 w 67"/>
                <a:gd name="T31" fmla="*/ 2 h 61"/>
                <a:gd name="T32" fmla="*/ 3 w 67"/>
                <a:gd name="T33" fmla="*/ 6 h 61"/>
                <a:gd name="T34" fmla="*/ 2 w 67"/>
                <a:gd name="T35" fmla="*/ 6 h 61"/>
                <a:gd name="T36" fmla="*/ 2 w 67"/>
                <a:gd name="T37" fmla="*/ 7 h 61"/>
                <a:gd name="T38" fmla="*/ 0 w 67"/>
                <a:gd name="T39" fmla="*/ 14 h 61"/>
                <a:gd name="T40" fmla="*/ 0 w 67"/>
                <a:gd name="T41" fmla="*/ 22 h 61"/>
                <a:gd name="T42" fmla="*/ 1 w 67"/>
                <a:gd name="T43" fmla="*/ 30 h 61"/>
                <a:gd name="T44" fmla="*/ 3 w 67"/>
                <a:gd name="T45" fmla="*/ 41 h 61"/>
                <a:gd name="T46" fmla="*/ 1 w 67"/>
                <a:gd name="T47" fmla="*/ 30 h 61"/>
                <a:gd name="T48" fmla="*/ 0 w 67"/>
                <a:gd name="T49" fmla="*/ 30 h 61"/>
                <a:gd name="T50" fmla="*/ 0 w 67"/>
                <a:gd name="T51" fmla="*/ 26 h 61"/>
                <a:gd name="T52" fmla="*/ 0 w 67"/>
                <a:gd name="T53" fmla="*/ 17 h 61"/>
                <a:gd name="T54" fmla="*/ 1 w 67"/>
                <a:gd name="T55" fmla="*/ 7 h 61"/>
                <a:gd name="T56" fmla="*/ 2 w 67"/>
                <a:gd name="T57" fmla="*/ 5 h 61"/>
                <a:gd name="T58" fmla="*/ 3 w 67"/>
                <a:gd name="T59" fmla="*/ 4 h 61"/>
                <a:gd name="T60" fmla="*/ 5 w 67"/>
                <a:gd name="T61" fmla="*/ 4 h 61"/>
                <a:gd name="T62" fmla="*/ 7 w 67"/>
                <a:gd name="T63" fmla="*/ 1 h 61"/>
                <a:gd name="T64" fmla="*/ 11 w 67"/>
                <a:gd name="T65" fmla="*/ 0 h 61"/>
                <a:gd name="T66" fmla="*/ 17 w 67"/>
                <a:gd name="T67" fmla="*/ 0 h 61"/>
                <a:gd name="T68" fmla="*/ 21 w 67"/>
                <a:gd name="T69" fmla="*/ 0 h 61"/>
                <a:gd name="T70" fmla="*/ 23 w 67"/>
                <a:gd name="T71" fmla="*/ 1 h 61"/>
                <a:gd name="T72" fmla="*/ 30 w 67"/>
                <a:gd name="T73" fmla="*/ 7 h 61"/>
                <a:gd name="T74" fmla="*/ 33 w 67"/>
                <a:gd name="T75" fmla="*/ 14 h 61"/>
                <a:gd name="T76" fmla="*/ 38 w 67"/>
                <a:gd name="T77" fmla="*/ 21 h 61"/>
                <a:gd name="T78" fmla="*/ 41 w 67"/>
                <a:gd name="T79" fmla="*/ 30 h 61"/>
                <a:gd name="T80" fmla="*/ 44 w 67"/>
                <a:gd name="T81" fmla="*/ 37 h 61"/>
                <a:gd name="T82" fmla="*/ 53 w 67"/>
                <a:gd name="T83" fmla="*/ 48 h 61"/>
                <a:gd name="T84" fmla="*/ 61 w 67"/>
                <a:gd name="T85" fmla="*/ 56 h 61"/>
                <a:gd name="T86" fmla="*/ 64 w 67"/>
                <a:gd name="T87" fmla="*/ 60 h 6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7" h="61">
                  <a:moveTo>
                    <a:pt x="64" y="60"/>
                  </a:moveTo>
                  <a:lnTo>
                    <a:pt x="66" y="60"/>
                  </a:lnTo>
                  <a:lnTo>
                    <a:pt x="67" y="61"/>
                  </a:lnTo>
                  <a:lnTo>
                    <a:pt x="64" y="60"/>
                  </a:lnTo>
                  <a:lnTo>
                    <a:pt x="61" y="57"/>
                  </a:lnTo>
                  <a:lnTo>
                    <a:pt x="53" y="50"/>
                  </a:lnTo>
                  <a:lnTo>
                    <a:pt x="44" y="37"/>
                  </a:lnTo>
                  <a:lnTo>
                    <a:pt x="41" y="30"/>
                  </a:lnTo>
                  <a:lnTo>
                    <a:pt x="37" y="21"/>
                  </a:lnTo>
                  <a:lnTo>
                    <a:pt x="33" y="14"/>
                  </a:lnTo>
                  <a:lnTo>
                    <a:pt x="28" y="6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41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30" y="7"/>
                  </a:lnTo>
                  <a:lnTo>
                    <a:pt x="33" y="14"/>
                  </a:lnTo>
                  <a:lnTo>
                    <a:pt x="38" y="21"/>
                  </a:lnTo>
                  <a:lnTo>
                    <a:pt x="41" y="30"/>
                  </a:lnTo>
                  <a:lnTo>
                    <a:pt x="44" y="37"/>
                  </a:lnTo>
                  <a:lnTo>
                    <a:pt x="53" y="48"/>
                  </a:lnTo>
                  <a:lnTo>
                    <a:pt x="61" y="56"/>
                  </a:lnTo>
                  <a:lnTo>
                    <a:pt x="64" y="6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2" name="Freeform 2606"/>
            <p:cNvSpPr>
              <a:spLocks/>
            </p:cNvSpPr>
            <p:nvPr/>
          </p:nvSpPr>
          <p:spPr bwMode="auto">
            <a:xfrm>
              <a:off x="1687" y="2614"/>
              <a:ext cx="33" cy="33"/>
            </a:xfrm>
            <a:custGeom>
              <a:avLst/>
              <a:gdLst>
                <a:gd name="T0" fmla="*/ 32 w 33"/>
                <a:gd name="T1" fmla="*/ 33 h 33"/>
                <a:gd name="T2" fmla="*/ 33 w 33"/>
                <a:gd name="T3" fmla="*/ 33 h 33"/>
                <a:gd name="T4" fmla="*/ 32 w 33"/>
                <a:gd name="T5" fmla="*/ 33 h 33"/>
                <a:gd name="T6" fmla="*/ 26 w 33"/>
                <a:gd name="T7" fmla="*/ 30 h 33"/>
                <a:gd name="T8" fmla="*/ 16 w 33"/>
                <a:gd name="T9" fmla="*/ 24 h 33"/>
                <a:gd name="T10" fmla="*/ 7 w 33"/>
                <a:gd name="T11" fmla="*/ 18 h 33"/>
                <a:gd name="T12" fmla="*/ 5 w 33"/>
                <a:gd name="T13" fmla="*/ 14 h 33"/>
                <a:gd name="T14" fmla="*/ 5 w 33"/>
                <a:gd name="T15" fmla="*/ 13 h 33"/>
                <a:gd name="T16" fmla="*/ 3 w 33"/>
                <a:gd name="T17" fmla="*/ 9 h 33"/>
                <a:gd name="T18" fmla="*/ 2 w 33"/>
                <a:gd name="T19" fmla="*/ 4 h 33"/>
                <a:gd name="T20" fmla="*/ 0 w 33"/>
                <a:gd name="T21" fmla="*/ 0 h 33"/>
                <a:gd name="T22" fmla="*/ 2 w 33"/>
                <a:gd name="T23" fmla="*/ 4 h 33"/>
                <a:gd name="T24" fmla="*/ 6 w 33"/>
                <a:gd name="T25" fmla="*/ 13 h 33"/>
                <a:gd name="T26" fmla="*/ 5 w 33"/>
                <a:gd name="T27" fmla="*/ 14 h 33"/>
                <a:gd name="T28" fmla="*/ 5 w 33"/>
                <a:gd name="T29" fmla="*/ 15 h 33"/>
                <a:gd name="T30" fmla="*/ 7 w 33"/>
                <a:gd name="T31" fmla="*/ 18 h 33"/>
                <a:gd name="T32" fmla="*/ 17 w 33"/>
                <a:gd name="T33" fmla="*/ 24 h 33"/>
                <a:gd name="T34" fmla="*/ 27 w 33"/>
                <a:gd name="T35" fmla="*/ 30 h 33"/>
                <a:gd name="T36" fmla="*/ 32 w 33"/>
                <a:gd name="T37" fmla="*/ 33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" h="33">
                  <a:moveTo>
                    <a:pt x="32" y="33"/>
                  </a:moveTo>
                  <a:lnTo>
                    <a:pt x="33" y="33"/>
                  </a:lnTo>
                  <a:lnTo>
                    <a:pt x="32" y="33"/>
                  </a:lnTo>
                  <a:lnTo>
                    <a:pt x="26" y="30"/>
                  </a:lnTo>
                  <a:lnTo>
                    <a:pt x="16" y="24"/>
                  </a:lnTo>
                  <a:lnTo>
                    <a:pt x="7" y="18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3" y="9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7" y="24"/>
                  </a:lnTo>
                  <a:lnTo>
                    <a:pt x="27" y="30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3" name="Freeform 2607"/>
            <p:cNvSpPr>
              <a:spLocks/>
            </p:cNvSpPr>
            <p:nvPr/>
          </p:nvSpPr>
          <p:spPr bwMode="auto">
            <a:xfrm>
              <a:off x="1677" y="2591"/>
              <a:ext cx="36" cy="62"/>
            </a:xfrm>
            <a:custGeom>
              <a:avLst/>
              <a:gdLst>
                <a:gd name="T0" fmla="*/ 35 w 36"/>
                <a:gd name="T1" fmla="*/ 61 h 62"/>
                <a:gd name="T2" fmla="*/ 36 w 36"/>
                <a:gd name="T3" fmla="*/ 62 h 62"/>
                <a:gd name="T4" fmla="*/ 35 w 36"/>
                <a:gd name="T5" fmla="*/ 61 h 62"/>
                <a:gd name="T6" fmla="*/ 26 w 36"/>
                <a:gd name="T7" fmla="*/ 57 h 62"/>
                <a:gd name="T8" fmla="*/ 18 w 36"/>
                <a:gd name="T9" fmla="*/ 52 h 62"/>
                <a:gd name="T10" fmla="*/ 12 w 36"/>
                <a:gd name="T11" fmla="*/ 45 h 62"/>
                <a:gd name="T12" fmla="*/ 8 w 36"/>
                <a:gd name="T13" fmla="*/ 41 h 62"/>
                <a:gd name="T14" fmla="*/ 6 w 36"/>
                <a:gd name="T15" fmla="*/ 37 h 62"/>
                <a:gd name="T16" fmla="*/ 2 w 36"/>
                <a:gd name="T17" fmla="*/ 30 h 62"/>
                <a:gd name="T18" fmla="*/ 1 w 36"/>
                <a:gd name="T19" fmla="*/ 21 h 62"/>
                <a:gd name="T20" fmla="*/ 0 w 36"/>
                <a:gd name="T21" fmla="*/ 6 h 62"/>
                <a:gd name="T22" fmla="*/ 0 w 36"/>
                <a:gd name="T23" fmla="*/ 0 h 62"/>
                <a:gd name="T24" fmla="*/ 0 w 36"/>
                <a:gd name="T25" fmla="*/ 6 h 62"/>
                <a:gd name="T26" fmla="*/ 1 w 36"/>
                <a:gd name="T27" fmla="*/ 21 h 62"/>
                <a:gd name="T28" fmla="*/ 3 w 36"/>
                <a:gd name="T29" fmla="*/ 30 h 62"/>
                <a:gd name="T30" fmla="*/ 6 w 36"/>
                <a:gd name="T31" fmla="*/ 37 h 62"/>
                <a:gd name="T32" fmla="*/ 8 w 36"/>
                <a:gd name="T33" fmla="*/ 41 h 62"/>
                <a:gd name="T34" fmla="*/ 12 w 36"/>
                <a:gd name="T35" fmla="*/ 45 h 62"/>
                <a:gd name="T36" fmla="*/ 20 w 36"/>
                <a:gd name="T37" fmla="*/ 52 h 62"/>
                <a:gd name="T38" fmla="*/ 27 w 36"/>
                <a:gd name="T39" fmla="*/ 56 h 62"/>
                <a:gd name="T40" fmla="*/ 35 w 36"/>
                <a:gd name="T41" fmla="*/ 61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62">
                  <a:moveTo>
                    <a:pt x="35" y="61"/>
                  </a:moveTo>
                  <a:lnTo>
                    <a:pt x="36" y="62"/>
                  </a:lnTo>
                  <a:lnTo>
                    <a:pt x="35" y="61"/>
                  </a:lnTo>
                  <a:lnTo>
                    <a:pt x="26" y="57"/>
                  </a:lnTo>
                  <a:lnTo>
                    <a:pt x="18" y="52"/>
                  </a:lnTo>
                  <a:lnTo>
                    <a:pt x="12" y="45"/>
                  </a:lnTo>
                  <a:lnTo>
                    <a:pt x="8" y="41"/>
                  </a:lnTo>
                  <a:lnTo>
                    <a:pt x="6" y="37"/>
                  </a:lnTo>
                  <a:lnTo>
                    <a:pt x="2" y="30"/>
                  </a:lnTo>
                  <a:lnTo>
                    <a:pt x="1" y="21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30"/>
                  </a:lnTo>
                  <a:lnTo>
                    <a:pt x="6" y="37"/>
                  </a:lnTo>
                  <a:lnTo>
                    <a:pt x="8" y="41"/>
                  </a:lnTo>
                  <a:lnTo>
                    <a:pt x="12" y="45"/>
                  </a:lnTo>
                  <a:lnTo>
                    <a:pt x="20" y="52"/>
                  </a:lnTo>
                  <a:lnTo>
                    <a:pt x="27" y="56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4" name="Freeform 2608"/>
            <p:cNvSpPr>
              <a:spLocks/>
            </p:cNvSpPr>
            <p:nvPr/>
          </p:nvSpPr>
          <p:spPr bwMode="auto">
            <a:xfrm>
              <a:off x="1687" y="2642"/>
              <a:ext cx="15" cy="12"/>
            </a:xfrm>
            <a:custGeom>
              <a:avLst/>
              <a:gdLst>
                <a:gd name="T0" fmla="*/ 13 w 15"/>
                <a:gd name="T1" fmla="*/ 11 h 12"/>
                <a:gd name="T2" fmla="*/ 15 w 15"/>
                <a:gd name="T3" fmla="*/ 12 h 12"/>
                <a:gd name="T4" fmla="*/ 13 w 15"/>
                <a:gd name="T5" fmla="*/ 12 h 12"/>
                <a:gd name="T6" fmla="*/ 11 w 15"/>
                <a:gd name="T7" fmla="*/ 11 h 12"/>
                <a:gd name="T8" fmla="*/ 7 w 15"/>
                <a:gd name="T9" fmla="*/ 8 h 12"/>
                <a:gd name="T10" fmla="*/ 3 w 15"/>
                <a:gd name="T11" fmla="*/ 3 h 12"/>
                <a:gd name="T12" fmla="*/ 1 w 15"/>
                <a:gd name="T13" fmla="*/ 1 h 12"/>
                <a:gd name="T14" fmla="*/ 0 w 15"/>
                <a:gd name="T15" fmla="*/ 0 h 12"/>
                <a:gd name="T16" fmla="*/ 1 w 15"/>
                <a:gd name="T17" fmla="*/ 0 h 12"/>
                <a:gd name="T18" fmla="*/ 3 w 15"/>
                <a:gd name="T19" fmla="*/ 3 h 12"/>
                <a:gd name="T20" fmla="*/ 8 w 15"/>
                <a:gd name="T21" fmla="*/ 8 h 12"/>
                <a:gd name="T22" fmla="*/ 12 w 15"/>
                <a:gd name="T23" fmla="*/ 11 h 12"/>
                <a:gd name="T24" fmla="*/ 13 w 15"/>
                <a:gd name="T25" fmla="*/ 11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">
                  <a:moveTo>
                    <a:pt x="13" y="11"/>
                  </a:moveTo>
                  <a:lnTo>
                    <a:pt x="15" y="12"/>
                  </a:lnTo>
                  <a:lnTo>
                    <a:pt x="13" y="12"/>
                  </a:lnTo>
                  <a:lnTo>
                    <a:pt x="11" y="11"/>
                  </a:lnTo>
                  <a:lnTo>
                    <a:pt x="7" y="8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3"/>
                  </a:lnTo>
                  <a:lnTo>
                    <a:pt x="8" y="8"/>
                  </a:lnTo>
                  <a:lnTo>
                    <a:pt x="12" y="11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5" name="Freeform 2609"/>
            <p:cNvSpPr>
              <a:spLocks/>
            </p:cNvSpPr>
            <p:nvPr/>
          </p:nvSpPr>
          <p:spPr bwMode="auto">
            <a:xfrm>
              <a:off x="1672" y="2583"/>
              <a:ext cx="1" cy="20"/>
            </a:xfrm>
            <a:custGeom>
              <a:avLst/>
              <a:gdLst>
                <a:gd name="T0" fmla="*/ 0 w 1"/>
                <a:gd name="T1" fmla="*/ 20 h 20"/>
                <a:gd name="T2" fmla="*/ 0 w 1"/>
                <a:gd name="T3" fmla="*/ 7 h 20"/>
                <a:gd name="T4" fmla="*/ 0 w 1"/>
                <a:gd name="T5" fmla="*/ 2 h 20"/>
                <a:gd name="T6" fmla="*/ 0 w 1"/>
                <a:gd name="T7" fmla="*/ 0 h 20"/>
                <a:gd name="T8" fmla="*/ 0 w 1"/>
                <a:gd name="T9" fmla="*/ 2 h 20"/>
                <a:gd name="T10" fmla="*/ 0 w 1"/>
                <a:gd name="T11" fmla="*/ 7 h 20"/>
                <a:gd name="T12" fmla="*/ 0 w 1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20">
                  <a:moveTo>
                    <a:pt x="0" y="20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6" name="Freeform 2610"/>
            <p:cNvSpPr>
              <a:spLocks/>
            </p:cNvSpPr>
            <p:nvPr/>
          </p:nvSpPr>
          <p:spPr bwMode="auto">
            <a:xfrm>
              <a:off x="1675" y="2557"/>
              <a:ext cx="20" cy="25"/>
            </a:xfrm>
            <a:custGeom>
              <a:avLst/>
              <a:gdLst>
                <a:gd name="T0" fmla="*/ 0 w 20"/>
                <a:gd name="T1" fmla="*/ 24 h 25"/>
                <a:gd name="T2" fmla="*/ 0 w 20"/>
                <a:gd name="T3" fmla="*/ 25 h 25"/>
                <a:gd name="T4" fmla="*/ 0 w 20"/>
                <a:gd name="T5" fmla="*/ 24 h 25"/>
                <a:gd name="T6" fmla="*/ 0 w 20"/>
                <a:gd name="T7" fmla="*/ 20 h 25"/>
                <a:gd name="T8" fmla="*/ 0 w 20"/>
                <a:gd name="T9" fmla="*/ 16 h 25"/>
                <a:gd name="T10" fmla="*/ 3 w 20"/>
                <a:gd name="T11" fmla="*/ 11 h 25"/>
                <a:gd name="T12" fmla="*/ 9 w 20"/>
                <a:gd name="T13" fmla="*/ 6 h 25"/>
                <a:gd name="T14" fmla="*/ 12 w 20"/>
                <a:gd name="T15" fmla="*/ 3 h 25"/>
                <a:gd name="T16" fmla="*/ 13 w 20"/>
                <a:gd name="T17" fmla="*/ 1 h 25"/>
                <a:gd name="T18" fmla="*/ 15 w 20"/>
                <a:gd name="T19" fmla="*/ 0 h 25"/>
                <a:gd name="T20" fmla="*/ 18 w 20"/>
                <a:gd name="T21" fmla="*/ 0 h 25"/>
                <a:gd name="T22" fmla="*/ 20 w 20"/>
                <a:gd name="T23" fmla="*/ 0 h 25"/>
                <a:gd name="T24" fmla="*/ 17 w 20"/>
                <a:gd name="T25" fmla="*/ 0 h 25"/>
                <a:gd name="T26" fmla="*/ 14 w 20"/>
                <a:gd name="T27" fmla="*/ 1 h 25"/>
                <a:gd name="T28" fmla="*/ 12 w 20"/>
                <a:gd name="T29" fmla="*/ 4 h 25"/>
                <a:gd name="T30" fmla="*/ 9 w 20"/>
                <a:gd name="T31" fmla="*/ 6 h 25"/>
                <a:gd name="T32" fmla="*/ 3 w 20"/>
                <a:gd name="T33" fmla="*/ 13 h 25"/>
                <a:gd name="T34" fmla="*/ 2 w 20"/>
                <a:gd name="T35" fmla="*/ 16 h 25"/>
                <a:gd name="T36" fmla="*/ 0 w 20"/>
                <a:gd name="T37" fmla="*/ 20 h 25"/>
                <a:gd name="T38" fmla="*/ 0 w 20"/>
                <a:gd name="T39" fmla="*/ 24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" h="25">
                  <a:moveTo>
                    <a:pt x="0" y="24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9" y="6"/>
                  </a:lnTo>
                  <a:lnTo>
                    <a:pt x="3" y="13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7" name="Freeform 2611"/>
            <p:cNvSpPr>
              <a:spLocks/>
            </p:cNvSpPr>
            <p:nvPr/>
          </p:nvSpPr>
          <p:spPr bwMode="auto">
            <a:xfrm>
              <a:off x="1689" y="2570"/>
              <a:ext cx="57" cy="73"/>
            </a:xfrm>
            <a:custGeom>
              <a:avLst/>
              <a:gdLst>
                <a:gd name="T0" fmla="*/ 54 w 57"/>
                <a:gd name="T1" fmla="*/ 57 h 73"/>
                <a:gd name="T2" fmla="*/ 57 w 57"/>
                <a:gd name="T3" fmla="*/ 58 h 73"/>
                <a:gd name="T4" fmla="*/ 54 w 57"/>
                <a:gd name="T5" fmla="*/ 58 h 73"/>
                <a:gd name="T6" fmla="*/ 52 w 57"/>
                <a:gd name="T7" fmla="*/ 57 h 73"/>
                <a:gd name="T8" fmla="*/ 47 w 57"/>
                <a:gd name="T9" fmla="*/ 54 h 73"/>
                <a:gd name="T10" fmla="*/ 42 w 57"/>
                <a:gd name="T11" fmla="*/ 51 h 73"/>
                <a:gd name="T12" fmla="*/ 37 w 57"/>
                <a:gd name="T13" fmla="*/ 46 h 73"/>
                <a:gd name="T14" fmla="*/ 29 w 57"/>
                <a:gd name="T15" fmla="*/ 28 h 73"/>
                <a:gd name="T16" fmla="*/ 24 w 57"/>
                <a:gd name="T17" fmla="*/ 20 h 73"/>
                <a:gd name="T18" fmla="*/ 18 w 57"/>
                <a:gd name="T19" fmla="*/ 11 h 73"/>
                <a:gd name="T20" fmla="*/ 14 w 57"/>
                <a:gd name="T21" fmla="*/ 6 h 73"/>
                <a:gd name="T22" fmla="*/ 10 w 57"/>
                <a:gd name="T23" fmla="*/ 2 h 73"/>
                <a:gd name="T24" fmla="*/ 8 w 57"/>
                <a:gd name="T25" fmla="*/ 1 h 73"/>
                <a:gd name="T26" fmla="*/ 6 w 57"/>
                <a:gd name="T27" fmla="*/ 1 h 73"/>
                <a:gd name="T28" fmla="*/ 4 w 57"/>
                <a:gd name="T29" fmla="*/ 2 h 73"/>
                <a:gd name="T30" fmla="*/ 3 w 57"/>
                <a:gd name="T31" fmla="*/ 5 h 73"/>
                <a:gd name="T32" fmla="*/ 0 w 57"/>
                <a:gd name="T33" fmla="*/ 8 h 73"/>
                <a:gd name="T34" fmla="*/ 0 w 57"/>
                <a:gd name="T35" fmla="*/ 13 h 73"/>
                <a:gd name="T36" fmla="*/ 3 w 57"/>
                <a:gd name="T37" fmla="*/ 22 h 73"/>
                <a:gd name="T38" fmla="*/ 8 w 57"/>
                <a:gd name="T39" fmla="*/ 39 h 73"/>
                <a:gd name="T40" fmla="*/ 8 w 57"/>
                <a:gd name="T41" fmla="*/ 43 h 73"/>
                <a:gd name="T42" fmla="*/ 11 w 57"/>
                <a:gd name="T43" fmla="*/ 51 h 73"/>
                <a:gd name="T44" fmla="*/ 14 w 57"/>
                <a:gd name="T45" fmla="*/ 54 h 73"/>
                <a:gd name="T46" fmla="*/ 16 w 57"/>
                <a:gd name="T47" fmla="*/ 59 h 73"/>
                <a:gd name="T48" fmla="*/ 20 w 57"/>
                <a:gd name="T49" fmla="*/ 63 h 73"/>
                <a:gd name="T50" fmla="*/ 25 w 57"/>
                <a:gd name="T51" fmla="*/ 66 h 73"/>
                <a:gd name="T52" fmla="*/ 36 w 57"/>
                <a:gd name="T53" fmla="*/ 73 h 73"/>
                <a:gd name="T54" fmla="*/ 25 w 57"/>
                <a:gd name="T55" fmla="*/ 66 h 73"/>
                <a:gd name="T56" fmla="*/ 21 w 57"/>
                <a:gd name="T57" fmla="*/ 63 h 73"/>
                <a:gd name="T58" fmla="*/ 16 w 57"/>
                <a:gd name="T59" fmla="*/ 59 h 73"/>
                <a:gd name="T60" fmla="*/ 13 w 57"/>
                <a:gd name="T61" fmla="*/ 54 h 73"/>
                <a:gd name="T62" fmla="*/ 10 w 57"/>
                <a:gd name="T63" fmla="*/ 49 h 73"/>
                <a:gd name="T64" fmla="*/ 8 w 57"/>
                <a:gd name="T65" fmla="*/ 43 h 73"/>
                <a:gd name="T66" fmla="*/ 6 w 57"/>
                <a:gd name="T67" fmla="*/ 38 h 73"/>
                <a:gd name="T68" fmla="*/ 1 w 57"/>
                <a:gd name="T69" fmla="*/ 21 h 73"/>
                <a:gd name="T70" fmla="*/ 0 w 57"/>
                <a:gd name="T71" fmla="*/ 17 h 73"/>
                <a:gd name="T72" fmla="*/ 0 w 57"/>
                <a:gd name="T73" fmla="*/ 12 h 73"/>
                <a:gd name="T74" fmla="*/ 0 w 57"/>
                <a:gd name="T75" fmla="*/ 7 h 73"/>
                <a:gd name="T76" fmla="*/ 3 w 57"/>
                <a:gd name="T77" fmla="*/ 3 h 73"/>
                <a:gd name="T78" fmla="*/ 5 w 57"/>
                <a:gd name="T79" fmla="*/ 1 h 73"/>
                <a:gd name="T80" fmla="*/ 6 w 57"/>
                <a:gd name="T81" fmla="*/ 0 h 73"/>
                <a:gd name="T82" fmla="*/ 9 w 57"/>
                <a:gd name="T83" fmla="*/ 1 h 73"/>
                <a:gd name="T84" fmla="*/ 11 w 57"/>
                <a:gd name="T85" fmla="*/ 2 h 73"/>
                <a:gd name="T86" fmla="*/ 19 w 57"/>
                <a:gd name="T87" fmla="*/ 11 h 73"/>
                <a:gd name="T88" fmla="*/ 25 w 57"/>
                <a:gd name="T89" fmla="*/ 20 h 73"/>
                <a:gd name="T90" fmla="*/ 30 w 57"/>
                <a:gd name="T91" fmla="*/ 28 h 73"/>
                <a:gd name="T92" fmla="*/ 34 w 57"/>
                <a:gd name="T93" fmla="*/ 38 h 73"/>
                <a:gd name="T94" fmla="*/ 37 w 57"/>
                <a:gd name="T95" fmla="*/ 46 h 73"/>
                <a:gd name="T96" fmla="*/ 44 w 57"/>
                <a:gd name="T97" fmla="*/ 51 h 73"/>
                <a:gd name="T98" fmla="*/ 49 w 57"/>
                <a:gd name="T99" fmla="*/ 54 h 73"/>
                <a:gd name="T100" fmla="*/ 54 w 57"/>
                <a:gd name="T101" fmla="*/ 57 h 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" h="73">
                  <a:moveTo>
                    <a:pt x="54" y="57"/>
                  </a:moveTo>
                  <a:lnTo>
                    <a:pt x="57" y="58"/>
                  </a:lnTo>
                  <a:lnTo>
                    <a:pt x="54" y="58"/>
                  </a:lnTo>
                  <a:lnTo>
                    <a:pt x="52" y="57"/>
                  </a:lnTo>
                  <a:lnTo>
                    <a:pt x="47" y="54"/>
                  </a:lnTo>
                  <a:lnTo>
                    <a:pt x="42" y="51"/>
                  </a:lnTo>
                  <a:lnTo>
                    <a:pt x="37" y="46"/>
                  </a:lnTo>
                  <a:lnTo>
                    <a:pt x="29" y="28"/>
                  </a:lnTo>
                  <a:lnTo>
                    <a:pt x="24" y="20"/>
                  </a:lnTo>
                  <a:lnTo>
                    <a:pt x="18" y="11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8" y="39"/>
                  </a:lnTo>
                  <a:lnTo>
                    <a:pt x="8" y="43"/>
                  </a:lnTo>
                  <a:lnTo>
                    <a:pt x="11" y="51"/>
                  </a:lnTo>
                  <a:lnTo>
                    <a:pt x="14" y="54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5" y="66"/>
                  </a:lnTo>
                  <a:lnTo>
                    <a:pt x="36" y="73"/>
                  </a:lnTo>
                  <a:lnTo>
                    <a:pt x="25" y="66"/>
                  </a:lnTo>
                  <a:lnTo>
                    <a:pt x="21" y="63"/>
                  </a:lnTo>
                  <a:lnTo>
                    <a:pt x="16" y="59"/>
                  </a:lnTo>
                  <a:lnTo>
                    <a:pt x="13" y="54"/>
                  </a:lnTo>
                  <a:lnTo>
                    <a:pt x="10" y="49"/>
                  </a:lnTo>
                  <a:lnTo>
                    <a:pt x="8" y="43"/>
                  </a:lnTo>
                  <a:lnTo>
                    <a:pt x="6" y="38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9" y="11"/>
                  </a:lnTo>
                  <a:lnTo>
                    <a:pt x="25" y="20"/>
                  </a:lnTo>
                  <a:lnTo>
                    <a:pt x="30" y="28"/>
                  </a:lnTo>
                  <a:lnTo>
                    <a:pt x="34" y="38"/>
                  </a:lnTo>
                  <a:lnTo>
                    <a:pt x="37" y="46"/>
                  </a:lnTo>
                  <a:lnTo>
                    <a:pt x="44" y="51"/>
                  </a:lnTo>
                  <a:lnTo>
                    <a:pt x="49" y="54"/>
                  </a:lnTo>
                  <a:lnTo>
                    <a:pt x="54" y="5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8" name="Freeform 2612"/>
            <p:cNvSpPr>
              <a:spLocks/>
            </p:cNvSpPr>
            <p:nvPr/>
          </p:nvSpPr>
          <p:spPr bwMode="auto">
            <a:xfrm>
              <a:off x="1694" y="2578"/>
              <a:ext cx="37" cy="60"/>
            </a:xfrm>
            <a:custGeom>
              <a:avLst/>
              <a:gdLst>
                <a:gd name="T0" fmla="*/ 36 w 37"/>
                <a:gd name="T1" fmla="*/ 59 h 60"/>
                <a:gd name="T2" fmla="*/ 37 w 37"/>
                <a:gd name="T3" fmla="*/ 60 h 60"/>
                <a:gd name="T4" fmla="*/ 36 w 37"/>
                <a:gd name="T5" fmla="*/ 60 h 60"/>
                <a:gd name="T6" fmla="*/ 15 w 37"/>
                <a:gd name="T7" fmla="*/ 43 h 60"/>
                <a:gd name="T8" fmla="*/ 11 w 37"/>
                <a:gd name="T9" fmla="*/ 39 h 60"/>
                <a:gd name="T10" fmla="*/ 9 w 37"/>
                <a:gd name="T11" fmla="*/ 35 h 60"/>
                <a:gd name="T12" fmla="*/ 6 w 37"/>
                <a:gd name="T13" fmla="*/ 28 h 60"/>
                <a:gd name="T14" fmla="*/ 5 w 37"/>
                <a:gd name="T15" fmla="*/ 21 h 60"/>
                <a:gd name="T16" fmla="*/ 4 w 37"/>
                <a:gd name="T17" fmla="*/ 20 h 60"/>
                <a:gd name="T18" fmla="*/ 3 w 37"/>
                <a:gd name="T19" fmla="*/ 15 h 60"/>
                <a:gd name="T20" fmla="*/ 1 w 37"/>
                <a:gd name="T21" fmla="*/ 10 h 60"/>
                <a:gd name="T22" fmla="*/ 0 w 37"/>
                <a:gd name="T23" fmla="*/ 7 h 60"/>
                <a:gd name="T24" fmla="*/ 0 w 37"/>
                <a:gd name="T25" fmla="*/ 0 h 60"/>
                <a:gd name="T26" fmla="*/ 0 w 37"/>
                <a:gd name="T27" fmla="*/ 7 h 60"/>
                <a:gd name="T28" fmla="*/ 3 w 37"/>
                <a:gd name="T29" fmla="*/ 13 h 60"/>
                <a:gd name="T30" fmla="*/ 5 w 37"/>
                <a:gd name="T31" fmla="*/ 20 h 60"/>
                <a:gd name="T32" fmla="*/ 5 w 37"/>
                <a:gd name="T33" fmla="*/ 23 h 60"/>
                <a:gd name="T34" fmla="*/ 6 w 37"/>
                <a:gd name="T35" fmla="*/ 28 h 60"/>
                <a:gd name="T36" fmla="*/ 10 w 37"/>
                <a:gd name="T37" fmla="*/ 35 h 60"/>
                <a:gd name="T38" fmla="*/ 13 w 37"/>
                <a:gd name="T39" fmla="*/ 39 h 60"/>
                <a:gd name="T40" fmla="*/ 16 w 37"/>
                <a:gd name="T41" fmla="*/ 43 h 60"/>
                <a:gd name="T42" fmla="*/ 30 w 37"/>
                <a:gd name="T43" fmla="*/ 54 h 60"/>
                <a:gd name="T44" fmla="*/ 36 w 37"/>
                <a:gd name="T45" fmla="*/ 59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" h="60">
                  <a:moveTo>
                    <a:pt x="36" y="59"/>
                  </a:moveTo>
                  <a:lnTo>
                    <a:pt x="37" y="60"/>
                  </a:lnTo>
                  <a:lnTo>
                    <a:pt x="36" y="60"/>
                  </a:lnTo>
                  <a:lnTo>
                    <a:pt x="15" y="43"/>
                  </a:lnTo>
                  <a:lnTo>
                    <a:pt x="11" y="39"/>
                  </a:lnTo>
                  <a:lnTo>
                    <a:pt x="9" y="35"/>
                  </a:lnTo>
                  <a:lnTo>
                    <a:pt x="6" y="28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3" y="15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3" y="13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6" y="28"/>
                  </a:lnTo>
                  <a:lnTo>
                    <a:pt x="10" y="35"/>
                  </a:lnTo>
                  <a:lnTo>
                    <a:pt x="13" y="39"/>
                  </a:lnTo>
                  <a:lnTo>
                    <a:pt x="16" y="43"/>
                  </a:lnTo>
                  <a:lnTo>
                    <a:pt x="30" y="54"/>
                  </a:lnTo>
                  <a:lnTo>
                    <a:pt x="36" y="59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3129" name="Freeform 2613"/>
            <p:cNvSpPr>
              <a:spLocks/>
            </p:cNvSpPr>
            <p:nvPr/>
          </p:nvSpPr>
          <p:spPr bwMode="auto">
            <a:xfrm>
              <a:off x="1698" y="2577"/>
              <a:ext cx="42" cy="57"/>
            </a:xfrm>
            <a:custGeom>
              <a:avLst/>
              <a:gdLst>
                <a:gd name="T0" fmla="*/ 41 w 42"/>
                <a:gd name="T1" fmla="*/ 56 h 57"/>
                <a:gd name="T2" fmla="*/ 42 w 42"/>
                <a:gd name="T3" fmla="*/ 57 h 57"/>
                <a:gd name="T4" fmla="*/ 41 w 42"/>
                <a:gd name="T5" fmla="*/ 56 h 57"/>
                <a:gd name="T6" fmla="*/ 33 w 42"/>
                <a:gd name="T7" fmla="*/ 52 h 57"/>
                <a:gd name="T8" fmla="*/ 26 w 42"/>
                <a:gd name="T9" fmla="*/ 47 h 57"/>
                <a:gd name="T10" fmla="*/ 20 w 42"/>
                <a:gd name="T11" fmla="*/ 40 h 57"/>
                <a:gd name="T12" fmla="*/ 12 w 42"/>
                <a:gd name="T13" fmla="*/ 25 h 57"/>
                <a:gd name="T14" fmla="*/ 9 w 42"/>
                <a:gd name="T15" fmla="*/ 18 h 57"/>
                <a:gd name="T16" fmla="*/ 2 w 42"/>
                <a:gd name="T17" fmla="*/ 5 h 57"/>
                <a:gd name="T18" fmla="*/ 0 w 42"/>
                <a:gd name="T19" fmla="*/ 0 h 57"/>
                <a:gd name="T20" fmla="*/ 2 w 42"/>
                <a:gd name="T21" fmla="*/ 5 h 57"/>
                <a:gd name="T22" fmla="*/ 9 w 42"/>
                <a:gd name="T23" fmla="*/ 18 h 57"/>
                <a:gd name="T24" fmla="*/ 14 w 42"/>
                <a:gd name="T25" fmla="*/ 25 h 57"/>
                <a:gd name="T26" fmla="*/ 21 w 42"/>
                <a:gd name="T27" fmla="*/ 40 h 57"/>
                <a:gd name="T28" fmla="*/ 27 w 42"/>
                <a:gd name="T29" fmla="*/ 46 h 57"/>
                <a:gd name="T30" fmla="*/ 33 w 42"/>
                <a:gd name="T31" fmla="*/ 51 h 57"/>
                <a:gd name="T32" fmla="*/ 41 w 42"/>
                <a:gd name="T33" fmla="*/ 56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57">
                  <a:moveTo>
                    <a:pt x="41" y="56"/>
                  </a:moveTo>
                  <a:lnTo>
                    <a:pt x="42" y="57"/>
                  </a:lnTo>
                  <a:lnTo>
                    <a:pt x="41" y="56"/>
                  </a:lnTo>
                  <a:lnTo>
                    <a:pt x="33" y="52"/>
                  </a:lnTo>
                  <a:lnTo>
                    <a:pt x="26" y="47"/>
                  </a:lnTo>
                  <a:lnTo>
                    <a:pt x="20" y="40"/>
                  </a:lnTo>
                  <a:lnTo>
                    <a:pt x="12" y="25"/>
                  </a:lnTo>
                  <a:lnTo>
                    <a:pt x="9" y="18"/>
                  </a:lnTo>
                  <a:lnTo>
                    <a:pt x="2" y="5"/>
                  </a:lnTo>
                  <a:lnTo>
                    <a:pt x="0" y="0"/>
                  </a:lnTo>
                  <a:lnTo>
                    <a:pt x="2" y="5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1" y="40"/>
                  </a:lnTo>
                  <a:lnTo>
                    <a:pt x="27" y="46"/>
                  </a:lnTo>
                  <a:lnTo>
                    <a:pt x="33" y="51"/>
                  </a:lnTo>
                  <a:lnTo>
                    <a:pt x="41" y="56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Freeform 53"/>
          <p:cNvSpPr>
            <a:spLocks/>
          </p:cNvSpPr>
          <p:nvPr/>
        </p:nvSpPr>
        <p:spPr bwMode="auto">
          <a:xfrm>
            <a:off x="2390775" y="1463675"/>
            <a:ext cx="3175" cy="1588"/>
          </a:xfrm>
          <a:custGeom>
            <a:avLst/>
            <a:gdLst>
              <a:gd name="T0" fmla="*/ 0 w 2"/>
              <a:gd name="T1" fmla="*/ 0 h 1"/>
              <a:gd name="T2" fmla="*/ 3175 w 2"/>
              <a:gd name="T3" fmla="*/ 1588 h 1"/>
              <a:gd name="T4" fmla="*/ 0 w 2"/>
              <a:gd name="T5" fmla="*/ 1588 h 1"/>
              <a:gd name="T6" fmla="*/ 0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47" name="Freeform 54"/>
          <p:cNvSpPr>
            <a:spLocks/>
          </p:cNvSpPr>
          <p:nvPr/>
        </p:nvSpPr>
        <p:spPr bwMode="auto">
          <a:xfrm>
            <a:off x="2409825" y="1470025"/>
            <a:ext cx="1588" cy="1588"/>
          </a:xfrm>
          <a:custGeom>
            <a:avLst/>
            <a:gdLst>
              <a:gd name="T0" fmla="*/ 1588 w 1"/>
              <a:gd name="T1" fmla="*/ 0 h 1"/>
              <a:gd name="T2" fmla="*/ 0 w 1"/>
              <a:gd name="T3" fmla="*/ 1588 h 1"/>
              <a:gd name="T4" fmla="*/ 0 w 1"/>
              <a:gd name="T5" fmla="*/ 0 h 1"/>
              <a:gd name="T6" fmla="*/ 1588 w 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48" name="Freeform 58"/>
          <p:cNvSpPr>
            <a:spLocks/>
          </p:cNvSpPr>
          <p:nvPr/>
        </p:nvSpPr>
        <p:spPr bwMode="auto">
          <a:xfrm>
            <a:off x="2382838" y="1462088"/>
            <a:ext cx="3175" cy="1587"/>
          </a:xfrm>
          <a:custGeom>
            <a:avLst/>
            <a:gdLst>
              <a:gd name="T0" fmla="*/ 3175 w 2"/>
              <a:gd name="T1" fmla="*/ 0 h 1"/>
              <a:gd name="T2" fmla="*/ 0 w 2"/>
              <a:gd name="T3" fmla="*/ 1587 h 1"/>
              <a:gd name="T4" fmla="*/ 3175 w 2"/>
              <a:gd name="T5" fmla="*/ 1587 h 1"/>
              <a:gd name="T6" fmla="*/ 3175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lnTo>
                  <a:pt x="0" y="1"/>
                </a:lnTo>
                <a:lnTo>
                  <a:pt x="2" y="1"/>
                </a:lnTo>
                <a:lnTo>
                  <a:pt x="2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49" name="Freeform 59"/>
          <p:cNvSpPr>
            <a:spLocks/>
          </p:cNvSpPr>
          <p:nvPr/>
        </p:nvSpPr>
        <p:spPr bwMode="auto">
          <a:xfrm>
            <a:off x="2349500" y="1538288"/>
            <a:ext cx="3175" cy="1587"/>
          </a:xfrm>
          <a:custGeom>
            <a:avLst/>
            <a:gdLst>
              <a:gd name="T0" fmla="*/ 0 w 2"/>
              <a:gd name="T1" fmla="*/ 0 h 1"/>
              <a:gd name="T2" fmla="*/ 3175 w 2"/>
              <a:gd name="T3" fmla="*/ 1587 h 1"/>
              <a:gd name="T4" fmla="*/ 3175 w 2"/>
              <a:gd name="T5" fmla="*/ 0 h 1"/>
              <a:gd name="T6" fmla="*/ 0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0" name="Freeform 60"/>
          <p:cNvSpPr>
            <a:spLocks/>
          </p:cNvSpPr>
          <p:nvPr/>
        </p:nvSpPr>
        <p:spPr bwMode="auto">
          <a:xfrm>
            <a:off x="2349500" y="1544638"/>
            <a:ext cx="3175" cy="1587"/>
          </a:xfrm>
          <a:custGeom>
            <a:avLst/>
            <a:gdLst>
              <a:gd name="T0" fmla="*/ 0 w 2"/>
              <a:gd name="T1" fmla="*/ 1587 h 1"/>
              <a:gd name="T2" fmla="*/ 3175 w 2"/>
              <a:gd name="T3" fmla="*/ 1587 h 1"/>
              <a:gd name="T4" fmla="*/ 3175 w 2"/>
              <a:gd name="T5" fmla="*/ 0 h 1"/>
              <a:gd name="T6" fmla="*/ 0 w 2"/>
              <a:gd name="T7" fmla="*/ 158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1" name="Freeform 62"/>
          <p:cNvSpPr>
            <a:spLocks/>
          </p:cNvSpPr>
          <p:nvPr/>
        </p:nvSpPr>
        <p:spPr bwMode="auto">
          <a:xfrm>
            <a:off x="2354263" y="1547813"/>
            <a:ext cx="1587" cy="3175"/>
          </a:xfrm>
          <a:custGeom>
            <a:avLst/>
            <a:gdLst>
              <a:gd name="T0" fmla="*/ 0 w 1"/>
              <a:gd name="T1" fmla="*/ 3175 h 2"/>
              <a:gd name="T2" fmla="*/ 1587 w 1"/>
              <a:gd name="T3" fmla="*/ 0 h 2"/>
              <a:gd name="T4" fmla="*/ 0 w 1"/>
              <a:gd name="T5" fmla="*/ 0 h 2"/>
              <a:gd name="T6" fmla="*/ 0 w 1"/>
              <a:gd name="T7" fmla="*/ 3175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2" name="Freeform 67"/>
          <p:cNvSpPr>
            <a:spLocks/>
          </p:cNvSpPr>
          <p:nvPr/>
        </p:nvSpPr>
        <p:spPr bwMode="auto">
          <a:xfrm>
            <a:off x="2535238" y="925513"/>
            <a:ext cx="4762" cy="7937"/>
          </a:xfrm>
          <a:custGeom>
            <a:avLst/>
            <a:gdLst>
              <a:gd name="T0" fmla="*/ 4762 w 3"/>
              <a:gd name="T1" fmla="*/ 0 h 5"/>
              <a:gd name="T2" fmla="*/ 4762 w 3"/>
              <a:gd name="T3" fmla="*/ 1587 h 5"/>
              <a:gd name="T4" fmla="*/ 0 w 3"/>
              <a:gd name="T5" fmla="*/ 7937 h 5"/>
              <a:gd name="T6" fmla="*/ 4762 w 3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5">
                <a:moveTo>
                  <a:pt x="3" y="0"/>
                </a:moveTo>
                <a:lnTo>
                  <a:pt x="3" y="1"/>
                </a:lnTo>
                <a:lnTo>
                  <a:pt x="0" y="5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3" name="Freeform 68"/>
          <p:cNvSpPr>
            <a:spLocks/>
          </p:cNvSpPr>
          <p:nvPr/>
        </p:nvSpPr>
        <p:spPr bwMode="auto">
          <a:xfrm>
            <a:off x="2559050" y="917575"/>
            <a:ext cx="1588" cy="6350"/>
          </a:xfrm>
          <a:custGeom>
            <a:avLst/>
            <a:gdLst>
              <a:gd name="T0" fmla="*/ 1588 w 1"/>
              <a:gd name="T1" fmla="*/ 1588 h 4"/>
              <a:gd name="T2" fmla="*/ 0 w 1"/>
              <a:gd name="T3" fmla="*/ 6350 h 4"/>
              <a:gd name="T4" fmla="*/ 1588 w 1"/>
              <a:gd name="T5" fmla="*/ 0 h 4"/>
              <a:gd name="T6" fmla="*/ 1588 w 1"/>
              <a:gd name="T7" fmla="*/ 1588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4">
                <a:moveTo>
                  <a:pt x="1" y="1"/>
                </a:moveTo>
                <a:lnTo>
                  <a:pt x="0" y="4"/>
                </a:lnTo>
                <a:lnTo>
                  <a:pt x="1" y="0"/>
                </a:lnTo>
                <a:lnTo>
                  <a:pt x="1" y="1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4" name="Freeform 82"/>
          <p:cNvSpPr>
            <a:spLocks/>
          </p:cNvSpPr>
          <p:nvPr/>
        </p:nvSpPr>
        <p:spPr bwMode="auto">
          <a:xfrm>
            <a:off x="2516188" y="909638"/>
            <a:ext cx="1587" cy="6350"/>
          </a:xfrm>
          <a:custGeom>
            <a:avLst/>
            <a:gdLst>
              <a:gd name="T0" fmla="*/ 1587 w 1"/>
              <a:gd name="T1" fmla="*/ 1588 h 4"/>
              <a:gd name="T2" fmla="*/ 0 w 1"/>
              <a:gd name="T3" fmla="*/ 6350 h 4"/>
              <a:gd name="T4" fmla="*/ 1587 w 1"/>
              <a:gd name="T5" fmla="*/ 0 h 4"/>
              <a:gd name="T6" fmla="*/ 1587 w 1"/>
              <a:gd name="T7" fmla="*/ 1588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4">
                <a:moveTo>
                  <a:pt x="1" y="1"/>
                </a:moveTo>
                <a:lnTo>
                  <a:pt x="0" y="4"/>
                </a:lnTo>
                <a:lnTo>
                  <a:pt x="1" y="0"/>
                </a:lnTo>
                <a:lnTo>
                  <a:pt x="1" y="1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5" name="Freeform 84"/>
          <p:cNvSpPr>
            <a:spLocks/>
          </p:cNvSpPr>
          <p:nvPr/>
        </p:nvSpPr>
        <p:spPr bwMode="auto">
          <a:xfrm>
            <a:off x="2560638" y="815975"/>
            <a:ext cx="3175" cy="6350"/>
          </a:xfrm>
          <a:custGeom>
            <a:avLst/>
            <a:gdLst>
              <a:gd name="T0" fmla="*/ 3175 w 2"/>
              <a:gd name="T1" fmla="*/ 0 h 4"/>
              <a:gd name="T2" fmla="*/ 0 w 2"/>
              <a:gd name="T3" fmla="*/ 6350 h 4"/>
              <a:gd name="T4" fmla="*/ 3175 w 2"/>
              <a:gd name="T5" fmla="*/ 4763 h 4"/>
              <a:gd name="T6" fmla="*/ 3175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0" y="4"/>
                </a:lnTo>
                <a:lnTo>
                  <a:pt x="2" y="3"/>
                </a:lnTo>
                <a:lnTo>
                  <a:pt x="2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6" name="Freeform 90"/>
          <p:cNvSpPr>
            <a:spLocks/>
          </p:cNvSpPr>
          <p:nvPr/>
        </p:nvSpPr>
        <p:spPr bwMode="auto">
          <a:xfrm>
            <a:off x="2373313" y="1285875"/>
            <a:ext cx="1587" cy="6350"/>
          </a:xfrm>
          <a:custGeom>
            <a:avLst/>
            <a:gdLst>
              <a:gd name="T0" fmla="*/ 0 w 1"/>
              <a:gd name="T1" fmla="*/ 6350 h 4"/>
              <a:gd name="T2" fmla="*/ 1587 w 1"/>
              <a:gd name="T3" fmla="*/ 0 h 4"/>
              <a:gd name="T4" fmla="*/ 0 w 1"/>
              <a:gd name="T5" fmla="*/ 1588 h 4"/>
              <a:gd name="T6" fmla="*/ 0 w 1"/>
              <a:gd name="T7" fmla="*/ 635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4">
                <a:moveTo>
                  <a:pt x="0" y="4"/>
                </a:moveTo>
                <a:lnTo>
                  <a:pt x="1" y="0"/>
                </a:lnTo>
                <a:lnTo>
                  <a:pt x="0" y="1"/>
                </a:lnTo>
                <a:lnTo>
                  <a:pt x="0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7" name="Freeform 91"/>
          <p:cNvSpPr>
            <a:spLocks/>
          </p:cNvSpPr>
          <p:nvPr/>
        </p:nvSpPr>
        <p:spPr bwMode="auto">
          <a:xfrm>
            <a:off x="2390775" y="1246188"/>
            <a:ext cx="3175" cy="7937"/>
          </a:xfrm>
          <a:custGeom>
            <a:avLst/>
            <a:gdLst>
              <a:gd name="T0" fmla="*/ 3175 w 2"/>
              <a:gd name="T1" fmla="*/ 6350 h 5"/>
              <a:gd name="T2" fmla="*/ 3175 w 2"/>
              <a:gd name="T3" fmla="*/ 0 h 5"/>
              <a:gd name="T4" fmla="*/ 0 w 2"/>
              <a:gd name="T5" fmla="*/ 7937 h 5"/>
              <a:gd name="T6" fmla="*/ 3175 w 2"/>
              <a:gd name="T7" fmla="*/ 6350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5">
                <a:moveTo>
                  <a:pt x="2" y="4"/>
                </a:moveTo>
                <a:lnTo>
                  <a:pt x="2" y="0"/>
                </a:lnTo>
                <a:lnTo>
                  <a:pt x="0" y="5"/>
                </a:lnTo>
                <a:lnTo>
                  <a:pt x="2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8" name="Freeform 95"/>
          <p:cNvSpPr>
            <a:spLocks/>
          </p:cNvSpPr>
          <p:nvPr/>
        </p:nvSpPr>
        <p:spPr bwMode="auto">
          <a:xfrm>
            <a:off x="2452688" y="915988"/>
            <a:ext cx="1587" cy="4762"/>
          </a:xfrm>
          <a:custGeom>
            <a:avLst/>
            <a:gdLst>
              <a:gd name="T0" fmla="*/ 1587 w 1"/>
              <a:gd name="T1" fmla="*/ 0 h 3"/>
              <a:gd name="T2" fmla="*/ 1587 w 1"/>
              <a:gd name="T3" fmla="*/ 1587 h 3"/>
              <a:gd name="T4" fmla="*/ 0 w 1"/>
              <a:gd name="T5" fmla="*/ 4762 h 3"/>
              <a:gd name="T6" fmla="*/ 1587 w 1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1" y="1"/>
                </a:lnTo>
                <a:lnTo>
                  <a:pt x="0" y="3"/>
                </a:ln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9" name="Freeform 96"/>
          <p:cNvSpPr>
            <a:spLocks/>
          </p:cNvSpPr>
          <p:nvPr/>
        </p:nvSpPr>
        <p:spPr bwMode="auto">
          <a:xfrm>
            <a:off x="2474913" y="909638"/>
            <a:ext cx="1587" cy="6350"/>
          </a:xfrm>
          <a:custGeom>
            <a:avLst/>
            <a:gdLst>
              <a:gd name="T0" fmla="*/ 1587 w 1"/>
              <a:gd name="T1" fmla="*/ 3175 h 4"/>
              <a:gd name="T2" fmla="*/ 0 w 1"/>
              <a:gd name="T3" fmla="*/ 6350 h 4"/>
              <a:gd name="T4" fmla="*/ 1587 w 1"/>
              <a:gd name="T5" fmla="*/ 0 h 4"/>
              <a:gd name="T6" fmla="*/ 1587 w 1"/>
              <a:gd name="T7" fmla="*/ 3175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4">
                <a:moveTo>
                  <a:pt x="1" y="2"/>
                </a:moveTo>
                <a:lnTo>
                  <a:pt x="0" y="4"/>
                </a:lnTo>
                <a:lnTo>
                  <a:pt x="1" y="0"/>
                </a:lnTo>
                <a:lnTo>
                  <a:pt x="1" y="2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0" name="Freeform 104"/>
          <p:cNvSpPr>
            <a:spLocks/>
          </p:cNvSpPr>
          <p:nvPr/>
        </p:nvSpPr>
        <p:spPr bwMode="auto">
          <a:xfrm>
            <a:off x="2346325" y="1230313"/>
            <a:ext cx="1588" cy="6350"/>
          </a:xfrm>
          <a:custGeom>
            <a:avLst/>
            <a:gdLst>
              <a:gd name="T0" fmla="*/ 0 w 1"/>
              <a:gd name="T1" fmla="*/ 6350 h 4"/>
              <a:gd name="T2" fmla="*/ 1588 w 1"/>
              <a:gd name="T3" fmla="*/ 0 h 4"/>
              <a:gd name="T4" fmla="*/ 0 w 1"/>
              <a:gd name="T5" fmla="*/ 3175 h 4"/>
              <a:gd name="T6" fmla="*/ 0 w 1"/>
              <a:gd name="T7" fmla="*/ 6350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4">
                <a:moveTo>
                  <a:pt x="0" y="4"/>
                </a:move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1" name="Freeform 105"/>
          <p:cNvSpPr>
            <a:spLocks/>
          </p:cNvSpPr>
          <p:nvPr/>
        </p:nvSpPr>
        <p:spPr bwMode="auto">
          <a:xfrm>
            <a:off x="2363788" y="1201738"/>
            <a:ext cx="4762" cy="4762"/>
          </a:xfrm>
          <a:custGeom>
            <a:avLst/>
            <a:gdLst>
              <a:gd name="T0" fmla="*/ 1587 w 3"/>
              <a:gd name="T1" fmla="*/ 3175 h 3"/>
              <a:gd name="T2" fmla="*/ 4762 w 3"/>
              <a:gd name="T3" fmla="*/ 0 h 3"/>
              <a:gd name="T4" fmla="*/ 0 w 3"/>
              <a:gd name="T5" fmla="*/ 4762 h 3"/>
              <a:gd name="T6" fmla="*/ 1587 w 3"/>
              <a:gd name="T7" fmla="*/ 3175 h 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3">
                <a:moveTo>
                  <a:pt x="1" y="2"/>
                </a:moveTo>
                <a:lnTo>
                  <a:pt x="3" y="0"/>
                </a:lnTo>
                <a:lnTo>
                  <a:pt x="0" y="3"/>
                </a:lnTo>
                <a:lnTo>
                  <a:pt x="1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2" name="Freeform 112"/>
          <p:cNvSpPr>
            <a:spLocks/>
          </p:cNvSpPr>
          <p:nvPr/>
        </p:nvSpPr>
        <p:spPr bwMode="auto">
          <a:xfrm>
            <a:off x="2451100" y="869950"/>
            <a:ext cx="1588" cy="3175"/>
          </a:xfrm>
          <a:custGeom>
            <a:avLst/>
            <a:gdLst>
              <a:gd name="T0" fmla="*/ 1588 w 1"/>
              <a:gd name="T1" fmla="*/ 0 h 2"/>
              <a:gd name="T2" fmla="*/ 0 w 1"/>
              <a:gd name="T3" fmla="*/ 3175 h 2"/>
              <a:gd name="T4" fmla="*/ 1588 w 1"/>
              <a:gd name="T5" fmla="*/ 1588 h 2"/>
              <a:gd name="T6" fmla="*/ 1588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3" name="Freeform 119"/>
          <p:cNvSpPr>
            <a:spLocks/>
          </p:cNvSpPr>
          <p:nvPr/>
        </p:nvSpPr>
        <p:spPr bwMode="auto">
          <a:xfrm>
            <a:off x="2354263" y="1149350"/>
            <a:ext cx="1587" cy="6350"/>
          </a:xfrm>
          <a:custGeom>
            <a:avLst/>
            <a:gdLst>
              <a:gd name="T0" fmla="*/ 1587 w 1"/>
              <a:gd name="T1" fmla="*/ 4763 h 4"/>
              <a:gd name="T2" fmla="*/ 1587 w 1"/>
              <a:gd name="T3" fmla="*/ 0 h 4"/>
              <a:gd name="T4" fmla="*/ 0 w 1"/>
              <a:gd name="T5" fmla="*/ 6350 h 4"/>
              <a:gd name="T6" fmla="*/ 1587 w 1"/>
              <a:gd name="T7" fmla="*/ 4763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4">
                <a:moveTo>
                  <a:pt x="1" y="3"/>
                </a:moveTo>
                <a:lnTo>
                  <a:pt x="1" y="0"/>
                </a:lnTo>
                <a:lnTo>
                  <a:pt x="0" y="4"/>
                </a:lnTo>
                <a:lnTo>
                  <a:pt x="1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4" name="Freeform 124"/>
          <p:cNvSpPr>
            <a:spLocks/>
          </p:cNvSpPr>
          <p:nvPr/>
        </p:nvSpPr>
        <p:spPr bwMode="auto">
          <a:xfrm>
            <a:off x="2387600" y="911225"/>
            <a:ext cx="1588" cy="1588"/>
          </a:xfrm>
          <a:custGeom>
            <a:avLst/>
            <a:gdLst>
              <a:gd name="T0" fmla="*/ 1588 w 1"/>
              <a:gd name="T1" fmla="*/ 1588 h 1"/>
              <a:gd name="T2" fmla="*/ 0 w 1"/>
              <a:gd name="T3" fmla="*/ 1588 h 1"/>
              <a:gd name="T4" fmla="*/ 0 w 1"/>
              <a:gd name="T5" fmla="*/ 0 h 1"/>
              <a:gd name="T6" fmla="*/ 1588 w 1"/>
              <a:gd name="T7" fmla="*/ 1588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5" name="Freeform 126"/>
          <p:cNvSpPr>
            <a:spLocks/>
          </p:cNvSpPr>
          <p:nvPr/>
        </p:nvSpPr>
        <p:spPr bwMode="auto">
          <a:xfrm>
            <a:off x="2405063" y="884238"/>
            <a:ext cx="1587" cy="1587"/>
          </a:xfrm>
          <a:custGeom>
            <a:avLst/>
            <a:gdLst>
              <a:gd name="T0" fmla="*/ 1587 w 1"/>
              <a:gd name="T1" fmla="*/ 0 h 1"/>
              <a:gd name="T2" fmla="*/ 0 w 1"/>
              <a:gd name="T3" fmla="*/ 1587 h 1"/>
              <a:gd name="T4" fmla="*/ 1587 w 1"/>
              <a:gd name="T5" fmla="*/ 1587 h 1"/>
              <a:gd name="T6" fmla="*/ 1587 w 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6" name="Freeform 132"/>
          <p:cNvSpPr>
            <a:spLocks/>
          </p:cNvSpPr>
          <p:nvPr/>
        </p:nvSpPr>
        <p:spPr bwMode="auto">
          <a:xfrm>
            <a:off x="2338388" y="1038225"/>
            <a:ext cx="1587" cy="1588"/>
          </a:xfrm>
          <a:custGeom>
            <a:avLst/>
            <a:gdLst>
              <a:gd name="T0" fmla="*/ 1587 w 1"/>
              <a:gd name="T1" fmla="*/ 1588 h 1"/>
              <a:gd name="T2" fmla="*/ 1587 w 1"/>
              <a:gd name="T3" fmla="*/ 0 h 1"/>
              <a:gd name="T4" fmla="*/ 0 w 1"/>
              <a:gd name="T5" fmla="*/ 0 h 1"/>
              <a:gd name="T6" fmla="*/ 1587 w 1"/>
              <a:gd name="T7" fmla="*/ 1588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6167" name="Group 242"/>
          <p:cNvGrpSpPr>
            <a:grpSpLocks/>
          </p:cNvGrpSpPr>
          <p:nvPr/>
        </p:nvGrpSpPr>
        <p:grpSpPr bwMode="auto">
          <a:xfrm>
            <a:off x="1230313" y="869950"/>
            <a:ext cx="6810375" cy="5203825"/>
            <a:chOff x="775" y="548"/>
            <a:chExt cx="4290" cy="3278"/>
          </a:xfrm>
        </p:grpSpPr>
        <p:grpSp>
          <p:nvGrpSpPr>
            <p:cNvPr id="6168" name="Group 183"/>
            <p:cNvGrpSpPr>
              <a:grpSpLocks/>
            </p:cNvGrpSpPr>
            <p:nvPr/>
          </p:nvGrpSpPr>
          <p:grpSpPr bwMode="auto">
            <a:xfrm rot="930613">
              <a:off x="2993" y="548"/>
              <a:ext cx="519" cy="653"/>
              <a:chOff x="2525" y="339"/>
              <a:chExt cx="519" cy="653"/>
            </a:xfrm>
          </p:grpSpPr>
          <p:sp>
            <p:nvSpPr>
              <p:cNvPr id="6733" name="Freeform 368"/>
              <p:cNvSpPr>
                <a:spLocks/>
              </p:cNvSpPr>
              <p:nvPr/>
            </p:nvSpPr>
            <p:spPr bwMode="auto">
              <a:xfrm>
                <a:off x="2533" y="388"/>
                <a:ext cx="88" cy="99"/>
              </a:xfrm>
              <a:custGeom>
                <a:avLst/>
                <a:gdLst>
                  <a:gd name="T0" fmla="*/ 3 w 32"/>
                  <a:gd name="T1" fmla="*/ 99 h 36"/>
                  <a:gd name="T2" fmla="*/ 0 w 32"/>
                  <a:gd name="T3" fmla="*/ 99 h 36"/>
                  <a:gd name="T4" fmla="*/ 0 w 32"/>
                  <a:gd name="T5" fmla="*/ 94 h 36"/>
                  <a:gd name="T6" fmla="*/ 6 w 32"/>
                  <a:gd name="T7" fmla="*/ 80 h 36"/>
                  <a:gd name="T8" fmla="*/ 28 w 32"/>
                  <a:gd name="T9" fmla="*/ 58 h 36"/>
                  <a:gd name="T10" fmla="*/ 50 w 32"/>
                  <a:gd name="T11" fmla="*/ 33 h 36"/>
                  <a:gd name="T12" fmla="*/ 61 w 32"/>
                  <a:gd name="T13" fmla="*/ 22 h 36"/>
                  <a:gd name="T14" fmla="*/ 77 w 32"/>
                  <a:gd name="T15" fmla="*/ 6 h 36"/>
                  <a:gd name="T16" fmla="*/ 88 w 32"/>
                  <a:gd name="T17" fmla="*/ 0 h 36"/>
                  <a:gd name="T18" fmla="*/ 80 w 32"/>
                  <a:gd name="T19" fmla="*/ 6 h 36"/>
                  <a:gd name="T20" fmla="*/ 61 w 32"/>
                  <a:gd name="T21" fmla="*/ 22 h 36"/>
                  <a:gd name="T22" fmla="*/ 50 w 32"/>
                  <a:gd name="T23" fmla="*/ 33 h 36"/>
                  <a:gd name="T24" fmla="*/ 30 w 32"/>
                  <a:gd name="T25" fmla="*/ 58 h 36"/>
                  <a:gd name="T26" fmla="*/ 8 w 32"/>
                  <a:gd name="T27" fmla="*/ 85 h 36"/>
                  <a:gd name="T28" fmla="*/ 3 w 32"/>
                  <a:gd name="T29" fmla="*/ 99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36">
                    <a:moveTo>
                      <a:pt x="1" y="36"/>
                    </a:moveTo>
                    <a:lnTo>
                      <a:pt x="0" y="36"/>
                    </a:lnTo>
                    <a:lnTo>
                      <a:pt x="0" y="34"/>
                    </a:lnTo>
                    <a:lnTo>
                      <a:pt x="2" y="29"/>
                    </a:lnTo>
                    <a:lnTo>
                      <a:pt x="10" y="21"/>
                    </a:lnTo>
                    <a:lnTo>
                      <a:pt x="18" y="12"/>
                    </a:lnTo>
                    <a:lnTo>
                      <a:pt x="22" y="8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2" y="8"/>
                    </a:lnTo>
                    <a:lnTo>
                      <a:pt x="18" y="12"/>
                    </a:lnTo>
                    <a:lnTo>
                      <a:pt x="11" y="21"/>
                    </a:lnTo>
                    <a:lnTo>
                      <a:pt x="3" y="31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34" name="Freeform 369"/>
              <p:cNvSpPr>
                <a:spLocks/>
              </p:cNvSpPr>
              <p:nvPr/>
            </p:nvSpPr>
            <p:spPr bwMode="auto">
              <a:xfrm>
                <a:off x="2662" y="339"/>
                <a:ext cx="143" cy="30"/>
              </a:xfrm>
              <a:custGeom>
                <a:avLst/>
                <a:gdLst>
                  <a:gd name="T0" fmla="*/ 3 w 52"/>
                  <a:gd name="T1" fmla="*/ 27 h 11"/>
                  <a:gd name="T2" fmla="*/ 0 w 52"/>
                  <a:gd name="T3" fmla="*/ 30 h 11"/>
                  <a:gd name="T4" fmla="*/ 3 w 52"/>
                  <a:gd name="T5" fmla="*/ 27 h 11"/>
                  <a:gd name="T6" fmla="*/ 19 w 52"/>
                  <a:gd name="T7" fmla="*/ 22 h 11"/>
                  <a:gd name="T8" fmla="*/ 55 w 52"/>
                  <a:gd name="T9" fmla="*/ 14 h 11"/>
                  <a:gd name="T10" fmla="*/ 105 w 52"/>
                  <a:gd name="T11" fmla="*/ 3 h 11"/>
                  <a:gd name="T12" fmla="*/ 132 w 52"/>
                  <a:gd name="T13" fmla="*/ 0 h 11"/>
                  <a:gd name="T14" fmla="*/ 143 w 52"/>
                  <a:gd name="T15" fmla="*/ 0 h 11"/>
                  <a:gd name="T16" fmla="*/ 132 w 52"/>
                  <a:gd name="T17" fmla="*/ 0 h 11"/>
                  <a:gd name="T18" fmla="*/ 102 w 52"/>
                  <a:gd name="T19" fmla="*/ 3 h 11"/>
                  <a:gd name="T20" fmla="*/ 55 w 52"/>
                  <a:gd name="T21" fmla="*/ 14 h 11"/>
                  <a:gd name="T22" fmla="*/ 19 w 52"/>
                  <a:gd name="T23" fmla="*/ 25 h 11"/>
                  <a:gd name="T24" fmla="*/ 3 w 52"/>
                  <a:gd name="T25" fmla="*/ 27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11">
                    <a:moveTo>
                      <a:pt x="1" y="10"/>
                    </a:moveTo>
                    <a:lnTo>
                      <a:pt x="0" y="11"/>
                    </a:lnTo>
                    <a:lnTo>
                      <a:pt x="1" y="10"/>
                    </a:lnTo>
                    <a:lnTo>
                      <a:pt x="7" y="8"/>
                    </a:lnTo>
                    <a:lnTo>
                      <a:pt x="20" y="5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37" y="1"/>
                    </a:lnTo>
                    <a:lnTo>
                      <a:pt x="20" y="5"/>
                    </a:lnTo>
                    <a:lnTo>
                      <a:pt x="7" y="9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35" name="Freeform 370"/>
              <p:cNvSpPr>
                <a:spLocks/>
              </p:cNvSpPr>
              <p:nvPr/>
            </p:nvSpPr>
            <p:spPr bwMode="auto">
              <a:xfrm>
                <a:off x="2525" y="355"/>
                <a:ext cx="318" cy="190"/>
              </a:xfrm>
              <a:custGeom>
                <a:avLst/>
                <a:gdLst>
                  <a:gd name="T0" fmla="*/ 8 w 116"/>
                  <a:gd name="T1" fmla="*/ 179 h 69"/>
                  <a:gd name="T2" fmla="*/ 3 w 116"/>
                  <a:gd name="T3" fmla="*/ 182 h 69"/>
                  <a:gd name="T4" fmla="*/ 0 w 116"/>
                  <a:gd name="T5" fmla="*/ 190 h 69"/>
                  <a:gd name="T6" fmla="*/ 3 w 116"/>
                  <a:gd name="T7" fmla="*/ 182 h 69"/>
                  <a:gd name="T8" fmla="*/ 3 w 116"/>
                  <a:gd name="T9" fmla="*/ 179 h 69"/>
                  <a:gd name="T10" fmla="*/ 8 w 116"/>
                  <a:gd name="T11" fmla="*/ 179 h 69"/>
                  <a:gd name="T12" fmla="*/ 11 w 116"/>
                  <a:gd name="T13" fmla="*/ 168 h 69"/>
                  <a:gd name="T14" fmla="*/ 25 w 116"/>
                  <a:gd name="T15" fmla="*/ 140 h 69"/>
                  <a:gd name="T16" fmla="*/ 36 w 116"/>
                  <a:gd name="T17" fmla="*/ 121 h 69"/>
                  <a:gd name="T18" fmla="*/ 47 w 116"/>
                  <a:gd name="T19" fmla="*/ 105 h 69"/>
                  <a:gd name="T20" fmla="*/ 66 w 116"/>
                  <a:gd name="T21" fmla="*/ 83 h 69"/>
                  <a:gd name="T22" fmla="*/ 85 w 116"/>
                  <a:gd name="T23" fmla="*/ 69 h 69"/>
                  <a:gd name="T24" fmla="*/ 107 w 116"/>
                  <a:gd name="T25" fmla="*/ 52 h 69"/>
                  <a:gd name="T26" fmla="*/ 129 w 116"/>
                  <a:gd name="T27" fmla="*/ 41 h 69"/>
                  <a:gd name="T28" fmla="*/ 167 w 116"/>
                  <a:gd name="T29" fmla="*/ 22 h 69"/>
                  <a:gd name="T30" fmla="*/ 197 w 116"/>
                  <a:gd name="T31" fmla="*/ 14 h 69"/>
                  <a:gd name="T32" fmla="*/ 208 w 116"/>
                  <a:gd name="T33" fmla="*/ 11 h 69"/>
                  <a:gd name="T34" fmla="*/ 236 w 116"/>
                  <a:gd name="T35" fmla="*/ 8 h 69"/>
                  <a:gd name="T36" fmla="*/ 288 w 116"/>
                  <a:gd name="T37" fmla="*/ 0 h 69"/>
                  <a:gd name="T38" fmla="*/ 318 w 116"/>
                  <a:gd name="T39" fmla="*/ 0 h 69"/>
                  <a:gd name="T40" fmla="*/ 282 w 116"/>
                  <a:gd name="T41" fmla="*/ 6 h 69"/>
                  <a:gd name="T42" fmla="*/ 206 w 116"/>
                  <a:gd name="T43" fmla="*/ 14 h 69"/>
                  <a:gd name="T44" fmla="*/ 195 w 116"/>
                  <a:gd name="T45" fmla="*/ 14 h 69"/>
                  <a:gd name="T46" fmla="*/ 167 w 116"/>
                  <a:gd name="T47" fmla="*/ 25 h 69"/>
                  <a:gd name="T48" fmla="*/ 126 w 116"/>
                  <a:gd name="T49" fmla="*/ 41 h 69"/>
                  <a:gd name="T50" fmla="*/ 107 w 116"/>
                  <a:gd name="T51" fmla="*/ 55 h 69"/>
                  <a:gd name="T52" fmla="*/ 85 w 116"/>
                  <a:gd name="T53" fmla="*/ 69 h 69"/>
                  <a:gd name="T54" fmla="*/ 66 w 116"/>
                  <a:gd name="T55" fmla="*/ 88 h 69"/>
                  <a:gd name="T56" fmla="*/ 52 w 116"/>
                  <a:gd name="T57" fmla="*/ 105 h 69"/>
                  <a:gd name="T58" fmla="*/ 38 w 116"/>
                  <a:gd name="T59" fmla="*/ 124 h 69"/>
                  <a:gd name="T60" fmla="*/ 27 w 116"/>
                  <a:gd name="T61" fmla="*/ 140 h 69"/>
                  <a:gd name="T62" fmla="*/ 14 w 116"/>
                  <a:gd name="T63" fmla="*/ 168 h 69"/>
                  <a:gd name="T64" fmla="*/ 8 w 116"/>
                  <a:gd name="T65" fmla="*/ 179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6" h="69">
                    <a:moveTo>
                      <a:pt x="3" y="65"/>
                    </a:moveTo>
                    <a:lnTo>
                      <a:pt x="1" y="66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1"/>
                    </a:lnTo>
                    <a:lnTo>
                      <a:pt x="9" y="51"/>
                    </a:lnTo>
                    <a:lnTo>
                      <a:pt x="13" y="44"/>
                    </a:lnTo>
                    <a:lnTo>
                      <a:pt x="17" y="38"/>
                    </a:lnTo>
                    <a:lnTo>
                      <a:pt x="24" y="30"/>
                    </a:lnTo>
                    <a:lnTo>
                      <a:pt x="31" y="25"/>
                    </a:lnTo>
                    <a:lnTo>
                      <a:pt x="39" y="19"/>
                    </a:lnTo>
                    <a:lnTo>
                      <a:pt x="47" y="15"/>
                    </a:lnTo>
                    <a:lnTo>
                      <a:pt x="61" y="8"/>
                    </a:lnTo>
                    <a:lnTo>
                      <a:pt x="72" y="5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03" y="2"/>
                    </a:lnTo>
                    <a:lnTo>
                      <a:pt x="75" y="5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46" y="15"/>
                    </a:lnTo>
                    <a:lnTo>
                      <a:pt x="39" y="20"/>
                    </a:lnTo>
                    <a:lnTo>
                      <a:pt x="31" y="25"/>
                    </a:lnTo>
                    <a:lnTo>
                      <a:pt x="24" y="32"/>
                    </a:lnTo>
                    <a:lnTo>
                      <a:pt x="19" y="38"/>
                    </a:lnTo>
                    <a:lnTo>
                      <a:pt x="14" y="45"/>
                    </a:lnTo>
                    <a:lnTo>
                      <a:pt x="10" y="51"/>
                    </a:lnTo>
                    <a:lnTo>
                      <a:pt x="5" y="61"/>
                    </a:lnTo>
                    <a:lnTo>
                      <a:pt x="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36" name="Freeform 371"/>
              <p:cNvSpPr>
                <a:spLocks/>
              </p:cNvSpPr>
              <p:nvPr/>
            </p:nvSpPr>
            <p:spPr bwMode="auto">
              <a:xfrm>
                <a:off x="2528" y="380"/>
                <a:ext cx="356" cy="181"/>
              </a:xfrm>
              <a:custGeom>
                <a:avLst/>
                <a:gdLst>
                  <a:gd name="T0" fmla="*/ 11 w 130"/>
                  <a:gd name="T1" fmla="*/ 170 h 66"/>
                  <a:gd name="T2" fmla="*/ 8 w 130"/>
                  <a:gd name="T3" fmla="*/ 176 h 66"/>
                  <a:gd name="T4" fmla="*/ 0 w 130"/>
                  <a:gd name="T5" fmla="*/ 181 h 66"/>
                  <a:gd name="T6" fmla="*/ 8 w 130"/>
                  <a:gd name="T7" fmla="*/ 176 h 66"/>
                  <a:gd name="T8" fmla="*/ 8 w 130"/>
                  <a:gd name="T9" fmla="*/ 170 h 66"/>
                  <a:gd name="T10" fmla="*/ 11 w 130"/>
                  <a:gd name="T11" fmla="*/ 167 h 66"/>
                  <a:gd name="T12" fmla="*/ 19 w 130"/>
                  <a:gd name="T13" fmla="*/ 162 h 66"/>
                  <a:gd name="T14" fmla="*/ 38 w 130"/>
                  <a:gd name="T15" fmla="*/ 134 h 66"/>
                  <a:gd name="T16" fmla="*/ 66 w 130"/>
                  <a:gd name="T17" fmla="*/ 96 h 66"/>
                  <a:gd name="T18" fmla="*/ 85 w 130"/>
                  <a:gd name="T19" fmla="*/ 74 h 66"/>
                  <a:gd name="T20" fmla="*/ 107 w 130"/>
                  <a:gd name="T21" fmla="*/ 55 h 66"/>
                  <a:gd name="T22" fmla="*/ 126 w 130"/>
                  <a:gd name="T23" fmla="*/ 41 h 66"/>
                  <a:gd name="T24" fmla="*/ 151 w 130"/>
                  <a:gd name="T25" fmla="*/ 27 h 66"/>
                  <a:gd name="T26" fmla="*/ 175 w 130"/>
                  <a:gd name="T27" fmla="*/ 16 h 66"/>
                  <a:gd name="T28" fmla="*/ 194 w 130"/>
                  <a:gd name="T29" fmla="*/ 11 h 66"/>
                  <a:gd name="T30" fmla="*/ 230 w 130"/>
                  <a:gd name="T31" fmla="*/ 8 h 66"/>
                  <a:gd name="T32" fmla="*/ 244 w 130"/>
                  <a:gd name="T33" fmla="*/ 3 h 66"/>
                  <a:gd name="T34" fmla="*/ 271 w 130"/>
                  <a:gd name="T35" fmla="*/ 3 h 66"/>
                  <a:gd name="T36" fmla="*/ 320 w 130"/>
                  <a:gd name="T37" fmla="*/ 0 h 66"/>
                  <a:gd name="T38" fmla="*/ 356 w 130"/>
                  <a:gd name="T39" fmla="*/ 3 h 66"/>
                  <a:gd name="T40" fmla="*/ 320 w 130"/>
                  <a:gd name="T41" fmla="*/ 0 h 66"/>
                  <a:gd name="T42" fmla="*/ 279 w 130"/>
                  <a:gd name="T43" fmla="*/ 3 h 66"/>
                  <a:gd name="T44" fmla="*/ 236 w 130"/>
                  <a:gd name="T45" fmla="*/ 8 h 66"/>
                  <a:gd name="T46" fmla="*/ 225 w 130"/>
                  <a:gd name="T47" fmla="*/ 8 h 66"/>
                  <a:gd name="T48" fmla="*/ 192 w 130"/>
                  <a:gd name="T49" fmla="*/ 14 h 66"/>
                  <a:gd name="T50" fmla="*/ 170 w 130"/>
                  <a:gd name="T51" fmla="*/ 22 h 66"/>
                  <a:gd name="T52" fmla="*/ 151 w 130"/>
                  <a:gd name="T53" fmla="*/ 30 h 66"/>
                  <a:gd name="T54" fmla="*/ 126 w 130"/>
                  <a:gd name="T55" fmla="*/ 41 h 66"/>
                  <a:gd name="T56" fmla="*/ 104 w 130"/>
                  <a:gd name="T57" fmla="*/ 58 h 66"/>
                  <a:gd name="T58" fmla="*/ 85 w 130"/>
                  <a:gd name="T59" fmla="*/ 80 h 66"/>
                  <a:gd name="T60" fmla="*/ 68 w 130"/>
                  <a:gd name="T61" fmla="*/ 96 h 66"/>
                  <a:gd name="T62" fmla="*/ 38 w 130"/>
                  <a:gd name="T63" fmla="*/ 134 h 66"/>
                  <a:gd name="T64" fmla="*/ 19 w 130"/>
                  <a:gd name="T65" fmla="*/ 162 h 66"/>
                  <a:gd name="T66" fmla="*/ 11 w 130"/>
                  <a:gd name="T67" fmla="*/ 170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0" h="66">
                    <a:moveTo>
                      <a:pt x="4" y="62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4" y="61"/>
                    </a:lnTo>
                    <a:lnTo>
                      <a:pt x="7" y="59"/>
                    </a:lnTo>
                    <a:lnTo>
                      <a:pt x="14" y="49"/>
                    </a:lnTo>
                    <a:lnTo>
                      <a:pt x="24" y="35"/>
                    </a:lnTo>
                    <a:lnTo>
                      <a:pt x="31" y="27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1" y="4"/>
                    </a:lnTo>
                    <a:lnTo>
                      <a:pt x="84" y="3"/>
                    </a:lnTo>
                    <a:lnTo>
                      <a:pt x="89" y="1"/>
                    </a:lnTo>
                    <a:lnTo>
                      <a:pt x="99" y="1"/>
                    </a:lnTo>
                    <a:lnTo>
                      <a:pt x="117" y="0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2" y="1"/>
                    </a:lnTo>
                    <a:lnTo>
                      <a:pt x="86" y="3"/>
                    </a:lnTo>
                    <a:lnTo>
                      <a:pt x="82" y="3"/>
                    </a:lnTo>
                    <a:lnTo>
                      <a:pt x="70" y="5"/>
                    </a:lnTo>
                    <a:lnTo>
                      <a:pt x="62" y="8"/>
                    </a:lnTo>
                    <a:lnTo>
                      <a:pt x="55" y="11"/>
                    </a:lnTo>
                    <a:lnTo>
                      <a:pt x="46" y="15"/>
                    </a:lnTo>
                    <a:lnTo>
                      <a:pt x="38" y="21"/>
                    </a:lnTo>
                    <a:lnTo>
                      <a:pt x="31" y="29"/>
                    </a:lnTo>
                    <a:lnTo>
                      <a:pt x="25" y="35"/>
                    </a:lnTo>
                    <a:lnTo>
                      <a:pt x="14" y="49"/>
                    </a:lnTo>
                    <a:lnTo>
                      <a:pt x="7" y="59"/>
                    </a:lnTo>
                    <a:lnTo>
                      <a:pt x="4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37" name="Freeform 372"/>
              <p:cNvSpPr>
                <a:spLocks/>
              </p:cNvSpPr>
              <p:nvPr/>
            </p:nvSpPr>
            <p:spPr bwMode="auto">
              <a:xfrm>
                <a:off x="2533" y="468"/>
                <a:ext cx="93" cy="132"/>
              </a:xfrm>
              <a:custGeom>
                <a:avLst/>
                <a:gdLst>
                  <a:gd name="T0" fmla="*/ 3 w 34"/>
                  <a:gd name="T1" fmla="*/ 127 h 48"/>
                  <a:gd name="T2" fmla="*/ 0 w 34"/>
                  <a:gd name="T3" fmla="*/ 132 h 48"/>
                  <a:gd name="T4" fmla="*/ 0 w 34"/>
                  <a:gd name="T5" fmla="*/ 127 h 48"/>
                  <a:gd name="T6" fmla="*/ 8 w 34"/>
                  <a:gd name="T7" fmla="*/ 110 h 48"/>
                  <a:gd name="T8" fmla="*/ 30 w 34"/>
                  <a:gd name="T9" fmla="*/ 77 h 48"/>
                  <a:gd name="T10" fmla="*/ 44 w 34"/>
                  <a:gd name="T11" fmla="*/ 63 h 48"/>
                  <a:gd name="T12" fmla="*/ 52 w 34"/>
                  <a:gd name="T13" fmla="*/ 47 h 48"/>
                  <a:gd name="T14" fmla="*/ 60 w 34"/>
                  <a:gd name="T15" fmla="*/ 28 h 48"/>
                  <a:gd name="T16" fmla="*/ 66 w 34"/>
                  <a:gd name="T17" fmla="*/ 22 h 48"/>
                  <a:gd name="T18" fmla="*/ 74 w 34"/>
                  <a:gd name="T19" fmla="*/ 11 h 48"/>
                  <a:gd name="T20" fmla="*/ 85 w 34"/>
                  <a:gd name="T21" fmla="*/ 8 h 48"/>
                  <a:gd name="T22" fmla="*/ 93 w 34"/>
                  <a:gd name="T23" fmla="*/ 0 h 48"/>
                  <a:gd name="T24" fmla="*/ 85 w 34"/>
                  <a:gd name="T25" fmla="*/ 8 h 48"/>
                  <a:gd name="T26" fmla="*/ 71 w 34"/>
                  <a:gd name="T27" fmla="*/ 19 h 48"/>
                  <a:gd name="T28" fmla="*/ 60 w 34"/>
                  <a:gd name="T29" fmla="*/ 33 h 48"/>
                  <a:gd name="T30" fmla="*/ 52 w 34"/>
                  <a:gd name="T31" fmla="*/ 50 h 48"/>
                  <a:gd name="T32" fmla="*/ 44 w 34"/>
                  <a:gd name="T33" fmla="*/ 63 h 48"/>
                  <a:gd name="T34" fmla="*/ 30 w 34"/>
                  <a:gd name="T35" fmla="*/ 80 h 48"/>
                  <a:gd name="T36" fmla="*/ 14 w 34"/>
                  <a:gd name="T37" fmla="*/ 113 h 48"/>
                  <a:gd name="T38" fmla="*/ 3 w 34"/>
                  <a:gd name="T39" fmla="*/ 127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48">
                    <a:moveTo>
                      <a:pt x="1" y="46"/>
                    </a:moveTo>
                    <a:lnTo>
                      <a:pt x="0" y="48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19" y="17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1" y="3"/>
                    </a:lnTo>
                    <a:lnTo>
                      <a:pt x="26" y="7"/>
                    </a:lnTo>
                    <a:lnTo>
                      <a:pt x="22" y="12"/>
                    </a:lnTo>
                    <a:lnTo>
                      <a:pt x="19" y="18"/>
                    </a:lnTo>
                    <a:lnTo>
                      <a:pt x="16" y="23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38" name="Freeform 373"/>
              <p:cNvSpPr>
                <a:spLocks/>
              </p:cNvSpPr>
              <p:nvPr/>
            </p:nvSpPr>
            <p:spPr bwMode="auto">
              <a:xfrm>
                <a:off x="2637" y="402"/>
                <a:ext cx="121" cy="50"/>
              </a:xfrm>
              <a:custGeom>
                <a:avLst/>
                <a:gdLst>
                  <a:gd name="T0" fmla="*/ 3 w 44"/>
                  <a:gd name="T1" fmla="*/ 50 h 18"/>
                  <a:gd name="T2" fmla="*/ 0 w 44"/>
                  <a:gd name="T3" fmla="*/ 50 h 18"/>
                  <a:gd name="T4" fmla="*/ 3 w 44"/>
                  <a:gd name="T5" fmla="*/ 47 h 18"/>
                  <a:gd name="T6" fmla="*/ 14 w 44"/>
                  <a:gd name="T7" fmla="*/ 42 h 18"/>
                  <a:gd name="T8" fmla="*/ 41 w 44"/>
                  <a:gd name="T9" fmla="*/ 22 h 18"/>
                  <a:gd name="T10" fmla="*/ 69 w 44"/>
                  <a:gd name="T11" fmla="*/ 8 h 18"/>
                  <a:gd name="T12" fmla="*/ 80 w 44"/>
                  <a:gd name="T13" fmla="*/ 6 h 18"/>
                  <a:gd name="T14" fmla="*/ 83 w 44"/>
                  <a:gd name="T15" fmla="*/ 6 h 18"/>
                  <a:gd name="T16" fmla="*/ 110 w 44"/>
                  <a:gd name="T17" fmla="*/ 0 h 18"/>
                  <a:gd name="T18" fmla="*/ 121 w 44"/>
                  <a:gd name="T19" fmla="*/ 0 h 18"/>
                  <a:gd name="T20" fmla="*/ 110 w 44"/>
                  <a:gd name="T21" fmla="*/ 0 h 18"/>
                  <a:gd name="T22" fmla="*/ 83 w 44"/>
                  <a:gd name="T23" fmla="*/ 6 h 18"/>
                  <a:gd name="T24" fmla="*/ 69 w 44"/>
                  <a:gd name="T25" fmla="*/ 8 h 18"/>
                  <a:gd name="T26" fmla="*/ 41 w 44"/>
                  <a:gd name="T27" fmla="*/ 28 h 18"/>
                  <a:gd name="T28" fmla="*/ 14 w 44"/>
                  <a:gd name="T29" fmla="*/ 42 h 18"/>
                  <a:gd name="T30" fmla="*/ 3 w 44"/>
                  <a:gd name="T31" fmla="*/ 5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5" y="15"/>
                    </a:lnTo>
                    <a:lnTo>
                      <a:pt x="15" y="8"/>
                    </a:lnTo>
                    <a:lnTo>
                      <a:pt x="25" y="3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15" y="10"/>
                    </a:lnTo>
                    <a:lnTo>
                      <a:pt x="5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39" name="Freeform 374"/>
              <p:cNvSpPr>
                <a:spLocks/>
              </p:cNvSpPr>
              <p:nvPr/>
            </p:nvSpPr>
            <p:spPr bwMode="auto">
              <a:xfrm>
                <a:off x="2539" y="416"/>
                <a:ext cx="378" cy="203"/>
              </a:xfrm>
              <a:custGeom>
                <a:avLst/>
                <a:gdLst>
                  <a:gd name="T0" fmla="*/ 3 w 138"/>
                  <a:gd name="T1" fmla="*/ 192 h 74"/>
                  <a:gd name="T2" fmla="*/ 3 w 138"/>
                  <a:gd name="T3" fmla="*/ 198 h 74"/>
                  <a:gd name="T4" fmla="*/ 0 w 138"/>
                  <a:gd name="T5" fmla="*/ 203 h 74"/>
                  <a:gd name="T6" fmla="*/ 0 w 138"/>
                  <a:gd name="T7" fmla="*/ 192 h 74"/>
                  <a:gd name="T8" fmla="*/ 11 w 138"/>
                  <a:gd name="T9" fmla="*/ 178 h 74"/>
                  <a:gd name="T10" fmla="*/ 33 w 138"/>
                  <a:gd name="T11" fmla="*/ 151 h 74"/>
                  <a:gd name="T12" fmla="*/ 68 w 138"/>
                  <a:gd name="T13" fmla="*/ 112 h 74"/>
                  <a:gd name="T14" fmla="*/ 110 w 138"/>
                  <a:gd name="T15" fmla="*/ 71 h 74"/>
                  <a:gd name="T16" fmla="*/ 121 w 138"/>
                  <a:gd name="T17" fmla="*/ 60 h 74"/>
                  <a:gd name="T18" fmla="*/ 134 w 138"/>
                  <a:gd name="T19" fmla="*/ 49 h 74"/>
                  <a:gd name="T20" fmla="*/ 156 w 138"/>
                  <a:gd name="T21" fmla="*/ 36 h 74"/>
                  <a:gd name="T22" fmla="*/ 184 w 138"/>
                  <a:gd name="T23" fmla="*/ 30 h 74"/>
                  <a:gd name="T24" fmla="*/ 208 w 138"/>
                  <a:gd name="T25" fmla="*/ 27 h 74"/>
                  <a:gd name="T26" fmla="*/ 225 w 138"/>
                  <a:gd name="T27" fmla="*/ 19 h 74"/>
                  <a:gd name="T28" fmla="*/ 241 w 138"/>
                  <a:gd name="T29" fmla="*/ 14 h 74"/>
                  <a:gd name="T30" fmla="*/ 252 w 138"/>
                  <a:gd name="T31" fmla="*/ 5 h 74"/>
                  <a:gd name="T32" fmla="*/ 255 w 138"/>
                  <a:gd name="T33" fmla="*/ 5 h 74"/>
                  <a:gd name="T34" fmla="*/ 260 w 138"/>
                  <a:gd name="T35" fmla="*/ 3 h 74"/>
                  <a:gd name="T36" fmla="*/ 282 w 138"/>
                  <a:gd name="T37" fmla="*/ 0 h 74"/>
                  <a:gd name="T38" fmla="*/ 310 w 138"/>
                  <a:gd name="T39" fmla="*/ 0 h 74"/>
                  <a:gd name="T40" fmla="*/ 340 w 138"/>
                  <a:gd name="T41" fmla="*/ 3 h 74"/>
                  <a:gd name="T42" fmla="*/ 378 w 138"/>
                  <a:gd name="T43" fmla="*/ 5 h 74"/>
                  <a:gd name="T44" fmla="*/ 337 w 138"/>
                  <a:gd name="T45" fmla="*/ 5 h 74"/>
                  <a:gd name="T46" fmla="*/ 293 w 138"/>
                  <a:gd name="T47" fmla="*/ 3 h 74"/>
                  <a:gd name="T48" fmla="*/ 263 w 138"/>
                  <a:gd name="T49" fmla="*/ 3 h 74"/>
                  <a:gd name="T50" fmla="*/ 252 w 138"/>
                  <a:gd name="T51" fmla="*/ 5 h 74"/>
                  <a:gd name="T52" fmla="*/ 249 w 138"/>
                  <a:gd name="T53" fmla="*/ 8 h 74"/>
                  <a:gd name="T54" fmla="*/ 238 w 138"/>
                  <a:gd name="T55" fmla="*/ 16 h 74"/>
                  <a:gd name="T56" fmla="*/ 225 w 138"/>
                  <a:gd name="T57" fmla="*/ 22 h 74"/>
                  <a:gd name="T58" fmla="*/ 205 w 138"/>
                  <a:gd name="T59" fmla="*/ 30 h 74"/>
                  <a:gd name="T60" fmla="*/ 181 w 138"/>
                  <a:gd name="T61" fmla="*/ 33 h 74"/>
                  <a:gd name="T62" fmla="*/ 153 w 138"/>
                  <a:gd name="T63" fmla="*/ 38 h 74"/>
                  <a:gd name="T64" fmla="*/ 129 w 138"/>
                  <a:gd name="T65" fmla="*/ 52 h 74"/>
                  <a:gd name="T66" fmla="*/ 121 w 138"/>
                  <a:gd name="T67" fmla="*/ 63 h 74"/>
                  <a:gd name="T68" fmla="*/ 110 w 138"/>
                  <a:gd name="T69" fmla="*/ 74 h 74"/>
                  <a:gd name="T70" fmla="*/ 68 w 138"/>
                  <a:gd name="T71" fmla="*/ 115 h 74"/>
                  <a:gd name="T72" fmla="*/ 33 w 138"/>
                  <a:gd name="T73" fmla="*/ 151 h 74"/>
                  <a:gd name="T74" fmla="*/ 11 w 138"/>
                  <a:gd name="T75" fmla="*/ 178 h 74"/>
                  <a:gd name="T76" fmla="*/ 3 w 138"/>
                  <a:gd name="T77" fmla="*/ 192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38" h="74">
                    <a:moveTo>
                      <a:pt x="1" y="70"/>
                    </a:moveTo>
                    <a:lnTo>
                      <a:pt x="1" y="72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4" y="65"/>
                    </a:lnTo>
                    <a:lnTo>
                      <a:pt x="12" y="55"/>
                    </a:lnTo>
                    <a:lnTo>
                      <a:pt x="25" y="41"/>
                    </a:lnTo>
                    <a:lnTo>
                      <a:pt x="40" y="26"/>
                    </a:lnTo>
                    <a:lnTo>
                      <a:pt x="44" y="22"/>
                    </a:lnTo>
                    <a:lnTo>
                      <a:pt x="49" y="18"/>
                    </a:lnTo>
                    <a:lnTo>
                      <a:pt x="57" y="13"/>
                    </a:lnTo>
                    <a:lnTo>
                      <a:pt x="67" y="11"/>
                    </a:lnTo>
                    <a:lnTo>
                      <a:pt x="76" y="10"/>
                    </a:lnTo>
                    <a:lnTo>
                      <a:pt x="82" y="7"/>
                    </a:lnTo>
                    <a:lnTo>
                      <a:pt x="88" y="5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1"/>
                    </a:lnTo>
                    <a:lnTo>
                      <a:pt x="103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8" y="2"/>
                    </a:lnTo>
                    <a:lnTo>
                      <a:pt x="123" y="2"/>
                    </a:lnTo>
                    <a:lnTo>
                      <a:pt x="107" y="1"/>
                    </a:lnTo>
                    <a:lnTo>
                      <a:pt x="96" y="1"/>
                    </a:lnTo>
                    <a:lnTo>
                      <a:pt x="92" y="2"/>
                    </a:lnTo>
                    <a:lnTo>
                      <a:pt x="91" y="3"/>
                    </a:lnTo>
                    <a:lnTo>
                      <a:pt x="87" y="6"/>
                    </a:lnTo>
                    <a:lnTo>
                      <a:pt x="82" y="8"/>
                    </a:lnTo>
                    <a:lnTo>
                      <a:pt x="75" y="11"/>
                    </a:lnTo>
                    <a:lnTo>
                      <a:pt x="66" y="12"/>
                    </a:lnTo>
                    <a:lnTo>
                      <a:pt x="56" y="14"/>
                    </a:lnTo>
                    <a:lnTo>
                      <a:pt x="47" y="19"/>
                    </a:lnTo>
                    <a:lnTo>
                      <a:pt x="44" y="23"/>
                    </a:lnTo>
                    <a:lnTo>
                      <a:pt x="40" y="27"/>
                    </a:lnTo>
                    <a:lnTo>
                      <a:pt x="25" y="42"/>
                    </a:lnTo>
                    <a:lnTo>
                      <a:pt x="12" y="55"/>
                    </a:lnTo>
                    <a:lnTo>
                      <a:pt x="4" y="65"/>
                    </a:lnTo>
                    <a:lnTo>
                      <a:pt x="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0" name="Freeform 375"/>
              <p:cNvSpPr>
                <a:spLocks/>
              </p:cNvSpPr>
              <p:nvPr/>
            </p:nvSpPr>
            <p:spPr bwMode="auto">
              <a:xfrm>
                <a:off x="2577" y="397"/>
                <a:ext cx="329" cy="145"/>
              </a:xfrm>
              <a:custGeom>
                <a:avLst/>
                <a:gdLst>
                  <a:gd name="T0" fmla="*/ 8 w 120"/>
                  <a:gd name="T1" fmla="*/ 137 h 53"/>
                  <a:gd name="T2" fmla="*/ 5 w 120"/>
                  <a:gd name="T3" fmla="*/ 140 h 53"/>
                  <a:gd name="T4" fmla="*/ 0 w 120"/>
                  <a:gd name="T5" fmla="*/ 145 h 53"/>
                  <a:gd name="T6" fmla="*/ 5 w 120"/>
                  <a:gd name="T7" fmla="*/ 137 h 53"/>
                  <a:gd name="T8" fmla="*/ 8 w 120"/>
                  <a:gd name="T9" fmla="*/ 137 h 53"/>
                  <a:gd name="T10" fmla="*/ 16 w 120"/>
                  <a:gd name="T11" fmla="*/ 131 h 53"/>
                  <a:gd name="T12" fmla="*/ 36 w 120"/>
                  <a:gd name="T13" fmla="*/ 107 h 53"/>
                  <a:gd name="T14" fmla="*/ 69 w 120"/>
                  <a:gd name="T15" fmla="*/ 77 h 53"/>
                  <a:gd name="T16" fmla="*/ 85 w 120"/>
                  <a:gd name="T17" fmla="*/ 63 h 53"/>
                  <a:gd name="T18" fmla="*/ 104 w 120"/>
                  <a:gd name="T19" fmla="*/ 49 h 53"/>
                  <a:gd name="T20" fmla="*/ 154 w 120"/>
                  <a:gd name="T21" fmla="*/ 33 h 53"/>
                  <a:gd name="T22" fmla="*/ 189 w 120"/>
                  <a:gd name="T23" fmla="*/ 19 h 53"/>
                  <a:gd name="T24" fmla="*/ 222 w 120"/>
                  <a:gd name="T25" fmla="*/ 11 h 53"/>
                  <a:gd name="T26" fmla="*/ 230 w 120"/>
                  <a:gd name="T27" fmla="*/ 5 h 53"/>
                  <a:gd name="T28" fmla="*/ 255 w 120"/>
                  <a:gd name="T29" fmla="*/ 0 h 53"/>
                  <a:gd name="T30" fmla="*/ 280 w 120"/>
                  <a:gd name="T31" fmla="*/ 0 h 53"/>
                  <a:gd name="T32" fmla="*/ 302 w 120"/>
                  <a:gd name="T33" fmla="*/ 5 h 53"/>
                  <a:gd name="T34" fmla="*/ 329 w 120"/>
                  <a:gd name="T35" fmla="*/ 14 h 53"/>
                  <a:gd name="T36" fmla="*/ 302 w 120"/>
                  <a:gd name="T37" fmla="*/ 5 h 53"/>
                  <a:gd name="T38" fmla="*/ 299 w 120"/>
                  <a:gd name="T39" fmla="*/ 5 h 53"/>
                  <a:gd name="T40" fmla="*/ 293 w 120"/>
                  <a:gd name="T41" fmla="*/ 5 h 53"/>
                  <a:gd name="T42" fmla="*/ 266 w 120"/>
                  <a:gd name="T43" fmla="*/ 5 h 53"/>
                  <a:gd name="T44" fmla="*/ 239 w 120"/>
                  <a:gd name="T45" fmla="*/ 5 h 53"/>
                  <a:gd name="T46" fmla="*/ 230 w 120"/>
                  <a:gd name="T47" fmla="*/ 8 h 53"/>
                  <a:gd name="T48" fmla="*/ 228 w 120"/>
                  <a:gd name="T49" fmla="*/ 8 h 53"/>
                  <a:gd name="T50" fmla="*/ 217 w 120"/>
                  <a:gd name="T51" fmla="*/ 11 h 53"/>
                  <a:gd name="T52" fmla="*/ 189 w 120"/>
                  <a:gd name="T53" fmla="*/ 22 h 53"/>
                  <a:gd name="T54" fmla="*/ 148 w 120"/>
                  <a:gd name="T55" fmla="*/ 33 h 53"/>
                  <a:gd name="T56" fmla="*/ 104 w 120"/>
                  <a:gd name="T57" fmla="*/ 49 h 53"/>
                  <a:gd name="T58" fmla="*/ 85 w 120"/>
                  <a:gd name="T59" fmla="*/ 63 h 53"/>
                  <a:gd name="T60" fmla="*/ 69 w 120"/>
                  <a:gd name="T61" fmla="*/ 79 h 53"/>
                  <a:gd name="T62" fmla="*/ 36 w 120"/>
                  <a:gd name="T63" fmla="*/ 107 h 53"/>
                  <a:gd name="T64" fmla="*/ 16 w 120"/>
                  <a:gd name="T65" fmla="*/ 131 h 53"/>
                  <a:gd name="T66" fmla="*/ 8 w 120"/>
                  <a:gd name="T67" fmla="*/ 13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53">
                    <a:moveTo>
                      <a:pt x="3" y="50"/>
                    </a:moveTo>
                    <a:lnTo>
                      <a:pt x="2" y="51"/>
                    </a:lnTo>
                    <a:lnTo>
                      <a:pt x="0" y="53"/>
                    </a:lnTo>
                    <a:lnTo>
                      <a:pt x="2" y="50"/>
                    </a:lnTo>
                    <a:lnTo>
                      <a:pt x="3" y="50"/>
                    </a:lnTo>
                    <a:lnTo>
                      <a:pt x="6" y="48"/>
                    </a:lnTo>
                    <a:lnTo>
                      <a:pt x="13" y="39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8"/>
                    </a:lnTo>
                    <a:lnTo>
                      <a:pt x="56" y="12"/>
                    </a:lnTo>
                    <a:lnTo>
                      <a:pt x="69" y="7"/>
                    </a:lnTo>
                    <a:lnTo>
                      <a:pt x="81" y="4"/>
                    </a:lnTo>
                    <a:lnTo>
                      <a:pt x="84" y="2"/>
                    </a:lnTo>
                    <a:lnTo>
                      <a:pt x="93" y="0"/>
                    </a:lnTo>
                    <a:lnTo>
                      <a:pt x="102" y="0"/>
                    </a:lnTo>
                    <a:lnTo>
                      <a:pt x="110" y="2"/>
                    </a:lnTo>
                    <a:lnTo>
                      <a:pt x="120" y="5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97" y="2"/>
                    </a:lnTo>
                    <a:lnTo>
                      <a:pt x="87" y="2"/>
                    </a:lnTo>
                    <a:lnTo>
                      <a:pt x="84" y="3"/>
                    </a:lnTo>
                    <a:lnTo>
                      <a:pt x="83" y="3"/>
                    </a:lnTo>
                    <a:lnTo>
                      <a:pt x="79" y="4"/>
                    </a:lnTo>
                    <a:lnTo>
                      <a:pt x="69" y="8"/>
                    </a:lnTo>
                    <a:lnTo>
                      <a:pt x="54" y="12"/>
                    </a:lnTo>
                    <a:lnTo>
                      <a:pt x="38" y="18"/>
                    </a:lnTo>
                    <a:lnTo>
                      <a:pt x="31" y="23"/>
                    </a:lnTo>
                    <a:lnTo>
                      <a:pt x="25" y="29"/>
                    </a:lnTo>
                    <a:lnTo>
                      <a:pt x="13" y="39"/>
                    </a:lnTo>
                    <a:lnTo>
                      <a:pt x="6" y="48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1" name="Freeform 376"/>
              <p:cNvSpPr>
                <a:spLocks/>
              </p:cNvSpPr>
              <p:nvPr/>
            </p:nvSpPr>
            <p:spPr bwMode="auto">
              <a:xfrm>
                <a:off x="2541" y="600"/>
                <a:ext cx="28" cy="44"/>
              </a:xfrm>
              <a:custGeom>
                <a:avLst/>
                <a:gdLst>
                  <a:gd name="T0" fmla="*/ 0 w 10"/>
                  <a:gd name="T1" fmla="*/ 44 h 16"/>
                  <a:gd name="T2" fmla="*/ 0 w 10"/>
                  <a:gd name="T3" fmla="*/ 41 h 16"/>
                  <a:gd name="T4" fmla="*/ 11 w 10"/>
                  <a:gd name="T5" fmla="*/ 28 h 16"/>
                  <a:gd name="T6" fmla="*/ 22 w 10"/>
                  <a:gd name="T7" fmla="*/ 8 h 16"/>
                  <a:gd name="T8" fmla="*/ 25 w 10"/>
                  <a:gd name="T9" fmla="*/ 3 h 16"/>
                  <a:gd name="T10" fmla="*/ 28 w 10"/>
                  <a:gd name="T11" fmla="*/ 0 h 16"/>
                  <a:gd name="T12" fmla="*/ 28 w 10"/>
                  <a:gd name="T13" fmla="*/ 3 h 16"/>
                  <a:gd name="T14" fmla="*/ 22 w 10"/>
                  <a:gd name="T15" fmla="*/ 8 h 16"/>
                  <a:gd name="T16" fmla="*/ 11 w 10"/>
                  <a:gd name="T17" fmla="*/ 28 h 16"/>
                  <a:gd name="T18" fmla="*/ 0 w 10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0" y="15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4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2" name="Freeform 377"/>
              <p:cNvSpPr>
                <a:spLocks/>
              </p:cNvSpPr>
              <p:nvPr/>
            </p:nvSpPr>
            <p:spPr bwMode="auto">
              <a:xfrm>
                <a:off x="2555" y="443"/>
                <a:ext cx="382" cy="212"/>
              </a:xfrm>
              <a:custGeom>
                <a:avLst/>
                <a:gdLst>
                  <a:gd name="T0" fmla="*/ 8 w 139"/>
                  <a:gd name="T1" fmla="*/ 201 h 77"/>
                  <a:gd name="T2" fmla="*/ 5 w 139"/>
                  <a:gd name="T3" fmla="*/ 204 h 77"/>
                  <a:gd name="T4" fmla="*/ 0 w 139"/>
                  <a:gd name="T5" fmla="*/ 212 h 77"/>
                  <a:gd name="T6" fmla="*/ 5 w 139"/>
                  <a:gd name="T7" fmla="*/ 204 h 77"/>
                  <a:gd name="T8" fmla="*/ 5 w 139"/>
                  <a:gd name="T9" fmla="*/ 201 h 77"/>
                  <a:gd name="T10" fmla="*/ 11 w 139"/>
                  <a:gd name="T11" fmla="*/ 187 h 77"/>
                  <a:gd name="T12" fmla="*/ 27 w 139"/>
                  <a:gd name="T13" fmla="*/ 149 h 77"/>
                  <a:gd name="T14" fmla="*/ 41 w 139"/>
                  <a:gd name="T15" fmla="*/ 129 h 77"/>
                  <a:gd name="T16" fmla="*/ 58 w 139"/>
                  <a:gd name="T17" fmla="*/ 105 h 77"/>
                  <a:gd name="T18" fmla="*/ 80 w 139"/>
                  <a:gd name="T19" fmla="*/ 85 h 77"/>
                  <a:gd name="T20" fmla="*/ 104 w 139"/>
                  <a:gd name="T21" fmla="*/ 63 h 77"/>
                  <a:gd name="T22" fmla="*/ 126 w 139"/>
                  <a:gd name="T23" fmla="*/ 44 h 77"/>
                  <a:gd name="T24" fmla="*/ 154 w 139"/>
                  <a:gd name="T25" fmla="*/ 25 h 77"/>
                  <a:gd name="T26" fmla="*/ 179 w 139"/>
                  <a:gd name="T27" fmla="*/ 17 h 77"/>
                  <a:gd name="T28" fmla="*/ 203 w 139"/>
                  <a:gd name="T29" fmla="*/ 8 h 77"/>
                  <a:gd name="T30" fmla="*/ 239 w 139"/>
                  <a:gd name="T31" fmla="*/ 3 h 77"/>
                  <a:gd name="T32" fmla="*/ 253 w 139"/>
                  <a:gd name="T33" fmla="*/ 0 h 77"/>
                  <a:gd name="T34" fmla="*/ 289 w 139"/>
                  <a:gd name="T35" fmla="*/ 0 h 77"/>
                  <a:gd name="T36" fmla="*/ 316 w 139"/>
                  <a:gd name="T37" fmla="*/ 0 h 77"/>
                  <a:gd name="T38" fmla="*/ 346 w 139"/>
                  <a:gd name="T39" fmla="*/ 3 h 77"/>
                  <a:gd name="T40" fmla="*/ 382 w 139"/>
                  <a:gd name="T41" fmla="*/ 8 h 77"/>
                  <a:gd name="T42" fmla="*/ 346 w 139"/>
                  <a:gd name="T43" fmla="*/ 3 h 77"/>
                  <a:gd name="T44" fmla="*/ 333 w 139"/>
                  <a:gd name="T45" fmla="*/ 3 h 77"/>
                  <a:gd name="T46" fmla="*/ 297 w 139"/>
                  <a:gd name="T47" fmla="*/ 0 h 77"/>
                  <a:gd name="T48" fmla="*/ 264 w 139"/>
                  <a:gd name="T49" fmla="*/ 0 h 77"/>
                  <a:gd name="T50" fmla="*/ 250 w 139"/>
                  <a:gd name="T51" fmla="*/ 3 h 77"/>
                  <a:gd name="T52" fmla="*/ 236 w 139"/>
                  <a:gd name="T53" fmla="*/ 3 h 77"/>
                  <a:gd name="T54" fmla="*/ 198 w 139"/>
                  <a:gd name="T55" fmla="*/ 11 h 77"/>
                  <a:gd name="T56" fmla="*/ 176 w 139"/>
                  <a:gd name="T57" fmla="*/ 19 h 77"/>
                  <a:gd name="T58" fmla="*/ 151 w 139"/>
                  <a:gd name="T59" fmla="*/ 30 h 77"/>
                  <a:gd name="T60" fmla="*/ 126 w 139"/>
                  <a:gd name="T61" fmla="*/ 47 h 77"/>
                  <a:gd name="T62" fmla="*/ 104 w 139"/>
                  <a:gd name="T63" fmla="*/ 66 h 77"/>
                  <a:gd name="T64" fmla="*/ 80 w 139"/>
                  <a:gd name="T65" fmla="*/ 88 h 77"/>
                  <a:gd name="T66" fmla="*/ 58 w 139"/>
                  <a:gd name="T67" fmla="*/ 107 h 77"/>
                  <a:gd name="T68" fmla="*/ 44 w 139"/>
                  <a:gd name="T69" fmla="*/ 132 h 77"/>
                  <a:gd name="T70" fmla="*/ 30 w 139"/>
                  <a:gd name="T71" fmla="*/ 151 h 77"/>
                  <a:gd name="T72" fmla="*/ 14 w 139"/>
                  <a:gd name="T73" fmla="*/ 187 h 77"/>
                  <a:gd name="T74" fmla="*/ 8 w 139"/>
                  <a:gd name="T75" fmla="*/ 201 h 7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9" h="77">
                    <a:moveTo>
                      <a:pt x="3" y="73"/>
                    </a:moveTo>
                    <a:lnTo>
                      <a:pt x="2" y="74"/>
                    </a:lnTo>
                    <a:lnTo>
                      <a:pt x="0" y="77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4" y="68"/>
                    </a:lnTo>
                    <a:lnTo>
                      <a:pt x="10" y="54"/>
                    </a:lnTo>
                    <a:lnTo>
                      <a:pt x="15" y="47"/>
                    </a:lnTo>
                    <a:lnTo>
                      <a:pt x="21" y="38"/>
                    </a:lnTo>
                    <a:lnTo>
                      <a:pt x="29" y="31"/>
                    </a:lnTo>
                    <a:lnTo>
                      <a:pt x="38" y="23"/>
                    </a:lnTo>
                    <a:lnTo>
                      <a:pt x="46" y="16"/>
                    </a:lnTo>
                    <a:lnTo>
                      <a:pt x="56" y="9"/>
                    </a:lnTo>
                    <a:lnTo>
                      <a:pt x="65" y="6"/>
                    </a:lnTo>
                    <a:lnTo>
                      <a:pt x="74" y="3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9" y="3"/>
                    </a:lnTo>
                    <a:lnTo>
                      <a:pt x="126" y="1"/>
                    </a:lnTo>
                    <a:lnTo>
                      <a:pt x="121" y="1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91" y="1"/>
                    </a:lnTo>
                    <a:lnTo>
                      <a:pt x="86" y="1"/>
                    </a:lnTo>
                    <a:lnTo>
                      <a:pt x="72" y="4"/>
                    </a:lnTo>
                    <a:lnTo>
                      <a:pt x="64" y="7"/>
                    </a:lnTo>
                    <a:lnTo>
                      <a:pt x="55" y="11"/>
                    </a:lnTo>
                    <a:lnTo>
                      <a:pt x="46" y="17"/>
                    </a:lnTo>
                    <a:lnTo>
                      <a:pt x="38" y="24"/>
                    </a:lnTo>
                    <a:lnTo>
                      <a:pt x="29" y="32"/>
                    </a:lnTo>
                    <a:lnTo>
                      <a:pt x="21" y="39"/>
                    </a:lnTo>
                    <a:lnTo>
                      <a:pt x="16" y="48"/>
                    </a:lnTo>
                    <a:lnTo>
                      <a:pt x="11" y="55"/>
                    </a:lnTo>
                    <a:lnTo>
                      <a:pt x="5" y="68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3" name="Freeform 378"/>
              <p:cNvSpPr>
                <a:spLocks/>
              </p:cNvSpPr>
              <p:nvPr/>
            </p:nvSpPr>
            <p:spPr bwMode="auto">
              <a:xfrm>
                <a:off x="2561" y="460"/>
                <a:ext cx="387" cy="217"/>
              </a:xfrm>
              <a:custGeom>
                <a:avLst/>
                <a:gdLst>
                  <a:gd name="T0" fmla="*/ 3 w 141"/>
                  <a:gd name="T1" fmla="*/ 203 h 79"/>
                  <a:gd name="T2" fmla="*/ 3 w 141"/>
                  <a:gd name="T3" fmla="*/ 209 h 79"/>
                  <a:gd name="T4" fmla="*/ 0 w 141"/>
                  <a:gd name="T5" fmla="*/ 217 h 79"/>
                  <a:gd name="T6" fmla="*/ 0 w 141"/>
                  <a:gd name="T7" fmla="*/ 209 h 79"/>
                  <a:gd name="T8" fmla="*/ 0 w 141"/>
                  <a:gd name="T9" fmla="*/ 203 h 79"/>
                  <a:gd name="T10" fmla="*/ 5 w 141"/>
                  <a:gd name="T11" fmla="*/ 203 h 79"/>
                  <a:gd name="T12" fmla="*/ 11 w 141"/>
                  <a:gd name="T13" fmla="*/ 195 h 79"/>
                  <a:gd name="T14" fmla="*/ 33 w 141"/>
                  <a:gd name="T15" fmla="*/ 159 h 79"/>
                  <a:gd name="T16" fmla="*/ 63 w 141"/>
                  <a:gd name="T17" fmla="*/ 115 h 79"/>
                  <a:gd name="T18" fmla="*/ 102 w 141"/>
                  <a:gd name="T19" fmla="*/ 63 h 79"/>
                  <a:gd name="T20" fmla="*/ 126 w 141"/>
                  <a:gd name="T21" fmla="*/ 44 h 79"/>
                  <a:gd name="T22" fmla="*/ 151 w 141"/>
                  <a:gd name="T23" fmla="*/ 27 h 79"/>
                  <a:gd name="T24" fmla="*/ 176 w 141"/>
                  <a:gd name="T25" fmla="*/ 16 h 79"/>
                  <a:gd name="T26" fmla="*/ 203 w 141"/>
                  <a:gd name="T27" fmla="*/ 5 h 79"/>
                  <a:gd name="T28" fmla="*/ 242 w 141"/>
                  <a:gd name="T29" fmla="*/ 0 h 79"/>
                  <a:gd name="T30" fmla="*/ 255 w 141"/>
                  <a:gd name="T31" fmla="*/ 0 h 79"/>
                  <a:gd name="T32" fmla="*/ 288 w 141"/>
                  <a:gd name="T33" fmla="*/ 0 h 79"/>
                  <a:gd name="T34" fmla="*/ 318 w 141"/>
                  <a:gd name="T35" fmla="*/ 0 h 79"/>
                  <a:gd name="T36" fmla="*/ 351 w 141"/>
                  <a:gd name="T37" fmla="*/ 3 h 79"/>
                  <a:gd name="T38" fmla="*/ 387 w 141"/>
                  <a:gd name="T39" fmla="*/ 14 h 79"/>
                  <a:gd name="T40" fmla="*/ 346 w 141"/>
                  <a:gd name="T41" fmla="*/ 5 h 79"/>
                  <a:gd name="T42" fmla="*/ 332 w 141"/>
                  <a:gd name="T43" fmla="*/ 3 h 79"/>
                  <a:gd name="T44" fmla="*/ 299 w 141"/>
                  <a:gd name="T45" fmla="*/ 3 h 79"/>
                  <a:gd name="T46" fmla="*/ 253 w 141"/>
                  <a:gd name="T47" fmla="*/ 0 h 79"/>
                  <a:gd name="T48" fmla="*/ 233 w 141"/>
                  <a:gd name="T49" fmla="*/ 0 h 79"/>
                  <a:gd name="T50" fmla="*/ 200 w 141"/>
                  <a:gd name="T51" fmla="*/ 8 h 79"/>
                  <a:gd name="T52" fmla="*/ 176 w 141"/>
                  <a:gd name="T53" fmla="*/ 16 h 79"/>
                  <a:gd name="T54" fmla="*/ 148 w 141"/>
                  <a:gd name="T55" fmla="*/ 30 h 79"/>
                  <a:gd name="T56" fmla="*/ 126 w 141"/>
                  <a:gd name="T57" fmla="*/ 47 h 79"/>
                  <a:gd name="T58" fmla="*/ 102 w 141"/>
                  <a:gd name="T59" fmla="*/ 69 h 79"/>
                  <a:gd name="T60" fmla="*/ 63 w 141"/>
                  <a:gd name="T61" fmla="*/ 118 h 79"/>
                  <a:gd name="T62" fmla="*/ 33 w 141"/>
                  <a:gd name="T63" fmla="*/ 162 h 79"/>
                  <a:gd name="T64" fmla="*/ 11 w 141"/>
                  <a:gd name="T65" fmla="*/ 195 h 79"/>
                  <a:gd name="T66" fmla="*/ 5 w 141"/>
                  <a:gd name="T67" fmla="*/ 203 h 79"/>
                  <a:gd name="T68" fmla="*/ 3 w 141"/>
                  <a:gd name="T69" fmla="*/ 203 h 7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1" h="79">
                    <a:moveTo>
                      <a:pt x="1" y="74"/>
                    </a:moveTo>
                    <a:lnTo>
                      <a:pt x="1" y="76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12" y="58"/>
                    </a:lnTo>
                    <a:lnTo>
                      <a:pt x="23" y="42"/>
                    </a:lnTo>
                    <a:lnTo>
                      <a:pt x="37" y="23"/>
                    </a:lnTo>
                    <a:lnTo>
                      <a:pt x="46" y="16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4" y="2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8" y="1"/>
                    </a:lnTo>
                    <a:lnTo>
                      <a:pt x="141" y="5"/>
                    </a:lnTo>
                    <a:lnTo>
                      <a:pt x="126" y="2"/>
                    </a:lnTo>
                    <a:lnTo>
                      <a:pt x="121" y="1"/>
                    </a:lnTo>
                    <a:lnTo>
                      <a:pt x="109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64" y="6"/>
                    </a:lnTo>
                    <a:lnTo>
                      <a:pt x="54" y="11"/>
                    </a:lnTo>
                    <a:lnTo>
                      <a:pt x="46" y="17"/>
                    </a:lnTo>
                    <a:lnTo>
                      <a:pt x="37" y="25"/>
                    </a:lnTo>
                    <a:lnTo>
                      <a:pt x="23" y="43"/>
                    </a:lnTo>
                    <a:lnTo>
                      <a:pt x="12" y="59"/>
                    </a:lnTo>
                    <a:lnTo>
                      <a:pt x="4" y="71"/>
                    </a:lnTo>
                    <a:lnTo>
                      <a:pt x="2" y="74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4" name="Freeform 379"/>
              <p:cNvSpPr>
                <a:spLocks/>
              </p:cNvSpPr>
              <p:nvPr/>
            </p:nvSpPr>
            <p:spPr bwMode="auto">
              <a:xfrm>
                <a:off x="2569" y="473"/>
                <a:ext cx="348" cy="228"/>
              </a:xfrm>
              <a:custGeom>
                <a:avLst/>
                <a:gdLst>
                  <a:gd name="T0" fmla="*/ 8 w 127"/>
                  <a:gd name="T1" fmla="*/ 217 h 83"/>
                  <a:gd name="T2" fmla="*/ 3 w 127"/>
                  <a:gd name="T3" fmla="*/ 217 h 83"/>
                  <a:gd name="T4" fmla="*/ 0 w 127"/>
                  <a:gd name="T5" fmla="*/ 228 h 83"/>
                  <a:gd name="T6" fmla="*/ 3 w 127"/>
                  <a:gd name="T7" fmla="*/ 217 h 83"/>
                  <a:gd name="T8" fmla="*/ 3 w 127"/>
                  <a:gd name="T9" fmla="*/ 214 h 83"/>
                  <a:gd name="T10" fmla="*/ 11 w 127"/>
                  <a:gd name="T11" fmla="*/ 201 h 83"/>
                  <a:gd name="T12" fmla="*/ 27 w 127"/>
                  <a:gd name="T13" fmla="*/ 170 h 83"/>
                  <a:gd name="T14" fmla="*/ 55 w 127"/>
                  <a:gd name="T15" fmla="*/ 126 h 83"/>
                  <a:gd name="T16" fmla="*/ 71 w 127"/>
                  <a:gd name="T17" fmla="*/ 102 h 83"/>
                  <a:gd name="T18" fmla="*/ 90 w 127"/>
                  <a:gd name="T19" fmla="*/ 82 h 83"/>
                  <a:gd name="T20" fmla="*/ 112 w 127"/>
                  <a:gd name="T21" fmla="*/ 60 h 83"/>
                  <a:gd name="T22" fmla="*/ 134 w 127"/>
                  <a:gd name="T23" fmla="*/ 44 h 83"/>
                  <a:gd name="T24" fmla="*/ 156 w 127"/>
                  <a:gd name="T25" fmla="*/ 30 h 83"/>
                  <a:gd name="T26" fmla="*/ 178 w 127"/>
                  <a:gd name="T27" fmla="*/ 19 h 83"/>
                  <a:gd name="T28" fmla="*/ 211 w 127"/>
                  <a:gd name="T29" fmla="*/ 8 h 83"/>
                  <a:gd name="T30" fmla="*/ 225 w 127"/>
                  <a:gd name="T31" fmla="*/ 5 h 83"/>
                  <a:gd name="T32" fmla="*/ 255 w 127"/>
                  <a:gd name="T33" fmla="*/ 3 h 83"/>
                  <a:gd name="T34" fmla="*/ 282 w 127"/>
                  <a:gd name="T35" fmla="*/ 0 h 83"/>
                  <a:gd name="T36" fmla="*/ 315 w 127"/>
                  <a:gd name="T37" fmla="*/ 0 h 83"/>
                  <a:gd name="T38" fmla="*/ 348 w 127"/>
                  <a:gd name="T39" fmla="*/ 0 h 83"/>
                  <a:gd name="T40" fmla="*/ 310 w 127"/>
                  <a:gd name="T41" fmla="*/ 0 h 83"/>
                  <a:gd name="T42" fmla="*/ 301 w 127"/>
                  <a:gd name="T43" fmla="*/ 0 h 83"/>
                  <a:gd name="T44" fmla="*/ 269 w 127"/>
                  <a:gd name="T45" fmla="*/ 3 h 83"/>
                  <a:gd name="T46" fmla="*/ 222 w 127"/>
                  <a:gd name="T47" fmla="*/ 8 h 83"/>
                  <a:gd name="T48" fmla="*/ 208 w 127"/>
                  <a:gd name="T49" fmla="*/ 14 h 83"/>
                  <a:gd name="T50" fmla="*/ 175 w 127"/>
                  <a:gd name="T51" fmla="*/ 22 h 83"/>
                  <a:gd name="T52" fmla="*/ 153 w 127"/>
                  <a:gd name="T53" fmla="*/ 33 h 83"/>
                  <a:gd name="T54" fmla="*/ 134 w 127"/>
                  <a:gd name="T55" fmla="*/ 47 h 83"/>
                  <a:gd name="T56" fmla="*/ 110 w 127"/>
                  <a:gd name="T57" fmla="*/ 63 h 83"/>
                  <a:gd name="T58" fmla="*/ 90 w 127"/>
                  <a:gd name="T59" fmla="*/ 85 h 83"/>
                  <a:gd name="T60" fmla="*/ 71 w 127"/>
                  <a:gd name="T61" fmla="*/ 104 h 83"/>
                  <a:gd name="T62" fmla="*/ 55 w 127"/>
                  <a:gd name="T63" fmla="*/ 129 h 83"/>
                  <a:gd name="T64" fmla="*/ 27 w 127"/>
                  <a:gd name="T65" fmla="*/ 170 h 83"/>
                  <a:gd name="T66" fmla="*/ 11 w 127"/>
                  <a:gd name="T67" fmla="*/ 203 h 83"/>
                  <a:gd name="T68" fmla="*/ 8 w 127"/>
                  <a:gd name="T69" fmla="*/ 217 h 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7" h="83">
                    <a:moveTo>
                      <a:pt x="3" y="79"/>
                    </a:moveTo>
                    <a:lnTo>
                      <a:pt x="1" y="79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4" y="73"/>
                    </a:lnTo>
                    <a:lnTo>
                      <a:pt x="10" y="62"/>
                    </a:lnTo>
                    <a:lnTo>
                      <a:pt x="20" y="46"/>
                    </a:lnTo>
                    <a:lnTo>
                      <a:pt x="26" y="37"/>
                    </a:lnTo>
                    <a:lnTo>
                      <a:pt x="33" y="30"/>
                    </a:lnTo>
                    <a:lnTo>
                      <a:pt x="41" y="22"/>
                    </a:lnTo>
                    <a:lnTo>
                      <a:pt x="49" y="16"/>
                    </a:lnTo>
                    <a:lnTo>
                      <a:pt x="57" y="11"/>
                    </a:lnTo>
                    <a:lnTo>
                      <a:pt x="65" y="7"/>
                    </a:lnTo>
                    <a:lnTo>
                      <a:pt x="77" y="3"/>
                    </a:lnTo>
                    <a:lnTo>
                      <a:pt x="82" y="2"/>
                    </a:lnTo>
                    <a:lnTo>
                      <a:pt x="93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7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98" y="1"/>
                    </a:lnTo>
                    <a:lnTo>
                      <a:pt x="81" y="3"/>
                    </a:lnTo>
                    <a:lnTo>
                      <a:pt x="76" y="5"/>
                    </a:lnTo>
                    <a:lnTo>
                      <a:pt x="64" y="8"/>
                    </a:lnTo>
                    <a:lnTo>
                      <a:pt x="56" y="12"/>
                    </a:lnTo>
                    <a:lnTo>
                      <a:pt x="49" y="17"/>
                    </a:lnTo>
                    <a:lnTo>
                      <a:pt x="40" y="23"/>
                    </a:lnTo>
                    <a:lnTo>
                      <a:pt x="33" y="31"/>
                    </a:lnTo>
                    <a:lnTo>
                      <a:pt x="26" y="38"/>
                    </a:lnTo>
                    <a:lnTo>
                      <a:pt x="20" y="47"/>
                    </a:lnTo>
                    <a:lnTo>
                      <a:pt x="10" y="62"/>
                    </a:lnTo>
                    <a:lnTo>
                      <a:pt x="4" y="74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5" name="Freeform 380"/>
              <p:cNvSpPr>
                <a:spLocks/>
              </p:cNvSpPr>
              <p:nvPr/>
            </p:nvSpPr>
            <p:spPr bwMode="auto">
              <a:xfrm>
                <a:off x="2580" y="520"/>
                <a:ext cx="153" cy="200"/>
              </a:xfrm>
              <a:custGeom>
                <a:avLst/>
                <a:gdLst>
                  <a:gd name="T0" fmla="*/ 3 w 56"/>
                  <a:gd name="T1" fmla="*/ 195 h 73"/>
                  <a:gd name="T2" fmla="*/ 3 w 56"/>
                  <a:gd name="T3" fmla="*/ 197 h 73"/>
                  <a:gd name="T4" fmla="*/ 0 w 56"/>
                  <a:gd name="T5" fmla="*/ 200 h 73"/>
                  <a:gd name="T6" fmla="*/ 0 w 56"/>
                  <a:gd name="T7" fmla="*/ 195 h 73"/>
                  <a:gd name="T8" fmla="*/ 46 w 56"/>
                  <a:gd name="T9" fmla="*/ 115 h 73"/>
                  <a:gd name="T10" fmla="*/ 79 w 56"/>
                  <a:gd name="T11" fmla="*/ 60 h 73"/>
                  <a:gd name="T12" fmla="*/ 87 w 56"/>
                  <a:gd name="T13" fmla="*/ 44 h 73"/>
                  <a:gd name="T14" fmla="*/ 96 w 56"/>
                  <a:gd name="T15" fmla="*/ 41 h 73"/>
                  <a:gd name="T16" fmla="*/ 109 w 56"/>
                  <a:gd name="T17" fmla="*/ 27 h 73"/>
                  <a:gd name="T18" fmla="*/ 137 w 56"/>
                  <a:gd name="T19" fmla="*/ 11 h 73"/>
                  <a:gd name="T20" fmla="*/ 153 w 56"/>
                  <a:gd name="T21" fmla="*/ 0 h 73"/>
                  <a:gd name="T22" fmla="*/ 137 w 56"/>
                  <a:gd name="T23" fmla="*/ 11 h 73"/>
                  <a:gd name="T24" fmla="*/ 115 w 56"/>
                  <a:gd name="T25" fmla="*/ 25 h 73"/>
                  <a:gd name="T26" fmla="*/ 96 w 56"/>
                  <a:gd name="T27" fmla="*/ 41 h 73"/>
                  <a:gd name="T28" fmla="*/ 87 w 56"/>
                  <a:gd name="T29" fmla="*/ 47 h 73"/>
                  <a:gd name="T30" fmla="*/ 79 w 56"/>
                  <a:gd name="T31" fmla="*/ 66 h 73"/>
                  <a:gd name="T32" fmla="*/ 46 w 56"/>
                  <a:gd name="T33" fmla="*/ 115 h 73"/>
                  <a:gd name="T34" fmla="*/ 3 w 56"/>
                  <a:gd name="T35" fmla="*/ 195 h 7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73">
                    <a:moveTo>
                      <a:pt x="1" y="71"/>
                    </a:moveTo>
                    <a:lnTo>
                      <a:pt x="1" y="72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7" y="42"/>
                    </a:lnTo>
                    <a:lnTo>
                      <a:pt x="29" y="22"/>
                    </a:lnTo>
                    <a:lnTo>
                      <a:pt x="32" y="16"/>
                    </a:lnTo>
                    <a:lnTo>
                      <a:pt x="35" y="15"/>
                    </a:lnTo>
                    <a:lnTo>
                      <a:pt x="40" y="10"/>
                    </a:lnTo>
                    <a:lnTo>
                      <a:pt x="50" y="4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2" y="9"/>
                    </a:lnTo>
                    <a:lnTo>
                      <a:pt x="35" y="15"/>
                    </a:lnTo>
                    <a:lnTo>
                      <a:pt x="32" y="17"/>
                    </a:lnTo>
                    <a:lnTo>
                      <a:pt x="29" y="24"/>
                    </a:lnTo>
                    <a:lnTo>
                      <a:pt x="17" y="42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6" name="Freeform 381"/>
              <p:cNvSpPr>
                <a:spLocks/>
              </p:cNvSpPr>
              <p:nvPr/>
            </p:nvSpPr>
            <p:spPr bwMode="auto">
              <a:xfrm>
                <a:off x="2594" y="487"/>
                <a:ext cx="375" cy="255"/>
              </a:xfrm>
              <a:custGeom>
                <a:avLst/>
                <a:gdLst>
                  <a:gd name="T0" fmla="*/ 361 w 137"/>
                  <a:gd name="T1" fmla="*/ 8 h 93"/>
                  <a:gd name="T2" fmla="*/ 364 w 137"/>
                  <a:gd name="T3" fmla="*/ 14 h 93"/>
                  <a:gd name="T4" fmla="*/ 375 w 137"/>
                  <a:gd name="T5" fmla="*/ 14 h 93"/>
                  <a:gd name="T6" fmla="*/ 364 w 137"/>
                  <a:gd name="T7" fmla="*/ 14 h 93"/>
                  <a:gd name="T8" fmla="*/ 361 w 137"/>
                  <a:gd name="T9" fmla="*/ 14 h 93"/>
                  <a:gd name="T10" fmla="*/ 342 w 137"/>
                  <a:gd name="T11" fmla="*/ 8 h 93"/>
                  <a:gd name="T12" fmla="*/ 304 w 137"/>
                  <a:gd name="T13" fmla="*/ 3 h 93"/>
                  <a:gd name="T14" fmla="*/ 276 w 137"/>
                  <a:gd name="T15" fmla="*/ 3 h 93"/>
                  <a:gd name="T16" fmla="*/ 249 w 137"/>
                  <a:gd name="T17" fmla="*/ 3 h 93"/>
                  <a:gd name="T18" fmla="*/ 219 w 137"/>
                  <a:gd name="T19" fmla="*/ 5 h 93"/>
                  <a:gd name="T20" fmla="*/ 183 w 137"/>
                  <a:gd name="T21" fmla="*/ 16 h 93"/>
                  <a:gd name="T22" fmla="*/ 156 w 137"/>
                  <a:gd name="T23" fmla="*/ 33 h 93"/>
                  <a:gd name="T24" fmla="*/ 131 w 137"/>
                  <a:gd name="T25" fmla="*/ 49 h 93"/>
                  <a:gd name="T26" fmla="*/ 109 w 137"/>
                  <a:gd name="T27" fmla="*/ 71 h 93"/>
                  <a:gd name="T28" fmla="*/ 93 w 137"/>
                  <a:gd name="T29" fmla="*/ 88 h 93"/>
                  <a:gd name="T30" fmla="*/ 68 w 137"/>
                  <a:gd name="T31" fmla="*/ 118 h 93"/>
                  <a:gd name="T32" fmla="*/ 60 w 137"/>
                  <a:gd name="T33" fmla="*/ 132 h 93"/>
                  <a:gd name="T34" fmla="*/ 44 w 137"/>
                  <a:gd name="T35" fmla="*/ 162 h 93"/>
                  <a:gd name="T36" fmla="*/ 27 w 137"/>
                  <a:gd name="T37" fmla="*/ 189 h 93"/>
                  <a:gd name="T38" fmla="*/ 14 w 137"/>
                  <a:gd name="T39" fmla="*/ 217 h 93"/>
                  <a:gd name="T40" fmla="*/ 0 w 137"/>
                  <a:gd name="T41" fmla="*/ 255 h 93"/>
                  <a:gd name="T42" fmla="*/ 14 w 137"/>
                  <a:gd name="T43" fmla="*/ 217 h 93"/>
                  <a:gd name="T44" fmla="*/ 16 w 137"/>
                  <a:gd name="T45" fmla="*/ 203 h 93"/>
                  <a:gd name="T46" fmla="*/ 33 w 137"/>
                  <a:gd name="T47" fmla="*/ 173 h 93"/>
                  <a:gd name="T48" fmla="*/ 60 w 137"/>
                  <a:gd name="T49" fmla="*/ 129 h 93"/>
                  <a:gd name="T50" fmla="*/ 68 w 137"/>
                  <a:gd name="T51" fmla="*/ 115 h 93"/>
                  <a:gd name="T52" fmla="*/ 93 w 137"/>
                  <a:gd name="T53" fmla="*/ 85 h 93"/>
                  <a:gd name="T54" fmla="*/ 112 w 137"/>
                  <a:gd name="T55" fmla="*/ 69 h 93"/>
                  <a:gd name="T56" fmla="*/ 131 w 137"/>
                  <a:gd name="T57" fmla="*/ 47 h 93"/>
                  <a:gd name="T58" fmla="*/ 159 w 137"/>
                  <a:gd name="T59" fmla="*/ 30 h 93"/>
                  <a:gd name="T60" fmla="*/ 186 w 137"/>
                  <a:gd name="T61" fmla="*/ 14 h 93"/>
                  <a:gd name="T62" fmla="*/ 219 w 137"/>
                  <a:gd name="T63" fmla="*/ 5 h 93"/>
                  <a:gd name="T64" fmla="*/ 249 w 137"/>
                  <a:gd name="T65" fmla="*/ 3 h 93"/>
                  <a:gd name="T66" fmla="*/ 279 w 137"/>
                  <a:gd name="T67" fmla="*/ 0 h 93"/>
                  <a:gd name="T68" fmla="*/ 307 w 137"/>
                  <a:gd name="T69" fmla="*/ 3 h 93"/>
                  <a:gd name="T70" fmla="*/ 342 w 137"/>
                  <a:gd name="T71" fmla="*/ 5 h 93"/>
                  <a:gd name="T72" fmla="*/ 361 w 137"/>
                  <a:gd name="T73" fmla="*/ 8 h 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7" h="93">
                    <a:moveTo>
                      <a:pt x="132" y="3"/>
                    </a:moveTo>
                    <a:lnTo>
                      <a:pt x="133" y="5"/>
                    </a:lnTo>
                    <a:lnTo>
                      <a:pt x="137" y="5"/>
                    </a:lnTo>
                    <a:lnTo>
                      <a:pt x="133" y="5"/>
                    </a:lnTo>
                    <a:lnTo>
                      <a:pt x="132" y="5"/>
                    </a:lnTo>
                    <a:lnTo>
                      <a:pt x="125" y="3"/>
                    </a:lnTo>
                    <a:lnTo>
                      <a:pt x="111" y="1"/>
                    </a:lnTo>
                    <a:lnTo>
                      <a:pt x="101" y="1"/>
                    </a:lnTo>
                    <a:lnTo>
                      <a:pt x="91" y="1"/>
                    </a:lnTo>
                    <a:lnTo>
                      <a:pt x="80" y="2"/>
                    </a:lnTo>
                    <a:lnTo>
                      <a:pt x="67" y="6"/>
                    </a:lnTo>
                    <a:lnTo>
                      <a:pt x="57" y="12"/>
                    </a:lnTo>
                    <a:lnTo>
                      <a:pt x="48" y="18"/>
                    </a:lnTo>
                    <a:lnTo>
                      <a:pt x="40" y="26"/>
                    </a:lnTo>
                    <a:lnTo>
                      <a:pt x="34" y="32"/>
                    </a:lnTo>
                    <a:lnTo>
                      <a:pt x="25" y="43"/>
                    </a:lnTo>
                    <a:lnTo>
                      <a:pt x="22" y="48"/>
                    </a:lnTo>
                    <a:lnTo>
                      <a:pt x="16" y="59"/>
                    </a:lnTo>
                    <a:lnTo>
                      <a:pt x="10" y="69"/>
                    </a:lnTo>
                    <a:lnTo>
                      <a:pt x="5" y="79"/>
                    </a:lnTo>
                    <a:lnTo>
                      <a:pt x="0" y="93"/>
                    </a:lnTo>
                    <a:lnTo>
                      <a:pt x="5" y="79"/>
                    </a:lnTo>
                    <a:lnTo>
                      <a:pt x="6" y="74"/>
                    </a:lnTo>
                    <a:lnTo>
                      <a:pt x="12" y="63"/>
                    </a:lnTo>
                    <a:lnTo>
                      <a:pt x="22" y="47"/>
                    </a:lnTo>
                    <a:lnTo>
                      <a:pt x="25" y="42"/>
                    </a:lnTo>
                    <a:lnTo>
                      <a:pt x="34" y="31"/>
                    </a:lnTo>
                    <a:lnTo>
                      <a:pt x="41" y="25"/>
                    </a:lnTo>
                    <a:lnTo>
                      <a:pt x="48" y="17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80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2" y="1"/>
                    </a:lnTo>
                    <a:lnTo>
                      <a:pt x="125" y="2"/>
                    </a:lnTo>
                    <a:lnTo>
                      <a:pt x="132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7" name="Freeform 382"/>
              <p:cNvSpPr>
                <a:spLocks/>
              </p:cNvSpPr>
              <p:nvPr/>
            </p:nvSpPr>
            <p:spPr bwMode="auto">
              <a:xfrm>
                <a:off x="2607" y="677"/>
                <a:ext cx="28" cy="82"/>
              </a:xfrm>
              <a:custGeom>
                <a:avLst/>
                <a:gdLst>
                  <a:gd name="T0" fmla="*/ 0 w 10"/>
                  <a:gd name="T1" fmla="*/ 82 h 30"/>
                  <a:gd name="T2" fmla="*/ 3 w 10"/>
                  <a:gd name="T3" fmla="*/ 71 h 30"/>
                  <a:gd name="T4" fmla="*/ 11 w 10"/>
                  <a:gd name="T5" fmla="*/ 52 h 30"/>
                  <a:gd name="T6" fmla="*/ 20 w 10"/>
                  <a:gd name="T7" fmla="*/ 25 h 30"/>
                  <a:gd name="T8" fmla="*/ 28 w 10"/>
                  <a:gd name="T9" fmla="*/ 8 h 30"/>
                  <a:gd name="T10" fmla="*/ 28 w 10"/>
                  <a:gd name="T11" fmla="*/ 0 h 30"/>
                  <a:gd name="T12" fmla="*/ 28 w 10"/>
                  <a:gd name="T13" fmla="*/ 8 h 30"/>
                  <a:gd name="T14" fmla="*/ 25 w 10"/>
                  <a:gd name="T15" fmla="*/ 25 h 30"/>
                  <a:gd name="T16" fmla="*/ 14 w 10"/>
                  <a:gd name="T17" fmla="*/ 55 h 30"/>
                  <a:gd name="T18" fmla="*/ 3 w 10"/>
                  <a:gd name="T19" fmla="*/ 71 h 30"/>
                  <a:gd name="T20" fmla="*/ 0 w 10"/>
                  <a:gd name="T21" fmla="*/ 82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lnTo>
                      <a:pt x="1" y="26"/>
                    </a:lnTo>
                    <a:lnTo>
                      <a:pt x="4" y="19"/>
                    </a:lnTo>
                    <a:lnTo>
                      <a:pt x="7" y="9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9"/>
                    </a:lnTo>
                    <a:lnTo>
                      <a:pt x="5" y="20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8" name="Freeform 383"/>
              <p:cNvSpPr>
                <a:spLocks/>
              </p:cNvSpPr>
              <p:nvPr/>
            </p:nvSpPr>
            <p:spPr bwMode="auto">
              <a:xfrm>
                <a:off x="2640" y="520"/>
                <a:ext cx="190" cy="137"/>
              </a:xfrm>
              <a:custGeom>
                <a:avLst/>
                <a:gdLst>
                  <a:gd name="T0" fmla="*/ 6 w 69"/>
                  <a:gd name="T1" fmla="*/ 134 h 50"/>
                  <a:gd name="T2" fmla="*/ 0 w 69"/>
                  <a:gd name="T3" fmla="*/ 137 h 50"/>
                  <a:gd name="T4" fmla="*/ 6 w 69"/>
                  <a:gd name="T5" fmla="*/ 134 h 50"/>
                  <a:gd name="T6" fmla="*/ 6 w 69"/>
                  <a:gd name="T7" fmla="*/ 129 h 50"/>
                  <a:gd name="T8" fmla="*/ 22 w 69"/>
                  <a:gd name="T9" fmla="*/ 110 h 50"/>
                  <a:gd name="T10" fmla="*/ 55 w 69"/>
                  <a:gd name="T11" fmla="*/ 60 h 50"/>
                  <a:gd name="T12" fmla="*/ 66 w 69"/>
                  <a:gd name="T13" fmla="*/ 47 h 50"/>
                  <a:gd name="T14" fmla="*/ 77 w 69"/>
                  <a:gd name="T15" fmla="*/ 38 h 50"/>
                  <a:gd name="T16" fmla="*/ 99 w 69"/>
                  <a:gd name="T17" fmla="*/ 22 h 50"/>
                  <a:gd name="T18" fmla="*/ 124 w 69"/>
                  <a:gd name="T19" fmla="*/ 11 h 50"/>
                  <a:gd name="T20" fmla="*/ 138 w 69"/>
                  <a:gd name="T21" fmla="*/ 8 h 50"/>
                  <a:gd name="T22" fmla="*/ 168 w 69"/>
                  <a:gd name="T23" fmla="*/ 0 h 50"/>
                  <a:gd name="T24" fmla="*/ 190 w 69"/>
                  <a:gd name="T25" fmla="*/ 0 h 50"/>
                  <a:gd name="T26" fmla="*/ 168 w 69"/>
                  <a:gd name="T27" fmla="*/ 3 h 50"/>
                  <a:gd name="T28" fmla="*/ 146 w 69"/>
                  <a:gd name="T29" fmla="*/ 8 h 50"/>
                  <a:gd name="T30" fmla="*/ 127 w 69"/>
                  <a:gd name="T31" fmla="*/ 11 h 50"/>
                  <a:gd name="T32" fmla="*/ 121 w 69"/>
                  <a:gd name="T33" fmla="*/ 14 h 50"/>
                  <a:gd name="T34" fmla="*/ 99 w 69"/>
                  <a:gd name="T35" fmla="*/ 25 h 50"/>
                  <a:gd name="T36" fmla="*/ 77 w 69"/>
                  <a:gd name="T37" fmla="*/ 41 h 50"/>
                  <a:gd name="T38" fmla="*/ 66 w 69"/>
                  <a:gd name="T39" fmla="*/ 52 h 50"/>
                  <a:gd name="T40" fmla="*/ 55 w 69"/>
                  <a:gd name="T41" fmla="*/ 60 h 50"/>
                  <a:gd name="T42" fmla="*/ 22 w 69"/>
                  <a:gd name="T43" fmla="*/ 110 h 50"/>
                  <a:gd name="T44" fmla="*/ 6 w 69"/>
                  <a:gd name="T45" fmla="*/ 134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9" h="50">
                    <a:moveTo>
                      <a:pt x="2" y="49"/>
                    </a:moveTo>
                    <a:lnTo>
                      <a:pt x="0" y="50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8" y="40"/>
                    </a:lnTo>
                    <a:lnTo>
                      <a:pt x="20" y="22"/>
                    </a:lnTo>
                    <a:lnTo>
                      <a:pt x="24" y="17"/>
                    </a:lnTo>
                    <a:lnTo>
                      <a:pt x="28" y="14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0" y="3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1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44" y="5"/>
                    </a:lnTo>
                    <a:lnTo>
                      <a:pt x="36" y="9"/>
                    </a:lnTo>
                    <a:lnTo>
                      <a:pt x="28" y="15"/>
                    </a:lnTo>
                    <a:lnTo>
                      <a:pt x="24" y="19"/>
                    </a:lnTo>
                    <a:lnTo>
                      <a:pt x="20" y="22"/>
                    </a:lnTo>
                    <a:lnTo>
                      <a:pt x="8" y="40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49" name="Freeform 384"/>
              <p:cNvSpPr>
                <a:spLocks/>
              </p:cNvSpPr>
              <p:nvPr/>
            </p:nvSpPr>
            <p:spPr bwMode="auto">
              <a:xfrm>
                <a:off x="2788" y="504"/>
                <a:ext cx="201" cy="27"/>
              </a:xfrm>
              <a:custGeom>
                <a:avLst/>
                <a:gdLst>
                  <a:gd name="T0" fmla="*/ 198 w 73"/>
                  <a:gd name="T1" fmla="*/ 24 h 10"/>
                  <a:gd name="T2" fmla="*/ 201 w 73"/>
                  <a:gd name="T3" fmla="*/ 27 h 10"/>
                  <a:gd name="T4" fmla="*/ 198 w 73"/>
                  <a:gd name="T5" fmla="*/ 27 h 10"/>
                  <a:gd name="T6" fmla="*/ 173 w 73"/>
                  <a:gd name="T7" fmla="*/ 16 h 10"/>
                  <a:gd name="T8" fmla="*/ 154 w 73"/>
                  <a:gd name="T9" fmla="*/ 11 h 10"/>
                  <a:gd name="T10" fmla="*/ 127 w 73"/>
                  <a:gd name="T11" fmla="*/ 3 h 10"/>
                  <a:gd name="T12" fmla="*/ 77 w 73"/>
                  <a:gd name="T13" fmla="*/ 3 h 10"/>
                  <a:gd name="T14" fmla="*/ 55 w 73"/>
                  <a:gd name="T15" fmla="*/ 3 h 10"/>
                  <a:gd name="T16" fmla="*/ 41 w 73"/>
                  <a:gd name="T17" fmla="*/ 3 h 10"/>
                  <a:gd name="T18" fmla="*/ 17 w 73"/>
                  <a:gd name="T19" fmla="*/ 5 h 10"/>
                  <a:gd name="T20" fmla="*/ 0 w 73"/>
                  <a:gd name="T21" fmla="*/ 11 h 10"/>
                  <a:gd name="T22" fmla="*/ 17 w 73"/>
                  <a:gd name="T23" fmla="*/ 5 h 10"/>
                  <a:gd name="T24" fmla="*/ 33 w 73"/>
                  <a:gd name="T25" fmla="*/ 3 h 10"/>
                  <a:gd name="T26" fmla="*/ 58 w 73"/>
                  <a:gd name="T27" fmla="*/ 0 h 10"/>
                  <a:gd name="T28" fmla="*/ 77 w 73"/>
                  <a:gd name="T29" fmla="*/ 0 h 10"/>
                  <a:gd name="T30" fmla="*/ 129 w 73"/>
                  <a:gd name="T31" fmla="*/ 3 h 10"/>
                  <a:gd name="T32" fmla="*/ 154 w 73"/>
                  <a:gd name="T33" fmla="*/ 11 h 10"/>
                  <a:gd name="T34" fmla="*/ 176 w 73"/>
                  <a:gd name="T35" fmla="*/ 16 h 10"/>
                  <a:gd name="T36" fmla="*/ 198 w 73"/>
                  <a:gd name="T37" fmla="*/ 24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10">
                    <a:moveTo>
                      <a:pt x="72" y="9"/>
                    </a:moveTo>
                    <a:lnTo>
                      <a:pt x="73" y="10"/>
                    </a:lnTo>
                    <a:lnTo>
                      <a:pt x="72" y="10"/>
                    </a:lnTo>
                    <a:lnTo>
                      <a:pt x="63" y="6"/>
                    </a:lnTo>
                    <a:lnTo>
                      <a:pt x="56" y="4"/>
                    </a:lnTo>
                    <a:lnTo>
                      <a:pt x="46" y="1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1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47" y="1"/>
                    </a:lnTo>
                    <a:lnTo>
                      <a:pt x="56" y="4"/>
                    </a:lnTo>
                    <a:lnTo>
                      <a:pt x="64" y="6"/>
                    </a:lnTo>
                    <a:lnTo>
                      <a:pt x="72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0" name="Freeform 385"/>
              <p:cNvSpPr>
                <a:spLocks/>
              </p:cNvSpPr>
              <p:nvPr/>
            </p:nvSpPr>
            <p:spPr bwMode="auto">
              <a:xfrm>
                <a:off x="2621" y="550"/>
                <a:ext cx="379" cy="247"/>
              </a:xfrm>
              <a:custGeom>
                <a:avLst/>
                <a:gdLst>
                  <a:gd name="T0" fmla="*/ 3 w 138"/>
                  <a:gd name="T1" fmla="*/ 233 h 90"/>
                  <a:gd name="T2" fmla="*/ 3 w 138"/>
                  <a:gd name="T3" fmla="*/ 236 h 90"/>
                  <a:gd name="T4" fmla="*/ 0 w 138"/>
                  <a:gd name="T5" fmla="*/ 247 h 90"/>
                  <a:gd name="T6" fmla="*/ 0 w 138"/>
                  <a:gd name="T7" fmla="*/ 236 h 90"/>
                  <a:gd name="T8" fmla="*/ 3 w 138"/>
                  <a:gd name="T9" fmla="*/ 233 h 90"/>
                  <a:gd name="T10" fmla="*/ 3 w 138"/>
                  <a:gd name="T11" fmla="*/ 217 h 90"/>
                  <a:gd name="T12" fmla="*/ 14 w 138"/>
                  <a:gd name="T13" fmla="*/ 176 h 90"/>
                  <a:gd name="T14" fmla="*/ 25 w 138"/>
                  <a:gd name="T15" fmla="*/ 151 h 90"/>
                  <a:gd name="T16" fmla="*/ 38 w 138"/>
                  <a:gd name="T17" fmla="*/ 124 h 90"/>
                  <a:gd name="T18" fmla="*/ 55 w 138"/>
                  <a:gd name="T19" fmla="*/ 96 h 90"/>
                  <a:gd name="T20" fmla="*/ 77 w 138"/>
                  <a:gd name="T21" fmla="*/ 71 h 90"/>
                  <a:gd name="T22" fmla="*/ 102 w 138"/>
                  <a:gd name="T23" fmla="*/ 49 h 90"/>
                  <a:gd name="T24" fmla="*/ 129 w 138"/>
                  <a:gd name="T25" fmla="*/ 30 h 90"/>
                  <a:gd name="T26" fmla="*/ 157 w 138"/>
                  <a:gd name="T27" fmla="*/ 16 h 90"/>
                  <a:gd name="T28" fmla="*/ 184 w 138"/>
                  <a:gd name="T29" fmla="*/ 8 h 90"/>
                  <a:gd name="T30" fmla="*/ 203 w 138"/>
                  <a:gd name="T31" fmla="*/ 5 h 90"/>
                  <a:gd name="T32" fmla="*/ 225 w 138"/>
                  <a:gd name="T33" fmla="*/ 0 h 90"/>
                  <a:gd name="T34" fmla="*/ 239 w 138"/>
                  <a:gd name="T35" fmla="*/ 0 h 90"/>
                  <a:gd name="T36" fmla="*/ 272 w 138"/>
                  <a:gd name="T37" fmla="*/ 5 h 90"/>
                  <a:gd name="T38" fmla="*/ 308 w 138"/>
                  <a:gd name="T39" fmla="*/ 11 h 90"/>
                  <a:gd name="T40" fmla="*/ 338 w 138"/>
                  <a:gd name="T41" fmla="*/ 22 h 90"/>
                  <a:gd name="T42" fmla="*/ 371 w 138"/>
                  <a:gd name="T43" fmla="*/ 16 h 90"/>
                  <a:gd name="T44" fmla="*/ 379 w 138"/>
                  <a:gd name="T45" fmla="*/ 16 h 90"/>
                  <a:gd name="T46" fmla="*/ 365 w 138"/>
                  <a:gd name="T47" fmla="*/ 22 h 90"/>
                  <a:gd name="T48" fmla="*/ 335 w 138"/>
                  <a:gd name="T49" fmla="*/ 22 h 90"/>
                  <a:gd name="T50" fmla="*/ 321 w 138"/>
                  <a:gd name="T51" fmla="*/ 14 h 90"/>
                  <a:gd name="T52" fmla="*/ 286 w 138"/>
                  <a:gd name="T53" fmla="*/ 8 h 90"/>
                  <a:gd name="T54" fmla="*/ 253 w 138"/>
                  <a:gd name="T55" fmla="*/ 5 h 90"/>
                  <a:gd name="T56" fmla="*/ 236 w 138"/>
                  <a:gd name="T57" fmla="*/ 5 h 90"/>
                  <a:gd name="T58" fmla="*/ 217 w 138"/>
                  <a:gd name="T59" fmla="*/ 5 h 90"/>
                  <a:gd name="T60" fmla="*/ 200 w 138"/>
                  <a:gd name="T61" fmla="*/ 8 h 90"/>
                  <a:gd name="T62" fmla="*/ 181 w 138"/>
                  <a:gd name="T63" fmla="*/ 11 h 90"/>
                  <a:gd name="T64" fmla="*/ 154 w 138"/>
                  <a:gd name="T65" fmla="*/ 22 h 90"/>
                  <a:gd name="T66" fmla="*/ 129 w 138"/>
                  <a:gd name="T67" fmla="*/ 36 h 90"/>
                  <a:gd name="T68" fmla="*/ 102 w 138"/>
                  <a:gd name="T69" fmla="*/ 52 h 90"/>
                  <a:gd name="T70" fmla="*/ 74 w 138"/>
                  <a:gd name="T71" fmla="*/ 71 h 90"/>
                  <a:gd name="T72" fmla="*/ 55 w 138"/>
                  <a:gd name="T73" fmla="*/ 99 h 90"/>
                  <a:gd name="T74" fmla="*/ 38 w 138"/>
                  <a:gd name="T75" fmla="*/ 124 h 90"/>
                  <a:gd name="T76" fmla="*/ 25 w 138"/>
                  <a:gd name="T77" fmla="*/ 151 h 90"/>
                  <a:gd name="T78" fmla="*/ 14 w 138"/>
                  <a:gd name="T79" fmla="*/ 176 h 90"/>
                  <a:gd name="T80" fmla="*/ 5 w 138"/>
                  <a:gd name="T81" fmla="*/ 217 h 90"/>
                  <a:gd name="T82" fmla="*/ 3 w 138"/>
                  <a:gd name="T83" fmla="*/ 233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8" h="90">
                    <a:moveTo>
                      <a:pt x="1" y="85"/>
                    </a:moveTo>
                    <a:lnTo>
                      <a:pt x="1" y="86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5" y="64"/>
                    </a:lnTo>
                    <a:lnTo>
                      <a:pt x="9" y="55"/>
                    </a:lnTo>
                    <a:lnTo>
                      <a:pt x="14" y="45"/>
                    </a:lnTo>
                    <a:lnTo>
                      <a:pt x="20" y="35"/>
                    </a:lnTo>
                    <a:lnTo>
                      <a:pt x="28" y="26"/>
                    </a:lnTo>
                    <a:lnTo>
                      <a:pt x="37" y="18"/>
                    </a:lnTo>
                    <a:lnTo>
                      <a:pt x="47" y="11"/>
                    </a:lnTo>
                    <a:lnTo>
                      <a:pt x="57" y="6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9" y="2"/>
                    </a:lnTo>
                    <a:lnTo>
                      <a:pt x="112" y="4"/>
                    </a:lnTo>
                    <a:lnTo>
                      <a:pt x="123" y="8"/>
                    </a:lnTo>
                    <a:lnTo>
                      <a:pt x="135" y="6"/>
                    </a:lnTo>
                    <a:lnTo>
                      <a:pt x="138" y="6"/>
                    </a:lnTo>
                    <a:lnTo>
                      <a:pt x="133" y="8"/>
                    </a:lnTo>
                    <a:lnTo>
                      <a:pt x="122" y="8"/>
                    </a:lnTo>
                    <a:lnTo>
                      <a:pt x="117" y="5"/>
                    </a:lnTo>
                    <a:lnTo>
                      <a:pt x="104" y="3"/>
                    </a:lnTo>
                    <a:lnTo>
                      <a:pt x="92" y="2"/>
                    </a:lnTo>
                    <a:lnTo>
                      <a:pt x="86" y="2"/>
                    </a:lnTo>
                    <a:lnTo>
                      <a:pt x="79" y="2"/>
                    </a:lnTo>
                    <a:lnTo>
                      <a:pt x="73" y="3"/>
                    </a:lnTo>
                    <a:lnTo>
                      <a:pt x="66" y="4"/>
                    </a:lnTo>
                    <a:lnTo>
                      <a:pt x="56" y="8"/>
                    </a:lnTo>
                    <a:lnTo>
                      <a:pt x="47" y="13"/>
                    </a:lnTo>
                    <a:lnTo>
                      <a:pt x="37" y="19"/>
                    </a:lnTo>
                    <a:lnTo>
                      <a:pt x="27" y="26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2" y="79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1" name="Freeform 386"/>
              <p:cNvSpPr>
                <a:spLocks/>
              </p:cNvSpPr>
              <p:nvPr/>
            </p:nvSpPr>
            <p:spPr bwMode="auto">
              <a:xfrm>
                <a:off x="2862" y="531"/>
                <a:ext cx="129" cy="19"/>
              </a:xfrm>
              <a:custGeom>
                <a:avLst/>
                <a:gdLst>
                  <a:gd name="T0" fmla="*/ 126 w 47"/>
                  <a:gd name="T1" fmla="*/ 19 h 7"/>
                  <a:gd name="T2" fmla="*/ 129 w 47"/>
                  <a:gd name="T3" fmla="*/ 19 h 7"/>
                  <a:gd name="T4" fmla="*/ 126 w 47"/>
                  <a:gd name="T5" fmla="*/ 19 h 7"/>
                  <a:gd name="T6" fmla="*/ 80 w 47"/>
                  <a:gd name="T7" fmla="*/ 5 h 7"/>
                  <a:gd name="T8" fmla="*/ 49 w 47"/>
                  <a:gd name="T9" fmla="*/ 0 h 7"/>
                  <a:gd name="T10" fmla="*/ 38 w 47"/>
                  <a:gd name="T11" fmla="*/ 0 h 7"/>
                  <a:gd name="T12" fmla="*/ 36 w 47"/>
                  <a:gd name="T13" fmla="*/ 3 h 7"/>
                  <a:gd name="T14" fmla="*/ 27 w 47"/>
                  <a:gd name="T15" fmla="*/ 3 h 7"/>
                  <a:gd name="T16" fmla="*/ 11 w 47"/>
                  <a:gd name="T17" fmla="*/ 5 h 7"/>
                  <a:gd name="T18" fmla="*/ 0 w 47"/>
                  <a:gd name="T19" fmla="*/ 5 h 7"/>
                  <a:gd name="T20" fmla="*/ 11 w 47"/>
                  <a:gd name="T21" fmla="*/ 5 h 7"/>
                  <a:gd name="T22" fmla="*/ 36 w 47"/>
                  <a:gd name="T23" fmla="*/ 0 h 7"/>
                  <a:gd name="T24" fmla="*/ 41 w 47"/>
                  <a:gd name="T25" fmla="*/ 0 h 7"/>
                  <a:gd name="T26" fmla="*/ 52 w 47"/>
                  <a:gd name="T27" fmla="*/ 0 h 7"/>
                  <a:gd name="T28" fmla="*/ 82 w 47"/>
                  <a:gd name="T29" fmla="*/ 5 h 7"/>
                  <a:gd name="T30" fmla="*/ 126 w 47"/>
                  <a:gd name="T31" fmla="*/ 19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" h="7">
                    <a:moveTo>
                      <a:pt x="46" y="7"/>
                    </a:moveTo>
                    <a:lnTo>
                      <a:pt x="47" y="7"/>
                    </a:lnTo>
                    <a:lnTo>
                      <a:pt x="46" y="7"/>
                    </a:lnTo>
                    <a:lnTo>
                      <a:pt x="2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2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2" name="Freeform 387"/>
              <p:cNvSpPr>
                <a:spLocks/>
              </p:cNvSpPr>
              <p:nvPr/>
            </p:nvSpPr>
            <p:spPr bwMode="auto">
              <a:xfrm>
                <a:off x="2690" y="520"/>
                <a:ext cx="200" cy="93"/>
              </a:xfrm>
              <a:custGeom>
                <a:avLst/>
                <a:gdLst>
                  <a:gd name="T0" fmla="*/ 195 w 73"/>
                  <a:gd name="T1" fmla="*/ 0 h 34"/>
                  <a:gd name="T2" fmla="*/ 197 w 73"/>
                  <a:gd name="T3" fmla="*/ 0 h 34"/>
                  <a:gd name="T4" fmla="*/ 200 w 73"/>
                  <a:gd name="T5" fmla="*/ 3 h 34"/>
                  <a:gd name="T6" fmla="*/ 197 w 73"/>
                  <a:gd name="T7" fmla="*/ 3 h 34"/>
                  <a:gd name="T8" fmla="*/ 195 w 73"/>
                  <a:gd name="T9" fmla="*/ 3 h 34"/>
                  <a:gd name="T10" fmla="*/ 186 w 73"/>
                  <a:gd name="T11" fmla="*/ 0 h 34"/>
                  <a:gd name="T12" fmla="*/ 170 w 73"/>
                  <a:gd name="T13" fmla="*/ 3 h 34"/>
                  <a:gd name="T14" fmla="*/ 145 w 73"/>
                  <a:gd name="T15" fmla="*/ 14 h 34"/>
                  <a:gd name="T16" fmla="*/ 132 w 73"/>
                  <a:gd name="T17" fmla="*/ 22 h 34"/>
                  <a:gd name="T18" fmla="*/ 118 w 73"/>
                  <a:gd name="T19" fmla="*/ 25 h 34"/>
                  <a:gd name="T20" fmla="*/ 104 w 73"/>
                  <a:gd name="T21" fmla="*/ 27 h 34"/>
                  <a:gd name="T22" fmla="*/ 90 w 73"/>
                  <a:gd name="T23" fmla="*/ 30 h 34"/>
                  <a:gd name="T24" fmla="*/ 71 w 73"/>
                  <a:gd name="T25" fmla="*/ 41 h 34"/>
                  <a:gd name="T26" fmla="*/ 47 w 73"/>
                  <a:gd name="T27" fmla="*/ 55 h 34"/>
                  <a:gd name="T28" fmla="*/ 14 w 73"/>
                  <a:gd name="T29" fmla="*/ 79 h 34"/>
                  <a:gd name="T30" fmla="*/ 0 w 73"/>
                  <a:gd name="T31" fmla="*/ 93 h 34"/>
                  <a:gd name="T32" fmla="*/ 14 w 73"/>
                  <a:gd name="T33" fmla="*/ 79 h 34"/>
                  <a:gd name="T34" fmla="*/ 49 w 73"/>
                  <a:gd name="T35" fmla="*/ 52 h 34"/>
                  <a:gd name="T36" fmla="*/ 71 w 73"/>
                  <a:gd name="T37" fmla="*/ 38 h 34"/>
                  <a:gd name="T38" fmla="*/ 90 w 73"/>
                  <a:gd name="T39" fmla="*/ 27 h 34"/>
                  <a:gd name="T40" fmla="*/ 123 w 73"/>
                  <a:gd name="T41" fmla="*/ 22 h 34"/>
                  <a:gd name="T42" fmla="*/ 134 w 73"/>
                  <a:gd name="T43" fmla="*/ 16 h 34"/>
                  <a:gd name="T44" fmla="*/ 145 w 73"/>
                  <a:gd name="T45" fmla="*/ 11 h 34"/>
                  <a:gd name="T46" fmla="*/ 170 w 73"/>
                  <a:gd name="T47" fmla="*/ 0 h 34"/>
                  <a:gd name="T48" fmla="*/ 186 w 73"/>
                  <a:gd name="T49" fmla="*/ 0 h 34"/>
                  <a:gd name="T50" fmla="*/ 195 w 73"/>
                  <a:gd name="T51" fmla="*/ 0 h 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" h="34">
                    <a:moveTo>
                      <a:pt x="71" y="0"/>
                    </a:moveTo>
                    <a:lnTo>
                      <a:pt x="72" y="0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3" y="5"/>
                    </a:lnTo>
                    <a:lnTo>
                      <a:pt x="48" y="8"/>
                    </a:lnTo>
                    <a:lnTo>
                      <a:pt x="43" y="9"/>
                    </a:lnTo>
                    <a:lnTo>
                      <a:pt x="38" y="10"/>
                    </a:lnTo>
                    <a:lnTo>
                      <a:pt x="33" y="11"/>
                    </a:lnTo>
                    <a:lnTo>
                      <a:pt x="26" y="15"/>
                    </a:lnTo>
                    <a:lnTo>
                      <a:pt x="17" y="20"/>
                    </a:lnTo>
                    <a:lnTo>
                      <a:pt x="5" y="29"/>
                    </a:lnTo>
                    <a:lnTo>
                      <a:pt x="0" y="34"/>
                    </a:lnTo>
                    <a:lnTo>
                      <a:pt x="5" y="29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10"/>
                    </a:lnTo>
                    <a:lnTo>
                      <a:pt x="45" y="8"/>
                    </a:lnTo>
                    <a:lnTo>
                      <a:pt x="49" y="6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3" name="Freeform 388"/>
              <p:cNvSpPr>
                <a:spLocks/>
              </p:cNvSpPr>
              <p:nvPr/>
            </p:nvSpPr>
            <p:spPr bwMode="auto">
              <a:xfrm>
                <a:off x="2635" y="564"/>
                <a:ext cx="381" cy="253"/>
              </a:xfrm>
              <a:custGeom>
                <a:avLst/>
                <a:gdLst>
                  <a:gd name="T0" fmla="*/ 370 w 139"/>
                  <a:gd name="T1" fmla="*/ 44 h 92"/>
                  <a:gd name="T2" fmla="*/ 381 w 139"/>
                  <a:gd name="T3" fmla="*/ 52 h 92"/>
                  <a:gd name="T4" fmla="*/ 370 w 139"/>
                  <a:gd name="T5" fmla="*/ 44 h 92"/>
                  <a:gd name="T6" fmla="*/ 367 w 139"/>
                  <a:gd name="T7" fmla="*/ 44 h 92"/>
                  <a:gd name="T8" fmla="*/ 354 w 139"/>
                  <a:gd name="T9" fmla="*/ 39 h 92"/>
                  <a:gd name="T10" fmla="*/ 312 w 139"/>
                  <a:gd name="T11" fmla="*/ 22 h 92"/>
                  <a:gd name="T12" fmla="*/ 285 w 139"/>
                  <a:gd name="T13" fmla="*/ 11 h 92"/>
                  <a:gd name="T14" fmla="*/ 255 w 139"/>
                  <a:gd name="T15" fmla="*/ 3 h 92"/>
                  <a:gd name="T16" fmla="*/ 222 w 139"/>
                  <a:gd name="T17" fmla="*/ 3 h 92"/>
                  <a:gd name="T18" fmla="*/ 186 w 139"/>
                  <a:gd name="T19" fmla="*/ 8 h 92"/>
                  <a:gd name="T20" fmla="*/ 153 w 139"/>
                  <a:gd name="T21" fmla="*/ 17 h 92"/>
                  <a:gd name="T22" fmla="*/ 123 w 139"/>
                  <a:gd name="T23" fmla="*/ 30 h 92"/>
                  <a:gd name="T24" fmla="*/ 96 w 139"/>
                  <a:gd name="T25" fmla="*/ 50 h 92"/>
                  <a:gd name="T26" fmla="*/ 74 w 139"/>
                  <a:gd name="T27" fmla="*/ 69 h 92"/>
                  <a:gd name="T28" fmla="*/ 58 w 139"/>
                  <a:gd name="T29" fmla="*/ 85 h 92"/>
                  <a:gd name="T30" fmla="*/ 47 w 139"/>
                  <a:gd name="T31" fmla="*/ 99 h 92"/>
                  <a:gd name="T32" fmla="*/ 41 w 139"/>
                  <a:gd name="T33" fmla="*/ 110 h 92"/>
                  <a:gd name="T34" fmla="*/ 38 w 139"/>
                  <a:gd name="T35" fmla="*/ 113 h 92"/>
                  <a:gd name="T36" fmla="*/ 27 w 139"/>
                  <a:gd name="T37" fmla="*/ 149 h 92"/>
                  <a:gd name="T38" fmla="*/ 16 w 139"/>
                  <a:gd name="T39" fmla="*/ 179 h 92"/>
                  <a:gd name="T40" fmla="*/ 5 w 139"/>
                  <a:gd name="T41" fmla="*/ 212 h 92"/>
                  <a:gd name="T42" fmla="*/ 0 w 139"/>
                  <a:gd name="T43" fmla="*/ 253 h 92"/>
                  <a:gd name="T44" fmla="*/ 5 w 139"/>
                  <a:gd name="T45" fmla="*/ 209 h 92"/>
                  <a:gd name="T46" fmla="*/ 11 w 139"/>
                  <a:gd name="T47" fmla="*/ 195 h 92"/>
                  <a:gd name="T48" fmla="*/ 19 w 139"/>
                  <a:gd name="T49" fmla="*/ 162 h 92"/>
                  <a:gd name="T50" fmla="*/ 30 w 139"/>
                  <a:gd name="T51" fmla="*/ 124 h 92"/>
                  <a:gd name="T52" fmla="*/ 41 w 139"/>
                  <a:gd name="T53" fmla="*/ 107 h 92"/>
                  <a:gd name="T54" fmla="*/ 47 w 139"/>
                  <a:gd name="T55" fmla="*/ 94 h 92"/>
                  <a:gd name="T56" fmla="*/ 60 w 139"/>
                  <a:gd name="T57" fmla="*/ 80 h 92"/>
                  <a:gd name="T58" fmla="*/ 77 w 139"/>
                  <a:gd name="T59" fmla="*/ 63 h 92"/>
                  <a:gd name="T60" fmla="*/ 99 w 139"/>
                  <a:gd name="T61" fmla="*/ 44 h 92"/>
                  <a:gd name="T62" fmla="*/ 126 w 139"/>
                  <a:gd name="T63" fmla="*/ 28 h 92"/>
                  <a:gd name="T64" fmla="*/ 156 w 139"/>
                  <a:gd name="T65" fmla="*/ 14 h 92"/>
                  <a:gd name="T66" fmla="*/ 189 w 139"/>
                  <a:gd name="T67" fmla="*/ 3 h 92"/>
                  <a:gd name="T68" fmla="*/ 225 w 139"/>
                  <a:gd name="T69" fmla="*/ 0 h 92"/>
                  <a:gd name="T70" fmla="*/ 255 w 139"/>
                  <a:gd name="T71" fmla="*/ 3 h 92"/>
                  <a:gd name="T72" fmla="*/ 285 w 139"/>
                  <a:gd name="T73" fmla="*/ 11 h 92"/>
                  <a:gd name="T74" fmla="*/ 312 w 139"/>
                  <a:gd name="T75" fmla="*/ 17 h 92"/>
                  <a:gd name="T76" fmla="*/ 354 w 139"/>
                  <a:gd name="T77" fmla="*/ 36 h 92"/>
                  <a:gd name="T78" fmla="*/ 370 w 139"/>
                  <a:gd name="T79" fmla="*/ 44 h 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9" h="92">
                    <a:moveTo>
                      <a:pt x="135" y="16"/>
                    </a:moveTo>
                    <a:lnTo>
                      <a:pt x="139" y="19"/>
                    </a:lnTo>
                    <a:lnTo>
                      <a:pt x="135" y="16"/>
                    </a:lnTo>
                    <a:lnTo>
                      <a:pt x="134" y="16"/>
                    </a:lnTo>
                    <a:lnTo>
                      <a:pt x="129" y="14"/>
                    </a:lnTo>
                    <a:lnTo>
                      <a:pt x="114" y="8"/>
                    </a:lnTo>
                    <a:lnTo>
                      <a:pt x="104" y="4"/>
                    </a:lnTo>
                    <a:lnTo>
                      <a:pt x="93" y="1"/>
                    </a:lnTo>
                    <a:lnTo>
                      <a:pt x="81" y="1"/>
                    </a:lnTo>
                    <a:lnTo>
                      <a:pt x="68" y="3"/>
                    </a:lnTo>
                    <a:lnTo>
                      <a:pt x="56" y="6"/>
                    </a:lnTo>
                    <a:lnTo>
                      <a:pt x="45" y="11"/>
                    </a:lnTo>
                    <a:lnTo>
                      <a:pt x="35" y="18"/>
                    </a:lnTo>
                    <a:lnTo>
                      <a:pt x="27" y="25"/>
                    </a:lnTo>
                    <a:lnTo>
                      <a:pt x="21" y="31"/>
                    </a:lnTo>
                    <a:lnTo>
                      <a:pt x="17" y="36"/>
                    </a:lnTo>
                    <a:lnTo>
                      <a:pt x="15" y="40"/>
                    </a:lnTo>
                    <a:lnTo>
                      <a:pt x="14" y="41"/>
                    </a:lnTo>
                    <a:lnTo>
                      <a:pt x="10" y="54"/>
                    </a:lnTo>
                    <a:lnTo>
                      <a:pt x="6" y="65"/>
                    </a:lnTo>
                    <a:lnTo>
                      <a:pt x="2" y="77"/>
                    </a:lnTo>
                    <a:lnTo>
                      <a:pt x="0" y="92"/>
                    </a:lnTo>
                    <a:lnTo>
                      <a:pt x="2" y="76"/>
                    </a:lnTo>
                    <a:lnTo>
                      <a:pt x="4" y="71"/>
                    </a:lnTo>
                    <a:lnTo>
                      <a:pt x="7" y="59"/>
                    </a:lnTo>
                    <a:lnTo>
                      <a:pt x="11" y="45"/>
                    </a:lnTo>
                    <a:lnTo>
                      <a:pt x="15" y="39"/>
                    </a:lnTo>
                    <a:lnTo>
                      <a:pt x="17" y="34"/>
                    </a:lnTo>
                    <a:lnTo>
                      <a:pt x="22" y="29"/>
                    </a:lnTo>
                    <a:lnTo>
                      <a:pt x="28" y="23"/>
                    </a:lnTo>
                    <a:lnTo>
                      <a:pt x="36" y="16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9" y="1"/>
                    </a:lnTo>
                    <a:lnTo>
                      <a:pt x="82" y="0"/>
                    </a:lnTo>
                    <a:lnTo>
                      <a:pt x="93" y="1"/>
                    </a:lnTo>
                    <a:lnTo>
                      <a:pt x="104" y="4"/>
                    </a:lnTo>
                    <a:lnTo>
                      <a:pt x="114" y="6"/>
                    </a:lnTo>
                    <a:lnTo>
                      <a:pt x="129" y="13"/>
                    </a:lnTo>
                    <a:lnTo>
                      <a:pt x="1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4" name="Freeform 389"/>
              <p:cNvSpPr>
                <a:spLocks/>
              </p:cNvSpPr>
              <p:nvPr/>
            </p:nvSpPr>
            <p:spPr bwMode="auto">
              <a:xfrm>
                <a:off x="2986" y="589"/>
                <a:ext cx="25" cy="5"/>
              </a:xfrm>
              <a:custGeom>
                <a:avLst/>
                <a:gdLst>
                  <a:gd name="T0" fmla="*/ 25 w 9"/>
                  <a:gd name="T1" fmla="*/ 0 h 2"/>
                  <a:gd name="T2" fmla="*/ 19 w 9"/>
                  <a:gd name="T3" fmla="*/ 3 h 2"/>
                  <a:gd name="T4" fmla="*/ 14 w 9"/>
                  <a:gd name="T5" fmla="*/ 0 h 2"/>
                  <a:gd name="T6" fmla="*/ 6 w 9"/>
                  <a:gd name="T7" fmla="*/ 0 h 2"/>
                  <a:gd name="T8" fmla="*/ 6 w 9"/>
                  <a:gd name="T9" fmla="*/ 3 h 2"/>
                  <a:gd name="T10" fmla="*/ 0 w 9"/>
                  <a:gd name="T11" fmla="*/ 3 h 2"/>
                  <a:gd name="T12" fmla="*/ 0 w 9"/>
                  <a:gd name="T13" fmla="*/ 5 h 2"/>
                  <a:gd name="T14" fmla="*/ 0 w 9"/>
                  <a:gd name="T15" fmla="*/ 3 h 2"/>
                  <a:gd name="T16" fmla="*/ 3 w 9"/>
                  <a:gd name="T17" fmla="*/ 0 h 2"/>
                  <a:gd name="T18" fmla="*/ 6 w 9"/>
                  <a:gd name="T19" fmla="*/ 0 h 2"/>
                  <a:gd name="T20" fmla="*/ 14 w 9"/>
                  <a:gd name="T21" fmla="*/ 0 h 2"/>
                  <a:gd name="T22" fmla="*/ 25 w 9"/>
                  <a:gd name="T23" fmla="*/ 0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5" name="Freeform 390"/>
              <p:cNvSpPr>
                <a:spLocks/>
              </p:cNvSpPr>
              <p:nvPr/>
            </p:nvSpPr>
            <p:spPr bwMode="auto">
              <a:xfrm>
                <a:off x="2720" y="594"/>
                <a:ext cx="296" cy="94"/>
              </a:xfrm>
              <a:custGeom>
                <a:avLst/>
                <a:gdLst>
                  <a:gd name="T0" fmla="*/ 291 w 108"/>
                  <a:gd name="T1" fmla="*/ 36 h 34"/>
                  <a:gd name="T2" fmla="*/ 296 w 108"/>
                  <a:gd name="T3" fmla="*/ 39 h 34"/>
                  <a:gd name="T4" fmla="*/ 291 w 108"/>
                  <a:gd name="T5" fmla="*/ 36 h 34"/>
                  <a:gd name="T6" fmla="*/ 285 w 108"/>
                  <a:gd name="T7" fmla="*/ 36 h 34"/>
                  <a:gd name="T8" fmla="*/ 277 w 108"/>
                  <a:gd name="T9" fmla="*/ 28 h 34"/>
                  <a:gd name="T10" fmla="*/ 252 w 108"/>
                  <a:gd name="T11" fmla="*/ 19 h 34"/>
                  <a:gd name="T12" fmla="*/ 236 w 108"/>
                  <a:gd name="T13" fmla="*/ 11 h 34"/>
                  <a:gd name="T14" fmla="*/ 217 w 108"/>
                  <a:gd name="T15" fmla="*/ 6 h 34"/>
                  <a:gd name="T16" fmla="*/ 195 w 108"/>
                  <a:gd name="T17" fmla="*/ 6 h 34"/>
                  <a:gd name="T18" fmla="*/ 173 w 108"/>
                  <a:gd name="T19" fmla="*/ 6 h 34"/>
                  <a:gd name="T20" fmla="*/ 151 w 108"/>
                  <a:gd name="T21" fmla="*/ 0 h 34"/>
                  <a:gd name="T22" fmla="*/ 129 w 108"/>
                  <a:gd name="T23" fmla="*/ 6 h 34"/>
                  <a:gd name="T24" fmla="*/ 93 w 108"/>
                  <a:gd name="T25" fmla="*/ 11 h 34"/>
                  <a:gd name="T26" fmla="*/ 69 w 108"/>
                  <a:gd name="T27" fmla="*/ 22 h 34"/>
                  <a:gd name="T28" fmla="*/ 58 w 108"/>
                  <a:gd name="T29" fmla="*/ 25 h 34"/>
                  <a:gd name="T30" fmla="*/ 55 w 108"/>
                  <a:gd name="T31" fmla="*/ 28 h 34"/>
                  <a:gd name="T32" fmla="*/ 44 w 108"/>
                  <a:gd name="T33" fmla="*/ 39 h 34"/>
                  <a:gd name="T34" fmla="*/ 30 w 108"/>
                  <a:gd name="T35" fmla="*/ 55 h 34"/>
                  <a:gd name="T36" fmla="*/ 14 w 108"/>
                  <a:gd name="T37" fmla="*/ 69 h 34"/>
                  <a:gd name="T38" fmla="*/ 0 w 108"/>
                  <a:gd name="T39" fmla="*/ 94 h 34"/>
                  <a:gd name="T40" fmla="*/ 14 w 108"/>
                  <a:gd name="T41" fmla="*/ 69 h 34"/>
                  <a:gd name="T42" fmla="*/ 16 w 108"/>
                  <a:gd name="T43" fmla="*/ 69 h 34"/>
                  <a:gd name="T44" fmla="*/ 19 w 108"/>
                  <a:gd name="T45" fmla="*/ 64 h 34"/>
                  <a:gd name="T46" fmla="*/ 38 w 108"/>
                  <a:gd name="T47" fmla="*/ 47 h 34"/>
                  <a:gd name="T48" fmla="*/ 52 w 108"/>
                  <a:gd name="T49" fmla="*/ 28 h 34"/>
                  <a:gd name="T50" fmla="*/ 58 w 108"/>
                  <a:gd name="T51" fmla="*/ 22 h 34"/>
                  <a:gd name="T52" fmla="*/ 60 w 108"/>
                  <a:gd name="T53" fmla="*/ 22 h 34"/>
                  <a:gd name="T54" fmla="*/ 71 w 108"/>
                  <a:gd name="T55" fmla="*/ 19 h 34"/>
                  <a:gd name="T56" fmla="*/ 96 w 108"/>
                  <a:gd name="T57" fmla="*/ 8 h 34"/>
                  <a:gd name="T58" fmla="*/ 132 w 108"/>
                  <a:gd name="T59" fmla="*/ 0 h 34"/>
                  <a:gd name="T60" fmla="*/ 153 w 108"/>
                  <a:gd name="T61" fmla="*/ 0 h 34"/>
                  <a:gd name="T62" fmla="*/ 173 w 108"/>
                  <a:gd name="T63" fmla="*/ 0 h 34"/>
                  <a:gd name="T64" fmla="*/ 197 w 108"/>
                  <a:gd name="T65" fmla="*/ 0 h 34"/>
                  <a:gd name="T66" fmla="*/ 217 w 108"/>
                  <a:gd name="T67" fmla="*/ 6 h 34"/>
                  <a:gd name="T68" fmla="*/ 238 w 108"/>
                  <a:gd name="T69" fmla="*/ 11 h 34"/>
                  <a:gd name="T70" fmla="*/ 255 w 108"/>
                  <a:gd name="T71" fmla="*/ 14 h 34"/>
                  <a:gd name="T72" fmla="*/ 280 w 108"/>
                  <a:gd name="T73" fmla="*/ 28 h 34"/>
                  <a:gd name="T74" fmla="*/ 291 w 108"/>
                  <a:gd name="T75" fmla="*/ 36 h 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34">
                    <a:moveTo>
                      <a:pt x="106" y="13"/>
                    </a:moveTo>
                    <a:lnTo>
                      <a:pt x="108" y="14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1" y="10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9" y="2"/>
                    </a:lnTo>
                    <a:lnTo>
                      <a:pt x="71" y="2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7" y="2"/>
                    </a:lnTo>
                    <a:lnTo>
                      <a:pt x="34" y="4"/>
                    </a:lnTo>
                    <a:lnTo>
                      <a:pt x="25" y="8"/>
                    </a:lnTo>
                    <a:lnTo>
                      <a:pt x="21" y="9"/>
                    </a:lnTo>
                    <a:lnTo>
                      <a:pt x="20" y="10"/>
                    </a:lnTo>
                    <a:lnTo>
                      <a:pt x="16" y="14"/>
                    </a:lnTo>
                    <a:lnTo>
                      <a:pt x="11" y="20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4" y="17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6" y="7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79" y="2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2" y="10"/>
                    </a:lnTo>
                    <a:lnTo>
                      <a:pt x="106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6" name="Freeform 391"/>
              <p:cNvSpPr>
                <a:spLocks/>
              </p:cNvSpPr>
              <p:nvPr/>
            </p:nvSpPr>
            <p:spPr bwMode="auto">
              <a:xfrm>
                <a:off x="2651" y="578"/>
                <a:ext cx="264" cy="261"/>
              </a:xfrm>
              <a:custGeom>
                <a:avLst/>
                <a:gdLst>
                  <a:gd name="T0" fmla="*/ 3 w 96"/>
                  <a:gd name="T1" fmla="*/ 250 h 95"/>
                  <a:gd name="T2" fmla="*/ 3 w 96"/>
                  <a:gd name="T3" fmla="*/ 253 h 95"/>
                  <a:gd name="T4" fmla="*/ 0 w 96"/>
                  <a:gd name="T5" fmla="*/ 261 h 95"/>
                  <a:gd name="T6" fmla="*/ 0 w 96"/>
                  <a:gd name="T7" fmla="*/ 253 h 95"/>
                  <a:gd name="T8" fmla="*/ 0 w 96"/>
                  <a:gd name="T9" fmla="*/ 250 h 95"/>
                  <a:gd name="T10" fmla="*/ 3 w 96"/>
                  <a:gd name="T11" fmla="*/ 247 h 95"/>
                  <a:gd name="T12" fmla="*/ 3 w 96"/>
                  <a:gd name="T13" fmla="*/ 236 h 95"/>
                  <a:gd name="T14" fmla="*/ 8 w 96"/>
                  <a:gd name="T15" fmla="*/ 203 h 95"/>
                  <a:gd name="T16" fmla="*/ 11 w 96"/>
                  <a:gd name="T17" fmla="*/ 179 h 95"/>
                  <a:gd name="T18" fmla="*/ 17 w 96"/>
                  <a:gd name="T19" fmla="*/ 154 h 95"/>
                  <a:gd name="T20" fmla="*/ 28 w 96"/>
                  <a:gd name="T21" fmla="*/ 129 h 95"/>
                  <a:gd name="T22" fmla="*/ 39 w 96"/>
                  <a:gd name="T23" fmla="*/ 107 h 95"/>
                  <a:gd name="T24" fmla="*/ 55 w 96"/>
                  <a:gd name="T25" fmla="*/ 82 h 95"/>
                  <a:gd name="T26" fmla="*/ 72 w 96"/>
                  <a:gd name="T27" fmla="*/ 63 h 95"/>
                  <a:gd name="T28" fmla="*/ 88 w 96"/>
                  <a:gd name="T29" fmla="*/ 44 h 95"/>
                  <a:gd name="T30" fmla="*/ 110 w 96"/>
                  <a:gd name="T31" fmla="*/ 36 h 95"/>
                  <a:gd name="T32" fmla="*/ 140 w 96"/>
                  <a:gd name="T33" fmla="*/ 16 h 95"/>
                  <a:gd name="T34" fmla="*/ 151 w 96"/>
                  <a:gd name="T35" fmla="*/ 14 h 95"/>
                  <a:gd name="T36" fmla="*/ 179 w 96"/>
                  <a:gd name="T37" fmla="*/ 8 h 95"/>
                  <a:gd name="T38" fmla="*/ 201 w 96"/>
                  <a:gd name="T39" fmla="*/ 3 h 95"/>
                  <a:gd name="T40" fmla="*/ 228 w 96"/>
                  <a:gd name="T41" fmla="*/ 3 h 95"/>
                  <a:gd name="T42" fmla="*/ 264 w 96"/>
                  <a:gd name="T43" fmla="*/ 0 h 95"/>
                  <a:gd name="T44" fmla="*/ 228 w 96"/>
                  <a:gd name="T45" fmla="*/ 3 h 95"/>
                  <a:gd name="T46" fmla="*/ 220 w 96"/>
                  <a:gd name="T47" fmla="*/ 3 h 95"/>
                  <a:gd name="T48" fmla="*/ 187 w 96"/>
                  <a:gd name="T49" fmla="*/ 8 h 95"/>
                  <a:gd name="T50" fmla="*/ 162 w 96"/>
                  <a:gd name="T51" fmla="*/ 11 h 95"/>
                  <a:gd name="T52" fmla="*/ 149 w 96"/>
                  <a:gd name="T53" fmla="*/ 16 h 95"/>
                  <a:gd name="T54" fmla="*/ 138 w 96"/>
                  <a:gd name="T55" fmla="*/ 22 h 95"/>
                  <a:gd name="T56" fmla="*/ 107 w 96"/>
                  <a:gd name="T57" fmla="*/ 38 h 95"/>
                  <a:gd name="T58" fmla="*/ 88 w 96"/>
                  <a:gd name="T59" fmla="*/ 49 h 95"/>
                  <a:gd name="T60" fmla="*/ 69 w 96"/>
                  <a:gd name="T61" fmla="*/ 66 h 95"/>
                  <a:gd name="T62" fmla="*/ 55 w 96"/>
                  <a:gd name="T63" fmla="*/ 85 h 95"/>
                  <a:gd name="T64" fmla="*/ 41 w 96"/>
                  <a:gd name="T65" fmla="*/ 110 h 95"/>
                  <a:gd name="T66" fmla="*/ 28 w 96"/>
                  <a:gd name="T67" fmla="*/ 135 h 95"/>
                  <a:gd name="T68" fmla="*/ 17 w 96"/>
                  <a:gd name="T69" fmla="*/ 157 h 95"/>
                  <a:gd name="T70" fmla="*/ 14 w 96"/>
                  <a:gd name="T71" fmla="*/ 181 h 95"/>
                  <a:gd name="T72" fmla="*/ 11 w 96"/>
                  <a:gd name="T73" fmla="*/ 203 h 95"/>
                  <a:gd name="T74" fmla="*/ 8 w 96"/>
                  <a:gd name="T75" fmla="*/ 236 h 95"/>
                  <a:gd name="T76" fmla="*/ 3 w 96"/>
                  <a:gd name="T77" fmla="*/ 247 h 95"/>
                  <a:gd name="T78" fmla="*/ 3 w 96"/>
                  <a:gd name="T79" fmla="*/ 250 h 9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6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4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2" y="16"/>
                    </a:lnTo>
                    <a:lnTo>
                      <a:pt x="40" y="13"/>
                    </a:lnTo>
                    <a:lnTo>
                      <a:pt x="51" y="6"/>
                    </a:lnTo>
                    <a:lnTo>
                      <a:pt x="55" y="5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6" y="0"/>
                    </a:lnTo>
                    <a:lnTo>
                      <a:pt x="83" y="1"/>
                    </a:lnTo>
                    <a:lnTo>
                      <a:pt x="80" y="1"/>
                    </a:lnTo>
                    <a:lnTo>
                      <a:pt x="68" y="3"/>
                    </a:lnTo>
                    <a:lnTo>
                      <a:pt x="59" y="4"/>
                    </a:lnTo>
                    <a:lnTo>
                      <a:pt x="54" y="6"/>
                    </a:lnTo>
                    <a:lnTo>
                      <a:pt x="50" y="8"/>
                    </a:lnTo>
                    <a:lnTo>
                      <a:pt x="39" y="14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5" y="40"/>
                    </a:lnTo>
                    <a:lnTo>
                      <a:pt x="10" y="49"/>
                    </a:lnTo>
                    <a:lnTo>
                      <a:pt x="6" y="57"/>
                    </a:lnTo>
                    <a:lnTo>
                      <a:pt x="5" y="66"/>
                    </a:lnTo>
                    <a:lnTo>
                      <a:pt x="4" y="74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7" name="Freeform 392"/>
              <p:cNvSpPr>
                <a:spLocks/>
              </p:cNvSpPr>
              <p:nvPr/>
            </p:nvSpPr>
            <p:spPr bwMode="auto">
              <a:xfrm>
                <a:off x="2668" y="633"/>
                <a:ext cx="82" cy="227"/>
              </a:xfrm>
              <a:custGeom>
                <a:avLst/>
                <a:gdLst>
                  <a:gd name="T0" fmla="*/ 5 w 30"/>
                  <a:gd name="T1" fmla="*/ 222 h 83"/>
                  <a:gd name="T2" fmla="*/ 5 w 30"/>
                  <a:gd name="T3" fmla="*/ 227 h 83"/>
                  <a:gd name="T4" fmla="*/ 0 w 30"/>
                  <a:gd name="T5" fmla="*/ 222 h 83"/>
                  <a:gd name="T6" fmla="*/ 0 w 30"/>
                  <a:gd name="T7" fmla="*/ 211 h 83"/>
                  <a:gd name="T8" fmla="*/ 5 w 30"/>
                  <a:gd name="T9" fmla="*/ 191 h 83"/>
                  <a:gd name="T10" fmla="*/ 11 w 30"/>
                  <a:gd name="T11" fmla="*/ 134 h 83"/>
                  <a:gd name="T12" fmla="*/ 25 w 30"/>
                  <a:gd name="T13" fmla="*/ 71 h 83"/>
                  <a:gd name="T14" fmla="*/ 30 w 30"/>
                  <a:gd name="T15" fmla="*/ 55 h 83"/>
                  <a:gd name="T16" fmla="*/ 36 w 30"/>
                  <a:gd name="T17" fmla="*/ 46 h 83"/>
                  <a:gd name="T18" fmla="*/ 44 w 30"/>
                  <a:gd name="T19" fmla="*/ 36 h 83"/>
                  <a:gd name="T20" fmla="*/ 68 w 30"/>
                  <a:gd name="T21" fmla="*/ 11 h 83"/>
                  <a:gd name="T22" fmla="*/ 82 w 30"/>
                  <a:gd name="T23" fmla="*/ 0 h 83"/>
                  <a:gd name="T24" fmla="*/ 68 w 30"/>
                  <a:gd name="T25" fmla="*/ 14 h 83"/>
                  <a:gd name="T26" fmla="*/ 52 w 30"/>
                  <a:gd name="T27" fmla="*/ 30 h 83"/>
                  <a:gd name="T28" fmla="*/ 36 w 30"/>
                  <a:gd name="T29" fmla="*/ 52 h 83"/>
                  <a:gd name="T30" fmla="*/ 30 w 30"/>
                  <a:gd name="T31" fmla="*/ 57 h 83"/>
                  <a:gd name="T32" fmla="*/ 25 w 30"/>
                  <a:gd name="T33" fmla="*/ 74 h 83"/>
                  <a:gd name="T34" fmla="*/ 14 w 30"/>
                  <a:gd name="T35" fmla="*/ 134 h 83"/>
                  <a:gd name="T36" fmla="*/ 5 w 30"/>
                  <a:gd name="T37" fmla="*/ 194 h 83"/>
                  <a:gd name="T38" fmla="*/ 0 w 30"/>
                  <a:gd name="T39" fmla="*/ 211 h 83"/>
                  <a:gd name="T40" fmla="*/ 5 w 30"/>
                  <a:gd name="T41" fmla="*/ 222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83">
                    <a:moveTo>
                      <a:pt x="2" y="81"/>
                    </a:moveTo>
                    <a:lnTo>
                      <a:pt x="2" y="83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2" y="70"/>
                    </a:lnTo>
                    <a:lnTo>
                      <a:pt x="4" y="49"/>
                    </a:lnTo>
                    <a:lnTo>
                      <a:pt x="9" y="26"/>
                    </a:lnTo>
                    <a:lnTo>
                      <a:pt x="11" y="20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5" y="4"/>
                    </a:lnTo>
                    <a:lnTo>
                      <a:pt x="30" y="0"/>
                    </a:lnTo>
                    <a:lnTo>
                      <a:pt x="25" y="5"/>
                    </a:lnTo>
                    <a:lnTo>
                      <a:pt x="19" y="11"/>
                    </a:lnTo>
                    <a:lnTo>
                      <a:pt x="13" y="19"/>
                    </a:lnTo>
                    <a:lnTo>
                      <a:pt x="11" y="21"/>
                    </a:lnTo>
                    <a:lnTo>
                      <a:pt x="9" y="27"/>
                    </a:lnTo>
                    <a:lnTo>
                      <a:pt x="5" y="49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8" name="Freeform 393"/>
              <p:cNvSpPr>
                <a:spLocks/>
              </p:cNvSpPr>
              <p:nvPr/>
            </p:nvSpPr>
            <p:spPr bwMode="auto">
              <a:xfrm>
                <a:off x="2681" y="613"/>
                <a:ext cx="338" cy="261"/>
              </a:xfrm>
              <a:custGeom>
                <a:avLst/>
                <a:gdLst>
                  <a:gd name="T0" fmla="*/ 330 w 123"/>
                  <a:gd name="T1" fmla="*/ 36 h 95"/>
                  <a:gd name="T2" fmla="*/ 338 w 123"/>
                  <a:gd name="T3" fmla="*/ 41 h 95"/>
                  <a:gd name="T4" fmla="*/ 330 w 123"/>
                  <a:gd name="T5" fmla="*/ 36 h 95"/>
                  <a:gd name="T6" fmla="*/ 324 w 123"/>
                  <a:gd name="T7" fmla="*/ 36 h 95"/>
                  <a:gd name="T8" fmla="*/ 311 w 123"/>
                  <a:gd name="T9" fmla="*/ 30 h 95"/>
                  <a:gd name="T10" fmla="*/ 269 w 123"/>
                  <a:gd name="T11" fmla="*/ 16 h 95"/>
                  <a:gd name="T12" fmla="*/ 245 w 123"/>
                  <a:gd name="T13" fmla="*/ 8 h 95"/>
                  <a:gd name="T14" fmla="*/ 212 w 123"/>
                  <a:gd name="T15" fmla="*/ 5 h 95"/>
                  <a:gd name="T16" fmla="*/ 181 w 123"/>
                  <a:gd name="T17" fmla="*/ 3 h 95"/>
                  <a:gd name="T18" fmla="*/ 148 w 123"/>
                  <a:gd name="T19" fmla="*/ 5 h 95"/>
                  <a:gd name="T20" fmla="*/ 113 w 123"/>
                  <a:gd name="T21" fmla="*/ 16 h 95"/>
                  <a:gd name="T22" fmla="*/ 85 w 123"/>
                  <a:gd name="T23" fmla="*/ 33 h 95"/>
                  <a:gd name="T24" fmla="*/ 63 w 123"/>
                  <a:gd name="T25" fmla="*/ 55 h 95"/>
                  <a:gd name="T26" fmla="*/ 44 w 123"/>
                  <a:gd name="T27" fmla="*/ 74 h 95"/>
                  <a:gd name="T28" fmla="*/ 30 w 123"/>
                  <a:gd name="T29" fmla="*/ 91 h 95"/>
                  <a:gd name="T30" fmla="*/ 25 w 123"/>
                  <a:gd name="T31" fmla="*/ 107 h 95"/>
                  <a:gd name="T32" fmla="*/ 16 w 123"/>
                  <a:gd name="T33" fmla="*/ 121 h 95"/>
                  <a:gd name="T34" fmla="*/ 14 w 123"/>
                  <a:gd name="T35" fmla="*/ 132 h 95"/>
                  <a:gd name="T36" fmla="*/ 8 w 123"/>
                  <a:gd name="T37" fmla="*/ 157 h 95"/>
                  <a:gd name="T38" fmla="*/ 5 w 123"/>
                  <a:gd name="T39" fmla="*/ 190 h 95"/>
                  <a:gd name="T40" fmla="*/ 5 w 123"/>
                  <a:gd name="T41" fmla="*/ 203 h 95"/>
                  <a:gd name="T42" fmla="*/ 8 w 123"/>
                  <a:gd name="T43" fmla="*/ 220 h 95"/>
                  <a:gd name="T44" fmla="*/ 0 w 123"/>
                  <a:gd name="T45" fmla="*/ 261 h 95"/>
                  <a:gd name="T46" fmla="*/ 5 w 123"/>
                  <a:gd name="T47" fmla="*/ 220 h 95"/>
                  <a:gd name="T48" fmla="*/ 5 w 123"/>
                  <a:gd name="T49" fmla="*/ 206 h 95"/>
                  <a:gd name="T50" fmla="*/ 5 w 123"/>
                  <a:gd name="T51" fmla="*/ 170 h 95"/>
                  <a:gd name="T52" fmla="*/ 14 w 123"/>
                  <a:gd name="T53" fmla="*/ 135 h 95"/>
                  <a:gd name="T54" fmla="*/ 16 w 123"/>
                  <a:gd name="T55" fmla="*/ 118 h 95"/>
                  <a:gd name="T56" fmla="*/ 16 w 123"/>
                  <a:gd name="T57" fmla="*/ 115 h 95"/>
                  <a:gd name="T58" fmla="*/ 25 w 123"/>
                  <a:gd name="T59" fmla="*/ 102 h 95"/>
                  <a:gd name="T60" fmla="*/ 30 w 123"/>
                  <a:gd name="T61" fmla="*/ 88 h 95"/>
                  <a:gd name="T62" fmla="*/ 44 w 123"/>
                  <a:gd name="T63" fmla="*/ 66 h 95"/>
                  <a:gd name="T64" fmla="*/ 66 w 123"/>
                  <a:gd name="T65" fmla="*/ 49 h 95"/>
                  <a:gd name="T66" fmla="*/ 85 w 123"/>
                  <a:gd name="T67" fmla="*/ 30 h 95"/>
                  <a:gd name="T68" fmla="*/ 118 w 123"/>
                  <a:gd name="T69" fmla="*/ 14 h 95"/>
                  <a:gd name="T70" fmla="*/ 148 w 123"/>
                  <a:gd name="T71" fmla="*/ 3 h 95"/>
                  <a:gd name="T72" fmla="*/ 181 w 123"/>
                  <a:gd name="T73" fmla="*/ 0 h 95"/>
                  <a:gd name="T74" fmla="*/ 217 w 123"/>
                  <a:gd name="T75" fmla="*/ 3 h 95"/>
                  <a:gd name="T76" fmla="*/ 245 w 123"/>
                  <a:gd name="T77" fmla="*/ 8 h 95"/>
                  <a:gd name="T78" fmla="*/ 269 w 123"/>
                  <a:gd name="T79" fmla="*/ 16 h 95"/>
                  <a:gd name="T80" fmla="*/ 311 w 123"/>
                  <a:gd name="T81" fmla="*/ 30 h 95"/>
                  <a:gd name="T82" fmla="*/ 330 w 123"/>
                  <a:gd name="T83" fmla="*/ 36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23" h="95">
                    <a:moveTo>
                      <a:pt x="120" y="13"/>
                    </a:moveTo>
                    <a:lnTo>
                      <a:pt x="123" y="15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3" y="11"/>
                    </a:lnTo>
                    <a:lnTo>
                      <a:pt x="98" y="6"/>
                    </a:lnTo>
                    <a:lnTo>
                      <a:pt x="89" y="3"/>
                    </a:lnTo>
                    <a:lnTo>
                      <a:pt x="77" y="2"/>
                    </a:lnTo>
                    <a:lnTo>
                      <a:pt x="66" y="1"/>
                    </a:lnTo>
                    <a:lnTo>
                      <a:pt x="54" y="2"/>
                    </a:lnTo>
                    <a:lnTo>
                      <a:pt x="41" y="6"/>
                    </a:lnTo>
                    <a:lnTo>
                      <a:pt x="31" y="12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1" y="33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5" y="48"/>
                    </a:lnTo>
                    <a:lnTo>
                      <a:pt x="3" y="57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3" y="80"/>
                    </a:lnTo>
                    <a:lnTo>
                      <a:pt x="0" y="95"/>
                    </a:lnTo>
                    <a:lnTo>
                      <a:pt x="2" y="80"/>
                    </a:lnTo>
                    <a:lnTo>
                      <a:pt x="2" y="75"/>
                    </a:lnTo>
                    <a:lnTo>
                      <a:pt x="2" y="62"/>
                    </a:lnTo>
                    <a:lnTo>
                      <a:pt x="5" y="49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24" y="18"/>
                    </a:lnTo>
                    <a:lnTo>
                      <a:pt x="31" y="11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6" y="0"/>
                    </a:lnTo>
                    <a:lnTo>
                      <a:pt x="79" y="1"/>
                    </a:lnTo>
                    <a:lnTo>
                      <a:pt x="89" y="3"/>
                    </a:lnTo>
                    <a:lnTo>
                      <a:pt x="98" y="6"/>
                    </a:lnTo>
                    <a:lnTo>
                      <a:pt x="113" y="11"/>
                    </a:lnTo>
                    <a:lnTo>
                      <a:pt x="12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59" name="Freeform 394"/>
              <p:cNvSpPr>
                <a:spLocks/>
              </p:cNvSpPr>
              <p:nvPr/>
            </p:nvSpPr>
            <p:spPr bwMode="auto">
              <a:xfrm>
                <a:off x="2698" y="627"/>
                <a:ext cx="332" cy="297"/>
              </a:xfrm>
              <a:custGeom>
                <a:avLst/>
                <a:gdLst>
                  <a:gd name="T0" fmla="*/ 19 w 121"/>
                  <a:gd name="T1" fmla="*/ 283 h 108"/>
                  <a:gd name="T2" fmla="*/ 19 w 121"/>
                  <a:gd name="T3" fmla="*/ 286 h 108"/>
                  <a:gd name="T4" fmla="*/ 22 w 121"/>
                  <a:gd name="T5" fmla="*/ 297 h 108"/>
                  <a:gd name="T6" fmla="*/ 19 w 121"/>
                  <a:gd name="T7" fmla="*/ 286 h 108"/>
                  <a:gd name="T8" fmla="*/ 19 w 121"/>
                  <a:gd name="T9" fmla="*/ 283 h 108"/>
                  <a:gd name="T10" fmla="*/ 19 w 121"/>
                  <a:gd name="T11" fmla="*/ 278 h 108"/>
                  <a:gd name="T12" fmla="*/ 14 w 121"/>
                  <a:gd name="T13" fmla="*/ 267 h 108"/>
                  <a:gd name="T14" fmla="*/ 5 w 121"/>
                  <a:gd name="T15" fmla="*/ 220 h 108"/>
                  <a:gd name="T16" fmla="*/ 0 w 121"/>
                  <a:gd name="T17" fmla="*/ 190 h 108"/>
                  <a:gd name="T18" fmla="*/ 5 w 121"/>
                  <a:gd name="T19" fmla="*/ 157 h 108"/>
                  <a:gd name="T20" fmla="*/ 11 w 121"/>
                  <a:gd name="T21" fmla="*/ 121 h 108"/>
                  <a:gd name="T22" fmla="*/ 19 w 121"/>
                  <a:gd name="T23" fmla="*/ 105 h 108"/>
                  <a:gd name="T24" fmla="*/ 27 w 121"/>
                  <a:gd name="T25" fmla="*/ 88 h 108"/>
                  <a:gd name="T26" fmla="*/ 38 w 121"/>
                  <a:gd name="T27" fmla="*/ 72 h 108"/>
                  <a:gd name="T28" fmla="*/ 49 w 121"/>
                  <a:gd name="T29" fmla="*/ 58 h 108"/>
                  <a:gd name="T30" fmla="*/ 60 w 121"/>
                  <a:gd name="T31" fmla="*/ 44 h 108"/>
                  <a:gd name="T32" fmla="*/ 74 w 121"/>
                  <a:gd name="T33" fmla="*/ 33 h 108"/>
                  <a:gd name="T34" fmla="*/ 102 w 121"/>
                  <a:gd name="T35" fmla="*/ 17 h 108"/>
                  <a:gd name="T36" fmla="*/ 126 w 121"/>
                  <a:gd name="T37" fmla="*/ 6 h 108"/>
                  <a:gd name="T38" fmla="*/ 154 w 121"/>
                  <a:gd name="T39" fmla="*/ 3 h 108"/>
                  <a:gd name="T40" fmla="*/ 173 w 121"/>
                  <a:gd name="T41" fmla="*/ 0 h 108"/>
                  <a:gd name="T42" fmla="*/ 187 w 121"/>
                  <a:gd name="T43" fmla="*/ 3 h 108"/>
                  <a:gd name="T44" fmla="*/ 189 w 121"/>
                  <a:gd name="T45" fmla="*/ 6 h 108"/>
                  <a:gd name="T46" fmla="*/ 200 w 121"/>
                  <a:gd name="T47" fmla="*/ 6 h 108"/>
                  <a:gd name="T48" fmla="*/ 228 w 121"/>
                  <a:gd name="T49" fmla="*/ 14 h 108"/>
                  <a:gd name="T50" fmla="*/ 261 w 121"/>
                  <a:gd name="T51" fmla="*/ 22 h 108"/>
                  <a:gd name="T52" fmla="*/ 274 w 121"/>
                  <a:gd name="T53" fmla="*/ 33 h 108"/>
                  <a:gd name="T54" fmla="*/ 288 w 121"/>
                  <a:gd name="T55" fmla="*/ 44 h 108"/>
                  <a:gd name="T56" fmla="*/ 332 w 121"/>
                  <a:gd name="T57" fmla="*/ 47 h 108"/>
                  <a:gd name="T58" fmla="*/ 288 w 121"/>
                  <a:gd name="T59" fmla="*/ 44 h 108"/>
                  <a:gd name="T60" fmla="*/ 288 w 121"/>
                  <a:gd name="T61" fmla="*/ 41 h 108"/>
                  <a:gd name="T62" fmla="*/ 285 w 121"/>
                  <a:gd name="T63" fmla="*/ 36 h 108"/>
                  <a:gd name="T64" fmla="*/ 277 w 121"/>
                  <a:gd name="T65" fmla="*/ 33 h 108"/>
                  <a:gd name="T66" fmla="*/ 239 w 121"/>
                  <a:gd name="T67" fmla="*/ 19 h 108"/>
                  <a:gd name="T68" fmla="*/ 203 w 121"/>
                  <a:gd name="T69" fmla="*/ 8 h 108"/>
                  <a:gd name="T70" fmla="*/ 187 w 121"/>
                  <a:gd name="T71" fmla="*/ 6 h 108"/>
                  <a:gd name="T72" fmla="*/ 181 w 121"/>
                  <a:gd name="T73" fmla="*/ 3 h 108"/>
                  <a:gd name="T74" fmla="*/ 167 w 121"/>
                  <a:gd name="T75" fmla="*/ 3 h 108"/>
                  <a:gd name="T76" fmla="*/ 148 w 121"/>
                  <a:gd name="T77" fmla="*/ 3 h 108"/>
                  <a:gd name="T78" fmla="*/ 123 w 121"/>
                  <a:gd name="T79" fmla="*/ 8 h 108"/>
                  <a:gd name="T80" fmla="*/ 102 w 121"/>
                  <a:gd name="T81" fmla="*/ 19 h 108"/>
                  <a:gd name="T82" fmla="*/ 74 w 121"/>
                  <a:gd name="T83" fmla="*/ 36 h 108"/>
                  <a:gd name="T84" fmla="*/ 49 w 121"/>
                  <a:gd name="T85" fmla="*/ 61 h 108"/>
                  <a:gd name="T86" fmla="*/ 36 w 121"/>
                  <a:gd name="T87" fmla="*/ 74 h 108"/>
                  <a:gd name="T88" fmla="*/ 27 w 121"/>
                  <a:gd name="T89" fmla="*/ 91 h 108"/>
                  <a:gd name="T90" fmla="*/ 11 w 121"/>
                  <a:gd name="T91" fmla="*/ 127 h 108"/>
                  <a:gd name="T92" fmla="*/ 5 w 121"/>
                  <a:gd name="T93" fmla="*/ 160 h 108"/>
                  <a:gd name="T94" fmla="*/ 5 w 121"/>
                  <a:gd name="T95" fmla="*/ 190 h 108"/>
                  <a:gd name="T96" fmla="*/ 8 w 121"/>
                  <a:gd name="T97" fmla="*/ 220 h 108"/>
                  <a:gd name="T98" fmla="*/ 14 w 121"/>
                  <a:gd name="T99" fmla="*/ 267 h 108"/>
                  <a:gd name="T100" fmla="*/ 19 w 121"/>
                  <a:gd name="T101" fmla="*/ 278 h 108"/>
                  <a:gd name="T102" fmla="*/ 19 w 121"/>
                  <a:gd name="T103" fmla="*/ 283 h 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1" h="108">
                    <a:moveTo>
                      <a:pt x="7" y="103"/>
                    </a:moveTo>
                    <a:lnTo>
                      <a:pt x="7" y="104"/>
                    </a:lnTo>
                    <a:lnTo>
                      <a:pt x="8" y="108"/>
                    </a:lnTo>
                    <a:lnTo>
                      <a:pt x="7" y="104"/>
                    </a:lnTo>
                    <a:lnTo>
                      <a:pt x="7" y="103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2" y="57"/>
                    </a:lnTo>
                    <a:lnTo>
                      <a:pt x="4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22" y="16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6" y="2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8" y="1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83" y="5"/>
                    </a:lnTo>
                    <a:lnTo>
                      <a:pt x="95" y="8"/>
                    </a:lnTo>
                    <a:lnTo>
                      <a:pt x="100" y="12"/>
                    </a:lnTo>
                    <a:lnTo>
                      <a:pt x="105" y="16"/>
                    </a:lnTo>
                    <a:lnTo>
                      <a:pt x="121" y="17"/>
                    </a:lnTo>
                    <a:lnTo>
                      <a:pt x="105" y="16"/>
                    </a:lnTo>
                    <a:lnTo>
                      <a:pt x="105" y="15"/>
                    </a:lnTo>
                    <a:lnTo>
                      <a:pt x="104" y="13"/>
                    </a:lnTo>
                    <a:lnTo>
                      <a:pt x="101" y="12"/>
                    </a:lnTo>
                    <a:lnTo>
                      <a:pt x="87" y="7"/>
                    </a:lnTo>
                    <a:lnTo>
                      <a:pt x="74" y="3"/>
                    </a:lnTo>
                    <a:lnTo>
                      <a:pt x="68" y="2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4" y="1"/>
                    </a:lnTo>
                    <a:lnTo>
                      <a:pt x="45" y="3"/>
                    </a:lnTo>
                    <a:lnTo>
                      <a:pt x="37" y="7"/>
                    </a:lnTo>
                    <a:lnTo>
                      <a:pt x="27" y="13"/>
                    </a:lnTo>
                    <a:lnTo>
                      <a:pt x="18" y="22"/>
                    </a:lnTo>
                    <a:lnTo>
                      <a:pt x="13" y="27"/>
                    </a:lnTo>
                    <a:lnTo>
                      <a:pt x="10" y="33"/>
                    </a:lnTo>
                    <a:lnTo>
                      <a:pt x="4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3" y="80"/>
                    </a:lnTo>
                    <a:lnTo>
                      <a:pt x="5" y="97"/>
                    </a:lnTo>
                    <a:lnTo>
                      <a:pt x="7" y="101"/>
                    </a:lnTo>
                    <a:lnTo>
                      <a:pt x="7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0" name="Freeform 395"/>
              <p:cNvSpPr>
                <a:spLocks/>
              </p:cNvSpPr>
              <p:nvPr/>
            </p:nvSpPr>
            <p:spPr bwMode="auto">
              <a:xfrm>
                <a:off x="2692" y="866"/>
                <a:ext cx="14" cy="36"/>
              </a:xfrm>
              <a:custGeom>
                <a:avLst/>
                <a:gdLst>
                  <a:gd name="T0" fmla="*/ 3 w 5"/>
                  <a:gd name="T1" fmla="*/ 36 h 13"/>
                  <a:gd name="T2" fmla="*/ 0 w 5"/>
                  <a:gd name="T3" fmla="*/ 22 h 13"/>
                  <a:gd name="T4" fmla="*/ 0 w 5"/>
                  <a:gd name="T5" fmla="*/ 8 h 13"/>
                  <a:gd name="T6" fmla="*/ 3 w 5"/>
                  <a:gd name="T7" fmla="*/ 6 h 13"/>
                  <a:gd name="T8" fmla="*/ 11 w 5"/>
                  <a:gd name="T9" fmla="*/ 0 h 13"/>
                  <a:gd name="T10" fmla="*/ 14 w 5"/>
                  <a:gd name="T11" fmla="*/ 0 h 13"/>
                  <a:gd name="T12" fmla="*/ 11 w 5"/>
                  <a:gd name="T13" fmla="*/ 3 h 13"/>
                  <a:gd name="T14" fmla="*/ 3 w 5"/>
                  <a:gd name="T15" fmla="*/ 6 h 13"/>
                  <a:gd name="T16" fmla="*/ 0 w 5"/>
                  <a:gd name="T17" fmla="*/ 14 h 13"/>
                  <a:gd name="T18" fmla="*/ 0 w 5"/>
                  <a:gd name="T19" fmla="*/ 22 h 13"/>
                  <a:gd name="T20" fmla="*/ 3 w 5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0" y="8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1" name="Freeform 396"/>
              <p:cNvSpPr>
                <a:spLocks/>
              </p:cNvSpPr>
              <p:nvPr/>
            </p:nvSpPr>
            <p:spPr bwMode="auto">
              <a:xfrm>
                <a:off x="2709" y="655"/>
                <a:ext cx="93" cy="288"/>
              </a:xfrm>
              <a:custGeom>
                <a:avLst/>
                <a:gdLst>
                  <a:gd name="T0" fmla="*/ 36 w 34"/>
                  <a:gd name="T1" fmla="*/ 283 h 105"/>
                  <a:gd name="T2" fmla="*/ 36 w 34"/>
                  <a:gd name="T3" fmla="*/ 288 h 105"/>
                  <a:gd name="T4" fmla="*/ 36 w 34"/>
                  <a:gd name="T5" fmla="*/ 283 h 105"/>
                  <a:gd name="T6" fmla="*/ 30 w 34"/>
                  <a:gd name="T7" fmla="*/ 272 h 105"/>
                  <a:gd name="T8" fmla="*/ 25 w 34"/>
                  <a:gd name="T9" fmla="*/ 247 h 105"/>
                  <a:gd name="T10" fmla="*/ 14 w 34"/>
                  <a:gd name="T11" fmla="*/ 214 h 105"/>
                  <a:gd name="T12" fmla="*/ 0 w 34"/>
                  <a:gd name="T13" fmla="*/ 173 h 105"/>
                  <a:gd name="T14" fmla="*/ 3 w 34"/>
                  <a:gd name="T15" fmla="*/ 151 h 105"/>
                  <a:gd name="T16" fmla="*/ 8 w 34"/>
                  <a:gd name="T17" fmla="*/ 132 h 105"/>
                  <a:gd name="T18" fmla="*/ 22 w 34"/>
                  <a:gd name="T19" fmla="*/ 99 h 105"/>
                  <a:gd name="T20" fmla="*/ 30 w 34"/>
                  <a:gd name="T21" fmla="*/ 77 h 105"/>
                  <a:gd name="T22" fmla="*/ 38 w 34"/>
                  <a:gd name="T23" fmla="*/ 66 h 105"/>
                  <a:gd name="T24" fmla="*/ 49 w 34"/>
                  <a:gd name="T25" fmla="*/ 49 h 105"/>
                  <a:gd name="T26" fmla="*/ 57 w 34"/>
                  <a:gd name="T27" fmla="*/ 33 h 105"/>
                  <a:gd name="T28" fmla="*/ 71 w 34"/>
                  <a:gd name="T29" fmla="*/ 16 h 105"/>
                  <a:gd name="T30" fmla="*/ 93 w 34"/>
                  <a:gd name="T31" fmla="*/ 0 h 105"/>
                  <a:gd name="T32" fmla="*/ 71 w 34"/>
                  <a:gd name="T33" fmla="*/ 19 h 105"/>
                  <a:gd name="T34" fmla="*/ 66 w 34"/>
                  <a:gd name="T35" fmla="*/ 25 h 105"/>
                  <a:gd name="T36" fmla="*/ 55 w 34"/>
                  <a:gd name="T37" fmla="*/ 44 h 105"/>
                  <a:gd name="T38" fmla="*/ 38 w 34"/>
                  <a:gd name="T39" fmla="*/ 71 h 105"/>
                  <a:gd name="T40" fmla="*/ 30 w 34"/>
                  <a:gd name="T41" fmla="*/ 80 h 105"/>
                  <a:gd name="T42" fmla="*/ 22 w 34"/>
                  <a:gd name="T43" fmla="*/ 101 h 105"/>
                  <a:gd name="T44" fmla="*/ 8 w 34"/>
                  <a:gd name="T45" fmla="*/ 134 h 105"/>
                  <a:gd name="T46" fmla="*/ 3 w 34"/>
                  <a:gd name="T47" fmla="*/ 151 h 105"/>
                  <a:gd name="T48" fmla="*/ 3 w 34"/>
                  <a:gd name="T49" fmla="*/ 173 h 105"/>
                  <a:gd name="T50" fmla="*/ 14 w 34"/>
                  <a:gd name="T51" fmla="*/ 214 h 105"/>
                  <a:gd name="T52" fmla="*/ 25 w 34"/>
                  <a:gd name="T53" fmla="*/ 247 h 105"/>
                  <a:gd name="T54" fmla="*/ 36 w 34"/>
                  <a:gd name="T55" fmla="*/ 272 h 105"/>
                  <a:gd name="T56" fmla="*/ 36 w 34"/>
                  <a:gd name="T57" fmla="*/ 283 h 10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105">
                    <a:moveTo>
                      <a:pt x="13" y="103"/>
                    </a:moveTo>
                    <a:lnTo>
                      <a:pt x="13" y="105"/>
                    </a:lnTo>
                    <a:lnTo>
                      <a:pt x="13" y="103"/>
                    </a:lnTo>
                    <a:lnTo>
                      <a:pt x="11" y="99"/>
                    </a:lnTo>
                    <a:lnTo>
                      <a:pt x="9" y="90"/>
                    </a:lnTo>
                    <a:lnTo>
                      <a:pt x="5" y="78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3" y="48"/>
                    </a:lnTo>
                    <a:lnTo>
                      <a:pt x="8" y="36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1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26" y="7"/>
                    </a:lnTo>
                    <a:lnTo>
                      <a:pt x="24" y="9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11" y="29"/>
                    </a:lnTo>
                    <a:lnTo>
                      <a:pt x="8" y="37"/>
                    </a:lnTo>
                    <a:lnTo>
                      <a:pt x="3" y="49"/>
                    </a:lnTo>
                    <a:lnTo>
                      <a:pt x="1" y="55"/>
                    </a:lnTo>
                    <a:lnTo>
                      <a:pt x="1" y="63"/>
                    </a:lnTo>
                    <a:lnTo>
                      <a:pt x="5" y="78"/>
                    </a:lnTo>
                    <a:lnTo>
                      <a:pt x="9" y="90"/>
                    </a:lnTo>
                    <a:lnTo>
                      <a:pt x="13" y="99"/>
                    </a:ln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2" name="Freeform 397"/>
              <p:cNvSpPr>
                <a:spLocks/>
              </p:cNvSpPr>
              <p:nvPr/>
            </p:nvSpPr>
            <p:spPr bwMode="auto">
              <a:xfrm>
                <a:off x="2750" y="646"/>
                <a:ext cx="283" cy="332"/>
              </a:xfrm>
              <a:custGeom>
                <a:avLst/>
                <a:gdLst>
                  <a:gd name="T0" fmla="*/ 269 w 103"/>
                  <a:gd name="T1" fmla="*/ 47 h 121"/>
                  <a:gd name="T2" fmla="*/ 275 w 103"/>
                  <a:gd name="T3" fmla="*/ 52 h 121"/>
                  <a:gd name="T4" fmla="*/ 283 w 103"/>
                  <a:gd name="T5" fmla="*/ 58 h 121"/>
                  <a:gd name="T6" fmla="*/ 275 w 103"/>
                  <a:gd name="T7" fmla="*/ 52 h 121"/>
                  <a:gd name="T8" fmla="*/ 269 w 103"/>
                  <a:gd name="T9" fmla="*/ 47 h 121"/>
                  <a:gd name="T10" fmla="*/ 250 w 103"/>
                  <a:gd name="T11" fmla="*/ 44 h 121"/>
                  <a:gd name="T12" fmla="*/ 198 w 103"/>
                  <a:gd name="T13" fmla="*/ 25 h 121"/>
                  <a:gd name="T14" fmla="*/ 168 w 103"/>
                  <a:gd name="T15" fmla="*/ 14 h 121"/>
                  <a:gd name="T16" fmla="*/ 129 w 103"/>
                  <a:gd name="T17" fmla="*/ 3 h 121"/>
                  <a:gd name="T18" fmla="*/ 110 w 103"/>
                  <a:gd name="T19" fmla="*/ 0 h 121"/>
                  <a:gd name="T20" fmla="*/ 88 w 103"/>
                  <a:gd name="T21" fmla="*/ 3 h 121"/>
                  <a:gd name="T22" fmla="*/ 69 w 103"/>
                  <a:gd name="T23" fmla="*/ 11 h 121"/>
                  <a:gd name="T24" fmla="*/ 52 w 103"/>
                  <a:gd name="T25" fmla="*/ 25 h 121"/>
                  <a:gd name="T26" fmla="*/ 25 w 103"/>
                  <a:gd name="T27" fmla="*/ 55 h 121"/>
                  <a:gd name="T28" fmla="*/ 11 w 103"/>
                  <a:gd name="T29" fmla="*/ 71 h 121"/>
                  <a:gd name="T30" fmla="*/ 3 w 103"/>
                  <a:gd name="T31" fmla="*/ 88 h 121"/>
                  <a:gd name="T32" fmla="*/ 0 w 103"/>
                  <a:gd name="T33" fmla="*/ 110 h 121"/>
                  <a:gd name="T34" fmla="*/ 0 w 103"/>
                  <a:gd name="T35" fmla="*/ 126 h 121"/>
                  <a:gd name="T36" fmla="*/ 3 w 103"/>
                  <a:gd name="T37" fmla="*/ 159 h 121"/>
                  <a:gd name="T38" fmla="*/ 11 w 103"/>
                  <a:gd name="T39" fmla="*/ 187 h 121"/>
                  <a:gd name="T40" fmla="*/ 22 w 103"/>
                  <a:gd name="T41" fmla="*/ 209 h 121"/>
                  <a:gd name="T42" fmla="*/ 30 w 103"/>
                  <a:gd name="T43" fmla="*/ 225 h 121"/>
                  <a:gd name="T44" fmla="*/ 58 w 103"/>
                  <a:gd name="T45" fmla="*/ 258 h 121"/>
                  <a:gd name="T46" fmla="*/ 85 w 103"/>
                  <a:gd name="T47" fmla="*/ 291 h 121"/>
                  <a:gd name="T48" fmla="*/ 99 w 103"/>
                  <a:gd name="T49" fmla="*/ 305 h 121"/>
                  <a:gd name="T50" fmla="*/ 115 w 103"/>
                  <a:gd name="T51" fmla="*/ 313 h 121"/>
                  <a:gd name="T52" fmla="*/ 168 w 103"/>
                  <a:gd name="T53" fmla="*/ 332 h 121"/>
                  <a:gd name="T54" fmla="*/ 115 w 103"/>
                  <a:gd name="T55" fmla="*/ 313 h 121"/>
                  <a:gd name="T56" fmla="*/ 113 w 103"/>
                  <a:gd name="T57" fmla="*/ 313 h 121"/>
                  <a:gd name="T58" fmla="*/ 110 w 103"/>
                  <a:gd name="T59" fmla="*/ 313 h 121"/>
                  <a:gd name="T60" fmla="*/ 99 w 103"/>
                  <a:gd name="T61" fmla="*/ 305 h 121"/>
                  <a:gd name="T62" fmla="*/ 69 w 103"/>
                  <a:gd name="T63" fmla="*/ 272 h 121"/>
                  <a:gd name="T64" fmla="*/ 38 w 103"/>
                  <a:gd name="T65" fmla="*/ 239 h 121"/>
                  <a:gd name="T66" fmla="*/ 25 w 103"/>
                  <a:gd name="T67" fmla="*/ 222 h 121"/>
                  <a:gd name="T68" fmla="*/ 16 w 103"/>
                  <a:gd name="T69" fmla="*/ 206 h 121"/>
                  <a:gd name="T70" fmla="*/ 8 w 103"/>
                  <a:gd name="T71" fmla="*/ 184 h 121"/>
                  <a:gd name="T72" fmla="*/ 3 w 103"/>
                  <a:gd name="T73" fmla="*/ 156 h 121"/>
                  <a:gd name="T74" fmla="*/ 0 w 103"/>
                  <a:gd name="T75" fmla="*/ 123 h 121"/>
                  <a:gd name="T76" fmla="*/ 0 w 103"/>
                  <a:gd name="T77" fmla="*/ 102 h 121"/>
                  <a:gd name="T78" fmla="*/ 3 w 103"/>
                  <a:gd name="T79" fmla="*/ 85 h 121"/>
                  <a:gd name="T80" fmla="*/ 14 w 103"/>
                  <a:gd name="T81" fmla="*/ 66 h 121"/>
                  <a:gd name="T82" fmla="*/ 27 w 103"/>
                  <a:gd name="T83" fmla="*/ 52 h 121"/>
                  <a:gd name="T84" fmla="*/ 55 w 103"/>
                  <a:gd name="T85" fmla="*/ 22 h 121"/>
                  <a:gd name="T86" fmla="*/ 71 w 103"/>
                  <a:gd name="T87" fmla="*/ 8 h 121"/>
                  <a:gd name="T88" fmla="*/ 93 w 103"/>
                  <a:gd name="T89" fmla="*/ 0 h 121"/>
                  <a:gd name="T90" fmla="*/ 110 w 103"/>
                  <a:gd name="T91" fmla="*/ 0 h 121"/>
                  <a:gd name="T92" fmla="*/ 129 w 103"/>
                  <a:gd name="T93" fmla="*/ 0 h 121"/>
                  <a:gd name="T94" fmla="*/ 170 w 103"/>
                  <a:gd name="T95" fmla="*/ 11 h 121"/>
                  <a:gd name="T96" fmla="*/ 201 w 103"/>
                  <a:gd name="T97" fmla="*/ 22 h 121"/>
                  <a:gd name="T98" fmla="*/ 250 w 103"/>
                  <a:gd name="T99" fmla="*/ 41 h 121"/>
                  <a:gd name="T100" fmla="*/ 269 w 103"/>
                  <a:gd name="T101" fmla="*/ 47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3" h="121">
                    <a:moveTo>
                      <a:pt x="98" y="17"/>
                    </a:moveTo>
                    <a:lnTo>
                      <a:pt x="100" y="19"/>
                    </a:lnTo>
                    <a:lnTo>
                      <a:pt x="103" y="21"/>
                    </a:lnTo>
                    <a:lnTo>
                      <a:pt x="100" y="19"/>
                    </a:lnTo>
                    <a:lnTo>
                      <a:pt x="98" y="17"/>
                    </a:lnTo>
                    <a:lnTo>
                      <a:pt x="91" y="16"/>
                    </a:lnTo>
                    <a:lnTo>
                      <a:pt x="72" y="9"/>
                    </a:lnTo>
                    <a:lnTo>
                      <a:pt x="61" y="5"/>
                    </a:lnTo>
                    <a:lnTo>
                      <a:pt x="47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19" y="9"/>
                    </a:lnTo>
                    <a:lnTo>
                      <a:pt x="9" y="20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1" y="58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1" y="82"/>
                    </a:lnTo>
                    <a:lnTo>
                      <a:pt x="21" y="94"/>
                    </a:lnTo>
                    <a:lnTo>
                      <a:pt x="31" y="106"/>
                    </a:lnTo>
                    <a:lnTo>
                      <a:pt x="36" y="111"/>
                    </a:lnTo>
                    <a:lnTo>
                      <a:pt x="42" y="114"/>
                    </a:lnTo>
                    <a:lnTo>
                      <a:pt x="61" y="121"/>
                    </a:lnTo>
                    <a:lnTo>
                      <a:pt x="42" y="114"/>
                    </a:lnTo>
                    <a:lnTo>
                      <a:pt x="41" y="114"/>
                    </a:lnTo>
                    <a:lnTo>
                      <a:pt x="40" y="114"/>
                    </a:lnTo>
                    <a:lnTo>
                      <a:pt x="36" y="111"/>
                    </a:lnTo>
                    <a:lnTo>
                      <a:pt x="25" y="99"/>
                    </a:lnTo>
                    <a:lnTo>
                      <a:pt x="14" y="87"/>
                    </a:lnTo>
                    <a:lnTo>
                      <a:pt x="9" y="81"/>
                    </a:lnTo>
                    <a:lnTo>
                      <a:pt x="6" y="75"/>
                    </a:lnTo>
                    <a:lnTo>
                      <a:pt x="3" y="67"/>
                    </a:lnTo>
                    <a:lnTo>
                      <a:pt x="1" y="57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5" y="24"/>
                    </a:lnTo>
                    <a:lnTo>
                      <a:pt x="10" y="19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62" y="4"/>
                    </a:lnTo>
                    <a:lnTo>
                      <a:pt x="73" y="8"/>
                    </a:lnTo>
                    <a:lnTo>
                      <a:pt x="91" y="15"/>
                    </a:lnTo>
                    <a:lnTo>
                      <a:pt x="9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3" name="Freeform 398"/>
              <p:cNvSpPr>
                <a:spLocks/>
              </p:cNvSpPr>
              <p:nvPr/>
            </p:nvSpPr>
            <p:spPr bwMode="auto">
              <a:xfrm>
                <a:off x="2846" y="970"/>
                <a:ext cx="41" cy="22"/>
              </a:xfrm>
              <a:custGeom>
                <a:avLst/>
                <a:gdLst>
                  <a:gd name="T0" fmla="*/ 41 w 15"/>
                  <a:gd name="T1" fmla="*/ 22 h 8"/>
                  <a:gd name="T2" fmla="*/ 33 w 15"/>
                  <a:gd name="T3" fmla="*/ 22 h 8"/>
                  <a:gd name="T4" fmla="*/ 25 w 15"/>
                  <a:gd name="T5" fmla="*/ 17 h 8"/>
                  <a:gd name="T6" fmla="*/ 11 w 15"/>
                  <a:gd name="T7" fmla="*/ 8 h 8"/>
                  <a:gd name="T8" fmla="*/ 3 w 15"/>
                  <a:gd name="T9" fmla="*/ 3 h 8"/>
                  <a:gd name="T10" fmla="*/ 0 w 15"/>
                  <a:gd name="T11" fmla="*/ 0 h 8"/>
                  <a:gd name="T12" fmla="*/ 3 w 15"/>
                  <a:gd name="T13" fmla="*/ 3 h 8"/>
                  <a:gd name="T14" fmla="*/ 11 w 15"/>
                  <a:gd name="T15" fmla="*/ 8 h 8"/>
                  <a:gd name="T16" fmla="*/ 25 w 15"/>
                  <a:gd name="T17" fmla="*/ 14 h 8"/>
                  <a:gd name="T18" fmla="*/ 41 w 15"/>
                  <a:gd name="T19" fmla="*/ 22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8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9" y="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4" name="Freeform 399"/>
              <p:cNvSpPr>
                <a:spLocks/>
              </p:cNvSpPr>
              <p:nvPr/>
            </p:nvSpPr>
            <p:spPr bwMode="auto">
              <a:xfrm>
                <a:off x="2764" y="880"/>
                <a:ext cx="68" cy="79"/>
              </a:xfrm>
              <a:custGeom>
                <a:avLst/>
                <a:gdLst>
                  <a:gd name="T0" fmla="*/ 68 w 25"/>
                  <a:gd name="T1" fmla="*/ 79 h 29"/>
                  <a:gd name="T2" fmla="*/ 65 w 25"/>
                  <a:gd name="T3" fmla="*/ 79 h 29"/>
                  <a:gd name="T4" fmla="*/ 41 w 25"/>
                  <a:gd name="T5" fmla="*/ 49 h 29"/>
                  <a:gd name="T6" fmla="*/ 22 w 25"/>
                  <a:gd name="T7" fmla="*/ 19 h 29"/>
                  <a:gd name="T8" fmla="*/ 16 w 25"/>
                  <a:gd name="T9" fmla="*/ 16 h 29"/>
                  <a:gd name="T10" fmla="*/ 8 w 25"/>
                  <a:gd name="T11" fmla="*/ 5 h 29"/>
                  <a:gd name="T12" fmla="*/ 0 w 25"/>
                  <a:gd name="T13" fmla="*/ 0 h 29"/>
                  <a:gd name="T14" fmla="*/ 11 w 25"/>
                  <a:gd name="T15" fmla="*/ 3 h 29"/>
                  <a:gd name="T16" fmla="*/ 16 w 25"/>
                  <a:gd name="T17" fmla="*/ 14 h 29"/>
                  <a:gd name="T18" fmla="*/ 24 w 25"/>
                  <a:gd name="T19" fmla="*/ 19 h 29"/>
                  <a:gd name="T20" fmla="*/ 44 w 25"/>
                  <a:gd name="T21" fmla="*/ 49 h 29"/>
                  <a:gd name="T22" fmla="*/ 68 w 25"/>
                  <a:gd name="T23" fmla="*/ 79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24" y="29"/>
                    </a:lnTo>
                    <a:lnTo>
                      <a:pt x="15" y="1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6" y="18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5" name="Freeform 400"/>
              <p:cNvSpPr>
                <a:spLocks/>
              </p:cNvSpPr>
              <p:nvPr/>
            </p:nvSpPr>
            <p:spPr bwMode="auto">
              <a:xfrm>
                <a:off x="2733" y="756"/>
                <a:ext cx="97" cy="222"/>
              </a:xfrm>
              <a:custGeom>
                <a:avLst/>
                <a:gdLst>
                  <a:gd name="T0" fmla="*/ 89 w 35"/>
                  <a:gd name="T1" fmla="*/ 217 h 81"/>
                  <a:gd name="T2" fmla="*/ 91 w 35"/>
                  <a:gd name="T3" fmla="*/ 217 h 81"/>
                  <a:gd name="T4" fmla="*/ 97 w 35"/>
                  <a:gd name="T5" fmla="*/ 222 h 81"/>
                  <a:gd name="T6" fmla="*/ 89 w 35"/>
                  <a:gd name="T7" fmla="*/ 217 h 81"/>
                  <a:gd name="T8" fmla="*/ 86 w 35"/>
                  <a:gd name="T9" fmla="*/ 217 h 81"/>
                  <a:gd name="T10" fmla="*/ 80 w 35"/>
                  <a:gd name="T11" fmla="*/ 214 h 81"/>
                  <a:gd name="T12" fmla="*/ 69 w 35"/>
                  <a:gd name="T13" fmla="*/ 197 h 81"/>
                  <a:gd name="T14" fmla="*/ 39 w 35"/>
                  <a:gd name="T15" fmla="*/ 145 h 81"/>
                  <a:gd name="T16" fmla="*/ 14 w 35"/>
                  <a:gd name="T17" fmla="*/ 90 h 81"/>
                  <a:gd name="T18" fmla="*/ 6 w 35"/>
                  <a:gd name="T19" fmla="*/ 71 h 81"/>
                  <a:gd name="T20" fmla="*/ 3 w 35"/>
                  <a:gd name="T21" fmla="*/ 63 h 81"/>
                  <a:gd name="T22" fmla="*/ 0 w 35"/>
                  <a:gd name="T23" fmla="*/ 47 h 81"/>
                  <a:gd name="T24" fmla="*/ 0 w 35"/>
                  <a:gd name="T25" fmla="*/ 33 h 81"/>
                  <a:gd name="T26" fmla="*/ 3 w 35"/>
                  <a:gd name="T27" fmla="*/ 16 h 81"/>
                  <a:gd name="T28" fmla="*/ 11 w 35"/>
                  <a:gd name="T29" fmla="*/ 0 h 81"/>
                  <a:gd name="T30" fmla="*/ 3 w 35"/>
                  <a:gd name="T31" fmla="*/ 19 h 81"/>
                  <a:gd name="T32" fmla="*/ 0 w 35"/>
                  <a:gd name="T33" fmla="*/ 27 h 81"/>
                  <a:gd name="T34" fmla="*/ 0 w 35"/>
                  <a:gd name="T35" fmla="*/ 44 h 81"/>
                  <a:gd name="T36" fmla="*/ 3 w 35"/>
                  <a:gd name="T37" fmla="*/ 60 h 81"/>
                  <a:gd name="T38" fmla="*/ 6 w 35"/>
                  <a:gd name="T39" fmla="*/ 69 h 81"/>
                  <a:gd name="T40" fmla="*/ 6 w 35"/>
                  <a:gd name="T41" fmla="*/ 74 h 81"/>
                  <a:gd name="T42" fmla="*/ 14 w 35"/>
                  <a:gd name="T43" fmla="*/ 90 h 81"/>
                  <a:gd name="T44" fmla="*/ 42 w 35"/>
                  <a:gd name="T45" fmla="*/ 145 h 81"/>
                  <a:gd name="T46" fmla="*/ 69 w 35"/>
                  <a:gd name="T47" fmla="*/ 197 h 81"/>
                  <a:gd name="T48" fmla="*/ 83 w 35"/>
                  <a:gd name="T49" fmla="*/ 214 h 81"/>
                  <a:gd name="T50" fmla="*/ 86 w 35"/>
                  <a:gd name="T51" fmla="*/ 217 h 81"/>
                  <a:gd name="T52" fmla="*/ 89 w 35"/>
                  <a:gd name="T53" fmla="*/ 217 h 8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" h="81">
                    <a:moveTo>
                      <a:pt x="32" y="79"/>
                    </a:moveTo>
                    <a:lnTo>
                      <a:pt x="33" y="79"/>
                    </a:lnTo>
                    <a:lnTo>
                      <a:pt x="35" y="81"/>
                    </a:lnTo>
                    <a:lnTo>
                      <a:pt x="32" y="79"/>
                    </a:lnTo>
                    <a:lnTo>
                      <a:pt x="31" y="79"/>
                    </a:lnTo>
                    <a:lnTo>
                      <a:pt x="29" y="78"/>
                    </a:lnTo>
                    <a:lnTo>
                      <a:pt x="25" y="72"/>
                    </a:lnTo>
                    <a:lnTo>
                      <a:pt x="14" y="53"/>
                    </a:lnTo>
                    <a:lnTo>
                      <a:pt x="5" y="33"/>
                    </a:lnTo>
                    <a:lnTo>
                      <a:pt x="2" y="26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2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5" y="33"/>
                    </a:lnTo>
                    <a:lnTo>
                      <a:pt x="15" y="53"/>
                    </a:lnTo>
                    <a:lnTo>
                      <a:pt x="25" y="72"/>
                    </a:lnTo>
                    <a:lnTo>
                      <a:pt x="30" y="78"/>
                    </a:lnTo>
                    <a:lnTo>
                      <a:pt x="31" y="79"/>
                    </a:lnTo>
                    <a:lnTo>
                      <a:pt x="32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6" name="Freeform 401"/>
              <p:cNvSpPr>
                <a:spLocks/>
              </p:cNvSpPr>
              <p:nvPr/>
            </p:nvSpPr>
            <p:spPr bwMode="auto">
              <a:xfrm>
                <a:off x="2720" y="797"/>
                <a:ext cx="60" cy="168"/>
              </a:xfrm>
              <a:custGeom>
                <a:avLst/>
                <a:gdLst>
                  <a:gd name="T0" fmla="*/ 60 w 22"/>
                  <a:gd name="T1" fmla="*/ 162 h 61"/>
                  <a:gd name="T2" fmla="*/ 60 w 22"/>
                  <a:gd name="T3" fmla="*/ 168 h 61"/>
                  <a:gd name="T4" fmla="*/ 60 w 22"/>
                  <a:gd name="T5" fmla="*/ 162 h 61"/>
                  <a:gd name="T6" fmla="*/ 57 w 22"/>
                  <a:gd name="T7" fmla="*/ 162 h 61"/>
                  <a:gd name="T8" fmla="*/ 55 w 22"/>
                  <a:gd name="T9" fmla="*/ 157 h 61"/>
                  <a:gd name="T10" fmla="*/ 46 w 22"/>
                  <a:gd name="T11" fmla="*/ 146 h 61"/>
                  <a:gd name="T12" fmla="*/ 30 w 22"/>
                  <a:gd name="T13" fmla="*/ 105 h 61"/>
                  <a:gd name="T14" fmla="*/ 14 w 22"/>
                  <a:gd name="T15" fmla="*/ 63 h 61"/>
                  <a:gd name="T16" fmla="*/ 11 w 22"/>
                  <a:gd name="T17" fmla="*/ 50 h 61"/>
                  <a:gd name="T18" fmla="*/ 11 w 22"/>
                  <a:gd name="T19" fmla="*/ 47 h 61"/>
                  <a:gd name="T20" fmla="*/ 3 w 22"/>
                  <a:gd name="T21" fmla="*/ 14 h 61"/>
                  <a:gd name="T22" fmla="*/ 0 w 22"/>
                  <a:gd name="T23" fmla="*/ 0 h 61"/>
                  <a:gd name="T24" fmla="*/ 5 w 22"/>
                  <a:gd name="T25" fmla="*/ 14 h 61"/>
                  <a:gd name="T26" fmla="*/ 14 w 22"/>
                  <a:gd name="T27" fmla="*/ 47 h 61"/>
                  <a:gd name="T28" fmla="*/ 14 w 22"/>
                  <a:gd name="T29" fmla="*/ 55 h 61"/>
                  <a:gd name="T30" fmla="*/ 16 w 22"/>
                  <a:gd name="T31" fmla="*/ 69 h 61"/>
                  <a:gd name="T32" fmla="*/ 33 w 22"/>
                  <a:gd name="T33" fmla="*/ 105 h 61"/>
                  <a:gd name="T34" fmla="*/ 52 w 22"/>
                  <a:gd name="T35" fmla="*/ 146 h 61"/>
                  <a:gd name="T36" fmla="*/ 57 w 22"/>
                  <a:gd name="T37" fmla="*/ 157 h 61"/>
                  <a:gd name="T38" fmla="*/ 60 w 22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61">
                    <a:moveTo>
                      <a:pt x="22" y="59"/>
                    </a:moveTo>
                    <a:lnTo>
                      <a:pt x="22" y="61"/>
                    </a:lnTo>
                    <a:lnTo>
                      <a:pt x="22" y="59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7" y="53"/>
                    </a:lnTo>
                    <a:lnTo>
                      <a:pt x="11" y="3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6" y="25"/>
                    </a:lnTo>
                    <a:lnTo>
                      <a:pt x="12" y="38"/>
                    </a:lnTo>
                    <a:lnTo>
                      <a:pt x="19" y="53"/>
                    </a:lnTo>
                    <a:lnTo>
                      <a:pt x="21" y="57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7" name="Freeform 402"/>
              <p:cNvSpPr>
                <a:spLocks/>
              </p:cNvSpPr>
              <p:nvPr/>
            </p:nvSpPr>
            <p:spPr bwMode="auto">
              <a:xfrm>
                <a:off x="2764" y="660"/>
                <a:ext cx="263" cy="305"/>
              </a:xfrm>
              <a:custGeom>
                <a:avLst/>
                <a:gdLst>
                  <a:gd name="T0" fmla="*/ 148 w 96"/>
                  <a:gd name="T1" fmla="*/ 297 h 111"/>
                  <a:gd name="T2" fmla="*/ 148 w 96"/>
                  <a:gd name="T3" fmla="*/ 300 h 111"/>
                  <a:gd name="T4" fmla="*/ 162 w 96"/>
                  <a:gd name="T5" fmla="*/ 305 h 111"/>
                  <a:gd name="T6" fmla="*/ 148 w 96"/>
                  <a:gd name="T7" fmla="*/ 300 h 111"/>
                  <a:gd name="T8" fmla="*/ 142 w 96"/>
                  <a:gd name="T9" fmla="*/ 300 h 111"/>
                  <a:gd name="T10" fmla="*/ 126 w 96"/>
                  <a:gd name="T11" fmla="*/ 294 h 111"/>
                  <a:gd name="T12" fmla="*/ 107 w 96"/>
                  <a:gd name="T13" fmla="*/ 280 h 111"/>
                  <a:gd name="T14" fmla="*/ 85 w 96"/>
                  <a:gd name="T15" fmla="*/ 267 h 111"/>
                  <a:gd name="T16" fmla="*/ 60 w 96"/>
                  <a:gd name="T17" fmla="*/ 242 h 111"/>
                  <a:gd name="T18" fmla="*/ 38 w 96"/>
                  <a:gd name="T19" fmla="*/ 220 h 111"/>
                  <a:gd name="T20" fmla="*/ 16 w 96"/>
                  <a:gd name="T21" fmla="*/ 184 h 111"/>
                  <a:gd name="T22" fmla="*/ 11 w 96"/>
                  <a:gd name="T23" fmla="*/ 168 h 111"/>
                  <a:gd name="T24" fmla="*/ 8 w 96"/>
                  <a:gd name="T25" fmla="*/ 146 h 111"/>
                  <a:gd name="T26" fmla="*/ 3 w 96"/>
                  <a:gd name="T27" fmla="*/ 126 h 111"/>
                  <a:gd name="T28" fmla="*/ 0 w 96"/>
                  <a:gd name="T29" fmla="*/ 107 h 111"/>
                  <a:gd name="T30" fmla="*/ 3 w 96"/>
                  <a:gd name="T31" fmla="*/ 88 h 111"/>
                  <a:gd name="T32" fmla="*/ 11 w 96"/>
                  <a:gd name="T33" fmla="*/ 69 h 111"/>
                  <a:gd name="T34" fmla="*/ 16 w 96"/>
                  <a:gd name="T35" fmla="*/ 55 h 111"/>
                  <a:gd name="T36" fmla="*/ 27 w 96"/>
                  <a:gd name="T37" fmla="*/ 38 h 111"/>
                  <a:gd name="T38" fmla="*/ 38 w 96"/>
                  <a:gd name="T39" fmla="*/ 27 h 111"/>
                  <a:gd name="T40" fmla="*/ 52 w 96"/>
                  <a:gd name="T41" fmla="*/ 16 h 111"/>
                  <a:gd name="T42" fmla="*/ 60 w 96"/>
                  <a:gd name="T43" fmla="*/ 8 h 111"/>
                  <a:gd name="T44" fmla="*/ 74 w 96"/>
                  <a:gd name="T45" fmla="*/ 3 h 111"/>
                  <a:gd name="T46" fmla="*/ 96 w 96"/>
                  <a:gd name="T47" fmla="*/ 0 h 111"/>
                  <a:gd name="T48" fmla="*/ 112 w 96"/>
                  <a:gd name="T49" fmla="*/ 0 h 111"/>
                  <a:gd name="T50" fmla="*/ 123 w 96"/>
                  <a:gd name="T51" fmla="*/ 3 h 111"/>
                  <a:gd name="T52" fmla="*/ 151 w 96"/>
                  <a:gd name="T53" fmla="*/ 14 h 111"/>
                  <a:gd name="T54" fmla="*/ 219 w 96"/>
                  <a:gd name="T55" fmla="*/ 47 h 111"/>
                  <a:gd name="T56" fmla="*/ 263 w 96"/>
                  <a:gd name="T57" fmla="*/ 71 h 111"/>
                  <a:gd name="T58" fmla="*/ 219 w 96"/>
                  <a:gd name="T59" fmla="*/ 47 h 111"/>
                  <a:gd name="T60" fmla="*/ 164 w 96"/>
                  <a:gd name="T61" fmla="*/ 25 h 111"/>
                  <a:gd name="T62" fmla="*/ 126 w 96"/>
                  <a:gd name="T63" fmla="*/ 8 h 111"/>
                  <a:gd name="T64" fmla="*/ 112 w 96"/>
                  <a:gd name="T65" fmla="*/ 0 h 111"/>
                  <a:gd name="T66" fmla="*/ 107 w 96"/>
                  <a:gd name="T67" fmla="*/ 0 h 111"/>
                  <a:gd name="T68" fmla="*/ 88 w 96"/>
                  <a:gd name="T69" fmla="*/ 0 h 111"/>
                  <a:gd name="T70" fmla="*/ 68 w 96"/>
                  <a:gd name="T71" fmla="*/ 8 h 111"/>
                  <a:gd name="T72" fmla="*/ 58 w 96"/>
                  <a:gd name="T73" fmla="*/ 11 h 111"/>
                  <a:gd name="T74" fmla="*/ 49 w 96"/>
                  <a:gd name="T75" fmla="*/ 19 h 111"/>
                  <a:gd name="T76" fmla="*/ 38 w 96"/>
                  <a:gd name="T77" fmla="*/ 30 h 111"/>
                  <a:gd name="T78" fmla="*/ 27 w 96"/>
                  <a:gd name="T79" fmla="*/ 44 h 111"/>
                  <a:gd name="T80" fmla="*/ 16 w 96"/>
                  <a:gd name="T81" fmla="*/ 58 h 111"/>
                  <a:gd name="T82" fmla="*/ 11 w 96"/>
                  <a:gd name="T83" fmla="*/ 74 h 111"/>
                  <a:gd name="T84" fmla="*/ 3 w 96"/>
                  <a:gd name="T85" fmla="*/ 93 h 111"/>
                  <a:gd name="T86" fmla="*/ 3 w 96"/>
                  <a:gd name="T87" fmla="*/ 110 h 111"/>
                  <a:gd name="T88" fmla="*/ 3 w 96"/>
                  <a:gd name="T89" fmla="*/ 129 h 111"/>
                  <a:gd name="T90" fmla="*/ 8 w 96"/>
                  <a:gd name="T91" fmla="*/ 146 h 111"/>
                  <a:gd name="T92" fmla="*/ 14 w 96"/>
                  <a:gd name="T93" fmla="*/ 168 h 111"/>
                  <a:gd name="T94" fmla="*/ 22 w 96"/>
                  <a:gd name="T95" fmla="*/ 184 h 111"/>
                  <a:gd name="T96" fmla="*/ 41 w 96"/>
                  <a:gd name="T97" fmla="*/ 220 h 111"/>
                  <a:gd name="T98" fmla="*/ 60 w 96"/>
                  <a:gd name="T99" fmla="*/ 242 h 111"/>
                  <a:gd name="T100" fmla="*/ 85 w 96"/>
                  <a:gd name="T101" fmla="*/ 267 h 111"/>
                  <a:gd name="T102" fmla="*/ 110 w 96"/>
                  <a:gd name="T103" fmla="*/ 280 h 111"/>
                  <a:gd name="T104" fmla="*/ 126 w 96"/>
                  <a:gd name="T105" fmla="*/ 291 h 111"/>
                  <a:gd name="T106" fmla="*/ 148 w 96"/>
                  <a:gd name="T107" fmla="*/ 297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6" h="111">
                    <a:moveTo>
                      <a:pt x="54" y="108"/>
                    </a:moveTo>
                    <a:lnTo>
                      <a:pt x="54" y="109"/>
                    </a:lnTo>
                    <a:lnTo>
                      <a:pt x="59" y="111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46" y="107"/>
                    </a:lnTo>
                    <a:lnTo>
                      <a:pt x="39" y="102"/>
                    </a:lnTo>
                    <a:lnTo>
                      <a:pt x="31" y="97"/>
                    </a:lnTo>
                    <a:lnTo>
                      <a:pt x="22" y="88"/>
                    </a:lnTo>
                    <a:lnTo>
                      <a:pt x="14" y="80"/>
                    </a:lnTo>
                    <a:lnTo>
                      <a:pt x="6" y="67"/>
                    </a:lnTo>
                    <a:lnTo>
                      <a:pt x="4" y="61"/>
                    </a:lnTo>
                    <a:lnTo>
                      <a:pt x="3" y="53"/>
                    </a:lnTo>
                    <a:lnTo>
                      <a:pt x="1" y="46"/>
                    </a:lnTo>
                    <a:lnTo>
                      <a:pt x="0" y="39"/>
                    </a:lnTo>
                    <a:lnTo>
                      <a:pt x="1" y="32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55" y="5"/>
                    </a:lnTo>
                    <a:lnTo>
                      <a:pt x="80" y="17"/>
                    </a:lnTo>
                    <a:lnTo>
                      <a:pt x="96" y="26"/>
                    </a:lnTo>
                    <a:lnTo>
                      <a:pt x="80" y="17"/>
                    </a:lnTo>
                    <a:lnTo>
                      <a:pt x="60" y="9"/>
                    </a:lnTo>
                    <a:lnTo>
                      <a:pt x="46" y="3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21" y="4"/>
                    </a:lnTo>
                    <a:lnTo>
                      <a:pt x="18" y="7"/>
                    </a:lnTo>
                    <a:lnTo>
                      <a:pt x="14" y="11"/>
                    </a:lnTo>
                    <a:lnTo>
                      <a:pt x="10" y="16"/>
                    </a:lnTo>
                    <a:lnTo>
                      <a:pt x="6" y="21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8" y="67"/>
                    </a:lnTo>
                    <a:lnTo>
                      <a:pt x="15" y="80"/>
                    </a:lnTo>
                    <a:lnTo>
                      <a:pt x="22" y="88"/>
                    </a:lnTo>
                    <a:lnTo>
                      <a:pt x="31" y="97"/>
                    </a:lnTo>
                    <a:lnTo>
                      <a:pt x="40" y="102"/>
                    </a:lnTo>
                    <a:lnTo>
                      <a:pt x="46" y="106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8" name="Freeform 403"/>
              <p:cNvSpPr>
                <a:spLocks/>
              </p:cNvSpPr>
              <p:nvPr/>
            </p:nvSpPr>
            <p:spPr bwMode="auto">
              <a:xfrm>
                <a:off x="2786" y="677"/>
                <a:ext cx="252" cy="277"/>
              </a:xfrm>
              <a:custGeom>
                <a:avLst/>
                <a:gdLst>
                  <a:gd name="T0" fmla="*/ 238 w 92"/>
                  <a:gd name="T1" fmla="*/ 80 h 101"/>
                  <a:gd name="T2" fmla="*/ 241 w 92"/>
                  <a:gd name="T3" fmla="*/ 80 h 101"/>
                  <a:gd name="T4" fmla="*/ 252 w 92"/>
                  <a:gd name="T5" fmla="*/ 82 h 101"/>
                  <a:gd name="T6" fmla="*/ 241 w 92"/>
                  <a:gd name="T7" fmla="*/ 80 h 101"/>
                  <a:gd name="T8" fmla="*/ 238 w 92"/>
                  <a:gd name="T9" fmla="*/ 80 h 101"/>
                  <a:gd name="T10" fmla="*/ 216 w 92"/>
                  <a:gd name="T11" fmla="*/ 71 h 101"/>
                  <a:gd name="T12" fmla="*/ 200 w 92"/>
                  <a:gd name="T13" fmla="*/ 66 h 101"/>
                  <a:gd name="T14" fmla="*/ 175 w 92"/>
                  <a:gd name="T15" fmla="*/ 52 h 101"/>
                  <a:gd name="T16" fmla="*/ 151 w 92"/>
                  <a:gd name="T17" fmla="*/ 30 h 101"/>
                  <a:gd name="T18" fmla="*/ 121 w 92"/>
                  <a:gd name="T19" fmla="*/ 14 h 101"/>
                  <a:gd name="T20" fmla="*/ 104 w 92"/>
                  <a:gd name="T21" fmla="*/ 8 h 101"/>
                  <a:gd name="T22" fmla="*/ 88 w 92"/>
                  <a:gd name="T23" fmla="*/ 3 h 101"/>
                  <a:gd name="T24" fmla="*/ 71 w 92"/>
                  <a:gd name="T25" fmla="*/ 3 h 101"/>
                  <a:gd name="T26" fmla="*/ 49 w 92"/>
                  <a:gd name="T27" fmla="*/ 8 h 101"/>
                  <a:gd name="T28" fmla="*/ 30 w 92"/>
                  <a:gd name="T29" fmla="*/ 16 h 101"/>
                  <a:gd name="T30" fmla="*/ 19 w 92"/>
                  <a:gd name="T31" fmla="*/ 27 h 101"/>
                  <a:gd name="T32" fmla="*/ 8 w 92"/>
                  <a:gd name="T33" fmla="*/ 44 h 101"/>
                  <a:gd name="T34" fmla="*/ 5 w 92"/>
                  <a:gd name="T35" fmla="*/ 63 h 101"/>
                  <a:gd name="T36" fmla="*/ 3 w 92"/>
                  <a:gd name="T37" fmla="*/ 96 h 101"/>
                  <a:gd name="T38" fmla="*/ 3 w 92"/>
                  <a:gd name="T39" fmla="*/ 126 h 101"/>
                  <a:gd name="T40" fmla="*/ 8 w 92"/>
                  <a:gd name="T41" fmla="*/ 151 h 101"/>
                  <a:gd name="T42" fmla="*/ 19 w 92"/>
                  <a:gd name="T43" fmla="*/ 170 h 101"/>
                  <a:gd name="T44" fmla="*/ 30 w 92"/>
                  <a:gd name="T45" fmla="*/ 184 h 101"/>
                  <a:gd name="T46" fmla="*/ 58 w 92"/>
                  <a:gd name="T47" fmla="*/ 211 h 101"/>
                  <a:gd name="T48" fmla="*/ 85 w 92"/>
                  <a:gd name="T49" fmla="*/ 236 h 101"/>
                  <a:gd name="T50" fmla="*/ 115 w 92"/>
                  <a:gd name="T51" fmla="*/ 255 h 101"/>
                  <a:gd name="T52" fmla="*/ 151 w 92"/>
                  <a:gd name="T53" fmla="*/ 274 h 101"/>
                  <a:gd name="T54" fmla="*/ 156 w 92"/>
                  <a:gd name="T55" fmla="*/ 277 h 101"/>
                  <a:gd name="T56" fmla="*/ 112 w 92"/>
                  <a:gd name="T57" fmla="*/ 255 h 101"/>
                  <a:gd name="T58" fmla="*/ 99 w 92"/>
                  <a:gd name="T59" fmla="*/ 250 h 101"/>
                  <a:gd name="T60" fmla="*/ 66 w 92"/>
                  <a:gd name="T61" fmla="*/ 222 h 101"/>
                  <a:gd name="T62" fmla="*/ 36 w 92"/>
                  <a:gd name="T63" fmla="*/ 195 h 101"/>
                  <a:gd name="T64" fmla="*/ 27 w 92"/>
                  <a:gd name="T65" fmla="*/ 184 h 101"/>
                  <a:gd name="T66" fmla="*/ 27 w 92"/>
                  <a:gd name="T67" fmla="*/ 181 h 101"/>
                  <a:gd name="T68" fmla="*/ 16 w 92"/>
                  <a:gd name="T69" fmla="*/ 165 h 101"/>
                  <a:gd name="T70" fmla="*/ 5 w 92"/>
                  <a:gd name="T71" fmla="*/ 148 h 101"/>
                  <a:gd name="T72" fmla="*/ 0 w 92"/>
                  <a:gd name="T73" fmla="*/ 123 h 101"/>
                  <a:gd name="T74" fmla="*/ 0 w 92"/>
                  <a:gd name="T75" fmla="*/ 93 h 101"/>
                  <a:gd name="T76" fmla="*/ 3 w 92"/>
                  <a:gd name="T77" fmla="*/ 77 h 101"/>
                  <a:gd name="T78" fmla="*/ 5 w 92"/>
                  <a:gd name="T79" fmla="*/ 58 h 101"/>
                  <a:gd name="T80" fmla="*/ 8 w 92"/>
                  <a:gd name="T81" fmla="*/ 41 h 101"/>
                  <a:gd name="T82" fmla="*/ 19 w 92"/>
                  <a:gd name="T83" fmla="*/ 25 h 101"/>
                  <a:gd name="T84" fmla="*/ 33 w 92"/>
                  <a:gd name="T85" fmla="*/ 14 h 101"/>
                  <a:gd name="T86" fmla="*/ 52 w 92"/>
                  <a:gd name="T87" fmla="*/ 8 h 101"/>
                  <a:gd name="T88" fmla="*/ 71 w 92"/>
                  <a:gd name="T89" fmla="*/ 0 h 101"/>
                  <a:gd name="T90" fmla="*/ 90 w 92"/>
                  <a:gd name="T91" fmla="*/ 0 h 101"/>
                  <a:gd name="T92" fmla="*/ 107 w 92"/>
                  <a:gd name="T93" fmla="*/ 3 h 101"/>
                  <a:gd name="T94" fmla="*/ 126 w 92"/>
                  <a:gd name="T95" fmla="*/ 11 h 101"/>
                  <a:gd name="T96" fmla="*/ 151 w 92"/>
                  <a:gd name="T97" fmla="*/ 30 h 101"/>
                  <a:gd name="T98" fmla="*/ 175 w 92"/>
                  <a:gd name="T99" fmla="*/ 52 h 101"/>
                  <a:gd name="T100" fmla="*/ 200 w 92"/>
                  <a:gd name="T101" fmla="*/ 66 h 101"/>
                  <a:gd name="T102" fmla="*/ 219 w 92"/>
                  <a:gd name="T103" fmla="*/ 71 h 101"/>
                  <a:gd name="T104" fmla="*/ 238 w 92"/>
                  <a:gd name="T105" fmla="*/ 80 h 1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2" h="101">
                    <a:moveTo>
                      <a:pt x="87" y="29"/>
                    </a:moveTo>
                    <a:lnTo>
                      <a:pt x="88" y="29"/>
                    </a:lnTo>
                    <a:lnTo>
                      <a:pt x="92" y="30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79" y="26"/>
                    </a:lnTo>
                    <a:lnTo>
                      <a:pt x="73" y="24"/>
                    </a:lnTo>
                    <a:lnTo>
                      <a:pt x="64" y="19"/>
                    </a:lnTo>
                    <a:lnTo>
                      <a:pt x="55" y="11"/>
                    </a:lnTo>
                    <a:lnTo>
                      <a:pt x="44" y="5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1"/>
                    </a:lnTo>
                    <a:lnTo>
                      <a:pt x="18" y="3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1" y="35"/>
                    </a:lnTo>
                    <a:lnTo>
                      <a:pt x="1" y="46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7"/>
                    </a:lnTo>
                    <a:lnTo>
                      <a:pt x="21" y="77"/>
                    </a:lnTo>
                    <a:lnTo>
                      <a:pt x="31" y="86"/>
                    </a:lnTo>
                    <a:lnTo>
                      <a:pt x="42" y="93"/>
                    </a:lnTo>
                    <a:lnTo>
                      <a:pt x="55" y="100"/>
                    </a:lnTo>
                    <a:lnTo>
                      <a:pt x="57" y="101"/>
                    </a:lnTo>
                    <a:lnTo>
                      <a:pt x="41" y="93"/>
                    </a:lnTo>
                    <a:lnTo>
                      <a:pt x="36" y="91"/>
                    </a:lnTo>
                    <a:lnTo>
                      <a:pt x="24" y="81"/>
                    </a:lnTo>
                    <a:lnTo>
                      <a:pt x="13" y="71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6" y="60"/>
                    </a:lnTo>
                    <a:lnTo>
                      <a:pt x="2" y="54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2" y="5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9" y="1"/>
                    </a:lnTo>
                    <a:lnTo>
                      <a:pt x="46" y="4"/>
                    </a:lnTo>
                    <a:lnTo>
                      <a:pt x="55" y="11"/>
                    </a:lnTo>
                    <a:lnTo>
                      <a:pt x="64" y="19"/>
                    </a:lnTo>
                    <a:lnTo>
                      <a:pt x="73" y="24"/>
                    </a:lnTo>
                    <a:lnTo>
                      <a:pt x="80" y="26"/>
                    </a:lnTo>
                    <a:lnTo>
                      <a:pt x="87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69" name="Freeform 404"/>
              <p:cNvSpPr>
                <a:spLocks/>
              </p:cNvSpPr>
              <p:nvPr/>
            </p:nvSpPr>
            <p:spPr bwMode="auto">
              <a:xfrm>
                <a:off x="2799" y="699"/>
                <a:ext cx="245" cy="238"/>
              </a:xfrm>
              <a:custGeom>
                <a:avLst/>
                <a:gdLst>
                  <a:gd name="T0" fmla="*/ 231 w 89"/>
                  <a:gd name="T1" fmla="*/ 82 h 87"/>
                  <a:gd name="T2" fmla="*/ 234 w 89"/>
                  <a:gd name="T3" fmla="*/ 85 h 87"/>
                  <a:gd name="T4" fmla="*/ 245 w 89"/>
                  <a:gd name="T5" fmla="*/ 88 h 87"/>
                  <a:gd name="T6" fmla="*/ 234 w 89"/>
                  <a:gd name="T7" fmla="*/ 85 h 87"/>
                  <a:gd name="T8" fmla="*/ 231 w 89"/>
                  <a:gd name="T9" fmla="*/ 85 h 87"/>
                  <a:gd name="T10" fmla="*/ 215 w 89"/>
                  <a:gd name="T11" fmla="*/ 77 h 87"/>
                  <a:gd name="T12" fmla="*/ 176 w 89"/>
                  <a:gd name="T13" fmla="*/ 55 h 87"/>
                  <a:gd name="T14" fmla="*/ 149 w 89"/>
                  <a:gd name="T15" fmla="*/ 41 h 87"/>
                  <a:gd name="T16" fmla="*/ 121 w 89"/>
                  <a:gd name="T17" fmla="*/ 19 h 87"/>
                  <a:gd name="T18" fmla="*/ 88 w 89"/>
                  <a:gd name="T19" fmla="*/ 5 h 87"/>
                  <a:gd name="T20" fmla="*/ 72 w 89"/>
                  <a:gd name="T21" fmla="*/ 3 h 87"/>
                  <a:gd name="T22" fmla="*/ 52 w 89"/>
                  <a:gd name="T23" fmla="*/ 3 h 87"/>
                  <a:gd name="T24" fmla="*/ 44 w 89"/>
                  <a:gd name="T25" fmla="*/ 3 h 87"/>
                  <a:gd name="T26" fmla="*/ 33 w 89"/>
                  <a:gd name="T27" fmla="*/ 3 h 87"/>
                  <a:gd name="T28" fmla="*/ 25 w 89"/>
                  <a:gd name="T29" fmla="*/ 5 h 87"/>
                  <a:gd name="T30" fmla="*/ 19 w 89"/>
                  <a:gd name="T31" fmla="*/ 14 h 87"/>
                  <a:gd name="T32" fmla="*/ 14 w 89"/>
                  <a:gd name="T33" fmla="*/ 30 h 87"/>
                  <a:gd name="T34" fmla="*/ 6 w 89"/>
                  <a:gd name="T35" fmla="*/ 47 h 87"/>
                  <a:gd name="T36" fmla="*/ 3 w 89"/>
                  <a:gd name="T37" fmla="*/ 60 h 87"/>
                  <a:gd name="T38" fmla="*/ 3 w 89"/>
                  <a:gd name="T39" fmla="*/ 77 h 87"/>
                  <a:gd name="T40" fmla="*/ 3 w 89"/>
                  <a:gd name="T41" fmla="*/ 90 h 87"/>
                  <a:gd name="T42" fmla="*/ 6 w 89"/>
                  <a:gd name="T43" fmla="*/ 104 h 87"/>
                  <a:gd name="T44" fmla="*/ 17 w 89"/>
                  <a:gd name="T45" fmla="*/ 129 h 87"/>
                  <a:gd name="T46" fmla="*/ 25 w 89"/>
                  <a:gd name="T47" fmla="*/ 145 h 87"/>
                  <a:gd name="T48" fmla="*/ 39 w 89"/>
                  <a:gd name="T49" fmla="*/ 156 h 87"/>
                  <a:gd name="T50" fmla="*/ 66 w 89"/>
                  <a:gd name="T51" fmla="*/ 183 h 87"/>
                  <a:gd name="T52" fmla="*/ 91 w 89"/>
                  <a:gd name="T53" fmla="*/ 202 h 87"/>
                  <a:gd name="T54" fmla="*/ 121 w 89"/>
                  <a:gd name="T55" fmla="*/ 227 h 87"/>
                  <a:gd name="T56" fmla="*/ 132 w 89"/>
                  <a:gd name="T57" fmla="*/ 230 h 87"/>
                  <a:gd name="T58" fmla="*/ 143 w 89"/>
                  <a:gd name="T59" fmla="*/ 233 h 87"/>
                  <a:gd name="T60" fmla="*/ 157 w 89"/>
                  <a:gd name="T61" fmla="*/ 233 h 87"/>
                  <a:gd name="T62" fmla="*/ 162 w 89"/>
                  <a:gd name="T63" fmla="*/ 233 h 87"/>
                  <a:gd name="T64" fmla="*/ 157 w 89"/>
                  <a:gd name="T65" fmla="*/ 233 h 87"/>
                  <a:gd name="T66" fmla="*/ 146 w 89"/>
                  <a:gd name="T67" fmla="*/ 238 h 87"/>
                  <a:gd name="T68" fmla="*/ 132 w 89"/>
                  <a:gd name="T69" fmla="*/ 233 h 87"/>
                  <a:gd name="T70" fmla="*/ 118 w 89"/>
                  <a:gd name="T71" fmla="*/ 227 h 87"/>
                  <a:gd name="T72" fmla="*/ 105 w 89"/>
                  <a:gd name="T73" fmla="*/ 216 h 87"/>
                  <a:gd name="T74" fmla="*/ 77 w 89"/>
                  <a:gd name="T75" fmla="*/ 194 h 87"/>
                  <a:gd name="T76" fmla="*/ 33 w 89"/>
                  <a:gd name="T77" fmla="*/ 153 h 87"/>
                  <a:gd name="T78" fmla="*/ 22 w 89"/>
                  <a:gd name="T79" fmla="*/ 142 h 87"/>
                  <a:gd name="T80" fmla="*/ 14 w 89"/>
                  <a:gd name="T81" fmla="*/ 126 h 87"/>
                  <a:gd name="T82" fmla="*/ 3 w 89"/>
                  <a:gd name="T83" fmla="*/ 101 h 87"/>
                  <a:gd name="T84" fmla="*/ 3 w 89"/>
                  <a:gd name="T85" fmla="*/ 88 h 87"/>
                  <a:gd name="T86" fmla="*/ 0 w 89"/>
                  <a:gd name="T87" fmla="*/ 74 h 87"/>
                  <a:gd name="T88" fmla="*/ 3 w 89"/>
                  <a:gd name="T89" fmla="*/ 57 h 87"/>
                  <a:gd name="T90" fmla="*/ 6 w 89"/>
                  <a:gd name="T91" fmla="*/ 41 h 87"/>
                  <a:gd name="T92" fmla="*/ 14 w 89"/>
                  <a:gd name="T93" fmla="*/ 22 h 87"/>
                  <a:gd name="T94" fmla="*/ 22 w 89"/>
                  <a:gd name="T95" fmla="*/ 8 h 87"/>
                  <a:gd name="T96" fmla="*/ 30 w 89"/>
                  <a:gd name="T97" fmla="*/ 5 h 87"/>
                  <a:gd name="T98" fmla="*/ 36 w 89"/>
                  <a:gd name="T99" fmla="*/ 3 h 87"/>
                  <a:gd name="T100" fmla="*/ 47 w 89"/>
                  <a:gd name="T101" fmla="*/ 0 h 87"/>
                  <a:gd name="T102" fmla="*/ 58 w 89"/>
                  <a:gd name="T103" fmla="*/ 3 h 87"/>
                  <a:gd name="T104" fmla="*/ 74 w 89"/>
                  <a:gd name="T105" fmla="*/ 3 h 87"/>
                  <a:gd name="T106" fmla="*/ 91 w 89"/>
                  <a:gd name="T107" fmla="*/ 5 h 87"/>
                  <a:gd name="T108" fmla="*/ 121 w 89"/>
                  <a:gd name="T109" fmla="*/ 19 h 87"/>
                  <a:gd name="T110" fmla="*/ 176 w 89"/>
                  <a:gd name="T111" fmla="*/ 55 h 87"/>
                  <a:gd name="T112" fmla="*/ 215 w 89"/>
                  <a:gd name="T113" fmla="*/ 74 h 87"/>
                  <a:gd name="T114" fmla="*/ 231 w 89"/>
                  <a:gd name="T115" fmla="*/ 82 h 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" h="87">
                    <a:moveTo>
                      <a:pt x="84" y="30"/>
                    </a:moveTo>
                    <a:lnTo>
                      <a:pt x="85" y="31"/>
                    </a:lnTo>
                    <a:lnTo>
                      <a:pt x="89" y="32"/>
                    </a:lnTo>
                    <a:lnTo>
                      <a:pt x="85" y="31"/>
                    </a:lnTo>
                    <a:lnTo>
                      <a:pt x="84" y="31"/>
                    </a:lnTo>
                    <a:lnTo>
                      <a:pt x="78" y="28"/>
                    </a:lnTo>
                    <a:lnTo>
                      <a:pt x="64" y="20"/>
                    </a:lnTo>
                    <a:lnTo>
                      <a:pt x="54" y="15"/>
                    </a:lnTo>
                    <a:lnTo>
                      <a:pt x="44" y="7"/>
                    </a:lnTo>
                    <a:lnTo>
                      <a:pt x="32" y="2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2" y="38"/>
                    </a:lnTo>
                    <a:lnTo>
                      <a:pt x="6" y="47"/>
                    </a:lnTo>
                    <a:lnTo>
                      <a:pt x="9" y="53"/>
                    </a:lnTo>
                    <a:lnTo>
                      <a:pt x="14" y="57"/>
                    </a:lnTo>
                    <a:lnTo>
                      <a:pt x="24" y="67"/>
                    </a:lnTo>
                    <a:lnTo>
                      <a:pt x="33" y="74"/>
                    </a:lnTo>
                    <a:lnTo>
                      <a:pt x="44" y="83"/>
                    </a:lnTo>
                    <a:lnTo>
                      <a:pt x="48" y="84"/>
                    </a:lnTo>
                    <a:lnTo>
                      <a:pt x="52" y="85"/>
                    </a:lnTo>
                    <a:lnTo>
                      <a:pt x="57" y="85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3" y="87"/>
                    </a:lnTo>
                    <a:lnTo>
                      <a:pt x="48" y="85"/>
                    </a:lnTo>
                    <a:lnTo>
                      <a:pt x="43" y="83"/>
                    </a:lnTo>
                    <a:lnTo>
                      <a:pt x="38" y="79"/>
                    </a:lnTo>
                    <a:lnTo>
                      <a:pt x="28" y="71"/>
                    </a:lnTo>
                    <a:lnTo>
                      <a:pt x="12" y="56"/>
                    </a:lnTo>
                    <a:lnTo>
                      <a:pt x="8" y="52"/>
                    </a:lnTo>
                    <a:lnTo>
                      <a:pt x="5" y="46"/>
                    </a:lnTo>
                    <a:lnTo>
                      <a:pt x="1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1" y="1"/>
                    </a:lnTo>
                    <a:lnTo>
                      <a:pt x="27" y="1"/>
                    </a:lnTo>
                    <a:lnTo>
                      <a:pt x="33" y="2"/>
                    </a:lnTo>
                    <a:lnTo>
                      <a:pt x="44" y="7"/>
                    </a:lnTo>
                    <a:lnTo>
                      <a:pt x="64" y="20"/>
                    </a:lnTo>
                    <a:lnTo>
                      <a:pt x="78" y="27"/>
                    </a:lnTo>
                    <a:lnTo>
                      <a:pt x="84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70" name="Freeform 405"/>
              <p:cNvSpPr>
                <a:spLocks/>
              </p:cNvSpPr>
              <p:nvPr/>
            </p:nvSpPr>
            <p:spPr bwMode="auto">
              <a:xfrm>
                <a:off x="2832" y="720"/>
                <a:ext cx="212" cy="113"/>
              </a:xfrm>
              <a:custGeom>
                <a:avLst/>
                <a:gdLst>
                  <a:gd name="T0" fmla="*/ 206 w 77"/>
                  <a:gd name="T1" fmla="*/ 83 h 41"/>
                  <a:gd name="T2" fmla="*/ 212 w 77"/>
                  <a:gd name="T3" fmla="*/ 85 h 41"/>
                  <a:gd name="T4" fmla="*/ 206 w 77"/>
                  <a:gd name="T5" fmla="*/ 85 h 41"/>
                  <a:gd name="T6" fmla="*/ 193 w 77"/>
                  <a:gd name="T7" fmla="*/ 83 h 41"/>
                  <a:gd name="T8" fmla="*/ 168 w 77"/>
                  <a:gd name="T9" fmla="*/ 77 h 41"/>
                  <a:gd name="T10" fmla="*/ 132 w 77"/>
                  <a:gd name="T11" fmla="*/ 55 h 41"/>
                  <a:gd name="T12" fmla="*/ 116 w 77"/>
                  <a:gd name="T13" fmla="*/ 47 h 41"/>
                  <a:gd name="T14" fmla="*/ 99 w 77"/>
                  <a:gd name="T15" fmla="*/ 28 h 41"/>
                  <a:gd name="T16" fmla="*/ 80 w 77"/>
                  <a:gd name="T17" fmla="*/ 19 h 41"/>
                  <a:gd name="T18" fmla="*/ 61 w 77"/>
                  <a:gd name="T19" fmla="*/ 8 h 41"/>
                  <a:gd name="T20" fmla="*/ 41 w 77"/>
                  <a:gd name="T21" fmla="*/ 6 h 41"/>
                  <a:gd name="T22" fmla="*/ 33 w 77"/>
                  <a:gd name="T23" fmla="*/ 6 h 41"/>
                  <a:gd name="T24" fmla="*/ 25 w 77"/>
                  <a:gd name="T25" fmla="*/ 8 h 41"/>
                  <a:gd name="T26" fmla="*/ 14 w 77"/>
                  <a:gd name="T27" fmla="*/ 14 h 41"/>
                  <a:gd name="T28" fmla="*/ 6 w 77"/>
                  <a:gd name="T29" fmla="*/ 25 h 41"/>
                  <a:gd name="T30" fmla="*/ 3 w 77"/>
                  <a:gd name="T31" fmla="*/ 36 h 41"/>
                  <a:gd name="T32" fmla="*/ 3 w 77"/>
                  <a:gd name="T33" fmla="*/ 41 h 41"/>
                  <a:gd name="T34" fmla="*/ 6 w 77"/>
                  <a:gd name="T35" fmla="*/ 55 h 41"/>
                  <a:gd name="T36" fmla="*/ 14 w 77"/>
                  <a:gd name="T37" fmla="*/ 77 h 41"/>
                  <a:gd name="T38" fmla="*/ 28 w 77"/>
                  <a:gd name="T39" fmla="*/ 94 h 41"/>
                  <a:gd name="T40" fmla="*/ 44 w 77"/>
                  <a:gd name="T41" fmla="*/ 113 h 41"/>
                  <a:gd name="T42" fmla="*/ 28 w 77"/>
                  <a:gd name="T43" fmla="*/ 94 h 41"/>
                  <a:gd name="T44" fmla="*/ 19 w 77"/>
                  <a:gd name="T45" fmla="*/ 85 h 41"/>
                  <a:gd name="T46" fmla="*/ 11 w 77"/>
                  <a:gd name="T47" fmla="*/ 66 h 41"/>
                  <a:gd name="T48" fmla="*/ 0 w 77"/>
                  <a:gd name="T49" fmla="*/ 41 h 41"/>
                  <a:gd name="T50" fmla="*/ 0 w 77"/>
                  <a:gd name="T51" fmla="*/ 36 h 41"/>
                  <a:gd name="T52" fmla="*/ 3 w 77"/>
                  <a:gd name="T53" fmla="*/ 33 h 41"/>
                  <a:gd name="T54" fmla="*/ 6 w 77"/>
                  <a:gd name="T55" fmla="*/ 22 h 41"/>
                  <a:gd name="T56" fmla="*/ 14 w 77"/>
                  <a:gd name="T57" fmla="*/ 11 h 41"/>
                  <a:gd name="T58" fmla="*/ 28 w 77"/>
                  <a:gd name="T59" fmla="*/ 6 h 41"/>
                  <a:gd name="T60" fmla="*/ 33 w 77"/>
                  <a:gd name="T61" fmla="*/ 0 h 41"/>
                  <a:gd name="T62" fmla="*/ 44 w 77"/>
                  <a:gd name="T63" fmla="*/ 0 h 41"/>
                  <a:gd name="T64" fmla="*/ 66 w 77"/>
                  <a:gd name="T65" fmla="*/ 8 h 41"/>
                  <a:gd name="T66" fmla="*/ 83 w 77"/>
                  <a:gd name="T67" fmla="*/ 19 h 41"/>
                  <a:gd name="T68" fmla="*/ 99 w 77"/>
                  <a:gd name="T69" fmla="*/ 28 h 41"/>
                  <a:gd name="T70" fmla="*/ 116 w 77"/>
                  <a:gd name="T71" fmla="*/ 47 h 41"/>
                  <a:gd name="T72" fmla="*/ 132 w 77"/>
                  <a:gd name="T73" fmla="*/ 55 h 41"/>
                  <a:gd name="T74" fmla="*/ 168 w 77"/>
                  <a:gd name="T75" fmla="*/ 72 h 41"/>
                  <a:gd name="T76" fmla="*/ 195 w 77"/>
                  <a:gd name="T77" fmla="*/ 83 h 41"/>
                  <a:gd name="T78" fmla="*/ 206 w 77"/>
                  <a:gd name="T79" fmla="*/ 83 h 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7" h="41">
                    <a:moveTo>
                      <a:pt x="75" y="30"/>
                    </a:moveTo>
                    <a:lnTo>
                      <a:pt x="77" y="31"/>
                    </a:lnTo>
                    <a:lnTo>
                      <a:pt x="75" y="31"/>
                    </a:lnTo>
                    <a:lnTo>
                      <a:pt x="70" y="30"/>
                    </a:lnTo>
                    <a:lnTo>
                      <a:pt x="61" y="28"/>
                    </a:lnTo>
                    <a:lnTo>
                      <a:pt x="48" y="20"/>
                    </a:lnTo>
                    <a:lnTo>
                      <a:pt x="42" y="17"/>
                    </a:lnTo>
                    <a:lnTo>
                      <a:pt x="36" y="10"/>
                    </a:lnTo>
                    <a:lnTo>
                      <a:pt x="29" y="7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2" y="20"/>
                    </a:lnTo>
                    <a:lnTo>
                      <a:pt x="5" y="28"/>
                    </a:lnTo>
                    <a:lnTo>
                      <a:pt x="10" y="34"/>
                    </a:lnTo>
                    <a:lnTo>
                      <a:pt x="16" y="41"/>
                    </a:lnTo>
                    <a:lnTo>
                      <a:pt x="10" y="34"/>
                    </a:lnTo>
                    <a:lnTo>
                      <a:pt x="7" y="31"/>
                    </a:lnTo>
                    <a:lnTo>
                      <a:pt x="4" y="2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0"/>
                    </a:lnTo>
                    <a:lnTo>
                      <a:pt x="42" y="17"/>
                    </a:lnTo>
                    <a:lnTo>
                      <a:pt x="48" y="20"/>
                    </a:lnTo>
                    <a:lnTo>
                      <a:pt x="61" y="26"/>
                    </a:lnTo>
                    <a:lnTo>
                      <a:pt x="71" y="30"/>
                    </a:lnTo>
                    <a:lnTo>
                      <a:pt x="75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71" name="Freeform 406"/>
              <p:cNvSpPr>
                <a:spLocks/>
              </p:cNvSpPr>
              <p:nvPr/>
            </p:nvSpPr>
            <p:spPr bwMode="auto">
              <a:xfrm>
                <a:off x="2887" y="847"/>
                <a:ext cx="113" cy="41"/>
              </a:xfrm>
              <a:custGeom>
                <a:avLst/>
                <a:gdLst>
                  <a:gd name="T0" fmla="*/ 110 w 41"/>
                  <a:gd name="T1" fmla="*/ 38 h 15"/>
                  <a:gd name="T2" fmla="*/ 113 w 41"/>
                  <a:gd name="T3" fmla="*/ 38 h 15"/>
                  <a:gd name="T4" fmla="*/ 96 w 41"/>
                  <a:gd name="T5" fmla="*/ 41 h 15"/>
                  <a:gd name="T6" fmla="*/ 69 w 41"/>
                  <a:gd name="T7" fmla="*/ 38 h 15"/>
                  <a:gd name="T8" fmla="*/ 39 w 41"/>
                  <a:gd name="T9" fmla="*/ 33 h 15"/>
                  <a:gd name="T10" fmla="*/ 28 w 41"/>
                  <a:gd name="T11" fmla="*/ 27 h 15"/>
                  <a:gd name="T12" fmla="*/ 28 w 41"/>
                  <a:gd name="T13" fmla="*/ 25 h 15"/>
                  <a:gd name="T14" fmla="*/ 11 w 41"/>
                  <a:gd name="T15" fmla="*/ 8 h 15"/>
                  <a:gd name="T16" fmla="*/ 0 w 41"/>
                  <a:gd name="T17" fmla="*/ 0 h 15"/>
                  <a:gd name="T18" fmla="*/ 11 w 41"/>
                  <a:gd name="T19" fmla="*/ 8 h 15"/>
                  <a:gd name="T20" fmla="*/ 30 w 41"/>
                  <a:gd name="T21" fmla="*/ 25 h 15"/>
                  <a:gd name="T22" fmla="*/ 30 w 41"/>
                  <a:gd name="T23" fmla="*/ 27 h 15"/>
                  <a:gd name="T24" fmla="*/ 39 w 41"/>
                  <a:gd name="T25" fmla="*/ 33 h 15"/>
                  <a:gd name="T26" fmla="*/ 69 w 41"/>
                  <a:gd name="T27" fmla="*/ 38 h 15"/>
                  <a:gd name="T28" fmla="*/ 96 w 41"/>
                  <a:gd name="T29" fmla="*/ 38 h 15"/>
                  <a:gd name="T30" fmla="*/ 110 w 41"/>
                  <a:gd name="T31" fmla="*/ 38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15">
                    <a:moveTo>
                      <a:pt x="40" y="14"/>
                    </a:moveTo>
                    <a:lnTo>
                      <a:pt x="41" y="14"/>
                    </a:lnTo>
                    <a:lnTo>
                      <a:pt x="35" y="15"/>
                    </a:lnTo>
                    <a:lnTo>
                      <a:pt x="25" y="14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25" y="14"/>
                    </a:lnTo>
                    <a:lnTo>
                      <a:pt x="35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72" name="Freeform 407"/>
              <p:cNvSpPr>
                <a:spLocks/>
              </p:cNvSpPr>
              <p:nvPr/>
            </p:nvSpPr>
            <p:spPr bwMode="auto">
              <a:xfrm>
                <a:off x="2838" y="806"/>
                <a:ext cx="153" cy="98"/>
              </a:xfrm>
              <a:custGeom>
                <a:avLst/>
                <a:gdLst>
                  <a:gd name="T0" fmla="*/ 148 w 56"/>
                  <a:gd name="T1" fmla="*/ 95 h 36"/>
                  <a:gd name="T2" fmla="*/ 150 w 56"/>
                  <a:gd name="T3" fmla="*/ 95 h 36"/>
                  <a:gd name="T4" fmla="*/ 153 w 56"/>
                  <a:gd name="T5" fmla="*/ 98 h 36"/>
                  <a:gd name="T6" fmla="*/ 150 w 56"/>
                  <a:gd name="T7" fmla="*/ 98 h 36"/>
                  <a:gd name="T8" fmla="*/ 148 w 56"/>
                  <a:gd name="T9" fmla="*/ 98 h 36"/>
                  <a:gd name="T10" fmla="*/ 126 w 56"/>
                  <a:gd name="T11" fmla="*/ 98 h 36"/>
                  <a:gd name="T12" fmla="*/ 104 w 56"/>
                  <a:gd name="T13" fmla="*/ 95 h 36"/>
                  <a:gd name="T14" fmla="*/ 79 w 56"/>
                  <a:gd name="T15" fmla="*/ 90 h 36"/>
                  <a:gd name="T16" fmla="*/ 68 w 56"/>
                  <a:gd name="T17" fmla="*/ 87 h 36"/>
                  <a:gd name="T18" fmla="*/ 55 w 56"/>
                  <a:gd name="T19" fmla="*/ 79 h 36"/>
                  <a:gd name="T20" fmla="*/ 41 w 56"/>
                  <a:gd name="T21" fmla="*/ 65 h 36"/>
                  <a:gd name="T22" fmla="*/ 27 w 56"/>
                  <a:gd name="T23" fmla="*/ 49 h 36"/>
                  <a:gd name="T24" fmla="*/ 8 w 56"/>
                  <a:gd name="T25" fmla="*/ 14 h 36"/>
                  <a:gd name="T26" fmla="*/ 0 w 56"/>
                  <a:gd name="T27" fmla="*/ 0 h 36"/>
                  <a:gd name="T28" fmla="*/ 8 w 56"/>
                  <a:gd name="T29" fmla="*/ 14 h 36"/>
                  <a:gd name="T30" fmla="*/ 27 w 56"/>
                  <a:gd name="T31" fmla="*/ 49 h 36"/>
                  <a:gd name="T32" fmla="*/ 41 w 56"/>
                  <a:gd name="T33" fmla="*/ 65 h 36"/>
                  <a:gd name="T34" fmla="*/ 60 w 56"/>
                  <a:gd name="T35" fmla="*/ 79 h 36"/>
                  <a:gd name="T36" fmla="*/ 68 w 56"/>
                  <a:gd name="T37" fmla="*/ 87 h 36"/>
                  <a:gd name="T38" fmla="*/ 82 w 56"/>
                  <a:gd name="T39" fmla="*/ 90 h 36"/>
                  <a:gd name="T40" fmla="*/ 107 w 56"/>
                  <a:gd name="T41" fmla="*/ 95 h 36"/>
                  <a:gd name="T42" fmla="*/ 126 w 56"/>
                  <a:gd name="T43" fmla="*/ 95 h 36"/>
                  <a:gd name="T44" fmla="*/ 148 w 56"/>
                  <a:gd name="T45" fmla="*/ 95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6" h="36">
                    <a:moveTo>
                      <a:pt x="54" y="35"/>
                    </a:moveTo>
                    <a:lnTo>
                      <a:pt x="55" y="35"/>
                    </a:lnTo>
                    <a:lnTo>
                      <a:pt x="56" y="36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46" y="36"/>
                    </a:lnTo>
                    <a:lnTo>
                      <a:pt x="38" y="35"/>
                    </a:lnTo>
                    <a:lnTo>
                      <a:pt x="29" y="33"/>
                    </a:lnTo>
                    <a:lnTo>
                      <a:pt x="25" y="32"/>
                    </a:lnTo>
                    <a:lnTo>
                      <a:pt x="20" y="29"/>
                    </a:lnTo>
                    <a:lnTo>
                      <a:pt x="15" y="24"/>
                    </a:lnTo>
                    <a:lnTo>
                      <a:pt x="10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18"/>
                    </a:lnTo>
                    <a:lnTo>
                      <a:pt x="15" y="24"/>
                    </a:lnTo>
                    <a:lnTo>
                      <a:pt x="22" y="29"/>
                    </a:lnTo>
                    <a:lnTo>
                      <a:pt x="25" y="32"/>
                    </a:lnTo>
                    <a:lnTo>
                      <a:pt x="30" y="33"/>
                    </a:lnTo>
                    <a:lnTo>
                      <a:pt x="39" y="35"/>
                    </a:lnTo>
                    <a:lnTo>
                      <a:pt x="46" y="35"/>
                    </a:lnTo>
                    <a:lnTo>
                      <a:pt x="54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73" name="Freeform 408"/>
              <p:cNvSpPr>
                <a:spLocks/>
              </p:cNvSpPr>
              <p:nvPr/>
            </p:nvSpPr>
            <p:spPr bwMode="auto">
              <a:xfrm>
                <a:off x="2920" y="910"/>
                <a:ext cx="44" cy="14"/>
              </a:xfrm>
              <a:custGeom>
                <a:avLst/>
                <a:gdLst>
                  <a:gd name="T0" fmla="*/ 44 w 16"/>
                  <a:gd name="T1" fmla="*/ 14 h 5"/>
                  <a:gd name="T2" fmla="*/ 39 w 16"/>
                  <a:gd name="T3" fmla="*/ 14 h 5"/>
                  <a:gd name="T4" fmla="*/ 28 w 16"/>
                  <a:gd name="T5" fmla="*/ 14 h 5"/>
                  <a:gd name="T6" fmla="*/ 11 w 16"/>
                  <a:gd name="T7" fmla="*/ 6 h 5"/>
                  <a:gd name="T8" fmla="*/ 6 w 16"/>
                  <a:gd name="T9" fmla="*/ 3 h 5"/>
                  <a:gd name="T10" fmla="*/ 0 w 16"/>
                  <a:gd name="T11" fmla="*/ 0 h 5"/>
                  <a:gd name="T12" fmla="*/ 6 w 16"/>
                  <a:gd name="T13" fmla="*/ 0 h 5"/>
                  <a:gd name="T14" fmla="*/ 14 w 16"/>
                  <a:gd name="T15" fmla="*/ 3 h 5"/>
                  <a:gd name="T16" fmla="*/ 28 w 16"/>
                  <a:gd name="T17" fmla="*/ 8 h 5"/>
                  <a:gd name="T18" fmla="*/ 39 w 16"/>
                  <a:gd name="T19" fmla="*/ 14 h 5"/>
                  <a:gd name="T20" fmla="*/ 44 w 16"/>
                  <a:gd name="T21" fmla="*/ 14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6" y="5"/>
                    </a:moveTo>
                    <a:lnTo>
                      <a:pt x="14" y="5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74" name="Freeform 409"/>
              <p:cNvSpPr>
                <a:spLocks/>
              </p:cNvSpPr>
              <p:nvPr/>
            </p:nvSpPr>
            <p:spPr bwMode="auto">
              <a:xfrm>
                <a:off x="2819" y="797"/>
                <a:ext cx="24" cy="47"/>
              </a:xfrm>
              <a:custGeom>
                <a:avLst/>
                <a:gdLst>
                  <a:gd name="T0" fmla="*/ 24 w 9"/>
                  <a:gd name="T1" fmla="*/ 44 h 17"/>
                  <a:gd name="T2" fmla="*/ 24 w 9"/>
                  <a:gd name="T3" fmla="*/ 47 h 17"/>
                  <a:gd name="T4" fmla="*/ 24 w 9"/>
                  <a:gd name="T5" fmla="*/ 44 h 17"/>
                  <a:gd name="T6" fmla="*/ 5 w 9"/>
                  <a:gd name="T7" fmla="*/ 14 h 17"/>
                  <a:gd name="T8" fmla="*/ 0 w 9"/>
                  <a:gd name="T9" fmla="*/ 3 h 17"/>
                  <a:gd name="T10" fmla="*/ 0 w 9"/>
                  <a:gd name="T11" fmla="*/ 0 h 17"/>
                  <a:gd name="T12" fmla="*/ 3 w 9"/>
                  <a:gd name="T13" fmla="*/ 3 h 17"/>
                  <a:gd name="T14" fmla="*/ 5 w 9"/>
                  <a:gd name="T15" fmla="*/ 14 h 17"/>
                  <a:gd name="T16" fmla="*/ 24 w 9"/>
                  <a:gd name="T17" fmla="*/ 4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9" y="16"/>
                    </a:moveTo>
                    <a:lnTo>
                      <a:pt x="9" y="17"/>
                    </a:lnTo>
                    <a:lnTo>
                      <a:pt x="9" y="16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75" name="Freeform 410"/>
              <p:cNvSpPr>
                <a:spLocks/>
              </p:cNvSpPr>
              <p:nvPr/>
            </p:nvSpPr>
            <p:spPr bwMode="auto">
              <a:xfrm>
                <a:off x="2816" y="712"/>
                <a:ext cx="27" cy="77"/>
              </a:xfrm>
              <a:custGeom>
                <a:avLst/>
                <a:gdLst>
                  <a:gd name="T0" fmla="*/ 8 w 10"/>
                  <a:gd name="T1" fmla="*/ 74 h 28"/>
                  <a:gd name="T2" fmla="*/ 8 w 10"/>
                  <a:gd name="T3" fmla="*/ 77 h 28"/>
                  <a:gd name="T4" fmla="*/ 8 w 10"/>
                  <a:gd name="T5" fmla="*/ 74 h 28"/>
                  <a:gd name="T6" fmla="*/ 3 w 10"/>
                  <a:gd name="T7" fmla="*/ 69 h 28"/>
                  <a:gd name="T8" fmla="*/ 0 w 10"/>
                  <a:gd name="T9" fmla="*/ 58 h 28"/>
                  <a:gd name="T10" fmla="*/ 0 w 10"/>
                  <a:gd name="T11" fmla="*/ 44 h 28"/>
                  <a:gd name="T12" fmla="*/ 5 w 10"/>
                  <a:gd name="T13" fmla="*/ 22 h 28"/>
                  <a:gd name="T14" fmla="*/ 8 w 10"/>
                  <a:gd name="T15" fmla="*/ 17 h 28"/>
                  <a:gd name="T16" fmla="*/ 8 w 10"/>
                  <a:gd name="T17" fmla="*/ 8 h 28"/>
                  <a:gd name="T18" fmla="*/ 14 w 10"/>
                  <a:gd name="T19" fmla="*/ 6 h 28"/>
                  <a:gd name="T20" fmla="*/ 19 w 10"/>
                  <a:gd name="T21" fmla="*/ 3 h 28"/>
                  <a:gd name="T22" fmla="*/ 27 w 10"/>
                  <a:gd name="T23" fmla="*/ 0 h 28"/>
                  <a:gd name="T24" fmla="*/ 19 w 10"/>
                  <a:gd name="T25" fmla="*/ 3 h 28"/>
                  <a:gd name="T26" fmla="*/ 14 w 10"/>
                  <a:gd name="T27" fmla="*/ 8 h 28"/>
                  <a:gd name="T28" fmla="*/ 8 w 10"/>
                  <a:gd name="T29" fmla="*/ 17 h 28"/>
                  <a:gd name="T30" fmla="*/ 5 w 10"/>
                  <a:gd name="T31" fmla="*/ 28 h 28"/>
                  <a:gd name="T32" fmla="*/ 0 w 10"/>
                  <a:gd name="T33" fmla="*/ 47 h 28"/>
                  <a:gd name="T34" fmla="*/ 3 w 10"/>
                  <a:gd name="T35" fmla="*/ 58 h 28"/>
                  <a:gd name="T36" fmla="*/ 5 w 10"/>
                  <a:gd name="T37" fmla="*/ 63 h 28"/>
                  <a:gd name="T38" fmla="*/ 8 w 10"/>
                  <a:gd name="T39" fmla="*/ 74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76" name="Freeform 411"/>
              <p:cNvSpPr>
                <a:spLocks/>
              </p:cNvSpPr>
              <p:nvPr/>
            </p:nvSpPr>
            <p:spPr bwMode="auto">
              <a:xfrm>
                <a:off x="2851" y="740"/>
                <a:ext cx="190" cy="131"/>
              </a:xfrm>
              <a:custGeom>
                <a:avLst/>
                <a:gdLst>
                  <a:gd name="T0" fmla="*/ 176 w 69"/>
                  <a:gd name="T1" fmla="*/ 74 h 48"/>
                  <a:gd name="T2" fmla="*/ 179 w 69"/>
                  <a:gd name="T3" fmla="*/ 74 h 48"/>
                  <a:gd name="T4" fmla="*/ 190 w 69"/>
                  <a:gd name="T5" fmla="*/ 74 h 48"/>
                  <a:gd name="T6" fmla="*/ 179 w 69"/>
                  <a:gd name="T7" fmla="*/ 74 h 48"/>
                  <a:gd name="T8" fmla="*/ 176 w 69"/>
                  <a:gd name="T9" fmla="*/ 74 h 48"/>
                  <a:gd name="T10" fmla="*/ 162 w 69"/>
                  <a:gd name="T11" fmla="*/ 74 h 48"/>
                  <a:gd name="T12" fmla="*/ 149 w 69"/>
                  <a:gd name="T13" fmla="*/ 74 h 48"/>
                  <a:gd name="T14" fmla="*/ 127 w 69"/>
                  <a:gd name="T15" fmla="*/ 66 h 48"/>
                  <a:gd name="T16" fmla="*/ 91 w 69"/>
                  <a:gd name="T17" fmla="*/ 35 h 48"/>
                  <a:gd name="T18" fmla="*/ 66 w 69"/>
                  <a:gd name="T19" fmla="*/ 22 h 48"/>
                  <a:gd name="T20" fmla="*/ 41 w 69"/>
                  <a:gd name="T21" fmla="*/ 8 h 48"/>
                  <a:gd name="T22" fmla="*/ 25 w 69"/>
                  <a:gd name="T23" fmla="*/ 3 h 48"/>
                  <a:gd name="T24" fmla="*/ 14 w 69"/>
                  <a:gd name="T25" fmla="*/ 0 h 48"/>
                  <a:gd name="T26" fmla="*/ 8 w 69"/>
                  <a:gd name="T27" fmla="*/ 5 h 48"/>
                  <a:gd name="T28" fmla="*/ 6 w 69"/>
                  <a:gd name="T29" fmla="*/ 14 h 48"/>
                  <a:gd name="T30" fmla="*/ 6 w 69"/>
                  <a:gd name="T31" fmla="*/ 27 h 48"/>
                  <a:gd name="T32" fmla="*/ 6 w 69"/>
                  <a:gd name="T33" fmla="*/ 35 h 48"/>
                  <a:gd name="T34" fmla="*/ 11 w 69"/>
                  <a:gd name="T35" fmla="*/ 46 h 48"/>
                  <a:gd name="T36" fmla="*/ 22 w 69"/>
                  <a:gd name="T37" fmla="*/ 52 h 48"/>
                  <a:gd name="T38" fmla="*/ 52 w 69"/>
                  <a:gd name="T39" fmla="*/ 87 h 48"/>
                  <a:gd name="T40" fmla="*/ 61 w 69"/>
                  <a:gd name="T41" fmla="*/ 93 h 48"/>
                  <a:gd name="T42" fmla="*/ 74 w 69"/>
                  <a:gd name="T43" fmla="*/ 106 h 48"/>
                  <a:gd name="T44" fmla="*/ 96 w 69"/>
                  <a:gd name="T45" fmla="*/ 120 h 48"/>
                  <a:gd name="T46" fmla="*/ 110 w 69"/>
                  <a:gd name="T47" fmla="*/ 126 h 48"/>
                  <a:gd name="T48" fmla="*/ 124 w 69"/>
                  <a:gd name="T49" fmla="*/ 126 h 48"/>
                  <a:gd name="T50" fmla="*/ 160 w 69"/>
                  <a:gd name="T51" fmla="*/ 131 h 48"/>
                  <a:gd name="T52" fmla="*/ 124 w 69"/>
                  <a:gd name="T53" fmla="*/ 126 h 48"/>
                  <a:gd name="T54" fmla="*/ 110 w 69"/>
                  <a:gd name="T55" fmla="*/ 126 h 48"/>
                  <a:gd name="T56" fmla="*/ 96 w 69"/>
                  <a:gd name="T57" fmla="*/ 120 h 48"/>
                  <a:gd name="T58" fmla="*/ 83 w 69"/>
                  <a:gd name="T59" fmla="*/ 115 h 48"/>
                  <a:gd name="T60" fmla="*/ 69 w 69"/>
                  <a:gd name="T61" fmla="*/ 106 h 48"/>
                  <a:gd name="T62" fmla="*/ 61 w 69"/>
                  <a:gd name="T63" fmla="*/ 98 h 48"/>
                  <a:gd name="T64" fmla="*/ 50 w 69"/>
                  <a:gd name="T65" fmla="*/ 87 h 48"/>
                  <a:gd name="T66" fmla="*/ 19 w 69"/>
                  <a:gd name="T67" fmla="*/ 52 h 48"/>
                  <a:gd name="T68" fmla="*/ 11 w 69"/>
                  <a:gd name="T69" fmla="*/ 44 h 48"/>
                  <a:gd name="T70" fmla="*/ 6 w 69"/>
                  <a:gd name="T71" fmla="*/ 35 h 48"/>
                  <a:gd name="T72" fmla="*/ 0 w 69"/>
                  <a:gd name="T73" fmla="*/ 22 h 48"/>
                  <a:gd name="T74" fmla="*/ 0 w 69"/>
                  <a:gd name="T75" fmla="*/ 8 h 48"/>
                  <a:gd name="T76" fmla="*/ 0 w 69"/>
                  <a:gd name="T77" fmla="*/ 3 h 48"/>
                  <a:gd name="T78" fmla="*/ 6 w 69"/>
                  <a:gd name="T79" fmla="*/ 0 h 48"/>
                  <a:gd name="T80" fmla="*/ 11 w 69"/>
                  <a:gd name="T81" fmla="*/ 0 h 48"/>
                  <a:gd name="T82" fmla="*/ 19 w 69"/>
                  <a:gd name="T83" fmla="*/ 0 h 48"/>
                  <a:gd name="T84" fmla="*/ 47 w 69"/>
                  <a:gd name="T85" fmla="*/ 8 h 48"/>
                  <a:gd name="T86" fmla="*/ 69 w 69"/>
                  <a:gd name="T87" fmla="*/ 22 h 48"/>
                  <a:gd name="T88" fmla="*/ 94 w 69"/>
                  <a:gd name="T89" fmla="*/ 35 h 48"/>
                  <a:gd name="T90" fmla="*/ 132 w 69"/>
                  <a:gd name="T91" fmla="*/ 66 h 48"/>
                  <a:gd name="T92" fmla="*/ 149 w 69"/>
                  <a:gd name="T93" fmla="*/ 71 h 48"/>
                  <a:gd name="T94" fmla="*/ 162 w 69"/>
                  <a:gd name="T95" fmla="*/ 74 h 48"/>
                  <a:gd name="T96" fmla="*/ 176 w 69"/>
                  <a:gd name="T97" fmla="*/ 74 h 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9" h="48">
                    <a:moveTo>
                      <a:pt x="64" y="27"/>
                    </a:moveTo>
                    <a:lnTo>
                      <a:pt x="65" y="27"/>
                    </a:lnTo>
                    <a:lnTo>
                      <a:pt x="69" y="27"/>
                    </a:lnTo>
                    <a:lnTo>
                      <a:pt x="65" y="27"/>
                    </a:lnTo>
                    <a:lnTo>
                      <a:pt x="64" y="27"/>
                    </a:lnTo>
                    <a:lnTo>
                      <a:pt x="59" y="27"/>
                    </a:lnTo>
                    <a:lnTo>
                      <a:pt x="54" y="27"/>
                    </a:lnTo>
                    <a:lnTo>
                      <a:pt x="46" y="24"/>
                    </a:lnTo>
                    <a:lnTo>
                      <a:pt x="33" y="13"/>
                    </a:lnTo>
                    <a:lnTo>
                      <a:pt x="24" y="8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9" y="32"/>
                    </a:lnTo>
                    <a:lnTo>
                      <a:pt x="22" y="34"/>
                    </a:lnTo>
                    <a:lnTo>
                      <a:pt x="27" y="39"/>
                    </a:lnTo>
                    <a:lnTo>
                      <a:pt x="35" y="44"/>
                    </a:lnTo>
                    <a:lnTo>
                      <a:pt x="40" y="46"/>
                    </a:lnTo>
                    <a:lnTo>
                      <a:pt x="45" y="46"/>
                    </a:lnTo>
                    <a:lnTo>
                      <a:pt x="58" y="48"/>
                    </a:lnTo>
                    <a:lnTo>
                      <a:pt x="45" y="46"/>
                    </a:lnTo>
                    <a:lnTo>
                      <a:pt x="40" y="46"/>
                    </a:lnTo>
                    <a:lnTo>
                      <a:pt x="35" y="44"/>
                    </a:lnTo>
                    <a:lnTo>
                      <a:pt x="30" y="42"/>
                    </a:lnTo>
                    <a:lnTo>
                      <a:pt x="25" y="39"/>
                    </a:lnTo>
                    <a:lnTo>
                      <a:pt x="22" y="36"/>
                    </a:lnTo>
                    <a:lnTo>
                      <a:pt x="18" y="32"/>
                    </a:lnTo>
                    <a:lnTo>
                      <a:pt x="7" y="19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8" y="24"/>
                    </a:lnTo>
                    <a:lnTo>
                      <a:pt x="54" y="26"/>
                    </a:lnTo>
                    <a:lnTo>
                      <a:pt x="59" y="27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77" name="Freeform 412"/>
              <p:cNvSpPr>
                <a:spLocks/>
              </p:cNvSpPr>
              <p:nvPr/>
            </p:nvSpPr>
            <p:spPr bwMode="auto">
              <a:xfrm>
                <a:off x="2862" y="759"/>
                <a:ext cx="154" cy="93"/>
              </a:xfrm>
              <a:custGeom>
                <a:avLst/>
                <a:gdLst>
                  <a:gd name="T0" fmla="*/ 151 w 56"/>
                  <a:gd name="T1" fmla="*/ 93 h 34"/>
                  <a:gd name="T2" fmla="*/ 154 w 56"/>
                  <a:gd name="T3" fmla="*/ 93 h 34"/>
                  <a:gd name="T4" fmla="*/ 151 w 56"/>
                  <a:gd name="T5" fmla="*/ 93 h 34"/>
                  <a:gd name="T6" fmla="*/ 85 w 56"/>
                  <a:gd name="T7" fmla="*/ 79 h 34"/>
                  <a:gd name="T8" fmla="*/ 72 w 56"/>
                  <a:gd name="T9" fmla="*/ 74 h 34"/>
                  <a:gd name="T10" fmla="*/ 63 w 56"/>
                  <a:gd name="T11" fmla="*/ 68 h 34"/>
                  <a:gd name="T12" fmla="*/ 44 w 56"/>
                  <a:gd name="T13" fmla="*/ 55 h 34"/>
                  <a:gd name="T14" fmla="*/ 39 w 56"/>
                  <a:gd name="T15" fmla="*/ 44 h 34"/>
                  <a:gd name="T16" fmla="*/ 30 w 56"/>
                  <a:gd name="T17" fmla="*/ 41 h 34"/>
                  <a:gd name="T18" fmla="*/ 25 w 56"/>
                  <a:gd name="T19" fmla="*/ 30 h 34"/>
                  <a:gd name="T20" fmla="*/ 8 w 56"/>
                  <a:gd name="T21" fmla="*/ 14 h 34"/>
                  <a:gd name="T22" fmla="*/ 0 w 56"/>
                  <a:gd name="T23" fmla="*/ 0 h 34"/>
                  <a:gd name="T24" fmla="*/ 8 w 56"/>
                  <a:gd name="T25" fmla="*/ 14 h 34"/>
                  <a:gd name="T26" fmla="*/ 22 w 56"/>
                  <a:gd name="T27" fmla="*/ 27 h 34"/>
                  <a:gd name="T28" fmla="*/ 36 w 56"/>
                  <a:gd name="T29" fmla="*/ 41 h 34"/>
                  <a:gd name="T30" fmla="*/ 39 w 56"/>
                  <a:gd name="T31" fmla="*/ 44 h 34"/>
                  <a:gd name="T32" fmla="*/ 50 w 56"/>
                  <a:gd name="T33" fmla="*/ 55 h 34"/>
                  <a:gd name="T34" fmla="*/ 66 w 56"/>
                  <a:gd name="T35" fmla="*/ 68 h 34"/>
                  <a:gd name="T36" fmla="*/ 74 w 56"/>
                  <a:gd name="T37" fmla="*/ 74 h 34"/>
                  <a:gd name="T38" fmla="*/ 85 w 56"/>
                  <a:gd name="T39" fmla="*/ 79 h 34"/>
                  <a:gd name="T40" fmla="*/ 151 w 56"/>
                  <a:gd name="T41" fmla="*/ 93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4">
                    <a:moveTo>
                      <a:pt x="55" y="34"/>
                    </a:moveTo>
                    <a:lnTo>
                      <a:pt x="56" y="34"/>
                    </a:lnTo>
                    <a:lnTo>
                      <a:pt x="55" y="34"/>
                    </a:lnTo>
                    <a:lnTo>
                      <a:pt x="31" y="29"/>
                    </a:lnTo>
                    <a:lnTo>
                      <a:pt x="26" y="27"/>
                    </a:lnTo>
                    <a:lnTo>
                      <a:pt x="23" y="25"/>
                    </a:lnTo>
                    <a:lnTo>
                      <a:pt x="16" y="20"/>
                    </a:lnTo>
                    <a:lnTo>
                      <a:pt x="14" y="16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0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8" y="20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31" y="29"/>
                    </a:lnTo>
                    <a:lnTo>
                      <a:pt x="5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78" name="Freeform 413"/>
              <p:cNvSpPr>
                <a:spLocks/>
              </p:cNvSpPr>
              <p:nvPr/>
            </p:nvSpPr>
            <p:spPr bwMode="auto">
              <a:xfrm>
                <a:off x="2871" y="753"/>
                <a:ext cx="162" cy="80"/>
              </a:xfrm>
              <a:custGeom>
                <a:avLst/>
                <a:gdLst>
                  <a:gd name="T0" fmla="*/ 157 w 59"/>
                  <a:gd name="T1" fmla="*/ 77 h 29"/>
                  <a:gd name="T2" fmla="*/ 162 w 59"/>
                  <a:gd name="T3" fmla="*/ 77 h 29"/>
                  <a:gd name="T4" fmla="*/ 157 w 59"/>
                  <a:gd name="T5" fmla="*/ 80 h 29"/>
                  <a:gd name="T6" fmla="*/ 135 w 59"/>
                  <a:gd name="T7" fmla="*/ 77 h 29"/>
                  <a:gd name="T8" fmla="*/ 115 w 59"/>
                  <a:gd name="T9" fmla="*/ 74 h 29"/>
                  <a:gd name="T10" fmla="*/ 91 w 59"/>
                  <a:gd name="T11" fmla="*/ 66 h 29"/>
                  <a:gd name="T12" fmla="*/ 58 w 59"/>
                  <a:gd name="T13" fmla="*/ 39 h 29"/>
                  <a:gd name="T14" fmla="*/ 41 w 59"/>
                  <a:gd name="T15" fmla="*/ 30 h 29"/>
                  <a:gd name="T16" fmla="*/ 30 w 59"/>
                  <a:gd name="T17" fmla="*/ 22 h 29"/>
                  <a:gd name="T18" fmla="*/ 8 w 59"/>
                  <a:gd name="T19" fmla="*/ 8 h 29"/>
                  <a:gd name="T20" fmla="*/ 0 w 59"/>
                  <a:gd name="T21" fmla="*/ 0 h 29"/>
                  <a:gd name="T22" fmla="*/ 14 w 59"/>
                  <a:gd name="T23" fmla="*/ 8 h 29"/>
                  <a:gd name="T24" fmla="*/ 41 w 59"/>
                  <a:gd name="T25" fmla="*/ 30 h 29"/>
                  <a:gd name="T26" fmla="*/ 58 w 59"/>
                  <a:gd name="T27" fmla="*/ 39 h 29"/>
                  <a:gd name="T28" fmla="*/ 93 w 59"/>
                  <a:gd name="T29" fmla="*/ 66 h 29"/>
                  <a:gd name="T30" fmla="*/ 115 w 59"/>
                  <a:gd name="T31" fmla="*/ 74 h 29"/>
                  <a:gd name="T32" fmla="*/ 135 w 59"/>
                  <a:gd name="T33" fmla="*/ 74 h 29"/>
                  <a:gd name="T34" fmla="*/ 157 w 59"/>
                  <a:gd name="T35" fmla="*/ 77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9" h="29">
                    <a:moveTo>
                      <a:pt x="57" y="28"/>
                    </a:moveTo>
                    <a:lnTo>
                      <a:pt x="59" y="28"/>
                    </a:lnTo>
                    <a:lnTo>
                      <a:pt x="57" y="29"/>
                    </a:lnTo>
                    <a:lnTo>
                      <a:pt x="49" y="28"/>
                    </a:lnTo>
                    <a:lnTo>
                      <a:pt x="42" y="27"/>
                    </a:lnTo>
                    <a:lnTo>
                      <a:pt x="33" y="24"/>
                    </a:lnTo>
                    <a:lnTo>
                      <a:pt x="21" y="14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5" y="11"/>
                    </a:lnTo>
                    <a:lnTo>
                      <a:pt x="21" y="14"/>
                    </a:lnTo>
                    <a:lnTo>
                      <a:pt x="34" y="24"/>
                    </a:lnTo>
                    <a:lnTo>
                      <a:pt x="42" y="27"/>
                    </a:lnTo>
                    <a:lnTo>
                      <a:pt x="49" y="27"/>
                    </a:lnTo>
                    <a:lnTo>
                      <a:pt x="5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6169" name="Freeform 445"/>
            <p:cNvSpPr>
              <a:spLocks/>
            </p:cNvSpPr>
            <p:nvPr/>
          </p:nvSpPr>
          <p:spPr bwMode="auto">
            <a:xfrm rot="930613">
              <a:off x="3333" y="1943"/>
              <a:ext cx="38" cy="27"/>
            </a:xfrm>
            <a:custGeom>
              <a:avLst/>
              <a:gdLst>
                <a:gd name="T0" fmla="*/ 35 w 14"/>
                <a:gd name="T1" fmla="*/ 22 h 10"/>
                <a:gd name="T2" fmla="*/ 38 w 14"/>
                <a:gd name="T3" fmla="*/ 22 h 10"/>
                <a:gd name="T4" fmla="*/ 35 w 14"/>
                <a:gd name="T5" fmla="*/ 27 h 10"/>
                <a:gd name="T6" fmla="*/ 33 w 14"/>
                <a:gd name="T7" fmla="*/ 22 h 10"/>
                <a:gd name="T8" fmla="*/ 22 w 14"/>
                <a:gd name="T9" fmla="*/ 19 h 10"/>
                <a:gd name="T10" fmla="*/ 8 w 14"/>
                <a:gd name="T11" fmla="*/ 8 h 10"/>
                <a:gd name="T12" fmla="*/ 3 w 14"/>
                <a:gd name="T13" fmla="*/ 3 h 10"/>
                <a:gd name="T14" fmla="*/ 0 w 14"/>
                <a:gd name="T15" fmla="*/ 0 h 10"/>
                <a:gd name="T16" fmla="*/ 3 w 14"/>
                <a:gd name="T17" fmla="*/ 3 h 10"/>
                <a:gd name="T18" fmla="*/ 8 w 14"/>
                <a:gd name="T19" fmla="*/ 8 h 10"/>
                <a:gd name="T20" fmla="*/ 22 w 14"/>
                <a:gd name="T21" fmla="*/ 16 h 10"/>
                <a:gd name="T22" fmla="*/ 35 w 14"/>
                <a:gd name="T23" fmla="*/ 22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0">
                  <a:moveTo>
                    <a:pt x="13" y="8"/>
                  </a:moveTo>
                  <a:lnTo>
                    <a:pt x="14" y="8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3"/>
                  </a:lnTo>
                  <a:lnTo>
                    <a:pt x="8" y="6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6170" name="Group 184"/>
            <p:cNvGrpSpPr>
              <a:grpSpLocks/>
            </p:cNvGrpSpPr>
            <p:nvPr/>
          </p:nvGrpSpPr>
          <p:grpSpPr bwMode="auto">
            <a:xfrm rot="930613">
              <a:off x="3144" y="1305"/>
              <a:ext cx="494" cy="653"/>
              <a:chOff x="2873" y="1031"/>
              <a:chExt cx="494" cy="653"/>
            </a:xfrm>
          </p:grpSpPr>
          <p:sp>
            <p:nvSpPr>
              <p:cNvPr id="6688" name="Freeform 414"/>
              <p:cNvSpPr>
                <a:spLocks/>
              </p:cNvSpPr>
              <p:nvPr/>
            </p:nvSpPr>
            <p:spPr bwMode="auto">
              <a:xfrm>
                <a:off x="2887" y="1064"/>
                <a:ext cx="99" cy="90"/>
              </a:xfrm>
              <a:custGeom>
                <a:avLst/>
                <a:gdLst>
                  <a:gd name="T0" fmla="*/ 3 w 36"/>
                  <a:gd name="T1" fmla="*/ 87 h 33"/>
                  <a:gd name="T2" fmla="*/ 0 w 36"/>
                  <a:gd name="T3" fmla="*/ 90 h 33"/>
                  <a:gd name="T4" fmla="*/ 3 w 36"/>
                  <a:gd name="T5" fmla="*/ 87 h 33"/>
                  <a:gd name="T6" fmla="*/ 11 w 36"/>
                  <a:gd name="T7" fmla="*/ 74 h 33"/>
                  <a:gd name="T8" fmla="*/ 33 w 36"/>
                  <a:gd name="T9" fmla="*/ 49 h 33"/>
                  <a:gd name="T10" fmla="*/ 58 w 36"/>
                  <a:gd name="T11" fmla="*/ 30 h 33"/>
                  <a:gd name="T12" fmla="*/ 69 w 36"/>
                  <a:gd name="T13" fmla="*/ 19 h 33"/>
                  <a:gd name="T14" fmla="*/ 88 w 36"/>
                  <a:gd name="T15" fmla="*/ 5 h 33"/>
                  <a:gd name="T16" fmla="*/ 99 w 36"/>
                  <a:gd name="T17" fmla="*/ 0 h 33"/>
                  <a:gd name="T18" fmla="*/ 91 w 36"/>
                  <a:gd name="T19" fmla="*/ 5 h 33"/>
                  <a:gd name="T20" fmla="*/ 69 w 36"/>
                  <a:gd name="T21" fmla="*/ 22 h 33"/>
                  <a:gd name="T22" fmla="*/ 58 w 36"/>
                  <a:gd name="T23" fmla="*/ 30 h 33"/>
                  <a:gd name="T24" fmla="*/ 33 w 36"/>
                  <a:gd name="T25" fmla="*/ 55 h 33"/>
                  <a:gd name="T26" fmla="*/ 14 w 36"/>
                  <a:gd name="T27" fmla="*/ 74 h 33"/>
                  <a:gd name="T28" fmla="*/ 3 w 36"/>
                  <a:gd name="T29" fmla="*/ 8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" h="33">
                    <a:moveTo>
                      <a:pt x="1" y="32"/>
                    </a:moveTo>
                    <a:lnTo>
                      <a:pt x="0" y="33"/>
                    </a:lnTo>
                    <a:lnTo>
                      <a:pt x="1" y="32"/>
                    </a:lnTo>
                    <a:lnTo>
                      <a:pt x="4" y="27"/>
                    </a:lnTo>
                    <a:lnTo>
                      <a:pt x="12" y="18"/>
                    </a:lnTo>
                    <a:lnTo>
                      <a:pt x="21" y="11"/>
                    </a:lnTo>
                    <a:lnTo>
                      <a:pt x="25" y="7"/>
                    </a:lnTo>
                    <a:lnTo>
                      <a:pt x="32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2" y="20"/>
                    </a:lnTo>
                    <a:lnTo>
                      <a:pt x="5" y="27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89" name="Freeform 416"/>
              <p:cNvSpPr>
                <a:spLocks/>
              </p:cNvSpPr>
              <p:nvPr/>
            </p:nvSpPr>
            <p:spPr bwMode="auto">
              <a:xfrm>
                <a:off x="3030" y="1031"/>
                <a:ext cx="148" cy="19"/>
              </a:xfrm>
              <a:custGeom>
                <a:avLst/>
                <a:gdLst>
                  <a:gd name="T0" fmla="*/ 3 w 54"/>
                  <a:gd name="T1" fmla="*/ 19 h 7"/>
                  <a:gd name="T2" fmla="*/ 0 w 54"/>
                  <a:gd name="T3" fmla="*/ 19 h 7"/>
                  <a:gd name="T4" fmla="*/ 3 w 54"/>
                  <a:gd name="T5" fmla="*/ 19 h 7"/>
                  <a:gd name="T6" fmla="*/ 22 w 54"/>
                  <a:gd name="T7" fmla="*/ 11 h 7"/>
                  <a:gd name="T8" fmla="*/ 55 w 54"/>
                  <a:gd name="T9" fmla="*/ 8 h 7"/>
                  <a:gd name="T10" fmla="*/ 107 w 54"/>
                  <a:gd name="T11" fmla="*/ 0 h 7"/>
                  <a:gd name="T12" fmla="*/ 134 w 54"/>
                  <a:gd name="T13" fmla="*/ 0 h 7"/>
                  <a:gd name="T14" fmla="*/ 148 w 54"/>
                  <a:gd name="T15" fmla="*/ 5 h 7"/>
                  <a:gd name="T16" fmla="*/ 134 w 54"/>
                  <a:gd name="T17" fmla="*/ 5 h 7"/>
                  <a:gd name="T18" fmla="*/ 107 w 54"/>
                  <a:gd name="T19" fmla="*/ 5 h 7"/>
                  <a:gd name="T20" fmla="*/ 55 w 54"/>
                  <a:gd name="T21" fmla="*/ 8 h 7"/>
                  <a:gd name="T22" fmla="*/ 22 w 54"/>
                  <a:gd name="T23" fmla="*/ 14 h 7"/>
                  <a:gd name="T24" fmla="*/ 3 w 54"/>
                  <a:gd name="T25" fmla="*/ 19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7">
                    <a:moveTo>
                      <a:pt x="1" y="7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8" y="4"/>
                    </a:lnTo>
                    <a:lnTo>
                      <a:pt x="20" y="3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49" y="2"/>
                    </a:lnTo>
                    <a:lnTo>
                      <a:pt x="39" y="2"/>
                    </a:lnTo>
                    <a:lnTo>
                      <a:pt x="20" y="3"/>
                    </a:lnTo>
                    <a:lnTo>
                      <a:pt x="8" y="5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0" name="Freeform 417"/>
              <p:cNvSpPr>
                <a:spLocks/>
              </p:cNvSpPr>
              <p:nvPr/>
            </p:nvSpPr>
            <p:spPr bwMode="auto">
              <a:xfrm>
                <a:off x="2873" y="1053"/>
                <a:ext cx="338" cy="156"/>
              </a:xfrm>
              <a:custGeom>
                <a:avLst/>
                <a:gdLst>
                  <a:gd name="T0" fmla="*/ 5 w 123"/>
                  <a:gd name="T1" fmla="*/ 151 h 57"/>
                  <a:gd name="T2" fmla="*/ 0 w 123"/>
                  <a:gd name="T3" fmla="*/ 156 h 57"/>
                  <a:gd name="T4" fmla="*/ 5 w 123"/>
                  <a:gd name="T5" fmla="*/ 151 h 57"/>
                  <a:gd name="T6" fmla="*/ 5 w 123"/>
                  <a:gd name="T7" fmla="*/ 145 h 57"/>
                  <a:gd name="T8" fmla="*/ 11 w 123"/>
                  <a:gd name="T9" fmla="*/ 145 h 57"/>
                  <a:gd name="T10" fmla="*/ 14 w 123"/>
                  <a:gd name="T11" fmla="*/ 140 h 57"/>
                  <a:gd name="T12" fmla="*/ 30 w 123"/>
                  <a:gd name="T13" fmla="*/ 112 h 57"/>
                  <a:gd name="T14" fmla="*/ 44 w 123"/>
                  <a:gd name="T15" fmla="*/ 96 h 57"/>
                  <a:gd name="T16" fmla="*/ 60 w 123"/>
                  <a:gd name="T17" fmla="*/ 74 h 57"/>
                  <a:gd name="T18" fmla="*/ 77 w 123"/>
                  <a:gd name="T19" fmla="*/ 60 h 57"/>
                  <a:gd name="T20" fmla="*/ 99 w 123"/>
                  <a:gd name="T21" fmla="*/ 47 h 57"/>
                  <a:gd name="T22" fmla="*/ 124 w 123"/>
                  <a:gd name="T23" fmla="*/ 33 h 57"/>
                  <a:gd name="T24" fmla="*/ 146 w 123"/>
                  <a:gd name="T25" fmla="*/ 25 h 57"/>
                  <a:gd name="T26" fmla="*/ 187 w 123"/>
                  <a:gd name="T27" fmla="*/ 11 h 57"/>
                  <a:gd name="T28" fmla="*/ 217 w 123"/>
                  <a:gd name="T29" fmla="*/ 3 h 57"/>
                  <a:gd name="T30" fmla="*/ 228 w 123"/>
                  <a:gd name="T31" fmla="*/ 3 h 57"/>
                  <a:gd name="T32" fmla="*/ 256 w 123"/>
                  <a:gd name="T33" fmla="*/ 3 h 57"/>
                  <a:gd name="T34" fmla="*/ 305 w 123"/>
                  <a:gd name="T35" fmla="*/ 0 h 57"/>
                  <a:gd name="T36" fmla="*/ 338 w 123"/>
                  <a:gd name="T37" fmla="*/ 3 h 57"/>
                  <a:gd name="T38" fmla="*/ 305 w 123"/>
                  <a:gd name="T39" fmla="*/ 3 h 57"/>
                  <a:gd name="T40" fmla="*/ 225 w 123"/>
                  <a:gd name="T41" fmla="*/ 5 h 57"/>
                  <a:gd name="T42" fmla="*/ 214 w 123"/>
                  <a:gd name="T43" fmla="*/ 5 h 57"/>
                  <a:gd name="T44" fmla="*/ 184 w 123"/>
                  <a:gd name="T45" fmla="*/ 14 h 57"/>
                  <a:gd name="T46" fmla="*/ 143 w 123"/>
                  <a:gd name="T47" fmla="*/ 27 h 57"/>
                  <a:gd name="T48" fmla="*/ 124 w 123"/>
                  <a:gd name="T49" fmla="*/ 38 h 57"/>
                  <a:gd name="T50" fmla="*/ 99 w 123"/>
                  <a:gd name="T51" fmla="*/ 47 h 57"/>
                  <a:gd name="T52" fmla="*/ 77 w 123"/>
                  <a:gd name="T53" fmla="*/ 60 h 57"/>
                  <a:gd name="T54" fmla="*/ 60 w 123"/>
                  <a:gd name="T55" fmla="*/ 79 h 57"/>
                  <a:gd name="T56" fmla="*/ 44 w 123"/>
                  <a:gd name="T57" fmla="*/ 96 h 57"/>
                  <a:gd name="T58" fmla="*/ 33 w 123"/>
                  <a:gd name="T59" fmla="*/ 112 h 57"/>
                  <a:gd name="T60" fmla="*/ 16 w 123"/>
                  <a:gd name="T61" fmla="*/ 140 h 57"/>
                  <a:gd name="T62" fmla="*/ 11 w 123"/>
                  <a:gd name="T63" fmla="*/ 145 h 57"/>
                  <a:gd name="T64" fmla="*/ 5 w 123"/>
                  <a:gd name="T65" fmla="*/ 15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57">
                    <a:moveTo>
                      <a:pt x="2" y="55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11" y="41"/>
                    </a:lnTo>
                    <a:lnTo>
                      <a:pt x="16" y="35"/>
                    </a:lnTo>
                    <a:lnTo>
                      <a:pt x="22" y="27"/>
                    </a:lnTo>
                    <a:lnTo>
                      <a:pt x="28" y="22"/>
                    </a:lnTo>
                    <a:lnTo>
                      <a:pt x="36" y="17"/>
                    </a:lnTo>
                    <a:lnTo>
                      <a:pt x="45" y="12"/>
                    </a:lnTo>
                    <a:lnTo>
                      <a:pt x="53" y="9"/>
                    </a:lnTo>
                    <a:lnTo>
                      <a:pt x="68" y="4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93" y="1"/>
                    </a:lnTo>
                    <a:lnTo>
                      <a:pt x="111" y="0"/>
                    </a:lnTo>
                    <a:lnTo>
                      <a:pt x="123" y="1"/>
                    </a:lnTo>
                    <a:lnTo>
                      <a:pt x="111" y="1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67" y="5"/>
                    </a:lnTo>
                    <a:lnTo>
                      <a:pt x="52" y="10"/>
                    </a:lnTo>
                    <a:lnTo>
                      <a:pt x="45" y="14"/>
                    </a:lnTo>
                    <a:lnTo>
                      <a:pt x="36" y="17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5"/>
                    </a:lnTo>
                    <a:lnTo>
                      <a:pt x="12" y="41"/>
                    </a:lnTo>
                    <a:lnTo>
                      <a:pt x="6" y="51"/>
                    </a:lnTo>
                    <a:lnTo>
                      <a:pt x="4" y="53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1" name="Freeform 418"/>
              <p:cNvSpPr>
                <a:spLocks/>
              </p:cNvSpPr>
              <p:nvPr/>
            </p:nvSpPr>
            <p:spPr bwMode="auto">
              <a:xfrm>
                <a:off x="2879" y="1078"/>
                <a:ext cx="370" cy="148"/>
              </a:xfrm>
              <a:custGeom>
                <a:avLst/>
                <a:gdLst>
                  <a:gd name="T0" fmla="*/ 8 w 135"/>
                  <a:gd name="T1" fmla="*/ 143 h 54"/>
                  <a:gd name="T2" fmla="*/ 0 w 135"/>
                  <a:gd name="T3" fmla="*/ 148 h 54"/>
                  <a:gd name="T4" fmla="*/ 5 w 135"/>
                  <a:gd name="T5" fmla="*/ 143 h 54"/>
                  <a:gd name="T6" fmla="*/ 8 w 135"/>
                  <a:gd name="T7" fmla="*/ 143 h 54"/>
                  <a:gd name="T8" fmla="*/ 11 w 135"/>
                  <a:gd name="T9" fmla="*/ 140 h 54"/>
                  <a:gd name="T10" fmla="*/ 19 w 135"/>
                  <a:gd name="T11" fmla="*/ 132 h 54"/>
                  <a:gd name="T12" fmla="*/ 38 w 135"/>
                  <a:gd name="T13" fmla="*/ 104 h 54"/>
                  <a:gd name="T14" fmla="*/ 71 w 135"/>
                  <a:gd name="T15" fmla="*/ 71 h 54"/>
                  <a:gd name="T16" fmla="*/ 93 w 135"/>
                  <a:gd name="T17" fmla="*/ 55 h 54"/>
                  <a:gd name="T18" fmla="*/ 112 w 135"/>
                  <a:gd name="T19" fmla="*/ 36 h 54"/>
                  <a:gd name="T20" fmla="*/ 137 w 135"/>
                  <a:gd name="T21" fmla="*/ 22 h 54"/>
                  <a:gd name="T22" fmla="*/ 164 w 135"/>
                  <a:gd name="T23" fmla="*/ 14 h 54"/>
                  <a:gd name="T24" fmla="*/ 189 w 135"/>
                  <a:gd name="T25" fmla="*/ 5 h 54"/>
                  <a:gd name="T26" fmla="*/ 208 w 135"/>
                  <a:gd name="T27" fmla="*/ 3 h 54"/>
                  <a:gd name="T28" fmla="*/ 244 w 135"/>
                  <a:gd name="T29" fmla="*/ 0 h 54"/>
                  <a:gd name="T30" fmla="*/ 258 w 135"/>
                  <a:gd name="T31" fmla="*/ 0 h 54"/>
                  <a:gd name="T32" fmla="*/ 285 w 135"/>
                  <a:gd name="T33" fmla="*/ 0 h 54"/>
                  <a:gd name="T34" fmla="*/ 334 w 135"/>
                  <a:gd name="T35" fmla="*/ 3 h 54"/>
                  <a:gd name="T36" fmla="*/ 370 w 135"/>
                  <a:gd name="T37" fmla="*/ 14 h 54"/>
                  <a:gd name="T38" fmla="*/ 334 w 135"/>
                  <a:gd name="T39" fmla="*/ 3 h 54"/>
                  <a:gd name="T40" fmla="*/ 293 w 135"/>
                  <a:gd name="T41" fmla="*/ 3 h 54"/>
                  <a:gd name="T42" fmla="*/ 249 w 135"/>
                  <a:gd name="T43" fmla="*/ 0 h 54"/>
                  <a:gd name="T44" fmla="*/ 238 w 135"/>
                  <a:gd name="T45" fmla="*/ 3 h 54"/>
                  <a:gd name="T46" fmla="*/ 206 w 135"/>
                  <a:gd name="T47" fmla="*/ 3 h 54"/>
                  <a:gd name="T48" fmla="*/ 184 w 135"/>
                  <a:gd name="T49" fmla="*/ 8 h 54"/>
                  <a:gd name="T50" fmla="*/ 162 w 135"/>
                  <a:gd name="T51" fmla="*/ 16 h 54"/>
                  <a:gd name="T52" fmla="*/ 137 w 135"/>
                  <a:gd name="T53" fmla="*/ 27 h 54"/>
                  <a:gd name="T54" fmla="*/ 112 w 135"/>
                  <a:gd name="T55" fmla="*/ 41 h 54"/>
                  <a:gd name="T56" fmla="*/ 93 w 135"/>
                  <a:gd name="T57" fmla="*/ 58 h 54"/>
                  <a:gd name="T58" fmla="*/ 71 w 135"/>
                  <a:gd name="T59" fmla="*/ 74 h 54"/>
                  <a:gd name="T60" fmla="*/ 41 w 135"/>
                  <a:gd name="T61" fmla="*/ 107 h 54"/>
                  <a:gd name="T62" fmla="*/ 19 w 135"/>
                  <a:gd name="T63" fmla="*/ 132 h 54"/>
                  <a:gd name="T64" fmla="*/ 8 w 135"/>
                  <a:gd name="T65" fmla="*/ 143 h 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5" h="54">
                    <a:moveTo>
                      <a:pt x="3" y="52"/>
                    </a:moveTo>
                    <a:lnTo>
                      <a:pt x="0" y="54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4" y="51"/>
                    </a:lnTo>
                    <a:lnTo>
                      <a:pt x="7" y="48"/>
                    </a:lnTo>
                    <a:lnTo>
                      <a:pt x="14" y="38"/>
                    </a:lnTo>
                    <a:lnTo>
                      <a:pt x="26" y="26"/>
                    </a:lnTo>
                    <a:lnTo>
                      <a:pt x="34" y="20"/>
                    </a:lnTo>
                    <a:lnTo>
                      <a:pt x="41" y="13"/>
                    </a:lnTo>
                    <a:lnTo>
                      <a:pt x="50" y="8"/>
                    </a:lnTo>
                    <a:lnTo>
                      <a:pt x="60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22" y="1"/>
                    </a:lnTo>
                    <a:lnTo>
                      <a:pt x="135" y="5"/>
                    </a:lnTo>
                    <a:lnTo>
                      <a:pt x="122" y="1"/>
                    </a:lnTo>
                    <a:lnTo>
                      <a:pt x="107" y="1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75" y="1"/>
                    </a:lnTo>
                    <a:lnTo>
                      <a:pt x="67" y="3"/>
                    </a:lnTo>
                    <a:lnTo>
                      <a:pt x="59" y="6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4" y="21"/>
                    </a:lnTo>
                    <a:lnTo>
                      <a:pt x="26" y="27"/>
                    </a:lnTo>
                    <a:lnTo>
                      <a:pt x="15" y="39"/>
                    </a:lnTo>
                    <a:lnTo>
                      <a:pt x="7" y="48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2" name="Freeform 419"/>
              <p:cNvSpPr>
                <a:spLocks/>
              </p:cNvSpPr>
              <p:nvPr/>
            </p:nvSpPr>
            <p:spPr bwMode="auto">
              <a:xfrm>
                <a:off x="2876" y="1143"/>
                <a:ext cx="110" cy="121"/>
              </a:xfrm>
              <a:custGeom>
                <a:avLst/>
                <a:gdLst>
                  <a:gd name="T0" fmla="*/ 3 w 40"/>
                  <a:gd name="T1" fmla="*/ 121 h 44"/>
                  <a:gd name="T2" fmla="*/ 0 w 40"/>
                  <a:gd name="T3" fmla="*/ 121 h 44"/>
                  <a:gd name="T4" fmla="*/ 0 w 40"/>
                  <a:gd name="T5" fmla="*/ 118 h 44"/>
                  <a:gd name="T6" fmla="*/ 14 w 40"/>
                  <a:gd name="T7" fmla="*/ 105 h 44"/>
                  <a:gd name="T8" fmla="*/ 36 w 40"/>
                  <a:gd name="T9" fmla="*/ 69 h 44"/>
                  <a:gd name="T10" fmla="*/ 52 w 40"/>
                  <a:gd name="T11" fmla="*/ 55 h 44"/>
                  <a:gd name="T12" fmla="*/ 61 w 40"/>
                  <a:gd name="T13" fmla="*/ 41 h 44"/>
                  <a:gd name="T14" fmla="*/ 72 w 40"/>
                  <a:gd name="T15" fmla="*/ 28 h 44"/>
                  <a:gd name="T16" fmla="*/ 80 w 40"/>
                  <a:gd name="T17" fmla="*/ 19 h 44"/>
                  <a:gd name="T18" fmla="*/ 85 w 40"/>
                  <a:gd name="T19" fmla="*/ 11 h 44"/>
                  <a:gd name="T20" fmla="*/ 96 w 40"/>
                  <a:gd name="T21" fmla="*/ 8 h 44"/>
                  <a:gd name="T22" fmla="*/ 110 w 40"/>
                  <a:gd name="T23" fmla="*/ 0 h 44"/>
                  <a:gd name="T24" fmla="*/ 96 w 40"/>
                  <a:gd name="T25" fmla="*/ 8 h 44"/>
                  <a:gd name="T26" fmla="*/ 83 w 40"/>
                  <a:gd name="T27" fmla="*/ 19 h 44"/>
                  <a:gd name="T28" fmla="*/ 72 w 40"/>
                  <a:gd name="T29" fmla="*/ 28 h 44"/>
                  <a:gd name="T30" fmla="*/ 66 w 40"/>
                  <a:gd name="T31" fmla="*/ 47 h 44"/>
                  <a:gd name="T32" fmla="*/ 52 w 40"/>
                  <a:gd name="T33" fmla="*/ 61 h 44"/>
                  <a:gd name="T34" fmla="*/ 39 w 40"/>
                  <a:gd name="T35" fmla="*/ 74 h 44"/>
                  <a:gd name="T36" fmla="*/ 14 w 40"/>
                  <a:gd name="T37" fmla="*/ 105 h 44"/>
                  <a:gd name="T38" fmla="*/ 3 w 40"/>
                  <a:gd name="T39" fmla="*/ 121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44">
                    <a:moveTo>
                      <a:pt x="1" y="44"/>
                    </a:moveTo>
                    <a:lnTo>
                      <a:pt x="0" y="44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3" y="25"/>
                    </a:lnTo>
                    <a:lnTo>
                      <a:pt x="19" y="20"/>
                    </a:lnTo>
                    <a:lnTo>
                      <a:pt x="22" y="15"/>
                    </a:lnTo>
                    <a:lnTo>
                      <a:pt x="26" y="10"/>
                    </a:lnTo>
                    <a:lnTo>
                      <a:pt x="29" y="7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9" y="22"/>
                    </a:lnTo>
                    <a:lnTo>
                      <a:pt x="14" y="27"/>
                    </a:lnTo>
                    <a:lnTo>
                      <a:pt x="5" y="3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3" name="Freeform 420"/>
              <p:cNvSpPr>
                <a:spLocks/>
              </p:cNvSpPr>
              <p:nvPr/>
            </p:nvSpPr>
            <p:spPr bwMode="auto">
              <a:xfrm>
                <a:off x="2997" y="1091"/>
                <a:ext cx="121" cy="42"/>
              </a:xfrm>
              <a:custGeom>
                <a:avLst/>
                <a:gdLst>
                  <a:gd name="T0" fmla="*/ 3 w 44"/>
                  <a:gd name="T1" fmla="*/ 42 h 15"/>
                  <a:gd name="T2" fmla="*/ 0 w 44"/>
                  <a:gd name="T3" fmla="*/ 42 h 15"/>
                  <a:gd name="T4" fmla="*/ 3 w 44"/>
                  <a:gd name="T5" fmla="*/ 36 h 15"/>
                  <a:gd name="T6" fmla="*/ 17 w 44"/>
                  <a:gd name="T7" fmla="*/ 31 h 15"/>
                  <a:gd name="T8" fmla="*/ 44 w 44"/>
                  <a:gd name="T9" fmla="*/ 17 h 15"/>
                  <a:gd name="T10" fmla="*/ 74 w 44"/>
                  <a:gd name="T11" fmla="*/ 6 h 15"/>
                  <a:gd name="T12" fmla="*/ 85 w 44"/>
                  <a:gd name="T13" fmla="*/ 3 h 15"/>
                  <a:gd name="T14" fmla="*/ 88 w 44"/>
                  <a:gd name="T15" fmla="*/ 3 h 15"/>
                  <a:gd name="T16" fmla="*/ 113 w 44"/>
                  <a:gd name="T17" fmla="*/ 0 h 15"/>
                  <a:gd name="T18" fmla="*/ 121 w 44"/>
                  <a:gd name="T19" fmla="*/ 0 h 15"/>
                  <a:gd name="T20" fmla="*/ 113 w 44"/>
                  <a:gd name="T21" fmla="*/ 0 h 15"/>
                  <a:gd name="T22" fmla="*/ 88 w 44"/>
                  <a:gd name="T23" fmla="*/ 6 h 15"/>
                  <a:gd name="T24" fmla="*/ 74 w 44"/>
                  <a:gd name="T25" fmla="*/ 6 h 15"/>
                  <a:gd name="T26" fmla="*/ 44 w 44"/>
                  <a:gd name="T27" fmla="*/ 20 h 15"/>
                  <a:gd name="T28" fmla="*/ 17 w 44"/>
                  <a:gd name="T29" fmla="*/ 31 h 15"/>
                  <a:gd name="T30" fmla="*/ 3 w 44"/>
                  <a:gd name="T31" fmla="*/ 42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5">
                    <a:moveTo>
                      <a:pt x="1" y="15"/>
                    </a:moveTo>
                    <a:lnTo>
                      <a:pt x="0" y="15"/>
                    </a:lnTo>
                    <a:lnTo>
                      <a:pt x="1" y="13"/>
                    </a:lnTo>
                    <a:lnTo>
                      <a:pt x="6" y="11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6" y="11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4" name="Freeform 421"/>
              <p:cNvSpPr>
                <a:spLocks/>
              </p:cNvSpPr>
              <p:nvPr/>
            </p:nvSpPr>
            <p:spPr bwMode="auto">
              <a:xfrm>
                <a:off x="2879" y="1113"/>
                <a:ext cx="398" cy="176"/>
              </a:xfrm>
              <a:custGeom>
                <a:avLst/>
                <a:gdLst>
                  <a:gd name="T0" fmla="*/ 5 w 145"/>
                  <a:gd name="T1" fmla="*/ 162 h 64"/>
                  <a:gd name="T2" fmla="*/ 5 w 145"/>
                  <a:gd name="T3" fmla="*/ 165 h 64"/>
                  <a:gd name="T4" fmla="*/ 0 w 145"/>
                  <a:gd name="T5" fmla="*/ 176 h 64"/>
                  <a:gd name="T6" fmla="*/ 5 w 145"/>
                  <a:gd name="T7" fmla="*/ 165 h 64"/>
                  <a:gd name="T8" fmla="*/ 5 w 145"/>
                  <a:gd name="T9" fmla="*/ 162 h 64"/>
                  <a:gd name="T10" fmla="*/ 14 w 145"/>
                  <a:gd name="T11" fmla="*/ 151 h 64"/>
                  <a:gd name="T12" fmla="*/ 38 w 145"/>
                  <a:gd name="T13" fmla="*/ 124 h 64"/>
                  <a:gd name="T14" fmla="*/ 80 w 145"/>
                  <a:gd name="T15" fmla="*/ 91 h 64"/>
                  <a:gd name="T16" fmla="*/ 126 w 145"/>
                  <a:gd name="T17" fmla="*/ 52 h 64"/>
                  <a:gd name="T18" fmla="*/ 137 w 145"/>
                  <a:gd name="T19" fmla="*/ 41 h 64"/>
                  <a:gd name="T20" fmla="*/ 148 w 145"/>
                  <a:gd name="T21" fmla="*/ 36 h 64"/>
                  <a:gd name="T22" fmla="*/ 176 w 145"/>
                  <a:gd name="T23" fmla="*/ 25 h 64"/>
                  <a:gd name="T24" fmla="*/ 203 w 145"/>
                  <a:gd name="T25" fmla="*/ 22 h 64"/>
                  <a:gd name="T26" fmla="*/ 225 w 145"/>
                  <a:gd name="T27" fmla="*/ 19 h 64"/>
                  <a:gd name="T28" fmla="*/ 247 w 145"/>
                  <a:gd name="T29" fmla="*/ 14 h 64"/>
                  <a:gd name="T30" fmla="*/ 261 w 145"/>
                  <a:gd name="T31" fmla="*/ 8 h 64"/>
                  <a:gd name="T32" fmla="*/ 274 w 145"/>
                  <a:gd name="T33" fmla="*/ 6 h 64"/>
                  <a:gd name="T34" fmla="*/ 277 w 145"/>
                  <a:gd name="T35" fmla="*/ 0 h 64"/>
                  <a:gd name="T36" fmla="*/ 280 w 145"/>
                  <a:gd name="T37" fmla="*/ 0 h 64"/>
                  <a:gd name="T38" fmla="*/ 305 w 145"/>
                  <a:gd name="T39" fmla="*/ 0 h 64"/>
                  <a:gd name="T40" fmla="*/ 332 w 145"/>
                  <a:gd name="T41" fmla="*/ 6 h 64"/>
                  <a:gd name="T42" fmla="*/ 360 w 145"/>
                  <a:gd name="T43" fmla="*/ 8 h 64"/>
                  <a:gd name="T44" fmla="*/ 398 w 145"/>
                  <a:gd name="T45" fmla="*/ 14 h 64"/>
                  <a:gd name="T46" fmla="*/ 360 w 145"/>
                  <a:gd name="T47" fmla="*/ 11 h 64"/>
                  <a:gd name="T48" fmla="*/ 316 w 145"/>
                  <a:gd name="T49" fmla="*/ 0 h 64"/>
                  <a:gd name="T50" fmla="*/ 285 w 145"/>
                  <a:gd name="T51" fmla="*/ 0 h 64"/>
                  <a:gd name="T52" fmla="*/ 274 w 145"/>
                  <a:gd name="T53" fmla="*/ 0 h 64"/>
                  <a:gd name="T54" fmla="*/ 272 w 145"/>
                  <a:gd name="T55" fmla="*/ 6 h 64"/>
                  <a:gd name="T56" fmla="*/ 272 w 145"/>
                  <a:gd name="T57" fmla="*/ 8 h 64"/>
                  <a:gd name="T58" fmla="*/ 258 w 145"/>
                  <a:gd name="T59" fmla="*/ 11 h 64"/>
                  <a:gd name="T60" fmla="*/ 244 w 145"/>
                  <a:gd name="T61" fmla="*/ 19 h 64"/>
                  <a:gd name="T62" fmla="*/ 222 w 145"/>
                  <a:gd name="T63" fmla="*/ 19 h 64"/>
                  <a:gd name="T64" fmla="*/ 198 w 145"/>
                  <a:gd name="T65" fmla="*/ 22 h 64"/>
                  <a:gd name="T66" fmla="*/ 173 w 145"/>
                  <a:gd name="T67" fmla="*/ 25 h 64"/>
                  <a:gd name="T68" fmla="*/ 148 w 145"/>
                  <a:gd name="T69" fmla="*/ 36 h 64"/>
                  <a:gd name="T70" fmla="*/ 137 w 145"/>
                  <a:gd name="T71" fmla="*/ 44 h 64"/>
                  <a:gd name="T72" fmla="*/ 124 w 145"/>
                  <a:gd name="T73" fmla="*/ 55 h 64"/>
                  <a:gd name="T74" fmla="*/ 80 w 145"/>
                  <a:gd name="T75" fmla="*/ 94 h 64"/>
                  <a:gd name="T76" fmla="*/ 41 w 145"/>
                  <a:gd name="T77" fmla="*/ 127 h 64"/>
                  <a:gd name="T78" fmla="*/ 14 w 145"/>
                  <a:gd name="T79" fmla="*/ 151 h 64"/>
                  <a:gd name="T80" fmla="*/ 5 w 145"/>
                  <a:gd name="T81" fmla="*/ 162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64">
                    <a:moveTo>
                      <a:pt x="2" y="59"/>
                    </a:moveTo>
                    <a:lnTo>
                      <a:pt x="2" y="60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5" y="55"/>
                    </a:lnTo>
                    <a:lnTo>
                      <a:pt x="14" y="45"/>
                    </a:lnTo>
                    <a:lnTo>
                      <a:pt x="29" y="33"/>
                    </a:lnTo>
                    <a:lnTo>
                      <a:pt x="46" y="19"/>
                    </a:lnTo>
                    <a:lnTo>
                      <a:pt x="50" y="15"/>
                    </a:lnTo>
                    <a:lnTo>
                      <a:pt x="54" y="13"/>
                    </a:lnTo>
                    <a:lnTo>
                      <a:pt x="64" y="9"/>
                    </a:lnTo>
                    <a:lnTo>
                      <a:pt x="74" y="8"/>
                    </a:lnTo>
                    <a:lnTo>
                      <a:pt x="82" y="7"/>
                    </a:lnTo>
                    <a:lnTo>
                      <a:pt x="90" y="5"/>
                    </a:lnTo>
                    <a:lnTo>
                      <a:pt x="95" y="3"/>
                    </a:lnTo>
                    <a:lnTo>
                      <a:pt x="100" y="2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1" y="2"/>
                    </a:lnTo>
                    <a:lnTo>
                      <a:pt x="131" y="3"/>
                    </a:lnTo>
                    <a:lnTo>
                      <a:pt x="145" y="5"/>
                    </a:lnTo>
                    <a:lnTo>
                      <a:pt x="131" y="4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4" y="4"/>
                    </a:lnTo>
                    <a:lnTo>
                      <a:pt x="89" y="7"/>
                    </a:lnTo>
                    <a:lnTo>
                      <a:pt x="81" y="7"/>
                    </a:lnTo>
                    <a:lnTo>
                      <a:pt x="72" y="8"/>
                    </a:lnTo>
                    <a:lnTo>
                      <a:pt x="63" y="9"/>
                    </a:lnTo>
                    <a:lnTo>
                      <a:pt x="54" y="13"/>
                    </a:lnTo>
                    <a:lnTo>
                      <a:pt x="50" y="16"/>
                    </a:lnTo>
                    <a:lnTo>
                      <a:pt x="45" y="20"/>
                    </a:lnTo>
                    <a:lnTo>
                      <a:pt x="29" y="34"/>
                    </a:lnTo>
                    <a:lnTo>
                      <a:pt x="15" y="46"/>
                    </a:lnTo>
                    <a:lnTo>
                      <a:pt x="5" y="55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5" name="Freeform 422"/>
              <p:cNvSpPr>
                <a:spLocks/>
              </p:cNvSpPr>
              <p:nvPr/>
            </p:nvSpPr>
            <p:spPr bwMode="auto">
              <a:xfrm>
                <a:off x="2928" y="1097"/>
                <a:ext cx="341" cy="115"/>
              </a:xfrm>
              <a:custGeom>
                <a:avLst/>
                <a:gdLst>
                  <a:gd name="T0" fmla="*/ 6 w 124"/>
                  <a:gd name="T1" fmla="*/ 110 h 42"/>
                  <a:gd name="T2" fmla="*/ 6 w 124"/>
                  <a:gd name="T3" fmla="*/ 112 h 42"/>
                  <a:gd name="T4" fmla="*/ 0 w 124"/>
                  <a:gd name="T5" fmla="*/ 115 h 42"/>
                  <a:gd name="T6" fmla="*/ 3 w 124"/>
                  <a:gd name="T7" fmla="*/ 110 h 42"/>
                  <a:gd name="T8" fmla="*/ 6 w 124"/>
                  <a:gd name="T9" fmla="*/ 110 h 42"/>
                  <a:gd name="T10" fmla="*/ 8 w 124"/>
                  <a:gd name="T11" fmla="*/ 110 h 42"/>
                  <a:gd name="T12" fmla="*/ 17 w 124"/>
                  <a:gd name="T13" fmla="*/ 101 h 42"/>
                  <a:gd name="T14" fmla="*/ 41 w 124"/>
                  <a:gd name="T15" fmla="*/ 82 h 42"/>
                  <a:gd name="T16" fmla="*/ 72 w 124"/>
                  <a:gd name="T17" fmla="*/ 55 h 42"/>
                  <a:gd name="T18" fmla="*/ 91 w 124"/>
                  <a:gd name="T19" fmla="*/ 41 h 42"/>
                  <a:gd name="T20" fmla="*/ 116 w 124"/>
                  <a:gd name="T21" fmla="*/ 30 h 42"/>
                  <a:gd name="T22" fmla="*/ 160 w 124"/>
                  <a:gd name="T23" fmla="*/ 16 h 42"/>
                  <a:gd name="T24" fmla="*/ 201 w 124"/>
                  <a:gd name="T25" fmla="*/ 11 h 42"/>
                  <a:gd name="T26" fmla="*/ 231 w 124"/>
                  <a:gd name="T27" fmla="*/ 3 h 42"/>
                  <a:gd name="T28" fmla="*/ 242 w 124"/>
                  <a:gd name="T29" fmla="*/ 0 h 42"/>
                  <a:gd name="T30" fmla="*/ 270 w 124"/>
                  <a:gd name="T31" fmla="*/ 0 h 42"/>
                  <a:gd name="T32" fmla="*/ 294 w 124"/>
                  <a:gd name="T33" fmla="*/ 0 h 42"/>
                  <a:gd name="T34" fmla="*/ 314 w 124"/>
                  <a:gd name="T35" fmla="*/ 8 h 42"/>
                  <a:gd name="T36" fmla="*/ 341 w 124"/>
                  <a:gd name="T37" fmla="*/ 22 h 42"/>
                  <a:gd name="T38" fmla="*/ 314 w 124"/>
                  <a:gd name="T39" fmla="*/ 11 h 42"/>
                  <a:gd name="T40" fmla="*/ 311 w 124"/>
                  <a:gd name="T41" fmla="*/ 8 h 42"/>
                  <a:gd name="T42" fmla="*/ 303 w 124"/>
                  <a:gd name="T43" fmla="*/ 3 h 42"/>
                  <a:gd name="T44" fmla="*/ 281 w 124"/>
                  <a:gd name="T45" fmla="*/ 0 h 42"/>
                  <a:gd name="T46" fmla="*/ 253 w 124"/>
                  <a:gd name="T47" fmla="*/ 0 h 42"/>
                  <a:gd name="T48" fmla="*/ 242 w 124"/>
                  <a:gd name="T49" fmla="*/ 3 h 42"/>
                  <a:gd name="T50" fmla="*/ 239 w 124"/>
                  <a:gd name="T51" fmla="*/ 3 h 42"/>
                  <a:gd name="T52" fmla="*/ 228 w 124"/>
                  <a:gd name="T53" fmla="*/ 8 h 42"/>
                  <a:gd name="T54" fmla="*/ 201 w 124"/>
                  <a:gd name="T55" fmla="*/ 11 h 42"/>
                  <a:gd name="T56" fmla="*/ 160 w 124"/>
                  <a:gd name="T57" fmla="*/ 22 h 42"/>
                  <a:gd name="T58" fmla="*/ 113 w 124"/>
                  <a:gd name="T59" fmla="*/ 30 h 42"/>
                  <a:gd name="T60" fmla="*/ 91 w 124"/>
                  <a:gd name="T61" fmla="*/ 44 h 42"/>
                  <a:gd name="T62" fmla="*/ 72 w 124"/>
                  <a:gd name="T63" fmla="*/ 58 h 42"/>
                  <a:gd name="T64" fmla="*/ 41 w 124"/>
                  <a:gd name="T65" fmla="*/ 82 h 42"/>
                  <a:gd name="T66" fmla="*/ 17 w 124"/>
                  <a:gd name="T67" fmla="*/ 101 h 42"/>
                  <a:gd name="T68" fmla="*/ 8 w 124"/>
                  <a:gd name="T69" fmla="*/ 110 h 42"/>
                  <a:gd name="T70" fmla="*/ 6 w 124"/>
                  <a:gd name="T71" fmla="*/ 110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4" h="42">
                    <a:moveTo>
                      <a:pt x="2" y="40"/>
                    </a:moveTo>
                    <a:lnTo>
                      <a:pt x="2" y="41"/>
                    </a:lnTo>
                    <a:lnTo>
                      <a:pt x="0" y="42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3" y="40"/>
                    </a:lnTo>
                    <a:lnTo>
                      <a:pt x="6" y="37"/>
                    </a:lnTo>
                    <a:lnTo>
                      <a:pt x="15" y="30"/>
                    </a:lnTo>
                    <a:lnTo>
                      <a:pt x="26" y="20"/>
                    </a:lnTo>
                    <a:lnTo>
                      <a:pt x="33" y="15"/>
                    </a:lnTo>
                    <a:lnTo>
                      <a:pt x="42" y="11"/>
                    </a:lnTo>
                    <a:lnTo>
                      <a:pt x="58" y="6"/>
                    </a:lnTo>
                    <a:lnTo>
                      <a:pt x="73" y="4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8" y="0"/>
                    </a:lnTo>
                    <a:lnTo>
                      <a:pt x="107" y="0"/>
                    </a:lnTo>
                    <a:lnTo>
                      <a:pt x="114" y="3"/>
                    </a:lnTo>
                    <a:lnTo>
                      <a:pt x="124" y="8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0" y="1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8" y="1"/>
                    </a:lnTo>
                    <a:lnTo>
                      <a:pt x="87" y="1"/>
                    </a:lnTo>
                    <a:lnTo>
                      <a:pt x="83" y="3"/>
                    </a:lnTo>
                    <a:lnTo>
                      <a:pt x="73" y="4"/>
                    </a:lnTo>
                    <a:lnTo>
                      <a:pt x="58" y="8"/>
                    </a:lnTo>
                    <a:lnTo>
                      <a:pt x="41" y="11"/>
                    </a:lnTo>
                    <a:lnTo>
                      <a:pt x="33" y="16"/>
                    </a:lnTo>
                    <a:lnTo>
                      <a:pt x="26" y="21"/>
                    </a:lnTo>
                    <a:lnTo>
                      <a:pt x="15" y="30"/>
                    </a:lnTo>
                    <a:lnTo>
                      <a:pt x="6" y="37"/>
                    </a:lnTo>
                    <a:lnTo>
                      <a:pt x="3" y="40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6" name="Freeform 423"/>
              <p:cNvSpPr>
                <a:spLocks/>
              </p:cNvSpPr>
              <p:nvPr/>
            </p:nvSpPr>
            <p:spPr bwMode="auto">
              <a:xfrm>
                <a:off x="2879" y="1267"/>
                <a:ext cx="36" cy="41"/>
              </a:xfrm>
              <a:custGeom>
                <a:avLst/>
                <a:gdLst>
                  <a:gd name="T0" fmla="*/ 6 w 13"/>
                  <a:gd name="T1" fmla="*/ 41 h 15"/>
                  <a:gd name="T2" fmla="*/ 0 w 13"/>
                  <a:gd name="T3" fmla="*/ 41 h 15"/>
                  <a:gd name="T4" fmla="*/ 14 w 13"/>
                  <a:gd name="T5" fmla="*/ 27 h 15"/>
                  <a:gd name="T6" fmla="*/ 25 w 13"/>
                  <a:gd name="T7" fmla="*/ 11 h 15"/>
                  <a:gd name="T8" fmla="*/ 33 w 13"/>
                  <a:gd name="T9" fmla="*/ 3 h 15"/>
                  <a:gd name="T10" fmla="*/ 36 w 13"/>
                  <a:gd name="T11" fmla="*/ 0 h 15"/>
                  <a:gd name="T12" fmla="*/ 33 w 13"/>
                  <a:gd name="T13" fmla="*/ 3 h 15"/>
                  <a:gd name="T14" fmla="*/ 25 w 13"/>
                  <a:gd name="T15" fmla="*/ 14 h 15"/>
                  <a:gd name="T16" fmla="*/ 14 w 13"/>
                  <a:gd name="T17" fmla="*/ 27 h 15"/>
                  <a:gd name="T18" fmla="*/ 6 w 13"/>
                  <a:gd name="T19" fmla="*/ 41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2" y="15"/>
                    </a:moveTo>
                    <a:lnTo>
                      <a:pt x="0" y="15"/>
                    </a:lnTo>
                    <a:lnTo>
                      <a:pt x="5" y="10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7" name="Freeform 424"/>
              <p:cNvSpPr>
                <a:spLocks/>
              </p:cNvSpPr>
              <p:nvPr/>
            </p:nvSpPr>
            <p:spPr bwMode="auto">
              <a:xfrm>
                <a:off x="2893" y="1138"/>
                <a:ext cx="403" cy="184"/>
              </a:xfrm>
              <a:custGeom>
                <a:avLst/>
                <a:gdLst>
                  <a:gd name="T0" fmla="*/ 8 w 147"/>
                  <a:gd name="T1" fmla="*/ 173 h 67"/>
                  <a:gd name="T2" fmla="*/ 8 w 147"/>
                  <a:gd name="T3" fmla="*/ 179 h 67"/>
                  <a:gd name="T4" fmla="*/ 0 w 147"/>
                  <a:gd name="T5" fmla="*/ 184 h 67"/>
                  <a:gd name="T6" fmla="*/ 5 w 147"/>
                  <a:gd name="T7" fmla="*/ 179 h 67"/>
                  <a:gd name="T8" fmla="*/ 8 w 147"/>
                  <a:gd name="T9" fmla="*/ 173 h 67"/>
                  <a:gd name="T10" fmla="*/ 14 w 147"/>
                  <a:gd name="T11" fmla="*/ 159 h 67"/>
                  <a:gd name="T12" fmla="*/ 36 w 147"/>
                  <a:gd name="T13" fmla="*/ 126 h 67"/>
                  <a:gd name="T14" fmla="*/ 52 w 147"/>
                  <a:gd name="T15" fmla="*/ 107 h 67"/>
                  <a:gd name="T16" fmla="*/ 71 w 147"/>
                  <a:gd name="T17" fmla="*/ 85 h 67"/>
                  <a:gd name="T18" fmla="*/ 93 w 147"/>
                  <a:gd name="T19" fmla="*/ 66 h 67"/>
                  <a:gd name="T20" fmla="*/ 121 w 147"/>
                  <a:gd name="T21" fmla="*/ 47 h 67"/>
                  <a:gd name="T22" fmla="*/ 145 w 147"/>
                  <a:gd name="T23" fmla="*/ 30 h 67"/>
                  <a:gd name="T24" fmla="*/ 170 w 147"/>
                  <a:gd name="T25" fmla="*/ 16 h 67"/>
                  <a:gd name="T26" fmla="*/ 197 w 147"/>
                  <a:gd name="T27" fmla="*/ 11 h 67"/>
                  <a:gd name="T28" fmla="*/ 222 w 147"/>
                  <a:gd name="T29" fmla="*/ 3 h 67"/>
                  <a:gd name="T30" fmla="*/ 260 w 147"/>
                  <a:gd name="T31" fmla="*/ 0 h 67"/>
                  <a:gd name="T32" fmla="*/ 274 w 147"/>
                  <a:gd name="T33" fmla="*/ 0 h 67"/>
                  <a:gd name="T34" fmla="*/ 307 w 147"/>
                  <a:gd name="T35" fmla="*/ 0 h 67"/>
                  <a:gd name="T36" fmla="*/ 334 w 147"/>
                  <a:gd name="T37" fmla="*/ 5 h 67"/>
                  <a:gd name="T38" fmla="*/ 365 w 147"/>
                  <a:gd name="T39" fmla="*/ 14 h 67"/>
                  <a:gd name="T40" fmla="*/ 403 w 147"/>
                  <a:gd name="T41" fmla="*/ 25 h 67"/>
                  <a:gd name="T42" fmla="*/ 365 w 147"/>
                  <a:gd name="T43" fmla="*/ 14 h 67"/>
                  <a:gd name="T44" fmla="*/ 351 w 147"/>
                  <a:gd name="T45" fmla="*/ 11 h 67"/>
                  <a:gd name="T46" fmla="*/ 318 w 147"/>
                  <a:gd name="T47" fmla="*/ 3 h 67"/>
                  <a:gd name="T48" fmla="*/ 288 w 147"/>
                  <a:gd name="T49" fmla="*/ 0 h 67"/>
                  <a:gd name="T50" fmla="*/ 271 w 147"/>
                  <a:gd name="T51" fmla="*/ 3 h 67"/>
                  <a:gd name="T52" fmla="*/ 258 w 147"/>
                  <a:gd name="T53" fmla="*/ 3 h 67"/>
                  <a:gd name="T54" fmla="*/ 219 w 147"/>
                  <a:gd name="T55" fmla="*/ 5 h 67"/>
                  <a:gd name="T56" fmla="*/ 195 w 147"/>
                  <a:gd name="T57" fmla="*/ 11 h 67"/>
                  <a:gd name="T58" fmla="*/ 167 w 147"/>
                  <a:gd name="T59" fmla="*/ 19 h 67"/>
                  <a:gd name="T60" fmla="*/ 145 w 147"/>
                  <a:gd name="T61" fmla="*/ 33 h 67"/>
                  <a:gd name="T62" fmla="*/ 121 w 147"/>
                  <a:gd name="T63" fmla="*/ 52 h 67"/>
                  <a:gd name="T64" fmla="*/ 93 w 147"/>
                  <a:gd name="T65" fmla="*/ 69 h 67"/>
                  <a:gd name="T66" fmla="*/ 71 w 147"/>
                  <a:gd name="T67" fmla="*/ 88 h 67"/>
                  <a:gd name="T68" fmla="*/ 52 w 147"/>
                  <a:gd name="T69" fmla="*/ 110 h 67"/>
                  <a:gd name="T70" fmla="*/ 38 w 147"/>
                  <a:gd name="T71" fmla="*/ 129 h 67"/>
                  <a:gd name="T72" fmla="*/ 19 w 147"/>
                  <a:gd name="T73" fmla="*/ 159 h 67"/>
                  <a:gd name="T74" fmla="*/ 8 w 147"/>
                  <a:gd name="T75" fmla="*/ 173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7" h="67">
                    <a:moveTo>
                      <a:pt x="3" y="63"/>
                    </a:moveTo>
                    <a:lnTo>
                      <a:pt x="3" y="65"/>
                    </a:lnTo>
                    <a:lnTo>
                      <a:pt x="0" y="67"/>
                    </a:lnTo>
                    <a:lnTo>
                      <a:pt x="2" y="65"/>
                    </a:lnTo>
                    <a:lnTo>
                      <a:pt x="3" y="63"/>
                    </a:lnTo>
                    <a:lnTo>
                      <a:pt x="5" y="58"/>
                    </a:lnTo>
                    <a:lnTo>
                      <a:pt x="13" y="46"/>
                    </a:lnTo>
                    <a:lnTo>
                      <a:pt x="19" y="39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7"/>
                    </a:lnTo>
                    <a:lnTo>
                      <a:pt x="53" y="11"/>
                    </a:lnTo>
                    <a:lnTo>
                      <a:pt x="62" y="6"/>
                    </a:lnTo>
                    <a:lnTo>
                      <a:pt x="72" y="4"/>
                    </a:lnTo>
                    <a:lnTo>
                      <a:pt x="81" y="1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12" y="0"/>
                    </a:lnTo>
                    <a:lnTo>
                      <a:pt x="122" y="2"/>
                    </a:lnTo>
                    <a:lnTo>
                      <a:pt x="133" y="5"/>
                    </a:lnTo>
                    <a:lnTo>
                      <a:pt x="147" y="9"/>
                    </a:lnTo>
                    <a:lnTo>
                      <a:pt x="133" y="5"/>
                    </a:lnTo>
                    <a:lnTo>
                      <a:pt x="128" y="4"/>
                    </a:lnTo>
                    <a:lnTo>
                      <a:pt x="116" y="1"/>
                    </a:lnTo>
                    <a:lnTo>
                      <a:pt x="105" y="0"/>
                    </a:lnTo>
                    <a:lnTo>
                      <a:pt x="99" y="1"/>
                    </a:lnTo>
                    <a:lnTo>
                      <a:pt x="94" y="1"/>
                    </a:lnTo>
                    <a:lnTo>
                      <a:pt x="80" y="2"/>
                    </a:lnTo>
                    <a:lnTo>
                      <a:pt x="71" y="4"/>
                    </a:lnTo>
                    <a:lnTo>
                      <a:pt x="61" y="7"/>
                    </a:lnTo>
                    <a:lnTo>
                      <a:pt x="53" y="12"/>
                    </a:lnTo>
                    <a:lnTo>
                      <a:pt x="44" y="19"/>
                    </a:lnTo>
                    <a:lnTo>
                      <a:pt x="34" y="25"/>
                    </a:lnTo>
                    <a:lnTo>
                      <a:pt x="26" y="32"/>
                    </a:lnTo>
                    <a:lnTo>
                      <a:pt x="19" y="40"/>
                    </a:lnTo>
                    <a:lnTo>
                      <a:pt x="14" y="47"/>
                    </a:lnTo>
                    <a:lnTo>
                      <a:pt x="7" y="58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8" name="Freeform 425"/>
              <p:cNvSpPr>
                <a:spLocks/>
              </p:cNvSpPr>
              <p:nvPr/>
            </p:nvSpPr>
            <p:spPr bwMode="auto">
              <a:xfrm>
                <a:off x="2898" y="1152"/>
                <a:ext cx="406" cy="195"/>
              </a:xfrm>
              <a:custGeom>
                <a:avLst/>
                <a:gdLst>
                  <a:gd name="T0" fmla="*/ 3 w 148"/>
                  <a:gd name="T1" fmla="*/ 184 h 71"/>
                  <a:gd name="T2" fmla="*/ 0 w 148"/>
                  <a:gd name="T3" fmla="*/ 184 h 71"/>
                  <a:gd name="T4" fmla="*/ 0 w 148"/>
                  <a:gd name="T5" fmla="*/ 195 h 71"/>
                  <a:gd name="T6" fmla="*/ 0 w 148"/>
                  <a:gd name="T7" fmla="*/ 184 h 71"/>
                  <a:gd name="T8" fmla="*/ 0 w 148"/>
                  <a:gd name="T9" fmla="*/ 181 h 71"/>
                  <a:gd name="T10" fmla="*/ 5 w 148"/>
                  <a:gd name="T11" fmla="*/ 181 h 71"/>
                  <a:gd name="T12" fmla="*/ 14 w 148"/>
                  <a:gd name="T13" fmla="*/ 170 h 71"/>
                  <a:gd name="T14" fmla="*/ 36 w 148"/>
                  <a:gd name="T15" fmla="*/ 140 h 71"/>
                  <a:gd name="T16" fmla="*/ 74 w 148"/>
                  <a:gd name="T17" fmla="*/ 99 h 71"/>
                  <a:gd name="T18" fmla="*/ 115 w 148"/>
                  <a:gd name="T19" fmla="*/ 55 h 71"/>
                  <a:gd name="T20" fmla="*/ 143 w 148"/>
                  <a:gd name="T21" fmla="*/ 33 h 71"/>
                  <a:gd name="T22" fmla="*/ 170 w 148"/>
                  <a:gd name="T23" fmla="*/ 19 h 71"/>
                  <a:gd name="T24" fmla="*/ 198 w 148"/>
                  <a:gd name="T25" fmla="*/ 11 h 71"/>
                  <a:gd name="T26" fmla="*/ 219 w 148"/>
                  <a:gd name="T27" fmla="*/ 3 h 71"/>
                  <a:gd name="T28" fmla="*/ 241 w 148"/>
                  <a:gd name="T29" fmla="*/ 3 h 71"/>
                  <a:gd name="T30" fmla="*/ 258 w 148"/>
                  <a:gd name="T31" fmla="*/ 0 h 71"/>
                  <a:gd name="T32" fmla="*/ 274 w 148"/>
                  <a:gd name="T33" fmla="*/ 3 h 71"/>
                  <a:gd name="T34" fmla="*/ 305 w 148"/>
                  <a:gd name="T35" fmla="*/ 5 h 71"/>
                  <a:gd name="T36" fmla="*/ 337 w 148"/>
                  <a:gd name="T37" fmla="*/ 11 h 71"/>
                  <a:gd name="T38" fmla="*/ 368 w 148"/>
                  <a:gd name="T39" fmla="*/ 16 h 71"/>
                  <a:gd name="T40" fmla="*/ 406 w 148"/>
                  <a:gd name="T41" fmla="*/ 30 h 71"/>
                  <a:gd name="T42" fmla="*/ 368 w 148"/>
                  <a:gd name="T43" fmla="*/ 16 h 71"/>
                  <a:gd name="T44" fmla="*/ 354 w 148"/>
                  <a:gd name="T45" fmla="*/ 14 h 71"/>
                  <a:gd name="T46" fmla="*/ 318 w 148"/>
                  <a:gd name="T47" fmla="*/ 11 h 71"/>
                  <a:gd name="T48" fmla="*/ 269 w 148"/>
                  <a:gd name="T49" fmla="*/ 3 h 71"/>
                  <a:gd name="T50" fmla="*/ 255 w 148"/>
                  <a:gd name="T51" fmla="*/ 3 h 71"/>
                  <a:gd name="T52" fmla="*/ 217 w 148"/>
                  <a:gd name="T53" fmla="*/ 5 h 71"/>
                  <a:gd name="T54" fmla="*/ 192 w 148"/>
                  <a:gd name="T55" fmla="*/ 14 h 71"/>
                  <a:gd name="T56" fmla="*/ 165 w 148"/>
                  <a:gd name="T57" fmla="*/ 25 h 71"/>
                  <a:gd name="T58" fmla="*/ 143 w 148"/>
                  <a:gd name="T59" fmla="*/ 38 h 71"/>
                  <a:gd name="T60" fmla="*/ 115 w 148"/>
                  <a:gd name="T61" fmla="*/ 58 h 71"/>
                  <a:gd name="T62" fmla="*/ 74 w 148"/>
                  <a:gd name="T63" fmla="*/ 102 h 71"/>
                  <a:gd name="T64" fmla="*/ 36 w 148"/>
                  <a:gd name="T65" fmla="*/ 143 h 71"/>
                  <a:gd name="T66" fmla="*/ 14 w 148"/>
                  <a:gd name="T67" fmla="*/ 173 h 71"/>
                  <a:gd name="T68" fmla="*/ 5 w 148"/>
                  <a:gd name="T69" fmla="*/ 181 h 71"/>
                  <a:gd name="T70" fmla="*/ 3 w 148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8" h="71">
                    <a:moveTo>
                      <a:pt x="1" y="67"/>
                    </a:moveTo>
                    <a:lnTo>
                      <a:pt x="0" y="67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5" y="62"/>
                    </a:lnTo>
                    <a:lnTo>
                      <a:pt x="13" y="51"/>
                    </a:lnTo>
                    <a:lnTo>
                      <a:pt x="27" y="36"/>
                    </a:lnTo>
                    <a:lnTo>
                      <a:pt x="42" y="20"/>
                    </a:lnTo>
                    <a:lnTo>
                      <a:pt x="52" y="12"/>
                    </a:lnTo>
                    <a:lnTo>
                      <a:pt x="62" y="7"/>
                    </a:lnTo>
                    <a:lnTo>
                      <a:pt x="72" y="4"/>
                    </a:lnTo>
                    <a:lnTo>
                      <a:pt x="80" y="1"/>
                    </a:lnTo>
                    <a:lnTo>
                      <a:pt x="88" y="1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11" y="2"/>
                    </a:lnTo>
                    <a:lnTo>
                      <a:pt x="123" y="4"/>
                    </a:lnTo>
                    <a:lnTo>
                      <a:pt x="134" y="6"/>
                    </a:lnTo>
                    <a:lnTo>
                      <a:pt x="148" y="11"/>
                    </a:lnTo>
                    <a:lnTo>
                      <a:pt x="134" y="6"/>
                    </a:lnTo>
                    <a:lnTo>
                      <a:pt x="129" y="5"/>
                    </a:lnTo>
                    <a:lnTo>
                      <a:pt x="116" y="4"/>
                    </a:lnTo>
                    <a:lnTo>
                      <a:pt x="98" y="1"/>
                    </a:lnTo>
                    <a:lnTo>
                      <a:pt x="93" y="1"/>
                    </a:lnTo>
                    <a:lnTo>
                      <a:pt x="79" y="2"/>
                    </a:lnTo>
                    <a:lnTo>
                      <a:pt x="70" y="5"/>
                    </a:lnTo>
                    <a:lnTo>
                      <a:pt x="60" y="9"/>
                    </a:lnTo>
                    <a:lnTo>
                      <a:pt x="52" y="14"/>
                    </a:lnTo>
                    <a:lnTo>
                      <a:pt x="42" y="21"/>
                    </a:lnTo>
                    <a:lnTo>
                      <a:pt x="27" y="37"/>
                    </a:lnTo>
                    <a:lnTo>
                      <a:pt x="13" y="52"/>
                    </a:lnTo>
                    <a:lnTo>
                      <a:pt x="5" y="63"/>
                    </a:lnTo>
                    <a:lnTo>
                      <a:pt x="2" y="66"/>
                    </a:lnTo>
                    <a:lnTo>
                      <a:pt x="1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99" name="Freeform 426"/>
              <p:cNvSpPr>
                <a:spLocks/>
              </p:cNvSpPr>
              <p:nvPr/>
            </p:nvSpPr>
            <p:spPr bwMode="auto">
              <a:xfrm>
                <a:off x="2904" y="1171"/>
                <a:ext cx="367" cy="197"/>
              </a:xfrm>
              <a:custGeom>
                <a:avLst/>
                <a:gdLst>
                  <a:gd name="T0" fmla="*/ 8 w 134"/>
                  <a:gd name="T1" fmla="*/ 189 h 72"/>
                  <a:gd name="T2" fmla="*/ 3 w 134"/>
                  <a:gd name="T3" fmla="*/ 192 h 72"/>
                  <a:gd name="T4" fmla="*/ 0 w 134"/>
                  <a:gd name="T5" fmla="*/ 197 h 72"/>
                  <a:gd name="T6" fmla="*/ 3 w 134"/>
                  <a:gd name="T7" fmla="*/ 192 h 72"/>
                  <a:gd name="T8" fmla="*/ 3 w 134"/>
                  <a:gd name="T9" fmla="*/ 189 h 72"/>
                  <a:gd name="T10" fmla="*/ 11 w 134"/>
                  <a:gd name="T11" fmla="*/ 175 h 72"/>
                  <a:gd name="T12" fmla="*/ 30 w 134"/>
                  <a:gd name="T13" fmla="*/ 145 h 72"/>
                  <a:gd name="T14" fmla="*/ 60 w 134"/>
                  <a:gd name="T15" fmla="*/ 104 h 72"/>
                  <a:gd name="T16" fmla="*/ 82 w 134"/>
                  <a:gd name="T17" fmla="*/ 82 h 72"/>
                  <a:gd name="T18" fmla="*/ 101 w 134"/>
                  <a:gd name="T19" fmla="*/ 63 h 72"/>
                  <a:gd name="T20" fmla="*/ 126 w 134"/>
                  <a:gd name="T21" fmla="*/ 41 h 72"/>
                  <a:gd name="T22" fmla="*/ 151 w 134"/>
                  <a:gd name="T23" fmla="*/ 27 h 72"/>
                  <a:gd name="T24" fmla="*/ 173 w 134"/>
                  <a:gd name="T25" fmla="*/ 19 h 72"/>
                  <a:gd name="T26" fmla="*/ 197 w 134"/>
                  <a:gd name="T27" fmla="*/ 11 h 72"/>
                  <a:gd name="T28" fmla="*/ 233 w 134"/>
                  <a:gd name="T29" fmla="*/ 5 h 72"/>
                  <a:gd name="T30" fmla="*/ 246 w 134"/>
                  <a:gd name="T31" fmla="*/ 5 h 72"/>
                  <a:gd name="T32" fmla="*/ 277 w 134"/>
                  <a:gd name="T33" fmla="*/ 5 h 72"/>
                  <a:gd name="T34" fmla="*/ 304 w 134"/>
                  <a:gd name="T35" fmla="*/ 0 h 72"/>
                  <a:gd name="T36" fmla="*/ 334 w 134"/>
                  <a:gd name="T37" fmla="*/ 5 h 72"/>
                  <a:gd name="T38" fmla="*/ 367 w 134"/>
                  <a:gd name="T39" fmla="*/ 8 h 72"/>
                  <a:gd name="T40" fmla="*/ 331 w 134"/>
                  <a:gd name="T41" fmla="*/ 5 h 72"/>
                  <a:gd name="T42" fmla="*/ 320 w 134"/>
                  <a:gd name="T43" fmla="*/ 5 h 72"/>
                  <a:gd name="T44" fmla="*/ 290 w 134"/>
                  <a:gd name="T45" fmla="*/ 5 h 72"/>
                  <a:gd name="T46" fmla="*/ 241 w 134"/>
                  <a:gd name="T47" fmla="*/ 5 h 72"/>
                  <a:gd name="T48" fmla="*/ 227 w 134"/>
                  <a:gd name="T49" fmla="*/ 8 h 72"/>
                  <a:gd name="T50" fmla="*/ 194 w 134"/>
                  <a:gd name="T51" fmla="*/ 14 h 72"/>
                  <a:gd name="T52" fmla="*/ 173 w 134"/>
                  <a:gd name="T53" fmla="*/ 22 h 72"/>
                  <a:gd name="T54" fmla="*/ 151 w 134"/>
                  <a:gd name="T55" fmla="*/ 33 h 72"/>
                  <a:gd name="T56" fmla="*/ 126 w 134"/>
                  <a:gd name="T57" fmla="*/ 47 h 72"/>
                  <a:gd name="T58" fmla="*/ 101 w 134"/>
                  <a:gd name="T59" fmla="*/ 66 h 72"/>
                  <a:gd name="T60" fmla="*/ 82 w 134"/>
                  <a:gd name="T61" fmla="*/ 85 h 72"/>
                  <a:gd name="T62" fmla="*/ 60 w 134"/>
                  <a:gd name="T63" fmla="*/ 107 h 72"/>
                  <a:gd name="T64" fmla="*/ 30 w 134"/>
                  <a:gd name="T65" fmla="*/ 145 h 72"/>
                  <a:gd name="T66" fmla="*/ 14 w 134"/>
                  <a:gd name="T67" fmla="*/ 175 h 72"/>
                  <a:gd name="T68" fmla="*/ 8 w 134"/>
                  <a:gd name="T69" fmla="*/ 189 h 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4" h="72">
                    <a:moveTo>
                      <a:pt x="3" y="69"/>
                    </a:moveTo>
                    <a:lnTo>
                      <a:pt x="1" y="70"/>
                    </a:lnTo>
                    <a:lnTo>
                      <a:pt x="0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4" y="64"/>
                    </a:lnTo>
                    <a:lnTo>
                      <a:pt x="11" y="53"/>
                    </a:lnTo>
                    <a:lnTo>
                      <a:pt x="22" y="38"/>
                    </a:lnTo>
                    <a:lnTo>
                      <a:pt x="30" y="30"/>
                    </a:lnTo>
                    <a:lnTo>
                      <a:pt x="37" y="23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72" y="4"/>
                    </a:lnTo>
                    <a:lnTo>
                      <a:pt x="85" y="2"/>
                    </a:lnTo>
                    <a:lnTo>
                      <a:pt x="90" y="2"/>
                    </a:lnTo>
                    <a:lnTo>
                      <a:pt x="101" y="2"/>
                    </a:lnTo>
                    <a:lnTo>
                      <a:pt x="111" y="0"/>
                    </a:lnTo>
                    <a:lnTo>
                      <a:pt x="122" y="2"/>
                    </a:lnTo>
                    <a:lnTo>
                      <a:pt x="134" y="3"/>
                    </a:lnTo>
                    <a:lnTo>
                      <a:pt x="121" y="2"/>
                    </a:lnTo>
                    <a:lnTo>
                      <a:pt x="117" y="2"/>
                    </a:lnTo>
                    <a:lnTo>
                      <a:pt x="106" y="2"/>
                    </a:lnTo>
                    <a:lnTo>
                      <a:pt x="88" y="2"/>
                    </a:lnTo>
                    <a:lnTo>
                      <a:pt x="83" y="3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5" y="12"/>
                    </a:lnTo>
                    <a:lnTo>
                      <a:pt x="46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2" y="39"/>
                    </a:lnTo>
                    <a:lnTo>
                      <a:pt x="11" y="53"/>
                    </a:lnTo>
                    <a:lnTo>
                      <a:pt x="5" y="64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0" name="Freeform 427"/>
              <p:cNvSpPr>
                <a:spLocks/>
              </p:cNvSpPr>
              <p:nvPr/>
            </p:nvSpPr>
            <p:spPr bwMode="auto">
              <a:xfrm>
                <a:off x="2912" y="1207"/>
                <a:ext cx="173" cy="183"/>
              </a:xfrm>
              <a:custGeom>
                <a:avLst/>
                <a:gdLst>
                  <a:gd name="T0" fmla="*/ 3 w 63"/>
                  <a:gd name="T1" fmla="*/ 180 h 67"/>
                  <a:gd name="T2" fmla="*/ 0 w 63"/>
                  <a:gd name="T3" fmla="*/ 183 h 67"/>
                  <a:gd name="T4" fmla="*/ 3 w 63"/>
                  <a:gd name="T5" fmla="*/ 180 h 67"/>
                  <a:gd name="T6" fmla="*/ 52 w 63"/>
                  <a:gd name="T7" fmla="*/ 104 h 67"/>
                  <a:gd name="T8" fmla="*/ 91 w 63"/>
                  <a:gd name="T9" fmla="*/ 55 h 67"/>
                  <a:gd name="T10" fmla="*/ 104 w 63"/>
                  <a:gd name="T11" fmla="*/ 41 h 67"/>
                  <a:gd name="T12" fmla="*/ 113 w 63"/>
                  <a:gd name="T13" fmla="*/ 33 h 67"/>
                  <a:gd name="T14" fmla="*/ 126 w 63"/>
                  <a:gd name="T15" fmla="*/ 25 h 67"/>
                  <a:gd name="T16" fmla="*/ 151 w 63"/>
                  <a:gd name="T17" fmla="*/ 11 h 67"/>
                  <a:gd name="T18" fmla="*/ 173 w 63"/>
                  <a:gd name="T19" fmla="*/ 0 h 67"/>
                  <a:gd name="T20" fmla="*/ 151 w 63"/>
                  <a:gd name="T21" fmla="*/ 11 h 67"/>
                  <a:gd name="T22" fmla="*/ 132 w 63"/>
                  <a:gd name="T23" fmla="*/ 25 h 67"/>
                  <a:gd name="T24" fmla="*/ 113 w 63"/>
                  <a:gd name="T25" fmla="*/ 38 h 67"/>
                  <a:gd name="T26" fmla="*/ 104 w 63"/>
                  <a:gd name="T27" fmla="*/ 41 h 67"/>
                  <a:gd name="T28" fmla="*/ 91 w 63"/>
                  <a:gd name="T29" fmla="*/ 57 h 67"/>
                  <a:gd name="T30" fmla="*/ 58 w 63"/>
                  <a:gd name="T31" fmla="*/ 104 h 67"/>
                  <a:gd name="T32" fmla="*/ 3 w 63"/>
                  <a:gd name="T33" fmla="*/ 18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67">
                    <a:moveTo>
                      <a:pt x="1" y="66"/>
                    </a:moveTo>
                    <a:lnTo>
                      <a:pt x="0" y="67"/>
                    </a:lnTo>
                    <a:lnTo>
                      <a:pt x="1" y="66"/>
                    </a:lnTo>
                    <a:lnTo>
                      <a:pt x="19" y="38"/>
                    </a:lnTo>
                    <a:lnTo>
                      <a:pt x="33" y="20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6" y="9"/>
                    </a:lnTo>
                    <a:lnTo>
                      <a:pt x="55" y="4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48" y="9"/>
                    </a:lnTo>
                    <a:lnTo>
                      <a:pt x="41" y="14"/>
                    </a:lnTo>
                    <a:lnTo>
                      <a:pt x="38" y="15"/>
                    </a:lnTo>
                    <a:lnTo>
                      <a:pt x="33" y="21"/>
                    </a:lnTo>
                    <a:lnTo>
                      <a:pt x="21" y="38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1" name="Freeform 428"/>
              <p:cNvSpPr>
                <a:spLocks/>
              </p:cNvSpPr>
              <p:nvPr/>
            </p:nvSpPr>
            <p:spPr bwMode="auto">
              <a:xfrm>
                <a:off x="2920" y="1185"/>
                <a:ext cx="401" cy="230"/>
              </a:xfrm>
              <a:custGeom>
                <a:avLst/>
                <a:gdLst>
                  <a:gd name="T0" fmla="*/ 387 w 146"/>
                  <a:gd name="T1" fmla="*/ 25 h 84"/>
                  <a:gd name="T2" fmla="*/ 390 w 146"/>
                  <a:gd name="T3" fmla="*/ 25 h 84"/>
                  <a:gd name="T4" fmla="*/ 401 w 146"/>
                  <a:gd name="T5" fmla="*/ 27 h 84"/>
                  <a:gd name="T6" fmla="*/ 390 w 146"/>
                  <a:gd name="T7" fmla="*/ 25 h 84"/>
                  <a:gd name="T8" fmla="*/ 387 w 146"/>
                  <a:gd name="T9" fmla="*/ 25 h 84"/>
                  <a:gd name="T10" fmla="*/ 374 w 146"/>
                  <a:gd name="T11" fmla="*/ 22 h 84"/>
                  <a:gd name="T12" fmla="*/ 332 w 146"/>
                  <a:gd name="T13" fmla="*/ 11 h 84"/>
                  <a:gd name="T14" fmla="*/ 305 w 146"/>
                  <a:gd name="T15" fmla="*/ 8 h 84"/>
                  <a:gd name="T16" fmla="*/ 277 w 146"/>
                  <a:gd name="T17" fmla="*/ 5 h 84"/>
                  <a:gd name="T18" fmla="*/ 244 w 146"/>
                  <a:gd name="T19" fmla="*/ 5 h 84"/>
                  <a:gd name="T20" fmla="*/ 211 w 146"/>
                  <a:gd name="T21" fmla="*/ 11 h 84"/>
                  <a:gd name="T22" fmla="*/ 181 w 146"/>
                  <a:gd name="T23" fmla="*/ 25 h 84"/>
                  <a:gd name="T24" fmla="*/ 154 w 146"/>
                  <a:gd name="T25" fmla="*/ 38 h 84"/>
                  <a:gd name="T26" fmla="*/ 132 w 146"/>
                  <a:gd name="T27" fmla="*/ 55 h 84"/>
                  <a:gd name="T28" fmla="*/ 110 w 146"/>
                  <a:gd name="T29" fmla="*/ 71 h 84"/>
                  <a:gd name="T30" fmla="*/ 82 w 146"/>
                  <a:gd name="T31" fmla="*/ 104 h 84"/>
                  <a:gd name="T32" fmla="*/ 77 w 146"/>
                  <a:gd name="T33" fmla="*/ 112 h 84"/>
                  <a:gd name="T34" fmla="*/ 55 w 146"/>
                  <a:gd name="T35" fmla="*/ 140 h 84"/>
                  <a:gd name="T36" fmla="*/ 38 w 146"/>
                  <a:gd name="T37" fmla="*/ 167 h 84"/>
                  <a:gd name="T38" fmla="*/ 16 w 146"/>
                  <a:gd name="T39" fmla="*/ 192 h 84"/>
                  <a:gd name="T40" fmla="*/ 0 w 146"/>
                  <a:gd name="T41" fmla="*/ 230 h 84"/>
                  <a:gd name="T42" fmla="*/ 16 w 146"/>
                  <a:gd name="T43" fmla="*/ 192 h 84"/>
                  <a:gd name="T44" fmla="*/ 25 w 146"/>
                  <a:gd name="T45" fmla="*/ 178 h 84"/>
                  <a:gd name="T46" fmla="*/ 44 w 146"/>
                  <a:gd name="T47" fmla="*/ 151 h 84"/>
                  <a:gd name="T48" fmla="*/ 77 w 146"/>
                  <a:gd name="T49" fmla="*/ 110 h 84"/>
                  <a:gd name="T50" fmla="*/ 85 w 146"/>
                  <a:gd name="T51" fmla="*/ 96 h 84"/>
                  <a:gd name="T52" fmla="*/ 113 w 146"/>
                  <a:gd name="T53" fmla="*/ 68 h 84"/>
                  <a:gd name="T54" fmla="*/ 135 w 146"/>
                  <a:gd name="T55" fmla="*/ 52 h 84"/>
                  <a:gd name="T56" fmla="*/ 157 w 146"/>
                  <a:gd name="T57" fmla="*/ 38 h 84"/>
                  <a:gd name="T58" fmla="*/ 184 w 146"/>
                  <a:gd name="T59" fmla="*/ 22 h 84"/>
                  <a:gd name="T60" fmla="*/ 211 w 146"/>
                  <a:gd name="T61" fmla="*/ 8 h 84"/>
                  <a:gd name="T62" fmla="*/ 247 w 146"/>
                  <a:gd name="T63" fmla="*/ 5 h 84"/>
                  <a:gd name="T64" fmla="*/ 277 w 146"/>
                  <a:gd name="T65" fmla="*/ 0 h 84"/>
                  <a:gd name="T66" fmla="*/ 308 w 146"/>
                  <a:gd name="T67" fmla="*/ 5 h 84"/>
                  <a:gd name="T68" fmla="*/ 332 w 146"/>
                  <a:gd name="T69" fmla="*/ 8 h 84"/>
                  <a:gd name="T70" fmla="*/ 374 w 146"/>
                  <a:gd name="T71" fmla="*/ 19 h 84"/>
                  <a:gd name="T72" fmla="*/ 387 w 146"/>
                  <a:gd name="T73" fmla="*/ 25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6" h="84">
                    <a:moveTo>
                      <a:pt x="141" y="9"/>
                    </a:moveTo>
                    <a:lnTo>
                      <a:pt x="142" y="9"/>
                    </a:lnTo>
                    <a:lnTo>
                      <a:pt x="146" y="10"/>
                    </a:lnTo>
                    <a:lnTo>
                      <a:pt x="142" y="9"/>
                    </a:lnTo>
                    <a:lnTo>
                      <a:pt x="141" y="9"/>
                    </a:lnTo>
                    <a:lnTo>
                      <a:pt x="136" y="8"/>
                    </a:lnTo>
                    <a:lnTo>
                      <a:pt x="121" y="4"/>
                    </a:lnTo>
                    <a:lnTo>
                      <a:pt x="111" y="3"/>
                    </a:lnTo>
                    <a:lnTo>
                      <a:pt x="101" y="2"/>
                    </a:lnTo>
                    <a:lnTo>
                      <a:pt x="89" y="2"/>
                    </a:lnTo>
                    <a:lnTo>
                      <a:pt x="77" y="4"/>
                    </a:lnTo>
                    <a:lnTo>
                      <a:pt x="66" y="9"/>
                    </a:lnTo>
                    <a:lnTo>
                      <a:pt x="56" y="14"/>
                    </a:lnTo>
                    <a:lnTo>
                      <a:pt x="48" y="20"/>
                    </a:lnTo>
                    <a:lnTo>
                      <a:pt x="40" y="26"/>
                    </a:lnTo>
                    <a:lnTo>
                      <a:pt x="30" y="38"/>
                    </a:lnTo>
                    <a:lnTo>
                      <a:pt x="28" y="41"/>
                    </a:lnTo>
                    <a:lnTo>
                      <a:pt x="20" y="51"/>
                    </a:lnTo>
                    <a:lnTo>
                      <a:pt x="14" y="61"/>
                    </a:lnTo>
                    <a:lnTo>
                      <a:pt x="6" y="70"/>
                    </a:lnTo>
                    <a:lnTo>
                      <a:pt x="0" y="84"/>
                    </a:lnTo>
                    <a:lnTo>
                      <a:pt x="6" y="70"/>
                    </a:lnTo>
                    <a:lnTo>
                      <a:pt x="9" y="65"/>
                    </a:lnTo>
                    <a:lnTo>
                      <a:pt x="16" y="55"/>
                    </a:lnTo>
                    <a:lnTo>
                      <a:pt x="28" y="40"/>
                    </a:lnTo>
                    <a:lnTo>
                      <a:pt x="31" y="35"/>
                    </a:lnTo>
                    <a:lnTo>
                      <a:pt x="41" y="25"/>
                    </a:lnTo>
                    <a:lnTo>
                      <a:pt x="49" y="19"/>
                    </a:lnTo>
                    <a:lnTo>
                      <a:pt x="57" y="14"/>
                    </a:lnTo>
                    <a:lnTo>
                      <a:pt x="67" y="8"/>
                    </a:lnTo>
                    <a:lnTo>
                      <a:pt x="77" y="3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2" y="2"/>
                    </a:lnTo>
                    <a:lnTo>
                      <a:pt x="121" y="3"/>
                    </a:lnTo>
                    <a:lnTo>
                      <a:pt x="136" y="7"/>
                    </a:lnTo>
                    <a:lnTo>
                      <a:pt x="141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2" name="Freeform 429"/>
              <p:cNvSpPr>
                <a:spLocks/>
              </p:cNvSpPr>
              <p:nvPr/>
            </p:nvSpPr>
            <p:spPr bwMode="auto">
              <a:xfrm>
                <a:off x="2931" y="1357"/>
                <a:ext cx="41" cy="77"/>
              </a:xfrm>
              <a:custGeom>
                <a:avLst/>
                <a:gdLst>
                  <a:gd name="T0" fmla="*/ 3 w 15"/>
                  <a:gd name="T1" fmla="*/ 74 h 28"/>
                  <a:gd name="T2" fmla="*/ 0 w 15"/>
                  <a:gd name="T3" fmla="*/ 77 h 28"/>
                  <a:gd name="T4" fmla="*/ 3 w 15"/>
                  <a:gd name="T5" fmla="*/ 74 h 28"/>
                  <a:gd name="T6" fmla="*/ 5 w 15"/>
                  <a:gd name="T7" fmla="*/ 63 h 28"/>
                  <a:gd name="T8" fmla="*/ 16 w 15"/>
                  <a:gd name="T9" fmla="*/ 47 h 28"/>
                  <a:gd name="T10" fmla="*/ 30 w 15"/>
                  <a:gd name="T11" fmla="*/ 19 h 28"/>
                  <a:gd name="T12" fmla="*/ 38 w 15"/>
                  <a:gd name="T13" fmla="*/ 3 h 28"/>
                  <a:gd name="T14" fmla="*/ 41 w 15"/>
                  <a:gd name="T15" fmla="*/ 0 h 28"/>
                  <a:gd name="T16" fmla="*/ 38 w 15"/>
                  <a:gd name="T17" fmla="*/ 6 h 28"/>
                  <a:gd name="T18" fmla="*/ 30 w 15"/>
                  <a:gd name="T19" fmla="*/ 19 h 28"/>
                  <a:gd name="T20" fmla="*/ 19 w 15"/>
                  <a:gd name="T21" fmla="*/ 47 h 28"/>
                  <a:gd name="T22" fmla="*/ 11 w 15"/>
                  <a:gd name="T23" fmla="*/ 66 h 28"/>
                  <a:gd name="T24" fmla="*/ 3 w 15"/>
                  <a:gd name="T25" fmla="*/ 74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" h="28">
                    <a:moveTo>
                      <a:pt x="1" y="27"/>
                    </a:moveTo>
                    <a:lnTo>
                      <a:pt x="0" y="28"/>
                    </a:lnTo>
                    <a:lnTo>
                      <a:pt x="1" y="27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1" y="7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1" y="7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3" name="Freeform 430"/>
              <p:cNvSpPr>
                <a:spLocks/>
              </p:cNvSpPr>
              <p:nvPr/>
            </p:nvSpPr>
            <p:spPr bwMode="auto">
              <a:xfrm>
                <a:off x="2978" y="1218"/>
                <a:ext cx="203" cy="118"/>
              </a:xfrm>
              <a:custGeom>
                <a:avLst/>
                <a:gdLst>
                  <a:gd name="T0" fmla="*/ 8 w 74"/>
                  <a:gd name="T1" fmla="*/ 113 h 43"/>
                  <a:gd name="T2" fmla="*/ 5 w 74"/>
                  <a:gd name="T3" fmla="*/ 115 h 43"/>
                  <a:gd name="T4" fmla="*/ 0 w 74"/>
                  <a:gd name="T5" fmla="*/ 118 h 43"/>
                  <a:gd name="T6" fmla="*/ 5 w 74"/>
                  <a:gd name="T7" fmla="*/ 113 h 43"/>
                  <a:gd name="T8" fmla="*/ 25 w 74"/>
                  <a:gd name="T9" fmla="*/ 91 h 43"/>
                  <a:gd name="T10" fmla="*/ 63 w 74"/>
                  <a:gd name="T11" fmla="*/ 47 h 43"/>
                  <a:gd name="T12" fmla="*/ 77 w 74"/>
                  <a:gd name="T13" fmla="*/ 36 h 43"/>
                  <a:gd name="T14" fmla="*/ 85 w 74"/>
                  <a:gd name="T15" fmla="*/ 27 h 43"/>
                  <a:gd name="T16" fmla="*/ 110 w 74"/>
                  <a:gd name="T17" fmla="*/ 14 h 43"/>
                  <a:gd name="T18" fmla="*/ 134 w 74"/>
                  <a:gd name="T19" fmla="*/ 3 h 43"/>
                  <a:gd name="T20" fmla="*/ 151 w 74"/>
                  <a:gd name="T21" fmla="*/ 3 h 43"/>
                  <a:gd name="T22" fmla="*/ 181 w 74"/>
                  <a:gd name="T23" fmla="*/ 0 h 43"/>
                  <a:gd name="T24" fmla="*/ 203 w 74"/>
                  <a:gd name="T25" fmla="*/ 0 h 43"/>
                  <a:gd name="T26" fmla="*/ 181 w 74"/>
                  <a:gd name="T27" fmla="*/ 3 h 43"/>
                  <a:gd name="T28" fmla="*/ 159 w 74"/>
                  <a:gd name="T29" fmla="*/ 3 h 43"/>
                  <a:gd name="T30" fmla="*/ 140 w 74"/>
                  <a:gd name="T31" fmla="*/ 3 h 43"/>
                  <a:gd name="T32" fmla="*/ 134 w 74"/>
                  <a:gd name="T33" fmla="*/ 5 h 43"/>
                  <a:gd name="T34" fmla="*/ 110 w 74"/>
                  <a:gd name="T35" fmla="*/ 16 h 43"/>
                  <a:gd name="T36" fmla="*/ 85 w 74"/>
                  <a:gd name="T37" fmla="*/ 30 h 43"/>
                  <a:gd name="T38" fmla="*/ 77 w 74"/>
                  <a:gd name="T39" fmla="*/ 36 h 43"/>
                  <a:gd name="T40" fmla="*/ 63 w 74"/>
                  <a:gd name="T41" fmla="*/ 49 h 43"/>
                  <a:gd name="T42" fmla="*/ 25 w 74"/>
                  <a:gd name="T43" fmla="*/ 91 h 43"/>
                  <a:gd name="T44" fmla="*/ 8 w 74"/>
                  <a:gd name="T45" fmla="*/ 113 h 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4" h="43">
                    <a:moveTo>
                      <a:pt x="3" y="41"/>
                    </a:moveTo>
                    <a:lnTo>
                      <a:pt x="2" y="42"/>
                    </a:lnTo>
                    <a:lnTo>
                      <a:pt x="0" y="43"/>
                    </a:lnTo>
                    <a:lnTo>
                      <a:pt x="2" y="41"/>
                    </a:lnTo>
                    <a:lnTo>
                      <a:pt x="9" y="33"/>
                    </a:lnTo>
                    <a:lnTo>
                      <a:pt x="23" y="17"/>
                    </a:lnTo>
                    <a:lnTo>
                      <a:pt x="28" y="13"/>
                    </a:lnTo>
                    <a:lnTo>
                      <a:pt x="31" y="10"/>
                    </a:lnTo>
                    <a:lnTo>
                      <a:pt x="40" y="5"/>
                    </a:lnTo>
                    <a:lnTo>
                      <a:pt x="49" y="1"/>
                    </a:lnTo>
                    <a:lnTo>
                      <a:pt x="55" y="1"/>
                    </a:lnTo>
                    <a:lnTo>
                      <a:pt x="66" y="0"/>
                    </a:lnTo>
                    <a:lnTo>
                      <a:pt x="74" y="0"/>
                    </a:lnTo>
                    <a:lnTo>
                      <a:pt x="66" y="1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49" y="2"/>
                    </a:lnTo>
                    <a:lnTo>
                      <a:pt x="40" y="6"/>
                    </a:lnTo>
                    <a:lnTo>
                      <a:pt x="31" y="11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9" y="33"/>
                    </a:lnTo>
                    <a:lnTo>
                      <a:pt x="3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4" name="Freeform 431"/>
              <p:cNvSpPr>
                <a:spLocks/>
              </p:cNvSpPr>
              <p:nvPr/>
            </p:nvSpPr>
            <p:spPr bwMode="auto">
              <a:xfrm>
                <a:off x="3140" y="1204"/>
                <a:ext cx="200" cy="41"/>
              </a:xfrm>
              <a:custGeom>
                <a:avLst/>
                <a:gdLst>
                  <a:gd name="T0" fmla="*/ 195 w 73"/>
                  <a:gd name="T1" fmla="*/ 36 h 15"/>
                  <a:gd name="T2" fmla="*/ 197 w 73"/>
                  <a:gd name="T3" fmla="*/ 41 h 15"/>
                  <a:gd name="T4" fmla="*/ 200 w 73"/>
                  <a:gd name="T5" fmla="*/ 41 h 15"/>
                  <a:gd name="T6" fmla="*/ 197 w 73"/>
                  <a:gd name="T7" fmla="*/ 41 h 15"/>
                  <a:gd name="T8" fmla="*/ 195 w 73"/>
                  <a:gd name="T9" fmla="*/ 41 h 15"/>
                  <a:gd name="T10" fmla="*/ 173 w 73"/>
                  <a:gd name="T11" fmla="*/ 30 h 15"/>
                  <a:gd name="T12" fmla="*/ 153 w 73"/>
                  <a:gd name="T13" fmla="*/ 19 h 15"/>
                  <a:gd name="T14" fmla="*/ 126 w 73"/>
                  <a:gd name="T15" fmla="*/ 8 h 15"/>
                  <a:gd name="T16" fmla="*/ 77 w 73"/>
                  <a:gd name="T17" fmla="*/ 3 h 15"/>
                  <a:gd name="T18" fmla="*/ 55 w 73"/>
                  <a:gd name="T19" fmla="*/ 3 h 15"/>
                  <a:gd name="T20" fmla="*/ 41 w 73"/>
                  <a:gd name="T21" fmla="*/ 0 h 15"/>
                  <a:gd name="T22" fmla="*/ 16 w 73"/>
                  <a:gd name="T23" fmla="*/ 3 h 15"/>
                  <a:gd name="T24" fmla="*/ 0 w 73"/>
                  <a:gd name="T25" fmla="*/ 3 h 15"/>
                  <a:gd name="T26" fmla="*/ 16 w 73"/>
                  <a:gd name="T27" fmla="*/ 3 h 15"/>
                  <a:gd name="T28" fmla="*/ 38 w 73"/>
                  <a:gd name="T29" fmla="*/ 0 h 15"/>
                  <a:gd name="T30" fmla="*/ 58 w 73"/>
                  <a:gd name="T31" fmla="*/ 0 h 15"/>
                  <a:gd name="T32" fmla="*/ 82 w 73"/>
                  <a:gd name="T33" fmla="*/ 3 h 15"/>
                  <a:gd name="T34" fmla="*/ 129 w 73"/>
                  <a:gd name="T35" fmla="*/ 8 h 15"/>
                  <a:gd name="T36" fmla="*/ 153 w 73"/>
                  <a:gd name="T37" fmla="*/ 16 h 15"/>
                  <a:gd name="T38" fmla="*/ 173 w 73"/>
                  <a:gd name="T39" fmla="*/ 27 h 15"/>
                  <a:gd name="T40" fmla="*/ 195 w 73"/>
                  <a:gd name="T41" fmla="*/ 36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15">
                    <a:moveTo>
                      <a:pt x="71" y="13"/>
                    </a:moveTo>
                    <a:lnTo>
                      <a:pt x="72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1" y="15"/>
                    </a:lnTo>
                    <a:lnTo>
                      <a:pt x="63" y="11"/>
                    </a:lnTo>
                    <a:lnTo>
                      <a:pt x="56" y="7"/>
                    </a:lnTo>
                    <a:lnTo>
                      <a:pt x="46" y="3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6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30" y="1"/>
                    </a:lnTo>
                    <a:lnTo>
                      <a:pt x="47" y="3"/>
                    </a:lnTo>
                    <a:lnTo>
                      <a:pt x="56" y="6"/>
                    </a:lnTo>
                    <a:lnTo>
                      <a:pt x="63" y="10"/>
                    </a:lnTo>
                    <a:lnTo>
                      <a:pt x="7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5" name="Freeform 432"/>
              <p:cNvSpPr>
                <a:spLocks/>
              </p:cNvSpPr>
              <p:nvPr/>
            </p:nvSpPr>
            <p:spPr bwMode="auto">
              <a:xfrm>
                <a:off x="2945" y="1250"/>
                <a:ext cx="398" cy="223"/>
              </a:xfrm>
              <a:custGeom>
                <a:avLst/>
                <a:gdLst>
                  <a:gd name="T0" fmla="*/ 3 w 145"/>
                  <a:gd name="T1" fmla="*/ 209 h 81"/>
                  <a:gd name="T2" fmla="*/ 3 w 145"/>
                  <a:gd name="T3" fmla="*/ 212 h 81"/>
                  <a:gd name="T4" fmla="*/ 0 w 145"/>
                  <a:gd name="T5" fmla="*/ 223 h 81"/>
                  <a:gd name="T6" fmla="*/ 3 w 145"/>
                  <a:gd name="T7" fmla="*/ 212 h 81"/>
                  <a:gd name="T8" fmla="*/ 3 w 145"/>
                  <a:gd name="T9" fmla="*/ 209 h 81"/>
                  <a:gd name="T10" fmla="*/ 5 w 145"/>
                  <a:gd name="T11" fmla="*/ 193 h 81"/>
                  <a:gd name="T12" fmla="*/ 19 w 145"/>
                  <a:gd name="T13" fmla="*/ 151 h 81"/>
                  <a:gd name="T14" fmla="*/ 33 w 145"/>
                  <a:gd name="T15" fmla="*/ 127 h 81"/>
                  <a:gd name="T16" fmla="*/ 47 w 145"/>
                  <a:gd name="T17" fmla="*/ 102 h 81"/>
                  <a:gd name="T18" fmla="*/ 69 w 145"/>
                  <a:gd name="T19" fmla="*/ 74 h 81"/>
                  <a:gd name="T20" fmla="*/ 96 w 145"/>
                  <a:gd name="T21" fmla="*/ 55 h 81"/>
                  <a:gd name="T22" fmla="*/ 124 w 145"/>
                  <a:gd name="T23" fmla="*/ 33 h 81"/>
                  <a:gd name="T24" fmla="*/ 151 w 145"/>
                  <a:gd name="T25" fmla="*/ 19 h 81"/>
                  <a:gd name="T26" fmla="*/ 181 w 145"/>
                  <a:gd name="T27" fmla="*/ 11 h 81"/>
                  <a:gd name="T28" fmla="*/ 209 w 145"/>
                  <a:gd name="T29" fmla="*/ 3 h 81"/>
                  <a:gd name="T30" fmla="*/ 228 w 145"/>
                  <a:gd name="T31" fmla="*/ 0 h 81"/>
                  <a:gd name="T32" fmla="*/ 250 w 145"/>
                  <a:gd name="T33" fmla="*/ 0 h 81"/>
                  <a:gd name="T34" fmla="*/ 264 w 145"/>
                  <a:gd name="T35" fmla="*/ 3 h 81"/>
                  <a:gd name="T36" fmla="*/ 296 w 145"/>
                  <a:gd name="T37" fmla="*/ 6 h 81"/>
                  <a:gd name="T38" fmla="*/ 327 w 145"/>
                  <a:gd name="T39" fmla="*/ 17 h 81"/>
                  <a:gd name="T40" fmla="*/ 360 w 145"/>
                  <a:gd name="T41" fmla="*/ 30 h 81"/>
                  <a:gd name="T42" fmla="*/ 393 w 145"/>
                  <a:gd name="T43" fmla="*/ 30 h 81"/>
                  <a:gd name="T44" fmla="*/ 398 w 145"/>
                  <a:gd name="T45" fmla="*/ 33 h 81"/>
                  <a:gd name="T46" fmla="*/ 384 w 145"/>
                  <a:gd name="T47" fmla="*/ 33 h 81"/>
                  <a:gd name="T48" fmla="*/ 360 w 145"/>
                  <a:gd name="T49" fmla="*/ 30 h 81"/>
                  <a:gd name="T50" fmla="*/ 346 w 145"/>
                  <a:gd name="T51" fmla="*/ 25 h 81"/>
                  <a:gd name="T52" fmla="*/ 310 w 145"/>
                  <a:gd name="T53" fmla="*/ 14 h 81"/>
                  <a:gd name="T54" fmla="*/ 272 w 145"/>
                  <a:gd name="T55" fmla="*/ 3 h 81"/>
                  <a:gd name="T56" fmla="*/ 255 w 145"/>
                  <a:gd name="T57" fmla="*/ 3 h 81"/>
                  <a:gd name="T58" fmla="*/ 242 w 145"/>
                  <a:gd name="T59" fmla="*/ 0 h 81"/>
                  <a:gd name="T60" fmla="*/ 225 w 145"/>
                  <a:gd name="T61" fmla="*/ 3 h 81"/>
                  <a:gd name="T62" fmla="*/ 200 w 145"/>
                  <a:gd name="T63" fmla="*/ 6 h 81"/>
                  <a:gd name="T64" fmla="*/ 178 w 145"/>
                  <a:gd name="T65" fmla="*/ 11 h 81"/>
                  <a:gd name="T66" fmla="*/ 151 w 145"/>
                  <a:gd name="T67" fmla="*/ 19 h 81"/>
                  <a:gd name="T68" fmla="*/ 118 w 145"/>
                  <a:gd name="T69" fmla="*/ 39 h 81"/>
                  <a:gd name="T70" fmla="*/ 93 w 145"/>
                  <a:gd name="T71" fmla="*/ 58 h 81"/>
                  <a:gd name="T72" fmla="*/ 69 w 145"/>
                  <a:gd name="T73" fmla="*/ 80 h 81"/>
                  <a:gd name="T74" fmla="*/ 47 w 145"/>
                  <a:gd name="T75" fmla="*/ 102 h 81"/>
                  <a:gd name="T76" fmla="*/ 33 w 145"/>
                  <a:gd name="T77" fmla="*/ 129 h 81"/>
                  <a:gd name="T78" fmla="*/ 19 w 145"/>
                  <a:gd name="T79" fmla="*/ 154 h 81"/>
                  <a:gd name="T80" fmla="*/ 5 w 145"/>
                  <a:gd name="T81" fmla="*/ 193 h 81"/>
                  <a:gd name="T82" fmla="*/ 3 w 145"/>
                  <a:gd name="T83" fmla="*/ 209 h 8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5" h="81">
                    <a:moveTo>
                      <a:pt x="1" y="76"/>
                    </a:moveTo>
                    <a:lnTo>
                      <a:pt x="1" y="77"/>
                    </a:lnTo>
                    <a:lnTo>
                      <a:pt x="0" y="81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2" y="70"/>
                    </a:lnTo>
                    <a:lnTo>
                      <a:pt x="7" y="55"/>
                    </a:lnTo>
                    <a:lnTo>
                      <a:pt x="12" y="46"/>
                    </a:lnTo>
                    <a:lnTo>
                      <a:pt x="17" y="37"/>
                    </a:lnTo>
                    <a:lnTo>
                      <a:pt x="25" y="27"/>
                    </a:lnTo>
                    <a:lnTo>
                      <a:pt x="35" y="20"/>
                    </a:lnTo>
                    <a:lnTo>
                      <a:pt x="45" y="12"/>
                    </a:lnTo>
                    <a:lnTo>
                      <a:pt x="55" y="7"/>
                    </a:lnTo>
                    <a:lnTo>
                      <a:pt x="66" y="4"/>
                    </a:lnTo>
                    <a:lnTo>
                      <a:pt x="76" y="1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119" y="6"/>
                    </a:lnTo>
                    <a:lnTo>
                      <a:pt x="131" y="11"/>
                    </a:lnTo>
                    <a:lnTo>
                      <a:pt x="143" y="11"/>
                    </a:lnTo>
                    <a:lnTo>
                      <a:pt x="145" y="12"/>
                    </a:lnTo>
                    <a:lnTo>
                      <a:pt x="140" y="12"/>
                    </a:lnTo>
                    <a:lnTo>
                      <a:pt x="131" y="11"/>
                    </a:lnTo>
                    <a:lnTo>
                      <a:pt x="126" y="9"/>
                    </a:lnTo>
                    <a:lnTo>
                      <a:pt x="113" y="5"/>
                    </a:lnTo>
                    <a:lnTo>
                      <a:pt x="99" y="1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5" y="4"/>
                    </a:lnTo>
                    <a:lnTo>
                      <a:pt x="55" y="7"/>
                    </a:lnTo>
                    <a:lnTo>
                      <a:pt x="43" y="14"/>
                    </a:lnTo>
                    <a:lnTo>
                      <a:pt x="34" y="21"/>
                    </a:lnTo>
                    <a:lnTo>
                      <a:pt x="25" y="29"/>
                    </a:lnTo>
                    <a:lnTo>
                      <a:pt x="17" y="37"/>
                    </a:lnTo>
                    <a:lnTo>
                      <a:pt x="12" y="47"/>
                    </a:lnTo>
                    <a:lnTo>
                      <a:pt x="7" y="56"/>
                    </a:lnTo>
                    <a:lnTo>
                      <a:pt x="2" y="7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6" name="Freeform 433"/>
              <p:cNvSpPr>
                <a:spLocks/>
              </p:cNvSpPr>
              <p:nvPr/>
            </p:nvSpPr>
            <p:spPr bwMode="auto">
              <a:xfrm>
                <a:off x="3211" y="1234"/>
                <a:ext cx="126" cy="30"/>
              </a:xfrm>
              <a:custGeom>
                <a:avLst/>
                <a:gdLst>
                  <a:gd name="T0" fmla="*/ 123 w 46"/>
                  <a:gd name="T1" fmla="*/ 30 h 11"/>
                  <a:gd name="T2" fmla="*/ 126 w 46"/>
                  <a:gd name="T3" fmla="*/ 30 h 11"/>
                  <a:gd name="T4" fmla="*/ 123 w 46"/>
                  <a:gd name="T5" fmla="*/ 30 h 11"/>
                  <a:gd name="T6" fmla="*/ 79 w 46"/>
                  <a:gd name="T7" fmla="*/ 14 h 11"/>
                  <a:gd name="T8" fmla="*/ 52 w 46"/>
                  <a:gd name="T9" fmla="*/ 3 h 11"/>
                  <a:gd name="T10" fmla="*/ 41 w 46"/>
                  <a:gd name="T11" fmla="*/ 3 h 11"/>
                  <a:gd name="T12" fmla="*/ 38 w 46"/>
                  <a:gd name="T13" fmla="*/ 3 h 11"/>
                  <a:gd name="T14" fmla="*/ 27 w 46"/>
                  <a:gd name="T15" fmla="*/ 5 h 11"/>
                  <a:gd name="T16" fmla="*/ 11 w 46"/>
                  <a:gd name="T17" fmla="*/ 3 h 11"/>
                  <a:gd name="T18" fmla="*/ 0 w 46"/>
                  <a:gd name="T19" fmla="*/ 3 h 11"/>
                  <a:gd name="T20" fmla="*/ 11 w 46"/>
                  <a:gd name="T21" fmla="*/ 3 h 11"/>
                  <a:gd name="T22" fmla="*/ 38 w 46"/>
                  <a:gd name="T23" fmla="*/ 3 h 11"/>
                  <a:gd name="T24" fmla="*/ 41 w 46"/>
                  <a:gd name="T25" fmla="*/ 0 h 11"/>
                  <a:gd name="T26" fmla="*/ 52 w 46"/>
                  <a:gd name="T27" fmla="*/ 3 h 11"/>
                  <a:gd name="T28" fmla="*/ 82 w 46"/>
                  <a:gd name="T29" fmla="*/ 14 h 11"/>
                  <a:gd name="T30" fmla="*/ 123 w 46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1">
                    <a:moveTo>
                      <a:pt x="45" y="11"/>
                    </a:moveTo>
                    <a:lnTo>
                      <a:pt x="46" y="11"/>
                    </a:lnTo>
                    <a:lnTo>
                      <a:pt x="45" y="11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30" y="5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7" name="Freeform 434"/>
              <p:cNvSpPr>
                <a:spLocks/>
              </p:cNvSpPr>
              <p:nvPr/>
            </p:nvSpPr>
            <p:spPr bwMode="auto">
              <a:xfrm>
                <a:off x="3033" y="1220"/>
                <a:ext cx="208" cy="74"/>
              </a:xfrm>
              <a:custGeom>
                <a:avLst/>
                <a:gdLst>
                  <a:gd name="T0" fmla="*/ 203 w 76"/>
                  <a:gd name="T1" fmla="*/ 3 h 27"/>
                  <a:gd name="T2" fmla="*/ 208 w 76"/>
                  <a:gd name="T3" fmla="*/ 5 h 27"/>
                  <a:gd name="T4" fmla="*/ 203 w 76"/>
                  <a:gd name="T5" fmla="*/ 5 h 27"/>
                  <a:gd name="T6" fmla="*/ 194 w 76"/>
                  <a:gd name="T7" fmla="*/ 3 h 27"/>
                  <a:gd name="T8" fmla="*/ 178 w 76"/>
                  <a:gd name="T9" fmla="*/ 3 h 27"/>
                  <a:gd name="T10" fmla="*/ 153 w 76"/>
                  <a:gd name="T11" fmla="*/ 11 h 27"/>
                  <a:gd name="T12" fmla="*/ 140 w 76"/>
                  <a:gd name="T13" fmla="*/ 16 h 27"/>
                  <a:gd name="T14" fmla="*/ 123 w 76"/>
                  <a:gd name="T15" fmla="*/ 19 h 27"/>
                  <a:gd name="T16" fmla="*/ 96 w 76"/>
                  <a:gd name="T17" fmla="*/ 25 h 27"/>
                  <a:gd name="T18" fmla="*/ 71 w 76"/>
                  <a:gd name="T19" fmla="*/ 30 h 27"/>
                  <a:gd name="T20" fmla="*/ 52 w 76"/>
                  <a:gd name="T21" fmla="*/ 41 h 27"/>
                  <a:gd name="T22" fmla="*/ 14 w 76"/>
                  <a:gd name="T23" fmla="*/ 63 h 27"/>
                  <a:gd name="T24" fmla="*/ 0 w 76"/>
                  <a:gd name="T25" fmla="*/ 74 h 27"/>
                  <a:gd name="T26" fmla="*/ 14 w 76"/>
                  <a:gd name="T27" fmla="*/ 60 h 27"/>
                  <a:gd name="T28" fmla="*/ 52 w 76"/>
                  <a:gd name="T29" fmla="*/ 36 h 27"/>
                  <a:gd name="T30" fmla="*/ 77 w 76"/>
                  <a:gd name="T31" fmla="*/ 27 h 27"/>
                  <a:gd name="T32" fmla="*/ 96 w 76"/>
                  <a:gd name="T33" fmla="*/ 19 h 27"/>
                  <a:gd name="T34" fmla="*/ 126 w 76"/>
                  <a:gd name="T35" fmla="*/ 16 h 27"/>
                  <a:gd name="T36" fmla="*/ 140 w 76"/>
                  <a:gd name="T37" fmla="*/ 14 h 27"/>
                  <a:gd name="T38" fmla="*/ 153 w 76"/>
                  <a:gd name="T39" fmla="*/ 11 h 27"/>
                  <a:gd name="T40" fmla="*/ 178 w 76"/>
                  <a:gd name="T41" fmla="*/ 0 h 27"/>
                  <a:gd name="T42" fmla="*/ 194 w 76"/>
                  <a:gd name="T43" fmla="*/ 3 h 27"/>
                  <a:gd name="T44" fmla="*/ 203 w 76"/>
                  <a:gd name="T45" fmla="*/ 3 h 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6" h="27">
                    <a:moveTo>
                      <a:pt x="74" y="1"/>
                    </a:moveTo>
                    <a:lnTo>
                      <a:pt x="76" y="2"/>
                    </a:lnTo>
                    <a:lnTo>
                      <a:pt x="74" y="2"/>
                    </a:lnTo>
                    <a:lnTo>
                      <a:pt x="71" y="1"/>
                    </a:lnTo>
                    <a:lnTo>
                      <a:pt x="65" y="1"/>
                    </a:lnTo>
                    <a:lnTo>
                      <a:pt x="56" y="4"/>
                    </a:lnTo>
                    <a:lnTo>
                      <a:pt x="51" y="6"/>
                    </a:lnTo>
                    <a:lnTo>
                      <a:pt x="45" y="7"/>
                    </a:lnTo>
                    <a:lnTo>
                      <a:pt x="35" y="9"/>
                    </a:lnTo>
                    <a:lnTo>
                      <a:pt x="26" y="11"/>
                    </a:lnTo>
                    <a:lnTo>
                      <a:pt x="19" y="15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5" y="22"/>
                    </a:lnTo>
                    <a:lnTo>
                      <a:pt x="19" y="13"/>
                    </a:lnTo>
                    <a:lnTo>
                      <a:pt x="28" y="10"/>
                    </a:lnTo>
                    <a:lnTo>
                      <a:pt x="35" y="7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56" y="4"/>
                    </a:lnTo>
                    <a:lnTo>
                      <a:pt x="65" y="0"/>
                    </a:lnTo>
                    <a:lnTo>
                      <a:pt x="71" y="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8" name="Freeform 435"/>
              <p:cNvSpPr>
                <a:spLocks/>
              </p:cNvSpPr>
              <p:nvPr/>
            </p:nvSpPr>
            <p:spPr bwMode="auto">
              <a:xfrm>
                <a:off x="2958" y="1267"/>
                <a:ext cx="398" cy="228"/>
              </a:xfrm>
              <a:custGeom>
                <a:avLst/>
                <a:gdLst>
                  <a:gd name="T0" fmla="*/ 390 w 145"/>
                  <a:gd name="T1" fmla="*/ 55 h 83"/>
                  <a:gd name="T2" fmla="*/ 390 w 145"/>
                  <a:gd name="T3" fmla="*/ 58 h 83"/>
                  <a:gd name="T4" fmla="*/ 398 w 145"/>
                  <a:gd name="T5" fmla="*/ 66 h 83"/>
                  <a:gd name="T6" fmla="*/ 390 w 145"/>
                  <a:gd name="T7" fmla="*/ 58 h 83"/>
                  <a:gd name="T8" fmla="*/ 384 w 145"/>
                  <a:gd name="T9" fmla="*/ 55 h 83"/>
                  <a:gd name="T10" fmla="*/ 371 w 145"/>
                  <a:gd name="T11" fmla="*/ 49 h 83"/>
                  <a:gd name="T12" fmla="*/ 335 w 145"/>
                  <a:gd name="T13" fmla="*/ 25 h 83"/>
                  <a:gd name="T14" fmla="*/ 307 w 145"/>
                  <a:gd name="T15" fmla="*/ 14 h 83"/>
                  <a:gd name="T16" fmla="*/ 277 w 145"/>
                  <a:gd name="T17" fmla="*/ 8 h 83"/>
                  <a:gd name="T18" fmla="*/ 242 w 145"/>
                  <a:gd name="T19" fmla="*/ 0 h 83"/>
                  <a:gd name="T20" fmla="*/ 209 w 145"/>
                  <a:gd name="T21" fmla="*/ 0 h 83"/>
                  <a:gd name="T22" fmla="*/ 173 w 145"/>
                  <a:gd name="T23" fmla="*/ 8 h 83"/>
                  <a:gd name="T24" fmla="*/ 143 w 145"/>
                  <a:gd name="T25" fmla="*/ 16 h 83"/>
                  <a:gd name="T26" fmla="*/ 115 w 145"/>
                  <a:gd name="T27" fmla="*/ 36 h 83"/>
                  <a:gd name="T28" fmla="*/ 93 w 145"/>
                  <a:gd name="T29" fmla="*/ 49 h 83"/>
                  <a:gd name="T30" fmla="*/ 71 w 145"/>
                  <a:gd name="T31" fmla="*/ 66 h 83"/>
                  <a:gd name="T32" fmla="*/ 58 w 145"/>
                  <a:gd name="T33" fmla="*/ 77 h 83"/>
                  <a:gd name="T34" fmla="*/ 52 w 145"/>
                  <a:gd name="T35" fmla="*/ 85 h 83"/>
                  <a:gd name="T36" fmla="*/ 52 w 145"/>
                  <a:gd name="T37" fmla="*/ 91 h 83"/>
                  <a:gd name="T38" fmla="*/ 33 w 145"/>
                  <a:gd name="T39" fmla="*/ 124 h 83"/>
                  <a:gd name="T40" fmla="*/ 19 w 145"/>
                  <a:gd name="T41" fmla="*/ 154 h 83"/>
                  <a:gd name="T42" fmla="*/ 11 w 145"/>
                  <a:gd name="T43" fmla="*/ 184 h 83"/>
                  <a:gd name="T44" fmla="*/ 0 w 145"/>
                  <a:gd name="T45" fmla="*/ 228 h 83"/>
                  <a:gd name="T46" fmla="*/ 11 w 145"/>
                  <a:gd name="T47" fmla="*/ 184 h 83"/>
                  <a:gd name="T48" fmla="*/ 14 w 145"/>
                  <a:gd name="T49" fmla="*/ 170 h 83"/>
                  <a:gd name="T50" fmla="*/ 27 w 145"/>
                  <a:gd name="T51" fmla="*/ 135 h 83"/>
                  <a:gd name="T52" fmla="*/ 44 w 145"/>
                  <a:gd name="T53" fmla="*/ 99 h 83"/>
                  <a:gd name="T54" fmla="*/ 52 w 145"/>
                  <a:gd name="T55" fmla="*/ 85 h 83"/>
                  <a:gd name="T56" fmla="*/ 60 w 145"/>
                  <a:gd name="T57" fmla="*/ 71 h 83"/>
                  <a:gd name="T58" fmla="*/ 74 w 145"/>
                  <a:gd name="T59" fmla="*/ 58 h 83"/>
                  <a:gd name="T60" fmla="*/ 93 w 145"/>
                  <a:gd name="T61" fmla="*/ 44 h 83"/>
                  <a:gd name="T62" fmla="*/ 115 w 145"/>
                  <a:gd name="T63" fmla="*/ 27 h 83"/>
                  <a:gd name="T64" fmla="*/ 145 w 145"/>
                  <a:gd name="T65" fmla="*/ 14 h 83"/>
                  <a:gd name="T66" fmla="*/ 178 w 145"/>
                  <a:gd name="T67" fmla="*/ 3 h 83"/>
                  <a:gd name="T68" fmla="*/ 211 w 145"/>
                  <a:gd name="T69" fmla="*/ 0 h 83"/>
                  <a:gd name="T70" fmla="*/ 244 w 145"/>
                  <a:gd name="T71" fmla="*/ 0 h 83"/>
                  <a:gd name="T72" fmla="*/ 280 w 145"/>
                  <a:gd name="T73" fmla="*/ 3 h 83"/>
                  <a:gd name="T74" fmla="*/ 307 w 145"/>
                  <a:gd name="T75" fmla="*/ 14 h 83"/>
                  <a:gd name="T76" fmla="*/ 335 w 145"/>
                  <a:gd name="T77" fmla="*/ 25 h 83"/>
                  <a:gd name="T78" fmla="*/ 371 w 145"/>
                  <a:gd name="T79" fmla="*/ 44 h 83"/>
                  <a:gd name="T80" fmla="*/ 390 w 145"/>
                  <a:gd name="T81" fmla="*/ 55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83">
                    <a:moveTo>
                      <a:pt x="142" y="20"/>
                    </a:moveTo>
                    <a:lnTo>
                      <a:pt x="142" y="21"/>
                    </a:lnTo>
                    <a:lnTo>
                      <a:pt x="145" y="24"/>
                    </a:lnTo>
                    <a:lnTo>
                      <a:pt x="142" y="21"/>
                    </a:lnTo>
                    <a:lnTo>
                      <a:pt x="140" y="20"/>
                    </a:lnTo>
                    <a:lnTo>
                      <a:pt x="135" y="18"/>
                    </a:lnTo>
                    <a:lnTo>
                      <a:pt x="122" y="9"/>
                    </a:lnTo>
                    <a:lnTo>
                      <a:pt x="112" y="5"/>
                    </a:lnTo>
                    <a:lnTo>
                      <a:pt x="101" y="3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3"/>
                    </a:lnTo>
                    <a:lnTo>
                      <a:pt x="52" y="6"/>
                    </a:lnTo>
                    <a:lnTo>
                      <a:pt x="42" y="13"/>
                    </a:lnTo>
                    <a:lnTo>
                      <a:pt x="34" y="18"/>
                    </a:lnTo>
                    <a:lnTo>
                      <a:pt x="26" y="24"/>
                    </a:lnTo>
                    <a:lnTo>
                      <a:pt x="21" y="28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2" y="45"/>
                    </a:lnTo>
                    <a:lnTo>
                      <a:pt x="7" y="56"/>
                    </a:lnTo>
                    <a:lnTo>
                      <a:pt x="4" y="67"/>
                    </a:lnTo>
                    <a:lnTo>
                      <a:pt x="0" y="83"/>
                    </a:lnTo>
                    <a:lnTo>
                      <a:pt x="4" y="67"/>
                    </a:lnTo>
                    <a:lnTo>
                      <a:pt x="5" y="62"/>
                    </a:lnTo>
                    <a:lnTo>
                      <a:pt x="10" y="49"/>
                    </a:lnTo>
                    <a:lnTo>
                      <a:pt x="16" y="36"/>
                    </a:lnTo>
                    <a:lnTo>
                      <a:pt x="19" y="31"/>
                    </a:lnTo>
                    <a:lnTo>
                      <a:pt x="22" y="26"/>
                    </a:lnTo>
                    <a:lnTo>
                      <a:pt x="27" y="21"/>
                    </a:lnTo>
                    <a:lnTo>
                      <a:pt x="34" y="16"/>
                    </a:lnTo>
                    <a:lnTo>
                      <a:pt x="42" y="10"/>
                    </a:lnTo>
                    <a:lnTo>
                      <a:pt x="53" y="5"/>
                    </a:lnTo>
                    <a:lnTo>
                      <a:pt x="65" y="1"/>
                    </a:lnTo>
                    <a:lnTo>
                      <a:pt x="77" y="0"/>
                    </a:lnTo>
                    <a:lnTo>
                      <a:pt x="89" y="0"/>
                    </a:lnTo>
                    <a:lnTo>
                      <a:pt x="102" y="1"/>
                    </a:lnTo>
                    <a:lnTo>
                      <a:pt x="112" y="5"/>
                    </a:lnTo>
                    <a:lnTo>
                      <a:pt x="122" y="9"/>
                    </a:lnTo>
                    <a:lnTo>
                      <a:pt x="135" y="16"/>
                    </a:lnTo>
                    <a:lnTo>
                      <a:pt x="14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09" name="Freeform 436"/>
              <p:cNvSpPr>
                <a:spLocks/>
              </p:cNvSpPr>
              <p:nvPr/>
            </p:nvSpPr>
            <p:spPr bwMode="auto">
              <a:xfrm>
                <a:off x="3326" y="1303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14 w 9"/>
                  <a:gd name="T3" fmla="*/ 0 h 2"/>
                  <a:gd name="T4" fmla="*/ 11 w 9"/>
                  <a:gd name="T5" fmla="*/ 0 h 2"/>
                  <a:gd name="T6" fmla="*/ 8 w 9"/>
                  <a:gd name="T7" fmla="*/ 3 h 2"/>
                  <a:gd name="T8" fmla="*/ 3 w 9"/>
                  <a:gd name="T9" fmla="*/ 3 h 2"/>
                  <a:gd name="T10" fmla="*/ 0 w 9"/>
                  <a:gd name="T11" fmla="*/ 5 h 2"/>
                  <a:gd name="T12" fmla="*/ 3 w 9"/>
                  <a:gd name="T13" fmla="*/ 3 h 2"/>
                  <a:gd name="T14" fmla="*/ 8 w 9"/>
                  <a:gd name="T15" fmla="*/ 0 h 2"/>
                  <a:gd name="T16" fmla="*/ 11 w 9"/>
                  <a:gd name="T17" fmla="*/ 0 h 2"/>
                  <a:gd name="T18" fmla="*/ 17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0" name="Freeform 437"/>
              <p:cNvSpPr>
                <a:spLocks/>
              </p:cNvSpPr>
              <p:nvPr/>
            </p:nvSpPr>
            <p:spPr bwMode="auto">
              <a:xfrm>
                <a:off x="3055" y="1294"/>
                <a:ext cx="299" cy="74"/>
              </a:xfrm>
              <a:custGeom>
                <a:avLst/>
                <a:gdLst>
                  <a:gd name="T0" fmla="*/ 294 w 109"/>
                  <a:gd name="T1" fmla="*/ 49 h 27"/>
                  <a:gd name="T2" fmla="*/ 299 w 109"/>
                  <a:gd name="T3" fmla="*/ 55 h 27"/>
                  <a:gd name="T4" fmla="*/ 294 w 109"/>
                  <a:gd name="T5" fmla="*/ 52 h 27"/>
                  <a:gd name="T6" fmla="*/ 283 w 109"/>
                  <a:gd name="T7" fmla="*/ 44 h 27"/>
                  <a:gd name="T8" fmla="*/ 258 w 109"/>
                  <a:gd name="T9" fmla="*/ 27 h 27"/>
                  <a:gd name="T10" fmla="*/ 241 w 109"/>
                  <a:gd name="T11" fmla="*/ 22 h 27"/>
                  <a:gd name="T12" fmla="*/ 225 w 109"/>
                  <a:gd name="T13" fmla="*/ 14 h 27"/>
                  <a:gd name="T14" fmla="*/ 203 w 109"/>
                  <a:gd name="T15" fmla="*/ 8 h 27"/>
                  <a:gd name="T16" fmla="*/ 181 w 109"/>
                  <a:gd name="T17" fmla="*/ 8 h 27"/>
                  <a:gd name="T18" fmla="*/ 159 w 109"/>
                  <a:gd name="T19" fmla="*/ 3 h 27"/>
                  <a:gd name="T20" fmla="*/ 140 w 109"/>
                  <a:gd name="T21" fmla="*/ 3 h 27"/>
                  <a:gd name="T22" fmla="*/ 101 w 109"/>
                  <a:gd name="T23" fmla="*/ 8 h 27"/>
                  <a:gd name="T24" fmla="*/ 74 w 109"/>
                  <a:gd name="T25" fmla="*/ 14 h 27"/>
                  <a:gd name="T26" fmla="*/ 63 w 109"/>
                  <a:gd name="T27" fmla="*/ 16 h 27"/>
                  <a:gd name="T28" fmla="*/ 60 w 109"/>
                  <a:gd name="T29" fmla="*/ 16 h 27"/>
                  <a:gd name="T30" fmla="*/ 49 w 109"/>
                  <a:gd name="T31" fmla="*/ 30 h 27"/>
                  <a:gd name="T32" fmla="*/ 33 w 109"/>
                  <a:gd name="T33" fmla="*/ 44 h 27"/>
                  <a:gd name="T34" fmla="*/ 16 w 109"/>
                  <a:gd name="T35" fmla="*/ 55 h 27"/>
                  <a:gd name="T36" fmla="*/ 0 w 109"/>
                  <a:gd name="T37" fmla="*/ 74 h 27"/>
                  <a:gd name="T38" fmla="*/ 16 w 109"/>
                  <a:gd name="T39" fmla="*/ 55 h 27"/>
                  <a:gd name="T40" fmla="*/ 22 w 109"/>
                  <a:gd name="T41" fmla="*/ 52 h 27"/>
                  <a:gd name="T42" fmla="*/ 41 w 109"/>
                  <a:gd name="T43" fmla="*/ 36 h 27"/>
                  <a:gd name="T44" fmla="*/ 58 w 109"/>
                  <a:gd name="T45" fmla="*/ 16 h 27"/>
                  <a:gd name="T46" fmla="*/ 63 w 109"/>
                  <a:gd name="T47" fmla="*/ 14 h 27"/>
                  <a:gd name="T48" fmla="*/ 69 w 109"/>
                  <a:gd name="T49" fmla="*/ 14 h 27"/>
                  <a:gd name="T50" fmla="*/ 77 w 109"/>
                  <a:gd name="T51" fmla="*/ 11 h 27"/>
                  <a:gd name="T52" fmla="*/ 101 w 109"/>
                  <a:gd name="T53" fmla="*/ 3 h 27"/>
                  <a:gd name="T54" fmla="*/ 140 w 109"/>
                  <a:gd name="T55" fmla="*/ 0 h 27"/>
                  <a:gd name="T56" fmla="*/ 159 w 109"/>
                  <a:gd name="T57" fmla="*/ 0 h 27"/>
                  <a:gd name="T58" fmla="*/ 184 w 109"/>
                  <a:gd name="T59" fmla="*/ 3 h 27"/>
                  <a:gd name="T60" fmla="*/ 203 w 109"/>
                  <a:gd name="T61" fmla="*/ 8 h 27"/>
                  <a:gd name="T62" fmla="*/ 225 w 109"/>
                  <a:gd name="T63" fmla="*/ 14 h 27"/>
                  <a:gd name="T64" fmla="*/ 244 w 109"/>
                  <a:gd name="T65" fmla="*/ 22 h 27"/>
                  <a:gd name="T66" fmla="*/ 258 w 109"/>
                  <a:gd name="T67" fmla="*/ 27 h 27"/>
                  <a:gd name="T68" fmla="*/ 283 w 109"/>
                  <a:gd name="T69" fmla="*/ 41 h 27"/>
                  <a:gd name="T70" fmla="*/ 294 w 109"/>
                  <a:gd name="T71" fmla="*/ 49 h 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9" h="27">
                    <a:moveTo>
                      <a:pt x="107" y="18"/>
                    </a:moveTo>
                    <a:lnTo>
                      <a:pt x="109" y="20"/>
                    </a:lnTo>
                    <a:lnTo>
                      <a:pt x="107" y="19"/>
                    </a:lnTo>
                    <a:lnTo>
                      <a:pt x="103" y="16"/>
                    </a:lnTo>
                    <a:lnTo>
                      <a:pt x="94" y="10"/>
                    </a:lnTo>
                    <a:lnTo>
                      <a:pt x="88" y="8"/>
                    </a:lnTo>
                    <a:lnTo>
                      <a:pt x="82" y="5"/>
                    </a:lnTo>
                    <a:lnTo>
                      <a:pt x="74" y="3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37" y="3"/>
                    </a:lnTo>
                    <a:lnTo>
                      <a:pt x="27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27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5" y="13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7" y="1"/>
                    </a:lnTo>
                    <a:lnTo>
                      <a:pt x="51" y="0"/>
                    </a:lnTo>
                    <a:lnTo>
                      <a:pt x="58" y="0"/>
                    </a:lnTo>
                    <a:lnTo>
                      <a:pt x="67" y="1"/>
                    </a:lnTo>
                    <a:lnTo>
                      <a:pt x="74" y="3"/>
                    </a:lnTo>
                    <a:lnTo>
                      <a:pt x="82" y="5"/>
                    </a:lnTo>
                    <a:lnTo>
                      <a:pt x="89" y="8"/>
                    </a:lnTo>
                    <a:lnTo>
                      <a:pt x="94" y="10"/>
                    </a:lnTo>
                    <a:lnTo>
                      <a:pt x="103" y="15"/>
                    </a:lnTo>
                    <a:lnTo>
                      <a:pt x="107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1" name="Freeform 438"/>
              <p:cNvSpPr>
                <a:spLocks/>
              </p:cNvSpPr>
              <p:nvPr/>
            </p:nvSpPr>
            <p:spPr bwMode="auto">
              <a:xfrm>
                <a:off x="2972" y="1281"/>
                <a:ext cx="286" cy="236"/>
              </a:xfrm>
              <a:custGeom>
                <a:avLst/>
                <a:gdLst>
                  <a:gd name="T0" fmla="*/ 3 w 104"/>
                  <a:gd name="T1" fmla="*/ 225 h 86"/>
                  <a:gd name="T2" fmla="*/ 0 w 104"/>
                  <a:gd name="T3" fmla="*/ 225 h 86"/>
                  <a:gd name="T4" fmla="*/ 0 w 104"/>
                  <a:gd name="T5" fmla="*/ 236 h 86"/>
                  <a:gd name="T6" fmla="*/ 0 w 104"/>
                  <a:gd name="T7" fmla="*/ 225 h 86"/>
                  <a:gd name="T8" fmla="*/ 0 w 104"/>
                  <a:gd name="T9" fmla="*/ 222 h 86"/>
                  <a:gd name="T10" fmla="*/ 3 w 104"/>
                  <a:gd name="T11" fmla="*/ 220 h 86"/>
                  <a:gd name="T12" fmla="*/ 3 w 104"/>
                  <a:gd name="T13" fmla="*/ 211 h 86"/>
                  <a:gd name="T14" fmla="*/ 14 w 104"/>
                  <a:gd name="T15" fmla="*/ 178 h 86"/>
                  <a:gd name="T16" fmla="*/ 17 w 104"/>
                  <a:gd name="T17" fmla="*/ 154 h 86"/>
                  <a:gd name="T18" fmla="*/ 28 w 104"/>
                  <a:gd name="T19" fmla="*/ 129 h 86"/>
                  <a:gd name="T20" fmla="*/ 39 w 104"/>
                  <a:gd name="T21" fmla="*/ 107 h 86"/>
                  <a:gd name="T22" fmla="*/ 55 w 104"/>
                  <a:gd name="T23" fmla="*/ 85 h 86"/>
                  <a:gd name="T24" fmla="*/ 69 w 104"/>
                  <a:gd name="T25" fmla="*/ 63 h 86"/>
                  <a:gd name="T26" fmla="*/ 88 w 104"/>
                  <a:gd name="T27" fmla="*/ 44 h 86"/>
                  <a:gd name="T28" fmla="*/ 110 w 104"/>
                  <a:gd name="T29" fmla="*/ 30 h 86"/>
                  <a:gd name="T30" fmla="*/ 129 w 104"/>
                  <a:gd name="T31" fmla="*/ 22 h 86"/>
                  <a:gd name="T32" fmla="*/ 160 w 104"/>
                  <a:gd name="T33" fmla="*/ 8 h 86"/>
                  <a:gd name="T34" fmla="*/ 173 w 104"/>
                  <a:gd name="T35" fmla="*/ 3 h 86"/>
                  <a:gd name="T36" fmla="*/ 201 w 104"/>
                  <a:gd name="T37" fmla="*/ 0 h 86"/>
                  <a:gd name="T38" fmla="*/ 226 w 104"/>
                  <a:gd name="T39" fmla="*/ 0 h 86"/>
                  <a:gd name="T40" fmla="*/ 253 w 104"/>
                  <a:gd name="T41" fmla="*/ 3 h 86"/>
                  <a:gd name="T42" fmla="*/ 286 w 104"/>
                  <a:gd name="T43" fmla="*/ 3 h 86"/>
                  <a:gd name="T44" fmla="*/ 253 w 104"/>
                  <a:gd name="T45" fmla="*/ 3 h 86"/>
                  <a:gd name="T46" fmla="*/ 242 w 104"/>
                  <a:gd name="T47" fmla="*/ 0 h 86"/>
                  <a:gd name="T48" fmla="*/ 212 w 104"/>
                  <a:gd name="T49" fmla="*/ 3 h 86"/>
                  <a:gd name="T50" fmla="*/ 182 w 104"/>
                  <a:gd name="T51" fmla="*/ 3 h 86"/>
                  <a:gd name="T52" fmla="*/ 171 w 104"/>
                  <a:gd name="T53" fmla="*/ 8 h 86"/>
                  <a:gd name="T54" fmla="*/ 157 w 104"/>
                  <a:gd name="T55" fmla="*/ 11 h 86"/>
                  <a:gd name="T56" fmla="*/ 127 w 104"/>
                  <a:gd name="T57" fmla="*/ 25 h 86"/>
                  <a:gd name="T58" fmla="*/ 105 w 104"/>
                  <a:gd name="T59" fmla="*/ 36 h 86"/>
                  <a:gd name="T60" fmla="*/ 88 w 104"/>
                  <a:gd name="T61" fmla="*/ 49 h 86"/>
                  <a:gd name="T62" fmla="*/ 69 w 104"/>
                  <a:gd name="T63" fmla="*/ 66 h 86"/>
                  <a:gd name="T64" fmla="*/ 55 w 104"/>
                  <a:gd name="T65" fmla="*/ 85 h 86"/>
                  <a:gd name="T66" fmla="*/ 39 w 104"/>
                  <a:gd name="T67" fmla="*/ 110 h 86"/>
                  <a:gd name="T68" fmla="*/ 28 w 104"/>
                  <a:gd name="T69" fmla="*/ 134 h 86"/>
                  <a:gd name="T70" fmla="*/ 19 w 104"/>
                  <a:gd name="T71" fmla="*/ 156 h 86"/>
                  <a:gd name="T72" fmla="*/ 14 w 104"/>
                  <a:gd name="T73" fmla="*/ 178 h 86"/>
                  <a:gd name="T74" fmla="*/ 6 w 104"/>
                  <a:gd name="T75" fmla="*/ 211 h 86"/>
                  <a:gd name="T76" fmla="*/ 3 w 104"/>
                  <a:gd name="T77" fmla="*/ 222 h 86"/>
                  <a:gd name="T78" fmla="*/ 3 w 104"/>
                  <a:gd name="T79" fmla="*/ 225 h 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4" h="86">
                    <a:moveTo>
                      <a:pt x="1" y="82"/>
                    </a:moveTo>
                    <a:lnTo>
                      <a:pt x="0" y="82"/>
                    </a:lnTo>
                    <a:lnTo>
                      <a:pt x="0" y="86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0"/>
                    </a:lnTo>
                    <a:lnTo>
                      <a:pt x="1" y="77"/>
                    </a:lnTo>
                    <a:lnTo>
                      <a:pt x="5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1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40" y="11"/>
                    </a:lnTo>
                    <a:lnTo>
                      <a:pt x="47" y="8"/>
                    </a:lnTo>
                    <a:lnTo>
                      <a:pt x="58" y="3"/>
                    </a:lnTo>
                    <a:lnTo>
                      <a:pt x="63" y="1"/>
                    </a:lnTo>
                    <a:lnTo>
                      <a:pt x="73" y="0"/>
                    </a:lnTo>
                    <a:lnTo>
                      <a:pt x="82" y="0"/>
                    </a:lnTo>
                    <a:lnTo>
                      <a:pt x="92" y="1"/>
                    </a:lnTo>
                    <a:lnTo>
                      <a:pt x="104" y="1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77" y="1"/>
                    </a:lnTo>
                    <a:lnTo>
                      <a:pt x="66" y="1"/>
                    </a:lnTo>
                    <a:lnTo>
                      <a:pt x="62" y="3"/>
                    </a:lnTo>
                    <a:lnTo>
                      <a:pt x="57" y="4"/>
                    </a:lnTo>
                    <a:lnTo>
                      <a:pt x="46" y="9"/>
                    </a:lnTo>
                    <a:lnTo>
                      <a:pt x="38" y="13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4" y="40"/>
                    </a:lnTo>
                    <a:lnTo>
                      <a:pt x="10" y="49"/>
                    </a:lnTo>
                    <a:lnTo>
                      <a:pt x="7" y="57"/>
                    </a:lnTo>
                    <a:lnTo>
                      <a:pt x="5" y="65"/>
                    </a:lnTo>
                    <a:lnTo>
                      <a:pt x="2" y="77"/>
                    </a:lnTo>
                    <a:lnTo>
                      <a:pt x="1" y="81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2" name="Freeform 439"/>
              <p:cNvSpPr>
                <a:spLocks/>
              </p:cNvSpPr>
              <p:nvPr/>
            </p:nvSpPr>
            <p:spPr bwMode="auto">
              <a:xfrm>
                <a:off x="2986" y="1322"/>
                <a:ext cx="104" cy="219"/>
              </a:xfrm>
              <a:custGeom>
                <a:avLst/>
                <a:gdLst>
                  <a:gd name="T0" fmla="*/ 3 w 38"/>
                  <a:gd name="T1" fmla="*/ 211 h 80"/>
                  <a:gd name="T2" fmla="*/ 0 w 38"/>
                  <a:gd name="T3" fmla="*/ 219 h 80"/>
                  <a:gd name="T4" fmla="*/ 0 w 38"/>
                  <a:gd name="T5" fmla="*/ 211 h 80"/>
                  <a:gd name="T6" fmla="*/ 0 w 38"/>
                  <a:gd name="T7" fmla="*/ 200 h 80"/>
                  <a:gd name="T8" fmla="*/ 3 w 38"/>
                  <a:gd name="T9" fmla="*/ 181 h 80"/>
                  <a:gd name="T10" fmla="*/ 19 w 38"/>
                  <a:gd name="T11" fmla="*/ 123 h 80"/>
                  <a:gd name="T12" fmla="*/ 38 w 38"/>
                  <a:gd name="T13" fmla="*/ 66 h 80"/>
                  <a:gd name="T14" fmla="*/ 47 w 38"/>
                  <a:gd name="T15" fmla="*/ 47 h 80"/>
                  <a:gd name="T16" fmla="*/ 52 w 38"/>
                  <a:gd name="T17" fmla="*/ 41 h 80"/>
                  <a:gd name="T18" fmla="*/ 66 w 38"/>
                  <a:gd name="T19" fmla="*/ 30 h 80"/>
                  <a:gd name="T20" fmla="*/ 88 w 38"/>
                  <a:gd name="T21" fmla="*/ 11 h 80"/>
                  <a:gd name="T22" fmla="*/ 104 w 38"/>
                  <a:gd name="T23" fmla="*/ 0 h 80"/>
                  <a:gd name="T24" fmla="*/ 88 w 38"/>
                  <a:gd name="T25" fmla="*/ 11 h 80"/>
                  <a:gd name="T26" fmla="*/ 68 w 38"/>
                  <a:gd name="T27" fmla="*/ 27 h 80"/>
                  <a:gd name="T28" fmla="*/ 52 w 38"/>
                  <a:gd name="T29" fmla="*/ 44 h 80"/>
                  <a:gd name="T30" fmla="*/ 47 w 38"/>
                  <a:gd name="T31" fmla="*/ 52 h 80"/>
                  <a:gd name="T32" fmla="*/ 41 w 38"/>
                  <a:gd name="T33" fmla="*/ 68 h 80"/>
                  <a:gd name="T34" fmla="*/ 19 w 38"/>
                  <a:gd name="T35" fmla="*/ 126 h 80"/>
                  <a:gd name="T36" fmla="*/ 5 w 38"/>
                  <a:gd name="T37" fmla="*/ 183 h 80"/>
                  <a:gd name="T38" fmla="*/ 3 w 38"/>
                  <a:gd name="T39" fmla="*/ 200 h 80"/>
                  <a:gd name="T40" fmla="*/ 3 w 38"/>
                  <a:gd name="T41" fmla="*/ 211 h 8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80">
                    <a:moveTo>
                      <a:pt x="1" y="77"/>
                    </a:moveTo>
                    <a:lnTo>
                      <a:pt x="0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66"/>
                    </a:lnTo>
                    <a:lnTo>
                      <a:pt x="7" y="45"/>
                    </a:lnTo>
                    <a:lnTo>
                      <a:pt x="14" y="24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4" y="11"/>
                    </a:lnTo>
                    <a:lnTo>
                      <a:pt x="32" y="4"/>
                    </a:lnTo>
                    <a:lnTo>
                      <a:pt x="38" y="0"/>
                    </a:lnTo>
                    <a:lnTo>
                      <a:pt x="32" y="4"/>
                    </a:lnTo>
                    <a:lnTo>
                      <a:pt x="25" y="10"/>
                    </a:lnTo>
                    <a:lnTo>
                      <a:pt x="19" y="16"/>
                    </a:lnTo>
                    <a:lnTo>
                      <a:pt x="17" y="19"/>
                    </a:lnTo>
                    <a:lnTo>
                      <a:pt x="15" y="25"/>
                    </a:lnTo>
                    <a:lnTo>
                      <a:pt x="7" y="46"/>
                    </a:lnTo>
                    <a:lnTo>
                      <a:pt x="2" y="67"/>
                    </a:lnTo>
                    <a:lnTo>
                      <a:pt x="1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3" name="Freeform 440"/>
              <p:cNvSpPr>
                <a:spLocks/>
              </p:cNvSpPr>
              <p:nvPr/>
            </p:nvSpPr>
            <p:spPr bwMode="auto">
              <a:xfrm>
                <a:off x="3000" y="1311"/>
                <a:ext cx="356" cy="247"/>
              </a:xfrm>
              <a:custGeom>
                <a:avLst/>
                <a:gdLst>
                  <a:gd name="T0" fmla="*/ 342 w 130"/>
                  <a:gd name="T1" fmla="*/ 52 h 90"/>
                  <a:gd name="T2" fmla="*/ 348 w 130"/>
                  <a:gd name="T3" fmla="*/ 55 h 90"/>
                  <a:gd name="T4" fmla="*/ 356 w 130"/>
                  <a:gd name="T5" fmla="*/ 58 h 90"/>
                  <a:gd name="T6" fmla="*/ 348 w 130"/>
                  <a:gd name="T7" fmla="*/ 55 h 90"/>
                  <a:gd name="T8" fmla="*/ 342 w 130"/>
                  <a:gd name="T9" fmla="*/ 55 h 90"/>
                  <a:gd name="T10" fmla="*/ 329 w 130"/>
                  <a:gd name="T11" fmla="*/ 47 h 90"/>
                  <a:gd name="T12" fmla="*/ 290 w 130"/>
                  <a:gd name="T13" fmla="*/ 27 h 90"/>
                  <a:gd name="T14" fmla="*/ 266 w 130"/>
                  <a:gd name="T15" fmla="*/ 19 h 90"/>
                  <a:gd name="T16" fmla="*/ 236 w 130"/>
                  <a:gd name="T17" fmla="*/ 11 h 90"/>
                  <a:gd name="T18" fmla="*/ 203 w 130"/>
                  <a:gd name="T19" fmla="*/ 5 h 90"/>
                  <a:gd name="T20" fmla="*/ 167 w 130"/>
                  <a:gd name="T21" fmla="*/ 5 h 90"/>
                  <a:gd name="T22" fmla="*/ 137 w 130"/>
                  <a:gd name="T23" fmla="*/ 11 h 90"/>
                  <a:gd name="T24" fmla="*/ 104 w 130"/>
                  <a:gd name="T25" fmla="*/ 27 h 90"/>
                  <a:gd name="T26" fmla="*/ 82 w 130"/>
                  <a:gd name="T27" fmla="*/ 47 h 90"/>
                  <a:gd name="T28" fmla="*/ 60 w 130"/>
                  <a:gd name="T29" fmla="*/ 63 h 90"/>
                  <a:gd name="T30" fmla="*/ 44 w 130"/>
                  <a:gd name="T31" fmla="*/ 80 h 90"/>
                  <a:gd name="T32" fmla="*/ 38 w 130"/>
                  <a:gd name="T33" fmla="*/ 93 h 90"/>
                  <a:gd name="T34" fmla="*/ 30 w 130"/>
                  <a:gd name="T35" fmla="*/ 107 h 90"/>
                  <a:gd name="T36" fmla="*/ 27 w 130"/>
                  <a:gd name="T37" fmla="*/ 118 h 90"/>
                  <a:gd name="T38" fmla="*/ 16 w 130"/>
                  <a:gd name="T39" fmla="*/ 140 h 90"/>
                  <a:gd name="T40" fmla="*/ 11 w 130"/>
                  <a:gd name="T41" fmla="*/ 170 h 90"/>
                  <a:gd name="T42" fmla="*/ 5 w 130"/>
                  <a:gd name="T43" fmla="*/ 189 h 90"/>
                  <a:gd name="T44" fmla="*/ 5 w 130"/>
                  <a:gd name="T45" fmla="*/ 206 h 90"/>
                  <a:gd name="T46" fmla="*/ 0 w 130"/>
                  <a:gd name="T47" fmla="*/ 247 h 90"/>
                  <a:gd name="T48" fmla="*/ 5 w 130"/>
                  <a:gd name="T49" fmla="*/ 203 h 90"/>
                  <a:gd name="T50" fmla="*/ 5 w 130"/>
                  <a:gd name="T51" fmla="*/ 189 h 90"/>
                  <a:gd name="T52" fmla="*/ 11 w 130"/>
                  <a:gd name="T53" fmla="*/ 154 h 90"/>
                  <a:gd name="T54" fmla="*/ 25 w 130"/>
                  <a:gd name="T55" fmla="*/ 118 h 90"/>
                  <a:gd name="T56" fmla="*/ 30 w 130"/>
                  <a:gd name="T57" fmla="*/ 104 h 90"/>
                  <a:gd name="T58" fmla="*/ 30 w 130"/>
                  <a:gd name="T59" fmla="*/ 99 h 90"/>
                  <a:gd name="T60" fmla="*/ 38 w 130"/>
                  <a:gd name="T61" fmla="*/ 91 h 90"/>
                  <a:gd name="T62" fmla="*/ 47 w 130"/>
                  <a:gd name="T63" fmla="*/ 71 h 90"/>
                  <a:gd name="T64" fmla="*/ 60 w 130"/>
                  <a:gd name="T65" fmla="*/ 58 h 90"/>
                  <a:gd name="T66" fmla="*/ 82 w 130"/>
                  <a:gd name="T67" fmla="*/ 38 h 90"/>
                  <a:gd name="T68" fmla="*/ 110 w 130"/>
                  <a:gd name="T69" fmla="*/ 25 h 90"/>
                  <a:gd name="T70" fmla="*/ 137 w 130"/>
                  <a:gd name="T71" fmla="*/ 11 h 90"/>
                  <a:gd name="T72" fmla="*/ 170 w 130"/>
                  <a:gd name="T73" fmla="*/ 0 h 90"/>
                  <a:gd name="T74" fmla="*/ 203 w 130"/>
                  <a:gd name="T75" fmla="*/ 5 h 90"/>
                  <a:gd name="T76" fmla="*/ 238 w 130"/>
                  <a:gd name="T77" fmla="*/ 8 h 90"/>
                  <a:gd name="T78" fmla="*/ 266 w 130"/>
                  <a:gd name="T79" fmla="*/ 19 h 90"/>
                  <a:gd name="T80" fmla="*/ 293 w 130"/>
                  <a:gd name="T81" fmla="*/ 27 h 90"/>
                  <a:gd name="T82" fmla="*/ 329 w 130"/>
                  <a:gd name="T83" fmla="*/ 47 h 90"/>
                  <a:gd name="T84" fmla="*/ 342 w 130"/>
                  <a:gd name="T85" fmla="*/ 52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0" h="90">
                    <a:moveTo>
                      <a:pt x="125" y="19"/>
                    </a:moveTo>
                    <a:lnTo>
                      <a:pt x="127" y="20"/>
                    </a:lnTo>
                    <a:lnTo>
                      <a:pt x="130" y="21"/>
                    </a:lnTo>
                    <a:lnTo>
                      <a:pt x="127" y="20"/>
                    </a:lnTo>
                    <a:lnTo>
                      <a:pt x="125" y="20"/>
                    </a:lnTo>
                    <a:lnTo>
                      <a:pt x="120" y="17"/>
                    </a:lnTo>
                    <a:lnTo>
                      <a:pt x="106" y="10"/>
                    </a:lnTo>
                    <a:lnTo>
                      <a:pt x="97" y="7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50" y="4"/>
                    </a:lnTo>
                    <a:lnTo>
                      <a:pt x="38" y="10"/>
                    </a:lnTo>
                    <a:lnTo>
                      <a:pt x="30" y="17"/>
                    </a:lnTo>
                    <a:lnTo>
                      <a:pt x="22" y="23"/>
                    </a:lnTo>
                    <a:lnTo>
                      <a:pt x="16" y="29"/>
                    </a:lnTo>
                    <a:lnTo>
                      <a:pt x="14" y="34"/>
                    </a:lnTo>
                    <a:lnTo>
                      <a:pt x="11" y="39"/>
                    </a:lnTo>
                    <a:lnTo>
                      <a:pt x="10" y="43"/>
                    </a:lnTo>
                    <a:lnTo>
                      <a:pt x="6" y="51"/>
                    </a:lnTo>
                    <a:lnTo>
                      <a:pt x="4" y="62"/>
                    </a:lnTo>
                    <a:lnTo>
                      <a:pt x="2" y="69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2" y="69"/>
                    </a:lnTo>
                    <a:lnTo>
                      <a:pt x="4" y="56"/>
                    </a:lnTo>
                    <a:lnTo>
                      <a:pt x="9" y="43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4" y="33"/>
                    </a:lnTo>
                    <a:lnTo>
                      <a:pt x="17" y="26"/>
                    </a:lnTo>
                    <a:lnTo>
                      <a:pt x="22" y="21"/>
                    </a:lnTo>
                    <a:lnTo>
                      <a:pt x="30" y="14"/>
                    </a:lnTo>
                    <a:lnTo>
                      <a:pt x="40" y="9"/>
                    </a:lnTo>
                    <a:lnTo>
                      <a:pt x="50" y="4"/>
                    </a:lnTo>
                    <a:lnTo>
                      <a:pt x="62" y="0"/>
                    </a:lnTo>
                    <a:lnTo>
                      <a:pt x="74" y="2"/>
                    </a:lnTo>
                    <a:lnTo>
                      <a:pt x="87" y="3"/>
                    </a:lnTo>
                    <a:lnTo>
                      <a:pt x="97" y="7"/>
                    </a:lnTo>
                    <a:lnTo>
                      <a:pt x="107" y="10"/>
                    </a:lnTo>
                    <a:lnTo>
                      <a:pt x="120" y="17"/>
                    </a:lnTo>
                    <a:lnTo>
                      <a:pt x="12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4" name="Freeform 441"/>
              <p:cNvSpPr>
                <a:spLocks/>
              </p:cNvSpPr>
              <p:nvPr/>
            </p:nvSpPr>
            <p:spPr bwMode="auto">
              <a:xfrm>
                <a:off x="3019" y="1325"/>
                <a:ext cx="346" cy="282"/>
              </a:xfrm>
              <a:custGeom>
                <a:avLst/>
                <a:gdLst>
                  <a:gd name="T0" fmla="*/ 11 w 126"/>
                  <a:gd name="T1" fmla="*/ 266 h 103"/>
                  <a:gd name="T2" fmla="*/ 11 w 126"/>
                  <a:gd name="T3" fmla="*/ 268 h 103"/>
                  <a:gd name="T4" fmla="*/ 11 w 126"/>
                  <a:gd name="T5" fmla="*/ 282 h 103"/>
                  <a:gd name="T6" fmla="*/ 8 w 126"/>
                  <a:gd name="T7" fmla="*/ 268 h 103"/>
                  <a:gd name="T8" fmla="*/ 8 w 126"/>
                  <a:gd name="T9" fmla="*/ 266 h 103"/>
                  <a:gd name="T10" fmla="*/ 8 w 126"/>
                  <a:gd name="T11" fmla="*/ 263 h 103"/>
                  <a:gd name="T12" fmla="*/ 8 w 126"/>
                  <a:gd name="T13" fmla="*/ 249 h 103"/>
                  <a:gd name="T14" fmla="*/ 0 w 126"/>
                  <a:gd name="T15" fmla="*/ 205 h 103"/>
                  <a:gd name="T16" fmla="*/ 0 w 126"/>
                  <a:gd name="T17" fmla="*/ 175 h 103"/>
                  <a:gd name="T18" fmla="*/ 8 w 126"/>
                  <a:gd name="T19" fmla="*/ 140 h 103"/>
                  <a:gd name="T20" fmla="*/ 19 w 126"/>
                  <a:gd name="T21" fmla="*/ 110 h 103"/>
                  <a:gd name="T22" fmla="*/ 27 w 126"/>
                  <a:gd name="T23" fmla="*/ 93 h 103"/>
                  <a:gd name="T24" fmla="*/ 38 w 126"/>
                  <a:gd name="T25" fmla="*/ 77 h 103"/>
                  <a:gd name="T26" fmla="*/ 49 w 126"/>
                  <a:gd name="T27" fmla="*/ 57 h 103"/>
                  <a:gd name="T28" fmla="*/ 63 w 126"/>
                  <a:gd name="T29" fmla="*/ 44 h 103"/>
                  <a:gd name="T30" fmla="*/ 77 w 126"/>
                  <a:gd name="T31" fmla="*/ 36 h 103"/>
                  <a:gd name="T32" fmla="*/ 91 w 126"/>
                  <a:gd name="T33" fmla="*/ 25 h 103"/>
                  <a:gd name="T34" fmla="*/ 121 w 126"/>
                  <a:gd name="T35" fmla="*/ 11 h 103"/>
                  <a:gd name="T36" fmla="*/ 148 w 126"/>
                  <a:gd name="T37" fmla="*/ 5 h 103"/>
                  <a:gd name="T38" fmla="*/ 170 w 126"/>
                  <a:gd name="T39" fmla="*/ 0 h 103"/>
                  <a:gd name="T40" fmla="*/ 192 w 126"/>
                  <a:gd name="T41" fmla="*/ 5 h 103"/>
                  <a:gd name="T42" fmla="*/ 206 w 126"/>
                  <a:gd name="T43" fmla="*/ 8 h 103"/>
                  <a:gd name="T44" fmla="*/ 209 w 126"/>
                  <a:gd name="T45" fmla="*/ 8 h 103"/>
                  <a:gd name="T46" fmla="*/ 220 w 126"/>
                  <a:gd name="T47" fmla="*/ 14 h 103"/>
                  <a:gd name="T48" fmla="*/ 244 w 126"/>
                  <a:gd name="T49" fmla="*/ 22 h 103"/>
                  <a:gd name="T50" fmla="*/ 275 w 126"/>
                  <a:gd name="T51" fmla="*/ 36 h 103"/>
                  <a:gd name="T52" fmla="*/ 291 w 126"/>
                  <a:gd name="T53" fmla="*/ 44 h 103"/>
                  <a:gd name="T54" fmla="*/ 302 w 126"/>
                  <a:gd name="T55" fmla="*/ 57 h 103"/>
                  <a:gd name="T56" fmla="*/ 346 w 126"/>
                  <a:gd name="T57" fmla="*/ 66 h 103"/>
                  <a:gd name="T58" fmla="*/ 302 w 126"/>
                  <a:gd name="T59" fmla="*/ 57 h 103"/>
                  <a:gd name="T60" fmla="*/ 302 w 126"/>
                  <a:gd name="T61" fmla="*/ 55 h 103"/>
                  <a:gd name="T62" fmla="*/ 302 w 126"/>
                  <a:gd name="T63" fmla="*/ 52 h 103"/>
                  <a:gd name="T64" fmla="*/ 291 w 126"/>
                  <a:gd name="T65" fmla="*/ 44 h 103"/>
                  <a:gd name="T66" fmla="*/ 258 w 126"/>
                  <a:gd name="T67" fmla="*/ 27 h 103"/>
                  <a:gd name="T68" fmla="*/ 220 w 126"/>
                  <a:gd name="T69" fmla="*/ 14 h 103"/>
                  <a:gd name="T70" fmla="*/ 203 w 126"/>
                  <a:gd name="T71" fmla="*/ 8 h 103"/>
                  <a:gd name="T72" fmla="*/ 198 w 126"/>
                  <a:gd name="T73" fmla="*/ 5 h 103"/>
                  <a:gd name="T74" fmla="*/ 184 w 126"/>
                  <a:gd name="T75" fmla="*/ 5 h 103"/>
                  <a:gd name="T76" fmla="*/ 168 w 126"/>
                  <a:gd name="T77" fmla="*/ 5 h 103"/>
                  <a:gd name="T78" fmla="*/ 146 w 126"/>
                  <a:gd name="T79" fmla="*/ 8 h 103"/>
                  <a:gd name="T80" fmla="*/ 118 w 126"/>
                  <a:gd name="T81" fmla="*/ 14 h 103"/>
                  <a:gd name="T82" fmla="*/ 91 w 126"/>
                  <a:gd name="T83" fmla="*/ 27 h 103"/>
                  <a:gd name="T84" fmla="*/ 63 w 126"/>
                  <a:gd name="T85" fmla="*/ 49 h 103"/>
                  <a:gd name="T86" fmla="*/ 49 w 126"/>
                  <a:gd name="T87" fmla="*/ 63 h 103"/>
                  <a:gd name="T88" fmla="*/ 38 w 126"/>
                  <a:gd name="T89" fmla="*/ 79 h 103"/>
                  <a:gd name="T90" fmla="*/ 19 w 126"/>
                  <a:gd name="T91" fmla="*/ 110 h 103"/>
                  <a:gd name="T92" fmla="*/ 8 w 126"/>
                  <a:gd name="T93" fmla="*/ 145 h 103"/>
                  <a:gd name="T94" fmla="*/ 5 w 126"/>
                  <a:gd name="T95" fmla="*/ 175 h 103"/>
                  <a:gd name="T96" fmla="*/ 5 w 126"/>
                  <a:gd name="T97" fmla="*/ 205 h 103"/>
                  <a:gd name="T98" fmla="*/ 8 w 126"/>
                  <a:gd name="T99" fmla="*/ 249 h 103"/>
                  <a:gd name="T100" fmla="*/ 11 w 126"/>
                  <a:gd name="T101" fmla="*/ 263 h 103"/>
                  <a:gd name="T102" fmla="*/ 11 w 126"/>
                  <a:gd name="T103" fmla="*/ 266 h 1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6" h="103">
                    <a:moveTo>
                      <a:pt x="4" y="97"/>
                    </a:moveTo>
                    <a:lnTo>
                      <a:pt x="4" y="98"/>
                    </a:lnTo>
                    <a:lnTo>
                      <a:pt x="4" y="103"/>
                    </a:lnTo>
                    <a:lnTo>
                      <a:pt x="3" y="98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1"/>
                    </a:lnTo>
                    <a:lnTo>
                      <a:pt x="0" y="75"/>
                    </a:lnTo>
                    <a:lnTo>
                      <a:pt x="0" y="64"/>
                    </a:lnTo>
                    <a:lnTo>
                      <a:pt x="3" y="51"/>
                    </a:lnTo>
                    <a:lnTo>
                      <a:pt x="7" y="40"/>
                    </a:lnTo>
                    <a:lnTo>
                      <a:pt x="10" y="34"/>
                    </a:lnTo>
                    <a:lnTo>
                      <a:pt x="14" y="28"/>
                    </a:lnTo>
                    <a:lnTo>
                      <a:pt x="18" y="21"/>
                    </a:lnTo>
                    <a:lnTo>
                      <a:pt x="23" y="16"/>
                    </a:lnTo>
                    <a:lnTo>
                      <a:pt x="28" y="13"/>
                    </a:lnTo>
                    <a:lnTo>
                      <a:pt x="33" y="9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80" y="5"/>
                    </a:lnTo>
                    <a:lnTo>
                      <a:pt x="89" y="8"/>
                    </a:lnTo>
                    <a:lnTo>
                      <a:pt x="100" y="13"/>
                    </a:lnTo>
                    <a:lnTo>
                      <a:pt x="106" y="16"/>
                    </a:lnTo>
                    <a:lnTo>
                      <a:pt x="110" y="21"/>
                    </a:lnTo>
                    <a:lnTo>
                      <a:pt x="126" y="24"/>
                    </a:lnTo>
                    <a:lnTo>
                      <a:pt x="110" y="21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06" y="16"/>
                    </a:lnTo>
                    <a:lnTo>
                      <a:pt x="94" y="10"/>
                    </a:lnTo>
                    <a:lnTo>
                      <a:pt x="80" y="5"/>
                    </a:lnTo>
                    <a:lnTo>
                      <a:pt x="74" y="3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2"/>
                    </a:lnTo>
                    <a:lnTo>
                      <a:pt x="53" y="3"/>
                    </a:lnTo>
                    <a:lnTo>
                      <a:pt x="43" y="5"/>
                    </a:lnTo>
                    <a:lnTo>
                      <a:pt x="33" y="10"/>
                    </a:lnTo>
                    <a:lnTo>
                      <a:pt x="23" y="18"/>
                    </a:lnTo>
                    <a:lnTo>
                      <a:pt x="18" y="23"/>
                    </a:lnTo>
                    <a:lnTo>
                      <a:pt x="14" y="29"/>
                    </a:lnTo>
                    <a:lnTo>
                      <a:pt x="7" y="40"/>
                    </a:lnTo>
                    <a:lnTo>
                      <a:pt x="3" y="53"/>
                    </a:lnTo>
                    <a:lnTo>
                      <a:pt x="2" y="64"/>
                    </a:lnTo>
                    <a:lnTo>
                      <a:pt x="2" y="75"/>
                    </a:lnTo>
                    <a:lnTo>
                      <a:pt x="3" y="91"/>
                    </a:lnTo>
                    <a:lnTo>
                      <a:pt x="4" y="96"/>
                    </a:lnTo>
                    <a:lnTo>
                      <a:pt x="4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5" name="Freeform 442"/>
              <p:cNvSpPr>
                <a:spLocks/>
              </p:cNvSpPr>
              <p:nvPr/>
            </p:nvSpPr>
            <p:spPr bwMode="auto">
              <a:xfrm>
                <a:off x="3005" y="1547"/>
                <a:ext cx="14" cy="38"/>
              </a:xfrm>
              <a:custGeom>
                <a:avLst/>
                <a:gdLst>
                  <a:gd name="T0" fmla="*/ 6 w 5"/>
                  <a:gd name="T1" fmla="*/ 38 h 14"/>
                  <a:gd name="T2" fmla="*/ 0 w 5"/>
                  <a:gd name="T3" fmla="*/ 38 h 14"/>
                  <a:gd name="T4" fmla="*/ 0 w 5"/>
                  <a:gd name="T5" fmla="*/ 22 h 14"/>
                  <a:gd name="T6" fmla="*/ 0 w 5"/>
                  <a:gd name="T7" fmla="*/ 11 h 14"/>
                  <a:gd name="T8" fmla="*/ 6 w 5"/>
                  <a:gd name="T9" fmla="*/ 8 h 14"/>
                  <a:gd name="T10" fmla="*/ 11 w 5"/>
                  <a:gd name="T11" fmla="*/ 0 h 14"/>
                  <a:gd name="T12" fmla="*/ 14 w 5"/>
                  <a:gd name="T13" fmla="*/ 0 h 14"/>
                  <a:gd name="T14" fmla="*/ 14 w 5"/>
                  <a:gd name="T15" fmla="*/ 3 h 14"/>
                  <a:gd name="T16" fmla="*/ 8 w 5"/>
                  <a:gd name="T17" fmla="*/ 8 h 14"/>
                  <a:gd name="T18" fmla="*/ 6 w 5"/>
                  <a:gd name="T19" fmla="*/ 11 h 14"/>
                  <a:gd name="T20" fmla="*/ 0 w 5"/>
                  <a:gd name="T21" fmla="*/ 22 h 14"/>
                  <a:gd name="T22" fmla="*/ 6 w 5"/>
                  <a:gd name="T23" fmla="*/ 38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4">
                    <a:moveTo>
                      <a:pt x="2" y="14"/>
                    </a:moveTo>
                    <a:lnTo>
                      <a:pt x="0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6" name="Freeform 443"/>
              <p:cNvSpPr>
                <a:spLocks/>
              </p:cNvSpPr>
              <p:nvPr/>
            </p:nvSpPr>
            <p:spPr bwMode="auto">
              <a:xfrm>
                <a:off x="3030" y="1347"/>
                <a:ext cx="107" cy="282"/>
              </a:xfrm>
              <a:custGeom>
                <a:avLst/>
                <a:gdLst>
                  <a:gd name="T0" fmla="*/ 25 w 39"/>
                  <a:gd name="T1" fmla="*/ 274 h 103"/>
                  <a:gd name="T2" fmla="*/ 25 w 39"/>
                  <a:gd name="T3" fmla="*/ 282 h 103"/>
                  <a:gd name="T4" fmla="*/ 22 w 39"/>
                  <a:gd name="T5" fmla="*/ 279 h 103"/>
                  <a:gd name="T6" fmla="*/ 22 w 39"/>
                  <a:gd name="T7" fmla="*/ 274 h 103"/>
                  <a:gd name="T8" fmla="*/ 22 w 39"/>
                  <a:gd name="T9" fmla="*/ 266 h 103"/>
                  <a:gd name="T10" fmla="*/ 14 w 39"/>
                  <a:gd name="T11" fmla="*/ 238 h 103"/>
                  <a:gd name="T12" fmla="*/ 8 w 39"/>
                  <a:gd name="T13" fmla="*/ 203 h 103"/>
                  <a:gd name="T14" fmla="*/ 0 w 39"/>
                  <a:gd name="T15" fmla="*/ 162 h 103"/>
                  <a:gd name="T16" fmla="*/ 3 w 39"/>
                  <a:gd name="T17" fmla="*/ 142 h 103"/>
                  <a:gd name="T18" fmla="*/ 11 w 39"/>
                  <a:gd name="T19" fmla="*/ 123 h 103"/>
                  <a:gd name="T20" fmla="*/ 27 w 39"/>
                  <a:gd name="T21" fmla="*/ 90 h 103"/>
                  <a:gd name="T22" fmla="*/ 41 w 39"/>
                  <a:gd name="T23" fmla="*/ 71 h 103"/>
                  <a:gd name="T24" fmla="*/ 47 w 39"/>
                  <a:gd name="T25" fmla="*/ 63 h 103"/>
                  <a:gd name="T26" fmla="*/ 58 w 39"/>
                  <a:gd name="T27" fmla="*/ 47 h 103"/>
                  <a:gd name="T28" fmla="*/ 71 w 39"/>
                  <a:gd name="T29" fmla="*/ 30 h 103"/>
                  <a:gd name="T30" fmla="*/ 85 w 39"/>
                  <a:gd name="T31" fmla="*/ 16 h 103"/>
                  <a:gd name="T32" fmla="*/ 107 w 39"/>
                  <a:gd name="T33" fmla="*/ 0 h 103"/>
                  <a:gd name="T34" fmla="*/ 85 w 39"/>
                  <a:gd name="T35" fmla="*/ 16 h 103"/>
                  <a:gd name="T36" fmla="*/ 82 w 39"/>
                  <a:gd name="T37" fmla="*/ 22 h 103"/>
                  <a:gd name="T38" fmla="*/ 66 w 39"/>
                  <a:gd name="T39" fmla="*/ 41 h 103"/>
                  <a:gd name="T40" fmla="*/ 44 w 39"/>
                  <a:gd name="T41" fmla="*/ 68 h 103"/>
                  <a:gd name="T42" fmla="*/ 41 w 39"/>
                  <a:gd name="T43" fmla="*/ 74 h 103"/>
                  <a:gd name="T44" fmla="*/ 27 w 39"/>
                  <a:gd name="T45" fmla="*/ 96 h 103"/>
                  <a:gd name="T46" fmla="*/ 11 w 39"/>
                  <a:gd name="T47" fmla="*/ 126 h 103"/>
                  <a:gd name="T48" fmla="*/ 8 w 39"/>
                  <a:gd name="T49" fmla="*/ 145 h 103"/>
                  <a:gd name="T50" fmla="*/ 3 w 39"/>
                  <a:gd name="T51" fmla="*/ 167 h 103"/>
                  <a:gd name="T52" fmla="*/ 11 w 39"/>
                  <a:gd name="T53" fmla="*/ 203 h 103"/>
                  <a:gd name="T54" fmla="*/ 16 w 39"/>
                  <a:gd name="T55" fmla="*/ 241 h 103"/>
                  <a:gd name="T56" fmla="*/ 22 w 39"/>
                  <a:gd name="T57" fmla="*/ 266 h 103"/>
                  <a:gd name="T58" fmla="*/ 25 w 39"/>
                  <a:gd name="T59" fmla="*/ 274 h 1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9" h="103">
                    <a:moveTo>
                      <a:pt x="9" y="100"/>
                    </a:moveTo>
                    <a:lnTo>
                      <a:pt x="9" y="103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5" y="87"/>
                    </a:lnTo>
                    <a:lnTo>
                      <a:pt x="3" y="74"/>
                    </a:lnTo>
                    <a:lnTo>
                      <a:pt x="0" y="59"/>
                    </a:lnTo>
                    <a:lnTo>
                      <a:pt x="1" y="52"/>
                    </a:lnTo>
                    <a:lnTo>
                      <a:pt x="4" y="45"/>
                    </a:lnTo>
                    <a:lnTo>
                      <a:pt x="10" y="33"/>
                    </a:lnTo>
                    <a:lnTo>
                      <a:pt x="15" y="26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6" y="11"/>
                    </a:lnTo>
                    <a:lnTo>
                      <a:pt x="31" y="6"/>
                    </a:lnTo>
                    <a:lnTo>
                      <a:pt x="39" y="0"/>
                    </a:lnTo>
                    <a:lnTo>
                      <a:pt x="31" y="6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6" y="25"/>
                    </a:lnTo>
                    <a:lnTo>
                      <a:pt x="15" y="27"/>
                    </a:lnTo>
                    <a:lnTo>
                      <a:pt x="10" y="35"/>
                    </a:lnTo>
                    <a:lnTo>
                      <a:pt x="4" y="46"/>
                    </a:lnTo>
                    <a:lnTo>
                      <a:pt x="3" y="53"/>
                    </a:lnTo>
                    <a:lnTo>
                      <a:pt x="1" y="61"/>
                    </a:lnTo>
                    <a:lnTo>
                      <a:pt x="4" y="74"/>
                    </a:lnTo>
                    <a:lnTo>
                      <a:pt x="6" y="88"/>
                    </a:lnTo>
                    <a:lnTo>
                      <a:pt x="8" y="97"/>
                    </a:lnTo>
                    <a:lnTo>
                      <a:pt x="9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7" name="Freeform 444"/>
              <p:cNvSpPr>
                <a:spLocks/>
              </p:cNvSpPr>
              <p:nvPr/>
            </p:nvSpPr>
            <p:spPr bwMode="auto">
              <a:xfrm>
                <a:off x="3074" y="1347"/>
                <a:ext cx="291" cy="337"/>
              </a:xfrm>
              <a:custGeom>
                <a:avLst/>
                <a:gdLst>
                  <a:gd name="T0" fmla="*/ 277 w 106"/>
                  <a:gd name="T1" fmla="*/ 63 h 123"/>
                  <a:gd name="T2" fmla="*/ 280 w 106"/>
                  <a:gd name="T3" fmla="*/ 63 h 123"/>
                  <a:gd name="T4" fmla="*/ 291 w 106"/>
                  <a:gd name="T5" fmla="*/ 77 h 123"/>
                  <a:gd name="T6" fmla="*/ 280 w 106"/>
                  <a:gd name="T7" fmla="*/ 68 h 123"/>
                  <a:gd name="T8" fmla="*/ 277 w 106"/>
                  <a:gd name="T9" fmla="*/ 63 h 123"/>
                  <a:gd name="T10" fmla="*/ 255 w 106"/>
                  <a:gd name="T11" fmla="*/ 58 h 123"/>
                  <a:gd name="T12" fmla="*/ 211 w 106"/>
                  <a:gd name="T13" fmla="*/ 33 h 123"/>
                  <a:gd name="T14" fmla="*/ 181 w 106"/>
                  <a:gd name="T15" fmla="*/ 16 h 123"/>
                  <a:gd name="T16" fmla="*/ 143 w 106"/>
                  <a:gd name="T17" fmla="*/ 3 h 123"/>
                  <a:gd name="T18" fmla="*/ 124 w 106"/>
                  <a:gd name="T19" fmla="*/ 0 h 123"/>
                  <a:gd name="T20" fmla="*/ 104 w 106"/>
                  <a:gd name="T21" fmla="*/ 0 h 123"/>
                  <a:gd name="T22" fmla="*/ 82 w 106"/>
                  <a:gd name="T23" fmla="*/ 5 h 123"/>
                  <a:gd name="T24" fmla="*/ 66 w 106"/>
                  <a:gd name="T25" fmla="*/ 16 h 123"/>
                  <a:gd name="T26" fmla="*/ 36 w 106"/>
                  <a:gd name="T27" fmla="*/ 44 h 123"/>
                  <a:gd name="T28" fmla="*/ 16 w 106"/>
                  <a:gd name="T29" fmla="*/ 60 h 123"/>
                  <a:gd name="T30" fmla="*/ 11 w 106"/>
                  <a:gd name="T31" fmla="*/ 77 h 123"/>
                  <a:gd name="T32" fmla="*/ 3 w 106"/>
                  <a:gd name="T33" fmla="*/ 96 h 123"/>
                  <a:gd name="T34" fmla="*/ 3 w 106"/>
                  <a:gd name="T35" fmla="*/ 115 h 123"/>
                  <a:gd name="T36" fmla="*/ 3 w 106"/>
                  <a:gd name="T37" fmla="*/ 148 h 123"/>
                  <a:gd name="T38" fmla="*/ 8 w 106"/>
                  <a:gd name="T39" fmla="*/ 175 h 123"/>
                  <a:gd name="T40" fmla="*/ 14 w 106"/>
                  <a:gd name="T41" fmla="*/ 197 h 123"/>
                  <a:gd name="T42" fmla="*/ 22 w 106"/>
                  <a:gd name="T43" fmla="*/ 214 h 123"/>
                  <a:gd name="T44" fmla="*/ 44 w 106"/>
                  <a:gd name="T45" fmla="*/ 252 h 123"/>
                  <a:gd name="T46" fmla="*/ 69 w 106"/>
                  <a:gd name="T47" fmla="*/ 285 h 123"/>
                  <a:gd name="T48" fmla="*/ 82 w 106"/>
                  <a:gd name="T49" fmla="*/ 299 h 123"/>
                  <a:gd name="T50" fmla="*/ 99 w 106"/>
                  <a:gd name="T51" fmla="*/ 312 h 123"/>
                  <a:gd name="T52" fmla="*/ 148 w 106"/>
                  <a:gd name="T53" fmla="*/ 337 h 123"/>
                  <a:gd name="T54" fmla="*/ 96 w 106"/>
                  <a:gd name="T55" fmla="*/ 312 h 123"/>
                  <a:gd name="T56" fmla="*/ 93 w 106"/>
                  <a:gd name="T57" fmla="*/ 310 h 123"/>
                  <a:gd name="T58" fmla="*/ 82 w 106"/>
                  <a:gd name="T59" fmla="*/ 301 h 123"/>
                  <a:gd name="T60" fmla="*/ 55 w 106"/>
                  <a:gd name="T61" fmla="*/ 266 h 123"/>
                  <a:gd name="T62" fmla="*/ 27 w 106"/>
                  <a:gd name="T63" fmla="*/ 227 h 123"/>
                  <a:gd name="T64" fmla="*/ 16 w 106"/>
                  <a:gd name="T65" fmla="*/ 211 h 123"/>
                  <a:gd name="T66" fmla="*/ 11 w 106"/>
                  <a:gd name="T67" fmla="*/ 195 h 123"/>
                  <a:gd name="T68" fmla="*/ 3 w 106"/>
                  <a:gd name="T69" fmla="*/ 170 h 123"/>
                  <a:gd name="T70" fmla="*/ 0 w 106"/>
                  <a:gd name="T71" fmla="*/ 142 h 123"/>
                  <a:gd name="T72" fmla="*/ 0 w 106"/>
                  <a:gd name="T73" fmla="*/ 110 h 123"/>
                  <a:gd name="T74" fmla="*/ 3 w 106"/>
                  <a:gd name="T75" fmla="*/ 90 h 123"/>
                  <a:gd name="T76" fmla="*/ 11 w 106"/>
                  <a:gd name="T77" fmla="*/ 71 h 123"/>
                  <a:gd name="T78" fmla="*/ 22 w 106"/>
                  <a:gd name="T79" fmla="*/ 55 h 123"/>
                  <a:gd name="T80" fmla="*/ 36 w 106"/>
                  <a:gd name="T81" fmla="*/ 41 h 123"/>
                  <a:gd name="T82" fmla="*/ 66 w 106"/>
                  <a:gd name="T83" fmla="*/ 14 h 123"/>
                  <a:gd name="T84" fmla="*/ 85 w 106"/>
                  <a:gd name="T85" fmla="*/ 3 h 123"/>
                  <a:gd name="T86" fmla="*/ 107 w 106"/>
                  <a:gd name="T87" fmla="*/ 0 h 123"/>
                  <a:gd name="T88" fmla="*/ 124 w 106"/>
                  <a:gd name="T89" fmla="*/ 0 h 123"/>
                  <a:gd name="T90" fmla="*/ 143 w 106"/>
                  <a:gd name="T91" fmla="*/ 3 h 123"/>
                  <a:gd name="T92" fmla="*/ 181 w 106"/>
                  <a:gd name="T93" fmla="*/ 16 h 123"/>
                  <a:gd name="T94" fmla="*/ 211 w 106"/>
                  <a:gd name="T95" fmla="*/ 30 h 123"/>
                  <a:gd name="T96" fmla="*/ 261 w 106"/>
                  <a:gd name="T97" fmla="*/ 55 h 123"/>
                  <a:gd name="T98" fmla="*/ 277 w 106"/>
                  <a:gd name="T99" fmla="*/ 63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123">
                    <a:moveTo>
                      <a:pt x="101" y="23"/>
                    </a:moveTo>
                    <a:lnTo>
                      <a:pt x="102" y="23"/>
                    </a:lnTo>
                    <a:lnTo>
                      <a:pt x="106" y="28"/>
                    </a:lnTo>
                    <a:lnTo>
                      <a:pt x="102" y="25"/>
                    </a:lnTo>
                    <a:lnTo>
                      <a:pt x="101" y="23"/>
                    </a:lnTo>
                    <a:lnTo>
                      <a:pt x="93" y="21"/>
                    </a:lnTo>
                    <a:lnTo>
                      <a:pt x="77" y="12"/>
                    </a:lnTo>
                    <a:lnTo>
                      <a:pt x="66" y="6"/>
                    </a:lnTo>
                    <a:lnTo>
                      <a:pt x="52" y="1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3" y="16"/>
                    </a:lnTo>
                    <a:lnTo>
                      <a:pt x="6" y="22"/>
                    </a:lnTo>
                    <a:lnTo>
                      <a:pt x="4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54"/>
                    </a:lnTo>
                    <a:lnTo>
                      <a:pt x="3" y="64"/>
                    </a:lnTo>
                    <a:lnTo>
                      <a:pt x="5" y="72"/>
                    </a:lnTo>
                    <a:lnTo>
                      <a:pt x="8" y="78"/>
                    </a:lnTo>
                    <a:lnTo>
                      <a:pt x="16" y="92"/>
                    </a:lnTo>
                    <a:lnTo>
                      <a:pt x="25" y="104"/>
                    </a:lnTo>
                    <a:lnTo>
                      <a:pt x="30" y="109"/>
                    </a:lnTo>
                    <a:lnTo>
                      <a:pt x="36" y="114"/>
                    </a:lnTo>
                    <a:lnTo>
                      <a:pt x="54" y="123"/>
                    </a:lnTo>
                    <a:lnTo>
                      <a:pt x="35" y="114"/>
                    </a:lnTo>
                    <a:lnTo>
                      <a:pt x="34" y="113"/>
                    </a:lnTo>
                    <a:lnTo>
                      <a:pt x="30" y="110"/>
                    </a:lnTo>
                    <a:lnTo>
                      <a:pt x="20" y="97"/>
                    </a:lnTo>
                    <a:lnTo>
                      <a:pt x="10" y="83"/>
                    </a:lnTo>
                    <a:lnTo>
                      <a:pt x="6" y="77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4" y="26"/>
                    </a:lnTo>
                    <a:lnTo>
                      <a:pt x="8" y="20"/>
                    </a:lnTo>
                    <a:lnTo>
                      <a:pt x="13" y="15"/>
                    </a:lnTo>
                    <a:lnTo>
                      <a:pt x="24" y="5"/>
                    </a:lnTo>
                    <a:lnTo>
                      <a:pt x="31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2" y="1"/>
                    </a:lnTo>
                    <a:lnTo>
                      <a:pt x="66" y="6"/>
                    </a:lnTo>
                    <a:lnTo>
                      <a:pt x="77" y="11"/>
                    </a:lnTo>
                    <a:lnTo>
                      <a:pt x="95" y="20"/>
                    </a:lnTo>
                    <a:lnTo>
                      <a:pt x="10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8" name="Freeform 446"/>
              <p:cNvSpPr>
                <a:spLocks/>
              </p:cNvSpPr>
              <p:nvPr/>
            </p:nvSpPr>
            <p:spPr bwMode="auto">
              <a:xfrm>
                <a:off x="3076" y="1569"/>
                <a:ext cx="64" cy="88"/>
              </a:xfrm>
              <a:custGeom>
                <a:avLst/>
                <a:gdLst>
                  <a:gd name="T0" fmla="*/ 61 w 23"/>
                  <a:gd name="T1" fmla="*/ 85 h 32"/>
                  <a:gd name="T2" fmla="*/ 61 w 23"/>
                  <a:gd name="T3" fmla="*/ 88 h 32"/>
                  <a:gd name="T4" fmla="*/ 64 w 23"/>
                  <a:gd name="T5" fmla="*/ 88 h 32"/>
                  <a:gd name="T6" fmla="*/ 61 w 23"/>
                  <a:gd name="T7" fmla="*/ 88 h 32"/>
                  <a:gd name="T8" fmla="*/ 39 w 23"/>
                  <a:gd name="T9" fmla="*/ 52 h 32"/>
                  <a:gd name="T10" fmla="*/ 22 w 23"/>
                  <a:gd name="T11" fmla="*/ 22 h 32"/>
                  <a:gd name="T12" fmla="*/ 19 w 23"/>
                  <a:gd name="T13" fmla="*/ 17 h 32"/>
                  <a:gd name="T14" fmla="*/ 8 w 23"/>
                  <a:gd name="T15" fmla="*/ 6 h 32"/>
                  <a:gd name="T16" fmla="*/ 0 w 23"/>
                  <a:gd name="T17" fmla="*/ 0 h 32"/>
                  <a:gd name="T18" fmla="*/ 11 w 23"/>
                  <a:gd name="T19" fmla="*/ 6 h 32"/>
                  <a:gd name="T20" fmla="*/ 19 w 23"/>
                  <a:gd name="T21" fmla="*/ 14 h 32"/>
                  <a:gd name="T22" fmla="*/ 22 w 23"/>
                  <a:gd name="T23" fmla="*/ 22 h 32"/>
                  <a:gd name="T24" fmla="*/ 39 w 23"/>
                  <a:gd name="T25" fmla="*/ 52 h 32"/>
                  <a:gd name="T26" fmla="*/ 61 w 23"/>
                  <a:gd name="T27" fmla="*/ 85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32">
                    <a:moveTo>
                      <a:pt x="22" y="31"/>
                    </a:moveTo>
                    <a:lnTo>
                      <a:pt x="22" y="32"/>
                    </a:lnTo>
                    <a:lnTo>
                      <a:pt x="23" y="32"/>
                    </a:lnTo>
                    <a:lnTo>
                      <a:pt x="22" y="32"/>
                    </a:lnTo>
                    <a:lnTo>
                      <a:pt x="14" y="1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4" y="19"/>
                    </a:lnTo>
                    <a:lnTo>
                      <a:pt x="2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19" name="Freeform 447"/>
              <p:cNvSpPr>
                <a:spLocks/>
              </p:cNvSpPr>
              <p:nvPr/>
            </p:nvSpPr>
            <p:spPr bwMode="auto">
              <a:xfrm>
                <a:off x="3055" y="1443"/>
                <a:ext cx="76" cy="230"/>
              </a:xfrm>
              <a:custGeom>
                <a:avLst/>
                <a:gdLst>
                  <a:gd name="T0" fmla="*/ 71 w 28"/>
                  <a:gd name="T1" fmla="*/ 225 h 84"/>
                  <a:gd name="T2" fmla="*/ 73 w 28"/>
                  <a:gd name="T3" fmla="*/ 227 h 84"/>
                  <a:gd name="T4" fmla="*/ 76 w 28"/>
                  <a:gd name="T5" fmla="*/ 230 h 84"/>
                  <a:gd name="T6" fmla="*/ 71 w 28"/>
                  <a:gd name="T7" fmla="*/ 227 h 84"/>
                  <a:gd name="T8" fmla="*/ 68 w 28"/>
                  <a:gd name="T9" fmla="*/ 225 h 84"/>
                  <a:gd name="T10" fmla="*/ 62 w 28"/>
                  <a:gd name="T11" fmla="*/ 219 h 84"/>
                  <a:gd name="T12" fmla="*/ 54 w 28"/>
                  <a:gd name="T13" fmla="*/ 203 h 84"/>
                  <a:gd name="T14" fmla="*/ 30 w 28"/>
                  <a:gd name="T15" fmla="*/ 148 h 84"/>
                  <a:gd name="T16" fmla="*/ 8 w 28"/>
                  <a:gd name="T17" fmla="*/ 90 h 84"/>
                  <a:gd name="T18" fmla="*/ 3 w 28"/>
                  <a:gd name="T19" fmla="*/ 74 h 84"/>
                  <a:gd name="T20" fmla="*/ 3 w 28"/>
                  <a:gd name="T21" fmla="*/ 63 h 84"/>
                  <a:gd name="T22" fmla="*/ 0 w 28"/>
                  <a:gd name="T23" fmla="*/ 49 h 84"/>
                  <a:gd name="T24" fmla="*/ 3 w 28"/>
                  <a:gd name="T25" fmla="*/ 33 h 84"/>
                  <a:gd name="T26" fmla="*/ 5 w 28"/>
                  <a:gd name="T27" fmla="*/ 16 h 84"/>
                  <a:gd name="T28" fmla="*/ 16 w 28"/>
                  <a:gd name="T29" fmla="*/ 0 h 84"/>
                  <a:gd name="T30" fmla="*/ 5 w 28"/>
                  <a:gd name="T31" fmla="*/ 19 h 84"/>
                  <a:gd name="T32" fmla="*/ 3 w 28"/>
                  <a:gd name="T33" fmla="*/ 27 h 84"/>
                  <a:gd name="T34" fmla="*/ 3 w 28"/>
                  <a:gd name="T35" fmla="*/ 44 h 84"/>
                  <a:gd name="T36" fmla="*/ 3 w 28"/>
                  <a:gd name="T37" fmla="*/ 60 h 84"/>
                  <a:gd name="T38" fmla="*/ 5 w 28"/>
                  <a:gd name="T39" fmla="*/ 66 h 84"/>
                  <a:gd name="T40" fmla="*/ 5 w 28"/>
                  <a:gd name="T41" fmla="*/ 74 h 84"/>
                  <a:gd name="T42" fmla="*/ 8 w 28"/>
                  <a:gd name="T43" fmla="*/ 93 h 84"/>
                  <a:gd name="T44" fmla="*/ 30 w 28"/>
                  <a:gd name="T45" fmla="*/ 148 h 84"/>
                  <a:gd name="T46" fmla="*/ 54 w 28"/>
                  <a:gd name="T47" fmla="*/ 203 h 84"/>
                  <a:gd name="T48" fmla="*/ 62 w 28"/>
                  <a:gd name="T49" fmla="*/ 219 h 84"/>
                  <a:gd name="T50" fmla="*/ 68 w 28"/>
                  <a:gd name="T51" fmla="*/ 225 h 84"/>
                  <a:gd name="T52" fmla="*/ 71 w 28"/>
                  <a:gd name="T53" fmla="*/ 225 h 8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8" h="84">
                    <a:moveTo>
                      <a:pt x="26" y="82"/>
                    </a:moveTo>
                    <a:lnTo>
                      <a:pt x="27" y="83"/>
                    </a:lnTo>
                    <a:lnTo>
                      <a:pt x="28" y="84"/>
                    </a:lnTo>
                    <a:lnTo>
                      <a:pt x="26" y="83"/>
                    </a:lnTo>
                    <a:lnTo>
                      <a:pt x="25" y="82"/>
                    </a:lnTo>
                    <a:lnTo>
                      <a:pt x="23" y="80"/>
                    </a:lnTo>
                    <a:lnTo>
                      <a:pt x="20" y="74"/>
                    </a:lnTo>
                    <a:lnTo>
                      <a:pt x="11" y="54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1" y="16"/>
                    </a:lnTo>
                    <a:lnTo>
                      <a:pt x="1" y="22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11" y="54"/>
                    </a:lnTo>
                    <a:lnTo>
                      <a:pt x="20" y="74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0" name="Freeform 448"/>
              <p:cNvSpPr>
                <a:spLocks/>
              </p:cNvSpPr>
              <p:nvPr/>
            </p:nvSpPr>
            <p:spPr bwMode="auto">
              <a:xfrm>
                <a:off x="3044" y="1478"/>
                <a:ext cx="43" cy="176"/>
              </a:xfrm>
              <a:custGeom>
                <a:avLst/>
                <a:gdLst>
                  <a:gd name="T0" fmla="*/ 43 w 16"/>
                  <a:gd name="T1" fmla="*/ 171 h 64"/>
                  <a:gd name="T2" fmla="*/ 43 w 16"/>
                  <a:gd name="T3" fmla="*/ 176 h 64"/>
                  <a:gd name="T4" fmla="*/ 40 w 16"/>
                  <a:gd name="T5" fmla="*/ 171 h 64"/>
                  <a:gd name="T6" fmla="*/ 38 w 16"/>
                  <a:gd name="T7" fmla="*/ 168 h 64"/>
                  <a:gd name="T8" fmla="*/ 30 w 16"/>
                  <a:gd name="T9" fmla="*/ 154 h 64"/>
                  <a:gd name="T10" fmla="*/ 16 w 16"/>
                  <a:gd name="T11" fmla="*/ 113 h 64"/>
                  <a:gd name="T12" fmla="*/ 8 w 16"/>
                  <a:gd name="T13" fmla="*/ 69 h 64"/>
                  <a:gd name="T14" fmla="*/ 3 w 16"/>
                  <a:gd name="T15" fmla="*/ 55 h 64"/>
                  <a:gd name="T16" fmla="*/ 8 w 16"/>
                  <a:gd name="T17" fmla="*/ 52 h 64"/>
                  <a:gd name="T18" fmla="*/ 3 w 16"/>
                  <a:gd name="T19" fmla="*/ 14 h 64"/>
                  <a:gd name="T20" fmla="*/ 0 w 16"/>
                  <a:gd name="T21" fmla="*/ 0 h 64"/>
                  <a:gd name="T22" fmla="*/ 3 w 16"/>
                  <a:gd name="T23" fmla="*/ 17 h 64"/>
                  <a:gd name="T24" fmla="*/ 8 w 16"/>
                  <a:gd name="T25" fmla="*/ 52 h 64"/>
                  <a:gd name="T26" fmla="*/ 8 w 16"/>
                  <a:gd name="T27" fmla="*/ 58 h 64"/>
                  <a:gd name="T28" fmla="*/ 11 w 16"/>
                  <a:gd name="T29" fmla="*/ 72 h 64"/>
                  <a:gd name="T30" fmla="*/ 19 w 16"/>
                  <a:gd name="T31" fmla="*/ 113 h 64"/>
                  <a:gd name="T32" fmla="*/ 32 w 16"/>
                  <a:gd name="T33" fmla="*/ 151 h 64"/>
                  <a:gd name="T34" fmla="*/ 40 w 16"/>
                  <a:gd name="T35" fmla="*/ 165 h 64"/>
                  <a:gd name="T36" fmla="*/ 43 w 16"/>
                  <a:gd name="T37" fmla="*/ 171 h 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6" h="64">
                    <a:moveTo>
                      <a:pt x="16" y="62"/>
                    </a:moveTo>
                    <a:lnTo>
                      <a:pt x="16" y="64"/>
                    </a:lnTo>
                    <a:lnTo>
                      <a:pt x="15" y="62"/>
                    </a:lnTo>
                    <a:lnTo>
                      <a:pt x="14" y="61"/>
                    </a:lnTo>
                    <a:lnTo>
                      <a:pt x="11" y="56"/>
                    </a:lnTo>
                    <a:lnTo>
                      <a:pt x="6" y="41"/>
                    </a:lnTo>
                    <a:lnTo>
                      <a:pt x="3" y="25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26"/>
                    </a:lnTo>
                    <a:lnTo>
                      <a:pt x="7" y="41"/>
                    </a:lnTo>
                    <a:lnTo>
                      <a:pt x="12" y="55"/>
                    </a:lnTo>
                    <a:lnTo>
                      <a:pt x="15" y="60"/>
                    </a:lnTo>
                    <a:lnTo>
                      <a:pt x="16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1" name="Freeform 449"/>
              <p:cNvSpPr>
                <a:spLocks/>
              </p:cNvSpPr>
              <p:nvPr/>
            </p:nvSpPr>
            <p:spPr bwMode="auto">
              <a:xfrm>
                <a:off x="3087" y="1360"/>
                <a:ext cx="267" cy="310"/>
              </a:xfrm>
              <a:custGeom>
                <a:avLst/>
                <a:gdLst>
                  <a:gd name="T0" fmla="*/ 127 w 97"/>
                  <a:gd name="T1" fmla="*/ 302 h 113"/>
                  <a:gd name="T2" fmla="*/ 129 w 97"/>
                  <a:gd name="T3" fmla="*/ 302 h 113"/>
                  <a:gd name="T4" fmla="*/ 140 w 97"/>
                  <a:gd name="T5" fmla="*/ 310 h 113"/>
                  <a:gd name="T6" fmla="*/ 129 w 97"/>
                  <a:gd name="T7" fmla="*/ 302 h 113"/>
                  <a:gd name="T8" fmla="*/ 127 w 97"/>
                  <a:gd name="T9" fmla="*/ 302 h 113"/>
                  <a:gd name="T10" fmla="*/ 110 w 97"/>
                  <a:gd name="T11" fmla="*/ 294 h 113"/>
                  <a:gd name="T12" fmla="*/ 94 w 97"/>
                  <a:gd name="T13" fmla="*/ 280 h 113"/>
                  <a:gd name="T14" fmla="*/ 69 w 97"/>
                  <a:gd name="T15" fmla="*/ 261 h 113"/>
                  <a:gd name="T16" fmla="*/ 50 w 97"/>
                  <a:gd name="T17" fmla="*/ 239 h 113"/>
                  <a:gd name="T18" fmla="*/ 28 w 97"/>
                  <a:gd name="T19" fmla="*/ 211 h 113"/>
                  <a:gd name="T20" fmla="*/ 14 w 97"/>
                  <a:gd name="T21" fmla="*/ 173 h 113"/>
                  <a:gd name="T22" fmla="*/ 8 w 97"/>
                  <a:gd name="T23" fmla="*/ 156 h 113"/>
                  <a:gd name="T24" fmla="*/ 3 w 97"/>
                  <a:gd name="T25" fmla="*/ 134 h 113"/>
                  <a:gd name="T26" fmla="*/ 0 w 97"/>
                  <a:gd name="T27" fmla="*/ 115 h 113"/>
                  <a:gd name="T28" fmla="*/ 3 w 97"/>
                  <a:gd name="T29" fmla="*/ 96 h 113"/>
                  <a:gd name="T30" fmla="*/ 8 w 97"/>
                  <a:gd name="T31" fmla="*/ 77 h 113"/>
                  <a:gd name="T32" fmla="*/ 14 w 97"/>
                  <a:gd name="T33" fmla="*/ 60 h 113"/>
                  <a:gd name="T34" fmla="*/ 25 w 97"/>
                  <a:gd name="T35" fmla="*/ 44 h 113"/>
                  <a:gd name="T36" fmla="*/ 39 w 97"/>
                  <a:gd name="T37" fmla="*/ 30 h 113"/>
                  <a:gd name="T38" fmla="*/ 50 w 97"/>
                  <a:gd name="T39" fmla="*/ 19 h 113"/>
                  <a:gd name="T40" fmla="*/ 63 w 97"/>
                  <a:gd name="T41" fmla="*/ 8 h 113"/>
                  <a:gd name="T42" fmla="*/ 77 w 97"/>
                  <a:gd name="T43" fmla="*/ 3 h 113"/>
                  <a:gd name="T44" fmla="*/ 85 w 97"/>
                  <a:gd name="T45" fmla="*/ 0 h 113"/>
                  <a:gd name="T46" fmla="*/ 107 w 97"/>
                  <a:gd name="T47" fmla="*/ 0 h 113"/>
                  <a:gd name="T48" fmla="*/ 127 w 97"/>
                  <a:gd name="T49" fmla="*/ 3 h 113"/>
                  <a:gd name="T50" fmla="*/ 138 w 97"/>
                  <a:gd name="T51" fmla="*/ 5 h 113"/>
                  <a:gd name="T52" fmla="*/ 162 w 97"/>
                  <a:gd name="T53" fmla="*/ 19 h 113"/>
                  <a:gd name="T54" fmla="*/ 226 w 97"/>
                  <a:gd name="T55" fmla="*/ 60 h 113"/>
                  <a:gd name="T56" fmla="*/ 267 w 97"/>
                  <a:gd name="T57" fmla="*/ 88 h 113"/>
                  <a:gd name="T58" fmla="*/ 226 w 97"/>
                  <a:gd name="T59" fmla="*/ 60 h 113"/>
                  <a:gd name="T60" fmla="*/ 176 w 97"/>
                  <a:gd name="T61" fmla="*/ 30 h 113"/>
                  <a:gd name="T62" fmla="*/ 138 w 97"/>
                  <a:gd name="T63" fmla="*/ 8 h 113"/>
                  <a:gd name="T64" fmla="*/ 124 w 97"/>
                  <a:gd name="T65" fmla="*/ 3 h 113"/>
                  <a:gd name="T66" fmla="*/ 121 w 97"/>
                  <a:gd name="T67" fmla="*/ 3 h 113"/>
                  <a:gd name="T68" fmla="*/ 102 w 97"/>
                  <a:gd name="T69" fmla="*/ 0 h 113"/>
                  <a:gd name="T70" fmla="*/ 83 w 97"/>
                  <a:gd name="T71" fmla="*/ 3 h 113"/>
                  <a:gd name="T72" fmla="*/ 69 w 97"/>
                  <a:gd name="T73" fmla="*/ 5 h 113"/>
                  <a:gd name="T74" fmla="*/ 58 w 97"/>
                  <a:gd name="T75" fmla="*/ 16 h 113"/>
                  <a:gd name="T76" fmla="*/ 44 w 97"/>
                  <a:gd name="T77" fmla="*/ 22 h 113"/>
                  <a:gd name="T78" fmla="*/ 36 w 97"/>
                  <a:gd name="T79" fmla="*/ 36 h 113"/>
                  <a:gd name="T80" fmla="*/ 25 w 97"/>
                  <a:gd name="T81" fmla="*/ 47 h 113"/>
                  <a:gd name="T82" fmla="*/ 14 w 97"/>
                  <a:gd name="T83" fmla="*/ 63 h 113"/>
                  <a:gd name="T84" fmla="*/ 8 w 97"/>
                  <a:gd name="T85" fmla="*/ 82 h 113"/>
                  <a:gd name="T86" fmla="*/ 3 w 97"/>
                  <a:gd name="T87" fmla="*/ 99 h 113"/>
                  <a:gd name="T88" fmla="*/ 3 w 97"/>
                  <a:gd name="T89" fmla="*/ 118 h 113"/>
                  <a:gd name="T90" fmla="*/ 8 w 97"/>
                  <a:gd name="T91" fmla="*/ 140 h 113"/>
                  <a:gd name="T92" fmla="*/ 11 w 97"/>
                  <a:gd name="T93" fmla="*/ 156 h 113"/>
                  <a:gd name="T94" fmla="*/ 14 w 97"/>
                  <a:gd name="T95" fmla="*/ 176 h 113"/>
                  <a:gd name="T96" fmla="*/ 30 w 97"/>
                  <a:gd name="T97" fmla="*/ 211 h 113"/>
                  <a:gd name="T98" fmla="*/ 52 w 97"/>
                  <a:gd name="T99" fmla="*/ 239 h 113"/>
                  <a:gd name="T100" fmla="*/ 72 w 97"/>
                  <a:gd name="T101" fmla="*/ 261 h 113"/>
                  <a:gd name="T102" fmla="*/ 94 w 97"/>
                  <a:gd name="T103" fmla="*/ 280 h 113"/>
                  <a:gd name="T104" fmla="*/ 110 w 97"/>
                  <a:gd name="T105" fmla="*/ 294 h 113"/>
                  <a:gd name="T106" fmla="*/ 127 w 97"/>
                  <a:gd name="T107" fmla="*/ 302 h 1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3">
                    <a:moveTo>
                      <a:pt x="46" y="110"/>
                    </a:moveTo>
                    <a:lnTo>
                      <a:pt x="47" y="110"/>
                    </a:lnTo>
                    <a:lnTo>
                      <a:pt x="51" y="113"/>
                    </a:lnTo>
                    <a:lnTo>
                      <a:pt x="47" y="110"/>
                    </a:lnTo>
                    <a:lnTo>
                      <a:pt x="46" y="110"/>
                    </a:lnTo>
                    <a:lnTo>
                      <a:pt x="40" y="107"/>
                    </a:lnTo>
                    <a:lnTo>
                      <a:pt x="34" y="102"/>
                    </a:lnTo>
                    <a:lnTo>
                      <a:pt x="25" y="95"/>
                    </a:lnTo>
                    <a:lnTo>
                      <a:pt x="18" y="87"/>
                    </a:lnTo>
                    <a:lnTo>
                      <a:pt x="10" y="77"/>
                    </a:lnTo>
                    <a:lnTo>
                      <a:pt x="5" y="63"/>
                    </a:lnTo>
                    <a:lnTo>
                      <a:pt x="3" y="57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1" y="35"/>
                    </a:lnTo>
                    <a:lnTo>
                      <a:pt x="3" y="28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9" y="7"/>
                    </a:lnTo>
                    <a:lnTo>
                      <a:pt x="82" y="22"/>
                    </a:lnTo>
                    <a:lnTo>
                      <a:pt x="97" y="32"/>
                    </a:lnTo>
                    <a:lnTo>
                      <a:pt x="82" y="22"/>
                    </a:lnTo>
                    <a:lnTo>
                      <a:pt x="64" y="11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5" y="2"/>
                    </a:lnTo>
                    <a:lnTo>
                      <a:pt x="21" y="6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9" y="17"/>
                    </a:lnTo>
                    <a:lnTo>
                      <a:pt x="5" y="23"/>
                    </a:lnTo>
                    <a:lnTo>
                      <a:pt x="3" y="30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4" y="57"/>
                    </a:lnTo>
                    <a:lnTo>
                      <a:pt x="5" y="64"/>
                    </a:lnTo>
                    <a:lnTo>
                      <a:pt x="11" y="77"/>
                    </a:lnTo>
                    <a:lnTo>
                      <a:pt x="19" y="87"/>
                    </a:lnTo>
                    <a:lnTo>
                      <a:pt x="26" y="95"/>
                    </a:lnTo>
                    <a:lnTo>
                      <a:pt x="34" y="102"/>
                    </a:lnTo>
                    <a:lnTo>
                      <a:pt x="40" y="107"/>
                    </a:lnTo>
                    <a:lnTo>
                      <a:pt x="46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2" name="Freeform 450"/>
              <p:cNvSpPr>
                <a:spLocks/>
              </p:cNvSpPr>
              <p:nvPr/>
            </p:nvSpPr>
            <p:spPr bwMode="auto">
              <a:xfrm>
                <a:off x="3109" y="1377"/>
                <a:ext cx="256" cy="282"/>
              </a:xfrm>
              <a:custGeom>
                <a:avLst/>
                <a:gdLst>
                  <a:gd name="T0" fmla="*/ 239 w 93"/>
                  <a:gd name="T1" fmla="*/ 96 h 103"/>
                  <a:gd name="T2" fmla="*/ 242 w 93"/>
                  <a:gd name="T3" fmla="*/ 96 h 103"/>
                  <a:gd name="T4" fmla="*/ 256 w 93"/>
                  <a:gd name="T5" fmla="*/ 99 h 103"/>
                  <a:gd name="T6" fmla="*/ 242 w 93"/>
                  <a:gd name="T7" fmla="*/ 96 h 103"/>
                  <a:gd name="T8" fmla="*/ 239 w 93"/>
                  <a:gd name="T9" fmla="*/ 96 h 103"/>
                  <a:gd name="T10" fmla="*/ 220 w 93"/>
                  <a:gd name="T11" fmla="*/ 88 h 103"/>
                  <a:gd name="T12" fmla="*/ 204 w 93"/>
                  <a:gd name="T13" fmla="*/ 79 h 103"/>
                  <a:gd name="T14" fmla="*/ 182 w 93"/>
                  <a:gd name="T15" fmla="*/ 60 h 103"/>
                  <a:gd name="T16" fmla="*/ 160 w 93"/>
                  <a:gd name="T17" fmla="*/ 41 h 103"/>
                  <a:gd name="T18" fmla="*/ 132 w 93"/>
                  <a:gd name="T19" fmla="*/ 16 h 103"/>
                  <a:gd name="T20" fmla="*/ 116 w 93"/>
                  <a:gd name="T21" fmla="*/ 11 h 103"/>
                  <a:gd name="T22" fmla="*/ 99 w 93"/>
                  <a:gd name="T23" fmla="*/ 3 h 103"/>
                  <a:gd name="T24" fmla="*/ 80 w 93"/>
                  <a:gd name="T25" fmla="*/ 3 h 103"/>
                  <a:gd name="T26" fmla="*/ 61 w 93"/>
                  <a:gd name="T27" fmla="*/ 5 h 103"/>
                  <a:gd name="T28" fmla="*/ 41 w 93"/>
                  <a:gd name="T29" fmla="*/ 14 h 103"/>
                  <a:gd name="T30" fmla="*/ 28 w 93"/>
                  <a:gd name="T31" fmla="*/ 25 h 103"/>
                  <a:gd name="T32" fmla="*/ 17 w 93"/>
                  <a:gd name="T33" fmla="*/ 38 h 103"/>
                  <a:gd name="T34" fmla="*/ 8 w 93"/>
                  <a:gd name="T35" fmla="*/ 55 h 103"/>
                  <a:gd name="T36" fmla="*/ 3 w 93"/>
                  <a:gd name="T37" fmla="*/ 88 h 103"/>
                  <a:gd name="T38" fmla="*/ 0 w 93"/>
                  <a:gd name="T39" fmla="*/ 118 h 103"/>
                  <a:gd name="T40" fmla="*/ 6 w 93"/>
                  <a:gd name="T41" fmla="*/ 142 h 103"/>
                  <a:gd name="T42" fmla="*/ 14 w 93"/>
                  <a:gd name="T43" fmla="*/ 164 h 103"/>
                  <a:gd name="T44" fmla="*/ 22 w 93"/>
                  <a:gd name="T45" fmla="*/ 178 h 103"/>
                  <a:gd name="T46" fmla="*/ 47 w 93"/>
                  <a:gd name="T47" fmla="*/ 208 h 103"/>
                  <a:gd name="T48" fmla="*/ 72 w 93"/>
                  <a:gd name="T49" fmla="*/ 235 h 103"/>
                  <a:gd name="T50" fmla="*/ 99 w 93"/>
                  <a:gd name="T51" fmla="*/ 257 h 103"/>
                  <a:gd name="T52" fmla="*/ 132 w 93"/>
                  <a:gd name="T53" fmla="*/ 279 h 103"/>
                  <a:gd name="T54" fmla="*/ 140 w 93"/>
                  <a:gd name="T55" fmla="*/ 282 h 103"/>
                  <a:gd name="T56" fmla="*/ 99 w 93"/>
                  <a:gd name="T57" fmla="*/ 257 h 103"/>
                  <a:gd name="T58" fmla="*/ 85 w 93"/>
                  <a:gd name="T59" fmla="*/ 249 h 103"/>
                  <a:gd name="T60" fmla="*/ 55 w 93"/>
                  <a:gd name="T61" fmla="*/ 222 h 103"/>
                  <a:gd name="T62" fmla="*/ 28 w 93"/>
                  <a:gd name="T63" fmla="*/ 192 h 103"/>
                  <a:gd name="T64" fmla="*/ 19 w 93"/>
                  <a:gd name="T65" fmla="*/ 178 h 103"/>
                  <a:gd name="T66" fmla="*/ 17 w 93"/>
                  <a:gd name="T67" fmla="*/ 172 h 103"/>
                  <a:gd name="T68" fmla="*/ 8 w 93"/>
                  <a:gd name="T69" fmla="*/ 156 h 103"/>
                  <a:gd name="T70" fmla="*/ 3 w 93"/>
                  <a:gd name="T71" fmla="*/ 140 h 103"/>
                  <a:gd name="T72" fmla="*/ 0 w 93"/>
                  <a:gd name="T73" fmla="*/ 112 h 103"/>
                  <a:gd name="T74" fmla="*/ 3 w 93"/>
                  <a:gd name="T75" fmla="*/ 85 h 103"/>
                  <a:gd name="T76" fmla="*/ 6 w 93"/>
                  <a:gd name="T77" fmla="*/ 68 h 103"/>
                  <a:gd name="T78" fmla="*/ 8 w 93"/>
                  <a:gd name="T79" fmla="*/ 52 h 103"/>
                  <a:gd name="T80" fmla="*/ 17 w 93"/>
                  <a:gd name="T81" fmla="*/ 33 h 103"/>
                  <a:gd name="T82" fmla="*/ 28 w 93"/>
                  <a:gd name="T83" fmla="*/ 19 h 103"/>
                  <a:gd name="T84" fmla="*/ 44 w 93"/>
                  <a:gd name="T85" fmla="*/ 11 h 103"/>
                  <a:gd name="T86" fmla="*/ 61 w 93"/>
                  <a:gd name="T87" fmla="*/ 3 h 103"/>
                  <a:gd name="T88" fmla="*/ 80 w 93"/>
                  <a:gd name="T89" fmla="*/ 0 h 103"/>
                  <a:gd name="T90" fmla="*/ 102 w 93"/>
                  <a:gd name="T91" fmla="*/ 3 h 103"/>
                  <a:gd name="T92" fmla="*/ 118 w 93"/>
                  <a:gd name="T93" fmla="*/ 5 h 103"/>
                  <a:gd name="T94" fmla="*/ 132 w 93"/>
                  <a:gd name="T95" fmla="*/ 16 h 103"/>
                  <a:gd name="T96" fmla="*/ 160 w 93"/>
                  <a:gd name="T97" fmla="*/ 38 h 103"/>
                  <a:gd name="T98" fmla="*/ 184 w 93"/>
                  <a:gd name="T99" fmla="*/ 60 h 103"/>
                  <a:gd name="T100" fmla="*/ 204 w 93"/>
                  <a:gd name="T101" fmla="*/ 74 h 103"/>
                  <a:gd name="T102" fmla="*/ 220 w 93"/>
                  <a:gd name="T103" fmla="*/ 85 h 103"/>
                  <a:gd name="T104" fmla="*/ 239 w 93"/>
                  <a:gd name="T105" fmla="*/ 96 h 1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3">
                    <a:moveTo>
                      <a:pt x="87" y="35"/>
                    </a:moveTo>
                    <a:lnTo>
                      <a:pt x="88" y="35"/>
                    </a:lnTo>
                    <a:lnTo>
                      <a:pt x="93" y="36"/>
                    </a:lnTo>
                    <a:lnTo>
                      <a:pt x="88" y="35"/>
                    </a:lnTo>
                    <a:lnTo>
                      <a:pt x="87" y="35"/>
                    </a:lnTo>
                    <a:lnTo>
                      <a:pt x="80" y="32"/>
                    </a:lnTo>
                    <a:lnTo>
                      <a:pt x="74" y="29"/>
                    </a:lnTo>
                    <a:lnTo>
                      <a:pt x="66" y="22"/>
                    </a:lnTo>
                    <a:lnTo>
                      <a:pt x="58" y="15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20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5" y="60"/>
                    </a:lnTo>
                    <a:lnTo>
                      <a:pt x="8" y="65"/>
                    </a:lnTo>
                    <a:lnTo>
                      <a:pt x="17" y="76"/>
                    </a:lnTo>
                    <a:lnTo>
                      <a:pt x="26" y="86"/>
                    </a:lnTo>
                    <a:lnTo>
                      <a:pt x="36" y="94"/>
                    </a:lnTo>
                    <a:lnTo>
                      <a:pt x="48" y="102"/>
                    </a:lnTo>
                    <a:lnTo>
                      <a:pt x="51" y="103"/>
                    </a:lnTo>
                    <a:lnTo>
                      <a:pt x="36" y="94"/>
                    </a:lnTo>
                    <a:lnTo>
                      <a:pt x="31" y="91"/>
                    </a:lnTo>
                    <a:lnTo>
                      <a:pt x="20" y="81"/>
                    </a:lnTo>
                    <a:lnTo>
                      <a:pt x="10" y="70"/>
                    </a:lnTo>
                    <a:lnTo>
                      <a:pt x="7" y="65"/>
                    </a:lnTo>
                    <a:lnTo>
                      <a:pt x="6" y="63"/>
                    </a:lnTo>
                    <a:lnTo>
                      <a:pt x="3" y="57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1" y="31"/>
                    </a:lnTo>
                    <a:lnTo>
                      <a:pt x="2" y="25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7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7" y="1"/>
                    </a:lnTo>
                    <a:lnTo>
                      <a:pt x="43" y="2"/>
                    </a:lnTo>
                    <a:lnTo>
                      <a:pt x="48" y="6"/>
                    </a:lnTo>
                    <a:lnTo>
                      <a:pt x="58" y="14"/>
                    </a:lnTo>
                    <a:lnTo>
                      <a:pt x="67" y="22"/>
                    </a:lnTo>
                    <a:lnTo>
                      <a:pt x="74" y="27"/>
                    </a:lnTo>
                    <a:lnTo>
                      <a:pt x="80" y="31"/>
                    </a:lnTo>
                    <a:lnTo>
                      <a:pt x="87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3" name="Freeform 451"/>
              <p:cNvSpPr>
                <a:spLocks/>
              </p:cNvSpPr>
              <p:nvPr/>
            </p:nvSpPr>
            <p:spPr bwMode="auto">
              <a:xfrm>
                <a:off x="3123" y="1396"/>
                <a:ext cx="244" cy="247"/>
              </a:xfrm>
              <a:custGeom>
                <a:avLst/>
                <a:gdLst>
                  <a:gd name="T0" fmla="*/ 230 w 89"/>
                  <a:gd name="T1" fmla="*/ 104 h 90"/>
                  <a:gd name="T2" fmla="*/ 233 w 89"/>
                  <a:gd name="T3" fmla="*/ 104 h 90"/>
                  <a:gd name="T4" fmla="*/ 244 w 89"/>
                  <a:gd name="T5" fmla="*/ 110 h 90"/>
                  <a:gd name="T6" fmla="*/ 233 w 89"/>
                  <a:gd name="T7" fmla="*/ 104 h 90"/>
                  <a:gd name="T8" fmla="*/ 230 w 89"/>
                  <a:gd name="T9" fmla="*/ 104 h 90"/>
                  <a:gd name="T10" fmla="*/ 214 w 89"/>
                  <a:gd name="T11" fmla="*/ 93 h 90"/>
                  <a:gd name="T12" fmla="*/ 175 w 89"/>
                  <a:gd name="T13" fmla="*/ 69 h 90"/>
                  <a:gd name="T14" fmla="*/ 154 w 89"/>
                  <a:gd name="T15" fmla="*/ 49 h 90"/>
                  <a:gd name="T16" fmla="*/ 126 w 89"/>
                  <a:gd name="T17" fmla="*/ 27 h 90"/>
                  <a:gd name="T18" fmla="*/ 93 w 89"/>
                  <a:gd name="T19" fmla="*/ 11 h 90"/>
                  <a:gd name="T20" fmla="*/ 77 w 89"/>
                  <a:gd name="T21" fmla="*/ 8 h 90"/>
                  <a:gd name="T22" fmla="*/ 60 w 89"/>
                  <a:gd name="T23" fmla="*/ 5 h 90"/>
                  <a:gd name="T24" fmla="*/ 49 w 89"/>
                  <a:gd name="T25" fmla="*/ 0 h 90"/>
                  <a:gd name="T26" fmla="*/ 44 w 89"/>
                  <a:gd name="T27" fmla="*/ 0 h 90"/>
                  <a:gd name="T28" fmla="*/ 33 w 89"/>
                  <a:gd name="T29" fmla="*/ 5 h 90"/>
                  <a:gd name="T30" fmla="*/ 30 w 89"/>
                  <a:gd name="T31" fmla="*/ 11 h 90"/>
                  <a:gd name="T32" fmla="*/ 19 w 89"/>
                  <a:gd name="T33" fmla="*/ 25 h 90"/>
                  <a:gd name="T34" fmla="*/ 14 w 89"/>
                  <a:gd name="T35" fmla="*/ 41 h 90"/>
                  <a:gd name="T36" fmla="*/ 5 w 89"/>
                  <a:gd name="T37" fmla="*/ 55 h 90"/>
                  <a:gd name="T38" fmla="*/ 3 w 89"/>
                  <a:gd name="T39" fmla="*/ 74 h 90"/>
                  <a:gd name="T40" fmla="*/ 3 w 89"/>
                  <a:gd name="T41" fmla="*/ 85 h 90"/>
                  <a:gd name="T42" fmla="*/ 5 w 89"/>
                  <a:gd name="T43" fmla="*/ 104 h 90"/>
                  <a:gd name="T44" fmla="*/ 14 w 89"/>
                  <a:gd name="T45" fmla="*/ 124 h 90"/>
                  <a:gd name="T46" fmla="*/ 19 w 89"/>
                  <a:gd name="T47" fmla="*/ 140 h 90"/>
                  <a:gd name="T48" fmla="*/ 30 w 89"/>
                  <a:gd name="T49" fmla="*/ 154 h 90"/>
                  <a:gd name="T50" fmla="*/ 58 w 89"/>
                  <a:gd name="T51" fmla="*/ 181 h 90"/>
                  <a:gd name="T52" fmla="*/ 80 w 89"/>
                  <a:gd name="T53" fmla="*/ 209 h 90"/>
                  <a:gd name="T54" fmla="*/ 104 w 89"/>
                  <a:gd name="T55" fmla="*/ 233 h 90"/>
                  <a:gd name="T56" fmla="*/ 115 w 89"/>
                  <a:gd name="T57" fmla="*/ 239 h 90"/>
                  <a:gd name="T58" fmla="*/ 126 w 89"/>
                  <a:gd name="T59" fmla="*/ 244 h 90"/>
                  <a:gd name="T60" fmla="*/ 140 w 89"/>
                  <a:gd name="T61" fmla="*/ 247 h 90"/>
                  <a:gd name="T62" fmla="*/ 145 w 89"/>
                  <a:gd name="T63" fmla="*/ 244 h 90"/>
                  <a:gd name="T64" fmla="*/ 145 w 89"/>
                  <a:gd name="T65" fmla="*/ 247 h 90"/>
                  <a:gd name="T66" fmla="*/ 143 w 89"/>
                  <a:gd name="T67" fmla="*/ 247 h 90"/>
                  <a:gd name="T68" fmla="*/ 129 w 89"/>
                  <a:gd name="T69" fmla="*/ 247 h 90"/>
                  <a:gd name="T70" fmla="*/ 118 w 89"/>
                  <a:gd name="T71" fmla="*/ 244 h 90"/>
                  <a:gd name="T72" fmla="*/ 101 w 89"/>
                  <a:gd name="T73" fmla="*/ 233 h 90"/>
                  <a:gd name="T74" fmla="*/ 90 w 89"/>
                  <a:gd name="T75" fmla="*/ 222 h 90"/>
                  <a:gd name="T76" fmla="*/ 63 w 89"/>
                  <a:gd name="T77" fmla="*/ 195 h 90"/>
                  <a:gd name="T78" fmla="*/ 27 w 89"/>
                  <a:gd name="T79" fmla="*/ 151 h 90"/>
                  <a:gd name="T80" fmla="*/ 16 w 89"/>
                  <a:gd name="T81" fmla="*/ 137 h 90"/>
                  <a:gd name="T82" fmla="*/ 8 w 89"/>
                  <a:gd name="T83" fmla="*/ 121 h 90"/>
                  <a:gd name="T84" fmla="*/ 3 w 89"/>
                  <a:gd name="T85" fmla="*/ 96 h 90"/>
                  <a:gd name="T86" fmla="*/ 0 w 89"/>
                  <a:gd name="T87" fmla="*/ 82 h 90"/>
                  <a:gd name="T88" fmla="*/ 3 w 89"/>
                  <a:gd name="T89" fmla="*/ 69 h 90"/>
                  <a:gd name="T90" fmla="*/ 5 w 89"/>
                  <a:gd name="T91" fmla="*/ 52 h 90"/>
                  <a:gd name="T92" fmla="*/ 14 w 89"/>
                  <a:gd name="T93" fmla="*/ 38 h 90"/>
                  <a:gd name="T94" fmla="*/ 19 w 89"/>
                  <a:gd name="T95" fmla="*/ 22 h 90"/>
                  <a:gd name="T96" fmla="*/ 30 w 89"/>
                  <a:gd name="T97" fmla="*/ 8 h 90"/>
                  <a:gd name="T98" fmla="*/ 36 w 89"/>
                  <a:gd name="T99" fmla="*/ 5 h 90"/>
                  <a:gd name="T100" fmla="*/ 44 w 89"/>
                  <a:gd name="T101" fmla="*/ 0 h 90"/>
                  <a:gd name="T102" fmla="*/ 55 w 89"/>
                  <a:gd name="T103" fmla="*/ 0 h 90"/>
                  <a:gd name="T104" fmla="*/ 63 w 89"/>
                  <a:gd name="T105" fmla="*/ 0 h 90"/>
                  <a:gd name="T106" fmla="*/ 80 w 89"/>
                  <a:gd name="T107" fmla="*/ 5 h 90"/>
                  <a:gd name="T108" fmla="*/ 99 w 89"/>
                  <a:gd name="T109" fmla="*/ 11 h 90"/>
                  <a:gd name="T110" fmla="*/ 129 w 89"/>
                  <a:gd name="T111" fmla="*/ 27 h 90"/>
                  <a:gd name="T112" fmla="*/ 181 w 89"/>
                  <a:gd name="T113" fmla="*/ 66 h 90"/>
                  <a:gd name="T114" fmla="*/ 214 w 89"/>
                  <a:gd name="T115" fmla="*/ 93 h 90"/>
                  <a:gd name="T116" fmla="*/ 230 w 89"/>
                  <a:gd name="T117" fmla="*/ 104 h 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9" h="90">
                    <a:moveTo>
                      <a:pt x="84" y="38"/>
                    </a:moveTo>
                    <a:lnTo>
                      <a:pt x="85" y="38"/>
                    </a:lnTo>
                    <a:lnTo>
                      <a:pt x="89" y="40"/>
                    </a:lnTo>
                    <a:lnTo>
                      <a:pt x="85" y="38"/>
                    </a:lnTo>
                    <a:lnTo>
                      <a:pt x="84" y="38"/>
                    </a:lnTo>
                    <a:lnTo>
                      <a:pt x="78" y="34"/>
                    </a:lnTo>
                    <a:lnTo>
                      <a:pt x="64" y="25"/>
                    </a:lnTo>
                    <a:lnTo>
                      <a:pt x="56" y="18"/>
                    </a:lnTo>
                    <a:lnTo>
                      <a:pt x="46" y="10"/>
                    </a:lnTo>
                    <a:lnTo>
                      <a:pt x="34" y="4"/>
                    </a:lnTo>
                    <a:lnTo>
                      <a:pt x="28" y="3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5" y="45"/>
                    </a:lnTo>
                    <a:lnTo>
                      <a:pt x="7" y="51"/>
                    </a:lnTo>
                    <a:lnTo>
                      <a:pt x="11" y="56"/>
                    </a:lnTo>
                    <a:lnTo>
                      <a:pt x="21" y="66"/>
                    </a:lnTo>
                    <a:lnTo>
                      <a:pt x="29" y="76"/>
                    </a:lnTo>
                    <a:lnTo>
                      <a:pt x="38" y="85"/>
                    </a:lnTo>
                    <a:lnTo>
                      <a:pt x="42" y="87"/>
                    </a:lnTo>
                    <a:lnTo>
                      <a:pt x="46" y="89"/>
                    </a:lnTo>
                    <a:lnTo>
                      <a:pt x="51" y="90"/>
                    </a:lnTo>
                    <a:lnTo>
                      <a:pt x="53" y="89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47" y="90"/>
                    </a:lnTo>
                    <a:lnTo>
                      <a:pt x="43" y="89"/>
                    </a:lnTo>
                    <a:lnTo>
                      <a:pt x="37" y="85"/>
                    </a:lnTo>
                    <a:lnTo>
                      <a:pt x="33" y="81"/>
                    </a:lnTo>
                    <a:lnTo>
                      <a:pt x="23" y="71"/>
                    </a:lnTo>
                    <a:lnTo>
                      <a:pt x="10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6" y="4"/>
                    </a:lnTo>
                    <a:lnTo>
                      <a:pt x="47" y="10"/>
                    </a:lnTo>
                    <a:lnTo>
                      <a:pt x="66" y="24"/>
                    </a:lnTo>
                    <a:lnTo>
                      <a:pt x="78" y="34"/>
                    </a:lnTo>
                    <a:lnTo>
                      <a:pt x="84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4" name="Freeform 452"/>
              <p:cNvSpPr>
                <a:spLocks/>
              </p:cNvSpPr>
              <p:nvPr/>
            </p:nvSpPr>
            <p:spPr bwMode="auto">
              <a:xfrm>
                <a:off x="3159" y="1423"/>
                <a:ext cx="206" cy="110"/>
              </a:xfrm>
              <a:custGeom>
                <a:avLst/>
                <a:gdLst>
                  <a:gd name="T0" fmla="*/ 198 w 75"/>
                  <a:gd name="T1" fmla="*/ 96 h 40"/>
                  <a:gd name="T2" fmla="*/ 206 w 75"/>
                  <a:gd name="T3" fmla="*/ 99 h 40"/>
                  <a:gd name="T4" fmla="*/ 198 w 75"/>
                  <a:gd name="T5" fmla="*/ 99 h 40"/>
                  <a:gd name="T6" fmla="*/ 184 w 75"/>
                  <a:gd name="T7" fmla="*/ 96 h 40"/>
                  <a:gd name="T8" fmla="*/ 162 w 75"/>
                  <a:gd name="T9" fmla="*/ 85 h 40"/>
                  <a:gd name="T10" fmla="*/ 132 w 75"/>
                  <a:gd name="T11" fmla="*/ 66 h 40"/>
                  <a:gd name="T12" fmla="*/ 113 w 75"/>
                  <a:gd name="T13" fmla="*/ 50 h 40"/>
                  <a:gd name="T14" fmla="*/ 96 w 75"/>
                  <a:gd name="T15" fmla="*/ 33 h 40"/>
                  <a:gd name="T16" fmla="*/ 80 w 75"/>
                  <a:gd name="T17" fmla="*/ 19 h 40"/>
                  <a:gd name="T18" fmla="*/ 63 w 75"/>
                  <a:gd name="T19" fmla="*/ 8 h 40"/>
                  <a:gd name="T20" fmla="*/ 44 w 75"/>
                  <a:gd name="T21" fmla="*/ 0 h 40"/>
                  <a:gd name="T22" fmla="*/ 36 w 75"/>
                  <a:gd name="T23" fmla="*/ 0 h 40"/>
                  <a:gd name="T24" fmla="*/ 27 w 75"/>
                  <a:gd name="T25" fmla="*/ 6 h 40"/>
                  <a:gd name="T26" fmla="*/ 14 w 75"/>
                  <a:gd name="T27" fmla="*/ 11 h 40"/>
                  <a:gd name="T28" fmla="*/ 8 w 75"/>
                  <a:gd name="T29" fmla="*/ 19 h 40"/>
                  <a:gd name="T30" fmla="*/ 5 w 75"/>
                  <a:gd name="T31" fmla="*/ 28 h 40"/>
                  <a:gd name="T32" fmla="*/ 0 w 75"/>
                  <a:gd name="T33" fmla="*/ 36 h 40"/>
                  <a:gd name="T34" fmla="*/ 5 w 75"/>
                  <a:gd name="T35" fmla="*/ 50 h 40"/>
                  <a:gd name="T36" fmla="*/ 11 w 75"/>
                  <a:gd name="T37" fmla="*/ 69 h 40"/>
                  <a:gd name="T38" fmla="*/ 22 w 75"/>
                  <a:gd name="T39" fmla="*/ 91 h 40"/>
                  <a:gd name="T40" fmla="*/ 36 w 75"/>
                  <a:gd name="T41" fmla="*/ 110 h 40"/>
                  <a:gd name="T42" fmla="*/ 22 w 75"/>
                  <a:gd name="T43" fmla="*/ 85 h 40"/>
                  <a:gd name="T44" fmla="*/ 14 w 75"/>
                  <a:gd name="T45" fmla="*/ 80 h 40"/>
                  <a:gd name="T46" fmla="*/ 5 w 75"/>
                  <a:gd name="T47" fmla="*/ 58 h 40"/>
                  <a:gd name="T48" fmla="*/ 0 w 75"/>
                  <a:gd name="T49" fmla="*/ 36 h 40"/>
                  <a:gd name="T50" fmla="*/ 0 w 75"/>
                  <a:gd name="T51" fmla="*/ 28 h 40"/>
                  <a:gd name="T52" fmla="*/ 5 w 75"/>
                  <a:gd name="T53" fmla="*/ 25 h 40"/>
                  <a:gd name="T54" fmla="*/ 8 w 75"/>
                  <a:gd name="T55" fmla="*/ 14 h 40"/>
                  <a:gd name="T56" fmla="*/ 14 w 75"/>
                  <a:gd name="T57" fmla="*/ 8 h 40"/>
                  <a:gd name="T58" fmla="*/ 27 w 75"/>
                  <a:gd name="T59" fmla="*/ 0 h 40"/>
                  <a:gd name="T60" fmla="*/ 38 w 75"/>
                  <a:gd name="T61" fmla="*/ 0 h 40"/>
                  <a:gd name="T62" fmla="*/ 49 w 75"/>
                  <a:gd name="T63" fmla="*/ 0 h 40"/>
                  <a:gd name="T64" fmla="*/ 66 w 75"/>
                  <a:gd name="T65" fmla="*/ 8 h 40"/>
                  <a:gd name="T66" fmla="*/ 82 w 75"/>
                  <a:gd name="T67" fmla="*/ 19 h 40"/>
                  <a:gd name="T68" fmla="*/ 99 w 75"/>
                  <a:gd name="T69" fmla="*/ 33 h 40"/>
                  <a:gd name="T70" fmla="*/ 113 w 75"/>
                  <a:gd name="T71" fmla="*/ 50 h 40"/>
                  <a:gd name="T72" fmla="*/ 132 w 75"/>
                  <a:gd name="T73" fmla="*/ 63 h 40"/>
                  <a:gd name="T74" fmla="*/ 162 w 75"/>
                  <a:gd name="T75" fmla="*/ 83 h 40"/>
                  <a:gd name="T76" fmla="*/ 190 w 75"/>
                  <a:gd name="T77" fmla="*/ 94 h 40"/>
                  <a:gd name="T78" fmla="*/ 198 w 75"/>
                  <a:gd name="T79" fmla="*/ 96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40">
                    <a:moveTo>
                      <a:pt x="72" y="35"/>
                    </a:moveTo>
                    <a:lnTo>
                      <a:pt x="75" y="36"/>
                    </a:lnTo>
                    <a:lnTo>
                      <a:pt x="72" y="36"/>
                    </a:lnTo>
                    <a:lnTo>
                      <a:pt x="67" y="35"/>
                    </a:lnTo>
                    <a:lnTo>
                      <a:pt x="59" y="31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5" y="12"/>
                    </a:lnTo>
                    <a:lnTo>
                      <a:pt x="29" y="7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5"/>
                    </a:lnTo>
                    <a:lnTo>
                      <a:pt x="8" y="33"/>
                    </a:lnTo>
                    <a:lnTo>
                      <a:pt x="13" y="40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2"/>
                    </a:lnTo>
                    <a:lnTo>
                      <a:pt x="41" y="18"/>
                    </a:lnTo>
                    <a:lnTo>
                      <a:pt x="48" y="23"/>
                    </a:lnTo>
                    <a:lnTo>
                      <a:pt x="59" y="30"/>
                    </a:lnTo>
                    <a:lnTo>
                      <a:pt x="69" y="34"/>
                    </a:lnTo>
                    <a:lnTo>
                      <a:pt x="7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5" name="Freeform 453"/>
              <p:cNvSpPr>
                <a:spLocks/>
              </p:cNvSpPr>
              <p:nvPr/>
            </p:nvSpPr>
            <p:spPr bwMode="auto">
              <a:xfrm>
                <a:off x="3203" y="1550"/>
                <a:ext cx="109" cy="49"/>
              </a:xfrm>
              <a:custGeom>
                <a:avLst/>
                <a:gdLst>
                  <a:gd name="T0" fmla="*/ 106 w 40"/>
                  <a:gd name="T1" fmla="*/ 49 h 18"/>
                  <a:gd name="T2" fmla="*/ 109 w 40"/>
                  <a:gd name="T3" fmla="*/ 49 h 18"/>
                  <a:gd name="T4" fmla="*/ 106 w 40"/>
                  <a:gd name="T5" fmla="*/ 49 h 18"/>
                  <a:gd name="T6" fmla="*/ 93 w 40"/>
                  <a:gd name="T7" fmla="*/ 49 h 18"/>
                  <a:gd name="T8" fmla="*/ 63 w 40"/>
                  <a:gd name="T9" fmla="*/ 44 h 18"/>
                  <a:gd name="T10" fmla="*/ 35 w 40"/>
                  <a:gd name="T11" fmla="*/ 35 h 18"/>
                  <a:gd name="T12" fmla="*/ 25 w 40"/>
                  <a:gd name="T13" fmla="*/ 33 h 18"/>
                  <a:gd name="T14" fmla="*/ 25 w 40"/>
                  <a:gd name="T15" fmla="*/ 25 h 18"/>
                  <a:gd name="T16" fmla="*/ 11 w 40"/>
                  <a:gd name="T17" fmla="*/ 8 h 18"/>
                  <a:gd name="T18" fmla="*/ 0 w 40"/>
                  <a:gd name="T19" fmla="*/ 0 h 18"/>
                  <a:gd name="T20" fmla="*/ 11 w 40"/>
                  <a:gd name="T21" fmla="*/ 8 h 18"/>
                  <a:gd name="T22" fmla="*/ 27 w 40"/>
                  <a:gd name="T23" fmla="*/ 25 h 18"/>
                  <a:gd name="T24" fmla="*/ 27 w 40"/>
                  <a:gd name="T25" fmla="*/ 33 h 18"/>
                  <a:gd name="T26" fmla="*/ 35 w 40"/>
                  <a:gd name="T27" fmla="*/ 35 h 18"/>
                  <a:gd name="T28" fmla="*/ 63 w 40"/>
                  <a:gd name="T29" fmla="*/ 41 h 18"/>
                  <a:gd name="T30" fmla="*/ 93 w 40"/>
                  <a:gd name="T31" fmla="*/ 44 h 18"/>
                  <a:gd name="T32" fmla="*/ 106 w 40"/>
                  <a:gd name="T33" fmla="*/ 49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8">
                    <a:moveTo>
                      <a:pt x="39" y="18"/>
                    </a:moveTo>
                    <a:lnTo>
                      <a:pt x="40" y="18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3" y="16"/>
                    </a:lnTo>
                    <a:lnTo>
                      <a:pt x="13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23" y="15"/>
                    </a:lnTo>
                    <a:lnTo>
                      <a:pt x="34" y="16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6" name="Freeform 454"/>
              <p:cNvSpPr>
                <a:spLocks/>
              </p:cNvSpPr>
              <p:nvPr/>
            </p:nvSpPr>
            <p:spPr bwMode="auto">
              <a:xfrm>
                <a:off x="3159" y="1506"/>
                <a:ext cx="145" cy="109"/>
              </a:xfrm>
              <a:custGeom>
                <a:avLst/>
                <a:gdLst>
                  <a:gd name="T0" fmla="*/ 137 w 53"/>
                  <a:gd name="T1" fmla="*/ 109 h 40"/>
                  <a:gd name="T2" fmla="*/ 140 w 53"/>
                  <a:gd name="T3" fmla="*/ 109 h 40"/>
                  <a:gd name="T4" fmla="*/ 145 w 53"/>
                  <a:gd name="T5" fmla="*/ 109 h 40"/>
                  <a:gd name="T6" fmla="*/ 140 w 53"/>
                  <a:gd name="T7" fmla="*/ 109 h 40"/>
                  <a:gd name="T8" fmla="*/ 137 w 53"/>
                  <a:gd name="T9" fmla="*/ 109 h 40"/>
                  <a:gd name="T10" fmla="*/ 118 w 53"/>
                  <a:gd name="T11" fmla="*/ 109 h 40"/>
                  <a:gd name="T12" fmla="*/ 93 w 53"/>
                  <a:gd name="T13" fmla="*/ 101 h 40"/>
                  <a:gd name="T14" fmla="*/ 71 w 53"/>
                  <a:gd name="T15" fmla="*/ 95 h 40"/>
                  <a:gd name="T16" fmla="*/ 57 w 53"/>
                  <a:gd name="T17" fmla="*/ 87 h 40"/>
                  <a:gd name="T18" fmla="*/ 49 w 53"/>
                  <a:gd name="T19" fmla="*/ 82 h 40"/>
                  <a:gd name="T20" fmla="*/ 36 w 53"/>
                  <a:gd name="T21" fmla="*/ 65 h 40"/>
                  <a:gd name="T22" fmla="*/ 22 w 53"/>
                  <a:gd name="T23" fmla="*/ 49 h 40"/>
                  <a:gd name="T24" fmla="*/ 8 w 53"/>
                  <a:gd name="T25" fmla="*/ 14 h 40"/>
                  <a:gd name="T26" fmla="*/ 0 w 53"/>
                  <a:gd name="T27" fmla="*/ 0 h 40"/>
                  <a:gd name="T28" fmla="*/ 8 w 53"/>
                  <a:gd name="T29" fmla="*/ 14 h 40"/>
                  <a:gd name="T30" fmla="*/ 25 w 53"/>
                  <a:gd name="T31" fmla="*/ 49 h 40"/>
                  <a:gd name="T32" fmla="*/ 36 w 53"/>
                  <a:gd name="T33" fmla="*/ 65 h 40"/>
                  <a:gd name="T34" fmla="*/ 52 w 53"/>
                  <a:gd name="T35" fmla="*/ 82 h 40"/>
                  <a:gd name="T36" fmla="*/ 63 w 53"/>
                  <a:gd name="T37" fmla="*/ 87 h 40"/>
                  <a:gd name="T38" fmla="*/ 71 w 53"/>
                  <a:gd name="T39" fmla="*/ 93 h 40"/>
                  <a:gd name="T40" fmla="*/ 96 w 53"/>
                  <a:gd name="T41" fmla="*/ 101 h 40"/>
                  <a:gd name="T42" fmla="*/ 118 w 53"/>
                  <a:gd name="T43" fmla="*/ 106 h 40"/>
                  <a:gd name="T44" fmla="*/ 137 w 53"/>
                  <a:gd name="T45" fmla="*/ 109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3" h="40">
                    <a:moveTo>
                      <a:pt x="50" y="40"/>
                    </a:move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43" y="40"/>
                    </a:lnTo>
                    <a:lnTo>
                      <a:pt x="34" y="37"/>
                    </a:lnTo>
                    <a:lnTo>
                      <a:pt x="26" y="35"/>
                    </a:lnTo>
                    <a:lnTo>
                      <a:pt x="21" y="32"/>
                    </a:lnTo>
                    <a:lnTo>
                      <a:pt x="18" y="30"/>
                    </a:lnTo>
                    <a:lnTo>
                      <a:pt x="13" y="24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9" y="18"/>
                    </a:lnTo>
                    <a:lnTo>
                      <a:pt x="13" y="24"/>
                    </a:lnTo>
                    <a:lnTo>
                      <a:pt x="19" y="30"/>
                    </a:lnTo>
                    <a:lnTo>
                      <a:pt x="23" y="32"/>
                    </a:lnTo>
                    <a:lnTo>
                      <a:pt x="26" y="34"/>
                    </a:lnTo>
                    <a:lnTo>
                      <a:pt x="35" y="37"/>
                    </a:lnTo>
                    <a:lnTo>
                      <a:pt x="43" y="39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7" name="Freeform 455"/>
              <p:cNvSpPr>
                <a:spLocks/>
              </p:cNvSpPr>
              <p:nvPr/>
            </p:nvSpPr>
            <p:spPr bwMode="auto">
              <a:xfrm>
                <a:off x="3230" y="1615"/>
                <a:ext cx="47" cy="17"/>
              </a:xfrm>
              <a:custGeom>
                <a:avLst/>
                <a:gdLst>
                  <a:gd name="T0" fmla="*/ 47 w 17"/>
                  <a:gd name="T1" fmla="*/ 14 h 6"/>
                  <a:gd name="T2" fmla="*/ 47 w 17"/>
                  <a:gd name="T3" fmla="*/ 17 h 6"/>
                  <a:gd name="T4" fmla="*/ 39 w 17"/>
                  <a:gd name="T5" fmla="*/ 17 h 6"/>
                  <a:gd name="T6" fmla="*/ 28 w 17"/>
                  <a:gd name="T7" fmla="*/ 14 h 6"/>
                  <a:gd name="T8" fmla="*/ 11 w 17"/>
                  <a:gd name="T9" fmla="*/ 6 h 6"/>
                  <a:gd name="T10" fmla="*/ 6 w 17"/>
                  <a:gd name="T11" fmla="*/ 0 h 6"/>
                  <a:gd name="T12" fmla="*/ 0 w 17"/>
                  <a:gd name="T13" fmla="*/ 0 h 6"/>
                  <a:gd name="T14" fmla="*/ 6 w 17"/>
                  <a:gd name="T15" fmla="*/ 0 h 6"/>
                  <a:gd name="T16" fmla="*/ 11 w 17"/>
                  <a:gd name="T17" fmla="*/ 3 h 6"/>
                  <a:gd name="T18" fmla="*/ 28 w 17"/>
                  <a:gd name="T19" fmla="*/ 11 h 6"/>
                  <a:gd name="T20" fmla="*/ 39 w 17"/>
                  <a:gd name="T21" fmla="*/ 17 h 6"/>
                  <a:gd name="T22" fmla="*/ 47 w 17"/>
                  <a:gd name="T23" fmla="*/ 1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6">
                    <a:moveTo>
                      <a:pt x="17" y="5"/>
                    </a:moveTo>
                    <a:lnTo>
                      <a:pt x="17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10" y="4"/>
                    </a:lnTo>
                    <a:lnTo>
                      <a:pt x="14" y="6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8" name="Freeform 456"/>
              <p:cNvSpPr>
                <a:spLocks/>
              </p:cNvSpPr>
              <p:nvPr/>
            </p:nvSpPr>
            <p:spPr bwMode="auto">
              <a:xfrm>
                <a:off x="3142" y="1492"/>
                <a:ext cx="17" cy="49"/>
              </a:xfrm>
              <a:custGeom>
                <a:avLst/>
                <a:gdLst>
                  <a:gd name="T0" fmla="*/ 17 w 6"/>
                  <a:gd name="T1" fmla="*/ 44 h 18"/>
                  <a:gd name="T2" fmla="*/ 17 w 6"/>
                  <a:gd name="T3" fmla="*/ 49 h 18"/>
                  <a:gd name="T4" fmla="*/ 3 w 6"/>
                  <a:gd name="T5" fmla="*/ 14 h 18"/>
                  <a:gd name="T6" fmla="*/ 0 w 6"/>
                  <a:gd name="T7" fmla="*/ 3 h 18"/>
                  <a:gd name="T8" fmla="*/ 0 w 6"/>
                  <a:gd name="T9" fmla="*/ 0 h 18"/>
                  <a:gd name="T10" fmla="*/ 0 w 6"/>
                  <a:gd name="T11" fmla="*/ 3 h 18"/>
                  <a:gd name="T12" fmla="*/ 3 w 6"/>
                  <a:gd name="T13" fmla="*/ 14 h 18"/>
                  <a:gd name="T14" fmla="*/ 17 w 6"/>
                  <a:gd name="T15" fmla="*/ 44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8">
                    <a:moveTo>
                      <a:pt x="6" y="16"/>
                    </a:moveTo>
                    <a:lnTo>
                      <a:pt x="6" y="18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29" name="Freeform 457"/>
              <p:cNvSpPr>
                <a:spLocks/>
              </p:cNvSpPr>
              <p:nvPr/>
            </p:nvSpPr>
            <p:spPr bwMode="auto">
              <a:xfrm>
                <a:off x="3142" y="1407"/>
                <a:ext cx="31" cy="79"/>
              </a:xfrm>
              <a:custGeom>
                <a:avLst/>
                <a:gdLst>
                  <a:gd name="T0" fmla="*/ 8 w 11"/>
                  <a:gd name="T1" fmla="*/ 74 h 29"/>
                  <a:gd name="T2" fmla="*/ 8 w 11"/>
                  <a:gd name="T3" fmla="*/ 79 h 29"/>
                  <a:gd name="T4" fmla="*/ 3 w 11"/>
                  <a:gd name="T5" fmla="*/ 74 h 29"/>
                  <a:gd name="T6" fmla="*/ 0 w 11"/>
                  <a:gd name="T7" fmla="*/ 65 h 29"/>
                  <a:gd name="T8" fmla="*/ 0 w 11"/>
                  <a:gd name="T9" fmla="*/ 54 h 29"/>
                  <a:gd name="T10" fmla="*/ 0 w 11"/>
                  <a:gd name="T11" fmla="*/ 44 h 29"/>
                  <a:gd name="T12" fmla="*/ 8 w 11"/>
                  <a:gd name="T13" fmla="*/ 25 h 29"/>
                  <a:gd name="T14" fmla="*/ 14 w 11"/>
                  <a:gd name="T15" fmla="*/ 16 h 29"/>
                  <a:gd name="T16" fmla="*/ 14 w 11"/>
                  <a:gd name="T17" fmla="*/ 11 h 29"/>
                  <a:gd name="T18" fmla="*/ 17 w 11"/>
                  <a:gd name="T19" fmla="*/ 8 h 29"/>
                  <a:gd name="T20" fmla="*/ 25 w 11"/>
                  <a:gd name="T21" fmla="*/ 3 h 29"/>
                  <a:gd name="T22" fmla="*/ 31 w 11"/>
                  <a:gd name="T23" fmla="*/ 0 h 29"/>
                  <a:gd name="T24" fmla="*/ 25 w 11"/>
                  <a:gd name="T25" fmla="*/ 3 h 29"/>
                  <a:gd name="T26" fmla="*/ 17 w 11"/>
                  <a:gd name="T27" fmla="*/ 11 h 29"/>
                  <a:gd name="T28" fmla="*/ 14 w 11"/>
                  <a:gd name="T29" fmla="*/ 16 h 29"/>
                  <a:gd name="T30" fmla="*/ 11 w 11"/>
                  <a:gd name="T31" fmla="*/ 27 h 29"/>
                  <a:gd name="T32" fmla="*/ 0 w 11"/>
                  <a:gd name="T33" fmla="*/ 44 h 29"/>
                  <a:gd name="T34" fmla="*/ 0 w 11"/>
                  <a:gd name="T35" fmla="*/ 54 h 29"/>
                  <a:gd name="T36" fmla="*/ 3 w 11"/>
                  <a:gd name="T37" fmla="*/ 65 h 29"/>
                  <a:gd name="T38" fmla="*/ 8 w 11"/>
                  <a:gd name="T39" fmla="*/ 74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" h="29">
                    <a:moveTo>
                      <a:pt x="3" y="27"/>
                    </a:moveTo>
                    <a:lnTo>
                      <a:pt x="3" y="29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30" name="Freeform 458"/>
              <p:cNvSpPr>
                <a:spLocks/>
              </p:cNvSpPr>
              <p:nvPr/>
            </p:nvSpPr>
            <p:spPr bwMode="auto">
              <a:xfrm>
                <a:off x="3178" y="1437"/>
                <a:ext cx="178" cy="148"/>
              </a:xfrm>
              <a:custGeom>
                <a:avLst/>
                <a:gdLst>
                  <a:gd name="T0" fmla="*/ 170 w 65"/>
                  <a:gd name="T1" fmla="*/ 93 h 54"/>
                  <a:gd name="T2" fmla="*/ 173 w 65"/>
                  <a:gd name="T3" fmla="*/ 93 h 54"/>
                  <a:gd name="T4" fmla="*/ 178 w 65"/>
                  <a:gd name="T5" fmla="*/ 93 h 54"/>
                  <a:gd name="T6" fmla="*/ 173 w 65"/>
                  <a:gd name="T7" fmla="*/ 93 h 54"/>
                  <a:gd name="T8" fmla="*/ 170 w 65"/>
                  <a:gd name="T9" fmla="*/ 93 h 54"/>
                  <a:gd name="T10" fmla="*/ 156 w 65"/>
                  <a:gd name="T11" fmla="*/ 93 h 54"/>
                  <a:gd name="T12" fmla="*/ 142 w 65"/>
                  <a:gd name="T13" fmla="*/ 90 h 54"/>
                  <a:gd name="T14" fmla="*/ 120 w 65"/>
                  <a:gd name="T15" fmla="*/ 79 h 54"/>
                  <a:gd name="T16" fmla="*/ 88 w 65"/>
                  <a:gd name="T17" fmla="*/ 49 h 54"/>
                  <a:gd name="T18" fmla="*/ 66 w 65"/>
                  <a:gd name="T19" fmla="*/ 33 h 54"/>
                  <a:gd name="T20" fmla="*/ 44 w 65"/>
                  <a:gd name="T21" fmla="*/ 14 h 54"/>
                  <a:gd name="T22" fmla="*/ 30 w 65"/>
                  <a:gd name="T23" fmla="*/ 5 h 54"/>
                  <a:gd name="T24" fmla="*/ 16 w 65"/>
                  <a:gd name="T25" fmla="*/ 0 h 54"/>
                  <a:gd name="T26" fmla="*/ 8 w 65"/>
                  <a:gd name="T27" fmla="*/ 8 h 54"/>
                  <a:gd name="T28" fmla="*/ 3 w 65"/>
                  <a:gd name="T29" fmla="*/ 14 h 54"/>
                  <a:gd name="T30" fmla="*/ 3 w 65"/>
                  <a:gd name="T31" fmla="*/ 25 h 54"/>
                  <a:gd name="T32" fmla="*/ 5 w 65"/>
                  <a:gd name="T33" fmla="*/ 38 h 54"/>
                  <a:gd name="T34" fmla="*/ 8 w 65"/>
                  <a:gd name="T35" fmla="*/ 49 h 54"/>
                  <a:gd name="T36" fmla="*/ 19 w 65"/>
                  <a:gd name="T37" fmla="*/ 55 h 54"/>
                  <a:gd name="T38" fmla="*/ 47 w 65"/>
                  <a:gd name="T39" fmla="*/ 93 h 54"/>
                  <a:gd name="T40" fmla="*/ 49 w 65"/>
                  <a:gd name="T41" fmla="*/ 99 h 54"/>
                  <a:gd name="T42" fmla="*/ 63 w 65"/>
                  <a:gd name="T43" fmla="*/ 118 h 54"/>
                  <a:gd name="T44" fmla="*/ 85 w 65"/>
                  <a:gd name="T45" fmla="*/ 132 h 54"/>
                  <a:gd name="T46" fmla="*/ 99 w 65"/>
                  <a:gd name="T47" fmla="*/ 134 h 54"/>
                  <a:gd name="T48" fmla="*/ 112 w 65"/>
                  <a:gd name="T49" fmla="*/ 137 h 54"/>
                  <a:gd name="T50" fmla="*/ 145 w 65"/>
                  <a:gd name="T51" fmla="*/ 148 h 54"/>
                  <a:gd name="T52" fmla="*/ 112 w 65"/>
                  <a:gd name="T53" fmla="*/ 137 h 54"/>
                  <a:gd name="T54" fmla="*/ 99 w 65"/>
                  <a:gd name="T55" fmla="*/ 137 h 54"/>
                  <a:gd name="T56" fmla="*/ 88 w 65"/>
                  <a:gd name="T57" fmla="*/ 132 h 54"/>
                  <a:gd name="T58" fmla="*/ 71 w 65"/>
                  <a:gd name="T59" fmla="*/ 123 h 54"/>
                  <a:gd name="T60" fmla="*/ 60 w 65"/>
                  <a:gd name="T61" fmla="*/ 112 h 54"/>
                  <a:gd name="T62" fmla="*/ 49 w 65"/>
                  <a:gd name="T63" fmla="*/ 104 h 54"/>
                  <a:gd name="T64" fmla="*/ 44 w 65"/>
                  <a:gd name="T65" fmla="*/ 93 h 54"/>
                  <a:gd name="T66" fmla="*/ 16 w 65"/>
                  <a:gd name="T67" fmla="*/ 55 h 54"/>
                  <a:gd name="T68" fmla="*/ 8 w 65"/>
                  <a:gd name="T69" fmla="*/ 44 h 54"/>
                  <a:gd name="T70" fmla="*/ 3 w 65"/>
                  <a:gd name="T71" fmla="*/ 36 h 54"/>
                  <a:gd name="T72" fmla="*/ 0 w 65"/>
                  <a:gd name="T73" fmla="*/ 25 h 54"/>
                  <a:gd name="T74" fmla="*/ 3 w 65"/>
                  <a:gd name="T75" fmla="*/ 11 h 54"/>
                  <a:gd name="T76" fmla="*/ 3 w 65"/>
                  <a:gd name="T77" fmla="*/ 5 h 54"/>
                  <a:gd name="T78" fmla="*/ 8 w 65"/>
                  <a:gd name="T79" fmla="*/ 0 h 54"/>
                  <a:gd name="T80" fmla="*/ 11 w 65"/>
                  <a:gd name="T81" fmla="*/ 0 h 54"/>
                  <a:gd name="T82" fmla="*/ 19 w 65"/>
                  <a:gd name="T83" fmla="*/ 0 h 54"/>
                  <a:gd name="T84" fmla="*/ 47 w 65"/>
                  <a:gd name="T85" fmla="*/ 14 h 54"/>
                  <a:gd name="T86" fmla="*/ 66 w 65"/>
                  <a:gd name="T87" fmla="*/ 27 h 54"/>
                  <a:gd name="T88" fmla="*/ 88 w 65"/>
                  <a:gd name="T89" fmla="*/ 49 h 54"/>
                  <a:gd name="T90" fmla="*/ 126 w 65"/>
                  <a:gd name="T91" fmla="*/ 79 h 54"/>
                  <a:gd name="T92" fmla="*/ 142 w 65"/>
                  <a:gd name="T93" fmla="*/ 85 h 54"/>
                  <a:gd name="T94" fmla="*/ 156 w 65"/>
                  <a:gd name="T95" fmla="*/ 90 h 54"/>
                  <a:gd name="T96" fmla="*/ 170 w 65"/>
                  <a:gd name="T97" fmla="*/ 93 h 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5" h="54">
                    <a:moveTo>
                      <a:pt x="62" y="34"/>
                    </a:moveTo>
                    <a:lnTo>
                      <a:pt x="63" y="34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57" y="34"/>
                    </a:lnTo>
                    <a:lnTo>
                      <a:pt x="52" y="33"/>
                    </a:lnTo>
                    <a:lnTo>
                      <a:pt x="44" y="29"/>
                    </a:lnTo>
                    <a:lnTo>
                      <a:pt x="32" y="18"/>
                    </a:lnTo>
                    <a:lnTo>
                      <a:pt x="24" y="12"/>
                    </a:ln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7" y="20"/>
                    </a:lnTo>
                    <a:lnTo>
                      <a:pt x="17" y="34"/>
                    </a:lnTo>
                    <a:lnTo>
                      <a:pt x="18" y="36"/>
                    </a:lnTo>
                    <a:lnTo>
                      <a:pt x="23" y="43"/>
                    </a:lnTo>
                    <a:lnTo>
                      <a:pt x="31" y="48"/>
                    </a:lnTo>
                    <a:lnTo>
                      <a:pt x="36" y="49"/>
                    </a:lnTo>
                    <a:lnTo>
                      <a:pt x="41" y="50"/>
                    </a:lnTo>
                    <a:lnTo>
                      <a:pt x="53" y="54"/>
                    </a:lnTo>
                    <a:lnTo>
                      <a:pt x="41" y="50"/>
                    </a:lnTo>
                    <a:lnTo>
                      <a:pt x="36" y="50"/>
                    </a:lnTo>
                    <a:lnTo>
                      <a:pt x="32" y="48"/>
                    </a:lnTo>
                    <a:lnTo>
                      <a:pt x="26" y="45"/>
                    </a:lnTo>
                    <a:lnTo>
                      <a:pt x="22" y="41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6" y="20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5"/>
                    </a:lnTo>
                    <a:lnTo>
                      <a:pt x="24" y="10"/>
                    </a:lnTo>
                    <a:lnTo>
                      <a:pt x="32" y="18"/>
                    </a:lnTo>
                    <a:lnTo>
                      <a:pt x="46" y="29"/>
                    </a:lnTo>
                    <a:lnTo>
                      <a:pt x="52" y="31"/>
                    </a:lnTo>
                    <a:lnTo>
                      <a:pt x="57" y="33"/>
                    </a:lnTo>
                    <a:lnTo>
                      <a:pt x="6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31" name="Freeform 459"/>
              <p:cNvSpPr>
                <a:spLocks/>
              </p:cNvSpPr>
              <p:nvPr/>
            </p:nvSpPr>
            <p:spPr bwMode="auto">
              <a:xfrm>
                <a:off x="3189" y="1459"/>
                <a:ext cx="145" cy="110"/>
              </a:xfrm>
              <a:custGeom>
                <a:avLst/>
                <a:gdLst>
                  <a:gd name="T0" fmla="*/ 140 w 53"/>
                  <a:gd name="T1" fmla="*/ 105 h 40"/>
                  <a:gd name="T2" fmla="*/ 145 w 53"/>
                  <a:gd name="T3" fmla="*/ 110 h 40"/>
                  <a:gd name="T4" fmla="*/ 140 w 53"/>
                  <a:gd name="T5" fmla="*/ 110 h 40"/>
                  <a:gd name="T6" fmla="*/ 137 w 53"/>
                  <a:gd name="T7" fmla="*/ 110 h 40"/>
                  <a:gd name="T8" fmla="*/ 77 w 53"/>
                  <a:gd name="T9" fmla="*/ 88 h 40"/>
                  <a:gd name="T10" fmla="*/ 63 w 53"/>
                  <a:gd name="T11" fmla="*/ 83 h 40"/>
                  <a:gd name="T12" fmla="*/ 52 w 53"/>
                  <a:gd name="T13" fmla="*/ 74 h 40"/>
                  <a:gd name="T14" fmla="*/ 38 w 53"/>
                  <a:gd name="T15" fmla="*/ 61 h 40"/>
                  <a:gd name="T16" fmla="*/ 33 w 53"/>
                  <a:gd name="T17" fmla="*/ 47 h 40"/>
                  <a:gd name="T18" fmla="*/ 27 w 53"/>
                  <a:gd name="T19" fmla="*/ 44 h 40"/>
                  <a:gd name="T20" fmla="*/ 19 w 53"/>
                  <a:gd name="T21" fmla="*/ 33 h 40"/>
                  <a:gd name="T22" fmla="*/ 5 w 53"/>
                  <a:gd name="T23" fmla="*/ 14 h 40"/>
                  <a:gd name="T24" fmla="*/ 0 w 53"/>
                  <a:gd name="T25" fmla="*/ 0 h 40"/>
                  <a:gd name="T26" fmla="*/ 8 w 53"/>
                  <a:gd name="T27" fmla="*/ 14 h 40"/>
                  <a:gd name="T28" fmla="*/ 19 w 53"/>
                  <a:gd name="T29" fmla="*/ 30 h 40"/>
                  <a:gd name="T30" fmla="*/ 27 w 53"/>
                  <a:gd name="T31" fmla="*/ 44 h 40"/>
                  <a:gd name="T32" fmla="*/ 36 w 53"/>
                  <a:gd name="T33" fmla="*/ 47 h 40"/>
                  <a:gd name="T34" fmla="*/ 41 w 53"/>
                  <a:gd name="T35" fmla="*/ 61 h 40"/>
                  <a:gd name="T36" fmla="*/ 55 w 53"/>
                  <a:gd name="T37" fmla="*/ 74 h 40"/>
                  <a:gd name="T38" fmla="*/ 66 w 53"/>
                  <a:gd name="T39" fmla="*/ 83 h 40"/>
                  <a:gd name="T40" fmla="*/ 77 w 53"/>
                  <a:gd name="T41" fmla="*/ 85 h 40"/>
                  <a:gd name="T42" fmla="*/ 140 w 53"/>
                  <a:gd name="T43" fmla="*/ 105 h 4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3" h="40">
                    <a:moveTo>
                      <a:pt x="51" y="38"/>
                    </a:move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28" y="32"/>
                    </a:lnTo>
                    <a:lnTo>
                      <a:pt x="23" y="30"/>
                    </a:lnTo>
                    <a:lnTo>
                      <a:pt x="19" y="27"/>
                    </a:lnTo>
                    <a:lnTo>
                      <a:pt x="14" y="22"/>
                    </a:lnTo>
                    <a:lnTo>
                      <a:pt x="12" y="17"/>
                    </a:lnTo>
                    <a:lnTo>
                      <a:pt x="10" y="16"/>
                    </a:lnTo>
                    <a:lnTo>
                      <a:pt x="7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7" y="11"/>
                    </a:lnTo>
                    <a:lnTo>
                      <a:pt x="10" y="16"/>
                    </a:lnTo>
                    <a:lnTo>
                      <a:pt x="13" y="17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5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732" name="Freeform 460"/>
              <p:cNvSpPr>
                <a:spLocks/>
              </p:cNvSpPr>
              <p:nvPr/>
            </p:nvSpPr>
            <p:spPr bwMode="auto">
              <a:xfrm>
                <a:off x="3197" y="1451"/>
                <a:ext cx="154" cy="96"/>
              </a:xfrm>
              <a:custGeom>
                <a:avLst/>
                <a:gdLst>
                  <a:gd name="T0" fmla="*/ 146 w 56"/>
                  <a:gd name="T1" fmla="*/ 96 h 35"/>
                  <a:gd name="T2" fmla="*/ 151 w 56"/>
                  <a:gd name="T3" fmla="*/ 96 h 35"/>
                  <a:gd name="T4" fmla="*/ 154 w 56"/>
                  <a:gd name="T5" fmla="*/ 96 h 35"/>
                  <a:gd name="T6" fmla="*/ 151 w 56"/>
                  <a:gd name="T7" fmla="*/ 96 h 35"/>
                  <a:gd name="T8" fmla="*/ 146 w 56"/>
                  <a:gd name="T9" fmla="*/ 96 h 35"/>
                  <a:gd name="T10" fmla="*/ 127 w 56"/>
                  <a:gd name="T11" fmla="*/ 93 h 35"/>
                  <a:gd name="T12" fmla="*/ 107 w 56"/>
                  <a:gd name="T13" fmla="*/ 91 h 35"/>
                  <a:gd name="T14" fmla="*/ 85 w 56"/>
                  <a:gd name="T15" fmla="*/ 80 h 35"/>
                  <a:gd name="T16" fmla="*/ 52 w 56"/>
                  <a:gd name="T17" fmla="*/ 49 h 35"/>
                  <a:gd name="T18" fmla="*/ 39 w 56"/>
                  <a:gd name="T19" fmla="*/ 36 h 35"/>
                  <a:gd name="T20" fmla="*/ 28 w 56"/>
                  <a:gd name="T21" fmla="*/ 27 h 35"/>
                  <a:gd name="T22" fmla="*/ 11 w 56"/>
                  <a:gd name="T23" fmla="*/ 11 h 35"/>
                  <a:gd name="T24" fmla="*/ 0 w 56"/>
                  <a:gd name="T25" fmla="*/ 0 h 35"/>
                  <a:gd name="T26" fmla="*/ 11 w 56"/>
                  <a:gd name="T27" fmla="*/ 11 h 35"/>
                  <a:gd name="T28" fmla="*/ 39 w 56"/>
                  <a:gd name="T29" fmla="*/ 36 h 35"/>
                  <a:gd name="T30" fmla="*/ 55 w 56"/>
                  <a:gd name="T31" fmla="*/ 49 h 35"/>
                  <a:gd name="T32" fmla="*/ 85 w 56"/>
                  <a:gd name="T33" fmla="*/ 80 h 35"/>
                  <a:gd name="T34" fmla="*/ 107 w 56"/>
                  <a:gd name="T35" fmla="*/ 85 h 35"/>
                  <a:gd name="T36" fmla="*/ 127 w 56"/>
                  <a:gd name="T37" fmla="*/ 93 h 35"/>
                  <a:gd name="T38" fmla="*/ 146 w 56"/>
                  <a:gd name="T39" fmla="*/ 96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" h="35">
                    <a:moveTo>
                      <a:pt x="53" y="35"/>
                    </a:moveTo>
                    <a:lnTo>
                      <a:pt x="55" y="35"/>
                    </a:lnTo>
                    <a:lnTo>
                      <a:pt x="56" y="35"/>
                    </a:lnTo>
                    <a:lnTo>
                      <a:pt x="55" y="35"/>
                    </a:lnTo>
                    <a:lnTo>
                      <a:pt x="53" y="35"/>
                    </a:lnTo>
                    <a:lnTo>
                      <a:pt x="46" y="34"/>
                    </a:lnTo>
                    <a:lnTo>
                      <a:pt x="39" y="33"/>
                    </a:lnTo>
                    <a:lnTo>
                      <a:pt x="31" y="29"/>
                    </a:lnTo>
                    <a:lnTo>
                      <a:pt x="19" y="18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3"/>
                    </a:lnTo>
                    <a:lnTo>
                      <a:pt x="20" y="18"/>
                    </a:lnTo>
                    <a:lnTo>
                      <a:pt x="31" y="29"/>
                    </a:lnTo>
                    <a:lnTo>
                      <a:pt x="39" y="31"/>
                    </a:lnTo>
                    <a:lnTo>
                      <a:pt x="46" y="34"/>
                    </a:lnTo>
                    <a:lnTo>
                      <a:pt x="5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71" name="Group 187"/>
            <p:cNvGrpSpPr>
              <a:grpSpLocks/>
            </p:cNvGrpSpPr>
            <p:nvPr/>
          </p:nvGrpSpPr>
          <p:grpSpPr bwMode="auto">
            <a:xfrm rot="930613">
              <a:off x="2392" y="2240"/>
              <a:ext cx="552" cy="639"/>
              <a:chOff x="2396" y="2126"/>
              <a:chExt cx="552" cy="639"/>
            </a:xfrm>
          </p:grpSpPr>
          <p:sp>
            <p:nvSpPr>
              <p:cNvPr id="6642" name="Freeform 461"/>
              <p:cNvSpPr>
                <a:spLocks/>
              </p:cNvSpPr>
              <p:nvPr/>
            </p:nvSpPr>
            <p:spPr bwMode="auto">
              <a:xfrm>
                <a:off x="2399" y="2197"/>
                <a:ext cx="71" cy="113"/>
              </a:xfrm>
              <a:custGeom>
                <a:avLst/>
                <a:gdLst>
                  <a:gd name="T0" fmla="*/ 0 w 26"/>
                  <a:gd name="T1" fmla="*/ 110 h 41"/>
                  <a:gd name="T2" fmla="*/ 0 w 26"/>
                  <a:gd name="T3" fmla="*/ 113 h 41"/>
                  <a:gd name="T4" fmla="*/ 0 w 26"/>
                  <a:gd name="T5" fmla="*/ 110 h 41"/>
                  <a:gd name="T6" fmla="*/ 3 w 26"/>
                  <a:gd name="T7" fmla="*/ 96 h 41"/>
                  <a:gd name="T8" fmla="*/ 22 w 26"/>
                  <a:gd name="T9" fmla="*/ 69 h 41"/>
                  <a:gd name="T10" fmla="*/ 38 w 26"/>
                  <a:gd name="T11" fmla="*/ 41 h 41"/>
                  <a:gd name="T12" fmla="*/ 46 w 26"/>
                  <a:gd name="T13" fmla="*/ 33 h 41"/>
                  <a:gd name="T14" fmla="*/ 66 w 26"/>
                  <a:gd name="T15" fmla="*/ 11 h 41"/>
                  <a:gd name="T16" fmla="*/ 71 w 26"/>
                  <a:gd name="T17" fmla="*/ 0 h 41"/>
                  <a:gd name="T18" fmla="*/ 66 w 26"/>
                  <a:gd name="T19" fmla="*/ 11 h 41"/>
                  <a:gd name="T20" fmla="*/ 46 w 26"/>
                  <a:gd name="T21" fmla="*/ 33 h 41"/>
                  <a:gd name="T22" fmla="*/ 41 w 26"/>
                  <a:gd name="T23" fmla="*/ 41 h 41"/>
                  <a:gd name="T24" fmla="*/ 25 w 26"/>
                  <a:gd name="T25" fmla="*/ 69 h 41"/>
                  <a:gd name="T26" fmla="*/ 8 w 26"/>
                  <a:gd name="T27" fmla="*/ 96 h 41"/>
                  <a:gd name="T28" fmla="*/ 0 w 26"/>
                  <a:gd name="T29" fmla="*/ 11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41">
                    <a:moveTo>
                      <a:pt x="0" y="40"/>
                    </a:moveTo>
                    <a:lnTo>
                      <a:pt x="0" y="41"/>
                    </a:lnTo>
                    <a:lnTo>
                      <a:pt x="0" y="40"/>
                    </a:lnTo>
                    <a:lnTo>
                      <a:pt x="1" y="35"/>
                    </a:lnTo>
                    <a:lnTo>
                      <a:pt x="8" y="25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4" y="4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9" y="25"/>
                    </a:lnTo>
                    <a:lnTo>
                      <a:pt x="3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43" name="Freeform 462"/>
              <p:cNvSpPr>
                <a:spLocks/>
              </p:cNvSpPr>
              <p:nvPr/>
            </p:nvSpPr>
            <p:spPr bwMode="auto">
              <a:xfrm>
                <a:off x="2511" y="2126"/>
                <a:ext cx="137" cy="52"/>
              </a:xfrm>
              <a:custGeom>
                <a:avLst/>
                <a:gdLst>
                  <a:gd name="T0" fmla="*/ 3 w 50"/>
                  <a:gd name="T1" fmla="*/ 49 h 19"/>
                  <a:gd name="T2" fmla="*/ 0 w 50"/>
                  <a:gd name="T3" fmla="*/ 52 h 19"/>
                  <a:gd name="T4" fmla="*/ 0 w 50"/>
                  <a:gd name="T5" fmla="*/ 49 h 19"/>
                  <a:gd name="T6" fmla="*/ 3 w 50"/>
                  <a:gd name="T7" fmla="*/ 49 h 19"/>
                  <a:gd name="T8" fmla="*/ 16 w 50"/>
                  <a:gd name="T9" fmla="*/ 41 h 19"/>
                  <a:gd name="T10" fmla="*/ 52 w 50"/>
                  <a:gd name="T11" fmla="*/ 27 h 19"/>
                  <a:gd name="T12" fmla="*/ 99 w 50"/>
                  <a:gd name="T13" fmla="*/ 11 h 19"/>
                  <a:gd name="T14" fmla="*/ 126 w 50"/>
                  <a:gd name="T15" fmla="*/ 5 h 19"/>
                  <a:gd name="T16" fmla="*/ 137 w 50"/>
                  <a:gd name="T17" fmla="*/ 0 h 19"/>
                  <a:gd name="T18" fmla="*/ 126 w 50"/>
                  <a:gd name="T19" fmla="*/ 5 h 19"/>
                  <a:gd name="T20" fmla="*/ 96 w 50"/>
                  <a:gd name="T21" fmla="*/ 11 h 19"/>
                  <a:gd name="T22" fmla="*/ 52 w 50"/>
                  <a:gd name="T23" fmla="*/ 27 h 19"/>
                  <a:gd name="T24" fmla="*/ 3 w 50"/>
                  <a:gd name="T25" fmla="*/ 4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6" y="15"/>
                    </a:lnTo>
                    <a:lnTo>
                      <a:pt x="19" y="10"/>
                    </a:lnTo>
                    <a:lnTo>
                      <a:pt x="36" y="4"/>
                    </a:lnTo>
                    <a:lnTo>
                      <a:pt x="46" y="2"/>
                    </a:lnTo>
                    <a:lnTo>
                      <a:pt x="50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19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44" name="Freeform 463"/>
              <p:cNvSpPr>
                <a:spLocks/>
              </p:cNvSpPr>
              <p:nvPr/>
            </p:nvSpPr>
            <p:spPr bwMode="auto">
              <a:xfrm>
                <a:off x="2396" y="2139"/>
                <a:ext cx="291" cy="231"/>
              </a:xfrm>
              <a:custGeom>
                <a:avLst/>
                <a:gdLst>
                  <a:gd name="T0" fmla="*/ 5 w 106"/>
                  <a:gd name="T1" fmla="*/ 220 h 84"/>
                  <a:gd name="T2" fmla="*/ 5 w 106"/>
                  <a:gd name="T3" fmla="*/ 223 h 84"/>
                  <a:gd name="T4" fmla="*/ 0 w 106"/>
                  <a:gd name="T5" fmla="*/ 231 h 84"/>
                  <a:gd name="T6" fmla="*/ 3 w 106"/>
                  <a:gd name="T7" fmla="*/ 223 h 84"/>
                  <a:gd name="T8" fmla="*/ 5 w 106"/>
                  <a:gd name="T9" fmla="*/ 220 h 84"/>
                  <a:gd name="T10" fmla="*/ 5 w 106"/>
                  <a:gd name="T11" fmla="*/ 217 h 84"/>
                  <a:gd name="T12" fmla="*/ 11 w 106"/>
                  <a:gd name="T13" fmla="*/ 209 h 84"/>
                  <a:gd name="T14" fmla="*/ 19 w 106"/>
                  <a:gd name="T15" fmla="*/ 179 h 84"/>
                  <a:gd name="T16" fmla="*/ 30 w 106"/>
                  <a:gd name="T17" fmla="*/ 157 h 84"/>
                  <a:gd name="T18" fmla="*/ 41 w 106"/>
                  <a:gd name="T19" fmla="*/ 138 h 84"/>
                  <a:gd name="T20" fmla="*/ 55 w 106"/>
                  <a:gd name="T21" fmla="*/ 118 h 84"/>
                  <a:gd name="T22" fmla="*/ 71 w 106"/>
                  <a:gd name="T23" fmla="*/ 99 h 84"/>
                  <a:gd name="T24" fmla="*/ 91 w 106"/>
                  <a:gd name="T25" fmla="*/ 80 h 84"/>
                  <a:gd name="T26" fmla="*/ 110 w 106"/>
                  <a:gd name="T27" fmla="*/ 66 h 84"/>
                  <a:gd name="T28" fmla="*/ 146 w 106"/>
                  <a:gd name="T29" fmla="*/ 41 h 84"/>
                  <a:gd name="T30" fmla="*/ 173 w 106"/>
                  <a:gd name="T31" fmla="*/ 28 h 84"/>
                  <a:gd name="T32" fmla="*/ 187 w 106"/>
                  <a:gd name="T33" fmla="*/ 25 h 84"/>
                  <a:gd name="T34" fmla="*/ 211 w 106"/>
                  <a:gd name="T35" fmla="*/ 19 h 84"/>
                  <a:gd name="T36" fmla="*/ 258 w 106"/>
                  <a:gd name="T37" fmla="*/ 8 h 84"/>
                  <a:gd name="T38" fmla="*/ 291 w 106"/>
                  <a:gd name="T39" fmla="*/ 0 h 84"/>
                  <a:gd name="T40" fmla="*/ 258 w 106"/>
                  <a:gd name="T41" fmla="*/ 8 h 84"/>
                  <a:gd name="T42" fmla="*/ 184 w 106"/>
                  <a:gd name="T43" fmla="*/ 28 h 84"/>
                  <a:gd name="T44" fmla="*/ 173 w 106"/>
                  <a:gd name="T45" fmla="*/ 30 h 84"/>
                  <a:gd name="T46" fmla="*/ 146 w 106"/>
                  <a:gd name="T47" fmla="*/ 44 h 84"/>
                  <a:gd name="T48" fmla="*/ 110 w 106"/>
                  <a:gd name="T49" fmla="*/ 69 h 84"/>
                  <a:gd name="T50" fmla="*/ 88 w 106"/>
                  <a:gd name="T51" fmla="*/ 83 h 84"/>
                  <a:gd name="T52" fmla="*/ 71 w 106"/>
                  <a:gd name="T53" fmla="*/ 99 h 84"/>
                  <a:gd name="T54" fmla="*/ 55 w 106"/>
                  <a:gd name="T55" fmla="*/ 121 h 84"/>
                  <a:gd name="T56" fmla="*/ 41 w 106"/>
                  <a:gd name="T57" fmla="*/ 140 h 84"/>
                  <a:gd name="T58" fmla="*/ 30 w 106"/>
                  <a:gd name="T59" fmla="*/ 157 h 84"/>
                  <a:gd name="T60" fmla="*/ 25 w 106"/>
                  <a:gd name="T61" fmla="*/ 179 h 84"/>
                  <a:gd name="T62" fmla="*/ 14 w 106"/>
                  <a:gd name="T63" fmla="*/ 209 h 84"/>
                  <a:gd name="T64" fmla="*/ 11 w 106"/>
                  <a:gd name="T65" fmla="*/ 220 h 84"/>
                  <a:gd name="T66" fmla="*/ 5 w 106"/>
                  <a:gd name="T67" fmla="*/ 22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6" h="84">
                    <a:moveTo>
                      <a:pt x="2" y="80"/>
                    </a:moveTo>
                    <a:lnTo>
                      <a:pt x="2" y="81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6"/>
                    </a:lnTo>
                    <a:lnTo>
                      <a:pt x="7" y="65"/>
                    </a:lnTo>
                    <a:lnTo>
                      <a:pt x="11" y="57"/>
                    </a:lnTo>
                    <a:lnTo>
                      <a:pt x="15" y="50"/>
                    </a:lnTo>
                    <a:lnTo>
                      <a:pt x="20" y="43"/>
                    </a:lnTo>
                    <a:lnTo>
                      <a:pt x="26" y="36"/>
                    </a:lnTo>
                    <a:lnTo>
                      <a:pt x="33" y="29"/>
                    </a:lnTo>
                    <a:lnTo>
                      <a:pt x="40" y="24"/>
                    </a:lnTo>
                    <a:lnTo>
                      <a:pt x="53" y="15"/>
                    </a:lnTo>
                    <a:lnTo>
                      <a:pt x="63" y="10"/>
                    </a:lnTo>
                    <a:lnTo>
                      <a:pt x="68" y="9"/>
                    </a:lnTo>
                    <a:lnTo>
                      <a:pt x="77" y="7"/>
                    </a:lnTo>
                    <a:lnTo>
                      <a:pt x="94" y="3"/>
                    </a:lnTo>
                    <a:lnTo>
                      <a:pt x="106" y="0"/>
                    </a:lnTo>
                    <a:lnTo>
                      <a:pt x="94" y="3"/>
                    </a:lnTo>
                    <a:lnTo>
                      <a:pt x="67" y="10"/>
                    </a:lnTo>
                    <a:lnTo>
                      <a:pt x="63" y="11"/>
                    </a:lnTo>
                    <a:lnTo>
                      <a:pt x="53" y="16"/>
                    </a:lnTo>
                    <a:lnTo>
                      <a:pt x="40" y="25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0" y="44"/>
                    </a:lnTo>
                    <a:lnTo>
                      <a:pt x="15" y="51"/>
                    </a:lnTo>
                    <a:lnTo>
                      <a:pt x="11" y="57"/>
                    </a:lnTo>
                    <a:lnTo>
                      <a:pt x="9" y="65"/>
                    </a:lnTo>
                    <a:lnTo>
                      <a:pt x="5" y="76"/>
                    </a:lnTo>
                    <a:lnTo>
                      <a:pt x="4" y="80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45" name="Freeform 464"/>
              <p:cNvSpPr>
                <a:spLocks/>
              </p:cNvSpPr>
              <p:nvPr/>
            </p:nvSpPr>
            <p:spPr bwMode="auto">
              <a:xfrm>
                <a:off x="2407" y="2161"/>
                <a:ext cx="326" cy="223"/>
              </a:xfrm>
              <a:custGeom>
                <a:avLst/>
                <a:gdLst>
                  <a:gd name="T0" fmla="*/ 5 w 119"/>
                  <a:gd name="T1" fmla="*/ 215 h 81"/>
                  <a:gd name="T2" fmla="*/ 3 w 119"/>
                  <a:gd name="T3" fmla="*/ 215 h 81"/>
                  <a:gd name="T4" fmla="*/ 0 w 119"/>
                  <a:gd name="T5" fmla="*/ 223 h 81"/>
                  <a:gd name="T6" fmla="*/ 3 w 119"/>
                  <a:gd name="T7" fmla="*/ 215 h 81"/>
                  <a:gd name="T8" fmla="*/ 5 w 119"/>
                  <a:gd name="T9" fmla="*/ 212 h 81"/>
                  <a:gd name="T10" fmla="*/ 14 w 119"/>
                  <a:gd name="T11" fmla="*/ 201 h 81"/>
                  <a:gd name="T12" fmla="*/ 27 w 119"/>
                  <a:gd name="T13" fmla="*/ 171 h 81"/>
                  <a:gd name="T14" fmla="*/ 49 w 119"/>
                  <a:gd name="T15" fmla="*/ 129 h 81"/>
                  <a:gd name="T16" fmla="*/ 66 w 119"/>
                  <a:gd name="T17" fmla="*/ 110 h 81"/>
                  <a:gd name="T18" fmla="*/ 85 w 119"/>
                  <a:gd name="T19" fmla="*/ 85 h 81"/>
                  <a:gd name="T20" fmla="*/ 104 w 119"/>
                  <a:gd name="T21" fmla="*/ 69 h 81"/>
                  <a:gd name="T22" fmla="*/ 126 w 119"/>
                  <a:gd name="T23" fmla="*/ 50 h 81"/>
                  <a:gd name="T24" fmla="*/ 145 w 119"/>
                  <a:gd name="T25" fmla="*/ 41 h 81"/>
                  <a:gd name="T26" fmla="*/ 164 w 119"/>
                  <a:gd name="T27" fmla="*/ 30 h 81"/>
                  <a:gd name="T28" fmla="*/ 200 w 119"/>
                  <a:gd name="T29" fmla="*/ 19 h 81"/>
                  <a:gd name="T30" fmla="*/ 211 w 119"/>
                  <a:gd name="T31" fmla="*/ 17 h 81"/>
                  <a:gd name="T32" fmla="*/ 238 w 119"/>
                  <a:gd name="T33" fmla="*/ 8 h 81"/>
                  <a:gd name="T34" fmla="*/ 290 w 119"/>
                  <a:gd name="T35" fmla="*/ 0 h 81"/>
                  <a:gd name="T36" fmla="*/ 326 w 119"/>
                  <a:gd name="T37" fmla="*/ 0 h 81"/>
                  <a:gd name="T38" fmla="*/ 290 w 119"/>
                  <a:gd name="T39" fmla="*/ 3 h 81"/>
                  <a:gd name="T40" fmla="*/ 252 w 119"/>
                  <a:gd name="T41" fmla="*/ 8 h 81"/>
                  <a:gd name="T42" fmla="*/ 205 w 119"/>
                  <a:gd name="T43" fmla="*/ 19 h 81"/>
                  <a:gd name="T44" fmla="*/ 197 w 119"/>
                  <a:gd name="T45" fmla="*/ 22 h 81"/>
                  <a:gd name="T46" fmla="*/ 164 w 119"/>
                  <a:gd name="T47" fmla="*/ 33 h 81"/>
                  <a:gd name="T48" fmla="*/ 145 w 119"/>
                  <a:gd name="T49" fmla="*/ 41 h 81"/>
                  <a:gd name="T50" fmla="*/ 126 w 119"/>
                  <a:gd name="T51" fmla="*/ 55 h 81"/>
                  <a:gd name="T52" fmla="*/ 104 w 119"/>
                  <a:gd name="T53" fmla="*/ 72 h 81"/>
                  <a:gd name="T54" fmla="*/ 85 w 119"/>
                  <a:gd name="T55" fmla="*/ 88 h 81"/>
                  <a:gd name="T56" fmla="*/ 66 w 119"/>
                  <a:gd name="T57" fmla="*/ 110 h 81"/>
                  <a:gd name="T58" fmla="*/ 52 w 119"/>
                  <a:gd name="T59" fmla="*/ 132 h 81"/>
                  <a:gd name="T60" fmla="*/ 30 w 119"/>
                  <a:gd name="T61" fmla="*/ 173 h 81"/>
                  <a:gd name="T62" fmla="*/ 14 w 119"/>
                  <a:gd name="T63" fmla="*/ 204 h 81"/>
                  <a:gd name="T64" fmla="*/ 5 w 119"/>
                  <a:gd name="T65" fmla="*/ 215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81">
                    <a:moveTo>
                      <a:pt x="2" y="78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1" y="78"/>
                    </a:lnTo>
                    <a:lnTo>
                      <a:pt x="2" y="77"/>
                    </a:lnTo>
                    <a:lnTo>
                      <a:pt x="5" y="73"/>
                    </a:lnTo>
                    <a:lnTo>
                      <a:pt x="10" y="62"/>
                    </a:lnTo>
                    <a:lnTo>
                      <a:pt x="18" y="47"/>
                    </a:lnTo>
                    <a:lnTo>
                      <a:pt x="24" y="40"/>
                    </a:lnTo>
                    <a:lnTo>
                      <a:pt x="31" y="31"/>
                    </a:lnTo>
                    <a:lnTo>
                      <a:pt x="38" y="25"/>
                    </a:lnTo>
                    <a:lnTo>
                      <a:pt x="46" y="18"/>
                    </a:lnTo>
                    <a:lnTo>
                      <a:pt x="53" y="15"/>
                    </a:lnTo>
                    <a:lnTo>
                      <a:pt x="60" y="11"/>
                    </a:lnTo>
                    <a:lnTo>
                      <a:pt x="73" y="7"/>
                    </a:lnTo>
                    <a:lnTo>
                      <a:pt x="77" y="6"/>
                    </a:lnTo>
                    <a:lnTo>
                      <a:pt x="87" y="3"/>
                    </a:lnTo>
                    <a:lnTo>
                      <a:pt x="106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92" y="3"/>
                    </a:lnTo>
                    <a:lnTo>
                      <a:pt x="75" y="7"/>
                    </a:lnTo>
                    <a:lnTo>
                      <a:pt x="72" y="8"/>
                    </a:lnTo>
                    <a:lnTo>
                      <a:pt x="60" y="12"/>
                    </a:lnTo>
                    <a:lnTo>
                      <a:pt x="53" y="15"/>
                    </a:lnTo>
                    <a:lnTo>
                      <a:pt x="46" y="20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4" y="40"/>
                    </a:lnTo>
                    <a:lnTo>
                      <a:pt x="19" y="48"/>
                    </a:lnTo>
                    <a:lnTo>
                      <a:pt x="11" y="63"/>
                    </a:lnTo>
                    <a:lnTo>
                      <a:pt x="5" y="74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46" name="Freeform 465"/>
              <p:cNvSpPr>
                <a:spLocks/>
              </p:cNvSpPr>
              <p:nvPr/>
            </p:nvSpPr>
            <p:spPr bwMode="auto">
              <a:xfrm>
                <a:off x="2412" y="2279"/>
                <a:ext cx="80" cy="143"/>
              </a:xfrm>
              <a:custGeom>
                <a:avLst/>
                <a:gdLst>
                  <a:gd name="T0" fmla="*/ 3 w 29"/>
                  <a:gd name="T1" fmla="*/ 140 h 52"/>
                  <a:gd name="T2" fmla="*/ 0 w 29"/>
                  <a:gd name="T3" fmla="*/ 140 h 52"/>
                  <a:gd name="T4" fmla="*/ 0 w 29"/>
                  <a:gd name="T5" fmla="*/ 143 h 52"/>
                  <a:gd name="T6" fmla="*/ 0 w 29"/>
                  <a:gd name="T7" fmla="*/ 140 h 52"/>
                  <a:gd name="T8" fmla="*/ 8 w 29"/>
                  <a:gd name="T9" fmla="*/ 124 h 52"/>
                  <a:gd name="T10" fmla="*/ 25 w 29"/>
                  <a:gd name="T11" fmla="*/ 85 h 52"/>
                  <a:gd name="T12" fmla="*/ 33 w 29"/>
                  <a:gd name="T13" fmla="*/ 69 h 52"/>
                  <a:gd name="T14" fmla="*/ 41 w 29"/>
                  <a:gd name="T15" fmla="*/ 52 h 52"/>
                  <a:gd name="T16" fmla="*/ 47 w 29"/>
                  <a:gd name="T17" fmla="*/ 36 h 52"/>
                  <a:gd name="T18" fmla="*/ 52 w 29"/>
                  <a:gd name="T19" fmla="*/ 25 h 52"/>
                  <a:gd name="T20" fmla="*/ 58 w 29"/>
                  <a:gd name="T21" fmla="*/ 14 h 52"/>
                  <a:gd name="T22" fmla="*/ 66 w 29"/>
                  <a:gd name="T23" fmla="*/ 8 h 52"/>
                  <a:gd name="T24" fmla="*/ 80 w 29"/>
                  <a:gd name="T25" fmla="*/ 0 h 52"/>
                  <a:gd name="T26" fmla="*/ 69 w 29"/>
                  <a:gd name="T27" fmla="*/ 8 h 52"/>
                  <a:gd name="T28" fmla="*/ 58 w 29"/>
                  <a:gd name="T29" fmla="*/ 22 h 52"/>
                  <a:gd name="T30" fmla="*/ 47 w 29"/>
                  <a:gd name="T31" fmla="*/ 36 h 52"/>
                  <a:gd name="T32" fmla="*/ 44 w 29"/>
                  <a:gd name="T33" fmla="*/ 52 h 52"/>
                  <a:gd name="T34" fmla="*/ 33 w 29"/>
                  <a:gd name="T35" fmla="*/ 69 h 52"/>
                  <a:gd name="T36" fmla="*/ 25 w 29"/>
                  <a:gd name="T37" fmla="*/ 85 h 52"/>
                  <a:gd name="T38" fmla="*/ 11 w 29"/>
                  <a:gd name="T39" fmla="*/ 124 h 52"/>
                  <a:gd name="T40" fmla="*/ 3 w 29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3" y="45"/>
                    </a:lnTo>
                    <a:lnTo>
                      <a:pt x="9" y="31"/>
                    </a:lnTo>
                    <a:lnTo>
                      <a:pt x="12" y="25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24" y="3"/>
                    </a:lnTo>
                    <a:lnTo>
                      <a:pt x="29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19"/>
                    </a:lnTo>
                    <a:lnTo>
                      <a:pt x="12" y="25"/>
                    </a:lnTo>
                    <a:lnTo>
                      <a:pt x="9" y="31"/>
                    </a:lnTo>
                    <a:lnTo>
                      <a:pt x="4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47" name="Freeform 466"/>
              <p:cNvSpPr>
                <a:spLocks/>
              </p:cNvSpPr>
              <p:nvPr/>
            </p:nvSpPr>
            <p:spPr bwMode="auto">
              <a:xfrm>
                <a:off x="2497" y="2194"/>
                <a:ext cx="110" cy="69"/>
              </a:xfrm>
              <a:custGeom>
                <a:avLst/>
                <a:gdLst>
                  <a:gd name="T0" fmla="*/ 3 w 40"/>
                  <a:gd name="T1" fmla="*/ 69 h 25"/>
                  <a:gd name="T2" fmla="*/ 0 w 40"/>
                  <a:gd name="T3" fmla="*/ 69 h 25"/>
                  <a:gd name="T4" fmla="*/ 0 w 40"/>
                  <a:gd name="T5" fmla="*/ 66 h 25"/>
                  <a:gd name="T6" fmla="*/ 11 w 40"/>
                  <a:gd name="T7" fmla="*/ 55 h 25"/>
                  <a:gd name="T8" fmla="*/ 39 w 40"/>
                  <a:gd name="T9" fmla="*/ 36 h 25"/>
                  <a:gd name="T10" fmla="*/ 63 w 40"/>
                  <a:gd name="T11" fmla="*/ 17 h 25"/>
                  <a:gd name="T12" fmla="*/ 72 w 40"/>
                  <a:gd name="T13" fmla="*/ 14 h 25"/>
                  <a:gd name="T14" fmla="*/ 74 w 40"/>
                  <a:gd name="T15" fmla="*/ 11 h 25"/>
                  <a:gd name="T16" fmla="*/ 99 w 40"/>
                  <a:gd name="T17" fmla="*/ 3 h 25"/>
                  <a:gd name="T18" fmla="*/ 110 w 40"/>
                  <a:gd name="T19" fmla="*/ 0 h 25"/>
                  <a:gd name="T20" fmla="*/ 99 w 40"/>
                  <a:gd name="T21" fmla="*/ 3 h 25"/>
                  <a:gd name="T22" fmla="*/ 74 w 40"/>
                  <a:gd name="T23" fmla="*/ 14 h 25"/>
                  <a:gd name="T24" fmla="*/ 63 w 40"/>
                  <a:gd name="T25" fmla="*/ 22 h 25"/>
                  <a:gd name="T26" fmla="*/ 39 w 40"/>
                  <a:gd name="T27" fmla="*/ 39 h 25"/>
                  <a:gd name="T28" fmla="*/ 14 w 40"/>
                  <a:gd name="T29" fmla="*/ 55 h 25"/>
                  <a:gd name="T30" fmla="*/ 3 w 40"/>
                  <a:gd name="T31" fmla="*/ 6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25">
                    <a:moveTo>
                      <a:pt x="1" y="25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4" y="20"/>
                    </a:lnTo>
                    <a:lnTo>
                      <a:pt x="14" y="13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7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3" y="8"/>
                    </a:lnTo>
                    <a:lnTo>
                      <a:pt x="14" y="14"/>
                    </a:lnTo>
                    <a:lnTo>
                      <a:pt x="5" y="20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48" name="Freeform 467"/>
              <p:cNvSpPr>
                <a:spLocks/>
              </p:cNvSpPr>
              <p:nvPr/>
            </p:nvSpPr>
            <p:spPr bwMode="auto">
              <a:xfrm>
                <a:off x="2421" y="2194"/>
                <a:ext cx="345" cy="250"/>
              </a:xfrm>
              <a:custGeom>
                <a:avLst/>
                <a:gdLst>
                  <a:gd name="T0" fmla="*/ 3 w 126"/>
                  <a:gd name="T1" fmla="*/ 236 h 91"/>
                  <a:gd name="T2" fmla="*/ 3 w 126"/>
                  <a:gd name="T3" fmla="*/ 239 h 91"/>
                  <a:gd name="T4" fmla="*/ 0 w 126"/>
                  <a:gd name="T5" fmla="*/ 250 h 91"/>
                  <a:gd name="T6" fmla="*/ 3 w 126"/>
                  <a:gd name="T7" fmla="*/ 239 h 91"/>
                  <a:gd name="T8" fmla="*/ 3 w 126"/>
                  <a:gd name="T9" fmla="*/ 236 h 91"/>
                  <a:gd name="T10" fmla="*/ 5 w 126"/>
                  <a:gd name="T11" fmla="*/ 223 h 91"/>
                  <a:gd name="T12" fmla="*/ 25 w 126"/>
                  <a:gd name="T13" fmla="*/ 192 h 91"/>
                  <a:gd name="T14" fmla="*/ 58 w 126"/>
                  <a:gd name="T15" fmla="*/ 148 h 91"/>
                  <a:gd name="T16" fmla="*/ 93 w 126"/>
                  <a:gd name="T17" fmla="*/ 99 h 91"/>
                  <a:gd name="T18" fmla="*/ 101 w 126"/>
                  <a:gd name="T19" fmla="*/ 88 h 91"/>
                  <a:gd name="T20" fmla="*/ 112 w 126"/>
                  <a:gd name="T21" fmla="*/ 77 h 91"/>
                  <a:gd name="T22" fmla="*/ 134 w 126"/>
                  <a:gd name="T23" fmla="*/ 63 h 91"/>
                  <a:gd name="T24" fmla="*/ 159 w 126"/>
                  <a:gd name="T25" fmla="*/ 52 h 91"/>
                  <a:gd name="T26" fmla="*/ 183 w 126"/>
                  <a:gd name="T27" fmla="*/ 41 h 91"/>
                  <a:gd name="T28" fmla="*/ 200 w 126"/>
                  <a:gd name="T29" fmla="*/ 36 h 91"/>
                  <a:gd name="T30" fmla="*/ 214 w 126"/>
                  <a:gd name="T31" fmla="*/ 27 h 91"/>
                  <a:gd name="T32" fmla="*/ 225 w 126"/>
                  <a:gd name="T33" fmla="*/ 16 h 91"/>
                  <a:gd name="T34" fmla="*/ 227 w 126"/>
                  <a:gd name="T35" fmla="*/ 14 h 91"/>
                  <a:gd name="T36" fmla="*/ 230 w 126"/>
                  <a:gd name="T37" fmla="*/ 11 h 91"/>
                  <a:gd name="T38" fmla="*/ 255 w 126"/>
                  <a:gd name="T39" fmla="*/ 8 h 91"/>
                  <a:gd name="T40" fmla="*/ 282 w 126"/>
                  <a:gd name="T41" fmla="*/ 3 h 91"/>
                  <a:gd name="T42" fmla="*/ 312 w 126"/>
                  <a:gd name="T43" fmla="*/ 3 h 91"/>
                  <a:gd name="T44" fmla="*/ 345 w 126"/>
                  <a:gd name="T45" fmla="*/ 0 h 91"/>
                  <a:gd name="T46" fmla="*/ 309 w 126"/>
                  <a:gd name="T47" fmla="*/ 3 h 91"/>
                  <a:gd name="T48" fmla="*/ 266 w 126"/>
                  <a:gd name="T49" fmla="*/ 8 h 91"/>
                  <a:gd name="T50" fmla="*/ 233 w 126"/>
                  <a:gd name="T51" fmla="*/ 11 h 91"/>
                  <a:gd name="T52" fmla="*/ 225 w 126"/>
                  <a:gd name="T53" fmla="*/ 16 h 91"/>
                  <a:gd name="T54" fmla="*/ 225 w 126"/>
                  <a:gd name="T55" fmla="*/ 22 h 91"/>
                  <a:gd name="T56" fmla="*/ 211 w 126"/>
                  <a:gd name="T57" fmla="*/ 30 h 91"/>
                  <a:gd name="T58" fmla="*/ 200 w 126"/>
                  <a:gd name="T59" fmla="*/ 38 h 91"/>
                  <a:gd name="T60" fmla="*/ 178 w 126"/>
                  <a:gd name="T61" fmla="*/ 44 h 91"/>
                  <a:gd name="T62" fmla="*/ 156 w 126"/>
                  <a:gd name="T63" fmla="*/ 55 h 91"/>
                  <a:gd name="T64" fmla="*/ 131 w 126"/>
                  <a:gd name="T65" fmla="*/ 66 h 91"/>
                  <a:gd name="T66" fmla="*/ 112 w 126"/>
                  <a:gd name="T67" fmla="*/ 80 h 91"/>
                  <a:gd name="T68" fmla="*/ 101 w 126"/>
                  <a:gd name="T69" fmla="*/ 88 h 91"/>
                  <a:gd name="T70" fmla="*/ 93 w 126"/>
                  <a:gd name="T71" fmla="*/ 102 h 91"/>
                  <a:gd name="T72" fmla="*/ 58 w 126"/>
                  <a:gd name="T73" fmla="*/ 151 h 91"/>
                  <a:gd name="T74" fmla="*/ 30 w 126"/>
                  <a:gd name="T75" fmla="*/ 192 h 91"/>
                  <a:gd name="T76" fmla="*/ 8 w 126"/>
                  <a:gd name="T77" fmla="*/ 223 h 91"/>
                  <a:gd name="T78" fmla="*/ 3 w 126"/>
                  <a:gd name="T79" fmla="*/ 236 h 9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6" h="91">
                    <a:moveTo>
                      <a:pt x="1" y="86"/>
                    </a:moveTo>
                    <a:lnTo>
                      <a:pt x="1" y="87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2" y="81"/>
                    </a:lnTo>
                    <a:lnTo>
                      <a:pt x="9" y="70"/>
                    </a:lnTo>
                    <a:lnTo>
                      <a:pt x="21" y="54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1" y="28"/>
                    </a:lnTo>
                    <a:lnTo>
                      <a:pt x="49" y="23"/>
                    </a:lnTo>
                    <a:lnTo>
                      <a:pt x="58" y="19"/>
                    </a:lnTo>
                    <a:lnTo>
                      <a:pt x="67" y="15"/>
                    </a:lnTo>
                    <a:lnTo>
                      <a:pt x="73" y="13"/>
                    </a:lnTo>
                    <a:lnTo>
                      <a:pt x="78" y="10"/>
                    </a:lnTo>
                    <a:lnTo>
                      <a:pt x="82" y="6"/>
                    </a:lnTo>
                    <a:lnTo>
                      <a:pt x="83" y="5"/>
                    </a:lnTo>
                    <a:lnTo>
                      <a:pt x="84" y="4"/>
                    </a:lnTo>
                    <a:lnTo>
                      <a:pt x="93" y="3"/>
                    </a:lnTo>
                    <a:lnTo>
                      <a:pt x="103" y="1"/>
                    </a:lnTo>
                    <a:lnTo>
                      <a:pt x="114" y="1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97" y="3"/>
                    </a:lnTo>
                    <a:lnTo>
                      <a:pt x="85" y="4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77" y="11"/>
                    </a:lnTo>
                    <a:lnTo>
                      <a:pt x="73" y="14"/>
                    </a:lnTo>
                    <a:lnTo>
                      <a:pt x="65" y="16"/>
                    </a:lnTo>
                    <a:lnTo>
                      <a:pt x="57" y="20"/>
                    </a:lnTo>
                    <a:lnTo>
                      <a:pt x="48" y="24"/>
                    </a:lnTo>
                    <a:lnTo>
                      <a:pt x="41" y="29"/>
                    </a:lnTo>
                    <a:lnTo>
                      <a:pt x="37" y="32"/>
                    </a:lnTo>
                    <a:lnTo>
                      <a:pt x="34" y="37"/>
                    </a:lnTo>
                    <a:lnTo>
                      <a:pt x="21" y="55"/>
                    </a:lnTo>
                    <a:lnTo>
                      <a:pt x="11" y="70"/>
                    </a:lnTo>
                    <a:lnTo>
                      <a:pt x="3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49" name="Freeform 468"/>
              <p:cNvSpPr>
                <a:spLocks/>
              </p:cNvSpPr>
              <p:nvPr/>
            </p:nvSpPr>
            <p:spPr bwMode="auto">
              <a:xfrm>
                <a:off x="2451" y="2178"/>
                <a:ext cx="310" cy="181"/>
              </a:xfrm>
              <a:custGeom>
                <a:avLst/>
                <a:gdLst>
                  <a:gd name="T0" fmla="*/ 5 w 113"/>
                  <a:gd name="T1" fmla="*/ 173 h 66"/>
                  <a:gd name="T2" fmla="*/ 3 w 113"/>
                  <a:gd name="T3" fmla="*/ 173 h 66"/>
                  <a:gd name="T4" fmla="*/ 0 w 113"/>
                  <a:gd name="T5" fmla="*/ 181 h 66"/>
                  <a:gd name="T6" fmla="*/ 3 w 113"/>
                  <a:gd name="T7" fmla="*/ 173 h 66"/>
                  <a:gd name="T8" fmla="*/ 5 w 113"/>
                  <a:gd name="T9" fmla="*/ 170 h 66"/>
                  <a:gd name="T10" fmla="*/ 14 w 113"/>
                  <a:gd name="T11" fmla="*/ 165 h 66"/>
                  <a:gd name="T12" fmla="*/ 30 w 113"/>
                  <a:gd name="T13" fmla="*/ 140 h 66"/>
                  <a:gd name="T14" fmla="*/ 58 w 113"/>
                  <a:gd name="T15" fmla="*/ 104 h 66"/>
                  <a:gd name="T16" fmla="*/ 71 w 113"/>
                  <a:gd name="T17" fmla="*/ 85 h 66"/>
                  <a:gd name="T18" fmla="*/ 91 w 113"/>
                  <a:gd name="T19" fmla="*/ 71 h 66"/>
                  <a:gd name="T20" fmla="*/ 132 w 113"/>
                  <a:gd name="T21" fmla="*/ 47 h 66"/>
                  <a:gd name="T22" fmla="*/ 170 w 113"/>
                  <a:gd name="T23" fmla="*/ 30 h 66"/>
                  <a:gd name="T24" fmla="*/ 198 w 113"/>
                  <a:gd name="T25" fmla="*/ 16 h 66"/>
                  <a:gd name="T26" fmla="*/ 208 w 113"/>
                  <a:gd name="T27" fmla="*/ 14 h 66"/>
                  <a:gd name="T28" fmla="*/ 230 w 113"/>
                  <a:gd name="T29" fmla="*/ 3 h 66"/>
                  <a:gd name="T30" fmla="*/ 255 w 113"/>
                  <a:gd name="T31" fmla="*/ 0 h 66"/>
                  <a:gd name="T32" fmla="*/ 280 w 113"/>
                  <a:gd name="T33" fmla="*/ 3 h 66"/>
                  <a:gd name="T34" fmla="*/ 310 w 113"/>
                  <a:gd name="T35" fmla="*/ 5 h 66"/>
                  <a:gd name="T36" fmla="*/ 280 w 113"/>
                  <a:gd name="T37" fmla="*/ 3 h 66"/>
                  <a:gd name="T38" fmla="*/ 274 w 113"/>
                  <a:gd name="T39" fmla="*/ 0 h 66"/>
                  <a:gd name="T40" fmla="*/ 269 w 113"/>
                  <a:gd name="T41" fmla="*/ 0 h 66"/>
                  <a:gd name="T42" fmla="*/ 241 w 113"/>
                  <a:gd name="T43" fmla="*/ 3 h 66"/>
                  <a:gd name="T44" fmla="*/ 217 w 113"/>
                  <a:gd name="T45" fmla="*/ 11 h 66"/>
                  <a:gd name="T46" fmla="*/ 208 w 113"/>
                  <a:gd name="T47" fmla="*/ 14 h 66"/>
                  <a:gd name="T48" fmla="*/ 208 w 113"/>
                  <a:gd name="T49" fmla="*/ 16 h 66"/>
                  <a:gd name="T50" fmla="*/ 198 w 113"/>
                  <a:gd name="T51" fmla="*/ 19 h 66"/>
                  <a:gd name="T52" fmla="*/ 170 w 113"/>
                  <a:gd name="T53" fmla="*/ 33 h 66"/>
                  <a:gd name="T54" fmla="*/ 132 w 113"/>
                  <a:gd name="T55" fmla="*/ 52 h 66"/>
                  <a:gd name="T56" fmla="*/ 88 w 113"/>
                  <a:gd name="T57" fmla="*/ 71 h 66"/>
                  <a:gd name="T58" fmla="*/ 71 w 113"/>
                  <a:gd name="T59" fmla="*/ 88 h 66"/>
                  <a:gd name="T60" fmla="*/ 58 w 113"/>
                  <a:gd name="T61" fmla="*/ 104 h 66"/>
                  <a:gd name="T62" fmla="*/ 30 w 113"/>
                  <a:gd name="T63" fmla="*/ 140 h 66"/>
                  <a:gd name="T64" fmla="*/ 14 w 113"/>
                  <a:gd name="T65" fmla="*/ 165 h 66"/>
                  <a:gd name="T66" fmla="*/ 8 w 113"/>
                  <a:gd name="T67" fmla="*/ 170 h 66"/>
                  <a:gd name="T68" fmla="*/ 5 w 113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3" h="66">
                    <a:moveTo>
                      <a:pt x="2" y="63"/>
                    </a:moveTo>
                    <a:lnTo>
                      <a:pt x="1" y="63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5" y="60"/>
                    </a:lnTo>
                    <a:lnTo>
                      <a:pt x="11" y="51"/>
                    </a:lnTo>
                    <a:lnTo>
                      <a:pt x="21" y="38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48" y="17"/>
                    </a:lnTo>
                    <a:lnTo>
                      <a:pt x="62" y="11"/>
                    </a:lnTo>
                    <a:lnTo>
                      <a:pt x="72" y="6"/>
                    </a:lnTo>
                    <a:lnTo>
                      <a:pt x="76" y="5"/>
                    </a:lnTo>
                    <a:lnTo>
                      <a:pt x="84" y="1"/>
                    </a:lnTo>
                    <a:lnTo>
                      <a:pt x="93" y="0"/>
                    </a:lnTo>
                    <a:lnTo>
                      <a:pt x="102" y="1"/>
                    </a:lnTo>
                    <a:lnTo>
                      <a:pt x="113" y="2"/>
                    </a:lnTo>
                    <a:lnTo>
                      <a:pt x="102" y="1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88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6" y="6"/>
                    </a:lnTo>
                    <a:lnTo>
                      <a:pt x="72" y="7"/>
                    </a:lnTo>
                    <a:lnTo>
                      <a:pt x="62" y="12"/>
                    </a:lnTo>
                    <a:lnTo>
                      <a:pt x="48" y="19"/>
                    </a:lnTo>
                    <a:lnTo>
                      <a:pt x="32" y="26"/>
                    </a:lnTo>
                    <a:lnTo>
                      <a:pt x="26" y="32"/>
                    </a:lnTo>
                    <a:lnTo>
                      <a:pt x="21" y="38"/>
                    </a:lnTo>
                    <a:lnTo>
                      <a:pt x="11" y="51"/>
                    </a:lnTo>
                    <a:lnTo>
                      <a:pt x="5" y="60"/>
                    </a:lnTo>
                    <a:lnTo>
                      <a:pt x="3" y="62"/>
                    </a:lnTo>
                    <a:lnTo>
                      <a:pt x="2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0" name="Freeform 469"/>
              <p:cNvSpPr>
                <a:spLocks/>
              </p:cNvSpPr>
              <p:nvPr/>
            </p:nvSpPr>
            <p:spPr bwMode="auto">
              <a:xfrm>
                <a:off x="2426" y="2417"/>
                <a:ext cx="25" cy="46"/>
              </a:xfrm>
              <a:custGeom>
                <a:avLst/>
                <a:gdLst>
                  <a:gd name="T0" fmla="*/ 3 w 9"/>
                  <a:gd name="T1" fmla="*/ 46 h 17"/>
                  <a:gd name="T2" fmla="*/ 0 w 9"/>
                  <a:gd name="T3" fmla="*/ 46 h 17"/>
                  <a:gd name="T4" fmla="*/ 0 w 9"/>
                  <a:gd name="T5" fmla="*/ 43 h 17"/>
                  <a:gd name="T6" fmla="*/ 11 w 9"/>
                  <a:gd name="T7" fmla="*/ 27 h 17"/>
                  <a:gd name="T8" fmla="*/ 17 w 9"/>
                  <a:gd name="T9" fmla="*/ 11 h 17"/>
                  <a:gd name="T10" fmla="*/ 19 w 9"/>
                  <a:gd name="T11" fmla="*/ 3 h 17"/>
                  <a:gd name="T12" fmla="*/ 25 w 9"/>
                  <a:gd name="T13" fmla="*/ 0 h 17"/>
                  <a:gd name="T14" fmla="*/ 25 w 9"/>
                  <a:gd name="T15" fmla="*/ 3 h 17"/>
                  <a:gd name="T16" fmla="*/ 17 w 9"/>
                  <a:gd name="T17" fmla="*/ 14 h 17"/>
                  <a:gd name="T18" fmla="*/ 11 w 9"/>
                  <a:gd name="T19" fmla="*/ 30 h 17"/>
                  <a:gd name="T20" fmla="*/ 3 w 9"/>
                  <a:gd name="T21" fmla="*/ 46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7">
                    <a:moveTo>
                      <a:pt x="1" y="17"/>
                    </a:moveTo>
                    <a:lnTo>
                      <a:pt x="0" y="17"/>
                    </a:lnTo>
                    <a:lnTo>
                      <a:pt x="0" y="16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4" y="11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1" name="Freeform 470"/>
              <p:cNvSpPr>
                <a:spLocks/>
              </p:cNvSpPr>
              <p:nvPr/>
            </p:nvSpPr>
            <p:spPr bwMode="auto">
              <a:xfrm>
                <a:off x="2443" y="2219"/>
                <a:ext cx="351" cy="255"/>
              </a:xfrm>
              <a:custGeom>
                <a:avLst/>
                <a:gdLst>
                  <a:gd name="T0" fmla="*/ 3 w 128"/>
                  <a:gd name="T1" fmla="*/ 241 h 93"/>
                  <a:gd name="T2" fmla="*/ 3 w 128"/>
                  <a:gd name="T3" fmla="*/ 244 h 93"/>
                  <a:gd name="T4" fmla="*/ 0 w 128"/>
                  <a:gd name="T5" fmla="*/ 255 h 93"/>
                  <a:gd name="T6" fmla="*/ 3 w 128"/>
                  <a:gd name="T7" fmla="*/ 244 h 93"/>
                  <a:gd name="T8" fmla="*/ 3 w 128"/>
                  <a:gd name="T9" fmla="*/ 241 h 93"/>
                  <a:gd name="T10" fmla="*/ 8 w 128"/>
                  <a:gd name="T11" fmla="*/ 228 h 93"/>
                  <a:gd name="T12" fmla="*/ 22 w 128"/>
                  <a:gd name="T13" fmla="*/ 189 h 93"/>
                  <a:gd name="T14" fmla="*/ 30 w 128"/>
                  <a:gd name="T15" fmla="*/ 167 h 93"/>
                  <a:gd name="T16" fmla="*/ 44 w 128"/>
                  <a:gd name="T17" fmla="*/ 143 h 93"/>
                  <a:gd name="T18" fmla="*/ 63 w 128"/>
                  <a:gd name="T19" fmla="*/ 118 h 93"/>
                  <a:gd name="T20" fmla="*/ 82 w 128"/>
                  <a:gd name="T21" fmla="*/ 96 h 93"/>
                  <a:gd name="T22" fmla="*/ 104 w 128"/>
                  <a:gd name="T23" fmla="*/ 71 h 93"/>
                  <a:gd name="T24" fmla="*/ 126 w 128"/>
                  <a:gd name="T25" fmla="*/ 52 h 93"/>
                  <a:gd name="T26" fmla="*/ 151 w 128"/>
                  <a:gd name="T27" fmla="*/ 38 h 93"/>
                  <a:gd name="T28" fmla="*/ 176 w 128"/>
                  <a:gd name="T29" fmla="*/ 27 h 93"/>
                  <a:gd name="T30" fmla="*/ 208 w 128"/>
                  <a:gd name="T31" fmla="*/ 14 h 93"/>
                  <a:gd name="T32" fmla="*/ 222 w 128"/>
                  <a:gd name="T33" fmla="*/ 11 h 93"/>
                  <a:gd name="T34" fmla="*/ 252 w 128"/>
                  <a:gd name="T35" fmla="*/ 3 h 93"/>
                  <a:gd name="T36" fmla="*/ 282 w 128"/>
                  <a:gd name="T37" fmla="*/ 0 h 93"/>
                  <a:gd name="T38" fmla="*/ 315 w 128"/>
                  <a:gd name="T39" fmla="*/ 0 h 93"/>
                  <a:gd name="T40" fmla="*/ 351 w 128"/>
                  <a:gd name="T41" fmla="*/ 3 h 93"/>
                  <a:gd name="T42" fmla="*/ 315 w 128"/>
                  <a:gd name="T43" fmla="*/ 3 h 93"/>
                  <a:gd name="T44" fmla="*/ 302 w 128"/>
                  <a:gd name="T45" fmla="*/ 0 h 93"/>
                  <a:gd name="T46" fmla="*/ 266 w 128"/>
                  <a:gd name="T47" fmla="*/ 3 h 93"/>
                  <a:gd name="T48" fmla="*/ 233 w 128"/>
                  <a:gd name="T49" fmla="*/ 11 h 93"/>
                  <a:gd name="T50" fmla="*/ 219 w 128"/>
                  <a:gd name="T51" fmla="*/ 14 h 93"/>
                  <a:gd name="T52" fmla="*/ 206 w 128"/>
                  <a:gd name="T53" fmla="*/ 16 h 93"/>
                  <a:gd name="T54" fmla="*/ 170 w 128"/>
                  <a:gd name="T55" fmla="*/ 30 h 93"/>
                  <a:gd name="T56" fmla="*/ 148 w 128"/>
                  <a:gd name="T57" fmla="*/ 41 h 93"/>
                  <a:gd name="T58" fmla="*/ 126 w 128"/>
                  <a:gd name="T59" fmla="*/ 55 h 93"/>
                  <a:gd name="T60" fmla="*/ 104 w 128"/>
                  <a:gd name="T61" fmla="*/ 74 h 93"/>
                  <a:gd name="T62" fmla="*/ 82 w 128"/>
                  <a:gd name="T63" fmla="*/ 99 h 93"/>
                  <a:gd name="T64" fmla="*/ 63 w 128"/>
                  <a:gd name="T65" fmla="*/ 118 h 93"/>
                  <a:gd name="T66" fmla="*/ 44 w 128"/>
                  <a:gd name="T67" fmla="*/ 143 h 93"/>
                  <a:gd name="T68" fmla="*/ 30 w 128"/>
                  <a:gd name="T69" fmla="*/ 170 h 93"/>
                  <a:gd name="T70" fmla="*/ 22 w 128"/>
                  <a:gd name="T71" fmla="*/ 189 h 93"/>
                  <a:gd name="T72" fmla="*/ 11 w 128"/>
                  <a:gd name="T73" fmla="*/ 228 h 93"/>
                  <a:gd name="T74" fmla="*/ 3 w 128"/>
                  <a:gd name="T75" fmla="*/ 241 h 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8" h="93">
                    <a:moveTo>
                      <a:pt x="1" y="88"/>
                    </a:moveTo>
                    <a:lnTo>
                      <a:pt x="1" y="89"/>
                    </a:lnTo>
                    <a:lnTo>
                      <a:pt x="0" y="93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3" y="83"/>
                    </a:lnTo>
                    <a:lnTo>
                      <a:pt x="8" y="69"/>
                    </a:lnTo>
                    <a:lnTo>
                      <a:pt x="11" y="61"/>
                    </a:lnTo>
                    <a:lnTo>
                      <a:pt x="16" y="52"/>
                    </a:lnTo>
                    <a:lnTo>
                      <a:pt x="23" y="43"/>
                    </a:lnTo>
                    <a:lnTo>
                      <a:pt x="30" y="35"/>
                    </a:lnTo>
                    <a:lnTo>
                      <a:pt x="38" y="26"/>
                    </a:lnTo>
                    <a:lnTo>
                      <a:pt x="46" y="19"/>
                    </a:lnTo>
                    <a:lnTo>
                      <a:pt x="55" y="14"/>
                    </a:lnTo>
                    <a:lnTo>
                      <a:pt x="64" y="10"/>
                    </a:lnTo>
                    <a:lnTo>
                      <a:pt x="76" y="5"/>
                    </a:lnTo>
                    <a:lnTo>
                      <a:pt x="81" y="4"/>
                    </a:lnTo>
                    <a:lnTo>
                      <a:pt x="92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8" y="1"/>
                    </a:lnTo>
                    <a:lnTo>
                      <a:pt x="115" y="1"/>
                    </a:lnTo>
                    <a:lnTo>
                      <a:pt x="110" y="0"/>
                    </a:lnTo>
                    <a:lnTo>
                      <a:pt x="97" y="1"/>
                    </a:lnTo>
                    <a:lnTo>
                      <a:pt x="85" y="4"/>
                    </a:lnTo>
                    <a:lnTo>
                      <a:pt x="80" y="5"/>
                    </a:lnTo>
                    <a:lnTo>
                      <a:pt x="75" y="6"/>
                    </a:lnTo>
                    <a:lnTo>
                      <a:pt x="62" y="11"/>
                    </a:lnTo>
                    <a:lnTo>
                      <a:pt x="54" y="15"/>
                    </a:lnTo>
                    <a:lnTo>
                      <a:pt x="46" y="20"/>
                    </a:lnTo>
                    <a:lnTo>
                      <a:pt x="38" y="27"/>
                    </a:lnTo>
                    <a:lnTo>
                      <a:pt x="30" y="36"/>
                    </a:lnTo>
                    <a:lnTo>
                      <a:pt x="23" y="43"/>
                    </a:lnTo>
                    <a:lnTo>
                      <a:pt x="16" y="52"/>
                    </a:lnTo>
                    <a:lnTo>
                      <a:pt x="11" y="62"/>
                    </a:lnTo>
                    <a:lnTo>
                      <a:pt x="8" y="69"/>
                    </a:lnTo>
                    <a:lnTo>
                      <a:pt x="4" y="83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2" name="Freeform 471"/>
              <p:cNvSpPr>
                <a:spLocks/>
              </p:cNvSpPr>
              <p:nvPr/>
            </p:nvSpPr>
            <p:spPr bwMode="auto">
              <a:xfrm>
                <a:off x="2451" y="2235"/>
                <a:ext cx="357" cy="261"/>
              </a:xfrm>
              <a:custGeom>
                <a:avLst/>
                <a:gdLst>
                  <a:gd name="T0" fmla="*/ 0 w 130"/>
                  <a:gd name="T1" fmla="*/ 250 h 95"/>
                  <a:gd name="T2" fmla="*/ 0 w 130"/>
                  <a:gd name="T3" fmla="*/ 261 h 95"/>
                  <a:gd name="T4" fmla="*/ 0 w 130"/>
                  <a:gd name="T5" fmla="*/ 250 h 95"/>
                  <a:gd name="T6" fmla="*/ 3 w 130"/>
                  <a:gd name="T7" fmla="*/ 247 h 95"/>
                  <a:gd name="T8" fmla="*/ 8 w 130"/>
                  <a:gd name="T9" fmla="*/ 236 h 95"/>
                  <a:gd name="T10" fmla="*/ 27 w 130"/>
                  <a:gd name="T11" fmla="*/ 198 h 95"/>
                  <a:gd name="T12" fmla="*/ 49 w 130"/>
                  <a:gd name="T13" fmla="*/ 151 h 95"/>
                  <a:gd name="T14" fmla="*/ 82 w 130"/>
                  <a:gd name="T15" fmla="*/ 96 h 95"/>
                  <a:gd name="T16" fmla="*/ 102 w 130"/>
                  <a:gd name="T17" fmla="*/ 71 h 95"/>
                  <a:gd name="T18" fmla="*/ 126 w 130"/>
                  <a:gd name="T19" fmla="*/ 52 h 95"/>
                  <a:gd name="T20" fmla="*/ 148 w 130"/>
                  <a:gd name="T21" fmla="*/ 36 h 95"/>
                  <a:gd name="T22" fmla="*/ 173 w 130"/>
                  <a:gd name="T23" fmla="*/ 25 h 95"/>
                  <a:gd name="T24" fmla="*/ 209 w 130"/>
                  <a:gd name="T25" fmla="*/ 11 h 95"/>
                  <a:gd name="T26" fmla="*/ 225 w 130"/>
                  <a:gd name="T27" fmla="*/ 11 h 95"/>
                  <a:gd name="T28" fmla="*/ 255 w 130"/>
                  <a:gd name="T29" fmla="*/ 3 h 95"/>
                  <a:gd name="T30" fmla="*/ 286 w 130"/>
                  <a:gd name="T31" fmla="*/ 3 h 95"/>
                  <a:gd name="T32" fmla="*/ 316 w 130"/>
                  <a:gd name="T33" fmla="*/ 0 h 95"/>
                  <a:gd name="T34" fmla="*/ 357 w 130"/>
                  <a:gd name="T35" fmla="*/ 3 h 95"/>
                  <a:gd name="T36" fmla="*/ 316 w 130"/>
                  <a:gd name="T37" fmla="*/ 3 h 95"/>
                  <a:gd name="T38" fmla="*/ 302 w 130"/>
                  <a:gd name="T39" fmla="*/ 3 h 95"/>
                  <a:gd name="T40" fmla="*/ 269 w 130"/>
                  <a:gd name="T41" fmla="*/ 3 h 95"/>
                  <a:gd name="T42" fmla="*/ 217 w 130"/>
                  <a:gd name="T43" fmla="*/ 11 h 95"/>
                  <a:gd name="T44" fmla="*/ 203 w 130"/>
                  <a:gd name="T45" fmla="*/ 14 h 95"/>
                  <a:gd name="T46" fmla="*/ 170 w 130"/>
                  <a:gd name="T47" fmla="*/ 27 h 95"/>
                  <a:gd name="T48" fmla="*/ 146 w 130"/>
                  <a:gd name="T49" fmla="*/ 38 h 95"/>
                  <a:gd name="T50" fmla="*/ 126 w 130"/>
                  <a:gd name="T51" fmla="*/ 55 h 95"/>
                  <a:gd name="T52" fmla="*/ 102 w 130"/>
                  <a:gd name="T53" fmla="*/ 74 h 95"/>
                  <a:gd name="T54" fmla="*/ 82 w 130"/>
                  <a:gd name="T55" fmla="*/ 99 h 95"/>
                  <a:gd name="T56" fmla="*/ 49 w 130"/>
                  <a:gd name="T57" fmla="*/ 154 h 95"/>
                  <a:gd name="T58" fmla="*/ 27 w 130"/>
                  <a:gd name="T59" fmla="*/ 201 h 95"/>
                  <a:gd name="T60" fmla="*/ 8 w 130"/>
                  <a:gd name="T61" fmla="*/ 236 h 95"/>
                  <a:gd name="T62" fmla="*/ 3 w 130"/>
                  <a:gd name="T63" fmla="*/ 247 h 95"/>
                  <a:gd name="T64" fmla="*/ 0 w 130"/>
                  <a:gd name="T65" fmla="*/ 250 h 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0" h="95">
                    <a:moveTo>
                      <a:pt x="0" y="91"/>
                    </a:moveTo>
                    <a:lnTo>
                      <a:pt x="0" y="95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3" y="86"/>
                    </a:lnTo>
                    <a:lnTo>
                      <a:pt x="10" y="72"/>
                    </a:lnTo>
                    <a:lnTo>
                      <a:pt x="18" y="55"/>
                    </a:lnTo>
                    <a:lnTo>
                      <a:pt x="30" y="35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3" y="9"/>
                    </a:lnTo>
                    <a:lnTo>
                      <a:pt x="76" y="4"/>
                    </a:lnTo>
                    <a:lnTo>
                      <a:pt x="82" y="4"/>
                    </a:lnTo>
                    <a:lnTo>
                      <a:pt x="93" y="1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30" y="1"/>
                    </a:lnTo>
                    <a:lnTo>
                      <a:pt x="115" y="1"/>
                    </a:lnTo>
                    <a:lnTo>
                      <a:pt x="110" y="1"/>
                    </a:lnTo>
                    <a:lnTo>
                      <a:pt x="98" y="1"/>
                    </a:lnTo>
                    <a:lnTo>
                      <a:pt x="79" y="4"/>
                    </a:lnTo>
                    <a:lnTo>
                      <a:pt x="74" y="5"/>
                    </a:lnTo>
                    <a:lnTo>
                      <a:pt x="62" y="10"/>
                    </a:lnTo>
                    <a:lnTo>
                      <a:pt x="53" y="14"/>
                    </a:lnTo>
                    <a:lnTo>
                      <a:pt x="46" y="20"/>
                    </a:lnTo>
                    <a:lnTo>
                      <a:pt x="37" y="27"/>
                    </a:lnTo>
                    <a:lnTo>
                      <a:pt x="30" y="36"/>
                    </a:lnTo>
                    <a:lnTo>
                      <a:pt x="18" y="56"/>
                    </a:lnTo>
                    <a:lnTo>
                      <a:pt x="10" y="73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3" name="Freeform 472"/>
              <p:cNvSpPr>
                <a:spLocks/>
              </p:cNvSpPr>
              <p:nvPr/>
            </p:nvSpPr>
            <p:spPr bwMode="auto">
              <a:xfrm>
                <a:off x="2465" y="2246"/>
                <a:ext cx="312" cy="272"/>
              </a:xfrm>
              <a:custGeom>
                <a:avLst/>
                <a:gdLst>
                  <a:gd name="T0" fmla="*/ 3 w 114"/>
                  <a:gd name="T1" fmla="*/ 258 h 99"/>
                  <a:gd name="T2" fmla="*/ 3 w 114"/>
                  <a:gd name="T3" fmla="*/ 264 h 99"/>
                  <a:gd name="T4" fmla="*/ 0 w 114"/>
                  <a:gd name="T5" fmla="*/ 272 h 99"/>
                  <a:gd name="T6" fmla="*/ 0 w 114"/>
                  <a:gd name="T7" fmla="*/ 264 h 99"/>
                  <a:gd name="T8" fmla="*/ 3 w 114"/>
                  <a:gd name="T9" fmla="*/ 258 h 99"/>
                  <a:gd name="T10" fmla="*/ 5 w 114"/>
                  <a:gd name="T11" fmla="*/ 245 h 99"/>
                  <a:gd name="T12" fmla="*/ 16 w 114"/>
                  <a:gd name="T13" fmla="*/ 212 h 99"/>
                  <a:gd name="T14" fmla="*/ 36 w 114"/>
                  <a:gd name="T15" fmla="*/ 162 h 99"/>
                  <a:gd name="T16" fmla="*/ 49 w 114"/>
                  <a:gd name="T17" fmla="*/ 140 h 99"/>
                  <a:gd name="T18" fmla="*/ 68 w 114"/>
                  <a:gd name="T19" fmla="*/ 113 h 99"/>
                  <a:gd name="T20" fmla="*/ 85 w 114"/>
                  <a:gd name="T21" fmla="*/ 88 h 99"/>
                  <a:gd name="T22" fmla="*/ 104 w 114"/>
                  <a:gd name="T23" fmla="*/ 71 h 99"/>
                  <a:gd name="T24" fmla="*/ 129 w 114"/>
                  <a:gd name="T25" fmla="*/ 55 h 99"/>
                  <a:gd name="T26" fmla="*/ 145 w 114"/>
                  <a:gd name="T27" fmla="*/ 41 h 99"/>
                  <a:gd name="T28" fmla="*/ 181 w 114"/>
                  <a:gd name="T29" fmla="*/ 27 h 99"/>
                  <a:gd name="T30" fmla="*/ 194 w 114"/>
                  <a:gd name="T31" fmla="*/ 25 h 99"/>
                  <a:gd name="T32" fmla="*/ 222 w 114"/>
                  <a:gd name="T33" fmla="*/ 14 h 99"/>
                  <a:gd name="T34" fmla="*/ 246 w 114"/>
                  <a:gd name="T35" fmla="*/ 5 h 99"/>
                  <a:gd name="T36" fmla="*/ 279 w 114"/>
                  <a:gd name="T37" fmla="*/ 3 h 99"/>
                  <a:gd name="T38" fmla="*/ 312 w 114"/>
                  <a:gd name="T39" fmla="*/ 0 h 99"/>
                  <a:gd name="T40" fmla="*/ 274 w 114"/>
                  <a:gd name="T41" fmla="*/ 3 h 99"/>
                  <a:gd name="T42" fmla="*/ 265 w 114"/>
                  <a:gd name="T43" fmla="*/ 5 h 99"/>
                  <a:gd name="T44" fmla="*/ 233 w 114"/>
                  <a:gd name="T45" fmla="*/ 14 h 99"/>
                  <a:gd name="T46" fmla="*/ 189 w 114"/>
                  <a:gd name="T47" fmla="*/ 27 h 99"/>
                  <a:gd name="T48" fmla="*/ 175 w 114"/>
                  <a:gd name="T49" fmla="*/ 30 h 99"/>
                  <a:gd name="T50" fmla="*/ 145 w 114"/>
                  <a:gd name="T51" fmla="*/ 44 h 99"/>
                  <a:gd name="T52" fmla="*/ 126 w 114"/>
                  <a:gd name="T53" fmla="*/ 58 h 99"/>
                  <a:gd name="T54" fmla="*/ 104 w 114"/>
                  <a:gd name="T55" fmla="*/ 74 h 99"/>
                  <a:gd name="T56" fmla="*/ 85 w 114"/>
                  <a:gd name="T57" fmla="*/ 91 h 99"/>
                  <a:gd name="T58" fmla="*/ 68 w 114"/>
                  <a:gd name="T59" fmla="*/ 115 h 99"/>
                  <a:gd name="T60" fmla="*/ 55 w 114"/>
                  <a:gd name="T61" fmla="*/ 140 h 99"/>
                  <a:gd name="T62" fmla="*/ 41 w 114"/>
                  <a:gd name="T63" fmla="*/ 168 h 99"/>
                  <a:gd name="T64" fmla="*/ 19 w 114"/>
                  <a:gd name="T65" fmla="*/ 212 h 99"/>
                  <a:gd name="T66" fmla="*/ 5 w 114"/>
                  <a:gd name="T67" fmla="*/ 245 h 99"/>
                  <a:gd name="T68" fmla="*/ 3 w 114"/>
                  <a:gd name="T69" fmla="*/ 258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4" h="99">
                    <a:moveTo>
                      <a:pt x="1" y="94"/>
                    </a:moveTo>
                    <a:lnTo>
                      <a:pt x="1" y="96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4"/>
                    </a:lnTo>
                    <a:lnTo>
                      <a:pt x="2" y="89"/>
                    </a:lnTo>
                    <a:lnTo>
                      <a:pt x="6" y="77"/>
                    </a:lnTo>
                    <a:lnTo>
                      <a:pt x="13" y="59"/>
                    </a:lnTo>
                    <a:lnTo>
                      <a:pt x="18" y="51"/>
                    </a:lnTo>
                    <a:lnTo>
                      <a:pt x="25" y="41"/>
                    </a:lnTo>
                    <a:lnTo>
                      <a:pt x="31" y="32"/>
                    </a:lnTo>
                    <a:lnTo>
                      <a:pt x="38" y="26"/>
                    </a:lnTo>
                    <a:lnTo>
                      <a:pt x="47" y="20"/>
                    </a:lnTo>
                    <a:lnTo>
                      <a:pt x="53" y="15"/>
                    </a:lnTo>
                    <a:lnTo>
                      <a:pt x="66" y="10"/>
                    </a:lnTo>
                    <a:lnTo>
                      <a:pt x="71" y="9"/>
                    </a:lnTo>
                    <a:lnTo>
                      <a:pt x="81" y="5"/>
                    </a:lnTo>
                    <a:lnTo>
                      <a:pt x="90" y="2"/>
                    </a:lnTo>
                    <a:lnTo>
                      <a:pt x="102" y="1"/>
                    </a:lnTo>
                    <a:lnTo>
                      <a:pt x="114" y="0"/>
                    </a:lnTo>
                    <a:lnTo>
                      <a:pt x="100" y="1"/>
                    </a:lnTo>
                    <a:lnTo>
                      <a:pt x="97" y="2"/>
                    </a:lnTo>
                    <a:lnTo>
                      <a:pt x="85" y="5"/>
                    </a:lnTo>
                    <a:lnTo>
                      <a:pt x="69" y="10"/>
                    </a:lnTo>
                    <a:lnTo>
                      <a:pt x="64" y="11"/>
                    </a:lnTo>
                    <a:lnTo>
                      <a:pt x="53" y="16"/>
                    </a:lnTo>
                    <a:lnTo>
                      <a:pt x="46" y="21"/>
                    </a:lnTo>
                    <a:lnTo>
                      <a:pt x="38" y="27"/>
                    </a:lnTo>
                    <a:lnTo>
                      <a:pt x="31" y="33"/>
                    </a:lnTo>
                    <a:lnTo>
                      <a:pt x="25" y="42"/>
                    </a:lnTo>
                    <a:lnTo>
                      <a:pt x="20" y="51"/>
                    </a:lnTo>
                    <a:lnTo>
                      <a:pt x="15" y="61"/>
                    </a:lnTo>
                    <a:lnTo>
                      <a:pt x="7" y="77"/>
                    </a:lnTo>
                    <a:lnTo>
                      <a:pt x="2" y="89"/>
                    </a:lnTo>
                    <a:lnTo>
                      <a:pt x="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4" name="Freeform 473"/>
              <p:cNvSpPr>
                <a:spLocks/>
              </p:cNvSpPr>
              <p:nvPr/>
            </p:nvSpPr>
            <p:spPr bwMode="auto">
              <a:xfrm>
                <a:off x="2473" y="2315"/>
                <a:ext cx="126" cy="220"/>
              </a:xfrm>
              <a:custGeom>
                <a:avLst/>
                <a:gdLst>
                  <a:gd name="T0" fmla="*/ 5 w 46"/>
                  <a:gd name="T1" fmla="*/ 217 h 80"/>
                  <a:gd name="T2" fmla="*/ 0 w 46"/>
                  <a:gd name="T3" fmla="*/ 220 h 80"/>
                  <a:gd name="T4" fmla="*/ 5 w 46"/>
                  <a:gd name="T5" fmla="*/ 217 h 80"/>
                  <a:gd name="T6" fmla="*/ 5 w 46"/>
                  <a:gd name="T7" fmla="*/ 215 h 80"/>
                  <a:gd name="T8" fmla="*/ 38 w 46"/>
                  <a:gd name="T9" fmla="*/ 129 h 80"/>
                  <a:gd name="T10" fmla="*/ 63 w 46"/>
                  <a:gd name="T11" fmla="*/ 74 h 80"/>
                  <a:gd name="T12" fmla="*/ 74 w 46"/>
                  <a:gd name="T13" fmla="*/ 55 h 80"/>
                  <a:gd name="T14" fmla="*/ 77 w 46"/>
                  <a:gd name="T15" fmla="*/ 50 h 80"/>
                  <a:gd name="T16" fmla="*/ 88 w 46"/>
                  <a:gd name="T17" fmla="*/ 36 h 80"/>
                  <a:gd name="T18" fmla="*/ 112 w 46"/>
                  <a:gd name="T19" fmla="*/ 14 h 80"/>
                  <a:gd name="T20" fmla="*/ 126 w 46"/>
                  <a:gd name="T21" fmla="*/ 0 h 80"/>
                  <a:gd name="T22" fmla="*/ 112 w 46"/>
                  <a:gd name="T23" fmla="*/ 17 h 80"/>
                  <a:gd name="T24" fmla="*/ 93 w 46"/>
                  <a:gd name="T25" fmla="*/ 33 h 80"/>
                  <a:gd name="T26" fmla="*/ 77 w 46"/>
                  <a:gd name="T27" fmla="*/ 50 h 80"/>
                  <a:gd name="T28" fmla="*/ 74 w 46"/>
                  <a:gd name="T29" fmla="*/ 58 h 80"/>
                  <a:gd name="T30" fmla="*/ 63 w 46"/>
                  <a:gd name="T31" fmla="*/ 74 h 80"/>
                  <a:gd name="T32" fmla="*/ 38 w 46"/>
                  <a:gd name="T33" fmla="*/ 132 h 80"/>
                  <a:gd name="T34" fmla="*/ 5 w 46"/>
                  <a:gd name="T35" fmla="*/ 217 h 8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80">
                    <a:moveTo>
                      <a:pt x="2" y="79"/>
                    </a:moveTo>
                    <a:lnTo>
                      <a:pt x="0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4" y="47"/>
                    </a:lnTo>
                    <a:lnTo>
                      <a:pt x="23" y="27"/>
                    </a:lnTo>
                    <a:lnTo>
                      <a:pt x="27" y="20"/>
                    </a:lnTo>
                    <a:lnTo>
                      <a:pt x="28" y="18"/>
                    </a:lnTo>
                    <a:lnTo>
                      <a:pt x="32" y="13"/>
                    </a:lnTo>
                    <a:lnTo>
                      <a:pt x="41" y="5"/>
                    </a:lnTo>
                    <a:lnTo>
                      <a:pt x="46" y="0"/>
                    </a:lnTo>
                    <a:lnTo>
                      <a:pt x="41" y="6"/>
                    </a:lnTo>
                    <a:lnTo>
                      <a:pt x="34" y="12"/>
                    </a:lnTo>
                    <a:lnTo>
                      <a:pt x="28" y="18"/>
                    </a:lnTo>
                    <a:lnTo>
                      <a:pt x="27" y="21"/>
                    </a:lnTo>
                    <a:lnTo>
                      <a:pt x="23" y="27"/>
                    </a:lnTo>
                    <a:lnTo>
                      <a:pt x="14" y="48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5" name="Freeform 474"/>
              <p:cNvSpPr>
                <a:spLocks/>
              </p:cNvSpPr>
              <p:nvPr/>
            </p:nvSpPr>
            <p:spPr bwMode="auto">
              <a:xfrm>
                <a:off x="2492" y="2263"/>
                <a:ext cx="340" cy="293"/>
              </a:xfrm>
              <a:custGeom>
                <a:avLst/>
                <a:gdLst>
                  <a:gd name="T0" fmla="*/ 326 w 124"/>
                  <a:gd name="T1" fmla="*/ 0 h 107"/>
                  <a:gd name="T2" fmla="*/ 326 w 124"/>
                  <a:gd name="T3" fmla="*/ 3 h 107"/>
                  <a:gd name="T4" fmla="*/ 340 w 124"/>
                  <a:gd name="T5" fmla="*/ 3 h 107"/>
                  <a:gd name="T6" fmla="*/ 329 w 124"/>
                  <a:gd name="T7" fmla="*/ 3 h 107"/>
                  <a:gd name="T8" fmla="*/ 326 w 124"/>
                  <a:gd name="T9" fmla="*/ 3 h 107"/>
                  <a:gd name="T10" fmla="*/ 310 w 124"/>
                  <a:gd name="T11" fmla="*/ 3 h 107"/>
                  <a:gd name="T12" fmla="*/ 269 w 124"/>
                  <a:gd name="T13" fmla="*/ 3 h 107"/>
                  <a:gd name="T14" fmla="*/ 241 w 124"/>
                  <a:gd name="T15" fmla="*/ 3 h 107"/>
                  <a:gd name="T16" fmla="*/ 214 w 124"/>
                  <a:gd name="T17" fmla="*/ 11 h 107"/>
                  <a:gd name="T18" fmla="*/ 184 w 124"/>
                  <a:gd name="T19" fmla="*/ 16 h 107"/>
                  <a:gd name="T20" fmla="*/ 154 w 124"/>
                  <a:gd name="T21" fmla="*/ 30 h 107"/>
                  <a:gd name="T22" fmla="*/ 126 w 124"/>
                  <a:gd name="T23" fmla="*/ 52 h 107"/>
                  <a:gd name="T24" fmla="*/ 104 w 124"/>
                  <a:gd name="T25" fmla="*/ 71 h 107"/>
                  <a:gd name="T26" fmla="*/ 85 w 124"/>
                  <a:gd name="T27" fmla="*/ 96 h 107"/>
                  <a:gd name="T28" fmla="*/ 71 w 124"/>
                  <a:gd name="T29" fmla="*/ 115 h 107"/>
                  <a:gd name="T30" fmla="*/ 49 w 124"/>
                  <a:gd name="T31" fmla="*/ 151 h 107"/>
                  <a:gd name="T32" fmla="*/ 44 w 124"/>
                  <a:gd name="T33" fmla="*/ 164 h 107"/>
                  <a:gd name="T34" fmla="*/ 30 w 124"/>
                  <a:gd name="T35" fmla="*/ 194 h 107"/>
                  <a:gd name="T36" fmla="*/ 19 w 124"/>
                  <a:gd name="T37" fmla="*/ 225 h 107"/>
                  <a:gd name="T38" fmla="*/ 8 w 124"/>
                  <a:gd name="T39" fmla="*/ 252 h 107"/>
                  <a:gd name="T40" fmla="*/ 0 w 124"/>
                  <a:gd name="T41" fmla="*/ 293 h 107"/>
                  <a:gd name="T42" fmla="*/ 8 w 124"/>
                  <a:gd name="T43" fmla="*/ 252 h 107"/>
                  <a:gd name="T44" fmla="*/ 14 w 124"/>
                  <a:gd name="T45" fmla="*/ 238 h 107"/>
                  <a:gd name="T46" fmla="*/ 27 w 124"/>
                  <a:gd name="T47" fmla="*/ 208 h 107"/>
                  <a:gd name="T48" fmla="*/ 44 w 124"/>
                  <a:gd name="T49" fmla="*/ 159 h 107"/>
                  <a:gd name="T50" fmla="*/ 49 w 124"/>
                  <a:gd name="T51" fmla="*/ 142 h 107"/>
                  <a:gd name="T52" fmla="*/ 71 w 124"/>
                  <a:gd name="T53" fmla="*/ 112 h 107"/>
                  <a:gd name="T54" fmla="*/ 85 w 124"/>
                  <a:gd name="T55" fmla="*/ 93 h 107"/>
                  <a:gd name="T56" fmla="*/ 104 w 124"/>
                  <a:gd name="T57" fmla="*/ 68 h 107"/>
                  <a:gd name="T58" fmla="*/ 129 w 124"/>
                  <a:gd name="T59" fmla="*/ 47 h 107"/>
                  <a:gd name="T60" fmla="*/ 154 w 124"/>
                  <a:gd name="T61" fmla="*/ 27 h 107"/>
                  <a:gd name="T62" fmla="*/ 184 w 124"/>
                  <a:gd name="T63" fmla="*/ 16 h 107"/>
                  <a:gd name="T64" fmla="*/ 214 w 124"/>
                  <a:gd name="T65" fmla="*/ 8 h 107"/>
                  <a:gd name="T66" fmla="*/ 241 w 124"/>
                  <a:gd name="T67" fmla="*/ 3 h 107"/>
                  <a:gd name="T68" fmla="*/ 269 w 124"/>
                  <a:gd name="T69" fmla="*/ 0 h 107"/>
                  <a:gd name="T70" fmla="*/ 310 w 124"/>
                  <a:gd name="T71" fmla="*/ 0 h 107"/>
                  <a:gd name="T72" fmla="*/ 326 w 124"/>
                  <a:gd name="T73" fmla="*/ 0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107">
                    <a:moveTo>
                      <a:pt x="119" y="0"/>
                    </a:moveTo>
                    <a:lnTo>
                      <a:pt x="119" y="1"/>
                    </a:lnTo>
                    <a:lnTo>
                      <a:pt x="124" y="1"/>
                    </a:lnTo>
                    <a:lnTo>
                      <a:pt x="120" y="1"/>
                    </a:lnTo>
                    <a:lnTo>
                      <a:pt x="119" y="1"/>
                    </a:lnTo>
                    <a:lnTo>
                      <a:pt x="113" y="1"/>
                    </a:lnTo>
                    <a:lnTo>
                      <a:pt x="98" y="1"/>
                    </a:lnTo>
                    <a:lnTo>
                      <a:pt x="88" y="1"/>
                    </a:lnTo>
                    <a:lnTo>
                      <a:pt x="78" y="4"/>
                    </a:lnTo>
                    <a:lnTo>
                      <a:pt x="67" y="6"/>
                    </a:lnTo>
                    <a:lnTo>
                      <a:pt x="56" y="11"/>
                    </a:lnTo>
                    <a:lnTo>
                      <a:pt x="46" y="19"/>
                    </a:lnTo>
                    <a:lnTo>
                      <a:pt x="38" y="26"/>
                    </a:lnTo>
                    <a:lnTo>
                      <a:pt x="31" y="35"/>
                    </a:lnTo>
                    <a:lnTo>
                      <a:pt x="26" y="42"/>
                    </a:lnTo>
                    <a:lnTo>
                      <a:pt x="18" y="55"/>
                    </a:lnTo>
                    <a:lnTo>
                      <a:pt x="16" y="60"/>
                    </a:lnTo>
                    <a:lnTo>
                      <a:pt x="11" y="71"/>
                    </a:lnTo>
                    <a:lnTo>
                      <a:pt x="7" y="82"/>
                    </a:lnTo>
                    <a:lnTo>
                      <a:pt x="3" y="92"/>
                    </a:lnTo>
                    <a:lnTo>
                      <a:pt x="0" y="107"/>
                    </a:lnTo>
                    <a:lnTo>
                      <a:pt x="3" y="92"/>
                    </a:lnTo>
                    <a:lnTo>
                      <a:pt x="5" y="87"/>
                    </a:lnTo>
                    <a:lnTo>
                      <a:pt x="10" y="76"/>
                    </a:lnTo>
                    <a:lnTo>
                      <a:pt x="16" y="58"/>
                    </a:lnTo>
                    <a:lnTo>
                      <a:pt x="18" y="52"/>
                    </a:lnTo>
                    <a:lnTo>
                      <a:pt x="26" y="41"/>
                    </a:lnTo>
                    <a:lnTo>
                      <a:pt x="31" y="34"/>
                    </a:lnTo>
                    <a:lnTo>
                      <a:pt x="38" y="25"/>
                    </a:lnTo>
                    <a:lnTo>
                      <a:pt x="47" y="17"/>
                    </a:lnTo>
                    <a:lnTo>
                      <a:pt x="56" y="10"/>
                    </a:lnTo>
                    <a:lnTo>
                      <a:pt x="67" y="6"/>
                    </a:lnTo>
                    <a:lnTo>
                      <a:pt x="78" y="3"/>
                    </a:lnTo>
                    <a:lnTo>
                      <a:pt x="88" y="1"/>
                    </a:lnTo>
                    <a:lnTo>
                      <a:pt x="98" y="0"/>
                    </a:lnTo>
                    <a:lnTo>
                      <a:pt x="113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6" name="Freeform 475"/>
              <p:cNvSpPr>
                <a:spLocks/>
              </p:cNvSpPr>
              <p:nvPr/>
            </p:nvSpPr>
            <p:spPr bwMode="auto">
              <a:xfrm>
                <a:off x="2508" y="2485"/>
                <a:ext cx="17" cy="88"/>
              </a:xfrm>
              <a:custGeom>
                <a:avLst/>
                <a:gdLst>
                  <a:gd name="T0" fmla="*/ 0 w 6"/>
                  <a:gd name="T1" fmla="*/ 85 h 32"/>
                  <a:gd name="T2" fmla="*/ 0 w 6"/>
                  <a:gd name="T3" fmla="*/ 88 h 32"/>
                  <a:gd name="T4" fmla="*/ 0 w 6"/>
                  <a:gd name="T5" fmla="*/ 85 h 32"/>
                  <a:gd name="T6" fmla="*/ 3 w 6"/>
                  <a:gd name="T7" fmla="*/ 74 h 32"/>
                  <a:gd name="T8" fmla="*/ 6 w 6"/>
                  <a:gd name="T9" fmla="*/ 55 h 32"/>
                  <a:gd name="T10" fmla="*/ 14 w 6"/>
                  <a:gd name="T11" fmla="*/ 25 h 32"/>
                  <a:gd name="T12" fmla="*/ 17 w 6"/>
                  <a:gd name="T13" fmla="*/ 6 h 32"/>
                  <a:gd name="T14" fmla="*/ 17 w 6"/>
                  <a:gd name="T15" fmla="*/ 0 h 32"/>
                  <a:gd name="T16" fmla="*/ 17 w 6"/>
                  <a:gd name="T17" fmla="*/ 11 h 32"/>
                  <a:gd name="T18" fmla="*/ 14 w 6"/>
                  <a:gd name="T19" fmla="*/ 28 h 32"/>
                  <a:gd name="T20" fmla="*/ 11 w 6"/>
                  <a:gd name="T21" fmla="*/ 55 h 32"/>
                  <a:gd name="T22" fmla="*/ 3 w 6"/>
                  <a:gd name="T23" fmla="*/ 74 h 32"/>
                  <a:gd name="T24" fmla="*/ 0 w 6"/>
                  <a:gd name="T25" fmla="*/ 8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32">
                    <a:moveTo>
                      <a:pt x="0" y="31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5" y="9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4" y="20"/>
                    </a:lnTo>
                    <a:lnTo>
                      <a:pt x="1" y="2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7" name="Freeform 476"/>
              <p:cNvSpPr>
                <a:spLocks/>
              </p:cNvSpPr>
              <p:nvPr/>
            </p:nvSpPr>
            <p:spPr bwMode="auto">
              <a:xfrm>
                <a:off x="2528" y="2304"/>
                <a:ext cx="167" cy="159"/>
              </a:xfrm>
              <a:custGeom>
                <a:avLst/>
                <a:gdLst>
                  <a:gd name="T0" fmla="*/ 5 w 61"/>
                  <a:gd name="T1" fmla="*/ 156 h 58"/>
                  <a:gd name="T2" fmla="*/ 0 w 61"/>
                  <a:gd name="T3" fmla="*/ 159 h 58"/>
                  <a:gd name="T4" fmla="*/ 5 w 61"/>
                  <a:gd name="T5" fmla="*/ 156 h 58"/>
                  <a:gd name="T6" fmla="*/ 5 w 61"/>
                  <a:gd name="T7" fmla="*/ 154 h 58"/>
                  <a:gd name="T8" fmla="*/ 19 w 61"/>
                  <a:gd name="T9" fmla="*/ 129 h 58"/>
                  <a:gd name="T10" fmla="*/ 44 w 61"/>
                  <a:gd name="T11" fmla="*/ 80 h 58"/>
                  <a:gd name="T12" fmla="*/ 52 w 61"/>
                  <a:gd name="T13" fmla="*/ 66 h 58"/>
                  <a:gd name="T14" fmla="*/ 63 w 61"/>
                  <a:gd name="T15" fmla="*/ 52 h 58"/>
                  <a:gd name="T16" fmla="*/ 82 w 61"/>
                  <a:gd name="T17" fmla="*/ 33 h 58"/>
                  <a:gd name="T18" fmla="*/ 104 w 61"/>
                  <a:gd name="T19" fmla="*/ 16 h 58"/>
                  <a:gd name="T20" fmla="*/ 120 w 61"/>
                  <a:gd name="T21" fmla="*/ 14 h 58"/>
                  <a:gd name="T22" fmla="*/ 151 w 61"/>
                  <a:gd name="T23" fmla="*/ 3 h 58"/>
                  <a:gd name="T24" fmla="*/ 167 w 61"/>
                  <a:gd name="T25" fmla="*/ 0 h 58"/>
                  <a:gd name="T26" fmla="*/ 151 w 61"/>
                  <a:gd name="T27" fmla="*/ 5 h 58"/>
                  <a:gd name="T28" fmla="*/ 126 w 61"/>
                  <a:gd name="T29" fmla="*/ 11 h 58"/>
                  <a:gd name="T30" fmla="*/ 110 w 61"/>
                  <a:gd name="T31" fmla="*/ 16 h 58"/>
                  <a:gd name="T32" fmla="*/ 104 w 61"/>
                  <a:gd name="T33" fmla="*/ 19 h 58"/>
                  <a:gd name="T34" fmla="*/ 82 w 61"/>
                  <a:gd name="T35" fmla="*/ 38 h 58"/>
                  <a:gd name="T36" fmla="*/ 63 w 61"/>
                  <a:gd name="T37" fmla="*/ 55 h 58"/>
                  <a:gd name="T38" fmla="*/ 52 w 61"/>
                  <a:gd name="T39" fmla="*/ 66 h 58"/>
                  <a:gd name="T40" fmla="*/ 44 w 61"/>
                  <a:gd name="T41" fmla="*/ 80 h 58"/>
                  <a:gd name="T42" fmla="*/ 19 w 61"/>
                  <a:gd name="T43" fmla="*/ 129 h 58"/>
                  <a:gd name="T44" fmla="*/ 5 w 61"/>
                  <a:gd name="T45" fmla="*/ 156 h 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58">
                    <a:moveTo>
                      <a:pt x="2" y="57"/>
                    </a:moveTo>
                    <a:lnTo>
                      <a:pt x="0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7" y="47"/>
                    </a:lnTo>
                    <a:lnTo>
                      <a:pt x="16" y="29"/>
                    </a:lnTo>
                    <a:lnTo>
                      <a:pt x="19" y="24"/>
                    </a:lnTo>
                    <a:lnTo>
                      <a:pt x="23" y="19"/>
                    </a:lnTo>
                    <a:lnTo>
                      <a:pt x="30" y="12"/>
                    </a:lnTo>
                    <a:lnTo>
                      <a:pt x="38" y="6"/>
                    </a:lnTo>
                    <a:lnTo>
                      <a:pt x="44" y="5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55" y="2"/>
                    </a:lnTo>
                    <a:lnTo>
                      <a:pt x="46" y="4"/>
                    </a:lnTo>
                    <a:lnTo>
                      <a:pt x="40" y="6"/>
                    </a:lnTo>
                    <a:lnTo>
                      <a:pt x="38" y="7"/>
                    </a:lnTo>
                    <a:lnTo>
                      <a:pt x="30" y="14"/>
                    </a:lnTo>
                    <a:lnTo>
                      <a:pt x="23" y="20"/>
                    </a:lnTo>
                    <a:lnTo>
                      <a:pt x="19" y="24"/>
                    </a:lnTo>
                    <a:lnTo>
                      <a:pt x="16" y="29"/>
                    </a:lnTo>
                    <a:lnTo>
                      <a:pt x="7" y="47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8" name="Freeform 477"/>
              <p:cNvSpPr>
                <a:spLocks/>
              </p:cNvSpPr>
              <p:nvPr/>
            </p:nvSpPr>
            <p:spPr bwMode="auto">
              <a:xfrm>
                <a:off x="2654" y="2277"/>
                <a:ext cx="206" cy="27"/>
              </a:xfrm>
              <a:custGeom>
                <a:avLst/>
                <a:gdLst>
                  <a:gd name="T0" fmla="*/ 198 w 75"/>
                  <a:gd name="T1" fmla="*/ 14 h 10"/>
                  <a:gd name="T2" fmla="*/ 206 w 75"/>
                  <a:gd name="T3" fmla="*/ 16 h 10"/>
                  <a:gd name="T4" fmla="*/ 198 w 75"/>
                  <a:gd name="T5" fmla="*/ 16 h 10"/>
                  <a:gd name="T6" fmla="*/ 176 w 75"/>
                  <a:gd name="T7" fmla="*/ 11 h 10"/>
                  <a:gd name="T8" fmla="*/ 151 w 75"/>
                  <a:gd name="T9" fmla="*/ 5 h 10"/>
                  <a:gd name="T10" fmla="*/ 126 w 75"/>
                  <a:gd name="T11" fmla="*/ 3 h 10"/>
                  <a:gd name="T12" fmla="*/ 77 w 75"/>
                  <a:gd name="T13" fmla="*/ 5 h 10"/>
                  <a:gd name="T14" fmla="*/ 55 w 75"/>
                  <a:gd name="T15" fmla="*/ 11 h 10"/>
                  <a:gd name="T16" fmla="*/ 14 w 75"/>
                  <a:gd name="T17" fmla="*/ 19 h 10"/>
                  <a:gd name="T18" fmla="*/ 0 w 75"/>
                  <a:gd name="T19" fmla="*/ 27 h 10"/>
                  <a:gd name="T20" fmla="*/ 14 w 75"/>
                  <a:gd name="T21" fmla="*/ 19 h 10"/>
                  <a:gd name="T22" fmla="*/ 55 w 75"/>
                  <a:gd name="T23" fmla="*/ 11 h 10"/>
                  <a:gd name="T24" fmla="*/ 80 w 75"/>
                  <a:gd name="T25" fmla="*/ 5 h 10"/>
                  <a:gd name="T26" fmla="*/ 126 w 75"/>
                  <a:gd name="T27" fmla="*/ 0 h 10"/>
                  <a:gd name="T28" fmla="*/ 154 w 75"/>
                  <a:gd name="T29" fmla="*/ 3 h 10"/>
                  <a:gd name="T30" fmla="*/ 176 w 75"/>
                  <a:gd name="T31" fmla="*/ 5 h 10"/>
                  <a:gd name="T32" fmla="*/ 198 w 75"/>
                  <a:gd name="T33" fmla="*/ 14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">
                    <a:moveTo>
                      <a:pt x="72" y="5"/>
                    </a:moveTo>
                    <a:lnTo>
                      <a:pt x="75" y="6"/>
                    </a:lnTo>
                    <a:lnTo>
                      <a:pt x="72" y="6"/>
                    </a:lnTo>
                    <a:lnTo>
                      <a:pt x="64" y="4"/>
                    </a:lnTo>
                    <a:lnTo>
                      <a:pt x="55" y="2"/>
                    </a:lnTo>
                    <a:lnTo>
                      <a:pt x="46" y="1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7"/>
                    </a:lnTo>
                    <a:lnTo>
                      <a:pt x="20" y="4"/>
                    </a:lnTo>
                    <a:lnTo>
                      <a:pt x="29" y="2"/>
                    </a:lnTo>
                    <a:lnTo>
                      <a:pt x="46" y="0"/>
                    </a:lnTo>
                    <a:lnTo>
                      <a:pt x="56" y="1"/>
                    </a:lnTo>
                    <a:lnTo>
                      <a:pt x="64" y="2"/>
                    </a:lnTo>
                    <a:lnTo>
                      <a:pt x="72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59" name="Freeform 478"/>
              <p:cNvSpPr>
                <a:spLocks/>
              </p:cNvSpPr>
              <p:nvPr/>
            </p:nvSpPr>
            <p:spPr bwMode="auto">
              <a:xfrm>
                <a:off x="2528" y="2329"/>
                <a:ext cx="343" cy="280"/>
              </a:xfrm>
              <a:custGeom>
                <a:avLst/>
                <a:gdLst>
                  <a:gd name="T0" fmla="*/ 0 w 125"/>
                  <a:gd name="T1" fmla="*/ 266 h 102"/>
                  <a:gd name="T2" fmla="*/ 0 w 125"/>
                  <a:gd name="T3" fmla="*/ 280 h 102"/>
                  <a:gd name="T4" fmla="*/ 0 w 125"/>
                  <a:gd name="T5" fmla="*/ 269 h 102"/>
                  <a:gd name="T6" fmla="*/ 0 w 125"/>
                  <a:gd name="T7" fmla="*/ 266 h 102"/>
                  <a:gd name="T8" fmla="*/ 0 w 125"/>
                  <a:gd name="T9" fmla="*/ 247 h 102"/>
                  <a:gd name="T10" fmla="*/ 5 w 125"/>
                  <a:gd name="T11" fmla="*/ 203 h 102"/>
                  <a:gd name="T12" fmla="*/ 11 w 125"/>
                  <a:gd name="T13" fmla="*/ 176 h 102"/>
                  <a:gd name="T14" fmla="*/ 19 w 125"/>
                  <a:gd name="T15" fmla="*/ 148 h 102"/>
                  <a:gd name="T16" fmla="*/ 33 w 125"/>
                  <a:gd name="T17" fmla="*/ 121 h 102"/>
                  <a:gd name="T18" fmla="*/ 52 w 125"/>
                  <a:gd name="T19" fmla="*/ 91 h 102"/>
                  <a:gd name="T20" fmla="*/ 77 w 125"/>
                  <a:gd name="T21" fmla="*/ 69 h 102"/>
                  <a:gd name="T22" fmla="*/ 99 w 125"/>
                  <a:gd name="T23" fmla="*/ 47 h 102"/>
                  <a:gd name="T24" fmla="*/ 123 w 125"/>
                  <a:gd name="T25" fmla="*/ 30 h 102"/>
                  <a:gd name="T26" fmla="*/ 148 w 125"/>
                  <a:gd name="T27" fmla="*/ 16 h 102"/>
                  <a:gd name="T28" fmla="*/ 170 w 125"/>
                  <a:gd name="T29" fmla="*/ 8 h 102"/>
                  <a:gd name="T30" fmla="*/ 189 w 125"/>
                  <a:gd name="T31" fmla="*/ 3 h 102"/>
                  <a:gd name="T32" fmla="*/ 203 w 125"/>
                  <a:gd name="T33" fmla="*/ 3 h 102"/>
                  <a:gd name="T34" fmla="*/ 239 w 125"/>
                  <a:gd name="T35" fmla="*/ 0 h 102"/>
                  <a:gd name="T36" fmla="*/ 272 w 125"/>
                  <a:gd name="T37" fmla="*/ 3 h 102"/>
                  <a:gd name="T38" fmla="*/ 305 w 125"/>
                  <a:gd name="T39" fmla="*/ 5 h 102"/>
                  <a:gd name="T40" fmla="*/ 338 w 125"/>
                  <a:gd name="T41" fmla="*/ 0 h 102"/>
                  <a:gd name="T42" fmla="*/ 343 w 125"/>
                  <a:gd name="T43" fmla="*/ 0 h 102"/>
                  <a:gd name="T44" fmla="*/ 329 w 125"/>
                  <a:gd name="T45" fmla="*/ 3 h 102"/>
                  <a:gd name="T46" fmla="*/ 302 w 125"/>
                  <a:gd name="T47" fmla="*/ 5 h 102"/>
                  <a:gd name="T48" fmla="*/ 288 w 125"/>
                  <a:gd name="T49" fmla="*/ 5 h 102"/>
                  <a:gd name="T50" fmla="*/ 252 w 125"/>
                  <a:gd name="T51" fmla="*/ 3 h 102"/>
                  <a:gd name="T52" fmla="*/ 217 w 125"/>
                  <a:gd name="T53" fmla="*/ 3 h 102"/>
                  <a:gd name="T54" fmla="*/ 198 w 125"/>
                  <a:gd name="T55" fmla="*/ 5 h 102"/>
                  <a:gd name="T56" fmla="*/ 184 w 125"/>
                  <a:gd name="T57" fmla="*/ 5 h 102"/>
                  <a:gd name="T58" fmla="*/ 167 w 125"/>
                  <a:gd name="T59" fmla="*/ 14 h 102"/>
                  <a:gd name="T60" fmla="*/ 148 w 125"/>
                  <a:gd name="T61" fmla="*/ 19 h 102"/>
                  <a:gd name="T62" fmla="*/ 123 w 125"/>
                  <a:gd name="T63" fmla="*/ 33 h 102"/>
                  <a:gd name="T64" fmla="*/ 96 w 125"/>
                  <a:gd name="T65" fmla="*/ 49 h 102"/>
                  <a:gd name="T66" fmla="*/ 71 w 125"/>
                  <a:gd name="T67" fmla="*/ 71 h 102"/>
                  <a:gd name="T68" fmla="*/ 52 w 125"/>
                  <a:gd name="T69" fmla="*/ 93 h 102"/>
                  <a:gd name="T70" fmla="*/ 36 w 125"/>
                  <a:gd name="T71" fmla="*/ 121 h 102"/>
                  <a:gd name="T72" fmla="*/ 22 w 125"/>
                  <a:gd name="T73" fmla="*/ 154 h 102"/>
                  <a:gd name="T74" fmla="*/ 11 w 125"/>
                  <a:gd name="T75" fmla="*/ 181 h 102"/>
                  <a:gd name="T76" fmla="*/ 5 w 125"/>
                  <a:gd name="T77" fmla="*/ 206 h 102"/>
                  <a:gd name="T78" fmla="*/ 0 w 125"/>
                  <a:gd name="T79" fmla="*/ 247 h 102"/>
                  <a:gd name="T80" fmla="*/ 0 w 125"/>
                  <a:gd name="T81" fmla="*/ 266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5" h="102">
                    <a:moveTo>
                      <a:pt x="0" y="97"/>
                    </a:move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7" y="54"/>
                    </a:lnTo>
                    <a:lnTo>
                      <a:pt x="12" y="44"/>
                    </a:lnTo>
                    <a:lnTo>
                      <a:pt x="19" y="33"/>
                    </a:lnTo>
                    <a:lnTo>
                      <a:pt x="28" y="25"/>
                    </a:lnTo>
                    <a:lnTo>
                      <a:pt x="36" y="17"/>
                    </a:lnTo>
                    <a:lnTo>
                      <a:pt x="45" y="11"/>
                    </a:lnTo>
                    <a:lnTo>
                      <a:pt x="54" y="6"/>
                    </a:lnTo>
                    <a:lnTo>
                      <a:pt x="62" y="3"/>
                    </a:lnTo>
                    <a:lnTo>
                      <a:pt x="69" y="1"/>
                    </a:lnTo>
                    <a:lnTo>
                      <a:pt x="74" y="1"/>
                    </a:lnTo>
                    <a:lnTo>
                      <a:pt x="87" y="0"/>
                    </a:lnTo>
                    <a:lnTo>
                      <a:pt x="99" y="1"/>
                    </a:lnTo>
                    <a:lnTo>
                      <a:pt x="111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0" y="1"/>
                    </a:lnTo>
                    <a:lnTo>
                      <a:pt x="110" y="2"/>
                    </a:lnTo>
                    <a:lnTo>
                      <a:pt x="105" y="2"/>
                    </a:lnTo>
                    <a:lnTo>
                      <a:pt x="92" y="1"/>
                    </a:lnTo>
                    <a:lnTo>
                      <a:pt x="79" y="1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5"/>
                    </a:lnTo>
                    <a:lnTo>
                      <a:pt x="54" y="7"/>
                    </a:lnTo>
                    <a:lnTo>
                      <a:pt x="45" y="12"/>
                    </a:lnTo>
                    <a:lnTo>
                      <a:pt x="35" y="18"/>
                    </a:lnTo>
                    <a:lnTo>
                      <a:pt x="26" y="26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8" y="56"/>
                    </a:lnTo>
                    <a:lnTo>
                      <a:pt x="4" y="66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0" name="Freeform 479"/>
              <p:cNvSpPr>
                <a:spLocks/>
              </p:cNvSpPr>
              <p:nvPr/>
            </p:nvSpPr>
            <p:spPr bwMode="auto">
              <a:xfrm>
                <a:off x="2731" y="2304"/>
                <a:ext cx="131" cy="11"/>
              </a:xfrm>
              <a:custGeom>
                <a:avLst/>
                <a:gdLst>
                  <a:gd name="T0" fmla="*/ 128 w 48"/>
                  <a:gd name="T1" fmla="*/ 6 h 4"/>
                  <a:gd name="T2" fmla="*/ 131 w 48"/>
                  <a:gd name="T3" fmla="*/ 6 h 4"/>
                  <a:gd name="T4" fmla="*/ 128 w 48"/>
                  <a:gd name="T5" fmla="*/ 11 h 4"/>
                  <a:gd name="T6" fmla="*/ 126 w 48"/>
                  <a:gd name="T7" fmla="*/ 11 h 4"/>
                  <a:gd name="T8" fmla="*/ 82 w 48"/>
                  <a:gd name="T9" fmla="*/ 3 h 4"/>
                  <a:gd name="T10" fmla="*/ 49 w 48"/>
                  <a:gd name="T11" fmla="*/ 0 h 4"/>
                  <a:gd name="T12" fmla="*/ 41 w 48"/>
                  <a:gd name="T13" fmla="*/ 0 h 4"/>
                  <a:gd name="T14" fmla="*/ 35 w 48"/>
                  <a:gd name="T15" fmla="*/ 3 h 4"/>
                  <a:gd name="T16" fmla="*/ 27 w 48"/>
                  <a:gd name="T17" fmla="*/ 6 h 4"/>
                  <a:gd name="T18" fmla="*/ 8 w 48"/>
                  <a:gd name="T19" fmla="*/ 11 h 4"/>
                  <a:gd name="T20" fmla="*/ 0 w 48"/>
                  <a:gd name="T21" fmla="*/ 11 h 4"/>
                  <a:gd name="T22" fmla="*/ 8 w 48"/>
                  <a:gd name="T23" fmla="*/ 11 h 4"/>
                  <a:gd name="T24" fmla="*/ 35 w 48"/>
                  <a:gd name="T25" fmla="*/ 0 h 4"/>
                  <a:gd name="T26" fmla="*/ 41 w 48"/>
                  <a:gd name="T27" fmla="*/ 0 h 4"/>
                  <a:gd name="T28" fmla="*/ 49 w 48"/>
                  <a:gd name="T29" fmla="*/ 0 h 4"/>
                  <a:gd name="T30" fmla="*/ 82 w 48"/>
                  <a:gd name="T31" fmla="*/ 0 h 4"/>
                  <a:gd name="T32" fmla="*/ 128 w 48"/>
                  <a:gd name="T33" fmla="*/ 6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">
                    <a:moveTo>
                      <a:pt x="47" y="2"/>
                    </a:moveTo>
                    <a:lnTo>
                      <a:pt x="48" y="2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1" name="Freeform 480"/>
              <p:cNvSpPr>
                <a:spLocks/>
              </p:cNvSpPr>
              <p:nvPr/>
            </p:nvSpPr>
            <p:spPr bwMode="auto">
              <a:xfrm>
                <a:off x="2569" y="2296"/>
                <a:ext cx="189" cy="118"/>
              </a:xfrm>
              <a:custGeom>
                <a:avLst/>
                <a:gdLst>
                  <a:gd name="T0" fmla="*/ 181 w 69"/>
                  <a:gd name="T1" fmla="*/ 0 h 43"/>
                  <a:gd name="T2" fmla="*/ 184 w 69"/>
                  <a:gd name="T3" fmla="*/ 0 h 43"/>
                  <a:gd name="T4" fmla="*/ 189 w 69"/>
                  <a:gd name="T5" fmla="*/ 0 h 43"/>
                  <a:gd name="T6" fmla="*/ 184 w 69"/>
                  <a:gd name="T7" fmla="*/ 0 h 43"/>
                  <a:gd name="T8" fmla="*/ 181 w 69"/>
                  <a:gd name="T9" fmla="*/ 0 h 43"/>
                  <a:gd name="T10" fmla="*/ 175 w 69"/>
                  <a:gd name="T11" fmla="*/ 0 h 43"/>
                  <a:gd name="T12" fmla="*/ 156 w 69"/>
                  <a:gd name="T13" fmla="*/ 5 h 43"/>
                  <a:gd name="T14" fmla="*/ 137 w 69"/>
                  <a:gd name="T15" fmla="*/ 19 h 43"/>
                  <a:gd name="T16" fmla="*/ 123 w 69"/>
                  <a:gd name="T17" fmla="*/ 27 h 43"/>
                  <a:gd name="T18" fmla="*/ 110 w 69"/>
                  <a:gd name="T19" fmla="*/ 36 h 43"/>
                  <a:gd name="T20" fmla="*/ 96 w 69"/>
                  <a:gd name="T21" fmla="*/ 38 h 43"/>
                  <a:gd name="T22" fmla="*/ 85 w 69"/>
                  <a:gd name="T23" fmla="*/ 47 h 43"/>
                  <a:gd name="T24" fmla="*/ 63 w 69"/>
                  <a:gd name="T25" fmla="*/ 55 h 43"/>
                  <a:gd name="T26" fmla="*/ 44 w 69"/>
                  <a:gd name="T27" fmla="*/ 74 h 43"/>
                  <a:gd name="T28" fmla="*/ 36 w 69"/>
                  <a:gd name="T29" fmla="*/ 82 h 43"/>
                  <a:gd name="T30" fmla="*/ 14 w 69"/>
                  <a:gd name="T31" fmla="*/ 104 h 43"/>
                  <a:gd name="T32" fmla="*/ 0 w 69"/>
                  <a:gd name="T33" fmla="*/ 118 h 43"/>
                  <a:gd name="T34" fmla="*/ 14 w 69"/>
                  <a:gd name="T35" fmla="*/ 104 h 43"/>
                  <a:gd name="T36" fmla="*/ 27 w 69"/>
                  <a:gd name="T37" fmla="*/ 88 h 43"/>
                  <a:gd name="T38" fmla="*/ 44 w 69"/>
                  <a:gd name="T39" fmla="*/ 69 h 43"/>
                  <a:gd name="T40" fmla="*/ 66 w 69"/>
                  <a:gd name="T41" fmla="*/ 55 h 43"/>
                  <a:gd name="T42" fmla="*/ 85 w 69"/>
                  <a:gd name="T43" fmla="*/ 41 h 43"/>
                  <a:gd name="T44" fmla="*/ 112 w 69"/>
                  <a:gd name="T45" fmla="*/ 33 h 43"/>
                  <a:gd name="T46" fmla="*/ 123 w 69"/>
                  <a:gd name="T47" fmla="*/ 25 h 43"/>
                  <a:gd name="T48" fmla="*/ 137 w 69"/>
                  <a:gd name="T49" fmla="*/ 19 h 43"/>
                  <a:gd name="T50" fmla="*/ 156 w 69"/>
                  <a:gd name="T51" fmla="*/ 5 h 43"/>
                  <a:gd name="T52" fmla="*/ 175 w 69"/>
                  <a:gd name="T53" fmla="*/ 0 h 43"/>
                  <a:gd name="T54" fmla="*/ 181 w 69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9" h="43">
                    <a:moveTo>
                      <a:pt x="66" y="0"/>
                    </a:moveTo>
                    <a:lnTo>
                      <a:pt x="67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57" y="2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40" y="13"/>
                    </a:lnTo>
                    <a:lnTo>
                      <a:pt x="35" y="14"/>
                    </a:lnTo>
                    <a:lnTo>
                      <a:pt x="31" y="17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3" y="30"/>
                    </a:lnTo>
                    <a:lnTo>
                      <a:pt x="5" y="38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4" y="20"/>
                    </a:lnTo>
                    <a:lnTo>
                      <a:pt x="31" y="15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50" y="7"/>
                    </a:lnTo>
                    <a:lnTo>
                      <a:pt x="57" y="2"/>
                    </a:lnTo>
                    <a:lnTo>
                      <a:pt x="64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2" name="Freeform 481"/>
              <p:cNvSpPr>
                <a:spLocks/>
              </p:cNvSpPr>
              <p:nvPr/>
            </p:nvSpPr>
            <p:spPr bwMode="auto">
              <a:xfrm>
                <a:off x="2547" y="2342"/>
                <a:ext cx="346" cy="283"/>
              </a:xfrm>
              <a:custGeom>
                <a:avLst/>
                <a:gdLst>
                  <a:gd name="T0" fmla="*/ 338 w 126"/>
                  <a:gd name="T1" fmla="*/ 22 h 103"/>
                  <a:gd name="T2" fmla="*/ 338 w 126"/>
                  <a:gd name="T3" fmla="*/ 27 h 103"/>
                  <a:gd name="T4" fmla="*/ 346 w 126"/>
                  <a:gd name="T5" fmla="*/ 30 h 103"/>
                  <a:gd name="T6" fmla="*/ 338 w 126"/>
                  <a:gd name="T7" fmla="*/ 27 h 103"/>
                  <a:gd name="T8" fmla="*/ 332 w 126"/>
                  <a:gd name="T9" fmla="*/ 27 h 103"/>
                  <a:gd name="T10" fmla="*/ 319 w 126"/>
                  <a:gd name="T11" fmla="*/ 19 h 103"/>
                  <a:gd name="T12" fmla="*/ 275 w 126"/>
                  <a:gd name="T13" fmla="*/ 8 h 103"/>
                  <a:gd name="T14" fmla="*/ 247 w 126"/>
                  <a:gd name="T15" fmla="*/ 3 h 103"/>
                  <a:gd name="T16" fmla="*/ 217 w 126"/>
                  <a:gd name="T17" fmla="*/ 3 h 103"/>
                  <a:gd name="T18" fmla="*/ 184 w 126"/>
                  <a:gd name="T19" fmla="*/ 5 h 103"/>
                  <a:gd name="T20" fmla="*/ 148 w 126"/>
                  <a:gd name="T21" fmla="*/ 14 h 103"/>
                  <a:gd name="T22" fmla="*/ 118 w 126"/>
                  <a:gd name="T23" fmla="*/ 27 h 103"/>
                  <a:gd name="T24" fmla="*/ 88 w 126"/>
                  <a:gd name="T25" fmla="*/ 47 h 103"/>
                  <a:gd name="T26" fmla="*/ 66 w 126"/>
                  <a:gd name="T27" fmla="*/ 66 h 103"/>
                  <a:gd name="T28" fmla="*/ 47 w 126"/>
                  <a:gd name="T29" fmla="*/ 88 h 103"/>
                  <a:gd name="T30" fmla="*/ 33 w 126"/>
                  <a:gd name="T31" fmla="*/ 107 h 103"/>
                  <a:gd name="T32" fmla="*/ 22 w 126"/>
                  <a:gd name="T33" fmla="*/ 121 h 103"/>
                  <a:gd name="T34" fmla="*/ 16 w 126"/>
                  <a:gd name="T35" fmla="*/ 135 h 103"/>
                  <a:gd name="T36" fmla="*/ 16 w 126"/>
                  <a:gd name="T37" fmla="*/ 140 h 103"/>
                  <a:gd name="T38" fmla="*/ 8 w 126"/>
                  <a:gd name="T39" fmla="*/ 173 h 103"/>
                  <a:gd name="T40" fmla="*/ 3 w 126"/>
                  <a:gd name="T41" fmla="*/ 206 h 103"/>
                  <a:gd name="T42" fmla="*/ 0 w 126"/>
                  <a:gd name="T43" fmla="*/ 242 h 103"/>
                  <a:gd name="T44" fmla="*/ 0 w 126"/>
                  <a:gd name="T45" fmla="*/ 283 h 103"/>
                  <a:gd name="T46" fmla="*/ 0 w 126"/>
                  <a:gd name="T47" fmla="*/ 239 h 103"/>
                  <a:gd name="T48" fmla="*/ 0 w 126"/>
                  <a:gd name="T49" fmla="*/ 225 h 103"/>
                  <a:gd name="T50" fmla="*/ 5 w 126"/>
                  <a:gd name="T51" fmla="*/ 187 h 103"/>
                  <a:gd name="T52" fmla="*/ 14 w 126"/>
                  <a:gd name="T53" fmla="*/ 148 h 103"/>
                  <a:gd name="T54" fmla="*/ 16 w 126"/>
                  <a:gd name="T55" fmla="*/ 132 h 103"/>
                  <a:gd name="T56" fmla="*/ 22 w 126"/>
                  <a:gd name="T57" fmla="*/ 118 h 103"/>
                  <a:gd name="T58" fmla="*/ 33 w 126"/>
                  <a:gd name="T59" fmla="*/ 102 h 103"/>
                  <a:gd name="T60" fmla="*/ 47 w 126"/>
                  <a:gd name="T61" fmla="*/ 85 h 103"/>
                  <a:gd name="T62" fmla="*/ 66 w 126"/>
                  <a:gd name="T63" fmla="*/ 63 h 103"/>
                  <a:gd name="T64" fmla="*/ 91 w 126"/>
                  <a:gd name="T65" fmla="*/ 44 h 103"/>
                  <a:gd name="T66" fmla="*/ 118 w 126"/>
                  <a:gd name="T67" fmla="*/ 27 h 103"/>
                  <a:gd name="T68" fmla="*/ 151 w 126"/>
                  <a:gd name="T69" fmla="*/ 8 h 103"/>
                  <a:gd name="T70" fmla="*/ 184 w 126"/>
                  <a:gd name="T71" fmla="*/ 3 h 103"/>
                  <a:gd name="T72" fmla="*/ 217 w 126"/>
                  <a:gd name="T73" fmla="*/ 0 h 103"/>
                  <a:gd name="T74" fmla="*/ 247 w 126"/>
                  <a:gd name="T75" fmla="*/ 3 h 103"/>
                  <a:gd name="T76" fmla="*/ 275 w 126"/>
                  <a:gd name="T77" fmla="*/ 5 h 103"/>
                  <a:gd name="T78" fmla="*/ 319 w 126"/>
                  <a:gd name="T79" fmla="*/ 19 h 103"/>
                  <a:gd name="T80" fmla="*/ 338 w 126"/>
                  <a:gd name="T81" fmla="*/ 22 h 1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03">
                    <a:moveTo>
                      <a:pt x="123" y="8"/>
                    </a:moveTo>
                    <a:lnTo>
                      <a:pt x="123" y="10"/>
                    </a:lnTo>
                    <a:lnTo>
                      <a:pt x="126" y="11"/>
                    </a:lnTo>
                    <a:lnTo>
                      <a:pt x="123" y="10"/>
                    </a:lnTo>
                    <a:lnTo>
                      <a:pt x="121" y="10"/>
                    </a:lnTo>
                    <a:lnTo>
                      <a:pt x="116" y="7"/>
                    </a:lnTo>
                    <a:lnTo>
                      <a:pt x="100" y="3"/>
                    </a:lnTo>
                    <a:lnTo>
                      <a:pt x="90" y="1"/>
                    </a:lnTo>
                    <a:lnTo>
                      <a:pt x="79" y="1"/>
                    </a:lnTo>
                    <a:lnTo>
                      <a:pt x="67" y="2"/>
                    </a:lnTo>
                    <a:lnTo>
                      <a:pt x="54" y="5"/>
                    </a:lnTo>
                    <a:lnTo>
                      <a:pt x="43" y="10"/>
                    </a:lnTo>
                    <a:lnTo>
                      <a:pt x="32" y="17"/>
                    </a:lnTo>
                    <a:lnTo>
                      <a:pt x="24" y="24"/>
                    </a:lnTo>
                    <a:lnTo>
                      <a:pt x="17" y="32"/>
                    </a:lnTo>
                    <a:lnTo>
                      <a:pt x="12" y="39"/>
                    </a:lnTo>
                    <a:lnTo>
                      <a:pt x="8" y="44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3" y="63"/>
                    </a:lnTo>
                    <a:lnTo>
                      <a:pt x="1" y="75"/>
                    </a:lnTo>
                    <a:lnTo>
                      <a:pt x="0" y="88"/>
                    </a:lnTo>
                    <a:lnTo>
                      <a:pt x="0" y="103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2" y="68"/>
                    </a:lnTo>
                    <a:lnTo>
                      <a:pt x="5" y="54"/>
                    </a:lnTo>
                    <a:lnTo>
                      <a:pt x="6" y="48"/>
                    </a:lnTo>
                    <a:lnTo>
                      <a:pt x="8" y="43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4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90" y="1"/>
                    </a:lnTo>
                    <a:lnTo>
                      <a:pt x="100" y="2"/>
                    </a:lnTo>
                    <a:lnTo>
                      <a:pt x="116" y="7"/>
                    </a:ln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3" name="Freeform 482"/>
              <p:cNvSpPr>
                <a:spLocks/>
              </p:cNvSpPr>
              <p:nvPr/>
            </p:nvSpPr>
            <p:spPr bwMode="auto">
              <a:xfrm>
                <a:off x="2860" y="2348"/>
                <a:ext cx="24" cy="8"/>
              </a:xfrm>
              <a:custGeom>
                <a:avLst/>
                <a:gdLst>
                  <a:gd name="T0" fmla="*/ 24 w 9"/>
                  <a:gd name="T1" fmla="*/ 0 h 3"/>
                  <a:gd name="T2" fmla="*/ 13 w 9"/>
                  <a:gd name="T3" fmla="*/ 0 h 3"/>
                  <a:gd name="T4" fmla="*/ 11 w 9"/>
                  <a:gd name="T5" fmla="*/ 0 h 3"/>
                  <a:gd name="T6" fmla="*/ 5 w 9"/>
                  <a:gd name="T7" fmla="*/ 3 h 3"/>
                  <a:gd name="T8" fmla="*/ 3 w 9"/>
                  <a:gd name="T9" fmla="*/ 8 h 3"/>
                  <a:gd name="T10" fmla="*/ 0 w 9"/>
                  <a:gd name="T11" fmla="*/ 8 h 3"/>
                  <a:gd name="T12" fmla="*/ 3 w 9"/>
                  <a:gd name="T13" fmla="*/ 8 h 3"/>
                  <a:gd name="T14" fmla="*/ 5 w 9"/>
                  <a:gd name="T15" fmla="*/ 3 h 3"/>
                  <a:gd name="T16" fmla="*/ 5 w 9"/>
                  <a:gd name="T17" fmla="*/ 0 h 3"/>
                  <a:gd name="T18" fmla="*/ 13 w 9"/>
                  <a:gd name="T19" fmla="*/ 0 h 3"/>
                  <a:gd name="T20" fmla="*/ 24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4" name="Freeform 483"/>
              <p:cNvSpPr>
                <a:spLocks/>
              </p:cNvSpPr>
              <p:nvPr/>
            </p:nvSpPr>
            <p:spPr bwMode="auto">
              <a:xfrm>
                <a:off x="2610" y="2364"/>
                <a:ext cx="288" cy="118"/>
              </a:xfrm>
              <a:custGeom>
                <a:avLst/>
                <a:gdLst>
                  <a:gd name="T0" fmla="*/ 277 w 105"/>
                  <a:gd name="T1" fmla="*/ 22 h 43"/>
                  <a:gd name="T2" fmla="*/ 280 w 105"/>
                  <a:gd name="T3" fmla="*/ 22 h 43"/>
                  <a:gd name="T4" fmla="*/ 288 w 105"/>
                  <a:gd name="T5" fmla="*/ 25 h 43"/>
                  <a:gd name="T6" fmla="*/ 280 w 105"/>
                  <a:gd name="T7" fmla="*/ 25 h 43"/>
                  <a:gd name="T8" fmla="*/ 277 w 105"/>
                  <a:gd name="T9" fmla="*/ 25 h 43"/>
                  <a:gd name="T10" fmla="*/ 266 w 105"/>
                  <a:gd name="T11" fmla="*/ 19 h 43"/>
                  <a:gd name="T12" fmla="*/ 241 w 105"/>
                  <a:gd name="T13" fmla="*/ 11 h 43"/>
                  <a:gd name="T14" fmla="*/ 222 w 105"/>
                  <a:gd name="T15" fmla="*/ 8 h 43"/>
                  <a:gd name="T16" fmla="*/ 206 w 105"/>
                  <a:gd name="T17" fmla="*/ 5 h 43"/>
                  <a:gd name="T18" fmla="*/ 181 w 105"/>
                  <a:gd name="T19" fmla="*/ 5 h 43"/>
                  <a:gd name="T20" fmla="*/ 162 w 105"/>
                  <a:gd name="T21" fmla="*/ 8 h 43"/>
                  <a:gd name="T22" fmla="*/ 137 w 105"/>
                  <a:gd name="T23" fmla="*/ 8 h 43"/>
                  <a:gd name="T24" fmla="*/ 115 w 105"/>
                  <a:gd name="T25" fmla="*/ 14 h 43"/>
                  <a:gd name="T26" fmla="*/ 82 w 105"/>
                  <a:gd name="T27" fmla="*/ 25 h 43"/>
                  <a:gd name="T28" fmla="*/ 58 w 105"/>
                  <a:gd name="T29" fmla="*/ 38 h 43"/>
                  <a:gd name="T30" fmla="*/ 52 w 105"/>
                  <a:gd name="T31" fmla="*/ 44 h 43"/>
                  <a:gd name="T32" fmla="*/ 49 w 105"/>
                  <a:gd name="T33" fmla="*/ 44 h 43"/>
                  <a:gd name="T34" fmla="*/ 44 w 105"/>
                  <a:gd name="T35" fmla="*/ 49 h 43"/>
                  <a:gd name="T36" fmla="*/ 38 w 105"/>
                  <a:gd name="T37" fmla="*/ 63 h 43"/>
                  <a:gd name="T38" fmla="*/ 25 w 105"/>
                  <a:gd name="T39" fmla="*/ 80 h 43"/>
                  <a:gd name="T40" fmla="*/ 11 w 105"/>
                  <a:gd name="T41" fmla="*/ 93 h 43"/>
                  <a:gd name="T42" fmla="*/ 0 w 105"/>
                  <a:gd name="T43" fmla="*/ 118 h 43"/>
                  <a:gd name="T44" fmla="*/ 11 w 105"/>
                  <a:gd name="T45" fmla="*/ 93 h 43"/>
                  <a:gd name="T46" fmla="*/ 14 w 105"/>
                  <a:gd name="T47" fmla="*/ 93 h 43"/>
                  <a:gd name="T48" fmla="*/ 16 w 105"/>
                  <a:gd name="T49" fmla="*/ 85 h 43"/>
                  <a:gd name="T50" fmla="*/ 30 w 105"/>
                  <a:gd name="T51" fmla="*/ 66 h 43"/>
                  <a:gd name="T52" fmla="*/ 44 w 105"/>
                  <a:gd name="T53" fmla="*/ 49 h 43"/>
                  <a:gd name="T54" fmla="*/ 49 w 105"/>
                  <a:gd name="T55" fmla="*/ 41 h 43"/>
                  <a:gd name="T56" fmla="*/ 52 w 105"/>
                  <a:gd name="T57" fmla="*/ 41 h 43"/>
                  <a:gd name="T58" fmla="*/ 63 w 105"/>
                  <a:gd name="T59" fmla="*/ 36 h 43"/>
                  <a:gd name="T60" fmla="*/ 82 w 105"/>
                  <a:gd name="T61" fmla="*/ 22 h 43"/>
                  <a:gd name="T62" fmla="*/ 121 w 105"/>
                  <a:gd name="T63" fmla="*/ 11 h 43"/>
                  <a:gd name="T64" fmla="*/ 140 w 105"/>
                  <a:gd name="T65" fmla="*/ 8 h 43"/>
                  <a:gd name="T66" fmla="*/ 162 w 105"/>
                  <a:gd name="T67" fmla="*/ 5 h 43"/>
                  <a:gd name="T68" fmla="*/ 184 w 105"/>
                  <a:gd name="T69" fmla="*/ 0 h 43"/>
                  <a:gd name="T70" fmla="*/ 206 w 105"/>
                  <a:gd name="T71" fmla="*/ 0 h 43"/>
                  <a:gd name="T72" fmla="*/ 225 w 105"/>
                  <a:gd name="T73" fmla="*/ 5 h 43"/>
                  <a:gd name="T74" fmla="*/ 241 w 105"/>
                  <a:gd name="T75" fmla="*/ 8 h 43"/>
                  <a:gd name="T76" fmla="*/ 266 w 105"/>
                  <a:gd name="T77" fmla="*/ 19 h 43"/>
                  <a:gd name="T78" fmla="*/ 277 w 105"/>
                  <a:gd name="T79" fmla="*/ 22 h 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5" h="43">
                    <a:moveTo>
                      <a:pt x="101" y="8"/>
                    </a:moveTo>
                    <a:lnTo>
                      <a:pt x="102" y="8"/>
                    </a:lnTo>
                    <a:lnTo>
                      <a:pt x="105" y="9"/>
                    </a:lnTo>
                    <a:lnTo>
                      <a:pt x="102" y="9"/>
                    </a:lnTo>
                    <a:lnTo>
                      <a:pt x="101" y="9"/>
                    </a:lnTo>
                    <a:lnTo>
                      <a:pt x="97" y="7"/>
                    </a:lnTo>
                    <a:lnTo>
                      <a:pt x="88" y="4"/>
                    </a:lnTo>
                    <a:lnTo>
                      <a:pt x="81" y="3"/>
                    </a:lnTo>
                    <a:lnTo>
                      <a:pt x="75" y="2"/>
                    </a:lnTo>
                    <a:lnTo>
                      <a:pt x="66" y="2"/>
                    </a:lnTo>
                    <a:lnTo>
                      <a:pt x="59" y="3"/>
                    </a:lnTo>
                    <a:lnTo>
                      <a:pt x="50" y="3"/>
                    </a:lnTo>
                    <a:lnTo>
                      <a:pt x="42" y="5"/>
                    </a:lnTo>
                    <a:lnTo>
                      <a:pt x="30" y="9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3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6" y="31"/>
                    </a:lnTo>
                    <a:lnTo>
                      <a:pt x="11" y="24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30" y="8"/>
                    </a:lnTo>
                    <a:lnTo>
                      <a:pt x="44" y="4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82" y="2"/>
                    </a:lnTo>
                    <a:lnTo>
                      <a:pt x="88" y="3"/>
                    </a:lnTo>
                    <a:lnTo>
                      <a:pt x="97" y="7"/>
                    </a:lnTo>
                    <a:lnTo>
                      <a:pt x="101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5" name="Freeform 484"/>
              <p:cNvSpPr>
                <a:spLocks/>
              </p:cNvSpPr>
              <p:nvPr/>
            </p:nvSpPr>
            <p:spPr bwMode="auto">
              <a:xfrm>
                <a:off x="2563" y="2348"/>
                <a:ext cx="225" cy="294"/>
              </a:xfrm>
              <a:custGeom>
                <a:avLst/>
                <a:gdLst>
                  <a:gd name="T0" fmla="*/ 3 w 82"/>
                  <a:gd name="T1" fmla="*/ 283 h 107"/>
                  <a:gd name="T2" fmla="*/ 3 w 82"/>
                  <a:gd name="T3" fmla="*/ 286 h 107"/>
                  <a:gd name="T4" fmla="*/ 0 w 82"/>
                  <a:gd name="T5" fmla="*/ 294 h 107"/>
                  <a:gd name="T6" fmla="*/ 0 w 82"/>
                  <a:gd name="T7" fmla="*/ 286 h 107"/>
                  <a:gd name="T8" fmla="*/ 0 w 82"/>
                  <a:gd name="T9" fmla="*/ 283 h 107"/>
                  <a:gd name="T10" fmla="*/ 0 w 82"/>
                  <a:gd name="T11" fmla="*/ 280 h 107"/>
                  <a:gd name="T12" fmla="*/ 0 w 82"/>
                  <a:gd name="T13" fmla="*/ 269 h 107"/>
                  <a:gd name="T14" fmla="*/ 0 w 82"/>
                  <a:gd name="T15" fmla="*/ 236 h 107"/>
                  <a:gd name="T16" fmla="*/ 0 w 82"/>
                  <a:gd name="T17" fmla="*/ 212 h 107"/>
                  <a:gd name="T18" fmla="*/ 3 w 82"/>
                  <a:gd name="T19" fmla="*/ 187 h 107"/>
                  <a:gd name="T20" fmla="*/ 8 w 82"/>
                  <a:gd name="T21" fmla="*/ 162 h 107"/>
                  <a:gd name="T22" fmla="*/ 16 w 82"/>
                  <a:gd name="T23" fmla="*/ 137 h 107"/>
                  <a:gd name="T24" fmla="*/ 30 w 82"/>
                  <a:gd name="T25" fmla="*/ 110 h 107"/>
                  <a:gd name="T26" fmla="*/ 44 w 82"/>
                  <a:gd name="T27" fmla="*/ 88 h 107"/>
                  <a:gd name="T28" fmla="*/ 60 w 82"/>
                  <a:gd name="T29" fmla="*/ 69 h 107"/>
                  <a:gd name="T30" fmla="*/ 74 w 82"/>
                  <a:gd name="T31" fmla="*/ 55 h 107"/>
                  <a:gd name="T32" fmla="*/ 104 w 82"/>
                  <a:gd name="T33" fmla="*/ 38 h 107"/>
                  <a:gd name="T34" fmla="*/ 115 w 82"/>
                  <a:gd name="T35" fmla="*/ 30 h 107"/>
                  <a:gd name="T36" fmla="*/ 143 w 82"/>
                  <a:gd name="T37" fmla="*/ 22 h 107"/>
                  <a:gd name="T38" fmla="*/ 167 w 82"/>
                  <a:gd name="T39" fmla="*/ 14 h 107"/>
                  <a:gd name="T40" fmla="*/ 195 w 82"/>
                  <a:gd name="T41" fmla="*/ 8 h 107"/>
                  <a:gd name="T42" fmla="*/ 225 w 82"/>
                  <a:gd name="T43" fmla="*/ 0 h 107"/>
                  <a:gd name="T44" fmla="*/ 189 w 82"/>
                  <a:gd name="T45" fmla="*/ 11 h 107"/>
                  <a:gd name="T46" fmla="*/ 181 w 82"/>
                  <a:gd name="T47" fmla="*/ 11 h 107"/>
                  <a:gd name="T48" fmla="*/ 154 w 82"/>
                  <a:gd name="T49" fmla="*/ 16 h 107"/>
                  <a:gd name="T50" fmla="*/ 126 w 82"/>
                  <a:gd name="T51" fmla="*/ 27 h 107"/>
                  <a:gd name="T52" fmla="*/ 113 w 82"/>
                  <a:gd name="T53" fmla="*/ 36 h 107"/>
                  <a:gd name="T54" fmla="*/ 102 w 82"/>
                  <a:gd name="T55" fmla="*/ 41 h 107"/>
                  <a:gd name="T56" fmla="*/ 74 w 82"/>
                  <a:gd name="T57" fmla="*/ 58 h 107"/>
                  <a:gd name="T58" fmla="*/ 58 w 82"/>
                  <a:gd name="T59" fmla="*/ 71 h 107"/>
                  <a:gd name="T60" fmla="*/ 44 w 82"/>
                  <a:gd name="T61" fmla="*/ 93 h 107"/>
                  <a:gd name="T62" fmla="*/ 30 w 82"/>
                  <a:gd name="T63" fmla="*/ 113 h 107"/>
                  <a:gd name="T64" fmla="*/ 19 w 82"/>
                  <a:gd name="T65" fmla="*/ 140 h 107"/>
                  <a:gd name="T66" fmla="*/ 8 w 82"/>
                  <a:gd name="T67" fmla="*/ 165 h 107"/>
                  <a:gd name="T68" fmla="*/ 3 w 82"/>
                  <a:gd name="T69" fmla="*/ 187 h 107"/>
                  <a:gd name="T70" fmla="*/ 3 w 82"/>
                  <a:gd name="T71" fmla="*/ 214 h 107"/>
                  <a:gd name="T72" fmla="*/ 3 w 82"/>
                  <a:gd name="T73" fmla="*/ 236 h 107"/>
                  <a:gd name="T74" fmla="*/ 3 w 82"/>
                  <a:gd name="T75" fmla="*/ 269 h 107"/>
                  <a:gd name="T76" fmla="*/ 3 w 82"/>
                  <a:gd name="T77" fmla="*/ 280 h 107"/>
                  <a:gd name="T78" fmla="*/ 3 w 82"/>
                  <a:gd name="T79" fmla="*/ 283 h 10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2" h="107">
                    <a:moveTo>
                      <a:pt x="1" y="103"/>
                    </a:moveTo>
                    <a:lnTo>
                      <a:pt x="1" y="104"/>
                    </a:lnTo>
                    <a:lnTo>
                      <a:pt x="0" y="107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1" y="40"/>
                    </a:lnTo>
                    <a:lnTo>
                      <a:pt x="16" y="32"/>
                    </a:lnTo>
                    <a:lnTo>
                      <a:pt x="22" y="25"/>
                    </a:lnTo>
                    <a:lnTo>
                      <a:pt x="27" y="20"/>
                    </a:lnTo>
                    <a:lnTo>
                      <a:pt x="38" y="14"/>
                    </a:lnTo>
                    <a:lnTo>
                      <a:pt x="42" y="11"/>
                    </a:lnTo>
                    <a:lnTo>
                      <a:pt x="52" y="8"/>
                    </a:lnTo>
                    <a:lnTo>
                      <a:pt x="61" y="5"/>
                    </a:lnTo>
                    <a:lnTo>
                      <a:pt x="71" y="3"/>
                    </a:lnTo>
                    <a:lnTo>
                      <a:pt x="82" y="0"/>
                    </a:lnTo>
                    <a:lnTo>
                      <a:pt x="69" y="4"/>
                    </a:lnTo>
                    <a:lnTo>
                      <a:pt x="66" y="4"/>
                    </a:lnTo>
                    <a:lnTo>
                      <a:pt x="56" y="6"/>
                    </a:lnTo>
                    <a:lnTo>
                      <a:pt x="46" y="10"/>
                    </a:lnTo>
                    <a:lnTo>
                      <a:pt x="41" y="13"/>
                    </a:lnTo>
                    <a:lnTo>
                      <a:pt x="37" y="15"/>
                    </a:lnTo>
                    <a:lnTo>
                      <a:pt x="27" y="21"/>
                    </a:lnTo>
                    <a:lnTo>
                      <a:pt x="21" y="26"/>
                    </a:lnTo>
                    <a:lnTo>
                      <a:pt x="16" y="34"/>
                    </a:lnTo>
                    <a:lnTo>
                      <a:pt x="11" y="41"/>
                    </a:lnTo>
                    <a:lnTo>
                      <a:pt x="7" y="51"/>
                    </a:lnTo>
                    <a:lnTo>
                      <a:pt x="3" y="60"/>
                    </a:lnTo>
                    <a:lnTo>
                      <a:pt x="1" y="68"/>
                    </a:lnTo>
                    <a:lnTo>
                      <a:pt x="1" y="78"/>
                    </a:lnTo>
                    <a:lnTo>
                      <a:pt x="1" y="86"/>
                    </a:lnTo>
                    <a:lnTo>
                      <a:pt x="1" y="98"/>
                    </a:lnTo>
                    <a:lnTo>
                      <a:pt x="1" y="102"/>
                    </a:lnTo>
                    <a:lnTo>
                      <a:pt x="1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6" name="Freeform 485"/>
              <p:cNvSpPr>
                <a:spLocks/>
              </p:cNvSpPr>
              <p:nvPr/>
            </p:nvSpPr>
            <p:spPr bwMode="auto">
              <a:xfrm>
                <a:off x="2580" y="2422"/>
                <a:ext cx="55" cy="239"/>
              </a:xfrm>
              <a:custGeom>
                <a:avLst/>
                <a:gdLst>
                  <a:gd name="T0" fmla="*/ 6 w 20"/>
                  <a:gd name="T1" fmla="*/ 234 h 87"/>
                  <a:gd name="T2" fmla="*/ 6 w 20"/>
                  <a:gd name="T3" fmla="*/ 239 h 87"/>
                  <a:gd name="T4" fmla="*/ 3 w 20"/>
                  <a:gd name="T5" fmla="*/ 236 h 87"/>
                  <a:gd name="T6" fmla="*/ 3 w 20"/>
                  <a:gd name="T7" fmla="*/ 234 h 87"/>
                  <a:gd name="T8" fmla="*/ 0 w 20"/>
                  <a:gd name="T9" fmla="*/ 225 h 87"/>
                  <a:gd name="T10" fmla="*/ 0 w 20"/>
                  <a:gd name="T11" fmla="*/ 206 h 87"/>
                  <a:gd name="T12" fmla="*/ 0 w 20"/>
                  <a:gd name="T13" fmla="*/ 146 h 87"/>
                  <a:gd name="T14" fmla="*/ 6 w 20"/>
                  <a:gd name="T15" fmla="*/ 82 h 87"/>
                  <a:gd name="T16" fmla="*/ 11 w 20"/>
                  <a:gd name="T17" fmla="*/ 66 h 87"/>
                  <a:gd name="T18" fmla="*/ 14 w 20"/>
                  <a:gd name="T19" fmla="*/ 60 h 87"/>
                  <a:gd name="T20" fmla="*/ 19 w 20"/>
                  <a:gd name="T21" fmla="*/ 41 h 87"/>
                  <a:gd name="T22" fmla="*/ 41 w 20"/>
                  <a:gd name="T23" fmla="*/ 19 h 87"/>
                  <a:gd name="T24" fmla="*/ 55 w 20"/>
                  <a:gd name="T25" fmla="*/ 0 h 87"/>
                  <a:gd name="T26" fmla="*/ 41 w 20"/>
                  <a:gd name="T27" fmla="*/ 19 h 87"/>
                  <a:gd name="T28" fmla="*/ 28 w 20"/>
                  <a:gd name="T29" fmla="*/ 38 h 87"/>
                  <a:gd name="T30" fmla="*/ 14 w 20"/>
                  <a:gd name="T31" fmla="*/ 60 h 87"/>
                  <a:gd name="T32" fmla="*/ 11 w 20"/>
                  <a:gd name="T33" fmla="*/ 66 h 87"/>
                  <a:gd name="T34" fmla="*/ 6 w 20"/>
                  <a:gd name="T35" fmla="*/ 88 h 87"/>
                  <a:gd name="T36" fmla="*/ 3 w 20"/>
                  <a:gd name="T37" fmla="*/ 146 h 87"/>
                  <a:gd name="T38" fmla="*/ 3 w 20"/>
                  <a:gd name="T39" fmla="*/ 206 h 87"/>
                  <a:gd name="T40" fmla="*/ 3 w 20"/>
                  <a:gd name="T41" fmla="*/ 225 h 87"/>
                  <a:gd name="T42" fmla="*/ 6 w 20"/>
                  <a:gd name="T43" fmla="*/ 234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87">
                    <a:moveTo>
                      <a:pt x="2" y="85"/>
                    </a:moveTo>
                    <a:lnTo>
                      <a:pt x="2" y="87"/>
                    </a:lnTo>
                    <a:lnTo>
                      <a:pt x="1" y="86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5"/>
                    </a:lnTo>
                    <a:lnTo>
                      <a:pt x="0" y="53"/>
                    </a:lnTo>
                    <a:lnTo>
                      <a:pt x="2" y="30"/>
                    </a:lnTo>
                    <a:lnTo>
                      <a:pt x="4" y="24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0" y="0"/>
                    </a:lnTo>
                    <a:lnTo>
                      <a:pt x="15" y="7"/>
                    </a:lnTo>
                    <a:lnTo>
                      <a:pt x="10" y="14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1" y="53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7" name="Freeform 486"/>
              <p:cNvSpPr>
                <a:spLocks/>
              </p:cNvSpPr>
              <p:nvPr/>
            </p:nvSpPr>
            <p:spPr bwMode="auto">
              <a:xfrm>
                <a:off x="2591" y="2389"/>
                <a:ext cx="313" cy="285"/>
              </a:xfrm>
              <a:custGeom>
                <a:avLst/>
                <a:gdLst>
                  <a:gd name="T0" fmla="*/ 299 w 114"/>
                  <a:gd name="T1" fmla="*/ 16 h 104"/>
                  <a:gd name="T2" fmla="*/ 302 w 114"/>
                  <a:gd name="T3" fmla="*/ 16 h 104"/>
                  <a:gd name="T4" fmla="*/ 313 w 114"/>
                  <a:gd name="T5" fmla="*/ 19 h 104"/>
                  <a:gd name="T6" fmla="*/ 302 w 114"/>
                  <a:gd name="T7" fmla="*/ 19 h 104"/>
                  <a:gd name="T8" fmla="*/ 299 w 114"/>
                  <a:gd name="T9" fmla="*/ 19 h 104"/>
                  <a:gd name="T10" fmla="*/ 283 w 114"/>
                  <a:gd name="T11" fmla="*/ 14 h 104"/>
                  <a:gd name="T12" fmla="*/ 242 w 114"/>
                  <a:gd name="T13" fmla="*/ 8 h 104"/>
                  <a:gd name="T14" fmla="*/ 214 w 114"/>
                  <a:gd name="T15" fmla="*/ 3 h 104"/>
                  <a:gd name="T16" fmla="*/ 184 w 114"/>
                  <a:gd name="T17" fmla="*/ 3 h 104"/>
                  <a:gd name="T18" fmla="*/ 148 w 114"/>
                  <a:gd name="T19" fmla="*/ 3 h 104"/>
                  <a:gd name="T20" fmla="*/ 118 w 114"/>
                  <a:gd name="T21" fmla="*/ 11 h 104"/>
                  <a:gd name="T22" fmla="*/ 88 w 114"/>
                  <a:gd name="T23" fmla="*/ 27 h 104"/>
                  <a:gd name="T24" fmla="*/ 60 w 114"/>
                  <a:gd name="T25" fmla="*/ 47 h 104"/>
                  <a:gd name="T26" fmla="*/ 41 w 114"/>
                  <a:gd name="T27" fmla="*/ 71 h 104"/>
                  <a:gd name="T28" fmla="*/ 22 w 114"/>
                  <a:gd name="T29" fmla="*/ 93 h 104"/>
                  <a:gd name="T30" fmla="*/ 16 w 114"/>
                  <a:gd name="T31" fmla="*/ 112 h 104"/>
                  <a:gd name="T32" fmla="*/ 8 w 114"/>
                  <a:gd name="T33" fmla="*/ 129 h 104"/>
                  <a:gd name="T34" fmla="*/ 5 w 114"/>
                  <a:gd name="T35" fmla="*/ 145 h 104"/>
                  <a:gd name="T36" fmla="*/ 5 w 114"/>
                  <a:gd name="T37" fmla="*/ 156 h 104"/>
                  <a:gd name="T38" fmla="*/ 3 w 114"/>
                  <a:gd name="T39" fmla="*/ 181 h 104"/>
                  <a:gd name="T40" fmla="*/ 3 w 114"/>
                  <a:gd name="T41" fmla="*/ 211 h 104"/>
                  <a:gd name="T42" fmla="*/ 3 w 114"/>
                  <a:gd name="T43" fmla="*/ 227 h 104"/>
                  <a:gd name="T44" fmla="*/ 8 w 114"/>
                  <a:gd name="T45" fmla="*/ 244 h 104"/>
                  <a:gd name="T46" fmla="*/ 8 w 114"/>
                  <a:gd name="T47" fmla="*/ 285 h 104"/>
                  <a:gd name="T48" fmla="*/ 5 w 114"/>
                  <a:gd name="T49" fmla="*/ 244 h 104"/>
                  <a:gd name="T50" fmla="*/ 3 w 114"/>
                  <a:gd name="T51" fmla="*/ 233 h 104"/>
                  <a:gd name="T52" fmla="*/ 0 w 114"/>
                  <a:gd name="T53" fmla="*/ 195 h 104"/>
                  <a:gd name="T54" fmla="*/ 3 w 114"/>
                  <a:gd name="T55" fmla="*/ 156 h 104"/>
                  <a:gd name="T56" fmla="*/ 5 w 114"/>
                  <a:gd name="T57" fmla="*/ 140 h 104"/>
                  <a:gd name="T58" fmla="*/ 5 w 114"/>
                  <a:gd name="T59" fmla="*/ 137 h 104"/>
                  <a:gd name="T60" fmla="*/ 8 w 114"/>
                  <a:gd name="T61" fmla="*/ 126 h 104"/>
                  <a:gd name="T62" fmla="*/ 16 w 114"/>
                  <a:gd name="T63" fmla="*/ 110 h 104"/>
                  <a:gd name="T64" fmla="*/ 27 w 114"/>
                  <a:gd name="T65" fmla="*/ 88 h 104"/>
                  <a:gd name="T66" fmla="*/ 44 w 114"/>
                  <a:gd name="T67" fmla="*/ 69 h 104"/>
                  <a:gd name="T68" fmla="*/ 63 w 114"/>
                  <a:gd name="T69" fmla="*/ 44 h 104"/>
                  <a:gd name="T70" fmla="*/ 88 w 114"/>
                  <a:gd name="T71" fmla="*/ 25 h 104"/>
                  <a:gd name="T72" fmla="*/ 118 w 114"/>
                  <a:gd name="T73" fmla="*/ 11 h 104"/>
                  <a:gd name="T74" fmla="*/ 154 w 114"/>
                  <a:gd name="T75" fmla="*/ 3 h 104"/>
                  <a:gd name="T76" fmla="*/ 184 w 114"/>
                  <a:gd name="T77" fmla="*/ 0 h 104"/>
                  <a:gd name="T78" fmla="*/ 214 w 114"/>
                  <a:gd name="T79" fmla="*/ 0 h 104"/>
                  <a:gd name="T80" fmla="*/ 242 w 114"/>
                  <a:gd name="T81" fmla="*/ 3 h 104"/>
                  <a:gd name="T82" fmla="*/ 283 w 114"/>
                  <a:gd name="T83" fmla="*/ 14 h 104"/>
                  <a:gd name="T84" fmla="*/ 299 w 114"/>
                  <a:gd name="T85" fmla="*/ 16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" h="104">
                    <a:moveTo>
                      <a:pt x="109" y="6"/>
                    </a:moveTo>
                    <a:lnTo>
                      <a:pt x="110" y="6"/>
                    </a:lnTo>
                    <a:lnTo>
                      <a:pt x="114" y="7"/>
                    </a:lnTo>
                    <a:lnTo>
                      <a:pt x="110" y="7"/>
                    </a:lnTo>
                    <a:lnTo>
                      <a:pt x="109" y="7"/>
                    </a:lnTo>
                    <a:lnTo>
                      <a:pt x="103" y="5"/>
                    </a:lnTo>
                    <a:lnTo>
                      <a:pt x="88" y="3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4" y="1"/>
                    </a:lnTo>
                    <a:lnTo>
                      <a:pt x="43" y="4"/>
                    </a:lnTo>
                    <a:lnTo>
                      <a:pt x="32" y="10"/>
                    </a:lnTo>
                    <a:lnTo>
                      <a:pt x="22" y="17"/>
                    </a:lnTo>
                    <a:lnTo>
                      <a:pt x="15" y="26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3" y="104"/>
                    </a:lnTo>
                    <a:lnTo>
                      <a:pt x="2" y="89"/>
                    </a:lnTo>
                    <a:lnTo>
                      <a:pt x="1" y="85"/>
                    </a:lnTo>
                    <a:lnTo>
                      <a:pt x="0" y="71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3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6" y="1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1"/>
                    </a:lnTo>
                    <a:lnTo>
                      <a:pt x="103" y="5"/>
                    </a:lnTo>
                    <a:lnTo>
                      <a:pt x="109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8" name="Freeform 487"/>
              <p:cNvSpPr>
                <a:spLocks/>
              </p:cNvSpPr>
              <p:nvPr/>
            </p:nvSpPr>
            <p:spPr bwMode="auto">
              <a:xfrm>
                <a:off x="2607" y="2403"/>
                <a:ext cx="310" cy="313"/>
              </a:xfrm>
              <a:custGeom>
                <a:avLst/>
                <a:gdLst>
                  <a:gd name="T0" fmla="*/ 30 w 113"/>
                  <a:gd name="T1" fmla="*/ 299 h 114"/>
                  <a:gd name="T2" fmla="*/ 30 w 113"/>
                  <a:gd name="T3" fmla="*/ 305 h 114"/>
                  <a:gd name="T4" fmla="*/ 33 w 113"/>
                  <a:gd name="T5" fmla="*/ 313 h 114"/>
                  <a:gd name="T6" fmla="*/ 30 w 113"/>
                  <a:gd name="T7" fmla="*/ 305 h 114"/>
                  <a:gd name="T8" fmla="*/ 30 w 113"/>
                  <a:gd name="T9" fmla="*/ 297 h 114"/>
                  <a:gd name="T10" fmla="*/ 25 w 113"/>
                  <a:gd name="T11" fmla="*/ 283 h 114"/>
                  <a:gd name="T12" fmla="*/ 5 w 113"/>
                  <a:gd name="T13" fmla="*/ 242 h 114"/>
                  <a:gd name="T14" fmla="*/ 3 w 113"/>
                  <a:gd name="T15" fmla="*/ 211 h 114"/>
                  <a:gd name="T16" fmla="*/ 0 w 113"/>
                  <a:gd name="T17" fmla="*/ 181 h 114"/>
                  <a:gd name="T18" fmla="*/ 3 w 113"/>
                  <a:gd name="T19" fmla="*/ 143 h 114"/>
                  <a:gd name="T20" fmla="*/ 5 w 113"/>
                  <a:gd name="T21" fmla="*/ 126 h 114"/>
                  <a:gd name="T22" fmla="*/ 14 w 113"/>
                  <a:gd name="T23" fmla="*/ 110 h 114"/>
                  <a:gd name="T24" fmla="*/ 19 w 113"/>
                  <a:gd name="T25" fmla="*/ 88 h 114"/>
                  <a:gd name="T26" fmla="*/ 30 w 113"/>
                  <a:gd name="T27" fmla="*/ 74 h 114"/>
                  <a:gd name="T28" fmla="*/ 41 w 113"/>
                  <a:gd name="T29" fmla="*/ 58 h 114"/>
                  <a:gd name="T30" fmla="*/ 52 w 113"/>
                  <a:gd name="T31" fmla="*/ 47 h 114"/>
                  <a:gd name="T32" fmla="*/ 74 w 113"/>
                  <a:gd name="T33" fmla="*/ 27 h 114"/>
                  <a:gd name="T34" fmla="*/ 102 w 113"/>
                  <a:gd name="T35" fmla="*/ 14 h 114"/>
                  <a:gd name="T36" fmla="*/ 126 w 113"/>
                  <a:gd name="T37" fmla="*/ 3 h 114"/>
                  <a:gd name="T38" fmla="*/ 145 w 113"/>
                  <a:gd name="T39" fmla="*/ 0 h 114"/>
                  <a:gd name="T40" fmla="*/ 156 w 113"/>
                  <a:gd name="T41" fmla="*/ 0 h 114"/>
                  <a:gd name="T42" fmla="*/ 165 w 113"/>
                  <a:gd name="T43" fmla="*/ 3 h 114"/>
                  <a:gd name="T44" fmla="*/ 173 w 113"/>
                  <a:gd name="T45" fmla="*/ 3 h 114"/>
                  <a:gd name="T46" fmla="*/ 200 w 113"/>
                  <a:gd name="T47" fmla="*/ 5 h 114"/>
                  <a:gd name="T48" fmla="*/ 236 w 113"/>
                  <a:gd name="T49" fmla="*/ 14 h 114"/>
                  <a:gd name="T50" fmla="*/ 250 w 113"/>
                  <a:gd name="T51" fmla="*/ 16 h 114"/>
                  <a:gd name="T52" fmla="*/ 266 w 113"/>
                  <a:gd name="T53" fmla="*/ 27 h 114"/>
                  <a:gd name="T54" fmla="*/ 310 w 113"/>
                  <a:gd name="T55" fmla="*/ 27 h 114"/>
                  <a:gd name="T56" fmla="*/ 263 w 113"/>
                  <a:gd name="T57" fmla="*/ 27 h 114"/>
                  <a:gd name="T58" fmla="*/ 263 w 113"/>
                  <a:gd name="T59" fmla="*/ 25 h 114"/>
                  <a:gd name="T60" fmla="*/ 252 w 113"/>
                  <a:gd name="T61" fmla="*/ 16 h 114"/>
                  <a:gd name="T62" fmla="*/ 214 w 113"/>
                  <a:gd name="T63" fmla="*/ 11 h 114"/>
                  <a:gd name="T64" fmla="*/ 173 w 113"/>
                  <a:gd name="T65" fmla="*/ 5 h 114"/>
                  <a:gd name="T66" fmla="*/ 156 w 113"/>
                  <a:gd name="T67" fmla="*/ 3 h 114"/>
                  <a:gd name="T68" fmla="*/ 154 w 113"/>
                  <a:gd name="T69" fmla="*/ 3 h 114"/>
                  <a:gd name="T70" fmla="*/ 140 w 113"/>
                  <a:gd name="T71" fmla="*/ 3 h 114"/>
                  <a:gd name="T72" fmla="*/ 123 w 113"/>
                  <a:gd name="T73" fmla="*/ 5 h 114"/>
                  <a:gd name="T74" fmla="*/ 99 w 113"/>
                  <a:gd name="T75" fmla="*/ 16 h 114"/>
                  <a:gd name="T76" fmla="*/ 74 w 113"/>
                  <a:gd name="T77" fmla="*/ 30 h 114"/>
                  <a:gd name="T78" fmla="*/ 52 w 113"/>
                  <a:gd name="T79" fmla="*/ 52 h 114"/>
                  <a:gd name="T80" fmla="*/ 30 w 113"/>
                  <a:gd name="T81" fmla="*/ 80 h 114"/>
                  <a:gd name="T82" fmla="*/ 19 w 113"/>
                  <a:gd name="T83" fmla="*/ 93 h 114"/>
                  <a:gd name="T84" fmla="*/ 14 w 113"/>
                  <a:gd name="T85" fmla="*/ 113 h 114"/>
                  <a:gd name="T86" fmla="*/ 3 w 113"/>
                  <a:gd name="T87" fmla="*/ 146 h 114"/>
                  <a:gd name="T88" fmla="*/ 0 w 113"/>
                  <a:gd name="T89" fmla="*/ 181 h 114"/>
                  <a:gd name="T90" fmla="*/ 3 w 113"/>
                  <a:gd name="T91" fmla="*/ 211 h 114"/>
                  <a:gd name="T92" fmla="*/ 11 w 113"/>
                  <a:gd name="T93" fmla="*/ 242 h 114"/>
                  <a:gd name="T94" fmla="*/ 27 w 113"/>
                  <a:gd name="T95" fmla="*/ 283 h 114"/>
                  <a:gd name="T96" fmla="*/ 30 w 113"/>
                  <a:gd name="T97" fmla="*/ 297 h 114"/>
                  <a:gd name="T98" fmla="*/ 30 w 113"/>
                  <a:gd name="T99" fmla="*/ 299 h 1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3" h="114">
                    <a:moveTo>
                      <a:pt x="11" y="109"/>
                    </a:moveTo>
                    <a:lnTo>
                      <a:pt x="11" y="111"/>
                    </a:lnTo>
                    <a:lnTo>
                      <a:pt x="12" y="114"/>
                    </a:lnTo>
                    <a:lnTo>
                      <a:pt x="11" y="111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2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2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7"/>
                    </a:lnTo>
                    <a:lnTo>
                      <a:pt x="15" y="21"/>
                    </a:lnTo>
                    <a:lnTo>
                      <a:pt x="19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6" y="1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3" y="1"/>
                    </a:lnTo>
                    <a:lnTo>
                      <a:pt x="73" y="2"/>
                    </a:lnTo>
                    <a:lnTo>
                      <a:pt x="86" y="5"/>
                    </a:lnTo>
                    <a:lnTo>
                      <a:pt x="91" y="6"/>
                    </a:lnTo>
                    <a:lnTo>
                      <a:pt x="97" y="10"/>
                    </a:lnTo>
                    <a:lnTo>
                      <a:pt x="113" y="10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2" y="6"/>
                    </a:lnTo>
                    <a:lnTo>
                      <a:pt x="78" y="4"/>
                    </a:lnTo>
                    <a:lnTo>
                      <a:pt x="63" y="2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1" y="1"/>
                    </a:lnTo>
                    <a:lnTo>
                      <a:pt x="45" y="2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11" y="29"/>
                    </a:lnTo>
                    <a:lnTo>
                      <a:pt x="7" y="34"/>
                    </a:lnTo>
                    <a:lnTo>
                      <a:pt x="5" y="41"/>
                    </a:lnTo>
                    <a:lnTo>
                      <a:pt x="1" y="53"/>
                    </a:lnTo>
                    <a:lnTo>
                      <a:pt x="0" y="66"/>
                    </a:lnTo>
                    <a:lnTo>
                      <a:pt x="1" y="77"/>
                    </a:lnTo>
                    <a:lnTo>
                      <a:pt x="4" y="88"/>
                    </a:lnTo>
                    <a:lnTo>
                      <a:pt x="10" y="103"/>
                    </a:lnTo>
                    <a:lnTo>
                      <a:pt x="11" y="108"/>
                    </a:lnTo>
                    <a:lnTo>
                      <a:pt x="11" y="10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69" name="Freeform 488"/>
              <p:cNvSpPr>
                <a:spLocks/>
              </p:cNvSpPr>
              <p:nvPr/>
            </p:nvSpPr>
            <p:spPr bwMode="auto">
              <a:xfrm>
                <a:off x="2610" y="2661"/>
                <a:ext cx="11" cy="41"/>
              </a:xfrm>
              <a:custGeom>
                <a:avLst/>
                <a:gdLst>
                  <a:gd name="T0" fmla="*/ 8 w 4"/>
                  <a:gd name="T1" fmla="*/ 38 h 15"/>
                  <a:gd name="T2" fmla="*/ 8 w 4"/>
                  <a:gd name="T3" fmla="*/ 41 h 15"/>
                  <a:gd name="T4" fmla="*/ 8 w 4"/>
                  <a:gd name="T5" fmla="*/ 38 h 15"/>
                  <a:gd name="T6" fmla="*/ 3 w 4"/>
                  <a:gd name="T7" fmla="*/ 38 h 15"/>
                  <a:gd name="T8" fmla="*/ 0 w 4"/>
                  <a:gd name="T9" fmla="*/ 25 h 15"/>
                  <a:gd name="T10" fmla="*/ 0 w 4"/>
                  <a:gd name="T11" fmla="*/ 14 h 15"/>
                  <a:gd name="T12" fmla="*/ 0 w 4"/>
                  <a:gd name="T13" fmla="*/ 8 h 15"/>
                  <a:gd name="T14" fmla="*/ 8 w 4"/>
                  <a:gd name="T15" fmla="*/ 5 h 15"/>
                  <a:gd name="T16" fmla="*/ 11 w 4"/>
                  <a:gd name="T17" fmla="*/ 0 h 15"/>
                  <a:gd name="T18" fmla="*/ 8 w 4"/>
                  <a:gd name="T19" fmla="*/ 5 h 15"/>
                  <a:gd name="T20" fmla="*/ 3 w 4"/>
                  <a:gd name="T21" fmla="*/ 11 h 15"/>
                  <a:gd name="T22" fmla="*/ 0 w 4"/>
                  <a:gd name="T23" fmla="*/ 14 h 15"/>
                  <a:gd name="T24" fmla="*/ 0 w 4"/>
                  <a:gd name="T25" fmla="*/ 25 h 15"/>
                  <a:gd name="T26" fmla="*/ 8 w 4"/>
                  <a:gd name="T27" fmla="*/ 38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" h="15">
                    <a:moveTo>
                      <a:pt x="3" y="14"/>
                    </a:moveTo>
                    <a:lnTo>
                      <a:pt x="3" y="15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0" name="Freeform 489"/>
              <p:cNvSpPr>
                <a:spLocks/>
              </p:cNvSpPr>
              <p:nvPr/>
            </p:nvSpPr>
            <p:spPr bwMode="auto">
              <a:xfrm>
                <a:off x="2621" y="2441"/>
                <a:ext cx="66" cy="294"/>
              </a:xfrm>
              <a:custGeom>
                <a:avLst/>
                <a:gdLst>
                  <a:gd name="T0" fmla="*/ 47 w 24"/>
                  <a:gd name="T1" fmla="*/ 286 h 107"/>
                  <a:gd name="T2" fmla="*/ 47 w 24"/>
                  <a:gd name="T3" fmla="*/ 289 h 107"/>
                  <a:gd name="T4" fmla="*/ 52 w 24"/>
                  <a:gd name="T5" fmla="*/ 294 h 107"/>
                  <a:gd name="T6" fmla="*/ 47 w 24"/>
                  <a:gd name="T7" fmla="*/ 289 h 107"/>
                  <a:gd name="T8" fmla="*/ 47 w 24"/>
                  <a:gd name="T9" fmla="*/ 286 h 107"/>
                  <a:gd name="T10" fmla="*/ 44 w 24"/>
                  <a:gd name="T11" fmla="*/ 275 h 107"/>
                  <a:gd name="T12" fmla="*/ 30 w 24"/>
                  <a:gd name="T13" fmla="*/ 253 h 107"/>
                  <a:gd name="T14" fmla="*/ 17 w 24"/>
                  <a:gd name="T15" fmla="*/ 220 h 107"/>
                  <a:gd name="T16" fmla="*/ 0 w 24"/>
                  <a:gd name="T17" fmla="*/ 184 h 107"/>
                  <a:gd name="T18" fmla="*/ 0 w 24"/>
                  <a:gd name="T19" fmla="*/ 162 h 107"/>
                  <a:gd name="T20" fmla="*/ 0 w 24"/>
                  <a:gd name="T21" fmla="*/ 143 h 107"/>
                  <a:gd name="T22" fmla="*/ 6 w 24"/>
                  <a:gd name="T23" fmla="*/ 104 h 107"/>
                  <a:gd name="T24" fmla="*/ 17 w 24"/>
                  <a:gd name="T25" fmla="*/ 80 h 107"/>
                  <a:gd name="T26" fmla="*/ 19 w 24"/>
                  <a:gd name="T27" fmla="*/ 74 h 107"/>
                  <a:gd name="T28" fmla="*/ 30 w 24"/>
                  <a:gd name="T29" fmla="*/ 55 h 107"/>
                  <a:gd name="T30" fmla="*/ 39 w 24"/>
                  <a:gd name="T31" fmla="*/ 36 h 107"/>
                  <a:gd name="T32" fmla="*/ 47 w 24"/>
                  <a:gd name="T33" fmla="*/ 19 h 107"/>
                  <a:gd name="T34" fmla="*/ 66 w 24"/>
                  <a:gd name="T35" fmla="*/ 0 h 107"/>
                  <a:gd name="T36" fmla="*/ 47 w 24"/>
                  <a:gd name="T37" fmla="*/ 19 h 107"/>
                  <a:gd name="T38" fmla="*/ 44 w 24"/>
                  <a:gd name="T39" fmla="*/ 27 h 107"/>
                  <a:gd name="T40" fmla="*/ 33 w 24"/>
                  <a:gd name="T41" fmla="*/ 47 h 107"/>
                  <a:gd name="T42" fmla="*/ 19 w 24"/>
                  <a:gd name="T43" fmla="*/ 77 h 107"/>
                  <a:gd name="T44" fmla="*/ 17 w 24"/>
                  <a:gd name="T45" fmla="*/ 85 h 107"/>
                  <a:gd name="T46" fmla="*/ 6 w 24"/>
                  <a:gd name="T47" fmla="*/ 107 h 107"/>
                  <a:gd name="T48" fmla="*/ 3 w 24"/>
                  <a:gd name="T49" fmla="*/ 143 h 107"/>
                  <a:gd name="T50" fmla="*/ 0 w 24"/>
                  <a:gd name="T51" fmla="*/ 162 h 107"/>
                  <a:gd name="T52" fmla="*/ 3 w 24"/>
                  <a:gd name="T53" fmla="*/ 184 h 107"/>
                  <a:gd name="T54" fmla="*/ 17 w 24"/>
                  <a:gd name="T55" fmla="*/ 220 h 107"/>
                  <a:gd name="T56" fmla="*/ 33 w 24"/>
                  <a:gd name="T57" fmla="*/ 253 h 107"/>
                  <a:gd name="T58" fmla="*/ 44 w 24"/>
                  <a:gd name="T59" fmla="*/ 275 h 107"/>
                  <a:gd name="T60" fmla="*/ 47 w 24"/>
                  <a:gd name="T61" fmla="*/ 286 h 1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4" h="107">
                    <a:moveTo>
                      <a:pt x="17" y="104"/>
                    </a:moveTo>
                    <a:lnTo>
                      <a:pt x="17" y="105"/>
                    </a:lnTo>
                    <a:lnTo>
                      <a:pt x="19" y="107"/>
                    </a:lnTo>
                    <a:lnTo>
                      <a:pt x="17" y="105"/>
                    </a:lnTo>
                    <a:lnTo>
                      <a:pt x="17" y="104"/>
                    </a:lnTo>
                    <a:lnTo>
                      <a:pt x="16" y="100"/>
                    </a:lnTo>
                    <a:lnTo>
                      <a:pt x="11" y="92"/>
                    </a:lnTo>
                    <a:lnTo>
                      <a:pt x="6" y="80"/>
                    </a:lnTo>
                    <a:lnTo>
                      <a:pt x="0" y="67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2" y="38"/>
                    </a:lnTo>
                    <a:lnTo>
                      <a:pt x="6" y="29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4" y="13"/>
                    </a:lnTo>
                    <a:lnTo>
                      <a:pt x="17" y="7"/>
                    </a:lnTo>
                    <a:lnTo>
                      <a:pt x="24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8"/>
                    </a:lnTo>
                    <a:lnTo>
                      <a:pt x="6" y="31"/>
                    </a:lnTo>
                    <a:lnTo>
                      <a:pt x="2" y="39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80"/>
                    </a:lnTo>
                    <a:lnTo>
                      <a:pt x="12" y="92"/>
                    </a:lnTo>
                    <a:lnTo>
                      <a:pt x="16" y="100"/>
                    </a:lnTo>
                    <a:lnTo>
                      <a:pt x="17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1" name="Freeform 490"/>
              <p:cNvSpPr>
                <a:spLocks/>
              </p:cNvSpPr>
              <p:nvPr/>
            </p:nvSpPr>
            <p:spPr bwMode="auto">
              <a:xfrm>
                <a:off x="2648" y="2422"/>
                <a:ext cx="278" cy="321"/>
              </a:xfrm>
              <a:custGeom>
                <a:avLst/>
                <a:gdLst>
                  <a:gd name="T0" fmla="*/ 259 w 101"/>
                  <a:gd name="T1" fmla="*/ 27 h 117"/>
                  <a:gd name="T2" fmla="*/ 264 w 101"/>
                  <a:gd name="T3" fmla="*/ 27 h 117"/>
                  <a:gd name="T4" fmla="*/ 278 w 101"/>
                  <a:gd name="T5" fmla="*/ 38 h 117"/>
                  <a:gd name="T6" fmla="*/ 264 w 101"/>
                  <a:gd name="T7" fmla="*/ 33 h 117"/>
                  <a:gd name="T8" fmla="*/ 259 w 101"/>
                  <a:gd name="T9" fmla="*/ 27 h 117"/>
                  <a:gd name="T10" fmla="*/ 239 w 101"/>
                  <a:gd name="T11" fmla="*/ 25 h 117"/>
                  <a:gd name="T12" fmla="*/ 187 w 101"/>
                  <a:gd name="T13" fmla="*/ 14 h 117"/>
                  <a:gd name="T14" fmla="*/ 154 w 101"/>
                  <a:gd name="T15" fmla="*/ 8 h 117"/>
                  <a:gd name="T16" fmla="*/ 116 w 101"/>
                  <a:gd name="T17" fmla="*/ 0 h 117"/>
                  <a:gd name="T18" fmla="*/ 96 w 101"/>
                  <a:gd name="T19" fmla="*/ 5 h 117"/>
                  <a:gd name="T20" fmla="*/ 74 w 101"/>
                  <a:gd name="T21" fmla="*/ 8 h 117"/>
                  <a:gd name="T22" fmla="*/ 58 w 101"/>
                  <a:gd name="T23" fmla="*/ 19 h 117"/>
                  <a:gd name="T24" fmla="*/ 44 w 101"/>
                  <a:gd name="T25" fmla="*/ 33 h 117"/>
                  <a:gd name="T26" fmla="*/ 19 w 101"/>
                  <a:gd name="T27" fmla="*/ 69 h 117"/>
                  <a:gd name="T28" fmla="*/ 11 w 101"/>
                  <a:gd name="T29" fmla="*/ 88 h 117"/>
                  <a:gd name="T30" fmla="*/ 3 w 101"/>
                  <a:gd name="T31" fmla="*/ 104 h 117"/>
                  <a:gd name="T32" fmla="*/ 3 w 101"/>
                  <a:gd name="T33" fmla="*/ 123 h 117"/>
                  <a:gd name="T34" fmla="*/ 6 w 101"/>
                  <a:gd name="T35" fmla="*/ 140 h 117"/>
                  <a:gd name="T36" fmla="*/ 14 w 101"/>
                  <a:gd name="T37" fmla="*/ 176 h 117"/>
                  <a:gd name="T38" fmla="*/ 25 w 101"/>
                  <a:gd name="T39" fmla="*/ 203 h 117"/>
                  <a:gd name="T40" fmla="*/ 39 w 101"/>
                  <a:gd name="T41" fmla="*/ 222 h 117"/>
                  <a:gd name="T42" fmla="*/ 47 w 101"/>
                  <a:gd name="T43" fmla="*/ 236 h 117"/>
                  <a:gd name="T44" fmla="*/ 77 w 101"/>
                  <a:gd name="T45" fmla="*/ 266 h 117"/>
                  <a:gd name="T46" fmla="*/ 110 w 101"/>
                  <a:gd name="T47" fmla="*/ 291 h 117"/>
                  <a:gd name="T48" fmla="*/ 129 w 101"/>
                  <a:gd name="T49" fmla="*/ 305 h 117"/>
                  <a:gd name="T50" fmla="*/ 146 w 101"/>
                  <a:gd name="T51" fmla="*/ 313 h 117"/>
                  <a:gd name="T52" fmla="*/ 198 w 101"/>
                  <a:gd name="T53" fmla="*/ 321 h 117"/>
                  <a:gd name="T54" fmla="*/ 143 w 101"/>
                  <a:gd name="T55" fmla="*/ 313 h 117"/>
                  <a:gd name="T56" fmla="*/ 143 w 101"/>
                  <a:gd name="T57" fmla="*/ 316 h 117"/>
                  <a:gd name="T58" fmla="*/ 140 w 101"/>
                  <a:gd name="T59" fmla="*/ 313 h 117"/>
                  <a:gd name="T60" fmla="*/ 127 w 101"/>
                  <a:gd name="T61" fmla="*/ 305 h 117"/>
                  <a:gd name="T62" fmla="*/ 91 w 101"/>
                  <a:gd name="T63" fmla="*/ 277 h 117"/>
                  <a:gd name="T64" fmla="*/ 58 w 101"/>
                  <a:gd name="T65" fmla="*/ 247 h 117"/>
                  <a:gd name="T66" fmla="*/ 44 w 101"/>
                  <a:gd name="T67" fmla="*/ 233 h 117"/>
                  <a:gd name="T68" fmla="*/ 30 w 101"/>
                  <a:gd name="T69" fmla="*/ 217 h 117"/>
                  <a:gd name="T70" fmla="*/ 19 w 101"/>
                  <a:gd name="T71" fmla="*/ 200 h 117"/>
                  <a:gd name="T72" fmla="*/ 11 w 101"/>
                  <a:gd name="T73" fmla="*/ 173 h 117"/>
                  <a:gd name="T74" fmla="*/ 3 w 101"/>
                  <a:gd name="T75" fmla="*/ 137 h 117"/>
                  <a:gd name="T76" fmla="*/ 0 w 101"/>
                  <a:gd name="T77" fmla="*/ 121 h 117"/>
                  <a:gd name="T78" fmla="*/ 3 w 101"/>
                  <a:gd name="T79" fmla="*/ 99 h 117"/>
                  <a:gd name="T80" fmla="*/ 11 w 101"/>
                  <a:gd name="T81" fmla="*/ 80 h 117"/>
                  <a:gd name="T82" fmla="*/ 19 w 101"/>
                  <a:gd name="T83" fmla="*/ 63 h 117"/>
                  <a:gd name="T84" fmla="*/ 44 w 101"/>
                  <a:gd name="T85" fmla="*/ 27 h 117"/>
                  <a:gd name="T86" fmla="*/ 58 w 101"/>
                  <a:gd name="T87" fmla="*/ 14 h 117"/>
                  <a:gd name="T88" fmla="*/ 77 w 101"/>
                  <a:gd name="T89" fmla="*/ 8 h 117"/>
                  <a:gd name="T90" fmla="*/ 96 w 101"/>
                  <a:gd name="T91" fmla="*/ 0 h 117"/>
                  <a:gd name="T92" fmla="*/ 116 w 101"/>
                  <a:gd name="T93" fmla="*/ 0 h 117"/>
                  <a:gd name="T94" fmla="*/ 157 w 101"/>
                  <a:gd name="T95" fmla="*/ 5 h 117"/>
                  <a:gd name="T96" fmla="*/ 190 w 101"/>
                  <a:gd name="T97" fmla="*/ 11 h 117"/>
                  <a:gd name="T98" fmla="*/ 239 w 101"/>
                  <a:gd name="T99" fmla="*/ 25 h 117"/>
                  <a:gd name="T100" fmla="*/ 259 w 101"/>
                  <a:gd name="T101" fmla="*/ 27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1" h="117">
                    <a:moveTo>
                      <a:pt x="94" y="10"/>
                    </a:moveTo>
                    <a:lnTo>
                      <a:pt x="96" y="10"/>
                    </a:lnTo>
                    <a:lnTo>
                      <a:pt x="101" y="14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87" y="9"/>
                    </a:lnTo>
                    <a:lnTo>
                      <a:pt x="68" y="5"/>
                    </a:lnTo>
                    <a:lnTo>
                      <a:pt x="56" y="3"/>
                    </a:lnTo>
                    <a:lnTo>
                      <a:pt x="42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2"/>
                    </a:lnTo>
                    <a:lnTo>
                      <a:pt x="7" y="25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2" y="51"/>
                    </a:lnTo>
                    <a:lnTo>
                      <a:pt x="5" y="64"/>
                    </a:lnTo>
                    <a:lnTo>
                      <a:pt x="9" y="74"/>
                    </a:lnTo>
                    <a:lnTo>
                      <a:pt x="14" y="81"/>
                    </a:lnTo>
                    <a:lnTo>
                      <a:pt x="17" y="86"/>
                    </a:lnTo>
                    <a:lnTo>
                      <a:pt x="28" y="97"/>
                    </a:lnTo>
                    <a:lnTo>
                      <a:pt x="40" y="106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3" y="101"/>
                    </a:lnTo>
                    <a:lnTo>
                      <a:pt x="21" y="90"/>
                    </a:lnTo>
                    <a:lnTo>
                      <a:pt x="16" y="85"/>
                    </a:lnTo>
                    <a:lnTo>
                      <a:pt x="11" y="79"/>
                    </a:lnTo>
                    <a:lnTo>
                      <a:pt x="7" y="73"/>
                    </a:lnTo>
                    <a:lnTo>
                      <a:pt x="4" y="63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9"/>
                    </a:lnTo>
                    <a:lnTo>
                      <a:pt x="7" y="23"/>
                    </a:lnTo>
                    <a:lnTo>
                      <a:pt x="16" y="10"/>
                    </a:lnTo>
                    <a:lnTo>
                      <a:pt x="21" y="5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7" y="2"/>
                    </a:lnTo>
                    <a:lnTo>
                      <a:pt x="69" y="4"/>
                    </a:lnTo>
                    <a:lnTo>
                      <a:pt x="87" y="9"/>
                    </a:lnTo>
                    <a:lnTo>
                      <a:pt x="9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2" name="Freeform 491"/>
              <p:cNvSpPr>
                <a:spLocks/>
              </p:cNvSpPr>
              <p:nvPr/>
            </p:nvSpPr>
            <p:spPr bwMode="auto">
              <a:xfrm>
                <a:off x="2775" y="2746"/>
                <a:ext cx="44" cy="19"/>
              </a:xfrm>
              <a:custGeom>
                <a:avLst/>
                <a:gdLst>
                  <a:gd name="T0" fmla="*/ 44 w 16"/>
                  <a:gd name="T1" fmla="*/ 14 h 7"/>
                  <a:gd name="T2" fmla="*/ 44 w 16"/>
                  <a:gd name="T3" fmla="*/ 19 h 7"/>
                  <a:gd name="T4" fmla="*/ 28 w 16"/>
                  <a:gd name="T5" fmla="*/ 14 h 7"/>
                  <a:gd name="T6" fmla="*/ 11 w 16"/>
                  <a:gd name="T7" fmla="*/ 8 h 7"/>
                  <a:gd name="T8" fmla="*/ 3 w 16"/>
                  <a:gd name="T9" fmla="*/ 5 h 7"/>
                  <a:gd name="T10" fmla="*/ 0 w 16"/>
                  <a:gd name="T11" fmla="*/ 0 h 7"/>
                  <a:gd name="T12" fmla="*/ 3 w 16"/>
                  <a:gd name="T13" fmla="*/ 5 h 7"/>
                  <a:gd name="T14" fmla="*/ 11 w 16"/>
                  <a:gd name="T15" fmla="*/ 8 h 7"/>
                  <a:gd name="T16" fmla="*/ 28 w 16"/>
                  <a:gd name="T17" fmla="*/ 11 h 7"/>
                  <a:gd name="T18" fmla="*/ 44 w 16"/>
                  <a:gd name="T19" fmla="*/ 14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6" y="5"/>
                    </a:move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10" y="4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3" name="Freeform 492"/>
              <p:cNvSpPr>
                <a:spLocks/>
              </p:cNvSpPr>
              <p:nvPr/>
            </p:nvSpPr>
            <p:spPr bwMode="auto">
              <a:xfrm>
                <a:off x="2681" y="2669"/>
                <a:ext cx="80" cy="71"/>
              </a:xfrm>
              <a:custGeom>
                <a:avLst/>
                <a:gdLst>
                  <a:gd name="T0" fmla="*/ 77 w 29"/>
                  <a:gd name="T1" fmla="*/ 68 h 26"/>
                  <a:gd name="T2" fmla="*/ 77 w 29"/>
                  <a:gd name="T3" fmla="*/ 71 h 26"/>
                  <a:gd name="T4" fmla="*/ 80 w 29"/>
                  <a:gd name="T5" fmla="*/ 71 h 26"/>
                  <a:gd name="T6" fmla="*/ 77 w 29"/>
                  <a:gd name="T7" fmla="*/ 71 h 26"/>
                  <a:gd name="T8" fmla="*/ 50 w 29"/>
                  <a:gd name="T9" fmla="*/ 44 h 26"/>
                  <a:gd name="T10" fmla="*/ 22 w 29"/>
                  <a:gd name="T11" fmla="*/ 16 h 26"/>
                  <a:gd name="T12" fmla="*/ 17 w 29"/>
                  <a:gd name="T13" fmla="*/ 11 h 26"/>
                  <a:gd name="T14" fmla="*/ 8 w 29"/>
                  <a:gd name="T15" fmla="*/ 3 h 26"/>
                  <a:gd name="T16" fmla="*/ 0 w 29"/>
                  <a:gd name="T17" fmla="*/ 0 h 26"/>
                  <a:gd name="T18" fmla="*/ 8 w 29"/>
                  <a:gd name="T19" fmla="*/ 3 h 26"/>
                  <a:gd name="T20" fmla="*/ 17 w 29"/>
                  <a:gd name="T21" fmla="*/ 11 h 26"/>
                  <a:gd name="T22" fmla="*/ 25 w 29"/>
                  <a:gd name="T23" fmla="*/ 16 h 26"/>
                  <a:gd name="T24" fmla="*/ 50 w 29"/>
                  <a:gd name="T25" fmla="*/ 44 h 26"/>
                  <a:gd name="T26" fmla="*/ 77 w 29"/>
                  <a:gd name="T27" fmla="*/ 68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28" y="25"/>
                    </a:moveTo>
                    <a:lnTo>
                      <a:pt x="28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8" y="16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4" name="Freeform 493"/>
              <p:cNvSpPr>
                <a:spLocks/>
              </p:cNvSpPr>
              <p:nvPr/>
            </p:nvSpPr>
            <p:spPr bwMode="auto">
              <a:xfrm>
                <a:off x="2637" y="2548"/>
                <a:ext cx="121" cy="209"/>
              </a:xfrm>
              <a:custGeom>
                <a:avLst/>
                <a:gdLst>
                  <a:gd name="T0" fmla="*/ 113 w 44"/>
                  <a:gd name="T1" fmla="*/ 206 h 76"/>
                  <a:gd name="T2" fmla="*/ 116 w 44"/>
                  <a:gd name="T3" fmla="*/ 206 h 76"/>
                  <a:gd name="T4" fmla="*/ 121 w 44"/>
                  <a:gd name="T5" fmla="*/ 209 h 76"/>
                  <a:gd name="T6" fmla="*/ 113 w 44"/>
                  <a:gd name="T7" fmla="*/ 206 h 76"/>
                  <a:gd name="T8" fmla="*/ 110 w 44"/>
                  <a:gd name="T9" fmla="*/ 206 h 76"/>
                  <a:gd name="T10" fmla="*/ 107 w 44"/>
                  <a:gd name="T11" fmla="*/ 204 h 76"/>
                  <a:gd name="T12" fmla="*/ 88 w 44"/>
                  <a:gd name="T13" fmla="*/ 190 h 76"/>
                  <a:gd name="T14" fmla="*/ 55 w 44"/>
                  <a:gd name="T15" fmla="*/ 140 h 76"/>
                  <a:gd name="T16" fmla="*/ 22 w 44"/>
                  <a:gd name="T17" fmla="*/ 91 h 76"/>
                  <a:gd name="T18" fmla="*/ 11 w 44"/>
                  <a:gd name="T19" fmla="*/ 74 h 76"/>
                  <a:gd name="T20" fmla="*/ 11 w 44"/>
                  <a:gd name="T21" fmla="*/ 66 h 76"/>
                  <a:gd name="T22" fmla="*/ 3 w 44"/>
                  <a:gd name="T23" fmla="*/ 50 h 76"/>
                  <a:gd name="T24" fmla="*/ 0 w 44"/>
                  <a:gd name="T25" fmla="*/ 36 h 76"/>
                  <a:gd name="T26" fmla="*/ 0 w 44"/>
                  <a:gd name="T27" fmla="*/ 19 h 76"/>
                  <a:gd name="T28" fmla="*/ 8 w 44"/>
                  <a:gd name="T29" fmla="*/ 0 h 76"/>
                  <a:gd name="T30" fmla="*/ 0 w 44"/>
                  <a:gd name="T31" fmla="*/ 22 h 76"/>
                  <a:gd name="T32" fmla="*/ 0 w 44"/>
                  <a:gd name="T33" fmla="*/ 28 h 76"/>
                  <a:gd name="T34" fmla="*/ 3 w 44"/>
                  <a:gd name="T35" fmla="*/ 41 h 76"/>
                  <a:gd name="T36" fmla="*/ 8 w 44"/>
                  <a:gd name="T37" fmla="*/ 61 h 76"/>
                  <a:gd name="T38" fmla="*/ 11 w 44"/>
                  <a:gd name="T39" fmla="*/ 66 h 76"/>
                  <a:gd name="T40" fmla="*/ 14 w 44"/>
                  <a:gd name="T41" fmla="*/ 77 h 76"/>
                  <a:gd name="T42" fmla="*/ 25 w 44"/>
                  <a:gd name="T43" fmla="*/ 94 h 76"/>
                  <a:gd name="T44" fmla="*/ 55 w 44"/>
                  <a:gd name="T45" fmla="*/ 140 h 76"/>
                  <a:gd name="T46" fmla="*/ 94 w 44"/>
                  <a:gd name="T47" fmla="*/ 190 h 76"/>
                  <a:gd name="T48" fmla="*/ 107 w 44"/>
                  <a:gd name="T49" fmla="*/ 204 h 76"/>
                  <a:gd name="T50" fmla="*/ 110 w 44"/>
                  <a:gd name="T51" fmla="*/ 206 h 76"/>
                  <a:gd name="T52" fmla="*/ 113 w 44"/>
                  <a:gd name="T53" fmla="*/ 206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4" h="76">
                    <a:moveTo>
                      <a:pt x="41" y="75"/>
                    </a:moveTo>
                    <a:lnTo>
                      <a:pt x="42" y="75"/>
                    </a:lnTo>
                    <a:lnTo>
                      <a:pt x="44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2" y="69"/>
                    </a:lnTo>
                    <a:lnTo>
                      <a:pt x="20" y="51"/>
                    </a:lnTo>
                    <a:lnTo>
                      <a:pt x="8" y="33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8"/>
                    </a:lnTo>
                    <a:lnTo>
                      <a:pt x="9" y="34"/>
                    </a:lnTo>
                    <a:lnTo>
                      <a:pt x="20" y="51"/>
                    </a:lnTo>
                    <a:lnTo>
                      <a:pt x="34" y="69"/>
                    </a:lnTo>
                    <a:lnTo>
                      <a:pt x="39" y="74"/>
                    </a:lnTo>
                    <a:lnTo>
                      <a:pt x="40" y="75"/>
                    </a:lnTo>
                    <a:lnTo>
                      <a:pt x="41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5" name="Freeform 494"/>
              <p:cNvSpPr>
                <a:spLocks/>
              </p:cNvSpPr>
              <p:nvPr/>
            </p:nvSpPr>
            <p:spPr bwMode="auto">
              <a:xfrm>
                <a:off x="2624" y="2589"/>
                <a:ext cx="85" cy="157"/>
              </a:xfrm>
              <a:custGeom>
                <a:avLst/>
                <a:gdLst>
                  <a:gd name="T0" fmla="*/ 85 w 31"/>
                  <a:gd name="T1" fmla="*/ 154 h 57"/>
                  <a:gd name="T2" fmla="*/ 85 w 31"/>
                  <a:gd name="T3" fmla="*/ 157 h 57"/>
                  <a:gd name="T4" fmla="*/ 82 w 31"/>
                  <a:gd name="T5" fmla="*/ 157 h 57"/>
                  <a:gd name="T6" fmla="*/ 80 w 31"/>
                  <a:gd name="T7" fmla="*/ 151 h 57"/>
                  <a:gd name="T8" fmla="*/ 69 w 31"/>
                  <a:gd name="T9" fmla="*/ 140 h 57"/>
                  <a:gd name="T10" fmla="*/ 49 w 31"/>
                  <a:gd name="T11" fmla="*/ 105 h 57"/>
                  <a:gd name="T12" fmla="*/ 25 w 31"/>
                  <a:gd name="T13" fmla="*/ 66 h 57"/>
                  <a:gd name="T14" fmla="*/ 22 w 31"/>
                  <a:gd name="T15" fmla="*/ 52 h 57"/>
                  <a:gd name="T16" fmla="*/ 22 w 31"/>
                  <a:gd name="T17" fmla="*/ 50 h 57"/>
                  <a:gd name="T18" fmla="*/ 8 w 31"/>
                  <a:gd name="T19" fmla="*/ 14 h 57"/>
                  <a:gd name="T20" fmla="*/ 0 w 31"/>
                  <a:gd name="T21" fmla="*/ 0 h 57"/>
                  <a:gd name="T22" fmla="*/ 11 w 31"/>
                  <a:gd name="T23" fmla="*/ 14 h 57"/>
                  <a:gd name="T24" fmla="*/ 22 w 31"/>
                  <a:gd name="T25" fmla="*/ 50 h 57"/>
                  <a:gd name="T26" fmla="*/ 22 w 31"/>
                  <a:gd name="T27" fmla="*/ 55 h 57"/>
                  <a:gd name="T28" fmla="*/ 27 w 31"/>
                  <a:gd name="T29" fmla="*/ 66 h 57"/>
                  <a:gd name="T30" fmla="*/ 49 w 31"/>
                  <a:gd name="T31" fmla="*/ 105 h 57"/>
                  <a:gd name="T32" fmla="*/ 71 w 31"/>
                  <a:gd name="T33" fmla="*/ 140 h 57"/>
                  <a:gd name="T34" fmla="*/ 80 w 31"/>
                  <a:gd name="T35" fmla="*/ 151 h 57"/>
                  <a:gd name="T36" fmla="*/ 85 w 31"/>
                  <a:gd name="T37" fmla="*/ 154 h 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57">
                    <a:moveTo>
                      <a:pt x="31" y="56"/>
                    </a:moveTo>
                    <a:lnTo>
                      <a:pt x="31" y="57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25" y="51"/>
                    </a:lnTo>
                    <a:lnTo>
                      <a:pt x="18" y="38"/>
                    </a:lnTo>
                    <a:lnTo>
                      <a:pt x="9" y="24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4"/>
                    </a:lnTo>
                    <a:lnTo>
                      <a:pt x="18" y="38"/>
                    </a:lnTo>
                    <a:lnTo>
                      <a:pt x="26" y="51"/>
                    </a:lnTo>
                    <a:lnTo>
                      <a:pt x="29" y="55"/>
                    </a:lnTo>
                    <a:lnTo>
                      <a:pt x="31" y="5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6" name="Freeform 495"/>
              <p:cNvSpPr>
                <a:spLocks/>
              </p:cNvSpPr>
              <p:nvPr/>
            </p:nvSpPr>
            <p:spPr bwMode="auto">
              <a:xfrm>
                <a:off x="2665" y="2436"/>
                <a:ext cx="255" cy="293"/>
              </a:xfrm>
              <a:custGeom>
                <a:avLst/>
                <a:gdLst>
                  <a:gd name="T0" fmla="*/ 170 w 93"/>
                  <a:gd name="T1" fmla="*/ 290 h 107"/>
                  <a:gd name="T2" fmla="*/ 173 w 93"/>
                  <a:gd name="T3" fmla="*/ 290 h 107"/>
                  <a:gd name="T4" fmla="*/ 184 w 93"/>
                  <a:gd name="T5" fmla="*/ 293 h 107"/>
                  <a:gd name="T6" fmla="*/ 173 w 93"/>
                  <a:gd name="T7" fmla="*/ 293 h 107"/>
                  <a:gd name="T8" fmla="*/ 170 w 93"/>
                  <a:gd name="T9" fmla="*/ 293 h 107"/>
                  <a:gd name="T10" fmla="*/ 151 w 93"/>
                  <a:gd name="T11" fmla="*/ 288 h 107"/>
                  <a:gd name="T12" fmla="*/ 129 w 93"/>
                  <a:gd name="T13" fmla="*/ 279 h 107"/>
                  <a:gd name="T14" fmla="*/ 107 w 93"/>
                  <a:gd name="T15" fmla="*/ 266 h 107"/>
                  <a:gd name="T16" fmla="*/ 80 w 93"/>
                  <a:gd name="T17" fmla="*/ 249 h 107"/>
                  <a:gd name="T18" fmla="*/ 52 w 93"/>
                  <a:gd name="T19" fmla="*/ 225 h 107"/>
                  <a:gd name="T20" fmla="*/ 30 w 93"/>
                  <a:gd name="T21" fmla="*/ 194 h 107"/>
                  <a:gd name="T22" fmla="*/ 22 w 93"/>
                  <a:gd name="T23" fmla="*/ 178 h 107"/>
                  <a:gd name="T24" fmla="*/ 11 w 93"/>
                  <a:gd name="T25" fmla="*/ 159 h 107"/>
                  <a:gd name="T26" fmla="*/ 3 w 93"/>
                  <a:gd name="T27" fmla="*/ 140 h 107"/>
                  <a:gd name="T28" fmla="*/ 0 w 93"/>
                  <a:gd name="T29" fmla="*/ 120 h 107"/>
                  <a:gd name="T30" fmla="*/ 0 w 93"/>
                  <a:gd name="T31" fmla="*/ 99 h 107"/>
                  <a:gd name="T32" fmla="*/ 3 w 93"/>
                  <a:gd name="T33" fmla="*/ 82 h 107"/>
                  <a:gd name="T34" fmla="*/ 11 w 93"/>
                  <a:gd name="T35" fmla="*/ 66 h 107"/>
                  <a:gd name="T36" fmla="*/ 16 w 93"/>
                  <a:gd name="T37" fmla="*/ 49 h 107"/>
                  <a:gd name="T38" fmla="*/ 27 w 93"/>
                  <a:gd name="T39" fmla="*/ 36 h 107"/>
                  <a:gd name="T40" fmla="*/ 38 w 93"/>
                  <a:gd name="T41" fmla="*/ 25 h 107"/>
                  <a:gd name="T42" fmla="*/ 47 w 93"/>
                  <a:gd name="T43" fmla="*/ 14 h 107"/>
                  <a:gd name="T44" fmla="*/ 58 w 93"/>
                  <a:gd name="T45" fmla="*/ 8 h 107"/>
                  <a:gd name="T46" fmla="*/ 80 w 93"/>
                  <a:gd name="T47" fmla="*/ 0 h 107"/>
                  <a:gd name="T48" fmla="*/ 99 w 93"/>
                  <a:gd name="T49" fmla="*/ 0 h 107"/>
                  <a:gd name="T50" fmla="*/ 110 w 93"/>
                  <a:gd name="T51" fmla="*/ 0 h 107"/>
                  <a:gd name="T52" fmla="*/ 137 w 93"/>
                  <a:gd name="T53" fmla="*/ 8 h 107"/>
                  <a:gd name="T54" fmla="*/ 208 w 93"/>
                  <a:gd name="T55" fmla="*/ 33 h 107"/>
                  <a:gd name="T56" fmla="*/ 255 w 93"/>
                  <a:gd name="T57" fmla="*/ 49 h 107"/>
                  <a:gd name="T58" fmla="*/ 208 w 93"/>
                  <a:gd name="T59" fmla="*/ 33 h 107"/>
                  <a:gd name="T60" fmla="*/ 151 w 93"/>
                  <a:gd name="T61" fmla="*/ 14 h 107"/>
                  <a:gd name="T62" fmla="*/ 110 w 93"/>
                  <a:gd name="T63" fmla="*/ 5 h 107"/>
                  <a:gd name="T64" fmla="*/ 96 w 93"/>
                  <a:gd name="T65" fmla="*/ 0 h 107"/>
                  <a:gd name="T66" fmla="*/ 93 w 93"/>
                  <a:gd name="T67" fmla="*/ 0 h 107"/>
                  <a:gd name="T68" fmla="*/ 74 w 93"/>
                  <a:gd name="T69" fmla="*/ 5 h 107"/>
                  <a:gd name="T70" fmla="*/ 55 w 93"/>
                  <a:gd name="T71" fmla="*/ 11 h 107"/>
                  <a:gd name="T72" fmla="*/ 44 w 93"/>
                  <a:gd name="T73" fmla="*/ 19 h 107"/>
                  <a:gd name="T74" fmla="*/ 38 w 93"/>
                  <a:gd name="T75" fmla="*/ 27 h 107"/>
                  <a:gd name="T76" fmla="*/ 27 w 93"/>
                  <a:gd name="T77" fmla="*/ 41 h 107"/>
                  <a:gd name="T78" fmla="*/ 16 w 93"/>
                  <a:gd name="T79" fmla="*/ 55 h 107"/>
                  <a:gd name="T80" fmla="*/ 11 w 93"/>
                  <a:gd name="T81" fmla="*/ 68 h 107"/>
                  <a:gd name="T82" fmla="*/ 8 w 93"/>
                  <a:gd name="T83" fmla="*/ 85 h 107"/>
                  <a:gd name="T84" fmla="*/ 3 w 93"/>
                  <a:gd name="T85" fmla="*/ 104 h 107"/>
                  <a:gd name="T86" fmla="*/ 3 w 93"/>
                  <a:gd name="T87" fmla="*/ 123 h 107"/>
                  <a:gd name="T88" fmla="*/ 8 w 93"/>
                  <a:gd name="T89" fmla="*/ 140 h 107"/>
                  <a:gd name="T90" fmla="*/ 14 w 93"/>
                  <a:gd name="T91" fmla="*/ 162 h 107"/>
                  <a:gd name="T92" fmla="*/ 25 w 93"/>
                  <a:gd name="T93" fmla="*/ 178 h 107"/>
                  <a:gd name="T94" fmla="*/ 30 w 93"/>
                  <a:gd name="T95" fmla="*/ 194 h 107"/>
                  <a:gd name="T96" fmla="*/ 55 w 93"/>
                  <a:gd name="T97" fmla="*/ 225 h 107"/>
                  <a:gd name="T98" fmla="*/ 82 w 93"/>
                  <a:gd name="T99" fmla="*/ 246 h 107"/>
                  <a:gd name="T100" fmla="*/ 107 w 93"/>
                  <a:gd name="T101" fmla="*/ 266 h 107"/>
                  <a:gd name="T102" fmla="*/ 134 w 93"/>
                  <a:gd name="T103" fmla="*/ 277 h 107"/>
                  <a:gd name="T104" fmla="*/ 154 w 93"/>
                  <a:gd name="T105" fmla="*/ 288 h 107"/>
                  <a:gd name="T106" fmla="*/ 170 w 93"/>
                  <a:gd name="T107" fmla="*/ 290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3" h="107">
                    <a:moveTo>
                      <a:pt x="62" y="106"/>
                    </a:moveTo>
                    <a:lnTo>
                      <a:pt x="63" y="106"/>
                    </a:lnTo>
                    <a:lnTo>
                      <a:pt x="67" y="107"/>
                    </a:lnTo>
                    <a:lnTo>
                      <a:pt x="63" y="107"/>
                    </a:lnTo>
                    <a:lnTo>
                      <a:pt x="62" y="107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1" y="71"/>
                    </a:lnTo>
                    <a:lnTo>
                      <a:pt x="8" y="65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6"/>
                    </a:lnTo>
                    <a:lnTo>
                      <a:pt x="1" y="30"/>
                    </a:lnTo>
                    <a:lnTo>
                      <a:pt x="4" y="24"/>
                    </a:lnTo>
                    <a:lnTo>
                      <a:pt x="6" y="18"/>
                    </a:lnTo>
                    <a:lnTo>
                      <a:pt x="10" y="13"/>
                    </a:lnTo>
                    <a:lnTo>
                      <a:pt x="14" y="9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50" y="3"/>
                    </a:lnTo>
                    <a:lnTo>
                      <a:pt x="76" y="12"/>
                    </a:lnTo>
                    <a:lnTo>
                      <a:pt x="93" y="18"/>
                    </a:lnTo>
                    <a:lnTo>
                      <a:pt x="76" y="12"/>
                    </a:lnTo>
                    <a:lnTo>
                      <a:pt x="55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10" y="15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31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1" y="71"/>
                    </a:lnTo>
                    <a:lnTo>
                      <a:pt x="20" y="82"/>
                    </a:lnTo>
                    <a:lnTo>
                      <a:pt x="30" y="90"/>
                    </a:lnTo>
                    <a:lnTo>
                      <a:pt x="39" y="97"/>
                    </a:lnTo>
                    <a:lnTo>
                      <a:pt x="49" y="101"/>
                    </a:lnTo>
                    <a:lnTo>
                      <a:pt x="56" y="105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7" name="Freeform 496"/>
              <p:cNvSpPr>
                <a:spLocks/>
              </p:cNvSpPr>
              <p:nvPr/>
            </p:nvSpPr>
            <p:spPr bwMode="auto">
              <a:xfrm>
                <a:off x="2687" y="2455"/>
                <a:ext cx="247" cy="261"/>
              </a:xfrm>
              <a:custGeom>
                <a:avLst/>
                <a:gdLst>
                  <a:gd name="T0" fmla="*/ 233 w 90"/>
                  <a:gd name="T1" fmla="*/ 55 h 95"/>
                  <a:gd name="T2" fmla="*/ 239 w 90"/>
                  <a:gd name="T3" fmla="*/ 55 h 95"/>
                  <a:gd name="T4" fmla="*/ 247 w 90"/>
                  <a:gd name="T5" fmla="*/ 58 h 95"/>
                  <a:gd name="T6" fmla="*/ 239 w 90"/>
                  <a:gd name="T7" fmla="*/ 58 h 95"/>
                  <a:gd name="T8" fmla="*/ 233 w 90"/>
                  <a:gd name="T9" fmla="*/ 58 h 95"/>
                  <a:gd name="T10" fmla="*/ 214 w 90"/>
                  <a:gd name="T11" fmla="*/ 55 h 95"/>
                  <a:gd name="T12" fmla="*/ 192 w 90"/>
                  <a:gd name="T13" fmla="*/ 47 h 95"/>
                  <a:gd name="T14" fmla="*/ 170 w 90"/>
                  <a:gd name="T15" fmla="*/ 36 h 95"/>
                  <a:gd name="T16" fmla="*/ 143 w 90"/>
                  <a:gd name="T17" fmla="*/ 19 h 95"/>
                  <a:gd name="T18" fmla="*/ 113 w 90"/>
                  <a:gd name="T19" fmla="*/ 5 h 95"/>
                  <a:gd name="T20" fmla="*/ 91 w 90"/>
                  <a:gd name="T21" fmla="*/ 3 h 95"/>
                  <a:gd name="T22" fmla="*/ 74 w 90"/>
                  <a:gd name="T23" fmla="*/ 0 h 95"/>
                  <a:gd name="T24" fmla="*/ 58 w 90"/>
                  <a:gd name="T25" fmla="*/ 3 h 95"/>
                  <a:gd name="T26" fmla="*/ 38 w 90"/>
                  <a:gd name="T27" fmla="*/ 14 h 95"/>
                  <a:gd name="T28" fmla="*/ 19 w 90"/>
                  <a:gd name="T29" fmla="*/ 22 h 95"/>
                  <a:gd name="T30" fmla="*/ 8 w 90"/>
                  <a:gd name="T31" fmla="*/ 36 h 95"/>
                  <a:gd name="T32" fmla="*/ 3 w 90"/>
                  <a:gd name="T33" fmla="*/ 55 h 95"/>
                  <a:gd name="T34" fmla="*/ 3 w 90"/>
                  <a:gd name="T35" fmla="*/ 71 h 95"/>
                  <a:gd name="T36" fmla="*/ 3 w 90"/>
                  <a:gd name="T37" fmla="*/ 104 h 95"/>
                  <a:gd name="T38" fmla="*/ 5 w 90"/>
                  <a:gd name="T39" fmla="*/ 135 h 95"/>
                  <a:gd name="T40" fmla="*/ 16 w 90"/>
                  <a:gd name="T41" fmla="*/ 159 h 95"/>
                  <a:gd name="T42" fmla="*/ 30 w 90"/>
                  <a:gd name="T43" fmla="*/ 176 h 95"/>
                  <a:gd name="T44" fmla="*/ 44 w 90"/>
                  <a:gd name="T45" fmla="*/ 187 h 95"/>
                  <a:gd name="T46" fmla="*/ 74 w 90"/>
                  <a:gd name="T47" fmla="*/ 212 h 95"/>
                  <a:gd name="T48" fmla="*/ 104 w 90"/>
                  <a:gd name="T49" fmla="*/ 231 h 95"/>
                  <a:gd name="T50" fmla="*/ 134 w 90"/>
                  <a:gd name="T51" fmla="*/ 247 h 95"/>
                  <a:gd name="T52" fmla="*/ 176 w 90"/>
                  <a:gd name="T53" fmla="*/ 258 h 95"/>
                  <a:gd name="T54" fmla="*/ 184 w 90"/>
                  <a:gd name="T55" fmla="*/ 261 h 95"/>
                  <a:gd name="T56" fmla="*/ 134 w 90"/>
                  <a:gd name="T57" fmla="*/ 247 h 95"/>
                  <a:gd name="T58" fmla="*/ 118 w 90"/>
                  <a:gd name="T59" fmla="*/ 242 h 95"/>
                  <a:gd name="T60" fmla="*/ 85 w 90"/>
                  <a:gd name="T61" fmla="*/ 220 h 95"/>
                  <a:gd name="T62" fmla="*/ 49 w 90"/>
                  <a:gd name="T63" fmla="*/ 198 h 95"/>
                  <a:gd name="T64" fmla="*/ 38 w 90"/>
                  <a:gd name="T65" fmla="*/ 190 h 95"/>
                  <a:gd name="T66" fmla="*/ 36 w 90"/>
                  <a:gd name="T67" fmla="*/ 184 h 95"/>
                  <a:gd name="T68" fmla="*/ 25 w 90"/>
                  <a:gd name="T69" fmla="*/ 173 h 95"/>
                  <a:gd name="T70" fmla="*/ 11 w 90"/>
                  <a:gd name="T71" fmla="*/ 157 h 95"/>
                  <a:gd name="T72" fmla="*/ 5 w 90"/>
                  <a:gd name="T73" fmla="*/ 132 h 95"/>
                  <a:gd name="T74" fmla="*/ 3 w 90"/>
                  <a:gd name="T75" fmla="*/ 102 h 95"/>
                  <a:gd name="T76" fmla="*/ 0 w 90"/>
                  <a:gd name="T77" fmla="*/ 85 h 95"/>
                  <a:gd name="T78" fmla="*/ 0 w 90"/>
                  <a:gd name="T79" fmla="*/ 66 h 95"/>
                  <a:gd name="T80" fmla="*/ 3 w 90"/>
                  <a:gd name="T81" fmla="*/ 47 h 95"/>
                  <a:gd name="T82" fmla="*/ 8 w 90"/>
                  <a:gd name="T83" fmla="*/ 33 h 95"/>
                  <a:gd name="T84" fmla="*/ 22 w 90"/>
                  <a:gd name="T85" fmla="*/ 19 h 95"/>
                  <a:gd name="T86" fmla="*/ 38 w 90"/>
                  <a:gd name="T87" fmla="*/ 8 h 95"/>
                  <a:gd name="T88" fmla="*/ 58 w 90"/>
                  <a:gd name="T89" fmla="*/ 0 h 95"/>
                  <a:gd name="T90" fmla="*/ 77 w 90"/>
                  <a:gd name="T91" fmla="*/ 0 h 95"/>
                  <a:gd name="T92" fmla="*/ 93 w 90"/>
                  <a:gd name="T93" fmla="*/ 0 h 95"/>
                  <a:gd name="T94" fmla="*/ 113 w 90"/>
                  <a:gd name="T95" fmla="*/ 5 h 95"/>
                  <a:gd name="T96" fmla="*/ 145 w 90"/>
                  <a:gd name="T97" fmla="*/ 19 h 95"/>
                  <a:gd name="T98" fmla="*/ 170 w 90"/>
                  <a:gd name="T99" fmla="*/ 36 h 95"/>
                  <a:gd name="T100" fmla="*/ 192 w 90"/>
                  <a:gd name="T101" fmla="*/ 47 h 95"/>
                  <a:gd name="T102" fmla="*/ 214 w 90"/>
                  <a:gd name="T103" fmla="*/ 49 h 95"/>
                  <a:gd name="T104" fmla="*/ 233 w 90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0" h="95">
                    <a:moveTo>
                      <a:pt x="85" y="20"/>
                    </a:moveTo>
                    <a:lnTo>
                      <a:pt x="87" y="20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1"/>
                    </a:lnTo>
                    <a:lnTo>
                      <a:pt x="78" y="20"/>
                    </a:lnTo>
                    <a:lnTo>
                      <a:pt x="70" y="17"/>
                    </a:lnTo>
                    <a:lnTo>
                      <a:pt x="62" y="13"/>
                    </a:lnTo>
                    <a:lnTo>
                      <a:pt x="52" y="7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1"/>
                    </a:lnTo>
                    <a:lnTo>
                      <a:pt x="14" y="5"/>
                    </a:lnTo>
                    <a:lnTo>
                      <a:pt x="7" y="8"/>
                    </a:lnTo>
                    <a:lnTo>
                      <a:pt x="3" y="13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49"/>
                    </a:lnTo>
                    <a:lnTo>
                      <a:pt x="6" y="58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7" y="77"/>
                    </a:lnTo>
                    <a:lnTo>
                      <a:pt x="38" y="84"/>
                    </a:lnTo>
                    <a:lnTo>
                      <a:pt x="49" y="90"/>
                    </a:lnTo>
                    <a:lnTo>
                      <a:pt x="64" y="94"/>
                    </a:lnTo>
                    <a:lnTo>
                      <a:pt x="67" y="95"/>
                    </a:lnTo>
                    <a:lnTo>
                      <a:pt x="49" y="90"/>
                    </a:lnTo>
                    <a:lnTo>
                      <a:pt x="43" y="88"/>
                    </a:lnTo>
                    <a:lnTo>
                      <a:pt x="31" y="80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9" y="63"/>
                    </a:lnTo>
                    <a:lnTo>
                      <a:pt x="4" y="57"/>
                    </a:lnTo>
                    <a:lnTo>
                      <a:pt x="2" y="48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2" y="13"/>
                    </a:lnTo>
                    <a:lnTo>
                      <a:pt x="70" y="17"/>
                    </a:lnTo>
                    <a:lnTo>
                      <a:pt x="78" y="18"/>
                    </a:lnTo>
                    <a:lnTo>
                      <a:pt x="8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8" name="Freeform 497"/>
              <p:cNvSpPr>
                <a:spLocks/>
              </p:cNvSpPr>
              <p:nvPr/>
            </p:nvSpPr>
            <p:spPr bwMode="auto">
              <a:xfrm>
                <a:off x="2698" y="2477"/>
                <a:ext cx="247" cy="222"/>
              </a:xfrm>
              <a:custGeom>
                <a:avLst/>
                <a:gdLst>
                  <a:gd name="T0" fmla="*/ 233 w 90"/>
                  <a:gd name="T1" fmla="*/ 58 h 81"/>
                  <a:gd name="T2" fmla="*/ 236 w 90"/>
                  <a:gd name="T3" fmla="*/ 58 h 81"/>
                  <a:gd name="T4" fmla="*/ 247 w 90"/>
                  <a:gd name="T5" fmla="*/ 63 h 81"/>
                  <a:gd name="T6" fmla="*/ 236 w 90"/>
                  <a:gd name="T7" fmla="*/ 58 h 81"/>
                  <a:gd name="T8" fmla="*/ 233 w 90"/>
                  <a:gd name="T9" fmla="*/ 58 h 81"/>
                  <a:gd name="T10" fmla="*/ 217 w 90"/>
                  <a:gd name="T11" fmla="*/ 55 h 81"/>
                  <a:gd name="T12" fmla="*/ 176 w 90"/>
                  <a:gd name="T13" fmla="*/ 38 h 81"/>
                  <a:gd name="T14" fmla="*/ 148 w 90"/>
                  <a:gd name="T15" fmla="*/ 25 h 81"/>
                  <a:gd name="T16" fmla="*/ 118 w 90"/>
                  <a:gd name="T17" fmla="*/ 11 h 81"/>
                  <a:gd name="T18" fmla="*/ 82 w 90"/>
                  <a:gd name="T19" fmla="*/ 5 h 81"/>
                  <a:gd name="T20" fmla="*/ 63 w 90"/>
                  <a:gd name="T21" fmla="*/ 0 h 81"/>
                  <a:gd name="T22" fmla="*/ 47 w 90"/>
                  <a:gd name="T23" fmla="*/ 5 h 81"/>
                  <a:gd name="T24" fmla="*/ 36 w 90"/>
                  <a:gd name="T25" fmla="*/ 5 h 81"/>
                  <a:gd name="T26" fmla="*/ 27 w 90"/>
                  <a:gd name="T27" fmla="*/ 8 h 81"/>
                  <a:gd name="T28" fmla="*/ 22 w 90"/>
                  <a:gd name="T29" fmla="*/ 11 h 81"/>
                  <a:gd name="T30" fmla="*/ 14 w 90"/>
                  <a:gd name="T31" fmla="*/ 19 h 81"/>
                  <a:gd name="T32" fmla="*/ 8 w 90"/>
                  <a:gd name="T33" fmla="*/ 36 h 81"/>
                  <a:gd name="T34" fmla="*/ 5 w 90"/>
                  <a:gd name="T35" fmla="*/ 52 h 81"/>
                  <a:gd name="T36" fmla="*/ 5 w 90"/>
                  <a:gd name="T37" fmla="*/ 69 h 81"/>
                  <a:gd name="T38" fmla="*/ 5 w 90"/>
                  <a:gd name="T39" fmla="*/ 82 h 81"/>
                  <a:gd name="T40" fmla="*/ 8 w 90"/>
                  <a:gd name="T41" fmla="*/ 99 h 81"/>
                  <a:gd name="T42" fmla="*/ 14 w 90"/>
                  <a:gd name="T43" fmla="*/ 110 h 81"/>
                  <a:gd name="T44" fmla="*/ 27 w 90"/>
                  <a:gd name="T45" fmla="*/ 134 h 81"/>
                  <a:gd name="T46" fmla="*/ 38 w 90"/>
                  <a:gd name="T47" fmla="*/ 148 h 81"/>
                  <a:gd name="T48" fmla="*/ 52 w 90"/>
                  <a:gd name="T49" fmla="*/ 156 h 81"/>
                  <a:gd name="T50" fmla="*/ 82 w 90"/>
                  <a:gd name="T51" fmla="*/ 178 h 81"/>
                  <a:gd name="T52" fmla="*/ 110 w 90"/>
                  <a:gd name="T53" fmla="*/ 197 h 81"/>
                  <a:gd name="T54" fmla="*/ 140 w 90"/>
                  <a:gd name="T55" fmla="*/ 217 h 81"/>
                  <a:gd name="T56" fmla="*/ 154 w 90"/>
                  <a:gd name="T57" fmla="*/ 219 h 81"/>
                  <a:gd name="T58" fmla="*/ 165 w 90"/>
                  <a:gd name="T59" fmla="*/ 222 h 81"/>
                  <a:gd name="T60" fmla="*/ 178 w 90"/>
                  <a:gd name="T61" fmla="*/ 219 h 81"/>
                  <a:gd name="T62" fmla="*/ 187 w 90"/>
                  <a:gd name="T63" fmla="*/ 217 h 81"/>
                  <a:gd name="T64" fmla="*/ 181 w 90"/>
                  <a:gd name="T65" fmla="*/ 219 h 81"/>
                  <a:gd name="T66" fmla="*/ 173 w 90"/>
                  <a:gd name="T67" fmla="*/ 222 h 81"/>
                  <a:gd name="T68" fmla="*/ 159 w 90"/>
                  <a:gd name="T69" fmla="*/ 222 h 81"/>
                  <a:gd name="T70" fmla="*/ 140 w 90"/>
                  <a:gd name="T71" fmla="*/ 217 h 81"/>
                  <a:gd name="T72" fmla="*/ 126 w 90"/>
                  <a:gd name="T73" fmla="*/ 208 h 81"/>
                  <a:gd name="T74" fmla="*/ 93 w 90"/>
                  <a:gd name="T75" fmla="*/ 189 h 81"/>
                  <a:gd name="T76" fmla="*/ 47 w 90"/>
                  <a:gd name="T77" fmla="*/ 153 h 81"/>
                  <a:gd name="T78" fmla="*/ 36 w 90"/>
                  <a:gd name="T79" fmla="*/ 145 h 81"/>
                  <a:gd name="T80" fmla="*/ 22 w 90"/>
                  <a:gd name="T81" fmla="*/ 132 h 81"/>
                  <a:gd name="T82" fmla="*/ 11 w 90"/>
                  <a:gd name="T83" fmla="*/ 107 h 81"/>
                  <a:gd name="T84" fmla="*/ 5 w 90"/>
                  <a:gd name="T85" fmla="*/ 93 h 81"/>
                  <a:gd name="T86" fmla="*/ 5 w 90"/>
                  <a:gd name="T87" fmla="*/ 79 h 81"/>
                  <a:gd name="T88" fmla="*/ 0 w 90"/>
                  <a:gd name="T89" fmla="*/ 63 h 81"/>
                  <a:gd name="T90" fmla="*/ 5 w 90"/>
                  <a:gd name="T91" fmla="*/ 49 h 81"/>
                  <a:gd name="T92" fmla="*/ 8 w 90"/>
                  <a:gd name="T93" fmla="*/ 33 h 81"/>
                  <a:gd name="T94" fmla="*/ 14 w 90"/>
                  <a:gd name="T95" fmla="*/ 14 h 81"/>
                  <a:gd name="T96" fmla="*/ 22 w 90"/>
                  <a:gd name="T97" fmla="*/ 8 h 81"/>
                  <a:gd name="T98" fmla="*/ 27 w 90"/>
                  <a:gd name="T99" fmla="*/ 5 h 81"/>
                  <a:gd name="T100" fmla="*/ 38 w 90"/>
                  <a:gd name="T101" fmla="*/ 0 h 81"/>
                  <a:gd name="T102" fmla="*/ 49 w 90"/>
                  <a:gd name="T103" fmla="*/ 0 h 81"/>
                  <a:gd name="T104" fmla="*/ 66 w 90"/>
                  <a:gd name="T105" fmla="*/ 0 h 81"/>
                  <a:gd name="T106" fmla="*/ 82 w 90"/>
                  <a:gd name="T107" fmla="*/ 0 h 81"/>
                  <a:gd name="T108" fmla="*/ 118 w 90"/>
                  <a:gd name="T109" fmla="*/ 11 h 81"/>
                  <a:gd name="T110" fmla="*/ 176 w 90"/>
                  <a:gd name="T111" fmla="*/ 36 h 81"/>
                  <a:gd name="T112" fmla="*/ 217 w 90"/>
                  <a:gd name="T113" fmla="*/ 52 h 81"/>
                  <a:gd name="T114" fmla="*/ 233 w 90"/>
                  <a:gd name="T115" fmla="*/ 58 h 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0" h="81">
                    <a:moveTo>
                      <a:pt x="85" y="21"/>
                    </a:moveTo>
                    <a:lnTo>
                      <a:pt x="86" y="21"/>
                    </a:lnTo>
                    <a:lnTo>
                      <a:pt x="90" y="23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79" y="20"/>
                    </a:lnTo>
                    <a:lnTo>
                      <a:pt x="64" y="14"/>
                    </a:lnTo>
                    <a:lnTo>
                      <a:pt x="54" y="9"/>
                    </a:lnTo>
                    <a:lnTo>
                      <a:pt x="43" y="4"/>
                    </a:lnTo>
                    <a:lnTo>
                      <a:pt x="30" y="2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3" y="36"/>
                    </a:lnTo>
                    <a:lnTo>
                      <a:pt x="5" y="40"/>
                    </a:lnTo>
                    <a:lnTo>
                      <a:pt x="10" y="49"/>
                    </a:lnTo>
                    <a:lnTo>
                      <a:pt x="14" y="54"/>
                    </a:lnTo>
                    <a:lnTo>
                      <a:pt x="19" y="57"/>
                    </a:lnTo>
                    <a:lnTo>
                      <a:pt x="30" y="65"/>
                    </a:lnTo>
                    <a:lnTo>
                      <a:pt x="40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60" y="81"/>
                    </a:lnTo>
                    <a:lnTo>
                      <a:pt x="65" y="80"/>
                    </a:lnTo>
                    <a:lnTo>
                      <a:pt x="68" y="79"/>
                    </a:lnTo>
                    <a:lnTo>
                      <a:pt x="66" y="80"/>
                    </a:lnTo>
                    <a:lnTo>
                      <a:pt x="63" y="81"/>
                    </a:lnTo>
                    <a:lnTo>
                      <a:pt x="58" y="81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4" y="69"/>
                    </a:lnTo>
                    <a:lnTo>
                      <a:pt x="17" y="56"/>
                    </a:lnTo>
                    <a:lnTo>
                      <a:pt x="13" y="53"/>
                    </a:lnTo>
                    <a:lnTo>
                      <a:pt x="8" y="48"/>
                    </a:lnTo>
                    <a:lnTo>
                      <a:pt x="4" y="39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3" y="12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3" y="4"/>
                    </a:lnTo>
                    <a:lnTo>
                      <a:pt x="64" y="13"/>
                    </a:lnTo>
                    <a:lnTo>
                      <a:pt x="79" y="19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79" name="Freeform 498"/>
              <p:cNvSpPr>
                <a:spLocks/>
              </p:cNvSpPr>
              <p:nvPr/>
            </p:nvSpPr>
            <p:spPr bwMode="auto">
              <a:xfrm>
                <a:off x="2731" y="2499"/>
                <a:ext cx="217" cy="110"/>
              </a:xfrm>
              <a:custGeom>
                <a:avLst/>
                <a:gdLst>
                  <a:gd name="T0" fmla="*/ 212 w 79"/>
                  <a:gd name="T1" fmla="*/ 58 h 40"/>
                  <a:gd name="T2" fmla="*/ 217 w 79"/>
                  <a:gd name="T3" fmla="*/ 58 h 40"/>
                  <a:gd name="T4" fmla="*/ 212 w 79"/>
                  <a:gd name="T5" fmla="*/ 61 h 40"/>
                  <a:gd name="T6" fmla="*/ 198 w 79"/>
                  <a:gd name="T7" fmla="*/ 58 h 40"/>
                  <a:gd name="T8" fmla="*/ 170 w 79"/>
                  <a:gd name="T9" fmla="*/ 55 h 40"/>
                  <a:gd name="T10" fmla="*/ 135 w 79"/>
                  <a:gd name="T11" fmla="*/ 41 h 40"/>
                  <a:gd name="T12" fmla="*/ 115 w 79"/>
                  <a:gd name="T13" fmla="*/ 33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3 h 40"/>
                  <a:gd name="T24" fmla="*/ 22 w 79"/>
                  <a:gd name="T25" fmla="*/ 6 h 40"/>
                  <a:gd name="T26" fmla="*/ 8 w 79"/>
                  <a:gd name="T27" fmla="*/ 17 h 40"/>
                  <a:gd name="T28" fmla="*/ 5 w 79"/>
                  <a:gd name="T29" fmla="*/ 28 h 40"/>
                  <a:gd name="T30" fmla="*/ 3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19 w 79"/>
                  <a:gd name="T37" fmla="*/ 74 h 40"/>
                  <a:gd name="T38" fmla="*/ 36 w 79"/>
                  <a:gd name="T39" fmla="*/ 91 h 40"/>
                  <a:gd name="T40" fmla="*/ 55 w 79"/>
                  <a:gd name="T41" fmla="*/ 110 h 40"/>
                  <a:gd name="T42" fmla="*/ 33 w 79"/>
                  <a:gd name="T43" fmla="*/ 91 h 40"/>
                  <a:gd name="T44" fmla="*/ 27 w 79"/>
                  <a:gd name="T45" fmla="*/ 85 h 40"/>
                  <a:gd name="T46" fmla="*/ 14 w 79"/>
                  <a:gd name="T47" fmla="*/ 63 h 40"/>
                  <a:gd name="T48" fmla="*/ 3 w 79"/>
                  <a:gd name="T49" fmla="*/ 44 h 40"/>
                  <a:gd name="T50" fmla="*/ 0 w 79"/>
                  <a:gd name="T51" fmla="*/ 36 h 40"/>
                  <a:gd name="T52" fmla="*/ 3 w 79"/>
                  <a:gd name="T53" fmla="*/ 33 h 40"/>
                  <a:gd name="T54" fmla="*/ 5 w 79"/>
                  <a:gd name="T55" fmla="*/ 22 h 40"/>
                  <a:gd name="T56" fmla="*/ 14 w 79"/>
                  <a:gd name="T57" fmla="*/ 14 h 40"/>
                  <a:gd name="T58" fmla="*/ 22 w 79"/>
                  <a:gd name="T59" fmla="*/ 3 h 40"/>
                  <a:gd name="T60" fmla="*/ 30 w 79"/>
                  <a:gd name="T61" fmla="*/ 0 h 40"/>
                  <a:gd name="T62" fmla="*/ 41 w 79"/>
                  <a:gd name="T63" fmla="*/ 0 h 40"/>
                  <a:gd name="T64" fmla="*/ 60 w 79"/>
                  <a:gd name="T65" fmla="*/ 3 h 40"/>
                  <a:gd name="T66" fmla="*/ 82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5 h 40"/>
                  <a:gd name="T76" fmla="*/ 198 w 79"/>
                  <a:gd name="T77" fmla="*/ 58 h 40"/>
                  <a:gd name="T78" fmla="*/ 212 w 79"/>
                  <a:gd name="T79" fmla="*/ 58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1"/>
                    </a:moveTo>
                    <a:lnTo>
                      <a:pt x="79" y="21"/>
                    </a:lnTo>
                    <a:lnTo>
                      <a:pt x="77" y="22"/>
                    </a:lnTo>
                    <a:lnTo>
                      <a:pt x="72" y="21"/>
                    </a:lnTo>
                    <a:lnTo>
                      <a:pt x="62" y="20"/>
                    </a:lnTo>
                    <a:lnTo>
                      <a:pt x="49" y="15"/>
                    </a:lnTo>
                    <a:lnTo>
                      <a:pt x="42" y="12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7" y="27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5" y="23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30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20"/>
                    </a:lnTo>
                    <a:lnTo>
                      <a:pt x="72" y="21"/>
                    </a:lnTo>
                    <a:lnTo>
                      <a:pt x="7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80" name="Freeform 499"/>
              <p:cNvSpPr>
                <a:spLocks/>
              </p:cNvSpPr>
              <p:nvPr/>
            </p:nvSpPr>
            <p:spPr bwMode="auto">
              <a:xfrm>
                <a:off x="2799" y="2622"/>
                <a:ext cx="118" cy="25"/>
              </a:xfrm>
              <a:custGeom>
                <a:avLst/>
                <a:gdLst>
                  <a:gd name="T0" fmla="*/ 115 w 43"/>
                  <a:gd name="T1" fmla="*/ 19 h 9"/>
                  <a:gd name="T2" fmla="*/ 118 w 43"/>
                  <a:gd name="T3" fmla="*/ 19 h 9"/>
                  <a:gd name="T4" fmla="*/ 115 w 43"/>
                  <a:gd name="T5" fmla="*/ 19 h 9"/>
                  <a:gd name="T6" fmla="*/ 102 w 43"/>
                  <a:gd name="T7" fmla="*/ 22 h 9"/>
                  <a:gd name="T8" fmla="*/ 71 w 43"/>
                  <a:gd name="T9" fmla="*/ 25 h 9"/>
                  <a:gd name="T10" fmla="*/ 38 w 43"/>
                  <a:gd name="T11" fmla="*/ 25 h 9"/>
                  <a:gd name="T12" fmla="*/ 30 w 43"/>
                  <a:gd name="T13" fmla="*/ 22 h 9"/>
                  <a:gd name="T14" fmla="*/ 30 w 43"/>
                  <a:gd name="T15" fmla="*/ 19 h 9"/>
                  <a:gd name="T16" fmla="*/ 8 w 43"/>
                  <a:gd name="T17" fmla="*/ 3 h 9"/>
                  <a:gd name="T18" fmla="*/ 0 w 43"/>
                  <a:gd name="T19" fmla="*/ 0 h 9"/>
                  <a:gd name="T20" fmla="*/ 8 w 43"/>
                  <a:gd name="T21" fmla="*/ 3 h 9"/>
                  <a:gd name="T22" fmla="*/ 30 w 43"/>
                  <a:gd name="T23" fmla="*/ 17 h 9"/>
                  <a:gd name="T24" fmla="*/ 33 w 43"/>
                  <a:gd name="T25" fmla="*/ 22 h 9"/>
                  <a:gd name="T26" fmla="*/ 44 w 43"/>
                  <a:gd name="T27" fmla="*/ 22 h 9"/>
                  <a:gd name="T28" fmla="*/ 71 w 43"/>
                  <a:gd name="T29" fmla="*/ 25 h 9"/>
                  <a:gd name="T30" fmla="*/ 102 w 43"/>
                  <a:gd name="T31" fmla="*/ 22 h 9"/>
                  <a:gd name="T32" fmla="*/ 115 w 43"/>
                  <a:gd name="T33" fmla="*/ 19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9">
                    <a:moveTo>
                      <a:pt x="42" y="7"/>
                    </a:moveTo>
                    <a:lnTo>
                      <a:pt x="43" y="7"/>
                    </a:lnTo>
                    <a:lnTo>
                      <a:pt x="42" y="7"/>
                    </a:lnTo>
                    <a:lnTo>
                      <a:pt x="37" y="8"/>
                    </a:lnTo>
                    <a:lnTo>
                      <a:pt x="26" y="9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6" y="8"/>
                    </a:lnTo>
                    <a:lnTo>
                      <a:pt x="26" y="9"/>
                    </a:lnTo>
                    <a:lnTo>
                      <a:pt x="37" y="8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81" name="Freeform 500"/>
              <p:cNvSpPr>
                <a:spLocks/>
              </p:cNvSpPr>
              <p:nvPr/>
            </p:nvSpPr>
            <p:spPr bwMode="auto">
              <a:xfrm>
                <a:off x="2744" y="2587"/>
                <a:ext cx="168" cy="82"/>
              </a:xfrm>
              <a:custGeom>
                <a:avLst/>
                <a:gdLst>
                  <a:gd name="T0" fmla="*/ 160 w 61"/>
                  <a:gd name="T1" fmla="*/ 74 h 30"/>
                  <a:gd name="T2" fmla="*/ 162 w 61"/>
                  <a:gd name="T3" fmla="*/ 74 h 30"/>
                  <a:gd name="T4" fmla="*/ 168 w 61"/>
                  <a:gd name="T5" fmla="*/ 74 h 30"/>
                  <a:gd name="T6" fmla="*/ 162 w 61"/>
                  <a:gd name="T7" fmla="*/ 79 h 30"/>
                  <a:gd name="T8" fmla="*/ 160 w 61"/>
                  <a:gd name="T9" fmla="*/ 79 h 30"/>
                  <a:gd name="T10" fmla="*/ 140 w 61"/>
                  <a:gd name="T11" fmla="*/ 79 h 30"/>
                  <a:gd name="T12" fmla="*/ 116 w 61"/>
                  <a:gd name="T13" fmla="*/ 82 h 30"/>
                  <a:gd name="T14" fmla="*/ 91 w 61"/>
                  <a:gd name="T15" fmla="*/ 79 h 30"/>
                  <a:gd name="T16" fmla="*/ 77 w 61"/>
                  <a:gd name="T17" fmla="*/ 74 h 30"/>
                  <a:gd name="T18" fmla="*/ 69 w 61"/>
                  <a:gd name="T19" fmla="*/ 68 h 30"/>
                  <a:gd name="T20" fmla="*/ 50 w 61"/>
                  <a:gd name="T21" fmla="*/ 57 h 30"/>
                  <a:gd name="T22" fmla="*/ 33 w 61"/>
                  <a:gd name="T23" fmla="*/ 41 h 30"/>
                  <a:gd name="T24" fmla="*/ 8 w 61"/>
                  <a:gd name="T25" fmla="*/ 14 h 30"/>
                  <a:gd name="T26" fmla="*/ 0 w 61"/>
                  <a:gd name="T27" fmla="*/ 0 h 30"/>
                  <a:gd name="T28" fmla="*/ 8 w 61"/>
                  <a:gd name="T29" fmla="*/ 14 h 30"/>
                  <a:gd name="T30" fmla="*/ 36 w 61"/>
                  <a:gd name="T31" fmla="*/ 44 h 30"/>
                  <a:gd name="T32" fmla="*/ 50 w 61"/>
                  <a:gd name="T33" fmla="*/ 57 h 30"/>
                  <a:gd name="T34" fmla="*/ 69 w 61"/>
                  <a:gd name="T35" fmla="*/ 68 h 30"/>
                  <a:gd name="T36" fmla="*/ 80 w 61"/>
                  <a:gd name="T37" fmla="*/ 71 h 30"/>
                  <a:gd name="T38" fmla="*/ 91 w 61"/>
                  <a:gd name="T39" fmla="*/ 74 h 30"/>
                  <a:gd name="T40" fmla="*/ 118 w 61"/>
                  <a:gd name="T41" fmla="*/ 79 h 30"/>
                  <a:gd name="T42" fmla="*/ 140 w 61"/>
                  <a:gd name="T43" fmla="*/ 79 h 30"/>
                  <a:gd name="T44" fmla="*/ 160 w 61"/>
                  <a:gd name="T45" fmla="*/ 74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30">
                    <a:moveTo>
                      <a:pt x="58" y="27"/>
                    </a:moveTo>
                    <a:lnTo>
                      <a:pt x="59" y="27"/>
                    </a:lnTo>
                    <a:lnTo>
                      <a:pt x="61" y="27"/>
                    </a:lnTo>
                    <a:lnTo>
                      <a:pt x="59" y="29"/>
                    </a:lnTo>
                    <a:lnTo>
                      <a:pt x="58" y="29"/>
                    </a:lnTo>
                    <a:lnTo>
                      <a:pt x="51" y="29"/>
                    </a:lnTo>
                    <a:lnTo>
                      <a:pt x="42" y="30"/>
                    </a:lnTo>
                    <a:lnTo>
                      <a:pt x="33" y="29"/>
                    </a:lnTo>
                    <a:lnTo>
                      <a:pt x="28" y="27"/>
                    </a:lnTo>
                    <a:lnTo>
                      <a:pt x="25" y="25"/>
                    </a:lnTo>
                    <a:lnTo>
                      <a:pt x="18" y="21"/>
                    </a:lnTo>
                    <a:lnTo>
                      <a:pt x="12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3" y="16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29" y="26"/>
                    </a:lnTo>
                    <a:lnTo>
                      <a:pt x="33" y="27"/>
                    </a:lnTo>
                    <a:lnTo>
                      <a:pt x="43" y="29"/>
                    </a:lnTo>
                    <a:lnTo>
                      <a:pt x="51" y="29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82" name="Freeform 501"/>
              <p:cNvSpPr>
                <a:spLocks/>
              </p:cNvSpPr>
              <p:nvPr/>
            </p:nvSpPr>
            <p:spPr bwMode="auto">
              <a:xfrm>
                <a:off x="2838" y="2674"/>
                <a:ext cx="49" cy="11"/>
              </a:xfrm>
              <a:custGeom>
                <a:avLst/>
                <a:gdLst>
                  <a:gd name="T0" fmla="*/ 49 w 18"/>
                  <a:gd name="T1" fmla="*/ 8 h 4"/>
                  <a:gd name="T2" fmla="*/ 41 w 18"/>
                  <a:gd name="T3" fmla="*/ 11 h 4"/>
                  <a:gd name="T4" fmla="*/ 33 w 18"/>
                  <a:gd name="T5" fmla="*/ 11 h 4"/>
                  <a:gd name="T6" fmla="*/ 14 w 18"/>
                  <a:gd name="T7" fmla="*/ 8 h 4"/>
                  <a:gd name="T8" fmla="*/ 5 w 18"/>
                  <a:gd name="T9" fmla="*/ 6 h 4"/>
                  <a:gd name="T10" fmla="*/ 0 w 18"/>
                  <a:gd name="T11" fmla="*/ 0 h 4"/>
                  <a:gd name="T12" fmla="*/ 5 w 18"/>
                  <a:gd name="T13" fmla="*/ 6 h 4"/>
                  <a:gd name="T14" fmla="*/ 14 w 18"/>
                  <a:gd name="T15" fmla="*/ 6 h 4"/>
                  <a:gd name="T16" fmla="*/ 33 w 18"/>
                  <a:gd name="T17" fmla="*/ 8 h 4"/>
                  <a:gd name="T18" fmla="*/ 41 w 18"/>
                  <a:gd name="T19" fmla="*/ 11 h 4"/>
                  <a:gd name="T20" fmla="*/ 49 w 18"/>
                  <a:gd name="T21" fmla="*/ 8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lnTo>
                      <a:pt x="15" y="4"/>
                    </a:lnTo>
                    <a:lnTo>
                      <a:pt x="12" y="4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83" name="Freeform 502"/>
              <p:cNvSpPr>
                <a:spLocks/>
              </p:cNvSpPr>
              <p:nvPr/>
            </p:nvSpPr>
            <p:spPr bwMode="auto">
              <a:xfrm>
                <a:off x="2722" y="2581"/>
                <a:ext cx="31" cy="41"/>
              </a:xfrm>
              <a:custGeom>
                <a:avLst/>
                <a:gdLst>
                  <a:gd name="T0" fmla="*/ 31 w 11"/>
                  <a:gd name="T1" fmla="*/ 41 h 15"/>
                  <a:gd name="T2" fmla="*/ 8 w 11"/>
                  <a:gd name="T3" fmla="*/ 8 h 15"/>
                  <a:gd name="T4" fmla="*/ 3 w 11"/>
                  <a:gd name="T5" fmla="*/ 3 h 15"/>
                  <a:gd name="T6" fmla="*/ 0 w 11"/>
                  <a:gd name="T7" fmla="*/ 0 h 15"/>
                  <a:gd name="T8" fmla="*/ 3 w 11"/>
                  <a:gd name="T9" fmla="*/ 3 h 15"/>
                  <a:gd name="T10" fmla="*/ 11 w 11"/>
                  <a:gd name="T11" fmla="*/ 8 h 15"/>
                  <a:gd name="T12" fmla="*/ 31 w 11"/>
                  <a:gd name="T13" fmla="*/ 4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84" name="Freeform 503"/>
              <p:cNvSpPr>
                <a:spLocks/>
              </p:cNvSpPr>
              <p:nvPr/>
            </p:nvSpPr>
            <p:spPr bwMode="auto">
              <a:xfrm>
                <a:off x="2712" y="2491"/>
                <a:ext cx="21" cy="79"/>
              </a:xfrm>
              <a:custGeom>
                <a:avLst/>
                <a:gdLst>
                  <a:gd name="T0" fmla="*/ 18 w 8"/>
                  <a:gd name="T1" fmla="*/ 76 h 29"/>
                  <a:gd name="T2" fmla="*/ 18 w 8"/>
                  <a:gd name="T3" fmla="*/ 79 h 29"/>
                  <a:gd name="T4" fmla="*/ 13 w 8"/>
                  <a:gd name="T5" fmla="*/ 79 h 29"/>
                  <a:gd name="T6" fmla="*/ 8 w 8"/>
                  <a:gd name="T7" fmla="*/ 68 h 29"/>
                  <a:gd name="T8" fmla="*/ 5 w 8"/>
                  <a:gd name="T9" fmla="*/ 63 h 29"/>
                  <a:gd name="T10" fmla="*/ 0 w 8"/>
                  <a:gd name="T11" fmla="*/ 49 h 29"/>
                  <a:gd name="T12" fmla="*/ 8 w 8"/>
                  <a:gd name="T13" fmla="*/ 27 h 29"/>
                  <a:gd name="T14" fmla="*/ 8 w 8"/>
                  <a:gd name="T15" fmla="*/ 19 h 29"/>
                  <a:gd name="T16" fmla="*/ 11 w 8"/>
                  <a:gd name="T17" fmla="*/ 14 h 29"/>
                  <a:gd name="T18" fmla="*/ 11 w 8"/>
                  <a:gd name="T19" fmla="*/ 8 h 29"/>
                  <a:gd name="T20" fmla="*/ 13 w 8"/>
                  <a:gd name="T21" fmla="*/ 5 h 29"/>
                  <a:gd name="T22" fmla="*/ 21 w 8"/>
                  <a:gd name="T23" fmla="*/ 0 h 29"/>
                  <a:gd name="T24" fmla="*/ 18 w 8"/>
                  <a:gd name="T25" fmla="*/ 5 h 29"/>
                  <a:gd name="T26" fmla="*/ 11 w 8"/>
                  <a:gd name="T27" fmla="*/ 11 h 29"/>
                  <a:gd name="T28" fmla="*/ 11 w 8"/>
                  <a:gd name="T29" fmla="*/ 22 h 29"/>
                  <a:gd name="T30" fmla="*/ 8 w 8"/>
                  <a:gd name="T31" fmla="*/ 27 h 29"/>
                  <a:gd name="T32" fmla="*/ 5 w 8"/>
                  <a:gd name="T33" fmla="*/ 49 h 29"/>
                  <a:gd name="T34" fmla="*/ 8 w 8"/>
                  <a:gd name="T35" fmla="*/ 63 h 29"/>
                  <a:gd name="T36" fmla="*/ 11 w 8"/>
                  <a:gd name="T37" fmla="*/ 68 h 29"/>
                  <a:gd name="T38" fmla="*/ 18 w 8"/>
                  <a:gd name="T39" fmla="*/ 76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" h="29">
                    <a:moveTo>
                      <a:pt x="7" y="28"/>
                    </a:moveTo>
                    <a:lnTo>
                      <a:pt x="7" y="29"/>
                    </a:lnTo>
                    <a:lnTo>
                      <a:pt x="5" y="29"/>
                    </a:lnTo>
                    <a:lnTo>
                      <a:pt x="3" y="25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8"/>
                    </a:lnTo>
                    <a:lnTo>
                      <a:pt x="3" y="23"/>
                    </a:lnTo>
                    <a:lnTo>
                      <a:pt x="4" y="25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85" name="Freeform 504"/>
              <p:cNvSpPr>
                <a:spLocks/>
              </p:cNvSpPr>
              <p:nvPr/>
            </p:nvSpPr>
            <p:spPr bwMode="auto">
              <a:xfrm>
                <a:off x="2750" y="2515"/>
                <a:ext cx="195" cy="110"/>
              </a:xfrm>
              <a:custGeom>
                <a:avLst/>
                <a:gdLst>
                  <a:gd name="T0" fmla="*/ 184 w 71"/>
                  <a:gd name="T1" fmla="*/ 52 h 40"/>
                  <a:gd name="T2" fmla="*/ 195 w 71"/>
                  <a:gd name="T3" fmla="*/ 47 h 40"/>
                  <a:gd name="T4" fmla="*/ 184 w 71"/>
                  <a:gd name="T5" fmla="*/ 52 h 40"/>
                  <a:gd name="T6" fmla="*/ 170 w 71"/>
                  <a:gd name="T7" fmla="*/ 55 h 40"/>
                  <a:gd name="T8" fmla="*/ 154 w 71"/>
                  <a:gd name="T9" fmla="*/ 55 h 40"/>
                  <a:gd name="T10" fmla="*/ 135 w 71"/>
                  <a:gd name="T11" fmla="*/ 52 h 40"/>
                  <a:gd name="T12" fmla="*/ 93 w 71"/>
                  <a:gd name="T13" fmla="*/ 28 h 40"/>
                  <a:gd name="T14" fmla="*/ 69 w 71"/>
                  <a:gd name="T15" fmla="*/ 17 h 40"/>
                  <a:gd name="T16" fmla="*/ 41 w 71"/>
                  <a:gd name="T17" fmla="*/ 6 h 40"/>
                  <a:gd name="T18" fmla="*/ 25 w 71"/>
                  <a:gd name="T19" fmla="*/ 0 h 40"/>
                  <a:gd name="T20" fmla="*/ 14 w 71"/>
                  <a:gd name="T21" fmla="*/ 0 h 40"/>
                  <a:gd name="T22" fmla="*/ 8 w 71"/>
                  <a:gd name="T23" fmla="*/ 6 h 40"/>
                  <a:gd name="T24" fmla="*/ 3 w 71"/>
                  <a:gd name="T25" fmla="*/ 17 h 40"/>
                  <a:gd name="T26" fmla="*/ 3 w 71"/>
                  <a:gd name="T27" fmla="*/ 28 h 40"/>
                  <a:gd name="T28" fmla="*/ 11 w 71"/>
                  <a:gd name="T29" fmla="*/ 39 h 40"/>
                  <a:gd name="T30" fmla="*/ 16 w 71"/>
                  <a:gd name="T31" fmla="*/ 47 h 40"/>
                  <a:gd name="T32" fmla="*/ 27 w 71"/>
                  <a:gd name="T33" fmla="*/ 55 h 40"/>
                  <a:gd name="T34" fmla="*/ 66 w 71"/>
                  <a:gd name="T35" fmla="*/ 83 h 40"/>
                  <a:gd name="T36" fmla="*/ 69 w 71"/>
                  <a:gd name="T37" fmla="*/ 88 h 40"/>
                  <a:gd name="T38" fmla="*/ 85 w 71"/>
                  <a:gd name="T39" fmla="*/ 99 h 40"/>
                  <a:gd name="T40" fmla="*/ 110 w 71"/>
                  <a:gd name="T41" fmla="*/ 110 h 40"/>
                  <a:gd name="T42" fmla="*/ 124 w 71"/>
                  <a:gd name="T43" fmla="*/ 110 h 40"/>
                  <a:gd name="T44" fmla="*/ 137 w 71"/>
                  <a:gd name="T45" fmla="*/ 110 h 40"/>
                  <a:gd name="T46" fmla="*/ 170 w 71"/>
                  <a:gd name="T47" fmla="*/ 110 h 40"/>
                  <a:gd name="T48" fmla="*/ 137 w 71"/>
                  <a:gd name="T49" fmla="*/ 110 h 40"/>
                  <a:gd name="T50" fmla="*/ 126 w 71"/>
                  <a:gd name="T51" fmla="*/ 110 h 40"/>
                  <a:gd name="T52" fmla="*/ 113 w 71"/>
                  <a:gd name="T53" fmla="*/ 110 h 40"/>
                  <a:gd name="T54" fmla="*/ 96 w 71"/>
                  <a:gd name="T55" fmla="*/ 107 h 40"/>
                  <a:gd name="T56" fmla="*/ 82 w 71"/>
                  <a:gd name="T57" fmla="*/ 99 h 40"/>
                  <a:gd name="T58" fmla="*/ 69 w 71"/>
                  <a:gd name="T59" fmla="*/ 94 h 40"/>
                  <a:gd name="T60" fmla="*/ 58 w 71"/>
                  <a:gd name="T61" fmla="*/ 83 h 40"/>
                  <a:gd name="T62" fmla="*/ 25 w 71"/>
                  <a:gd name="T63" fmla="*/ 52 h 40"/>
                  <a:gd name="T64" fmla="*/ 14 w 71"/>
                  <a:gd name="T65" fmla="*/ 44 h 40"/>
                  <a:gd name="T66" fmla="*/ 8 w 71"/>
                  <a:gd name="T67" fmla="*/ 39 h 40"/>
                  <a:gd name="T68" fmla="*/ 3 w 71"/>
                  <a:gd name="T69" fmla="*/ 28 h 40"/>
                  <a:gd name="T70" fmla="*/ 0 w 71"/>
                  <a:gd name="T71" fmla="*/ 14 h 40"/>
                  <a:gd name="T72" fmla="*/ 0 w 71"/>
                  <a:gd name="T73" fmla="*/ 6 h 40"/>
                  <a:gd name="T74" fmla="*/ 3 w 71"/>
                  <a:gd name="T75" fmla="*/ 0 h 40"/>
                  <a:gd name="T76" fmla="*/ 11 w 71"/>
                  <a:gd name="T77" fmla="*/ 0 h 40"/>
                  <a:gd name="T78" fmla="*/ 16 w 71"/>
                  <a:gd name="T79" fmla="*/ 0 h 40"/>
                  <a:gd name="T80" fmla="*/ 44 w 71"/>
                  <a:gd name="T81" fmla="*/ 6 h 40"/>
                  <a:gd name="T82" fmla="*/ 71 w 71"/>
                  <a:gd name="T83" fmla="*/ 14 h 40"/>
                  <a:gd name="T84" fmla="*/ 96 w 71"/>
                  <a:gd name="T85" fmla="*/ 28 h 40"/>
                  <a:gd name="T86" fmla="*/ 137 w 71"/>
                  <a:gd name="T87" fmla="*/ 52 h 40"/>
                  <a:gd name="T88" fmla="*/ 154 w 71"/>
                  <a:gd name="T89" fmla="*/ 55 h 40"/>
                  <a:gd name="T90" fmla="*/ 170 w 71"/>
                  <a:gd name="T91" fmla="*/ 52 h 40"/>
                  <a:gd name="T92" fmla="*/ 184 w 71"/>
                  <a:gd name="T93" fmla="*/ 52 h 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1" h="40">
                    <a:moveTo>
                      <a:pt x="67" y="19"/>
                    </a:moveTo>
                    <a:lnTo>
                      <a:pt x="71" y="17"/>
                    </a:lnTo>
                    <a:lnTo>
                      <a:pt x="67" y="19"/>
                    </a:lnTo>
                    <a:lnTo>
                      <a:pt x="62" y="20"/>
                    </a:lnTo>
                    <a:lnTo>
                      <a:pt x="56" y="20"/>
                    </a:lnTo>
                    <a:lnTo>
                      <a:pt x="49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5" y="32"/>
                    </a:lnTo>
                    <a:lnTo>
                      <a:pt x="31" y="36"/>
                    </a:lnTo>
                    <a:lnTo>
                      <a:pt x="40" y="40"/>
                    </a:lnTo>
                    <a:lnTo>
                      <a:pt x="45" y="40"/>
                    </a:lnTo>
                    <a:lnTo>
                      <a:pt x="50" y="40"/>
                    </a:lnTo>
                    <a:lnTo>
                      <a:pt x="62" y="40"/>
                    </a:lnTo>
                    <a:lnTo>
                      <a:pt x="50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5" y="39"/>
                    </a:lnTo>
                    <a:lnTo>
                      <a:pt x="30" y="36"/>
                    </a:lnTo>
                    <a:lnTo>
                      <a:pt x="25" y="34"/>
                    </a:lnTo>
                    <a:lnTo>
                      <a:pt x="21" y="30"/>
                    </a:lnTo>
                    <a:lnTo>
                      <a:pt x="9" y="19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2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9"/>
                    </a:lnTo>
                    <a:lnTo>
                      <a:pt x="56" y="20"/>
                    </a:lnTo>
                    <a:lnTo>
                      <a:pt x="62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86" name="Freeform 505"/>
              <p:cNvSpPr>
                <a:spLocks/>
              </p:cNvSpPr>
              <p:nvPr/>
            </p:nvSpPr>
            <p:spPr bwMode="auto">
              <a:xfrm>
                <a:off x="2761" y="2535"/>
                <a:ext cx="167" cy="74"/>
              </a:xfrm>
              <a:custGeom>
                <a:avLst/>
                <a:gdLst>
                  <a:gd name="T0" fmla="*/ 164 w 61"/>
                  <a:gd name="T1" fmla="*/ 69 h 27"/>
                  <a:gd name="T2" fmla="*/ 167 w 61"/>
                  <a:gd name="T3" fmla="*/ 74 h 27"/>
                  <a:gd name="T4" fmla="*/ 164 w 61"/>
                  <a:gd name="T5" fmla="*/ 74 h 27"/>
                  <a:gd name="T6" fmla="*/ 96 w 61"/>
                  <a:gd name="T7" fmla="*/ 69 h 27"/>
                  <a:gd name="T8" fmla="*/ 82 w 61"/>
                  <a:gd name="T9" fmla="*/ 66 h 27"/>
                  <a:gd name="T10" fmla="*/ 71 w 61"/>
                  <a:gd name="T11" fmla="*/ 63 h 27"/>
                  <a:gd name="T12" fmla="*/ 55 w 61"/>
                  <a:gd name="T13" fmla="*/ 49 h 27"/>
                  <a:gd name="T14" fmla="*/ 44 w 61"/>
                  <a:gd name="T15" fmla="*/ 38 h 27"/>
                  <a:gd name="T16" fmla="*/ 38 w 61"/>
                  <a:gd name="T17" fmla="*/ 36 h 27"/>
                  <a:gd name="T18" fmla="*/ 27 w 61"/>
                  <a:gd name="T19" fmla="*/ 27 h 27"/>
                  <a:gd name="T20" fmla="*/ 11 w 61"/>
                  <a:gd name="T21" fmla="*/ 14 h 27"/>
                  <a:gd name="T22" fmla="*/ 0 w 61"/>
                  <a:gd name="T23" fmla="*/ 0 h 27"/>
                  <a:gd name="T24" fmla="*/ 11 w 61"/>
                  <a:gd name="T25" fmla="*/ 14 h 27"/>
                  <a:gd name="T26" fmla="*/ 25 w 61"/>
                  <a:gd name="T27" fmla="*/ 25 h 27"/>
                  <a:gd name="T28" fmla="*/ 41 w 61"/>
                  <a:gd name="T29" fmla="*/ 36 h 27"/>
                  <a:gd name="T30" fmla="*/ 44 w 61"/>
                  <a:gd name="T31" fmla="*/ 38 h 27"/>
                  <a:gd name="T32" fmla="*/ 57 w 61"/>
                  <a:gd name="T33" fmla="*/ 49 h 27"/>
                  <a:gd name="T34" fmla="*/ 74 w 61"/>
                  <a:gd name="T35" fmla="*/ 60 h 27"/>
                  <a:gd name="T36" fmla="*/ 85 w 61"/>
                  <a:gd name="T37" fmla="*/ 66 h 27"/>
                  <a:gd name="T38" fmla="*/ 96 w 61"/>
                  <a:gd name="T39" fmla="*/ 66 h 27"/>
                  <a:gd name="T40" fmla="*/ 164 w 61"/>
                  <a:gd name="T41" fmla="*/ 69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7">
                    <a:moveTo>
                      <a:pt x="60" y="25"/>
                    </a:moveTo>
                    <a:lnTo>
                      <a:pt x="61" y="27"/>
                    </a:lnTo>
                    <a:lnTo>
                      <a:pt x="60" y="27"/>
                    </a:lnTo>
                    <a:lnTo>
                      <a:pt x="35" y="25"/>
                    </a:lnTo>
                    <a:lnTo>
                      <a:pt x="30" y="24"/>
                    </a:lnTo>
                    <a:lnTo>
                      <a:pt x="26" y="23"/>
                    </a:lnTo>
                    <a:lnTo>
                      <a:pt x="20" y="18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9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21" y="18"/>
                    </a:lnTo>
                    <a:lnTo>
                      <a:pt x="27" y="22"/>
                    </a:lnTo>
                    <a:lnTo>
                      <a:pt x="31" y="24"/>
                    </a:lnTo>
                    <a:lnTo>
                      <a:pt x="35" y="24"/>
                    </a:lnTo>
                    <a:lnTo>
                      <a:pt x="6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87" name="Freeform 506"/>
              <p:cNvSpPr>
                <a:spLocks/>
              </p:cNvSpPr>
              <p:nvPr/>
            </p:nvSpPr>
            <p:spPr bwMode="auto">
              <a:xfrm>
                <a:off x="2766" y="2529"/>
                <a:ext cx="176" cy="58"/>
              </a:xfrm>
              <a:custGeom>
                <a:avLst/>
                <a:gdLst>
                  <a:gd name="T0" fmla="*/ 168 w 64"/>
                  <a:gd name="T1" fmla="*/ 55 h 21"/>
                  <a:gd name="T2" fmla="*/ 176 w 64"/>
                  <a:gd name="T3" fmla="*/ 55 h 21"/>
                  <a:gd name="T4" fmla="*/ 168 w 64"/>
                  <a:gd name="T5" fmla="*/ 58 h 21"/>
                  <a:gd name="T6" fmla="*/ 149 w 64"/>
                  <a:gd name="T7" fmla="*/ 58 h 21"/>
                  <a:gd name="T8" fmla="*/ 127 w 64"/>
                  <a:gd name="T9" fmla="*/ 58 h 21"/>
                  <a:gd name="T10" fmla="*/ 105 w 64"/>
                  <a:gd name="T11" fmla="*/ 55 h 21"/>
                  <a:gd name="T12" fmla="*/ 63 w 64"/>
                  <a:gd name="T13" fmla="*/ 30 h 21"/>
                  <a:gd name="T14" fmla="*/ 47 w 64"/>
                  <a:gd name="T15" fmla="*/ 25 h 21"/>
                  <a:gd name="T16" fmla="*/ 36 w 64"/>
                  <a:gd name="T17" fmla="*/ 17 h 21"/>
                  <a:gd name="T18" fmla="*/ 14 w 64"/>
                  <a:gd name="T19" fmla="*/ 6 h 21"/>
                  <a:gd name="T20" fmla="*/ 0 w 64"/>
                  <a:gd name="T21" fmla="*/ 0 h 21"/>
                  <a:gd name="T22" fmla="*/ 14 w 64"/>
                  <a:gd name="T23" fmla="*/ 6 h 21"/>
                  <a:gd name="T24" fmla="*/ 50 w 64"/>
                  <a:gd name="T25" fmla="*/ 25 h 21"/>
                  <a:gd name="T26" fmla="*/ 66 w 64"/>
                  <a:gd name="T27" fmla="*/ 30 h 21"/>
                  <a:gd name="T28" fmla="*/ 105 w 64"/>
                  <a:gd name="T29" fmla="*/ 52 h 21"/>
                  <a:gd name="T30" fmla="*/ 127 w 64"/>
                  <a:gd name="T31" fmla="*/ 55 h 21"/>
                  <a:gd name="T32" fmla="*/ 149 w 64"/>
                  <a:gd name="T33" fmla="*/ 55 h 21"/>
                  <a:gd name="T34" fmla="*/ 168 w 64"/>
                  <a:gd name="T35" fmla="*/ 55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21">
                    <a:moveTo>
                      <a:pt x="61" y="20"/>
                    </a:moveTo>
                    <a:lnTo>
                      <a:pt x="64" y="20"/>
                    </a:lnTo>
                    <a:lnTo>
                      <a:pt x="61" y="21"/>
                    </a:lnTo>
                    <a:lnTo>
                      <a:pt x="54" y="21"/>
                    </a:lnTo>
                    <a:lnTo>
                      <a:pt x="46" y="21"/>
                    </a:lnTo>
                    <a:lnTo>
                      <a:pt x="38" y="20"/>
                    </a:lnTo>
                    <a:lnTo>
                      <a:pt x="23" y="11"/>
                    </a:lnTo>
                    <a:lnTo>
                      <a:pt x="17" y="9"/>
                    </a:lnTo>
                    <a:lnTo>
                      <a:pt x="13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6172" name="Freeform 533"/>
            <p:cNvSpPr>
              <a:spLocks/>
            </p:cNvSpPr>
            <p:nvPr/>
          </p:nvSpPr>
          <p:spPr bwMode="auto">
            <a:xfrm rot="930613">
              <a:off x="3341" y="2366"/>
              <a:ext cx="351" cy="274"/>
            </a:xfrm>
            <a:custGeom>
              <a:avLst/>
              <a:gdLst>
                <a:gd name="T0" fmla="*/ 8 w 128"/>
                <a:gd name="T1" fmla="*/ 255 h 100"/>
                <a:gd name="T2" fmla="*/ 8 w 128"/>
                <a:gd name="T3" fmla="*/ 260 h 100"/>
                <a:gd name="T4" fmla="*/ 8 w 128"/>
                <a:gd name="T5" fmla="*/ 274 h 100"/>
                <a:gd name="T6" fmla="*/ 5 w 128"/>
                <a:gd name="T7" fmla="*/ 260 h 100"/>
                <a:gd name="T8" fmla="*/ 5 w 128"/>
                <a:gd name="T9" fmla="*/ 255 h 100"/>
                <a:gd name="T10" fmla="*/ 5 w 128"/>
                <a:gd name="T11" fmla="*/ 252 h 100"/>
                <a:gd name="T12" fmla="*/ 5 w 128"/>
                <a:gd name="T13" fmla="*/ 238 h 100"/>
                <a:gd name="T14" fmla="*/ 0 w 128"/>
                <a:gd name="T15" fmla="*/ 192 h 100"/>
                <a:gd name="T16" fmla="*/ 5 w 128"/>
                <a:gd name="T17" fmla="*/ 164 h 100"/>
                <a:gd name="T18" fmla="*/ 11 w 128"/>
                <a:gd name="T19" fmla="*/ 132 h 100"/>
                <a:gd name="T20" fmla="*/ 22 w 128"/>
                <a:gd name="T21" fmla="*/ 99 h 100"/>
                <a:gd name="T22" fmla="*/ 30 w 128"/>
                <a:gd name="T23" fmla="*/ 82 h 100"/>
                <a:gd name="T24" fmla="*/ 41 w 128"/>
                <a:gd name="T25" fmla="*/ 66 h 100"/>
                <a:gd name="T26" fmla="*/ 55 w 128"/>
                <a:gd name="T27" fmla="*/ 52 h 100"/>
                <a:gd name="T28" fmla="*/ 69 w 128"/>
                <a:gd name="T29" fmla="*/ 38 h 100"/>
                <a:gd name="T30" fmla="*/ 82 w 128"/>
                <a:gd name="T31" fmla="*/ 27 h 100"/>
                <a:gd name="T32" fmla="*/ 96 w 128"/>
                <a:gd name="T33" fmla="*/ 19 h 100"/>
                <a:gd name="T34" fmla="*/ 126 w 128"/>
                <a:gd name="T35" fmla="*/ 8 h 100"/>
                <a:gd name="T36" fmla="*/ 154 w 128"/>
                <a:gd name="T37" fmla="*/ 0 h 100"/>
                <a:gd name="T38" fmla="*/ 181 w 128"/>
                <a:gd name="T39" fmla="*/ 0 h 100"/>
                <a:gd name="T40" fmla="*/ 203 w 128"/>
                <a:gd name="T41" fmla="*/ 0 h 100"/>
                <a:gd name="T42" fmla="*/ 211 w 128"/>
                <a:gd name="T43" fmla="*/ 5 h 100"/>
                <a:gd name="T44" fmla="*/ 217 w 128"/>
                <a:gd name="T45" fmla="*/ 8 h 100"/>
                <a:gd name="T46" fmla="*/ 225 w 128"/>
                <a:gd name="T47" fmla="*/ 14 h 100"/>
                <a:gd name="T48" fmla="*/ 250 w 128"/>
                <a:gd name="T49" fmla="*/ 22 h 100"/>
                <a:gd name="T50" fmla="*/ 282 w 128"/>
                <a:gd name="T51" fmla="*/ 38 h 100"/>
                <a:gd name="T52" fmla="*/ 296 w 128"/>
                <a:gd name="T53" fmla="*/ 49 h 100"/>
                <a:gd name="T54" fmla="*/ 307 w 128"/>
                <a:gd name="T55" fmla="*/ 63 h 100"/>
                <a:gd name="T56" fmla="*/ 351 w 128"/>
                <a:gd name="T57" fmla="*/ 71 h 100"/>
                <a:gd name="T58" fmla="*/ 304 w 128"/>
                <a:gd name="T59" fmla="*/ 63 h 100"/>
                <a:gd name="T60" fmla="*/ 307 w 128"/>
                <a:gd name="T61" fmla="*/ 58 h 100"/>
                <a:gd name="T62" fmla="*/ 307 w 128"/>
                <a:gd name="T63" fmla="*/ 55 h 100"/>
                <a:gd name="T64" fmla="*/ 296 w 128"/>
                <a:gd name="T65" fmla="*/ 49 h 100"/>
                <a:gd name="T66" fmla="*/ 263 w 128"/>
                <a:gd name="T67" fmla="*/ 30 h 100"/>
                <a:gd name="T68" fmla="*/ 225 w 128"/>
                <a:gd name="T69" fmla="*/ 14 h 100"/>
                <a:gd name="T70" fmla="*/ 208 w 128"/>
                <a:gd name="T71" fmla="*/ 8 h 100"/>
                <a:gd name="T72" fmla="*/ 208 w 128"/>
                <a:gd name="T73" fmla="*/ 5 h 100"/>
                <a:gd name="T74" fmla="*/ 195 w 128"/>
                <a:gd name="T75" fmla="*/ 0 h 100"/>
                <a:gd name="T76" fmla="*/ 176 w 128"/>
                <a:gd name="T77" fmla="*/ 0 h 100"/>
                <a:gd name="T78" fmla="*/ 151 w 128"/>
                <a:gd name="T79" fmla="*/ 5 h 100"/>
                <a:gd name="T80" fmla="*/ 123 w 128"/>
                <a:gd name="T81" fmla="*/ 11 h 100"/>
                <a:gd name="T82" fmla="*/ 96 w 128"/>
                <a:gd name="T83" fmla="*/ 22 h 100"/>
                <a:gd name="T84" fmla="*/ 69 w 128"/>
                <a:gd name="T85" fmla="*/ 41 h 100"/>
                <a:gd name="T86" fmla="*/ 55 w 128"/>
                <a:gd name="T87" fmla="*/ 55 h 100"/>
                <a:gd name="T88" fmla="*/ 41 w 128"/>
                <a:gd name="T89" fmla="*/ 69 h 100"/>
                <a:gd name="T90" fmla="*/ 22 w 128"/>
                <a:gd name="T91" fmla="*/ 104 h 100"/>
                <a:gd name="T92" fmla="*/ 11 w 128"/>
                <a:gd name="T93" fmla="*/ 134 h 100"/>
                <a:gd name="T94" fmla="*/ 5 w 128"/>
                <a:gd name="T95" fmla="*/ 164 h 100"/>
                <a:gd name="T96" fmla="*/ 5 w 128"/>
                <a:gd name="T97" fmla="*/ 195 h 100"/>
                <a:gd name="T98" fmla="*/ 5 w 128"/>
                <a:gd name="T99" fmla="*/ 238 h 100"/>
                <a:gd name="T100" fmla="*/ 8 w 128"/>
                <a:gd name="T101" fmla="*/ 252 h 100"/>
                <a:gd name="T102" fmla="*/ 8 w 128"/>
                <a:gd name="T103" fmla="*/ 255 h 1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8" h="100">
                  <a:moveTo>
                    <a:pt x="3" y="93"/>
                  </a:moveTo>
                  <a:lnTo>
                    <a:pt x="3" y="95"/>
                  </a:lnTo>
                  <a:lnTo>
                    <a:pt x="3" y="100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87"/>
                  </a:lnTo>
                  <a:lnTo>
                    <a:pt x="0" y="70"/>
                  </a:lnTo>
                  <a:lnTo>
                    <a:pt x="2" y="60"/>
                  </a:lnTo>
                  <a:lnTo>
                    <a:pt x="4" y="48"/>
                  </a:lnTo>
                  <a:lnTo>
                    <a:pt x="8" y="36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0"/>
                  </a:lnTo>
                  <a:lnTo>
                    <a:pt x="77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91" y="8"/>
                  </a:lnTo>
                  <a:lnTo>
                    <a:pt x="103" y="14"/>
                  </a:lnTo>
                  <a:lnTo>
                    <a:pt x="108" y="18"/>
                  </a:lnTo>
                  <a:lnTo>
                    <a:pt x="112" y="23"/>
                  </a:lnTo>
                  <a:lnTo>
                    <a:pt x="128" y="26"/>
                  </a:lnTo>
                  <a:lnTo>
                    <a:pt x="111" y="23"/>
                  </a:lnTo>
                  <a:lnTo>
                    <a:pt x="112" y="21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96" y="11"/>
                  </a:lnTo>
                  <a:lnTo>
                    <a:pt x="82" y="5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5" y="2"/>
                  </a:lnTo>
                  <a:lnTo>
                    <a:pt x="45" y="4"/>
                  </a:lnTo>
                  <a:lnTo>
                    <a:pt x="35" y="8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8" y="38"/>
                  </a:lnTo>
                  <a:lnTo>
                    <a:pt x="4" y="49"/>
                  </a:lnTo>
                  <a:lnTo>
                    <a:pt x="2" y="60"/>
                  </a:lnTo>
                  <a:lnTo>
                    <a:pt x="2" y="71"/>
                  </a:lnTo>
                  <a:lnTo>
                    <a:pt x="2" y="87"/>
                  </a:lnTo>
                  <a:lnTo>
                    <a:pt x="3" y="92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6173" name="Group 185"/>
            <p:cNvGrpSpPr>
              <a:grpSpLocks/>
            </p:cNvGrpSpPr>
            <p:nvPr/>
          </p:nvGrpSpPr>
          <p:grpSpPr bwMode="auto">
            <a:xfrm rot="930613">
              <a:off x="3239" y="2056"/>
              <a:ext cx="480" cy="661"/>
              <a:chOff x="3167" y="1731"/>
              <a:chExt cx="480" cy="661"/>
            </a:xfrm>
          </p:grpSpPr>
          <p:sp>
            <p:nvSpPr>
              <p:cNvPr id="6597" name="Freeform 507"/>
              <p:cNvSpPr>
                <a:spLocks/>
              </p:cNvSpPr>
              <p:nvPr/>
            </p:nvSpPr>
            <p:spPr bwMode="auto">
              <a:xfrm>
                <a:off x="3184" y="1753"/>
                <a:ext cx="101" cy="87"/>
              </a:xfrm>
              <a:custGeom>
                <a:avLst/>
                <a:gdLst>
                  <a:gd name="T0" fmla="*/ 3 w 37"/>
                  <a:gd name="T1" fmla="*/ 84 h 32"/>
                  <a:gd name="T2" fmla="*/ 0 w 37"/>
                  <a:gd name="T3" fmla="*/ 87 h 32"/>
                  <a:gd name="T4" fmla="*/ 3 w 37"/>
                  <a:gd name="T5" fmla="*/ 84 h 32"/>
                  <a:gd name="T6" fmla="*/ 14 w 37"/>
                  <a:gd name="T7" fmla="*/ 71 h 32"/>
                  <a:gd name="T8" fmla="*/ 38 w 37"/>
                  <a:gd name="T9" fmla="*/ 49 h 32"/>
                  <a:gd name="T10" fmla="*/ 60 w 37"/>
                  <a:gd name="T11" fmla="*/ 30 h 32"/>
                  <a:gd name="T12" fmla="*/ 71 w 37"/>
                  <a:gd name="T13" fmla="*/ 19 h 32"/>
                  <a:gd name="T14" fmla="*/ 96 w 37"/>
                  <a:gd name="T15" fmla="*/ 5 h 32"/>
                  <a:gd name="T16" fmla="*/ 101 w 37"/>
                  <a:gd name="T17" fmla="*/ 0 h 32"/>
                  <a:gd name="T18" fmla="*/ 96 w 37"/>
                  <a:gd name="T19" fmla="*/ 5 h 32"/>
                  <a:gd name="T20" fmla="*/ 71 w 37"/>
                  <a:gd name="T21" fmla="*/ 22 h 32"/>
                  <a:gd name="T22" fmla="*/ 60 w 37"/>
                  <a:gd name="T23" fmla="*/ 30 h 32"/>
                  <a:gd name="T24" fmla="*/ 38 w 37"/>
                  <a:gd name="T25" fmla="*/ 49 h 32"/>
                  <a:gd name="T26" fmla="*/ 14 w 37"/>
                  <a:gd name="T27" fmla="*/ 73 h 32"/>
                  <a:gd name="T28" fmla="*/ 3 w 37"/>
                  <a:gd name="T29" fmla="*/ 84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7" h="32">
                    <a:moveTo>
                      <a:pt x="1" y="31"/>
                    </a:moveTo>
                    <a:lnTo>
                      <a:pt x="0" y="32"/>
                    </a:lnTo>
                    <a:lnTo>
                      <a:pt x="1" y="31"/>
                    </a:lnTo>
                    <a:lnTo>
                      <a:pt x="5" y="26"/>
                    </a:lnTo>
                    <a:lnTo>
                      <a:pt x="14" y="18"/>
                    </a:lnTo>
                    <a:lnTo>
                      <a:pt x="22" y="11"/>
                    </a:lnTo>
                    <a:lnTo>
                      <a:pt x="26" y="7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26" y="8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5" y="27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98" name="Freeform 508"/>
              <p:cNvSpPr>
                <a:spLocks/>
              </p:cNvSpPr>
              <p:nvPr/>
            </p:nvSpPr>
            <p:spPr bwMode="auto">
              <a:xfrm>
                <a:off x="3329" y="1731"/>
                <a:ext cx="148" cy="11"/>
              </a:xfrm>
              <a:custGeom>
                <a:avLst/>
                <a:gdLst>
                  <a:gd name="T0" fmla="*/ 8 w 54"/>
                  <a:gd name="T1" fmla="*/ 11 h 4"/>
                  <a:gd name="T2" fmla="*/ 5 w 54"/>
                  <a:gd name="T3" fmla="*/ 11 h 4"/>
                  <a:gd name="T4" fmla="*/ 0 w 54"/>
                  <a:gd name="T5" fmla="*/ 11 h 4"/>
                  <a:gd name="T6" fmla="*/ 5 w 54"/>
                  <a:gd name="T7" fmla="*/ 11 h 4"/>
                  <a:gd name="T8" fmla="*/ 22 w 54"/>
                  <a:gd name="T9" fmla="*/ 8 h 4"/>
                  <a:gd name="T10" fmla="*/ 60 w 54"/>
                  <a:gd name="T11" fmla="*/ 3 h 4"/>
                  <a:gd name="T12" fmla="*/ 110 w 54"/>
                  <a:gd name="T13" fmla="*/ 0 h 4"/>
                  <a:gd name="T14" fmla="*/ 137 w 54"/>
                  <a:gd name="T15" fmla="*/ 0 h 4"/>
                  <a:gd name="T16" fmla="*/ 148 w 54"/>
                  <a:gd name="T17" fmla="*/ 3 h 4"/>
                  <a:gd name="T18" fmla="*/ 137 w 54"/>
                  <a:gd name="T19" fmla="*/ 3 h 4"/>
                  <a:gd name="T20" fmla="*/ 107 w 54"/>
                  <a:gd name="T21" fmla="*/ 0 h 4"/>
                  <a:gd name="T22" fmla="*/ 55 w 54"/>
                  <a:gd name="T23" fmla="*/ 3 h 4"/>
                  <a:gd name="T24" fmla="*/ 8 w 54"/>
                  <a:gd name="T25" fmla="*/ 1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3"/>
                    </a:lnTo>
                    <a:lnTo>
                      <a:pt x="22" y="1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54" y="1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0" y="1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99" name="Freeform 509"/>
              <p:cNvSpPr>
                <a:spLocks/>
              </p:cNvSpPr>
              <p:nvPr/>
            </p:nvSpPr>
            <p:spPr bwMode="auto">
              <a:xfrm>
                <a:off x="3167" y="1753"/>
                <a:ext cx="343" cy="142"/>
              </a:xfrm>
              <a:custGeom>
                <a:avLst/>
                <a:gdLst>
                  <a:gd name="T0" fmla="*/ 11 w 125"/>
                  <a:gd name="T1" fmla="*/ 134 h 52"/>
                  <a:gd name="T2" fmla="*/ 5 w 125"/>
                  <a:gd name="T3" fmla="*/ 134 h 52"/>
                  <a:gd name="T4" fmla="*/ 0 w 125"/>
                  <a:gd name="T5" fmla="*/ 142 h 52"/>
                  <a:gd name="T6" fmla="*/ 5 w 125"/>
                  <a:gd name="T7" fmla="*/ 134 h 52"/>
                  <a:gd name="T8" fmla="*/ 11 w 125"/>
                  <a:gd name="T9" fmla="*/ 131 h 52"/>
                  <a:gd name="T10" fmla="*/ 16 w 125"/>
                  <a:gd name="T11" fmla="*/ 126 h 52"/>
                  <a:gd name="T12" fmla="*/ 33 w 125"/>
                  <a:gd name="T13" fmla="*/ 98 h 52"/>
                  <a:gd name="T14" fmla="*/ 47 w 125"/>
                  <a:gd name="T15" fmla="*/ 79 h 52"/>
                  <a:gd name="T16" fmla="*/ 63 w 125"/>
                  <a:gd name="T17" fmla="*/ 63 h 52"/>
                  <a:gd name="T18" fmla="*/ 85 w 125"/>
                  <a:gd name="T19" fmla="*/ 49 h 52"/>
                  <a:gd name="T20" fmla="*/ 104 w 125"/>
                  <a:gd name="T21" fmla="*/ 36 h 52"/>
                  <a:gd name="T22" fmla="*/ 129 w 125"/>
                  <a:gd name="T23" fmla="*/ 27 h 52"/>
                  <a:gd name="T24" fmla="*/ 154 w 125"/>
                  <a:gd name="T25" fmla="*/ 16 h 52"/>
                  <a:gd name="T26" fmla="*/ 195 w 125"/>
                  <a:gd name="T27" fmla="*/ 5 h 52"/>
                  <a:gd name="T28" fmla="*/ 225 w 125"/>
                  <a:gd name="T29" fmla="*/ 0 h 52"/>
                  <a:gd name="T30" fmla="*/ 236 w 125"/>
                  <a:gd name="T31" fmla="*/ 0 h 52"/>
                  <a:gd name="T32" fmla="*/ 263 w 125"/>
                  <a:gd name="T33" fmla="*/ 0 h 52"/>
                  <a:gd name="T34" fmla="*/ 313 w 125"/>
                  <a:gd name="T35" fmla="*/ 3 h 52"/>
                  <a:gd name="T36" fmla="*/ 343 w 125"/>
                  <a:gd name="T37" fmla="*/ 5 h 52"/>
                  <a:gd name="T38" fmla="*/ 310 w 125"/>
                  <a:gd name="T39" fmla="*/ 3 h 52"/>
                  <a:gd name="T40" fmla="*/ 230 w 125"/>
                  <a:gd name="T41" fmla="*/ 3 h 52"/>
                  <a:gd name="T42" fmla="*/ 222 w 125"/>
                  <a:gd name="T43" fmla="*/ 3 h 52"/>
                  <a:gd name="T44" fmla="*/ 189 w 125"/>
                  <a:gd name="T45" fmla="*/ 5 h 52"/>
                  <a:gd name="T46" fmla="*/ 148 w 125"/>
                  <a:gd name="T47" fmla="*/ 19 h 52"/>
                  <a:gd name="T48" fmla="*/ 126 w 125"/>
                  <a:gd name="T49" fmla="*/ 27 h 52"/>
                  <a:gd name="T50" fmla="*/ 104 w 125"/>
                  <a:gd name="T51" fmla="*/ 41 h 52"/>
                  <a:gd name="T52" fmla="*/ 82 w 125"/>
                  <a:gd name="T53" fmla="*/ 49 h 52"/>
                  <a:gd name="T54" fmla="*/ 63 w 125"/>
                  <a:gd name="T55" fmla="*/ 68 h 52"/>
                  <a:gd name="T56" fmla="*/ 47 w 125"/>
                  <a:gd name="T57" fmla="*/ 85 h 52"/>
                  <a:gd name="T58" fmla="*/ 36 w 125"/>
                  <a:gd name="T59" fmla="*/ 98 h 52"/>
                  <a:gd name="T60" fmla="*/ 16 w 125"/>
                  <a:gd name="T61" fmla="*/ 126 h 52"/>
                  <a:gd name="T62" fmla="*/ 14 w 125"/>
                  <a:gd name="T63" fmla="*/ 131 h 52"/>
                  <a:gd name="T64" fmla="*/ 11 w 125"/>
                  <a:gd name="T65" fmla="*/ 134 h 5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5" h="52">
                    <a:moveTo>
                      <a:pt x="4" y="49"/>
                    </a:moveTo>
                    <a:lnTo>
                      <a:pt x="2" y="49"/>
                    </a:lnTo>
                    <a:lnTo>
                      <a:pt x="0" y="52"/>
                    </a:lnTo>
                    <a:lnTo>
                      <a:pt x="2" y="49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12" y="36"/>
                    </a:lnTo>
                    <a:lnTo>
                      <a:pt x="17" y="29"/>
                    </a:lnTo>
                    <a:lnTo>
                      <a:pt x="23" y="23"/>
                    </a:lnTo>
                    <a:lnTo>
                      <a:pt x="31" y="18"/>
                    </a:lnTo>
                    <a:lnTo>
                      <a:pt x="38" y="13"/>
                    </a:lnTo>
                    <a:lnTo>
                      <a:pt x="47" y="10"/>
                    </a:lnTo>
                    <a:lnTo>
                      <a:pt x="56" y="6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114" y="1"/>
                    </a:lnTo>
                    <a:lnTo>
                      <a:pt x="125" y="2"/>
                    </a:lnTo>
                    <a:lnTo>
                      <a:pt x="113" y="1"/>
                    </a:lnTo>
                    <a:lnTo>
                      <a:pt x="84" y="1"/>
                    </a:lnTo>
                    <a:lnTo>
                      <a:pt x="81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6" y="10"/>
                    </a:lnTo>
                    <a:lnTo>
                      <a:pt x="38" y="15"/>
                    </a:lnTo>
                    <a:lnTo>
                      <a:pt x="30" y="18"/>
                    </a:lnTo>
                    <a:lnTo>
                      <a:pt x="23" y="25"/>
                    </a:lnTo>
                    <a:lnTo>
                      <a:pt x="17" y="31"/>
                    </a:lnTo>
                    <a:lnTo>
                      <a:pt x="13" y="36"/>
                    </a:lnTo>
                    <a:lnTo>
                      <a:pt x="6" y="46"/>
                    </a:lnTo>
                    <a:lnTo>
                      <a:pt x="5" y="48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0" name="Freeform 510"/>
              <p:cNvSpPr>
                <a:spLocks/>
              </p:cNvSpPr>
              <p:nvPr/>
            </p:nvSpPr>
            <p:spPr bwMode="auto">
              <a:xfrm>
                <a:off x="3173" y="1772"/>
                <a:ext cx="375" cy="140"/>
              </a:xfrm>
              <a:custGeom>
                <a:avLst/>
                <a:gdLst>
                  <a:gd name="T0" fmla="*/ 8 w 137"/>
                  <a:gd name="T1" fmla="*/ 135 h 51"/>
                  <a:gd name="T2" fmla="*/ 0 w 137"/>
                  <a:gd name="T3" fmla="*/ 140 h 51"/>
                  <a:gd name="T4" fmla="*/ 5 w 137"/>
                  <a:gd name="T5" fmla="*/ 135 h 51"/>
                  <a:gd name="T6" fmla="*/ 8 w 137"/>
                  <a:gd name="T7" fmla="*/ 135 h 51"/>
                  <a:gd name="T8" fmla="*/ 11 w 137"/>
                  <a:gd name="T9" fmla="*/ 129 h 51"/>
                  <a:gd name="T10" fmla="*/ 16 w 137"/>
                  <a:gd name="T11" fmla="*/ 124 h 51"/>
                  <a:gd name="T12" fmla="*/ 41 w 137"/>
                  <a:gd name="T13" fmla="*/ 99 h 51"/>
                  <a:gd name="T14" fmla="*/ 77 w 137"/>
                  <a:gd name="T15" fmla="*/ 66 h 51"/>
                  <a:gd name="T16" fmla="*/ 96 w 137"/>
                  <a:gd name="T17" fmla="*/ 49 h 51"/>
                  <a:gd name="T18" fmla="*/ 120 w 137"/>
                  <a:gd name="T19" fmla="*/ 36 h 51"/>
                  <a:gd name="T20" fmla="*/ 142 w 137"/>
                  <a:gd name="T21" fmla="*/ 22 h 51"/>
                  <a:gd name="T22" fmla="*/ 170 w 137"/>
                  <a:gd name="T23" fmla="*/ 11 h 51"/>
                  <a:gd name="T24" fmla="*/ 194 w 137"/>
                  <a:gd name="T25" fmla="*/ 8 h 51"/>
                  <a:gd name="T26" fmla="*/ 216 w 137"/>
                  <a:gd name="T27" fmla="*/ 3 h 51"/>
                  <a:gd name="T28" fmla="*/ 249 w 137"/>
                  <a:gd name="T29" fmla="*/ 0 h 51"/>
                  <a:gd name="T30" fmla="*/ 263 w 137"/>
                  <a:gd name="T31" fmla="*/ 3 h 51"/>
                  <a:gd name="T32" fmla="*/ 290 w 137"/>
                  <a:gd name="T33" fmla="*/ 3 h 51"/>
                  <a:gd name="T34" fmla="*/ 342 w 137"/>
                  <a:gd name="T35" fmla="*/ 11 h 51"/>
                  <a:gd name="T36" fmla="*/ 375 w 137"/>
                  <a:gd name="T37" fmla="*/ 22 h 51"/>
                  <a:gd name="T38" fmla="*/ 342 w 137"/>
                  <a:gd name="T39" fmla="*/ 11 h 51"/>
                  <a:gd name="T40" fmla="*/ 301 w 137"/>
                  <a:gd name="T41" fmla="*/ 8 h 51"/>
                  <a:gd name="T42" fmla="*/ 257 w 137"/>
                  <a:gd name="T43" fmla="*/ 3 h 51"/>
                  <a:gd name="T44" fmla="*/ 246 w 137"/>
                  <a:gd name="T45" fmla="*/ 3 h 51"/>
                  <a:gd name="T46" fmla="*/ 211 w 137"/>
                  <a:gd name="T47" fmla="*/ 3 h 51"/>
                  <a:gd name="T48" fmla="*/ 192 w 137"/>
                  <a:gd name="T49" fmla="*/ 8 h 51"/>
                  <a:gd name="T50" fmla="*/ 167 w 137"/>
                  <a:gd name="T51" fmla="*/ 14 h 51"/>
                  <a:gd name="T52" fmla="*/ 142 w 137"/>
                  <a:gd name="T53" fmla="*/ 25 h 51"/>
                  <a:gd name="T54" fmla="*/ 120 w 137"/>
                  <a:gd name="T55" fmla="*/ 36 h 51"/>
                  <a:gd name="T56" fmla="*/ 96 w 137"/>
                  <a:gd name="T57" fmla="*/ 52 h 51"/>
                  <a:gd name="T58" fmla="*/ 77 w 137"/>
                  <a:gd name="T59" fmla="*/ 69 h 51"/>
                  <a:gd name="T60" fmla="*/ 41 w 137"/>
                  <a:gd name="T61" fmla="*/ 99 h 51"/>
                  <a:gd name="T62" fmla="*/ 16 w 137"/>
                  <a:gd name="T63" fmla="*/ 124 h 51"/>
                  <a:gd name="T64" fmla="*/ 8 w 137"/>
                  <a:gd name="T65" fmla="*/ 135 h 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51">
                    <a:moveTo>
                      <a:pt x="3" y="49"/>
                    </a:moveTo>
                    <a:lnTo>
                      <a:pt x="0" y="51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15" y="36"/>
                    </a:lnTo>
                    <a:lnTo>
                      <a:pt x="28" y="24"/>
                    </a:lnTo>
                    <a:lnTo>
                      <a:pt x="35" y="18"/>
                    </a:lnTo>
                    <a:lnTo>
                      <a:pt x="44" y="13"/>
                    </a:lnTo>
                    <a:lnTo>
                      <a:pt x="52" y="8"/>
                    </a:lnTo>
                    <a:lnTo>
                      <a:pt x="62" y="4"/>
                    </a:lnTo>
                    <a:lnTo>
                      <a:pt x="71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6" y="1"/>
                    </a:lnTo>
                    <a:lnTo>
                      <a:pt x="125" y="4"/>
                    </a:lnTo>
                    <a:lnTo>
                      <a:pt x="137" y="8"/>
                    </a:lnTo>
                    <a:lnTo>
                      <a:pt x="125" y="4"/>
                    </a:lnTo>
                    <a:lnTo>
                      <a:pt x="110" y="3"/>
                    </a:lnTo>
                    <a:lnTo>
                      <a:pt x="94" y="1"/>
                    </a:lnTo>
                    <a:lnTo>
                      <a:pt x="90" y="1"/>
                    </a:lnTo>
                    <a:lnTo>
                      <a:pt x="77" y="1"/>
                    </a:lnTo>
                    <a:lnTo>
                      <a:pt x="70" y="3"/>
                    </a:lnTo>
                    <a:lnTo>
                      <a:pt x="61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9"/>
                    </a:lnTo>
                    <a:lnTo>
                      <a:pt x="28" y="25"/>
                    </a:lnTo>
                    <a:lnTo>
                      <a:pt x="15" y="36"/>
                    </a:lnTo>
                    <a:lnTo>
                      <a:pt x="6" y="45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1" name="Freeform 511"/>
              <p:cNvSpPr>
                <a:spLocks/>
              </p:cNvSpPr>
              <p:nvPr/>
            </p:nvSpPr>
            <p:spPr bwMode="auto">
              <a:xfrm>
                <a:off x="3167" y="1838"/>
                <a:ext cx="115" cy="112"/>
              </a:xfrm>
              <a:custGeom>
                <a:avLst/>
                <a:gdLst>
                  <a:gd name="T0" fmla="*/ 3 w 42"/>
                  <a:gd name="T1" fmla="*/ 112 h 41"/>
                  <a:gd name="T2" fmla="*/ 0 w 42"/>
                  <a:gd name="T3" fmla="*/ 112 h 41"/>
                  <a:gd name="T4" fmla="*/ 3 w 42"/>
                  <a:gd name="T5" fmla="*/ 112 h 41"/>
                  <a:gd name="T6" fmla="*/ 3 w 42"/>
                  <a:gd name="T7" fmla="*/ 107 h 41"/>
                  <a:gd name="T8" fmla="*/ 14 w 42"/>
                  <a:gd name="T9" fmla="*/ 96 h 41"/>
                  <a:gd name="T10" fmla="*/ 41 w 42"/>
                  <a:gd name="T11" fmla="*/ 63 h 41"/>
                  <a:gd name="T12" fmla="*/ 58 w 42"/>
                  <a:gd name="T13" fmla="*/ 49 h 41"/>
                  <a:gd name="T14" fmla="*/ 68 w 42"/>
                  <a:gd name="T15" fmla="*/ 36 h 41"/>
                  <a:gd name="T16" fmla="*/ 77 w 42"/>
                  <a:gd name="T17" fmla="*/ 22 h 41"/>
                  <a:gd name="T18" fmla="*/ 85 w 42"/>
                  <a:gd name="T19" fmla="*/ 14 h 41"/>
                  <a:gd name="T20" fmla="*/ 90 w 42"/>
                  <a:gd name="T21" fmla="*/ 5 h 41"/>
                  <a:gd name="T22" fmla="*/ 101 w 42"/>
                  <a:gd name="T23" fmla="*/ 3 h 41"/>
                  <a:gd name="T24" fmla="*/ 115 w 42"/>
                  <a:gd name="T25" fmla="*/ 0 h 41"/>
                  <a:gd name="T26" fmla="*/ 101 w 42"/>
                  <a:gd name="T27" fmla="*/ 3 h 41"/>
                  <a:gd name="T28" fmla="*/ 88 w 42"/>
                  <a:gd name="T29" fmla="*/ 14 h 41"/>
                  <a:gd name="T30" fmla="*/ 77 w 42"/>
                  <a:gd name="T31" fmla="*/ 22 h 41"/>
                  <a:gd name="T32" fmla="*/ 68 w 42"/>
                  <a:gd name="T33" fmla="*/ 41 h 41"/>
                  <a:gd name="T34" fmla="*/ 58 w 42"/>
                  <a:gd name="T35" fmla="*/ 55 h 41"/>
                  <a:gd name="T36" fmla="*/ 41 w 42"/>
                  <a:gd name="T37" fmla="*/ 63 h 41"/>
                  <a:gd name="T38" fmla="*/ 16 w 42"/>
                  <a:gd name="T39" fmla="*/ 98 h 41"/>
                  <a:gd name="T40" fmla="*/ 3 w 42"/>
                  <a:gd name="T41" fmla="*/ 11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" h="41">
                    <a:moveTo>
                      <a:pt x="1" y="41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5" y="35"/>
                    </a:lnTo>
                    <a:lnTo>
                      <a:pt x="15" y="23"/>
                    </a:lnTo>
                    <a:lnTo>
                      <a:pt x="21" y="18"/>
                    </a:lnTo>
                    <a:lnTo>
                      <a:pt x="25" y="13"/>
                    </a:lnTo>
                    <a:lnTo>
                      <a:pt x="28" y="8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5"/>
                    </a:lnTo>
                    <a:lnTo>
                      <a:pt x="28" y="8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5" y="23"/>
                    </a:lnTo>
                    <a:lnTo>
                      <a:pt x="6" y="36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2" name="Freeform 512"/>
              <p:cNvSpPr>
                <a:spLocks/>
              </p:cNvSpPr>
              <p:nvPr/>
            </p:nvSpPr>
            <p:spPr bwMode="auto">
              <a:xfrm>
                <a:off x="3293" y="1786"/>
                <a:ext cx="126" cy="38"/>
              </a:xfrm>
              <a:custGeom>
                <a:avLst/>
                <a:gdLst>
                  <a:gd name="T0" fmla="*/ 3 w 46"/>
                  <a:gd name="T1" fmla="*/ 35 h 14"/>
                  <a:gd name="T2" fmla="*/ 0 w 46"/>
                  <a:gd name="T3" fmla="*/ 38 h 14"/>
                  <a:gd name="T4" fmla="*/ 3 w 46"/>
                  <a:gd name="T5" fmla="*/ 35 h 14"/>
                  <a:gd name="T6" fmla="*/ 16 w 46"/>
                  <a:gd name="T7" fmla="*/ 27 h 14"/>
                  <a:gd name="T8" fmla="*/ 47 w 46"/>
                  <a:gd name="T9" fmla="*/ 14 h 14"/>
                  <a:gd name="T10" fmla="*/ 77 w 46"/>
                  <a:gd name="T11" fmla="*/ 3 h 14"/>
                  <a:gd name="T12" fmla="*/ 85 w 46"/>
                  <a:gd name="T13" fmla="*/ 3 h 14"/>
                  <a:gd name="T14" fmla="*/ 90 w 46"/>
                  <a:gd name="T15" fmla="*/ 3 h 14"/>
                  <a:gd name="T16" fmla="*/ 115 w 46"/>
                  <a:gd name="T17" fmla="*/ 0 h 14"/>
                  <a:gd name="T18" fmla="*/ 126 w 46"/>
                  <a:gd name="T19" fmla="*/ 0 h 14"/>
                  <a:gd name="T20" fmla="*/ 115 w 46"/>
                  <a:gd name="T21" fmla="*/ 3 h 14"/>
                  <a:gd name="T22" fmla="*/ 88 w 46"/>
                  <a:gd name="T23" fmla="*/ 3 h 14"/>
                  <a:gd name="T24" fmla="*/ 74 w 46"/>
                  <a:gd name="T25" fmla="*/ 8 h 14"/>
                  <a:gd name="T26" fmla="*/ 47 w 46"/>
                  <a:gd name="T27" fmla="*/ 16 h 14"/>
                  <a:gd name="T28" fmla="*/ 16 w 46"/>
                  <a:gd name="T29" fmla="*/ 27 h 14"/>
                  <a:gd name="T30" fmla="*/ 3 w 46"/>
                  <a:gd name="T31" fmla="*/ 3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4">
                    <a:moveTo>
                      <a:pt x="1" y="13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6" y="10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7" y="3"/>
                    </a:lnTo>
                    <a:lnTo>
                      <a:pt x="17" y="6"/>
                    </a:lnTo>
                    <a:lnTo>
                      <a:pt x="6" y="10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3" name="Freeform 513"/>
              <p:cNvSpPr>
                <a:spLocks/>
              </p:cNvSpPr>
              <p:nvPr/>
            </p:nvSpPr>
            <p:spPr bwMode="auto">
              <a:xfrm>
                <a:off x="3170" y="1813"/>
                <a:ext cx="406" cy="159"/>
              </a:xfrm>
              <a:custGeom>
                <a:avLst/>
                <a:gdLst>
                  <a:gd name="T0" fmla="*/ 8 w 148"/>
                  <a:gd name="T1" fmla="*/ 151 h 58"/>
                  <a:gd name="T2" fmla="*/ 0 w 148"/>
                  <a:gd name="T3" fmla="*/ 159 h 58"/>
                  <a:gd name="T4" fmla="*/ 3 w 148"/>
                  <a:gd name="T5" fmla="*/ 151 h 58"/>
                  <a:gd name="T6" fmla="*/ 3 w 148"/>
                  <a:gd name="T7" fmla="*/ 145 h 58"/>
                  <a:gd name="T8" fmla="*/ 14 w 148"/>
                  <a:gd name="T9" fmla="*/ 137 h 58"/>
                  <a:gd name="T10" fmla="*/ 41 w 148"/>
                  <a:gd name="T11" fmla="*/ 112 h 58"/>
                  <a:gd name="T12" fmla="*/ 82 w 148"/>
                  <a:gd name="T13" fmla="*/ 80 h 58"/>
                  <a:gd name="T14" fmla="*/ 129 w 148"/>
                  <a:gd name="T15" fmla="*/ 44 h 58"/>
                  <a:gd name="T16" fmla="*/ 143 w 148"/>
                  <a:gd name="T17" fmla="*/ 33 h 58"/>
                  <a:gd name="T18" fmla="*/ 156 w 148"/>
                  <a:gd name="T19" fmla="*/ 27 h 58"/>
                  <a:gd name="T20" fmla="*/ 181 w 148"/>
                  <a:gd name="T21" fmla="*/ 16 h 58"/>
                  <a:gd name="T22" fmla="*/ 208 w 148"/>
                  <a:gd name="T23" fmla="*/ 14 h 58"/>
                  <a:gd name="T24" fmla="*/ 233 w 148"/>
                  <a:gd name="T25" fmla="*/ 14 h 58"/>
                  <a:gd name="T26" fmla="*/ 252 w 148"/>
                  <a:gd name="T27" fmla="*/ 11 h 58"/>
                  <a:gd name="T28" fmla="*/ 269 w 148"/>
                  <a:gd name="T29" fmla="*/ 8 h 58"/>
                  <a:gd name="T30" fmla="*/ 280 w 148"/>
                  <a:gd name="T31" fmla="*/ 3 h 58"/>
                  <a:gd name="T32" fmla="*/ 283 w 148"/>
                  <a:gd name="T33" fmla="*/ 0 h 58"/>
                  <a:gd name="T34" fmla="*/ 291 w 148"/>
                  <a:gd name="T35" fmla="*/ 0 h 58"/>
                  <a:gd name="T36" fmla="*/ 310 w 148"/>
                  <a:gd name="T37" fmla="*/ 0 h 58"/>
                  <a:gd name="T38" fmla="*/ 340 w 148"/>
                  <a:gd name="T39" fmla="*/ 3 h 58"/>
                  <a:gd name="T40" fmla="*/ 368 w 148"/>
                  <a:gd name="T41" fmla="*/ 14 h 58"/>
                  <a:gd name="T42" fmla="*/ 406 w 148"/>
                  <a:gd name="T43" fmla="*/ 19 h 58"/>
                  <a:gd name="T44" fmla="*/ 365 w 148"/>
                  <a:gd name="T45" fmla="*/ 14 h 58"/>
                  <a:gd name="T46" fmla="*/ 324 w 148"/>
                  <a:gd name="T47" fmla="*/ 3 h 58"/>
                  <a:gd name="T48" fmla="*/ 294 w 148"/>
                  <a:gd name="T49" fmla="*/ 0 h 58"/>
                  <a:gd name="T50" fmla="*/ 280 w 148"/>
                  <a:gd name="T51" fmla="*/ 0 h 58"/>
                  <a:gd name="T52" fmla="*/ 280 w 148"/>
                  <a:gd name="T53" fmla="*/ 3 h 58"/>
                  <a:gd name="T54" fmla="*/ 277 w 148"/>
                  <a:gd name="T55" fmla="*/ 8 h 58"/>
                  <a:gd name="T56" fmla="*/ 266 w 148"/>
                  <a:gd name="T57" fmla="*/ 11 h 58"/>
                  <a:gd name="T58" fmla="*/ 250 w 148"/>
                  <a:gd name="T59" fmla="*/ 14 h 58"/>
                  <a:gd name="T60" fmla="*/ 228 w 148"/>
                  <a:gd name="T61" fmla="*/ 16 h 58"/>
                  <a:gd name="T62" fmla="*/ 206 w 148"/>
                  <a:gd name="T63" fmla="*/ 16 h 58"/>
                  <a:gd name="T64" fmla="*/ 181 w 148"/>
                  <a:gd name="T65" fmla="*/ 19 h 58"/>
                  <a:gd name="T66" fmla="*/ 154 w 148"/>
                  <a:gd name="T67" fmla="*/ 30 h 58"/>
                  <a:gd name="T68" fmla="*/ 140 w 148"/>
                  <a:gd name="T69" fmla="*/ 38 h 58"/>
                  <a:gd name="T70" fmla="*/ 129 w 148"/>
                  <a:gd name="T71" fmla="*/ 47 h 58"/>
                  <a:gd name="T72" fmla="*/ 82 w 148"/>
                  <a:gd name="T73" fmla="*/ 82 h 58"/>
                  <a:gd name="T74" fmla="*/ 44 w 148"/>
                  <a:gd name="T75" fmla="*/ 112 h 58"/>
                  <a:gd name="T76" fmla="*/ 14 w 148"/>
                  <a:gd name="T77" fmla="*/ 137 h 58"/>
                  <a:gd name="T78" fmla="*/ 8 w 148"/>
                  <a:gd name="T79" fmla="*/ 151 h 5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8" h="58">
                    <a:moveTo>
                      <a:pt x="3" y="55"/>
                    </a:moveTo>
                    <a:lnTo>
                      <a:pt x="0" y="58"/>
                    </a:lnTo>
                    <a:lnTo>
                      <a:pt x="1" y="55"/>
                    </a:lnTo>
                    <a:lnTo>
                      <a:pt x="1" y="53"/>
                    </a:lnTo>
                    <a:lnTo>
                      <a:pt x="5" y="50"/>
                    </a:lnTo>
                    <a:lnTo>
                      <a:pt x="15" y="41"/>
                    </a:lnTo>
                    <a:lnTo>
                      <a:pt x="30" y="29"/>
                    </a:lnTo>
                    <a:lnTo>
                      <a:pt x="47" y="16"/>
                    </a:lnTo>
                    <a:lnTo>
                      <a:pt x="52" y="12"/>
                    </a:lnTo>
                    <a:lnTo>
                      <a:pt x="57" y="10"/>
                    </a:lnTo>
                    <a:lnTo>
                      <a:pt x="66" y="6"/>
                    </a:lnTo>
                    <a:lnTo>
                      <a:pt x="76" y="5"/>
                    </a:lnTo>
                    <a:lnTo>
                      <a:pt x="85" y="5"/>
                    </a:lnTo>
                    <a:lnTo>
                      <a:pt x="92" y="4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3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4" y="5"/>
                    </a:lnTo>
                    <a:lnTo>
                      <a:pt x="148" y="7"/>
                    </a:lnTo>
                    <a:lnTo>
                      <a:pt x="133" y="5"/>
                    </a:lnTo>
                    <a:lnTo>
                      <a:pt x="118" y="1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97" y="4"/>
                    </a:lnTo>
                    <a:lnTo>
                      <a:pt x="91" y="5"/>
                    </a:lnTo>
                    <a:lnTo>
                      <a:pt x="83" y="6"/>
                    </a:lnTo>
                    <a:lnTo>
                      <a:pt x="75" y="6"/>
                    </a:lnTo>
                    <a:lnTo>
                      <a:pt x="66" y="7"/>
                    </a:lnTo>
                    <a:lnTo>
                      <a:pt x="56" y="11"/>
                    </a:lnTo>
                    <a:lnTo>
                      <a:pt x="51" y="14"/>
                    </a:lnTo>
                    <a:lnTo>
                      <a:pt x="47" y="17"/>
                    </a:lnTo>
                    <a:lnTo>
                      <a:pt x="30" y="30"/>
                    </a:lnTo>
                    <a:lnTo>
                      <a:pt x="16" y="41"/>
                    </a:lnTo>
                    <a:lnTo>
                      <a:pt x="5" y="50"/>
                    </a:lnTo>
                    <a:lnTo>
                      <a:pt x="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4" name="Freeform 514"/>
              <p:cNvSpPr>
                <a:spLocks/>
              </p:cNvSpPr>
              <p:nvPr/>
            </p:nvSpPr>
            <p:spPr bwMode="auto">
              <a:xfrm>
                <a:off x="3222" y="1796"/>
                <a:ext cx="346" cy="105"/>
              </a:xfrm>
              <a:custGeom>
                <a:avLst/>
                <a:gdLst>
                  <a:gd name="T0" fmla="*/ 8 w 126"/>
                  <a:gd name="T1" fmla="*/ 99 h 38"/>
                  <a:gd name="T2" fmla="*/ 5 w 126"/>
                  <a:gd name="T3" fmla="*/ 99 h 38"/>
                  <a:gd name="T4" fmla="*/ 0 w 126"/>
                  <a:gd name="T5" fmla="*/ 105 h 38"/>
                  <a:gd name="T6" fmla="*/ 5 w 126"/>
                  <a:gd name="T7" fmla="*/ 99 h 38"/>
                  <a:gd name="T8" fmla="*/ 8 w 126"/>
                  <a:gd name="T9" fmla="*/ 97 h 38"/>
                  <a:gd name="T10" fmla="*/ 16 w 126"/>
                  <a:gd name="T11" fmla="*/ 91 h 38"/>
                  <a:gd name="T12" fmla="*/ 41 w 126"/>
                  <a:gd name="T13" fmla="*/ 72 h 38"/>
                  <a:gd name="T14" fmla="*/ 74 w 126"/>
                  <a:gd name="T15" fmla="*/ 47 h 38"/>
                  <a:gd name="T16" fmla="*/ 93 w 126"/>
                  <a:gd name="T17" fmla="*/ 33 h 38"/>
                  <a:gd name="T18" fmla="*/ 118 w 126"/>
                  <a:gd name="T19" fmla="*/ 25 h 38"/>
                  <a:gd name="T20" fmla="*/ 168 w 126"/>
                  <a:gd name="T21" fmla="*/ 14 h 38"/>
                  <a:gd name="T22" fmla="*/ 209 w 126"/>
                  <a:gd name="T23" fmla="*/ 6 h 38"/>
                  <a:gd name="T24" fmla="*/ 239 w 126"/>
                  <a:gd name="T25" fmla="*/ 3 h 38"/>
                  <a:gd name="T26" fmla="*/ 247 w 126"/>
                  <a:gd name="T27" fmla="*/ 0 h 38"/>
                  <a:gd name="T28" fmla="*/ 272 w 126"/>
                  <a:gd name="T29" fmla="*/ 0 h 38"/>
                  <a:gd name="T30" fmla="*/ 297 w 126"/>
                  <a:gd name="T31" fmla="*/ 3 h 38"/>
                  <a:gd name="T32" fmla="*/ 321 w 126"/>
                  <a:gd name="T33" fmla="*/ 11 h 38"/>
                  <a:gd name="T34" fmla="*/ 346 w 126"/>
                  <a:gd name="T35" fmla="*/ 28 h 38"/>
                  <a:gd name="T36" fmla="*/ 321 w 126"/>
                  <a:gd name="T37" fmla="*/ 14 h 38"/>
                  <a:gd name="T38" fmla="*/ 316 w 126"/>
                  <a:gd name="T39" fmla="*/ 11 h 38"/>
                  <a:gd name="T40" fmla="*/ 310 w 126"/>
                  <a:gd name="T41" fmla="*/ 6 h 38"/>
                  <a:gd name="T42" fmla="*/ 283 w 126"/>
                  <a:gd name="T43" fmla="*/ 3 h 38"/>
                  <a:gd name="T44" fmla="*/ 258 w 126"/>
                  <a:gd name="T45" fmla="*/ 0 h 38"/>
                  <a:gd name="T46" fmla="*/ 247 w 126"/>
                  <a:gd name="T47" fmla="*/ 3 h 38"/>
                  <a:gd name="T48" fmla="*/ 244 w 126"/>
                  <a:gd name="T49" fmla="*/ 3 h 38"/>
                  <a:gd name="T50" fmla="*/ 233 w 126"/>
                  <a:gd name="T51" fmla="*/ 6 h 38"/>
                  <a:gd name="T52" fmla="*/ 203 w 126"/>
                  <a:gd name="T53" fmla="*/ 11 h 38"/>
                  <a:gd name="T54" fmla="*/ 162 w 126"/>
                  <a:gd name="T55" fmla="*/ 17 h 38"/>
                  <a:gd name="T56" fmla="*/ 118 w 126"/>
                  <a:gd name="T57" fmla="*/ 28 h 38"/>
                  <a:gd name="T58" fmla="*/ 93 w 126"/>
                  <a:gd name="T59" fmla="*/ 36 h 38"/>
                  <a:gd name="T60" fmla="*/ 74 w 126"/>
                  <a:gd name="T61" fmla="*/ 47 h 38"/>
                  <a:gd name="T62" fmla="*/ 44 w 126"/>
                  <a:gd name="T63" fmla="*/ 75 h 38"/>
                  <a:gd name="T64" fmla="*/ 19 w 126"/>
                  <a:gd name="T65" fmla="*/ 91 h 38"/>
                  <a:gd name="T66" fmla="*/ 14 w 126"/>
                  <a:gd name="T67" fmla="*/ 99 h 38"/>
                  <a:gd name="T68" fmla="*/ 8 w 126"/>
                  <a:gd name="T69" fmla="*/ 99 h 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6" h="38">
                    <a:moveTo>
                      <a:pt x="3" y="36"/>
                    </a:moveTo>
                    <a:lnTo>
                      <a:pt x="2" y="36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6" y="33"/>
                    </a:lnTo>
                    <a:lnTo>
                      <a:pt x="15" y="26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43" y="9"/>
                    </a:lnTo>
                    <a:lnTo>
                      <a:pt x="61" y="5"/>
                    </a:lnTo>
                    <a:lnTo>
                      <a:pt x="76" y="2"/>
                    </a:lnTo>
                    <a:lnTo>
                      <a:pt x="87" y="1"/>
                    </a:lnTo>
                    <a:lnTo>
                      <a:pt x="90" y="0"/>
                    </a:lnTo>
                    <a:lnTo>
                      <a:pt x="99" y="0"/>
                    </a:lnTo>
                    <a:lnTo>
                      <a:pt x="108" y="1"/>
                    </a:lnTo>
                    <a:lnTo>
                      <a:pt x="117" y="4"/>
                    </a:lnTo>
                    <a:lnTo>
                      <a:pt x="126" y="10"/>
                    </a:lnTo>
                    <a:lnTo>
                      <a:pt x="117" y="5"/>
                    </a:lnTo>
                    <a:lnTo>
                      <a:pt x="115" y="4"/>
                    </a:lnTo>
                    <a:lnTo>
                      <a:pt x="113" y="2"/>
                    </a:lnTo>
                    <a:lnTo>
                      <a:pt x="103" y="1"/>
                    </a:lnTo>
                    <a:lnTo>
                      <a:pt x="94" y="0"/>
                    </a:lnTo>
                    <a:lnTo>
                      <a:pt x="90" y="1"/>
                    </a:lnTo>
                    <a:lnTo>
                      <a:pt x="89" y="1"/>
                    </a:lnTo>
                    <a:lnTo>
                      <a:pt x="85" y="2"/>
                    </a:lnTo>
                    <a:lnTo>
                      <a:pt x="74" y="4"/>
                    </a:lnTo>
                    <a:lnTo>
                      <a:pt x="59" y="6"/>
                    </a:lnTo>
                    <a:lnTo>
                      <a:pt x="43" y="10"/>
                    </a:lnTo>
                    <a:lnTo>
                      <a:pt x="34" y="13"/>
                    </a:lnTo>
                    <a:lnTo>
                      <a:pt x="27" y="17"/>
                    </a:lnTo>
                    <a:lnTo>
                      <a:pt x="16" y="27"/>
                    </a:lnTo>
                    <a:lnTo>
                      <a:pt x="7" y="33"/>
                    </a:lnTo>
                    <a:lnTo>
                      <a:pt x="5" y="36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5" name="Freeform 515"/>
              <p:cNvSpPr>
                <a:spLocks/>
              </p:cNvSpPr>
              <p:nvPr/>
            </p:nvSpPr>
            <p:spPr bwMode="auto">
              <a:xfrm>
                <a:off x="3170" y="1956"/>
                <a:ext cx="38" cy="38"/>
              </a:xfrm>
              <a:custGeom>
                <a:avLst/>
                <a:gdLst>
                  <a:gd name="T0" fmla="*/ 3 w 14"/>
                  <a:gd name="T1" fmla="*/ 38 h 14"/>
                  <a:gd name="T2" fmla="*/ 0 w 14"/>
                  <a:gd name="T3" fmla="*/ 38 h 14"/>
                  <a:gd name="T4" fmla="*/ 14 w 14"/>
                  <a:gd name="T5" fmla="*/ 24 h 14"/>
                  <a:gd name="T6" fmla="*/ 27 w 14"/>
                  <a:gd name="T7" fmla="*/ 8 h 14"/>
                  <a:gd name="T8" fmla="*/ 33 w 14"/>
                  <a:gd name="T9" fmla="*/ 0 h 14"/>
                  <a:gd name="T10" fmla="*/ 38 w 14"/>
                  <a:gd name="T11" fmla="*/ 0 h 14"/>
                  <a:gd name="T12" fmla="*/ 33 w 14"/>
                  <a:gd name="T13" fmla="*/ 3 h 14"/>
                  <a:gd name="T14" fmla="*/ 27 w 14"/>
                  <a:gd name="T15" fmla="*/ 11 h 14"/>
                  <a:gd name="T16" fmla="*/ 14 w 14"/>
                  <a:gd name="T17" fmla="*/ 24 h 14"/>
                  <a:gd name="T18" fmla="*/ 3 w 14"/>
                  <a:gd name="T19" fmla="*/ 38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1" y="14"/>
                    </a:moveTo>
                    <a:lnTo>
                      <a:pt x="0" y="14"/>
                    </a:lnTo>
                    <a:lnTo>
                      <a:pt x="5" y="9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4"/>
                    </a:lnTo>
                    <a:lnTo>
                      <a:pt x="5" y="9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6" name="Freeform 516"/>
              <p:cNvSpPr>
                <a:spLocks/>
              </p:cNvSpPr>
              <p:nvPr/>
            </p:nvSpPr>
            <p:spPr bwMode="auto">
              <a:xfrm>
                <a:off x="3184" y="1838"/>
                <a:ext cx="408" cy="170"/>
              </a:xfrm>
              <a:custGeom>
                <a:avLst/>
                <a:gdLst>
                  <a:gd name="T0" fmla="*/ 5 w 149"/>
                  <a:gd name="T1" fmla="*/ 159 h 62"/>
                  <a:gd name="T2" fmla="*/ 5 w 149"/>
                  <a:gd name="T3" fmla="*/ 162 h 62"/>
                  <a:gd name="T4" fmla="*/ 0 w 149"/>
                  <a:gd name="T5" fmla="*/ 170 h 62"/>
                  <a:gd name="T6" fmla="*/ 3 w 149"/>
                  <a:gd name="T7" fmla="*/ 162 h 62"/>
                  <a:gd name="T8" fmla="*/ 5 w 149"/>
                  <a:gd name="T9" fmla="*/ 159 h 62"/>
                  <a:gd name="T10" fmla="*/ 14 w 149"/>
                  <a:gd name="T11" fmla="*/ 145 h 62"/>
                  <a:gd name="T12" fmla="*/ 38 w 149"/>
                  <a:gd name="T13" fmla="*/ 115 h 62"/>
                  <a:gd name="T14" fmla="*/ 55 w 149"/>
                  <a:gd name="T15" fmla="*/ 96 h 62"/>
                  <a:gd name="T16" fmla="*/ 74 w 149"/>
                  <a:gd name="T17" fmla="*/ 74 h 62"/>
                  <a:gd name="T18" fmla="*/ 99 w 149"/>
                  <a:gd name="T19" fmla="*/ 58 h 62"/>
                  <a:gd name="T20" fmla="*/ 123 w 149"/>
                  <a:gd name="T21" fmla="*/ 41 h 62"/>
                  <a:gd name="T22" fmla="*/ 151 w 149"/>
                  <a:gd name="T23" fmla="*/ 22 h 62"/>
                  <a:gd name="T24" fmla="*/ 178 w 149"/>
                  <a:gd name="T25" fmla="*/ 14 h 62"/>
                  <a:gd name="T26" fmla="*/ 205 w 149"/>
                  <a:gd name="T27" fmla="*/ 5 h 62"/>
                  <a:gd name="T28" fmla="*/ 227 w 149"/>
                  <a:gd name="T29" fmla="*/ 0 h 62"/>
                  <a:gd name="T30" fmla="*/ 268 w 149"/>
                  <a:gd name="T31" fmla="*/ 0 h 62"/>
                  <a:gd name="T32" fmla="*/ 282 w 149"/>
                  <a:gd name="T33" fmla="*/ 0 h 62"/>
                  <a:gd name="T34" fmla="*/ 312 w 149"/>
                  <a:gd name="T35" fmla="*/ 3 h 62"/>
                  <a:gd name="T36" fmla="*/ 345 w 149"/>
                  <a:gd name="T37" fmla="*/ 5 h 62"/>
                  <a:gd name="T38" fmla="*/ 372 w 149"/>
                  <a:gd name="T39" fmla="*/ 16 h 62"/>
                  <a:gd name="T40" fmla="*/ 408 w 149"/>
                  <a:gd name="T41" fmla="*/ 30 h 62"/>
                  <a:gd name="T42" fmla="*/ 372 w 149"/>
                  <a:gd name="T43" fmla="*/ 16 h 62"/>
                  <a:gd name="T44" fmla="*/ 359 w 149"/>
                  <a:gd name="T45" fmla="*/ 14 h 62"/>
                  <a:gd name="T46" fmla="*/ 326 w 149"/>
                  <a:gd name="T47" fmla="*/ 5 h 62"/>
                  <a:gd name="T48" fmla="*/ 293 w 149"/>
                  <a:gd name="T49" fmla="*/ 3 h 62"/>
                  <a:gd name="T50" fmla="*/ 277 w 149"/>
                  <a:gd name="T51" fmla="*/ 3 h 62"/>
                  <a:gd name="T52" fmla="*/ 263 w 149"/>
                  <a:gd name="T53" fmla="*/ 0 h 62"/>
                  <a:gd name="T54" fmla="*/ 225 w 149"/>
                  <a:gd name="T55" fmla="*/ 3 h 62"/>
                  <a:gd name="T56" fmla="*/ 200 w 149"/>
                  <a:gd name="T57" fmla="*/ 5 h 62"/>
                  <a:gd name="T58" fmla="*/ 173 w 149"/>
                  <a:gd name="T59" fmla="*/ 14 h 62"/>
                  <a:gd name="T60" fmla="*/ 151 w 149"/>
                  <a:gd name="T61" fmla="*/ 27 h 62"/>
                  <a:gd name="T62" fmla="*/ 123 w 149"/>
                  <a:gd name="T63" fmla="*/ 44 h 62"/>
                  <a:gd name="T64" fmla="*/ 96 w 149"/>
                  <a:gd name="T65" fmla="*/ 60 h 62"/>
                  <a:gd name="T66" fmla="*/ 74 w 149"/>
                  <a:gd name="T67" fmla="*/ 77 h 62"/>
                  <a:gd name="T68" fmla="*/ 55 w 149"/>
                  <a:gd name="T69" fmla="*/ 99 h 62"/>
                  <a:gd name="T70" fmla="*/ 38 w 149"/>
                  <a:gd name="T71" fmla="*/ 115 h 62"/>
                  <a:gd name="T72" fmla="*/ 16 w 149"/>
                  <a:gd name="T73" fmla="*/ 148 h 62"/>
                  <a:gd name="T74" fmla="*/ 5 w 149"/>
                  <a:gd name="T75" fmla="*/ 159 h 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9" h="62">
                    <a:moveTo>
                      <a:pt x="2" y="58"/>
                    </a:moveTo>
                    <a:lnTo>
                      <a:pt x="2" y="59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2" y="58"/>
                    </a:lnTo>
                    <a:lnTo>
                      <a:pt x="5" y="53"/>
                    </a:lnTo>
                    <a:lnTo>
                      <a:pt x="14" y="42"/>
                    </a:lnTo>
                    <a:lnTo>
                      <a:pt x="20" y="35"/>
                    </a:lnTo>
                    <a:lnTo>
                      <a:pt x="27" y="27"/>
                    </a:lnTo>
                    <a:lnTo>
                      <a:pt x="36" y="21"/>
                    </a:lnTo>
                    <a:lnTo>
                      <a:pt x="45" y="15"/>
                    </a:lnTo>
                    <a:lnTo>
                      <a:pt x="55" y="8"/>
                    </a:lnTo>
                    <a:lnTo>
                      <a:pt x="65" y="5"/>
                    </a:lnTo>
                    <a:lnTo>
                      <a:pt x="75" y="2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3" y="0"/>
                    </a:lnTo>
                    <a:lnTo>
                      <a:pt x="114" y="1"/>
                    </a:lnTo>
                    <a:lnTo>
                      <a:pt x="126" y="2"/>
                    </a:lnTo>
                    <a:lnTo>
                      <a:pt x="136" y="6"/>
                    </a:lnTo>
                    <a:lnTo>
                      <a:pt x="149" y="11"/>
                    </a:lnTo>
                    <a:lnTo>
                      <a:pt x="136" y="6"/>
                    </a:lnTo>
                    <a:lnTo>
                      <a:pt x="131" y="5"/>
                    </a:lnTo>
                    <a:lnTo>
                      <a:pt x="119" y="2"/>
                    </a:lnTo>
                    <a:lnTo>
                      <a:pt x="107" y="1"/>
                    </a:lnTo>
                    <a:lnTo>
                      <a:pt x="101" y="1"/>
                    </a:lnTo>
                    <a:lnTo>
                      <a:pt x="96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3" y="5"/>
                    </a:lnTo>
                    <a:lnTo>
                      <a:pt x="55" y="10"/>
                    </a:lnTo>
                    <a:lnTo>
                      <a:pt x="45" y="16"/>
                    </a:lnTo>
                    <a:lnTo>
                      <a:pt x="35" y="22"/>
                    </a:lnTo>
                    <a:lnTo>
                      <a:pt x="27" y="28"/>
                    </a:lnTo>
                    <a:lnTo>
                      <a:pt x="20" y="36"/>
                    </a:lnTo>
                    <a:lnTo>
                      <a:pt x="14" y="42"/>
                    </a:lnTo>
                    <a:lnTo>
                      <a:pt x="6" y="54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7" name="Freeform 517"/>
              <p:cNvSpPr>
                <a:spLocks/>
              </p:cNvSpPr>
              <p:nvPr/>
            </p:nvSpPr>
            <p:spPr bwMode="auto">
              <a:xfrm>
                <a:off x="3184" y="1851"/>
                <a:ext cx="417" cy="181"/>
              </a:xfrm>
              <a:custGeom>
                <a:avLst/>
                <a:gdLst>
                  <a:gd name="T0" fmla="*/ 3 w 152"/>
                  <a:gd name="T1" fmla="*/ 170 h 66"/>
                  <a:gd name="T2" fmla="*/ 0 w 152"/>
                  <a:gd name="T3" fmla="*/ 181 h 66"/>
                  <a:gd name="T4" fmla="*/ 0 w 152"/>
                  <a:gd name="T5" fmla="*/ 170 h 66"/>
                  <a:gd name="T6" fmla="*/ 3 w 152"/>
                  <a:gd name="T7" fmla="*/ 170 h 66"/>
                  <a:gd name="T8" fmla="*/ 5 w 152"/>
                  <a:gd name="T9" fmla="*/ 167 h 66"/>
                  <a:gd name="T10" fmla="*/ 16 w 152"/>
                  <a:gd name="T11" fmla="*/ 159 h 66"/>
                  <a:gd name="T12" fmla="*/ 41 w 152"/>
                  <a:gd name="T13" fmla="*/ 129 h 66"/>
                  <a:gd name="T14" fmla="*/ 80 w 152"/>
                  <a:gd name="T15" fmla="*/ 88 h 66"/>
                  <a:gd name="T16" fmla="*/ 126 w 152"/>
                  <a:gd name="T17" fmla="*/ 47 h 66"/>
                  <a:gd name="T18" fmla="*/ 154 w 152"/>
                  <a:gd name="T19" fmla="*/ 27 h 66"/>
                  <a:gd name="T20" fmla="*/ 181 w 152"/>
                  <a:gd name="T21" fmla="*/ 16 h 66"/>
                  <a:gd name="T22" fmla="*/ 209 w 152"/>
                  <a:gd name="T23" fmla="*/ 5 h 66"/>
                  <a:gd name="T24" fmla="*/ 233 w 152"/>
                  <a:gd name="T25" fmla="*/ 3 h 66"/>
                  <a:gd name="T26" fmla="*/ 252 w 152"/>
                  <a:gd name="T27" fmla="*/ 0 h 66"/>
                  <a:gd name="T28" fmla="*/ 269 w 152"/>
                  <a:gd name="T29" fmla="*/ 0 h 66"/>
                  <a:gd name="T30" fmla="*/ 285 w 152"/>
                  <a:gd name="T31" fmla="*/ 3 h 66"/>
                  <a:gd name="T32" fmla="*/ 318 w 152"/>
                  <a:gd name="T33" fmla="*/ 8 h 66"/>
                  <a:gd name="T34" fmla="*/ 348 w 152"/>
                  <a:gd name="T35" fmla="*/ 14 h 66"/>
                  <a:gd name="T36" fmla="*/ 379 w 152"/>
                  <a:gd name="T37" fmla="*/ 22 h 66"/>
                  <a:gd name="T38" fmla="*/ 417 w 152"/>
                  <a:gd name="T39" fmla="*/ 36 h 66"/>
                  <a:gd name="T40" fmla="*/ 376 w 152"/>
                  <a:gd name="T41" fmla="*/ 22 h 66"/>
                  <a:gd name="T42" fmla="*/ 365 w 152"/>
                  <a:gd name="T43" fmla="*/ 19 h 66"/>
                  <a:gd name="T44" fmla="*/ 332 w 152"/>
                  <a:gd name="T45" fmla="*/ 14 h 66"/>
                  <a:gd name="T46" fmla="*/ 280 w 152"/>
                  <a:gd name="T47" fmla="*/ 3 h 66"/>
                  <a:gd name="T48" fmla="*/ 266 w 152"/>
                  <a:gd name="T49" fmla="*/ 3 h 66"/>
                  <a:gd name="T50" fmla="*/ 228 w 152"/>
                  <a:gd name="T51" fmla="*/ 3 h 66"/>
                  <a:gd name="T52" fmla="*/ 206 w 152"/>
                  <a:gd name="T53" fmla="*/ 8 h 66"/>
                  <a:gd name="T54" fmla="*/ 178 w 152"/>
                  <a:gd name="T55" fmla="*/ 16 h 66"/>
                  <a:gd name="T56" fmla="*/ 151 w 152"/>
                  <a:gd name="T57" fmla="*/ 30 h 66"/>
                  <a:gd name="T58" fmla="*/ 123 w 152"/>
                  <a:gd name="T59" fmla="*/ 47 h 66"/>
                  <a:gd name="T60" fmla="*/ 80 w 152"/>
                  <a:gd name="T61" fmla="*/ 91 h 66"/>
                  <a:gd name="T62" fmla="*/ 41 w 152"/>
                  <a:gd name="T63" fmla="*/ 132 h 66"/>
                  <a:gd name="T64" fmla="*/ 16 w 152"/>
                  <a:gd name="T65" fmla="*/ 159 h 66"/>
                  <a:gd name="T66" fmla="*/ 5 w 152"/>
                  <a:gd name="T67" fmla="*/ 167 h 66"/>
                  <a:gd name="T68" fmla="*/ 3 w 152"/>
                  <a:gd name="T69" fmla="*/ 17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2" h="66">
                    <a:moveTo>
                      <a:pt x="1" y="62"/>
                    </a:moveTo>
                    <a:lnTo>
                      <a:pt x="0" y="66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" y="61"/>
                    </a:lnTo>
                    <a:lnTo>
                      <a:pt x="6" y="58"/>
                    </a:lnTo>
                    <a:lnTo>
                      <a:pt x="15" y="47"/>
                    </a:lnTo>
                    <a:lnTo>
                      <a:pt x="29" y="32"/>
                    </a:lnTo>
                    <a:lnTo>
                      <a:pt x="46" y="17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2"/>
                    </a:lnTo>
                    <a:lnTo>
                      <a:pt x="85" y="1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6" y="3"/>
                    </a:lnTo>
                    <a:lnTo>
                      <a:pt x="127" y="5"/>
                    </a:lnTo>
                    <a:lnTo>
                      <a:pt x="138" y="8"/>
                    </a:lnTo>
                    <a:lnTo>
                      <a:pt x="152" y="13"/>
                    </a:lnTo>
                    <a:lnTo>
                      <a:pt x="137" y="8"/>
                    </a:lnTo>
                    <a:lnTo>
                      <a:pt x="133" y="7"/>
                    </a:lnTo>
                    <a:lnTo>
                      <a:pt x="121" y="5"/>
                    </a:lnTo>
                    <a:lnTo>
                      <a:pt x="102" y="1"/>
                    </a:lnTo>
                    <a:lnTo>
                      <a:pt x="97" y="1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5" y="6"/>
                    </a:lnTo>
                    <a:lnTo>
                      <a:pt x="55" y="11"/>
                    </a:lnTo>
                    <a:lnTo>
                      <a:pt x="45" y="17"/>
                    </a:lnTo>
                    <a:lnTo>
                      <a:pt x="29" y="33"/>
                    </a:lnTo>
                    <a:lnTo>
                      <a:pt x="15" y="48"/>
                    </a:lnTo>
                    <a:lnTo>
                      <a:pt x="6" y="58"/>
                    </a:lnTo>
                    <a:lnTo>
                      <a:pt x="2" y="61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8" name="Freeform 518"/>
              <p:cNvSpPr>
                <a:spLocks/>
              </p:cNvSpPr>
              <p:nvPr/>
            </p:nvSpPr>
            <p:spPr bwMode="auto">
              <a:xfrm>
                <a:off x="3189" y="1873"/>
                <a:ext cx="379" cy="181"/>
              </a:xfrm>
              <a:custGeom>
                <a:avLst/>
                <a:gdLst>
                  <a:gd name="T0" fmla="*/ 8 w 138"/>
                  <a:gd name="T1" fmla="*/ 173 h 66"/>
                  <a:gd name="T2" fmla="*/ 8 w 138"/>
                  <a:gd name="T3" fmla="*/ 176 h 66"/>
                  <a:gd name="T4" fmla="*/ 0 w 138"/>
                  <a:gd name="T5" fmla="*/ 181 h 66"/>
                  <a:gd name="T6" fmla="*/ 5 w 138"/>
                  <a:gd name="T7" fmla="*/ 176 h 66"/>
                  <a:gd name="T8" fmla="*/ 5 w 138"/>
                  <a:gd name="T9" fmla="*/ 173 h 66"/>
                  <a:gd name="T10" fmla="*/ 14 w 138"/>
                  <a:gd name="T11" fmla="*/ 159 h 66"/>
                  <a:gd name="T12" fmla="*/ 36 w 138"/>
                  <a:gd name="T13" fmla="*/ 132 h 66"/>
                  <a:gd name="T14" fmla="*/ 69 w 138"/>
                  <a:gd name="T15" fmla="*/ 91 h 66"/>
                  <a:gd name="T16" fmla="*/ 91 w 138"/>
                  <a:gd name="T17" fmla="*/ 69 h 66"/>
                  <a:gd name="T18" fmla="*/ 110 w 138"/>
                  <a:gd name="T19" fmla="*/ 52 h 66"/>
                  <a:gd name="T20" fmla="*/ 135 w 138"/>
                  <a:gd name="T21" fmla="*/ 36 h 66"/>
                  <a:gd name="T22" fmla="*/ 162 w 138"/>
                  <a:gd name="T23" fmla="*/ 22 h 66"/>
                  <a:gd name="T24" fmla="*/ 187 w 138"/>
                  <a:gd name="T25" fmla="*/ 11 h 66"/>
                  <a:gd name="T26" fmla="*/ 209 w 138"/>
                  <a:gd name="T27" fmla="*/ 5 h 66"/>
                  <a:gd name="T28" fmla="*/ 244 w 138"/>
                  <a:gd name="T29" fmla="*/ 0 h 66"/>
                  <a:gd name="T30" fmla="*/ 258 w 138"/>
                  <a:gd name="T31" fmla="*/ 0 h 66"/>
                  <a:gd name="T32" fmla="*/ 288 w 138"/>
                  <a:gd name="T33" fmla="*/ 0 h 66"/>
                  <a:gd name="T34" fmla="*/ 316 w 138"/>
                  <a:gd name="T35" fmla="*/ 0 h 66"/>
                  <a:gd name="T36" fmla="*/ 343 w 138"/>
                  <a:gd name="T37" fmla="*/ 5 h 66"/>
                  <a:gd name="T38" fmla="*/ 379 w 138"/>
                  <a:gd name="T39" fmla="*/ 11 h 66"/>
                  <a:gd name="T40" fmla="*/ 343 w 138"/>
                  <a:gd name="T41" fmla="*/ 5 h 66"/>
                  <a:gd name="T42" fmla="*/ 330 w 138"/>
                  <a:gd name="T43" fmla="*/ 0 h 66"/>
                  <a:gd name="T44" fmla="*/ 299 w 138"/>
                  <a:gd name="T45" fmla="*/ 0 h 66"/>
                  <a:gd name="T46" fmla="*/ 253 w 138"/>
                  <a:gd name="T47" fmla="*/ 0 h 66"/>
                  <a:gd name="T48" fmla="*/ 242 w 138"/>
                  <a:gd name="T49" fmla="*/ 0 h 66"/>
                  <a:gd name="T50" fmla="*/ 206 w 138"/>
                  <a:gd name="T51" fmla="*/ 8 h 66"/>
                  <a:gd name="T52" fmla="*/ 181 w 138"/>
                  <a:gd name="T53" fmla="*/ 14 h 66"/>
                  <a:gd name="T54" fmla="*/ 159 w 138"/>
                  <a:gd name="T55" fmla="*/ 25 h 66"/>
                  <a:gd name="T56" fmla="*/ 135 w 138"/>
                  <a:gd name="T57" fmla="*/ 36 h 66"/>
                  <a:gd name="T58" fmla="*/ 110 w 138"/>
                  <a:gd name="T59" fmla="*/ 55 h 66"/>
                  <a:gd name="T60" fmla="*/ 91 w 138"/>
                  <a:gd name="T61" fmla="*/ 71 h 66"/>
                  <a:gd name="T62" fmla="*/ 69 w 138"/>
                  <a:gd name="T63" fmla="*/ 93 h 66"/>
                  <a:gd name="T64" fmla="*/ 36 w 138"/>
                  <a:gd name="T65" fmla="*/ 132 h 66"/>
                  <a:gd name="T66" fmla="*/ 14 w 138"/>
                  <a:gd name="T67" fmla="*/ 162 h 66"/>
                  <a:gd name="T68" fmla="*/ 8 w 138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8" h="66">
                    <a:moveTo>
                      <a:pt x="3" y="63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5" y="58"/>
                    </a:lnTo>
                    <a:lnTo>
                      <a:pt x="13" y="48"/>
                    </a:lnTo>
                    <a:lnTo>
                      <a:pt x="25" y="33"/>
                    </a:lnTo>
                    <a:lnTo>
                      <a:pt x="33" y="25"/>
                    </a:lnTo>
                    <a:lnTo>
                      <a:pt x="40" y="19"/>
                    </a:lnTo>
                    <a:lnTo>
                      <a:pt x="49" y="13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6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8" y="4"/>
                    </a:lnTo>
                    <a:lnTo>
                      <a:pt x="125" y="2"/>
                    </a:lnTo>
                    <a:lnTo>
                      <a:pt x="120" y="0"/>
                    </a:lnTo>
                    <a:lnTo>
                      <a:pt x="109" y="0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49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4"/>
                    </a:lnTo>
                    <a:lnTo>
                      <a:pt x="13" y="48"/>
                    </a:lnTo>
                    <a:lnTo>
                      <a:pt x="5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09" name="Freeform 519"/>
              <p:cNvSpPr>
                <a:spLocks/>
              </p:cNvSpPr>
              <p:nvPr/>
            </p:nvSpPr>
            <p:spPr bwMode="auto">
              <a:xfrm>
                <a:off x="3197" y="1901"/>
                <a:ext cx="181" cy="178"/>
              </a:xfrm>
              <a:custGeom>
                <a:avLst/>
                <a:gdLst>
                  <a:gd name="T0" fmla="*/ 3 w 66"/>
                  <a:gd name="T1" fmla="*/ 170 h 65"/>
                  <a:gd name="T2" fmla="*/ 3 w 66"/>
                  <a:gd name="T3" fmla="*/ 175 h 65"/>
                  <a:gd name="T4" fmla="*/ 0 w 66"/>
                  <a:gd name="T5" fmla="*/ 178 h 65"/>
                  <a:gd name="T6" fmla="*/ 0 w 66"/>
                  <a:gd name="T7" fmla="*/ 170 h 65"/>
                  <a:gd name="T8" fmla="*/ 3 w 66"/>
                  <a:gd name="T9" fmla="*/ 170 h 65"/>
                  <a:gd name="T10" fmla="*/ 58 w 66"/>
                  <a:gd name="T11" fmla="*/ 99 h 65"/>
                  <a:gd name="T12" fmla="*/ 99 w 66"/>
                  <a:gd name="T13" fmla="*/ 52 h 65"/>
                  <a:gd name="T14" fmla="*/ 112 w 66"/>
                  <a:gd name="T15" fmla="*/ 36 h 65"/>
                  <a:gd name="T16" fmla="*/ 118 w 66"/>
                  <a:gd name="T17" fmla="*/ 33 h 65"/>
                  <a:gd name="T18" fmla="*/ 132 w 66"/>
                  <a:gd name="T19" fmla="*/ 22 h 65"/>
                  <a:gd name="T20" fmla="*/ 165 w 66"/>
                  <a:gd name="T21" fmla="*/ 8 h 65"/>
                  <a:gd name="T22" fmla="*/ 181 w 66"/>
                  <a:gd name="T23" fmla="*/ 0 h 65"/>
                  <a:gd name="T24" fmla="*/ 165 w 66"/>
                  <a:gd name="T25" fmla="*/ 11 h 65"/>
                  <a:gd name="T26" fmla="*/ 140 w 66"/>
                  <a:gd name="T27" fmla="*/ 22 h 65"/>
                  <a:gd name="T28" fmla="*/ 115 w 66"/>
                  <a:gd name="T29" fmla="*/ 36 h 65"/>
                  <a:gd name="T30" fmla="*/ 112 w 66"/>
                  <a:gd name="T31" fmla="*/ 38 h 65"/>
                  <a:gd name="T32" fmla="*/ 99 w 66"/>
                  <a:gd name="T33" fmla="*/ 55 h 65"/>
                  <a:gd name="T34" fmla="*/ 58 w 66"/>
                  <a:gd name="T35" fmla="*/ 104 h 65"/>
                  <a:gd name="T36" fmla="*/ 3 w 66"/>
                  <a:gd name="T37" fmla="*/ 170 h 6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1" y="62"/>
                    </a:moveTo>
                    <a:lnTo>
                      <a:pt x="1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1" y="36"/>
                    </a:lnTo>
                    <a:lnTo>
                      <a:pt x="36" y="19"/>
                    </a:lnTo>
                    <a:lnTo>
                      <a:pt x="41" y="13"/>
                    </a:lnTo>
                    <a:lnTo>
                      <a:pt x="43" y="12"/>
                    </a:lnTo>
                    <a:lnTo>
                      <a:pt x="48" y="8"/>
                    </a:lnTo>
                    <a:lnTo>
                      <a:pt x="60" y="3"/>
                    </a:lnTo>
                    <a:lnTo>
                      <a:pt x="66" y="0"/>
                    </a:lnTo>
                    <a:lnTo>
                      <a:pt x="60" y="4"/>
                    </a:lnTo>
                    <a:lnTo>
                      <a:pt x="51" y="8"/>
                    </a:lnTo>
                    <a:lnTo>
                      <a:pt x="42" y="13"/>
                    </a:lnTo>
                    <a:lnTo>
                      <a:pt x="41" y="14"/>
                    </a:lnTo>
                    <a:lnTo>
                      <a:pt x="36" y="20"/>
                    </a:lnTo>
                    <a:lnTo>
                      <a:pt x="21" y="38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0" name="Freeform 520"/>
              <p:cNvSpPr>
                <a:spLocks/>
              </p:cNvSpPr>
              <p:nvPr/>
            </p:nvSpPr>
            <p:spPr bwMode="auto">
              <a:xfrm>
                <a:off x="3208" y="1887"/>
                <a:ext cx="406" cy="217"/>
              </a:xfrm>
              <a:custGeom>
                <a:avLst/>
                <a:gdLst>
                  <a:gd name="T0" fmla="*/ 392 w 148"/>
                  <a:gd name="T1" fmla="*/ 27 h 79"/>
                  <a:gd name="T2" fmla="*/ 395 w 148"/>
                  <a:gd name="T3" fmla="*/ 27 h 79"/>
                  <a:gd name="T4" fmla="*/ 406 w 148"/>
                  <a:gd name="T5" fmla="*/ 33 h 79"/>
                  <a:gd name="T6" fmla="*/ 395 w 148"/>
                  <a:gd name="T7" fmla="*/ 27 h 79"/>
                  <a:gd name="T8" fmla="*/ 392 w 148"/>
                  <a:gd name="T9" fmla="*/ 27 h 79"/>
                  <a:gd name="T10" fmla="*/ 379 w 148"/>
                  <a:gd name="T11" fmla="*/ 22 h 79"/>
                  <a:gd name="T12" fmla="*/ 337 w 148"/>
                  <a:gd name="T13" fmla="*/ 11 h 79"/>
                  <a:gd name="T14" fmla="*/ 313 w 148"/>
                  <a:gd name="T15" fmla="*/ 5 h 79"/>
                  <a:gd name="T16" fmla="*/ 283 w 148"/>
                  <a:gd name="T17" fmla="*/ 0 h 79"/>
                  <a:gd name="T18" fmla="*/ 252 w 148"/>
                  <a:gd name="T19" fmla="*/ 0 h 79"/>
                  <a:gd name="T20" fmla="*/ 217 w 148"/>
                  <a:gd name="T21" fmla="*/ 5 h 79"/>
                  <a:gd name="T22" fmla="*/ 187 w 148"/>
                  <a:gd name="T23" fmla="*/ 19 h 79"/>
                  <a:gd name="T24" fmla="*/ 159 w 148"/>
                  <a:gd name="T25" fmla="*/ 33 h 79"/>
                  <a:gd name="T26" fmla="*/ 134 w 148"/>
                  <a:gd name="T27" fmla="*/ 49 h 79"/>
                  <a:gd name="T28" fmla="*/ 115 w 148"/>
                  <a:gd name="T29" fmla="*/ 63 h 79"/>
                  <a:gd name="T30" fmla="*/ 85 w 148"/>
                  <a:gd name="T31" fmla="*/ 91 h 79"/>
                  <a:gd name="T32" fmla="*/ 77 w 148"/>
                  <a:gd name="T33" fmla="*/ 104 h 79"/>
                  <a:gd name="T34" fmla="*/ 58 w 148"/>
                  <a:gd name="T35" fmla="*/ 126 h 79"/>
                  <a:gd name="T36" fmla="*/ 36 w 148"/>
                  <a:gd name="T37" fmla="*/ 154 h 79"/>
                  <a:gd name="T38" fmla="*/ 16 w 148"/>
                  <a:gd name="T39" fmla="*/ 179 h 79"/>
                  <a:gd name="T40" fmla="*/ 0 w 148"/>
                  <a:gd name="T41" fmla="*/ 217 h 79"/>
                  <a:gd name="T42" fmla="*/ 16 w 148"/>
                  <a:gd name="T43" fmla="*/ 179 h 79"/>
                  <a:gd name="T44" fmla="*/ 27 w 148"/>
                  <a:gd name="T45" fmla="*/ 165 h 79"/>
                  <a:gd name="T46" fmla="*/ 47 w 148"/>
                  <a:gd name="T47" fmla="*/ 137 h 79"/>
                  <a:gd name="T48" fmla="*/ 77 w 148"/>
                  <a:gd name="T49" fmla="*/ 96 h 79"/>
                  <a:gd name="T50" fmla="*/ 88 w 148"/>
                  <a:gd name="T51" fmla="*/ 85 h 79"/>
                  <a:gd name="T52" fmla="*/ 118 w 148"/>
                  <a:gd name="T53" fmla="*/ 58 h 79"/>
                  <a:gd name="T54" fmla="*/ 140 w 148"/>
                  <a:gd name="T55" fmla="*/ 47 h 79"/>
                  <a:gd name="T56" fmla="*/ 162 w 148"/>
                  <a:gd name="T57" fmla="*/ 27 h 79"/>
                  <a:gd name="T58" fmla="*/ 189 w 148"/>
                  <a:gd name="T59" fmla="*/ 14 h 79"/>
                  <a:gd name="T60" fmla="*/ 222 w 148"/>
                  <a:gd name="T61" fmla="*/ 5 h 79"/>
                  <a:gd name="T62" fmla="*/ 252 w 148"/>
                  <a:gd name="T63" fmla="*/ 0 h 79"/>
                  <a:gd name="T64" fmla="*/ 283 w 148"/>
                  <a:gd name="T65" fmla="*/ 0 h 79"/>
                  <a:gd name="T66" fmla="*/ 313 w 148"/>
                  <a:gd name="T67" fmla="*/ 5 h 79"/>
                  <a:gd name="T68" fmla="*/ 340 w 148"/>
                  <a:gd name="T69" fmla="*/ 11 h 79"/>
                  <a:gd name="T70" fmla="*/ 379 w 148"/>
                  <a:gd name="T71" fmla="*/ 22 h 79"/>
                  <a:gd name="T72" fmla="*/ 392 w 148"/>
                  <a:gd name="T73" fmla="*/ 27 h 7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79">
                    <a:moveTo>
                      <a:pt x="143" y="10"/>
                    </a:moveTo>
                    <a:lnTo>
                      <a:pt x="144" y="10"/>
                    </a:lnTo>
                    <a:lnTo>
                      <a:pt x="148" y="12"/>
                    </a:lnTo>
                    <a:lnTo>
                      <a:pt x="144" y="10"/>
                    </a:lnTo>
                    <a:lnTo>
                      <a:pt x="143" y="10"/>
                    </a:lnTo>
                    <a:lnTo>
                      <a:pt x="138" y="8"/>
                    </a:lnTo>
                    <a:lnTo>
                      <a:pt x="123" y="4"/>
                    </a:lnTo>
                    <a:lnTo>
                      <a:pt x="114" y="2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79" y="2"/>
                    </a:lnTo>
                    <a:lnTo>
                      <a:pt x="68" y="7"/>
                    </a:lnTo>
                    <a:lnTo>
                      <a:pt x="58" y="12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1" y="33"/>
                    </a:lnTo>
                    <a:lnTo>
                      <a:pt x="28" y="38"/>
                    </a:lnTo>
                    <a:lnTo>
                      <a:pt x="21" y="46"/>
                    </a:lnTo>
                    <a:lnTo>
                      <a:pt x="13" y="56"/>
                    </a:lnTo>
                    <a:lnTo>
                      <a:pt x="6" y="65"/>
                    </a:lnTo>
                    <a:lnTo>
                      <a:pt x="0" y="79"/>
                    </a:lnTo>
                    <a:lnTo>
                      <a:pt x="6" y="65"/>
                    </a:lnTo>
                    <a:lnTo>
                      <a:pt x="10" y="60"/>
                    </a:lnTo>
                    <a:lnTo>
                      <a:pt x="17" y="50"/>
                    </a:lnTo>
                    <a:lnTo>
                      <a:pt x="28" y="35"/>
                    </a:lnTo>
                    <a:lnTo>
                      <a:pt x="32" y="31"/>
                    </a:lnTo>
                    <a:lnTo>
                      <a:pt x="43" y="21"/>
                    </a:lnTo>
                    <a:lnTo>
                      <a:pt x="51" y="17"/>
                    </a:lnTo>
                    <a:lnTo>
                      <a:pt x="59" y="10"/>
                    </a:lnTo>
                    <a:lnTo>
                      <a:pt x="69" y="5"/>
                    </a:lnTo>
                    <a:lnTo>
                      <a:pt x="81" y="2"/>
                    </a:lnTo>
                    <a:lnTo>
                      <a:pt x="92" y="0"/>
                    </a:lnTo>
                    <a:lnTo>
                      <a:pt x="103" y="0"/>
                    </a:lnTo>
                    <a:lnTo>
                      <a:pt x="114" y="2"/>
                    </a:lnTo>
                    <a:lnTo>
                      <a:pt x="124" y="4"/>
                    </a:lnTo>
                    <a:lnTo>
                      <a:pt x="138" y="8"/>
                    </a:lnTo>
                    <a:lnTo>
                      <a:pt x="143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1" name="Freeform 521"/>
              <p:cNvSpPr>
                <a:spLocks/>
              </p:cNvSpPr>
              <p:nvPr/>
            </p:nvSpPr>
            <p:spPr bwMode="auto">
              <a:xfrm>
                <a:off x="3216" y="2046"/>
                <a:ext cx="42" cy="74"/>
              </a:xfrm>
              <a:custGeom>
                <a:avLst/>
                <a:gdLst>
                  <a:gd name="T0" fmla="*/ 0 w 15"/>
                  <a:gd name="T1" fmla="*/ 74 h 27"/>
                  <a:gd name="T2" fmla="*/ 8 w 15"/>
                  <a:gd name="T3" fmla="*/ 63 h 27"/>
                  <a:gd name="T4" fmla="*/ 20 w 15"/>
                  <a:gd name="T5" fmla="*/ 47 h 27"/>
                  <a:gd name="T6" fmla="*/ 34 w 15"/>
                  <a:gd name="T7" fmla="*/ 19 h 27"/>
                  <a:gd name="T8" fmla="*/ 39 w 15"/>
                  <a:gd name="T9" fmla="*/ 5 h 27"/>
                  <a:gd name="T10" fmla="*/ 42 w 15"/>
                  <a:gd name="T11" fmla="*/ 0 h 27"/>
                  <a:gd name="T12" fmla="*/ 39 w 15"/>
                  <a:gd name="T13" fmla="*/ 5 h 27"/>
                  <a:gd name="T14" fmla="*/ 34 w 15"/>
                  <a:gd name="T15" fmla="*/ 19 h 27"/>
                  <a:gd name="T16" fmla="*/ 20 w 15"/>
                  <a:gd name="T17" fmla="*/ 47 h 27"/>
                  <a:gd name="T18" fmla="*/ 8 w 15"/>
                  <a:gd name="T19" fmla="*/ 66 h 27"/>
                  <a:gd name="T20" fmla="*/ 0 w 15"/>
                  <a:gd name="T21" fmla="*/ 74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27">
                    <a:moveTo>
                      <a:pt x="0" y="27"/>
                    </a:moveTo>
                    <a:lnTo>
                      <a:pt x="3" y="23"/>
                    </a:lnTo>
                    <a:lnTo>
                      <a:pt x="7" y="17"/>
                    </a:lnTo>
                    <a:lnTo>
                      <a:pt x="12" y="7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7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2" name="Freeform 522"/>
              <p:cNvSpPr>
                <a:spLocks/>
              </p:cNvSpPr>
              <p:nvPr/>
            </p:nvSpPr>
            <p:spPr bwMode="auto">
              <a:xfrm>
                <a:off x="3269" y="1914"/>
                <a:ext cx="205" cy="110"/>
              </a:xfrm>
              <a:custGeom>
                <a:avLst/>
                <a:gdLst>
                  <a:gd name="T0" fmla="*/ 3 w 75"/>
                  <a:gd name="T1" fmla="*/ 107 h 40"/>
                  <a:gd name="T2" fmla="*/ 0 w 75"/>
                  <a:gd name="T3" fmla="*/ 110 h 40"/>
                  <a:gd name="T4" fmla="*/ 3 w 75"/>
                  <a:gd name="T5" fmla="*/ 107 h 40"/>
                  <a:gd name="T6" fmla="*/ 3 w 75"/>
                  <a:gd name="T7" fmla="*/ 105 h 40"/>
                  <a:gd name="T8" fmla="*/ 25 w 75"/>
                  <a:gd name="T9" fmla="*/ 85 h 40"/>
                  <a:gd name="T10" fmla="*/ 66 w 75"/>
                  <a:gd name="T11" fmla="*/ 41 h 40"/>
                  <a:gd name="T12" fmla="*/ 74 w 75"/>
                  <a:gd name="T13" fmla="*/ 30 h 40"/>
                  <a:gd name="T14" fmla="*/ 87 w 75"/>
                  <a:gd name="T15" fmla="*/ 22 h 40"/>
                  <a:gd name="T16" fmla="*/ 112 w 75"/>
                  <a:gd name="T17" fmla="*/ 11 h 40"/>
                  <a:gd name="T18" fmla="*/ 139 w 75"/>
                  <a:gd name="T19" fmla="*/ 0 h 40"/>
                  <a:gd name="T20" fmla="*/ 153 w 75"/>
                  <a:gd name="T21" fmla="*/ 0 h 40"/>
                  <a:gd name="T22" fmla="*/ 183 w 75"/>
                  <a:gd name="T23" fmla="*/ 0 h 40"/>
                  <a:gd name="T24" fmla="*/ 205 w 75"/>
                  <a:gd name="T25" fmla="*/ 0 h 40"/>
                  <a:gd name="T26" fmla="*/ 183 w 75"/>
                  <a:gd name="T27" fmla="*/ 0 h 40"/>
                  <a:gd name="T28" fmla="*/ 161 w 75"/>
                  <a:gd name="T29" fmla="*/ 0 h 40"/>
                  <a:gd name="T30" fmla="*/ 142 w 75"/>
                  <a:gd name="T31" fmla="*/ 6 h 40"/>
                  <a:gd name="T32" fmla="*/ 137 w 75"/>
                  <a:gd name="T33" fmla="*/ 6 h 40"/>
                  <a:gd name="T34" fmla="*/ 112 w 75"/>
                  <a:gd name="T35" fmla="*/ 14 h 40"/>
                  <a:gd name="T36" fmla="*/ 87 w 75"/>
                  <a:gd name="T37" fmla="*/ 25 h 40"/>
                  <a:gd name="T38" fmla="*/ 74 w 75"/>
                  <a:gd name="T39" fmla="*/ 36 h 40"/>
                  <a:gd name="T40" fmla="*/ 66 w 75"/>
                  <a:gd name="T41" fmla="*/ 44 h 40"/>
                  <a:gd name="T42" fmla="*/ 25 w 75"/>
                  <a:gd name="T43" fmla="*/ 85 h 40"/>
                  <a:gd name="T44" fmla="*/ 3 w 75"/>
                  <a:gd name="T45" fmla="*/ 107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" h="40">
                    <a:moveTo>
                      <a:pt x="1" y="39"/>
                    </a:moveTo>
                    <a:lnTo>
                      <a:pt x="0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9" y="31"/>
                    </a:lnTo>
                    <a:lnTo>
                      <a:pt x="24" y="15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41" y="4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1" y="5"/>
                    </a:lnTo>
                    <a:lnTo>
                      <a:pt x="32" y="9"/>
                    </a:lnTo>
                    <a:lnTo>
                      <a:pt x="27" y="13"/>
                    </a:lnTo>
                    <a:lnTo>
                      <a:pt x="24" y="16"/>
                    </a:lnTo>
                    <a:lnTo>
                      <a:pt x="9" y="3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3" name="Freeform 523"/>
              <p:cNvSpPr>
                <a:spLocks/>
              </p:cNvSpPr>
              <p:nvPr/>
            </p:nvSpPr>
            <p:spPr bwMode="auto">
              <a:xfrm>
                <a:off x="3433" y="1901"/>
                <a:ext cx="198" cy="52"/>
              </a:xfrm>
              <a:custGeom>
                <a:avLst/>
                <a:gdLst>
                  <a:gd name="T0" fmla="*/ 195 w 72"/>
                  <a:gd name="T1" fmla="*/ 49 h 19"/>
                  <a:gd name="T2" fmla="*/ 198 w 72"/>
                  <a:gd name="T3" fmla="*/ 52 h 19"/>
                  <a:gd name="T4" fmla="*/ 195 w 72"/>
                  <a:gd name="T5" fmla="*/ 49 h 19"/>
                  <a:gd name="T6" fmla="*/ 173 w 72"/>
                  <a:gd name="T7" fmla="*/ 38 h 19"/>
                  <a:gd name="T8" fmla="*/ 154 w 72"/>
                  <a:gd name="T9" fmla="*/ 27 h 19"/>
                  <a:gd name="T10" fmla="*/ 129 w 72"/>
                  <a:gd name="T11" fmla="*/ 19 h 19"/>
                  <a:gd name="T12" fmla="*/ 77 w 72"/>
                  <a:gd name="T13" fmla="*/ 8 h 19"/>
                  <a:gd name="T14" fmla="*/ 58 w 72"/>
                  <a:gd name="T15" fmla="*/ 5 h 19"/>
                  <a:gd name="T16" fmla="*/ 44 w 72"/>
                  <a:gd name="T17" fmla="*/ 5 h 19"/>
                  <a:gd name="T18" fmla="*/ 17 w 72"/>
                  <a:gd name="T19" fmla="*/ 5 h 19"/>
                  <a:gd name="T20" fmla="*/ 0 w 72"/>
                  <a:gd name="T21" fmla="*/ 5 h 19"/>
                  <a:gd name="T22" fmla="*/ 17 w 72"/>
                  <a:gd name="T23" fmla="*/ 5 h 19"/>
                  <a:gd name="T24" fmla="*/ 36 w 72"/>
                  <a:gd name="T25" fmla="*/ 0 h 19"/>
                  <a:gd name="T26" fmla="*/ 58 w 72"/>
                  <a:gd name="T27" fmla="*/ 5 h 19"/>
                  <a:gd name="T28" fmla="*/ 83 w 72"/>
                  <a:gd name="T29" fmla="*/ 5 h 19"/>
                  <a:gd name="T30" fmla="*/ 129 w 72"/>
                  <a:gd name="T31" fmla="*/ 14 h 19"/>
                  <a:gd name="T32" fmla="*/ 173 w 72"/>
                  <a:gd name="T33" fmla="*/ 36 h 19"/>
                  <a:gd name="T34" fmla="*/ 195 w 72"/>
                  <a:gd name="T35" fmla="*/ 49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19">
                    <a:moveTo>
                      <a:pt x="71" y="18"/>
                    </a:moveTo>
                    <a:lnTo>
                      <a:pt x="72" y="19"/>
                    </a:lnTo>
                    <a:lnTo>
                      <a:pt x="71" y="18"/>
                    </a:lnTo>
                    <a:lnTo>
                      <a:pt x="63" y="14"/>
                    </a:lnTo>
                    <a:lnTo>
                      <a:pt x="56" y="10"/>
                    </a:lnTo>
                    <a:lnTo>
                      <a:pt x="47" y="7"/>
                    </a:lnTo>
                    <a:lnTo>
                      <a:pt x="28" y="3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3" y="0"/>
                    </a:lnTo>
                    <a:lnTo>
                      <a:pt x="21" y="2"/>
                    </a:lnTo>
                    <a:lnTo>
                      <a:pt x="30" y="2"/>
                    </a:lnTo>
                    <a:lnTo>
                      <a:pt x="47" y="5"/>
                    </a:lnTo>
                    <a:lnTo>
                      <a:pt x="63" y="13"/>
                    </a:lnTo>
                    <a:lnTo>
                      <a:pt x="7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4" name="Freeform 524"/>
              <p:cNvSpPr>
                <a:spLocks/>
              </p:cNvSpPr>
              <p:nvPr/>
            </p:nvSpPr>
            <p:spPr bwMode="auto">
              <a:xfrm>
                <a:off x="3227" y="1950"/>
                <a:ext cx="407" cy="211"/>
              </a:xfrm>
              <a:custGeom>
                <a:avLst/>
                <a:gdLst>
                  <a:gd name="T0" fmla="*/ 3 w 148"/>
                  <a:gd name="T1" fmla="*/ 197 h 77"/>
                  <a:gd name="T2" fmla="*/ 3 w 148"/>
                  <a:gd name="T3" fmla="*/ 200 h 77"/>
                  <a:gd name="T4" fmla="*/ 0 w 148"/>
                  <a:gd name="T5" fmla="*/ 211 h 77"/>
                  <a:gd name="T6" fmla="*/ 0 w 148"/>
                  <a:gd name="T7" fmla="*/ 200 h 77"/>
                  <a:gd name="T8" fmla="*/ 3 w 148"/>
                  <a:gd name="T9" fmla="*/ 197 h 77"/>
                  <a:gd name="T10" fmla="*/ 8 w 148"/>
                  <a:gd name="T11" fmla="*/ 181 h 77"/>
                  <a:gd name="T12" fmla="*/ 25 w 148"/>
                  <a:gd name="T13" fmla="*/ 140 h 77"/>
                  <a:gd name="T14" fmla="*/ 36 w 148"/>
                  <a:gd name="T15" fmla="*/ 115 h 77"/>
                  <a:gd name="T16" fmla="*/ 55 w 148"/>
                  <a:gd name="T17" fmla="*/ 90 h 77"/>
                  <a:gd name="T18" fmla="*/ 77 w 148"/>
                  <a:gd name="T19" fmla="*/ 69 h 77"/>
                  <a:gd name="T20" fmla="*/ 102 w 148"/>
                  <a:gd name="T21" fmla="*/ 47 h 77"/>
                  <a:gd name="T22" fmla="*/ 129 w 148"/>
                  <a:gd name="T23" fmla="*/ 27 h 77"/>
                  <a:gd name="T24" fmla="*/ 162 w 148"/>
                  <a:gd name="T25" fmla="*/ 16 h 77"/>
                  <a:gd name="T26" fmla="*/ 190 w 148"/>
                  <a:gd name="T27" fmla="*/ 5 h 77"/>
                  <a:gd name="T28" fmla="*/ 215 w 148"/>
                  <a:gd name="T29" fmla="*/ 3 h 77"/>
                  <a:gd name="T30" fmla="*/ 239 w 148"/>
                  <a:gd name="T31" fmla="*/ 0 h 77"/>
                  <a:gd name="T32" fmla="*/ 256 w 148"/>
                  <a:gd name="T33" fmla="*/ 0 h 77"/>
                  <a:gd name="T34" fmla="*/ 275 w 148"/>
                  <a:gd name="T35" fmla="*/ 3 h 77"/>
                  <a:gd name="T36" fmla="*/ 305 w 148"/>
                  <a:gd name="T37" fmla="*/ 8 h 77"/>
                  <a:gd name="T38" fmla="*/ 336 w 148"/>
                  <a:gd name="T39" fmla="*/ 19 h 77"/>
                  <a:gd name="T40" fmla="*/ 366 w 148"/>
                  <a:gd name="T41" fmla="*/ 36 h 77"/>
                  <a:gd name="T42" fmla="*/ 402 w 148"/>
                  <a:gd name="T43" fmla="*/ 41 h 77"/>
                  <a:gd name="T44" fmla="*/ 407 w 148"/>
                  <a:gd name="T45" fmla="*/ 41 h 77"/>
                  <a:gd name="T46" fmla="*/ 393 w 148"/>
                  <a:gd name="T47" fmla="*/ 41 h 77"/>
                  <a:gd name="T48" fmla="*/ 366 w 148"/>
                  <a:gd name="T49" fmla="*/ 36 h 77"/>
                  <a:gd name="T50" fmla="*/ 352 w 148"/>
                  <a:gd name="T51" fmla="*/ 30 h 77"/>
                  <a:gd name="T52" fmla="*/ 319 w 148"/>
                  <a:gd name="T53" fmla="*/ 16 h 77"/>
                  <a:gd name="T54" fmla="*/ 283 w 148"/>
                  <a:gd name="T55" fmla="*/ 5 h 77"/>
                  <a:gd name="T56" fmla="*/ 267 w 148"/>
                  <a:gd name="T57" fmla="*/ 3 h 77"/>
                  <a:gd name="T58" fmla="*/ 253 w 148"/>
                  <a:gd name="T59" fmla="*/ 3 h 77"/>
                  <a:gd name="T60" fmla="*/ 237 w 148"/>
                  <a:gd name="T61" fmla="*/ 3 h 77"/>
                  <a:gd name="T62" fmla="*/ 212 w 148"/>
                  <a:gd name="T63" fmla="*/ 3 h 77"/>
                  <a:gd name="T64" fmla="*/ 184 w 148"/>
                  <a:gd name="T65" fmla="*/ 8 h 77"/>
                  <a:gd name="T66" fmla="*/ 157 w 148"/>
                  <a:gd name="T67" fmla="*/ 16 h 77"/>
                  <a:gd name="T68" fmla="*/ 127 w 148"/>
                  <a:gd name="T69" fmla="*/ 30 h 77"/>
                  <a:gd name="T70" fmla="*/ 99 w 148"/>
                  <a:gd name="T71" fmla="*/ 49 h 77"/>
                  <a:gd name="T72" fmla="*/ 77 w 148"/>
                  <a:gd name="T73" fmla="*/ 71 h 77"/>
                  <a:gd name="T74" fmla="*/ 55 w 148"/>
                  <a:gd name="T75" fmla="*/ 96 h 77"/>
                  <a:gd name="T76" fmla="*/ 39 w 148"/>
                  <a:gd name="T77" fmla="*/ 118 h 77"/>
                  <a:gd name="T78" fmla="*/ 25 w 148"/>
                  <a:gd name="T79" fmla="*/ 142 h 77"/>
                  <a:gd name="T80" fmla="*/ 8 w 148"/>
                  <a:gd name="T81" fmla="*/ 181 h 77"/>
                  <a:gd name="T82" fmla="*/ 3 w 148"/>
                  <a:gd name="T83" fmla="*/ 197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8" h="77">
                    <a:moveTo>
                      <a:pt x="1" y="72"/>
                    </a:moveTo>
                    <a:lnTo>
                      <a:pt x="1" y="73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72"/>
                    </a:lnTo>
                    <a:lnTo>
                      <a:pt x="3" y="66"/>
                    </a:lnTo>
                    <a:lnTo>
                      <a:pt x="9" y="51"/>
                    </a:lnTo>
                    <a:lnTo>
                      <a:pt x="13" y="42"/>
                    </a:lnTo>
                    <a:lnTo>
                      <a:pt x="20" y="33"/>
                    </a:lnTo>
                    <a:lnTo>
                      <a:pt x="28" y="25"/>
                    </a:lnTo>
                    <a:lnTo>
                      <a:pt x="37" y="17"/>
                    </a:lnTo>
                    <a:lnTo>
                      <a:pt x="47" y="10"/>
                    </a:lnTo>
                    <a:lnTo>
                      <a:pt x="59" y="6"/>
                    </a:lnTo>
                    <a:lnTo>
                      <a:pt x="69" y="2"/>
                    </a:lnTo>
                    <a:lnTo>
                      <a:pt x="78" y="1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11" y="3"/>
                    </a:lnTo>
                    <a:lnTo>
                      <a:pt x="122" y="7"/>
                    </a:lnTo>
                    <a:lnTo>
                      <a:pt x="133" y="13"/>
                    </a:lnTo>
                    <a:lnTo>
                      <a:pt x="146" y="15"/>
                    </a:lnTo>
                    <a:lnTo>
                      <a:pt x="148" y="15"/>
                    </a:lnTo>
                    <a:lnTo>
                      <a:pt x="143" y="15"/>
                    </a:lnTo>
                    <a:lnTo>
                      <a:pt x="133" y="13"/>
                    </a:lnTo>
                    <a:lnTo>
                      <a:pt x="128" y="11"/>
                    </a:lnTo>
                    <a:lnTo>
                      <a:pt x="116" y="6"/>
                    </a:lnTo>
                    <a:lnTo>
                      <a:pt x="103" y="2"/>
                    </a:lnTo>
                    <a:lnTo>
                      <a:pt x="97" y="1"/>
                    </a:lnTo>
                    <a:lnTo>
                      <a:pt x="92" y="1"/>
                    </a:lnTo>
                    <a:lnTo>
                      <a:pt x="86" y="1"/>
                    </a:lnTo>
                    <a:lnTo>
                      <a:pt x="77" y="1"/>
                    </a:lnTo>
                    <a:lnTo>
                      <a:pt x="67" y="3"/>
                    </a:lnTo>
                    <a:lnTo>
                      <a:pt x="57" y="6"/>
                    </a:lnTo>
                    <a:lnTo>
                      <a:pt x="46" y="11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5"/>
                    </a:lnTo>
                    <a:lnTo>
                      <a:pt x="14" y="43"/>
                    </a:lnTo>
                    <a:lnTo>
                      <a:pt x="9" y="52"/>
                    </a:lnTo>
                    <a:lnTo>
                      <a:pt x="3" y="66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5" name="Freeform 525"/>
              <p:cNvSpPr>
                <a:spLocks/>
              </p:cNvSpPr>
              <p:nvPr/>
            </p:nvSpPr>
            <p:spPr bwMode="auto">
              <a:xfrm>
                <a:off x="3505" y="1939"/>
                <a:ext cx="126" cy="33"/>
              </a:xfrm>
              <a:custGeom>
                <a:avLst/>
                <a:gdLst>
                  <a:gd name="T0" fmla="*/ 123 w 46"/>
                  <a:gd name="T1" fmla="*/ 30 h 12"/>
                  <a:gd name="T2" fmla="*/ 126 w 46"/>
                  <a:gd name="T3" fmla="*/ 33 h 12"/>
                  <a:gd name="T4" fmla="*/ 123 w 46"/>
                  <a:gd name="T5" fmla="*/ 33 h 12"/>
                  <a:gd name="T6" fmla="*/ 123 w 46"/>
                  <a:gd name="T7" fmla="*/ 30 h 12"/>
                  <a:gd name="T8" fmla="*/ 77 w 46"/>
                  <a:gd name="T9" fmla="*/ 14 h 12"/>
                  <a:gd name="T10" fmla="*/ 47 w 46"/>
                  <a:gd name="T11" fmla="*/ 3 h 12"/>
                  <a:gd name="T12" fmla="*/ 41 w 46"/>
                  <a:gd name="T13" fmla="*/ 0 h 12"/>
                  <a:gd name="T14" fmla="*/ 33 w 46"/>
                  <a:gd name="T15" fmla="*/ 0 h 12"/>
                  <a:gd name="T16" fmla="*/ 27 w 46"/>
                  <a:gd name="T17" fmla="*/ 3 h 12"/>
                  <a:gd name="T18" fmla="*/ 11 w 46"/>
                  <a:gd name="T19" fmla="*/ 0 h 12"/>
                  <a:gd name="T20" fmla="*/ 0 w 46"/>
                  <a:gd name="T21" fmla="*/ 0 h 12"/>
                  <a:gd name="T22" fmla="*/ 11 w 46"/>
                  <a:gd name="T23" fmla="*/ 0 h 12"/>
                  <a:gd name="T24" fmla="*/ 38 w 46"/>
                  <a:gd name="T25" fmla="*/ 0 h 12"/>
                  <a:gd name="T26" fmla="*/ 41 w 46"/>
                  <a:gd name="T27" fmla="*/ 0 h 12"/>
                  <a:gd name="T28" fmla="*/ 52 w 46"/>
                  <a:gd name="T29" fmla="*/ 0 h 12"/>
                  <a:gd name="T30" fmla="*/ 77 w 46"/>
                  <a:gd name="T31" fmla="*/ 11 h 12"/>
                  <a:gd name="T32" fmla="*/ 123 w 46"/>
                  <a:gd name="T33" fmla="*/ 3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12">
                    <a:moveTo>
                      <a:pt x="45" y="11"/>
                    </a:moveTo>
                    <a:lnTo>
                      <a:pt x="46" y="12"/>
                    </a:lnTo>
                    <a:lnTo>
                      <a:pt x="45" y="12"/>
                    </a:lnTo>
                    <a:lnTo>
                      <a:pt x="45" y="11"/>
                    </a:lnTo>
                    <a:lnTo>
                      <a:pt x="28" y="5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8" y="4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6" name="Freeform 526"/>
              <p:cNvSpPr>
                <a:spLocks/>
              </p:cNvSpPr>
              <p:nvPr/>
            </p:nvSpPr>
            <p:spPr bwMode="auto">
              <a:xfrm>
                <a:off x="3323" y="1923"/>
                <a:ext cx="212" cy="63"/>
              </a:xfrm>
              <a:custGeom>
                <a:avLst/>
                <a:gdLst>
                  <a:gd name="T0" fmla="*/ 206 w 77"/>
                  <a:gd name="T1" fmla="*/ 3 h 23"/>
                  <a:gd name="T2" fmla="*/ 212 w 77"/>
                  <a:gd name="T3" fmla="*/ 5 h 23"/>
                  <a:gd name="T4" fmla="*/ 206 w 77"/>
                  <a:gd name="T5" fmla="*/ 5 h 23"/>
                  <a:gd name="T6" fmla="*/ 198 w 77"/>
                  <a:gd name="T7" fmla="*/ 3 h 23"/>
                  <a:gd name="T8" fmla="*/ 182 w 77"/>
                  <a:gd name="T9" fmla="*/ 0 h 23"/>
                  <a:gd name="T10" fmla="*/ 157 w 77"/>
                  <a:gd name="T11" fmla="*/ 5 h 23"/>
                  <a:gd name="T12" fmla="*/ 143 w 77"/>
                  <a:gd name="T13" fmla="*/ 14 h 23"/>
                  <a:gd name="T14" fmla="*/ 127 w 77"/>
                  <a:gd name="T15" fmla="*/ 16 h 23"/>
                  <a:gd name="T16" fmla="*/ 113 w 77"/>
                  <a:gd name="T17" fmla="*/ 16 h 23"/>
                  <a:gd name="T18" fmla="*/ 99 w 77"/>
                  <a:gd name="T19" fmla="*/ 16 h 23"/>
                  <a:gd name="T20" fmla="*/ 74 w 77"/>
                  <a:gd name="T21" fmla="*/ 22 h 23"/>
                  <a:gd name="T22" fmla="*/ 52 w 77"/>
                  <a:gd name="T23" fmla="*/ 33 h 23"/>
                  <a:gd name="T24" fmla="*/ 14 w 77"/>
                  <a:gd name="T25" fmla="*/ 55 h 23"/>
                  <a:gd name="T26" fmla="*/ 0 w 77"/>
                  <a:gd name="T27" fmla="*/ 63 h 23"/>
                  <a:gd name="T28" fmla="*/ 14 w 77"/>
                  <a:gd name="T29" fmla="*/ 55 h 23"/>
                  <a:gd name="T30" fmla="*/ 55 w 77"/>
                  <a:gd name="T31" fmla="*/ 30 h 23"/>
                  <a:gd name="T32" fmla="*/ 74 w 77"/>
                  <a:gd name="T33" fmla="*/ 22 h 23"/>
                  <a:gd name="T34" fmla="*/ 99 w 77"/>
                  <a:gd name="T35" fmla="*/ 16 h 23"/>
                  <a:gd name="T36" fmla="*/ 129 w 77"/>
                  <a:gd name="T37" fmla="*/ 14 h 23"/>
                  <a:gd name="T38" fmla="*/ 143 w 77"/>
                  <a:gd name="T39" fmla="*/ 11 h 23"/>
                  <a:gd name="T40" fmla="*/ 157 w 77"/>
                  <a:gd name="T41" fmla="*/ 5 h 23"/>
                  <a:gd name="T42" fmla="*/ 182 w 77"/>
                  <a:gd name="T43" fmla="*/ 0 h 23"/>
                  <a:gd name="T44" fmla="*/ 198 w 77"/>
                  <a:gd name="T45" fmla="*/ 3 h 23"/>
                  <a:gd name="T46" fmla="*/ 206 w 77"/>
                  <a:gd name="T47" fmla="*/ 3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" h="23">
                    <a:moveTo>
                      <a:pt x="75" y="1"/>
                    </a:moveTo>
                    <a:lnTo>
                      <a:pt x="77" y="2"/>
                    </a:lnTo>
                    <a:lnTo>
                      <a:pt x="75" y="2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2" y="5"/>
                    </a:lnTo>
                    <a:lnTo>
                      <a:pt x="46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7" y="8"/>
                    </a:lnTo>
                    <a:lnTo>
                      <a:pt x="19" y="12"/>
                    </a:lnTo>
                    <a:lnTo>
                      <a:pt x="5" y="20"/>
                    </a:lnTo>
                    <a:lnTo>
                      <a:pt x="0" y="23"/>
                    </a:lnTo>
                    <a:lnTo>
                      <a:pt x="5" y="20"/>
                    </a:lnTo>
                    <a:lnTo>
                      <a:pt x="20" y="11"/>
                    </a:lnTo>
                    <a:lnTo>
                      <a:pt x="27" y="8"/>
                    </a:lnTo>
                    <a:lnTo>
                      <a:pt x="36" y="6"/>
                    </a:lnTo>
                    <a:lnTo>
                      <a:pt x="47" y="5"/>
                    </a:lnTo>
                    <a:lnTo>
                      <a:pt x="52" y="4"/>
                    </a:lnTo>
                    <a:lnTo>
                      <a:pt x="57" y="2"/>
                    </a:lnTo>
                    <a:lnTo>
                      <a:pt x="66" y="0"/>
                    </a:lnTo>
                    <a:lnTo>
                      <a:pt x="72" y="1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7" name="Freeform 527"/>
              <p:cNvSpPr>
                <a:spLocks/>
              </p:cNvSpPr>
              <p:nvPr/>
            </p:nvSpPr>
            <p:spPr bwMode="auto">
              <a:xfrm>
                <a:off x="3238" y="1967"/>
                <a:ext cx="407" cy="216"/>
              </a:xfrm>
              <a:custGeom>
                <a:avLst/>
                <a:gdLst>
                  <a:gd name="T0" fmla="*/ 396 w 148"/>
                  <a:gd name="T1" fmla="*/ 66 h 79"/>
                  <a:gd name="T2" fmla="*/ 399 w 148"/>
                  <a:gd name="T3" fmla="*/ 66 h 79"/>
                  <a:gd name="T4" fmla="*/ 407 w 148"/>
                  <a:gd name="T5" fmla="*/ 71 h 79"/>
                  <a:gd name="T6" fmla="*/ 399 w 148"/>
                  <a:gd name="T7" fmla="*/ 66 h 79"/>
                  <a:gd name="T8" fmla="*/ 396 w 148"/>
                  <a:gd name="T9" fmla="*/ 66 h 79"/>
                  <a:gd name="T10" fmla="*/ 382 w 148"/>
                  <a:gd name="T11" fmla="*/ 55 h 79"/>
                  <a:gd name="T12" fmla="*/ 344 w 148"/>
                  <a:gd name="T13" fmla="*/ 30 h 79"/>
                  <a:gd name="T14" fmla="*/ 319 w 148"/>
                  <a:gd name="T15" fmla="*/ 19 h 79"/>
                  <a:gd name="T16" fmla="*/ 286 w 148"/>
                  <a:gd name="T17" fmla="*/ 5 h 79"/>
                  <a:gd name="T18" fmla="*/ 256 w 148"/>
                  <a:gd name="T19" fmla="*/ 3 h 79"/>
                  <a:gd name="T20" fmla="*/ 223 w 148"/>
                  <a:gd name="T21" fmla="*/ 0 h 79"/>
                  <a:gd name="T22" fmla="*/ 184 w 148"/>
                  <a:gd name="T23" fmla="*/ 5 h 79"/>
                  <a:gd name="T24" fmla="*/ 154 w 148"/>
                  <a:gd name="T25" fmla="*/ 14 h 79"/>
                  <a:gd name="T26" fmla="*/ 127 w 148"/>
                  <a:gd name="T27" fmla="*/ 27 h 79"/>
                  <a:gd name="T28" fmla="*/ 102 w 148"/>
                  <a:gd name="T29" fmla="*/ 41 h 79"/>
                  <a:gd name="T30" fmla="*/ 83 w 148"/>
                  <a:gd name="T31" fmla="*/ 57 h 79"/>
                  <a:gd name="T32" fmla="*/ 69 w 148"/>
                  <a:gd name="T33" fmla="*/ 68 h 79"/>
                  <a:gd name="T34" fmla="*/ 58 w 148"/>
                  <a:gd name="T35" fmla="*/ 79 h 79"/>
                  <a:gd name="T36" fmla="*/ 58 w 148"/>
                  <a:gd name="T37" fmla="*/ 82 h 79"/>
                  <a:gd name="T38" fmla="*/ 41 w 148"/>
                  <a:gd name="T39" fmla="*/ 112 h 79"/>
                  <a:gd name="T40" fmla="*/ 25 w 148"/>
                  <a:gd name="T41" fmla="*/ 142 h 79"/>
                  <a:gd name="T42" fmla="*/ 14 w 148"/>
                  <a:gd name="T43" fmla="*/ 172 h 79"/>
                  <a:gd name="T44" fmla="*/ 0 w 148"/>
                  <a:gd name="T45" fmla="*/ 216 h 79"/>
                  <a:gd name="T46" fmla="*/ 14 w 148"/>
                  <a:gd name="T47" fmla="*/ 172 h 79"/>
                  <a:gd name="T48" fmla="*/ 17 w 148"/>
                  <a:gd name="T49" fmla="*/ 159 h 79"/>
                  <a:gd name="T50" fmla="*/ 33 w 148"/>
                  <a:gd name="T51" fmla="*/ 126 h 79"/>
                  <a:gd name="T52" fmla="*/ 52 w 148"/>
                  <a:gd name="T53" fmla="*/ 90 h 79"/>
                  <a:gd name="T54" fmla="*/ 58 w 148"/>
                  <a:gd name="T55" fmla="*/ 79 h 79"/>
                  <a:gd name="T56" fmla="*/ 69 w 148"/>
                  <a:gd name="T57" fmla="*/ 66 h 79"/>
                  <a:gd name="T58" fmla="*/ 85 w 148"/>
                  <a:gd name="T59" fmla="*/ 52 h 79"/>
                  <a:gd name="T60" fmla="*/ 102 w 148"/>
                  <a:gd name="T61" fmla="*/ 38 h 79"/>
                  <a:gd name="T62" fmla="*/ 127 w 148"/>
                  <a:gd name="T63" fmla="*/ 25 h 79"/>
                  <a:gd name="T64" fmla="*/ 157 w 148"/>
                  <a:gd name="T65" fmla="*/ 14 h 79"/>
                  <a:gd name="T66" fmla="*/ 187 w 148"/>
                  <a:gd name="T67" fmla="*/ 3 h 79"/>
                  <a:gd name="T68" fmla="*/ 223 w 148"/>
                  <a:gd name="T69" fmla="*/ 0 h 79"/>
                  <a:gd name="T70" fmla="*/ 256 w 148"/>
                  <a:gd name="T71" fmla="*/ 0 h 79"/>
                  <a:gd name="T72" fmla="*/ 292 w 148"/>
                  <a:gd name="T73" fmla="*/ 5 h 79"/>
                  <a:gd name="T74" fmla="*/ 319 w 148"/>
                  <a:gd name="T75" fmla="*/ 16 h 79"/>
                  <a:gd name="T76" fmla="*/ 344 w 148"/>
                  <a:gd name="T77" fmla="*/ 30 h 79"/>
                  <a:gd name="T78" fmla="*/ 382 w 148"/>
                  <a:gd name="T79" fmla="*/ 55 h 79"/>
                  <a:gd name="T80" fmla="*/ 396 w 148"/>
                  <a:gd name="T81" fmla="*/ 66 h 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8" h="79">
                    <a:moveTo>
                      <a:pt x="144" y="24"/>
                    </a:moveTo>
                    <a:lnTo>
                      <a:pt x="145" y="24"/>
                    </a:lnTo>
                    <a:lnTo>
                      <a:pt x="148" y="26"/>
                    </a:lnTo>
                    <a:lnTo>
                      <a:pt x="145" y="24"/>
                    </a:lnTo>
                    <a:lnTo>
                      <a:pt x="144" y="24"/>
                    </a:lnTo>
                    <a:lnTo>
                      <a:pt x="139" y="20"/>
                    </a:lnTo>
                    <a:lnTo>
                      <a:pt x="125" y="11"/>
                    </a:lnTo>
                    <a:lnTo>
                      <a:pt x="116" y="7"/>
                    </a:lnTo>
                    <a:lnTo>
                      <a:pt x="104" y="2"/>
                    </a:lnTo>
                    <a:lnTo>
                      <a:pt x="93" y="1"/>
                    </a:lnTo>
                    <a:lnTo>
                      <a:pt x="81" y="0"/>
                    </a:lnTo>
                    <a:lnTo>
                      <a:pt x="67" y="2"/>
                    </a:lnTo>
                    <a:lnTo>
                      <a:pt x="56" y="5"/>
                    </a:lnTo>
                    <a:lnTo>
                      <a:pt x="46" y="10"/>
                    </a:lnTo>
                    <a:lnTo>
                      <a:pt x="37" y="15"/>
                    </a:lnTo>
                    <a:lnTo>
                      <a:pt x="30" y="21"/>
                    </a:lnTo>
                    <a:lnTo>
                      <a:pt x="25" y="25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15" y="41"/>
                    </a:lnTo>
                    <a:lnTo>
                      <a:pt x="9" y="52"/>
                    </a:lnTo>
                    <a:lnTo>
                      <a:pt x="5" y="63"/>
                    </a:lnTo>
                    <a:lnTo>
                      <a:pt x="0" y="79"/>
                    </a:lnTo>
                    <a:lnTo>
                      <a:pt x="5" y="63"/>
                    </a:lnTo>
                    <a:lnTo>
                      <a:pt x="6" y="58"/>
                    </a:lnTo>
                    <a:lnTo>
                      <a:pt x="12" y="46"/>
                    </a:lnTo>
                    <a:lnTo>
                      <a:pt x="19" y="33"/>
                    </a:lnTo>
                    <a:lnTo>
                      <a:pt x="21" y="29"/>
                    </a:lnTo>
                    <a:lnTo>
                      <a:pt x="25" y="24"/>
                    </a:lnTo>
                    <a:lnTo>
                      <a:pt x="31" y="19"/>
                    </a:lnTo>
                    <a:lnTo>
                      <a:pt x="37" y="14"/>
                    </a:lnTo>
                    <a:lnTo>
                      <a:pt x="46" y="9"/>
                    </a:lnTo>
                    <a:lnTo>
                      <a:pt x="57" y="5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106" y="2"/>
                    </a:lnTo>
                    <a:lnTo>
                      <a:pt x="116" y="6"/>
                    </a:lnTo>
                    <a:lnTo>
                      <a:pt x="125" y="11"/>
                    </a:lnTo>
                    <a:lnTo>
                      <a:pt x="139" y="20"/>
                    </a:lnTo>
                    <a:lnTo>
                      <a:pt x="1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8" name="Freeform 528"/>
              <p:cNvSpPr>
                <a:spLocks/>
              </p:cNvSpPr>
              <p:nvPr/>
            </p:nvSpPr>
            <p:spPr bwMode="auto">
              <a:xfrm>
                <a:off x="3617" y="2008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25 w 9"/>
                  <a:gd name="T3" fmla="*/ 5 h 2"/>
                  <a:gd name="T4" fmla="*/ 14 w 9"/>
                  <a:gd name="T5" fmla="*/ 3 h 2"/>
                  <a:gd name="T6" fmla="*/ 11 w 9"/>
                  <a:gd name="T7" fmla="*/ 3 h 2"/>
                  <a:gd name="T8" fmla="*/ 6 w 9"/>
                  <a:gd name="T9" fmla="*/ 3 h 2"/>
                  <a:gd name="T10" fmla="*/ 3 w 9"/>
                  <a:gd name="T11" fmla="*/ 5 h 2"/>
                  <a:gd name="T12" fmla="*/ 0 w 9"/>
                  <a:gd name="T13" fmla="*/ 5 h 2"/>
                  <a:gd name="T14" fmla="*/ 6 w 9"/>
                  <a:gd name="T15" fmla="*/ 3 h 2"/>
                  <a:gd name="T16" fmla="*/ 11 w 9"/>
                  <a:gd name="T17" fmla="*/ 0 h 2"/>
                  <a:gd name="T18" fmla="*/ 14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9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19" name="Freeform 529"/>
              <p:cNvSpPr>
                <a:spLocks/>
              </p:cNvSpPr>
              <p:nvPr/>
            </p:nvSpPr>
            <p:spPr bwMode="auto">
              <a:xfrm>
                <a:off x="3340" y="1994"/>
                <a:ext cx="302" cy="71"/>
              </a:xfrm>
              <a:custGeom>
                <a:avLst/>
                <a:gdLst>
                  <a:gd name="T0" fmla="*/ 294 w 110"/>
                  <a:gd name="T1" fmla="*/ 57 h 26"/>
                  <a:gd name="T2" fmla="*/ 297 w 110"/>
                  <a:gd name="T3" fmla="*/ 57 h 26"/>
                  <a:gd name="T4" fmla="*/ 302 w 110"/>
                  <a:gd name="T5" fmla="*/ 60 h 26"/>
                  <a:gd name="T6" fmla="*/ 294 w 110"/>
                  <a:gd name="T7" fmla="*/ 57 h 26"/>
                  <a:gd name="T8" fmla="*/ 283 w 110"/>
                  <a:gd name="T9" fmla="*/ 52 h 26"/>
                  <a:gd name="T10" fmla="*/ 264 w 110"/>
                  <a:gd name="T11" fmla="*/ 33 h 26"/>
                  <a:gd name="T12" fmla="*/ 247 w 110"/>
                  <a:gd name="T13" fmla="*/ 27 h 26"/>
                  <a:gd name="T14" fmla="*/ 228 w 110"/>
                  <a:gd name="T15" fmla="*/ 16 h 26"/>
                  <a:gd name="T16" fmla="*/ 209 w 110"/>
                  <a:gd name="T17" fmla="*/ 14 h 26"/>
                  <a:gd name="T18" fmla="*/ 184 w 110"/>
                  <a:gd name="T19" fmla="*/ 11 h 26"/>
                  <a:gd name="T20" fmla="*/ 165 w 110"/>
                  <a:gd name="T21" fmla="*/ 3 h 26"/>
                  <a:gd name="T22" fmla="*/ 143 w 110"/>
                  <a:gd name="T23" fmla="*/ 3 h 26"/>
                  <a:gd name="T24" fmla="*/ 107 w 110"/>
                  <a:gd name="T25" fmla="*/ 3 h 26"/>
                  <a:gd name="T26" fmla="*/ 80 w 110"/>
                  <a:gd name="T27" fmla="*/ 11 h 26"/>
                  <a:gd name="T28" fmla="*/ 69 w 110"/>
                  <a:gd name="T29" fmla="*/ 14 h 26"/>
                  <a:gd name="T30" fmla="*/ 63 w 110"/>
                  <a:gd name="T31" fmla="*/ 16 h 26"/>
                  <a:gd name="T32" fmla="*/ 52 w 110"/>
                  <a:gd name="T33" fmla="*/ 27 h 26"/>
                  <a:gd name="T34" fmla="*/ 36 w 110"/>
                  <a:gd name="T35" fmla="*/ 41 h 26"/>
                  <a:gd name="T36" fmla="*/ 16 w 110"/>
                  <a:gd name="T37" fmla="*/ 52 h 26"/>
                  <a:gd name="T38" fmla="*/ 0 w 110"/>
                  <a:gd name="T39" fmla="*/ 71 h 26"/>
                  <a:gd name="T40" fmla="*/ 16 w 110"/>
                  <a:gd name="T41" fmla="*/ 46 h 26"/>
                  <a:gd name="T42" fmla="*/ 22 w 110"/>
                  <a:gd name="T43" fmla="*/ 52 h 26"/>
                  <a:gd name="T44" fmla="*/ 27 w 110"/>
                  <a:gd name="T45" fmla="*/ 44 h 26"/>
                  <a:gd name="T46" fmla="*/ 44 w 110"/>
                  <a:gd name="T47" fmla="*/ 30 h 26"/>
                  <a:gd name="T48" fmla="*/ 63 w 110"/>
                  <a:gd name="T49" fmla="*/ 14 h 26"/>
                  <a:gd name="T50" fmla="*/ 69 w 110"/>
                  <a:gd name="T51" fmla="*/ 11 h 26"/>
                  <a:gd name="T52" fmla="*/ 71 w 110"/>
                  <a:gd name="T53" fmla="*/ 11 h 26"/>
                  <a:gd name="T54" fmla="*/ 82 w 110"/>
                  <a:gd name="T55" fmla="*/ 5 h 26"/>
                  <a:gd name="T56" fmla="*/ 107 w 110"/>
                  <a:gd name="T57" fmla="*/ 3 h 26"/>
                  <a:gd name="T58" fmla="*/ 143 w 110"/>
                  <a:gd name="T59" fmla="*/ 0 h 26"/>
                  <a:gd name="T60" fmla="*/ 165 w 110"/>
                  <a:gd name="T61" fmla="*/ 3 h 26"/>
                  <a:gd name="T62" fmla="*/ 189 w 110"/>
                  <a:gd name="T63" fmla="*/ 5 h 26"/>
                  <a:gd name="T64" fmla="*/ 209 w 110"/>
                  <a:gd name="T65" fmla="*/ 11 h 26"/>
                  <a:gd name="T66" fmla="*/ 228 w 110"/>
                  <a:gd name="T67" fmla="*/ 16 h 26"/>
                  <a:gd name="T68" fmla="*/ 247 w 110"/>
                  <a:gd name="T69" fmla="*/ 25 h 26"/>
                  <a:gd name="T70" fmla="*/ 264 w 110"/>
                  <a:gd name="T71" fmla="*/ 33 h 26"/>
                  <a:gd name="T72" fmla="*/ 288 w 110"/>
                  <a:gd name="T73" fmla="*/ 52 h 26"/>
                  <a:gd name="T74" fmla="*/ 294 w 110"/>
                  <a:gd name="T75" fmla="*/ 57 h 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" h="26">
                    <a:moveTo>
                      <a:pt x="107" y="21"/>
                    </a:moveTo>
                    <a:lnTo>
                      <a:pt x="108" y="21"/>
                    </a:lnTo>
                    <a:lnTo>
                      <a:pt x="110" y="22"/>
                    </a:lnTo>
                    <a:lnTo>
                      <a:pt x="107" y="21"/>
                    </a:lnTo>
                    <a:lnTo>
                      <a:pt x="103" y="19"/>
                    </a:lnTo>
                    <a:lnTo>
                      <a:pt x="96" y="12"/>
                    </a:lnTo>
                    <a:lnTo>
                      <a:pt x="90" y="10"/>
                    </a:lnTo>
                    <a:lnTo>
                      <a:pt x="83" y="6"/>
                    </a:lnTo>
                    <a:lnTo>
                      <a:pt x="76" y="5"/>
                    </a:lnTo>
                    <a:lnTo>
                      <a:pt x="67" y="4"/>
                    </a:lnTo>
                    <a:lnTo>
                      <a:pt x="60" y="1"/>
                    </a:lnTo>
                    <a:lnTo>
                      <a:pt x="52" y="1"/>
                    </a:lnTo>
                    <a:lnTo>
                      <a:pt x="39" y="1"/>
                    </a:lnTo>
                    <a:lnTo>
                      <a:pt x="29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19" y="10"/>
                    </a:lnTo>
                    <a:lnTo>
                      <a:pt x="13" y="15"/>
                    </a:lnTo>
                    <a:lnTo>
                      <a:pt x="6" y="19"/>
                    </a:lnTo>
                    <a:lnTo>
                      <a:pt x="0" y="26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9" y="1"/>
                    </a:lnTo>
                    <a:lnTo>
                      <a:pt x="52" y="0"/>
                    </a:lnTo>
                    <a:lnTo>
                      <a:pt x="60" y="1"/>
                    </a:lnTo>
                    <a:lnTo>
                      <a:pt x="69" y="2"/>
                    </a:lnTo>
                    <a:lnTo>
                      <a:pt x="76" y="4"/>
                    </a:lnTo>
                    <a:lnTo>
                      <a:pt x="83" y="6"/>
                    </a:lnTo>
                    <a:lnTo>
                      <a:pt x="90" y="9"/>
                    </a:lnTo>
                    <a:lnTo>
                      <a:pt x="96" y="12"/>
                    </a:lnTo>
                    <a:lnTo>
                      <a:pt x="105" y="19"/>
                    </a:lnTo>
                    <a:lnTo>
                      <a:pt x="10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0" name="Freeform 530"/>
              <p:cNvSpPr>
                <a:spLocks/>
              </p:cNvSpPr>
              <p:nvPr/>
            </p:nvSpPr>
            <p:spPr bwMode="auto">
              <a:xfrm>
                <a:off x="3252" y="1980"/>
                <a:ext cx="296" cy="225"/>
              </a:xfrm>
              <a:custGeom>
                <a:avLst/>
                <a:gdLst>
                  <a:gd name="T0" fmla="*/ 3 w 108"/>
                  <a:gd name="T1" fmla="*/ 214 h 82"/>
                  <a:gd name="T2" fmla="*/ 0 w 108"/>
                  <a:gd name="T3" fmla="*/ 225 h 82"/>
                  <a:gd name="T4" fmla="*/ 0 w 108"/>
                  <a:gd name="T5" fmla="*/ 214 h 82"/>
                  <a:gd name="T6" fmla="*/ 3 w 108"/>
                  <a:gd name="T7" fmla="*/ 211 h 82"/>
                  <a:gd name="T8" fmla="*/ 5 w 108"/>
                  <a:gd name="T9" fmla="*/ 200 h 82"/>
                  <a:gd name="T10" fmla="*/ 14 w 108"/>
                  <a:gd name="T11" fmla="*/ 167 h 82"/>
                  <a:gd name="T12" fmla="*/ 19 w 108"/>
                  <a:gd name="T13" fmla="*/ 145 h 82"/>
                  <a:gd name="T14" fmla="*/ 30 w 108"/>
                  <a:gd name="T15" fmla="*/ 123 h 82"/>
                  <a:gd name="T16" fmla="*/ 44 w 108"/>
                  <a:gd name="T17" fmla="*/ 99 h 82"/>
                  <a:gd name="T18" fmla="*/ 60 w 108"/>
                  <a:gd name="T19" fmla="*/ 77 h 82"/>
                  <a:gd name="T20" fmla="*/ 77 w 108"/>
                  <a:gd name="T21" fmla="*/ 55 h 82"/>
                  <a:gd name="T22" fmla="*/ 99 w 108"/>
                  <a:gd name="T23" fmla="*/ 38 h 82"/>
                  <a:gd name="T24" fmla="*/ 118 w 108"/>
                  <a:gd name="T25" fmla="*/ 27 h 82"/>
                  <a:gd name="T26" fmla="*/ 140 w 108"/>
                  <a:gd name="T27" fmla="*/ 16 h 82"/>
                  <a:gd name="T28" fmla="*/ 170 w 108"/>
                  <a:gd name="T29" fmla="*/ 5 h 82"/>
                  <a:gd name="T30" fmla="*/ 184 w 108"/>
                  <a:gd name="T31" fmla="*/ 3 h 82"/>
                  <a:gd name="T32" fmla="*/ 211 w 108"/>
                  <a:gd name="T33" fmla="*/ 0 h 82"/>
                  <a:gd name="T34" fmla="*/ 238 w 108"/>
                  <a:gd name="T35" fmla="*/ 0 h 82"/>
                  <a:gd name="T36" fmla="*/ 263 w 108"/>
                  <a:gd name="T37" fmla="*/ 3 h 82"/>
                  <a:gd name="T38" fmla="*/ 296 w 108"/>
                  <a:gd name="T39" fmla="*/ 5 h 82"/>
                  <a:gd name="T40" fmla="*/ 263 w 108"/>
                  <a:gd name="T41" fmla="*/ 5 h 82"/>
                  <a:gd name="T42" fmla="*/ 252 w 108"/>
                  <a:gd name="T43" fmla="*/ 3 h 82"/>
                  <a:gd name="T44" fmla="*/ 222 w 108"/>
                  <a:gd name="T45" fmla="*/ 3 h 82"/>
                  <a:gd name="T46" fmla="*/ 195 w 108"/>
                  <a:gd name="T47" fmla="*/ 3 h 82"/>
                  <a:gd name="T48" fmla="*/ 181 w 108"/>
                  <a:gd name="T49" fmla="*/ 5 h 82"/>
                  <a:gd name="T50" fmla="*/ 167 w 108"/>
                  <a:gd name="T51" fmla="*/ 11 h 82"/>
                  <a:gd name="T52" fmla="*/ 137 w 108"/>
                  <a:gd name="T53" fmla="*/ 19 h 82"/>
                  <a:gd name="T54" fmla="*/ 115 w 108"/>
                  <a:gd name="T55" fmla="*/ 27 h 82"/>
                  <a:gd name="T56" fmla="*/ 96 w 108"/>
                  <a:gd name="T57" fmla="*/ 41 h 82"/>
                  <a:gd name="T58" fmla="*/ 77 w 108"/>
                  <a:gd name="T59" fmla="*/ 58 h 82"/>
                  <a:gd name="T60" fmla="*/ 60 w 108"/>
                  <a:gd name="T61" fmla="*/ 77 h 82"/>
                  <a:gd name="T62" fmla="*/ 44 w 108"/>
                  <a:gd name="T63" fmla="*/ 102 h 82"/>
                  <a:gd name="T64" fmla="*/ 30 w 108"/>
                  <a:gd name="T65" fmla="*/ 126 h 82"/>
                  <a:gd name="T66" fmla="*/ 25 w 108"/>
                  <a:gd name="T67" fmla="*/ 145 h 82"/>
                  <a:gd name="T68" fmla="*/ 16 w 108"/>
                  <a:gd name="T69" fmla="*/ 167 h 82"/>
                  <a:gd name="T70" fmla="*/ 5 w 108"/>
                  <a:gd name="T71" fmla="*/ 200 h 82"/>
                  <a:gd name="T72" fmla="*/ 5 w 108"/>
                  <a:gd name="T73" fmla="*/ 211 h 82"/>
                  <a:gd name="T74" fmla="*/ 3 w 108"/>
                  <a:gd name="T75" fmla="*/ 214 h 8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82">
                    <a:moveTo>
                      <a:pt x="1" y="78"/>
                    </a:moveTo>
                    <a:lnTo>
                      <a:pt x="0" y="82"/>
                    </a:lnTo>
                    <a:lnTo>
                      <a:pt x="0" y="78"/>
                    </a:lnTo>
                    <a:lnTo>
                      <a:pt x="1" y="77"/>
                    </a:lnTo>
                    <a:lnTo>
                      <a:pt x="2" y="73"/>
                    </a:lnTo>
                    <a:lnTo>
                      <a:pt x="5" y="61"/>
                    </a:lnTo>
                    <a:lnTo>
                      <a:pt x="7" y="53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22" y="28"/>
                    </a:lnTo>
                    <a:lnTo>
                      <a:pt x="28" y="20"/>
                    </a:lnTo>
                    <a:lnTo>
                      <a:pt x="36" y="14"/>
                    </a:lnTo>
                    <a:lnTo>
                      <a:pt x="43" y="10"/>
                    </a:lnTo>
                    <a:lnTo>
                      <a:pt x="51" y="6"/>
                    </a:lnTo>
                    <a:lnTo>
                      <a:pt x="62" y="2"/>
                    </a:lnTo>
                    <a:lnTo>
                      <a:pt x="67" y="1"/>
                    </a:lnTo>
                    <a:lnTo>
                      <a:pt x="77" y="0"/>
                    </a:lnTo>
                    <a:lnTo>
                      <a:pt x="87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96" y="2"/>
                    </a:lnTo>
                    <a:lnTo>
                      <a:pt x="92" y="1"/>
                    </a:lnTo>
                    <a:lnTo>
                      <a:pt x="81" y="1"/>
                    </a:lnTo>
                    <a:lnTo>
                      <a:pt x="71" y="1"/>
                    </a:lnTo>
                    <a:lnTo>
                      <a:pt x="66" y="2"/>
                    </a:lnTo>
                    <a:lnTo>
                      <a:pt x="61" y="4"/>
                    </a:lnTo>
                    <a:lnTo>
                      <a:pt x="50" y="7"/>
                    </a:lnTo>
                    <a:lnTo>
                      <a:pt x="42" y="10"/>
                    </a:lnTo>
                    <a:lnTo>
                      <a:pt x="35" y="15"/>
                    </a:lnTo>
                    <a:lnTo>
                      <a:pt x="28" y="21"/>
                    </a:lnTo>
                    <a:lnTo>
                      <a:pt x="22" y="28"/>
                    </a:lnTo>
                    <a:lnTo>
                      <a:pt x="16" y="37"/>
                    </a:lnTo>
                    <a:lnTo>
                      <a:pt x="11" y="46"/>
                    </a:lnTo>
                    <a:lnTo>
                      <a:pt x="9" y="53"/>
                    </a:lnTo>
                    <a:lnTo>
                      <a:pt x="6" y="61"/>
                    </a:lnTo>
                    <a:lnTo>
                      <a:pt x="2" y="73"/>
                    </a:lnTo>
                    <a:lnTo>
                      <a:pt x="2" y="77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1" name="Freeform 531"/>
              <p:cNvSpPr>
                <a:spLocks/>
              </p:cNvSpPr>
              <p:nvPr/>
            </p:nvSpPr>
            <p:spPr bwMode="auto">
              <a:xfrm>
                <a:off x="3266" y="2013"/>
                <a:ext cx="115" cy="217"/>
              </a:xfrm>
              <a:custGeom>
                <a:avLst/>
                <a:gdLst>
                  <a:gd name="T0" fmla="*/ 3 w 42"/>
                  <a:gd name="T1" fmla="*/ 209 h 79"/>
                  <a:gd name="T2" fmla="*/ 3 w 42"/>
                  <a:gd name="T3" fmla="*/ 212 h 79"/>
                  <a:gd name="T4" fmla="*/ 0 w 42"/>
                  <a:gd name="T5" fmla="*/ 217 h 79"/>
                  <a:gd name="T6" fmla="*/ 0 w 42"/>
                  <a:gd name="T7" fmla="*/ 212 h 79"/>
                  <a:gd name="T8" fmla="*/ 0 w 42"/>
                  <a:gd name="T9" fmla="*/ 209 h 79"/>
                  <a:gd name="T10" fmla="*/ 0 w 42"/>
                  <a:gd name="T11" fmla="*/ 203 h 79"/>
                  <a:gd name="T12" fmla="*/ 5 w 42"/>
                  <a:gd name="T13" fmla="*/ 181 h 79"/>
                  <a:gd name="T14" fmla="*/ 25 w 42"/>
                  <a:gd name="T15" fmla="*/ 124 h 79"/>
                  <a:gd name="T16" fmla="*/ 44 w 42"/>
                  <a:gd name="T17" fmla="*/ 66 h 79"/>
                  <a:gd name="T18" fmla="*/ 55 w 42"/>
                  <a:gd name="T19" fmla="*/ 49 h 79"/>
                  <a:gd name="T20" fmla="*/ 58 w 42"/>
                  <a:gd name="T21" fmla="*/ 41 h 79"/>
                  <a:gd name="T22" fmla="*/ 71 w 42"/>
                  <a:gd name="T23" fmla="*/ 33 h 79"/>
                  <a:gd name="T24" fmla="*/ 96 w 42"/>
                  <a:gd name="T25" fmla="*/ 11 h 79"/>
                  <a:gd name="T26" fmla="*/ 115 w 42"/>
                  <a:gd name="T27" fmla="*/ 0 h 79"/>
                  <a:gd name="T28" fmla="*/ 96 w 42"/>
                  <a:gd name="T29" fmla="*/ 14 h 79"/>
                  <a:gd name="T30" fmla="*/ 77 w 42"/>
                  <a:gd name="T31" fmla="*/ 27 h 79"/>
                  <a:gd name="T32" fmla="*/ 58 w 42"/>
                  <a:gd name="T33" fmla="*/ 44 h 79"/>
                  <a:gd name="T34" fmla="*/ 55 w 42"/>
                  <a:gd name="T35" fmla="*/ 52 h 79"/>
                  <a:gd name="T36" fmla="*/ 44 w 42"/>
                  <a:gd name="T37" fmla="*/ 69 h 79"/>
                  <a:gd name="T38" fmla="*/ 25 w 42"/>
                  <a:gd name="T39" fmla="*/ 124 h 79"/>
                  <a:gd name="T40" fmla="*/ 5 w 42"/>
                  <a:gd name="T41" fmla="*/ 181 h 79"/>
                  <a:gd name="T42" fmla="*/ 3 w 42"/>
                  <a:gd name="T43" fmla="*/ 203 h 79"/>
                  <a:gd name="T44" fmla="*/ 3 w 42"/>
                  <a:gd name="T45" fmla="*/ 209 h 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" h="79">
                    <a:moveTo>
                      <a:pt x="1" y="76"/>
                    </a:moveTo>
                    <a:lnTo>
                      <a:pt x="1" y="77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66"/>
                    </a:lnTo>
                    <a:lnTo>
                      <a:pt x="9" y="45"/>
                    </a:lnTo>
                    <a:lnTo>
                      <a:pt x="16" y="24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6" y="12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5" y="5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20" y="19"/>
                    </a:lnTo>
                    <a:lnTo>
                      <a:pt x="16" y="25"/>
                    </a:lnTo>
                    <a:lnTo>
                      <a:pt x="9" y="45"/>
                    </a:lnTo>
                    <a:lnTo>
                      <a:pt x="2" y="66"/>
                    </a:lnTo>
                    <a:lnTo>
                      <a:pt x="1" y="74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2" name="Freeform 532"/>
              <p:cNvSpPr>
                <a:spLocks/>
              </p:cNvSpPr>
              <p:nvPr/>
            </p:nvSpPr>
            <p:spPr bwMode="auto">
              <a:xfrm>
                <a:off x="3277" y="2010"/>
                <a:ext cx="368" cy="236"/>
              </a:xfrm>
              <a:custGeom>
                <a:avLst/>
                <a:gdLst>
                  <a:gd name="T0" fmla="*/ 354 w 134"/>
                  <a:gd name="T1" fmla="*/ 60 h 86"/>
                  <a:gd name="T2" fmla="*/ 357 w 134"/>
                  <a:gd name="T3" fmla="*/ 60 h 86"/>
                  <a:gd name="T4" fmla="*/ 368 w 134"/>
                  <a:gd name="T5" fmla="*/ 69 h 86"/>
                  <a:gd name="T6" fmla="*/ 357 w 134"/>
                  <a:gd name="T7" fmla="*/ 60 h 86"/>
                  <a:gd name="T8" fmla="*/ 354 w 134"/>
                  <a:gd name="T9" fmla="*/ 60 h 86"/>
                  <a:gd name="T10" fmla="*/ 341 w 134"/>
                  <a:gd name="T11" fmla="*/ 55 h 86"/>
                  <a:gd name="T12" fmla="*/ 302 w 134"/>
                  <a:gd name="T13" fmla="*/ 36 h 86"/>
                  <a:gd name="T14" fmla="*/ 275 w 134"/>
                  <a:gd name="T15" fmla="*/ 22 h 86"/>
                  <a:gd name="T16" fmla="*/ 247 w 134"/>
                  <a:gd name="T17" fmla="*/ 14 h 86"/>
                  <a:gd name="T18" fmla="*/ 214 w 134"/>
                  <a:gd name="T19" fmla="*/ 8 h 86"/>
                  <a:gd name="T20" fmla="*/ 179 w 134"/>
                  <a:gd name="T21" fmla="*/ 3 h 86"/>
                  <a:gd name="T22" fmla="*/ 148 w 134"/>
                  <a:gd name="T23" fmla="*/ 11 h 86"/>
                  <a:gd name="T24" fmla="*/ 118 w 134"/>
                  <a:gd name="T25" fmla="*/ 25 h 86"/>
                  <a:gd name="T26" fmla="*/ 91 w 134"/>
                  <a:gd name="T27" fmla="*/ 38 h 86"/>
                  <a:gd name="T28" fmla="*/ 71 w 134"/>
                  <a:gd name="T29" fmla="*/ 55 h 86"/>
                  <a:gd name="T30" fmla="*/ 52 w 134"/>
                  <a:gd name="T31" fmla="*/ 71 h 86"/>
                  <a:gd name="T32" fmla="*/ 44 w 134"/>
                  <a:gd name="T33" fmla="*/ 85 h 86"/>
                  <a:gd name="T34" fmla="*/ 36 w 134"/>
                  <a:gd name="T35" fmla="*/ 102 h 86"/>
                  <a:gd name="T36" fmla="*/ 33 w 134"/>
                  <a:gd name="T37" fmla="*/ 110 h 86"/>
                  <a:gd name="T38" fmla="*/ 22 w 134"/>
                  <a:gd name="T39" fmla="*/ 134 h 86"/>
                  <a:gd name="T40" fmla="*/ 14 w 134"/>
                  <a:gd name="T41" fmla="*/ 165 h 86"/>
                  <a:gd name="T42" fmla="*/ 8 w 134"/>
                  <a:gd name="T43" fmla="*/ 181 h 86"/>
                  <a:gd name="T44" fmla="*/ 8 w 134"/>
                  <a:gd name="T45" fmla="*/ 198 h 86"/>
                  <a:gd name="T46" fmla="*/ 0 w 134"/>
                  <a:gd name="T47" fmla="*/ 236 h 86"/>
                  <a:gd name="T48" fmla="*/ 8 w 134"/>
                  <a:gd name="T49" fmla="*/ 195 h 86"/>
                  <a:gd name="T50" fmla="*/ 8 w 134"/>
                  <a:gd name="T51" fmla="*/ 181 h 86"/>
                  <a:gd name="T52" fmla="*/ 16 w 134"/>
                  <a:gd name="T53" fmla="*/ 143 h 86"/>
                  <a:gd name="T54" fmla="*/ 30 w 134"/>
                  <a:gd name="T55" fmla="*/ 110 h 86"/>
                  <a:gd name="T56" fmla="*/ 36 w 134"/>
                  <a:gd name="T57" fmla="*/ 96 h 86"/>
                  <a:gd name="T58" fmla="*/ 38 w 134"/>
                  <a:gd name="T59" fmla="*/ 93 h 86"/>
                  <a:gd name="T60" fmla="*/ 44 w 134"/>
                  <a:gd name="T61" fmla="*/ 82 h 86"/>
                  <a:gd name="T62" fmla="*/ 58 w 134"/>
                  <a:gd name="T63" fmla="*/ 69 h 86"/>
                  <a:gd name="T64" fmla="*/ 71 w 134"/>
                  <a:gd name="T65" fmla="*/ 52 h 86"/>
                  <a:gd name="T66" fmla="*/ 93 w 134"/>
                  <a:gd name="T67" fmla="*/ 36 h 86"/>
                  <a:gd name="T68" fmla="*/ 118 w 134"/>
                  <a:gd name="T69" fmla="*/ 22 h 86"/>
                  <a:gd name="T70" fmla="*/ 148 w 134"/>
                  <a:gd name="T71" fmla="*/ 8 h 86"/>
                  <a:gd name="T72" fmla="*/ 184 w 134"/>
                  <a:gd name="T73" fmla="*/ 0 h 86"/>
                  <a:gd name="T74" fmla="*/ 217 w 134"/>
                  <a:gd name="T75" fmla="*/ 3 h 86"/>
                  <a:gd name="T76" fmla="*/ 247 w 134"/>
                  <a:gd name="T77" fmla="*/ 11 h 86"/>
                  <a:gd name="T78" fmla="*/ 280 w 134"/>
                  <a:gd name="T79" fmla="*/ 22 h 86"/>
                  <a:gd name="T80" fmla="*/ 302 w 134"/>
                  <a:gd name="T81" fmla="*/ 30 h 86"/>
                  <a:gd name="T82" fmla="*/ 341 w 134"/>
                  <a:gd name="T83" fmla="*/ 52 h 86"/>
                  <a:gd name="T84" fmla="*/ 354 w 134"/>
                  <a:gd name="T85" fmla="*/ 6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4" h="86">
                    <a:moveTo>
                      <a:pt x="129" y="22"/>
                    </a:moveTo>
                    <a:lnTo>
                      <a:pt x="130" y="22"/>
                    </a:lnTo>
                    <a:lnTo>
                      <a:pt x="134" y="25"/>
                    </a:lnTo>
                    <a:lnTo>
                      <a:pt x="130" y="22"/>
                    </a:lnTo>
                    <a:lnTo>
                      <a:pt x="129" y="22"/>
                    </a:lnTo>
                    <a:lnTo>
                      <a:pt x="124" y="20"/>
                    </a:lnTo>
                    <a:lnTo>
                      <a:pt x="110" y="13"/>
                    </a:lnTo>
                    <a:lnTo>
                      <a:pt x="100" y="8"/>
                    </a:lnTo>
                    <a:lnTo>
                      <a:pt x="90" y="5"/>
                    </a:lnTo>
                    <a:lnTo>
                      <a:pt x="78" y="3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3" y="9"/>
                    </a:lnTo>
                    <a:lnTo>
                      <a:pt x="33" y="14"/>
                    </a:lnTo>
                    <a:lnTo>
                      <a:pt x="26" y="20"/>
                    </a:lnTo>
                    <a:lnTo>
                      <a:pt x="19" y="26"/>
                    </a:lnTo>
                    <a:lnTo>
                      <a:pt x="16" y="31"/>
                    </a:lnTo>
                    <a:lnTo>
                      <a:pt x="13" y="37"/>
                    </a:lnTo>
                    <a:lnTo>
                      <a:pt x="12" y="40"/>
                    </a:lnTo>
                    <a:lnTo>
                      <a:pt x="8" y="49"/>
                    </a:lnTo>
                    <a:lnTo>
                      <a:pt x="5" y="60"/>
                    </a:lnTo>
                    <a:lnTo>
                      <a:pt x="3" y="66"/>
                    </a:lnTo>
                    <a:lnTo>
                      <a:pt x="3" y="72"/>
                    </a:lnTo>
                    <a:lnTo>
                      <a:pt x="0" y="86"/>
                    </a:lnTo>
                    <a:lnTo>
                      <a:pt x="3" y="71"/>
                    </a:lnTo>
                    <a:lnTo>
                      <a:pt x="3" y="66"/>
                    </a:lnTo>
                    <a:lnTo>
                      <a:pt x="6" y="52"/>
                    </a:lnTo>
                    <a:lnTo>
                      <a:pt x="11" y="40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21" y="25"/>
                    </a:lnTo>
                    <a:lnTo>
                      <a:pt x="26" y="19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54" y="3"/>
                    </a:lnTo>
                    <a:lnTo>
                      <a:pt x="67" y="0"/>
                    </a:lnTo>
                    <a:lnTo>
                      <a:pt x="79" y="1"/>
                    </a:lnTo>
                    <a:lnTo>
                      <a:pt x="90" y="4"/>
                    </a:lnTo>
                    <a:lnTo>
                      <a:pt x="102" y="8"/>
                    </a:lnTo>
                    <a:lnTo>
                      <a:pt x="110" y="11"/>
                    </a:lnTo>
                    <a:lnTo>
                      <a:pt x="124" y="19"/>
                    </a:lnTo>
                    <a:lnTo>
                      <a:pt x="129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3" name="Freeform 534"/>
              <p:cNvSpPr>
                <a:spLocks/>
              </p:cNvSpPr>
              <p:nvPr/>
            </p:nvSpPr>
            <p:spPr bwMode="auto">
              <a:xfrm>
                <a:off x="3282" y="2238"/>
                <a:ext cx="17" cy="39"/>
              </a:xfrm>
              <a:custGeom>
                <a:avLst/>
                <a:gdLst>
                  <a:gd name="T0" fmla="*/ 3 w 6"/>
                  <a:gd name="T1" fmla="*/ 36 h 14"/>
                  <a:gd name="T2" fmla="*/ 3 w 6"/>
                  <a:gd name="T3" fmla="*/ 39 h 14"/>
                  <a:gd name="T4" fmla="*/ 0 w 6"/>
                  <a:gd name="T5" fmla="*/ 39 h 14"/>
                  <a:gd name="T6" fmla="*/ 0 w 6"/>
                  <a:gd name="T7" fmla="*/ 22 h 14"/>
                  <a:gd name="T8" fmla="*/ 3 w 6"/>
                  <a:gd name="T9" fmla="*/ 11 h 14"/>
                  <a:gd name="T10" fmla="*/ 9 w 6"/>
                  <a:gd name="T11" fmla="*/ 8 h 14"/>
                  <a:gd name="T12" fmla="*/ 14 w 6"/>
                  <a:gd name="T13" fmla="*/ 0 h 14"/>
                  <a:gd name="T14" fmla="*/ 17 w 6"/>
                  <a:gd name="T15" fmla="*/ 0 h 14"/>
                  <a:gd name="T16" fmla="*/ 14 w 6"/>
                  <a:gd name="T17" fmla="*/ 6 h 14"/>
                  <a:gd name="T18" fmla="*/ 9 w 6"/>
                  <a:gd name="T19" fmla="*/ 8 h 14"/>
                  <a:gd name="T20" fmla="*/ 3 w 6"/>
                  <a:gd name="T21" fmla="*/ 11 h 14"/>
                  <a:gd name="T22" fmla="*/ 3 w 6"/>
                  <a:gd name="T23" fmla="*/ 22 h 14"/>
                  <a:gd name="T24" fmla="*/ 3 w 6"/>
                  <a:gd name="T25" fmla="*/ 36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14">
                    <a:moveTo>
                      <a:pt x="1" y="13"/>
                    </a:moveTo>
                    <a:lnTo>
                      <a:pt x="1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1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4" name="Freeform 535"/>
              <p:cNvSpPr>
                <a:spLocks/>
              </p:cNvSpPr>
              <p:nvPr/>
            </p:nvSpPr>
            <p:spPr bwMode="auto">
              <a:xfrm>
                <a:off x="3310" y="2046"/>
                <a:ext cx="115" cy="277"/>
              </a:xfrm>
              <a:custGeom>
                <a:avLst/>
                <a:gdLst>
                  <a:gd name="T0" fmla="*/ 16 w 42"/>
                  <a:gd name="T1" fmla="*/ 269 h 101"/>
                  <a:gd name="T2" fmla="*/ 16 w 42"/>
                  <a:gd name="T3" fmla="*/ 272 h 101"/>
                  <a:gd name="T4" fmla="*/ 16 w 42"/>
                  <a:gd name="T5" fmla="*/ 277 h 101"/>
                  <a:gd name="T6" fmla="*/ 16 w 42"/>
                  <a:gd name="T7" fmla="*/ 272 h 101"/>
                  <a:gd name="T8" fmla="*/ 16 w 42"/>
                  <a:gd name="T9" fmla="*/ 269 h 101"/>
                  <a:gd name="T10" fmla="*/ 16 w 42"/>
                  <a:gd name="T11" fmla="*/ 258 h 101"/>
                  <a:gd name="T12" fmla="*/ 11 w 42"/>
                  <a:gd name="T13" fmla="*/ 233 h 101"/>
                  <a:gd name="T14" fmla="*/ 5 w 42"/>
                  <a:gd name="T15" fmla="*/ 197 h 101"/>
                  <a:gd name="T16" fmla="*/ 0 w 42"/>
                  <a:gd name="T17" fmla="*/ 156 h 101"/>
                  <a:gd name="T18" fmla="*/ 5 w 42"/>
                  <a:gd name="T19" fmla="*/ 134 h 101"/>
                  <a:gd name="T20" fmla="*/ 14 w 42"/>
                  <a:gd name="T21" fmla="*/ 118 h 101"/>
                  <a:gd name="T22" fmla="*/ 30 w 42"/>
                  <a:gd name="T23" fmla="*/ 85 h 101"/>
                  <a:gd name="T24" fmla="*/ 44 w 42"/>
                  <a:gd name="T25" fmla="*/ 63 h 101"/>
                  <a:gd name="T26" fmla="*/ 52 w 42"/>
                  <a:gd name="T27" fmla="*/ 60 h 101"/>
                  <a:gd name="T28" fmla="*/ 66 w 42"/>
                  <a:gd name="T29" fmla="*/ 44 h 101"/>
                  <a:gd name="T30" fmla="*/ 79 w 42"/>
                  <a:gd name="T31" fmla="*/ 25 h 101"/>
                  <a:gd name="T32" fmla="*/ 96 w 42"/>
                  <a:gd name="T33" fmla="*/ 11 h 101"/>
                  <a:gd name="T34" fmla="*/ 115 w 42"/>
                  <a:gd name="T35" fmla="*/ 0 h 101"/>
                  <a:gd name="T36" fmla="*/ 93 w 42"/>
                  <a:gd name="T37" fmla="*/ 16 h 101"/>
                  <a:gd name="T38" fmla="*/ 85 w 42"/>
                  <a:gd name="T39" fmla="*/ 19 h 101"/>
                  <a:gd name="T40" fmla="*/ 71 w 42"/>
                  <a:gd name="T41" fmla="*/ 36 h 101"/>
                  <a:gd name="T42" fmla="*/ 52 w 42"/>
                  <a:gd name="T43" fmla="*/ 63 h 101"/>
                  <a:gd name="T44" fmla="*/ 44 w 42"/>
                  <a:gd name="T45" fmla="*/ 66 h 101"/>
                  <a:gd name="T46" fmla="*/ 30 w 42"/>
                  <a:gd name="T47" fmla="*/ 88 h 101"/>
                  <a:gd name="T48" fmla="*/ 14 w 42"/>
                  <a:gd name="T49" fmla="*/ 118 h 101"/>
                  <a:gd name="T50" fmla="*/ 5 w 42"/>
                  <a:gd name="T51" fmla="*/ 137 h 101"/>
                  <a:gd name="T52" fmla="*/ 3 w 42"/>
                  <a:gd name="T53" fmla="*/ 159 h 101"/>
                  <a:gd name="T54" fmla="*/ 5 w 42"/>
                  <a:gd name="T55" fmla="*/ 197 h 101"/>
                  <a:gd name="T56" fmla="*/ 14 w 42"/>
                  <a:gd name="T57" fmla="*/ 233 h 101"/>
                  <a:gd name="T58" fmla="*/ 16 w 42"/>
                  <a:gd name="T59" fmla="*/ 258 h 101"/>
                  <a:gd name="T60" fmla="*/ 16 w 42"/>
                  <a:gd name="T61" fmla="*/ 269 h 10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2" h="101">
                    <a:moveTo>
                      <a:pt x="6" y="98"/>
                    </a:moveTo>
                    <a:lnTo>
                      <a:pt x="6" y="99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6" y="94"/>
                    </a:lnTo>
                    <a:lnTo>
                      <a:pt x="4" y="85"/>
                    </a:lnTo>
                    <a:lnTo>
                      <a:pt x="2" y="72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5" y="43"/>
                    </a:lnTo>
                    <a:lnTo>
                      <a:pt x="11" y="31"/>
                    </a:lnTo>
                    <a:lnTo>
                      <a:pt x="16" y="23"/>
                    </a:lnTo>
                    <a:lnTo>
                      <a:pt x="19" y="22"/>
                    </a:lnTo>
                    <a:lnTo>
                      <a:pt x="24" y="16"/>
                    </a:lnTo>
                    <a:lnTo>
                      <a:pt x="29" y="9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4" y="6"/>
                    </a:lnTo>
                    <a:lnTo>
                      <a:pt x="31" y="7"/>
                    </a:lnTo>
                    <a:lnTo>
                      <a:pt x="26" y="13"/>
                    </a:lnTo>
                    <a:lnTo>
                      <a:pt x="19" y="23"/>
                    </a:lnTo>
                    <a:lnTo>
                      <a:pt x="16" y="24"/>
                    </a:lnTo>
                    <a:lnTo>
                      <a:pt x="11" y="32"/>
                    </a:lnTo>
                    <a:lnTo>
                      <a:pt x="5" y="43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2" y="72"/>
                    </a:lnTo>
                    <a:lnTo>
                      <a:pt x="5" y="85"/>
                    </a:lnTo>
                    <a:lnTo>
                      <a:pt x="6" y="94"/>
                    </a:lnTo>
                    <a:lnTo>
                      <a:pt x="6" y="9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5" name="Freeform 536"/>
              <p:cNvSpPr>
                <a:spLocks/>
              </p:cNvSpPr>
              <p:nvPr/>
            </p:nvSpPr>
            <p:spPr bwMode="auto">
              <a:xfrm>
                <a:off x="3354" y="2046"/>
                <a:ext cx="293" cy="338"/>
              </a:xfrm>
              <a:custGeom>
                <a:avLst/>
                <a:gdLst>
                  <a:gd name="T0" fmla="*/ 282 w 107"/>
                  <a:gd name="T1" fmla="*/ 71 h 123"/>
                  <a:gd name="T2" fmla="*/ 282 w 107"/>
                  <a:gd name="T3" fmla="*/ 74 h 123"/>
                  <a:gd name="T4" fmla="*/ 293 w 107"/>
                  <a:gd name="T5" fmla="*/ 85 h 123"/>
                  <a:gd name="T6" fmla="*/ 282 w 107"/>
                  <a:gd name="T7" fmla="*/ 74 h 123"/>
                  <a:gd name="T8" fmla="*/ 279 w 107"/>
                  <a:gd name="T9" fmla="*/ 74 h 123"/>
                  <a:gd name="T10" fmla="*/ 263 w 107"/>
                  <a:gd name="T11" fmla="*/ 63 h 123"/>
                  <a:gd name="T12" fmla="*/ 214 w 107"/>
                  <a:gd name="T13" fmla="*/ 36 h 123"/>
                  <a:gd name="T14" fmla="*/ 189 w 107"/>
                  <a:gd name="T15" fmla="*/ 22 h 123"/>
                  <a:gd name="T16" fmla="*/ 151 w 107"/>
                  <a:gd name="T17" fmla="*/ 5 h 123"/>
                  <a:gd name="T18" fmla="*/ 129 w 107"/>
                  <a:gd name="T19" fmla="*/ 3 h 123"/>
                  <a:gd name="T20" fmla="*/ 110 w 107"/>
                  <a:gd name="T21" fmla="*/ 3 h 123"/>
                  <a:gd name="T22" fmla="*/ 88 w 107"/>
                  <a:gd name="T23" fmla="*/ 5 h 123"/>
                  <a:gd name="T24" fmla="*/ 71 w 107"/>
                  <a:gd name="T25" fmla="*/ 16 h 123"/>
                  <a:gd name="T26" fmla="*/ 38 w 107"/>
                  <a:gd name="T27" fmla="*/ 44 h 123"/>
                  <a:gd name="T28" fmla="*/ 25 w 107"/>
                  <a:gd name="T29" fmla="*/ 58 h 123"/>
                  <a:gd name="T30" fmla="*/ 14 w 107"/>
                  <a:gd name="T31" fmla="*/ 71 h 123"/>
                  <a:gd name="T32" fmla="*/ 8 w 107"/>
                  <a:gd name="T33" fmla="*/ 91 h 123"/>
                  <a:gd name="T34" fmla="*/ 8 w 107"/>
                  <a:gd name="T35" fmla="*/ 107 h 123"/>
                  <a:gd name="T36" fmla="*/ 3 w 107"/>
                  <a:gd name="T37" fmla="*/ 143 h 123"/>
                  <a:gd name="T38" fmla="*/ 8 w 107"/>
                  <a:gd name="T39" fmla="*/ 173 h 123"/>
                  <a:gd name="T40" fmla="*/ 11 w 107"/>
                  <a:gd name="T41" fmla="*/ 192 h 123"/>
                  <a:gd name="T42" fmla="*/ 22 w 107"/>
                  <a:gd name="T43" fmla="*/ 212 h 123"/>
                  <a:gd name="T44" fmla="*/ 41 w 107"/>
                  <a:gd name="T45" fmla="*/ 247 h 123"/>
                  <a:gd name="T46" fmla="*/ 63 w 107"/>
                  <a:gd name="T47" fmla="*/ 283 h 123"/>
                  <a:gd name="T48" fmla="*/ 79 w 107"/>
                  <a:gd name="T49" fmla="*/ 300 h 123"/>
                  <a:gd name="T50" fmla="*/ 93 w 107"/>
                  <a:gd name="T51" fmla="*/ 313 h 123"/>
                  <a:gd name="T52" fmla="*/ 137 w 107"/>
                  <a:gd name="T53" fmla="*/ 338 h 123"/>
                  <a:gd name="T54" fmla="*/ 88 w 107"/>
                  <a:gd name="T55" fmla="*/ 313 h 123"/>
                  <a:gd name="T56" fmla="*/ 85 w 107"/>
                  <a:gd name="T57" fmla="*/ 311 h 123"/>
                  <a:gd name="T58" fmla="*/ 77 w 107"/>
                  <a:gd name="T59" fmla="*/ 300 h 123"/>
                  <a:gd name="T60" fmla="*/ 49 w 107"/>
                  <a:gd name="T61" fmla="*/ 264 h 123"/>
                  <a:gd name="T62" fmla="*/ 25 w 107"/>
                  <a:gd name="T63" fmla="*/ 225 h 123"/>
                  <a:gd name="T64" fmla="*/ 14 w 107"/>
                  <a:gd name="T65" fmla="*/ 206 h 123"/>
                  <a:gd name="T66" fmla="*/ 8 w 107"/>
                  <a:gd name="T67" fmla="*/ 187 h 123"/>
                  <a:gd name="T68" fmla="*/ 3 w 107"/>
                  <a:gd name="T69" fmla="*/ 165 h 123"/>
                  <a:gd name="T70" fmla="*/ 0 w 107"/>
                  <a:gd name="T71" fmla="*/ 137 h 123"/>
                  <a:gd name="T72" fmla="*/ 3 w 107"/>
                  <a:gd name="T73" fmla="*/ 104 h 123"/>
                  <a:gd name="T74" fmla="*/ 8 w 107"/>
                  <a:gd name="T75" fmla="*/ 88 h 123"/>
                  <a:gd name="T76" fmla="*/ 14 w 107"/>
                  <a:gd name="T77" fmla="*/ 66 h 123"/>
                  <a:gd name="T78" fmla="*/ 25 w 107"/>
                  <a:gd name="T79" fmla="*/ 49 h 123"/>
                  <a:gd name="T80" fmla="*/ 41 w 107"/>
                  <a:gd name="T81" fmla="*/ 36 h 123"/>
                  <a:gd name="T82" fmla="*/ 71 w 107"/>
                  <a:gd name="T83" fmla="*/ 11 h 123"/>
                  <a:gd name="T84" fmla="*/ 93 w 107"/>
                  <a:gd name="T85" fmla="*/ 3 h 123"/>
                  <a:gd name="T86" fmla="*/ 112 w 107"/>
                  <a:gd name="T87" fmla="*/ 0 h 123"/>
                  <a:gd name="T88" fmla="*/ 134 w 107"/>
                  <a:gd name="T89" fmla="*/ 0 h 123"/>
                  <a:gd name="T90" fmla="*/ 151 w 107"/>
                  <a:gd name="T91" fmla="*/ 5 h 123"/>
                  <a:gd name="T92" fmla="*/ 189 w 107"/>
                  <a:gd name="T93" fmla="*/ 19 h 123"/>
                  <a:gd name="T94" fmla="*/ 219 w 107"/>
                  <a:gd name="T95" fmla="*/ 36 h 123"/>
                  <a:gd name="T96" fmla="*/ 263 w 107"/>
                  <a:gd name="T97" fmla="*/ 63 h 123"/>
                  <a:gd name="T98" fmla="*/ 282 w 107"/>
                  <a:gd name="T99" fmla="*/ 71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" h="123">
                    <a:moveTo>
                      <a:pt x="103" y="26"/>
                    </a:moveTo>
                    <a:lnTo>
                      <a:pt x="103" y="27"/>
                    </a:lnTo>
                    <a:lnTo>
                      <a:pt x="107" y="31"/>
                    </a:lnTo>
                    <a:lnTo>
                      <a:pt x="103" y="27"/>
                    </a:lnTo>
                    <a:lnTo>
                      <a:pt x="102" y="27"/>
                    </a:lnTo>
                    <a:lnTo>
                      <a:pt x="96" y="23"/>
                    </a:lnTo>
                    <a:lnTo>
                      <a:pt x="78" y="13"/>
                    </a:lnTo>
                    <a:lnTo>
                      <a:pt x="69" y="8"/>
                    </a:lnTo>
                    <a:lnTo>
                      <a:pt x="55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2" y="2"/>
                    </a:lnTo>
                    <a:lnTo>
                      <a:pt x="26" y="6"/>
                    </a:lnTo>
                    <a:lnTo>
                      <a:pt x="14" y="16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1" y="52"/>
                    </a:lnTo>
                    <a:lnTo>
                      <a:pt x="3" y="63"/>
                    </a:lnTo>
                    <a:lnTo>
                      <a:pt x="4" y="70"/>
                    </a:lnTo>
                    <a:lnTo>
                      <a:pt x="8" y="77"/>
                    </a:lnTo>
                    <a:lnTo>
                      <a:pt x="15" y="90"/>
                    </a:lnTo>
                    <a:lnTo>
                      <a:pt x="23" y="103"/>
                    </a:lnTo>
                    <a:lnTo>
                      <a:pt x="29" y="109"/>
                    </a:lnTo>
                    <a:lnTo>
                      <a:pt x="34" y="114"/>
                    </a:lnTo>
                    <a:lnTo>
                      <a:pt x="50" y="123"/>
                    </a:lnTo>
                    <a:lnTo>
                      <a:pt x="32" y="114"/>
                    </a:lnTo>
                    <a:lnTo>
                      <a:pt x="31" y="113"/>
                    </a:lnTo>
                    <a:lnTo>
                      <a:pt x="28" y="109"/>
                    </a:lnTo>
                    <a:lnTo>
                      <a:pt x="18" y="96"/>
                    </a:lnTo>
                    <a:lnTo>
                      <a:pt x="9" y="82"/>
                    </a:lnTo>
                    <a:lnTo>
                      <a:pt x="5" y="75"/>
                    </a:lnTo>
                    <a:lnTo>
                      <a:pt x="3" y="68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5" y="24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5" y="2"/>
                    </a:lnTo>
                    <a:lnTo>
                      <a:pt x="69" y="7"/>
                    </a:lnTo>
                    <a:lnTo>
                      <a:pt x="80" y="13"/>
                    </a:lnTo>
                    <a:lnTo>
                      <a:pt x="96" y="23"/>
                    </a:lnTo>
                    <a:lnTo>
                      <a:pt x="10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6" name="Freeform 537"/>
              <p:cNvSpPr>
                <a:spLocks/>
              </p:cNvSpPr>
              <p:nvPr/>
            </p:nvSpPr>
            <p:spPr bwMode="auto">
              <a:xfrm>
                <a:off x="3422" y="2364"/>
                <a:ext cx="39" cy="28"/>
              </a:xfrm>
              <a:custGeom>
                <a:avLst/>
                <a:gdLst>
                  <a:gd name="T0" fmla="*/ 39 w 14"/>
                  <a:gd name="T1" fmla="*/ 25 h 10"/>
                  <a:gd name="T2" fmla="*/ 39 w 14"/>
                  <a:gd name="T3" fmla="*/ 28 h 10"/>
                  <a:gd name="T4" fmla="*/ 31 w 14"/>
                  <a:gd name="T5" fmla="*/ 25 h 10"/>
                  <a:gd name="T6" fmla="*/ 20 w 14"/>
                  <a:gd name="T7" fmla="*/ 22 h 10"/>
                  <a:gd name="T8" fmla="*/ 11 w 14"/>
                  <a:gd name="T9" fmla="*/ 11 h 10"/>
                  <a:gd name="T10" fmla="*/ 3 w 14"/>
                  <a:gd name="T11" fmla="*/ 6 h 10"/>
                  <a:gd name="T12" fmla="*/ 0 w 14"/>
                  <a:gd name="T13" fmla="*/ 0 h 10"/>
                  <a:gd name="T14" fmla="*/ 3 w 14"/>
                  <a:gd name="T15" fmla="*/ 6 h 10"/>
                  <a:gd name="T16" fmla="*/ 11 w 14"/>
                  <a:gd name="T17" fmla="*/ 8 h 10"/>
                  <a:gd name="T18" fmla="*/ 25 w 14"/>
                  <a:gd name="T19" fmla="*/ 20 h 10"/>
                  <a:gd name="T20" fmla="*/ 39 w 14"/>
                  <a:gd name="T21" fmla="*/ 25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9"/>
                    </a:moveTo>
                    <a:lnTo>
                      <a:pt x="14" y="10"/>
                    </a:lnTo>
                    <a:lnTo>
                      <a:pt x="11" y="9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7" name="Freeform 538"/>
              <p:cNvSpPr>
                <a:spLocks/>
              </p:cNvSpPr>
              <p:nvPr/>
            </p:nvSpPr>
            <p:spPr bwMode="auto">
              <a:xfrm>
                <a:off x="3356" y="2263"/>
                <a:ext cx="55" cy="93"/>
              </a:xfrm>
              <a:custGeom>
                <a:avLst/>
                <a:gdLst>
                  <a:gd name="T0" fmla="*/ 52 w 20"/>
                  <a:gd name="T1" fmla="*/ 88 h 34"/>
                  <a:gd name="T2" fmla="*/ 55 w 20"/>
                  <a:gd name="T3" fmla="*/ 93 h 34"/>
                  <a:gd name="T4" fmla="*/ 52 w 20"/>
                  <a:gd name="T5" fmla="*/ 88 h 34"/>
                  <a:gd name="T6" fmla="*/ 33 w 20"/>
                  <a:gd name="T7" fmla="*/ 55 h 34"/>
                  <a:gd name="T8" fmla="*/ 19 w 20"/>
                  <a:gd name="T9" fmla="*/ 25 h 34"/>
                  <a:gd name="T10" fmla="*/ 14 w 20"/>
                  <a:gd name="T11" fmla="*/ 16 h 34"/>
                  <a:gd name="T12" fmla="*/ 8 w 20"/>
                  <a:gd name="T13" fmla="*/ 8 h 34"/>
                  <a:gd name="T14" fmla="*/ 0 w 20"/>
                  <a:gd name="T15" fmla="*/ 0 h 34"/>
                  <a:gd name="T16" fmla="*/ 8 w 20"/>
                  <a:gd name="T17" fmla="*/ 3 h 34"/>
                  <a:gd name="T18" fmla="*/ 14 w 20"/>
                  <a:gd name="T19" fmla="*/ 14 h 34"/>
                  <a:gd name="T20" fmla="*/ 19 w 20"/>
                  <a:gd name="T21" fmla="*/ 25 h 34"/>
                  <a:gd name="T22" fmla="*/ 36 w 20"/>
                  <a:gd name="T23" fmla="*/ 55 h 34"/>
                  <a:gd name="T24" fmla="*/ 52 w 20"/>
                  <a:gd name="T25" fmla="*/ 88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4">
                    <a:moveTo>
                      <a:pt x="19" y="32"/>
                    </a:moveTo>
                    <a:lnTo>
                      <a:pt x="20" y="34"/>
                    </a:lnTo>
                    <a:lnTo>
                      <a:pt x="19" y="32"/>
                    </a:lnTo>
                    <a:lnTo>
                      <a:pt x="12" y="20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9"/>
                    </a:lnTo>
                    <a:lnTo>
                      <a:pt x="13" y="20"/>
                    </a:lnTo>
                    <a:lnTo>
                      <a:pt x="19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8" name="Freeform 539"/>
              <p:cNvSpPr>
                <a:spLocks/>
              </p:cNvSpPr>
              <p:nvPr/>
            </p:nvSpPr>
            <p:spPr bwMode="auto">
              <a:xfrm>
                <a:off x="3337" y="2137"/>
                <a:ext cx="66" cy="233"/>
              </a:xfrm>
              <a:custGeom>
                <a:avLst/>
                <a:gdLst>
                  <a:gd name="T0" fmla="*/ 61 w 24"/>
                  <a:gd name="T1" fmla="*/ 228 h 85"/>
                  <a:gd name="T2" fmla="*/ 66 w 24"/>
                  <a:gd name="T3" fmla="*/ 228 h 85"/>
                  <a:gd name="T4" fmla="*/ 66 w 24"/>
                  <a:gd name="T5" fmla="*/ 233 h 85"/>
                  <a:gd name="T6" fmla="*/ 61 w 24"/>
                  <a:gd name="T7" fmla="*/ 228 h 85"/>
                  <a:gd name="T8" fmla="*/ 58 w 24"/>
                  <a:gd name="T9" fmla="*/ 228 h 85"/>
                  <a:gd name="T10" fmla="*/ 55 w 24"/>
                  <a:gd name="T11" fmla="*/ 222 h 85"/>
                  <a:gd name="T12" fmla="*/ 44 w 24"/>
                  <a:gd name="T13" fmla="*/ 206 h 85"/>
                  <a:gd name="T14" fmla="*/ 25 w 24"/>
                  <a:gd name="T15" fmla="*/ 151 h 85"/>
                  <a:gd name="T16" fmla="*/ 6 w 24"/>
                  <a:gd name="T17" fmla="*/ 93 h 85"/>
                  <a:gd name="T18" fmla="*/ 0 w 24"/>
                  <a:gd name="T19" fmla="*/ 71 h 85"/>
                  <a:gd name="T20" fmla="*/ 0 w 24"/>
                  <a:gd name="T21" fmla="*/ 66 h 85"/>
                  <a:gd name="T22" fmla="*/ 0 w 24"/>
                  <a:gd name="T23" fmla="*/ 47 h 85"/>
                  <a:gd name="T24" fmla="*/ 0 w 24"/>
                  <a:gd name="T25" fmla="*/ 30 h 85"/>
                  <a:gd name="T26" fmla="*/ 6 w 24"/>
                  <a:gd name="T27" fmla="*/ 16 h 85"/>
                  <a:gd name="T28" fmla="*/ 17 w 24"/>
                  <a:gd name="T29" fmla="*/ 0 h 85"/>
                  <a:gd name="T30" fmla="*/ 6 w 24"/>
                  <a:gd name="T31" fmla="*/ 16 h 85"/>
                  <a:gd name="T32" fmla="*/ 3 w 24"/>
                  <a:gd name="T33" fmla="*/ 25 h 85"/>
                  <a:gd name="T34" fmla="*/ 0 w 24"/>
                  <a:gd name="T35" fmla="*/ 41 h 85"/>
                  <a:gd name="T36" fmla="*/ 0 w 24"/>
                  <a:gd name="T37" fmla="*/ 58 h 85"/>
                  <a:gd name="T38" fmla="*/ 3 w 24"/>
                  <a:gd name="T39" fmla="*/ 66 h 85"/>
                  <a:gd name="T40" fmla="*/ 3 w 24"/>
                  <a:gd name="T41" fmla="*/ 74 h 85"/>
                  <a:gd name="T42" fmla="*/ 6 w 24"/>
                  <a:gd name="T43" fmla="*/ 93 h 85"/>
                  <a:gd name="T44" fmla="*/ 25 w 24"/>
                  <a:gd name="T45" fmla="*/ 151 h 85"/>
                  <a:gd name="T46" fmla="*/ 44 w 24"/>
                  <a:gd name="T47" fmla="*/ 206 h 85"/>
                  <a:gd name="T48" fmla="*/ 55 w 24"/>
                  <a:gd name="T49" fmla="*/ 222 h 85"/>
                  <a:gd name="T50" fmla="*/ 58 w 24"/>
                  <a:gd name="T51" fmla="*/ 225 h 85"/>
                  <a:gd name="T52" fmla="*/ 61 w 24"/>
                  <a:gd name="T53" fmla="*/ 228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4" h="85">
                    <a:moveTo>
                      <a:pt x="22" y="83"/>
                    </a:moveTo>
                    <a:lnTo>
                      <a:pt x="24" y="83"/>
                    </a:lnTo>
                    <a:lnTo>
                      <a:pt x="24" y="85"/>
                    </a:lnTo>
                    <a:lnTo>
                      <a:pt x="22" y="83"/>
                    </a:lnTo>
                    <a:lnTo>
                      <a:pt x="21" y="83"/>
                    </a:lnTo>
                    <a:lnTo>
                      <a:pt x="20" y="81"/>
                    </a:lnTo>
                    <a:lnTo>
                      <a:pt x="16" y="75"/>
                    </a:lnTo>
                    <a:lnTo>
                      <a:pt x="9" y="55"/>
                    </a:lnTo>
                    <a:lnTo>
                      <a:pt x="2" y="34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34"/>
                    </a:lnTo>
                    <a:lnTo>
                      <a:pt x="9" y="55"/>
                    </a:lnTo>
                    <a:lnTo>
                      <a:pt x="16" y="75"/>
                    </a:lnTo>
                    <a:lnTo>
                      <a:pt x="20" y="81"/>
                    </a:lnTo>
                    <a:lnTo>
                      <a:pt x="21" y="82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29" name="Freeform 540"/>
              <p:cNvSpPr>
                <a:spLocks/>
              </p:cNvSpPr>
              <p:nvPr/>
            </p:nvSpPr>
            <p:spPr bwMode="auto">
              <a:xfrm>
                <a:off x="3323" y="2175"/>
                <a:ext cx="39" cy="173"/>
              </a:xfrm>
              <a:custGeom>
                <a:avLst/>
                <a:gdLst>
                  <a:gd name="T0" fmla="*/ 39 w 14"/>
                  <a:gd name="T1" fmla="*/ 170 h 63"/>
                  <a:gd name="T2" fmla="*/ 39 w 14"/>
                  <a:gd name="T3" fmla="*/ 173 h 63"/>
                  <a:gd name="T4" fmla="*/ 33 w 14"/>
                  <a:gd name="T5" fmla="*/ 170 h 63"/>
                  <a:gd name="T6" fmla="*/ 31 w 14"/>
                  <a:gd name="T7" fmla="*/ 162 h 63"/>
                  <a:gd name="T8" fmla="*/ 28 w 14"/>
                  <a:gd name="T9" fmla="*/ 148 h 63"/>
                  <a:gd name="T10" fmla="*/ 14 w 14"/>
                  <a:gd name="T11" fmla="*/ 107 h 63"/>
                  <a:gd name="T12" fmla="*/ 6 w 14"/>
                  <a:gd name="T13" fmla="*/ 69 h 63"/>
                  <a:gd name="T14" fmla="*/ 3 w 14"/>
                  <a:gd name="T15" fmla="*/ 55 h 63"/>
                  <a:gd name="T16" fmla="*/ 6 w 14"/>
                  <a:gd name="T17" fmla="*/ 47 h 63"/>
                  <a:gd name="T18" fmla="*/ 3 w 14"/>
                  <a:gd name="T19" fmla="*/ 14 h 63"/>
                  <a:gd name="T20" fmla="*/ 0 w 14"/>
                  <a:gd name="T21" fmla="*/ 0 h 63"/>
                  <a:gd name="T22" fmla="*/ 3 w 14"/>
                  <a:gd name="T23" fmla="*/ 14 h 63"/>
                  <a:gd name="T24" fmla="*/ 6 w 14"/>
                  <a:gd name="T25" fmla="*/ 47 h 63"/>
                  <a:gd name="T26" fmla="*/ 6 w 14"/>
                  <a:gd name="T27" fmla="*/ 55 h 63"/>
                  <a:gd name="T28" fmla="*/ 6 w 14"/>
                  <a:gd name="T29" fmla="*/ 69 h 63"/>
                  <a:gd name="T30" fmla="*/ 17 w 14"/>
                  <a:gd name="T31" fmla="*/ 107 h 63"/>
                  <a:gd name="T32" fmla="*/ 28 w 14"/>
                  <a:gd name="T33" fmla="*/ 148 h 63"/>
                  <a:gd name="T34" fmla="*/ 33 w 14"/>
                  <a:gd name="T35" fmla="*/ 162 h 63"/>
                  <a:gd name="T36" fmla="*/ 39 w 14"/>
                  <a:gd name="T37" fmla="*/ 170 h 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63">
                    <a:moveTo>
                      <a:pt x="14" y="62"/>
                    </a:moveTo>
                    <a:lnTo>
                      <a:pt x="14" y="63"/>
                    </a:lnTo>
                    <a:lnTo>
                      <a:pt x="12" y="62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5" y="39"/>
                    </a:lnTo>
                    <a:lnTo>
                      <a:pt x="2" y="25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6" y="39"/>
                    </a:lnTo>
                    <a:lnTo>
                      <a:pt x="10" y="54"/>
                    </a:lnTo>
                    <a:lnTo>
                      <a:pt x="12" y="59"/>
                    </a:lnTo>
                    <a:lnTo>
                      <a:pt x="14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0" name="Freeform 541"/>
              <p:cNvSpPr>
                <a:spLocks/>
              </p:cNvSpPr>
              <p:nvPr/>
            </p:nvSpPr>
            <p:spPr bwMode="auto">
              <a:xfrm>
                <a:off x="3370" y="2057"/>
                <a:ext cx="266" cy="313"/>
              </a:xfrm>
              <a:custGeom>
                <a:avLst/>
                <a:gdLst>
                  <a:gd name="T0" fmla="*/ 118 w 97"/>
                  <a:gd name="T1" fmla="*/ 305 h 114"/>
                  <a:gd name="T2" fmla="*/ 121 w 97"/>
                  <a:gd name="T3" fmla="*/ 308 h 114"/>
                  <a:gd name="T4" fmla="*/ 132 w 97"/>
                  <a:gd name="T5" fmla="*/ 313 h 114"/>
                  <a:gd name="T6" fmla="*/ 121 w 97"/>
                  <a:gd name="T7" fmla="*/ 308 h 114"/>
                  <a:gd name="T8" fmla="*/ 118 w 97"/>
                  <a:gd name="T9" fmla="*/ 308 h 114"/>
                  <a:gd name="T10" fmla="*/ 99 w 97"/>
                  <a:gd name="T11" fmla="*/ 299 h 114"/>
                  <a:gd name="T12" fmla="*/ 82 w 97"/>
                  <a:gd name="T13" fmla="*/ 280 h 114"/>
                  <a:gd name="T14" fmla="*/ 63 w 97"/>
                  <a:gd name="T15" fmla="*/ 264 h 114"/>
                  <a:gd name="T16" fmla="*/ 41 w 97"/>
                  <a:gd name="T17" fmla="*/ 239 h 114"/>
                  <a:gd name="T18" fmla="*/ 22 w 97"/>
                  <a:gd name="T19" fmla="*/ 209 h 114"/>
                  <a:gd name="T20" fmla="*/ 8 w 97"/>
                  <a:gd name="T21" fmla="*/ 173 h 114"/>
                  <a:gd name="T22" fmla="*/ 5 w 97"/>
                  <a:gd name="T23" fmla="*/ 154 h 114"/>
                  <a:gd name="T24" fmla="*/ 0 w 97"/>
                  <a:gd name="T25" fmla="*/ 135 h 114"/>
                  <a:gd name="T26" fmla="*/ 0 w 97"/>
                  <a:gd name="T27" fmla="*/ 113 h 114"/>
                  <a:gd name="T28" fmla="*/ 5 w 97"/>
                  <a:gd name="T29" fmla="*/ 93 h 114"/>
                  <a:gd name="T30" fmla="*/ 8 w 97"/>
                  <a:gd name="T31" fmla="*/ 77 h 114"/>
                  <a:gd name="T32" fmla="*/ 19 w 97"/>
                  <a:gd name="T33" fmla="*/ 60 h 114"/>
                  <a:gd name="T34" fmla="*/ 27 w 97"/>
                  <a:gd name="T35" fmla="*/ 41 h 114"/>
                  <a:gd name="T36" fmla="*/ 38 w 97"/>
                  <a:gd name="T37" fmla="*/ 33 h 114"/>
                  <a:gd name="T38" fmla="*/ 52 w 97"/>
                  <a:gd name="T39" fmla="*/ 22 h 114"/>
                  <a:gd name="T40" fmla="*/ 66 w 97"/>
                  <a:gd name="T41" fmla="*/ 11 h 114"/>
                  <a:gd name="T42" fmla="*/ 80 w 97"/>
                  <a:gd name="T43" fmla="*/ 5 h 114"/>
                  <a:gd name="T44" fmla="*/ 90 w 97"/>
                  <a:gd name="T45" fmla="*/ 0 h 114"/>
                  <a:gd name="T46" fmla="*/ 110 w 97"/>
                  <a:gd name="T47" fmla="*/ 0 h 114"/>
                  <a:gd name="T48" fmla="*/ 132 w 97"/>
                  <a:gd name="T49" fmla="*/ 5 h 114"/>
                  <a:gd name="T50" fmla="*/ 140 w 97"/>
                  <a:gd name="T51" fmla="*/ 11 h 114"/>
                  <a:gd name="T52" fmla="*/ 165 w 97"/>
                  <a:gd name="T53" fmla="*/ 25 h 114"/>
                  <a:gd name="T54" fmla="*/ 225 w 97"/>
                  <a:gd name="T55" fmla="*/ 69 h 114"/>
                  <a:gd name="T56" fmla="*/ 266 w 97"/>
                  <a:gd name="T57" fmla="*/ 96 h 114"/>
                  <a:gd name="T58" fmla="*/ 225 w 97"/>
                  <a:gd name="T59" fmla="*/ 69 h 114"/>
                  <a:gd name="T60" fmla="*/ 178 w 97"/>
                  <a:gd name="T61" fmla="*/ 36 h 114"/>
                  <a:gd name="T62" fmla="*/ 140 w 97"/>
                  <a:gd name="T63" fmla="*/ 11 h 114"/>
                  <a:gd name="T64" fmla="*/ 126 w 97"/>
                  <a:gd name="T65" fmla="*/ 8 h 114"/>
                  <a:gd name="T66" fmla="*/ 123 w 97"/>
                  <a:gd name="T67" fmla="*/ 5 h 114"/>
                  <a:gd name="T68" fmla="*/ 107 w 97"/>
                  <a:gd name="T69" fmla="*/ 5 h 114"/>
                  <a:gd name="T70" fmla="*/ 85 w 97"/>
                  <a:gd name="T71" fmla="*/ 5 h 114"/>
                  <a:gd name="T72" fmla="*/ 71 w 97"/>
                  <a:gd name="T73" fmla="*/ 8 h 114"/>
                  <a:gd name="T74" fmla="*/ 63 w 97"/>
                  <a:gd name="T75" fmla="*/ 14 h 114"/>
                  <a:gd name="T76" fmla="*/ 49 w 97"/>
                  <a:gd name="T77" fmla="*/ 25 h 114"/>
                  <a:gd name="T78" fmla="*/ 38 w 97"/>
                  <a:gd name="T79" fmla="*/ 36 h 114"/>
                  <a:gd name="T80" fmla="*/ 25 w 97"/>
                  <a:gd name="T81" fmla="*/ 49 h 114"/>
                  <a:gd name="T82" fmla="*/ 19 w 97"/>
                  <a:gd name="T83" fmla="*/ 63 h 114"/>
                  <a:gd name="T84" fmla="*/ 8 w 97"/>
                  <a:gd name="T85" fmla="*/ 80 h 114"/>
                  <a:gd name="T86" fmla="*/ 5 w 97"/>
                  <a:gd name="T87" fmla="*/ 96 h 114"/>
                  <a:gd name="T88" fmla="*/ 5 w 97"/>
                  <a:gd name="T89" fmla="*/ 118 h 114"/>
                  <a:gd name="T90" fmla="*/ 5 w 97"/>
                  <a:gd name="T91" fmla="*/ 137 h 114"/>
                  <a:gd name="T92" fmla="*/ 8 w 97"/>
                  <a:gd name="T93" fmla="*/ 154 h 114"/>
                  <a:gd name="T94" fmla="*/ 11 w 97"/>
                  <a:gd name="T95" fmla="*/ 176 h 114"/>
                  <a:gd name="T96" fmla="*/ 25 w 97"/>
                  <a:gd name="T97" fmla="*/ 209 h 114"/>
                  <a:gd name="T98" fmla="*/ 41 w 97"/>
                  <a:gd name="T99" fmla="*/ 239 h 114"/>
                  <a:gd name="T100" fmla="*/ 63 w 97"/>
                  <a:gd name="T101" fmla="*/ 264 h 114"/>
                  <a:gd name="T102" fmla="*/ 82 w 97"/>
                  <a:gd name="T103" fmla="*/ 280 h 114"/>
                  <a:gd name="T104" fmla="*/ 99 w 97"/>
                  <a:gd name="T105" fmla="*/ 294 h 114"/>
                  <a:gd name="T106" fmla="*/ 118 w 97"/>
                  <a:gd name="T107" fmla="*/ 305 h 1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4">
                    <a:moveTo>
                      <a:pt x="43" y="111"/>
                    </a:moveTo>
                    <a:lnTo>
                      <a:pt x="44" y="112"/>
                    </a:lnTo>
                    <a:lnTo>
                      <a:pt x="48" y="114"/>
                    </a:lnTo>
                    <a:lnTo>
                      <a:pt x="44" y="112"/>
                    </a:lnTo>
                    <a:lnTo>
                      <a:pt x="43" y="112"/>
                    </a:lnTo>
                    <a:lnTo>
                      <a:pt x="36" y="109"/>
                    </a:lnTo>
                    <a:lnTo>
                      <a:pt x="30" y="102"/>
                    </a:lnTo>
                    <a:lnTo>
                      <a:pt x="23" y="96"/>
                    </a:lnTo>
                    <a:lnTo>
                      <a:pt x="15" y="87"/>
                    </a:lnTo>
                    <a:lnTo>
                      <a:pt x="8" y="76"/>
                    </a:lnTo>
                    <a:lnTo>
                      <a:pt x="3" y="63"/>
                    </a:lnTo>
                    <a:lnTo>
                      <a:pt x="2" y="56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0" y="15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4" y="4"/>
                    </a:lnTo>
                    <a:lnTo>
                      <a:pt x="29" y="2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8" y="2"/>
                    </a:lnTo>
                    <a:lnTo>
                      <a:pt x="51" y="4"/>
                    </a:lnTo>
                    <a:lnTo>
                      <a:pt x="60" y="9"/>
                    </a:lnTo>
                    <a:lnTo>
                      <a:pt x="82" y="25"/>
                    </a:lnTo>
                    <a:lnTo>
                      <a:pt x="97" y="35"/>
                    </a:lnTo>
                    <a:lnTo>
                      <a:pt x="82" y="25"/>
                    </a:lnTo>
                    <a:lnTo>
                      <a:pt x="65" y="13"/>
                    </a:lnTo>
                    <a:lnTo>
                      <a:pt x="51" y="4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6" y="3"/>
                    </a:lnTo>
                    <a:lnTo>
                      <a:pt x="23" y="5"/>
                    </a:lnTo>
                    <a:lnTo>
                      <a:pt x="18" y="9"/>
                    </a:lnTo>
                    <a:lnTo>
                      <a:pt x="14" y="13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56"/>
                    </a:lnTo>
                    <a:lnTo>
                      <a:pt x="4" y="64"/>
                    </a:lnTo>
                    <a:lnTo>
                      <a:pt x="9" y="76"/>
                    </a:lnTo>
                    <a:lnTo>
                      <a:pt x="15" y="87"/>
                    </a:lnTo>
                    <a:lnTo>
                      <a:pt x="23" y="96"/>
                    </a:lnTo>
                    <a:lnTo>
                      <a:pt x="30" y="102"/>
                    </a:lnTo>
                    <a:lnTo>
                      <a:pt x="36" y="107"/>
                    </a:lnTo>
                    <a:lnTo>
                      <a:pt x="43" y="11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1" name="Freeform 542"/>
              <p:cNvSpPr>
                <a:spLocks/>
              </p:cNvSpPr>
              <p:nvPr/>
            </p:nvSpPr>
            <p:spPr bwMode="auto">
              <a:xfrm>
                <a:off x="3389" y="2076"/>
                <a:ext cx="256" cy="286"/>
              </a:xfrm>
              <a:custGeom>
                <a:avLst/>
                <a:gdLst>
                  <a:gd name="T0" fmla="*/ 242 w 93"/>
                  <a:gd name="T1" fmla="*/ 102 h 104"/>
                  <a:gd name="T2" fmla="*/ 245 w 93"/>
                  <a:gd name="T3" fmla="*/ 102 h 104"/>
                  <a:gd name="T4" fmla="*/ 256 w 93"/>
                  <a:gd name="T5" fmla="*/ 107 h 104"/>
                  <a:gd name="T6" fmla="*/ 245 w 93"/>
                  <a:gd name="T7" fmla="*/ 105 h 104"/>
                  <a:gd name="T8" fmla="*/ 242 w 93"/>
                  <a:gd name="T9" fmla="*/ 102 h 104"/>
                  <a:gd name="T10" fmla="*/ 226 w 93"/>
                  <a:gd name="T11" fmla="*/ 94 h 104"/>
                  <a:gd name="T12" fmla="*/ 204 w 93"/>
                  <a:gd name="T13" fmla="*/ 85 h 104"/>
                  <a:gd name="T14" fmla="*/ 184 w 93"/>
                  <a:gd name="T15" fmla="*/ 63 h 104"/>
                  <a:gd name="T16" fmla="*/ 162 w 93"/>
                  <a:gd name="T17" fmla="*/ 44 h 104"/>
                  <a:gd name="T18" fmla="*/ 135 w 93"/>
                  <a:gd name="T19" fmla="*/ 19 h 104"/>
                  <a:gd name="T20" fmla="*/ 121 w 93"/>
                  <a:gd name="T21" fmla="*/ 8 h 104"/>
                  <a:gd name="T22" fmla="*/ 105 w 93"/>
                  <a:gd name="T23" fmla="*/ 6 h 104"/>
                  <a:gd name="T24" fmla="*/ 85 w 93"/>
                  <a:gd name="T25" fmla="*/ 3 h 104"/>
                  <a:gd name="T26" fmla="*/ 66 w 93"/>
                  <a:gd name="T27" fmla="*/ 6 h 104"/>
                  <a:gd name="T28" fmla="*/ 47 w 93"/>
                  <a:gd name="T29" fmla="*/ 8 h 104"/>
                  <a:gd name="T30" fmla="*/ 33 w 93"/>
                  <a:gd name="T31" fmla="*/ 19 h 104"/>
                  <a:gd name="T32" fmla="*/ 19 w 93"/>
                  <a:gd name="T33" fmla="*/ 33 h 104"/>
                  <a:gd name="T34" fmla="*/ 14 w 93"/>
                  <a:gd name="T35" fmla="*/ 50 h 104"/>
                  <a:gd name="T36" fmla="*/ 6 w 93"/>
                  <a:gd name="T37" fmla="*/ 85 h 104"/>
                  <a:gd name="T38" fmla="*/ 0 w 93"/>
                  <a:gd name="T39" fmla="*/ 116 h 104"/>
                  <a:gd name="T40" fmla="*/ 6 w 93"/>
                  <a:gd name="T41" fmla="*/ 140 h 104"/>
                  <a:gd name="T42" fmla="*/ 14 w 93"/>
                  <a:gd name="T43" fmla="*/ 160 h 104"/>
                  <a:gd name="T44" fmla="*/ 19 w 93"/>
                  <a:gd name="T45" fmla="*/ 173 h 104"/>
                  <a:gd name="T46" fmla="*/ 44 w 93"/>
                  <a:gd name="T47" fmla="*/ 206 h 104"/>
                  <a:gd name="T48" fmla="*/ 63 w 93"/>
                  <a:gd name="T49" fmla="*/ 234 h 104"/>
                  <a:gd name="T50" fmla="*/ 91 w 93"/>
                  <a:gd name="T51" fmla="*/ 261 h 104"/>
                  <a:gd name="T52" fmla="*/ 127 w 93"/>
                  <a:gd name="T53" fmla="*/ 283 h 104"/>
                  <a:gd name="T54" fmla="*/ 132 w 93"/>
                  <a:gd name="T55" fmla="*/ 286 h 104"/>
                  <a:gd name="T56" fmla="*/ 91 w 93"/>
                  <a:gd name="T57" fmla="*/ 261 h 104"/>
                  <a:gd name="T58" fmla="*/ 77 w 93"/>
                  <a:gd name="T59" fmla="*/ 248 h 104"/>
                  <a:gd name="T60" fmla="*/ 50 w 93"/>
                  <a:gd name="T61" fmla="*/ 220 h 104"/>
                  <a:gd name="T62" fmla="*/ 28 w 93"/>
                  <a:gd name="T63" fmla="*/ 187 h 104"/>
                  <a:gd name="T64" fmla="*/ 17 w 93"/>
                  <a:gd name="T65" fmla="*/ 176 h 104"/>
                  <a:gd name="T66" fmla="*/ 17 w 93"/>
                  <a:gd name="T67" fmla="*/ 171 h 104"/>
                  <a:gd name="T68" fmla="*/ 6 w 93"/>
                  <a:gd name="T69" fmla="*/ 157 h 104"/>
                  <a:gd name="T70" fmla="*/ 3 w 93"/>
                  <a:gd name="T71" fmla="*/ 135 h 104"/>
                  <a:gd name="T72" fmla="*/ 0 w 93"/>
                  <a:gd name="T73" fmla="*/ 113 h 104"/>
                  <a:gd name="T74" fmla="*/ 3 w 93"/>
                  <a:gd name="T75" fmla="*/ 83 h 104"/>
                  <a:gd name="T76" fmla="*/ 8 w 93"/>
                  <a:gd name="T77" fmla="*/ 63 h 104"/>
                  <a:gd name="T78" fmla="*/ 14 w 93"/>
                  <a:gd name="T79" fmla="*/ 47 h 104"/>
                  <a:gd name="T80" fmla="*/ 22 w 93"/>
                  <a:gd name="T81" fmla="*/ 30 h 104"/>
                  <a:gd name="T82" fmla="*/ 33 w 93"/>
                  <a:gd name="T83" fmla="*/ 17 h 104"/>
                  <a:gd name="T84" fmla="*/ 47 w 93"/>
                  <a:gd name="T85" fmla="*/ 6 h 104"/>
                  <a:gd name="T86" fmla="*/ 66 w 93"/>
                  <a:gd name="T87" fmla="*/ 3 h 104"/>
                  <a:gd name="T88" fmla="*/ 88 w 93"/>
                  <a:gd name="T89" fmla="*/ 0 h 104"/>
                  <a:gd name="T90" fmla="*/ 107 w 93"/>
                  <a:gd name="T91" fmla="*/ 3 h 104"/>
                  <a:gd name="T92" fmla="*/ 121 w 93"/>
                  <a:gd name="T93" fmla="*/ 8 h 104"/>
                  <a:gd name="T94" fmla="*/ 140 w 93"/>
                  <a:gd name="T95" fmla="*/ 19 h 104"/>
                  <a:gd name="T96" fmla="*/ 168 w 93"/>
                  <a:gd name="T97" fmla="*/ 44 h 104"/>
                  <a:gd name="T98" fmla="*/ 187 w 93"/>
                  <a:gd name="T99" fmla="*/ 63 h 104"/>
                  <a:gd name="T100" fmla="*/ 206 w 93"/>
                  <a:gd name="T101" fmla="*/ 83 h 104"/>
                  <a:gd name="T102" fmla="*/ 226 w 93"/>
                  <a:gd name="T103" fmla="*/ 91 h 104"/>
                  <a:gd name="T104" fmla="*/ 242 w 93"/>
                  <a:gd name="T105" fmla="*/ 102 h 1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4">
                    <a:moveTo>
                      <a:pt x="88" y="37"/>
                    </a:moveTo>
                    <a:lnTo>
                      <a:pt x="89" y="37"/>
                    </a:lnTo>
                    <a:lnTo>
                      <a:pt x="93" y="39"/>
                    </a:lnTo>
                    <a:lnTo>
                      <a:pt x="89" y="38"/>
                    </a:lnTo>
                    <a:lnTo>
                      <a:pt x="88" y="37"/>
                    </a:lnTo>
                    <a:lnTo>
                      <a:pt x="82" y="34"/>
                    </a:lnTo>
                    <a:lnTo>
                      <a:pt x="74" y="31"/>
                    </a:lnTo>
                    <a:lnTo>
                      <a:pt x="67" y="23"/>
                    </a:lnTo>
                    <a:lnTo>
                      <a:pt x="59" y="16"/>
                    </a:lnTo>
                    <a:lnTo>
                      <a:pt x="49" y="7"/>
                    </a:lnTo>
                    <a:lnTo>
                      <a:pt x="44" y="3"/>
                    </a:lnTo>
                    <a:lnTo>
                      <a:pt x="38" y="2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7" y="3"/>
                    </a:lnTo>
                    <a:lnTo>
                      <a:pt x="12" y="7"/>
                    </a:lnTo>
                    <a:lnTo>
                      <a:pt x="7" y="12"/>
                    </a:lnTo>
                    <a:lnTo>
                      <a:pt x="5" y="18"/>
                    </a:lnTo>
                    <a:lnTo>
                      <a:pt x="2" y="31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7" y="63"/>
                    </a:lnTo>
                    <a:lnTo>
                      <a:pt x="16" y="75"/>
                    </a:lnTo>
                    <a:lnTo>
                      <a:pt x="23" y="85"/>
                    </a:lnTo>
                    <a:lnTo>
                      <a:pt x="33" y="95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33" y="95"/>
                    </a:lnTo>
                    <a:lnTo>
                      <a:pt x="28" y="90"/>
                    </a:lnTo>
                    <a:lnTo>
                      <a:pt x="18" y="80"/>
                    </a:lnTo>
                    <a:lnTo>
                      <a:pt x="10" y="68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2" y="57"/>
                    </a:lnTo>
                    <a:lnTo>
                      <a:pt x="1" y="49"/>
                    </a:lnTo>
                    <a:lnTo>
                      <a:pt x="0" y="41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12" y="6"/>
                    </a:lnTo>
                    <a:lnTo>
                      <a:pt x="17" y="2"/>
                    </a:lnTo>
                    <a:lnTo>
                      <a:pt x="24" y="1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51" y="7"/>
                    </a:lnTo>
                    <a:lnTo>
                      <a:pt x="61" y="16"/>
                    </a:lnTo>
                    <a:lnTo>
                      <a:pt x="68" y="23"/>
                    </a:lnTo>
                    <a:lnTo>
                      <a:pt x="75" y="30"/>
                    </a:lnTo>
                    <a:lnTo>
                      <a:pt x="82" y="33"/>
                    </a:lnTo>
                    <a:lnTo>
                      <a:pt x="88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2" name="Freeform 543"/>
              <p:cNvSpPr>
                <a:spLocks/>
              </p:cNvSpPr>
              <p:nvPr/>
            </p:nvSpPr>
            <p:spPr bwMode="auto">
              <a:xfrm>
                <a:off x="3406" y="2096"/>
                <a:ext cx="241" cy="249"/>
              </a:xfrm>
              <a:custGeom>
                <a:avLst/>
                <a:gdLst>
                  <a:gd name="T0" fmla="*/ 227 w 88"/>
                  <a:gd name="T1" fmla="*/ 109 h 91"/>
                  <a:gd name="T2" fmla="*/ 230 w 88"/>
                  <a:gd name="T3" fmla="*/ 109 h 91"/>
                  <a:gd name="T4" fmla="*/ 241 w 88"/>
                  <a:gd name="T5" fmla="*/ 115 h 91"/>
                  <a:gd name="T6" fmla="*/ 230 w 88"/>
                  <a:gd name="T7" fmla="*/ 112 h 91"/>
                  <a:gd name="T8" fmla="*/ 227 w 88"/>
                  <a:gd name="T9" fmla="*/ 109 h 91"/>
                  <a:gd name="T10" fmla="*/ 211 w 88"/>
                  <a:gd name="T11" fmla="*/ 101 h 91"/>
                  <a:gd name="T12" fmla="*/ 175 w 88"/>
                  <a:gd name="T13" fmla="*/ 71 h 91"/>
                  <a:gd name="T14" fmla="*/ 153 w 88"/>
                  <a:gd name="T15" fmla="*/ 55 h 91"/>
                  <a:gd name="T16" fmla="*/ 129 w 88"/>
                  <a:gd name="T17" fmla="*/ 30 h 91"/>
                  <a:gd name="T18" fmla="*/ 99 w 88"/>
                  <a:gd name="T19" fmla="*/ 14 h 91"/>
                  <a:gd name="T20" fmla="*/ 82 w 88"/>
                  <a:gd name="T21" fmla="*/ 8 h 91"/>
                  <a:gd name="T22" fmla="*/ 63 w 88"/>
                  <a:gd name="T23" fmla="*/ 3 h 91"/>
                  <a:gd name="T24" fmla="*/ 55 w 88"/>
                  <a:gd name="T25" fmla="*/ 0 h 91"/>
                  <a:gd name="T26" fmla="*/ 44 w 88"/>
                  <a:gd name="T27" fmla="*/ 0 h 91"/>
                  <a:gd name="T28" fmla="*/ 36 w 88"/>
                  <a:gd name="T29" fmla="*/ 3 h 91"/>
                  <a:gd name="T30" fmla="*/ 30 w 88"/>
                  <a:gd name="T31" fmla="*/ 11 h 91"/>
                  <a:gd name="T32" fmla="*/ 19 w 88"/>
                  <a:gd name="T33" fmla="*/ 25 h 91"/>
                  <a:gd name="T34" fmla="*/ 14 w 88"/>
                  <a:gd name="T35" fmla="*/ 38 h 91"/>
                  <a:gd name="T36" fmla="*/ 5 w 88"/>
                  <a:gd name="T37" fmla="*/ 55 h 91"/>
                  <a:gd name="T38" fmla="*/ 3 w 88"/>
                  <a:gd name="T39" fmla="*/ 68 h 91"/>
                  <a:gd name="T40" fmla="*/ 0 w 88"/>
                  <a:gd name="T41" fmla="*/ 85 h 91"/>
                  <a:gd name="T42" fmla="*/ 3 w 88"/>
                  <a:gd name="T43" fmla="*/ 99 h 91"/>
                  <a:gd name="T44" fmla="*/ 11 w 88"/>
                  <a:gd name="T45" fmla="*/ 123 h 91"/>
                  <a:gd name="T46" fmla="*/ 16 w 88"/>
                  <a:gd name="T47" fmla="*/ 140 h 91"/>
                  <a:gd name="T48" fmla="*/ 27 w 88"/>
                  <a:gd name="T49" fmla="*/ 153 h 91"/>
                  <a:gd name="T50" fmla="*/ 49 w 88"/>
                  <a:gd name="T51" fmla="*/ 181 h 91"/>
                  <a:gd name="T52" fmla="*/ 71 w 88"/>
                  <a:gd name="T53" fmla="*/ 208 h 91"/>
                  <a:gd name="T54" fmla="*/ 96 w 88"/>
                  <a:gd name="T55" fmla="*/ 235 h 91"/>
                  <a:gd name="T56" fmla="*/ 104 w 88"/>
                  <a:gd name="T57" fmla="*/ 241 h 91"/>
                  <a:gd name="T58" fmla="*/ 115 w 88"/>
                  <a:gd name="T59" fmla="*/ 246 h 91"/>
                  <a:gd name="T60" fmla="*/ 129 w 88"/>
                  <a:gd name="T61" fmla="*/ 249 h 91"/>
                  <a:gd name="T62" fmla="*/ 137 w 88"/>
                  <a:gd name="T63" fmla="*/ 249 h 91"/>
                  <a:gd name="T64" fmla="*/ 131 w 88"/>
                  <a:gd name="T65" fmla="*/ 249 h 91"/>
                  <a:gd name="T66" fmla="*/ 123 w 88"/>
                  <a:gd name="T67" fmla="*/ 249 h 91"/>
                  <a:gd name="T68" fmla="*/ 110 w 88"/>
                  <a:gd name="T69" fmla="*/ 246 h 91"/>
                  <a:gd name="T70" fmla="*/ 96 w 88"/>
                  <a:gd name="T71" fmla="*/ 235 h 91"/>
                  <a:gd name="T72" fmla="*/ 85 w 88"/>
                  <a:gd name="T73" fmla="*/ 224 h 91"/>
                  <a:gd name="T74" fmla="*/ 58 w 88"/>
                  <a:gd name="T75" fmla="*/ 194 h 91"/>
                  <a:gd name="T76" fmla="*/ 19 w 88"/>
                  <a:gd name="T77" fmla="*/ 150 h 91"/>
                  <a:gd name="T78" fmla="*/ 14 w 88"/>
                  <a:gd name="T79" fmla="*/ 137 h 91"/>
                  <a:gd name="T80" fmla="*/ 5 w 88"/>
                  <a:gd name="T81" fmla="*/ 120 h 91"/>
                  <a:gd name="T82" fmla="*/ 0 w 88"/>
                  <a:gd name="T83" fmla="*/ 96 h 91"/>
                  <a:gd name="T84" fmla="*/ 0 w 88"/>
                  <a:gd name="T85" fmla="*/ 82 h 91"/>
                  <a:gd name="T86" fmla="*/ 0 w 88"/>
                  <a:gd name="T87" fmla="*/ 66 h 91"/>
                  <a:gd name="T88" fmla="*/ 5 w 88"/>
                  <a:gd name="T89" fmla="*/ 52 h 91"/>
                  <a:gd name="T90" fmla="*/ 14 w 88"/>
                  <a:gd name="T91" fmla="*/ 36 h 91"/>
                  <a:gd name="T92" fmla="*/ 19 w 88"/>
                  <a:gd name="T93" fmla="*/ 22 h 91"/>
                  <a:gd name="T94" fmla="*/ 30 w 88"/>
                  <a:gd name="T95" fmla="*/ 8 h 91"/>
                  <a:gd name="T96" fmla="*/ 41 w 88"/>
                  <a:gd name="T97" fmla="*/ 0 h 91"/>
                  <a:gd name="T98" fmla="*/ 47 w 88"/>
                  <a:gd name="T99" fmla="*/ 0 h 91"/>
                  <a:gd name="T100" fmla="*/ 58 w 88"/>
                  <a:gd name="T101" fmla="*/ 0 h 91"/>
                  <a:gd name="T102" fmla="*/ 63 w 88"/>
                  <a:gd name="T103" fmla="*/ 3 h 91"/>
                  <a:gd name="T104" fmla="*/ 85 w 88"/>
                  <a:gd name="T105" fmla="*/ 8 h 91"/>
                  <a:gd name="T106" fmla="*/ 101 w 88"/>
                  <a:gd name="T107" fmla="*/ 14 h 91"/>
                  <a:gd name="T108" fmla="*/ 129 w 88"/>
                  <a:gd name="T109" fmla="*/ 30 h 91"/>
                  <a:gd name="T110" fmla="*/ 175 w 88"/>
                  <a:gd name="T111" fmla="*/ 71 h 91"/>
                  <a:gd name="T112" fmla="*/ 214 w 88"/>
                  <a:gd name="T113" fmla="*/ 99 h 91"/>
                  <a:gd name="T114" fmla="*/ 227 w 88"/>
                  <a:gd name="T115" fmla="*/ 10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91">
                    <a:moveTo>
                      <a:pt x="83" y="40"/>
                    </a:moveTo>
                    <a:lnTo>
                      <a:pt x="84" y="40"/>
                    </a:lnTo>
                    <a:lnTo>
                      <a:pt x="88" y="42"/>
                    </a:lnTo>
                    <a:lnTo>
                      <a:pt x="84" y="41"/>
                    </a:lnTo>
                    <a:lnTo>
                      <a:pt x="83" y="40"/>
                    </a:lnTo>
                    <a:lnTo>
                      <a:pt x="77" y="37"/>
                    </a:lnTo>
                    <a:lnTo>
                      <a:pt x="64" y="26"/>
                    </a:lnTo>
                    <a:lnTo>
                      <a:pt x="56" y="20"/>
                    </a:lnTo>
                    <a:lnTo>
                      <a:pt x="47" y="11"/>
                    </a:lnTo>
                    <a:lnTo>
                      <a:pt x="36" y="5"/>
                    </a:lnTo>
                    <a:lnTo>
                      <a:pt x="30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4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4" y="45"/>
                    </a:lnTo>
                    <a:lnTo>
                      <a:pt x="6" y="51"/>
                    </a:lnTo>
                    <a:lnTo>
                      <a:pt x="10" y="56"/>
                    </a:lnTo>
                    <a:lnTo>
                      <a:pt x="18" y="66"/>
                    </a:lnTo>
                    <a:lnTo>
                      <a:pt x="26" y="76"/>
                    </a:lnTo>
                    <a:lnTo>
                      <a:pt x="35" y="86"/>
                    </a:lnTo>
                    <a:lnTo>
                      <a:pt x="38" y="88"/>
                    </a:lnTo>
                    <a:lnTo>
                      <a:pt x="42" y="90"/>
                    </a:lnTo>
                    <a:lnTo>
                      <a:pt x="47" y="91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5" y="91"/>
                    </a:lnTo>
                    <a:lnTo>
                      <a:pt x="40" y="90"/>
                    </a:lnTo>
                    <a:lnTo>
                      <a:pt x="35" y="86"/>
                    </a:lnTo>
                    <a:lnTo>
                      <a:pt x="31" y="82"/>
                    </a:lnTo>
                    <a:lnTo>
                      <a:pt x="21" y="71"/>
                    </a:lnTo>
                    <a:lnTo>
                      <a:pt x="7" y="55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31" y="3"/>
                    </a:lnTo>
                    <a:lnTo>
                      <a:pt x="37" y="5"/>
                    </a:lnTo>
                    <a:lnTo>
                      <a:pt x="47" y="11"/>
                    </a:lnTo>
                    <a:lnTo>
                      <a:pt x="64" y="26"/>
                    </a:lnTo>
                    <a:lnTo>
                      <a:pt x="78" y="36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3" name="Freeform 544"/>
              <p:cNvSpPr>
                <a:spLocks/>
              </p:cNvSpPr>
              <p:nvPr/>
            </p:nvSpPr>
            <p:spPr bwMode="auto">
              <a:xfrm>
                <a:off x="3439" y="2123"/>
                <a:ext cx="206" cy="112"/>
              </a:xfrm>
              <a:custGeom>
                <a:avLst/>
                <a:gdLst>
                  <a:gd name="T0" fmla="*/ 198 w 75"/>
                  <a:gd name="T1" fmla="*/ 107 h 41"/>
                  <a:gd name="T2" fmla="*/ 206 w 75"/>
                  <a:gd name="T3" fmla="*/ 109 h 41"/>
                  <a:gd name="T4" fmla="*/ 198 w 75"/>
                  <a:gd name="T5" fmla="*/ 107 h 41"/>
                  <a:gd name="T6" fmla="*/ 195 w 75"/>
                  <a:gd name="T7" fmla="*/ 107 h 41"/>
                  <a:gd name="T8" fmla="*/ 184 w 75"/>
                  <a:gd name="T9" fmla="*/ 101 h 41"/>
                  <a:gd name="T10" fmla="*/ 162 w 75"/>
                  <a:gd name="T11" fmla="*/ 93 h 41"/>
                  <a:gd name="T12" fmla="*/ 129 w 75"/>
                  <a:gd name="T13" fmla="*/ 68 h 41"/>
                  <a:gd name="T14" fmla="*/ 113 w 75"/>
                  <a:gd name="T15" fmla="*/ 55 h 41"/>
                  <a:gd name="T16" fmla="*/ 99 w 75"/>
                  <a:gd name="T17" fmla="*/ 38 h 41"/>
                  <a:gd name="T18" fmla="*/ 82 w 75"/>
                  <a:gd name="T19" fmla="*/ 22 h 41"/>
                  <a:gd name="T20" fmla="*/ 66 w 75"/>
                  <a:gd name="T21" fmla="*/ 11 h 41"/>
                  <a:gd name="T22" fmla="*/ 49 w 75"/>
                  <a:gd name="T23" fmla="*/ 3 h 41"/>
                  <a:gd name="T24" fmla="*/ 41 w 75"/>
                  <a:gd name="T25" fmla="*/ 0 h 41"/>
                  <a:gd name="T26" fmla="*/ 30 w 75"/>
                  <a:gd name="T27" fmla="*/ 3 h 41"/>
                  <a:gd name="T28" fmla="*/ 16 w 75"/>
                  <a:gd name="T29" fmla="*/ 11 h 41"/>
                  <a:gd name="T30" fmla="*/ 11 w 75"/>
                  <a:gd name="T31" fmla="*/ 16 h 41"/>
                  <a:gd name="T32" fmla="*/ 8 w 75"/>
                  <a:gd name="T33" fmla="*/ 27 h 41"/>
                  <a:gd name="T34" fmla="*/ 3 w 75"/>
                  <a:gd name="T35" fmla="*/ 36 h 41"/>
                  <a:gd name="T36" fmla="*/ 3 w 75"/>
                  <a:gd name="T37" fmla="*/ 46 h 41"/>
                  <a:gd name="T38" fmla="*/ 11 w 75"/>
                  <a:gd name="T39" fmla="*/ 68 h 41"/>
                  <a:gd name="T40" fmla="*/ 22 w 75"/>
                  <a:gd name="T41" fmla="*/ 87 h 41"/>
                  <a:gd name="T42" fmla="*/ 36 w 75"/>
                  <a:gd name="T43" fmla="*/ 112 h 41"/>
                  <a:gd name="T44" fmla="*/ 22 w 75"/>
                  <a:gd name="T45" fmla="*/ 87 h 41"/>
                  <a:gd name="T46" fmla="*/ 14 w 75"/>
                  <a:gd name="T47" fmla="*/ 79 h 41"/>
                  <a:gd name="T48" fmla="*/ 8 w 75"/>
                  <a:gd name="T49" fmla="*/ 57 h 41"/>
                  <a:gd name="T50" fmla="*/ 0 w 75"/>
                  <a:gd name="T51" fmla="*/ 36 h 41"/>
                  <a:gd name="T52" fmla="*/ 0 w 75"/>
                  <a:gd name="T53" fmla="*/ 27 h 41"/>
                  <a:gd name="T54" fmla="*/ 3 w 75"/>
                  <a:gd name="T55" fmla="*/ 25 h 41"/>
                  <a:gd name="T56" fmla="*/ 11 w 75"/>
                  <a:gd name="T57" fmla="*/ 14 h 41"/>
                  <a:gd name="T58" fmla="*/ 22 w 75"/>
                  <a:gd name="T59" fmla="*/ 8 h 41"/>
                  <a:gd name="T60" fmla="*/ 36 w 75"/>
                  <a:gd name="T61" fmla="*/ 0 h 41"/>
                  <a:gd name="T62" fmla="*/ 41 w 75"/>
                  <a:gd name="T63" fmla="*/ 0 h 41"/>
                  <a:gd name="T64" fmla="*/ 52 w 75"/>
                  <a:gd name="T65" fmla="*/ 0 h 41"/>
                  <a:gd name="T66" fmla="*/ 69 w 75"/>
                  <a:gd name="T67" fmla="*/ 11 h 41"/>
                  <a:gd name="T68" fmla="*/ 85 w 75"/>
                  <a:gd name="T69" fmla="*/ 22 h 41"/>
                  <a:gd name="T70" fmla="*/ 104 w 75"/>
                  <a:gd name="T71" fmla="*/ 38 h 41"/>
                  <a:gd name="T72" fmla="*/ 118 w 75"/>
                  <a:gd name="T73" fmla="*/ 55 h 41"/>
                  <a:gd name="T74" fmla="*/ 129 w 75"/>
                  <a:gd name="T75" fmla="*/ 68 h 41"/>
                  <a:gd name="T76" fmla="*/ 162 w 75"/>
                  <a:gd name="T77" fmla="*/ 87 h 41"/>
                  <a:gd name="T78" fmla="*/ 184 w 75"/>
                  <a:gd name="T79" fmla="*/ 101 h 41"/>
                  <a:gd name="T80" fmla="*/ 198 w 75"/>
                  <a:gd name="T81" fmla="*/ 107 h 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5" h="41">
                    <a:moveTo>
                      <a:pt x="72" y="39"/>
                    </a:moveTo>
                    <a:lnTo>
                      <a:pt x="75" y="40"/>
                    </a:lnTo>
                    <a:lnTo>
                      <a:pt x="72" y="39"/>
                    </a:lnTo>
                    <a:lnTo>
                      <a:pt x="71" y="39"/>
                    </a:lnTo>
                    <a:lnTo>
                      <a:pt x="67" y="37"/>
                    </a:lnTo>
                    <a:lnTo>
                      <a:pt x="59" y="34"/>
                    </a:lnTo>
                    <a:lnTo>
                      <a:pt x="47" y="25"/>
                    </a:lnTo>
                    <a:lnTo>
                      <a:pt x="41" y="20"/>
                    </a:lnTo>
                    <a:lnTo>
                      <a:pt x="36" y="14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4" y="25"/>
                    </a:lnTo>
                    <a:lnTo>
                      <a:pt x="8" y="32"/>
                    </a:lnTo>
                    <a:lnTo>
                      <a:pt x="13" y="41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3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5" y="4"/>
                    </a:lnTo>
                    <a:lnTo>
                      <a:pt x="31" y="8"/>
                    </a:lnTo>
                    <a:lnTo>
                      <a:pt x="38" y="14"/>
                    </a:lnTo>
                    <a:lnTo>
                      <a:pt x="43" y="20"/>
                    </a:lnTo>
                    <a:lnTo>
                      <a:pt x="47" y="25"/>
                    </a:lnTo>
                    <a:lnTo>
                      <a:pt x="59" y="32"/>
                    </a:lnTo>
                    <a:lnTo>
                      <a:pt x="67" y="37"/>
                    </a:lnTo>
                    <a:lnTo>
                      <a:pt x="72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4" name="Freeform 545"/>
              <p:cNvSpPr>
                <a:spLocks/>
              </p:cNvSpPr>
              <p:nvPr/>
            </p:nvSpPr>
            <p:spPr bwMode="auto">
              <a:xfrm>
                <a:off x="3483" y="2252"/>
                <a:ext cx="107" cy="52"/>
              </a:xfrm>
              <a:custGeom>
                <a:avLst/>
                <a:gdLst>
                  <a:gd name="T0" fmla="*/ 104 w 39"/>
                  <a:gd name="T1" fmla="*/ 49 h 19"/>
                  <a:gd name="T2" fmla="*/ 107 w 39"/>
                  <a:gd name="T3" fmla="*/ 52 h 19"/>
                  <a:gd name="T4" fmla="*/ 104 w 39"/>
                  <a:gd name="T5" fmla="*/ 52 h 19"/>
                  <a:gd name="T6" fmla="*/ 91 w 39"/>
                  <a:gd name="T7" fmla="*/ 52 h 19"/>
                  <a:gd name="T8" fmla="*/ 60 w 39"/>
                  <a:gd name="T9" fmla="*/ 44 h 19"/>
                  <a:gd name="T10" fmla="*/ 33 w 39"/>
                  <a:gd name="T11" fmla="*/ 36 h 19"/>
                  <a:gd name="T12" fmla="*/ 22 w 39"/>
                  <a:gd name="T13" fmla="*/ 27 h 19"/>
                  <a:gd name="T14" fmla="*/ 22 w 39"/>
                  <a:gd name="T15" fmla="*/ 25 h 19"/>
                  <a:gd name="T16" fmla="*/ 8 w 39"/>
                  <a:gd name="T17" fmla="*/ 5 h 19"/>
                  <a:gd name="T18" fmla="*/ 0 w 39"/>
                  <a:gd name="T19" fmla="*/ 0 h 19"/>
                  <a:gd name="T20" fmla="*/ 8 w 39"/>
                  <a:gd name="T21" fmla="*/ 5 h 19"/>
                  <a:gd name="T22" fmla="*/ 25 w 39"/>
                  <a:gd name="T23" fmla="*/ 25 h 19"/>
                  <a:gd name="T24" fmla="*/ 25 w 39"/>
                  <a:gd name="T25" fmla="*/ 27 h 19"/>
                  <a:gd name="T26" fmla="*/ 33 w 39"/>
                  <a:gd name="T27" fmla="*/ 36 h 19"/>
                  <a:gd name="T28" fmla="*/ 60 w 39"/>
                  <a:gd name="T29" fmla="*/ 41 h 19"/>
                  <a:gd name="T30" fmla="*/ 91 w 39"/>
                  <a:gd name="T31" fmla="*/ 49 h 19"/>
                  <a:gd name="T32" fmla="*/ 104 w 39"/>
                  <a:gd name="T33" fmla="*/ 49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9">
                    <a:moveTo>
                      <a:pt x="38" y="18"/>
                    </a:moveTo>
                    <a:lnTo>
                      <a:pt x="39" y="19"/>
                    </a:lnTo>
                    <a:lnTo>
                      <a:pt x="38" y="19"/>
                    </a:lnTo>
                    <a:lnTo>
                      <a:pt x="33" y="19"/>
                    </a:lnTo>
                    <a:lnTo>
                      <a:pt x="22" y="16"/>
                    </a:lnTo>
                    <a:lnTo>
                      <a:pt x="12" y="13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2" y="13"/>
                    </a:lnTo>
                    <a:lnTo>
                      <a:pt x="22" y="15"/>
                    </a:lnTo>
                    <a:lnTo>
                      <a:pt x="33" y="18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5" name="Freeform 546"/>
              <p:cNvSpPr>
                <a:spLocks/>
              </p:cNvSpPr>
              <p:nvPr/>
            </p:nvSpPr>
            <p:spPr bwMode="auto">
              <a:xfrm>
                <a:off x="3439" y="2203"/>
                <a:ext cx="137" cy="118"/>
              </a:xfrm>
              <a:custGeom>
                <a:avLst/>
                <a:gdLst>
                  <a:gd name="T0" fmla="*/ 134 w 50"/>
                  <a:gd name="T1" fmla="*/ 118 h 43"/>
                  <a:gd name="T2" fmla="*/ 137 w 50"/>
                  <a:gd name="T3" fmla="*/ 118 h 43"/>
                  <a:gd name="T4" fmla="*/ 134 w 50"/>
                  <a:gd name="T5" fmla="*/ 118 h 43"/>
                  <a:gd name="T6" fmla="*/ 110 w 50"/>
                  <a:gd name="T7" fmla="*/ 115 h 43"/>
                  <a:gd name="T8" fmla="*/ 90 w 50"/>
                  <a:gd name="T9" fmla="*/ 107 h 43"/>
                  <a:gd name="T10" fmla="*/ 66 w 50"/>
                  <a:gd name="T11" fmla="*/ 99 h 43"/>
                  <a:gd name="T12" fmla="*/ 55 w 50"/>
                  <a:gd name="T13" fmla="*/ 93 h 43"/>
                  <a:gd name="T14" fmla="*/ 44 w 50"/>
                  <a:gd name="T15" fmla="*/ 85 h 43"/>
                  <a:gd name="T16" fmla="*/ 30 w 50"/>
                  <a:gd name="T17" fmla="*/ 69 h 43"/>
                  <a:gd name="T18" fmla="*/ 22 w 50"/>
                  <a:gd name="T19" fmla="*/ 49 h 43"/>
                  <a:gd name="T20" fmla="*/ 8 w 50"/>
                  <a:gd name="T21" fmla="*/ 16 h 43"/>
                  <a:gd name="T22" fmla="*/ 0 w 50"/>
                  <a:gd name="T23" fmla="*/ 0 h 43"/>
                  <a:gd name="T24" fmla="*/ 8 w 50"/>
                  <a:gd name="T25" fmla="*/ 16 h 43"/>
                  <a:gd name="T26" fmla="*/ 25 w 50"/>
                  <a:gd name="T27" fmla="*/ 49 h 43"/>
                  <a:gd name="T28" fmla="*/ 36 w 50"/>
                  <a:gd name="T29" fmla="*/ 71 h 43"/>
                  <a:gd name="T30" fmla="*/ 49 w 50"/>
                  <a:gd name="T31" fmla="*/ 85 h 43"/>
                  <a:gd name="T32" fmla="*/ 55 w 50"/>
                  <a:gd name="T33" fmla="*/ 91 h 43"/>
                  <a:gd name="T34" fmla="*/ 69 w 50"/>
                  <a:gd name="T35" fmla="*/ 99 h 43"/>
                  <a:gd name="T36" fmla="*/ 90 w 50"/>
                  <a:gd name="T37" fmla="*/ 107 h 43"/>
                  <a:gd name="T38" fmla="*/ 112 w 50"/>
                  <a:gd name="T39" fmla="*/ 115 h 43"/>
                  <a:gd name="T40" fmla="*/ 134 w 50"/>
                  <a:gd name="T41" fmla="*/ 118 h 4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0" h="43">
                    <a:moveTo>
                      <a:pt x="49" y="43"/>
                    </a:moveTo>
                    <a:lnTo>
                      <a:pt x="50" y="43"/>
                    </a:lnTo>
                    <a:lnTo>
                      <a:pt x="49" y="43"/>
                    </a:lnTo>
                    <a:lnTo>
                      <a:pt x="40" y="42"/>
                    </a:lnTo>
                    <a:lnTo>
                      <a:pt x="33" y="39"/>
                    </a:lnTo>
                    <a:lnTo>
                      <a:pt x="24" y="36"/>
                    </a:lnTo>
                    <a:lnTo>
                      <a:pt x="20" y="34"/>
                    </a:lnTo>
                    <a:lnTo>
                      <a:pt x="16" y="31"/>
                    </a:lnTo>
                    <a:lnTo>
                      <a:pt x="11" y="25"/>
                    </a:lnTo>
                    <a:lnTo>
                      <a:pt x="8" y="18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9" y="18"/>
                    </a:lnTo>
                    <a:lnTo>
                      <a:pt x="13" y="26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5" y="36"/>
                    </a:lnTo>
                    <a:lnTo>
                      <a:pt x="33" y="39"/>
                    </a:lnTo>
                    <a:lnTo>
                      <a:pt x="41" y="42"/>
                    </a:lnTo>
                    <a:lnTo>
                      <a:pt x="49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6" name="Freeform 547"/>
              <p:cNvSpPr>
                <a:spLocks/>
              </p:cNvSpPr>
              <p:nvPr/>
            </p:nvSpPr>
            <p:spPr bwMode="auto">
              <a:xfrm>
                <a:off x="3505" y="2315"/>
                <a:ext cx="43" cy="19"/>
              </a:xfrm>
              <a:custGeom>
                <a:avLst/>
                <a:gdLst>
                  <a:gd name="T0" fmla="*/ 43 w 16"/>
                  <a:gd name="T1" fmla="*/ 19 h 7"/>
                  <a:gd name="T2" fmla="*/ 38 w 16"/>
                  <a:gd name="T3" fmla="*/ 19 h 7"/>
                  <a:gd name="T4" fmla="*/ 27 w 16"/>
                  <a:gd name="T5" fmla="*/ 16 h 7"/>
                  <a:gd name="T6" fmla="*/ 13 w 16"/>
                  <a:gd name="T7" fmla="*/ 8 h 7"/>
                  <a:gd name="T8" fmla="*/ 3 w 16"/>
                  <a:gd name="T9" fmla="*/ 3 h 7"/>
                  <a:gd name="T10" fmla="*/ 0 w 16"/>
                  <a:gd name="T11" fmla="*/ 0 h 7"/>
                  <a:gd name="T12" fmla="*/ 3 w 16"/>
                  <a:gd name="T13" fmla="*/ 3 h 7"/>
                  <a:gd name="T14" fmla="*/ 13 w 16"/>
                  <a:gd name="T15" fmla="*/ 5 h 7"/>
                  <a:gd name="T16" fmla="*/ 27 w 16"/>
                  <a:gd name="T17" fmla="*/ 16 h 7"/>
                  <a:gd name="T18" fmla="*/ 38 w 16"/>
                  <a:gd name="T19" fmla="*/ 19 h 7"/>
                  <a:gd name="T20" fmla="*/ 43 w 16"/>
                  <a:gd name="T21" fmla="*/ 19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lnTo>
                      <a:pt x="14" y="7"/>
                    </a:lnTo>
                    <a:lnTo>
                      <a:pt x="10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7" name="Freeform 548"/>
              <p:cNvSpPr>
                <a:spLocks/>
              </p:cNvSpPr>
              <p:nvPr/>
            </p:nvSpPr>
            <p:spPr bwMode="auto">
              <a:xfrm>
                <a:off x="3422" y="2189"/>
                <a:ext cx="17" cy="49"/>
              </a:xfrm>
              <a:custGeom>
                <a:avLst/>
                <a:gdLst>
                  <a:gd name="T0" fmla="*/ 17 w 6"/>
                  <a:gd name="T1" fmla="*/ 46 h 18"/>
                  <a:gd name="T2" fmla="*/ 17 w 6"/>
                  <a:gd name="T3" fmla="*/ 49 h 18"/>
                  <a:gd name="T4" fmla="*/ 14 w 6"/>
                  <a:gd name="T5" fmla="*/ 46 h 18"/>
                  <a:gd name="T6" fmla="*/ 3 w 6"/>
                  <a:gd name="T7" fmla="*/ 14 h 18"/>
                  <a:gd name="T8" fmla="*/ 0 w 6"/>
                  <a:gd name="T9" fmla="*/ 3 h 18"/>
                  <a:gd name="T10" fmla="*/ 0 w 6"/>
                  <a:gd name="T11" fmla="*/ 0 h 18"/>
                  <a:gd name="T12" fmla="*/ 0 w 6"/>
                  <a:gd name="T13" fmla="*/ 3 h 18"/>
                  <a:gd name="T14" fmla="*/ 3 w 6"/>
                  <a:gd name="T15" fmla="*/ 14 h 18"/>
                  <a:gd name="T16" fmla="*/ 17 w 6"/>
                  <a:gd name="T17" fmla="*/ 4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8"/>
                    </a:lnTo>
                    <a:lnTo>
                      <a:pt x="5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8" name="Freeform 549"/>
              <p:cNvSpPr>
                <a:spLocks/>
              </p:cNvSpPr>
              <p:nvPr/>
            </p:nvSpPr>
            <p:spPr bwMode="auto">
              <a:xfrm>
                <a:off x="3422" y="2107"/>
                <a:ext cx="33" cy="74"/>
              </a:xfrm>
              <a:custGeom>
                <a:avLst/>
                <a:gdLst>
                  <a:gd name="T0" fmla="*/ 8 w 12"/>
                  <a:gd name="T1" fmla="*/ 74 h 27"/>
                  <a:gd name="T2" fmla="*/ 3 w 12"/>
                  <a:gd name="T3" fmla="*/ 63 h 27"/>
                  <a:gd name="T4" fmla="*/ 0 w 12"/>
                  <a:gd name="T5" fmla="*/ 55 h 27"/>
                  <a:gd name="T6" fmla="*/ 0 w 12"/>
                  <a:gd name="T7" fmla="*/ 44 h 27"/>
                  <a:gd name="T8" fmla="*/ 11 w 12"/>
                  <a:gd name="T9" fmla="*/ 25 h 27"/>
                  <a:gd name="T10" fmla="*/ 17 w 12"/>
                  <a:gd name="T11" fmla="*/ 16 h 27"/>
                  <a:gd name="T12" fmla="*/ 19 w 12"/>
                  <a:gd name="T13" fmla="*/ 11 h 27"/>
                  <a:gd name="T14" fmla="*/ 25 w 12"/>
                  <a:gd name="T15" fmla="*/ 5 h 27"/>
                  <a:gd name="T16" fmla="*/ 28 w 12"/>
                  <a:gd name="T17" fmla="*/ 3 h 27"/>
                  <a:gd name="T18" fmla="*/ 33 w 12"/>
                  <a:gd name="T19" fmla="*/ 0 h 27"/>
                  <a:gd name="T20" fmla="*/ 28 w 12"/>
                  <a:gd name="T21" fmla="*/ 3 h 27"/>
                  <a:gd name="T22" fmla="*/ 19 w 12"/>
                  <a:gd name="T23" fmla="*/ 11 h 27"/>
                  <a:gd name="T24" fmla="*/ 17 w 12"/>
                  <a:gd name="T25" fmla="*/ 16 h 27"/>
                  <a:gd name="T26" fmla="*/ 14 w 12"/>
                  <a:gd name="T27" fmla="*/ 25 h 27"/>
                  <a:gd name="T28" fmla="*/ 3 w 12"/>
                  <a:gd name="T29" fmla="*/ 44 h 27"/>
                  <a:gd name="T30" fmla="*/ 3 w 12"/>
                  <a:gd name="T31" fmla="*/ 55 h 27"/>
                  <a:gd name="T32" fmla="*/ 3 w 12"/>
                  <a:gd name="T33" fmla="*/ 63 h 27"/>
                  <a:gd name="T34" fmla="*/ 8 w 12"/>
                  <a:gd name="T35" fmla="*/ 74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39" name="Freeform 550"/>
              <p:cNvSpPr>
                <a:spLocks/>
              </p:cNvSpPr>
              <p:nvPr/>
            </p:nvSpPr>
            <p:spPr bwMode="auto">
              <a:xfrm>
                <a:off x="3461" y="2137"/>
                <a:ext cx="175" cy="153"/>
              </a:xfrm>
              <a:custGeom>
                <a:avLst/>
                <a:gdLst>
                  <a:gd name="T0" fmla="*/ 167 w 64"/>
                  <a:gd name="T1" fmla="*/ 98 h 56"/>
                  <a:gd name="T2" fmla="*/ 175 w 64"/>
                  <a:gd name="T3" fmla="*/ 101 h 56"/>
                  <a:gd name="T4" fmla="*/ 170 w 64"/>
                  <a:gd name="T5" fmla="*/ 101 h 56"/>
                  <a:gd name="T6" fmla="*/ 167 w 64"/>
                  <a:gd name="T7" fmla="*/ 98 h 56"/>
                  <a:gd name="T8" fmla="*/ 153 w 64"/>
                  <a:gd name="T9" fmla="*/ 98 h 56"/>
                  <a:gd name="T10" fmla="*/ 134 w 64"/>
                  <a:gd name="T11" fmla="*/ 96 h 56"/>
                  <a:gd name="T12" fmla="*/ 118 w 64"/>
                  <a:gd name="T13" fmla="*/ 85 h 56"/>
                  <a:gd name="T14" fmla="*/ 85 w 64"/>
                  <a:gd name="T15" fmla="*/ 52 h 56"/>
                  <a:gd name="T16" fmla="*/ 63 w 64"/>
                  <a:gd name="T17" fmla="*/ 33 h 56"/>
                  <a:gd name="T18" fmla="*/ 44 w 64"/>
                  <a:gd name="T19" fmla="*/ 16 h 56"/>
                  <a:gd name="T20" fmla="*/ 30 w 64"/>
                  <a:gd name="T21" fmla="*/ 8 h 56"/>
                  <a:gd name="T22" fmla="*/ 16 w 64"/>
                  <a:gd name="T23" fmla="*/ 3 h 56"/>
                  <a:gd name="T24" fmla="*/ 8 w 64"/>
                  <a:gd name="T25" fmla="*/ 8 h 56"/>
                  <a:gd name="T26" fmla="*/ 3 w 64"/>
                  <a:gd name="T27" fmla="*/ 14 h 56"/>
                  <a:gd name="T28" fmla="*/ 3 w 64"/>
                  <a:gd name="T29" fmla="*/ 27 h 56"/>
                  <a:gd name="T30" fmla="*/ 3 w 64"/>
                  <a:gd name="T31" fmla="*/ 38 h 56"/>
                  <a:gd name="T32" fmla="*/ 5 w 64"/>
                  <a:gd name="T33" fmla="*/ 46 h 56"/>
                  <a:gd name="T34" fmla="*/ 16 w 64"/>
                  <a:gd name="T35" fmla="*/ 57 h 56"/>
                  <a:gd name="T36" fmla="*/ 44 w 64"/>
                  <a:gd name="T37" fmla="*/ 96 h 56"/>
                  <a:gd name="T38" fmla="*/ 46 w 64"/>
                  <a:gd name="T39" fmla="*/ 101 h 56"/>
                  <a:gd name="T40" fmla="*/ 60 w 64"/>
                  <a:gd name="T41" fmla="*/ 120 h 56"/>
                  <a:gd name="T42" fmla="*/ 82 w 64"/>
                  <a:gd name="T43" fmla="*/ 134 h 56"/>
                  <a:gd name="T44" fmla="*/ 90 w 64"/>
                  <a:gd name="T45" fmla="*/ 139 h 56"/>
                  <a:gd name="T46" fmla="*/ 104 w 64"/>
                  <a:gd name="T47" fmla="*/ 142 h 56"/>
                  <a:gd name="T48" fmla="*/ 139 w 64"/>
                  <a:gd name="T49" fmla="*/ 153 h 56"/>
                  <a:gd name="T50" fmla="*/ 104 w 64"/>
                  <a:gd name="T51" fmla="*/ 142 h 56"/>
                  <a:gd name="T52" fmla="*/ 96 w 64"/>
                  <a:gd name="T53" fmla="*/ 139 h 56"/>
                  <a:gd name="T54" fmla="*/ 82 w 64"/>
                  <a:gd name="T55" fmla="*/ 137 h 56"/>
                  <a:gd name="T56" fmla="*/ 68 w 64"/>
                  <a:gd name="T57" fmla="*/ 126 h 56"/>
                  <a:gd name="T58" fmla="*/ 55 w 64"/>
                  <a:gd name="T59" fmla="*/ 115 h 56"/>
                  <a:gd name="T60" fmla="*/ 46 w 64"/>
                  <a:gd name="T61" fmla="*/ 107 h 56"/>
                  <a:gd name="T62" fmla="*/ 36 w 64"/>
                  <a:gd name="T63" fmla="*/ 93 h 56"/>
                  <a:gd name="T64" fmla="*/ 14 w 64"/>
                  <a:gd name="T65" fmla="*/ 55 h 56"/>
                  <a:gd name="T66" fmla="*/ 5 w 64"/>
                  <a:gd name="T67" fmla="*/ 46 h 56"/>
                  <a:gd name="T68" fmla="*/ 3 w 64"/>
                  <a:gd name="T69" fmla="*/ 33 h 56"/>
                  <a:gd name="T70" fmla="*/ 0 w 64"/>
                  <a:gd name="T71" fmla="*/ 25 h 56"/>
                  <a:gd name="T72" fmla="*/ 3 w 64"/>
                  <a:gd name="T73" fmla="*/ 11 h 56"/>
                  <a:gd name="T74" fmla="*/ 3 w 64"/>
                  <a:gd name="T75" fmla="*/ 3 h 56"/>
                  <a:gd name="T76" fmla="*/ 8 w 64"/>
                  <a:gd name="T77" fmla="*/ 0 h 56"/>
                  <a:gd name="T78" fmla="*/ 14 w 64"/>
                  <a:gd name="T79" fmla="*/ 0 h 56"/>
                  <a:gd name="T80" fmla="*/ 19 w 64"/>
                  <a:gd name="T81" fmla="*/ 3 h 56"/>
                  <a:gd name="T82" fmla="*/ 44 w 64"/>
                  <a:gd name="T83" fmla="*/ 16 h 56"/>
                  <a:gd name="T84" fmla="*/ 68 w 64"/>
                  <a:gd name="T85" fmla="*/ 33 h 56"/>
                  <a:gd name="T86" fmla="*/ 88 w 64"/>
                  <a:gd name="T87" fmla="*/ 52 h 56"/>
                  <a:gd name="T88" fmla="*/ 120 w 64"/>
                  <a:gd name="T89" fmla="*/ 85 h 56"/>
                  <a:gd name="T90" fmla="*/ 139 w 64"/>
                  <a:gd name="T91" fmla="*/ 93 h 56"/>
                  <a:gd name="T92" fmla="*/ 153 w 64"/>
                  <a:gd name="T93" fmla="*/ 96 h 56"/>
                  <a:gd name="T94" fmla="*/ 167 w 64"/>
                  <a:gd name="T95" fmla="*/ 98 h 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" h="56">
                    <a:moveTo>
                      <a:pt x="61" y="36"/>
                    </a:moveTo>
                    <a:lnTo>
                      <a:pt x="64" y="37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56" y="36"/>
                    </a:lnTo>
                    <a:lnTo>
                      <a:pt x="49" y="35"/>
                    </a:lnTo>
                    <a:lnTo>
                      <a:pt x="43" y="31"/>
                    </a:lnTo>
                    <a:lnTo>
                      <a:pt x="31" y="19"/>
                    </a:lnTo>
                    <a:lnTo>
                      <a:pt x="23" y="12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6" y="35"/>
                    </a:lnTo>
                    <a:lnTo>
                      <a:pt x="17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8" y="52"/>
                    </a:lnTo>
                    <a:lnTo>
                      <a:pt x="51" y="56"/>
                    </a:lnTo>
                    <a:lnTo>
                      <a:pt x="38" y="52"/>
                    </a:lnTo>
                    <a:lnTo>
                      <a:pt x="35" y="51"/>
                    </a:lnTo>
                    <a:lnTo>
                      <a:pt x="30" y="50"/>
                    </a:lnTo>
                    <a:lnTo>
                      <a:pt x="25" y="46"/>
                    </a:lnTo>
                    <a:lnTo>
                      <a:pt x="20" y="42"/>
                    </a:lnTo>
                    <a:lnTo>
                      <a:pt x="17" y="39"/>
                    </a:lnTo>
                    <a:lnTo>
                      <a:pt x="13" y="34"/>
                    </a:lnTo>
                    <a:lnTo>
                      <a:pt x="5" y="20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6" y="6"/>
                    </a:lnTo>
                    <a:lnTo>
                      <a:pt x="25" y="12"/>
                    </a:lnTo>
                    <a:lnTo>
                      <a:pt x="32" y="19"/>
                    </a:lnTo>
                    <a:lnTo>
                      <a:pt x="44" y="31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6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40" name="Freeform 551"/>
              <p:cNvSpPr>
                <a:spLocks/>
              </p:cNvSpPr>
              <p:nvPr/>
            </p:nvSpPr>
            <p:spPr bwMode="auto">
              <a:xfrm>
                <a:off x="3469" y="2159"/>
                <a:ext cx="140" cy="115"/>
              </a:xfrm>
              <a:custGeom>
                <a:avLst/>
                <a:gdLst>
                  <a:gd name="T0" fmla="*/ 137 w 51"/>
                  <a:gd name="T1" fmla="*/ 112 h 42"/>
                  <a:gd name="T2" fmla="*/ 140 w 51"/>
                  <a:gd name="T3" fmla="*/ 115 h 42"/>
                  <a:gd name="T4" fmla="*/ 137 w 51"/>
                  <a:gd name="T5" fmla="*/ 115 h 42"/>
                  <a:gd name="T6" fmla="*/ 74 w 51"/>
                  <a:gd name="T7" fmla="*/ 90 h 42"/>
                  <a:gd name="T8" fmla="*/ 63 w 51"/>
                  <a:gd name="T9" fmla="*/ 85 h 42"/>
                  <a:gd name="T10" fmla="*/ 52 w 51"/>
                  <a:gd name="T11" fmla="*/ 77 h 42"/>
                  <a:gd name="T12" fmla="*/ 38 w 51"/>
                  <a:gd name="T13" fmla="*/ 60 h 42"/>
                  <a:gd name="T14" fmla="*/ 33 w 51"/>
                  <a:gd name="T15" fmla="*/ 49 h 42"/>
                  <a:gd name="T16" fmla="*/ 27 w 51"/>
                  <a:gd name="T17" fmla="*/ 44 h 42"/>
                  <a:gd name="T18" fmla="*/ 22 w 51"/>
                  <a:gd name="T19" fmla="*/ 33 h 42"/>
                  <a:gd name="T20" fmla="*/ 8 w 51"/>
                  <a:gd name="T21" fmla="*/ 16 h 42"/>
                  <a:gd name="T22" fmla="*/ 0 w 51"/>
                  <a:gd name="T23" fmla="*/ 0 h 42"/>
                  <a:gd name="T24" fmla="*/ 8 w 51"/>
                  <a:gd name="T25" fmla="*/ 16 h 42"/>
                  <a:gd name="T26" fmla="*/ 19 w 51"/>
                  <a:gd name="T27" fmla="*/ 30 h 42"/>
                  <a:gd name="T28" fmla="*/ 33 w 51"/>
                  <a:gd name="T29" fmla="*/ 44 h 42"/>
                  <a:gd name="T30" fmla="*/ 36 w 51"/>
                  <a:gd name="T31" fmla="*/ 49 h 42"/>
                  <a:gd name="T32" fmla="*/ 41 w 51"/>
                  <a:gd name="T33" fmla="*/ 60 h 42"/>
                  <a:gd name="T34" fmla="*/ 55 w 51"/>
                  <a:gd name="T35" fmla="*/ 77 h 42"/>
                  <a:gd name="T36" fmla="*/ 63 w 51"/>
                  <a:gd name="T37" fmla="*/ 85 h 42"/>
                  <a:gd name="T38" fmla="*/ 77 w 51"/>
                  <a:gd name="T39" fmla="*/ 90 h 42"/>
                  <a:gd name="T40" fmla="*/ 137 w 51"/>
                  <a:gd name="T41" fmla="*/ 112 h 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1" h="42">
                    <a:moveTo>
                      <a:pt x="50" y="41"/>
                    </a:moveTo>
                    <a:lnTo>
                      <a:pt x="51" y="42"/>
                    </a:lnTo>
                    <a:lnTo>
                      <a:pt x="50" y="42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4" y="22"/>
                    </a:lnTo>
                    <a:lnTo>
                      <a:pt x="12" y="18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7" y="11"/>
                    </a:lnTo>
                    <a:lnTo>
                      <a:pt x="12" y="16"/>
                    </a:lnTo>
                    <a:lnTo>
                      <a:pt x="13" y="18"/>
                    </a:lnTo>
                    <a:lnTo>
                      <a:pt x="15" y="22"/>
                    </a:lnTo>
                    <a:lnTo>
                      <a:pt x="20" y="28"/>
                    </a:lnTo>
                    <a:lnTo>
                      <a:pt x="23" y="31"/>
                    </a:lnTo>
                    <a:lnTo>
                      <a:pt x="28" y="33"/>
                    </a:lnTo>
                    <a:lnTo>
                      <a:pt x="5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641" name="Freeform 552"/>
              <p:cNvSpPr>
                <a:spLocks/>
              </p:cNvSpPr>
              <p:nvPr/>
            </p:nvSpPr>
            <p:spPr bwMode="auto">
              <a:xfrm>
                <a:off x="3480" y="2150"/>
                <a:ext cx="148" cy="107"/>
              </a:xfrm>
              <a:custGeom>
                <a:avLst/>
                <a:gdLst>
                  <a:gd name="T0" fmla="*/ 143 w 54"/>
                  <a:gd name="T1" fmla="*/ 102 h 39"/>
                  <a:gd name="T2" fmla="*/ 148 w 54"/>
                  <a:gd name="T3" fmla="*/ 107 h 39"/>
                  <a:gd name="T4" fmla="*/ 143 w 54"/>
                  <a:gd name="T5" fmla="*/ 107 h 39"/>
                  <a:gd name="T6" fmla="*/ 123 w 54"/>
                  <a:gd name="T7" fmla="*/ 99 h 39"/>
                  <a:gd name="T8" fmla="*/ 101 w 54"/>
                  <a:gd name="T9" fmla="*/ 93 h 39"/>
                  <a:gd name="T10" fmla="*/ 79 w 54"/>
                  <a:gd name="T11" fmla="*/ 82 h 39"/>
                  <a:gd name="T12" fmla="*/ 49 w 54"/>
                  <a:gd name="T13" fmla="*/ 52 h 39"/>
                  <a:gd name="T14" fmla="*/ 36 w 54"/>
                  <a:gd name="T15" fmla="*/ 38 h 39"/>
                  <a:gd name="T16" fmla="*/ 25 w 54"/>
                  <a:gd name="T17" fmla="*/ 30 h 39"/>
                  <a:gd name="T18" fmla="*/ 8 w 54"/>
                  <a:gd name="T19" fmla="*/ 14 h 39"/>
                  <a:gd name="T20" fmla="*/ 0 w 54"/>
                  <a:gd name="T21" fmla="*/ 0 h 39"/>
                  <a:gd name="T22" fmla="*/ 11 w 54"/>
                  <a:gd name="T23" fmla="*/ 14 h 39"/>
                  <a:gd name="T24" fmla="*/ 38 w 54"/>
                  <a:gd name="T25" fmla="*/ 38 h 39"/>
                  <a:gd name="T26" fmla="*/ 52 w 54"/>
                  <a:gd name="T27" fmla="*/ 52 h 39"/>
                  <a:gd name="T28" fmla="*/ 82 w 54"/>
                  <a:gd name="T29" fmla="*/ 82 h 39"/>
                  <a:gd name="T30" fmla="*/ 101 w 54"/>
                  <a:gd name="T31" fmla="*/ 93 h 39"/>
                  <a:gd name="T32" fmla="*/ 123 w 54"/>
                  <a:gd name="T33" fmla="*/ 99 h 39"/>
                  <a:gd name="T34" fmla="*/ 143 w 54"/>
                  <a:gd name="T35" fmla="*/ 102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39">
                    <a:moveTo>
                      <a:pt x="52" y="37"/>
                    </a:moveTo>
                    <a:lnTo>
                      <a:pt x="54" y="39"/>
                    </a:lnTo>
                    <a:lnTo>
                      <a:pt x="52" y="39"/>
                    </a:lnTo>
                    <a:lnTo>
                      <a:pt x="45" y="36"/>
                    </a:lnTo>
                    <a:lnTo>
                      <a:pt x="37" y="34"/>
                    </a:lnTo>
                    <a:lnTo>
                      <a:pt x="29" y="30"/>
                    </a:lnTo>
                    <a:lnTo>
                      <a:pt x="18" y="19"/>
                    </a:lnTo>
                    <a:lnTo>
                      <a:pt x="13" y="14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4" y="14"/>
                    </a:lnTo>
                    <a:lnTo>
                      <a:pt x="19" y="19"/>
                    </a:lnTo>
                    <a:lnTo>
                      <a:pt x="30" y="30"/>
                    </a:lnTo>
                    <a:lnTo>
                      <a:pt x="37" y="34"/>
                    </a:lnTo>
                    <a:lnTo>
                      <a:pt x="45" y="36"/>
                    </a:lnTo>
                    <a:lnTo>
                      <a:pt x="52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74" name="Group 192"/>
            <p:cNvGrpSpPr>
              <a:grpSpLocks/>
            </p:cNvGrpSpPr>
            <p:nvPr/>
          </p:nvGrpSpPr>
          <p:grpSpPr bwMode="auto">
            <a:xfrm rot="930613">
              <a:off x="1029" y="1228"/>
              <a:ext cx="563" cy="584"/>
              <a:chOff x="969" y="1514"/>
              <a:chExt cx="563" cy="584"/>
            </a:xfrm>
          </p:grpSpPr>
          <p:sp>
            <p:nvSpPr>
              <p:cNvPr id="6551" name="Freeform 553"/>
              <p:cNvSpPr>
                <a:spLocks/>
              </p:cNvSpPr>
              <p:nvPr/>
            </p:nvSpPr>
            <p:spPr bwMode="auto">
              <a:xfrm>
                <a:off x="969" y="1599"/>
                <a:ext cx="49" cy="112"/>
              </a:xfrm>
              <a:custGeom>
                <a:avLst/>
                <a:gdLst>
                  <a:gd name="T0" fmla="*/ 0 w 18"/>
                  <a:gd name="T1" fmla="*/ 107 h 41"/>
                  <a:gd name="T2" fmla="*/ 0 w 18"/>
                  <a:gd name="T3" fmla="*/ 112 h 41"/>
                  <a:gd name="T4" fmla="*/ 0 w 18"/>
                  <a:gd name="T5" fmla="*/ 107 h 41"/>
                  <a:gd name="T6" fmla="*/ 3 w 18"/>
                  <a:gd name="T7" fmla="*/ 96 h 41"/>
                  <a:gd name="T8" fmla="*/ 14 w 18"/>
                  <a:gd name="T9" fmla="*/ 63 h 41"/>
                  <a:gd name="T10" fmla="*/ 25 w 18"/>
                  <a:gd name="T11" fmla="*/ 36 h 41"/>
                  <a:gd name="T12" fmla="*/ 30 w 18"/>
                  <a:gd name="T13" fmla="*/ 27 h 41"/>
                  <a:gd name="T14" fmla="*/ 41 w 18"/>
                  <a:gd name="T15" fmla="*/ 5 h 41"/>
                  <a:gd name="T16" fmla="*/ 49 w 18"/>
                  <a:gd name="T17" fmla="*/ 0 h 41"/>
                  <a:gd name="T18" fmla="*/ 44 w 18"/>
                  <a:gd name="T19" fmla="*/ 5 h 41"/>
                  <a:gd name="T20" fmla="*/ 30 w 18"/>
                  <a:gd name="T21" fmla="*/ 30 h 41"/>
                  <a:gd name="T22" fmla="*/ 25 w 18"/>
                  <a:gd name="T23" fmla="*/ 41 h 41"/>
                  <a:gd name="T24" fmla="*/ 14 w 18"/>
                  <a:gd name="T25" fmla="*/ 68 h 41"/>
                  <a:gd name="T26" fmla="*/ 3 w 18"/>
                  <a:gd name="T27" fmla="*/ 96 h 41"/>
                  <a:gd name="T28" fmla="*/ 0 w 18"/>
                  <a:gd name="T29" fmla="*/ 107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41">
                    <a:moveTo>
                      <a:pt x="0" y="39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5" y="23"/>
                    </a:lnTo>
                    <a:lnTo>
                      <a:pt x="9" y="13"/>
                    </a:lnTo>
                    <a:lnTo>
                      <a:pt x="11" y="10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5" y="25"/>
                    </a:lnTo>
                    <a:lnTo>
                      <a:pt x="1" y="3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52" name="Freeform 554"/>
              <p:cNvSpPr>
                <a:spLocks/>
              </p:cNvSpPr>
              <p:nvPr/>
            </p:nvSpPr>
            <p:spPr bwMode="auto">
              <a:xfrm>
                <a:off x="1051" y="1514"/>
                <a:ext cx="121" cy="58"/>
              </a:xfrm>
              <a:custGeom>
                <a:avLst/>
                <a:gdLst>
                  <a:gd name="T0" fmla="*/ 3 w 44"/>
                  <a:gd name="T1" fmla="*/ 58 h 21"/>
                  <a:gd name="T2" fmla="*/ 0 w 44"/>
                  <a:gd name="T3" fmla="*/ 58 h 21"/>
                  <a:gd name="T4" fmla="*/ 0 w 44"/>
                  <a:gd name="T5" fmla="*/ 55 h 21"/>
                  <a:gd name="T6" fmla="*/ 41 w 44"/>
                  <a:gd name="T7" fmla="*/ 30 h 21"/>
                  <a:gd name="T8" fmla="*/ 85 w 44"/>
                  <a:gd name="T9" fmla="*/ 8 h 21"/>
                  <a:gd name="T10" fmla="*/ 110 w 44"/>
                  <a:gd name="T11" fmla="*/ 3 h 21"/>
                  <a:gd name="T12" fmla="*/ 121 w 44"/>
                  <a:gd name="T13" fmla="*/ 0 h 21"/>
                  <a:gd name="T14" fmla="*/ 110 w 44"/>
                  <a:gd name="T15" fmla="*/ 3 h 21"/>
                  <a:gd name="T16" fmla="*/ 83 w 44"/>
                  <a:gd name="T17" fmla="*/ 14 h 21"/>
                  <a:gd name="T18" fmla="*/ 41 w 44"/>
                  <a:gd name="T19" fmla="*/ 33 h 21"/>
                  <a:gd name="T20" fmla="*/ 3 w 44"/>
                  <a:gd name="T21" fmla="*/ 58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1">
                    <a:moveTo>
                      <a:pt x="1" y="21"/>
                    </a:moveTo>
                    <a:lnTo>
                      <a:pt x="0" y="21"/>
                    </a:lnTo>
                    <a:lnTo>
                      <a:pt x="0" y="20"/>
                    </a:lnTo>
                    <a:lnTo>
                      <a:pt x="15" y="11"/>
                    </a:lnTo>
                    <a:lnTo>
                      <a:pt x="31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0" y="5"/>
                    </a:lnTo>
                    <a:lnTo>
                      <a:pt x="15" y="12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53" name="Freeform 555"/>
              <p:cNvSpPr>
                <a:spLocks/>
              </p:cNvSpPr>
              <p:nvPr/>
            </p:nvSpPr>
            <p:spPr bwMode="auto">
              <a:xfrm>
                <a:off x="980" y="1522"/>
                <a:ext cx="228" cy="239"/>
              </a:xfrm>
              <a:custGeom>
                <a:avLst/>
                <a:gdLst>
                  <a:gd name="T0" fmla="*/ 3 w 83"/>
                  <a:gd name="T1" fmla="*/ 234 h 87"/>
                  <a:gd name="T2" fmla="*/ 0 w 83"/>
                  <a:gd name="T3" fmla="*/ 239 h 87"/>
                  <a:gd name="T4" fmla="*/ 0 w 83"/>
                  <a:gd name="T5" fmla="*/ 234 h 87"/>
                  <a:gd name="T6" fmla="*/ 3 w 83"/>
                  <a:gd name="T7" fmla="*/ 231 h 87"/>
                  <a:gd name="T8" fmla="*/ 3 w 83"/>
                  <a:gd name="T9" fmla="*/ 220 h 87"/>
                  <a:gd name="T10" fmla="*/ 5 w 83"/>
                  <a:gd name="T11" fmla="*/ 192 h 87"/>
                  <a:gd name="T12" fmla="*/ 14 w 83"/>
                  <a:gd name="T13" fmla="*/ 173 h 87"/>
                  <a:gd name="T14" fmla="*/ 16 w 83"/>
                  <a:gd name="T15" fmla="*/ 151 h 87"/>
                  <a:gd name="T16" fmla="*/ 27 w 83"/>
                  <a:gd name="T17" fmla="*/ 132 h 87"/>
                  <a:gd name="T18" fmla="*/ 41 w 83"/>
                  <a:gd name="T19" fmla="*/ 113 h 87"/>
                  <a:gd name="T20" fmla="*/ 55 w 83"/>
                  <a:gd name="T21" fmla="*/ 93 h 87"/>
                  <a:gd name="T22" fmla="*/ 71 w 83"/>
                  <a:gd name="T23" fmla="*/ 77 h 87"/>
                  <a:gd name="T24" fmla="*/ 102 w 83"/>
                  <a:gd name="T25" fmla="*/ 52 h 87"/>
                  <a:gd name="T26" fmla="*/ 126 w 83"/>
                  <a:gd name="T27" fmla="*/ 36 h 87"/>
                  <a:gd name="T28" fmla="*/ 137 w 83"/>
                  <a:gd name="T29" fmla="*/ 33 h 87"/>
                  <a:gd name="T30" fmla="*/ 157 w 83"/>
                  <a:gd name="T31" fmla="*/ 25 h 87"/>
                  <a:gd name="T32" fmla="*/ 201 w 83"/>
                  <a:gd name="T33" fmla="*/ 8 h 87"/>
                  <a:gd name="T34" fmla="*/ 228 w 83"/>
                  <a:gd name="T35" fmla="*/ 0 h 87"/>
                  <a:gd name="T36" fmla="*/ 201 w 83"/>
                  <a:gd name="T37" fmla="*/ 8 h 87"/>
                  <a:gd name="T38" fmla="*/ 132 w 83"/>
                  <a:gd name="T39" fmla="*/ 36 h 87"/>
                  <a:gd name="T40" fmla="*/ 124 w 83"/>
                  <a:gd name="T41" fmla="*/ 38 h 87"/>
                  <a:gd name="T42" fmla="*/ 99 w 83"/>
                  <a:gd name="T43" fmla="*/ 55 h 87"/>
                  <a:gd name="T44" fmla="*/ 71 w 83"/>
                  <a:gd name="T45" fmla="*/ 80 h 87"/>
                  <a:gd name="T46" fmla="*/ 55 w 83"/>
                  <a:gd name="T47" fmla="*/ 96 h 87"/>
                  <a:gd name="T48" fmla="*/ 41 w 83"/>
                  <a:gd name="T49" fmla="*/ 113 h 87"/>
                  <a:gd name="T50" fmla="*/ 27 w 83"/>
                  <a:gd name="T51" fmla="*/ 135 h 87"/>
                  <a:gd name="T52" fmla="*/ 19 w 83"/>
                  <a:gd name="T53" fmla="*/ 154 h 87"/>
                  <a:gd name="T54" fmla="*/ 14 w 83"/>
                  <a:gd name="T55" fmla="*/ 176 h 87"/>
                  <a:gd name="T56" fmla="*/ 11 w 83"/>
                  <a:gd name="T57" fmla="*/ 192 h 87"/>
                  <a:gd name="T58" fmla="*/ 5 w 83"/>
                  <a:gd name="T59" fmla="*/ 223 h 87"/>
                  <a:gd name="T60" fmla="*/ 5 w 83"/>
                  <a:gd name="T61" fmla="*/ 231 h 87"/>
                  <a:gd name="T62" fmla="*/ 3 w 83"/>
                  <a:gd name="T63" fmla="*/ 234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3" h="87">
                    <a:moveTo>
                      <a:pt x="1" y="85"/>
                    </a:moveTo>
                    <a:lnTo>
                      <a:pt x="0" y="87"/>
                    </a:lnTo>
                    <a:lnTo>
                      <a:pt x="0" y="85"/>
                    </a:lnTo>
                    <a:lnTo>
                      <a:pt x="1" y="84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5" y="63"/>
                    </a:lnTo>
                    <a:lnTo>
                      <a:pt x="6" y="55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4"/>
                    </a:lnTo>
                    <a:lnTo>
                      <a:pt x="26" y="28"/>
                    </a:lnTo>
                    <a:lnTo>
                      <a:pt x="37" y="19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57" y="9"/>
                    </a:lnTo>
                    <a:lnTo>
                      <a:pt x="73" y="3"/>
                    </a:lnTo>
                    <a:lnTo>
                      <a:pt x="83" y="0"/>
                    </a:lnTo>
                    <a:lnTo>
                      <a:pt x="73" y="3"/>
                    </a:lnTo>
                    <a:lnTo>
                      <a:pt x="48" y="13"/>
                    </a:lnTo>
                    <a:lnTo>
                      <a:pt x="45" y="14"/>
                    </a:lnTo>
                    <a:lnTo>
                      <a:pt x="36" y="20"/>
                    </a:lnTo>
                    <a:lnTo>
                      <a:pt x="26" y="29"/>
                    </a:lnTo>
                    <a:lnTo>
                      <a:pt x="20" y="35"/>
                    </a:lnTo>
                    <a:lnTo>
                      <a:pt x="15" y="41"/>
                    </a:lnTo>
                    <a:lnTo>
                      <a:pt x="10" y="49"/>
                    </a:lnTo>
                    <a:lnTo>
                      <a:pt x="7" y="56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81"/>
                    </a:lnTo>
                    <a:lnTo>
                      <a:pt x="2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54" name="Freeform 556"/>
              <p:cNvSpPr>
                <a:spLocks/>
              </p:cNvSpPr>
              <p:nvPr/>
            </p:nvSpPr>
            <p:spPr bwMode="auto">
              <a:xfrm>
                <a:off x="991" y="1541"/>
                <a:ext cx="266" cy="234"/>
              </a:xfrm>
              <a:custGeom>
                <a:avLst/>
                <a:gdLst>
                  <a:gd name="T0" fmla="*/ 3 w 97"/>
                  <a:gd name="T1" fmla="*/ 228 h 85"/>
                  <a:gd name="T2" fmla="*/ 0 w 97"/>
                  <a:gd name="T3" fmla="*/ 234 h 85"/>
                  <a:gd name="T4" fmla="*/ 3 w 97"/>
                  <a:gd name="T5" fmla="*/ 228 h 85"/>
                  <a:gd name="T6" fmla="*/ 5 w 97"/>
                  <a:gd name="T7" fmla="*/ 226 h 85"/>
                  <a:gd name="T8" fmla="*/ 8 w 97"/>
                  <a:gd name="T9" fmla="*/ 215 h 85"/>
                  <a:gd name="T10" fmla="*/ 16 w 97"/>
                  <a:gd name="T11" fmla="*/ 184 h 85"/>
                  <a:gd name="T12" fmla="*/ 30 w 97"/>
                  <a:gd name="T13" fmla="*/ 143 h 85"/>
                  <a:gd name="T14" fmla="*/ 41 w 97"/>
                  <a:gd name="T15" fmla="*/ 121 h 85"/>
                  <a:gd name="T16" fmla="*/ 55 w 97"/>
                  <a:gd name="T17" fmla="*/ 99 h 85"/>
                  <a:gd name="T18" fmla="*/ 71 w 97"/>
                  <a:gd name="T19" fmla="*/ 77 h 85"/>
                  <a:gd name="T20" fmla="*/ 88 w 97"/>
                  <a:gd name="T21" fmla="*/ 61 h 85"/>
                  <a:gd name="T22" fmla="*/ 104 w 97"/>
                  <a:gd name="T23" fmla="*/ 50 h 85"/>
                  <a:gd name="T24" fmla="*/ 121 w 97"/>
                  <a:gd name="T25" fmla="*/ 36 h 85"/>
                  <a:gd name="T26" fmla="*/ 154 w 97"/>
                  <a:gd name="T27" fmla="*/ 28 h 85"/>
                  <a:gd name="T28" fmla="*/ 162 w 97"/>
                  <a:gd name="T29" fmla="*/ 22 h 85"/>
                  <a:gd name="T30" fmla="*/ 186 w 97"/>
                  <a:gd name="T31" fmla="*/ 14 h 85"/>
                  <a:gd name="T32" fmla="*/ 233 w 97"/>
                  <a:gd name="T33" fmla="*/ 0 h 85"/>
                  <a:gd name="T34" fmla="*/ 266 w 97"/>
                  <a:gd name="T35" fmla="*/ 0 h 85"/>
                  <a:gd name="T36" fmla="*/ 230 w 97"/>
                  <a:gd name="T37" fmla="*/ 3 h 85"/>
                  <a:gd name="T38" fmla="*/ 197 w 97"/>
                  <a:gd name="T39" fmla="*/ 14 h 85"/>
                  <a:gd name="T40" fmla="*/ 159 w 97"/>
                  <a:gd name="T41" fmla="*/ 22 h 85"/>
                  <a:gd name="T42" fmla="*/ 148 w 97"/>
                  <a:gd name="T43" fmla="*/ 30 h 85"/>
                  <a:gd name="T44" fmla="*/ 121 w 97"/>
                  <a:gd name="T45" fmla="*/ 41 h 85"/>
                  <a:gd name="T46" fmla="*/ 104 w 97"/>
                  <a:gd name="T47" fmla="*/ 50 h 85"/>
                  <a:gd name="T48" fmla="*/ 88 w 97"/>
                  <a:gd name="T49" fmla="*/ 63 h 85"/>
                  <a:gd name="T50" fmla="*/ 71 w 97"/>
                  <a:gd name="T51" fmla="*/ 80 h 85"/>
                  <a:gd name="T52" fmla="*/ 55 w 97"/>
                  <a:gd name="T53" fmla="*/ 102 h 85"/>
                  <a:gd name="T54" fmla="*/ 44 w 97"/>
                  <a:gd name="T55" fmla="*/ 121 h 85"/>
                  <a:gd name="T56" fmla="*/ 33 w 97"/>
                  <a:gd name="T57" fmla="*/ 146 h 85"/>
                  <a:gd name="T58" fmla="*/ 19 w 97"/>
                  <a:gd name="T59" fmla="*/ 187 h 85"/>
                  <a:gd name="T60" fmla="*/ 8 w 97"/>
                  <a:gd name="T61" fmla="*/ 215 h 85"/>
                  <a:gd name="T62" fmla="*/ 3 w 97"/>
                  <a:gd name="T63" fmla="*/ 228 h 8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85">
                    <a:moveTo>
                      <a:pt x="1" y="83"/>
                    </a:moveTo>
                    <a:lnTo>
                      <a:pt x="0" y="85"/>
                    </a:lnTo>
                    <a:lnTo>
                      <a:pt x="1" y="83"/>
                    </a:lnTo>
                    <a:lnTo>
                      <a:pt x="2" y="82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1" y="52"/>
                    </a:lnTo>
                    <a:lnTo>
                      <a:pt x="15" y="44"/>
                    </a:lnTo>
                    <a:lnTo>
                      <a:pt x="20" y="36"/>
                    </a:lnTo>
                    <a:lnTo>
                      <a:pt x="26" y="28"/>
                    </a:lnTo>
                    <a:lnTo>
                      <a:pt x="32" y="22"/>
                    </a:lnTo>
                    <a:lnTo>
                      <a:pt x="38" y="18"/>
                    </a:lnTo>
                    <a:lnTo>
                      <a:pt x="44" y="13"/>
                    </a:lnTo>
                    <a:lnTo>
                      <a:pt x="56" y="10"/>
                    </a:lnTo>
                    <a:lnTo>
                      <a:pt x="59" y="8"/>
                    </a:lnTo>
                    <a:lnTo>
                      <a:pt x="68" y="5"/>
                    </a:lnTo>
                    <a:lnTo>
                      <a:pt x="85" y="0"/>
                    </a:lnTo>
                    <a:lnTo>
                      <a:pt x="97" y="0"/>
                    </a:lnTo>
                    <a:lnTo>
                      <a:pt x="84" y="1"/>
                    </a:lnTo>
                    <a:lnTo>
                      <a:pt x="72" y="5"/>
                    </a:lnTo>
                    <a:lnTo>
                      <a:pt x="58" y="8"/>
                    </a:lnTo>
                    <a:lnTo>
                      <a:pt x="54" y="11"/>
                    </a:lnTo>
                    <a:lnTo>
                      <a:pt x="44" y="15"/>
                    </a:lnTo>
                    <a:lnTo>
                      <a:pt x="38" y="18"/>
                    </a:lnTo>
                    <a:lnTo>
                      <a:pt x="32" y="23"/>
                    </a:lnTo>
                    <a:lnTo>
                      <a:pt x="26" y="29"/>
                    </a:lnTo>
                    <a:lnTo>
                      <a:pt x="20" y="37"/>
                    </a:lnTo>
                    <a:lnTo>
                      <a:pt x="16" y="44"/>
                    </a:lnTo>
                    <a:lnTo>
                      <a:pt x="12" y="53"/>
                    </a:lnTo>
                    <a:lnTo>
                      <a:pt x="7" y="68"/>
                    </a:lnTo>
                    <a:lnTo>
                      <a:pt x="3" y="7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55" name="Freeform 557"/>
              <p:cNvSpPr>
                <a:spLocks/>
              </p:cNvSpPr>
              <p:nvPr/>
            </p:nvSpPr>
            <p:spPr bwMode="auto">
              <a:xfrm>
                <a:off x="1005" y="1670"/>
                <a:ext cx="44" cy="143"/>
              </a:xfrm>
              <a:custGeom>
                <a:avLst/>
                <a:gdLst>
                  <a:gd name="T0" fmla="*/ 3 w 16"/>
                  <a:gd name="T1" fmla="*/ 140 h 52"/>
                  <a:gd name="T2" fmla="*/ 0 w 16"/>
                  <a:gd name="T3" fmla="*/ 140 h 52"/>
                  <a:gd name="T4" fmla="*/ 0 w 16"/>
                  <a:gd name="T5" fmla="*/ 143 h 52"/>
                  <a:gd name="T6" fmla="*/ 0 w 16"/>
                  <a:gd name="T7" fmla="*/ 140 h 52"/>
                  <a:gd name="T8" fmla="*/ 3 w 16"/>
                  <a:gd name="T9" fmla="*/ 124 h 52"/>
                  <a:gd name="T10" fmla="*/ 8 w 16"/>
                  <a:gd name="T11" fmla="*/ 85 h 52"/>
                  <a:gd name="T12" fmla="*/ 19 w 16"/>
                  <a:gd name="T13" fmla="*/ 69 h 52"/>
                  <a:gd name="T14" fmla="*/ 22 w 16"/>
                  <a:gd name="T15" fmla="*/ 50 h 52"/>
                  <a:gd name="T16" fmla="*/ 22 w 16"/>
                  <a:gd name="T17" fmla="*/ 36 h 52"/>
                  <a:gd name="T18" fmla="*/ 28 w 16"/>
                  <a:gd name="T19" fmla="*/ 28 h 52"/>
                  <a:gd name="T20" fmla="*/ 30 w 16"/>
                  <a:gd name="T21" fmla="*/ 17 h 52"/>
                  <a:gd name="T22" fmla="*/ 36 w 16"/>
                  <a:gd name="T23" fmla="*/ 11 h 52"/>
                  <a:gd name="T24" fmla="*/ 44 w 16"/>
                  <a:gd name="T25" fmla="*/ 0 h 52"/>
                  <a:gd name="T26" fmla="*/ 36 w 16"/>
                  <a:gd name="T27" fmla="*/ 11 h 52"/>
                  <a:gd name="T28" fmla="*/ 30 w 16"/>
                  <a:gd name="T29" fmla="*/ 25 h 52"/>
                  <a:gd name="T30" fmla="*/ 28 w 16"/>
                  <a:gd name="T31" fmla="*/ 36 h 52"/>
                  <a:gd name="T32" fmla="*/ 22 w 16"/>
                  <a:gd name="T33" fmla="*/ 55 h 52"/>
                  <a:gd name="T34" fmla="*/ 19 w 16"/>
                  <a:gd name="T35" fmla="*/ 72 h 52"/>
                  <a:gd name="T36" fmla="*/ 8 w 16"/>
                  <a:gd name="T37" fmla="*/ 88 h 52"/>
                  <a:gd name="T38" fmla="*/ 6 w 16"/>
                  <a:gd name="T39" fmla="*/ 124 h 52"/>
                  <a:gd name="T40" fmla="*/ 3 w 16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3" y="31"/>
                    </a:lnTo>
                    <a:lnTo>
                      <a:pt x="7" y="25"/>
                    </a:lnTo>
                    <a:lnTo>
                      <a:pt x="8" y="18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20"/>
                    </a:lnTo>
                    <a:lnTo>
                      <a:pt x="7" y="26"/>
                    </a:lnTo>
                    <a:lnTo>
                      <a:pt x="3" y="32"/>
                    </a:lnTo>
                    <a:lnTo>
                      <a:pt x="2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56" name="Freeform 558"/>
              <p:cNvSpPr>
                <a:spLocks/>
              </p:cNvSpPr>
              <p:nvPr/>
            </p:nvSpPr>
            <p:spPr bwMode="auto">
              <a:xfrm>
                <a:off x="1054" y="1582"/>
                <a:ext cx="91" cy="75"/>
              </a:xfrm>
              <a:custGeom>
                <a:avLst/>
                <a:gdLst>
                  <a:gd name="T0" fmla="*/ 0 w 33"/>
                  <a:gd name="T1" fmla="*/ 72 h 27"/>
                  <a:gd name="T2" fmla="*/ 0 w 33"/>
                  <a:gd name="T3" fmla="*/ 75 h 27"/>
                  <a:gd name="T4" fmla="*/ 0 w 33"/>
                  <a:gd name="T5" fmla="*/ 72 h 27"/>
                  <a:gd name="T6" fmla="*/ 8 w 33"/>
                  <a:gd name="T7" fmla="*/ 61 h 27"/>
                  <a:gd name="T8" fmla="*/ 28 w 33"/>
                  <a:gd name="T9" fmla="*/ 36 h 27"/>
                  <a:gd name="T10" fmla="*/ 50 w 33"/>
                  <a:gd name="T11" fmla="*/ 19 h 27"/>
                  <a:gd name="T12" fmla="*/ 63 w 33"/>
                  <a:gd name="T13" fmla="*/ 11 h 27"/>
                  <a:gd name="T14" fmla="*/ 83 w 33"/>
                  <a:gd name="T15" fmla="*/ 3 h 27"/>
                  <a:gd name="T16" fmla="*/ 91 w 33"/>
                  <a:gd name="T17" fmla="*/ 0 h 27"/>
                  <a:gd name="T18" fmla="*/ 83 w 33"/>
                  <a:gd name="T19" fmla="*/ 3 h 27"/>
                  <a:gd name="T20" fmla="*/ 63 w 33"/>
                  <a:gd name="T21" fmla="*/ 11 h 27"/>
                  <a:gd name="T22" fmla="*/ 50 w 33"/>
                  <a:gd name="T23" fmla="*/ 19 h 27"/>
                  <a:gd name="T24" fmla="*/ 28 w 33"/>
                  <a:gd name="T25" fmla="*/ 39 h 27"/>
                  <a:gd name="T26" fmla="*/ 11 w 33"/>
                  <a:gd name="T27" fmla="*/ 61 h 27"/>
                  <a:gd name="T28" fmla="*/ 0 w 33"/>
                  <a:gd name="T29" fmla="*/ 72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27">
                    <a:moveTo>
                      <a:pt x="0" y="26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10" y="13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30" y="1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0" y="14"/>
                    </a:lnTo>
                    <a:lnTo>
                      <a:pt x="4" y="22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57" name="Freeform 559"/>
              <p:cNvSpPr>
                <a:spLocks/>
              </p:cNvSpPr>
              <p:nvPr/>
            </p:nvSpPr>
            <p:spPr bwMode="auto">
              <a:xfrm>
                <a:off x="1013" y="1569"/>
                <a:ext cx="280" cy="260"/>
              </a:xfrm>
              <a:custGeom>
                <a:avLst/>
                <a:gdLst>
                  <a:gd name="T0" fmla="*/ 5 w 102"/>
                  <a:gd name="T1" fmla="*/ 252 h 95"/>
                  <a:gd name="T2" fmla="*/ 5 w 102"/>
                  <a:gd name="T3" fmla="*/ 255 h 95"/>
                  <a:gd name="T4" fmla="*/ 0 w 102"/>
                  <a:gd name="T5" fmla="*/ 260 h 95"/>
                  <a:gd name="T6" fmla="*/ 0 w 102"/>
                  <a:gd name="T7" fmla="*/ 255 h 95"/>
                  <a:gd name="T8" fmla="*/ 0 w 102"/>
                  <a:gd name="T9" fmla="*/ 252 h 95"/>
                  <a:gd name="T10" fmla="*/ 5 w 102"/>
                  <a:gd name="T11" fmla="*/ 238 h 95"/>
                  <a:gd name="T12" fmla="*/ 19 w 102"/>
                  <a:gd name="T13" fmla="*/ 205 h 95"/>
                  <a:gd name="T14" fmla="*/ 38 w 102"/>
                  <a:gd name="T15" fmla="*/ 161 h 95"/>
                  <a:gd name="T16" fmla="*/ 63 w 102"/>
                  <a:gd name="T17" fmla="*/ 115 h 95"/>
                  <a:gd name="T18" fmla="*/ 69 w 102"/>
                  <a:gd name="T19" fmla="*/ 101 h 95"/>
                  <a:gd name="T20" fmla="*/ 77 w 102"/>
                  <a:gd name="T21" fmla="*/ 90 h 95"/>
                  <a:gd name="T22" fmla="*/ 82 w 102"/>
                  <a:gd name="T23" fmla="*/ 79 h 95"/>
                  <a:gd name="T24" fmla="*/ 93 w 102"/>
                  <a:gd name="T25" fmla="*/ 74 h 95"/>
                  <a:gd name="T26" fmla="*/ 118 w 102"/>
                  <a:gd name="T27" fmla="*/ 60 h 95"/>
                  <a:gd name="T28" fmla="*/ 137 w 102"/>
                  <a:gd name="T29" fmla="*/ 49 h 95"/>
                  <a:gd name="T30" fmla="*/ 151 w 102"/>
                  <a:gd name="T31" fmla="*/ 44 h 95"/>
                  <a:gd name="T32" fmla="*/ 162 w 102"/>
                  <a:gd name="T33" fmla="*/ 33 h 95"/>
                  <a:gd name="T34" fmla="*/ 173 w 102"/>
                  <a:gd name="T35" fmla="*/ 22 h 95"/>
                  <a:gd name="T36" fmla="*/ 173 w 102"/>
                  <a:gd name="T37" fmla="*/ 19 h 95"/>
                  <a:gd name="T38" fmla="*/ 178 w 102"/>
                  <a:gd name="T39" fmla="*/ 19 h 95"/>
                  <a:gd name="T40" fmla="*/ 195 w 102"/>
                  <a:gd name="T41" fmla="*/ 14 h 95"/>
                  <a:gd name="T42" fmla="*/ 222 w 102"/>
                  <a:gd name="T43" fmla="*/ 5 h 95"/>
                  <a:gd name="T44" fmla="*/ 250 w 102"/>
                  <a:gd name="T45" fmla="*/ 3 h 95"/>
                  <a:gd name="T46" fmla="*/ 280 w 102"/>
                  <a:gd name="T47" fmla="*/ 0 h 95"/>
                  <a:gd name="T48" fmla="*/ 247 w 102"/>
                  <a:gd name="T49" fmla="*/ 5 h 95"/>
                  <a:gd name="T50" fmla="*/ 209 w 102"/>
                  <a:gd name="T51" fmla="*/ 8 h 95"/>
                  <a:gd name="T52" fmla="*/ 178 w 102"/>
                  <a:gd name="T53" fmla="*/ 19 h 95"/>
                  <a:gd name="T54" fmla="*/ 173 w 102"/>
                  <a:gd name="T55" fmla="*/ 22 h 95"/>
                  <a:gd name="T56" fmla="*/ 167 w 102"/>
                  <a:gd name="T57" fmla="*/ 25 h 95"/>
                  <a:gd name="T58" fmla="*/ 173 w 102"/>
                  <a:gd name="T59" fmla="*/ 30 h 95"/>
                  <a:gd name="T60" fmla="*/ 162 w 102"/>
                  <a:gd name="T61" fmla="*/ 36 h 95"/>
                  <a:gd name="T62" fmla="*/ 151 w 102"/>
                  <a:gd name="T63" fmla="*/ 47 h 95"/>
                  <a:gd name="T64" fmla="*/ 135 w 102"/>
                  <a:gd name="T65" fmla="*/ 52 h 95"/>
                  <a:gd name="T66" fmla="*/ 113 w 102"/>
                  <a:gd name="T67" fmla="*/ 63 h 95"/>
                  <a:gd name="T68" fmla="*/ 93 w 102"/>
                  <a:gd name="T69" fmla="*/ 77 h 95"/>
                  <a:gd name="T70" fmla="*/ 77 w 102"/>
                  <a:gd name="T71" fmla="*/ 93 h 95"/>
                  <a:gd name="T72" fmla="*/ 69 w 102"/>
                  <a:gd name="T73" fmla="*/ 104 h 95"/>
                  <a:gd name="T74" fmla="*/ 63 w 102"/>
                  <a:gd name="T75" fmla="*/ 118 h 95"/>
                  <a:gd name="T76" fmla="*/ 38 w 102"/>
                  <a:gd name="T77" fmla="*/ 164 h 95"/>
                  <a:gd name="T78" fmla="*/ 19 w 102"/>
                  <a:gd name="T79" fmla="*/ 205 h 95"/>
                  <a:gd name="T80" fmla="*/ 5 w 102"/>
                  <a:gd name="T81" fmla="*/ 238 h 95"/>
                  <a:gd name="T82" fmla="*/ 5 w 102"/>
                  <a:gd name="T83" fmla="*/ 252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95">
                    <a:moveTo>
                      <a:pt x="2" y="92"/>
                    </a:moveTo>
                    <a:lnTo>
                      <a:pt x="2" y="93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2" y="87"/>
                    </a:lnTo>
                    <a:lnTo>
                      <a:pt x="7" y="75"/>
                    </a:lnTo>
                    <a:lnTo>
                      <a:pt x="14" y="59"/>
                    </a:lnTo>
                    <a:lnTo>
                      <a:pt x="23" y="42"/>
                    </a:lnTo>
                    <a:lnTo>
                      <a:pt x="25" y="37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4" y="27"/>
                    </a:lnTo>
                    <a:lnTo>
                      <a:pt x="43" y="22"/>
                    </a:lnTo>
                    <a:lnTo>
                      <a:pt x="50" y="18"/>
                    </a:lnTo>
                    <a:lnTo>
                      <a:pt x="55" y="16"/>
                    </a:lnTo>
                    <a:lnTo>
                      <a:pt x="59" y="12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71" y="5"/>
                    </a:lnTo>
                    <a:lnTo>
                      <a:pt x="81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90" y="2"/>
                    </a:lnTo>
                    <a:lnTo>
                      <a:pt x="76" y="3"/>
                    </a:lnTo>
                    <a:lnTo>
                      <a:pt x="65" y="7"/>
                    </a:lnTo>
                    <a:lnTo>
                      <a:pt x="63" y="8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59" y="13"/>
                    </a:lnTo>
                    <a:lnTo>
                      <a:pt x="55" y="17"/>
                    </a:lnTo>
                    <a:lnTo>
                      <a:pt x="49" y="19"/>
                    </a:lnTo>
                    <a:lnTo>
                      <a:pt x="41" y="23"/>
                    </a:lnTo>
                    <a:lnTo>
                      <a:pt x="34" y="28"/>
                    </a:lnTo>
                    <a:lnTo>
                      <a:pt x="28" y="34"/>
                    </a:lnTo>
                    <a:lnTo>
                      <a:pt x="25" y="38"/>
                    </a:lnTo>
                    <a:lnTo>
                      <a:pt x="23" y="43"/>
                    </a:lnTo>
                    <a:lnTo>
                      <a:pt x="14" y="60"/>
                    </a:lnTo>
                    <a:lnTo>
                      <a:pt x="7" y="75"/>
                    </a:lnTo>
                    <a:lnTo>
                      <a:pt x="2" y="87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58" name="Freeform 560"/>
              <p:cNvSpPr>
                <a:spLocks/>
              </p:cNvSpPr>
              <p:nvPr/>
            </p:nvSpPr>
            <p:spPr bwMode="auto">
              <a:xfrm>
                <a:off x="1027" y="1555"/>
                <a:ext cx="260" cy="192"/>
              </a:xfrm>
              <a:custGeom>
                <a:avLst/>
                <a:gdLst>
                  <a:gd name="T0" fmla="*/ 5 w 95"/>
                  <a:gd name="T1" fmla="*/ 187 h 70"/>
                  <a:gd name="T2" fmla="*/ 5 w 95"/>
                  <a:gd name="T3" fmla="*/ 189 h 70"/>
                  <a:gd name="T4" fmla="*/ 0 w 95"/>
                  <a:gd name="T5" fmla="*/ 192 h 70"/>
                  <a:gd name="T6" fmla="*/ 5 w 95"/>
                  <a:gd name="T7" fmla="*/ 189 h 70"/>
                  <a:gd name="T8" fmla="*/ 5 w 95"/>
                  <a:gd name="T9" fmla="*/ 187 h 70"/>
                  <a:gd name="T10" fmla="*/ 8 w 95"/>
                  <a:gd name="T11" fmla="*/ 184 h 70"/>
                  <a:gd name="T12" fmla="*/ 11 w 95"/>
                  <a:gd name="T13" fmla="*/ 176 h 70"/>
                  <a:gd name="T14" fmla="*/ 22 w 95"/>
                  <a:gd name="T15" fmla="*/ 151 h 70"/>
                  <a:gd name="T16" fmla="*/ 38 w 95"/>
                  <a:gd name="T17" fmla="*/ 115 h 70"/>
                  <a:gd name="T18" fmla="*/ 52 w 95"/>
                  <a:gd name="T19" fmla="*/ 99 h 70"/>
                  <a:gd name="T20" fmla="*/ 66 w 95"/>
                  <a:gd name="T21" fmla="*/ 80 h 70"/>
                  <a:gd name="T22" fmla="*/ 104 w 95"/>
                  <a:gd name="T23" fmla="*/ 52 h 70"/>
                  <a:gd name="T24" fmla="*/ 134 w 95"/>
                  <a:gd name="T25" fmla="*/ 36 h 70"/>
                  <a:gd name="T26" fmla="*/ 159 w 95"/>
                  <a:gd name="T27" fmla="*/ 22 h 70"/>
                  <a:gd name="T28" fmla="*/ 167 w 95"/>
                  <a:gd name="T29" fmla="*/ 16 h 70"/>
                  <a:gd name="T30" fmla="*/ 170 w 95"/>
                  <a:gd name="T31" fmla="*/ 14 h 70"/>
                  <a:gd name="T32" fmla="*/ 189 w 95"/>
                  <a:gd name="T33" fmla="*/ 5 h 70"/>
                  <a:gd name="T34" fmla="*/ 208 w 95"/>
                  <a:gd name="T35" fmla="*/ 3 h 70"/>
                  <a:gd name="T36" fmla="*/ 233 w 95"/>
                  <a:gd name="T37" fmla="*/ 0 h 70"/>
                  <a:gd name="T38" fmla="*/ 260 w 95"/>
                  <a:gd name="T39" fmla="*/ 3 h 70"/>
                  <a:gd name="T40" fmla="*/ 230 w 95"/>
                  <a:gd name="T41" fmla="*/ 3 h 70"/>
                  <a:gd name="T42" fmla="*/ 230 w 95"/>
                  <a:gd name="T43" fmla="*/ 0 h 70"/>
                  <a:gd name="T44" fmla="*/ 219 w 95"/>
                  <a:gd name="T45" fmla="*/ 3 h 70"/>
                  <a:gd name="T46" fmla="*/ 197 w 95"/>
                  <a:gd name="T47" fmla="*/ 5 h 70"/>
                  <a:gd name="T48" fmla="*/ 175 w 95"/>
                  <a:gd name="T49" fmla="*/ 14 h 70"/>
                  <a:gd name="T50" fmla="*/ 167 w 95"/>
                  <a:gd name="T51" fmla="*/ 16 h 70"/>
                  <a:gd name="T52" fmla="*/ 164 w 95"/>
                  <a:gd name="T53" fmla="*/ 19 h 70"/>
                  <a:gd name="T54" fmla="*/ 159 w 95"/>
                  <a:gd name="T55" fmla="*/ 27 h 70"/>
                  <a:gd name="T56" fmla="*/ 134 w 95"/>
                  <a:gd name="T57" fmla="*/ 38 h 70"/>
                  <a:gd name="T58" fmla="*/ 99 w 95"/>
                  <a:gd name="T59" fmla="*/ 58 h 70"/>
                  <a:gd name="T60" fmla="*/ 66 w 95"/>
                  <a:gd name="T61" fmla="*/ 85 h 70"/>
                  <a:gd name="T62" fmla="*/ 52 w 95"/>
                  <a:gd name="T63" fmla="*/ 101 h 70"/>
                  <a:gd name="T64" fmla="*/ 41 w 95"/>
                  <a:gd name="T65" fmla="*/ 118 h 70"/>
                  <a:gd name="T66" fmla="*/ 22 w 95"/>
                  <a:gd name="T67" fmla="*/ 151 h 70"/>
                  <a:gd name="T68" fmla="*/ 11 w 95"/>
                  <a:gd name="T69" fmla="*/ 176 h 70"/>
                  <a:gd name="T70" fmla="*/ 8 w 95"/>
                  <a:gd name="T71" fmla="*/ 187 h 70"/>
                  <a:gd name="T72" fmla="*/ 5 w 95"/>
                  <a:gd name="T73" fmla="*/ 187 h 7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70">
                    <a:moveTo>
                      <a:pt x="2" y="68"/>
                    </a:moveTo>
                    <a:lnTo>
                      <a:pt x="2" y="69"/>
                    </a:lnTo>
                    <a:lnTo>
                      <a:pt x="0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7"/>
                    </a:lnTo>
                    <a:lnTo>
                      <a:pt x="4" y="64"/>
                    </a:lnTo>
                    <a:lnTo>
                      <a:pt x="8" y="55"/>
                    </a:lnTo>
                    <a:lnTo>
                      <a:pt x="14" y="42"/>
                    </a:lnTo>
                    <a:lnTo>
                      <a:pt x="19" y="36"/>
                    </a:lnTo>
                    <a:lnTo>
                      <a:pt x="24" y="29"/>
                    </a:lnTo>
                    <a:lnTo>
                      <a:pt x="38" y="19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1" y="6"/>
                    </a:lnTo>
                    <a:lnTo>
                      <a:pt x="62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5" y="1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0" y="1"/>
                    </a:lnTo>
                    <a:lnTo>
                      <a:pt x="72" y="2"/>
                    </a:lnTo>
                    <a:lnTo>
                      <a:pt x="64" y="5"/>
                    </a:lnTo>
                    <a:lnTo>
                      <a:pt x="61" y="6"/>
                    </a:lnTo>
                    <a:lnTo>
                      <a:pt x="60" y="7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36" y="21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5" y="43"/>
                    </a:lnTo>
                    <a:lnTo>
                      <a:pt x="8" y="55"/>
                    </a:lnTo>
                    <a:lnTo>
                      <a:pt x="4" y="64"/>
                    </a:lnTo>
                    <a:lnTo>
                      <a:pt x="3" y="68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59" name="Freeform 561"/>
              <p:cNvSpPr>
                <a:spLocks/>
              </p:cNvSpPr>
              <p:nvPr/>
            </p:nvSpPr>
            <p:spPr bwMode="auto">
              <a:xfrm>
                <a:off x="1024" y="1802"/>
                <a:ext cx="14" cy="49"/>
              </a:xfrm>
              <a:custGeom>
                <a:avLst/>
                <a:gdLst>
                  <a:gd name="T0" fmla="*/ 3 w 5"/>
                  <a:gd name="T1" fmla="*/ 49 h 18"/>
                  <a:gd name="T2" fmla="*/ 0 w 5"/>
                  <a:gd name="T3" fmla="*/ 49 h 18"/>
                  <a:gd name="T4" fmla="*/ 8 w 5"/>
                  <a:gd name="T5" fmla="*/ 30 h 18"/>
                  <a:gd name="T6" fmla="*/ 11 w 5"/>
                  <a:gd name="T7" fmla="*/ 14 h 18"/>
                  <a:gd name="T8" fmla="*/ 14 w 5"/>
                  <a:gd name="T9" fmla="*/ 5 h 18"/>
                  <a:gd name="T10" fmla="*/ 14 w 5"/>
                  <a:gd name="T11" fmla="*/ 0 h 18"/>
                  <a:gd name="T12" fmla="*/ 14 w 5"/>
                  <a:gd name="T13" fmla="*/ 5 h 18"/>
                  <a:gd name="T14" fmla="*/ 11 w 5"/>
                  <a:gd name="T15" fmla="*/ 14 h 18"/>
                  <a:gd name="T16" fmla="*/ 8 w 5"/>
                  <a:gd name="T17" fmla="*/ 30 h 18"/>
                  <a:gd name="T18" fmla="*/ 3 w 5"/>
                  <a:gd name="T19" fmla="*/ 4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lnTo>
                      <a:pt x="0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3" y="11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0" name="Freeform 562"/>
              <p:cNvSpPr>
                <a:spLocks/>
              </p:cNvSpPr>
              <p:nvPr/>
            </p:nvSpPr>
            <p:spPr bwMode="auto">
              <a:xfrm>
                <a:off x="1040" y="1591"/>
                <a:ext cx="283" cy="266"/>
              </a:xfrm>
              <a:custGeom>
                <a:avLst/>
                <a:gdLst>
                  <a:gd name="T0" fmla="*/ 5 w 103"/>
                  <a:gd name="T1" fmla="*/ 255 h 97"/>
                  <a:gd name="T2" fmla="*/ 5 w 103"/>
                  <a:gd name="T3" fmla="*/ 261 h 97"/>
                  <a:gd name="T4" fmla="*/ 0 w 103"/>
                  <a:gd name="T5" fmla="*/ 266 h 97"/>
                  <a:gd name="T6" fmla="*/ 0 w 103"/>
                  <a:gd name="T7" fmla="*/ 261 h 97"/>
                  <a:gd name="T8" fmla="*/ 0 w 103"/>
                  <a:gd name="T9" fmla="*/ 255 h 97"/>
                  <a:gd name="T10" fmla="*/ 5 w 103"/>
                  <a:gd name="T11" fmla="*/ 241 h 97"/>
                  <a:gd name="T12" fmla="*/ 8 w 103"/>
                  <a:gd name="T13" fmla="*/ 206 h 97"/>
                  <a:gd name="T14" fmla="*/ 14 w 103"/>
                  <a:gd name="T15" fmla="*/ 184 h 97"/>
                  <a:gd name="T16" fmla="*/ 22 w 103"/>
                  <a:gd name="T17" fmla="*/ 156 h 97"/>
                  <a:gd name="T18" fmla="*/ 36 w 103"/>
                  <a:gd name="T19" fmla="*/ 134 h 97"/>
                  <a:gd name="T20" fmla="*/ 49 w 103"/>
                  <a:gd name="T21" fmla="*/ 110 h 97"/>
                  <a:gd name="T22" fmla="*/ 66 w 103"/>
                  <a:gd name="T23" fmla="*/ 85 h 97"/>
                  <a:gd name="T24" fmla="*/ 82 w 103"/>
                  <a:gd name="T25" fmla="*/ 66 h 97"/>
                  <a:gd name="T26" fmla="*/ 104 w 103"/>
                  <a:gd name="T27" fmla="*/ 49 h 97"/>
                  <a:gd name="T28" fmla="*/ 124 w 103"/>
                  <a:gd name="T29" fmla="*/ 36 h 97"/>
                  <a:gd name="T30" fmla="*/ 154 w 103"/>
                  <a:gd name="T31" fmla="*/ 22 h 97"/>
                  <a:gd name="T32" fmla="*/ 168 w 103"/>
                  <a:gd name="T33" fmla="*/ 16 h 97"/>
                  <a:gd name="T34" fmla="*/ 195 w 103"/>
                  <a:gd name="T35" fmla="*/ 8 h 97"/>
                  <a:gd name="T36" fmla="*/ 223 w 103"/>
                  <a:gd name="T37" fmla="*/ 3 h 97"/>
                  <a:gd name="T38" fmla="*/ 250 w 103"/>
                  <a:gd name="T39" fmla="*/ 0 h 97"/>
                  <a:gd name="T40" fmla="*/ 283 w 103"/>
                  <a:gd name="T41" fmla="*/ 0 h 97"/>
                  <a:gd name="T42" fmla="*/ 250 w 103"/>
                  <a:gd name="T43" fmla="*/ 0 h 97"/>
                  <a:gd name="T44" fmla="*/ 236 w 103"/>
                  <a:gd name="T45" fmla="*/ 0 h 97"/>
                  <a:gd name="T46" fmla="*/ 206 w 103"/>
                  <a:gd name="T47" fmla="*/ 8 h 97"/>
                  <a:gd name="T48" fmla="*/ 179 w 103"/>
                  <a:gd name="T49" fmla="*/ 14 h 97"/>
                  <a:gd name="T50" fmla="*/ 165 w 103"/>
                  <a:gd name="T51" fmla="*/ 22 h 97"/>
                  <a:gd name="T52" fmla="*/ 151 w 103"/>
                  <a:gd name="T53" fmla="*/ 25 h 97"/>
                  <a:gd name="T54" fmla="*/ 121 w 103"/>
                  <a:gd name="T55" fmla="*/ 38 h 97"/>
                  <a:gd name="T56" fmla="*/ 99 w 103"/>
                  <a:gd name="T57" fmla="*/ 52 h 97"/>
                  <a:gd name="T58" fmla="*/ 82 w 103"/>
                  <a:gd name="T59" fmla="*/ 69 h 97"/>
                  <a:gd name="T60" fmla="*/ 66 w 103"/>
                  <a:gd name="T61" fmla="*/ 85 h 97"/>
                  <a:gd name="T62" fmla="*/ 49 w 103"/>
                  <a:gd name="T63" fmla="*/ 112 h 97"/>
                  <a:gd name="T64" fmla="*/ 36 w 103"/>
                  <a:gd name="T65" fmla="*/ 137 h 97"/>
                  <a:gd name="T66" fmla="*/ 25 w 103"/>
                  <a:gd name="T67" fmla="*/ 162 h 97"/>
                  <a:gd name="T68" fmla="*/ 14 w 103"/>
                  <a:gd name="T69" fmla="*/ 184 h 97"/>
                  <a:gd name="T70" fmla="*/ 11 w 103"/>
                  <a:gd name="T71" fmla="*/ 208 h 97"/>
                  <a:gd name="T72" fmla="*/ 5 w 103"/>
                  <a:gd name="T73" fmla="*/ 241 h 97"/>
                  <a:gd name="T74" fmla="*/ 5 w 103"/>
                  <a:gd name="T75" fmla="*/ 255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97">
                    <a:moveTo>
                      <a:pt x="2" y="93"/>
                    </a:moveTo>
                    <a:lnTo>
                      <a:pt x="2" y="95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2" y="88"/>
                    </a:lnTo>
                    <a:lnTo>
                      <a:pt x="3" y="75"/>
                    </a:lnTo>
                    <a:lnTo>
                      <a:pt x="5" y="67"/>
                    </a:lnTo>
                    <a:lnTo>
                      <a:pt x="8" y="57"/>
                    </a:lnTo>
                    <a:lnTo>
                      <a:pt x="13" y="49"/>
                    </a:lnTo>
                    <a:lnTo>
                      <a:pt x="18" y="40"/>
                    </a:lnTo>
                    <a:lnTo>
                      <a:pt x="24" y="31"/>
                    </a:lnTo>
                    <a:lnTo>
                      <a:pt x="30" y="24"/>
                    </a:lnTo>
                    <a:lnTo>
                      <a:pt x="38" y="18"/>
                    </a:lnTo>
                    <a:lnTo>
                      <a:pt x="45" y="13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3"/>
                    </a:lnTo>
                    <a:lnTo>
                      <a:pt x="81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91" y="0"/>
                    </a:lnTo>
                    <a:lnTo>
                      <a:pt x="86" y="0"/>
                    </a:lnTo>
                    <a:lnTo>
                      <a:pt x="75" y="3"/>
                    </a:lnTo>
                    <a:lnTo>
                      <a:pt x="65" y="5"/>
                    </a:lnTo>
                    <a:lnTo>
                      <a:pt x="60" y="8"/>
                    </a:lnTo>
                    <a:lnTo>
                      <a:pt x="55" y="9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4" y="31"/>
                    </a:lnTo>
                    <a:lnTo>
                      <a:pt x="18" y="41"/>
                    </a:lnTo>
                    <a:lnTo>
                      <a:pt x="13" y="50"/>
                    </a:lnTo>
                    <a:lnTo>
                      <a:pt x="9" y="59"/>
                    </a:lnTo>
                    <a:lnTo>
                      <a:pt x="5" y="67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1" name="Freeform 563"/>
              <p:cNvSpPr>
                <a:spLocks/>
              </p:cNvSpPr>
              <p:nvPr/>
            </p:nvSpPr>
            <p:spPr bwMode="auto">
              <a:xfrm>
                <a:off x="1051" y="1604"/>
                <a:ext cx="286" cy="275"/>
              </a:xfrm>
              <a:custGeom>
                <a:avLst/>
                <a:gdLst>
                  <a:gd name="T0" fmla="*/ 0 w 104"/>
                  <a:gd name="T1" fmla="*/ 264 h 100"/>
                  <a:gd name="T2" fmla="*/ 0 w 104"/>
                  <a:gd name="T3" fmla="*/ 267 h 100"/>
                  <a:gd name="T4" fmla="*/ 3 w 104"/>
                  <a:gd name="T5" fmla="*/ 275 h 100"/>
                  <a:gd name="T6" fmla="*/ 0 w 104"/>
                  <a:gd name="T7" fmla="*/ 267 h 100"/>
                  <a:gd name="T8" fmla="*/ 0 w 104"/>
                  <a:gd name="T9" fmla="*/ 264 h 100"/>
                  <a:gd name="T10" fmla="*/ 3 w 104"/>
                  <a:gd name="T11" fmla="*/ 261 h 100"/>
                  <a:gd name="T12" fmla="*/ 8 w 104"/>
                  <a:gd name="T13" fmla="*/ 250 h 100"/>
                  <a:gd name="T14" fmla="*/ 14 w 104"/>
                  <a:gd name="T15" fmla="*/ 217 h 100"/>
                  <a:gd name="T16" fmla="*/ 28 w 104"/>
                  <a:gd name="T17" fmla="*/ 168 h 100"/>
                  <a:gd name="T18" fmla="*/ 47 w 104"/>
                  <a:gd name="T19" fmla="*/ 113 h 100"/>
                  <a:gd name="T20" fmla="*/ 61 w 104"/>
                  <a:gd name="T21" fmla="*/ 85 h 100"/>
                  <a:gd name="T22" fmla="*/ 83 w 104"/>
                  <a:gd name="T23" fmla="*/ 66 h 100"/>
                  <a:gd name="T24" fmla="*/ 102 w 104"/>
                  <a:gd name="T25" fmla="*/ 50 h 100"/>
                  <a:gd name="T26" fmla="*/ 121 w 104"/>
                  <a:gd name="T27" fmla="*/ 36 h 100"/>
                  <a:gd name="T28" fmla="*/ 140 w 104"/>
                  <a:gd name="T29" fmla="*/ 25 h 100"/>
                  <a:gd name="T30" fmla="*/ 154 w 104"/>
                  <a:gd name="T31" fmla="*/ 22 h 100"/>
                  <a:gd name="T32" fmla="*/ 168 w 104"/>
                  <a:gd name="T33" fmla="*/ 17 h 100"/>
                  <a:gd name="T34" fmla="*/ 195 w 104"/>
                  <a:gd name="T35" fmla="*/ 11 h 100"/>
                  <a:gd name="T36" fmla="*/ 226 w 104"/>
                  <a:gd name="T37" fmla="*/ 3 h 100"/>
                  <a:gd name="T38" fmla="*/ 253 w 104"/>
                  <a:gd name="T39" fmla="*/ 0 h 100"/>
                  <a:gd name="T40" fmla="*/ 286 w 104"/>
                  <a:gd name="T41" fmla="*/ 0 h 100"/>
                  <a:gd name="T42" fmla="*/ 253 w 104"/>
                  <a:gd name="T43" fmla="*/ 3 h 100"/>
                  <a:gd name="T44" fmla="*/ 239 w 104"/>
                  <a:gd name="T45" fmla="*/ 3 h 100"/>
                  <a:gd name="T46" fmla="*/ 209 w 104"/>
                  <a:gd name="T47" fmla="*/ 11 h 100"/>
                  <a:gd name="T48" fmla="*/ 165 w 104"/>
                  <a:gd name="T49" fmla="*/ 22 h 100"/>
                  <a:gd name="T50" fmla="*/ 151 w 104"/>
                  <a:gd name="T51" fmla="*/ 22 h 100"/>
                  <a:gd name="T52" fmla="*/ 121 w 104"/>
                  <a:gd name="T53" fmla="*/ 39 h 100"/>
                  <a:gd name="T54" fmla="*/ 99 w 104"/>
                  <a:gd name="T55" fmla="*/ 52 h 100"/>
                  <a:gd name="T56" fmla="*/ 83 w 104"/>
                  <a:gd name="T57" fmla="*/ 69 h 100"/>
                  <a:gd name="T58" fmla="*/ 61 w 104"/>
                  <a:gd name="T59" fmla="*/ 91 h 100"/>
                  <a:gd name="T60" fmla="*/ 47 w 104"/>
                  <a:gd name="T61" fmla="*/ 113 h 100"/>
                  <a:gd name="T62" fmla="*/ 30 w 104"/>
                  <a:gd name="T63" fmla="*/ 168 h 100"/>
                  <a:gd name="T64" fmla="*/ 17 w 104"/>
                  <a:gd name="T65" fmla="*/ 217 h 100"/>
                  <a:gd name="T66" fmla="*/ 8 w 104"/>
                  <a:gd name="T67" fmla="*/ 250 h 100"/>
                  <a:gd name="T68" fmla="*/ 3 w 104"/>
                  <a:gd name="T69" fmla="*/ 261 h 100"/>
                  <a:gd name="T70" fmla="*/ 0 w 104"/>
                  <a:gd name="T71" fmla="*/ 264 h 1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100">
                    <a:moveTo>
                      <a:pt x="0" y="96"/>
                    </a:moveTo>
                    <a:lnTo>
                      <a:pt x="0" y="97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1" y="95"/>
                    </a:lnTo>
                    <a:lnTo>
                      <a:pt x="3" y="91"/>
                    </a:lnTo>
                    <a:lnTo>
                      <a:pt x="5" y="79"/>
                    </a:lnTo>
                    <a:lnTo>
                      <a:pt x="10" y="61"/>
                    </a:lnTo>
                    <a:lnTo>
                      <a:pt x="17" y="41"/>
                    </a:lnTo>
                    <a:lnTo>
                      <a:pt x="22" y="31"/>
                    </a:lnTo>
                    <a:lnTo>
                      <a:pt x="30" y="24"/>
                    </a:lnTo>
                    <a:lnTo>
                      <a:pt x="37" y="18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4"/>
                    </a:lnTo>
                    <a:lnTo>
                      <a:pt x="82" y="1"/>
                    </a:lnTo>
                    <a:lnTo>
                      <a:pt x="92" y="0"/>
                    </a:lnTo>
                    <a:lnTo>
                      <a:pt x="104" y="0"/>
                    </a:lnTo>
                    <a:lnTo>
                      <a:pt x="92" y="1"/>
                    </a:lnTo>
                    <a:lnTo>
                      <a:pt x="87" y="1"/>
                    </a:lnTo>
                    <a:lnTo>
                      <a:pt x="76" y="4"/>
                    </a:lnTo>
                    <a:lnTo>
                      <a:pt x="60" y="8"/>
                    </a:lnTo>
                    <a:lnTo>
                      <a:pt x="55" y="8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2" y="33"/>
                    </a:lnTo>
                    <a:lnTo>
                      <a:pt x="17" y="41"/>
                    </a:lnTo>
                    <a:lnTo>
                      <a:pt x="11" y="61"/>
                    </a:lnTo>
                    <a:lnTo>
                      <a:pt x="6" y="79"/>
                    </a:lnTo>
                    <a:lnTo>
                      <a:pt x="3" y="91"/>
                    </a:lnTo>
                    <a:lnTo>
                      <a:pt x="1" y="95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2" name="Freeform 564"/>
              <p:cNvSpPr>
                <a:spLocks/>
              </p:cNvSpPr>
              <p:nvPr/>
            </p:nvSpPr>
            <p:spPr bwMode="auto">
              <a:xfrm>
                <a:off x="1068" y="1613"/>
                <a:ext cx="247" cy="285"/>
              </a:xfrm>
              <a:custGeom>
                <a:avLst/>
                <a:gdLst>
                  <a:gd name="T0" fmla="*/ 3 w 90"/>
                  <a:gd name="T1" fmla="*/ 274 h 104"/>
                  <a:gd name="T2" fmla="*/ 0 w 90"/>
                  <a:gd name="T3" fmla="*/ 285 h 104"/>
                  <a:gd name="T4" fmla="*/ 0 w 90"/>
                  <a:gd name="T5" fmla="*/ 274 h 104"/>
                  <a:gd name="T6" fmla="*/ 3 w 90"/>
                  <a:gd name="T7" fmla="*/ 260 h 104"/>
                  <a:gd name="T8" fmla="*/ 8 w 90"/>
                  <a:gd name="T9" fmla="*/ 227 h 104"/>
                  <a:gd name="T10" fmla="*/ 16 w 90"/>
                  <a:gd name="T11" fmla="*/ 184 h 104"/>
                  <a:gd name="T12" fmla="*/ 25 w 90"/>
                  <a:gd name="T13" fmla="*/ 156 h 104"/>
                  <a:gd name="T14" fmla="*/ 38 w 90"/>
                  <a:gd name="T15" fmla="*/ 132 h 104"/>
                  <a:gd name="T16" fmla="*/ 49 w 90"/>
                  <a:gd name="T17" fmla="*/ 107 h 104"/>
                  <a:gd name="T18" fmla="*/ 66 w 90"/>
                  <a:gd name="T19" fmla="*/ 88 h 104"/>
                  <a:gd name="T20" fmla="*/ 82 w 90"/>
                  <a:gd name="T21" fmla="*/ 71 h 104"/>
                  <a:gd name="T22" fmla="*/ 99 w 90"/>
                  <a:gd name="T23" fmla="*/ 58 h 104"/>
                  <a:gd name="T24" fmla="*/ 126 w 90"/>
                  <a:gd name="T25" fmla="*/ 36 h 104"/>
                  <a:gd name="T26" fmla="*/ 137 w 90"/>
                  <a:gd name="T27" fmla="*/ 33 h 104"/>
                  <a:gd name="T28" fmla="*/ 165 w 90"/>
                  <a:gd name="T29" fmla="*/ 22 h 104"/>
                  <a:gd name="T30" fmla="*/ 189 w 90"/>
                  <a:gd name="T31" fmla="*/ 14 h 104"/>
                  <a:gd name="T32" fmla="*/ 211 w 90"/>
                  <a:gd name="T33" fmla="*/ 5 h 104"/>
                  <a:gd name="T34" fmla="*/ 247 w 90"/>
                  <a:gd name="T35" fmla="*/ 0 h 104"/>
                  <a:gd name="T36" fmla="*/ 211 w 90"/>
                  <a:gd name="T37" fmla="*/ 8 h 104"/>
                  <a:gd name="T38" fmla="*/ 203 w 90"/>
                  <a:gd name="T39" fmla="*/ 8 h 104"/>
                  <a:gd name="T40" fmla="*/ 176 w 90"/>
                  <a:gd name="T41" fmla="*/ 19 h 104"/>
                  <a:gd name="T42" fmla="*/ 134 w 90"/>
                  <a:gd name="T43" fmla="*/ 36 h 104"/>
                  <a:gd name="T44" fmla="*/ 124 w 90"/>
                  <a:gd name="T45" fmla="*/ 41 h 104"/>
                  <a:gd name="T46" fmla="*/ 96 w 90"/>
                  <a:gd name="T47" fmla="*/ 58 h 104"/>
                  <a:gd name="T48" fmla="*/ 80 w 90"/>
                  <a:gd name="T49" fmla="*/ 74 h 104"/>
                  <a:gd name="T50" fmla="*/ 66 w 90"/>
                  <a:gd name="T51" fmla="*/ 90 h 104"/>
                  <a:gd name="T52" fmla="*/ 49 w 90"/>
                  <a:gd name="T53" fmla="*/ 112 h 104"/>
                  <a:gd name="T54" fmla="*/ 38 w 90"/>
                  <a:gd name="T55" fmla="*/ 134 h 104"/>
                  <a:gd name="T56" fmla="*/ 27 w 90"/>
                  <a:gd name="T57" fmla="*/ 159 h 104"/>
                  <a:gd name="T58" fmla="*/ 16 w 90"/>
                  <a:gd name="T59" fmla="*/ 184 h 104"/>
                  <a:gd name="T60" fmla="*/ 8 w 90"/>
                  <a:gd name="T61" fmla="*/ 227 h 104"/>
                  <a:gd name="T62" fmla="*/ 3 w 90"/>
                  <a:gd name="T63" fmla="*/ 260 h 104"/>
                  <a:gd name="T64" fmla="*/ 3 w 90"/>
                  <a:gd name="T65" fmla="*/ 274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" h="104">
                    <a:moveTo>
                      <a:pt x="1" y="100"/>
                    </a:moveTo>
                    <a:lnTo>
                      <a:pt x="0" y="104"/>
                    </a:lnTo>
                    <a:lnTo>
                      <a:pt x="0" y="100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6" y="67"/>
                    </a:lnTo>
                    <a:lnTo>
                      <a:pt x="9" y="57"/>
                    </a:lnTo>
                    <a:lnTo>
                      <a:pt x="14" y="48"/>
                    </a:lnTo>
                    <a:lnTo>
                      <a:pt x="18" y="39"/>
                    </a:lnTo>
                    <a:lnTo>
                      <a:pt x="24" y="32"/>
                    </a:lnTo>
                    <a:lnTo>
                      <a:pt x="30" y="26"/>
                    </a:lnTo>
                    <a:lnTo>
                      <a:pt x="36" y="21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5"/>
                    </a:lnTo>
                    <a:lnTo>
                      <a:pt x="77" y="2"/>
                    </a:lnTo>
                    <a:lnTo>
                      <a:pt x="90" y="0"/>
                    </a:lnTo>
                    <a:lnTo>
                      <a:pt x="77" y="3"/>
                    </a:lnTo>
                    <a:lnTo>
                      <a:pt x="74" y="3"/>
                    </a:lnTo>
                    <a:lnTo>
                      <a:pt x="64" y="7"/>
                    </a:lnTo>
                    <a:lnTo>
                      <a:pt x="49" y="13"/>
                    </a:lnTo>
                    <a:lnTo>
                      <a:pt x="45" y="15"/>
                    </a:lnTo>
                    <a:lnTo>
                      <a:pt x="35" y="21"/>
                    </a:lnTo>
                    <a:lnTo>
                      <a:pt x="29" y="27"/>
                    </a:lnTo>
                    <a:lnTo>
                      <a:pt x="24" y="33"/>
                    </a:lnTo>
                    <a:lnTo>
                      <a:pt x="18" y="41"/>
                    </a:lnTo>
                    <a:lnTo>
                      <a:pt x="14" y="49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3" y="83"/>
                    </a:lnTo>
                    <a:lnTo>
                      <a:pt x="1" y="95"/>
                    </a:lnTo>
                    <a:lnTo>
                      <a:pt x="1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3" name="Freeform 565"/>
              <p:cNvSpPr>
                <a:spLocks/>
              </p:cNvSpPr>
              <p:nvPr/>
            </p:nvSpPr>
            <p:spPr bwMode="auto">
              <a:xfrm>
                <a:off x="1084" y="1695"/>
                <a:ext cx="77" cy="219"/>
              </a:xfrm>
              <a:custGeom>
                <a:avLst/>
                <a:gdLst>
                  <a:gd name="T0" fmla="*/ 0 w 28"/>
                  <a:gd name="T1" fmla="*/ 214 h 80"/>
                  <a:gd name="T2" fmla="*/ 0 w 28"/>
                  <a:gd name="T3" fmla="*/ 216 h 80"/>
                  <a:gd name="T4" fmla="*/ 0 w 28"/>
                  <a:gd name="T5" fmla="*/ 219 h 80"/>
                  <a:gd name="T6" fmla="*/ 0 w 28"/>
                  <a:gd name="T7" fmla="*/ 216 h 80"/>
                  <a:gd name="T8" fmla="*/ 0 w 28"/>
                  <a:gd name="T9" fmla="*/ 214 h 80"/>
                  <a:gd name="T10" fmla="*/ 14 w 28"/>
                  <a:gd name="T11" fmla="*/ 131 h 80"/>
                  <a:gd name="T12" fmla="*/ 28 w 28"/>
                  <a:gd name="T13" fmla="*/ 77 h 80"/>
                  <a:gd name="T14" fmla="*/ 33 w 28"/>
                  <a:gd name="T15" fmla="*/ 57 h 80"/>
                  <a:gd name="T16" fmla="*/ 36 w 28"/>
                  <a:gd name="T17" fmla="*/ 49 h 80"/>
                  <a:gd name="T18" fmla="*/ 47 w 28"/>
                  <a:gd name="T19" fmla="*/ 36 h 80"/>
                  <a:gd name="T20" fmla="*/ 63 w 28"/>
                  <a:gd name="T21" fmla="*/ 16 h 80"/>
                  <a:gd name="T22" fmla="*/ 77 w 28"/>
                  <a:gd name="T23" fmla="*/ 0 h 80"/>
                  <a:gd name="T24" fmla="*/ 63 w 28"/>
                  <a:gd name="T25" fmla="*/ 16 h 80"/>
                  <a:gd name="T26" fmla="*/ 50 w 28"/>
                  <a:gd name="T27" fmla="*/ 33 h 80"/>
                  <a:gd name="T28" fmla="*/ 36 w 28"/>
                  <a:gd name="T29" fmla="*/ 52 h 80"/>
                  <a:gd name="T30" fmla="*/ 33 w 28"/>
                  <a:gd name="T31" fmla="*/ 60 h 80"/>
                  <a:gd name="T32" fmla="*/ 28 w 28"/>
                  <a:gd name="T33" fmla="*/ 77 h 80"/>
                  <a:gd name="T34" fmla="*/ 19 w 28"/>
                  <a:gd name="T35" fmla="*/ 131 h 80"/>
                  <a:gd name="T36" fmla="*/ 0 w 28"/>
                  <a:gd name="T37" fmla="*/ 214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8" h="80">
                    <a:moveTo>
                      <a:pt x="0" y="78"/>
                    </a:moveTo>
                    <a:lnTo>
                      <a:pt x="0" y="79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5" y="48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3" y="18"/>
                    </a:lnTo>
                    <a:lnTo>
                      <a:pt x="17" y="13"/>
                    </a:lnTo>
                    <a:lnTo>
                      <a:pt x="23" y="6"/>
                    </a:lnTo>
                    <a:lnTo>
                      <a:pt x="28" y="0"/>
                    </a:lnTo>
                    <a:lnTo>
                      <a:pt x="23" y="6"/>
                    </a:lnTo>
                    <a:lnTo>
                      <a:pt x="18" y="12"/>
                    </a:lnTo>
                    <a:lnTo>
                      <a:pt x="13" y="19"/>
                    </a:lnTo>
                    <a:lnTo>
                      <a:pt x="12" y="22"/>
                    </a:lnTo>
                    <a:lnTo>
                      <a:pt x="10" y="28"/>
                    </a:lnTo>
                    <a:lnTo>
                      <a:pt x="7" y="4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4" name="Freeform 566"/>
              <p:cNvSpPr>
                <a:spLocks/>
              </p:cNvSpPr>
              <p:nvPr/>
            </p:nvSpPr>
            <p:spPr bwMode="auto">
              <a:xfrm>
                <a:off x="1103" y="1629"/>
                <a:ext cx="261" cy="305"/>
              </a:xfrm>
              <a:custGeom>
                <a:avLst/>
                <a:gdLst>
                  <a:gd name="T0" fmla="*/ 253 w 95"/>
                  <a:gd name="T1" fmla="*/ 0 h 111"/>
                  <a:gd name="T2" fmla="*/ 256 w 95"/>
                  <a:gd name="T3" fmla="*/ 0 h 111"/>
                  <a:gd name="T4" fmla="*/ 261 w 95"/>
                  <a:gd name="T5" fmla="*/ 0 h 111"/>
                  <a:gd name="T6" fmla="*/ 256 w 95"/>
                  <a:gd name="T7" fmla="*/ 0 h 111"/>
                  <a:gd name="T8" fmla="*/ 253 w 95"/>
                  <a:gd name="T9" fmla="*/ 0 h 111"/>
                  <a:gd name="T10" fmla="*/ 234 w 95"/>
                  <a:gd name="T11" fmla="*/ 0 h 111"/>
                  <a:gd name="T12" fmla="*/ 198 w 95"/>
                  <a:gd name="T13" fmla="*/ 3 h 111"/>
                  <a:gd name="T14" fmla="*/ 173 w 95"/>
                  <a:gd name="T15" fmla="*/ 11 h 111"/>
                  <a:gd name="T16" fmla="*/ 148 w 95"/>
                  <a:gd name="T17" fmla="*/ 16 h 111"/>
                  <a:gd name="T18" fmla="*/ 121 w 95"/>
                  <a:gd name="T19" fmla="*/ 27 h 111"/>
                  <a:gd name="T20" fmla="*/ 93 w 95"/>
                  <a:gd name="T21" fmla="*/ 41 h 111"/>
                  <a:gd name="T22" fmla="*/ 74 w 95"/>
                  <a:gd name="T23" fmla="*/ 60 h 111"/>
                  <a:gd name="T24" fmla="*/ 58 w 95"/>
                  <a:gd name="T25" fmla="*/ 85 h 111"/>
                  <a:gd name="T26" fmla="*/ 44 w 95"/>
                  <a:gd name="T27" fmla="*/ 110 h 111"/>
                  <a:gd name="T28" fmla="*/ 30 w 95"/>
                  <a:gd name="T29" fmla="*/ 129 h 111"/>
                  <a:gd name="T30" fmla="*/ 19 w 95"/>
                  <a:gd name="T31" fmla="*/ 165 h 111"/>
                  <a:gd name="T32" fmla="*/ 16 w 95"/>
                  <a:gd name="T33" fmla="*/ 179 h 111"/>
                  <a:gd name="T34" fmla="*/ 8 w 95"/>
                  <a:gd name="T35" fmla="*/ 209 h 111"/>
                  <a:gd name="T36" fmla="*/ 5 w 95"/>
                  <a:gd name="T37" fmla="*/ 236 h 111"/>
                  <a:gd name="T38" fmla="*/ 3 w 95"/>
                  <a:gd name="T39" fmla="*/ 267 h 111"/>
                  <a:gd name="T40" fmla="*/ 0 w 95"/>
                  <a:gd name="T41" fmla="*/ 305 h 111"/>
                  <a:gd name="T42" fmla="*/ 0 w 95"/>
                  <a:gd name="T43" fmla="*/ 267 h 111"/>
                  <a:gd name="T44" fmla="*/ 3 w 95"/>
                  <a:gd name="T45" fmla="*/ 253 h 111"/>
                  <a:gd name="T46" fmla="*/ 5 w 95"/>
                  <a:gd name="T47" fmla="*/ 223 h 111"/>
                  <a:gd name="T48" fmla="*/ 16 w 95"/>
                  <a:gd name="T49" fmla="*/ 173 h 111"/>
                  <a:gd name="T50" fmla="*/ 19 w 95"/>
                  <a:gd name="T51" fmla="*/ 159 h 111"/>
                  <a:gd name="T52" fmla="*/ 30 w 95"/>
                  <a:gd name="T53" fmla="*/ 126 h 111"/>
                  <a:gd name="T54" fmla="*/ 44 w 95"/>
                  <a:gd name="T55" fmla="*/ 104 h 111"/>
                  <a:gd name="T56" fmla="*/ 58 w 95"/>
                  <a:gd name="T57" fmla="*/ 82 h 111"/>
                  <a:gd name="T58" fmla="*/ 74 w 95"/>
                  <a:gd name="T59" fmla="*/ 60 h 111"/>
                  <a:gd name="T60" fmla="*/ 93 w 95"/>
                  <a:gd name="T61" fmla="*/ 38 h 111"/>
                  <a:gd name="T62" fmla="*/ 121 w 95"/>
                  <a:gd name="T63" fmla="*/ 25 h 111"/>
                  <a:gd name="T64" fmla="*/ 148 w 95"/>
                  <a:gd name="T65" fmla="*/ 14 h 111"/>
                  <a:gd name="T66" fmla="*/ 173 w 95"/>
                  <a:gd name="T67" fmla="*/ 5 h 111"/>
                  <a:gd name="T68" fmla="*/ 201 w 95"/>
                  <a:gd name="T69" fmla="*/ 3 h 111"/>
                  <a:gd name="T70" fmla="*/ 234 w 95"/>
                  <a:gd name="T71" fmla="*/ 0 h 111"/>
                  <a:gd name="T72" fmla="*/ 253 w 95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111">
                    <a:moveTo>
                      <a:pt x="92" y="0"/>
                    </a:moveTo>
                    <a:lnTo>
                      <a:pt x="93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2" y="1"/>
                    </a:lnTo>
                    <a:lnTo>
                      <a:pt x="63" y="4"/>
                    </a:lnTo>
                    <a:lnTo>
                      <a:pt x="54" y="6"/>
                    </a:lnTo>
                    <a:lnTo>
                      <a:pt x="44" y="10"/>
                    </a:lnTo>
                    <a:lnTo>
                      <a:pt x="34" y="15"/>
                    </a:lnTo>
                    <a:lnTo>
                      <a:pt x="27" y="22"/>
                    </a:lnTo>
                    <a:lnTo>
                      <a:pt x="21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7" y="60"/>
                    </a:lnTo>
                    <a:lnTo>
                      <a:pt x="6" y="65"/>
                    </a:lnTo>
                    <a:lnTo>
                      <a:pt x="3" y="76"/>
                    </a:lnTo>
                    <a:lnTo>
                      <a:pt x="2" y="86"/>
                    </a:lnTo>
                    <a:lnTo>
                      <a:pt x="1" y="97"/>
                    </a:lnTo>
                    <a:lnTo>
                      <a:pt x="0" y="111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2" y="81"/>
                    </a:lnTo>
                    <a:lnTo>
                      <a:pt x="6" y="63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6" y="38"/>
                    </a:lnTo>
                    <a:lnTo>
                      <a:pt x="21" y="30"/>
                    </a:lnTo>
                    <a:lnTo>
                      <a:pt x="27" y="22"/>
                    </a:lnTo>
                    <a:lnTo>
                      <a:pt x="34" y="14"/>
                    </a:lnTo>
                    <a:lnTo>
                      <a:pt x="44" y="9"/>
                    </a:lnTo>
                    <a:lnTo>
                      <a:pt x="54" y="5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5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5" name="Freeform 567"/>
              <p:cNvSpPr>
                <a:spLocks/>
              </p:cNvSpPr>
              <p:nvPr/>
            </p:nvSpPr>
            <p:spPr bwMode="auto">
              <a:xfrm>
                <a:off x="1120" y="1865"/>
                <a:ext cx="5" cy="80"/>
              </a:xfrm>
              <a:custGeom>
                <a:avLst/>
                <a:gdLst>
                  <a:gd name="T0" fmla="*/ 3 w 2"/>
                  <a:gd name="T1" fmla="*/ 77 h 29"/>
                  <a:gd name="T2" fmla="*/ 0 w 2"/>
                  <a:gd name="T3" fmla="*/ 80 h 29"/>
                  <a:gd name="T4" fmla="*/ 0 w 2"/>
                  <a:gd name="T5" fmla="*/ 77 h 29"/>
                  <a:gd name="T6" fmla="*/ 3 w 2"/>
                  <a:gd name="T7" fmla="*/ 69 h 29"/>
                  <a:gd name="T8" fmla="*/ 3 w 2"/>
                  <a:gd name="T9" fmla="*/ 50 h 29"/>
                  <a:gd name="T10" fmla="*/ 3 w 2"/>
                  <a:gd name="T11" fmla="*/ 19 h 29"/>
                  <a:gd name="T12" fmla="*/ 3 w 2"/>
                  <a:gd name="T13" fmla="*/ 6 h 29"/>
                  <a:gd name="T14" fmla="*/ 3 w 2"/>
                  <a:gd name="T15" fmla="*/ 0 h 29"/>
                  <a:gd name="T16" fmla="*/ 3 w 2"/>
                  <a:gd name="T17" fmla="*/ 6 h 29"/>
                  <a:gd name="T18" fmla="*/ 3 w 2"/>
                  <a:gd name="T19" fmla="*/ 22 h 29"/>
                  <a:gd name="T20" fmla="*/ 5 w 2"/>
                  <a:gd name="T21" fmla="*/ 50 h 29"/>
                  <a:gd name="T22" fmla="*/ 3 w 2"/>
                  <a:gd name="T23" fmla="*/ 72 h 29"/>
                  <a:gd name="T24" fmla="*/ 3 w 2"/>
                  <a:gd name="T25" fmla="*/ 77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29">
                    <a:moveTo>
                      <a:pt x="1" y="28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8"/>
                    </a:lnTo>
                    <a:lnTo>
                      <a:pt x="2" y="18"/>
                    </a:lnTo>
                    <a:lnTo>
                      <a:pt x="1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6" name="Freeform 568"/>
              <p:cNvSpPr>
                <a:spLocks/>
              </p:cNvSpPr>
              <p:nvPr/>
            </p:nvSpPr>
            <p:spPr bwMode="auto">
              <a:xfrm>
                <a:off x="1123" y="1676"/>
                <a:ext cx="126" cy="167"/>
              </a:xfrm>
              <a:custGeom>
                <a:avLst/>
                <a:gdLst>
                  <a:gd name="T0" fmla="*/ 0 w 46"/>
                  <a:gd name="T1" fmla="*/ 162 h 61"/>
                  <a:gd name="T2" fmla="*/ 0 w 46"/>
                  <a:gd name="T3" fmla="*/ 167 h 61"/>
                  <a:gd name="T4" fmla="*/ 0 w 46"/>
                  <a:gd name="T5" fmla="*/ 162 h 61"/>
                  <a:gd name="T6" fmla="*/ 8 w 46"/>
                  <a:gd name="T7" fmla="*/ 137 h 61"/>
                  <a:gd name="T8" fmla="*/ 25 w 46"/>
                  <a:gd name="T9" fmla="*/ 85 h 61"/>
                  <a:gd name="T10" fmla="*/ 27 w 46"/>
                  <a:gd name="T11" fmla="*/ 71 h 61"/>
                  <a:gd name="T12" fmla="*/ 36 w 46"/>
                  <a:gd name="T13" fmla="*/ 57 h 61"/>
                  <a:gd name="T14" fmla="*/ 52 w 46"/>
                  <a:gd name="T15" fmla="*/ 38 h 61"/>
                  <a:gd name="T16" fmla="*/ 68 w 46"/>
                  <a:gd name="T17" fmla="*/ 25 h 61"/>
                  <a:gd name="T18" fmla="*/ 82 w 46"/>
                  <a:gd name="T19" fmla="*/ 14 h 61"/>
                  <a:gd name="T20" fmla="*/ 110 w 46"/>
                  <a:gd name="T21" fmla="*/ 5 h 61"/>
                  <a:gd name="T22" fmla="*/ 126 w 46"/>
                  <a:gd name="T23" fmla="*/ 0 h 61"/>
                  <a:gd name="T24" fmla="*/ 110 w 46"/>
                  <a:gd name="T25" fmla="*/ 8 h 61"/>
                  <a:gd name="T26" fmla="*/ 88 w 46"/>
                  <a:gd name="T27" fmla="*/ 14 h 61"/>
                  <a:gd name="T28" fmla="*/ 74 w 46"/>
                  <a:gd name="T29" fmla="*/ 22 h 61"/>
                  <a:gd name="T30" fmla="*/ 68 w 46"/>
                  <a:gd name="T31" fmla="*/ 25 h 61"/>
                  <a:gd name="T32" fmla="*/ 52 w 46"/>
                  <a:gd name="T33" fmla="*/ 41 h 61"/>
                  <a:gd name="T34" fmla="*/ 36 w 46"/>
                  <a:gd name="T35" fmla="*/ 63 h 61"/>
                  <a:gd name="T36" fmla="*/ 27 w 46"/>
                  <a:gd name="T37" fmla="*/ 71 h 61"/>
                  <a:gd name="T38" fmla="*/ 25 w 46"/>
                  <a:gd name="T39" fmla="*/ 85 h 61"/>
                  <a:gd name="T40" fmla="*/ 8 w 46"/>
                  <a:gd name="T41" fmla="*/ 137 h 61"/>
                  <a:gd name="T42" fmla="*/ 0 w 46"/>
                  <a:gd name="T43" fmla="*/ 162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6" h="61">
                    <a:moveTo>
                      <a:pt x="0" y="59"/>
                    </a:moveTo>
                    <a:lnTo>
                      <a:pt x="0" y="61"/>
                    </a:lnTo>
                    <a:lnTo>
                      <a:pt x="0" y="59"/>
                    </a:lnTo>
                    <a:lnTo>
                      <a:pt x="3" y="50"/>
                    </a:lnTo>
                    <a:lnTo>
                      <a:pt x="9" y="31"/>
                    </a:lnTo>
                    <a:lnTo>
                      <a:pt x="10" y="26"/>
                    </a:lnTo>
                    <a:lnTo>
                      <a:pt x="13" y="21"/>
                    </a:lnTo>
                    <a:lnTo>
                      <a:pt x="19" y="14"/>
                    </a:lnTo>
                    <a:lnTo>
                      <a:pt x="25" y="9"/>
                    </a:lnTo>
                    <a:lnTo>
                      <a:pt x="30" y="5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40" y="3"/>
                    </a:lnTo>
                    <a:lnTo>
                      <a:pt x="32" y="5"/>
                    </a:lnTo>
                    <a:lnTo>
                      <a:pt x="27" y="8"/>
                    </a:lnTo>
                    <a:lnTo>
                      <a:pt x="25" y="9"/>
                    </a:lnTo>
                    <a:lnTo>
                      <a:pt x="19" y="15"/>
                    </a:lnTo>
                    <a:lnTo>
                      <a:pt x="13" y="23"/>
                    </a:lnTo>
                    <a:lnTo>
                      <a:pt x="10" y="26"/>
                    </a:lnTo>
                    <a:lnTo>
                      <a:pt x="9" y="31"/>
                    </a:lnTo>
                    <a:lnTo>
                      <a:pt x="3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7" name="Freeform 569"/>
              <p:cNvSpPr>
                <a:spLocks/>
              </p:cNvSpPr>
              <p:nvPr/>
            </p:nvSpPr>
            <p:spPr bwMode="auto">
              <a:xfrm>
                <a:off x="1208" y="1643"/>
                <a:ext cx="189" cy="38"/>
              </a:xfrm>
              <a:custGeom>
                <a:avLst/>
                <a:gdLst>
                  <a:gd name="T0" fmla="*/ 184 w 69"/>
                  <a:gd name="T1" fmla="*/ 5 h 14"/>
                  <a:gd name="T2" fmla="*/ 189 w 69"/>
                  <a:gd name="T3" fmla="*/ 5 h 14"/>
                  <a:gd name="T4" fmla="*/ 184 w 69"/>
                  <a:gd name="T5" fmla="*/ 11 h 14"/>
                  <a:gd name="T6" fmla="*/ 162 w 69"/>
                  <a:gd name="T7" fmla="*/ 5 h 14"/>
                  <a:gd name="T8" fmla="*/ 115 w 69"/>
                  <a:gd name="T9" fmla="*/ 3 h 14"/>
                  <a:gd name="T10" fmla="*/ 68 w 69"/>
                  <a:gd name="T11" fmla="*/ 11 h 14"/>
                  <a:gd name="T12" fmla="*/ 49 w 69"/>
                  <a:gd name="T13" fmla="*/ 16 h 14"/>
                  <a:gd name="T14" fmla="*/ 38 w 69"/>
                  <a:gd name="T15" fmla="*/ 19 h 14"/>
                  <a:gd name="T16" fmla="*/ 14 w 69"/>
                  <a:gd name="T17" fmla="*/ 30 h 14"/>
                  <a:gd name="T18" fmla="*/ 0 w 69"/>
                  <a:gd name="T19" fmla="*/ 38 h 14"/>
                  <a:gd name="T20" fmla="*/ 14 w 69"/>
                  <a:gd name="T21" fmla="*/ 30 h 14"/>
                  <a:gd name="T22" fmla="*/ 30 w 69"/>
                  <a:gd name="T23" fmla="*/ 19 h 14"/>
                  <a:gd name="T24" fmla="*/ 52 w 69"/>
                  <a:gd name="T25" fmla="*/ 14 h 14"/>
                  <a:gd name="T26" fmla="*/ 71 w 69"/>
                  <a:gd name="T27" fmla="*/ 11 h 14"/>
                  <a:gd name="T28" fmla="*/ 115 w 69"/>
                  <a:gd name="T29" fmla="*/ 0 h 14"/>
                  <a:gd name="T30" fmla="*/ 162 w 69"/>
                  <a:gd name="T31" fmla="*/ 3 h 14"/>
                  <a:gd name="T32" fmla="*/ 184 w 69"/>
                  <a:gd name="T33" fmla="*/ 5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14">
                    <a:moveTo>
                      <a:pt x="67" y="2"/>
                    </a:moveTo>
                    <a:lnTo>
                      <a:pt x="69" y="2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2" y="1"/>
                    </a:lnTo>
                    <a:lnTo>
                      <a:pt x="25" y="4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5" y="11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9" y="5"/>
                    </a:lnTo>
                    <a:lnTo>
                      <a:pt x="26" y="4"/>
                    </a:lnTo>
                    <a:lnTo>
                      <a:pt x="42" y="0"/>
                    </a:lnTo>
                    <a:lnTo>
                      <a:pt x="59" y="1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8" name="Freeform 570"/>
              <p:cNvSpPr>
                <a:spLocks/>
              </p:cNvSpPr>
              <p:nvPr/>
            </p:nvSpPr>
            <p:spPr bwMode="auto">
              <a:xfrm>
                <a:off x="1136" y="1684"/>
                <a:ext cx="280" cy="294"/>
              </a:xfrm>
              <a:custGeom>
                <a:avLst/>
                <a:gdLst>
                  <a:gd name="T0" fmla="*/ 11 w 102"/>
                  <a:gd name="T1" fmla="*/ 280 h 107"/>
                  <a:gd name="T2" fmla="*/ 11 w 102"/>
                  <a:gd name="T3" fmla="*/ 283 h 107"/>
                  <a:gd name="T4" fmla="*/ 11 w 102"/>
                  <a:gd name="T5" fmla="*/ 294 h 107"/>
                  <a:gd name="T6" fmla="*/ 8 w 102"/>
                  <a:gd name="T7" fmla="*/ 283 h 107"/>
                  <a:gd name="T8" fmla="*/ 8 w 102"/>
                  <a:gd name="T9" fmla="*/ 280 h 107"/>
                  <a:gd name="T10" fmla="*/ 3 w 102"/>
                  <a:gd name="T11" fmla="*/ 267 h 107"/>
                  <a:gd name="T12" fmla="*/ 0 w 102"/>
                  <a:gd name="T13" fmla="*/ 225 h 107"/>
                  <a:gd name="T14" fmla="*/ 0 w 102"/>
                  <a:gd name="T15" fmla="*/ 201 h 107"/>
                  <a:gd name="T16" fmla="*/ 3 w 102"/>
                  <a:gd name="T17" fmla="*/ 173 h 107"/>
                  <a:gd name="T18" fmla="*/ 11 w 102"/>
                  <a:gd name="T19" fmla="*/ 143 h 107"/>
                  <a:gd name="T20" fmla="*/ 25 w 102"/>
                  <a:gd name="T21" fmla="*/ 115 h 107"/>
                  <a:gd name="T22" fmla="*/ 41 w 102"/>
                  <a:gd name="T23" fmla="*/ 88 h 107"/>
                  <a:gd name="T24" fmla="*/ 58 w 102"/>
                  <a:gd name="T25" fmla="*/ 63 h 107"/>
                  <a:gd name="T26" fmla="*/ 82 w 102"/>
                  <a:gd name="T27" fmla="*/ 47 h 107"/>
                  <a:gd name="T28" fmla="*/ 102 w 102"/>
                  <a:gd name="T29" fmla="*/ 33 h 107"/>
                  <a:gd name="T30" fmla="*/ 121 w 102"/>
                  <a:gd name="T31" fmla="*/ 22 h 107"/>
                  <a:gd name="T32" fmla="*/ 137 w 102"/>
                  <a:gd name="T33" fmla="*/ 16 h 107"/>
                  <a:gd name="T34" fmla="*/ 151 w 102"/>
                  <a:gd name="T35" fmla="*/ 14 h 107"/>
                  <a:gd name="T36" fmla="*/ 181 w 102"/>
                  <a:gd name="T37" fmla="*/ 11 h 107"/>
                  <a:gd name="T38" fmla="*/ 211 w 102"/>
                  <a:gd name="T39" fmla="*/ 5 h 107"/>
                  <a:gd name="T40" fmla="*/ 242 w 102"/>
                  <a:gd name="T41" fmla="*/ 11 h 107"/>
                  <a:gd name="T42" fmla="*/ 275 w 102"/>
                  <a:gd name="T43" fmla="*/ 0 h 107"/>
                  <a:gd name="T44" fmla="*/ 280 w 102"/>
                  <a:gd name="T45" fmla="*/ 0 h 107"/>
                  <a:gd name="T46" fmla="*/ 266 w 102"/>
                  <a:gd name="T47" fmla="*/ 3 h 107"/>
                  <a:gd name="T48" fmla="*/ 242 w 102"/>
                  <a:gd name="T49" fmla="*/ 11 h 107"/>
                  <a:gd name="T50" fmla="*/ 228 w 102"/>
                  <a:gd name="T51" fmla="*/ 11 h 107"/>
                  <a:gd name="T52" fmla="*/ 195 w 102"/>
                  <a:gd name="T53" fmla="*/ 11 h 107"/>
                  <a:gd name="T54" fmla="*/ 162 w 102"/>
                  <a:gd name="T55" fmla="*/ 14 h 107"/>
                  <a:gd name="T56" fmla="*/ 148 w 102"/>
                  <a:gd name="T57" fmla="*/ 16 h 107"/>
                  <a:gd name="T58" fmla="*/ 135 w 102"/>
                  <a:gd name="T59" fmla="*/ 19 h 107"/>
                  <a:gd name="T60" fmla="*/ 115 w 102"/>
                  <a:gd name="T61" fmla="*/ 27 h 107"/>
                  <a:gd name="T62" fmla="*/ 99 w 102"/>
                  <a:gd name="T63" fmla="*/ 36 h 107"/>
                  <a:gd name="T64" fmla="*/ 80 w 102"/>
                  <a:gd name="T65" fmla="*/ 49 h 107"/>
                  <a:gd name="T66" fmla="*/ 58 w 102"/>
                  <a:gd name="T67" fmla="*/ 69 h 107"/>
                  <a:gd name="T68" fmla="*/ 38 w 102"/>
                  <a:gd name="T69" fmla="*/ 91 h 107"/>
                  <a:gd name="T70" fmla="*/ 25 w 102"/>
                  <a:gd name="T71" fmla="*/ 118 h 107"/>
                  <a:gd name="T72" fmla="*/ 11 w 102"/>
                  <a:gd name="T73" fmla="*/ 146 h 107"/>
                  <a:gd name="T74" fmla="*/ 3 w 102"/>
                  <a:gd name="T75" fmla="*/ 173 h 107"/>
                  <a:gd name="T76" fmla="*/ 0 w 102"/>
                  <a:gd name="T77" fmla="*/ 201 h 107"/>
                  <a:gd name="T78" fmla="*/ 0 w 102"/>
                  <a:gd name="T79" fmla="*/ 225 h 107"/>
                  <a:gd name="T80" fmla="*/ 3 w 102"/>
                  <a:gd name="T81" fmla="*/ 267 h 107"/>
                  <a:gd name="T82" fmla="*/ 11 w 102"/>
                  <a:gd name="T83" fmla="*/ 280 h 1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107">
                    <a:moveTo>
                      <a:pt x="4" y="102"/>
                    </a:moveTo>
                    <a:lnTo>
                      <a:pt x="4" y="103"/>
                    </a:lnTo>
                    <a:lnTo>
                      <a:pt x="4" y="107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1" y="97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3"/>
                    </a:lnTo>
                    <a:lnTo>
                      <a:pt x="4" y="52"/>
                    </a:lnTo>
                    <a:lnTo>
                      <a:pt x="9" y="42"/>
                    </a:lnTo>
                    <a:lnTo>
                      <a:pt x="15" y="32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7" y="12"/>
                    </a:lnTo>
                    <a:lnTo>
                      <a:pt x="44" y="8"/>
                    </a:lnTo>
                    <a:lnTo>
                      <a:pt x="50" y="6"/>
                    </a:lnTo>
                    <a:lnTo>
                      <a:pt x="55" y="5"/>
                    </a:lnTo>
                    <a:lnTo>
                      <a:pt x="66" y="4"/>
                    </a:lnTo>
                    <a:lnTo>
                      <a:pt x="77" y="2"/>
                    </a:lnTo>
                    <a:lnTo>
                      <a:pt x="88" y="4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97" y="1"/>
                    </a:lnTo>
                    <a:lnTo>
                      <a:pt x="88" y="4"/>
                    </a:lnTo>
                    <a:lnTo>
                      <a:pt x="83" y="4"/>
                    </a:lnTo>
                    <a:lnTo>
                      <a:pt x="71" y="4"/>
                    </a:lnTo>
                    <a:lnTo>
                      <a:pt x="59" y="5"/>
                    </a:lnTo>
                    <a:lnTo>
                      <a:pt x="54" y="6"/>
                    </a:lnTo>
                    <a:lnTo>
                      <a:pt x="49" y="7"/>
                    </a:lnTo>
                    <a:lnTo>
                      <a:pt x="42" y="10"/>
                    </a:lnTo>
                    <a:lnTo>
                      <a:pt x="36" y="13"/>
                    </a:lnTo>
                    <a:lnTo>
                      <a:pt x="29" y="18"/>
                    </a:lnTo>
                    <a:lnTo>
                      <a:pt x="21" y="25"/>
                    </a:lnTo>
                    <a:lnTo>
                      <a:pt x="14" y="33"/>
                    </a:lnTo>
                    <a:lnTo>
                      <a:pt x="9" y="43"/>
                    </a:lnTo>
                    <a:lnTo>
                      <a:pt x="4" y="53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1" y="97"/>
                    </a:lnTo>
                    <a:lnTo>
                      <a:pt x="4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69" name="Freeform 571"/>
              <p:cNvSpPr>
                <a:spLocks/>
              </p:cNvSpPr>
              <p:nvPr/>
            </p:nvSpPr>
            <p:spPr bwMode="auto">
              <a:xfrm>
                <a:off x="1285" y="1668"/>
                <a:ext cx="118" cy="16"/>
              </a:xfrm>
              <a:custGeom>
                <a:avLst/>
                <a:gdLst>
                  <a:gd name="T0" fmla="*/ 115 w 43"/>
                  <a:gd name="T1" fmla="*/ 3 h 6"/>
                  <a:gd name="T2" fmla="*/ 118 w 43"/>
                  <a:gd name="T3" fmla="*/ 3 h 6"/>
                  <a:gd name="T4" fmla="*/ 115 w 43"/>
                  <a:gd name="T5" fmla="*/ 3 h 6"/>
                  <a:gd name="T6" fmla="*/ 71 w 43"/>
                  <a:gd name="T7" fmla="*/ 0 h 6"/>
                  <a:gd name="T8" fmla="*/ 44 w 43"/>
                  <a:gd name="T9" fmla="*/ 3 h 6"/>
                  <a:gd name="T10" fmla="*/ 33 w 43"/>
                  <a:gd name="T11" fmla="*/ 3 h 6"/>
                  <a:gd name="T12" fmla="*/ 30 w 43"/>
                  <a:gd name="T13" fmla="*/ 5 h 6"/>
                  <a:gd name="T14" fmla="*/ 22 w 43"/>
                  <a:gd name="T15" fmla="*/ 8 h 6"/>
                  <a:gd name="T16" fmla="*/ 8 w 43"/>
                  <a:gd name="T17" fmla="*/ 13 h 6"/>
                  <a:gd name="T18" fmla="*/ 0 w 43"/>
                  <a:gd name="T19" fmla="*/ 16 h 6"/>
                  <a:gd name="T20" fmla="*/ 8 w 43"/>
                  <a:gd name="T21" fmla="*/ 13 h 6"/>
                  <a:gd name="T22" fmla="*/ 30 w 43"/>
                  <a:gd name="T23" fmla="*/ 3 h 6"/>
                  <a:gd name="T24" fmla="*/ 33 w 43"/>
                  <a:gd name="T25" fmla="*/ 3 h 6"/>
                  <a:gd name="T26" fmla="*/ 44 w 43"/>
                  <a:gd name="T27" fmla="*/ 0 h 6"/>
                  <a:gd name="T28" fmla="*/ 74 w 43"/>
                  <a:gd name="T29" fmla="*/ 0 h 6"/>
                  <a:gd name="T30" fmla="*/ 115 w 43"/>
                  <a:gd name="T31" fmla="*/ 3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" h="6">
                    <a:moveTo>
                      <a:pt x="42" y="1"/>
                    </a:moveTo>
                    <a:lnTo>
                      <a:pt x="43" y="1"/>
                    </a:lnTo>
                    <a:lnTo>
                      <a:pt x="42" y="1"/>
                    </a:lnTo>
                    <a:lnTo>
                      <a:pt x="26" y="0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5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0" name="Freeform 572"/>
              <p:cNvSpPr>
                <a:spLocks/>
              </p:cNvSpPr>
              <p:nvPr/>
            </p:nvSpPr>
            <p:spPr bwMode="auto">
              <a:xfrm>
                <a:off x="1150" y="1662"/>
                <a:ext cx="154" cy="126"/>
              </a:xfrm>
              <a:custGeom>
                <a:avLst/>
                <a:gdLst>
                  <a:gd name="T0" fmla="*/ 149 w 56"/>
                  <a:gd name="T1" fmla="*/ 0 h 46"/>
                  <a:gd name="T2" fmla="*/ 151 w 56"/>
                  <a:gd name="T3" fmla="*/ 0 h 46"/>
                  <a:gd name="T4" fmla="*/ 154 w 56"/>
                  <a:gd name="T5" fmla="*/ 5 h 46"/>
                  <a:gd name="T6" fmla="*/ 151 w 56"/>
                  <a:gd name="T7" fmla="*/ 5 h 46"/>
                  <a:gd name="T8" fmla="*/ 149 w 56"/>
                  <a:gd name="T9" fmla="*/ 5 h 46"/>
                  <a:gd name="T10" fmla="*/ 140 w 56"/>
                  <a:gd name="T11" fmla="*/ 5 h 46"/>
                  <a:gd name="T12" fmla="*/ 127 w 56"/>
                  <a:gd name="T13" fmla="*/ 8 h 46"/>
                  <a:gd name="T14" fmla="*/ 116 w 56"/>
                  <a:gd name="T15" fmla="*/ 14 h 46"/>
                  <a:gd name="T16" fmla="*/ 110 w 56"/>
                  <a:gd name="T17" fmla="*/ 25 h 46"/>
                  <a:gd name="T18" fmla="*/ 99 w 56"/>
                  <a:gd name="T19" fmla="*/ 33 h 46"/>
                  <a:gd name="T20" fmla="*/ 88 w 56"/>
                  <a:gd name="T21" fmla="*/ 38 h 46"/>
                  <a:gd name="T22" fmla="*/ 74 w 56"/>
                  <a:gd name="T23" fmla="*/ 44 h 46"/>
                  <a:gd name="T24" fmla="*/ 66 w 56"/>
                  <a:gd name="T25" fmla="*/ 52 h 46"/>
                  <a:gd name="T26" fmla="*/ 47 w 56"/>
                  <a:gd name="T27" fmla="*/ 66 h 46"/>
                  <a:gd name="T28" fmla="*/ 30 w 56"/>
                  <a:gd name="T29" fmla="*/ 82 h 46"/>
                  <a:gd name="T30" fmla="*/ 25 w 56"/>
                  <a:gd name="T31" fmla="*/ 93 h 46"/>
                  <a:gd name="T32" fmla="*/ 11 w 56"/>
                  <a:gd name="T33" fmla="*/ 112 h 46"/>
                  <a:gd name="T34" fmla="*/ 0 w 56"/>
                  <a:gd name="T35" fmla="*/ 126 h 46"/>
                  <a:gd name="T36" fmla="*/ 8 w 56"/>
                  <a:gd name="T37" fmla="*/ 112 h 46"/>
                  <a:gd name="T38" fmla="*/ 22 w 56"/>
                  <a:gd name="T39" fmla="*/ 96 h 46"/>
                  <a:gd name="T40" fmla="*/ 30 w 56"/>
                  <a:gd name="T41" fmla="*/ 79 h 46"/>
                  <a:gd name="T42" fmla="*/ 47 w 56"/>
                  <a:gd name="T43" fmla="*/ 63 h 46"/>
                  <a:gd name="T44" fmla="*/ 66 w 56"/>
                  <a:gd name="T45" fmla="*/ 49 h 46"/>
                  <a:gd name="T46" fmla="*/ 88 w 56"/>
                  <a:gd name="T47" fmla="*/ 38 h 46"/>
                  <a:gd name="T48" fmla="*/ 99 w 56"/>
                  <a:gd name="T49" fmla="*/ 33 h 46"/>
                  <a:gd name="T50" fmla="*/ 110 w 56"/>
                  <a:gd name="T51" fmla="*/ 22 h 46"/>
                  <a:gd name="T52" fmla="*/ 116 w 56"/>
                  <a:gd name="T53" fmla="*/ 14 h 46"/>
                  <a:gd name="T54" fmla="*/ 127 w 56"/>
                  <a:gd name="T55" fmla="*/ 8 h 46"/>
                  <a:gd name="T56" fmla="*/ 140 w 56"/>
                  <a:gd name="T57" fmla="*/ 5 h 46"/>
                  <a:gd name="T58" fmla="*/ 149 w 56"/>
                  <a:gd name="T59" fmla="*/ 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6" h="46">
                    <a:moveTo>
                      <a:pt x="54" y="0"/>
                    </a:moveTo>
                    <a:lnTo>
                      <a:pt x="55" y="0"/>
                    </a:lnTo>
                    <a:lnTo>
                      <a:pt x="56" y="2"/>
                    </a:lnTo>
                    <a:lnTo>
                      <a:pt x="55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6" y="3"/>
                    </a:lnTo>
                    <a:lnTo>
                      <a:pt x="42" y="5"/>
                    </a:lnTo>
                    <a:lnTo>
                      <a:pt x="40" y="9"/>
                    </a:lnTo>
                    <a:lnTo>
                      <a:pt x="36" y="12"/>
                    </a:lnTo>
                    <a:lnTo>
                      <a:pt x="32" y="14"/>
                    </a:lnTo>
                    <a:lnTo>
                      <a:pt x="27" y="16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30"/>
                    </a:lnTo>
                    <a:lnTo>
                      <a:pt x="9" y="34"/>
                    </a:lnTo>
                    <a:lnTo>
                      <a:pt x="4" y="41"/>
                    </a:lnTo>
                    <a:lnTo>
                      <a:pt x="0" y="46"/>
                    </a:lnTo>
                    <a:lnTo>
                      <a:pt x="3" y="41"/>
                    </a:lnTo>
                    <a:lnTo>
                      <a:pt x="8" y="35"/>
                    </a:lnTo>
                    <a:lnTo>
                      <a:pt x="11" y="29"/>
                    </a:lnTo>
                    <a:lnTo>
                      <a:pt x="17" y="23"/>
                    </a:lnTo>
                    <a:lnTo>
                      <a:pt x="24" y="18"/>
                    </a:lnTo>
                    <a:lnTo>
                      <a:pt x="32" y="14"/>
                    </a:lnTo>
                    <a:lnTo>
                      <a:pt x="36" y="12"/>
                    </a:lnTo>
                    <a:lnTo>
                      <a:pt x="40" y="8"/>
                    </a:lnTo>
                    <a:lnTo>
                      <a:pt x="42" y="5"/>
                    </a:lnTo>
                    <a:lnTo>
                      <a:pt x="46" y="3"/>
                    </a:lnTo>
                    <a:lnTo>
                      <a:pt x="51" y="2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1" name="Freeform 573"/>
              <p:cNvSpPr>
                <a:spLocks/>
              </p:cNvSpPr>
              <p:nvPr/>
            </p:nvSpPr>
            <p:spPr bwMode="auto">
              <a:xfrm>
                <a:off x="1153" y="1706"/>
                <a:ext cx="293" cy="288"/>
              </a:xfrm>
              <a:custGeom>
                <a:avLst/>
                <a:gdLst>
                  <a:gd name="T0" fmla="*/ 279 w 107"/>
                  <a:gd name="T1" fmla="*/ 11 h 105"/>
                  <a:gd name="T2" fmla="*/ 282 w 107"/>
                  <a:gd name="T3" fmla="*/ 11 h 105"/>
                  <a:gd name="T4" fmla="*/ 293 w 107"/>
                  <a:gd name="T5" fmla="*/ 19 h 105"/>
                  <a:gd name="T6" fmla="*/ 282 w 107"/>
                  <a:gd name="T7" fmla="*/ 14 h 105"/>
                  <a:gd name="T8" fmla="*/ 279 w 107"/>
                  <a:gd name="T9" fmla="*/ 14 h 105"/>
                  <a:gd name="T10" fmla="*/ 263 w 107"/>
                  <a:gd name="T11" fmla="*/ 11 h 105"/>
                  <a:gd name="T12" fmla="*/ 222 w 107"/>
                  <a:gd name="T13" fmla="*/ 5 h 105"/>
                  <a:gd name="T14" fmla="*/ 197 w 107"/>
                  <a:gd name="T15" fmla="*/ 0 h 105"/>
                  <a:gd name="T16" fmla="*/ 167 w 107"/>
                  <a:gd name="T17" fmla="*/ 0 h 105"/>
                  <a:gd name="T18" fmla="*/ 137 w 107"/>
                  <a:gd name="T19" fmla="*/ 8 h 105"/>
                  <a:gd name="T20" fmla="*/ 107 w 107"/>
                  <a:gd name="T21" fmla="*/ 19 h 105"/>
                  <a:gd name="T22" fmla="*/ 79 w 107"/>
                  <a:gd name="T23" fmla="*/ 36 h 105"/>
                  <a:gd name="T24" fmla="*/ 55 w 107"/>
                  <a:gd name="T25" fmla="*/ 55 h 105"/>
                  <a:gd name="T26" fmla="*/ 36 w 107"/>
                  <a:gd name="T27" fmla="*/ 77 h 105"/>
                  <a:gd name="T28" fmla="*/ 22 w 107"/>
                  <a:gd name="T29" fmla="*/ 101 h 105"/>
                  <a:gd name="T30" fmla="*/ 11 w 107"/>
                  <a:gd name="T31" fmla="*/ 121 h 105"/>
                  <a:gd name="T32" fmla="*/ 5 w 107"/>
                  <a:gd name="T33" fmla="*/ 134 h 105"/>
                  <a:gd name="T34" fmla="*/ 0 w 107"/>
                  <a:gd name="T35" fmla="*/ 148 h 105"/>
                  <a:gd name="T36" fmla="*/ 5 w 107"/>
                  <a:gd name="T37" fmla="*/ 151 h 105"/>
                  <a:gd name="T38" fmla="*/ 0 w 107"/>
                  <a:gd name="T39" fmla="*/ 181 h 105"/>
                  <a:gd name="T40" fmla="*/ 5 w 107"/>
                  <a:gd name="T41" fmla="*/ 217 h 105"/>
                  <a:gd name="T42" fmla="*/ 8 w 107"/>
                  <a:gd name="T43" fmla="*/ 247 h 105"/>
                  <a:gd name="T44" fmla="*/ 14 w 107"/>
                  <a:gd name="T45" fmla="*/ 288 h 105"/>
                  <a:gd name="T46" fmla="*/ 5 w 107"/>
                  <a:gd name="T47" fmla="*/ 247 h 105"/>
                  <a:gd name="T48" fmla="*/ 0 w 107"/>
                  <a:gd name="T49" fmla="*/ 195 h 105"/>
                  <a:gd name="T50" fmla="*/ 0 w 107"/>
                  <a:gd name="T51" fmla="*/ 162 h 105"/>
                  <a:gd name="T52" fmla="*/ 0 w 107"/>
                  <a:gd name="T53" fmla="*/ 145 h 105"/>
                  <a:gd name="T54" fmla="*/ 5 w 107"/>
                  <a:gd name="T55" fmla="*/ 132 h 105"/>
                  <a:gd name="T56" fmla="*/ 11 w 107"/>
                  <a:gd name="T57" fmla="*/ 115 h 105"/>
                  <a:gd name="T58" fmla="*/ 22 w 107"/>
                  <a:gd name="T59" fmla="*/ 93 h 105"/>
                  <a:gd name="T60" fmla="*/ 36 w 107"/>
                  <a:gd name="T61" fmla="*/ 74 h 105"/>
                  <a:gd name="T62" fmla="*/ 55 w 107"/>
                  <a:gd name="T63" fmla="*/ 52 h 105"/>
                  <a:gd name="T64" fmla="*/ 79 w 107"/>
                  <a:gd name="T65" fmla="*/ 33 h 105"/>
                  <a:gd name="T66" fmla="*/ 107 w 107"/>
                  <a:gd name="T67" fmla="*/ 14 h 105"/>
                  <a:gd name="T68" fmla="*/ 137 w 107"/>
                  <a:gd name="T69" fmla="*/ 5 h 105"/>
                  <a:gd name="T70" fmla="*/ 167 w 107"/>
                  <a:gd name="T71" fmla="*/ 0 h 105"/>
                  <a:gd name="T72" fmla="*/ 197 w 107"/>
                  <a:gd name="T73" fmla="*/ 0 h 105"/>
                  <a:gd name="T74" fmla="*/ 225 w 107"/>
                  <a:gd name="T75" fmla="*/ 0 h 105"/>
                  <a:gd name="T76" fmla="*/ 266 w 107"/>
                  <a:gd name="T77" fmla="*/ 8 h 105"/>
                  <a:gd name="T78" fmla="*/ 279 w 107"/>
                  <a:gd name="T79" fmla="*/ 11 h 10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7" h="105">
                    <a:moveTo>
                      <a:pt x="102" y="4"/>
                    </a:moveTo>
                    <a:lnTo>
                      <a:pt x="103" y="4"/>
                    </a:lnTo>
                    <a:lnTo>
                      <a:pt x="107" y="7"/>
                    </a:lnTo>
                    <a:lnTo>
                      <a:pt x="103" y="5"/>
                    </a:lnTo>
                    <a:lnTo>
                      <a:pt x="102" y="5"/>
                    </a:lnTo>
                    <a:lnTo>
                      <a:pt x="96" y="4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0" y="3"/>
                    </a:lnTo>
                    <a:lnTo>
                      <a:pt x="39" y="7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3" y="28"/>
                    </a:lnTo>
                    <a:lnTo>
                      <a:pt x="8" y="37"/>
                    </a:lnTo>
                    <a:lnTo>
                      <a:pt x="4" y="44"/>
                    </a:lnTo>
                    <a:lnTo>
                      <a:pt x="2" y="49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0" y="66"/>
                    </a:lnTo>
                    <a:lnTo>
                      <a:pt x="2" y="79"/>
                    </a:lnTo>
                    <a:lnTo>
                      <a:pt x="3" y="90"/>
                    </a:lnTo>
                    <a:lnTo>
                      <a:pt x="5" y="105"/>
                    </a:lnTo>
                    <a:lnTo>
                      <a:pt x="2" y="90"/>
                    </a:lnTo>
                    <a:lnTo>
                      <a:pt x="0" y="71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2" y="48"/>
                    </a:lnTo>
                    <a:lnTo>
                      <a:pt x="4" y="42"/>
                    </a:lnTo>
                    <a:lnTo>
                      <a:pt x="8" y="34"/>
                    </a:lnTo>
                    <a:lnTo>
                      <a:pt x="13" y="27"/>
                    </a:lnTo>
                    <a:lnTo>
                      <a:pt x="20" y="19"/>
                    </a:lnTo>
                    <a:lnTo>
                      <a:pt x="29" y="12"/>
                    </a:lnTo>
                    <a:lnTo>
                      <a:pt x="39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7" y="3"/>
                    </a:lnTo>
                    <a:lnTo>
                      <a:pt x="102" y="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2" name="Freeform 574"/>
              <p:cNvSpPr>
                <a:spLocks/>
              </p:cNvSpPr>
              <p:nvPr/>
            </p:nvSpPr>
            <p:spPr bwMode="auto">
              <a:xfrm>
                <a:off x="1414" y="1700"/>
                <a:ext cx="16" cy="11"/>
              </a:xfrm>
              <a:custGeom>
                <a:avLst/>
                <a:gdLst>
                  <a:gd name="T0" fmla="*/ 16 w 6"/>
                  <a:gd name="T1" fmla="*/ 0 h 4"/>
                  <a:gd name="T2" fmla="*/ 16 w 6"/>
                  <a:gd name="T3" fmla="*/ 3 h 4"/>
                  <a:gd name="T4" fmla="*/ 11 w 6"/>
                  <a:gd name="T5" fmla="*/ 0 h 4"/>
                  <a:gd name="T6" fmla="*/ 3 w 6"/>
                  <a:gd name="T7" fmla="*/ 3 h 4"/>
                  <a:gd name="T8" fmla="*/ 0 w 6"/>
                  <a:gd name="T9" fmla="*/ 11 h 4"/>
                  <a:gd name="T10" fmla="*/ 0 w 6"/>
                  <a:gd name="T11" fmla="*/ 6 h 4"/>
                  <a:gd name="T12" fmla="*/ 0 w 6"/>
                  <a:gd name="T13" fmla="*/ 3 h 4"/>
                  <a:gd name="T14" fmla="*/ 3 w 6"/>
                  <a:gd name="T15" fmla="*/ 3 h 4"/>
                  <a:gd name="T16" fmla="*/ 11 w 6"/>
                  <a:gd name="T17" fmla="*/ 0 h 4"/>
                  <a:gd name="T18" fmla="*/ 16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3" name="Freeform 575"/>
              <p:cNvSpPr>
                <a:spLocks/>
              </p:cNvSpPr>
              <p:nvPr/>
            </p:nvSpPr>
            <p:spPr bwMode="auto">
              <a:xfrm>
                <a:off x="1202" y="1725"/>
                <a:ext cx="247" cy="129"/>
              </a:xfrm>
              <a:custGeom>
                <a:avLst/>
                <a:gdLst>
                  <a:gd name="T0" fmla="*/ 242 w 90"/>
                  <a:gd name="T1" fmla="*/ 14 h 47"/>
                  <a:gd name="T2" fmla="*/ 247 w 90"/>
                  <a:gd name="T3" fmla="*/ 14 h 47"/>
                  <a:gd name="T4" fmla="*/ 242 w 90"/>
                  <a:gd name="T5" fmla="*/ 14 h 47"/>
                  <a:gd name="T6" fmla="*/ 203 w 90"/>
                  <a:gd name="T7" fmla="*/ 5 h 47"/>
                  <a:gd name="T8" fmla="*/ 189 w 90"/>
                  <a:gd name="T9" fmla="*/ 3 h 47"/>
                  <a:gd name="T10" fmla="*/ 170 w 90"/>
                  <a:gd name="T11" fmla="*/ 3 h 47"/>
                  <a:gd name="T12" fmla="*/ 148 w 90"/>
                  <a:gd name="T13" fmla="*/ 3 h 47"/>
                  <a:gd name="T14" fmla="*/ 129 w 90"/>
                  <a:gd name="T15" fmla="*/ 8 h 47"/>
                  <a:gd name="T16" fmla="*/ 110 w 90"/>
                  <a:gd name="T17" fmla="*/ 8 h 47"/>
                  <a:gd name="T18" fmla="*/ 91 w 90"/>
                  <a:gd name="T19" fmla="*/ 16 h 47"/>
                  <a:gd name="T20" fmla="*/ 60 w 90"/>
                  <a:gd name="T21" fmla="*/ 30 h 47"/>
                  <a:gd name="T22" fmla="*/ 41 w 90"/>
                  <a:gd name="T23" fmla="*/ 44 h 47"/>
                  <a:gd name="T24" fmla="*/ 33 w 90"/>
                  <a:gd name="T25" fmla="*/ 49 h 47"/>
                  <a:gd name="T26" fmla="*/ 30 w 90"/>
                  <a:gd name="T27" fmla="*/ 55 h 47"/>
                  <a:gd name="T28" fmla="*/ 27 w 90"/>
                  <a:gd name="T29" fmla="*/ 58 h 47"/>
                  <a:gd name="T30" fmla="*/ 22 w 90"/>
                  <a:gd name="T31" fmla="*/ 69 h 47"/>
                  <a:gd name="T32" fmla="*/ 16 w 90"/>
                  <a:gd name="T33" fmla="*/ 88 h 47"/>
                  <a:gd name="T34" fmla="*/ 3 w 90"/>
                  <a:gd name="T35" fmla="*/ 104 h 47"/>
                  <a:gd name="T36" fmla="*/ 0 w 90"/>
                  <a:gd name="T37" fmla="*/ 129 h 47"/>
                  <a:gd name="T38" fmla="*/ 3 w 90"/>
                  <a:gd name="T39" fmla="*/ 102 h 47"/>
                  <a:gd name="T40" fmla="*/ 5 w 90"/>
                  <a:gd name="T41" fmla="*/ 102 h 47"/>
                  <a:gd name="T42" fmla="*/ 8 w 90"/>
                  <a:gd name="T43" fmla="*/ 96 h 47"/>
                  <a:gd name="T44" fmla="*/ 16 w 90"/>
                  <a:gd name="T45" fmla="*/ 74 h 47"/>
                  <a:gd name="T46" fmla="*/ 27 w 90"/>
                  <a:gd name="T47" fmla="*/ 58 h 47"/>
                  <a:gd name="T48" fmla="*/ 30 w 90"/>
                  <a:gd name="T49" fmla="*/ 49 h 47"/>
                  <a:gd name="T50" fmla="*/ 33 w 90"/>
                  <a:gd name="T51" fmla="*/ 47 h 47"/>
                  <a:gd name="T52" fmla="*/ 41 w 90"/>
                  <a:gd name="T53" fmla="*/ 44 h 47"/>
                  <a:gd name="T54" fmla="*/ 60 w 90"/>
                  <a:gd name="T55" fmla="*/ 30 h 47"/>
                  <a:gd name="T56" fmla="*/ 91 w 90"/>
                  <a:gd name="T57" fmla="*/ 14 h 47"/>
                  <a:gd name="T58" fmla="*/ 113 w 90"/>
                  <a:gd name="T59" fmla="*/ 8 h 47"/>
                  <a:gd name="T60" fmla="*/ 132 w 90"/>
                  <a:gd name="T61" fmla="*/ 5 h 47"/>
                  <a:gd name="T62" fmla="*/ 154 w 90"/>
                  <a:gd name="T63" fmla="*/ 3 h 47"/>
                  <a:gd name="T64" fmla="*/ 170 w 90"/>
                  <a:gd name="T65" fmla="*/ 0 h 47"/>
                  <a:gd name="T66" fmla="*/ 209 w 90"/>
                  <a:gd name="T67" fmla="*/ 3 h 47"/>
                  <a:gd name="T68" fmla="*/ 242 w 90"/>
                  <a:gd name="T69" fmla="*/ 14 h 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0" h="47">
                    <a:moveTo>
                      <a:pt x="88" y="5"/>
                    </a:moveTo>
                    <a:lnTo>
                      <a:pt x="90" y="5"/>
                    </a:lnTo>
                    <a:lnTo>
                      <a:pt x="88" y="5"/>
                    </a:lnTo>
                    <a:lnTo>
                      <a:pt x="74" y="2"/>
                    </a:lnTo>
                    <a:lnTo>
                      <a:pt x="69" y="1"/>
                    </a:lnTo>
                    <a:lnTo>
                      <a:pt x="62" y="1"/>
                    </a:lnTo>
                    <a:lnTo>
                      <a:pt x="54" y="1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12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8" y="25"/>
                    </a:lnTo>
                    <a:lnTo>
                      <a:pt x="6" y="32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22" y="11"/>
                    </a:lnTo>
                    <a:lnTo>
                      <a:pt x="33" y="5"/>
                    </a:lnTo>
                    <a:lnTo>
                      <a:pt x="41" y="3"/>
                    </a:lnTo>
                    <a:lnTo>
                      <a:pt x="48" y="2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76" y="1"/>
                    </a:lnTo>
                    <a:lnTo>
                      <a:pt x="88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4" name="Freeform 576"/>
              <p:cNvSpPr>
                <a:spLocks/>
              </p:cNvSpPr>
              <p:nvPr/>
            </p:nvSpPr>
            <p:spPr bwMode="auto">
              <a:xfrm>
                <a:off x="1172" y="1711"/>
                <a:ext cx="173" cy="297"/>
              </a:xfrm>
              <a:custGeom>
                <a:avLst/>
                <a:gdLst>
                  <a:gd name="T0" fmla="*/ 14 w 63"/>
                  <a:gd name="T1" fmla="*/ 286 h 108"/>
                  <a:gd name="T2" fmla="*/ 14 w 63"/>
                  <a:gd name="T3" fmla="*/ 289 h 108"/>
                  <a:gd name="T4" fmla="*/ 16 w 63"/>
                  <a:gd name="T5" fmla="*/ 297 h 108"/>
                  <a:gd name="T6" fmla="*/ 14 w 63"/>
                  <a:gd name="T7" fmla="*/ 289 h 108"/>
                  <a:gd name="T8" fmla="*/ 14 w 63"/>
                  <a:gd name="T9" fmla="*/ 286 h 108"/>
                  <a:gd name="T10" fmla="*/ 14 w 63"/>
                  <a:gd name="T11" fmla="*/ 283 h 108"/>
                  <a:gd name="T12" fmla="*/ 8 w 63"/>
                  <a:gd name="T13" fmla="*/ 272 h 108"/>
                  <a:gd name="T14" fmla="*/ 3 w 63"/>
                  <a:gd name="T15" fmla="*/ 242 h 108"/>
                  <a:gd name="T16" fmla="*/ 0 w 63"/>
                  <a:gd name="T17" fmla="*/ 198 h 108"/>
                  <a:gd name="T18" fmla="*/ 0 w 63"/>
                  <a:gd name="T19" fmla="*/ 173 h 108"/>
                  <a:gd name="T20" fmla="*/ 3 w 63"/>
                  <a:gd name="T21" fmla="*/ 149 h 108"/>
                  <a:gd name="T22" fmla="*/ 5 w 63"/>
                  <a:gd name="T23" fmla="*/ 121 h 108"/>
                  <a:gd name="T24" fmla="*/ 16 w 63"/>
                  <a:gd name="T25" fmla="*/ 102 h 108"/>
                  <a:gd name="T26" fmla="*/ 25 w 63"/>
                  <a:gd name="T27" fmla="*/ 83 h 108"/>
                  <a:gd name="T28" fmla="*/ 38 w 63"/>
                  <a:gd name="T29" fmla="*/ 63 h 108"/>
                  <a:gd name="T30" fmla="*/ 63 w 63"/>
                  <a:gd name="T31" fmla="*/ 44 h 108"/>
                  <a:gd name="T32" fmla="*/ 71 w 63"/>
                  <a:gd name="T33" fmla="*/ 36 h 108"/>
                  <a:gd name="T34" fmla="*/ 93 w 63"/>
                  <a:gd name="T35" fmla="*/ 22 h 108"/>
                  <a:gd name="T36" fmla="*/ 118 w 63"/>
                  <a:gd name="T37" fmla="*/ 17 h 108"/>
                  <a:gd name="T38" fmla="*/ 143 w 63"/>
                  <a:gd name="T39" fmla="*/ 8 h 108"/>
                  <a:gd name="T40" fmla="*/ 173 w 63"/>
                  <a:gd name="T41" fmla="*/ 0 h 108"/>
                  <a:gd name="T42" fmla="*/ 143 w 63"/>
                  <a:gd name="T43" fmla="*/ 8 h 108"/>
                  <a:gd name="T44" fmla="*/ 129 w 63"/>
                  <a:gd name="T45" fmla="*/ 14 h 108"/>
                  <a:gd name="T46" fmla="*/ 104 w 63"/>
                  <a:gd name="T47" fmla="*/ 22 h 108"/>
                  <a:gd name="T48" fmla="*/ 80 w 63"/>
                  <a:gd name="T49" fmla="*/ 33 h 108"/>
                  <a:gd name="T50" fmla="*/ 71 w 63"/>
                  <a:gd name="T51" fmla="*/ 41 h 108"/>
                  <a:gd name="T52" fmla="*/ 60 w 63"/>
                  <a:gd name="T53" fmla="*/ 47 h 108"/>
                  <a:gd name="T54" fmla="*/ 38 w 63"/>
                  <a:gd name="T55" fmla="*/ 69 h 108"/>
                  <a:gd name="T56" fmla="*/ 25 w 63"/>
                  <a:gd name="T57" fmla="*/ 85 h 108"/>
                  <a:gd name="T58" fmla="*/ 16 w 63"/>
                  <a:gd name="T59" fmla="*/ 102 h 108"/>
                  <a:gd name="T60" fmla="*/ 5 w 63"/>
                  <a:gd name="T61" fmla="*/ 127 h 108"/>
                  <a:gd name="T62" fmla="*/ 3 w 63"/>
                  <a:gd name="T63" fmla="*/ 149 h 108"/>
                  <a:gd name="T64" fmla="*/ 0 w 63"/>
                  <a:gd name="T65" fmla="*/ 176 h 108"/>
                  <a:gd name="T66" fmla="*/ 0 w 63"/>
                  <a:gd name="T67" fmla="*/ 201 h 108"/>
                  <a:gd name="T68" fmla="*/ 5 w 63"/>
                  <a:gd name="T69" fmla="*/ 242 h 108"/>
                  <a:gd name="T70" fmla="*/ 14 w 63"/>
                  <a:gd name="T71" fmla="*/ 272 h 108"/>
                  <a:gd name="T72" fmla="*/ 16 w 63"/>
                  <a:gd name="T73" fmla="*/ 283 h 108"/>
                  <a:gd name="T74" fmla="*/ 14 w 63"/>
                  <a:gd name="T75" fmla="*/ 286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" h="108">
                    <a:moveTo>
                      <a:pt x="5" y="104"/>
                    </a:moveTo>
                    <a:lnTo>
                      <a:pt x="5" y="105"/>
                    </a:lnTo>
                    <a:lnTo>
                      <a:pt x="6" y="108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3" y="99"/>
                    </a:lnTo>
                    <a:lnTo>
                      <a:pt x="1" y="88"/>
                    </a:lnTo>
                    <a:lnTo>
                      <a:pt x="0" y="72"/>
                    </a:lnTo>
                    <a:lnTo>
                      <a:pt x="0" y="63"/>
                    </a:lnTo>
                    <a:lnTo>
                      <a:pt x="1" y="54"/>
                    </a:lnTo>
                    <a:lnTo>
                      <a:pt x="2" y="44"/>
                    </a:lnTo>
                    <a:lnTo>
                      <a:pt x="6" y="37"/>
                    </a:lnTo>
                    <a:lnTo>
                      <a:pt x="9" y="30"/>
                    </a:lnTo>
                    <a:lnTo>
                      <a:pt x="14" y="23"/>
                    </a:lnTo>
                    <a:lnTo>
                      <a:pt x="23" y="16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3" y="6"/>
                    </a:lnTo>
                    <a:lnTo>
                      <a:pt x="52" y="3"/>
                    </a:lnTo>
                    <a:lnTo>
                      <a:pt x="63" y="0"/>
                    </a:lnTo>
                    <a:lnTo>
                      <a:pt x="52" y="3"/>
                    </a:lnTo>
                    <a:lnTo>
                      <a:pt x="47" y="5"/>
                    </a:lnTo>
                    <a:lnTo>
                      <a:pt x="38" y="8"/>
                    </a:lnTo>
                    <a:lnTo>
                      <a:pt x="29" y="12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14" y="25"/>
                    </a:lnTo>
                    <a:lnTo>
                      <a:pt x="9" y="31"/>
                    </a:lnTo>
                    <a:lnTo>
                      <a:pt x="6" y="37"/>
                    </a:lnTo>
                    <a:lnTo>
                      <a:pt x="2" y="46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3"/>
                    </a:lnTo>
                    <a:lnTo>
                      <a:pt x="2" y="88"/>
                    </a:lnTo>
                    <a:lnTo>
                      <a:pt x="5" y="99"/>
                    </a:lnTo>
                    <a:lnTo>
                      <a:pt x="6" y="103"/>
                    </a:lnTo>
                    <a:lnTo>
                      <a:pt x="5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5" name="Freeform 577"/>
              <p:cNvSpPr>
                <a:spLocks/>
              </p:cNvSpPr>
              <p:nvPr/>
            </p:nvSpPr>
            <p:spPr bwMode="auto">
              <a:xfrm>
                <a:off x="1180" y="1796"/>
                <a:ext cx="30" cy="228"/>
              </a:xfrm>
              <a:custGeom>
                <a:avLst/>
                <a:gdLst>
                  <a:gd name="T0" fmla="*/ 27 w 11"/>
                  <a:gd name="T1" fmla="*/ 223 h 83"/>
                  <a:gd name="T2" fmla="*/ 30 w 11"/>
                  <a:gd name="T3" fmla="*/ 228 h 83"/>
                  <a:gd name="T4" fmla="*/ 27 w 11"/>
                  <a:gd name="T5" fmla="*/ 225 h 83"/>
                  <a:gd name="T6" fmla="*/ 27 w 11"/>
                  <a:gd name="T7" fmla="*/ 223 h 83"/>
                  <a:gd name="T8" fmla="*/ 25 w 11"/>
                  <a:gd name="T9" fmla="*/ 214 h 83"/>
                  <a:gd name="T10" fmla="*/ 16 w 11"/>
                  <a:gd name="T11" fmla="*/ 198 h 83"/>
                  <a:gd name="T12" fmla="*/ 8 w 11"/>
                  <a:gd name="T13" fmla="*/ 140 h 83"/>
                  <a:gd name="T14" fmla="*/ 0 w 11"/>
                  <a:gd name="T15" fmla="*/ 85 h 83"/>
                  <a:gd name="T16" fmla="*/ 0 w 11"/>
                  <a:gd name="T17" fmla="*/ 63 h 83"/>
                  <a:gd name="T18" fmla="*/ 5 w 11"/>
                  <a:gd name="T19" fmla="*/ 58 h 83"/>
                  <a:gd name="T20" fmla="*/ 8 w 11"/>
                  <a:gd name="T21" fmla="*/ 41 h 83"/>
                  <a:gd name="T22" fmla="*/ 22 w 11"/>
                  <a:gd name="T23" fmla="*/ 16 h 83"/>
                  <a:gd name="T24" fmla="*/ 30 w 11"/>
                  <a:gd name="T25" fmla="*/ 0 h 83"/>
                  <a:gd name="T26" fmla="*/ 22 w 11"/>
                  <a:gd name="T27" fmla="*/ 16 h 83"/>
                  <a:gd name="T28" fmla="*/ 11 w 11"/>
                  <a:gd name="T29" fmla="*/ 36 h 83"/>
                  <a:gd name="T30" fmla="*/ 5 w 11"/>
                  <a:gd name="T31" fmla="*/ 49 h 83"/>
                  <a:gd name="T32" fmla="*/ 5 w 11"/>
                  <a:gd name="T33" fmla="*/ 60 h 83"/>
                  <a:gd name="T34" fmla="*/ 5 w 11"/>
                  <a:gd name="T35" fmla="*/ 69 h 83"/>
                  <a:gd name="T36" fmla="*/ 5 w 11"/>
                  <a:gd name="T37" fmla="*/ 85 h 83"/>
                  <a:gd name="T38" fmla="*/ 11 w 11"/>
                  <a:gd name="T39" fmla="*/ 140 h 83"/>
                  <a:gd name="T40" fmla="*/ 22 w 11"/>
                  <a:gd name="T41" fmla="*/ 198 h 83"/>
                  <a:gd name="T42" fmla="*/ 25 w 11"/>
                  <a:gd name="T43" fmla="*/ 214 h 83"/>
                  <a:gd name="T44" fmla="*/ 27 w 11"/>
                  <a:gd name="T45" fmla="*/ 223 h 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" h="83">
                    <a:moveTo>
                      <a:pt x="10" y="81"/>
                    </a:moveTo>
                    <a:lnTo>
                      <a:pt x="11" y="83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9" y="78"/>
                    </a:lnTo>
                    <a:lnTo>
                      <a:pt x="6" y="72"/>
                    </a:lnTo>
                    <a:lnTo>
                      <a:pt x="3" y="51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8" y="6"/>
                    </a:lnTo>
                    <a:lnTo>
                      <a:pt x="11" y="0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51"/>
                    </a:lnTo>
                    <a:lnTo>
                      <a:pt x="8" y="72"/>
                    </a:lnTo>
                    <a:lnTo>
                      <a:pt x="9" y="78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6" name="Freeform 578"/>
              <p:cNvSpPr>
                <a:spLocks/>
              </p:cNvSpPr>
              <p:nvPr/>
            </p:nvSpPr>
            <p:spPr bwMode="auto">
              <a:xfrm>
                <a:off x="1194" y="1747"/>
                <a:ext cx="266" cy="288"/>
              </a:xfrm>
              <a:custGeom>
                <a:avLst/>
                <a:gdLst>
                  <a:gd name="T0" fmla="*/ 255 w 97"/>
                  <a:gd name="T1" fmla="*/ 8 h 105"/>
                  <a:gd name="T2" fmla="*/ 266 w 97"/>
                  <a:gd name="T3" fmla="*/ 11 h 105"/>
                  <a:gd name="T4" fmla="*/ 261 w 97"/>
                  <a:gd name="T5" fmla="*/ 11 h 105"/>
                  <a:gd name="T6" fmla="*/ 255 w 97"/>
                  <a:gd name="T7" fmla="*/ 11 h 105"/>
                  <a:gd name="T8" fmla="*/ 239 w 97"/>
                  <a:gd name="T9" fmla="*/ 8 h 105"/>
                  <a:gd name="T10" fmla="*/ 197 w 97"/>
                  <a:gd name="T11" fmla="*/ 5 h 105"/>
                  <a:gd name="T12" fmla="*/ 176 w 97"/>
                  <a:gd name="T13" fmla="*/ 0 h 105"/>
                  <a:gd name="T14" fmla="*/ 143 w 97"/>
                  <a:gd name="T15" fmla="*/ 5 h 105"/>
                  <a:gd name="T16" fmla="*/ 112 w 97"/>
                  <a:gd name="T17" fmla="*/ 8 h 105"/>
                  <a:gd name="T18" fmla="*/ 82 w 97"/>
                  <a:gd name="T19" fmla="*/ 19 h 105"/>
                  <a:gd name="T20" fmla="*/ 69 w 97"/>
                  <a:gd name="T21" fmla="*/ 27 h 105"/>
                  <a:gd name="T22" fmla="*/ 58 w 97"/>
                  <a:gd name="T23" fmla="*/ 38 h 105"/>
                  <a:gd name="T24" fmla="*/ 38 w 97"/>
                  <a:gd name="T25" fmla="*/ 60 h 105"/>
                  <a:gd name="T26" fmla="*/ 22 w 97"/>
                  <a:gd name="T27" fmla="*/ 82 h 105"/>
                  <a:gd name="T28" fmla="*/ 11 w 97"/>
                  <a:gd name="T29" fmla="*/ 107 h 105"/>
                  <a:gd name="T30" fmla="*/ 8 w 97"/>
                  <a:gd name="T31" fmla="*/ 126 h 105"/>
                  <a:gd name="T32" fmla="*/ 3 w 97"/>
                  <a:gd name="T33" fmla="*/ 145 h 105"/>
                  <a:gd name="T34" fmla="*/ 3 w 97"/>
                  <a:gd name="T35" fmla="*/ 159 h 105"/>
                  <a:gd name="T36" fmla="*/ 3 w 97"/>
                  <a:gd name="T37" fmla="*/ 167 h 105"/>
                  <a:gd name="T38" fmla="*/ 8 w 97"/>
                  <a:gd name="T39" fmla="*/ 192 h 105"/>
                  <a:gd name="T40" fmla="*/ 14 w 97"/>
                  <a:gd name="T41" fmla="*/ 222 h 105"/>
                  <a:gd name="T42" fmla="*/ 25 w 97"/>
                  <a:gd name="T43" fmla="*/ 250 h 105"/>
                  <a:gd name="T44" fmla="*/ 36 w 97"/>
                  <a:gd name="T45" fmla="*/ 288 h 105"/>
                  <a:gd name="T46" fmla="*/ 25 w 97"/>
                  <a:gd name="T47" fmla="*/ 250 h 105"/>
                  <a:gd name="T48" fmla="*/ 22 w 97"/>
                  <a:gd name="T49" fmla="*/ 247 h 105"/>
                  <a:gd name="T50" fmla="*/ 16 w 97"/>
                  <a:gd name="T51" fmla="*/ 236 h 105"/>
                  <a:gd name="T52" fmla="*/ 8 w 97"/>
                  <a:gd name="T53" fmla="*/ 206 h 105"/>
                  <a:gd name="T54" fmla="*/ 0 w 97"/>
                  <a:gd name="T55" fmla="*/ 173 h 105"/>
                  <a:gd name="T56" fmla="*/ 0 w 97"/>
                  <a:gd name="T57" fmla="*/ 159 h 105"/>
                  <a:gd name="T58" fmla="*/ 3 w 97"/>
                  <a:gd name="T59" fmla="*/ 154 h 105"/>
                  <a:gd name="T60" fmla="*/ 0 w 97"/>
                  <a:gd name="T61" fmla="*/ 151 h 105"/>
                  <a:gd name="T62" fmla="*/ 0 w 97"/>
                  <a:gd name="T63" fmla="*/ 140 h 105"/>
                  <a:gd name="T64" fmla="*/ 3 w 97"/>
                  <a:gd name="T65" fmla="*/ 123 h 105"/>
                  <a:gd name="T66" fmla="*/ 11 w 97"/>
                  <a:gd name="T67" fmla="*/ 104 h 105"/>
                  <a:gd name="T68" fmla="*/ 22 w 97"/>
                  <a:gd name="T69" fmla="*/ 80 h 105"/>
                  <a:gd name="T70" fmla="*/ 38 w 97"/>
                  <a:gd name="T71" fmla="*/ 55 h 105"/>
                  <a:gd name="T72" fmla="*/ 58 w 97"/>
                  <a:gd name="T73" fmla="*/ 36 h 105"/>
                  <a:gd name="T74" fmla="*/ 85 w 97"/>
                  <a:gd name="T75" fmla="*/ 14 h 105"/>
                  <a:gd name="T76" fmla="*/ 118 w 97"/>
                  <a:gd name="T77" fmla="*/ 8 h 105"/>
                  <a:gd name="T78" fmla="*/ 148 w 97"/>
                  <a:gd name="T79" fmla="*/ 0 h 105"/>
                  <a:gd name="T80" fmla="*/ 176 w 97"/>
                  <a:gd name="T81" fmla="*/ 0 h 105"/>
                  <a:gd name="T82" fmla="*/ 203 w 97"/>
                  <a:gd name="T83" fmla="*/ 0 h 105"/>
                  <a:gd name="T84" fmla="*/ 239 w 97"/>
                  <a:gd name="T85" fmla="*/ 8 h 105"/>
                  <a:gd name="T86" fmla="*/ 255 w 97"/>
                  <a:gd name="T87" fmla="*/ 8 h 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7" h="105">
                    <a:moveTo>
                      <a:pt x="93" y="3"/>
                    </a:moveTo>
                    <a:lnTo>
                      <a:pt x="97" y="4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87" y="3"/>
                    </a:lnTo>
                    <a:lnTo>
                      <a:pt x="72" y="2"/>
                    </a:lnTo>
                    <a:lnTo>
                      <a:pt x="64" y="0"/>
                    </a:lnTo>
                    <a:lnTo>
                      <a:pt x="52" y="2"/>
                    </a:lnTo>
                    <a:lnTo>
                      <a:pt x="41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4" y="22"/>
                    </a:lnTo>
                    <a:lnTo>
                      <a:pt x="8" y="30"/>
                    </a:lnTo>
                    <a:lnTo>
                      <a:pt x="4" y="39"/>
                    </a:lnTo>
                    <a:lnTo>
                      <a:pt x="3" y="46"/>
                    </a:lnTo>
                    <a:lnTo>
                      <a:pt x="1" y="53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3" y="70"/>
                    </a:lnTo>
                    <a:lnTo>
                      <a:pt x="5" y="81"/>
                    </a:lnTo>
                    <a:lnTo>
                      <a:pt x="9" y="91"/>
                    </a:lnTo>
                    <a:lnTo>
                      <a:pt x="13" y="105"/>
                    </a:lnTo>
                    <a:lnTo>
                      <a:pt x="9" y="91"/>
                    </a:lnTo>
                    <a:lnTo>
                      <a:pt x="8" y="90"/>
                    </a:lnTo>
                    <a:lnTo>
                      <a:pt x="6" y="86"/>
                    </a:lnTo>
                    <a:lnTo>
                      <a:pt x="3" y="75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4" y="38"/>
                    </a:lnTo>
                    <a:lnTo>
                      <a:pt x="8" y="29"/>
                    </a:lnTo>
                    <a:lnTo>
                      <a:pt x="14" y="20"/>
                    </a:lnTo>
                    <a:lnTo>
                      <a:pt x="21" y="13"/>
                    </a:lnTo>
                    <a:lnTo>
                      <a:pt x="31" y="5"/>
                    </a:lnTo>
                    <a:lnTo>
                      <a:pt x="43" y="3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7" y="3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7" name="Freeform 579"/>
              <p:cNvSpPr>
                <a:spLocks/>
              </p:cNvSpPr>
              <p:nvPr/>
            </p:nvSpPr>
            <p:spPr bwMode="auto">
              <a:xfrm>
                <a:off x="1210" y="1766"/>
                <a:ext cx="267" cy="305"/>
              </a:xfrm>
              <a:custGeom>
                <a:avLst/>
                <a:gdLst>
                  <a:gd name="T0" fmla="*/ 61 w 97"/>
                  <a:gd name="T1" fmla="*/ 291 h 111"/>
                  <a:gd name="T2" fmla="*/ 61 w 97"/>
                  <a:gd name="T3" fmla="*/ 297 h 111"/>
                  <a:gd name="T4" fmla="*/ 63 w 97"/>
                  <a:gd name="T5" fmla="*/ 305 h 111"/>
                  <a:gd name="T6" fmla="*/ 61 w 97"/>
                  <a:gd name="T7" fmla="*/ 297 h 111"/>
                  <a:gd name="T8" fmla="*/ 55 w 97"/>
                  <a:gd name="T9" fmla="*/ 291 h 111"/>
                  <a:gd name="T10" fmla="*/ 55 w 97"/>
                  <a:gd name="T11" fmla="*/ 289 h 111"/>
                  <a:gd name="T12" fmla="*/ 50 w 97"/>
                  <a:gd name="T13" fmla="*/ 280 h 111"/>
                  <a:gd name="T14" fmla="*/ 25 w 97"/>
                  <a:gd name="T15" fmla="*/ 242 h 111"/>
                  <a:gd name="T16" fmla="*/ 14 w 97"/>
                  <a:gd name="T17" fmla="*/ 214 h 111"/>
                  <a:gd name="T18" fmla="*/ 6 w 97"/>
                  <a:gd name="T19" fmla="*/ 187 h 111"/>
                  <a:gd name="T20" fmla="*/ 0 w 97"/>
                  <a:gd name="T21" fmla="*/ 154 h 111"/>
                  <a:gd name="T22" fmla="*/ 0 w 97"/>
                  <a:gd name="T23" fmla="*/ 118 h 111"/>
                  <a:gd name="T24" fmla="*/ 14 w 97"/>
                  <a:gd name="T25" fmla="*/ 85 h 111"/>
                  <a:gd name="T26" fmla="*/ 28 w 97"/>
                  <a:gd name="T27" fmla="*/ 55 h 111"/>
                  <a:gd name="T28" fmla="*/ 36 w 97"/>
                  <a:gd name="T29" fmla="*/ 41 h 111"/>
                  <a:gd name="T30" fmla="*/ 47 w 97"/>
                  <a:gd name="T31" fmla="*/ 30 h 111"/>
                  <a:gd name="T32" fmla="*/ 61 w 97"/>
                  <a:gd name="T33" fmla="*/ 19 h 111"/>
                  <a:gd name="T34" fmla="*/ 69 w 97"/>
                  <a:gd name="T35" fmla="*/ 14 h 111"/>
                  <a:gd name="T36" fmla="*/ 94 w 97"/>
                  <a:gd name="T37" fmla="*/ 3 h 111"/>
                  <a:gd name="T38" fmla="*/ 110 w 97"/>
                  <a:gd name="T39" fmla="*/ 0 h 111"/>
                  <a:gd name="T40" fmla="*/ 127 w 97"/>
                  <a:gd name="T41" fmla="*/ 0 h 111"/>
                  <a:gd name="T42" fmla="*/ 135 w 97"/>
                  <a:gd name="T43" fmla="*/ 0 h 111"/>
                  <a:gd name="T44" fmla="*/ 162 w 97"/>
                  <a:gd name="T45" fmla="*/ 0 h 111"/>
                  <a:gd name="T46" fmla="*/ 195 w 97"/>
                  <a:gd name="T47" fmla="*/ 3 h 111"/>
                  <a:gd name="T48" fmla="*/ 209 w 97"/>
                  <a:gd name="T49" fmla="*/ 5 h 111"/>
                  <a:gd name="T50" fmla="*/ 226 w 97"/>
                  <a:gd name="T51" fmla="*/ 14 h 111"/>
                  <a:gd name="T52" fmla="*/ 267 w 97"/>
                  <a:gd name="T53" fmla="*/ 8 h 111"/>
                  <a:gd name="T54" fmla="*/ 223 w 97"/>
                  <a:gd name="T55" fmla="*/ 16 h 111"/>
                  <a:gd name="T56" fmla="*/ 223 w 97"/>
                  <a:gd name="T57" fmla="*/ 14 h 111"/>
                  <a:gd name="T58" fmla="*/ 223 w 97"/>
                  <a:gd name="T59" fmla="*/ 8 h 111"/>
                  <a:gd name="T60" fmla="*/ 215 w 97"/>
                  <a:gd name="T61" fmla="*/ 5 h 111"/>
                  <a:gd name="T62" fmla="*/ 176 w 97"/>
                  <a:gd name="T63" fmla="*/ 3 h 111"/>
                  <a:gd name="T64" fmla="*/ 121 w 97"/>
                  <a:gd name="T65" fmla="*/ 3 h 111"/>
                  <a:gd name="T66" fmla="*/ 105 w 97"/>
                  <a:gd name="T67" fmla="*/ 3 h 111"/>
                  <a:gd name="T68" fmla="*/ 88 w 97"/>
                  <a:gd name="T69" fmla="*/ 5 h 111"/>
                  <a:gd name="T70" fmla="*/ 66 w 97"/>
                  <a:gd name="T71" fmla="*/ 16 h 111"/>
                  <a:gd name="T72" fmla="*/ 55 w 97"/>
                  <a:gd name="T73" fmla="*/ 22 h 111"/>
                  <a:gd name="T74" fmla="*/ 47 w 97"/>
                  <a:gd name="T75" fmla="*/ 33 h 111"/>
                  <a:gd name="T76" fmla="*/ 28 w 97"/>
                  <a:gd name="T77" fmla="*/ 58 h 111"/>
                  <a:gd name="T78" fmla="*/ 14 w 97"/>
                  <a:gd name="T79" fmla="*/ 88 h 111"/>
                  <a:gd name="T80" fmla="*/ 6 w 97"/>
                  <a:gd name="T81" fmla="*/ 118 h 111"/>
                  <a:gd name="T82" fmla="*/ 6 w 97"/>
                  <a:gd name="T83" fmla="*/ 157 h 111"/>
                  <a:gd name="T84" fmla="*/ 8 w 97"/>
                  <a:gd name="T85" fmla="*/ 187 h 111"/>
                  <a:gd name="T86" fmla="*/ 19 w 97"/>
                  <a:gd name="T87" fmla="*/ 214 h 111"/>
                  <a:gd name="T88" fmla="*/ 28 w 97"/>
                  <a:gd name="T89" fmla="*/ 242 h 111"/>
                  <a:gd name="T90" fmla="*/ 50 w 97"/>
                  <a:gd name="T91" fmla="*/ 280 h 111"/>
                  <a:gd name="T92" fmla="*/ 55 w 97"/>
                  <a:gd name="T93" fmla="*/ 289 h 111"/>
                  <a:gd name="T94" fmla="*/ 61 w 97"/>
                  <a:gd name="T95" fmla="*/ 291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7" h="111">
                    <a:moveTo>
                      <a:pt x="22" y="106"/>
                    </a:moveTo>
                    <a:lnTo>
                      <a:pt x="22" y="108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20" y="105"/>
                    </a:lnTo>
                    <a:lnTo>
                      <a:pt x="18" y="102"/>
                    </a:lnTo>
                    <a:lnTo>
                      <a:pt x="9" y="88"/>
                    </a:lnTo>
                    <a:lnTo>
                      <a:pt x="5" y="78"/>
                    </a:lnTo>
                    <a:lnTo>
                      <a:pt x="2" y="68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5" y="31"/>
                    </a:lnTo>
                    <a:lnTo>
                      <a:pt x="10" y="20"/>
                    </a:lnTo>
                    <a:lnTo>
                      <a:pt x="13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76" y="2"/>
                    </a:lnTo>
                    <a:lnTo>
                      <a:pt x="82" y="5"/>
                    </a:lnTo>
                    <a:lnTo>
                      <a:pt x="97" y="3"/>
                    </a:lnTo>
                    <a:lnTo>
                      <a:pt x="81" y="6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78" y="2"/>
                    </a:lnTo>
                    <a:lnTo>
                      <a:pt x="64" y="1"/>
                    </a:lnTo>
                    <a:lnTo>
                      <a:pt x="44" y="1"/>
                    </a:lnTo>
                    <a:lnTo>
                      <a:pt x="38" y="1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7" y="12"/>
                    </a:lnTo>
                    <a:lnTo>
                      <a:pt x="10" y="21"/>
                    </a:lnTo>
                    <a:lnTo>
                      <a:pt x="5" y="32"/>
                    </a:lnTo>
                    <a:lnTo>
                      <a:pt x="2" y="43"/>
                    </a:lnTo>
                    <a:lnTo>
                      <a:pt x="2" y="57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10" y="88"/>
                    </a:lnTo>
                    <a:lnTo>
                      <a:pt x="18" y="102"/>
                    </a:lnTo>
                    <a:lnTo>
                      <a:pt x="20" y="105"/>
                    </a:lnTo>
                    <a:lnTo>
                      <a:pt x="22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8" name="Freeform 580"/>
              <p:cNvSpPr>
                <a:spLocks/>
              </p:cNvSpPr>
              <p:nvPr/>
            </p:nvSpPr>
            <p:spPr bwMode="auto">
              <a:xfrm>
                <a:off x="1235" y="2021"/>
                <a:ext cx="11" cy="36"/>
              </a:xfrm>
              <a:custGeom>
                <a:avLst/>
                <a:gdLst>
                  <a:gd name="T0" fmla="*/ 11 w 4"/>
                  <a:gd name="T1" fmla="*/ 36 h 13"/>
                  <a:gd name="T2" fmla="*/ 3 w 4"/>
                  <a:gd name="T3" fmla="*/ 25 h 13"/>
                  <a:gd name="T4" fmla="*/ 0 w 4"/>
                  <a:gd name="T5" fmla="*/ 14 h 13"/>
                  <a:gd name="T6" fmla="*/ 0 w 4"/>
                  <a:gd name="T7" fmla="*/ 11 h 13"/>
                  <a:gd name="T8" fmla="*/ 8 w 4"/>
                  <a:gd name="T9" fmla="*/ 3 h 13"/>
                  <a:gd name="T10" fmla="*/ 8 w 4"/>
                  <a:gd name="T11" fmla="*/ 0 h 13"/>
                  <a:gd name="T12" fmla="*/ 8 w 4"/>
                  <a:gd name="T13" fmla="*/ 3 h 13"/>
                  <a:gd name="T14" fmla="*/ 3 w 4"/>
                  <a:gd name="T15" fmla="*/ 11 h 13"/>
                  <a:gd name="T16" fmla="*/ 0 w 4"/>
                  <a:gd name="T17" fmla="*/ 14 h 13"/>
                  <a:gd name="T18" fmla="*/ 3 w 4"/>
                  <a:gd name="T19" fmla="*/ 25 h 13"/>
                  <a:gd name="T20" fmla="*/ 11 w 4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79" name="Freeform 581"/>
              <p:cNvSpPr>
                <a:spLocks/>
              </p:cNvSpPr>
              <p:nvPr/>
            </p:nvSpPr>
            <p:spPr bwMode="auto">
              <a:xfrm>
                <a:off x="1230" y="1807"/>
                <a:ext cx="74" cy="278"/>
              </a:xfrm>
              <a:custGeom>
                <a:avLst/>
                <a:gdLst>
                  <a:gd name="T0" fmla="*/ 71 w 27"/>
                  <a:gd name="T1" fmla="*/ 272 h 101"/>
                  <a:gd name="T2" fmla="*/ 74 w 27"/>
                  <a:gd name="T3" fmla="*/ 278 h 101"/>
                  <a:gd name="T4" fmla="*/ 71 w 27"/>
                  <a:gd name="T5" fmla="*/ 272 h 101"/>
                  <a:gd name="T6" fmla="*/ 63 w 27"/>
                  <a:gd name="T7" fmla="*/ 261 h 101"/>
                  <a:gd name="T8" fmla="*/ 49 w 27"/>
                  <a:gd name="T9" fmla="*/ 242 h 101"/>
                  <a:gd name="T10" fmla="*/ 8 w 27"/>
                  <a:gd name="T11" fmla="*/ 179 h 101"/>
                  <a:gd name="T12" fmla="*/ 3 w 27"/>
                  <a:gd name="T13" fmla="*/ 162 h 101"/>
                  <a:gd name="T14" fmla="*/ 0 w 27"/>
                  <a:gd name="T15" fmla="*/ 143 h 101"/>
                  <a:gd name="T16" fmla="*/ 0 w 27"/>
                  <a:gd name="T17" fmla="*/ 107 h 101"/>
                  <a:gd name="T18" fmla="*/ 3 w 27"/>
                  <a:gd name="T19" fmla="*/ 85 h 101"/>
                  <a:gd name="T20" fmla="*/ 5 w 27"/>
                  <a:gd name="T21" fmla="*/ 77 h 101"/>
                  <a:gd name="T22" fmla="*/ 8 w 27"/>
                  <a:gd name="T23" fmla="*/ 58 h 101"/>
                  <a:gd name="T24" fmla="*/ 22 w 27"/>
                  <a:gd name="T25" fmla="*/ 19 h 101"/>
                  <a:gd name="T26" fmla="*/ 33 w 27"/>
                  <a:gd name="T27" fmla="*/ 0 h 101"/>
                  <a:gd name="T28" fmla="*/ 22 w 27"/>
                  <a:gd name="T29" fmla="*/ 19 h 101"/>
                  <a:gd name="T30" fmla="*/ 14 w 27"/>
                  <a:gd name="T31" fmla="*/ 50 h 101"/>
                  <a:gd name="T32" fmla="*/ 5 w 27"/>
                  <a:gd name="T33" fmla="*/ 80 h 101"/>
                  <a:gd name="T34" fmla="*/ 3 w 27"/>
                  <a:gd name="T35" fmla="*/ 88 h 101"/>
                  <a:gd name="T36" fmla="*/ 0 w 27"/>
                  <a:gd name="T37" fmla="*/ 113 h 101"/>
                  <a:gd name="T38" fmla="*/ 3 w 27"/>
                  <a:gd name="T39" fmla="*/ 146 h 101"/>
                  <a:gd name="T40" fmla="*/ 5 w 27"/>
                  <a:gd name="T41" fmla="*/ 162 h 101"/>
                  <a:gd name="T42" fmla="*/ 14 w 27"/>
                  <a:gd name="T43" fmla="*/ 184 h 101"/>
                  <a:gd name="T44" fmla="*/ 55 w 27"/>
                  <a:gd name="T45" fmla="*/ 242 h 101"/>
                  <a:gd name="T46" fmla="*/ 69 w 27"/>
                  <a:gd name="T47" fmla="*/ 261 h 101"/>
                  <a:gd name="T48" fmla="*/ 71 w 27"/>
                  <a:gd name="T49" fmla="*/ 272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" h="101">
                    <a:moveTo>
                      <a:pt x="26" y="99"/>
                    </a:moveTo>
                    <a:lnTo>
                      <a:pt x="27" y="101"/>
                    </a:lnTo>
                    <a:lnTo>
                      <a:pt x="26" y="99"/>
                    </a:lnTo>
                    <a:lnTo>
                      <a:pt x="23" y="95"/>
                    </a:lnTo>
                    <a:lnTo>
                      <a:pt x="18" y="8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0" y="39"/>
                    </a:lnTo>
                    <a:lnTo>
                      <a:pt x="1" y="31"/>
                    </a:lnTo>
                    <a:lnTo>
                      <a:pt x="2" y="28"/>
                    </a:lnTo>
                    <a:lnTo>
                      <a:pt x="3" y="21"/>
                    </a:lnTo>
                    <a:lnTo>
                      <a:pt x="8" y="7"/>
                    </a:lnTo>
                    <a:lnTo>
                      <a:pt x="12" y="0"/>
                    </a:lnTo>
                    <a:lnTo>
                      <a:pt x="8" y="7"/>
                    </a:lnTo>
                    <a:lnTo>
                      <a:pt x="5" y="18"/>
                    </a:lnTo>
                    <a:lnTo>
                      <a:pt x="2" y="29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7"/>
                    </a:lnTo>
                    <a:lnTo>
                      <a:pt x="20" y="88"/>
                    </a:lnTo>
                    <a:lnTo>
                      <a:pt x="25" y="95"/>
                    </a:lnTo>
                    <a:lnTo>
                      <a:pt x="2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0" name="Freeform 582"/>
              <p:cNvSpPr>
                <a:spLocks/>
              </p:cNvSpPr>
              <p:nvPr/>
            </p:nvSpPr>
            <p:spPr bwMode="auto">
              <a:xfrm>
                <a:off x="1246" y="1783"/>
                <a:ext cx="242" cy="296"/>
              </a:xfrm>
              <a:custGeom>
                <a:avLst/>
                <a:gdLst>
                  <a:gd name="T0" fmla="*/ 228 w 88"/>
                  <a:gd name="T1" fmla="*/ 14 h 108"/>
                  <a:gd name="T2" fmla="*/ 231 w 88"/>
                  <a:gd name="T3" fmla="*/ 14 h 108"/>
                  <a:gd name="T4" fmla="*/ 242 w 88"/>
                  <a:gd name="T5" fmla="*/ 19 h 108"/>
                  <a:gd name="T6" fmla="*/ 231 w 88"/>
                  <a:gd name="T7" fmla="*/ 16 h 108"/>
                  <a:gd name="T8" fmla="*/ 228 w 88"/>
                  <a:gd name="T9" fmla="*/ 14 h 108"/>
                  <a:gd name="T10" fmla="*/ 209 w 88"/>
                  <a:gd name="T11" fmla="*/ 14 h 108"/>
                  <a:gd name="T12" fmla="*/ 157 w 88"/>
                  <a:gd name="T13" fmla="*/ 5 h 108"/>
                  <a:gd name="T14" fmla="*/ 127 w 88"/>
                  <a:gd name="T15" fmla="*/ 3 h 108"/>
                  <a:gd name="T16" fmla="*/ 85 w 88"/>
                  <a:gd name="T17" fmla="*/ 3 h 108"/>
                  <a:gd name="T18" fmla="*/ 69 w 88"/>
                  <a:gd name="T19" fmla="*/ 3 h 108"/>
                  <a:gd name="T20" fmla="*/ 52 w 88"/>
                  <a:gd name="T21" fmla="*/ 11 h 108"/>
                  <a:gd name="T22" fmla="*/ 33 w 88"/>
                  <a:gd name="T23" fmla="*/ 25 h 108"/>
                  <a:gd name="T24" fmla="*/ 25 w 88"/>
                  <a:gd name="T25" fmla="*/ 41 h 108"/>
                  <a:gd name="T26" fmla="*/ 14 w 88"/>
                  <a:gd name="T27" fmla="*/ 58 h 108"/>
                  <a:gd name="T28" fmla="*/ 6 w 88"/>
                  <a:gd name="T29" fmla="*/ 77 h 108"/>
                  <a:gd name="T30" fmla="*/ 3 w 88"/>
                  <a:gd name="T31" fmla="*/ 96 h 108"/>
                  <a:gd name="T32" fmla="*/ 3 w 88"/>
                  <a:gd name="T33" fmla="*/ 115 h 108"/>
                  <a:gd name="T34" fmla="*/ 6 w 88"/>
                  <a:gd name="T35" fmla="*/ 132 h 108"/>
                  <a:gd name="T36" fmla="*/ 14 w 88"/>
                  <a:gd name="T37" fmla="*/ 151 h 108"/>
                  <a:gd name="T38" fmla="*/ 28 w 88"/>
                  <a:gd name="T39" fmla="*/ 181 h 108"/>
                  <a:gd name="T40" fmla="*/ 41 w 88"/>
                  <a:gd name="T41" fmla="*/ 200 h 108"/>
                  <a:gd name="T42" fmla="*/ 58 w 88"/>
                  <a:gd name="T43" fmla="*/ 217 h 108"/>
                  <a:gd name="T44" fmla="*/ 72 w 88"/>
                  <a:gd name="T45" fmla="*/ 230 h 108"/>
                  <a:gd name="T46" fmla="*/ 105 w 88"/>
                  <a:gd name="T47" fmla="*/ 255 h 108"/>
                  <a:gd name="T48" fmla="*/ 138 w 88"/>
                  <a:gd name="T49" fmla="*/ 274 h 108"/>
                  <a:gd name="T50" fmla="*/ 157 w 88"/>
                  <a:gd name="T51" fmla="*/ 282 h 108"/>
                  <a:gd name="T52" fmla="*/ 173 w 88"/>
                  <a:gd name="T53" fmla="*/ 288 h 108"/>
                  <a:gd name="T54" fmla="*/ 226 w 88"/>
                  <a:gd name="T55" fmla="*/ 296 h 108"/>
                  <a:gd name="T56" fmla="*/ 171 w 88"/>
                  <a:gd name="T57" fmla="*/ 293 h 108"/>
                  <a:gd name="T58" fmla="*/ 168 w 88"/>
                  <a:gd name="T59" fmla="*/ 293 h 108"/>
                  <a:gd name="T60" fmla="*/ 157 w 88"/>
                  <a:gd name="T61" fmla="*/ 285 h 108"/>
                  <a:gd name="T62" fmla="*/ 118 w 88"/>
                  <a:gd name="T63" fmla="*/ 266 h 108"/>
                  <a:gd name="T64" fmla="*/ 83 w 88"/>
                  <a:gd name="T65" fmla="*/ 241 h 108"/>
                  <a:gd name="T66" fmla="*/ 66 w 88"/>
                  <a:gd name="T67" fmla="*/ 227 h 108"/>
                  <a:gd name="T68" fmla="*/ 52 w 88"/>
                  <a:gd name="T69" fmla="*/ 214 h 108"/>
                  <a:gd name="T70" fmla="*/ 39 w 88"/>
                  <a:gd name="T71" fmla="*/ 197 h 108"/>
                  <a:gd name="T72" fmla="*/ 25 w 88"/>
                  <a:gd name="T73" fmla="*/ 175 h 108"/>
                  <a:gd name="T74" fmla="*/ 11 w 88"/>
                  <a:gd name="T75" fmla="*/ 145 h 108"/>
                  <a:gd name="T76" fmla="*/ 0 w 88"/>
                  <a:gd name="T77" fmla="*/ 112 h 108"/>
                  <a:gd name="T78" fmla="*/ 0 w 88"/>
                  <a:gd name="T79" fmla="*/ 90 h 108"/>
                  <a:gd name="T80" fmla="*/ 6 w 88"/>
                  <a:gd name="T81" fmla="*/ 74 h 108"/>
                  <a:gd name="T82" fmla="*/ 25 w 88"/>
                  <a:gd name="T83" fmla="*/ 38 h 108"/>
                  <a:gd name="T84" fmla="*/ 39 w 88"/>
                  <a:gd name="T85" fmla="*/ 19 h 108"/>
                  <a:gd name="T86" fmla="*/ 52 w 88"/>
                  <a:gd name="T87" fmla="*/ 11 h 108"/>
                  <a:gd name="T88" fmla="*/ 69 w 88"/>
                  <a:gd name="T89" fmla="*/ 3 h 108"/>
                  <a:gd name="T90" fmla="*/ 88 w 88"/>
                  <a:gd name="T91" fmla="*/ 0 h 108"/>
                  <a:gd name="T92" fmla="*/ 127 w 88"/>
                  <a:gd name="T93" fmla="*/ 0 h 108"/>
                  <a:gd name="T94" fmla="*/ 160 w 88"/>
                  <a:gd name="T95" fmla="*/ 3 h 108"/>
                  <a:gd name="T96" fmla="*/ 228 w 88"/>
                  <a:gd name="T97" fmla="*/ 14 h 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8" h="108">
                    <a:moveTo>
                      <a:pt x="83" y="5"/>
                    </a:moveTo>
                    <a:lnTo>
                      <a:pt x="84" y="5"/>
                    </a:lnTo>
                    <a:lnTo>
                      <a:pt x="88" y="7"/>
                    </a:lnTo>
                    <a:lnTo>
                      <a:pt x="84" y="6"/>
                    </a:lnTo>
                    <a:lnTo>
                      <a:pt x="83" y="5"/>
                    </a:lnTo>
                    <a:lnTo>
                      <a:pt x="76" y="5"/>
                    </a:lnTo>
                    <a:lnTo>
                      <a:pt x="57" y="2"/>
                    </a:lnTo>
                    <a:lnTo>
                      <a:pt x="46" y="1"/>
                    </a:lnTo>
                    <a:lnTo>
                      <a:pt x="31" y="1"/>
                    </a:lnTo>
                    <a:lnTo>
                      <a:pt x="25" y="1"/>
                    </a:lnTo>
                    <a:lnTo>
                      <a:pt x="19" y="4"/>
                    </a:lnTo>
                    <a:lnTo>
                      <a:pt x="12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2" y="48"/>
                    </a:lnTo>
                    <a:lnTo>
                      <a:pt x="5" y="55"/>
                    </a:lnTo>
                    <a:lnTo>
                      <a:pt x="10" y="66"/>
                    </a:lnTo>
                    <a:lnTo>
                      <a:pt x="15" y="73"/>
                    </a:lnTo>
                    <a:lnTo>
                      <a:pt x="21" y="79"/>
                    </a:lnTo>
                    <a:lnTo>
                      <a:pt x="26" y="84"/>
                    </a:lnTo>
                    <a:lnTo>
                      <a:pt x="38" y="93"/>
                    </a:lnTo>
                    <a:lnTo>
                      <a:pt x="50" y="100"/>
                    </a:lnTo>
                    <a:lnTo>
                      <a:pt x="57" y="103"/>
                    </a:lnTo>
                    <a:lnTo>
                      <a:pt x="63" y="105"/>
                    </a:lnTo>
                    <a:lnTo>
                      <a:pt x="82" y="108"/>
                    </a:lnTo>
                    <a:lnTo>
                      <a:pt x="62" y="107"/>
                    </a:lnTo>
                    <a:lnTo>
                      <a:pt x="61" y="107"/>
                    </a:lnTo>
                    <a:lnTo>
                      <a:pt x="57" y="104"/>
                    </a:lnTo>
                    <a:lnTo>
                      <a:pt x="43" y="97"/>
                    </a:lnTo>
                    <a:lnTo>
                      <a:pt x="30" y="88"/>
                    </a:lnTo>
                    <a:lnTo>
                      <a:pt x="24" y="83"/>
                    </a:lnTo>
                    <a:lnTo>
                      <a:pt x="19" y="78"/>
                    </a:lnTo>
                    <a:lnTo>
                      <a:pt x="14" y="72"/>
                    </a:lnTo>
                    <a:lnTo>
                      <a:pt x="9" y="64"/>
                    </a:lnTo>
                    <a:lnTo>
                      <a:pt x="4" y="53"/>
                    </a:lnTo>
                    <a:lnTo>
                      <a:pt x="0" y="41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9" y="14"/>
                    </a:lnTo>
                    <a:lnTo>
                      <a:pt x="14" y="7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46" y="0"/>
                    </a:lnTo>
                    <a:lnTo>
                      <a:pt x="58" y="1"/>
                    </a:lnTo>
                    <a:lnTo>
                      <a:pt x="83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1" name="Freeform 583"/>
              <p:cNvSpPr>
                <a:spLocks/>
              </p:cNvSpPr>
              <p:nvPr/>
            </p:nvSpPr>
            <p:spPr bwMode="auto">
              <a:xfrm>
                <a:off x="1403" y="2090"/>
                <a:ext cx="43" cy="8"/>
              </a:xfrm>
              <a:custGeom>
                <a:avLst/>
                <a:gdLst>
                  <a:gd name="T0" fmla="*/ 43 w 16"/>
                  <a:gd name="T1" fmla="*/ 8 h 3"/>
                  <a:gd name="T2" fmla="*/ 27 w 16"/>
                  <a:gd name="T3" fmla="*/ 8 h 3"/>
                  <a:gd name="T4" fmla="*/ 11 w 16"/>
                  <a:gd name="T5" fmla="*/ 3 h 3"/>
                  <a:gd name="T6" fmla="*/ 3 w 16"/>
                  <a:gd name="T7" fmla="*/ 0 h 3"/>
                  <a:gd name="T8" fmla="*/ 0 w 16"/>
                  <a:gd name="T9" fmla="*/ 0 h 3"/>
                  <a:gd name="T10" fmla="*/ 3 w 16"/>
                  <a:gd name="T11" fmla="*/ 0 h 3"/>
                  <a:gd name="T12" fmla="*/ 13 w 16"/>
                  <a:gd name="T13" fmla="*/ 3 h 3"/>
                  <a:gd name="T14" fmla="*/ 27 w 16"/>
                  <a:gd name="T15" fmla="*/ 5 h 3"/>
                  <a:gd name="T16" fmla="*/ 43 w 16"/>
                  <a:gd name="T17" fmla="*/ 8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10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2" name="Freeform 584"/>
              <p:cNvSpPr>
                <a:spLocks/>
              </p:cNvSpPr>
              <p:nvPr/>
            </p:nvSpPr>
            <p:spPr bwMode="auto">
              <a:xfrm>
                <a:off x="1301" y="2021"/>
                <a:ext cx="88" cy="61"/>
              </a:xfrm>
              <a:custGeom>
                <a:avLst/>
                <a:gdLst>
                  <a:gd name="T0" fmla="*/ 85 w 32"/>
                  <a:gd name="T1" fmla="*/ 61 h 22"/>
                  <a:gd name="T2" fmla="*/ 88 w 32"/>
                  <a:gd name="T3" fmla="*/ 61 h 22"/>
                  <a:gd name="T4" fmla="*/ 85 w 32"/>
                  <a:gd name="T5" fmla="*/ 61 h 22"/>
                  <a:gd name="T6" fmla="*/ 55 w 32"/>
                  <a:gd name="T7" fmla="*/ 36 h 22"/>
                  <a:gd name="T8" fmla="*/ 28 w 32"/>
                  <a:gd name="T9" fmla="*/ 14 h 22"/>
                  <a:gd name="T10" fmla="*/ 19 w 32"/>
                  <a:gd name="T11" fmla="*/ 11 h 22"/>
                  <a:gd name="T12" fmla="*/ 11 w 32"/>
                  <a:gd name="T13" fmla="*/ 3 h 22"/>
                  <a:gd name="T14" fmla="*/ 0 w 32"/>
                  <a:gd name="T15" fmla="*/ 0 h 22"/>
                  <a:gd name="T16" fmla="*/ 11 w 32"/>
                  <a:gd name="T17" fmla="*/ 3 h 22"/>
                  <a:gd name="T18" fmla="*/ 28 w 32"/>
                  <a:gd name="T19" fmla="*/ 14 h 22"/>
                  <a:gd name="T20" fmla="*/ 55 w 32"/>
                  <a:gd name="T21" fmla="*/ 36 h 22"/>
                  <a:gd name="T22" fmla="*/ 85 w 32"/>
                  <a:gd name="T23" fmla="*/ 61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22">
                    <a:moveTo>
                      <a:pt x="31" y="22"/>
                    </a:moveTo>
                    <a:lnTo>
                      <a:pt x="32" y="22"/>
                    </a:lnTo>
                    <a:lnTo>
                      <a:pt x="31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5"/>
                    </a:lnTo>
                    <a:lnTo>
                      <a:pt x="20" y="13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3" name="Freeform 585"/>
              <p:cNvSpPr>
                <a:spLocks/>
              </p:cNvSpPr>
              <p:nvPr/>
            </p:nvSpPr>
            <p:spPr bwMode="auto">
              <a:xfrm>
                <a:off x="1243" y="1912"/>
                <a:ext cx="146" cy="186"/>
              </a:xfrm>
              <a:custGeom>
                <a:avLst/>
                <a:gdLst>
                  <a:gd name="T0" fmla="*/ 140 w 53"/>
                  <a:gd name="T1" fmla="*/ 183 h 68"/>
                  <a:gd name="T2" fmla="*/ 143 w 53"/>
                  <a:gd name="T3" fmla="*/ 183 h 68"/>
                  <a:gd name="T4" fmla="*/ 146 w 53"/>
                  <a:gd name="T5" fmla="*/ 186 h 68"/>
                  <a:gd name="T6" fmla="*/ 143 w 53"/>
                  <a:gd name="T7" fmla="*/ 183 h 68"/>
                  <a:gd name="T8" fmla="*/ 140 w 53"/>
                  <a:gd name="T9" fmla="*/ 183 h 68"/>
                  <a:gd name="T10" fmla="*/ 135 w 53"/>
                  <a:gd name="T11" fmla="*/ 183 h 68"/>
                  <a:gd name="T12" fmla="*/ 132 w 53"/>
                  <a:gd name="T13" fmla="*/ 183 h 68"/>
                  <a:gd name="T14" fmla="*/ 116 w 53"/>
                  <a:gd name="T15" fmla="*/ 170 h 68"/>
                  <a:gd name="T16" fmla="*/ 72 w 53"/>
                  <a:gd name="T17" fmla="*/ 129 h 68"/>
                  <a:gd name="T18" fmla="*/ 33 w 53"/>
                  <a:gd name="T19" fmla="*/ 85 h 68"/>
                  <a:gd name="T20" fmla="*/ 19 w 53"/>
                  <a:gd name="T21" fmla="*/ 68 h 68"/>
                  <a:gd name="T22" fmla="*/ 17 w 53"/>
                  <a:gd name="T23" fmla="*/ 60 h 68"/>
                  <a:gd name="T24" fmla="*/ 6 w 53"/>
                  <a:gd name="T25" fmla="*/ 47 h 68"/>
                  <a:gd name="T26" fmla="*/ 3 w 53"/>
                  <a:gd name="T27" fmla="*/ 33 h 68"/>
                  <a:gd name="T28" fmla="*/ 0 w 53"/>
                  <a:gd name="T29" fmla="*/ 22 h 68"/>
                  <a:gd name="T30" fmla="*/ 0 w 53"/>
                  <a:gd name="T31" fmla="*/ 0 h 68"/>
                  <a:gd name="T32" fmla="*/ 0 w 53"/>
                  <a:gd name="T33" fmla="*/ 22 h 68"/>
                  <a:gd name="T34" fmla="*/ 0 w 53"/>
                  <a:gd name="T35" fmla="*/ 27 h 68"/>
                  <a:gd name="T36" fmla="*/ 6 w 53"/>
                  <a:gd name="T37" fmla="*/ 41 h 68"/>
                  <a:gd name="T38" fmla="*/ 14 w 53"/>
                  <a:gd name="T39" fmla="*/ 57 h 68"/>
                  <a:gd name="T40" fmla="*/ 19 w 53"/>
                  <a:gd name="T41" fmla="*/ 66 h 68"/>
                  <a:gd name="T42" fmla="*/ 22 w 53"/>
                  <a:gd name="T43" fmla="*/ 71 h 68"/>
                  <a:gd name="T44" fmla="*/ 33 w 53"/>
                  <a:gd name="T45" fmla="*/ 85 h 68"/>
                  <a:gd name="T46" fmla="*/ 74 w 53"/>
                  <a:gd name="T47" fmla="*/ 129 h 68"/>
                  <a:gd name="T48" fmla="*/ 116 w 53"/>
                  <a:gd name="T49" fmla="*/ 170 h 68"/>
                  <a:gd name="T50" fmla="*/ 132 w 53"/>
                  <a:gd name="T51" fmla="*/ 181 h 68"/>
                  <a:gd name="T52" fmla="*/ 135 w 53"/>
                  <a:gd name="T53" fmla="*/ 183 h 68"/>
                  <a:gd name="T54" fmla="*/ 140 w 53"/>
                  <a:gd name="T55" fmla="*/ 183 h 6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68">
                    <a:moveTo>
                      <a:pt x="51" y="67"/>
                    </a:moveTo>
                    <a:lnTo>
                      <a:pt x="52" y="67"/>
                    </a:lnTo>
                    <a:lnTo>
                      <a:pt x="53" y="68"/>
                    </a:lnTo>
                    <a:lnTo>
                      <a:pt x="52" y="67"/>
                    </a:lnTo>
                    <a:lnTo>
                      <a:pt x="51" y="67"/>
                    </a:lnTo>
                    <a:lnTo>
                      <a:pt x="49" y="67"/>
                    </a:lnTo>
                    <a:lnTo>
                      <a:pt x="48" y="67"/>
                    </a:lnTo>
                    <a:lnTo>
                      <a:pt x="42" y="62"/>
                    </a:lnTo>
                    <a:lnTo>
                      <a:pt x="26" y="47"/>
                    </a:lnTo>
                    <a:lnTo>
                      <a:pt x="12" y="31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2" y="31"/>
                    </a:lnTo>
                    <a:lnTo>
                      <a:pt x="27" y="47"/>
                    </a:lnTo>
                    <a:lnTo>
                      <a:pt x="42" y="62"/>
                    </a:lnTo>
                    <a:lnTo>
                      <a:pt x="48" y="66"/>
                    </a:lnTo>
                    <a:lnTo>
                      <a:pt x="49" y="67"/>
                    </a:lnTo>
                    <a:lnTo>
                      <a:pt x="51" y="6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4" name="Freeform 586"/>
              <p:cNvSpPr>
                <a:spLocks/>
              </p:cNvSpPr>
              <p:nvPr/>
            </p:nvSpPr>
            <p:spPr bwMode="auto">
              <a:xfrm>
                <a:off x="1235" y="1953"/>
                <a:ext cx="110" cy="143"/>
              </a:xfrm>
              <a:custGeom>
                <a:avLst/>
                <a:gdLst>
                  <a:gd name="T0" fmla="*/ 107 w 40"/>
                  <a:gd name="T1" fmla="*/ 140 h 52"/>
                  <a:gd name="T2" fmla="*/ 110 w 40"/>
                  <a:gd name="T3" fmla="*/ 143 h 52"/>
                  <a:gd name="T4" fmla="*/ 107 w 40"/>
                  <a:gd name="T5" fmla="*/ 140 h 52"/>
                  <a:gd name="T6" fmla="*/ 88 w 40"/>
                  <a:gd name="T7" fmla="*/ 127 h 52"/>
                  <a:gd name="T8" fmla="*/ 63 w 40"/>
                  <a:gd name="T9" fmla="*/ 94 h 52"/>
                  <a:gd name="T10" fmla="*/ 36 w 40"/>
                  <a:gd name="T11" fmla="*/ 61 h 52"/>
                  <a:gd name="T12" fmla="*/ 28 w 40"/>
                  <a:gd name="T13" fmla="*/ 47 h 52"/>
                  <a:gd name="T14" fmla="*/ 25 w 40"/>
                  <a:gd name="T15" fmla="*/ 41 h 52"/>
                  <a:gd name="T16" fmla="*/ 8 w 40"/>
                  <a:gd name="T17" fmla="*/ 14 h 52"/>
                  <a:gd name="T18" fmla="*/ 0 w 40"/>
                  <a:gd name="T19" fmla="*/ 0 h 52"/>
                  <a:gd name="T20" fmla="*/ 11 w 40"/>
                  <a:gd name="T21" fmla="*/ 14 h 52"/>
                  <a:gd name="T22" fmla="*/ 28 w 40"/>
                  <a:gd name="T23" fmla="*/ 44 h 52"/>
                  <a:gd name="T24" fmla="*/ 28 w 40"/>
                  <a:gd name="T25" fmla="*/ 47 h 52"/>
                  <a:gd name="T26" fmla="*/ 39 w 40"/>
                  <a:gd name="T27" fmla="*/ 61 h 52"/>
                  <a:gd name="T28" fmla="*/ 63 w 40"/>
                  <a:gd name="T29" fmla="*/ 94 h 52"/>
                  <a:gd name="T30" fmla="*/ 88 w 40"/>
                  <a:gd name="T31" fmla="*/ 127 h 52"/>
                  <a:gd name="T32" fmla="*/ 107 w 40"/>
                  <a:gd name="T33" fmla="*/ 14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52">
                    <a:moveTo>
                      <a:pt x="39" y="51"/>
                    </a:moveTo>
                    <a:lnTo>
                      <a:pt x="40" y="52"/>
                    </a:lnTo>
                    <a:lnTo>
                      <a:pt x="39" y="51"/>
                    </a:lnTo>
                    <a:lnTo>
                      <a:pt x="32" y="46"/>
                    </a:lnTo>
                    <a:lnTo>
                      <a:pt x="23" y="34"/>
                    </a:lnTo>
                    <a:lnTo>
                      <a:pt x="13" y="22"/>
                    </a:lnTo>
                    <a:lnTo>
                      <a:pt x="10" y="17"/>
                    </a:lnTo>
                    <a:lnTo>
                      <a:pt x="9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4" y="22"/>
                    </a:lnTo>
                    <a:lnTo>
                      <a:pt x="23" y="34"/>
                    </a:lnTo>
                    <a:lnTo>
                      <a:pt x="32" y="46"/>
                    </a:lnTo>
                    <a:lnTo>
                      <a:pt x="39" y="5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5" name="Freeform 587"/>
              <p:cNvSpPr>
                <a:spLocks/>
              </p:cNvSpPr>
              <p:nvPr/>
            </p:nvSpPr>
            <p:spPr bwMode="auto">
              <a:xfrm>
                <a:off x="1263" y="1796"/>
                <a:ext cx="227" cy="269"/>
              </a:xfrm>
              <a:custGeom>
                <a:avLst/>
                <a:gdLst>
                  <a:gd name="T0" fmla="*/ 194 w 83"/>
                  <a:gd name="T1" fmla="*/ 266 h 98"/>
                  <a:gd name="T2" fmla="*/ 197 w 83"/>
                  <a:gd name="T3" fmla="*/ 266 h 98"/>
                  <a:gd name="T4" fmla="*/ 208 w 83"/>
                  <a:gd name="T5" fmla="*/ 269 h 98"/>
                  <a:gd name="T6" fmla="*/ 197 w 83"/>
                  <a:gd name="T7" fmla="*/ 269 h 98"/>
                  <a:gd name="T8" fmla="*/ 194 w 83"/>
                  <a:gd name="T9" fmla="*/ 269 h 98"/>
                  <a:gd name="T10" fmla="*/ 172 w 83"/>
                  <a:gd name="T11" fmla="*/ 266 h 98"/>
                  <a:gd name="T12" fmla="*/ 153 w 83"/>
                  <a:gd name="T13" fmla="*/ 258 h 98"/>
                  <a:gd name="T14" fmla="*/ 129 w 83"/>
                  <a:gd name="T15" fmla="*/ 250 h 98"/>
                  <a:gd name="T16" fmla="*/ 101 w 83"/>
                  <a:gd name="T17" fmla="*/ 236 h 98"/>
                  <a:gd name="T18" fmla="*/ 71 w 83"/>
                  <a:gd name="T19" fmla="*/ 217 h 98"/>
                  <a:gd name="T20" fmla="*/ 49 w 83"/>
                  <a:gd name="T21" fmla="*/ 189 h 98"/>
                  <a:gd name="T22" fmla="*/ 25 w 83"/>
                  <a:gd name="T23" fmla="*/ 159 h 98"/>
                  <a:gd name="T24" fmla="*/ 14 w 83"/>
                  <a:gd name="T25" fmla="*/ 143 h 98"/>
                  <a:gd name="T26" fmla="*/ 8 w 83"/>
                  <a:gd name="T27" fmla="*/ 126 h 98"/>
                  <a:gd name="T28" fmla="*/ 0 w 83"/>
                  <a:gd name="T29" fmla="*/ 110 h 98"/>
                  <a:gd name="T30" fmla="*/ 0 w 83"/>
                  <a:gd name="T31" fmla="*/ 91 h 98"/>
                  <a:gd name="T32" fmla="*/ 0 w 83"/>
                  <a:gd name="T33" fmla="*/ 74 h 98"/>
                  <a:gd name="T34" fmla="*/ 3 w 83"/>
                  <a:gd name="T35" fmla="*/ 58 h 98"/>
                  <a:gd name="T36" fmla="*/ 11 w 83"/>
                  <a:gd name="T37" fmla="*/ 41 h 98"/>
                  <a:gd name="T38" fmla="*/ 16 w 83"/>
                  <a:gd name="T39" fmla="*/ 30 h 98"/>
                  <a:gd name="T40" fmla="*/ 27 w 83"/>
                  <a:gd name="T41" fmla="*/ 16 h 98"/>
                  <a:gd name="T42" fmla="*/ 38 w 83"/>
                  <a:gd name="T43" fmla="*/ 11 h 98"/>
                  <a:gd name="T44" fmla="*/ 55 w 83"/>
                  <a:gd name="T45" fmla="*/ 3 h 98"/>
                  <a:gd name="T46" fmla="*/ 71 w 83"/>
                  <a:gd name="T47" fmla="*/ 0 h 98"/>
                  <a:gd name="T48" fmla="*/ 109 w 83"/>
                  <a:gd name="T49" fmla="*/ 3 h 98"/>
                  <a:gd name="T50" fmla="*/ 183 w 83"/>
                  <a:gd name="T51" fmla="*/ 19 h 98"/>
                  <a:gd name="T52" fmla="*/ 227 w 83"/>
                  <a:gd name="T53" fmla="*/ 30 h 98"/>
                  <a:gd name="T54" fmla="*/ 181 w 83"/>
                  <a:gd name="T55" fmla="*/ 19 h 98"/>
                  <a:gd name="T56" fmla="*/ 126 w 83"/>
                  <a:gd name="T57" fmla="*/ 5 h 98"/>
                  <a:gd name="T58" fmla="*/ 85 w 83"/>
                  <a:gd name="T59" fmla="*/ 0 h 98"/>
                  <a:gd name="T60" fmla="*/ 71 w 83"/>
                  <a:gd name="T61" fmla="*/ 0 h 98"/>
                  <a:gd name="T62" fmla="*/ 68 w 83"/>
                  <a:gd name="T63" fmla="*/ 0 h 98"/>
                  <a:gd name="T64" fmla="*/ 52 w 83"/>
                  <a:gd name="T65" fmla="*/ 5 h 98"/>
                  <a:gd name="T66" fmla="*/ 36 w 83"/>
                  <a:gd name="T67" fmla="*/ 14 h 98"/>
                  <a:gd name="T68" fmla="*/ 25 w 83"/>
                  <a:gd name="T69" fmla="*/ 25 h 98"/>
                  <a:gd name="T70" fmla="*/ 16 w 83"/>
                  <a:gd name="T71" fmla="*/ 33 h 98"/>
                  <a:gd name="T72" fmla="*/ 11 w 83"/>
                  <a:gd name="T73" fmla="*/ 47 h 98"/>
                  <a:gd name="T74" fmla="*/ 3 w 83"/>
                  <a:gd name="T75" fmla="*/ 60 h 98"/>
                  <a:gd name="T76" fmla="*/ 3 w 83"/>
                  <a:gd name="T77" fmla="*/ 77 h 98"/>
                  <a:gd name="T78" fmla="*/ 0 w 83"/>
                  <a:gd name="T79" fmla="*/ 96 h 98"/>
                  <a:gd name="T80" fmla="*/ 3 w 83"/>
                  <a:gd name="T81" fmla="*/ 113 h 98"/>
                  <a:gd name="T82" fmla="*/ 11 w 83"/>
                  <a:gd name="T83" fmla="*/ 129 h 98"/>
                  <a:gd name="T84" fmla="*/ 16 w 83"/>
                  <a:gd name="T85" fmla="*/ 145 h 98"/>
                  <a:gd name="T86" fmla="*/ 27 w 83"/>
                  <a:gd name="T87" fmla="*/ 162 h 98"/>
                  <a:gd name="T88" fmla="*/ 49 w 83"/>
                  <a:gd name="T89" fmla="*/ 189 h 98"/>
                  <a:gd name="T90" fmla="*/ 74 w 83"/>
                  <a:gd name="T91" fmla="*/ 217 h 98"/>
                  <a:gd name="T92" fmla="*/ 101 w 83"/>
                  <a:gd name="T93" fmla="*/ 236 h 98"/>
                  <a:gd name="T94" fmla="*/ 129 w 83"/>
                  <a:gd name="T95" fmla="*/ 250 h 98"/>
                  <a:gd name="T96" fmla="*/ 156 w 83"/>
                  <a:gd name="T97" fmla="*/ 258 h 98"/>
                  <a:gd name="T98" fmla="*/ 172 w 83"/>
                  <a:gd name="T99" fmla="*/ 261 h 98"/>
                  <a:gd name="T100" fmla="*/ 194 w 83"/>
                  <a:gd name="T101" fmla="*/ 266 h 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3" h="98">
                    <a:moveTo>
                      <a:pt x="71" y="97"/>
                    </a:moveTo>
                    <a:lnTo>
                      <a:pt x="72" y="97"/>
                    </a:lnTo>
                    <a:lnTo>
                      <a:pt x="76" y="98"/>
                    </a:lnTo>
                    <a:lnTo>
                      <a:pt x="72" y="98"/>
                    </a:lnTo>
                    <a:lnTo>
                      <a:pt x="71" y="98"/>
                    </a:lnTo>
                    <a:lnTo>
                      <a:pt x="63" y="97"/>
                    </a:lnTo>
                    <a:lnTo>
                      <a:pt x="56" y="94"/>
                    </a:lnTo>
                    <a:lnTo>
                      <a:pt x="47" y="91"/>
                    </a:lnTo>
                    <a:lnTo>
                      <a:pt x="37" y="86"/>
                    </a:lnTo>
                    <a:lnTo>
                      <a:pt x="26" y="79"/>
                    </a:lnTo>
                    <a:lnTo>
                      <a:pt x="18" y="69"/>
                    </a:lnTo>
                    <a:lnTo>
                      <a:pt x="9" y="58"/>
                    </a:lnTo>
                    <a:lnTo>
                      <a:pt x="5" y="52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40" y="1"/>
                    </a:lnTo>
                    <a:lnTo>
                      <a:pt x="67" y="7"/>
                    </a:lnTo>
                    <a:lnTo>
                      <a:pt x="83" y="11"/>
                    </a:lnTo>
                    <a:lnTo>
                      <a:pt x="66" y="7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1" y="41"/>
                    </a:lnTo>
                    <a:lnTo>
                      <a:pt x="4" y="47"/>
                    </a:lnTo>
                    <a:lnTo>
                      <a:pt x="6" y="53"/>
                    </a:lnTo>
                    <a:lnTo>
                      <a:pt x="10" y="59"/>
                    </a:lnTo>
                    <a:lnTo>
                      <a:pt x="18" y="69"/>
                    </a:lnTo>
                    <a:lnTo>
                      <a:pt x="27" y="79"/>
                    </a:lnTo>
                    <a:lnTo>
                      <a:pt x="37" y="86"/>
                    </a:lnTo>
                    <a:lnTo>
                      <a:pt x="47" y="91"/>
                    </a:lnTo>
                    <a:lnTo>
                      <a:pt x="57" y="94"/>
                    </a:lnTo>
                    <a:lnTo>
                      <a:pt x="63" y="95"/>
                    </a:lnTo>
                    <a:lnTo>
                      <a:pt x="71" y="9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6" name="Freeform 588"/>
              <p:cNvSpPr>
                <a:spLocks/>
              </p:cNvSpPr>
              <p:nvPr/>
            </p:nvSpPr>
            <p:spPr bwMode="auto">
              <a:xfrm>
                <a:off x="1276" y="1810"/>
                <a:ext cx="236" cy="242"/>
              </a:xfrm>
              <a:custGeom>
                <a:avLst/>
                <a:gdLst>
                  <a:gd name="T0" fmla="*/ 220 w 86"/>
                  <a:gd name="T1" fmla="*/ 41 h 88"/>
                  <a:gd name="T2" fmla="*/ 222 w 86"/>
                  <a:gd name="T3" fmla="*/ 41 h 88"/>
                  <a:gd name="T4" fmla="*/ 236 w 86"/>
                  <a:gd name="T5" fmla="*/ 41 h 88"/>
                  <a:gd name="T6" fmla="*/ 222 w 86"/>
                  <a:gd name="T7" fmla="*/ 41 h 88"/>
                  <a:gd name="T8" fmla="*/ 220 w 86"/>
                  <a:gd name="T9" fmla="*/ 41 h 88"/>
                  <a:gd name="T10" fmla="*/ 200 w 86"/>
                  <a:gd name="T11" fmla="*/ 41 h 88"/>
                  <a:gd name="T12" fmla="*/ 181 w 86"/>
                  <a:gd name="T13" fmla="*/ 36 h 88"/>
                  <a:gd name="T14" fmla="*/ 156 w 86"/>
                  <a:gd name="T15" fmla="*/ 30 h 88"/>
                  <a:gd name="T16" fmla="*/ 126 w 86"/>
                  <a:gd name="T17" fmla="*/ 17 h 88"/>
                  <a:gd name="T18" fmla="*/ 96 w 86"/>
                  <a:gd name="T19" fmla="*/ 6 h 88"/>
                  <a:gd name="T20" fmla="*/ 80 w 86"/>
                  <a:gd name="T21" fmla="*/ 3 h 88"/>
                  <a:gd name="T22" fmla="*/ 60 w 86"/>
                  <a:gd name="T23" fmla="*/ 3 h 88"/>
                  <a:gd name="T24" fmla="*/ 44 w 86"/>
                  <a:gd name="T25" fmla="*/ 6 h 88"/>
                  <a:gd name="T26" fmla="*/ 27 w 86"/>
                  <a:gd name="T27" fmla="*/ 17 h 88"/>
                  <a:gd name="T28" fmla="*/ 14 w 86"/>
                  <a:gd name="T29" fmla="*/ 30 h 88"/>
                  <a:gd name="T30" fmla="*/ 3 w 86"/>
                  <a:gd name="T31" fmla="*/ 47 h 88"/>
                  <a:gd name="T32" fmla="*/ 3 w 86"/>
                  <a:gd name="T33" fmla="*/ 61 h 88"/>
                  <a:gd name="T34" fmla="*/ 3 w 86"/>
                  <a:gd name="T35" fmla="*/ 77 h 88"/>
                  <a:gd name="T36" fmla="*/ 14 w 86"/>
                  <a:gd name="T37" fmla="*/ 113 h 88"/>
                  <a:gd name="T38" fmla="*/ 25 w 86"/>
                  <a:gd name="T39" fmla="*/ 140 h 88"/>
                  <a:gd name="T40" fmla="*/ 38 w 86"/>
                  <a:gd name="T41" fmla="*/ 160 h 88"/>
                  <a:gd name="T42" fmla="*/ 55 w 86"/>
                  <a:gd name="T43" fmla="*/ 173 h 88"/>
                  <a:gd name="T44" fmla="*/ 69 w 86"/>
                  <a:gd name="T45" fmla="*/ 184 h 88"/>
                  <a:gd name="T46" fmla="*/ 99 w 86"/>
                  <a:gd name="T47" fmla="*/ 204 h 88"/>
                  <a:gd name="T48" fmla="*/ 129 w 86"/>
                  <a:gd name="T49" fmla="*/ 223 h 88"/>
                  <a:gd name="T50" fmla="*/ 165 w 86"/>
                  <a:gd name="T51" fmla="*/ 231 h 88"/>
                  <a:gd name="T52" fmla="*/ 200 w 86"/>
                  <a:gd name="T53" fmla="*/ 239 h 88"/>
                  <a:gd name="T54" fmla="*/ 209 w 86"/>
                  <a:gd name="T55" fmla="*/ 242 h 88"/>
                  <a:gd name="T56" fmla="*/ 165 w 86"/>
                  <a:gd name="T57" fmla="*/ 231 h 88"/>
                  <a:gd name="T58" fmla="*/ 148 w 86"/>
                  <a:gd name="T59" fmla="*/ 228 h 88"/>
                  <a:gd name="T60" fmla="*/ 113 w 86"/>
                  <a:gd name="T61" fmla="*/ 212 h 88"/>
                  <a:gd name="T62" fmla="*/ 74 w 86"/>
                  <a:gd name="T63" fmla="*/ 195 h 88"/>
                  <a:gd name="T64" fmla="*/ 66 w 86"/>
                  <a:gd name="T65" fmla="*/ 187 h 88"/>
                  <a:gd name="T66" fmla="*/ 60 w 86"/>
                  <a:gd name="T67" fmla="*/ 184 h 88"/>
                  <a:gd name="T68" fmla="*/ 47 w 86"/>
                  <a:gd name="T69" fmla="*/ 171 h 88"/>
                  <a:gd name="T70" fmla="*/ 36 w 86"/>
                  <a:gd name="T71" fmla="*/ 157 h 88"/>
                  <a:gd name="T72" fmla="*/ 22 w 86"/>
                  <a:gd name="T73" fmla="*/ 135 h 88"/>
                  <a:gd name="T74" fmla="*/ 11 w 86"/>
                  <a:gd name="T75" fmla="*/ 110 h 88"/>
                  <a:gd name="T76" fmla="*/ 3 w 86"/>
                  <a:gd name="T77" fmla="*/ 74 h 88"/>
                  <a:gd name="T78" fmla="*/ 0 w 86"/>
                  <a:gd name="T79" fmla="*/ 58 h 88"/>
                  <a:gd name="T80" fmla="*/ 3 w 86"/>
                  <a:gd name="T81" fmla="*/ 44 h 88"/>
                  <a:gd name="T82" fmla="*/ 14 w 86"/>
                  <a:gd name="T83" fmla="*/ 28 h 88"/>
                  <a:gd name="T84" fmla="*/ 27 w 86"/>
                  <a:gd name="T85" fmla="*/ 14 h 88"/>
                  <a:gd name="T86" fmla="*/ 44 w 86"/>
                  <a:gd name="T87" fmla="*/ 6 h 88"/>
                  <a:gd name="T88" fmla="*/ 60 w 86"/>
                  <a:gd name="T89" fmla="*/ 0 h 88"/>
                  <a:gd name="T90" fmla="*/ 80 w 86"/>
                  <a:gd name="T91" fmla="*/ 0 h 88"/>
                  <a:gd name="T92" fmla="*/ 96 w 86"/>
                  <a:gd name="T93" fmla="*/ 3 h 88"/>
                  <a:gd name="T94" fmla="*/ 129 w 86"/>
                  <a:gd name="T95" fmla="*/ 17 h 88"/>
                  <a:gd name="T96" fmla="*/ 156 w 86"/>
                  <a:gd name="T97" fmla="*/ 28 h 88"/>
                  <a:gd name="T98" fmla="*/ 181 w 86"/>
                  <a:gd name="T99" fmla="*/ 33 h 88"/>
                  <a:gd name="T100" fmla="*/ 200 w 86"/>
                  <a:gd name="T101" fmla="*/ 36 h 88"/>
                  <a:gd name="T102" fmla="*/ 220 w 86"/>
                  <a:gd name="T103" fmla="*/ 41 h 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6" h="88">
                    <a:moveTo>
                      <a:pt x="80" y="15"/>
                    </a:moveTo>
                    <a:lnTo>
                      <a:pt x="81" y="15"/>
                    </a:lnTo>
                    <a:lnTo>
                      <a:pt x="86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3" y="15"/>
                    </a:lnTo>
                    <a:lnTo>
                      <a:pt x="66" y="13"/>
                    </a:lnTo>
                    <a:lnTo>
                      <a:pt x="57" y="11"/>
                    </a:lnTo>
                    <a:lnTo>
                      <a:pt x="46" y="6"/>
                    </a:lnTo>
                    <a:lnTo>
                      <a:pt x="35" y="2"/>
                    </a:lnTo>
                    <a:lnTo>
                      <a:pt x="29" y="1"/>
                    </a:lnTo>
                    <a:lnTo>
                      <a:pt x="22" y="1"/>
                    </a:lnTo>
                    <a:lnTo>
                      <a:pt x="16" y="2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5" y="41"/>
                    </a:lnTo>
                    <a:lnTo>
                      <a:pt x="9" y="51"/>
                    </a:lnTo>
                    <a:lnTo>
                      <a:pt x="14" y="58"/>
                    </a:lnTo>
                    <a:lnTo>
                      <a:pt x="20" y="63"/>
                    </a:lnTo>
                    <a:lnTo>
                      <a:pt x="25" y="67"/>
                    </a:lnTo>
                    <a:lnTo>
                      <a:pt x="36" y="74"/>
                    </a:lnTo>
                    <a:lnTo>
                      <a:pt x="47" y="81"/>
                    </a:lnTo>
                    <a:lnTo>
                      <a:pt x="60" y="84"/>
                    </a:lnTo>
                    <a:lnTo>
                      <a:pt x="73" y="87"/>
                    </a:lnTo>
                    <a:lnTo>
                      <a:pt x="76" y="88"/>
                    </a:lnTo>
                    <a:lnTo>
                      <a:pt x="60" y="84"/>
                    </a:lnTo>
                    <a:lnTo>
                      <a:pt x="54" y="83"/>
                    </a:lnTo>
                    <a:lnTo>
                      <a:pt x="41" y="77"/>
                    </a:lnTo>
                    <a:lnTo>
                      <a:pt x="27" y="71"/>
                    </a:lnTo>
                    <a:lnTo>
                      <a:pt x="24" y="68"/>
                    </a:lnTo>
                    <a:lnTo>
                      <a:pt x="22" y="67"/>
                    </a:lnTo>
                    <a:lnTo>
                      <a:pt x="17" y="62"/>
                    </a:lnTo>
                    <a:lnTo>
                      <a:pt x="13" y="57"/>
                    </a:lnTo>
                    <a:lnTo>
                      <a:pt x="8" y="49"/>
                    </a:lnTo>
                    <a:lnTo>
                      <a:pt x="4" y="40"/>
                    </a:lnTo>
                    <a:lnTo>
                      <a:pt x="1" y="2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7" y="6"/>
                    </a:lnTo>
                    <a:lnTo>
                      <a:pt x="57" y="10"/>
                    </a:lnTo>
                    <a:lnTo>
                      <a:pt x="66" y="12"/>
                    </a:lnTo>
                    <a:lnTo>
                      <a:pt x="73" y="13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7" name="Freeform 589"/>
              <p:cNvSpPr>
                <a:spLocks/>
              </p:cNvSpPr>
              <p:nvPr/>
            </p:nvSpPr>
            <p:spPr bwMode="auto">
              <a:xfrm>
                <a:off x="1293" y="1832"/>
                <a:ext cx="233" cy="203"/>
              </a:xfrm>
              <a:custGeom>
                <a:avLst/>
                <a:gdLst>
                  <a:gd name="T0" fmla="*/ 219 w 85"/>
                  <a:gd name="T1" fmla="*/ 41 h 74"/>
                  <a:gd name="T2" fmla="*/ 222 w 85"/>
                  <a:gd name="T3" fmla="*/ 41 h 74"/>
                  <a:gd name="T4" fmla="*/ 233 w 85"/>
                  <a:gd name="T5" fmla="*/ 41 h 74"/>
                  <a:gd name="T6" fmla="*/ 222 w 85"/>
                  <a:gd name="T7" fmla="*/ 41 h 74"/>
                  <a:gd name="T8" fmla="*/ 219 w 85"/>
                  <a:gd name="T9" fmla="*/ 41 h 74"/>
                  <a:gd name="T10" fmla="*/ 203 w 85"/>
                  <a:gd name="T11" fmla="*/ 38 h 74"/>
                  <a:gd name="T12" fmla="*/ 156 w 85"/>
                  <a:gd name="T13" fmla="*/ 27 h 74"/>
                  <a:gd name="T14" fmla="*/ 99 w 85"/>
                  <a:gd name="T15" fmla="*/ 8 h 74"/>
                  <a:gd name="T16" fmla="*/ 66 w 85"/>
                  <a:gd name="T17" fmla="*/ 0 h 74"/>
                  <a:gd name="T18" fmla="*/ 49 w 85"/>
                  <a:gd name="T19" fmla="*/ 0 h 74"/>
                  <a:gd name="T20" fmla="*/ 30 w 85"/>
                  <a:gd name="T21" fmla="*/ 5 h 74"/>
                  <a:gd name="T22" fmla="*/ 22 w 85"/>
                  <a:gd name="T23" fmla="*/ 8 h 74"/>
                  <a:gd name="T24" fmla="*/ 14 w 85"/>
                  <a:gd name="T25" fmla="*/ 11 h 74"/>
                  <a:gd name="T26" fmla="*/ 8 w 85"/>
                  <a:gd name="T27" fmla="*/ 19 h 74"/>
                  <a:gd name="T28" fmla="*/ 8 w 85"/>
                  <a:gd name="T29" fmla="*/ 25 h 74"/>
                  <a:gd name="T30" fmla="*/ 5 w 85"/>
                  <a:gd name="T31" fmla="*/ 41 h 74"/>
                  <a:gd name="T32" fmla="*/ 5 w 85"/>
                  <a:gd name="T33" fmla="*/ 60 h 74"/>
                  <a:gd name="T34" fmla="*/ 5 w 85"/>
                  <a:gd name="T35" fmla="*/ 74 h 74"/>
                  <a:gd name="T36" fmla="*/ 11 w 85"/>
                  <a:gd name="T37" fmla="*/ 91 h 74"/>
                  <a:gd name="T38" fmla="*/ 25 w 85"/>
                  <a:gd name="T39" fmla="*/ 112 h 74"/>
                  <a:gd name="T40" fmla="*/ 41 w 85"/>
                  <a:gd name="T41" fmla="*/ 132 h 74"/>
                  <a:gd name="T42" fmla="*/ 55 w 85"/>
                  <a:gd name="T43" fmla="*/ 145 h 74"/>
                  <a:gd name="T44" fmla="*/ 69 w 85"/>
                  <a:gd name="T45" fmla="*/ 151 h 74"/>
                  <a:gd name="T46" fmla="*/ 99 w 85"/>
                  <a:gd name="T47" fmla="*/ 167 h 74"/>
                  <a:gd name="T48" fmla="*/ 132 w 85"/>
                  <a:gd name="T49" fmla="*/ 187 h 74"/>
                  <a:gd name="T50" fmla="*/ 162 w 85"/>
                  <a:gd name="T51" fmla="*/ 200 h 74"/>
                  <a:gd name="T52" fmla="*/ 175 w 85"/>
                  <a:gd name="T53" fmla="*/ 203 h 74"/>
                  <a:gd name="T54" fmla="*/ 184 w 85"/>
                  <a:gd name="T55" fmla="*/ 203 h 74"/>
                  <a:gd name="T56" fmla="*/ 197 w 85"/>
                  <a:gd name="T57" fmla="*/ 200 h 74"/>
                  <a:gd name="T58" fmla="*/ 203 w 85"/>
                  <a:gd name="T59" fmla="*/ 195 h 74"/>
                  <a:gd name="T60" fmla="*/ 197 w 85"/>
                  <a:gd name="T61" fmla="*/ 200 h 74"/>
                  <a:gd name="T62" fmla="*/ 189 w 85"/>
                  <a:gd name="T63" fmla="*/ 203 h 74"/>
                  <a:gd name="T64" fmla="*/ 175 w 85"/>
                  <a:gd name="T65" fmla="*/ 203 h 74"/>
                  <a:gd name="T66" fmla="*/ 162 w 85"/>
                  <a:gd name="T67" fmla="*/ 200 h 74"/>
                  <a:gd name="T68" fmla="*/ 148 w 85"/>
                  <a:gd name="T69" fmla="*/ 192 h 74"/>
                  <a:gd name="T70" fmla="*/ 112 w 85"/>
                  <a:gd name="T71" fmla="*/ 176 h 74"/>
                  <a:gd name="T72" fmla="*/ 63 w 85"/>
                  <a:gd name="T73" fmla="*/ 151 h 74"/>
                  <a:gd name="T74" fmla="*/ 49 w 85"/>
                  <a:gd name="T75" fmla="*/ 140 h 74"/>
                  <a:gd name="T76" fmla="*/ 36 w 85"/>
                  <a:gd name="T77" fmla="*/ 132 h 74"/>
                  <a:gd name="T78" fmla="*/ 22 w 85"/>
                  <a:gd name="T79" fmla="*/ 110 h 74"/>
                  <a:gd name="T80" fmla="*/ 8 w 85"/>
                  <a:gd name="T81" fmla="*/ 88 h 74"/>
                  <a:gd name="T82" fmla="*/ 5 w 85"/>
                  <a:gd name="T83" fmla="*/ 69 h 74"/>
                  <a:gd name="T84" fmla="*/ 0 w 85"/>
                  <a:gd name="T85" fmla="*/ 55 h 74"/>
                  <a:gd name="T86" fmla="*/ 0 w 85"/>
                  <a:gd name="T87" fmla="*/ 38 h 74"/>
                  <a:gd name="T88" fmla="*/ 5 w 85"/>
                  <a:gd name="T89" fmla="*/ 22 h 74"/>
                  <a:gd name="T90" fmla="*/ 11 w 85"/>
                  <a:gd name="T91" fmla="*/ 14 h 74"/>
                  <a:gd name="T92" fmla="*/ 14 w 85"/>
                  <a:gd name="T93" fmla="*/ 8 h 74"/>
                  <a:gd name="T94" fmla="*/ 25 w 85"/>
                  <a:gd name="T95" fmla="*/ 5 h 74"/>
                  <a:gd name="T96" fmla="*/ 36 w 85"/>
                  <a:gd name="T97" fmla="*/ 5 h 74"/>
                  <a:gd name="T98" fmla="*/ 52 w 85"/>
                  <a:gd name="T99" fmla="*/ 0 h 74"/>
                  <a:gd name="T100" fmla="*/ 69 w 85"/>
                  <a:gd name="T101" fmla="*/ 0 h 74"/>
                  <a:gd name="T102" fmla="*/ 104 w 85"/>
                  <a:gd name="T103" fmla="*/ 8 h 74"/>
                  <a:gd name="T104" fmla="*/ 162 w 85"/>
                  <a:gd name="T105" fmla="*/ 25 h 74"/>
                  <a:gd name="T106" fmla="*/ 203 w 85"/>
                  <a:gd name="T107" fmla="*/ 38 h 74"/>
                  <a:gd name="T108" fmla="*/ 219 w 85"/>
                  <a:gd name="T109" fmla="*/ 41 h 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5" h="74">
                    <a:moveTo>
                      <a:pt x="80" y="15"/>
                    </a:moveTo>
                    <a:lnTo>
                      <a:pt x="81" y="15"/>
                    </a:lnTo>
                    <a:lnTo>
                      <a:pt x="85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4" y="14"/>
                    </a:lnTo>
                    <a:lnTo>
                      <a:pt x="57" y="10"/>
                    </a:lnTo>
                    <a:lnTo>
                      <a:pt x="36" y="3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4" y="33"/>
                    </a:lnTo>
                    <a:lnTo>
                      <a:pt x="9" y="41"/>
                    </a:lnTo>
                    <a:lnTo>
                      <a:pt x="15" y="48"/>
                    </a:lnTo>
                    <a:lnTo>
                      <a:pt x="20" y="53"/>
                    </a:lnTo>
                    <a:lnTo>
                      <a:pt x="25" y="55"/>
                    </a:lnTo>
                    <a:lnTo>
                      <a:pt x="36" y="61"/>
                    </a:lnTo>
                    <a:lnTo>
                      <a:pt x="48" y="68"/>
                    </a:lnTo>
                    <a:lnTo>
                      <a:pt x="59" y="73"/>
                    </a:lnTo>
                    <a:lnTo>
                      <a:pt x="64" y="74"/>
                    </a:lnTo>
                    <a:lnTo>
                      <a:pt x="67" y="74"/>
                    </a:lnTo>
                    <a:lnTo>
                      <a:pt x="72" y="73"/>
                    </a:lnTo>
                    <a:lnTo>
                      <a:pt x="74" y="71"/>
                    </a:lnTo>
                    <a:lnTo>
                      <a:pt x="72" y="73"/>
                    </a:lnTo>
                    <a:lnTo>
                      <a:pt x="69" y="74"/>
                    </a:lnTo>
                    <a:lnTo>
                      <a:pt x="64" y="74"/>
                    </a:lnTo>
                    <a:lnTo>
                      <a:pt x="59" y="73"/>
                    </a:lnTo>
                    <a:lnTo>
                      <a:pt x="54" y="70"/>
                    </a:lnTo>
                    <a:lnTo>
                      <a:pt x="41" y="64"/>
                    </a:lnTo>
                    <a:lnTo>
                      <a:pt x="23" y="55"/>
                    </a:lnTo>
                    <a:lnTo>
                      <a:pt x="18" y="51"/>
                    </a:lnTo>
                    <a:lnTo>
                      <a:pt x="13" y="48"/>
                    </a:lnTo>
                    <a:lnTo>
                      <a:pt x="8" y="40"/>
                    </a:lnTo>
                    <a:lnTo>
                      <a:pt x="3" y="32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9" y="9"/>
                    </a:lnTo>
                    <a:lnTo>
                      <a:pt x="74" y="14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8" name="Freeform 590"/>
              <p:cNvSpPr>
                <a:spLocks/>
              </p:cNvSpPr>
              <p:nvPr/>
            </p:nvSpPr>
            <p:spPr bwMode="auto">
              <a:xfrm>
                <a:off x="1323" y="1854"/>
                <a:ext cx="209" cy="102"/>
              </a:xfrm>
              <a:custGeom>
                <a:avLst/>
                <a:gdLst>
                  <a:gd name="T0" fmla="*/ 201 w 76"/>
                  <a:gd name="T1" fmla="*/ 39 h 37"/>
                  <a:gd name="T2" fmla="*/ 204 w 76"/>
                  <a:gd name="T3" fmla="*/ 39 h 37"/>
                  <a:gd name="T4" fmla="*/ 209 w 76"/>
                  <a:gd name="T5" fmla="*/ 39 h 37"/>
                  <a:gd name="T6" fmla="*/ 204 w 76"/>
                  <a:gd name="T7" fmla="*/ 41 h 37"/>
                  <a:gd name="T8" fmla="*/ 201 w 76"/>
                  <a:gd name="T9" fmla="*/ 41 h 37"/>
                  <a:gd name="T10" fmla="*/ 190 w 76"/>
                  <a:gd name="T11" fmla="*/ 41 h 37"/>
                  <a:gd name="T12" fmla="*/ 162 w 76"/>
                  <a:gd name="T13" fmla="*/ 39 h 37"/>
                  <a:gd name="T14" fmla="*/ 127 w 76"/>
                  <a:gd name="T15" fmla="*/ 30 h 37"/>
                  <a:gd name="T16" fmla="*/ 107 w 76"/>
                  <a:gd name="T17" fmla="*/ 25 h 37"/>
                  <a:gd name="T18" fmla="*/ 88 w 76"/>
                  <a:gd name="T19" fmla="*/ 14 h 37"/>
                  <a:gd name="T20" fmla="*/ 66 w 76"/>
                  <a:gd name="T21" fmla="*/ 6 h 37"/>
                  <a:gd name="T22" fmla="*/ 50 w 76"/>
                  <a:gd name="T23" fmla="*/ 0 h 37"/>
                  <a:gd name="T24" fmla="*/ 28 w 76"/>
                  <a:gd name="T25" fmla="*/ 0 h 37"/>
                  <a:gd name="T26" fmla="*/ 22 w 76"/>
                  <a:gd name="T27" fmla="*/ 3 h 37"/>
                  <a:gd name="T28" fmla="*/ 14 w 76"/>
                  <a:gd name="T29" fmla="*/ 6 h 37"/>
                  <a:gd name="T30" fmla="*/ 6 w 76"/>
                  <a:gd name="T31" fmla="*/ 19 h 37"/>
                  <a:gd name="T32" fmla="*/ 0 w 76"/>
                  <a:gd name="T33" fmla="*/ 30 h 37"/>
                  <a:gd name="T34" fmla="*/ 6 w 76"/>
                  <a:gd name="T35" fmla="*/ 41 h 37"/>
                  <a:gd name="T36" fmla="*/ 6 w 76"/>
                  <a:gd name="T37" fmla="*/ 44 h 37"/>
                  <a:gd name="T38" fmla="*/ 14 w 76"/>
                  <a:gd name="T39" fmla="*/ 58 h 37"/>
                  <a:gd name="T40" fmla="*/ 28 w 76"/>
                  <a:gd name="T41" fmla="*/ 72 h 37"/>
                  <a:gd name="T42" fmla="*/ 47 w 76"/>
                  <a:gd name="T43" fmla="*/ 85 h 37"/>
                  <a:gd name="T44" fmla="*/ 66 w 76"/>
                  <a:gd name="T45" fmla="*/ 102 h 37"/>
                  <a:gd name="T46" fmla="*/ 41 w 76"/>
                  <a:gd name="T47" fmla="*/ 85 h 37"/>
                  <a:gd name="T48" fmla="*/ 36 w 76"/>
                  <a:gd name="T49" fmla="*/ 83 h 37"/>
                  <a:gd name="T50" fmla="*/ 19 w 76"/>
                  <a:gd name="T51" fmla="*/ 66 h 37"/>
                  <a:gd name="T52" fmla="*/ 6 w 76"/>
                  <a:gd name="T53" fmla="*/ 47 h 37"/>
                  <a:gd name="T54" fmla="*/ 0 w 76"/>
                  <a:gd name="T55" fmla="*/ 41 h 37"/>
                  <a:gd name="T56" fmla="*/ 0 w 76"/>
                  <a:gd name="T57" fmla="*/ 39 h 37"/>
                  <a:gd name="T58" fmla="*/ 0 w 76"/>
                  <a:gd name="T59" fmla="*/ 28 h 37"/>
                  <a:gd name="T60" fmla="*/ 6 w 76"/>
                  <a:gd name="T61" fmla="*/ 17 h 37"/>
                  <a:gd name="T62" fmla="*/ 14 w 76"/>
                  <a:gd name="T63" fmla="*/ 6 h 37"/>
                  <a:gd name="T64" fmla="*/ 22 w 76"/>
                  <a:gd name="T65" fmla="*/ 0 h 37"/>
                  <a:gd name="T66" fmla="*/ 33 w 76"/>
                  <a:gd name="T67" fmla="*/ 0 h 37"/>
                  <a:gd name="T68" fmla="*/ 50 w 76"/>
                  <a:gd name="T69" fmla="*/ 0 h 37"/>
                  <a:gd name="T70" fmla="*/ 69 w 76"/>
                  <a:gd name="T71" fmla="*/ 3 h 37"/>
                  <a:gd name="T72" fmla="*/ 91 w 76"/>
                  <a:gd name="T73" fmla="*/ 11 h 37"/>
                  <a:gd name="T74" fmla="*/ 110 w 76"/>
                  <a:gd name="T75" fmla="*/ 19 h 37"/>
                  <a:gd name="T76" fmla="*/ 127 w 76"/>
                  <a:gd name="T77" fmla="*/ 30 h 37"/>
                  <a:gd name="T78" fmla="*/ 162 w 76"/>
                  <a:gd name="T79" fmla="*/ 39 h 37"/>
                  <a:gd name="T80" fmla="*/ 190 w 76"/>
                  <a:gd name="T81" fmla="*/ 41 h 37"/>
                  <a:gd name="T82" fmla="*/ 201 w 76"/>
                  <a:gd name="T83" fmla="*/ 39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6" h="37">
                    <a:moveTo>
                      <a:pt x="73" y="14"/>
                    </a:moveTo>
                    <a:lnTo>
                      <a:pt x="74" y="14"/>
                    </a:lnTo>
                    <a:lnTo>
                      <a:pt x="76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69" y="15"/>
                    </a:lnTo>
                    <a:lnTo>
                      <a:pt x="59" y="14"/>
                    </a:lnTo>
                    <a:lnTo>
                      <a:pt x="46" y="11"/>
                    </a:lnTo>
                    <a:lnTo>
                      <a:pt x="39" y="9"/>
                    </a:lnTo>
                    <a:lnTo>
                      <a:pt x="32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5" y="21"/>
                    </a:lnTo>
                    <a:lnTo>
                      <a:pt x="10" y="26"/>
                    </a:lnTo>
                    <a:lnTo>
                      <a:pt x="17" y="31"/>
                    </a:lnTo>
                    <a:lnTo>
                      <a:pt x="24" y="37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7" y="24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3" y="4"/>
                    </a:lnTo>
                    <a:lnTo>
                      <a:pt x="40" y="7"/>
                    </a:lnTo>
                    <a:lnTo>
                      <a:pt x="46" y="11"/>
                    </a:lnTo>
                    <a:lnTo>
                      <a:pt x="59" y="14"/>
                    </a:lnTo>
                    <a:lnTo>
                      <a:pt x="69" y="15"/>
                    </a:lnTo>
                    <a:lnTo>
                      <a:pt x="7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89" name="Freeform 591"/>
              <p:cNvSpPr>
                <a:spLocks/>
              </p:cNvSpPr>
              <p:nvPr/>
            </p:nvSpPr>
            <p:spPr bwMode="auto">
              <a:xfrm>
                <a:off x="1403" y="1967"/>
                <a:ext cx="112" cy="19"/>
              </a:xfrm>
              <a:custGeom>
                <a:avLst/>
                <a:gdLst>
                  <a:gd name="T0" fmla="*/ 109 w 41"/>
                  <a:gd name="T1" fmla="*/ 11 h 7"/>
                  <a:gd name="T2" fmla="*/ 112 w 41"/>
                  <a:gd name="T3" fmla="*/ 11 h 7"/>
                  <a:gd name="T4" fmla="*/ 112 w 41"/>
                  <a:gd name="T5" fmla="*/ 5 h 7"/>
                  <a:gd name="T6" fmla="*/ 112 w 41"/>
                  <a:gd name="T7" fmla="*/ 11 h 7"/>
                  <a:gd name="T8" fmla="*/ 98 w 41"/>
                  <a:gd name="T9" fmla="*/ 14 h 7"/>
                  <a:gd name="T10" fmla="*/ 68 w 41"/>
                  <a:gd name="T11" fmla="*/ 19 h 7"/>
                  <a:gd name="T12" fmla="*/ 41 w 41"/>
                  <a:gd name="T13" fmla="*/ 19 h 7"/>
                  <a:gd name="T14" fmla="*/ 33 w 41"/>
                  <a:gd name="T15" fmla="*/ 19 h 7"/>
                  <a:gd name="T16" fmla="*/ 30 w 41"/>
                  <a:gd name="T17" fmla="*/ 14 h 7"/>
                  <a:gd name="T18" fmla="*/ 11 w 41"/>
                  <a:gd name="T19" fmla="*/ 3 h 7"/>
                  <a:gd name="T20" fmla="*/ 0 w 41"/>
                  <a:gd name="T21" fmla="*/ 0 h 7"/>
                  <a:gd name="T22" fmla="*/ 11 w 41"/>
                  <a:gd name="T23" fmla="*/ 3 h 7"/>
                  <a:gd name="T24" fmla="*/ 30 w 41"/>
                  <a:gd name="T25" fmla="*/ 14 h 7"/>
                  <a:gd name="T26" fmla="*/ 33 w 41"/>
                  <a:gd name="T27" fmla="*/ 16 h 7"/>
                  <a:gd name="T28" fmla="*/ 44 w 41"/>
                  <a:gd name="T29" fmla="*/ 19 h 7"/>
                  <a:gd name="T30" fmla="*/ 71 w 41"/>
                  <a:gd name="T31" fmla="*/ 16 h 7"/>
                  <a:gd name="T32" fmla="*/ 98 w 41"/>
                  <a:gd name="T33" fmla="*/ 14 h 7"/>
                  <a:gd name="T34" fmla="*/ 109 w 41"/>
                  <a:gd name="T35" fmla="*/ 11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" h="7">
                    <a:moveTo>
                      <a:pt x="40" y="4"/>
                    </a:moveTo>
                    <a:lnTo>
                      <a:pt x="41" y="4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36" y="5"/>
                    </a:lnTo>
                    <a:lnTo>
                      <a:pt x="25" y="7"/>
                    </a:lnTo>
                    <a:lnTo>
                      <a:pt x="15" y="7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90" name="Freeform 592"/>
              <p:cNvSpPr>
                <a:spLocks/>
              </p:cNvSpPr>
              <p:nvPr/>
            </p:nvSpPr>
            <p:spPr bwMode="auto">
              <a:xfrm>
                <a:off x="1345" y="1939"/>
                <a:ext cx="170" cy="66"/>
              </a:xfrm>
              <a:custGeom>
                <a:avLst/>
                <a:gdLst>
                  <a:gd name="T0" fmla="*/ 165 w 62"/>
                  <a:gd name="T1" fmla="*/ 58 h 24"/>
                  <a:gd name="T2" fmla="*/ 167 w 62"/>
                  <a:gd name="T3" fmla="*/ 58 h 24"/>
                  <a:gd name="T4" fmla="*/ 170 w 62"/>
                  <a:gd name="T5" fmla="*/ 55 h 24"/>
                  <a:gd name="T6" fmla="*/ 167 w 62"/>
                  <a:gd name="T7" fmla="*/ 58 h 24"/>
                  <a:gd name="T8" fmla="*/ 143 w 62"/>
                  <a:gd name="T9" fmla="*/ 66 h 24"/>
                  <a:gd name="T10" fmla="*/ 123 w 62"/>
                  <a:gd name="T11" fmla="*/ 66 h 24"/>
                  <a:gd name="T12" fmla="*/ 99 w 62"/>
                  <a:gd name="T13" fmla="*/ 66 h 24"/>
                  <a:gd name="T14" fmla="*/ 74 w 62"/>
                  <a:gd name="T15" fmla="*/ 58 h 24"/>
                  <a:gd name="T16" fmla="*/ 55 w 62"/>
                  <a:gd name="T17" fmla="*/ 47 h 24"/>
                  <a:gd name="T18" fmla="*/ 38 w 62"/>
                  <a:gd name="T19" fmla="*/ 39 h 24"/>
                  <a:gd name="T20" fmla="*/ 11 w 62"/>
                  <a:gd name="T21" fmla="*/ 11 h 24"/>
                  <a:gd name="T22" fmla="*/ 0 w 62"/>
                  <a:gd name="T23" fmla="*/ 0 h 24"/>
                  <a:gd name="T24" fmla="*/ 14 w 62"/>
                  <a:gd name="T25" fmla="*/ 11 h 24"/>
                  <a:gd name="T26" fmla="*/ 41 w 62"/>
                  <a:gd name="T27" fmla="*/ 39 h 24"/>
                  <a:gd name="T28" fmla="*/ 58 w 62"/>
                  <a:gd name="T29" fmla="*/ 47 h 24"/>
                  <a:gd name="T30" fmla="*/ 74 w 62"/>
                  <a:gd name="T31" fmla="*/ 58 h 24"/>
                  <a:gd name="T32" fmla="*/ 99 w 62"/>
                  <a:gd name="T33" fmla="*/ 61 h 24"/>
                  <a:gd name="T34" fmla="*/ 123 w 62"/>
                  <a:gd name="T35" fmla="*/ 66 h 24"/>
                  <a:gd name="T36" fmla="*/ 143 w 62"/>
                  <a:gd name="T37" fmla="*/ 61 h 24"/>
                  <a:gd name="T38" fmla="*/ 165 w 62"/>
                  <a:gd name="T39" fmla="*/ 58 h 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2" h="24">
                    <a:moveTo>
                      <a:pt x="60" y="21"/>
                    </a:moveTo>
                    <a:lnTo>
                      <a:pt x="61" y="21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52" y="24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27" y="21"/>
                    </a:lnTo>
                    <a:lnTo>
                      <a:pt x="20" y="17"/>
                    </a:lnTo>
                    <a:lnTo>
                      <a:pt x="1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5" y="14"/>
                    </a:lnTo>
                    <a:lnTo>
                      <a:pt x="21" y="17"/>
                    </a:lnTo>
                    <a:lnTo>
                      <a:pt x="27" y="21"/>
                    </a:lnTo>
                    <a:lnTo>
                      <a:pt x="36" y="22"/>
                    </a:lnTo>
                    <a:lnTo>
                      <a:pt x="45" y="24"/>
                    </a:lnTo>
                    <a:lnTo>
                      <a:pt x="52" y="22"/>
                    </a:lnTo>
                    <a:lnTo>
                      <a:pt x="6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91" name="Freeform 593"/>
              <p:cNvSpPr>
                <a:spLocks/>
              </p:cNvSpPr>
              <p:nvPr/>
            </p:nvSpPr>
            <p:spPr bwMode="auto">
              <a:xfrm>
                <a:off x="1449" y="2013"/>
                <a:ext cx="50" cy="8"/>
              </a:xfrm>
              <a:custGeom>
                <a:avLst/>
                <a:gdLst>
                  <a:gd name="T0" fmla="*/ 47 w 18"/>
                  <a:gd name="T1" fmla="*/ 5 h 3"/>
                  <a:gd name="T2" fmla="*/ 50 w 18"/>
                  <a:gd name="T3" fmla="*/ 5 h 3"/>
                  <a:gd name="T4" fmla="*/ 47 w 18"/>
                  <a:gd name="T5" fmla="*/ 5 h 3"/>
                  <a:gd name="T6" fmla="*/ 42 w 18"/>
                  <a:gd name="T7" fmla="*/ 8 h 3"/>
                  <a:gd name="T8" fmla="*/ 33 w 18"/>
                  <a:gd name="T9" fmla="*/ 8 h 3"/>
                  <a:gd name="T10" fmla="*/ 14 w 18"/>
                  <a:gd name="T11" fmla="*/ 5 h 3"/>
                  <a:gd name="T12" fmla="*/ 6 w 18"/>
                  <a:gd name="T13" fmla="*/ 5 h 3"/>
                  <a:gd name="T14" fmla="*/ 0 w 18"/>
                  <a:gd name="T15" fmla="*/ 0 h 3"/>
                  <a:gd name="T16" fmla="*/ 6 w 18"/>
                  <a:gd name="T17" fmla="*/ 0 h 3"/>
                  <a:gd name="T18" fmla="*/ 14 w 18"/>
                  <a:gd name="T19" fmla="*/ 5 h 3"/>
                  <a:gd name="T20" fmla="*/ 33 w 18"/>
                  <a:gd name="T21" fmla="*/ 5 h 3"/>
                  <a:gd name="T22" fmla="*/ 42 w 18"/>
                  <a:gd name="T23" fmla="*/ 5 h 3"/>
                  <a:gd name="T24" fmla="*/ 47 w 18"/>
                  <a:gd name="T25" fmla="*/ 5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17" y="2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92" name="Freeform 594"/>
              <p:cNvSpPr>
                <a:spLocks/>
              </p:cNvSpPr>
              <p:nvPr/>
            </p:nvSpPr>
            <p:spPr bwMode="auto">
              <a:xfrm>
                <a:off x="1323" y="1934"/>
                <a:ext cx="38" cy="35"/>
              </a:xfrm>
              <a:custGeom>
                <a:avLst/>
                <a:gdLst>
                  <a:gd name="T0" fmla="*/ 38 w 14"/>
                  <a:gd name="T1" fmla="*/ 35 h 13"/>
                  <a:gd name="T2" fmla="*/ 35 w 14"/>
                  <a:gd name="T3" fmla="*/ 35 h 13"/>
                  <a:gd name="T4" fmla="*/ 11 w 14"/>
                  <a:gd name="T5" fmla="*/ 11 h 13"/>
                  <a:gd name="T6" fmla="*/ 5 w 14"/>
                  <a:gd name="T7" fmla="*/ 3 h 13"/>
                  <a:gd name="T8" fmla="*/ 0 w 14"/>
                  <a:gd name="T9" fmla="*/ 0 h 13"/>
                  <a:gd name="T10" fmla="*/ 5 w 14"/>
                  <a:gd name="T11" fmla="*/ 3 h 13"/>
                  <a:gd name="T12" fmla="*/ 11 w 14"/>
                  <a:gd name="T13" fmla="*/ 8 h 13"/>
                  <a:gd name="T14" fmla="*/ 38 w 14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3" y="13"/>
                    </a:lnTo>
                    <a:lnTo>
                      <a:pt x="4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93" name="Freeform 595"/>
              <p:cNvSpPr>
                <a:spLocks/>
              </p:cNvSpPr>
              <p:nvPr/>
            </p:nvSpPr>
            <p:spPr bwMode="auto">
              <a:xfrm>
                <a:off x="1307" y="1846"/>
                <a:ext cx="21" cy="79"/>
              </a:xfrm>
              <a:custGeom>
                <a:avLst/>
                <a:gdLst>
                  <a:gd name="T0" fmla="*/ 21 w 8"/>
                  <a:gd name="T1" fmla="*/ 76 h 29"/>
                  <a:gd name="T2" fmla="*/ 21 w 8"/>
                  <a:gd name="T3" fmla="*/ 79 h 29"/>
                  <a:gd name="T4" fmla="*/ 13 w 8"/>
                  <a:gd name="T5" fmla="*/ 68 h 29"/>
                  <a:gd name="T6" fmla="*/ 8 w 8"/>
                  <a:gd name="T7" fmla="*/ 63 h 29"/>
                  <a:gd name="T8" fmla="*/ 0 w 8"/>
                  <a:gd name="T9" fmla="*/ 52 h 29"/>
                  <a:gd name="T10" fmla="*/ 0 w 8"/>
                  <a:gd name="T11" fmla="*/ 33 h 29"/>
                  <a:gd name="T12" fmla="*/ 0 w 8"/>
                  <a:gd name="T13" fmla="*/ 22 h 29"/>
                  <a:gd name="T14" fmla="*/ 0 w 8"/>
                  <a:gd name="T15" fmla="*/ 19 h 29"/>
                  <a:gd name="T16" fmla="*/ 5 w 8"/>
                  <a:gd name="T17" fmla="*/ 11 h 29"/>
                  <a:gd name="T18" fmla="*/ 8 w 8"/>
                  <a:gd name="T19" fmla="*/ 8 h 29"/>
                  <a:gd name="T20" fmla="*/ 11 w 8"/>
                  <a:gd name="T21" fmla="*/ 0 h 29"/>
                  <a:gd name="T22" fmla="*/ 8 w 8"/>
                  <a:gd name="T23" fmla="*/ 8 h 29"/>
                  <a:gd name="T24" fmla="*/ 5 w 8"/>
                  <a:gd name="T25" fmla="*/ 14 h 29"/>
                  <a:gd name="T26" fmla="*/ 5 w 8"/>
                  <a:gd name="T27" fmla="*/ 25 h 29"/>
                  <a:gd name="T28" fmla="*/ 5 w 8"/>
                  <a:gd name="T29" fmla="*/ 33 h 29"/>
                  <a:gd name="T30" fmla="*/ 5 w 8"/>
                  <a:gd name="T31" fmla="*/ 52 h 29"/>
                  <a:gd name="T32" fmla="*/ 8 w 8"/>
                  <a:gd name="T33" fmla="*/ 63 h 29"/>
                  <a:gd name="T34" fmla="*/ 13 w 8"/>
                  <a:gd name="T35" fmla="*/ 68 h 29"/>
                  <a:gd name="T36" fmla="*/ 21 w 8"/>
                  <a:gd name="T37" fmla="*/ 7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" h="29">
                    <a:moveTo>
                      <a:pt x="8" y="28"/>
                    </a:moveTo>
                    <a:lnTo>
                      <a:pt x="8" y="29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94" name="Freeform 596"/>
              <p:cNvSpPr>
                <a:spLocks/>
              </p:cNvSpPr>
              <p:nvPr/>
            </p:nvSpPr>
            <p:spPr bwMode="auto">
              <a:xfrm>
                <a:off x="1337" y="1868"/>
                <a:ext cx="192" cy="96"/>
              </a:xfrm>
              <a:custGeom>
                <a:avLst/>
                <a:gdLst>
                  <a:gd name="T0" fmla="*/ 181 w 70"/>
                  <a:gd name="T1" fmla="*/ 33 h 35"/>
                  <a:gd name="T2" fmla="*/ 192 w 70"/>
                  <a:gd name="T3" fmla="*/ 33 h 35"/>
                  <a:gd name="T4" fmla="*/ 187 w 70"/>
                  <a:gd name="T5" fmla="*/ 38 h 35"/>
                  <a:gd name="T6" fmla="*/ 181 w 70"/>
                  <a:gd name="T7" fmla="*/ 38 h 35"/>
                  <a:gd name="T8" fmla="*/ 167 w 70"/>
                  <a:gd name="T9" fmla="*/ 41 h 35"/>
                  <a:gd name="T10" fmla="*/ 154 w 70"/>
                  <a:gd name="T11" fmla="*/ 41 h 35"/>
                  <a:gd name="T12" fmla="*/ 134 w 70"/>
                  <a:gd name="T13" fmla="*/ 41 h 35"/>
                  <a:gd name="T14" fmla="*/ 91 w 70"/>
                  <a:gd name="T15" fmla="*/ 19 h 35"/>
                  <a:gd name="T16" fmla="*/ 66 w 70"/>
                  <a:gd name="T17" fmla="*/ 14 h 35"/>
                  <a:gd name="T18" fmla="*/ 38 w 70"/>
                  <a:gd name="T19" fmla="*/ 5 h 35"/>
                  <a:gd name="T20" fmla="*/ 22 w 70"/>
                  <a:gd name="T21" fmla="*/ 0 h 35"/>
                  <a:gd name="T22" fmla="*/ 11 w 70"/>
                  <a:gd name="T23" fmla="*/ 3 h 35"/>
                  <a:gd name="T24" fmla="*/ 8 w 70"/>
                  <a:gd name="T25" fmla="*/ 11 h 35"/>
                  <a:gd name="T26" fmla="*/ 8 w 70"/>
                  <a:gd name="T27" fmla="*/ 16 h 35"/>
                  <a:gd name="T28" fmla="*/ 11 w 70"/>
                  <a:gd name="T29" fmla="*/ 30 h 35"/>
                  <a:gd name="T30" fmla="*/ 19 w 70"/>
                  <a:gd name="T31" fmla="*/ 41 h 35"/>
                  <a:gd name="T32" fmla="*/ 25 w 70"/>
                  <a:gd name="T33" fmla="*/ 47 h 35"/>
                  <a:gd name="T34" fmla="*/ 36 w 70"/>
                  <a:gd name="T35" fmla="*/ 52 h 35"/>
                  <a:gd name="T36" fmla="*/ 77 w 70"/>
                  <a:gd name="T37" fmla="*/ 74 h 35"/>
                  <a:gd name="T38" fmla="*/ 80 w 70"/>
                  <a:gd name="T39" fmla="*/ 77 h 35"/>
                  <a:gd name="T40" fmla="*/ 99 w 70"/>
                  <a:gd name="T41" fmla="*/ 88 h 35"/>
                  <a:gd name="T42" fmla="*/ 123 w 70"/>
                  <a:gd name="T43" fmla="*/ 96 h 35"/>
                  <a:gd name="T44" fmla="*/ 137 w 70"/>
                  <a:gd name="T45" fmla="*/ 96 h 35"/>
                  <a:gd name="T46" fmla="*/ 148 w 70"/>
                  <a:gd name="T47" fmla="*/ 96 h 35"/>
                  <a:gd name="T48" fmla="*/ 181 w 70"/>
                  <a:gd name="T49" fmla="*/ 91 h 35"/>
                  <a:gd name="T50" fmla="*/ 148 w 70"/>
                  <a:gd name="T51" fmla="*/ 96 h 35"/>
                  <a:gd name="T52" fmla="*/ 137 w 70"/>
                  <a:gd name="T53" fmla="*/ 96 h 35"/>
                  <a:gd name="T54" fmla="*/ 123 w 70"/>
                  <a:gd name="T55" fmla="*/ 96 h 35"/>
                  <a:gd name="T56" fmla="*/ 107 w 70"/>
                  <a:gd name="T57" fmla="*/ 96 h 35"/>
                  <a:gd name="T58" fmla="*/ 93 w 70"/>
                  <a:gd name="T59" fmla="*/ 88 h 35"/>
                  <a:gd name="T60" fmla="*/ 82 w 70"/>
                  <a:gd name="T61" fmla="*/ 82 h 35"/>
                  <a:gd name="T62" fmla="*/ 69 w 70"/>
                  <a:gd name="T63" fmla="*/ 74 h 35"/>
                  <a:gd name="T64" fmla="*/ 33 w 70"/>
                  <a:gd name="T65" fmla="*/ 52 h 35"/>
                  <a:gd name="T66" fmla="*/ 14 w 70"/>
                  <a:gd name="T67" fmla="*/ 38 h 35"/>
                  <a:gd name="T68" fmla="*/ 8 w 70"/>
                  <a:gd name="T69" fmla="*/ 27 h 35"/>
                  <a:gd name="T70" fmla="*/ 5 w 70"/>
                  <a:gd name="T71" fmla="*/ 16 h 35"/>
                  <a:gd name="T72" fmla="*/ 0 w 70"/>
                  <a:gd name="T73" fmla="*/ 11 h 35"/>
                  <a:gd name="T74" fmla="*/ 5 w 70"/>
                  <a:gd name="T75" fmla="*/ 3 h 35"/>
                  <a:gd name="T76" fmla="*/ 8 w 70"/>
                  <a:gd name="T77" fmla="*/ 0 h 35"/>
                  <a:gd name="T78" fmla="*/ 14 w 70"/>
                  <a:gd name="T79" fmla="*/ 0 h 35"/>
                  <a:gd name="T80" fmla="*/ 41 w 70"/>
                  <a:gd name="T81" fmla="*/ 5 h 35"/>
                  <a:gd name="T82" fmla="*/ 69 w 70"/>
                  <a:gd name="T83" fmla="*/ 11 h 35"/>
                  <a:gd name="T84" fmla="*/ 93 w 70"/>
                  <a:gd name="T85" fmla="*/ 19 h 35"/>
                  <a:gd name="T86" fmla="*/ 134 w 70"/>
                  <a:gd name="T87" fmla="*/ 38 h 35"/>
                  <a:gd name="T88" fmla="*/ 154 w 70"/>
                  <a:gd name="T89" fmla="*/ 41 h 35"/>
                  <a:gd name="T90" fmla="*/ 167 w 70"/>
                  <a:gd name="T91" fmla="*/ 38 h 35"/>
                  <a:gd name="T92" fmla="*/ 181 w 70"/>
                  <a:gd name="T93" fmla="*/ 33 h 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0" h="35">
                    <a:moveTo>
                      <a:pt x="66" y="12"/>
                    </a:moveTo>
                    <a:lnTo>
                      <a:pt x="70" y="12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1" y="15"/>
                    </a:lnTo>
                    <a:lnTo>
                      <a:pt x="56" y="15"/>
                    </a:lnTo>
                    <a:lnTo>
                      <a:pt x="49" y="15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7" y="15"/>
                    </a:lnTo>
                    <a:lnTo>
                      <a:pt x="9" y="17"/>
                    </a:lnTo>
                    <a:lnTo>
                      <a:pt x="13" y="19"/>
                    </a:lnTo>
                    <a:lnTo>
                      <a:pt x="28" y="27"/>
                    </a:lnTo>
                    <a:lnTo>
                      <a:pt x="29" y="28"/>
                    </a:lnTo>
                    <a:lnTo>
                      <a:pt x="36" y="32"/>
                    </a:lnTo>
                    <a:lnTo>
                      <a:pt x="45" y="35"/>
                    </a:lnTo>
                    <a:lnTo>
                      <a:pt x="50" y="35"/>
                    </a:lnTo>
                    <a:lnTo>
                      <a:pt x="54" y="35"/>
                    </a:lnTo>
                    <a:lnTo>
                      <a:pt x="66" y="33"/>
                    </a:lnTo>
                    <a:lnTo>
                      <a:pt x="54" y="35"/>
                    </a:lnTo>
                    <a:lnTo>
                      <a:pt x="50" y="35"/>
                    </a:lnTo>
                    <a:lnTo>
                      <a:pt x="45" y="35"/>
                    </a:lnTo>
                    <a:lnTo>
                      <a:pt x="39" y="35"/>
                    </a:lnTo>
                    <a:lnTo>
                      <a:pt x="34" y="32"/>
                    </a:lnTo>
                    <a:lnTo>
                      <a:pt x="30" y="30"/>
                    </a:lnTo>
                    <a:lnTo>
                      <a:pt x="25" y="27"/>
                    </a:lnTo>
                    <a:lnTo>
                      <a:pt x="12" y="19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5" y="2"/>
                    </a:lnTo>
                    <a:lnTo>
                      <a:pt x="25" y="4"/>
                    </a:lnTo>
                    <a:lnTo>
                      <a:pt x="34" y="7"/>
                    </a:lnTo>
                    <a:lnTo>
                      <a:pt x="49" y="14"/>
                    </a:lnTo>
                    <a:lnTo>
                      <a:pt x="56" y="15"/>
                    </a:lnTo>
                    <a:lnTo>
                      <a:pt x="61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95" name="Freeform 597"/>
              <p:cNvSpPr>
                <a:spLocks/>
              </p:cNvSpPr>
              <p:nvPr/>
            </p:nvSpPr>
            <p:spPr bwMode="auto">
              <a:xfrm>
                <a:off x="1350" y="1887"/>
                <a:ext cx="173" cy="55"/>
              </a:xfrm>
              <a:custGeom>
                <a:avLst/>
                <a:gdLst>
                  <a:gd name="T0" fmla="*/ 165 w 63"/>
                  <a:gd name="T1" fmla="*/ 52 h 20"/>
                  <a:gd name="T2" fmla="*/ 168 w 63"/>
                  <a:gd name="T3" fmla="*/ 52 h 20"/>
                  <a:gd name="T4" fmla="*/ 173 w 63"/>
                  <a:gd name="T5" fmla="*/ 55 h 20"/>
                  <a:gd name="T6" fmla="*/ 168 w 63"/>
                  <a:gd name="T7" fmla="*/ 55 h 20"/>
                  <a:gd name="T8" fmla="*/ 165 w 63"/>
                  <a:gd name="T9" fmla="*/ 55 h 20"/>
                  <a:gd name="T10" fmla="*/ 99 w 63"/>
                  <a:gd name="T11" fmla="*/ 55 h 20"/>
                  <a:gd name="T12" fmla="*/ 91 w 63"/>
                  <a:gd name="T13" fmla="*/ 55 h 20"/>
                  <a:gd name="T14" fmla="*/ 77 w 63"/>
                  <a:gd name="T15" fmla="*/ 52 h 20"/>
                  <a:gd name="T16" fmla="*/ 60 w 63"/>
                  <a:gd name="T17" fmla="*/ 41 h 20"/>
                  <a:gd name="T18" fmla="*/ 49 w 63"/>
                  <a:gd name="T19" fmla="*/ 36 h 20"/>
                  <a:gd name="T20" fmla="*/ 41 w 63"/>
                  <a:gd name="T21" fmla="*/ 33 h 20"/>
                  <a:gd name="T22" fmla="*/ 33 w 63"/>
                  <a:gd name="T23" fmla="*/ 25 h 20"/>
                  <a:gd name="T24" fmla="*/ 11 w 63"/>
                  <a:gd name="T25" fmla="*/ 11 h 20"/>
                  <a:gd name="T26" fmla="*/ 0 w 63"/>
                  <a:gd name="T27" fmla="*/ 0 h 20"/>
                  <a:gd name="T28" fmla="*/ 14 w 63"/>
                  <a:gd name="T29" fmla="*/ 11 h 20"/>
                  <a:gd name="T30" fmla="*/ 27 w 63"/>
                  <a:gd name="T31" fmla="*/ 22 h 20"/>
                  <a:gd name="T32" fmla="*/ 47 w 63"/>
                  <a:gd name="T33" fmla="*/ 33 h 20"/>
                  <a:gd name="T34" fmla="*/ 49 w 63"/>
                  <a:gd name="T35" fmla="*/ 36 h 20"/>
                  <a:gd name="T36" fmla="*/ 63 w 63"/>
                  <a:gd name="T37" fmla="*/ 41 h 20"/>
                  <a:gd name="T38" fmla="*/ 80 w 63"/>
                  <a:gd name="T39" fmla="*/ 52 h 20"/>
                  <a:gd name="T40" fmla="*/ 91 w 63"/>
                  <a:gd name="T41" fmla="*/ 55 h 20"/>
                  <a:gd name="T42" fmla="*/ 99 w 63"/>
                  <a:gd name="T43" fmla="*/ 55 h 20"/>
                  <a:gd name="T44" fmla="*/ 165 w 63"/>
                  <a:gd name="T45" fmla="*/ 5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3" h="20">
                    <a:moveTo>
                      <a:pt x="60" y="19"/>
                    </a:moveTo>
                    <a:lnTo>
                      <a:pt x="61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60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28" y="19"/>
                    </a:lnTo>
                    <a:lnTo>
                      <a:pt x="22" y="15"/>
                    </a:lnTo>
                    <a:lnTo>
                      <a:pt x="18" y="13"/>
                    </a:lnTo>
                    <a:lnTo>
                      <a:pt x="15" y="12"/>
                    </a:lnTo>
                    <a:lnTo>
                      <a:pt x="12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8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23" y="15"/>
                    </a:lnTo>
                    <a:lnTo>
                      <a:pt x="29" y="19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96" name="Freeform 598"/>
              <p:cNvSpPr>
                <a:spLocks/>
              </p:cNvSpPr>
              <p:nvPr/>
            </p:nvSpPr>
            <p:spPr bwMode="auto">
              <a:xfrm>
                <a:off x="1356" y="1882"/>
                <a:ext cx="173" cy="43"/>
              </a:xfrm>
              <a:custGeom>
                <a:avLst/>
                <a:gdLst>
                  <a:gd name="T0" fmla="*/ 168 w 63"/>
                  <a:gd name="T1" fmla="*/ 38 h 16"/>
                  <a:gd name="T2" fmla="*/ 170 w 63"/>
                  <a:gd name="T3" fmla="*/ 38 h 16"/>
                  <a:gd name="T4" fmla="*/ 173 w 63"/>
                  <a:gd name="T5" fmla="*/ 38 h 16"/>
                  <a:gd name="T6" fmla="*/ 170 w 63"/>
                  <a:gd name="T7" fmla="*/ 40 h 16"/>
                  <a:gd name="T8" fmla="*/ 168 w 63"/>
                  <a:gd name="T9" fmla="*/ 40 h 16"/>
                  <a:gd name="T10" fmla="*/ 146 w 63"/>
                  <a:gd name="T11" fmla="*/ 43 h 16"/>
                  <a:gd name="T12" fmla="*/ 126 w 63"/>
                  <a:gd name="T13" fmla="*/ 43 h 16"/>
                  <a:gd name="T14" fmla="*/ 104 w 63"/>
                  <a:gd name="T15" fmla="*/ 40 h 16"/>
                  <a:gd name="T16" fmla="*/ 63 w 63"/>
                  <a:gd name="T17" fmla="*/ 24 h 16"/>
                  <a:gd name="T18" fmla="*/ 47 w 63"/>
                  <a:gd name="T19" fmla="*/ 19 h 16"/>
                  <a:gd name="T20" fmla="*/ 14 w 63"/>
                  <a:gd name="T21" fmla="*/ 5 h 16"/>
                  <a:gd name="T22" fmla="*/ 0 w 63"/>
                  <a:gd name="T23" fmla="*/ 0 h 16"/>
                  <a:gd name="T24" fmla="*/ 14 w 63"/>
                  <a:gd name="T25" fmla="*/ 5 h 16"/>
                  <a:gd name="T26" fmla="*/ 47 w 63"/>
                  <a:gd name="T27" fmla="*/ 16 h 16"/>
                  <a:gd name="T28" fmla="*/ 69 w 63"/>
                  <a:gd name="T29" fmla="*/ 24 h 16"/>
                  <a:gd name="T30" fmla="*/ 104 w 63"/>
                  <a:gd name="T31" fmla="*/ 40 h 16"/>
                  <a:gd name="T32" fmla="*/ 129 w 63"/>
                  <a:gd name="T33" fmla="*/ 43 h 16"/>
                  <a:gd name="T34" fmla="*/ 146 w 63"/>
                  <a:gd name="T35" fmla="*/ 40 h 16"/>
                  <a:gd name="T36" fmla="*/ 168 w 63"/>
                  <a:gd name="T37" fmla="*/ 3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3" h="16">
                    <a:moveTo>
                      <a:pt x="61" y="14"/>
                    </a:moveTo>
                    <a:lnTo>
                      <a:pt x="62" y="14"/>
                    </a:lnTo>
                    <a:lnTo>
                      <a:pt x="63" y="14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8" y="15"/>
                    </a:lnTo>
                    <a:lnTo>
                      <a:pt x="23" y="9"/>
                    </a:lnTo>
                    <a:lnTo>
                      <a:pt x="17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8" y="15"/>
                    </a:lnTo>
                    <a:lnTo>
                      <a:pt x="47" y="16"/>
                    </a:lnTo>
                    <a:lnTo>
                      <a:pt x="53" y="15"/>
                    </a:lnTo>
                    <a:lnTo>
                      <a:pt x="6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75" name="Group 193"/>
            <p:cNvGrpSpPr>
              <a:grpSpLocks/>
            </p:cNvGrpSpPr>
            <p:nvPr/>
          </p:nvGrpSpPr>
          <p:grpSpPr bwMode="auto">
            <a:xfrm rot="930613">
              <a:off x="1508" y="1960"/>
              <a:ext cx="519" cy="543"/>
              <a:chOff x="1457" y="2098"/>
              <a:chExt cx="519" cy="543"/>
            </a:xfrm>
          </p:grpSpPr>
          <p:sp>
            <p:nvSpPr>
              <p:cNvPr id="6505" name="Freeform 599"/>
              <p:cNvSpPr>
                <a:spLocks/>
              </p:cNvSpPr>
              <p:nvPr/>
            </p:nvSpPr>
            <p:spPr bwMode="auto">
              <a:xfrm>
                <a:off x="1457" y="2178"/>
                <a:ext cx="47" cy="101"/>
              </a:xfrm>
              <a:custGeom>
                <a:avLst/>
                <a:gdLst>
                  <a:gd name="T0" fmla="*/ 0 w 17"/>
                  <a:gd name="T1" fmla="*/ 101 h 37"/>
                  <a:gd name="T2" fmla="*/ 0 w 17"/>
                  <a:gd name="T3" fmla="*/ 98 h 37"/>
                  <a:gd name="T4" fmla="*/ 6 w 17"/>
                  <a:gd name="T5" fmla="*/ 87 h 37"/>
                  <a:gd name="T6" fmla="*/ 11 w 17"/>
                  <a:gd name="T7" fmla="*/ 60 h 37"/>
                  <a:gd name="T8" fmla="*/ 22 w 17"/>
                  <a:gd name="T9" fmla="*/ 38 h 37"/>
                  <a:gd name="T10" fmla="*/ 28 w 17"/>
                  <a:gd name="T11" fmla="*/ 27 h 37"/>
                  <a:gd name="T12" fmla="*/ 41 w 17"/>
                  <a:gd name="T13" fmla="*/ 5 h 37"/>
                  <a:gd name="T14" fmla="*/ 47 w 17"/>
                  <a:gd name="T15" fmla="*/ 0 h 37"/>
                  <a:gd name="T16" fmla="*/ 41 w 17"/>
                  <a:gd name="T17" fmla="*/ 5 h 37"/>
                  <a:gd name="T18" fmla="*/ 33 w 17"/>
                  <a:gd name="T19" fmla="*/ 27 h 37"/>
                  <a:gd name="T20" fmla="*/ 25 w 17"/>
                  <a:gd name="T21" fmla="*/ 38 h 37"/>
                  <a:gd name="T22" fmla="*/ 14 w 17"/>
                  <a:gd name="T23" fmla="*/ 60 h 37"/>
                  <a:gd name="T24" fmla="*/ 6 w 17"/>
                  <a:gd name="T25" fmla="*/ 87 h 37"/>
                  <a:gd name="T26" fmla="*/ 0 w 17"/>
                  <a:gd name="T27" fmla="*/ 101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37">
                    <a:moveTo>
                      <a:pt x="0" y="37"/>
                    </a:moveTo>
                    <a:lnTo>
                      <a:pt x="0" y="36"/>
                    </a:lnTo>
                    <a:lnTo>
                      <a:pt x="2" y="32"/>
                    </a:lnTo>
                    <a:lnTo>
                      <a:pt x="4" y="22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10"/>
                    </a:lnTo>
                    <a:lnTo>
                      <a:pt x="9" y="14"/>
                    </a:lnTo>
                    <a:lnTo>
                      <a:pt x="5" y="22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06" name="Freeform 600"/>
              <p:cNvSpPr>
                <a:spLocks/>
              </p:cNvSpPr>
              <p:nvPr/>
            </p:nvSpPr>
            <p:spPr bwMode="auto">
              <a:xfrm>
                <a:off x="1534" y="2098"/>
                <a:ext cx="110" cy="55"/>
              </a:xfrm>
              <a:custGeom>
                <a:avLst/>
                <a:gdLst>
                  <a:gd name="T0" fmla="*/ 3 w 40"/>
                  <a:gd name="T1" fmla="*/ 55 h 20"/>
                  <a:gd name="T2" fmla="*/ 0 w 40"/>
                  <a:gd name="T3" fmla="*/ 55 h 20"/>
                  <a:gd name="T4" fmla="*/ 0 w 40"/>
                  <a:gd name="T5" fmla="*/ 52 h 20"/>
                  <a:gd name="T6" fmla="*/ 41 w 40"/>
                  <a:gd name="T7" fmla="*/ 33 h 20"/>
                  <a:gd name="T8" fmla="*/ 77 w 40"/>
                  <a:gd name="T9" fmla="*/ 11 h 20"/>
                  <a:gd name="T10" fmla="*/ 99 w 40"/>
                  <a:gd name="T11" fmla="*/ 6 h 20"/>
                  <a:gd name="T12" fmla="*/ 110 w 40"/>
                  <a:gd name="T13" fmla="*/ 0 h 20"/>
                  <a:gd name="T14" fmla="*/ 99 w 40"/>
                  <a:gd name="T15" fmla="*/ 6 h 20"/>
                  <a:gd name="T16" fmla="*/ 77 w 40"/>
                  <a:gd name="T17" fmla="*/ 14 h 20"/>
                  <a:gd name="T18" fmla="*/ 41 w 40"/>
                  <a:gd name="T19" fmla="*/ 33 h 20"/>
                  <a:gd name="T20" fmla="*/ 3 w 40"/>
                  <a:gd name="T21" fmla="*/ 5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20">
                    <a:moveTo>
                      <a:pt x="1" y="20"/>
                    </a:moveTo>
                    <a:lnTo>
                      <a:pt x="0" y="20"/>
                    </a:lnTo>
                    <a:lnTo>
                      <a:pt x="0" y="19"/>
                    </a:lnTo>
                    <a:lnTo>
                      <a:pt x="15" y="12"/>
                    </a:lnTo>
                    <a:lnTo>
                      <a:pt x="28" y="4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15" y="12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07" name="Freeform 601"/>
              <p:cNvSpPr>
                <a:spLocks/>
              </p:cNvSpPr>
              <p:nvPr/>
            </p:nvSpPr>
            <p:spPr bwMode="auto">
              <a:xfrm>
                <a:off x="1474" y="2107"/>
                <a:ext cx="211" cy="225"/>
              </a:xfrm>
              <a:custGeom>
                <a:avLst/>
                <a:gdLst>
                  <a:gd name="T0" fmla="*/ 3 w 77"/>
                  <a:gd name="T1" fmla="*/ 214 h 82"/>
                  <a:gd name="T2" fmla="*/ 3 w 77"/>
                  <a:gd name="T3" fmla="*/ 217 h 82"/>
                  <a:gd name="T4" fmla="*/ 0 w 77"/>
                  <a:gd name="T5" fmla="*/ 225 h 82"/>
                  <a:gd name="T6" fmla="*/ 0 w 77"/>
                  <a:gd name="T7" fmla="*/ 217 h 82"/>
                  <a:gd name="T8" fmla="*/ 0 w 77"/>
                  <a:gd name="T9" fmla="*/ 214 h 82"/>
                  <a:gd name="T10" fmla="*/ 3 w 77"/>
                  <a:gd name="T11" fmla="*/ 214 h 82"/>
                  <a:gd name="T12" fmla="*/ 3 w 77"/>
                  <a:gd name="T13" fmla="*/ 203 h 82"/>
                  <a:gd name="T14" fmla="*/ 8 w 77"/>
                  <a:gd name="T15" fmla="*/ 176 h 82"/>
                  <a:gd name="T16" fmla="*/ 11 w 77"/>
                  <a:gd name="T17" fmla="*/ 159 h 82"/>
                  <a:gd name="T18" fmla="*/ 16 w 77"/>
                  <a:gd name="T19" fmla="*/ 143 h 82"/>
                  <a:gd name="T20" fmla="*/ 25 w 77"/>
                  <a:gd name="T21" fmla="*/ 123 h 82"/>
                  <a:gd name="T22" fmla="*/ 38 w 77"/>
                  <a:gd name="T23" fmla="*/ 104 h 82"/>
                  <a:gd name="T24" fmla="*/ 52 w 77"/>
                  <a:gd name="T25" fmla="*/ 88 h 82"/>
                  <a:gd name="T26" fmla="*/ 66 w 77"/>
                  <a:gd name="T27" fmla="*/ 71 h 82"/>
                  <a:gd name="T28" fmla="*/ 93 w 77"/>
                  <a:gd name="T29" fmla="*/ 52 h 82"/>
                  <a:gd name="T30" fmla="*/ 115 w 77"/>
                  <a:gd name="T31" fmla="*/ 38 h 82"/>
                  <a:gd name="T32" fmla="*/ 126 w 77"/>
                  <a:gd name="T33" fmla="*/ 30 h 82"/>
                  <a:gd name="T34" fmla="*/ 148 w 77"/>
                  <a:gd name="T35" fmla="*/ 25 h 82"/>
                  <a:gd name="T36" fmla="*/ 184 w 77"/>
                  <a:gd name="T37" fmla="*/ 11 h 82"/>
                  <a:gd name="T38" fmla="*/ 211 w 77"/>
                  <a:gd name="T39" fmla="*/ 0 h 82"/>
                  <a:gd name="T40" fmla="*/ 184 w 77"/>
                  <a:gd name="T41" fmla="*/ 11 h 82"/>
                  <a:gd name="T42" fmla="*/ 123 w 77"/>
                  <a:gd name="T43" fmla="*/ 33 h 82"/>
                  <a:gd name="T44" fmla="*/ 112 w 77"/>
                  <a:gd name="T45" fmla="*/ 38 h 82"/>
                  <a:gd name="T46" fmla="*/ 93 w 77"/>
                  <a:gd name="T47" fmla="*/ 52 h 82"/>
                  <a:gd name="T48" fmla="*/ 66 w 77"/>
                  <a:gd name="T49" fmla="*/ 74 h 82"/>
                  <a:gd name="T50" fmla="*/ 52 w 77"/>
                  <a:gd name="T51" fmla="*/ 91 h 82"/>
                  <a:gd name="T52" fmla="*/ 38 w 77"/>
                  <a:gd name="T53" fmla="*/ 110 h 82"/>
                  <a:gd name="T54" fmla="*/ 27 w 77"/>
                  <a:gd name="T55" fmla="*/ 126 h 82"/>
                  <a:gd name="T56" fmla="*/ 16 w 77"/>
                  <a:gd name="T57" fmla="*/ 143 h 82"/>
                  <a:gd name="T58" fmla="*/ 11 w 77"/>
                  <a:gd name="T59" fmla="*/ 181 h 82"/>
                  <a:gd name="T60" fmla="*/ 8 w 77"/>
                  <a:gd name="T61" fmla="*/ 203 h 82"/>
                  <a:gd name="T62" fmla="*/ 3 w 77"/>
                  <a:gd name="T63" fmla="*/ 214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" h="82">
                    <a:moveTo>
                      <a:pt x="1" y="78"/>
                    </a:moveTo>
                    <a:lnTo>
                      <a:pt x="1" y="79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4"/>
                    </a:lnTo>
                    <a:lnTo>
                      <a:pt x="3" y="64"/>
                    </a:lnTo>
                    <a:lnTo>
                      <a:pt x="4" y="58"/>
                    </a:lnTo>
                    <a:lnTo>
                      <a:pt x="6" y="52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2"/>
                    </a:lnTo>
                    <a:lnTo>
                      <a:pt x="24" y="26"/>
                    </a:lnTo>
                    <a:lnTo>
                      <a:pt x="34" y="19"/>
                    </a:lnTo>
                    <a:lnTo>
                      <a:pt x="42" y="14"/>
                    </a:lnTo>
                    <a:lnTo>
                      <a:pt x="46" y="11"/>
                    </a:lnTo>
                    <a:lnTo>
                      <a:pt x="54" y="9"/>
                    </a:lnTo>
                    <a:lnTo>
                      <a:pt x="67" y="4"/>
                    </a:lnTo>
                    <a:lnTo>
                      <a:pt x="77" y="0"/>
                    </a:lnTo>
                    <a:lnTo>
                      <a:pt x="67" y="4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7"/>
                    </a:lnTo>
                    <a:lnTo>
                      <a:pt x="19" y="33"/>
                    </a:lnTo>
                    <a:lnTo>
                      <a:pt x="14" y="40"/>
                    </a:lnTo>
                    <a:lnTo>
                      <a:pt x="10" y="46"/>
                    </a:lnTo>
                    <a:lnTo>
                      <a:pt x="6" y="52"/>
                    </a:lnTo>
                    <a:lnTo>
                      <a:pt x="4" y="66"/>
                    </a:lnTo>
                    <a:lnTo>
                      <a:pt x="3" y="74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08" name="Freeform 602"/>
              <p:cNvSpPr>
                <a:spLocks/>
              </p:cNvSpPr>
              <p:nvPr/>
            </p:nvSpPr>
            <p:spPr bwMode="auto">
              <a:xfrm>
                <a:off x="1485" y="2123"/>
                <a:ext cx="241" cy="222"/>
              </a:xfrm>
              <a:custGeom>
                <a:avLst/>
                <a:gdLst>
                  <a:gd name="T0" fmla="*/ 3 w 88"/>
                  <a:gd name="T1" fmla="*/ 211 h 81"/>
                  <a:gd name="T2" fmla="*/ 3 w 88"/>
                  <a:gd name="T3" fmla="*/ 214 h 81"/>
                  <a:gd name="T4" fmla="*/ 0 w 88"/>
                  <a:gd name="T5" fmla="*/ 222 h 81"/>
                  <a:gd name="T6" fmla="*/ 0 w 88"/>
                  <a:gd name="T7" fmla="*/ 214 h 81"/>
                  <a:gd name="T8" fmla="*/ 0 w 88"/>
                  <a:gd name="T9" fmla="*/ 211 h 81"/>
                  <a:gd name="T10" fmla="*/ 5 w 88"/>
                  <a:gd name="T11" fmla="*/ 200 h 81"/>
                  <a:gd name="T12" fmla="*/ 14 w 88"/>
                  <a:gd name="T13" fmla="*/ 173 h 81"/>
                  <a:gd name="T14" fmla="*/ 27 w 88"/>
                  <a:gd name="T15" fmla="*/ 137 h 81"/>
                  <a:gd name="T16" fmla="*/ 38 w 88"/>
                  <a:gd name="T17" fmla="*/ 115 h 81"/>
                  <a:gd name="T18" fmla="*/ 47 w 88"/>
                  <a:gd name="T19" fmla="*/ 96 h 81"/>
                  <a:gd name="T20" fmla="*/ 66 w 88"/>
                  <a:gd name="T21" fmla="*/ 74 h 81"/>
                  <a:gd name="T22" fmla="*/ 77 w 88"/>
                  <a:gd name="T23" fmla="*/ 60 h 81"/>
                  <a:gd name="T24" fmla="*/ 96 w 88"/>
                  <a:gd name="T25" fmla="*/ 47 h 81"/>
                  <a:gd name="T26" fmla="*/ 112 w 88"/>
                  <a:gd name="T27" fmla="*/ 38 h 81"/>
                  <a:gd name="T28" fmla="*/ 140 w 88"/>
                  <a:gd name="T29" fmla="*/ 27 h 81"/>
                  <a:gd name="T30" fmla="*/ 151 w 88"/>
                  <a:gd name="T31" fmla="*/ 25 h 81"/>
                  <a:gd name="T32" fmla="*/ 170 w 88"/>
                  <a:gd name="T33" fmla="*/ 16 h 81"/>
                  <a:gd name="T34" fmla="*/ 214 w 88"/>
                  <a:gd name="T35" fmla="*/ 3 h 81"/>
                  <a:gd name="T36" fmla="*/ 241 w 88"/>
                  <a:gd name="T37" fmla="*/ 0 h 81"/>
                  <a:gd name="T38" fmla="*/ 214 w 88"/>
                  <a:gd name="T39" fmla="*/ 3 h 81"/>
                  <a:gd name="T40" fmla="*/ 181 w 88"/>
                  <a:gd name="T41" fmla="*/ 14 h 81"/>
                  <a:gd name="T42" fmla="*/ 145 w 88"/>
                  <a:gd name="T43" fmla="*/ 25 h 81"/>
                  <a:gd name="T44" fmla="*/ 137 w 88"/>
                  <a:gd name="T45" fmla="*/ 27 h 81"/>
                  <a:gd name="T46" fmla="*/ 112 w 88"/>
                  <a:gd name="T47" fmla="*/ 41 h 81"/>
                  <a:gd name="T48" fmla="*/ 96 w 88"/>
                  <a:gd name="T49" fmla="*/ 52 h 81"/>
                  <a:gd name="T50" fmla="*/ 77 w 88"/>
                  <a:gd name="T51" fmla="*/ 60 h 81"/>
                  <a:gd name="T52" fmla="*/ 66 w 88"/>
                  <a:gd name="T53" fmla="*/ 79 h 81"/>
                  <a:gd name="T54" fmla="*/ 47 w 88"/>
                  <a:gd name="T55" fmla="*/ 96 h 81"/>
                  <a:gd name="T56" fmla="*/ 30 w 88"/>
                  <a:gd name="T57" fmla="*/ 137 h 81"/>
                  <a:gd name="T58" fmla="*/ 16 w 88"/>
                  <a:gd name="T59" fmla="*/ 173 h 81"/>
                  <a:gd name="T60" fmla="*/ 5 w 88"/>
                  <a:gd name="T61" fmla="*/ 200 h 81"/>
                  <a:gd name="T62" fmla="*/ 3 w 88"/>
                  <a:gd name="T63" fmla="*/ 211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" h="81">
                    <a:moveTo>
                      <a:pt x="1" y="77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2" y="73"/>
                    </a:lnTo>
                    <a:lnTo>
                      <a:pt x="5" y="63"/>
                    </a:lnTo>
                    <a:lnTo>
                      <a:pt x="10" y="50"/>
                    </a:lnTo>
                    <a:lnTo>
                      <a:pt x="14" y="42"/>
                    </a:lnTo>
                    <a:lnTo>
                      <a:pt x="17" y="35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5" y="17"/>
                    </a:lnTo>
                    <a:lnTo>
                      <a:pt x="41" y="14"/>
                    </a:lnTo>
                    <a:lnTo>
                      <a:pt x="51" y="10"/>
                    </a:lnTo>
                    <a:lnTo>
                      <a:pt x="55" y="9"/>
                    </a:lnTo>
                    <a:lnTo>
                      <a:pt x="62" y="6"/>
                    </a:lnTo>
                    <a:lnTo>
                      <a:pt x="78" y="1"/>
                    </a:lnTo>
                    <a:lnTo>
                      <a:pt x="88" y="0"/>
                    </a:lnTo>
                    <a:lnTo>
                      <a:pt x="78" y="1"/>
                    </a:lnTo>
                    <a:lnTo>
                      <a:pt x="66" y="5"/>
                    </a:lnTo>
                    <a:lnTo>
                      <a:pt x="53" y="9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5" y="19"/>
                    </a:lnTo>
                    <a:lnTo>
                      <a:pt x="28" y="22"/>
                    </a:lnTo>
                    <a:lnTo>
                      <a:pt x="24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09" name="Freeform 603"/>
              <p:cNvSpPr>
                <a:spLocks/>
              </p:cNvSpPr>
              <p:nvPr/>
            </p:nvSpPr>
            <p:spPr bwMode="auto">
              <a:xfrm>
                <a:off x="1490" y="2246"/>
                <a:ext cx="44" cy="129"/>
              </a:xfrm>
              <a:custGeom>
                <a:avLst/>
                <a:gdLst>
                  <a:gd name="T0" fmla="*/ 3 w 16"/>
                  <a:gd name="T1" fmla="*/ 129 h 47"/>
                  <a:gd name="T2" fmla="*/ 0 w 16"/>
                  <a:gd name="T3" fmla="*/ 129 h 47"/>
                  <a:gd name="T4" fmla="*/ 0 w 16"/>
                  <a:gd name="T5" fmla="*/ 126 h 47"/>
                  <a:gd name="T6" fmla="*/ 3 w 16"/>
                  <a:gd name="T7" fmla="*/ 113 h 47"/>
                  <a:gd name="T8" fmla="*/ 8 w 16"/>
                  <a:gd name="T9" fmla="*/ 77 h 47"/>
                  <a:gd name="T10" fmla="*/ 17 w 16"/>
                  <a:gd name="T11" fmla="*/ 60 h 47"/>
                  <a:gd name="T12" fmla="*/ 22 w 16"/>
                  <a:gd name="T13" fmla="*/ 47 h 47"/>
                  <a:gd name="T14" fmla="*/ 22 w 16"/>
                  <a:gd name="T15" fmla="*/ 30 h 47"/>
                  <a:gd name="T16" fmla="*/ 28 w 16"/>
                  <a:gd name="T17" fmla="*/ 25 h 47"/>
                  <a:gd name="T18" fmla="*/ 30 w 16"/>
                  <a:gd name="T19" fmla="*/ 14 h 47"/>
                  <a:gd name="T20" fmla="*/ 33 w 16"/>
                  <a:gd name="T21" fmla="*/ 5 h 47"/>
                  <a:gd name="T22" fmla="*/ 44 w 16"/>
                  <a:gd name="T23" fmla="*/ 0 h 47"/>
                  <a:gd name="T24" fmla="*/ 36 w 16"/>
                  <a:gd name="T25" fmla="*/ 11 h 47"/>
                  <a:gd name="T26" fmla="*/ 30 w 16"/>
                  <a:gd name="T27" fmla="*/ 19 h 47"/>
                  <a:gd name="T28" fmla="*/ 22 w 16"/>
                  <a:gd name="T29" fmla="*/ 33 h 47"/>
                  <a:gd name="T30" fmla="*/ 22 w 16"/>
                  <a:gd name="T31" fmla="*/ 47 h 47"/>
                  <a:gd name="T32" fmla="*/ 19 w 16"/>
                  <a:gd name="T33" fmla="*/ 63 h 47"/>
                  <a:gd name="T34" fmla="*/ 14 w 16"/>
                  <a:gd name="T35" fmla="*/ 77 h 47"/>
                  <a:gd name="T36" fmla="*/ 6 w 16"/>
                  <a:gd name="T37" fmla="*/ 113 h 47"/>
                  <a:gd name="T38" fmla="*/ 3 w 16"/>
                  <a:gd name="T39" fmla="*/ 129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7">
                    <a:moveTo>
                      <a:pt x="1" y="47"/>
                    </a:moveTo>
                    <a:lnTo>
                      <a:pt x="0" y="47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8" y="17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8" y="12"/>
                    </a:lnTo>
                    <a:lnTo>
                      <a:pt x="8" y="17"/>
                    </a:lnTo>
                    <a:lnTo>
                      <a:pt x="7" y="23"/>
                    </a:lnTo>
                    <a:lnTo>
                      <a:pt x="5" y="28"/>
                    </a:lnTo>
                    <a:lnTo>
                      <a:pt x="2" y="41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0" name="Freeform 604"/>
              <p:cNvSpPr>
                <a:spLocks/>
              </p:cNvSpPr>
              <p:nvPr/>
            </p:nvSpPr>
            <p:spPr bwMode="auto">
              <a:xfrm>
                <a:off x="1537" y="2161"/>
                <a:ext cx="82" cy="72"/>
              </a:xfrm>
              <a:custGeom>
                <a:avLst/>
                <a:gdLst>
                  <a:gd name="T0" fmla="*/ 3 w 30"/>
                  <a:gd name="T1" fmla="*/ 69 h 26"/>
                  <a:gd name="T2" fmla="*/ 0 w 30"/>
                  <a:gd name="T3" fmla="*/ 69 h 26"/>
                  <a:gd name="T4" fmla="*/ 0 w 30"/>
                  <a:gd name="T5" fmla="*/ 72 h 26"/>
                  <a:gd name="T6" fmla="*/ 0 w 30"/>
                  <a:gd name="T7" fmla="*/ 69 h 26"/>
                  <a:gd name="T8" fmla="*/ 8 w 30"/>
                  <a:gd name="T9" fmla="*/ 58 h 26"/>
                  <a:gd name="T10" fmla="*/ 27 w 30"/>
                  <a:gd name="T11" fmla="*/ 36 h 26"/>
                  <a:gd name="T12" fmla="*/ 44 w 30"/>
                  <a:gd name="T13" fmla="*/ 19 h 26"/>
                  <a:gd name="T14" fmla="*/ 55 w 30"/>
                  <a:gd name="T15" fmla="*/ 14 h 26"/>
                  <a:gd name="T16" fmla="*/ 74 w 30"/>
                  <a:gd name="T17" fmla="*/ 3 h 26"/>
                  <a:gd name="T18" fmla="*/ 82 w 30"/>
                  <a:gd name="T19" fmla="*/ 0 h 26"/>
                  <a:gd name="T20" fmla="*/ 74 w 30"/>
                  <a:gd name="T21" fmla="*/ 6 h 26"/>
                  <a:gd name="T22" fmla="*/ 55 w 30"/>
                  <a:gd name="T23" fmla="*/ 17 h 26"/>
                  <a:gd name="T24" fmla="*/ 44 w 30"/>
                  <a:gd name="T25" fmla="*/ 22 h 26"/>
                  <a:gd name="T26" fmla="*/ 27 w 30"/>
                  <a:gd name="T27" fmla="*/ 42 h 26"/>
                  <a:gd name="T28" fmla="*/ 11 w 30"/>
                  <a:gd name="T29" fmla="*/ 58 h 26"/>
                  <a:gd name="T30" fmla="*/ 3 w 30"/>
                  <a:gd name="T31" fmla="*/ 6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3" y="21"/>
                    </a:lnTo>
                    <a:lnTo>
                      <a:pt x="10" y="13"/>
                    </a:lnTo>
                    <a:lnTo>
                      <a:pt x="16" y="7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0" y="6"/>
                    </a:lnTo>
                    <a:lnTo>
                      <a:pt x="16" y="8"/>
                    </a:lnTo>
                    <a:lnTo>
                      <a:pt x="10" y="15"/>
                    </a:lnTo>
                    <a:lnTo>
                      <a:pt x="4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1" name="Freeform 605"/>
              <p:cNvSpPr>
                <a:spLocks/>
              </p:cNvSpPr>
              <p:nvPr/>
            </p:nvSpPr>
            <p:spPr bwMode="auto">
              <a:xfrm>
                <a:off x="1498" y="2148"/>
                <a:ext cx="261" cy="244"/>
              </a:xfrm>
              <a:custGeom>
                <a:avLst/>
                <a:gdLst>
                  <a:gd name="T0" fmla="*/ 5 w 95"/>
                  <a:gd name="T1" fmla="*/ 236 h 89"/>
                  <a:gd name="T2" fmla="*/ 5 w 95"/>
                  <a:gd name="T3" fmla="*/ 239 h 89"/>
                  <a:gd name="T4" fmla="*/ 0 w 95"/>
                  <a:gd name="T5" fmla="*/ 244 h 89"/>
                  <a:gd name="T6" fmla="*/ 0 w 95"/>
                  <a:gd name="T7" fmla="*/ 239 h 89"/>
                  <a:gd name="T8" fmla="*/ 0 w 95"/>
                  <a:gd name="T9" fmla="*/ 236 h 89"/>
                  <a:gd name="T10" fmla="*/ 5 w 95"/>
                  <a:gd name="T11" fmla="*/ 222 h 89"/>
                  <a:gd name="T12" fmla="*/ 14 w 95"/>
                  <a:gd name="T13" fmla="*/ 195 h 89"/>
                  <a:gd name="T14" fmla="*/ 36 w 95"/>
                  <a:gd name="T15" fmla="*/ 154 h 89"/>
                  <a:gd name="T16" fmla="*/ 58 w 95"/>
                  <a:gd name="T17" fmla="*/ 110 h 89"/>
                  <a:gd name="T18" fmla="*/ 63 w 95"/>
                  <a:gd name="T19" fmla="*/ 99 h 89"/>
                  <a:gd name="T20" fmla="*/ 69 w 95"/>
                  <a:gd name="T21" fmla="*/ 88 h 89"/>
                  <a:gd name="T22" fmla="*/ 85 w 95"/>
                  <a:gd name="T23" fmla="*/ 71 h 89"/>
                  <a:gd name="T24" fmla="*/ 107 w 95"/>
                  <a:gd name="T25" fmla="*/ 60 h 89"/>
                  <a:gd name="T26" fmla="*/ 126 w 95"/>
                  <a:gd name="T27" fmla="*/ 49 h 89"/>
                  <a:gd name="T28" fmla="*/ 140 w 95"/>
                  <a:gd name="T29" fmla="*/ 44 h 89"/>
                  <a:gd name="T30" fmla="*/ 151 w 95"/>
                  <a:gd name="T31" fmla="*/ 33 h 89"/>
                  <a:gd name="T32" fmla="*/ 159 w 95"/>
                  <a:gd name="T33" fmla="*/ 27 h 89"/>
                  <a:gd name="T34" fmla="*/ 159 w 95"/>
                  <a:gd name="T35" fmla="*/ 22 h 89"/>
                  <a:gd name="T36" fmla="*/ 165 w 95"/>
                  <a:gd name="T37" fmla="*/ 19 h 89"/>
                  <a:gd name="T38" fmla="*/ 181 w 95"/>
                  <a:gd name="T39" fmla="*/ 14 h 89"/>
                  <a:gd name="T40" fmla="*/ 206 w 95"/>
                  <a:gd name="T41" fmla="*/ 11 h 89"/>
                  <a:gd name="T42" fmla="*/ 231 w 95"/>
                  <a:gd name="T43" fmla="*/ 5 h 89"/>
                  <a:gd name="T44" fmla="*/ 261 w 95"/>
                  <a:gd name="T45" fmla="*/ 0 h 89"/>
                  <a:gd name="T46" fmla="*/ 231 w 95"/>
                  <a:gd name="T47" fmla="*/ 5 h 89"/>
                  <a:gd name="T48" fmla="*/ 192 w 95"/>
                  <a:gd name="T49" fmla="*/ 14 h 89"/>
                  <a:gd name="T50" fmla="*/ 165 w 95"/>
                  <a:gd name="T51" fmla="*/ 19 h 89"/>
                  <a:gd name="T52" fmla="*/ 159 w 95"/>
                  <a:gd name="T53" fmla="*/ 22 h 89"/>
                  <a:gd name="T54" fmla="*/ 159 w 95"/>
                  <a:gd name="T55" fmla="*/ 30 h 89"/>
                  <a:gd name="T56" fmla="*/ 148 w 95"/>
                  <a:gd name="T57" fmla="*/ 36 h 89"/>
                  <a:gd name="T58" fmla="*/ 137 w 95"/>
                  <a:gd name="T59" fmla="*/ 47 h 89"/>
                  <a:gd name="T60" fmla="*/ 124 w 95"/>
                  <a:gd name="T61" fmla="*/ 55 h 89"/>
                  <a:gd name="T62" fmla="*/ 107 w 95"/>
                  <a:gd name="T63" fmla="*/ 63 h 89"/>
                  <a:gd name="T64" fmla="*/ 85 w 95"/>
                  <a:gd name="T65" fmla="*/ 74 h 89"/>
                  <a:gd name="T66" fmla="*/ 69 w 95"/>
                  <a:gd name="T67" fmla="*/ 88 h 89"/>
                  <a:gd name="T68" fmla="*/ 63 w 95"/>
                  <a:gd name="T69" fmla="*/ 99 h 89"/>
                  <a:gd name="T70" fmla="*/ 58 w 95"/>
                  <a:gd name="T71" fmla="*/ 112 h 89"/>
                  <a:gd name="T72" fmla="*/ 36 w 95"/>
                  <a:gd name="T73" fmla="*/ 156 h 89"/>
                  <a:gd name="T74" fmla="*/ 19 w 95"/>
                  <a:gd name="T75" fmla="*/ 195 h 89"/>
                  <a:gd name="T76" fmla="*/ 5 w 95"/>
                  <a:gd name="T77" fmla="*/ 225 h 89"/>
                  <a:gd name="T78" fmla="*/ 5 w 95"/>
                  <a:gd name="T79" fmla="*/ 236 h 8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5" h="89">
                    <a:moveTo>
                      <a:pt x="2" y="86"/>
                    </a:moveTo>
                    <a:lnTo>
                      <a:pt x="2" y="87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1"/>
                    </a:lnTo>
                    <a:lnTo>
                      <a:pt x="5" y="71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6"/>
                    </a:lnTo>
                    <a:lnTo>
                      <a:pt x="25" y="32"/>
                    </a:lnTo>
                    <a:lnTo>
                      <a:pt x="31" y="26"/>
                    </a:lnTo>
                    <a:lnTo>
                      <a:pt x="39" y="22"/>
                    </a:lnTo>
                    <a:lnTo>
                      <a:pt x="46" y="18"/>
                    </a:lnTo>
                    <a:lnTo>
                      <a:pt x="51" y="16"/>
                    </a:lnTo>
                    <a:lnTo>
                      <a:pt x="55" y="12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7"/>
                    </a:lnTo>
                    <a:lnTo>
                      <a:pt x="66" y="5"/>
                    </a:lnTo>
                    <a:lnTo>
                      <a:pt x="75" y="4"/>
                    </a:lnTo>
                    <a:lnTo>
                      <a:pt x="84" y="2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0" y="5"/>
                    </a:lnTo>
                    <a:lnTo>
                      <a:pt x="60" y="7"/>
                    </a:lnTo>
                    <a:lnTo>
                      <a:pt x="58" y="8"/>
                    </a:lnTo>
                    <a:lnTo>
                      <a:pt x="58" y="11"/>
                    </a:lnTo>
                    <a:lnTo>
                      <a:pt x="54" y="13"/>
                    </a:lnTo>
                    <a:lnTo>
                      <a:pt x="50" y="17"/>
                    </a:lnTo>
                    <a:lnTo>
                      <a:pt x="45" y="20"/>
                    </a:lnTo>
                    <a:lnTo>
                      <a:pt x="39" y="23"/>
                    </a:lnTo>
                    <a:lnTo>
                      <a:pt x="31" y="27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21" y="41"/>
                    </a:lnTo>
                    <a:lnTo>
                      <a:pt x="13" y="57"/>
                    </a:lnTo>
                    <a:lnTo>
                      <a:pt x="7" y="71"/>
                    </a:lnTo>
                    <a:lnTo>
                      <a:pt x="2" y="82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2" name="Freeform 606"/>
              <p:cNvSpPr>
                <a:spLocks/>
              </p:cNvSpPr>
              <p:nvPr/>
            </p:nvSpPr>
            <p:spPr bwMode="auto">
              <a:xfrm>
                <a:off x="1518" y="2139"/>
                <a:ext cx="239" cy="179"/>
              </a:xfrm>
              <a:custGeom>
                <a:avLst/>
                <a:gdLst>
                  <a:gd name="T0" fmla="*/ 5 w 87"/>
                  <a:gd name="T1" fmla="*/ 171 h 65"/>
                  <a:gd name="T2" fmla="*/ 5 w 87"/>
                  <a:gd name="T3" fmla="*/ 176 h 65"/>
                  <a:gd name="T4" fmla="*/ 0 w 87"/>
                  <a:gd name="T5" fmla="*/ 179 h 65"/>
                  <a:gd name="T6" fmla="*/ 0 w 87"/>
                  <a:gd name="T7" fmla="*/ 171 h 65"/>
                  <a:gd name="T8" fmla="*/ 5 w 87"/>
                  <a:gd name="T9" fmla="*/ 171 h 65"/>
                  <a:gd name="T10" fmla="*/ 5 w 87"/>
                  <a:gd name="T11" fmla="*/ 168 h 65"/>
                  <a:gd name="T12" fmla="*/ 8 w 87"/>
                  <a:gd name="T13" fmla="*/ 162 h 65"/>
                  <a:gd name="T14" fmla="*/ 19 w 87"/>
                  <a:gd name="T15" fmla="*/ 138 h 65"/>
                  <a:gd name="T16" fmla="*/ 36 w 87"/>
                  <a:gd name="T17" fmla="*/ 107 h 65"/>
                  <a:gd name="T18" fmla="*/ 44 w 87"/>
                  <a:gd name="T19" fmla="*/ 91 h 65"/>
                  <a:gd name="T20" fmla="*/ 58 w 87"/>
                  <a:gd name="T21" fmla="*/ 72 h 65"/>
                  <a:gd name="T22" fmla="*/ 93 w 87"/>
                  <a:gd name="T23" fmla="*/ 50 h 65"/>
                  <a:gd name="T24" fmla="*/ 124 w 87"/>
                  <a:gd name="T25" fmla="*/ 30 h 65"/>
                  <a:gd name="T26" fmla="*/ 146 w 87"/>
                  <a:gd name="T27" fmla="*/ 19 h 65"/>
                  <a:gd name="T28" fmla="*/ 154 w 87"/>
                  <a:gd name="T29" fmla="*/ 14 h 65"/>
                  <a:gd name="T30" fmla="*/ 159 w 87"/>
                  <a:gd name="T31" fmla="*/ 11 h 65"/>
                  <a:gd name="T32" fmla="*/ 170 w 87"/>
                  <a:gd name="T33" fmla="*/ 6 h 65"/>
                  <a:gd name="T34" fmla="*/ 192 w 87"/>
                  <a:gd name="T35" fmla="*/ 0 h 65"/>
                  <a:gd name="T36" fmla="*/ 212 w 87"/>
                  <a:gd name="T37" fmla="*/ 0 h 65"/>
                  <a:gd name="T38" fmla="*/ 239 w 87"/>
                  <a:gd name="T39" fmla="*/ 6 h 65"/>
                  <a:gd name="T40" fmla="*/ 212 w 87"/>
                  <a:gd name="T41" fmla="*/ 0 h 65"/>
                  <a:gd name="T42" fmla="*/ 203 w 87"/>
                  <a:gd name="T43" fmla="*/ 0 h 65"/>
                  <a:gd name="T44" fmla="*/ 181 w 87"/>
                  <a:gd name="T45" fmla="*/ 6 h 65"/>
                  <a:gd name="T46" fmla="*/ 162 w 87"/>
                  <a:gd name="T47" fmla="*/ 11 h 65"/>
                  <a:gd name="T48" fmla="*/ 154 w 87"/>
                  <a:gd name="T49" fmla="*/ 14 h 65"/>
                  <a:gd name="T50" fmla="*/ 151 w 87"/>
                  <a:gd name="T51" fmla="*/ 19 h 65"/>
                  <a:gd name="T52" fmla="*/ 146 w 87"/>
                  <a:gd name="T53" fmla="*/ 22 h 65"/>
                  <a:gd name="T54" fmla="*/ 124 w 87"/>
                  <a:gd name="T55" fmla="*/ 36 h 65"/>
                  <a:gd name="T56" fmla="*/ 93 w 87"/>
                  <a:gd name="T57" fmla="*/ 52 h 65"/>
                  <a:gd name="T58" fmla="*/ 58 w 87"/>
                  <a:gd name="T59" fmla="*/ 77 h 65"/>
                  <a:gd name="T60" fmla="*/ 49 w 87"/>
                  <a:gd name="T61" fmla="*/ 94 h 65"/>
                  <a:gd name="T62" fmla="*/ 38 w 87"/>
                  <a:gd name="T63" fmla="*/ 107 h 65"/>
                  <a:gd name="T64" fmla="*/ 22 w 87"/>
                  <a:gd name="T65" fmla="*/ 140 h 65"/>
                  <a:gd name="T66" fmla="*/ 11 w 87"/>
                  <a:gd name="T67" fmla="*/ 165 h 65"/>
                  <a:gd name="T68" fmla="*/ 5 w 87"/>
                  <a:gd name="T69" fmla="*/ 1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7" h="65">
                    <a:moveTo>
                      <a:pt x="2" y="62"/>
                    </a:moveTo>
                    <a:lnTo>
                      <a:pt x="2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3" y="7"/>
                    </a:lnTo>
                    <a:lnTo>
                      <a:pt x="56" y="5"/>
                    </a:lnTo>
                    <a:lnTo>
                      <a:pt x="58" y="4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66" y="2"/>
                    </a:lnTo>
                    <a:lnTo>
                      <a:pt x="59" y="4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3" y="8"/>
                    </a:lnTo>
                    <a:lnTo>
                      <a:pt x="45" y="13"/>
                    </a:lnTo>
                    <a:lnTo>
                      <a:pt x="34" y="19"/>
                    </a:lnTo>
                    <a:lnTo>
                      <a:pt x="21" y="28"/>
                    </a:lnTo>
                    <a:lnTo>
                      <a:pt x="18" y="34"/>
                    </a:lnTo>
                    <a:lnTo>
                      <a:pt x="14" y="39"/>
                    </a:lnTo>
                    <a:lnTo>
                      <a:pt x="8" y="51"/>
                    </a:lnTo>
                    <a:lnTo>
                      <a:pt x="4" y="60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3" name="Freeform 607"/>
              <p:cNvSpPr>
                <a:spLocks/>
              </p:cNvSpPr>
              <p:nvPr/>
            </p:nvSpPr>
            <p:spPr bwMode="auto">
              <a:xfrm>
                <a:off x="1509" y="2370"/>
                <a:ext cx="14" cy="44"/>
              </a:xfrm>
              <a:custGeom>
                <a:avLst/>
                <a:gdLst>
                  <a:gd name="T0" fmla="*/ 3 w 5"/>
                  <a:gd name="T1" fmla="*/ 39 h 16"/>
                  <a:gd name="T2" fmla="*/ 0 w 5"/>
                  <a:gd name="T3" fmla="*/ 44 h 16"/>
                  <a:gd name="T4" fmla="*/ 0 w 5"/>
                  <a:gd name="T5" fmla="*/ 39 h 16"/>
                  <a:gd name="T6" fmla="*/ 8 w 5"/>
                  <a:gd name="T7" fmla="*/ 28 h 16"/>
                  <a:gd name="T8" fmla="*/ 8 w 5"/>
                  <a:gd name="T9" fmla="*/ 8 h 16"/>
                  <a:gd name="T10" fmla="*/ 11 w 5"/>
                  <a:gd name="T11" fmla="*/ 3 h 16"/>
                  <a:gd name="T12" fmla="*/ 14 w 5"/>
                  <a:gd name="T13" fmla="*/ 0 h 16"/>
                  <a:gd name="T14" fmla="*/ 11 w 5"/>
                  <a:gd name="T15" fmla="*/ 3 h 16"/>
                  <a:gd name="T16" fmla="*/ 11 w 5"/>
                  <a:gd name="T17" fmla="*/ 8 h 16"/>
                  <a:gd name="T18" fmla="*/ 8 w 5"/>
                  <a:gd name="T19" fmla="*/ 28 h 16"/>
                  <a:gd name="T20" fmla="*/ 3 w 5"/>
                  <a:gd name="T21" fmla="*/ 3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6">
                    <a:moveTo>
                      <a:pt x="1" y="14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3" y="1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4" name="Freeform 608"/>
              <p:cNvSpPr>
                <a:spLocks/>
              </p:cNvSpPr>
              <p:nvPr/>
            </p:nvSpPr>
            <p:spPr bwMode="auto">
              <a:xfrm>
                <a:off x="1526" y="2170"/>
                <a:ext cx="260" cy="249"/>
              </a:xfrm>
              <a:custGeom>
                <a:avLst/>
                <a:gdLst>
                  <a:gd name="T0" fmla="*/ 0 w 95"/>
                  <a:gd name="T1" fmla="*/ 238 h 91"/>
                  <a:gd name="T2" fmla="*/ 0 w 95"/>
                  <a:gd name="T3" fmla="*/ 249 h 91"/>
                  <a:gd name="T4" fmla="*/ 0 w 95"/>
                  <a:gd name="T5" fmla="*/ 238 h 91"/>
                  <a:gd name="T6" fmla="*/ 0 w 95"/>
                  <a:gd name="T7" fmla="*/ 227 h 91"/>
                  <a:gd name="T8" fmla="*/ 8 w 95"/>
                  <a:gd name="T9" fmla="*/ 192 h 91"/>
                  <a:gd name="T10" fmla="*/ 11 w 95"/>
                  <a:gd name="T11" fmla="*/ 172 h 91"/>
                  <a:gd name="T12" fmla="*/ 19 w 95"/>
                  <a:gd name="T13" fmla="*/ 148 h 91"/>
                  <a:gd name="T14" fmla="*/ 30 w 95"/>
                  <a:gd name="T15" fmla="*/ 123 h 91"/>
                  <a:gd name="T16" fmla="*/ 44 w 95"/>
                  <a:gd name="T17" fmla="*/ 104 h 91"/>
                  <a:gd name="T18" fmla="*/ 57 w 95"/>
                  <a:gd name="T19" fmla="*/ 79 h 91"/>
                  <a:gd name="T20" fmla="*/ 77 w 95"/>
                  <a:gd name="T21" fmla="*/ 63 h 91"/>
                  <a:gd name="T22" fmla="*/ 93 w 95"/>
                  <a:gd name="T23" fmla="*/ 47 h 91"/>
                  <a:gd name="T24" fmla="*/ 109 w 95"/>
                  <a:gd name="T25" fmla="*/ 36 h 91"/>
                  <a:gd name="T26" fmla="*/ 140 w 95"/>
                  <a:gd name="T27" fmla="*/ 22 h 91"/>
                  <a:gd name="T28" fmla="*/ 151 w 95"/>
                  <a:gd name="T29" fmla="*/ 19 h 91"/>
                  <a:gd name="T30" fmla="*/ 178 w 95"/>
                  <a:gd name="T31" fmla="*/ 8 h 91"/>
                  <a:gd name="T32" fmla="*/ 203 w 95"/>
                  <a:gd name="T33" fmla="*/ 5 h 91"/>
                  <a:gd name="T34" fmla="*/ 230 w 95"/>
                  <a:gd name="T35" fmla="*/ 0 h 91"/>
                  <a:gd name="T36" fmla="*/ 260 w 95"/>
                  <a:gd name="T37" fmla="*/ 0 h 91"/>
                  <a:gd name="T38" fmla="*/ 230 w 95"/>
                  <a:gd name="T39" fmla="*/ 5 h 91"/>
                  <a:gd name="T40" fmla="*/ 216 w 95"/>
                  <a:gd name="T41" fmla="*/ 5 h 91"/>
                  <a:gd name="T42" fmla="*/ 189 w 95"/>
                  <a:gd name="T43" fmla="*/ 8 h 91"/>
                  <a:gd name="T44" fmla="*/ 161 w 95"/>
                  <a:gd name="T45" fmla="*/ 14 h 91"/>
                  <a:gd name="T46" fmla="*/ 148 w 95"/>
                  <a:gd name="T47" fmla="*/ 22 h 91"/>
                  <a:gd name="T48" fmla="*/ 137 w 95"/>
                  <a:gd name="T49" fmla="*/ 25 h 91"/>
                  <a:gd name="T50" fmla="*/ 109 w 95"/>
                  <a:gd name="T51" fmla="*/ 38 h 91"/>
                  <a:gd name="T52" fmla="*/ 93 w 95"/>
                  <a:gd name="T53" fmla="*/ 49 h 91"/>
                  <a:gd name="T54" fmla="*/ 71 w 95"/>
                  <a:gd name="T55" fmla="*/ 63 h 91"/>
                  <a:gd name="T56" fmla="*/ 57 w 95"/>
                  <a:gd name="T57" fmla="*/ 82 h 91"/>
                  <a:gd name="T58" fmla="*/ 44 w 95"/>
                  <a:gd name="T59" fmla="*/ 104 h 91"/>
                  <a:gd name="T60" fmla="*/ 30 w 95"/>
                  <a:gd name="T61" fmla="*/ 126 h 91"/>
                  <a:gd name="T62" fmla="*/ 22 w 95"/>
                  <a:gd name="T63" fmla="*/ 150 h 91"/>
                  <a:gd name="T64" fmla="*/ 14 w 95"/>
                  <a:gd name="T65" fmla="*/ 172 h 91"/>
                  <a:gd name="T66" fmla="*/ 8 w 95"/>
                  <a:gd name="T67" fmla="*/ 192 h 91"/>
                  <a:gd name="T68" fmla="*/ 5 w 95"/>
                  <a:gd name="T69" fmla="*/ 227 h 91"/>
                  <a:gd name="T70" fmla="*/ 0 w 95"/>
                  <a:gd name="T71" fmla="*/ 238 h 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91">
                    <a:moveTo>
                      <a:pt x="0" y="87"/>
                    </a:moveTo>
                    <a:lnTo>
                      <a:pt x="0" y="91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3" y="70"/>
                    </a:lnTo>
                    <a:lnTo>
                      <a:pt x="4" y="63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8" y="23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51" y="8"/>
                    </a:lnTo>
                    <a:lnTo>
                      <a:pt x="55" y="7"/>
                    </a:lnTo>
                    <a:lnTo>
                      <a:pt x="65" y="3"/>
                    </a:lnTo>
                    <a:lnTo>
                      <a:pt x="74" y="2"/>
                    </a:lnTo>
                    <a:lnTo>
                      <a:pt x="84" y="0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9" y="2"/>
                    </a:lnTo>
                    <a:lnTo>
                      <a:pt x="69" y="3"/>
                    </a:lnTo>
                    <a:lnTo>
                      <a:pt x="59" y="5"/>
                    </a:lnTo>
                    <a:lnTo>
                      <a:pt x="54" y="8"/>
                    </a:lnTo>
                    <a:lnTo>
                      <a:pt x="50" y="9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5" name="Freeform 609"/>
              <p:cNvSpPr>
                <a:spLocks/>
              </p:cNvSpPr>
              <p:nvPr/>
            </p:nvSpPr>
            <p:spPr bwMode="auto">
              <a:xfrm>
                <a:off x="1534" y="2183"/>
                <a:ext cx="266" cy="253"/>
              </a:xfrm>
              <a:custGeom>
                <a:avLst/>
                <a:gdLst>
                  <a:gd name="T0" fmla="*/ 0 w 97"/>
                  <a:gd name="T1" fmla="*/ 245 h 92"/>
                  <a:gd name="T2" fmla="*/ 0 w 97"/>
                  <a:gd name="T3" fmla="*/ 248 h 92"/>
                  <a:gd name="T4" fmla="*/ 3 w 97"/>
                  <a:gd name="T5" fmla="*/ 253 h 92"/>
                  <a:gd name="T6" fmla="*/ 0 w 97"/>
                  <a:gd name="T7" fmla="*/ 248 h 92"/>
                  <a:gd name="T8" fmla="*/ 0 w 97"/>
                  <a:gd name="T9" fmla="*/ 245 h 92"/>
                  <a:gd name="T10" fmla="*/ 5 w 97"/>
                  <a:gd name="T11" fmla="*/ 234 h 92"/>
                  <a:gd name="T12" fmla="*/ 14 w 97"/>
                  <a:gd name="T13" fmla="*/ 201 h 92"/>
                  <a:gd name="T14" fmla="*/ 27 w 97"/>
                  <a:gd name="T15" fmla="*/ 154 h 92"/>
                  <a:gd name="T16" fmla="*/ 44 w 97"/>
                  <a:gd name="T17" fmla="*/ 105 h 92"/>
                  <a:gd name="T18" fmla="*/ 58 w 97"/>
                  <a:gd name="T19" fmla="*/ 80 h 92"/>
                  <a:gd name="T20" fmla="*/ 74 w 97"/>
                  <a:gd name="T21" fmla="*/ 61 h 92"/>
                  <a:gd name="T22" fmla="*/ 96 w 97"/>
                  <a:gd name="T23" fmla="*/ 47 h 92"/>
                  <a:gd name="T24" fmla="*/ 112 w 97"/>
                  <a:gd name="T25" fmla="*/ 33 h 92"/>
                  <a:gd name="T26" fmla="*/ 143 w 97"/>
                  <a:gd name="T27" fmla="*/ 19 h 92"/>
                  <a:gd name="T28" fmla="*/ 154 w 97"/>
                  <a:gd name="T29" fmla="*/ 19 h 92"/>
                  <a:gd name="T30" fmla="*/ 181 w 97"/>
                  <a:gd name="T31" fmla="*/ 11 h 92"/>
                  <a:gd name="T32" fmla="*/ 208 w 97"/>
                  <a:gd name="T33" fmla="*/ 6 h 92"/>
                  <a:gd name="T34" fmla="*/ 230 w 97"/>
                  <a:gd name="T35" fmla="*/ 0 h 92"/>
                  <a:gd name="T36" fmla="*/ 266 w 97"/>
                  <a:gd name="T37" fmla="*/ 0 h 92"/>
                  <a:gd name="T38" fmla="*/ 230 w 97"/>
                  <a:gd name="T39" fmla="*/ 6 h 92"/>
                  <a:gd name="T40" fmla="*/ 222 w 97"/>
                  <a:gd name="T41" fmla="*/ 6 h 92"/>
                  <a:gd name="T42" fmla="*/ 195 w 97"/>
                  <a:gd name="T43" fmla="*/ 8 h 92"/>
                  <a:gd name="T44" fmla="*/ 148 w 97"/>
                  <a:gd name="T45" fmla="*/ 19 h 92"/>
                  <a:gd name="T46" fmla="*/ 140 w 97"/>
                  <a:gd name="T47" fmla="*/ 22 h 92"/>
                  <a:gd name="T48" fmla="*/ 110 w 97"/>
                  <a:gd name="T49" fmla="*/ 36 h 92"/>
                  <a:gd name="T50" fmla="*/ 90 w 97"/>
                  <a:gd name="T51" fmla="*/ 50 h 92"/>
                  <a:gd name="T52" fmla="*/ 74 w 97"/>
                  <a:gd name="T53" fmla="*/ 63 h 92"/>
                  <a:gd name="T54" fmla="*/ 58 w 97"/>
                  <a:gd name="T55" fmla="*/ 83 h 92"/>
                  <a:gd name="T56" fmla="*/ 44 w 97"/>
                  <a:gd name="T57" fmla="*/ 107 h 92"/>
                  <a:gd name="T58" fmla="*/ 27 w 97"/>
                  <a:gd name="T59" fmla="*/ 154 h 92"/>
                  <a:gd name="T60" fmla="*/ 16 w 97"/>
                  <a:gd name="T61" fmla="*/ 204 h 92"/>
                  <a:gd name="T62" fmla="*/ 5 w 97"/>
                  <a:gd name="T63" fmla="*/ 234 h 92"/>
                  <a:gd name="T64" fmla="*/ 0 w 97"/>
                  <a:gd name="T65" fmla="*/ 245 h 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2">
                    <a:moveTo>
                      <a:pt x="0" y="89"/>
                    </a:moveTo>
                    <a:lnTo>
                      <a:pt x="0" y="90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5" y="73"/>
                    </a:lnTo>
                    <a:lnTo>
                      <a:pt x="10" y="56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7" y="22"/>
                    </a:lnTo>
                    <a:lnTo>
                      <a:pt x="35" y="17"/>
                    </a:lnTo>
                    <a:lnTo>
                      <a:pt x="41" y="12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66" y="4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71" y="3"/>
                    </a:lnTo>
                    <a:lnTo>
                      <a:pt x="54" y="7"/>
                    </a:lnTo>
                    <a:lnTo>
                      <a:pt x="51" y="8"/>
                    </a:lnTo>
                    <a:lnTo>
                      <a:pt x="40" y="13"/>
                    </a:lnTo>
                    <a:lnTo>
                      <a:pt x="33" y="18"/>
                    </a:lnTo>
                    <a:lnTo>
                      <a:pt x="27" y="23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0" y="56"/>
                    </a:lnTo>
                    <a:lnTo>
                      <a:pt x="6" y="74"/>
                    </a:lnTo>
                    <a:lnTo>
                      <a:pt x="2" y="85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6" name="Freeform 610"/>
              <p:cNvSpPr>
                <a:spLocks/>
              </p:cNvSpPr>
              <p:nvPr/>
            </p:nvSpPr>
            <p:spPr bwMode="auto">
              <a:xfrm>
                <a:off x="1550" y="2192"/>
                <a:ext cx="225" cy="263"/>
              </a:xfrm>
              <a:custGeom>
                <a:avLst/>
                <a:gdLst>
                  <a:gd name="T0" fmla="*/ 3 w 82"/>
                  <a:gd name="T1" fmla="*/ 252 h 96"/>
                  <a:gd name="T2" fmla="*/ 3 w 82"/>
                  <a:gd name="T3" fmla="*/ 255 h 96"/>
                  <a:gd name="T4" fmla="*/ 0 w 82"/>
                  <a:gd name="T5" fmla="*/ 263 h 96"/>
                  <a:gd name="T6" fmla="*/ 0 w 82"/>
                  <a:gd name="T7" fmla="*/ 255 h 96"/>
                  <a:gd name="T8" fmla="*/ 0 w 82"/>
                  <a:gd name="T9" fmla="*/ 252 h 96"/>
                  <a:gd name="T10" fmla="*/ 0 w 82"/>
                  <a:gd name="T11" fmla="*/ 241 h 96"/>
                  <a:gd name="T12" fmla="*/ 5 w 82"/>
                  <a:gd name="T13" fmla="*/ 211 h 96"/>
                  <a:gd name="T14" fmla="*/ 14 w 82"/>
                  <a:gd name="T15" fmla="*/ 167 h 96"/>
                  <a:gd name="T16" fmla="*/ 25 w 82"/>
                  <a:gd name="T17" fmla="*/ 145 h 96"/>
                  <a:gd name="T18" fmla="*/ 33 w 82"/>
                  <a:gd name="T19" fmla="*/ 123 h 96"/>
                  <a:gd name="T20" fmla="*/ 44 w 82"/>
                  <a:gd name="T21" fmla="*/ 99 h 96"/>
                  <a:gd name="T22" fmla="*/ 58 w 82"/>
                  <a:gd name="T23" fmla="*/ 79 h 96"/>
                  <a:gd name="T24" fmla="*/ 74 w 82"/>
                  <a:gd name="T25" fmla="*/ 66 h 96"/>
                  <a:gd name="T26" fmla="*/ 88 w 82"/>
                  <a:gd name="T27" fmla="*/ 52 h 96"/>
                  <a:gd name="T28" fmla="*/ 115 w 82"/>
                  <a:gd name="T29" fmla="*/ 33 h 96"/>
                  <a:gd name="T30" fmla="*/ 126 w 82"/>
                  <a:gd name="T31" fmla="*/ 30 h 96"/>
                  <a:gd name="T32" fmla="*/ 151 w 82"/>
                  <a:gd name="T33" fmla="*/ 19 h 96"/>
                  <a:gd name="T34" fmla="*/ 170 w 82"/>
                  <a:gd name="T35" fmla="*/ 14 h 96"/>
                  <a:gd name="T36" fmla="*/ 195 w 82"/>
                  <a:gd name="T37" fmla="*/ 5 h 96"/>
                  <a:gd name="T38" fmla="*/ 225 w 82"/>
                  <a:gd name="T39" fmla="*/ 0 h 96"/>
                  <a:gd name="T40" fmla="*/ 195 w 82"/>
                  <a:gd name="T41" fmla="*/ 5 h 96"/>
                  <a:gd name="T42" fmla="*/ 184 w 82"/>
                  <a:gd name="T43" fmla="*/ 11 h 96"/>
                  <a:gd name="T44" fmla="*/ 159 w 82"/>
                  <a:gd name="T45" fmla="*/ 19 h 96"/>
                  <a:gd name="T46" fmla="*/ 123 w 82"/>
                  <a:gd name="T47" fmla="*/ 33 h 96"/>
                  <a:gd name="T48" fmla="*/ 113 w 82"/>
                  <a:gd name="T49" fmla="*/ 38 h 96"/>
                  <a:gd name="T50" fmla="*/ 88 w 82"/>
                  <a:gd name="T51" fmla="*/ 55 h 96"/>
                  <a:gd name="T52" fmla="*/ 71 w 82"/>
                  <a:gd name="T53" fmla="*/ 68 h 96"/>
                  <a:gd name="T54" fmla="*/ 58 w 82"/>
                  <a:gd name="T55" fmla="*/ 82 h 96"/>
                  <a:gd name="T56" fmla="*/ 44 w 82"/>
                  <a:gd name="T57" fmla="*/ 101 h 96"/>
                  <a:gd name="T58" fmla="*/ 33 w 82"/>
                  <a:gd name="T59" fmla="*/ 126 h 96"/>
                  <a:gd name="T60" fmla="*/ 25 w 82"/>
                  <a:gd name="T61" fmla="*/ 145 h 96"/>
                  <a:gd name="T62" fmla="*/ 16 w 82"/>
                  <a:gd name="T63" fmla="*/ 170 h 96"/>
                  <a:gd name="T64" fmla="*/ 5 w 82"/>
                  <a:gd name="T65" fmla="*/ 211 h 96"/>
                  <a:gd name="T66" fmla="*/ 3 w 82"/>
                  <a:gd name="T67" fmla="*/ 252 h 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96">
                    <a:moveTo>
                      <a:pt x="1" y="92"/>
                    </a:moveTo>
                    <a:lnTo>
                      <a:pt x="1" y="93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2" y="77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2" y="45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4"/>
                    </a:lnTo>
                    <a:lnTo>
                      <a:pt x="32" y="19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5" y="7"/>
                    </a:lnTo>
                    <a:lnTo>
                      <a:pt x="62" y="5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2"/>
                    </a:lnTo>
                    <a:lnTo>
                      <a:pt x="67" y="4"/>
                    </a:lnTo>
                    <a:lnTo>
                      <a:pt x="58" y="7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2" y="20"/>
                    </a:lnTo>
                    <a:lnTo>
                      <a:pt x="26" y="25"/>
                    </a:lnTo>
                    <a:lnTo>
                      <a:pt x="21" y="30"/>
                    </a:lnTo>
                    <a:lnTo>
                      <a:pt x="16" y="37"/>
                    </a:lnTo>
                    <a:lnTo>
                      <a:pt x="12" y="46"/>
                    </a:lnTo>
                    <a:lnTo>
                      <a:pt x="9" y="53"/>
                    </a:lnTo>
                    <a:lnTo>
                      <a:pt x="6" y="62"/>
                    </a:lnTo>
                    <a:lnTo>
                      <a:pt x="2" y="77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7" name="Freeform 611"/>
              <p:cNvSpPr>
                <a:spLocks/>
              </p:cNvSpPr>
              <p:nvPr/>
            </p:nvSpPr>
            <p:spPr bwMode="auto">
              <a:xfrm>
                <a:off x="1564" y="2266"/>
                <a:ext cx="71" cy="205"/>
              </a:xfrm>
              <a:custGeom>
                <a:avLst/>
                <a:gdLst>
                  <a:gd name="T0" fmla="*/ 3 w 26"/>
                  <a:gd name="T1" fmla="*/ 202 h 75"/>
                  <a:gd name="T2" fmla="*/ 0 w 26"/>
                  <a:gd name="T3" fmla="*/ 205 h 75"/>
                  <a:gd name="T4" fmla="*/ 0 w 26"/>
                  <a:gd name="T5" fmla="*/ 202 h 75"/>
                  <a:gd name="T6" fmla="*/ 0 w 26"/>
                  <a:gd name="T7" fmla="*/ 197 h 75"/>
                  <a:gd name="T8" fmla="*/ 16 w 26"/>
                  <a:gd name="T9" fmla="*/ 123 h 75"/>
                  <a:gd name="T10" fmla="*/ 27 w 26"/>
                  <a:gd name="T11" fmla="*/ 71 h 75"/>
                  <a:gd name="T12" fmla="*/ 30 w 26"/>
                  <a:gd name="T13" fmla="*/ 55 h 75"/>
                  <a:gd name="T14" fmla="*/ 33 w 26"/>
                  <a:gd name="T15" fmla="*/ 49 h 75"/>
                  <a:gd name="T16" fmla="*/ 41 w 26"/>
                  <a:gd name="T17" fmla="*/ 38 h 75"/>
                  <a:gd name="T18" fmla="*/ 57 w 26"/>
                  <a:gd name="T19" fmla="*/ 14 h 75"/>
                  <a:gd name="T20" fmla="*/ 71 w 26"/>
                  <a:gd name="T21" fmla="*/ 0 h 75"/>
                  <a:gd name="T22" fmla="*/ 57 w 26"/>
                  <a:gd name="T23" fmla="*/ 16 h 75"/>
                  <a:gd name="T24" fmla="*/ 46 w 26"/>
                  <a:gd name="T25" fmla="*/ 30 h 75"/>
                  <a:gd name="T26" fmla="*/ 33 w 26"/>
                  <a:gd name="T27" fmla="*/ 52 h 75"/>
                  <a:gd name="T28" fmla="*/ 30 w 26"/>
                  <a:gd name="T29" fmla="*/ 57 h 75"/>
                  <a:gd name="T30" fmla="*/ 27 w 26"/>
                  <a:gd name="T31" fmla="*/ 77 h 75"/>
                  <a:gd name="T32" fmla="*/ 16 w 26"/>
                  <a:gd name="T33" fmla="*/ 123 h 75"/>
                  <a:gd name="T34" fmla="*/ 3 w 26"/>
                  <a:gd name="T35" fmla="*/ 202 h 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75">
                    <a:moveTo>
                      <a:pt x="1" y="74"/>
                    </a:moveTo>
                    <a:lnTo>
                      <a:pt x="0" y="75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6" y="45"/>
                    </a:lnTo>
                    <a:lnTo>
                      <a:pt x="10" y="26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6"/>
                    </a:lnTo>
                    <a:lnTo>
                      <a:pt x="17" y="11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8"/>
                    </a:lnTo>
                    <a:lnTo>
                      <a:pt x="6" y="45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8" name="Freeform 612"/>
              <p:cNvSpPr>
                <a:spLocks/>
              </p:cNvSpPr>
              <p:nvPr/>
            </p:nvSpPr>
            <p:spPr bwMode="auto">
              <a:xfrm>
                <a:off x="1580" y="2205"/>
                <a:ext cx="247" cy="283"/>
              </a:xfrm>
              <a:custGeom>
                <a:avLst/>
                <a:gdLst>
                  <a:gd name="T0" fmla="*/ 233 w 90"/>
                  <a:gd name="T1" fmla="*/ 0 h 103"/>
                  <a:gd name="T2" fmla="*/ 236 w 90"/>
                  <a:gd name="T3" fmla="*/ 0 h 103"/>
                  <a:gd name="T4" fmla="*/ 247 w 90"/>
                  <a:gd name="T5" fmla="*/ 0 h 103"/>
                  <a:gd name="T6" fmla="*/ 236 w 90"/>
                  <a:gd name="T7" fmla="*/ 3 h 103"/>
                  <a:gd name="T8" fmla="*/ 233 w 90"/>
                  <a:gd name="T9" fmla="*/ 3 h 103"/>
                  <a:gd name="T10" fmla="*/ 220 w 90"/>
                  <a:gd name="T11" fmla="*/ 3 h 103"/>
                  <a:gd name="T12" fmla="*/ 184 w 90"/>
                  <a:gd name="T13" fmla="*/ 5 h 103"/>
                  <a:gd name="T14" fmla="*/ 162 w 90"/>
                  <a:gd name="T15" fmla="*/ 11 h 103"/>
                  <a:gd name="T16" fmla="*/ 137 w 90"/>
                  <a:gd name="T17" fmla="*/ 16 h 103"/>
                  <a:gd name="T18" fmla="*/ 113 w 90"/>
                  <a:gd name="T19" fmla="*/ 27 h 103"/>
                  <a:gd name="T20" fmla="*/ 91 w 90"/>
                  <a:gd name="T21" fmla="*/ 41 h 103"/>
                  <a:gd name="T22" fmla="*/ 69 w 90"/>
                  <a:gd name="T23" fmla="*/ 60 h 103"/>
                  <a:gd name="T24" fmla="*/ 52 w 90"/>
                  <a:gd name="T25" fmla="*/ 82 h 103"/>
                  <a:gd name="T26" fmla="*/ 41 w 90"/>
                  <a:gd name="T27" fmla="*/ 102 h 103"/>
                  <a:gd name="T28" fmla="*/ 30 w 90"/>
                  <a:gd name="T29" fmla="*/ 124 h 103"/>
                  <a:gd name="T30" fmla="*/ 22 w 90"/>
                  <a:gd name="T31" fmla="*/ 154 h 103"/>
                  <a:gd name="T32" fmla="*/ 16 w 90"/>
                  <a:gd name="T33" fmla="*/ 168 h 103"/>
                  <a:gd name="T34" fmla="*/ 11 w 90"/>
                  <a:gd name="T35" fmla="*/ 195 h 103"/>
                  <a:gd name="T36" fmla="*/ 3 w 90"/>
                  <a:gd name="T37" fmla="*/ 250 h 103"/>
                  <a:gd name="T38" fmla="*/ 0 w 90"/>
                  <a:gd name="T39" fmla="*/ 283 h 103"/>
                  <a:gd name="T40" fmla="*/ 0 w 90"/>
                  <a:gd name="T41" fmla="*/ 245 h 103"/>
                  <a:gd name="T42" fmla="*/ 3 w 90"/>
                  <a:gd name="T43" fmla="*/ 236 h 103"/>
                  <a:gd name="T44" fmla="*/ 8 w 90"/>
                  <a:gd name="T45" fmla="*/ 203 h 103"/>
                  <a:gd name="T46" fmla="*/ 16 w 90"/>
                  <a:gd name="T47" fmla="*/ 159 h 103"/>
                  <a:gd name="T48" fmla="*/ 16 w 90"/>
                  <a:gd name="T49" fmla="*/ 151 h 103"/>
                  <a:gd name="T50" fmla="*/ 30 w 90"/>
                  <a:gd name="T51" fmla="*/ 118 h 103"/>
                  <a:gd name="T52" fmla="*/ 41 w 90"/>
                  <a:gd name="T53" fmla="*/ 99 h 103"/>
                  <a:gd name="T54" fmla="*/ 55 w 90"/>
                  <a:gd name="T55" fmla="*/ 77 h 103"/>
                  <a:gd name="T56" fmla="*/ 69 w 90"/>
                  <a:gd name="T57" fmla="*/ 58 h 103"/>
                  <a:gd name="T58" fmla="*/ 91 w 90"/>
                  <a:gd name="T59" fmla="*/ 38 h 103"/>
                  <a:gd name="T60" fmla="*/ 113 w 90"/>
                  <a:gd name="T61" fmla="*/ 25 h 103"/>
                  <a:gd name="T62" fmla="*/ 140 w 90"/>
                  <a:gd name="T63" fmla="*/ 14 h 103"/>
                  <a:gd name="T64" fmla="*/ 165 w 90"/>
                  <a:gd name="T65" fmla="*/ 5 h 103"/>
                  <a:gd name="T66" fmla="*/ 184 w 90"/>
                  <a:gd name="T67" fmla="*/ 3 h 103"/>
                  <a:gd name="T68" fmla="*/ 220 w 90"/>
                  <a:gd name="T69" fmla="*/ 0 h 103"/>
                  <a:gd name="T70" fmla="*/ 233 w 90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0" h="103">
                    <a:moveTo>
                      <a:pt x="85" y="0"/>
                    </a:moveTo>
                    <a:lnTo>
                      <a:pt x="86" y="0"/>
                    </a:lnTo>
                    <a:lnTo>
                      <a:pt x="90" y="0"/>
                    </a:lnTo>
                    <a:lnTo>
                      <a:pt x="86" y="1"/>
                    </a:lnTo>
                    <a:lnTo>
                      <a:pt x="85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9" y="4"/>
                    </a:lnTo>
                    <a:lnTo>
                      <a:pt x="50" y="6"/>
                    </a:lnTo>
                    <a:lnTo>
                      <a:pt x="41" y="10"/>
                    </a:lnTo>
                    <a:lnTo>
                      <a:pt x="33" y="15"/>
                    </a:lnTo>
                    <a:lnTo>
                      <a:pt x="25" y="22"/>
                    </a:lnTo>
                    <a:lnTo>
                      <a:pt x="19" y="30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8" y="56"/>
                    </a:lnTo>
                    <a:lnTo>
                      <a:pt x="6" y="61"/>
                    </a:lnTo>
                    <a:lnTo>
                      <a:pt x="4" y="71"/>
                    </a:lnTo>
                    <a:lnTo>
                      <a:pt x="1" y="91"/>
                    </a:lnTo>
                    <a:lnTo>
                      <a:pt x="0" y="103"/>
                    </a:lnTo>
                    <a:lnTo>
                      <a:pt x="0" y="89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11" y="43"/>
                    </a:lnTo>
                    <a:lnTo>
                      <a:pt x="15" y="36"/>
                    </a:lnTo>
                    <a:lnTo>
                      <a:pt x="20" y="28"/>
                    </a:lnTo>
                    <a:lnTo>
                      <a:pt x="25" y="21"/>
                    </a:lnTo>
                    <a:lnTo>
                      <a:pt x="33" y="14"/>
                    </a:lnTo>
                    <a:lnTo>
                      <a:pt x="41" y="9"/>
                    </a:lnTo>
                    <a:lnTo>
                      <a:pt x="51" y="5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19" name="Freeform 613"/>
              <p:cNvSpPr>
                <a:spLocks/>
              </p:cNvSpPr>
              <p:nvPr/>
            </p:nvSpPr>
            <p:spPr bwMode="auto">
              <a:xfrm>
                <a:off x="1597" y="2422"/>
                <a:ext cx="5" cy="77"/>
              </a:xfrm>
              <a:custGeom>
                <a:avLst/>
                <a:gdLst>
                  <a:gd name="T0" fmla="*/ 0 w 2"/>
                  <a:gd name="T1" fmla="*/ 77 h 28"/>
                  <a:gd name="T2" fmla="*/ 5 w 2"/>
                  <a:gd name="T3" fmla="*/ 50 h 28"/>
                  <a:gd name="T4" fmla="*/ 0 w 2"/>
                  <a:gd name="T5" fmla="*/ 22 h 28"/>
                  <a:gd name="T6" fmla="*/ 0 w 2"/>
                  <a:gd name="T7" fmla="*/ 8 h 28"/>
                  <a:gd name="T8" fmla="*/ 0 w 2"/>
                  <a:gd name="T9" fmla="*/ 0 h 28"/>
                  <a:gd name="T10" fmla="*/ 5 w 2"/>
                  <a:gd name="T11" fmla="*/ 8 h 28"/>
                  <a:gd name="T12" fmla="*/ 5 w 2"/>
                  <a:gd name="T13" fmla="*/ 22 h 28"/>
                  <a:gd name="T14" fmla="*/ 5 w 2"/>
                  <a:gd name="T15" fmla="*/ 50 h 28"/>
                  <a:gd name="T16" fmla="*/ 0 w 2"/>
                  <a:gd name="T17" fmla="*/ 7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8">
                    <a:moveTo>
                      <a:pt x="0" y="28"/>
                    </a:moveTo>
                    <a:lnTo>
                      <a:pt x="2" y="18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2" y="1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0" name="Freeform 614"/>
              <p:cNvSpPr>
                <a:spLocks/>
              </p:cNvSpPr>
              <p:nvPr/>
            </p:nvSpPr>
            <p:spPr bwMode="auto">
              <a:xfrm>
                <a:off x="1597" y="2249"/>
                <a:ext cx="118" cy="154"/>
              </a:xfrm>
              <a:custGeom>
                <a:avLst/>
                <a:gdLst>
                  <a:gd name="T0" fmla="*/ 5 w 43"/>
                  <a:gd name="T1" fmla="*/ 151 h 56"/>
                  <a:gd name="T2" fmla="*/ 0 w 43"/>
                  <a:gd name="T3" fmla="*/ 154 h 56"/>
                  <a:gd name="T4" fmla="*/ 0 w 43"/>
                  <a:gd name="T5" fmla="*/ 151 h 56"/>
                  <a:gd name="T6" fmla="*/ 8 w 43"/>
                  <a:gd name="T7" fmla="*/ 127 h 56"/>
                  <a:gd name="T8" fmla="*/ 25 w 43"/>
                  <a:gd name="T9" fmla="*/ 80 h 56"/>
                  <a:gd name="T10" fmla="*/ 27 w 43"/>
                  <a:gd name="T11" fmla="*/ 66 h 56"/>
                  <a:gd name="T12" fmla="*/ 36 w 43"/>
                  <a:gd name="T13" fmla="*/ 55 h 56"/>
                  <a:gd name="T14" fmla="*/ 49 w 43"/>
                  <a:gd name="T15" fmla="*/ 39 h 56"/>
                  <a:gd name="T16" fmla="*/ 66 w 43"/>
                  <a:gd name="T17" fmla="*/ 22 h 56"/>
                  <a:gd name="T18" fmla="*/ 80 w 43"/>
                  <a:gd name="T19" fmla="*/ 17 h 56"/>
                  <a:gd name="T20" fmla="*/ 104 w 43"/>
                  <a:gd name="T21" fmla="*/ 8 h 56"/>
                  <a:gd name="T22" fmla="*/ 118 w 43"/>
                  <a:gd name="T23" fmla="*/ 0 h 56"/>
                  <a:gd name="T24" fmla="*/ 104 w 43"/>
                  <a:gd name="T25" fmla="*/ 8 h 56"/>
                  <a:gd name="T26" fmla="*/ 82 w 43"/>
                  <a:gd name="T27" fmla="*/ 14 h 56"/>
                  <a:gd name="T28" fmla="*/ 74 w 43"/>
                  <a:gd name="T29" fmla="*/ 22 h 56"/>
                  <a:gd name="T30" fmla="*/ 66 w 43"/>
                  <a:gd name="T31" fmla="*/ 25 h 56"/>
                  <a:gd name="T32" fmla="*/ 49 w 43"/>
                  <a:gd name="T33" fmla="*/ 41 h 56"/>
                  <a:gd name="T34" fmla="*/ 36 w 43"/>
                  <a:gd name="T35" fmla="*/ 58 h 56"/>
                  <a:gd name="T36" fmla="*/ 27 w 43"/>
                  <a:gd name="T37" fmla="*/ 69 h 56"/>
                  <a:gd name="T38" fmla="*/ 25 w 43"/>
                  <a:gd name="T39" fmla="*/ 83 h 56"/>
                  <a:gd name="T40" fmla="*/ 11 w 43"/>
                  <a:gd name="T41" fmla="*/ 127 h 56"/>
                  <a:gd name="T42" fmla="*/ 5 w 43"/>
                  <a:gd name="T43" fmla="*/ 151 h 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" h="56">
                    <a:moveTo>
                      <a:pt x="2" y="55"/>
                    </a:moveTo>
                    <a:lnTo>
                      <a:pt x="0" y="56"/>
                    </a:lnTo>
                    <a:lnTo>
                      <a:pt x="0" y="55"/>
                    </a:lnTo>
                    <a:lnTo>
                      <a:pt x="3" y="46"/>
                    </a:lnTo>
                    <a:lnTo>
                      <a:pt x="9" y="29"/>
                    </a:lnTo>
                    <a:lnTo>
                      <a:pt x="10" y="24"/>
                    </a:lnTo>
                    <a:lnTo>
                      <a:pt x="13" y="20"/>
                    </a:lnTo>
                    <a:lnTo>
                      <a:pt x="18" y="14"/>
                    </a:lnTo>
                    <a:lnTo>
                      <a:pt x="24" y="8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38" y="3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4" y="9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6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1" name="Freeform 615"/>
              <p:cNvSpPr>
                <a:spLocks/>
              </p:cNvSpPr>
              <p:nvPr/>
            </p:nvSpPr>
            <p:spPr bwMode="auto">
              <a:xfrm>
                <a:off x="1679" y="2219"/>
                <a:ext cx="176" cy="33"/>
              </a:xfrm>
              <a:custGeom>
                <a:avLst/>
                <a:gdLst>
                  <a:gd name="T0" fmla="*/ 168 w 64"/>
                  <a:gd name="T1" fmla="*/ 6 h 12"/>
                  <a:gd name="T2" fmla="*/ 171 w 64"/>
                  <a:gd name="T3" fmla="*/ 6 h 12"/>
                  <a:gd name="T4" fmla="*/ 176 w 64"/>
                  <a:gd name="T5" fmla="*/ 6 h 12"/>
                  <a:gd name="T6" fmla="*/ 171 w 64"/>
                  <a:gd name="T7" fmla="*/ 11 h 12"/>
                  <a:gd name="T8" fmla="*/ 168 w 64"/>
                  <a:gd name="T9" fmla="*/ 11 h 12"/>
                  <a:gd name="T10" fmla="*/ 149 w 64"/>
                  <a:gd name="T11" fmla="*/ 6 h 12"/>
                  <a:gd name="T12" fmla="*/ 107 w 64"/>
                  <a:gd name="T13" fmla="*/ 3 h 12"/>
                  <a:gd name="T14" fmla="*/ 63 w 64"/>
                  <a:gd name="T15" fmla="*/ 11 h 12"/>
                  <a:gd name="T16" fmla="*/ 44 w 64"/>
                  <a:gd name="T17" fmla="*/ 17 h 12"/>
                  <a:gd name="T18" fmla="*/ 11 w 64"/>
                  <a:gd name="T19" fmla="*/ 28 h 12"/>
                  <a:gd name="T20" fmla="*/ 0 w 64"/>
                  <a:gd name="T21" fmla="*/ 33 h 12"/>
                  <a:gd name="T22" fmla="*/ 11 w 64"/>
                  <a:gd name="T23" fmla="*/ 28 h 12"/>
                  <a:gd name="T24" fmla="*/ 28 w 64"/>
                  <a:gd name="T25" fmla="*/ 19 h 12"/>
                  <a:gd name="T26" fmla="*/ 44 w 64"/>
                  <a:gd name="T27" fmla="*/ 14 h 12"/>
                  <a:gd name="T28" fmla="*/ 66 w 64"/>
                  <a:gd name="T29" fmla="*/ 11 h 12"/>
                  <a:gd name="T30" fmla="*/ 107 w 64"/>
                  <a:gd name="T31" fmla="*/ 0 h 12"/>
                  <a:gd name="T32" fmla="*/ 149 w 64"/>
                  <a:gd name="T33" fmla="*/ 3 h 12"/>
                  <a:gd name="T34" fmla="*/ 168 w 64"/>
                  <a:gd name="T35" fmla="*/ 6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12">
                    <a:moveTo>
                      <a:pt x="61" y="2"/>
                    </a:moveTo>
                    <a:lnTo>
                      <a:pt x="62" y="2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39" y="1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6" y="5"/>
                    </a:lnTo>
                    <a:lnTo>
                      <a:pt x="24" y="4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2" name="Freeform 617"/>
              <p:cNvSpPr>
                <a:spLocks/>
              </p:cNvSpPr>
              <p:nvPr/>
            </p:nvSpPr>
            <p:spPr bwMode="auto">
              <a:xfrm>
                <a:off x="1611" y="2257"/>
                <a:ext cx="260" cy="272"/>
              </a:xfrm>
              <a:custGeom>
                <a:avLst/>
                <a:gdLst>
                  <a:gd name="T0" fmla="*/ 11 w 95"/>
                  <a:gd name="T1" fmla="*/ 258 h 99"/>
                  <a:gd name="T2" fmla="*/ 11 w 95"/>
                  <a:gd name="T3" fmla="*/ 261 h 99"/>
                  <a:gd name="T4" fmla="*/ 11 w 95"/>
                  <a:gd name="T5" fmla="*/ 272 h 99"/>
                  <a:gd name="T6" fmla="*/ 8 w 95"/>
                  <a:gd name="T7" fmla="*/ 261 h 99"/>
                  <a:gd name="T8" fmla="*/ 8 w 95"/>
                  <a:gd name="T9" fmla="*/ 258 h 99"/>
                  <a:gd name="T10" fmla="*/ 5 w 95"/>
                  <a:gd name="T11" fmla="*/ 245 h 99"/>
                  <a:gd name="T12" fmla="*/ 0 w 95"/>
                  <a:gd name="T13" fmla="*/ 206 h 99"/>
                  <a:gd name="T14" fmla="*/ 0 w 95"/>
                  <a:gd name="T15" fmla="*/ 187 h 99"/>
                  <a:gd name="T16" fmla="*/ 5 w 95"/>
                  <a:gd name="T17" fmla="*/ 159 h 99"/>
                  <a:gd name="T18" fmla="*/ 11 w 95"/>
                  <a:gd name="T19" fmla="*/ 132 h 99"/>
                  <a:gd name="T20" fmla="*/ 25 w 95"/>
                  <a:gd name="T21" fmla="*/ 104 h 99"/>
                  <a:gd name="T22" fmla="*/ 38 w 95"/>
                  <a:gd name="T23" fmla="*/ 80 h 99"/>
                  <a:gd name="T24" fmla="*/ 55 w 95"/>
                  <a:gd name="T25" fmla="*/ 60 h 99"/>
                  <a:gd name="T26" fmla="*/ 77 w 95"/>
                  <a:gd name="T27" fmla="*/ 44 h 99"/>
                  <a:gd name="T28" fmla="*/ 96 w 95"/>
                  <a:gd name="T29" fmla="*/ 30 h 99"/>
                  <a:gd name="T30" fmla="*/ 112 w 95"/>
                  <a:gd name="T31" fmla="*/ 22 h 99"/>
                  <a:gd name="T32" fmla="*/ 126 w 95"/>
                  <a:gd name="T33" fmla="*/ 16 h 99"/>
                  <a:gd name="T34" fmla="*/ 140 w 95"/>
                  <a:gd name="T35" fmla="*/ 14 h 99"/>
                  <a:gd name="T36" fmla="*/ 172 w 95"/>
                  <a:gd name="T37" fmla="*/ 8 h 99"/>
                  <a:gd name="T38" fmla="*/ 197 w 95"/>
                  <a:gd name="T39" fmla="*/ 5 h 99"/>
                  <a:gd name="T40" fmla="*/ 224 w 95"/>
                  <a:gd name="T41" fmla="*/ 8 h 99"/>
                  <a:gd name="T42" fmla="*/ 252 w 95"/>
                  <a:gd name="T43" fmla="*/ 3 h 99"/>
                  <a:gd name="T44" fmla="*/ 260 w 95"/>
                  <a:gd name="T45" fmla="*/ 0 h 99"/>
                  <a:gd name="T46" fmla="*/ 246 w 95"/>
                  <a:gd name="T47" fmla="*/ 5 h 99"/>
                  <a:gd name="T48" fmla="*/ 224 w 95"/>
                  <a:gd name="T49" fmla="*/ 8 h 99"/>
                  <a:gd name="T50" fmla="*/ 211 w 95"/>
                  <a:gd name="T51" fmla="*/ 8 h 99"/>
                  <a:gd name="T52" fmla="*/ 181 w 95"/>
                  <a:gd name="T53" fmla="*/ 8 h 99"/>
                  <a:gd name="T54" fmla="*/ 151 w 95"/>
                  <a:gd name="T55" fmla="*/ 14 h 99"/>
                  <a:gd name="T56" fmla="*/ 137 w 95"/>
                  <a:gd name="T57" fmla="*/ 16 h 99"/>
                  <a:gd name="T58" fmla="*/ 123 w 95"/>
                  <a:gd name="T59" fmla="*/ 19 h 99"/>
                  <a:gd name="T60" fmla="*/ 93 w 95"/>
                  <a:gd name="T61" fmla="*/ 33 h 99"/>
                  <a:gd name="T62" fmla="*/ 77 w 95"/>
                  <a:gd name="T63" fmla="*/ 47 h 99"/>
                  <a:gd name="T64" fmla="*/ 55 w 95"/>
                  <a:gd name="T65" fmla="*/ 63 h 99"/>
                  <a:gd name="T66" fmla="*/ 38 w 95"/>
                  <a:gd name="T67" fmla="*/ 85 h 99"/>
                  <a:gd name="T68" fmla="*/ 25 w 95"/>
                  <a:gd name="T69" fmla="*/ 107 h 99"/>
                  <a:gd name="T70" fmla="*/ 11 w 95"/>
                  <a:gd name="T71" fmla="*/ 135 h 99"/>
                  <a:gd name="T72" fmla="*/ 8 w 95"/>
                  <a:gd name="T73" fmla="*/ 159 h 99"/>
                  <a:gd name="T74" fmla="*/ 5 w 95"/>
                  <a:gd name="T75" fmla="*/ 187 h 99"/>
                  <a:gd name="T76" fmla="*/ 5 w 95"/>
                  <a:gd name="T77" fmla="*/ 212 h 99"/>
                  <a:gd name="T78" fmla="*/ 8 w 95"/>
                  <a:gd name="T79" fmla="*/ 245 h 99"/>
                  <a:gd name="T80" fmla="*/ 11 w 95"/>
                  <a:gd name="T81" fmla="*/ 258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5" h="99">
                    <a:moveTo>
                      <a:pt x="4" y="94"/>
                    </a:moveTo>
                    <a:lnTo>
                      <a:pt x="4" y="95"/>
                    </a:lnTo>
                    <a:lnTo>
                      <a:pt x="4" y="99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2" y="89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2" y="58"/>
                    </a:lnTo>
                    <a:lnTo>
                      <a:pt x="4" y="48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2"/>
                    </a:lnTo>
                    <a:lnTo>
                      <a:pt x="28" y="16"/>
                    </a:lnTo>
                    <a:lnTo>
                      <a:pt x="35" y="11"/>
                    </a:lnTo>
                    <a:lnTo>
                      <a:pt x="41" y="8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2" y="2"/>
                    </a:lnTo>
                    <a:lnTo>
                      <a:pt x="82" y="3"/>
                    </a:lnTo>
                    <a:lnTo>
                      <a:pt x="92" y="1"/>
                    </a:lnTo>
                    <a:lnTo>
                      <a:pt x="95" y="0"/>
                    </a:lnTo>
                    <a:lnTo>
                      <a:pt x="90" y="2"/>
                    </a:lnTo>
                    <a:lnTo>
                      <a:pt x="82" y="3"/>
                    </a:lnTo>
                    <a:lnTo>
                      <a:pt x="77" y="3"/>
                    </a:lnTo>
                    <a:lnTo>
                      <a:pt x="66" y="3"/>
                    </a:lnTo>
                    <a:lnTo>
                      <a:pt x="55" y="5"/>
                    </a:lnTo>
                    <a:lnTo>
                      <a:pt x="50" y="6"/>
                    </a:lnTo>
                    <a:lnTo>
                      <a:pt x="45" y="7"/>
                    </a:lnTo>
                    <a:lnTo>
                      <a:pt x="34" y="12"/>
                    </a:lnTo>
                    <a:lnTo>
                      <a:pt x="28" y="17"/>
                    </a:lnTo>
                    <a:lnTo>
                      <a:pt x="20" y="23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4" y="49"/>
                    </a:lnTo>
                    <a:lnTo>
                      <a:pt x="3" y="58"/>
                    </a:lnTo>
                    <a:lnTo>
                      <a:pt x="2" y="68"/>
                    </a:lnTo>
                    <a:lnTo>
                      <a:pt x="2" y="77"/>
                    </a:lnTo>
                    <a:lnTo>
                      <a:pt x="3" y="89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3" name="Freeform 618"/>
              <p:cNvSpPr>
                <a:spLocks/>
              </p:cNvSpPr>
              <p:nvPr/>
            </p:nvSpPr>
            <p:spPr bwMode="auto">
              <a:xfrm>
                <a:off x="1748" y="2243"/>
                <a:ext cx="112" cy="14"/>
              </a:xfrm>
              <a:custGeom>
                <a:avLst/>
                <a:gdLst>
                  <a:gd name="T0" fmla="*/ 109 w 41"/>
                  <a:gd name="T1" fmla="*/ 0 h 5"/>
                  <a:gd name="T2" fmla="*/ 112 w 41"/>
                  <a:gd name="T3" fmla="*/ 0 h 5"/>
                  <a:gd name="T4" fmla="*/ 109 w 41"/>
                  <a:gd name="T5" fmla="*/ 3 h 5"/>
                  <a:gd name="T6" fmla="*/ 68 w 41"/>
                  <a:gd name="T7" fmla="*/ 0 h 5"/>
                  <a:gd name="T8" fmla="*/ 41 w 41"/>
                  <a:gd name="T9" fmla="*/ 0 h 5"/>
                  <a:gd name="T10" fmla="*/ 30 w 41"/>
                  <a:gd name="T11" fmla="*/ 3 h 5"/>
                  <a:gd name="T12" fmla="*/ 27 w 41"/>
                  <a:gd name="T13" fmla="*/ 3 h 5"/>
                  <a:gd name="T14" fmla="*/ 22 w 41"/>
                  <a:gd name="T15" fmla="*/ 6 h 5"/>
                  <a:gd name="T16" fmla="*/ 8 w 41"/>
                  <a:gd name="T17" fmla="*/ 14 h 5"/>
                  <a:gd name="T18" fmla="*/ 0 w 41"/>
                  <a:gd name="T19" fmla="*/ 14 h 5"/>
                  <a:gd name="T20" fmla="*/ 8 w 41"/>
                  <a:gd name="T21" fmla="*/ 14 h 5"/>
                  <a:gd name="T22" fmla="*/ 27 w 41"/>
                  <a:gd name="T23" fmla="*/ 3 h 5"/>
                  <a:gd name="T24" fmla="*/ 30 w 41"/>
                  <a:gd name="T25" fmla="*/ 0 h 5"/>
                  <a:gd name="T26" fmla="*/ 41 w 41"/>
                  <a:gd name="T27" fmla="*/ 0 h 5"/>
                  <a:gd name="T28" fmla="*/ 68 w 41"/>
                  <a:gd name="T29" fmla="*/ 0 h 5"/>
                  <a:gd name="T30" fmla="*/ 109 w 41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5">
                    <a:moveTo>
                      <a:pt x="40" y="0"/>
                    </a:moveTo>
                    <a:lnTo>
                      <a:pt x="41" y="0"/>
                    </a:lnTo>
                    <a:lnTo>
                      <a:pt x="40" y="1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4" name="Freeform 619"/>
              <p:cNvSpPr>
                <a:spLocks/>
              </p:cNvSpPr>
              <p:nvPr/>
            </p:nvSpPr>
            <p:spPr bwMode="auto">
              <a:xfrm>
                <a:off x="1630" y="2238"/>
                <a:ext cx="140" cy="118"/>
              </a:xfrm>
              <a:custGeom>
                <a:avLst/>
                <a:gdLst>
                  <a:gd name="T0" fmla="*/ 137 w 51"/>
                  <a:gd name="T1" fmla="*/ 0 h 43"/>
                  <a:gd name="T2" fmla="*/ 140 w 51"/>
                  <a:gd name="T3" fmla="*/ 0 h 43"/>
                  <a:gd name="T4" fmla="*/ 137 w 51"/>
                  <a:gd name="T5" fmla="*/ 5 h 43"/>
                  <a:gd name="T6" fmla="*/ 132 w 51"/>
                  <a:gd name="T7" fmla="*/ 0 h 43"/>
                  <a:gd name="T8" fmla="*/ 118 w 51"/>
                  <a:gd name="T9" fmla="*/ 8 h 43"/>
                  <a:gd name="T10" fmla="*/ 99 w 51"/>
                  <a:gd name="T11" fmla="*/ 22 h 43"/>
                  <a:gd name="T12" fmla="*/ 82 w 51"/>
                  <a:gd name="T13" fmla="*/ 36 h 43"/>
                  <a:gd name="T14" fmla="*/ 58 w 51"/>
                  <a:gd name="T15" fmla="*/ 44 h 43"/>
                  <a:gd name="T16" fmla="*/ 47 w 51"/>
                  <a:gd name="T17" fmla="*/ 58 h 43"/>
                  <a:gd name="T18" fmla="*/ 33 w 51"/>
                  <a:gd name="T19" fmla="*/ 77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4 h 43"/>
                  <a:gd name="T26" fmla="*/ 33 w 51"/>
                  <a:gd name="T27" fmla="*/ 71 h 43"/>
                  <a:gd name="T28" fmla="*/ 47 w 51"/>
                  <a:gd name="T29" fmla="*/ 58 h 43"/>
                  <a:gd name="T30" fmla="*/ 58 w 51"/>
                  <a:gd name="T31" fmla="*/ 44 h 43"/>
                  <a:gd name="T32" fmla="*/ 82 w 51"/>
                  <a:gd name="T33" fmla="*/ 36 h 43"/>
                  <a:gd name="T34" fmla="*/ 99 w 51"/>
                  <a:gd name="T35" fmla="*/ 19 h 43"/>
                  <a:gd name="T36" fmla="*/ 118 w 51"/>
                  <a:gd name="T37" fmla="*/ 8 h 43"/>
                  <a:gd name="T38" fmla="*/ 132 w 51"/>
                  <a:gd name="T39" fmla="*/ 0 h 43"/>
                  <a:gd name="T40" fmla="*/ 135 w 51"/>
                  <a:gd name="T41" fmla="*/ 0 h 43"/>
                  <a:gd name="T42" fmla="*/ 137 w 51"/>
                  <a:gd name="T43" fmla="*/ 0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0"/>
                    </a:moveTo>
                    <a:lnTo>
                      <a:pt x="51" y="0"/>
                    </a:lnTo>
                    <a:lnTo>
                      <a:pt x="50" y="2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8"/>
                    </a:lnTo>
                    <a:lnTo>
                      <a:pt x="30" y="13"/>
                    </a:lnTo>
                    <a:lnTo>
                      <a:pt x="21" y="16"/>
                    </a:lnTo>
                    <a:lnTo>
                      <a:pt x="17" y="21"/>
                    </a:lnTo>
                    <a:lnTo>
                      <a:pt x="12" y="28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8"/>
                    </a:lnTo>
                    <a:lnTo>
                      <a:pt x="12" y="26"/>
                    </a:lnTo>
                    <a:lnTo>
                      <a:pt x="17" y="21"/>
                    </a:lnTo>
                    <a:lnTo>
                      <a:pt x="21" y="16"/>
                    </a:lnTo>
                    <a:lnTo>
                      <a:pt x="30" y="13"/>
                    </a:lnTo>
                    <a:lnTo>
                      <a:pt x="36" y="7"/>
                    </a:lnTo>
                    <a:lnTo>
                      <a:pt x="43" y="3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5" name="Freeform 620"/>
              <p:cNvSpPr>
                <a:spLocks/>
              </p:cNvSpPr>
              <p:nvPr/>
            </p:nvSpPr>
            <p:spPr bwMode="auto">
              <a:xfrm>
                <a:off x="1630" y="2276"/>
                <a:ext cx="269" cy="267"/>
              </a:xfrm>
              <a:custGeom>
                <a:avLst/>
                <a:gdLst>
                  <a:gd name="T0" fmla="*/ 258 w 98"/>
                  <a:gd name="T1" fmla="*/ 14 h 97"/>
                  <a:gd name="T2" fmla="*/ 269 w 98"/>
                  <a:gd name="T3" fmla="*/ 17 h 97"/>
                  <a:gd name="T4" fmla="*/ 258 w 98"/>
                  <a:gd name="T5" fmla="*/ 14 h 97"/>
                  <a:gd name="T6" fmla="*/ 242 w 98"/>
                  <a:gd name="T7" fmla="*/ 11 h 97"/>
                  <a:gd name="T8" fmla="*/ 203 w 98"/>
                  <a:gd name="T9" fmla="*/ 3 h 97"/>
                  <a:gd name="T10" fmla="*/ 178 w 98"/>
                  <a:gd name="T11" fmla="*/ 3 h 97"/>
                  <a:gd name="T12" fmla="*/ 154 w 98"/>
                  <a:gd name="T13" fmla="*/ 3 h 97"/>
                  <a:gd name="T14" fmla="*/ 126 w 98"/>
                  <a:gd name="T15" fmla="*/ 6 h 97"/>
                  <a:gd name="T16" fmla="*/ 99 w 98"/>
                  <a:gd name="T17" fmla="*/ 17 h 97"/>
                  <a:gd name="T18" fmla="*/ 71 w 98"/>
                  <a:gd name="T19" fmla="*/ 33 h 97"/>
                  <a:gd name="T20" fmla="*/ 47 w 98"/>
                  <a:gd name="T21" fmla="*/ 52 h 97"/>
                  <a:gd name="T22" fmla="*/ 30 w 98"/>
                  <a:gd name="T23" fmla="*/ 72 h 97"/>
                  <a:gd name="T24" fmla="*/ 16 w 98"/>
                  <a:gd name="T25" fmla="*/ 94 h 97"/>
                  <a:gd name="T26" fmla="*/ 8 w 98"/>
                  <a:gd name="T27" fmla="*/ 113 h 97"/>
                  <a:gd name="T28" fmla="*/ 3 w 98"/>
                  <a:gd name="T29" fmla="*/ 127 h 97"/>
                  <a:gd name="T30" fmla="*/ 0 w 98"/>
                  <a:gd name="T31" fmla="*/ 138 h 97"/>
                  <a:gd name="T32" fmla="*/ 3 w 98"/>
                  <a:gd name="T33" fmla="*/ 140 h 97"/>
                  <a:gd name="T34" fmla="*/ 0 w 98"/>
                  <a:gd name="T35" fmla="*/ 171 h 97"/>
                  <a:gd name="T36" fmla="*/ 3 w 98"/>
                  <a:gd name="T37" fmla="*/ 201 h 97"/>
                  <a:gd name="T38" fmla="*/ 3 w 98"/>
                  <a:gd name="T39" fmla="*/ 228 h 97"/>
                  <a:gd name="T40" fmla="*/ 8 w 98"/>
                  <a:gd name="T41" fmla="*/ 267 h 97"/>
                  <a:gd name="T42" fmla="*/ 3 w 98"/>
                  <a:gd name="T43" fmla="*/ 228 h 97"/>
                  <a:gd name="T44" fmla="*/ 0 w 98"/>
                  <a:gd name="T45" fmla="*/ 184 h 97"/>
                  <a:gd name="T46" fmla="*/ 0 w 98"/>
                  <a:gd name="T47" fmla="*/ 151 h 97"/>
                  <a:gd name="T48" fmla="*/ 0 w 98"/>
                  <a:gd name="T49" fmla="*/ 138 h 97"/>
                  <a:gd name="T50" fmla="*/ 3 w 98"/>
                  <a:gd name="T51" fmla="*/ 124 h 97"/>
                  <a:gd name="T52" fmla="*/ 8 w 98"/>
                  <a:gd name="T53" fmla="*/ 107 h 97"/>
                  <a:gd name="T54" fmla="*/ 19 w 98"/>
                  <a:gd name="T55" fmla="*/ 88 h 97"/>
                  <a:gd name="T56" fmla="*/ 33 w 98"/>
                  <a:gd name="T57" fmla="*/ 69 h 97"/>
                  <a:gd name="T58" fmla="*/ 49 w 98"/>
                  <a:gd name="T59" fmla="*/ 47 h 97"/>
                  <a:gd name="T60" fmla="*/ 71 w 98"/>
                  <a:gd name="T61" fmla="*/ 30 h 97"/>
                  <a:gd name="T62" fmla="*/ 99 w 98"/>
                  <a:gd name="T63" fmla="*/ 14 h 97"/>
                  <a:gd name="T64" fmla="*/ 126 w 98"/>
                  <a:gd name="T65" fmla="*/ 6 h 97"/>
                  <a:gd name="T66" fmla="*/ 156 w 98"/>
                  <a:gd name="T67" fmla="*/ 3 h 97"/>
                  <a:gd name="T68" fmla="*/ 178 w 98"/>
                  <a:gd name="T69" fmla="*/ 0 h 97"/>
                  <a:gd name="T70" fmla="*/ 206 w 98"/>
                  <a:gd name="T71" fmla="*/ 3 h 97"/>
                  <a:gd name="T72" fmla="*/ 244 w 98"/>
                  <a:gd name="T73" fmla="*/ 11 h 97"/>
                  <a:gd name="T74" fmla="*/ 258 w 98"/>
                  <a:gd name="T75" fmla="*/ 14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97">
                    <a:moveTo>
                      <a:pt x="94" y="5"/>
                    </a:moveTo>
                    <a:lnTo>
                      <a:pt x="98" y="6"/>
                    </a:lnTo>
                    <a:lnTo>
                      <a:pt x="94" y="5"/>
                    </a:lnTo>
                    <a:lnTo>
                      <a:pt x="88" y="4"/>
                    </a:lnTo>
                    <a:lnTo>
                      <a:pt x="74" y="1"/>
                    </a:lnTo>
                    <a:lnTo>
                      <a:pt x="65" y="1"/>
                    </a:lnTo>
                    <a:lnTo>
                      <a:pt x="56" y="1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3" y="41"/>
                    </a:lnTo>
                    <a:lnTo>
                      <a:pt x="1" y="46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1" y="83"/>
                    </a:lnTo>
                    <a:lnTo>
                      <a:pt x="3" y="97"/>
                    </a:lnTo>
                    <a:lnTo>
                      <a:pt x="1" y="83"/>
                    </a:lnTo>
                    <a:lnTo>
                      <a:pt x="0" y="67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1" y="45"/>
                    </a:lnTo>
                    <a:lnTo>
                      <a:pt x="3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8" y="17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75" y="1"/>
                    </a:lnTo>
                    <a:lnTo>
                      <a:pt x="89" y="4"/>
                    </a:lnTo>
                    <a:lnTo>
                      <a:pt x="94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6" name="Freeform 621"/>
              <p:cNvSpPr>
                <a:spLocks/>
              </p:cNvSpPr>
              <p:nvPr/>
            </p:nvSpPr>
            <p:spPr bwMode="auto">
              <a:xfrm>
                <a:off x="1869" y="2274"/>
                <a:ext cx="16" cy="8"/>
              </a:xfrm>
              <a:custGeom>
                <a:avLst/>
                <a:gdLst>
                  <a:gd name="T0" fmla="*/ 16 w 6"/>
                  <a:gd name="T1" fmla="*/ 0 h 3"/>
                  <a:gd name="T2" fmla="*/ 8 w 6"/>
                  <a:gd name="T3" fmla="*/ 0 h 3"/>
                  <a:gd name="T4" fmla="*/ 3 w 6"/>
                  <a:gd name="T5" fmla="*/ 3 h 3"/>
                  <a:gd name="T6" fmla="*/ 0 w 6"/>
                  <a:gd name="T7" fmla="*/ 5 h 3"/>
                  <a:gd name="T8" fmla="*/ 0 w 6"/>
                  <a:gd name="T9" fmla="*/ 8 h 3"/>
                  <a:gd name="T10" fmla="*/ 0 w 6"/>
                  <a:gd name="T11" fmla="*/ 5 h 3"/>
                  <a:gd name="T12" fmla="*/ 0 w 6"/>
                  <a:gd name="T13" fmla="*/ 3 h 3"/>
                  <a:gd name="T14" fmla="*/ 3 w 6"/>
                  <a:gd name="T15" fmla="*/ 0 h 3"/>
                  <a:gd name="T16" fmla="*/ 8 w 6"/>
                  <a:gd name="T17" fmla="*/ 0 h 3"/>
                  <a:gd name="T18" fmla="*/ 16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7" name="Freeform 622"/>
              <p:cNvSpPr>
                <a:spLocks/>
              </p:cNvSpPr>
              <p:nvPr/>
            </p:nvSpPr>
            <p:spPr bwMode="auto">
              <a:xfrm>
                <a:off x="1671" y="2293"/>
                <a:ext cx="231" cy="121"/>
              </a:xfrm>
              <a:custGeom>
                <a:avLst/>
                <a:gdLst>
                  <a:gd name="T0" fmla="*/ 226 w 84"/>
                  <a:gd name="T1" fmla="*/ 14 h 44"/>
                  <a:gd name="T2" fmla="*/ 228 w 84"/>
                  <a:gd name="T3" fmla="*/ 14 h 44"/>
                  <a:gd name="T4" fmla="*/ 231 w 84"/>
                  <a:gd name="T5" fmla="*/ 14 h 44"/>
                  <a:gd name="T6" fmla="*/ 228 w 84"/>
                  <a:gd name="T7" fmla="*/ 14 h 44"/>
                  <a:gd name="T8" fmla="*/ 226 w 84"/>
                  <a:gd name="T9" fmla="*/ 14 h 44"/>
                  <a:gd name="T10" fmla="*/ 193 w 84"/>
                  <a:gd name="T11" fmla="*/ 8 h 44"/>
                  <a:gd name="T12" fmla="*/ 160 w 84"/>
                  <a:gd name="T13" fmla="*/ 3 h 44"/>
                  <a:gd name="T14" fmla="*/ 143 w 84"/>
                  <a:gd name="T15" fmla="*/ 3 h 44"/>
                  <a:gd name="T16" fmla="*/ 121 w 84"/>
                  <a:gd name="T17" fmla="*/ 11 h 44"/>
                  <a:gd name="T18" fmla="*/ 105 w 84"/>
                  <a:gd name="T19" fmla="*/ 14 h 44"/>
                  <a:gd name="T20" fmla="*/ 88 w 84"/>
                  <a:gd name="T21" fmla="*/ 17 h 44"/>
                  <a:gd name="T22" fmla="*/ 58 w 84"/>
                  <a:gd name="T23" fmla="*/ 30 h 44"/>
                  <a:gd name="T24" fmla="*/ 39 w 84"/>
                  <a:gd name="T25" fmla="*/ 44 h 44"/>
                  <a:gd name="T26" fmla="*/ 33 w 84"/>
                  <a:gd name="T27" fmla="*/ 52 h 44"/>
                  <a:gd name="T28" fmla="*/ 30 w 84"/>
                  <a:gd name="T29" fmla="*/ 52 h 44"/>
                  <a:gd name="T30" fmla="*/ 30 w 84"/>
                  <a:gd name="T31" fmla="*/ 55 h 44"/>
                  <a:gd name="T32" fmla="*/ 22 w 84"/>
                  <a:gd name="T33" fmla="*/ 66 h 44"/>
                  <a:gd name="T34" fmla="*/ 17 w 84"/>
                  <a:gd name="T35" fmla="*/ 83 h 44"/>
                  <a:gd name="T36" fmla="*/ 6 w 84"/>
                  <a:gd name="T37" fmla="*/ 99 h 44"/>
                  <a:gd name="T38" fmla="*/ 0 w 84"/>
                  <a:gd name="T39" fmla="*/ 121 h 44"/>
                  <a:gd name="T40" fmla="*/ 6 w 84"/>
                  <a:gd name="T41" fmla="*/ 96 h 44"/>
                  <a:gd name="T42" fmla="*/ 8 w 84"/>
                  <a:gd name="T43" fmla="*/ 96 h 44"/>
                  <a:gd name="T44" fmla="*/ 8 w 84"/>
                  <a:gd name="T45" fmla="*/ 91 h 44"/>
                  <a:gd name="T46" fmla="*/ 19 w 84"/>
                  <a:gd name="T47" fmla="*/ 72 h 44"/>
                  <a:gd name="T48" fmla="*/ 25 w 84"/>
                  <a:gd name="T49" fmla="*/ 55 h 44"/>
                  <a:gd name="T50" fmla="*/ 30 w 84"/>
                  <a:gd name="T51" fmla="*/ 50 h 44"/>
                  <a:gd name="T52" fmla="*/ 33 w 84"/>
                  <a:gd name="T53" fmla="*/ 50 h 44"/>
                  <a:gd name="T54" fmla="*/ 39 w 84"/>
                  <a:gd name="T55" fmla="*/ 41 h 44"/>
                  <a:gd name="T56" fmla="*/ 58 w 84"/>
                  <a:gd name="T57" fmla="*/ 28 h 44"/>
                  <a:gd name="T58" fmla="*/ 88 w 84"/>
                  <a:gd name="T59" fmla="*/ 14 h 44"/>
                  <a:gd name="T60" fmla="*/ 105 w 84"/>
                  <a:gd name="T61" fmla="*/ 11 h 44"/>
                  <a:gd name="T62" fmla="*/ 127 w 84"/>
                  <a:gd name="T63" fmla="*/ 8 h 44"/>
                  <a:gd name="T64" fmla="*/ 143 w 84"/>
                  <a:gd name="T65" fmla="*/ 3 h 44"/>
                  <a:gd name="T66" fmla="*/ 160 w 84"/>
                  <a:gd name="T67" fmla="*/ 0 h 44"/>
                  <a:gd name="T68" fmla="*/ 193 w 84"/>
                  <a:gd name="T69" fmla="*/ 3 h 44"/>
                  <a:gd name="T70" fmla="*/ 226 w 84"/>
                  <a:gd name="T71" fmla="*/ 14 h 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44">
                    <a:moveTo>
                      <a:pt x="82" y="5"/>
                    </a:moveTo>
                    <a:lnTo>
                      <a:pt x="83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70" y="3"/>
                    </a:lnTo>
                    <a:lnTo>
                      <a:pt x="58" y="1"/>
                    </a:lnTo>
                    <a:lnTo>
                      <a:pt x="52" y="1"/>
                    </a:lnTo>
                    <a:lnTo>
                      <a:pt x="44" y="4"/>
                    </a:lnTo>
                    <a:lnTo>
                      <a:pt x="38" y="5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14" y="16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9" y="20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5"/>
                    </a:lnTo>
                    <a:lnTo>
                      <a:pt x="21" y="10"/>
                    </a:lnTo>
                    <a:lnTo>
                      <a:pt x="32" y="5"/>
                    </a:lnTo>
                    <a:lnTo>
                      <a:pt x="38" y="4"/>
                    </a:lnTo>
                    <a:lnTo>
                      <a:pt x="46" y="3"/>
                    </a:lnTo>
                    <a:lnTo>
                      <a:pt x="52" y="1"/>
                    </a:lnTo>
                    <a:lnTo>
                      <a:pt x="58" y="0"/>
                    </a:lnTo>
                    <a:lnTo>
                      <a:pt x="70" y="1"/>
                    </a:lnTo>
                    <a:lnTo>
                      <a:pt x="82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8" name="Freeform 623"/>
              <p:cNvSpPr>
                <a:spLocks/>
              </p:cNvSpPr>
              <p:nvPr/>
            </p:nvSpPr>
            <p:spPr bwMode="auto">
              <a:xfrm>
                <a:off x="1644" y="2282"/>
                <a:ext cx="159" cy="274"/>
              </a:xfrm>
              <a:custGeom>
                <a:avLst/>
                <a:gdLst>
                  <a:gd name="T0" fmla="*/ 16 w 58"/>
                  <a:gd name="T1" fmla="*/ 263 h 100"/>
                  <a:gd name="T2" fmla="*/ 16 w 58"/>
                  <a:gd name="T3" fmla="*/ 266 h 100"/>
                  <a:gd name="T4" fmla="*/ 16 w 58"/>
                  <a:gd name="T5" fmla="*/ 274 h 100"/>
                  <a:gd name="T6" fmla="*/ 14 w 58"/>
                  <a:gd name="T7" fmla="*/ 266 h 100"/>
                  <a:gd name="T8" fmla="*/ 14 w 58"/>
                  <a:gd name="T9" fmla="*/ 263 h 100"/>
                  <a:gd name="T10" fmla="*/ 14 w 58"/>
                  <a:gd name="T11" fmla="*/ 260 h 100"/>
                  <a:gd name="T12" fmla="*/ 14 w 58"/>
                  <a:gd name="T13" fmla="*/ 252 h 100"/>
                  <a:gd name="T14" fmla="*/ 5 w 58"/>
                  <a:gd name="T15" fmla="*/ 222 h 100"/>
                  <a:gd name="T16" fmla="*/ 0 w 58"/>
                  <a:gd name="T17" fmla="*/ 186 h 100"/>
                  <a:gd name="T18" fmla="*/ 0 w 58"/>
                  <a:gd name="T19" fmla="*/ 162 h 100"/>
                  <a:gd name="T20" fmla="*/ 3 w 58"/>
                  <a:gd name="T21" fmla="*/ 137 h 100"/>
                  <a:gd name="T22" fmla="*/ 5 w 58"/>
                  <a:gd name="T23" fmla="*/ 115 h 100"/>
                  <a:gd name="T24" fmla="*/ 16 w 58"/>
                  <a:gd name="T25" fmla="*/ 93 h 100"/>
                  <a:gd name="T26" fmla="*/ 27 w 58"/>
                  <a:gd name="T27" fmla="*/ 77 h 100"/>
                  <a:gd name="T28" fmla="*/ 38 w 58"/>
                  <a:gd name="T29" fmla="*/ 63 h 100"/>
                  <a:gd name="T30" fmla="*/ 60 w 58"/>
                  <a:gd name="T31" fmla="*/ 41 h 100"/>
                  <a:gd name="T32" fmla="*/ 66 w 58"/>
                  <a:gd name="T33" fmla="*/ 36 h 100"/>
                  <a:gd name="T34" fmla="*/ 88 w 58"/>
                  <a:gd name="T35" fmla="*/ 25 h 100"/>
                  <a:gd name="T36" fmla="*/ 112 w 58"/>
                  <a:gd name="T37" fmla="*/ 14 h 100"/>
                  <a:gd name="T38" fmla="*/ 132 w 58"/>
                  <a:gd name="T39" fmla="*/ 8 h 100"/>
                  <a:gd name="T40" fmla="*/ 159 w 58"/>
                  <a:gd name="T41" fmla="*/ 0 h 100"/>
                  <a:gd name="T42" fmla="*/ 132 w 58"/>
                  <a:gd name="T43" fmla="*/ 11 h 100"/>
                  <a:gd name="T44" fmla="*/ 121 w 58"/>
                  <a:gd name="T45" fmla="*/ 11 h 100"/>
                  <a:gd name="T46" fmla="*/ 99 w 58"/>
                  <a:gd name="T47" fmla="*/ 22 h 100"/>
                  <a:gd name="T48" fmla="*/ 77 w 58"/>
                  <a:gd name="T49" fmla="*/ 33 h 100"/>
                  <a:gd name="T50" fmla="*/ 66 w 58"/>
                  <a:gd name="T51" fmla="*/ 38 h 100"/>
                  <a:gd name="T52" fmla="*/ 58 w 58"/>
                  <a:gd name="T53" fmla="*/ 47 h 100"/>
                  <a:gd name="T54" fmla="*/ 36 w 58"/>
                  <a:gd name="T55" fmla="*/ 63 h 100"/>
                  <a:gd name="T56" fmla="*/ 27 w 58"/>
                  <a:gd name="T57" fmla="*/ 79 h 100"/>
                  <a:gd name="T58" fmla="*/ 16 w 58"/>
                  <a:gd name="T59" fmla="*/ 96 h 100"/>
                  <a:gd name="T60" fmla="*/ 8 w 58"/>
                  <a:gd name="T61" fmla="*/ 118 h 100"/>
                  <a:gd name="T62" fmla="*/ 5 w 58"/>
                  <a:gd name="T63" fmla="*/ 140 h 100"/>
                  <a:gd name="T64" fmla="*/ 3 w 58"/>
                  <a:gd name="T65" fmla="*/ 162 h 100"/>
                  <a:gd name="T66" fmla="*/ 3 w 58"/>
                  <a:gd name="T67" fmla="*/ 186 h 100"/>
                  <a:gd name="T68" fmla="*/ 5 w 58"/>
                  <a:gd name="T69" fmla="*/ 222 h 100"/>
                  <a:gd name="T70" fmla="*/ 14 w 58"/>
                  <a:gd name="T71" fmla="*/ 252 h 100"/>
                  <a:gd name="T72" fmla="*/ 16 w 58"/>
                  <a:gd name="T73" fmla="*/ 263 h 1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8" h="100">
                    <a:moveTo>
                      <a:pt x="6" y="96"/>
                    </a:moveTo>
                    <a:lnTo>
                      <a:pt x="6" y="97"/>
                    </a:lnTo>
                    <a:lnTo>
                      <a:pt x="6" y="100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2" y="81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0" y="28"/>
                    </a:lnTo>
                    <a:lnTo>
                      <a:pt x="14" y="23"/>
                    </a:lnTo>
                    <a:lnTo>
                      <a:pt x="22" y="15"/>
                    </a:lnTo>
                    <a:lnTo>
                      <a:pt x="24" y="13"/>
                    </a:lnTo>
                    <a:lnTo>
                      <a:pt x="32" y="9"/>
                    </a:lnTo>
                    <a:lnTo>
                      <a:pt x="41" y="5"/>
                    </a:lnTo>
                    <a:lnTo>
                      <a:pt x="48" y="3"/>
                    </a:lnTo>
                    <a:lnTo>
                      <a:pt x="58" y="0"/>
                    </a:lnTo>
                    <a:lnTo>
                      <a:pt x="48" y="4"/>
                    </a:lnTo>
                    <a:lnTo>
                      <a:pt x="44" y="4"/>
                    </a:lnTo>
                    <a:lnTo>
                      <a:pt x="36" y="8"/>
                    </a:lnTo>
                    <a:lnTo>
                      <a:pt x="28" y="12"/>
                    </a:lnTo>
                    <a:lnTo>
                      <a:pt x="24" y="14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1" y="59"/>
                    </a:lnTo>
                    <a:lnTo>
                      <a:pt x="1" y="68"/>
                    </a:lnTo>
                    <a:lnTo>
                      <a:pt x="2" y="81"/>
                    </a:lnTo>
                    <a:lnTo>
                      <a:pt x="5" y="92"/>
                    </a:ln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29" name="Freeform 624"/>
              <p:cNvSpPr>
                <a:spLocks/>
              </p:cNvSpPr>
              <p:nvPr/>
            </p:nvSpPr>
            <p:spPr bwMode="auto">
              <a:xfrm>
                <a:off x="1652" y="2361"/>
                <a:ext cx="30" cy="209"/>
              </a:xfrm>
              <a:custGeom>
                <a:avLst/>
                <a:gdLst>
                  <a:gd name="T0" fmla="*/ 27 w 11"/>
                  <a:gd name="T1" fmla="*/ 206 h 76"/>
                  <a:gd name="T2" fmla="*/ 27 w 11"/>
                  <a:gd name="T3" fmla="*/ 209 h 76"/>
                  <a:gd name="T4" fmla="*/ 27 w 11"/>
                  <a:gd name="T5" fmla="*/ 206 h 76"/>
                  <a:gd name="T6" fmla="*/ 25 w 11"/>
                  <a:gd name="T7" fmla="*/ 198 h 76"/>
                  <a:gd name="T8" fmla="*/ 19 w 11"/>
                  <a:gd name="T9" fmla="*/ 182 h 76"/>
                  <a:gd name="T10" fmla="*/ 11 w 11"/>
                  <a:gd name="T11" fmla="*/ 129 h 76"/>
                  <a:gd name="T12" fmla="*/ 5 w 11"/>
                  <a:gd name="T13" fmla="*/ 74 h 76"/>
                  <a:gd name="T14" fmla="*/ 0 w 11"/>
                  <a:gd name="T15" fmla="*/ 58 h 76"/>
                  <a:gd name="T16" fmla="*/ 5 w 11"/>
                  <a:gd name="T17" fmla="*/ 52 h 76"/>
                  <a:gd name="T18" fmla="*/ 8 w 11"/>
                  <a:gd name="T19" fmla="*/ 39 h 76"/>
                  <a:gd name="T20" fmla="*/ 22 w 11"/>
                  <a:gd name="T21" fmla="*/ 14 h 76"/>
                  <a:gd name="T22" fmla="*/ 30 w 11"/>
                  <a:gd name="T23" fmla="*/ 0 h 76"/>
                  <a:gd name="T24" fmla="*/ 22 w 11"/>
                  <a:gd name="T25" fmla="*/ 14 h 76"/>
                  <a:gd name="T26" fmla="*/ 11 w 11"/>
                  <a:gd name="T27" fmla="*/ 36 h 76"/>
                  <a:gd name="T28" fmla="*/ 8 w 11"/>
                  <a:gd name="T29" fmla="*/ 47 h 76"/>
                  <a:gd name="T30" fmla="*/ 5 w 11"/>
                  <a:gd name="T31" fmla="*/ 55 h 76"/>
                  <a:gd name="T32" fmla="*/ 5 w 11"/>
                  <a:gd name="T33" fmla="*/ 61 h 76"/>
                  <a:gd name="T34" fmla="*/ 5 w 11"/>
                  <a:gd name="T35" fmla="*/ 80 h 76"/>
                  <a:gd name="T36" fmla="*/ 11 w 11"/>
                  <a:gd name="T37" fmla="*/ 129 h 76"/>
                  <a:gd name="T38" fmla="*/ 22 w 11"/>
                  <a:gd name="T39" fmla="*/ 182 h 76"/>
                  <a:gd name="T40" fmla="*/ 25 w 11"/>
                  <a:gd name="T41" fmla="*/ 198 h 76"/>
                  <a:gd name="T42" fmla="*/ 27 w 11"/>
                  <a:gd name="T43" fmla="*/ 206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" h="76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5"/>
                    </a:lnTo>
                    <a:lnTo>
                      <a:pt x="9" y="72"/>
                    </a:lnTo>
                    <a:lnTo>
                      <a:pt x="7" y="66"/>
                    </a:lnTo>
                    <a:lnTo>
                      <a:pt x="4" y="47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4" y="47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0" name="Freeform 625"/>
              <p:cNvSpPr>
                <a:spLocks/>
              </p:cNvSpPr>
              <p:nvPr/>
            </p:nvSpPr>
            <p:spPr bwMode="auto">
              <a:xfrm>
                <a:off x="1666" y="2317"/>
                <a:ext cx="247" cy="267"/>
              </a:xfrm>
              <a:custGeom>
                <a:avLst/>
                <a:gdLst>
                  <a:gd name="T0" fmla="*/ 236 w 90"/>
                  <a:gd name="T1" fmla="*/ 6 h 97"/>
                  <a:gd name="T2" fmla="*/ 239 w 90"/>
                  <a:gd name="T3" fmla="*/ 6 h 97"/>
                  <a:gd name="T4" fmla="*/ 247 w 90"/>
                  <a:gd name="T5" fmla="*/ 11 h 97"/>
                  <a:gd name="T6" fmla="*/ 239 w 90"/>
                  <a:gd name="T7" fmla="*/ 6 h 97"/>
                  <a:gd name="T8" fmla="*/ 236 w 90"/>
                  <a:gd name="T9" fmla="*/ 6 h 97"/>
                  <a:gd name="T10" fmla="*/ 222 w 90"/>
                  <a:gd name="T11" fmla="*/ 6 h 97"/>
                  <a:gd name="T12" fmla="*/ 184 w 90"/>
                  <a:gd name="T13" fmla="*/ 0 h 97"/>
                  <a:gd name="T14" fmla="*/ 162 w 90"/>
                  <a:gd name="T15" fmla="*/ 0 h 97"/>
                  <a:gd name="T16" fmla="*/ 134 w 90"/>
                  <a:gd name="T17" fmla="*/ 3 h 97"/>
                  <a:gd name="T18" fmla="*/ 107 w 90"/>
                  <a:gd name="T19" fmla="*/ 6 h 97"/>
                  <a:gd name="T20" fmla="*/ 77 w 90"/>
                  <a:gd name="T21" fmla="*/ 17 h 97"/>
                  <a:gd name="T22" fmla="*/ 55 w 90"/>
                  <a:gd name="T23" fmla="*/ 33 h 97"/>
                  <a:gd name="T24" fmla="*/ 36 w 90"/>
                  <a:gd name="T25" fmla="*/ 55 h 97"/>
                  <a:gd name="T26" fmla="*/ 22 w 90"/>
                  <a:gd name="T27" fmla="*/ 74 h 97"/>
                  <a:gd name="T28" fmla="*/ 11 w 90"/>
                  <a:gd name="T29" fmla="*/ 96 h 97"/>
                  <a:gd name="T30" fmla="*/ 5 w 90"/>
                  <a:gd name="T31" fmla="*/ 116 h 97"/>
                  <a:gd name="T32" fmla="*/ 5 w 90"/>
                  <a:gd name="T33" fmla="*/ 132 h 97"/>
                  <a:gd name="T34" fmla="*/ 5 w 90"/>
                  <a:gd name="T35" fmla="*/ 146 h 97"/>
                  <a:gd name="T36" fmla="*/ 8 w 90"/>
                  <a:gd name="T37" fmla="*/ 173 h 97"/>
                  <a:gd name="T38" fmla="*/ 11 w 90"/>
                  <a:gd name="T39" fmla="*/ 204 h 97"/>
                  <a:gd name="T40" fmla="*/ 22 w 90"/>
                  <a:gd name="T41" fmla="*/ 228 h 97"/>
                  <a:gd name="T42" fmla="*/ 30 w 90"/>
                  <a:gd name="T43" fmla="*/ 267 h 97"/>
                  <a:gd name="T44" fmla="*/ 22 w 90"/>
                  <a:gd name="T45" fmla="*/ 228 h 97"/>
                  <a:gd name="T46" fmla="*/ 16 w 90"/>
                  <a:gd name="T47" fmla="*/ 228 h 97"/>
                  <a:gd name="T48" fmla="*/ 14 w 90"/>
                  <a:gd name="T49" fmla="*/ 217 h 97"/>
                  <a:gd name="T50" fmla="*/ 8 w 90"/>
                  <a:gd name="T51" fmla="*/ 187 h 97"/>
                  <a:gd name="T52" fmla="*/ 0 w 90"/>
                  <a:gd name="T53" fmla="*/ 157 h 97"/>
                  <a:gd name="T54" fmla="*/ 0 w 90"/>
                  <a:gd name="T55" fmla="*/ 146 h 97"/>
                  <a:gd name="T56" fmla="*/ 5 w 90"/>
                  <a:gd name="T57" fmla="*/ 140 h 97"/>
                  <a:gd name="T58" fmla="*/ 0 w 90"/>
                  <a:gd name="T59" fmla="*/ 138 h 97"/>
                  <a:gd name="T60" fmla="*/ 0 w 90"/>
                  <a:gd name="T61" fmla="*/ 127 h 97"/>
                  <a:gd name="T62" fmla="*/ 5 w 90"/>
                  <a:gd name="T63" fmla="*/ 113 h 97"/>
                  <a:gd name="T64" fmla="*/ 11 w 90"/>
                  <a:gd name="T65" fmla="*/ 91 h 97"/>
                  <a:gd name="T66" fmla="*/ 22 w 90"/>
                  <a:gd name="T67" fmla="*/ 72 h 97"/>
                  <a:gd name="T68" fmla="*/ 36 w 90"/>
                  <a:gd name="T69" fmla="*/ 52 h 97"/>
                  <a:gd name="T70" fmla="*/ 55 w 90"/>
                  <a:gd name="T71" fmla="*/ 30 h 97"/>
                  <a:gd name="T72" fmla="*/ 80 w 90"/>
                  <a:gd name="T73" fmla="*/ 14 h 97"/>
                  <a:gd name="T74" fmla="*/ 107 w 90"/>
                  <a:gd name="T75" fmla="*/ 3 h 97"/>
                  <a:gd name="T76" fmla="*/ 134 w 90"/>
                  <a:gd name="T77" fmla="*/ 0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3 h 97"/>
                  <a:gd name="T84" fmla="*/ 236 w 90"/>
                  <a:gd name="T85" fmla="*/ 6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2"/>
                    </a:moveTo>
                    <a:lnTo>
                      <a:pt x="87" y="2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6" y="2"/>
                    </a:lnTo>
                    <a:lnTo>
                      <a:pt x="81" y="2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9" y="2"/>
                    </a:lnTo>
                    <a:lnTo>
                      <a:pt x="28" y="6"/>
                    </a:lnTo>
                    <a:lnTo>
                      <a:pt x="20" y="12"/>
                    </a:lnTo>
                    <a:lnTo>
                      <a:pt x="13" y="20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2" y="48"/>
                    </a:lnTo>
                    <a:lnTo>
                      <a:pt x="2" y="53"/>
                    </a:lnTo>
                    <a:lnTo>
                      <a:pt x="3" y="63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1" y="97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5" y="79"/>
                    </a:lnTo>
                    <a:lnTo>
                      <a:pt x="3" y="68"/>
                    </a:lnTo>
                    <a:lnTo>
                      <a:pt x="0" y="57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4" y="33"/>
                    </a:lnTo>
                    <a:lnTo>
                      <a:pt x="8" y="26"/>
                    </a:lnTo>
                    <a:lnTo>
                      <a:pt x="13" y="19"/>
                    </a:lnTo>
                    <a:lnTo>
                      <a:pt x="20" y="11"/>
                    </a:lnTo>
                    <a:lnTo>
                      <a:pt x="29" y="5"/>
                    </a:lnTo>
                    <a:lnTo>
                      <a:pt x="39" y="1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1"/>
                    </a:lnTo>
                    <a:lnTo>
                      <a:pt x="86" y="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1" name="Freeform 626"/>
              <p:cNvSpPr>
                <a:spLocks/>
              </p:cNvSpPr>
              <p:nvPr/>
            </p:nvSpPr>
            <p:spPr bwMode="auto">
              <a:xfrm>
                <a:off x="1682" y="2331"/>
                <a:ext cx="247" cy="283"/>
              </a:xfrm>
              <a:custGeom>
                <a:avLst/>
                <a:gdLst>
                  <a:gd name="T0" fmla="*/ 52 w 90"/>
                  <a:gd name="T1" fmla="*/ 272 h 103"/>
                  <a:gd name="T2" fmla="*/ 52 w 90"/>
                  <a:gd name="T3" fmla="*/ 278 h 103"/>
                  <a:gd name="T4" fmla="*/ 60 w 90"/>
                  <a:gd name="T5" fmla="*/ 283 h 103"/>
                  <a:gd name="T6" fmla="*/ 52 w 90"/>
                  <a:gd name="T7" fmla="*/ 278 h 103"/>
                  <a:gd name="T8" fmla="*/ 52 w 90"/>
                  <a:gd name="T9" fmla="*/ 272 h 103"/>
                  <a:gd name="T10" fmla="*/ 49 w 90"/>
                  <a:gd name="T11" fmla="*/ 269 h 103"/>
                  <a:gd name="T12" fmla="*/ 41 w 90"/>
                  <a:gd name="T13" fmla="*/ 258 h 103"/>
                  <a:gd name="T14" fmla="*/ 22 w 90"/>
                  <a:gd name="T15" fmla="*/ 225 h 103"/>
                  <a:gd name="T16" fmla="*/ 11 w 90"/>
                  <a:gd name="T17" fmla="*/ 201 h 103"/>
                  <a:gd name="T18" fmla="*/ 5 w 90"/>
                  <a:gd name="T19" fmla="*/ 173 h 103"/>
                  <a:gd name="T20" fmla="*/ 0 w 90"/>
                  <a:gd name="T21" fmla="*/ 143 h 103"/>
                  <a:gd name="T22" fmla="*/ 0 w 90"/>
                  <a:gd name="T23" fmla="*/ 110 h 103"/>
                  <a:gd name="T24" fmla="*/ 11 w 90"/>
                  <a:gd name="T25" fmla="*/ 82 h 103"/>
                  <a:gd name="T26" fmla="*/ 25 w 90"/>
                  <a:gd name="T27" fmla="*/ 52 h 103"/>
                  <a:gd name="T28" fmla="*/ 41 w 90"/>
                  <a:gd name="T29" fmla="*/ 30 h 103"/>
                  <a:gd name="T30" fmla="*/ 52 w 90"/>
                  <a:gd name="T31" fmla="*/ 19 h 103"/>
                  <a:gd name="T32" fmla="*/ 63 w 90"/>
                  <a:gd name="T33" fmla="*/ 14 h 103"/>
                  <a:gd name="T34" fmla="*/ 82 w 90"/>
                  <a:gd name="T35" fmla="*/ 5 h 103"/>
                  <a:gd name="T36" fmla="*/ 102 w 90"/>
                  <a:gd name="T37" fmla="*/ 3 h 103"/>
                  <a:gd name="T38" fmla="*/ 115 w 90"/>
                  <a:gd name="T39" fmla="*/ 0 h 103"/>
                  <a:gd name="T40" fmla="*/ 124 w 90"/>
                  <a:gd name="T41" fmla="*/ 3 h 103"/>
                  <a:gd name="T42" fmla="*/ 148 w 90"/>
                  <a:gd name="T43" fmla="*/ 0 h 103"/>
                  <a:gd name="T44" fmla="*/ 178 w 90"/>
                  <a:gd name="T45" fmla="*/ 3 h 103"/>
                  <a:gd name="T46" fmla="*/ 192 w 90"/>
                  <a:gd name="T47" fmla="*/ 5 h 103"/>
                  <a:gd name="T48" fmla="*/ 206 w 90"/>
                  <a:gd name="T49" fmla="*/ 14 h 103"/>
                  <a:gd name="T50" fmla="*/ 247 w 90"/>
                  <a:gd name="T51" fmla="*/ 11 h 103"/>
                  <a:gd name="T52" fmla="*/ 206 w 90"/>
                  <a:gd name="T53" fmla="*/ 16 h 103"/>
                  <a:gd name="T54" fmla="*/ 206 w 90"/>
                  <a:gd name="T55" fmla="*/ 14 h 103"/>
                  <a:gd name="T56" fmla="*/ 203 w 90"/>
                  <a:gd name="T57" fmla="*/ 11 h 103"/>
                  <a:gd name="T58" fmla="*/ 192 w 90"/>
                  <a:gd name="T59" fmla="*/ 5 h 103"/>
                  <a:gd name="T60" fmla="*/ 162 w 90"/>
                  <a:gd name="T61" fmla="*/ 3 h 103"/>
                  <a:gd name="T62" fmla="*/ 110 w 90"/>
                  <a:gd name="T63" fmla="*/ 3 h 103"/>
                  <a:gd name="T64" fmla="*/ 96 w 90"/>
                  <a:gd name="T65" fmla="*/ 3 h 103"/>
                  <a:gd name="T66" fmla="*/ 80 w 90"/>
                  <a:gd name="T67" fmla="*/ 5 h 103"/>
                  <a:gd name="T68" fmla="*/ 60 w 90"/>
                  <a:gd name="T69" fmla="*/ 16 h 103"/>
                  <a:gd name="T70" fmla="*/ 49 w 90"/>
                  <a:gd name="T71" fmla="*/ 25 h 103"/>
                  <a:gd name="T72" fmla="*/ 41 w 90"/>
                  <a:gd name="T73" fmla="*/ 33 h 103"/>
                  <a:gd name="T74" fmla="*/ 25 w 90"/>
                  <a:gd name="T75" fmla="*/ 55 h 103"/>
                  <a:gd name="T76" fmla="*/ 11 w 90"/>
                  <a:gd name="T77" fmla="*/ 82 h 103"/>
                  <a:gd name="T78" fmla="*/ 0 w 90"/>
                  <a:gd name="T79" fmla="*/ 113 h 103"/>
                  <a:gd name="T80" fmla="*/ 0 w 90"/>
                  <a:gd name="T81" fmla="*/ 143 h 103"/>
                  <a:gd name="T82" fmla="*/ 5 w 90"/>
                  <a:gd name="T83" fmla="*/ 173 h 103"/>
                  <a:gd name="T84" fmla="*/ 14 w 90"/>
                  <a:gd name="T85" fmla="*/ 201 h 103"/>
                  <a:gd name="T86" fmla="*/ 25 w 90"/>
                  <a:gd name="T87" fmla="*/ 225 h 103"/>
                  <a:gd name="T88" fmla="*/ 47 w 90"/>
                  <a:gd name="T89" fmla="*/ 258 h 103"/>
                  <a:gd name="T90" fmla="*/ 52 w 90"/>
                  <a:gd name="T91" fmla="*/ 272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3">
                    <a:moveTo>
                      <a:pt x="19" y="99"/>
                    </a:moveTo>
                    <a:lnTo>
                      <a:pt x="19" y="101"/>
                    </a:lnTo>
                    <a:lnTo>
                      <a:pt x="22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8" y="98"/>
                    </a:lnTo>
                    <a:lnTo>
                      <a:pt x="15" y="94"/>
                    </a:lnTo>
                    <a:lnTo>
                      <a:pt x="8" y="82"/>
                    </a:lnTo>
                    <a:lnTo>
                      <a:pt x="4" y="73"/>
                    </a:lnTo>
                    <a:lnTo>
                      <a:pt x="2" y="63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4" y="30"/>
                    </a:lnTo>
                    <a:lnTo>
                      <a:pt x="9" y="19"/>
                    </a:lnTo>
                    <a:lnTo>
                      <a:pt x="15" y="11"/>
                    </a:lnTo>
                    <a:lnTo>
                      <a:pt x="19" y="7"/>
                    </a:lnTo>
                    <a:lnTo>
                      <a:pt x="23" y="5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65" y="1"/>
                    </a:lnTo>
                    <a:lnTo>
                      <a:pt x="70" y="2"/>
                    </a:lnTo>
                    <a:lnTo>
                      <a:pt x="75" y="5"/>
                    </a:lnTo>
                    <a:lnTo>
                      <a:pt x="90" y="4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59" y="1"/>
                    </a:lnTo>
                    <a:lnTo>
                      <a:pt x="40" y="1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9" y="20"/>
                    </a:lnTo>
                    <a:lnTo>
                      <a:pt x="4" y="30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5" y="73"/>
                    </a:lnTo>
                    <a:lnTo>
                      <a:pt x="9" y="82"/>
                    </a:lnTo>
                    <a:lnTo>
                      <a:pt x="17" y="94"/>
                    </a:lnTo>
                    <a:lnTo>
                      <a:pt x="19" y="9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2" name="Freeform 627"/>
              <p:cNvSpPr>
                <a:spLocks/>
              </p:cNvSpPr>
              <p:nvPr/>
            </p:nvSpPr>
            <p:spPr bwMode="auto">
              <a:xfrm>
                <a:off x="1704" y="2570"/>
                <a:ext cx="11" cy="33"/>
              </a:xfrm>
              <a:custGeom>
                <a:avLst/>
                <a:gdLst>
                  <a:gd name="T0" fmla="*/ 11 w 4"/>
                  <a:gd name="T1" fmla="*/ 30 h 12"/>
                  <a:gd name="T2" fmla="*/ 11 w 4"/>
                  <a:gd name="T3" fmla="*/ 33 h 12"/>
                  <a:gd name="T4" fmla="*/ 3 w 4"/>
                  <a:gd name="T5" fmla="*/ 19 h 12"/>
                  <a:gd name="T6" fmla="*/ 0 w 4"/>
                  <a:gd name="T7" fmla="*/ 11 h 12"/>
                  <a:gd name="T8" fmla="*/ 0 w 4"/>
                  <a:gd name="T9" fmla="*/ 6 h 12"/>
                  <a:gd name="T10" fmla="*/ 3 w 4"/>
                  <a:gd name="T11" fmla="*/ 0 h 12"/>
                  <a:gd name="T12" fmla="*/ 6 w 4"/>
                  <a:gd name="T13" fmla="*/ 0 h 12"/>
                  <a:gd name="T14" fmla="*/ 3 w 4"/>
                  <a:gd name="T15" fmla="*/ 6 h 12"/>
                  <a:gd name="T16" fmla="*/ 3 w 4"/>
                  <a:gd name="T17" fmla="*/ 14 h 12"/>
                  <a:gd name="T18" fmla="*/ 3 w 4"/>
                  <a:gd name="T19" fmla="*/ 19 h 12"/>
                  <a:gd name="T20" fmla="*/ 11 w 4"/>
                  <a:gd name="T21" fmla="*/ 3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4" y="11"/>
                    </a:move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3" name="Freeform 628"/>
              <p:cNvSpPr>
                <a:spLocks/>
              </p:cNvSpPr>
              <p:nvPr/>
            </p:nvSpPr>
            <p:spPr bwMode="auto">
              <a:xfrm>
                <a:off x="1696" y="2370"/>
                <a:ext cx="74" cy="258"/>
              </a:xfrm>
              <a:custGeom>
                <a:avLst/>
                <a:gdLst>
                  <a:gd name="T0" fmla="*/ 69 w 27"/>
                  <a:gd name="T1" fmla="*/ 253 h 94"/>
                  <a:gd name="T2" fmla="*/ 74 w 27"/>
                  <a:gd name="T3" fmla="*/ 258 h 94"/>
                  <a:gd name="T4" fmla="*/ 69 w 27"/>
                  <a:gd name="T5" fmla="*/ 255 h 94"/>
                  <a:gd name="T6" fmla="*/ 66 w 27"/>
                  <a:gd name="T7" fmla="*/ 253 h 94"/>
                  <a:gd name="T8" fmla="*/ 63 w 27"/>
                  <a:gd name="T9" fmla="*/ 244 h 94"/>
                  <a:gd name="T10" fmla="*/ 49 w 27"/>
                  <a:gd name="T11" fmla="*/ 225 h 94"/>
                  <a:gd name="T12" fmla="*/ 11 w 27"/>
                  <a:gd name="T13" fmla="*/ 170 h 94"/>
                  <a:gd name="T14" fmla="*/ 5 w 27"/>
                  <a:gd name="T15" fmla="*/ 151 h 94"/>
                  <a:gd name="T16" fmla="*/ 5 w 27"/>
                  <a:gd name="T17" fmla="*/ 134 h 94"/>
                  <a:gd name="T18" fmla="*/ 0 w 27"/>
                  <a:gd name="T19" fmla="*/ 102 h 94"/>
                  <a:gd name="T20" fmla="*/ 5 w 27"/>
                  <a:gd name="T21" fmla="*/ 80 h 94"/>
                  <a:gd name="T22" fmla="*/ 8 w 27"/>
                  <a:gd name="T23" fmla="*/ 74 h 94"/>
                  <a:gd name="T24" fmla="*/ 11 w 27"/>
                  <a:gd name="T25" fmla="*/ 52 h 94"/>
                  <a:gd name="T26" fmla="*/ 22 w 27"/>
                  <a:gd name="T27" fmla="*/ 19 h 94"/>
                  <a:gd name="T28" fmla="*/ 36 w 27"/>
                  <a:gd name="T29" fmla="*/ 0 h 94"/>
                  <a:gd name="T30" fmla="*/ 22 w 27"/>
                  <a:gd name="T31" fmla="*/ 19 h 94"/>
                  <a:gd name="T32" fmla="*/ 14 w 27"/>
                  <a:gd name="T33" fmla="*/ 47 h 94"/>
                  <a:gd name="T34" fmla="*/ 8 w 27"/>
                  <a:gd name="T35" fmla="*/ 74 h 94"/>
                  <a:gd name="T36" fmla="*/ 5 w 27"/>
                  <a:gd name="T37" fmla="*/ 85 h 94"/>
                  <a:gd name="T38" fmla="*/ 5 w 27"/>
                  <a:gd name="T39" fmla="*/ 104 h 94"/>
                  <a:gd name="T40" fmla="*/ 5 w 27"/>
                  <a:gd name="T41" fmla="*/ 134 h 94"/>
                  <a:gd name="T42" fmla="*/ 8 w 27"/>
                  <a:gd name="T43" fmla="*/ 151 h 94"/>
                  <a:gd name="T44" fmla="*/ 14 w 27"/>
                  <a:gd name="T45" fmla="*/ 170 h 94"/>
                  <a:gd name="T46" fmla="*/ 52 w 27"/>
                  <a:gd name="T47" fmla="*/ 225 h 94"/>
                  <a:gd name="T48" fmla="*/ 66 w 27"/>
                  <a:gd name="T49" fmla="*/ 244 h 94"/>
                  <a:gd name="T50" fmla="*/ 69 w 27"/>
                  <a:gd name="T51" fmla="*/ 253 h 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7" h="94">
                    <a:moveTo>
                      <a:pt x="25" y="92"/>
                    </a:moveTo>
                    <a:lnTo>
                      <a:pt x="27" y="94"/>
                    </a:lnTo>
                    <a:lnTo>
                      <a:pt x="25" y="93"/>
                    </a:lnTo>
                    <a:lnTo>
                      <a:pt x="24" y="92"/>
                    </a:lnTo>
                    <a:lnTo>
                      <a:pt x="23" y="89"/>
                    </a:lnTo>
                    <a:lnTo>
                      <a:pt x="18" y="82"/>
                    </a:lnTo>
                    <a:lnTo>
                      <a:pt x="4" y="62"/>
                    </a:lnTo>
                    <a:lnTo>
                      <a:pt x="2" y="55"/>
                    </a:lnTo>
                    <a:lnTo>
                      <a:pt x="2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4" y="19"/>
                    </a:lnTo>
                    <a:lnTo>
                      <a:pt x="8" y="7"/>
                    </a:lnTo>
                    <a:lnTo>
                      <a:pt x="13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5" y="62"/>
                    </a:lnTo>
                    <a:lnTo>
                      <a:pt x="19" y="82"/>
                    </a:lnTo>
                    <a:lnTo>
                      <a:pt x="24" y="89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4" name="Freeform 629"/>
              <p:cNvSpPr>
                <a:spLocks/>
              </p:cNvSpPr>
              <p:nvPr/>
            </p:nvSpPr>
            <p:spPr bwMode="auto">
              <a:xfrm>
                <a:off x="1715" y="2348"/>
                <a:ext cx="225" cy="277"/>
              </a:xfrm>
              <a:custGeom>
                <a:avLst/>
                <a:gdLst>
                  <a:gd name="T0" fmla="*/ 211 w 82"/>
                  <a:gd name="T1" fmla="*/ 14 h 101"/>
                  <a:gd name="T2" fmla="*/ 214 w 82"/>
                  <a:gd name="T3" fmla="*/ 14 h 101"/>
                  <a:gd name="T4" fmla="*/ 225 w 82"/>
                  <a:gd name="T5" fmla="*/ 22 h 101"/>
                  <a:gd name="T6" fmla="*/ 214 w 82"/>
                  <a:gd name="T7" fmla="*/ 14 h 101"/>
                  <a:gd name="T8" fmla="*/ 211 w 82"/>
                  <a:gd name="T9" fmla="*/ 14 h 101"/>
                  <a:gd name="T10" fmla="*/ 145 w 82"/>
                  <a:gd name="T11" fmla="*/ 8 h 101"/>
                  <a:gd name="T12" fmla="*/ 115 w 82"/>
                  <a:gd name="T13" fmla="*/ 3 h 101"/>
                  <a:gd name="T14" fmla="*/ 77 w 82"/>
                  <a:gd name="T15" fmla="*/ 3 h 101"/>
                  <a:gd name="T16" fmla="*/ 60 w 82"/>
                  <a:gd name="T17" fmla="*/ 3 h 101"/>
                  <a:gd name="T18" fmla="*/ 44 w 82"/>
                  <a:gd name="T19" fmla="*/ 11 h 101"/>
                  <a:gd name="T20" fmla="*/ 30 w 82"/>
                  <a:gd name="T21" fmla="*/ 22 h 101"/>
                  <a:gd name="T22" fmla="*/ 19 w 82"/>
                  <a:gd name="T23" fmla="*/ 38 h 101"/>
                  <a:gd name="T24" fmla="*/ 8 w 82"/>
                  <a:gd name="T25" fmla="*/ 55 h 101"/>
                  <a:gd name="T26" fmla="*/ 3 w 82"/>
                  <a:gd name="T27" fmla="*/ 71 h 101"/>
                  <a:gd name="T28" fmla="*/ 3 w 82"/>
                  <a:gd name="T29" fmla="*/ 88 h 101"/>
                  <a:gd name="T30" fmla="*/ 3 w 82"/>
                  <a:gd name="T31" fmla="*/ 107 h 101"/>
                  <a:gd name="T32" fmla="*/ 5 w 82"/>
                  <a:gd name="T33" fmla="*/ 123 h 101"/>
                  <a:gd name="T34" fmla="*/ 8 w 82"/>
                  <a:gd name="T35" fmla="*/ 140 h 101"/>
                  <a:gd name="T36" fmla="*/ 22 w 82"/>
                  <a:gd name="T37" fmla="*/ 167 h 101"/>
                  <a:gd name="T38" fmla="*/ 41 w 82"/>
                  <a:gd name="T39" fmla="*/ 186 h 101"/>
                  <a:gd name="T40" fmla="*/ 49 w 82"/>
                  <a:gd name="T41" fmla="*/ 200 h 101"/>
                  <a:gd name="T42" fmla="*/ 63 w 82"/>
                  <a:gd name="T43" fmla="*/ 211 h 101"/>
                  <a:gd name="T44" fmla="*/ 93 w 82"/>
                  <a:gd name="T45" fmla="*/ 236 h 101"/>
                  <a:gd name="T46" fmla="*/ 126 w 82"/>
                  <a:gd name="T47" fmla="*/ 255 h 101"/>
                  <a:gd name="T48" fmla="*/ 143 w 82"/>
                  <a:gd name="T49" fmla="*/ 263 h 101"/>
                  <a:gd name="T50" fmla="*/ 159 w 82"/>
                  <a:gd name="T51" fmla="*/ 269 h 101"/>
                  <a:gd name="T52" fmla="*/ 203 w 82"/>
                  <a:gd name="T53" fmla="*/ 277 h 101"/>
                  <a:gd name="T54" fmla="*/ 156 w 82"/>
                  <a:gd name="T55" fmla="*/ 269 h 101"/>
                  <a:gd name="T56" fmla="*/ 154 w 82"/>
                  <a:gd name="T57" fmla="*/ 269 h 101"/>
                  <a:gd name="T58" fmla="*/ 143 w 82"/>
                  <a:gd name="T59" fmla="*/ 266 h 101"/>
                  <a:gd name="T60" fmla="*/ 107 w 82"/>
                  <a:gd name="T61" fmla="*/ 247 h 101"/>
                  <a:gd name="T62" fmla="*/ 74 w 82"/>
                  <a:gd name="T63" fmla="*/ 222 h 101"/>
                  <a:gd name="T64" fmla="*/ 60 w 82"/>
                  <a:gd name="T65" fmla="*/ 211 h 101"/>
                  <a:gd name="T66" fmla="*/ 47 w 82"/>
                  <a:gd name="T67" fmla="*/ 197 h 101"/>
                  <a:gd name="T68" fmla="*/ 33 w 82"/>
                  <a:gd name="T69" fmla="*/ 184 h 101"/>
                  <a:gd name="T70" fmla="*/ 19 w 82"/>
                  <a:gd name="T71" fmla="*/ 165 h 101"/>
                  <a:gd name="T72" fmla="*/ 8 w 82"/>
                  <a:gd name="T73" fmla="*/ 137 h 101"/>
                  <a:gd name="T74" fmla="*/ 0 w 82"/>
                  <a:gd name="T75" fmla="*/ 101 h 101"/>
                  <a:gd name="T76" fmla="*/ 0 w 82"/>
                  <a:gd name="T77" fmla="*/ 85 h 101"/>
                  <a:gd name="T78" fmla="*/ 5 w 82"/>
                  <a:gd name="T79" fmla="*/ 69 h 101"/>
                  <a:gd name="T80" fmla="*/ 19 w 82"/>
                  <a:gd name="T81" fmla="*/ 36 h 101"/>
                  <a:gd name="T82" fmla="*/ 33 w 82"/>
                  <a:gd name="T83" fmla="*/ 22 h 101"/>
                  <a:gd name="T84" fmla="*/ 47 w 82"/>
                  <a:gd name="T85" fmla="*/ 11 h 101"/>
                  <a:gd name="T86" fmla="*/ 63 w 82"/>
                  <a:gd name="T87" fmla="*/ 3 h 101"/>
                  <a:gd name="T88" fmla="*/ 82 w 82"/>
                  <a:gd name="T89" fmla="*/ 0 h 101"/>
                  <a:gd name="T90" fmla="*/ 115 w 82"/>
                  <a:gd name="T91" fmla="*/ 0 h 101"/>
                  <a:gd name="T92" fmla="*/ 145 w 82"/>
                  <a:gd name="T93" fmla="*/ 3 h 101"/>
                  <a:gd name="T94" fmla="*/ 211 w 82"/>
                  <a:gd name="T95" fmla="*/ 14 h 10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2" h="101">
                    <a:moveTo>
                      <a:pt x="77" y="5"/>
                    </a:moveTo>
                    <a:lnTo>
                      <a:pt x="78" y="5"/>
                    </a:lnTo>
                    <a:lnTo>
                      <a:pt x="82" y="8"/>
                    </a:lnTo>
                    <a:lnTo>
                      <a:pt x="78" y="5"/>
                    </a:lnTo>
                    <a:lnTo>
                      <a:pt x="77" y="5"/>
                    </a:lnTo>
                    <a:lnTo>
                      <a:pt x="53" y="3"/>
                    </a:lnTo>
                    <a:lnTo>
                      <a:pt x="42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6" y="4"/>
                    </a:lnTo>
                    <a:lnTo>
                      <a:pt x="11" y="8"/>
                    </a:lnTo>
                    <a:lnTo>
                      <a:pt x="7" y="14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3" y="51"/>
                    </a:lnTo>
                    <a:lnTo>
                      <a:pt x="8" y="61"/>
                    </a:lnTo>
                    <a:lnTo>
                      <a:pt x="15" y="68"/>
                    </a:lnTo>
                    <a:lnTo>
                      <a:pt x="18" y="73"/>
                    </a:lnTo>
                    <a:lnTo>
                      <a:pt x="23" y="77"/>
                    </a:lnTo>
                    <a:lnTo>
                      <a:pt x="34" y="86"/>
                    </a:lnTo>
                    <a:lnTo>
                      <a:pt x="46" y="93"/>
                    </a:lnTo>
                    <a:lnTo>
                      <a:pt x="52" y="96"/>
                    </a:lnTo>
                    <a:lnTo>
                      <a:pt x="58" y="98"/>
                    </a:lnTo>
                    <a:lnTo>
                      <a:pt x="74" y="101"/>
                    </a:lnTo>
                    <a:lnTo>
                      <a:pt x="57" y="98"/>
                    </a:lnTo>
                    <a:lnTo>
                      <a:pt x="56" y="98"/>
                    </a:lnTo>
                    <a:lnTo>
                      <a:pt x="52" y="97"/>
                    </a:lnTo>
                    <a:lnTo>
                      <a:pt x="39" y="90"/>
                    </a:lnTo>
                    <a:lnTo>
                      <a:pt x="27" y="81"/>
                    </a:lnTo>
                    <a:lnTo>
                      <a:pt x="22" y="77"/>
                    </a:lnTo>
                    <a:lnTo>
                      <a:pt x="17" y="72"/>
                    </a:lnTo>
                    <a:lnTo>
                      <a:pt x="12" y="67"/>
                    </a:lnTo>
                    <a:lnTo>
                      <a:pt x="7" y="60"/>
                    </a:lnTo>
                    <a:lnTo>
                      <a:pt x="3" y="50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1"/>
                    </a:lnTo>
                    <a:lnTo>
                      <a:pt x="77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5" name="Freeform 630"/>
              <p:cNvSpPr>
                <a:spLocks/>
              </p:cNvSpPr>
              <p:nvPr/>
            </p:nvSpPr>
            <p:spPr bwMode="auto">
              <a:xfrm>
                <a:off x="1858" y="2630"/>
                <a:ext cx="41" cy="11"/>
              </a:xfrm>
              <a:custGeom>
                <a:avLst/>
                <a:gdLst>
                  <a:gd name="T0" fmla="*/ 41 w 15"/>
                  <a:gd name="T1" fmla="*/ 8 h 4"/>
                  <a:gd name="T2" fmla="*/ 41 w 15"/>
                  <a:gd name="T3" fmla="*/ 11 h 4"/>
                  <a:gd name="T4" fmla="*/ 27 w 15"/>
                  <a:gd name="T5" fmla="*/ 8 h 4"/>
                  <a:gd name="T6" fmla="*/ 14 w 15"/>
                  <a:gd name="T7" fmla="*/ 3 h 4"/>
                  <a:gd name="T8" fmla="*/ 3 w 15"/>
                  <a:gd name="T9" fmla="*/ 0 h 4"/>
                  <a:gd name="T10" fmla="*/ 0 w 15"/>
                  <a:gd name="T11" fmla="*/ 0 h 4"/>
                  <a:gd name="T12" fmla="*/ 3 w 15"/>
                  <a:gd name="T13" fmla="*/ 0 h 4"/>
                  <a:gd name="T14" fmla="*/ 14 w 15"/>
                  <a:gd name="T15" fmla="*/ 3 h 4"/>
                  <a:gd name="T16" fmla="*/ 27 w 15"/>
                  <a:gd name="T17" fmla="*/ 8 h 4"/>
                  <a:gd name="T18" fmla="*/ 41 w 15"/>
                  <a:gd name="T19" fmla="*/ 8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4">
                    <a:moveTo>
                      <a:pt x="15" y="3"/>
                    </a:moveTo>
                    <a:lnTo>
                      <a:pt x="15" y="4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6" name="Freeform 631"/>
              <p:cNvSpPr>
                <a:spLocks/>
              </p:cNvSpPr>
              <p:nvPr/>
            </p:nvSpPr>
            <p:spPr bwMode="auto">
              <a:xfrm>
                <a:off x="1764" y="2570"/>
                <a:ext cx="83" cy="55"/>
              </a:xfrm>
              <a:custGeom>
                <a:avLst/>
                <a:gdLst>
                  <a:gd name="T0" fmla="*/ 80 w 30"/>
                  <a:gd name="T1" fmla="*/ 55 h 20"/>
                  <a:gd name="T2" fmla="*/ 83 w 30"/>
                  <a:gd name="T3" fmla="*/ 55 h 20"/>
                  <a:gd name="T4" fmla="*/ 80 w 30"/>
                  <a:gd name="T5" fmla="*/ 55 h 20"/>
                  <a:gd name="T6" fmla="*/ 50 w 30"/>
                  <a:gd name="T7" fmla="*/ 33 h 20"/>
                  <a:gd name="T8" fmla="*/ 25 w 30"/>
                  <a:gd name="T9" fmla="*/ 14 h 20"/>
                  <a:gd name="T10" fmla="*/ 19 w 30"/>
                  <a:gd name="T11" fmla="*/ 6 h 20"/>
                  <a:gd name="T12" fmla="*/ 8 w 30"/>
                  <a:gd name="T13" fmla="*/ 3 h 20"/>
                  <a:gd name="T14" fmla="*/ 0 w 30"/>
                  <a:gd name="T15" fmla="*/ 0 h 20"/>
                  <a:gd name="T16" fmla="*/ 8 w 30"/>
                  <a:gd name="T17" fmla="*/ 0 h 20"/>
                  <a:gd name="T18" fmla="*/ 25 w 30"/>
                  <a:gd name="T19" fmla="*/ 14 h 20"/>
                  <a:gd name="T20" fmla="*/ 53 w 30"/>
                  <a:gd name="T21" fmla="*/ 33 h 20"/>
                  <a:gd name="T22" fmla="*/ 80 w 30"/>
                  <a:gd name="T23" fmla="*/ 55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0">
                    <a:moveTo>
                      <a:pt x="29" y="20"/>
                    </a:moveTo>
                    <a:lnTo>
                      <a:pt x="30" y="20"/>
                    </a:lnTo>
                    <a:lnTo>
                      <a:pt x="29" y="20"/>
                    </a:lnTo>
                    <a:lnTo>
                      <a:pt x="18" y="12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5"/>
                    </a:lnTo>
                    <a:lnTo>
                      <a:pt x="19" y="12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7" name="Freeform 632"/>
              <p:cNvSpPr>
                <a:spLocks/>
              </p:cNvSpPr>
              <p:nvPr/>
            </p:nvSpPr>
            <p:spPr bwMode="auto">
              <a:xfrm>
                <a:off x="1710" y="2468"/>
                <a:ext cx="137" cy="173"/>
              </a:xfrm>
              <a:custGeom>
                <a:avLst/>
                <a:gdLst>
                  <a:gd name="T0" fmla="*/ 132 w 50"/>
                  <a:gd name="T1" fmla="*/ 170 h 63"/>
                  <a:gd name="T2" fmla="*/ 137 w 50"/>
                  <a:gd name="T3" fmla="*/ 173 h 63"/>
                  <a:gd name="T4" fmla="*/ 132 w 50"/>
                  <a:gd name="T5" fmla="*/ 170 h 63"/>
                  <a:gd name="T6" fmla="*/ 126 w 50"/>
                  <a:gd name="T7" fmla="*/ 170 h 63"/>
                  <a:gd name="T8" fmla="*/ 123 w 50"/>
                  <a:gd name="T9" fmla="*/ 170 h 63"/>
                  <a:gd name="T10" fmla="*/ 107 w 50"/>
                  <a:gd name="T11" fmla="*/ 157 h 63"/>
                  <a:gd name="T12" fmla="*/ 69 w 50"/>
                  <a:gd name="T13" fmla="*/ 118 h 63"/>
                  <a:gd name="T14" fmla="*/ 33 w 50"/>
                  <a:gd name="T15" fmla="*/ 77 h 63"/>
                  <a:gd name="T16" fmla="*/ 19 w 50"/>
                  <a:gd name="T17" fmla="*/ 58 h 63"/>
                  <a:gd name="T18" fmla="*/ 8 w 50"/>
                  <a:gd name="T19" fmla="*/ 44 h 63"/>
                  <a:gd name="T20" fmla="*/ 5 w 50"/>
                  <a:gd name="T21" fmla="*/ 33 h 63"/>
                  <a:gd name="T22" fmla="*/ 0 w 50"/>
                  <a:gd name="T23" fmla="*/ 16 h 63"/>
                  <a:gd name="T24" fmla="*/ 0 w 50"/>
                  <a:gd name="T25" fmla="*/ 0 h 63"/>
                  <a:gd name="T26" fmla="*/ 0 w 50"/>
                  <a:gd name="T27" fmla="*/ 16 h 63"/>
                  <a:gd name="T28" fmla="*/ 0 w 50"/>
                  <a:gd name="T29" fmla="*/ 22 h 63"/>
                  <a:gd name="T30" fmla="*/ 8 w 50"/>
                  <a:gd name="T31" fmla="*/ 41 h 63"/>
                  <a:gd name="T32" fmla="*/ 14 w 50"/>
                  <a:gd name="T33" fmla="*/ 52 h 63"/>
                  <a:gd name="T34" fmla="*/ 19 w 50"/>
                  <a:gd name="T35" fmla="*/ 58 h 63"/>
                  <a:gd name="T36" fmla="*/ 22 w 50"/>
                  <a:gd name="T37" fmla="*/ 63 h 63"/>
                  <a:gd name="T38" fmla="*/ 36 w 50"/>
                  <a:gd name="T39" fmla="*/ 77 h 63"/>
                  <a:gd name="T40" fmla="*/ 69 w 50"/>
                  <a:gd name="T41" fmla="*/ 118 h 63"/>
                  <a:gd name="T42" fmla="*/ 110 w 50"/>
                  <a:gd name="T43" fmla="*/ 157 h 63"/>
                  <a:gd name="T44" fmla="*/ 123 w 50"/>
                  <a:gd name="T45" fmla="*/ 165 h 63"/>
                  <a:gd name="T46" fmla="*/ 126 w 50"/>
                  <a:gd name="T47" fmla="*/ 170 h 63"/>
                  <a:gd name="T48" fmla="*/ 132 w 50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0" h="63">
                    <a:moveTo>
                      <a:pt x="48" y="62"/>
                    </a:moveTo>
                    <a:lnTo>
                      <a:pt x="50" y="63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5" y="62"/>
                    </a:lnTo>
                    <a:lnTo>
                      <a:pt x="39" y="57"/>
                    </a:lnTo>
                    <a:lnTo>
                      <a:pt x="25" y="43"/>
                    </a:lnTo>
                    <a:lnTo>
                      <a:pt x="12" y="28"/>
                    </a:lnTo>
                    <a:lnTo>
                      <a:pt x="7" y="21"/>
                    </a:lnTo>
                    <a:lnTo>
                      <a:pt x="3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13" y="28"/>
                    </a:lnTo>
                    <a:lnTo>
                      <a:pt x="25" y="43"/>
                    </a:lnTo>
                    <a:lnTo>
                      <a:pt x="40" y="57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8" y="6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8" name="Freeform 633"/>
              <p:cNvSpPr>
                <a:spLocks/>
              </p:cNvSpPr>
              <p:nvPr/>
            </p:nvSpPr>
            <p:spPr bwMode="auto">
              <a:xfrm>
                <a:off x="1704" y="2510"/>
                <a:ext cx="99" cy="129"/>
              </a:xfrm>
              <a:custGeom>
                <a:avLst/>
                <a:gdLst>
                  <a:gd name="T0" fmla="*/ 99 w 36"/>
                  <a:gd name="T1" fmla="*/ 124 h 47"/>
                  <a:gd name="T2" fmla="*/ 99 w 36"/>
                  <a:gd name="T3" fmla="*/ 129 h 47"/>
                  <a:gd name="T4" fmla="*/ 99 w 36"/>
                  <a:gd name="T5" fmla="*/ 124 h 47"/>
                  <a:gd name="T6" fmla="*/ 96 w 36"/>
                  <a:gd name="T7" fmla="*/ 124 h 47"/>
                  <a:gd name="T8" fmla="*/ 83 w 36"/>
                  <a:gd name="T9" fmla="*/ 113 h 47"/>
                  <a:gd name="T10" fmla="*/ 55 w 36"/>
                  <a:gd name="T11" fmla="*/ 85 h 47"/>
                  <a:gd name="T12" fmla="*/ 30 w 36"/>
                  <a:gd name="T13" fmla="*/ 49 h 47"/>
                  <a:gd name="T14" fmla="*/ 25 w 36"/>
                  <a:gd name="T15" fmla="*/ 38 h 47"/>
                  <a:gd name="T16" fmla="*/ 25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5 w 36"/>
                  <a:gd name="T25" fmla="*/ 36 h 47"/>
                  <a:gd name="T26" fmla="*/ 28 w 36"/>
                  <a:gd name="T27" fmla="*/ 38 h 47"/>
                  <a:gd name="T28" fmla="*/ 33 w 36"/>
                  <a:gd name="T29" fmla="*/ 49 h 47"/>
                  <a:gd name="T30" fmla="*/ 58 w 36"/>
                  <a:gd name="T31" fmla="*/ 80 h 47"/>
                  <a:gd name="T32" fmla="*/ 85 w 36"/>
                  <a:gd name="T33" fmla="*/ 113 h 47"/>
                  <a:gd name="T34" fmla="*/ 99 w 36"/>
                  <a:gd name="T35" fmla="*/ 124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5"/>
                    </a:moveTo>
                    <a:lnTo>
                      <a:pt x="36" y="47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0" y="41"/>
                    </a:lnTo>
                    <a:lnTo>
                      <a:pt x="20" y="31"/>
                    </a:lnTo>
                    <a:lnTo>
                      <a:pt x="11" y="18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9" y="13"/>
                    </a:lnTo>
                    <a:lnTo>
                      <a:pt x="10" y="14"/>
                    </a:lnTo>
                    <a:lnTo>
                      <a:pt x="12" y="18"/>
                    </a:lnTo>
                    <a:lnTo>
                      <a:pt x="21" y="29"/>
                    </a:lnTo>
                    <a:lnTo>
                      <a:pt x="31" y="41"/>
                    </a:lnTo>
                    <a:lnTo>
                      <a:pt x="36" y="4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39" name="Freeform 634"/>
              <p:cNvSpPr>
                <a:spLocks/>
              </p:cNvSpPr>
              <p:nvPr/>
            </p:nvSpPr>
            <p:spPr bwMode="auto">
              <a:xfrm>
                <a:off x="1729" y="2359"/>
                <a:ext cx="211" cy="252"/>
              </a:xfrm>
              <a:custGeom>
                <a:avLst/>
                <a:gdLst>
                  <a:gd name="T0" fmla="*/ 181 w 77"/>
                  <a:gd name="T1" fmla="*/ 249 h 92"/>
                  <a:gd name="T2" fmla="*/ 184 w 77"/>
                  <a:gd name="T3" fmla="*/ 249 h 92"/>
                  <a:gd name="T4" fmla="*/ 195 w 77"/>
                  <a:gd name="T5" fmla="*/ 252 h 92"/>
                  <a:gd name="T6" fmla="*/ 184 w 77"/>
                  <a:gd name="T7" fmla="*/ 252 h 92"/>
                  <a:gd name="T8" fmla="*/ 181 w 77"/>
                  <a:gd name="T9" fmla="*/ 252 h 92"/>
                  <a:gd name="T10" fmla="*/ 162 w 77"/>
                  <a:gd name="T11" fmla="*/ 249 h 92"/>
                  <a:gd name="T12" fmla="*/ 142 w 77"/>
                  <a:gd name="T13" fmla="*/ 241 h 92"/>
                  <a:gd name="T14" fmla="*/ 118 w 77"/>
                  <a:gd name="T15" fmla="*/ 230 h 92"/>
                  <a:gd name="T16" fmla="*/ 93 w 77"/>
                  <a:gd name="T17" fmla="*/ 222 h 92"/>
                  <a:gd name="T18" fmla="*/ 69 w 77"/>
                  <a:gd name="T19" fmla="*/ 200 h 92"/>
                  <a:gd name="T20" fmla="*/ 44 w 77"/>
                  <a:gd name="T21" fmla="*/ 181 h 92"/>
                  <a:gd name="T22" fmla="*/ 22 w 77"/>
                  <a:gd name="T23" fmla="*/ 151 h 92"/>
                  <a:gd name="T24" fmla="*/ 14 w 77"/>
                  <a:gd name="T25" fmla="*/ 137 h 92"/>
                  <a:gd name="T26" fmla="*/ 5 w 77"/>
                  <a:gd name="T27" fmla="*/ 118 h 92"/>
                  <a:gd name="T28" fmla="*/ 3 w 77"/>
                  <a:gd name="T29" fmla="*/ 101 h 92"/>
                  <a:gd name="T30" fmla="*/ 0 w 77"/>
                  <a:gd name="T31" fmla="*/ 85 h 92"/>
                  <a:gd name="T32" fmla="*/ 3 w 77"/>
                  <a:gd name="T33" fmla="*/ 71 h 92"/>
                  <a:gd name="T34" fmla="*/ 5 w 77"/>
                  <a:gd name="T35" fmla="*/ 55 h 92"/>
                  <a:gd name="T36" fmla="*/ 8 w 77"/>
                  <a:gd name="T37" fmla="*/ 41 h 92"/>
                  <a:gd name="T38" fmla="*/ 19 w 77"/>
                  <a:gd name="T39" fmla="*/ 30 h 92"/>
                  <a:gd name="T40" fmla="*/ 27 w 77"/>
                  <a:gd name="T41" fmla="*/ 19 h 92"/>
                  <a:gd name="T42" fmla="*/ 33 w 77"/>
                  <a:gd name="T43" fmla="*/ 11 h 92"/>
                  <a:gd name="T44" fmla="*/ 49 w 77"/>
                  <a:gd name="T45" fmla="*/ 3 h 92"/>
                  <a:gd name="T46" fmla="*/ 69 w 77"/>
                  <a:gd name="T47" fmla="*/ 0 h 92"/>
                  <a:gd name="T48" fmla="*/ 101 w 77"/>
                  <a:gd name="T49" fmla="*/ 5 h 92"/>
                  <a:gd name="T50" fmla="*/ 170 w 77"/>
                  <a:gd name="T51" fmla="*/ 19 h 92"/>
                  <a:gd name="T52" fmla="*/ 211 w 77"/>
                  <a:gd name="T53" fmla="*/ 30 h 92"/>
                  <a:gd name="T54" fmla="*/ 167 w 77"/>
                  <a:gd name="T55" fmla="*/ 19 h 92"/>
                  <a:gd name="T56" fmla="*/ 118 w 77"/>
                  <a:gd name="T57" fmla="*/ 11 h 92"/>
                  <a:gd name="T58" fmla="*/ 79 w 77"/>
                  <a:gd name="T59" fmla="*/ 3 h 92"/>
                  <a:gd name="T60" fmla="*/ 69 w 77"/>
                  <a:gd name="T61" fmla="*/ 3 h 92"/>
                  <a:gd name="T62" fmla="*/ 63 w 77"/>
                  <a:gd name="T63" fmla="*/ 3 h 92"/>
                  <a:gd name="T64" fmla="*/ 47 w 77"/>
                  <a:gd name="T65" fmla="*/ 5 h 92"/>
                  <a:gd name="T66" fmla="*/ 30 w 77"/>
                  <a:gd name="T67" fmla="*/ 16 h 92"/>
                  <a:gd name="T68" fmla="*/ 22 w 77"/>
                  <a:gd name="T69" fmla="*/ 25 h 92"/>
                  <a:gd name="T70" fmla="*/ 16 w 77"/>
                  <a:gd name="T71" fmla="*/ 33 h 92"/>
                  <a:gd name="T72" fmla="*/ 8 w 77"/>
                  <a:gd name="T73" fmla="*/ 44 h 92"/>
                  <a:gd name="T74" fmla="*/ 5 w 77"/>
                  <a:gd name="T75" fmla="*/ 58 h 92"/>
                  <a:gd name="T76" fmla="*/ 3 w 77"/>
                  <a:gd name="T77" fmla="*/ 74 h 92"/>
                  <a:gd name="T78" fmla="*/ 3 w 77"/>
                  <a:gd name="T79" fmla="*/ 88 h 92"/>
                  <a:gd name="T80" fmla="*/ 5 w 77"/>
                  <a:gd name="T81" fmla="*/ 104 h 92"/>
                  <a:gd name="T82" fmla="*/ 8 w 77"/>
                  <a:gd name="T83" fmla="*/ 123 h 92"/>
                  <a:gd name="T84" fmla="*/ 16 w 77"/>
                  <a:gd name="T85" fmla="*/ 137 h 92"/>
                  <a:gd name="T86" fmla="*/ 27 w 77"/>
                  <a:gd name="T87" fmla="*/ 153 h 92"/>
                  <a:gd name="T88" fmla="*/ 47 w 77"/>
                  <a:gd name="T89" fmla="*/ 181 h 92"/>
                  <a:gd name="T90" fmla="*/ 71 w 77"/>
                  <a:gd name="T91" fmla="*/ 200 h 92"/>
                  <a:gd name="T92" fmla="*/ 99 w 77"/>
                  <a:gd name="T93" fmla="*/ 216 h 92"/>
                  <a:gd name="T94" fmla="*/ 121 w 77"/>
                  <a:gd name="T95" fmla="*/ 230 h 92"/>
                  <a:gd name="T96" fmla="*/ 145 w 77"/>
                  <a:gd name="T97" fmla="*/ 241 h 92"/>
                  <a:gd name="T98" fmla="*/ 162 w 77"/>
                  <a:gd name="T99" fmla="*/ 244 h 92"/>
                  <a:gd name="T100" fmla="*/ 181 w 77"/>
                  <a:gd name="T101" fmla="*/ 249 h 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92">
                    <a:moveTo>
                      <a:pt x="66" y="91"/>
                    </a:moveTo>
                    <a:lnTo>
                      <a:pt x="67" y="91"/>
                    </a:lnTo>
                    <a:lnTo>
                      <a:pt x="71" y="92"/>
                    </a:lnTo>
                    <a:lnTo>
                      <a:pt x="67" y="92"/>
                    </a:lnTo>
                    <a:lnTo>
                      <a:pt x="66" y="92"/>
                    </a:lnTo>
                    <a:lnTo>
                      <a:pt x="59" y="91"/>
                    </a:lnTo>
                    <a:lnTo>
                      <a:pt x="52" y="88"/>
                    </a:lnTo>
                    <a:lnTo>
                      <a:pt x="43" y="84"/>
                    </a:lnTo>
                    <a:lnTo>
                      <a:pt x="34" y="81"/>
                    </a:lnTo>
                    <a:lnTo>
                      <a:pt x="25" y="73"/>
                    </a:lnTo>
                    <a:lnTo>
                      <a:pt x="16" y="66"/>
                    </a:lnTo>
                    <a:lnTo>
                      <a:pt x="8" y="55"/>
                    </a:lnTo>
                    <a:lnTo>
                      <a:pt x="5" y="50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3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7" y="2"/>
                    </a:lnTo>
                    <a:lnTo>
                      <a:pt x="62" y="7"/>
                    </a:lnTo>
                    <a:lnTo>
                      <a:pt x="77" y="11"/>
                    </a:lnTo>
                    <a:lnTo>
                      <a:pt x="61" y="7"/>
                    </a:lnTo>
                    <a:lnTo>
                      <a:pt x="43" y="4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2" y="38"/>
                    </a:lnTo>
                    <a:lnTo>
                      <a:pt x="3" y="45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7" y="66"/>
                    </a:lnTo>
                    <a:lnTo>
                      <a:pt x="26" y="73"/>
                    </a:lnTo>
                    <a:lnTo>
                      <a:pt x="36" y="79"/>
                    </a:lnTo>
                    <a:lnTo>
                      <a:pt x="44" y="84"/>
                    </a:lnTo>
                    <a:lnTo>
                      <a:pt x="53" y="88"/>
                    </a:lnTo>
                    <a:lnTo>
                      <a:pt x="59" y="89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0" name="Freeform 635"/>
              <p:cNvSpPr>
                <a:spLocks/>
              </p:cNvSpPr>
              <p:nvPr/>
            </p:nvSpPr>
            <p:spPr bwMode="auto">
              <a:xfrm>
                <a:off x="1745" y="2375"/>
                <a:ext cx="212" cy="222"/>
              </a:xfrm>
              <a:custGeom>
                <a:avLst/>
                <a:gdLst>
                  <a:gd name="T0" fmla="*/ 198 w 77"/>
                  <a:gd name="T1" fmla="*/ 33 h 81"/>
                  <a:gd name="T2" fmla="*/ 201 w 77"/>
                  <a:gd name="T3" fmla="*/ 33 h 81"/>
                  <a:gd name="T4" fmla="*/ 212 w 77"/>
                  <a:gd name="T5" fmla="*/ 38 h 81"/>
                  <a:gd name="T6" fmla="*/ 201 w 77"/>
                  <a:gd name="T7" fmla="*/ 38 h 81"/>
                  <a:gd name="T8" fmla="*/ 198 w 77"/>
                  <a:gd name="T9" fmla="*/ 38 h 81"/>
                  <a:gd name="T10" fmla="*/ 182 w 77"/>
                  <a:gd name="T11" fmla="*/ 38 h 81"/>
                  <a:gd name="T12" fmla="*/ 165 w 77"/>
                  <a:gd name="T13" fmla="*/ 30 h 81"/>
                  <a:gd name="T14" fmla="*/ 140 w 77"/>
                  <a:gd name="T15" fmla="*/ 25 h 81"/>
                  <a:gd name="T16" fmla="*/ 116 w 77"/>
                  <a:gd name="T17" fmla="*/ 14 h 81"/>
                  <a:gd name="T18" fmla="*/ 85 w 77"/>
                  <a:gd name="T19" fmla="*/ 3 h 81"/>
                  <a:gd name="T20" fmla="*/ 69 w 77"/>
                  <a:gd name="T21" fmla="*/ 0 h 81"/>
                  <a:gd name="T22" fmla="*/ 55 w 77"/>
                  <a:gd name="T23" fmla="*/ 0 h 81"/>
                  <a:gd name="T24" fmla="*/ 39 w 77"/>
                  <a:gd name="T25" fmla="*/ 8 h 81"/>
                  <a:gd name="T26" fmla="*/ 25 w 77"/>
                  <a:gd name="T27" fmla="*/ 14 h 81"/>
                  <a:gd name="T28" fmla="*/ 11 w 77"/>
                  <a:gd name="T29" fmla="*/ 27 h 81"/>
                  <a:gd name="T30" fmla="*/ 3 w 77"/>
                  <a:gd name="T31" fmla="*/ 41 h 81"/>
                  <a:gd name="T32" fmla="*/ 0 w 77"/>
                  <a:gd name="T33" fmla="*/ 55 h 81"/>
                  <a:gd name="T34" fmla="*/ 0 w 77"/>
                  <a:gd name="T35" fmla="*/ 71 h 81"/>
                  <a:gd name="T36" fmla="*/ 11 w 77"/>
                  <a:gd name="T37" fmla="*/ 101 h 81"/>
                  <a:gd name="T38" fmla="*/ 19 w 77"/>
                  <a:gd name="T39" fmla="*/ 129 h 81"/>
                  <a:gd name="T40" fmla="*/ 33 w 77"/>
                  <a:gd name="T41" fmla="*/ 145 h 81"/>
                  <a:gd name="T42" fmla="*/ 47 w 77"/>
                  <a:gd name="T43" fmla="*/ 159 h 81"/>
                  <a:gd name="T44" fmla="*/ 58 w 77"/>
                  <a:gd name="T45" fmla="*/ 167 h 81"/>
                  <a:gd name="T46" fmla="*/ 88 w 77"/>
                  <a:gd name="T47" fmla="*/ 186 h 81"/>
                  <a:gd name="T48" fmla="*/ 118 w 77"/>
                  <a:gd name="T49" fmla="*/ 200 h 81"/>
                  <a:gd name="T50" fmla="*/ 151 w 77"/>
                  <a:gd name="T51" fmla="*/ 211 h 81"/>
                  <a:gd name="T52" fmla="*/ 190 w 77"/>
                  <a:gd name="T53" fmla="*/ 222 h 81"/>
                  <a:gd name="T54" fmla="*/ 146 w 77"/>
                  <a:gd name="T55" fmla="*/ 214 h 81"/>
                  <a:gd name="T56" fmla="*/ 132 w 77"/>
                  <a:gd name="T57" fmla="*/ 208 h 81"/>
                  <a:gd name="T58" fmla="*/ 99 w 77"/>
                  <a:gd name="T59" fmla="*/ 195 h 81"/>
                  <a:gd name="T60" fmla="*/ 69 w 77"/>
                  <a:gd name="T61" fmla="*/ 178 h 81"/>
                  <a:gd name="T62" fmla="*/ 55 w 77"/>
                  <a:gd name="T63" fmla="*/ 167 h 81"/>
                  <a:gd name="T64" fmla="*/ 41 w 77"/>
                  <a:gd name="T65" fmla="*/ 156 h 81"/>
                  <a:gd name="T66" fmla="*/ 28 w 77"/>
                  <a:gd name="T67" fmla="*/ 143 h 81"/>
                  <a:gd name="T68" fmla="*/ 17 w 77"/>
                  <a:gd name="T69" fmla="*/ 126 h 81"/>
                  <a:gd name="T70" fmla="*/ 6 w 77"/>
                  <a:gd name="T71" fmla="*/ 99 h 81"/>
                  <a:gd name="T72" fmla="*/ 0 w 77"/>
                  <a:gd name="T73" fmla="*/ 69 h 81"/>
                  <a:gd name="T74" fmla="*/ 0 w 77"/>
                  <a:gd name="T75" fmla="*/ 55 h 81"/>
                  <a:gd name="T76" fmla="*/ 0 w 77"/>
                  <a:gd name="T77" fmla="*/ 38 h 81"/>
                  <a:gd name="T78" fmla="*/ 11 w 77"/>
                  <a:gd name="T79" fmla="*/ 25 h 81"/>
                  <a:gd name="T80" fmla="*/ 25 w 77"/>
                  <a:gd name="T81" fmla="*/ 11 h 81"/>
                  <a:gd name="T82" fmla="*/ 39 w 77"/>
                  <a:gd name="T83" fmla="*/ 3 h 81"/>
                  <a:gd name="T84" fmla="*/ 55 w 77"/>
                  <a:gd name="T85" fmla="*/ 0 h 81"/>
                  <a:gd name="T86" fmla="*/ 72 w 77"/>
                  <a:gd name="T87" fmla="*/ 0 h 81"/>
                  <a:gd name="T88" fmla="*/ 88 w 77"/>
                  <a:gd name="T89" fmla="*/ 3 h 81"/>
                  <a:gd name="T90" fmla="*/ 116 w 77"/>
                  <a:gd name="T91" fmla="*/ 14 h 81"/>
                  <a:gd name="T92" fmla="*/ 143 w 77"/>
                  <a:gd name="T93" fmla="*/ 25 h 81"/>
                  <a:gd name="T94" fmla="*/ 165 w 77"/>
                  <a:gd name="T95" fmla="*/ 30 h 81"/>
                  <a:gd name="T96" fmla="*/ 182 w 77"/>
                  <a:gd name="T97" fmla="*/ 33 h 81"/>
                  <a:gd name="T98" fmla="*/ 198 w 77"/>
                  <a:gd name="T99" fmla="*/ 33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7" h="81">
                    <a:moveTo>
                      <a:pt x="72" y="12"/>
                    </a:moveTo>
                    <a:lnTo>
                      <a:pt x="73" y="12"/>
                    </a:lnTo>
                    <a:lnTo>
                      <a:pt x="77" y="14"/>
                    </a:lnTo>
                    <a:lnTo>
                      <a:pt x="73" y="14"/>
                    </a:lnTo>
                    <a:lnTo>
                      <a:pt x="72" y="14"/>
                    </a:lnTo>
                    <a:lnTo>
                      <a:pt x="66" y="14"/>
                    </a:lnTo>
                    <a:lnTo>
                      <a:pt x="60" y="11"/>
                    </a:lnTo>
                    <a:lnTo>
                      <a:pt x="51" y="9"/>
                    </a:lnTo>
                    <a:lnTo>
                      <a:pt x="42" y="5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3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7"/>
                    </a:lnTo>
                    <a:lnTo>
                      <a:pt x="7" y="47"/>
                    </a:lnTo>
                    <a:lnTo>
                      <a:pt x="12" y="53"/>
                    </a:lnTo>
                    <a:lnTo>
                      <a:pt x="17" y="58"/>
                    </a:lnTo>
                    <a:lnTo>
                      <a:pt x="21" y="61"/>
                    </a:lnTo>
                    <a:lnTo>
                      <a:pt x="32" y="68"/>
                    </a:lnTo>
                    <a:lnTo>
                      <a:pt x="43" y="73"/>
                    </a:lnTo>
                    <a:lnTo>
                      <a:pt x="55" y="77"/>
                    </a:lnTo>
                    <a:lnTo>
                      <a:pt x="69" y="81"/>
                    </a:lnTo>
                    <a:lnTo>
                      <a:pt x="53" y="78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5" y="65"/>
                    </a:lnTo>
                    <a:lnTo>
                      <a:pt x="20" y="61"/>
                    </a:lnTo>
                    <a:lnTo>
                      <a:pt x="15" y="57"/>
                    </a:lnTo>
                    <a:lnTo>
                      <a:pt x="10" y="52"/>
                    </a:lnTo>
                    <a:lnTo>
                      <a:pt x="6" y="46"/>
                    </a:lnTo>
                    <a:lnTo>
                      <a:pt x="2" y="36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1"/>
                    </a:lnTo>
                    <a:lnTo>
                      <a:pt x="42" y="5"/>
                    </a:lnTo>
                    <a:lnTo>
                      <a:pt x="52" y="9"/>
                    </a:lnTo>
                    <a:lnTo>
                      <a:pt x="60" y="11"/>
                    </a:lnTo>
                    <a:lnTo>
                      <a:pt x="66" y="12"/>
                    </a:lnTo>
                    <a:lnTo>
                      <a:pt x="7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1" name="Freeform 636"/>
              <p:cNvSpPr>
                <a:spLocks/>
              </p:cNvSpPr>
              <p:nvPr/>
            </p:nvSpPr>
            <p:spPr bwMode="auto">
              <a:xfrm>
                <a:off x="1759" y="2397"/>
                <a:ext cx="214" cy="184"/>
              </a:xfrm>
              <a:custGeom>
                <a:avLst/>
                <a:gdLst>
                  <a:gd name="T0" fmla="*/ 200 w 78"/>
                  <a:gd name="T1" fmla="*/ 36 h 67"/>
                  <a:gd name="T2" fmla="*/ 214 w 78"/>
                  <a:gd name="T3" fmla="*/ 36 h 67"/>
                  <a:gd name="T4" fmla="*/ 203 w 78"/>
                  <a:gd name="T5" fmla="*/ 36 h 67"/>
                  <a:gd name="T6" fmla="*/ 200 w 78"/>
                  <a:gd name="T7" fmla="*/ 36 h 67"/>
                  <a:gd name="T8" fmla="*/ 184 w 78"/>
                  <a:gd name="T9" fmla="*/ 33 h 67"/>
                  <a:gd name="T10" fmla="*/ 143 w 78"/>
                  <a:gd name="T11" fmla="*/ 22 h 67"/>
                  <a:gd name="T12" fmla="*/ 91 w 78"/>
                  <a:gd name="T13" fmla="*/ 5 h 67"/>
                  <a:gd name="T14" fmla="*/ 60 w 78"/>
                  <a:gd name="T15" fmla="*/ 0 h 67"/>
                  <a:gd name="T16" fmla="*/ 44 w 78"/>
                  <a:gd name="T17" fmla="*/ 0 h 67"/>
                  <a:gd name="T18" fmla="*/ 27 w 78"/>
                  <a:gd name="T19" fmla="*/ 3 h 67"/>
                  <a:gd name="T20" fmla="*/ 16 w 78"/>
                  <a:gd name="T21" fmla="*/ 5 h 67"/>
                  <a:gd name="T22" fmla="*/ 11 w 78"/>
                  <a:gd name="T23" fmla="*/ 8 h 67"/>
                  <a:gd name="T24" fmla="*/ 5 w 78"/>
                  <a:gd name="T25" fmla="*/ 11 h 67"/>
                  <a:gd name="T26" fmla="*/ 3 w 78"/>
                  <a:gd name="T27" fmla="*/ 19 h 67"/>
                  <a:gd name="T28" fmla="*/ 3 w 78"/>
                  <a:gd name="T29" fmla="*/ 36 h 67"/>
                  <a:gd name="T30" fmla="*/ 3 w 78"/>
                  <a:gd name="T31" fmla="*/ 49 h 67"/>
                  <a:gd name="T32" fmla="*/ 3 w 78"/>
                  <a:gd name="T33" fmla="*/ 66 h 67"/>
                  <a:gd name="T34" fmla="*/ 5 w 78"/>
                  <a:gd name="T35" fmla="*/ 80 h 67"/>
                  <a:gd name="T36" fmla="*/ 19 w 78"/>
                  <a:gd name="T37" fmla="*/ 102 h 67"/>
                  <a:gd name="T38" fmla="*/ 33 w 78"/>
                  <a:gd name="T39" fmla="*/ 118 h 67"/>
                  <a:gd name="T40" fmla="*/ 47 w 78"/>
                  <a:gd name="T41" fmla="*/ 129 h 67"/>
                  <a:gd name="T42" fmla="*/ 60 w 78"/>
                  <a:gd name="T43" fmla="*/ 137 h 67"/>
                  <a:gd name="T44" fmla="*/ 91 w 78"/>
                  <a:gd name="T45" fmla="*/ 151 h 67"/>
                  <a:gd name="T46" fmla="*/ 145 w 78"/>
                  <a:gd name="T47" fmla="*/ 179 h 67"/>
                  <a:gd name="T48" fmla="*/ 167 w 78"/>
                  <a:gd name="T49" fmla="*/ 184 h 67"/>
                  <a:gd name="T50" fmla="*/ 181 w 78"/>
                  <a:gd name="T51" fmla="*/ 179 h 67"/>
                  <a:gd name="T52" fmla="*/ 187 w 78"/>
                  <a:gd name="T53" fmla="*/ 176 h 67"/>
                  <a:gd name="T54" fmla="*/ 187 w 78"/>
                  <a:gd name="T55" fmla="*/ 179 h 67"/>
                  <a:gd name="T56" fmla="*/ 181 w 78"/>
                  <a:gd name="T57" fmla="*/ 179 h 67"/>
                  <a:gd name="T58" fmla="*/ 173 w 78"/>
                  <a:gd name="T59" fmla="*/ 184 h 67"/>
                  <a:gd name="T60" fmla="*/ 159 w 78"/>
                  <a:gd name="T61" fmla="*/ 184 h 67"/>
                  <a:gd name="T62" fmla="*/ 145 w 78"/>
                  <a:gd name="T63" fmla="*/ 179 h 67"/>
                  <a:gd name="T64" fmla="*/ 102 w 78"/>
                  <a:gd name="T65" fmla="*/ 159 h 67"/>
                  <a:gd name="T66" fmla="*/ 58 w 78"/>
                  <a:gd name="T67" fmla="*/ 135 h 67"/>
                  <a:gd name="T68" fmla="*/ 44 w 78"/>
                  <a:gd name="T69" fmla="*/ 129 h 67"/>
                  <a:gd name="T70" fmla="*/ 30 w 78"/>
                  <a:gd name="T71" fmla="*/ 118 h 67"/>
                  <a:gd name="T72" fmla="*/ 16 w 78"/>
                  <a:gd name="T73" fmla="*/ 102 h 67"/>
                  <a:gd name="T74" fmla="*/ 5 w 78"/>
                  <a:gd name="T75" fmla="*/ 77 h 67"/>
                  <a:gd name="T76" fmla="*/ 3 w 78"/>
                  <a:gd name="T77" fmla="*/ 63 h 67"/>
                  <a:gd name="T78" fmla="*/ 0 w 78"/>
                  <a:gd name="T79" fmla="*/ 47 h 67"/>
                  <a:gd name="T80" fmla="*/ 0 w 78"/>
                  <a:gd name="T81" fmla="*/ 33 h 67"/>
                  <a:gd name="T82" fmla="*/ 3 w 78"/>
                  <a:gd name="T83" fmla="*/ 16 h 67"/>
                  <a:gd name="T84" fmla="*/ 5 w 78"/>
                  <a:gd name="T85" fmla="*/ 8 h 67"/>
                  <a:gd name="T86" fmla="*/ 14 w 78"/>
                  <a:gd name="T87" fmla="*/ 5 h 67"/>
                  <a:gd name="T88" fmla="*/ 19 w 78"/>
                  <a:gd name="T89" fmla="*/ 3 h 67"/>
                  <a:gd name="T90" fmla="*/ 30 w 78"/>
                  <a:gd name="T91" fmla="*/ 3 h 67"/>
                  <a:gd name="T92" fmla="*/ 60 w 78"/>
                  <a:gd name="T93" fmla="*/ 3 h 67"/>
                  <a:gd name="T94" fmla="*/ 91 w 78"/>
                  <a:gd name="T95" fmla="*/ 5 h 67"/>
                  <a:gd name="T96" fmla="*/ 118 w 78"/>
                  <a:gd name="T97" fmla="*/ 11 h 67"/>
                  <a:gd name="T98" fmla="*/ 145 w 78"/>
                  <a:gd name="T99" fmla="*/ 19 h 67"/>
                  <a:gd name="T100" fmla="*/ 184 w 78"/>
                  <a:gd name="T101" fmla="*/ 33 h 67"/>
                  <a:gd name="T102" fmla="*/ 195 w 78"/>
                  <a:gd name="T103" fmla="*/ 36 h 67"/>
                  <a:gd name="T104" fmla="*/ 200 w 78"/>
                  <a:gd name="T105" fmla="*/ 36 h 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8" h="67">
                    <a:moveTo>
                      <a:pt x="73" y="13"/>
                    </a:moveTo>
                    <a:lnTo>
                      <a:pt x="78" y="13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67" y="12"/>
                    </a:lnTo>
                    <a:lnTo>
                      <a:pt x="52" y="8"/>
                    </a:lnTo>
                    <a:lnTo>
                      <a:pt x="33" y="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1" y="13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3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3" y="55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5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66" y="65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5"/>
                    </a:lnTo>
                    <a:lnTo>
                      <a:pt x="37" y="58"/>
                    </a:lnTo>
                    <a:lnTo>
                      <a:pt x="21" y="49"/>
                    </a:lnTo>
                    <a:lnTo>
                      <a:pt x="16" y="47"/>
                    </a:lnTo>
                    <a:lnTo>
                      <a:pt x="11" y="43"/>
                    </a:lnTo>
                    <a:lnTo>
                      <a:pt x="6" y="37"/>
                    </a:lnTo>
                    <a:lnTo>
                      <a:pt x="2" y="28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22" y="1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2"/>
                    </a:lnTo>
                    <a:lnTo>
                      <a:pt x="71" y="13"/>
                    </a:lnTo>
                    <a:lnTo>
                      <a:pt x="7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2" name="Freeform 637"/>
              <p:cNvSpPr>
                <a:spLocks/>
              </p:cNvSpPr>
              <p:nvPr/>
            </p:nvSpPr>
            <p:spPr bwMode="auto">
              <a:xfrm>
                <a:off x="1786" y="2414"/>
                <a:ext cx="190" cy="96"/>
              </a:xfrm>
              <a:custGeom>
                <a:avLst/>
                <a:gdLst>
                  <a:gd name="T0" fmla="*/ 184 w 69"/>
                  <a:gd name="T1" fmla="*/ 36 h 35"/>
                  <a:gd name="T2" fmla="*/ 190 w 69"/>
                  <a:gd name="T3" fmla="*/ 36 h 35"/>
                  <a:gd name="T4" fmla="*/ 184 w 69"/>
                  <a:gd name="T5" fmla="*/ 36 h 35"/>
                  <a:gd name="T6" fmla="*/ 173 w 69"/>
                  <a:gd name="T7" fmla="*/ 41 h 35"/>
                  <a:gd name="T8" fmla="*/ 149 w 69"/>
                  <a:gd name="T9" fmla="*/ 36 h 35"/>
                  <a:gd name="T10" fmla="*/ 116 w 69"/>
                  <a:gd name="T11" fmla="*/ 30 h 35"/>
                  <a:gd name="T12" fmla="*/ 99 w 69"/>
                  <a:gd name="T13" fmla="*/ 22 h 35"/>
                  <a:gd name="T14" fmla="*/ 83 w 69"/>
                  <a:gd name="T15" fmla="*/ 14 h 35"/>
                  <a:gd name="T16" fmla="*/ 61 w 69"/>
                  <a:gd name="T17" fmla="*/ 5 h 35"/>
                  <a:gd name="T18" fmla="*/ 44 w 69"/>
                  <a:gd name="T19" fmla="*/ 3 h 35"/>
                  <a:gd name="T20" fmla="*/ 28 w 69"/>
                  <a:gd name="T21" fmla="*/ 3 h 35"/>
                  <a:gd name="T22" fmla="*/ 17 w 69"/>
                  <a:gd name="T23" fmla="*/ 3 h 35"/>
                  <a:gd name="T24" fmla="*/ 14 w 69"/>
                  <a:gd name="T25" fmla="*/ 8 h 35"/>
                  <a:gd name="T26" fmla="*/ 3 w 69"/>
                  <a:gd name="T27" fmla="*/ 19 h 35"/>
                  <a:gd name="T28" fmla="*/ 3 w 69"/>
                  <a:gd name="T29" fmla="*/ 27 h 35"/>
                  <a:gd name="T30" fmla="*/ 3 w 69"/>
                  <a:gd name="T31" fmla="*/ 36 h 35"/>
                  <a:gd name="T32" fmla="*/ 3 w 69"/>
                  <a:gd name="T33" fmla="*/ 44 h 35"/>
                  <a:gd name="T34" fmla="*/ 14 w 69"/>
                  <a:gd name="T35" fmla="*/ 55 h 35"/>
                  <a:gd name="T36" fmla="*/ 22 w 69"/>
                  <a:gd name="T37" fmla="*/ 69 h 35"/>
                  <a:gd name="T38" fmla="*/ 41 w 69"/>
                  <a:gd name="T39" fmla="*/ 82 h 35"/>
                  <a:gd name="T40" fmla="*/ 58 w 69"/>
                  <a:gd name="T41" fmla="*/ 96 h 35"/>
                  <a:gd name="T42" fmla="*/ 36 w 69"/>
                  <a:gd name="T43" fmla="*/ 82 h 35"/>
                  <a:gd name="T44" fmla="*/ 30 w 69"/>
                  <a:gd name="T45" fmla="*/ 74 h 35"/>
                  <a:gd name="T46" fmla="*/ 17 w 69"/>
                  <a:gd name="T47" fmla="*/ 60 h 35"/>
                  <a:gd name="T48" fmla="*/ 3 w 69"/>
                  <a:gd name="T49" fmla="*/ 44 h 35"/>
                  <a:gd name="T50" fmla="*/ 0 w 69"/>
                  <a:gd name="T51" fmla="*/ 36 h 35"/>
                  <a:gd name="T52" fmla="*/ 0 w 69"/>
                  <a:gd name="T53" fmla="*/ 33 h 35"/>
                  <a:gd name="T54" fmla="*/ 0 w 69"/>
                  <a:gd name="T55" fmla="*/ 27 h 35"/>
                  <a:gd name="T56" fmla="*/ 3 w 69"/>
                  <a:gd name="T57" fmla="*/ 16 h 35"/>
                  <a:gd name="T58" fmla="*/ 14 w 69"/>
                  <a:gd name="T59" fmla="*/ 5 h 35"/>
                  <a:gd name="T60" fmla="*/ 19 w 69"/>
                  <a:gd name="T61" fmla="*/ 3 h 35"/>
                  <a:gd name="T62" fmla="*/ 28 w 69"/>
                  <a:gd name="T63" fmla="*/ 0 h 35"/>
                  <a:gd name="T64" fmla="*/ 44 w 69"/>
                  <a:gd name="T65" fmla="*/ 0 h 35"/>
                  <a:gd name="T66" fmla="*/ 63 w 69"/>
                  <a:gd name="T67" fmla="*/ 5 h 35"/>
                  <a:gd name="T68" fmla="*/ 83 w 69"/>
                  <a:gd name="T69" fmla="*/ 14 h 35"/>
                  <a:gd name="T70" fmla="*/ 99 w 69"/>
                  <a:gd name="T71" fmla="*/ 19 h 35"/>
                  <a:gd name="T72" fmla="*/ 116 w 69"/>
                  <a:gd name="T73" fmla="*/ 27 h 35"/>
                  <a:gd name="T74" fmla="*/ 149 w 69"/>
                  <a:gd name="T75" fmla="*/ 36 h 35"/>
                  <a:gd name="T76" fmla="*/ 173 w 69"/>
                  <a:gd name="T77" fmla="*/ 36 h 35"/>
                  <a:gd name="T78" fmla="*/ 184 w 69"/>
                  <a:gd name="T79" fmla="*/ 36 h 3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5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3"/>
                    </a:lnTo>
                    <a:lnTo>
                      <a:pt x="63" y="15"/>
                    </a:lnTo>
                    <a:lnTo>
                      <a:pt x="54" y="13"/>
                    </a:lnTo>
                    <a:lnTo>
                      <a:pt x="42" y="11"/>
                    </a:lnTo>
                    <a:lnTo>
                      <a:pt x="36" y="8"/>
                    </a:lnTo>
                    <a:lnTo>
                      <a:pt x="30" y="5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5" y="20"/>
                    </a:lnTo>
                    <a:lnTo>
                      <a:pt x="8" y="25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13" y="30"/>
                    </a:lnTo>
                    <a:lnTo>
                      <a:pt x="11" y="27"/>
                    </a:lnTo>
                    <a:lnTo>
                      <a:pt x="6" y="22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2"/>
                    </a:lnTo>
                    <a:lnTo>
                      <a:pt x="30" y="5"/>
                    </a:lnTo>
                    <a:lnTo>
                      <a:pt x="36" y="7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3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3" name="Freeform 638"/>
              <p:cNvSpPr>
                <a:spLocks/>
              </p:cNvSpPr>
              <p:nvPr/>
            </p:nvSpPr>
            <p:spPr bwMode="auto">
              <a:xfrm>
                <a:off x="1860" y="2518"/>
                <a:ext cx="102" cy="22"/>
              </a:xfrm>
              <a:custGeom>
                <a:avLst/>
                <a:gdLst>
                  <a:gd name="T0" fmla="*/ 99 w 37"/>
                  <a:gd name="T1" fmla="*/ 8 h 8"/>
                  <a:gd name="T2" fmla="*/ 102 w 37"/>
                  <a:gd name="T3" fmla="*/ 8 h 8"/>
                  <a:gd name="T4" fmla="*/ 102 w 37"/>
                  <a:gd name="T5" fmla="*/ 11 h 8"/>
                  <a:gd name="T6" fmla="*/ 99 w 37"/>
                  <a:gd name="T7" fmla="*/ 11 h 8"/>
                  <a:gd name="T8" fmla="*/ 88 w 37"/>
                  <a:gd name="T9" fmla="*/ 14 h 8"/>
                  <a:gd name="T10" fmla="*/ 63 w 37"/>
                  <a:gd name="T11" fmla="*/ 17 h 8"/>
                  <a:gd name="T12" fmla="*/ 39 w 37"/>
                  <a:gd name="T13" fmla="*/ 22 h 8"/>
                  <a:gd name="T14" fmla="*/ 28 w 37"/>
                  <a:gd name="T15" fmla="*/ 17 h 8"/>
                  <a:gd name="T16" fmla="*/ 25 w 37"/>
                  <a:gd name="T17" fmla="*/ 14 h 8"/>
                  <a:gd name="T18" fmla="*/ 8 w 37"/>
                  <a:gd name="T19" fmla="*/ 3 h 8"/>
                  <a:gd name="T20" fmla="*/ 0 w 37"/>
                  <a:gd name="T21" fmla="*/ 0 h 8"/>
                  <a:gd name="T22" fmla="*/ 8 w 37"/>
                  <a:gd name="T23" fmla="*/ 3 h 8"/>
                  <a:gd name="T24" fmla="*/ 28 w 37"/>
                  <a:gd name="T25" fmla="*/ 14 h 8"/>
                  <a:gd name="T26" fmla="*/ 30 w 37"/>
                  <a:gd name="T27" fmla="*/ 17 h 8"/>
                  <a:gd name="T28" fmla="*/ 39 w 37"/>
                  <a:gd name="T29" fmla="*/ 17 h 8"/>
                  <a:gd name="T30" fmla="*/ 63 w 37"/>
                  <a:gd name="T31" fmla="*/ 17 h 8"/>
                  <a:gd name="T32" fmla="*/ 88 w 37"/>
                  <a:gd name="T33" fmla="*/ 11 h 8"/>
                  <a:gd name="T34" fmla="*/ 99 w 37"/>
                  <a:gd name="T35" fmla="*/ 8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7" h="8">
                    <a:moveTo>
                      <a:pt x="36" y="3"/>
                    </a:moveTo>
                    <a:lnTo>
                      <a:pt x="37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2" y="5"/>
                    </a:lnTo>
                    <a:lnTo>
                      <a:pt x="23" y="6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23" y="6"/>
                    </a:lnTo>
                    <a:lnTo>
                      <a:pt x="32" y="4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4" name="Freeform 639"/>
              <p:cNvSpPr>
                <a:spLocks/>
              </p:cNvSpPr>
              <p:nvPr/>
            </p:nvSpPr>
            <p:spPr bwMode="auto">
              <a:xfrm>
                <a:off x="1806" y="2496"/>
                <a:ext cx="156" cy="57"/>
              </a:xfrm>
              <a:custGeom>
                <a:avLst/>
                <a:gdLst>
                  <a:gd name="T0" fmla="*/ 151 w 57"/>
                  <a:gd name="T1" fmla="*/ 49 h 21"/>
                  <a:gd name="T2" fmla="*/ 153 w 57"/>
                  <a:gd name="T3" fmla="*/ 49 h 21"/>
                  <a:gd name="T4" fmla="*/ 156 w 57"/>
                  <a:gd name="T5" fmla="*/ 49 h 21"/>
                  <a:gd name="T6" fmla="*/ 153 w 57"/>
                  <a:gd name="T7" fmla="*/ 49 h 21"/>
                  <a:gd name="T8" fmla="*/ 151 w 57"/>
                  <a:gd name="T9" fmla="*/ 49 h 21"/>
                  <a:gd name="T10" fmla="*/ 134 w 57"/>
                  <a:gd name="T11" fmla="*/ 57 h 21"/>
                  <a:gd name="T12" fmla="*/ 112 w 57"/>
                  <a:gd name="T13" fmla="*/ 57 h 21"/>
                  <a:gd name="T14" fmla="*/ 90 w 57"/>
                  <a:gd name="T15" fmla="*/ 57 h 21"/>
                  <a:gd name="T16" fmla="*/ 68 w 57"/>
                  <a:gd name="T17" fmla="*/ 49 h 21"/>
                  <a:gd name="T18" fmla="*/ 52 w 57"/>
                  <a:gd name="T19" fmla="*/ 43 h 21"/>
                  <a:gd name="T20" fmla="*/ 36 w 57"/>
                  <a:gd name="T21" fmla="*/ 30 h 21"/>
                  <a:gd name="T22" fmla="*/ 11 w 57"/>
                  <a:gd name="T23" fmla="*/ 8 h 21"/>
                  <a:gd name="T24" fmla="*/ 0 w 57"/>
                  <a:gd name="T25" fmla="*/ 0 h 21"/>
                  <a:gd name="T26" fmla="*/ 11 w 57"/>
                  <a:gd name="T27" fmla="*/ 5 h 21"/>
                  <a:gd name="T28" fmla="*/ 38 w 57"/>
                  <a:gd name="T29" fmla="*/ 30 h 21"/>
                  <a:gd name="T30" fmla="*/ 52 w 57"/>
                  <a:gd name="T31" fmla="*/ 43 h 21"/>
                  <a:gd name="T32" fmla="*/ 68 w 57"/>
                  <a:gd name="T33" fmla="*/ 49 h 21"/>
                  <a:gd name="T34" fmla="*/ 93 w 57"/>
                  <a:gd name="T35" fmla="*/ 52 h 21"/>
                  <a:gd name="T36" fmla="*/ 112 w 57"/>
                  <a:gd name="T37" fmla="*/ 57 h 21"/>
                  <a:gd name="T38" fmla="*/ 134 w 57"/>
                  <a:gd name="T39" fmla="*/ 52 h 21"/>
                  <a:gd name="T40" fmla="*/ 151 w 57"/>
                  <a:gd name="T41" fmla="*/ 49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21">
                    <a:moveTo>
                      <a:pt x="55" y="18"/>
                    </a:moveTo>
                    <a:lnTo>
                      <a:pt x="56" y="18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5" y="18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3" y="21"/>
                    </a:lnTo>
                    <a:lnTo>
                      <a:pt x="25" y="18"/>
                    </a:lnTo>
                    <a:lnTo>
                      <a:pt x="19" y="16"/>
                    </a:lnTo>
                    <a:lnTo>
                      <a:pt x="13" y="11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11"/>
                    </a:lnTo>
                    <a:lnTo>
                      <a:pt x="19" y="16"/>
                    </a:lnTo>
                    <a:lnTo>
                      <a:pt x="25" y="18"/>
                    </a:lnTo>
                    <a:lnTo>
                      <a:pt x="34" y="19"/>
                    </a:lnTo>
                    <a:lnTo>
                      <a:pt x="41" y="21"/>
                    </a:lnTo>
                    <a:lnTo>
                      <a:pt x="49" y="19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5" name="Freeform 640"/>
              <p:cNvSpPr>
                <a:spLocks/>
              </p:cNvSpPr>
              <p:nvPr/>
            </p:nvSpPr>
            <p:spPr bwMode="auto">
              <a:xfrm>
                <a:off x="1902" y="2562"/>
                <a:ext cx="44" cy="8"/>
              </a:xfrm>
              <a:custGeom>
                <a:avLst/>
                <a:gdLst>
                  <a:gd name="T0" fmla="*/ 41 w 16"/>
                  <a:gd name="T1" fmla="*/ 0 h 3"/>
                  <a:gd name="T2" fmla="*/ 44 w 16"/>
                  <a:gd name="T3" fmla="*/ 5 h 3"/>
                  <a:gd name="T4" fmla="*/ 39 w 16"/>
                  <a:gd name="T5" fmla="*/ 8 h 3"/>
                  <a:gd name="T6" fmla="*/ 28 w 16"/>
                  <a:gd name="T7" fmla="*/ 5 h 3"/>
                  <a:gd name="T8" fmla="*/ 14 w 16"/>
                  <a:gd name="T9" fmla="*/ 5 h 3"/>
                  <a:gd name="T10" fmla="*/ 3 w 16"/>
                  <a:gd name="T11" fmla="*/ 5 h 3"/>
                  <a:gd name="T12" fmla="*/ 0 w 16"/>
                  <a:gd name="T13" fmla="*/ 0 h 3"/>
                  <a:gd name="T14" fmla="*/ 8 w 16"/>
                  <a:gd name="T15" fmla="*/ 0 h 3"/>
                  <a:gd name="T16" fmla="*/ 14 w 16"/>
                  <a:gd name="T17" fmla="*/ 0 h 3"/>
                  <a:gd name="T18" fmla="*/ 28 w 16"/>
                  <a:gd name="T19" fmla="*/ 5 h 3"/>
                  <a:gd name="T20" fmla="*/ 39 w 16"/>
                  <a:gd name="T21" fmla="*/ 5 h 3"/>
                  <a:gd name="T22" fmla="*/ 41 w 16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3">
                    <a:moveTo>
                      <a:pt x="15" y="0"/>
                    </a:moveTo>
                    <a:lnTo>
                      <a:pt x="16" y="2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6" name="Freeform 641"/>
              <p:cNvSpPr>
                <a:spLocks/>
              </p:cNvSpPr>
              <p:nvPr/>
            </p:nvSpPr>
            <p:spPr bwMode="auto">
              <a:xfrm>
                <a:off x="1786" y="2488"/>
                <a:ext cx="33" cy="33"/>
              </a:xfrm>
              <a:custGeom>
                <a:avLst/>
                <a:gdLst>
                  <a:gd name="T0" fmla="*/ 33 w 12"/>
                  <a:gd name="T1" fmla="*/ 33 h 12"/>
                  <a:gd name="T2" fmla="*/ 30 w 12"/>
                  <a:gd name="T3" fmla="*/ 33 h 12"/>
                  <a:gd name="T4" fmla="*/ 11 w 12"/>
                  <a:gd name="T5" fmla="*/ 11 h 12"/>
                  <a:gd name="T6" fmla="*/ 3 w 12"/>
                  <a:gd name="T7" fmla="*/ 3 h 12"/>
                  <a:gd name="T8" fmla="*/ 0 w 12"/>
                  <a:gd name="T9" fmla="*/ 0 h 12"/>
                  <a:gd name="T10" fmla="*/ 3 w 12"/>
                  <a:gd name="T11" fmla="*/ 3 h 12"/>
                  <a:gd name="T12" fmla="*/ 11 w 12"/>
                  <a:gd name="T13" fmla="*/ 11 h 12"/>
                  <a:gd name="T14" fmla="*/ 33 w 12"/>
                  <a:gd name="T15" fmla="*/ 33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1" y="12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7" name="Freeform 642"/>
              <p:cNvSpPr>
                <a:spLocks/>
              </p:cNvSpPr>
              <p:nvPr/>
            </p:nvSpPr>
            <p:spPr bwMode="auto">
              <a:xfrm>
                <a:off x="1773" y="2408"/>
                <a:ext cx="16" cy="74"/>
              </a:xfrm>
              <a:custGeom>
                <a:avLst/>
                <a:gdLst>
                  <a:gd name="T0" fmla="*/ 16 w 6"/>
                  <a:gd name="T1" fmla="*/ 69 h 27"/>
                  <a:gd name="T2" fmla="*/ 16 w 6"/>
                  <a:gd name="T3" fmla="*/ 74 h 27"/>
                  <a:gd name="T4" fmla="*/ 16 w 6"/>
                  <a:gd name="T5" fmla="*/ 69 h 27"/>
                  <a:gd name="T6" fmla="*/ 11 w 6"/>
                  <a:gd name="T7" fmla="*/ 63 h 27"/>
                  <a:gd name="T8" fmla="*/ 3 w 6"/>
                  <a:gd name="T9" fmla="*/ 55 h 27"/>
                  <a:gd name="T10" fmla="*/ 0 w 6"/>
                  <a:gd name="T11" fmla="*/ 49 h 27"/>
                  <a:gd name="T12" fmla="*/ 0 w 6"/>
                  <a:gd name="T13" fmla="*/ 27 h 27"/>
                  <a:gd name="T14" fmla="*/ 0 w 6"/>
                  <a:gd name="T15" fmla="*/ 22 h 27"/>
                  <a:gd name="T16" fmla="*/ 0 w 6"/>
                  <a:gd name="T17" fmla="*/ 14 h 27"/>
                  <a:gd name="T18" fmla="*/ 0 w 6"/>
                  <a:gd name="T19" fmla="*/ 11 h 27"/>
                  <a:gd name="T20" fmla="*/ 3 w 6"/>
                  <a:gd name="T21" fmla="*/ 5 h 27"/>
                  <a:gd name="T22" fmla="*/ 5 w 6"/>
                  <a:gd name="T23" fmla="*/ 0 h 27"/>
                  <a:gd name="T24" fmla="*/ 3 w 6"/>
                  <a:gd name="T25" fmla="*/ 5 h 27"/>
                  <a:gd name="T26" fmla="*/ 0 w 6"/>
                  <a:gd name="T27" fmla="*/ 11 h 27"/>
                  <a:gd name="T28" fmla="*/ 0 w 6"/>
                  <a:gd name="T29" fmla="*/ 22 h 27"/>
                  <a:gd name="T30" fmla="*/ 0 w 6"/>
                  <a:gd name="T31" fmla="*/ 27 h 27"/>
                  <a:gd name="T32" fmla="*/ 0 w 6"/>
                  <a:gd name="T33" fmla="*/ 49 h 27"/>
                  <a:gd name="T34" fmla="*/ 5 w 6"/>
                  <a:gd name="T35" fmla="*/ 55 h 27"/>
                  <a:gd name="T36" fmla="*/ 11 w 6"/>
                  <a:gd name="T37" fmla="*/ 63 h 27"/>
                  <a:gd name="T38" fmla="*/ 16 w 6"/>
                  <a:gd name="T39" fmla="*/ 69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7">
                    <a:moveTo>
                      <a:pt x="6" y="25"/>
                    </a:moveTo>
                    <a:lnTo>
                      <a:pt x="6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8" name="Freeform 643"/>
              <p:cNvSpPr>
                <a:spLocks/>
              </p:cNvSpPr>
              <p:nvPr/>
            </p:nvSpPr>
            <p:spPr bwMode="auto">
              <a:xfrm>
                <a:off x="1800" y="2427"/>
                <a:ext cx="173" cy="91"/>
              </a:xfrm>
              <a:custGeom>
                <a:avLst/>
                <a:gdLst>
                  <a:gd name="T0" fmla="*/ 162 w 63"/>
                  <a:gd name="T1" fmla="*/ 33 h 33"/>
                  <a:gd name="T2" fmla="*/ 168 w 63"/>
                  <a:gd name="T3" fmla="*/ 30 h 33"/>
                  <a:gd name="T4" fmla="*/ 173 w 63"/>
                  <a:gd name="T5" fmla="*/ 30 h 33"/>
                  <a:gd name="T6" fmla="*/ 168 w 63"/>
                  <a:gd name="T7" fmla="*/ 33 h 33"/>
                  <a:gd name="T8" fmla="*/ 154 w 63"/>
                  <a:gd name="T9" fmla="*/ 36 h 33"/>
                  <a:gd name="T10" fmla="*/ 140 w 63"/>
                  <a:gd name="T11" fmla="*/ 36 h 33"/>
                  <a:gd name="T12" fmla="*/ 124 w 63"/>
                  <a:gd name="T13" fmla="*/ 36 h 33"/>
                  <a:gd name="T14" fmla="*/ 82 w 63"/>
                  <a:gd name="T15" fmla="*/ 19 h 33"/>
                  <a:gd name="T16" fmla="*/ 58 w 63"/>
                  <a:gd name="T17" fmla="*/ 8 h 33"/>
                  <a:gd name="T18" fmla="*/ 33 w 63"/>
                  <a:gd name="T19" fmla="*/ 6 h 33"/>
                  <a:gd name="T20" fmla="*/ 19 w 63"/>
                  <a:gd name="T21" fmla="*/ 3 h 33"/>
                  <a:gd name="T22" fmla="*/ 8 w 63"/>
                  <a:gd name="T23" fmla="*/ 3 h 33"/>
                  <a:gd name="T24" fmla="*/ 5 w 63"/>
                  <a:gd name="T25" fmla="*/ 8 h 33"/>
                  <a:gd name="T26" fmla="*/ 3 w 63"/>
                  <a:gd name="T27" fmla="*/ 17 h 33"/>
                  <a:gd name="T28" fmla="*/ 5 w 63"/>
                  <a:gd name="T29" fmla="*/ 28 h 33"/>
                  <a:gd name="T30" fmla="*/ 14 w 63"/>
                  <a:gd name="T31" fmla="*/ 36 h 33"/>
                  <a:gd name="T32" fmla="*/ 22 w 63"/>
                  <a:gd name="T33" fmla="*/ 44 h 33"/>
                  <a:gd name="T34" fmla="*/ 30 w 63"/>
                  <a:gd name="T35" fmla="*/ 47 h 33"/>
                  <a:gd name="T36" fmla="*/ 69 w 63"/>
                  <a:gd name="T37" fmla="*/ 72 h 33"/>
                  <a:gd name="T38" fmla="*/ 71 w 63"/>
                  <a:gd name="T39" fmla="*/ 74 h 33"/>
                  <a:gd name="T40" fmla="*/ 88 w 63"/>
                  <a:gd name="T41" fmla="*/ 83 h 33"/>
                  <a:gd name="T42" fmla="*/ 113 w 63"/>
                  <a:gd name="T43" fmla="*/ 88 h 33"/>
                  <a:gd name="T44" fmla="*/ 124 w 63"/>
                  <a:gd name="T45" fmla="*/ 88 h 33"/>
                  <a:gd name="T46" fmla="*/ 135 w 63"/>
                  <a:gd name="T47" fmla="*/ 88 h 33"/>
                  <a:gd name="T48" fmla="*/ 168 w 63"/>
                  <a:gd name="T49" fmla="*/ 85 h 33"/>
                  <a:gd name="T50" fmla="*/ 135 w 63"/>
                  <a:gd name="T51" fmla="*/ 88 h 33"/>
                  <a:gd name="T52" fmla="*/ 132 w 63"/>
                  <a:gd name="T53" fmla="*/ 91 h 33"/>
                  <a:gd name="T54" fmla="*/ 124 w 63"/>
                  <a:gd name="T55" fmla="*/ 91 h 33"/>
                  <a:gd name="T56" fmla="*/ 99 w 63"/>
                  <a:gd name="T57" fmla="*/ 85 h 33"/>
                  <a:gd name="T58" fmla="*/ 71 w 63"/>
                  <a:gd name="T59" fmla="*/ 77 h 33"/>
                  <a:gd name="T60" fmla="*/ 63 w 63"/>
                  <a:gd name="T61" fmla="*/ 72 h 33"/>
                  <a:gd name="T62" fmla="*/ 63 w 63"/>
                  <a:gd name="T63" fmla="*/ 69 h 33"/>
                  <a:gd name="T64" fmla="*/ 27 w 63"/>
                  <a:gd name="T65" fmla="*/ 47 h 33"/>
                  <a:gd name="T66" fmla="*/ 14 w 63"/>
                  <a:gd name="T67" fmla="*/ 33 h 33"/>
                  <a:gd name="T68" fmla="*/ 5 w 63"/>
                  <a:gd name="T69" fmla="*/ 28 h 33"/>
                  <a:gd name="T70" fmla="*/ 3 w 63"/>
                  <a:gd name="T71" fmla="*/ 17 h 33"/>
                  <a:gd name="T72" fmla="*/ 0 w 63"/>
                  <a:gd name="T73" fmla="*/ 8 h 33"/>
                  <a:gd name="T74" fmla="*/ 3 w 63"/>
                  <a:gd name="T75" fmla="*/ 3 h 33"/>
                  <a:gd name="T76" fmla="*/ 5 w 63"/>
                  <a:gd name="T77" fmla="*/ 3 h 33"/>
                  <a:gd name="T78" fmla="*/ 14 w 63"/>
                  <a:gd name="T79" fmla="*/ 0 h 33"/>
                  <a:gd name="T80" fmla="*/ 36 w 63"/>
                  <a:gd name="T81" fmla="*/ 6 h 33"/>
                  <a:gd name="T82" fmla="*/ 60 w 63"/>
                  <a:gd name="T83" fmla="*/ 8 h 33"/>
                  <a:gd name="T84" fmla="*/ 85 w 63"/>
                  <a:gd name="T85" fmla="*/ 19 h 33"/>
                  <a:gd name="T86" fmla="*/ 124 w 63"/>
                  <a:gd name="T87" fmla="*/ 33 h 33"/>
                  <a:gd name="T88" fmla="*/ 140 w 63"/>
                  <a:gd name="T89" fmla="*/ 36 h 33"/>
                  <a:gd name="T90" fmla="*/ 154 w 63"/>
                  <a:gd name="T91" fmla="*/ 33 h 33"/>
                  <a:gd name="T92" fmla="*/ 162 w 63"/>
                  <a:gd name="T93" fmla="*/ 33 h 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3" h="33">
                    <a:moveTo>
                      <a:pt x="59" y="12"/>
                    </a:moveTo>
                    <a:lnTo>
                      <a:pt x="61" y="11"/>
                    </a:lnTo>
                    <a:lnTo>
                      <a:pt x="63" y="11"/>
                    </a:lnTo>
                    <a:lnTo>
                      <a:pt x="61" y="12"/>
                    </a:lnTo>
                    <a:lnTo>
                      <a:pt x="56" y="13"/>
                    </a:lnTo>
                    <a:lnTo>
                      <a:pt x="51" y="13"/>
                    </a:lnTo>
                    <a:lnTo>
                      <a:pt x="45" y="13"/>
                    </a:lnTo>
                    <a:lnTo>
                      <a:pt x="30" y="7"/>
                    </a:lnTo>
                    <a:lnTo>
                      <a:pt x="21" y="3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6"/>
                    </a:lnTo>
                    <a:lnTo>
                      <a:pt x="11" y="17"/>
                    </a:lnTo>
                    <a:lnTo>
                      <a:pt x="25" y="26"/>
                    </a:lnTo>
                    <a:lnTo>
                      <a:pt x="26" y="27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9" y="32"/>
                    </a:lnTo>
                    <a:lnTo>
                      <a:pt x="61" y="31"/>
                    </a:lnTo>
                    <a:lnTo>
                      <a:pt x="49" y="32"/>
                    </a:lnTo>
                    <a:lnTo>
                      <a:pt x="48" y="33"/>
                    </a:lnTo>
                    <a:lnTo>
                      <a:pt x="45" y="33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10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3" y="2"/>
                    </a:lnTo>
                    <a:lnTo>
                      <a:pt x="22" y="3"/>
                    </a:lnTo>
                    <a:lnTo>
                      <a:pt x="31" y="7"/>
                    </a:lnTo>
                    <a:lnTo>
                      <a:pt x="45" y="12"/>
                    </a:lnTo>
                    <a:lnTo>
                      <a:pt x="51" y="13"/>
                    </a:lnTo>
                    <a:lnTo>
                      <a:pt x="56" y="12"/>
                    </a:lnTo>
                    <a:lnTo>
                      <a:pt x="59" y="1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49" name="Freeform 644"/>
              <p:cNvSpPr>
                <a:spLocks/>
              </p:cNvSpPr>
              <p:nvPr/>
            </p:nvSpPr>
            <p:spPr bwMode="auto">
              <a:xfrm>
                <a:off x="1814" y="2446"/>
                <a:ext cx="154" cy="53"/>
              </a:xfrm>
              <a:custGeom>
                <a:avLst/>
                <a:gdLst>
                  <a:gd name="T0" fmla="*/ 149 w 56"/>
                  <a:gd name="T1" fmla="*/ 50 h 19"/>
                  <a:gd name="T2" fmla="*/ 154 w 56"/>
                  <a:gd name="T3" fmla="*/ 50 h 19"/>
                  <a:gd name="T4" fmla="*/ 149 w 56"/>
                  <a:gd name="T5" fmla="*/ 50 h 19"/>
                  <a:gd name="T6" fmla="*/ 88 w 56"/>
                  <a:gd name="T7" fmla="*/ 53 h 19"/>
                  <a:gd name="T8" fmla="*/ 77 w 56"/>
                  <a:gd name="T9" fmla="*/ 50 h 19"/>
                  <a:gd name="T10" fmla="*/ 69 w 56"/>
                  <a:gd name="T11" fmla="*/ 50 h 19"/>
                  <a:gd name="T12" fmla="*/ 50 w 56"/>
                  <a:gd name="T13" fmla="*/ 39 h 19"/>
                  <a:gd name="T14" fmla="*/ 41 w 56"/>
                  <a:gd name="T15" fmla="*/ 31 h 19"/>
                  <a:gd name="T16" fmla="*/ 36 w 56"/>
                  <a:gd name="T17" fmla="*/ 28 h 19"/>
                  <a:gd name="T18" fmla="*/ 28 w 56"/>
                  <a:gd name="T19" fmla="*/ 22 h 19"/>
                  <a:gd name="T20" fmla="*/ 8 w 56"/>
                  <a:gd name="T21" fmla="*/ 11 h 19"/>
                  <a:gd name="T22" fmla="*/ 0 w 56"/>
                  <a:gd name="T23" fmla="*/ 0 h 19"/>
                  <a:gd name="T24" fmla="*/ 8 w 56"/>
                  <a:gd name="T25" fmla="*/ 11 h 19"/>
                  <a:gd name="T26" fmla="*/ 22 w 56"/>
                  <a:gd name="T27" fmla="*/ 17 h 19"/>
                  <a:gd name="T28" fmla="*/ 36 w 56"/>
                  <a:gd name="T29" fmla="*/ 28 h 19"/>
                  <a:gd name="T30" fmla="*/ 44 w 56"/>
                  <a:gd name="T31" fmla="*/ 28 h 19"/>
                  <a:gd name="T32" fmla="*/ 55 w 56"/>
                  <a:gd name="T33" fmla="*/ 39 h 19"/>
                  <a:gd name="T34" fmla="*/ 72 w 56"/>
                  <a:gd name="T35" fmla="*/ 45 h 19"/>
                  <a:gd name="T36" fmla="*/ 77 w 56"/>
                  <a:gd name="T37" fmla="*/ 50 h 19"/>
                  <a:gd name="T38" fmla="*/ 91 w 56"/>
                  <a:gd name="T39" fmla="*/ 50 h 19"/>
                  <a:gd name="T40" fmla="*/ 149 w 56"/>
                  <a:gd name="T41" fmla="*/ 5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19"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lnTo>
                      <a:pt x="32" y="19"/>
                    </a:lnTo>
                    <a:lnTo>
                      <a:pt x="28" y="18"/>
                    </a:lnTo>
                    <a:lnTo>
                      <a:pt x="25" y="18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3" y="10"/>
                    </a:lnTo>
                    <a:lnTo>
                      <a:pt x="10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4"/>
                    </a:lnTo>
                    <a:lnTo>
                      <a:pt x="26" y="16"/>
                    </a:lnTo>
                    <a:lnTo>
                      <a:pt x="28" y="18"/>
                    </a:lnTo>
                    <a:lnTo>
                      <a:pt x="33" y="18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50" name="Freeform 645"/>
              <p:cNvSpPr>
                <a:spLocks/>
              </p:cNvSpPr>
              <p:nvPr/>
            </p:nvSpPr>
            <p:spPr bwMode="auto">
              <a:xfrm>
                <a:off x="1817" y="2441"/>
                <a:ext cx="156" cy="41"/>
              </a:xfrm>
              <a:custGeom>
                <a:avLst/>
                <a:gdLst>
                  <a:gd name="T0" fmla="*/ 153 w 57"/>
                  <a:gd name="T1" fmla="*/ 33 h 15"/>
                  <a:gd name="T2" fmla="*/ 156 w 57"/>
                  <a:gd name="T3" fmla="*/ 33 h 15"/>
                  <a:gd name="T4" fmla="*/ 153 w 57"/>
                  <a:gd name="T5" fmla="*/ 36 h 15"/>
                  <a:gd name="T6" fmla="*/ 131 w 57"/>
                  <a:gd name="T7" fmla="*/ 36 h 15"/>
                  <a:gd name="T8" fmla="*/ 115 w 57"/>
                  <a:gd name="T9" fmla="*/ 41 h 15"/>
                  <a:gd name="T10" fmla="*/ 96 w 57"/>
                  <a:gd name="T11" fmla="*/ 36 h 15"/>
                  <a:gd name="T12" fmla="*/ 57 w 57"/>
                  <a:gd name="T13" fmla="*/ 22 h 15"/>
                  <a:gd name="T14" fmla="*/ 41 w 57"/>
                  <a:gd name="T15" fmla="*/ 16 h 15"/>
                  <a:gd name="T16" fmla="*/ 11 w 57"/>
                  <a:gd name="T17" fmla="*/ 3 h 15"/>
                  <a:gd name="T18" fmla="*/ 0 w 57"/>
                  <a:gd name="T19" fmla="*/ 0 h 15"/>
                  <a:gd name="T20" fmla="*/ 11 w 57"/>
                  <a:gd name="T21" fmla="*/ 3 h 15"/>
                  <a:gd name="T22" fmla="*/ 44 w 57"/>
                  <a:gd name="T23" fmla="*/ 16 h 15"/>
                  <a:gd name="T24" fmla="*/ 60 w 57"/>
                  <a:gd name="T25" fmla="*/ 19 h 15"/>
                  <a:gd name="T26" fmla="*/ 96 w 57"/>
                  <a:gd name="T27" fmla="*/ 36 h 15"/>
                  <a:gd name="T28" fmla="*/ 115 w 57"/>
                  <a:gd name="T29" fmla="*/ 36 h 15"/>
                  <a:gd name="T30" fmla="*/ 131 w 57"/>
                  <a:gd name="T31" fmla="*/ 36 h 15"/>
                  <a:gd name="T32" fmla="*/ 153 w 57"/>
                  <a:gd name="T33" fmla="*/ 3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2"/>
                    </a:moveTo>
                    <a:lnTo>
                      <a:pt x="57" y="12"/>
                    </a:lnTo>
                    <a:lnTo>
                      <a:pt x="56" y="13"/>
                    </a:lnTo>
                    <a:lnTo>
                      <a:pt x="48" y="13"/>
                    </a:lnTo>
                    <a:lnTo>
                      <a:pt x="42" y="15"/>
                    </a:lnTo>
                    <a:lnTo>
                      <a:pt x="35" y="13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6" y="6"/>
                    </a:lnTo>
                    <a:lnTo>
                      <a:pt x="22" y="7"/>
                    </a:lnTo>
                    <a:lnTo>
                      <a:pt x="35" y="13"/>
                    </a:lnTo>
                    <a:lnTo>
                      <a:pt x="42" y="13"/>
                    </a:lnTo>
                    <a:lnTo>
                      <a:pt x="48" y="13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76" name="Group 191"/>
            <p:cNvGrpSpPr>
              <a:grpSpLocks/>
            </p:cNvGrpSpPr>
            <p:nvPr/>
          </p:nvGrpSpPr>
          <p:grpSpPr bwMode="auto">
            <a:xfrm rot="930613">
              <a:off x="1816" y="2651"/>
              <a:ext cx="519" cy="538"/>
              <a:chOff x="1938" y="2682"/>
              <a:chExt cx="519" cy="538"/>
            </a:xfrm>
          </p:grpSpPr>
          <p:sp>
            <p:nvSpPr>
              <p:cNvPr id="6459" name="Freeform 646"/>
              <p:cNvSpPr>
                <a:spLocks/>
              </p:cNvSpPr>
              <p:nvPr/>
            </p:nvSpPr>
            <p:spPr bwMode="auto">
              <a:xfrm>
                <a:off x="1938" y="2757"/>
                <a:ext cx="44" cy="107"/>
              </a:xfrm>
              <a:custGeom>
                <a:avLst/>
                <a:gdLst>
                  <a:gd name="T0" fmla="*/ 0 w 16"/>
                  <a:gd name="T1" fmla="*/ 102 h 39"/>
                  <a:gd name="T2" fmla="*/ 0 w 16"/>
                  <a:gd name="T3" fmla="*/ 107 h 39"/>
                  <a:gd name="T4" fmla="*/ 0 w 16"/>
                  <a:gd name="T5" fmla="*/ 102 h 39"/>
                  <a:gd name="T6" fmla="*/ 0 w 16"/>
                  <a:gd name="T7" fmla="*/ 91 h 39"/>
                  <a:gd name="T8" fmla="*/ 11 w 16"/>
                  <a:gd name="T9" fmla="*/ 66 h 39"/>
                  <a:gd name="T10" fmla="*/ 22 w 16"/>
                  <a:gd name="T11" fmla="*/ 38 h 39"/>
                  <a:gd name="T12" fmla="*/ 28 w 16"/>
                  <a:gd name="T13" fmla="*/ 27 h 39"/>
                  <a:gd name="T14" fmla="*/ 39 w 16"/>
                  <a:gd name="T15" fmla="*/ 11 h 39"/>
                  <a:gd name="T16" fmla="*/ 44 w 16"/>
                  <a:gd name="T17" fmla="*/ 0 h 39"/>
                  <a:gd name="T18" fmla="*/ 41 w 16"/>
                  <a:gd name="T19" fmla="*/ 11 h 39"/>
                  <a:gd name="T20" fmla="*/ 28 w 16"/>
                  <a:gd name="T21" fmla="*/ 30 h 39"/>
                  <a:gd name="T22" fmla="*/ 25 w 16"/>
                  <a:gd name="T23" fmla="*/ 41 h 39"/>
                  <a:gd name="T24" fmla="*/ 14 w 16"/>
                  <a:gd name="T25" fmla="*/ 66 h 39"/>
                  <a:gd name="T26" fmla="*/ 3 w 16"/>
                  <a:gd name="T27" fmla="*/ 91 h 39"/>
                  <a:gd name="T28" fmla="*/ 0 w 16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" h="39">
                    <a:moveTo>
                      <a:pt x="0" y="37"/>
                    </a:moveTo>
                    <a:lnTo>
                      <a:pt x="0" y="39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4" y="24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5" y="4"/>
                    </a:lnTo>
                    <a:lnTo>
                      <a:pt x="10" y="11"/>
                    </a:lnTo>
                    <a:lnTo>
                      <a:pt x="9" y="15"/>
                    </a:lnTo>
                    <a:lnTo>
                      <a:pt x="5" y="24"/>
                    </a:lnTo>
                    <a:lnTo>
                      <a:pt x="1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0" name="Freeform 647"/>
              <p:cNvSpPr>
                <a:spLocks/>
              </p:cNvSpPr>
              <p:nvPr/>
            </p:nvSpPr>
            <p:spPr bwMode="auto">
              <a:xfrm>
                <a:off x="2015" y="2682"/>
                <a:ext cx="107" cy="53"/>
              </a:xfrm>
              <a:custGeom>
                <a:avLst/>
                <a:gdLst>
                  <a:gd name="T0" fmla="*/ 3 w 39"/>
                  <a:gd name="T1" fmla="*/ 53 h 19"/>
                  <a:gd name="T2" fmla="*/ 0 w 39"/>
                  <a:gd name="T3" fmla="*/ 53 h 19"/>
                  <a:gd name="T4" fmla="*/ 36 w 39"/>
                  <a:gd name="T5" fmla="*/ 28 h 19"/>
                  <a:gd name="T6" fmla="*/ 77 w 39"/>
                  <a:gd name="T7" fmla="*/ 11 h 19"/>
                  <a:gd name="T8" fmla="*/ 99 w 39"/>
                  <a:gd name="T9" fmla="*/ 0 h 19"/>
                  <a:gd name="T10" fmla="*/ 107 w 39"/>
                  <a:gd name="T11" fmla="*/ 0 h 19"/>
                  <a:gd name="T12" fmla="*/ 99 w 39"/>
                  <a:gd name="T13" fmla="*/ 0 h 19"/>
                  <a:gd name="T14" fmla="*/ 77 w 39"/>
                  <a:gd name="T15" fmla="*/ 11 h 19"/>
                  <a:gd name="T16" fmla="*/ 41 w 39"/>
                  <a:gd name="T17" fmla="*/ 31 h 19"/>
                  <a:gd name="T18" fmla="*/ 3 w 39"/>
                  <a:gd name="T19" fmla="*/ 53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19">
                    <a:moveTo>
                      <a:pt x="1" y="19"/>
                    </a:moveTo>
                    <a:lnTo>
                      <a:pt x="0" y="19"/>
                    </a:lnTo>
                    <a:lnTo>
                      <a:pt x="13" y="10"/>
                    </a:lnTo>
                    <a:lnTo>
                      <a:pt x="28" y="4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28" y="4"/>
                    </a:lnTo>
                    <a:lnTo>
                      <a:pt x="15" y="11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1" name="Freeform 648"/>
              <p:cNvSpPr>
                <a:spLocks/>
              </p:cNvSpPr>
              <p:nvPr/>
            </p:nvSpPr>
            <p:spPr bwMode="auto">
              <a:xfrm>
                <a:off x="1949" y="2688"/>
                <a:ext cx="208" cy="222"/>
              </a:xfrm>
              <a:custGeom>
                <a:avLst/>
                <a:gdLst>
                  <a:gd name="T0" fmla="*/ 3 w 76"/>
                  <a:gd name="T1" fmla="*/ 217 h 81"/>
                  <a:gd name="T2" fmla="*/ 0 w 76"/>
                  <a:gd name="T3" fmla="*/ 217 h 81"/>
                  <a:gd name="T4" fmla="*/ 0 w 76"/>
                  <a:gd name="T5" fmla="*/ 222 h 81"/>
                  <a:gd name="T6" fmla="*/ 0 w 76"/>
                  <a:gd name="T7" fmla="*/ 217 h 81"/>
                  <a:gd name="T8" fmla="*/ 3 w 76"/>
                  <a:gd name="T9" fmla="*/ 211 h 81"/>
                  <a:gd name="T10" fmla="*/ 3 w 76"/>
                  <a:gd name="T11" fmla="*/ 206 h 81"/>
                  <a:gd name="T12" fmla="*/ 5 w 76"/>
                  <a:gd name="T13" fmla="*/ 178 h 81"/>
                  <a:gd name="T14" fmla="*/ 11 w 76"/>
                  <a:gd name="T15" fmla="*/ 162 h 81"/>
                  <a:gd name="T16" fmla="*/ 16 w 76"/>
                  <a:gd name="T17" fmla="*/ 140 h 81"/>
                  <a:gd name="T18" fmla="*/ 25 w 76"/>
                  <a:gd name="T19" fmla="*/ 123 h 81"/>
                  <a:gd name="T20" fmla="*/ 38 w 76"/>
                  <a:gd name="T21" fmla="*/ 104 h 81"/>
                  <a:gd name="T22" fmla="*/ 52 w 76"/>
                  <a:gd name="T23" fmla="*/ 85 h 81"/>
                  <a:gd name="T24" fmla="*/ 66 w 76"/>
                  <a:gd name="T25" fmla="*/ 71 h 81"/>
                  <a:gd name="T26" fmla="*/ 93 w 76"/>
                  <a:gd name="T27" fmla="*/ 49 h 81"/>
                  <a:gd name="T28" fmla="*/ 115 w 76"/>
                  <a:gd name="T29" fmla="*/ 36 h 81"/>
                  <a:gd name="T30" fmla="*/ 123 w 76"/>
                  <a:gd name="T31" fmla="*/ 33 h 81"/>
                  <a:gd name="T32" fmla="*/ 142 w 76"/>
                  <a:gd name="T33" fmla="*/ 22 h 81"/>
                  <a:gd name="T34" fmla="*/ 183 w 76"/>
                  <a:gd name="T35" fmla="*/ 8 h 81"/>
                  <a:gd name="T36" fmla="*/ 208 w 76"/>
                  <a:gd name="T37" fmla="*/ 0 h 81"/>
                  <a:gd name="T38" fmla="*/ 183 w 76"/>
                  <a:gd name="T39" fmla="*/ 11 h 81"/>
                  <a:gd name="T40" fmla="*/ 123 w 76"/>
                  <a:gd name="T41" fmla="*/ 36 h 81"/>
                  <a:gd name="T42" fmla="*/ 112 w 76"/>
                  <a:gd name="T43" fmla="*/ 38 h 81"/>
                  <a:gd name="T44" fmla="*/ 93 w 76"/>
                  <a:gd name="T45" fmla="*/ 52 h 81"/>
                  <a:gd name="T46" fmla="*/ 66 w 76"/>
                  <a:gd name="T47" fmla="*/ 77 h 81"/>
                  <a:gd name="T48" fmla="*/ 52 w 76"/>
                  <a:gd name="T49" fmla="*/ 90 h 81"/>
                  <a:gd name="T50" fmla="*/ 38 w 76"/>
                  <a:gd name="T51" fmla="*/ 107 h 81"/>
                  <a:gd name="T52" fmla="*/ 25 w 76"/>
                  <a:gd name="T53" fmla="*/ 123 h 81"/>
                  <a:gd name="T54" fmla="*/ 16 w 76"/>
                  <a:gd name="T55" fmla="*/ 145 h 81"/>
                  <a:gd name="T56" fmla="*/ 5 w 76"/>
                  <a:gd name="T57" fmla="*/ 178 h 81"/>
                  <a:gd name="T58" fmla="*/ 5 w 76"/>
                  <a:gd name="T59" fmla="*/ 206 h 81"/>
                  <a:gd name="T60" fmla="*/ 3 w 76"/>
                  <a:gd name="T61" fmla="*/ 211 h 81"/>
                  <a:gd name="T62" fmla="*/ 3 w 76"/>
                  <a:gd name="T63" fmla="*/ 217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6" h="81">
                    <a:moveTo>
                      <a:pt x="1" y="79"/>
                    </a:moveTo>
                    <a:lnTo>
                      <a:pt x="0" y="79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2" y="65"/>
                    </a:lnTo>
                    <a:lnTo>
                      <a:pt x="4" y="59"/>
                    </a:lnTo>
                    <a:lnTo>
                      <a:pt x="6" y="51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1"/>
                    </a:lnTo>
                    <a:lnTo>
                      <a:pt x="24" y="26"/>
                    </a:lnTo>
                    <a:lnTo>
                      <a:pt x="34" y="18"/>
                    </a:lnTo>
                    <a:lnTo>
                      <a:pt x="42" y="13"/>
                    </a:lnTo>
                    <a:lnTo>
                      <a:pt x="45" y="12"/>
                    </a:lnTo>
                    <a:lnTo>
                      <a:pt x="52" y="8"/>
                    </a:lnTo>
                    <a:lnTo>
                      <a:pt x="67" y="3"/>
                    </a:lnTo>
                    <a:lnTo>
                      <a:pt x="76" y="0"/>
                    </a:lnTo>
                    <a:lnTo>
                      <a:pt x="67" y="4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8"/>
                    </a:lnTo>
                    <a:lnTo>
                      <a:pt x="19" y="33"/>
                    </a:lnTo>
                    <a:lnTo>
                      <a:pt x="14" y="39"/>
                    </a:lnTo>
                    <a:lnTo>
                      <a:pt x="9" y="45"/>
                    </a:lnTo>
                    <a:lnTo>
                      <a:pt x="6" y="53"/>
                    </a:lnTo>
                    <a:lnTo>
                      <a:pt x="2" y="65"/>
                    </a:lnTo>
                    <a:lnTo>
                      <a:pt x="2" y="75"/>
                    </a:lnTo>
                    <a:lnTo>
                      <a:pt x="1" y="77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2" name="Freeform 649"/>
              <p:cNvSpPr>
                <a:spLocks/>
              </p:cNvSpPr>
              <p:nvPr/>
            </p:nvSpPr>
            <p:spPr bwMode="auto">
              <a:xfrm>
                <a:off x="1960" y="2707"/>
                <a:ext cx="241" cy="217"/>
              </a:xfrm>
              <a:custGeom>
                <a:avLst/>
                <a:gdLst>
                  <a:gd name="T0" fmla="*/ 3 w 88"/>
                  <a:gd name="T1" fmla="*/ 212 h 79"/>
                  <a:gd name="T2" fmla="*/ 0 w 88"/>
                  <a:gd name="T3" fmla="*/ 217 h 79"/>
                  <a:gd name="T4" fmla="*/ 0 w 88"/>
                  <a:gd name="T5" fmla="*/ 212 h 79"/>
                  <a:gd name="T6" fmla="*/ 0 w 88"/>
                  <a:gd name="T7" fmla="*/ 206 h 79"/>
                  <a:gd name="T8" fmla="*/ 5 w 88"/>
                  <a:gd name="T9" fmla="*/ 198 h 79"/>
                  <a:gd name="T10" fmla="*/ 14 w 88"/>
                  <a:gd name="T11" fmla="*/ 170 h 79"/>
                  <a:gd name="T12" fmla="*/ 27 w 88"/>
                  <a:gd name="T13" fmla="*/ 132 h 79"/>
                  <a:gd name="T14" fmla="*/ 36 w 88"/>
                  <a:gd name="T15" fmla="*/ 113 h 79"/>
                  <a:gd name="T16" fmla="*/ 47 w 88"/>
                  <a:gd name="T17" fmla="*/ 91 h 79"/>
                  <a:gd name="T18" fmla="*/ 63 w 88"/>
                  <a:gd name="T19" fmla="*/ 71 h 79"/>
                  <a:gd name="T20" fmla="*/ 77 w 88"/>
                  <a:gd name="T21" fmla="*/ 58 h 79"/>
                  <a:gd name="T22" fmla="*/ 96 w 88"/>
                  <a:gd name="T23" fmla="*/ 44 h 79"/>
                  <a:gd name="T24" fmla="*/ 112 w 88"/>
                  <a:gd name="T25" fmla="*/ 36 h 79"/>
                  <a:gd name="T26" fmla="*/ 140 w 88"/>
                  <a:gd name="T27" fmla="*/ 22 h 79"/>
                  <a:gd name="T28" fmla="*/ 148 w 88"/>
                  <a:gd name="T29" fmla="*/ 19 h 79"/>
                  <a:gd name="T30" fmla="*/ 170 w 88"/>
                  <a:gd name="T31" fmla="*/ 14 h 79"/>
                  <a:gd name="T32" fmla="*/ 214 w 88"/>
                  <a:gd name="T33" fmla="*/ 0 h 79"/>
                  <a:gd name="T34" fmla="*/ 241 w 88"/>
                  <a:gd name="T35" fmla="*/ 0 h 79"/>
                  <a:gd name="T36" fmla="*/ 214 w 88"/>
                  <a:gd name="T37" fmla="*/ 0 h 79"/>
                  <a:gd name="T38" fmla="*/ 181 w 88"/>
                  <a:gd name="T39" fmla="*/ 14 h 79"/>
                  <a:gd name="T40" fmla="*/ 145 w 88"/>
                  <a:gd name="T41" fmla="*/ 22 h 79"/>
                  <a:gd name="T42" fmla="*/ 134 w 88"/>
                  <a:gd name="T43" fmla="*/ 27 h 79"/>
                  <a:gd name="T44" fmla="*/ 107 w 88"/>
                  <a:gd name="T45" fmla="*/ 36 h 79"/>
                  <a:gd name="T46" fmla="*/ 96 w 88"/>
                  <a:gd name="T47" fmla="*/ 47 h 79"/>
                  <a:gd name="T48" fmla="*/ 77 w 88"/>
                  <a:gd name="T49" fmla="*/ 60 h 79"/>
                  <a:gd name="T50" fmla="*/ 60 w 88"/>
                  <a:gd name="T51" fmla="*/ 74 h 79"/>
                  <a:gd name="T52" fmla="*/ 47 w 88"/>
                  <a:gd name="T53" fmla="*/ 93 h 79"/>
                  <a:gd name="T54" fmla="*/ 30 w 88"/>
                  <a:gd name="T55" fmla="*/ 132 h 79"/>
                  <a:gd name="T56" fmla="*/ 16 w 88"/>
                  <a:gd name="T57" fmla="*/ 170 h 79"/>
                  <a:gd name="T58" fmla="*/ 5 w 88"/>
                  <a:gd name="T59" fmla="*/ 201 h 79"/>
                  <a:gd name="T60" fmla="*/ 3 w 88"/>
                  <a:gd name="T61" fmla="*/ 212 h 7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8" h="79">
                    <a:moveTo>
                      <a:pt x="1" y="77"/>
                    </a:move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2"/>
                    </a:lnTo>
                    <a:lnTo>
                      <a:pt x="5" y="62"/>
                    </a:lnTo>
                    <a:lnTo>
                      <a:pt x="10" y="48"/>
                    </a:lnTo>
                    <a:lnTo>
                      <a:pt x="13" y="41"/>
                    </a:lnTo>
                    <a:lnTo>
                      <a:pt x="17" y="33"/>
                    </a:lnTo>
                    <a:lnTo>
                      <a:pt x="23" y="26"/>
                    </a:lnTo>
                    <a:lnTo>
                      <a:pt x="28" y="21"/>
                    </a:lnTo>
                    <a:lnTo>
                      <a:pt x="35" y="16"/>
                    </a:lnTo>
                    <a:lnTo>
                      <a:pt x="41" y="13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62" y="5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78" y="0"/>
                    </a:lnTo>
                    <a:lnTo>
                      <a:pt x="66" y="5"/>
                    </a:lnTo>
                    <a:lnTo>
                      <a:pt x="53" y="8"/>
                    </a:lnTo>
                    <a:lnTo>
                      <a:pt x="49" y="10"/>
                    </a:lnTo>
                    <a:lnTo>
                      <a:pt x="39" y="13"/>
                    </a:lnTo>
                    <a:lnTo>
                      <a:pt x="35" y="17"/>
                    </a:lnTo>
                    <a:lnTo>
                      <a:pt x="28" y="22"/>
                    </a:lnTo>
                    <a:lnTo>
                      <a:pt x="22" y="27"/>
                    </a:lnTo>
                    <a:lnTo>
                      <a:pt x="17" y="34"/>
                    </a:lnTo>
                    <a:lnTo>
                      <a:pt x="11" y="48"/>
                    </a:lnTo>
                    <a:lnTo>
                      <a:pt x="6" y="62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3" name="Freeform 650"/>
              <p:cNvSpPr>
                <a:spLocks/>
              </p:cNvSpPr>
              <p:nvPr/>
            </p:nvSpPr>
            <p:spPr bwMode="auto">
              <a:xfrm>
                <a:off x="1968" y="2825"/>
                <a:ext cx="47" cy="135"/>
              </a:xfrm>
              <a:custGeom>
                <a:avLst/>
                <a:gdLst>
                  <a:gd name="T0" fmla="*/ 6 w 17"/>
                  <a:gd name="T1" fmla="*/ 129 h 49"/>
                  <a:gd name="T2" fmla="*/ 0 w 17"/>
                  <a:gd name="T3" fmla="*/ 135 h 49"/>
                  <a:gd name="T4" fmla="*/ 0 w 17"/>
                  <a:gd name="T5" fmla="*/ 129 h 49"/>
                  <a:gd name="T6" fmla="*/ 6 w 17"/>
                  <a:gd name="T7" fmla="*/ 113 h 49"/>
                  <a:gd name="T8" fmla="*/ 11 w 17"/>
                  <a:gd name="T9" fmla="*/ 80 h 49"/>
                  <a:gd name="T10" fmla="*/ 19 w 17"/>
                  <a:gd name="T11" fmla="*/ 66 h 49"/>
                  <a:gd name="T12" fmla="*/ 22 w 17"/>
                  <a:gd name="T13" fmla="*/ 47 h 49"/>
                  <a:gd name="T14" fmla="*/ 25 w 17"/>
                  <a:gd name="T15" fmla="*/ 33 h 49"/>
                  <a:gd name="T16" fmla="*/ 28 w 17"/>
                  <a:gd name="T17" fmla="*/ 25 h 49"/>
                  <a:gd name="T18" fmla="*/ 33 w 17"/>
                  <a:gd name="T19" fmla="*/ 17 h 49"/>
                  <a:gd name="T20" fmla="*/ 36 w 17"/>
                  <a:gd name="T21" fmla="*/ 11 h 49"/>
                  <a:gd name="T22" fmla="*/ 47 w 17"/>
                  <a:gd name="T23" fmla="*/ 0 h 49"/>
                  <a:gd name="T24" fmla="*/ 36 w 17"/>
                  <a:gd name="T25" fmla="*/ 11 h 49"/>
                  <a:gd name="T26" fmla="*/ 28 w 17"/>
                  <a:gd name="T27" fmla="*/ 22 h 49"/>
                  <a:gd name="T28" fmla="*/ 25 w 17"/>
                  <a:gd name="T29" fmla="*/ 33 h 49"/>
                  <a:gd name="T30" fmla="*/ 25 w 17"/>
                  <a:gd name="T31" fmla="*/ 52 h 49"/>
                  <a:gd name="T32" fmla="*/ 22 w 17"/>
                  <a:gd name="T33" fmla="*/ 66 h 49"/>
                  <a:gd name="T34" fmla="*/ 11 w 17"/>
                  <a:gd name="T35" fmla="*/ 83 h 49"/>
                  <a:gd name="T36" fmla="*/ 8 w 17"/>
                  <a:gd name="T37" fmla="*/ 113 h 49"/>
                  <a:gd name="T38" fmla="*/ 6 w 17"/>
                  <a:gd name="T39" fmla="*/ 129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" h="49">
                    <a:moveTo>
                      <a:pt x="2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2" y="41"/>
                    </a:lnTo>
                    <a:lnTo>
                      <a:pt x="4" y="29"/>
                    </a:lnTo>
                    <a:lnTo>
                      <a:pt x="7" y="24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0" y="8"/>
                    </a:lnTo>
                    <a:lnTo>
                      <a:pt x="9" y="12"/>
                    </a:lnTo>
                    <a:lnTo>
                      <a:pt x="9" y="19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3" y="41"/>
                    </a:lnTo>
                    <a:lnTo>
                      <a:pt x="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4" name="Freeform 651"/>
              <p:cNvSpPr>
                <a:spLocks/>
              </p:cNvSpPr>
              <p:nvPr/>
            </p:nvSpPr>
            <p:spPr bwMode="auto">
              <a:xfrm>
                <a:off x="2017" y="2743"/>
                <a:ext cx="83" cy="68"/>
              </a:xfrm>
              <a:custGeom>
                <a:avLst/>
                <a:gdLst>
                  <a:gd name="T0" fmla="*/ 0 w 30"/>
                  <a:gd name="T1" fmla="*/ 65 h 25"/>
                  <a:gd name="T2" fmla="*/ 0 w 30"/>
                  <a:gd name="T3" fmla="*/ 68 h 25"/>
                  <a:gd name="T4" fmla="*/ 0 w 30"/>
                  <a:gd name="T5" fmla="*/ 65 h 25"/>
                  <a:gd name="T6" fmla="*/ 6 w 30"/>
                  <a:gd name="T7" fmla="*/ 54 h 25"/>
                  <a:gd name="T8" fmla="*/ 28 w 30"/>
                  <a:gd name="T9" fmla="*/ 38 h 25"/>
                  <a:gd name="T10" fmla="*/ 44 w 30"/>
                  <a:gd name="T11" fmla="*/ 16 h 25"/>
                  <a:gd name="T12" fmla="*/ 55 w 30"/>
                  <a:gd name="T13" fmla="*/ 14 h 25"/>
                  <a:gd name="T14" fmla="*/ 75 w 30"/>
                  <a:gd name="T15" fmla="*/ 3 h 25"/>
                  <a:gd name="T16" fmla="*/ 83 w 30"/>
                  <a:gd name="T17" fmla="*/ 0 h 25"/>
                  <a:gd name="T18" fmla="*/ 75 w 30"/>
                  <a:gd name="T19" fmla="*/ 3 h 25"/>
                  <a:gd name="T20" fmla="*/ 55 w 30"/>
                  <a:gd name="T21" fmla="*/ 14 h 25"/>
                  <a:gd name="T22" fmla="*/ 44 w 30"/>
                  <a:gd name="T23" fmla="*/ 22 h 25"/>
                  <a:gd name="T24" fmla="*/ 28 w 30"/>
                  <a:gd name="T25" fmla="*/ 38 h 25"/>
                  <a:gd name="T26" fmla="*/ 11 w 30"/>
                  <a:gd name="T27" fmla="*/ 57 h 25"/>
                  <a:gd name="T28" fmla="*/ 0 w 30"/>
                  <a:gd name="T29" fmla="*/ 65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25">
                    <a:moveTo>
                      <a:pt x="0" y="24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10" y="14"/>
                    </a:lnTo>
                    <a:lnTo>
                      <a:pt x="16" y="6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6" y="8"/>
                    </a:lnTo>
                    <a:lnTo>
                      <a:pt x="10" y="14"/>
                    </a:lnTo>
                    <a:lnTo>
                      <a:pt x="4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5" name="Freeform 652"/>
              <p:cNvSpPr>
                <a:spLocks/>
              </p:cNvSpPr>
              <p:nvPr/>
            </p:nvSpPr>
            <p:spPr bwMode="auto">
              <a:xfrm>
                <a:off x="1979" y="2729"/>
                <a:ext cx="261" cy="247"/>
              </a:xfrm>
              <a:custGeom>
                <a:avLst/>
                <a:gdLst>
                  <a:gd name="T0" fmla="*/ 3 w 95"/>
                  <a:gd name="T1" fmla="*/ 236 h 90"/>
                  <a:gd name="T2" fmla="*/ 0 w 95"/>
                  <a:gd name="T3" fmla="*/ 247 h 90"/>
                  <a:gd name="T4" fmla="*/ 0 w 95"/>
                  <a:gd name="T5" fmla="*/ 236 h 90"/>
                  <a:gd name="T6" fmla="*/ 3 w 95"/>
                  <a:gd name="T7" fmla="*/ 222 h 90"/>
                  <a:gd name="T8" fmla="*/ 14 w 95"/>
                  <a:gd name="T9" fmla="*/ 192 h 90"/>
                  <a:gd name="T10" fmla="*/ 36 w 95"/>
                  <a:gd name="T11" fmla="*/ 154 h 90"/>
                  <a:gd name="T12" fmla="*/ 58 w 95"/>
                  <a:gd name="T13" fmla="*/ 110 h 90"/>
                  <a:gd name="T14" fmla="*/ 63 w 95"/>
                  <a:gd name="T15" fmla="*/ 96 h 90"/>
                  <a:gd name="T16" fmla="*/ 69 w 95"/>
                  <a:gd name="T17" fmla="*/ 85 h 90"/>
                  <a:gd name="T18" fmla="*/ 85 w 95"/>
                  <a:gd name="T19" fmla="*/ 71 h 90"/>
                  <a:gd name="T20" fmla="*/ 107 w 95"/>
                  <a:gd name="T21" fmla="*/ 58 h 90"/>
                  <a:gd name="T22" fmla="*/ 124 w 95"/>
                  <a:gd name="T23" fmla="*/ 52 h 90"/>
                  <a:gd name="T24" fmla="*/ 140 w 95"/>
                  <a:gd name="T25" fmla="*/ 41 h 90"/>
                  <a:gd name="T26" fmla="*/ 151 w 95"/>
                  <a:gd name="T27" fmla="*/ 36 h 90"/>
                  <a:gd name="T28" fmla="*/ 157 w 95"/>
                  <a:gd name="T29" fmla="*/ 25 h 90"/>
                  <a:gd name="T30" fmla="*/ 157 w 95"/>
                  <a:gd name="T31" fmla="*/ 22 h 90"/>
                  <a:gd name="T32" fmla="*/ 165 w 95"/>
                  <a:gd name="T33" fmla="*/ 16 h 90"/>
                  <a:gd name="T34" fmla="*/ 181 w 95"/>
                  <a:gd name="T35" fmla="*/ 14 h 90"/>
                  <a:gd name="T36" fmla="*/ 206 w 95"/>
                  <a:gd name="T37" fmla="*/ 8 h 90"/>
                  <a:gd name="T38" fmla="*/ 228 w 95"/>
                  <a:gd name="T39" fmla="*/ 5 h 90"/>
                  <a:gd name="T40" fmla="*/ 261 w 95"/>
                  <a:gd name="T41" fmla="*/ 0 h 90"/>
                  <a:gd name="T42" fmla="*/ 228 w 95"/>
                  <a:gd name="T43" fmla="*/ 8 h 90"/>
                  <a:gd name="T44" fmla="*/ 192 w 95"/>
                  <a:gd name="T45" fmla="*/ 11 h 90"/>
                  <a:gd name="T46" fmla="*/ 165 w 95"/>
                  <a:gd name="T47" fmla="*/ 16 h 90"/>
                  <a:gd name="T48" fmla="*/ 157 w 95"/>
                  <a:gd name="T49" fmla="*/ 25 h 90"/>
                  <a:gd name="T50" fmla="*/ 157 w 95"/>
                  <a:gd name="T51" fmla="*/ 27 h 90"/>
                  <a:gd name="T52" fmla="*/ 148 w 95"/>
                  <a:gd name="T53" fmla="*/ 38 h 90"/>
                  <a:gd name="T54" fmla="*/ 137 w 95"/>
                  <a:gd name="T55" fmla="*/ 44 h 90"/>
                  <a:gd name="T56" fmla="*/ 124 w 95"/>
                  <a:gd name="T57" fmla="*/ 52 h 90"/>
                  <a:gd name="T58" fmla="*/ 102 w 95"/>
                  <a:gd name="T59" fmla="*/ 63 h 90"/>
                  <a:gd name="T60" fmla="*/ 85 w 95"/>
                  <a:gd name="T61" fmla="*/ 71 h 90"/>
                  <a:gd name="T62" fmla="*/ 69 w 95"/>
                  <a:gd name="T63" fmla="*/ 91 h 90"/>
                  <a:gd name="T64" fmla="*/ 63 w 95"/>
                  <a:gd name="T65" fmla="*/ 99 h 90"/>
                  <a:gd name="T66" fmla="*/ 58 w 95"/>
                  <a:gd name="T67" fmla="*/ 110 h 90"/>
                  <a:gd name="T68" fmla="*/ 36 w 95"/>
                  <a:gd name="T69" fmla="*/ 154 h 90"/>
                  <a:gd name="T70" fmla="*/ 16 w 95"/>
                  <a:gd name="T71" fmla="*/ 195 h 90"/>
                  <a:gd name="T72" fmla="*/ 3 w 95"/>
                  <a:gd name="T73" fmla="*/ 222 h 90"/>
                  <a:gd name="T74" fmla="*/ 3 w 95"/>
                  <a:gd name="T75" fmla="*/ 236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1" y="86"/>
                    </a:moveTo>
                    <a:lnTo>
                      <a:pt x="0" y="90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5" y="70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5"/>
                    </a:lnTo>
                    <a:lnTo>
                      <a:pt x="25" y="31"/>
                    </a:lnTo>
                    <a:lnTo>
                      <a:pt x="31" y="26"/>
                    </a:lnTo>
                    <a:lnTo>
                      <a:pt x="39" y="21"/>
                    </a:lnTo>
                    <a:lnTo>
                      <a:pt x="45" y="19"/>
                    </a:lnTo>
                    <a:lnTo>
                      <a:pt x="51" y="15"/>
                    </a:lnTo>
                    <a:lnTo>
                      <a:pt x="55" y="13"/>
                    </a:lnTo>
                    <a:lnTo>
                      <a:pt x="57" y="9"/>
                    </a:lnTo>
                    <a:lnTo>
                      <a:pt x="57" y="8"/>
                    </a:lnTo>
                    <a:lnTo>
                      <a:pt x="60" y="6"/>
                    </a:lnTo>
                    <a:lnTo>
                      <a:pt x="66" y="5"/>
                    </a:lnTo>
                    <a:lnTo>
                      <a:pt x="75" y="3"/>
                    </a:lnTo>
                    <a:lnTo>
                      <a:pt x="83" y="2"/>
                    </a:lnTo>
                    <a:lnTo>
                      <a:pt x="95" y="0"/>
                    </a:lnTo>
                    <a:lnTo>
                      <a:pt x="83" y="3"/>
                    </a:lnTo>
                    <a:lnTo>
                      <a:pt x="70" y="4"/>
                    </a:lnTo>
                    <a:lnTo>
                      <a:pt x="60" y="6"/>
                    </a:lnTo>
                    <a:lnTo>
                      <a:pt x="57" y="9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37" y="23"/>
                    </a:lnTo>
                    <a:lnTo>
                      <a:pt x="31" y="26"/>
                    </a:lnTo>
                    <a:lnTo>
                      <a:pt x="25" y="33"/>
                    </a:lnTo>
                    <a:lnTo>
                      <a:pt x="23" y="36"/>
                    </a:lnTo>
                    <a:lnTo>
                      <a:pt x="21" y="40"/>
                    </a:lnTo>
                    <a:lnTo>
                      <a:pt x="13" y="56"/>
                    </a:lnTo>
                    <a:lnTo>
                      <a:pt x="6" y="71"/>
                    </a:lnTo>
                    <a:lnTo>
                      <a:pt x="1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6" name="Freeform 653"/>
              <p:cNvSpPr>
                <a:spLocks/>
              </p:cNvSpPr>
              <p:nvPr/>
            </p:nvSpPr>
            <p:spPr bwMode="auto">
              <a:xfrm>
                <a:off x="1993" y="2721"/>
                <a:ext cx="238" cy="178"/>
              </a:xfrm>
              <a:custGeom>
                <a:avLst/>
                <a:gdLst>
                  <a:gd name="T0" fmla="*/ 3 w 87"/>
                  <a:gd name="T1" fmla="*/ 173 h 65"/>
                  <a:gd name="T2" fmla="*/ 0 w 87"/>
                  <a:gd name="T3" fmla="*/ 178 h 65"/>
                  <a:gd name="T4" fmla="*/ 0 w 87"/>
                  <a:gd name="T5" fmla="*/ 173 h 65"/>
                  <a:gd name="T6" fmla="*/ 0 w 87"/>
                  <a:gd name="T7" fmla="*/ 170 h 65"/>
                  <a:gd name="T8" fmla="*/ 3 w 87"/>
                  <a:gd name="T9" fmla="*/ 170 h 65"/>
                  <a:gd name="T10" fmla="*/ 8 w 87"/>
                  <a:gd name="T11" fmla="*/ 162 h 65"/>
                  <a:gd name="T12" fmla="*/ 16 w 87"/>
                  <a:gd name="T13" fmla="*/ 137 h 65"/>
                  <a:gd name="T14" fmla="*/ 36 w 87"/>
                  <a:gd name="T15" fmla="*/ 104 h 65"/>
                  <a:gd name="T16" fmla="*/ 44 w 87"/>
                  <a:gd name="T17" fmla="*/ 90 h 65"/>
                  <a:gd name="T18" fmla="*/ 57 w 87"/>
                  <a:gd name="T19" fmla="*/ 74 h 65"/>
                  <a:gd name="T20" fmla="*/ 93 w 87"/>
                  <a:gd name="T21" fmla="*/ 49 h 65"/>
                  <a:gd name="T22" fmla="*/ 123 w 87"/>
                  <a:gd name="T23" fmla="*/ 30 h 65"/>
                  <a:gd name="T24" fmla="*/ 142 w 87"/>
                  <a:gd name="T25" fmla="*/ 19 h 65"/>
                  <a:gd name="T26" fmla="*/ 153 w 87"/>
                  <a:gd name="T27" fmla="*/ 14 h 65"/>
                  <a:gd name="T28" fmla="*/ 156 w 87"/>
                  <a:gd name="T29" fmla="*/ 8 h 65"/>
                  <a:gd name="T30" fmla="*/ 170 w 87"/>
                  <a:gd name="T31" fmla="*/ 5 h 65"/>
                  <a:gd name="T32" fmla="*/ 191 w 87"/>
                  <a:gd name="T33" fmla="*/ 0 h 65"/>
                  <a:gd name="T34" fmla="*/ 211 w 87"/>
                  <a:gd name="T35" fmla="*/ 0 h 65"/>
                  <a:gd name="T36" fmla="*/ 238 w 87"/>
                  <a:gd name="T37" fmla="*/ 3 h 65"/>
                  <a:gd name="T38" fmla="*/ 211 w 87"/>
                  <a:gd name="T39" fmla="*/ 0 h 65"/>
                  <a:gd name="T40" fmla="*/ 200 w 87"/>
                  <a:gd name="T41" fmla="*/ 0 h 65"/>
                  <a:gd name="T42" fmla="*/ 181 w 87"/>
                  <a:gd name="T43" fmla="*/ 3 h 65"/>
                  <a:gd name="T44" fmla="*/ 161 w 87"/>
                  <a:gd name="T45" fmla="*/ 8 h 65"/>
                  <a:gd name="T46" fmla="*/ 153 w 87"/>
                  <a:gd name="T47" fmla="*/ 14 h 65"/>
                  <a:gd name="T48" fmla="*/ 150 w 87"/>
                  <a:gd name="T49" fmla="*/ 16 h 65"/>
                  <a:gd name="T50" fmla="*/ 142 w 87"/>
                  <a:gd name="T51" fmla="*/ 22 h 65"/>
                  <a:gd name="T52" fmla="*/ 123 w 87"/>
                  <a:gd name="T53" fmla="*/ 33 h 65"/>
                  <a:gd name="T54" fmla="*/ 93 w 87"/>
                  <a:gd name="T55" fmla="*/ 52 h 65"/>
                  <a:gd name="T56" fmla="*/ 57 w 87"/>
                  <a:gd name="T57" fmla="*/ 74 h 65"/>
                  <a:gd name="T58" fmla="*/ 49 w 87"/>
                  <a:gd name="T59" fmla="*/ 90 h 65"/>
                  <a:gd name="T60" fmla="*/ 36 w 87"/>
                  <a:gd name="T61" fmla="*/ 107 h 65"/>
                  <a:gd name="T62" fmla="*/ 22 w 87"/>
                  <a:gd name="T63" fmla="*/ 137 h 65"/>
                  <a:gd name="T64" fmla="*/ 11 w 87"/>
                  <a:gd name="T65" fmla="*/ 162 h 65"/>
                  <a:gd name="T66" fmla="*/ 3 w 87"/>
                  <a:gd name="T67" fmla="*/ 173 h 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" h="65">
                    <a:moveTo>
                      <a:pt x="1" y="63"/>
                    </a:move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3" y="38"/>
                    </a:lnTo>
                    <a:lnTo>
                      <a:pt x="16" y="33"/>
                    </a:lnTo>
                    <a:lnTo>
                      <a:pt x="21" y="27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2" y="7"/>
                    </a:lnTo>
                    <a:lnTo>
                      <a:pt x="56" y="5"/>
                    </a:lnTo>
                    <a:lnTo>
                      <a:pt x="57" y="3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5" y="6"/>
                    </a:lnTo>
                    <a:lnTo>
                      <a:pt x="52" y="8"/>
                    </a:lnTo>
                    <a:lnTo>
                      <a:pt x="45" y="12"/>
                    </a:lnTo>
                    <a:lnTo>
                      <a:pt x="34" y="19"/>
                    </a:lnTo>
                    <a:lnTo>
                      <a:pt x="21" y="27"/>
                    </a:lnTo>
                    <a:lnTo>
                      <a:pt x="18" y="33"/>
                    </a:lnTo>
                    <a:lnTo>
                      <a:pt x="13" y="39"/>
                    </a:lnTo>
                    <a:lnTo>
                      <a:pt x="8" y="50"/>
                    </a:lnTo>
                    <a:lnTo>
                      <a:pt x="4" y="59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7" name="Freeform 654"/>
              <p:cNvSpPr>
                <a:spLocks/>
              </p:cNvSpPr>
              <p:nvPr/>
            </p:nvSpPr>
            <p:spPr bwMode="auto">
              <a:xfrm>
                <a:off x="1990" y="2949"/>
                <a:ext cx="14" cy="44"/>
              </a:xfrm>
              <a:custGeom>
                <a:avLst/>
                <a:gdLst>
                  <a:gd name="T0" fmla="*/ 0 w 5"/>
                  <a:gd name="T1" fmla="*/ 44 h 16"/>
                  <a:gd name="T2" fmla="*/ 0 w 5"/>
                  <a:gd name="T3" fmla="*/ 41 h 16"/>
                  <a:gd name="T4" fmla="*/ 3 w 5"/>
                  <a:gd name="T5" fmla="*/ 28 h 16"/>
                  <a:gd name="T6" fmla="*/ 6 w 5"/>
                  <a:gd name="T7" fmla="*/ 11 h 16"/>
                  <a:gd name="T8" fmla="*/ 11 w 5"/>
                  <a:gd name="T9" fmla="*/ 3 h 16"/>
                  <a:gd name="T10" fmla="*/ 14 w 5"/>
                  <a:gd name="T11" fmla="*/ 0 h 16"/>
                  <a:gd name="T12" fmla="*/ 11 w 5"/>
                  <a:gd name="T13" fmla="*/ 3 h 16"/>
                  <a:gd name="T14" fmla="*/ 11 w 5"/>
                  <a:gd name="T15" fmla="*/ 14 h 16"/>
                  <a:gd name="T16" fmla="*/ 6 w 5"/>
                  <a:gd name="T17" fmla="*/ 28 h 16"/>
                  <a:gd name="T18" fmla="*/ 0 w 5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2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8" name="Freeform 655"/>
              <p:cNvSpPr>
                <a:spLocks/>
              </p:cNvSpPr>
              <p:nvPr/>
            </p:nvSpPr>
            <p:spPr bwMode="auto">
              <a:xfrm>
                <a:off x="2006" y="2751"/>
                <a:ext cx="261" cy="247"/>
              </a:xfrm>
              <a:custGeom>
                <a:avLst/>
                <a:gdLst>
                  <a:gd name="T0" fmla="*/ 0 w 95"/>
                  <a:gd name="T1" fmla="*/ 239 h 90"/>
                  <a:gd name="T2" fmla="*/ 0 w 95"/>
                  <a:gd name="T3" fmla="*/ 242 h 90"/>
                  <a:gd name="T4" fmla="*/ 0 w 95"/>
                  <a:gd name="T5" fmla="*/ 247 h 90"/>
                  <a:gd name="T6" fmla="*/ 0 w 95"/>
                  <a:gd name="T7" fmla="*/ 242 h 90"/>
                  <a:gd name="T8" fmla="*/ 0 w 95"/>
                  <a:gd name="T9" fmla="*/ 239 h 90"/>
                  <a:gd name="T10" fmla="*/ 0 w 95"/>
                  <a:gd name="T11" fmla="*/ 225 h 90"/>
                  <a:gd name="T12" fmla="*/ 8 w 95"/>
                  <a:gd name="T13" fmla="*/ 189 h 90"/>
                  <a:gd name="T14" fmla="*/ 11 w 95"/>
                  <a:gd name="T15" fmla="*/ 170 h 90"/>
                  <a:gd name="T16" fmla="*/ 16 w 95"/>
                  <a:gd name="T17" fmla="*/ 148 h 90"/>
                  <a:gd name="T18" fmla="*/ 27 w 95"/>
                  <a:gd name="T19" fmla="*/ 126 h 90"/>
                  <a:gd name="T20" fmla="*/ 44 w 95"/>
                  <a:gd name="T21" fmla="*/ 102 h 90"/>
                  <a:gd name="T22" fmla="*/ 58 w 95"/>
                  <a:gd name="T23" fmla="*/ 77 h 90"/>
                  <a:gd name="T24" fmla="*/ 74 w 95"/>
                  <a:gd name="T25" fmla="*/ 60 h 90"/>
                  <a:gd name="T26" fmla="*/ 93 w 95"/>
                  <a:gd name="T27" fmla="*/ 47 h 90"/>
                  <a:gd name="T28" fmla="*/ 110 w 95"/>
                  <a:gd name="T29" fmla="*/ 33 h 90"/>
                  <a:gd name="T30" fmla="*/ 140 w 95"/>
                  <a:gd name="T31" fmla="*/ 19 h 90"/>
                  <a:gd name="T32" fmla="*/ 151 w 95"/>
                  <a:gd name="T33" fmla="*/ 16 h 90"/>
                  <a:gd name="T34" fmla="*/ 179 w 95"/>
                  <a:gd name="T35" fmla="*/ 8 h 90"/>
                  <a:gd name="T36" fmla="*/ 201 w 95"/>
                  <a:gd name="T37" fmla="*/ 3 h 90"/>
                  <a:gd name="T38" fmla="*/ 228 w 95"/>
                  <a:gd name="T39" fmla="*/ 3 h 90"/>
                  <a:gd name="T40" fmla="*/ 261 w 95"/>
                  <a:gd name="T41" fmla="*/ 0 h 90"/>
                  <a:gd name="T42" fmla="*/ 225 w 95"/>
                  <a:gd name="T43" fmla="*/ 3 h 90"/>
                  <a:gd name="T44" fmla="*/ 214 w 95"/>
                  <a:gd name="T45" fmla="*/ 3 h 90"/>
                  <a:gd name="T46" fmla="*/ 187 w 95"/>
                  <a:gd name="T47" fmla="*/ 8 h 90"/>
                  <a:gd name="T48" fmla="*/ 162 w 95"/>
                  <a:gd name="T49" fmla="*/ 14 h 90"/>
                  <a:gd name="T50" fmla="*/ 148 w 95"/>
                  <a:gd name="T51" fmla="*/ 19 h 90"/>
                  <a:gd name="T52" fmla="*/ 137 w 95"/>
                  <a:gd name="T53" fmla="*/ 22 h 90"/>
                  <a:gd name="T54" fmla="*/ 110 w 95"/>
                  <a:gd name="T55" fmla="*/ 36 h 90"/>
                  <a:gd name="T56" fmla="*/ 93 w 95"/>
                  <a:gd name="T57" fmla="*/ 49 h 90"/>
                  <a:gd name="T58" fmla="*/ 71 w 95"/>
                  <a:gd name="T59" fmla="*/ 63 h 90"/>
                  <a:gd name="T60" fmla="*/ 58 w 95"/>
                  <a:gd name="T61" fmla="*/ 82 h 90"/>
                  <a:gd name="T62" fmla="*/ 44 w 95"/>
                  <a:gd name="T63" fmla="*/ 104 h 90"/>
                  <a:gd name="T64" fmla="*/ 30 w 95"/>
                  <a:gd name="T65" fmla="*/ 126 h 90"/>
                  <a:gd name="T66" fmla="*/ 22 w 95"/>
                  <a:gd name="T67" fmla="*/ 148 h 90"/>
                  <a:gd name="T68" fmla="*/ 11 w 95"/>
                  <a:gd name="T69" fmla="*/ 173 h 90"/>
                  <a:gd name="T70" fmla="*/ 8 w 95"/>
                  <a:gd name="T71" fmla="*/ 195 h 90"/>
                  <a:gd name="T72" fmla="*/ 3 w 95"/>
                  <a:gd name="T73" fmla="*/ 225 h 90"/>
                  <a:gd name="T74" fmla="*/ 0 w 95"/>
                  <a:gd name="T75" fmla="*/ 239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0" y="87"/>
                    </a:moveTo>
                    <a:lnTo>
                      <a:pt x="0" y="88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6" y="54"/>
                    </a:lnTo>
                    <a:lnTo>
                      <a:pt x="10" y="46"/>
                    </a:lnTo>
                    <a:lnTo>
                      <a:pt x="16" y="37"/>
                    </a:lnTo>
                    <a:lnTo>
                      <a:pt x="21" y="28"/>
                    </a:lnTo>
                    <a:lnTo>
                      <a:pt x="27" y="22"/>
                    </a:lnTo>
                    <a:lnTo>
                      <a:pt x="34" y="17"/>
                    </a:lnTo>
                    <a:lnTo>
                      <a:pt x="40" y="12"/>
                    </a:lnTo>
                    <a:lnTo>
                      <a:pt x="51" y="7"/>
                    </a:lnTo>
                    <a:lnTo>
                      <a:pt x="55" y="6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5" y="0"/>
                    </a:lnTo>
                    <a:lnTo>
                      <a:pt x="82" y="1"/>
                    </a:lnTo>
                    <a:lnTo>
                      <a:pt x="78" y="1"/>
                    </a:lnTo>
                    <a:lnTo>
                      <a:pt x="68" y="3"/>
                    </a:lnTo>
                    <a:lnTo>
                      <a:pt x="59" y="5"/>
                    </a:lnTo>
                    <a:lnTo>
                      <a:pt x="54" y="7"/>
                    </a:lnTo>
                    <a:lnTo>
                      <a:pt x="50" y="8"/>
                    </a:lnTo>
                    <a:lnTo>
                      <a:pt x="40" y="13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4" y="63"/>
                    </a:lnTo>
                    <a:lnTo>
                      <a:pt x="3" y="71"/>
                    </a:lnTo>
                    <a:lnTo>
                      <a:pt x="1" y="82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69" name="Freeform 656"/>
              <p:cNvSpPr>
                <a:spLocks/>
              </p:cNvSpPr>
              <p:nvPr/>
            </p:nvSpPr>
            <p:spPr bwMode="auto">
              <a:xfrm>
                <a:off x="2015" y="2768"/>
                <a:ext cx="266" cy="252"/>
              </a:xfrm>
              <a:custGeom>
                <a:avLst/>
                <a:gdLst>
                  <a:gd name="T0" fmla="*/ 0 w 97"/>
                  <a:gd name="T1" fmla="*/ 241 h 92"/>
                  <a:gd name="T2" fmla="*/ 3 w 97"/>
                  <a:gd name="T3" fmla="*/ 252 h 92"/>
                  <a:gd name="T4" fmla="*/ 0 w 97"/>
                  <a:gd name="T5" fmla="*/ 241 h 92"/>
                  <a:gd name="T6" fmla="*/ 5 w 97"/>
                  <a:gd name="T7" fmla="*/ 227 h 92"/>
                  <a:gd name="T8" fmla="*/ 14 w 97"/>
                  <a:gd name="T9" fmla="*/ 197 h 92"/>
                  <a:gd name="T10" fmla="*/ 27 w 97"/>
                  <a:gd name="T11" fmla="*/ 151 h 92"/>
                  <a:gd name="T12" fmla="*/ 44 w 97"/>
                  <a:gd name="T13" fmla="*/ 101 h 92"/>
                  <a:gd name="T14" fmla="*/ 58 w 97"/>
                  <a:gd name="T15" fmla="*/ 79 h 92"/>
                  <a:gd name="T16" fmla="*/ 74 w 97"/>
                  <a:gd name="T17" fmla="*/ 58 h 92"/>
                  <a:gd name="T18" fmla="*/ 90 w 97"/>
                  <a:gd name="T19" fmla="*/ 41 h 92"/>
                  <a:gd name="T20" fmla="*/ 112 w 97"/>
                  <a:gd name="T21" fmla="*/ 30 h 92"/>
                  <a:gd name="T22" fmla="*/ 143 w 97"/>
                  <a:gd name="T23" fmla="*/ 16 h 92"/>
                  <a:gd name="T24" fmla="*/ 154 w 97"/>
                  <a:gd name="T25" fmla="*/ 14 h 92"/>
                  <a:gd name="T26" fmla="*/ 178 w 97"/>
                  <a:gd name="T27" fmla="*/ 5 h 92"/>
                  <a:gd name="T28" fmla="*/ 206 w 97"/>
                  <a:gd name="T29" fmla="*/ 3 h 92"/>
                  <a:gd name="T30" fmla="*/ 230 w 97"/>
                  <a:gd name="T31" fmla="*/ 0 h 92"/>
                  <a:gd name="T32" fmla="*/ 266 w 97"/>
                  <a:gd name="T33" fmla="*/ 0 h 92"/>
                  <a:gd name="T34" fmla="*/ 230 w 97"/>
                  <a:gd name="T35" fmla="*/ 0 h 92"/>
                  <a:gd name="T36" fmla="*/ 219 w 97"/>
                  <a:gd name="T37" fmla="*/ 0 h 92"/>
                  <a:gd name="T38" fmla="*/ 189 w 97"/>
                  <a:gd name="T39" fmla="*/ 5 h 92"/>
                  <a:gd name="T40" fmla="*/ 148 w 97"/>
                  <a:gd name="T41" fmla="*/ 16 h 92"/>
                  <a:gd name="T42" fmla="*/ 140 w 97"/>
                  <a:gd name="T43" fmla="*/ 16 h 92"/>
                  <a:gd name="T44" fmla="*/ 107 w 97"/>
                  <a:gd name="T45" fmla="*/ 33 h 92"/>
                  <a:gd name="T46" fmla="*/ 90 w 97"/>
                  <a:gd name="T47" fmla="*/ 44 h 92"/>
                  <a:gd name="T48" fmla="*/ 74 w 97"/>
                  <a:gd name="T49" fmla="*/ 60 h 92"/>
                  <a:gd name="T50" fmla="*/ 58 w 97"/>
                  <a:gd name="T51" fmla="*/ 79 h 92"/>
                  <a:gd name="T52" fmla="*/ 44 w 97"/>
                  <a:gd name="T53" fmla="*/ 101 h 92"/>
                  <a:gd name="T54" fmla="*/ 27 w 97"/>
                  <a:gd name="T55" fmla="*/ 153 h 92"/>
                  <a:gd name="T56" fmla="*/ 14 w 97"/>
                  <a:gd name="T57" fmla="*/ 197 h 92"/>
                  <a:gd name="T58" fmla="*/ 5 w 97"/>
                  <a:gd name="T59" fmla="*/ 227 h 92"/>
                  <a:gd name="T60" fmla="*/ 0 w 97"/>
                  <a:gd name="T61" fmla="*/ 241 h 9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92">
                    <a:moveTo>
                      <a:pt x="0" y="88"/>
                    </a:moveTo>
                    <a:lnTo>
                      <a:pt x="1" y="92"/>
                    </a:lnTo>
                    <a:lnTo>
                      <a:pt x="0" y="88"/>
                    </a:lnTo>
                    <a:lnTo>
                      <a:pt x="2" y="83"/>
                    </a:lnTo>
                    <a:lnTo>
                      <a:pt x="5" y="72"/>
                    </a:lnTo>
                    <a:lnTo>
                      <a:pt x="10" y="55"/>
                    </a:lnTo>
                    <a:lnTo>
                      <a:pt x="16" y="37"/>
                    </a:lnTo>
                    <a:lnTo>
                      <a:pt x="21" y="29"/>
                    </a:lnTo>
                    <a:lnTo>
                      <a:pt x="27" y="21"/>
                    </a:lnTo>
                    <a:lnTo>
                      <a:pt x="33" y="15"/>
                    </a:lnTo>
                    <a:lnTo>
                      <a:pt x="41" y="11"/>
                    </a:lnTo>
                    <a:lnTo>
                      <a:pt x="52" y="6"/>
                    </a:lnTo>
                    <a:lnTo>
                      <a:pt x="56" y="5"/>
                    </a:lnTo>
                    <a:lnTo>
                      <a:pt x="65" y="2"/>
                    </a:lnTo>
                    <a:lnTo>
                      <a:pt x="75" y="1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69" y="2"/>
                    </a:lnTo>
                    <a:lnTo>
                      <a:pt x="54" y="6"/>
                    </a:lnTo>
                    <a:lnTo>
                      <a:pt x="51" y="6"/>
                    </a:lnTo>
                    <a:lnTo>
                      <a:pt x="39" y="12"/>
                    </a:lnTo>
                    <a:lnTo>
                      <a:pt x="33" y="16"/>
                    </a:lnTo>
                    <a:lnTo>
                      <a:pt x="27" y="22"/>
                    </a:lnTo>
                    <a:lnTo>
                      <a:pt x="21" y="29"/>
                    </a:lnTo>
                    <a:lnTo>
                      <a:pt x="16" y="37"/>
                    </a:lnTo>
                    <a:lnTo>
                      <a:pt x="10" y="56"/>
                    </a:lnTo>
                    <a:lnTo>
                      <a:pt x="5" y="72"/>
                    </a:lnTo>
                    <a:lnTo>
                      <a:pt x="2" y="83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0" name="Freeform 657"/>
              <p:cNvSpPr>
                <a:spLocks/>
              </p:cNvSpPr>
              <p:nvPr/>
            </p:nvSpPr>
            <p:spPr bwMode="auto">
              <a:xfrm>
                <a:off x="2031" y="2773"/>
                <a:ext cx="225" cy="264"/>
              </a:xfrm>
              <a:custGeom>
                <a:avLst/>
                <a:gdLst>
                  <a:gd name="T0" fmla="*/ 0 w 82"/>
                  <a:gd name="T1" fmla="*/ 253 h 96"/>
                  <a:gd name="T2" fmla="*/ 0 w 82"/>
                  <a:gd name="T3" fmla="*/ 264 h 96"/>
                  <a:gd name="T4" fmla="*/ 0 w 82"/>
                  <a:gd name="T5" fmla="*/ 253 h 96"/>
                  <a:gd name="T6" fmla="*/ 0 w 82"/>
                  <a:gd name="T7" fmla="*/ 239 h 96"/>
                  <a:gd name="T8" fmla="*/ 3 w 82"/>
                  <a:gd name="T9" fmla="*/ 209 h 96"/>
                  <a:gd name="T10" fmla="*/ 14 w 82"/>
                  <a:gd name="T11" fmla="*/ 168 h 96"/>
                  <a:gd name="T12" fmla="*/ 25 w 82"/>
                  <a:gd name="T13" fmla="*/ 146 h 96"/>
                  <a:gd name="T14" fmla="*/ 30 w 82"/>
                  <a:gd name="T15" fmla="*/ 121 h 96"/>
                  <a:gd name="T16" fmla="*/ 44 w 82"/>
                  <a:gd name="T17" fmla="*/ 99 h 96"/>
                  <a:gd name="T18" fmla="*/ 58 w 82"/>
                  <a:gd name="T19" fmla="*/ 80 h 96"/>
                  <a:gd name="T20" fmla="*/ 74 w 82"/>
                  <a:gd name="T21" fmla="*/ 63 h 96"/>
                  <a:gd name="T22" fmla="*/ 88 w 82"/>
                  <a:gd name="T23" fmla="*/ 52 h 96"/>
                  <a:gd name="T24" fmla="*/ 115 w 82"/>
                  <a:gd name="T25" fmla="*/ 36 h 96"/>
                  <a:gd name="T26" fmla="*/ 126 w 82"/>
                  <a:gd name="T27" fmla="*/ 33 h 96"/>
                  <a:gd name="T28" fmla="*/ 151 w 82"/>
                  <a:gd name="T29" fmla="*/ 22 h 96"/>
                  <a:gd name="T30" fmla="*/ 170 w 82"/>
                  <a:gd name="T31" fmla="*/ 11 h 96"/>
                  <a:gd name="T32" fmla="*/ 195 w 82"/>
                  <a:gd name="T33" fmla="*/ 6 h 96"/>
                  <a:gd name="T34" fmla="*/ 225 w 82"/>
                  <a:gd name="T35" fmla="*/ 0 h 96"/>
                  <a:gd name="T36" fmla="*/ 195 w 82"/>
                  <a:gd name="T37" fmla="*/ 8 h 96"/>
                  <a:gd name="T38" fmla="*/ 184 w 82"/>
                  <a:gd name="T39" fmla="*/ 8 h 96"/>
                  <a:gd name="T40" fmla="*/ 159 w 82"/>
                  <a:gd name="T41" fmla="*/ 19 h 96"/>
                  <a:gd name="T42" fmla="*/ 123 w 82"/>
                  <a:gd name="T43" fmla="*/ 36 h 96"/>
                  <a:gd name="T44" fmla="*/ 113 w 82"/>
                  <a:gd name="T45" fmla="*/ 39 h 96"/>
                  <a:gd name="T46" fmla="*/ 88 w 82"/>
                  <a:gd name="T47" fmla="*/ 52 h 96"/>
                  <a:gd name="T48" fmla="*/ 71 w 82"/>
                  <a:gd name="T49" fmla="*/ 66 h 96"/>
                  <a:gd name="T50" fmla="*/ 58 w 82"/>
                  <a:gd name="T51" fmla="*/ 83 h 96"/>
                  <a:gd name="T52" fmla="*/ 44 w 82"/>
                  <a:gd name="T53" fmla="*/ 99 h 96"/>
                  <a:gd name="T54" fmla="*/ 33 w 82"/>
                  <a:gd name="T55" fmla="*/ 124 h 96"/>
                  <a:gd name="T56" fmla="*/ 25 w 82"/>
                  <a:gd name="T57" fmla="*/ 149 h 96"/>
                  <a:gd name="T58" fmla="*/ 16 w 82"/>
                  <a:gd name="T59" fmla="*/ 168 h 96"/>
                  <a:gd name="T60" fmla="*/ 5 w 82"/>
                  <a:gd name="T61" fmla="*/ 209 h 96"/>
                  <a:gd name="T62" fmla="*/ 0 w 82"/>
                  <a:gd name="T63" fmla="*/ 253 h 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2" h="96">
                    <a:moveTo>
                      <a:pt x="0" y="92"/>
                    </a:moveTo>
                    <a:lnTo>
                      <a:pt x="0" y="96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1" y="76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1" y="44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3"/>
                    </a:lnTo>
                    <a:lnTo>
                      <a:pt x="32" y="19"/>
                    </a:lnTo>
                    <a:lnTo>
                      <a:pt x="42" y="13"/>
                    </a:lnTo>
                    <a:lnTo>
                      <a:pt x="46" y="12"/>
                    </a:lnTo>
                    <a:lnTo>
                      <a:pt x="55" y="8"/>
                    </a:lnTo>
                    <a:lnTo>
                      <a:pt x="62" y="4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3"/>
                    </a:lnTo>
                    <a:lnTo>
                      <a:pt x="67" y="3"/>
                    </a:lnTo>
                    <a:lnTo>
                      <a:pt x="58" y="7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2" y="45"/>
                    </a:lnTo>
                    <a:lnTo>
                      <a:pt x="9" y="54"/>
                    </a:lnTo>
                    <a:lnTo>
                      <a:pt x="6" y="61"/>
                    </a:lnTo>
                    <a:lnTo>
                      <a:pt x="2" y="7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1" name="Freeform 658"/>
              <p:cNvSpPr>
                <a:spLocks/>
              </p:cNvSpPr>
              <p:nvPr/>
            </p:nvSpPr>
            <p:spPr bwMode="auto">
              <a:xfrm>
                <a:off x="2045" y="2850"/>
                <a:ext cx="71" cy="203"/>
              </a:xfrm>
              <a:custGeom>
                <a:avLst/>
                <a:gdLst>
                  <a:gd name="T0" fmla="*/ 3 w 26"/>
                  <a:gd name="T1" fmla="*/ 198 h 74"/>
                  <a:gd name="T2" fmla="*/ 0 w 26"/>
                  <a:gd name="T3" fmla="*/ 203 h 74"/>
                  <a:gd name="T4" fmla="*/ 0 w 26"/>
                  <a:gd name="T5" fmla="*/ 198 h 74"/>
                  <a:gd name="T6" fmla="*/ 14 w 26"/>
                  <a:gd name="T7" fmla="*/ 118 h 74"/>
                  <a:gd name="T8" fmla="*/ 22 w 26"/>
                  <a:gd name="T9" fmla="*/ 69 h 74"/>
                  <a:gd name="T10" fmla="*/ 30 w 26"/>
                  <a:gd name="T11" fmla="*/ 49 h 74"/>
                  <a:gd name="T12" fmla="*/ 33 w 26"/>
                  <a:gd name="T13" fmla="*/ 47 h 74"/>
                  <a:gd name="T14" fmla="*/ 41 w 26"/>
                  <a:gd name="T15" fmla="*/ 33 h 74"/>
                  <a:gd name="T16" fmla="*/ 57 w 26"/>
                  <a:gd name="T17" fmla="*/ 14 h 74"/>
                  <a:gd name="T18" fmla="*/ 71 w 26"/>
                  <a:gd name="T19" fmla="*/ 0 h 74"/>
                  <a:gd name="T20" fmla="*/ 57 w 26"/>
                  <a:gd name="T21" fmla="*/ 14 h 74"/>
                  <a:gd name="T22" fmla="*/ 44 w 26"/>
                  <a:gd name="T23" fmla="*/ 30 h 74"/>
                  <a:gd name="T24" fmla="*/ 33 w 26"/>
                  <a:gd name="T25" fmla="*/ 47 h 74"/>
                  <a:gd name="T26" fmla="*/ 30 w 26"/>
                  <a:gd name="T27" fmla="*/ 55 h 74"/>
                  <a:gd name="T28" fmla="*/ 27 w 26"/>
                  <a:gd name="T29" fmla="*/ 71 h 74"/>
                  <a:gd name="T30" fmla="*/ 16 w 26"/>
                  <a:gd name="T31" fmla="*/ 121 h 74"/>
                  <a:gd name="T32" fmla="*/ 3 w 26"/>
                  <a:gd name="T33" fmla="*/ 198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" h="74">
                    <a:moveTo>
                      <a:pt x="1" y="72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5" y="43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2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6" y="11"/>
                    </a:lnTo>
                    <a:lnTo>
                      <a:pt x="12" y="17"/>
                    </a:lnTo>
                    <a:lnTo>
                      <a:pt x="11" y="20"/>
                    </a:lnTo>
                    <a:lnTo>
                      <a:pt x="10" y="26"/>
                    </a:lnTo>
                    <a:lnTo>
                      <a:pt x="6" y="44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2" name="Freeform 659"/>
              <p:cNvSpPr>
                <a:spLocks/>
              </p:cNvSpPr>
              <p:nvPr/>
            </p:nvSpPr>
            <p:spPr bwMode="auto">
              <a:xfrm>
                <a:off x="2061" y="2787"/>
                <a:ext cx="242" cy="280"/>
              </a:xfrm>
              <a:custGeom>
                <a:avLst/>
                <a:gdLst>
                  <a:gd name="T0" fmla="*/ 234 w 88"/>
                  <a:gd name="T1" fmla="*/ 0 h 102"/>
                  <a:gd name="T2" fmla="*/ 237 w 88"/>
                  <a:gd name="T3" fmla="*/ 0 h 102"/>
                  <a:gd name="T4" fmla="*/ 242 w 88"/>
                  <a:gd name="T5" fmla="*/ 0 h 102"/>
                  <a:gd name="T6" fmla="*/ 237 w 88"/>
                  <a:gd name="T7" fmla="*/ 0 h 102"/>
                  <a:gd name="T8" fmla="*/ 234 w 88"/>
                  <a:gd name="T9" fmla="*/ 0 h 102"/>
                  <a:gd name="T10" fmla="*/ 220 w 88"/>
                  <a:gd name="T11" fmla="*/ 0 h 102"/>
                  <a:gd name="T12" fmla="*/ 184 w 88"/>
                  <a:gd name="T13" fmla="*/ 5 h 102"/>
                  <a:gd name="T14" fmla="*/ 160 w 88"/>
                  <a:gd name="T15" fmla="*/ 8 h 102"/>
                  <a:gd name="T16" fmla="*/ 138 w 88"/>
                  <a:gd name="T17" fmla="*/ 14 h 102"/>
                  <a:gd name="T18" fmla="*/ 113 w 88"/>
                  <a:gd name="T19" fmla="*/ 25 h 102"/>
                  <a:gd name="T20" fmla="*/ 88 w 88"/>
                  <a:gd name="T21" fmla="*/ 38 h 102"/>
                  <a:gd name="T22" fmla="*/ 69 w 88"/>
                  <a:gd name="T23" fmla="*/ 60 h 102"/>
                  <a:gd name="T24" fmla="*/ 52 w 88"/>
                  <a:gd name="T25" fmla="*/ 80 h 102"/>
                  <a:gd name="T26" fmla="*/ 41 w 88"/>
                  <a:gd name="T27" fmla="*/ 99 h 102"/>
                  <a:gd name="T28" fmla="*/ 30 w 88"/>
                  <a:gd name="T29" fmla="*/ 121 h 102"/>
                  <a:gd name="T30" fmla="*/ 17 w 88"/>
                  <a:gd name="T31" fmla="*/ 151 h 102"/>
                  <a:gd name="T32" fmla="*/ 17 w 88"/>
                  <a:gd name="T33" fmla="*/ 165 h 102"/>
                  <a:gd name="T34" fmla="*/ 11 w 88"/>
                  <a:gd name="T35" fmla="*/ 192 h 102"/>
                  <a:gd name="T36" fmla="*/ 0 w 88"/>
                  <a:gd name="T37" fmla="*/ 247 h 102"/>
                  <a:gd name="T38" fmla="*/ 0 w 88"/>
                  <a:gd name="T39" fmla="*/ 280 h 102"/>
                  <a:gd name="T40" fmla="*/ 0 w 88"/>
                  <a:gd name="T41" fmla="*/ 247 h 102"/>
                  <a:gd name="T42" fmla="*/ 0 w 88"/>
                  <a:gd name="T43" fmla="*/ 233 h 102"/>
                  <a:gd name="T44" fmla="*/ 6 w 88"/>
                  <a:gd name="T45" fmla="*/ 206 h 102"/>
                  <a:gd name="T46" fmla="*/ 17 w 88"/>
                  <a:gd name="T47" fmla="*/ 162 h 102"/>
                  <a:gd name="T48" fmla="*/ 17 w 88"/>
                  <a:gd name="T49" fmla="*/ 148 h 102"/>
                  <a:gd name="T50" fmla="*/ 30 w 88"/>
                  <a:gd name="T51" fmla="*/ 118 h 102"/>
                  <a:gd name="T52" fmla="*/ 41 w 88"/>
                  <a:gd name="T53" fmla="*/ 96 h 102"/>
                  <a:gd name="T54" fmla="*/ 52 w 88"/>
                  <a:gd name="T55" fmla="*/ 77 h 102"/>
                  <a:gd name="T56" fmla="*/ 69 w 88"/>
                  <a:gd name="T57" fmla="*/ 55 h 102"/>
                  <a:gd name="T58" fmla="*/ 88 w 88"/>
                  <a:gd name="T59" fmla="*/ 36 h 102"/>
                  <a:gd name="T60" fmla="*/ 113 w 88"/>
                  <a:gd name="T61" fmla="*/ 22 h 102"/>
                  <a:gd name="T62" fmla="*/ 138 w 88"/>
                  <a:gd name="T63" fmla="*/ 14 h 102"/>
                  <a:gd name="T64" fmla="*/ 160 w 88"/>
                  <a:gd name="T65" fmla="*/ 8 h 102"/>
                  <a:gd name="T66" fmla="*/ 184 w 88"/>
                  <a:gd name="T67" fmla="*/ 5 h 102"/>
                  <a:gd name="T68" fmla="*/ 220 w 88"/>
                  <a:gd name="T69" fmla="*/ 0 h 102"/>
                  <a:gd name="T70" fmla="*/ 234 w 88"/>
                  <a:gd name="T71" fmla="*/ 0 h 10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8" h="102">
                    <a:moveTo>
                      <a:pt x="85" y="0"/>
                    </a:moveTo>
                    <a:lnTo>
                      <a:pt x="86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67" y="2"/>
                    </a:lnTo>
                    <a:lnTo>
                      <a:pt x="58" y="3"/>
                    </a:lnTo>
                    <a:lnTo>
                      <a:pt x="50" y="5"/>
                    </a:lnTo>
                    <a:lnTo>
                      <a:pt x="41" y="9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19" y="29"/>
                    </a:lnTo>
                    <a:lnTo>
                      <a:pt x="15" y="36"/>
                    </a:lnTo>
                    <a:lnTo>
                      <a:pt x="11" y="44"/>
                    </a:lnTo>
                    <a:lnTo>
                      <a:pt x="6" y="55"/>
                    </a:lnTo>
                    <a:lnTo>
                      <a:pt x="6" y="60"/>
                    </a:lnTo>
                    <a:lnTo>
                      <a:pt x="4" y="70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6" y="59"/>
                    </a:lnTo>
                    <a:lnTo>
                      <a:pt x="6" y="54"/>
                    </a:lnTo>
                    <a:lnTo>
                      <a:pt x="11" y="43"/>
                    </a:lnTo>
                    <a:lnTo>
                      <a:pt x="15" y="35"/>
                    </a:lnTo>
                    <a:lnTo>
                      <a:pt x="19" y="28"/>
                    </a:lnTo>
                    <a:lnTo>
                      <a:pt x="25" y="20"/>
                    </a:lnTo>
                    <a:lnTo>
                      <a:pt x="32" y="13"/>
                    </a:lnTo>
                    <a:lnTo>
                      <a:pt x="41" y="8"/>
                    </a:lnTo>
                    <a:lnTo>
                      <a:pt x="50" y="5"/>
                    </a:lnTo>
                    <a:lnTo>
                      <a:pt x="58" y="3"/>
                    </a:lnTo>
                    <a:lnTo>
                      <a:pt x="67" y="2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3" name="Freeform 660"/>
              <p:cNvSpPr>
                <a:spLocks/>
              </p:cNvSpPr>
              <p:nvPr/>
            </p:nvSpPr>
            <p:spPr bwMode="auto">
              <a:xfrm>
                <a:off x="2078" y="3004"/>
                <a:ext cx="3" cy="76"/>
              </a:xfrm>
              <a:custGeom>
                <a:avLst/>
                <a:gdLst>
                  <a:gd name="T0" fmla="*/ 0 w 1"/>
                  <a:gd name="T1" fmla="*/ 73 h 28"/>
                  <a:gd name="T2" fmla="*/ 0 w 1"/>
                  <a:gd name="T3" fmla="*/ 76 h 28"/>
                  <a:gd name="T4" fmla="*/ 0 w 1"/>
                  <a:gd name="T5" fmla="*/ 73 h 28"/>
                  <a:gd name="T6" fmla="*/ 3 w 1"/>
                  <a:gd name="T7" fmla="*/ 46 h 28"/>
                  <a:gd name="T8" fmla="*/ 0 w 1"/>
                  <a:gd name="T9" fmla="*/ 19 h 28"/>
                  <a:gd name="T10" fmla="*/ 0 w 1"/>
                  <a:gd name="T11" fmla="*/ 5 h 28"/>
                  <a:gd name="T12" fmla="*/ 0 w 1"/>
                  <a:gd name="T13" fmla="*/ 0 h 28"/>
                  <a:gd name="T14" fmla="*/ 0 w 1"/>
                  <a:gd name="T15" fmla="*/ 5 h 28"/>
                  <a:gd name="T16" fmla="*/ 3 w 1"/>
                  <a:gd name="T17" fmla="*/ 22 h 28"/>
                  <a:gd name="T18" fmla="*/ 3 w 1"/>
                  <a:gd name="T19" fmla="*/ 46 h 28"/>
                  <a:gd name="T20" fmla="*/ 0 w 1"/>
                  <a:gd name="T21" fmla="*/ 73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8">
                    <a:moveTo>
                      <a:pt x="0" y="27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1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8"/>
                    </a:lnTo>
                    <a:lnTo>
                      <a:pt x="1" y="1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4" name="Freeform 661"/>
              <p:cNvSpPr>
                <a:spLocks/>
              </p:cNvSpPr>
              <p:nvPr/>
            </p:nvSpPr>
            <p:spPr bwMode="auto">
              <a:xfrm>
                <a:off x="2078" y="2828"/>
                <a:ext cx="115" cy="156"/>
              </a:xfrm>
              <a:custGeom>
                <a:avLst/>
                <a:gdLst>
                  <a:gd name="T0" fmla="*/ 3 w 42"/>
                  <a:gd name="T1" fmla="*/ 151 h 57"/>
                  <a:gd name="T2" fmla="*/ 3 w 42"/>
                  <a:gd name="T3" fmla="*/ 153 h 57"/>
                  <a:gd name="T4" fmla="*/ 0 w 42"/>
                  <a:gd name="T5" fmla="*/ 156 h 57"/>
                  <a:gd name="T6" fmla="*/ 0 w 42"/>
                  <a:gd name="T7" fmla="*/ 153 h 57"/>
                  <a:gd name="T8" fmla="*/ 0 w 42"/>
                  <a:gd name="T9" fmla="*/ 151 h 57"/>
                  <a:gd name="T10" fmla="*/ 8 w 42"/>
                  <a:gd name="T11" fmla="*/ 131 h 57"/>
                  <a:gd name="T12" fmla="*/ 25 w 42"/>
                  <a:gd name="T13" fmla="*/ 82 h 57"/>
                  <a:gd name="T14" fmla="*/ 27 w 42"/>
                  <a:gd name="T15" fmla="*/ 68 h 57"/>
                  <a:gd name="T16" fmla="*/ 36 w 42"/>
                  <a:gd name="T17" fmla="*/ 57 h 57"/>
                  <a:gd name="T18" fmla="*/ 49 w 42"/>
                  <a:gd name="T19" fmla="*/ 38 h 57"/>
                  <a:gd name="T20" fmla="*/ 66 w 42"/>
                  <a:gd name="T21" fmla="*/ 25 h 57"/>
                  <a:gd name="T22" fmla="*/ 79 w 42"/>
                  <a:gd name="T23" fmla="*/ 19 h 57"/>
                  <a:gd name="T24" fmla="*/ 104 w 42"/>
                  <a:gd name="T25" fmla="*/ 8 h 57"/>
                  <a:gd name="T26" fmla="*/ 115 w 42"/>
                  <a:gd name="T27" fmla="*/ 0 h 57"/>
                  <a:gd name="T28" fmla="*/ 104 w 42"/>
                  <a:gd name="T29" fmla="*/ 8 h 57"/>
                  <a:gd name="T30" fmla="*/ 82 w 42"/>
                  <a:gd name="T31" fmla="*/ 19 h 57"/>
                  <a:gd name="T32" fmla="*/ 68 w 42"/>
                  <a:gd name="T33" fmla="*/ 22 h 57"/>
                  <a:gd name="T34" fmla="*/ 66 w 42"/>
                  <a:gd name="T35" fmla="*/ 27 h 57"/>
                  <a:gd name="T36" fmla="*/ 49 w 42"/>
                  <a:gd name="T37" fmla="*/ 41 h 57"/>
                  <a:gd name="T38" fmla="*/ 36 w 42"/>
                  <a:gd name="T39" fmla="*/ 57 h 57"/>
                  <a:gd name="T40" fmla="*/ 27 w 42"/>
                  <a:gd name="T41" fmla="*/ 68 h 57"/>
                  <a:gd name="T42" fmla="*/ 25 w 42"/>
                  <a:gd name="T43" fmla="*/ 82 h 57"/>
                  <a:gd name="T44" fmla="*/ 11 w 42"/>
                  <a:gd name="T45" fmla="*/ 131 h 57"/>
                  <a:gd name="T46" fmla="*/ 3 w 42"/>
                  <a:gd name="T47" fmla="*/ 151 h 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2" h="57">
                    <a:moveTo>
                      <a:pt x="1" y="55"/>
                    </a:moveTo>
                    <a:lnTo>
                      <a:pt x="1" y="56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3" y="48"/>
                    </a:lnTo>
                    <a:lnTo>
                      <a:pt x="9" y="30"/>
                    </a:lnTo>
                    <a:lnTo>
                      <a:pt x="10" y="25"/>
                    </a:lnTo>
                    <a:lnTo>
                      <a:pt x="13" y="21"/>
                    </a:lnTo>
                    <a:lnTo>
                      <a:pt x="18" y="14"/>
                    </a:lnTo>
                    <a:lnTo>
                      <a:pt x="24" y="9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0" y="7"/>
                    </a:lnTo>
                    <a:lnTo>
                      <a:pt x="25" y="8"/>
                    </a:lnTo>
                    <a:lnTo>
                      <a:pt x="24" y="10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8"/>
                    </a:lnTo>
                    <a:lnTo>
                      <a:pt x="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5" name="Freeform 662"/>
              <p:cNvSpPr>
                <a:spLocks/>
              </p:cNvSpPr>
              <p:nvPr/>
            </p:nvSpPr>
            <p:spPr bwMode="auto">
              <a:xfrm>
                <a:off x="2157" y="2800"/>
                <a:ext cx="176" cy="36"/>
              </a:xfrm>
              <a:custGeom>
                <a:avLst/>
                <a:gdLst>
                  <a:gd name="T0" fmla="*/ 171 w 64"/>
                  <a:gd name="T1" fmla="*/ 6 h 13"/>
                  <a:gd name="T2" fmla="*/ 171 w 64"/>
                  <a:gd name="T3" fmla="*/ 8 h 13"/>
                  <a:gd name="T4" fmla="*/ 176 w 64"/>
                  <a:gd name="T5" fmla="*/ 8 h 13"/>
                  <a:gd name="T6" fmla="*/ 171 w 64"/>
                  <a:gd name="T7" fmla="*/ 8 h 13"/>
                  <a:gd name="T8" fmla="*/ 151 w 64"/>
                  <a:gd name="T9" fmla="*/ 6 h 13"/>
                  <a:gd name="T10" fmla="*/ 110 w 64"/>
                  <a:gd name="T11" fmla="*/ 0 h 13"/>
                  <a:gd name="T12" fmla="*/ 63 w 64"/>
                  <a:gd name="T13" fmla="*/ 11 h 13"/>
                  <a:gd name="T14" fmla="*/ 47 w 64"/>
                  <a:gd name="T15" fmla="*/ 14 h 13"/>
                  <a:gd name="T16" fmla="*/ 14 w 64"/>
                  <a:gd name="T17" fmla="*/ 28 h 13"/>
                  <a:gd name="T18" fmla="*/ 0 w 64"/>
                  <a:gd name="T19" fmla="*/ 36 h 13"/>
                  <a:gd name="T20" fmla="*/ 14 w 64"/>
                  <a:gd name="T21" fmla="*/ 28 h 13"/>
                  <a:gd name="T22" fmla="*/ 30 w 64"/>
                  <a:gd name="T23" fmla="*/ 19 h 13"/>
                  <a:gd name="T24" fmla="*/ 47 w 64"/>
                  <a:gd name="T25" fmla="*/ 14 h 13"/>
                  <a:gd name="T26" fmla="*/ 63 w 64"/>
                  <a:gd name="T27" fmla="*/ 8 h 13"/>
                  <a:gd name="T28" fmla="*/ 110 w 64"/>
                  <a:gd name="T29" fmla="*/ 0 h 13"/>
                  <a:gd name="T30" fmla="*/ 151 w 64"/>
                  <a:gd name="T31" fmla="*/ 6 h 13"/>
                  <a:gd name="T32" fmla="*/ 171 w 64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3">
                    <a:moveTo>
                      <a:pt x="62" y="2"/>
                    </a:moveTo>
                    <a:lnTo>
                      <a:pt x="62" y="3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55" y="2"/>
                    </a:lnTo>
                    <a:lnTo>
                      <a:pt x="40" y="0"/>
                    </a:lnTo>
                    <a:lnTo>
                      <a:pt x="23" y="4"/>
                    </a:lnTo>
                    <a:lnTo>
                      <a:pt x="17" y="5"/>
                    </a:lnTo>
                    <a:lnTo>
                      <a:pt x="5" y="10"/>
                    </a:lnTo>
                    <a:lnTo>
                      <a:pt x="0" y="13"/>
                    </a:lnTo>
                    <a:lnTo>
                      <a:pt x="5" y="10"/>
                    </a:lnTo>
                    <a:lnTo>
                      <a:pt x="11" y="7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40" y="0"/>
                    </a:lnTo>
                    <a:lnTo>
                      <a:pt x="55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6" name="Freeform 663"/>
              <p:cNvSpPr>
                <a:spLocks/>
              </p:cNvSpPr>
              <p:nvPr/>
            </p:nvSpPr>
            <p:spPr bwMode="auto">
              <a:xfrm>
                <a:off x="2092" y="2839"/>
                <a:ext cx="260" cy="269"/>
              </a:xfrm>
              <a:custGeom>
                <a:avLst/>
                <a:gdLst>
                  <a:gd name="T0" fmla="*/ 11 w 95"/>
                  <a:gd name="T1" fmla="*/ 258 h 98"/>
                  <a:gd name="T2" fmla="*/ 11 w 95"/>
                  <a:gd name="T3" fmla="*/ 269 h 98"/>
                  <a:gd name="T4" fmla="*/ 8 w 95"/>
                  <a:gd name="T5" fmla="*/ 258 h 98"/>
                  <a:gd name="T6" fmla="*/ 3 w 95"/>
                  <a:gd name="T7" fmla="*/ 247 h 98"/>
                  <a:gd name="T8" fmla="*/ 0 w 95"/>
                  <a:gd name="T9" fmla="*/ 209 h 98"/>
                  <a:gd name="T10" fmla="*/ 0 w 95"/>
                  <a:gd name="T11" fmla="*/ 184 h 98"/>
                  <a:gd name="T12" fmla="*/ 3 w 95"/>
                  <a:gd name="T13" fmla="*/ 156 h 98"/>
                  <a:gd name="T14" fmla="*/ 11 w 95"/>
                  <a:gd name="T15" fmla="*/ 132 h 98"/>
                  <a:gd name="T16" fmla="*/ 22 w 95"/>
                  <a:gd name="T17" fmla="*/ 107 h 98"/>
                  <a:gd name="T18" fmla="*/ 38 w 95"/>
                  <a:gd name="T19" fmla="*/ 80 h 98"/>
                  <a:gd name="T20" fmla="*/ 55 w 95"/>
                  <a:gd name="T21" fmla="*/ 58 h 98"/>
                  <a:gd name="T22" fmla="*/ 77 w 95"/>
                  <a:gd name="T23" fmla="*/ 41 h 98"/>
                  <a:gd name="T24" fmla="*/ 96 w 95"/>
                  <a:gd name="T25" fmla="*/ 30 h 98"/>
                  <a:gd name="T26" fmla="*/ 112 w 95"/>
                  <a:gd name="T27" fmla="*/ 19 h 98"/>
                  <a:gd name="T28" fmla="*/ 126 w 95"/>
                  <a:gd name="T29" fmla="*/ 14 h 98"/>
                  <a:gd name="T30" fmla="*/ 140 w 95"/>
                  <a:gd name="T31" fmla="*/ 14 h 98"/>
                  <a:gd name="T32" fmla="*/ 167 w 95"/>
                  <a:gd name="T33" fmla="*/ 8 h 98"/>
                  <a:gd name="T34" fmla="*/ 197 w 95"/>
                  <a:gd name="T35" fmla="*/ 8 h 98"/>
                  <a:gd name="T36" fmla="*/ 224 w 95"/>
                  <a:gd name="T37" fmla="*/ 8 h 98"/>
                  <a:gd name="T38" fmla="*/ 252 w 95"/>
                  <a:gd name="T39" fmla="*/ 0 h 98"/>
                  <a:gd name="T40" fmla="*/ 260 w 95"/>
                  <a:gd name="T41" fmla="*/ 0 h 98"/>
                  <a:gd name="T42" fmla="*/ 246 w 95"/>
                  <a:gd name="T43" fmla="*/ 3 h 98"/>
                  <a:gd name="T44" fmla="*/ 222 w 95"/>
                  <a:gd name="T45" fmla="*/ 11 h 98"/>
                  <a:gd name="T46" fmla="*/ 211 w 95"/>
                  <a:gd name="T47" fmla="*/ 8 h 98"/>
                  <a:gd name="T48" fmla="*/ 181 w 95"/>
                  <a:gd name="T49" fmla="*/ 11 h 98"/>
                  <a:gd name="T50" fmla="*/ 151 w 95"/>
                  <a:gd name="T51" fmla="*/ 11 h 98"/>
                  <a:gd name="T52" fmla="*/ 137 w 95"/>
                  <a:gd name="T53" fmla="*/ 14 h 98"/>
                  <a:gd name="T54" fmla="*/ 123 w 95"/>
                  <a:gd name="T55" fmla="*/ 16 h 98"/>
                  <a:gd name="T56" fmla="*/ 93 w 95"/>
                  <a:gd name="T57" fmla="*/ 33 h 98"/>
                  <a:gd name="T58" fmla="*/ 77 w 95"/>
                  <a:gd name="T59" fmla="*/ 44 h 98"/>
                  <a:gd name="T60" fmla="*/ 55 w 95"/>
                  <a:gd name="T61" fmla="*/ 60 h 98"/>
                  <a:gd name="T62" fmla="*/ 38 w 95"/>
                  <a:gd name="T63" fmla="*/ 82 h 98"/>
                  <a:gd name="T64" fmla="*/ 22 w 95"/>
                  <a:gd name="T65" fmla="*/ 110 h 98"/>
                  <a:gd name="T66" fmla="*/ 11 w 95"/>
                  <a:gd name="T67" fmla="*/ 132 h 98"/>
                  <a:gd name="T68" fmla="*/ 3 w 95"/>
                  <a:gd name="T69" fmla="*/ 159 h 98"/>
                  <a:gd name="T70" fmla="*/ 3 w 95"/>
                  <a:gd name="T71" fmla="*/ 184 h 98"/>
                  <a:gd name="T72" fmla="*/ 0 w 95"/>
                  <a:gd name="T73" fmla="*/ 209 h 98"/>
                  <a:gd name="T74" fmla="*/ 8 w 95"/>
                  <a:gd name="T75" fmla="*/ 247 h 98"/>
                  <a:gd name="T76" fmla="*/ 11 w 95"/>
                  <a:gd name="T77" fmla="*/ 258 h 9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5" h="98">
                    <a:moveTo>
                      <a:pt x="4" y="94"/>
                    </a:moveTo>
                    <a:lnTo>
                      <a:pt x="4" y="98"/>
                    </a:lnTo>
                    <a:lnTo>
                      <a:pt x="3" y="94"/>
                    </a:lnTo>
                    <a:lnTo>
                      <a:pt x="1" y="90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4" y="48"/>
                    </a:lnTo>
                    <a:lnTo>
                      <a:pt x="8" y="39"/>
                    </a:lnTo>
                    <a:lnTo>
                      <a:pt x="14" y="29"/>
                    </a:lnTo>
                    <a:lnTo>
                      <a:pt x="20" y="21"/>
                    </a:lnTo>
                    <a:lnTo>
                      <a:pt x="28" y="15"/>
                    </a:lnTo>
                    <a:lnTo>
                      <a:pt x="35" y="11"/>
                    </a:lnTo>
                    <a:lnTo>
                      <a:pt x="41" y="7"/>
                    </a:lnTo>
                    <a:lnTo>
                      <a:pt x="46" y="5"/>
                    </a:lnTo>
                    <a:lnTo>
                      <a:pt x="51" y="5"/>
                    </a:lnTo>
                    <a:lnTo>
                      <a:pt x="61" y="3"/>
                    </a:lnTo>
                    <a:lnTo>
                      <a:pt x="72" y="3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0" y="1"/>
                    </a:lnTo>
                    <a:lnTo>
                      <a:pt x="81" y="4"/>
                    </a:lnTo>
                    <a:lnTo>
                      <a:pt x="77" y="3"/>
                    </a:lnTo>
                    <a:lnTo>
                      <a:pt x="66" y="4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8" y="16"/>
                    </a:lnTo>
                    <a:lnTo>
                      <a:pt x="20" y="22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4" y="48"/>
                    </a:lnTo>
                    <a:lnTo>
                      <a:pt x="1" y="58"/>
                    </a:lnTo>
                    <a:lnTo>
                      <a:pt x="1" y="67"/>
                    </a:lnTo>
                    <a:lnTo>
                      <a:pt x="0" y="76"/>
                    </a:lnTo>
                    <a:lnTo>
                      <a:pt x="3" y="90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7" name="Freeform 664"/>
              <p:cNvSpPr>
                <a:spLocks/>
              </p:cNvSpPr>
              <p:nvPr/>
            </p:nvSpPr>
            <p:spPr bwMode="auto">
              <a:xfrm>
                <a:off x="2229" y="2822"/>
                <a:ext cx="110" cy="17"/>
              </a:xfrm>
              <a:custGeom>
                <a:avLst/>
                <a:gdLst>
                  <a:gd name="T0" fmla="*/ 110 w 40"/>
                  <a:gd name="T1" fmla="*/ 3 h 6"/>
                  <a:gd name="T2" fmla="*/ 69 w 40"/>
                  <a:gd name="T3" fmla="*/ 3 h 6"/>
                  <a:gd name="T4" fmla="*/ 41 w 40"/>
                  <a:gd name="T5" fmla="*/ 3 h 6"/>
                  <a:gd name="T6" fmla="*/ 30 w 40"/>
                  <a:gd name="T7" fmla="*/ 3 h 6"/>
                  <a:gd name="T8" fmla="*/ 28 w 40"/>
                  <a:gd name="T9" fmla="*/ 6 h 6"/>
                  <a:gd name="T10" fmla="*/ 19 w 40"/>
                  <a:gd name="T11" fmla="*/ 11 h 6"/>
                  <a:gd name="T12" fmla="*/ 6 w 40"/>
                  <a:gd name="T13" fmla="*/ 14 h 6"/>
                  <a:gd name="T14" fmla="*/ 0 w 40"/>
                  <a:gd name="T15" fmla="*/ 17 h 6"/>
                  <a:gd name="T16" fmla="*/ 6 w 40"/>
                  <a:gd name="T17" fmla="*/ 14 h 6"/>
                  <a:gd name="T18" fmla="*/ 28 w 40"/>
                  <a:gd name="T19" fmla="*/ 3 h 6"/>
                  <a:gd name="T20" fmla="*/ 30 w 40"/>
                  <a:gd name="T21" fmla="*/ 3 h 6"/>
                  <a:gd name="T22" fmla="*/ 41 w 40"/>
                  <a:gd name="T23" fmla="*/ 0 h 6"/>
                  <a:gd name="T24" fmla="*/ 69 w 40"/>
                  <a:gd name="T25" fmla="*/ 0 h 6"/>
                  <a:gd name="T26" fmla="*/ 110 w 40"/>
                  <a:gd name="T27" fmla="*/ 3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6">
                    <a:moveTo>
                      <a:pt x="40" y="1"/>
                    </a:moveTo>
                    <a:lnTo>
                      <a:pt x="25" y="1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8" name="Freeform 665"/>
              <p:cNvSpPr>
                <a:spLocks/>
              </p:cNvSpPr>
              <p:nvPr/>
            </p:nvSpPr>
            <p:spPr bwMode="auto">
              <a:xfrm>
                <a:off x="2105" y="2820"/>
                <a:ext cx="140" cy="118"/>
              </a:xfrm>
              <a:custGeom>
                <a:avLst/>
                <a:gdLst>
                  <a:gd name="T0" fmla="*/ 137 w 51"/>
                  <a:gd name="T1" fmla="*/ 3 h 43"/>
                  <a:gd name="T2" fmla="*/ 140 w 51"/>
                  <a:gd name="T3" fmla="*/ 3 h 43"/>
                  <a:gd name="T4" fmla="*/ 137 w 51"/>
                  <a:gd name="T5" fmla="*/ 3 h 43"/>
                  <a:gd name="T6" fmla="*/ 129 w 51"/>
                  <a:gd name="T7" fmla="*/ 3 h 43"/>
                  <a:gd name="T8" fmla="*/ 115 w 51"/>
                  <a:gd name="T9" fmla="*/ 8 h 43"/>
                  <a:gd name="T10" fmla="*/ 99 w 51"/>
                  <a:gd name="T11" fmla="*/ 19 h 43"/>
                  <a:gd name="T12" fmla="*/ 82 w 51"/>
                  <a:gd name="T13" fmla="*/ 36 h 43"/>
                  <a:gd name="T14" fmla="*/ 58 w 51"/>
                  <a:gd name="T15" fmla="*/ 47 h 43"/>
                  <a:gd name="T16" fmla="*/ 44 w 51"/>
                  <a:gd name="T17" fmla="*/ 60 h 43"/>
                  <a:gd name="T18" fmla="*/ 30 w 51"/>
                  <a:gd name="T19" fmla="*/ 74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2 h 43"/>
                  <a:gd name="T26" fmla="*/ 30 w 51"/>
                  <a:gd name="T27" fmla="*/ 74 h 43"/>
                  <a:gd name="T28" fmla="*/ 44 w 51"/>
                  <a:gd name="T29" fmla="*/ 58 h 43"/>
                  <a:gd name="T30" fmla="*/ 58 w 51"/>
                  <a:gd name="T31" fmla="*/ 44 h 43"/>
                  <a:gd name="T32" fmla="*/ 82 w 51"/>
                  <a:gd name="T33" fmla="*/ 33 h 43"/>
                  <a:gd name="T34" fmla="*/ 99 w 51"/>
                  <a:gd name="T35" fmla="*/ 16 h 43"/>
                  <a:gd name="T36" fmla="*/ 115 w 51"/>
                  <a:gd name="T37" fmla="*/ 5 h 43"/>
                  <a:gd name="T38" fmla="*/ 129 w 51"/>
                  <a:gd name="T39" fmla="*/ 0 h 43"/>
                  <a:gd name="T40" fmla="*/ 135 w 51"/>
                  <a:gd name="T41" fmla="*/ 0 h 43"/>
                  <a:gd name="T42" fmla="*/ 137 w 51"/>
                  <a:gd name="T43" fmla="*/ 3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1"/>
                    </a:moveTo>
                    <a:lnTo>
                      <a:pt x="51" y="1"/>
                    </a:lnTo>
                    <a:lnTo>
                      <a:pt x="50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6" y="7"/>
                    </a:lnTo>
                    <a:lnTo>
                      <a:pt x="30" y="13"/>
                    </a:lnTo>
                    <a:lnTo>
                      <a:pt x="21" y="17"/>
                    </a:lnTo>
                    <a:lnTo>
                      <a:pt x="16" y="22"/>
                    </a:lnTo>
                    <a:lnTo>
                      <a:pt x="11" y="27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7"/>
                    </a:lnTo>
                    <a:lnTo>
                      <a:pt x="11" y="27"/>
                    </a:lnTo>
                    <a:lnTo>
                      <a:pt x="16" y="21"/>
                    </a:lnTo>
                    <a:lnTo>
                      <a:pt x="21" y="16"/>
                    </a:lnTo>
                    <a:lnTo>
                      <a:pt x="30" y="12"/>
                    </a:lnTo>
                    <a:lnTo>
                      <a:pt x="36" y="6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79" name="Freeform 666"/>
              <p:cNvSpPr>
                <a:spLocks/>
              </p:cNvSpPr>
              <p:nvPr/>
            </p:nvSpPr>
            <p:spPr bwMode="auto">
              <a:xfrm>
                <a:off x="2108" y="2858"/>
                <a:ext cx="272" cy="266"/>
              </a:xfrm>
              <a:custGeom>
                <a:avLst/>
                <a:gdLst>
                  <a:gd name="T0" fmla="*/ 261 w 99"/>
                  <a:gd name="T1" fmla="*/ 11 h 97"/>
                  <a:gd name="T2" fmla="*/ 272 w 99"/>
                  <a:gd name="T3" fmla="*/ 14 h 97"/>
                  <a:gd name="T4" fmla="*/ 261 w 99"/>
                  <a:gd name="T5" fmla="*/ 14 h 97"/>
                  <a:gd name="T6" fmla="*/ 245 w 99"/>
                  <a:gd name="T7" fmla="*/ 11 h 97"/>
                  <a:gd name="T8" fmla="*/ 206 w 99"/>
                  <a:gd name="T9" fmla="*/ 5 h 97"/>
                  <a:gd name="T10" fmla="*/ 181 w 99"/>
                  <a:gd name="T11" fmla="*/ 0 h 97"/>
                  <a:gd name="T12" fmla="*/ 154 w 99"/>
                  <a:gd name="T13" fmla="*/ 0 h 97"/>
                  <a:gd name="T14" fmla="*/ 126 w 99"/>
                  <a:gd name="T15" fmla="*/ 8 h 97"/>
                  <a:gd name="T16" fmla="*/ 96 w 99"/>
                  <a:gd name="T17" fmla="*/ 19 h 97"/>
                  <a:gd name="T18" fmla="*/ 74 w 99"/>
                  <a:gd name="T19" fmla="*/ 33 h 97"/>
                  <a:gd name="T20" fmla="*/ 49 w 99"/>
                  <a:gd name="T21" fmla="*/ 52 h 97"/>
                  <a:gd name="T22" fmla="*/ 33 w 99"/>
                  <a:gd name="T23" fmla="*/ 74 h 97"/>
                  <a:gd name="T24" fmla="*/ 19 w 99"/>
                  <a:gd name="T25" fmla="*/ 93 h 97"/>
                  <a:gd name="T26" fmla="*/ 11 w 99"/>
                  <a:gd name="T27" fmla="*/ 110 h 97"/>
                  <a:gd name="T28" fmla="*/ 5 w 99"/>
                  <a:gd name="T29" fmla="*/ 126 h 97"/>
                  <a:gd name="T30" fmla="*/ 0 w 99"/>
                  <a:gd name="T31" fmla="*/ 137 h 97"/>
                  <a:gd name="T32" fmla="*/ 0 w 99"/>
                  <a:gd name="T33" fmla="*/ 173 h 97"/>
                  <a:gd name="T34" fmla="*/ 0 w 99"/>
                  <a:gd name="T35" fmla="*/ 200 h 97"/>
                  <a:gd name="T36" fmla="*/ 5 w 99"/>
                  <a:gd name="T37" fmla="*/ 230 h 97"/>
                  <a:gd name="T38" fmla="*/ 11 w 99"/>
                  <a:gd name="T39" fmla="*/ 266 h 97"/>
                  <a:gd name="T40" fmla="*/ 5 w 99"/>
                  <a:gd name="T41" fmla="*/ 228 h 97"/>
                  <a:gd name="T42" fmla="*/ 0 w 99"/>
                  <a:gd name="T43" fmla="*/ 181 h 97"/>
                  <a:gd name="T44" fmla="*/ 0 w 99"/>
                  <a:gd name="T45" fmla="*/ 151 h 97"/>
                  <a:gd name="T46" fmla="*/ 0 w 99"/>
                  <a:gd name="T47" fmla="*/ 134 h 97"/>
                  <a:gd name="T48" fmla="*/ 5 w 99"/>
                  <a:gd name="T49" fmla="*/ 121 h 97"/>
                  <a:gd name="T50" fmla="*/ 11 w 99"/>
                  <a:gd name="T51" fmla="*/ 107 h 97"/>
                  <a:gd name="T52" fmla="*/ 19 w 99"/>
                  <a:gd name="T53" fmla="*/ 88 h 97"/>
                  <a:gd name="T54" fmla="*/ 33 w 99"/>
                  <a:gd name="T55" fmla="*/ 69 h 97"/>
                  <a:gd name="T56" fmla="*/ 52 w 99"/>
                  <a:gd name="T57" fmla="*/ 49 h 97"/>
                  <a:gd name="T58" fmla="*/ 74 w 99"/>
                  <a:gd name="T59" fmla="*/ 27 h 97"/>
                  <a:gd name="T60" fmla="*/ 99 w 99"/>
                  <a:gd name="T61" fmla="*/ 14 h 97"/>
                  <a:gd name="T62" fmla="*/ 126 w 99"/>
                  <a:gd name="T63" fmla="*/ 5 h 97"/>
                  <a:gd name="T64" fmla="*/ 154 w 99"/>
                  <a:gd name="T65" fmla="*/ 0 h 97"/>
                  <a:gd name="T66" fmla="*/ 181 w 99"/>
                  <a:gd name="T67" fmla="*/ 0 h 97"/>
                  <a:gd name="T68" fmla="*/ 206 w 99"/>
                  <a:gd name="T69" fmla="*/ 0 h 97"/>
                  <a:gd name="T70" fmla="*/ 245 w 99"/>
                  <a:gd name="T71" fmla="*/ 8 h 97"/>
                  <a:gd name="T72" fmla="*/ 261 w 99"/>
                  <a:gd name="T73" fmla="*/ 11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9" h="97">
                    <a:moveTo>
                      <a:pt x="95" y="4"/>
                    </a:moveTo>
                    <a:lnTo>
                      <a:pt x="99" y="5"/>
                    </a:lnTo>
                    <a:lnTo>
                      <a:pt x="95" y="5"/>
                    </a:lnTo>
                    <a:lnTo>
                      <a:pt x="89" y="4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3"/>
                    </a:lnTo>
                    <a:lnTo>
                      <a:pt x="35" y="7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2" y="27"/>
                    </a:lnTo>
                    <a:lnTo>
                      <a:pt x="7" y="34"/>
                    </a:lnTo>
                    <a:lnTo>
                      <a:pt x="4" y="40"/>
                    </a:lnTo>
                    <a:lnTo>
                      <a:pt x="2" y="46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97"/>
                    </a:lnTo>
                    <a:lnTo>
                      <a:pt x="2" y="83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5" y="0"/>
                    </a:lnTo>
                    <a:lnTo>
                      <a:pt x="89" y="3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0" name="Freeform 667"/>
              <p:cNvSpPr>
                <a:spLocks/>
              </p:cNvSpPr>
              <p:nvPr/>
            </p:nvSpPr>
            <p:spPr bwMode="auto">
              <a:xfrm>
                <a:off x="2347" y="2853"/>
                <a:ext cx="19" cy="11"/>
              </a:xfrm>
              <a:custGeom>
                <a:avLst/>
                <a:gdLst>
                  <a:gd name="T0" fmla="*/ 19 w 7"/>
                  <a:gd name="T1" fmla="*/ 0 h 4"/>
                  <a:gd name="T2" fmla="*/ 19 w 7"/>
                  <a:gd name="T3" fmla="*/ 3 h 4"/>
                  <a:gd name="T4" fmla="*/ 11 w 7"/>
                  <a:gd name="T5" fmla="*/ 3 h 4"/>
                  <a:gd name="T6" fmla="*/ 5 w 7"/>
                  <a:gd name="T7" fmla="*/ 6 h 4"/>
                  <a:gd name="T8" fmla="*/ 0 w 7"/>
                  <a:gd name="T9" fmla="*/ 11 h 4"/>
                  <a:gd name="T10" fmla="*/ 0 w 7"/>
                  <a:gd name="T11" fmla="*/ 3 h 4"/>
                  <a:gd name="T12" fmla="*/ 5 w 7"/>
                  <a:gd name="T13" fmla="*/ 3 h 4"/>
                  <a:gd name="T14" fmla="*/ 8 w 7"/>
                  <a:gd name="T15" fmla="*/ 0 h 4"/>
                  <a:gd name="T16" fmla="*/ 19 w 7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1" name="Freeform 668"/>
              <p:cNvSpPr>
                <a:spLocks/>
              </p:cNvSpPr>
              <p:nvPr/>
            </p:nvSpPr>
            <p:spPr bwMode="auto">
              <a:xfrm>
                <a:off x="2149" y="2877"/>
                <a:ext cx="233" cy="118"/>
              </a:xfrm>
              <a:custGeom>
                <a:avLst/>
                <a:gdLst>
                  <a:gd name="T0" fmla="*/ 225 w 85"/>
                  <a:gd name="T1" fmla="*/ 8 h 43"/>
                  <a:gd name="T2" fmla="*/ 230 w 85"/>
                  <a:gd name="T3" fmla="*/ 8 h 43"/>
                  <a:gd name="T4" fmla="*/ 233 w 85"/>
                  <a:gd name="T5" fmla="*/ 14 h 43"/>
                  <a:gd name="T6" fmla="*/ 230 w 85"/>
                  <a:gd name="T7" fmla="*/ 14 h 43"/>
                  <a:gd name="T8" fmla="*/ 225 w 85"/>
                  <a:gd name="T9" fmla="*/ 14 h 43"/>
                  <a:gd name="T10" fmla="*/ 195 w 85"/>
                  <a:gd name="T11" fmla="*/ 3 h 43"/>
                  <a:gd name="T12" fmla="*/ 162 w 85"/>
                  <a:gd name="T13" fmla="*/ 0 h 43"/>
                  <a:gd name="T14" fmla="*/ 145 w 85"/>
                  <a:gd name="T15" fmla="*/ 3 h 43"/>
                  <a:gd name="T16" fmla="*/ 123 w 85"/>
                  <a:gd name="T17" fmla="*/ 5 h 43"/>
                  <a:gd name="T18" fmla="*/ 107 w 85"/>
                  <a:gd name="T19" fmla="*/ 8 h 43"/>
                  <a:gd name="T20" fmla="*/ 90 w 85"/>
                  <a:gd name="T21" fmla="*/ 16 h 43"/>
                  <a:gd name="T22" fmla="*/ 58 w 85"/>
                  <a:gd name="T23" fmla="*/ 27 h 43"/>
                  <a:gd name="T24" fmla="*/ 41 w 85"/>
                  <a:gd name="T25" fmla="*/ 41 h 43"/>
                  <a:gd name="T26" fmla="*/ 36 w 85"/>
                  <a:gd name="T27" fmla="*/ 47 h 43"/>
                  <a:gd name="T28" fmla="*/ 33 w 85"/>
                  <a:gd name="T29" fmla="*/ 47 h 43"/>
                  <a:gd name="T30" fmla="*/ 27 w 85"/>
                  <a:gd name="T31" fmla="*/ 49 h 43"/>
                  <a:gd name="T32" fmla="*/ 25 w 85"/>
                  <a:gd name="T33" fmla="*/ 63 h 43"/>
                  <a:gd name="T34" fmla="*/ 19 w 85"/>
                  <a:gd name="T35" fmla="*/ 77 h 43"/>
                  <a:gd name="T36" fmla="*/ 8 w 85"/>
                  <a:gd name="T37" fmla="*/ 93 h 43"/>
                  <a:gd name="T38" fmla="*/ 0 w 85"/>
                  <a:gd name="T39" fmla="*/ 118 h 43"/>
                  <a:gd name="T40" fmla="*/ 8 w 85"/>
                  <a:gd name="T41" fmla="*/ 93 h 43"/>
                  <a:gd name="T42" fmla="*/ 8 w 85"/>
                  <a:gd name="T43" fmla="*/ 91 h 43"/>
                  <a:gd name="T44" fmla="*/ 11 w 85"/>
                  <a:gd name="T45" fmla="*/ 88 h 43"/>
                  <a:gd name="T46" fmla="*/ 22 w 85"/>
                  <a:gd name="T47" fmla="*/ 69 h 43"/>
                  <a:gd name="T48" fmla="*/ 27 w 85"/>
                  <a:gd name="T49" fmla="*/ 49 h 43"/>
                  <a:gd name="T50" fmla="*/ 33 w 85"/>
                  <a:gd name="T51" fmla="*/ 44 h 43"/>
                  <a:gd name="T52" fmla="*/ 36 w 85"/>
                  <a:gd name="T53" fmla="*/ 44 h 43"/>
                  <a:gd name="T54" fmla="*/ 41 w 85"/>
                  <a:gd name="T55" fmla="*/ 36 h 43"/>
                  <a:gd name="T56" fmla="*/ 58 w 85"/>
                  <a:gd name="T57" fmla="*/ 27 h 43"/>
                  <a:gd name="T58" fmla="*/ 90 w 85"/>
                  <a:gd name="T59" fmla="*/ 14 h 43"/>
                  <a:gd name="T60" fmla="*/ 107 w 85"/>
                  <a:gd name="T61" fmla="*/ 5 h 43"/>
                  <a:gd name="T62" fmla="*/ 126 w 85"/>
                  <a:gd name="T63" fmla="*/ 5 h 43"/>
                  <a:gd name="T64" fmla="*/ 145 w 85"/>
                  <a:gd name="T65" fmla="*/ 0 h 43"/>
                  <a:gd name="T66" fmla="*/ 162 w 85"/>
                  <a:gd name="T67" fmla="*/ 0 h 43"/>
                  <a:gd name="T68" fmla="*/ 195 w 85"/>
                  <a:gd name="T69" fmla="*/ 3 h 43"/>
                  <a:gd name="T70" fmla="*/ 225 w 85"/>
                  <a:gd name="T71" fmla="*/ 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5" h="43">
                    <a:moveTo>
                      <a:pt x="82" y="3"/>
                    </a:moveTo>
                    <a:lnTo>
                      <a:pt x="84" y="3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5" y="2"/>
                    </a:lnTo>
                    <a:lnTo>
                      <a:pt x="39" y="3"/>
                    </a:lnTo>
                    <a:lnTo>
                      <a:pt x="33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9" y="23"/>
                    </a:lnTo>
                    <a:lnTo>
                      <a:pt x="7" y="28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25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5" y="13"/>
                    </a:lnTo>
                    <a:lnTo>
                      <a:pt x="21" y="10"/>
                    </a:lnTo>
                    <a:lnTo>
                      <a:pt x="33" y="5"/>
                    </a:lnTo>
                    <a:lnTo>
                      <a:pt x="39" y="2"/>
                    </a:lnTo>
                    <a:lnTo>
                      <a:pt x="46" y="2"/>
                    </a:lnTo>
                    <a:lnTo>
                      <a:pt x="53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2" name="Freeform 669"/>
              <p:cNvSpPr>
                <a:spLocks/>
              </p:cNvSpPr>
              <p:nvPr/>
            </p:nvSpPr>
            <p:spPr bwMode="auto">
              <a:xfrm>
                <a:off x="2122" y="2864"/>
                <a:ext cx="162" cy="271"/>
              </a:xfrm>
              <a:custGeom>
                <a:avLst/>
                <a:gdLst>
                  <a:gd name="T0" fmla="*/ 14 w 59"/>
                  <a:gd name="T1" fmla="*/ 266 h 99"/>
                  <a:gd name="T2" fmla="*/ 19 w 59"/>
                  <a:gd name="T3" fmla="*/ 266 h 99"/>
                  <a:gd name="T4" fmla="*/ 19 w 59"/>
                  <a:gd name="T5" fmla="*/ 271 h 99"/>
                  <a:gd name="T6" fmla="*/ 14 w 59"/>
                  <a:gd name="T7" fmla="*/ 266 h 99"/>
                  <a:gd name="T8" fmla="*/ 14 w 59"/>
                  <a:gd name="T9" fmla="*/ 260 h 99"/>
                  <a:gd name="T10" fmla="*/ 14 w 59"/>
                  <a:gd name="T11" fmla="*/ 252 h 99"/>
                  <a:gd name="T12" fmla="*/ 8 w 59"/>
                  <a:gd name="T13" fmla="*/ 224 h 99"/>
                  <a:gd name="T14" fmla="*/ 0 w 59"/>
                  <a:gd name="T15" fmla="*/ 183 h 99"/>
                  <a:gd name="T16" fmla="*/ 0 w 59"/>
                  <a:gd name="T17" fmla="*/ 159 h 99"/>
                  <a:gd name="T18" fmla="*/ 5 w 59"/>
                  <a:gd name="T19" fmla="*/ 140 h 99"/>
                  <a:gd name="T20" fmla="*/ 8 w 59"/>
                  <a:gd name="T21" fmla="*/ 115 h 99"/>
                  <a:gd name="T22" fmla="*/ 19 w 59"/>
                  <a:gd name="T23" fmla="*/ 90 h 99"/>
                  <a:gd name="T24" fmla="*/ 27 w 59"/>
                  <a:gd name="T25" fmla="*/ 74 h 99"/>
                  <a:gd name="T26" fmla="*/ 38 w 59"/>
                  <a:gd name="T27" fmla="*/ 60 h 99"/>
                  <a:gd name="T28" fmla="*/ 63 w 59"/>
                  <a:gd name="T29" fmla="*/ 41 h 99"/>
                  <a:gd name="T30" fmla="*/ 69 w 59"/>
                  <a:gd name="T31" fmla="*/ 33 h 99"/>
                  <a:gd name="T32" fmla="*/ 91 w 59"/>
                  <a:gd name="T33" fmla="*/ 22 h 99"/>
                  <a:gd name="T34" fmla="*/ 110 w 59"/>
                  <a:gd name="T35" fmla="*/ 14 h 99"/>
                  <a:gd name="T36" fmla="*/ 135 w 59"/>
                  <a:gd name="T37" fmla="*/ 8 h 99"/>
                  <a:gd name="T38" fmla="*/ 162 w 59"/>
                  <a:gd name="T39" fmla="*/ 0 h 99"/>
                  <a:gd name="T40" fmla="*/ 135 w 59"/>
                  <a:gd name="T41" fmla="*/ 8 h 99"/>
                  <a:gd name="T42" fmla="*/ 124 w 59"/>
                  <a:gd name="T43" fmla="*/ 14 h 99"/>
                  <a:gd name="T44" fmla="*/ 99 w 59"/>
                  <a:gd name="T45" fmla="*/ 19 h 99"/>
                  <a:gd name="T46" fmla="*/ 77 w 59"/>
                  <a:gd name="T47" fmla="*/ 30 h 99"/>
                  <a:gd name="T48" fmla="*/ 69 w 59"/>
                  <a:gd name="T49" fmla="*/ 36 h 99"/>
                  <a:gd name="T50" fmla="*/ 60 w 59"/>
                  <a:gd name="T51" fmla="*/ 44 h 99"/>
                  <a:gd name="T52" fmla="*/ 38 w 59"/>
                  <a:gd name="T53" fmla="*/ 63 h 99"/>
                  <a:gd name="T54" fmla="*/ 27 w 59"/>
                  <a:gd name="T55" fmla="*/ 77 h 99"/>
                  <a:gd name="T56" fmla="*/ 19 w 59"/>
                  <a:gd name="T57" fmla="*/ 96 h 99"/>
                  <a:gd name="T58" fmla="*/ 8 w 59"/>
                  <a:gd name="T59" fmla="*/ 115 h 99"/>
                  <a:gd name="T60" fmla="*/ 5 w 59"/>
                  <a:gd name="T61" fmla="*/ 140 h 99"/>
                  <a:gd name="T62" fmla="*/ 5 w 59"/>
                  <a:gd name="T63" fmla="*/ 162 h 99"/>
                  <a:gd name="T64" fmla="*/ 5 w 59"/>
                  <a:gd name="T65" fmla="*/ 183 h 99"/>
                  <a:gd name="T66" fmla="*/ 8 w 59"/>
                  <a:gd name="T67" fmla="*/ 224 h 99"/>
                  <a:gd name="T68" fmla="*/ 14 w 59"/>
                  <a:gd name="T69" fmla="*/ 252 h 99"/>
                  <a:gd name="T70" fmla="*/ 14 w 59"/>
                  <a:gd name="T71" fmla="*/ 266 h 9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9" h="99">
                    <a:moveTo>
                      <a:pt x="5" y="97"/>
                    </a:moveTo>
                    <a:lnTo>
                      <a:pt x="7" y="97"/>
                    </a:lnTo>
                    <a:lnTo>
                      <a:pt x="7" y="99"/>
                    </a:lnTo>
                    <a:lnTo>
                      <a:pt x="5" y="97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3" y="82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2" y="51"/>
                    </a:lnTo>
                    <a:lnTo>
                      <a:pt x="3" y="42"/>
                    </a:lnTo>
                    <a:lnTo>
                      <a:pt x="7" y="33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23" y="15"/>
                    </a:lnTo>
                    <a:lnTo>
                      <a:pt x="25" y="12"/>
                    </a:lnTo>
                    <a:lnTo>
                      <a:pt x="33" y="8"/>
                    </a:lnTo>
                    <a:lnTo>
                      <a:pt x="40" y="5"/>
                    </a:lnTo>
                    <a:lnTo>
                      <a:pt x="49" y="3"/>
                    </a:lnTo>
                    <a:lnTo>
                      <a:pt x="59" y="0"/>
                    </a:lnTo>
                    <a:lnTo>
                      <a:pt x="49" y="3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1"/>
                    </a:lnTo>
                    <a:lnTo>
                      <a:pt x="25" y="13"/>
                    </a:lnTo>
                    <a:lnTo>
                      <a:pt x="22" y="16"/>
                    </a:lnTo>
                    <a:lnTo>
                      <a:pt x="14" y="23"/>
                    </a:lnTo>
                    <a:lnTo>
                      <a:pt x="10" y="28"/>
                    </a:lnTo>
                    <a:lnTo>
                      <a:pt x="7" y="35"/>
                    </a:lnTo>
                    <a:lnTo>
                      <a:pt x="3" y="4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3" y="82"/>
                    </a:lnTo>
                    <a:lnTo>
                      <a:pt x="5" y="92"/>
                    </a:lnTo>
                    <a:lnTo>
                      <a:pt x="5" y="9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3" name="Freeform 670"/>
              <p:cNvSpPr>
                <a:spLocks/>
              </p:cNvSpPr>
              <p:nvPr/>
            </p:nvSpPr>
            <p:spPr bwMode="auto">
              <a:xfrm>
                <a:off x="2133" y="2940"/>
                <a:ext cx="30" cy="212"/>
              </a:xfrm>
              <a:custGeom>
                <a:avLst/>
                <a:gdLst>
                  <a:gd name="T0" fmla="*/ 27 w 11"/>
                  <a:gd name="T1" fmla="*/ 206 h 77"/>
                  <a:gd name="T2" fmla="*/ 27 w 11"/>
                  <a:gd name="T3" fmla="*/ 209 h 77"/>
                  <a:gd name="T4" fmla="*/ 27 w 11"/>
                  <a:gd name="T5" fmla="*/ 212 h 77"/>
                  <a:gd name="T6" fmla="*/ 27 w 11"/>
                  <a:gd name="T7" fmla="*/ 209 h 77"/>
                  <a:gd name="T8" fmla="*/ 25 w 11"/>
                  <a:gd name="T9" fmla="*/ 206 h 77"/>
                  <a:gd name="T10" fmla="*/ 22 w 11"/>
                  <a:gd name="T11" fmla="*/ 198 h 77"/>
                  <a:gd name="T12" fmla="*/ 16 w 11"/>
                  <a:gd name="T13" fmla="*/ 182 h 77"/>
                  <a:gd name="T14" fmla="*/ 8 w 11"/>
                  <a:gd name="T15" fmla="*/ 132 h 77"/>
                  <a:gd name="T16" fmla="*/ 0 w 11"/>
                  <a:gd name="T17" fmla="*/ 80 h 77"/>
                  <a:gd name="T18" fmla="*/ 0 w 11"/>
                  <a:gd name="T19" fmla="*/ 63 h 77"/>
                  <a:gd name="T20" fmla="*/ 3 w 11"/>
                  <a:gd name="T21" fmla="*/ 55 h 77"/>
                  <a:gd name="T22" fmla="*/ 8 w 11"/>
                  <a:gd name="T23" fmla="*/ 41 h 77"/>
                  <a:gd name="T24" fmla="*/ 22 w 11"/>
                  <a:gd name="T25" fmla="*/ 14 h 77"/>
                  <a:gd name="T26" fmla="*/ 30 w 11"/>
                  <a:gd name="T27" fmla="*/ 0 h 77"/>
                  <a:gd name="T28" fmla="*/ 22 w 11"/>
                  <a:gd name="T29" fmla="*/ 19 h 77"/>
                  <a:gd name="T30" fmla="*/ 11 w 11"/>
                  <a:gd name="T31" fmla="*/ 36 h 77"/>
                  <a:gd name="T32" fmla="*/ 8 w 11"/>
                  <a:gd name="T33" fmla="*/ 50 h 77"/>
                  <a:gd name="T34" fmla="*/ 3 w 11"/>
                  <a:gd name="T35" fmla="*/ 55 h 77"/>
                  <a:gd name="T36" fmla="*/ 3 w 11"/>
                  <a:gd name="T37" fmla="*/ 63 h 77"/>
                  <a:gd name="T38" fmla="*/ 3 w 11"/>
                  <a:gd name="T39" fmla="*/ 80 h 77"/>
                  <a:gd name="T40" fmla="*/ 11 w 11"/>
                  <a:gd name="T41" fmla="*/ 132 h 77"/>
                  <a:gd name="T42" fmla="*/ 22 w 11"/>
                  <a:gd name="T43" fmla="*/ 182 h 77"/>
                  <a:gd name="T44" fmla="*/ 25 w 11"/>
                  <a:gd name="T45" fmla="*/ 198 h 77"/>
                  <a:gd name="T46" fmla="*/ 27 w 11"/>
                  <a:gd name="T47" fmla="*/ 206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" h="77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9" y="75"/>
                    </a:lnTo>
                    <a:lnTo>
                      <a:pt x="8" y="72"/>
                    </a:lnTo>
                    <a:lnTo>
                      <a:pt x="6" y="66"/>
                    </a:lnTo>
                    <a:lnTo>
                      <a:pt x="3" y="48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4" y="48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4" name="Freeform 671"/>
              <p:cNvSpPr>
                <a:spLocks/>
              </p:cNvSpPr>
              <p:nvPr/>
            </p:nvSpPr>
            <p:spPr bwMode="auto">
              <a:xfrm>
                <a:off x="2146" y="2897"/>
                <a:ext cx="247" cy="266"/>
              </a:xfrm>
              <a:custGeom>
                <a:avLst/>
                <a:gdLst>
                  <a:gd name="T0" fmla="*/ 236 w 90"/>
                  <a:gd name="T1" fmla="*/ 8 h 97"/>
                  <a:gd name="T2" fmla="*/ 239 w 90"/>
                  <a:gd name="T3" fmla="*/ 8 h 97"/>
                  <a:gd name="T4" fmla="*/ 247 w 90"/>
                  <a:gd name="T5" fmla="*/ 11 h 97"/>
                  <a:gd name="T6" fmla="*/ 239 w 90"/>
                  <a:gd name="T7" fmla="*/ 11 h 97"/>
                  <a:gd name="T8" fmla="*/ 236 w 90"/>
                  <a:gd name="T9" fmla="*/ 11 h 97"/>
                  <a:gd name="T10" fmla="*/ 222 w 90"/>
                  <a:gd name="T11" fmla="*/ 8 h 97"/>
                  <a:gd name="T12" fmla="*/ 184 w 90"/>
                  <a:gd name="T13" fmla="*/ 3 h 97"/>
                  <a:gd name="T14" fmla="*/ 162 w 90"/>
                  <a:gd name="T15" fmla="*/ 3 h 97"/>
                  <a:gd name="T16" fmla="*/ 134 w 90"/>
                  <a:gd name="T17" fmla="*/ 3 h 97"/>
                  <a:gd name="T18" fmla="*/ 107 w 90"/>
                  <a:gd name="T19" fmla="*/ 11 h 97"/>
                  <a:gd name="T20" fmla="*/ 74 w 90"/>
                  <a:gd name="T21" fmla="*/ 16 h 97"/>
                  <a:gd name="T22" fmla="*/ 52 w 90"/>
                  <a:gd name="T23" fmla="*/ 36 h 97"/>
                  <a:gd name="T24" fmla="*/ 36 w 90"/>
                  <a:gd name="T25" fmla="*/ 55 h 97"/>
                  <a:gd name="T26" fmla="*/ 22 w 90"/>
                  <a:gd name="T27" fmla="*/ 80 h 97"/>
                  <a:gd name="T28" fmla="*/ 8 w 90"/>
                  <a:gd name="T29" fmla="*/ 99 h 97"/>
                  <a:gd name="T30" fmla="*/ 3 w 90"/>
                  <a:gd name="T31" fmla="*/ 121 h 97"/>
                  <a:gd name="T32" fmla="*/ 3 w 90"/>
                  <a:gd name="T33" fmla="*/ 134 h 97"/>
                  <a:gd name="T34" fmla="*/ 3 w 90"/>
                  <a:gd name="T35" fmla="*/ 148 h 97"/>
                  <a:gd name="T36" fmla="*/ 8 w 90"/>
                  <a:gd name="T37" fmla="*/ 178 h 97"/>
                  <a:gd name="T38" fmla="*/ 11 w 90"/>
                  <a:gd name="T39" fmla="*/ 206 h 97"/>
                  <a:gd name="T40" fmla="*/ 22 w 90"/>
                  <a:gd name="T41" fmla="*/ 233 h 97"/>
                  <a:gd name="T42" fmla="*/ 30 w 90"/>
                  <a:gd name="T43" fmla="*/ 266 h 97"/>
                  <a:gd name="T44" fmla="*/ 22 w 90"/>
                  <a:gd name="T45" fmla="*/ 233 h 97"/>
                  <a:gd name="T46" fmla="*/ 16 w 90"/>
                  <a:gd name="T47" fmla="*/ 228 h 97"/>
                  <a:gd name="T48" fmla="*/ 14 w 90"/>
                  <a:gd name="T49" fmla="*/ 219 h 97"/>
                  <a:gd name="T50" fmla="*/ 8 w 90"/>
                  <a:gd name="T51" fmla="*/ 189 h 97"/>
                  <a:gd name="T52" fmla="*/ 0 w 90"/>
                  <a:gd name="T53" fmla="*/ 156 h 97"/>
                  <a:gd name="T54" fmla="*/ 0 w 90"/>
                  <a:gd name="T55" fmla="*/ 148 h 97"/>
                  <a:gd name="T56" fmla="*/ 0 w 90"/>
                  <a:gd name="T57" fmla="*/ 143 h 97"/>
                  <a:gd name="T58" fmla="*/ 0 w 90"/>
                  <a:gd name="T59" fmla="*/ 140 h 97"/>
                  <a:gd name="T60" fmla="*/ 0 w 90"/>
                  <a:gd name="T61" fmla="*/ 129 h 97"/>
                  <a:gd name="T62" fmla="*/ 3 w 90"/>
                  <a:gd name="T63" fmla="*/ 112 h 97"/>
                  <a:gd name="T64" fmla="*/ 11 w 90"/>
                  <a:gd name="T65" fmla="*/ 96 h 97"/>
                  <a:gd name="T66" fmla="*/ 22 w 90"/>
                  <a:gd name="T67" fmla="*/ 74 h 97"/>
                  <a:gd name="T68" fmla="*/ 36 w 90"/>
                  <a:gd name="T69" fmla="*/ 52 h 97"/>
                  <a:gd name="T70" fmla="*/ 52 w 90"/>
                  <a:gd name="T71" fmla="*/ 30 h 97"/>
                  <a:gd name="T72" fmla="*/ 80 w 90"/>
                  <a:gd name="T73" fmla="*/ 14 h 97"/>
                  <a:gd name="T74" fmla="*/ 107 w 90"/>
                  <a:gd name="T75" fmla="*/ 8 h 97"/>
                  <a:gd name="T76" fmla="*/ 134 w 90"/>
                  <a:gd name="T77" fmla="*/ 3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8 h 97"/>
                  <a:gd name="T84" fmla="*/ 236 w 90"/>
                  <a:gd name="T85" fmla="*/ 8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3"/>
                    </a:moveTo>
                    <a:lnTo>
                      <a:pt x="87" y="3"/>
                    </a:lnTo>
                    <a:lnTo>
                      <a:pt x="90" y="4"/>
                    </a:lnTo>
                    <a:lnTo>
                      <a:pt x="87" y="4"/>
                    </a:lnTo>
                    <a:lnTo>
                      <a:pt x="86" y="4"/>
                    </a:lnTo>
                    <a:lnTo>
                      <a:pt x="81" y="3"/>
                    </a:lnTo>
                    <a:lnTo>
                      <a:pt x="67" y="1"/>
                    </a:lnTo>
                    <a:lnTo>
                      <a:pt x="59" y="1"/>
                    </a:lnTo>
                    <a:lnTo>
                      <a:pt x="49" y="1"/>
                    </a:lnTo>
                    <a:lnTo>
                      <a:pt x="39" y="4"/>
                    </a:lnTo>
                    <a:lnTo>
                      <a:pt x="27" y="6"/>
                    </a:lnTo>
                    <a:lnTo>
                      <a:pt x="19" y="13"/>
                    </a:lnTo>
                    <a:lnTo>
                      <a:pt x="13" y="20"/>
                    </a:lnTo>
                    <a:lnTo>
                      <a:pt x="8" y="29"/>
                    </a:lnTo>
                    <a:lnTo>
                      <a:pt x="3" y="36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3" y="65"/>
                    </a:lnTo>
                    <a:lnTo>
                      <a:pt x="4" y="75"/>
                    </a:lnTo>
                    <a:lnTo>
                      <a:pt x="8" y="85"/>
                    </a:lnTo>
                    <a:lnTo>
                      <a:pt x="11" y="97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5" y="80"/>
                    </a:lnTo>
                    <a:lnTo>
                      <a:pt x="3" y="6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4" y="35"/>
                    </a:lnTo>
                    <a:lnTo>
                      <a:pt x="8" y="27"/>
                    </a:lnTo>
                    <a:lnTo>
                      <a:pt x="13" y="19"/>
                    </a:lnTo>
                    <a:lnTo>
                      <a:pt x="19" y="11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49" y="1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5" name="Freeform 672"/>
              <p:cNvSpPr>
                <a:spLocks/>
              </p:cNvSpPr>
              <p:nvPr/>
            </p:nvSpPr>
            <p:spPr bwMode="auto">
              <a:xfrm>
                <a:off x="2160" y="2913"/>
                <a:ext cx="247" cy="285"/>
              </a:xfrm>
              <a:custGeom>
                <a:avLst/>
                <a:gdLst>
                  <a:gd name="T0" fmla="*/ 55 w 90"/>
                  <a:gd name="T1" fmla="*/ 271 h 104"/>
                  <a:gd name="T2" fmla="*/ 55 w 90"/>
                  <a:gd name="T3" fmla="*/ 274 h 104"/>
                  <a:gd name="T4" fmla="*/ 60 w 90"/>
                  <a:gd name="T5" fmla="*/ 285 h 104"/>
                  <a:gd name="T6" fmla="*/ 55 w 90"/>
                  <a:gd name="T7" fmla="*/ 274 h 104"/>
                  <a:gd name="T8" fmla="*/ 52 w 90"/>
                  <a:gd name="T9" fmla="*/ 274 h 104"/>
                  <a:gd name="T10" fmla="*/ 52 w 90"/>
                  <a:gd name="T11" fmla="*/ 271 h 104"/>
                  <a:gd name="T12" fmla="*/ 44 w 90"/>
                  <a:gd name="T13" fmla="*/ 260 h 104"/>
                  <a:gd name="T14" fmla="*/ 25 w 90"/>
                  <a:gd name="T15" fmla="*/ 222 h 104"/>
                  <a:gd name="T16" fmla="*/ 14 w 90"/>
                  <a:gd name="T17" fmla="*/ 197 h 104"/>
                  <a:gd name="T18" fmla="*/ 8 w 90"/>
                  <a:gd name="T19" fmla="*/ 173 h 104"/>
                  <a:gd name="T20" fmla="*/ 0 w 90"/>
                  <a:gd name="T21" fmla="*/ 140 h 104"/>
                  <a:gd name="T22" fmla="*/ 3 w 90"/>
                  <a:gd name="T23" fmla="*/ 110 h 104"/>
                  <a:gd name="T24" fmla="*/ 14 w 90"/>
                  <a:gd name="T25" fmla="*/ 79 h 104"/>
                  <a:gd name="T26" fmla="*/ 27 w 90"/>
                  <a:gd name="T27" fmla="*/ 52 h 104"/>
                  <a:gd name="T28" fmla="*/ 44 w 90"/>
                  <a:gd name="T29" fmla="*/ 27 h 104"/>
                  <a:gd name="T30" fmla="*/ 55 w 90"/>
                  <a:gd name="T31" fmla="*/ 19 h 104"/>
                  <a:gd name="T32" fmla="*/ 66 w 90"/>
                  <a:gd name="T33" fmla="*/ 14 h 104"/>
                  <a:gd name="T34" fmla="*/ 85 w 90"/>
                  <a:gd name="T35" fmla="*/ 5 h 104"/>
                  <a:gd name="T36" fmla="*/ 102 w 90"/>
                  <a:gd name="T37" fmla="*/ 0 h 104"/>
                  <a:gd name="T38" fmla="*/ 115 w 90"/>
                  <a:gd name="T39" fmla="*/ 0 h 104"/>
                  <a:gd name="T40" fmla="*/ 126 w 90"/>
                  <a:gd name="T41" fmla="*/ 0 h 104"/>
                  <a:gd name="T42" fmla="*/ 151 w 90"/>
                  <a:gd name="T43" fmla="*/ 0 h 104"/>
                  <a:gd name="T44" fmla="*/ 181 w 90"/>
                  <a:gd name="T45" fmla="*/ 5 h 104"/>
                  <a:gd name="T46" fmla="*/ 195 w 90"/>
                  <a:gd name="T47" fmla="*/ 8 h 104"/>
                  <a:gd name="T48" fmla="*/ 209 w 90"/>
                  <a:gd name="T49" fmla="*/ 14 h 104"/>
                  <a:gd name="T50" fmla="*/ 247 w 90"/>
                  <a:gd name="T51" fmla="*/ 8 h 104"/>
                  <a:gd name="T52" fmla="*/ 209 w 90"/>
                  <a:gd name="T53" fmla="*/ 14 h 104"/>
                  <a:gd name="T54" fmla="*/ 209 w 90"/>
                  <a:gd name="T55" fmla="*/ 11 h 104"/>
                  <a:gd name="T56" fmla="*/ 206 w 90"/>
                  <a:gd name="T57" fmla="*/ 11 h 104"/>
                  <a:gd name="T58" fmla="*/ 195 w 90"/>
                  <a:gd name="T59" fmla="*/ 8 h 104"/>
                  <a:gd name="T60" fmla="*/ 165 w 90"/>
                  <a:gd name="T61" fmla="*/ 5 h 104"/>
                  <a:gd name="T62" fmla="*/ 113 w 90"/>
                  <a:gd name="T63" fmla="*/ 0 h 104"/>
                  <a:gd name="T64" fmla="*/ 99 w 90"/>
                  <a:gd name="T65" fmla="*/ 5 h 104"/>
                  <a:gd name="T66" fmla="*/ 82 w 90"/>
                  <a:gd name="T67" fmla="*/ 8 h 104"/>
                  <a:gd name="T68" fmla="*/ 60 w 90"/>
                  <a:gd name="T69" fmla="*/ 19 h 104"/>
                  <a:gd name="T70" fmla="*/ 52 w 90"/>
                  <a:gd name="T71" fmla="*/ 22 h 104"/>
                  <a:gd name="T72" fmla="*/ 41 w 90"/>
                  <a:gd name="T73" fmla="*/ 33 h 104"/>
                  <a:gd name="T74" fmla="*/ 27 w 90"/>
                  <a:gd name="T75" fmla="*/ 55 h 104"/>
                  <a:gd name="T76" fmla="*/ 14 w 90"/>
                  <a:gd name="T77" fmla="*/ 82 h 104"/>
                  <a:gd name="T78" fmla="*/ 3 w 90"/>
                  <a:gd name="T79" fmla="*/ 112 h 104"/>
                  <a:gd name="T80" fmla="*/ 3 w 90"/>
                  <a:gd name="T81" fmla="*/ 145 h 104"/>
                  <a:gd name="T82" fmla="*/ 8 w 90"/>
                  <a:gd name="T83" fmla="*/ 175 h 104"/>
                  <a:gd name="T84" fmla="*/ 16 w 90"/>
                  <a:gd name="T85" fmla="*/ 197 h 104"/>
                  <a:gd name="T86" fmla="*/ 27 w 90"/>
                  <a:gd name="T87" fmla="*/ 222 h 104"/>
                  <a:gd name="T88" fmla="*/ 47 w 90"/>
                  <a:gd name="T89" fmla="*/ 258 h 104"/>
                  <a:gd name="T90" fmla="*/ 55 w 90"/>
                  <a:gd name="T91" fmla="*/ 271 h 1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4">
                    <a:moveTo>
                      <a:pt x="20" y="99"/>
                    </a:moveTo>
                    <a:lnTo>
                      <a:pt x="20" y="100"/>
                    </a:lnTo>
                    <a:lnTo>
                      <a:pt x="22" y="104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99"/>
                    </a:lnTo>
                    <a:lnTo>
                      <a:pt x="16" y="95"/>
                    </a:lnTo>
                    <a:lnTo>
                      <a:pt x="9" y="81"/>
                    </a:lnTo>
                    <a:lnTo>
                      <a:pt x="5" y="72"/>
                    </a:lnTo>
                    <a:lnTo>
                      <a:pt x="3" y="6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5" y="29"/>
                    </a:lnTo>
                    <a:lnTo>
                      <a:pt x="10" y="19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4" y="5"/>
                    </a:lnTo>
                    <a:lnTo>
                      <a:pt x="31" y="2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5" y="0"/>
                    </a:lnTo>
                    <a:lnTo>
                      <a:pt x="66" y="2"/>
                    </a:lnTo>
                    <a:lnTo>
                      <a:pt x="71" y="3"/>
                    </a:lnTo>
                    <a:lnTo>
                      <a:pt x="76" y="5"/>
                    </a:lnTo>
                    <a:lnTo>
                      <a:pt x="90" y="3"/>
                    </a:lnTo>
                    <a:lnTo>
                      <a:pt x="76" y="5"/>
                    </a:lnTo>
                    <a:lnTo>
                      <a:pt x="76" y="4"/>
                    </a:lnTo>
                    <a:lnTo>
                      <a:pt x="75" y="4"/>
                    </a:lnTo>
                    <a:lnTo>
                      <a:pt x="71" y="3"/>
                    </a:lnTo>
                    <a:lnTo>
                      <a:pt x="60" y="2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3"/>
                    </a:lnTo>
                    <a:lnTo>
                      <a:pt x="22" y="7"/>
                    </a:lnTo>
                    <a:lnTo>
                      <a:pt x="19" y="8"/>
                    </a:lnTo>
                    <a:lnTo>
                      <a:pt x="15" y="12"/>
                    </a:lnTo>
                    <a:lnTo>
                      <a:pt x="10" y="20"/>
                    </a:lnTo>
                    <a:lnTo>
                      <a:pt x="5" y="30"/>
                    </a:lnTo>
                    <a:lnTo>
                      <a:pt x="1" y="41"/>
                    </a:lnTo>
                    <a:lnTo>
                      <a:pt x="1" y="53"/>
                    </a:lnTo>
                    <a:lnTo>
                      <a:pt x="3" y="64"/>
                    </a:lnTo>
                    <a:lnTo>
                      <a:pt x="6" y="72"/>
                    </a:lnTo>
                    <a:lnTo>
                      <a:pt x="10" y="81"/>
                    </a:lnTo>
                    <a:lnTo>
                      <a:pt x="17" y="94"/>
                    </a:lnTo>
                    <a:lnTo>
                      <a:pt x="20" y="9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6" name="Freeform 673"/>
              <p:cNvSpPr>
                <a:spLocks/>
              </p:cNvSpPr>
              <p:nvPr/>
            </p:nvSpPr>
            <p:spPr bwMode="auto">
              <a:xfrm>
                <a:off x="2185" y="3149"/>
                <a:ext cx="8" cy="36"/>
              </a:xfrm>
              <a:custGeom>
                <a:avLst/>
                <a:gdLst>
                  <a:gd name="T0" fmla="*/ 8 w 3"/>
                  <a:gd name="T1" fmla="*/ 36 h 13"/>
                  <a:gd name="T2" fmla="*/ 3 w 3"/>
                  <a:gd name="T3" fmla="*/ 25 h 13"/>
                  <a:gd name="T4" fmla="*/ 0 w 3"/>
                  <a:gd name="T5" fmla="*/ 14 h 13"/>
                  <a:gd name="T6" fmla="*/ 0 w 3"/>
                  <a:gd name="T7" fmla="*/ 8 h 13"/>
                  <a:gd name="T8" fmla="*/ 3 w 3"/>
                  <a:gd name="T9" fmla="*/ 3 h 13"/>
                  <a:gd name="T10" fmla="*/ 5 w 3"/>
                  <a:gd name="T11" fmla="*/ 0 h 13"/>
                  <a:gd name="T12" fmla="*/ 5 w 3"/>
                  <a:gd name="T13" fmla="*/ 3 h 13"/>
                  <a:gd name="T14" fmla="*/ 3 w 3"/>
                  <a:gd name="T15" fmla="*/ 11 h 13"/>
                  <a:gd name="T16" fmla="*/ 0 w 3"/>
                  <a:gd name="T17" fmla="*/ 14 h 13"/>
                  <a:gd name="T18" fmla="*/ 3 w 3"/>
                  <a:gd name="T19" fmla="*/ 22 h 13"/>
                  <a:gd name="T20" fmla="*/ 8 w 3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3">
                    <a:moveTo>
                      <a:pt x="3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7" name="Freeform 674"/>
              <p:cNvSpPr>
                <a:spLocks/>
              </p:cNvSpPr>
              <p:nvPr/>
            </p:nvSpPr>
            <p:spPr bwMode="auto">
              <a:xfrm>
                <a:off x="2177" y="2951"/>
                <a:ext cx="71" cy="258"/>
              </a:xfrm>
              <a:custGeom>
                <a:avLst/>
                <a:gdLst>
                  <a:gd name="T0" fmla="*/ 68 w 26"/>
                  <a:gd name="T1" fmla="*/ 253 h 94"/>
                  <a:gd name="T2" fmla="*/ 71 w 26"/>
                  <a:gd name="T3" fmla="*/ 258 h 94"/>
                  <a:gd name="T4" fmla="*/ 66 w 26"/>
                  <a:gd name="T5" fmla="*/ 253 h 94"/>
                  <a:gd name="T6" fmla="*/ 63 w 26"/>
                  <a:gd name="T7" fmla="*/ 242 h 94"/>
                  <a:gd name="T8" fmla="*/ 49 w 26"/>
                  <a:gd name="T9" fmla="*/ 225 h 94"/>
                  <a:gd name="T10" fmla="*/ 11 w 26"/>
                  <a:gd name="T11" fmla="*/ 167 h 94"/>
                  <a:gd name="T12" fmla="*/ 5 w 26"/>
                  <a:gd name="T13" fmla="*/ 151 h 94"/>
                  <a:gd name="T14" fmla="*/ 0 w 26"/>
                  <a:gd name="T15" fmla="*/ 134 h 94"/>
                  <a:gd name="T16" fmla="*/ 0 w 26"/>
                  <a:gd name="T17" fmla="*/ 102 h 94"/>
                  <a:gd name="T18" fmla="*/ 5 w 26"/>
                  <a:gd name="T19" fmla="*/ 80 h 94"/>
                  <a:gd name="T20" fmla="*/ 8 w 26"/>
                  <a:gd name="T21" fmla="*/ 71 h 94"/>
                  <a:gd name="T22" fmla="*/ 11 w 26"/>
                  <a:gd name="T23" fmla="*/ 55 h 94"/>
                  <a:gd name="T24" fmla="*/ 22 w 26"/>
                  <a:gd name="T25" fmla="*/ 19 h 94"/>
                  <a:gd name="T26" fmla="*/ 30 w 26"/>
                  <a:gd name="T27" fmla="*/ 0 h 94"/>
                  <a:gd name="T28" fmla="*/ 22 w 26"/>
                  <a:gd name="T29" fmla="*/ 19 h 94"/>
                  <a:gd name="T30" fmla="*/ 14 w 26"/>
                  <a:gd name="T31" fmla="*/ 47 h 94"/>
                  <a:gd name="T32" fmla="*/ 8 w 26"/>
                  <a:gd name="T33" fmla="*/ 74 h 94"/>
                  <a:gd name="T34" fmla="*/ 5 w 26"/>
                  <a:gd name="T35" fmla="*/ 82 h 94"/>
                  <a:gd name="T36" fmla="*/ 5 w 26"/>
                  <a:gd name="T37" fmla="*/ 107 h 94"/>
                  <a:gd name="T38" fmla="*/ 5 w 26"/>
                  <a:gd name="T39" fmla="*/ 134 h 94"/>
                  <a:gd name="T40" fmla="*/ 8 w 26"/>
                  <a:gd name="T41" fmla="*/ 151 h 94"/>
                  <a:gd name="T42" fmla="*/ 11 w 26"/>
                  <a:gd name="T43" fmla="*/ 167 h 94"/>
                  <a:gd name="T44" fmla="*/ 52 w 26"/>
                  <a:gd name="T45" fmla="*/ 225 h 94"/>
                  <a:gd name="T46" fmla="*/ 63 w 26"/>
                  <a:gd name="T47" fmla="*/ 242 h 94"/>
                  <a:gd name="T48" fmla="*/ 68 w 26"/>
                  <a:gd name="T49" fmla="*/ 253 h 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" h="94">
                    <a:moveTo>
                      <a:pt x="25" y="92"/>
                    </a:moveTo>
                    <a:lnTo>
                      <a:pt x="26" y="94"/>
                    </a:lnTo>
                    <a:lnTo>
                      <a:pt x="24" y="92"/>
                    </a:lnTo>
                    <a:lnTo>
                      <a:pt x="23" y="88"/>
                    </a:lnTo>
                    <a:lnTo>
                      <a:pt x="18" y="82"/>
                    </a:lnTo>
                    <a:lnTo>
                      <a:pt x="4" y="61"/>
                    </a:lnTo>
                    <a:lnTo>
                      <a:pt x="2" y="55"/>
                    </a:lnTo>
                    <a:lnTo>
                      <a:pt x="0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4" y="20"/>
                    </a:lnTo>
                    <a:lnTo>
                      <a:pt x="8" y="7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2" y="39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4" y="61"/>
                    </a:lnTo>
                    <a:lnTo>
                      <a:pt x="19" y="82"/>
                    </a:lnTo>
                    <a:lnTo>
                      <a:pt x="23" y="88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8" name="Freeform 675"/>
              <p:cNvSpPr>
                <a:spLocks/>
              </p:cNvSpPr>
              <p:nvPr/>
            </p:nvSpPr>
            <p:spPr bwMode="auto">
              <a:xfrm>
                <a:off x="2193" y="2927"/>
                <a:ext cx="228" cy="277"/>
              </a:xfrm>
              <a:custGeom>
                <a:avLst/>
                <a:gdLst>
                  <a:gd name="T0" fmla="*/ 214 w 83"/>
                  <a:gd name="T1" fmla="*/ 14 h 101"/>
                  <a:gd name="T2" fmla="*/ 228 w 83"/>
                  <a:gd name="T3" fmla="*/ 22 h 101"/>
                  <a:gd name="T4" fmla="*/ 214 w 83"/>
                  <a:gd name="T5" fmla="*/ 19 h 101"/>
                  <a:gd name="T6" fmla="*/ 209 w 83"/>
                  <a:gd name="T7" fmla="*/ 19 h 101"/>
                  <a:gd name="T8" fmla="*/ 146 w 83"/>
                  <a:gd name="T9" fmla="*/ 8 h 101"/>
                  <a:gd name="T10" fmla="*/ 118 w 83"/>
                  <a:gd name="T11" fmla="*/ 5 h 101"/>
                  <a:gd name="T12" fmla="*/ 80 w 83"/>
                  <a:gd name="T13" fmla="*/ 5 h 101"/>
                  <a:gd name="T14" fmla="*/ 63 w 83"/>
                  <a:gd name="T15" fmla="*/ 8 h 101"/>
                  <a:gd name="T16" fmla="*/ 47 w 83"/>
                  <a:gd name="T17" fmla="*/ 14 h 101"/>
                  <a:gd name="T18" fmla="*/ 33 w 83"/>
                  <a:gd name="T19" fmla="*/ 25 h 101"/>
                  <a:gd name="T20" fmla="*/ 22 w 83"/>
                  <a:gd name="T21" fmla="*/ 38 h 101"/>
                  <a:gd name="T22" fmla="*/ 11 w 83"/>
                  <a:gd name="T23" fmla="*/ 55 h 101"/>
                  <a:gd name="T24" fmla="*/ 5 w 83"/>
                  <a:gd name="T25" fmla="*/ 71 h 101"/>
                  <a:gd name="T26" fmla="*/ 5 w 83"/>
                  <a:gd name="T27" fmla="*/ 93 h 101"/>
                  <a:gd name="T28" fmla="*/ 5 w 83"/>
                  <a:gd name="T29" fmla="*/ 110 h 101"/>
                  <a:gd name="T30" fmla="*/ 8 w 83"/>
                  <a:gd name="T31" fmla="*/ 123 h 101"/>
                  <a:gd name="T32" fmla="*/ 11 w 83"/>
                  <a:gd name="T33" fmla="*/ 140 h 101"/>
                  <a:gd name="T34" fmla="*/ 25 w 83"/>
                  <a:gd name="T35" fmla="*/ 167 h 101"/>
                  <a:gd name="T36" fmla="*/ 38 w 83"/>
                  <a:gd name="T37" fmla="*/ 189 h 101"/>
                  <a:gd name="T38" fmla="*/ 52 w 83"/>
                  <a:gd name="T39" fmla="*/ 203 h 101"/>
                  <a:gd name="T40" fmla="*/ 66 w 83"/>
                  <a:gd name="T41" fmla="*/ 217 h 101"/>
                  <a:gd name="T42" fmla="*/ 96 w 83"/>
                  <a:gd name="T43" fmla="*/ 239 h 101"/>
                  <a:gd name="T44" fmla="*/ 126 w 83"/>
                  <a:gd name="T45" fmla="*/ 258 h 101"/>
                  <a:gd name="T46" fmla="*/ 146 w 83"/>
                  <a:gd name="T47" fmla="*/ 266 h 101"/>
                  <a:gd name="T48" fmla="*/ 162 w 83"/>
                  <a:gd name="T49" fmla="*/ 272 h 101"/>
                  <a:gd name="T50" fmla="*/ 206 w 83"/>
                  <a:gd name="T51" fmla="*/ 277 h 101"/>
                  <a:gd name="T52" fmla="*/ 159 w 83"/>
                  <a:gd name="T53" fmla="*/ 272 h 101"/>
                  <a:gd name="T54" fmla="*/ 154 w 83"/>
                  <a:gd name="T55" fmla="*/ 274 h 101"/>
                  <a:gd name="T56" fmla="*/ 146 w 83"/>
                  <a:gd name="T57" fmla="*/ 266 h 101"/>
                  <a:gd name="T58" fmla="*/ 110 w 83"/>
                  <a:gd name="T59" fmla="*/ 247 h 101"/>
                  <a:gd name="T60" fmla="*/ 77 w 83"/>
                  <a:gd name="T61" fmla="*/ 225 h 101"/>
                  <a:gd name="T62" fmla="*/ 63 w 83"/>
                  <a:gd name="T63" fmla="*/ 211 h 101"/>
                  <a:gd name="T64" fmla="*/ 49 w 83"/>
                  <a:gd name="T65" fmla="*/ 203 h 101"/>
                  <a:gd name="T66" fmla="*/ 36 w 83"/>
                  <a:gd name="T67" fmla="*/ 184 h 101"/>
                  <a:gd name="T68" fmla="*/ 22 w 83"/>
                  <a:gd name="T69" fmla="*/ 165 h 101"/>
                  <a:gd name="T70" fmla="*/ 11 w 83"/>
                  <a:gd name="T71" fmla="*/ 137 h 101"/>
                  <a:gd name="T72" fmla="*/ 0 w 83"/>
                  <a:gd name="T73" fmla="*/ 107 h 101"/>
                  <a:gd name="T74" fmla="*/ 0 w 83"/>
                  <a:gd name="T75" fmla="*/ 85 h 101"/>
                  <a:gd name="T76" fmla="*/ 8 w 83"/>
                  <a:gd name="T77" fmla="*/ 69 h 101"/>
                  <a:gd name="T78" fmla="*/ 22 w 83"/>
                  <a:gd name="T79" fmla="*/ 36 h 101"/>
                  <a:gd name="T80" fmla="*/ 33 w 83"/>
                  <a:gd name="T81" fmla="*/ 22 h 101"/>
                  <a:gd name="T82" fmla="*/ 49 w 83"/>
                  <a:gd name="T83" fmla="*/ 11 h 101"/>
                  <a:gd name="T84" fmla="*/ 66 w 83"/>
                  <a:gd name="T85" fmla="*/ 5 h 101"/>
                  <a:gd name="T86" fmla="*/ 82 w 83"/>
                  <a:gd name="T87" fmla="*/ 0 h 101"/>
                  <a:gd name="T88" fmla="*/ 118 w 83"/>
                  <a:gd name="T89" fmla="*/ 5 h 101"/>
                  <a:gd name="T90" fmla="*/ 148 w 83"/>
                  <a:gd name="T91" fmla="*/ 8 h 101"/>
                  <a:gd name="T92" fmla="*/ 214 w 83"/>
                  <a:gd name="T93" fmla="*/ 14 h 1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3" h="101">
                    <a:moveTo>
                      <a:pt x="78" y="5"/>
                    </a:moveTo>
                    <a:lnTo>
                      <a:pt x="83" y="8"/>
                    </a:lnTo>
                    <a:lnTo>
                      <a:pt x="78" y="7"/>
                    </a:lnTo>
                    <a:lnTo>
                      <a:pt x="76" y="7"/>
                    </a:lnTo>
                    <a:lnTo>
                      <a:pt x="53" y="3"/>
                    </a:lnTo>
                    <a:lnTo>
                      <a:pt x="43" y="2"/>
                    </a:lnTo>
                    <a:lnTo>
                      <a:pt x="29" y="2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2" y="9"/>
                    </a:lnTo>
                    <a:lnTo>
                      <a:pt x="8" y="14"/>
                    </a:lnTo>
                    <a:lnTo>
                      <a:pt x="4" y="20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3" y="45"/>
                    </a:lnTo>
                    <a:lnTo>
                      <a:pt x="4" y="51"/>
                    </a:lnTo>
                    <a:lnTo>
                      <a:pt x="9" y="61"/>
                    </a:lnTo>
                    <a:lnTo>
                      <a:pt x="14" y="69"/>
                    </a:lnTo>
                    <a:lnTo>
                      <a:pt x="19" y="74"/>
                    </a:lnTo>
                    <a:lnTo>
                      <a:pt x="24" y="79"/>
                    </a:lnTo>
                    <a:lnTo>
                      <a:pt x="35" y="87"/>
                    </a:lnTo>
                    <a:lnTo>
                      <a:pt x="46" y="94"/>
                    </a:lnTo>
                    <a:lnTo>
                      <a:pt x="53" y="97"/>
                    </a:lnTo>
                    <a:lnTo>
                      <a:pt x="59" y="99"/>
                    </a:lnTo>
                    <a:lnTo>
                      <a:pt x="75" y="101"/>
                    </a:lnTo>
                    <a:lnTo>
                      <a:pt x="58" y="99"/>
                    </a:lnTo>
                    <a:lnTo>
                      <a:pt x="56" y="100"/>
                    </a:lnTo>
                    <a:lnTo>
                      <a:pt x="53" y="97"/>
                    </a:lnTo>
                    <a:lnTo>
                      <a:pt x="40" y="90"/>
                    </a:lnTo>
                    <a:lnTo>
                      <a:pt x="28" y="82"/>
                    </a:lnTo>
                    <a:lnTo>
                      <a:pt x="23" y="77"/>
                    </a:lnTo>
                    <a:lnTo>
                      <a:pt x="18" y="74"/>
                    </a:lnTo>
                    <a:lnTo>
                      <a:pt x="13" y="67"/>
                    </a:lnTo>
                    <a:lnTo>
                      <a:pt x="8" y="60"/>
                    </a:lnTo>
                    <a:lnTo>
                      <a:pt x="4" y="50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0" y="0"/>
                    </a:lnTo>
                    <a:lnTo>
                      <a:pt x="43" y="2"/>
                    </a:lnTo>
                    <a:lnTo>
                      <a:pt x="54" y="3"/>
                    </a:lnTo>
                    <a:lnTo>
                      <a:pt x="78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89" name="Freeform 676"/>
              <p:cNvSpPr>
                <a:spLocks/>
              </p:cNvSpPr>
              <p:nvPr/>
            </p:nvSpPr>
            <p:spPr bwMode="auto">
              <a:xfrm>
                <a:off x="2339" y="3209"/>
                <a:ext cx="41" cy="11"/>
              </a:xfrm>
              <a:custGeom>
                <a:avLst/>
                <a:gdLst>
                  <a:gd name="T0" fmla="*/ 41 w 15"/>
                  <a:gd name="T1" fmla="*/ 11 h 4"/>
                  <a:gd name="T2" fmla="*/ 27 w 15"/>
                  <a:gd name="T3" fmla="*/ 11 h 4"/>
                  <a:gd name="T4" fmla="*/ 8 w 15"/>
                  <a:gd name="T5" fmla="*/ 8 h 4"/>
                  <a:gd name="T6" fmla="*/ 3 w 15"/>
                  <a:gd name="T7" fmla="*/ 6 h 4"/>
                  <a:gd name="T8" fmla="*/ 0 w 15"/>
                  <a:gd name="T9" fmla="*/ 0 h 4"/>
                  <a:gd name="T10" fmla="*/ 3 w 15"/>
                  <a:gd name="T11" fmla="*/ 6 h 4"/>
                  <a:gd name="T12" fmla="*/ 14 w 15"/>
                  <a:gd name="T13" fmla="*/ 6 h 4"/>
                  <a:gd name="T14" fmla="*/ 27 w 15"/>
                  <a:gd name="T15" fmla="*/ 8 h 4"/>
                  <a:gd name="T16" fmla="*/ 41 w 15"/>
                  <a:gd name="T17" fmla="*/ 11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0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0" name="Freeform 677"/>
              <p:cNvSpPr>
                <a:spLocks/>
              </p:cNvSpPr>
              <p:nvPr/>
            </p:nvSpPr>
            <p:spPr bwMode="auto">
              <a:xfrm>
                <a:off x="2245" y="3149"/>
                <a:ext cx="80" cy="58"/>
              </a:xfrm>
              <a:custGeom>
                <a:avLst/>
                <a:gdLst>
                  <a:gd name="T0" fmla="*/ 80 w 29"/>
                  <a:gd name="T1" fmla="*/ 55 h 21"/>
                  <a:gd name="T2" fmla="*/ 80 w 29"/>
                  <a:gd name="T3" fmla="*/ 58 h 21"/>
                  <a:gd name="T4" fmla="*/ 50 w 29"/>
                  <a:gd name="T5" fmla="*/ 39 h 21"/>
                  <a:gd name="T6" fmla="*/ 25 w 29"/>
                  <a:gd name="T7" fmla="*/ 14 h 21"/>
                  <a:gd name="T8" fmla="*/ 17 w 29"/>
                  <a:gd name="T9" fmla="*/ 11 h 21"/>
                  <a:gd name="T10" fmla="*/ 8 w 29"/>
                  <a:gd name="T11" fmla="*/ 3 h 21"/>
                  <a:gd name="T12" fmla="*/ 0 w 29"/>
                  <a:gd name="T13" fmla="*/ 0 h 21"/>
                  <a:gd name="T14" fmla="*/ 8 w 29"/>
                  <a:gd name="T15" fmla="*/ 3 h 21"/>
                  <a:gd name="T16" fmla="*/ 25 w 29"/>
                  <a:gd name="T17" fmla="*/ 14 h 21"/>
                  <a:gd name="T18" fmla="*/ 52 w 29"/>
                  <a:gd name="T19" fmla="*/ 36 h 21"/>
                  <a:gd name="T20" fmla="*/ 80 w 29"/>
                  <a:gd name="T21" fmla="*/ 55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29" y="20"/>
                    </a:moveTo>
                    <a:lnTo>
                      <a:pt x="29" y="21"/>
                    </a:lnTo>
                    <a:lnTo>
                      <a:pt x="18" y="14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1" name="Freeform 678"/>
              <p:cNvSpPr>
                <a:spLocks/>
              </p:cNvSpPr>
              <p:nvPr/>
            </p:nvSpPr>
            <p:spPr bwMode="auto">
              <a:xfrm>
                <a:off x="2190" y="3047"/>
                <a:ext cx="135" cy="173"/>
              </a:xfrm>
              <a:custGeom>
                <a:avLst/>
                <a:gdLst>
                  <a:gd name="T0" fmla="*/ 129 w 49"/>
                  <a:gd name="T1" fmla="*/ 170 h 63"/>
                  <a:gd name="T2" fmla="*/ 135 w 49"/>
                  <a:gd name="T3" fmla="*/ 173 h 63"/>
                  <a:gd name="T4" fmla="*/ 129 w 49"/>
                  <a:gd name="T5" fmla="*/ 173 h 63"/>
                  <a:gd name="T6" fmla="*/ 127 w 49"/>
                  <a:gd name="T7" fmla="*/ 173 h 63"/>
                  <a:gd name="T8" fmla="*/ 121 w 49"/>
                  <a:gd name="T9" fmla="*/ 170 h 63"/>
                  <a:gd name="T10" fmla="*/ 107 w 49"/>
                  <a:gd name="T11" fmla="*/ 159 h 63"/>
                  <a:gd name="T12" fmla="*/ 66 w 49"/>
                  <a:gd name="T13" fmla="*/ 118 h 63"/>
                  <a:gd name="T14" fmla="*/ 30 w 49"/>
                  <a:gd name="T15" fmla="*/ 82 h 63"/>
                  <a:gd name="T16" fmla="*/ 17 w 49"/>
                  <a:gd name="T17" fmla="*/ 60 h 63"/>
                  <a:gd name="T18" fmla="*/ 8 w 49"/>
                  <a:gd name="T19" fmla="*/ 47 h 63"/>
                  <a:gd name="T20" fmla="*/ 0 w 49"/>
                  <a:gd name="T21" fmla="*/ 33 h 63"/>
                  <a:gd name="T22" fmla="*/ 0 w 49"/>
                  <a:gd name="T23" fmla="*/ 19 h 63"/>
                  <a:gd name="T24" fmla="*/ 0 w 49"/>
                  <a:gd name="T25" fmla="*/ 0 h 63"/>
                  <a:gd name="T26" fmla="*/ 0 w 49"/>
                  <a:gd name="T27" fmla="*/ 19 h 63"/>
                  <a:gd name="T28" fmla="*/ 0 w 49"/>
                  <a:gd name="T29" fmla="*/ 27 h 63"/>
                  <a:gd name="T30" fmla="*/ 8 w 49"/>
                  <a:gd name="T31" fmla="*/ 41 h 63"/>
                  <a:gd name="T32" fmla="*/ 14 w 49"/>
                  <a:gd name="T33" fmla="*/ 55 h 63"/>
                  <a:gd name="T34" fmla="*/ 17 w 49"/>
                  <a:gd name="T35" fmla="*/ 60 h 63"/>
                  <a:gd name="T36" fmla="*/ 22 w 49"/>
                  <a:gd name="T37" fmla="*/ 69 h 63"/>
                  <a:gd name="T38" fmla="*/ 30 w 49"/>
                  <a:gd name="T39" fmla="*/ 82 h 63"/>
                  <a:gd name="T40" fmla="*/ 69 w 49"/>
                  <a:gd name="T41" fmla="*/ 118 h 63"/>
                  <a:gd name="T42" fmla="*/ 107 w 49"/>
                  <a:gd name="T43" fmla="*/ 157 h 63"/>
                  <a:gd name="T44" fmla="*/ 124 w 49"/>
                  <a:gd name="T45" fmla="*/ 170 h 63"/>
                  <a:gd name="T46" fmla="*/ 127 w 49"/>
                  <a:gd name="T47" fmla="*/ 170 h 63"/>
                  <a:gd name="T48" fmla="*/ 129 w 49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9" h="63">
                    <a:moveTo>
                      <a:pt x="47" y="62"/>
                    </a:moveTo>
                    <a:lnTo>
                      <a:pt x="49" y="63"/>
                    </a:lnTo>
                    <a:lnTo>
                      <a:pt x="47" y="63"/>
                    </a:lnTo>
                    <a:lnTo>
                      <a:pt x="46" y="63"/>
                    </a:lnTo>
                    <a:lnTo>
                      <a:pt x="44" y="62"/>
                    </a:lnTo>
                    <a:lnTo>
                      <a:pt x="39" y="58"/>
                    </a:lnTo>
                    <a:lnTo>
                      <a:pt x="24" y="43"/>
                    </a:lnTo>
                    <a:lnTo>
                      <a:pt x="11" y="30"/>
                    </a:lnTo>
                    <a:lnTo>
                      <a:pt x="6" y="22"/>
                    </a:lnTo>
                    <a:lnTo>
                      <a:pt x="3" y="17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6" y="22"/>
                    </a:lnTo>
                    <a:lnTo>
                      <a:pt x="8" y="25"/>
                    </a:lnTo>
                    <a:lnTo>
                      <a:pt x="11" y="30"/>
                    </a:lnTo>
                    <a:lnTo>
                      <a:pt x="25" y="43"/>
                    </a:lnTo>
                    <a:lnTo>
                      <a:pt x="39" y="57"/>
                    </a:lnTo>
                    <a:lnTo>
                      <a:pt x="45" y="62"/>
                    </a:lnTo>
                    <a:lnTo>
                      <a:pt x="46" y="62"/>
                    </a:lnTo>
                    <a:lnTo>
                      <a:pt x="47" y="6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2" name="Freeform 679"/>
              <p:cNvSpPr>
                <a:spLocks/>
              </p:cNvSpPr>
              <p:nvPr/>
            </p:nvSpPr>
            <p:spPr bwMode="auto">
              <a:xfrm>
                <a:off x="2185" y="3089"/>
                <a:ext cx="99" cy="129"/>
              </a:xfrm>
              <a:custGeom>
                <a:avLst/>
                <a:gdLst>
                  <a:gd name="T0" fmla="*/ 99 w 36"/>
                  <a:gd name="T1" fmla="*/ 126 h 47"/>
                  <a:gd name="T2" fmla="*/ 99 w 36"/>
                  <a:gd name="T3" fmla="*/ 129 h 47"/>
                  <a:gd name="T4" fmla="*/ 96 w 36"/>
                  <a:gd name="T5" fmla="*/ 129 h 47"/>
                  <a:gd name="T6" fmla="*/ 96 w 36"/>
                  <a:gd name="T7" fmla="*/ 126 h 47"/>
                  <a:gd name="T8" fmla="*/ 83 w 36"/>
                  <a:gd name="T9" fmla="*/ 115 h 47"/>
                  <a:gd name="T10" fmla="*/ 55 w 36"/>
                  <a:gd name="T11" fmla="*/ 85 h 47"/>
                  <a:gd name="T12" fmla="*/ 30 w 36"/>
                  <a:gd name="T13" fmla="*/ 55 h 47"/>
                  <a:gd name="T14" fmla="*/ 22 w 36"/>
                  <a:gd name="T15" fmla="*/ 44 h 47"/>
                  <a:gd name="T16" fmla="*/ 22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2 w 36"/>
                  <a:gd name="T25" fmla="*/ 36 h 47"/>
                  <a:gd name="T26" fmla="*/ 28 w 36"/>
                  <a:gd name="T27" fmla="*/ 44 h 47"/>
                  <a:gd name="T28" fmla="*/ 33 w 36"/>
                  <a:gd name="T29" fmla="*/ 55 h 47"/>
                  <a:gd name="T30" fmla="*/ 58 w 36"/>
                  <a:gd name="T31" fmla="*/ 85 h 47"/>
                  <a:gd name="T32" fmla="*/ 83 w 36"/>
                  <a:gd name="T33" fmla="*/ 113 h 47"/>
                  <a:gd name="T34" fmla="*/ 99 w 36"/>
                  <a:gd name="T35" fmla="*/ 126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6"/>
                    </a:moveTo>
                    <a:lnTo>
                      <a:pt x="36" y="47"/>
                    </a:lnTo>
                    <a:lnTo>
                      <a:pt x="35" y="47"/>
                    </a:lnTo>
                    <a:lnTo>
                      <a:pt x="35" y="46"/>
                    </a:lnTo>
                    <a:lnTo>
                      <a:pt x="30" y="42"/>
                    </a:lnTo>
                    <a:lnTo>
                      <a:pt x="20" y="31"/>
                    </a:lnTo>
                    <a:lnTo>
                      <a:pt x="11" y="20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12" y="20"/>
                    </a:lnTo>
                    <a:lnTo>
                      <a:pt x="21" y="31"/>
                    </a:lnTo>
                    <a:lnTo>
                      <a:pt x="30" y="41"/>
                    </a:lnTo>
                    <a:lnTo>
                      <a:pt x="36" y="4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3" name="Freeform 680"/>
              <p:cNvSpPr>
                <a:spLocks/>
              </p:cNvSpPr>
              <p:nvPr/>
            </p:nvSpPr>
            <p:spPr bwMode="auto">
              <a:xfrm>
                <a:off x="2207" y="2940"/>
                <a:ext cx="214" cy="250"/>
              </a:xfrm>
              <a:custGeom>
                <a:avLst/>
                <a:gdLst>
                  <a:gd name="T0" fmla="*/ 181 w 78"/>
                  <a:gd name="T1" fmla="*/ 250 h 91"/>
                  <a:gd name="T2" fmla="*/ 187 w 78"/>
                  <a:gd name="T3" fmla="*/ 250 h 91"/>
                  <a:gd name="T4" fmla="*/ 195 w 78"/>
                  <a:gd name="T5" fmla="*/ 250 h 91"/>
                  <a:gd name="T6" fmla="*/ 187 w 78"/>
                  <a:gd name="T7" fmla="*/ 250 h 91"/>
                  <a:gd name="T8" fmla="*/ 181 w 78"/>
                  <a:gd name="T9" fmla="*/ 250 h 91"/>
                  <a:gd name="T10" fmla="*/ 165 w 78"/>
                  <a:gd name="T11" fmla="*/ 247 h 91"/>
                  <a:gd name="T12" fmla="*/ 145 w 78"/>
                  <a:gd name="T13" fmla="*/ 239 h 91"/>
                  <a:gd name="T14" fmla="*/ 121 w 78"/>
                  <a:gd name="T15" fmla="*/ 234 h 91"/>
                  <a:gd name="T16" fmla="*/ 96 w 78"/>
                  <a:gd name="T17" fmla="*/ 220 h 91"/>
                  <a:gd name="T18" fmla="*/ 69 w 78"/>
                  <a:gd name="T19" fmla="*/ 203 h 91"/>
                  <a:gd name="T20" fmla="*/ 47 w 78"/>
                  <a:gd name="T21" fmla="*/ 179 h 91"/>
                  <a:gd name="T22" fmla="*/ 25 w 78"/>
                  <a:gd name="T23" fmla="*/ 151 h 91"/>
                  <a:gd name="T24" fmla="*/ 14 w 78"/>
                  <a:gd name="T25" fmla="*/ 135 h 91"/>
                  <a:gd name="T26" fmla="*/ 8 w 78"/>
                  <a:gd name="T27" fmla="*/ 118 h 91"/>
                  <a:gd name="T28" fmla="*/ 5 w 78"/>
                  <a:gd name="T29" fmla="*/ 104 h 91"/>
                  <a:gd name="T30" fmla="*/ 0 w 78"/>
                  <a:gd name="T31" fmla="*/ 85 h 91"/>
                  <a:gd name="T32" fmla="*/ 5 w 78"/>
                  <a:gd name="T33" fmla="*/ 69 h 91"/>
                  <a:gd name="T34" fmla="*/ 8 w 78"/>
                  <a:gd name="T35" fmla="*/ 55 h 91"/>
                  <a:gd name="T36" fmla="*/ 11 w 78"/>
                  <a:gd name="T37" fmla="*/ 41 h 91"/>
                  <a:gd name="T38" fmla="*/ 19 w 78"/>
                  <a:gd name="T39" fmla="*/ 27 h 91"/>
                  <a:gd name="T40" fmla="*/ 27 w 78"/>
                  <a:gd name="T41" fmla="*/ 19 h 91"/>
                  <a:gd name="T42" fmla="*/ 36 w 78"/>
                  <a:gd name="T43" fmla="*/ 11 h 91"/>
                  <a:gd name="T44" fmla="*/ 52 w 78"/>
                  <a:gd name="T45" fmla="*/ 5 h 91"/>
                  <a:gd name="T46" fmla="*/ 69 w 78"/>
                  <a:gd name="T47" fmla="*/ 0 h 91"/>
                  <a:gd name="T48" fmla="*/ 104 w 78"/>
                  <a:gd name="T49" fmla="*/ 5 h 91"/>
                  <a:gd name="T50" fmla="*/ 173 w 78"/>
                  <a:gd name="T51" fmla="*/ 19 h 91"/>
                  <a:gd name="T52" fmla="*/ 214 w 78"/>
                  <a:gd name="T53" fmla="*/ 30 h 91"/>
                  <a:gd name="T54" fmla="*/ 167 w 78"/>
                  <a:gd name="T55" fmla="*/ 22 h 91"/>
                  <a:gd name="T56" fmla="*/ 118 w 78"/>
                  <a:gd name="T57" fmla="*/ 8 h 91"/>
                  <a:gd name="T58" fmla="*/ 80 w 78"/>
                  <a:gd name="T59" fmla="*/ 5 h 91"/>
                  <a:gd name="T60" fmla="*/ 69 w 78"/>
                  <a:gd name="T61" fmla="*/ 0 h 91"/>
                  <a:gd name="T62" fmla="*/ 63 w 78"/>
                  <a:gd name="T63" fmla="*/ 5 h 91"/>
                  <a:gd name="T64" fmla="*/ 49 w 78"/>
                  <a:gd name="T65" fmla="*/ 8 h 91"/>
                  <a:gd name="T66" fmla="*/ 33 w 78"/>
                  <a:gd name="T67" fmla="*/ 14 h 91"/>
                  <a:gd name="T68" fmla="*/ 25 w 78"/>
                  <a:gd name="T69" fmla="*/ 22 h 91"/>
                  <a:gd name="T70" fmla="*/ 19 w 78"/>
                  <a:gd name="T71" fmla="*/ 30 h 91"/>
                  <a:gd name="T72" fmla="*/ 11 w 78"/>
                  <a:gd name="T73" fmla="*/ 44 h 91"/>
                  <a:gd name="T74" fmla="*/ 8 w 78"/>
                  <a:gd name="T75" fmla="*/ 58 h 91"/>
                  <a:gd name="T76" fmla="*/ 5 w 78"/>
                  <a:gd name="T77" fmla="*/ 71 h 91"/>
                  <a:gd name="T78" fmla="*/ 5 w 78"/>
                  <a:gd name="T79" fmla="*/ 91 h 91"/>
                  <a:gd name="T80" fmla="*/ 5 w 78"/>
                  <a:gd name="T81" fmla="*/ 104 h 91"/>
                  <a:gd name="T82" fmla="*/ 11 w 78"/>
                  <a:gd name="T83" fmla="*/ 121 h 91"/>
                  <a:gd name="T84" fmla="*/ 19 w 78"/>
                  <a:gd name="T85" fmla="*/ 137 h 91"/>
                  <a:gd name="T86" fmla="*/ 25 w 78"/>
                  <a:gd name="T87" fmla="*/ 151 h 91"/>
                  <a:gd name="T88" fmla="*/ 49 w 78"/>
                  <a:gd name="T89" fmla="*/ 179 h 91"/>
                  <a:gd name="T90" fmla="*/ 74 w 78"/>
                  <a:gd name="T91" fmla="*/ 203 h 91"/>
                  <a:gd name="T92" fmla="*/ 96 w 78"/>
                  <a:gd name="T93" fmla="*/ 220 h 91"/>
                  <a:gd name="T94" fmla="*/ 123 w 78"/>
                  <a:gd name="T95" fmla="*/ 234 h 91"/>
                  <a:gd name="T96" fmla="*/ 145 w 78"/>
                  <a:gd name="T97" fmla="*/ 239 h 91"/>
                  <a:gd name="T98" fmla="*/ 165 w 78"/>
                  <a:gd name="T99" fmla="*/ 247 h 91"/>
                  <a:gd name="T100" fmla="*/ 181 w 78"/>
                  <a:gd name="T101" fmla="*/ 250 h 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" h="91">
                    <a:moveTo>
                      <a:pt x="66" y="91"/>
                    </a:moveTo>
                    <a:lnTo>
                      <a:pt x="68" y="91"/>
                    </a:lnTo>
                    <a:lnTo>
                      <a:pt x="71" y="91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0" y="90"/>
                    </a:lnTo>
                    <a:lnTo>
                      <a:pt x="53" y="87"/>
                    </a:lnTo>
                    <a:lnTo>
                      <a:pt x="44" y="85"/>
                    </a:lnTo>
                    <a:lnTo>
                      <a:pt x="35" y="80"/>
                    </a:lnTo>
                    <a:lnTo>
                      <a:pt x="25" y="74"/>
                    </a:lnTo>
                    <a:lnTo>
                      <a:pt x="17" y="65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3" y="43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8" y="2"/>
                    </a:lnTo>
                    <a:lnTo>
                      <a:pt x="63" y="7"/>
                    </a:lnTo>
                    <a:lnTo>
                      <a:pt x="78" y="11"/>
                    </a:lnTo>
                    <a:lnTo>
                      <a:pt x="61" y="8"/>
                    </a:lnTo>
                    <a:lnTo>
                      <a:pt x="43" y="3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4" y="16"/>
                    </a:lnTo>
                    <a:lnTo>
                      <a:pt x="3" y="21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7" y="50"/>
                    </a:lnTo>
                    <a:lnTo>
                      <a:pt x="9" y="55"/>
                    </a:lnTo>
                    <a:lnTo>
                      <a:pt x="18" y="65"/>
                    </a:lnTo>
                    <a:lnTo>
                      <a:pt x="27" y="74"/>
                    </a:lnTo>
                    <a:lnTo>
                      <a:pt x="35" y="80"/>
                    </a:lnTo>
                    <a:lnTo>
                      <a:pt x="45" y="85"/>
                    </a:lnTo>
                    <a:lnTo>
                      <a:pt x="53" y="87"/>
                    </a:lnTo>
                    <a:lnTo>
                      <a:pt x="60" y="90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4" name="Freeform 681"/>
              <p:cNvSpPr>
                <a:spLocks/>
              </p:cNvSpPr>
              <p:nvPr/>
            </p:nvSpPr>
            <p:spPr bwMode="auto">
              <a:xfrm>
                <a:off x="2221" y="2954"/>
                <a:ext cx="216" cy="222"/>
              </a:xfrm>
              <a:custGeom>
                <a:avLst/>
                <a:gdLst>
                  <a:gd name="T0" fmla="*/ 202 w 79"/>
                  <a:gd name="T1" fmla="*/ 38 h 81"/>
                  <a:gd name="T2" fmla="*/ 205 w 79"/>
                  <a:gd name="T3" fmla="*/ 38 h 81"/>
                  <a:gd name="T4" fmla="*/ 216 w 79"/>
                  <a:gd name="T5" fmla="*/ 38 h 81"/>
                  <a:gd name="T6" fmla="*/ 205 w 79"/>
                  <a:gd name="T7" fmla="*/ 38 h 81"/>
                  <a:gd name="T8" fmla="*/ 202 w 79"/>
                  <a:gd name="T9" fmla="*/ 38 h 81"/>
                  <a:gd name="T10" fmla="*/ 186 w 79"/>
                  <a:gd name="T11" fmla="*/ 38 h 81"/>
                  <a:gd name="T12" fmla="*/ 167 w 79"/>
                  <a:gd name="T13" fmla="*/ 36 h 81"/>
                  <a:gd name="T14" fmla="*/ 145 w 79"/>
                  <a:gd name="T15" fmla="*/ 27 h 81"/>
                  <a:gd name="T16" fmla="*/ 120 w 79"/>
                  <a:gd name="T17" fmla="*/ 16 h 81"/>
                  <a:gd name="T18" fmla="*/ 90 w 79"/>
                  <a:gd name="T19" fmla="*/ 5 h 81"/>
                  <a:gd name="T20" fmla="*/ 74 w 79"/>
                  <a:gd name="T21" fmla="*/ 5 h 81"/>
                  <a:gd name="T22" fmla="*/ 60 w 79"/>
                  <a:gd name="T23" fmla="*/ 5 h 81"/>
                  <a:gd name="T24" fmla="*/ 41 w 79"/>
                  <a:gd name="T25" fmla="*/ 8 h 81"/>
                  <a:gd name="T26" fmla="*/ 25 w 79"/>
                  <a:gd name="T27" fmla="*/ 16 h 81"/>
                  <a:gd name="T28" fmla="*/ 14 w 79"/>
                  <a:gd name="T29" fmla="*/ 27 h 81"/>
                  <a:gd name="T30" fmla="*/ 5 w 79"/>
                  <a:gd name="T31" fmla="*/ 41 h 81"/>
                  <a:gd name="T32" fmla="*/ 5 w 79"/>
                  <a:gd name="T33" fmla="*/ 58 h 81"/>
                  <a:gd name="T34" fmla="*/ 5 w 79"/>
                  <a:gd name="T35" fmla="*/ 77 h 81"/>
                  <a:gd name="T36" fmla="*/ 14 w 79"/>
                  <a:gd name="T37" fmla="*/ 107 h 81"/>
                  <a:gd name="T38" fmla="*/ 25 w 79"/>
                  <a:gd name="T39" fmla="*/ 132 h 81"/>
                  <a:gd name="T40" fmla="*/ 38 w 79"/>
                  <a:gd name="T41" fmla="*/ 148 h 81"/>
                  <a:gd name="T42" fmla="*/ 49 w 79"/>
                  <a:gd name="T43" fmla="*/ 162 h 81"/>
                  <a:gd name="T44" fmla="*/ 63 w 79"/>
                  <a:gd name="T45" fmla="*/ 170 h 81"/>
                  <a:gd name="T46" fmla="*/ 93 w 79"/>
                  <a:gd name="T47" fmla="*/ 189 h 81"/>
                  <a:gd name="T48" fmla="*/ 120 w 79"/>
                  <a:gd name="T49" fmla="*/ 203 h 81"/>
                  <a:gd name="T50" fmla="*/ 153 w 79"/>
                  <a:gd name="T51" fmla="*/ 217 h 81"/>
                  <a:gd name="T52" fmla="*/ 194 w 79"/>
                  <a:gd name="T53" fmla="*/ 222 h 81"/>
                  <a:gd name="T54" fmla="*/ 150 w 79"/>
                  <a:gd name="T55" fmla="*/ 217 h 81"/>
                  <a:gd name="T56" fmla="*/ 137 w 79"/>
                  <a:gd name="T57" fmla="*/ 211 h 81"/>
                  <a:gd name="T58" fmla="*/ 104 w 79"/>
                  <a:gd name="T59" fmla="*/ 195 h 81"/>
                  <a:gd name="T60" fmla="*/ 74 w 79"/>
                  <a:gd name="T61" fmla="*/ 178 h 81"/>
                  <a:gd name="T62" fmla="*/ 60 w 79"/>
                  <a:gd name="T63" fmla="*/ 167 h 81"/>
                  <a:gd name="T64" fmla="*/ 46 w 79"/>
                  <a:gd name="T65" fmla="*/ 156 h 81"/>
                  <a:gd name="T66" fmla="*/ 33 w 79"/>
                  <a:gd name="T67" fmla="*/ 148 h 81"/>
                  <a:gd name="T68" fmla="*/ 19 w 79"/>
                  <a:gd name="T69" fmla="*/ 126 h 81"/>
                  <a:gd name="T70" fmla="*/ 11 w 79"/>
                  <a:gd name="T71" fmla="*/ 104 h 81"/>
                  <a:gd name="T72" fmla="*/ 5 w 79"/>
                  <a:gd name="T73" fmla="*/ 71 h 81"/>
                  <a:gd name="T74" fmla="*/ 0 w 79"/>
                  <a:gd name="T75" fmla="*/ 55 h 81"/>
                  <a:gd name="T76" fmla="*/ 5 w 79"/>
                  <a:gd name="T77" fmla="*/ 41 h 81"/>
                  <a:gd name="T78" fmla="*/ 14 w 79"/>
                  <a:gd name="T79" fmla="*/ 25 h 81"/>
                  <a:gd name="T80" fmla="*/ 27 w 79"/>
                  <a:gd name="T81" fmla="*/ 14 h 81"/>
                  <a:gd name="T82" fmla="*/ 41 w 79"/>
                  <a:gd name="T83" fmla="*/ 5 h 81"/>
                  <a:gd name="T84" fmla="*/ 60 w 79"/>
                  <a:gd name="T85" fmla="*/ 0 h 81"/>
                  <a:gd name="T86" fmla="*/ 77 w 79"/>
                  <a:gd name="T87" fmla="*/ 0 h 81"/>
                  <a:gd name="T88" fmla="*/ 90 w 79"/>
                  <a:gd name="T89" fmla="*/ 5 h 81"/>
                  <a:gd name="T90" fmla="*/ 120 w 79"/>
                  <a:gd name="T91" fmla="*/ 14 h 81"/>
                  <a:gd name="T92" fmla="*/ 148 w 79"/>
                  <a:gd name="T93" fmla="*/ 25 h 81"/>
                  <a:gd name="T94" fmla="*/ 167 w 79"/>
                  <a:gd name="T95" fmla="*/ 30 h 81"/>
                  <a:gd name="T96" fmla="*/ 186 w 79"/>
                  <a:gd name="T97" fmla="*/ 36 h 81"/>
                  <a:gd name="T98" fmla="*/ 202 w 79"/>
                  <a:gd name="T99" fmla="*/ 38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9" h="81">
                    <a:moveTo>
                      <a:pt x="74" y="14"/>
                    </a:moveTo>
                    <a:lnTo>
                      <a:pt x="75" y="14"/>
                    </a:lnTo>
                    <a:lnTo>
                      <a:pt x="79" y="14"/>
                    </a:lnTo>
                    <a:lnTo>
                      <a:pt x="75" y="14"/>
                    </a:lnTo>
                    <a:lnTo>
                      <a:pt x="74" y="14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0"/>
                    </a:lnTo>
                    <a:lnTo>
                      <a:pt x="44" y="6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8"/>
                    </a:lnTo>
                    <a:lnTo>
                      <a:pt x="5" y="39"/>
                    </a:lnTo>
                    <a:lnTo>
                      <a:pt x="9" y="48"/>
                    </a:lnTo>
                    <a:lnTo>
                      <a:pt x="14" y="54"/>
                    </a:lnTo>
                    <a:lnTo>
                      <a:pt x="18" y="59"/>
                    </a:lnTo>
                    <a:lnTo>
                      <a:pt x="23" y="62"/>
                    </a:lnTo>
                    <a:lnTo>
                      <a:pt x="34" y="69"/>
                    </a:lnTo>
                    <a:lnTo>
                      <a:pt x="44" y="74"/>
                    </a:lnTo>
                    <a:lnTo>
                      <a:pt x="56" y="79"/>
                    </a:lnTo>
                    <a:lnTo>
                      <a:pt x="71" y="81"/>
                    </a:lnTo>
                    <a:lnTo>
                      <a:pt x="55" y="79"/>
                    </a:lnTo>
                    <a:lnTo>
                      <a:pt x="50" y="77"/>
                    </a:lnTo>
                    <a:lnTo>
                      <a:pt x="38" y="71"/>
                    </a:lnTo>
                    <a:lnTo>
                      <a:pt x="27" y="65"/>
                    </a:lnTo>
                    <a:lnTo>
                      <a:pt x="22" y="61"/>
                    </a:lnTo>
                    <a:lnTo>
                      <a:pt x="17" y="57"/>
                    </a:lnTo>
                    <a:lnTo>
                      <a:pt x="12" y="54"/>
                    </a:lnTo>
                    <a:lnTo>
                      <a:pt x="7" y="46"/>
                    </a:lnTo>
                    <a:lnTo>
                      <a:pt x="4" y="38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10" y="5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44" y="5"/>
                    </a:lnTo>
                    <a:lnTo>
                      <a:pt x="54" y="9"/>
                    </a:lnTo>
                    <a:lnTo>
                      <a:pt x="61" y="11"/>
                    </a:lnTo>
                    <a:lnTo>
                      <a:pt x="68" y="13"/>
                    </a:lnTo>
                    <a:lnTo>
                      <a:pt x="7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5" name="Freeform 682"/>
              <p:cNvSpPr>
                <a:spLocks/>
              </p:cNvSpPr>
              <p:nvPr/>
            </p:nvSpPr>
            <p:spPr bwMode="auto">
              <a:xfrm>
                <a:off x="2240" y="2979"/>
                <a:ext cx="211" cy="184"/>
              </a:xfrm>
              <a:custGeom>
                <a:avLst/>
                <a:gdLst>
                  <a:gd name="T0" fmla="*/ 200 w 77"/>
                  <a:gd name="T1" fmla="*/ 33 h 67"/>
                  <a:gd name="T2" fmla="*/ 211 w 77"/>
                  <a:gd name="T3" fmla="*/ 38 h 67"/>
                  <a:gd name="T4" fmla="*/ 200 w 77"/>
                  <a:gd name="T5" fmla="*/ 38 h 67"/>
                  <a:gd name="T6" fmla="*/ 184 w 77"/>
                  <a:gd name="T7" fmla="*/ 33 h 67"/>
                  <a:gd name="T8" fmla="*/ 142 w 77"/>
                  <a:gd name="T9" fmla="*/ 19 h 67"/>
                  <a:gd name="T10" fmla="*/ 88 w 77"/>
                  <a:gd name="T11" fmla="*/ 3 h 67"/>
                  <a:gd name="T12" fmla="*/ 58 w 77"/>
                  <a:gd name="T13" fmla="*/ 0 h 67"/>
                  <a:gd name="T14" fmla="*/ 44 w 77"/>
                  <a:gd name="T15" fmla="*/ 0 h 67"/>
                  <a:gd name="T16" fmla="*/ 27 w 77"/>
                  <a:gd name="T17" fmla="*/ 3 h 67"/>
                  <a:gd name="T18" fmla="*/ 16 w 77"/>
                  <a:gd name="T19" fmla="*/ 3 h 67"/>
                  <a:gd name="T20" fmla="*/ 8 w 77"/>
                  <a:gd name="T21" fmla="*/ 5 h 67"/>
                  <a:gd name="T22" fmla="*/ 5 w 77"/>
                  <a:gd name="T23" fmla="*/ 14 h 67"/>
                  <a:gd name="T24" fmla="*/ 3 w 77"/>
                  <a:gd name="T25" fmla="*/ 16 h 67"/>
                  <a:gd name="T26" fmla="*/ 0 w 77"/>
                  <a:gd name="T27" fmla="*/ 33 h 67"/>
                  <a:gd name="T28" fmla="*/ 3 w 77"/>
                  <a:gd name="T29" fmla="*/ 52 h 67"/>
                  <a:gd name="T30" fmla="*/ 3 w 77"/>
                  <a:gd name="T31" fmla="*/ 66 h 67"/>
                  <a:gd name="T32" fmla="*/ 5 w 77"/>
                  <a:gd name="T33" fmla="*/ 80 h 67"/>
                  <a:gd name="T34" fmla="*/ 19 w 77"/>
                  <a:gd name="T35" fmla="*/ 102 h 67"/>
                  <a:gd name="T36" fmla="*/ 33 w 77"/>
                  <a:gd name="T37" fmla="*/ 115 h 67"/>
                  <a:gd name="T38" fmla="*/ 47 w 77"/>
                  <a:gd name="T39" fmla="*/ 129 h 67"/>
                  <a:gd name="T40" fmla="*/ 60 w 77"/>
                  <a:gd name="T41" fmla="*/ 137 h 67"/>
                  <a:gd name="T42" fmla="*/ 88 w 77"/>
                  <a:gd name="T43" fmla="*/ 154 h 67"/>
                  <a:gd name="T44" fmla="*/ 145 w 77"/>
                  <a:gd name="T45" fmla="*/ 179 h 67"/>
                  <a:gd name="T46" fmla="*/ 167 w 77"/>
                  <a:gd name="T47" fmla="*/ 184 h 67"/>
                  <a:gd name="T48" fmla="*/ 181 w 77"/>
                  <a:gd name="T49" fmla="*/ 181 h 67"/>
                  <a:gd name="T50" fmla="*/ 184 w 77"/>
                  <a:gd name="T51" fmla="*/ 179 h 67"/>
                  <a:gd name="T52" fmla="*/ 181 w 77"/>
                  <a:gd name="T53" fmla="*/ 181 h 67"/>
                  <a:gd name="T54" fmla="*/ 173 w 77"/>
                  <a:gd name="T55" fmla="*/ 184 h 67"/>
                  <a:gd name="T56" fmla="*/ 159 w 77"/>
                  <a:gd name="T57" fmla="*/ 184 h 67"/>
                  <a:gd name="T58" fmla="*/ 145 w 77"/>
                  <a:gd name="T59" fmla="*/ 181 h 67"/>
                  <a:gd name="T60" fmla="*/ 101 w 77"/>
                  <a:gd name="T61" fmla="*/ 159 h 67"/>
                  <a:gd name="T62" fmla="*/ 55 w 77"/>
                  <a:gd name="T63" fmla="*/ 137 h 67"/>
                  <a:gd name="T64" fmla="*/ 44 w 77"/>
                  <a:gd name="T65" fmla="*/ 126 h 67"/>
                  <a:gd name="T66" fmla="*/ 30 w 77"/>
                  <a:gd name="T67" fmla="*/ 115 h 67"/>
                  <a:gd name="T68" fmla="*/ 16 w 77"/>
                  <a:gd name="T69" fmla="*/ 99 h 67"/>
                  <a:gd name="T70" fmla="*/ 3 w 77"/>
                  <a:gd name="T71" fmla="*/ 74 h 67"/>
                  <a:gd name="T72" fmla="*/ 0 w 77"/>
                  <a:gd name="T73" fmla="*/ 60 h 67"/>
                  <a:gd name="T74" fmla="*/ 0 w 77"/>
                  <a:gd name="T75" fmla="*/ 47 h 67"/>
                  <a:gd name="T76" fmla="*/ 0 w 77"/>
                  <a:gd name="T77" fmla="*/ 30 h 67"/>
                  <a:gd name="T78" fmla="*/ 3 w 77"/>
                  <a:gd name="T79" fmla="*/ 16 h 67"/>
                  <a:gd name="T80" fmla="*/ 5 w 77"/>
                  <a:gd name="T81" fmla="*/ 11 h 67"/>
                  <a:gd name="T82" fmla="*/ 14 w 77"/>
                  <a:gd name="T83" fmla="*/ 3 h 67"/>
                  <a:gd name="T84" fmla="*/ 19 w 77"/>
                  <a:gd name="T85" fmla="*/ 0 h 67"/>
                  <a:gd name="T86" fmla="*/ 30 w 77"/>
                  <a:gd name="T87" fmla="*/ 0 h 67"/>
                  <a:gd name="T88" fmla="*/ 60 w 77"/>
                  <a:gd name="T89" fmla="*/ 0 h 67"/>
                  <a:gd name="T90" fmla="*/ 90 w 77"/>
                  <a:gd name="T91" fmla="*/ 3 h 67"/>
                  <a:gd name="T92" fmla="*/ 118 w 77"/>
                  <a:gd name="T93" fmla="*/ 11 h 67"/>
                  <a:gd name="T94" fmla="*/ 145 w 77"/>
                  <a:gd name="T95" fmla="*/ 19 h 67"/>
                  <a:gd name="T96" fmla="*/ 184 w 77"/>
                  <a:gd name="T97" fmla="*/ 30 h 67"/>
                  <a:gd name="T98" fmla="*/ 195 w 77"/>
                  <a:gd name="T99" fmla="*/ 33 h 67"/>
                  <a:gd name="T100" fmla="*/ 200 w 77"/>
                  <a:gd name="T101" fmla="*/ 33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7">
                    <a:moveTo>
                      <a:pt x="73" y="12"/>
                    </a:moveTo>
                    <a:lnTo>
                      <a:pt x="77" y="14"/>
                    </a:lnTo>
                    <a:lnTo>
                      <a:pt x="73" y="14"/>
                    </a:lnTo>
                    <a:lnTo>
                      <a:pt x="67" y="12"/>
                    </a:lnTo>
                    <a:lnTo>
                      <a:pt x="52" y="7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2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2" y="56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6"/>
                    </a:lnTo>
                    <a:lnTo>
                      <a:pt x="67" y="65"/>
                    </a:lnTo>
                    <a:lnTo>
                      <a:pt x="66" y="66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6"/>
                    </a:lnTo>
                    <a:lnTo>
                      <a:pt x="37" y="58"/>
                    </a:lnTo>
                    <a:lnTo>
                      <a:pt x="20" y="50"/>
                    </a:lnTo>
                    <a:lnTo>
                      <a:pt x="16" y="46"/>
                    </a:lnTo>
                    <a:lnTo>
                      <a:pt x="11" y="42"/>
                    </a:lnTo>
                    <a:lnTo>
                      <a:pt x="6" y="36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22" y="0"/>
                    </a:lnTo>
                    <a:lnTo>
                      <a:pt x="33" y="1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1"/>
                    </a:lnTo>
                    <a:lnTo>
                      <a:pt x="71" y="12"/>
                    </a:lnTo>
                    <a:lnTo>
                      <a:pt x="73" y="1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6" name="Freeform 683"/>
              <p:cNvSpPr>
                <a:spLocks/>
              </p:cNvSpPr>
              <p:nvPr/>
            </p:nvSpPr>
            <p:spPr bwMode="auto">
              <a:xfrm>
                <a:off x="2267" y="2995"/>
                <a:ext cx="190" cy="94"/>
              </a:xfrm>
              <a:custGeom>
                <a:avLst/>
                <a:gdLst>
                  <a:gd name="T0" fmla="*/ 184 w 69"/>
                  <a:gd name="T1" fmla="*/ 36 h 34"/>
                  <a:gd name="T2" fmla="*/ 190 w 69"/>
                  <a:gd name="T3" fmla="*/ 36 h 34"/>
                  <a:gd name="T4" fmla="*/ 184 w 69"/>
                  <a:gd name="T5" fmla="*/ 39 h 34"/>
                  <a:gd name="T6" fmla="*/ 173 w 69"/>
                  <a:gd name="T7" fmla="*/ 39 h 34"/>
                  <a:gd name="T8" fmla="*/ 149 w 69"/>
                  <a:gd name="T9" fmla="*/ 36 h 34"/>
                  <a:gd name="T10" fmla="*/ 116 w 69"/>
                  <a:gd name="T11" fmla="*/ 28 h 34"/>
                  <a:gd name="T12" fmla="*/ 99 w 69"/>
                  <a:gd name="T13" fmla="*/ 22 h 34"/>
                  <a:gd name="T14" fmla="*/ 77 w 69"/>
                  <a:gd name="T15" fmla="*/ 11 h 34"/>
                  <a:gd name="T16" fmla="*/ 61 w 69"/>
                  <a:gd name="T17" fmla="*/ 3 h 34"/>
                  <a:gd name="T18" fmla="*/ 44 w 69"/>
                  <a:gd name="T19" fmla="*/ 0 h 34"/>
                  <a:gd name="T20" fmla="*/ 28 w 69"/>
                  <a:gd name="T21" fmla="*/ 0 h 34"/>
                  <a:gd name="T22" fmla="*/ 17 w 69"/>
                  <a:gd name="T23" fmla="*/ 3 h 34"/>
                  <a:gd name="T24" fmla="*/ 14 w 69"/>
                  <a:gd name="T25" fmla="*/ 8 h 34"/>
                  <a:gd name="T26" fmla="*/ 3 w 69"/>
                  <a:gd name="T27" fmla="*/ 17 h 34"/>
                  <a:gd name="T28" fmla="*/ 0 w 69"/>
                  <a:gd name="T29" fmla="*/ 28 h 34"/>
                  <a:gd name="T30" fmla="*/ 3 w 69"/>
                  <a:gd name="T31" fmla="*/ 36 h 34"/>
                  <a:gd name="T32" fmla="*/ 3 w 69"/>
                  <a:gd name="T33" fmla="*/ 41 h 34"/>
                  <a:gd name="T34" fmla="*/ 8 w 69"/>
                  <a:gd name="T35" fmla="*/ 55 h 34"/>
                  <a:gd name="T36" fmla="*/ 22 w 69"/>
                  <a:gd name="T37" fmla="*/ 69 h 34"/>
                  <a:gd name="T38" fmla="*/ 41 w 69"/>
                  <a:gd name="T39" fmla="*/ 80 h 34"/>
                  <a:gd name="T40" fmla="*/ 58 w 69"/>
                  <a:gd name="T41" fmla="*/ 94 h 34"/>
                  <a:gd name="T42" fmla="*/ 36 w 69"/>
                  <a:gd name="T43" fmla="*/ 80 h 34"/>
                  <a:gd name="T44" fmla="*/ 30 w 69"/>
                  <a:gd name="T45" fmla="*/ 77 h 34"/>
                  <a:gd name="T46" fmla="*/ 17 w 69"/>
                  <a:gd name="T47" fmla="*/ 58 h 34"/>
                  <a:gd name="T48" fmla="*/ 3 w 69"/>
                  <a:gd name="T49" fmla="*/ 44 h 34"/>
                  <a:gd name="T50" fmla="*/ 0 w 69"/>
                  <a:gd name="T51" fmla="*/ 39 h 34"/>
                  <a:gd name="T52" fmla="*/ 0 w 69"/>
                  <a:gd name="T53" fmla="*/ 36 h 34"/>
                  <a:gd name="T54" fmla="*/ 0 w 69"/>
                  <a:gd name="T55" fmla="*/ 25 h 34"/>
                  <a:gd name="T56" fmla="*/ 3 w 69"/>
                  <a:gd name="T57" fmla="*/ 14 h 34"/>
                  <a:gd name="T58" fmla="*/ 14 w 69"/>
                  <a:gd name="T59" fmla="*/ 3 h 34"/>
                  <a:gd name="T60" fmla="*/ 19 w 69"/>
                  <a:gd name="T61" fmla="*/ 0 h 34"/>
                  <a:gd name="T62" fmla="*/ 28 w 69"/>
                  <a:gd name="T63" fmla="*/ 0 h 34"/>
                  <a:gd name="T64" fmla="*/ 44 w 69"/>
                  <a:gd name="T65" fmla="*/ 0 h 34"/>
                  <a:gd name="T66" fmla="*/ 63 w 69"/>
                  <a:gd name="T67" fmla="*/ 3 h 34"/>
                  <a:gd name="T68" fmla="*/ 80 w 69"/>
                  <a:gd name="T69" fmla="*/ 11 h 34"/>
                  <a:gd name="T70" fmla="*/ 99 w 69"/>
                  <a:gd name="T71" fmla="*/ 22 h 34"/>
                  <a:gd name="T72" fmla="*/ 116 w 69"/>
                  <a:gd name="T73" fmla="*/ 28 h 34"/>
                  <a:gd name="T74" fmla="*/ 149 w 69"/>
                  <a:gd name="T75" fmla="*/ 36 h 34"/>
                  <a:gd name="T76" fmla="*/ 173 w 69"/>
                  <a:gd name="T77" fmla="*/ 39 h 34"/>
                  <a:gd name="T78" fmla="*/ 184 w 69"/>
                  <a:gd name="T79" fmla="*/ 36 h 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4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4"/>
                    </a:lnTo>
                    <a:lnTo>
                      <a:pt x="63" y="14"/>
                    </a:lnTo>
                    <a:lnTo>
                      <a:pt x="54" y="13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8" y="25"/>
                    </a:lnTo>
                    <a:lnTo>
                      <a:pt x="15" y="29"/>
                    </a:lnTo>
                    <a:lnTo>
                      <a:pt x="21" y="34"/>
                    </a:lnTo>
                    <a:lnTo>
                      <a:pt x="13" y="29"/>
                    </a:lnTo>
                    <a:lnTo>
                      <a:pt x="11" y="28"/>
                    </a:lnTo>
                    <a:lnTo>
                      <a:pt x="6" y="21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4"/>
                    </a:lnTo>
                    <a:lnTo>
                      <a:pt x="36" y="8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4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7" name="Freeform 684"/>
              <p:cNvSpPr>
                <a:spLocks/>
              </p:cNvSpPr>
              <p:nvPr/>
            </p:nvSpPr>
            <p:spPr bwMode="auto">
              <a:xfrm>
                <a:off x="2339" y="3097"/>
                <a:ext cx="104" cy="22"/>
              </a:xfrm>
              <a:custGeom>
                <a:avLst/>
                <a:gdLst>
                  <a:gd name="T0" fmla="*/ 101 w 38"/>
                  <a:gd name="T1" fmla="*/ 11 h 8"/>
                  <a:gd name="T2" fmla="*/ 104 w 38"/>
                  <a:gd name="T3" fmla="*/ 11 h 8"/>
                  <a:gd name="T4" fmla="*/ 101 w 38"/>
                  <a:gd name="T5" fmla="*/ 11 h 8"/>
                  <a:gd name="T6" fmla="*/ 90 w 38"/>
                  <a:gd name="T7" fmla="*/ 14 h 8"/>
                  <a:gd name="T8" fmla="*/ 63 w 38"/>
                  <a:gd name="T9" fmla="*/ 22 h 8"/>
                  <a:gd name="T10" fmla="*/ 36 w 38"/>
                  <a:gd name="T11" fmla="*/ 22 h 8"/>
                  <a:gd name="T12" fmla="*/ 30 w 38"/>
                  <a:gd name="T13" fmla="*/ 19 h 8"/>
                  <a:gd name="T14" fmla="*/ 27 w 38"/>
                  <a:gd name="T15" fmla="*/ 14 h 8"/>
                  <a:gd name="T16" fmla="*/ 8 w 38"/>
                  <a:gd name="T17" fmla="*/ 6 h 8"/>
                  <a:gd name="T18" fmla="*/ 0 w 38"/>
                  <a:gd name="T19" fmla="*/ 0 h 8"/>
                  <a:gd name="T20" fmla="*/ 8 w 38"/>
                  <a:gd name="T21" fmla="*/ 6 h 8"/>
                  <a:gd name="T22" fmla="*/ 30 w 38"/>
                  <a:gd name="T23" fmla="*/ 14 h 8"/>
                  <a:gd name="T24" fmla="*/ 30 w 38"/>
                  <a:gd name="T25" fmla="*/ 19 h 8"/>
                  <a:gd name="T26" fmla="*/ 41 w 38"/>
                  <a:gd name="T27" fmla="*/ 22 h 8"/>
                  <a:gd name="T28" fmla="*/ 63 w 38"/>
                  <a:gd name="T29" fmla="*/ 19 h 8"/>
                  <a:gd name="T30" fmla="*/ 90 w 38"/>
                  <a:gd name="T31" fmla="*/ 14 h 8"/>
                  <a:gd name="T32" fmla="*/ 101 w 38"/>
                  <a:gd name="T33" fmla="*/ 1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" h="8">
                    <a:moveTo>
                      <a:pt x="37" y="4"/>
                    </a:moveTo>
                    <a:lnTo>
                      <a:pt x="38" y="4"/>
                    </a:lnTo>
                    <a:lnTo>
                      <a:pt x="37" y="4"/>
                    </a:lnTo>
                    <a:lnTo>
                      <a:pt x="33" y="5"/>
                    </a:lnTo>
                    <a:lnTo>
                      <a:pt x="23" y="8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5" y="8"/>
                    </a:lnTo>
                    <a:lnTo>
                      <a:pt x="23" y="7"/>
                    </a:lnTo>
                    <a:lnTo>
                      <a:pt x="33" y="5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8" name="Freeform 685"/>
              <p:cNvSpPr>
                <a:spLocks/>
              </p:cNvSpPr>
              <p:nvPr/>
            </p:nvSpPr>
            <p:spPr bwMode="auto">
              <a:xfrm>
                <a:off x="2286" y="3075"/>
                <a:ext cx="157" cy="60"/>
              </a:xfrm>
              <a:custGeom>
                <a:avLst/>
                <a:gdLst>
                  <a:gd name="T0" fmla="*/ 151 w 57"/>
                  <a:gd name="T1" fmla="*/ 49 h 22"/>
                  <a:gd name="T2" fmla="*/ 157 w 57"/>
                  <a:gd name="T3" fmla="*/ 49 h 22"/>
                  <a:gd name="T4" fmla="*/ 154 w 57"/>
                  <a:gd name="T5" fmla="*/ 55 h 22"/>
                  <a:gd name="T6" fmla="*/ 151 w 57"/>
                  <a:gd name="T7" fmla="*/ 55 h 22"/>
                  <a:gd name="T8" fmla="*/ 135 w 57"/>
                  <a:gd name="T9" fmla="*/ 57 h 22"/>
                  <a:gd name="T10" fmla="*/ 113 w 57"/>
                  <a:gd name="T11" fmla="*/ 60 h 22"/>
                  <a:gd name="T12" fmla="*/ 88 w 57"/>
                  <a:gd name="T13" fmla="*/ 57 h 22"/>
                  <a:gd name="T14" fmla="*/ 69 w 57"/>
                  <a:gd name="T15" fmla="*/ 55 h 22"/>
                  <a:gd name="T16" fmla="*/ 47 w 57"/>
                  <a:gd name="T17" fmla="*/ 44 h 22"/>
                  <a:gd name="T18" fmla="*/ 33 w 57"/>
                  <a:gd name="T19" fmla="*/ 33 h 22"/>
                  <a:gd name="T20" fmla="*/ 11 w 57"/>
                  <a:gd name="T21" fmla="*/ 11 h 22"/>
                  <a:gd name="T22" fmla="*/ 0 w 57"/>
                  <a:gd name="T23" fmla="*/ 0 h 22"/>
                  <a:gd name="T24" fmla="*/ 11 w 57"/>
                  <a:gd name="T25" fmla="*/ 11 h 22"/>
                  <a:gd name="T26" fmla="*/ 39 w 57"/>
                  <a:gd name="T27" fmla="*/ 33 h 22"/>
                  <a:gd name="T28" fmla="*/ 52 w 57"/>
                  <a:gd name="T29" fmla="*/ 44 h 22"/>
                  <a:gd name="T30" fmla="*/ 69 w 57"/>
                  <a:gd name="T31" fmla="*/ 55 h 22"/>
                  <a:gd name="T32" fmla="*/ 88 w 57"/>
                  <a:gd name="T33" fmla="*/ 57 h 22"/>
                  <a:gd name="T34" fmla="*/ 113 w 57"/>
                  <a:gd name="T35" fmla="*/ 57 h 22"/>
                  <a:gd name="T36" fmla="*/ 129 w 57"/>
                  <a:gd name="T37" fmla="*/ 57 h 22"/>
                  <a:gd name="T38" fmla="*/ 151 w 57"/>
                  <a:gd name="T39" fmla="*/ 49 h 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7" h="22">
                    <a:moveTo>
                      <a:pt x="55" y="18"/>
                    </a:moveTo>
                    <a:lnTo>
                      <a:pt x="57" y="18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49" y="21"/>
                    </a:lnTo>
                    <a:lnTo>
                      <a:pt x="41" y="22"/>
                    </a:lnTo>
                    <a:lnTo>
                      <a:pt x="32" y="21"/>
                    </a:lnTo>
                    <a:lnTo>
                      <a:pt x="25" y="20"/>
                    </a:lnTo>
                    <a:lnTo>
                      <a:pt x="17" y="16"/>
                    </a:lnTo>
                    <a:lnTo>
                      <a:pt x="12" y="1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2"/>
                    </a:lnTo>
                    <a:lnTo>
                      <a:pt x="19" y="16"/>
                    </a:lnTo>
                    <a:lnTo>
                      <a:pt x="25" y="20"/>
                    </a:lnTo>
                    <a:lnTo>
                      <a:pt x="32" y="21"/>
                    </a:lnTo>
                    <a:lnTo>
                      <a:pt x="41" y="21"/>
                    </a:lnTo>
                    <a:lnTo>
                      <a:pt x="47" y="21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99" name="Freeform 686"/>
              <p:cNvSpPr>
                <a:spLocks/>
              </p:cNvSpPr>
              <p:nvPr/>
            </p:nvSpPr>
            <p:spPr bwMode="auto">
              <a:xfrm>
                <a:off x="2382" y="3146"/>
                <a:ext cx="44" cy="3"/>
              </a:xfrm>
              <a:custGeom>
                <a:avLst/>
                <a:gdLst>
                  <a:gd name="T0" fmla="*/ 41 w 16"/>
                  <a:gd name="T1" fmla="*/ 0 h 1"/>
                  <a:gd name="T2" fmla="*/ 44 w 16"/>
                  <a:gd name="T3" fmla="*/ 0 h 1"/>
                  <a:gd name="T4" fmla="*/ 39 w 16"/>
                  <a:gd name="T5" fmla="*/ 3 h 1"/>
                  <a:gd name="T6" fmla="*/ 28 w 16"/>
                  <a:gd name="T7" fmla="*/ 3 h 1"/>
                  <a:gd name="T8" fmla="*/ 14 w 16"/>
                  <a:gd name="T9" fmla="*/ 0 h 1"/>
                  <a:gd name="T10" fmla="*/ 3 w 16"/>
                  <a:gd name="T11" fmla="*/ 0 h 1"/>
                  <a:gd name="T12" fmla="*/ 0 w 16"/>
                  <a:gd name="T13" fmla="*/ 0 h 1"/>
                  <a:gd name="T14" fmla="*/ 3 w 16"/>
                  <a:gd name="T15" fmla="*/ 0 h 1"/>
                  <a:gd name="T16" fmla="*/ 14 w 16"/>
                  <a:gd name="T17" fmla="*/ 0 h 1"/>
                  <a:gd name="T18" fmla="*/ 28 w 16"/>
                  <a:gd name="T19" fmla="*/ 0 h 1"/>
                  <a:gd name="T20" fmla="*/ 39 w 16"/>
                  <a:gd name="T21" fmla="*/ 0 h 1"/>
                  <a:gd name="T22" fmla="*/ 41 w 16"/>
                  <a:gd name="T23" fmla="*/ 0 h 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1">
                    <a:moveTo>
                      <a:pt x="15" y="0"/>
                    </a:moveTo>
                    <a:lnTo>
                      <a:pt x="16" y="0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00" name="Freeform 687"/>
              <p:cNvSpPr>
                <a:spLocks/>
              </p:cNvSpPr>
              <p:nvPr/>
            </p:nvSpPr>
            <p:spPr bwMode="auto">
              <a:xfrm>
                <a:off x="2267" y="3067"/>
                <a:ext cx="33" cy="38"/>
              </a:xfrm>
              <a:custGeom>
                <a:avLst/>
                <a:gdLst>
                  <a:gd name="T0" fmla="*/ 33 w 12"/>
                  <a:gd name="T1" fmla="*/ 35 h 14"/>
                  <a:gd name="T2" fmla="*/ 30 w 12"/>
                  <a:gd name="T3" fmla="*/ 38 h 14"/>
                  <a:gd name="T4" fmla="*/ 30 w 12"/>
                  <a:gd name="T5" fmla="*/ 35 h 14"/>
                  <a:gd name="T6" fmla="*/ 6 w 12"/>
                  <a:gd name="T7" fmla="*/ 11 h 14"/>
                  <a:gd name="T8" fmla="*/ 3 w 12"/>
                  <a:gd name="T9" fmla="*/ 5 h 14"/>
                  <a:gd name="T10" fmla="*/ 0 w 12"/>
                  <a:gd name="T11" fmla="*/ 0 h 14"/>
                  <a:gd name="T12" fmla="*/ 3 w 12"/>
                  <a:gd name="T13" fmla="*/ 5 h 14"/>
                  <a:gd name="T14" fmla="*/ 8 w 12"/>
                  <a:gd name="T15" fmla="*/ 11 h 14"/>
                  <a:gd name="T16" fmla="*/ 33 w 12"/>
                  <a:gd name="T17" fmla="*/ 35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2" y="13"/>
                    </a:moveTo>
                    <a:lnTo>
                      <a:pt x="11" y="14"/>
                    </a:lnTo>
                    <a:lnTo>
                      <a:pt x="11" y="13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01" name="Freeform 688"/>
              <p:cNvSpPr>
                <a:spLocks/>
              </p:cNvSpPr>
              <p:nvPr/>
            </p:nvSpPr>
            <p:spPr bwMode="auto">
              <a:xfrm>
                <a:off x="2253" y="2990"/>
                <a:ext cx="17" cy="71"/>
              </a:xfrm>
              <a:custGeom>
                <a:avLst/>
                <a:gdLst>
                  <a:gd name="T0" fmla="*/ 17 w 6"/>
                  <a:gd name="T1" fmla="*/ 68 h 26"/>
                  <a:gd name="T2" fmla="*/ 17 w 6"/>
                  <a:gd name="T3" fmla="*/ 71 h 26"/>
                  <a:gd name="T4" fmla="*/ 14 w 6"/>
                  <a:gd name="T5" fmla="*/ 71 h 26"/>
                  <a:gd name="T6" fmla="*/ 9 w 6"/>
                  <a:gd name="T7" fmla="*/ 63 h 26"/>
                  <a:gd name="T8" fmla="*/ 3 w 6"/>
                  <a:gd name="T9" fmla="*/ 57 h 26"/>
                  <a:gd name="T10" fmla="*/ 0 w 6"/>
                  <a:gd name="T11" fmla="*/ 46 h 26"/>
                  <a:gd name="T12" fmla="*/ 0 w 6"/>
                  <a:gd name="T13" fmla="*/ 27 h 26"/>
                  <a:gd name="T14" fmla="*/ 0 w 6"/>
                  <a:gd name="T15" fmla="*/ 19 h 26"/>
                  <a:gd name="T16" fmla="*/ 0 w 6"/>
                  <a:gd name="T17" fmla="*/ 14 h 26"/>
                  <a:gd name="T18" fmla="*/ 0 w 6"/>
                  <a:gd name="T19" fmla="*/ 8 h 26"/>
                  <a:gd name="T20" fmla="*/ 3 w 6"/>
                  <a:gd name="T21" fmla="*/ 5 h 26"/>
                  <a:gd name="T22" fmla="*/ 6 w 6"/>
                  <a:gd name="T23" fmla="*/ 0 h 26"/>
                  <a:gd name="T24" fmla="*/ 3 w 6"/>
                  <a:gd name="T25" fmla="*/ 5 h 26"/>
                  <a:gd name="T26" fmla="*/ 0 w 6"/>
                  <a:gd name="T27" fmla="*/ 14 h 26"/>
                  <a:gd name="T28" fmla="*/ 0 w 6"/>
                  <a:gd name="T29" fmla="*/ 19 h 26"/>
                  <a:gd name="T30" fmla="*/ 0 w 6"/>
                  <a:gd name="T31" fmla="*/ 30 h 26"/>
                  <a:gd name="T32" fmla="*/ 0 w 6"/>
                  <a:gd name="T33" fmla="*/ 46 h 26"/>
                  <a:gd name="T34" fmla="*/ 6 w 6"/>
                  <a:gd name="T35" fmla="*/ 57 h 26"/>
                  <a:gd name="T36" fmla="*/ 9 w 6"/>
                  <a:gd name="T37" fmla="*/ 63 h 26"/>
                  <a:gd name="T38" fmla="*/ 17 w 6"/>
                  <a:gd name="T39" fmla="*/ 68 h 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6">
                    <a:moveTo>
                      <a:pt x="6" y="25"/>
                    </a:moveTo>
                    <a:lnTo>
                      <a:pt x="6" y="26"/>
                    </a:lnTo>
                    <a:lnTo>
                      <a:pt x="5" y="26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02" name="Freeform 689"/>
              <p:cNvSpPr>
                <a:spLocks/>
              </p:cNvSpPr>
              <p:nvPr/>
            </p:nvSpPr>
            <p:spPr bwMode="auto">
              <a:xfrm>
                <a:off x="2281" y="3009"/>
                <a:ext cx="173" cy="88"/>
              </a:xfrm>
              <a:custGeom>
                <a:avLst/>
                <a:gdLst>
                  <a:gd name="T0" fmla="*/ 162 w 63"/>
                  <a:gd name="T1" fmla="*/ 30 h 32"/>
                  <a:gd name="T2" fmla="*/ 165 w 63"/>
                  <a:gd name="T3" fmla="*/ 30 h 32"/>
                  <a:gd name="T4" fmla="*/ 173 w 63"/>
                  <a:gd name="T5" fmla="*/ 28 h 32"/>
                  <a:gd name="T6" fmla="*/ 165 w 63"/>
                  <a:gd name="T7" fmla="*/ 30 h 32"/>
                  <a:gd name="T8" fmla="*/ 162 w 63"/>
                  <a:gd name="T9" fmla="*/ 36 h 32"/>
                  <a:gd name="T10" fmla="*/ 154 w 63"/>
                  <a:gd name="T11" fmla="*/ 36 h 32"/>
                  <a:gd name="T12" fmla="*/ 140 w 63"/>
                  <a:gd name="T13" fmla="*/ 39 h 32"/>
                  <a:gd name="T14" fmla="*/ 121 w 63"/>
                  <a:gd name="T15" fmla="*/ 36 h 32"/>
                  <a:gd name="T16" fmla="*/ 80 w 63"/>
                  <a:gd name="T17" fmla="*/ 17 h 32"/>
                  <a:gd name="T18" fmla="*/ 58 w 63"/>
                  <a:gd name="T19" fmla="*/ 11 h 32"/>
                  <a:gd name="T20" fmla="*/ 33 w 63"/>
                  <a:gd name="T21" fmla="*/ 3 h 32"/>
                  <a:gd name="T22" fmla="*/ 19 w 63"/>
                  <a:gd name="T23" fmla="*/ 0 h 32"/>
                  <a:gd name="T24" fmla="*/ 8 w 63"/>
                  <a:gd name="T25" fmla="*/ 0 h 32"/>
                  <a:gd name="T26" fmla="*/ 3 w 63"/>
                  <a:gd name="T27" fmla="*/ 8 h 32"/>
                  <a:gd name="T28" fmla="*/ 3 w 63"/>
                  <a:gd name="T29" fmla="*/ 17 h 32"/>
                  <a:gd name="T30" fmla="*/ 5 w 63"/>
                  <a:gd name="T31" fmla="*/ 25 h 32"/>
                  <a:gd name="T32" fmla="*/ 14 w 63"/>
                  <a:gd name="T33" fmla="*/ 36 h 32"/>
                  <a:gd name="T34" fmla="*/ 22 w 63"/>
                  <a:gd name="T35" fmla="*/ 41 h 32"/>
                  <a:gd name="T36" fmla="*/ 30 w 63"/>
                  <a:gd name="T37" fmla="*/ 44 h 32"/>
                  <a:gd name="T38" fmla="*/ 66 w 63"/>
                  <a:gd name="T39" fmla="*/ 69 h 32"/>
                  <a:gd name="T40" fmla="*/ 71 w 63"/>
                  <a:gd name="T41" fmla="*/ 72 h 32"/>
                  <a:gd name="T42" fmla="*/ 88 w 63"/>
                  <a:gd name="T43" fmla="*/ 83 h 32"/>
                  <a:gd name="T44" fmla="*/ 113 w 63"/>
                  <a:gd name="T45" fmla="*/ 88 h 32"/>
                  <a:gd name="T46" fmla="*/ 121 w 63"/>
                  <a:gd name="T47" fmla="*/ 88 h 32"/>
                  <a:gd name="T48" fmla="*/ 135 w 63"/>
                  <a:gd name="T49" fmla="*/ 85 h 32"/>
                  <a:gd name="T50" fmla="*/ 165 w 63"/>
                  <a:gd name="T51" fmla="*/ 85 h 32"/>
                  <a:gd name="T52" fmla="*/ 132 w 63"/>
                  <a:gd name="T53" fmla="*/ 85 h 32"/>
                  <a:gd name="T54" fmla="*/ 132 w 63"/>
                  <a:gd name="T55" fmla="*/ 88 h 32"/>
                  <a:gd name="T56" fmla="*/ 121 w 63"/>
                  <a:gd name="T57" fmla="*/ 88 h 32"/>
                  <a:gd name="T58" fmla="*/ 99 w 63"/>
                  <a:gd name="T59" fmla="*/ 85 h 32"/>
                  <a:gd name="T60" fmla="*/ 71 w 63"/>
                  <a:gd name="T61" fmla="*/ 77 h 32"/>
                  <a:gd name="T62" fmla="*/ 63 w 63"/>
                  <a:gd name="T63" fmla="*/ 72 h 32"/>
                  <a:gd name="T64" fmla="*/ 60 w 63"/>
                  <a:gd name="T65" fmla="*/ 69 h 32"/>
                  <a:gd name="T66" fmla="*/ 27 w 63"/>
                  <a:gd name="T67" fmla="*/ 44 h 32"/>
                  <a:gd name="T68" fmla="*/ 8 w 63"/>
                  <a:gd name="T69" fmla="*/ 36 h 32"/>
                  <a:gd name="T70" fmla="*/ 3 w 63"/>
                  <a:gd name="T71" fmla="*/ 25 h 32"/>
                  <a:gd name="T72" fmla="*/ 0 w 63"/>
                  <a:gd name="T73" fmla="*/ 14 h 32"/>
                  <a:gd name="T74" fmla="*/ 0 w 63"/>
                  <a:gd name="T75" fmla="*/ 8 h 32"/>
                  <a:gd name="T76" fmla="*/ 0 w 63"/>
                  <a:gd name="T77" fmla="*/ 3 h 32"/>
                  <a:gd name="T78" fmla="*/ 5 w 63"/>
                  <a:gd name="T79" fmla="*/ 0 h 32"/>
                  <a:gd name="T80" fmla="*/ 8 w 63"/>
                  <a:gd name="T81" fmla="*/ 0 h 32"/>
                  <a:gd name="T82" fmla="*/ 36 w 63"/>
                  <a:gd name="T83" fmla="*/ 3 h 32"/>
                  <a:gd name="T84" fmla="*/ 60 w 63"/>
                  <a:gd name="T85" fmla="*/ 11 h 32"/>
                  <a:gd name="T86" fmla="*/ 85 w 63"/>
                  <a:gd name="T87" fmla="*/ 17 h 32"/>
                  <a:gd name="T88" fmla="*/ 121 w 63"/>
                  <a:gd name="T89" fmla="*/ 36 h 32"/>
                  <a:gd name="T90" fmla="*/ 140 w 63"/>
                  <a:gd name="T91" fmla="*/ 36 h 32"/>
                  <a:gd name="T92" fmla="*/ 154 w 63"/>
                  <a:gd name="T93" fmla="*/ 36 h 32"/>
                  <a:gd name="T94" fmla="*/ 162 w 63"/>
                  <a:gd name="T95" fmla="*/ 30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32">
                    <a:moveTo>
                      <a:pt x="59" y="11"/>
                    </a:moveTo>
                    <a:lnTo>
                      <a:pt x="60" y="11"/>
                    </a:lnTo>
                    <a:lnTo>
                      <a:pt x="63" y="10"/>
                    </a:lnTo>
                    <a:lnTo>
                      <a:pt x="60" y="11"/>
                    </a:lnTo>
                    <a:lnTo>
                      <a:pt x="59" y="13"/>
                    </a:lnTo>
                    <a:lnTo>
                      <a:pt x="56" y="13"/>
                    </a:lnTo>
                    <a:lnTo>
                      <a:pt x="51" y="14"/>
                    </a:lnTo>
                    <a:lnTo>
                      <a:pt x="44" y="13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1" y="16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9" y="31"/>
                    </a:lnTo>
                    <a:lnTo>
                      <a:pt x="60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4" y="32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2" y="25"/>
                    </a:lnTo>
                    <a:lnTo>
                      <a:pt x="10" y="16"/>
                    </a:lnTo>
                    <a:lnTo>
                      <a:pt x="3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13" y="1"/>
                    </a:lnTo>
                    <a:lnTo>
                      <a:pt x="22" y="4"/>
                    </a:lnTo>
                    <a:lnTo>
                      <a:pt x="31" y="6"/>
                    </a:lnTo>
                    <a:lnTo>
                      <a:pt x="44" y="13"/>
                    </a:lnTo>
                    <a:lnTo>
                      <a:pt x="51" y="13"/>
                    </a:lnTo>
                    <a:lnTo>
                      <a:pt x="56" y="13"/>
                    </a:lnTo>
                    <a:lnTo>
                      <a:pt x="59" y="1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03" name="Freeform 690"/>
              <p:cNvSpPr>
                <a:spLocks/>
              </p:cNvSpPr>
              <p:nvPr/>
            </p:nvSpPr>
            <p:spPr bwMode="auto">
              <a:xfrm>
                <a:off x="2295" y="3026"/>
                <a:ext cx="151" cy="52"/>
              </a:xfrm>
              <a:custGeom>
                <a:avLst/>
                <a:gdLst>
                  <a:gd name="T0" fmla="*/ 148 w 55"/>
                  <a:gd name="T1" fmla="*/ 49 h 19"/>
                  <a:gd name="T2" fmla="*/ 151 w 55"/>
                  <a:gd name="T3" fmla="*/ 52 h 19"/>
                  <a:gd name="T4" fmla="*/ 148 w 55"/>
                  <a:gd name="T5" fmla="*/ 52 h 19"/>
                  <a:gd name="T6" fmla="*/ 88 w 55"/>
                  <a:gd name="T7" fmla="*/ 52 h 19"/>
                  <a:gd name="T8" fmla="*/ 77 w 55"/>
                  <a:gd name="T9" fmla="*/ 52 h 19"/>
                  <a:gd name="T10" fmla="*/ 66 w 55"/>
                  <a:gd name="T11" fmla="*/ 49 h 19"/>
                  <a:gd name="T12" fmla="*/ 49 w 55"/>
                  <a:gd name="T13" fmla="*/ 38 h 19"/>
                  <a:gd name="T14" fmla="*/ 38 w 55"/>
                  <a:gd name="T15" fmla="*/ 33 h 19"/>
                  <a:gd name="T16" fmla="*/ 36 w 55"/>
                  <a:gd name="T17" fmla="*/ 27 h 19"/>
                  <a:gd name="T18" fmla="*/ 25 w 55"/>
                  <a:gd name="T19" fmla="*/ 25 h 19"/>
                  <a:gd name="T20" fmla="*/ 5 w 55"/>
                  <a:gd name="T21" fmla="*/ 11 h 19"/>
                  <a:gd name="T22" fmla="*/ 0 w 55"/>
                  <a:gd name="T23" fmla="*/ 0 h 19"/>
                  <a:gd name="T24" fmla="*/ 8 w 55"/>
                  <a:gd name="T25" fmla="*/ 11 h 19"/>
                  <a:gd name="T26" fmla="*/ 22 w 55"/>
                  <a:gd name="T27" fmla="*/ 22 h 19"/>
                  <a:gd name="T28" fmla="*/ 36 w 55"/>
                  <a:gd name="T29" fmla="*/ 27 h 19"/>
                  <a:gd name="T30" fmla="*/ 44 w 55"/>
                  <a:gd name="T31" fmla="*/ 33 h 19"/>
                  <a:gd name="T32" fmla="*/ 52 w 55"/>
                  <a:gd name="T33" fmla="*/ 38 h 19"/>
                  <a:gd name="T34" fmla="*/ 66 w 55"/>
                  <a:gd name="T35" fmla="*/ 49 h 19"/>
                  <a:gd name="T36" fmla="*/ 77 w 55"/>
                  <a:gd name="T37" fmla="*/ 49 h 19"/>
                  <a:gd name="T38" fmla="*/ 91 w 55"/>
                  <a:gd name="T39" fmla="*/ 52 h 19"/>
                  <a:gd name="T40" fmla="*/ 148 w 55"/>
                  <a:gd name="T41" fmla="*/ 49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5" h="19">
                    <a:moveTo>
                      <a:pt x="54" y="18"/>
                    </a:moveTo>
                    <a:lnTo>
                      <a:pt x="55" y="19"/>
                    </a:lnTo>
                    <a:lnTo>
                      <a:pt x="54" y="19"/>
                    </a:lnTo>
                    <a:lnTo>
                      <a:pt x="32" y="19"/>
                    </a:lnTo>
                    <a:lnTo>
                      <a:pt x="28" y="19"/>
                    </a:lnTo>
                    <a:lnTo>
                      <a:pt x="24" y="18"/>
                    </a:lnTo>
                    <a:lnTo>
                      <a:pt x="18" y="14"/>
                    </a:lnTo>
                    <a:lnTo>
                      <a:pt x="14" y="12"/>
                    </a:lnTo>
                    <a:lnTo>
                      <a:pt x="13" y="10"/>
                    </a:lnTo>
                    <a:lnTo>
                      <a:pt x="9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8"/>
                    </a:lnTo>
                    <a:lnTo>
                      <a:pt x="13" y="10"/>
                    </a:lnTo>
                    <a:lnTo>
                      <a:pt x="16" y="12"/>
                    </a:lnTo>
                    <a:lnTo>
                      <a:pt x="19" y="14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33" y="19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504" name="Freeform 691"/>
              <p:cNvSpPr>
                <a:spLocks/>
              </p:cNvSpPr>
              <p:nvPr/>
            </p:nvSpPr>
            <p:spPr bwMode="auto">
              <a:xfrm>
                <a:off x="2297" y="3020"/>
                <a:ext cx="157" cy="41"/>
              </a:xfrm>
              <a:custGeom>
                <a:avLst/>
                <a:gdLst>
                  <a:gd name="T0" fmla="*/ 154 w 57"/>
                  <a:gd name="T1" fmla="*/ 38 h 15"/>
                  <a:gd name="T2" fmla="*/ 157 w 57"/>
                  <a:gd name="T3" fmla="*/ 38 h 15"/>
                  <a:gd name="T4" fmla="*/ 154 w 57"/>
                  <a:gd name="T5" fmla="*/ 38 h 15"/>
                  <a:gd name="T6" fmla="*/ 132 w 57"/>
                  <a:gd name="T7" fmla="*/ 41 h 15"/>
                  <a:gd name="T8" fmla="*/ 116 w 57"/>
                  <a:gd name="T9" fmla="*/ 41 h 15"/>
                  <a:gd name="T10" fmla="*/ 96 w 57"/>
                  <a:gd name="T11" fmla="*/ 41 h 15"/>
                  <a:gd name="T12" fmla="*/ 58 w 57"/>
                  <a:gd name="T13" fmla="*/ 25 h 15"/>
                  <a:gd name="T14" fmla="*/ 41 w 57"/>
                  <a:gd name="T15" fmla="*/ 16 h 15"/>
                  <a:gd name="T16" fmla="*/ 11 w 57"/>
                  <a:gd name="T17" fmla="*/ 5 h 15"/>
                  <a:gd name="T18" fmla="*/ 0 w 57"/>
                  <a:gd name="T19" fmla="*/ 0 h 15"/>
                  <a:gd name="T20" fmla="*/ 11 w 57"/>
                  <a:gd name="T21" fmla="*/ 5 h 15"/>
                  <a:gd name="T22" fmla="*/ 41 w 57"/>
                  <a:gd name="T23" fmla="*/ 16 h 15"/>
                  <a:gd name="T24" fmla="*/ 58 w 57"/>
                  <a:gd name="T25" fmla="*/ 25 h 15"/>
                  <a:gd name="T26" fmla="*/ 96 w 57"/>
                  <a:gd name="T27" fmla="*/ 38 h 15"/>
                  <a:gd name="T28" fmla="*/ 116 w 57"/>
                  <a:gd name="T29" fmla="*/ 41 h 15"/>
                  <a:gd name="T30" fmla="*/ 132 w 57"/>
                  <a:gd name="T31" fmla="*/ 38 h 15"/>
                  <a:gd name="T32" fmla="*/ 154 w 57"/>
                  <a:gd name="T33" fmla="*/ 3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4"/>
                    </a:moveTo>
                    <a:lnTo>
                      <a:pt x="57" y="14"/>
                    </a:lnTo>
                    <a:lnTo>
                      <a:pt x="56" y="14"/>
                    </a:lnTo>
                    <a:lnTo>
                      <a:pt x="48" y="15"/>
                    </a:lnTo>
                    <a:lnTo>
                      <a:pt x="42" y="15"/>
                    </a:lnTo>
                    <a:lnTo>
                      <a:pt x="35" y="15"/>
                    </a:lnTo>
                    <a:lnTo>
                      <a:pt x="21" y="9"/>
                    </a:lnTo>
                    <a:lnTo>
                      <a:pt x="15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5" y="6"/>
                    </a:lnTo>
                    <a:lnTo>
                      <a:pt x="21" y="9"/>
                    </a:lnTo>
                    <a:lnTo>
                      <a:pt x="35" y="14"/>
                    </a:lnTo>
                    <a:lnTo>
                      <a:pt x="42" y="15"/>
                    </a:lnTo>
                    <a:lnTo>
                      <a:pt x="48" y="14"/>
                    </a:lnTo>
                    <a:lnTo>
                      <a:pt x="5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77" name="Group 181"/>
            <p:cNvGrpSpPr>
              <a:grpSpLocks/>
            </p:cNvGrpSpPr>
            <p:nvPr/>
          </p:nvGrpSpPr>
          <p:grpSpPr bwMode="auto">
            <a:xfrm rot="930613">
              <a:off x="2132" y="1447"/>
              <a:ext cx="552" cy="631"/>
              <a:chOff x="1932" y="1431"/>
              <a:chExt cx="552" cy="631"/>
            </a:xfrm>
          </p:grpSpPr>
          <p:sp>
            <p:nvSpPr>
              <p:cNvPr id="6413" name="Freeform 692"/>
              <p:cNvSpPr>
                <a:spLocks/>
              </p:cNvSpPr>
              <p:nvPr/>
            </p:nvSpPr>
            <p:spPr bwMode="auto">
              <a:xfrm>
                <a:off x="1932" y="1505"/>
                <a:ext cx="72" cy="113"/>
              </a:xfrm>
              <a:custGeom>
                <a:avLst/>
                <a:gdLst>
                  <a:gd name="T0" fmla="*/ 0 w 26"/>
                  <a:gd name="T1" fmla="*/ 113 h 41"/>
                  <a:gd name="T2" fmla="*/ 0 w 26"/>
                  <a:gd name="T3" fmla="*/ 110 h 41"/>
                  <a:gd name="T4" fmla="*/ 3 w 26"/>
                  <a:gd name="T5" fmla="*/ 96 h 41"/>
                  <a:gd name="T6" fmla="*/ 19 w 26"/>
                  <a:gd name="T7" fmla="*/ 69 h 41"/>
                  <a:gd name="T8" fmla="*/ 36 w 26"/>
                  <a:gd name="T9" fmla="*/ 41 h 41"/>
                  <a:gd name="T10" fmla="*/ 47 w 26"/>
                  <a:gd name="T11" fmla="*/ 28 h 41"/>
                  <a:gd name="T12" fmla="*/ 64 w 26"/>
                  <a:gd name="T13" fmla="*/ 8 h 41"/>
                  <a:gd name="T14" fmla="*/ 72 w 26"/>
                  <a:gd name="T15" fmla="*/ 0 h 41"/>
                  <a:gd name="T16" fmla="*/ 64 w 26"/>
                  <a:gd name="T17" fmla="*/ 11 h 41"/>
                  <a:gd name="T18" fmla="*/ 47 w 26"/>
                  <a:gd name="T19" fmla="*/ 30 h 41"/>
                  <a:gd name="T20" fmla="*/ 36 w 26"/>
                  <a:gd name="T21" fmla="*/ 41 h 41"/>
                  <a:gd name="T22" fmla="*/ 19 w 26"/>
                  <a:gd name="T23" fmla="*/ 69 h 41"/>
                  <a:gd name="T24" fmla="*/ 6 w 26"/>
                  <a:gd name="T25" fmla="*/ 96 h 41"/>
                  <a:gd name="T26" fmla="*/ 0 w 26"/>
                  <a:gd name="T27" fmla="*/ 113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41">
                    <a:moveTo>
                      <a:pt x="0" y="41"/>
                    </a:moveTo>
                    <a:lnTo>
                      <a:pt x="0" y="40"/>
                    </a:lnTo>
                    <a:lnTo>
                      <a:pt x="1" y="35"/>
                    </a:lnTo>
                    <a:lnTo>
                      <a:pt x="7" y="25"/>
                    </a:lnTo>
                    <a:lnTo>
                      <a:pt x="13" y="15"/>
                    </a:lnTo>
                    <a:lnTo>
                      <a:pt x="17" y="10"/>
                    </a:lnTo>
                    <a:lnTo>
                      <a:pt x="23" y="3"/>
                    </a:lnTo>
                    <a:lnTo>
                      <a:pt x="26" y="0"/>
                    </a:lnTo>
                    <a:lnTo>
                      <a:pt x="23" y="4"/>
                    </a:lnTo>
                    <a:lnTo>
                      <a:pt x="17" y="11"/>
                    </a:lnTo>
                    <a:lnTo>
                      <a:pt x="13" y="15"/>
                    </a:lnTo>
                    <a:lnTo>
                      <a:pt x="7" y="25"/>
                    </a:lnTo>
                    <a:lnTo>
                      <a:pt x="2" y="3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14" name="Freeform 693"/>
              <p:cNvSpPr>
                <a:spLocks/>
              </p:cNvSpPr>
              <p:nvPr/>
            </p:nvSpPr>
            <p:spPr bwMode="auto">
              <a:xfrm>
                <a:off x="2042" y="1431"/>
                <a:ext cx="135" cy="49"/>
              </a:xfrm>
              <a:custGeom>
                <a:avLst/>
                <a:gdLst>
                  <a:gd name="T0" fmla="*/ 3 w 49"/>
                  <a:gd name="T1" fmla="*/ 49 h 18"/>
                  <a:gd name="T2" fmla="*/ 0 w 49"/>
                  <a:gd name="T3" fmla="*/ 49 h 18"/>
                  <a:gd name="T4" fmla="*/ 3 w 49"/>
                  <a:gd name="T5" fmla="*/ 46 h 18"/>
                  <a:gd name="T6" fmla="*/ 17 w 49"/>
                  <a:gd name="T7" fmla="*/ 41 h 18"/>
                  <a:gd name="T8" fmla="*/ 50 w 49"/>
                  <a:gd name="T9" fmla="*/ 27 h 18"/>
                  <a:gd name="T10" fmla="*/ 99 w 49"/>
                  <a:gd name="T11" fmla="*/ 5 h 18"/>
                  <a:gd name="T12" fmla="*/ 127 w 49"/>
                  <a:gd name="T13" fmla="*/ 0 h 18"/>
                  <a:gd name="T14" fmla="*/ 135 w 49"/>
                  <a:gd name="T15" fmla="*/ 0 h 18"/>
                  <a:gd name="T16" fmla="*/ 127 w 49"/>
                  <a:gd name="T17" fmla="*/ 0 h 18"/>
                  <a:gd name="T18" fmla="*/ 99 w 49"/>
                  <a:gd name="T19" fmla="*/ 11 h 18"/>
                  <a:gd name="T20" fmla="*/ 50 w 49"/>
                  <a:gd name="T21" fmla="*/ 27 h 18"/>
                  <a:gd name="T22" fmla="*/ 3 w 49"/>
                  <a:gd name="T23" fmla="*/ 49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6" y="15"/>
                    </a:lnTo>
                    <a:lnTo>
                      <a:pt x="18" y="10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18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15" name="Freeform 694"/>
              <p:cNvSpPr>
                <a:spLocks/>
              </p:cNvSpPr>
              <p:nvPr/>
            </p:nvSpPr>
            <p:spPr bwMode="auto">
              <a:xfrm>
                <a:off x="1932" y="1442"/>
                <a:ext cx="286" cy="233"/>
              </a:xfrm>
              <a:custGeom>
                <a:avLst/>
                <a:gdLst>
                  <a:gd name="T0" fmla="*/ 3 w 104"/>
                  <a:gd name="T1" fmla="*/ 225 h 85"/>
                  <a:gd name="T2" fmla="*/ 3 w 104"/>
                  <a:gd name="T3" fmla="*/ 228 h 85"/>
                  <a:gd name="T4" fmla="*/ 0 w 104"/>
                  <a:gd name="T5" fmla="*/ 233 h 85"/>
                  <a:gd name="T6" fmla="*/ 3 w 104"/>
                  <a:gd name="T7" fmla="*/ 228 h 85"/>
                  <a:gd name="T8" fmla="*/ 3 w 104"/>
                  <a:gd name="T9" fmla="*/ 225 h 85"/>
                  <a:gd name="T10" fmla="*/ 6 w 104"/>
                  <a:gd name="T11" fmla="*/ 219 h 85"/>
                  <a:gd name="T12" fmla="*/ 8 w 104"/>
                  <a:gd name="T13" fmla="*/ 214 h 85"/>
                  <a:gd name="T14" fmla="*/ 17 w 104"/>
                  <a:gd name="T15" fmla="*/ 184 h 85"/>
                  <a:gd name="T16" fmla="*/ 28 w 104"/>
                  <a:gd name="T17" fmla="*/ 162 h 85"/>
                  <a:gd name="T18" fmla="*/ 36 w 104"/>
                  <a:gd name="T19" fmla="*/ 143 h 85"/>
                  <a:gd name="T20" fmla="*/ 50 w 104"/>
                  <a:gd name="T21" fmla="*/ 121 h 85"/>
                  <a:gd name="T22" fmla="*/ 69 w 104"/>
                  <a:gd name="T23" fmla="*/ 101 h 85"/>
                  <a:gd name="T24" fmla="*/ 85 w 104"/>
                  <a:gd name="T25" fmla="*/ 85 h 85"/>
                  <a:gd name="T26" fmla="*/ 105 w 104"/>
                  <a:gd name="T27" fmla="*/ 66 h 85"/>
                  <a:gd name="T28" fmla="*/ 143 w 104"/>
                  <a:gd name="T29" fmla="*/ 44 h 85"/>
                  <a:gd name="T30" fmla="*/ 171 w 104"/>
                  <a:gd name="T31" fmla="*/ 30 h 85"/>
                  <a:gd name="T32" fmla="*/ 182 w 104"/>
                  <a:gd name="T33" fmla="*/ 27 h 85"/>
                  <a:gd name="T34" fmla="*/ 204 w 104"/>
                  <a:gd name="T35" fmla="*/ 19 h 85"/>
                  <a:gd name="T36" fmla="*/ 253 w 104"/>
                  <a:gd name="T37" fmla="*/ 5 h 85"/>
                  <a:gd name="T38" fmla="*/ 286 w 104"/>
                  <a:gd name="T39" fmla="*/ 0 h 85"/>
                  <a:gd name="T40" fmla="*/ 253 w 104"/>
                  <a:gd name="T41" fmla="*/ 5 h 85"/>
                  <a:gd name="T42" fmla="*/ 176 w 104"/>
                  <a:gd name="T43" fmla="*/ 30 h 85"/>
                  <a:gd name="T44" fmla="*/ 168 w 104"/>
                  <a:gd name="T45" fmla="*/ 33 h 85"/>
                  <a:gd name="T46" fmla="*/ 140 w 104"/>
                  <a:gd name="T47" fmla="*/ 47 h 85"/>
                  <a:gd name="T48" fmla="*/ 105 w 104"/>
                  <a:gd name="T49" fmla="*/ 71 h 85"/>
                  <a:gd name="T50" fmla="*/ 85 w 104"/>
                  <a:gd name="T51" fmla="*/ 88 h 85"/>
                  <a:gd name="T52" fmla="*/ 69 w 104"/>
                  <a:gd name="T53" fmla="*/ 104 h 85"/>
                  <a:gd name="T54" fmla="*/ 50 w 104"/>
                  <a:gd name="T55" fmla="*/ 121 h 85"/>
                  <a:gd name="T56" fmla="*/ 36 w 104"/>
                  <a:gd name="T57" fmla="*/ 143 h 85"/>
                  <a:gd name="T58" fmla="*/ 28 w 104"/>
                  <a:gd name="T59" fmla="*/ 162 h 85"/>
                  <a:gd name="T60" fmla="*/ 19 w 104"/>
                  <a:gd name="T61" fmla="*/ 184 h 85"/>
                  <a:gd name="T62" fmla="*/ 8 w 104"/>
                  <a:gd name="T63" fmla="*/ 214 h 85"/>
                  <a:gd name="T64" fmla="*/ 6 w 104"/>
                  <a:gd name="T65" fmla="*/ 225 h 85"/>
                  <a:gd name="T66" fmla="*/ 3 w 104"/>
                  <a:gd name="T67" fmla="*/ 225 h 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4" h="85">
                    <a:moveTo>
                      <a:pt x="1" y="82"/>
                    </a:moveTo>
                    <a:lnTo>
                      <a:pt x="1" y="83"/>
                    </a:lnTo>
                    <a:lnTo>
                      <a:pt x="0" y="85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2" y="80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0" y="59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5" y="37"/>
                    </a:lnTo>
                    <a:lnTo>
                      <a:pt x="31" y="31"/>
                    </a:lnTo>
                    <a:lnTo>
                      <a:pt x="38" y="24"/>
                    </a:lnTo>
                    <a:lnTo>
                      <a:pt x="52" y="16"/>
                    </a:lnTo>
                    <a:lnTo>
                      <a:pt x="62" y="11"/>
                    </a:lnTo>
                    <a:lnTo>
                      <a:pt x="66" y="10"/>
                    </a:lnTo>
                    <a:lnTo>
                      <a:pt x="74" y="7"/>
                    </a:lnTo>
                    <a:lnTo>
                      <a:pt x="92" y="2"/>
                    </a:lnTo>
                    <a:lnTo>
                      <a:pt x="104" y="0"/>
                    </a:lnTo>
                    <a:lnTo>
                      <a:pt x="92" y="2"/>
                    </a:lnTo>
                    <a:lnTo>
                      <a:pt x="64" y="11"/>
                    </a:lnTo>
                    <a:lnTo>
                      <a:pt x="61" y="12"/>
                    </a:lnTo>
                    <a:lnTo>
                      <a:pt x="51" y="17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5" y="38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10" y="59"/>
                    </a:lnTo>
                    <a:lnTo>
                      <a:pt x="7" y="67"/>
                    </a:lnTo>
                    <a:lnTo>
                      <a:pt x="3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16" name="Freeform 695"/>
              <p:cNvSpPr>
                <a:spLocks/>
              </p:cNvSpPr>
              <p:nvPr/>
            </p:nvSpPr>
            <p:spPr bwMode="auto">
              <a:xfrm>
                <a:off x="1938" y="1461"/>
                <a:ext cx="324" cy="228"/>
              </a:xfrm>
              <a:custGeom>
                <a:avLst/>
                <a:gdLst>
                  <a:gd name="T0" fmla="*/ 8 w 118"/>
                  <a:gd name="T1" fmla="*/ 223 h 83"/>
                  <a:gd name="T2" fmla="*/ 0 w 118"/>
                  <a:gd name="T3" fmla="*/ 228 h 83"/>
                  <a:gd name="T4" fmla="*/ 3 w 118"/>
                  <a:gd name="T5" fmla="*/ 223 h 83"/>
                  <a:gd name="T6" fmla="*/ 8 w 118"/>
                  <a:gd name="T7" fmla="*/ 223 h 83"/>
                  <a:gd name="T8" fmla="*/ 11 w 118"/>
                  <a:gd name="T9" fmla="*/ 220 h 83"/>
                  <a:gd name="T10" fmla="*/ 14 w 118"/>
                  <a:gd name="T11" fmla="*/ 209 h 83"/>
                  <a:gd name="T12" fmla="*/ 30 w 118"/>
                  <a:gd name="T13" fmla="*/ 179 h 83"/>
                  <a:gd name="T14" fmla="*/ 52 w 118"/>
                  <a:gd name="T15" fmla="*/ 137 h 83"/>
                  <a:gd name="T16" fmla="*/ 69 w 118"/>
                  <a:gd name="T17" fmla="*/ 113 h 83"/>
                  <a:gd name="T18" fmla="*/ 85 w 118"/>
                  <a:gd name="T19" fmla="*/ 93 h 83"/>
                  <a:gd name="T20" fmla="*/ 107 w 118"/>
                  <a:gd name="T21" fmla="*/ 71 h 83"/>
                  <a:gd name="T22" fmla="*/ 126 w 118"/>
                  <a:gd name="T23" fmla="*/ 55 h 83"/>
                  <a:gd name="T24" fmla="*/ 148 w 118"/>
                  <a:gd name="T25" fmla="*/ 44 h 83"/>
                  <a:gd name="T26" fmla="*/ 167 w 118"/>
                  <a:gd name="T27" fmla="*/ 33 h 83"/>
                  <a:gd name="T28" fmla="*/ 198 w 118"/>
                  <a:gd name="T29" fmla="*/ 25 h 83"/>
                  <a:gd name="T30" fmla="*/ 211 w 118"/>
                  <a:gd name="T31" fmla="*/ 19 h 83"/>
                  <a:gd name="T32" fmla="*/ 239 w 118"/>
                  <a:gd name="T33" fmla="*/ 14 h 83"/>
                  <a:gd name="T34" fmla="*/ 291 w 118"/>
                  <a:gd name="T35" fmla="*/ 0 h 83"/>
                  <a:gd name="T36" fmla="*/ 324 w 118"/>
                  <a:gd name="T37" fmla="*/ 0 h 83"/>
                  <a:gd name="T38" fmla="*/ 291 w 118"/>
                  <a:gd name="T39" fmla="*/ 3 h 83"/>
                  <a:gd name="T40" fmla="*/ 250 w 118"/>
                  <a:gd name="T41" fmla="*/ 14 h 83"/>
                  <a:gd name="T42" fmla="*/ 209 w 118"/>
                  <a:gd name="T43" fmla="*/ 19 h 83"/>
                  <a:gd name="T44" fmla="*/ 195 w 118"/>
                  <a:gd name="T45" fmla="*/ 25 h 83"/>
                  <a:gd name="T46" fmla="*/ 165 w 118"/>
                  <a:gd name="T47" fmla="*/ 38 h 83"/>
                  <a:gd name="T48" fmla="*/ 143 w 118"/>
                  <a:gd name="T49" fmla="*/ 47 h 83"/>
                  <a:gd name="T50" fmla="*/ 124 w 118"/>
                  <a:gd name="T51" fmla="*/ 58 h 83"/>
                  <a:gd name="T52" fmla="*/ 104 w 118"/>
                  <a:gd name="T53" fmla="*/ 74 h 83"/>
                  <a:gd name="T54" fmla="*/ 85 w 118"/>
                  <a:gd name="T55" fmla="*/ 96 h 83"/>
                  <a:gd name="T56" fmla="*/ 69 w 118"/>
                  <a:gd name="T57" fmla="*/ 115 h 83"/>
                  <a:gd name="T58" fmla="*/ 55 w 118"/>
                  <a:gd name="T59" fmla="*/ 137 h 83"/>
                  <a:gd name="T60" fmla="*/ 30 w 118"/>
                  <a:gd name="T61" fmla="*/ 181 h 83"/>
                  <a:gd name="T62" fmla="*/ 16 w 118"/>
                  <a:gd name="T63" fmla="*/ 209 h 83"/>
                  <a:gd name="T64" fmla="*/ 8 w 118"/>
                  <a:gd name="T65" fmla="*/ 223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8" h="83">
                    <a:moveTo>
                      <a:pt x="3" y="81"/>
                    </a:moveTo>
                    <a:lnTo>
                      <a:pt x="0" y="83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5" y="76"/>
                    </a:lnTo>
                    <a:lnTo>
                      <a:pt x="11" y="65"/>
                    </a:lnTo>
                    <a:lnTo>
                      <a:pt x="19" y="50"/>
                    </a:lnTo>
                    <a:lnTo>
                      <a:pt x="25" y="41"/>
                    </a:lnTo>
                    <a:lnTo>
                      <a:pt x="31" y="34"/>
                    </a:lnTo>
                    <a:lnTo>
                      <a:pt x="39" y="26"/>
                    </a:lnTo>
                    <a:lnTo>
                      <a:pt x="46" y="20"/>
                    </a:lnTo>
                    <a:lnTo>
                      <a:pt x="54" y="16"/>
                    </a:lnTo>
                    <a:lnTo>
                      <a:pt x="61" y="12"/>
                    </a:lnTo>
                    <a:lnTo>
                      <a:pt x="72" y="9"/>
                    </a:lnTo>
                    <a:lnTo>
                      <a:pt x="77" y="7"/>
                    </a:lnTo>
                    <a:lnTo>
                      <a:pt x="87" y="5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06" y="1"/>
                    </a:lnTo>
                    <a:lnTo>
                      <a:pt x="91" y="5"/>
                    </a:lnTo>
                    <a:lnTo>
                      <a:pt x="76" y="7"/>
                    </a:lnTo>
                    <a:lnTo>
                      <a:pt x="71" y="9"/>
                    </a:lnTo>
                    <a:lnTo>
                      <a:pt x="60" y="14"/>
                    </a:lnTo>
                    <a:lnTo>
                      <a:pt x="52" y="17"/>
                    </a:lnTo>
                    <a:lnTo>
                      <a:pt x="45" y="21"/>
                    </a:lnTo>
                    <a:lnTo>
                      <a:pt x="38" y="27"/>
                    </a:lnTo>
                    <a:lnTo>
                      <a:pt x="31" y="35"/>
                    </a:lnTo>
                    <a:lnTo>
                      <a:pt x="25" y="42"/>
                    </a:lnTo>
                    <a:lnTo>
                      <a:pt x="20" y="50"/>
                    </a:lnTo>
                    <a:lnTo>
                      <a:pt x="11" y="66"/>
                    </a:lnTo>
                    <a:lnTo>
                      <a:pt x="6" y="76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17" name="Freeform 696"/>
              <p:cNvSpPr>
                <a:spLocks/>
              </p:cNvSpPr>
              <p:nvPr/>
            </p:nvSpPr>
            <p:spPr bwMode="auto">
              <a:xfrm>
                <a:off x="1946" y="1585"/>
                <a:ext cx="77" cy="145"/>
              </a:xfrm>
              <a:custGeom>
                <a:avLst/>
                <a:gdLst>
                  <a:gd name="T0" fmla="*/ 3 w 28"/>
                  <a:gd name="T1" fmla="*/ 142 h 53"/>
                  <a:gd name="T2" fmla="*/ 0 w 28"/>
                  <a:gd name="T3" fmla="*/ 145 h 53"/>
                  <a:gd name="T4" fmla="*/ 3 w 28"/>
                  <a:gd name="T5" fmla="*/ 142 h 53"/>
                  <a:gd name="T6" fmla="*/ 8 w 28"/>
                  <a:gd name="T7" fmla="*/ 126 h 53"/>
                  <a:gd name="T8" fmla="*/ 22 w 28"/>
                  <a:gd name="T9" fmla="*/ 88 h 53"/>
                  <a:gd name="T10" fmla="*/ 36 w 28"/>
                  <a:gd name="T11" fmla="*/ 68 h 53"/>
                  <a:gd name="T12" fmla="*/ 44 w 28"/>
                  <a:gd name="T13" fmla="*/ 49 h 53"/>
                  <a:gd name="T14" fmla="*/ 47 w 28"/>
                  <a:gd name="T15" fmla="*/ 33 h 53"/>
                  <a:gd name="T16" fmla="*/ 55 w 28"/>
                  <a:gd name="T17" fmla="*/ 22 h 53"/>
                  <a:gd name="T18" fmla="*/ 58 w 28"/>
                  <a:gd name="T19" fmla="*/ 16 h 53"/>
                  <a:gd name="T20" fmla="*/ 63 w 28"/>
                  <a:gd name="T21" fmla="*/ 8 h 53"/>
                  <a:gd name="T22" fmla="*/ 77 w 28"/>
                  <a:gd name="T23" fmla="*/ 0 h 53"/>
                  <a:gd name="T24" fmla="*/ 69 w 28"/>
                  <a:gd name="T25" fmla="*/ 8 h 53"/>
                  <a:gd name="T26" fmla="*/ 58 w 28"/>
                  <a:gd name="T27" fmla="*/ 22 h 53"/>
                  <a:gd name="T28" fmla="*/ 47 w 28"/>
                  <a:gd name="T29" fmla="*/ 36 h 53"/>
                  <a:gd name="T30" fmla="*/ 44 w 28"/>
                  <a:gd name="T31" fmla="*/ 55 h 53"/>
                  <a:gd name="T32" fmla="*/ 36 w 28"/>
                  <a:gd name="T33" fmla="*/ 71 h 53"/>
                  <a:gd name="T34" fmla="*/ 22 w 28"/>
                  <a:gd name="T35" fmla="*/ 88 h 53"/>
                  <a:gd name="T36" fmla="*/ 8 w 28"/>
                  <a:gd name="T37" fmla="*/ 126 h 53"/>
                  <a:gd name="T38" fmla="*/ 3 w 28"/>
                  <a:gd name="T39" fmla="*/ 142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53">
                    <a:moveTo>
                      <a:pt x="1" y="52"/>
                    </a:moveTo>
                    <a:lnTo>
                      <a:pt x="0" y="53"/>
                    </a:lnTo>
                    <a:lnTo>
                      <a:pt x="1" y="52"/>
                    </a:lnTo>
                    <a:lnTo>
                      <a:pt x="3" y="46"/>
                    </a:lnTo>
                    <a:lnTo>
                      <a:pt x="8" y="32"/>
                    </a:lnTo>
                    <a:lnTo>
                      <a:pt x="13" y="25"/>
                    </a:lnTo>
                    <a:lnTo>
                      <a:pt x="16" y="18"/>
                    </a:lnTo>
                    <a:lnTo>
                      <a:pt x="17" y="12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20"/>
                    </a:lnTo>
                    <a:lnTo>
                      <a:pt x="13" y="26"/>
                    </a:lnTo>
                    <a:lnTo>
                      <a:pt x="8" y="32"/>
                    </a:lnTo>
                    <a:lnTo>
                      <a:pt x="3" y="46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18" name="Freeform 697"/>
              <p:cNvSpPr>
                <a:spLocks/>
              </p:cNvSpPr>
              <p:nvPr/>
            </p:nvSpPr>
            <p:spPr bwMode="auto">
              <a:xfrm>
                <a:off x="2031" y="1500"/>
                <a:ext cx="110" cy="71"/>
              </a:xfrm>
              <a:custGeom>
                <a:avLst/>
                <a:gdLst>
                  <a:gd name="T0" fmla="*/ 3 w 40"/>
                  <a:gd name="T1" fmla="*/ 68 h 26"/>
                  <a:gd name="T2" fmla="*/ 0 w 40"/>
                  <a:gd name="T3" fmla="*/ 68 h 26"/>
                  <a:gd name="T4" fmla="*/ 0 w 40"/>
                  <a:gd name="T5" fmla="*/ 71 h 26"/>
                  <a:gd name="T6" fmla="*/ 0 w 40"/>
                  <a:gd name="T7" fmla="*/ 68 h 26"/>
                  <a:gd name="T8" fmla="*/ 11 w 40"/>
                  <a:gd name="T9" fmla="*/ 55 h 26"/>
                  <a:gd name="T10" fmla="*/ 36 w 40"/>
                  <a:gd name="T11" fmla="*/ 36 h 26"/>
                  <a:gd name="T12" fmla="*/ 61 w 40"/>
                  <a:gd name="T13" fmla="*/ 16 h 26"/>
                  <a:gd name="T14" fmla="*/ 72 w 40"/>
                  <a:gd name="T15" fmla="*/ 14 h 26"/>
                  <a:gd name="T16" fmla="*/ 74 w 40"/>
                  <a:gd name="T17" fmla="*/ 8 h 26"/>
                  <a:gd name="T18" fmla="*/ 99 w 40"/>
                  <a:gd name="T19" fmla="*/ 0 h 26"/>
                  <a:gd name="T20" fmla="*/ 110 w 40"/>
                  <a:gd name="T21" fmla="*/ 0 h 26"/>
                  <a:gd name="T22" fmla="*/ 99 w 40"/>
                  <a:gd name="T23" fmla="*/ 3 h 26"/>
                  <a:gd name="T24" fmla="*/ 74 w 40"/>
                  <a:gd name="T25" fmla="*/ 14 h 26"/>
                  <a:gd name="T26" fmla="*/ 61 w 40"/>
                  <a:gd name="T27" fmla="*/ 19 h 26"/>
                  <a:gd name="T28" fmla="*/ 36 w 40"/>
                  <a:gd name="T29" fmla="*/ 36 h 26"/>
                  <a:gd name="T30" fmla="*/ 14 w 40"/>
                  <a:gd name="T31" fmla="*/ 57 h 26"/>
                  <a:gd name="T32" fmla="*/ 3 w 40"/>
                  <a:gd name="T33" fmla="*/ 68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4" y="20"/>
                    </a:lnTo>
                    <a:lnTo>
                      <a:pt x="13" y="13"/>
                    </a:lnTo>
                    <a:lnTo>
                      <a:pt x="22" y="6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2" y="7"/>
                    </a:lnTo>
                    <a:lnTo>
                      <a:pt x="13" y="13"/>
                    </a:lnTo>
                    <a:lnTo>
                      <a:pt x="5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19" name="Freeform 698"/>
              <p:cNvSpPr>
                <a:spLocks/>
              </p:cNvSpPr>
              <p:nvPr/>
            </p:nvSpPr>
            <p:spPr bwMode="auto">
              <a:xfrm>
                <a:off x="1954" y="1491"/>
                <a:ext cx="346" cy="256"/>
              </a:xfrm>
              <a:custGeom>
                <a:avLst/>
                <a:gdLst>
                  <a:gd name="T0" fmla="*/ 5 w 126"/>
                  <a:gd name="T1" fmla="*/ 248 h 93"/>
                  <a:gd name="T2" fmla="*/ 5 w 126"/>
                  <a:gd name="T3" fmla="*/ 250 h 93"/>
                  <a:gd name="T4" fmla="*/ 0 w 126"/>
                  <a:gd name="T5" fmla="*/ 256 h 93"/>
                  <a:gd name="T6" fmla="*/ 0 w 126"/>
                  <a:gd name="T7" fmla="*/ 250 h 93"/>
                  <a:gd name="T8" fmla="*/ 0 w 126"/>
                  <a:gd name="T9" fmla="*/ 248 h 93"/>
                  <a:gd name="T10" fmla="*/ 8 w 126"/>
                  <a:gd name="T11" fmla="*/ 234 h 93"/>
                  <a:gd name="T12" fmla="*/ 27 w 126"/>
                  <a:gd name="T13" fmla="*/ 198 h 93"/>
                  <a:gd name="T14" fmla="*/ 55 w 126"/>
                  <a:gd name="T15" fmla="*/ 157 h 93"/>
                  <a:gd name="T16" fmla="*/ 93 w 126"/>
                  <a:gd name="T17" fmla="*/ 110 h 93"/>
                  <a:gd name="T18" fmla="*/ 102 w 126"/>
                  <a:gd name="T19" fmla="*/ 96 h 93"/>
                  <a:gd name="T20" fmla="*/ 110 w 126"/>
                  <a:gd name="T21" fmla="*/ 85 h 93"/>
                  <a:gd name="T22" fmla="*/ 135 w 126"/>
                  <a:gd name="T23" fmla="*/ 69 h 93"/>
                  <a:gd name="T24" fmla="*/ 159 w 126"/>
                  <a:gd name="T25" fmla="*/ 58 h 93"/>
                  <a:gd name="T26" fmla="*/ 181 w 126"/>
                  <a:gd name="T27" fmla="*/ 50 h 93"/>
                  <a:gd name="T28" fmla="*/ 200 w 126"/>
                  <a:gd name="T29" fmla="*/ 41 h 93"/>
                  <a:gd name="T30" fmla="*/ 214 w 126"/>
                  <a:gd name="T31" fmla="*/ 30 h 93"/>
                  <a:gd name="T32" fmla="*/ 222 w 126"/>
                  <a:gd name="T33" fmla="*/ 25 h 93"/>
                  <a:gd name="T34" fmla="*/ 222 w 126"/>
                  <a:gd name="T35" fmla="*/ 22 h 93"/>
                  <a:gd name="T36" fmla="*/ 231 w 126"/>
                  <a:gd name="T37" fmla="*/ 17 h 93"/>
                  <a:gd name="T38" fmla="*/ 250 w 126"/>
                  <a:gd name="T39" fmla="*/ 11 h 93"/>
                  <a:gd name="T40" fmla="*/ 277 w 126"/>
                  <a:gd name="T41" fmla="*/ 8 h 93"/>
                  <a:gd name="T42" fmla="*/ 308 w 126"/>
                  <a:gd name="T43" fmla="*/ 8 h 93"/>
                  <a:gd name="T44" fmla="*/ 346 w 126"/>
                  <a:gd name="T45" fmla="*/ 0 h 93"/>
                  <a:gd name="T46" fmla="*/ 308 w 126"/>
                  <a:gd name="T47" fmla="*/ 8 h 93"/>
                  <a:gd name="T48" fmla="*/ 264 w 126"/>
                  <a:gd name="T49" fmla="*/ 11 h 93"/>
                  <a:gd name="T50" fmla="*/ 233 w 126"/>
                  <a:gd name="T51" fmla="*/ 17 h 93"/>
                  <a:gd name="T52" fmla="*/ 222 w 126"/>
                  <a:gd name="T53" fmla="*/ 22 h 93"/>
                  <a:gd name="T54" fmla="*/ 220 w 126"/>
                  <a:gd name="T55" fmla="*/ 25 h 93"/>
                  <a:gd name="T56" fmla="*/ 220 w 126"/>
                  <a:gd name="T57" fmla="*/ 28 h 93"/>
                  <a:gd name="T58" fmla="*/ 209 w 126"/>
                  <a:gd name="T59" fmla="*/ 36 h 93"/>
                  <a:gd name="T60" fmla="*/ 195 w 126"/>
                  <a:gd name="T61" fmla="*/ 44 h 93"/>
                  <a:gd name="T62" fmla="*/ 178 w 126"/>
                  <a:gd name="T63" fmla="*/ 52 h 93"/>
                  <a:gd name="T64" fmla="*/ 154 w 126"/>
                  <a:gd name="T65" fmla="*/ 58 h 93"/>
                  <a:gd name="T66" fmla="*/ 132 w 126"/>
                  <a:gd name="T67" fmla="*/ 72 h 93"/>
                  <a:gd name="T68" fmla="*/ 110 w 126"/>
                  <a:gd name="T69" fmla="*/ 85 h 93"/>
                  <a:gd name="T70" fmla="*/ 102 w 126"/>
                  <a:gd name="T71" fmla="*/ 99 h 93"/>
                  <a:gd name="T72" fmla="*/ 93 w 126"/>
                  <a:gd name="T73" fmla="*/ 113 h 93"/>
                  <a:gd name="T74" fmla="*/ 60 w 126"/>
                  <a:gd name="T75" fmla="*/ 157 h 93"/>
                  <a:gd name="T76" fmla="*/ 27 w 126"/>
                  <a:gd name="T77" fmla="*/ 204 h 93"/>
                  <a:gd name="T78" fmla="*/ 8 w 126"/>
                  <a:gd name="T79" fmla="*/ 234 h 93"/>
                  <a:gd name="T80" fmla="*/ 5 w 126"/>
                  <a:gd name="T81" fmla="*/ 248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93">
                    <a:moveTo>
                      <a:pt x="2" y="90"/>
                    </a:moveTo>
                    <a:lnTo>
                      <a:pt x="2" y="91"/>
                    </a:lnTo>
                    <a:lnTo>
                      <a:pt x="0" y="93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3" y="85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34" y="40"/>
                    </a:lnTo>
                    <a:lnTo>
                      <a:pt x="37" y="35"/>
                    </a:lnTo>
                    <a:lnTo>
                      <a:pt x="40" y="31"/>
                    </a:lnTo>
                    <a:lnTo>
                      <a:pt x="49" y="25"/>
                    </a:lnTo>
                    <a:lnTo>
                      <a:pt x="58" y="21"/>
                    </a:lnTo>
                    <a:lnTo>
                      <a:pt x="66" y="18"/>
                    </a:lnTo>
                    <a:lnTo>
                      <a:pt x="73" y="15"/>
                    </a:lnTo>
                    <a:lnTo>
                      <a:pt x="78" y="11"/>
                    </a:lnTo>
                    <a:lnTo>
                      <a:pt x="81" y="9"/>
                    </a:lnTo>
                    <a:lnTo>
                      <a:pt x="81" y="8"/>
                    </a:lnTo>
                    <a:lnTo>
                      <a:pt x="84" y="6"/>
                    </a:lnTo>
                    <a:lnTo>
                      <a:pt x="91" y="4"/>
                    </a:lnTo>
                    <a:lnTo>
                      <a:pt x="101" y="3"/>
                    </a:lnTo>
                    <a:lnTo>
                      <a:pt x="112" y="3"/>
                    </a:lnTo>
                    <a:lnTo>
                      <a:pt x="126" y="0"/>
                    </a:lnTo>
                    <a:lnTo>
                      <a:pt x="112" y="3"/>
                    </a:lnTo>
                    <a:lnTo>
                      <a:pt x="96" y="4"/>
                    </a:lnTo>
                    <a:lnTo>
                      <a:pt x="85" y="6"/>
                    </a:lnTo>
                    <a:lnTo>
                      <a:pt x="81" y="8"/>
                    </a:lnTo>
                    <a:lnTo>
                      <a:pt x="80" y="9"/>
                    </a:lnTo>
                    <a:lnTo>
                      <a:pt x="80" y="10"/>
                    </a:lnTo>
                    <a:lnTo>
                      <a:pt x="76" y="13"/>
                    </a:lnTo>
                    <a:lnTo>
                      <a:pt x="71" y="16"/>
                    </a:lnTo>
                    <a:lnTo>
                      <a:pt x="65" y="19"/>
                    </a:lnTo>
                    <a:lnTo>
                      <a:pt x="56" y="21"/>
                    </a:lnTo>
                    <a:lnTo>
                      <a:pt x="48" y="26"/>
                    </a:lnTo>
                    <a:lnTo>
                      <a:pt x="40" y="31"/>
                    </a:lnTo>
                    <a:lnTo>
                      <a:pt x="37" y="36"/>
                    </a:lnTo>
                    <a:lnTo>
                      <a:pt x="34" y="41"/>
                    </a:lnTo>
                    <a:lnTo>
                      <a:pt x="22" y="57"/>
                    </a:lnTo>
                    <a:lnTo>
                      <a:pt x="10" y="74"/>
                    </a:lnTo>
                    <a:lnTo>
                      <a:pt x="3" y="8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0" name="Freeform 699"/>
              <p:cNvSpPr>
                <a:spLocks/>
              </p:cNvSpPr>
              <p:nvPr/>
            </p:nvSpPr>
            <p:spPr bwMode="auto">
              <a:xfrm>
                <a:off x="1982" y="1478"/>
                <a:ext cx="307" cy="189"/>
              </a:xfrm>
              <a:custGeom>
                <a:avLst/>
                <a:gdLst>
                  <a:gd name="T0" fmla="*/ 8 w 112"/>
                  <a:gd name="T1" fmla="*/ 181 h 69"/>
                  <a:gd name="T2" fmla="*/ 0 w 112"/>
                  <a:gd name="T3" fmla="*/ 189 h 69"/>
                  <a:gd name="T4" fmla="*/ 5 w 112"/>
                  <a:gd name="T5" fmla="*/ 181 h 69"/>
                  <a:gd name="T6" fmla="*/ 8 w 112"/>
                  <a:gd name="T7" fmla="*/ 178 h 69"/>
                  <a:gd name="T8" fmla="*/ 11 w 112"/>
                  <a:gd name="T9" fmla="*/ 178 h 69"/>
                  <a:gd name="T10" fmla="*/ 14 w 112"/>
                  <a:gd name="T11" fmla="*/ 170 h 69"/>
                  <a:gd name="T12" fmla="*/ 33 w 112"/>
                  <a:gd name="T13" fmla="*/ 142 h 69"/>
                  <a:gd name="T14" fmla="*/ 55 w 112"/>
                  <a:gd name="T15" fmla="*/ 110 h 69"/>
                  <a:gd name="T16" fmla="*/ 74 w 112"/>
                  <a:gd name="T17" fmla="*/ 93 h 69"/>
                  <a:gd name="T18" fmla="*/ 90 w 112"/>
                  <a:gd name="T19" fmla="*/ 77 h 69"/>
                  <a:gd name="T20" fmla="*/ 134 w 112"/>
                  <a:gd name="T21" fmla="*/ 52 h 69"/>
                  <a:gd name="T22" fmla="*/ 173 w 112"/>
                  <a:gd name="T23" fmla="*/ 30 h 69"/>
                  <a:gd name="T24" fmla="*/ 200 w 112"/>
                  <a:gd name="T25" fmla="*/ 22 h 69"/>
                  <a:gd name="T26" fmla="*/ 208 w 112"/>
                  <a:gd name="T27" fmla="*/ 14 h 69"/>
                  <a:gd name="T28" fmla="*/ 233 w 112"/>
                  <a:gd name="T29" fmla="*/ 8 h 69"/>
                  <a:gd name="T30" fmla="*/ 258 w 112"/>
                  <a:gd name="T31" fmla="*/ 0 h 69"/>
                  <a:gd name="T32" fmla="*/ 280 w 112"/>
                  <a:gd name="T33" fmla="*/ 0 h 69"/>
                  <a:gd name="T34" fmla="*/ 307 w 112"/>
                  <a:gd name="T35" fmla="*/ 8 h 69"/>
                  <a:gd name="T36" fmla="*/ 277 w 112"/>
                  <a:gd name="T37" fmla="*/ 3 h 69"/>
                  <a:gd name="T38" fmla="*/ 277 w 112"/>
                  <a:gd name="T39" fmla="*/ 0 h 69"/>
                  <a:gd name="T40" fmla="*/ 266 w 112"/>
                  <a:gd name="T41" fmla="*/ 0 h 69"/>
                  <a:gd name="T42" fmla="*/ 244 w 112"/>
                  <a:gd name="T43" fmla="*/ 3 h 69"/>
                  <a:gd name="T44" fmla="*/ 217 w 112"/>
                  <a:gd name="T45" fmla="*/ 11 h 69"/>
                  <a:gd name="T46" fmla="*/ 208 w 112"/>
                  <a:gd name="T47" fmla="*/ 14 h 69"/>
                  <a:gd name="T48" fmla="*/ 206 w 112"/>
                  <a:gd name="T49" fmla="*/ 16 h 69"/>
                  <a:gd name="T50" fmla="*/ 195 w 112"/>
                  <a:gd name="T51" fmla="*/ 25 h 69"/>
                  <a:gd name="T52" fmla="*/ 167 w 112"/>
                  <a:gd name="T53" fmla="*/ 36 h 69"/>
                  <a:gd name="T54" fmla="*/ 132 w 112"/>
                  <a:gd name="T55" fmla="*/ 55 h 69"/>
                  <a:gd name="T56" fmla="*/ 90 w 112"/>
                  <a:gd name="T57" fmla="*/ 77 h 69"/>
                  <a:gd name="T58" fmla="*/ 74 w 112"/>
                  <a:gd name="T59" fmla="*/ 93 h 69"/>
                  <a:gd name="T60" fmla="*/ 60 w 112"/>
                  <a:gd name="T61" fmla="*/ 112 h 69"/>
                  <a:gd name="T62" fmla="*/ 33 w 112"/>
                  <a:gd name="T63" fmla="*/ 148 h 69"/>
                  <a:gd name="T64" fmla="*/ 19 w 112"/>
                  <a:gd name="T65" fmla="*/ 170 h 69"/>
                  <a:gd name="T66" fmla="*/ 11 w 112"/>
                  <a:gd name="T67" fmla="*/ 178 h 69"/>
                  <a:gd name="T68" fmla="*/ 8 w 112"/>
                  <a:gd name="T69" fmla="*/ 181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2" h="69">
                    <a:moveTo>
                      <a:pt x="3" y="66"/>
                    </a:moveTo>
                    <a:lnTo>
                      <a:pt x="0" y="69"/>
                    </a:lnTo>
                    <a:lnTo>
                      <a:pt x="2" y="66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5" y="62"/>
                    </a:lnTo>
                    <a:lnTo>
                      <a:pt x="12" y="52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3" y="28"/>
                    </a:lnTo>
                    <a:lnTo>
                      <a:pt x="49" y="19"/>
                    </a:lnTo>
                    <a:lnTo>
                      <a:pt x="63" y="11"/>
                    </a:lnTo>
                    <a:lnTo>
                      <a:pt x="73" y="8"/>
                    </a:lnTo>
                    <a:lnTo>
                      <a:pt x="76" y="5"/>
                    </a:lnTo>
                    <a:lnTo>
                      <a:pt x="85" y="3"/>
                    </a:lnTo>
                    <a:lnTo>
                      <a:pt x="94" y="0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01" y="1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89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1" y="9"/>
                    </a:lnTo>
                    <a:lnTo>
                      <a:pt x="61" y="13"/>
                    </a:lnTo>
                    <a:lnTo>
                      <a:pt x="48" y="20"/>
                    </a:lnTo>
                    <a:lnTo>
                      <a:pt x="33" y="28"/>
                    </a:lnTo>
                    <a:lnTo>
                      <a:pt x="27" y="34"/>
                    </a:lnTo>
                    <a:lnTo>
                      <a:pt x="22" y="41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65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1" name="Freeform 700"/>
              <p:cNvSpPr>
                <a:spLocks/>
              </p:cNvSpPr>
              <p:nvPr/>
            </p:nvSpPr>
            <p:spPr bwMode="auto">
              <a:xfrm>
                <a:off x="1963" y="1719"/>
                <a:ext cx="24" cy="52"/>
              </a:xfrm>
              <a:custGeom>
                <a:avLst/>
                <a:gdLst>
                  <a:gd name="T0" fmla="*/ 3 w 9"/>
                  <a:gd name="T1" fmla="*/ 49 h 19"/>
                  <a:gd name="T2" fmla="*/ 0 w 9"/>
                  <a:gd name="T3" fmla="*/ 52 h 19"/>
                  <a:gd name="T4" fmla="*/ 0 w 9"/>
                  <a:gd name="T5" fmla="*/ 49 h 19"/>
                  <a:gd name="T6" fmla="*/ 11 w 9"/>
                  <a:gd name="T7" fmla="*/ 33 h 19"/>
                  <a:gd name="T8" fmla="*/ 16 w 9"/>
                  <a:gd name="T9" fmla="*/ 14 h 19"/>
                  <a:gd name="T10" fmla="*/ 19 w 9"/>
                  <a:gd name="T11" fmla="*/ 5 h 19"/>
                  <a:gd name="T12" fmla="*/ 24 w 9"/>
                  <a:gd name="T13" fmla="*/ 0 h 19"/>
                  <a:gd name="T14" fmla="*/ 19 w 9"/>
                  <a:gd name="T15" fmla="*/ 8 h 19"/>
                  <a:gd name="T16" fmla="*/ 16 w 9"/>
                  <a:gd name="T17" fmla="*/ 14 h 19"/>
                  <a:gd name="T18" fmla="*/ 11 w 9"/>
                  <a:gd name="T19" fmla="*/ 33 h 19"/>
                  <a:gd name="T20" fmla="*/ 3 w 9"/>
                  <a:gd name="T21" fmla="*/ 4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12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2" name="Freeform 701"/>
              <p:cNvSpPr>
                <a:spLocks/>
              </p:cNvSpPr>
              <p:nvPr/>
            </p:nvSpPr>
            <p:spPr bwMode="auto">
              <a:xfrm>
                <a:off x="1979" y="1519"/>
                <a:ext cx="349" cy="261"/>
              </a:xfrm>
              <a:custGeom>
                <a:avLst/>
                <a:gdLst>
                  <a:gd name="T0" fmla="*/ 3 w 127"/>
                  <a:gd name="T1" fmla="*/ 250 h 95"/>
                  <a:gd name="T2" fmla="*/ 3 w 127"/>
                  <a:gd name="T3" fmla="*/ 253 h 95"/>
                  <a:gd name="T4" fmla="*/ 0 w 127"/>
                  <a:gd name="T5" fmla="*/ 261 h 95"/>
                  <a:gd name="T6" fmla="*/ 0 w 127"/>
                  <a:gd name="T7" fmla="*/ 253 h 95"/>
                  <a:gd name="T8" fmla="*/ 3 w 127"/>
                  <a:gd name="T9" fmla="*/ 250 h 95"/>
                  <a:gd name="T10" fmla="*/ 8 w 127"/>
                  <a:gd name="T11" fmla="*/ 234 h 95"/>
                  <a:gd name="T12" fmla="*/ 22 w 127"/>
                  <a:gd name="T13" fmla="*/ 198 h 95"/>
                  <a:gd name="T14" fmla="*/ 30 w 127"/>
                  <a:gd name="T15" fmla="*/ 176 h 95"/>
                  <a:gd name="T16" fmla="*/ 41 w 127"/>
                  <a:gd name="T17" fmla="*/ 148 h 95"/>
                  <a:gd name="T18" fmla="*/ 58 w 127"/>
                  <a:gd name="T19" fmla="*/ 124 h 95"/>
                  <a:gd name="T20" fmla="*/ 80 w 127"/>
                  <a:gd name="T21" fmla="*/ 99 h 95"/>
                  <a:gd name="T22" fmla="*/ 99 w 127"/>
                  <a:gd name="T23" fmla="*/ 74 h 95"/>
                  <a:gd name="T24" fmla="*/ 124 w 127"/>
                  <a:gd name="T25" fmla="*/ 55 h 95"/>
                  <a:gd name="T26" fmla="*/ 148 w 127"/>
                  <a:gd name="T27" fmla="*/ 41 h 95"/>
                  <a:gd name="T28" fmla="*/ 168 w 127"/>
                  <a:gd name="T29" fmla="*/ 27 h 95"/>
                  <a:gd name="T30" fmla="*/ 206 w 127"/>
                  <a:gd name="T31" fmla="*/ 16 h 95"/>
                  <a:gd name="T32" fmla="*/ 220 w 127"/>
                  <a:gd name="T33" fmla="*/ 11 h 95"/>
                  <a:gd name="T34" fmla="*/ 250 w 127"/>
                  <a:gd name="T35" fmla="*/ 3 h 95"/>
                  <a:gd name="T36" fmla="*/ 280 w 127"/>
                  <a:gd name="T37" fmla="*/ 0 h 95"/>
                  <a:gd name="T38" fmla="*/ 311 w 127"/>
                  <a:gd name="T39" fmla="*/ 0 h 95"/>
                  <a:gd name="T40" fmla="*/ 349 w 127"/>
                  <a:gd name="T41" fmla="*/ 0 h 95"/>
                  <a:gd name="T42" fmla="*/ 308 w 127"/>
                  <a:gd name="T43" fmla="*/ 0 h 95"/>
                  <a:gd name="T44" fmla="*/ 294 w 127"/>
                  <a:gd name="T45" fmla="*/ 0 h 95"/>
                  <a:gd name="T46" fmla="*/ 264 w 127"/>
                  <a:gd name="T47" fmla="*/ 3 h 95"/>
                  <a:gd name="T48" fmla="*/ 228 w 127"/>
                  <a:gd name="T49" fmla="*/ 11 h 95"/>
                  <a:gd name="T50" fmla="*/ 214 w 127"/>
                  <a:gd name="T51" fmla="*/ 14 h 95"/>
                  <a:gd name="T52" fmla="*/ 203 w 127"/>
                  <a:gd name="T53" fmla="*/ 16 h 95"/>
                  <a:gd name="T54" fmla="*/ 165 w 127"/>
                  <a:gd name="T55" fmla="*/ 30 h 95"/>
                  <a:gd name="T56" fmla="*/ 143 w 127"/>
                  <a:gd name="T57" fmla="*/ 44 h 95"/>
                  <a:gd name="T58" fmla="*/ 121 w 127"/>
                  <a:gd name="T59" fmla="*/ 58 h 95"/>
                  <a:gd name="T60" fmla="*/ 99 w 127"/>
                  <a:gd name="T61" fmla="*/ 80 h 95"/>
                  <a:gd name="T62" fmla="*/ 80 w 127"/>
                  <a:gd name="T63" fmla="*/ 102 h 95"/>
                  <a:gd name="T64" fmla="*/ 58 w 127"/>
                  <a:gd name="T65" fmla="*/ 126 h 95"/>
                  <a:gd name="T66" fmla="*/ 44 w 127"/>
                  <a:gd name="T67" fmla="*/ 151 h 95"/>
                  <a:gd name="T68" fmla="*/ 30 w 127"/>
                  <a:gd name="T69" fmla="*/ 176 h 95"/>
                  <a:gd name="T70" fmla="*/ 22 w 127"/>
                  <a:gd name="T71" fmla="*/ 198 h 95"/>
                  <a:gd name="T72" fmla="*/ 11 w 127"/>
                  <a:gd name="T73" fmla="*/ 236 h 95"/>
                  <a:gd name="T74" fmla="*/ 3 w 127"/>
                  <a:gd name="T75" fmla="*/ 250 h 9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7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5"/>
                    </a:lnTo>
                    <a:lnTo>
                      <a:pt x="8" y="72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21" y="45"/>
                    </a:lnTo>
                    <a:lnTo>
                      <a:pt x="29" y="36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4" y="15"/>
                    </a:lnTo>
                    <a:lnTo>
                      <a:pt x="61" y="10"/>
                    </a:lnTo>
                    <a:lnTo>
                      <a:pt x="75" y="6"/>
                    </a:lnTo>
                    <a:lnTo>
                      <a:pt x="80" y="4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3" y="0"/>
                    </a:lnTo>
                    <a:lnTo>
                      <a:pt x="127" y="0"/>
                    </a:lnTo>
                    <a:lnTo>
                      <a:pt x="112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3" y="4"/>
                    </a:lnTo>
                    <a:lnTo>
                      <a:pt x="78" y="5"/>
                    </a:lnTo>
                    <a:lnTo>
                      <a:pt x="74" y="6"/>
                    </a:lnTo>
                    <a:lnTo>
                      <a:pt x="60" y="11"/>
                    </a:lnTo>
                    <a:lnTo>
                      <a:pt x="52" y="16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9" y="37"/>
                    </a:lnTo>
                    <a:lnTo>
                      <a:pt x="21" y="46"/>
                    </a:lnTo>
                    <a:lnTo>
                      <a:pt x="16" y="55"/>
                    </a:lnTo>
                    <a:lnTo>
                      <a:pt x="11" y="64"/>
                    </a:lnTo>
                    <a:lnTo>
                      <a:pt x="8" y="72"/>
                    </a:lnTo>
                    <a:lnTo>
                      <a:pt x="4" y="86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3" name="Freeform 702"/>
              <p:cNvSpPr>
                <a:spLocks/>
              </p:cNvSpPr>
              <p:nvPr/>
            </p:nvSpPr>
            <p:spPr bwMode="auto">
              <a:xfrm>
                <a:off x="1987" y="1535"/>
                <a:ext cx="352" cy="267"/>
              </a:xfrm>
              <a:custGeom>
                <a:avLst/>
                <a:gdLst>
                  <a:gd name="T0" fmla="*/ 0 w 128"/>
                  <a:gd name="T1" fmla="*/ 253 h 97"/>
                  <a:gd name="T2" fmla="*/ 0 w 128"/>
                  <a:gd name="T3" fmla="*/ 259 h 97"/>
                  <a:gd name="T4" fmla="*/ 0 w 128"/>
                  <a:gd name="T5" fmla="*/ 267 h 97"/>
                  <a:gd name="T6" fmla="*/ 0 w 128"/>
                  <a:gd name="T7" fmla="*/ 259 h 97"/>
                  <a:gd name="T8" fmla="*/ 0 w 128"/>
                  <a:gd name="T9" fmla="*/ 253 h 97"/>
                  <a:gd name="T10" fmla="*/ 3 w 128"/>
                  <a:gd name="T11" fmla="*/ 250 h 97"/>
                  <a:gd name="T12" fmla="*/ 8 w 128"/>
                  <a:gd name="T13" fmla="*/ 239 h 97"/>
                  <a:gd name="T14" fmla="*/ 22 w 128"/>
                  <a:gd name="T15" fmla="*/ 206 h 97"/>
                  <a:gd name="T16" fmla="*/ 47 w 128"/>
                  <a:gd name="T17" fmla="*/ 154 h 97"/>
                  <a:gd name="T18" fmla="*/ 77 w 128"/>
                  <a:gd name="T19" fmla="*/ 99 h 97"/>
                  <a:gd name="T20" fmla="*/ 99 w 128"/>
                  <a:gd name="T21" fmla="*/ 77 h 97"/>
                  <a:gd name="T22" fmla="*/ 121 w 128"/>
                  <a:gd name="T23" fmla="*/ 55 h 97"/>
                  <a:gd name="T24" fmla="*/ 146 w 128"/>
                  <a:gd name="T25" fmla="*/ 39 h 97"/>
                  <a:gd name="T26" fmla="*/ 168 w 128"/>
                  <a:gd name="T27" fmla="*/ 25 h 97"/>
                  <a:gd name="T28" fmla="*/ 204 w 128"/>
                  <a:gd name="T29" fmla="*/ 11 h 97"/>
                  <a:gd name="T30" fmla="*/ 217 w 128"/>
                  <a:gd name="T31" fmla="*/ 11 h 97"/>
                  <a:gd name="T32" fmla="*/ 253 w 128"/>
                  <a:gd name="T33" fmla="*/ 6 h 97"/>
                  <a:gd name="T34" fmla="*/ 283 w 128"/>
                  <a:gd name="T35" fmla="*/ 0 h 97"/>
                  <a:gd name="T36" fmla="*/ 314 w 128"/>
                  <a:gd name="T37" fmla="*/ 0 h 97"/>
                  <a:gd name="T38" fmla="*/ 352 w 128"/>
                  <a:gd name="T39" fmla="*/ 6 h 97"/>
                  <a:gd name="T40" fmla="*/ 311 w 128"/>
                  <a:gd name="T41" fmla="*/ 0 h 97"/>
                  <a:gd name="T42" fmla="*/ 300 w 128"/>
                  <a:gd name="T43" fmla="*/ 0 h 97"/>
                  <a:gd name="T44" fmla="*/ 267 w 128"/>
                  <a:gd name="T45" fmla="*/ 6 h 97"/>
                  <a:gd name="T46" fmla="*/ 215 w 128"/>
                  <a:gd name="T47" fmla="*/ 14 h 97"/>
                  <a:gd name="T48" fmla="*/ 201 w 128"/>
                  <a:gd name="T49" fmla="*/ 14 h 97"/>
                  <a:gd name="T50" fmla="*/ 168 w 128"/>
                  <a:gd name="T51" fmla="*/ 28 h 97"/>
                  <a:gd name="T52" fmla="*/ 143 w 128"/>
                  <a:gd name="T53" fmla="*/ 41 h 97"/>
                  <a:gd name="T54" fmla="*/ 121 w 128"/>
                  <a:gd name="T55" fmla="*/ 58 h 97"/>
                  <a:gd name="T56" fmla="*/ 99 w 128"/>
                  <a:gd name="T57" fmla="*/ 80 h 97"/>
                  <a:gd name="T58" fmla="*/ 77 w 128"/>
                  <a:gd name="T59" fmla="*/ 105 h 97"/>
                  <a:gd name="T60" fmla="*/ 50 w 128"/>
                  <a:gd name="T61" fmla="*/ 160 h 97"/>
                  <a:gd name="T62" fmla="*/ 28 w 128"/>
                  <a:gd name="T63" fmla="*/ 206 h 97"/>
                  <a:gd name="T64" fmla="*/ 8 w 128"/>
                  <a:gd name="T65" fmla="*/ 245 h 97"/>
                  <a:gd name="T66" fmla="*/ 3 w 128"/>
                  <a:gd name="T67" fmla="*/ 253 h 97"/>
                  <a:gd name="T68" fmla="*/ 0 w 128"/>
                  <a:gd name="T69" fmla="*/ 253 h 9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8" h="97">
                    <a:moveTo>
                      <a:pt x="0" y="92"/>
                    </a:moveTo>
                    <a:lnTo>
                      <a:pt x="0" y="94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7"/>
                    </a:lnTo>
                    <a:lnTo>
                      <a:pt x="8" y="75"/>
                    </a:lnTo>
                    <a:lnTo>
                      <a:pt x="17" y="56"/>
                    </a:lnTo>
                    <a:lnTo>
                      <a:pt x="28" y="36"/>
                    </a:lnTo>
                    <a:lnTo>
                      <a:pt x="36" y="28"/>
                    </a:lnTo>
                    <a:lnTo>
                      <a:pt x="44" y="20"/>
                    </a:lnTo>
                    <a:lnTo>
                      <a:pt x="53" y="14"/>
                    </a:lnTo>
                    <a:lnTo>
                      <a:pt x="61" y="9"/>
                    </a:lnTo>
                    <a:lnTo>
                      <a:pt x="74" y="4"/>
                    </a:lnTo>
                    <a:lnTo>
                      <a:pt x="79" y="4"/>
                    </a:lnTo>
                    <a:lnTo>
                      <a:pt x="92" y="2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13" y="0"/>
                    </a:lnTo>
                    <a:lnTo>
                      <a:pt x="109" y="0"/>
                    </a:lnTo>
                    <a:lnTo>
                      <a:pt x="97" y="2"/>
                    </a:lnTo>
                    <a:lnTo>
                      <a:pt x="78" y="5"/>
                    </a:lnTo>
                    <a:lnTo>
                      <a:pt x="73" y="5"/>
                    </a:lnTo>
                    <a:lnTo>
                      <a:pt x="61" y="10"/>
                    </a:lnTo>
                    <a:lnTo>
                      <a:pt x="52" y="15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8" y="38"/>
                    </a:lnTo>
                    <a:lnTo>
                      <a:pt x="18" y="58"/>
                    </a:lnTo>
                    <a:lnTo>
                      <a:pt x="10" y="75"/>
                    </a:lnTo>
                    <a:lnTo>
                      <a:pt x="3" y="89"/>
                    </a:lnTo>
                    <a:lnTo>
                      <a:pt x="1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4" name="Freeform 703"/>
              <p:cNvSpPr>
                <a:spLocks/>
              </p:cNvSpPr>
              <p:nvPr/>
            </p:nvSpPr>
            <p:spPr bwMode="auto">
              <a:xfrm>
                <a:off x="2001" y="1544"/>
                <a:ext cx="310" cy="279"/>
              </a:xfrm>
              <a:custGeom>
                <a:avLst/>
                <a:gdLst>
                  <a:gd name="T0" fmla="*/ 3 w 113"/>
                  <a:gd name="T1" fmla="*/ 268 h 102"/>
                  <a:gd name="T2" fmla="*/ 0 w 113"/>
                  <a:gd name="T3" fmla="*/ 279 h 102"/>
                  <a:gd name="T4" fmla="*/ 3 w 113"/>
                  <a:gd name="T5" fmla="*/ 268 h 102"/>
                  <a:gd name="T6" fmla="*/ 5 w 113"/>
                  <a:gd name="T7" fmla="*/ 252 h 102"/>
                  <a:gd name="T8" fmla="*/ 16 w 113"/>
                  <a:gd name="T9" fmla="*/ 216 h 102"/>
                  <a:gd name="T10" fmla="*/ 36 w 113"/>
                  <a:gd name="T11" fmla="*/ 170 h 102"/>
                  <a:gd name="T12" fmla="*/ 49 w 113"/>
                  <a:gd name="T13" fmla="*/ 145 h 102"/>
                  <a:gd name="T14" fmla="*/ 66 w 113"/>
                  <a:gd name="T15" fmla="*/ 123 h 102"/>
                  <a:gd name="T16" fmla="*/ 85 w 113"/>
                  <a:gd name="T17" fmla="*/ 96 h 102"/>
                  <a:gd name="T18" fmla="*/ 104 w 113"/>
                  <a:gd name="T19" fmla="*/ 77 h 102"/>
                  <a:gd name="T20" fmla="*/ 126 w 113"/>
                  <a:gd name="T21" fmla="*/ 60 h 102"/>
                  <a:gd name="T22" fmla="*/ 143 w 113"/>
                  <a:gd name="T23" fmla="*/ 47 h 102"/>
                  <a:gd name="T24" fmla="*/ 176 w 113"/>
                  <a:gd name="T25" fmla="*/ 30 h 102"/>
                  <a:gd name="T26" fmla="*/ 189 w 113"/>
                  <a:gd name="T27" fmla="*/ 27 h 102"/>
                  <a:gd name="T28" fmla="*/ 217 w 113"/>
                  <a:gd name="T29" fmla="*/ 19 h 102"/>
                  <a:gd name="T30" fmla="*/ 244 w 113"/>
                  <a:gd name="T31" fmla="*/ 11 h 102"/>
                  <a:gd name="T32" fmla="*/ 272 w 113"/>
                  <a:gd name="T33" fmla="*/ 3 h 102"/>
                  <a:gd name="T34" fmla="*/ 310 w 113"/>
                  <a:gd name="T35" fmla="*/ 0 h 102"/>
                  <a:gd name="T36" fmla="*/ 272 w 113"/>
                  <a:gd name="T37" fmla="*/ 5 h 102"/>
                  <a:gd name="T38" fmla="*/ 258 w 113"/>
                  <a:gd name="T39" fmla="*/ 5 h 102"/>
                  <a:gd name="T40" fmla="*/ 230 w 113"/>
                  <a:gd name="T41" fmla="*/ 16 h 102"/>
                  <a:gd name="T42" fmla="*/ 187 w 113"/>
                  <a:gd name="T43" fmla="*/ 30 h 102"/>
                  <a:gd name="T44" fmla="*/ 173 w 113"/>
                  <a:gd name="T45" fmla="*/ 33 h 102"/>
                  <a:gd name="T46" fmla="*/ 143 w 113"/>
                  <a:gd name="T47" fmla="*/ 49 h 102"/>
                  <a:gd name="T48" fmla="*/ 121 w 113"/>
                  <a:gd name="T49" fmla="*/ 63 h 102"/>
                  <a:gd name="T50" fmla="*/ 102 w 113"/>
                  <a:gd name="T51" fmla="*/ 82 h 102"/>
                  <a:gd name="T52" fmla="*/ 85 w 113"/>
                  <a:gd name="T53" fmla="*/ 98 h 102"/>
                  <a:gd name="T54" fmla="*/ 66 w 113"/>
                  <a:gd name="T55" fmla="*/ 123 h 102"/>
                  <a:gd name="T56" fmla="*/ 49 w 113"/>
                  <a:gd name="T57" fmla="*/ 150 h 102"/>
                  <a:gd name="T58" fmla="*/ 36 w 113"/>
                  <a:gd name="T59" fmla="*/ 172 h 102"/>
                  <a:gd name="T60" fmla="*/ 16 w 113"/>
                  <a:gd name="T61" fmla="*/ 216 h 102"/>
                  <a:gd name="T62" fmla="*/ 5 w 113"/>
                  <a:gd name="T63" fmla="*/ 254 h 102"/>
                  <a:gd name="T64" fmla="*/ 3 w 113"/>
                  <a:gd name="T65" fmla="*/ 268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3" h="102">
                    <a:moveTo>
                      <a:pt x="1" y="98"/>
                    </a:moveTo>
                    <a:lnTo>
                      <a:pt x="0" y="102"/>
                    </a:lnTo>
                    <a:lnTo>
                      <a:pt x="1" y="98"/>
                    </a:lnTo>
                    <a:lnTo>
                      <a:pt x="2" y="92"/>
                    </a:lnTo>
                    <a:lnTo>
                      <a:pt x="6" y="79"/>
                    </a:lnTo>
                    <a:lnTo>
                      <a:pt x="13" y="62"/>
                    </a:lnTo>
                    <a:lnTo>
                      <a:pt x="18" y="53"/>
                    </a:lnTo>
                    <a:lnTo>
                      <a:pt x="24" y="45"/>
                    </a:lnTo>
                    <a:lnTo>
                      <a:pt x="31" y="35"/>
                    </a:lnTo>
                    <a:lnTo>
                      <a:pt x="38" y="28"/>
                    </a:lnTo>
                    <a:lnTo>
                      <a:pt x="46" y="22"/>
                    </a:lnTo>
                    <a:lnTo>
                      <a:pt x="52" y="17"/>
                    </a:lnTo>
                    <a:lnTo>
                      <a:pt x="64" y="11"/>
                    </a:lnTo>
                    <a:lnTo>
                      <a:pt x="69" y="10"/>
                    </a:lnTo>
                    <a:lnTo>
                      <a:pt x="79" y="7"/>
                    </a:lnTo>
                    <a:lnTo>
                      <a:pt x="89" y="4"/>
                    </a:lnTo>
                    <a:lnTo>
                      <a:pt x="99" y="1"/>
                    </a:lnTo>
                    <a:lnTo>
                      <a:pt x="113" y="0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84" y="6"/>
                    </a:lnTo>
                    <a:lnTo>
                      <a:pt x="68" y="11"/>
                    </a:lnTo>
                    <a:lnTo>
                      <a:pt x="63" y="12"/>
                    </a:lnTo>
                    <a:lnTo>
                      <a:pt x="52" y="18"/>
                    </a:lnTo>
                    <a:lnTo>
                      <a:pt x="44" y="23"/>
                    </a:lnTo>
                    <a:lnTo>
                      <a:pt x="37" y="30"/>
                    </a:lnTo>
                    <a:lnTo>
                      <a:pt x="31" y="36"/>
                    </a:lnTo>
                    <a:lnTo>
                      <a:pt x="24" y="45"/>
                    </a:lnTo>
                    <a:lnTo>
                      <a:pt x="18" y="55"/>
                    </a:lnTo>
                    <a:lnTo>
                      <a:pt x="13" y="63"/>
                    </a:lnTo>
                    <a:lnTo>
                      <a:pt x="6" y="79"/>
                    </a:lnTo>
                    <a:lnTo>
                      <a:pt x="2" y="93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5" name="Freeform 704"/>
              <p:cNvSpPr>
                <a:spLocks/>
              </p:cNvSpPr>
              <p:nvPr/>
            </p:nvSpPr>
            <p:spPr bwMode="auto">
              <a:xfrm>
                <a:off x="2015" y="1618"/>
                <a:ext cx="118" cy="225"/>
              </a:xfrm>
              <a:custGeom>
                <a:avLst/>
                <a:gdLst>
                  <a:gd name="T0" fmla="*/ 3 w 43"/>
                  <a:gd name="T1" fmla="*/ 220 h 82"/>
                  <a:gd name="T2" fmla="*/ 0 w 43"/>
                  <a:gd name="T3" fmla="*/ 220 h 82"/>
                  <a:gd name="T4" fmla="*/ 0 w 43"/>
                  <a:gd name="T5" fmla="*/ 225 h 82"/>
                  <a:gd name="T6" fmla="*/ 0 w 43"/>
                  <a:gd name="T7" fmla="*/ 220 h 82"/>
                  <a:gd name="T8" fmla="*/ 33 w 43"/>
                  <a:gd name="T9" fmla="*/ 134 h 82"/>
                  <a:gd name="T10" fmla="*/ 52 w 43"/>
                  <a:gd name="T11" fmla="*/ 77 h 82"/>
                  <a:gd name="T12" fmla="*/ 63 w 43"/>
                  <a:gd name="T13" fmla="*/ 55 h 82"/>
                  <a:gd name="T14" fmla="*/ 66 w 43"/>
                  <a:gd name="T15" fmla="*/ 52 h 82"/>
                  <a:gd name="T16" fmla="*/ 80 w 43"/>
                  <a:gd name="T17" fmla="*/ 38 h 82"/>
                  <a:gd name="T18" fmla="*/ 104 w 43"/>
                  <a:gd name="T19" fmla="*/ 14 h 82"/>
                  <a:gd name="T20" fmla="*/ 118 w 43"/>
                  <a:gd name="T21" fmla="*/ 0 h 82"/>
                  <a:gd name="T22" fmla="*/ 104 w 43"/>
                  <a:gd name="T23" fmla="*/ 14 h 82"/>
                  <a:gd name="T24" fmla="*/ 88 w 43"/>
                  <a:gd name="T25" fmla="*/ 36 h 82"/>
                  <a:gd name="T26" fmla="*/ 66 w 43"/>
                  <a:gd name="T27" fmla="*/ 52 h 82"/>
                  <a:gd name="T28" fmla="*/ 63 w 43"/>
                  <a:gd name="T29" fmla="*/ 58 h 82"/>
                  <a:gd name="T30" fmla="*/ 58 w 43"/>
                  <a:gd name="T31" fmla="*/ 77 h 82"/>
                  <a:gd name="T32" fmla="*/ 33 w 43"/>
                  <a:gd name="T33" fmla="*/ 134 h 82"/>
                  <a:gd name="T34" fmla="*/ 3 w 43"/>
                  <a:gd name="T35" fmla="*/ 220 h 8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82">
                    <a:moveTo>
                      <a:pt x="1" y="80"/>
                    </a:moveTo>
                    <a:lnTo>
                      <a:pt x="0" y="80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12" y="49"/>
                    </a:lnTo>
                    <a:lnTo>
                      <a:pt x="19" y="28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9" y="14"/>
                    </a:lnTo>
                    <a:lnTo>
                      <a:pt x="38" y="5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3"/>
                    </a:lnTo>
                    <a:lnTo>
                      <a:pt x="24" y="19"/>
                    </a:lnTo>
                    <a:lnTo>
                      <a:pt x="23" y="21"/>
                    </a:lnTo>
                    <a:lnTo>
                      <a:pt x="21" y="28"/>
                    </a:lnTo>
                    <a:lnTo>
                      <a:pt x="12" y="49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6" name="Freeform 705"/>
              <p:cNvSpPr>
                <a:spLocks/>
              </p:cNvSpPr>
              <p:nvPr/>
            </p:nvSpPr>
            <p:spPr bwMode="auto">
              <a:xfrm>
                <a:off x="2031" y="1560"/>
                <a:ext cx="329" cy="299"/>
              </a:xfrm>
              <a:custGeom>
                <a:avLst/>
                <a:gdLst>
                  <a:gd name="T0" fmla="*/ 321 w 120"/>
                  <a:gd name="T1" fmla="*/ 3 h 109"/>
                  <a:gd name="T2" fmla="*/ 329 w 120"/>
                  <a:gd name="T3" fmla="*/ 3 h 109"/>
                  <a:gd name="T4" fmla="*/ 321 w 120"/>
                  <a:gd name="T5" fmla="*/ 3 h 109"/>
                  <a:gd name="T6" fmla="*/ 302 w 120"/>
                  <a:gd name="T7" fmla="*/ 3 h 109"/>
                  <a:gd name="T8" fmla="*/ 263 w 120"/>
                  <a:gd name="T9" fmla="*/ 3 h 109"/>
                  <a:gd name="T10" fmla="*/ 236 w 120"/>
                  <a:gd name="T11" fmla="*/ 8 h 109"/>
                  <a:gd name="T12" fmla="*/ 203 w 120"/>
                  <a:gd name="T13" fmla="*/ 14 h 109"/>
                  <a:gd name="T14" fmla="*/ 175 w 120"/>
                  <a:gd name="T15" fmla="*/ 22 h 109"/>
                  <a:gd name="T16" fmla="*/ 145 w 120"/>
                  <a:gd name="T17" fmla="*/ 33 h 109"/>
                  <a:gd name="T18" fmla="*/ 118 w 120"/>
                  <a:gd name="T19" fmla="*/ 55 h 109"/>
                  <a:gd name="T20" fmla="*/ 99 w 120"/>
                  <a:gd name="T21" fmla="*/ 80 h 109"/>
                  <a:gd name="T22" fmla="*/ 77 w 120"/>
                  <a:gd name="T23" fmla="*/ 101 h 109"/>
                  <a:gd name="T24" fmla="*/ 63 w 120"/>
                  <a:gd name="T25" fmla="*/ 123 h 109"/>
                  <a:gd name="T26" fmla="*/ 44 w 120"/>
                  <a:gd name="T27" fmla="*/ 156 h 109"/>
                  <a:gd name="T28" fmla="*/ 41 w 120"/>
                  <a:gd name="T29" fmla="*/ 170 h 109"/>
                  <a:gd name="T30" fmla="*/ 27 w 120"/>
                  <a:gd name="T31" fmla="*/ 200 h 109"/>
                  <a:gd name="T32" fmla="*/ 16 w 120"/>
                  <a:gd name="T33" fmla="*/ 233 h 109"/>
                  <a:gd name="T34" fmla="*/ 5 w 120"/>
                  <a:gd name="T35" fmla="*/ 263 h 109"/>
                  <a:gd name="T36" fmla="*/ 0 w 120"/>
                  <a:gd name="T37" fmla="*/ 299 h 109"/>
                  <a:gd name="T38" fmla="*/ 5 w 120"/>
                  <a:gd name="T39" fmla="*/ 261 h 109"/>
                  <a:gd name="T40" fmla="*/ 11 w 120"/>
                  <a:gd name="T41" fmla="*/ 247 h 109"/>
                  <a:gd name="T42" fmla="*/ 19 w 120"/>
                  <a:gd name="T43" fmla="*/ 214 h 109"/>
                  <a:gd name="T44" fmla="*/ 41 w 120"/>
                  <a:gd name="T45" fmla="*/ 167 h 109"/>
                  <a:gd name="T46" fmla="*/ 44 w 120"/>
                  <a:gd name="T47" fmla="*/ 151 h 109"/>
                  <a:gd name="T48" fmla="*/ 63 w 120"/>
                  <a:gd name="T49" fmla="*/ 121 h 109"/>
                  <a:gd name="T50" fmla="*/ 82 w 120"/>
                  <a:gd name="T51" fmla="*/ 96 h 109"/>
                  <a:gd name="T52" fmla="*/ 99 w 120"/>
                  <a:gd name="T53" fmla="*/ 74 h 109"/>
                  <a:gd name="T54" fmla="*/ 123 w 120"/>
                  <a:gd name="T55" fmla="*/ 55 h 109"/>
                  <a:gd name="T56" fmla="*/ 145 w 120"/>
                  <a:gd name="T57" fmla="*/ 33 h 109"/>
                  <a:gd name="T58" fmla="*/ 175 w 120"/>
                  <a:gd name="T59" fmla="*/ 22 h 109"/>
                  <a:gd name="T60" fmla="*/ 208 w 120"/>
                  <a:gd name="T61" fmla="*/ 11 h 109"/>
                  <a:gd name="T62" fmla="*/ 236 w 120"/>
                  <a:gd name="T63" fmla="*/ 8 h 109"/>
                  <a:gd name="T64" fmla="*/ 263 w 120"/>
                  <a:gd name="T65" fmla="*/ 3 h 109"/>
                  <a:gd name="T66" fmla="*/ 302 w 120"/>
                  <a:gd name="T67" fmla="*/ 0 h 109"/>
                  <a:gd name="T68" fmla="*/ 321 w 120"/>
                  <a:gd name="T69" fmla="*/ 3 h 1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0" h="109">
                    <a:moveTo>
                      <a:pt x="117" y="1"/>
                    </a:moveTo>
                    <a:lnTo>
                      <a:pt x="120" y="1"/>
                    </a:lnTo>
                    <a:lnTo>
                      <a:pt x="117" y="1"/>
                    </a:lnTo>
                    <a:lnTo>
                      <a:pt x="110" y="1"/>
                    </a:lnTo>
                    <a:lnTo>
                      <a:pt x="96" y="1"/>
                    </a:lnTo>
                    <a:lnTo>
                      <a:pt x="86" y="3"/>
                    </a:lnTo>
                    <a:lnTo>
                      <a:pt x="74" y="5"/>
                    </a:lnTo>
                    <a:lnTo>
                      <a:pt x="64" y="8"/>
                    </a:lnTo>
                    <a:lnTo>
                      <a:pt x="53" y="12"/>
                    </a:lnTo>
                    <a:lnTo>
                      <a:pt x="43" y="20"/>
                    </a:lnTo>
                    <a:lnTo>
                      <a:pt x="36" y="29"/>
                    </a:lnTo>
                    <a:lnTo>
                      <a:pt x="28" y="37"/>
                    </a:lnTo>
                    <a:lnTo>
                      <a:pt x="23" y="45"/>
                    </a:lnTo>
                    <a:lnTo>
                      <a:pt x="16" y="57"/>
                    </a:lnTo>
                    <a:lnTo>
                      <a:pt x="15" y="62"/>
                    </a:lnTo>
                    <a:lnTo>
                      <a:pt x="10" y="73"/>
                    </a:lnTo>
                    <a:lnTo>
                      <a:pt x="6" y="85"/>
                    </a:lnTo>
                    <a:lnTo>
                      <a:pt x="2" y="96"/>
                    </a:lnTo>
                    <a:lnTo>
                      <a:pt x="0" y="109"/>
                    </a:lnTo>
                    <a:lnTo>
                      <a:pt x="2" y="95"/>
                    </a:lnTo>
                    <a:lnTo>
                      <a:pt x="4" y="90"/>
                    </a:lnTo>
                    <a:lnTo>
                      <a:pt x="7" y="78"/>
                    </a:lnTo>
                    <a:lnTo>
                      <a:pt x="15" y="61"/>
                    </a:lnTo>
                    <a:lnTo>
                      <a:pt x="16" y="55"/>
                    </a:lnTo>
                    <a:lnTo>
                      <a:pt x="23" y="44"/>
                    </a:lnTo>
                    <a:lnTo>
                      <a:pt x="30" y="35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3" y="12"/>
                    </a:lnTo>
                    <a:lnTo>
                      <a:pt x="64" y="8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96" y="1"/>
                    </a:lnTo>
                    <a:lnTo>
                      <a:pt x="110" y="0"/>
                    </a:lnTo>
                    <a:lnTo>
                      <a:pt x="117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7" name="Freeform 706"/>
              <p:cNvSpPr>
                <a:spLocks/>
              </p:cNvSpPr>
              <p:nvPr/>
            </p:nvSpPr>
            <p:spPr bwMode="auto">
              <a:xfrm>
                <a:off x="2045" y="1793"/>
                <a:ext cx="16" cy="85"/>
              </a:xfrm>
              <a:custGeom>
                <a:avLst/>
                <a:gdLst>
                  <a:gd name="T0" fmla="*/ 3 w 6"/>
                  <a:gd name="T1" fmla="*/ 80 h 31"/>
                  <a:gd name="T2" fmla="*/ 0 w 6"/>
                  <a:gd name="T3" fmla="*/ 80 h 31"/>
                  <a:gd name="T4" fmla="*/ 0 w 6"/>
                  <a:gd name="T5" fmla="*/ 85 h 31"/>
                  <a:gd name="T6" fmla="*/ 0 w 6"/>
                  <a:gd name="T7" fmla="*/ 80 h 31"/>
                  <a:gd name="T8" fmla="*/ 3 w 6"/>
                  <a:gd name="T9" fmla="*/ 71 h 31"/>
                  <a:gd name="T10" fmla="*/ 11 w 6"/>
                  <a:gd name="T11" fmla="*/ 49 h 31"/>
                  <a:gd name="T12" fmla="*/ 13 w 6"/>
                  <a:gd name="T13" fmla="*/ 19 h 31"/>
                  <a:gd name="T14" fmla="*/ 16 w 6"/>
                  <a:gd name="T15" fmla="*/ 5 h 31"/>
                  <a:gd name="T16" fmla="*/ 16 w 6"/>
                  <a:gd name="T17" fmla="*/ 0 h 31"/>
                  <a:gd name="T18" fmla="*/ 16 w 6"/>
                  <a:gd name="T19" fmla="*/ 5 h 31"/>
                  <a:gd name="T20" fmla="*/ 13 w 6"/>
                  <a:gd name="T21" fmla="*/ 22 h 31"/>
                  <a:gd name="T22" fmla="*/ 11 w 6"/>
                  <a:gd name="T23" fmla="*/ 49 h 31"/>
                  <a:gd name="T24" fmla="*/ 5 w 6"/>
                  <a:gd name="T25" fmla="*/ 71 h 31"/>
                  <a:gd name="T26" fmla="*/ 3 w 6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31">
                    <a:moveTo>
                      <a:pt x="1" y="29"/>
                    </a:move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4" y="18"/>
                    </a:lnTo>
                    <a:lnTo>
                      <a:pt x="5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8" name="Freeform 707"/>
              <p:cNvSpPr>
                <a:spLocks/>
              </p:cNvSpPr>
              <p:nvPr/>
            </p:nvSpPr>
            <p:spPr bwMode="auto">
              <a:xfrm>
                <a:off x="2064" y="1604"/>
                <a:ext cx="165" cy="165"/>
              </a:xfrm>
              <a:custGeom>
                <a:avLst/>
                <a:gdLst>
                  <a:gd name="T0" fmla="*/ 3 w 60"/>
                  <a:gd name="T1" fmla="*/ 162 h 60"/>
                  <a:gd name="T2" fmla="*/ 0 w 60"/>
                  <a:gd name="T3" fmla="*/ 165 h 60"/>
                  <a:gd name="T4" fmla="*/ 3 w 60"/>
                  <a:gd name="T5" fmla="*/ 162 h 60"/>
                  <a:gd name="T6" fmla="*/ 3 w 60"/>
                  <a:gd name="T7" fmla="*/ 157 h 60"/>
                  <a:gd name="T8" fmla="*/ 14 w 60"/>
                  <a:gd name="T9" fmla="*/ 135 h 60"/>
                  <a:gd name="T10" fmla="*/ 41 w 60"/>
                  <a:gd name="T11" fmla="*/ 83 h 60"/>
                  <a:gd name="T12" fmla="*/ 52 w 60"/>
                  <a:gd name="T13" fmla="*/ 69 h 60"/>
                  <a:gd name="T14" fmla="*/ 58 w 60"/>
                  <a:gd name="T15" fmla="*/ 55 h 60"/>
                  <a:gd name="T16" fmla="*/ 80 w 60"/>
                  <a:gd name="T17" fmla="*/ 36 h 60"/>
                  <a:gd name="T18" fmla="*/ 105 w 60"/>
                  <a:gd name="T19" fmla="*/ 22 h 60"/>
                  <a:gd name="T20" fmla="*/ 118 w 60"/>
                  <a:gd name="T21" fmla="*/ 14 h 60"/>
                  <a:gd name="T22" fmla="*/ 149 w 60"/>
                  <a:gd name="T23" fmla="*/ 3 h 60"/>
                  <a:gd name="T24" fmla="*/ 165 w 60"/>
                  <a:gd name="T25" fmla="*/ 0 h 60"/>
                  <a:gd name="T26" fmla="*/ 149 w 60"/>
                  <a:gd name="T27" fmla="*/ 8 h 60"/>
                  <a:gd name="T28" fmla="*/ 124 w 60"/>
                  <a:gd name="T29" fmla="*/ 14 h 60"/>
                  <a:gd name="T30" fmla="*/ 107 w 60"/>
                  <a:gd name="T31" fmla="*/ 22 h 60"/>
                  <a:gd name="T32" fmla="*/ 99 w 60"/>
                  <a:gd name="T33" fmla="*/ 25 h 60"/>
                  <a:gd name="T34" fmla="*/ 80 w 60"/>
                  <a:gd name="T35" fmla="*/ 39 h 60"/>
                  <a:gd name="T36" fmla="*/ 58 w 60"/>
                  <a:gd name="T37" fmla="*/ 58 h 60"/>
                  <a:gd name="T38" fmla="*/ 52 w 60"/>
                  <a:gd name="T39" fmla="*/ 69 h 60"/>
                  <a:gd name="T40" fmla="*/ 44 w 60"/>
                  <a:gd name="T41" fmla="*/ 83 h 60"/>
                  <a:gd name="T42" fmla="*/ 17 w 60"/>
                  <a:gd name="T43" fmla="*/ 135 h 60"/>
                  <a:gd name="T44" fmla="*/ 3 w 60"/>
                  <a:gd name="T45" fmla="*/ 162 h 6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0" h="60">
                    <a:moveTo>
                      <a:pt x="1" y="59"/>
                    </a:moveTo>
                    <a:lnTo>
                      <a:pt x="0" y="60"/>
                    </a:lnTo>
                    <a:lnTo>
                      <a:pt x="1" y="59"/>
                    </a:lnTo>
                    <a:lnTo>
                      <a:pt x="1" y="57"/>
                    </a:lnTo>
                    <a:lnTo>
                      <a:pt x="5" y="49"/>
                    </a:lnTo>
                    <a:lnTo>
                      <a:pt x="15" y="30"/>
                    </a:lnTo>
                    <a:lnTo>
                      <a:pt x="19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5"/>
                    </a:lnTo>
                    <a:lnTo>
                      <a:pt x="39" y="8"/>
                    </a:lnTo>
                    <a:lnTo>
                      <a:pt x="36" y="9"/>
                    </a:lnTo>
                    <a:lnTo>
                      <a:pt x="29" y="14"/>
                    </a:lnTo>
                    <a:lnTo>
                      <a:pt x="21" y="21"/>
                    </a:lnTo>
                    <a:lnTo>
                      <a:pt x="19" y="25"/>
                    </a:lnTo>
                    <a:lnTo>
                      <a:pt x="16" y="30"/>
                    </a:lnTo>
                    <a:lnTo>
                      <a:pt x="6" y="4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29" name="Freeform 708"/>
              <p:cNvSpPr>
                <a:spLocks/>
              </p:cNvSpPr>
              <p:nvPr/>
            </p:nvSpPr>
            <p:spPr bwMode="auto">
              <a:xfrm>
                <a:off x="2188" y="1576"/>
                <a:ext cx="200" cy="28"/>
              </a:xfrm>
              <a:custGeom>
                <a:avLst/>
                <a:gdLst>
                  <a:gd name="T0" fmla="*/ 197 w 73"/>
                  <a:gd name="T1" fmla="*/ 11 h 10"/>
                  <a:gd name="T2" fmla="*/ 200 w 73"/>
                  <a:gd name="T3" fmla="*/ 14 h 10"/>
                  <a:gd name="T4" fmla="*/ 197 w 73"/>
                  <a:gd name="T5" fmla="*/ 14 h 10"/>
                  <a:gd name="T6" fmla="*/ 173 w 73"/>
                  <a:gd name="T7" fmla="*/ 8 h 10"/>
                  <a:gd name="T8" fmla="*/ 151 w 73"/>
                  <a:gd name="T9" fmla="*/ 6 h 10"/>
                  <a:gd name="T10" fmla="*/ 123 w 73"/>
                  <a:gd name="T11" fmla="*/ 0 h 10"/>
                  <a:gd name="T12" fmla="*/ 74 w 73"/>
                  <a:gd name="T13" fmla="*/ 8 h 10"/>
                  <a:gd name="T14" fmla="*/ 55 w 73"/>
                  <a:gd name="T15" fmla="*/ 11 h 10"/>
                  <a:gd name="T16" fmla="*/ 14 w 73"/>
                  <a:gd name="T17" fmla="*/ 25 h 10"/>
                  <a:gd name="T18" fmla="*/ 0 w 73"/>
                  <a:gd name="T19" fmla="*/ 28 h 10"/>
                  <a:gd name="T20" fmla="*/ 14 w 73"/>
                  <a:gd name="T21" fmla="*/ 22 h 10"/>
                  <a:gd name="T22" fmla="*/ 55 w 73"/>
                  <a:gd name="T23" fmla="*/ 11 h 10"/>
                  <a:gd name="T24" fmla="*/ 74 w 73"/>
                  <a:gd name="T25" fmla="*/ 6 h 10"/>
                  <a:gd name="T26" fmla="*/ 126 w 73"/>
                  <a:gd name="T27" fmla="*/ 0 h 10"/>
                  <a:gd name="T28" fmla="*/ 153 w 73"/>
                  <a:gd name="T29" fmla="*/ 6 h 10"/>
                  <a:gd name="T30" fmla="*/ 173 w 73"/>
                  <a:gd name="T31" fmla="*/ 8 h 10"/>
                  <a:gd name="T32" fmla="*/ 197 w 73"/>
                  <a:gd name="T33" fmla="*/ 11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0">
                    <a:moveTo>
                      <a:pt x="72" y="4"/>
                    </a:moveTo>
                    <a:lnTo>
                      <a:pt x="73" y="5"/>
                    </a:lnTo>
                    <a:lnTo>
                      <a:pt x="72" y="5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5" y="0"/>
                    </a:lnTo>
                    <a:lnTo>
                      <a:pt x="27" y="3"/>
                    </a:lnTo>
                    <a:lnTo>
                      <a:pt x="20" y="4"/>
                    </a:lnTo>
                    <a:lnTo>
                      <a:pt x="5" y="9"/>
                    </a:lnTo>
                    <a:lnTo>
                      <a:pt x="0" y="10"/>
                    </a:lnTo>
                    <a:lnTo>
                      <a:pt x="5" y="8"/>
                    </a:lnTo>
                    <a:lnTo>
                      <a:pt x="20" y="4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3" y="3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0" name="Freeform 709"/>
              <p:cNvSpPr>
                <a:spLocks/>
              </p:cNvSpPr>
              <p:nvPr/>
            </p:nvSpPr>
            <p:spPr bwMode="auto">
              <a:xfrm>
                <a:off x="2064" y="1626"/>
                <a:ext cx="343" cy="285"/>
              </a:xfrm>
              <a:custGeom>
                <a:avLst/>
                <a:gdLst>
                  <a:gd name="T0" fmla="*/ 3 w 125"/>
                  <a:gd name="T1" fmla="*/ 271 h 104"/>
                  <a:gd name="T2" fmla="*/ 3 w 125"/>
                  <a:gd name="T3" fmla="*/ 285 h 104"/>
                  <a:gd name="T4" fmla="*/ 0 w 125"/>
                  <a:gd name="T5" fmla="*/ 274 h 104"/>
                  <a:gd name="T6" fmla="*/ 0 w 125"/>
                  <a:gd name="T7" fmla="*/ 271 h 104"/>
                  <a:gd name="T8" fmla="*/ 0 w 125"/>
                  <a:gd name="T9" fmla="*/ 255 h 104"/>
                  <a:gd name="T10" fmla="*/ 3 w 125"/>
                  <a:gd name="T11" fmla="*/ 211 h 104"/>
                  <a:gd name="T12" fmla="*/ 11 w 125"/>
                  <a:gd name="T13" fmla="*/ 184 h 104"/>
                  <a:gd name="T14" fmla="*/ 16 w 125"/>
                  <a:gd name="T15" fmla="*/ 156 h 104"/>
                  <a:gd name="T16" fmla="*/ 30 w 125"/>
                  <a:gd name="T17" fmla="*/ 126 h 104"/>
                  <a:gd name="T18" fmla="*/ 52 w 125"/>
                  <a:gd name="T19" fmla="*/ 99 h 104"/>
                  <a:gd name="T20" fmla="*/ 71 w 125"/>
                  <a:gd name="T21" fmla="*/ 71 h 104"/>
                  <a:gd name="T22" fmla="*/ 96 w 125"/>
                  <a:gd name="T23" fmla="*/ 49 h 104"/>
                  <a:gd name="T24" fmla="*/ 123 w 125"/>
                  <a:gd name="T25" fmla="*/ 33 h 104"/>
                  <a:gd name="T26" fmla="*/ 148 w 125"/>
                  <a:gd name="T27" fmla="*/ 19 h 104"/>
                  <a:gd name="T28" fmla="*/ 167 w 125"/>
                  <a:gd name="T29" fmla="*/ 14 h 104"/>
                  <a:gd name="T30" fmla="*/ 184 w 125"/>
                  <a:gd name="T31" fmla="*/ 5 h 104"/>
                  <a:gd name="T32" fmla="*/ 203 w 125"/>
                  <a:gd name="T33" fmla="*/ 5 h 104"/>
                  <a:gd name="T34" fmla="*/ 236 w 125"/>
                  <a:gd name="T35" fmla="*/ 3 h 104"/>
                  <a:gd name="T36" fmla="*/ 266 w 125"/>
                  <a:gd name="T37" fmla="*/ 3 h 104"/>
                  <a:gd name="T38" fmla="*/ 302 w 125"/>
                  <a:gd name="T39" fmla="*/ 5 h 104"/>
                  <a:gd name="T40" fmla="*/ 335 w 125"/>
                  <a:gd name="T41" fmla="*/ 0 h 104"/>
                  <a:gd name="T42" fmla="*/ 343 w 125"/>
                  <a:gd name="T43" fmla="*/ 0 h 104"/>
                  <a:gd name="T44" fmla="*/ 324 w 125"/>
                  <a:gd name="T45" fmla="*/ 3 h 104"/>
                  <a:gd name="T46" fmla="*/ 296 w 125"/>
                  <a:gd name="T47" fmla="*/ 8 h 104"/>
                  <a:gd name="T48" fmla="*/ 283 w 125"/>
                  <a:gd name="T49" fmla="*/ 5 h 104"/>
                  <a:gd name="T50" fmla="*/ 250 w 125"/>
                  <a:gd name="T51" fmla="*/ 3 h 104"/>
                  <a:gd name="T52" fmla="*/ 211 w 125"/>
                  <a:gd name="T53" fmla="*/ 5 h 104"/>
                  <a:gd name="T54" fmla="*/ 195 w 125"/>
                  <a:gd name="T55" fmla="*/ 5 h 104"/>
                  <a:gd name="T56" fmla="*/ 181 w 125"/>
                  <a:gd name="T57" fmla="*/ 8 h 104"/>
                  <a:gd name="T58" fmla="*/ 143 w 125"/>
                  <a:gd name="T59" fmla="*/ 22 h 104"/>
                  <a:gd name="T60" fmla="*/ 121 w 125"/>
                  <a:gd name="T61" fmla="*/ 36 h 104"/>
                  <a:gd name="T62" fmla="*/ 96 w 125"/>
                  <a:gd name="T63" fmla="*/ 55 h 104"/>
                  <a:gd name="T64" fmla="*/ 71 w 125"/>
                  <a:gd name="T65" fmla="*/ 74 h 104"/>
                  <a:gd name="T66" fmla="*/ 52 w 125"/>
                  <a:gd name="T67" fmla="*/ 101 h 104"/>
                  <a:gd name="T68" fmla="*/ 30 w 125"/>
                  <a:gd name="T69" fmla="*/ 129 h 104"/>
                  <a:gd name="T70" fmla="*/ 22 w 125"/>
                  <a:gd name="T71" fmla="*/ 156 h 104"/>
                  <a:gd name="T72" fmla="*/ 11 w 125"/>
                  <a:gd name="T73" fmla="*/ 186 h 104"/>
                  <a:gd name="T74" fmla="*/ 3 w 125"/>
                  <a:gd name="T75" fmla="*/ 214 h 104"/>
                  <a:gd name="T76" fmla="*/ 0 w 125"/>
                  <a:gd name="T77" fmla="*/ 255 h 104"/>
                  <a:gd name="T78" fmla="*/ 3 w 125"/>
                  <a:gd name="T79" fmla="*/ 271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5" h="104">
                    <a:moveTo>
                      <a:pt x="1" y="99"/>
                    </a:moveTo>
                    <a:lnTo>
                      <a:pt x="1" y="104"/>
                    </a:lnTo>
                    <a:lnTo>
                      <a:pt x="0" y="100"/>
                    </a:lnTo>
                    <a:lnTo>
                      <a:pt x="0" y="99"/>
                    </a:lnTo>
                    <a:lnTo>
                      <a:pt x="0" y="93"/>
                    </a:lnTo>
                    <a:lnTo>
                      <a:pt x="1" y="77"/>
                    </a:lnTo>
                    <a:lnTo>
                      <a:pt x="4" y="67"/>
                    </a:lnTo>
                    <a:lnTo>
                      <a:pt x="6" y="57"/>
                    </a:lnTo>
                    <a:lnTo>
                      <a:pt x="11" y="46"/>
                    </a:lnTo>
                    <a:lnTo>
                      <a:pt x="19" y="36"/>
                    </a:lnTo>
                    <a:lnTo>
                      <a:pt x="26" y="26"/>
                    </a:lnTo>
                    <a:lnTo>
                      <a:pt x="35" y="18"/>
                    </a:lnTo>
                    <a:lnTo>
                      <a:pt x="45" y="12"/>
                    </a:lnTo>
                    <a:lnTo>
                      <a:pt x="54" y="7"/>
                    </a:lnTo>
                    <a:lnTo>
                      <a:pt x="61" y="5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86" y="1"/>
                    </a:lnTo>
                    <a:lnTo>
                      <a:pt x="97" y="1"/>
                    </a:lnTo>
                    <a:lnTo>
                      <a:pt x="110" y="2"/>
                    </a:lnTo>
                    <a:lnTo>
                      <a:pt x="122" y="0"/>
                    </a:lnTo>
                    <a:lnTo>
                      <a:pt x="125" y="0"/>
                    </a:lnTo>
                    <a:lnTo>
                      <a:pt x="118" y="1"/>
                    </a:lnTo>
                    <a:lnTo>
                      <a:pt x="108" y="3"/>
                    </a:lnTo>
                    <a:lnTo>
                      <a:pt x="103" y="2"/>
                    </a:lnTo>
                    <a:lnTo>
                      <a:pt x="91" y="1"/>
                    </a:lnTo>
                    <a:lnTo>
                      <a:pt x="77" y="2"/>
                    </a:lnTo>
                    <a:lnTo>
                      <a:pt x="71" y="2"/>
                    </a:lnTo>
                    <a:lnTo>
                      <a:pt x="66" y="3"/>
                    </a:lnTo>
                    <a:lnTo>
                      <a:pt x="52" y="8"/>
                    </a:lnTo>
                    <a:lnTo>
                      <a:pt x="44" y="13"/>
                    </a:lnTo>
                    <a:lnTo>
                      <a:pt x="35" y="20"/>
                    </a:lnTo>
                    <a:lnTo>
                      <a:pt x="26" y="27"/>
                    </a:lnTo>
                    <a:lnTo>
                      <a:pt x="19" y="37"/>
                    </a:lnTo>
                    <a:lnTo>
                      <a:pt x="11" y="47"/>
                    </a:lnTo>
                    <a:lnTo>
                      <a:pt x="8" y="57"/>
                    </a:lnTo>
                    <a:lnTo>
                      <a:pt x="4" y="68"/>
                    </a:lnTo>
                    <a:lnTo>
                      <a:pt x="1" y="78"/>
                    </a:lnTo>
                    <a:lnTo>
                      <a:pt x="0" y="93"/>
                    </a:lnTo>
                    <a:lnTo>
                      <a:pt x="1" y="9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1" name="Freeform 710"/>
              <p:cNvSpPr>
                <a:spLocks/>
              </p:cNvSpPr>
              <p:nvPr/>
            </p:nvSpPr>
            <p:spPr bwMode="auto">
              <a:xfrm>
                <a:off x="2262" y="1601"/>
                <a:ext cx="134" cy="14"/>
              </a:xfrm>
              <a:custGeom>
                <a:avLst/>
                <a:gdLst>
                  <a:gd name="T0" fmla="*/ 131 w 49"/>
                  <a:gd name="T1" fmla="*/ 6 h 5"/>
                  <a:gd name="T2" fmla="*/ 134 w 49"/>
                  <a:gd name="T3" fmla="*/ 6 h 5"/>
                  <a:gd name="T4" fmla="*/ 131 w 49"/>
                  <a:gd name="T5" fmla="*/ 11 h 5"/>
                  <a:gd name="T6" fmla="*/ 82 w 49"/>
                  <a:gd name="T7" fmla="*/ 3 h 5"/>
                  <a:gd name="T8" fmla="*/ 52 w 49"/>
                  <a:gd name="T9" fmla="*/ 3 h 5"/>
                  <a:gd name="T10" fmla="*/ 41 w 49"/>
                  <a:gd name="T11" fmla="*/ 3 h 5"/>
                  <a:gd name="T12" fmla="*/ 38 w 49"/>
                  <a:gd name="T13" fmla="*/ 6 h 5"/>
                  <a:gd name="T14" fmla="*/ 27 w 49"/>
                  <a:gd name="T15" fmla="*/ 11 h 5"/>
                  <a:gd name="T16" fmla="*/ 11 w 49"/>
                  <a:gd name="T17" fmla="*/ 14 h 5"/>
                  <a:gd name="T18" fmla="*/ 0 w 49"/>
                  <a:gd name="T19" fmla="*/ 14 h 5"/>
                  <a:gd name="T20" fmla="*/ 14 w 49"/>
                  <a:gd name="T21" fmla="*/ 11 h 5"/>
                  <a:gd name="T22" fmla="*/ 38 w 49"/>
                  <a:gd name="T23" fmla="*/ 3 h 5"/>
                  <a:gd name="T24" fmla="*/ 41 w 49"/>
                  <a:gd name="T25" fmla="*/ 0 h 5"/>
                  <a:gd name="T26" fmla="*/ 52 w 49"/>
                  <a:gd name="T27" fmla="*/ 0 h 5"/>
                  <a:gd name="T28" fmla="*/ 82 w 49"/>
                  <a:gd name="T29" fmla="*/ 0 h 5"/>
                  <a:gd name="T30" fmla="*/ 131 w 49"/>
                  <a:gd name="T31" fmla="*/ 6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5">
                    <a:moveTo>
                      <a:pt x="48" y="2"/>
                    </a:moveTo>
                    <a:lnTo>
                      <a:pt x="49" y="2"/>
                    </a:lnTo>
                    <a:lnTo>
                      <a:pt x="48" y="4"/>
                    </a:lnTo>
                    <a:lnTo>
                      <a:pt x="30" y="1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0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2" name="Freeform 711"/>
              <p:cNvSpPr>
                <a:spLocks/>
              </p:cNvSpPr>
              <p:nvPr/>
            </p:nvSpPr>
            <p:spPr bwMode="auto">
              <a:xfrm>
                <a:off x="2105" y="1598"/>
                <a:ext cx="184" cy="118"/>
              </a:xfrm>
              <a:custGeom>
                <a:avLst/>
                <a:gdLst>
                  <a:gd name="T0" fmla="*/ 179 w 67"/>
                  <a:gd name="T1" fmla="*/ 0 h 43"/>
                  <a:gd name="T2" fmla="*/ 181 w 67"/>
                  <a:gd name="T3" fmla="*/ 0 h 43"/>
                  <a:gd name="T4" fmla="*/ 184 w 67"/>
                  <a:gd name="T5" fmla="*/ 0 h 43"/>
                  <a:gd name="T6" fmla="*/ 181 w 67"/>
                  <a:gd name="T7" fmla="*/ 0 h 43"/>
                  <a:gd name="T8" fmla="*/ 179 w 67"/>
                  <a:gd name="T9" fmla="*/ 0 h 43"/>
                  <a:gd name="T10" fmla="*/ 170 w 67"/>
                  <a:gd name="T11" fmla="*/ 0 h 43"/>
                  <a:gd name="T12" fmla="*/ 154 w 67"/>
                  <a:gd name="T13" fmla="*/ 3 h 43"/>
                  <a:gd name="T14" fmla="*/ 135 w 67"/>
                  <a:gd name="T15" fmla="*/ 16 h 43"/>
                  <a:gd name="T16" fmla="*/ 121 w 67"/>
                  <a:gd name="T17" fmla="*/ 27 h 43"/>
                  <a:gd name="T18" fmla="*/ 110 w 67"/>
                  <a:gd name="T19" fmla="*/ 33 h 43"/>
                  <a:gd name="T20" fmla="*/ 93 w 67"/>
                  <a:gd name="T21" fmla="*/ 36 h 43"/>
                  <a:gd name="T22" fmla="*/ 82 w 67"/>
                  <a:gd name="T23" fmla="*/ 44 h 43"/>
                  <a:gd name="T24" fmla="*/ 63 w 67"/>
                  <a:gd name="T25" fmla="*/ 58 h 43"/>
                  <a:gd name="T26" fmla="*/ 41 w 67"/>
                  <a:gd name="T27" fmla="*/ 74 h 43"/>
                  <a:gd name="T28" fmla="*/ 30 w 67"/>
                  <a:gd name="T29" fmla="*/ 85 h 43"/>
                  <a:gd name="T30" fmla="*/ 11 w 67"/>
                  <a:gd name="T31" fmla="*/ 104 h 43"/>
                  <a:gd name="T32" fmla="*/ 0 w 67"/>
                  <a:gd name="T33" fmla="*/ 118 h 43"/>
                  <a:gd name="T34" fmla="*/ 11 w 67"/>
                  <a:gd name="T35" fmla="*/ 102 h 43"/>
                  <a:gd name="T36" fmla="*/ 25 w 67"/>
                  <a:gd name="T37" fmla="*/ 88 h 43"/>
                  <a:gd name="T38" fmla="*/ 41 w 67"/>
                  <a:gd name="T39" fmla="*/ 71 h 43"/>
                  <a:gd name="T40" fmla="*/ 63 w 67"/>
                  <a:gd name="T41" fmla="*/ 55 h 43"/>
                  <a:gd name="T42" fmla="*/ 82 w 67"/>
                  <a:gd name="T43" fmla="*/ 41 h 43"/>
                  <a:gd name="T44" fmla="*/ 110 w 67"/>
                  <a:gd name="T45" fmla="*/ 30 h 43"/>
                  <a:gd name="T46" fmla="*/ 121 w 67"/>
                  <a:gd name="T47" fmla="*/ 22 h 43"/>
                  <a:gd name="T48" fmla="*/ 135 w 67"/>
                  <a:gd name="T49" fmla="*/ 16 h 43"/>
                  <a:gd name="T50" fmla="*/ 154 w 67"/>
                  <a:gd name="T51" fmla="*/ 3 h 43"/>
                  <a:gd name="T52" fmla="*/ 170 w 67"/>
                  <a:gd name="T53" fmla="*/ 0 h 43"/>
                  <a:gd name="T54" fmla="*/ 179 w 67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7" h="43">
                    <a:moveTo>
                      <a:pt x="65" y="0"/>
                    </a:moveTo>
                    <a:lnTo>
                      <a:pt x="66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6"/>
                    </a:lnTo>
                    <a:lnTo>
                      <a:pt x="44" y="10"/>
                    </a:lnTo>
                    <a:lnTo>
                      <a:pt x="40" y="12"/>
                    </a:lnTo>
                    <a:lnTo>
                      <a:pt x="34" y="13"/>
                    </a:lnTo>
                    <a:lnTo>
                      <a:pt x="30" y="16"/>
                    </a:lnTo>
                    <a:lnTo>
                      <a:pt x="23" y="21"/>
                    </a:lnTo>
                    <a:lnTo>
                      <a:pt x="15" y="27"/>
                    </a:lnTo>
                    <a:lnTo>
                      <a:pt x="11" y="31"/>
                    </a:lnTo>
                    <a:lnTo>
                      <a:pt x="4" y="38"/>
                    </a:lnTo>
                    <a:lnTo>
                      <a:pt x="0" y="43"/>
                    </a:lnTo>
                    <a:lnTo>
                      <a:pt x="4" y="37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5"/>
                    </a:lnTo>
                    <a:lnTo>
                      <a:pt x="40" y="11"/>
                    </a:lnTo>
                    <a:lnTo>
                      <a:pt x="44" y="8"/>
                    </a:lnTo>
                    <a:lnTo>
                      <a:pt x="49" y="6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3" name="Freeform 712"/>
              <p:cNvSpPr>
                <a:spLocks/>
              </p:cNvSpPr>
              <p:nvPr/>
            </p:nvSpPr>
            <p:spPr bwMode="auto">
              <a:xfrm>
                <a:off x="2081" y="1642"/>
                <a:ext cx="348" cy="286"/>
              </a:xfrm>
              <a:custGeom>
                <a:avLst/>
                <a:gdLst>
                  <a:gd name="T0" fmla="*/ 334 w 127"/>
                  <a:gd name="T1" fmla="*/ 19 h 104"/>
                  <a:gd name="T2" fmla="*/ 340 w 127"/>
                  <a:gd name="T3" fmla="*/ 19 h 104"/>
                  <a:gd name="T4" fmla="*/ 348 w 127"/>
                  <a:gd name="T5" fmla="*/ 28 h 104"/>
                  <a:gd name="T6" fmla="*/ 340 w 127"/>
                  <a:gd name="T7" fmla="*/ 25 h 104"/>
                  <a:gd name="T8" fmla="*/ 334 w 127"/>
                  <a:gd name="T9" fmla="*/ 19 h 104"/>
                  <a:gd name="T10" fmla="*/ 318 w 127"/>
                  <a:gd name="T11" fmla="*/ 17 h 104"/>
                  <a:gd name="T12" fmla="*/ 274 w 127"/>
                  <a:gd name="T13" fmla="*/ 6 h 104"/>
                  <a:gd name="T14" fmla="*/ 247 w 127"/>
                  <a:gd name="T15" fmla="*/ 3 h 104"/>
                  <a:gd name="T16" fmla="*/ 216 w 127"/>
                  <a:gd name="T17" fmla="*/ 0 h 104"/>
                  <a:gd name="T18" fmla="*/ 181 w 127"/>
                  <a:gd name="T19" fmla="*/ 3 h 104"/>
                  <a:gd name="T20" fmla="*/ 148 w 127"/>
                  <a:gd name="T21" fmla="*/ 14 h 104"/>
                  <a:gd name="T22" fmla="*/ 118 w 127"/>
                  <a:gd name="T23" fmla="*/ 30 h 104"/>
                  <a:gd name="T24" fmla="*/ 90 w 127"/>
                  <a:gd name="T25" fmla="*/ 47 h 104"/>
                  <a:gd name="T26" fmla="*/ 66 w 127"/>
                  <a:gd name="T27" fmla="*/ 69 h 104"/>
                  <a:gd name="T28" fmla="*/ 49 w 127"/>
                  <a:gd name="T29" fmla="*/ 91 h 104"/>
                  <a:gd name="T30" fmla="*/ 33 w 127"/>
                  <a:gd name="T31" fmla="*/ 110 h 104"/>
                  <a:gd name="T32" fmla="*/ 25 w 127"/>
                  <a:gd name="T33" fmla="*/ 127 h 104"/>
                  <a:gd name="T34" fmla="*/ 19 w 127"/>
                  <a:gd name="T35" fmla="*/ 138 h 104"/>
                  <a:gd name="T36" fmla="*/ 19 w 127"/>
                  <a:gd name="T37" fmla="*/ 140 h 104"/>
                  <a:gd name="T38" fmla="*/ 11 w 127"/>
                  <a:gd name="T39" fmla="*/ 179 h 104"/>
                  <a:gd name="T40" fmla="*/ 5 w 127"/>
                  <a:gd name="T41" fmla="*/ 209 h 104"/>
                  <a:gd name="T42" fmla="*/ 5 w 127"/>
                  <a:gd name="T43" fmla="*/ 242 h 104"/>
                  <a:gd name="T44" fmla="*/ 5 w 127"/>
                  <a:gd name="T45" fmla="*/ 286 h 104"/>
                  <a:gd name="T46" fmla="*/ 0 w 127"/>
                  <a:gd name="T47" fmla="*/ 242 h 104"/>
                  <a:gd name="T48" fmla="*/ 0 w 127"/>
                  <a:gd name="T49" fmla="*/ 228 h 104"/>
                  <a:gd name="T50" fmla="*/ 8 w 127"/>
                  <a:gd name="T51" fmla="*/ 190 h 104"/>
                  <a:gd name="T52" fmla="*/ 14 w 127"/>
                  <a:gd name="T53" fmla="*/ 154 h 104"/>
                  <a:gd name="T54" fmla="*/ 19 w 127"/>
                  <a:gd name="T55" fmla="*/ 138 h 104"/>
                  <a:gd name="T56" fmla="*/ 25 w 127"/>
                  <a:gd name="T57" fmla="*/ 124 h 104"/>
                  <a:gd name="T58" fmla="*/ 36 w 127"/>
                  <a:gd name="T59" fmla="*/ 105 h 104"/>
                  <a:gd name="T60" fmla="*/ 49 w 127"/>
                  <a:gd name="T61" fmla="*/ 85 h 104"/>
                  <a:gd name="T62" fmla="*/ 69 w 127"/>
                  <a:gd name="T63" fmla="*/ 63 h 104"/>
                  <a:gd name="T64" fmla="*/ 90 w 127"/>
                  <a:gd name="T65" fmla="*/ 44 h 104"/>
                  <a:gd name="T66" fmla="*/ 118 w 127"/>
                  <a:gd name="T67" fmla="*/ 28 h 104"/>
                  <a:gd name="T68" fmla="*/ 151 w 127"/>
                  <a:gd name="T69" fmla="*/ 11 h 104"/>
                  <a:gd name="T70" fmla="*/ 186 w 127"/>
                  <a:gd name="T71" fmla="*/ 3 h 104"/>
                  <a:gd name="T72" fmla="*/ 216 w 127"/>
                  <a:gd name="T73" fmla="*/ 0 h 104"/>
                  <a:gd name="T74" fmla="*/ 247 w 127"/>
                  <a:gd name="T75" fmla="*/ 0 h 104"/>
                  <a:gd name="T76" fmla="*/ 277 w 127"/>
                  <a:gd name="T77" fmla="*/ 3 h 104"/>
                  <a:gd name="T78" fmla="*/ 318 w 127"/>
                  <a:gd name="T79" fmla="*/ 14 h 104"/>
                  <a:gd name="T80" fmla="*/ 334 w 127"/>
                  <a:gd name="T81" fmla="*/ 19 h 1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104">
                    <a:moveTo>
                      <a:pt x="122" y="7"/>
                    </a:moveTo>
                    <a:lnTo>
                      <a:pt x="124" y="7"/>
                    </a:lnTo>
                    <a:lnTo>
                      <a:pt x="127" y="10"/>
                    </a:lnTo>
                    <a:lnTo>
                      <a:pt x="124" y="9"/>
                    </a:lnTo>
                    <a:lnTo>
                      <a:pt x="122" y="7"/>
                    </a:lnTo>
                    <a:lnTo>
                      <a:pt x="116" y="6"/>
                    </a:lnTo>
                    <a:lnTo>
                      <a:pt x="100" y="2"/>
                    </a:lnTo>
                    <a:lnTo>
                      <a:pt x="90" y="1"/>
                    </a:lnTo>
                    <a:lnTo>
                      <a:pt x="79" y="0"/>
                    </a:lnTo>
                    <a:lnTo>
                      <a:pt x="66" y="1"/>
                    </a:lnTo>
                    <a:lnTo>
                      <a:pt x="54" y="5"/>
                    </a:lnTo>
                    <a:lnTo>
                      <a:pt x="43" y="11"/>
                    </a:lnTo>
                    <a:lnTo>
                      <a:pt x="33" y="17"/>
                    </a:lnTo>
                    <a:lnTo>
                      <a:pt x="24" y="25"/>
                    </a:lnTo>
                    <a:lnTo>
                      <a:pt x="18" y="33"/>
                    </a:lnTo>
                    <a:lnTo>
                      <a:pt x="12" y="40"/>
                    </a:lnTo>
                    <a:lnTo>
                      <a:pt x="9" y="46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4" y="65"/>
                    </a:lnTo>
                    <a:lnTo>
                      <a:pt x="2" y="76"/>
                    </a:lnTo>
                    <a:lnTo>
                      <a:pt x="2" y="88"/>
                    </a:lnTo>
                    <a:lnTo>
                      <a:pt x="2" y="104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3" y="69"/>
                    </a:lnTo>
                    <a:lnTo>
                      <a:pt x="5" y="56"/>
                    </a:lnTo>
                    <a:lnTo>
                      <a:pt x="7" y="50"/>
                    </a:lnTo>
                    <a:lnTo>
                      <a:pt x="9" y="45"/>
                    </a:lnTo>
                    <a:lnTo>
                      <a:pt x="13" y="38"/>
                    </a:lnTo>
                    <a:lnTo>
                      <a:pt x="18" y="31"/>
                    </a:lnTo>
                    <a:lnTo>
                      <a:pt x="25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4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90" y="0"/>
                    </a:lnTo>
                    <a:lnTo>
                      <a:pt x="101" y="1"/>
                    </a:lnTo>
                    <a:lnTo>
                      <a:pt x="116" y="5"/>
                    </a:lnTo>
                    <a:lnTo>
                      <a:pt x="122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4" name="Freeform 713"/>
              <p:cNvSpPr>
                <a:spLocks/>
              </p:cNvSpPr>
              <p:nvPr/>
            </p:nvSpPr>
            <p:spPr bwMode="auto">
              <a:xfrm>
                <a:off x="2396" y="1642"/>
                <a:ext cx="19" cy="11"/>
              </a:xfrm>
              <a:custGeom>
                <a:avLst/>
                <a:gdLst>
                  <a:gd name="T0" fmla="*/ 19 w 7"/>
                  <a:gd name="T1" fmla="*/ 3 h 4"/>
                  <a:gd name="T2" fmla="*/ 11 w 7"/>
                  <a:gd name="T3" fmla="*/ 3 h 4"/>
                  <a:gd name="T4" fmla="*/ 5 w 7"/>
                  <a:gd name="T5" fmla="*/ 3 h 4"/>
                  <a:gd name="T6" fmla="*/ 3 w 7"/>
                  <a:gd name="T7" fmla="*/ 6 h 4"/>
                  <a:gd name="T8" fmla="*/ 0 w 7"/>
                  <a:gd name="T9" fmla="*/ 11 h 4"/>
                  <a:gd name="T10" fmla="*/ 3 w 7"/>
                  <a:gd name="T11" fmla="*/ 3 h 4"/>
                  <a:gd name="T12" fmla="*/ 5 w 7"/>
                  <a:gd name="T13" fmla="*/ 3 h 4"/>
                  <a:gd name="T14" fmla="*/ 11 w 7"/>
                  <a:gd name="T15" fmla="*/ 0 h 4"/>
                  <a:gd name="T16" fmla="*/ 19 w 7"/>
                  <a:gd name="T17" fmla="*/ 3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5" name="Freeform 714"/>
              <p:cNvSpPr>
                <a:spLocks/>
              </p:cNvSpPr>
              <p:nvPr/>
            </p:nvSpPr>
            <p:spPr bwMode="auto">
              <a:xfrm>
                <a:off x="2146" y="1667"/>
                <a:ext cx="283" cy="118"/>
              </a:xfrm>
              <a:custGeom>
                <a:avLst/>
                <a:gdLst>
                  <a:gd name="T0" fmla="*/ 278 w 103"/>
                  <a:gd name="T1" fmla="*/ 16 h 43"/>
                  <a:gd name="T2" fmla="*/ 283 w 103"/>
                  <a:gd name="T3" fmla="*/ 19 h 43"/>
                  <a:gd name="T4" fmla="*/ 278 w 103"/>
                  <a:gd name="T5" fmla="*/ 16 h 43"/>
                  <a:gd name="T6" fmla="*/ 267 w 103"/>
                  <a:gd name="T7" fmla="*/ 14 h 43"/>
                  <a:gd name="T8" fmla="*/ 239 w 103"/>
                  <a:gd name="T9" fmla="*/ 5 h 43"/>
                  <a:gd name="T10" fmla="*/ 223 w 103"/>
                  <a:gd name="T11" fmla="*/ 3 h 43"/>
                  <a:gd name="T12" fmla="*/ 201 w 103"/>
                  <a:gd name="T13" fmla="*/ 0 h 43"/>
                  <a:gd name="T14" fmla="*/ 181 w 103"/>
                  <a:gd name="T15" fmla="*/ 0 h 43"/>
                  <a:gd name="T16" fmla="*/ 157 w 103"/>
                  <a:gd name="T17" fmla="*/ 3 h 43"/>
                  <a:gd name="T18" fmla="*/ 137 w 103"/>
                  <a:gd name="T19" fmla="*/ 5 h 43"/>
                  <a:gd name="T20" fmla="*/ 115 w 103"/>
                  <a:gd name="T21" fmla="*/ 8 h 43"/>
                  <a:gd name="T22" fmla="*/ 80 w 103"/>
                  <a:gd name="T23" fmla="*/ 22 h 43"/>
                  <a:gd name="T24" fmla="*/ 55 w 103"/>
                  <a:gd name="T25" fmla="*/ 36 h 43"/>
                  <a:gd name="T26" fmla="*/ 47 w 103"/>
                  <a:gd name="T27" fmla="*/ 44 h 43"/>
                  <a:gd name="T28" fmla="*/ 44 w 103"/>
                  <a:gd name="T29" fmla="*/ 44 h 43"/>
                  <a:gd name="T30" fmla="*/ 44 w 103"/>
                  <a:gd name="T31" fmla="*/ 47 h 43"/>
                  <a:gd name="T32" fmla="*/ 36 w 103"/>
                  <a:gd name="T33" fmla="*/ 60 h 43"/>
                  <a:gd name="T34" fmla="*/ 25 w 103"/>
                  <a:gd name="T35" fmla="*/ 77 h 43"/>
                  <a:gd name="T36" fmla="*/ 11 w 103"/>
                  <a:gd name="T37" fmla="*/ 93 h 43"/>
                  <a:gd name="T38" fmla="*/ 0 w 103"/>
                  <a:gd name="T39" fmla="*/ 118 h 43"/>
                  <a:gd name="T40" fmla="*/ 11 w 103"/>
                  <a:gd name="T41" fmla="*/ 91 h 43"/>
                  <a:gd name="T42" fmla="*/ 14 w 103"/>
                  <a:gd name="T43" fmla="*/ 91 h 43"/>
                  <a:gd name="T44" fmla="*/ 16 w 103"/>
                  <a:gd name="T45" fmla="*/ 88 h 43"/>
                  <a:gd name="T46" fmla="*/ 27 w 103"/>
                  <a:gd name="T47" fmla="*/ 66 h 43"/>
                  <a:gd name="T48" fmla="*/ 41 w 103"/>
                  <a:gd name="T49" fmla="*/ 47 h 43"/>
                  <a:gd name="T50" fmla="*/ 47 w 103"/>
                  <a:gd name="T51" fmla="*/ 38 h 43"/>
                  <a:gd name="T52" fmla="*/ 52 w 103"/>
                  <a:gd name="T53" fmla="*/ 38 h 43"/>
                  <a:gd name="T54" fmla="*/ 58 w 103"/>
                  <a:gd name="T55" fmla="*/ 33 h 43"/>
                  <a:gd name="T56" fmla="*/ 82 w 103"/>
                  <a:gd name="T57" fmla="*/ 19 h 43"/>
                  <a:gd name="T58" fmla="*/ 115 w 103"/>
                  <a:gd name="T59" fmla="*/ 8 h 43"/>
                  <a:gd name="T60" fmla="*/ 137 w 103"/>
                  <a:gd name="T61" fmla="*/ 3 h 43"/>
                  <a:gd name="T62" fmla="*/ 162 w 103"/>
                  <a:gd name="T63" fmla="*/ 3 h 43"/>
                  <a:gd name="T64" fmla="*/ 181 w 103"/>
                  <a:gd name="T65" fmla="*/ 0 h 43"/>
                  <a:gd name="T66" fmla="*/ 201 w 103"/>
                  <a:gd name="T67" fmla="*/ 0 h 43"/>
                  <a:gd name="T68" fmla="*/ 223 w 103"/>
                  <a:gd name="T69" fmla="*/ 0 h 43"/>
                  <a:gd name="T70" fmla="*/ 239 w 103"/>
                  <a:gd name="T71" fmla="*/ 3 h 43"/>
                  <a:gd name="T72" fmla="*/ 267 w 103"/>
                  <a:gd name="T73" fmla="*/ 14 h 43"/>
                  <a:gd name="T74" fmla="*/ 278 w 103"/>
                  <a:gd name="T75" fmla="*/ 16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43">
                    <a:moveTo>
                      <a:pt x="101" y="6"/>
                    </a:moveTo>
                    <a:lnTo>
                      <a:pt x="103" y="7"/>
                    </a:lnTo>
                    <a:lnTo>
                      <a:pt x="101" y="6"/>
                    </a:lnTo>
                    <a:lnTo>
                      <a:pt x="97" y="5"/>
                    </a:lnTo>
                    <a:lnTo>
                      <a:pt x="87" y="2"/>
                    </a:lnTo>
                    <a:lnTo>
                      <a:pt x="81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50" y="2"/>
                    </a:lnTo>
                    <a:lnTo>
                      <a:pt x="42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3" y="22"/>
                    </a:lnTo>
                    <a:lnTo>
                      <a:pt x="9" y="28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30" y="7"/>
                    </a:lnTo>
                    <a:lnTo>
                      <a:pt x="42" y="3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6" y="0"/>
                    </a:lnTo>
                    <a:lnTo>
                      <a:pt x="73" y="0"/>
                    </a:lnTo>
                    <a:lnTo>
                      <a:pt x="81" y="0"/>
                    </a:lnTo>
                    <a:lnTo>
                      <a:pt x="87" y="1"/>
                    </a:lnTo>
                    <a:lnTo>
                      <a:pt x="97" y="5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6" name="Freeform 715"/>
              <p:cNvSpPr>
                <a:spLocks/>
              </p:cNvSpPr>
              <p:nvPr/>
            </p:nvSpPr>
            <p:spPr bwMode="auto">
              <a:xfrm>
                <a:off x="2100" y="1648"/>
                <a:ext cx="225" cy="296"/>
              </a:xfrm>
              <a:custGeom>
                <a:avLst/>
                <a:gdLst>
                  <a:gd name="T0" fmla="*/ 3 w 82"/>
                  <a:gd name="T1" fmla="*/ 288 h 108"/>
                  <a:gd name="T2" fmla="*/ 3 w 82"/>
                  <a:gd name="T3" fmla="*/ 296 h 108"/>
                  <a:gd name="T4" fmla="*/ 3 w 82"/>
                  <a:gd name="T5" fmla="*/ 288 h 108"/>
                  <a:gd name="T6" fmla="*/ 3 w 82"/>
                  <a:gd name="T7" fmla="*/ 285 h 108"/>
                  <a:gd name="T8" fmla="*/ 3 w 82"/>
                  <a:gd name="T9" fmla="*/ 274 h 108"/>
                  <a:gd name="T10" fmla="*/ 0 w 82"/>
                  <a:gd name="T11" fmla="*/ 238 h 108"/>
                  <a:gd name="T12" fmla="*/ 3 w 82"/>
                  <a:gd name="T13" fmla="*/ 217 h 108"/>
                  <a:gd name="T14" fmla="*/ 3 w 82"/>
                  <a:gd name="T15" fmla="*/ 192 h 108"/>
                  <a:gd name="T16" fmla="*/ 8 w 82"/>
                  <a:gd name="T17" fmla="*/ 164 h 108"/>
                  <a:gd name="T18" fmla="*/ 16 w 82"/>
                  <a:gd name="T19" fmla="*/ 137 h 108"/>
                  <a:gd name="T20" fmla="*/ 27 w 82"/>
                  <a:gd name="T21" fmla="*/ 112 h 108"/>
                  <a:gd name="T22" fmla="*/ 44 w 82"/>
                  <a:gd name="T23" fmla="*/ 90 h 108"/>
                  <a:gd name="T24" fmla="*/ 58 w 82"/>
                  <a:gd name="T25" fmla="*/ 71 h 108"/>
                  <a:gd name="T26" fmla="*/ 74 w 82"/>
                  <a:gd name="T27" fmla="*/ 58 h 108"/>
                  <a:gd name="T28" fmla="*/ 102 w 82"/>
                  <a:gd name="T29" fmla="*/ 38 h 108"/>
                  <a:gd name="T30" fmla="*/ 113 w 82"/>
                  <a:gd name="T31" fmla="*/ 33 h 108"/>
                  <a:gd name="T32" fmla="*/ 140 w 82"/>
                  <a:gd name="T33" fmla="*/ 22 h 108"/>
                  <a:gd name="T34" fmla="*/ 162 w 82"/>
                  <a:gd name="T35" fmla="*/ 11 h 108"/>
                  <a:gd name="T36" fmla="*/ 189 w 82"/>
                  <a:gd name="T37" fmla="*/ 8 h 108"/>
                  <a:gd name="T38" fmla="*/ 225 w 82"/>
                  <a:gd name="T39" fmla="*/ 0 h 108"/>
                  <a:gd name="T40" fmla="*/ 189 w 82"/>
                  <a:gd name="T41" fmla="*/ 8 h 108"/>
                  <a:gd name="T42" fmla="*/ 176 w 82"/>
                  <a:gd name="T43" fmla="*/ 11 h 108"/>
                  <a:gd name="T44" fmla="*/ 148 w 82"/>
                  <a:gd name="T45" fmla="*/ 19 h 108"/>
                  <a:gd name="T46" fmla="*/ 121 w 82"/>
                  <a:gd name="T47" fmla="*/ 27 h 108"/>
                  <a:gd name="T48" fmla="*/ 107 w 82"/>
                  <a:gd name="T49" fmla="*/ 36 h 108"/>
                  <a:gd name="T50" fmla="*/ 99 w 82"/>
                  <a:gd name="T51" fmla="*/ 41 h 108"/>
                  <a:gd name="T52" fmla="*/ 74 w 82"/>
                  <a:gd name="T53" fmla="*/ 63 h 108"/>
                  <a:gd name="T54" fmla="*/ 58 w 82"/>
                  <a:gd name="T55" fmla="*/ 77 h 108"/>
                  <a:gd name="T56" fmla="*/ 41 w 82"/>
                  <a:gd name="T57" fmla="*/ 93 h 108"/>
                  <a:gd name="T58" fmla="*/ 27 w 82"/>
                  <a:gd name="T59" fmla="*/ 118 h 108"/>
                  <a:gd name="T60" fmla="*/ 19 w 82"/>
                  <a:gd name="T61" fmla="*/ 140 h 108"/>
                  <a:gd name="T62" fmla="*/ 8 w 82"/>
                  <a:gd name="T63" fmla="*/ 167 h 108"/>
                  <a:gd name="T64" fmla="*/ 5 w 82"/>
                  <a:gd name="T65" fmla="*/ 192 h 108"/>
                  <a:gd name="T66" fmla="*/ 3 w 82"/>
                  <a:gd name="T67" fmla="*/ 217 h 108"/>
                  <a:gd name="T68" fmla="*/ 3 w 82"/>
                  <a:gd name="T69" fmla="*/ 238 h 108"/>
                  <a:gd name="T70" fmla="*/ 5 w 82"/>
                  <a:gd name="T71" fmla="*/ 274 h 108"/>
                  <a:gd name="T72" fmla="*/ 5 w 82"/>
                  <a:gd name="T73" fmla="*/ 285 h 108"/>
                  <a:gd name="T74" fmla="*/ 3 w 82"/>
                  <a:gd name="T75" fmla="*/ 28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2" h="108">
                    <a:moveTo>
                      <a:pt x="1" y="105"/>
                    </a:moveTo>
                    <a:lnTo>
                      <a:pt x="1" y="108"/>
                    </a:lnTo>
                    <a:lnTo>
                      <a:pt x="1" y="105"/>
                    </a:lnTo>
                    <a:lnTo>
                      <a:pt x="1" y="104"/>
                    </a:lnTo>
                    <a:lnTo>
                      <a:pt x="1" y="100"/>
                    </a:lnTo>
                    <a:lnTo>
                      <a:pt x="0" y="87"/>
                    </a:lnTo>
                    <a:lnTo>
                      <a:pt x="1" y="79"/>
                    </a:lnTo>
                    <a:lnTo>
                      <a:pt x="1" y="70"/>
                    </a:lnTo>
                    <a:lnTo>
                      <a:pt x="3" y="60"/>
                    </a:lnTo>
                    <a:lnTo>
                      <a:pt x="6" y="50"/>
                    </a:lnTo>
                    <a:lnTo>
                      <a:pt x="10" y="41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27" y="21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51" y="8"/>
                    </a:lnTo>
                    <a:lnTo>
                      <a:pt x="59" y="4"/>
                    </a:lnTo>
                    <a:lnTo>
                      <a:pt x="69" y="3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64" y="4"/>
                    </a:lnTo>
                    <a:lnTo>
                      <a:pt x="54" y="7"/>
                    </a:lnTo>
                    <a:lnTo>
                      <a:pt x="44" y="10"/>
                    </a:lnTo>
                    <a:lnTo>
                      <a:pt x="39" y="13"/>
                    </a:lnTo>
                    <a:lnTo>
                      <a:pt x="36" y="15"/>
                    </a:lnTo>
                    <a:lnTo>
                      <a:pt x="27" y="23"/>
                    </a:lnTo>
                    <a:lnTo>
                      <a:pt x="21" y="28"/>
                    </a:lnTo>
                    <a:lnTo>
                      <a:pt x="15" y="34"/>
                    </a:lnTo>
                    <a:lnTo>
                      <a:pt x="10" y="43"/>
                    </a:lnTo>
                    <a:lnTo>
                      <a:pt x="7" y="51"/>
                    </a:lnTo>
                    <a:lnTo>
                      <a:pt x="3" y="61"/>
                    </a:lnTo>
                    <a:lnTo>
                      <a:pt x="2" y="70"/>
                    </a:lnTo>
                    <a:lnTo>
                      <a:pt x="1" y="79"/>
                    </a:lnTo>
                    <a:lnTo>
                      <a:pt x="1" y="87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1" y="10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7" name="Freeform 716"/>
              <p:cNvSpPr>
                <a:spLocks/>
              </p:cNvSpPr>
              <p:nvPr/>
            </p:nvSpPr>
            <p:spPr bwMode="auto">
              <a:xfrm>
                <a:off x="2119" y="1727"/>
                <a:ext cx="52" cy="239"/>
              </a:xfrm>
              <a:custGeom>
                <a:avLst/>
                <a:gdLst>
                  <a:gd name="T0" fmla="*/ 3 w 19"/>
                  <a:gd name="T1" fmla="*/ 231 h 87"/>
                  <a:gd name="T2" fmla="*/ 3 w 19"/>
                  <a:gd name="T3" fmla="*/ 239 h 87"/>
                  <a:gd name="T4" fmla="*/ 3 w 19"/>
                  <a:gd name="T5" fmla="*/ 231 h 87"/>
                  <a:gd name="T6" fmla="*/ 0 w 19"/>
                  <a:gd name="T7" fmla="*/ 223 h 87"/>
                  <a:gd name="T8" fmla="*/ 0 w 19"/>
                  <a:gd name="T9" fmla="*/ 201 h 87"/>
                  <a:gd name="T10" fmla="*/ 0 w 19"/>
                  <a:gd name="T11" fmla="*/ 143 h 87"/>
                  <a:gd name="T12" fmla="*/ 3 w 19"/>
                  <a:gd name="T13" fmla="*/ 82 h 87"/>
                  <a:gd name="T14" fmla="*/ 8 w 19"/>
                  <a:gd name="T15" fmla="*/ 60 h 87"/>
                  <a:gd name="T16" fmla="*/ 11 w 19"/>
                  <a:gd name="T17" fmla="*/ 55 h 87"/>
                  <a:gd name="T18" fmla="*/ 16 w 19"/>
                  <a:gd name="T19" fmla="*/ 41 h 87"/>
                  <a:gd name="T20" fmla="*/ 38 w 19"/>
                  <a:gd name="T21" fmla="*/ 14 h 87"/>
                  <a:gd name="T22" fmla="*/ 52 w 19"/>
                  <a:gd name="T23" fmla="*/ 0 h 87"/>
                  <a:gd name="T24" fmla="*/ 38 w 19"/>
                  <a:gd name="T25" fmla="*/ 16 h 87"/>
                  <a:gd name="T26" fmla="*/ 25 w 19"/>
                  <a:gd name="T27" fmla="*/ 33 h 87"/>
                  <a:gd name="T28" fmla="*/ 11 w 19"/>
                  <a:gd name="T29" fmla="*/ 58 h 87"/>
                  <a:gd name="T30" fmla="*/ 8 w 19"/>
                  <a:gd name="T31" fmla="*/ 66 h 87"/>
                  <a:gd name="T32" fmla="*/ 3 w 19"/>
                  <a:gd name="T33" fmla="*/ 85 h 87"/>
                  <a:gd name="T34" fmla="*/ 0 w 19"/>
                  <a:gd name="T35" fmla="*/ 143 h 87"/>
                  <a:gd name="T36" fmla="*/ 0 w 19"/>
                  <a:gd name="T37" fmla="*/ 201 h 87"/>
                  <a:gd name="T38" fmla="*/ 3 w 19"/>
                  <a:gd name="T39" fmla="*/ 223 h 87"/>
                  <a:gd name="T40" fmla="*/ 3 w 19"/>
                  <a:gd name="T41" fmla="*/ 23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" h="87">
                    <a:moveTo>
                      <a:pt x="1" y="84"/>
                    </a:moveTo>
                    <a:lnTo>
                      <a:pt x="1" y="87"/>
                    </a:lnTo>
                    <a:lnTo>
                      <a:pt x="1" y="84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0" y="52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6" y="15"/>
                    </a:lnTo>
                    <a:lnTo>
                      <a:pt x="14" y="5"/>
                    </a:lnTo>
                    <a:lnTo>
                      <a:pt x="19" y="0"/>
                    </a:lnTo>
                    <a:lnTo>
                      <a:pt x="14" y="6"/>
                    </a:lnTo>
                    <a:lnTo>
                      <a:pt x="9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52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8" name="Freeform 717"/>
              <p:cNvSpPr>
                <a:spLocks/>
              </p:cNvSpPr>
              <p:nvPr/>
            </p:nvSpPr>
            <p:spPr bwMode="auto">
              <a:xfrm>
                <a:off x="2127" y="1689"/>
                <a:ext cx="313" cy="291"/>
              </a:xfrm>
              <a:custGeom>
                <a:avLst/>
                <a:gdLst>
                  <a:gd name="T0" fmla="*/ 299 w 114"/>
                  <a:gd name="T1" fmla="*/ 14 h 106"/>
                  <a:gd name="T2" fmla="*/ 313 w 114"/>
                  <a:gd name="T3" fmla="*/ 16 h 106"/>
                  <a:gd name="T4" fmla="*/ 302 w 114"/>
                  <a:gd name="T5" fmla="*/ 14 h 106"/>
                  <a:gd name="T6" fmla="*/ 299 w 114"/>
                  <a:gd name="T7" fmla="*/ 14 h 106"/>
                  <a:gd name="T8" fmla="*/ 283 w 114"/>
                  <a:gd name="T9" fmla="*/ 11 h 106"/>
                  <a:gd name="T10" fmla="*/ 239 w 114"/>
                  <a:gd name="T11" fmla="*/ 5 h 106"/>
                  <a:gd name="T12" fmla="*/ 211 w 114"/>
                  <a:gd name="T13" fmla="*/ 0 h 106"/>
                  <a:gd name="T14" fmla="*/ 181 w 114"/>
                  <a:gd name="T15" fmla="*/ 0 h 106"/>
                  <a:gd name="T16" fmla="*/ 148 w 114"/>
                  <a:gd name="T17" fmla="*/ 5 h 106"/>
                  <a:gd name="T18" fmla="*/ 115 w 114"/>
                  <a:gd name="T19" fmla="*/ 11 h 106"/>
                  <a:gd name="T20" fmla="*/ 85 w 114"/>
                  <a:gd name="T21" fmla="*/ 27 h 106"/>
                  <a:gd name="T22" fmla="*/ 60 w 114"/>
                  <a:gd name="T23" fmla="*/ 49 h 106"/>
                  <a:gd name="T24" fmla="*/ 41 w 114"/>
                  <a:gd name="T25" fmla="*/ 71 h 106"/>
                  <a:gd name="T26" fmla="*/ 22 w 114"/>
                  <a:gd name="T27" fmla="*/ 96 h 106"/>
                  <a:gd name="T28" fmla="*/ 16 w 114"/>
                  <a:gd name="T29" fmla="*/ 118 h 106"/>
                  <a:gd name="T30" fmla="*/ 8 w 114"/>
                  <a:gd name="T31" fmla="*/ 135 h 106"/>
                  <a:gd name="T32" fmla="*/ 5 w 114"/>
                  <a:gd name="T33" fmla="*/ 148 h 106"/>
                  <a:gd name="T34" fmla="*/ 5 w 114"/>
                  <a:gd name="T35" fmla="*/ 156 h 106"/>
                  <a:gd name="T36" fmla="*/ 3 w 114"/>
                  <a:gd name="T37" fmla="*/ 181 h 106"/>
                  <a:gd name="T38" fmla="*/ 3 w 114"/>
                  <a:gd name="T39" fmla="*/ 217 h 106"/>
                  <a:gd name="T40" fmla="*/ 5 w 114"/>
                  <a:gd name="T41" fmla="*/ 233 h 106"/>
                  <a:gd name="T42" fmla="*/ 8 w 114"/>
                  <a:gd name="T43" fmla="*/ 247 h 106"/>
                  <a:gd name="T44" fmla="*/ 14 w 114"/>
                  <a:gd name="T45" fmla="*/ 291 h 106"/>
                  <a:gd name="T46" fmla="*/ 8 w 114"/>
                  <a:gd name="T47" fmla="*/ 247 h 106"/>
                  <a:gd name="T48" fmla="*/ 5 w 114"/>
                  <a:gd name="T49" fmla="*/ 233 h 106"/>
                  <a:gd name="T50" fmla="*/ 0 w 114"/>
                  <a:gd name="T51" fmla="*/ 198 h 106"/>
                  <a:gd name="T52" fmla="*/ 3 w 114"/>
                  <a:gd name="T53" fmla="*/ 162 h 106"/>
                  <a:gd name="T54" fmla="*/ 5 w 114"/>
                  <a:gd name="T55" fmla="*/ 143 h 106"/>
                  <a:gd name="T56" fmla="*/ 5 w 114"/>
                  <a:gd name="T57" fmla="*/ 140 h 106"/>
                  <a:gd name="T58" fmla="*/ 8 w 114"/>
                  <a:gd name="T59" fmla="*/ 126 h 106"/>
                  <a:gd name="T60" fmla="*/ 16 w 114"/>
                  <a:gd name="T61" fmla="*/ 110 h 106"/>
                  <a:gd name="T62" fmla="*/ 27 w 114"/>
                  <a:gd name="T63" fmla="*/ 91 h 106"/>
                  <a:gd name="T64" fmla="*/ 41 w 114"/>
                  <a:gd name="T65" fmla="*/ 69 h 106"/>
                  <a:gd name="T66" fmla="*/ 60 w 114"/>
                  <a:gd name="T67" fmla="*/ 44 h 106"/>
                  <a:gd name="T68" fmla="*/ 88 w 114"/>
                  <a:gd name="T69" fmla="*/ 25 h 106"/>
                  <a:gd name="T70" fmla="*/ 118 w 114"/>
                  <a:gd name="T71" fmla="*/ 11 h 106"/>
                  <a:gd name="T72" fmla="*/ 148 w 114"/>
                  <a:gd name="T73" fmla="*/ 0 h 106"/>
                  <a:gd name="T74" fmla="*/ 184 w 114"/>
                  <a:gd name="T75" fmla="*/ 0 h 106"/>
                  <a:gd name="T76" fmla="*/ 214 w 114"/>
                  <a:gd name="T77" fmla="*/ 0 h 106"/>
                  <a:gd name="T78" fmla="*/ 242 w 114"/>
                  <a:gd name="T79" fmla="*/ 0 h 106"/>
                  <a:gd name="T80" fmla="*/ 283 w 114"/>
                  <a:gd name="T81" fmla="*/ 11 h 106"/>
                  <a:gd name="T82" fmla="*/ 299 w 114"/>
                  <a:gd name="T83" fmla="*/ 14 h 1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14" h="106">
                    <a:moveTo>
                      <a:pt x="109" y="5"/>
                    </a:moveTo>
                    <a:lnTo>
                      <a:pt x="114" y="6"/>
                    </a:lnTo>
                    <a:lnTo>
                      <a:pt x="110" y="5"/>
                    </a:lnTo>
                    <a:lnTo>
                      <a:pt x="109" y="5"/>
                    </a:lnTo>
                    <a:lnTo>
                      <a:pt x="103" y="4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66" y="0"/>
                    </a:lnTo>
                    <a:lnTo>
                      <a:pt x="54" y="2"/>
                    </a:lnTo>
                    <a:lnTo>
                      <a:pt x="42" y="4"/>
                    </a:lnTo>
                    <a:lnTo>
                      <a:pt x="31" y="10"/>
                    </a:lnTo>
                    <a:lnTo>
                      <a:pt x="22" y="18"/>
                    </a:lnTo>
                    <a:lnTo>
                      <a:pt x="15" y="26"/>
                    </a:lnTo>
                    <a:lnTo>
                      <a:pt x="8" y="35"/>
                    </a:lnTo>
                    <a:lnTo>
                      <a:pt x="6" y="43"/>
                    </a:lnTo>
                    <a:lnTo>
                      <a:pt x="3" y="49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3" y="90"/>
                    </a:lnTo>
                    <a:lnTo>
                      <a:pt x="5" y="106"/>
                    </a:lnTo>
                    <a:lnTo>
                      <a:pt x="3" y="90"/>
                    </a:lnTo>
                    <a:lnTo>
                      <a:pt x="2" y="85"/>
                    </a:lnTo>
                    <a:lnTo>
                      <a:pt x="0" y="72"/>
                    </a:lnTo>
                    <a:lnTo>
                      <a:pt x="1" y="59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3"/>
                    </a:lnTo>
                    <a:lnTo>
                      <a:pt x="15" y="25"/>
                    </a:lnTo>
                    <a:lnTo>
                      <a:pt x="22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4" y="0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103" y="4"/>
                    </a:lnTo>
                    <a:lnTo>
                      <a:pt x="109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39" name="Freeform 718"/>
              <p:cNvSpPr>
                <a:spLocks/>
              </p:cNvSpPr>
              <p:nvPr/>
            </p:nvSpPr>
            <p:spPr bwMode="auto">
              <a:xfrm>
                <a:off x="2144" y="1703"/>
                <a:ext cx="307" cy="318"/>
              </a:xfrm>
              <a:custGeom>
                <a:avLst/>
                <a:gdLst>
                  <a:gd name="T0" fmla="*/ 33 w 112"/>
                  <a:gd name="T1" fmla="*/ 302 h 116"/>
                  <a:gd name="T2" fmla="*/ 33 w 112"/>
                  <a:gd name="T3" fmla="*/ 304 h 116"/>
                  <a:gd name="T4" fmla="*/ 38 w 112"/>
                  <a:gd name="T5" fmla="*/ 318 h 116"/>
                  <a:gd name="T6" fmla="*/ 33 w 112"/>
                  <a:gd name="T7" fmla="*/ 307 h 116"/>
                  <a:gd name="T8" fmla="*/ 33 w 112"/>
                  <a:gd name="T9" fmla="*/ 304 h 116"/>
                  <a:gd name="T10" fmla="*/ 30 w 112"/>
                  <a:gd name="T11" fmla="*/ 296 h 116"/>
                  <a:gd name="T12" fmla="*/ 27 w 112"/>
                  <a:gd name="T13" fmla="*/ 288 h 116"/>
                  <a:gd name="T14" fmla="*/ 11 w 112"/>
                  <a:gd name="T15" fmla="*/ 241 h 116"/>
                  <a:gd name="T16" fmla="*/ 3 w 112"/>
                  <a:gd name="T17" fmla="*/ 211 h 116"/>
                  <a:gd name="T18" fmla="*/ 0 w 112"/>
                  <a:gd name="T19" fmla="*/ 181 h 116"/>
                  <a:gd name="T20" fmla="*/ 3 w 112"/>
                  <a:gd name="T21" fmla="*/ 148 h 116"/>
                  <a:gd name="T22" fmla="*/ 5 w 112"/>
                  <a:gd name="T23" fmla="*/ 126 h 116"/>
                  <a:gd name="T24" fmla="*/ 14 w 112"/>
                  <a:gd name="T25" fmla="*/ 110 h 116"/>
                  <a:gd name="T26" fmla="*/ 19 w 112"/>
                  <a:gd name="T27" fmla="*/ 93 h 116"/>
                  <a:gd name="T28" fmla="*/ 30 w 112"/>
                  <a:gd name="T29" fmla="*/ 77 h 116"/>
                  <a:gd name="T30" fmla="*/ 41 w 112"/>
                  <a:gd name="T31" fmla="*/ 63 h 116"/>
                  <a:gd name="T32" fmla="*/ 49 w 112"/>
                  <a:gd name="T33" fmla="*/ 49 h 116"/>
                  <a:gd name="T34" fmla="*/ 74 w 112"/>
                  <a:gd name="T35" fmla="*/ 27 h 116"/>
                  <a:gd name="T36" fmla="*/ 101 w 112"/>
                  <a:gd name="T37" fmla="*/ 14 h 116"/>
                  <a:gd name="T38" fmla="*/ 123 w 112"/>
                  <a:gd name="T39" fmla="*/ 3 h 116"/>
                  <a:gd name="T40" fmla="*/ 143 w 112"/>
                  <a:gd name="T41" fmla="*/ 0 h 116"/>
                  <a:gd name="T42" fmla="*/ 156 w 112"/>
                  <a:gd name="T43" fmla="*/ 0 h 116"/>
                  <a:gd name="T44" fmla="*/ 159 w 112"/>
                  <a:gd name="T45" fmla="*/ 0 h 116"/>
                  <a:gd name="T46" fmla="*/ 170 w 112"/>
                  <a:gd name="T47" fmla="*/ 3 h 116"/>
                  <a:gd name="T48" fmla="*/ 197 w 112"/>
                  <a:gd name="T49" fmla="*/ 3 h 116"/>
                  <a:gd name="T50" fmla="*/ 230 w 112"/>
                  <a:gd name="T51" fmla="*/ 8 h 116"/>
                  <a:gd name="T52" fmla="*/ 249 w 112"/>
                  <a:gd name="T53" fmla="*/ 14 h 116"/>
                  <a:gd name="T54" fmla="*/ 263 w 112"/>
                  <a:gd name="T55" fmla="*/ 25 h 116"/>
                  <a:gd name="T56" fmla="*/ 307 w 112"/>
                  <a:gd name="T57" fmla="*/ 22 h 116"/>
                  <a:gd name="T58" fmla="*/ 263 w 112"/>
                  <a:gd name="T59" fmla="*/ 25 h 116"/>
                  <a:gd name="T60" fmla="*/ 263 w 112"/>
                  <a:gd name="T61" fmla="*/ 22 h 116"/>
                  <a:gd name="T62" fmla="*/ 258 w 112"/>
                  <a:gd name="T63" fmla="*/ 22 h 116"/>
                  <a:gd name="T64" fmla="*/ 249 w 112"/>
                  <a:gd name="T65" fmla="*/ 14 h 116"/>
                  <a:gd name="T66" fmla="*/ 211 w 112"/>
                  <a:gd name="T67" fmla="*/ 8 h 116"/>
                  <a:gd name="T68" fmla="*/ 173 w 112"/>
                  <a:gd name="T69" fmla="*/ 3 h 116"/>
                  <a:gd name="T70" fmla="*/ 154 w 112"/>
                  <a:gd name="T71" fmla="*/ 3 h 116"/>
                  <a:gd name="T72" fmla="*/ 151 w 112"/>
                  <a:gd name="T73" fmla="*/ 0 h 116"/>
                  <a:gd name="T74" fmla="*/ 140 w 112"/>
                  <a:gd name="T75" fmla="*/ 0 h 116"/>
                  <a:gd name="T76" fmla="*/ 118 w 112"/>
                  <a:gd name="T77" fmla="*/ 8 h 116"/>
                  <a:gd name="T78" fmla="*/ 99 w 112"/>
                  <a:gd name="T79" fmla="*/ 16 h 116"/>
                  <a:gd name="T80" fmla="*/ 74 w 112"/>
                  <a:gd name="T81" fmla="*/ 30 h 116"/>
                  <a:gd name="T82" fmla="*/ 49 w 112"/>
                  <a:gd name="T83" fmla="*/ 52 h 116"/>
                  <a:gd name="T84" fmla="*/ 30 w 112"/>
                  <a:gd name="T85" fmla="*/ 80 h 116"/>
                  <a:gd name="T86" fmla="*/ 19 w 112"/>
                  <a:gd name="T87" fmla="*/ 96 h 116"/>
                  <a:gd name="T88" fmla="*/ 14 w 112"/>
                  <a:gd name="T89" fmla="*/ 112 h 116"/>
                  <a:gd name="T90" fmla="*/ 5 w 112"/>
                  <a:gd name="T91" fmla="*/ 129 h 116"/>
                  <a:gd name="T92" fmla="*/ 3 w 112"/>
                  <a:gd name="T93" fmla="*/ 148 h 116"/>
                  <a:gd name="T94" fmla="*/ 3 w 112"/>
                  <a:gd name="T95" fmla="*/ 181 h 116"/>
                  <a:gd name="T96" fmla="*/ 5 w 112"/>
                  <a:gd name="T97" fmla="*/ 217 h 116"/>
                  <a:gd name="T98" fmla="*/ 14 w 112"/>
                  <a:gd name="T99" fmla="*/ 241 h 116"/>
                  <a:gd name="T100" fmla="*/ 27 w 112"/>
                  <a:gd name="T101" fmla="*/ 288 h 116"/>
                  <a:gd name="T102" fmla="*/ 33 w 112"/>
                  <a:gd name="T103" fmla="*/ 296 h 116"/>
                  <a:gd name="T104" fmla="*/ 33 w 112"/>
                  <a:gd name="T105" fmla="*/ 302 h 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2" h="116">
                    <a:moveTo>
                      <a:pt x="12" y="110"/>
                    </a:moveTo>
                    <a:lnTo>
                      <a:pt x="12" y="111"/>
                    </a:lnTo>
                    <a:lnTo>
                      <a:pt x="14" y="116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1" y="108"/>
                    </a:lnTo>
                    <a:lnTo>
                      <a:pt x="10" y="105"/>
                    </a:lnTo>
                    <a:lnTo>
                      <a:pt x="4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4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72" y="1"/>
                    </a:lnTo>
                    <a:lnTo>
                      <a:pt x="84" y="3"/>
                    </a:lnTo>
                    <a:lnTo>
                      <a:pt x="91" y="5"/>
                    </a:lnTo>
                    <a:lnTo>
                      <a:pt x="96" y="9"/>
                    </a:lnTo>
                    <a:lnTo>
                      <a:pt x="112" y="8"/>
                    </a:lnTo>
                    <a:lnTo>
                      <a:pt x="96" y="9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1" y="5"/>
                    </a:lnTo>
                    <a:lnTo>
                      <a:pt x="77" y="3"/>
                    </a:lnTo>
                    <a:lnTo>
                      <a:pt x="63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8" y="19"/>
                    </a:lnTo>
                    <a:lnTo>
                      <a:pt x="11" y="29"/>
                    </a:lnTo>
                    <a:lnTo>
                      <a:pt x="7" y="35"/>
                    </a:lnTo>
                    <a:lnTo>
                      <a:pt x="5" y="41"/>
                    </a:lnTo>
                    <a:lnTo>
                      <a:pt x="2" y="47"/>
                    </a:lnTo>
                    <a:lnTo>
                      <a:pt x="1" y="54"/>
                    </a:lnTo>
                    <a:lnTo>
                      <a:pt x="1" y="66"/>
                    </a:lnTo>
                    <a:lnTo>
                      <a:pt x="2" y="79"/>
                    </a:lnTo>
                    <a:lnTo>
                      <a:pt x="5" y="88"/>
                    </a:lnTo>
                    <a:lnTo>
                      <a:pt x="10" y="105"/>
                    </a:lnTo>
                    <a:lnTo>
                      <a:pt x="12" y="108"/>
                    </a:lnTo>
                    <a:lnTo>
                      <a:pt x="12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0" name="Freeform 719"/>
              <p:cNvSpPr>
                <a:spLocks/>
              </p:cNvSpPr>
              <p:nvPr/>
            </p:nvSpPr>
            <p:spPr bwMode="auto">
              <a:xfrm>
                <a:off x="2149" y="1963"/>
                <a:ext cx="11" cy="42"/>
              </a:xfrm>
              <a:custGeom>
                <a:avLst/>
                <a:gdLst>
                  <a:gd name="T0" fmla="*/ 8 w 4"/>
                  <a:gd name="T1" fmla="*/ 36 h 15"/>
                  <a:gd name="T2" fmla="*/ 8 w 4"/>
                  <a:gd name="T3" fmla="*/ 42 h 15"/>
                  <a:gd name="T4" fmla="*/ 6 w 4"/>
                  <a:gd name="T5" fmla="*/ 42 h 15"/>
                  <a:gd name="T6" fmla="*/ 0 w 4"/>
                  <a:gd name="T7" fmla="*/ 22 h 15"/>
                  <a:gd name="T8" fmla="*/ 0 w 4"/>
                  <a:gd name="T9" fmla="*/ 14 h 15"/>
                  <a:gd name="T10" fmla="*/ 0 w 4"/>
                  <a:gd name="T11" fmla="*/ 8 h 15"/>
                  <a:gd name="T12" fmla="*/ 8 w 4"/>
                  <a:gd name="T13" fmla="*/ 3 h 15"/>
                  <a:gd name="T14" fmla="*/ 11 w 4"/>
                  <a:gd name="T15" fmla="*/ 0 h 15"/>
                  <a:gd name="T16" fmla="*/ 8 w 4"/>
                  <a:gd name="T17" fmla="*/ 3 h 15"/>
                  <a:gd name="T18" fmla="*/ 0 w 4"/>
                  <a:gd name="T19" fmla="*/ 8 h 15"/>
                  <a:gd name="T20" fmla="*/ 0 w 4"/>
                  <a:gd name="T21" fmla="*/ 14 h 15"/>
                  <a:gd name="T22" fmla="*/ 0 w 4"/>
                  <a:gd name="T23" fmla="*/ 22 h 15"/>
                  <a:gd name="T24" fmla="*/ 8 w 4"/>
                  <a:gd name="T25" fmla="*/ 3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15">
                    <a:moveTo>
                      <a:pt x="3" y="13"/>
                    </a:moveTo>
                    <a:lnTo>
                      <a:pt x="3" y="15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1" name="Freeform 720"/>
              <p:cNvSpPr>
                <a:spLocks/>
              </p:cNvSpPr>
              <p:nvPr/>
            </p:nvSpPr>
            <p:spPr bwMode="auto">
              <a:xfrm>
                <a:off x="2157" y="1741"/>
                <a:ext cx="64" cy="294"/>
              </a:xfrm>
              <a:custGeom>
                <a:avLst/>
                <a:gdLst>
                  <a:gd name="T0" fmla="*/ 50 w 23"/>
                  <a:gd name="T1" fmla="*/ 286 h 107"/>
                  <a:gd name="T2" fmla="*/ 56 w 23"/>
                  <a:gd name="T3" fmla="*/ 294 h 107"/>
                  <a:gd name="T4" fmla="*/ 50 w 23"/>
                  <a:gd name="T5" fmla="*/ 291 h 107"/>
                  <a:gd name="T6" fmla="*/ 50 w 23"/>
                  <a:gd name="T7" fmla="*/ 286 h 107"/>
                  <a:gd name="T8" fmla="*/ 47 w 23"/>
                  <a:gd name="T9" fmla="*/ 278 h 107"/>
                  <a:gd name="T10" fmla="*/ 33 w 23"/>
                  <a:gd name="T11" fmla="*/ 253 h 107"/>
                  <a:gd name="T12" fmla="*/ 19 w 23"/>
                  <a:gd name="T13" fmla="*/ 223 h 107"/>
                  <a:gd name="T14" fmla="*/ 3 w 23"/>
                  <a:gd name="T15" fmla="*/ 184 h 107"/>
                  <a:gd name="T16" fmla="*/ 0 w 23"/>
                  <a:gd name="T17" fmla="*/ 165 h 107"/>
                  <a:gd name="T18" fmla="*/ 0 w 23"/>
                  <a:gd name="T19" fmla="*/ 143 h 107"/>
                  <a:gd name="T20" fmla="*/ 6 w 23"/>
                  <a:gd name="T21" fmla="*/ 110 h 107"/>
                  <a:gd name="T22" fmla="*/ 17 w 23"/>
                  <a:gd name="T23" fmla="*/ 85 h 107"/>
                  <a:gd name="T24" fmla="*/ 19 w 23"/>
                  <a:gd name="T25" fmla="*/ 74 h 107"/>
                  <a:gd name="T26" fmla="*/ 31 w 23"/>
                  <a:gd name="T27" fmla="*/ 55 h 107"/>
                  <a:gd name="T28" fmla="*/ 36 w 23"/>
                  <a:gd name="T29" fmla="*/ 38 h 107"/>
                  <a:gd name="T30" fmla="*/ 47 w 23"/>
                  <a:gd name="T31" fmla="*/ 19 h 107"/>
                  <a:gd name="T32" fmla="*/ 64 w 23"/>
                  <a:gd name="T33" fmla="*/ 0 h 107"/>
                  <a:gd name="T34" fmla="*/ 47 w 23"/>
                  <a:gd name="T35" fmla="*/ 19 h 107"/>
                  <a:gd name="T36" fmla="*/ 45 w 23"/>
                  <a:gd name="T37" fmla="*/ 27 h 107"/>
                  <a:gd name="T38" fmla="*/ 33 w 23"/>
                  <a:gd name="T39" fmla="*/ 47 h 107"/>
                  <a:gd name="T40" fmla="*/ 19 w 23"/>
                  <a:gd name="T41" fmla="*/ 80 h 107"/>
                  <a:gd name="T42" fmla="*/ 17 w 23"/>
                  <a:gd name="T43" fmla="*/ 88 h 107"/>
                  <a:gd name="T44" fmla="*/ 11 w 23"/>
                  <a:gd name="T45" fmla="*/ 113 h 107"/>
                  <a:gd name="T46" fmla="*/ 3 w 23"/>
                  <a:gd name="T47" fmla="*/ 146 h 107"/>
                  <a:gd name="T48" fmla="*/ 3 w 23"/>
                  <a:gd name="T49" fmla="*/ 165 h 107"/>
                  <a:gd name="T50" fmla="*/ 3 w 23"/>
                  <a:gd name="T51" fmla="*/ 184 h 107"/>
                  <a:gd name="T52" fmla="*/ 19 w 23"/>
                  <a:gd name="T53" fmla="*/ 223 h 107"/>
                  <a:gd name="T54" fmla="*/ 36 w 23"/>
                  <a:gd name="T55" fmla="*/ 253 h 107"/>
                  <a:gd name="T56" fmla="*/ 47 w 23"/>
                  <a:gd name="T57" fmla="*/ 278 h 107"/>
                  <a:gd name="T58" fmla="*/ 50 w 23"/>
                  <a:gd name="T59" fmla="*/ 286 h 10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" h="107">
                    <a:moveTo>
                      <a:pt x="18" y="104"/>
                    </a:moveTo>
                    <a:lnTo>
                      <a:pt x="20" y="107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7" y="101"/>
                    </a:lnTo>
                    <a:lnTo>
                      <a:pt x="12" y="92"/>
                    </a:lnTo>
                    <a:lnTo>
                      <a:pt x="7" y="81"/>
                    </a:lnTo>
                    <a:lnTo>
                      <a:pt x="1" y="67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2" y="40"/>
                    </a:lnTo>
                    <a:lnTo>
                      <a:pt x="6" y="31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7"/>
                    </a:lnTo>
                    <a:lnTo>
                      <a:pt x="23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9"/>
                    </a:lnTo>
                    <a:lnTo>
                      <a:pt x="6" y="32"/>
                    </a:lnTo>
                    <a:lnTo>
                      <a:pt x="4" y="41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1" y="67"/>
                    </a:lnTo>
                    <a:lnTo>
                      <a:pt x="7" y="81"/>
                    </a:lnTo>
                    <a:lnTo>
                      <a:pt x="13" y="92"/>
                    </a:lnTo>
                    <a:lnTo>
                      <a:pt x="17" y="101"/>
                    </a:lnTo>
                    <a:lnTo>
                      <a:pt x="18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2" name="Freeform 721"/>
              <p:cNvSpPr>
                <a:spLocks/>
              </p:cNvSpPr>
              <p:nvPr/>
            </p:nvSpPr>
            <p:spPr bwMode="auto">
              <a:xfrm>
                <a:off x="2188" y="1719"/>
                <a:ext cx="269" cy="321"/>
              </a:xfrm>
              <a:custGeom>
                <a:avLst/>
                <a:gdLst>
                  <a:gd name="T0" fmla="*/ 255 w 98"/>
                  <a:gd name="T1" fmla="*/ 25 h 117"/>
                  <a:gd name="T2" fmla="*/ 258 w 98"/>
                  <a:gd name="T3" fmla="*/ 27 h 117"/>
                  <a:gd name="T4" fmla="*/ 269 w 98"/>
                  <a:gd name="T5" fmla="*/ 36 h 117"/>
                  <a:gd name="T6" fmla="*/ 258 w 98"/>
                  <a:gd name="T7" fmla="*/ 27 h 117"/>
                  <a:gd name="T8" fmla="*/ 255 w 98"/>
                  <a:gd name="T9" fmla="*/ 27 h 117"/>
                  <a:gd name="T10" fmla="*/ 236 w 98"/>
                  <a:gd name="T11" fmla="*/ 25 h 117"/>
                  <a:gd name="T12" fmla="*/ 184 w 98"/>
                  <a:gd name="T13" fmla="*/ 14 h 117"/>
                  <a:gd name="T14" fmla="*/ 151 w 98"/>
                  <a:gd name="T15" fmla="*/ 8 h 117"/>
                  <a:gd name="T16" fmla="*/ 110 w 98"/>
                  <a:gd name="T17" fmla="*/ 5 h 117"/>
                  <a:gd name="T18" fmla="*/ 88 w 98"/>
                  <a:gd name="T19" fmla="*/ 5 h 117"/>
                  <a:gd name="T20" fmla="*/ 71 w 98"/>
                  <a:gd name="T21" fmla="*/ 11 h 117"/>
                  <a:gd name="T22" fmla="*/ 55 w 98"/>
                  <a:gd name="T23" fmla="*/ 22 h 117"/>
                  <a:gd name="T24" fmla="*/ 38 w 98"/>
                  <a:gd name="T25" fmla="*/ 36 h 117"/>
                  <a:gd name="T26" fmla="*/ 16 w 98"/>
                  <a:gd name="T27" fmla="*/ 74 h 117"/>
                  <a:gd name="T28" fmla="*/ 5 w 98"/>
                  <a:gd name="T29" fmla="*/ 91 h 117"/>
                  <a:gd name="T30" fmla="*/ 0 w 98"/>
                  <a:gd name="T31" fmla="*/ 107 h 117"/>
                  <a:gd name="T32" fmla="*/ 0 w 98"/>
                  <a:gd name="T33" fmla="*/ 126 h 117"/>
                  <a:gd name="T34" fmla="*/ 3 w 98"/>
                  <a:gd name="T35" fmla="*/ 145 h 117"/>
                  <a:gd name="T36" fmla="*/ 11 w 98"/>
                  <a:gd name="T37" fmla="*/ 178 h 117"/>
                  <a:gd name="T38" fmla="*/ 25 w 98"/>
                  <a:gd name="T39" fmla="*/ 206 h 117"/>
                  <a:gd name="T40" fmla="*/ 33 w 98"/>
                  <a:gd name="T41" fmla="*/ 222 h 117"/>
                  <a:gd name="T42" fmla="*/ 47 w 98"/>
                  <a:gd name="T43" fmla="*/ 239 h 117"/>
                  <a:gd name="T44" fmla="*/ 80 w 98"/>
                  <a:gd name="T45" fmla="*/ 266 h 117"/>
                  <a:gd name="T46" fmla="*/ 110 w 98"/>
                  <a:gd name="T47" fmla="*/ 294 h 117"/>
                  <a:gd name="T48" fmla="*/ 129 w 98"/>
                  <a:gd name="T49" fmla="*/ 305 h 117"/>
                  <a:gd name="T50" fmla="*/ 145 w 98"/>
                  <a:gd name="T51" fmla="*/ 313 h 117"/>
                  <a:gd name="T52" fmla="*/ 198 w 98"/>
                  <a:gd name="T53" fmla="*/ 321 h 117"/>
                  <a:gd name="T54" fmla="*/ 143 w 98"/>
                  <a:gd name="T55" fmla="*/ 313 h 117"/>
                  <a:gd name="T56" fmla="*/ 143 w 98"/>
                  <a:gd name="T57" fmla="*/ 316 h 117"/>
                  <a:gd name="T58" fmla="*/ 140 w 98"/>
                  <a:gd name="T59" fmla="*/ 313 h 117"/>
                  <a:gd name="T60" fmla="*/ 126 w 98"/>
                  <a:gd name="T61" fmla="*/ 305 h 117"/>
                  <a:gd name="T62" fmla="*/ 93 w 98"/>
                  <a:gd name="T63" fmla="*/ 280 h 117"/>
                  <a:gd name="T64" fmla="*/ 55 w 98"/>
                  <a:gd name="T65" fmla="*/ 250 h 117"/>
                  <a:gd name="T66" fmla="*/ 41 w 98"/>
                  <a:gd name="T67" fmla="*/ 236 h 117"/>
                  <a:gd name="T68" fmla="*/ 30 w 98"/>
                  <a:gd name="T69" fmla="*/ 219 h 117"/>
                  <a:gd name="T70" fmla="*/ 16 w 98"/>
                  <a:gd name="T71" fmla="*/ 203 h 117"/>
                  <a:gd name="T72" fmla="*/ 5 w 98"/>
                  <a:gd name="T73" fmla="*/ 176 h 117"/>
                  <a:gd name="T74" fmla="*/ 0 w 98"/>
                  <a:gd name="T75" fmla="*/ 140 h 117"/>
                  <a:gd name="T76" fmla="*/ 0 w 98"/>
                  <a:gd name="T77" fmla="*/ 123 h 117"/>
                  <a:gd name="T78" fmla="*/ 0 w 98"/>
                  <a:gd name="T79" fmla="*/ 104 h 117"/>
                  <a:gd name="T80" fmla="*/ 5 w 98"/>
                  <a:gd name="T81" fmla="*/ 88 h 117"/>
                  <a:gd name="T82" fmla="*/ 16 w 98"/>
                  <a:gd name="T83" fmla="*/ 66 h 117"/>
                  <a:gd name="T84" fmla="*/ 38 w 98"/>
                  <a:gd name="T85" fmla="*/ 33 h 117"/>
                  <a:gd name="T86" fmla="*/ 55 w 98"/>
                  <a:gd name="T87" fmla="*/ 19 h 117"/>
                  <a:gd name="T88" fmla="*/ 71 w 98"/>
                  <a:gd name="T89" fmla="*/ 8 h 117"/>
                  <a:gd name="T90" fmla="*/ 93 w 98"/>
                  <a:gd name="T91" fmla="*/ 5 h 117"/>
                  <a:gd name="T92" fmla="*/ 113 w 98"/>
                  <a:gd name="T93" fmla="*/ 0 h 117"/>
                  <a:gd name="T94" fmla="*/ 151 w 98"/>
                  <a:gd name="T95" fmla="*/ 5 h 117"/>
                  <a:gd name="T96" fmla="*/ 184 w 98"/>
                  <a:gd name="T97" fmla="*/ 11 h 117"/>
                  <a:gd name="T98" fmla="*/ 236 w 98"/>
                  <a:gd name="T99" fmla="*/ 22 h 117"/>
                  <a:gd name="T100" fmla="*/ 255 w 98"/>
                  <a:gd name="T101" fmla="*/ 25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" h="117">
                    <a:moveTo>
                      <a:pt x="93" y="9"/>
                    </a:moveTo>
                    <a:lnTo>
                      <a:pt x="94" y="10"/>
                    </a:lnTo>
                    <a:lnTo>
                      <a:pt x="98" y="13"/>
                    </a:lnTo>
                    <a:lnTo>
                      <a:pt x="94" y="10"/>
                    </a:lnTo>
                    <a:lnTo>
                      <a:pt x="93" y="10"/>
                    </a:lnTo>
                    <a:lnTo>
                      <a:pt x="86" y="9"/>
                    </a:lnTo>
                    <a:lnTo>
                      <a:pt x="67" y="5"/>
                    </a:lnTo>
                    <a:lnTo>
                      <a:pt x="55" y="3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6" y="4"/>
                    </a:lnTo>
                    <a:lnTo>
                      <a:pt x="20" y="8"/>
                    </a:lnTo>
                    <a:lnTo>
                      <a:pt x="14" y="13"/>
                    </a:lnTo>
                    <a:lnTo>
                      <a:pt x="6" y="27"/>
                    </a:lnTo>
                    <a:lnTo>
                      <a:pt x="2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4" y="65"/>
                    </a:lnTo>
                    <a:lnTo>
                      <a:pt x="9" y="75"/>
                    </a:lnTo>
                    <a:lnTo>
                      <a:pt x="12" y="81"/>
                    </a:lnTo>
                    <a:lnTo>
                      <a:pt x="17" y="87"/>
                    </a:lnTo>
                    <a:lnTo>
                      <a:pt x="29" y="97"/>
                    </a:lnTo>
                    <a:lnTo>
                      <a:pt x="40" y="107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4" y="102"/>
                    </a:lnTo>
                    <a:lnTo>
                      <a:pt x="20" y="91"/>
                    </a:lnTo>
                    <a:lnTo>
                      <a:pt x="15" y="86"/>
                    </a:lnTo>
                    <a:lnTo>
                      <a:pt x="11" y="80"/>
                    </a:lnTo>
                    <a:lnTo>
                      <a:pt x="6" y="74"/>
                    </a:lnTo>
                    <a:lnTo>
                      <a:pt x="2" y="64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6" y="24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7" y="4"/>
                    </a:lnTo>
                    <a:lnTo>
                      <a:pt x="86" y="8"/>
                    </a:lnTo>
                    <a:lnTo>
                      <a:pt x="93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3" name="Freeform 722"/>
              <p:cNvSpPr>
                <a:spLocks/>
              </p:cNvSpPr>
              <p:nvPr/>
            </p:nvSpPr>
            <p:spPr bwMode="auto">
              <a:xfrm>
                <a:off x="2314" y="2046"/>
                <a:ext cx="44" cy="16"/>
              </a:xfrm>
              <a:custGeom>
                <a:avLst/>
                <a:gdLst>
                  <a:gd name="T0" fmla="*/ 44 w 16"/>
                  <a:gd name="T1" fmla="*/ 11 h 6"/>
                  <a:gd name="T2" fmla="*/ 44 w 16"/>
                  <a:gd name="T3" fmla="*/ 16 h 6"/>
                  <a:gd name="T4" fmla="*/ 28 w 16"/>
                  <a:gd name="T5" fmla="*/ 11 h 6"/>
                  <a:gd name="T6" fmla="*/ 11 w 16"/>
                  <a:gd name="T7" fmla="*/ 5 h 6"/>
                  <a:gd name="T8" fmla="*/ 3 w 16"/>
                  <a:gd name="T9" fmla="*/ 3 h 6"/>
                  <a:gd name="T10" fmla="*/ 0 w 16"/>
                  <a:gd name="T11" fmla="*/ 0 h 6"/>
                  <a:gd name="T12" fmla="*/ 3 w 16"/>
                  <a:gd name="T13" fmla="*/ 3 h 6"/>
                  <a:gd name="T14" fmla="*/ 14 w 16"/>
                  <a:gd name="T15" fmla="*/ 5 h 6"/>
                  <a:gd name="T16" fmla="*/ 28 w 16"/>
                  <a:gd name="T17" fmla="*/ 8 h 6"/>
                  <a:gd name="T18" fmla="*/ 44 w 16"/>
                  <a:gd name="T19" fmla="*/ 1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4" name="Freeform 723"/>
              <p:cNvSpPr>
                <a:spLocks/>
              </p:cNvSpPr>
              <p:nvPr/>
            </p:nvSpPr>
            <p:spPr bwMode="auto">
              <a:xfrm>
                <a:off x="2221" y="1969"/>
                <a:ext cx="79" cy="69"/>
              </a:xfrm>
              <a:custGeom>
                <a:avLst/>
                <a:gdLst>
                  <a:gd name="T0" fmla="*/ 76 w 29"/>
                  <a:gd name="T1" fmla="*/ 69 h 25"/>
                  <a:gd name="T2" fmla="*/ 79 w 29"/>
                  <a:gd name="T3" fmla="*/ 69 h 25"/>
                  <a:gd name="T4" fmla="*/ 76 w 29"/>
                  <a:gd name="T5" fmla="*/ 69 h 25"/>
                  <a:gd name="T6" fmla="*/ 49 w 29"/>
                  <a:gd name="T7" fmla="*/ 44 h 25"/>
                  <a:gd name="T8" fmla="*/ 22 w 29"/>
                  <a:gd name="T9" fmla="*/ 17 h 25"/>
                  <a:gd name="T10" fmla="*/ 19 w 29"/>
                  <a:gd name="T11" fmla="*/ 11 h 25"/>
                  <a:gd name="T12" fmla="*/ 8 w 29"/>
                  <a:gd name="T13" fmla="*/ 3 h 25"/>
                  <a:gd name="T14" fmla="*/ 0 w 29"/>
                  <a:gd name="T15" fmla="*/ 0 h 25"/>
                  <a:gd name="T16" fmla="*/ 8 w 29"/>
                  <a:gd name="T17" fmla="*/ 3 h 25"/>
                  <a:gd name="T18" fmla="*/ 19 w 29"/>
                  <a:gd name="T19" fmla="*/ 8 h 25"/>
                  <a:gd name="T20" fmla="*/ 25 w 29"/>
                  <a:gd name="T21" fmla="*/ 17 h 25"/>
                  <a:gd name="T22" fmla="*/ 49 w 29"/>
                  <a:gd name="T23" fmla="*/ 41 h 25"/>
                  <a:gd name="T24" fmla="*/ 76 w 29"/>
                  <a:gd name="T25" fmla="*/ 69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8" y="25"/>
                    </a:moveTo>
                    <a:lnTo>
                      <a:pt x="29" y="25"/>
                    </a:lnTo>
                    <a:lnTo>
                      <a:pt x="28" y="25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8" y="15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5" name="Freeform 724"/>
              <p:cNvSpPr>
                <a:spLocks/>
              </p:cNvSpPr>
              <p:nvPr/>
            </p:nvSpPr>
            <p:spPr bwMode="auto">
              <a:xfrm>
                <a:off x="2174" y="1851"/>
                <a:ext cx="123" cy="203"/>
              </a:xfrm>
              <a:custGeom>
                <a:avLst/>
                <a:gdLst>
                  <a:gd name="T0" fmla="*/ 120 w 45"/>
                  <a:gd name="T1" fmla="*/ 200 h 74"/>
                  <a:gd name="T2" fmla="*/ 123 w 45"/>
                  <a:gd name="T3" fmla="*/ 203 h 74"/>
                  <a:gd name="T4" fmla="*/ 120 w 45"/>
                  <a:gd name="T5" fmla="*/ 203 h 74"/>
                  <a:gd name="T6" fmla="*/ 115 w 45"/>
                  <a:gd name="T7" fmla="*/ 200 h 74"/>
                  <a:gd name="T8" fmla="*/ 112 w 45"/>
                  <a:gd name="T9" fmla="*/ 203 h 74"/>
                  <a:gd name="T10" fmla="*/ 109 w 45"/>
                  <a:gd name="T11" fmla="*/ 200 h 74"/>
                  <a:gd name="T12" fmla="*/ 93 w 45"/>
                  <a:gd name="T13" fmla="*/ 187 h 74"/>
                  <a:gd name="T14" fmla="*/ 55 w 45"/>
                  <a:gd name="T15" fmla="*/ 140 h 74"/>
                  <a:gd name="T16" fmla="*/ 25 w 45"/>
                  <a:gd name="T17" fmla="*/ 88 h 74"/>
                  <a:gd name="T18" fmla="*/ 14 w 45"/>
                  <a:gd name="T19" fmla="*/ 71 h 74"/>
                  <a:gd name="T20" fmla="*/ 11 w 45"/>
                  <a:gd name="T21" fmla="*/ 63 h 74"/>
                  <a:gd name="T22" fmla="*/ 3 w 45"/>
                  <a:gd name="T23" fmla="*/ 49 h 74"/>
                  <a:gd name="T24" fmla="*/ 0 w 45"/>
                  <a:gd name="T25" fmla="*/ 33 h 74"/>
                  <a:gd name="T26" fmla="*/ 0 w 45"/>
                  <a:gd name="T27" fmla="*/ 19 h 74"/>
                  <a:gd name="T28" fmla="*/ 8 w 45"/>
                  <a:gd name="T29" fmla="*/ 0 h 74"/>
                  <a:gd name="T30" fmla="*/ 3 w 45"/>
                  <a:gd name="T31" fmla="*/ 19 h 74"/>
                  <a:gd name="T32" fmla="*/ 0 w 45"/>
                  <a:gd name="T33" fmla="*/ 27 h 74"/>
                  <a:gd name="T34" fmla="*/ 3 w 45"/>
                  <a:gd name="T35" fmla="*/ 44 h 74"/>
                  <a:gd name="T36" fmla="*/ 11 w 45"/>
                  <a:gd name="T37" fmla="*/ 60 h 74"/>
                  <a:gd name="T38" fmla="*/ 14 w 45"/>
                  <a:gd name="T39" fmla="*/ 69 h 74"/>
                  <a:gd name="T40" fmla="*/ 16 w 45"/>
                  <a:gd name="T41" fmla="*/ 74 h 74"/>
                  <a:gd name="T42" fmla="*/ 25 w 45"/>
                  <a:gd name="T43" fmla="*/ 91 h 74"/>
                  <a:gd name="T44" fmla="*/ 57 w 45"/>
                  <a:gd name="T45" fmla="*/ 140 h 74"/>
                  <a:gd name="T46" fmla="*/ 96 w 45"/>
                  <a:gd name="T47" fmla="*/ 184 h 74"/>
                  <a:gd name="T48" fmla="*/ 109 w 45"/>
                  <a:gd name="T49" fmla="*/ 198 h 74"/>
                  <a:gd name="T50" fmla="*/ 115 w 45"/>
                  <a:gd name="T51" fmla="*/ 200 h 74"/>
                  <a:gd name="T52" fmla="*/ 120 w 45"/>
                  <a:gd name="T53" fmla="*/ 200 h 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5" h="74">
                    <a:moveTo>
                      <a:pt x="44" y="73"/>
                    </a:moveTo>
                    <a:lnTo>
                      <a:pt x="45" y="74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34" y="68"/>
                    </a:lnTo>
                    <a:lnTo>
                      <a:pt x="20" y="51"/>
                    </a:lnTo>
                    <a:lnTo>
                      <a:pt x="9" y="32"/>
                    </a:lnTo>
                    <a:lnTo>
                      <a:pt x="5" y="26"/>
                    </a:lnTo>
                    <a:lnTo>
                      <a:pt x="4" y="23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2"/>
                    </a:lnTo>
                    <a:lnTo>
                      <a:pt x="5" y="25"/>
                    </a:lnTo>
                    <a:lnTo>
                      <a:pt x="6" y="27"/>
                    </a:lnTo>
                    <a:lnTo>
                      <a:pt x="9" y="33"/>
                    </a:lnTo>
                    <a:lnTo>
                      <a:pt x="21" y="51"/>
                    </a:lnTo>
                    <a:lnTo>
                      <a:pt x="35" y="67"/>
                    </a:lnTo>
                    <a:lnTo>
                      <a:pt x="40" y="72"/>
                    </a:lnTo>
                    <a:lnTo>
                      <a:pt x="42" y="73"/>
                    </a:lnTo>
                    <a:lnTo>
                      <a:pt x="44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6" name="Freeform 725"/>
              <p:cNvSpPr>
                <a:spLocks/>
              </p:cNvSpPr>
              <p:nvPr/>
            </p:nvSpPr>
            <p:spPr bwMode="auto">
              <a:xfrm>
                <a:off x="2163" y="1895"/>
                <a:ext cx="85" cy="154"/>
              </a:xfrm>
              <a:custGeom>
                <a:avLst/>
                <a:gdLst>
                  <a:gd name="T0" fmla="*/ 85 w 31"/>
                  <a:gd name="T1" fmla="*/ 151 h 56"/>
                  <a:gd name="T2" fmla="*/ 85 w 31"/>
                  <a:gd name="T3" fmla="*/ 154 h 56"/>
                  <a:gd name="T4" fmla="*/ 85 w 31"/>
                  <a:gd name="T5" fmla="*/ 151 h 56"/>
                  <a:gd name="T6" fmla="*/ 82 w 31"/>
                  <a:gd name="T7" fmla="*/ 151 h 56"/>
                  <a:gd name="T8" fmla="*/ 80 w 31"/>
                  <a:gd name="T9" fmla="*/ 146 h 56"/>
                  <a:gd name="T10" fmla="*/ 69 w 31"/>
                  <a:gd name="T11" fmla="*/ 138 h 56"/>
                  <a:gd name="T12" fmla="*/ 44 w 31"/>
                  <a:gd name="T13" fmla="*/ 99 h 56"/>
                  <a:gd name="T14" fmla="*/ 25 w 31"/>
                  <a:gd name="T15" fmla="*/ 61 h 56"/>
                  <a:gd name="T16" fmla="*/ 19 w 31"/>
                  <a:gd name="T17" fmla="*/ 47 h 56"/>
                  <a:gd name="T18" fmla="*/ 19 w 31"/>
                  <a:gd name="T19" fmla="*/ 44 h 56"/>
                  <a:gd name="T20" fmla="*/ 8 w 31"/>
                  <a:gd name="T21" fmla="*/ 11 h 56"/>
                  <a:gd name="T22" fmla="*/ 0 w 31"/>
                  <a:gd name="T23" fmla="*/ 0 h 56"/>
                  <a:gd name="T24" fmla="*/ 8 w 31"/>
                  <a:gd name="T25" fmla="*/ 11 h 56"/>
                  <a:gd name="T26" fmla="*/ 22 w 31"/>
                  <a:gd name="T27" fmla="*/ 44 h 56"/>
                  <a:gd name="T28" fmla="*/ 22 w 31"/>
                  <a:gd name="T29" fmla="*/ 50 h 56"/>
                  <a:gd name="T30" fmla="*/ 27 w 31"/>
                  <a:gd name="T31" fmla="*/ 61 h 56"/>
                  <a:gd name="T32" fmla="*/ 49 w 31"/>
                  <a:gd name="T33" fmla="*/ 99 h 56"/>
                  <a:gd name="T34" fmla="*/ 71 w 31"/>
                  <a:gd name="T35" fmla="*/ 132 h 56"/>
                  <a:gd name="T36" fmla="*/ 80 w 31"/>
                  <a:gd name="T37" fmla="*/ 146 h 56"/>
                  <a:gd name="T38" fmla="*/ 85 w 31"/>
                  <a:gd name="T39" fmla="*/ 151 h 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1" h="56">
                    <a:moveTo>
                      <a:pt x="31" y="55"/>
                    </a:moveTo>
                    <a:lnTo>
                      <a:pt x="31" y="56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29" y="53"/>
                    </a:lnTo>
                    <a:lnTo>
                      <a:pt x="25" y="50"/>
                    </a:lnTo>
                    <a:lnTo>
                      <a:pt x="16" y="36"/>
                    </a:lnTo>
                    <a:lnTo>
                      <a:pt x="9" y="22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10" y="22"/>
                    </a:lnTo>
                    <a:lnTo>
                      <a:pt x="18" y="36"/>
                    </a:lnTo>
                    <a:lnTo>
                      <a:pt x="26" y="48"/>
                    </a:lnTo>
                    <a:lnTo>
                      <a:pt x="29" y="53"/>
                    </a:lnTo>
                    <a:lnTo>
                      <a:pt x="3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7" name="Freeform 726"/>
              <p:cNvSpPr>
                <a:spLocks/>
              </p:cNvSpPr>
              <p:nvPr/>
            </p:nvSpPr>
            <p:spPr bwMode="auto">
              <a:xfrm>
                <a:off x="2204" y="1733"/>
                <a:ext cx="253" cy="294"/>
              </a:xfrm>
              <a:custGeom>
                <a:avLst/>
                <a:gdLst>
                  <a:gd name="T0" fmla="*/ 171 w 92"/>
                  <a:gd name="T1" fmla="*/ 291 h 107"/>
                  <a:gd name="T2" fmla="*/ 176 w 92"/>
                  <a:gd name="T3" fmla="*/ 291 h 107"/>
                  <a:gd name="T4" fmla="*/ 184 w 92"/>
                  <a:gd name="T5" fmla="*/ 294 h 107"/>
                  <a:gd name="T6" fmla="*/ 176 w 92"/>
                  <a:gd name="T7" fmla="*/ 291 h 107"/>
                  <a:gd name="T8" fmla="*/ 171 w 92"/>
                  <a:gd name="T9" fmla="*/ 291 h 107"/>
                  <a:gd name="T10" fmla="*/ 151 w 92"/>
                  <a:gd name="T11" fmla="*/ 289 h 107"/>
                  <a:gd name="T12" fmla="*/ 129 w 92"/>
                  <a:gd name="T13" fmla="*/ 280 h 107"/>
                  <a:gd name="T14" fmla="*/ 107 w 92"/>
                  <a:gd name="T15" fmla="*/ 267 h 107"/>
                  <a:gd name="T16" fmla="*/ 80 w 92"/>
                  <a:gd name="T17" fmla="*/ 250 h 107"/>
                  <a:gd name="T18" fmla="*/ 52 w 92"/>
                  <a:gd name="T19" fmla="*/ 225 h 107"/>
                  <a:gd name="T20" fmla="*/ 28 w 92"/>
                  <a:gd name="T21" fmla="*/ 201 h 107"/>
                  <a:gd name="T22" fmla="*/ 17 w 92"/>
                  <a:gd name="T23" fmla="*/ 181 h 107"/>
                  <a:gd name="T24" fmla="*/ 11 w 92"/>
                  <a:gd name="T25" fmla="*/ 162 h 107"/>
                  <a:gd name="T26" fmla="*/ 3 w 92"/>
                  <a:gd name="T27" fmla="*/ 140 h 107"/>
                  <a:gd name="T28" fmla="*/ 0 w 92"/>
                  <a:gd name="T29" fmla="*/ 124 h 107"/>
                  <a:gd name="T30" fmla="*/ 0 w 92"/>
                  <a:gd name="T31" fmla="*/ 104 h 107"/>
                  <a:gd name="T32" fmla="*/ 0 w 92"/>
                  <a:gd name="T33" fmla="*/ 88 h 107"/>
                  <a:gd name="T34" fmla="*/ 8 w 92"/>
                  <a:gd name="T35" fmla="*/ 69 h 107"/>
                  <a:gd name="T36" fmla="*/ 14 w 92"/>
                  <a:gd name="T37" fmla="*/ 52 h 107"/>
                  <a:gd name="T38" fmla="*/ 25 w 92"/>
                  <a:gd name="T39" fmla="*/ 38 h 107"/>
                  <a:gd name="T40" fmla="*/ 36 w 92"/>
                  <a:gd name="T41" fmla="*/ 27 h 107"/>
                  <a:gd name="T42" fmla="*/ 44 w 92"/>
                  <a:gd name="T43" fmla="*/ 19 h 107"/>
                  <a:gd name="T44" fmla="*/ 55 w 92"/>
                  <a:gd name="T45" fmla="*/ 11 h 107"/>
                  <a:gd name="T46" fmla="*/ 77 w 92"/>
                  <a:gd name="T47" fmla="*/ 5 h 107"/>
                  <a:gd name="T48" fmla="*/ 94 w 92"/>
                  <a:gd name="T49" fmla="*/ 0 h 107"/>
                  <a:gd name="T50" fmla="*/ 105 w 92"/>
                  <a:gd name="T51" fmla="*/ 5 h 107"/>
                  <a:gd name="T52" fmla="*/ 135 w 92"/>
                  <a:gd name="T53" fmla="*/ 11 h 107"/>
                  <a:gd name="T54" fmla="*/ 206 w 92"/>
                  <a:gd name="T55" fmla="*/ 33 h 107"/>
                  <a:gd name="T56" fmla="*/ 253 w 92"/>
                  <a:gd name="T57" fmla="*/ 49 h 107"/>
                  <a:gd name="T58" fmla="*/ 206 w 92"/>
                  <a:gd name="T59" fmla="*/ 33 h 107"/>
                  <a:gd name="T60" fmla="*/ 149 w 92"/>
                  <a:gd name="T61" fmla="*/ 14 h 107"/>
                  <a:gd name="T62" fmla="*/ 107 w 92"/>
                  <a:gd name="T63" fmla="*/ 5 h 107"/>
                  <a:gd name="T64" fmla="*/ 94 w 92"/>
                  <a:gd name="T65" fmla="*/ 5 h 107"/>
                  <a:gd name="T66" fmla="*/ 85 w 92"/>
                  <a:gd name="T67" fmla="*/ 5 h 107"/>
                  <a:gd name="T68" fmla="*/ 69 w 92"/>
                  <a:gd name="T69" fmla="*/ 8 h 107"/>
                  <a:gd name="T70" fmla="*/ 52 w 92"/>
                  <a:gd name="T71" fmla="*/ 14 h 107"/>
                  <a:gd name="T72" fmla="*/ 41 w 92"/>
                  <a:gd name="T73" fmla="*/ 22 h 107"/>
                  <a:gd name="T74" fmla="*/ 30 w 92"/>
                  <a:gd name="T75" fmla="*/ 33 h 107"/>
                  <a:gd name="T76" fmla="*/ 22 w 92"/>
                  <a:gd name="T77" fmla="*/ 47 h 107"/>
                  <a:gd name="T78" fmla="*/ 14 w 92"/>
                  <a:gd name="T79" fmla="*/ 60 h 107"/>
                  <a:gd name="T80" fmla="*/ 8 w 92"/>
                  <a:gd name="T81" fmla="*/ 74 h 107"/>
                  <a:gd name="T82" fmla="*/ 3 w 92"/>
                  <a:gd name="T83" fmla="*/ 91 h 107"/>
                  <a:gd name="T84" fmla="*/ 0 w 92"/>
                  <a:gd name="T85" fmla="*/ 107 h 107"/>
                  <a:gd name="T86" fmla="*/ 0 w 92"/>
                  <a:gd name="T87" fmla="*/ 126 h 107"/>
                  <a:gd name="T88" fmla="*/ 3 w 92"/>
                  <a:gd name="T89" fmla="*/ 146 h 107"/>
                  <a:gd name="T90" fmla="*/ 14 w 92"/>
                  <a:gd name="T91" fmla="*/ 165 h 107"/>
                  <a:gd name="T92" fmla="*/ 22 w 92"/>
                  <a:gd name="T93" fmla="*/ 181 h 107"/>
                  <a:gd name="T94" fmla="*/ 30 w 92"/>
                  <a:gd name="T95" fmla="*/ 201 h 107"/>
                  <a:gd name="T96" fmla="*/ 55 w 92"/>
                  <a:gd name="T97" fmla="*/ 225 h 107"/>
                  <a:gd name="T98" fmla="*/ 80 w 92"/>
                  <a:gd name="T99" fmla="*/ 250 h 107"/>
                  <a:gd name="T100" fmla="*/ 107 w 92"/>
                  <a:gd name="T101" fmla="*/ 267 h 107"/>
                  <a:gd name="T102" fmla="*/ 129 w 92"/>
                  <a:gd name="T103" fmla="*/ 278 h 107"/>
                  <a:gd name="T104" fmla="*/ 151 w 92"/>
                  <a:gd name="T105" fmla="*/ 286 h 107"/>
                  <a:gd name="T106" fmla="*/ 171 w 92"/>
                  <a:gd name="T107" fmla="*/ 291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2" h="107">
                    <a:moveTo>
                      <a:pt x="62" y="106"/>
                    </a:moveTo>
                    <a:lnTo>
                      <a:pt x="64" y="106"/>
                    </a:lnTo>
                    <a:lnTo>
                      <a:pt x="67" y="107"/>
                    </a:lnTo>
                    <a:lnTo>
                      <a:pt x="64" y="106"/>
                    </a:lnTo>
                    <a:lnTo>
                      <a:pt x="62" y="106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0" y="73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1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3" y="25"/>
                    </a:lnTo>
                    <a:lnTo>
                      <a:pt x="5" y="19"/>
                    </a:lnTo>
                    <a:lnTo>
                      <a:pt x="9" y="14"/>
                    </a:lnTo>
                    <a:lnTo>
                      <a:pt x="13" y="10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75" y="12"/>
                    </a:lnTo>
                    <a:lnTo>
                      <a:pt x="92" y="18"/>
                    </a:lnTo>
                    <a:lnTo>
                      <a:pt x="75" y="12"/>
                    </a:lnTo>
                    <a:lnTo>
                      <a:pt x="54" y="5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8" y="66"/>
                    </a:lnTo>
                    <a:lnTo>
                      <a:pt x="11" y="73"/>
                    </a:lnTo>
                    <a:lnTo>
                      <a:pt x="20" y="82"/>
                    </a:lnTo>
                    <a:lnTo>
                      <a:pt x="29" y="91"/>
                    </a:lnTo>
                    <a:lnTo>
                      <a:pt x="39" y="97"/>
                    </a:lnTo>
                    <a:lnTo>
                      <a:pt x="47" y="101"/>
                    </a:lnTo>
                    <a:lnTo>
                      <a:pt x="55" y="104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8" name="Freeform 727"/>
              <p:cNvSpPr>
                <a:spLocks/>
              </p:cNvSpPr>
              <p:nvPr/>
            </p:nvSpPr>
            <p:spPr bwMode="auto">
              <a:xfrm>
                <a:off x="2221" y="1752"/>
                <a:ext cx="249" cy="261"/>
              </a:xfrm>
              <a:custGeom>
                <a:avLst/>
                <a:gdLst>
                  <a:gd name="T0" fmla="*/ 235 w 91"/>
                  <a:gd name="T1" fmla="*/ 55 h 95"/>
                  <a:gd name="T2" fmla="*/ 238 w 91"/>
                  <a:gd name="T3" fmla="*/ 55 h 95"/>
                  <a:gd name="T4" fmla="*/ 249 w 91"/>
                  <a:gd name="T5" fmla="*/ 55 h 95"/>
                  <a:gd name="T6" fmla="*/ 238 w 91"/>
                  <a:gd name="T7" fmla="*/ 55 h 95"/>
                  <a:gd name="T8" fmla="*/ 235 w 91"/>
                  <a:gd name="T9" fmla="*/ 55 h 95"/>
                  <a:gd name="T10" fmla="*/ 216 w 91"/>
                  <a:gd name="T11" fmla="*/ 49 h 95"/>
                  <a:gd name="T12" fmla="*/ 194 w 91"/>
                  <a:gd name="T13" fmla="*/ 47 h 95"/>
                  <a:gd name="T14" fmla="*/ 172 w 91"/>
                  <a:gd name="T15" fmla="*/ 36 h 95"/>
                  <a:gd name="T16" fmla="*/ 145 w 91"/>
                  <a:gd name="T17" fmla="*/ 19 h 95"/>
                  <a:gd name="T18" fmla="*/ 109 w 91"/>
                  <a:gd name="T19" fmla="*/ 5 h 95"/>
                  <a:gd name="T20" fmla="*/ 93 w 91"/>
                  <a:gd name="T21" fmla="*/ 3 h 95"/>
                  <a:gd name="T22" fmla="*/ 77 w 91"/>
                  <a:gd name="T23" fmla="*/ 3 h 95"/>
                  <a:gd name="T24" fmla="*/ 60 w 91"/>
                  <a:gd name="T25" fmla="*/ 5 h 95"/>
                  <a:gd name="T26" fmla="*/ 38 w 91"/>
                  <a:gd name="T27" fmla="*/ 14 h 95"/>
                  <a:gd name="T28" fmla="*/ 22 w 91"/>
                  <a:gd name="T29" fmla="*/ 27 h 95"/>
                  <a:gd name="T30" fmla="*/ 11 w 91"/>
                  <a:gd name="T31" fmla="*/ 41 h 95"/>
                  <a:gd name="T32" fmla="*/ 5 w 91"/>
                  <a:gd name="T33" fmla="*/ 55 h 95"/>
                  <a:gd name="T34" fmla="*/ 5 w 91"/>
                  <a:gd name="T35" fmla="*/ 74 h 95"/>
                  <a:gd name="T36" fmla="*/ 5 w 91"/>
                  <a:gd name="T37" fmla="*/ 107 h 95"/>
                  <a:gd name="T38" fmla="*/ 11 w 91"/>
                  <a:gd name="T39" fmla="*/ 140 h 95"/>
                  <a:gd name="T40" fmla="*/ 22 w 91"/>
                  <a:gd name="T41" fmla="*/ 162 h 95"/>
                  <a:gd name="T42" fmla="*/ 36 w 91"/>
                  <a:gd name="T43" fmla="*/ 176 h 95"/>
                  <a:gd name="T44" fmla="*/ 47 w 91"/>
                  <a:gd name="T45" fmla="*/ 190 h 95"/>
                  <a:gd name="T46" fmla="*/ 77 w 91"/>
                  <a:gd name="T47" fmla="*/ 214 h 95"/>
                  <a:gd name="T48" fmla="*/ 107 w 91"/>
                  <a:gd name="T49" fmla="*/ 231 h 95"/>
                  <a:gd name="T50" fmla="*/ 140 w 91"/>
                  <a:gd name="T51" fmla="*/ 247 h 95"/>
                  <a:gd name="T52" fmla="*/ 178 w 91"/>
                  <a:gd name="T53" fmla="*/ 258 h 95"/>
                  <a:gd name="T54" fmla="*/ 186 w 91"/>
                  <a:gd name="T55" fmla="*/ 261 h 95"/>
                  <a:gd name="T56" fmla="*/ 140 w 91"/>
                  <a:gd name="T57" fmla="*/ 247 h 95"/>
                  <a:gd name="T58" fmla="*/ 123 w 91"/>
                  <a:gd name="T59" fmla="*/ 242 h 95"/>
                  <a:gd name="T60" fmla="*/ 90 w 91"/>
                  <a:gd name="T61" fmla="*/ 220 h 95"/>
                  <a:gd name="T62" fmla="*/ 55 w 91"/>
                  <a:gd name="T63" fmla="*/ 201 h 95"/>
                  <a:gd name="T64" fmla="*/ 47 w 91"/>
                  <a:gd name="T65" fmla="*/ 190 h 95"/>
                  <a:gd name="T66" fmla="*/ 41 w 91"/>
                  <a:gd name="T67" fmla="*/ 187 h 95"/>
                  <a:gd name="T68" fmla="*/ 27 w 91"/>
                  <a:gd name="T69" fmla="*/ 173 h 95"/>
                  <a:gd name="T70" fmla="*/ 19 w 91"/>
                  <a:gd name="T71" fmla="*/ 159 h 95"/>
                  <a:gd name="T72" fmla="*/ 8 w 91"/>
                  <a:gd name="T73" fmla="*/ 135 h 95"/>
                  <a:gd name="T74" fmla="*/ 5 w 91"/>
                  <a:gd name="T75" fmla="*/ 104 h 95"/>
                  <a:gd name="T76" fmla="*/ 0 w 91"/>
                  <a:gd name="T77" fmla="*/ 88 h 95"/>
                  <a:gd name="T78" fmla="*/ 0 w 91"/>
                  <a:gd name="T79" fmla="*/ 69 h 95"/>
                  <a:gd name="T80" fmla="*/ 5 w 91"/>
                  <a:gd name="T81" fmla="*/ 49 h 95"/>
                  <a:gd name="T82" fmla="*/ 11 w 91"/>
                  <a:gd name="T83" fmla="*/ 36 h 95"/>
                  <a:gd name="T84" fmla="*/ 25 w 91"/>
                  <a:gd name="T85" fmla="*/ 22 h 95"/>
                  <a:gd name="T86" fmla="*/ 41 w 91"/>
                  <a:gd name="T87" fmla="*/ 14 h 95"/>
                  <a:gd name="T88" fmla="*/ 60 w 91"/>
                  <a:gd name="T89" fmla="*/ 3 h 95"/>
                  <a:gd name="T90" fmla="*/ 79 w 91"/>
                  <a:gd name="T91" fmla="*/ 0 h 95"/>
                  <a:gd name="T92" fmla="*/ 96 w 91"/>
                  <a:gd name="T93" fmla="*/ 3 h 95"/>
                  <a:gd name="T94" fmla="*/ 112 w 91"/>
                  <a:gd name="T95" fmla="*/ 5 h 95"/>
                  <a:gd name="T96" fmla="*/ 145 w 91"/>
                  <a:gd name="T97" fmla="*/ 19 h 95"/>
                  <a:gd name="T98" fmla="*/ 172 w 91"/>
                  <a:gd name="T99" fmla="*/ 33 h 95"/>
                  <a:gd name="T100" fmla="*/ 194 w 91"/>
                  <a:gd name="T101" fmla="*/ 44 h 95"/>
                  <a:gd name="T102" fmla="*/ 216 w 91"/>
                  <a:gd name="T103" fmla="*/ 49 h 95"/>
                  <a:gd name="T104" fmla="*/ 235 w 91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1" h="95">
                    <a:moveTo>
                      <a:pt x="86" y="20"/>
                    </a:moveTo>
                    <a:lnTo>
                      <a:pt x="87" y="20"/>
                    </a:lnTo>
                    <a:lnTo>
                      <a:pt x="91" y="20"/>
                    </a:lnTo>
                    <a:lnTo>
                      <a:pt x="87" y="20"/>
                    </a:lnTo>
                    <a:lnTo>
                      <a:pt x="86" y="20"/>
                    </a:lnTo>
                    <a:lnTo>
                      <a:pt x="79" y="18"/>
                    </a:lnTo>
                    <a:lnTo>
                      <a:pt x="71" y="17"/>
                    </a:lnTo>
                    <a:lnTo>
                      <a:pt x="63" y="13"/>
                    </a:lnTo>
                    <a:lnTo>
                      <a:pt x="53" y="7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8" y="1"/>
                    </a:lnTo>
                    <a:lnTo>
                      <a:pt x="22" y="2"/>
                    </a:lnTo>
                    <a:lnTo>
                      <a:pt x="14" y="5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2" y="39"/>
                    </a:lnTo>
                    <a:lnTo>
                      <a:pt x="4" y="51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7" y="69"/>
                    </a:lnTo>
                    <a:lnTo>
                      <a:pt x="28" y="78"/>
                    </a:lnTo>
                    <a:lnTo>
                      <a:pt x="39" y="84"/>
                    </a:lnTo>
                    <a:lnTo>
                      <a:pt x="51" y="90"/>
                    </a:lnTo>
                    <a:lnTo>
                      <a:pt x="65" y="94"/>
                    </a:lnTo>
                    <a:lnTo>
                      <a:pt x="68" y="95"/>
                    </a:lnTo>
                    <a:lnTo>
                      <a:pt x="51" y="90"/>
                    </a:lnTo>
                    <a:lnTo>
                      <a:pt x="45" y="88"/>
                    </a:lnTo>
                    <a:lnTo>
                      <a:pt x="33" y="80"/>
                    </a:lnTo>
                    <a:lnTo>
                      <a:pt x="20" y="73"/>
                    </a:lnTo>
                    <a:lnTo>
                      <a:pt x="17" y="69"/>
                    </a:lnTo>
                    <a:lnTo>
                      <a:pt x="15" y="68"/>
                    </a:lnTo>
                    <a:lnTo>
                      <a:pt x="10" y="63"/>
                    </a:lnTo>
                    <a:lnTo>
                      <a:pt x="7" y="58"/>
                    </a:lnTo>
                    <a:lnTo>
                      <a:pt x="3" y="49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5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3" y="12"/>
                    </a:lnTo>
                    <a:lnTo>
                      <a:pt x="71" y="16"/>
                    </a:lnTo>
                    <a:lnTo>
                      <a:pt x="79" y="18"/>
                    </a:lnTo>
                    <a:lnTo>
                      <a:pt x="8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49" name="Freeform 728"/>
              <p:cNvSpPr>
                <a:spLocks/>
              </p:cNvSpPr>
              <p:nvPr/>
            </p:nvSpPr>
            <p:spPr bwMode="auto">
              <a:xfrm>
                <a:off x="2240" y="1774"/>
                <a:ext cx="241" cy="220"/>
              </a:xfrm>
              <a:custGeom>
                <a:avLst/>
                <a:gdLst>
                  <a:gd name="T0" fmla="*/ 227 w 88"/>
                  <a:gd name="T1" fmla="*/ 55 h 80"/>
                  <a:gd name="T2" fmla="*/ 230 w 88"/>
                  <a:gd name="T3" fmla="*/ 55 h 80"/>
                  <a:gd name="T4" fmla="*/ 241 w 88"/>
                  <a:gd name="T5" fmla="*/ 58 h 80"/>
                  <a:gd name="T6" fmla="*/ 230 w 88"/>
                  <a:gd name="T7" fmla="*/ 58 h 80"/>
                  <a:gd name="T8" fmla="*/ 227 w 88"/>
                  <a:gd name="T9" fmla="*/ 55 h 80"/>
                  <a:gd name="T10" fmla="*/ 211 w 88"/>
                  <a:gd name="T11" fmla="*/ 52 h 80"/>
                  <a:gd name="T12" fmla="*/ 167 w 88"/>
                  <a:gd name="T13" fmla="*/ 36 h 80"/>
                  <a:gd name="T14" fmla="*/ 140 w 88"/>
                  <a:gd name="T15" fmla="*/ 25 h 80"/>
                  <a:gd name="T16" fmla="*/ 107 w 88"/>
                  <a:gd name="T17" fmla="*/ 11 h 80"/>
                  <a:gd name="T18" fmla="*/ 74 w 88"/>
                  <a:gd name="T19" fmla="*/ 6 h 80"/>
                  <a:gd name="T20" fmla="*/ 58 w 88"/>
                  <a:gd name="T21" fmla="*/ 6 h 80"/>
                  <a:gd name="T22" fmla="*/ 41 w 88"/>
                  <a:gd name="T23" fmla="*/ 6 h 80"/>
                  <a:gd name="T24" fmla="*/ 30 w 88"/>
                  <a:gd name="T25" fmla="*/ 6 h 80"/>
                  <a:gd name="T26" fmla="*/ 19 w 88"/>
                  <a:gd name="T27" fmla="*/ 8 h 80"/>
                  <a:gd name="T28" fmla="*/ 16 w 88"/>
                  <a:gd name="T29" fmla="*/ 14 h 80"/>
                  <a:gd name="T30" fmla="*/ 8 w 88"/>
                  <a:gd name="T31" fmla="*/ 22 h 80"/>
                  <a:gd name="T32" fmla="*/ 3 w 88"/>
                  <a:gd name="T33" fmla="*/ 36 h 80"/>
                  <a:gd name="T34" fmla="*/ 3 w 88"/>
                  <a:gd name="T35" fmla="*/ 55 h 80"/>
                  <a:gd name="T36" fmla="*/ 0 w 88"/>
                  <a:gd name="T37" fmla="*/ 69 h 80"/>
                  <a:gd name="T38" fmla="*/ 0 w 88"/>
                  <a:gd name="T39" fmla="*/ 85 h 80"/>
                  <a:gd name="T40" fmla="*/ 5 w 88"/>
                  <a:gd name="T41" fmla="*/ 99 h 80"/>
                  <a:gd name="T42" fmla="*/ 8 w 88"/>
                  <a:gd name="T43" fmla="*/ 113 h 80"/>
                  <a:gd name="T44" fmla="*/ 22 w 88"/>
                  <a:gd name="T45" fmla="*/ 135 h 80"/>
                  <a:gd name="T46" fmla="*/ 36 w 88"/>
                  <a:gd name="T47" fmla="*/ 149 h 80"/>
                  <a:gd name="T48" fmla="*/ 47 w 88"/>
                  <a:gd name="T49" fmla="*/ 160 h 80"/>
                  <a:gd name="T50" fmla="*/ 79 w 88"/>
                  <a:gd name="T51" fmla="*/ 179 h 80"/>
                  <a:gd name="T52" fmla="*/ 107 w 88"/>
                  <a:gd name="T53" fmla="*/ 198 h 80"/>
                  <a:gd name="T54" fmla="*/ 140 w 88"/>
                  <a:gd name="T55" fmla="*/ 217 h 80"/>
                  <a:gd name="T56" fmla="*/ 153 w 88"/>
                  <a:gd name="T57" fmla="*/ 220 h 80"/>
                  <a:gd name="T58" fmla="*/ 162 w 88"/>
                  <a:gd name="T59" fmla="*/ 220 h 80"/>
                  <a:gd name="T60" fmla="*/ 175 w 88"/>
                  <a:gd name="T61" fmla="*/ 220 h 80"/>
                  <a:gd name="T62" fmla="*/ 183 w 88"/>
                  <a:gd name="T63" fmla="*/ 217 h 80"/>
                  <a:gd name="T64" fmla="*/ 175 w 88"/>
                  <a:gd name="T65" fmla="*/ 220 h 80"/>
                  <a:gd name="T66" fmla="*/ 167 w 88"/>
                  <a:gd name="T67" fmla="*/ 220 h 80"/>
                  <a:gd name="T68" fmla="*/ 153 w 88"/>
                  <a:gd name="T69" fmla="*/ 220 h 80"/>
                  <a:gd name="T70" fmla="*/ 140 w 88"/>
                  <a:gd name="T71" fmla="*/ 217 h 80"/>
                  <a:gd name="T72" fmla="*/ 126 w 88"/>
                  <a:gd name="T73" fmla="*/ 209 h 80"/>
                  <a:gd name="T74" fmla="*/ 90 w 88"/>
                  <a:gd name="T75" fmla="*/ 190 h 80"/>
                  <a:gd name="T76" fmla="*/ 44 w 88"/>
                  <a:gd name="T77" fmla="*/ 160 h 80"/>
                  <a:gd name="T78" fmla="*/ 30 w 88"/>
                  <a:gd name="T79" fmla="*/ 149 h 80"/>
                  <a:gd name="T80" fmla="*/ 19 w 88"/>
                  <a:gd name="T81" fmla="*/ 132 h 80"/>
                  <a:gd name="T82" fmla="*/ 5 w 88"/>
                  <a:gd name="T83" fmla="*/ 110 h 80"/>
                  <a:gd name="T84" fmla="*/ 3 w 88"/>
                  <a:gd name="T85" fmla="*/ 96 h 80"/>
                  <a:gd name="T86" fmla="*/ 0 w 88"/>
                  <a:gd name="T87" fmla="*/ 83 h 80"/>
                  <a:gd name="T88" fmla="*/ 0 w 88"/>
                  <a:gd name="T89" fmla="*/ 66 h 80"/>
                  <a:gd name="T90" fmla="*/ 0 w 88"/>
                  <a:gd name="T91" fmla="*/ 50 h 80"/>
                  <a:gd name="T92" fmla="*/ 3 w 88"/>
                  <a:gd name="T93" fmla="*/ 33 h 80"/>
                  <a:gd name="T94" fmla="*/ 8 w 88"/>
                  <a:gd name="T95" fmla="*/ 19 h 80"/>
                  <a:gd name="T96" fmla="*/ 16 w 88"/>
                  <a:gd name="T97" fmla="*/ 11 h 80"/>
                  <a:gd name="T98" fmla="*/ 22 w 88"/>
                  <a:gd name="T99" fmla="*/ 6 h 80"/>
                  <a:gd name="T100" fmla="*/ 33 w 88"/>
                  <a:gd name="T101" fmla="*/ 6 h 80"/>
                  <a:gd name="T102" fmla="*/ 44 w 88"/>
                  <a:gd name="T103" fmla="*/ 6 h 80"/>
                  <a:gd name="T104" fmla="*/ 60 w 88"/>
                  <a:gd name="T105" fmla="*/ 0 h 80"/>
                  <a:gd name="T106" fmla="*/ 77 w 88"/>
                  <a:gd name="T107" fmla="*/ 6 h 80"/>
                  <a:gd name="T108" fmla="*/ 112 w 88"/>
                  <a:gd name="T109" fmla="*/ 11 h 80"/>
                  <a:gd name="T110" fmla="*/ 170 w 88"/>
                  <a:gd name="T111" fmla="*/ 36 h 80"/>
                  <a:gd name="T112" fmla="*/ 211 w 88"/>
                  <a:gd name="T113" fmla="*/ 52 h 80"/>
                  <a:gd name="T114" fmla="*/ 227 w 88"/>
                  <a:gd name="T115" fmla="*/ 55 h 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80">
                    <a:moveTo>
                      <a:pt x="83" y="20"/>
                    </a:moveTo>
                    <a:lnTo>
                      <a:pt x="84" y="20"/>
                    </a:lnTo>
                    <a:lnTo>
                      <a:pt x="88" y="21"/>
                    </a:lnTo>
                    <a:lnTo>
                      <a:pt x="84" y="21"/>
                    </a:lnTo>
                    <a:lnTo>
                      <a:pt x="83" y="20"/>
                    </a:lnTo>
                    <a:lnTo>
                      <a:pt x="77" y="19"/>
                    </a:lnTo>
                    <a:lnTo>
                      <a:pt x="61" y="13"/>
                    </a:lnTo>
                    <a:lnTo>
                      <a:pt x="51" y="9"/>
                    </a:lnTo>
                    <a:lnTo>
                      <a:pt x="39" y="4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1"/>
                    </a:lnTo>
                    <a:lnTo>
                      <a:pt x="8" y="49"/>
                    </a:lnTo>
                    <a:lnTo>
                      <a:pt x="13" y="54"/>
                    </a:lnTo>
                    <a:lnTo>
                      <a:pt x="17" y="58"/>
                    </a:lnTo>
                    <a:lnTo>
                      <a:pt x="29" y="65"/>
                    </a:lnTo>
                    <a:lnTo>
                      <a:pt x="39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59" y="80"/>
                    </a:lnTo>
                    <a:lnTo>
                      <a:pt x="64" y="80"/>
                    </a:lnTo>
                    <a:lnTo>
                      <a:pt x="67" y="79"/>
                    </a:lnTo>
                    <a:lnTo>
                      <a:pt x="64" y="80"/>
                    </a:lnTo>
                    <a:lnTo>
                      <a:pt x="61" y="80"/>
                    </a:lnTo>
                    <a:lnTo>
                      <a:pt x="56" y="80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3" y="69"/>
                    </a:lnTo>
                    <a:lnTo>
                      <a:pt x="16" y="58"/>
                    </a:lnTo>
                    <a:lnTo>
                      <a:pt x="11" y="54"/>
                    </a:lnTo>
                    <a:lnTo>
                      <a:pt x="7" y="48"/>
                    </a:lnTo>
                    <a:lnTo>
                      <a:pt x="2" y="40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1" y="4"/>
                    </a:lnTo>
                    <a:lnTo>
                      <a:pt x="62" y="13"/>
                    </a:lnTo>
                    <a:lnTo>
                      <a:pt x="77" y="19"/>
                    </a:lnTo>
                    <a:lnTo>
                      <a:pt x="83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50" name="Freeform 729"/>
              <p:cNvSpPr>
                <a:spLocks/>
              </p:cNvSpPr>
              <p:nvPr/>
            </p:nvSpPr>
            <p:spPr bwMode="auto">
              <a:xfrm>
                <a:off x="2267" y="1796"/>
                <a:ext cx="217" cy="110"/>
              </a:xfrm>
              <a:custGeom>
                <a:avLst/>
                <a:gdLst>
                  <a:gd name="T0" fmla="*/ 212 w 79"/>
                  <a:gd name="T1" fmla="*/ 55 h 40"/>
                  <a:gd name="T2" fmla="*/ 217 w 79"/>
                  <a:gd name="T3" fmla="*/ 55 h 40"/>
                  <a:gd name="T4" fmla="*/ 212 w 79"/>
                  <a:gd name="T5" fmla="*/ 58 h 40"/>
                  <a:gd name="T6" fmla="*/ 198 w 79"/>
                  <a:gd name="T7" fmla="*/ 58 h 40"/>
                  <a:gd name="T8" fmla="*/ 170 w 79"/>
                  <a:gd name="T9" fmla="*/ 50 h 40"/>
                  <a:gd name="T10" fmla="*/ 135 w 79"/>
                  <a:gd name="T11" fmla="*/ 41 h 40"/>
                  <a:gd name="T12" fmla="*/ 115 w 79"/>
                  <a:gd name="T13" fmla="*/ 30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6 h 40"/>
                  <a:gd name="T24" fmla="*/ 22 w 79"/>
                  <a:gd name="T25" fmla="*/ 11 h 40"/>
                  <a:gd name="T26" fmla="*/ 8 w 79"/>
                  <a:gd name="T27" fmla="*/ 19 h 40"/>
                  <a:gd name="T28" fmla="*/ 5 w 79"/>
                  <a:gd name="T29" fmla="*/ 30 h 40"/>
                  <a:gd name="T30" fmla="*/ 5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22 w 79"/>
                  <a:gd name="T37" fmla="*/ 77 h 40"/>
                  <a:gd name="T38" fmla="*/ 36 w 79"/>
                  <a:gd name="T39" fmla="*/ 91 h 40"/>
                  <a:gd name="T40" fmla="*/ 58 w 79"/>
                  <a:gd name="T41" fmla="*/ 110 h 40"/>
                  <a:gd name="T42" fmla="*/ 36 w 79"/>
                  <a:gd name="T43" fmla="*/ 91 h 40"/>
                  <a:gd name="T44" fmla="*/ 30 w 79"/>
                  <a:gd name="T45" fmla="*/ 85 h 40"/>
                  <a:gd name="T46" fmla="*/ 14 w 79"/>
                  <a:gd name="T47" fmla="*/ 69 h 40"/>
                  <a:gd name="T48" fmla="*/ 3 w 79"/>
                  <a:gd name="T49" fmla="*/ 47 h 40"/>
                  <a:gd name="T50" fmla="*/ 0 w 79"/>
                  <a:gd name="T51" fmla="*/ 41 h 40"/>
                  <a:gd name="T52" fmla="*/ 3 w 79"/>
                  <a:gd name="T53" fmla="*/ 33 h 40"/>
                  <a:gd name="T54" fmla="*/ 5 w 79"/>
                  <a:gd name="T55" fmla="*/ 28 h 40"/>
                  <a:gd name="T56" fmla="*/ 14 w 79"/>
                  <a:gd name="T57" fmla="*/ 17 h 40"/>
                  <a:gd name="T58" fmla="*/ 22 w 79"/>
                  <a:gd name="T59" fmla="*/ 6 h 40"/>
                  <a:gd name="T60" fmla="*/ 30 w 79"/>
                  <a:gd name="T61" fmla="*/ 3 h 40"/>
                  <a:gd name="T62" fmla="*/ 41 w 79"/>
                  <a:gd name="T63" fmla="*/ 0 h 40"/>
                  <a:gd name="T64" fmla="*/ 60 w 79"/>
                  <a:gd name="T65" fmla="*/ 3 h 40"/>
                  <a:gd name="T66" fmla="*/ 80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0 h 40"/>
                  <a:gd name="T76" fmla="*/ 198 w 79"/>
                  <a:gd name="T77" fmla="*/ 55 h 40"/>
                  <a:gd name="T78" fmla="*/ 212 w 79"/>
                  <a:gd name="T79" fmla="*/ 55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0"/>
                    </a:moveTo>
                    <a:lnTo>
                      <a:pt x="79" y="20"/>
                    </a:lnTo>
                    <a:lnTo>
                      <a:pt x="77" y="21"/>
                    </a:lnTo>
                    <a:lnTo>
                      <a:pt x="72" y="21"/>
                    </a:lnTo>
                    <a:lnTo>
                      <a:pt x="62" y="18"/>
                    </a:lnTo>
                    <a:lnTo>
                      <a:pt x="49" y="15"/>
                    </a:lnTo>
                    <a:lnTo>
                      <a:pt x="42" y="11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8" y="28"/>
                    </a:lnTo>
                    <a:lnTo>
                      <a:pt x="13" y="33"/>
                    </a:lnTo>
                    <a:lnTo>
                      <a:pt x="21" y="40"/>
                    </a:lnTo>
                    <a:lnTo>
                      <a:pt x="13" y="33"/>
                    </a:lnTo>
                    <a:lnTo>
                      <a:pt x="11" y="31"/>
                    </a:lnTo>
                    <a:lnTo>
                      <a:pt x="5" y="25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29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18"/>
                    </a:lnTo>
                    <a:lnTo>
                      <a:pt x="72" y="20"/>
                    </a:lnTo>
                    <a:lnTo>
                      <a:pt x="7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51" name="Freeform 730"/>
              <p:cNvSpPr>
                <a:spLocks/>
              </p:cNvSpPr>
              <p:nvPr/>
            </p:nvSpPr>
            <p:spPr bwMode="auto">
              <a:xfrm>
                <a:off x="2339" y="1920"/>
                <a:ext cx="115" cy="24"/>
              </a:xfrm>
              <a:custGeom>
                <a:avLst/>
                <a:gdLst>
                  <a:gd name="T0" fmla="*/ 112 w 42"/>
                  <a:gd name="T1" fmla="*/ 16 h 9"/>
                  <a:gd name="T2" fmla="*/ 115 w 42"/>
                  <a:gd name="T3" fmla="*/ 16 h 9"/>
                  <a:gd name="T4" fmla="*/ 115 w 42"/>
                  <a:gd name="T5" fmla="*/ 19 h 9"/>
                  <a:gd name="T6" fmla="*/ 112 w 42"/>
                  <a:gd name="T7" fmla="*/ 19 h 9"/>
                  <a:gd name="T8" fmla="*/ 99 w 42"/>
                  <a:gd name="T9" fmla="*/ 21 h 9"/>
                  <a:gd name="T10" fmla="*/ 68 w 42"/>
                  <a:gd name="T11" fmla="*/ 24 h 9"/>
                  <a:gd name="T12" fmla="*/ 41 w 42"/>
                  <a:gd name="T13" fmla="*/ 21 h 9"/>
                  <a:gd name="T14" fmla="*/ 30 w 42"/>
                  <a:gd name="T15" fmla="*/ 21 h 9"/>
                  <a:gd name="T16" fmla="*/ 27 w 42"/>
                  <a:gd name="T17" fmla="*/ 16 h 9"/>
                  <a:gd name="T18" fmla="*/ 8 w 42"/>
                  <a:gd name="T19" fmla="*/ 3 h 9"/>
                  <a:gd name="T20" fmla="*/ 0 w 42"/>
                  <a:gd name="T21" fmla="*/ 0 h 9"/>
                  <a:gd name="T22" fmla="*/ 8 w 42"/>
                  <a:gd name="T23" fmla="*/ 3 h 9"/>
                  <a:gd name="T24" fmla="*/ 30 w 42"/>
                  <a:gd name="T25" fmla="*/ 16 h 9"/>
                  <a:gd name="T26" fmla="*/ 33 w 42"/>
                  <a:gd name="T27" fmla="*/ 19 h 9"/>
                  <a:gd name="T28" fmla="*/ 41 w 42"/>
                  <a:gd name="T29" fmla="*/ 21 h 9"/>
                  <a:gd name="T30" fmla="*/ 71 w 42"/>
                  <a:gd name="T31" fmla="*/ 21 h 9"/>
                  <a:gd name="T32" fmla="*/ 99 w 42"/>
                  <a:gd name="T33" fmla="*/ 19 h 9"/>
                  <a:gd name="T34" fmla="*/ 112 w 42"/>
                  <a:gd name="T35" fmla="*/ 16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" h="9">
                    <a:moveTo>
                      <a:pt x="41" y="6"/>
                    </a:moveTo>
                    <a:lnTo>
                      <a:pt x="42" y="6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25" y="9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0" y="6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26" y="8"/>
                    </a:lnTo>
                    <a:lnTo>
                      <a:pt x="36" y="7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52" name="Freeform 731"/>
              <p:cNvSpPr>
                <a:spLocks/>
              </p:cNvSpPr>
              <p:nvPr/>
            </p:nvSpPr>
            <p:spPr bwMode="auto">
              <a:xfrm>
                <a:off x="2281" y="1887"/>
                <a:ext cx="170" cy="76"/>
              </a:xfrm>
              <a:custGeom>
                <a:avLst/>
                <a:gdLst>
                  <a:gd name="T0" fmla="*/ 162 w 62"/>
                  <a:gd name="T1" fmla="*/ 68 h 28"/>
                  <a:gd name="T2" fmla="*/ 170 w 62"/>
                  <a:gd name="T3" fmla="*/ 68 h 28"/>
                  <a:gd name="T4" fmla="*/ 162 w 62"/>
                  <a:gd name="T5" fmla="*/ 71 h 28"/>
                  <a:gd name="T6" fmla="*/ 143 w 62"/>
                  <a:gd name="T7" fmla="*/ 76 h 28"/>
                  <a:gd name="T8" fmla="*/ 118 w 62"/>
                  <a:gd name="T9" fmla="*/ 76 h 28"/>
                  <a:gd name="T10" fmla="*/ 93 w 62"/>
                  <a:gd name="T11" fmla="*/ 71 h 28"/>
                  <a:gd name="T12" fmla="*/ 80 w 62"/>
                  <a:gd name="T13" fmla="*/ 71 h 28"/>
                  <a:gd name="T14" fmla="*/ 71 w 62"/>
                  <a:gd name="T15" fmla="*/ 65 h 28"/>
                  <a:gd name="T16" fmla="*/ 49 w 62"/>
                  <a:gd name="T17" fmla="*/ 54 h 28"/>
                  <a:gd name="T18" fmla="*/ 36 w 62"/>
                  <a:gd name="T19" fmla="*/ 41 h 28"/>
                  <a:gd name="T20" fmla="*/ 8 w 62"/>
                  <a:gd name="T21" fmla="*/ 11 h 28"/>
                  <a:gd name="T22" fmla="*/ 0 w 62"/>
                  <a:gd name="T23" fmla="*/ 0 h 28"/>
                  <a:gd name="T24" fmla="*/ 14 w 62"/>
                  <a:gd name="T25" fmla="*/ 11 h 28"/>
                  <a:gd name="T26" fmla="*/ 36 w 62"/>
                  <a:gd name="T27" fmla="*/ 41 h 28"/>
                  <a:gd name="T28" fmla="*/ 52 w 62"/>
                  <a:gd name="T29" fmla="*/ 54 h 28"/>
                  <a:gd name="T30" fmla="*/ 71 w 62"/>
                  <a:gd name="T31" fmla="*/ 65 h 28"/>
                  <a:gd name="T32" fmla="*/ 80 w 62"/>
                  <a:gd name="T33" fmla="*/ 68 h 28"/>
                  <a:gd name="T34" fmla="*/ 93 w 62"/>
                  <a:gd name="T35" fmla="*/ 71 h 28"/>
                  <a:gd name="T36" fmla="*/ 118 w 62"/>
                  <a:gd name="T37" fmla="*/ 76 h 28"/>
                  <a:gd name="T38" fmla="*/ 143 w 62"/>
                  <a:gd name="T39" fmla="*/ 71 h 28"/>
                  <a:gd name="T40" fmla="*/ 162 w 62"/>
                  <a:gd name="T41" fmla="*/ 68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" h="28">
                    <a:moveTo>
                      <a:pt x="59" y="25"/>
                    </a:moveTo>
                    <a:lnTo>
                      <a:pt x="62" y="25"/>
                    </a:lnTo>
                    <a:lnTo>
                      <a:pt x="59" y="26"/>
                    </a:lnTo>
                    <a:lnTo>
                      <a:pt x="52" y="28"/>
                    </a:lnTo>
                    <a:lnTo>
                      <a:pt x="43" y="28"/>
                    </a:lnTo>
                    <a:lnTo>
                      <a:pt x="34" y="26"/>
                    </a:lnTo>
                    <a:lnTo>
                      <a:pt x="29" y="26"/>
                    </a:lnTo>
                    <a:lnTo>
                      <a:pt x="26" y="24"/>
                    </a:lnTo>
                    <a:lnTo>
                      <a:pt x="18" y="20"/>
                    </a:lnTo>
                    <a:lnTo>
                      <a:pt x="13" y="15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6" y="24"/>
                    </a:lnTo>
                    <a:lnTo>
                      <a:pt x="29" y="25"/>
                    </a:lnTo>
                    <a:lnTo>
                      <a:pt x="34" y="26"/>
                    </a:lnTo>
                    <a:lnTo>
                      <a:pt x="43" y="28"/>
                    </a:lnTo>
                    <a:lnTo>
                      <a:pt x="52" y="26"/>
                    </a:lnTo>
                    <a:lnTo>
                      <a:pt x="59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53" name="Freeform 732"/>
              <p:cNvSpPr>
                <a:spLocks/>
              </p:cNvSpPr>
              <p:nvPr/>
            </p:nvSpPr>
            <p:spPr bwMode="auto">
              <a:xfrm>
                <a:off x="2380" y="1972"/>
                <a:ext cx="46" cy="11"/>
              </a:xfrm>
              <a:custGeom>
                <a:avLst/>
                <a:gdLst>
                  <a:gd name="T0" fmla="*/ 43 w 17"/>
                  <a:gd name="T1" fmla="*/ 6 h 4"/>
                  <a:gd name="T2" fmla="*/ 46 w 17"/>
                  <a:gd name="T3" fmla="*/ 6 h 4"/>
                  <a:gd name="T4" fmla="*/ 46 w 17"/>
                  <a:gd name="T5" fmla="*/ 8 h 4"/>
                  <a:gd name="T6" fmla="*/ 41 w 17"/>
                  <a:gd name="T7" fmla="*/ 11 h 4"/>
                  <a:gd name="T8" fmla="*/ 30 w 17"/>
                  <a:gd name="T9" fmla="*/ 8 h 4"/>
                  <a:gd name="T10" fmla="*/ 14 w 17"/>
                  <a:gd name="T11" fmla="*/ 6 h 4"/>
                  <a:gd name="T12" fmla="*/ 3 w 17"/>
                  <a:gd name="T13" fmla="*/ 6 h 4"/>
                  <a:gd name="T14" fmla="*/ 0 w 17"/>
                  <a:gd name="T15" fmla="*/ 0 h 4"/>
                  <a:gd name="T16" fmla="*/ 3 w 17"/>
                  <a:gd name="T17" fmla="*/ 0 h 4"/>
                  <a:gd name="T18" fmla="*/ 14 w 17"/>
                  <a:gd name="T19" fmla="*/ 6 h 4"/>
                  <a:gd name="T20" fmla="*/ 30 w 17"/>
                  <a:gd name="T21" fmla="*/ 8 h 4"/>
                  <a:gd name="T22" fmla="*/ 41 w 17"/>
                  <a:gd name="T23" fmla="*/ 8 h 4"/>
                  <a:gd name="T24" fmla="*/ 43 w 17"/>
                  <a:gd name="T25" fmla="*/ 6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4">
                    <a:moveTo>
                      <a:pt x="16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1" y="3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54" name="Freeform 733"/>
              <p:cNvSpPr>
                <a:spLocks/>
              </p:cNvSpPr>
              <p:nvPr/>
            </p:nvSpPr>
            <p:spPr bwMode="auto">
              <a:xfrm>
                <a:off x="2262" y="1878"/>
                <a:ext cx="33" cy="44"/>
              </a:xfrm>
              <a:custGeom>
                <a:avLst/>
                <a:gdLst>
                  <a:gd name="T0" fmla="*/ 28 w 12"/>
                  <a:gd name="T1" fmla="*/ 41 h 16"/>
                  <a:gd name="T2" fmla="*/ 33 w 12"/>
                  <a:gd name="T3" fmla="*/ 44 h 16"/>
                  <a:gd name="T4" fmla="*/ 28 w 12"/>
                  <a:gd name="T5" fmla="*/ 41 h 16"/>
                  <a:gd name="T6" fmla="*/ 8 w 12"/>
                  <a:gd name="T7" fmla="*/ 14 h 16"/>
                  <a:gd name="T8" fmla="*/ 0 w 12"/>
                  <a:gd name="T9" fmla="*/ 3 h 16"/>
                  <a:gd name="T10" fmla="*/ 0 w 12"/>
                  <a:gd name="T11" fmla="*/ 0 h 16"/>
                  <a:gd name="T12" fmla="*/ 0 w 12"/>
                  <a:gd name="T13" fmla="*/ 3 h 16"/>
                  <a:gd name="T14" fmla="*/ 8 w 12"/>
                  <a:gd name="T15" fmla="*/ 14 h 16"/>
                  <a:gd name="T16" fmla="*/ 28 w 12"/>
                  <a:gd name="T17" fmla="*/ 4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10" y="15"/>
                    </a:moveTo>
                    <a:lnTo>
                      <a:pt x="12" y="16"/>
                    </a:lnTo>
                    <a:lnTo>
                      <a:pt x="10" y="15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55" name="Freeform 734"/>
              <p:cNvSpPr>
                <a:spLocks/>
              </p:cNvSpPr>
              <p:nvPr/>
            </p:nvSpPr>
            <p:spPr bwMode="auto">
              <a:xfrm>
                <a:off x="2253" y="1788"/>
                <a:ext cx="17" cy="82"/>
              </a:xfrm>
              <a:custGeom>
                <a:avLst/>
                <a:gdLst>
                  <a:gd name="T0" fmla="*/ 14 w 6"/>
                  <a:gd name="T1" fmla="*/ 79 h 30"/>
                  <a:gd name="T2" fmla="*/ 14 w 6"/>
                  <a:gd name="T3" fmla="*/ 82 h 30"/>
                  <a:gd name="T4" fmla="*/ 14 w 6"/>
                  <a:gd name="T5" fmla="*/ 79 h 30"/>
                  <a:gd name="T6" fmla="*/ 6 w 6"/>
                  <a:gd name="T7" fmla="*/ 71 h 30"/>
                  <a:gd name="T8" fmla="*/ 0 w 6"/>
                  <a:gd name="T9" fmla="*/ 63 h 30"/>
                  <a:gd name="T10" fmla="*/ 0 w 6"/>
                  <a:gd name="T11" fmla="*/ 52 h 30"/>
                  <a:gd name="T12" fmla="*/ 3 w 6"/>
                  <a:gd name="T13" fmla="*/ 33 h 30"/>
                  <a:gd name="T14" fmla="*/ 3 w 6"/>
                  <a:gd name="T15" fmla="*/ 22 h 30"/>
                  <a:gd name="T16" fmla="*/ 6 w 6"/>
                  <a:gd name="T17" fmla="*/ 14 h 30"/>
                  <a:gd name="T18" fmla="*/ 6 w 6"/>
                  <a:gd name="T19" fmla="*/ 11 h 30"/>
                  <a:gd name="T20" fmla="*/ 9 w 6"/>
                  <a:gd name="T21" fmla="*/ 8 h 30"/>
                  <a:gd name="T22" fmla="*/ 17 w 6"/>
                  <a:gd name="T23" fmla="*/ 0 h 30"/>
                  <a:gd name="T24" fmla="*/ 9 w 6"/>
                  <a:gd name="T25" fmla="*/ 8 h 30"/>
                  <a:gd name="T26" fmla="*/ 6 w 6"/>
                  <a:gd name="T27" fmla="*/ 14 h 30"/>
                  <a:gd name="T28" fmla="*/ 6 w 6"/>
                  <a:gd name="T29" fmla="*/ 22 h 30"/>
                  <a:gd name="T30" fmla="*/ 3 w 6"/>
                  <a:gd name="T31" fmla="*/ 33 h 30"/>
                  <a:gd name="T32" fmla="*/ 0 w 6"/>
                  <a:gd name="T33" fmla="*/ 52 h 30"/>
                  <a:gd name="T34" fmla="*/ 3 w 6"/>
                  <a:gd name="T35" fmla="*/ 63 h 30"/>
                  <a:gd name="T36" fmla="*/ 6 w 6"/>
                  <a:gd name="T37" fmla="*/ 71 h 30"/>
                  <a:gd name="T38" fmla="*/ 14 w 6"/>
                  <a:gd name="T39" fmla="*/ 79 h 3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30">
                    <a:moveTo>
                      <a:pt x="5" y="29"/>
                    </a:moveTo>
                    <a:lnTo>
                      <a:pt x="5" y="30"/>
                    </a:lnTo>
                    <a:lnTo>
                      <a:pt x="5" y="29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56" name="Freeform 735"/>
              <p:cNvSpPr>
                <a:spLocks/>
              </p:cNvSpPr>
              <p:nvPr/>
            </p:nvSpPr>
            <p:spPr bwMode="auto">
              <a:xfrm>
                <a:off x="2286" y="1812"/>
                <a:ext cx="195" cy="110"/>
              </a:xfrm>
              <a:custGeom>
                <a:avLst/>
                <a:gdLst>
                  <a:gd name="T0" fmla="*/ 184 w 71"/>
                  <a:gd name="T1" fmla="*/ 47 h 40"/>
                  <a:gd name="T2" fmla="*/ 195 w 71"/>
                  <a:gd name="T3" fmla="*/ 47 h 40"/>
                  <a:gd name="T4" fmla="*/ 187 w 71"/>
                  <a:gd name="T5" fmla="*/ 47 h 40"/>
                  <a:gd name="T6" fmla="*/ 184 w 71"/>
                  <a:gd name="T7" fmla="*/ 52 h 40"/>
                  <a:gd name="T8" fmla="*/ 170 w 71"/>
                  <a:gd name="T9" fmla="*/ 52 h 40"/>
                  <a:gd name="T10" fmla="*/ 154 w 71"/>
                  <a:gd name="T11" fmla="*/ 52 h 40"/>
                  <a:gd name="T12" fmla="*/ 137 w 71"/>
                  <a:gd name="T13" fmla="*/ 52 h 40"/>
                  <a:gd name="T14" fmla="*/ 93 w 71"/>
                  <a:gd name="T15" fmla="*/ 28 h 40"/>
                  <a:gd name="T16" fmla="*/ 69 w 71"/>
                  <a:gd name="T17" fmla="*/ 17 h 40"/>
                  <a:gd name="T18" fmla="*/ 41 w 71"/>
                  <a:gd name="T19" fmla="*/ 8 h 40"/>
                  <a:gd name="T20" fmla="*/ 25 w 71"/>
                  <a:gd name="T21" fmla="*/ 3 h 40"/>
                  <a:gd name="T22" fmla="*/ 14 w 71"/>
                  <a:gd name="T23" fmla="*/ 3 h 40"/>
                  <a:gd name="T24" fmla="*/ 8 w 71"/>
                  <a:gd name="T25" fmla="*/ 8 h 40"/>
                  <a:gd name="T26" fmla="*/ 3 w 71"/>
                  <a:gd name="T27" fmla="*/ 17 h 40"/>
                  <a:gd name="T28" fmla="*/ 8 w 71"/>
                  <a:gd name="T29" fmla="*/ 28 h 40"/>
                  <a:gd name="T30" fmla="*/ 11 w 71"/>
                  <a:gd name="T31" fmla="*/ 41 h 40"/>
                  <a:gd name="T32" fmla="*/ 16 w 71"/>
                  <a:gd name="T33" fmla="*/ 47 h 40"/>
                  <a:gd name="T34" fmla="*/ 27 w 71"/>
                  <a:gd name="T35" fmla="*/ 55 h 40"/>
                  <a:gd name="T36" fmla="*/ 66 w 71"/>
                  <a:gd name="T37" fmla="*/ 83 h 40"/>
                  <a:gd name="T38" fmla="*/ 71 w 71"/>
                  <a:gd name="T39" fmla="*/ 88 h 40"/>
                  <a:gd name="T40" fmla="*/ 88 w 71"/>
                  <a:gd name="T41" fmla="*/ 99 h 40"/>
                  <a:gd name="T42" fmla="*/ 113 w 71"/>
                  <a:gd name="T43" fmla="*/ 110 h 40"/>
                  <a:gd name="T44" fmla="*/ 126 w 71"/>
                  <a:gd name="T45" fmla="*/ 110 h 40"/>
                  <a:gd name="T46" fmla="*/ 140 w 71"/>
                  <a:gd name="T47" fmla="*/ 107 h 40"/>
                  <a:gd name="T48" fmla="*/ 173 w 71"/>
                  <a:gd name="T49" fmla="*/ 110 h 40"/>
                  <a:gd name="T50" fmla="*/ 140 w 71"/>
                  <a:gd name="T51" fmla="*/ 110 h 40"/>
                  <a:gd name="T52" fmla="*/ 126 w 71"/>
                  <a:gd name="T53" fmla="*/ 110 h 40"/>
                  <a:gd name="T54" fmla="*/ 113 w 71"/>
                  <a:gd name="T55" fmla="*/ 110 h 40"/>
                  <a:gd name="T56" fmla="*/ 99 w 71"/>
                  <a:gd name="T57" fmla="*/ 107 h 40"/>
                  <a:gd name="T58" fmla="*/ 82 w 71"/>
                  <a:gd name="T59" fmla="*/ 99 h 40"/>
                  <a:gd name="T60" fmla="*/ 71 w 71"/>
                  <a:gd name="T61" fmla="*/ 94 h 40"/>
                  <a:gd name="T62" fmla="*/ 60 w 71"/>
                  <a:gd name="T63" fmla="*/ 83 h 40"/>
                  <a:gd name="T64" fmla="*/ 25 w 71"/>
                  <a:gd name="T65" fmla="*/ 55 h 40"/>
                  <a:gd name="T66" fmla="*/ 16 w 71"/>
                  <a:gd name="T67" fmla="*/ 47 h 40"/>
                  <a:gd name="T68" fmla="*/ 8 w 71"/>
                  <a:gd name="T69" fmla="*/ 39 h 40"/>
                  <a:gd name="T70" fmla="*/ 3 w 71"/>
                  <a:gd name="T71" fmla="*/ 28 h 40"/>
                  <a:gd name="T72" fmla="*/ 0 w 71"/>
                  <a:gd name="T73" fmla="*/ 14 h 40"/>
                  <a:gd name="T74" fmla="*/ 0 w 71"/>
                  <a:gd name="T75" fmla="*/ 8 h 40"/>
                  <a:gd name="T76" fmla="*/ 3 w 71"/>
                  <a:gd name="T77" fmla="*/ 3 h 40"/>
                  <a:gd name="T78" fmla="*/ 11 w 71"/>
                  <a:gd name="T79" fmla="*/ 0 h 40"/>
                  <a:gd name="T80" fmla="*/ 16 w 71"/>
                  <a:gd name="T81" fmla="*/ 0 h 40"/>
                  <a:gd name="T82" fmla="*/ 44 w 71"/>
                  <a:gd name="T83" fmla="*/ 8 h 40"/>
                  <a:gd name="T84" fmla="*/ 71 w 71"/>
                  <a:gd name="T85" fmla="*/ 14 h 40"/>
                  <a:gd name="T86" fmla="*/ 96 w 71"/>
                  <a:gd name="T87" fmla="*/ 28 h 40"/>
                  <a:gd name="T88" fmla="*/ 137 w 71"/>
                  <a:gd name="T89" fmla="*/ 47 h 40"/>
                  <a:gd name="T90" fmla="*/ 154 w 71"/>
                  <a:gd name="T91" fmla="*/ 52 h 40"/>
                  <a:gd name="T92" fmla="*/ 170 w 71"/>
                  <a:gd name="T93" fmla="*/ 52 h 40"/>
                  <a:gd name="T94" fmla="*/ 184 w 71"/>
                  <a:gd name="T95" fmla="*/ 47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1" h="40">
                    <a:moveTo>
                      <a:pt x="67" y="17"/>
                    </a:moveTo>
                    <a:lnTo>
                      <a:pt x="71" y="17"/>
                    </a:lnTo>
                    <a:lnTo>
                      <a:pt x="68" y="17"/>
                    </a:lnTo>
                    <a:lnTo>
                      <a:pt x="67" y="19"/>
                    </a:lnTo>
                    <a:lnTo>
                      <a:pt x="62" y="19"/>
                    </a:lnTo>
                    <a:lnTo>
                      <a:pt x="56" y="19"/>
                    </a:lnTo>
                    <a:lnTo>
                      <a:pt x="50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6" y="32"/>
                    </a:lnTo>
                    <a:lnTo>
                      <a:pt x="32" y="36"/>
                    </a:lnTo>
                    <a:lnTo>
                      <a:pt x="41" y="40"/>
                    </a:lnTo>
                    <a:lnTo>
                      <a:pt x="46" y="40"/>
                    </a:lnTo>
                    <a:lnTo>
                      <a:pt x="51" y="39"/>
                    </a:lnTo>
                    <a:lnTo>
                      <a:pt x="63" y="40"/>
                    </a:lnTo>
                    <a:lnTo>
                      <a:pt x="51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9"/>
                    </a:lnTo>
                    <a:lnTo>
                      <a:pt x="30" y="36"/>
                    </a:lnTo>
                    <a:lnTo>
                      <a:pt x="26" y="34"/>
                    </a:lnTo>
                    <a:lnTo>
                      <a:pt x="22" y="30"/>
                    </a:lnTo>
                    <a:lnTo>
                      <a:pt x="9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3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7"/>
                    </a:lnTo>
                    <a:lnTo>
                      <a:pt x="56" y="19"/>
                    </a:lnTo>
                    <a:lnTo>
                      <a:pt x="62" y="19"/>
                    </a:ln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57" name="Freeform 736"/>
              <p:cNvSpPr>
                <a:spLocks/>
              </p:cNvSpPr>
              <p:nvPr/>
            </p:nvSpPr>
            <p:spPr bwMode="auto">
              <a:xfrm>
                <a:off x="2300" y="1837"/>
                <a:ext cx="165" cy="63"/>
              </a:xfrm>
              <a:custGeom>
                <a:avLst/>
                <a:gdLst>
                  <a:gd name="T0" fmla="*/ 160 w 60"/>
                  <a:gd name="T1" fmla="*/ 63 h 23"/>
                  <a:gd name="T2" fmla="*/ 165 w 60"/>
                  <a:gd name="T3" fmla="*/ 63 h 23"/>
                  <a:gd name="T4" fmla="*/ 160 w 60"/>
                  <a:gd name="T5" fmla="*/ 63 h 23"/>
                  <a:gd name="T6" fmla="*/ 94 w 60"/>
                  <a:gd name="T7" fmla="*/ 60 h 23"/>
                  <a:gd name="T8" fmla="*/ 83 w 60"/>
                  <a:gd name="T9" fmla="*/ 60 h 23"/>
                  <a:gd name="T10" fmla="*/ 72 w 60"/>
                  <a:gd name="T11" fmla="*/ 58 h 23"/>
                  <a:gd name="T12" fmla="*/ 52 w 60"/>
                  <a:gd name="T13" fmla="*/ 44 h 23"/>
                  <a:gd name="T14" fmla="*/ 41 w 60"/>
                  <a:gd name="T15" fmla="*/ 33 h 23"/>
                  <a:gd name="T16" fmla="*/ 39 w 60"/>
                  <a:gd name="T17" fmla="*/ 33 h 23"/>
                  <a:gd name="T18" fmla="*/ 28 w 60"/>
                  <a:gd name="T19" fmla="*/ 22 h 23"/>
                  <a:gd name="T20" fmla="*/ 8 w 60"/>
                  <a:gd name="T21" fmla="*/ 8 h 23"/>
                  <a:gd name="T22" fmla="*/ 0 w 60"/>
                  <a:gd name="T23" fmla="*/ 0 h 23"/>
                  <a:gd name="T24" fmla="*/ 11 w 60"/>
                  <a:gd name="T25" fmla="*/ 8 h 23"/>
                  <a:gd name="T26" fmla="*/ 25 w 60"/>
                  <a:gd name="T27" fmla="*/ 19 h 23"/>
                  <a:gd name="T28" fmla="*/ 39 w 60"/>
                  <a:gd name="T29" fmla="*/ 30 h 23"/>
                  <a:gd name="T30" fmla="*/ 44 w 60"/>
                  <a:gd name="T31" fmla="*/ 33 h 23"/>
                  <a:gd name="T32" fmla="*/ 55 w 60"/>
                  <a:gd name="T33" fmla="*/ 44 h 23"/>
                  <a:gd name="T34" fmla="*/ 72 w 60"/>
                  <a:gd name="T35" fmla="*/ 55 h 23"/>
                  <a:gd name="T36" fmla="*/ 83 w 60"/>
                  <a:gd name="T37" fmla="*/ 58 h 23"/>
                  <a:gd name="T38" fmla="*/ 96 w 60"/>
                  <a:gd name="T39" fmla="*/ 60 h 23"/>
                  <a:gd name="T40" fmla="*/ 160 w 60"/>
                  <a:gd name="T41" fmla="*/ 63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23">
                    <a:moveTo>
                      <a:pt x="58" y="23"/>
                    </a:moveTo>
                    <a:lnTo>
                      <a:pt x="60" y="23"/>
                    </a:lnTo>
                    <a:lnTo>
                      <a:pt x="58" y="23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6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0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6" y="20"/>
                    </a:lnTo>
                    <a:lnTo>
                      <a:pt x="30" y="21"/>
                    </a:lnTo>
                    <a:lnTo>
                      <a:pt x="35" y="22"/>
                    </a:lnTo>
                    <a:lnTo>
                      <a:pt x="58" y="2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58" name="Freeform 737"/>
              <p:cNvSpPr>
                <a:spLocks/>
              </p:cNvSpPr>
              <p:nvPr/>
            </p:nvSpPr>
            <p:spPr bwMode="auto">
              <a:xfrm>
                <a:off x="2303" y="1826"/>
                <a:ext cx="176" cy="55"/>
              </a:xfrm>
              <a:custGeom>
                <a:avLst/>
                <a:gdLst>
                  <a:gd name="T0" fmla="*/ 168 w 64"/>
                  <a:gd name="T1" fmla="*/ 52 h 20"/>
                  <a:gd name="T2" fmla="*/ 171 w 64"/>
                  <a:gd name="T3" fmla="*/ 52 h 20"/>
                  <a:gd name="T4" fmla="*/ 176 w 64"/>
                  <a:gd name="T5" fmla="*/ 55 h 20"/>
                  <a:gd name="T6" fmla="*/ 171 w 64"/>
                  <a:gd name="T7" fmla="*/ 55 h 20"/>
                  <a:gd name="T8" fmla="*/ 168 w 64"/>
                  <a:gd name="T9" fmla="*/ 55 h 20"/>
                  <a:gd name="T10" fmla="*/ 149 w 64"/>
                  <a:gd name="T11" fmla="*/ 55 h 20"/>
                  <a:gd name="T12" fmla="*/ 127 w 64"/>
                  <a:gd name="T13" fmla="*/ 55 h 20"/>
                  <a:gd name="T14" fmla="*/ 105 w 64"/>
                  <a:gd name="T15" fmla="*/ 52 h 20"/>
                  <a:gd name="T16" fmla="*/ 66 w 64"/>
                  <a:gd name="T17" fmla="*/ 30 h 20"/>
                  <a:gd name="T18" fmla="*/ 44 w 64"/>
                  <a:gd name="T19" fmla="*/ 25 h 20"/>
                  <a:gd name="T20" fmla="*/ 36 w 64"/>
                  <a:gd name="T21" fmla="*/ 19 h 20"/>
                  <a:gd name="T22" fmla="*/ 14 w 64"/>
                  <a:gd name="T23" fmla="*/ 6 h 20"/>
                  <a:gd name="T24" fmla="*/ 0 w 64"/>
                  <a:gd name="T25" fmla="*/ 0 h 20"/>
                  <a:gd name="T26" fmla="*/ 14 w 64"/>
                  <a:gd name="T27" fmla="*/ 6 h 20"/>
                  <a:gd name="T28" fmla="*/ 50 w 64"/>
                  <a:gd name="T29" fmla="*/ 25 h 20"/>
                  <a:gd name="T30" fmla="*/ 66 w 64"/>
                  <a:gd name="T31" fmla="*/ 30 h 20"/>
                  <a:gd name="T32" fmla="*/ 105 w 64"/>
                  <a:gd name="T33" fmla="*/ 52 h 20"/>
                  <a:gd name="T34" fmla="*/ 127 w 64"/>
                  <a:gd name="T35" fmla="*/ 55 h 20"/>
                  <a:gd name="T36" fmla="*/ 149 w 64"/>
                  <a:gd name="T37" fmla="*/ 55 h 20"/>
                  <a:gd name="T38" fmla="*/ 168 w 64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4" h="20">
                    <a:moveTo>
                      <a:pt x="61" y="19"/>
                    </a:moveTo>
                    <a:lnTo>
                      <a:pt x="62" y="19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1" y="20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8" y="19"/>
                    </a:lnTo>
                    <a:lnTo>
                      <a:pt x="24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78" name="Group 188"/>
            <p:cNvGrpSpPr>
              <a:grpSpLocks/>
            </p:cNvGrpSpPr>
            <p:nvPr/>
          </p:nvGrpSpPr>
          <p:grpSpPr bwMode="auto">
            <a:xfrm rot="930613">
              <a:off x="775" y="2302"/>
              <a:ext cx="420" cy="436"/>
              <a:chOff x="829" y="2639"/>
              <a:chExt cx="420" cy="436"/>
            </a:xfrm>
          </p:grpSpPr>
          <p:sp>
            <p:nvSpPr>
              <p:cNvPr id="6367" name="Freeform 738"/>
              <p:cNvSpPr>
                <a:spLocks/>
              </p:cNvSpPr>
              <p:nvPr/>
            </p:nvSpPr>
            <p:spPr bwMode="auto">
              <a:xfrm>
                <a:off x="829" y="2699"/>
                <a:ext cx="38" cy="85"/>
              </a:xfrm>
              <a:custGeom>
                <a:avLst/>
                <a:gdLst>
                  <a:gd name="T0" fmla="*/ 3 w 14"/>
                  <a:gd name="T1" fmla="*/ 82 h 31"/>
                  <a:gd name="T2" fmla="*/ 0 w 14"/>
                  <a:gd name="T3" fmla="*/ 85 h 31"/>
                  <a:gd name="T4" fmla="*/ 0 w 14"/>
                  <a:gd name="T5" fmla="*/ 82 h 31"/>
                  <a:gd name="T6" fmla="*/ 3 w 14"/>
                  <a:gd name="T7" fmla="*/ 71 h 31"/>
                  <a:gd name="T8" fmla="*/ 11 w 14"/>
                  <a:gd name="T9" fmla="*/ 52 h 31"/>
                  <a:gd name="T10" fmla="*/ 24 w 14"/>
                  <a:gd name="T11" fmla="*/ 25 h 31"/>
                  <a:gd name="T12" fmla="*/ 35 w 14"/>
                  <a:gd name="T13" fmla="*/ 8 h 31"/>
                  <a:gd name="T14" fmla="*/ 38 w 14"/>
                  <a:gd name="T15" fmla="*/ 0 h 31"/>
                  <a:gd name="T16" fmla="*/ 35 w 14"/>
                  <a:gd name="T17" fmla="*/ 8 h 31"/>
                  <a:gd name="T18" fmla="*/ 24 w 14"/>
                  <a:gd name="T19" fmla="*/ 25 h 31"/>
                  <a:gd name="T20" fmla="*/ 11 w 14"/>
                  <a:gd name="T21" fmla="*/ 52 h 31"/>
                  <a:gd name="T22" fmla="*/ 3 w 14"/>
                  <a:gd name="T23" fmla="*/ 71 h 31"/>
                  <a:gd name="T24" fmla="*/ 3 w 14"/>
                  <a:gd name="T25" fmla="*/ 82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31">
                    <a:moveTo>
                      <a:pt x="1" y="30"/>
                    </a:moveTo>
                    <a:lnTo>
                      <a:pt x="0" y="31"/>
                    </a:lnTo>
                    <a:lnTo>
                      <a:pt x="0" y="30"/>
                    </a:lnTo>
                    <a:lnTo>
                      <a:pt x="1" y="26"/>
                    </a:lnTo>
                    <a:lnTo>
                      <a:pt x="4" y="19"/>
                    </a:lnTo>
                    <a:lnTo>
                      <a:pt x="9" y="9"/>
                    </a:lnTo>
                    <a:lnTo>
                      <a:pt x="13" y="3"/>
                    </a:lnTo>
                    <a:lnTo>
                      <a:pt x="14" y="0"/>
                    </a:lnTo>
                    <a:lnTo>
                      <a:pt x="13" y="3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26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68" name="Freeform 739"/>
              <p:cNvSpPr>
                <a:spLocks/>
              </p:cNvSpPr>
              <p:nvPr/>
            </p:nvSpPr>
            <p:spPr bwMode="auto">
              <a:xfrm>
                <a:off x="892" y="2639"/>
                <a:ext cx="88" cy="43"/>
              </a:xfrm>
              <a:custGeom>
                <a:avLst/>
                <a:gdLst>
                  <a:gd name="T0" fmla="*/ 3 w 32"/>
                  <a:gd name="T1" fmla="*/ 43 h 16"/>
                  <a:gd name="T2" fmla="*/ 0 w 32"/>
                  <a:gd name="T3" fmla="*/ 43 h 16"/>
                  <a:gd name="T4" fmla="*/ 0 w 32"/>
                  <a:gd name="T5" fmla="*/ 40 h 16"/>
                  <a:gd name="T6" fmla="*/ 30 w 32"/>
                  <a:gd name="T7" fmla="*/ 22 h 16"/>
                  <a:gd name="T8" fmla="*/ 61 w 32"/>
                  <a:gd name="T9" fmla="*/ 5 h 16"/>
                  <a:gd name="T10" fmla="*/ 80 w 32"/>
                  <a:gd name="T11" fmla="*/ 3 h 16"/>
                  <a:gd name="T12" fmla="*/ 88 w 32"/>
                  <a:gd name="T13" fmla="*/ 0 h 16"/>
                  <a:gd name="T14" fmla="*/ 80 w 32"/>
                  <a:gd name="T15" fmla="*/ 3 h 16"/>
                  <a:gd name="T16" fmla="*/ 61 w 32"/>
                  <a:gd name="T17" fmla="*/ 8 h 16"/>
                  <a:gd name="T18" fmla="*/ 30 w 32"/>
                  <a:gd name="T19" fmla="*/ 22 h 16"/>
                  <a:gd name="T20" fmla="*/ 3 w 32"/>
                  <a:gd name="T21" fmla="*/ 43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6">
                    <a:moveTo>
                      <a:pt x="1" y="16"/>
                    </a:moveTo>
                    <a:lnTo>
                      <a:pt x="0" y="16"/>
                    </a:lnTo>
                    <a:lnTo>
                      <a:pt x="0" y="15"/>
                    </a:lnTo>
                    <a:lnTo>
                      <a:pt x="11" y="8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1" y="8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69" name="Freeform 740"/>
              <p:cNvSpPr>
                <a:spLocks/>
              </p:cNvSpPr>
              <p:nvPr/>
            </p:nvSpPr>
            <p:spPr bwMode="auto">
              <a:xfrm>
                <a:off x="837" y="2644"/>
                <a:ext cx="170" cy="178"/>
              </a:xfrm>
              <a:custGeom>
                <a:avLst/>
                <a:gdLst>
                  <a:gd name="T0" fmla="*/ 3 w 62"/>
                  <a:gd name="T1" fmla="*/ 175 h 65"/>
                  <a:gd name="T2" fmla="*/ 0 w 62"/>
                  <a:gd name="T3" fmla="*/ 178 h 65"/>
                  <a:gd name="T4" fmla="*/ 3 w 62"/>
                  <a:gd name="T5" fmla="*/ 175 h 65"/>
                  <a:gd name="T6" fmla="*/ 3 w 62"/>
                  <a:gd name="T7" fmla="*/ 170 h 65"/>
                  <a:gd name="T8" fmla="*/ 5 w 62"/>
                  <a:gd name="T9" fmla="*/ 164 h 65"/>
                  <a:gd name="T10" fmla="*/ 5 w 62"/>
                  <a:gd name="T11" fmla="*/ 142 h 65"/>
                  <a:gd name="T12" fmla="*/ 16 w 62"/>
                  <a:gd name="T13" fmla="*/ 112 h 65"/>
                  <a:gd name="T14" fmla="*/ 22 w 62"/>
                  <a:gd name="T15" fmla="*/ 99 h 65"/>
                  <a:gd name="T16" fmla="*/ 30 w 62"/>
                  <a:gd name="T17" fmla="*/ 82 h 65"/>
                  <a:gd name="T18" fmla="*/ 55 w 62"/>
                  <a:gd name="T19" fmla="*/ 58 h 65"/>
                  <a:gd name="T20" fmla="*/ 77 w 62"/>
                  <a:gd name="T21" fmla="*/ 38 h 65"/>
                  <a:gd name="T22" fmla="*/ 96 w 62"/>
                  <a:gd name="T23" fmla="*/ 27 h 65"/>
                  <a:gd name="T24" fmla="*/ 101 w 62"/>
                  <a:gd name="T25" fmla="*/ 25 h 65"/>
                  <a:gd name="T26" fmla="*/ 118 w 62"/>
                  <a:gd name="T27" fmla="*/ 16 h 65"/>
                  <a:gd name="T28" fmla="*/ 148 w 62"/>
                  <a:gd name="T29" fmla="*/ 8 h 65"/>
                  <a:gd name="T30" fmla="*/ 170 w 62"/>
                  <a:gd name="T31" fmla="*/ 0 h 65"/>
                  <a:gd name="T32" fmla="*/ 148 w 62"/>
                  <a:gd name="T33" fmla="*/ 8 h 65"/>
                  <a:gd name="T34" fmla="*/ 101 w 62"/>
                  <a:gd name="T35" fmla="*/ 27 h 65"/>
                  <a:gd name="T36" fmla="*/ 90 w 62"/>
                  <a:gd name="T37" fmla="*/ 30 h 65"/>
                  <a:gd name="T38" fmla="*/ 74 w 62"/>
                  <a:gd name="T39" fmla="*/ 41 h 65"/>
                  <a:gd name="T40" fmla="*/ 55 w 62"/>
                  <a:gd name="T41" fmla="*/ 63 h 65"/>
                  <a:gd name="T42" fmla="*/ 30 w 62"/>
                  <a:gd name="T43" fmla="*/ 85 h 65"/>
                  <a:gd name="T44" fmla="*/ 22 w 62"/>
                  <a:gd name="T45" fmla="*/ 99 h 65"/>
                  <a:gd name="T46" fmla="*/ 16 w 62"/>
                  <a:gd name="T47" fmla="*/ 115 h 65"/>
                  <a:gd name="T48" fmla="*/ 8 w 62"/>
                  <a:gd name="T49" fmla="*/ 142 h 65"/>
                  <a:gd name="T50" fmla="*/ 5 w 62"/>
                  <a:gd name="T51" fmla="*/ 164 h 65"/>
                  <a:gd name="T52" fmla="*/ 3 w 62"/>
                  <a:gd name="T53" fmla="*/ 175 h 6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" h="65">
                    <a:moveTo>
                      <a:pt x="1" y="64"/>
                    </a:moveTo>
                    <a:lnTo>
                      <a:pt x="0" y="65"/>
                    </a:lnTo>
                    <a:lnTo>
                      <a:pt x="1" y="64"/>
                    </a:lnTo>
                    <a:lnTo>
                      <a:pt x="1" y="62"/>
                    </a:lnTo>
                    <a:lnTo>
                      <a:pt x="2" y="60"/>
                    </a:lnTo>
                    <a:lnTo>
                      <a:pt x="2" y="52"/>
                    </a:lnTo>
                    <a:lnTo>
                      <a:pt x="6" y="41"/>
                    </a:lnTo>
                    <a:lnTo>
                      <a:pt x="8" y="36"/>
                    </a:lnTo>
                    <a:lnTo>
                      <a:pt x="11" y="30"/>
                    </a:lnTo>
                    <a:lnTo>
                      <a:pt x="20" y="21"/>
                    </a:lnTo>
                    <a:lnTo>
                      <a:pt x="28" y="14"/>
                    </a:lnTo>
                    <a:lnTo>
                      <a:pt x="35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4" y="3"/>
                    </a:lnTo>
                    <a:lnTo>
                      <a:pt x="62" y="0"/>
                    </a:lnTo>
                    <a:lnTo>
                      <a:pt x="54" y="3"/>
                    </a:lnTo>
                    <a:lnTo>
                      <a:pt x="37" y="10"/>
                    </a:lnTo>
                    <a:lnTo>
                      <a:pt x="33" y="11"/>
                    </a:lnTo>
                    <a:lnTo>
                      <a:pt x="27" y="15"/>
                    </a:lnTo>
                    <a:lnTo>
                      <a:pt x="20" y="23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6" y="42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0" name="Freeform 741"/>
              <p:cNvSpPr>
                <a:spLocks/>
              </p:cNvSpPr>
              <p:nvPr/>
            </p:nvSpPr>
            <p:spPr bwMode="auto">
              <a:xfrm>
                <a:off x="845" y="2658"/>
                <a:ext cx="195" cy="178"/>
              </a:xfrm>
              <a:custGeom>
                <a:avLst/>
                <a:gdLst>
                  <a:gd name="T0" fmla="*/ 5 w 71"/>
                  <a:gd name="T1" fmla="*/ 170 h 65"/>
                  <a:gd name="T2" fmla="*/ 0 w 71"/>
                  <a:gd name="T3" fmla="*/ 178 h 65"/>
                  <a:gd name="T4" fmla="*/ 0 w 71"/>
                  <a:gd name="T5" fmla="*/ 170 h 65"/>
                  <a:gd name="T6" fmla="*/ 0 w 71"/>
                  <a:gd name="T7" fmla="*/ 167 h 65"/>
                  <a:gd name="T8" fmla="*/ 8 w 71"/>
                  <a:gd name="T9" fmla="*/ 162 h 65"/>
                  <a:gd name="T10" fmla="*/ 14 w 71"/>
                  <a:gd name="T11" fmla="*/ 137 h 65"/>
                  <a:gd name="T12" fmla="*/ 25 w 71"/>
                  <a:gd name="T13" fmla="*/ 107 h 65"/>
                  <a:gd name="T14" fmla="*/ 41 w 71"/>
                  <a:gd name="T15" fmla="*/ 77 h 65"/>
                  <a:gd name="T16" fmla="*/ 52 w 71"/>
                  <a:gd name="T17" fmla="*/ 58 h 65"/>
                  <a:gd name="T18" fmla="*/ 66 w 71"/>
                  <a:gd name="T19" fmla="*/ 49 h 65"/>
                  <a:gd name="T20" fmla="*/ 93 w 71"/>
                  <a:gd name="T21" fmla="*/ 27 h 65"/>
                  <a:gd name="T22" fmla="*/ 113 w 71"/>
                  <a:gd name="T23" fmla="*/ 22 h 65"/>
                  <a:gd name="T24" fmla="*/ 121 w 71"/>
                  <a:gd name="T25" fmla="*/ 16 h 65"/>
                  <a:gd name="T26" fmla="*/ 140 w 71"/>
                  <a:gd name="T27" fmla="*/ 11 h 65"/>
                  <a:gd name="T28" fmla="*/ 176 w 71"/>
                  <a:gd name="T29" fmla="*/ 0 h 65"/>
                  <a:gd name="T30" fmla="*/ 195 w 71"/>
                  <a:gd name="T31" fmla="*/ 0 h 65"/>
                  <a:gd name="T32" fmla="*/ 176 w 71"/>
                  <a:gd name="T33" fmla="*/ 0 h 65"/>
                  <a:gd name="T34" fmla="*/ 148 w 71"/>
                  <a:gd name="T35" fmla="*/ 11 h 65"/>
                  <a:gd name="T36" fmla="*/ 121 w 71"/>
                  <a:gd name="T37" fmla="*/ 22 h 65"/>
                  <a:gd name="T38" fmla="*/ 110 w 71"/>
                  <a:gd name="T39" fmla="*/ 22 h 65"/>
                  <a:gd name="T40" fmla="*/ 91 w 71"/>
                  <a:gd name="T41" fmla="*/ 30 h 65"/>
                  <a:gd name="T42" fmla="*/ 66 w 71"/>
                  <a:gd name="T43" fmla="*/ 49 h 65"/>
                  <a:gd name="T44" fmla="*/ 52 w 71"/>
                  <a:gd name="T45" fmla="*/ 63 h 65"/>
                  <a:gd name="T46" fmla="*/ 41 w 71"/>
                  <a:gd name="T47" fmla="*/ 77 h 65"/>
                  <a:gd name="T48" fmla="*/ 25 w 71"/>
                  <a:gd name="T49" fmla="*/ 110 h 65"/>
                  <a:gd name="T50" fmla="*/ 14 w 71"/>
                  <a:gd name="T51" fmla="*/ 140 h 65"/>
                  <a:gd name="T52" fmla="*/ 8 w 71"/>
                  <a:gd name="T53" fmla="*/ 162 h 65"/>
                  <a:gd name="T54" fmla="*/ 5 w 71"/>
                  <a:gd name="T55" fmla="*/ 170 h 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1" h="65">
                    <a:moveTo>
                      <a:pt x="2" y="62"/>
                    </a:moveTo>
                    <a:lnTo>
                      <a:pt x="0" y="65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5" y="50"/>
                    </a:lnTo>
                    <a:lnTo>
                      <a:pt x="9" y="39"/>
                    </a:lnTo>
                    <a:lnTo>
                      <a:pt x="15" y="28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34" y="10"/>
                    </a:lnTo>
                    <a:lnTo>
                      <a:pt x="41" y="8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4" y="4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3" y="11"/>
                    </a:lnTo>
                    <a:lnTo>
                      <a:pt x="24" y="18"/>
                    </a:lnTo>
                    <a:lnTo>
                      <a:pt x="19" y="23"/>
                    </a:lnTo>
                    <a:lnTo>
                      <a:pt x="15" y="28"/>
                    </a:lnTo>
                    <a:lnTo>
                      <a:pt x="9" y="40"/>
                    </a:lnTo>
                    <a:lnTo>
                      <a:pt x="5" y="51"/>
                    </a:lnTo>
                    <a:lnTo>
                      <a:pt x="3" y="5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1" name="Freeform 742"/>
              <p:cNvSpPr>
                <a:spLocks/>
              </p:cNvSpPr>
              <p:nvPr/>
            </p:nvSpPr>
            <p:spPr bwMode="auto">
              <a:xfrm>
                <a:off x="856" y="2754"/>
                <a:ext cx="36" cy="104"/>
              </a:xfrm>
              <a:custGeom>
                <a:avLst/>
                <a:gdLst>
                  <a:gd name="T0" fmla="*/ 0 w 13"/>
                  <a:gd name="T1" fmla="*/ 104 h 38"/>
                  <a:gd name="T2" fmla="*/ 0 w 13"/>
                  <a:gd name="T3" fmla="*/ 93 h 38"/>
                  <a:gd name="T4" fmla="*/ 8 w 13"/>
                  <a:gd name="T5" fmla="*/ 66 h 38"/>
                  <a:gd name="T6" fmla="*/ 17 w 13"/>
                  <a:gd name="T7" fmla="*/ 41 h 38"/>
                  <a:gd name="T8" fmla="*/ 17 w 13"/>
                  <a:gd name="T9" fmla="*/ 27 h 38"/>
                  <a:gd name="T10" fmla="*/ 22 w 13"/>
                  <a:gd name="T11" fmla="*/ 19 h 38"/>
                  <a:gd name="T12" fmla="*/ 28 w 13"/>
                  <a:gd name="T13" fmla="*/ 5 h 38"/>
                  <a:gd name="T14" fmla="*/ 36 w 13"/>
                  <a:gd name="T15" fmla="*/ 0 h 38"/>
                  <a:gd name="T16" fmla="*/ 28 w 13"/>
                  <a:gd name="T17" fmla="*/ 11 h 38"/>
                  <a:gd name="T18" fmla="*/ 22 w 13"/>
                  <a:gd name="T19" fmla="*/ 16 h 38"/>
                  <a:gd name="T20" fmla="*/ 17 w 13"/>
                  <a:gd name="T21" fmla="*/ 27 h 38"/>
                  <a:gd name="T22" fmla="*/ 17 w 13"/>
                  <a:gd name="T23" fmla="*/ 41 h 38"/>
                  <a:gd name="T24" fmla="*/ 11 w 13"/>
                  <a:gd name="T25" fmla="*/ 66 h 38"/>
                  <a:gd name="T26" fmla="*/ 3 w 13"/>
                  <a:gd name="T27" fmla="*/ 93 h 38"/>
                  <a:gd name="T28" fmla="*/ 0 w 13"/>
                  <a:gd name="T29" fmla="*/ 104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" h="38">
                    <a:moveTo>
                      <a:pt x="0" y="38"/>
                    </a:moveTo>
                    <a:lnTo>
                      <a:pt x="0" y="34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4" y="24"/>
                    </a:lnTo>
                    <a:lnTo>
                      <a:pt x="1" y="3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2" name="Freeform 743"/>
              <p:cNvSpPr>
                <a:spLocks/>
              </p:cNvSpPr>
              <p:nvPr/>
            </p:nvSpPr>
            <p:spPr bwMode="auto">
              <a:xfrm>
                <a:off x="895" y="2688"/>
                <a:ext cx="63" cy="55"/>
              </a:xfrm>
              <a:custGeom>
                <a:avLst/>
                <a:gdLst>
                  <a:gd name="T0" fmla="*/ 0 w 23"/>
                  <a:gd name="T1" fmla="*/ 55 h 20"/>
                  <a:gd name="T2" fmla="*/ 0 w 23"/>
                  <a:gd name="T3" fmla="*/ 52 h 20"/>
                  <a:gd name="T4" fmla="*/ 5 w 23"/>
                  <a:gd name="T5" fmla="*/ 47 h 20"/>
                  <a:gd name="T6" fmla="*/ 19 w 23"/>
                  <a:gd name="T7" fmla="*/ 28 h 20"/>
                  <a:gd name="T8" fmla="*/ 38 w 23"/>
                  <a:gd name="T9" fmla="*/ 14 h 20"/>
                  <a:gd name="T10" fmla="*/ 44 w 23"/>
                  <a:gd name="T11" fmla="*/ 11 h 20"/>
                  <a:gd name="T12" fmla="*/ 58 w 23"/>
                  <a:gd name="T13" fmla="*/ 0 h 20"/>
                  <a:gd name="T14" fmla="*/ 63 w 23"/>
                  <a:gd name="T15" fmla="*/ 0 h 20"/>
                  <a:gd name="T16" fmla="*/ 58 w 23"/>
                  <a:gd name="T17" fmla="*/ 6 h 20"/>
                  <a:gd name="T18" fmla="*/ 44 w 23"/>
                  <a:gd name="T19" fmla="*/ 11 h 20"/>
                  <a:gd name="T20" fmla="*/ 38 w 23"/>
                  <a:gd name="T21" fmla="*/ 19 h 20"/>
                  <a:gd name="T22" fmla="*/ 19 w 23"/>
                  <a:gd name="T23" fmla="*/ 33 h 20"/>
                  <a:gd name="T24" fmla="*/ 5 w 23"/>
                  <a:gd name="T25" fmla="*/ 47 h 20"/>
                  <a:gd name="T26" fmla="*/ 0 w 23"/>
                  <a:gd name="T27" fmla="*/ 55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lnTo>
                      <a:pt x="0" y="19"/>
                    </a:lnTo>
                    <a:lnTo>
                      <a:pt x="2" y="17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6" y="4"/>
                    </a:lnTo>
                    <a:lnTo>
                      <a:pt x="14" y="7"/>
                    </a:lnTo>
                    <a:lnTo>
                      <a:pt x="7" y="12"/>
                    </a:lnTo>
                    <a:lnTo>
                      <a:pt x="2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3" name="Freeform 744"/>
              <p:cNvSpPr>
                <a:spLocks/>
              </p:cNvSpPr>
              <p:nvPr/>
            </p:nvSpPr>
            <p:spPr bwMode="auto">
              <a:xfrm>
                <a:off x="865" y="2680"/>
                <a:ext cx="206" cy="192"/>
              </a:xfrm>
              <a:custGeom>
                <a:avLst/>
                <a:gdLst>
                  <a:gd name="T0" fmla="*/ 0 w 75"/>
                  <a:gd name="T1" fmla="*/ 187 h 70"/>
                  <a:gd name="T2" fmla="*/ 0 w 75"/>
                  <a:gd name="T3" fmla="*/ 192 h 70"/>
                  <a:gd name="T4" fmla="*/ 0 w 75"/>
                  <a:gd name="T5" fmla="*/ 187 h 70"/>
                  <a:gd name="T6" fmla="*/ 3 w 75"/>
                  <a:gd name="T7" fmla="*/ 176 h 70"/>
                  <a:gd name="T8" fmla="*/ 8 w 75"/>
                  <a:gd name="T9" fmla="*/ 154 h 70"/>
                  <a:gd name="T10" fmla="*/ 44 w 75"/>
                  <a:gd name="T11" fmla="*/ 85 h 70"/>
                  <a:gd name="T12" fmla="*/ 47 w 75"/>
                  <a:gd name="T13" fmla="*/ 74 h 70"/>
                  <a:gd name="T14" fmla="*/ 55 w 75"/>
                  <a:gd name="T15" fmla="*/ 66 h 70"/>
                  <a:gd name="T16" fmla="*/ 69 w 75"/>
                  <a:gd name="T17" fmla="*/ 55 h 70"/>
                  <a:gd name="T18" fmla="*/ 99 w 75"/>
                  <a:gd name="T19" fmla="*/ 36 h 70"/>
                  <a:gd name="T20" fmla="*/ 113 w 75"/>
                  <a:gd name="T21" fmla="*/ 30 h 70"/>
                  <a:gd name="T22" fmla="*/ 118 w 75"/>
                  <a:gd name="T23" fmla="*/ 22 h 70"/>
                  <a:gd name="T24" fmla="*/ 126 w 75"/>
                  <a:gd name="T25" fmla="*/ 16 h 70"/>
                  <a:gd name="T26" fmla="*/ 129 w 75"/>
                  <a:gd name="T27" fmla="*/ 14 h 70"/>
                  <a:gd name="T28" fmla="*/ 143 w 75"/>
                  <a:gd name="T29" fmla="*/ 8 h 70"/>
                  <a:gd name="T30" fmla="*/ 184 w 75"/>
                  <a:gd name="T31" fmla="*/ 3 h 70"/>
                  <a:gd name="T32" fmla="*/ 206 w 75"/>
                  <a:gd name="T33" fmla="*/ 0 h 70"/>
                  <a:gd name="T34" fmla="*/ 184 w 75"/>
                  <a:gd name="T35" fmla="*/ 3 h 70"/>
                  <a:gd name="T36" fmla="*/ 154 w 75"/>
                  <a:gd name="T37" fmla="*/ 5 h 70"/>
                  <a:gd name="T38" fmla="*/ 132 w 75"/>
                  <a:gd name="T39" fmla="*/ 14 h 70"/>
                  <a:gd name="T40" fmla="*/ 126 w 75"/>
                  <a:gd name="T41" fmla="*/ 16 h 70"/>
                  <a:gd name="T42" fmla="*/ 126 w 75"/>
                  <a:gd name="T43" fmla="*/ 19 h 70"/>
                  <a:gd name="T44" fmla="*/ 118 w 75"/>
                  <a:gd name="T45" fmla="*/ 27 h 70"/>
                  <a:gd name="T46" fmla="*/ 107 w 75"/>
                  <a:gd name="T47" fmla="*/ 33 h 70"/>
                  <a:gd name="T48" fmla="*/ 99 w 75"/>
                  <a:gd name="T49" fmla="*/ 41 h 70"/>
                  <a:gd name="T50" fmla="*/ 85 w 75"/>
                  <a:gd name="T51" fmla="*/ 47 h 70"/>
                  <a:gd name="T52" fmla="*/ 69 w 75"/>
                  <a:gd name="T53" fmla="*/ 58 h 70"/>
                  <a:gd name="T54" fmla="*/ 55 w 75"/>
                  <a:gd name="T55" fmla="*/ 66 h 70"/>
                  <a:gd name="T56" fmla="*/ 49 w 75"/>
                  <a:gd name="T57" fmla="*/ 77 h 70"/>
                  <a:gd name="T58" fmla="*/ 47 w 75"/>
                  <a:gd name="T59" fmla="*/ 88 h 70"/>
                  <a:gd name="T60" fmla="*/ 14 w 75"/>
                  <a:gd name="T61" fmla="*/ 154 h 70"/>
                  <a:gd name="T62" fmla="*/ 3 w 75"/>
                  <a:gd name="T63" fmla="*/ 176 h 70"/>
                  <a:gd name="T64" fmla="*/ 0 w 75"/>
                  <a:gd name="T65" fmla="*/ 187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70">
                    <a:moveTo>
                      <a:pt x="0" y="68"/>
                    </a:moveTo>
                    <a:lnTo>
                      <a:pt x="0" y="70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16" y="31"/>
                    </a:lnTo>
                    <a:lnTo>
                      <a:pt x="17" y="27"/>
                    </a:lnTo>
                    <a:lnTo>
                      <a:pt x="20" y="24"/>
                    </a:lnTo>
                    <a:lnTo>
                      <a:pt x="25" y="20"/>
                    </a:lnTo>
                    <a:lnTo>
                      <a:pt x="36" y="13"/>
                    </a:lnTo>
                    <a:lnTo>
                      <a:pt x="41" y="11"/>
                    </a:lnTo>
                    <a:lnTo>
                      <a:pt x="43" y="8"/>
                    </a:lnTo>
                    <a:lnTo>
                      <a:pt x="46" y="6"/>
                    </a:lnTo>
                    <a:lnTo>
                      <a:pt x="47" y="5"/>
                    </a:lnTo>
                    <a:lnTo>
                      <a:pt x="52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67" y="1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3" y="10"/>
                    </a:lnTo>
                    <a:lnTo>
                      <a:pt x="39" y="12"/>
                    </a:lnTo>
                    <a:lnTo>
                      <a:pt x="36" y="15"/>
                    </a:lnTo>
                    <a:lnTo>
                      <a:pt x="31" y="17"/>
                    </a:lnTo>
                    <a:lnTo>
                      <a:pt x="25" y="21"/>
                    </a:lnTo>
                    <a:lnTo>
                      <a:pt x="20" y="24"/>
                    </a:lnTo>
                    <a:lnTo>
                      <a:pt x="18" y="28"/>
                    </a:lnTo>
                    <a:lnTo>
                      <a:pt x="17" y="32"/>
                    </a:lnTo>
                    <a:lnTo>
                      <a:pt x="5" y="56"/>
                    </a:lnTo>
                    <a:lnTo>
                      <a:pt x="1" y="64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4" name="Freeform 745"/>
              <p:cNvSpPr>
                <a:spLocks/>
              </p:cNvSpPr>
              <p:nvPr/>
            </p:nvSpPr>
            <p:spPr bwMode="auto">
              <a:xfrm>
                <a:off x="873" y="2669"/>
                <a:ext cx="192" cy="145"/>
              </a:xfrm>
              <a:custGeom>
                <a:avLst/>
                <a:gdLst>
                  <a:gd name="T0" fmla="*/ 5 w 70"/>
                  <a:gd name="T1" fmla="*/ 140 h 53"/>
                  <a:gd name="T2" fmla="*/ 0 w 70"/>
                  <a:gd name="T3" fmla="*/ 145 h 53"/>
                  <a:gd name="T4" fmla="*/ 0 w 70"/>
                  <a:gd name="T5" fmla="*/ 140 h 53"/>
                  <a:gd name="T6" fmla="*/ 5 w 70"/>
                  <a:gd name="T7" fmla="*/ 140 h 53"/>
                  <a:gd name="T8" fmla="*/ 8 w 70"/>
                  <a:gd name="T9" fmla="*/ 131 h 53"/>
                  <a:gd name="T10" fmla="*/ 14 w 70"/>
                  <a:gd name="T11" fmla="*/ 112 h 53"/>
                  <a:gd name="T12" fmla="*/ 27 w 70"/>
                  <a:gd name="T13" fmla="*/ 88 h 53"/>
                  <a:gd name="T14" fmla="*/ 49 w 70"/>
                  <a:gd name="T15" fmla="*/ 60 h 53"/>
                  <a:gd name="T16" fmla="*/ 77 w 70"/>
                  <a:gd name="T17" fmla="*/ 41 h 53"/>
                  <a:gd name="T18" fmla="*/ 99 w 70"/>
                  <a:gd name="T19" fmla="*/ 27 h 53"/>
                  <a:gd name="T20" fmla="*/ 123 w 70"/>
                  <a:gd name="T21" fmla="*/ 14 h 53"/>
                  <a:gd name="T22" fmla="*/ 140 w 70"/>
                  <a:gd name="T23" fmla="*/ 3 h 53"/>
                  <a:gd name="T24" fmla="*/ 154 w 70"/>
                  <a:gd name="T25" fmla="*/ 0 h 53"/>
                  <a:gd name="T26" fmla="*/ 173 w 70"/>
                  <a:gd name="T27" fmla="*/ 0 h 53"/>
                  <a:gd name="T28" fmla="*/ 192 w 70"/>
                  <a:gd name="T29" fmla="*/ 3 h 53"/>
                  <a:gd name="T30" fmla="*/ 173 w 70"/>
                  <a:gd name="T31" fmla="*/ 3 h 53"/>
                  <a:gd name="T32" fmla="*/ 165 w 70"/>
                  <a:gd name="T33" fmla="*/ 0 h 53"/>
                  <a:gd name="T34" fmla="*/ 148 w 70"/>
                  <a:gd name="T35" fmla="*/ 3 h 53"/>
                  <a:gd name="T36" fmla="*/ 132 w 70"/>
                  <a:gd name="T37" fmla="*/ 11 h 53"/>
                  <a:gd name="T38" fmla="*/ 123 w 70"/>
                  <a:gd name="T39" fmla="*/ 14 h 53"/>
                  <a:gd name="T40" fmla="*/ 99 w 70"/>
                  <a:gd name="T41" fmla="*/ 30 h 53"/>
                  <a:gd name="T42" fmla="*/ 77 w 70"/>
                  <a:gd name="T43" fmla="*/ 44 h 53"/>
                  <a:gd name="T44" fmla="*/ 49 w 70"/>
                  <a:gd name="T45" fmla="*/ 60 h 53"/>
                  <a:gd name="T46" fmla="*/ 33 w 70"/>
                  <a:gd name="T47" fmla="*/ 88 h 53"/>
                  <a:gd name="T48" fmla="*/ 19 w 70"/>
                  <a:gd name="T49" fmla="*/ 112 h 53"/>
                  <a:gd name="T50" fmla="*/ 8 w 70"/>
                  <a:gd name="T51" fmla="*/ 131 h 53"/>
                  <a:gd name="T52" fmla="*/ 5 w 70"/>
                  <a:gd name="T53" fmla="*/ 140 h 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0" h="53">
                    <a:moveTo>
                      <a:pt x="2" y="51"/>
                    </a:moveTo>
                    <a:lnTo>
                      <a:pt x="0" y="53"/>
                    </a:lnTo>
                    <a:lnTo>
                      <a:pt x="0" y="51"/>
                    </a:lnTo>
                    <a:lnTo>
                      <a:pt x="2" y="51"/>
                    </a:lnTo>
                    <a:lnTo>
                      <a:pt x="3" y="48"/>
                    </a:lnTo>
                    <a:lnTo>
                      <a:pt x="5" y="41"/>
                    </a:lnTo>
                    <a:lnTo>
                      <a:pt x="10" y="3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6" y="10"/>
                    </a:lnTo>
                    <a:lnTo>
                      <a:pt x="45" y="5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63" y="1"/>
                    </a:lnTo>
                    <a:lnTo>
                      <a:pt x="60" y="0"/>
                    </a:lnTo>
                    <a:lnTo>
                      <a:pt x="54" y="1"/>
                    </a:lnTo>
                    <a:lnTo>
                      <a:pt x="48" y="4"/>
                    </a:lnTo>
                    <a:lnTo>
                      <a:pt x="45" y="5"/>
                    </a:lnTo>
                    <a:lnTo>
                      <a:pt x="36" y="11"/>
                    </a:lnTo>
                    <a:lnTo>
                      <a:pt x="28" y="16"/>
                    </a:lnTo>
                    <a:lnTo>
                      <a:pt x="18" y="22"/>
                    </a:lnTo>
                    <a:lnTo>
                      <a:pt x="12" y="32"/>
                    </a:lnTo>
                    <a:lnTo>
                      <a:pt x="7" y="41"/>
                    </a:lnTo>
                    <a:lnTo>
                      <a:pt x="3" y="48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5" name="Freeform 746"/>
              <p:cNvSpPr>
                <a:spLocks/>
              </p:cNvSpPr>
              <p:nvPr/>
            </p:nvSpPr>
            <p:spPr bwMode="auto">
              <a:xfrm>
                <a:off x="870" y="2853"/>
                <a:ext cx="11" cy="38"/>
              </a:xfrm>
              <a:custGeom>
                <a:avLst/>
                <a:gdLst>
                  <a:gd name="T0" fmla="*/ 3 w 4"/>
                  <a:gd name="T1" fmla="*/ 33 h 14"/>
                  <a:gd name="T2" fmla="*/ 3 w 4"/>
                  <a:gd name="T3" fmla="*/ 38 h 14"/>
                  <a:gd name="T4" fmla="*/ 0 w 4"/>
                  <a:gd name="T5" fmla="*/ 33 h 14"/>
                  <a:gd name="T6" fmla="*/ 8 w 4"/>
                  <a:gd name="T7" fmla="*/ 11 h 14"/>
                  <a:gd name="T8" fmla="*/ 11 w 4"/>
                  <a:gd name="T9" fmla="*/ 3 h 14"/>
                  <a:gd name="T10" fmla="*/ 11 w 4"/>
                  <a:gd name="T11" fmla="*/ 0 h 14"/>
                  <a:gd name="T12" fmla="*/ 11 w 4"/>
                  <a:gd name="T13" fmla="*/ 3 h 14"/>
                  <a:gd name="T14" fmla="*/ 11 w 4"/>
                  <a:gd name="T15" fmla="*/ 11 h 14"/>
                  <a:gd name="T16" fmla="*/ 3 w 4"/>
                  <a:gd name="T17" fmla="*/ 3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14">
                    <a:moveTo>
                      <a:pt x="1" y="12"/>
                    </a:moveTo>
                    <a:lnTo>
                      <a:pt x="1" y="14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6" name="Freeform 747"/>
              <p:cNvSpPr>
                <a:spLocks/>
              </p:cNvSpPr>
              <p:nvPr/>
            </p:nvSpPr>
            <p:spPr bwMode="auto">
              <a:xfrm>
                <a:off x="884" y="2696"/>
                <a:ext cx="211" cy="198"/>
              </a:xfrm>
              <a:custGeom>
                <a:avLst/>
                <a:gdLst>
                  <a:gd name="T0" fmla="*/ 3 w 77"/>
                  <a:gd name="T1" fmla="*/ 190 h 72"/>
                  <a:gd name="T2" fmla="*/ 0 w 77"/>
                  <a:gd name="T3" fmla="*/ 198 h 72"/>
                  <a:gd name="T4" fmla="*/ 0 w 77"/>
                  <a:gd name="T5" fmla="*/ 190 h 72"/>
                  <a:gd name="T6" fmla="*/ 8 w 77"/>
                  <a:gd name="T7" fmla="*/ 154 h 72"/>
                  <a:gd name="T8" fmla="*/ 16 w 77"/>
                  <a:gd name="T9" fmla="*/ 116 h 72"/>
                  <a:gd name="T10" fmla="*/ 25 w 77"/>
                  <a:gd name="T11" fmla="*/ 99 h 72"/>
                  <a:gd name="T12" fmla="*/ 38 w 77"/>
                  <a:gd name="T13" fmla="*/ 83 h 72"/>
                  <a:gd name="T14" fmla="*/ 49 w 77"/>
                  <a:gd name="T15" fmla="*/ 61 h 72"/>
                  <a:gd name="T16" fmla="*/ 60 w 77"/>
                  <a:gd name="T17" fmla="*/ 47 h 72"/>
                  <a:gd name="T18" fmla="*/ 74 w 77"/>
                  <a:gd name="T19" fmla="*/ 33 h 72"/>
                  <a:gd name="T20" fmla="*/ 88 w 77"/>
                  <a:gd name="T21" fmla="*/ 28 h 72"/>
                  <a:gd name="T22" fmla="*/ 112 w 77"/>
                  <a:gd name="T23" fmla="*/ 17 h 72"/>
                  <a:gd name="T24" fmla="*/ 123 w 77"/>
                  <a:gd name="T25" fmla="*/ 14 h 72"/>
                  <a:gd name="T26" fmla="*/ 142 w 77"/>
                  <a:gd name="T27" fmla="*/ 6 h 72"/>
                  <a:gd name="T28" fmla="*/ 164 w 77"/>
                  <a:gd name="T29" fmla="*/ 3 h 72"/>
                  <a:gd name="T30" fmla="*/ 184 w 77"/>
                  <a:gd name="T31" fmla="*/ 0 h 72"/>
                  <a:gd name="T32" fmla="*/ 211 w 77"/>
                  <a:gd name="T33" fmla="*/ 0 h 72"/>
                  <a:gd name="T34" fmla="*/ 184 w 77"/>
                  <a:gd name="T35" fmla="*/ 0 h 72"/>
                  <a:gd name="T36" fmla="*/ 153 w 77"/>
                  <a:gd name="T37" fmla="*/ 6 h 72"/>
                  <a:gd name="T38" fmla="*/ 129 w 77"/>
                  <a:gd name="T39" fmla="*/ 11 h 72"/>
                  <a:gd name="T40" fmla="*/ 121 w 77"/>
                  <a:gd name="T41" fmla="*/ 14 h 72"/>
                  <a:gd name="T42" fmla="*/ 112 w 77"/>
                  <a:gd name="T43" fmla="*/ 17 h 72"/>
                  <a:gd name="T44" fmla="*/ 88 w 77"/>
                  <a:gd name="T45" fmla="*/ 30 h 72"/>
                  <a:gd name="T46" fmla="*/ 74 w 77"/>
                  <a:gd name="T47" fmla="*/ 39 h 72"/>
                  <a:gd name="T48" fmla="*/ 60 w 77"/>
                  <a:gd name="T49" fmla="*/ 50 h 72"/>
                  <a:gd name="T50" fmla="*/ 49 w 77"/>
                  <a:gd name="T51" fmla="*/ 63 h 72"/>
                  <a:gd name="T52" fmla="*/ 38 w 77"/>
                  <a:gd name="T53" fmla="*/ 83 h 72"/>
                  <a:gd name="T54" fmla="*/ 25 w 77"/>
                  <a:gd name="T55" fmla="*/ 102 h 72"/>
                  <a:gd name="T56" fmla="*/ 16 w 77"/>
                  <a:gd name="T57" fmla="*/ 118 h 72"/>
                  <a:gd name="T58" fmla="*/ 8 w 77"/>
                  <a:gd name="T59" fmla="*/ 154 h 72"/>
                  <a:gd name="T60" fmla="*/ 3 w 77"/>
                  <a:gd name="T61" fmla="*/ 190 h 7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7" h="72">
                    <a:moveTo>
                      <a:pt x="1" y="69"/>
                    </a:moveTo>
                    <a:lnTo>
                      <a:pt x="0" y="72"/>
                    </a:lnTo>
                    <a:lnTo>
                      <a:pt x="0" y="69"/>
                    </a:lnTo>
                    <a:lnTo>
                      <a:pt x="3" y="56"/>
                    </a:lnTo>
                    <a:lnTo>
                      <a:pt x="6" y="42"/>
                    </a:lnTo>
                    <a:lnTo>
                      <a:pt x="9" y="36"/>
                    </a:lnTo>
                    <a:lnTo>
                      <a:pt x="14" y="30"/>
                    </a:lnTo>
                    <a:lnTo>
                      <a:pt x="18" y="22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10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7" y="0"/>
                    </a:lnTo>
                    <a:lnTo>
                      <a:pt x="67" y="0"/>
                    </a:lnTo>
                    <a:lnTo>
                      <a:pt x="56" y="2"/>
                    </a:lnTo>
                    <a:lnTo>
                      <a:pt x="47" y="4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7" y="14"/>
                    </a:lnTo>
                    <a:lnTo>
                      <a:pt x="22" y="18"/>
                    </a:lnTo>
                    <a:lnTo>
                      <a:pt x="18" y="23"/>
                    </a:lnTo>
                    <a:lnTo>
                      <a:pt x="14" y="30"/>
                    </a:lnTo>
                    <a:lnTo>
                      <a:pt x="9" y="37"/>
                    </a:lnTo>
                    <a:lnTo>
                      <a:pt x="6" y="43"/>
                    </a:lnTo>
                    <a:lnTo>
                      <a:pt x="3" y="5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7" name="Freeform 748"/>
              <p:cNvSpPr>
                <a:spLocks/>
              </p:cNvSpPr>
              <p:nvPr/>
            </p:nvSpPr>
            <p:spPr bwMode="auto">
              <a:xfrm>
                <a:off x="892" y="2707"/>
                <a:ext cx="214" cy="203"/>
              </a:xfrm>
              <a:custGeom>
                <a:avLst/>
                <a:gdLst>
                  <a:gd name="T0" fmla="*/ 0 w 78"/>
                  <a:gd name="T1" fmla="*/ 192 h 74"/>
                  <a:gd name="T2" fmla="*/ 0 w 78"/>
                  <a:gd name="T3" fmla="*/ 198 h 74"/>
                  <a:gd name="T4" fmla="*/ 3 w 78"/>
                  <a:gd name="T5" fmla="*/ 203 h 74"/>
                  <a:gd name="T6" fmla="*/ 0 w 78"/>
                  <a:gd name="T7" fmla="*/ 198 h 74"/>
                  <a:gd name="T8" fmla="*/ 0 w 78"/>
                  <a:gd name="T9" fmla="*/ 192 h 74"/>
                  <a:gd name="T10" fmla="*/ 3 w 78"/>
                  <a:gd name="T11" fmla="*/ 184 h 74"/>
                  <a:gd name="T12" fmla="*/ 8 w 78"/>
                  <a:gd name="T13" fmla="*/ 159 h 74"/>
                  <a:gd name="T14" fmla="*/ 19 w 78"/>
                  <a:gd name="T15" fmla="*/ 121 h 74"/>
                  <a:gd name="T16" fmla="*/ 33 w 78"/>
                  <a:gd name="T17" fmla="*/ 80 h 74"/>
                  <a:gd name="T18" fmla="*/ 47 w 78"/>
                  <a:gd name="T19" fmla="*/ 63 h 74"/>
                  <a:gd name="T20" fmla="*/ 60 w 78"/>
                  <a:gd name="T21" fmla="*/ 47 h 74"/>
                  <a:gd name="T22" fmla="*/ 74 w 78"/>
                  <a:gd name="T23" fmla="*/ 33 h 74"/>
                  <a:gd name="T24" fmla="*/ 88 w 78"/>
                  <a:gd name="T25" fmla="*/ 22 h 74"/>
                  <a:gd name="T26" fmla="*/ 112 w 78"/>
                  <a:gd name="T27" fmla="*/ 14 h 74"/>
                  <a:gd name="T28" fmla="*/ 121 w 78"/>
                  <a:gd name="T29" fmla="*/ 14 h 74"/>
                  <a:gd name="T30" fmla="*/ 145 w 78"/>
                  <a:gd name="T31" fmla="*/ 5 h 74"/>
                  <a:gd name="T32" fmla="*/ 167 w 78"/>
                  <a:gd name="T33" fmla="*/ 3 h 74"/>
                  <a:gd name="T34" fmla="*/ 187 w 78"/>
                  <a:gd name="T35" fmla="*/ 0 h 74"/>
                  <a:gd name="T36" fmla="*/ 214 w 78"/>
                  <a:gd name="T37" fmla="*/ 0 h 74"/>
                  <a:gd name="T38" fmla="*/ 187 w 78"/>
                  <a:gd name="T39" fmla="*/ 3 h 74"/>
                  <a:gd name="T40" fmla="*/ 154 w 78"/>
                  <a:gd name="T41" fmla="*/ 5 h 74"/>
                  <a:gd name="T42" fmla="*/ 121 w 78"/>
                  <a:gd name="T43" fmla="*/ 14 h 74"/>
                  <a:gd name="T44" fmla="*/ 112 w 78"/>
                  <a:gd name="T45" fmla="*/ 16 h 74"/>
                  <a:gd name="T46" fmla="*/ 88 w 78"/>
                  <a:gd name="T47" fmla="*/ 27 h 74"/>
                  <a:gd name="T48" fmla="*/ 74 w 78"/>
                  <a:gd name="T49" fmla="*/ 36 h 74"/>
                  <a:gd name="T50" fmla="*/ 60 w 78"/>
                  <a:gd name="T51" fmla="*/ 49 h 74"/>
                  <a:gd name="T52" fmla="*/ 47 w 78"/>
                  <a:gd name="T53" fmla="*/ 63 h 74"/>
                  <a:gd name="T54" fmla="*/ 36 w 78"/>
                  <a:gd name="T55" fmla="*/ 85 h 74"/>
                  <a:gd name="T56" fmla="*/ 22 w 78"/>
                  <a:gd name="T57" fmla="*/ 126 h 74"/>
                  <a:gd name="T58" fmla="*/ 14 w 78"/>
                  <a:gd name="T59" fmla="*/ 159 h 74"/>
                  <a:gd name="T60" fmla="*/ 5 w 78"/>
                  <a:gd name="T61" fmla="*/ 187 h 74"/>
                  <a:gd name="T62" fmla="*/ 0 w 78"/>
                  <a:gd name="T63" fmla="*/ 192 h 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8" h="74">
                    <a:moveTo>
                      <a:pt x="0" y="70"/>
                    </a:moveTo>
                    <a:lnTo>
                      <a:pt x="0" y="72"/>
                    </a:lnTo>
                    <a:lnTo>
                      <a:pt x="1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1" y="67"/>
                    </a:lnTo>
                    <a:lnTo>
                      <a:pt x="3" y="58"/>
                    </a:lnTo>
                    <a:lnTo>
                      <a:pt x="7" y="44"/>
                    </a:lnTo>
                    <a:lnTo>
                      <a:pt x="12" y="29"/>
                    </a:lnTo>
                    <a:lnTo>
                      <a:pt x="17" y="23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8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53" y="2"/>
                    </a:lnTo>
                    <a:lnTo>
                      <a:pt x="61" y="1"/>
                    </a:lnTo>
                    <a:lnTo>
                      <a:pt x="68" y="0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6" y="2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0"/>
                    </a:lnTo>
                    <a:lnTo>
                      <a:pt x="27" y="13"/>
                    </a:lnTo>
                    <a:lnTo>
                      <a:pt x="22" y="18"/>
                    </a:lnTo>
                    <a:lnTo>
                      <a:pt x="17" y="23"/>
                    </a:lnTo>
                    <a:lnTo>
                      <a:pt x="13" y="31"/>
                    </a:lnTo>
                    <a:lnTo>
                      <a:pt x="8" y="46"/>
                    </a:lnTo>
                    <a:lnTo>
                      <a:pt x="5" y="58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8" name="Freeform 749"/>
              <p:cNvSpPr>
                <a:spLocks/>
              </p:cNvSpPr>
              <p:nvPr/>
            </p:nvSpPr>
            <p:spPr bwMode="auto">
              <a:xfrm>
                <a:off x="906" y="2713"/>
                <a:ext cx="178" cy="211"/>
              </a:xfrm>
              <a:custGeom>
                <a:avLst/>
                <a:gdLst>
                  <a:gd name="T0" fmla="*/ 3 w 65"/>
                  <a:gd name="T1" fmla="*/ 200 h 77"/>
                  <a:gd name="T2" fmla="*/ 0 w 65"/>
                  <a:gd name="T3" fmla="*/ 206 h 77"/>
                  <a:gd name="T4" fmla="*/ 0 w 65"/>
                  <a:gd name="T5" fmla="*/ 211 h 77"/>
                  <a:gd name="T6" fmla="*/ 0 w 65"/>
                  <a:gd name="T7" fmla="*/ 206 h 77"/>
                  <a:gd name="T8" fmla="*/ 0 w 65"/>
                  <a:gd name="T9" fmla="*/ 200 h 77"/>
                  <a:gd name="T10" fmla="*/ 3 w 65"/>
                  <a:gd name="T11" fmla="*/ 167 h 77"/>
                  <a:gd name="T12" fmla="*/ 8 w 65"/>
                  <a:gd name="T13" fmla="*/ 134 h 77"/>
                  <a:gd name="T14" fmla="*/ 27 w 65"/>
                  <a:gd name="T15" fmla="*/ 96 h 77"/>
                  <a:gd name="T16" fmla="*/ 33 w 65"/>
                  <a:gd name="T17" fmla="*/ 79 h 77"/>
                  <a:gd name="T18" fmla="*/ 47 w 65"/>
                  <a:gd name="T19" fmla="*/ 60 h 77"/>
                  <a:gd name="T20" fmla="*/ 58 w 65"/>
                  <a:gd name="T21" fmla="*/ 52 h 77"/>
                  <a:gd name="T22" fmla="*/ 71 w 65"/>
                  <a:gd name="T23" fmla="*/ 41 h 77"/>
                  <a:gd name="T24" fmla="*/ 90 w 65"/>
                  <a:gd name="T25" fmla="*/ 27 h 77"/>
                  <a:gd name="T26" fmla="*/ 101 w 65"/>
                  <a:gd name="T27" fmla="*/ 25 h 77"/>
                  <a:gd name="T28" fmla="*/ 118 w 65"/>
                  <a:gd name="T29" fmla="*/ 16 h 77"/>
                  <a:gd name="T30" fmla="*/ 134 w 65"/>
                  <a:gd name="T31" fmla="*/ 11 h 77"/>
                  <a:gd name="T32" fmla="*/ 156 w 65"/>
                  <a:gd name="T33" fmla="*/ 3 h 77"/>
                  <a:gd name="T34" fmla="*/ 178 w 65"/>
                  <a:gd name="T35" fmla="*/ 0 h 77"/>
                  <a:gd name="T36" fmla="*/ 156 w 65"/>
                  <a:gd name="T37" fmla="*/ 3 h 77"/>
                  <a:gd name="T38" fmla="*/ 129 w 65"/>
                  <a:gd name="T39" fmla="*/ 14 h 77"/>
                  <a:gd name="T40" fmla="*/ 99 w 65"/>
                  <a:gd name="T41" fmla="*/ 27 h 77"/>
                  <a:gd name="T42" fmla="*/ 90 w 65"/>
                  <a:gd name="T43" fmla="*/ 30 h 77"/>
                  <a:gd name="T44" fmla="*/ 71 w 65"/>
                  <a:gd name="T45" fmla="*/ 44 h 77"/>
                  <a:gd name="T46" fmla="*/ 58 w 65"/>
                  <a:gd name="T47" fmla="*/ 55 h 77"/>
                  <a:gd name="T48" fmla="*/ 47 w 65"/>
                  <a:gd name="T49" fmla="*/ 66 h 77"/>
                  <a:gd name="T50" fmla="*/ 36 w 65"/>
                  <a:gd name="T51" fmla="*/ 82 h 77"/>
                  <a:gd name="T52" fmla="*/ 27 w 65"/>
                  <a:gd name="T53" fmla="*/ 99 h 77"/>
                  <a:gd name="T54" fmla="*/ 14 w 65"/>
                  <a:gd name="T55" fmla="*/ 137 h 77"/>
                  <a:gd name="T56" fmla="*/ 5 w 65"/>
                  <a:gd name="T57" fmla="*/ 167 h 77"/>
                  <a:gd name="T58" fmla="*/ 3 w 65"/>
                  <a:gd name="T59" fmla="*/ 200 h 7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" h="77">
                    <a:moveTo>
                      <a:pt x="1" y="73"/>
                    </a:moveTo>
                    <a:lnTo>
                      <a:pt x="0" y="75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3" y="49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7" y="22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9" y="4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57" y="1"/>
                    </a:lnTo>
                    <a:lnTo>
                      <a:pt x="47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3" y="30"/>
                    </a:lnTo>
                    <a:lnTo>
                      <a:pt x="10" y="36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79" name="Freeform 750"/>
              <p:cNvSpPr>
                <a:spLocks/>
              </p:cNvSpPr>
              <p:nvPr/>
            </p:nvSpPr>
            <p:spPr bwMode="auto">
              <a:xfrm>
                <a:off x="914" y="2773"/>
                <a:ext cx="58" cy="165"/>
              </a:xfrm>
              <a:custGeom>
                <a:avLst/>
                <a:gdLst>
                  <a:gd name="T0" fmla="*/ 6 w 21"/>
                  <a:gd name="T1" fmla="*/ 160 h 60"/>
                  <a:gd name="T2" fmla="*/ 6 w 21"/>
                  <a:gd name="T3" fmla="*/ 162 h 60"/>
                  <a:gd name="T4" fmla="*/ 0 w 21"/>
                  <a:gd name="T5" fmla="*/ 165 h 60"/>
                  <a:gd name="T6" fmla="*/ 0 w 21"/>
                  <a:gd name="T7" fmla="*/ 162 h 60"/>
                  <a:gd name="T8" fmla="*/ 0 w 21"/>
                  <a:gd name="T9" fmla="*/ 160 h 60"/>
                  <a:gd name="T10" fmla="*/ 14 w 21"/>
                  <a:gd name="T11" fmla="*/ 96 h 60"/>
                  <a:gd name="T12" fmla="*/ 22 w 21"/>
                  <a:gd name="T13" fmla="*/ 55 h 60"/>
                  <a:gd name="T14" fmla="*/ 25 w 21"/>
                  <a:gd name="T15" fmla="*/ 41 h 60"/>
                  <a:gd name="T16" fmla="*/ 28 w 21"/>
                  <a:gd name="T17" fmla="*/ 39 h 60"/>
                  <a:gd name="T18" fmla="*/ 36 w 21"/>
                  <a:gd name="T19" fmla="*/ 28 h 60"/>
                  <a:gd name="T20" fmla="*/ 50 w 21"/>
                  <a:gd name="T21" fmla="*/ 11 h 60"/>
                  <a:gd name="T22" fmla="*/ 58 w 21"/>
                  <a:gd name="T23" fmla="*/ 0 h 60"/>
                  <a:gd name="T24" fmla="*/ 50 w 21"/>
                  <a:gd name="T25" fmla="*/ 11 h 60"/>
                  <a:gd name="T26" fmla="*/ 39 w 21"/>
                  <a:gd name="T27" fmla="*/ 25 h 60"/>
                  <a:gd name="T28" fmla="*/ 28 w 21"/>
                  <a:gd name="T29" fmla="*/ 39 h 60"/>
                  <a:gd name="T30" fmla="*/ 28 w 21"/>
                  <a:gd name="T31" fmla="*/ 47 h 60"/>
                  <a:gd name="T32" fmla="*/ 25 w 21"/>
                  <a:gd name="T33" fmla="*/ 61 h 60"/>
                  <a:gd name="T34" fmla="*/ 14 w 21"/>
                  <a:gd name="T35" fmla="*/ 99 h 60"/>
                  <a:gd name="T36" fmla="*/ 6 w 21"/>
                  <a:gd name="T37" fmla="*/ 16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" h="60">
                    <a:moveTo>
                      <a:pt x="2" y="58"/>
                    </a:moveTo>
                    <a:lnTo>
                      <a:pt x="2" y="59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5" y="35"/>
                    </a:lnTo>
                    <a:lnTo>
                      <a:pt x="8" y="20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0"/>
                    </a:lnTo>
                    <a:lnTo>
                      <a:pt x="18" y="4"/>
                    </a:lnTo>
                    <a:lnTo>
                      <a:pt x="21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10" y="17"/>
                    </a:lnTo>
                    <a:lnTo>
                      <a:pt x="9" y="22"/>
                    </a:lnTo>
                    <a:lnTo>
                      <a:pt x="5" y="36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0" name="Freeform 751"/>
              <p:cNvSpPr>
                <a:spLocks/>
              </p:cNvSpPr>
              <p:nvPr/>
            </p:nvSpPr>
            <p:spPr bwMode="auto">
              <a:xfrm>
                <a:off x="928" y="2724"/>
                <a:ext cx="197" cy="225"/>
              </a:xfrm>
              <a:custGeom>
                <a:avLst/>
                <a:gdLst>
                  <a:gd name="T0" fmla="*/ 189 w 72"/>
                  <a:gd name="T1" fmla="*/ 0 h 82"/>
                  <a:gd name="T2" fmla="*/ 192 w 72"/>
                  <a:gd name="T3" fmla="*/ 0 h 82"/>
                  <a:gd name="T4" fmla="*/ 197 w 72"/>
                  <a:gd name="T5" fmla="*/ 0 h 82"/>
                  <a:gd name="T6" fmla="*/ 192 w 72"/>
                  <a:gd name="T7" fmla="*/ 3 h 82"/>
                  <a:gd name="T8" fmla="*/ 189 w 72"/>
                  <a:gd name="T9" fmla="*/ 3 h 82"/>
                  <a:gd name="T10" fmla="*/ 178 w 72"/>
                  <a:gd name="T11" fmla="*/ 3 h 82"/>
                  <a:gd name="T12" fmla="*/ 150 w 72"/>
                  <a:gd name="T13" fmla="*/ 3 h 82"/>
                  <a:gd name="T14" fmla="*/ 112 w 72"/>
                  <a:gd name="T15" fmla="*/ 14 h 82"/>
                  <a:gd name="T16" fmla="*/ 93 w 72"/>
                  <a:gd name="T17" fmla="*/ 19 h 82"/>
                  <a:gd name="T18" fmla="*/ 71 w 72"/>
                  <a:gd name="T19" fmla="*/ 30 h 82"/>
                  <a:gd name="T20" fmla="*/ 55 w 72"/>
                  <a:gd name="T21" fmla="*/ 47 h 82"/>
                  <a:gd name="T22" fmla="*/ 44 w 72"/>
                  <a:gd name="T23" fmla="*/ 63 h 82"/>
                  <a:gd name="T24" fmla="*/ 25 w 72"/>
                  <a:gd name="T25" fmla="*/ 99 h 82"/>
                  <a:gd name="T26" fmla="*/ 16 w 72"/>
                  <a:gd name="T27" fmla="*/ 123 h 82"/>
                  <a:gd name="T28" fmla="*/ 14 w 72"/>
                  <a:gd name="T29" fmla="*/ 132 h 82"/>
                  <a:gd name="T30" fmla="*/ 11 w 72"/>
                  <a:gd name="T31" fmla="*/ 156 h 82"/>
                  <a:gd name="T32" fmla="*/ 5 w 72"/>
                  <a:gd name="T33" fmla="*/ 198 h 82"/>
                  <a:gd name="T34" fmla="*/ 5 w 72"/>
                  <a:gd name="T35" fmla="*/ 225 h 82"/>
                  <a:gd name="T36" fmla="*/ 0 w 72"/>
                  <a:gd name="T37" fmla="*/ 198 h 82"/>
                  <a:gd name="T38" fmla="*/ 8 w 72"/>
                  <a:gd name="T39" fmla="*/ 162 h 82"/>
                  <a:gd name="T40" fmla="*/ 14 w 72"/>
                  <a:gd name="T41" fmla="*/ 129 h 82"/>
                  <a:gd name="T42" fmla="*/ 16 w 72"/>
                  <a:gd name="T43" fmla="*/ 118 h 82"/>
                  <a:gd name="T44" fmla="*/ 25 w 72"/>
                  <a:gd name="T45" fmla="*/ 96 h 82"/>
                  <a:gd name="T46" fmla="*/ 44 w 72"/>
                  <a:gd name="T47" fmla="*/ 60 h 82"/>
                  <a:gd name="T48" fmla="*/ 57 w 72"/>
                  <a:gd name="T49" fmla="*/ 44 h 82"/>
                  <a:gd name="T50" fmla="*/ 71 w 72"/>
                  <a:gd name="T51" fmla="*/ 30 h 82"/>
                  <a:gd name="T52" fmla="*/ 93 w 72"/>
                  <a:gd name="T53" fmla="*/ 16 h 82"/>
                  <a:gd name="T54" fmla="*/ 112 w 72"/>
                  <a:gd name="T55" fmla="*/ 11 h 82"/>
                  <a:gd name="T56" fmla="*/ 150 w 72"/>
                  <a:gd name="T57" fmla="*/ 3 h 82"/>
                  <a:gd name="T58" fmla="*/ 178 w 72"/>
                  <a:gd name="T59" fmla="*/ 0 h 82"/>
                  <a:gd name="T60" fmla="*/ 189 w 72"/>
                  <a:gd name="T61" fmla="*/ 0 h 8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2" h="82">
                    <a:moveTo>
                      <a:pt x="69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55" y="1"/>
                    </a:lnTo>
                    <a:lnTo>
                      <a:pt x="41" y="5"/>
                    </a:lnTo>
                    <a:lnTo>
                      <a:pt x="34" y="7"/>
                    </a:lnTo>
                    <a:lnTo>
                      <a:pt x="26" y="11"/>
                    </a:lnTo>
                    <a:lnTo>
                      <a:pt x="20" y="17"/>
                    </a:lnTo>
                    <a:lnTo>
                      <a:pt x="16" y="23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5" y="48"/>
                    </a:lnTo>
                    <a:lnTo>
                      <a:pt x="4" y="57"/>
                    </a:lnTo>
                    <a:lnTo>
                      <a:pt x="2" y="72"/>
                    </a:lnTo>
                    <a:lnTo>
                      <a:pt x="2" y="82"/>
                    </a:lnTo>
                    <a:lnTo>
                      <a:pt x="0" y="72"/>
                    </a:lnTo>
                    <a:lnTo>
                      <a:pt x="3" y="59"/>
                    </a:lnTo>
                    <a:lnTo>
                      <a:pt x="5" y="47"/>
                    </a:lnTo>
                    <a:lnTo>
                      <a:pt x="6" y="43"/>
                    </a:lnTo>
                    <a:lnTo>
                      <a:pt x="9" y="35"/>
                    </a:lnTo>
                    <a:lnTo>
                      <a:pt x="16" y="22"/>
                    </a:lnTo>
                    <a:lnTo>
                      <a:pt x="21" y="16"/>
                    </a:lnTo>
                    <a:lnTo>
                      <a:pt x="26" y="11"/>
                    </a:lnTo>
                    <a:lnTo>
                      <a:pt x="34" y="6"/>
                    </a:lnTo>
                    <a:lnTo>
                      <a:pt x="41" y="4"/>
                    </a:lnTo>
                    <a:lnTo>
                      <a:pt x="55" y="1"/>
                    </a:lnTo>
                    <a:lnTo>
                      <a:pt x="65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1" name="Freeform 752"/>
              <p:cNvSpPr>
                <a:spLocks/>
              </p:cNvSpPr>
              <p:nvPr/>
            </p:nvSpPr>
            <p:spPr bwMode="auto">
              <a:xfrm>
                <a:off x="942" y="2897"/>
                <a:ext cx="2" cy="63"/>
              </a:xfrm>
              <a:custGeom>
                <a:avLst/>
                <a:gdLst>
                  <a:gd name="T0" fmla="*/ 2 w 1"/>
                  <a:gd name="T1" fmla="*/ 63 h 23"/>
                  <a:gd name="T2" fmla="*/ 0 w 1"/>
                  <a:gd name="T3" fmla="*/ 63 h 23"/>
                  <a:gd name="T4" fmla="*/ 2 w 1"/>
                  <a:gd name="T5" fmla="*/ 38 h 23"/>
                  <a:gd name="T6" fmla="*/ 2 w 1"/>
                  <a:gd name="T7" fmla="*/ 16 h 23"/>
                  <a:gd name="T8" fmla="*/ 0 w 1"/>
                  <a:gd name="T9" fmla="*/ 8 h 23"/>
                  <a:gd name="T10" fmla="*/ 2 w 1"/>
                  <a:gd name="T11" fmla="*/ 0 h 23"/>
                  <a:gd name="T12" fmla="*/ 2 w 1"/>
                  <a:gd name="T13" fmla="*/ 8 h 23"/>
                  <a:gd name="T14" fmla="*/ 2 w 1"/>
                  <a:gd name="T15" fmla="*/ 16 h 23"/>
                  <a:gd name="T16" fmla="*/ 2 w 1"/>
                  <a:gd name="T17" fmla="*/ 38 h 23"/>
                  <a:gd name="T18" fmla="*/ 2 w 1"/>
                  <a:gd name="T19" fmla="*/ 63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" h="23">
                    <a:moveTo>
                      <a:pt x="1" y="23"/>
                    </a:moveTo>
                    <a:lnTo>
                      <a:pt x="0" y="23"/>
                    </a:lnTo>
                    <a:lnTo>
                      <a:pt x="1" y="14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2" name="Freeform 753"/>
              <p:cNvSpPr>
                <a:spLocks/>
              </p:cNvSpPr>
              <p:nvPr/>
            </p:nvSpPr>
            <p:spPr bwMode="auto">
              <a:xfrm>
                <a:off x="942" y="2757"/>
                <a:ext cx="96" cy="126"/>
              </a:xfrm>
              <a:custGeom>
                <a:avLst/>
                <a:gdLst>
                  <a:gd name="T0" fmla="*/ 3 w 35"/>
                  <a:gd name="T1" fmla="*/ 123 h 46"/>
                  <a:gd name="T2" fmla="*/ 0 w 35"/>
                  <a:gd name="T3" fmla="*/ 126 h 46"/>
                  <a:gd name="T4" fmla="*/ 0 w 35"/>
                  <a:gd name="T5" fmla="*/ 123 h 46"/>
                  <a:gd name="T6" fmla="*/ 0 w 35"/>
                  <a:gd name="T7" fmla="*/ 121 h 46"/>
                  <a:gd name="T8" fmla="*/ 8 w 35"/>
                  <a:gd name="T9" fmla="*/ 101 h 46"/>
                  <a:gd name="T10" fmla="*/ 22 w 35"/>
                  <a:gd name="T11" fmla="*/ 66 h 46"/>
                  <a:gd name="T12" fmla="*/ 27 w 35"/>
                  <a:gd name="T13" fmla="*/ 44 h 46"/>
                  <a:gd name="T14" fmla="*/ 41 w 35"/>
                  <a:gd name="T15" fmla="*/ 30 h 46"/>
                  <a:gd name="T16" fmla="*/ 55 w 35"/>
                  <a:gd name="T17" fmla="*/ 16 h 46"/>
                  <a:gd name="T18" fmla="*/ 82 w 35"/>
                  <a:gd name="T19" fmla="*/ 8 h 46"/>
                  <a:gd name="T20" fmla="*/ 96 w 35"/>
                  <a:gd name="T21" fmla="*/ 0 h 46"/>
                  <a:gd name="T22" fmla="*/ 82 w 35"/>
                  <a:gd name="T23" fmla="*/ 8 h 46"/>
                  <a:gd name="T24" fmla="*/ 69 w 35"/>
                  <a:gd name="T25" fmla="*/ 14 h 46"/>
                  <a:gd name="T26" fmla="*/ 52 w 35"/>
                  <a:gd name="T27" fmla="*/ 22 h 46"/>
                  <a:gd name="T28" fmla="*/ 49 w 35"/>
                  <a:gd name="T29" fmla="*/ 25 h 46"/>
                  <a:gd name="T30" fmla="*/ 41 w 35"/>
                  <a:gd name="T31" fmla="*/ 36 h 46"/>
                  <a:gd name="T32" fmla="*/ 22 w 35"/>
                  <a:gd name="T33" fmla="*/ 68 h 46"/>
                  <a:gd name="T34" fmla="*/ 8 w 35"/>
                  <a:gd name="T35" fmla="*/ 101 h 46"/>
                  <a:gd name="T36" fmla="*/ 3 w 35"/>
                  <a:gd name="T37" fmla="*/ 123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5" h="46">
                    <a:moveTo>
                      <a:pt x="1" y="45"/>
                    </a:moveTo>
                    <a:lnTo>
                      <a:pt x="0" y="46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3" y="37"/>
                    </a:lnTo>
                    <a:lnTo>
                      <a:pt x="8" y="24"/>
                    </a:lnTo>
                    <a:lnTo>
                      <a:pt x="10" y="16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30" y="3"/>
                    </a:lnTo>
                    <a:lnTo>
                      <a:pt x="35" y="0"/>
                    </a:lnTo>
                    <a:lnTo>
                      <a:pt x="30" y="3"/>
                    </a:lnTo>
                    <a:lnTo>
                      <a:pt x="25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8" y="25"/>
                    </a:lnTo>
                    <a:lnTo>
                      <a:pt x="3" y="37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3" name="Freeform 754"/>
              <p:cNvSpPr>
                <a:spLocks/>
              </p:cNvSpPr>
              <p:nvPr/>
            </p:nvSpPr>
            <p:spPr bwMode="auto">
              <a:xfrm>
                <a:off x="1007" y="2735"/>
                <a:ext cx="140" cy="24"/>
              </a:xfrm>
              <a:custGeom>
                <a:avLst/>
                <a:gdLst>
                  <a:gd name="T0" fmla="*/ 137 w 51"/>
                  <a:gd name="T1" fmla="*/ 5 h 9"/>
                  <a:gd name="T2" fmla="*/ 140 w 51"/>
                  <a:gd name="T3" fmla="*/ 5 h 9"/>
                  <a:gd name="T4" fmla="*/ 137 w 51"/>
                  <a:gd name="T5" fmla="*/ 5 h 9"/>
                  <a:gd name="T6" fmla="*/ 118 w 51"/>
                  <a:gd name="T7" fmla="*/ 5 h 9"/>
                  <a:gd name="T8" fmla="*/ 85 w 51"/>
                  <a:gd name="T9" fmla="*/ 3 h 9"/>
                  <a:gd name="T10" fmla="*/ 52 w 51"/>
                  <a:gd name="T11" fmla="*/ 8 h 9"/>
                  <a:gd name="T12" fmla="*/ 38 w 51"/>
                  <a:gd name="T13" fmla="*/ 11 h 9"/>
                  <a:gd name="T14" fmla="*/ 11 w 51"/>
                  <a:gd name="T15" fmla="*/ 21 h 9"/>
                  <a:gd name="T16" fmla="*/ 0 w 51"/>
                  <a:gd name="T17" fmla="*/ 24 h 9"/>
                  <a:gd name="T18" fmla="*/ 11 w 51"/>
                  <a:gd name="T19" fmla="*/ 21 h 9"/>
                  <a:gd name="T20" fmla="*/ 38 w 51"/>
                  <a:gd name="T21" fmla="*/ 8 h 9"/>
                  <a:gd name="T22" fmla="*/ 52 w 51"/>
                  <a:gd name="T23" fmla="*/ 5 h 9"/>
                  <a:gd name="T24" fmla="*/ 85 w 51"/>
                  <a:gd name="T25" fmla="*/ 0 h 9"/>
                  <a:gd name="T26" fmla="*/ 118 w 51"/>
                  <a:gd name="T27" fmla="*/ 3 h 9"/>
                  <a:gd name="T28" fmla="*/ 137 w 51"/>
                  <a:gd name="T29" fmla="*/ 5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9">
                    <a:moveTo>
                      <a:pt x="50" y="2"/>
                    </a:moveTo>
                    <a:lnTo>
                      <a:pt x="51" y="2"/>
                    </a:lnTo>
                    <a:lnTo>
                      <a:pt x="50" y="2"/>
                    </a:lnTo>
                    <a:lnTo>
                      <a:pt x="43" y="2"/>
                    </a:lnTo>
                    <a:lnTo>
                      <a:pt x="31" y="1"/>
                    </a:lnTo>
                    <a:lnTo>
                      <a:pt x="19" y="3"/>
                    </a:lnTo>
                    <a:lnTo>
                      <a:pt x="14" y="4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3" y="1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4" name="Freeform 755"/>
              <p:cNvSpPr>
                <a:spLocks/>
              </p:cNvSpPr>
              <p:nvPr/>
            </p:nvSpPr>
            <p:spPr bwMode="auto">
              <a:xfrm>
                <a:off x="955" y="2765"/>
                <a:ext cx="206" cy="217"/>
              </a:xfrm>
              <a:custGeom>
                <a:avLst/>
                <a:gdLst>
                  <a:gd name="T0" fmla="*/ 8 w 75"/>
                  <a:gd name="T1" fmla="*/ 206 h 79"/>
                  <a:gd name="T2" fmla="*/ 8 w 75"/>
                  <a:gd name="T3" fmla="*/ 212 h 79"/>
                  <a:gd name="T4" fmla="*/ 8 w 75"/>
                  <a:gd name="T5" fmla="*/ 217 h 79"/>
                  <a:gd name="T6" fmla="*/ 3 w 75"/>
                  <a:gd name="T7" fmla="*/ 212 h 79"/>
                  <a:gd name="T8" fmla="*/ 3 w 75"/>
                  <a:gd name="T9" fmla="*/ 206 h 79"/>
                  <a:gd name="T10" fmla="*/ 0 w 75"/>
                  <a:gd name="T11" fmla="*/ 198 h 79"/>
                  <a:gd name="T12" fmla="*/ 0 w 75"/>
                  <a:gd name="T13" fmla="*/ 168 h 79"/>
                  <a:gd name="T14" fmla="*/ 0 w 75"/>
                  <a:gd name="T15" fmla="*/ 148 h 79"/>
                  <a:gd name="T16" fmla="*/ 0 w 75"/>
                  <a:gd name="T17" fmla="*/ 129 h 79"/>
                  <a:gd name="T18" fmla="*/ 8 w 75"/>
                  <a:gd name="T19" fmla="*/ 104 h 79"/>
                  <a:gd name="T20" fmla="*/ 16 w 75"/>
                  <a:gd name="T21" fmla="*/ 85 h 79"/>
                  <a:gd name="T22" fmla="*/ 27 w 75"/>
                  <a:gd name="T23" fmla="*/ 63 h 79"/>
                  <a:gd name="T24" fmla="*/ 44 w 75"/>
                  <a:gd name="T25" fmla="*/ 47 h 79"/>
                  <a:gd name="T26" fmla="*/ 58 w 75"/>
                  <a:gd name="T27" fmla="*/ 33 h 79"/>
                  <a:gd name="T28" fmla="*/ 77 w 75"/>
                  <a:gd name="T29" fmla="*/ 22 h 79"/>
                  <a:gd name="T30" fmla="*/ 99 w 75"/>
                  <a:gd name="T31" fmla="*/ 14 h 79"/>
                  <a:gd name="T32" fmla="*/ 110 w 75"/>
                  <a:gd name="T33" fmla="*/ 8 h 79"/>
                  <a:gd name="T34" fmla="*/ 135 w 75"/>
                  <a:gd name="T35" fmla="*/ 5 h 79"/>
                  <a:gd name="T36" fmla="*/ 157 w 75"/>
                  <a:gd name="T37" fmla="*/ 5 h 79"/>
                  <a:gd name="T38" fmla="*/ 179 w 75"/>
                  <a:gd name="T39" fmla="*/ 5 h 79"/>
                  <a:gd name="T40" fmla="*/ 206 w 75"/>
                  <a:gd name="T41" fmla="*/ 0 h 79"/>
                  <a:gd name="T42" fmla="*/ 179 w 75"/>
                  <a:gd name="T43" fmla="*/ 8 h 79"/>
                  <a:gd name="T44" fmla="*/ 168 w 75"/>
                  <a:gd name="T45" fmla="*/ 5 h 79"/>
                  <a:gd name="T46" fmla="*/ 143 w 75"/>
                  <a:gd name="T47" fmla="*/ 8 h 79"/>
                  <a:gd name="T48" fmla="*/ 121 w 75"/>
                  <a:gd name="T49" fmla="*/ 8 h 79"/>
                  <a:gd name="T50" fmla="*/ 107 w 75"/>
                  <a:gd name="T51" fmla="*/ 14 h 79"/>
                  <a:gd name="T52" fmla="*/ 99 w 75"/>
                  <a:gd name="T53" fmla="*/ 16 h 79"/>
                  <a:gd name="T54" fmla="*/ 71 w 75"/>
                  <a:gd name="T55" fmla="*/ 27 h 79"/>
                  <a:gd name="T56" fmla="*/ 58 w 75"/>
                  <a:gd name="T57" fmla="*/ 36 h 79"/>
                  <a:gd name="T58" fmla="*/ 41 w 75"/>
                  <a:gd name="T59" fmla="*/ 49 h 79"/>
                  <a:gd name="T60" fmla="*/ 27 w 75"/>
                  <a:gd name="T61" fmla="*/ 69 h 79"/>
                  <a:gd name="T62" fmla="*/ 16 w 75"/>
                  <a:gd name="T63" fmla="*/ 88 h 79"/>
                  <a:gd name="T64" fmla="*/ 8 w 75"/>
                  <a:gd name="T65" fmla="*/ 107 h 79"/>
                  <a:gd name="T66" fmla="*/ 3 w 75"/>
                  <a:gd name="T67" fmla="*/ 129 h 79"/>
                  <a:gd name="T68" fmla="*/ 0 w 75"/>
                  <a:gd name="T69" fmla="*/ 148 h 79"/>
                  <a:gd name="T70" fmla="*/ 0 w 75"/>
                  <a:gd name="T71" fmla="*/ 168 h 79"/>
                  <a:gd name="T72" fmla="*/ 3 w 75"/>
                  <a:gd name="T73" fmla="*/ 198 h 79"/>
                  <a:gd name="T74" fmla="*/ 8 w 75"/>
                  <a:gd name="T75" fmla="*/ 206 h 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5" h="79">
                    <a:moveTo>
                      <a:pt x="3" y="75"/>
                    </a:moveTo>
                    <a:lnTo>
                      <a:pt x="3" y="77"/>
                    </a:lnTo>
                    <a:lnTo>
                      <a:pt x="3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3" y="38"/>
                    </a:lnTo>
                    <a:lnTo>
                      <a:pt x="6" y="31"/>
                    </a:lnTo>
                    <a:lnTo>
                      <a:pt x="10" y="23"/>
                    </a:lnTo>
                    <a:lnTo>
                      <a:pt x="16" y="17"/>
                    </a:lnTo>
                    <a:lnTo>
                      <a:pt x="21" y="12"/>
                    </a:lnTo>
                    <a:lnTo>
                      <a:pt x="28" y="8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9" y="2"/>
                    </a:lnTo>
                    <a:lnTo>
                      <a:pt x="57" y="2"/>
                    </a:lnTo>
                    <a:lnTo>
                      <a:pt x="65" y="2"/>
                    </a:lnTo>
                    <a:lnTo>
                      <a:pt x="75" y="0"/>
                    </a:lnTo>
                    <a:lnTo>
                      <a:pt x="65" y="3"/>
                    </a:lnTo>
                    <a:lnTo>
                      <a:pt x="61" y="2"/>
                    </a:lnTo>
                    <a:lnTo>
                      <a:pt x="52" y="3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6" y="6"/>
                    </a:lnTo>
                    <a:lnTo>
                      <a:pt x="26" y="10"/>
                    </a:lnTo>
                    <a:lnTo>
                      <a:pt x="21" y="13"/>
                    </a:lnTo>
                    <a:lnTo>
                      <a:pt x="15" y="18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3" y="39"/>
                    </a:lnTo>
                    <a:lnTo>
                      <a:pt x="1" y="47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1" y="72"/>
                    </a:lnTo>
                    <a:lnTo>
                      <a:pt x="3" y="7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5" name="Freeform 756"/>
              <p:cNvSpPr>
                <a:spLocks/>
              </p:cNvSpPr>
              <p:nvPr/>
            </p:nvSpPr>
            <p:spPr bwMode="auto">
              <a:xfrm>
                <a:off x="1062" y="2751"/>
                <a:ext cx="91" cy="14"/>
              </a:xfrm>
              <a:custGeom>
                <a:avLst/>
                <a:gdLst>
                  <a:gd name="T0" fmla="*/ 88 w 33"/>
                  <a:gd name="T1" fmla="*/ 3 h 5"/>
                  <a:gd name="T2" fmla="*/ 91 w 33"/>
                  <a:gd name="T3" fmla="*/ 3 h 5"/>
                  <a:gd name="T4" fmla="*/ 88 w 33"/>
                  <a:gd name="T5" fmla="*/ 3 h 5"/>
                  <a:gd name="T6" fmla="*/ 55 w 33"/>
                  <a:gd name="T7" fmla="*/ 3 h 5"/>
                  <a:gd name="T8" fmla="*/ 33 w 33"/>
                  <a:gd name="T9" fmla="*/ 3 h 5"/>
                  <a:gd name="T10" fmla="*/ 28 w 33"/>
                  <a:gd name="T11" fmla="*/ 3 h 5"/>
                  <a:gd name="T12" fmla="*/ 22 w 33"/>
                  <a:gd name="T13" fmla="*/ 6 h 5"/>
                  <a:gd name="T14" fmla="*/ 19 w 33"/>
                  <a:gd name="T15" fmla="*/ 8 h 5"/>
                  <a:gd name="T16" fmla="*/ 6 w 33"/>
                  <a:gd name="T17" fmla="*/ 14 h 5"/>
                  <a:gd name="T18" fmla="*/ 0 w 33"/>
                  <a:gd name="T19" fmla="*/ 14 h 5"/>
                  <a:gd name="T20" fmla="*/ 6 w 33"/>
                  <a:gd name="T21" fmla="*/ 8 h 5"/>
                  <a:gd name="T22" fmla="*/ 22 w 33"/>
                  <a:gd name="T23" fmla="*/ 3 h 5"/>
                  <a:gd name="T24" fmla="*/ 28 w 33"/>
                  <a:gd name="T25" fmla="*/ 3 h 5"/>
                  <a:gd name="T26" fmla="*/ 33 w 33"/>
                  <a:gd name="T27" fmla="*/ 3 h 5"/>
                  <a:gd name="T28" fmla="*/ 58 w 33"/>
                  <a:gd name="T29" fmla="*/ 0 h 5"/>
                  <a:gd name="T30" fmla="*/ 88 w 33"/>
                  <a:gd name="T31" fmla="*/ 3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5">
                    <a:moveTo>
                      <a:pt x="32" y="1"/>
                    </a:moveTo>
                    <a:lnTo>
                      <a:pt x="33" y="1"/>
                    </a:lnTo>
                    <a:lnTo>
                      <a:pt x="32" y="1"/>
                    </a:lnTo>
                    <a:lnTo>
                      <a:pt x="20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6" name="Freeform 757"/>
              <p:cNvSpPr>
                <a:spLocks/>
              </p:cNvSpPr>
              <p:nvPr/>
            </p:nvSpPr>
            <p:spPr bwMode="auto">
              <a:xfrm>
                <a:off x="966" y="2751"/>
                <a:ext cx="113" cy="91"/>
              </a:xfrm>
              <a:custGeom>
                <a:avLst/>
                <a:gdLst>
                  <a:gd name="T0" fmla="*/ 110 w 41"/>
                  <a:gd name="T1" fmla="*/ 0 h 33"/>
                  <a:gd name="T2" fmla="*/ 113 w 41"/>
                  <a:gd name="T3" fmla="*/ 0 h 33"/>
                  <a:gd name="T4" fmla="*/ 110 w 41"/>
                  <a:gd name="T5" fmla="*/ 0 h 33"/>
                  <a:gd name="T6" fmla="*/ 102 w 41"/>
                  <a:gd name="T7" fmla="*/ 0 h 33"/>
                  <a:gd name="T8" fmla="*/ 94 w 41"/>
                  <a:gd name="T9" fmla="*/ 6 h 33"/>
                  <a:gd name="T10" fmla="*/ 80 w 41"/>
                  <a:gd name="T11" fmla="*/ 14 h 33"/>
                  <a:gd name="T12" fmla="*/ 66 w 41"/>
                  <a:gd name="T13" fmla="*/ 28 h 33"/>
                  <a:gd name="T14" fmla="*/ 47 w 41"/>
                  <a:gd name="T15" fmla="*/ 36 h 33"/>
                  <a:gd name="T16" fmla="*/ 33 w 41"/>
                  <a:gd name="T17" fmla="*/ 47 h 33"/>
                  <a:gd name="T18" fmla="*/ 25 w 41"/>
                  <a:gd name="T19" fmla="*/ 58 h 33"/>
                  <a:gd name="T20" fmla="*/ 6 w 41"/>
                  <a:gd name="T21" fmla="*/ 83 h 33"/>
                  <a:gd name="T22" fmla="*/ 0 w 41"/>
                  <a:gd name="T23" fmla="*/ 91 h 33"/>
                  <a:gd name="T24" fmla="*/ 3 w 41"/>
                  <a:gd name="T25" fmla="*/ 83 h 33"/>
                  <a:gd name="T26" fmla="*/ 25 w 41"/>
                  <a:gd name="T27" fmla="*/ 58 h 33"/>
                  <a:gd name="T28" fmla="*/ 33 w 41"/>
                  <a:gd name="T29" fmla="*/ 44 h 33"/>
                  <a:gd name="T30" fmla="*/ 47 w 41"/>
                  <a:gd name="T31" fmla="*/ 33 h 33"/>
                  <a:gd name="T32" fmla="*/ 66 w 41"/>
                  <a:gd name="T33" fmla="*/ 28 h 33"/>
                  <a:gd name="T34" fmla="*/ 80 w 41"/>
                  <a:gd name="T35" fmla="*/ 14 h 33"/>
                  <a:gd name="T36" fmla="*/ 94 w 41"/>
                  <a:gd name="T37" fmla="*/ 3 h 33"/>
                  <a:gd name="T38" fmla="*/ 102 w 41"/>
                  <a:gd name="T39" fmla="*/ 0 h 33"/>
                  <a:gd name="T40" fmla="*/ 110 w 41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3">
                    <a:moveTo>
                      <a:pt x="40" y="0"/>
                    </a:moveTo>
                    <a:lnTo>
                      <a:pt x="41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9" y="5"/>
                    </a:lnTo>
                    <a:lnTo>
                      <a:pt x="24" y="10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9" y="21"/>
                    </a:lnTo>
                    <a:lnTo>
                      <a:pt x="2" y="30"/>
                    </a:lnTo>
                    <a:lnTo>
                      <a:pt x="0" y="33"/>
                    </a:lnTo>
                    <a:lnTo>
                      <a:pt x="1" y="30"/>
                    </a:lnTo>
                    <a:lnTo>
                      <a:pt x="9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4" y="10"/>
                    </a:lnTo>
                    <a:lnTo>
                      <a:pt x="29" y="5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7" name="Freeform 758"/>
              <p:cNvSpPr>
                <a:spLocks/>
              </p:cNvSpPr>
              <p:nvPr/>
            </p:nvSpPr>
            <p:spPr bwMode="auto">
              <a:xfrm>
                <a:off x="966" y="2781"/>
                <a:ext cx="220" cy="214"/>
              </a:xfrm>
              <a:custGeom>
                <a:avLst/>
                <a:gdLst>
                  <a:gd name="T0" fmla="*/ 209 w 80"/>
                  <a:gd name="T1" fmla="*/ 11 h 78"/>
                  <a:gd name="T2" fmla="*/ 212 w 80"/>
                  <a:gd name="T3" fmla="*/ 11 h 78"/>
                  <a:gd name="T4" fmla="*/ 220 w 80"/>
                  <a:gd name="T5" fmla="*/ 14 h 78"/>
                  <a:gd name="T6" fmla="*/ 212 w 80"/>
                  <a:gd name="T7" fmla="*/ 11 h 78"/>
                  <a:gd name="T8" fmla="*/ 209 w 80"/>
                  <a:gd name="T9" fmla="*/ 11 h 78"/>
                  <a:gd name="T10" fmla="*/ 198 w 80"/>
                  <a:gd name="T11" fmla="*/ 5 h 78"/>
                  <a:gd name="T12" fmla="*/ 168 w 80"/>
                  <a:gd name="T13" fmla="*/ 3 h 78"/>
                  <a:gd name="T14" fmla="*/ 146 w 80"/>
                  <a:gd name="T15" fmla="*/ 0 h 78"/>
                  <a:gd name="T16" fmla="*/ 127 w 80"/>
                  <a:gd name="T17" fmla="*/ 3 h 78"/>
                  <a:gd name="T18" fmla="*/ 102 w 80"/>
                  <a:gd name="T19" fmla="*/ 5 h 78"/>
                  <a:gd name="T20" fmla="*/ 80 w 80"/>
                  <a:gd name="T21" fmla="*/ 14 h 78"/>
                  <a:gd name="T22" fmla="*/ 58 w 80"/>
                  <a:gd name="T23" fmla="*/ 27 h 78"/>
                  <a:gd name="T24" fmla="*/ 41 w 80"/>
                  <a:gd name="T25" fmla="*/ 41 h 78"/>
                  <a:gd name="T26" fmla="*/ 28 w 80"/>
                  <a:gd name="T27" fmla="*/ 58 h 78"/>
                  <a:gd name="T28" fmla="*/ 17 w 80"/>
                  <a:gd name="T29" fmla="*/ 74 h 78"/>
                  <a:gd name="T30" fmla="*/ 3 w 80"/>
                  <a:gd name="T31" fmla="*/ 102 h 78"/>
                  <a:gd name="T32" fmla="*/ 3 w 80"/>
                  <a:gd name="T33" fmla="*/ 112 h 78"/>
                  <a:gd name="T34" fmla="*/ 3 w 80"/>
                  <a:gd name="T35" fmla="*/ 137 h 78"/>
                  <a:gd name="T36" fmla="*/ 6 w 80"/>
                  <a:gd name="T37" fmla="*/ 184 h 78"/>
                  <a:gd name="T38" fmla="*/ 11 w 80"/>
                  <a:gd name="T39" fmla="*/ 214 h 78"/>
                  <a:gd name="T40" fmla="*/ 3 w 80"/>
                  <a:gd name="T41" fmla="*/ 184 h 78"/>
                  <a:gd name="T42" fmla="*/ 0 w 80"/>
                  <a:gd name="T43" fmla="*/ 145 h 78"/>
                  <a:gd name="T44" fmla="*/ 0 w 80"/>
                  <a:gd name="T45" fmla="*/ 118 h 78"/>
                  <a:gd name="T46" fmla="*/ 3 w 80"/>
                  <a:gd name="T47" fmla="*/ 110 h 78"/>
                  <a:gd name="T48" fmla="*/ 3 w 80"/>
                  <a:gd name="T49" fmla="*/ 99 h 78"/>
                  <a:gd name="T50" fmla="*/ 17 w 80"/>
                  <a:gd name="T51" fmla="*/ 71 h 78"/>
                  <a:gd name="T52" fmla="*/ 28 w 80"/>
                  <a:gd name="T53" fmla="*/ 55 h 78"/>
                  <a:gd name="T54" fmla="*/ 41 w 80"/>
                  <a:gd name="T55" fmla="*/ 38 h 78"/>
                  <a:gd name="T56" fmla="*/ 58 w 80"/>
                  <a:gd name="T57" fmla="*/ 25 h 78"/>
                  <a:gd name="T58" fmla="*/ 83 w 80"/>
                  <a:gd name="T59" fmla="*/ 11 h 78"/>
                  <a:gd name="T60" fmla="*/ 102 w 80"/>
                  <a:gd name="T61" fmla="*/ 3 h 78"/>
                  <a:gd name="T62" fmla="*/ 127 w 80"/>
                  <a:gd name="T63" fmla="*/ 0 h 78"/>
                  <a:gd name="T64" fmla="*/ 146 w 80"/>
                  <a:gd name="T65" fmla="*/ 0 h 78"/>
                  <a:gd name="T66" fmla="*/ 168 w 80"/>
                  <a:gd name="T67" fmla="*/ 0 h 78"/>
                  <a:gd name="T68" fmla="*/ 198 w 80"/>
                  <a:gd name="T69" fmla="*/ 5 h 78"/>
                  <a:gd name="T70" fmla="*/ 209 w 80"/>
                  <a:gd name="T71" fmla="*/ 11 h 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" h="78">
                    <a:moveTo>
                      <a:pt x="76" y="4"/>
                    </a:moveTo>
                    <a:lnTo>
                      <a:pt x="77" y="4"/>
                    </a:lnTo>
                    <a:lnTo>
                      <a:pt x="80" y="5"/>
                    </a:lnTo>
                    <a:lnTo>
                      <a:pt x="77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61" y="1"/>
                    </a:lnTo>
                    <a:lnTo>
                      <a:pt x="53" y="0"/>
                    </a:lnTo>
                    <a:lnTo>
                      <a:pt x="46" y="1"/>
                    </a:lnTo>
                    <a:lnTo>
                      <a:pt x="37" y="2"/>
                    </a:lnTo>
                    <a:lnTo>
                      <a:pt x="29" y="5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1" y="37"/>
                    </a:lnTo>
                    <a:lnTo>
                      <a:pt x="1" y="41"/>
                    </a:lnTo>
                    <a:lnTo>
                      <a:pt x="1" y="50"/>
                    </a:lnTo>
                    <a:lnTo>
                      <a:pt x="2" y="67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6" y="26"/>
                    </a:lnTo>
                    <a:lnTo>
                      <a:pt x="10" y="20"/>
                    </a:lnTo>
                    <a:lnTo>
                      <a:pt x="15" y="14"/>
                    </a:lnTo>
                    <a:lnTo>
                      <a:pt x="21" y="9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72" y="2"/>
                    </a:lnTo>
                    <a:lnTo>
                      <a:pt x="76" y="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8" name="Freeform 759"/>
              <p:cNvSpPr>
                <a:spLocks/>
              </p:cNvSpPr>
              <p:nvPr/>
            </p:nvSpPr>
            <p:spPr bwMode="auto">
              <a:xfrm>
                <a:off x="1158" y="2779"/>
                <a:ext cx="17" cy="5"/>
              </a:xfrm>
              <a:custGeom>
                <a:avLst/>
                <a:gdLst>
                  <a:gd name="T0" fmla="*/ 17 w 6"/>
                  <a:gd name="T1" fmla="*/ 0 h 2"/>
                  <a:gd name="T2" fmla="*/ 9 w 6"/>
                  <a:gd name="T3" fmla="*/ 0 h 2"/>
                  <a:gd name="T4" fmla="*/ 3 w 6"/>
                  <a:gd name="T5" fmla="*/ 3 h 2"/>
                  <a:gd name="T6" fmla="*/ 3 w 6"/>
                  <a:gd name="T7" fmla="*/ 5 h 2"/>
                  <a:gd name="T8" fmla="*/ 0 w 6"/>
                  <a:gd name="T9" fmla="*/ 5 h 2"/>
                  <a:gd name="T10" fmla="*/ 3 w 6"/>
                  <a:gd name="T11" fmla="*/ 5 h 2"/>
                  <a:gd name="T12" fmla="*/ 3 w 6"/>
                  <a:gd name="T13" fmla="*/ 3 h 2"/>
                  <a:gd name="T14" fmla="*/ 9 w 6"/>
                  <a:gd name="T15" fmla="*/ 0 h 2"/>
                  <a:gd name="T16" fmla="*/ 17 w 6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89" name="Freeform 760"/>
              <p:cNvSpPr>
                <a:spLocks/>
              </p:cNvSpPr>
              <p:nvPr/>
            </p:nvSpPr>
            <p:spPr bwMode="auto">
              <a:xfrm>
                <a:off x="999" y="2795"/>
                <a:ext cx="190" cy="96"/>
              </a:xfrm>
              <a:custGeom>
                <a:avLst/>
                <a:gdLst>
                  <a:gd name="T0" fmla="*/ 182 w 69"/>
                  <a:gd name="T1" fmla="*/ 11 h 35"/>
                  <a:gd name="T2" fmla="*/ 187 w 69"/>
                  <a:gd name="T3" fmla="*/ 11 h 35"/>
                  <a:gd name="T4" fmla="*/ 190 w 69"/>
                  <a:gd name="T5" fmla="*/ 11 h 35"/>
                  <a:gd name="T6" fmla="*/ 187 w 69"/>
                  <a:gd name="T7" fmla="*/ 11 h 35"/>
                  <a:gd name="T8" fmla="*/ 182 w 69"/>
                  <a:gd name="T9" fmla="*/ 11 h 35"/>
                  <a:gd name="T10" fmla="*/ 160 w 69"/>
                  <a:gd name="T11" fmla="*/ 3 h 35"/>
                  <a:gd name="T12" fmla="*/ 132 w 69"/>
                  <a:gd name="T13" fmla="*/ 3 h 35"/>
                  <a:gd name="T14" fmla="*/ 118 w 69"/>
                  <a:gd name="T15" fmla="*/ 3 h 35"/>
                  <a:gd name="T16" fmla="*/ 99 w 69"/>
                  <a:gd name="T17" fmla="*/ 5 h 35"/>
                  <a:gd name="T18" fmla="*/ 85 w 69"/>
                  <a:gd name="T19" fmla="*/ 11 h 35"/>
                  <a:gd name="T20" fmla="*/ 72 w 69"/>
                  <a:gd name="T21" fmla="*/ 14 h 35"/>
                  <a:gd name="T22" fmla="*/ 50 w 69"/>
                  <a:gd name="T23" fmla="*/ 25 h 35"/>
                  <a:gd name="T24" fmla="*/ 33 w 69"/>
                  <a:gd name="T25" fmla="*/ 33 h 35"/>
                  <a:gd name="T26" fmla="*/ 28 w 69"/>
                  <a:gd name="T27" fmla="*/ 41 h 35"/>
                  <a:gd name="T28" fmla="*/ 25 w 69"/>
                  <a:gd name="T29" fmla="*/ 41 h 35"/>
                  <a:gd name="T30" fmla="*/ 22 w 69"/>
                  <a:gd name="T31" fmla="*/ 52 h 35"/>
                  <a:gd name="T32" fmla="*/ 14 w 69"/>
                  <a:gd name="T33" fmla="*/ 63 h 35"/>
                  <a:gd name="T34" fmla="*/ 8 w 69"/>
                  <a:gd name="T35" fmla="*/ 77 h 35"/>
                  <a:gd name="T36" fmla="*/ 0 w 69"/>
                  <a:gd name="T37" fmla="*/ 96 h 35"/>
                  <a:gd name="T38" fmla="*/ 8 w 69"/>
                  <a:gd name="T39" fmla="*/ 74 h 35"/>
                  <a:gd name="T40" fmla="*/ 11 w 69"/>
                  <a:gd name="T41" fmla="*/ 71 h 35"/>
                  <a:gd name="T42" fmla="*/ 19 w 69"/>
                  <a:gd name="T43" fmla="*/ 58 h 35"/>
                  <a:gd name="T44" fmla="*/ 25 w 69"/>
                  <a:gd name="T45" fmla="*/ 41 h 35"/>
                  <a:gd name="T46" fmla="*/ 28 w 69"/>
                  <a:gd name="T47" fmla="*/ 38 h 35"/>
                  <a:gd name="T48" fmla="*/ 36 w 69"/>
                  <a:gd name="T49" fmla="*/ 30 h 35"/>
                  <a:gd name="T50" fmla="*/ 50 w 69"/>
                  <a:gd name="T51" fmla="*/ 19 h 35"/>
                  <a:gd name="T52" fmla="*/ 72 w 69"/>
                  <a:gd name="T53" fmla="*/ 11 h 35"/>
                  <a:gd name="T54" fmla="*/ 105 w 69"/>
                  <a:gd name="T55" fmla="*/ 3 h 35"/>
                  <a:gd name="T56" fmla="*/ 118 w 69"/>
                  <a:gd name="T57" fmla="*/ 0 h 35"/>
                  <a:gd name="T58" fmla="*/ 132 w 69"/>
                  <a:gd name="T59" fmla="*/ 0 h 35"/>
                  <a:gd name="T60" fmla="*/ 160 w 69"/>
                  <a:gd name="T61" fmla="*/ 3 h 35"/>
                  <a:gd name="T62" fmla="*/ 182 w 69"/>
                  <a:gd name="T63" fmla="*/ 11 h 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35">
                    <a:moveTo>
                      <a:pt x="66" y="4"/>
                    </a:moveTo>
                    <a:lnTo>
                      <a:pt x="68" y="4"/>
                    </a:lnTo>
                    <a:lnTo>
                      <a:pt x="69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58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6" y="2"/>
                    </a:lnTo>
                    <a:lnTo>
                      <a:pt x="31" y="4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9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7" y="21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8" y="7"/>
                    </a:lnTo>
                    <a:lnTo>
                      <a:pt x="26" y="4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8" y="1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0" name="Freeform 761"/>
              <p:cNvSpPr>
                <a:spLocks/>
              </p:cNvSpPr>
              <p:nvPr/>
            </p:nvSpPr>
            <p:spPr bwMode="auto">
              <a:xfrm>
                <a:off x="980" y="2784"/>
                <a:ext cx="129" cy="222"/>
              </a:xfrm>
              <a:custGeom>
                <a:avLst/>
                <a:gdLst>
                  <a:gd name="T0" fmla="*/ 11 w 47"/>
                  <a:gd name="T1" fmla="*/ 211 h 81"/>
                  <a:gd name="T2" fmla="*/ 11 w 47"/>
                  <a:gd name="T3" fmla="*/ 214 h 81"/>
                  <a:gd name="T4" fmla="*/ 14 w 47"/>
                  <a:gd name="T5" fmla="*/ 222 h 81"/>
                  <a:gd name="T6" fmla="*/ 11 w 47"/>
                  <a:gd name="T7" fmla="*/ 214 h 81"/>
                  <a:gd name="T8" fmla="*/ 11 w 47"/>
                  <a:gd name="T9" fmla="*/ 211 h 81"/>
                  <a:gd name="T10" fmla="*/ 11 w 47"/>
                  <a:gd name="T11" fmla="*/ 206 h 81"/>
                  <a:gd name="T12" fmla="*/ 3 w 47"/>
                  <a:gd name="T13" fmla="*/ 181 h 81"/>
                  <a:gd name="T14" fmla="*/ 0 w 47"/>
                  <a:gd name="T15" fmla="*/ 148 h 81"/>
                  <a:gd name="T16" fmla="*/ 0 w 47"/>
                  <a:gd name="T17" fmla="*/ 129 h 81"/>
                  <a:gd name="T18" fmla="*/ 3 w 47"/>
                  <a:gd name="T19" fmla="*/ 112 h 81"/>
                  <a:gd name="T20" fmla="*/ 5 w 47"/>
                  <a:gd name="T21" fmla="*/ 93 h 81"/>
                  <a:gd name="T22" fmla="*/ 11 w 47"/>
                  <a:gd name="T23" fmla="*/ 74 h 81"/>
                  <a:gd name="T24" fmla="*/ 19 w 47"/>
                  <a:gd name="T25" fmla="*/ 63 h 81"/>
                  <a:gd name="T26" fmla="*/ 30 w 47"/>
                  <a:gd name="T27" fmla="*/ 49 h 81"/>
                  <a:gd name="T28" fmla="*/ 47 w 47"/>
                  <a:gd name="T29" fmla="*/ 36 h 81"/>
                  <a:gd name="T30" fmla="*/ 55 w 47"/>
                  <a:gd name="T31" fmla="*/ 27 h 81"/>
                  <a:gd name="T32" fmla="*/ 71 w 47"/>
                  <a:gd name="T33" fmla="*/ 22 h 81"/>
                  <a:gd name="T34" fmla="*/ 88 w 47"/>
                  <a:gd name="T35" fmla="*/ 14 h 81"/>
                  <a:gd name="T36" fmla="*/ 104 w 47"/>
                  <a:gd name="T37" fmla="*/ 8 h 81"/>
                  <a:gd name="T38" fmla="*/ 129 w 47"/>
                  <a:gd name="T39" fmla="*/ 0 h 81"/>
                  <a:gd name="T40" fmla="*/ 104 w 47"/>
                  <a:gd name="T41" fmla="*/ 8 h 81"/>
                  <a:gd name="T42" fmla="*/ 99 w 47"/>
                  <a:gd name="T43" fmla="*/ 11 h 81"/>
                  <a:gd name="T44" fmla="*/ 80 w 47"/>
                  <a:gd name="T45" fmla="*/ 16 h 81"/>
                  <a:gd name="T46" fmla="*/ 60 w 47"/>
                  <a:gd name="T47" fmla="*/ 27 h 81"/>
                  <a:gd name="T48" fmla="*/ 55 w 47"/>
                  <a:gd name="T49" fmla="*/ 30 h 81"/>
                  <a:gd name="T50" fmla="*/ 47 w 47"/>
                  <a:gd name="T51" fmla="*/ 38 h 81"/>
                  <a:gd name="T52" fmla="*/ 30 w 47"/>
                  <a:gd name="T53" fmla="*/ 52 h 81"/>
                  <a:gd name="T54" fmla="*/ 19 w 47"/>
                  <a:gd name="T55" fmla="*/ 66 h 81"/>
                  <a:gd name="T56" fmla="*/ 14 w 47"/>
                  <a:gd name="T57" fmla="*/ 79 h 81"/>
                  <a:gd name="T58" fmla="*/ 5 w 47"/>
                  <a:gd name="T59" fmla="*/ 96 h 81"/>
                  <a:gd name="T60" fmla="*/ 3 w 47"/>
                  <a:gd name="T61" fmla="*/ 112 h 81"/>
                  <a:gd name="T62" fmla="*/ 0 w 47"/>
                  <a:gd name="T63" fmla="*/ 129 h 81"/>
                  <a:gd name="T64" fmla="*/ 0 w 47"/>
                  <a:gd name="T65" fmla="*/ 151 h 81"/>
                  <a:gd name="T66" fmla="*/ 5 w 47"/>
                  <a:gd name="T67" fmla="*/ 181 h 81"/>
                  <a:gd name="T68" fmla="*/ 11 w 47"/>
                  <a:gd name="T69" fmla="*/ 206 h 81"/>
                  <a:gd name="T70" fmla="*/ 11 w 47"/>
                  <a:gd name="T71" fmla="*/ 211 h 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7" h="81">
                    <a:moveTo>
                      <a:pt x="4" y="77"/>
                    </a:moveTo>
                    <a:lnTo>
                      <a:pt x="4" y="78"/>
                    </a:lnTo>
                    <a:lnTo>
                      <a:pt x="5" y="81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1" y="66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6" y="8"/>
                    </a:lnTo>
                    <a:lnTo>
                      <a:pt x="32" y="5"/>
                    </a:lnTo>
                    <a:lnTo>
                      <a:pt x="38" y="3"/>
                    </a:lnTo>
                    <a:lnTo>
                      <a:pt x="47" y="0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11" y="19"/>
                    </a:lnTo>
                    <a:lnTo>
                      <a:pt x="7" y="24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4" y="7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1" name="Freeform 762"/>
              <p:cNvSpPr>
                <a:spLocks/>
              </p:cNvSpPr>
              <p:nvPr/>
            </p:nvSpPr>
            <p:spPr bwMode="auto">
              <a:xfrm>
                <a:off x="985" y="2850"/>
                <a:ext cx="25" cy="167"/>
              </a:xfrm>
              <a:custGeom>
                <a:avLst/>
                <a:gdLst>
                  <a:gd name="T0" fmla="*/ 25 w 9"/>
                  <a:gd name="T1" fmla="*/ 162 h 61"/>
                  <a:gd name="T2" fmla="*/ 25 w 9"/>
                  <a:gd name="T3" fmla="*/ 167 h 61"/>
                  <a:gd name="T4" fmla="*/ 22 w 9"/>
                  <a:gd name="T5" fmla="*/ 162 h 61"/>
                  <a:gd name="T6" fmla="*/ 14 w 9"/>
                  <a:gd name="T7" fmla="*/ 142 h 61"/>
                  <a:gd name="T8" fmla="*/ 8 w 9"/>
                  <a:gd name="T9" fmla="*/ 101 h 61"/>
                  <a:gd name="T10" fmla="*/ 6 w 9"/>
                  <a:gd name="T11" fmla="*/ 60 h 61"/>
                  <a:gd name="T12" fmla="*/ 0 w 9"/>
                  <a:gd name="T13" fmla="*/ 47 h 61"/>
                  <a:gd name="T14" fmla="*/ 6 w 9"/>
                  <a:gd name="T15" fmla="*/ 41 h 61"/>
                  <a:gd name="T16" fmla="*/ 8 w 9"/>
                  <a:gd name="T17" fmla="*/ 30 h 61"/>
                  <a:gd name="T18" fmla="*/ 19 w 9"/>
                  <a:gd name="T19" fmla="*/ 8 h 61"/>
                  <a:gd name="T20" fmla="*/ 25 w 9"/>
                  <a:gd name="T21" fmla="*/ 0 h 61"/>
                  <a:gd name="T22" fmla="*/ 19 w 9"/>
                  <a:gd name="T23" fmla="*/ 8 h 61"/>
                  <a:gd name="T24" fmla="*/ 11 w 9"/>
                  <a:gd name="T25" fmla="*/ 27 h 61"/>
                  <a:gd name="T26" fmla="*/ 6 w 9"/>
                  <a:gd name="T27" fmla="*/ 36 h 61"/>
                  <a:gd name="T28" fmla="*/ 6 w 9"/>
                  <a:gd name="T29" fmla="*/ 44 h 61"/>
                  <a:gd name="T30" fmla="*/ 6 w 9"/>
                  <a:gd name="T31" fmla="*/ 47 h 61"/>
                  <a:gd name="T32" fmla="*/ 6 w 9"/>
                  <a:gd name="T33" fmla="*/ 60 h 61"/>
                  <a:gd name="T34" fmla="*/ 11 w 9"/>
                  <a:gd name="T35" fmla="*/ 101 h 61"/>
                  <a:gd name="T36" fmla="*/ 19 w 9"/>
                  <a:gd name="T37" fmla="*/ 142 h 61"/>
                  <a:gd name="T38" fmla="*/ 25 w 9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61">
                    <a:moveTo>
                      <a:pt x="9" y="59"/>
                    </a:moveTo>
                    <a:lnTo>
                      <a:pt x="9" y="61"/>
                    </a:lnTo>
                    <a:lnTo>
                      <a:pt x="8" y="59"/>
                    </a:lnTo>
                    <a:lnTo>
                      <a:pt x="5" y="52"/>
                    </a:lnTo>
                    <a:lnTo>
                      <a:pt x="3" y="37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3" y="11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4" y="37"/>
                    </a:lnTo>
                    <a:lnTo>
                      <a:pt x="7" y="52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2" name="Freeform 763"/>
              <p:cNvSpPr>
                <a:spLocks/>
              </p:cNvSpPr>
              <p:nvPr/>
            </p:nvSpPr>
            <p:spPr bwMode="auto">
              <a:xfrm>
                <a:off x="996" y="2811"/>
                <a:ext cx="201" cy="215"/>
              </a:xfrm>
              <a:custGeom>
                <a:avLst/>
                <a:gdLst>
                  <a:gd name="T0" fmla="*/ 193 w 73"/>
                  <a:gd name="T1" fmla="*/ 8 h 78"/>
                  <a:gd name="T2" fmla="*/ 201 w 73"/>
                  <a:gd name="T3" fmla="*/ 8 h 78"/>
                  <a:gd name="T4" fmla="*/ 193 w 73"/>
                  <a:gd name="T5" fmla="*/ 8 h 78"/>
                  <a:gd name="T6" fmla="*/ 151 w 73"/>
                  <a:gd name="T7" fmla="*/ 3 h 78"/>
                  <a:gd name="T8" fmla="*/ 110 w 73"/>
                  <a:gd name="T9" fmla="*/ 3 h 78"/>
                  <a:gd name="T10" fmla="*/ 85 w 73"/>
                  <a:gd name="T11" fmla="*/ 8 h 78"/>
                  <a:gd name="T12" fmla="*/ 63 w 73"/>
                  <a:gd name="T13" fmla="*/ 14 h 78"/>
                  <a:gd name="T14" fmla="*/ 44 w 73"/>
                  <a:gd name="T15" fmla="*/ 28 h 78"/>
                  <a:gd name="T16" fmla="*/ 28 w 73"/>
                  <a:gd name="T17" fmla="*/ 44 h 78"/>
                  <a:gd name="T18" fmla="*/ 17 w 73"/>
                  <a:gd name="T19" fmla="*/ 61 h 78"/>
                  <a:gd name="T20" fmla="*/ 11 w 73"/>
                  <a:gd name="T21" fmla="*/ 80 h 78"/>
                  <a:gd name="T22" fmla="*/ 3 w 73"/>
                  <a:gd name="T23" fmla="*/ 110 h 78"/>
                  <a:gd name="T24" fmla="*/ 3 w 73"/>
                  <a:gd name="T25" fmla="*/ 121 h 78"/>
                  <a:gd name="T26" fmla="*/ 8 w 73"/>
                  <a:gd name="T27" fmla="*/ 143 h 78"/>
                  <a:gd name="T28" fmla="*/ 11 w 73"/>
                  <a:gd name="T29" fmla="*/ 165 h 78"/>
                  <a:gd name="T30" fmla="*/ 22 w 73"/>
                  <a:gd name="T31" fmla="*/ 187 h 78"/>
                  <a:gd name="T32" fmla="*/ 25 w 73"/>
                  <a:gd name="T33" fmla="*/ 215 h 78"/>
                  <a:gd name="T34" fmla="*/ 17 w 73"/>
                  <a:gd name="T35" fmla="*/ 185 h 78"/>
                  <a:gd name="T36" fmla="*/ 14 w 73"/>
                  <a:gd name="T37" fmla="*/ 179 h 78"/>
                  <a:gd name="T38" fmla="*/ 8 w 73"/>
                  <a:gd name="T39" fmla="*/ 154 h 78"/>
                  <a:gd name="T40" fmla="*/ 3 w 73"/>
                  <a:gd name="T41" fmla="*/ 127 h 78"/>
                  <a:gd name="T42" fmla="*/ 0 w 73"/>
                  <a:gd name="T43" fmla="*/ 121 h 78"/>
                  <a:gd name="T44" fmla="*/ 3 w 73"/>
                  <a:gd name="T45" fmla="*/ 116 h 78"/>
                  <a:gd name="T46" fmla="*/ 3 w 73"/>
                  <a:gd name="T47" fmla="*/ 108 h 78"/>
                  <a:gd name="T48" fmla="*/ 11 w 73"/>
                  <a:gd name="T49" fmla="*/ 74 h 78"/>
                  <a:gd name="T50" fmla="*/ 17 w 73"/>
                  <a:gd name="T51" fmla="*/ 58 h 78"/>
                  <a:gd name="T52" fmla="*/ 28 w 73"/>
                  <a:gd name="T53" fmla="*/ 41 h 78"/>
                  <a:gd name="T54" fmla="*/ 44 w 73"/>
                  <a:gd name="T55" fmla="*/ 28 h 78"/>
                  <a:gd name="T56" fmla="*/ 66 w 73"/>
                  <a:gd name="T57" fmla="*/ 11 h 78"/>
                  <a:gd name="T58" fmla="*/ 85 w 73"/>
                  <a:gd name="T59" fmla="*/ 8 h 78"/>
                  <a:gd name="T60" fmla="*/ 110 w 73"/>
                  <a:gd name="T61" fmla="*/ 0 h 78"/>
                  <a:gd name="T62" fmla="*/ 151 w 73"/>
                  <a:gd name="T63" fmla="*/ 0 h 78"/>
                  <a:gd name="T64" fmla="*/ 193 w 73"/>
                  <a:gd name="T65" fmla="*/ 8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3" h="78">
                    <a:moveTo>
                      <a:pt x="70" y="3"/>
                    </a:moveTo>
                    <a:lnTo>
                      <a:pt x="73" y="3"/>
                    </a:lnTo>
                    <a:lnTo>
                      <a:pt x="70" y="3"/>
                    </a:lnTo>
                    <a:lnTo>
                      <a:pt x="55" y="1"/>
                    </a:lnTo>
                    <a:lnTo>
                      <a:pt x="40" y="1"/>
                    </a:lnTo>
                    <a:lnTo>
                      <a:pt x="31" y="3"/>
                    </a:lnTo>
                    <a:lnTo>
                      <a:pt x="23" y="5"/>
                    </a:lnTo>
                    <a:lnTo>
                      <a:pt x="16" y="10"/>
                    </a:lnTo>
                    <a:lnTo>
                      <a:pt x="10" y="16"/>
                    </a:lnTo>
                    <a:lnTo>
                      <a:pt x="6" y="22"/>
                    </a:lnTo>
                    <a:lnTo>
                      <a:pt x="4" y="29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3" y="52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5" y="65"/>
                    </a:lnTo>
                    <a:lnTo>
                      <a:pt x="3" y="56"/>
                    </a:lnTo>
                    <a:lnTo>
                      <a:pt x="1" y="46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1" y="39"/>
                    </a:lnTo>
                    <a:lnTo>
                      <a:pt x="4" y="27"/>
                    </a:lnTo>
                    <a:lnTo>
                      <a:pt x="6" y="21"/>
                    </a:lnTo>
                    <a:lnTo>
                      <a:pt x="10" y="15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1" y="3"/>
                    </a:lnTo>
                    <a:lnTo>
                      <a:pt x="40" y="0"/>
                    </a:lnTo>
                    <a:lnTo>
                      <a:pt x="55" y="0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3" name="Freeform 764"/>
              <p:cNvSpPr>
                <a:spLocks/>
              </p:cNvSpPr>
              <p:nvPr/>
            </p:nvSpPr>
            <p:spPr bwMode="auto">
              <a:xfrm>
                <a:off x="1010" y="2825"/>
                <a:ext cx="198" cy="228"/>
              </a:xfrm>
              <a:custGeom>
                <a:avLst/>
                <a:gdLst>
                  <a:gd name="T0" fmla="*/ 41 w 72"/>
                  <a:gd name="T1" fmla="*/ 220 h 83"/>
                  <a:gd name="T2" fmla="*/ 44 w 72"/>
                  <a:gd name="T3" fmla="*/ 220 h 83"/>
                  <a:gd name="T4" fmla="*/ 50 w 72"/>
                  <a:gd name="T5" fmla="*/ 228 h 83"/>
                  <a:gd name="T6" fmla="*/ 41 w 72"/>
                  <a:gd name="T7" fmla="*/ 223 h 83"/>
                  <a:gd name="T8" fmla="*/ 41 w 72"/>
                  <a:gd name="T9" fmla="*/ 220 h 83"/>
                  <a:gd name="T10" fmla="*/ 36 w 72"/>
                  <a:gd name="T11" fmla="*/ 209 h 83"/>
                  <a:gd name="T12" fmla="*/ 17 w 72"/>
                  <a:gd name="T13" fmla="*/ 181 h 83"/>
                  <a:gd name="T14" fmla="*/ 11 w 72"/>
                  <a:gd name="T15" fmla="*/ 159 h 83"/>
                  <a:gd name="T16" fmla="*/ 3 w 72"/>
                  <a:gd name="T17" fmla="*/ 140 h 83"/>
                  <a:gd name="T18" fmla="*/ 0 w 72"/>
                  <a:gd name="T19" fmla="*/ 113 h 83"/>
                  <a:gd name="T20" fmla="*/ 0 w 72"/>
                  <a:gd name="T21" fmla="*/ 88 h 83"/>
                  <a:gd name="T22" fmla="*/ 8 w 72"/>
                  <a:gd name="T23" fmla="*/ 60 h 83"/>
                  <a:gd name="T24" fmla="*/ 22 w 72"/>
                  <a:gd name="T25" fmla="*/ 41 h 83"/>
                  <a:gd name="T26" fmla="*/ 36 w 72"/>
                  <a:gd name="T27" fmla="*/ 25 h 83"/>
                  <a:gd name="T28" fmla="*/ 52 w 72"/>
                  <a:gd name="T29" fmla="*/ 11 h 83"/>
                  <a:gd name="T30" fmla="*/ 69 w 72"/>
                  <a:gd name="T31" fmla="*/ 3 h 83"/>
                  <a:gd name="T32" fmla="*/ 83 w 72"/>
                  <a:gd name="T33" fmla="*/ 0 h 83"/>
                  <a:gd name="T34" fmla="*/ 88 w 72"/>
                  <a:gd name="T35" fmla="*/ 0 h 83"/>
                  <a:gd name="T36" fmla="*/ 94 w 72"/>
                  <a:gd name="T37" fmla="*/ 0 h 83"/>
                  <a:gd name="T38" fmla="*/ 121 w 72"/>
                  <a:gd name="T39" fmla="*/ 0 h 83"/>
                  <a:gd name="T40" fmla="*/ 143 w 72"/>
                  <a:gd name="T41" fmla="*/ 0 h 83"/>
                  <a:gd name="T42" fmla="*/ 157 w 72"/>
                  <a:gd name="T43" fmla="*/ 3 h 83"/>
                  <a:gd name="T44" fmla="*/ 168 w 72"/>
                  <a:gd name="T45" fmla="*/ 11 h 83"/>
                  <a:gd name="T46" fmla="*/ 198 w 72"/>
                  <a:gd name="T47" fmla="*/ 8 h 83"/>
                  <a:gd name="T48" fmla="*/ 165 w 72"/>
                  <a:gd name="T49" fmla="*/ 11 h 83"/>
                  <a:gd name="T50" fmla="*/ 165 w 72"/>
                  <a:gd name="T51" fmla="*/ 8 h 83"/>
                  <a:gd name="T52" fmla="*/ 157 w 72"/>
                  <a:gd name="T53" fmla="*/ 8 h 83"/>
                  <a:gd name="T54" fmla="*/ 129 w 72"/>
                  <a:gd name="T55" fmla="*/ 3 h 83"/>
                  <a:gd name="T56" fmla="*/ 88 w 72"/>
                  <a:gd name="T57" fmla="*/ 0 h 83"/>
                  <a:gd name="T58" fmla="*/ 85 w 72"/>
                  <a:gd name="T59" fmla="*/ 0 h 83"/>
                  <a:gd name="T60" fmla="*/ 80 w 72"/>
                  <a:gd name="T61" fmla="*/ 3 h 83"/>
                  <a:gd name="T62" fmla="*/ 66 w 72"/>
                  <a:gd name="T63" fmla="*/ 8 h 83"/>
                  <a:gd name="T64" fmla="*/ 50 w 72"/>
                  <a:gd name="T65" fmla="*/ 14 h 83"/>
                  <a:gd name="T66" fmla="*/ 36 w 72"/>
                  <a:gd name="T67" fmla="*/ 27 h 83"/>
                  <a:gd name="T68" fmla="*/ 22 w 72"/>
                  <a:gd name="T69" fmla="*/ 41 h 83"/>
                  <a:gd name="T70" fmla="*/ 11 w 72"/>
                  <a:gd name="T71" fmla="*/ 66 h 83"/>
                  <a:gd name="T72" fmla="*/ 3 w 72"/>
                  <a:gd name="T73" fmla="*/ 88 h 83"/>
                  <a:gd name="T74" fmla="*/ 3 w 72"/>
                  <a:gd name="T75" fmla="*/ 115 h 83"/>
                  <a:gd name="T76" fmla="*/ 8 w 72"/>
                  <a:gd name="T77" fmla="*/ 140 h 83"/>
                  <a:gd name="T78" fmla="*/ 14 w 72"/>
                  <a:gd name="T79" fmla="*/ 159 h 83"/>
                  <a:gd name="T80" fmla="*/ 22 w 72"/>
                  <a:gd name="T81" fmla="*/ 181 h 83"/>
                  <a:gd name="T82" fmla="*/ 39 w 72"/>
                  <a:gd name="T83" fmla="*/ 209 h 83"/>
                  <a:gd name="T84" fmla="*/ 41 w 72"/>
                  <a:gd name="T85" fmla="*/ 220 h 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2" h="83">
                    <a:moveTo>
                      <a:pt x="15" y="80"/>
                    </a:moveTo>
                    <a:lnTo>
                      <a:pt x="16" y="80"/>
                    </a:lnTo>
                    <a:lnTo>
                      <a:pt x="18" y="83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2"/>
                    </a:lnTo>
                    <a:lnTo>
                      <a:pt x="8" y="15"/>
                    </a:lnTo>
                    <a:lnTo>
                      <a:pt x="13" y="9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7" y="1"/>
                    </a:lnTo>
                    <a:lnTo>
                      <a:pt x="61" y="4"/>
                    </a:lnTo>
                    <a:lnTo>
                      <a:pt x="72" y="3"/>
                    </a:lnTo>
                    <a:lnTo>
                      <a:pt x="60" y="4"/>
                    </a:lnTo>
                    <a:lnTo>
                      <a:pt x="60" y="3"/>
                    </a:lnTo>
                    <a:lnTo>
                      <a:pt x="57" y="3"/>
                    </a:lnTo>
                    <a:lnTo>
                      <a:pt x="47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4" y="3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5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1" y="42"/>
                    </a:lnTo>
                    <a:lnTo>
                      <a:pt x="3" y="51"/>
                    </a:lnTo>
                    <a:lnTo>
                      <a:pt x="5" y="58"/>
                    </a:lnTo>
                    <a:lnTo>
                      <a:pt x="8" y="66"/>
                    </a:lnTo>
                    <a:lnTo>
                      <a:pt x="14" y="76"/>
                    </a:lnTo>
                    <a:lnTo>
                      <a:pt x="15" y="8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4" name="Freeform 765"/>
              <p:cNvSpPr>
                <a:spLocks/>
              </p:cNvSpPr>
              <p:nvPr/>
            </p:nvSpPr>
            <p:spPr bwMode="auto">
              <a:xfrm>
                <a:off x="1027" y="3012"/>
                <a:ext cx="11" cy="33"/>
              </a:xfrm>
              <a:custGeom>
                <a:avLst/>
                <a:gdLst>
                  <a:gd name="T0" fmla="*/ 11 w 4"/>
                  <a:gd name="T1" fmla="*/ 28 h 12"/>
                  <a:gd name="T2" fmla="*/ 8 w 4"/>
                  <a:gd name="T3" fmla="*/ 33 h 12"/>
                  <a:gd name="T4" fmla="*/ 6 w 4"/>
                  <a:gd name="T5" fmla="*/ 22 h 12"/>
                  <a:gd name="T6" fmla="*/ 0 w 4"/>
                  <a:gd name="T7" fmla="*/ 14 h 12"/>
                  <a:gd name="T8" fmla="*/ 0 w 4"/>
                  <a:gd name="T9" fmla="*/ 8 h 12"/>
                  <a:gd name="T10" fmla="*/ 6 w 4"/>
                  <a:gd name="T11" fmla="*/ 6 h 12"/>
                  <a:gd name="T12" fmla="*/ 8 w 4"/>
                  <a:gd name="T13" fmla="*/ 0 h 12"/>
                  <a:gd name="T14" fmla="*/ 8 w 4"/>
                  <a:gd name="T15" fmla="*/ 6 h 12"/>
                  <a:gd name="T16" fmla="*/ 6 w 4"/>
                  <a:gd name="T17" fmla="*/ 11 h 12"/>
                  <a:gd name="T18" fmla="*/ 6 w 4"/>
                  <a:gd name="T19" fmla="*/ 14 h 12"/>
                  <a:gd name="T20" fmla="*/ 6 w 4"/>
                  <a:gd name="T21" fmla="*/ 22 h 12"/>
                  <a:gd name="T22" fmla="*/ 11 w 4"/>
                  <a:gd name="T23" fmla="*/ 28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2">
                    <a:moveTo>
                      <a:pt x="4" y="10"/>
                    </a:moveTo>
                    <a:lnTo>
                      <a:pt x="3" y="12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5" name="Freeform 766"/>
              <p:cNvSpPr>
                <a:spLocks/>
              </p:cNvSpPr>
              <p:nvPr/>
            </p:nvSpPr>
            <p:spPr bwMode="auto">
              <a:xfrm>
                <a:off x="1024" y="2855"/>
                <a:ext cx="55" cy="209"/>
              </a:xfrm>
              <a:custGeom>
                <a:avLst/>
                <a:gdLst>
                  <a:gd name="T0" fmla="*/ 52 w 20"/>
                  <a:gd name="T1" fmla="*/ 204 h 76"/>
                  <a:gd name="T2" fmla="*/ 55 w 20"/>
                  <a:gd name="T3" fmla="*/ 204 h 76"/>
                  <a:gd name="T4" fmla="*/ 55 w 20"/>
                  <a:gd name="T5" fmla="*/ 209 h 76"/>
                  <a:gd name="T6" fmla="*/ 52 w 20"/>
                  <a:gd name="T7" fmla="*/ 206 h 76"/>
                  <a:gd name="T8" fmla="*/ 52 w 20"/>
                  <a:gd name="T9" fmla="*/ 204 h 76"/>
                  <a:gd name="T10" fmla="*/ 39 w 20"/>
                  <a:gd name="T11" fmla="*/ 182 h 76"/>
                  <a:gd name="T12" fmla="*/ 8 w 20"/>
                  <a:gd name="T13" fmla="*/ 135 h 76"/>
                  <a:gd name="T14" fmla="*/ 0 w 20"/>
                  <a:gd name="T15" fmla="*/ 107 h 76"/>
                  <a:gd name="T16" fmla="*/ 0 w 20"/>
                  <a:gd name="T17" fmla="*/ 83 h 76"/>
                  <a:gd name="T18" fmla="*/ 0 w 20"/>
                  <a:gd name="T19" fmla="*/ 66 h 76"/>
                  <a:gd name="T20" fmla="*/ 3 w 20"/>
                  <a:gd name="T21" fmla="*/ 58 h 76"/>
                  <a:gd name="T22" fmla="*/ 8 w 20"/>
                  <a:gd name="T23" fmla="*/ 41 h 76"/>
                  <a:gd name="T24" fmla="*/ 17 w 20"/>
                  <a:gd name="T25" fmla="*/ 14 h 76"/>
                  <a:gd name="T26" fmla="*/ 25 w 20"/>
                  <a:gd name="T27" fmla="*/ 0 h 76"/>
                  <a:gd name="T28" fmla="*/ 17 w 20"/>
                  <a:gd name="T29" fmla="*/ 17 h 76"/>
                  <a:gd name="T30" fmla="*/ 3 w 20"/>
                  <a:gd name="T31" fmla="*/ 58 h 76"/>
                  <a:gd name="T32" fmla="*/ 3 w 20"/>
                  <a:gd name="T33" fmla="*/ 66 h 76"/>
                  <a:gd name="T34" fmla="*/ 0 w 20"/>
                  <a:gd name="T35" fmla="*/ 83 h 76"/>
                  <a:gd name="T36" fmla="*/ 0 w 20"/>
                  <a:gd name="T37" fmla="*/ 110 h 76"/>
                  <a:gd name="T38" fmla="*/ 11 w 20"/>
                  <a:gd name="T39" fmla="*/ 138 h 76"/>
                  <a:gd name="T40" fmla="*/ 39 w 20"/>
                  <a:gd name="T41" fmla="*/ 182 h 76"/>
                  <a:gd name="T42" fmla="*/ 52 w 20"/>
                  <a:gd name="T43" fmla="*/ 204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76">
                    <a:moveTo>
                      <a:pt x="19" y="74"/>
                    </a:moveTo>
                    <a:lnTo>
                      <a:pt x="20" y="74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9" y="74"/>
                    </a:lnTo>
                    <a:lnTo>
                      <a:pt x="14" y="66"/>
                    </a:lnTo>
                    <a:lnTo>
                      <a:pt x="3" y="49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5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4" y="50"/>
                    </a:lnTo>
                    <a:lnTo>
                      <a:pt x="14" y="66"/>
                    </a:lnTo>
                    <a:lnTo>
                      <a:pt x="19" y="7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6" name="Freeform 767"/>
              <p:cNvSpPr>
                <a:spLocks/>
              </p:cNvSpPr>
              <p:nvPr/>
            </p:nvSpPr>
            <p:spPr bwMode="auto">
              <a:xfrm>
                <a:off x="1038" y="2839"/>
                <a:ext cx="178" cy="219"/>
              </a:xfrm>
              <a:custGeom>
                <a:avLst/>
                <a:gdLst>
                  <a:gd name="T0" fmla="*/ 167 w 65"/>
                  <a:gd name="T1" fmla="*/ 8 h 80"/>
                  <a:gd name="T2" fmla="*/ 170 w 65"/>
                  <a:gd name="T3" fmla="*/ 11 h 80"/>
                  <a:gd name="T4" fmla="*/ 178 w 65"/>
                  <a:gd name="T5" fmla="*/ 14 h 80"/>
                  <a:gd name="T6" fmla="*/ 170 w 65"/>
                  <a:gd name="T7" fmla="*/ 11 h 80"/>
                  <a:gd name="T8" fmla="*/ 167 w 65"/>
                  <a:gd name="T9" fmla="*/ 11 h 80"/>
                  <a:gd name="T10" fmla="*/ 115 w 65"/>
                  <a:gd name="T11" fmla="*/ 3 h 80"/>
                  <a:gd name="T12" fmla="*/ 93 w 65"/>
                  <a:gd name="T13" fmla="*/ 0 h 80"/>
                  <a:gd name="T14" fmla="*/ 60 w 65"/>
                  <a:gd name="T15" fmla="*/ 0 h 80"/>
                  <a:gd name="T16" fmla="*/ 47 w 65"/>
                  <a:gd name="T17" fmla="*/ 3 h 80"/>
                  <a:gd name="T18" fmla="*/ 33 w 65"/>
                  <a:gd name="T19" fmla="*/ 8 h 80"/>
                  <a:gd name="T20" fmla="*/ 25 w 65"/>
                  <a:gd name="T21" fmla="*/ 16 h 80"/>
                  <a:gd name="T22" fmla="*/ 16 w 65"/>
                  <a:gd name="T23" fmla="*/ 27 h 80"/>
                  <a:gd name="T24" fmla="*/ 8 w 65"/>
                  <a:gd name="T25" fmla="*/ 41 h 80"/>
                  <a:gd name="T26" fmla="*/ 3 w 65"/>
                  <a:gd name="T27" fmla="*/ 57 h 80"/>
                  <a:gd name="T28" fmla="*/ 0 w 65"/>
                  <a:gd name="T29" fmla="*/ 71 h 80"/>
                  <a:gd name="T30" fmla="*/ 0 w 65"/>
                  <a:gd name="T31" fmla="*/ 85 h 80"/>
                  <a:gd name="T32" fmla="*/ 8 w 65"/>
                  <a:gd name="T33" fmla="*/ 110 h 80"/>
                  <a:gd name="T34" fmla="*/ 16 w 65"/>
                  <a:gd name="T35" fmla="*/ 131 h 80"/>
                  <a:gd name="T36" fmla="*/ 30 w 65"/>
                  <a:gd name="T37" fmla="*/ 151 h 80"/>
                  <a:gd name="T38" fmla="*/ 41 w 65"/>
                  <a:gd name="T39" fmla="*/ 159 h 80"/>
                  <a:gd name="T40" fmla="*/ 52 w 65"/>
                  <a:gd name="T41" fmla="*/ 170 h 80"/>
                  <a:gd name="T42" fmla="*/ 74 w 65"/>
                  <a:gd name="T43" fmla="*/ 186 h 80"/>
                  <a:gd name="T44" fmla="*/ 99 w 65"/>
                  <a:gd name="T45" fmla="*/ 205 h 80"/>
                  <a:gd name="T46" fmla="*/ 126 w 65"/>
                  <a:gd name="T47" fmla="*/ 214 h 80"/>
                  <a:gd name="T48" fmla="*/ 164 w 65"/>
                  <a:gd name="T49" fmla="*/ 219 h 80"/>
                  <a:gd name="T50" fmla="*/ 126 w 65"/>
                  <a:gd name="T51" fmla="*/ 214 h 80"/>
                  <a:gd name="T52" fmla="*/ 123 w 65"/>
                  <a:gd name="T53" fmla="*/ 214 h 80"/>
                  <a:gd name="T54" fmla="*/ 112 w 65"/>
                  <a:gd name="T55" fmla="*/ 211 h 80"/>
                  <a:gd name="T56" fmla="*/ 85 w 65"/>
                  <a:gd name="T57" fmla="*/ 194 h 80"/>
                  <a:gd name="T58" fmla="*/ 58 w 65"/>
                  <a:gd name="T59" fmla="*/ 178 h 80"/>
                  <a:gd name="T60" fmla="*/ 47 w 65"/>
                  <a:gd name="T61" fmla="*/ 167 h 80"/>
                  <a:gd name="T62" fmla="*/ 38 w 65"/>
                  <a:gd name="T63" fmla="*/ 159 h 80"/>
                  <a:gd name="T64" fmla="*/ 27 w 65"/>
                  <a:gd name="T65" fmla="*/ 145 h 80"/>
                  <a:gd name="T66" fmla="*/ 14 w 65"/>
                  <a:gd name="T67" fmla="*/ 129 h 80"/>
                  <a:gd name="T68" fmla="*/ 3 w 65"/>
                  <a:gd name="T69" fmla="*/ 107 h 80"/>
                  <a:gd name="T70" fmla="*/ 0 w 65"/>
                  <a:gd name="T71" fmla="*/ 82 h 80"/>
                  <a:gd name="T72" fmla="*/ 0 w 65"/>
                  <a:gd name="T73" fmla="*/ 68 h 80"/>
                  <a:gd name="T74" fmla="*/ 3 w 65"/>
                  <a:gd name="T75" fmla="*/ 55 h 80"/>
                  <a:gd name="T76" fmla="*/ 8 w 65"/>
                  <a:gd name="T77" fmla="*/ 41 h 80"/>
                  <a:gd name="T78" fmla="*/ 14 w 65"/>
                  <a:gd name="T79" fmla="*/ 27 h 80"/>
                  <a:gd name="T80" fmla="*/ 25 w 65"/>
                  <a:gd name="T81" fmla="*/ 14 h 80"/>
                  <a:gd name="T82" fmla="*/ 38 w 65"/>
                  <a:gd name="T83" fmla="*/ 8 h 80"/>
                  <a:gd name="T84" fmla="*/ 52 w 65"/>
                  <a:gd name="T85" fmla="*/ 0 h 80"/>
                  <a:gd name="T86" fmla="*/ 66 w 65"/>
                  <a:gd name="T87" fmla="*/ 0 h 80"/>
                  <a:gd name="T88" fmla="*/ 93 w 65"/>
                  <a:gd name="T89" fmla="*/ 0 h 80"/>
                  <a:gd name="T90" fmla="*/ 115 w 65"/>
                  <a:gd name="T91" fmla="*/ 0 h 80"/>
                  <a:gd name="T92" fmla="*/ 167 w 65"/>
                  <a:gd name="T93" fmla="*/ 8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5" h="80">
                    <a:moveTo>
                      <a:pt x="61" y="3"/>
                    </a:moveTo>
                    <a:lnTo>
                      <a:pt x="62" y="4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3" y="40"/>
                    </a:lnTo>
                    <a:lnTo>
                      <a:pt x="6" y="48"/>
                    </a:lnTo>
                    <a:lnTo>
                      <a:pt x="11" y="55"/>
                    </a:lnTo>
                    <a:lnTo>
                      <a:pt x="15" y="58"/>
                    </a:lnTo>
                    <a:lnTo>
                      <a:pt x="19" y="62"/>
                    </a:lnTo>
                    <a:lnTo>
                      <a:pt x="27" y="68"/>
                    </a:lnTo>
                    <a:lnTo>
                      <a:pt x="36" y="75"/>
                    </a:lnTo>
                    <a:lnTo>
                      <a:pt x="46" y="78"/>
                    </a:lnTo>
                    <a:lnTo>
                      <a:pt x="60" y="80"/>
                    </a:lnTo>
                    <a:lnTo>
                      <a:pt x="46" y="78"/>
                    </a:lnTo>
                    <a:lnTo>
                      <a:pt x="45" y="78"/>
                    </a:lnTo>
                    <a:lnTo>
                      <a:pt x="41" y="77"/>
                    </a:lnTo>
                    <a:lnTo>
                      <a:pt x="31" y="71"/>
                    </a:lnTo>
                    <a:lnTo>
                      <a:pt x="21" y="65"/>
                    </a:lnTo>
                    <a:lnTo>
                      <a:pt x="17" y="61"/>
                    </a:lnTo>
                    <a:lnTo>
                      <a:pt x="14" y="58"/>
                    </a:lnTo>
                    <a:lnTo>
                      <a:pt x="10" y="53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7" name="Freeform 768"/>
              <p:cNvSpPr>
                <a:spLocks/>
              </p:cNvSpPr>
              <p:nvPr/>
            </p:nvSpPr>
            <p:spPr bwMode="auto">
              <a:xfrm>
                <a:off x="1153" y="3064"/>
                <a:ext cx="33" cy="11"/>
              </a:xfrm>
              <a:custGeom>
                <a:avLst/>
                <a:gdLst>
                  <a:gd name="T0" fmla="*/ 33 w 12"/>
                  <a:gd name="T1" fmla="*/ 8 h 4"/>
                  <a:gd name="T2" fmla="*/ 33 w 12"/>
                  <a:gd name="T3" fmla="*/ 11 h 4"/>
                  <a:gd name="T4" fmla="*/ 22 w 12"/>
                  <a:gd name="T5" fmla="*/ 8 h 4"/>
                  <a:gd name="T6" fmla="*/ 8 w 12"/>
                  <a:gd name="T7" fmla="*/ 3 h 4"/>
                  <a:gd name="T8" fmla="*/ 0 w 12"/>
                  <a:gd name="T9" fmla="*/ 3 h 4"/>
                  <a:gd name="T10" fmla="*/ 0 w 12"/>
                  <a:gd name="T11" fmla="*/ 0 h 4"/>
                  <a:gd name="T12" fmla="*/ 8 w 12"/>
                  <a:gd name="T13" fmla="*/ 3 h 4"/>
                  <a:gd name="T14" fmla="*/ 22 w 12"/>
                  <a:gd name="T15" fmla="*/ 8 h 4"/>
                  <a:gd name="T16" fmla="*/ 33 w 12"/>
                  <a:gd name="T17" fmla="*/ 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2" y="3"/>
                    </a:moveTo>
                    <a:lnTo>
                      <a:pt x="12" y="4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8" y="3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8" name="Freeform 769"/>
              <p:cNvSpPr>
                <a:spLocks/>
              </p:cNvSpPr>
              <p:nvPr/>
            </p:nvSpPr>
            <p:spPr bwMode="auto">
              <a:xfrm>
                <a:off x="1079" y="3017"/>
                <a:ext cx="66" cy="44"/>
              </a:xfrm>
              <a:custGeom>
                <a:avLst/>
                <a:gdLst>
                  <a:gd name="T0" fmla="*/ 61 w 24"/>
                  <a:gd name="T1" fmla="*/ 44 h 16"/>
                  <a:gd name="T2" fmla="*/ 66 w 24"/>
                  <a:gd name="T3" fmla="*/ 44 h 16"/>
                  <a:gd name="T4" fmla="*/ 61 w 24"/>
                  <a:gd name="T5" fmla="*/ 44 h 16"/>
                  <a:gd name="T6" fmla="*/ 17 w 24"/>
                  <a:gd name="T7" fmla="*/ 8 h 16"/>
                  <a:gd name="T8" fmla="*/ 14 w 24"/>
                  <a:gd name="T9" fmla="*/ 6 h 16"/>
                  <a:gd name="T10" fmla="*/ 3 w 24"/>
                  <a:gd name="T11" fmla="*/ 0 h 16"/>
                  <a:gd name="T12" fmla="*/ 0 w 24"/>
                  <a:gd name="T13" fmla="*/ 0 h 16"/>
                  <a:gd name="T14" fmla="*/ 6 w 24"/>
                  <a:gd name="T15" fmla="*/ 0 h 16"/>
                  <a:gd name="T16" fmla="*/ 17 w 24"/>
                  <a:gd name="T17" fmla="*/ 8 h 16"/>
                  <a:gd name="T18" fmla="*/ 61 w 24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2" y="16"/>
                    </a:moveTo>
                    <a:lnTo>
                      <a:pt x="24" y="16"/>
                    </a:lnTo>
                    <a:lnTo>
                      <a:pt x="22" y="1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99" name="Freeform 770"/>
              <p:cNvSpPr>
                <a:spLocks/>
              </p:cNvSpPr>
              <p:nvPr/>
            </p:nvSpPr>
            <p:spPr bwMode="auto">
              <a:xfrm>
                <a:off x="1035" y="2935"/>
                <a:ext cx="110" cy="140"/>
              </a:xfrm>
              <a:custGeom>
                <a:avLst/>
                <a:gdLst>
                  <a:gd name="T0" fmla="*/ 102 w 40"/>
                  <a:gd name="T1" fmla="*/ 137 h 51"/>
                  <a:gd name="T2" fmla="*/ 105 w 40"/>
                  <a:gd name="T3" fmla="*/ 137 h 51"/>
                  <a:gd name="T4" fmla="*/ 110 w 40"/>
                  <a:gd name="T5" fmla="*/ 140 h 51"/>
                  <a:gd name="T6" fmla="*/ 102 w 40"/>
                  <a:gd name="T7" fmla="*/ 137 h 51"/>
                  <a:gd name="T8" fmla="*/ 96 w 40"/>
                  <a:gd name="T9" fmla="*/ 137 h 51"/>
                  <a:gd name="T10" fmla="*/ 85 w 40"/>
                  <a:gd name="T11" fmla="*/ 126 h 51"/>
                  <a:gd name="T12" fmla="*/ 50 w 40"/>
                  <a:gd name="T13" fmla="*/ 96 h 51"/>
                  <a:gd name="T14" fmla="*/ 25 w 40"/>
                  <a:gd name="T15" fmla="*/ 60 h 51"/>
                  <a:gd name="T16" fmla="*/ 11 w 40"/>
                  <a:gd name="T17" fmla="*/ 47 h 51"/>
                  <a:gd name="T18" fmla="*/ 3 w 40"/>
                  <a:gd name="T19" fmla="*/ 36 h 51"/>
                  <a:gd name="T20" fmla="*/ 0 w 40"/>
                  <a:gd name="T21" fmla="*/ 25 h 51"/>
                  <a:gd name="T22" fmla="*/ 0 w 40"/>
                  <a:gd name="T23" fmla="*/ 14 h 51"/>
                  <a:gd name="T24" fmla="*/ 0 w 40"/>
                  <a:gd name="T25" fmla="*/ 0 h 51"/>
                  <a:gd name="T26" fmla="*/ 0 w 40"/>
                  <a:gd name="T27" fmla="*/ 14 h 51"/>
                  <a:gd name="T28" fmla="*/ 0 w 40"/>
                  <a:gd name="T29" fmla="*/ 19 h 51"/>
                  <a:gd name="T30" fmla="*/ 3 w 40"/>
                  <a:gd name="T31" fmla="*/ 30 h 51"/>
                  <a:gd name="T32" fmla="*/ 11 w 40"/>
                  <a:gd name="T33" fmla="*/ 41 h 51"/>
                  <a:gd name="T34" fmla="*/ 14 w 40"/>
                  <a:gd name="T35" fmla="*/ 47 h 51"/>
                  <a:gd name="T36" fmla="*/ 28 w 40"/>
                  <a:gd name="T37" fmla="*/ 60 h 51"/>
                  <a:gd name="T38" fmla="*/ 55 w 40"/>
                  <a:gd name="T39" fmla="*/ 96 h 51"/>
                  <a:gd name="T40" fmla="*/ 85 w 40"/>
                  <a:gd name="T41" fmla="*/ 126 h 51"/>
                  <a:gd name="T42" fmla="*/ 99 w 40"/>
                  <a:gd name="T43" fmla="*/ 132 h 51"/>
                  <a:gd name="T44" fmla="*/ 102 w 40"/>
                  <a:gd name="T45" fmla="*/ 137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1">
                    <a:moveTo>
                      <a:pt x="37" y="50"/>
                    </a:moveTo>
                    <a:lnTo>
                      <a:pt x="38" y="50"/>
                    </a:lnTo>
                    <a:lnTo>
                      <a:pt x="40" y="51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1" y="46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20" y="35"/>
                    </a:lnTo>
                    <a:lnTo>
                      <a:pt x="31" y="46"/>
                    </a:lnTo>
                    <a:lnTo>
                      <a:pt x="36" y="48"/>
                    </a:lnTo>
                    <a:lnTo>
                      <a:pt x="37" y="5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0" name="Freeform 771"/>
              <p:cNvSpPr>
                <a:spLocks/>
              </p:cNvSpPr>
              <p:nvPr/>
            </p:nvSpPr>
            <p:spPr bwMode="auto">
              <a:xfrm>
                <a:off x="1027" y="2965"/>
                <a:ext cx="82" cy="107"/>
              </a:xfrm>
              <a:custGeom>
                <a:avLst/>
                <a:gdLst>
                  <a:gd name="T0" fmla="*/ 79 w 30"/>
                  <a:gd name="T1" fmla="*/ 102 h 39"/>
                  <a:gd name="T2" fmla="*/ 82 w 30"/>
                  <a:gd name="T3" fmla="*/ 107 h 39"/>
                  <a:gd name="T4" fmla="*/ 79 w 30"/>
                  <a:gd name="T5" fmla="*/ 102 h 39"/>
                  <a:gd name="T6" fmla="*/ 68 w 30"/>
                  <a:gd name="T7" fmla="*/ 93 h 39"/>
                  <a:gd name="T8" fmla="*/ 44 w 30"/>
                  <a:gd name="T9" fmla="*/ 69 h 39"/>
                  <a:gd name="T10" fmla="*/ 27 w 30"/>
                  <a:gd name="T11" fmla="*/ 44 h 39"/>
                  <a:gd name="T12" fmla="*/ 22 w 30"/>
                  <a:gd name="T13" fmla="*/ 30 h 39"/>
                  <a:gd name="T14" fmla="*/ 8 w 30"/>
                  <a:gd name="T15" fmla="*/ 5 h 39"/>
                  <a:gd name="T16" fmla="*/ 0 w 30"/>
                  <a:gd name="T17" fmla="*/ 0 h 39"/>
                  <a:gd name="T18" fmla="*/ 8 w 30"/>
                  <a:gd name="T19" fmla="*/ 5 h 39"/>
                  <a:gd name="T20" fmla="*/ 22 w 30"/>
                  <a:gd name="T21" fmla="*/ 30 h 39"/>
                  <a:gd name="T22" fmla="*/ 27 w 30"/>
                  <a:gd name="T23" fmla="*/ 44 h 39"/>
                  <a:gd name="T24" fmla="*/ 49 w 30"/>
                  <a:gd name="T25" fmla="*/ 69 h 39"/>
                  <a:gd name="T26" fmla="*/ 68 w 30"/>
                  <a:gd name="T27" fmla="*/ 93 h 39"/>
                  <a:gd name="T28" fmla="*/ 79 w 30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39">
                    <a:moveTo>
                      <a:pt x="29" y="37"/>
                    </a:moveTo>
                    <a:lnTo>
                      <a:pt x="30" y="39"/>
                    </a:lnTo>
                    <a:lnTo>
                      <a:pt x="29" y="37"/>
                    </a:lnTo>
                    <a:lnTo>
                      <a:pt x="25" y="34"/>
                    </a:lnTo>
                    <a:lnTo>
                      <a:pt x="16" y="25"/>
                    </a:lnTo>
                    <a:lnTo>
                      <a:pt x="10" y="16"/>
                    </a:lnTo>
                    <a:lnTo>
                      <a:pt x="8" y="1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lnTo>
                      <a:pt x="10" y="16"/>
                    </a:lnTo>
                    <a:lnTo>
                      <a:pt x="18" y="25"/>
                    </a:lnTo>
                    <a:lnTo>
                      <a:pt x="25" y="34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1" name="Freeform 772"/>
              <p:cNvSpPr>
                <a:spLocks/>
              </p:cNvSpPr>
              <p:nvPr/>
            </p:nvSpPr>
            <p:spPr bwMode="auto">
              <a:xfrm>
                <a:off x="1049" y="2847"/>
                <a:ext cx="170" cy="200"/>
              </a:xfrm>
              <a:custGeom>
                <a:avLst/>
                <a:gdLst>
                  <a:gd name="T0" fmla="*/ 143 w 62"/>
                  <a:gd name="T1" fmla="*/ 200 h 73"/>
                  <a:gd name="T2" fmla="*/ 145 w 62"/>
                  <a:gd name="T3" fmla="*/ 200 h 73"/>
                  <a:gd name="T4" fmla="*/ 156 w 62"/>
                  <a:gd name="T5" fmla="*/ 200 h 73"/>
                  <a:gd name="T6" fmla="*/ 145 w 62"/>
                  <a:gd name="T7" fmla="*/ 200 h 73"/>
                  <a:gd name="T8" fmla="*/ 143 w 62"/>
                  <a:gd name="T9" fmla="*/ 200 h 73"/>
                  <a:gd name="T10" fmla="*/ 129 w 62"/>
                  <a:gd name="T11" fmla="*/ 197 h 73"/>
                  <a:gd name="T12" fmla="*/ 96 w 62"/>
                  <a:gd name="T13" fmla="*/ 186 h 73"/>
                  <a:gd name="T14" fmla="*/ 74 w 62"/>
                  <a:gd name="T15" fmla="*/ 175 h 73"/>
                  <a:gd name="T16" fmla="*/ 55 w 62"/>
                  <a:gd name="T17" fmla="*/ 162 h 73"/>
                  <a:gd name="T18" fmla="*/ 33 w 62"/>
                  <a:gd name="T19" fmla="*/ 142 h 73"/>
                  <a:gd name="T20" fmla="*/ 16 w 62"/>
                  <a:gd name="T21" fmla="*/ 121 h 73"/>
                  <a:gd name="T22" fmla="*/ 11 w 62"/>
                  <a:gd name="T23" fmla="*/ 107 h 73"/>
                  <a:gd name="T24" fmla="*/ 3 w 62"/>
                  <a:gd name="T25" fmla="*/ 93 h 73"/>
                  <a:gd name="T26" fmla="*/ 0 w 62"/>
                  <a:gd name="T27" fmla="*/ 79 h 73"/>
                  <a:gd name="T28" fmla="*/ 0 w 62"/>
                  <a:gd name="T29" fmla="*/ 66 h 73"/>
                  <a:gd name="T30" fmla="*/ 3 w 62"/>
                  <a:gd name="T31" fmla="*/ 44 h 73"/>
                  <a:gd name="T32" fmla="*/ 5 w 62"/>
                  <a:gd name="T33" fmla="*/ 33 h 73"/>
                  <a:gd name="T34" fmla="*/ 14 w 62"/>
                  <a:gd name="T35" fmla="*/ 22 h 73"/>
                  <a:gd name="T36" fmla="*/ 19 w 62"/>
                  <a:gd name="T37" fmla="*/ 16 h 73"/>
                  <a:gd name="T38" fmla="*/ 27 w 62"/>
                  <a:gd name="T39" fmla="*/ 8 h 73"/>
                  <a:gd name="T40" fmla="*/ 41 w 62"/>
                  <a:gd name="T41" fmla="*/ 3 h 73"/>
                  <a:gd name="T42" fmla="*/ 55 w 62"/>
                  <a:gd name="T43" fmla="*/ 0 h 73"/>
                  <a:gd name="T44" fmla="*/ 82 w 62"/>
                  <a:gd name="T45" fmla="*/ 3 h 73"/>
                  <a:gd name="T46" fmla="*/ 137 w 62"/>
                  <a:gd name="T47" fmla="*/ 16 h 73"/>
                  <a:gd name="T48" fmla="*/ 170 w 62"/>
                  <a:gd name="T49" fmla="*/ 22 h 73"/>
                  <a:gd name="T50" fmla="*/ 132 w 62"/>
                  <a:gd name="T51" fmla="*/ 16 h 73"/>
                  <a:gd name="T52" fmla="*/ 96 w 62"/>
                  <a:gd name="T53" fmla="*/ 8 h 73"/>
                  <a:gd name="T54" fmla="*/ 63 w 62"/>
                  <a:gd name="T55" fmla="*/ 3 h 73"/>
                  <a:gd name="T56" fmla="*/ 55 w 62"/>
                  <a:gd name="T57" fmla="*/ 3 h 73"/>
                  <a:gd name="T58" fmla="*/ 49 w 62"/>
                  <a:gd name="T59" fmla="*/ 3 h 73"/>
                  <a:gd name="T60" fmla="*/ 36 w 62"/>
                  <a:gd name="T61" fmla="*/ 5 h 73"/>
                  <a:gd name="T62" fmla="*/ 22 w 62"/>
                  <a:gd name="T63" fmla="*/ 11 h 73"/>
                  <a:gd name="T64" fmla="*/ 19 w 62"/>
                  <a:gd name="T65" fmla="*/ 19 h 73"/>
                  <a:gd name="T66" fmla="*/ 14 w 62"/>
                  <a:gd name="T67" fmla="*/ 25 h 73"/>
                  <a:gd name="T68" fmla="*/ 5 w 62"/>
                  <a:gd name="T69" fmla="*/ 36 h 73"/>
                  <a:gd name="T70" fmla="*/ 3 w 62"/>
                  <a:gd name="T71" fmla="*/ 47 h 73"/>
                  <a:gd name="T72" fmla="*/ 3 w 62"/>
                  <a:gd name="T73" fmla="*/ 71 h 73"/>
                  <a:gd name="T74" fmla="*/ 5 w 62"/>
                  <a:gd name="T75" fmla="*/ 99 h 73"/>
                  <a:gd name="T76" fmla="*/ 19 w 62"/>
                  <a:gd name="T77" fmla="*/ 121 h 73"/>
                  <a:gd name="T78" fmla="*/ 36 w 62"/>
                  <a:gd name="T79" fmla="*/ 142 h 73"/>
                  <a:gd name="T80" fmla="*/ 58 w 62"/>
                  <a:gd name="T81" fmla="*/ 162 h 73"/>
                  <a:gd name="T82" fmla="*/ 77 w 62"/>
                  <a:gd name="T83" fmla="*/ 175 h 73"/>
                  <a:gd name="T84" fmla="*/ 99 w 62"/>
                  <a:gd name="T85" fmla="*/ 186 h 73"/>
                  <a:gd name="T86" fmla="*/ 129 w 62"/>
                  <a:gd name="T87" fmla="*/ 197 h 73"/>
                  <a:gd name="T88" fmla="*/ 143 w 62"/>
                  <a:gd name="T89" fmla="*/ 200 h 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2" h="73">
                    <a:moveTo>
                      <a:pt x="52" y="73"/>
                    </a:moveTo>
                    <a:lnTo>
                      <a:pt x="53" y="73"/>
                    </a:lnTo>
                    <a:lnTo>
                      <a:pt x="57" y="73"/>
                    </a:lnTo>
                    <a:lnTo>
                      <a:pt x="53" y="73"/>
                    </a:lnTo>
                    <a:lnTo>
                      <a:pt x="52" y="73"/>
                    </a:lnTo>
                    <a:lnTo>
                      <a:pt x="47" y="72"/>
                    </a:lnTo>
                    <a:lnTo>
                      <a:pt x="35" y="68"/>
                    </a:lnTo>
                    <a:lnTo>
                      <a:pt x="27" y="64"/>
                    </a:lnTo>
                    <a:lnTo>
                      <a:pt x="20" y="59"/>
                    </a:lnTo>
                    <a:lnTo>
                      <a:pt x="12" y="52"/>
                    </a:lnTo>
                    <a:lnTo>
                      <a:pt x="6" y="44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30" y="1"/>
                    </a:lnTo>
                    <a:lnTo>
                      <a:pt x="50" y="6"/>
                    </a:lnTo>
                    <a:lnTo>
                      <a:pt x="62" y="8"/>
                    </a:lnTo>
                    <a:lnTo>
                      <a:pt x="48" y="6"/>
                    </a:lnTo>
                    <a:lnTo>
                      <a:pt x="35" y="3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26"/>
                    </a:lnTo>
                    <a:lnTo>
                      <a:pt x="2" y="36"/>
                    </a:lnTo>
                    <a:lnTo>
                      <a:pt x="7" y="44"/>
                    </a:lnTo>
                    <a:lnTo>
                      <a:pt x="13" y="52"/>
                    </a:lnTo>
                    <a:lnTo>
                      <a:pt x="21" y="59"/>
                    </a:lnTo>
                    <a:lnTo>
                      <a:pt x="28" y="64"/>
                    </a:lnTo>
                    <a:lnTo>
                      <a:pt x="36" y="68"/>
                    </a:lnTo>
                    <a:lnTo>
                      <a:pt x="47" y="72"/>
                    </a:lnTo>
                    <a:lnTo>
                      <a:pt x="52" y="7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2" name="Freeform 773"/>
              <p:cNvSpPr>
                <a:spLocks/>
              </p:cNvSpPr>
              <p:nvPr/>
            </p:nvSpPr>
            <p:spPr bwMode="auto">
              <a:xfrm>
                <a:off x="1060" y="2858"/>
                <a:ext cx="172" cy="179"/>
              </a:xfrm>
              <a:custGeom>
                <a:avLst/>
                <a:gdLst>
                  <a:gd name="T0" fmla="*/ 161 w 63"/>
                  <a:gd name="T1" fmla="*/ 28 h 65"/>
                  <a:gd name="T2" fmla="*/ 172 w 63"/>
                  <a:gd name="T3" fmla="*/ 33 h 65"/>
                  <a:gd name="T4" fmla="*/ 161 w 63"/>
                  <a:gd name="T5" fmla="*/ 33 h 65"/>
                  <a:gd name="T6" fmla="*/ 147 w 63"/>
                  <a:gd name="T7" fmla="*/ 33 h 65"/>
                  <a:gd name="T8" fmla="*/ 131 w 63"/>
                  <a:gd name="T9" fmla="*/ 28 h 65"/>
                  <a:gd name="T10" fmla="*/ 115 w 63"/>
                  <a:gd name="T11" fmla="*/ 22 h 65"/>
                  <a:gd name="T12" fmla="*/ 93 w 63"/>
                  <a:gd name="T13" fmla="*/ 11 h 65"/>
                  <a:gd name="T14" fmla="*/ 71 w 63"/>
                  <a:gd name="T15" fmla="*/ 6 h 65"/>
                  <a:gd name="T16" fmla="*/ 57 w 63"/>
                  <a:gd name="T17" fmla="*/ 0 h 65"/>
                  <a:gd name="T18" fmla="*/ 44 w 63"/>
                  <a:gd name="T19" fmla="*/ 0 h 65"/>
                  <a:gd name="T20" fmla="*/ 33 w 63"/>
                  <a:gd name="T21" fmla="*/ 6 h 65"/>
                  <a:gd name="T22" fmla="*/ 19 w 63"/>
                  <a:gd name="T23" fmla="*/ 14 h 65"/>
                  <a:gd name="T24" fmla="*/ 8 w 63"/>
                  <a:gd name="T25" fmla="*/ 22 h 65"/>
                  <a:gd name="T26" fmla="*/ 3 w 63"/>
                  <a:gd name="T27" fmla="*/ 36 h 65"/>
                  <a:gd name="T28" fmla="*/ 3 w 63"/>
                  <a:gd name="T29" fmla="*/ 47 h 65"/>
                  <a:gd name="T30" fmla="*/ 3 w 63"/>
                  <a:gd name="T31" fmla="*/ 61 h 65"/>
                  <a:gd name="T32" fmla="*/ 8 w 63"/>
                  <a:gd name="T33" fmla="*/ 83 h 65"/>
                  <a:gd name="T34" fmla="*/ 16 w 63"/>
                  <a:gd name="T35" fmla="*/ 105 h 65"/>
                  <a:gd name="T36" fmla="*/ 30 w 63"/>
                  <a:gd name="T37" fmla="*/ 121 h 65"/>
                  <a:gd name="T38" fmla="*/ 38 w 63"/>
                  <a:gd name="T39" fmla="*/ 127 h 65"/>
                  <a:gd name="T40" fmla="*/ 49 w 63"/>
                  <a:gd name="T41" fmla="*/ 138 h 65"/>
                  <a:gd name="T42" fmla="*/ 74 w 63"/>
                  <a:gd name="T43" fmla="*/ 151 h 65"/>
                  <a:gd name="T44" fmla="*/ 98 w 63"/>
                  <a:gd name="T45" fmla="*/ 162 h 65"/>
                  <a:gd name="T46" fmla="*/ 120 w 63"/>
                  <a:gd name="T47" fmla="*/ 173 h 65"/>
                  <a:gd name="T48" fmla="*/ 156 w 63"/>
                  <a:gd name="T49" fmla="*/ 179 h 65"/>
                  <a:gd name="T50" fmla="*/ 120 w 63"/>
                  <a:gd name="T51" fmla="*/ 173 h 65"/>
                  <a:gd name="T52" fmla="*/ 106 w 63"/>
                  <a:gd name="T53" fmla="*/ 168 h 65"/>
                  <a:gd name="T54" fmla="*/ 79 w 63"/>
                  <a:gd name="T55" fmla="*/ 160 h 65"/>
                  <a:gd name="T56" fmla="*/ 57 w 63"/>
                  <a:gd name="T57" fmla="*/ 146 h 65"/>
                  <a:gd name="T58" fmla="*/ 44 w 63"/>
                  <a:gd name="T59" fmla="*/ 135 h 65"/>
                  <a:gd name="T60" fmla="*/ 35 w 63"/>
                  <a:gd name="T61" fmla="*/ 127 h 65"/>
                  <a:gd name="T62" fmla="*/ 25 w 63"/>
                  <a:gd name="T63" fmla="*/ 118 h 65"/>
                  <a:gd name="T64" fmla="*/ 11 w 63"/>
                  <a:gd name="T65" fmla="*/ 105 h 65"/>
                  <a:gd name="T66" fmla="*/ 8 w 63"/>
                  <a:gd name="T67" fmla="*/ 83 h 65"/>
                  <a:gd name="T68" fmla="*/ 3 w 63"/>
                  <a:gd name="T69" fmla="*/ 55 h 65"/>
                  <a:gd name="T70" fmla="*/ 0 w 63"/>
                  <a:gd name="T71" fmla="*/ 47 h 65"/>
                  <a:gd name="T72" fmla="*/ 3 w 63"/>
                  <a:gd name="T73" fmla="*/ 33 h 65"/>
                  <a:gd name="T74" fmla="*/ 8 w 63"/>
                  <a:gd name="T75" fmla="*/ 22 h 65"/>
                  <a:gd name="T76" fmla="*/ 19 w 63"/>
                  <a:gd name="T77" fmla="*/ 11 h 65"/>
                  <a:gd name="T78" fmla="*/ 33 w 63"/>
                  <a:gd name="T79" fmla="*/ 6 h 65"/>
                  <a:gd name="T80" fmla="*/ 46 w 63"/>
                  <a:gd name="T81" fmla="*/ 0 h 65"/>
                  <a:gd name="T82" fmla="*/ 60 w 63"/>
                  <a:gd name="T83" fmla="*/ 0 h 65"/>
                  <a:gd name="T84" fmla="*/ 71 w 63"/>
                  <a:gd name="T85" fmla="*/ 6 h 65"/>
                  <a:gd name="T86" fmla="*/ 93 w 63"/>
                  <a:gd name="T87" fmla="*/ 11 h 65"/>
                  <a:gd name="T88" fmla="*/ 115 w 63"/>
                  <a:gd name="T89" fmla="*/ 22 h 65"/>
                  <a:gd name="T90" fmla="*/ 134 w 63"/>
                  <a:gd name="T91" fmla="*/ 25 h 65"/>
                  <a:gd name="T92" fmla="*/ 147 w 63"/>
                  <a:gd name="T93" fmla="*/ 28 h 65"/>
                  <a:gd name="T94" fmla="*/ 161 w 63"/>
                  <a:gd name="T95" fmla="*/ 28 h 6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65">
                    <a:moveTo>
                      <a:pt x="59" y="10"/>
                    </a:moveTo>
                    <a:lnTo>
                      <a:pt x="63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0"/>
                    </a:lnTo>
                    <a:lnTo>
                      <a:pt x="42" y="8"/>
                    </a:lnTo>
                    <a:lnTo>
                      <a:pt x="34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1" y="44"/>
                    </a:lnTo>
                    <a:lnTo>
                      <a:pt x="14" y="46"/>
                    </a:lnTo>
                    <a:lnTo>
                      <a:pt x="18" y="50"/>
                    </a:lnTo>
                    <a:lnTo>
                      <a:pt x="27" y="55"/>
                    </a:lnTo>
                    <a:lnTo>
                      <a:pt x="36" y="59"/>
                    </a:lnTo>
                    <a:lnTo>
                      <a:pt x="44" y="63"/>
                    </a:lnTo>
                    <a:lnTo>
                      <a:pt x="57" y="65"/>
                    </a:lnTo>
                    <a:lnTo>
                      <a:pt x="44" y="63"/>
                    </a:lnTo>
                    <a:lnTo>
                      <a:pt x="39" y="61"/>
                    </a:lnTo>
                    <a:lnTo>
                      <a:pt x="29" y="58"/>
                    </a:lnTo>
                    <a:lnTo>
                      <a:pt x="21" y="53"/>
                    </a:lnTo>
                    <a:lnTo>
                      <a:pt x="16" y="49"/>
                    </a:lnTo>
                    <a:lnTo>
                      <a:pt x="13" y="46"/>
                    </a:lnTo>
                    <a:lnTo>
                      <a:pt x="9" y="43"/>
                    </a:lnTo>
                    <a:lnTo>
                      <a:pt x="4" y="38"/>
                    </a:lnTo>
                    <a:lnTo>
                      <a:pt x="3" y="30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34" y="4"/>
                    </a:lnTo>
                    <a:lnTo>
                      <a:pt x="42" y="8"/>
                    </a:lnTo>
                    <a:lnTo>
                      <a:pt x="49" y="9"/>
                    </a:lnTo>
                    <a:lnTo>
                      <a:pt x="54" y="10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3" name="Freeform 774"/>
              <p:cNvSpPr>
                <a:spLocks/>
              </p:cNvSpPr>
              <p:nvPr/>
            </p:nvSpPr>
            <p:spPr bwMode="auto">
              <a:xfrm>
                <a:off x="1071" y="2877"/>
                <a:ext cx="172" cy="149"/>
              </a:xfrm>
              <a:custGeom>
                <a:avLst/>
                <a:gdLst>
                  <a:gd name="T0" fmla="*/ 161 w 63"/>
                  <a:gd name="T1" fmla="*/ 28 h 54"/>
                  <a:gd name="T2" fmla="*/ 164 w 63"/>
                  <a:gd name="T3" fmla="*/ 28 h 54"/>
                  <a:gd name="T4" fmla="*/ 172 w 63"/>
                  <a:gd name="T5" fmla="*/ 30 h 54"/>
                  <a:gd name="T6" fmla="*/ 164 w 63"/>
                  <a:gd name="T7" fmla="*/ 30 h 54"/>
                  <a:gd name="T8" fmla="*/ 161 w 63"/>
                  <a:gd name="T9" fmla="*/ 30 h 54"/>
                  <a:gd name="T10" fmla="*/ 158 w 63"/>
                  <a:gd name="T11" fmla="*/ 30 h 54"/>
                  <a:gd name="T12" fmla="*/ 147 w 63"/>
                  <a:gd name="T13" fmla="*/ 28 h 54"/>
                  <a:gd name="T14" fmla="*/ 117 w 63"/>
                  <a:gd name="T15" fmla="*/ 17 h 54"/>
                  <a:gd name="T16" fmla="*/ 74 w 63"/>
                  <a:gd name="T17" fmla="*/ 6 h 54"/>
                  <a:gd name="T18" fmla="*/ 49 w 63"/>
                  <a:gd name="T19" fmla="*/ 3 h 54"/>
                  <a:gd name="T20" fmla="*/ 25 w 63"/>
                  <a:gd name="T21" fmla="*/ 3 h 54"/>
                  <a:gd name="T22" fmla="*/ 14 w 63"/>
                  <a:gd name="T23" fmla="*/ 3 h 54"/>
                  <a:gd name="T24" fmla="*/ 11 w 63"/>
                  <a:gd name="T25" fmla="*/ 6 h 54"/>
                  <a:gd name="T26" fmla="*/ 5 w 63"/>
                  <a:gd name="T27" fmla="*/ 17 h 54"/>
                  <a:gd name="T28" fmla="*/ 5 w 63"/>
                  <a:gd name="T29" fmla="*/ 28 h 54"/>
                  <a:gd name="T30" fmla="*/ 5 w 63"/>
                  <a:gd name="T31" fmla="*/ 41 h 54"/>
                  <a:gd name="T32" fmla="*/ 5 w 63"/>
                  <a:gd name="T33" fmla="*/ 55 h 54"/>
                  <a:gd name="T34" fmla="*/ 8 w 63"/>
                  <a:gd name="T35" fmla="*/ 63 h 54"/>
                  <a:gd name="T36" fmla="*/ 19 w 63"/>
                  <a:gd name="T37" fmla="*/ 83 h 54"/>
                  <a:gd name="T38" fmla="*/ 27 w 63"/>
                  <a:gd name="T39" fmla="*/ 94 h 54"/>
                  <a:gd name="T40" fmla="*/ 41 w 63"/>
                  <a:gd name="T41" fmla="*/ 102 h 54"/>
                  <a:gd name="T42" fmla="*/ 52 w 63"/>
                  <a:gd name="T43" fmla="*/ 108 h 54"/>
                  <a:gd name="T44" fmla="*/ 74 w 63"/>
                  <a:gd name="T45" fmla="*/ 121 h 54"/>
                  <a:gd name="T46" fmla="*/ 120 w 63"/>
                  <a:gd name="T47" fmla="*/ 146 h 54"/>
                  <a:gd name="T48" fmla="*/ 137 w 63"/>
                  <a:gd name="T49" fmla="*/ 146 h 54"/>
                  <a:gd name="T50" fmla="*/ 147 w 63"/>
                  <a:gd name="T51" fmla="*/ 146 h 54"/>
                  <a:gd name="T52" fmla="*/ 150 w 63"/>
                  <a:gd name="T53" fmla="*/ 143 h 54"/>
                  <a:gd name="T54" fmla="*/ 147 w 63"/>
                  <a:gd name="T55" fmla="*/ 146 h 54"/>
                  <a:gd name="T56" fmla="*/ 139 w 63"/>
                  <a:gd name="T57" fmla="*/ 146 h 54"/>
                  <a:gd name="T58" fmla="*/ 131 w 63"/>
                  <a:gd name="T59" fmla="*/ 149 h 54"/>
                  <a:gd name="T60" fmla="*/ 117 w 63"/>
                  <a:gd name="T61" fmla="*/ 146 h 54"/>
                  <a:gd name="T62" fmla="*/ 82 w 63"/>
                  <a:gd name="T63" fmla="*/ 130 h 54"/>
                  <a:gd name="T64" fmla="*/ 46 w 63"/>
                  <a:gd name="T65" fmla="*/ 108 h 54"/>
                  <a:gd name="T66" fmla="*/ 35 w 63"/>
                  <a:gd name="T67" fmla="*/ 102 h 54"/>
                  <a:gd name="T68" fmla="*/ 25 w 63"/>
                  <a:gd name="T69" fmla="*/ 94 h 54"/>
                  <a:gd name="T70" fmla="*/ 14 w 63"/>
                  <a:gd name="T71" fmla="*/ 83 h 54"/>
                  <a:gd name="T72" fmla="*/ 5 w 63"/>
                  <a:gd name="T73" fmla="*/ 61 h 54"/>
                  <a:gd name="T74" fmla="*/ 0 w 63"/>
                  <a:gd name="T75" fmla="*/ 50 h 54"/>
                  <a:gd name="T76" fmla="*/ 0 w 63"/>
                  <a:gd name="T77" fmla="*/ 36 h 54"/>
                  <a:gd name="T78" fmla="*/ 0 w 63"/>
                  <a:gd name="T79" fmla="*/ 28 h 54"/>
                  <a:gd name="T80" fmla="*/ 5 w 63"/>
                  <a:gd name="T81" fmla="*/ 14 h 54"/>
                  <a:gd name="T82" fmla="*/ 11 w 63"/>
                  <a:gd name="T83" fmla="*/ 3 h 54"/>
                  <a:gd name="T84" fmla="*/ 19 w 63"/>
                  <a:gd name="T85" fmla="*/ 0 h 54"/>
                  <a:gd name="T86" fmla="*/ 25 w 63"/>
                  <a:gd name="T87" fmla="*/ 0 h 54"/>
                  <a:gd name="T88" fmla="*/ 52 w 63"/>
                  <a:gd name="T89" fmla="*/ 0 h 54"/>
                  <a:gd name="T90" fmla="*/ 76 w 63"/>
                  <a:gd name="T91" fmla="*/ 3 h 54"/>
                  <a:gd name="T92" fmla="*/ 117 w 63"/>
                  <a:gd name="T93" fmla="*/ 17 h 54"/>
                  <a:gd name="T94" fmla="*/ 147 w 63"/>
                  <a:gd name="T95" fmla="*/ 28 h 54"/>
                  <a:gd name="T96" fmla="*/ 158 w 63"/>
                  <a:gd name="T97" fmla="*/ 30 h 54"/>
                  <a:gd name="T98" fmla="*/ 161 w 63"/>
                  <a:gd name="T99" fmla="*/ 28 h 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3" h="54">
                    <a:moveTo>
                      <a:pt x="59" y="10"/>
                    </a:moveTo>
                    <a:lnTo>
                      <a:pt x="60" y="10"/>
                    </a:lnTo>
                    <a:lnTo>
                      <a:pt x="63" y="11"/>
                    </a:lnTo>
                    <a:lnTo>
                      <a:pt x="60" y="11"/>
                    </a:lnTo>
                    <a:lnTo>
                      <a:pt x="59" y="11"/>
                    </a:lnTo>
                    <a:lnTo>
                      <a:pt x="58" y="11"/>
                    </a:lnTo>
                    <a:lnTo>
                      <a:pt x="54" y="10"/>
                    </a:lnTo>
                    <a:lnTo>
                      <a:pt x="43" y="6"/>
                    </a:lnTo>
                    <a:lnTo>
                      <a:pt x="27" y="2"/>
                    </a:lnTo>
                    <a:lnTo>
                      <a:pt x="18" y="1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3" y="23"/>
                    </a:lnTo>
                    <a:lnTo>
                      <a:pt x="7" y="30"/>
                    </a:lnTo>
                    <a:lnTo>
                      <a:pt x="10" y="34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7" y="44"/>
                    </a:lnTo>
                    <a:lnTo>
                      <a:pt x="44" y="53"/>
                    </a:lnTo>
                    <a:lnTo>
                      <a:pt x="50" y="53"/>
                    </a:lnTo>
                    <a:lnTo>
                      <a:pt x="54" y="53"/>
                    </a:lnTo>
                    <a:lnTo>
                      <a:pt x="55" y="52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8" y="54"/>
                    </a:lnTo>
                    <a:lnTo>
                      <a:pt x="43" y="53"/>
                    </a:lnTo>
                    <a:lnTo>
                      <a:pt x="30" y="47"/>
                    </a:lnTo>
                    <a:lnTo>
                      <a:pt x="17" y="39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8" y="1"/>
                    </a:lnTo>
                    <a:lnTo>
                      <a:pt x="43" y="6"/>
                    </a:lnTo>
                    <a:lnTo>
                      <a:pt x="54" y="10"/>
                    </a:lnTo>
                    <a:lnTo>
                      <a:pt x="58" y="11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4" name="Freeform 775"/>
              <p:cNvSpPr>
                <a:spLocks/>
              </p:cNvSpPr>
              <p:nvPr/>
            </p:nvSpPr>
            <p:spPr bwMode="auto">
              <a:xfrm>
                <a:off x="1092" y="2891"/>
                <a:ext cx="157" cy="74"/>
              </a:xfrm>
              <a:custGeom>
                <a:avLst/>
                <a:gdLst>
                  <a:gd name="T0" fmla="*/ 151 w 57"/>
                  <a:gd name="T1" fmla="*/ 30 h 27"/>
                  <a:gd name="T2" fmla="*/ 157 w 57"/>
                  <a:gd name="T3" fmla="*/ 30 h 27"/>
                  <a:gd name="T4" fmla="*/ 151 w 57"/>
                  <a:gd name="T5" fmla="*/ 30 h 27"/>
                  <a:gd name="T6" fmla="*/ 140 w 57"/>
                  <a:gd name="T7" fmla="*/ 30 h 27"/>
                  <a:gd name="T8" fmla="*/ 124 w 57"/>
                  <a:gd name="T9" fmla="*/ 30 h 27"/>
                  <a:gd name="T10" fmla="*/ 96 w 57"/>
                  <a:gd name="T11" fmla="*/ 22 h 27"/>
                  <a:gd name="T12" fmla="*/ 66 w 57"/>
                  <a:gd name="T13" fmla="*/ 8 h 27"/>
                  <a:gd name="T14" fmla="*/ 52 w 57"/>
                  <a:gd name="T15" fmla="*/ 5 h 27"/>
                  <a:gd name="T16" fmla="*/ 39 w 57"/>
                  <a:gd name="T17" fmla="*/ 3 h 27"/>
                  <a:gd name="T18" fmla="*/ 25 w 57"/>
                  <a:gd name="T19" fmla="*/ 3 h 27"/>
                  <a:gd name="T20" fmla="*/ 11 w 57"/>
                  <a:gd name="T21" fmla="*/ 5 h 27"/>
                  <a:gd name="T22" fmla="*/ 3 w 57"/>
                  <a:gd name="T23" fmla="*/ 16 h 27"/>
                  <a:gd name="T24" fmla="*/ 3 w 57"/>
                  <a:gd name="T25" fmla="*/ 22 h 27"/>
                  <a:gd name="T26" fmla="*/ 3 w 57"/>
                  <a:gd name="T27" fmla="*/ 30 h 27"/>
                  <a:gd name="T28" fmla="*/ 6 w 57"/>
                  <a:gd name="T29" fmla="*/ 33 h 27"/>
                  <a:gd name="T30" fmla="*/ 11 w 57"/>
                  <a:gd name="T31" fmla="*/ 44 h 27"/>
                  <a:gd name="T32" fmla="*/ 19 w 57"/>
                  <a:gd name="T33" fmla="*/ 55 h 27"/>
                  <a:gd name="T34" fmla="*/ 33 w 57"/>
                  <a:gd name="T35" fmla="*/ 63 h 27"/>
                  <a:gd name="T36" fmla="*/ 47 w 57"/>
                  <a:gd name="T37" fmla="*/ 74 h 27"/>
                  <a:gd name="T38" fmla="*/ 33 w 57"/>
                  <a:gd name="T39" fmla="*/ 63 h 27"/>
                  <a:gd name="T40" fmla="*/ 28 w 57"/>
                  <a:gd name="T41" fmla="*/ 60 h 27"/>
                  <a:gd name="T42" fmla="*/ 14 w 57"/>
                  <a:gd name="T43" fmla="*/ 47 h 27"/>
                  <a:gd name="T44" fmla="*/ 3 w 57"/>
                  <a:gd name="T45" fmla="*/ 36 h 27"/>
                  <a:gd name="T46" fmla="*/ 0 w 57"/>
                  <a:gd name="T47" fmla="*/ 30 h 27"/>
                  <a:gd name="T48" fmla="*/ 3 w 57"/>
                  <a:gd name="T49" fmla="*/ 27 h 27"/>
                  <a:gd name="T50" fmla="*/ 3 w 57"/>
                  <a:gd name="T51" fmla="*/ 19 h 27"/>
                  <a:gd name="T52" fmla="*/ 3 w 57"/>
                  <a:gd name="T53" fmla="*/ 14 h 27"/>
                  <a:gd name="T54" fmla="*/ 14 w 57"/>
                  <a:gd name="T55" fmla="*/ 3 h 27"/>
                  <a:gd name="T56" fmla="*/ 25 w 57"/>
                  <a:gd name="T57" fmla="*/ 0 h 27"/>
                  <a:gd name="T58" fmla="*/ 39 w 57"/>
                  <a:gd name="T59" fmla="*/ 0 h 27"/>
                  <a:gd name="T60" fmla="*/ 69 w 57"/>
                  <a:gd name="T61" fmla="*/ 8 h 27"/>
                  <a:gd name="T62" fmla="*/ 96 w 57"/>
                  <a:gd name="T63" fmla="*/ 22 h 27"/>
                  <a:gd name="T64" fmla="*/ 124 w 57"/>
                  <a:gd name="T65" fmla="*/ 27 h 27"/>
                  <a:gd name="T66" fmla="*/ 140 w 57"/>
                  <a:gd name="T67" fmla="*/ 30 h 27"/>
                  <a:gd name="T68" fmla="*/ 151 w 57"/>
                  <a:gd name="T69" fmla="*/ 30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" h="27">
                    <a:moveTo>
                      <a:pt x="55" y="11"/>
                    </a:moveTo>
                    <a:lnTo>
                      <a:pt x="57" y="11"/>
                    </a:lnTo>
                    <a:lnTo>
                      <a:pt x="55" y="11"/>
                    </a:lnTo>
                    <a:lnTo>
                      <a:pt x="51" y="11"/>
                    </a:lnTo>
                    <a:lnTo>
                      <a:pt x="45" y="11"/>
                    </a:lnTo>
                    <a:lnTo>
                      <a:pt x="35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4" y="1"/>
                    </a:lnTo>
                    <a:lnTo>
                      <a:pt x="9" y="1"/>
                    </a:lnTo>
                    <a:lnTo>
                      <a:pt x="4" y="2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6"/>
                    </a:lnTo>
                    <a:lnTo>
                      <a:pt x="7" y="20"/>
                    </a:lnTo>
                    <a:lnTo>
                      <a:pt x="12" y="23"/>
                    </a:lnTo>
                    <a:lnTo>
                      <a:pt x="17" y="27"/>
                    </a:lnTo>
                    <a:lnTo>
                      <a:pt x="12" y="23"/>
                    </a:lnTo>
                    <a:lnTo>
                      <a:pt x="10" y="22"/>
                    </a:lnTo>
                    <a:lnTo>
                      <a:pt x="5" y="17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25" y="3"/>
                    </a:lnTo>
                    <a:lnTo>
                      <a:pt x="35" y="8"/>
                    </a:lnTo>
                    <a:lnTo>
                      <a:pt x="45" y="10"/>
                    </a:lnTo>
                    <a:lnTo>
                      <a:pt x="51" y="11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5" name="Freeform 776"/>
              <p:cNvSpPr>
                <a:spLocks/>
              </p:cNvSpPr>
              <p:nvPr/>
            </p:nvSpPr>
            <p:spPr bwMode="auto">
              <a:xfrm>
                <a:off x="1153" y="2976"/>
                <a:ext cx="82" cy="14"/>
              </a:xfrm>
              <a:custGeom>
                <a:avLst/>
                <a:gdLst>
                  <a:gd name="T0" fmla="*/ 82 w 30"/>
                  <a:gd name="T1" fmla="*/ 6 h 5"/>
                  <a:gd name="T2" fmla="*/ 71 w 30"/>
                  <a:gd name="T3" fmla="*/ 8 h 5"/>
                  <a:gd name="T4" fmla="*/ 52 w 30"/>
                  <a:gd name="T5" fmla="*/ 14 h 5"/>
                  <a:gd name="T6" fmla="*/ 33 w 30"/>
                  <a:gd name="T7" fmla="*/ 14 h 5"/>
                  <a:gd name="T8" fmla="*/ 25 w 30"/>
                  <a:gd name="T9" fmla="*/ 14 h 5"/>
                  <a:gd name="T10" fmla="*/ 22 w 30"/>
                  <a:gd name="T11" fmla="*/ 8 h 5"/>
                  <a:gd name="T12" fmla="*/ 8 w 30"/>
                  <a:gd name="T13" fmla="*/ 3 h 5"/>
                  <a:gd name="T14" fmla="*/ 0 w 30"/>
                  <a:gd name="T15" fmla="*/ 0 h 5"/>
                  <a:gd name="T16" fmla="*/ 8 w 30"/>
                  <a:gd name="T17" fmla="*/ 0 h 5"/>
                  <a:gd name="T18" fmla="*/ 25 w 30"/>
                  <a:gd name="T19" fmla="*/ 8 h 5"/>
                  <a:gd name="T20" fmla="*/ 25 w 30"/>
                  <a:gd name="T21" fmla="*/ 14 h 5"/>
                  <a:gd name="T22" fmla="*/ 33 w 30"/>
                  <a:gd name="T23" fmla="*/ 14 h 5"/>
                  <a:gd name="T24" fmla="*/ 52 w 30"/>
                  <a:gd name="T25" fmla="*/ 14 h 5"/>
                  <a:gd name="T26" fmla="*/ 71 w 30"/>
                  <a:gd name="T27" fmla="*/ 8 h 5"/>
                  <a:gd name="T28" fmla="*/ 82 w 30"/>
                  <a:gd name="T29" fmla="*/ 6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5">
                    <a:moveTo>
                      <a:pt x="30" y="2"/>
                    </a:moveTo>
                    <a:lnTo>
                      <a:pt x="26" y="3"/>
                    </a:lnTo>
                    <a:lnTo>
                      <a:pt x="1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9" y="5"/>
                    </a:lnTo>
                    <a:lnTo>
                      <a:pt x="26" y="3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6" name="Freeform 777"/>
              <p:cNvSpPr>
                <a:spLocks/>
              </p:cNvSpPr>
              <p:nvPr/>
            </p:nvSpPr>
            <p:spPr bwMode="auto">
              <a:xfrm>
                <a:off x="1109" y="2954"/>
                <a:ext cx="126" cy="50"/>
              </a:xfrm>
              <a:custGeom>
                <a:avLst/>
                <a:gdLst>
                  <a:gd name="T0" fmla="*/ 123 w 46"/>
                  <a:gd name="T1" fmla="*/ 42 h 18"/>
                  <a:gd name="T2" fmla="*/ 126 w 46"/>
                  <a:gd name="T3" fmla="*/ 42 h 18"/>
                  <a:gd name="T4" fmla="*/ 123 w 46"/>
                  <a:gd name="T5" fmla="*/ 42 h 18"/>
                  <a:gd name="T6" fmla="*/ 123 w 46"/>
                  <a:gd name="T7" fmla="*/ 44 h 18"/>
                  <a:gd name="T8" fmla="*/ 107 w 46"/>
                  <a:gd name="T9" fmla="*/ 50 h 18"/>
                  <a:gd name="T10" fmla="*/ 93 w 46"/>
                  <a:gd name="T11" fmla="*/ 50 h 18"/>
                  <a:gd name="T12" fmla="*/ 71 w 46"/>
                  <a:gd name="T13" fmla="*/ 50 h 18"/>
                  <a:gd name="T14" fmla="*/ 55 w 46"/>
                  <a:gd name="T15" fmla="*/ 44 h 18"/>
                  <a:gd name="T16" fmla="*/ 41 w 46"/>
                  <a:gd name="T17" fmla="*/ 36 h 18"/>
                  <a:gd name="T18" fmla="*/ 27 w 46"/>
                  <a:gd name="T19" fmla="*/ 28 h 18"/>
                  <a:gd name="T20" fmla="*/ 8 w 46"/>
                  <a:gd name="T21" fmla="*/ 8 h 18"/>
                  <a:gd name="T22" fmla="*/ 0 w 46"/>
                  <a:gd name="T23" fmla="*/ 0 h 18"/>
                  <a:gd name="T24" fmla="*/ 11 w 46"/>
                  <a:gd name="T25" fmla="*/ 8 h 18"/>
                  <a:gd name="T26" fmla="*/ 30 w 46"/>
                  <a:gd name="T27" fmla="*/ 28 h 18"/>
                  <a:gd name="T28" fmla="*/ 44 w 46"/>
                  <a:gd name="T29" fmla="*/ 36 h 18"/>
                  <a:gd name="T30" fmla="*/ 55 w 46"/>
                  <a:gd name="T31" fmla="*/ 42 h 18"/>
                  <a:gd name="T32" fmla="*/ 77 w 46"/>
                  <a:gd name="T33" fmla="*/ 44 h 18"/>
                  <a:gd name="T34" fmla="*/ 93 w 46"/>
                  <a:gd name="T35" fmla="*/ 50 h 18"/>
                  <a:gd name="T36" fmla="*/ 107 w 46"/>
                  <a:gd name="T37" fmla="*/ 44 h 18"/>
                  <a:gd name="T38" fmla="*/ 123 w 46"/>
                  <a:gd name="T39" fmla="*/ 42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6" h="18">
                    <a:moveTo>
                      <a:pt x="45" y="15"/>
                    </a:moveTo>
                    <a:lnTo>
                      <a:pt x="46" y="15"/>
                    </a:lnTo>
                    <a:lnTo>
                      <a:pt x="45" y="15"/>
                    </a:lnTo>
                    <a:lnTo>
                      <a:pt x="45" y="16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5" y="13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8" y="16"/>
                    </a:lnTo>
                    <a:lnTo>
                      <a:pt x="34" y="18"/>
                    </a:lnTo>
                    <a:lnTo>
                      <a:pt x="39" y="16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7" name="Freeform 778"/>
              <p:cNvSpPr>
                <a:spLocks/>
              </p:cNvSpPr>
              <p:nvPr/>
            </p:nvSpPr>
            <p:spPr bwMode="auto">
              <a:xfrm>
                <a:off x="1189" y="3009"/>
                <a:ext cx="32" cy="8"/>
              </a:xfrm>
              <a:custGeom>
                <a:avLst/>
                <a:gdLst>
                  <a:gd name="T0" fmla="*/ 32 w 12"/>
                  <a:gd name="T1" fmla="*/ 3 h 3"/>
                  <a:gd name="T2" fmla="*/ 29 w 12"/>
                  <a:gd name="T3" fmla="*/ 8 h 3"/>
                  <a:gd name="T4" fmla="*/ 19 w 12"/>
                  <a:gd name="T5" fmla="*/ 8 h 3"/>
                  <a:gd name="T6" fmla="*/ 8 w 12"/>
                  <a:gd name="T7" fmla="*/ 3 h 3"/>
                  <a:gd name="T8" fmla="*/ 3 w 12"/>
                  <a:gd name="T9" fmla="*/ 3 h 3"/>
                  <a:gd name="T10" fmla="*/ 0 w 12"/>
                  <a:gd name="T11" fmla="*/ 0 h 3"/>
                  <a:gd name="T12" fmla="*/ 3 w 12"/>
                  <a:gd name="T13" fmla="*/ 0 h 3"/>
                  <a:gd name="T14" fmla="*/ 8 w 12"/>
                  <a:gd name="T15" fmla="*/ 3 h 3"/>
                  <a:gd name="T16" fmla="*/ 19 w 12"/>
                  <a:gd name="T17" fmla="*/ 3 h 3"/>
                  <a:gd name="T18" fmla="*/ 29 w 12"/>
                  <a:gd name="T19" fmla="*/ 3 h 3"/>
                  <a:gd name="T20" fmla="*/ 32 w 1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2" y="1"/>
                    </a:moveTo>
                    <a:lnTo>
                      <a:pt x="11" y="3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8" name="Freeform 779"/>
              <p:cNvSpPr>
                <a:spLocks/>
              </p:cNvSpPr>
              <p:nvPr/>
            </p:nvSpPr>
            <p:spPr bwMode="auto">
              <a:xfrm>
                <a:off x="1095" y="2951"/>
                <a:ext cx="25" cy="28"/>
              </a:xfrm>
              <a:custGeom>
                <a:avLst/>
                <a:gdLst>
                  <a:gd name="T0" fmla="*/ 25 w 9"/>
                  <a:gd name="T1" fmla="*/ 25 h 10"/>
                  <a:gd name="T2" fmla="*/ 25 w 9"/>
                  <a:gd name="T3" fmla="*/ 28 h 10"/>
                  <a:gd name="T4" fmla="*/ 3 w 9"/>
                  <a:gd name="T5" fmla="*/ 8 h 10"/>
                  <a:gd name="T6" fmla="*/ 0 w 9"/>
                  <a:gd name="T7" fmla="*/ 0 h 10"/>
                  <a:gd name="T8" fmla="*/ 8 w 9"/>
                  <a:gd name="T9" fmla="*/ 8 h 10"/>
                  <a:gd name="T10" fmla="*/ 25 w 9"/>
                  <a:gd name="T11" fmla="*/ 2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9" y="9"/>
                    </a:moveTo>
                    <a:lnTo>
                      <a:pt x="9" y="1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09" name="Freeform 780"/>
              <p:cNvSpPr>
                <a:spLocks/>
              </p:cNvSpPr>
              <p:nvPr/>
            </p:nvSpPr>
            <p:spPr bwMode="auto">
              <a:xfrm>
                <a:off x="1082" y="2886"/>
                <a:ext cx="13" cy="60"/>
              </a:xfrm>
              <a:custGeom>
                <a:avLst/>
                <a:gdLst>
                  <a:gd name="T0" fmla="*/ 13 w 5"/>
                  <a:gd name="T1" fmla="*/ 55 h 22"/>
                  <a:gd name="T2" fmla="*/ 13 w 5"/>
                  <a:gd name="T3" fmla="*/ 60 h 22"/>
                  <a:gd name="T4" fmla="*/ 10 w 5"/>
                  <a:gd name="T5" fmla="*/ 55 h 22"/>
                  <a:gd name="T6" fmla="*/ 8 w 5"/>
                  <a:gd name="T7" fmla="*/ 52 h 22"/>
                  <a:gd name="T8" fmla="*/ 3 w 5"/>
                  <a:gd name="T9" fmla="*/ 38 h 22"/>
                  <a:gd name="T10" fmla="*/ 0 w 5"/>
                  <a:gd name="T11" fmla="*/ 25 h 22"/>
                  <a:gd name="T12" fmla="*/ 0 w 5"/>
                  <a:gd name="T13" fmla="*/ 19 h 22"/>
                  <a:gd name="T14" fmla="*/ 0 w 5"/>
                  <a:gd name="T15" fmla="*/ 11 h 22"/>
                  <a:gd name="T16" fmla="*/ 0 w 5"/>
                  <a:gd name="T17" fmla="*/ 8 h 22"/>
                  <a:gd name="T18" fmla="*/ 3 w 5"/>
                  <a:gd name="T19" fmla="*/ 5 h 22"/>
                  <a:gd name="T20" fmla="*/ 8 w 5"/>
                  <a:gd name="T21" fmla="*/ 0 h 22"/>
                  <a:gd name="T22" fmla="*/ 3 w 5"/>
                  <a:gd name="T23" fmla="*/ 5 h 22"/>
                  <a:gd name="T24" fmla="*/ 3 w 5"/>
                  <a:gd name="T25" fmla="*/ 11 h 22"/>
                  <a:gd name="T26" fmla="*/ 3 w 5"/>
                  <a:gd name="T27" fmla="*/ 19 h 22"/>
                  <a:gd name="T28" fmla="*/ 0 w 5"/>
                  <a:gd name="T29" fmla="*/ 25 h 22"/>
                  <a:gd name="T30" fmla="*/ 3 w 5"/>
                  <a:gd name="T31" fmla="*/ 38 h 22"/>
                  <a:gd name="T32" fmla="*/ 8 w 5"/>
                  <a:gd name="T33" fmla="*/ 52 h 22"/>
                  <a:gd name="T34" fmla="*/ 10 w 5"/>
                  <a:gd name="T35" fmla="*/ 55 h 22"/>
                  <a:gd name="T36" fmla="*/ 13 w 5"/>
                  <a:gd name="T37" fmla="*/ 55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5" y="20"/>
                    </a:moveTo>
                    <a:lnTo>
                      <a:pt x="5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4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10" name="Freeform 781"/>
              <p:cNvSpPr>
                <a:spLocks/>
              </p:cNvSpPr>
              <p:nvPr/>
            </p:nvSpPr>
            <p:spPr bwMode="auto">
              <a:xfrm>
                <a:off x="1106" y="2905"/>
                <a:ext cx="140" cy="71"/>
              </a:xfrm>
              <a:custGeom>
                <a:avLst/>
                <a:gdLst>
                  <a:gd name="T0" fmla="*/ 132 w 51"/>
                  <a:gd name="T1" fmla="*/ 22 h 26"/>
                  <a:gd name="T2" fmla="*/ 140 w 51"/>
                  <a:gd name="T3" fmla="*/ 19 h 26"/>
                  <a:gd name="T4" fmla="*/ 132 w 51"/>
                  <a:gd name="T5" fmla="*/ 22 h 26"/>
                  <a:gd name="T6" fmla="*/ 124 w 51"/>
                  <a:gd name="T7" fmla="*/ 27 h 26"/>
                  <a:gd name="T8" fmla="*/ 113 w 51"/>
                  <a:gd name="T9" fmla="*/ 27 h 26"/>
                  <a:gd name="T10" fmla="*/ 96 w 51"/>
                  <a:gd name="T11" fmla="*/ 27 h 26"/>
                  <a:gd name="T12" fmla="*/ 66 w 51"/>
                  <a:gd name="T13" fmla="*/ 14 h 26"/>
                  <a:gd name="T14" fmla="*/ 47 w 51"/>
                  <a:gd name="T15" fmla="*/ 5 h 26"/>
                  <a:gd name="T16" fmla="*/ 27 w 51"/>
                  <a:gd name="T17" fmla="*/ 3 h 26"/>
                  <a:gd name="T18" fmla="*/ 14 w 51"/>
                  <a:gd name="T19" fmla="*/ 0 h 26"/>
                  <a:gd name="T20" fmla="*/ 5 w 51"/>
                  <a:gd name="T21" fmla="*/ 0 h 26"/>
                  <a:gd name="T22" fmla="*/ 3 w 51"/>
                  <a:gd name="T23" fmla="*/ 3 h 26"/>
                  <a:gd name="T24" fmla="*/ 3 w 51"/>
                  <a:gd name="T25" fmla="*/ 8 h 26"/>
                  <a:gd name="T26" fmla="*/ 5 w 51"/>
                  <a:gd name="T27" fmla="*/ 19 h 26"/>
                  <a:gd name="T28" fmla="*/ 11 w 51"/>
                  <a:gd name="T29" fmla="*/ 27 h 26"/>
                  <a:gd name="T30" fmla="*/ 16 w 51"/>
                  <a:gd name="T31" fmla="*/ 30 h 26"/>
                  <a:gd name="T32" fmla="*/ 25 w 51"/>
                  <a:gd name="T33" fmla="*/ 33 h 26"/>
                  <a:gd name="T34" fmla="*/ 55 w 51"/>
                  <a:gd name="T35" fmla="*/ 55 h 26"/>
                  <a:gd name="T36" fmla="*/ 58 w 51"/>
                  <a:gd name="T37" fmla="*/ 57 h 26"/>
                  <a:gd name="T38" fmla="*/ 71 w 51"/>
                  <a:gd name="T39" fmla="*/ 63 h 26"/>
                  <a:gd name="T40" fmla="*/ 88 w 51"/>
                  <a:gd name="T41" fmla="*/ 66 h 26"/>
                  <a:gd name="T42" fmla="*/ 99 w 51"/>
                  <a:gd name="T43" fmla="*/ 66 h 26"/>
                  <a:gd name="T44" fmla="*/ 110 w 51"/>
                  <a:gd name="T45" fmla="*/ 66 h 26"/>
                  <a:gd name="T46" fmla="*/ 132 w 51"/>
                  <a:gd name="T47" fmla="*/ 63 h 26"/>
                  <a:gd name="T48" fmla="*/ 110 w 51"/>
                  <a:gd name="T49" fmla="*/ 66 h 26"/>
                  <a:gd name="T50" fmla="*/ 104 w 51"/>
                  <a:gd name="T51" fmla="*/ 71 h 26"/>
                  <a:gd name="T52" fmla="*/ 99 w 51"/>
                  <a:gd name="T53" fmla="*/ 71 h 26"/>
                  <a:gd name="T54" fmla="*/ 80 w 51"/>
                  <a:gd name="T55" fmla="*/ 63 h 26"/>
                  <a:gd name="T56" fmla="*/ 58 w 51"/>
                  <a:gd name="T57" fmla="*/ 57 h 26"/>
                  <a:gd name="T58" fmla="*/ 52 w 51"/>
                  <a:gd name="T59" fmla="*/ 55 h 26"/>
                  <a:gd name="T60" fmla="*/ 52 w 51"/>
                  <a:gd name="T61" fmla="*/ 49 h 26"/>
                  <a:gd name="T62" fmla="*/ 19 w 51"/>
                  <a:gd name="T63" fmla="*/ 33 h 26"/>
                  <a:gd name="T64" fmla="*/ 11 w 51"/>
                  <a:gd name="T65" fmla="*/ 27 h 26"/>
                  <a:gd name="T66" fmla="*/ 3 w 51"/>
                  <a:gd name="T67" fmla="*/ 19 h 26"/>
                  <a:gd name="T68" fmla="*/ 0 w 51"/>
                  <a:gd name="T69" fmla="*/ 8 h 26"/>
                  <a:gd name="T70" fmla="*/ 0 w 51"/>
                  <a:gd name="T71" fmla="*/ 3 h 26"/>
                  <a:gd name="T72" fmla="*/ 0 w 51"/>
                  <a:gd name="T73" fmla="*/ 0 h 26"/>
                  <a:gd name="T74" fmla="*/ 11 w 51"/>
                  <a:gd name="T75" fmla="*/ 0 h 26"/>
                  <a:gd name="T76" fmla="*/ 27 w 51"/>
                  <a:gd name="T77" fmla="*/ 0 h 26"/>
                  <a:gd name="T78" fmla="*/ 47 w 51"/>
                  <a:gd name="T79" fmla="*/ 5 h 26"/>
                  <a:gd name="T80" fmla="*/ 66 w 51"/>
                  <a:gd name="T81" fmla="*/ 14 h 26"/>
                  <a:gd name="T82" fmla="*/ 99 w 51"/>
                  <a:gd name="T83" fmla="*/ 22 h 26"/>
                  <a:gd name="T84" fmla="*/ 113 w 51"/>
                  <a:gd name="T85" fmla="*/ 27 h 26"/>
                  <a:gd name="T86" fmla="*/ 124 w 51"/>
                  <a:gd name="T87" fmla="*/ 22 h 26"/>
                  <a:gd name="T88" fmla="*/ 132 w 51"/>
                  <a:gd name="T89" fmla="*/ 22 h 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" h="26">
                    <a:moveTo>
                      <a:pt x="48" y="8"/>
                    </a:moveTo>
                    <a:lnTo>
                      <a:pt x="51" y="7"/>
                    </a:lnTo>
                    <a:lnTo>
                      <a:pt x="48" y="8"/>
                    </a:lnTo>
                    <a:lnTo>
                      <a:pt x="45" y="10"/>
                    </a:lnTo>
                    <a:lnTo>
                      <a:pt x="41" y="10"/>
                    </a:lnTo>
                    <a:lnTo>
                      <a:pt x="35" y="10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9" y="12"/>
                    </a:lnTo>
                    <a:lnTo>
                      <a:pt x="20" y="20"/>
                    </a:lnTo>
                    <a:lnTo>
                      <a:pt x="21" y="21"/>
                    </a:lnTo>
                    <a:lnTo>
                      <a:pt x="26" y="23"/>
                    </a:lnTo>
                    <a:lnTo>
                      <a:pt x="32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8" y="23"/>
                    </a:lnTo>
                    <a:lnTo>
                      <a:pt x="40" y="24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29" y="23"/>
                    </a:lnTo>
                    <a:lnTo>
                      <a:pt x="21" y="21"/>
                    </a:lnTo>
                    <a:lnTo>
                      <a:pt x="19" y="20"/>
                    </a:lnTo>
                    <a:lnTo>
                      <a:pt x="19" y="18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5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11" name="Freeform 782"/>
              <p:cNvSpPr>
                <a:spLocks/>
              </p:cNvSpPr>
              <p:nvPr/>
            </p:nvSpPr>
            <p:spPr bwMode="auto">
              <a:xfrm>
                <a:off x="1117" y="2918"/>
                <a:ext cx="121" cy="42"/>
              </a:xfrm>
              <a:custGeom>
                <a:avLst/>
                <a:gdLst>
                  <a:gd name="T0" fmla="*/ 118 w 44"/>
                  <a:gd name="T1" fmla="*/ 36 h 15"/>
                  <a:gd name="T2" fmla="*/ 121 w 44"/>
                  <a:gd name="T3" fmla="*/ 36 h 15"/>
                  <a:gd name="T4" fmla="*/ 121 w 44"/>
                  <a:gd name="T5" fmla="*/ 42 h 15"/>
                  <a:gd name="T6" fmla="*/ 118 w 44"/>
                  <a:gd name="T7" fmla="*/ 42 h 15"/>
                  <a:gd name="T8" fmla="*/ 72 w 44"/>
                  <a:gd name="T9" fmla="*/ 42 h 15"/>
                  <a:gd name="T10" fmla="*/ 55 w 44"/>
                  <a:gd name="T11" fmla="*/ 36 h 15"/>
                  <a:gd name="T12" fmla="*/ 41 w 44"/>
                  <a:gd name="T13" fmla="*/ 31 h 15"/>
                  <a:gd name="T14" fmla="*/ 30 w 44"/>
                  <a:gd name="T15" fmla="*/ 22 h 15"/>
                  <a:gd name="T16" fmla="*/ 28 w 44"/>
                  <a:gd name="T17" fmla="*/ 20 h 15"/>
                  <a:gd name="T18" fmla="*/ 19 w 44"/>
                  <a:gd name="T19" fmla="*/ 17 h 15"/>
                  <a:gd name="T20" fmla="*/ 6 w 44"/>
                  <a:gd name="T21" fmla="*/ 6 h 15"/>
                  <a:gd name="T22" fmla="*/ 0 w 44"/>
                  <a:gd name="T23" fmla="*/ 0 h 15"/>
                  <a:gd name="T24" fmla="*/ 6 w 44"/>
                  <a:gd name="T25" fmla="*/ 6 h 15"/>
                  <a:gd name="T26" fmla="*/ 17 w 44"/>
                  <a:gd name="T27" fmla="*/ 14 h 15"/>
                  <a:gd name="T28" fmla="*/ 30 w 44"/>
                  <a:gd name="T29" fmla="*/ 20 h 15"/>
                  <a:gd name="T30" fmla="*/ 44 w 44"/>
                  <a:gd name="T31" fmla="*/ 31 h 15"/>
                  <a:gd name="T32" fmla="*/ 55 w 44"/>
                  <a:gd name="T33" fmla="*/ 36 h 15"/>
                  <a:gd name="T34" fmla="*/ 72 w 44"/>
                  <a:gd name="T35" fmla="*/ 36 h 15"/>
                  <a:gd name="T36" fmla="*/ 118 w 44"/>
                  <a:gd name="T37" fmla="*/ 36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" h="15">
                    <a:moveTo>
                      <a:pt x="43" y="13"/>
                    </a:moveTo>
                    <a:lnTo>
                      <a:pt x="44" y="13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20" y="13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6" y="11"/>
                    </a:lnTo>
                    <a:lnTo>
                      <a:pt x="20" y="13"/>
                    </a:lnTo>
                    <a:lnTo>
                      <a:pt x="26" y="13"/>
                    </a:lnTo>
                    <a:lnTo>
                      <a:pt x="4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412" name="Freeform 783"/>
              <p:cNvSpPr>
                <a:spLocks/>
              </p:cNvSpPr>
              <p:nvPr/>
            </p:nvSpPr>
            <p:spPr bwMode="auto">
              <a:xfrm>
                <a:off x="1117" y="2910"/>
                <a:ext cx="129" cy="36"/>
              </a:xfrm>
              <a:custGeom>
                <a:avLst/>
                <a:gdLst>
                  <a:gd name="T0" fmla="*/ 126 w 47"/>
                  <a:gd name="T1" fmla="*/ 30 h 13"/>
                  <a:gd name="T2" fmla="*/ 126 w 47"/>
                  <a:gd name="T3" fmla="*/ 28 h 13"/>
                  <a:gd name="T4" fmla="*/ 129 w 47"/>
                  <a:gd name="T5" fmla="*/ 30 h 13"/>
                  <a:gd name="T6" fmla="*/ 126 w 47"/>
                  <a:gd name="T7" fmla="*/ 30 h 13"/>
                  <a:gd name="T8" fmla="*/ 107 w 47"/>
                  <a:gd name="T9" fmla="*/ 36 h 13"/>
                  <a:gd name="T10" fmla="*/ 93 w 47"/>
                  <a:gd name="T11" fmla="*/ 36 h 13"/>
                  <a:gd name="T12" fmla="*/ 77 w 47"/>
                  <a:gd name="T13" fmla="*/ 30 h 13"/>
                  <a:gd name="T14" fmla="*/ 47 w 47"/>
                  <a:gd name="T15" fmla="*/ 22 h 13"/>
                  <a:gd name="T16" fmla="*/ 33 w 47"/>
                  <a:gd name="T17" fmla="*/ 14 h 13"/>
                  <a:gd name="T18" fmla="*/ 8 w 47"/>
                  <a:gd name="T19" fmla="*/ 8 h 13"/>
                  <a:gd name="T20" fmla="*/ 0 w 47"/>
                  <a:gd name="T21" fmla="*/ 0 h 13"/>
                  <a:gd name="T22" fmla="*/ 8 w 47"/>
                  <a:gd name="T23" fmla="*/ 3 h 13"/>
                  <a:gd name="T24" fmla="*/ 36 w 47"/>
                  <a:gd name="T25" fmla="*/ 14 h 13"/>
                  <a:gd name="T26" fmla="*/ 49 w 47"/>
                  <a:gd name="T27" fmla="*/ 17 h 13"/>
                  <a:gd name="T28" fmla="*/ 77 w 47"/>
                  <a:gd name="T29" fmla="*/ 30 h 13"/>
                  <a:gd name="T30" fmla="*/ 93 w 47"/>
                  <a:gd name="T31" fmla="*/ 30 h 13"/>
                  <a:gd name="T32" fmla="*/ 107 w 47"/>
                  <a:gd name="T33" fmla="*/ 30 h 13"/>
                  <a:gd name="T34" fmla="*/ 126 w 47"/>
                  <a:gd name="T35" fmla="*/ 3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3">
                    <a:moveTo>
                      <a:pt x="46" y="11"/>
                    </a:moveTo>
                    <a:lnTo>
                      <a:pt x="46" y="10"/>
                    </a:lnTo>
                    <a:lnTo>
                      <a:pt x="47" y="11"/>
                    </a:lnTo>
                    <a:lnTo>
                      <a:pt x="46" y="11"/>
                    </a:lnTo>
                    <a:lnTo>
                      <a:pt x="39" y="13"/>
                    </a:lnTo>
                    <a:lnTo>
                      <a:pt x="34" y="13"/>
                    </a:lnTo>
                    <a:lnTo>
                      <a:pt x="28" y="11"/>
                    </a:lnTo>
                    <a:lnTo>
                      <a:pt x="17" y="8"/>
                    </a:lnTo>
                    <a:lnTo>
                      <a:pt x="12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28" y="11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79" name="Group 189"/>
            <p:cNvGrpSpPr>
              <a:grpSpLocks/>
            </p:cNvGrpSpPr>
            <p:nvPr/>
          </p:nvGrpSpPr>
          <p:grpSpPr bwMode="auto">
            <a:xfrm rot="930613">
              <a:off x="1074" y="2887"/>
              <a:ext cx="431" cy="414"/>
              <a:chOff x="1271" y="3122"/>
              <a:chExt cx="431" cy="414"/>
            </a:xfrm>
          </p:grpSpPr>
          <p:sp>
            <p:nvSpPr>
              <p:cNvPr id="6321" name="Freeform 784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22" name="Freeform 785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23" name="Freeform 786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24" name="Freeform 787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25" name="Freeform 788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26" name="Freeform 789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27" name="Freeform 790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28" name="Freeform 791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29" name="Freeform 792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0" name="Freeform 793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1" name="Freeform 794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2" name="Freeform 795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3" name="Freeform 796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4" name="Freeform 797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5" name="Freeform 798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6" name="Freeform 799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7" name="Freeform 800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8" name="Freeform 801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39" name="Freeform 802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0" name="Freeform 803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1" name="Freeform 804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2" name="Freeform 805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3" name="Freeform 806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4" name="Freeform 807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5" name="Freeform 808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6" name="Freeform 809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7" name="Freeform 810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8" name="Freeform 811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49" name="Freeform 812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0" name="Freeform 813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1" name="Freeform 814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2" name="Freeform 815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3" name="Freeform 816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4" name="Freeform 818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5" name="Freeform 819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6" name="Freeform 820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7" name="Freeform 821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8" name="Freeform 822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59" name="Freeform 823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60" name="Freeform 824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61" name="Freeform 825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62" name="Freeform 826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63" name="Freeform 827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64" name="Freeform 828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65" name="Freeform 829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66" name="Freeform 830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80" name="Group 182"/>
            <p:cNvGrpSpPr>
              <a:grpSpLocks/>
            </p:cNvGrpSpPr>
            <p:nvPr/>
          </p:nvGrpSpPr>
          <p:grpSpPr bwMode="auto">
            <a:xfrm rot="930613">
              <a:off x="1803" y="658"/>
              <a:ext cx="565" cy="706"/>
              <a:chOff x="1414" y="756"/>
              <a:chExt cx="565" cy="706"/>
            </a:xfrm>
          </p:grpSpPr>
          <p:sp>
            <p:nvSpPr>
              <p:cNvPr id="6275" name="Freeform 877"/>
              <p:cNvSpPr>
                <a:spLocks/>
              </p:cNvSpPr>
              <p:nvPr/>
            </p:nvSpPr>
            <p:spPr bwMode="auto">
              <a:xfrm>
                <a:off x="1424" y="806"/>
                <a:ext cx="94" cy="109"/>
              </a:xfrm>
              <a:custGeom>
                <a:avLst/>
                <a:gdLst>
                  <a:gd name="T0" fmla="*/ 3 w 34"/>
                  <a:gd name="T1" fmla="*/ 106 h 40"/>
                  <a:gd name="T2" fmla="*/ 0 w 34"/>
                  <a:gd name="T3" fmla="*/ 109 h 40"/>
                  <a:gd name="T4" fmla="*/ 0 w 34"/>
                  <a:gd name="T5" fmla="*/ 106 h 40"/>
                  <a:gd name="T6" fmla="*/ 8 w 34"/>
                  <a:gd name="T7" fmla="*/ 90 h 40"/>
                  <a:gd name="T8" fmla="*/ 30 w 34"/>
                  <a:gd name="T9" fmla="*/ 63 h 40"/>
                  <a:gd name="T10" fmla="*/ 53 w 34"/>
                  <a:gd name="T11" fmla="*/ 38 h 40"/>
                  <a:gd name="T12" fmla="*/ 64 w 34"/>
                  <a:gd name="T13" fmla="*/ 27 h 40"/>
                  <a:gd name="T14" fmla="*/ 86 w 34"/>
                  <a:gd name="T15" fmla="*/ 8 h 40"/>
                  <a:gd name="T16" fmla="*/ 94 w 34"/>
                  <a:gd name="T17" fmla="*/ 0 h 40"/>
                  <a:gd name="T18" fmla="*/ 88 w 34"/>
                  <a:gd name="T19" fmla="*/ 8 h 40"/>
                  <a:gd name="T20" fmla="*/ 64 w 34"/>
                  <a:gd name="T21" fmla="*/ 27 h 40"/>
                  <a:gd name="T22" fmla="*/ 53 w 34"/>
                  <a:gd name="T23" fmla="*/ 38 h 40"/>
                  <a:gd name="T24" fmla="*/ 30 w 34"/>
                  <a:gd name="T25" fmla="*/ 65 h 40"/>
                  <a:gd name="T26" fmla="*/ 8 w 34"/>
                  <a:gd name="T27" fmla="*/ 93 h 40"/>
                  <a:gd name="T28" fmla="*/ 3 w 34"/>
                  <a:gd name="T29" fmla="*/ 10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11" y="23"/>
                    </a:lnTo>
                    <a:lnTo>
                      <a:pt x="19" y="14"/>
                    </a:lnTo>
                    <a:lnTo>
                      <a:pt x="23" y="10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2" y="3"/>
                    </a:lnTo>
                    <a:lnTo>
                      <a:pt x="23" y="10"/>
                    </a:lnTo>
                    <a:lnTo>
                      <a:pt x="19" y="14"/>
                    </a:lnTo>
                    <a:lnTo>
                      <a:pt x="11" y="24"/>
                    </a:lnTo>
                    <a:lnTo>
                      <a:pt x="3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76" name="Freeform 878"/>
              <p:cNvSpPr>
                <a:spLocks/>
              </p:cNvSpPr>
              <p:nvPr/>
            </p:nvSpPr>
            <p:spPr bwMode="auto">
              <a:xfrm>
                <a:off x="1562" y="756"/>
                <a:ext cx="159" cy="30"/>
              </a:xfrm>
              <a:custGeom>
                <a:avLst/>
                <a:gdLst>
                  <a:gd name="T0" fmla="*/ 8 w 58"/>
                  <a:gd name="T1" fmla="*/ 30 h 11"/>
                  <a:gd name="T2" fmla="*/ 5 w 58"/>
                  <a:gd name="T3" fmla="*/ 30 h 11"/>
                  <a:gd name="T4" fmla="*/ 0 w 58"/>
                  <a:gd name="T5" fmla="*/ 30 h 11"/>
                  <a:gd name="T6" fmla="*/ 5 w 58"/>
                  <a:gd name="T7" fmla="*/ 30 h 11"/>
                  <a:gd name="T8" fmla="*/ 8 w 58"/>
                  <a:gd name="T9" fmla="*/ 27 h 11"/>
                  <a:gd name="T10" fmla="*/ 25 w 58"/>
                  <a:gd name="T11" fmla="*/ 25 h 11"/>
                  <a:gd name="T12" fmla="*/ 60 w 58"/>
                  <a:gd name="T13" fmla="*/ 14 h 11"/>
                  <a:gd name="T14" fmla="*/ 115 w 58"/>
                  <a:gd name="T15" fmla="*/ 3 h 11"/>
                  <a:gd name="T16" fmla="*/ 145 w 58"/>
                  <a:gd name="T17" fmla="*/ 0 h 11"/>
                  <a:gd name="T18" fmla="*/ 159 w 58"/>
                  <a:gd name="T19" fmla="*/ 0 h 11"/>
                  <a:gd name="T20" fmla="*/ 145 w 58"/>
                  <a:gd name="T21" fmla="*/ 0 h 11"/>
                  <a:gd name="T22" fmla="*/ 115 w 58"/>
                  <a:gd name="T23" fmla="*/ 3 h 11"/>
                  <a:gd name="T24" fmla="*/ 60 w 58"/>
                  <a:gd name="T25" fmla="*/ 16 h 11"/>
                  <a:gd name="T26" fmla="*/ 25 w 58"/>
                  <a:gd name="T27" fmla="*/ 25 h 11"/>
                  <a:gd name="T28" fmla="*/ 8 w 58"/>
                  <a:gd name="T29" fmla="*/ 30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11">
                    <a:moveTo>
                      <a:pt x="3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9" y="9"/>
                    </a:lnTo>
                    <a:lnTo>
                      <a:pt x="22" y="5"/>
                    </a:lnTo>
                    <a:lnTo>
                      <a:pt x="42" y="1"/>
                    </a:lnTo>
                    <a:lnTo>
                      <a:pt x="53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2" y="1"/>
                    </a:lnTo>
                    <a:lnTo>
                      <a:pt x="22" y="6"/>
                    </a:lnTo>
                    <a:lnTo>
                      <a:pt x="9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77" name="Freeform 879"/>
              <p:cNvSpPr>
                <a:spLocks/>
              </p:cNvSpPr>
              <p:nvPr/>
            </p:nvSpPr>
            <p:spPr bwMode="auto">
              <a:xfrm>
                <a:off x="1414" y="773"/>
                <a:ext cx="343" cy="205"/>
              </a:xfrm>
              <a:custGeom>
                <a:avLst/>
                <a:gdLst>
                  <a:gd name="T0" fmla="*/ 11 w 125"/>
                  <a:gd name="T1" fmla="*/ 194 h 75"/>
                  <a:gd name="T2" fmla="*/ 5 w 125"/>
                  <a:gd name="T3" fmla="*/ 197 h 75"/>
                  <a:gd name="T4" fmla="*/ 0 w 125"/>
                  <a:gd name="T5" fmla="*/ 205 h 75"/>
                  <a:gd name="T6" fmla="*/ 5 w 125"/>
                  <a:gd name="T7" fmla="*/ 194 h 75"/>
                  <a:gd name="T8" fmla="*/ 11 w 125"/>
                  <a:gd name="T9" fmla="*/ 191 h 75"/>
                  <a:gd name="T10" fmla="*/ 16 w 125"/>
                  <a:gd name="T11" fmla="*/ 180 h 75"/>
                  <a:gd name="T12" fmla="*/ 30 w 125"/>
                  <a:gd name="T13" fmla="*/ 150 h 75"/>
                  <a:gd name="T14" fmla="*/ 41 w 125"/>
                  <a:gd name="T15" fmla="*/ 128 h 75"/>
                  <a:gd name="T16" fmla="*/ 55 w 125"/>
                  <a:gd name="T17" fmla="*/ 109 h 75"/>
                  <a:gd name="T18" fmla="*/ 74 w 125"/>
                  <a:gd name="T19" fmla="*/ 93 h 75"/>
                  <a:gd name="T20" fmla="*/ 96 w 125"/>
                  <a:gd name="T21" fmla="*/ 74 h 75"/>
                  <a:gd name="T22" fmla="*/ 118 w 125"/>
                  <a:gd name="T23" fmla="*/ 57 h 75"/>
                  <a:gd name="T24" fmla="*/ 143 w 125"/>
                  <a:gd name="T25" fmla="*/ 44 h 75"/>
                  <a:gd name="T26" fmla="*/ 184 w 125"/>
                  <a:gd name="T27" fmla="*/ 25 h 75"/>
                  <a:gd name="T28" fmla="*/ 217 w 125"/>
                  <a:gd name="T29" fmla="*/ 14 h 75"/>
                  <a:gd name="T30" fmla="*/ 228 w 125"/>
                  <a:gd name="T31" fmla="*/ 14 h 75"/>
                  <a:gd name="T32" fmla="*/ 258 w 125"/>
                  <a:gd name="T33" fmla="*/ 11 h 75"/>
                  <a:gd name="T34" fmla="*/ 310 w 125"/>
                  <a:gd name="T35" fmla="*/ 3 h 75"/>
                  <a:gd name="T36" fmla="*/ 343 w 125"/>
                  <a:gd name="T37" fmla="*/ 0 h 75"/>
                  <a:gd name="T38" fmla="*/ 310 w 125"/>
                  <a:gd name="T39" fmla="*/ 3 h 75"/>
                  <a:gd name="T40" fmla="*/ 269 w 125"/>
                  <a:gd name="T41" fmla="*/ 11 h 75"/>
                  <a:gd name="T42" fmla="*/ 225 w 125"/>
                  <a:gd name="T43" fmla="*/ 16 h 75"/>
                  <a:gd name="T44" fmla="*/ 214 w 125"/>
                  <a:gd name="T45" fmla="*/ 16 h 75"/>
                  <a:gd name="T46" fmla="*/ 184 w 125"/>
                  <a:gd name="T47" fmla="*/ 27 h 75"/>
                  <a:gd name="T48" fmla="*/ 140 w 125"/>
                  <a:gd name="T49" fmla="*/ 46 h 75"/>
                  <a:gd name="T50" fmla="*/ 118 w 125"/>
                  <a:gd name="T51" fmla="*/ 60 h 75"/>
                  <a:gd name="T52" fmla="*/ 96 w 125"/>
                  <a:gd name="T53" fmla="*/ 74 h 75"/>
                  <a:gd name="T54" fmla="*/ 74 w 125"/>
                  <a:gd name="T55" fmla="*/ 93 h 75"/>
                  <a:gd name="T56" fmla="*/ 58 w 125"/>
                  <a:gd name="T57" fmla="*/ 112 h 75"/>
                  <a:gd name="T58" fmla="*/ 44 w 125"/>
                  <a:gd name="T59" fmla="*/ 131 h 75"/>
                  <a:gd name="T60" fmla="*/ 30 w 125"/>
                  <a:gd name="T61" fmla="*/ 153 h 75"/>
                  <a:gd name="T62" fmla="*/ 16 w 125"/>
                  <a:gd name="T63" fmla="*/ 183 h 75"/>
                  <a:gd name="T64" fmla="*/ 14 w 125"/>
                  <a:gd name="T65" fmla="*/ 191 h 75"/>
                  <a:gd name="T66" fmla="*/ 11 w 125"/>
                  <a:gd name="T67" fmla="*/ 194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5" h="75">
                    <a:moveTo>
                      <a:pt x="4" y="71"/>
                    </a:moveTo>
                    <a:lnTo>
                      <a:pt x="2" y="72"/>
                    </a:lnTo>
                    <a:lnTo>
                      <a:pt x="0" y="75"/>
                    </a:lnTo>
                    <a:lnTo>
                      <a:pt x="2" y="71"/>
                    </a:lnTo>
                    <a:lnTo>
                      <a:pt x="4" y="70"/>
                    </a:lnTo>
                    <a:lnTo>
                      <a:pt x="6" y="66"/>
                    </a:lnTo>
                    <a:lnTo>
                      <a:pt x="11" y="55"/>
                    </a:lnTo>
                    <a:lnTo>
                      <a:pt x="15" y="47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5" y="27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7" y="9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94" y="4"/>
                    </a:lnTo>
                    <a:lnTo>
                      <a:pt x="113" y="1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98" y="4"/>
                    </a:lnTo>
                    <a:lnTo>
                      <a:pt x="82" y="6"/>
                    </a:lnTo>
                    <a:lnTo>
                      <a:pt x="78" y="6"/>
                    </a:lnTo>
                    <a:lnTo>
                      <a:pt x="67" y="10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7" y="34"/>
                    </a:lnTo>
                    <a:lnTo>
                      <a:pt x="21" y="41"/>
                    </a:lnTo>
                    <a:lnTo>
                      <a:pt x="16" y="48"/>
                    </a:lnTo>
                    <a:lnTo>
                      <a:pt x="11" y="56"/>
                    </a:lnTo>
                    <a:lnTo>
                      <a:pt x="6" y="67"/>
                    </a:lnTo>
                    <a:lnTo>
                      <a:pt x="5" y="70"/>
                    </a:lnTo>
                    <a:lnTo>
                      <a:pt x="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78" name="Freeform 880"/>
              <p:cNvSpPr>
                <a:spLocks/>
              </p:cNvSpPr>
              <p:nvPr/>
            </p:nvSpPr>
            <p:spPr bwMode="auto">
              <a:xfrm>
                <a:off x="1419" y="800"/>
                <a:ext cx="387" cy="195"/>
              </a:xfrm>
              <a:custGeom>
                <a:avLst/>
                <a:gdLst>
                  <a:gd name="T0" fmla="*/ 11 w 141"/>
                  <a:gd name="T1" fmla="*/ 184 h 71"/>
                  <a:gd name="T2" fmla="*/ 8 w 141"/>
                  <a:gd name="T3" fmla="*/ 187 h 71"/>
                  <a:gd name="T4" fmla="*/ 0 w 141"/>
                  <a:gd name="T5" fmla="*/ 195 h 71"/>
                  <a:gd name="T6" fmla="*/ 8 w 141"/>
                  <a:gd name="T7" fmla="*/ 187 h 71"/>
                  <a:gd name="T8" fmla="*/ 8 w 141"/>
                  <a:gd name="T9" fmla="*/ 184 h 71"/>
                  <a:gd name="T10" fmla="*/ 14 w 141"/>
                  <a:gd name="T11" fmla="*/ 181 h 71"/>
                  <a:gd name="T12" fmla="*/ 22 w 141"/>
                  <a:gd name="T13" fmla="*/ 173 h 71"/>
                  <a:gd name="T14" fmla="*/ 41 w 141"/>
                  <a:gd name="T15" fmla="*/ 143 h 71"/>
                  <a:gd name="T16" fmla="*/ 71 w 141"/>
                  <a:gd name="T17" fmla="*/ 102 h 71"/>
                  <a:gd name="T18" fmla="*/ 93 w 141"/>
                  <a:gd name="T19" fmla="*/ 82 h 71"/>
                  <a:gd name="T20" fmla="*/ 113 w 141"/>
                  <a:gd name="T21" fmla="*/ 60 h 71"/>
                  <a:gd name="T22" fmla="*/ 137 w 141"/>
                  <a:gd name="T23" fmla="*/ 41 h 71"/>
                  <a:gd name="T24" fmla="*/ 165 w 141"/>
                  <a:gd name="T25" fmla="*/ 27 h 71"/>
                  <a:gd name="T26" fmla="*/ 189 w 141"/>
                  <a:gd name="T27" fmla="*/ 19 h 71"/>
                  <a:gd name="T28" fmla="*/ 211 w 141"/>
                  <a:gd name="T29" fmla="*/ 14 h 71"/>
                  <a:gd name="T30" fmla="*/ 247 w 141"/>
                  <a:gd name="T31" fmla="*/ 5 h 71"/>
                  <a:gd name="T32" fmla="*/ 261 w 141"/>
                  <a:gd name="T33" fmla="*/ 3 h 71"/>
                  <a:gd name="T34" fmla="*/ 291 w 141"/>
                  <a:gd name="T35" fmla="*/ 3 h 71"/>
                  <a:gd name="T36" fmla="*/ 349 w 141"/>
                  <a:gd name="T37" fmla="*/ 0 h 71"/>
                  <a:gd name="T38" fmla="*/ 387 w 141"/>
                  <a:gd name="T39" fmla="*/ 3 h 71"/>
                  <a:gd name="T40" fmla="*/ 349 w 141"/>
                  <a:gd name="T41" fmla="*/ 0 h 71"/>
                  <a:gd name="T42" fmla="*/ 335 w 141"/>
                  <a:gd name="T43" fmla="*/ 0 h 71"/>
                  <a:gd name="T44" fmla="*/ 305 w 141"/>
                  <a:gd name="T45" fmla="*/ 3 h 71"/>
                  <a:gd name="T46" fmla="*/ 258 w 141"/>
                  <a:gd name="T47" fmla="*/ 5 h 71"/>
                  <a:gd name="T48" fmla="*/ 244 w 141"/>
                  <a:gd name="T49" fmla="*/ 5 h 71"/>
                  <a:gd name="T50" fmla="*/ 209 w 141"/>
                  <a:gd name="T51" fmla="*/ 14 h 71"/>
                  <a:gd name="T52" fmla="*/ 184 w 141"/>
                  <a:gd name="T53" fmla="*/ 19 h 71"/>
                  <a:gd name="T54" fmla="*/ 162 w 141"/>
                  <a:gd name="T55" fmla="*/ 30 h 71"/>
                  <a:gd name="T56" fmla="*/ 137 w 141"/>
                  <a:gd name="T57" fmla="*/ 44 h 71"/>
                  <a:gd name="T58" fmla="*/ 113 w 141"/>
                  <a:gd name="T59" fmla="*/ 60 h 71"/>
                  <a:gd name="T60" fmla="*/ 93 w 141"/>
                  <a:gd name="T61" fmla="*/ 82 h 71"/>
                  <a:gd name="T62" fmla="*/ 71 w 141"/>
                  <a:gd name="T63" fmla="*/ 104 h 71"/>
                  <a:gd name="T64" fmla="*/ 41 w 141"/>
                  <a:gd name="T65" fmla="*/ 143 h 71"/>
                  <a:gd name="T66" fmla="*/ 22 w 141"/>
                  <a:gd name="T67" fmla="*/ 173 h 71"/>
                  <a:gd name="T68" fmla="*/ 14 w 141"/>
                  <a:gd name="T69" fmla="*/ 184 h 71"/>
                  <a:gd name="T70" fmla="*/ 11 w 141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1" h="71">
                    <a:moveTo>
                      <a:pt x="4" y="67"/>
                    </a:moveTo>
                    <a:lnTo>
                      <a:pt x="3" y="68"/>
                    </a:lnTo>
                    <a:lnTo>
                      <a:pt x="0" y="71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5" y="66"/>
                    </a:lnTo>
                    <a:lnTo>
                      <a:pt x="8" y="63"/>
                    </a:lnTo>
                    <a:lnTo>
                      <a:pt x="15" y="52"/>
                    </a:lnTo>
                    <a:lnTo>
                      <a:pt x="26" y="37"/>
                    </a:lnTo>
                    <a:lnTo>
                      <a:pt x="34" y="30"/>
                    </a:lnTo>
                    <a:lnTo>
                      <a:pt x="41" y="22"/>
                    </a:lnTo>
                    <a:lnTo>
                      <a:pt x="50" y="15"/>
                    </a:lnTo>
                    <a:lnTo>
                      <a:pt x="60" y="10"/>
                    </a:lnTo>
                    <a:lnTo>
                      <a:pt x="69" y="7"/>
                    </a:lnTo>
                    <a:lnTo>
                      <a:pt x="77" y="5"/>
                    </a:lnTo>
                    <a:lnTo>
                      <a:pt x="90" y="2"/>
                    </a:lnTo>
                    <a:lnTo>
                      <a:pt x="95" y="1"/>
                    </a:lnTo>
                    <a:lnTo>
                      <a:pt x="106" y="1"/>
                    </a:lnTo>
                    <a:lnTo>
                      <a:pt x="127" y="0"/>
                    </a:lnTo>
                    <a:lnTo>
                      <a:pt x="141" y="1"/>
                    </a:lnTo>
                    <a:lnTo>
                      <a:pt x="127" y="0"/>
                    </a:lnTo>
                    <a:lnTo>
                      <a:pt x="122" y="0"/>
                    </a:lnTo>
                    <a:lnTo>
                      <a:pt x="111" y="1"/>
                    </a:lnTo>
                    <a:lnTo>
                      <a:pt x="94" y="2"/>
                    </a:lnTo>
                    <a:lnTo>
                      <a:pt x="89" y="2"/>
                    </a:lnTo>
                    <a:lnTo>
                      <a:pt x="76" y="5"/>
                    </a:lnTo>
                    <a:lnTo>
                      <a:pt x="67" y="7"/>
                    </a:lnTo>
                    <a:lnTo>
                      <a:pt x="59" y="11"/>
                    </a:lnTo>
                    <a:lnTo>
                      <a:pt x="50" y="16"/>
                    </a:lnTo>
                    <a:lnTo>
                      <a:pt x="41" y="22"/>
                    </a:lnTo>
                    <a:lnTo>
                      <a:pt x="34" y="30"/>
                    </a:lnTo>
                    <a:lnTo>
                      <a:pt x="26" y="38"/>
                    </a:lnTo>
                    <a:lnTo>
                      <a:pt x="15" y="52"/>
                    </a:lnTo>
                    <a:lnTo>
                      <a:pt x="8" y="63"/>
                    </a:lnTo>
                    <a:lnTo>
                      <a:pt x="5" y="67"/>
                    </a:lnTo>
                    <a:lnTo>
                      <a:pt x="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79" name="Freeform 881"/>
              <p:cNvSpPr>
                <a:spLocks/>
              </p:cNvSpPr>
              <p:nvPr/>
            </p:nvSpPr>
            <p:spPr bwMode="auto">
              <a:xfrm>
                <a:off x="1424" y="896"/>
                <a:ext cx="102" cy="140"/>
              </a:xfrm>
              <a:custGeom>
                <a:avLst/>
                <a:gdLst>
                  <a:gd name="T0" fmla="*/ 3 w 37"/>
                  <a:gd name="T1" fmla="*/ 135 h 51"/>
                  <a:gd name="T2" fmla="*/ 3 w 37"/>
                  <a:gd name="T3" fmla="*/ 140 h 51"/>
                  <a:gd name="T4" fmla="*/ 0 w 37"/>
                  <a:gd name="T5" fmla="*/ 140 h 51"/>
                  <a:gd name="T6" fmla="*/ 0 w 37"/>
                  <a:gd name="T7" fmla="*/ 135 h 51"/>
                  <a:gd name="T8" fmla="*/ 8 w 37"/>
                  <a:gd name="T9" fmla="*/ 118 h 51"/>
                  <a:gd name="T10" fmla="*/ 33 w 37"/>
                  <a:gd name="T11" fmla="*/ 82 h 51"/>
                  <a:gd name="T12" fmla="*/ 47 w 37"/>
                  <a:gd name="T13" fmla="*/ 63 h 51"/>
                  <a:gd name="T14" fmla="*/ 58 w 37"/>
                  <a:gd name="T15" fmla="*/ 47 h 51"/>
                  <a:gd name="T16" fmla="*/ 66 w 37"/>
                  <a:gd name="T17" fmla="*/ 30 h 51"/>
                  <a:gd name="T18" fmla="*/ 74 w 37"/>
                  <a:gd name="T19" fmla="*/ 19 h 51"/>
                  <a:gd name="T20" fmla="*/ 80 w 37"/>
                  <a:gd name="T21" fmla="*/ 14 h 51"/>
                  <a:gd name="T22" fmla="*/ 91 w 37"/>
                  <a:gd name="T23" fmla="*/ 5 h 51"/>
                  <a:gd name="T24" fmla="*/ 102 w 37"/>
                  <a:gd name="T25" fmla="*/ 0 h 51"/>
                  <a:gd name="T26" fmla="*/ 91 w 37"/>
                  <a:gd name="T27" fmla="*/ 5 h 51"/>
                  <a:gd name="T28" fmla="*/ 85 w 37"/>
                  <a:gd name="T29" fmla="*/ 8 h 51"/>
                  <a:gd name="T30" fmla="*/ 77 w 37"/>
                  <a:gd name="T31" fmla="*/ 16 h 51"/>
                  <a:gd name="T32" fmla="*/ 66 w 37"/>
                  <a:gd name="T33" fmla="*/ 33 h 51"/>
                  <a:gd name="T34" fmla="*/ 61 w 37"/>
                  <a:gd name="T35" fmla="*/ 49 h 51"/>
                  <a:gd name="T36" fmla="*/ 47 w 37"/>
                  <a:gd name="T37" fmla="*/ 69 h 51"/>
                  <a:gd name="T38" fmla="*/ 33 w 37"/>
                  <a:gd name="T39" fmla="*/ 82 h 51"/>
                  <a:gd name="T40" fmla="*/ 11 w 37"/>
                  <a:gd name="T41" fmla="*/ 118 h 51"/>
                  <a:gd name="T42" fmla="*/ 3 w 37"/>
                  <a:gd name="T43" fmla="*/ 13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" h="51">
                    <a:moveTo>
                      <a:pt x="1" y="49"/>
                    </a:moveTo>
                    <a:lnTo>
                      <a:pt x="1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12" y="30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3" y="2"/>
                    </a:lnTo>
                    <a:lnTo>
                      <a:pt x="37" y="0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22" y="18"/>
                    </a:lnTo>
                    <a:lnTo>
                      <a:pt x="17" y="25"/>
                    </a:lnTo>
                    <a:lnTo>
                      <a:pt x="12" y="30"/>
                    </a:lnTo>
                    <a:lnTo>
                      <a:pt x="4" y="43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0" name="Freeform 882"/>
              <p:cNvSpPr>
                <a:spLocks/>
              </p:cNvSpPr>
              <p:nvPr/>
            </p:nvSpPr>
            <p:spPr bwMode="auto">
              <a:xfrm>
                <a:off x="1540" y="819"/>
                <a:ext cx="126" cy="61"/>
              </a:xfrm>
              <a:custGeom>
                <a:avLst/>
                <a:gdLst>
                  <a:gd name="T0" fmla="*/ 3 w 46"/>
                  <a:gd name="T1" fmla="*/ 55 h 22"/>
                  <a:gd name="T2" fmla="*/ 0 w 46"/>
                  <a:gd name="T3" fmla="*/ 61 h 22"/>
                  <a:gd name="T4" fmla="*/ 0 w 46"/>
                  <a:gd name="T5" fmla="*/ 55 h 22"/>
                  <a:gd name="T6" fmla="*/ 14 w 46"/>
                  <a:gd name="T7" fmla="*/ 47 h 22"/>
                  <a:gd name="T8" fmla="*/ 44 w 46"/>
                  <a:gd name="T9" fmla="*/ 28 h 22"/>
                  <a:gd name="T10" fmla="*/ 74 w 46"/>
                  <a:gd name="T11" fmla="*/ 14 h 22"/>
                  <a:gd name="T12" fmla="*/ 85 w 46"/>
                  <a:gd name="T13" fmla="*/ 8 h 22"/>
                  <a:gd name="T14" fmla="*/ 88 w 46"/>
                  <a:gd name="T15" fmla="*/ 8 h 22"/>
                  <a:gd name="T16" fmla="*/ 115 w 46"/>
                  <a:gd name="T17" fmla="*/ 0 h 22"/>
                  <a:gd name="T18" fmla="*/ 126 w 46"/>
                  <a:gd name="T19" fmla="*/ 0 h 22"/>
                  <a:gd name="T20" fmla="*/ 115 w 46"/>
                  <a:gd name="T21" fmla="*/ 6 h 22"/>
                  <a:gd name="T22" fmla="*/ 88 w 46"/>
                  <a:gd name="T23" fmla="*/ 11 h 22"/>
                  <a:gd name="T24" fmla="*/ 82 w 46"/>
                  <a:gd name="T25" fmla="*/ 11 h 22"/>
                  <a:gd name="T26" fmla="*/ 71 w 46"/>
                  <a:gd name="T27" fmla="*/ 14 h 22"/>
                  <a:gd name="T28" fmla="*/ 44 w 46"/>
                  <a:gd name="T29" fmla="*/ 33 h 22"/>
                  <a:gd name="T30" fmla="*/ 14 w 46"/>
                  <a:gd name="T31" fmla="*/ 50 h 22"/>
                  <a:gd name="T32" fmla="*/ 3 w 46"/>
                  <a:gd name="T33" fmla="*/ 55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2">
                    <a:moveTo>
                      <a:pt x="1" y="20"/>
                    </a:moveTo>
                    <a:lnTo>
                      <a:pt x="0" y="22"/>
                    </a:lnTo>
                    <a:lnTo>
                      <a:pt x="0" y="20"/>
                    </a:lnTo>
                    <a:lnTo>
                      <a:pt x="5" y="17"/>
                    </a:lnTo>
                    <a:lnTo>
                      <a:pt x="16" y="10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6" y="5"/>
                    </a:lnTo>
                    <a:lnTo>
                      <a:pt x="16" y="12"/>
                    </a:lnTo>
                    <a:lnTo>
                      <a:pt x="5" y="18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1" name="Freeform 883"/>
              <p:cNvSpPr>
                <a:spLocks/>
              </p:cNvSpPr>
              <p:nvPr/>
            </p:nvSpPr>
            <p:spPr bwMode="auto">
              <a:xfrm>
                <a:off x="1430" y="839"/>
                <a:ext cx="409" cy="219"/>
              </a:xfrm>
              <a:custGeom>
                <a:avLst/>
                <a:gdLst>
                  <a:gd name="T0" fmla="*/ 3 w 149"/>
                  <a:gd name="T1" fmla="*/ 205 h 80"/>
                  <a:gd name="T2" fmla="*/ 3 w 149"/>
                  <a:gd name="T3" fmla="*/ 211 h 80"/>
                  <a:gd name="T4" fmla="*/ 0 w 149"/>
                  <a:gd name="T5" fmla="*/ 219 h 80"/>
                  <a:gd name="T6" fmla="*/ 0 w 149"/>
                  <a:gd name="T7" fmla="*/ 211 h 80"/>
                  <a:gd name="T8" fmla="*/ 3 w 149"/>
                  <a:gd name="T9" fmla="*/ 205 h 80"/>
                  <a:gd name="T10" fmla="*/ 3 w 149"/>
                  <a:gd name="T11" fmla="*/ 203 h 80"/>
                  <a:gd name="T12" fmla="*/ 11 w 149"/>
                  <a:gd name="T13" fmla="*/ 192 h 80"/>
                  <a:gd name="T14" fmla="*/ 38 w 149"/>
                  <a:gd name="T15" fmla="*/ 162 h 80"/>
                  <a:gd name="T16" fmla="*/ 74 w 149"/>
                  <a:gd name="T17" fmla="*/ 120 h 80"/>
                  <a:gd name="T18" fmla="*/ 96 w 149"/>
                  <a:gd name="T19" fmla="*/ 99 h 80"/>
                  <a:gd name="T20" fmla="*/ 121 w 149"/>
                  <a:gd name="T21" fmla="*/ 77 h 80"/>
                  <a:gd name="T22" fmla="*/ 129 w 149"/>
                  <a:gd name="T23" fmla="*/ 63 h 80"/>
                  <a:gd name="T24" fmla="*/ 143 w 149"/>
                  <a:gd name="T25" fmla="*/ 55 h 80"/>
                  <a:gd name="T26" fmla="*/ 156 w 149"/>
                  <a:gd name="T27" fmla="*/ 47 h 80"/>
                  <a:gd name="T28" fmla="*/ 170 w 149"/>
                  <a:gd name="T29" fmla="*/ 41 h 80"/>
                  <a:gd name="T30" fmla="*/ 198 w 149"/>
                  <a:gd name="T31" fmla="*/ 33 h 80"/>
                  <a:gd name="T32" fmla="*/ 225 w 149"/>
                  <a:gd name="T33" fmla="*/ 27 h 80"/>
                  <a:gd name="T34" fmla="*/ 247 w 149"/>
                  <a:gd name="T35" fmla="*/ 19 h 80"/>
                  <a:gd name="T36" fmla="*/ 264 w 149"/>
                  <a:gd name="T37" fmla="*/ 14 h 80"/>
                  <a:gd name="T38" fmla="*/ 272 w 149"/>
                  <a:gd name="T39" fmla="*/ 5 h 80"/>
                  <a:gd name="T40" fmla="*/ 277 w 149"/>
                  <a:gd name="T41" fmla="*/ 3 h 80"/>
                  <a:gd name="T42" fmla="*/ 283 w 149"/>
                  <a:gd name="T43" fmla="*/ 3 h 80"/>
                  <a:gd name="T44" fmla="*/ 307 w 149"/>
                  <a:gd name="T45" fmla="*/ 0 h 80"/>
                  <a:gd name="T46" fmla="*/ 338 w 149"/>
                  <a:gd name="T47" fmla="*/ 0 h 80"/>
                  <a:gd name="T48" fmla="*/ 368 w 149"/>
                  <a:gd name="T49" fmla="*/ 3 h 80"/>
                  <a:gd name="T50" fmla="*/ 409 w 149"/>
                  <a:gd name="T51" fmla="*/ 5 h 80"/>
                  <a:gd name="T52" fmla="*/ 368 w 149"/>
                  <a:gd name="T53" fmla="*/ 5 h 80"/>
                  <a:gd name="T54" fmla="*/ 321 w 149"/>
                  <a:gd name="T55" fmla="*/ 0 h 80"/>
                  <a:gd name="T56" fmla="*/ 283 w 149"/>
                  <a:gd name="T57" fmla="*/ 3 h 80"/>
                  <a:gd name="T58" fmla="*/ 272 w 149"/>
                  <a:gd name="T59" fmla="*/ 5 h 80"/>
                  <a:gd name="T60" fmla="*/ 272 w 149"/>
                  <a:gd name="T61" fmla="*/ 8 h 80"/>
                  <a:gd name="T62" fmla="*/ 269 w 149"/>
                  <a:gd name="T63" fmla="*/ 8 h 80"/>
                  <a:gd name="T64" fmla="*/ 258 w 149"/>
                  <a:gd name="T65" fmla="*/ 19 h 80"/>
                  <a:gd name="T66" fmla="*/ 242 w 149"/>
                  <a:gd name="T67" fmla="*/ 22 h 80"/>
                  <a:gd name="T68" fmla="*/ 222 w 149"/>
                  <a:gd name="T69" fmla="*/ 30 h 80"/>
                  <a:gd name="T70" fmla="*/ 195 w 149"/>
                  <a:gd name="T71" fmla="*/ 33 h 80"/>
                  <a:gd name="T72" fmla="*/ 167 w 149"/>
                  <a:gd name="T73" fmla="*/ 44 h 80"/>
                  <a:gd name="T74" fmla="*/ 154 w 149"/>
                  <a:gd name="T75" fmla="*/ 47 h 80"/>
                  <a:gd name="T76" fmla="*/ 143 w 149"/>
                  <a:gd name="T77" fmla="*/ 57 h 80"/>
                  <a:gd name="T78" fmla="*/ 129 w 149"/>
                  <a:gd name="T79" fmla="*/ 66 h 80"/>
                  <a:gd name="T80" fmla="*/ 121 w 149"/>
                  <a:gd name="T81" fmla="*/ 79 h 80"/>
                  <a:gd name="T82" fmla="*/ 96 w 149"/>
                  <a:gd name="T83" fmla="*/ 101 h 80"/>
                  <a:gd name="T84" fmla="*/ 74 w 149"/>
                  <a:gd name="T85" fmla="*/ 120 h 80"/>
                  <a:gd name="T86" fmla="*/ 38 w 149"/>
                  <a:gd name="T87" fmla="*/ 167 h 80"/>
                  <a:gd name="T88" fmla="*/ 11 w 149"/>
                  <a:gd name="T89" fmla="*/ 192 h 80"/>
                  <a:gd name="T90" fmla="*/ 5 w 149"/>
                  <a:gd name="T91" fmla="*/ 203 h 80"/>
                  <a:gd name="T92" fmla="*/ 3 w 149"/>
                  <a:gd name="T93" fmla="*/ 205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49" h="80">
                    <a:moveTo>
                      <a:pt x="1" y="75"/>
                    </a:moveTo>
                    <a:lnTo>
                      <a:pt x="1" y="77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1" y="75"/>
                    </a:lnTo>
                    <a:lnTo>
                      <a:pt x="1" y="74"/>
                    </a:lnTo>
                    <a:lnTo>
                      <a:pt x="4" y="70"/>
                    </a:lnTo>
                    <a:lnTo>
                      <a:pt x="14" y="59"/>
                    </a:lnTo>
                    <a:lnTo>
                      <a:pt x="27" y="44"/>
                    </a:lnTo>
                    <a:lnTo>
                      <a:pt x="35" y="36"/>
                    </a:lnTo>
                    <a:lnTo>
                      <a:pt x="44" y="28"/>
                    </a:lnTo>
                    <a:lnTo>
                      <a:pt x="47" y="23"/>
                    </a:lnTo>
                    <a:lnTo>
                      <a:pt x="52" y="20"/>
                    </a:lnTo>
                    <a:lnTo>
                      <a:pt x="57" y="17"/>
                    </a:lnTo>
                    <a:lnTo>
                      <a:pt x="62" y="15"/>
                    </a:lnTo>
                    <a:lnTo>
                      <a:pt x="72" y="12"/>
                    </a:lnTo>
                    <a:lnTo>
                      <a:pt x="82" y="10"/>
                    </a:lnTo>
                    <a:lnTo>
                      <a:pt x="90" y="7"/>
                    </a:lnTo>
                    <a:lnTo>
                      <a:pt x="96" y="5"/>
                    </a:lnTo>
                    <a:lnTo>
                      <a:pt x="99" y="2"/>
                    </a:lnTo>
                    <a:lnTo>
                      <a:pt x="101" y="1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3" y="0"/>
                    </a:lnTo>
                    <a:lnTo>
                      <a:pt x="134" y="1"/>
                    </a:lnTo>
                    <a:lnTo>
                      <a:pt x="149" y="2"/>
                    </a:lnTo>
                    <a:lnTo>
                      <a:pt x="134" y="2"/>
                    </a:lnTo>
                    <a:lnTo>
                      <a:pt x="117" y="0"/>
                    </a:lnTo>
                    <a:lnTo>
                      <a:pt x="103" y="1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8" y="3"/>
                    </a:lnTo>
                    <a:lnTo>
                      <a:pt x="94" y="7"/>
                    </a:lnTo>
                    <a:lnTo>
                      <a:pt x="88" y="8"/>
                    </a:lnTo>
                    <a:lnTo>
                      <a:pt x="81" y="11"/>
                    </a:lnTo>
                    <a:lnTo>
                      <a:pt x="71" y="12"/>
                    </a:lnTo>
                    <a:lnTo>
                      <a:pt x="61" y="16"/>
                    </a:lnTo>
                    <a:lnTo>
                      <a:pt x="56" y="17"/>
                    </a:lnTo>
                    <a:lnTo>
                      <a:pt x="52" y="21"/>
                    </a:lnTo>
                    <a:lnTo>
                      <a:pt x="47" y="24"/>
                    </a:lnTo>
                    <a:lnTo>
                      <a:pt x="44" y="29"/>
                    </a:lnTo>
                    <a:lnTo>
                      <a:pt x="35" y="37"/>
                    </a:lnTo>
                    <a:lnTo>
                      <a:pt x="27" y="44"/>
                    </a:lnTo>
                    <a:lnTo>
                      <a:pt x="14" y="61"/>
                    </a:lnTo>
                    <a:lnTo>
                      <a:pt x="4" y="70"/>
                    </a:lnTo>
                    <a:lnTo>
                      <a:pt x="2" y="74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2" name="Freeform 884"/>
              <p:cNvSpPr>
                <a:spLocks/>
              </p:cNvSpPr>
              <p:nvPr/>
            </p:nvSpPr>
            <p:spPr bwMode="auto">
              <a:xfrm>
                <a:off x="1471" y="817"/>
                <a:ext cx="357" cy="156"/>
              </a:xfrm>
              <a:custGeom>
                <a:avLst/>
                <a:gdLst>
                  <a:gd name="T0" fmla="*/ 11 w 130"/>
                  <a:gd name="T1" fmla="*/ 151 h 57"/>
                  <a:gd name="T2" fmla="*/ 5 w 130"/>
                  <a:gd name="T3" fmla="*/ 151 h 57"/>
                  <a:gd name="T4" fmla="*/ 0 w 130"/>
                  <a:gd name="T5" fmla="*/ 156 h 57"/>
                  <a:gd name="T6" fmla="*/ 5 w 130"/>
                  <a:gd name="T7" fmla="*/ 151 h 57"/>
                  <a:gd name="T8" fmla="*/ 14 w 130"/>
                  <a:gd name="T9" fmla="*/ 148 h 57"/>
                  <a:gd name="T10" fmla="*/ 19 w 130"/>
                  <a:gd name="T11" fmla="*/ 140 h 57"/>
                  <a:gd name="T12" fmla="*/ 41 w 130"/>
                  <a:gd name="T13" fmla="*/ 115 h 57"/>
                  <a:gd name="T14" fmla="*/ 74 w 130"/>
                  <a:gd name="T15" fmla="*/ 82 h 57"/>
                  <a:gd name="T16" fmla="*/ 91 w 130"/>
                  <a:gd name="T17" fmla="*/ 66 h 57"/>
                  <a:gd name="T18" fmla="*/ 115 w 130"/>
                  <a:gd name="T19" fmla="*/ 52 h 57"/>
                  <a:gd name="T20" fmla="*/ 165 w 130"/>
                  <a:gd name="T21" fmla="*/ 36 h 57"/>
                  <a:gd name="T22" fmla="*/ 209 w 130"/>
                  <a:gd name="T23" fmla="*/ 22 h 57"/>
                  <a:gd name="T24" fmla="*/ 239 w 130"/>
                  <a:gd name="T25" fmla="*/ 11 h 57"/>
                  <a:gd name="T26" fmla="*/ 250 w 130"/>
                  <a:gd name="T27" fmla="*/ 8 h 57"/>
                  <a:gd name="T28" fmla="*/ 258 w 130"/>
                  <a:gd name="T29" fmla="*/ 3 h 57"/>
                  <a:gd name="T30" fmla="*/ 277 w 130"/>
                  <a:gd name="T31" fmla="*/ 0 h 57"/>
                  <a:gd name="T32" fmla="*/ 305 w 130"/>
                  <a:gd name="T33" fmla="*/ 0 h 57"/>
                  <a:gd name="T34" fmla="*/ 319 w 130"/>
                  <a:gd name="T35" fmla="*/ 3 h 57"/>
                  <a:gd name="T36" fmla="*/ 327 w 130"/>
                  <a:gd name="T37" fmla="*/ 8 h 57"/>
                  <a:gd name="T38" fmla="*/ 357 w 130"/>
                  <a:gd name="T39" fmla="*/ 16 h 57"/>
                  <a:gd name="T40" fmla="*/ 327 w 130"/>
                  <a:gd name="T41" fmla="*/ 8 h 57"/>
                  <a:gd name="T42" fmla="*/ 324 w 130"/>
                  <a:gd name="T43" fmla="*/ 3 h 57"/>
                  <a:gd name="T44" fmla="*/ 319 w 130"/>
                  <a:gd name="T45" fmla="*/ 3 h 57"/>
                  <a:gd name="T46" fmla="*/ 291 w 130"/>
                  <a:gd name="T47" fmla="*/ 3 h 57"/>
                  <a:gd name="T48" fmla="*/ 258 w 130"/>
                  <a:gd name="T49" fmla="*/ 3 h 57"/>
                  <a:gd name="T50" fmla="*/ 250 w 130"/>
                  <a:gd name="T51" fmla="*/ 8 h 57"/>
                  <a:gd name="T52" fmla="*/ 250 w 130"/>
                  <a:gd name="T53" fmla="*/ 11 h 57"/>
                  <a:gd name="T54" fmla="*/ 236 w 130"/>
                  <a:gd name="T55" fmla="*/ 14 h 57"/>
                  <a:gd name="T56" fmla="*/ 206 w 130"/>
                  <a:gd name="T57" fmla="*/ 25 h 57"/>
                  <a:gd name="T58" fmla="*/ 165 w 130"/>
                  <a:gd name="T59" fmla="*/ 36 h 57"/>
                  <a:gd name="T60" fmla="*/ 115 w 130"/>
                  <a:gd name="T61" fmla="*/ 55 h 57"/>
                  <a:gd name="T62" fmla="*/ 91 w 130"/>
                  <a:gd name="T63" fmla="*/ 68 h 57"/>
                  <a:gd name="T64" fmla="*/ 74 w 130"/>
                  <a:gd name="T65" fmla="*/ 85 h 57"/>
                  <a:gd name="T66" fmla="*/ 41 w 130"/>
                  <a:gd name="T67" fmla="*/ 115 h 57"/>
                  <a:gd name="T68" fmla="*/ 19 w 130"/>
                  <a:gd name="T69" fmla="*/ 142 h 57"/>
                  <a:gd name="T70" fmla="*/ 14 w 130"/>
                  <a:gd name="T71" fmla="*/ 148 h 57"/>
                  <a:gd name="T72" fmla="*/ 11 w 130"/>
                  <a:gd name="T73" fmla="*/ 15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57">
                    <a:moveTo>
                      <a:pt x="4" y="55"/>
                    </a:moveTo>
                    <a:lnTo>
                      <a:pt x="2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5" y="54"/>
                    </a:lnTo>
                    <a:lnTo>
                      <a:pt x="7" y="51"/>
                    </a:lnTo>
                    <a:lnTo>
                      <a:pt x="15" y="42"/>
                    </a:lnTo>
                    <a:lnTo>
                      <a:pt x="27" y="30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60" y="13"/>
                    </a:lnTo>
                    <a:lnTo>
                      <a:pt x="76" y="8"/>
                    </a:lnTo>
                    <a:lnTo>
                      <a:pt x="87" y="4"/>
                    </a:lnTo>
                    <a:lnTo>
                      <a:pt x="91" y="3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11" y="0"/>
                    </a:lnTo>
                    <a:lnTo>
                      <a:pt x="116" y="1"/>
                    </a:lnTo>
                    <a:lnTo>
                      <a:pt x="119" y="3"/>
                    </a:lnTo>
                    <a:lnTo>
                      <a:pt x="130" y="6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06" y="1"/>
                    </a:lnTo>
                    <a:lnTo>
                      <a:pt x="94" y="1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86" y="5"/>
                    </a:lnTo>
                    <a:lnTo>
                      <a:pt x="75" y="9"/>
                    </a:lnTo>
                    <a:lnTo>
                      <a:pt x="60" y="13"/>
                    </a:lnTo>
                    <a:lnTo>
                      <a:pt x="42" y="20"/>
                    </a:lnTo>
                    <a:lnTo>
                      <a:pt x="33" y="25"/>
                    </a:lnTo>
                    <a:lnTo>
                      <a:pt x="27" y="31"/>
                    </a:lnTo>
                    <a:lnTo>
                      <a:pt x="15" y="4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3" name="Freeform 885"/>
              <p:cNvSpPr>
                <a:spLocks/>
              </p:cNvSpPr>
              <p:nvPr/>
            </p:nvSpPr>
            <p:spPr bwMode="auto">
              <a:xfrm>
                <a:off x="1433" y="1036"/>
                <a:ext cx="30" cy="47"/>
              </a:xfrm>
              <a:custGeom>
                <a:avLst/>
                <a:gdLst>
                  <a:gd name="T0" fmla="*/ 0 w 11"/>
                  <a:gd name="T1" fmla="*/ 47 h 17"/>
                  <a:gd name="T2" fmla="*/ 0 w 11"/>
                  <a:gd name="T3" fmla="*/ 44 h 17"/>
                  <a:gd name="T4" fmla="*/ 11 w 11"/>
                  <a:gd name="T5" fmla="*/ 28 h 17"/>
                  <a:gd name="T6" fmla="*/ 22 w 11"/>
                  <a:gd name="T7" fmla="*/ 8 h 17"/>
                  <a:gd name="T8" fmla="*/ 27 w 11"/>
                  <a:gd name="T9" fmla="*/ 3 h 17"/>
                  <a:gd name="T10" fmla="*/ 30 w 11"/>
                  <a:gd name="T11" fmla="*/ 0 h 17"/>
                  <a:gd name="T12" fmla="*/ 30 w 11"/>
                  <a:gd name="T13" fmla="*/ 3 h 17"/>
                  <a:gd name="T14" fmla="*/ 25 w 11"/>
                  <a:gd name="T15" fmla="*/ 14 h 17"/>
                  <a:gd name="T16" fmla="*/ 14 w 11"/>
                  <a:gd name="T17" fmla="*/ 30 h 17"/>
                  <a:gd name="T18" fmla="*/ 0 w 11"/>
                  <a:gd name="T19" fmla="*/ 47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6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1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4" name="Freeform 886"/>
              <p:cNvSpPr>
                <a:spLocks/>
              </p:cNvSpPr>
              <p:nvPr/>
            </p:nvSpPr>
            <p:spPr bwMode="auto">
              <a:xfrm>
                <a:off x="1449" y="866"/>
                <a:ext cx="415" cy="231"/>
              </a:xfrm>
              <a:custGeom>
                <a:avLst/>
                <a:gdLst>
                  <a:gd name="T0" fmla="*/ 5 w 151"/>
                  <a:gd name="T1" fmla="*/ 217 h 84"/>
                  <a:gd name="T2" fmla="*/ 5 w 151"/>
                  <a:gd name="T3" fmla="*/ 220 h 84"/>
                  <a:gd name="T4" fmla="*/ 0 w 151"/>
                  <a:gd name="T5" fmla="*/ 231 h 84"/>
                  <a:gd name="T6" fmla="*/ 5 w 151"/>
                  <a:gd name="T7" fmla="*/ 220 h 84"/>
                  <a:gd name="T8" fmla="*/ 5 w 151"/>
                  <a:gd name="T9" fmla="*/ 217 h 84"/>
                  <a:gd name="T10" fmla="*/ 11 w 151"/>
                  <a:gd name="T11" fmla="*/ 201 h 84"/>
                  <a:gd name="T12" fmla="*/ 33 w 151"/>
                  <a:gd name="T13" fmla="*/ 162 h 84"/>
                  <a:gd name="T14" fmla="*/ 47 w 151"/>
                  <a:gd name="T15" fmla="*/ 143 h 84"/>
                  <a:gd name="T16" fmla="*/ 63 w 151"/>
                  <a:gd name="T17" fmla="*/ 116 h 84"/>
                  <a:gd name="T18" fmla="*/ 88 w 151"/>
                  <a:gd name="T19" fmla="*/ 91 h 84"/>
                  <a:gd name="T20" fmla="*/ 110 w 151"/>
                  <a:gd name="T21" fmla="*/ 72 h 84"/>
                  <a:gd name="T22" fmla="*/ 137 w 151"/>
                  <a:gd name="T23" fmla="*/ 47 h 84"/>
                  <a:gd name="T24" fmla="*/ 165 w 151"/>
                  <a:gd name="T25" fmla="*/ 30 h 84"/>
                  <a:gd name="T26" fmla="*/ 192 w 151"/>
                  <a:gd name="T27" fmla="*/ 19 h 84"/>
                  <a:gd name="T28" fmla="*/ 220 w 151"/>
                  <a:gd name="T29" fmla="*/ 8 h 84"/>
                  <a:gd name="T30" fmla="*/ 258 w 151"/>
                  <a:gd name="T31" fmla="*/ 3 h 84"/>
                  <a:gd name="T32" fmla="*/ 275 w 151"/>
                  <a:gd name="T33" fmla="*/ 3 h 84"/>
                  <a:gd name="T34" fmla="*/ 308 w 151"/>
                  <a:gd name="T35" fmla="*/ 0 h 84"/>
                  <a:gd name="T36" fmla="*/ 341 w 151"/>
                  <a:gd name="T37" fmla="*/ 0 h 84"/>
                  <a:gd name="T38" fmla="*/ 374 w 151"/>
                  <a:gd name="T39" fmla="*/ 6 h 84"/>
                  <a:gd name="T40" fmla="*/ 415 w 151"/>
                  <a:gd name="T41" fmla="*/ 14 h 84"/>
                  <a:gd name="T42" fmla="*/ 371 w 151"/>
                  <a:gd name="T43" fmla="*/ 6 h 84"/>
                  <a:gd name="T44" fmla="*/ 357 w 151"/>
                  <a:gd name="T45" fmla="*/ 3 h 84"/>
                  <a:gd name="T46" fmla="*/ 322 w 151"/>
                  <a:gd name="T47" fmla="*/ 0 h 84"/>
                  <a:gd name="T48" fmla="*/ 286 w 151"/>
                  <a:gd name="T49" fmla="*/ 0 h 84"/>
                  <a:gd name="T50" fmla="*/ 275 w 151"/>
                  <a:gd name="T51" fmla="*/ 3 h 84"/>
                  <a:gd name="T52" fmla="*/ 267 w 151"/>
                  <a:gd name="T53" fmla="*/ 3 h 84"/>
                  <a:gd name="T54" fmla="*/ 253 w 151"/>
                  <a:gd name="T55" fmla="*/ 6 h 84"/>
                  <a:gd name="T56" fmla="*/ 214 w 151"/>
                  <a:gd name="T57" fmla="*/ 14 h 84"/>
                  <a:gd name="T58" fmla="*/ 190 w 151"/>
                  <a:gd name="T59" fmla="*/ 22 h 84"/>
                  <a:gd name="T60" fmla="*/ 162 w 151"/>
                  <a:gd name="T61" fmla="*/ 33 h 84"/>
                  <a:gd name="T62" fmla="*/ 135 w 151"/>
                  <a:gd name="T63" fmla="*/ 50 h 84"/>
                  <a:gd name="T64" fmla="*/ 110 w 151"/>
                  <a:gd name="T65" fmla="*/ 74 h 84"/>
                  <a:gd name="T66" fmla="*/ 88 w 151"/>
                  <a:gd name="T67" fmla="*/ 94 h 84"/>
                  <a:gd name="T68" fmla="*/ 63 w 151"/>
                  <a:gd name="T69" fmla="*/ 118 h 84"/>
                  <a:gd name="T70" fmla="*/ 47 w 151"/>
                  <a:gd name="T71" fmla="*/ 143 h 84"/>
                  <a:gd name="T72" fmla="*/ 33 w 151"/>
                  <a:gd name="T73" fmla="*/ 165 h 84"/>
                  <a:gd name="T74" fmla="*/ 14 w 151"/>
                  <a:gd name="T75" fmla="*/ 204 h 84"/>
                  <a:gd name="T76" fmla="*/ 5 w 151"/>
                  <a:gd name="T77" fmla="*/ 217 h 8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1" h="84">
                    <a:moveTo>
                      <a:pt x="2" y="79"/>
                    </a:moveTo>
                    <a:lnTo>
                      <a:pt x="2" y="80"/>
                    </a:lnTo>
                    <a:lnTo>
                      <a:pt x="0" y="84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3"/>
                    </a:lnTo>
                    <a:lnTo>
                      <a:pt x="12" y="59"/>
                    </a:lnTo>
                    <a:lnTo>
                      <a:pt x="17" y="52"/>
                    </a:lnTo>
                    <a:lnTo>
                      <a:pt x="23" y="42"/>
                    </a:lnTo>
                    <a:lnTo>
                      <a:pt x="32" y="33"/>
                    </a:lnTo>
                    <a:lnTo>
                      <a:pt x="40" y="26"/>
                    </a:lnTo>
                    <a:lnTo>
                      <a:pt x="50" y="17"/>
                    </a:lnTo>
                    <a:lnTo>
                      <a:pt x="60" y="11"/>
                    </a:lnTo>
                    <a:lnTo>
                      <a:pt x="70" y="7"/>
                    </a:lnTo>
                    <a:lnTo>
                      <a:pt x="80" y="3"/>
                    </a:lnTo>
                    <a:lnTo>
                      <a:pt x="94" y="1"/>
                    </a:lnTo>
                    <a:lnTo>
                      <a:pt x="100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51" y="5"/>
                    </a:lnTo>
                    <a:lnTo>
                      <a:pt x="135" y="2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4" y="0"/>
                    </a:lnTo>
                    <a:lnTo>
                      <a:pt x="100" y="1"/>
                    </a:lnTo>
                    <a:lnTo>
                      <a:pt x="97" y="1"/>
                    </a:lnTo>
                    <a:lnTo>
                      <a:pt x="92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18"/>
                    </a:lnTo>
                    <a:lnTo>
                      <a:pt x="40" y="27"/>
                    </a:lnTo>
                    <a:lnTo>
                      <a:pt x="32" y="34"/>
                    </a:lnTo>
                    <a:lnTo>
                      <a:pt x="23" y="43"/>
                    </a:lnTo>
                    <a:lnTo>
                      <a:pt x="17" y="52"/>
                    </a:lnTo>
                    <a:lnTo>
                      <a:pt x="12" y="60"/>
                    </a:lnTo>
                    <a:lnTo>
                      <a:pt x="5" y="74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5" name="Freeform 887"/>
              <p:cNvSpPr>
                <a:spLocks/>
              </p:cNvSpPr>
              <p:nvPr/>
            </p:nvSpPr>
            <p:spPr bwMode="auto">
              <a:xfrm>
                <a:off x="1455" y="882"/>
                <a:ext cx="420" cy="239"/>
              </a:xfrm>
              <a:custGeom>
                <a:avLst/>
                <a:gdLst>
                  <a:gd name="T0" fmla="*/ 3 w 153"/>
                  <a:gd name="T1" fmla="*/ 225 h 87"/>
                  <a:gd name="T2" fmla="*/ 0 w 153"/>
                  <a:gd name="T3" fmla="*/ 228 h 87"/>
                  <a:gd name="T4" fmla="*/ 0 w 153"/>
                  <a:gd name="T5" fmla="*/ 239 h 87"/>
                  <a:gd name="T6" fmla="*/ 0 w 153"/>
                  <a:gd name="T7" fmla="*/ 228 h 87"/>
                  <a:gd name="T8" fmla="*/ 0 w 153"/>
                  <a:gd name="T9" fmla="*/ 225 h 87"/>
                  <a:gd name="T10" fmla="*/ 3 w 153"/>
                  <a:gd name="T11" fmla="*/ 223 h 87"/>
                  <a:gd name="T12" fmla="*/ 14 w 153"/>
                  <a:gd name="T13" fmla="*/ 212 h 87"/>
                  <a:gd name="T14" fmla="*/ 36 w 153"/>
                  <a:gd name="T15" fmla="*/ 176 h 87"/>
                  <a:gd name="T16" fmla="*/ 69 w 153"/>
                  <a:gd name="T17" fmla="*/ 129 h 87"/>
                  <a:gd name="T18" fmla="*/ 113 w 153"/>
                  <a:gd name="T19" fmla="*/ 74 h 87"/>
                  <a:gd name="T20" fmla="*/ 135 w 153"/>
                  <a:gd name="T21" fmla="*/ 49 h 87"/>
                  <a:gd name="T22" fmla="*/ 162 w 153"/>
                  <a:gd name="T23" fmla="*/ 33 h 87"/>
                  <a:gd name="T24" fmla="*/ 189 w 153"/>
                  <a:gd name="T25" fmla="*/ 19 h 87"/>
                  <a:gd name="T26" fmla="*/ 217 w 153"/>
                  <a:gd name="T27" fmla="*/ 11 h 87"/>
                  <a:gd name="T28" fmla="*/ 242 w 153"/>
                  <a:gd name="T29" fmla="*/ 3 h 87"/>
                  <a:gd name="T30" fmla="*/ 258 w 153"/>
                  <a:gd name="T31" fmla="*/ 3 h 87"/>
                  <a:gd name="T32" fmla="*/ 272 w 153"/>
                  <a:gd name="T33" fmla="*/ 0 h 87"/>
                  <a:gd name="T34" fmla="*/ 275 w 153"/>
                  <a:gd name="T35" fmla="*/ 3 h 87"/>
                  <a:gd name="T36" fmla="*/ 310 w 153"/>
                  <a:gd name="T37" fmla="*/ 3 h 87"/>
                  <a:gd name="T38" fmla="*/ 343 w 153"/>
                  <a:gd name="T39" fmla="*/ 3 h 87"/>
                  <a:gd name="T40" fmla="*/ 379 w 153"/>
                  <a:gd name="T41" fmla="*/ 5 h 87"/>
                  <a:gd name="T42" fmla="*/ 420 w 153"/>
                  <a:gd name="T43" fmla="*/ 16 h 87"/>
                  <a:gd name="T44" fmla="*/ 373 w 153"/>
                  <a:gd name="T45" fmla="*/ 11 h 87"/>
                  <a:gd name="T46" fmla="*/ 360 w 153"/>
                  <a:gd name="T47" fmla="*/ 5 h 87"/>
                  <a:gd name="T48" fmla="*/ 324 w 153"/>
                  <a:gd name="T49" fmla="*/ 3 h 87"/>
                  <a:gd name="T50" fmla="*/ 269 w 153"/>
                  <a:gd name="T51" fmla="*/ 3 h 87"/>
                  <a:gd name="T52" fmla="*/ 266 w 153"/>
                  <a:gd name="T53" fmla="*/ 3 h 87"/>
                  <a:gd name="T54" fmla="*/ 255 w 153"/>
                  <a:gd name="T55" fmla="*/ 3 h 87"/>
                  <a:gd name="T56" fmla="*/ 239 w 153"/>
                  <a:gd name="T57" fmla="*/ 5 h 87"/>
                  <a:gd name="T58" fmla="*/ 214 w 153"/>
                  <a:gd name="T59" fmla="*/ 14 h 87"/>
                  <a:gd name="T60" fmla="*/ 189 w 153"/>
                  <a:gd name="T61" fmla="*/ 22 h 87"/>
                  <a:gd name="T62" fmla="*/ 162 w 153"/>
                  <a:gd name="T63" fmla="*/ 33 h 87"/>
                  <a:gd name="T64" fmla="*/ 135 w 153"/>
                  <a:gd name="T65" fmla="*/ 55 h 87"/>
                  <a:gd name="T66" fmla="*/ 107 w 153"/>
                  <a:gd name="T67" fmla="*/ 77 h 87"/>
                  <a:gd name="T68" fmla="*/ 71 w 153"/>
                  <a:gd name="T69" fmla="*/ 129 h 87"/>
                  <a:gd name="T70" fmla="*/ 36 w 153"/>
                  <a:gd name="T71" fmla="*/ 181 h 87"/>
                  <a:gd name="T72" fmla="*/ 14 w 153"/>
                  <a:gd name="T73" fmla="*/ 214 h 87"/>
                  <a:gd name="T74" fmla="*/ 5 w 153"/>
                  <a:gd name="T75" fmla="*/ 225 h 87"/>
                  <a:gd name="T76" fmla="*/ 3 w 153"/>
                  <a:gd name="T77" fmla="*/ 225 h 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3" h="87">
                    <a:moveTo>
                      <a:pt x="1" y="82"/>
                    </a:moveTo>
                    <a:lnTo>
                      <a:pt x="0" y="83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1" y="81"/>
                    </a:lnTo>
                    <a:lnTo>
                      <a:pt x="5" y="77"/>
                    </a:lnTo>
                    <a:lnTo>
                      <a:pt x="13" y="64"/>
                    </a:lnTo>
                    <a:lnTo>
                      <a:pt x="25" y="47"/>
                    </a:lnTo>
                    <a:lnTo>
                      <a:pt x="41" y="27"/>
                    </a:lnTo>
                    <a:lnTo>
                      <a:pt x="49" y="18"/>
                    </a:lnTo>
                    <a:lnTo>
                      <a:pt x="59" y="12"/>
                    </a:lnTo>
                    <a:lnTo>
                      <a:pt x="69" y="7"/>
                    </a:lnTo>
                    <a:lnTo>
                      <a:pt x="79" y="4"/>
                    </a:lnTo>
                    <a:lnTo>
                      <a:pt x="88" y="1"/>
                    </a:lnTo>
                    <a:lnTo>
                      <a:pt x="94" y="1"/>
                    </a:lnTo>
                    <a:lnTo>
                      <a:pt x="99" y="0"/>
                    </a:lnTo>
                    <a:lnTo>
                      <a:pt x="100" y="1"/>
                    </a:lnTo>
                    <a:lnTo>
                      <a:pt x="113" y="1"/>
                    </a:lnTo>
                    <a:lnTo>
                      <a:pt x="125" y="1"/>
                    </a:lnTo>
                    <a:lnTo>
                      <a:pt x="138" y="2"/>
                    </a:lnTo>
                    <a:lnTo>
                      <a:pt x="153" y="6"/>
                    </a:lnTo>
                    <a:lnTo>
                      <a:pt x="136" y="4"/>
                    </a:lnTo>
                    <a:lnTo>
                      <a:pt x="131" y="2"/>
                    </a:lnTo>
                    <a:lnTo>
                      <a:pt x="118" y="1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3" y="1"/>
                    </a:lnTo>
                    <a:lnTo>
                      <a:pt x="87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20"/>
                    </a:lnTo>
                    <a:lnTo>
                      <a:pt x="39" y="28"/>
                    </a:lnTo>
                    <a:lnTo>
                      <a:pt x="26" y="47"/>
                    </a:lnTo>
                    <a:lnTo>
                      <a:pt x="13" y="66"/>
                    </a:lnTo>
                    <a:lnTo>
                      <a:pt x="5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6" name="Freeform 888"/>
              <p:cNvSpPr>
                <a:spLocks/>
              </p:cNvSpPr>
              <p:nvPr/>
            </p:nvSpPr>
            <p:spPr bwMode="auto">
              <a:xfrm>
                <a:off x="1463" y="899"/>
                <a:ext cx="376" cy="244"/>
              </a:xfrm>
              <a:custGeom>
                <a:avLst/>
                <a:gdLst>
                  <a:gd name="T0" fmla="*/ 8 w 137"/>
                  <a:gd name="T1" fmla="*/ 236 h 89"/>
                  <a:gd name="T2" fmla="*/ 5 w 137"/>
                  <a:gd name="T3" fmla="*/ 236 h 89"/>
                  <a:gd name="T4" fmla="*/ 0 w 137"/>
                  <a:gd name="T5" fmla="*/ 244 h 89"/>
                  <a:gd name="T6" fmla="*/ 5 w 137"/>
                  <a:gd name="T7" fmla="*/ 236 h 89"/>
                  <a:gd name="T8" fmla="*/ 11 w 137"/>
                  <a:gd name="T9" fmla="*/ 219 h 89"/>
                  <a:gd name="T10" fmla="*/ 27 w 137"/>
                  <a:gd name="T11" fmla="*/ 184 h 89"/>
                  <a:gd name="T12" fmla="*/ 60 w 137"/>
                  <a:gd name="T13" fmla="*/ 137 h 89"/>
                  <a:gd name="T14" fmla="*/ 77 w 137"/>
                  <a:gd name="T15" fmla="*/ 112 h 89"/>
                  <a:gd name="T16" fmla="*/ 96 w 137"/>
                  <a:gd name="T17" fmla="*/ 88 h 89"/>
                  <a:gd name="T18" fmla="*/ 121 w 137"/>
                  <a:gd name="T19" fmla="*/ 66 h 89"/>
                  <a:gd name="T20" fmla="*/ 145 w 137"/>
                  <a:gd name="T21" fmla="*/ 47 h 89"/>
                  <a:gd name="T22" fmla="*/ 173 w 137"/>
                  <a:gd name="T23" fmla="*/ 33 h 89"/>
                  <a:gd name="T24" fmla="*/ 192 w 137"/>
                  <a:gd name="T25" fmla="*/ 25 h 89"/>
                  <a:gd name="T26" fmla="*/ 231 w 137"/>
                  <a:gd name="T27" fmla="*/ 11 h 89"/>
                  <a:gd name="T28" fmla="*/ 247 w 137"/>
                  <a:gd name="T29" fmla="*/ 11 h 89"/>
                  <a:gd name="T30" fmla="*/ 252 w 137"/>
                  <a:gd name="T31" fmla="*/ 11 h 89"/>
                  <a:gd name="T32" fmla="*/ 277 w 137"/>
                  <a:gd name="T33" fmla="*/ 3 h 89"/>
                  <a:gd name="T34" fmla="*/ 307 w 137"/>
                  <a:gd name="T35" fmla="*/ 0 h 89"/>
                  <a:gd name="T36" fmla="*/ 340 w 137"/>
                  <a:gd name="T37" fmla="*/ 0 h 89"/>
                  <a:gd name="T38" fmla="*/ 376 w 137"/>
                  <a:gd name="T39" fmla="*/ 0 h 89"/>
                  <a:gd name="T40" fmla="*/ 340 w 137"/>
                  <a:gd name="T41" fmla="*/ 0 h 89"/>
                  <a:gd name="T42" fmla="*/ 327 w 137"/>
                  <a:gd name="T43" fmla="*/ 0 h 89"/>
                  <a:gd name="T44" fmla="*/ 291 w 137"/>
                  <a:gd name="T45" fmla="*/ 3 h 89"/>
                  <a:gd name="T46" fmla="*/ 239 w 137"/>
                  <a:gd name="T47" fmla="*/ 11 h 89"/>
                  <a:gd name="T48" fmla="*/ 225 w 137"/>
                  <a:gd name="T49" fmla="*/ 14 h 89"/>
                  <a:gd name="T50" fmla="*/ 192 w 137"/>
                  <a:gd name="T51" fmla="*/ 25 h 89"/>
                  <a:gd name="T52" fmla="*/ 167 w 137"/>
                  <a:gd name="T53" fmla="*/ 38 h 89"/>
                  <a:gd name="T54" fmla="*/ 145 w 137"/>
                  <a:gd name="T55" fmla="*/ 52 h 89"/>
                  <a:gd name="T56" fmla="*/ 121 w 137"/>
                  <a:gd name="T57" fmla="*/ 69 h 89"/>
                  <a:gd name="T58" fmla="*/ 96 w 137"/>
                  <a:gd name="T59" fmla="*/ 93 h 89"/>
                  <a:gd name="T60" fmla="*/ 77 w 137"/>
                  <a:gd name="T61" fmla="*/ 115 h 89"/>
                  <a:gd name="T62" fmla="*/ 60 w 137"/>
                  <a:gd name="T63" fmla="*/ 140 h 89"/>
                  <a:gd name="T64" fmla="*/ 33 w 137"/>
                  <a:gd name="T65" fmla="*/ 184 h 89"/>
                  <a:gd name="T66" fmla="*/ 14 w 137"/>
                  <a:gd name="T67" fmla="*/ 222 h 89"/>
                  <a:gd name="T68" fmla="*/ 8 w 137"/>
                  <a:gd name="T69" fmla="*/ 236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7" h="89">
                    <a:moveTo>
                      <a:pt x="3" y="86"/>
                    </a:moveTo>
                    <a:lnTo>
                      <a:pt x="2" y="86"/>
                    </a:lnTo>
                    <a:lnTo>
                      <a:pt x="0" y="89"/>
                    </a:lnTo>
                    <a:lnTo>
                      <a:pt x="2" y="86"/>
                    </a:lnTo>
                    <a:lnTo>
                      <a:pt x="4" y="80"/>
                    </a:lnTo>
                    <a:lnTo>
                      <a:pt x="10" y="67"/>
                    </a:lnTo>
                    <a:lnTo>
                      <a:pt x="22" y="50"/>
                    </a:lnTo>
                    <a:lnTo>
                      <a:pt x="28" y="41"/>
                    </a:lnTo>
                    <a:lnTo>
                      <a:pt x="35" y="32"/>
                    </a:lnTo>
                    <a:lnTo>
                      <a:pt x="44" y="24"/>
                    </a:lnTo>
                    <a:lnTo>
                      <a:pt x="53" y="17"/>
                    </a:lnTo>
                    <a:lnTo>
                      <a:pt x="63" y="12"/>
                    </a:lnTo>
                    <a:lnTo>
                      <a:pt x="70" y="9"/>
                    </a:lnTo>
                    <a:lnTo>
                      <a:pt x="84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101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7" y="0"/>
                    </a:lnTo>
                    <a:lnTo>
                      <a:pt x="124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87" y="4"/>
                    </a:lnTo>
                    <a:lnTo>
                      <a:pt x="82" y="5"/>
                    </a:lnTo>
                    <a:lnTo>
                      <a:pt x="70" y="9"/>
                    </a:lnTo>
                    <a:lnTo>
                      <a:pt x="61" y="14"/>
                    </a:lnTo>
                    <a:lnTo>
                      <a:pt x="53" y="19"/>
                    </a:lnTo>
                    <a:lnTo>
                      <a:pt x="44" y="25"/>
                    </a:lnTo>
                    <a:lnTo>
                      <a:pt x="35" y="34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2" y="67"/>
                    </a:lnTo>
                    <a:lnTo>
                      <a:pt x="5" y="81"/>
                    </a:lnTo>
                    <a:lnTo>
                      <a:pt x="3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7" name="Freeform 889"/>
              <p:cNvSpPr>
                <a:spLocks/>
              </p:cNvSpPr>
              <p:nvPr/>
            </p:nvSpPr>
            <p:spPr bwMode="auto">
              <a:xfrm>
                <a:off x="1474" y="951"/>
                <a:ext cx="167" cy="217"/>
              </a:xfrm>
              <a:custGeom>
                <a:avLst/>
                <a:gdLst>
                  <a:gd name="T0" fmla="*/ 3 w 61"/>
                  <a:gd name="T1" fmla="*/ 212 h 79"/>
                  <a:gd name="T2" fmla="*/ 3 w 61"/>
                  <a:gd name="T3" fmla="*/ 214 h 79"/>
                  <a:gd name="T4" fmla="*/ 0 w 61"/>
                  <a:gd name="T5" fmla="*/ 217 h 79"/>
                  <a:gd name="T6" fmla="*/ 0 w 61"/>
                  <a:gd name="T7" fmla="*/ 212 h 79"/>
                  <a:gd name="T8" fmla="*/ 3 w 61"/>
                  <a:gd name="T9" fmla="*/ 212 h 79"/>
                  <a:gd name="T10" fmla="*/ 52 w 61"/>
                  <a:gd name="T11" fmla="*/ 126 h 79"/>
                  <a:gd name="T12" fmla="*/ 85 w 61"/>
                  <a:gd name="T13" fmla="*/ 66 h 79"/>
                  <a:gd name="T14" fmla="*/ 99 w 61"/>
                  <a:gd name="T15" fmla="*/ 47 h 79"/>
                  <a:gd name="T16" fmla="*/ 107 w 61"/>
                  <a:gd name="T17" fmla="*/ 44 h 79"/>
                  <a:gd name="T18" fmla="*/ 120 w 61"/>
                  <a:gd name="T19" fmla="*/ 30 h 79"/>
                  <a:gd name="T20" fmla="*/ 148 w 61"/>
                  <a:gd name="T21" fmla="*/ 8 h 79"/>
                  <a:gd name="T22" fmla="*/ 167 w 61"/>
                  <a:gd name="T23" fmla="*/ 0 h 79"/>
                  <a:gd name="T24" fmla="*/ 148 w 61"/>
                  <a:gd name="T25" fmla="*/ 14 h 79"/>
                  <a:gd name="T26" fmla="*/ 126 w 61"/>
                  <a:gd name="T27" fmla="*/ 27 h 79"/>
                  <a:gd name="T28" fmla="*/ 101 w 61"/>
                  <a:gd name="T29" fmla="*/ 47 h 79"/>
                  <a:gd name="T30" fmla="*/ 99 w 61"/>
                  <a:gd name="T31" fmla="*/ 49 h 79"/>
                  <a:gd name="T32" fmla="*/ 85 w 61"/>
                  <a:gd name="T33" fmla="*/ 71 h 79"/>
                  <a:gd name="T34" fmla="*/ 52 w 61"/>
                  <a:gd name="T35" fmla="*/ 126 h 79"/>
                  <a:gd name="T36" fmla="*/ 3 w 61"/>
                  <a:gd name="T37" fmla="*/ 212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1" h="79">
                    <a:moveTo>
                      <a:pt x="1" y="77"/>
                    </a:moveTo>
                    <a:lnTo>
                      <a:pt x="1" y="78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1" y="77"/>
                    </a:lnTo>
                    <a:lnTo>
                      <a:pt x="19" y="46"/>
                    </a:lnTo>
                    <a:lnTo>
                      <a:pt x="31" y="24"/>
                    </a:lnTo>
                    <a:lnTo>
                      <a:pt x="36" y="17"/>
                    </a:lnTo>
                    <a:lnTo>
                      <a:pt x="39" y="16"/>
                    </a:lnTo>
                    <a:lnTo>
                      <a:pt x="44" y="11"/>
                    </a:lnTo>
                    <a:lnTo>
                      <a:pt x="54" y="3"/>
                    </a:lnTo>
                    <a:lnTo>
                      <a:pt x="61" y="0"/>
                    </a:lnTo>
                    <a:lnTo>
                      <a:pt x="54" y="5"/>
                    </a:lnTo>
                    <a:lnTo>
                      <a:pt x="46" y="10"/>
                    </a:lnTo>
                    <a:lnTo>
                      <a:pt x="37" y="17"/>
                    </a:lnTo>
                    <a:lnTo>
                      <a:pt x="36" y="18"/>
                    </a:lnTo>
                    <a:lnTo>
                      <a:pt x="31" y="26"/>
                    </a:lnTo>
                    <a:lnTo>
                      <a:pt x="19" y="46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8" name="Freeform 890"/>
              <p:cNvSpPr>
                <a:spLocks/>
              </p:cNvSpPr>
              <p:nvPr/>
            </p:nvSpPr>
            <p:spPr bwMode="auto">
              <a:xfrm>
                <a:off x="1488" y="915"/>
                <a:ext cx="406" cy="278"/>
              </a:xfrm>
              <a:custGeom>
                <a:avLst/>
                <a:gdLst>
                  <a:gd name="T0" fmla="*/ 392 w 148"/>
                  <a:gd name="T1" fmla="*/ 11 h 101"/>
                  <a:gd name="T2" fmla="*/ 395 w 148"/>
                  <a:gd name="T3" fmla="*/ 11 h 101"/>
                  <a:gd name="T4" fmla="*/ 406 w 148"/>
                  <a:gd name="T5" fmla="*/ 14 h 101"/>
                  <a:gd name="T6" fmla="*/ 395 w 148"/>
                  <a:gd name="T7" fmla="*/ 14 h 101"/>
                  <a:gd name="T8" fmla="*/ 392 w 148"/>
                  <a:gd name="T9" fmla="*/ 14 h 101"/>
                  <a:gd name="T10" fmla="*/ 376 w 148"/>
                  <a:gd name="T11" fmla="*/ 11 h 101"/>
                  <a:gd name="T12" fmla="*/ 332 w 148"/>
                  <a:gd name="T13" fmla="*/ 3 h 101"/>
                  <a:gd name="T14" fmla="*/ 305 w 148"/>
                  <a:gd name="T15" fmla="*/ 0 h 101"/>
                  <a:gd name="T16" fmla="*/ 269 w 148"/>
                  <a:gd name="T17" fmla="*/ 3 h 101"/>
                  <a:gd name="T18" fmla="*/ 236 w 148"/>
                  <a:gd name="T19" fmla="*/ 8 h 101"/>
                  <a:gd name="T20" fmla="*/ 200 w 148"/>
                  <a:gd name="T21" fmla="*/ 17 h 101"/>
                  <a:gd name="T22" fmla="*/ 170 w 148"/>
                  <a:gd name="T23" fmla="*/ 36 h 101"/>
                  <a:gd name="T24" fmla="*/ 143 w 148"/>
                  <a:gd name="T25" fmla="*/ 55 h 101"/>
                  <a:gd name="T26" fmla="*/ 121 w 148"/>
                  <a:gd name="T27" fmla="*/ 77 h 101"/>
                  <a:gd name="T28" fmla="*/ 102 w 148"/>
                  <a:gd name="T29" fmla="*/ 96 h 101"/>
                  <a:gd name="T30" fmla="*/ 74 w 148"/>
                  <a:gd name="T31" fmla="*/ 129 h 101"/>
                  <a:gd name="T32" fmla="*/ 69 w 148"/>
                  <a:gd name="T33" fmla="*/ 143 h 101"/>
                  <a:gd name="T34" fmla="*/ 49 w 148"/>
                  <a:gd name="T35" fmla="*/ 176 h 101"/>
                  <a:gd name="T36" fmla="*/ 30 w 148"/>
                  <a:gd name="T37" fmla="*/ 206 h 101"/>
                  <a:gd name="T38" fmla="*/ 16 w 148"/>
                  <a:gd name="T39" fmla="*/ 237 h 101"/>
                  <a:gd name="T40" fmla="*/ 0 w 148"/>
                  <a:gd name="T41" fmla="*/ 278 h 101"/>
                  <a:gd name="T42" fmla="*/ 16 w 148"/>
                  <a:gd name="T43" fmla="*/ 234 h 101"/>
                  <a:gd name="T44" fmla="*/ 22 w 148"/>
                  <a:gd name="T45" fmla="*/ 220 h 101"/>
                  <a:gd name="T46" fmla="*/ 41 w 148"/>
                  <a:gd name="T47" fmla="*/ 190 h 101"/>
                  <a:gd name="T48" fmla="*/ 69 w 148"/>
                  <a:gd name="T49" fmla="*/ 138 h 101"/>
                  <a:gd name="T50" fmla="*/ 74 w 148"/>
                  <a:gd name="T51" fmla="*/ 124 h 101"/>
                  <a:gd name="T52" fmla="*/ 102 w 148"/>
                  <a:gd name="T53" fmla="*/ 94 h 101"/>
                  <a:gd name="T54" fmla="*/ 123 w 148"/>
                  <a:gd name="T55" fmla="*/ 72 h 101"/>
                  <a:gd name="T56" fmla="*/ 148 w 148"/>
                  <a:gd name="T57" fmla="*/ 52 h 101"/>
                  <a:gd name="T58" fmla="*/ 176 w 148"/>
                  <a:gd name="T59" fmla="*/ 30 h 101"/>
                  <a:gd name="T60" fmla="*/ 206 w 148"/>
                  <a:gd name="T61" fmla="*/ 14 h 101"/>
                  <a:gd name="T62" fmla="*/ 239 w 148"/>
                  <a:gd name="T63" fmla="*/ 3 h 101"/>
                  <a:gd name="T64" fmla="*/ 274 w 148"/>
                  <a:gd name="T65" fmla="*/ 0 h 101"/>
                  <a:gd name="T66" fmla="*/ 305 w 148"/>
                  <a:gd name="T67" fmla="*/ 0 h 101"/>
                  <a:gd name="T68" fmla="*/ 332 w 148"/>
                  <a:gd name="T69" fmla="*/ 0 h 101"/>
                  <a:gd name="T70" fmla="*/ 376 w 148"/>
                  <a:gd name="T71" fmla="*/ 8 h 101"/>
                  <a:gd name="T72" fmla="*/ 392 w 148"/>
                  <a:gd name="T73" fmla="*/ 11 h 10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101">
                    <a:moveTo>
                      <a:pt x="143" y="4"/>
                    </a:moveTo>
                    <a:lnTo>
                      <a:pt x="144" y="4"/>
                    </a:lnTo>
                    <a:lnTo>
                      <a:pt x="148" y="5"/>
                    </a:lnTo>
                    <a:lnTo>
                      <a:pt x="144" y="5"/>
                    </a:lnTo>
                    <a:lnTo>
                      <a:pt x="143" y="5"/>
                    </a:lnTo>
                    <a:lnTo>
                      <a:pt x="137" y="4"/>
                    </a:lnTo>
                    <a:lnTo>
                      <a:pt x="121" y="1"/>
                    </a:lnTo>
                    <a:lnTo>
                      <a:pt x="111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3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4" y="28"/>
                    </a:lnTo>
                    <a:lnTo>
                      <a:pt x="37" y="35"/>
                    </a:lnTo>
                    <a:lnTo>
                      <a:pt x="27" y="47"/>
                    </a:lnTo>
                    <a:lnTo>
                      <a:pt x="25" y="52"/>
                    </a:lnTo>
                    <a:lnTo>
                      <a:pt x="18" y="64"/>
                    </a:lnTo>
                    <a:lnTo>
                      <a:pt x="11" y="75"/>
                    </a:lnTo>
                    <a:lnTo>
                      <a:pt x="6" y="86"/>
                    </a:lnTo>
                    <a:lnTo>
                      <a:pt x="0" y="101"/>
                    </a:lnTo>
                    <a:lnTo>
                      <a:pt x="6" y="85"/>
                    </a:lnTo>
                    <a:lnTo>
                      <a:pt x="8" y="80"/>
                    </a:lnTo>
                    <a:lnTo>
                      <a:pt x="15" y="69"/>
                    </a:lnTo>
                    <a:lnTo>
                      <a:pt x="25" y="50"/>
                    </a:lnTo>
                    <a:lnTo>
                      <a:pt x="27" y="45"/>
                    </a:lnTo>
                    <a:lnTo>
                      <a:pt x="37" y="34"/>
                    </a:lnTo>
                    <a:lnTo>
                      <a:pt x="45" y="26"/>
                    </a:lnTo>
                    <a:lnTo>
                      <a:pt x="54" y="19"/>
                    </a:lnTo>
                    <a:lnTo>
                      <a:pt x="64" y="11"/>
                    </a:lnTo>
                    <a:lnTo>
                      <a:pt x="75" y="5"/>
                    </a:lnTo>
                    <a:lnTo>
                      <a:pt x="87" y="1"/>
                    </a:lnTo>
                    <a:lnTo>
                      <a:pt x="100" y="0"/>
                    </a:lnTo>
                    <a:lnTo>
                      <a:pt x="111" y="0"/>
                    </a:lnTo>
                    <a:lnTo>
                      <a:pt x="121" y="0"/>
                    </a:lnTo>
                    <a:lnTo>
                      <a:pt x="137" y="3"/>
                    </a:lnTo>
                    <a:lnTo>
                      <a:pt x="143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89" name="Freeform 891"/>
              <p:cNvSpPr>
                <a:spLocks/>
              </p:cNvSpPr>
              <p:nvPr/>
            </p:nvSpPr>
            <p:spPr bwMode="auto">
              <a:xfrm>
                <a:off x="1501" y="1121"/>
                <a:ext cx="36" cy="88"/>
              </a:xfrm>
              <a:custGeom>
                <a:avLst/>
                <a:gdLst>
                  <a:gd name="T0" fmla="*/ 3 w 13"/>
                  <a:gd name="T1" fmla="*/ 88 h 32"/>
                  <a:gd name="T2" fmla="*/ 0 w 13"/>
                  <a:gd name="T3" fmla="*/ 88 h 32"/>
                  <a:gd name="T4" fmla="*/ 0 w 13"/>
                  <a:gd name="T5" fmla="*/ 85 h 32"/>
                  <a:gd name="T6" fmla="*/ 8 w 13"/>
                  <a:gd name="T7" fmla="*/ 77 h 32"/>
                  <a:gd name="T8" fmla="*/ 17 w 13"/>
                  <a:gd name="T9" fmla="*/ 58 h 32"/>
                  <a:gd name="T10" fmla="*/ 25 w 13"/>
                  <a:gd name="T11" fmla="*/ 22 h 32"/>
                  <a:gd name="T12" fmla="*/ 30 w 13"/>
                  <a:gd name="T13" fmla="*/ 6 h 32"/>
                  <a:gd name="T14" fmla="*/ 36 w 13"/>
                  <a:gd name="T15" fmla="*/ 0 h 32"/>
                  <a:gd name="T16" fmla="*/ 30 w 13"/>
                  <a:gd name="T17" fmla="*/ 6 h 32"/>
                  <a:gd name="T18" fmla="*/ 28 w 13"/>
                  <a:gd name="T19" fmla="*/ 28 h 32"/>
                  <a:gd name="T20" fmla="*/ 17 w 13"/>
                  <a:gd name="T21" fmla="*/ 58 h 32"/>
                  <a:gd name="T22" fmla="*/ 8 w 13"/>
                  <a:gd name="T23" fmla="*/ 77 h 32"/>
                  <a:gd name="T24" fmla="*/ 3 w 13"/>
                  <a:gd name="T25" fmla="*/ 88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32">
                    <a:moveTo>
                      <a:pt x="1" y="32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6" y="21"/>
                    </a:lnTo>
                    <a:lnTo>
                      <a:pt x="9" y="8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10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0" name="Freeform 892"/>
              <p:cNvSpPr>
                <a:spLocks/>
              </p:cNvSpPr>
              <p:nvPr/>
            </p:nvSpPr>
            <p:spPr bwMode="auto">
              <a:xfrm>
                <a:off x="1542" y="951"/>
                <a:ext cx="201" cy="148"/>
              </a:xfrm>
              <a:custGeom>
                <a:avLst/>
                <a:gdLst>
                  <a:gd name="T0" fmla="*/ 3 w 73"/>
                  <a:gd name="T1" fmla="*/ 143 h 54"/>
                  <a:gd name="T2" fmla="*/ 0 w 73"/>
                  <a:gd name="T3" fmla="*/ 148 h 54"/>
                  <a:gd name="T4" fmla="*/ 3 w 73"/>
                  <a:gd name="T5" fmla="*/ 143 h 54"/>
                  <a:gd name="T6" fmla="*/ 19 w 73"/>
                  <a:gd name="T7" fmla="*/ 118 h 54"/>
                  <a:gd name="T8" fmla="*/ 58 w 73"/>
                  <a:gd name="T9" fmla="*/ 63 h 54"/>
                  <a:gd name="T10" fmla="*/ 69 w 73"/>
                  <a:gd name="T11" fmla="*/ 49 h 54"/>
                  <a:gd name="T12" fmla="*/ 83 w 73"/>
                  <a:gd name="T13" fmla="*/ 41 h 54"/>
                  <a:gd name="T14" fmla="*/ 107 w 73"/>
                  <a:gd name="T15" fmla="*/ 22 h 54"/>
                  <a:gd name="T16" fmla="*/ 129 w 73"/>
                  <a:gd name="T17" fmla="*/ 8 h 54"/>
                  <a:gd name="T18" fmla="*/ 146 w 73"/>
                  <a:gd name="T19" fmla="*/ 5 h 54"/>
                  <a:gd name="T20" fmla="*/ 182 w 73"/>
                  <a:gd name="T21" fmla="*/ 3 h 54"/>
                  <a:gd name="T22" fmla="*/ 201 w 73"/>
                  <a:gd name="T23" fmla="*/ 0 h 54"/>
                  <a:gd name="T24" fmla="*/ 182 w 73"/>
                  <a:gd name="T25" fmla="*/ 3 h 54"/>
                  <a:gd name="T26" fmla="*/ 157 w 73"/>
                  <a:gd name="T27" fmla="*/ 5 h 54"/>
                  <a:gd name="T28" fmla="*/ 138 w 73"/>
                  <a:gd name="T29" fmla="*/ 8 h 54"/>
                  <a:gd name="T30" fmla="*/ 129 w 73"/>
                  <a:gd name="T31" fmla="*/ 14 h 54"/>
                  <a:gd name="T32" fmla="*/ 107 w 73"/>
                  <a:gd name="T33" fmla="*/ 27 h 54"/>
                  <a:gd name="T34" fmla="*/ 83 w 73"/>
                  <a:gd name="T35" fmla="*/ 44 h 54"/>
                  <a:gd name="T36" fmla="*/ 69 w 73"/>
                  <a:gd name="T37" fmla="*/ 55 h 54"/>
                  <a:gd name="T38" fmla="*/ 58 w 73"/>
                  <a:gd name="T39" fmla="*/ 66 h 54"/>
                  <a:gd name="T40" fmla="*/ 19 w 73"/>
                  <a:gd name="T41" fmla="*/ 118 h 54"/>
                  <a:gd name="T42" fmla="*/ 3 w 73"/>
                  <a:gd name="T43" fmla="*/ 143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3" h="54">
                    <a:moveTo>
                      <a:pt x="1" y="52"/>
                    </a:moveTo>
                    <a:lnTo>
                      <a:pt x="0" y="54"/>
                    </a:lnTo>
                    <a:lnTo>
                      <a:pt x="1" y="52"/>
                    </a:lnTo>
                    <a:lnTo>
                      <a:pt x="7" y="43"/>
                    </a:lnTo>
                    <a:lnTo>
                      <a:pt x="21" y="23"/>
                    </a:lnTo>
                    <a:lnTo>
                      <a:pt x="25" y="18"/>
                    </a:lnTo>
                    <a:lnTo>
                      <a:pt x="30" y="15"/>
                    </a:lnTo>
                    <a:lnTo>
                      <a:pt x="39" y="8"/>
                    </a:lnTo>
                    <a:lnTo>
                      <a:pt x="47" y="3"/>
                    </a:lnTo>
                    <a:lnTo>
                      <a:pt x="53" y="2"/>
                    </a:lnTo>
                    <a:lnTo>
                      <a:pt x="66" y="1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7" y="2"/>
                    </a:lnTo>
                    <a:lnTo>
                      <a:pt x="50" y="3"/>
                    </a:lnTo>
                    <a:lnTo>
                      <a:pt x="47" y="5"/>
                    </a:lnTo>
                    <a:lnTo>
                      <a:pt x="39" y="10"/>
                    </a:lnTo>
                    <a:lnTo>
                      <a:pt x="30" y="16"/>
                    </a:lnTo>
                    <a:lnTo>
                      <a:pt x="25" y="20"/>
                    </a:lnTo>
                    <a:lnTo>
                      <a:pt x="21" y="24"/>
                    </a:lnTo>
                    <a:lnTo>
                      <a:pt x="7" y="43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1" name="Freeform 893"/>
              <p:cNvSpPr>
                <a:spLocks/>
              </p:cNvSpPr>
              <p:nvPr/>
            </p:nvSpPr>
            <p:spPr bwMode="auto">
              <a:xfrm>
                <a:off x="1699" y="932"/>
                <a:ext cx="219" cy="33"/>
              </a:xfrm>
              <a:custGeom>
                <a:avLst/>
                <a:gdLst>
                  <a:gd name="T0" fmla="*/ 216 w 80"/>
                  <a:gd name="T1" fmla="*/ 28 h 12"/>
                  <a:gd name="T2" fmla="*/ 219 w 80"/>
                  <a:gd name="T3" fmla="*/ 33 h 12"/>
                  <a:gd name="T4" fmla="*/ 216 w 80"/>
                  <a:gd name="T5" fmla="*/ 28 h 12"/>
                  <a:gd name="T6" fmla="*/ 192 w 80"/>
                  <a:gd name="T7" fmla="*/ 22 h 12"/>
                  <a:gd name="T8" fmla="*/ 167 w 80"/>
                  <a:gd name="T9" fmla="*/ 11 h 12"/>
                  <a:gd name="T10" fmla="*/ 137 w 80"/>
                  <a:gd name="T11" fmla="*/ 6 h 12"/>
                  <a:gd name="T12" fmla="*/ 85 w 80"/>
                  <a:gd name="T13" fmla="*/ 0 h 12"/>
                  <a:gd name="T14" fmla="*/ 63 w 80"/>
                  <a:gd name="T15" fmla="*/ 6 h 12"/>
                  <a:gd name="T16" fmla="*/ 44 w 80"/>
                  <a:gd name="T17" fmla="*/ 6 h 12"/>
                  <a:gd name="T18" fmla="*/ 16 w 80"/>
                  <a:gd name="T19" fmla="*/ 8 h 12"/>
                  <a:gd name="T20" fmla="*/ 0 w 80"/>
                  <a:gd name="T21" fmla="*/ 11 h 12"/>
                  <a:gd name="T22" fmla="*/ 16 w 80"/>
                  <a:gd name="T23" fmla="*/ 8 h 12"/>
                  <a:gd name="T24" fmla="*/ 38 w 80"/>
                  <a:gd name="T25" fmla="*/ 6 h 12"/>
                  <a:gd name="T26" fmla="*/ 63 w 80"/>
                  <a:gd name="T27" fmla="*/ 0 h 12"/>
                  <a:gd name="T28" fmla="*/ 85 w 80"/>
                  <a:gd name="T29" fmla="*/ 0 h 12"/>
                  <a:gd name="T30" fmla="*/ 140 w 80"/>
                  <a:gd name="T31" fmla="*/ 6 h 12"/>
                  <a:gd name="T32" fmla="*/ 167 w 80"/>
                  <a:gd name="T33" fmla="*/ 11 h 12"/>
                  <a:gd name="T34" fmla="*/ 192 w 80"/>
                  <a:gd name="T35" fmla="*/ 19 h 12"/>
                  <a:gd name="T36" fmla="*/ 216 w 80"/>
                  <a:gd name="T37" fmla="*/ 28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0" h="12">
                    <a:moveTo>
                      <a:pt x="79" y="10"/>
                    </a:moveTo>
                    <a:lnTo>
                      <a:pt x="80" y="12"/>
                    </a:lnTo>
                    <a:lnTo>
                      <a:pt x="79" y="10"/>
                    </a:lnTo>
                    <a:lnTo>
                      <a:pt x="70" y="8"/>
                    </a:lnTo>
                    <a:lnTo>
                      <a:pt x="61" y="4"/>
                    </a:lnTo>
                    <a:lnTo>
                      <a:pt x="50" y="2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6" y="2"/>
                    </a:lnTo>
                    <a:lnTo>
                      <a:pt x="6" y="3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0" y="7"/>
                    </a:lnTo>
                    <a:lnTo>
                      <a:pt x="7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2" name="Freeform 894"/>
              <p:cNvSpPr>
                <a:spLocks/>
              </p:cNvSpPr>
              <p:nvPr/>
            </p:nvSpPr>
            <p:spPr bwMode="auto">
              <a:xfrm>
                <a:off x="1523" y="984"/>
                <a:ext cx="406" cy="266"/>
              </a:xfrm>
              <a:custGeom>
                <a:avLst/>
                <a:gdLst>
                  <a:gd name="T0" fmla="*/ 0 w 148"/>
                  <a:gd name="T1" fmla="*/ 252 h 97"/>
                  <a:gd name="T2" fmla="*/ 0 w 148"/>
                  <a:gd name="T3" fmla="*/ 255 h 97"/>
                  <a:gd name="T4" fmla="*/ 0 w 148"/>
                  <a:gd name="T5" fmla="*/ 266 h 97"/>
                  <a:gd name="T6" fmla="*/ 0 w 148"/>
                  <a:gd name="T7" fmla="*/ 255 h 97"/>
                  <a:gd name="T8" fmla="*/ 0 w 148"/>
                  <a:gd name="T9" fmla="*/ 252 h 97"/>
                  <a:gd name="T10" fmla="*/ 0 w 148"/>
                  <a:gd name="T11" fmla="*/ 233 h 97"/>
                  <a:gd name="T12" fmla="*/ 14 w 148"/>
                  <a:gd name="T13" fmla="*/ 186 h 97"/>
                  <a:gd name="T14" fmla="*/ 22 w 148"/>
                  <a:gd name="T15" fmla="*/ 159 h 97"/>
                  <a:gd name="T16" fmla="*/ 36 w 148"/>
                  <a:gd name="T17" fmla="*/ 129 h 97"/>
                  <a:gd name="T18" fmla="*/ 52 w 148"/>
                  <a:gd name="T19" fmla="*/ 101 h 97"/>
                  <a:gd name="T20" fmla="*/ 80 w 148"/>
                  <a:gd name="T21" fmla="*/ 74 h 97"/>
                  <a:gd name="T22" fmla="*/ 107 w 148"/>
                  <a:gd name="T23" fmla="*/ 52 h 97"/>
                  <a:gd name="T24" fmla="*/ 134 w 148"/>
                  <a:gd name="T25" fmla="*/ 30 h 97"/>
                  <a:gd name="T26" fmla="*/ 165 w 148"/>
                  <a:gd name="T27" fmla="*/ 16 h 97"/>
                  <a:gd name="T28" fmla="*/ 192 w 148"/>
                  <a:gd name="T29" fmla="*/ 11 h 97"/>
                  <a:gd name="T30" fmla="*/ 219 w 148"/>
                  <a:gd name="T31" fmla="*/ 3 h 97"/>
                  <a:gd name="T32" fmla="*/ 239 w 148"/>
                  <a:gd name="T33" fmla="*/ 0 h 97"/>
                  <a:gd name="T34" fmla="*/ 252 w 148"/>
                  <a:gd name="T35" fmla="*/ 0 h 97"/>
                  <a:gd name="T36" fmla="*/ 255 w 148"/>
                  <a:gd name="T37" fmla="*/ 0 h 97"/>
                  <a:gd name="T38" fmla="*/ 291 w 148"/>
                  <a:gd name="T39" fmla="*/ 3 h 97"/>
                  <a:gd name="T40" fmla="*/ 326 w 148"/>
                  <a:gd name="T41" fmla="*/ 11 h 97"/>
                  <a:gd name="T42" fmla="*/ 359 w 148"/>
                  <a:gd name="T43" fmla="*/ 22 h 97"/>
                  <a:gd name="T44" fmla="*/ 398 w 148"/>
                  <a:gd name="T45" fmla="*/ 16 h 97"/>
                  <a:gd name="T46" fmla="*/ 406 w 148"/>
                  <a:gd name="T47" fmla="*/ 22 h 97"/>
                  <a:gd name="T48" fmla="*/ 387 w 148"/>
                  <a:gd name="T49" fmla="*/ 22 h 97"/>
                  <a:gd name="T50" fmla="*/ 359 w 148"/>
                  <a:gd name="T51" fmla="*/ 22 h 97"/>
                  <a:gd name="T52" fmla="*/ 343 w 148"/>
                  <a:gd name="T53" fmla="*/ 16 h 97"/>
                  <a:gd name="T54" fmla="*/ 305 w 148"/>
                  <a:gd name="T55" fmla="*/ 8 h 97"/>
                  <a:gd name="T56" fmla="*/ 269 w 148"/>
                  <a:gd name="T57" fmla="*/ 3 h 97"/>
                  <a:gd name="T58" fmla="*/ 247 w 148"/>
                  <a:gd name="T59" fmla="*/ 3 h 97"/>
                  <a:gd name="T60" fmla="*/ 244 w 148"/>
                  <a:gd name="T61" fmla="*/ 0 h 97"/>
                  <a:gd name="T62" fmla="*/ 233 w 148"/>
                  <a:gd name="T63" fmla="*/ 3 h 97"/>
                  <a:gd name="T64" fmla="*/ 214 w 148"/>
                  <a:gd name="T65" fmla="*/ 8 h 97"/>
                  <a:gd name="T66" fmla="*/ 189 w 148"/>
                  <a:gd name="T67" fmla="*/ 11 h 97"/>
                  <a:gd name="T68" fmla="*/ 162 w 148"/>
                  <a:gd name="T69" fmla="*/ 22 h 97"/>
                  <a:gd name="T70" fmla="*/ 134 w 148"/>
                  <a:gd name="T71" fmla="*/ 33 h 97"/>
                  <a:gd name="T72" fmla="*/ 104 w 148"/>
                  <a:gd name="T73" fmla="*/ 55 h 97"/>
                  <a:gd name="T74" fmla="*/ 77 w 148"/>
                  <a:gd name="T75" fmla="*/ 80 h 97"/>
                  <a:gd name="T76" fmla="*/ 52 w 148"/>
                  <a:gd name="T77" fmla="*/ 107 h 97"/>
                  <a:gd name="T78" fmla="*/ 36 w 148"/>
                  <a:gd name="T79" fmla="*/ 134 h 97"/>
                  <a:gd name="T80" fmla="*/ 22 w 148"/>
                  <a:gd name="T81" fmla="*/ 165 h 97"/>
                  <a:gd name="T82" fmla="*/ 14 w 148"/>
                  <a:gd name="T83" fmla="*/ 192 h 97"/>
                  <a:gd name="T84" fmla="*/ 3 w 148"/>
                  <a:gd name="T85" fmla="*/ 236 h 97"/>
                  <a:gd name="T86" fmla="*/ 0 w 148"/>
                  <a:gd name="T87" fmla="*/ 252 h 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8" h="97">
                    <a:moveTo>
                      <a:pt x="0" y="92"/>
                    </a:moveTo>
                    <a:lnTo>
                      <a:pt x="0" y="93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5" y="68"/>
                    </a:lnTo>
                    <a:lnTo>
                      <a:pt x="8" y="58"/>
                    </a:lnTo>
                    <a:lnTo>
                      <a:pt x="13" y="47"/>
                    </a:lnTo>
                    <a:lnTo>
                      <a:pt x="19" y="37"/>
                    </a:lnTo>
                    <a:lnTo>
                      <a:pt x="29" y="27"/>
                    </a:lnTo>
                    <a:lnTo>
                      <a:pt x="39" y="19"/>
                    </a:lnTo>
                    <a:lnTo>
                      <a:pt x="49" y="11"/>
                    </a:lnTo>
                    <a:lnTo>
                      <a:pt x="60" y="6"/>
                    </a:lnTo>
                    <a:lnTo>
                      <a:pt x="70" y="4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106" y="1"/>
                    </a:lnTo>
                    <a:lnTo>
                      <a:pt x="119" y="4"/>
                    </a:lnTo>
                    <a:lnTo>
                      <a:pt x="131" y="8"/>
                    </a:lnTo>
                    <a:lnTo>
                      <a:pt x="145" y="6"/>
                    </a:lnTo>
                    <a:lnTo>
                      <a:pt x="148" y="8"/>
                    </a:lnTo>
                    <a:lnTo>
                      <a:pt x="141" y="8"/>
                    </a:lnTo>
                    <a:lnTo>
                      <a:pt x="131" y="8"/>
                    </a:lnTo>
                    <a:lnTo>
                      <a:pt x="125" y="6"/>
                    </a:lnTo>
                    <a:lnTo>
                      <a:pt x="111" y="3"/>
                    </a:lnTo>
                    <a:lnTo>
                      <a:pt x="98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5" y="1"/>
                    </a:lnTo>
                    <a:lnTo>
                      <a:pt x="78" y="3"/>
                    </a:lnTo>
                    <a:lnTo>
                      <a:pt x="69" y="4"/>
                    </a:lnTo>
                    <a:lnTo>
                      <a:pt x="59" y="8"/>
                    </a:lnTo>
                    <a:lnTo>
                      <a:pt x="49" y="12"/>
                    </a:lnTo>
                    <a:lnTo>
                      <a:pt x="38" y="20"/>
                    </a:lnTo>
                    <a:lnTo>
                      <a:pt x="28" y="29"/>
                    </a:lnTo>
                    <a:lnTo>
                      <a:pt x="19" y="39"/>
                    </a:lnTo>
                    <a:lnTo>
                      <a:pt x="13" y="49"/>
                    </a:lnTo>
                    <a:lnTo>
                      <a:pt x="8" y="60"/>
                    </a:lnTo>
                    <a:lnTo>
                      <a:pt x="5" y="70"/>
                    </a:lnTo>
                    <a:lnTo>
                      <a:pt x="1" y="8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3" name="Freeform 895"/>
              <p:cNvSpPr>
                <a:spLocks/>
              </p:cNvSpPr>
              <p:nvPr/>
            </p:nvSpPr>
            <p:spPr bwMode="auto">
              <a:xfrm>
                <a:off x="1781" y="959"/>
                <a:ext cx="140" cy="25"/>
              </a:xfrm>
              <a:custGeom>
                <a:avLst/>
                <a:gdLst>
                  <a:gd name="T0" fmla="*/ 137 w 51"/>
                  <a:gd name="T1" fmla="*/ 25 h 9"/>
                  <a:gd name="T2" fmla="*/ 140 w 51"/>
                  <a:gd name="T3" fmla="*/ 25 h 9"/>
                  <a:gd name="T4" fmla="*/ 137 w 51"/>
                  <a:gd name="T5" fmla="*/ 25 h 9"/>
                  <a:gd name="T6" fmla="*/ 85 w 51"/>
                  <a:gd name="T7" fmla="*/ 11 h 9"/>
                  <a:gd name="T8" fmla="*/ 52 w 51"/>
                  <a:gd name="T9" fmla="*/ 6 h 9"/>
                  <a:gd name="T10" fmla="*/ 41 w 51"/>
                  <a:gd name="T11" fmla="*/ 6 h 9"/>
                  <a:gd name="T12" fmla="*/ 38 w 51"/>
                  <a:gd name="T13" fmla="*/ 6 h 9"/>
                  <a:gd name="T14" fmla="*/ 27 w 51"/>
                  <a:gd name="T15" fmla="*/ 8 h 9"/>
                  <a:gd name="T16" fmla="*/ 11 w 51"/>
                  <a:gd name="T17" fmla="*/ 8 h 9"/>
                  <a:gd name="T18" fmla="*/ 0 w 51"/>
                  <a:gd name="T19" fmla="*/ 8 h 9"/>
                  <a:gd name="T20" fmla="*/ 11 w 51"/>
                  <a:gd name="T21" fmla="*/ 8 h 9"/>
                  <a:gd name="T22" fmla="*/ 38 w 51"/>
                  <a:gd name="T23" fmla="*/ 6 h 9"/>
                  <a:gd name="T24" fmla="*/ 44 w 51"/>
                  <a:gd name="T25" fmla="*/ 0 h 9"/>
                  <a:gd name="T26" fmla="*/ 55 w 51"/>
                  <a:gd name="T27" fmla="*/ 6 h 9"/>
                  <a:gd name="T28" fmla="*/ 88 w 51"/>
                  <a:gd name="T29" fmla="*/ 11 h 9"/>
                  <a:gd name="T30" fmla="*/ 137 w 51"/>
                  <a:gd name="T31" fmla="*/ 25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9">
                    <a:moveTo>
                      <a:pt x="50" y="9"/>
                    </a:moveTo>
                    <a:lnTo>
                      <a:pt x="51" y="9"/>
                    </a:lnTo>
                    <a:lnTo>
                      <a:pt x="50" y="9"/>
                    </a:lnTo>
                    <a:lnTo>
                      <a:pt x="31" y="4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32" y="4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4" name="Freeform 896"/>
              <p:cNvSpPr>
                <a:spLocks/>
              </p:cNvSpPr>
              <p:nvPr/>
            </p:nvSpPr>
            <p:spPr bwMode="auto">
              <a:xfrm>
                <a:off x="1595" y="951"/>
                <a:ext cx="216" cy="99"/>
              </a:xfrm>
              <a:custGeom>
                <a:avLst/>
                <a:gdLst>
                  <a:gd name="T0" fmla="*/ 211 w 79"/>
                  <a:gd name="T1" fmla="*/ 0 h 36"/>
                  <a:gd name="T2" fmla="*/ 211 w 79"/>
                  <a:gd name="T3" fmla="*/ 3 h 36"/>
                  <a:gd name="T4" fmla="*/ 216 w 79"/>
                  <a:gd name="T5" fmla="*/ 3 h 36"/>
                  <a:gd name="T6" fmla="*/ 211 w 79"/>
                  <a:gd name="T7" fmla="*/ 3 h 36"/>
                  <a:gd name="T8" fmla="*/ 200 w 79"/>
                  <a:gd name="T9" fmla="*/ 3 h 36"/>
                  <a:gd name="T10" fmla="*/ 183 w 79"/>
                  <a:gd name="T11" fmla="*/ 3 h 36"/>
                  <a:gd name="T12" fmla="*/ 170 w 79"/>
                  <a:gd name="T13" fmla="*/ 6 h 36"/>
                  <a:gd name="T14" fmla="*/ 159 w 79"/>
                  <a:gd name="T15" fmla="*/ 14 h 36"/>
                  <a:gd name="T16" fmla="*/ 142 w 79"/>
                  <a:gd name="T17" fmla="*/ 19 h 36"/>
                  <a:gd name="T18" fmla="*/ 129 w 79"/>
                  <a:gd name="T19" fmla="*/ 28 h 36"/>
                  <a:gd name="T20" fmla="*/ 112 w 79"/>
                  <a:gd name="T21" fmla="*/ 28 h 36"/>
                  <a:gd name="T22" fmla="*/ 98 w 79"/>
                  <a:gd name="T23" fmla="*/ 33 h 36"/>
                  <a:gd name="T24" fmla="*/ 74 w 79"/>
                  <a:gd name="T25" fmla="*/ 44 h 36"/>
                  <a:gd name="T26" fmla="*/ 49 w 79"/>
                  <a:gd name="T27" fmla="*/ 58 h 36"/>
                  <a:gd name="T28" fmla="*/ 36 w 79"/>
                  <a:gd name="T29" fmla="*/ 66 h 36"/>
                  <a:gd name="T30" fmla="*/ 14 w 79"/>
                  <a:gd name="T31" fmla="*/ 85 h 36"/>
                  <a:gd name="T32" fmla="*/ 0 w 79"/>
                  <a:gd name="T33" fmla="*/ 99 h 36"/>
                  <a:gd name="T34" fmla="*/ 14 w 79"/>
                  <a:gd name="T35" fmla="*/ 85 h 36"/>
                  <a:gd name="T36" fmla="*/ 33 w 79"/>
                  <a:gd name="T37" fmla="*/ 72 h 36"/>
                  <a:gd name="T38" fmla="*/ 55 w 79"/>
                  <a:gd name="T39" fmla="*/ 55 h 36"/>
                  <a:gd name="T40" fmla="*/ 74 w 79"/>
                  <a:gd name="T41" fmla="*/ 41 h 36"/>
                  <a:gd name="T42" fmla="*/ 98 w 79"/>
                  <a:gd name="T43" fmla="*/ 30 h 36"/>
                  <a:gd name="T44" fmla="*/ 115 w 79"/>
                  <a:gd name="T45" fmla="*/ 28 h 36"/>
                  <a:gd name="T46" fmla="*/ 129 w 79"/>
                  <a:gd name="T47" fmla="*/ 22 h 36"/>
                  <a:gd name="T48" fmla="*/ 145 w 79"/>
                  <a:gd name="T49" fmla="*/ 19 h 36"/>
                  <a:gd name="T50" fmla="*/ 156 w 79"/>
                  <a:gd name="T51" fmla="*/ 14 h 36"/>
                  <a:gd name="T52" fmla="*/ 170 w 79"/>
                  <a:gd name="T53" fmla="*/ 6 h 36"/>
                  <a:gd name="T54" fmla="*/ 183 w 79"/>
                  <a:gd name="T55" fmla="*/ 0 h 36"/>
                  <a:gd name="T56" fmla="*/ 200 w 79"/>
                  <a:gd name="T57" fmla="*/ 0 h 36"/>
                  <a:gd name="T58" fmla="*/ 211 w 79"/>
                  <a:gd name="T59" fmla="*/ 0 h 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9" h="36">
                    <a:moveTo>
                      <a:pt x="77" y="0"/>
                    </a:moveTo>
                    <a:lnTo>
                      <a:pt x="77" y="1"/>
                    </a:lnTo>
                    <a:lnTo>
                      <a:pt x="79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7" y="1"/>
                    </a:lnTo>
                    <a:lnTo>
                      <a:pt x="62" y="2"/>
                    </a:lnTo>
                    <a:lnTo>
                      <a:pt x="58" y="5"/>
                    </a:lnTo>
                    <a:lnTo>
                      <a:pt x="52" y="7"/>
                    </a:lnTo>
                    <a:lnTo>
                      <a:pt x="47" y="10"/>
                    </a:lnTo>
                    <a:lnTo>
                      <a:pt x="41" y="10"/>
                    </a:lnTo>
                    <a:lnTo>
                      <a:pt x="36" y="12"/>
                    </a:lnTo>
                    <a:lnTo>
                      <a:pt x="27" y="16"/>
                    </a:lnTo>
                    <a:lnTo>
                      <a:pt x="18" y="21"/>
                    </a:lnTo>
                    <a:lnTo>
                      <a:pt x="13" y="24"/>
                    </a:lnTo>
                    <a:lnTo>
                      <a:pt x="5" y="31"/>
                    </a:lnTo>
                    <a:lnTo>
                      <a:pt x="0" y="36"/>
                    </a:lnTo>
                    <a:lnTo>
                      <a:pt x="5" y="31"/>
                    </a:lnTo>
                    <a:lnTo>
                      <a:pt x="12" y="26"/>
                    </a:lnTo>
                    <a:lnTo>
                      <a:pt x="20" y="20"/>
                    </a:lnTo>
                    <a:lnTo>
                      <a:pt x="27" y="15"/>
                    </a:lnTo>
                    <a:lnTo>
                      <a:pt x="36" y="11"/>
                    </a:lnTo>
                    <a:lnTo>
                      <a:pt x="42" y="10"/>
                    </a:lnTo>
                    <a:lnTo>
                      <a:pt x="47" y="8"/>
                    </a:lnTo>
                    <a:lnTo>
                      <a:pt x="53" y="7"/>
                    </a:lnTo>
                    <a:lnTo>
                      <a:pt x="57" y="5"/>
                    </a:lnTo>
                    <a:lnTo>
                      <a:pt x="62" y="2"/>
                    </a:lnTo>
                    <a:lnTo>
                      <a:pt x="67" y="0"/>
                    </a:lnTo>
                    <a:lnTo>
                      <a:pt x="73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5" name="Freeform 897"/>
              <p:cNvSpPr>
                <a:spLocks/>
              </p:cNvSpPr>
              <p:nvPr/>
            </p:nvSpPr>
            <p:spPr bwMode="auto">
              <a:xfrm>
                <a:off x="1537" y="1000"/>
                <a:ext cx="412" cy="275"/>
              </a:xfrm>
              <a:custGeom>
                <a:avLst/>
                <a:gdLst>
                  <a:gd name="T0" fmla="*/ 398 w 150"/>
                  <a:gd name="T1" fmla="*/ 44 h 100"/>
                  <a:gd name="T2" fmla="*/ 401 w 150"/>
                  <a:gd name="T3" fmla="*/ 44 h 100"/>
                  <a:gd name="T4" fmla="*/ 412 w 150"/>
                  <a:gd name="T5" fmla="*/ 52 h 100"/>
                  <a:gd name="T6" fmla="*/ 401 w 150"/>
                  <a:gd name="T7" fmla="*/ 50 h 100"/>
                  <a:gd name="T8" fmla="*/ 398 w 150"/>
                  <a:gd name="T9" fmla="*/ 44 h 100"/>
                  <a:gd name="T10" fmla="*/ 382 w 150"/>
                  <a:gd name="T11" fmla="*/ 39 h 100"/>
                  <a:gd name="T12" fmla="*/ 338 w 150"/>
                  <a:gd name="T13" fmla="*/ 17 h 100"/>
                  <a:gd name="T14" fmla="*/ 305 w 150"/>
                  <a:gd name="T15" fmla="*/ 11 h 100"/>
                  <a:gd name="T16" fmla="*/ 272 w 150"/>
                  <a:gd name="T17" fmla="*/ 6 h 100"/>
                  <a:gd name="T18" fmla="*/ 239 w 150"/>
                  <a:gd name="T19" fmla="*/ 0 h 100"/>
                  <a:gd name="T20" fmla="*/ 201 w 150"/>
                  <a:gd name="T21" fmla="*/ 8 h 100"/>
                  <a:gd name="T22" fmla="*/ 162 w 150"/>
                  <a:gd name="T23" fmla="*/ 17 h 100"/>
                  <a:gd name="T24" fmla="*/ 132 w 150"/>
                  <a:gd name="T25" fmla="*/ 30 h 100"/>
                  <a:gd name="T26" fmla="*/ 102 w 150"/>
                  <a:gd name="T27" fmla="*/ 52 h 100"/>
                  <a:gd name="T28" fmla="*/ 77 w 150"/>
                  <a:gd name="T29" fmla="*/ 69 h 100"/>
                  <a:gd name="T30" fmla="*/ 60 w 150"/>
                  <a:gd name="T31" fmla="*/ 91 h 100"/>
                  <a:gd name="T32" fmla="*/ 47 w 150"/>
                  <a:gd name="T33" fmla="*/ 105 h 100"/>
                  <a:gd name="T34" fmla="*/ 38 w 150"/>
                  <a:gd name="T35" fmla="*/ 118 h 100"/>
                  <a:gd name="T36" fmla="*/ 38 w 150"/>
                  <a:gd name="T37" fmla="*/ 121 h 100"/>
                  <a:gd name="T38" fmla="*/ 25 w 150"/>
                  <a:gd name="T39" fmla="*/ 154 h 100"/>
                  <a:gd name="T40" fmla="*/ 16 w 150"/>
                  <a:gd name="T41" fmla="*/ 193 h 100"/>
                  <a:gd name="T42" fmla="*/ 5 w 150"/>
                  <a:gd name="T43" fmla="*/ 226 h 100"/>
                  <a:gd name="T44" fmla="*/ 0 w 150"/>
                  <a:gd name="T45" fmla="*/ 275 h 100"/>
                  <a:gd name="T46" fmla="*/ 5 w 150"/>
                  <a:gd name="T47" fmla="*/ 226 h 100"/>
                  <a:gd name="T48" fmla="*/ 8 w 150"/>
                  <a:gd name="T49" fmla="*/ 209 h 100"/>
                  <a:gd name="T50" fmla="*/ 19 w 150"/>
                  <a:gd name="T51" fmla="*/ 171 h 100"/>
                  <a:gd name="T52" fmla="*/ 33 w 150"/>
                  <a:gd name="T53" fmla="*/ 132 h 100"/>
                  <a:gd name="T54" fmla="*/ 38 w 150"/>
                  <a:gd name="T55" fmla="*/ 113 h 100"/>
                  <a:gd name="T56" fmla="*/ 49 w 150"/>
                  <a:gd name="T57" fmla="*/ 99 h 100"/>
                  <a:gd name="T58" fmla="*/ 63 w 150"/>
                  <a:gd name="T59" fmla="*/ 83 h 100"/>
                  <a:gd name="T60" fmla="*/ 80 w 150"/>
                  <a:gd name="T61" fmla="*/ 66 h 100"/>
                  <a:gd name="T62" fmla="*/ 104 w 150"/>
                  <a:gd name="T63" fmla="*/ 50 h 100"/>
                  <a:gd name="T64" fmla="*/ 132 w 150"/>
                  <a:gd name="T65" fmla="*/ 28 h 100"/>
                  <a:gd name="T66" fmla="*/ 165 w 150"/>
                  <a:gd name="T67" fmla="*/ 14 h 100"/>
                  <a:gd name="T68" fmla="*/ 203 w 150"/>
                  <a:gd name="T69" fmla="*/ 6 h 100"/>
                  <a:gd name="T70" fmla="*/ 239 w 150"/>
                  <a:gd name="T71" fmla="*/ 0 h 100"/>
                  <a:gd name="T72" fmla="*/ 275 w 150"/>
                  <a:gd name="T73" fmla="*/ 0 h 100"/>
                  <a:gd name="T74" fmla="*/ 310 w 150"/>
                  <a:gd name="T75" fmla="*/ 8 h 100"/>
                  <a:gd name="T76" fmla="*/ 338 w 150"/>
                  <a:gd name="T77" fmla="*/ 17 h 100"/>
                  <a:gd name="T78" fmla="*/ 382 w 150"/>
                  <a:gd name="T79" fmla="*/ 36 h 100"/>
                  <a:gd name="T80" fmla="*/ 398 w 150"/>
                  <a:gd name="T81" fmla="*/ 44 h 1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0" h="100">
                    <a:moveTo>
                      <a:pt x="145" y="16"/>
                    </a:moveTo>
                    <a:lnTo>
                      <a:pt x="146" y="16"/>
                    </a:lnTo>
                    <a:lnTo>
                      <a:pt x="150" y="19"/>
                    </a:lnTo>
                    <a:lnTo>
                      <a:pt x="146" y="18"/>
                    </a:lnTo>
                    <a:lnTo>
                      <a:pt x="145" y="16"/>
                    </a:lnTo>
                    <a:lnTo>
                      <a:pt x="139" y="14"/>
                    </a:lnTo>
                    <a:lnTo>
                      <a:pt x="123" y="6"/>
                    </a:lnTo>
                    <a:lnTo>
                      <a:pt x="111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73" y="3"/>
                    </a:lnTo>
                    <a:lnTo>
                      <a:pt x="59" y="6"/>
                    </a:lnTo>
                    <a:lnTo>
                      <a:pt x="48" y="11"/>
                    </a:lnTo>
                    <a:lnTo>
                      <a:pt x="37" y="19"/>
                    </a:lnTo>
                    <a:lnTo>
                      <a:pt x="28" y="25"/>
                    </a:lnTo>
                    <a:lnTo>
                      <a:pt x="22" y="33"/>
                    </a:lnTo>
                    <a:lnTo>
                      <a:pt x="17" y="38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2" y="82"/>
                    </a:lnTo>
                    <a:lnTo>
                      <a:pt x="0" y="100"/>
                    </a:lnTo>
                    <a:lnTo>
                      <a:pt x="2" y="82"/>
                    </a:lnTo>
                    <a:lnTo>
                      <a:pt x="3" y="76"/>
                    </a:lnTo>
                    <a:lnTo>
                      <a:pt x="7" y="62"/>
                    </a:lnTo>
                    <a:lnTo>
                      <a:pt x="12" y="48"/>
                    </a:lnTo>
                    <a:lnTo>
                      <a:pt x="14" y="41"/>
                    </a:lnTo>
                    <a:lnTo>
                      <a:pt x="18" y="36"/>
                    </a:lnTo>
                    <a:lnTo>
                      <a:pt x="23" y="30"/>
                    </a:lnTo>
                    <a:lnTo>
                      <a:pt x="29" y="24"/>
                    </a:lnTo>
                    <a:lnTo>
                      <a:pt x="38" y="18"/>
                    </a:lnTo>
                    <a:lnTo>
                      <a:pt x="48" y="10"/>
                    </a:lnTo>
                    <a:lnTo>
                      <a:pt x="60" y="5"/>
                    </a:lnTo>
                    <a:lnTo>
                      <a:pt x="74" y="2"/>
                    </a:lnTo>
                    <a:lnTo>
                      <a:pt x="87" y="0"/>
                    </a:lnTo>
                    <a:lnTo>
                      <a:pt x="100" y="0"/>
                    </a:lnTo>
                    <a:lnTo>
                      <a:pt x="113" y="3"/>
                    </a:lnTo>
                    <a:lnTo>
                      <a:pt x="123" y="6"/>
                    </a:lnTo>
                    <a:lnTo>
                      <a:pt x="139" y="13"/>
                    </a:lnTo>
                    <a:lnTo>
                      <a:pt x="14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6" name="Freeform 898"/>
              <p:cNvSpPr>
                <a:spLocks/>
              </p:cNvSpPr>
              <p:nvPr/>
            </p:nvSpPr>
            <p:spPr bwMode="auto">
              <a:xfrm>
                <a:off x="1916" y="1022"/>
                <a:ext cx="22" cy="9"/>
              </a:xfrm>
              <a:custGeom>
                <a:avLst/>
                <a:gdLst>
                  <a:gd name="T0" fmla="*/ 22 w 8"/>
                  <a:gd name="T1" fmla="*/ 3 h 3"/>
                  <a:gd name="T2" fmla="*/ 14 w 8"/>
                  <a:gd name="T3" fmla="*/ 3 h 3"/>
                  <a:gd name="T4" fmla="*/ 6 w 8"/>
                  <a:gd name="T5" fmla="*/ 3 h 3"/>
                  <a:gd name="T6" fmla="*/ 0 w 8"/>
                  <a:gd name="T7" fmla="*/ 6 h 3"/>
                  <a:gd name="T8" fmla="*/ 0 w 8"/>
                  <a:gd name="T9" fmla="*/ 9 h 3"/>
                  <a:gd name="T10" fmla="*/ 0 w 8"/>
                  <a:gd name="T11" fmla="*/ 6 h 3"/>
                  <a:gd name="T12" fmla="*/ 3 w 8"/>
                  <a:gd name="T13" fmla="*/ 3 h 3"/>
                  <a:gd name="T14" fmla="*/ 6 w 8"/>
                  <a:gd name="T15" fmla="*/ 0 h 3"/>
                  <a:gd name="T16" fmla="*/ 14 w 8"/>
                  <a:gd name="T17" fmla="*/ 0 h 3"/>
                  <a:gd name="T18" fmla="*/ 22 w 8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lnTo>
                      <a:pt x="5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7" name="Freeform 899"/>
              <p:cNvSpPr>
                <a:spLocks/>
              </p:cNvSpPr>
              <p:nvPr/>
            </p:nvSpPr>
            <p:spPr bwMode="auto">
              <a:xfrm>
                <a:off x="1625" y="1031"/>
                <a:ext cx="321" cy="101"/>
              </a:xfrm>
              <a:custGeom>
                <a:avLst/>
                <a:gdLst>
                  <a:gd name="T0" fmla="*/ 313 w 117"/>
                  <a:gd name="T1" fmla="*/ 35 h 37"/>
                  <a:gd name="T2" fmla="*/ 313 w 117"/>
                  <a:gd name="T3" fmla="*/ 38 h 37"/>
                  <a:gd name="T4" fmla="*/ 321 w 117"/>
                  <a:gd name="T5" fmla="*/ 41 h 37"/>
                  <a:gd name="T6" fmla="*/ 313 w 117"/>
                  <a:gd name="T7" fmla="*/ 38 h 37"/>
                  <a:gd name="T8" fmla="*/ 305 w 117"/>
                  <a:gd name="T9" fmla="*/ 33 h 37"/>
                  <a:gd name="T10" fmla="*/ 277 w 117"/>
                  <a:gd name="T11" fmla="*/ 19 h 37"/>
                  <a:gd name="T12" fmla="*/ 255 w 117"/>
                  <a:gd name="T13" fmla="*/ 11 h 37"/>
                  <a:gd name="T14" fmla="*/ 236 w 117"/>
                  <a:gd name="T15" fmla="*/ 8 h 37"/>
                  <a:gd name="T16" fmla="*/ 214 w 117"/>
                  <a:gd name="T17" fmla="*/ 5 h 37"/>
                  <a:gd name="T18" fmla="*/ 189 w 117"/>
                  <a:gd name="T19" fmla="*/ 5 h 37"/>
                  <a:gd name="T20" fmla="*/ 165 w 117"/>
                  <a:gd name="T21" fmla="*/ 0 h 37"/>
                  <a:gd name="T22" fmla="*/ 143 w 117"/>
                  <a:gd name="T23" fmla="*/ 5 h 37"/>
                  <a:gd name="T24" fmla="*/ 102 w 117"/>
                  <a:gd name="T25" fmla="*/ 11 h 37"/>
                  <a:gd name="T26" fmla="*/ 74 w 117"/>
                  <a:gd name="T27" fmla="*/ 22 h 37"/>
                  <a:gd name="T28" fmla="*/ 63 w 117"/>
                  <a:gd name="T29" fmla="*/ 27 h 37"/>
                  <a:gd name="T30" fmla="*/ 63 w 117"/>
                  <a:gd name="T31" fmla="*/ 25 h 37"/>
                  <a:gd name="T32" fmla="*/ 60 w 117"/>
                  <a:gd name="T33" fmla="*/ 27 h 37"/>
                  <a:gd name="T34" fmla="*/ 52 w 117"/>
                  <a:gd name="T35" fmla="*/ 41 h 37"/>
                  <a:gd name="T36" fmla="*/ 33 w 117"/>
                  <a:gd name="T37" fmla="*/ 60 h 37"/>
                  <a:gd name="T38" fmla="*/ 16 w 117"/>
                  <a:gd name="T39" fmla="*/ 76 h 37"/>
                  <a:gd name="T40" fmla="*/ 3 w 117"/>
                  <a:gd name="T41" fmla="*/ 96 h 37"/>
                  <a:gd name="T42" fmla="*/ 0 w 117"/>
                  <a:gd name="T43" fmla="*/ 101 h 37"/>
                  <a:gd name="T44" fmla="*/ 16 w 117"/>
                  <a:gd name="T45" fmla="*/ 74 h 37"/>
                  <a:gd name="T46" fmla="*/ 25 w 117"/>
                  <a:gd name="T47" fmla="*/ 66 h 37"/>
                  <a:gd name="T48" fmla="*/ 44 w 117"/>
                  <a:gd name="T49" fmla="*/ 49 h 37"/>
                  <a:gd name="T50" fmla="*/ 58 w 117"/>
                  <a:gd name="T51" fmla="*/ 27 h 37"/>
                  <a:gd name="T52" fmla="*/ 63 w 117"/>
                  <a:gd name="T53" fmla="*/ 25 h 37"/>
                  <a:gd name="T54" fmla="*/ 69 w 117"/>
                  <a:gd name="T55" fmla="*/ 25 h 37"/>
                  <a:gd name="T56" fmla="*/ 77 w 117"/>
                  <a:gd name="T57" fmla="*/ 19 h 37"/>
                  <a:gd name="T58" fmla="*/ 104 w 117"/>
                  <a:gd name="T59" fmla="*/ 8 h 37"/>
                  <a:gd name="T60" fmla="*/ 143 w 117"/>
                  <a:gd name="T61" fmla="*/ 0 h 37"/>
                  <a:gd name="T62" fmla="*/ 167 w 117"/>
                  <a:gd name="T63" fmla="*/ 0 h 37"/>
                  <a:gd name="T64" fmla="*/ 189 w 117"/>
                  <a:gd name="T65" fmla="*/ 0 h 37"/>
                  <a:gd name="T66" fmla="*/ 214 w 117"/>
                  <a:gd name="T67" fmla="*/ 0 h 37"/>
                  <a:gd name="T68" fmla="*/ 239 w 117"/>
                  <a:gd name="T69" fmla="*/ 5 h 37"/>
                  <a:gd name="T70" fmla="*/ 258 w 117"/>
                  <a:gd name="T71" fmla="*/ 11 h 37"/>
                  <a:gd name="T72" fmla="*/ 277 w 117"/>
                  <a:gd name="T73" fmla="*/ 19 h 37"/>
                  <a:gd name="T74" fmla="*/ 305 w 117"/>
                  <a:gd name="T75" fmla="*/ 33 h 37"/>
                  <a:gd name="T76" fmla="*/ 313 w 117"/>
                  <a:gd name="T77" fmla="*/ 35 h 3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7" h="37">
                    <a:moveTo>
                      <a:pt x="114" y="13"/>
                    </a:moveTo>
                    <a:lnTo>
                      <a:pt x="114" y="14"/>
                    </a:lnTo>
                    <a:lnTo>
                      <a:pt x="117" y="15"/>
                    </a:lnTo>
                    <a:lnTo>
                      <a:pt x="114" y="14"/>
                    </a:lnTo>
                    <a:lnTo>
                      <a:pt x="111" y="12"/>
                    </a:lnTo>
                    <a:lnTo>
                      <a:pt x="101" y="7"/>
                    </a:lnTo>
                    <a:lnTo>
                      <a:pt x="93" y="4"/>
                    </a:lnTo>
                    <a:lnTo>
                      <a:pt x="86" y="3"/>
                    </a:lnTo>
                    <a:lnTo>
                      <a:pt x="78" y="2"/>
                    </a:lnTo>
                    <a:lnTo>
                      <a:pt x="69" y="2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2" y="10"/>
                    </a:lnTo>
                    <a:lnTo>
                      <a:pt x="19" y="15"/>
                    </a:lnTo>
                    <a:lnTo>
                      <a:pt x="12" y="22"/>
                    </a:lnTo>
                    <a:lnTo>
                      <a:pt x="6" y="28"/>
                    </a:lnTo>
                    <a:lnTo>
                      <a:pt x="1" y="35"/>
                    </a:lnTo>
                    <a:lnTo>
                      <a:pt x="0" y="37"/>
                    </a:lnTo>
                    <a:lnTo>
                      <a:pt x="6" y="27"/>
                    </a:lnTo>
                    <a:lnTo>
                      <a:pt x="9" y="24"/>
                    </a:lnTo>
                    <a:lnTo>
                      <a:pt x="16" y="18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8" y="7"/>
                    </a:lnTo>
                    <a:lnTo>
                      <a:pt x="38" y="3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2"/>
                    </a:lnTo>
                    <a:lnTo>
                      <a:pt x="94" y="4"/>
                    </a:lnTo>
                    <a:lnTo>
                      <a:pt x="101" y="7"/>
                    </a:lnTo>
                    <a:lnTo>
                      <a:pt x="111" y="12"/>
                    </a:lnTo>
                    <a:lnTo>
                      <a:pt x="11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8" name="Freeform 900"/>
              <p:cNvSpPr>
                <a:spLocks/>
              </p:cNvSpPr>
              <p:nvPr/>
            </p:nvSpPr>
            <p:spPr bwMode="auto">
              <a:xfrm>
                <a:off x="1553" y="1014"/>
                <a:ext cx="283" cy="280"/>
              </a:xfrm>
              <a:custGeom>
                <a:avLst/>
                <a:gdLst>
                  <a:gd name="T0" fmla="*/ 3 w 103"/>
                  <a:gd name="T1" fmla="*/ 266 h 102"/>
                  <a:gd name="T2" fmla="*/ 3 w 103"/>
                  <a:gd name="T3" fmla="*/ 269 h 102"/>
                  <a:gd name="T4" fmla="*/ 0 w 103"/>
                  <a:gd name="T5" fmla="*/ 280 h 102"/>
                  <a:gd name="T6" fmla="*/ 0 w 103"/>
                  <a:gd name="T7" fmla="*/ 269 h 102"/>
                  <a:gd name="T8" fmla="*/ 0 w 103"/>
                  <a:gd name="T9" fmla="*/ 266 h 102"/>
                  <a:gd name="T10" fmla="*/ 3 w 103"/>
                  <a:gd name="T11" fmla="*/ 264 h 102"/>
                  <a:gd name="T12" fmla="*/ 3 w 103"/>
                  <a:gd name="T13" fmla="*/ 253 h 102"/>
                  <a:gd name="T14" fmla="*/ 5 w 103"/>
                  <a:gd name="T15" fmla="*/ 217 h 102"/>
                  <a:gd name="T16" fmla="*/ 8 w 103"/>
                  <a:gd name="T17" fmla="*/ 192 h 102"/>
                  <a:gd name="T18" fmla="*/ 16 w 103"/>
                  <a:gd name="T19" fmla="*/ 167 h 102"/>
                  <a:gd name="T20" fmla="*/ 27 w 103"/>
                  <a:gd name="T21" fmla="*/ 140 h 102"/>
                  <a:gd name="T22" fmla="*/ 41 w 103"/>
                  <a:gd name="T23" fmla="*/ 113 h 102"/>
                  <a:gd name="T24" fmla="*/ 58 w 103"/>
                  <a:gd name="T25" fmla="*/ 85 h 102"/>
                  <a:gd name="T26" fmla="*/ 74 w 103"/>
                  <a:gd name="T27" fmla="*/ 66 h 102"/>
                  <a:gd name="T28" fmla="*/ 96 w 103"/>
                  <a:gd name="T29" fmla="*/ 49 h 102"/>
                  <a:gd name="T30" fmla="*/ 115 w 103"/>
                  <a:gd name="T31" fmla="*/ 36 h 102"/>
                  <a:gd name="T32" fmla="*/ 148 w 103"/>
                  <a:gd name="T33" fmla="*/ 16 h 102"/>
                  <a:gd name="T34" fmla="*/ 159 w 103"/>
                  <a:gd name="T35" fmla="*/ 14 h 102"/>
                  <a:gd name="T36" fmla="*/ 190 w 103"/>
                  <a:gd name="T37" fmla="*/ 8 h 102"/>
                  <a:gd name="T38" fmla="*/ 217 w 103"/>
                  <a:gd name="T39" fmla="*/ 3 h 102"/>
                  <a:gd name="T40" fmla="*/ 250 w 103"/>
                  <a:gd name="T41" fmla="*/ 0 h 102"/>
                  <a:gd name="T42" fmla="*/ 283 w 103"/>
                  <a:gd name="T43" fmla="*/ 0 h 102"/>
                  <a:gd name="T44" fmla="*/ 245 w 103"/>
                  <a:gd name="T45" fmla="*/ 3 h 102"/>
                  <a:gd name="T46" fmla="*/ 236 w 103"/>
                  <a:gd name="T47" fmla="*/ 3 h 102"/>
                  <a:gd name="T48" fmla="*/ 203 w 103"/>
                  <a:gd name="T49" fmla="*/ 8 h 102"/>
                  <a:gd name="T50" fmla="*/ 170 w 103"/>
                  <a:gd name="T51" fmla="*/ 11 h 102"/>
                  <a:gd name="T52" fmla="*/ 157 w 103"/>
                  <a:gd name="T53" fmla="*/ 16 h 102"/>
                  <a:gd name="T54" fmla="*/ 146 w 103"/>
                  <a:gd name="T55" fmla="*/ 22 h 102"/>
                  <a:gd name="T56" fmla="*/ 113 w 103"/>
                  <a:gd name="T57" fmla="*/ 38 h 102"/>
                  <a:gd name="T58" fmla="*/ 96 w 103"/>
                  <a:gd name="T59" fmla="*/ 52 h 102"/>
                  <a:gd name="T60" fmla="*/ 74 w 103"/>
                  <a:gd name="T61" fmla="*/ 69 h 102"/>
                  <a:gd name="T62" fmla="*/ 58 w 103"/>
                  <a:gd name="T63" fmla="*/ 91 h 102"/>
                  <a:gd name="T64" fmla="*/ 44 w 103"/>
                  <a:gd name="T65" fmla="*/ 118 h 102"/>
                  <a:gd name="T66" fmla="*/ 30 w 103"/>
                  <a:gd name="T67" fmla="*/ 140 h 102"/>
                  <a:gd name="T68" fmla="*/ 19 w 103"/>
                  <a:gd name="T69" fmla="*/ 167 h 102"/>
                  <a:gd name="T70" fmla="*/ 14 w 103"/>
                  <a:gd name="T71" fmla="*/ 195 h 102"/>
                  <a:gd name="T72" fmla="*/ 8 w 103"/>
                  <a:gd name="T73" fmla="*/ 220 h 102"/>
                  <a:gd name="T74" fmla="*/ 5 w 103"/>
                  <a:gd name="T75" fmla="*/ 253 h 102"/>
                  <a:gd name="T76" fmla="*/ 3 w 103"/>
                  <a:gd name="T77" fmla="*/ 264 h 102"/>
                  <a:gd name="T78" fmla="*/ 3 w 103"/>
                  <a:gd name="T79" fmla="*/ 266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3" h="102">
                    <a:moveTo>
                      <a:pt x="1" y="97"/>
                    </a:moveTo>
                    <a:lnTo>
                      <a:pt x="1" y="98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1" y="92"/>
                    </a:lnTo>
                    <a:lnTo>
                      <a:pt x="2" y="79"/>
                    </a:lnTo>
                    <a:lnTo>
                      <a:pt x="3" y="70"/>
                    </a:lnTo>
                    <a:lnTo>
                      <a:pt x="6" y="61"/>
                    </a:lnTo>
                    <a:lnTo>
                      <a:pt x="10" y="51"/>
                    </a:lnTo>
                    <a:lnTo>
                      <a:pt x="15" y="41"/>
                    </a:lnTo>
                    <a:lnTo>
                      <a:pt x="21" y="31"/>
                    </a:lnTo>
                    <a:lnTo>
                      <a:pt x="27" y="24"/>
                    </a:lnTo>
                    <a:lnTo>
                      <a:pt x="35" y="18"/>
                    </a:lnTo>
                    <a:lnTo>
                      <a:pt x="42" y="13"/>
                    </a:lnTo>
                    <a:lnTo>
                      <a:pt x="54" y="6"/>
                    </a:lnTo>
                    <a:lnTo>
                      <a:pt x="58" y="5"/>
                    </a:lnTo>
                    <a:lnTo>
                      <a:pt x="69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89" y="1"/>
                    </a:lnTo>
                    <a:lnTo>
                      <a:pt x="86" y="1"/>
                    </a:lnTo>
                    <a:lnTo>
                      <a:pt x="74" y="3"/>
                    </a:lnTo>
                    <a:lnTo>
                      <a:pt x="62" y="4"/>
                    </a:lnTo>
                    <a:lnTo>
                      <a:pt x="57" y="6"/>
                    </a:lnTo>
                    <a:lnTo>
                      <a:pt x="53" y="8"/>
                    </a:lnTo>
                    <a:lnTo>
                      <a:pt x="41" y="14"/>
                    </a:lnTo>
                    <a:lnTo>
                      <a:pt x="35" y="19"/>
                    </a:lnTo>
                    <a:lnTo>
                      <a:pt x="27" y="25"/>
                    </a:lnTo>
                    <a:lnTo>
                      <a:pt x="21" y="33"/>
                    </a:lnTo>
                    <a:lnTo>
                      <a:pt x="16" y="43"/>
                    </a:lnTo>
                    <a:lnTo>
                      <a:pt x="11" y="51"/>
                    </a:lnTo>
                    <a:lnTo>
                      <a:pt x="7" y="61"/>
                    </a:lnTo>
                    <a:lnTo>
                      <a:pt x="5" y="71"/>
                    </a:lnTo>
                    <a:lnTo>
                      <a:pt x="3" y="80"/>
                    </a:lnTo>
                    <a:lnTo>
                      <a:pt x="2" y="92"/>
                    </a:lnTo>
                    <a:lnTo>
                      <a:pt x="1" y="96"/>
                    </a:lnTo>
                    <a:lnTo>
                      <a:pt x="1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99" name="Freeform 901"/>
              <p:cNvSpPr>
                <a:spLocks/>
              </p:cNvSpPr>
              <p:nvPr/>
            </p:nvSpPr>
            <p:spPr bwMode="auto">
              <a:xfrm>
                <a:off x="1570" y="1072"/>
                <a:ext cx="93" cy="247"/>
              </a:xfrm>
              <a:custGeom>
                <a:avLst/>
                <a:gdLst>
                  <a:gd name="T0" fmla="*/ 3 w 34"/>
                  <a:gd name="T1" fmla="*/ 239 h 90"/>
                  <a:gd name="T2" fmla="*/ 3 w 34"/>
                  <a:gd name="T3" fmla="*/ 247 h 90"/>
                  <a:gd name="T4" fmla="*/ 3 w 34"/>
                  <a:gd name="T5" fmla="*/ 239 h 90"/>
                  <a:gd name="T6" fmla="*/ 0 w 34"/>
                  <a:gd name="T7" fmla="*/ 231 h 90"/>
                  <a:gd name="T8" fmla="*/ 3 w 34"/>
                  <a:gd name="T9" fmla="*/ 209 h 90"/>
                  <a:gd name="T10" fmla="*/ 14 w 34"/>
                  <a:gd name="T11" fmla="*/ 145 h 90"/>
                  <a:gd name="T12" fmla="*/ 27 w 34"/>
                  <a:gd name="T13" fmla="*/ 80 h 90"/>
                  <a:gd name="T14" fmla="*/ 33 w 34"/>
                  <a:gd name="T15" fmla="*/ 60 h 90"/>
                  <a:gd name="T16" fmla="*/ 38 w 34"/>
                  <a:gd name="T17" fmla="*/ 52 h 90"/>
                  <a:gd name="T18" fmla="*/ 52 w 34"/>
                  <a:gd name="T19" fmla="*/ 38 h 90"/>
                  <a:gd name="T20" fmla="*/ 74 w 34"/>
                  <a:gd name="T21" fmla="*/ 14 h 90"/>
                  <a:gd name="T22" fmla="*/ 93 w 34"/>
                  <a:gd name="T23" fmla="*/ 0 h 90"/>
                  <a:gd name="T24" fmla="*/ 74 w 34"/>
                  <a:gd name="T25" fmla="*/ 14 h 90"/>
                  <a:gd name="T26" fmla="*/ 55 w 34"/>
                  <a:gd name="T27" fmla="*/ 36 h 90"/>
                  <a:gd name="T28" fmla="*/ 38 w 34"/>
                  <a:gd name="T29" fmla="*/ 55 h 90"/>
                  <a:gd name="T30" fmla="*/ 33 w 34"/>
                  <a:gd name="T31" fmla="*/ 63 h 90"/>
                  <a:gd name="T32" fmla="*/ 27 w 34"/>
                  <a:gd name="T33" fmla="*/ 82 h 90"/>
                  <a:gd name="T34" fmla="*/ 14 w 34"/>
                  <a:gd name="T35" fmla="*/ 145 h 90"/>
                  <a:gd name="T36" fmla="*/ 3 w 34"/>
                  <a:gd name="T37" fmla="*/ 209 h 90"/>
                  <a:gd name="T38" fmla="*/ 3 w 34"/>
                  <a:gd name="T39" fmla="*/ 231 h 90"/>
                  <a:gd name="T40" fmla="*/ 3 w 34"/>
                  <a:gd name="T41" fmla="*/ 239 h 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" h="90">
                    <a:moveTo>
                      <a:pt x="1" y="87"/>
                    </a:moveTo>
                    <a:lnTo>
                      <a:pt x="1" y="90"/>
                    </a:lnTo>
                    <a:lnTo>
                      <a:pt x="1" y="87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5" y="53"/>
                    </a:lnTo>
                    <a:lnTo>
                      <a:pt x="10" y="29"/>
                    </a:lnTo>
                    <a:lnTo>
                      <a:pt x="12" y="22"/>
                    </a:lnTo>
                    <a:lnTo>
                      <a:pt x="14" y="19"/>
                    </a:lnTo>
                    <a:lnTo>
                      <a:pt x="19" y="14"/>
                    </a:lnTo>
                    <a:lnTo>
                      <a:pt x="27" y="5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0" y="13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10" y="30"/>
                    </a:lnTo>
                    <a:lnTo>
                      <a:pt x="5" y="53"/>
                    </a:lnTo>
                    <a:lnTo>
                      <a:pt x="1" y="76"/>
                    </a:lnTo>
                    <a:lnTo>
                      <a:pt x="1" y="84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0" name="Freeform 902"/>
              <p:cNvSpPr>
                <a:spLocks/>
              </p:cNvSpPr>
              <p:nvPr/>
            </p:nvSpPr>
            <p:spPr bwMode="auto">
              <a:xfrm>
                <a:off x="1586" y="1053"/>
                <a:ext cx="365" cy="282"/>
              </a:xfrm>
              <a:custGeom>
                <a:avLst/>
                <a:gdLst>
                  <a:gd name="T0" fmla="*/ 351 w 133"/>
                  <a:gd name="T1" fmla="*/ 38 h 103"/>
                  <a:gd name="T2" fmla="*/ 354 w 133"/>
                  <a:gd name="T3" fmla="*/ 38 h 103"/>
                  <a:gd name="T4" fmla="*/ 365 w 133"/>
                  <a:gd name="T5" fmla="*/ 44 h 103"/>
                  <a:gd name="T6" fmla="*/ 354 w 133"/>
                  <a:gd name="T7" fmla="*/ 41 h 103"/>
                  <a:gd name="T8" fmla="*/ 351 w 133"/>
                  <a:gd name="T9" fmla="*/ 38 h 103"/>
                  <a:gd name="T10" fmla="*/ 335 w 133"/>
                  <a:gd name="T11" fmla="*/ 30 h 103"/>
                  <a:gd name="T12" fmla="*/ 291 w 133"/>
                  <a:gd name="T13" fmla="*/ 16 h 103"/>
                  <a:gd name="T14" fmla="*/ 261 w 133"/>
                  <a:gd name="T15" fmla="*/ 11 h 103"/>
                  <a:gd name="T16" fmla="*/ 228 w 133"/>
                  <a:gd name="T17" fmla="*/ 3 h 103"/>
                  <a:gd name="T18" fmla="*/ 195 w 133"/>
                  <a:gd name="T19" fmla="*/ 0 h 103"/>
                  <a:gd name="T20" fmla="*/ 156 w 133"/>
                  <a:gd name="T21" fmla="*/ 3 h 103"/>
                  <a:gd name="T22" fmla="*/ 140 w 133"/>
                  <a:gd name="T23" fmla="*/ 11 h 103"/>
                  <a:gd name="T24" fmla="*/ 123 w 133"/>
                  <a:gd name="T25" fmla="*/ 16 h 103"/>
                  <a:gd name="T26" fmla="*/ 93 w 133"/>
                  <a:gd name="T27" fmla="*/ 33 h 103"/>
                  <a:gd name="T28" fmla="*/ 66 w 133"/>
                  <a:gd name="T29" fmla="*/ 57 h 103"/>
                  <a:gd name="T30" fmla="*/ 44 w 133"/>
                  <a:gd name="T31" fmla="*/ 79 h 103"/>
                  <a:gd name="T32" fmla="*/ 30 w 133"/>
                  <a:gd name="T33" fmla="*/ 99 h 103"/>
                  <a:gd name="T34" fmla="*/ 25 w 133"/>
                  <a:gd name="T35" fmla="*/ 115 h 103"/>
                  <a:gd name="T36" fmla="*/ 16 w 133"/>
                  <a:gd name="T37" fmla="*/ 131 h 103"/>
                  <a:gd name="T38" fmla="*/ 14 w 133"/>
                  <a:gd name="T39" fmla="*/ 142 h 103"/>
                  <a:gd name="T40" fmla="*/ 8 w 133"/>
                  <a:gd name="T41" fmla="*/ 167 h 103"/>
                  <a:gd name="T42" fmla="*/ 3 w 133"/>
                  <a:gd name="T43" fmla="*/ 200 h 103"/>
                  <a:gd name="T44" fmla="*/ 3 w 133"/>
                  <a:gd name="T45" fmla="*/ 222 h 103"/>
                  <a:gd name="T46" fmla="*/ 3 w 133"/>
                  <a:gd name="T47" fmla="*/ 238 h 103"/>
                  <a:gd name="T48" fmla="*/ 0 w 133"/>
                  <a:gd name="T49" fmla="*/ 282 h 103"/>
                  <a:gd name="T50" fmla="*/ 3 w 133"/>
                  <a:gd name="T51" fmla="*/ 238 h 103"/>
                  <a:gd name="T52" fmla="*/ 3 w 133"/>
                  <a:gd name="T53" fmla="*/ 222 h 103"/>
                  <a:gd name="T54" fmla="*/ 3 w 133"/>
                  <a:gd name="T55" fmla="*/ 183 h 103"/>
                  <a:gd name="T56" fmla="*/ 14 w 133"/>
                  <a:gd name="T57" fmla="*/ 142 h 103"/>
                  <a:gd name="T58" fmla="*/ 16 w 133"/>
                  <a:gd name="T59" fmla="*/ 126 h 103"/>
                  <a:gd name="T60" fmla="*/ 16 w 133"/>
                  <a:gd name="T61" fmla="*/ 123 h 103"/>
                  <a:gd name="T62" fmla="*/ 25 w 133"/>
                  <a:gd name="T63" fmla="*/ 110 h 103"/>
                  <a:gd name="T64" fmla="*/ 36 w 133"/>
                  <a:gd name="T65" fmla="*/ 90 h 103"/>
                  <a:gd name="T66" fmla="*/ 49 w 133"/>
                  <a:gd name="T67" fmla="*/ 74 h 103"/>
                  <a:gd name="T68" fmla="*/ 69 w 133"/>
                  <a:gd name="T69" fmla="*/ 52 h 103"/>
                  <a:gd name="T70" fmla="*/ 93 w 133"/>
                  <a:gd name="T71" fmla="*/ 30 h 103"/>
                  <a:gd name="T72" fmla="*/ 123 w 133"/>
                  <a:gd name="T73" fmla="*/ 14 h 103"/>
                  <a:gd name="T74" fmla="*/ 156 w 133"/>
                  <a:gd name="T75" fmla="*/ 3 h 103"/>
                  <a:gd name="T76" fmla="*/ 195 w 133"/>
                  <a:gd name="T77" fmla="*/ 0 h 103"/>
                  <a:gd name="T78" fmla="*/ 228 w 133"/>
                  <a:gd name="T79" fmla="*/ 3 h 103"/>
                  <a:gd name="T80" fmla="*/ 263 w 133"/>
                  <a:gd name="T81" fmla="*/ 5 h 103"/>
                  <a:gd name="T82" fmla="*/ 291 w 133"/>
                  <a:gd name="T83" fmla="*/ 16 h 103"/>
                  <a:gd name="T84" fmla="*/ 335 w 133"/>
                  <a:gd name="T85" fmla="*/ 30 h 103"/>
                  <a:gd name="T86" fmla="*/ 351 w 133"/>
                  <a:gd name="T87" fmla="*/ 38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33" h="103">
                    <a:moveTo>
                      <a:pt x="128" y="14"/>
                    </a:moveTo>
                    <a:lnTo>
                      <a:pt x="129" y="14"/>
                    </a:lnTo>
                    <a:lnTo>
                      <a:pt x="133" y="16"/>
                    </a:lnTo>
                    <a:lnTo>
                      <a:pt x="129" y="15"/>
                    </a:lnTo>
                    <a:lnTo>
                      <a:pt x="128" y="14"/>
                    </a:lnTo>
                    <a:lnTo>
                      <a:pt x="122" y="11"/>
                    </a:lnTo>
                    <a:lnTo>
                      <a:pt x="106" y="6"/>
                    </a:lnTo>
                    <a:lnTo>
                      <a:pt x="95" y="4"/>
                    </a:lnTo>
                    <a:lnTo>
                      <a:pt x="83" y="1"/>
                    </a:lnTo>
                    <a:lnTo>
                      <a:pt x="71" y="0"/>
                    </a:lnTo>
                    <a:lnTo>
                      <a:pt x="57" y="1"/>
                    </a:lnTo>
                    <a:lnTo>
                      <a:pt x="51" y="4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4" y="21"/>
                    </a:lnTo>
                    <a:lnTo>
                      <a:pt x="16" y="29"/>
                    </a:lnTo>
                    <a:lnTo>
                      <a:pt x="11" y="36"/>
                    </a:lnTo>
                    <a:lnTo>
                      <a:pt x="9" y="42"/>
                    </a:lnTo>
                    <a:lnTo>
                      <a:pt x="6" y="48"/>
                    </a:lnTo>
                    <a:lnTo>
                      <a:pt x="5" y="52"/>
                    </a:lnTo>
                    <a:lnTo>
                      <a:pt x="3" y="61"/>
                    </a:lnTo>
                    <a:lnTo>
                      <a:pt x="1" y="73"/>
                    </a:lnTo>
                    <a:lnTo>
                      <a:pt x="1" y="81"/>
                    </a:lnTo>
                    <a:lnTo>
                      <a:pt x="1" y="87"/>
                    </a:lnTo>
                    <a:lnTo>
                      <a:pt x="0" y="103"/>
                    </a:lnTo>
                    <a:lnTo>
                      <a:pt x="1" y="87"/>
                    </a:lnTo>
                    <a:lnTo>
                      <a:pt x="1" y="81"/>
                    </a:lnTo>
                    <a:lnTo>
                      <a:pt x="1" y="67"/>
                    </a:lnTo>
                    <a:lnTo>
                      <a:pt x="5" y="52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7"/>
                    </a:lnTo>
                    <a:lnTo>
                      <a:pt x="25" y="19"/>
                    </a:lnTo>
                    <a:lnTo>
                      <a:pt x="34" y="11"/>
                    </a:lnTo>
                    <a:lnTo>
                      <a:pt x="45" y="5"/>
                    </a:lnTo>
                    <a:lnTo>
                      <a:pt x="57" y="1"/>
                    </a:lnTo>
                    <a:lnTo>
                      <a:pt x="71" y="0"/>
                    </a:lnTo>
                    <a:lnTo>
                      <a:pt x="83" y="1"/>
                    </a:lnTo>
                    <a:lnTo>
                      <a:pt x="96" y="2"/>
                    </a:lnTo>
                    <a:lnTo>
                      <a:pt x="106" y="6"/>
                    </a:lnTo>
                    <a:lnTo>
                      <a:pt x="122" y="11"/>
                    </a:lnTo>
                    <a:lnTo>
                      <a:pt x="12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1" name="Freeform 903"/>
              <p:cNvSpPr>
                <a:spLocks/>
              </p:cNvSpPr>
              <p:nvPr/>
            </p:nvSpPr>
            <p:spPr bwMode="auto">
              <a:xfrm>
                <a:off x="1603" y="1066"/>
                <a:ext cx="359" cy="321"/>
              </a:xfrm>
              <a:custGeom>
                <a:avLst/>
                <a:gdLst>
                  <a:gd name="T0" fmla="*/ 22 w 131"/>
                  <a:gd name="T1" fmla="*/ 302 h 117"/>
                  <a:gd name="T2" fmla="*/ 22 w 131"/>
                  <a:gd name="T3" fmla="*/ 307 h 117"/>
                  <a:gd name="T4" fmla="*/ 22 w 131"/>
                  <a:gd name="T5" fmla="*/ 321 h 117"/>
                  <a:gd name="T6" fmla="*/ 22 w 131"/>
                  <a:gd name="T7" fmla="*/ 310 h 117"/>
                  <a:gd name="T8" fmla="*/ 19 w 131"/>
                  <a:gd name="T9" fmla="*/ 307 h 117"/>
                  <a:gd name="T10" fmla="*/ 19 w 131"/>
                  <a:gd name="T11" fmla="*/ 299 h 117"/>
                  <a:gd name="T12" fmla="*/ 14 w 131"/>
                  <a:gd name="T13" fmla="*/ 285 h 117"/>
                  <a:gd name="T14" fmla="*/ 11 w 131"/>
                  <a:gd name="T15" fmla="*/ 266 h 117"/>
                  <a:gd name="T16" fmla="*/ 5 w 131"/>
                  <a:gd name="T17" fmla="*/ 236 h 117"/>
                  <a:gd name="T18" fmla="*/ 0 w 131"/>
                  <a:gd name="T19" fmla="*/ 203 h 117"/>
                  <a:gd name="T20" fmla="*/ 5 w 131"/>
                  <a:gd name="T21" fmla="*/ 170 h 117"/>
                  <a:gd name="T22" fmla="*/ 11 w 131"/>
                  <a:gd name="T23" fmla="*/ 132 h 117"/>
                  <a:gd name="T24" fmla="*/ 19 w 131"/>
                  <a:gd name="T25" fmla="*/ 112 h 117"/>
                  <a:gd name="T26" fmla="*/ 27 w 131"/>
                  <a:gd name="T27" fmla="*/ 96 h 117"/>
                  <a:gd name="T28" fmla="*/ 38 w 131"/>
                  <a:gd name="T29" fmla="*/ 77 h 117"/>
                  <a:gd name="T30" fmla="*/ 52 w 131"/>
                  <a:gd name="T31" fmla="*/ 60 h 117"/>
                  <a:gd name="T32" fmla="*/ 66 w 131"/>
                  <a:gd name="T33" fmla="*/ 47 h 117"/>
                  <a:gd name="T34" fmla="*/ 79 w 131"/>
                  <a:gd name="T35" fmla="*/ 33 h 117"/>
                  <a:gd name="T36" fmla="*/ 110 w 131"/>
                  <a:gd name="T37" fmla="*/ 16 h 117"/>
                  <a:gd name="T38" fmla="*/ 140 w 131"/>
                  <a:gd name="T39" fmla="*/ 5 h 117"/>
                  <a:gd name="T40" fmla="*/ 164 w 131"/>
                  <a:gd name="T41" fmla="*/ 0 h 117"/>
                  <a:gd name="T42" fmla="*/ 189 w 131"/>
                  <a:gd name="T43" fmla="*/ 0 h 117"/>
                  <a:gd name="T44" fmla="*/ 203 w 131"/>
                  <a:gd name="T45" fmla="*/ 0 h 117"/>
                  <a:gd name="T46" fmla="*/ 206 w 131"/>
                  <a:gd name="T47" fmla="*/ 3 h 117"/>
                  <a:gd name="T48" fmla="*/ 216 w 131"/>
                  <a:gd name="T49" fmla="*/ 5 h 117"/>
                  <a:gd name="T50" fmla="*/ 244 w 131"/>
                  <a:gd name="T51" fmla="*/ 14 h 117"/>
                  <a:gd name="T52" fmla="*/ 263 w 131"/>
                  <a:gd name="T53" fmla="*/ 16 h 117"/>
                  <a:gd name="T54" fmla="*/ 280 w 131"/>
                  <a:gd name="T55" fmla="*/ 25 h 117"/>
                  <a:gd name="T56" fmla="*/ 299 w 131"/>
                  <a:gd name="T57" fmla="*/ 33 h 117"/>
                  <a:gd name="T58" fmla="*/ 312 w 131"/>
                  <a:gd name="T59" fmla="*/ 47 h 117"/>
                  <a:gd name="T60" fmla="*/ 359 w 131"/>
                  <a:gd name="T61" fmla="*/ 52 h 117"/>
                  <a:gd name="T62" fmla="*/ 307 w 131"/>
                  <a:gd name="T63" fmla="*/ 47 h 117"/>
                  <a:gd name="T64" fmla="*/ 312 w 131"/>
                  <a:gd name="T65" fmla="*/ 44 h 117"/>
                  <a:gd name="T66" fmla="*/ 307 w 131"/>
                  <a:gd name="T67" fmla="*/ 41 h 117"/>
                  <a:gd name="T68" fmla="*/ 299 w 131"/>
                  <a:gd name="T69" fmla="*/ 33 h 117"/>
                  <a:gd name="T70" fmla="*/ 260 w 131"/>
                  <a:gd name="T71" fmla="*/ 19 h 117"/>
                  <a:gd name="T72" fmla="*/ 219 w 131"/>
                  <a:gd name="T73" fmla="*/ 11 h 117"/>
                  <a:gd name="T74" fmla="*/ 200 w 131"/>
                  <a:gd name="T75" fmla="*/ 5 h 117"/>
                  <a:gd name="T76" fmla="*/ 195 w 131"/>
                  <a:gd name="T77" fmla="*/ 3 h 117"/>
                  <a:gd name="T78" fmla="*/ 181 w 131"/>
                  <a:gd name="T79" fmla="*/ 0 h 117"/>
                  <a:gd name="T80" fmla="*/ 162 w 131"/>
                  <a:gd name="T81" fmla="*/ 3 h 117"/>
                  <a:gd name="T82" fmla="*/ 134 w 131"/>
                  <a:gd name="T83" fmla="*/ 11 h 117"/>
                  <a:gd name="T84" fmla="*/ 107 w 131"/>
                  <a:gd name="T85" fmla="*/ 19 h 117"/>
                  <a:gd name="T86" fmla="*/ 79 w 131"/>
                  <a:gd name="T87" fmla="*/ 41 h 117"/>
                  <a:gd name="T88" fmla="*/ 66 w 131"/>
                  <a:gd name="T89" fmla="*/ 52 h 117"/>
                  <a:gd name="T90" fmla="*/ 52 w 131"/>
                  <a:gd name="T91" fmla="*/ 66 h 117"/>
                  <a:gd name="T92" fmla="*/ 38 w 131"/>
                  <a:gd name="T93" fmla="*/ 82 h 117"/>
                  <a:gd name="T94" fmla="*/ 27 w 131"/>
                  <a:gd name="T95" fmla="*/ 99 h 117"/>
                  <a:gd name="T96" fmla="*/ 22 w 131"/>
                  <a:gd name="T97" fmla="*/ 115 h 117"/>
                  <a:gd name="T98" fmla="*/ 14 w 131"/>
                  <a:gd name="T99" fmla="*/ 137 h 117"/>
                  <a:gd name="T100" fmla="*/ 5 w 131"/>
                  <a:gd name="T101" fmla="*/ 170 h 117"/>
                  <a:gd name="T102" fmla="*/ 5 w 131"/>
                  <a:gd name="T103" fmla="*/ 203 h 117"/>
                  <a:gd name="T104" fmla="*/ 8 w 131"/>
                  <a:gd name="T105" fmla="*/ 239 h 117"/>
                  <a:gd name="T106" fmla="*/ 19 w 131"/>
                  <a:gd name="T107" fmla="*/ 285 h 117"/>
                  <a:gd name="T108" fmla="*/ 22 w 131"/>
                  <a:gd name="T109" fmla="*/ 299 h 117"/>
                  <a:gd name="T110" fmla="*/ 22 w 131"/>
                  <a:gd name="T111" fmla="*/ 302 h 1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1" h="117">
                    <a:moveTo>
                      <a:pt x="8" y="110"/>
                    </a:moveTo>
                    <a:lnTo>
                      <a:pt x="8" y="112"/>
                    </a:lnTo>
                    <a:lnTo>
                      <a:pt x="8" y="117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4" y="97"/>
                    </a:lnTo>
                    <a:lnTo>
                      <a:pt x="2" y="86"/>
                    </a:lnTo>
                    <a:lnTo>
                      <a:pt x="0" y="74"/>
                    </a:lnTo>
                    <a:lnTo>
                      <a:pt x="2" y="62"/>
                    </a:lnTo>
                    <a:lnTo>
                      <a:pt x="4" y="48"/>
                    </a:lnTo>
                    <a:lnTo>
                      <a:pt x="7" y="41"/>
                    </a:lnTo>
                    <a:lnTo>
                      <a:pt x="10" y="35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4" y="17"/>
                    </a:lnTo>
                    <a:lnTo>
                      <a:pt x="29" y="12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5" y="1"/>
                    </a:lnTo>
                    <a:lnTo>
                      <a:pt x="79" y="2"/>
                    </a:lnTo>
                    <a:lnTo>
                      <a:pt x="89" y="5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09" y="12"/>
                    </a:lnTo>
                    <a:lnTo>
                      <a:pt x="114" y="17"/>
                    </a:lnTo>
                    <a:lnTo>
                      <a:pt x="131" y="19"/>
                    </a:lnTo>
                    <a:lnTo>
                      <a:pt x="112" y="17"/>
                    </a:lnTo>
                    <a:lnTo>
                      <a:pt x="114" y="16"/>
                    </a:lnTo>
                    <a:lnTo>
                      <a:pt x="112" y="15"/>
                    </a:lnTo>
                    <a:lnTo>
                      <a:pt x="109" y="12"/>
                    </a:lnTo>
                    <a:lnTo>
                      <a:pt x="95" y="7"/>
                    </a:lnTo>
                    <a:lnTo>
                      <a:pt x="80" y="4"/>
                    </a:lnTo>
                    <a:lnTo>
                      <a:pt x="73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49" y="4"/>
                    </a:lnTo>
                    <a:lnTo>
                      <a:pt x="39" y="7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4" y="30"/>
                    </a:lnTo>
                    <a:lnTo>
                      <a:pt x="10" y="36"/>
                    </a:lnTo>
                    <a:lnTo>
                      <a:pt x="8" y="42"/>
                    </a:lnTo>
                    <a:lnTo>
                      <a:pt x="5" y="50"/>
                    </a:lnTo>
                    <a:lnTo>
                      <a:pt x="2" y="62"/>
                    </a:lnTo>
                    <a:lnTo>
                      <a:pt x="2" y="74"/>
                    </a:lnTo>
                    <a:lnTo>
                      <a:pt x="3" y="87"/>
                    </a:lnTo>
                    <a:lnTo>
                      <a:pt x="7" y="104"/>
                    </a:lnTo>
                    <a:lnTo>
                      <a:pt x="8" y="109"/>
                    </a:lnTo>
                    <a:lnTo>
                      <a:pt x="8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2" name="Freeform 904"/>
              <p:cNvSpPr>
                <a:spLocks/>
              </p:cNvSpPr>
              <p:nvPr/>
            </p:nvSpPr>
            <p:spPr bwMode="auto">
              <a:xfrm>
                <a:off x="1597" y="1322"/>
                <a:ext cx="14" cy="43"/>
              </a:xfrm>
              <a:custGeom>
                <a:avLst/>
                <a:gdLst>
                  <a:gd name="T0" fmla="*/ 3 w 5"/>
                  <a:gd name="T1" fmla="*/ 40 h 16"/>
                  <a:gd name="T2" fmla="*/ 3 w 5"/>
                  <a:gd name="T3" fmla="*/ 43 h 16"/>
                  <a:gd name="T4" fmla="*/ 3 w 5"/>
                  <a:gd name="T5" fmla="*/ 40 h 16"/>
                  <a:gd name="T6" fmla="*/ 0 w 5"/>
                  <a:gd name="T7" fmla="*/ 24 h 16"/>
                  <a:gd name="T8" fmla="*/ 0 w 5"/>
                  <a:gd name="T9" fmla="*/ 13 h 16"/>
                  <a:gd name="T10" fmla="*/ 3 w 5"/>
                  <a:gd name="T11" fmla="*/ 11 h 16"/>
                  <a:gd name="T12" fmla="*/ 11 w 5"/>
                  <a:gd name="T13" fmla="*/ 3 h 16"/>
                  <a:gd name="T14" fmla="*/ 14 w 5"/>
                  <a:gd name="T15" fmla="*/ 0 h 16"/>
                  <a:gd name="T16" fmla="*/ 11 w 5"/>
                  <a:gd name="T17" fmla="*/ 3 h 16"/>
                  <a:gd name="T18" fmla="*/ 3 w 5"/>
                  <a:gd name="T19" fmla="*/ 11 h 16"/>
                  <a:gd name="T20" fmla="*/ 0 w 5"/>
                  <a:gd name="T21" fmla="*/ 13 h 16"/>
                  <a:gd name="T22" fmla="*/ 0 w 5"/>
                  <a:gd name="T23" fmla="*/ 27 h 16"/>
                  <a:gd name="T24" fmla="*/ 3 w 5"/>
                  <a:gd name="T25" fmla="*/ 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16">
                    <a:moveTo>
                      <a:pt x="1" y="15"/>
                    </a:move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3" name="Freeform 905"/>
              <p:cNvSpPr>
                <a:spLocks/>
              </p:cNvSpPr>
              <p:nvPr/>
            </p:nvSpPr>
            <p:spPr bwMode="auto">
              <a:xfrm>
                <a:off x="1617" y="1097"/>
                <a:ext cx="96" cy="312"/>
              </a:xfrm>
              <a:custGeom>
                <a:avLst/>
                <a:gdLst>
                  <a:gd name="T0" fmla="*/ 36 w 35"/>
                  <a:gd name="T1" fmla="*/ 304 h 114"/>
                  <a:gd name="T2" fmla="*/ 38 w 35"/>
                  <a:gd name="T3" fmla="*/ 312 h 114"/>
                  <a:gd name="T4" fmla="*/ 36 w 35"/>
                  <a:gd name="T5" fmla="*/ 307 h 114"/>
                  <a:gd name="T6" fmla="*/ 36 w 35"/>
                  <a:gd name="T7" fmla="*/ 304 h 114"/>
                  <a:gd name="T8" fmla="*/ 33 w 35"/>
                  <a:gd name="T9" fmla="*/ 293 h 114"/>
                  <a:gd name="T10" fmla="*/ 25 w 35"/>
                  <a:gd name="T11" fmla="*/ 265 h 114"/>
                  <a:gd name="T12" fmla="*/ 11 w 35"/>
                  <a:gd name="T13" fmla="*/ 227 h 114"/>
                  <a:gd name="T14" fmla="*/ 0 w 35"/>
                  <a:gd name="T15" fmla="*/ 183 h 114"/>
                  <a:gd name="T16" fmla="*/ 0 w 35"/>
                  <a:gd name="T17" fmla="*/ 164 h 114"/>
                  <a:gd name="T18" fmla="*/ 8 w 35"/>
                  <a:gd name="T19" fmla="*/ 140 h 114"/>
                  <a:gd name="T20" fmla="*/ 19 w 35"/>
                  <a:gd name="T21" fmla="*/ 107 h 114"/>
                  <a:gd name="T22" fmla="*/ 33 w 35"/>
                  <a:gd name="T23" fmla="*/ 82 h 114"/>
                  <a:gd name="T24" fmla="*/ 38 w 35"/>
                  <a:gd name="T25" fmla="*/ 71 h 114"/>
                  <a:gd name="T26" fmla="*/ 49 w 35"/>
                  <a:gd name="T27" fmla="*/ 55 h 114"/>
                  <a:gd name="T28" fmla="*/ 63 w 35"/>
                  <a:gd name="T29" fmla="*/ 36 h 114"/>
                  <a:gd name="T30" fmla="*/ 77 w 35"/>
                  <a:gd name="T31" fmla="*/ 16 h 114"/>
                  <a:gd name="T32" fmla="*/ 96 w 35"/>
                  <a:gd name="T33" fmla="*/ 0 h 114"/>
                  <a:gd name="T34" fmla="*/ 77 w 35"/>
                  <a:gd name="T35" fmla="*/ 22 h 114"/>
                  <a:gd name="T36" fmla="*/ 69 w 35"/>
                  <a:gd name="T37" fmla="*/ 27 h 114"/>
                  <a:gd name="T38" fmla="*/ 55 w 35"/>
                  <a:gd name="T39" fmla="*/ 47 h 114"/>
                  <a:gd name="T40" fmla="*/ 38 w 35"/>
                  <a:gd name="T41" fmla="*/ 74 h 114"/>
                  <a:gd name="T42" fmla="*/ 33 w 35"/>
                  <a:gd name="T43" fmla="*/ 85 h 114"/>
                  <a:gd name="T44" fmla="*/ 19 w 35"/>
                  <a:gd name="T45" fmla="*/ 109 h 114"/>
                  <a:gd name="T46" fmla="*/ 8 w 35"/>
                  <a:gd name="T47" fmla="*/ 142 h 114"/>
                  <a:gd name="T48" fmla="*/ 5 w 35"/>
                  <a:gd name="T49" fmla="*/ 164 h 114"/>
                  <a:gd name="T50" fmla="*/ 0 w 35"/>
                  <a:gd name="T51" fmla="*/ 186 h 114"/>
                  <a:gd name="T52" fmla="*/ 14 w 35"/>
                  <a:gd name="T53" fmla="*/ 227 h 114"/>
                  <a:gd name="T54" fmla="*/ 25 w 35"/>
                  <a:gd name="T55" fmla="*/ 265 h 114"/>
                  <a:gd name="T56" fmla="*/ 36 w 35"/>
                  <a:gd name="T57" fmla="*/ 293 h 114"/>
                  <a:gd name="T58" fmla="*/ 36 w 35"/>
                  <a:gd name="T59" fmla="*/ 304 h 1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5" h="114">
                    <a:moveTo>
                      <a:pt x="13" y="111"/>
                    </a:moveTo>
                    <a:lnTo>
                      <a:pt x="14" y="114"/>
                    </a:lnTo>
                    <a:lnTo>
                      <a:pt x="13" y="112"/>
                    </a:lnTo>
                    <a:lnTo>
                      <a:pt x="13" y="111"/>
                    </a:lnTo>
                    <a:lnTo>
                      <a:pt x="12" y="107"/>
                    </a:lnTo>
                    <a:lnTo>
                      <a:pt x="9" y="97"/>
                    </a:lnTo>
                    <a:lnTo>
                      <a:pt x="4" y="83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3" y="51"/>
                    </a:lnTo>
                    <a:lnTo>
                      <a:pt x="7" y="39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18" y="20"/>
                    </a:lnTo>
                    <a:lnTo>
                      <a:pt x="23" y="13"/>
                    </a:lnTo>
                    <a:lnTo>
                      <a:pt x="28" y="6"/>
                    </a:lnTo>
                    <a:lnTo>
                      <a:pt x="35" y="0"/>
                    </a:lnTo>
                    <a:lnTo>
                      <a:pt x="28" y="8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4" y="27"/>
                    </a:lnTo>
                    <a:lnTo>
                      <a:pt x="12" y="31"/>
                    </a:lnTo>
                    <a:lnTo>
                      <a:pt x="7" y="40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5" y="83"/>
                    </a:lnTo>
                    <a:lnTo>
                      <a:pt x="9" y="97"/>
                    </a:lnTo>
                    <a:lnTo>
                      <a:pt x="13" y="107"/>
                    </a:lnTo>
                    <a:lnTo>
                      <a:pt x="13" y="11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4" name="Freeform 906"/>
              <p:cNvSpPr>
                <a:spLocks/>
              </p:cNvSpPr>
              <p:nvPr/>
            </p:nvSpPr>
            <p:spPr bwMode="auto">
              <a:xfrm>
                <a:off x="1658" y="1086"/>
                <a:ext cx="307" cy="359"/>
              </a:xfrm>
              <a:custGeom>
                <a:avLst/>
                <a:gdLst>
                  <a:gd name="T0" fmla="*/ 293 w 112"/>
                  <a:gd name="T1" fmla="*/ 52 h 131"/>
                  <a:gd name="T2" fmla="*/ 293 w 112"/>
                  <a:gd name="T3" fmla="*/ 55 h 131"/>
                  <a:gd name="T4" fmla="*/ 307 w 112"/>
                  <a:gd name="T5" fmla="*/ 66 h 131"/>
                  <a:gd name="T6" fmla="*/ 293 w 112"/>
                  <a:gd name="T7" fmla="*/ 55 h 131"/>
                  <a:gd name="T8" fmla="*/ 291 w 112"/>
                  <a:gd name="T9" fmla="*/ 55 h 131"/>
                  <a:gd name="T10" fmla="*/ 271 w 112"/>
                  <a:gd name="T11" fmla="*/ 49 h 131"/>
                  <a:gd name="T12" fmla="*/ 217 w 112"/>
                  <a:gd name="T13" fmla="*/ 27 h 131"/>
                  <a:gd name="T14" fmla="*/ 181 w 112"/>
                  <a:gd name="T15" fmla="*/ 14 h 131"/>
                  <a:gd name="T16" fmla="*/ 162 w 112"/>
                  <a:gd name="T17" fmla="*/ 8 h 131"/>
                  <a:gd name="T18" fmla="*/ 140 w 112"/>
                  <a:gd name="T19" fmla="*/ 5 h 131"/>
                  <a:gd name="T20" fmla="*/ 121 w 112"/>
                  <a:gd name="T21" fmla="*/ 5 h 131"/>
                  <a:gd name="T22" fmla="*/ 96 w 112"/>
                  <a:gd name="T23" fmla="*/ 5 h 131"/>
                  <a:gd name="T24" fmla="*/ 77 w 112"/>
                  <a:gd name="T25" fmla="*/ 11 h 131"/>
                  <a:gd name="T26" fmla="*/ 58 w 112"/>
                  <a:gd name="T27" fmla="*/ 25 h 131"/>
                  <a:gd name="T28" fmla="*/ 44 w 112"/>
                  <a:gd name="T29" fmla="*/ 47 h 131"/>
                  <a:gd name="T30" fmla="*/ 27 w 112"/>
                  <a:gd name="T31" fmla="*/ 58 h 131"/>
                  <a:gd name="T32" fmla="*/ 14 w 112"/>
                  <a:gd name="T33" fmla="*/ 79 h 131"/>
                  <a:gd name="T34" fmla="*/ 5 w 112"/>
                  <a:gd name="T35" fmla="*/ 96 h 131"/>
                  <a:gd name="T36" fmla="*/ 5 w 112"/>
                  <a:gd name="T37" fmla="*/ 118 h 131"/>
                  <a:gd name="T38" fmla="*/ 5 w 112"/>
                  <a:gd name="T39" fmla="*/ 137 h 131"/>
                  <a:gd name="T40" fmla="*/ 8 w 112"/>
                  <a:gd name="T41" fmla="*/ 175 h 131"/>
                  <a:gd name="T42" fmla="*/ 14 w 112"/>
                  <a:gd name="T43" fmla="*/ 206 h 131"/>
                  <a:gd name="T44" fmla="*/ 25 w 112"/>
                  <a:gd name="T45" fmla="*/ 225 h 131"/>
                  <a:gd name="T46" fmla="*/ 36 w 112"/>
                  <a:gd name="T47" fmla="*/ 247 h 131"/>
                  <a:gd name="T48" fmla="*/ 63 w 112"/>
                  <a:gd name="T49" fmla="*/ 280 h 131"/>
                  <a:gd name="T50" fmla="*/ 93 w 112"/>
                  <a:gd name="T51" fmla="*/ 315 h 131"/>
                  <a:gd name="T52" fmla="*/ 110 w 112"/>
                  <a:gd name="T53" fmla="*/ 329 h 131"/>
                  <a:gd name="T54" fmla="*/ 126 w 112"/>
                  <a:gd name="T55" fmla="*/ 343 h 131"/>
                  <a:gd name="T56" fmla="*/ 181 w 112"/>
                  <a:gd name="T57" fmla="*/ 359 h 131"/>
                  <a:gd name="T58" fmla="*/ 126 w 112"/>
                  <a:gd name="T59" fmla="*/ 343 h 131"/>
                  <a:gd name="T60" fmla="*/ 123 w 112"/>
                  <a:gd name="T61" fmla="*/ 343 h 131"/>
                  <a:gd name="T62" fmla="*/ 121 w 112"/>
                  <a:gd name="T63" fmla="*/ 337 h 131"/>
                  <a:gd name="T64" fmla="*/ 110 w 112"/>
                  <a:gd name="T65" fmla="*/ 332 h 131"/>
                  <a:gd name="T66" fmla="*/ 77 w 112"/>
                  <a:gd name="T67" fmla="*/ 296 h 131"/>
                  <a:gd name="T68" fmla="*/ 41 w 112"/>
                  <a:gd name="T69" fmla="*/ 260 h 131"/>
                  <a:gd name="T70" fmla="*/ 27 w 112"/>
                  <a:gd name="T71" fmla="*/ 238 h 131"/>
                  <a:gd name="T72" fmla="*/ 19 w 112"/>
                  <a:gd name="T73" fmla="*/ 222 h 131"/>
                  <a:gd name="T74" fmla="*/ 11 w 112"/>
                  <a:gd name="T75" fmla="*/ 197 h 131"/>
                  <a:gd name="T76" fmla="*/ 5 w 112"/>
                  <a:gd name="T77" fmla="*/ 167 h 131"/>
                  <a:gd name="T78" fmla="*/ 0 w 112"/>
                  <a:gd name="T79" fmla="*/ 134 h 131"/>
                  <a:gd name="T80" fmla="*/ 0 w 112"/>
                  <a:gd name="T81" fmla="*/ 112 h 131"/>
                  <a:gd name="T82" fmla="*/ 5 w 112"/>
                  <a:gd name="T83" fmla="*/ 93 h 131"/>
                  <a:gd name="T84" fmla="*/ 14 w 112"/>
                  <a:gd name="T85" fmla="*/ 71 h 131"/>
                  <a:gd name="T86" fmla="*/ 27 w 112"/>
                  <a:gd name="T87" fmla="*/ 55 h 131"/>
                  <a:gd name="T88" fmla="*/ 44 w 112"/>
                  <a:gd name="T89" fmla="*/ 38 h 131"/>
                  <a:gd name="T90" fmla="*/ 58 w 112"/>
                  <a:gd name="T91" fmla="*/ 22 h 131"/>
                  <a:gd name="T92" fmla="*/ 79 w 112"/>
                  <a:gd name="T93" fmla="*/ 11 h 131"/>
                  <a:gd name="T94" fmla="*/ 99 w 112"/>
                  <a:gd name="T95" fmla="*/ 5 h 131"/>
                  <a:gd name="T96" fmla="*/ 121 w 112"/>
                  <a:gd name="T97" fmla="*/ 0 h 131"/>
                  <a:gd name="T98" fmla="*/ 145 w 112"/>
                  <a:gd name="T99" fmla="*/ 5 h 131"/>
                  <a:gd name="T100" fmla="*/ 184 w 112"/>
                  <a:gd name="T101" fmla="*/ 14 h 131"/>
                  <a:gd name="T102" fmla="*/ 219 w 112"/>
                  <a:gd name="T103" fmla="*/ 25 h 131"/>
                  <a:gd name="T104" fmla="*/ 271 w 112"/>
                  <a:gd name="T105" fmla="*/ 47 h 131"/>
                  <a:gd name="T106" fmla="*/ 293 w 112"/>
                  <a:gd name="T107" fmla="*/ 52 h 1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2" h="131">
                    <a:moveTo>
                      <a:pt x="107" y="19"/>
                    </a:moveTo>
                    <a:lnTo>
                      <a:pt x="107" y="20"/>
                    </a:lnTo>
                    <a:lnTo>
                      <a:pt x="112" y="24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99" y="18"/>
                    </a:lnTo>
                    <a:lnTo>
                      <a:pt x="79" y="10"/>
                    </a:lnTo>
                    <a:lnTo>
                      <a:pt x="66" y="5"/>
                    </a:lnTo>
                    <a:lnTo>
                      <a:pt x="59" y="3"/>
                    </a:lnTo>
                    <a:lnTo>
                      <a:pt x="51" y="2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6" y="17"/>
                    </a:lnTo>
                    <a:lnTo>
                      <a:pt x="10" y="21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64"/>
                    </a:lnTo>
                    <a:lnTo>
                      <a:pt x="5" y="75"/>
                    </a:lnTo>
                    <a:lnTo>
                      <a:pt x="9" y="82"/>
                    </a:lnTo>
                    <a:lnTo>
                      <a:pt x="13" y="90"/>
                    </a:lnTo>
                    <a:lnTo>
                      <a:pt x="23" y="102"/>
                    </a:lnTo>
                    <a:lnTo>
                      <a:pt x="34" y="115"/>
                    </a:lnTo>
                    <a:lnTo>
                      <a:pt x="40" y="120"/>
                    </a:lnTo>
                    <a:lnTo>
                      <a:pt x="46" y="125"/>
                    </a:lnTo>
                    <a:lnTo>
                      <a:pt x="66" y="131"/>
                    </a:lnTo>
                    <a:lnTo>
                      <a:pt x="46" y="125"/>
                    </a:lnTo>
                    <a:lnTo>
                      <a:pt x="45" y="125"/>
                    </a:lnTo>
                    <a:lnTo>
                      <a:pt x="44" y="123"/>
                    </a:lnTo>
                    <a:lnTo>
                      <a:pt x="40" y="121"/>
                    </a:lnTo>
                    <a:lnTo>
                      <a:pt x="28" y="108"/>
                    </a:lnTo>
                    <a:lnTo>
                      <a:pt x="15" y="95"/>
                    </a:lnTo>
                    <a:lnTo>
                      <a:pt x="10" y="87"/>
                    </a:lnTo>
                    <a:lnTo>
                      <a:pt x="7" y="81"/>
                    </a:lnTo>
                    <a:lnTo>
                      <a:pt x="4" y="72"/>
                    </a:lnTo>
                    <a:lnTo>
                      <a:pt x="2" y="61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5" y="26"/>
                    </a:lnTo>
                    <a:lnTo>
                      <a:pt x="10" y="20"/>
                    </a:lnTo>
                    <a:lnTo>
                      <a:pt x="16" y="14"/>
                    </a:lnTo>
                    <a:lnTo>
                      <a:pt x="21" y="8"/>
                    </a:lnTo>
                    <a:lnTo>
                      <a:pt x="29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7" y="5"/>
                    </a:lnTo>
                    <a:lnTo>
                      <a:pt x="80" y="9"/>
                    </a:lnTo>
                    <a:lnTo>
                      <a:pt x="99" y="17"/>
                    </a:lnTo>
                    <a:lnTo>
                      <a:pt x="10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5" name="Freeform 907"/>
              <p:cNvSpPr>
                <a:spLocks/>
              </p:cNvSpPr>
              <p:nvPr/>
            </p:nvSpPr>
            <p:spPr bwMode="auto">
              <a:xfrm>
                <a:off x="1762" y="1437"/>
                <a:ext cx="47" cy="25"/>
              </a:xfrm>
              <a:custGeom>
                <a:avLst/>
                <a:gdLst>
                  <a:gd name="T0" fmla="*/ 44 w 17"/>
                  <a:gd name="T1" fmla="*/ 22 h 9"/>
                  <a:gd name="T2" fmla="*/ 47 w 17"/>
                  <a:gd name="T3" fmla="*/ 22 h 9"/>
                  <a:gd name="T4" fmla="*/ 44 w 17"/>
                  <a:gd name="T5" fmla="*/ 25 h 9"/>
                  <a:gd name="T6" fmla="*/ 28 w 17"/>
                  <a:gd name="T7" fmla="*/ 19 h 9"/>
                  <a:gd name="T8" fmla="*/ 14 w 17"/>
                  <a:gd name="T9" fmla="*/ 11 h 9"/>
                  <a:gd name="T10" fmla="*/ 3 w 17"/>
                  <a:gd name="T11" fmla="*/ 6 h 9"/>
                  <a:gd name="T12" fmla="*/ 0 w 17"/>
                  <a:gd name="T13" fmla="*/ 0 h 9"/>
                  <a:gd name="T14" fmla="*/ 3 w 17"/>
                  <a:gd name="T15" fmla="*/ 6 h 9"/>
                  <a:gd name="T16" fmla="*/ 14 w 17"/>
                  <a:gd name="T17" fmla="*/ 8 h 9"/>
                  <a:gd name="T18" fmla="*/ 30 w 17"/>
                  <a:gd name="T19" fmla="*/ 19 h 9"/>
                  <a:gd name="T20" fmla="*/ 44 w 17"/>
                  <a:gd name="T21" fmla="*/ 2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16" y="8"/>
                    </a:moveTo>
                    <a:lnTo>
                      <a:pt x="17" y="8"/>
                    </a:lnTo>
                    <a:lnTo>
                      <a:pt x="16" y="9"/>
                    </a:lnTo>
                    <a:lnTo>
                      <a:pt x="10" y="7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11" y="7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6" name="Freeform 908"/>
              <p:cNvSpPr>
                <a:spLocks/>
              </p:cNvSpPr>
              <p:nvPr/>
            </p:nvSpPr>
            <p:spPr bwMode="auto">
              <a:xfrm>
                <a:off x="1677" y="1338"/>
                <a:ext cx="71" cy="91"/>
              </a:xfrm>
              <a:custGeom>
                <a:avLst/>
                <a:gdLst>
                  <a:gd name="T0" fmla="*/ 71 w 26"/>
                  <a:gd name="T1" fmla="*/ 85 h 33"/>
                  <a:gd name="T2" fmla="*/ 71 w 26"/>
                  <a:gd name="T3" fmla="*/ 91 h 33"/>
                  <a:gd name="T4" fmla="*/ 66 w 26"/>
                  <a:gd name="T5" fmla="*/ 91 h 33"/>
                  <a:gd name="T6" fmla="*/ 44 w 26"/>
                  <a:gd name="T7" fmla="*/ 55 h 33"/>
                  <a:gd name="T8" fmla="*/ 19 w 26"/>
                  <a:gd name="T9" fmla="*/ 22 h 33"/>
                  <a:gd name="T10" fmla="*/ 16 w 26"/>
                  <a:gd name="T11" fmla="*/ 19 h 33"/>
                  <a:gd name="T12" fmla="*/ 5 w 26"/>
                  <a:gd name="T13" fmla="*/ 8 h 33"/>
                  <a:gd name="T14" fmla="*/ 0 w 26"/>
                  <a:gd name="T15" fmla="*/ 0 h 33"/>
                  <a:gd name="T16" fmla="*/ 5 w 26"/>
                  <a:gd name="T17" fmla="*/ 6 h 33"/>
                  <a:gd name="T18" fmla="*/ 16 w 26"/>
                  <a:gd name="T19" fmla="*/ 14 h 33"/>
                  <a:gd name="T20" fmla="*/ 22 w 26"/>
                  <a:gd name="T21" fmla="*/ 25 h 33"/>
                  <a:gd name="T22" fmla="*/ 44 w 26"/>
                  <a:gd name="T23" fmla="*/ 55 h 33"/>
                  <a:gd name="T24" fmla="*/ 71 w 26"/>
                  <a:gd name="T25" fmla="*/ 85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33">
                    <a:moveTo>
                      <a:pt x="26" y="31"/>
                    </a:moveTo>
                    <a:lnTo>
                      <a:pt x="26" y="33"/>
                    </a:lnTo>
                    <a:lnTo>
                      <a:pt x="24" y="33"/>
                    </a:lnTo>
                    <a:lnTo>
                      <a:pt x="16" y="2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8" y="9"/>
                    </a:lnTo>
                    <a:lnTo>
                      <a:pt x="16" y="20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7" name="Freeform 909"/>
              <p:cNvSpPr>
                <a:spLocks/>
              </p:cNvSpPr>
              <p:nvPr/>
            </p:nvSpPr>
            <p:spPr bwMode="auto">
              <a:xfrm>
                <a:off x="1641" y="1206"/>
                <a:ext cx="102" cy="239"/>
              </a:xfrm>
              <a:custGeom>
                <a:avLst/>
                <a:gdLst>
                  <a:gd name="T0" fmla="*/ 96 w 37"/>
                  <a:gd name="T1" fmla="*/ 236 h 87"/>
                  <a:gd name="T2" fmla="*/ 99 w 37"/>
                  <a:gd name="T3" fmla="*/ 236 h 87"/>
                  <a:gd name="T4" fmla="*/ 102 w 37"/>
                  <a:gd name="T5" fmla="*/ 239 h 87"/>
                  <a:gd name="T6" fmla="*/ 96 w 37"/>
                  <a:gd name="T7" fmla="*/ 236 h 87"/>
                  <a:gd name="T8" fmla="*/ 94 w 37"/>
                  <a:gd name="T9" fmla="*/ 236 h 87"/>
                  <a:gd name="T10" fmla="*/ 85 w 37"/>
                  <a:gd name="T11" fmla="*/ 231 h 87"/>
                  <a:gd name="T12" fmla="*/ 72 w 37"/>
                  <a:gd name="T13" fmla="*/ 214 h 87"/>
                  <a:gd name="T14" fmla="*/ 41 w 37"/>
                  <a:gd name="T15" fmla="*/ 157 h 87"/>
                  <a:gd name="T16" fmla="*/ 14 w 37"/>
                  <a:gd name="T17" fmla="*/ 99 h 87"/>
                  <a:gd name="T18" fmla="*/ 8 w 37"/>
                  <a:gd name="T19" fmla="*/ 77 h 87"/>
                  <a:gd name="T20" fmla="*/ 3 w 37"/>
                  <a:gd name="T21" fmla="*/ 71 h 87"/>
                  <a:gd name="T22" fmla="*/ 0 w 37"/>
                  <a:gd name="T23" fmla="*/ 49 h 87"/>
                  <a:gd name="T24" fmla="*/ 0 w 37"/>
                  <a:gd name="T25" fmla="*/ 38 h 87"/>
                  <a:gd name="T26" fmla="*/ 3 w 37"/>
                  <a:gd name="T27" fmla="*/ 19 h 87"/>
                  <a:gd name="T28" fmla="*/ 11 w 37"/>
                  <a:gd name="T29" fmla="*/ 0 h 87"/>
                  <a:gd name="T30" fmla="*/ 3 w 37"/>
                  <a:gd name="T31" fmla="*/ 19 h 87"/>
                  <a:gd name="T32" fmla="*/ 0 w 37"/>
                  <a:gd name="T33" fmla="*/ 19 h 87"/>
                  <a:gd name="T34" fmla="*/ 0 w 37"/>
                  <a:gd name="T35" fmla="*/ 27 h 87"/>
                  <a:gd name="T36" fmla="*/ 0 w 37"/>
                  <a:gd name="T37" fmla="*/ 44 h 87"/>
                  <a:gd name="T38" fmla="*/ 3 w 37"/>
                  <a:gd name="T39" fmla="*/ 63 h 87"/>
                  <a:gd name="T40" fmla="*/ 8 w 37"/>
                  <a:gd name="T41" fmla="*/ 71 h 87"/>
                  <a:gd name="T42" fmla="*/ 8 w 37"/>
                  <a:gd name="T43" fmla="*/ 82 h 87"/>
                  <a:gd name="T44" fmla="*/ 17 w 37"/>
                  <a:gd name="T45" fmla="*/ 99 h 87"/>
                  <a:gd name="T46" fmla="*/ 44 w 37"/>
                  <a:gd name="T47" fmla="*/ 157 h 87"/>
                  <a:gd name="T48" fmla="*/ 74 w 37"/>
                  <a:gd name="T49" fmla="*/ 212 h 87"/>
                  <a:gd name="T50" fmla="*/ 88 w 37"/>
                  <a:gd name="T51" fmla="*/ 228 h 87"/>
                  <a:gd name="T52" fmla="*/ 94 w 37"/>
                  <a:gd name="T53" fmla="*/ 236 h 87"/>
                  <a:gd name="T54" fmla="*/ 96 w 37"/>
                  <a:gd name="T55" fmla="*/ 236 h 8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7" h="87">
                    <a:moveTo>
                      <a:pt x="35" y="86"/>
                    </a:moveTo>
                    <a:lnTo>
                      <a:pt x="36" y="86"/>
                    </a:lnTo>
                    <a:lnTo>
                      <a:pt x="37" y="87"/>
                    </a:lnTo>
                    <a:lnTo>
                      <a:pt x="35" y="86"/>
                    </a:lnTo>
                    <a:lnTo>
                      <a:pt x="34" y="86"/>
                    </a:lnTo>
                    <a:lnTo>
                      <a:pt x="31" y="84"/>
                    </a:lnTo>
                    <a:lnTo>
                      <a:pt x="26" y="78"/>
                    </a:lnTo>
                    <a:lnTo>
                      <a:pt x="15" y="57"/>
                    </a:lnTo>
                    <a:lnTo>
                      <a:pt x="5" y="36"/>
                    </a:lnTo>
                    <a:lnTo>
                      <a:pt x="3" y="28"/>
                    </a:lnTo>
                    <a:lnTo>
                      <a:pt x="1" y="26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7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6"/>
                    </a:lnTo>
                    <a:lnTo>
                      <a:pt x="16" y="57"/>
                    </a:lnTo>
                    <a:lnTo>
                      <a:pt x="27" y="77"/>
                    </a:lnTo>
                    <a:lnTo>
                      <a:pt x="32" y="83"/>
                    </a:lnTo>
                    <a:lnTo>
                      <a:pt x="34" y="86"/>
                    </a:lnTo>
                    <a:lnTo>
                      <a:pt x="35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8" name="Freeform 910"/>
              <p:cNvSpPr>
                <a:spLocks/>
              </p:cNvSpPr>
              <p:nvPr/>
            </p:nvSpPr>
            <p:spPr bwMode="auto">
              <a:xfrm>
                <a:off x="1625" y="1250"/>
                <a:ext cx="68" cy="181"/>
              </a:xfrm>
              <a:custGeom>
                <a:avLst/>
                <a:gdLst>
                  <a:gd name="T0" fmla="*/ 68 w 25"/>
                  <a:gd name="T1" fmla="*/ 173 h 66"/>
                  <a:gd name="T2" fmla="*/ 68 w 25"/>
                  <a:gd name="T3" fmla="*/ 181 h 66"/>
                  <a:gd name="T4" fmla="*/ 68 w 25"/>
                  <a:gd name="T5" fmla="*/ 178 h 66"/>
                  <a:gd name="T6" fmla="*/ 63 w 25"/>
                  <a:gd name="T7" fmla="*/ 173 h 66"/>
                  <a:gd name="T8" fmla="*/ 60 w 25"/>
                  <a:gd name="T9" fmla="*/ 170 h 66"/>
                  <a:gd name="T10" fmla="*/ 54 w 25"/>
                  <a:gd name="T11" fmla="*/ 156 h 66"/>
                  <a:gd name="T12" fmla="*/ 33 w 25"/>
                  <a:gd name="T13" fmla="*/ 112 h 66"/>
                  <a:gd name="T14" fmla="*/ 16 w 25"/>
                  <a:gd name="T15" fmla="*/ 71 h 66"/>
                  <a:gd name="T16" fmla="*/ 14 w 25"/>
                  <a:gd name="T17" fmla="*/ 55 h 66"/>
                  <a:gd name="T18" fmla="*/ 14 w 25"/>
                  <a:gd name="T19" fmla="*/ 52 h 66"/>
                  <a:gd name="T20" fmla="*/ 5 w 25"/>
                  <a:gd name="T21" fmla="*/ 14 h 66"/>
                  <a:gd name="T22" fmla="*/ 0 w 25"/>
                  <a:gd name="T23" fmla="*/ 0 h 66"/>
                  <a:gd name="T24" fmla="*/ 5 w 25"/>
                  <a:gd name="T25" fmla="*/ 14 h 66"/>
                  <a:gd name="T26" fmla="*/ 16 w 25"/>
                  <a:gd name="T27" fmla="*/ 52 h 66"/>
                  <a:gd name="T28" fmla="*/ 16 w 25"/>
                  <a:gd name="T29" fmla="*/ 58 h 66"/>
                  <a:gd name="T30" fmla="*/ 19 w 25"/>
                  <a:gd name="T31" fmla="*/ 71 h 66"/>
                  <a:gd name="T32" fmla="*/ 38 w 25"/>
                  <a:gd name="T33" fmla="*/ 115 h 66"/>
                  <a:gd name="T34" fmla="*/ 54 w 25"/>
                  <a:gd name="T35" fmla="*/ 156 h 66"/>
                  <a:gd name="T36" fmla="*/ 63 w 25"/>
                  <a:gd name="T37" fmla="*/ 170 h 66"/>
                  <a:gd name="T38" fmla="*/ 68 w 25"/>
                  <a:gd name="T39" fmla="*/ 173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66">
                    <a:moveTo>
                      <a:pt x="25" y="63"/>
                    </a:moveTo>
                    <a:lnTo>
                      <a:pt x="25" y="66"/>
                    </a:lnTo>
                    <a:lnTo>
                      <a:pt x="25" y="65"/>
                    </a:lnTo>
                    <a:lnTo>
                      <a:pt x="23" y="63"/>
                    </a:lnTo>
                    <a:lnTo>
                      <a:pt x="22" y="62"/>
                    </a:lnTo>
                    <a:lnTo>
                      <a:pt x="20" y="57"/>
                    </a:lnTo>
                    <a:lnTo>
                      <a:pt x="12" y="41"/>
                    </a:lnTo>
                    <a:lnTo>
                      <a:pt x="6" y="26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7" y="26"/>
                    </a:lnTo>
                    <a:lnTo>
                      <a:pt x="14" y="42"/>
                    </a:lnTo>
                    <a:lnTo>
                      <a:pt x="20" y="57"/>
                    </a:lnTo>
                    <a:lnTo>
                      <a:pt x="23" y="62"/>
                    </a:lnTo>
                    <a:lnTo>
                      <a:pt x="25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09" name="Freeform 911"/>
              <p:cNvSpPr>
                <a:spLocks/>
              </p:cNvSpPr>
              <p:nvPr/>
            </p:nvSpPr>
            <p:spPr bwMode="auto">
              <a:xfrm>
                <a:off x="1677" y="1099"/>
                <a:ext cx="283" cy="332"/>
              </a:xfrm>
              <a:custGeom>
                <a:avLst/>
                <a:gdLst>
                  <a:gd name="T0" fmla="*/ 157 w 103"/>
                  <a:gd name="T1" fmla="*/ 324 h 121"/>
                  <a:gd name="T2" fmla="*/ 170 w 103"/>
                  <a:gd name="T3" fmla="*/ 332 h 121"/>
                  <a:gd name="T4" fmla="*/ 157 w 103"/>
                  <a:gd name="T5" fmla="*/ 329 h 121"/>
                  <a:gd name="T6" fmla="*/ 151 w 103"/>
                  <a:gd name="T7" fmla="*/ 329 h 121"/>
                  <a:gd name="T8" fmla="*/ 135 w 103"/>
                  <a:gd name="T9" fmla="*/ 318 h 121"/>
                  <a:gd name="T10" fmla="*/ 115 w 103"/>
                  <a:gd name="T11" fmla="*/ 307 h 121"/>
                  <a:gd name="T12" fmla="*/ 88 w 103"/>
                  <a:gd name="T13" fmla="*/ 291 h 121"/>
                  <a:gd name="T14" fmla="*/ 63 w 103"/>
                  <a:gd name="T15" fmla="*/ 266 h 121"/>
                  <a:gd name="T16" fmla="*/ 36 w 103"/>
                  <a:gd name="T17" fmla="*/ 236 h 121"/>
                  <a:gd name="T18" fmla="*/ 25 w 103"/>
                  <a:gd name="T19" fmla="*/ 220 h 121"/>
                  <a:gd name="T20" fmla="*/ 19 w 103"/>
                  <a:gd name="T21" fmla="*/ 203 h 121"/>
                  <a:gd name="T22" fmla="*/ 8 w 103"/>
                  <a:gd name="T23" fmla="*/ 181 h 121"/>
                  <a:gd name="T24" fmla="*/ 5 w 103"/>
                  <a:gd name="T25" fmla="*/ 162 h 121"/>
                  <a:gd name="T26" fmla="*/ 0 w 103"/>
                  <a:gd name="T27" fmla="*/ 137 h 121"/>
                  <a:gd name="T28" fmla="*/ 0 w 103"/>
                  <a:gd name="T29" fmla="*/ 118 h 121"/>
                  <a:gd name="T30" fmla="*/ 3 w 103"/>
                  <a:gd name="T31" fmla="*/ 96 h 121"/>
                  <a:gd name="T32" fmla="*/ 8 w 103"/>
                  <a:gd name="T33" fmla="*/ 80 h 121"/>
                  <a:gd name="T34" fmla="*/ 16 w 103"/>
                  <a:gd name="T35" fmla="*/ 58 h 121"/>
                  <a:gd name="T36" fmla="*/ 25 w 103"/>
                  <a:gd name="T37" fmla="*/ 44 h 121"/>
                  <a:gd name="T38" fmla="*/ 38 w 103"/>
                  <a:gd name="T39" fmla="*/ 33 h 121"/>
                  <a:gd name="T40" fmla="*/ 52 w 103"/>
                  <a:gd name="T41" fmla="*/ 22 h 121"/>
                  <a:gd name="T42" fmla="*/ 63 w 103"/>
                  <a:gd name="T43" fmla="*/ 11 h 121"/>
                  <a:gd name="T44" fmla="*/ 77 w 103"/>
                  <a:gd name="T45" fmla="*/ 5 h 121"/>
                  <a:gd name="T46" fmla="*/ 99 w 103"/>
                  <a:gd name="T47" fmla="*/ 0 h 121"/>
                  <a:gd name="T48" fmla="*/ 118 w 103"/>
                  <a:gd name="T49" fmla="*/ 5 h 121"/>
                  <a:gd name="T50" fmla="*/ 132 w 103"/>
                  <a:gd name="T51" fmla="*/ 8 h 121"/>
                  <a:gd name="T52" fmla="*/ 159 w 103"/>
                  <a:gd name="T53" fmla="*/ 19 h 121"/>
                  <a:gd name="T54" fmla="*/ 234 w 103"/>
                  <a:gd name="T55" fmla="*/ 55 h 121"/>
                  <a:gd name="T56" fmla="*/ 283 w 103"/>
                  <a:gd name="T57" fmla="*/ 80 h 121"/>
                  <a:gd name="T58" fmla="*/ 231 w 103"/>
                  <a:gd name="T59" fmla="*/ 55 h 121"/>
                  <a:gd name="T60" fmla="*/ 176 w 103"/>
                  <a:gd name="T61" fmla="*/ 27 h 121"/>
                  <a:gd name="T62" fmla="*/ 132 w 103"/>
                  <a:gd name="T63" fmla="*/ 8 h 121"/>
                  <a:gd name="T64" fmla="*/ 118 w 103"/>
                  <a:gd name="T65" fmla="*/ 5 h 121"/>
                  <a:gd name="T66" fmla="*/ 113 w 103"/>
                  <a:gd name="T67" fmla="*/ 5 h 121"/>
                  <a:gd name="T68" fmla="*/ 93 w 103"/>
                  <a:gd name="T69" fmla="*/ 5 h 121"/>
                  <a:gd name="T70" fmla="*/ 74 w 103"/>
                  <a:gd name="T71" fmla="*/ 8 h 121"/>
                  <a:gd name="T72" fmla="*/ 60 w 103"/>
                  <a:gd name="T73" fmla="*/ 14 h 121"/>
                  <a:gd name="T74" fmla="*/ 49 w 103"/>
                  <a:gd name="T75" fmla="*/ 25 h 121"/>
                  <a:gd name="T76" fmla="*/ 25 w 103"/>
                  <a:gd name="T77" fmla="*/ 49 h 121"/>
                  <a:gd name="T78" fmla="*/ 16 w 103"/>
                  <a:gd name="T79" fmla="*/ 66 h 121"/>
                  <a:gd name="T80" fmla="*/ 5 w 103"/>
                  <a:gd name="T81" fmla="*/ 82 h 121"/>
                  <a:gd name="T82" fmla="*/ 3 w 103"/>
                  <a:gd name="T83" fmla="*/ 99 h 121"/>
                  <a:gd name="T84" fmla="*/ 3 w 103"/>
                  <a:gd name="T85" fmla="*/ 121 h 121"/>
                  <a:gd name="T86" fmla="*/ 3 w 103"/>
                  <a:gd name="T87" fmla="*/ 140 h 121"/>
                  <a:gd name="T88" fmla="*/ 5 w 103"/>
                  <a:gd name="T89" fmla="*/ 165 h 121"/>
                  <a:gd name="T90" fmla="*/ 11 w 103"/>
                  <a:gd name="T91" fmla="*/ 184 h 121"/>
                  <a:gd name="T92" fmla="*/ 19 w 103"/>
                  <a:gd name="T93" fmla="*/ 203 h 121"/>
                  <a:gd name="T94" fmla="*/ 38 w 103"/>
                  <a:gd name="T95" fmla="*/ 236 h 121"/>
                  <a:gd name="T96" fmla="*/ 63 w 103"/>
                  <a:gd name="T97" fmla="*/ 266 h 121"/>
                  <a:gd name="T98" fmla="*/ 91 w 103"/>
                  <a:gd name="T99" fmla="*/ 288 h 121"/>
                  <a:gd name="T100" fmla="*/ 115 w 103"/>
                  <a:gd name="T101" fmla="*/ 305 h 121"/>
                  <a:gd name="T102" fmla="*/ 135 w 103"/>
                  <a:gd name="T103" fmla="*/ 318 h 121"/>
                  <a:gd name="T104" fmla="*/ 157 w 103"/>
                  <a:gd name="T105" fmla="*/ 324 h 1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21">
                    <a:moveTo>
                      <a:pt x="57" y="118"/>
                    </a:moveTo>
                    <a:lnTo>
                      <a:pt x="62" y="121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49" y="116"/>
                    </a:lnTo>
                    <a:lnTo>
                      <a:pt x="42" y="112"/>
                    </a:lnTo>
                    <a:lnTo>
                      <a:pt x="32" y="106"/>
                    </a:lnTo>
                    <a:lnTo>
                      <a:pt x="23" y="97"/>
                    </a:lnTo>
                    <a:lnTo>
                      <a:pt x="13" y="86"/>
                    </a:lnTo>
                    <a:lnTo>
                      <a:pt x="9" y="80"/>
                    </a:lnTo>
                    <a:lnTo>
                      <a:pt x="7" y="74"/>
                    </a:lnTo>
                    <a:lnTo>
                      <a:pt x="3" y="66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1" y="35"/>
                    </a:lnTo>
                    <a:lnTo>
                      <a:pt x="3" y="29"/>
                    </a:lnTo>
                    <a:lnTo>
                      <a:pt x="6" y="21"/>
                    </a:lnTo>
                    <a:lnTo>
                      <a:pt x="9" y="16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8" y="2"/>
                    </a:lnTo>
                    <a:lnTo>
                      <a:pt x="36" y="0"/>
                    </a:lnTo>
                    <a:lnTo>
                      <a:pt x="43" y="2"/>
                    </a:lnTo>
                    <a:lnTo>
                      <a:pt x="48" y="3"/>
                    </a:lnTo>
                    <a:lnTo>
                      <a:pt x="58" y="7"/>
                    </a:lnTo>
                    <a:lnTo>
                      <a:pt x="85" y="20"/>
                    </a:lnTo>
                    <a:lnTo>
                      <a:pt x="103" y="29"/>
                    </a:lnTo>
                    <a:lnTo>
                      <a:pt x="84" y="20"/>
                    </a:lnTo>
                    <a:lnTo>
                      <a:pt x="64" y="10"/>
                    </a:lnTo>
                    <a:lnTo>
                      <a:pt x="48" y="3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9" y="18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1" y="44"/>
                    </a:lnTo>
                    <a:lnTo>
                      <a:pt x="1" y="51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4" y="86"/>
                    </a:lnTo>
                    <a:lnTo>
                      <a:pt x="23" y="97"/>
                    </a:lnTo>
                    <a:lnTo>
                      <a:pt x="33" y="105"/>
                    </a:lnTo>
                    <a:lnTo>
                      <a:pt x="42" y="111"/>
                    </a:lnTo>
                    <a:lnTo>
                      <a:pt x="49" y="116"/>
                    </a:lnTo>
                    <a:lnTo>
                      <a:pt x="57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0" name="Freeform 912"/>
              <p:cNvSpPr>
                <a:spLocks/>
              </p:cNvSpPr>
              <p:nvPr/>
            </p:nvSpPr>
            <p:spPr bwMode="auto">
              <a:xfrm>
                <a:off x="1696" y="1121"/>
                <a:ext cx="272" cy="299"/>
              </a:xfrm>
              <a:custGeom>
                <a:avLst/>
                <a:gdLst>
                  <a:gd name="T0" fmla="*/ 258 w 99"/>
                  <a:gd name="T1" fmla="*/ 85 h 109"/>
                  <a:gd name="T2" fmla="*/ 272 w 99"/>
                  <a:gd name="T3" fmla="*/ 88 h 109"/>
                  <a:gd name="T4" fmla="*/ 264 w 99"/>
                  <a:gd name="T5" fmla="*/ 85 h 109"/>
                  <a:gd name="T6" fmla="*/ 256 w 99"/>
                  <a:gd name="T7" fmla="*/ 85 h 109"/>
                  <a:gd name="T8" fmla="*/ 239 w 99"/>
                  <a:gd name="T9" fmla="*/ 77 h 109"/>
                  <a:gd name="T10" fmla="*/ 220 w 99"/>
                  <a:gd name="T11" fmla="*/ 69 h 109"/>
                  <a:gd name="T12" fmla="*/ 192 w 99"/>
                  <a:gd name="T13" fmla="*/ 55 h 109"/>
                  <a:gd name="T14" fmla="*/ 165 w 99"/>
                  <a:gd name="T15" fmla="*/ 33 h 109"/>
                  <a:gd name="T16" fmla="*/ 132 w 99"/>
                  <a:gd name="T17" fmla="*/ 14 h 109"/>
                  <a:gd name="T18" fmla="*/ 115 w 99"/>
                  <a:gd name="T19" fmla="*/ 5 h 109"/>
                  <a:gd name="T20" fmla="*/ 96 w 99"/>
                  <a:gd name="T21" fmla="*/ 0 h 109"/>
                  <a:gd name="T22" fmla="*/ 74 w 99"/>
                  <a:gd name="T23" fmla="*/ 3 h 109"/>
                  <a:gd name="T24" fmla="*/ 55 w 99"/>
                  <a:gd name="T25" fmla="*/ 5 h 109"/>
                  <a:gd name="T26" fmla="*/ 33 w 99"/>
                  <a:gd name="T27" fmla="*/ 16 h 109"/>
                  <a:gd name="T28" fmla="*/ 19 w 99"/>
                  <a:gd name="T29" fmla="*/ 30 h 109"/>
                  <a:gd name="T30" fmla="*/ 11 w 99"/>
                  <a:gd name="T31" fmla="*/ 47 h 109"/>
                  <a:gd name="T32" fmla="*/ 5 w 99"/>
                  <a:gd name="T33" fmla="*/ 63 h 109"/>
                  <a:gd name="T34" fmla="*/ 3 w 99"/>
                  <a:gd name="T35" fmla="*/ 85 h 109"/>
                  <a:gd name="T36" fmla="*/ 3 w 99"/>
                  <a:gd name="T37" fmla="*/ 104 h 109"/>
                  <a:gd name="T38" fmla="*/ 3 w 99"/>
                  <a:gd name="T39" fmla="*/ 134 h 109"/>
                  <a:gd name="T40" fmla="*/ 11 w 99"/>
                  <a:gd name="T41" fmla="*/ 162 h 109"/>
                  <a:gd name="T42" fmla="*/ 19 w 99"/>
                  <a:gd name="T43" fmla="*/ 181 h 109"/>
                  <a:gd name="T44" fmla="*/ 33 w 99"/>
                  <a:gd name="T45" fmla="*/ 198 h 109"/>
                  <a:gd name="T46" fmla="*/ 60 w 99"/>
                  <a:gd name="T47" fmla="*/ 228 h 109"/>
                  <a:gd name="T48" fmla="*/ 93 w 99"/>
                  <a:gd name="T49" fmla="*/ 255 h 109"/>
                  <a:gd name="T50" fmla="*/ 126 w 99"/>
                  <a:gd name="T51" fmla="*/ 274 h 109"/>
                  <a:gd name="T52" fmla="*/ 165 w 99"/>
                  <a:gd name="T53" fmla="*/ 294 h 109"/>
                  <a:gd name="T54" fmla="*/ 170 w 99"/>
                  <a:gd name="T55" fmla="*/ 299 h 109"/>
                  <a:gd name="T56" fmla="*/ 154 w 99"/>
                  <a:gd name="T57" fmla="*/ 294 h 109"/>
                  <a:gd name="T58" fmla="*/ 124 w 99"/>
                  <a:gd name="T59" fmla="*/ 274 h 109"/>
                  <a:gd name="T60" fmla="*/ 118 w 99"/>
                  <a:gd name="T61" fmla="*/ 274 h 109"/>
                  <a:gd name="T62" fmla="*/ 110 w 99"/>
                  <a:gd name="T63" fmla="*/ 269 h 109"/>
                  <a:gd name="T64" fmla="*/ 74 w 99"/>
                  <a:gd name="T65" fmla="*/ 239 h 109"/>
                  <a:gd name="T66" fmla="*/ 41 w 99"/>
                  <a:gd name="T67" fmla="*/ 211 h 109"/>
                  <a:gd name="T68" fmla="*/ 30 w 99"/>
                  <a:gd name="T69" fmla="*/ 198 h 109"/>
                  <a:gd name="T70" fmla="*/ 27 w 99"/>
                  <a:gd name="T71" fmla="*/ 195 h 109"/>
                  <a:gd name="T72" fmla="*/ 16 w 99"/>
                  <a:gd name="T73" fmla="*/ 176 h 109"/>
                  <a:gd name="T74" fmla="*/ 5 w 99"/>
                  <a:gd name="T75" fmla="*/ 159 h 109"/>
                  <a:gd name="T76" fmla="*/ 3 w 99"/>
                  <a:gd name="T77" fmla="*/ 145 h 109"/>
                  <a:gd name="T78" fmla="*/ 0 w 99"/>
                  <a:gd name="T79" fmla="*/ 132 h 109"/>
                  <a:gd name="T80" fmla="*/ 3 w 99"/>
                  <a:gd name="T81" fmla="*/ 99 h 109"/>
                  <a:gd name="T82" fmla="*/ 3 w 99"/>
                  <a:gd name="T83" fmla="*/ 82 h 109"/>
                  <a:gd name="T84" fmla="*/ 5 w 99"/>
                  <a:gd name="T85" fmla="*/ 60 h 109"/>
                  <a:gd name="T86" fmla="*/ 11 w 99"/>
                  <a:gd name="T87" fmla="*/ 44 h 109"/>
                  <a:gd name="T88" fmla="*/ 19 w 99"/>
                  <a:gd name="T89" fmla="*/ 27 h 109"/>
                  <a:gd name="T90" fmla="*/ 38 w 99"/>
                  <a:gd name="T91" fmla="*/ 14 h 109"/>
                  <a:gd name="T92" fmla="*/ 58 w 99"/>
                  <a:gd name="T93" fmla="*/ 5 h 109"/>
                  <a:gd name="T94" fmla="*/ 80 w 99"/>
                  <a:gd name="T95" fmla="*/ 0 h 109"/>
                  <a:gd name="T96" fmla="*/ 99 w 99"/>
                  <a:gd name="T97" fmla="*/ 0 h 109"/>
                  <a:gd name="T98" fmla="*/ 115 w 99"/>
                  <a:gd name="T99" fmla="*/ 3 h 109"/>
                  <a:gd name="T100" fmla="*/ 137 w 99"/>
                  <a:gd name="T101" fmla="*/ 14 h 109"/>
                  <a:gd name="T102" fmla="*/ 168 w 99"/>
                  <a:gd name="T103" fmla="*/ 33 h 109"/>
                  <a:gd name="T104" fmla="*/ 195 w 99"/>
                  <a:gd name="T105" fmla="*/ 55 h 109"/>
                  <a:gd name="T106" fmla="*/ 220 w 99"/>
                  <a:gd name="T107" fmla="*/ 69 h 109"/>
                  <a:gd name="T108" fmla="*/ 239 w 99"/>
                  <a:gd name="T109" fmla="*/ 77 h 109"/>
                  <a:gd name="T110" fmla="*/ 258 w 99"/>
                  <a:gd name="T111" fmla="*/ 85 h 1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09">
                    <a:moveTo>
                      <a:pt x="94" y="31"/>
                    </a:moveTo>
                    <a:lnTo>
                      <a:pt x="99" y="32"/>
                    </a:lnTo>
                    <a:lnTo>
                      <a:pt x="96" y="31"/>
                    </a:lnTo>
                    <a:lnTo>
                      <a:pt x="93" y="31"/>
                    </a:lnTo>
                    <a:lnTo>
                      <a:pt x="87" y="28"/>
                    </a:lnTo>
                    <a:lnTo>
                      <a:pt x="80" y="25"/>
                    </a:lnTo>
                    <a:lnTo>
                      <a:pt x="70" y="20"/>
                    </a:lnTo>
                    <a:lnTo>
                      <a:pt x="60" y="12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0" y="2"/>
                    </a:lnTo>
                    <a:lnTo>
                      <a:pt x="12" y="6"/>
                    </a:lnTo>
                    <a:lnTo>
                      <a:pt x="7" y="11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1" y="49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2" y="72"/>
                    </a:lnTo>
                    <a:lnTo>
                      <a:pt x="22" y="83"/>
                    </a:lnTo>
                    <a:lnTo>
                      <a:pt x="34" y="93"/>
                    </a:lnTo>
                    <a:lnTo>
                      <a:pt x="46" y="100"/>
                    </a:lnTo>
                    <a:lnTo>
                      <a:pt x="60" y="107"/>
                    </a:lnTo>
                    <a:lnTo>
                      <a:pt x="62" y="109"/>
                    </a:lnTo>
                    <a:lnTo>
                      <a:pt x="56" y="107"/>
                    </a:lnTo>
                    <a:lnTo>
                      <a:pt x="45" y="100"/>
                    </a:lnTo>
                    <a:lnTo>
                      <a:pt x="43" y="100"/>
                    </a:lnTo>
                    <a:lnTo>
                      <a:pt x="40" y="98"/>
                    </a:lnTo>
                    <a:lnTo>
                      <a:pt x="27" y="87"/>
                    </a:lnTo>
                    <a:lnTo>
                      <a:pt x="15" y="77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6" y="64"/>
                    </a:lnTo>
                    <a:lnTo>
                      <a:pt x="2" y="58"/>
                    </a:lnTo>
                    <a:lnTo>
                      <a:pt x="1" y="53"/>
                    </a:lnTo>
                    <a:lnTo>
                      <a:pt x="0" y="48"/>
                    </a:lnTo>
                    <a:lnTo>
                      <a:pt x="1" y="36"/>
                    </a:lnTo>
                    <a:lnTo>
                      <a:pt x="1" y="30"/>
                    </a:lnTo>
                    <a:lnTo>
                      <a:pt x="2" y="22"/>
                    </a:lnTo>
                    <a:lnTo>
                      <a:pt x="4" y="16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1"/>
                    </a:lnTo>
                    <a:lnTo>
                      <a:pt x="50" y="5"/>
                    </a:lnTo>
                    <a:lnTo>
                      <a:pt x="61" y="12"/>
                    </a:lnTo>
                    <a:lnTo>
                      <a:pt x="71" y="20"/>
                    </a:lnTo>
                    <a:lnTo>
                      <a:pt x="80" y="25"/>
                    </a:lnTo>
                    <a:lnTo>
                      <a:pt x="87" y="28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1" name="Freeform 913"/>
              <p:cNvSpPr>
                <a:spLocks/>
              </p:cNvSpPr>
              <p:nvPr/>
            </p:nvSpPr>
            <p:spPr bwMode="auto">
              <a:xfrm>
                <a:off x="1713" y="1143"/>
                <a:ext cx="266" cy="258"/>
              </a:xfrm>
              <a:custGeom>
                <a:avLst/>
                <a:gdLst>
                  <a:gd name="T0" fmla="*/ 250 w 97"/>
                  <a:gd name="T1" fmla="*/ 91 h 94"/>
                  <a:gd name="T2" fmla="*/ 252 w 97"/>
                  <a:gd name="T3" fmla="*/ 91 h 94"/>
                  <a:gd name="T4" fmla="*/ 266 w 97"/>
                  <a:gd name="T5" fmla="*/ 96 h 94"/>
                  <a:gd name="T6" fmla="*/ 252 w 97"/>
                  <a:gd name="T7" fmla="*/ 93 h 94"/>
                  <a:gd name="T8" fmla="*/ 250 w 97"/>
                  <a:gd name="T9" fmla="*/ 91 h 94"/>
                  <a:gd name="T10" fmla="*/ 233 w 97"/>
                  <a:gd name="T11" fmla="*/ 82 h 94"/>
                  <a:gd name="T12" fmla="*/ 189 w 97"/>
                  <a:gd name="T13" fmla="*/ 60 h 94"/>
                  <a:gd name="T14" fmla="*/ 162 w 97"/>
                  <a:gd name="T15" fmla="*/ 41 h 94"/>
                  <a:gd name="T16" fmla="*/ 129 w 97"/>
                  <a:gd name="T17" fmla="*/ 22 h 94"/>
                  <a:gd name="T18" fmla="*/ 112 w 97"/>
                  <a:gd name="T19" fmla="*/ 14 h 94"/>
                  <a:gd name="T20" fmla="*/ 96 w 97"/>
                  <a:gd name="T21" fmla="*/ 8 h 94"/>
                  <a:gd name="T22" fmla="*/ 77 w 97"/>
                  <a:gd name="T23" fmla="*/ 5 h 94"/>
                  <a:gd name="T24" fmla="*/ 55 w 97"/>
                  <a:gd name="T25" fmla="*/ 5 h 94"/>
                  <a:gd name="T26" fmla="*/ 44 w 97"/>
                  <a:gd name="T27" fmla="*/ 0 h 94"/>
                  <a:gd name="T28" fmla="*/ 36 w 97"/>
                  <a:gd name="T29" fmla="*/ 5 h 94"/>
                  <a:gd name="T30" fmla="*/ 27 w 97"/>
                  <a:gd name="T31" fmla="*/ 8 h 94"/>
                  <a:gd name="T32" fmla="*/ 22 w 97"/>
                  <a:gd name="T33" fmla="*/ 14 h 94"/>
                  <a:gd name="T34" fmla="*/ 14 w 97"/>
                  <a:gd name="T35" fmla="*/ 33 h 94"/>
                  <a:gd name="T36" fmla="*/ 8 w 97"/>
                  <a:gd name="T37" fmla="*/ 49 h 94"/>
                  <a:gd name="T38" fmla="*/ 3 w 97"/>
                  <a:gd name="T39" fmla="*/ 66 h 94"/>
                  <a:gd name="T40" fmla="*/ 0 w 97"/>
                  <a:gd name="T41" fmla="*/ 82 h 94"/>
                  <a:gd name="T42" fmla="*/ 3 w 97"/>
                  <a:gd name="T43" fmla="*/ 102 h 94"/>
                  <a:gd name="T44" fmla="*/ 8 w 97"/>
                  <a:gd name="T45" fmla="*/ 113 h 94"/>
                  <a:gd name="T46" fmla="*/ 16 w 97"/>
                  <a:gd name="T47" fmla="*/ 137 h 94"/>
                  <a:gd name="T48" fmla="*/ 27 w 97"/>
                  <a:gd name="T49" fmla="*/ 154 h 94"/>
                  <a:gd name="T50" fmla="*/ 41 w 97"/>
                  <a:gd name="T51" fmla="*/ 167 h 94"/>
                  <a:gd name="T52" fmla="*/ 71 w 97"/>
                  <a:gd name="T53" fmla="*/ 195 h 94"/>
                  <a:gd name="T54" fmla="*/ 99 w 97"/>
                  <a:gd name="T55" fmla="*/ 222 h 94"/>
                  <a:gd name="T56" fmla="*/ 129 w 97"/>
                  <a:gd name="T57" fmla="*/ 247 h 94"/>
                  <a:gd name="T58" fmla="*/ 140 w 97"/>
                  <a:gd name="T59" fmla="*/ 250 h 94"/>
                  <a:gd name="T60" fmla="*/ 154 w 97"/>
                  <a:gd name="T61" fmla="*/ 253 h 94"/>
                  <a:gd name="T62" fmla="*/ 167 w 97"/>
                  <a:gd name="T63" fmla="*/ 258 h 94"/>
                  <a:gd name="T64" fmla="*/ 176 w 97"/>
                  <a:gd name="T65" fmla="*/ 253 h 94"/>
                  <a:gd name="T66" fmla="*/ 170 w 97"/>
                  <a:gd name="T67" fmla="*/ 258 h 94"/>
                  <a:gd name="T68" fmla="*/ 156 w 97"/>
                  <a:gd name="T69" fmla="*/ 258 h 94"/>
                  <a:gd name="T70" fmla="*/ 143 w 97"/>
                  <a:gd name="T71" fmla="*/ 253 h 94"/>
                  <a:gd name="T72" fmla="*/ 126 w 97"/>
                  <a:gd name="T73" fmla="*/ 247 h 94"/>
                  <a:gd name="T74" fmla="*/ 112 w 97"/>
                  <a:gd name="T75" fmla="*/ 236 h 94"/>
                  <a:gd name="T76" fmla="*/ 82 w 97"/>
                  <a:gd name="T77" fmla="*/ 209 h 94"/>
                  <a:gd name="T78" fmla="*/ 36 w 97"/>
                  <a:gd name="T79" fmla="*/ 165 h 94"/>
                  <a:gd name="T80" fmla="*/ 25 w 97"/>
                  <a:gd name="T81" fmla="*/ 151 h 94"/>
                  <a:gd name="T82" fmla="*/ 14 w 97"/>
                  <a:gd name="T83" fmla="*/ 134 h 94"/>
                  <a:gd name="T84" fmla="*/ 3 w 97"/>
                  <a:gd name="T85" fmla="*/ 110 h 94"/>
                  <a:gd name="T86" fmla="*/ 0 w 97"/>
                  <a:gd name="T87" fmla="*/ 96 h 94"/>
                  <a:gd name="T88" fmla="*/ 0 w 97"/>
                  <a:gd name="T89" fmla="*/ 80 h 94"/>
                  <a:gd name="T90" fmla="*/ 0 w 97"/>
                  <a:gd name="T91" fmla="*/ 63 h 94"/>
                  <a:gd name="T92" fmla="*/ 8 w 97"/>
                  <a:gd name="T93" fmla="*/ 47 h 94"/>
                  <a:gd name="T94" fmla="*/ 14 w 97"/>
                  <a:gd name="T95" fmla="*/ 25 h 94"/>
                  <a:gd name="T96" fmla="*/ 25 w 97"/>
                  <a:gd name="T97" fmla="*/ 11 h 94"/>
                  <a:gd name="T98" fmla="*/ 30 w 97"/>
                  <a:gd name="T99" fmla="*/ 5 h 94"/>
                  <a:gd name="T100" fmla="*/ 38 w 97"/>
                  <a:gd name="T101" fmla="*/ 0 h 94"/>
                  <a:gd name="T102" fmla="*/ 49 w 97"/>
                  <a:gd name="T103" fmla="*/ 0 h 94"/>
                  <a:gd name="T104" fmla="*/ 58 w 97"/>
                  <a:gd name="T105" fmla="*/ 0 h 94"/>
                  <a:gd name="T106" fmla="*/ 80 w 97"/>
                  <a:gd name="T107" fmla="*/ 5 h 94"/>
                  <a:gd name="T108" fmla="*/ 99 w 97"/>
                  <a:gd name="T109" fmla="*/ 8 h 94"/>
                  <a:gd name="T110" fmla="*/ 115 w 97"/>
                  <a:gd name="T111" fmla="*/ 14 h 94"/>
                  <a:gd name="T112" fmla="*/ 134 w 97"/>
                  <a:gd name="T113" fmla="*/ 22 h 94"/>
                  <a:gd name="T114" fmla="*/ 192 w 97"/>
                  <a:gd name="T115" fmla="*/ 60 h 94"/>
                  <a:gd name="T116" fmla="*/ 233 w 97"/>
                  <a:gd name="T117" fmla="*/ 82 h 94"/>
                  <a:gd name="T118" fmla="*/ 250 w 97"/>
                  <a:gd name="T119" fmla="*/ 91 h 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" h="94">
                    <a:moveTo>
                      <a:pt x="91" y="33"/>
                    </a:moveTo>
                    <a:lnTo>
                      <a:pt x="92" y="33"/>
                    </a:lnTo>
                    <a:lnTo>
                      <a:pt x="97" y="35"/>
                    </a:lnTo>
                    <a:lnTo>
                      <a:pt x="92" y="34"/>
                    </a:lnTo>
                    <a:lnTo>
                      <a:pt x="91" y="33"/>
                    </a:lnTo>
                    <a:lnTo>
                      <a:pt x="85" y="30"/>
                    </a:lnTo>
                    <a:lnTo>
                      <a:pt x="69" y="22"/>
                    </a:lnTo>
                    <a:lnTo>
                      <a:pt x="59" y="15"/>
                    </a:lnTo>
                    <a:lnTo>
                      <a:pt x="47" y="8"/>
                    </a:lnTo>
                    <a:lnTo>
                      <a:pt x="41" y="5"/>
                    </a:lnTo>
                    <a:lnTo>
                      <a:pt x="35" y="3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12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1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5" y="61"/>
                    </a:lnTo>
                    <a:lnTo>
                      <a:pt x="26" y="71"/>
                    </a:lnTo>
                    <a:lnTo>
                      <a:pt x="36" y="81"/>
                    </a:lnTo>
                    <a:lnTo>
                      <a:pt x="47" y="90"/>
                    </a:lnTo>
                    <a:lnTo>
                      <a:pt x="51" y="91"/>
                    </a:lnTo>
                    <a:lnTo>
                      <a:pt x="56" y="92"/>
                    </a:lnTo>
                    <a:lnTo>
                      <a:pt x="61" y="94"/>
                    </a:lnTo>
                    <a:lnTo>
                      <a:pt x="64" y="92"/>
                    </a:lnTo>
                    <a:lnTo>
                      <a:pt x="62" y="94"/>
                    </a:lnTo>
                    <a:lnTo>
                      <a:pt x="57" y="94"/>
                    </a:lnTo>
                    <a:lnTo>
                      <a:pt x="52" y="92"/>
                    </a:lnTo>
                    <a:lnTo>
                      <a:pt x="46" y="90"/>
                    </a:lnTo>
                    <a:lnTo>
                      <a:pt x="41" y="86"/>
                    </a:lnTo>
                    <a:lnTo>
                      <a:pt x="30" y="76"/>
                    </a:lnTo>
                    <a:lnTo>
                      <a:pt x="13" y="60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1" y="40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5" y="9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9" y="8"/>
                    </a:lnTo>
                    <a:lnTo>
                      <a:pt x="70" y="22"/>
                    </a:lnTo>
                    <a:lnTo>
                      <a:pt x="85" y="3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2" name="Freeform 914"/>
              <p:cNvSpPr>
                <a:spLocks/>
              </p:cNvSpPr>
              <p:nvPr/>
            </p:nvSpPr>
            <p:spPr bwMode="auto">
              <a:xfrm>
                <a:off x="1748" y="1168"/>
                <a:ext cx="231" cy="123"/>
              </a:xfrm>
              <a:custGeom>
                <a:avLst/>
                <a:gdLst>
                  <a:gd name="T0" fmla="*/ 220 w 84"/>
                  <a:gd name="T1" fmla="*/ 87 h 45"/>
                  <a:gd name="T2" fmla="*/ 231 w 84"/>
                  <a:gd name="T3" fmla="*/ 93 h 45"/>
                  <a:gd name="T4" fmla="*/ 220 w 84"/>
                  <a:gd name="T5" fmla="*/ 93 h 45"/>
                  <a:gd name="T6" fmla="*/ 206 w 84"/>
                  <a:gd name="T7" fmla="*/ 87 h 45"/>
                  <a:gd name="T8" fmla="*/ 182 w 84"/>
                  <a:gd name="T9" fmla="*/ 79 h 45"/>
                  <a:gd name="T10" fmla="*/ 143 w 84"/>
                  <a:gd name="T11" fmla="*/ 63 h 45"/>
                  <a:gd name="T12" fmla="*/ 121 w 84"/>
                  <a:gd name="T13" fmla="*/ 49 h 45"/>
                  <a:gd name="T14" fmla="*/ 105 w 84"/>
                  <a:gd name="T15" fmla="*/ 30 h 45"/>
                  <a:gd name="T16" fmla="*/ 85 w 84"/>
                  <a:gd name="T17" fmla="*/ 16 h 45"/>
                  <a:gd name="T18" fmla="*/ 63 w 84"/>
                  <a:gd name="T19" fmla="*/ 8 h 45"/>
                  <a:gd name="T20" fmla="*/ 44 w 84"/>
                  <a:gd name="T21" fmla="*/ 3 h 45"/>
                  <a:gd name="T22" fmla="*/ 36 w 84"/>
                  <a:gd name="T23" fmla="*/ 3 h 45"/>
                  <a:gd name="T24" fmla="*/ 28 w 84"/>
                  <a:gd name="T25" fmla="*/ 8 h 45"/>
                  <a:gd name="T26" fmla="*/ 14 w 84"/>
                  <a:gd name="T27" fmla="*/ 16 h 45"/>
                  <a:gd name="T28" fmla="*/ 6 w 84"/>
                  <a:gd name="T29" fmla="*/ 27 h 45"/>
                  <a:gd name="T30" fmla="*/ 3 w 84"/>
                  <a:gd name="T31" fmla="*/ 38 h 45"/>
                  <a:gd name="T32" fmla="*/ 3 w 84"/>
                  <a:gd name="T33" fmla="*/ 44 h 45"/>
                  <a:gd name="T34" fmla="*/ 6 w 84"/>
                  <a:gd name="T35" fmla="*/ 57 h 45"/>
                  <a:gd name="T36" fmla="*/ 17 w 84"/>
                  <a:gd name="T37" fmla="*/ 79 h 45"/>
                  <a:gd name="T38" fmla="*/ 30 w 84"/>
                  <a:gd name="T39" fmla="*/ 98 h 45"/>
                  <a:gd name="T40" fmla="*/ 47 w 84"/>
                  <a:gd name="T41" fmla="*/ 123 h 45"/>
                  <a:gd name="T42" fmla="*/ 30 w 84"/>
                  <a:gd name="T43" fmla="*/ 98 h 45"/>
                  <a:gd name="T44" fmla="*/ 28 w 84"/>
                  <a:gd name="T45" fmla="*/ 98 h 45"/>
                  <a:gd name="T46" fmla="*/ 22 w 84"/>
                  <a:gd name="T47" fmla="*/ 93 h 45"/>
                  <a:gd name="T48" fmla="*/ 8 w 84"/>
                  <a:gd name="T49" fmla="*/ 68 h 45"/>
                  <a:gd name="T50" fmla="*/ 0 w 84"/>
                  <a:gd name="T51" fmla="*/ 44 h 45"/>
                  <a:gd name="T52" fmla="*/ 0 w 84"/>
                  <a:gd name="T53" fmla="*/ 38 h 45"/>
                  <a:gd name="T54" fmla="*/ 3 w 84"/>
                  <a:gd name="T55" fmla="*/ 30 h 45"/>
                  <a:gd name="T56" fmla="*/ 6 w 84"/>
                  <a:gd name="T57" fmla="*/ 22 h 45"/>
                  <a:gd name="T58" fmla="*/ 17 w 84"/>
                  <a:gd name="T59" fmla="*/ 14 h 45"/>
                  <a:gd name="T60" fmla="*/ 30 w 84"/>
                  <a:gd name="T61" fmla="*/ 3 h 45"/>
                  <a:gd name="T62" fmla="*/ 36 w 84"/>
                  <a:gd name="T63" fmla="*/ 0 h 45"/>
                  <a:gd name="T64" fmla="*/ 47 w 84"/>
                  <a:gd name="T65" fmla="*/ 0 h 45"/>
                  <a:gd name="T66" fmla="*/ 66 w 84"/>
                  <a:gd name="T67" fmla="*/ 8 h 45"/>
                  <a:gd name="T68" fmla="*/ 88 w 84"/>
                  <a:gd name="T69" fmla="*/ 16 h 45"/>
                  <a:gd name="T70" fmla="*/ 107 w 84"/>
                  <a:gd name="T71" fmla="*/ 30 h 45"/>
                  <a:gd name="T72" fmla="*/ 127 w 84"/>
                  <a:gd name="T73" fmla="*/ 49 h 45"/>
                  <a:gd name="T74" fmla="*/ 146 w 84"/>
                  <a:gd name="T75" fmla="*/ 63 h 45"/>
                  <a:gd name="T76" fmla="*/ 182 w 84"/>
                  <a:gd name="T77" fmla="*/ 79 h 45"/>
                  <a:gd name="T78" fmla="*/ 206 w 84"/>
                  <a:gd name="T79" fmla="*/ 87 h 45"/>
                  <a:gd name="T80" fmla="*/ 220 w 84"/>
                  <a:gd name="T81" fmla="*/ 87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4" h="45">
                    <a:moveTo>
                      <a:pt x="80" y="32"/>
                    </a:moveTo>
                    <a:lnTo>
                      <a:pt x="84" y="34"/>
                    </a:lnTo>
                    <a:lnTo>
                      <a:pt x="80" y="34"/>
                    </a:lnTo>
                    <a:lnTo>
                      <a:pt x="75" y="32"/>
                    </a:lnTo>
                    <a:lnTo>
                      <a:pt x="66" y="29"/>
                    </a:lnTo>
                    <a:lnTo>
                      <a:pt x="52" y="23"/>
                    </a:lnTo>
                    <a:lnTo>
                      <a:pt x="44" y="18"/>
                    </a:lnTo>
                    <a:lnTo>
                      <a:pt x="38" y="11"/>
                    </a:lnTo>
                    <a:lnTo>
                      <a:pt x="31" y="6"/>
                    </a:lnTo>
                    <a:lnTo>
                      <a:pt x="23" y="3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11" y="36"/>
                    </a:lnTo>
                    <a:lnTo>
                      <a:pt x="17" y="45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3" y="2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32" y="6"/>
                    </a:lnTo>
                    <a:lnTo>
                      <a:pt x="39" y="11"/>
                    </a:lnTo>
                    <a:lnTo>
                      <a:pt x="46" y="18"/>
                    </a:lnTo>
                    <a:lnTo>
                      <a:pt x="53" y="23"/>
                    </a:lnTo>
                    <a:lnTo>
                      <a:pt x="66" y="29"/>
                    </a:lnTo>
                    <a:lnTo>
                      <a:pt x="75" y="32"/>
                    </a:lnTo>
                    <a:lnTo>
                      <a:pt x="8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3" name="Freeform 915"/>
              <p:cNvSpPr>
                <a:spLocks/>
              </p:cNvSpPr>
              <p:nvPr/>
            </p:nvSpPr>
            <p:spPr bwMode="auto">
              <a:xfrm>
                <a:off x="1809" y="1308"/>
                <a:ext cx="123" cy="38"/>
              </a:xfrm>
              <a:custGeom>
                <a:avLst/>
                <a:gdLst>
                  <a:gd name="T0" fmla="*/ 120 w 45"/>
                  <a:gd name="T1" fmla="*/ 38 h 14"/>
                  <a:gd name="T2" fmla="*/ 123 w 45"/>
                  <a:gd name="T3" fmla="*/ 38 h 14"/>
                  <a:gd name="T4" fmla="*/ 120 w 45"/>
                  <a:gd name="T5" fmla="*/ 38 h 14"/>
                  <a:gd name="T6" fmla="*/ 101 w 45"/>
                  <a:gd name="T7" fmla="*/ 38 h 14"/>
                  <a:gd name="T8" fmla="*/ 71 w 45"/>
                  <a:gd name="T9" fmla="*/ 38 h 14"/>
                  <a:gd name="T10" fmla="*/ 38 w 45"/>
                  <a:gd name="T11" fmla="*/ 30 h 14"/>
                  <a:gd name="T12" fmla="*/ 30 w 45"/>
                  <a:gd name="T13" fmla="*/ 27 h 14"/>
                  <a:gd name="T14" fmla="*/ 27 w 45"/>
                  <a:gd name="T15" fmla="*/ 24 h 14"/>
                  <a:gd name="T16" fmla="*/ 27 w 45"/>
                  <a:gd name="T17" fmla="*/ 22 h 14"/>
                  <a:gd name="T18" fmla="*/ 19 w 45"/>
                  <a:gd name="T19" fmla="*/ 16 h 14"/>
                  <a:gd name="T20" fmla="*/ 11 w 45"/>
                  <a:gd name="T21" fmla="*/ 3 h 14"/>
                  <a:gd name="T22" fmla="*/ 0 w 45"/>
                  <a:gd name="T23" fmla="*/ 0 h 14"/>
                  <a:gd name="T24" fmla="*/ 11 w 45"/>
                  <a:gd name="T25" fmla="*/ 3 h 14"/>
                  <a:gd name="T26" fmla="*/ 30 w 45"/>
                  <a:gd name="T27" fmla="*/ 22 h 14"/>
                  <a:gd name="T28" fmla="*/ 30 w 45"/>
                  <a:gd name="T29" fmla="*/ 24 h 14"/>
                  <a:gd name="T30" fmla="*/ 30 w 45"/>
                  <a:gd name="T31" fmla="*/ 27 h 14"/>
                  <a:gd name="T32" fmla="*/ 41 w 45"/>
                  <a:gd name="T33" fmla="*/ 30 h 14"/>
                  <a:gd name="T34" fmla="*/ 71 w 45"/>
                  <a:gd name="T35" fmla="*/ 35 h 14"/>
                  <a:gd name="T36" fmla="*/ 101 w 45"/>
                  <a:gd name="T37" fmla="*/ 38 h 14"/>
                  <a:gd name="T38" fmla="*/ 120 w 45"/>
                  <a:gd name="T39" fmla="*/ 38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" h="14">
                    <a:moveTo>
                      <a:pt x="44" y="14"/>
                    </a:moveTo>
                    <a:lnTo>
                      <a:pt x="45" y="14"/>
                    </a:lnTo>
                    <a:lnTo>
                      <a:pt x="44" y="14"/>
                    </a:lnTo>
                    <a:lnTo>
                      <a:pt x="37" y="14"/>
                    </a:lnTo>
                    <a:lnTo>
                      <a:pt x="26" y="14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5" y="11"/>
                    </a:lnTo>
                    <a:lnTo>
                      <a:pt x="26" y="13"/>
                    </a:lnTo>
                    <a:lnTo>
                      <a:pt x="37" y="14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4" name="Freeform 916"/>
              <p:cNvSpPr>
                <a:spLocks/>
              </p:cNvSpPr>
              <p:nvPr/>
            </p:nvSpPr>
            <p:spPr bwMode="auto">
              <a:xfrm>
                <a:off x="1754" y="1264"/>
                <a:ext cx="167" cy="101"/>
              </a:xfrm>
              <a:custGeom>
                <a:avLst/>
                <a:gdLst>
                  <a:gd name="T0" fmla="*/ 162 w 61"/>
                  <a:gd name="T1" fmla="*/ 101 h 37"/>
                  <a:gd name="T2" fmla="*/ 164 w 61"/>
                  <a:gd name="T3" fmla="*/ 101 h 37"/>
                  <a:gd name="T4" fmla="*/ 167 w 61"/>
                  <a:gd name="T5" fmla="*/ 101 h 37"/>
                  <a:gd name="T6" fmla="*/ 164 w 61"/>
                  <a:gd name="T7" fmla="*/ 101 h 37"/>
                  <a:gd name="T8" fmla="*/ 162 w 61"/>
                  <a:gd name="T9" fmla="*/ 101 h 37"/>
                  <a:gd name="T10" fmla="*/ 137 w 61"/>
                  <a:gd name="T11" fmla="*/ 101 h 37"/>
                  <a:gd name="T12" fmla="*/ 112 w 61"/>
                  <a:gd name="T13" fmla="*/ 98 h 37"/>
                  <a:gd name="T14" fmla="*/ 85 w 61"/>
                  <a:gd name="T15" fmla="*/ 93 h 37"/>
                  <a:gd name="T16" fmla="*/ 74 w 61"/>
                  <a:gd name="T17" fmla="*/ 87 h 37"/>
                  <a:gd name="T18" fmla="*/ 60 w 61"/>
                  <a:gd name="T19" fmla="*/ 82 h 37"/>
                  <a:gd name="T20" fmla="*/ 44 w 61"/>
                  <a:gd name="T21" fmla="*/ 66 h 37"/>
                  <a:gd name="T22" fmla="*/ 36 w 61"/>
                  <a:gd name="T23" fmla="*/ 55 h 37"/>
                  <a:gd name="T24" fmla="*/ 30 w 61"/>
                  <a:gd name="T25" fmla="*/ 46 h 37"/>
                  <a:gd name="T26" fmla="*/ 11 w 61"/>
                  <a:gd name="T27" fmla="*/ 14 h 37"/>
                  <a:gd name="T28" fmla="*/ 0 w 61"/>
                  <a:gd name="T29" fmla="*/ 0 h 37"/>
                  <a:gd name="T30" fmla="*/ 11 w 61"/>
                  <a:gd name="T31" fmla="*/ 14 h 37"/>
                  <a:gd name="T32" fmla="*/ 30 w 61"/>
                  <a:gd name="T33" fmla="*/ 46 h 37"/>
                  <a:gd name="T34" fmla="*/ 36 w 61"/>
                  <a:gd name="T35" fmla="*/ 55 h 37"/>
                  <a:gd name="T36" fmla="*/ 49 w 61"/>
                  <a:gd name="T37" fmla="*/ 66 h 37"/>
                  <a:gd name="T38" fmla="*/ 66 w 61"/>
                  <a:gd name="T39" fmla="*/ 82 h 37"/>
                  <a:gd name="T40" fmla="*/ 74 w 61"/>
                  <a:gd name="T41" fmla="*/ 87 h 37"/>
                  <a:gd name="T42" fmla="*/ 88 w 61"/>
                  <a:gd name="T43" fmla="*/ 93 h 37"/>
                  <a:gd name="T44" fmla="*/ 112 w 61"/>
                  <a:gd name="T45" fmla="*/ 98 h 37"/>
                  <a:gd name="T46" fmla="*/ 137 w 61"/>
                  <a:gd name="T47" fmla="*/ 101 h 37"/>
                  <a:gd name="T48" fmla="*/ 162 w 61"/>
                  <a:gd name="T49" fmla="*/ 101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7">
                    <a:moveTo>
                      <a:pt x="59" y="37"/>
                    </a:moveTo>
                    <a:lnTo>
                      <a:pt x="60" y="37"/>
                    </a:lnTo>
                    <a:lnTo>
                      <a:pt x="61" y="37"/>
                    </a:lnTo>
                    <a:lnTo>
                      <a:pt x="60" y="37"/>
                    </a:lnTo>
                    <a:lnTo>
                      <a:pt x="59" y="37"/>
                    </a:lnTo>
                    <a:lnTo>
                      <a:pt x="50" y="37"/>
                    </a:lnTo>
                    <a:lnTo>
                      <a:pt x="41" y="36"/>
                    </a:lnTo>
                    <a:lnTo>
                      <a:pt x="31" y="34"/>
                    </a:lnTo>
                    <a:lnTo>
                      <a:pt x="27" y="32"/>
                    </a:lnTo>
                    <a:lnTo>
                      <a:pt x="22" y="30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7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8" y="24"/>
                    </a:lnTo>
                    <a:lnTo>
                      <a:pt x="24" y="30"/>
                    </a:lnTo>
                    <a:lnTo>
                      <a:pt x="27" y="32"/>
                    </a:lnTo>
                    <a:lnTo>
                      <a:pt x="32" y="34"/>
                    </a:lnTo>
                    <a:lnTo>
                      <a:pt x="41" y="36"/>
                    </a:lnTo>
                    <a:lnTo>
                      <a:pt x="50" y="37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5" name="Freeform 917"/>
              <p:cNvSpPr>
                <a:spLocks/>
              </p:cNvSpPr>
              <p:nvPr/>
            </p:nvSpPr>
            <p:spPr bwMode="auto">
              <a:xfrm>
                <a:off x="1842" y="1374"/>
                <a:ext cx="52" cy="13"/>
              </a:xfrm>
              <a:custGeom>
                <a:avLst/>
                <a:gdLst>
                  <a:gd name="T0" fmla="*/ 49 w 19"/>
                  <a:gd name="T1" fmla="*/ 8 h 5"/>
                  <a:gd name="T2" fmla="*/ 52 w 19"/>
                  <a:gd name="T3" fmla="*/ 8 h 5"/>
                  <a:gd name="T4" fmla="*/ 52 w 19"/>
                  <a:gd name="T5" fmla="*/ 13 h 5"/>
                  <a:gd name="T6" fmla="*/ 49 w 19"/>
                  <a:gd name="T7" fmla="*/ 13 h 5"/>
                  <a:gd name="T8" fmla="*/ 47 w 19"/>
                  <a:gd name="T9" fmla="*/ 13 h 5"/>
                  <a:gd name="T10" fmla="*/ 33 w 19"/>
                  <a:gd name="T11" fmla="*/ 8 h 5"/>
                  <a:gd name="T12" fmla="*/ 14 w 19"/>
                  <a:gd name="T13" fmla="*/ 3 h 5"/>
                  <a:gd name="T14" fmla="*/ 5 w 19"/>
                  <a:gd name="T15" fmla="*/ 0 h 5"/>
                  <a:gd name="T16" fmla="*/ 0 w 19"/>
                  <a:gd name="T17" fmla="*/ 0 h 5"/>
                  <a:gd name="T18" fmla="*/ 5 w 19"/>
                  <a:gd name="T19" fmla="*/ 0 h 5"/>
                  <a:gd name="T20" fmla="*/ 14 w 19"/>
                  <a:gd name="T21" fmla="*/ 3 h 5"/>
                  <a:gd name="T22" fmla="*/ 33 w 19"/>
                  <a:gd name="T23" fmla="*/ 8 h 5"/>
                  <a:gd name="T24" fmla="*/ 47 w 19"/>
                  <a:gd name="T25" fmla="*/ 13 h 5"/>
                  <a:gd name="T26" fmla="*/ 49 w 19"/>
                  <a:gd name="T27" fmla="*/ 8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5">
                    <a:moveTo>
                      <a:pt x="18" y="3"/>
                    </a:moveTo>
                    <a:lnTo>
                      <a:pt x="19" y="3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2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2" y="3"/>
                    </a:lnTo>
                    <a:lnTo>
                      <a:pt x="17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6" name="Freeform 918"/>
              <p:cNvSpPr>
                <a:spLocks/>
              </p:cNvSpPr>
              <p:nvPr/>
            </p:nvSpPr>
            <p:spPr bwMode="auto">
              <a:xfrm>
                <a:off x="1735" y="1250"/>
                <a:ext cx="27" cy="47"/>
              </a:xfrm>
              <a:custGeom>
                <a:avLst/>
                <a:gdLst>
                  <a:gd name="T0" fmla="*/ 22 w 10"/>
                  <a:gd name="T1" fmla="*/ 47 h 17"/>
                  <a:gd name="T2" fmla="*/ 27 w 10"/>
                  <a:gd name="T3" fmla="*/ 47 h 17"/>
                  <a:gd name="T4" fmla="*/ 22 w 10"/>
                  <a:gd name="T5" fmla="*/ 47 h 17"/>
                  <a:gd name="T6" fmla="*/ 5 w 10"/>
                  <a:gd name="T7" fmla="*/ 14 h 17"/>
                  <a:gd name="T8" fmla="*/ 0 w 10"/>
                  <a:gd name="T9" fmla="*/ 3 h 17"/>
                  <a:gd name="T10" fmla="*/ 0 w 10"/>
                  <a:gd name="T11" fmla="*/ 0 h 17"/>
                  <a:gd name="T12" fmla="*/ 3 w 10"/>
                  <a:gd name="T13" fmla="*/ 3 h 17"/>
                  <a:gd name="T14" fmla="*/ 5 w 10"/>
                  <a:gd name="T15" fmla="*/ 14 h 17"/>
                  <a:gd name="T16" fmla="*/ 22 w 10"/>
                  <a:gd name="T17" fmla="*/ 4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7">
                    <a:moveTo>
                      <a:pt x="8" y="17"/>
                    </a:moveTo>
                    <a:lnTo>
                      <a:pt x="10" y="17"/>
                    </a:lnTo>
                    <a:lnTo>
                      <a:pt x="8" y="17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7" name="Freeform 919"/>
              <p:cNvSpPr>
                <a:spLocks/>
              </p:cNvSpPr>
              <p:nvPr/>
            </p:nvSpPr>
            <p:spPr bwMode="auto">
              <a:xfrm>
                <a:off x="1729" y="1154"/>
                <a:ext cx="28" cy="85"/>
              </a:xfrm>
              <a:custGeom>
                <a:avLst/>
                <a:gdLst>
                  <a:gd name="T0" fmla="*/ 11 w 10"/>
                  <a:gd name="T1" fmla="*/ 85 h 31"/>
                  <a:gd name="T2" fmla="*/ 6 w 10"/>
                  <a:gd name="T3" fmla="*/ 77 h 31"/>
                  <a:gd name="T4" fmla="*/ 0 w 10"/>
                  <a:gd name="T5" fmla="*/ 66 h 31"/>
                  <a:gd name="T6" fmla="*/ 0 w 10"/>
                  <a:gd name="T7" fmla="*/ 52 h 31"/>
                  <a:gd name="T8" fmla="*/ 8 w 10"/>
                  <a:gd name="T9" fmla="*/ 30 h 31"/>
                  <a:gd name="T10" fmla="*/ 11 w 10"/>
                  <a:gd name="T11" fmla="*/ 22 h 31"/>
                  <a:gd name="T12" fmla="*/ 14 w 10"/>
                  <a:gd name="T13" fmla="*/ 14 h 31"/>
                  <a:gd name="T14" fmla="*/ 14 w 10"/>
                  <a:gd name="T15" fmla="*/ 11 h 31"/>
                  <a:gd name="T16" fmla="*/ 22 w 10"/>
                  <a:gd name="T17" fmla="*/ 3 h 31"/>
                  <a:gd name="T18" fmla="*/ 28 w 10"/>
                  <a:gd name="T19" fmla="*/ 0 h 31"/>
                  <a:gd name="T20" fmla="*/ 22 w 10"/>
                  <a:gd name="T21" fmla="*/ 8 h 31"/>
                  <a:gd name="T22" fmla="*/ 14 w 10"/>
                  <a:gd name="T23" fmla="*/ 14 h 31"/>
                  <a:gd name="T24" fmla="*/ 11 w 10"/>
                  <a:gd name="T25" fmla="*/ 22 h 31"/>
                  <a:gd name="T26" fmla="*/ 8 w 10"/>
                  <a:gd name="T27" fmla="*/ 30 h 31"/>
                  <a:gd name="T28" fmla="*/ 0 w 10"/>
                  <a:gd name="T29" fmla="*/ 52 h 31"/>
                  <a:gd name="T30" fmla="*/ 6 w 10"/>
                  <a:gd name="T31" fmla="*/ 66 h 31"/>
                  <a:gd name="T32" fmla="*/ 6 w 10"/>
                  <a:gd name="T33" fmla="*/ 77 h 31"/>
                  <a:gd name="T34" fmla="*/ 11 w 10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" h="31">
                    <a:moveTo>
                      <a:pt x="4" y="31"/>
                    </a:moveTo>
                    <a:lnTo>
                      <a:pt x="2" y="28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8" name="Freeform 920"/>
              <p:cNvSpPr>
                <a:spLocks/>
              </p:cNvSpPr>
              <p:nvPr/>
            </p:nvSpPr>
            <p:spPr bwMode="auto">
              <a:xfrm>
                <a:off x="1768" y="1184"/>
                <a:ext cx="205" cy="146"/>
              </a:xfrm>
              <a:custGeom>
                <a:avLst/>
                <a:gdLst>
                  <a:gd name="T0" fmla="*/ 191 w 75"/>
                  <a:gd name="T1" fmla="*/ 83 h 53"/>
                  <a:gd name="T2" fmla="*/ 194 w 75"/>
                  <a:gd name="T3" fmla="*/ 83 h 53"/>
                  <a:gd name="T4" fmla="*/ 205 w 75"/>
                  <a:gd name="T5" fmla="*/ 83 h 53"/>
                  <a:gd name="T6" fmla="*/ 194 w 75"/>
                  <a:gd name="T7" fmla="*/ 83 h 53"/>
                  <a:gd name="T8" fmla="*/ 191 w 75"/>
                  <a:gd name="T9" fmla="*/ 83 h 53"/>
                  <a:gd name="T10" fmla="*/ 178 w 75"/>
                  <a:gd name="T11" fmla="*/ 83 h 53"/>
                  <a:gd name="T12" fmla="*/ 161 w 75"/>
                  <a:gd name="T13" fmla="*/ 83 h 53"/>
                  <a:gd name="T14" fmla="*/ 139 w 75"/>
                  <a:gd name="T15" fmla="*/ 77 h 53"/>
                  <a:gd name="T16" fmla="*/ 98 w 75"/>
                  <a:gd name="T17" fmla="*/ 47 h 53"/>
                  <a:gd name="T18" fmla="*/ 74 w 75"/>
                  <a:gd name="T19" fmla="*/ 28 h 53"/>
                  <a:gd name="T20" fmla="*/ 46 w 75"/>
                  <a:gd name="T21" fmla="*/ 14 h 53"/>
                  <a:gd name="T22" fmla="*/ 30 w 75"/>
                  <a:gd name="T23" fmla="*/ 6 h 53"/>
                  <a:gd name="T24" fmla="*/ 16 w 75"/>
                  <a:gd name="T25" fmla="*/ 6 h 53"/>
                  <a:gd name="T26" fmla="*/ 11 w 75"/>
                  <a:gd name="T27" fmla="*/ 8 h 53"/>
                  <a:gd name="T28" fmla="*/ 3 w 75"/>
                  <a:gd name="T29" fmla="*/ 19 h 53"/>
                  <a:gd name="T30" fmla="*/ 3 w 75"/>
                  <a:gd name="T31" fmla="*/ 33 h 53"/>
                  <a:gd name="T32" fmla="*/ 8 w 75"/>
                  <a:gd name="T33" fmla="*/ 41 h 53"/>
                  <a:gd name="T34" fmla="*/ 14 w 75"/>
                  <a:gd name="T35" fmla="*/ 55 h 53"/>
                  <a:gd name="T36" fmla="*/ 25 w 75"/>
                  <a:gd name="T37" fmla="*/ 63 h 53"/>
                  <a:gd name="T38" fmla="*/ 57 w 75"/>
                  <a:gd name="T39" fmla="*/ 99 h 53"/>
                  <a:gd name="T40" fmla="*/ 66 w 75"/>
                  <a:gd name="T41" fmla="*/ 107 h 53"/>
                  <a:gd name="T42" fmla="*/ 82 w 75"/>
                  <a:gd name="T43" fmla="*/ 121 h 53"/>
                  <a:gd name="T44" fmla="*/ 93 w 75"/>
                  <a:gd name="T45" fmla="*/ 127 h 53"/>
                  <a:gd name="T46" fmla="*/ 107 w 75"/>
                  <a:gd name="T47" fmla="*/ 135 h 53"/>
                  <a:gd name="T48" fmla="*/ 120 w 75"/>
                  <a:gd name="T49" fmla="*/ 138 h 53"/>
                  <a:gd name="T50" fmla="*/ 137 w 75"/>
                  <a:gd name="T51" fmla="*/ 138 h 53"/>
                  <a:gd name="T52" fmla="*/ 169 w 75"/>
                  <a:gd name="T53" fmla="*/ 146 h 53"/>
                  <a:gd name="T54" fmla="*/ 134 w 75"/>
                  <a:gd name="T55" fmla="*/ 138 h 53"/>
                  <a:gd name="T56" fmla="*/ 120 w 75"/>
                  <a:gd name="T57" fmla="*/ 138 h 53"/>
                  <a:gd name="T58" fmla="*/ 107 w 75"/>
                  <a:gd name="T59" fmla="*/ 135 h 53"/>
                  <a:gd name="T60" fmla="*/ 93 w 75"/>
                  <a:gd name="T61" fmla="*/ 127 h 53"/>
                  <a:gd name="T62" fmla="*/ 74 w 75"/>
                  <a:gd name="T63" fmla="*/ 118 h 53"/>
                  <a:gd name="T64" fmla="*/ 66 w 75"/>
                  <a:gd name="T65" fmla="*/ 107 h 53"/>
                  <a:gd name="T66" fmla="*/ 55 w 75"/>
                  <a:gd name="T67" fmla="*/ 96 h 53"/>
                  <a:gd name="T68" fmla="*/ 22 w 75"/>
                  <a:gd name="T69" fmla="*/ 61 h 53"/>
                  <a:gd name="T70" fmla="*/ 14 w 75"/>
                  <a:gd name="T71" fmla="*/ 52 h 53"/>
                  <a:gd name="T72" fmla="*/ 8 w 75"/>
                  <a:gd name="T73" fmla="*/ 41 h 53"/>
                  <a:gd name="T74" fmla="*/ 0 w 75"/>
                  <a:gd name="T75" fmla="*/ 28 h 53"/>
                  <a:gd name="T76" fmla="*/ 3 w 75"/>
                  <a:gd name="T77" fmla="*/ 14 h 53"/>
                  <a:gd name="T78" fmla="*/ 3 w 75"/>
                  <a:gd name="T79" fmla="*/ 8 h 53"/>
                  <a:gd name="T80" fmla="*/ 8 w 75"/>
                  <a:gd name="T81" fmla="*/ 0 h 53"/>
                  <a:gd name="T82" fmla="*/ 14 w 75"/>
                  <a:gd name="T83" fmla="*/ 0 h 53"/>
                  <a:gd name="T84" fmla="*/ 22 w 75"/>
                  <a:gd name="T85" fmla="*/ 0 h 53"/>
                  <a:gd name="T86" fmla="*/ 46 w 75"/>
                  <a:gd name="T87" fmla="*/ 14 h 53"/>
                  <a:gd name="T88" fmla="*/ 74 w 75"/>
                  <a:gd name="T89" fmla="*/ 28 h 53"/>
                  <a:gd name="T90" fmla="*/ 98 w 75"/>
                  <a:gd name="T91" fmla="*/ 41 h 53"/>
                  <a:gd name="T92" fmla="*/ 123 w 75"/>
                  <a:gd name="T93" fmla="*/ 61 h 53"/>
                  <a:gd name="T94" fmla="*/ 139 w 75"/>
                  <a:gd name="T95" fmla="*/ 77 h 53"/>
                  <a:gd name="T96" fmla="*/ 161 w 75"/>
                  <a:gd name="T97" fmla="*/ 80 h 53"/>
                  <a:gd name="T98" fmla="*/ 178 w 75"/>
                  <a:gd name="T99" fmla="*/ 83 h 53"/>
                  <a:gd name="T100" fmla="*/ 191 w 75"/>
                  <a:gd name="T101" fmla="*/ 83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5" h="53">
                    <a:moveTo>
                      <a:pt x="70" y="30"/>
                    </a:moveTo>
                    <a:lnTo>
                      <a:pt x="71" y="30"/>
                    </a:lnTo>
                    <a:lnTo>
                      <a:pt x="75" y="30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65" y="30"/>
                    </a:lnTo>
                    <a:lnTo>
                      <a:pt x="59" y="30"/>
                    </a:lnTo>
                    <a:lnTo>
                      <a:pt x="51" y="28"/>
                    </a:lnTo>
                    <a:lnTo>
                      <a:pt x="36" y="17"/>
                    </a:lnTo>
                    <a:lnTo>
                      <a:pt x="27" y="10"/>
                    </a:lnTo>
                    <a:lnTo>
                      <a:pt x="17" y="5"/>
                    </a:lnTo>
                    <a:lnTo>
                      <a:pt x="11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9" y="23"/>
                    </a:lnTo>
                    <a:lnTo>
                      <a:pt x="21" y="36"/>
                    </a:lnTo>
                    <a:lnTo>
                      <a:pt x="24" y="39"/>
                    </a:lnTo>
                    <a:lnTo>
                      <a:pt x="30" y="44"/>
                    </a:lnTo>
                    <a:lnTo>
                      <a:pt x="34" y="46"/>
                    </a:lnTo>
                    <a:lnTo>
                      <a:pt x="39" y="49"/>
                    </a:lnTo>
                    <a:lnTo>
                      <a:pt x="44" y="50"/>
                    </a:lnTo>
                    <a:lnTo>
                      <a:pt x="50" y="50"/>
                    </a:lnTo>
                    <a:lnTo>
                      <a:pt x="62" y="53"/>
                    </a:lnTo>
                    <a:lnTo>
                      <a:pt x="49" y="50"/>
                    </a:lnTo>
                    <a:lnTo>
                      <a:pt x="44" y="50"/>
                    </a:lnTo>
                    <a:lnTo>
                      <a:pt x="39" y="49"/>
                    </a:lnTo>
                    <a:lnTo>
                      <a:pt x="34" y="46"/>
                    </a:lnTo>
                    <a:lnTo>
                      <a:pt x="27" y="43"/>
                    </a:lnTo>
                    <a:lnTo>
                      <a:pt x="24" y="39"/>
                    </a:lnTo>
                    <a:lnTo>
                      <a:pt x="20" y="35"/>
                    </a:lnTo>
                    <a:lnTo>
                      <a:pt x="8" y="22"/>
                    </a:lnTo>
                    <a:lnTo>
                      <a:pt x="5" y="19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7" y="5"/>
                    </a:lnTo>
                    <a:lnTo>
                      <a:pt x="27" y="10"/>
                    </a:lnTo>
                    <a:lnTo>
                      <a:pt x="36" y="15"/>
                    </a:lnTo>
                    <a:lnTo>
                      <a:pt x="45" y="22"/>
                    </a:lnTo>
                    <a:lnTo>
                      <a:pt x="51" y="28"/>
                    </a:lnTo>
                    <a:lnTo>
                      <a:pt x="59" y="29"/>
                    </a:lnTo>
                    <a:lnTo>
                      <a:pt x="65" y="3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19" name="Freeform 921"/>
              <p:cNvSpPr>
                <a:spLocks/>
              </p:cNvSpPr>
              <p:nvPr/>
            </p:nvSpPr>
            <p:spPr bwMode="auto">
              <a:xfrm>
                <a:off x="1781" y="1209"/>
                <a:ext cx="168" cy="99"/>
              </a:xfrm>
              <a:custGeom>
                <a:avLst/>
                <a:gdLst>
                  <a:gd name="T0" fmla="*/ 160 w 61"/>
                  <a:gd name="T1" fmla="*/ 99 h 36"/>
                  <a:gd name="T2" fmla="*/ 165 w 61"/>
                  <a:gd name="T3" fmla="*/ 99 h 36"/>
                  <a:gd name="T4" fmla="*/ 168 w 61"/>
                  <a:gd name="T5" fmla="*/ 99 h 36"/>
                  <a:gd name="T6" fmla="*/ 165 w 61"/>
                  <a:gd name="T7" fmla="*/ 99 h 36"/>
                  <a:gd name="T8" fmla="*/ 160 w 61"/>
                  <a:gd name="T9" fmla="*/ 99 h 36"/>
                  <a:gd name="T10" fmla="*/ 94 w 61"/>
                  <a:gd name="T11" fmla="*/ 85 h 36"/>
                  <a:gd name="T12" fmla="*/ 80 w 61"/>
                  <a:gd name="T13" fmla="*/ 83 h 36"/>
                  <a:gd name="T14" fmla="*/ 66 w 61"/>
                  <a:gd name="T15" fmla="*/ 74 h 36"/>
                  <a:gd name="T16" fmla="*/ 47 w 61"/>
                  <a:gd name="T17" fmla="*/ 61 h 36"/>
                  <a:gd name="T18" fmla="*/ 39 w 61"/>
                  <a:gd name="T19" fmla="*/ 47 h 36"/>
                  <a:gd name="T20" fmla="*/ 33 w 61"/>
                  <a:gd name="T21" fmla="*/ 44 h 36"/>
                  <a:gd name="T22" fmla="*/ 25 w 61"/>
                  <a:gd name="T23" fmla="*/ 36 h 36"/>
                  <a:gd name="T24" fmla="*/ 17 w 61"/>
                  <a:gd name="T25" fmla="*/ 25 h 36"/>
                  <a:gd name="T26" fmla="*/ 8 w 61"/>
                  <a:gd name="T27" fmla="*/ 14 h 36"/>
                  <a:gd name="T28" fmla="*/ 0 w 61"/>
                  <a:gd name="T29" fmla="*/ 0 h 36"/>
                  <a:gd name="T30" fmla="*/ 11 w 61"/>
                  <a:gd name="T31" fmla="*/ 14 h 36"/>
                  <a:gd name="T32" fmla="*/ 22 w 61"/>
                  <a:gd name="T33" fmla="*/ 30 h 36"/>
                  <a:gd name="T34" fmla="*/ 39 w 61"/>
                  <a:gd name="T35" fmla="*/ 44 h 36"/>
                  <a:gd name="T36" fmla="*/ 41 w 61"/>
                  <a:gd name="T37" fmla="*/ 47 h 36"/>
                  <a:gd name="T38" fmla="*/ 52 w 61"/>
                  <a:gd name="T39" fmla="*/ 61 h 36"/>
                  <a:gd name="T40" fmla="*/ 69 w 61"/>
                  <a:gd name="T41" fmla="*/ 74 h 36"/>
                  <a:gd name="T42" fmla="*/ 80 w 61"/>
                  <a:gd name="T43" fmla="*/ 80 h 36"/>
                  <a:gd name="T44" fmla="*/ 94 w 61"/>
                  <a:gd name="T45" fmla="*/ 85 h 36"/>
                  <a:gd name="T46" fmla="*/ 140 w 61"/>
                  <a:gd name="T47" fmla="*/ 94 h 36"/>
                  <a:gd name="T48" fmla="*/ 160 w 61"/>
                  <a:gd name="T49" fmla="*/ 99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6">
                    <a:moveTo>
                      <a:pt x="58" y="36"/>
                    </a:moveTo>
                    <a:lnTo>
                      <a:pt x="60" y="36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58" y="36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1"/>
                    </a:lnTo>
                    <a:lnTo>
                      <a:pt x="14" y="16"/>
                    </a:lnTo>
                    <a:lnTo>
                      <a:pt x="15" y="17"/>
                    </a:lnTo>
                    <a:lnTo>
                      <a:pt x="19" y="22"/>
                    </a:lnTo>
                    <a:lnTo>
                      <a:pt x="25" y="27"/>
                    </a:lnTo>
                    <a:lnTo>
                      <a:pt x="29" y="29"/>
                    </a:lnTo>
                    <a:lnTo>
                      <a:pt x="34" y="31"/>
                    </a:lnTo>
                    <a:lnTo>
                      <a:pt x="51" y="34"/>
                    </a:lnTo>
                    <a:lnTo>
                      <a:pt x="5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320" name="Freeform 922"/>
              <p:cNvSpPr>
                <a:spLocks/>
              </p:cNvSpPr>
              <p:nvPr/>
            </p:nvSpPr>
            <p:spPr bwMode="auto">
              <a:xfrm>
                <a:off x="1789" y="1204"/>
                <a:ext cx="176" cy="85"/>
              </a:xfrm>
              <a:custGeom>
                <a:avLst/>
                <a:gdLst>
                  <a:gd name="T0" fmla="*/ 171 w 64"/>
                  <a:gd name="T1" fmla="*/ 85 h 31"/>
                  <a:gd name="T2" fmla="*/ 176 w 64"/>
                  <a:gd name="T3" fmla="*/ 85 h 31"/>
                  <a:gd name="T4" fmla="*/ 171 w 64"/>
                  <a:gd name="T5" fmla="*/ 85 h 31"/>
                  <a:gd name="T6" fmla="*/ 146 w 64"/>
                  <a:gd name="T7" fmla="*/ 80 h 31"/>
                  <a:gd name="T8" fmla="*/ 127 w 64"/>
                  <a:gd name="T9" fmla="*/ 77 h 31"/>
                  <a:gd name="T10" fmla="*/ 99 w 64"/>
                  <a:gd name="T11" fmla="*/ 71 h 31"/>
                  <a:gd name="T12" fmla="*/ 61 w 64"/>
                  <a:gd name="T13" fmla="*/ 44 h 31"/>
                  <a:gd name="T14" fmla="*/ 44 w 64"/>
                  <a:gd name="T15" fmla="*/ 30 h 31"/>
                  <a:gd name="T16" fmla="*/ 33 w 64"/>
                  <a:gd name="T17" fmla="*/ 22 h 31"/>
                  <a:gd name="T18" fmla="*/ 14 w 64"/>
                  <a:gd name="T19" fmla="*/ 8 h 31"/>
                  <a:gd name="T20" fmla="*/ 0 w 64"/>
                  <a:gd name="T21" fmla="*/ 0 h 31"/>
                  <a:gd name="T22" fmla="*/ 14 w 64"/>
                  <a:gd name="T23" fmla="*/ 8 h 31"/>
                  <a:gd name="T24" fmla="*/ 47 w 64"/>
                  <a:gd name="T25" fmla="*/ 30 h 31"/>
                  <a:gd name="T26" fmla="*/ 63 w 64"/>
                  <a:gd name="T27" fmla="*/ 41 h 31"/>
                  <a:gd name="T28" fmla="*/ 102 w 64"/>
                  <a:gd name="T29" fmla="*/ 71 h 31"/>
                  <a:gd name="T30" fmla="*/ 127 w 64"/>
                  <a:gd name="T31" fmla="*/ 77 h 31"/>
                  <a:gd name="T32" fmla="*/ 146 w 64"/>
                  <a:gd name="T33" fmla="*/ 80 h 31"/>
                  <a:gd name="T34" fmla="*/ 171 w 64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31">
                    <a:moveTo>
                      <a:pt x="62" y="31"/>
                    </a:moveTo>
                    <a:lnTo>
                      <a:pt x="64" y="31"/>
                    </a:lnTo>
                    <a:lnTo>
                      <a:pt x="62" y="31"/>
                    </a:lnTo>
                    <a:lnTo>
                      <a:pt x="53" y="29"/>
                    </a:lnTo>
                    <a:lnTo>
                      <a:pt x="46" y="28"/>
                    </a:lnTo>
                    <a:lnTo>
                      <a:pt x="36" y="26"/>
                    </a:lnTo>
                    <a:lnTo>
                      <a:pt x="22" y="16"/>
                    </a:lnTo>
                    <a:lnTo>
                      <a:pt x="16" y="11"/>
                    </a:lnTo>
                    <a:lnTo>
                      <a:pt x="12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37" y="26"/>
                    </a:lnTo>
                    <a:lnTo>
                      <a:pt x="46" y="28"/>
                    </a:lnTo>
                    <a:lnTo>
                      <a:pt x="53" y="29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81" name="Group 186"/>
            <p:cNvGrpSpPr>
              <a:grpSpLocks/>
            </p:cNvGrpSpPr>
            <p:nvPr/>
          </p:nvGrpSpPr>
          <p:grpSpPr bwMode="auto">
            <a:xfrm rot="930613">
              <a:off x="4563" y="2173"/>
              <a:ext cx="502" cy="703"/>
              <a:chOff x="4479" y="1486"/>
              <a:chExt cx="502" cy="703"/>
            </a:xfrm>
          </p:grpSpPr>
          <p:sp>
            <p:nvSpPr>
              <p:cNvPr id="6229" name="Freeform 923"/>
              <p:cNvSpPr>
                <a:spLocks/>
              </p:cNvSpPr>
              <p:nvPr/>
            </p:nvSpPr>
            <p:spPr bwMode="auto">
              <a:xfrm>
                <a:off x="4605" y="1486"/>
                <a:ext cx="140" cy="30"/>
              </a:xfrm>
              <a:custGeom>
                <a:avLst/>
                <a:gdLst>
                  <a:gd name="T0" fmla="*/ 5 w 51"/>
                  <a:gd name="T1" fmla="*/ 30 h 11"/>
                  <a:gd name="T2" fmla="*/ 0 w 51"/>
                  <a:gd name="T3" fmla="*/ 30 h 11"/>
                  <a:gd name="T4" fmla="*/ 0 w 51"/>
                  <a:gd name="T5" fmla="*/ 27 h 11"/>
                  <a:gd name="T6" fmla="*/ 5 w 51"/>
                  <a:gd name="T7" fmla="*/ 27 h 11"/>
                  <a:gd name="T8" fmla="*/ 19 w 51"/>
                  <a:gd name="T9" fmla="*/ 19 h 11"/>
                  <a:gd name="T10" fmla="*/ 52 w 51"/>
                  <a:gd name="T11" fmla="*/ 8 h 11"/>
                  <a:gd name="T12" fmla="*/ 85 w 51"/>
                  <a:gd name="T13" fmla="*/ 3 h 11"/>
                  <a:gd name="T14" fmla="*/ 104 w 51"/>
                  <a:gd name="T15" fmla="*/ 3 h 11"/>
                  <a:gd name="T16" fmla="*/ 132 w 51"/>
                  <a:gd name="T17" fmla="*/ 0 h 11"/>
                  <a:gd name="T18" fmla="*/ 140 w 51"/>
                  <a:gd name="T19" fmla="*/ 0 h 11"/>
                  <a:gd name="T20" fmla="*/ 132 w 51"/>
                  <a:gd name="T21" fmla="*/ 0 h 11"/>
                  <a:gd name="T22" fmla="*/ 99 w 51"/>
                  <a:gd name="T23" fmla="*/ 3 h 11"/>
                  <a:gd name="T24" fmla="*/ 85 w 51"/>
                  <a:gd name="T25" fmla="*/ 5 h 11"/>
                  <a:gd name="T26" fmla="*/ 52 w 51"/>
                  <a:gd name="T27" fmla="*/ 14 h 11"/>
                  <a:gd name="T28" fmla="*/ 19 w 51"/>
                  <a:gd name="T29" fmla="*/ 22 h 11"/>
                  <a:gd name="T30" fmla="*/ 5 w 51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11">
                    <a:moveTo>
                      <a:pt x="2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7" y="7"/>
                    </a:lnTo>
                    <a:lnTo>
                      <a:pt x="19" y="3"/>
                    </a:lnTo>
                    <a:lnTo>
                      <a:pt x="31" y="1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6" y="1"/>
                    </a:lnTo>
                    <a:lnTo>
                      <a:pt x="31" y="2"/>
                    </a:lnTo>
                    <a:lnTo>
                      <a:pt x="19" y="5"/>
                    </a:lnTo>
                    <a:lnTo>
                      <a:pt x="7" y="8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0" name="Freeform 924"/>
              <p:cNvSpPr>
                <a:spLocks/>
              </p:cNvSpPr>
              <p:nvPr/>
            </p:nvSpPr>
            <p:spPr bwMode="auto">
              <a:xfrm>
                <a:off x="4794" y="1494"/>
                <a:ext cx="143" cy="69"/>
              </a:xfrm>
              <a:custGeom>
                <a:avLst/>
                <a:gdLst>
                  <a:gd name="T0" fmla="*/ 6 w 52"/>
                  <a:gd name="T1" fmla="*/ 6 h 25"/>
                  <a:gd name="T2" fmla="*/ 3 w 52"/>
                  <a:gd name="T3" fmla="*/ 6 h 25"/>
                  <a:gd name="T4" fmla="*/ 0 w 52"/>
                  <a:gd name="T5" fmla="*/ 0 h 25"/>
                  <a:gd name="T6" fmla="*/ 3 w 52"/>
                  <a:gd name="T7" fmla="*/ 0 h 25"/>
                  <a:gd name="T8" fmla="*/ 6 w 52"/>
                  <a:gd name="T9" fmla="*/ 0 h 25"/>
                  <a:gd name="T10" fmla="*/ 22 w 52"/>
                  <a:gd name="T11" fmla="*/ 8 h 25"/>
                  <a:gd name="T12" fmla="*/ 58 w 52"/>
                  <a:gd name="T13" fmla="*/ 22 h 25"/>
                  <a:gd name="T14" fmla="*/ 110 w 52"/>
                  <a:gd name="T15" fmla="*/ 47 h 25"/>
                  <a:gd name="T16" fmla="*/ 138 w 52"/>
                  <a:gd name="T17" fmla="*/ 61 h 25"/>
                  <a:gd name="T18" fmla="*/ 143 w 52"/>
                  <a:gd name="T19" fmla="*/ 69 h 25"/>
                  <a:gd name="T20" fmla="*/ 132 w 52"/>
                  <a:gd name="T21" fmla="*/ 63 h 25"/>
                  <a:gd name="T22" fmla="*/ 105 w 52"/>
                  <a:gd name="T23" fmla="*/ 47 h 25"/>
                  <a:gd name="T24" fmla="*/ 58 w 52"/>
                  <a:gd name="T25" fmla="*/ 25 h 25"/>
                  <a:gd name="T26" fmla="*/ 22 w 52"/>
                  <a:gd name="T27" fmla="*/ 8 h 25"/>
                  <a:gd name="T28" fmla="*/ 6 w 52"/>
                  <a:gd name="T29" fmla="*/ 6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2" h="25">
                    <a:moveTo>
                      <a:pt x="2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21" y="8"/>
                    </a:lnTo>
                    <a:lnTo>
                      <a:pt x="40" y="17"/>
                    </a:lnTo>
                    <a:lnTo>
                      <a:pt x="50" y="22"/>
                    </a:lnTo>
                    <a:lnTo>
                      <a:pt x="52" y="25"/>
                    </a:lnTo>
                    <a:lnTo>
                      <a:pt x="48" y="23"/>
                    </a:lnTo>
                    <a:lnTo>
                      <a:pt x="38" y="17"/>
                    </a:lnTo>
                    <a:lnTo>
                      <a:pt x="21" y="9"/>
                    </a:lnTo>
                    <a:lnTo>
                      <a:pt x="8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1" name="Freeform 925"/>
              <p:cNvSpPr>
                <a:spLocks/>
              </p:cNvSpPr>
              <p:nvPr/>
            </p:nvSpPr>
            <p:spPr bwMode="auto">
              <a:xfrm>
                <a:off x="4561" y="1514"/>
                <a:ext cx="395" cy="88"/>
              </a:xfrm>
              <a:custGeom>
                <a:avLst/>
                <a:gdLst>
                  <a:gd name="T0" fmla="*/ 11 w 144"/>
                  <a:gd name="T1" fmla="*/ 44 h 32"/>
                  <a:gd name="T2" fmla="*/ 0 w 144"/>
                  <a:gd name="T3" fmla="*/ 47 h 32"/>
                  <a:gd name="T4" fmla="*/ 8 w 144"/>
                  <a:gd name="T5" fmla="*/ 44 h 32"/>
                  <a:gd name="T6" fmla="*/ 11 w 144"/>
                  <a:gd name="T7" fmla="*/ 41 h 32"/>
                  <a:gd name="T8" fmla="*/ 14 w 144"/>
                  <a:gd name="T9" fmla="*/ 41 h 32"/>
                  <a:gd name="T10" fmla="*/ 25 w 144"/>
                  <a:gd name="T11" fmla="*/ 36 h 32"/>
                  <a:gd name="T12" fmla="*/ 55 w 144"/>
                  <a:gd name="T13" fmla="*/ 19 h 32"/>
                  <a:gd name="T14" fmla="*/ 77 w 144"/>
                  <a:gd name="T15" fmla="*/ 14 h 32"/>
                  <a:gd name="T16" fmla="*/ 99 w 144"/>
                  <a:gd name="T17" fmla="*/ 3 h 32"/>
                  <a:gd name="T18" fmla="*/ 126 w 144"/>
                  <a:gd name="T19" fmla="*/ 0 h 32"/>
                  <a:gd name="T20" fmla="*/ 154 w 144"/>
                  <a:gd name="T21" fmla="*/ 0 h 32"/>
                  <a:gd name="T22" fmla="*/ 181 w 144"/>
                  <a:gd name="T23" fmla="*/ 0 h 32"/>
                  <a:gd name="T24" fmla="*/ 208 w 144"/>
                  <a:gd name="T25" fmla="*/ 3 h 32"/>
                  <a:gd name="T26" fmla="*/ 252 w 144"/>
                  <a:gd name="T27" fmla="*/ 14 h 32"/>
                  <a:gd name="T28" fmla="*/ 288 w 144"/>
                  <a:gd name="T29" fmla="*/ 22 h 32"/>
                  <a:gd name="T30" fmla="*/ 296 w 144"/>
                  <a:gd name="T31" fmla="*/ 30 h 32"/>
                  <a:gd name="T32" fmla="*/ 321 w 144"/>
                  <a:gd name="T33" fmla="*/ 44 h 32"/>
                  <a:gd name="T34" fmla="*/ 370 w 144"/>
                  <a:gd name="T35" fmla="*/ 69 h 32"/>
                  <a:gd name="T36" fmla="*/ 395 w 144"/>
                  <a:gd name="T37" fmla="*/ 88 h 32"/>
                  <a:gd name="T38" fmla="*/ 370 w 144"/>
                  <a:gd name="T39" fmla="*/ 72 h 32"/>
                  <a:gd name="T40" fmla="*/ 332 w 144"/>
                  <a:gd name="T41" fmla="*/ 50 h 32"/>
                  <a:gd name="T42" fmla="*/ 294 w 144"/>
                  <a:gd name="T43" fmla="*/ 30 h 32"/>
                  <a:gd name="T44" fmla="*/ 280 w 144"/>
                  <a:gd name="T45" fmla="*/ 22 h 32"/>
                  <a:gd name="T46" fmla="*/ 250 w 144"/>
                  <a:gd name="T47" fmla="*/ 14 h 32"/>
                  <a:gd name="T48" fmla="*/ 206 w 144"/>
                  <a:gd name="T49" fmla="*/ 3 h 32"/>
                  <a:gd name="T50" fmla="*/ 178 w 144"/>
                  <a:gd name="T51" fmla="*/ 0 h 32"/>
                  <a:gd name="T52" fmla="*/ 151 w 144"/>
                  <a:gd name="T53" fmla="*/ 0 h 32"/>
                  <a:gd name="T54" fmla="*/ 123 w 144"/>
                  <a:gd name="T55" fmla="*/ 0 h 32"/>
                  <a:gd name="T56" fmla="*/ 99 w 144"/>
                  <a:gd name="T57" fmla="*/ 6 h 32"/>
                  <a:gd name="T58" fmla="*/ 77 w 144"/>
                  <a:gd name="T59" fmla="*/ 14 h 32"/>
                  <a:gd name="T60" fmla="*/ 55 w 144"/>
                  <a:gd name="T61" fmla="*/ 22 h 32"/>
                  <a:gd name="T62" fmla="*/ 25 w 144"/>
                  <a:gd name="T63" fmla="*/ 41 h 32"/>
                  <a:gd name="T64" fmla="*/ 16 w 144"/>
                  <a:gd name="T65" fmla="*/ 44 h 32"/>
                  <a:gd name="T66" fmla="*/ 11 w 144"/>
                  <a:gd name="T67" fmla="*/ 44 h 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4" h="32">
                    <a:moveTo>
                      <a:pt x="4" y="16"/>
                    </a:moveTo>
                    <a:lnTo>
                      <a:pt x="0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9" y="13"/>
                    </a:lnTo>
                    <a:lnTo>
                      <a:pt x="20" y="7"/>
                    </a:lnTo>
                    <a:lnTo>
                      <a:pt x="28" y="5"/>
                    </a:lnTo>
                    <a:lnTo>
                      <a:pt x="36" y="1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6" y="1"/>
                    </a:lnTo>
                    <a:lnTo>
                      <a:pt x="92" y="5"/>
                    </a:lnTo>
                    <a:lnTo>
                      <a:pt x="105" y="8"/>
                    </a:lnTo>
                    <a:lnTo>
                      <a:pt x="108" y="11"/>
                    </a:lnTo>
                    <a:lnTo>
                      <a:pt x="117" y="16"/>
                    </a:lnTo>
                    <a:lnTo>
                      <a:pt x="135" y="25"/>
                    </a:lnTo>
                    <a:lnTo>
                      <a:pt x="144" y="32"/>
                    </a:lnTo>
                    <a:lnTo>
                      <a:pt x="135" y="26"/>
                    </a:lnTo>
                    <a:lnTo>
                      <a:pt x="121" y="18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1" y="5"/>
                    </a:lnTo>
                    <a:lnTo>
                      <a:pt x="75" y="1"/>
                    </a:lnTo>
                    <a:lnTo>
                      <a:pt x="65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20" y="8"/>
                    </a:lnTo>
                    <a:lnTo>
                      <a:pt x="9" y="15"/>
                    </a:lnTo>
                    <a:lnTo>
                      <a:pt x="6" y="16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2" name="Freeform 926"/>
              <p:cNvSpPr>
                <a:spLocks/>
              </p:cNvSpPr>
              <p:nvPr/>
            </p:nvSpPr>
            <p:spPr bwMode="auto">
              <a:xfrm>
                <a:off x="4558" y="1536"/>
                <a:ext cx="420" cy="118"/>
              </a:xfrm>
              <a:custGeom>
                <a:avLst/>
                <a:gdLst>
                  <a:gd name="T0" fmla="*/ 11 w 153"/>
                  <a:gd name="T1" fmla="*/ 38 h 43"/>
                  <a:gd name="T2" fmla="*/ 5 w 153"/>
                  <a:gd name="T3" fmla="*/ 41 h 43"/>
                  <a:gd name="T4" fmla="*/ 0 w 153"/>
                  <a:gd name="T5" fmla="*/ 41 h 43"/>
                  <a:gd name="T6" fmla="*/ 5 w 153"/>
                  <a:gd name="T7" fmla="*/ 38 h 43"/>
                  <a:gd name="T8" fmla="*/ 11 w 153"/>
                  <a:gd name="T9" fmla="*/ 38 h 43"/>
                  <a:gd name="T10" fmla="*/ 14 w 153"/>
                  <a:gd name="T11" fmla="*/ 38 h 43"/>
                  <a:gd name="T12" fmla="*/ 25 w 153"/>
                  <a:gd name="T13" fmla="*/ 36 h 43"/>
                  <a:gd name="T14" fmla="*/ 60 w 153"/>
                  <a:gd name="T15" fmla="*/ 25 h 43"/>
                  <a:gd name="T16" fmla="*/ 110 w 153"/>
                  <a:gd name="T17" fmla="*/ 11 h 43"/>
                  <a:gd name="T18" fmla="*/ 137 w 153"/>
                  <a:gd name="T19" fmla="*/ 5 h 43"/>
                  <a:gd name="T20" fmla="*/ 167 w 153"/>
                  <a:gd name="T21" fmla="*/ 0 h 43"/>
                  <a:gd name="T22" fmla="*/ 198 w 153"/>
                  <a:gd name="T23" fmla="*/ 0 h 43"/>
                  <a:gd name="T24" fmla="*/ 225 w 153"/>
                  <a:gd name="T25" fmla="*/ 5 h 43"/>
                  <a:gd name="T26" fmla="*/ 253 w 153"/>
                  <a:gd name="T27" fmla="*/ 11 h 43"/>
                  <a:gd name="T28" fmla="*/ 277 w 153"/>
                  <a:gd name="T29" fmla="*/ 22 h 43"/>
                  <a:gd name="T30" fmla="*/ 307 w 153"/>
                  <a:gd name="T31" fmla="*/ 36 h 43"/>
                  <a:gd name="T32" fmla="*/ 321 w 153"/>
                  <a:gd name="T33" fmla="*/ 41 h 43"/>
                  <a:gd name="T34" fmla="*/ 346 w 153"/>
                  <a:gd name="T35" fmla="*/ 58 h 43"/>
                  <a:gd name="T36" fmla="*/ 393 w 153"/>
                  <a:gd name="T37" fmla="*/ 93 h 43"/>
                  <a:gd name="T38" fmla="*/ 420 w 153"/>
                  <a:gd name="T39" fmla="*/ 118 h 43"/>
                  <a:gd name="T40" fmla="*/ 393 w 153"/>
                  <a:gd name="T41" fmla="*/ 93 h 43"/>
                  <a:gd name="T42" fmla="*/ 382 w 153"/>
                  <a:gd name="T43" fmla="*/ 85 h 43"/>
                  <a:gd name="T44" fmla="*/ 354 w 153"/>
                  <a:gd name="T45" fmla="*/ 69 h 43"/>
                  <a:gd name="T46" fmla="*/ 313 w 153"/>
                  <a:gd name="T47" fmla="*/ 41 h 43"/>
                  <a:gd name="T48" fmla="*/ 305 w 153"/>
                  <a:gd name="T49" fmla="*/ 36 h 43"/>
                  <a:gd name="T50" fmla="*/ 269 w 153"/>
                  <a:gd name="T51" fmla="*/ 22 h 43"/>
                  <a:gd name="T52" fmla="*/ 250 w 153"/>
                  <a:gd name="T53" fmla="*/ 11 h 43"/>
                  <a:gd name="T54" fmla="*/ 222 w 153"/>
                  <a:gd name="T55" fmla="*/ 8 h 43"/>
                  <a:gd name="T56" fmla="*/ 195 w 153"/>
                  <a:gd name="T57" fmla="*/ 0 h 43"/>
                  <a:gd name="T58" fmla="*/ 165 w 153"/>
                  <a:gd name="T59" fmla="*/ 0 h 43"/>
                  <a:gd name="T60" fmla="*/ 137 w 153"/>
                  <a:gd name="T61" fmla="*/ 8 h 43"/>
                  <a:gd name="T62" fmla="*/ 110 w 153"/>
                  <a:gd name="T63" fmla="*/ 11 h 43"/>
                  <a:gd name="T64" fmla="*/ 60 w 153"/>
                  <a:gd name="T65" fmla="*/ 25 h 43"/>
                  <a:gd name="T66" fmla="*/ 25 w 153"/>
                  <a:gd name="T67" fmla="*/ 38 h 43"/>
                  <a:gd name="T68" fmla="*/ 14 w 153"/>
                  <a:gd name="T69" fmla="*/ 38 h 43"/>
                  <a:gd name="T70" fmla="*/ 11 w 153"/>
                  <a:gd name="T71" fmla="*/ 3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3" h="43">
                    <a:moveTo>
                      <a:pt x="4" y="14"/>
                    </a:moveTo>
                    <a:lnTo>
                      <a:pt x="2" y="15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9" y="13"/>
                    </a:lnTo>
                    <a:lnTo>
                      <a:pt x="22" y="9"/>
                    </a:lnTo>
                    <a:lnTo>
                      <a:pt x="40" y="4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92" y="4"/>
                    </a:lnTo>
                    <a:lnTo>
                      <a:pt x="101" y="8"/>
                    </a:lnTo>
                    <a:lnTo>
                      <a:pt x="112" y="13"/>
                    </a:lnTo>
                    <a:lnTo>
                      <a:pt x="117" y="15"/>
                    </a:lnTo>
                    <a:lnTo>
                      <a:pt x="126" y="21"/>
                    </a:lnTo>
                    <a:lnTo>
                      <a:pt x="143" y="34"/>
                    </a:lnTo>
                    <a:lnTo>
                      <a:pt x="153" y="43"/>
                    </a:lnTo>
                    <a:lnTo>
                      <a:pt x="143" y="34"/>
                    </a:lnTo>
                    <a:lnTo>
                      <a:pt x="139" y="31"/>
                    </a:lnTo>
                    <a:lnTo>
                      <a:pt x="129" y="25"/>
                    </a:lnTo>
                    <a:lnTo>
                      <a:pt x="114" y="15"/>
                    </a:lnTo>
                    <a:lnTo>
                      <a:pt x="111" y="13"/>
                    </a:lnTo>
                    <a:lnTo>
                      <a:pt x="98" y="8"/>
                    </a:lnTo>
                    <a:lnTo>
                      <a:pt x="91" y="4"/>
                    </a:lnTo>
                    <a:lnTo>
                      <a:pt x="81" y="3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50" y="3"/>
                    </a:lnTo>
                    <a:lnTo>
                      <a:pt x="40" y="4"/>
                    </a:lnTo>
                    <a:lnTo>
                      <a:pt x="22" y="9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3" name="Freeform 927"/>
              <p:cNvSpPr>
                <a:spLocks/>
              </p:cNvSpPr>
              <p:nvPr/>
            </p:nvSpPr>
            <p:spPr bwMode="auto">
              <a:xfrm>
                <a:off x="4531" y="1558"/>
                <a:ext cx="170" cy="54"/>
              </a:xfrm>
              <a:custGeom>
                <a:avLst/>
                <a:gdLst>
                  <a:gd name="T0" fmla="*/ 8 w 62"/>
                  <a:gd name="T1" fmla="*/ 54 h 20"/>
                  <a:gd name="T2" fmla="*/ 3 w 62"/>
                  <a:gd name="T3" fmla="*/ 54 h 20"/>
                  <a:gd name="T4" fmla="*/ 0 w 62"/>
                  <a:gd name="T5" fmla="*/ 54 h 20"/>
                  <a:gd name="T6" fmla="*/ 3 w 62"/>
                  <a:gd name="T7" fmla="*/ 54 h 20"/>
                  <a:gd name="T8" fmla="*/ 8 w 62"/>
                  <a:gd name="T9" fmla="*/ 54 h 20"/>
                  <a:gd name="T10" fmla="*/ 25 w 62"/>
                  <a:gd name="T11" fmla="*/ 43 h 20"/>
                  <a:gd name="T12" fmla="*/ 66 w 62"/>
                  <a:gd name="T13" fmla="*/ 27 h 20"/>
                  <a:gd name="T14" fmla="*/ 85 w 62"/>
                  <a:gd name="T15" fmla="*/ 24 h 20"/>
                  <a:gd name="T16" fmla="*/ 107 w 62"/>
                  <a:gd name="T17" fmla="*/ 16 h 20"/>
                  <a:gd name="T18" fmla="*/ 123 w 62"/>
                  <a:gd name="T19" fmla="*/ 5 h 20"/>
                  <a:gd name="T20" fmla="*/ 134 w 62"/>
                  <a:gd name="T21" fmla="*/ 3 h 20"/>
                  <a:gd name="T22" fmla="*/ 143 w 62"/>
                  <a:gd name="T23" fmla="*/ 0 h 20"/>
                  <a:gd name="T24" fmla="*/ 156 w 62"/>
                  <a:gd name="T25" fmla="*/ 0 h 20"/>
                  <a:gd name="T26" fmla="*/ 170 w 62"/>
                  <a:gd name="T27" fmla="*/ 3 h 20"/>
                  <a:gd name="T28" fmla="*/ 154 w 62"/>
                  <a:gd name="T29" fmla="*/ 3 h 20"/>
                  <a:gd name="T30" fmla="*/ 151 w 62"/>
                  <a:gd name="T31" fmla="*/ 3 h 20"/>
                  <a:gd name="T32" fmla="*/ 137 w 62"/>
                  <a:gd name="T33" fmla="*/ 3 h 20"/>
                  <a:gd name="T34" fmla="*/ 121 w 62"/>
                  <a:gd name="T35" fmla="*/ 11 h 20"/>
                  <a:gd name="T36" fmla="*/ 107 w 62"/>
                  <a:gd name="T37" fmla="*/ 19 h 20"/>
                  <a:gd name="T38" fmla="*/ 85 w 62"/>
                  <a:gd name="T39" fmla="*/ 27 h 20"/>
                  <a:gd name="T40" fmla="*/ 66 w 62"/>
                  <a:gd name="T41" fmla="*/ 30 h 20"/>
                  <a:gd name="T42" fmla="*/ 25 w 62"/>
                  <a:gd name="T43" fmla="*/ 46 h 20"/>
                  <a:gd name="T44" fmla="*/ 8 w 62"/>
                  <a:gd name="T45" fmla="*/ 54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" h="20">
                    <a:moveTo>
                      <a:pt x="3" y="20"/>
                    </a:moveTo>
                    <a:lnTo>
                      <a:pt x="1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9" y="16"/>
                    </a:lnTo>
                    <a:lnTo>
                      <a:pt x="24" y="10"/>
                    </a:lnTo>
                    <a:lnTo>
                      <a:pt x="31" y="9"/>
                    </a:lnTo>
                    <a:lnTo>
                      <a:pt x="39" y="6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4" y="4"/>
                    </a:lnTo>
                    <a:lnTo>
                      <a:pt x="39" y="7"/>
                    </a:lnTo>
                    <a:lnTo>
                      <a:pt x="31" y="10"/>
                    </a:lnTo>
                    <a:lnTo>
                      <a:pt x="24" y="11"/>
                    </a:lnTo>
                    <a:lnTo>
                      <a:pt x="9" y="17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4" name="Freeform 928"/>
              <p:cNvSpPr>
                <a:spLocks/>
              </p:cNvSpPr>
              <p:nvPr/>
            </p:nvSpPr>
            <p:spPr bwMode="auto">
              <a:xfrm>
                <a:off x="4718" y="1555"/>
                <a:ext cx="137" cy="30"/>
              </a:xfrm>
              <a:custGeom>
                <a:avLst/>
                <a:gdLst>
                  <a:gd name="T0" fmla="*/ 5 w 50"/>
                  <a:gd name="T1" fmla="*/ 0 h 11"/>
                  <a:gd name="T2" fmla="*/ 0 w 50"/>
                  <a:gd name="T3" fmla="*/ 0 h 11"/>
                  <a:gd name="T4" fmla="*/ 5 w 50"/>
                  <a:gd name="T5" fmla="*/ 0 h 11"/>
                  <a:gd name="T6" fmla="*/ 22 w 50"/>
                  <a:gd name="T7" fmla="*/ 0 h 11"/>
                  <a:gd name="T8" fmla="*/ 55 w 50"/>
                  <a:gd name="T9" fmla="*/ 3 h 11"/>
                  <a:gd name="T10" fmla="*/ 90 w 50"/>
                  <a:gd name="T11" fmla="*/ 5 h 11"/>
                  <a:gd name="T12" fmla="*/ 99 w 50"/>
                  <a:gd name="T13" fmla="*/ 8 h 11"/>
                  <a:gd name="T14" fmla="*/ 104 w 50"/>
                  <a:gd name="T15" fmla="*/ 14 h 11"/>
                  <a:gd name="T16" fmla="*/ 132 w 50"/>
                  <a:gd name="T17" fmla="*/ 22 h 11"/>
                  <a:gd name="T18" fmla="*/ 137 w 50"/>
                  <a:gd name="T19" fmla="*/ 30 h 11"/>
                  <a:gd name="T20" fmla="*/ 126 w 50"/>
                  <a:gd name="T21" fmla="*/ 22 h 11"/>
                  <a:gd name="T22" fmla="*/ 104 w 50"/>
                  <a:gd name="T23" fmla="*/ 14 h 11"/>
                  <a:gd name="T24" fmla="*/ 99 w 50"/>
                  <a:gd name="T25" fmla="*/ 14 h 11"/>
                  <a:gd name="T26" fmla="*/ 88 w 50"/>
                  <a:gd name="T27" fmla="*/ 8 h 11"/>
                  <a:gd name="T28" fmla="*/ 55 w 50"/>
                  <a:gd name="T29" fmla="*/ 3 h 11"/>
                  <a:gd name="T30" fmla="*/ 22 w 50"/>
                  <a:gd name="T31" fmla="*/ 0 h 11"/>
                  <a:gd name="T32" fmla="*/ 5 w 50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1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1"/>
                    </a:lnTo>
                    <a:lnTo>
                      <a:pt x="33" y="2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46" y="8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0" y="1"/>
                    </a:lnTo>
                    <a:lnTo>
                      <a:pt x="8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5" name="Freeform 929"/>
              <p:cNvSpPr>
                <a:spLocks/>
              </p:cNvSpPr>
              <p:nvPr/>
            </p:nvSpPr>
            <p:spPr bwMode="auto">
              <a:xfrm>
                <a:off x="4525" y="1588"/>
                <a:ext cx="456" cy="118"/>
              </a:xfrm>
              <a:custGeom>
                <a:avLst/>
                <a:gdLst>
                  <a:gd name="T0" fmla="*/ 8 w 166"/>
                  <a:gd name="T1" fmla="*/ 41 h 43"/>
                  <a:gd name="T2" fmla="*/ 0 w 166"/>
                  <a:gd name="T3" fmla="*/ 47 h 43"/>
                  <a:gd name="T4" fmla="*/ 5 w 166"/>
                  <a:gd name="T5" fmla="*/ 41 h 43"/>
                  <a:gd name="T6" fmla="*/ 8 w 166"/>
                  <a:gd name="T7" fmla="*/ 38 h 43"/>
                  <a:gd name="T8" fmla="*/ 14 w 166"/>
                  <a:gd name="T9" fmla="*/ 33 h 43"/>
                  <a:gd name="T10" fmla="*/ 22 w 166"/>
                  <a:gd name="T11" fmla="*/ 30 h 43"/>
                  <a:gd name="T12" fmla="*/ 63 w 166"/>
                  <a:gd name="T13" fmla="*/ 25 h 43"/>
                  <a:gd name="T14" fmla="*/ 118 w 166"/>
                  <a:gd name="T15" fmla="*/ 11 h 43"/>
                  <a:gd name="T16" fmla="*/ 148 w 166"/>
                  <a:gd name="T17" fmla="*/ 5 h 43"/>
                  <a:gd name="T18" fmla="*/ 184 w 166"/>
                  <a:gd name="T19" fmla="*/ 3 h 43"/>
                  <a:gd name="T20" fmla="*/ 201 w 166"/>
                  <a:gd name="T21" fmla="*/ 0 h 43"/>
                  <a:gd name="T22" fmla="*/ 214 w 166"/>
                  <a:gd name="T23" fmla="*/ 0 h 43"/>
                  <a:gd name="T24" fmla="*/ 231 w 166"/>
                  <a:gd name="T25" fmla="*/ 0 h 43"/>
                  <a:gd name="T26" fmla="*/ 244 w 166"/>
                  <a:gd name="T27" fmla="*/ 3 h 43"/>
                  <a:gd name="T28" fmla="*/ 272 w 166"/>
                  <a:gd name="T29" fmla="*/ 14 h 43"/>
                  <a:gd name="T30" fmla="*/ 297 w 166"/>
                  <a:gd name="T31" fmla="*/ 25 h 43"/>
                  <a:gd name="T32" fmla="*/ 316 w 166"/>
                  <a:gd name="T33" fmla="*/ 33 h 43"/>
                  <a:gd name="T34" fmla="*/ 332 w 166"/>
                  <a:gd name="T35" fmla="*/ 38 h 43"/>
                  <a:gd name="T36" fmla="*/ 346 w 166"/>
                  <a:gd name="T37" fmla="*/ 38 h 43"/>
                  <a:gd name="T38" fmla="*/ 352 w 166"/>
                  <a:gd name="T39" fmla="*/ 38 h 43"/>
                  <a:gd name="T40" fmla="*/ 357 w 166"/>
                  <a:gd name="T41" fmla="*/ 41 h 43"/>
                  <a:gd name="T42" fmla="*/ 379 w 166"/>
                  <a:gd name="T43" fmla="*/ 52 h 43"/>
                  <a:gd name="T44" fmla="*/ 401 w 166"/>
                  <a:gd name="T45" fmla="*/ 71 h 43"/>
                  <a:gd name="T46" fmla="*/ 426 w 166"/>
                  <a:gd name="T47" fmla="*/ 93 h 43"/>
                  <a:gd name="T48" fmla="*/ 456 w 166"/>
                  <a:gd name="T49" fmla="*/ 118 h 43"/>
                  <a:gd name="T50" fmla="*/ 423 w 166"/>
                  <a:gd name="T51" fmla="*/ 93 h 43"/>
                  <a:gd name="T52" fmla="*/ 387 w 166"/>
                  <a:gd name="T53" fmla="*/ 60 h 43"/>
                  <a:gd name="T54" fmla="*/ 357 w 166"/>
                  <a:gd name="T55" fmla="*/ 41 h 43"/>
                  <a:gd name="T56" fmla="*/ 346 w 166"/>
                  <a:gd name="T57" fmla="*/ 38 h 43"/>
                  <a:gd name="T58" fmla="*/ 343 w 166"/>
                  <a:gd name="T59" fmla="*/ 38 h 43"/>
                  <a:gd name="T60" fmla="*/ 343 w 166"/>
                  <a:gd name="T61" fmla="*/ 41 h 43"/>
                  <a:gd name="T62" fmla="*/ 327 w 166"/>
                  <a:gd name="T63" fmla="*/ 38 h 43"/>
                  <a:gd name="T64" fmla="*/ 313 w 166"/>
                  <a:gd name="T65" fmla="*/ 33 h 43"/>
                  <a:gd name="T66" fmla="*/ 291 w 166"/>
                  <a:gd name="T67" fmla="*/ 25 h 43"/>
                  <a:gd name="T68" fmla="*/ 269 w 166"/>
                  <a:gd name="T69" fmla="*/ 14 h 43"/>
                  <a:gd name="T70" fmla="*/ 242 w 166"/>
                  <a:gd name="T71" fmla="*/ 3 h 43"/>
                  <a:gd name="T72" fmla="*/ 228 w 166"/>
                  <a:gd name="T73" fmla="*/ 0 h 43"/>
                  <a:gd name="T74" fmla="*/ 212 w 166"/>
                  <a:gd name="T75" fmla="*/ 0 h 43"/>
                  <a:gd name="T76" fmla="*/ 198 w 166"/>
                  <a:gd name="T77" fmla="*/ 0 h 43"/>
                  <a:gd name="T78" fmla="*/ 179 w 166"/>
                  <a:gd name="T79" fmla="*/ 5 h 43"/>
                  <a:gd name="T80" fmla="*/ 148 w 166"/>
                  <a:gd name="T81" fmla="*/ 5 h 43"/>
                  <a:gd name="T82" fmla="*/ 118 w 166"/>
                  <a:gd name="T83" fmla="*/ 14 h 43"/>
                  <a:gd name="T84" fmla="*/ 63 w 166"/>
                  <a:gd name="T85" fmla="*/ 25 h 43"/>
                  <a:gd name="T86" fmla="*/ 27 w 166"/>
                  <a:gd name="T87" fmla="*/ 33 h 43"/>
                  <a:gd name="T88" fmla="*/ 14 w 166"/>
                  <a:gd name="T89" fmla="*/ 38 h 43"/>
                  <a:gd name="T90" fmla="*/ 8 w 166"/>
                  <a:gd name="T91" fmla="*/ 41 h 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66" h="43">
                    <a:moveTo>
                      <a:pt x="3" y="15"/>
                    </a:moveTo>
                    <a:lnTo>
                      <a:pt x="0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11"/>
                    </a:lnTo>
                    <a:lnTo>
                      <a:pt x="23" y="9"/>
                    </a:lnTo>
                    <a:lnTo>
                      <a:pt x="43" y="4"/>
                    </a:lnTo>
                    <a:lnTo>
                      <a:pt x="54" y="2"/>
                    </a:lnTo>
                    <a:lnTo>
                      <a:pt x="67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9" y="5"/>
                    </a:lnTo>
                    <a:lnTo>
                      <a:pt x="108" y="9"/>
                    </a:lnTo>
                    <a:lnTo>
                      <a:pt x="115" y="12"/>
                    </a:lnTo>
                    <a:lnTo>
                      <a:pt x="121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5"/>
                    </a:lnTo>
                    <a:lnTo>
                      <a:pt x="138" y="19"/>
                    </a:lnTo>
                    <a:lnTo>
                      <a:pt x="146" y="26"/>
                    </a:lnTo>
                    <a:lnTo>
                      <a:pt x="155" y="34"/>
                    </a:lnTo>
                    <a:lnTo>
                      <a:pt x="166" y="43"/>
                    </a:lnTo>
                    <a:lnTo>
                      <a:pt x="154" y="34"/>
                    </a:lnTo>
                    <a:lnTo>
                      <a:pt x="141" y="22"/>
                    </a:lnTo>
                    <a:lnTo>
                      <a:pt x="130" y="15"/>
                    </a:lnTo>
                    <a:lnTo>
                      <a:pt x="126" y="14"/>
                    </a:lnTo>
                    <a:lnTo>
                      <a:pt x="125" y="14"/>
                    </a:lnTo>
                    <a:lnTo>
                      <a:pt x="125" y="15"/>
                    </a:lnTo>
                    <a:lnTo>
                      <a:pt x="119" y="14"/>
                    </a:lnTo>
                    <a:lnTo>
                      <a:pt x="114" y="12"/>
                    </a:lnTo>
                    <a:lnTo>
                      <a:pt x="106" y="9"/>
                    </a:lnTo>
                    <a:lnTo>
                      <a:pt x="98" y="5"/>
                    </a:lnTo>
                    <a:lnTo>
                      <a:pt x="88" y="1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3" y="5"/>
                    </a:lnTo>
                    <a:lnTo>
                      <a:pt x="23" y="9"/>
                    </a:lnTo>
                    <a:lnTo>
                      <a:pt x="10" y="12"/>
                    </a:lnTo>
                    <a:lnTo>
                      <a:pt x="5" y="14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6" name="Freeform 930"/>
              <p:cNvSpPr>
                <a:spLocks/>
              </p:cNvSpPr>
              <p:nvPr/>
            </p:nvSpPr>
            <p:spPr bwMode="auto">
              <a:xfrm>
                <a:off x="4611" y="1574"/>
                <a:ext cx="370" cy="121"/>
              </a:xfrm>
              <a:custGeom>
                <a:avLst/>
                <a:gdLst>
                  <a:gd name="T0" fmla="*/ 8 w 135"/>
                  <a:gd name="T1" fmla="*/ 17 h 44"/>
                  <a:gd name="T2" fmla="*/ 0 w 135"/>
                  <a:gd name="T3" fmla="*/ 17 h 44"/>
                  <a:gd name="T4" fmla="*/ 5 w 135"/>
                  <a:gd name="T5" fmla="*/ 17 h 44"/>
                  <a:gd name="T6" fmla="*/ 8 w 135"/>
                  <a:gd name="T7" fmla="*/ 17 h 44"/>
                  <a:gd name="T8" fmla="*/ 14 w 135"/>
                  <a:gd name="T9" fmla="*/ 17 h 44"/>
                  <a:gd name="T10" fmla="*/ 22 w 135"/>
                  <a:gd name="T11" fmla="*/ 14 h 44"/>
                  <a:gd name="T12" fmla="*/ 58 w 135"/>
                  <a:gd name="T13" fmla="*/ 8 h 44"/>
                  <a:gd name="T14" fmla="*/ 101 w 135"/>
                  <a:gd name="T15" fmla="*/ 0 h 44"/>
                  <a:gd name="T16" fmla="*/ 129 w 135"/>
                  <a:gd name="T17" fmla="*/ 0 h 44"/>
                  <a:gd name="T18" fmla="*/ 153 w 135"/>
                  <a:gd name="T19" fmla="*/ 0 h 44"/>
                  <a:gd name="T20" fmla="*/ 203 w 135"/>
                  <a:gd name="T21" fmla="*/ 14 h 44"/>
                  <a:gd name="T22" fmla="*/ 247 w 135"/>
                  <a:gd name="T23" fmla="*/ 30 h 44"/>
                  <a:gd name="T24" fmla="*/ 280 w 135"/>
                  <a:gd name="T25" fmla="*/ 41 h 44"/>
                  <a:gd name="T26" fmla="*/ 288 w 135"/>
                  <a:gd name="T27" fmla="*/ 44 h 44"/>
                  <a:gd name="T28" fmla="*/ 296 w 135"/>
                  <a:gd name="T29" fmla="*/ 47 h 44"/>
                  <a:gd name="T30" fmla="*/ 312 w 135"/>
                  <a:gd name="T31" fmla="*/ 58 h 44"/>
                  <a:gd name="T32" fmla="*/ 332 w 135"/>
                  <a:gd name="T33" fmla="*/ 72 h 44"/>
                  <a:gd name="T34" fmla="*/ 343 w 135"/>
                  <a:gd name="T35" fmla="*/ 83 h 44"/>
                  <a:gd name="T36" fmla="*/ 354 w 135"/>
                  <a:gd name="T37" fmla="*/ 94 h 44"/>
                  <a:gd name="T38" fmla="*/ 370 w 135"/>
                  <a:gd name="T39" fmla="*/ 121 h 44"/>
                  <a:gd name="T40" fmla="*/ 351 w 135"/>
                  <a:gd name="T41" fmla="*/ 94 h 44"/>
                  <a:gd name="T42" fmla="*/ 351 w 135"/>
                  <a:gd name="T43" fmla="*/ 88 h 44"/>
                  <a:gd name="T44" fmla="*/ 343 w 135"/>
                  <a:gd name="T45" fmla="*/ 83 h 44"/>
                  <a:gd name="T46" fmla="*/ 323 w 135"/>
                  <a:gd name="T47" fmla="*/ 66 h 44"/>
                  <a:gd name="T48" fmla="*/ 296 w 135"/>
                  <a:gd name="T49" fmla="*/ 52 h 44"/>
                  <a:gd name="T50" fmla="*/ 288 w 135"/>
                  <a:gd name="T51" fmla="*/ 44 h 44"/>
                  <a:gd name="T52" fmla="*/ 285 w 135"/>
                  <a:gd name="T53" fmla="*/ 44 h 44"/>
                  <a:gd name="T54" fmla="*/ 271 w 135"/>
                  <a:gd name="T55" fmla="*/ 41 h 44"/>
                  <a:gd name="T56" fmla="*/ 244 w 135"/>
                  <a:gd name="T57" fmla="*/ 30 h 44"/>
                  <a:gd name="T58" fmla="*/ 200 w 135"/>
                  <a:gd name="T59" fmla="*/ 17 h 44"/>
                  <a:gd name="T60" fmla="*/ 153 w 135"/>
                  <a:gd name="T61" fmla="*/ 3 h 44"/>
                  <a:gd name="T62" fmla="*/ 126 w 135"/>
                  <a:gd name="T63" fmla="*/ 0 h 44"/>
                  <a:gd name="T64" fmla="*/ 101 w 135"/>
                  <a:gd name="T65" fmla="*/ 3 h 44"/>
                  <a:gd name="T66" fmla="*/ 58 w 135"/>
                  <a:gd name="T67" fmla="*/ 11 h 44"/>
                  <a:gd name="T68" fmla="*/ 22 w 135"/>
                  <a:gd name="T69" fmla="*/ 17 h 44"/>
                  <a:gd name="T70" fmla="*/ 14 w 135"/>
                  <a:gd name="T71" fmla="*/ 17 h 44"/>
                  <a:gd name="T72" fmla="*/ 8 w 135"/>
                  <a:gd name="T73" fmla="*/ 17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5" h="44">
                    <a:moveTo>
                      <a:pt x="3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5"/>
                    </a:lnTo>
                    <a:lnTo>
                      <a:pt x="21" y="3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74" y="5"/>
                    </a:lnTo>
                    <a:lnTo>
                      <a:pt x="90" y="11"/>
                    </a:lnTo>
                    <a:lnTo>
                      <a:pt x="102" y="15"/>
                    </a:lnTo>
                    <a:lnTo>
                      <a:pt x="105" y="16"/>
                    </a:lnTo>
                    <a:lnTo>
                      <a:pt x="108" y="17"/>
                    </a:lnTo>
                    <a:lnTo>
                      <a:pt x="114" y="21"/>
                    </a:lnTo>
                    <a:lnTo>
                      <a:pt x="121" y="26"/>
                    </a:lnTo>
                    <a:lnTo>
                      <a:pt x="125" y="30"/>
                    </a:lnTo>
                    <a:lnTo>
                      <a:pt x="129" y="34"/>
                    </a:lnTo>
                    <a:lnTo>
                      <a:pt x="135" y="4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25" y="30"/>
                    </a:lnTo>
                    <a:lnTo>
                      <a:pt x="118" y="24"/>
                    </a:lnTo>
                    <a:lnTo>
                      <a:pt x="108" y="19"/>
                    </a:lnTo>
                    <a:lnTo>
                      <a:pt x="105" y="16"/>
                    </a:lnTo>
                    <a:lnTo>
                      <a:pt x="104" y="16"/>
                    </a:lnTo>
                    <a:lnTo>
                      <a:pt x="99" y="15"/>
                    </a:lnTo>
                    <a:lnTo>
                      <a:pt x="89" y="11"/>
                    </a:lnTo>
                    <a:lnTo>
                      <a:pt x="73" y="6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1" y="4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7" name="Freeform 931"/>
              <p:cNvSpPr>
                <a:spLocks/>
              </p:cNvSpPr>
              <p:nvPr/>
            </p:nvSpPr>
            <p:spPr bwMode="auto">
              <a:xfrm>
                <a:off x="4514" y="1634"/>
                <a:ext cx="55" cy="22"/>
              </a:xfrm>
              <a:custGeom>
                <a:avLst/>
                <a:gdLst>
                  <a:gd name="T0" fmla="*/ 0 w 20"/>
                  <a:gd name="T1" fmla="*/ 22 h 8"/>
                  <a:gd name="T2" fmla="*/ 19 w 20"/>
                  <a:gd name="T3" fmla="*/ 14 h 8"/>
                  <a:gd name="T4" fmla="*/ 39 w 20"/>
                  <a:gd name="T5" fmla="*/ 6 h 8"/>
                  <a:gd name="T6" fmla="*/ 50 w 20"/>
                  <a:gd name="T7" fmla="*/ 0 h 8"/>
                  <a:gd name="T8" fmla="*/ 55 w 20"/>
                  <a:gd name="T9" fmla="*/ 0 h 8"/>
                  <a:gd name="T10" fmla="*/ 50 w 20"/>
                  <a:gd name="T11" fmla="*/ 6 h 8"/>
                  <a:gd name="T12" fmla="*/ 39 w 20"/>
                  <a:gd name="T13" fmla="*/ 8 h 8"/>
                  <a:gd name="T14" fmla="*/ 19 w 20"/>
                  <a:gd name="T15" fmla="*/ 14 h 8"/>
                  <a:gd name="T16" fmla="*/ 0 w 20"/>
                  <a:gd name="T17" fmla="*/ 2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0" y="8"/>
                    </a:moveTo>
                    <a:lnTo>
                      <a:pt x="7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7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8" name="Freeform 932"/>
              <p:cNvSpPr>
                <a:spLocks/>
              </p:cNvSpPr>
              <p:nvPr/>
            </p:nvSpPr>
            <p:spPr bwMode="auto">
              <a:xfrm>
                <a:off x="4517" y="1612"/>
                <a:ext cx="464" cy="135"/>
              </a:xfrm>
              <a:custGeom>
                <a:avLst/>
                <a:gdLst>
                  <a:gd name="T0" fmla="*/ 14 w 169"/>
                  <a:gd name="T1" fmla="*/ 58 h 49"/>
                  <a:gd name="T2" fmla="*/ 11 w 169"/>
                  <a:gd name="T3" fmla="*/ 58 h 49"/>
                  <a:gd name="T4" fmla="*/ 0 w 169"/>
                  <a:gd name="T5" fmla="*/ 63 h 49"/>
                  <a:gd name="T6" fmla="*/ 11 w 169"/>
                  <a:gd name="T7" fmla="*/ 58 h 49"/>
                  <a:gd name="T8" fmla="*/ 14 w 169"/>
                  <a:gd name="T9" fmla="*/ 58 h 49"/>
                  <a:gd name="T10" fmla="*/ 27 w 169"/>
                  <a:gd name="T11" fmla="*/ 47 h 49"/>
                  <a:gd name="T12" fmla="*/ 66 w 169"/>
                  <a:gd name="T13" fmla="*/ 30 h 49"/>
                  <a:gd name="T14" fmla="*/ 93 w 169"/>
                  <a:gd name="T15" fmla="*/ 19 h 49"/>
                  <a:gd name="T16" fmla="*/ 121 w 169"/>
                  <a:gd name="T17" fmla="*/ 8 h 49"/>
                  <a:gd name="T18" fmla="*/ 154 w 169"/>
                  <a:gd name="T19" fmla="*/ 3 h 49"/>
                  <a:gd name="T20" fmla="*/ 187 w 169"/>
                  <a:gd name="T21" fmla="*/ 3 h 49"/>
                  <a:gd name="T22" fmla="*/ 222 w 169"/>
                  <a:gd name="T23" fmla="*/ 0 h 49"/>
                  <a:gd name="T24" fmla="*/ 253 w 169"/>
                  <a:gd name="T25" fmla="*/ 3 h 49"/>
                  <a:gd name="T26" fmla="*/ 283 w 169"/>
                  <a:gd name="T27" fmla="*/ 8 h 49"/>
                  <a:gd name="T28" fmla="*/ 308 w 169"/>
                  <a:gd name="T29" fmla="*/ 17 h 49"/>
                  <a:gd name="T30" fmla="*/ 346 w 169"/>
                  <a:gd name="T31" fmla="*/ 36 h 49"/>
                  <a:gd name="T32" fmla="*/ 360 w 169"/>
                  <a:gd name="T33" fmla="*/ 44 h 49"/>
                  <a:gd name="T34" fmla="*/ 387 w 169"/>
                  <a:gd name="T35" fmla="*/ 61 h 49"/>
                  <a:gd name="T36" fmla="*/ 415 w 169"/>
                  <a:gd name="T37" fmla="*/ 83 h 49"/>
                  <a:gd name="T38" fmla="*/ 437 w 169"/>
                  <a:gd name="T39" fmla="*/ 105 h 49"/>
                  <a:gd name="T40" fmla="*/ 464 w 169"/>
                  <a:gd name="T41" fmla="*/ 135 h 49"/>
                  <a:gd name="T42" fmla="*/ 434 w 169"/>
                  <a:gd name="T43" fmla="*/ 105 h 49"/>
                  <a:gd name="T44" fmla="*/ 423 w 169"/>
                  <a:gd name="T45" fmla="*/ 94 h 49"/>
                  <a:gd name="T46" fmla="*/ 395 w 169"/>
                  <a:gd name="T47" fmla="*/ 72 h 49"/>
                  <a:gd name="T48" fmla="*/ 368 w 169"/>
                  <a:gd name="T49" fmla="*/ 50 h 49"/>
                  <a:gd name="T50" fmla="*/ 360 w 169"/>
                  <a:gd name="T51" fmla="*/ 44 h 49"/>
                  <a:gd name="T52" fmla="*/ 351 w 169"/>
                  <a:gd name="T53" fmla="*/ 41 h 49"/>
                  <a:gd name="T54" fmla="*/ 338 w 169"/>
                  <a:gd name="T55" fmla="*/ 33 h 49"/>
                  <a:gd name="T56" fmla="*/ 305 w 169"/>
                  <a:gd name="T57" fmla="*/ 17 h 49"/>
                  <a:gd name="T58" fmla="*/ 277 w 169"/>
                  <a:gd name="T59" fmla="*/ 8 h 49"/>
                  <a:gd name="T60" fmla="*/ 250 w 169"/>
                  <a:gd name="T61" fmla="*/ 3 h 49"/>
                  <a:gd name="T62" fmla="*/ 220 w 169"/>
                  <a:gd name="T63" fmla="*/ 0 h 49"/>
                  <a:gd name="T64" fmla="*/ 184 w 169"/>
                  <a:gd name="T65" fmla="*/ 3 h 49"/>
                  <a:gd name="T66" fmla="*/ 151 w 169"/>
                  <a:gd name="T67" fmla="*/ 6 h 49"/>
                  <a:gd name="T68" fmla="*/ 121 w 169"/>
                  <a:gd name="T69" fmla="*/ 14 h 49"/>
                  <a:gd name="T70" fmla="*/ 93 w 169"/>
                  <a:gd name="T71" fmla="*/ 19 h 49"/>
                  <a:gd name="T72" fmla="*/ 66 w 169"/>
                  <a:gd name="T73" fmla="*/ 30 h 49"/>
                  <a:gd name="T74" fmla="*/ 27 w 169"/>
                  <a:gd name="T75" fmla="*/ 50 h 49"/>
                  <a:gd name="T76" fmla="*/ 14 w 169"/>
                  <a:gd name="T77" fmla="*/ 58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9" h="49">
                    <a:moveTo>
                      <a:pt x="5" y="21"/>
                    </a:moveTo>
                    <a:lnTo>
                      <a:pt x="4" y="21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10" y="17"/>
                    </a:lnTo>
                    <a:lnTo>
                      <a:pt x="24" y="11"/>
                    </a:lnTo>
                    <a:lnTo>
                      <a:pt x="34" y="7"/>
                    </a:lnTo>
                    <a:lnTo>
                      <a:pt x="44" y="3"/>
                    </a:lnTo>
                    <a:lnTo>
                      <a:pt x="56" y="1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2" y="1"/>
                    </a:lnTo>
                    <a:lnTo>
                      <a:pt x="103" y="3"/>
                    </a:lnTo>
                    <a:lnTo>
                      <a:pt x="112" y="6"/>
                    </a:lnTo>
                    <a:lnTo>
                      <a:pt x="126" y="13"/>
                    </a:lnTo>
                    <a:lnTo>
                      <a:pt x="131" y="16"/>
                    </a:lnTo>
                    <a:lnTo>
                      <a:pt x="141" y="22"/>
                    </a:lnTo>
                    <a:lnTo>
                      <a:pt x="151" y="30"/>
                    </a:lnTo>
                    <a:lnTo>
                      <a:pt x="159" y="38"/>
                    </a:lnTo>
                    <a:lnTo>
                      <a:pt x="169" y="49"/>
                    </a:lnTo>
                    <a:lnTo>
                      <a:pt x="158" y="38"/>
                    </a:lnTo>
                    <a:lnTo>
                      <a:pt x="154" y="34"/>
                    </a:lnTo>
                    <a:lnTo>
                      <a:pt x="144" y="26"/>
                    </a:lnTo>
                    <a:lnTo>
                      <a:pt x="134" y="18"/>
                    </a:lnTo>
                    <a:lnTo>
                      <a:pt x="131" y="16"/>
                    </a:lnTo>
                    <a:lnTo>
                      <a:pt x="128" y="15"/>
                    </a:lnTo>
                    <a:lnTo>
                      <a:pt x="123" y="12"/>
                    </a:lnTo>
                    <a:lnTo>
                      <a:pt x="111" y="6"/>
                    </a:lnTo>
                    <a:lnTo>
                      <a:pt x="101" y="3"/>
                    </a:lnTo>
                    <a:lnTo>
                      <a:pt x="91" y="1"/>
                    </a:lnTo>
                    <a:lnTo>
                      <a:pt x="80" y="0"/>
                    </a:lnTo>
                    <a:lnTo>
                      <a:pt x="67" y="1"/>
                    </a:lnTo>
                    <a:lnTo>
                      <a:pt x="55" y="2"/>
                    </a:lnTo>
                    <a:lnTo>
                      <a:pt x="44" y="5"/>
                    </a:lnTo>
                    <a:lnTo>
                      <a:pt x="34" y="7"/>
                    </a:lnTo>
                    <a:lnTo>
                      <a:pt x="24" y="11"/>
                    </a:lnTo>
                    <a:lnTo>
                      <a:pt x="10" y="18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39" name="Freeform 933"/>
              <p:cNvSpPr>
                <a:spLocks/>
              </p:cNvSpPr>
              <p:nvPr/>
            </p:nvSpPr>
            <p:spPr bwMode="auto">
              <a:xfrm>
                <a:off x="4506" y="1629"/>
                <a:ext cx="472" cy="140"/>
              </a:xfrm>
              <a:custGeom>
                <a:avLst/>
                <a:gdLst>
                  <a:gd name="T0" fmla="*/ 11 w 172"/>
                  <a:gd name="T1" fmla="*/ 60 h 51"/>
                  <a:gd name="T2" fmla="*/ 8 w 172"/>
                  <a:gd name="T3" fmla="*/ 60 h 51"/>
                  <a:gd name="T4" fmla="*/ 0 w 172"/>
                  <a:gd name="T5" fmla="*/ 71 h 51"/>
                  <a:gd name="T6" fmla="*/ 8 w 172"/>
                  <a:gd name="T7" fmla="*/ 60 h 51"/>
                  <a:gd name="T8" fmla="*/ 11 w 172"/>
                  <a:gd name="T9" fmla="*/ 58 h 51"/>
                  <a:gd name="T10" fmla="*/ 14 w 172"/>
                  <a:gd name="T11" fmla="*/ 60 h 51"/>
                  <a:gd name="T12" fmla="*/ 27 w 172"/>
                  <a:gd name="T13" fmla="*/ 58 h 51"/>
                  <a:gd name="T14" fmla="*/ 66 w 172"/>
                  <a:gd name="T15" fmla="*/ 41 h 51"/>
                  <a:gd name="T16" fmla="*/ 123 w 172"/>
                  <a:gd name="T17" fmla="*/ 25 h 51"/>
                  <a:gd name="T18" fmla="*/ 189 w 172"/>
                  <a:gd name="T19" fmla="*/ 3 h 51"/>
                  <a:gd name="T20" fmla="*/ 222 w 172"/>
                  <a:gd name="T21" fmla="*/ 0 h 51"/>
                  <a:gd name="T22" fmla="*/ 258 w 172"/>
                  <a:gd name="T23" fmla="*/ 3 h 51"/>
                  <a:gd name="T24" fmla="*/ 288 w 172"/>
                  <a:gd name="T25" fmla="*/ 5 h 51"/>
                  <a:gd name="T26" fmla="*/ 316 w 172"/>
                  <a:gd name="T27" fmla="*/ 16 h 51"/>
                  <a:gd name="T28" fmla="*/ 335 w 172"/>
                  <a:gd name="T29" fmla="*/ 27 h 51"/>
                  <a:gd name="T30" fmla="*/ 351 w 172"/>
                  <a:gd name="T31" fmla="*/ 33 h 51"/>
                  <a:gd name="T32" fmla="*/ 362 w 172"/>
                  <a:gd name="T33" fmla="*/ 41 h 51"/>
                  <a:gd name="T34" fmla="*/ 362 w 172"/>
                  <a:gd name="T35" fmla="*/ 44 h 51"/>
                  <a:gd name="T36" fmla="*/ 392 w 172"/>
                  <a:gd name="T37" fmla="*/ 66 h 51"/>
                  <a:gd name="T38" fmla="*/ 417 w 172"/>
                  <a:gd name="T39" fmla="*/ 85 h 51"/>
                  <a:gd name="T40" fmla="*/ 442 w 172"/>
                  <a:gd name="T41" fmla="*/ 110 h 51"/>
                  <a:gd name="T42" fmla="*/ 472 w 172"/>
                  <a:gd name="T43" fmla="*/ 140 h 51"/>
                  <a:gd name="T44" fmla="*/ 442 w 172"/>
                  <a:gd name="T45" fmla="*/ 110 h 51"/>
                  <a:gd name="T46" fmla="*/ 431 w 172"/>
                  <a:gd name="T47" fmla="*/ 99 h 51"/>
                  <a:gd name="T48" fmla="*/ 403 w 172"/>
                  <a:gd name="T49" fmla="*/ 74 h 51"/>
                  <a:gd name="T50" fmla="*/ 359 w 172"/>
                  <a:gd name="T51" fmla="*/ 44 h 51"/>
                  <a:gd name="T52" fmla="*/ 357 w 172"/>
                  <a:gd name="T53" fmla="*/ 41 h 51"/>
                  <a:gd name="T54" fmla="*/ 346 w 172"/>
                  <a:gd name="T55" fmla="*/ 33 h 51"/>
                  <a:gd name="T56" fmla="*/ 329 w 172"/>
                  <a:gd name="T57" fmla="*/ 25 h 51"/>
                  <a:gd name="T58" fmla="*/ 307 w 172"/>
                  <a:gd name="T59" fmla="*/ 16 h 51"/>
                  <a:gd name="T60" fmla="*/ 285 w 172"/>
                  <a:gd name="T61" fmla="*/ 11 h 51"/>
                  <a:gd name="T62" fmla="*/ 252 w 172"/>
                  <a:gd name="T63" fmla="*/ 3 h 51"/>
                  <a:gd name="T64" fmla="*/ 220 w 172"/>
                  <a:gd name="T65" fmla="*/ 3 h 51"/>
                  <a:gd name="T66" fmla="*/ 184 w 172"/>
                  <a:gd name="T67" fmla="*/ 5 h 51"/>
                  <a:gd name="T68" fmla="*/ 123 w 172"/>
                  <a:gd name="T69" fmla="*/ 25 h 51"/>
                  <a:gd name="T70" fmla="*/ 66 w 172"/>
                  <a:gd name="T71" fmla="*/ 44 h 51"/>
                  <a:gd name="T72" fmla="*/ 27 w 172"/>
                  <a:gd name="T73" fmla="*/ 58 h 51"/>
                  <a:gd name="T74" fmla="*/ 14 w 172"/>
                  <a:gd name="T75" fmla="*/ 60 h 51"/>
                  <a:gd name="T76" fmla="*/ 11 w 172"/>
                  <a:gd name="T77" fmla="*/ 6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2" h="51">
                    <a:moveTo>
                      <a:pt x="4" y="22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10" y="21"/>
                    </a:lnTo>
                    <a:lnTo>
                      <a:pt x="24" y="15"/>
                    </a:lnTo>
                    <a:lnTo>
                      <a:pt x="45" y="9"/>
                    </a:lnTo>
                    <a:lnTo>
                      <a:pt x="69" y="1"/>
                    </a:lnTo>
                    <a:lnTo>
                      <a:pt x="81" y="0"/>
                    </a:lnTo>
                    <a:lnTo>
                      <a:pt x="94" y="1"/>
                    </a:lnTo>
                    <a:lnTo>
                      <a:pt x="105" y="2"/>
                    </a:lnTo>
                    <a:lnTo>
                      <a:pt x="115" y="6"/>
                    </a:lnTo>
                    <a:lnTo>
                      <a:pt x="122" y="10"/>
                    </a:lnTo>
                    <a:lnTo>
                      <a:pt x="128" y="12"/>
                    </a:lnTo>
                    <a:lnTo>
                      <a:pt x="132" y="15"/>
                    </a:lnTo>
                    <a:lnTo>
                      <a:pt x="132" y="16"/>
                    </a:lnTo>
                    <a:lnTo>
                      <a:pt x="143" y="24"/>
                    </a:lnTo>
                    <a:lnTo>
                      <a:pt x="152" y="31"/>
                    </a:lnTo>
                    <a:lnTo>
                      <a:pt x="161" y="40"/>
                    </a:lnTo>
                    <a:lnTo>
                      <a:pt x="172" y="51"/>
                    </a:lnTo>
                    <a:lnTo>
                      <a:pt x="161" y="40"/>
                    </a:lnTo>
                    <a:lnTo>
                      <a:pt x="157" y="36"/>
                    </a:lnTo>
                    <a:lnTo>
                      <a:pt x="147" y="27"/>
                    </a:lnTo>
                    <a:lnTo>
                      <a:pt x="131" y="16"/>
                    </a:lnTo>
                    <a:lnTo>
                      <a:pt x="130" y="15"/>
                    </a:lnTo>
                    <a:lnTo>
                      <a:pt x="126" y="12"/>
                    </a:lnTo>
                    <a:lnTo>
                      <a:pt x="120" y="9"/>
                    </a:lnTo>
                    <a:lnTo>
                      <a:pt x="112" y="6"/>
                    </a:lnTo>
                    <a:lnTo>
                      <a:pt x="104" y="4"/>
                    </a:lnTo>
                    <a:lnTo>
                      <a:pt x="92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45" y="9"/>
                    </a:lnTo>
                    <a:lnTo>
                      <a:pt x="24" y="16"/>
                    </a:lnTo>
                    <a:lnTo>
                      <a:pt x="10" y="21"/>
                    </a:lnTo>
                    <a:lnTo>
                      <a:pt x="5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0" name="Freeform 934"/>
              <p:cNvSpPr>
                <a:spLocks/>
              </p:cNvSpPr>
              <p:nvPr/>
            </p:nvSpPr>
            <p:spPr bwMode="auto">
              <a:xfrm>
                <a:off x="4501" y="1648"/>
                <a:ext cx="450" cy="104"/>
              </a:xfrm>
              <a:custGeom>
                <a:avLst/>
                <a:gdLst>
                  <a:gd name="T0" fmla="*/ 14 w 164"/>
                  <a:gd name="T1" fmla="*/ 68 h 38"/>
                  <a:gd name="T2" fmla="*/ 11 w 164"/>
                  <a:gd name="T3" fmla="*/ 71 h 38"/>
                  <a:gd name="T4" fmla="*/ 0 w 164"/>
                  <a:gd name="T5" fmla="*/ 77 h 38"/>
                  <a:gd name="T6" fmla="*/ 11 w 164"/>
                  <a:gd name="T7" fmla="*/ 68 h 38"/>
                  <a:gd name="T8" fmla="*/ 25 w 164"/>
                  <a:gd name="T9" fmla="*/ 63 h 38"/>
                  <a:gd name="T10" fmla="*/ 60 w 164"/>
                  <a:gd name="T11" fmla="*/ 41 h 38"/>
                  <a:gd name="T12" fmla="*/ 113 w 164"/>
                  <a:gd name="T13" fmla="*/ 22 h 38"/>
                  <a:gd name="T14" fmla="*/ 140 w 164"/>
                  <a:gd name="T15" fmla="*/ 14 h 38"/>
                  <a:gd name="T16" fmla="*/ 173 w 164"/>
                  <a:gd name="T17" fmla="*/ 8 h 38"/>
                  <a:gd name="T18" fmla="*/ 203 w 164"/>
                  <a:gd name="T19" fmla="*/ 0 h 38"/>
                  <a:gd name="T20" fmla="*/ 236 w 164"/>
                  <a:gd name="T21" fmla="*/ 0 h 38"/>
                  <a:gd name="T22" fmla="*/ 263 w 164"/>
                  <a:gd name="T23" fmla="*/ 5 h 38"/>
                  <a:gd name="T24" fmla="*/ 291 w 164"/>
                  <a:gd name="T25" fmla="*/ 11 h 38"/>
                  <a:gd name="T26" fmla="*/ 324 w 164"/>
                  <a:gd name="T27" fmla="*/ 25 h 38"/>
                  <a:gd name="T28" fmla="*/ 338 w 164"/>
                  <a:gd name="T29" fmla="*/ 33 h 38"/>
                  <a:gd name="T30" fmla="*/ 365 w 164"/>
                  <a:gd name="T31" fmla="*/ 47 h 38"/>
                  <a:gd name="T32" fmla="*/ 392 w 164"/>
                  <a:gd name="T33" fmla="*/ 63 h 38"/>
                  <a:gd name="T34" fmla="*/ 420 w 164"/>
                  <a:gd name="T35" fmla="*/ 79 h 38"/>
                  <a:gd name="T36" fmla="*/ 450 w 164"/>
                  <a:gd name="T37" fmla="*/ 104 h 38"/>
                  <a:gd name="T38" fmla="*/ 417 w 164"/>
                  <a:gd name="T39" fmla="*/ 79 h 38"/>
                  <a:gd name="T40" fmla="*/ 406 w 164"/>
                  <a:gd name="T41" fmla="*/ 71 h 38"/>
                  <a:gd name="T42" fmla="*/ 379 w 164"/>
                  <a:gd name="T43" fmla="*/ 55 h 38"/>
                  <a:gd name="T44" fmla="*/ 335 w 164"/>
                  <a:gd name="T45" fmla="*/ 33 h 38"/>
                  <a:gd name="T46" fmla="*/ 321 w 164"/>
                  <a:gd name="T47" fmla="*/ 25 h 38"/>
                  <a:gd name="T48" fmla="*/ 283 w 164"/>
                  <a:gd name="T49" fmla="*/ 11 h 38"/>
                  <a:gd name="T50" fmla="*/ 258 w 164"/>
                  <a:gd name="T51" fmla="*/ 8 h 38"/>
                  <a:gd name="T52" fmla="*/ 230 w 164"/>
                  <a:gd name="T53" fmla="*/ 5 h 38"/>
                  <a:gd name="T54" fmla="*/ 200 w 164"/>
                  <a:gd name="T55" fmla="*/ 5 h 38"/>
                  <a:gd name="T56" fmla="*/ 170 w 164"/>
                  <a:gd name="T57" fmla="*/ 11 h 38"/>
                  <a:gd name="T58" fmla="*/ 140 w 164"/>
                  <a:gd name="T59" fmla="*/ 14 h 38"/>
                  <a:gd name="T60" fmla="*/ 113 w 164"/>
                  <a:gd name="T61" fmla="*/ 25 h 38"/>
                  <a:gd name="T62" fmla="*/ 60 w 164"/>
                  <a:gd name="T63" fmla="*/ 47 h 38"/>
                  <a:gd name="T64" fmla="*/ 27 w 164"/>
                  <a:gd name="T65" fmla="*/ 63 h 38"/>
                  <a:gd name="T66" fmla="*/ 14 w 164"/>
                  <a:gd name="T67" fmla="*/ 68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4" h="38">
                    <a:moveTo>
                      <a:pt x="5" y="25"/>
                    </a:moveTo>
                    <a:lnTo>
                      <a:pt x="4" y="26"/>
                    </a:lnTo>
                    <a:lnTo>
                      <a:pt x="0" y="28"/>
                    </a:lnTo>
                    <a:lnTo>
                      <a:pt x="4" y="25"/>
                    </a:lnTo>
                    <a:lnTo>
                      <a:pt x="9" y="23"/>
                    </a:lnTo>
                    <a:lnTo>
                      <a:pt x="22" y="15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6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8" y="9"/>
                    </a:lnTo>
                    <a:lnTo>
                      <a:pt x="123" y="12"/>
                    </a:lnTo>
                    <a:lnTo>
                      <a:pt x="133" y="17"/>
                    </a:lnTo>
                    <a:lnTo>
                      <a:pt x="143" y="23"/>
                    </a:lnTo>
                    <a:lnTo>
                      <a:pt x="153" y="29"/>
                    </a:lnTo>
                    <a:lnTo>
                      <a:pt x="164" y="38"/>
                    </a:lnTo>
                    <a:lnTo>
                      <a:pt x="152" y="29"/>
                    </a:lnTo>
                    <a:lnTo>
                      <a:pt x="148" y="26"/>
                    </a:lnTo>
                    <a:lnTo>
                      <a:pt x="138" y="20"/>
                    </a:lnTo>
                    <a:lnTo>
                      <a:pt x="122" y="12"/>
                    </a:lnTo>
                    <a:lnTo>
                      <a:pt x="117" y="9"/>
                    </a:lnTo>
                    <a:lnTo>
                      <a:pt x="103" y="4"/>
                    </a:lnTo>
                    <a:lnTo>
                      <a:pt x="94" y="3"/>
                    </a:lnTo>
                    <a:lnTo>
                      <a:pt x="84" y="2"/>
                    </a:lnTo>
                    <a:lnTo>
                      <a:pt x="73" y="2"/>
                    </a:lnTo>
                    <a:lnTo>
                      <a:pt x="62" y="4"/>
                    </a:lnTo>
                    <a:lnTo>
                      <a:pt x="51" y="5"/>
                    </a:lnTo>
                    <a:lnTo>
                      <a:pt x="41" y="9"/>
                    </a:lnTo>
                    <a:lnTo>
                      <a:pt x="22" y="17"/>
                    </a:lnTo>
                    <a:lnTo>
                      <a:pt x="10" y="23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1" name="Freeform 935"/>
              <p:cNvSpPr>
                <a:spLocks/>
              </p:cNvSpPr>
              <p:nvPr/>
            </p:nvSpPr>
            <p:spPr bwMode="auto">
              <a:xfrm>
                <a:off x="4498" y="1670"/>
                <a:ext cx="261" cy="77"/>
              </a:xfrm>
              <a:custGeom>
                <a:avLst/>
                <a:gdLst>
                  <a:gd name="T0" fmla="*/ 5 w 95"/>
                  <a:gd name="T1" fmla="*/ 77 h 28"/>
                  <a:gd name="T2" fmla="*/ 3 w 95"/>
                  <a:gd name="T3" fmla="*/ 77 h 28"/>
                  <a:gd name="T4" fmla="*/ 0 w 95"/>
                  <a:gd name="T5" fmla="*/ 77 h 28"/>
                  <a:gd name="T6" fmla="*/ 3 w 95"/>
                  <a:gd name="T7" fmla="*/ 74 h 28"/>
                  <a:gd name="T8" fmla="*/ 93 w 95"/>
                  <a:gd name="T9" fmla="*/ 33 h 28"/>
                  <a:gd name="T10" fmla="*/ 157 w 95"/>
                  <a:gd name="T11" fmla="*/ 11 h 28"/>
                  <a:gd name="T12" fmla="*/ 176 w 95"/>
                  <a:gd name="T13" fmla="*/ 3 h 28"/>
                  <a:gd name="T14" fmla="*/ 187 w 95"/>
                  <a:gd name="T15" fmla="*/ 0 h 28"/>
                  <a:gd name="T16" fmla="*/ 203 w 95"/>
                  <a:gd name="T17" fmla="*/ 0 h 28"/>
                  <a:gd name="T18" fmla="*/ 239 w 95"/>
                  <a:gd name="T19" fmla="*/ 0 h 28"/>
                  <a:gd name="T20" fmla="*/ 261 w 95"/>
                  <a:gd name="T21" fmla="*/ 3 h 28"/>
                  <a:gd name="T22" fmla="*/ 239 w 95"/>
                  <a:gd name="T23" fmla="*/ 3 h 28"/>
                  <a:gd name="T24" fmla="*/ 212 w 95"/>
                  <a:gd name="T25" fmla="*/ 0 h 28"/>
                  <a:gd name="T26" fmla="*/ 184 w 95"/>
                  <a:gd name="T27" fmla="*/ 3 h 28"/>
                  <a:gd name="T28" fmla="*/ 176 w 95"/>
                  <a:gd name="T29" fmla="*/ 3 h 28"/>
                  <a:gd name="T30" fmla="*/ 157 w 95"/>
                  <a:gd name="T31" fmla="*/ 11 h 28"/>
                  <a:gd name="T32" fmla="*/ 93 w 95"/>
                  <a:gd name="T33" fmla="*/ 36 h 28"/>
                  <a:gd name="T34" fmla="*/ 5 w 95"/>
                  <a:gd name="T35" fmla="*/ 77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28">
                    <a:moveTo>
                      <a:pt x="2" y="28"/>
                    </a:moveTo>
                    <a:lnTo>
                      <a:pt x="1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34" y="12"/>
                    </a:lnTo>
                    <a:lnTo>
                      <a:pt x="57" y="4"/>
                    </a:lnTo>
                    <a:lnTo>
                      <a:pt x="64" y="1"/>
                    </a:lnTo>
                    <a:lnTo>
                      <a:pt x="68" y="0"/>
                    </a:lnTo>
                    <a:lnTo>
                      <a:pt x="74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67" y="1"/>
                    </a:lnTo>
                    <a:lnTo>
                      <a:pt x="64" y="1"/>
                    </a:lnTo>
                    <a:lnTo>
                      <a:pt x="57" y="4"/>
                    </a:lnTo>
                    <a:lnTo>
                      <a:pt x="34" y="13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2" name="Freeform 936"/>
              <p:cNvSpPr>
                <a:spLocks/>
              </p:cNvSpPr>
              <p:nvPr/>
            </p:nvSpPr>
            <p:spPr bwMode="auto">
              <a:xfrm>
                <a:off x="4493" y="1684"/>
                <a:ext cx="483" cy="126"/>
              </a:xfrm>
              <a:custGeom>
                <a:avLst/>
                <a:gdLst>
                  <a:gd name="T0" fmla="*/ 472 w 176"/>
                  <a:gd name="T1" fmla="*/ 112 h 46"/>
                  <a:gd name="T2" fmla="*/ 475 w 176"/>
                  <a:gd name="T3" fmla="*/ 115 h 46"/>
                  <a:gd name="T4" fmla="*/ 483 w 176"/>
                  <a:gd name="T5" fmla="*/ 126 h 46"/>
                  <a:gd name="T6" fmla="*/ 475 w 176"/>
                  <a:gd name="T7" fmla="*/ 115 h 46"/>
                  <a:gd name="T8" fmla="*/ 472 w 176"/>
                  <a:gd name="T9" fmla="*/ 115 h 46"/>
                  <a:gd name="T10" fmla="*/ 461 w 176"/>
                  <a:gd name="T11" fmla="*/ 101 h 46"/>
                  <a:gd name="T12" fmla="*/ 428 w 176"/>
                  <a:gd name="T13" fmla="*/ 71 h 46"/>
                  <a:gd name="T14" fmla="*/ 406 w 176"/>
                  <a:gd name="T15" fmla="*/ 49 h 46"/>
                  <a:gd name="T16" fmla="*/ 379 w 176"/>
                  <a:gd name="T17" fmla="*/ 33 h 46"/>
                  <a:gd name="T18" fmla="*/ 349 w 176"/>
                  <a:gd name="T19" fmla="*/ 16 h 46"/>
                  <a:gd name="T20" fmla="*/ 318 w 176"/>
                  <a:gd name="T21" fmla="*/ 3 h 46"/>
                  <a:gd name="T22" fmla="*/ 280 w 176"/>
                  <a:gd name="T23" fmla="*/ 0 h 46"/>
                  <a:gd name="T24" fmla="*/ 247 w 176"/>
                  <a:gd name="T25" fmla="*/ 0 h 46"/>
                  <a:gd name="T26" fmla="*/ 217 w 176"/>
                  <a:gd name="T27" fmla="*/ 3 h 46"/>
                  <a:gd name="T28" fmla="*/ 189 w 176"/>
                  <a:gd name="T29" fmla="*/ 5 h 46"/>
                  <a:gd name="T30" fmla="*/ 148 w 176"/>
                  <a:gd name="T31" fmla="*/ 19 h 46"/>
                  <a:gd name="T32" fmla="*/ 134 w 176"/>
                  <a:gd name="T33" fmla="*/ 27 h 46"/>
                  <a:gd name="T34" fmla="*/ 99 w 176"/>
                  <a:gd name="T35" fmla="*/ 41 h 46"/>
                  <a:gd name="T36" fmla="*/ 69 w 176"/>
                  <a:gd name="T37" fmla="*/ 55 h 46"/>
                  <a:gd name="T38" fmla="*/ 38 w 176"/>
                  <a:gd name="T39" fmla="*/ 68 h 46"/>
                  <a:gd name="T40" fmla="*/ 0 w 176"/>
                  <a:gd name="T41" fmla="*/ 90 h 46"/>
                  <a:gd name="T42" fmla="*/ 38 w 176"/>
                  <a:gd name="T43" fmla="*/ 68 h 46"/>
                  <a:gd name="T44" fmla="*/ 52 w 176"/>
                  <a:gd name="T45" fmla="*/ 60 h 46"/>
                  <a:gd name="T46" fmla="*/ 85 w 176"/>
                  <a:gd name="T47" fmla="*/ 44 h 46"/>
                  <a:gd name="T48" fmla="*/ 137 w 176"/>
                  <a:gd name="T49" fmla="*/ 22 h 46"/>
                  <a:gd name="T50" fmla="*/ 151 w 176"/>
                  <a:gd name="T51" fmla="*/ 16 h 46"/>
                  <a:gd name="T52" fmla="*/ 192 w 176"/>
                  <a:gd name="T53" fmla="*/ 5 h 46"/>
                  <a:gd name="T54" fmla="*/ 220 w 176"/>
                  <a:gd name="T55" fmla="*/ 0 h 46"/>
                  <a:gd name="T56" fmla="*/ 250 w 176"/>
                  <a:gd name="T57" fmla="*/ 0 h 46"/>
                  <a:gd name="T58" fmla="*/ 285 w 176"/>
                  <a:gd name="T59" fmla="*/ 0 h 46"/>
                  <a:gd name="T60" fmla="*/ 321 w 176"/>
                  <a:gd name="T61" fmla="*/ 3 h 46"/>
                  <a:gd name="T62" fmla="*/ 351 w 176"/>
                  <a:gd name="T63" fmla="*/ 16 h 46"/>
                  <a:gd name="T64" fmla="*/ 384 w 176"/>
                  <a:gd name="T65" fmla="*/ 33 h 46"/>
                  <a:gd name="T66" fmla="*/ 406 w 176"/>
                  <a:gd name="T67" fmla="*/ 49 h 46"/>
                  <a:gd name="T68" fmla="*/ 431 w 176"/>
                  <a:gd name="T69" fmla="*/ 68 h 46"/>
                  <a:gd name="T70" fmla="*/ 461 w 176"/>
                  <a:gd name="T71" fmla="*/ 99 h 46"/>
                  <a:gd name="T72" fmla="*/ 472 w 176"/>
                  <a:gd name="T73" fmla="*/ 112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6" h="46">
                    <a:moveTo>
                      <a:pt x="172" y="41"/>
                    </a:moveTo>
                    <a:lnTo>
                      <a:pt x="173" y="42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2" y="42"/>
                    </a:lnTo>
                    <a:lnTo>
                      <a:pt x="168" y="37"/>
                    </a:lnTo>
                    <a:lnTo>
                      <a:pt x="156" y="26"/>
                    </a:lnTo>
                    <a:lnTo>
                      <a:pt x="148" y="18"/>
                    </a:lnTo>
                    <a:lnTo>
                      <a:pt x="138" y="12"/>
                    </a:lnTo>
                    <a:lnTo>
                      <a:pt x="127" y="6"/>
                    </a:lnTo>
                    <a:lnTo>
                      <a:pt x="116" y="1"/>
                    </a:lnTo>
                    <a:lnTo>
                      <a:pt x="102" y="0"/>
                    </a:lnTo>
                    <a:lnTo>
                      <a:pt x="90" y="0"/>
                    </a:lnTo>
                    <a:lnTo>
                      <a:pt x="79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9" y="10"/>
                    </a:lnTo>
                    <a:lnTo>
                      <a:pt x="36" y="15"/>
                    </a:lnTo>
                    <a:lnTo>
                      <a:pt x="25" y="20"/>
                    </a:lnTo>
                    <a:lnTo>
                      <a:pt x="14" y="25"/>
                    </a:lnTo>
                    <a:lnTo>
                      <a:pt x="0" y="33"/>
                    </a:lnTo>
                    <a:lnTo>
                      <a:pt x="14" y="25"/>
                    </a:lnTo>
                    <a:lnTo>
                      <a:pt x="19" y="22"/>
                    </a:lnTo>
                    <a:lnTo>
                      <a:pt x="31" y="16"/>
                    </a:lnTo>
                    <a:lnTo>
                      <a:pt x="50" y="8"/>
                    </a:lnTo>
                    <a:lnTo>
                      <a:pt x="55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4" y="0"/>
                    </a:lnTo>
                    <a:lnTo>
                      <a:pt x="117" y="1"/>
                    </a:lnTo>
                    <a:lnTo>
                      <a:pt x="128" y="6"/>
                    </a:lnTo>
                    <a:lnTo>
                      <a:pt x="140" y="12"/>
                    </a:lnTo>
                    <a:lnTo>
                      <a:pt x="148" y="18"/>
                    </a:lnTo>
                    <a:lnTo>
                      <a:pt x="157" y="25"/>
                    </a:lnTo>
                    <a:lnTo>
                      <a:pt x="168" y="36"/>
                    </a:lnTo>
                    <a:lnTo>
                      <a:pt x="172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3" name="Freeform 937"/>
              <p:cNvSpPr>
                <a:spLocks/>
              </p:cNvSpPr>
              <p:nvPr/>
            </p:nvSpPr>
            <p:spPr bwMode="auto">
              <a:xfrm>
                <a:off x="4493" y="1747"/>
                <a:ext cx="79" cy="52"/>
              </a:xfrm>
              <a:custGeom>
                <a:avLst/>
                <a:gdLst>
                  <a:gd name="T0" fmla="*/ 5 w 29"/>
                  <a:gd name="T1" fmla="*/ 52 h 19"/>
                  <a:gd name="T2" fmla="*/ 0 w 29"/>
                  <a:gd name="T3" fmla="*/ 52 h 19"/>
                  <a:gd name="T4" fmla="*/ 5 w 29"/>
                  <a:gd name="T5" fmla="*/ 52 h 19"/>
                  <a:gd name="T6" fmla="*/ 11 w 29"/>
                  <a:gd name="T7" fmla="*/ 47 h 19"/>
                  <a:gd name="T8" fmla="*/ 33 w 29"/>
                  <a:gd name="T9" fmla="*/ 36 h 19"/>
                  <a:gd name="T10" fmla="*/ 60 w 29"/>
                  <a:gd name="T11" fmla="*/ 14 h 19"/>
                  <a:gd name="T12" fmla="*/ 71 w 29"/>
                  <a:gd name="T13" fmla="*/ 5 h 19"/>
                  <a:gd name="T14" fmla="*/ 79 w 29"/>
                  <a:gd name="T15" fmla="*/ 0 h 19"/>
                  <a:gd name="T16" fmla="*/ 71 w 29"/>
                  <a:gd name="T17" fmla="*/ 5 h 19"/>
                  <a:gd name="T18" fmla="*/ 60 w 29"/>
                  <a:gd name="T19" fmla="*/ 19 h 19"/>
                  <a:gd name="T20" fmla="*/ 33 w 29"/>
                  <a:gd name="T21" fmla="*/ 36 h 19"/>
                  <a:gd name="T22" fmla="*/ 14 w 29"/>
                  <a:gd name="T23" fmla="*/ 49 h 19"/>
                  <a:gd name="T24" fmla="*/ 5 w 29"/>
                  <a:gd name="T25" fmla="*/ 52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9">
                    <a:moveTo>
                      <a:pt x="2" y="19"/>
                    </a:moveTo>
                    <a:lnTo>
                      <a:pt x="0" y="19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12" y="13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29" y="0"/>
                    </a:lnTo>
                    <a:lnTo>
                      <a:pt x="26" y="2"/>
                    </a:lnTo>
                    <a:lnTo>
                      <a:pt x="22" y="7"/>
                    </a:lnTo>
                    <a:lnTo>
                      <a:pt x="12" y="13"/>
                    </a:lnTo>
                    <a:lnTo>
                      <a:pt x="5" y="18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4" name="Freeform 938"/>
              <p:cNvSpPr>
                <a:spLocks/>
              </p:cNvSpPr>
              <p:nvPr/>
            </p:nvSpPr>
            <p:spPr bwMode="auto">
              <a:xfrm>
                <a:off x="4591" y="1698"/>
                <a:ext cx="250" cy="35"/>
              </a:xfrm>
              <a:custGeom>
                <a:avLst/>
                <a:gdLst>
                  <a:gd name="T0" fmla="*/ 8 w 91"/>
                  <a:gd name="T1" fmla="*/ 32 h 13"/>
                  <a:gd name="T2" fmla="*/ 5 w 91"/>
                  <a:gd name="T3" fmla="*/ 32 h 13"/>
                  <a:gd name="T4" fmla="*/ 0 w 91"/>
                  <a:gd name="T5" fmla="*/ 35 h 13"/>
                  <a:gd name="T6" fmla="*/ 5 w 91"/>
                  <a:gd name="T7" fmla="*/ 32 h 13"/>
                  <a:gd name="T8" fmla="*/ 8 w 91"/>
                  <a:gd name="T9" fmla="*/ 32 h 13"/>
                  <a:gd name="T10" fmla="*/ 36 w 91"/>
                  <a:gd name="T11" fmla="*/ 22 h 13"/>
                  <a:gd name="T12" fmla="*/ 96 w 91"/>
                  <a:gd name="T13" fmla="*/ 5 h 13"/>
                  <a:gd name="T14" fmla="*/ 113 w 91"/>
                  <a:gd name="T15" fmla="*/ 0 h 13"/>
                  <a:gd name="T16" fmla="*/ 132 w 91"/>
                  <a:gd name="T17" fmla="*/ 0 h 13"/>
                  <a:gd name="T18" fmla="*/ 159 w 91"/>
                  <a:gd name="T19" fmla="*/ 0 h 13"/>
                  <a:gd name="T20" fmla="*/ 190 w 91"/>
                  <a:gd name="T21" fmla="*/ 3 h 13"/>
                  <a:gd name="T22" fmla="*/ 203 w 91"/>
                  <a:gd name="T23" fmla="*/ 8 h 13"/>
                  <a:gd name="T24" fmla="*/ 234 w 91"/>
                  <a:gd name="T25" fmla="*/ 27 h 13"/>
                  <a:gd name="T26" fmla="*/ 250 w 91"/>
                  <a:gd name="T27" fmla="*/ 35 h 13"/>
                  <a:gd name="T28" fmla="*/ 234 w 91"/>
                  <a:gd name="T29" fmla="*/ 27 h 13"/>
                  <a:gd name="T30" fmla="*/ 209 w 91"/>
                  <a:gd name="T31" fmla="*/ 16 h 13"/>
                  <a:gd name="T32" fmla="*/ 192 w 91"/>
                  <a:gd name="T33" fmla="*/ 5 h 13"/>
                  <a:gd name="T34" fmla="*/ 187 w 91"/>
                  <a:gd name="T35" fmla="*/ 5 h 13"/>
                  <a:gd name="T36" fmla="*/ 159 w 91"/>
                  <a:gd name="T37" fmla="*/ 0 h 13"/>
                  <a:gd name="T38" fmla="*/ 126 w 91"/>
                  <a:gd name="T39" fmla="*/ 0 h 13"/>
                  <a:gd name="T40" fmla="*/ 110 w 91"/>
                  <a:gd name="T41" fmla="*/ 3 h 13"/>
                  <a:gd name="T42" fmla="*/ 96 w 91"/>
                  <a:gd name="T43" fmla="*/ 5 h 13"/>
                  <a:gd name="T44" fmla="*/ 36 w 91"/>
                  <a:gd name="T45" fmla="*/ 27 h 13"/>
                  <a:gd name="T46" fmla="*/ 8 w 91"/>
                  <a:gd name="T47" fmla="*/ 32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3">
                    <a:moveTo>
                      <a:pt x="3" y="12"/>
                    </a:moveTo>
                    <a:lnTo>
                      <a:pt x="2" y="12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13" y="8"/>
                    </a:lnTo>
                    <a:lnTo>
                      <a:pt x="35" y="2"/>
                    </a:lnTo>
                    <a:lnTo>
                      <a:pt x="41" y="0"/>
                    </a:lnTo>
                    <a:lnTo>
                      <a:pt x="48" y="0"/>
                    </a:lnTo>
                    <a:lnTo>
                      <a:pt x="58" y="0"/>
                    </a:lnTo>
                    <a:lnTo>
                      <a:pt x="69" y="1"/>
                    </a:lnTo>
                    <a:lnTo>
                      <a:pt x="74" y="3"/>
                    </a:lnTo>
                    <a:lnTo>
                      <a:pt x="85" y="10"/>
                    </a:lnTo>
                    <a:lnTo>
                      <a:pt x="91" y="13"/>
                    </a:lnTo>
                    <a:lnTo>
                      <a:pt x="85" y="10"/>
                    </a:lnTo>
                    <a:lnTo>
                      <a:pt x="76" y="6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0" y="1"/>
                    </a:lnTo>
                    <a:lnTo>
                      <a:pt x="35" y="2"/>
                    </a:lnTo>
                    <a:lnTo>
                      <a:pt x="13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5" name="Freeform 939"/>
              <p:cNvSpPr>
                <a:spLocks/>
              </p:cNvSpPr>
              <p:nvPr/>
            </p:nvSpPr>
            <p:spPr bwMode="auto">
              <a:xfrm>
                <a:off x="4811" y="1703"/>
                <a:ext cx="165" cy="148"/>
              </a:xfrm>
              <a:custGeom>
                <a:avLst/>
                <a:gdLst>
                  <a:gd name="T0" fmla="*/ 165 w 60"/>
                  <a:gd name="T1" fmla="*/ 140 h 54"/>
                  <a:gd name="T2" fmla="*/ 165 w 60"/>
                  <a:gd name="T3" fmla="*/ 148 h 54"/>
                  <a:gd name="T4" fmla="*/ 160 w 60"/>
                  <a:gd name="T5" fmla="*/ 143 h 54"/>
                  <a:gd name="T6" fmla="*/ 160 w 60"/>
                  <a:gd name="T7" fmla="*/ 140 h 54"/>
                  <a:gd name="T8" fmla="*/ 146 w 60"/>
                  <a:gd name="T9" fmla="*/ 121 h 54"/>
                  <a:gd name="T10" fmla="*/ 132 w 60"/>
                  <a:gd name="T11" fmla="*/ 99 h 54"/>
                  <a:gd name="T12" fmla="*/ 116 w 60"/>
                  <a:gd name="T13" fmla="*/ 77 h 54"/>
                  <a:gd name="T14" fmla="*/ 72 w 60"/>
                  <a:gd name="T15" fmla="*/ 41 h 54"/>
                  <a:gd name="T16" fmla="*/ 52 w 60"/>
                  <a:gd name="T17" fmla="*/ 27 h 54"/>
                  <a:gd name="T18" fmla="*/ 41 w 60"/>
                  <a:gd name="T19" fmla="*/ 22 h 54"/>
                  <a:gd name="T20" fmla="*/ 14 w 60"/>
                  <a:gd name="T21" fmla="*/ 8 h 54"/>
                  <a:gd name="T22" fmla="*/ 0 w 60"/>
                  <a:gd name="T23" fmla="*/ 0 h 54"/>
                  <a:gd name="T24" fmla="*/ 17 w 60"/>
                  <a:gd name="T25" fmla="*/ 8 h 54"/>
                  <a:gd name="T26" fmla="*/ 33 w 60"/>
                  <a:gd name="T27" fmla="*/ 16 h 54"/>
                  <a:gd name="T28" fmla="*/ 55 w 60"/>
                  <a:gd name="T29" fmla="*/ 27 h 54"/>
                  <a:gd name="T30" fmla="*/ 74 w 60"/>
                  <a:gd name="T31" fmla="*/ 41 h 54"/>
                  <a:gd name="T32" fmla="*/ 116 w 60"/>
                  <a:gd name="T33" fmla="*/ 77 h 54"/>
                  <a:gd name="T34" fmla="*/ 132 w 60"/>
                  <a:gd name="T35" fmla="*/ 99 h 54"/>
                  <a:gd name="T36" fmla="*/ 151 w 60"/>
                  <a:gd name="T37" fmla="*/ 121 h 54"/>
                  <a:gd name="T38" fmla="*/ 165 w 60"/>
                  <a:gd name="T39" fmla="*/ 14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0" h="54">
                    <a:moveTo>
                      <a:pt x="60" y="51"/>
                    </a:moveTo>
                    <a:lnTo>
                      <a:pt x="60" y="54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3" y="44"/>
                    </a:lnTo>
                    <a:lnTo>
                      <a:pt x="48" y="36"/>
                    </a:lnTo>
                    <a:lnTo>
                      <a:pt x="42" y="28"/>
                    </a:lnTo>
                    <a:lnTo>
                      <a:pt x="26" y="15"/>
                    </a:lnTo>
                    <a:lnTo>
                      <a:pt x="19" y="10"/>
                    </a:lnTo>
                    <a:lnTo>
                      <a:pt x="15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2" y="6"/>
                    </a:lnTo>
                    <a:lnTo>
                      <a:pt x="20" y="10"/>
                    </a:lnTo>
                    <a:lnTo>
                      <a:pt x="27" y="15"/>
                    </a:lnTo>
                    <a:lnTo>
                      <a:pt x="42" y="28"/>
                    </a:lnTo>
                    <a:lnTo>
                      <a:pt x="48" y="36"/>
                    </a:lnTo>
                    <a:lnTo>
                      <a:pt x="55" y="44"/>
                    </a:lnTo>
                    <a:lnTo>
                      <a:pt x="6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6" name="Freeform 940"/>
              <p:cNvSpPr>
                <a:spLocks/>
              </p:cNvSpPr>
              <p:nvPr/>
            </p:nvSpPr>
            <p:spPr bwMode="auto">
              <a:xfrm>
                <a:off x="4484" y="1733"/>
                <a:ext cx="472" cy="154"/>
              </a:xfrm>
              <a:custGeom>
                <a:avLst/>
                <a:gdLst>
                  <a:gd name="T0" fmla="*/ 8 w 172"/>
                  <a:gd name="T1" fmla="*/ 99 h 56"/>
                  <a:gd name="T2" fmla="*/ 0 w 172"/>
                  <a:gd name="T3" fmla="*/ 110 h 56"/>
                  <a:gd name="T4" fmla="*/ 5 w 172"/>
                  <a:gd name="T5" fmla="*/ 99 h 56"/>
                  <a:gd name="T6" fmla="*/ 8 w 172"/>
                  <a:gd name="T7" fmla="*/ 96 h 56"/>
                  <a:gd name="T8" fmla="*/ 22 w 172"/>
                  <a:gd name="T9" fmla="*/ 83 h 56"/>
                  <a:gd name="T10" fmla="*/ 58 w 172"/>
                  <a:gd name="T11" fmla="*/ 55 h 56"/>
                  <a:gd name="T12" fmla="*/ 80 w 172"/>
                  <a:gd name="T13" fmla="*/ 39 h 56"/>
                  <a:gd name="T14" fmla="*/ 113 w 172"/>
                  <a:gd name="T15" fmla="*/ 25 h 56"/>
                  <a:gd name="T16" fmla="*/ 143 w 172"/>
                  <a:gd name="T17" fmla="*/ 11 h 56"/>
                  <a:gd name="T18" fmla="*/ 181 w 172"/>
                  <a:gd name="T19" fmla="*/ 6 h 56"/>
                  <a:gd name="T20" fmla="*/ 217 w 172"/>
                  <a:gd name="T21" fmla="*/ 0 h 56"/>
                  <a:gd name="T22" fmla="*/ 252 w 172"/>
                  <a:gd name="T23" fmla="*/ 6 h 56"/>
                  <a:gd name="T24" fmla="*/ 283 w 172"/>
                  <a:gd name="T25" fmla="*/ 11 h 56"/>
                  <a:gd name="T26" fmla="*/ 313 w 172"/>
                  <a:gd name="T27" fmla="*/ 22 h 56"/>
                  <a:gd name="T28" fmla="*/ 332 w 172"/>
                  <a:gd name="T29" fmla="*/ 28 h 56"/>
                  <a:gd name="T30" fmla="*/ 351 w 172"/>
                  <a:gd name="T31" fmla="*/ 39 h 56"/>
                  <a:gd name="T32" fmla="*/ 359 w 172"/>
                  <a:gd name="T33" fmla="*/ 47 h 56"/>
                  <a:gd name="T34" fmla="*/ 365 w 172"/>
                  <a:gd name="T35" fmla="*/ 50 h 56"/>
                  <a:gd name="T36" fmla="*/ 392 w 172"/>
                  <a:gd name="T37" fmla="*/ 74 h 56"/>
                  <a:gd name="T38" fmla="*/ 414 w 172"/>
                  <a:gd name="T39" fmla="*/ 99 h 56"/>
                  <a:gd name="T40" fmla="*/ 439 w 172"/>
                  <a:gd name="T41" fmla="*/ 127 h 56"/>
                  <a:gd name="T42" fmla="*/ 469 w 172"/>
                  <a:gd name="T43" fmla="*/ 149 h 56"/>
                  <a:gd name="T44" fmla="*/ 472 w 172"/>
                  <a:gd name="T45" fmla="*/ 154 h 56"/>
                  <a:gd name="T46" fmla="*/ 458 w 172"/>
                  <a:gd name="T47" fmla="*/ 146 h 56"/>
                  <a:gd name="T48" fmla="*/ 436 w 172"/>
                  <a:gd name="T49" fmla="*/ 127 h 56"/>
                  <a:gd name="T50" fmla="*/ 401 w 172"/>
                  <a:gd name="T51" fmla="*/ 88 h 56"/>
                  <a:gd name="T52" fmla="*/ 373 w 172"/>
                  <a:gd name="T53" fmla="*/ 61 h 56"/>
                  <a:gd name="T54" fmla="*/ 359 w 172"/>
                  <a:gd name="T55" fmla="*/ 50 h 56"/>
                  <a:gd name="T56" fmla="*/ 357 w 172"/>
                  <a:gd name="T57" fmla="*/ 47 h 56"/>
                  <a:gd name="T58" fmla="*/ 346 w 172"/>
                  <a:gd name="T59" fmla="*/ 39 h 56"/>
                  <a:gd name="T60" fmla="*/ 329 w 172"/>
                  <a:gd name="T61" fmla="*/ 28 h 56"/>
                  <a:gd name="T62" fmla="*/ 307 w 172"/>
                  <a:gd name="T63" fmla="*/ 19 h 56"/>
                  <a:gd name="T64" fmla="*/ 280 w 172"/>
                  <a:gd name="T65" fmla="*/ 11 h 56"/>
                  <a:gd name="T66" fmla="*/ 247 w 172"/>
                  <a:gd name="T67" fmla="*/ 6 h 56"/>
                  <a:gd name="T68" fmla="*/ 214 w 172"/>
                  <a:gd name="T69" fmla="*/ 6 h 56"/>
                  <a:gd name="T70" fmla="*/ 176 w 172"/>
                  <a:gd name="T71" fmla="*/ 8 h 56"/>
                  <a:gd name="T72" fmla="*/ 143 w 172"/>
                  <a:gd name="T73" fmla="*/ 14 h 56"/>
                  <a:gd name="T74" fmla="*/ 113 w 172"/>
                  <a:gd name="T75" fmla="*/ 25 h 56"/>
                  <a:gd name="T76" fmla="*/ 80 w 172"/>
                  <a:gd name="T77" fmla="*/ 41 h 56"/>
                  <a:gd name="T78" fmla="*/ 58 w 172"/>
                  <a:gd name="T79" fmla="*/ 55 h 56"/>
                  <a:gd name="T80" fmla="*/ 22 w 172"/>
                  <a:gd name="T81" fmla="*/ 88 h 56"/>
                  <a:gd name="T82" fmla="*/ 8 w 172"/>
                  <a:gd name="T83" fmla="*/ 99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2" h="56">
                    <a:moveTo>
                      <a:pt x="3" y="36"/>
                    </a:moveTo>
                    <a:lnTo>
                      <a:pt x="0" y="40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8" y="30"/>
                    </a:lnTo>
                    <a:lnTo>
                      <a:pt x="21" y="20"/>
                    </a:lnTo>
                    <a:lnTo>
                      <a:pt x="29" y="14"/>
                    </a:lnTo>
                    <a:lnTo>
                      <a:pt x="41" y="9"/>
                    </a:lnTo>
                    <a:lnTo>
                      <a:pt x="52" y="4"/>
                    </a:lnTo>
                    <a:lnTo>
                      <a:pt x="66" y="2"/>
                    </a:lnTo>
                    <a:lnTo>
                      <a:pt x="79" y="0"/>
                    </a:lnTo>
                    <a:lnTo>
                      <a:pt x="92" y="2"/>
                    </a:lnTo>
                    <a:lnTo>
                      <a:pt x="103" y="4"/>
                    </a:lnTo>
                    <a:lnTo>
                      <a:pt x="114" y="8"/>
                    </a:lnTo>
                    <a:lnTo>
                      <a:pt x="121" y="10"/>
                    </a:lnTo>
                    <a:lnTo>
                      <a:pt x="128" y="14"/>
                    </a:lnTo>
                    <a:lnTo>
                      <a:pt x="131" y="17"/>
                    </a:lnTo>
                    <a:lnTo>
                      <a:pt x="133" y="18"/>
                    </a:lnTo>
                    <a:lnTo>
                      <a:pt x="143" y="27"/>
                    </a:lnTo>
                    <a:lnTo>
                      <a:pt x="151" y="36"/>
                    </a:lnTo>
                    <a:lnTo>
                      <a:pt x="160" y="46"/>
                    </a:lnTo>
                    <a:lnTo>
                      <a:pt x="171" y="54"/>
                    </a:lnTo>
                    <a:lnTo>
                      <a:pt x="172" y="56"/>
                    </a:lnTo>
                    <a:lnTo>
                      <a:pt x="167" y="53"/>
                    </a:lnTo>
                    <a:lnTo>
                      <a:pt x="159" y="46"/>
                    </a:lnTo>
                    <a:lnTo>
                      <a:pt x="146" y="32"/>
                    </a:lnTo>
                    <a:lnTo>
                      <a:pt x="136" y="22"/>
                    </a:lnTo>
                    <a:lnTo>
                      <a:pt x="131" y="18"/>
                    </a:lnTo>
                    <a:lnTo>
                      <a:pt x="130" y="17"/>
                    </a:lnTo>
                    <a:lnTo>
                      <a:pt x="126" y="14"/>
                    </a:lnTo>
                    <a:lnTo>
                      <a:pt x="120" y="10"/>
                    </a:lnTo>
                    <a:lnTo>
                      <a:pt x="112" y="7"/>
                    </a:lnTo>
                    <a:lnTo>
                      <a:pt x="102" y="4"/>
                    </a:lnTo>
                    <a:lnTo>
                      <a:pt x="90" y="2"/>
                    </a:lnTo>
                    <a:lnTo>
                      <a:pt x="78" y="2"/>
                    </a:lnTo>
                    <a:lnTo>
                      <a:pt x="64" y="3"/>
                    </a:lnTo>
                    <a:lnTo>
                      <a:pt x="52" y="5"/>
                    </a:lnTo>
                    <a:lnTo>
                      <a:pt x="41" y="9"/>
                    </a:lnTo>
                    <a:lnTo>
                      <a:pt x="29" y="15"/>
                    </a:lnTo>
                    <a:lnTo>
                      <a:pt x="21" y="20"/>
                    </a:lnTo>
                    <a:lnTo>
                      <a:pt x="8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7" name="Freeform 941"/>
              <p:cNvSpPr>
                <a:spLocks/>
              </p:cNvSpPr>
              <p:nvPr/>
            </p:nvSpPr>
            <p:spPr bwMode="auto">
              <a:xfrm>
                <a:off x="4863" y="1772"/>
                <a:ext cx="102" cy="96"/>
              </a:xfrm>
              <a:custGeom>
                <a:avLst/>
                <a:gdLst>
                  <a:gd name="T0" fmla="*/ 99 w 37"/>
                  <a:gd name="T1" fmla="*/ 93 h 35"/>
                  <a:gd name="T2" fmla="*/ 102 w 37"/>
                  <a:gd name="T3" fmla="*/ 96 h 35"/>
                  <a:gd name="T4" fmla="*/ 99 w 37"/>
                  <a:gd name="T5" fmla="*/ 93 h 35"/>
                  <a:gd name="T6" fmla="*/ 69 w 37"/>
                  <a:gd name="T7" fmla="*/ 52 h 35"/>
                  <a:gd name="T8" fmla="*/ 44 w 37"/>
                  <a:gd name="T9" fmla="*/ 27 h 35"/>
                  <a:gd name="T10" fmla="*/ 36 w 37"/>
                  <a:gd name="T11" fmla="*/ 22 h 35"/>
                  <a:gd name="T12" fmla="*/ 30 w 37"/>
                  <a:gd name="T13" fmla="*/ 22 h 35"/>
                  <a:gd name="T14" fmla="*/ 22 w 37"/>
                  <a:gd name="T15" fmla="*/ 16 h 35"/>
                  <a:gd name="T16" fmla="*/ 6 w 37"/>
                  <a:gd name="T17" fmla="*/ 8 h 35"/>
                  <a:gd name="T18" fmla="*/ 0 w 37"/>
                  <a:gd name="T19" fmla="*/ 0 h 35"/>
                  <a:gd name="T20" fmla="*/ 6 w 37"/>
                  <a:gd name="T21" fmla="*/ 8 h 35"/>
                  <a:gd name="T22" fmla="*/ 33 w 37"/>
                  <a:gd name="T23" fmla="*/ 16 h 35"/>
                  <a:gd name="T24" fmla="*/ 36 w 37"/>
                  <a:gd name="T25" fmla="*/ 22 h 35"/>
                  <a:gd name="T26" fmla="*/ 47 w 37"/>
                  <a:gd name="T27" fmla="*/ 27 h 35"/>
                  <a:gd name="T28" fmla="*/ 69 w 37"/>
                  <a:gd name="T29" fmla="*/ 52 h 35"/>
                  <a:gd name="T30" fmla="*/ 99 w 37"/>
                  <a:gd name="T31" fmla="*/ 93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7" h="35">
                    <a:moveTo>
                      <a:pt x="36" y="34"/>
                    </a:moveTo>
                    <a:lnTo>
                      <a:pt x="37" y="35"/>
                    </a:lnTo>
                    <a:lnTo>
                      <a:pt x="36" y="34"/>
                    </a:lnTo>
                    <a:lnTo>
                      <a:pt x="25" y="19"/>
                    </a:lnTo>
                    <a:lnTo>
                      <a:pt x="16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7" y="10"/>
                    </a:lnTo>
                    <a:lnTo>
                      <a:pt x="25" y="19"/>
                    </a:lnTo>
                    <a:lnTo>
                      <a:pt x="3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8" name="Freeform 942"/>
              <p:cNvSpPr>
                <a:spLocks/>
              </p:cNvSpPr>
              <p:nvPr/>
            </p:nvSpPr>
            <p:spPr bwMode="auto">
              <a:xfrm>
                <a:off x="4665" y="1720"/>
                <a:ext cx="228" cy="60"/>
              </a:xfrm>
              <a:custGeom>
                <a:avLst/>
                <a:gdLst>
                  <a:gd name="T0" fmla="*/ 225 w 83"/>
                  <a:gd name="T1" fmla="*/ 52 h 22"/>
                  <a:gd name="T2" fmla="*/ 228 w 83"/>
                  <a:gd name="T3" fmla="*/ 60 h 22"/>
                  <a:gd name="T4" fmla="*/ 225 w 83"/>
                  <a:gd name="T5" fmla="*/ 55 h 22"/>
                  <a:gd name="T6" fmla="*/ 225 w 83"/>
                  <a:gd name="T7" fmla="*/ 52 h 22"/>
                  <a:gd name="T8" fmla="*/ 217 w 83"/>
                  <a:gd name="T9" fmla="*/ 49 h 22"/>
                  <a:gd name="T10" fmla="*/ 203 w 83"/>
                  <a:gd name="T11" fmla="*/ 35 h 22"/>
                  <a:gd name="T12" fmla="*/ 190 w 83"/>
                  <a:gd name="T13" fmla="*/ 33 h 22"/>
                  <a:gd name="T14" fmla="*/ 176 w 83"/>
                  <a:gd name="T15" fmla="*/ 33 h 22"/>
                  <a:gd name="T16" fmla="*/ 159 w 83"/>
                  <a:gd name="T17" fmla="*/ 27 h 22"/>
                  <a:gd name="T18" fmla="*/ 146 w 83"/>
                  <a:gd name="T19" fmla="*/ 25 h 22"/>
                  <a:gd name="T20" fmla="*/ 132 w 83"/>
                  <a:gd name="T21" fmla="*/ 14 h 22"/>
                  <a:gd name="T22" fmla="*/ 115 w 83"/>
                  <a:gd name="T23" fmla="*/ 11 h 22"/>
                  <a:gd name="T24" fmla="*/ 91 w 83"/>
                  <a:gd name="T25" fmla="*/ 5 h 22"/>
                  <a:gd name="T26" fmla="*/ 63 w 83"/>
                  <a:gd name="T27" fmla="*/ 5 h 22"/>
                  <a:gd name="T28" fmla="*/ 47 w 83"/>
                  <a:gd name="T29" fmla="*/ 0 h 22"/>
                  <a:gd name="T30" fmla="*/ 16 w 83"/>
                  <a:gd name="T31" fmla="*/ 5 h 22"/>
                  <a:gd name="T32" fmla="*/ 0 w 83"/>
                  <a:gd name="T33" fmla="*/ 5 h 22"/>
                  <a:gd name="T34" fmla="*/ 16 w 83"/>
                  <a:gd name="T35" fmla="*/ 0 h 22"/>
                  <a:gd name="T36" fmla="*/ 38 w 83"/>
                  <a:gd name="T37" fmla="*/ 0 h 22"/>
                  <a:gd name="T38" fmla="*/ 66 w 83"/>
                  <a:gd name="T39" fmla="*/ 0 h 22"/>
                  <a:gd name="T40" fmla="*/ 91 w 83"/>
                  <a:gd name="T41" fmla="*/ 5 h 22"/>
                  <a:gd name="T42" fmla="*/ 118 w 83"/>
                  <a:gd name="T43" fmla="*/ 11 h 22"/>
                  <a:gd name="T44" fmla="*/ 132 w 83"/>
                  <a:gd name="T45" fmla="*/ 14 h 22"/>
                  <a:gd name="T46" fmla="*/ 146 w 83"/>
                  <a:gd name="T47" fmla="*/ 22 h 22"/>
                  <a:gd name="T48" fmla="*/ 162 w 83"/>
                  <a:gd name="T49" fmla="*/ 27 h 22"/>
                  <a:gd name="T50" fmla="*/ 176 w 83"/>
                  <a:gd name="T51" fmla="*/ 27 h 22"/>
                  <a:gd name="T52" fmla="*/ 190 w 83"/>
                  <a:gd name="T53" fmla="*/ 33 h 22"/>
                  <a:gd name="T54" fmla="*/ 203 w 83"/>
                  <a:gd name="T55" fmla="*/ 35 h 22"/>
                  <a:gd name="T56" fmla="*/ 220 w 83"/>
                  <a:gd name="T57" fmla="*/ 46 h 22"/>
                  <a:gd name="T58" fmla="*/ 225 w 83"/>
                  <a:gd name="T59" fmla="*/ 52 h 2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3" h="22">
                    <a:moveTo>
                      <a:pt x="82" y="19"/>
                    </a:moveTo>
                    <a:lnTo>
                      <a:pt x="83" y="22"/>
                    </a:lnTo>
                    <a:lnTo>
                      <a:pt x="82" y="20"/>
                    </a:lnTo>
                    <a:lnTo>
                      <a:pt x="82" y="19"/>
                    </a:lnTo>
                    <a:lnTo>
                      <a:pt x="79" y="18"/>
                    </a:lnTo>
                    <a:lnTo>
                      <a:pt x="74" y="13"/>
                    </a:lnTo>
                    <a:lnTo>
                      <a:pt x="69" y="12"/>
                    </a:lnTo>
                    <a:lnTo>
                      <a:pt x="64" y="12"/>
                    </a:lnTo>
                    <a:lnTo>
                      <a:pt x="58" y="10"/>
                    </a:lnTo>
                    <a:lnTo>
                      <a:pt x="53" y="9"/>
                    </a:lnTo>
                    <a:lnTo>
                      <a:pt x="48" y="5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8"/>
                    </a:lnTo>
                    <a:lnTo>
                      <a:pt x="59" y="10"/>
                    </a:lnTo>
                    <a:lnTo>
                      <a:pt x="64" y="10"/>
                    </a:lnTo>
                    <a:lnTo>
                      <a:pt x="69" y="12"/>
                    </a:lnTo>
                    <a:lnTo>
                      <a:pt x="74" y="13"/>
                    </a:lnTo>
                    <a:lnTo>
                      <a:pt x="80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49" name="Freeform 943"/>
              <p:cNvSpPr>
                <a:spLocks/>
              </p:cNvSpPr>
              <p:nvPr/>
            </p:nvSpPr>
            <p:spPr bwMode="auto">
              <a:xfrm>
                <a:off x="4484" y="1752"/>
                <a:ext cx="459" cy="187"/>
              </a:xfrm>
              <a:custGeom>
                <a:avLst/>
                <a:gdLst>
                  <a:gd name="T0" fmla="*/ 456 w 167"/>
                  <a:gd name="T1" fmla="*/ 173 h 68"/>
                  <a:gd name="T2" fmla="*/ 459 w 167"/>
                  <a:gd name="T3" fmla="*/ 187 h 68"/>
                  <a:gd name="T4" fmla="*/ 454 w 167"/>
                  <a:gd name="T5" fmla="*/ 176 h 68"/>
                  <a:gd name="T6" fmla="*/ 454 w 167"/>
                  <a:gd name="T7" fmla="*/ 173 h 68"/>
                  <a:gd name="T8" fmla="*/ 448 w 167"/>
                  <a:gd name="T9" fmla="*/ 157 h 68"/>
                  <a:gd name="T10" fmla="*/ 421 w 167"/>
                  <a:gd name="T11" fmla="*/ 116 h 68"/>
                  <a:gd name="T12" fmla="*/ 401 w 167"/>
                  <a:gd name="T13" fmla="*/ 88 h 68"/>
                  <a:gd name="T14" fmla="*/ 379 w 167"/>
                  <a:gd name="T15" fmla="*/ 63 h 68"/>
                  <a:gd name="T16" fmla="*/ 352 w 167"/>
                  <a:gd name="T17" fmla="*/ 41 h 68"/>
                  <a:gd name="T18" fmla="*/ 322 w 167"/>
                  <a:gd name="T19" fmla="*/ 22 h 68"/>
                  <a:gd name="T20" fmla="*/ 283 w 167"/>
                  <a:gd name="T21" fmla="*/ 8 h 68"/>
                  <a:gd name="T22" fmla="*/ 247 w 167"/>
                  <a:gd name="T23" fmla="*/ 3 h 68"/>
                  <a:gd name="T24" fmla="*/ 214 w 167"/>
                  <a:gd name="T25" fmla="*/ 3 h 68"/>
                  <a:gd name="T26" fmla="*/ 184 w 167"/>
                  <a:gd name="T27" fmla="*/ 3 h 68"/>
                  <a:gd name="T28" fmla="*/ 157 w 167"/>
                  <a:gd name="T29" fmla="*/ 6 h 68"/>
                  <a:gd name="T30" fmla="*/ 140 w 167"/>
                  <a:gd name="T31" fmla="*/ 14 h 68"/>
                  <a:gd name="T32" fmla="*/ 126 w 167"/>
                  <a:gd name="T33" fmla="*/ 17 h 68"/>
                  <a:gd name="T34" fmla="*/ 121 w 167"/>
                  <a:gd name="T35" fmla="*/ 19 h 68"/>
                  <a:gd name="T36" fmla="*/ 88 w 167"/>
                  <a:gd name="T37" fmla="*/ 41 h 68"/>
                  <a:gd name="T38" fmla="*/ 60 w 167"/>
                  <a:gd name="T39" fmla="*/ 61 h 68"/>
                  <a:gd name="T40" fmla="*/ 33 w 167"/>
                  <a:gd name="T41" fmla="*/ 85 h 68"/>
                  <a:gd name="T42" fmla="*/ 0 w 167"/>
                  <a:gd name="T43" fmla="*/ 118 h 68"/>
                  <a:gd name="T44" fmla="*/ 33 w 167"/>
                  <a:gd name="T45" fmla="*/ 85 h 68"/>
                  <a:gd name="T46" fmla="*/ 44 w 167"/>
                  <a:gd name="T47" fmla="*/ 72 h 68"/>
                  <a:gd name="T48" fmla="*/ 77 w 167"/>
                  <a:gd name="T49" fmla="*/ 47 h 68"/>
                  <a:gd name="T50" fmla="*/ 107 w 167"/>
                  <a:gd name="T51" fmla="*/ 22 h 68"/>
                  <a:gd name="T52" fmla="*/ 126 w 167"/>
                  <a:gd name="T53" fmla="*/ 17 h 68"/>
                  <a:gd name="T54" fmla="*/ 143 w 167"/>
                  <a:gd name="T55" fmla="*/ 8 h 68"/>
                  <a:gd name="T56" fmla="*/ 162 w 167"/>
                  <a:gd name="T57" fmla="*/ 3 h 68"/>
                  <a:gd name="T58" fmla="*/ 187 w 167"/>
                  <a:gd name="T59" fmla="*/ 0 h 68"/>
                  <a:gd name="T60" fmla="*/ 217 w 167"/>
                  <a:gd name="T61" fmla="*/ 0 h 68"/>
                  <a:gd name="T62" fmla="*/ 253 w 167"/>
                  <a:gd name="T63" fmla="*/ 3 h 68"/>
                  <a:gd name="T64" fmla="*/ 286 w 167"/>
                  <a:gd name="T65" fmla="*/ 8 h 68"/>
                  <a:gd name="T66" fmla="*/ 324 w 167"/>
                  <a:gd name="T67" fmla="*/ 22 h 68"/>
                  <a:gd name="T68" fmla="*/ 355 w 167"/>
                  <a:gd name="T69" fmla="*/ 41 h 68"/>
                  <a:gd name="T70" fmla="*/ 382 w 167"/>
                  <a:gd name="T71" fmla="*/ 63 h 68"/>
                  <a:gd name="T72" fmla="*/ 407 w 167"/>
                  <a:gd name="T73" fmla="*/ 91 h 68"/>
                  <a:gd name="T74" fmla="*/ 423 w 167"/>
                  <a:gd name="T75" fmla="*/ 116 h 68"/>
                  <a:gd name="T76" fmla="*/ 448 w 167"/>
                  <a:gd name="T77" fmla="*/ 157 h 68"/>
                  <a:gd name="T78" fmla="*/ 456 w 167"/>
                  <a:gd name="T79" fmla="*/ 173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" h="68">
                    <a:moveTo>
                      <a:pt x="166" y="63"/>
                    </a:moveTo>
                    <a:lnTo>
                      <a:pt x="167" y="68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3" y="57"/>
                    </a:lnTo>
                    <a:lnTo>
                      <a:pt x="153" y="42"/>
                    </a:lnTo>
                    <a:lnTo>
                      <a:pt x="146" y="32"/>
                    </a:lnTo>
                    <a:lnTo>
                      <a:pt x="138" y="23"/>
                    </a:lnTo>
                    <a:lnTo>
                      <a:pt x="128" y="15"/>
                    </a:lnTo>
                    <a:lnTo>
                      <a:pt x="117" y="8"/>
                    </a:lnTo>
                    <a:lnTo>
                      <a:pt x="103" y="3"/>
                    </a:lnTo>
                    <a:lnTo>
                      <a:pt x="90" y="1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7" y="2"/>
                    </a:lnTo>
                    <a:lnTo>
                      <a:pt x="51" y="5"/>
                    </a:lnTo>
                    <a:lnTo>
                      <a:pt x="46" y="6"/>
                    </a:lnTo>
                    <a:lnTo>
                      <a:pt x="44" y="7"/>
                    </a:lnTo>
                    <a:lnTo>
                      <a:pt x="32" y="15"/>
                    </a:lnTo>
                    <a:lnTo>
                      <a:pt x="22" y="22"/>
                    </a:lnTo>
                    <a:lnTo>
                      <a:pt x="12" y="31"/>
                    </a:lnTo>
                    <a:lnTo>
                      <a:pt x="0" y="43"/>
                    </a:lnTo>
                    <a:lnTo>
                      <a:pt x="12" y="31"/>
                    </a:lnTo>
                    <a:lnTo>
                      <a:pt x="16" y="26"/>
                    </a:lnTo>
                    <a:lnTo>
                      <a:pt x="28" y="17"/>
                    </a:lnTo>
                    <a:lnTo>
                      <a:pt x="39" y="8"/>
                    </a:lnTo>
                    <a:lnTo>
                      <a:pt x="46" y="6"/>
                    </a:lnTo>
                    <a:lnTo>
                      <a:pt x="52" y="3"/>
                    </a:lnTo>
                    <a:lnTo>
                      <a:pt x="59" y="1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92" y="1"/>
                    </a:lnTo>
                    <a:lnTo>
                      <a:pt x="104" y="3"/>
                    </a:lnTo>
                    <a:lnTo>
                      <a:pt x="118" y="8"/>
                    </a:lnTo>
                    <a:lnTo>
                      <a:pt x="129" y="15"/>
                    </a:lnTo>
                    <a:lnTo>
                      <a:pt x="139" y="23"/>
                    </a:lnTo>
                    <a:lnTo>
                      <a:pt x="148" y="33"/>
                    </a:lnTo>
                    <a:lnTo>
                      <a:pt x="154" y="42"/>
                    </a:lnTo>
                    <a:lnTo>
                      <a:pt x="163" y="57"/>
                    </a:lnTo>
                    <a:lnTo>
                      <a:pt x="1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0" name="Freeform 944"/>
              <p:cNvSpPr>
                <a:spLocks/>
              </p:cNvSpPr>
              <p:nvPr/>
            </p:nvSpPr>
            <p:spPr bwMode="auto">
              <a:xfrm>
                <a:off x="4932" y="1898"/>
                <a:ext cx="22" cy="14"/>
              </a:xfrm>
              <a:custGeom>
                <a:avLst/>
                <a:gdLst>
                  <a:gd name="T0" fmla="*/ 22 w 8"/>
                  <a:gd name="T1" fmla="*/ 14 h 5"/>
                  <a:gd name="T2" fmla="*/ 19 w 8"/>
                  <a:gd name="T3" fmla="*/ 14 h 5"/>
                  <a:gd name="T4" fmla="*/ 17 w 8"/>
                  <a:gd name="T5" fmla="*/ 8 h 5"/>
                  <a:gd name="T6" fmla="*/ 8 w 8"/>
                  <a:gd name="T7" fmla="*/ 3 h 5"/>
                  <a:gd name="T8" fmla="*/ 6 w 8"/>
                  <a:gd name="T9" fmla="*/ 3 h 5"/>
                  <a:gd name="T10" fmla="*/ 3 w 8"/>
                  <a:gd name="T11" fmla="*/ 3 h 5"/>
                  <a:gd name="T12" fmla="*/ 0 w 8"/>
                  <a:gd name="T13" fmla="*/ 3 h 5"/>
                  <a:gd name="T14" fmla="*/ 3 w 8"/>
                  <a:gd name="T15" fmla="*/ 0 h 5"/>
                  <a:gd name="T16" fmla="*/ 6 w 8"/>
                  <a:gd name="T17" fmla="*/ 0 h 5"/>
                  <a:gd name="T18" fmla="*/ 8 w 8"/>
                  <a:gd name="T19" fmla="*/ 0 h 5"/>
                  <a:gd name="T20" fmla="*/ 17 w 8"/>
                  <a:gd name="T21" fmla="*/ 3 h 5"/>
                  <a:gd name="T22" fmla="*/ 22 w 8"/>
                  <a:gd name="T23" fmla="*/ 14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1" name="Freeform 945"/>
              <p:cNvSpPr>
                <a:spLocks/>
              </p:cNvSpPr>
              <p:nvPr/>
            </p:nvSpPr>
            <p:spPr bwMode="auto">
              <a:xfrm>
                <a:off x="4641" y="1785"/>
                <a:ext cx="291" cy="168"/>
              </a:xfrm>
              <a:custGeom>
                <a:avLst/>
                <a:gdLst>
                  <a:gd name="T0" fmla="*/ 286 w 106"/>
                  <a:gd name="T1" fmla="*/ 160 h 61"/>
                  <a:gd name="T2" fmla="*/ 291 w 106"/>
                  <a:gd name="T3" fmla="*/ 160 h 61"/>
                  <a:gd name="T4" fmla="*/ 291 w 106"/>
                  <a:gd name="T5" fmla="*/ 168 h 61"/>
                  <a:gd name="T6" fmla="*/ 286 w 106"/>
                  <a:gd name="T7" fmla="*/ 160 h 61"/>
                  <a:gd name="T8" fmla="*/ 283 w 106"/>
                  <a:gd name="T9" fmla="*/ 151 h 61"/>
                  <a:gd name="T10" fmla="*/ 269 w 106"/>
                  <a:gd name="T11" fmla="*/ 124 h 61"/>
                  <a:gd name="T12" fmla="*/ 255 w 106"/>
                  <a:gd name="T13" fmla="*/ 107 h 61"/>
                  <a:gd name="T14" fmla="*/ 244 w 106"/>
                  <a:gd name="T15" fmla="*/ 88 h 61"/>
                  <a:gd name="T16" fmla="*/ 228 w 106"/>
                  <a:gd name="T17" fmla="*/ 72 h 61"/>
                  <a:gd name="T18" fmla="*/ 209 w 106"/>
                  <a:gd name="T19" fmla="*/ 58 h 61"/>
                  <a:gd name="T20" fmla="*/ 187 w 106"/>
                  <a:gd name="T21" fmla="*/ 44 h 61"/>
                  <a:gd name="T22" fmla="*/ 170 w 106"/>
                  <a:gd name="T23" fmla="*/ 30 h 61"/>
                  <a:gd name="T24" fmla="*/ 132 w 106"/>
                  <a:gd name="T25" fmla="*/ 14 h 61"/>
                  <a:gd name="T26" fmla="*/ 104 w 106"/>
                  <a:gd name="T27" fmla="*/ 8 h 61"/>
                  <a:gd name="T28" fmla="*/ 96 w 106"/>
                  <a:gd name="T29" fmla="*/ 3 h 61"/>
                  <a:gd name="T30" fmla="*/ 91 w 106"/>
                  <a:gd name="T31" fmla="*/ 3 h 61"/>
                  <a:gd name="T32" fmla="*/ 88 w 106"/>
                  <a:gd name="T33" fmla="*/ 3 h 61"/>
                  <a:gd name="T34" fmla="*/ 71 w 106"/>
                  <a:gd name="T35" fmla="*/ 8 h 61"/>
                  <a:gd name="T36" fmla="*/ 49 w 106"/>
                  <a:gd name="T37" fmla="*/ 11 h 61"/>
                  <a:gd name="T38" fmla="*/ 27 w 106"/>
                  <a:gd name="T39" fmla="*/ 14 h 61"/>
                  <a:gd name="T40" fmla="*/ 3 w 106"/>
                  <a:gd name="T41" fmla="*/ 22 h 61"/>
                  <a:gd name="T42" fmla="*/ 0 w 106"/>
                  <a:gd name="T43" fmla="*/ 25 h 61"/>
                  <a:gd name="T44" fmla="*/ 27 w 106"/>
                  <a:gd name="T45" fmla="*/ 11 h 61"/>
                  <a:gd name="T46" fmla="*/ 38 w 106"/>
                  <a:gd name="T47" fmla="*/ 11 h 61"/>
                  <a:gd name="T48" fmla="*/ 60 w 106"/>
                  <a:gd name="T49" fmla="*/ 8 h 61"/>
                  <a:gd name="T50" fmla="*/ 74 w 106"/>
                  <a:gd name="T51" fmla="*/ 3 h 61"/>
                  <a:gd name="T52" fmla="*/ 88 w 106"/>
                  <a:gd name="T53" fmla="*/ 0 h 61"/>
                  <a:gd name="T54" fmla="*/ 96 w 106"/>
                  <a:gd name="T55" fmla="*/ 0 h 61"/>
                  <a:gd name="T56" fmla="*/ 99 w 106"/>
                  <a:gd name="T57" fmla="*/ 3 h 61"/>
                  <a:gd name="T58" fmla="*/ 110 w 106"/>
                  <a:gd name="T59" fmla="*/ 3 h 61"/>
                  <a:gd name="T60" fmla="*/ 137 w 106"/>
                  <a:gd name="T61" fmla="*/ 14 h 61"/>
                  <a:gd name="T62" fmla="*/ 173 w 106"/>
                  <a:gd name="T63" fmla="*/ 30 h 61"/>
                  <a:gd name="T64" fmla="*/ 189 w 106"/>
                  <a:gd name="T65" fmla="*/ 44 h 61"/>
                  <a:gd name="T66" fmla="*/ 211 w 106"/>
                  <a:gd name="T67" fmla="*/ 58 h 61"/>
                  <a:gd name="T68" fmla="*/ 228 w 106"/>
                  <a:gd name="T69" fmla="*/ 72 h 61"/>
                  <a:gd name="T70" fmla="*/ 244 w 106"/>
                  <a:gd name="T71" fmla="*/ 88 h 61"/>
                  <a:gd name="T72" fmla="*/ 258 w 106"/>
                  <a:gd name="T73" fmla="*/ 107 h 61"/>
                  <a:gd name="T74" fmla="*/ 269 w 106"/>
                  <a:gd name="T75" fmla="*/ 124 h 61"/>
                  <a:gd name="T76" fmla="*/ 283 w 106"/>
                  <a:gd name="T77" fmla="*/ 149 h 61"/>
                  <a:gd name="T78" fmla="*/ 286 w 106"/>
                  <a:gd name="T79" fmla="*/ 160 h 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6" h="61">
                    <a:moveTo>
                      <a:pt x="104" y="58"/>
                    </a:moveTo>
                    <a:lnTo>
                      <a:pt x="106" y="58"/>
                    </a:lnTo>
                    <a:lnTo>
                      <a:pt x="106" y="61"/>
                    </a:lnTo>
                    <a:lnTo>
                      <a:pt x="104" y="58"/>
                    </a:lnTo>
                    <a:lnTo>
                      <a:pt x="103" y="55"/>
                    </a:lnTo>
                    <a:lnTo>
                      <a:pt x="98" y="45"/>
                    </a:lnTo>
                    <a:lnTo>
                      <a:pt x="93" y="39"/>
                    </a:lnTo>
                    <a:lnTo>
                      <a:pt x="89" y="32"/>
                    </a:lnTo>
                    <a:lnTo>
                      <a:pt x="83" y="26"/>
                    </a:lnTo>
                    <a:lnTo>
                      <a:pt x="76" y="21"/>
                    </a:lnTo>
                    <a:lnTo>
                      <a:pt x="68" y="16"/>
                    </a:lnTo>
                    <a:lnTo>
                      <a:pt x="62" y="11"/>
                    </a:lnTo>
                    <a:lnTo>
                      <a:pt x="48" y="5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3" y="1"/>
                    </a:lnTo>
                    <a:lnTo>
                      <a:pt x="32" y="1"/>
                    </a:lnTo>
                    <a:lnTo>
                      <a:pt x="26" y="3"/>
                    </a:lnTo>
                    <a:lnTo>
                      <a:pt x="18" y="4"/>
                    </a:lnTo>
                    <a:lnTo>
                      <a:pt x="10" y="5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0" y="5"/>
                    </a:lnTo>
                    <a:lnTo>
                      <a:pt x="63" y="11"/>
                    </a:lnTo>
                    <a:lnTo>
                      <a:pt x="69" y="16"/>
                    </a:lnTo>
                    <a:lnTo>
                      <a:pt x="77" y="21"/>
                    </a:lnTo>
                    <a:lnTo>
                      <a:pt x="83" y="26"/>
                    </a:lnTo>
                    <a:lnTo>
                      <a:pt x="89" y="32"/>
                    </a:lnTo>
                    <a:lnTo>
                      <a:pt x="94" y="39"/>
                    </a:lnTo>
                    <a:lnTo>
                      <a:pt x="98" y="45"/>
                    </a:lnTo>
                    <a:lnTo>
                      <a:pt x="103" y="54"/>
                    </a:lnTo>
                    <a:lnTo>
                      <a:pt x="10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2" name="Freeform 946"/>
              <p:cNvSpPr>
                <a:spLocks/>
              </p:cNvSpPr>
              <p:nvPr/>
            </p:nvSpPr>
            <p:spPr bwMode="auto">
              <a:xfrm>
                <a:off x="4484" y="1769"/>
                <a:ext cx="395" cy="129"/>
              </a:xfrm>
              <a:custGeom>
                <a:avLst/>
                <a:gdLst>
                  <a:gd name="T0" fmla="*/ 8 w 144"/>
                  <a:gd name="T1" fmla="*/ 118 h 47"/>
                  <a:gd name="T2" fmla="*/ 5 w 144"/>
                  <a:gd name="T3" fmla="*/ 124 h 47"/>
                  <a:gd name="T4" fmla="*/ 0 w 144"/>
                  <a:gd name="T5" fmla="*/ 129 h 47"/>
                  <a:gd name="T6" fmla="*/ 5 w 144"/>
                  <a:gd name="T7" fmla="*/ 124 h 47"/>
                  <a:gd name="T8" fmla="*/ 5 w 144"/>
                  <a:gd name="T9" fmla="*/ 118 h 47"/>
                  <a:gd name="T10" fmla="*/ 14 w 144"/>
                  <a:gd name="T11" fmla="*/ 115 h 47"/>
                  <a:gd name="T12" fmla="*/ 19 w 144"/>
                  <a:gd name="T13" fmla="*/ 110 h 47"/>
                  <a:gd name="T14" fmla="*/ 44 w 144"/>
                  <a:gd name="T15" fmla="*/ 82 h 47"/>
                  <a:gd name="T16" fmla="*/ 60 w 144"/>
                  <a:gd name="T17" fmla="*/ 63 h 47"/>
                  <a:gd name="T18" fmla="*/ 80 w 144"/>
                  <a:gd name="T19" fmla="*/ 47 h 47"/>
                  <a:gd name="T20" fmla="*/ 104 w 144"/>
                  <a:gd name="T21" fmla="*/ 30 h 47"/>
                  <a:gd name="T22" fmla="*/ 132 w 144"/>
                  <a:gd name="T23" fmla="*/ 19 h 47"/>
                  <a:gd name="T24" fmla="*/ 159 w 144"/>
                  <a:gd name="T25" fmla="*/ 5 h 47"/>
                  <a:gd name="T26" fmla="*/ 189 w 144"/>
                  <a:gd name="T27" fmla="*/ 0 h 47"/>
                  <a:gd name="T28" fmla="*/ 214 w 144"/>
                  <a:gd name="T29" fmla="*/ 0 h 47"/>
                  <a:gd name="T30" fmla="*/ 239 w 144"/>
                  <a:gd name="T31" fmla="*/ 0 h 47"/>
                  <a:gd name="T32" fmla="*/ 274 w 144"/>
                  <a:gd name="T33" fmla="*/ 5 h 47"/>
                  <a:gd name="T34" fmla="*/ 288 w 144"/>
                  <a:gd name="T35" fmla="*/ 11 h 47"/>
                  <a:gd name="T36" fmla="*/ 315 w 144"/>
                  <a:gd name="T37" fmla="*/ 25 h 47"/>
                  <a:gd name="T38" fmla="*/ 340 w 144"/>
                  <a:gd name="T39" fmla="*/ 33 h 47"/>
                  <a:gd name="T40" fmla="*/ 365 w 144"/>
                  <a:gd name="T41" fmla="*/ 55 h 47"/>
                  <a:gd name="T42" fmla="*/ 395 w 144"/>
                  <a:gd name="T43" fmla="*/ 71 h 47"/>
                  <a:gd name="T44" fmla="*/ 365 w 144"/>
                  <a:gd name="T45" fmla="*/ 55 h 47"/>
                  <a:gd name="T46" fmla="*/ 354 w 144"/>
                  <a:gd name="T47" fmla="*/ 44 h 47"/>
                  <a:gd name="T48" fmla="*/ 326 w 144"/>
                  <a:gd name="T49" fmla="*/ 30 h 47"/>
                  <a:gd name="T50" fmla="*/ 296 w 144"/>
                  <a:gd name="T51" fmla="*/ 14 h 47"/>
                  <a:gd name="T52" fmla="*/ 288 w 144"/>
                  <a:gd name="T53" fmla="*/ 11 h 47"/>
                  <a:gd name="T54" fmla="*/ 283 w 144"/>
                  <a:gd name="T55" fmla="*/ 11 h 47"/>
                  <a:gd name="T56" fmla="*/ 272 w 144"/>
                  <a:gd name="T57" fmla="*/ 5 h 47"/>
                  <a:gd name="T58" fmla="*/ 233 w 144"/>
                  <a:gd name="T59" fmla="*/ 3 h 47"/>
                  <a:gd name="T60" fmla="*/ 211 w 144"/>
                  <a:gd name="T61" fmla="*/ 0 h 47"/>
                  <a:gd name="T62" fmla="*/ 187 w 144"/>
                  <a:gd name="T63" fmla="*/ 3 h 47"/>
                  <a:gd name="T64" fmla="*/ 159 w 144"/>
                  <a:gd name="T65" fmla="*/ 11 h 47"/>
                  <a:gd name="T66" fmla="*/ 132 w 144"/>
                  <a:gd name="T67" fmla="*/ 19 h 47"/>
                  <a:gd name="T68" fmla="*/ 104 w 144"/>
                  <a:gd name="T69" fmla="*/ 33 h 47"/>
                  <a:gd name="T70" fmla="*/ 80 w 144"/>
                  <a:gd name="T71" fmla="*/ 52 h 47"/>
                  <a:gd name="T72" fmla="*/ 60 w 144"/>
                  <a:gd name="T73" fmla="*/ 69 h 47"/>
                  <a:gd name="T74" fmla="*/ 44 w 144"/>
                  <a:gd name="T75" fmla="*/ 85 h 47"/>
                  <a:gd name="T76" fmla="*/ 19 w 144"/>
                  <a:gd name="T77" fmla="*/ 113 h 47"/>
                  <a:gd name="T78" fmla="*/ 14 w 144"/>
                  <a:gd name="T79" fmla="*/ 118 h 47"/>
                  <a:gd name="T80" fmla="*/ 8 w 144"/>
                  <a:gd name="T81" fmla="*/ 118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4" h="47">
                    <a:moveTo>
                      <a:pt x="3" y="43"/>
                    </a:moveTo>
                    <a:lnTo>
                      <a:pt x="2" y="45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5" y="42"/>
                    </a:lnTo>
                    <a:lnTo>
                      <a:pt x="7" y="40"/>
                    </a:lnTo>
                    <a:lnTo>
                      <a:pt x="16" y="30"/>
                    </a:lnTo>
                    <a:lnTo>
                      <a:pt x="22" y="23"/>
                    </a:lnTo>
                    <a:lnTo>
                      <a:pt x="29" y="17"/>
                    </a:lnTo>
                    <a:lnTo>
                      <a:pt x="38" y="11"/>
                    </a:lnTo>
                    <a:lnTo>
                      <a:pt x="48" y="7"/>
                    </a:lnTo>
                    <a:lnTo>
                      <a:pt x="58" y="2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100" y="2"/>
                    </a:lnTo>
                    <a:lnTo>
                      <a:pt x="105" y="4"/>
                    </a:lnTo>
                    <a:lnTo>
                      <a:pt x="115" y="9"/>
                    </a:lnTo>
                    <a:lnTo>
                      <a:pt x="124" y="12"/>
                    </a:lnTo>
                    <a:lnTo>
                      <a:pt x="133" y="20"/>
                    </a:lnTo>
                    <a:lnTo>
                      <a:pt x="144" y="26"/>
                    </a:lnTo>
                    <a:lnTo>
                      <a:pt x="133" y="20"/>
                    </a:lnTo>
                    <a:lnTo>
                      <a:pt x="129" y="16"/>
                    </a:lnTo>
                    <a:lnTo>
                      <a:pt x="119" y="11"/>
                    </a:lnTo>
                    <a:lnTo>
                      <a:pt x="108" y="5"/>
                    </a:lnTo>
                    <a:lnTo>
                      <a:pt x="105" y="4"/>
                    </a:lnTo>
                    <a:lnTo>
                      <a:pt x="103" y="4"/>
                    </a:lnTo>
                    <a:lnTo>
                      <a:pt x="99" y="2"/>
                    </a:lnTo>
                    <a:lnTo>
                      <a:pt x="85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58" y="4"/>
                    </a:lnTo>
                    <a:lnTo>
                      <a:pt x="48" y="7"/>
                    </a:lnTo>
                    <a:lnTo>
                      <a:pt x="38" y="12"/>
                    </a:lnTo>
                    <a:lnTo>
                      <a:pt x="29" y="19"/>
                    </a:lnTo>
                    <a:lnTo>
                      <a:pt x="22" y="25"/>
                    </a:lnTo>
                    <a:lnTo>
                      <a:pt x="16" y="31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3" name="Freeform 947"/>
              <p:cNvSpPr>
                <a:spLocks/>
              </p:cNvSpPr>
              <p:nvPr/>
            </p:nvSpPr>
            <p:spPr bwMode="auto">
              <a:xfrm>
                <a:off x="4487" y="1783"/>
                <a:ext cx="214" cy="145"/>
              </a:xfrm>
              <a:custGeom>
                <a:avLst/>
                <a:gdLst>
                  <a:gd name="T0" fmla="*/ 3 w 78"/>
                  <a:gd name="T1" fmla="*/ 140 h 53"/>
                  <a:gd name="T2" fmla="*/ 3 w 78"/>
                  <a:gd name="T3" fmla="*/ 142 h 53"/>
                  <a:gd name="T4" fmla="*/ 0 w 78"/>
                  <a:gd name="T5" fmla="*/ 145 h 53"/>
                  <a:gd name="T6" fmla="*/ 0 w 78"/>
                  <a:gd name="T7" fmla="*/ 142 h 53"/>
                  <a:gd name="T8" fmla="*/ 3 w 78"/>
                  <a:gd name="T9" fmla="*/ 140 h 53"/>
                  <a:gd name="T10" fmla="*/ 5 w 78"/>
                  <a:gd name="T11" fmla="*/ 131 h 53"/>
                  <a:gd name="T12" fmla="*/ 19 w 78"/>
                  <a:gd name="T13" fmla="*/ 115 h 53"/>
                  <a:gd name="T14" fmla="*/ 69 w 78"/>
                  <a:gd name="T15" fmla="*/ 68 h 53"/>
                  <a:gd name="T16" fmla="*/ 115 w 78"/>
                  <a:gd name="T17" fmla="*/ 27 h 53"/>
                  <a:gd name="T18" fmla="*/ 132 w 78"/>
                  <a:gd name="T19" fmla="*/ 14 h 53"/>
                  <a:gd name="T20" fmla="*/ 140 w 78"/>
                  <a:gd name="T21" fmla="*/ 11 h 53"/>
                  <a:gd name="T22" fmla="*/ 143 w 78"/>
                  <a:gd name="T23" fmla="*/ 11 h 53"/>
                  <a:gd name="T24" fmla="*/ 159 w 78"/>
                  <a:gd name="T25" fmla="*/ 5 h 53"/>
                  <a:gd name="T26" fmla="*/ 195 w 78"/>
                  <a:gd name="T27" fmla="*/ 0 h 53"/>
                  <a:gd name="T28" fmla="*/ 214 w 78"/>
                  <a:gd name="T29" fmla="*/ 0 h 53"/>
                  <a:gd name="T30" fmla="*/ 195 w 78"/>
                  <a:gd name="T31" fmla="*/ 3 h 53"/>
                  <a:gd name="T32" fmla="*/ 167 w 78"/>
                  <a:gd name="T33" fmla="*/ 5 h 53"/>
                  <a:gd name="T34" fmla="*/ 151 w 78"/>
                  <a:gd name="T35" fmla="*/ 11 h 53"/>
                  <a:gd name="T36" fmla="*/ 140 w 78"/>
                  <a:gd name="T37" fmla="*/ 14 h 53"/>
                  <a:gd name="T38" fmla="*/ 132 w 78"/>
                  <a:gd name="T39" fmla="*/ 16 h 53"/>
                  <a:gd name="T40" fmla="*/ 115 w 78"/>
                  <a:gd name="T41" fmla="*/ 30 h 53"/>
                  <a:gd name="T42" fmla="*/ 69 w 78"/>
                  <a:gd name="T43" fmla="*/ 71 h 53"/>
                  <a:gd name="T44" fmla="*/ 25 w 78"/>
                  <a:gd name="T45" fmla="*/ 115 h 53"/>
                  <a:gd name="T46" fmla="*/ 5 w 78"/>
                  <a:gd name="T47" fmla="*/ 131 h 53"/>
                  <a:gd name="T48" fmla="*/ 3 w 78"/>
                  <a:gd name="T49" fmla="*/ 140 h 5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53">
                    <a:moveTo>
                      <a:pt x="1" y="51"/>
                    </a:moveTo>
                    <a:lnTo>
                      <a:pt x="1" y="52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1" y="51"/>
                    </a:lnTo>
                    <a:lnTo>
                      <a:pt x="2" y="48"/>
                    </a:lnTo>
                    <a:lnTo>
                      <a:pt x="7" y="42"/>
                    </a:lnTo>
                    <a:lnTo>
                      <a:pt x="25" y="25"/>
                    </a:lnTo>
                    <a:lnTo>
                      <a:pt x="42" y="10"/>
                    </a:lnTo>
                    <a:lnTo>
                      <a:pt x="48" y="5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8" y="2"/>
                    </a:lnTo>
                    <a:lnTo>
                      <a:pt x="71" y="0"/>
                    </a:lnTo>
                    <a:lnTo>
                      <a:pt x="78" y="0"/>
                    </a:lnTo>
                    <a:lnTo>
                      <a:pt x="71" y="1"/>
                    </a:lnTo>
                    <a:lnTo>
                      <a:pt x="61" y="2"/>
                    </a:lnTo>
                    <a:lnTo>
                      <a:pt x="55" y="4"/>
                    </a:lnTo>
                    <a:lnTo>
                      <a:pt x="51" y="5"/>
                    </a:lnTo>
                    <a:lnTo>
                      <a:pt x="48" y="6"/>
                    </a:lnTo>
                    <a:lnTo>
                      <a:pt x="42" y="11"/>
                    </a:lnTo>
                    <a:lnTo>
                      <a:pt x="25" y="26"/>
                    </a:lnTo>
                    <a:lnTo>
                      <a:pt x="9" y="42"/>
                    </a:lnTo>
                    <a:lnTo>
                      <a:pt x="2" y="48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4" name="Freeform 948"/>
              <p:cNvSpPr>
                <a:spLocks/>
              </p:cNvSpPr>
              <p:nvPr/>
            </p:nvSpPr>
            <p:spPr bwMode="auto">
              <a:xfrm>
                <a:off x="4487" y="1802"/>
                <a:ext cx="436" cy="176"/>
              </a:xfrm>
              <a:custGeom>
                <a:avLst/>
                <a:gdLst>
                  <a:gd name="T0" fmla="*/ 431 w 159"/>
                  <a:gd name="T1" fmla="*/ 162 h 64"/>
                  <a:gd name="T2" fmla="*/ 436 w 159"/>
                  <a:gd name="T3" fmla="*/ 176 h 64"/>
                  <a:gd name="T4" fmla="*/ 431 w 159"/>
                  <a:gd name="T5" fmla="*/ 165 h 64"/>
                  <a:gd name="T6" fmla="*/ 425 w 159"/>
                  <a:gd name="T7" fmla="*/ 162 h 64"/>
                  <a:gd name="T8" fmla="*/ 417 w 159"/>
                  <a:gd name="T9" fmla="*/ 143 h 64"/>
                  <a:gd name="T10" fmla="*/ 392 w 159"/>
                  <a:gd name="T11" fmla="*/ 107 h 64"/>
                  <a:gd name="T12" fmla="*/ 370 w 159"/>
                  <a:gd name="T13" fmla="*/ 83 h 64"/>
                  <a:gd name="T14" fmla="*/ 348 w 159"/>
                  <a:gd name="T15" fmla="*/ 58 h 64"/>
                  <a:gd name="T16" fmla="*/ 321 w 159"/>
                  <a:gd name="T17" fmla="*/ 39 h 64"/>
                  <a:gd name="T18" fmla="*/ 291 w 159"/>
                  <a:gd name="T19" fmla="*/ 19 h 64"/>
                  <a:gd name="T20" fmla="*/ 271 w 159"/>
                  <a:gd name="T21" fmla="*/ 11 h 64"/>
                  <a:gd name="T22" fmla="*/ 255 w 159"/>
                  <a:gd name="T23" fmla="*/ 8 h 64"/>
                  <a:gd name="T24" fmla="*/ 222 w 159"/>
                  <a:gd name="T25" fmla="*/ 6 h 64"/>
                  <a:gd name="T26" fmla="*/ 186 w 159"/>
                  <a:gd name="T27" fmla="*/ 8 h 64"/>
                  <a:gd name="T28" fmla="*/ 156 w 159"/>
                  <a:gd name="T29" fmla="*/ 11 h 64"/>
                  <a:gd name="T30" fmla="*/ 137 w 159"/>
                  <a:gd name="T31" fmla="*/ 19 h 64"/>
                  <a:gd name="T32" fmla="*/ 118 w 159"/>
                  <a:gd name="T33" fmla="*/ 28 h 64"/>
                  <a:gd name="T34" fmla="*/ 104 w 159"/>
                  <a:gd name="T35" fmla="*/ 39 h 64"/>
                  <a:gd name="T36" fmla="*/ 96 w 159"/>
                  <a:gd name="T37" fmla="*/ 44 h 64"/>
                  <a:gd name="T38" fmla="*/ 74 w 159"/>
                  <a:gd name="T39" fmla="*/ 63 h 64"/>
                  <a:gd name="T40" fmla="*/ 52 w 159"/>
                  <a:gd name="T41" fmla="*/ 85 h 64"/>
                  <a:gd name="T42" fmla="*/ 38 w 159"/>
                  <a:gd name="T43" fmla="*/ 99 h 64"/>
                  <a:gd name="T44" fmla="*/ 30 w 159"/>
                  <a:gd name="T45" fmla="*/ 118 h 64"/>
                  <a:gd name="T46" fmla="*/ 0 w 159"/>
                  <a:gd name="T47" fmla="*/ 149 h 64"/>
                  <a:gd name="T48" fmla="*/ 30 w 159"/>
                  <a:gd name="T49" fmla="*/ 113 h 64"/>
                  <a:gd name="T50" fmla="*/ 38 w 159"/>
                  <a:gd name="T51" fmla="*/ 99 h 64"/>
                  <a:gd name="T52" fmla="*/ 60 w 159"/>
                  <a:gd name="T53" fmla="*/ 69 h 64"/>
                  <a:gd name="T54" fmla="*/ 90 w 159"/>
                  <a:gd name="T55" fmla="*/ 44 h 64"/>
                  <a:gd name="T56" fmla="*/ 110 w 159"/>
                  <a:gd name="T57" fmla="*/ 36 h 64"/>
                  <a:gd name="T58" fmla="*/ 110 w 159"/>
                  <a:gd name="T59" fmla="*/ 30 h 64"/>
                  <a:gd name="T60" fmla="*/ 123 w 159"/>
                  <a:gd name="T61" fmla="*/ 25 h 64"/>
                  <a:gd name="T62" fmla="*/ 140 w 159"/>
                  <a:gd name="T63" fmla="*/ 19 h 64"/>
                  <a:gd name="T64" fmla="*/ 165 w 159"/>
                  <a:gd name="T65" fmla="*/ 8 h 64"/>
                  <a:gd name="T66" fmla="*/ 192 w 159"/>
                  <a:gd name="T67" fmla="*/ 6 h 64"/>
                  <a:gd name="T68" fmla="*/ 225 w 159"/>
                  <a:gd name="T69" fmla="*/ 0 h 64"/>
                  <a:gd name="T70" fmla="*/ 258 w 159"/>
                  <a:gd name="T71" fmla="*/ 8 h 64"/>
                  <a:gd name="T72" fmla="*/ 293 w 159"/>
                  <a:gd name="T73" fmla="*/ 19 h 64"/>
                  <a:gd name="T74" fmla="*/ 324 w 159"/>
                  <a:gd name="T75" fmla="*/ 39 h 64"/>
                  <a:gd name="T76" fmla="*/ 351 w 159"/>
                  <a:gd name="T77" fmla="*/ 58 h 64"/>
                  <a:gd name="T78" fmla="*/ 376 w 159"/>
                  <a:gd name="T79" fmla="*/ 83 h 64"/>
                  <a:gd name="T80" fmla="*/ 392 w 159"/>
                  <a:gd name="T81" fmla="*/ 107 h 64"/>
                  <a:gd name="T82" fmla="*/ 420 w 159"/>
                  <a:gd name="T83" fmla="*/ 143 h 64"/>
                  <a:gd name="T84" fmla="*/ 431 w 159"/>
                  <a:gd name="T85" fmla="*/ 162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9" h="64">
                    <a:moveTo>
                      <a:pt x="157" y="59"/>
                    </a:moveTo>
                    <a:lnTo>
                      <a:pt x="159" y="64"/>
                    </a:lnTo>
                    <a:lnTo>
                      <a:pt x="157" y="60"/>
                    </a:lnTo>
                    <a:lnTo>
                      <a:pt x="155" y="59"/>
                    </a:lnTo>
                    <a:lnTo>
                      <a:pt x="152" y="52"/>
                    </a:lnTo>
                    <a:lnTo>
                      <a:pt x="143" y="39"/>
                    </a:lnTo>
                    <a:lnTo>
                      <a:pt x="135" y="30"/>
                    </a:lnTo>
                    <a:lnTo>
                      <a:pt x="127" y="21"/>
                    </a:lnTo>
                    <a:lnTo>
                      <a:pt x="117" y="14"/>
                    </a:lnTo>
                    <a:lnTo>
                      <a:pt x="106" y="7"/>
                    </a:lnTo>
                    <a:lnTo>
                      <a:pt x="99" y="4"/>
                    </a:lnTo>
                    <a:lnTo>
                      <a:pt x="93" y="3"/>
                    </a:lnTo>
                    <a:lnTo>
                      <a:pt x="81" y="2"/>
                    </a:lnTo>
                    <a:lnTo>
                      <a:pt x="68" y="3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0"/>
                    </a:lnTo>
                    <a:lnTo>
                      <a:pt x="38" y="14"/>
                    </a:lnTo>
                    <a:lnTo>
                      <a:pt x="35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4" y="36"/>
                    </a:lnTo>
                    <a:lnTo>
                      <a:pt x="11" y="43"/>
                    </a:lnTo>
                    <a:lnTo>
                      <a:pt x="0" y="54"/>
                    </a:lnTo>
                    <a:lnTo>
                      <a:pt x="11" y="41"/>
                    </a:lnTo>
                    <a:lnTo>
                      <a:pt x="14" y="36"/>
                    </a:lnTo>
                    <a:lnTo>
                      <a:pt x="22" y="25"/>
                    </a:lnTo>
                    <a:lnTo>
                      <a:pt x="33" y="16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5" y="9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107" y="7"/>
                    </a:lnTo>
                    <a:lnTo>
                      <a:pt x="118" y="14"/>
                    </a:lnTo>
                    <a:lnTo>
                      <a:pt x="128" y="21"/>
                    </a:lnTo>
                    <a:lnTo>
                      <a:pt x="137" y="30"/>
                    </a:lnTo>
                    <a:lnTo>
                      <a:pt x="143" y="39"/>
                    </a:lnTo>
                    <a:lnTo>
                      <a:pt x="153" y="52"/>
                    </a:lnTo>
                    <a:lnTo>
                      <a:pt x="157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5" name="Freeform 949"/>
              <p:cNvSpPr>
                <a:spLocks/>
              </p:cNvSpPr>
              <p:nvPr/>
            </p:nvSpPr>
            <p:spPr bwMode="auto">
              <a:xfrm>
                <a:off x="4487" y="1821"/>
                <a:ext cx="434" cy="192"/>
              </a:xfrm>
              <a:custGeom>
                <a:avLst/>
                <a:gdLst>
                  <a:gd name="T0" fmla="*/ 5 w 158"/>
                  <a:gd name="T1" fmla="*/ 178 h 70"/>
                  <a:gd name="T2" fmla="*/ 5 w 158"/>
                  <a:gd name="T3" fmla="*/ 184 h 70"/>
                  <a:gd name="T4" fmla="*/ 0 w 158"/>
                  <a:gd name="T5" fmla="*/ 192 h 70"/>
                  <a:gd name="T6" fmla="*/ 5 w 158"/>
                  <a:gd name="T7" fmla="*/ 184 h 70"/>
                  <a:gd name="T8" fmla="*/ 5 w 158"/>
                  <a:gd name="T9" fmla="*/ 178 h 70"/>
                  <a:gd name="T10" fmla="*/ 11 w 158"/>
                  <a:gd name="T11" fmla="*/ 176 h 70"/>
                  <a:gd name="T12" fmla="*/ 14 w 158"/>
                  <a:gd name="T13" fmla="*/ 162 h 70"/>
                  <a:gd name="T14" fmla="*/ 25 w 158"/>
                  <a:gd name="T15" fmla="*/ 143 h 70"/>
                  <a:gd name="T16" fmla="*/ 38 w 158"/>
                  <a:gd name="T17" fmla="*/ 115 h 70"/>
                  <a:gd name="T18" fmla="*/ 55 w 158"/>
                  <a:gd name="T19" fmla="*/ 88 h 70"/>
                  <a:gd name="T20" fmla="*/ 74 w 158"/>
                  <a:gd name="T21" fmla="*/ 60 h 70"/>
                  <a:gd name="T22" fmla="*/ 104 w 158"/>
                  <a:gd name="T23" fmla="*/ 36 h 70"/>
                  <a:gd name="T24" fmla="*/ 118 w 158"/>
                  <a:gd name="T25" fmla="*/ 25 h 70"/>
                  <a:gd name="T26" fmla="*/ 140 w 158"/>
                  <a:gd name="T27" fmla="*/ 16 h 70"/>
                  <a:gd name="T28" fmla="*/ 159 w 158"/>
                  <a:gd name="T29" fmla="*/ 8 h 70"/>
                  <a:gd name="T30" fmla="*/ 179 w 158"/>
                  <a:gd name="T31" fmla="*/ 3 h 70"/>
                  <a:gd name="T32" fmla="*/ 198 w 158"/>
                  <a:gd name="T33" fmla="*/ 0 h 70"/>
                  <a:gd name="T34" fmla="*/ 214 w 158"/>
                  <a:gd name="T35" fmla="*/ 0 h 70"/>
                  <a:gd name="T36" fmla="*/ 253 w 158"/>
                  <a:gd name="T37" fmla="*/ 3 h 70"/>
                  <a:gd name="T38" fmla="*/ 280 w 158"/>
                  <a:gd name="T39" fmla="*/ 11 h 70"/>
                  <a:gd name="T40" fmla="*/ 308 w 158"/>
                  <a:gd name="T41" fmla="*/ 22 h 70"/>
                  <a:gd name="T42" fmla="*/ 324 w 158"/>
                  <a:gd name="T43" fmla="*/ 33 h 70"/>
                  <a:gd name="T44" fmla="*/ 335 w 158"/>
                  <a:gd name="T45" fmla="*/ 44 h 70"/>
                  <a:gd name="T46" fmla="*/ 335 w 158"/>
                  <a:gd name="T47" fmla="*/ 49 h 70"/>
                  <a:gd name="T48" fmla="*/ 341 w 158"/>
                  <a:gd name="T49" fmla="*/ 58 h 70"/>
                  <a:gd name="T50" fmla="*/ 363 w 158"/>
                  <a:gd name="T51" fmla="*/ 80 h 70"/>
                  <a:gd name="T52" fmla="*/ 371 w 158"/>
                  <a:gd name="T53" fmla="*/ 93 h 70"/>
                  <a:gd name="T54" fmla="*/ 382 w 158"/>
                  <a:gd name="T55" fmla="*/ 112 h 70"/>
                  <a:gd name="T56" fmla="*/ 393 w 158"/>
                  <a:gd name="T57" fmla="*/ 129 h 70"/>
                  <a:gd name="T58" fmla="*/ 396 w 158"/>
                  <a:gd name="T59" fmla="*/ 145 h 70"/>
                  <a:gd name="T60" fmla="*/ 434 w 158"/>
                  <a:gd name="T61" fmla="*/ 178 h 70"/>
                  <a:gd name="T62" fmla="*/ 393 w 158"/>
                  <a:gd name="T63" fmla="*/ 145 h 70"/>
                  <a:gd name="T64" fmla="*/ 396 w 158"/>
                  <a:gd name="T65" fmla="*/ 143 h 70"/>
                  <a:gd name="T66" fmla="*/ 396 w 158"/>
                  <a:gd name="T67" fmla="*/ 137 h 70"/>
                  <a:gd name="T68" fmla="*/ 393 w 158"/>
                  <a:gd name="T69" fmla="*/ 129 h 70"/>
                  <a:gd name="T70" fmla="*/ 368 w 158"/>
                  <a:gd name="T71" fmla="*/ 93 h 70"/>
                  <a:gd name="T72" fmla="*/ 343 w 158"/>
                  <a:gd name="T73" fmla="*/ 60 h 70"/>
                  <a:gd name="T74" fmla="*/ 330 w 158"/>
                  <a:gd name="T75" fmla="*/ 47 h 70"/>
                  <a:gd name="T76" fmla="*/ 327 w 158"/>
                  <a:gd name="T77" fmla="*/ 38 h 70"/>
                  <a:gd name="T78" fmla="*/ 319 w 158"/>
                  <a:gd name="T79" fmla="*/ 33 h 70"/>
                  <a:gd name="T80" fmla="*/ 299 w 158"/>
                  <a:gd name="T81" fmla="*/ 22 h 70"/>
                  <a:gd name="T82" fmla="*/ 277 w 158"/>
                  <a:gd name="T83" fmla="*/ 11 h 70"/>
                  <a:gd name="T84" fmla="*/ 244 w 158"/>
                  <a:gd name="T85" fmla="*/ 3 h 70"/>
                  <a:gd name="T86" fmla="*/ 212 w 158"/>
                  <a:gd name="T87" fmla="*/ 3 h 70"/>
                  <a:gd name="T88" fmla="*/ 195 w 158"/>
                  <a:gd name="T89" fmla="*/ 3 h 70"/>
                  <a:gd name="T90" fmla="*/ 179 w 158"/>
                  <a:gd name="T91" fmla="*/ 5 h 70"/>
                  <a:gd name="T92" fmla="*/ 157 w 158"/>
                  <a:gd name="T93" fmla="*/ 11 h 70"/>
                  <a:gd name="T94" fmla="*/ 137 w 158"/>
                  <a:gd name="T95" fmla="*/ 19 h 70"/>
                  <a:gd name="T96" fmla="*/ 118 w 158"/>
                  <a:gd name="T97" fmla="*/ 30 h 70"/>
                  <a:gd name="T98" fmla="*/ 102 w 158"/>
                  <a:gd name="T99" fmla="*/ 38 h 70"/>
                  <a:gd name="T100" fmla="*/ 74 w 158"/>
                  <a:gd name="T101" fmla="*/ 63 h 70"/>
                  <a:gd name="T102" fmla="*/ 55 w 158"/>
                  <a:gd name="T103" fmla="*/ 91 h 70"/>
                  <a:gd name="T104" fmla="*/ 38 w 158"/>
                  <a:gd name="T105" fmla="*/ 118 h 70"/>
                  <a:gd name="T106" fmla="*/ 16 w 158"/>
                  <a:gd name="T107" fmla="*/ 162 h 70"/>
                  <a:gd name="T108" fmla="*/ 11 w 158"/>
                  <a:gd name="T109" fmla="*/ 176 h 70"/>
                  <a:gd name="T110" fmla="*/ 5 w 158"/>
                  <a:gd name="T111" fmla="*/ 178 h 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8" h="70">
                    <a:moveTo>
                      <a:pt x="2" y="65"/>
                    </a:moveTo>
                    <a:lnTo>
                      <a:pt x="2" y="67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4"/>
                    </a:lnTo>
                    <a:lnTo>
                      <a:pt x="5" y="59"/>
                    </a:lnTo>
                    <a:lnTo>
                      <a:pt x="9" y="52"/>
                    </a:lnTo>
                    <a:lnTo>
                      <a:pt x="14" y="42"/>
                    </a:lnTo>
                    <a:lnTo>
                      <a:pt x="20" y="32"/>
                    </a:lnTo>
                    <a:lnTo>
                      <a:pt x="27" y="22"/>
                    </a:lnTo>
                    <a:lnTo>
                      <a:pt x="38" y="13"/>
                    </a:lnTo>
                    <a:lnTo>
                      <a:pt x="43" y="9"/>
                    </a:lnTo>
                    <a:lnTo>
                      <a:pt x="51" y="6"/>
                    </a:lnTo>
                    <a:lnTo>
                      <a:pt x="58" y="3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92" y="1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18" y="12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4" y="21"/>
                    </a:lnTo>
                    <a:lnTo>
                      <a:pt x="132" y="29"/>
                    </a:lnTo>
                    <a:lnTo>
                      <a:pt x="135" y="34"/>
                    </a:lnTo>
                    <a:lnTo>
                      <a:pt x="139" y="41"/>
                    </a:lnTo>
                    <a:lnTo>
                      <a:pt x="143" y="47"/>
                    </a:lnTo>
                    <a:lnTo>
                      <a:pt x="144" y="53"/>
                    </a:lnTo>
                    <a:lnTo>
                      <a:pt x="158" y="65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4" y="50"/>
                    </a:lnTo>
                    <a:lnTo>
                      <a:pt x="143" y="47"/>
                    </a:lnTo>
                    <a:lnTo>
                      <a:pt x="134" y="34"/>
                    </a:lnTo>
                    <a:lnTo>
                      <a:pt x="125" y="22"/>
                    </a:lnTo>
                    <a:lnTo>
                      <a:pt x="120" y="17"/>
                    </a:lnTo>
                    <a:lnTo>
                      <a:pt x="119" y="14"/>
                    </a:lnTo>
                    <a:lnTo>
                      <a:pt x="116" y="12"/>
                    </a:lnTo>
                    <a:lnTo>
                      <a:pt x="109" y="8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7" y="1"/>
                    </a:lnTo>
                    <a:lnTo>
                      <a:pt x="71" y="1"/>
                    </a:lnTo>
                    <a:lnTo>
                      <a:pt x="65" y="2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1"/>
                    </a:lnTo>
                    <a:lnTo>
                      <a:pt x="37" y="14"/>
                    </a:lnTo>
                    <a:lnTo>
                      <a:pt x="27" y="23"/>
                    </a:lnTo>
                    <a:lnTo>
                      <a:pt x="20" y="33"/>
                    </a:lnTo>
                    <a:lnTo>
                      <a:pt x="14" y="43"/>
                    </a:lnTo>
                    <a:lnTo>
                      <a:pt x="6" y="59"/>
                    </a:lnTo>
                    <a:lnTo>
                      <a:pt x="4" y="6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6" name="Freeform 950"/>
              <p:cNvSpPr>
                <a:spLocks/>
              </p:cNvSpPr>
              <p:nvPr/>
            </p:nvSpPr>
            <p:spPr bwMode="auto">
              <a:xfrm>
                <a:off x="4479" y="1953"/>
                <a:ext cx="35" cy="30"/>
              </a:xfrm>
              <a:custGeom>
                <a:avLst/>
                <a:gdLst>
                  <a:gd name="T0" fmla="*/ 0 w 13"/>
                  <a:gd name="T1" fmla="*/ 30 h 11"/>
                  <a:gd name="T2" fmla="*/ 0 w 13"/>
                  <a:gd name="T3" fmla="*/ 27 h 11"/>
                  <a:gd name="T4" fmla="*/ 8 w 13"/>
                  <a:gd name="T5" fmla="*/ 14 h 11"/>
                  <a:gd name="T6" fmla="*/ 13 w 13"/>
                  <a:gd name="T7" fmla="*/ 3 h 11"/>
                  <a:gd name="T8" fmla="*/ 22 w 13"/>
                  <a:gd name="T9" fmla="*/ 0 h 11"/>
                  <a:gd name="T10" fmla="*/ 32 w 13"/>
                  <a:gd name="T11" fmla="*/ 0 h 11"/>
                  <a:gd name="T12" fmla="*/ 35 w 13"/>
                  <a:gd name="T13" fmla="*/ 3 h 11"/>
                  <a:gd name="T14" fmla="*/ 27 w 13"/>
                  <a:gd name="T15" fmla="*/ 3 h 11"/>
                  <a:gd name="T16" fmla="*/ 22 w 13"/>
                  <a:gd name="T17" fmla="*/ 3 h 11"/>
                  <a:gd name="T18" fmla="*/ 13 w 13"/>
                  <a:gd name="T19" fmla="*/ 5 h 11"/>
                  <a:gd name="T20" fmla="*/ 11 w 13"/>
                  <a:gd name="T21" fmla="*/ 14 h 11"/>
                  <a:gd name="T22" fmla="*/ 0 w 13"/>
                  <a:gd name="T23" fmla="*/ 3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0" y="11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7" name="Freeform 951"/>
              <p:cNvSpPr>
                <a:spLocks/>
              </p:cNvSpPr>
              <p:nvPr/>
            </p:nvSpPr>
            <p:spPr bwMode="auto">
              <a:xfrm>
                <a:off x="4498" y="1832"/>
                <a:ext cx="233" cy="217"/>
              </a:xfrm>
              <a:custGeom>
                <a:avLst/>
                <a:gdLst>
                  <a:gd name="T0" fmla="*/ 3 w 85"/>
                  <a:gd name="T1" fmla="*/ 209 h 79"/>
                  <a:gd name="T2" fmla="*/ 0 w 85"/>
                  <a:gd name="T3" fmla="*/ 217 h 79"/>
                  <a:gd name="T4" fmla="*/ 0 w 85"/>
                  <a:gd name="T5" fmla="*/ 209 h 79"/>
                  <a:gd name="T6" fmla="*/ 3 w 85"/>
                  <a:gd name="T7" fmla="*/ 209 h 79"/>
                  <a:gd name="T8" fmla="*/ 5 w 85"/>
                  <a:gd name="T9" fmla="*/ 201 h 79"/>
                  <a:gd name="T10" fmla="*/ 16 w 85"/>
                  <a:gd name="T11" fmla="*/ 173 h 79"/>
                  <a:gd name="T12" fmla="*/ 30 w 85"/>
                  <a:gd name="T13" fmla="*/ 135 h 79"/>
                  <a:gd name="T14" fmla="*/ 44 w 85"/>
                  <a:gd name="T15" fmla="*/ 93 h 79"/>
                  <a:gd name="T16" fmla="*/ 60 w 85"/>
                  <a:gd name="T17" fmla="*/ 77 h 79"/>
                  <a:gd name="T18" fmla="*/ 74 w 85"/>
                  <a:gd name="T19" fmla="*/ 63 h 79"/>
                  <a:gd name="T20" fmla="*/ 107 w 85"/>
                  <a:gd name="T21" fmla="*/ 38 h 79"/>
                  <a:gd name="T22" fmla="*/ 132 w 85"/>
                  <a:gd name="T23" fmla="*/ 27 h 79"/>
                  <a:gd name="T24" fmla="*/ 143 w 85"/>
                  <a:gd name="T25" fmla="*/ 25 h 79"/>
                  <a:gd name="T26" fmla="*/ 162 w 85"/>
                  <a:gd name="T27" fmla="*/ 19 h 79"/>
                  <a:gd name="T28" fmla="*/ 184 w 85"/>
                  <a:gd name="T29" fmla="*/ 8 h 79"/>
                  <a:gd name="T30" fmla="*/ 203 w 85"/>
                  <a:gd name="T31" fmla="*/ 5 h 79"/>
                  <a:gd name="T32" fmla="*/ 233 w 85"/>
                  <a:gd name="T33" fmla="*/ 0 h 79"/>
                  <a:gd name="T34" fmla="*/ 203 w 85"/>
                  <a:gd name="T35" fmla="*/ 5 h 79"/>
                  <a:gd name="T36" fmla="*/ 197 w 85"/>
                  <a:gd name="T37" fmla="*/ 8 h 79"/>
                  <a:gd name="T38" fmla="*/ 173 w 85"/>
                  <a:gd name="T39" fmla="*/ 14 h 79"/>
                  <a:gd name="T40" fmla="*/ 140 w 85"/>
                  <a:gd name="T41" fmla="*/ 27 h 79"/>
                  <a:gd name="T42" fmla="*/ 129 w 85"/>
                  <a:gd name="T43" fmla="*/ 33 h 79"/>
                  <a:gd name="T44" fmla="*/ 104 w 85"/>
                  <a:gd name="T45" fmla="*/ 41 h 79"/>
                  <a:gd name="T46" fmla="*/ 74 w 85"/>
                  <a:gd name="T47" fmla="*/ 66 h 79"/>
                  <a:gd name="T48" fmla="*/ 60 w 85"/>
                  <a:gd name="T49" fmla="*/ 80 h 79"/>
                  <a:gd name="T50" fmla="*/ 47 w 85"/>
                  <a:gd name="T51" fmla="*/ 96 h 79"/>
                  <a:gd name="T52" fmla="*/ 30 w 85"/>
                  <a:gd name="T53" fmla="*/ 137 h 79"/>
                  <a:gd name="T54" fmla="*/ 16 w 85"/>
                  <a:gd name="T55" fmla="*/ 173 h 79"/>
                  <a:gd name="T56" fmla="*/ 8 w 85"/>
                  <a:gd name="T57" fmla="*/ 201 h 79"/>
                  <a:gd name="T58" fmla="*/ 3 w 85"/>
                  <a:gd name="T59" fmla="*/ 209 h 7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5" h="79">
                    <a:moveTo>
                      <a:pt x="1" y="76"/>
                    </a:moveTo>
                    <a:lnTo>
                      <a:pt x="0" y="79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3"/>
                    </a:lnTo>
                    <a:lnTo>
                      <a:pt x="6" y="63"/>
                    </a:lnTo>
                    <a:lnTo>
                      <a:pt x="11" y="49"/>
                    </a:lnTo>
                    <a:lnTo>
                      <a:pt x="16" y="34"/>
                    </a:lnTo>
                    <a:lnTo>
                      <a:pt x="22" y="28"/>
                    </a:lnTo>
                    <a:lnTo>
                      <a:pt x="27" y="23"/>
                    </a:lnTo>
                    <a:lnTo>
                      <a:pt x="39" y="14"/>
                    </a:lnTo>
                    <a:lnTo>
                      <a:pt x="48" y="10"/>
                    </a:lnTo>
                    <a:lnTo>
                      <a:pt x="52" y="9"/>
                    </a:lnTo>
                    <a:lnTo>
                      <a:pt x="59" y="7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5" y="0"/>
                    </a:lnTo>
                    <a:lnTo>
                      <a:pt x="74" y="2"/>
                    </a:lnTo>
                    <a:lnTo>
                      <a:pt x="72" y="3"/>
                    </a:lnTo>
                    <a:lnTo>
                      <a:pt x="63" y="5"/>
                    </a:lnTo>
                    <a:lnTo>
                      <a:pt x="51" y="10"/>
                    </a:lnTo>
                    <a:lnTo>
                      <a:pt x="47" y="12"/>
                    </a:lnTo>
                    <a:lnTo>
                      <a:pt x="38" y="15"/>
                    </a:lnTo>
                    <a:lnTo>
                      <a:pt x="27" y="24"/>
                    </a:lnTo>
                    <a:lnTo>
                      <a:pt x="22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3" y="7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8" name="Freeform 952"/>
              <p:cNvSpPr>
                <a:spLocks/>
              </p:cNvSpPr>
              <p:nvPr/>
            </p:nvSpPr>
            <p:spPr bwMode="auto">
              <a:xfrm>
                <a:off x="4572" y="1846"/>
                <a:ext cx="327" cy="343"/>
              </a:xfrm>
              <a:custGeom>
                <a:avLst/>
                <a:gdLst>
                  <a:gd name="T0" fmla="*/ 324 w 119"/>
                  <a:gd name="T1" fmla="*/ 165 h 125"/>
                  <a:gd name="T2" fmla="*/ 324 w 119"/>
                  <a:gd name="T3" fmla="*/ 167 h 125"/>
                  <a:gd name="T4" fmla="*/ 327 w 119"/>
                  <a:gd name="T5" fmla="*/ 181 h 125"/>
                  <a:gd name="T6" fmla="*/ 324 w 119"/>
                  <a:gd name="T7" fmla="*/ 167 h 125"/>
                  <a:gd name="T8" fmla="*/ 322 w 119"/>
                  <a:gd name="T9" fmla="*/ 165 h 125"/>
                  <a:gd name="T10" fmla="*/ 280 w 119"/>
                  <a:gd name="T11" fmla="*/ 96 h 125"/>
                  <a:gd name="T12" fmla="*/ 258 w 119"/>
                  <a:gd name="T13" fmla="*/ 66 h 125"/>
                  <a:gd name="T14" fmla="*/ 245 w 119"/>
                  <a:gd name="T15" fmla="*/ 49 h 125"/>
                  <a:gd name="T16" fmla="*/ 234 w 119"/>
                  <a:gd name="T17" fmla="*/ 33 h 125"/>
                  <a:gd name="T18" fmla="*/ 214 w 119"/>
                  <a:gd name="T19" fmla="*/ 19 h 125"/>
                  <a:gd name="T20" fmla="*/ 195 w 119"/>
                  <a:gd name="T21" fmla="*/ 8 h 125"/>
                  <a:gd name="T22" fmla="*/ 173 w 119"/>
                  <a:gd name="T23" fmla="*/ 0 h 125"/>
                  <a:gd name="T24" fmla="*/ 151 w 119"/>
                  <a:gd name="T25" fmla="*/ 0 h 125"/>
                  <a:gd name="T26" fmla="*/ 129 w 119"/>
                  <a:gd name="T27" fmla="*/ 8 h 125"/>
                  <a:gd name="T28" fmla="*/ 107 w 119"/>
                  <a:gd name="T29" fmla="*/ 11 h 125"/>
                  <a:gd name="T30" fmla="*/ 85 w 119"/>
                  <a:gd name="T31" fmla="*/ 19 h 125"/>
                  <a:gd name="T32" fmla="*/ 74 w 119"/>
                  <a:gd name="T33" fmla="*/ 22 h 125"/>
                  <a:gd name="T34" fmla="*/ 66 w 119"/>
                  <a:gd name="T35" fmla="*/ 27 h 125"/>
                  <a:gd name="T36" fmla="*/ 41 w 119"/>
                  <a:gd name="T37" fmla="*/ 60 h 125"/>
                  <a:gd name="T38" fmla="*/ 19 w 119"/>
                  <a:gd name="T39" fmla="*/ 91 h 125"/>
                  <a:gd name="T40" fmla="*/ 11 w 119"/>
                  <a:gd name="T41" fmla="*/ 121 h 125"/>
                  <a:gd name="T42" fmla="*/ 3 w 119"/>
                  <a:gd name="T43" fmla="*/ 140 h 125"/>
                  <a:gd name="T44" fmla="*/ 3 w 119"/>
                  <a:gd name="T45" fmla="*/ 165 h 125"/>
                  <a:gd name="T46" fmla="*/ 3 w 119"/>
                  <a:gd name="T47" fmla="*/ 209 h 125"/>
                  <a:gd name="T48" fmla="*/ 5 w 119"/>
                  <a:gd name="T49" fmla="*/ 252 h 125"/>
                  <a:gd name="T50" fmla="*/ 14 w 119"/>
                  <a:gd name="T51" fmla="*/ 277 h 125"/>
                  <a:gd name="T52" fmla="*/ 19 w 119"/>
                  <a:gd name="T53" fmla="*/ 299 h 125"/>
                  <a:gd name="T54" fmla="*/ 52 w 119"/>
                  <a:gd name="T55" fmla="*/ 343 h 125"/>
                  <a:gd name="T56" fmla="*/ 19 w 119"/>
                  <a:gd name="T57" fmla="*/ 294 h 125"/>
                  <a:gd name="T58" fmla="*/ 16 w 119"/>
                  <a:gd name="T59" fmla="*/ 294 h 125"/>
                  <a:gd name="T60" fmla="*/ 14 w 119"/>
                  <a:gd name="T61" fmla="*/ 291 h 125"/>
                  <a:gd name="T62" fmla="*/ 11 w 119"/>
                  <a:gd name="T63" fmla="*/ 277 h 125"/>
                  <a:gd name="T64" fmla="*/ 3 w 119"/>
                  <a:gd name="T65" fmla="*/ 230 h 125"/>
                  <a:gd name="T66" fmla="*/ 0 w 119"/>
                  <a:gd name="T67" fmla="*/ 178 h 125"/>
                  <a:gd name="T68" fmla="*/ 0 w 119"/>
                  <a:gd name="T69" fmla="*/ 159 h 125"/>
                  <a:gd name="T70" fmla="*/ 3 w 119"/>
                  <a:gd name="T71" fmla="*/ 137 h 125"/>
                  <a:gd name="T72" fmla="*/ 11 w 119"/>
                  <a:gd name="T73" fmla="*/ 113 h 125"/>
                  <a:gd name="T74" fmla="*/ 25 w 119"/>
                  <a:gd name="T75" fmla="*/ 88 h 125"/>
                  <a:gd name="T76" fmla="*/ 41 w 119"/>
                  <a:gd name="T77" fmla="*/ 52 h 125"/>
                  <a:gd name="T78" fmla="*/ 55 w 119"/>
                  <a:gd name="T79" fmla="*/ 38 h 125"/>
                  <a:gd name="T80" fmla="*/ 69 w 119"/>
                  <a:gd name="T81" fmla="*/ 22 h 125"/>
                  <a:gd name="T82" fmla="*/ 88 w 119"/>
                  <a:gd name="T83" fmla="*/ 14 h 125"/>
                  <a:gd name="T84" fmla="*/ 110 w 119"/>
                  <a:gd name="T85" fmla="*/ 8 h 125"/>
                  <a:gd name="T86" fmla="*/ 132 w 119"/>
                  <a:gd name="T87" fmla="*/ 5 h 125"/>
                  <a:gd name="T88" fmla="*/ 154 w 119"/>
                  <a:gd name="T89" fmla="*/ 0 h 125"/>
                  <a:gd name="T90" fmla="*/ 179 w 119"/>
                  <a:gd name="T91" fmla="*/ 0 h 125"/>
                  <a:gd name="T92" fmla="*/ 198 w 119"/>
                  <a:gd name="T93" fmla="*/ 8 h 125"/>
                  <a:gd name="T94" fmla="*/ 220 w 119"/>
                  <a:gd name="T95" fmla="*/ 19 h 125"/>
                  <a:gd name="T96" fmla="*/ 234 w 119"/>
                  <a:gd name="T97" fmla="*/ 36 h 125"/>
                  <a:gd name="T98" fmla="*/ 250 w 119"/>
                  <a:gd name="T99" fmla="*/ 49 h 125"/>
                  <a:gd name="T100" fmla="*/ 258 w 119"/>
                  <a:gd name="T101" fmla="*/ 66 h 125"/>
                  <a:gd name="T102" fmla="*/ 280 w 119"/>
                  <a:gd name="T103" fmla="*/ 96 h 125"/>
                  <a:gd name="T104" fmla="*/ 324 w 119"/>
                  <a:gd name="T105" fmla="*/ 165 h 1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9" h="125">
                    <a:moveTo>
                      <a:pt x="118" y="60"/>
                    </a:moveTo>
                    <a:lnTo>
                      <a:pt x="118" y="61"/>
                    </a:lnTo>
                    <a:lnTo>
                      <a:pt x="119" y="66"/>
                    </a:lnTo>
                    <a:lnTo>
                      <a:pt x="118" y="61"/>
                    </a:lnTo>
                    <a:lnTo>
                      <a:pt x="117" y="60"/>
                    </a:lnTo>
                    <a:lnTo>
                      <a:pt x="102" y="35"/>
                    </a:lnTo>
                    <a:lnTo>
                      <a:pt x="94" y="24"/>
                    </a:lnTo>
                    <a:lnTo>
                      <a:pt x="89" y="18"/>
                    </a:lnTo>
                    <a:lnTo>
                      <a:pt x="85" y="12"/>
                    </a:lnTo>
                    <a:lnTo>
                      <a:pt x="78" y="7"/>
                    </a:lnTo>
                    <a:lnTo>
                      <a:pt x="71" y="3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4"/>
                    </a:lnTo>
                    <a:lnTo>
                      <a:pt x="31" y="7"/>
                    </a:lnTo>
                    <a:lnTo>
                      <a:pt x="27" y="8"/>
                    </a:lnTo>
                    <a:lnTo>
                      <a:pt x="24" y="10"/>
                    </a:lnTo>
                    <a:lnTo>
                      <a:pt x="15" y="22"/>
                    </a:lnTo>
                    <a:lnTo>
                      <a:pt x="7" y="33"/>
                    </a:lnTo>
                    <a:lnTo>
                      <a:pt x="4" y="44"/>
                    </a:lnTo>
                    <a:lnTo>
                      <a:pt x="1" y="51"/>
                    </a:lnTo>
                    <a:lnTo>
                      <a:pt x="1" y="60"/>
                    </a:lnTo>
                    <a:lnTo>
                      <a:pt x="1" y="76"/>
                    </a:lnTo>
                    <a:lnTo>
                      <a:pt x="2" y="92"/>
                    </a:lnTo>
                    <a:lnTo>
                      <a:pt x="5" y="101"/>
                    </a:lnTo>
                    <a:lnTo>
                      <a:pt x="7" y="109"/>
                    </a:lnTo>
                    <a:lnTo>
                      <a:pt x="19" y="125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5" y="106"/>
                    </a:lnTo>
                    <a:lnTo>
                      <a:pt x="4" y="101"/>
                    </a:lnTo>
                    <a:lnTo>
                      <a:pt x="1" y="84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1" y="50"/>
                    </a:lnTo>
                    <a:lnTo>
                      <a:pt x="4" y="41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0" y="14"/>
                    </a:lnTo>
                    <a:lnTo>
                      <a:pt x="25" y="8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2" y="3"/>
                    </a:lnTo>
                    <a:lnTo>
                      <a:pt x="80" y="7"/>
                    </a:lnTo>
                    <a:lnTo>
                      <a:pt x="85" y="13"/>
                    </a:lnTo>
                    <a:lnTo>
                      <a:pt x="91" y="18"/>
                    </a:lnTo>
                    <a:lnTo>
                      <a:pt x="94" y="24"/>
                    </a:lnTo>
                    <a:lnTo>
                      <a:pt x="102" y="35"/>
                    </a:lnTo>
                    <a:lnTo>
                      <a:pt x="118" y="6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59" name="Freeform 953"/>
              <p:cNvSpPr>
                <a:spLocks/>
              </p:cNvSpPr>
              <p:nvPr/>
            </p:nvSpPr>
            <p:spPr bwMode="auto">
              <a:xfrm>
                <a:off x="4564" y="2137"/>
                <a:ext cx="25" cy="44"/>
              </a:xfrm>
              <a:custGeom>
                <a:avLst/>
                <a:gdLst>
                  <a:gd name="T0" fmla="*/ 25 w 9"/>
                  <a:gd name="T1" fmla="*/ 44 h 16"/>
                  <a:gd name="T2" fmla="*/ 14 w 9"/>
                  <a:gd name="T3" fmla="*/ 30 h 16"/>
                  <a:gd name="T4" fmla="*/ 6 w 9"/>
                  <a:gd name="T5" fmla="*/ 14 h 16"/>
                  <a:gd name="T6" fmla="*/ 0 w 9"/>
                  <a:gd name="T7" fmla="*/ 3 h 16"/>
                  <a:gd name="T8" fmla="*/ 0 w 9"/>
                  <a:gd name="T9" fmla="*/ 0 h 16"/>
                  <a:gd name="T10" fmla="*/ 6 w 9"/>
                  <a:gd name="T11" fmla="*/ 3 h 16"/>
                  <a:gd name="T12" fmla="*/ 8 w 9"/>
                  <a:gd name="T13" fmla="*/ 14 h 16"/>
                  <a:gd name="T14" fmla="*/ 14 w 9"/>
                  <a:gd name="T15" fmla="*/ 30 h 16"/>
                  <a:gd name="T16" fmla="*/ 25 w 9"/>
                  <a:gd name="T17" fmla="*/ 4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9" y="16"/>
                    </a:moveTo>
                    <a:lnTo>
                      <a:pt x="5" y="11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5"/>
                    </a:lnTo>
                    <a:lnTo>
                      <a:pt x="5" y="11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0" name="Freeform 954"/>
              <p:cNvSpPr>
                <a:spLocks/>
              </p:cNvSpPr>
              <p:nvPr/>
            </p:nvSpPr>
            <p:spPr bwMode="auto">
              <a:xfrm>
                <a:off x="4556" y="2008"/>
                <a:ext cx="5" cy="112"/>
              </a:xfrm>
              <a:custGeom>
                <a:avLst/>
                <a:gdLst>
                  <a:gd name="T0" fmla="*/ 5 w 2"/>
                  <a:gd name="T1" fmla="*/ 109 h 41"/>
                  <a:gd name="T2" fmla="*/ 5 w 2"/>
                  <a:gd name="T3" fmla="*/ 112 h 41"/>
                  <a:gd name="T4" fmla="*/ 3 w 2"/>
                  <a:gd name="T5" fmla="*/ 112 h 41"/>
                  <a:gd name="T6" fmla="*/ 3 w 2"/>
                  <a:gd name="T7" fmla="*/ 109 h 41"/>
                  <a:gd name="T8" fmla="*/ 3 w 2"/>
                  <a:gd name="T9" fmla="*/ 68 h 41"/>
                  <a:gd name="T10" fmla="*/ 3 w 2"/>
                  <a:gd name="T11" fmla="*/ 30 h 41"/>
                  <a:gd name="T12" fmla="*/ 5 w 2"/>
                  <a:gd name="T13" fmla="*/ 19 h 41"/>
                  <a:gd name="T14" fmla="*/ 3 w 2"/>
                  <a:gd name="T15" fmla="*/ 5 h 41"/>
                  <a:gd name="T16" fmla="*/ 0 w 2"/>
                  <a:gd name="T17" fmla="*/ 0 h 41"/>
                  <a:gd name="T18" fmla="*/ 3 w 2"/>
                  <a:gd name="T19" fmla="*/ 5 h 41"/>
                  <a:gd name="T20" fmla="*/ 5 w 2"/>
                  <a:gd name="T21" fmla="*/ 16 h 41"/>
                  <a:gd name="T22" fmla="*/ 5 w 2"/>
                  <a:gd name="T23" fmla="*/ 30 h 41"/>
                  <a:gd name="T24" fmla="*/ 3 w 2"/>
                  <a:gd name="T25" fmla="*/ 71 h 41"/>
                  <a:gd name="T26" fmla="*/ 5 w 2"/>
                  <a:gd name="T27" fmla="*/ 109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41">
                    <a:moveTo>
                      <a:pt x="2" y="40"/>
                    </a:moveTo>
                    <a:lnTo>
                      <a:pt x="2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2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1" y="26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1" name="Freeform 955"/>
              <p:cNvSpPr>
                <a:spLocks/>
              </p:cNvSpPr>
              <p:nvPr/>
            </p:nvSpPr>
            <p:spPr bwMode="auto">
              <a:xfrm>
                <a:off x="4539" y="1884"/>
                <a:ext cx="77" cy="247"/>
              </a:xfrm>
              <a:custGeom>
                <a:avLst/>
                <a:gdLst>
                  <a:gd name="T0" fmla="*/ 6 w 28"/>
                  <a:gd name="T1" fmla="*/ 239 h 90"/>
                  <a:gd name="T2" fmla="*/ 6 w 28"/>
                  <a:gd name="T3" fmla="*/ 242 h 90"/>
                  <a:gd name="T4" fmla="*/ 6 w 28"/>
                  <a:gd name="T5" fmla="*/ 247 h 90"/>
                  <a:gd name="T6" fmla="*/ 6 w 28"/>
                  <a:gd name="T7" fmla="*/ 242 h 90"/>
                  <a:gd name="T8" fmla="*/ 6 w 28"/>
                  <a:gd name="T9" fmla="*/ 239 h 90"/>
                  <a:gd name="T10" fmla="*/ 3 w 28"/>
                  <a:gd name="T11" fmla="*/ 239 h 90"/>
                  <a:gd name="T12" fmla="*/ 0 w 28"/>
                  <a:gd name="T13" fmla="*/ 233 h 90"/>
                  <a:gd name="T14" fmla="*/ 0 w 28"/>
                  <a:gd name="T15" fmla="*/ 209 h 90"/>
                  <a:gd name="T16" fmla="*/ 8 w 28"/>
                  <a:gd name="T17" fmla="*/ 143 h 90"/>
                  <a:gd name="T18" fmla="*/ 19 w 28"/>
                  <a:gd name="T19" fmla="*/ 82 h 90"/>
                  <a:gd name="T20" fmla="*/ 25 w 28"/>
                  <a:gd name="T21" fmla="*/ 60 h 90"/>
                  <a:gd name="T22" fmla="*/ 30 w 28"/>
                  <a:gd name="T23" fmla="*/ 55 h 90"/>
                  <a:gd name="T24" fmla="*/ 36 w 28"/>
                  <a:gd name="T25" fmla="*/ 38 h 90"/>
                  <a:gd name="T26" fmla="*/ 47 w 28"/>
                  <a:gd name="T27" fmla="*/ 25 h 90"/>
                  <a:gd name="T28" fmla="*/ 61 w 28"/>
                  <a:gd name="T29" fmla="*/ 11 h 90"/>
                  <a:gd name="T30" fmla="*/ 77 w 28"/>
                  <a:gd name="T31" fmla="*/ 0 h 90"/>
                  <a:gd name="T32" fmla="*/ 61 w 28"/>
                  <a:gd name="T33" fmla="*/ 14 h 90"/>
                  <a:gd name="T34" fmla="*/ 58 w 28"/>
                  <a:gd name="T35" fmla="*/ 14 h 90"/>
                  <a:gd name="T36" fmla="*/ 52 w 28"/>
                  <a:gd name="T37" fmla="*/ 16 h 90"/>
                  <a:gd name="T38" fmla="*/ 44 w 28"/>
                  <a:gd name="T39" fmla="*/ 30 h 90"/>
                  <a:gd name="T40" fmla="*/ 33 w 28"/>
                  <a:gd name="T41" fmla="*/ 49 h 90"/>
                  <a:gd name="T42" fmla="*/ 30 w 28"/>
                  <a:gd name="T43" fmla="*/ 58 h 90"/>
                  <a:gd name="T44" fmla="*/ 25 w 28"/>
                  <a:gd name="T45" fmla="*/ 66 h 90"/>
                  <a:gd name="T46" fmla="*/ 22 w 28"/>
                  <a:gd name="T47" fmla="*/ 85 h 90"/>
                  <a:gd name="T48" fmla="*/ 8 w 28"/>
                  <a:gd name="T49" fmla="*/ 148 h 90"/>
                  <a:gd name="T50" fmla="*/ 3 w 28"/>
                  <a:gd name="T51" fmla="*/ 211 h 90"/>
                  <a:gd name="T52" fmla="*/ 3 w 28"/>
                  <a:gd name="T53" fmla="*/ 233 h 90"/>
                  <a:gd name="T54" fmla="*/ 3 w 28"/>
                  <a:gd name="T55" fmla="*/ 239 h 90"/>
                  <a:gd name="T56" fmla="*/ 6 w 28"/>
                  <a:gd name="T57" fmla="*/ 239 h 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" h="90">
                    <a:moveTo>
                      <a:pt x="2" y="87"/>
                    </a:moveTo>
                    <a:lnTo>
                      <a:pt x="2" y="88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1" y="87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3" y="52"/>
                    </a:lnTo>
                    <a:lnTo>
                      <a:pt x="7" y="30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9"/>
                    </a:lnTo>
                    <a:lnTo>
                      <a:pt x="22" y="4"/>
                    </a:lnTo>
                    <a:lnTo>
                      <a:pt x="28" y="0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6" y="11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4"/>
                    </a:lnTo>
                    <a:lnTo>
                      <a:pt x="8" y="31"/>
                    </a:lnTo>
                    <a:lnTo>
                      <a:pt x="3" y="54"/>
                    </a:lnTo>
                    <a:lnTo>
                      <a:pt x="1" y="77"/>
                    </a:lnTo>
                    <a:lnTo>
                      <a:pt x="1" y="85"/>
                    </a:lnTo>
                    <a:lnTo>
                      <a:pt x="1" y="87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2" name="Freeform 956"/>
              <p:cNvSpPr>
                <a:spLocks/>
              </p:cNvSpPr>
              <p:nvPr/>
            </p:nvSpPr>
            <p:spPr bwMode="auto">
              <a:xfrm>
                <a:off x="4514" y="1906"/>
                <a:ext cx="55" cy="184"/>
              </a:xfrm>
              <a:custGeom>
                <a:avLst/>
                <a:gdLst>
                  <a:gd name="T0" fmla="*/ 3 w 20"/>
                  <a:gd name="T1" fmla="*/ 179 h 67"/>
                  <a:gd name="T2" fmla="*/ 3 w 20"/>
                  <a:gd name="T3" fmla="*/ 184 h 67"/>
                  <a:gd name="T4" fmla="*/ 3 w 20"/>
                  <a:gd name="T5" fmla="*/ 179 h 67"/>
                  <a:gd name="T6" fmla="*/ 0 w 20"/>
                  <a:gd name="T7" fmla="*/ 173 h 67"/>
                  <a:gd name="T8" fmla="*/ 3 w 20"/>
                  <a:gd name="T9" fmla="*/ 157 h 67"/>
                  <a:gd name="T10" fmla="*/ 14 w 20"/>
                  <a:gd name="T11" fmla="*/ 113 h 67"/>
                  <a:gd name="T12" fmla="*/ 28 w 20"/>
                  <a:gd name="T13" fmla="*/ 66 h 67"/>
                  <a:gd name="T14" fmla="*/ 30 w 20"/>
                  <a:gd name="T15" fmla="*/ 49 h 67"/>
                  <a:gd name="T16" fmla="*/ 33 w 20"/>
                  <a:gd name="T17" fmla="*/ 47 h 67"/>
                  <a:gd name="T18" fmla="*/ 50 w 20"/>
                  <a:gd name="T19" fmla="*/ 14 h 67"/>
                  <a:gd name="T20" fmla="*/ 55 w 20"/>
                  <a:gd name="T21" fmla="*/ 0 h 67"/>
                  <a:gd name="T22" fmla="*/ 50 w 20"/>
                  <a:gd name="T23" fmla="*/ 14 h 67"/>
                  <a:gd name="T24" fmla="*/ 39 w 20"/>
                  <a:gd name="T25" fmla="*/ 49 h 67"/>
                  <a:gd name="T26" fmla="*/ 33 w 20"/>
                  <a:gd name="T27" fmla="*/ 52 h 67"/>
                  <a:gd name="T28" fmla="*/ 28 w 20"/>
                  <a:gd name="T29" fmla="*/ 66 h 67"/>
                  <a:gd name="T30" fmla="*/ 14 w 20"/>
                  <a:gd name="T31" fmla="*/ 113 h 67"/>
                  <a:gd name="T32" fmla="*/ 6 w 20"/>
                  <a:gd name="T33" fmla="*/ 157 h 67"/>
                  <a:gd name="T34" fmla="*/ 3 w 20"/>
                  <a:gd name="T35" fmla="*/ 173 h 67"/>
                  <a:gd name="T36" fmla="*/ 3 w 20"/>
                  <a:gd name="T37" fmla="*/ 179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67">
                    <a:moveTo>
                      <a:pt x="1" y="65"/>
                    </a:moveTo>
                    <a:lnTo>
                      <a:pt x="1" y="67"/>
                    </a:lnTo>
                    <a:lnTo>
                      <a:pt x="1" y="65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5" y="41"/>
                    </a:lnTo>
                    <a:lnTo>
                      <a:pt x="10" y="24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18" y="5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0" y="24"/>
                    </a:lnTo>
                    <a:lnTo>
                      <a:pt x="5" y="41"/>
                    </a:lnTo>
                    <a:lnTo>
                      <a:pt x="2" y="57"/>
                    </a:lnTo>
                    <a:lnTo>
                      <a:pt x="1" y="63"/>
                    </a:lnTo>
                    <a:lnTo>
                      <a:pt x="1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3" name="Freeform 957"/>
              <p:cNvSpPr>
                <a:spLocks/>
              </p:cNvSpPr>
              <p:nvPr/>
            </p:nvSpPr>
            <p:spPr bwMode="auto">
              <a:xfrm>
                <a:off x="4589" y="1859"/>
                <a:ext cx="290" cy="322"/>
              </a:xfrm>
              <a:custGeom>
                <a:avLst/>
                <a:gdLst>
                  <a:gd name="T0" fmla="*/ 41 w 106"/>
                  <a:gd name="T1" fmla="*/ 308 h 117"/>
                  <a:gd name="T2" fmla="*/ 41 w 106"/>
                  <a:gd name="T3" fmla="*/ 311 h 117"/>
                  <a:gd name="T4" fmla="*/ 52 w 106"/>
                  <a:gd name="T5" fmla="*/ 322 h 117"/>
                  <a:gd name="T6" fmla="*/ 41 w 106"/>
                  <a:gd name="T7" fmla="*/ 311 h 117"/>
                  <a:gd name="T8" fmla="*/ 38 w 106"/>
                  <a:gd name="T9" fmla="*/ 308 h 117"/>
                  <a:gd name="T10" fmla="*/ 27 w 106"/>
                  <a:gd name="T11" fmla="*/ 292 h 117"/>
                  <a:gd name="T12" fmla="*/ 22 w 106"/>
                  <a:gd name="T13" fmla="*/ 267 h 117"/>
                  <a:gd name="T14" fmla="*/ 11 w 106"/>
                  <a:gd name="T15" fmla="*/ 239 h 117"/>
                  <a:gd name="T16" fmla="*/ 3 w 106"/>
                  <a:gd name="T17" fmla="*/ 206 h 117"/>
                  <a:gd name="T18" fmla="*/ 0 w 106"/>
                  <a:gd name="T19" fmla="*/ 168 h 117"/>
                  <a:gd name="T20" fmla="*/ 0 w 106"/>
                  <a:gd name="T21" fmla="*/ 149 h 117"/>
                  <a:gd name="T22" fmla="*/ 3 w 106"/>
                  <a:gd name="T23" fmla="*/ 127 h 117"/>
                  <a:gd name="T24" fmla="*/ 11 w 106"/>
                  <a:gd name="T25" fmla="*/ 107 h 117"/>
                  <a:gd name="T26" fmla="*/ 16 w 106"/>
                  <a:gd name="T27" fmla="*/ 85 h 117"/>
                  <a:gd name="T28" fmla="*/ 27 w 106"/>
                  <a:gd name="T29" fmla="*/ 66 h 117"/>
                  <a:gd name="T30" fmla="*/ 41 w 106"/>
                  <a:gd name="T31" fmla="*/ 50 h 117"/>
                  <a:gd name="T32" fmla="*/ 55 w 106"/>
                  <a:gd name="T33" fmla="*/ 36 h 117"/>
                  <a:gd name="T34" fmla="*/ 71 w 106"/>
                  <a:gd name="T35" fmla="*/ 22 h 117"/>
                  <a:gd name="T36" fmla="*/ 90 w 106"/>
                  <a:gd name="T37" fmla="*/ 11 h 117"/>
                  <a:gd name="T38" fmla="*/ 107 w 106"/>
                  <a:gd name="T39" fmla="*/ 8 h 117"/>
                  <a:gd name="T40" fmla="*/ 123 w 106"/>
                  <a:gd name="T41" fmla="*/ 6 h 117"/>
                  <a:gd name="T42" fmla="*/ 140 w 106"/>
                  <a:gd name="T43" fmla="*/ 0 h 117"/>
                  <a:gd name="T44" fmla="*/ 156 w 106"/>
                  <a:gd name="T45" fmla="*/ 0 h 117"/>
                  <a:gd name="T46" fmla="*/ 170 w 106"/>
                  <a:gd name="T47" fmla="*/ 6 h 117"/>
                  <a:gd name="T48" fmla="*/ 189 w 106"/>
                  <a:gd name="T49" fmla="*/ 14 h 117"/>
                  <a:gd name="T50" fmla="*/ 205 w 106"/>
                  <a:gd name="T51" fmla="*/ 28 h 117"/>
                  <a:gd name="T52" fmla="*/ 211 w 106"/>
                  <a:gd name="T53" fmla="*/ 39 h 117"/>
                  <a:gd name="T54" fmla="*/ 227 w 106"/>
                  <a:gd name="T55" fmla="*/ 66 h 117"/>
                  <a:gd name="T56" fmla="*/ 265 w 106"/>
                  <a:gd name="T57" fmla="*/ 138 h 117"/>
                  <a:gd name="T58" fmla="*/ 290 w 106"/>
                  <a:gd name="T59" fmla="*/ 187 h 117"/>
                  <a:gd name="T60" fmla="*/ 265 w 106"/>
                  <a:gd name="T61" fmla="*/ 138 h 117"/>
                  <a:gd name="T62" fmla="*/ 235 w 106"/>
                  <a:gd name="T63" fmla="*/ 80 h 117"/>
                  <a:gd name="T64" fmla="*/ 211 w 106"/>
                  <a:gd name="T65" fmla="*/ 41 h 117"/>
                  <a:gd name="T66" fmla="*/ 205 w 106"/>
                  <a:gd name="T67" fmla="*/ 28 h 117"/>
                  <a:gd name="T68" fmla="*/ 197 w 106"/>
                  <a:gd name="T69" fmla="*/ 25 h 117"/>
                  <a:gd name="T70" fmla="*/ 183 w 106"/>
                  <a:gd name="T71" fmla="*/ 14 h 117"/>
                  <a:gd name="T72" fmla="*/ 164 w 106"/>
                  <a:gd name="T73" fmla="*/ 6 h 117"/>
                  <a:gd name="T74" fmla="*/ 150 w 106"/>
                  <a:gd name="T75" fmla="*/ 6 h 117"/>
                  <a:gd name="T76" fmla="*/ 137 w 106"/>
                  <a:gd name="T77" fmla="*/ 6 h 117"/>
                  <a:gd name="T78" fmla="*/ 101 w 106"/>
                  <a:gd name="T79" fmla="*/ 11 h 117"/>
                  <a:gd name="T80" fmla="*/ 85 w 106"/>
                  <a:gd name="T81" fmla="*/ 14 h 117"/>
                  <a:gd name="T82" fmla="*/ 68 w 106"/>
                  <a:gd name="T83" fmla="*/ 25 h 117"/>
                  <a:gd name="T84" fmla="*/ 52 w 106"/>
                  <a:gd name="T85" fmla="*/ 39 h 117"/>
                  <a:gd name="T86" fmla="*/ 38 w 106"/>
                  <a:gd name="T87" fmla="*/ 52 h 117"/>
                  <a:gd name="T88" fmla="*/ 27 w 106"/>
                  <a:gd name="T89" fmla="*/ 69 h 117"/>
                  <a:gd name="T90" fmla="*/ 16 w 106"/>
                  <a:gd name="T91" fmla="*/ 91 h 117"/>
                  <a:gd name="T92" fmla="*/ 11 w 106"/>
                  <a:gd name="T93" fmla="*/ 110 h 117"/>
                  <a:gd name="T94" fmla="*/ 8 w 106"/>
                  <a:gd name="T95" fmla="*/ 132 h 117"/>
                  <a:gd name="T96" fmla="*/ 0 w 106"/>
                  <a:gd name="T97" fmla="*/ 168 h 117"/>
                  <a:gd name="T98" fmla="*/ 3 w 106"/>
                  <a:gd name="T99" fmla="*/ 206 h 117"/>
                  <a:gd name="T100" fmla="*/ 11 w 106"/>
                  <a:gd name="T101" fmla="*/ 239 h 117"/>
                  <a:gd name="T102" fmla="*/ 22 w 106"/>
                  <a:gd name="T103" fmla="*/ 267 h 117"/>
                  <a:gd name="T104" fmla="*/ 30 w 106"/>
                  <a:gd name="T105" fmla="*/ 292 h 117"/>
                  <a:gd name="T106" fmla="*/ 41 w 106"/>
                  <a:gd name="T107" fmla="*/ 308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6" h="117">
                    <a:moveTo>
                      <a:pt x="15" y="112"/>
                    </a:moveTo>
                    <a:lnTo>
                      <a:pt x="15" y="113"/>
                    </a:lnTo>
                    <a:lnTo>
                      <a:pt x="19" y="117"/>
                    </a:lnTo>
                    <a:lnTo>
                      <a:pt x="15" y="113"/>
                    </a:lnTo>
                    <a:lnTo>
                      <a:pt x="14" y="112"/>
                    </a:lnTo>
                    <a:lnTo>
                      <a:pt x="10" y="106"/>
                    </a:lnTo>
                    <a:lnTo>
                      <a:pt x="8" y="97"/>
                    </a:lnTo>
                    <a:lnTo>
                      <a:pt x="4" y="87"/>
                    </a:lnTo>
                    <a:lnTo>
                      <a:pt x="1" y="75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4" y="39"/>
                    </a:lnTo>
                    <a:lnTo>
                      <a:pt x="6" y="31"/>
                    </a:lnTo>
                    <a:lnTo>
                      <a:pt x="10" y="24"/>
                    </a:lnTo>
                    <a:lnTo>
                      <a:pt x="15" y="18"/>
                    </a:lnTo>
                    <a:lnTo>
                      <a:pt x="20" y="13"/>
                    </a:lnTo>
                    <a:lnTo>
                      <a:pt x="26" y="8"/>
                    </a:lnTo>
                    <a:lnTo>
                      <a:pt x="33" y="4"/>
                    </a:lnTo>
                    <a:lnTo>
                      <a:pt x="39" y="3"/>
                    </a:lnTo>
                    <a:lnTo>
                      <a:pt x="45" y="2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5" y="10"/>
                    </a:lnTo>
                    <a:lnTo>
                      <a:pt x="77" y="14"/>
                    </a:lnTo>
                    <a:lnTo>
                      <a:pt x="83" y="24"/>
                    </a:lnTo>
                    <a:lnTo>
                      <a:pt x="97" y="50"/>
                    </a:lnTo>
                    <a:lnTo>
                      <a:pt x="106" y="68"/>
                    </a:lnTo>
                    <a:lnTo>
                      <a:pt x="97" y="50"/>
                    </a:lnTo>
                    <a:lnTo>
                      <a:pt x="86" y="29"/>
                    </a:lnTo>
                    <a:lnTo>
                      <a:pt x="77" y="15"/>
                    </a:lnTo>
                    <a:lnTo>
                      <a:pt x="75" y="10"/>
                    </a:lnTo>
                    <a:lnTo>
                      <a:pt x="72" y="9"/>
                    </a:lnTo>
                    <a:lnTo>
                      <a:pt x="67" y="5"/>
                    </a:lnTo>
                    <a:lnTo>
                      <a:pt x="60" y="2"/>
                    </a:lnTo>
                    <a:lnTo>
                      <a:pt x="55" y="2"/>
                    </a:lnTo>
                    <a:lnTo>
                      <a:pt x="50" y="2"/>
                    </a:lnTo>
                    <a:lnTo>
                      <a:pt x="37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4"/>
                    </a:lnTo>
                    <a:lnTo>
                      <a:pt x="14" y="19"/>
                    </a:lnTo>
                    <a:lnTo>
                      <a:pt x="10" y="25"/>
                    </a:lnTo>
                    <a:lnTo>
                      <a:pt x="6" y="33"/>
                    </a:lnTo>
                    <a:lnTo>
                      <a:pt x="4" y="40"/>
                    </a:lnTo>
                    <a:lnTo>
                      <a:pt x="3" y="48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4" y="87"/>
                    </a:lnTo>
                    <a:lnTo>
                      <a:pt x="8" y="97"/>
                    </a:lnTo>
                    <a:lnTo>
                      <a:pt x="11" y="106"/>
                    </a:lnTo>
                    <a:lnTo>
                      <a:pt x="15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4" name="Freeform 958"/>
              <p:cNvSpPr>
                <a:spLocks/>
              </p:cNvSpPr>
              <p:nvPr/>
            </p:nvSpPr>
            <p:spPr bwMode="auto">
              <a:xfrm>
                <a:off x="4611" y="1879"/>
                <a:ext cx="257" cy="304"/>
              </a:xfrm>
              <a:custGeom>
                <a:avLst/>
                <a:gdLst>
                  <a:gd name="T0" fmla="*/ 246 w 94"/>
                  <a:gd name="T1" fmla="*/ 186 h 111"/>
                  <a:gd name="T2" fmla="*/ 252 w 94"/>
                  <a:gd name="T3" fmla="*/ 186 h 111"/>
                  <a:gd name="T4" fmla="*/ 257 w 94"/>
                  <a:gd name="T5" fmla="*/ 197 h 111"/>
                  <a:gd name="T6" fmla="*/ 252 w 94"/>
                  <a:gd name="T7" fmla="*/ 189 h 111"/>
                  <a:gd name="T8" fmla="*/ 246 w 94"/>
                  <a:gd name="T9" fmla="*/ 186 h 111"/>
                  <a:gd name="T10" fmla="*/ 232 w 94"/>
                  <a:gd name="T11" fmla="*/ 170 h 111"/>
                  <a:gd name="T12" fmla="*/ 224 w 94"/>
                  <a:gd name="T13" fmla="*/ 148 h 111"/>
                  <a:gd name="T14" fmla="*/ 213 w 94"/>
                  <a:gd name="T15" fmla="*/ 121 h 111"/>
                  <a:gd name="T16" fmla="*/ 202 w 94"/>
                  <a:gd name="T17" fmla="*/ 90 h 111"/>
                  <a:gd name="T18" fmla="*/ 189 w 94"/>
                  <a:gd name="T19" fmla="*/ 55 h 111"/>
                  <a:gd name="T20" fmla="*/ 180 w 94"/>
                  <a:gd name="T21" fmla="*/ 36 h 111"/>
                  <a:gd name="T22" fmla="*/ 167 w 94"/>
                  <a:gd name="T23" fmla="*/ 22 h 111"/>
                  <a:gd name="T24" fmla="*/ 153 w 94"/>
                  <a:gd name="T25" fmla="*/ 14 h 111"/>
                  <a:gd name="T26" fmla="*/ 131 w 94"/>
                  <a:gd name="T27" fmla="*/ 3 h 111"/>
                  <a:gd name="T28" fmla="*/ 107 w 94"/>
                  <a:gd name="T29" fmla="*/ 0 h 111"/>
                  <a:gd name="T30" fmla="*/ 90 w 94"/>
                  <a:gd name="T31" fmla="*/ 3 h 111"/>
                  <a:gd name="T32" fmla="*/ 74 w 94"/>
                  <a:gd name="T33" fmla="*/ 8 h 111"/>
                  <a:gd name="T34" fmla="*/ 57 w 94"/>
                  <a:gd name="T35" fmla="*/ 19 h 111"/>
                  <a:gd name="T36" fmla="*/ 44 w 94"/>
                  <a:gd name="T37" fmla="*/ 36 h 111"/>
                  <a:gd name="T38" fmla="*/ 33 w 94"/>
                  <a:gd name="T39" fmla="*/ 49 h 111"/>
                  <a:gd name="T40" fmla="*/ 14 w 94"/>
                  <a:gd name="T41" fmla="*/ 77 h 111"/>
                  <a:gd name="T42" fmla="*/ 3 w 94"/>
                  <a:gd name="T43" fmla="*/ 101 h 111"/>
                  <a:gd name="T44" fmla="*/ 0 w 94"/>
                  <a:gd name="T45" fmla="*/ 126 h 111"/>
                  <a:gd name="T46" fmla="*/ 0 w 94"/>
                  <a:gd name="T47" fmla="*/ 142 h 111"/>
                  <a:gd name="T48" fmla="*/ 5 w 94"/>
                  <a:gd name="T49" fmla="*/ 183 h 111"/>
                  <a:gd name="T50" fmla="*/ 14 w 94"/>
                  <a:gd name="T51" fmla="*/ 225 h 111"/>
                  <a:gd name="T52" fmla="*/ 27 w 94"/>
                  <a:gd name="T53" fmla="*/ 260 h 111"/>
                  <a:gd name="T54" fmla="*/ 49 w 94"/>
                  <a:gd name="T55" fmla="*/ 299 h 111"/>
                  <a:gd name="T56" fmla="*/ 49 w 94"/>
                  <a:gd name="T57" fmla="*/ 304 h 111"/>
                  <a:gd name="T58" fmla="*/ 44 w 94"/>
                  <a:gd name="T59" fmla="*/ 290 h 111"/>
                  <a:gd name="T60" fmla="*/ 27 w 94"/>
                  <a:gd name="T61" fmla="*/ 260 h 111"/>
                  <a:gd name="T62" fmla="*/ 22 w 94"/>
                  <a:gd name="T63" fmla="*/ 257 h 111"/>
                  <a:gd name="T64" fmla="*/ 19 w 94"/>
                  <a:gd name="T65" fmla="*/ 244 h 111"/>
                  <a:gd name="T66" fmla="*/ 8 w 94"/>
                  <a:gd name="T67" fmla="*/ 200 h 111"/>
                  <a:gd name="T68" fmla="*/ 0 w 94"/>
                  <a:gd name="T69" fmla="*/ 156 h 111"/>
                  <a:gd name="T70" fmla="*/ 0 w 94"/>
                  <a:gd name="T71" fmla="*/ 142 h 111"/>
                  <a:gd name="T72" fmla="*/ 0 w 94"/>
                  <a:gd name="T73" fmla="*/ 134 h 111"/>
                  <a:gd name="T74" fmla="*/ 0 w 94"/>
                  <a:gd name="T75" fmla="*/ 118 h 111"/>
                  <a:gd name="T76" fmla="*/ 3 w 94"/>
                  <a:gd name="T77" fmla="*/ 99 h 111"/>
                  <a:gd name="T78" fmla="*/ 5 w 94"/>
                  <a:gd name="T79" fmla="*/ 85 h 111"/>
                  <a:gd name="T80" fmla="*/ 14 w 94"/>
                  <a:gd name="T81" fmla="*/ 71 h 111"/>
                  <a:gd name="T82" fmla="*/ 33 w 94"/>
                  <a:gd name="T83" fmla="*/ 44 h 111"/>
                  <a:gd name="T84" fmla="*/ 46 w 94"/>
                  <a:gd name="T85" fmla="*/ 30 h 111"/>
                  <a:gd name="T86" fmla="*/ 60 w 94"/>
                  <a:gd name="T87" fmla="*/ 16 h 111"/>
                  <a:gd name="T88" fmla="*/ 74 w 94"/>
                  <a:gd name="T89" fmla="*/ 5 h 111"/>
                  <a:gd name="T90" fmla="*/ 93 w 94"/>
                  <a:gd name="T91" fmla="*/ 0 h 111"/>
                  <a:gd name="T92" fmla="*/ 112 w 94"/>
                  <a:gd name="T93" fmla="*/ 0 h 111"/>
                  <a:gd name="T94" fmla="*/ 134 w 94"/>
                  <a:gd name="T95" fmla="*/ 3 h 111"/>
                  <a:gd name="T96" fmla="*/ 156 w 94"/>
                  <a:gd name="T97" fmla="*/ 14 h 111"/>
                  <a:gd name="T98" fmla="*/ 170 w 94"/>
                  <a:gd name="T99" fmla="*/ 22 h 111"/>
                  <a:gd name="T100" fmla="*/ 183 w 94"/>
                  <a:gd name="T101" fmla="*/ 36 h 111"/>
                  <a:gd name="T102" fmla="*/ 194 w 94"/>
                  <a:gd name="T103" fmla="*/ 55 h 111"/>
                  <a:gd name="T104" fmla="*/ 205 w 94"/>
                  <a:gd name="T105" fmla="*/ 90 h 111"/>
                  <a:gd name="T106" fmla="*/ 213 w 94"/>
                  <a:gd name="T107" fmla="*/ 121 h 111"/>
                  <a:gd name="T108" fmla="*/ 227 w 94"/>
                  <a:gd name="T109" fmla="*/ 148 h 111"/>
                  <a:gd name="T110" fmla="*/ 238 w 94"/>
                  <a:gd name="T111" fmla="*/ 170 h 111"/>
                  <a:gd name="T112" fmla="*/ 246 w 94"/>
                  <a:gd name="T113" fmla="*/ 186 h 1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111">
                    <a:moveTo>
                      <a:pt x="90" y="68"/>
                    </a:moveTo>
                    <a:lnTo>
                      <a:pt x="92" y="68"/>
                    </a:lnTo>
                    <a:lnTo>
                      <a:pt x="94" y="72"/>
                    </a:lnTo>
                    <a:lnTo>
                      <a:pt x="92" y="69"/>
                    </a:lnTo>
                    <a:lnTo>
                      <a:pt x="90" y="68"/>
                    </a:lnTo>
                    <a:lnTo>
                      <a:pt x="85" y="62"/>
                    </a:lnTo>
                    <a:lnTo>
                      <a:pt x="82" y="54"/>
                    </a:lnTo>
                    <a:lnTo>
                      <a:pt x="78" y="44"/>
                    </a:lnTo>
                    <a:lnTo>
                      <a:pt x="74" y="33"/>
                    </a:lnTo>
                    <a:lnTo>
                      <a:pt x="69" y="20"/>
                    </a:lnTo>
                    <a:lnTo>
                      <a:pt x="66" y="13"/>
                    </a:lnTo>
                    <a:lnTo>
                      <a:pt x="61" y="8"/>
                    </a:lnTo>
                    <a:lnTo>
                      <a:pt x="56" y="5"/>
                    </a:lnTo>
                    <a:lnTo>
                      <a:pt x="48" y="1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3"/>
                    </a:lnTo>
                    <a:lnTo>
                      <a:pt x="12" y="18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2" y="67"/>
                    </a:lnTo>
                    <a:lnTo>
                      <a:pt x="5" y="82"/>
                    </a:lnTo>
                    <a:lnTo>
                      <a:pt x="10" y="95"/>
                    </a:lnTo>
                    <a:lnTo>
                      <a:pt x="18" y="109"/>
                    </a:lnTo>
                    <a:lnTo>
                      <a:pt x="18" y="111"/>
                    </a:lnTo>
                    <a:lnTo>
                      <a:pt x="16" y="106"/>
                    </a:lnTo>
                    <a:lnTo>
                      <a:pt x="10" y="95"/>
                    </a:lnTo>
                    <a:lnTo>
                      <a:pt x="8" y="94"/>
                    </a:lnTo>
                    <a:lnTo>
                      <a:pt x="7" y="89"/>
                    </a:lnTo>
                    <a:lnTo>
                      <a:pt x="3" y="7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36"/>
                    </a:lnTo>
                    <a:lnTo>
                      <a:pt x="2" y="31"/>
                    </a:lnTo>
                    <a:lnTo>
                      <a:pt x="5" y="26"/>
                    </a:lnTo>
                    <a:lnTo>
                      <a:pt x="12" y="16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9" y="1"/>
                    </a:lnTo>
                    <a:lnTo>
                      <a:pt x="57" y="5"/>
                    </a:lnTo>
                    <a:lnTo>
                      <a:pt x="62" y="8"/>
                    </a:lnTo>
                    <a:lnTo>
                      <a:pt x="67" y="13"/>
                    </a:lnTo>
                    <a:lnTo>
                      <a:pt x="71" y="20"/>
                    </a:lnTo>
                    <a:lnTo>
                      <a:pt x="75" y="33"/>
                    </a:lnTo>
                    <a:lnTo>
                      <a:pt x="78" y="44"/>
                    </a:lnTo>
                    <a:lnTo>
                      <a:pt x="83" y="54"/>
                    </a:lnTo>
                    <a:lnTo>
                      <a:pt x="87" y="62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5" name="Freeform 959"/>
              <p:cNvSpPr>
                <a:spLocks/>
              </p:cNvSpPr>
              <p:nvPr/>
            </p:nvSpPr>
            <p:spPr bwMode="auto">
              <a:xfrm>
                <a:off x="4630" y="1895"/>
                <a:ext cx="228" cy="283"/>
              </a:xfrm>
              <a:custGeom>
                <a:avLst/>
                <a:gdLst>
                  <a:gd name="T0" fmla="*/ 220 w 83"/>
                  <a:gd name="T1" fmla="*/ 198 h 103"/>
                  <a:gd name="T2" fmla="*/ 223 w 83"/>
                  <a:gd name="T3" fmla="*/ 201 h 103"/>
                  <a:gd name="T4" fmla="*/ 228 w 83"/>
                  <a:gd name="T5" fmla="*/ 212 h 103"/>
                  <a:gd name="T6" fmla="*/ 223 w 83"/>
                  <a:gd name="T7" fmla="*/ 201 h 103"/>
                  <a:gd name="T8" fmla="*/ 220 w 83"/>
                  <a:gd name="T9" fmla="*/ 198 h 103"/>
                  <a:gd name="T10" fmla="*/ 209 w 83"/>
                  <a:gd name="T11" fmla="*/ 181 h 103"/>
                  <a:gd name="T12" fmla="*/ 187 w 83"/>
                  <a:gd name="T13" fmla="*/ 137 h 103"/>
                  <a:gd name="T14" fmla="*/ 179 w 83"/>
                  <a:gd name="T15" fmla="*/ 104 h 103"/>
                  <a:gd name="T16" fmla="*/ 165 w 83"/>
                  <a:gd name="T17" fmla="*/ 71 h 103"/>
                  <a:gd name="T18" fmla="*/ 154 w 83"/>
                  <a:gd name="T19" fmla="*/ 55 h 103"/>
                  <a:gd name="T20" fmla="*/ 143 w 83"/>
                  <a:gd name="T21" fmla="*/ 41 h 103"/>
                  <a:gd name="T22" fmla="*/ 129 w 83"/>
                  <a:gd name="T23" fmla="*/ 25 h 103"/>
                  <a:gd name="T24" fmla="*/ 115 w 83"/>
                  <a:gd name="T25" fmla="*/ 14 h 103"/>
                  <a:gd name="T26" fmla="*/ 107 w 83"/>
                  <a:gd name="T27" fmla="*/ 3 h 103"/>
                  <a:gd name="T28" fmla="*/ 99 w 83"/>
                  <a:gd name="T29" fmla="*/ 0 h 103"/>
                  <a:gd name="T30" fmla="*/ 88 w 83"/>
                  <a:gd name="T31" fmla="*/ 0 h 103"/>
                  <a:gd name="T32" fmla="*/ 82 w 83"/>
                  <a:gd name="T33" fmla="*/ 0 h 103"/>
                  <a:gd name="T34" fmla="*/ 66 w 83"/>
                  <a:gd name="T35" fmla="*/ 11 h 103"/>
                  <a:gd name="T36" fmla="*/ 49 w 83"/>
                  <a:gd name="T37" fmla="*/ 19 h 103"/>
                  <a:gd name="T38" fmla="*/ 36 w 83"/>
                  <a:gd name="T39" fmla="*/ 30 h 103"/>
                  <a:gd name="T40" fmla="*/ 25 w 83"/>
                  <a:gd name="T41" fmla="*/ 44 h 103"/>
                  <a:gd name="T42" fmla="*/ 14 w 83"/>
                  <a:gd name="T43" fmla="*/ 58 h 103"/>
                  <a:gd name="T44" fmla="*/ 11 w 83"/>
                  <a:gd name="T45" fmla="*/ 71 h 103"/>
                  <a:gd name="T46" fmla="*/ 3 w 83"/>
                  <a:gd name="T47" fmla="*/ 99 h 103"/>
                  <a:gd name="T48" fmla="*/ 3 w 83"/>
                  <a:gd name="T49" fmla="*/ 118 h 103"/>
                  <a:gd name="T50" fmla="*/ 3 w 83"/>
                  <a:gd name="T51" fmla="*/ 137 h 103"/>
                  <a:gd name="T52" fmla="*/ 11 w 83"/>
                  <a:gd name="T53" fmla="*/ 176 h 103"/>
                  <a:gd name="T54" fmla="*/ 22 w 83"/>
                  <a:gd name="T55" fmla="*/ 214 h 103"/>
                  <a:gd name="T56" fmla="*/ 30 w 83"/>
                  <a:gd name="T57" fmla="*/ 250 h 103"/>
                  <a:gd name="T58" fmla="*/ 38 w 83"/>
                  <a:gd name="T59" fmla="*/ 264 h 103"/>
                  <a:gd name="T60" fmla="*/ 41 w 83"/>
                  <a:gd name="T61" fmla="*/ 272 h 103"/>
                  <a:gd name="T62" fmla="*/ 55 w 83"/>
                  <a:gd name="T63" fmla="*/ 283 h 103"/>
                  <a:gd name="T64" fmla="*/ 60 w 83"/>
                  <a:gd name="T65" fmla="*/ 283 h 103"/>
                  <a:gd name="T66" fmla="*/ 55 w 83"/>
                  <a:gd name="T67" fmla="*/ 283 h 103"/>
                  <a:gd name="T68" fmla="*/ 49 w 83"/>
                  <a:gd name="T69" fmla="*/ 275 h 103"/>
                  <a:gd name="T70" fmla="*/ 38 w 83"/>
                  <a:gd name="T71" fmla="*/ 267 h 103"/>
                  <a:gd name="T72" fmla="*/ 27 w 83"/>
                  <a:gd name="T73" fmla="*/ 250 h 103"/>
                  <a:gd name="T74" fmla="*/ 25 w 83"/>
                  <a:gd name="T75" fmla="*/ 231 h 103"/>
                  <a:gd name="T76" fmla="*/ 14 w 83"/>
                  <a:gd name="T77" fmla="*/ 190 h 103"/>
                  <a:gd name="T78" fmla="*/ 0 w 83"/>
                  <a:gd name="T79" fmla="*/ 129 h 103"/>
                  <a:gd name="T80" fmla="*/ 0 w 83"/>
                  <a:gd name="T81" fmla="*/ 113 h 103"/>
                  <a:gd name="T82" fmla="*/ 3 w 83"/>
                  <a:gd name="T83" fmla="*/ 91 h 103"/>
                  <a:gd name="T84" fmla="*/ 11 w 83"/>
                  <a:gd name="T85" fmla="*/ 69 h 103"/>
                  <a:gd name="T86" fmla="*/ 16 w 83"/>
                  <a:gd name="T87" fmla="*/ 55 h 103"/>
                  <a:gd name="T88" fmla="*/ 25 w 83"/>
                  <a:gd name="T89" fmla="*/ 41 h 103"/>
                  <a:gd name="T90" fmla="*/ 38 w 83"/>
                  <a:gd name="T91" fmla="*/ 27 h 103"/>
                  <a:gd name="T92" fmla="*/ 52 w 83"/>
                  <a:gd name="T93" fmla="*/ 16 h 103"/>
                  <a:gd name="T94" fmla="*/ 66 w 83"/>
                  <a:gd name="T95" fmla="*/ 5 h 103"/>
                  <a:gd name="T96" fmla="*/ 85 w 83"/>
                  <a:gd name="T97" fmla="*/ 0 h 103"/>
                  <a:gd name="T98" fmla="*/ 93 w 83"/>
                  <a:gd name="T99" fmla="*/ 0 h 103"/>
                  <a:gd name="T100" fmla="*/ 102 w 83"/>
                  <a:gd name="T101" fmla="*/ 0 h 103"/>
                  <a:gd name="T102" fmla="*/ 113 w 83"/>
                  <a:gd name="T103" fmla="*/ 5 h 103"/>
                  <a:gd name="T104" fmla="*/ 121 w 83"/>
                  <a:gd name="T105" fmla="*/ 14 h 103"/>
                  <a:gd name="T106" fmla="*/ 135 w 83"/>
                  <a:gd name="T107" fmla="*/ 27 h 103"/>
                  <a:gd name="T108" fmla="*/ 148 w 83"/>
                  <a:gd name="T109" fmla="*/ 41 h 103"/>
                  <a:gd name="T110" fmla="*/ 157 w 83"/>
                  <a:gd name="T111" fmla="*/ 58 h 103"/>
                  <a:gd name="T112" fmla="*/ 165 w 83"/>
                  <a:gd name="T113" fmla="*/ 71 h 103"/>
                  <a:gd name="T114" fmla="*/ 179 w 83"/>
                  <a:gd name="T115" fmla="*/ 104 h 103"/>
                  <a:gd name="T116" fmla="*/ 192 w 83"/>
                  <a:gd name="T117" fmla="*/ 137 h 103"/>
                  <a:gd name="T118" fmla="*/ 212 w 83"/>
                  <a:gd name="T119" fmla="*/ 181 h 103"/>
                  <a:gd name="T120" fmla="*/ 220 w 83"/>
                  <a:gd name="T121" fmla="*/ 198 h 10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3" h="103">
                    <a:moveTo>
                      <a:pt x="80" y="72"/>
                    </a:moveTo>
                    <a:lnTo>
                      <a:pt x="81" y="73"/>
                    </a:lnTo>
                    <a:lnTo>
                      <a:pt x="83" y="77"/>
                    </a:lnTo>
                    <a:lnTo>
                      <a:pt x="81" y="73"/>
                    </a:lnTo>
                    <a:lnTo>
                      <a:pt x="80" y="72"/>
                    </a:lnTo>
                    <a:lnTo>
                      <a:pt x="76" y="66"/>
                    </a:lnTo>
                    <a:lnTo>
                      <a:pt x="68" y="50"/>
                    </a:lnTo>
                    <a:lnTo>
                      <a:pt x="65" y="38"/>
                    </a:lnTo>
                    <a:lnTo>
                      <a:pt x="60" y="26"/>
                    </a:lnTo>
                    <a:lnTo>
                      <a:pt x="56" y="20"/>
                    </a:lnTo>
                    <a:lnTo>
                      <a:pt x="52" y="15"/>
                    </a:lnTo>
                    <a:lnTo>
                      <a:pt x="47" y="9"/>
                    </a:lnTo>
                    <a:lnTo>
                      <a:pt x="42" y="5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4" y="4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9" y="16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64"/>
                    </a:lnTo>
                    <a:lnTo>
                      <a:pt x="8" y="78"/>
                    </a:lnTo>
                    <a:lnTo>
                      <a:pt x="11" y="91"/>
                    </a:lnTo>
                    <a:lnTo>
                      <a:pt x="14" y="96"/>
                    </a:lnTo>
                    <a:lnTo>
                      <a:pt x="15" y="99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0" y="103"/>
                    </a:lnTo>
                    <a:lnTo>
                      <a:pt x="18" y="100"/>
                    </a:lnTo>
                    <a:lnTo>
                      <a:pt x="14" y="97"/>
                    </a:lnTo>
                    <a:lnTo>
                      <a:pt x="10" y="91"/>
                    </a:lnTo>
                    <a:lnTo>
                      <a:pt x="9" y="84"/>
                    </a:lnTo>
                    <a:lnTo>
                      <a:pt x="5" y="69"/>
                    </a:lnTo>
                    <a:lnTo>
                      <a:pt x="0" y="47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4" y="5"/>
                    </a:lnTo>
                    <a:lnTo>
                      <a:pt x="49" y="10"/>
                    </a:lnTo>
                    <a:lnTo>
                      <a:pt x="54" y="15"/>
                    </a:lnTo>
                    <a:lnTo>
                      <a:pt x="57" y="21"/>
                    </a:lnTo>
                    <a:lnTo>
                      <a:pt x="60" y="26"/>
                    </a:lnTo>
                    <a:lnTo>
                      <a:pt x="65" y="38"/>
                    </a:lnTo>
                    <a:lnTo>
                      <a:pt x="70" y="50"/>
                    </a:lnTo>
                    <a:lnTo>
                      <a:pt x="77" y="66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6" name="Freeform 960"/>
              <p:cNvSpPr>
                <a:spLocks/>
              </p:cNvSpPr>
              <p:nvPr/>
            </p:nvSpPr>
            <p:spPr bwMode="auto">
              <a:xfrm>
                <a:off x="4679" y="1934"/>
                <a:ext cx="165" cy="189"/>
              </a:xfrm>
              <a:custGeom>
                <a:avLst/>
                <a:gdLst>
                  <a:gd name="T0" fmla="*/ 160 w 60"/>
                  <a:gd name="T1" fmla="*/ 184 h 69"/>
                  <a:gd name="T2" fmla="*/ 162 w 60"/>
                  <a:gd name="T3" fmla="*/ 184 h 69"/>
                  <a:gd name="T4" fmla="*/ 165 w 60"/>
                  <a:gd name="T5" fmla="*/ 189 h 69"/>
                  <a:gd name="T6" fmla="*/ 160 w 60"/>
                  <a:gd name="T7" fmla="*/ 184 h 69"/>
                  <a:gd name="T8" fmla="*/ 151 w 60"/>
                  <a:gd name="T9" fmla="*/ 173 h 69"/>
                  <a:gd name="T10" fmla="*/ 132 w 60"/>
                  <a:gd name="T11" fmla="*/ 148 h 69"/>
                  <a:gd name="T12" fmla="*/ 116 w 60"/>
                  <a:gd name="T13" fmla="*/ 112 h 69"/>
                  <a:gd name="T14" fmla="*/ 107 w 60"/>
                  <a:gd name="T15" fmla="*/ 90 h 69"/>
                  <a:gd name="T16" fmla="*/ 105 w 60"/>
                  <a:gd name="T17" fmla="*/ 66 h 69"/>
                  <a:gd name="T18" fmla="*/ 94 w 60"/>
                  <a:gd name="T19" fmla="*/ 44 h 69"/>
                  <a:gd name="T20" fmla="*/ 85 w 60"/>
                  <a:gd name="T21" fmla="*/ 22 h 69"/>
                  <a:gd name="T22" fmla="*/ 72 w 60"/>
                  <a:gd name="T23" fmla="*/ 8 h 69"/>
                  <a:gd name="T24" fmla="*/ 63 w 60"/>
                  <a:gd name="T25" fmla="*/ 3 h 69"/>
                  <a:gd name="T26" fmla="*/ 52 w 60"/>
                  <a:gd name="T27" fmla="*/ 3 h 69"/>
                  <a:gd name="T28" fmla="*/ 36 w 60"/>
                  <a:gd name="T29" fmla="*/ 0 h 69"/>
                  <a:gd name="T30" fmla="*/ 25 w 60"/>
                  <a:gd name="T31" fmla="*/ 3 h 69"/>
                  <a:gd name="T32" fmla="*/ 19 w 60"/>
                  <a:gd name="T33" fmla="*/ 8 h 69"/>
                  <a:gd name="T34" fmla="*/ 17 w 60"/>
                  <a:gd name="T35" fmla="*/ 8 h 69"/>
                  <a:gd name="T36" fmla="*/ 11 w 60"/>
                  <a:gd name="T37" fmla="*/ 16 h 69"/>
                  <a:gd name="T38" fmla="*/ 6 w 60"/>
                  <a:gd name="T39" fmla="*/ 30 h 69"/>
                  <a:gd name="T40" fmla="*/ 3 w 60"/>
                  <a:gd name="T41" fmla="*/ 52 h 69"/>
                  <a:gd name="T42" fmla="*/ 3 w 60"/>
                  <a:gd name="T43" fmla="*/ 77 h 69"/>
                  <a:gd name="T44" fmla="*/ 3 w 60"/>
                  <a:gd name="T45" fmla="*/ 104 h 69"/>
                  <a:gd name="T46" fmla="*/ 3 w 60"/>
                  <a:gd name="T47" fmla="*/ 74 h 69"/>
                  <a:gd name="T48" fmla="*/ 0 w 60"/>
                  <a:gd name="T49" fmla="*/ 74 h 69"/>
                  <a:gd name="T50" fmla="*/ 0 w 60"/>
                  <a:gd name="T51" fmla="*/ 63 h 69"/>
                  <a:gd name="T52" fmla="*/ 3 w 60"/>
                  <a:gd name="T53" fmla="*/ 38 h 69"/>
                  <a:gd name="T54" fmla="*/ 8 w 60"/>
                  <a:gd name="T55" fmla="*/ 16 h 69"/>
                  <a:gd name="T56" fmla="*/ 17 w 60"/>
                  <a:gd name="T57" fmla="*/ 8 h 69"/>
                  <a:gd name="T58" fmla="*/ 19 w 60"/>
                  <a:gd name="T59" fmla="*/ 5 h 69"/>
                  <a:gd name="T60" fmla="*/ 22 w 60"/>
                  <a:gd name="T61" fmla="*/ 5 h 69"/>
                  <a:gd name="T62" fmla="*/ 30 w 60"/>
                  <a:gd name="T63" fmla="*/ 0 h 69"/>
                  <a:gd name="T64" fmla="*/ 39 w 60"/>
                  <a:gd name="T65" fmla="*/ 0 h 69"/>
                  <a:gd name="T66" fmla="*/ 58 w 60"/>
                  <a:gd name="T67" fmla="*/ 0 h 69"/>
                  <a:gd name="T68" fmla="*/ 66 w 60"/>
                  <a:gd name="T69" fmla="*/ 3 h 69"/>
                  <a:gd name="T70" fmla="*/ 74 w 60"/>
                  <a:gd name="T71" fmla="*/ 8 h 69"/>
                  <a:gd name="T72" fmla="*/ 88 w 60"/>
                  <a:gd name="T73" fmla="*/ 25 h 69"/>
                  <a:gd name="T74" fmla="*/ 99 w 60"/>
                  <a:gd name="T75" fmla="*/ 47 h 69"/>
                  <a:gd name="T76" fmla="*/ 105 w 60"/>
                  <a:gd name="T77" fmla="*/ 66 h 69"/>
                  <a:gd name="T78" fmla="*/ 113 w 60"/>
                  <a:gd name="T79" fmla="*/ 90 h 69"/>
                  <a:gd name="T80" fmla="*/ 118 w 60"/>
                  <a:gd name="T81" fmla="*/ 115 h 69"/>
                  <a:gd name="T82" fmla="*/ 135 w 60"/>
                  <a:gd name="T83" fmla="*/ 148 h 69"/>
                  <a:gd name="T84" fmla="*/ 151 w 60"/>
                  <a:gd name="T85" fmla="*/ 173 h 69"/>
                  <a:gd name="T86" fmla="*/ 160 w 60"/>
                  <a:gd name="T87" fmla="*/ 184 h 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0" h="69">
                    <a:moveTo>
                      <a:pt x="58" y="67"/>
                    </a:moveTo>
                    <a:lnTo>
                      <a:pt x="59" y="67"/>
                    </a:lnTo>
                    <a:lnTo>
                      <a:pt x="60" y="69"/>
                    </a:lnTo>
                    <a:lnTo>
                      <a:pt x="58" y="67"/>
                    </a:lnTo>
                    <a:lnTo>
                      <a:pt x="55" y="63"/>
                    </a:lnTo>
                    <a:lnTo>
                      <a:pt x="48" y="54"/>
                    </a:lnTo>
                    <a:lnTo>
                      <a:pt x="42" y="41"/>
                    </a:lnTo>
                    <a:lnTo>
                      <a:pt x="39" y="33"/>
                    </a:lnTo>
                    <a:lnTo>
                      <a:pt x="38" y="24"/>
                    </a:lnTo>
                    <a:lnTo>
                      <a:pt x="34" y="16"/>
                    </a:lnTo>
                    <a:lnTo>
                      <a:pt x="31" y="8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9"/>
                    </a:lnTo>
                    <a:lnTo>
                      <a:pt x="1" y="28"/>
                    </a:lnTo>
                    <a:lnTo>
                      <a:pt x="1" y="3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4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32" y="9"/>
                    </a:lnTo>
                    <a:lnTo>
                      <a:pt x="36" y="17"/>
                    </a:lnTo>
                    <a:lnTo>
                      <a:pt x="38" y="24"/>
                    </a:lnTo>
                    <a:lnTo>
                      <a:pt x="41" y="33"/>
                    </a:lnTo>
                    <a:lnTo>
                      <a:pt x="43" y="42"/>
                    </a:lnTo>
                    <a:lnTo>
                      <a:pt x="49" y="54"/>
                    </a:lnTo>
                    <a:lnTo>
                      <a:pt x="55" y="63"/>
                    </a:lnTo>
                    <a:lnTo>
                      <a:pt x="58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7" name="Freeform 961"/>
              <p:cNvSpPr>
                <a:spLocks/>
              </p:cNvSpPr>
              <p:nvPr/>
            </p:nvSpPr>
            <p:spPr bwMode="auto">
              <a:xfrm>
                <a:off x="4682" y="2057"/>
                <a:ext cx="74" cy="104"/>
              </a:xfrm>
              <a:custGeom>
                <a:avLst/>
                <a:gdLst>
                  <a:gd name="T0" fmla="*/ 71 w 27"/>
                  <a:gd name="T1" fmla="*/ 104 h 38"/>
                  <a:gd name="T2" fmla="*/ 74 w 27"/>
                  <a:gd name="T3" fmla="*/ 104 h 38"/>
                  <a:gd name="T4" fmla="*/ 71 w 27"/>
                  <a:gd name="T5" fmla="*/ 104 h 38"/>
                  <a:gd name="T6" fmla="*/ 58 w 27"/>
                  <a:gd name="T7" fmla="*/ 96 h 38"/>
                  <a:gd name="T8" fmla="*/ 33 w 27"/>
                  <a:gd name="T9" fmla="*/ 77 h 38"/>
                  <a:gd name="T10" fmla="*/ 14 w 27"/>
                  <a:gd name="T11" fmla="*/ 52 h 38"/>
                  <a:gd name="T12" fmla="*/ 5 w 27"/>
                  <a:gd name="T13" fmla="*/ 41 h 38"/>
                  <a:gd name="T14" fmla="*/ 5 w 27"/>
                  <a:gd name="T15" fmla="*/ 38 h 38"/>
                  <a:gd name="T16" fmla="*/ 8 w 27"/>
                  <a:gd name="T17" fmla="*/ 38 h 38"/>
                  <a:gd name="T18" fmla="*/ 5 w 27"/>
                  <a:gd name="T19" fmla="*/ 27 h 38"/>
                  <a:gd name="T20" fmla="*/ 3 w 27"/>
                  <a:gd name="T21" fmla="*/ 11 h 38"/>
                  <a:gd name="T22" fmla="*/ 0 w 27"/>
                  <a:gd name="T23" fmla="*/ 0 h 38"/>
                  <a:gd name="T24" fmla="*/ 5 w 27"/>
                  <a:gd name="T25" fmla="*/ 11 h 38"/>
                  <a:gd name="T26" fmla="*/ 8 w 27"/>
                  <a:gd name="T27" fmla="*/ 38 h 38"/>
                  <a:gd name="T28" fmla="*/ 8 w 27"/>
                  <a:gd name="T29" fmla="*/ 41 h 38"/>
                  <a:gd name="T30" fmla="*/ 14 w 27"/>
                  <a:gd name="T31" fmla="*/ 52 h 38"/>
                  <a:gd name="T32" fmla="*/ 33 w 27"/>
                  <a:gd name="T33" fmla="*/ 74 h 38"/>
                  <a:gd name="T34" fmla="*/ 60 w 27"/>
                  <a:gd name="T35" fmla="*/ 93 h 38"/>
                  <a:gd name="T36" fmla="*/ 71 w 27"/>
                  <a:gd name="T37" fmla="*/ 104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38">
                    <a:moveTo>
                      <a:pt x="26" y="38"/>
                    </a:moveTo>
                    <a:lnTo>
                      <a:pt x="27" y="38"/>
                    </a:lnTo>
                    <a:lnTo>
                      <a:pt x="26" y="38"/>
                    </a:lnTo>
                    <a:lnTo>
                      <a:pt x="21" y="35"/>
                    </a:lnTo>
                    <a:lnTo>
                      <a:pt x="12" y="28"/>
                    </a:lnTo>
                    <a:lnTo>
                      <a:pt x="5" y="19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12" y="27"/>
                    </a:lnTo>
                    <a:lnTo>
                      <a:pt x="22" y="34"/>
                    </a:lnTo>
                    <a:lnTo>
                      <a:pt x="2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8" name="Freeform 962"/>
              <p:cNvSpPr>
                <a:spLocks/>
              </p:cNvSpPr>
              <p:nvPr/>
            </p:nvSpPr>
            <p:spPr bwMode="auto">
              <a:xfrm>
                <a:off x="4657" y="1991"/>
                <a:ext cx="80" cy="184"/>
              </a:xfrm>
              <a:custGeom>
                <a:avLst/>
                <a:gdLst>
                  <a:gd name="T0" fmla="*/ 74 w 29"/>
                  <a:gd name="T1" fmla="*/ 179 h 67"/>
                  <a:gd name="T2" fmla="*/ 80 w 29"/>
                  <a:gd name="T3" fmla="*/ 184 h 67"/>
                  <a:gd name="T4" fmla="*/ 74 w 29"/>
                  <a:gd name="T5" fmla="*/ 179 h 67"/>
                  <a:gd name="T6" fmla="*/ 55 w 29"/>
                  <a:gd name="T7" fmla="*/ 168 h 67"/>
                  <a:gd name="T8" fmla="*/ 39 w 29"/>
                  <a:gd name="T9" fmla="*/ 148 h 67"/>
                  <a:gd name="T10" fmla="*/ 22 w 29"/>
                  <a:gd name="T11" fmla="*/ 129 h 67"/>
                  <a:gd name="T12" fmla="*/ 14 w 29"/>
                  <a:gd name="T13" fmla="*/ 115 h 67"/>
                  <a:gd name="T14" fmla="*/ 8 w 29"/>
                  <a:gd name="T15" fmla="*/ 104 h 67"/>
                  <a:gd name="T16" fmla="*/ 3 w 29"/>
                  <a:gd name="T17" fmla="*/ 80 h 67"/>
                  <a:gd name="T18" fmla="*/ 0 w 29"/>
                  <a:gd name="T19" fmla="*/ 58 h 67"/>
                  <a:gd name="T20" fmla="*/ 8 w 29"/>
                  <a:gd name="T21" fmla="*/ 16 h 67"/>
                  <a:gd name="T22" fmla="*/ 8 w 29"/>
                  <a:gd name="T23" fmla="*/ 0 h 67"/>
                  <a:gd name="T24" fmla="*/ 8 w 29"/>
                  <a:gd name="T25" fmla="*/ 16 h 67"/>
                  <a:gd name="T26" fmla="*/ 3 w 29"/>
                  <a:gd name="T27" fmla="*/ 60 h 67"/>
                  <a:gd name="T28" fmla="*/ 3 w 29"/>
                  <a:gd name="T29" fmla="*/ 80 h 67"/>
                  <a:gd name="T30" fmla="*/ 11 w 29"/>
                  <a:gd name="T31" fmla="*/ 104 h 67"/>
                  <a:gd name="T32" fmla="*/ 14 w 29"/>
                  <a:gd name="T33" fmla="*/ 115 h 67"/>
                  <a:gd name="T34" fmla="*/ 22 w 29"/>
                  <a:gd name="T35" fmla="*/ 129 h 67"/>
                  <a:gd name="T36" fmla="*/ 39 w 29"/>
                  <a:gd name="T37" fmla="*/ 148 h 67"/>
                  <a:gd name="T38" fmla="*/ 55 w 29"/>
                  <a:gd name="T39" fmla="*/ 168 h 67"/>
                  <a:gd name="T40" fmla="*/ 74 w 29"/>
                  <a:gd name="T41" fmla="*/ 179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67">
                    <a:moveTo>
                      <a:pt x="27" y="65"/>
                    </a:moveTo>
                    <a:lnTo>
                      <a:pt x="29" y="67"/>
                    </a:lnTo>
                    <a:lnTo>
                      <a:pt x="27" y="65"/>
                    </a:lnTo>
                    <a:lnTo>
                      <a:pt x="20" y="61"/>
                    </a:lnTo>
                    <a:lnTo>
                      <a:pt x="14" y="54"/>
                    </a:lnTo>
                    <a:lnTo>
                      <a:pt x="8" y="47"/>
                    </a:lnTo>
                    <a:lnTo>
                      <a:pt x="5" y="42"/>
                    </a:lnTo>
                    <a:lnTo>
                      <a:pt x="3" y="38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8" y="47"/>
                    </a:lnTo>
                    <a:lnTo>
                      <a:pt x="14" y="54"/>
                    </a:lnTo>
                    <a:lnTo>
                      <a:pt x="20" y="61"/>
                    </a:lnTo>
                    <a:lnTo>
                      <a:pt x="27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69" name="Freeform 963"/>
              <p:cNvSpPr>
                <a:spLocks/>
              </p:cNvSpPr>
              <p:nvPr/>
            </p:nvSpPr>
            <p:spPr bwMode="auto">
              <a:xfrm>
                <a:off x="4671" y="2134"/>
                <a:ext cx="30" cy="41"/>
              </a:xfrm>
              <a:custGeom>
                <a:avLst/>
                <a:gdLst>
                  <a:gd name="T0" fmla="*/ 30 w 11"/>
                  <a:gd name="T1" fmla="*/ 36 h 15"/>
                  <a:gd name="T2" fmla="*/ 30 w 11"/>
                  <a:gd name="T3" fmla="*/ 41 h 15"/>
                  <a:gd name="T4" fmla="*/ 25 w 11"/>
                  <a:gd name="T5" fmla="*/ 36 h 15"/>
                  <a:gd name="T6" fmla="*/ 16 w 11"/>
                  <a:gd name="T7" fmla="*/ 27 h 15"/>
                  <a:gd name="T8" fmla="*/ 8 w 11"/>
                  <a:gd name="T9" fmla="*/ 11 h 15"/>
                  <a:gd name="T10" fmla="*/ 0 w 11"/>
                  <a:gd name="T11" fmla="*/ 3 h 15"/>
                  <a:gd name="T12" fmla="*/ 0 w 11"/>
                  <a:gd name="T13" fmla="*/ 0 h 15"/>
                  <a:gd name="T14" fmla="*/ 3 w 11"/>
                  <a:gd name="T15" fmla="*/ 3 h 15"/>
                  <a:gd name="T16" fmla="*/ 8 w 11"/>
                  <a:gd name="T17" fmla="*/ 11 h 15"/>
                  <a:gd name="T18" fmla="*/ 16 w 11"/>
                  <a:gd name="T19" fmla="*/ 27 h 15"/>
                  <a:gd name="T20" fmla="*/ 27 w 11"/>
                  <a:gd name="T21" fmla="*/ 33 h 15"/>
                  <a:gd name="T22" fmla="*/ 30 w 11"/>
                  <a:gd name="T23" fmla="*/ 36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15">
                    <a:moveTo>
                      <a:pt x="11" y="13"/>
                    </a:moveTo>
                    <a:lnTo>
                      <a:pt x="11" y="15"/>
                    </a:lnTo>
                    <a:lnTo>
                      <a:pt x="9" y="13"/>
                    </a:lnTo>
                    <a:lnTo>
                      <a:pt x="6" y="10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10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70" name="Freeform 964"/>
              <p:cNvSpPr>
                <a:spLocks/>
              </p:cNvSpPr>
              <p:nvPr/>
            </p:nvSpPr>
            <p:spPr bwMode="auto">
              <a:xfrm>
                <a:off x="4646" y="1969"/>
                <a:ext cx="8" cy="55"/>
              </a:xfrm>
              <a:custGeom>
                <a:avLst/>
                <a:gdLst>
                  <a:gd name="T0" fmla="*/ 0 w 3"/>
                  <a:gd name="T1" fmla="*/ 55 h 20"/>
                  <a:gd name="T2" fmla="*/ 5 w 3"/>
                  <a:gd name="T3" fmla="*/ 14 h 20"/>
                  <a:gd name="T4" fmla="*/ 8 w 3"/>
                  <a:gd name="T5" fmla="*/ 3 h 20"/>
                  <a:gd name="T6" fmla="*/ 8 w 3"/>
                  <a:gd name="T7" fmla="*/ 0 h 20"/>
                  <a:gd name="T8" fmla="*/ 8 w 3"/>
                  <a:gd name="T9" fmla="*/ 3 h 20"/>
                  <a:gd name="T10" fmla="*/ 8 w 3"/>
                  <a:gd name="T11" fmla="*/ 14 h 20"/>
                  <a:gd name="T12" fmla="*/ 0 w 3"/>
                  <a:gd name="T13" fmla="*/ 5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0">
                    <a:moveTo>
                      <a:pt x="0" y="20"/>
                    </a:moveTo>
                    <a:lnTo>
                      <a:pt x="2" y="5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5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71" name="Freeform 965"/>
              <p:cNvSpPr>
                <a:spLocks/>
              </p:cNvSpPr>
              <p:nvPr/>
            </p:nvSpPr>
            <p:spPr bwMode="auto">
              <a:xfrm>
                <a:off x="4665" y="1909"/>
                <a:ext cx="64" cy="58"/>
              </a:xfrm>
              <a:custGeom>
                <a:avLst/>
                <a:gdLst>
                  <a:gd name="T0" fmla="*/ 3 w 23"/>
                  <a:gd name="T1" fmla="*/ 55 h 21"/>
                  <a:gd name="T2" fmla="*/ 3 w 23"/>
                  <a:gd name="T3" fmla="*/ 58 h 21"/>
                  <a:gd name="T4" fmla="*/ 0 w 23"/>
                  <a:gd name="T5" fmla="*/ 55 h 21"/>
                  <a:gd name="T6" fmla="*/ 3 w 23"/>
                  <a:gd name="T7" fmla="*/ 44 h 21"/>
                  <a:gd name="T8" fmla="*/ 6 w 23"/>
                  <a:gd name="T9" fmla="*/ 33 h 21"/>
                  <a:gd name="T10" fmla="*/ 14 w 23"/>
                  <a:gd name="T11" fmla="*/ 25 h 21"/>
                  <a:gd name="T12" fmla="*/ 33 w 23"/>
                  <a:gd name="T13" fmla="*/ 11 h 21"/>
                  <a:gd name="T14" fmla="*/ 39 w 23"/>
                  <a:gd name="T15" fmla="*/ 3 h 21"/>
                  <a:gd name="T16" fmla="*/ 47 w 23"/>
                  <a:gd name="T17" fmla="*/ 0 h 21"/>
                  <a:gd name="T18" fmla="*/ 50 w 23"/>
                  <a:gd name="T19" fmla="*/ 0 h 21"/>
                  <a:gd name="T20" fmla="*/ 58 w 23"/>
                  <a:gd name="T21" fmla="*/ 0 h 21"/>
                  <a:gd name="T22" fmla="*/ 64 w 23"/>
                  <a:gd name="T23" fmla="*/ 0 h 21"/>
                  <a:gd name="T24" fmla="*/ 58 w 23"/>
                  <a:gd name="T25" fmla="*/ 0 h 21"/>
                  <a:gd name="T26" fmla="*/ 50 w 23"/>
                  <a:gd name="T27" fmla="*/ 0 h 21"/>
                  <a:gd name="T28" fmla="*/ 39 w 23"/>
                  <a:gd name="T29" fmla="*/ 6 h 21"/>
                  <a:gd name="T30" fmla="*/ 33 w 23"/>
                  <a:gd name="T31" fmla="*/ 14 h 21"/>
                  <a:gd name="T32" fmla="*/ 14 w 23"/>
                  <a:gd name="T33" fmla="*/ 25 h 21"/>
                  <a:gd name="T34" fmla="*/ 6 w 23"/>
                  <a:gd name="T35" fmla="*/ 33 h 21"/>
                  <a:gd name="T36" fmla="*/ 3 w 23"/>
                  <a:gd name="T37" fmla="*/ 44 h 21"/>
                  <a:gd name="T38" fmla="*/ 3 w 23"/>
                  <a:gd name="T39" fmla="*/ 55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3" h="21">
                    <a:moveTo>
                      <a:pt x="1" y="20"/>
                    </a:moveTo>
                    <a:lnTo>
                      <a:pt x="1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12" y="4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72" name="Freeform 966"/>
              <p:cNvSpPr>
                <a:spLocks/>
              </p:cNvSpPr>
              <p:nvPr/>
            </p:nvSpPr>
            <p:spPr bwMode="auto">
              <a:xfrm>
                <a:off x="4701" y="1942"/>
                <a:ext cx="137" cy="211"/>
              </a:xfrm>
              <a:custGeom>
                <a:avLst/>
                <a:gdLst>
                  <a:gd name="T0" fmla="*/ 126 w 50"/>
                  <a:gd name="T1" fmla="*/ 175 h 77"/>
                  <a:gd name="T2" fmla="*/ 126 w 50"/>
                  <a:gd name="T3" fmla="*/ 178 h 77"/>
                  <a:gd name="T4" fmla="*/ 137 w 50"/>
                  <a:gd name="T5" fmla="*/ 181 h 77"/>
                  <a:gd name="T6" fmla="*/ 126 w 50"/>
                  <a:gd name="T7" fmla="*/ 178 h 77"/>
                  <a:gd name="T8" fmla="*/ 123 w 50"/>
                  <a:gd name="T9" fmla="*/ 178 h 77"/>
                  <a:gd name="T10" fmla="*/ 112 w 50"/>
                  <a:gd name="T11" fmla="*/ 167 h 77"/>
                  <a:gd name="T12" fmla="*/ 99 w 50"/>
                  <a:gd name="T13" fmla="*/ 156 h 77"/>
                  <a:gd name="T14" fmla="*/ 90 w 50"/>
                  <a:gd name="T15" fmla="*/ 140 h 77"/>
                  <a:gd name="T16" fmla="*/ 71 w 50"/>
                  <a:gd name="T17" fmla="*/ 90 h 77"/>
                  <a:gd name="T18" fmla="*/ 63 w 50"/>
                  <a:gd name="T19" fmla="*/ 63 h 77"/>
                  <a:gd name="T20" fmla="*/ 49 w 50"/>
                  <a:gd name="T21" fmla="*/ 36 h 77"/>
                  <a:gd name="T22" fmla="*/ 41 w 50"/>
                  <a:gd name="T23" fmla="*/ 22 h 77"/>
                  <a:gd name="T24" fmla="*/ 30 w 50"/>
                  <a:gd name="T25" fmla="*/ 8 h 77"/>
                  <a:gd name="T26" fmla="*/ 27 w 50"/>
                  <a:gd name="T27" fmla="*/ 3 h 77"/>
                  <a:gd name="T28" fmla="*/ 25 w 50"/>
                  <a:gd name="T29" fmla="*/ 3 h 77"/>
                  <a:gd name="T30" fmla="*/ 16 w 50"/>
                  <a:gd name="T31" fmla="*/ 3 h 77"/>
                  <a:gd name="T32" fmla="*/ 11 w 50"/>
                  <a:gd name="T33" fmla="*/ 11 h 77"/>
                  <a:gd name="T34" fmla="*/ 3 w 50"/>
                  <a:gd name="T35" fmla="*/ 25 h 77"/>
                  <a:gd name="T36" fmla="*/ 0 w 50"/>
                  <a:gd name="T37" fmla="*/ 36 h 77"/>
                  <a:gd name="T38" fmla="*/ 3 w 50"/>
                  <a:gd name="T39" fmla="*/ 58 h 77"/>
                  <a:gd name="T40" fmla="*/ 8 w 50"/>
                  <a:gd name="T41" fmla="*/ 110 h 77"/>
                  <a:gd name="T42" fmla="*/ 11 w 50"/>
                  <a:gd name="T43" fmla="*/ 121 h 77"/>
                  <a:gd name="T44" fmla="*/ 14 w 50"/>
                  <a:gd name="T45" fmla="*/ 140 h 77"/>
                  <a:gd name="T46" fmla="*/ 16 w 50"/>
                  <a:gd name="T47" fmla="*/ 153 h 77"/>
                  <a:gd name="T48" fmla="*/ 25 w 50"/>
                  <a:gd name="T49" fmla="*/ 164 h 77"/>
                  <a:gd name="T50" fmla="*/ 36 w 50"/>
                  <a:gd name="T51" fmla="*/ 178 h 77"/>
                  <a:gd name="T52" fmla="*/ 49 w 50"/>
                  <a:gd name="T53" fmla="*/ 184 h 77"/>
                  <a:gd name="T54" fmla="*/ 71 w 50"/>
                  <a:gd name="T55" fmla="*/ 211 h 77"/>
                  <a:gd name="T56" fmla="*/ 44 w 50"/>
                  <a:gd name="T57" fmla="*/ 184 h 77"/>
                  <a:gd name="T58" fmla="*/ 36 w 50"/>
                  <a:gd name="T59" fmla="*/ 178 h 77"/>
                  <a:gd name="T60" fmla="*/ 25 w 50"/>
                  <a:gd name="T61" fmla="*/ 167 h 77"/>
                  <a:gd name="T62" fmla="*/ 16 w 50"/>
                  <a:gd name="T63" fmla="*/ 151 h 77"/>
                  <a:gd name="T64" fmla="*/ 11 w 50"/>
                  <a:gd name="T65" fmla="*/ 137 h 77"/>
                  <a:gd name="T66" fmla="*/ 8 w 50"/>
                  <a:gd name="T67" fmla="*/ 121 h 77"/>
                  <a:gd name="T68" fmla="*/ 8 w 50"/>
                  <a:gd name="T69" fmla="*/ 107 h 77"/>
                  <a:gd name="T70" fmla="*/ 0 w 50"/>
                  <a:gd name="T71" fmla="*/ 55 h 77"/>
                  <a:gd name="T72" fmla="*/ 0 w 50"/>
                  <a:gd name="T73" fmla="*/ 44 h 77"/>
                  <a:gd name="T74" fmla="*/ 0 w 50"/>
                  <a:gd name="T75" fmla="*/ 30 h 77"/>
                  <a:gd name="T76" fmla="*/ 3 w 50"/>
                  <a:gd name="T77" fmla="*/ 22 h 77"/>
                  <a:gd name="T78" fmla="*/ 14 w 50"/>
                  <a:gd name="T79" fmla="*/ 8 h 77"/>
                  <a:gd name="T80" fmla="*/ 22 w 50"/>
                  <a:gd name="T81" fmla="*/ 0 h 77"/>
                  <a:gd name="T82" fmla="*/ 25 w 50"/>
                  <a:gd name="T83" fmla="*/ 0 h 77"/>
                  <a:gd name="T84" fmla="*/ 30 w 50"/>
                  <a:gd name="T85" fmla="*/ 3 h 77"/>
                  <a:gd name="T86" fmla="*/ 36 w 50"/>
                  <a:gd name="T87" fmla="*/ 8 h 77"/>
                  <a:gd name="T88" fmla="*/ 52 w 50"/>
                  <a:gd name="T89" fmla="*/ 36 h 77"/>
                  <a:gd name="T90" fmla="*/ 66 w 50"/>
                  <a:gd name="T91" fmla="*/ 63 h 77"/>
                  <a:gd name="T92" fmla="*/ 77 w 50"/>
                  <a:gd name="T93" fmla="*/ 90 h 77"/>
                  <a:gd name="T94" fmla="*/ 82 w 50"/>
                  <a:gd name="T95" fmla="*/ 115 h 77"/>
                  <a:gd name="T96" fmla="*/ 90 w 50"/>
                  <a:gd name="T97" fmla="*/ 140 h 77"/>
                  <a:gd name="T98" fmla="*/ 104 w 50"/>
                  <a:gd name="T99" fmla="*/ 153 h 77"/>
                  <a:gd name="T100" fmla="*/ 112 w 50"/>
                  <a:gd name="T101" fmla="*/ 167 h 77"/>
                  <a:gd name="T102" fmla="*/ 126 w 50"/>
                  <a:gd name="T103" fmla="*/ 175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" h="77">
                    <a:moveTo>
                      <a:pt x="46" y="64"/>
                    </a:moveTo>
                    <a:lnTo>
                      <a:pt x="46" y="65"/>
                    </a:lnTo>
                    <a:lnTo>
                      <a:pt x="50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1" y="61"/>
                    </a:lnTo>
                    <a:lnTo>
                      <a:pt x="36" y="57"/>
                    </a:lnTo>
                    <a:lnTo>
                      <a:pt x="33" y="51"/>
                    </a:lnTo>
                    <a:lnTo>
                      <a:pt x="26" y="33"/>
                    </a:lnTo>
                    <a:lnTo>
                      <a:pt x="23" y="23"/>
                    </a:lnTo>
                    <a:lnTo>
                      <a:pt x="18" y="13"/>
                    </a:lnTo>
                    <a:lnTo>
                      <a:pt x="15" y="8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21"/>
                    </a:lnTo>
                    <a:lnTo>
                      <a:pt x="3" y="40"/>
                    </a:lnTo>
                    <a:lnTo>
                      <a:pt x="4" y="44"/>
                    </a:lnTo>
                    <a:lnTo>
                      <a:pt x="5" y="51"/>
                    </a:lnTo>
                    <a:lnTo>
                      <a:pt x="6" y="56"/>
                    </a:lnTo>
                    <a:lnTo>
                      <a:pt x="9" y="60"/>
                    </a:lnTo>
                    <a:lnTo>
                      <a:pt x="13" y="65"/>
                    </a:lnTo>
                    <a:lnTo>
                      <a:pt x="18" y="67"/>
                    </a:lnTo>
                    <a:lnTo>
                      <a:pt x="26" y="77"/>
                    </a:lnTo>
                    <a:lnTo>
                      <a:pt x="16" y="67"/>
                    </a:lnTo>
                    <a:lnTo>
                      <a:pt x="13" y="65"/>
                    </a:lnTo>
                    <a:lnTo>
                      <a:pt x="9" y="61"/>
                    </a:lnTo>
                    <a:lnTo>
                      <a:pt x="6" y="55"/>
                    </a:lnTo>
                    <a:lnTo>
                      <a:pt x="4" y="50"/>
                    </a:lnTo>
                    <a:lnTo>
                      <a:pt x="3" y="44"/>
                    </a:lnTo>
                    <a:lnTo>
                      <a:pt x="3" y="39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9" y="13"/>
                    </a:lnTo>
                    <a:lnTo>
                      <a:pt x="24" y="23"/>
                    </a:lnTo>
                    <a:lnTo>
                      <a:pt x="28" y="33"/>
                    </a:lnTo>
                    <a:lnTo>
                      <a:pt x="30" y="42"/>
                    </a:lnTo>
                    <a:lnTo>
                      <a:pt x="33" y="51"/>
                    </a:lnTo>
                    <a:lnTo>
                      <a:pt x="38" y="56"/>
                    </a:lnTo>
                    <a:lnTo>
                      <a:pt x="41" y="61"/>
                    </a:lnTo>
                    <a:lnTo>
                      <a:pt x="46" y="64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73" name="Freeform 967"/>
              <p:cNvSpPr>
                <a:spLocks/>
              </p:cNvSpPr>
              <p:nvPr/>
            </p:nvSpPr>
            <p:spPr bwMode="auto">
              <a:xfrm>
                <a:off x="4715" y="1967"/>
                <a:ext cx="79" cy="178"/>
              </a:xfrm>
              <a:custGeom>
                <a:avLst/>
                <a:gdLst>
                  <a:gd name="T0" fmla="*/ 76 w 29"/>
                  <a:gd name="T1" fmla="*/ 173 h 65"/>
                  <a:gd name="T2" fmla="*/ 79 w 29"/>
                  <a:gd name="T3" fmla="*/ 178 h 65"/>
                  <a:gd name="T4" fmla="*/ 76 w 29"/>
                  <a:gd name="T5" fmla="*/ 178 h 65"/>
                  <a:gd name="T6" fmla="*/ 71 w 29"/>
                  <a:gd name="T7" fmla="*/ 173 h 65"/>
                  <a:gd name="T8" fmla="*/ 25 w 29"/>
                  <a:gd name="T9" fmla="*/ 118 h 65"/>
                  <a:gd name="T10" fmla="*/ 16 w 29"/>
                  <a:gd name="T11" fmla="*/ 110 h 65"/>
                  <a:gd name="T12" fmla="*/ 11 w 29"/>
                  <a:gd name="T13" fmla="*/ 99 h 65"/>
                  <a:gd name="T14" fmla="*/ 8 w 29"/>
                  <a:gd name="T15" fmla="*/ 74 h 65"/>
                  <a:gd name="T16" fmla="*/ 8 w 29"/>
                  <a:gd name="T17" fmla="*/ 58 h 65"/>
                  <a:gd name="T18" fmla="*/ 3 w 29"/>
                  <a:gd name="T19" fmla="*/ 55 h 65"/>
                  <a:gd name="T20" fmla="*/ 3 w 29"/>
                  <a:gd name="T21" fmla="*/ 41 h 65"/>
                  <a:gd name="T22" fmla="*/ 0 w 29"/>
                  <a:gd name="T23" fmla="*/ 27 h 65"/>
                  <a:gd name="T24" fmla="*/ 0 w 29"/>
                  <a:gd name="T25" fmla="*/ 14 h 65"/>
                  <a:gd name="T26" fmla="*/ 3 w 29"/>
                  <a:gd name="T27" fmla="*/ 0 h 65"/>
                  <a:gd name="T28" fmla="*/ 0 w 29"/>
                  <a:gd name="T29" fmla="*/ 16 h 65"/>
                  <a:gd name="T30" fmla="*/ 3 w 29"/>
                  <a:gd name="T31" fmla="*/ 33 h 65"/>
                  <a:gd name="T32" fmla="*/ 8 w 29"/>
                  <a:gd name="T33" fmla="*/ 55 h 65"/>
                  <a:gd name="T34" fmla="*/ 8 w 29"/>
                  <a:gd name="T35" fmla="*/ 60 h 65"/>
                  <a:gd name="T36" fmla="*/ 8 w 29"/>
                  <a:gd name="T37" fmla="*/ 79 h 65"/>
                  <a:gd name="T38" fmla="*/ 14 w 29"/>
                  <a:gd name="T39" fmla="*/ 99 h 65"/>
                  <a:gd name="T40" fmla="*/ 16 w 29"/>
                  <a:gd name="T41" fmla="*/ 110 h 65"/>
                  <a:gd name="T42" fmla="*/ 27 w 29"/>
                  <a:gd name="T43" fmla="*/ 118 h 65"/>
                  <a:gd name="T44" fmla="*/ 57 w 29"/>
                  <a:gd name="T45" fmla="*/ 156 h 65"/>
                  <a:gd name="T46" fmla="*/ 76 w 29"/>
                  <a:gd name="T47" fmla="*/ 173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65">
                    <a:moveTo>
                      <a:pt x="28" y="63"/>
                    </a:moveTo>
                    <a:lnTo>
                      <a:pt x="29" y="65"/>
                    </a:lnTo>
                    <a:lnTo>
                      <a:pt x="28" y="65"/>
                    </a:lnTo>
                    <a:lnTo>
                      <a:pt x="26" y="63"/>
                    </a:lnTo>
                    <a:lnTo>
                      <a:pt x="9" y="43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3" y="27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10" y="43"/>
                    </a:lnTo>
                    <a:lnTo>
                      <a:pt x="21" y="57"/>
                    </a:lnTo>
                    <a:lnTo>
                      <a:pt x="28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74" name="Freeform 968"/>
              <p:cNvSpPr>
                <a:spLocks/>
              </p:cNvSpPr>
              <p:nvPr/>
            </p:nvSpPr>
            <p:spPr bwMode="auto">
              <a:xfrm>
                <a:off x="4729" y="1964"/>
                <a:ext cx="87" cy="173"/>
              </a:xfrm>
              <a:custGeom>
                <a:avLst/>
                <a:gdLst>
                  <a:gd name="T0" fmla="*/ 84 w 32"/>
                  <a:gd name="T1" fmla="*/ 170 h 63"/>
                  <a:gd name="T2" fmla="*/ 87 w 32"/>
                  <a:gd name="T3" fmla="*/ 173 h 63"/>
                  <a:gd name="T4" fmla="*/ 84 w 32"/>
                  <a:gd name="T5" fmla="*/ 170 h 63"/>
                  <a:gd name="T6" fmla="*/ 68 w 32"/>
                  <a:gd name="T7" fmla="*/ 157 h 63"/>
                  <a:gd name="T8" fmla="*/ 52 w 32"/>
                  <a:gd name="T9" fmla="*/ 140 h 63"/>
                  <a:gd name="T10" fmla="*/ 35 w 32"/>
                  <a:gd name="T11" fmla="*/ 118 h 63"/>
                  <a:gd name="T12" fmla="*/ 24 w 32"/>
                  <a:gd name="T13" fmla="*/ 71 h 63"/>
                  <a:gd name="T14" fmla="*/ 14 w 32"/>
                  <a:gd name="T15" fmla="*/ 49 h 63"/>
                  <a:gd name="T16" fmla="*/ 3 w 32"/>
                  <a:gd name="T17" fmla="*/ 14 h 63"/>
                  <a:gd name="T18" fmla="*/ 0 w 32"/>
                  <a:gd name="T19" fmla="*/ 0 h 63"/>
                  <a:gd name="T20" fmla="*/ 3 w 32"/>
                  <a:gd name="T21" fmla="*/ 16 h 63"/>
                  <a:gd name="T22" fmla="*/ 16 w 32"/>
                  <a:gd name="T23" fmla="*/ 55 h 63"/>
                  <a:gd name="T24" fmla="*/ 24 w 32"/>
                  <a:gd name="T25" fmla="*/ 74 h 63"/>
                  <a:gd name="T26" fmla="*/ 38 w 32"/>
                  <a:gd name="T27" fmla="*/ 118 h 63"/>
                  <a:gd name="T28" fmla="*/ 54 w 32"/>
                  <a:gd name="T29" fmla="*/ 140 h 63"/>
                  <a:gd name="T30" fmla="*/ 68 w 32"/>
                  <a:gd name="T31" fmla="*/ 154 h 63"/>
                  <a:gd name="T32" fmla="*/ 84 w 32"/>
                  <a:gd name="T33" fmla="*/ 17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2" y="63"/>
                    </a:lnTo>
                    <a:lnTo>
                      <a:pt x="31" y="62"/>
                    </a:lnTo>
                    <a:lnTo>
                      <a:pt x="25" y="57"/>
                    </a:lnTo>
                    <a:lnTo>
                      <a:pt x="19" y="51"/>
                    </a:lnTo>
                    <a:lnTo>
                      <a:pt x="13" y="43"/>
                    </a:lnTo>
                    <a:lnTo>
                      <a:pt x="9" y="26"/>
                    </a:lnTo>
                    <a:lnTo>
                      <a:pt x="5" y="1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6" y="20"/>
                    </a:lnTo>
                    <a:lnTo>
                      <a:pt x="9" y="27"/>
                    </a:lnTo>
                    <a:lnTo>
                      <a:pt x="14" y="43"/>
                    </a:lnTo>
                    <a:lnTo>
                      <a:pt x="20" y="51"/>
                    </a:lnTo>
                    <a:lnTo>
                      <a:pt x="25" y="56"/>
                    </a:lnTo>
                    <a:lnTo>
                      <a:pt x="3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182" name="Group 195"/>
            <p:cNvGrpSpPr>
              <a:grpSpLocks/>
            </p:cNvGrpSpPr>
            <p:nvPr/>
          </p:nvGrpSpPr>
          <p:grpSpPr bwMode="auto">
            <a:xfrm rot="930613">
              <a:off x="1496" y="3412"/>
              <a:ext cx="431" cy="414"/>
              <a:chOff x="1271" y="3122"/>
              <a:chExt cx="431" cy="414"/>
            </a:xfrm>
          </p:grpSpPr>
          <p:sp>
            <p:nvSpPr>
              <p:cNvPr id="6183" name="Freeform 196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84" name="Freeform 197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85" name="Freeform 198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86" name="Freeform 199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87" name="Freeform 200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88" name="Freeform 201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89" name="Freeform 202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0" name="Freeform 203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1" name="Freeform 204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2" name="Freeform 205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3" name="Freeform 206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4" name="Freeform 207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5" name="Freeform 208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6" name="Freeform 209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7" name="Freeform 210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8" name="Freeform 211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199" name="Freeform 212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0" name="Freeform 213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1" name="Freeform 214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2" name="Freeform 215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3" name="Freeform 216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4" name="Freeform 217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5" name="Freeform 218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6" name="Freeform 219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7" name="Freeform 220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8" name="Freeform 221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09" name="Freeform 222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0" name="Freeform 223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1" name="Freeform 224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2" name="Freeform 225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3" name="Freeform 226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4" name="Freeform 227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5" name="Freeform 228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6" name="Freeform 229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7" name="Freeform 230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8" name="Freeform 231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19" name="Freeform 232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20" name="Freeform 233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21" name="Freeform 234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22" name="Freeform 235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23" name="Freeform 236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24" name="Freeform 237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25" name="Freeform 238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26" name="Freeform 239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27" name="Freeform 240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6228" name="Freeform 241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549"/>
          <p:cNvGrpSpPr>
            <a:grpSpLocks/>
          </p:cNvGrpSpPr>
          <p:nvPr/>
        </p:nvGrpSpPr>
        <p:grpSpPr bwMode="auto">
          <a:xfrm>
            <a:off x="1349375" y="1136650"/>
            <a:ext cx="6383338" cy="4198938"/>
            <a:chOff x="850" y="716"/>
            <a:chExt cx="4021" cy="2645"/>
          </a:xfrm>
        </p:grpSpPr>
        <p:grpSp>
          <p:nvGrpSpPr>
            <p:cNvPr id="8195" name="Group 500"/>
            <p:cNvGrpSpPr>
              <a:grpSpLocks/>
            </p:cNvGrpSpPr>
            <p:nvPr/>
          </p:nvGrpSpPr>
          <p:grpSpPr bwMode="auto">
            <a:xfrm>
              <a:off x="3484" y="1063"/>
              <a:ext cx="1387" cy="2019"/>
              <a:chOff x="3484" y="1063"/>
              <a:chExt cx="1387" cy="2019"/>
            </a:xfrm>
          </p:grpSpPr>
          <p:sp>
            <p:nvSpPr>
              <p:cNvPr id="8245" name="Freeform 451"/>
              <p:cNvSpPr>
                <a:spLocks/>
              </p:cNvSpPr>
              <p:nvPr/>
            </p:nvSpPr>
            <p:spPr bwMode="auto">
              <a:xfrm>
                <a:off x="3731" y="1065"/>
                <a:ext cx="392" cy="140"/>
              </a:xfrm>
              <a:custGeom>
                <a:avLst/>
                <a:gdLst>
                  <a:gd name="T0" fmla="*/ 20 w 154"/>
                  <a:gd name="T1" fmla="*/ 140 h 55"/>
                  <a:gd name="T2" fmla="*/ 18 w 154"/>
                  <a:gd name="T3" fmla="*/ 140 h 55"/>
                  <a:gd name="T4" fmla="*/ 10 w 154"/>
                  <a:gd name="T5" fmla="*/ 137 h 55"/>
                  <a:gd name="T6" fmla="*/ 3 w 154"/>
                  <a:gd name="T7" fmla="*/ 135 h 55"/>
                  <a:gd name="T8" fmla="*/ 0 w 154"/>
                  <a:gd name="T9" fmla="*/ 125 h 55"/>
                  <a:gd name="T10" fmla="*/ 0 w 154"/>
                  <a:gd name="T11" fmla="*/ 109 h 55"/>
                  <a:gd name="T12" fmla="*/ 3 w 154"/>
                  <a:gd name="T13" fmla="*/ 107 h 55"/>
                  <a:gd name="T14" fmla="*/ 43 w 154"/>
                  <a:gd name="T15" fmla="*/ 84 h 55"/>
                  <a:gd name="T16" fmla="*/ 84 w 154"/>
                  <a:gd name="T17" fmla="*/ 66 h 55"/>
                  <a:gd name="T18" fmla="*/ 135 w 154"/>
                  <a:gd name="T19" fmla="*/ 43 h 55"/>
                  <a:gd name="T20" fmla="*/ 188 w 154"/>
                  <a:gd name="T21" fmla="*/ 28 h 55"/>
                  <a:gd name="T22" fmla="*/ 232 w 154"/>
                  <a:gd name="T23" fmla="*/ 18 h 55"/>
                  <a:gd name="T24" fmla="*/ 277 w 154"/>
                  <a:gd name="T25" fmla="*/ 5 h 55"/>
                  <a:gd name="T26" fmla="*/ 303 w 154"/>
                  <a:gd name="T27" fmla="*/ 3 h 55"/>
                  <a:gd name="T28" fmla="*/ 356 w 154"/>
                  <a:gd name="T29" fmla="*/ 0 h 55"/>
                  <a:gd name="T30" fmla="*/ 384 w 154"/>
                  <a:gd name="T31" fmla="*/ 0 h 55"/>
                  <a:gd name="T32" fmla="*/ 392 w 154"/>
                  <a:gd name="T33" fmla="*/ 3 h 55"/>
                  <a:gd name="T34" fmla="*/ 392 w 154"/>
                  <a:gd name="T35" fmla="*/ 5 h 55"/>
                  <a:gd name="T36" fmla="*/ 382 w 154"/>
                  <a:gd name="T37" fmla="*/ 13 h 55"/>
                  <a:gd name="T38" fmla="*/ 359 w 154"/>
                  <a:gd name="T39" fmla="*/ 20 h 55"/>
                  <a:gd name="T40" fmla="*/ 280 w 154"/>
                  <a:gd name="T41" fmla="*/ 46 h 55"/>
                  <a:gd name="T42" fmla="*/ 239 w 154"/>
                  <a:gd name="T43" fmla="*/ 56 h 55"/>
                  <a:gd name="T44" fmla="*/ 196 w 154"/>
                  <a:gd name="T45" fmla="*/ 69 h 55"/>
                  <a:gd name="T46" fmla="*/ 148 w 154"/>
                  <a:gd name="T47" fmla="*/ 81 h 55"/>
                  <a:gd name="T48" fmla="*/ 99 w 154"/>
                  <a:gd name="T49" fmla="*/ 99 h 55"/>
                  <a:gd name="T50" fmla="*/ 59 w 154"/>
                  <a:gd name="T51" fmla="*/ 120 h 55"/>
                  <a:gd name="T52" fmla="*/ 20 w 154"/>
                  <a:gd name="T53" fmla="*/ 140 h 5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54" h="55">
                    <a:moveTo>
                      <a:pt x="8" y="55"/>
                    </a:moveTo>
                    <a:lnTo>
                      <a:pt x="7" y="55"/>
                    </a:lnTo>
                    <a:lnTo>
                      <a:pt x="4" y="54"/>
                    </a:lnTo>
                    <a:lnTo>
                      <a:pt x="1" y="53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42"/>
                    </a:lnTo>
                    <a:lnTo>
                      <a:pt x="17" y="33"/>
                    </a:lnTo>
                    <a:lnTo>
                      <a:pt x="33" y="26"/>
                    </a:lnTo>
                    <a:lnTo>
                      <a:pt x="53" y="17"/>
                    </a:lnTo>
                    <a:lnTo>
                      <a:pt x="74" y="11"/>
                    </a:lnTo>
                    <a:lnTo>
                      <a:pt x="91" y="7"/>
                    </a:lnTo>
                    <a:lnTo>
                      <a:pt x="109" y="2"/>
                    </a:lnTo>
                    <a:lnTo>
                      <a:pt x="119" y="1"/>
                    </a:lnTo>
                    <a:lnTo>
                      <a:pt x="140" y="0"/>
                    </a:lnTo>
                    <a:lnTo>
                      <a:pt x="151" y="0"/>
                    </a:lnTo>
                    <a:lnTo>
                      <a:pt x="154" y="1"/>
                    </a:lnTo>
                    <a:lnTo>
                      <a:pt x="154" y="2"/>
                    </a:lnTo>
                    <a:lnTo>
                      <a:pt x="150" y="5"/>
                    </a:lnTo>
                    <a:lnTo>
                      <a:pt x="141" y="8"/>
                    </a:lnTo>
                    <a:lnTo>
                      <a:pt x="110" y="18"/>
                    </a:lnTo>
                    <a:lnTo>
                      <a:pt x="94" y="22"/>
                    </a:lnTo>
                    <a:lnTo>
                      <a:pt x="77" y="27"/>
                    </a:lnTo>
                    <a:lnTo>
                      <a:pt x="58" y="32"/>
                    </a:lnTo>
                    <a:lnTo>
                      <a:pt x="39" y="39"/>
                    </a:lnTo>
                    <a:lnTo>
                      <a:pt x="23" y="47"/>
                    </a:lnTo>
                    <a:lnTo>
                      <a:pt x="8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46" name="Freeform 452"/>
              <p:cNvSpPr>
                <a:spLocks/>
              </p:cNvSpPr>
              <p:nvPr/>
            </p:nvSpPr>
            <p:spPr bwMode="auto">
              <a:xfrm>
                <a:off x="4061" y="1063"/>
                <a:ext cx="617" cy="173"/>
              </a:xfrm>
              <a:custGeom>
                <a:avLst/>
                <a:gdLst>
                  <a:gd name="T0" fmla="*/ 67 w 617"/>
                  <a:gd name="T1" fmla="*/ 0 h 173"/>
                  <a:gd name="T2" fmla="*/ 232 w 617"/>
                  <a:gd name="T3" fmla="*/ 12 h 173"/>
                  <a:gd name="T4" fmla="*/ 409 w 617"/>
                  <a:gd name="T5" fmla="*/ 61 h 173"/>
                  <a:gd name="T6" fmla="*/ 546 w 617"/>
                  <a:gd name="T7" fmla="*/ 112 h 173"/>
                  <a:gd name="T8" fmla="*/ 571 w 617"/>
                  <a:gd name="T9" fmla="*/ 125 h 173"/>
                  <a:gd name="T10" fmla="*/ 594 w 617"/>
                  <a:gd name="T11" fmla="*/ 140 h 173"/>
                  <a:gd name="T12" fmla="*/ 609 w 617"/>
                  <a:gd name="T13" fmla="*/ 153 h 173"/>
                  <a:gd name="T14" fmla="*/ 617 w 617"/>
                  <a:gd name="T15" fmla="*/ 165 h 173"/>
                  <a:gd name="T16" fmla="*/ 617 w 617"/>
                  <a:gd name="T17" fmla="*/ 173 h 173"/>
                  <a:gd name="T18" fmla="*/ 614 w 617"/>
                  <a:gd name="T19" fmla="*/ 173 h 173"/>
                  <a:gd name="T20" fmla="*/ 604 w 617"/>
                  <a:gd name="T21" fmla="*/ 168 h 173"/>
                  <a:gd name="T22" fmla="*/ 584 w 617"/>
                  <a:gd name="T23" fmla="*/ 160 h 173"/>
                  <a:gd name="T24" fmla="*/ 497 w 617"/>
                  <a:gd name="T25" fmla="*/ 135 h 173"/>
                  <a:gd name="T26" fmla="*/ 293 w 617"/>
                  <a:gd name="T27" fmla="*/ 55 h 173"/>
                  <a:gd name="T28" fmla="*/ 0 w 617"/>
                  <a:gd name="T29" fmla="*/ 18 h 173"/>
                  <a:gd name="T30" fmla="*/ 67 w 617"/>
                  <a:gd name="T31" fmla="*/ 0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7" h="173">
                    <a:moveTo>
                      <a:pt x="67" y="0"/>
                    </a:moveTo>
                    <a:lnTo>
                      <a:pt x="232" y="12"/>
                    </a:lnTo>
                    <a:lnTo>
                      <a:pt x="409" y="61"/>
                    </a:lnTo>
                    <a:lnTo>
                      <a:pt x="546" y="112"/>
                    </a:lnTo>
                    <a:lnTo>
                      <a:pt x="571" y="125"/>
                    </a:lnTo>
                    <a:lnTo>
                      <a:pt x="594" y="140"/>
                    </a:lnTo>
                    <a:lnTo>
                      <a:pt x="609" y="153"/>
                    </a:lnTo>
                    <a:lnTo>
                      <a:pt x="617" y="165"/>
                    </a:lnTo>
                    <a:lnTo>
                      <a:pt x="617" y="173"/>
                    </a:lnTo>
                    <a:lnTo>
                      <a:pt x="614" y="173"/>
                    </a:lnTo>
                    <a:lnTo>
                      <a:pt x="604" y="168"/>
                    </a:lnTo>
                    <a:lnTo>
                      <a:pt x="584" y="160"/>
                    </a:lnTo>
                    <a:lnTo>
                      <a:pt x="497" y="135"/>
                    </a:lnTo>
                    <a:lnTo>
                      <a:pt x="293" y="55"/>
                    </a:lnTo>
                    <a:lnTo>
                      <a:pt x="0" y="1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47" name="Freeform 453"/>
              <p:cNvSpPr>
                <a:spLocks/>
              </p:cNvSpPr>
              <p:nvPr/>
            </p:nvSpPr>
            <p:spPr bwMode="auto">
              <a:xfrm>
                <a:off x="3619" y="1131"/>
                <a:ext cx="1130" cy="204"/>
              </a:xfrm>
              <a:custGeom>
                <a:avLst/>
                <a:gdLst>
                  <a:gd name="T0" fmla="*/ 41 w 444"/>
                  <a:gd name="T1" fmla="*/ 201 h 80"/>
                  <a:gd name="T2" fmla="*/ 36 w 444"/>
                  <a:gd name="T3" fmla="*/ 204 h 80"/>
                  <a:gd name="T4" fmla="*/ 18 w 444"/>
                  <a:gd name="T5" fmla="*/ 204 h 80"/>
                  <a:gd name="T6" fmla="*/ 10 w 444"/>
                  <a:gd name="T7" fmla="*/ 204 h 80"/>
                  <a:gd name="T8" fmla="*/ 0 w 444"/>
                  <a:gd name="T9" fmla="*/ 199 h 80"/>
                  <a:gd name="T10" fmla="*/ 3 w 444"/>
                  <a:gd name="T11" fmla="*/ 196 h 80"/>
                  <a:gd name="T12" fmla="*/ 5 w 444"/>
                  <a:gd name="T13" fmla="*/ 189 h 80"/>
                  <a:gd name="T14" fmla="*/ 10 w 444"/>
                  <a:gd name="T15" fmla="*/ 184 h 80"/>
                  <a:gd name="T16" fmla="*/ 18 w 444"/>
                  <a:gd name="T17" fmla="*/ 173 h 80"/>
                  <a:gd name="T18" fmla="*/ 25 w 444"/>
                  <a:gd name="T19" fmla="*/ 168 h 80"/>
                  <a:gd name="T20" fmla="*/ 61 w 444"/>
                  <a:gd name="T21" fmla="*/ 148 h 80"/>
                  <a:gd name="T22" fmla="*/ 143 w 444"/>
                  <a:gd name="T23" fmla="*/ 99 h 80"/>
                  <a:gd name="T24" fmla="*/ 196 w 444"/>
                  <a:gd name="T25" fmla="*/ 69 h 80"/>
                  <a:gd name="T26" fmla="*/ 227 w 444"/>
                  <a:gd name="T27" fmla="*/ 51 h 80"/>
                  <a:gd name="T28" fmla="*/ 262 w 444"/>
                  <a:gd name="T29" fmla="*/ 33 h 80"/>
                  <a:gd name="T30" fmla="*/ 300 w 444"/>
                  <a:gd name="T31" fmla="*/ 18 h 80"/>
                  <a:gd name="T32" fmla="*/ 338 w 444"/>
                  <a:gd name="T33" fmla="*/ 8 h 80"/>
                  <a:gd name="T34" fmla="*/ 379 w 444"/>
                  <a:gd name="T35" fmla="*/ 3 h 80"/>
                  <a:gd name="T36" fmla="*/ 417 w 444"/>
                  <a:gd name="T37" fmla="*/ 3 h 80"/>
                  <a:gd name="T38" fmla="*/ 573 w 444"/>
                  <a:gd name="T39" fmla="*/ 0 h 80"/>
                  <a:gd name="T40" fmla="*/ 646 w 444"/>
                  <a:gd name="T41" fmla="*/ 3 h 80"/>
                  <a:gd name="T42" fmla="*/ 677 w 444"/>
                  <a:gd name="T43" fmla="*/ 5 h 80"/>
                  <a:gd name="T44" fmla="*/ 713 w 444"/>
                  <a:gd name="T45" fmla="*/ 13 h 80"/>
                  <a:gd name="T46" fmla="*/ 764 w 444"/>
                  <a:gd name="T47" fmla="*/ 26 h 80"/>
                  <a:gd name="T48" fmla="*/ 804 w 444"/>
                  <a:gd name="T49" fmla="*/ 38 h 80"/>
                  <a:gd name="T50" fmla="*/ 837 w 444"/>
                  <a:gd name="T51" fmla="*/ 51 h 80"/>
                  <a:gd name="T52" fmla="*/ 911 w 444"/>
                  <a:gd name="T53" fmla="*/ 82 h 80"/>
                  <a:gd name="T54" fmla="*/ 977 w 444"/>
                  <a:gd name="T55" fmla="*/ 112 h 80"/>
                  <a:gd name="T56" fmla="*/ 1046 w 444"/>
                  <a:gd name="T57" fmla="*/ 150 h 80"/>
                  <a:gd name="T58" fmla="*/ 1117 w 444"/>
                  <a:gd name="T59" fmla="*/ 191 h 80"/>
                  <a:gd name="T60" fmla="*/ 1130 w 444"/>
                  <a:gd name="T61" fmla="*/ 201 h 80"/>
                  <a:gd name="T62" fmla="*/ 1127 w 444"/>
                  <a:gd name="T63" fmla="*/ 204 h 80"/>
                  <a:gd name="T64" fmla="*/ 1094 w 444"/>
                  <a:gd name="T65" fmla="*/ 191 h 80"/>
                  <a:gd name="T66" fmla="*/ 1036 w 444"/>
                  <a:gd name="T67" fmla="*/ 168 h 80"/>
                  <a:gd name="T68" fmla="*/ 926 w 444"/>
                  <a:gd name="T69" fmla="*/ 122 h 80"/>
                  <a:gd name="T70" fmla="*/ 848 w 444"/>
                  <a:gd name="T71" fmla="*/ 94 h 80"/>
                  <a:gd name="T72" fmla="*/ 812 w 444"/>
                  <a:gd name="T73" fmla="*/ 82 h 80"/>
                  <a:gd name="T74" fmla="*/ 781 w 444"/>
                  <a:gd name="T75" fmla="*/ 71 h 80"/>
                  <a:gd name="T76" fmla="*/ 743 w 444"/>
                  <a:gd name="T77" fmla="*/ 59 h 80"/>
                  <a:gd name="T78" fmla="*/ 692 w 444"/>
                  <a:gd name="T79" fmla="*/ 46 h 80"/>
                  <a:gd name="T80" fmla="*/ 664 w 444"/>
                  <a:gd name="T81" fmla="*/ 43 h 80"/>
                  <a:gd name="T82" fmla="*/ 634 w 444"/>
                  <a:gd name="T83" fmla="*/ 41 h 80"/>
                  <a:gd name="T84" fmla="*/ 568 w 444"/>
                  <a:gd name="T85" fmla="*/ 38 h 80"/>
                  <a:gd name="T86" fmla="*/ 415 w 444"/>
                  <a:gd name="T87" fmla="*/ 43 h 80"/>
                  <a:gd name="T88" fmla="*/ 377 w 444"/>
                  <a:gd name="T89" fmla="*/ 43 h 80"/>
                  <a:gd name="T90" fmla="*/ 341 w 444"/>
                  <a:gd name="T91" fmla="*/ 51 h 80"/>
                  <a:gd name="T92" fmla="*/ 308 w 444"/>
                  <a:gd name="T93" fmla="*/ 59 h 80"/>
                  <a:gd name="T94" fmla="*/ 275 w 444"/>
                  <a:gd name="T95" fmla="*/ 71 h 80"/>
                  <a:gd name="T96" fmla="*/ 244 w 444"/>
                  <a:gd name="T97" fmla="*/ 87 h 80"/>
                  <a:gd name="T98" fmla="*/ 216 w 444"/>
                  <a:gd name="T99" fmla="*/ 105 h 80"/>
                  <a:gd name="T100" fmla="*/ 160 w 444"/>
                  <a:gd name="T101" fmla="*/ 135 h 80"/>
                  <a:gd name="T102" fmla="*/ 76 w 444"/>
                  <a:gd name="T103" fmla="*/ 184 h 80"/>
                  <a:gd name="T104" fmla="*/ 41 w 444"/>
                  <a:gd name="T105" fmla="*/ 201 h 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44" h="80">
                    <a:moveTo>
                      <a:pt x="16" y="79"/>
                    </a:moveTo>
                    <a:lnTo>
                      <a:pt x="14" y="80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0" y="78"/>
                    </a:lnTo>
                    <a:lnTo>
                      <a:pt x="1" y="77"/>
                    </a:lnTo>
                    <a:lnTo>
                      <a:pt x="2" y="74"/>
                    </a:lnTo>
                    <a:lnTo>
                      <a:pt x="4" y="72"/>
                    </a:lnTo>
                    <a:lnTo>
                      <a:pt x="7" y="68"/>
                    </a:lnTo>
                    <a:lnTo>
                      <a:pt x="10" y="66"/>
                    </a:lnTo>
                    <a:lnTo>
                      <a:pt x="24" y="58"/>
                    </a:lnTo>
                    <a:lnTo>
                      <a:pt x="56" y="39"/>
                    </a:lnTo>
                    <a:lnTo>
                      <a:pt x="77" y="27"/>
                    </a:lnTo>
                    <a:lnTo>
                      <a:pt x="89" y="20"/>
                    </a:lnTo>
                    <a:lnTo>
                      <a:pt x="103" y="13"/>
                    </a:lnTo>
                    <a:lnTo>
                      <a:pt x="118" y="7"/>
                    </a:lnTo>
                    <a:lnTo>
                      <a:pt x="133" y="3"/>
                    </a:lnTo>
                    <a:lnTo>
                      <a:pt x="149" y="1"/>
                    </a:lnTo>
                    <a:lnTo>
                      <a:pt x="164" y="1"/>
                    </a:lnTo>
                    <a:lnTo>
                      <a:pt x="225" y="0"/>
                    </a:lnTo>
                    <a:lnTo>
                      <a:pt x="254" y="1"/>
                    </a:lnTo>
                    <a:lnTo>
                      <a:pt x="266" y="2"/>
                    </a:lnTo>
                    <a:lnTo>
                      <a:pt x="280" y="5"/>
                    </a:lnTo>
                    <a:lnTo>
                      <a:pt x="300" y="10"/>
                    </a:lnTo>
                    <a:lnTo>
                      <a:pt x="316" y="15"/>
                    </a:lnTo>
                    <a:lnTo>
                      <a:pt x="329" y="20"/>
                    </a:lnTo>
                    <a:lnTo>
                      <a:pt x="358" y="32"/>
                    </a:lnTo>
                    <a:lnTo>
                      <a:pt x="384" y="44"/>
                    </a:lnTo>
                    <a:lnTo>
                      <a:pt x="411" y="59"/>
                    </a:lnTo>
                    <a:lnTo>
                      <a:pt x="439" y="75"/>
                    </a:lnTo>
                    <a:lnTo>
                      <a:pt x="444" y="79"/>
                    </a:lnTo>
                    <a:lnTo>
                      <a:pt x="443" y="80"/>
                    </a:lnTo>
                    <a:lnTo>
                      <a:pt x="430" y="75"/>
                    </a:lnTo>
                    <a:lnTo>
                      <a:pt x="407" y="66"/>
                    </a:lnTo>
                    <a:lnTo>
                      <a:pt x="364" y="48"/>
                    </a:lnTo>
                    <a:lnTo>
                      <a:pt x="333" y="37"/>
                    </a:lnTo>
                    <a:lnTo>
                      <a:pt x="319" y="32"/>
                    </a:lnTo>
                    <a:lnTo>
                      <a:pt x="307" y="28"/>
                    </a:lnTo>
                    <a:lnTo>
                      <a:pt x="292" y="23"/>
                    </a:lnTo>
                    <a:lnTo>
                      <a:pt x="272" y="18"/>
                    </a:lnTo>
                    <a:lnTo>
                      <a:pt x="261" y="17"/>
                    </a:lnTo>
                    <a:lnTo>
                      <a:pt x="249" y="16"/>
                    </a:lnTo>
                    <a:lnTo>
                      <a:pt x="223" y="15"/>
                    </a:lnTo>
                    <a:lnTo>
                      <a:pt x="163" y="17"/>
                    </a:lnTo>
                    <a:lnTo>
                      <a:pt x="148" y="17"/>
                    </a:lnTo>
                    <a:lnTo>
                      <a:pt x="134" y="20"/>
                    </a:lnTo>
                    <a:lnTo>
                      <a:pt x="121" y="23"/>
                    </a:lnTo>
                    <a:lnTo>
                      <a:pt x="108" y="28"/>
                    </a:lnTo>
                    <a:lnTo>
                      <a:pt x="96" y="34"/>
                    </a:lnTo>
                    <a:lnTo>
                      <a:pt x="85" y="41"/>
                    </a:lnTo>
                    <a:lnTo>
                      <a:pt x="63" y="53"/>
                    </a:lnTo>
                    <a:lnTo>
                      <a:pt x="30" y="72"/>
                    </a:lnTo>
                    <a:lnTo>
                      <a:pt x="16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48" name="Freeform 454"/>
              <p:cNvSpPr>
                <a:spLocks/>
              </p:cNvSpPr>
              <p:nvPr/>
            </p:nvSpPr>
            <p:spPr bwMode="auto">
              <a:xfrm>
                <a:off x="3614" y="1198"/>
                <a:ext cx="1199" cy="280"/>
              </a:xfrm>
              <a:custGeom>
                <a:avLst/>
                <a:gdLst>
                  <a:gd name="T0" fmla="*/ 31 w 471"/>
                  <a:gd name="T1" fmla="*/ 193 h 110"/>
                  <a:gd name="T2" fmla="*/ 5 w 471"/>
                  <a:gd name="T3" fmla="*/ 193 h 110"/>
                  <a:gd name="T4" fmla="*/ 0 w 471"/>
                  <a:gd name="T5" fmla="*/ 183 h 110"/>
                  <a:gd name="T6" fmla="*/ 5 w 471"/>
                  <a:gd name="T7" fmla="*/ 171 h 110"/>
                  <a:gd name="T8" fmla="*/ 23 w 471"/>
                  <a:gd name="T9" fmla="*/ 155 h 110"/>
                  <a:gd name="T10" fmla="*/ 160 w 471"/>
                  <a:gd name="T11" fmla="*/ 104 h 110"/>
                  <a:gd name="T12" fmla="*/ 295 w 471"/>
                  <a:gd name="T13" fmla="*/ 43 h 110"/>
                  <a:gd name="T14" fmla="*/ 374 w 471"/>
                  <a:gd name="T15" fmla="*/ 15 h 110"/>
                  <a:gd name="T16" fmla="*/ 461 w 471"/>
                  <a:gd name="T17" fmla="*/ 3 h 110"/>
                  <a:gd name="T18" fmla="*/ 629 w 471"/>
                  <a:gd name="T19" fmla="*/ 0 h 110"/>
                  <a:gd name="T20" fmla="*/ 708 w 471"/>
                  <a:gd name="T21" fmla="*/ 8 h 110"/>
                  <a:gd name="T22" fmla="*/ 774 w 471"/>
                  <a:gd name="T23" fmla="*/ 28 h 110"/>
                  <a:gd name="T24" fmla="*/ 906 w 471"/>
                  <a:gd name="T25" fmla="*/ 81 h 110"/>
                  <a:gd name="T26" fmla="*/ 929 w 471"/>
                  <a:gd name="T27" fmla="*/ 92 h 110"/>
                  <a:gd name="T28" fmla="*/ 1051 w 471"/>
                  <a:gd name="T29" fmla="*/ 163 h 110"/>
                  <a:gd name="T30" fmla="*/ 1125 w 471"/>
                  <a:gd name="T31" fmla="*/ 201 h 110"/>
                  <a:gd name="T32" fmla="*/ 1168 w 471"/>
                  <a:gd name="T33" fmla="*/ 237 h 110"/>
                  <a:gd name="T34" fmla="*/ 1191 w 471"/>
                  <a:gd name="T35" fmla="*/ 262 h 110"/>
                  <a:gd name="T36" fmla="*/ 1199 w 471"/>
                  <a:gd name="T37" fmla="*/ 280 h 110"/>
                  <a:gd name="T38" fmla="*/ 1186 w 471"/>
                  <a:gd name="T39" fmla="*/ 272 h 110"/>
                  <a:gd name="T40" fmla="*/ 1146 w 471"/>
                  <a:gd name="T41" fmla="*/ 237 h 110"/>
                  <a:gd name="T42" fmla="*/ 1112 w 471"/>
                  <a:gd name="T43" fmla="*/ 221 h 110"/>
                  <a:gd name="T44" fmla="*/ 1077 w 471"/>
                  <a:gd name="T45" fmla="*/ 209 h 110"/>
                  <a:gd name="T46" fmla="*/ 916 w 471"/>
                  <a:gd name="T47" fmla="*/ 125 h 110"/>
                  <a:gd name="T48" fmla="*/ 881 w 471"/>
                  <a:gd name="T49" fmla="*/ 109 h 110"/>
                  <a:gd name="T50" fmla="*/ 807 w 471"/>
                  <a:gd name="T51" fmla="*/ 81 h 110"/>
                  <a:gd name="T52" fmla="*/ 690 w 471"/>
                  <a:gd name="T53" fmla="*/ 46 h 110"/>
                  <a:gd name="T54" fmla="*/ 619 w 471"/>
                  <a:gd name="T55" fmla="*/ 38 h 110"/>
                  <a:gd name="T56" fmla="*/ 540 w 471"/>
                  <a:gd name="T57" fmla="*/ 33 h 110"/>
                  <a:gd name="T58" fmla="*/ 458 w 471"/>
                  <a:gd name="T59" fmla="*/ 43 h 110"/>
                  <a:gd name="T60" fmla="*/ 382 w 471"/>
                  <a:gd name="T61" fmla="*/ 56 h 110"/>
                  <a:gd name="T62" fmla="*/ 305 w 471"/>
                  <a:gd name="T63" fmla="*/ 81 h 110"/>
                  <a:gd name="T64" fmla="*/ 176 w 471"/>
                  <a:gd name="T65" fmla="*/ 143 h 110"/>
                  <a:gd name="T66" fmla="*/ 36 w 471"/>
                  <a:gd name="T67" fmla="*/ 193 h 11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1" h="110">
                    <a:moveTo>
                      <a:pt x="14" y="76"/>
                    </a:moveTo>
                    <a:lnTo>
                      <a:pt x="12" y="76"/>
                    </a:lnTo>
                    <a:lnTo>
                      <a:pt x="6" y="76"/>
                    </a:lnTo>
                    <a:lnTo>
                      <a:pt x="2" y="76"/>
                    </a:lnTo>
                    <a:lnTo>
                      <a:pt x="1" y="74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2" y="67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26" y="56"/>
                    </a:lnTo>
                    <a:lnTo>
                      <a:pt x="63" y="41"/>
                    </a:lnTo>
                    <a:lnTo>
                      <a:pt x="88" y="30"/>
                    </a:lnTo>
                    <a:lnTo>
                      <a:pt x="116" y="17"/>
                    </a:lnTo>
                    <a:lnTo>
                      <a:pt x="131" y="11"/>
                    </a:lnTo>
                    <a:lnTo>
                      <a:pt x="147" y="6"/>
                    </a:lnTo>
                    <a:lnTo>
                      <a:pt x="164" y="3"/>
                    </a:lnTo>
                    <a:lnTo>
                      <a:pt x="181" y="1"/>
                    </a:lnTo>
                    <a:lnTo>
                      <a:pt x="215" y="0"/>
                    </a:lnTo>
                    <a:lnTo>
                      <a:pt x="247" y="0"/>
                    </a:lnTo>
                    <a:lnTo>
                      <a:pt x="263" y="1"/>
                    </a:lnTo>
                    <a:lnTo>
                      <a:pt x="278" y="3"/>
                    </a:lnTo>
                    <a:lnTo>
                      <a:pt x="292" y="7"/>
                    </a:lnTo>
                    <a:lnTo>
                      <a:pt x="304" y="11"/>
                    </a:lnTo>
                    <a:lnTo>
                      <a:pt x="343" y="26"/>
                    </a:lnTo>
                    <a:lnTo>
                      <a:pt x="356" y="32"/>
                    </a:lnTo>
                    <a:lnTo>
                      <a:pt x="359" y="32"/>
                    </a:lnTo>
                    <a:lnTo>
                      <a:pt x="365" y="36"/>
                    </a:lnTo>
                    <a:lnTo>
                      <a:pt x="386" y="48"/>
                    </a:lnTo>
                    <a:lnTo>
                      <a:pt x="413" y="64"/>
                    </a:lnTo>
                    <a:lnTo>
                      <a:pt x="428" y="72"/>
                    </a:lnTo>
                    <a:lnTo>
                      <a:pt x="442" y="79"/>
                    </a:lnTo>
                    <a:lnTo>
                      <a:pt x="452" y="87"/>
                    </a:lnTo>
                    <a:lnTo>
                      <a:pt x="459" y="93"/>
                    </a:lnTo>
                    <a:lnTo>
                      <a:pt x="464" y="98"/>
                    </a:lnTo>
                    <a:lnTo>
                      <a:pt x="468" y="103"/>
                    </a:lnTo>
                    <a:lnTo>
                      <a:pt x="471" y="109"/>
                    </a:lnTo>
                    <a:lnTo>
                      <a:pt x="471" y="110"/>
                    </a:lnTo>
                    <a:lnTo>
                      <a:pt x="469" y="110"/>
                    </a:lnTo>
                    <a:lnTo>
                      <a:pt x="466" y="107"/>
                    </a:lnTo>
                    <a:lnTo>
                      <a:pt x="459" y="100"/>
                    </a:lnTo>
                    <a:lnTo>
                      <a:pt x="450" y="93"/>
                    </a:lnTo>
                    <a:lnTo>
                      <a:pt x="443" y="89"/>
                    </a:lnTo>
                    <a:lnTo>
                      <a:pt x="437" y="87"/>
                    </a:lnTo>
                    <a:lnTo>
                      <a:pt x="433" y="87"/>
                    </a:lnTo>
                    <a:lnTo>
                      <a:pt x="423" y="82"/>
                    </a:lnTo>
                    <a:lnTo>
                      <a:pt x="392" y="67"/>
                    </a:lnTo>
                    <a:lnTo>
                      <a:pt x="360" y="49"/>
                    </a:lnTo>
                    <a:lnTo>
                      <a:pt x="350" y="44"/>
                    </a:lnTo>
                    <a:lnTo>
                      <a:pt x="346" y="43"/>
                    </a:lnTo>
                    <a:lnTo>
                      <a:pt x="333" y="38"/>
                    </a:lnTo>
                    <a:lnTo>
                      <a:pt x="317" y="32"/>
                    </a:lnTo>
                    <a:lnTo>
                      <a:pt x="295" y="25"/>
                    </a:lnTo>
                    <a:lnTo>
                      <a:pt x="271" y="18"/>
                    </a:lnTo>
                    <a:lnTo>
                      <a:pt x="257" y="16"/>
                    </a:lnTo>
                    <a:lnTo>
                      <a:pt x="243" y="15"/>
                    </a:lnTo>
                    <a:lnTo>
                      <a:pt x="228" y="13"/>
                    </a:lnTo>
                    <a:lnTo>
                      <a:pt x="212" y="13"/>
                    </a:lnTo>
                    <a:lnTo>
                      <a:pt x="196" y="15"/>
                    </a:lnTo>
                    <a:lnTo>
                      <a:pt x="180" y="17"/>
                    </a:lnTo>
                    <a:lnTo>
                      <a:pt x="165" y="18"/>
                    </a:lnTo>
                    <a:lnTo>
                      <a:pt x="150" y="22"/>
                    </a:lnTo>
                    <a:lnTo>
                      <a:pt x="135" y="27"/>
                    </a:lnTo>
                    <a:lnTo>
                      <a:pt x="120" y="32"/>
                    </a:lnTo>
                    <a:lnTo>
                      <a:pt x="93" y="44"/>
                    </a:lnTo>
                    <a:lnTo>
                      <a:pt x="69" y="56"/>
                    </a:lnTo>
                    <a:lnTo>
                      <a:pt x="31" y="71"/>
                    </a:lnTo>
                    <a:lnTo>
                      <a:pt x="14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49" name="Freeform 455"/>
              <p:cNvSpPr>
                <a:spLocks/>
              </p:cNvSpPr>
              <p:nvPr/>
            </p:nvSpPr>
            <p:spPr bwMode="auto">
              <a:xfrm>
                <a:off x="3555" y="1282"/>
                <a:ext cx="456" cy="219"/>
              </a:xfrm>
              <a:custGeom>
                <a:avLst/>
                <a:gdLst>
                  <a:gd name="T0" fmla="*/ 15 w 179"/>
                  <a:gd name="T1" fmla="*/ 219 h 86"/>
                  <a:gd name="T2" fmla="*/ 8 w 179"/>
                  <a:gd name="T3" fmla="*/ 216 h 86"/>
                  <a:gd name="T4" fmla="*/ 0 w 179"/>
                  <a:gd name="T5" fmla="*/ 209 h 86"/>
                  <a:gd name="T6" fmla="*/ 0 w 179"/>
                  <a:gd name="T7" fmla="*/ 196 h 86"/>
                  <a:gd name="T8" fmla="*/ 3 w 179"/>
                  <a:gd name="T9" fmla="*/ 183 h 86"/>
                  <a:gd name="T10" fmla="*/ 8 w 179"/>
                  <a:gd name="T11" fmla="*/ 181 h 86"/>
                  <a:gd name="T12" fmla="*/ 10 w 179"/>
                  <a:gd name="T13" fmla="*/ 181 h 86"/>
                  <a:gd name="T14" fmla="*/ 20 w 179"/>
                  <a:gd name="T15" fmla="*/ 178 h 86"/>
                  <a:gd name="T16" fmla="*/ 51 w 179"/>
                  <a:gd name="T17" fmla="*/ 155 h 86"/>
                  <a:gd name="T18" fmla="*/ 99 w 179"/>
                  <a:gd name="T19" fmla="*/ 127 h 86"/>
                  <a:gd name="T20" fmla="*/ 158 w 179"/>
                  <a:gd name="T21" fmla="*/ 92 h 86"/>
                  <a:gd name="T22" fmla="*/ 194 w 179"/>
                  <a:gd name="T23" fmla="*/ 84 h 86"/>
                  <a:gd name="T24" fmla="*/ 224 w 179"/>
                  <a:gd name="T25" fmla="*/ 74 h 86"/>
                  <a:gd name="T26" fmla="*/ 250 w 179"/>
                  <a:gd name="T27" fmla="*/ 66 h 86"/>
                  <a:gd name="T28" fmla="*/ 260 w 179"/>
                  <a:gd name="T29" fmla="*/ 64 h 86"/>
                  <a:gd name="T30" fmla="*/ 270 w 179"/>
                  <a:gd name="T31" fmla="*/ 53 h 86"/>
                  <a:gd name="T32" fmla="*/ 313 w 179"/>
                  <a:gd name="T33" fmla="*/ 23 h 86"/>
                  <a:gd name="T34" fmla="*/ 324 w 179"/>
                  <a:gd name="T35" fmla="*/ 18 h 86"/>
                  <a:gd name="T36" fmla="*/ 349 w 179"/>
                  <a:gd name="T37" fmla="*/ 8 h 86"/>
                  <a:gd name="T38" fmla="*/ 385 w 179"/>
                  <a:gd name="T39" fmla="*/ 0 h 86"/>
                  <a:gd name="T40" fmla="*/ 400 w 179"/>
                  <a:gd name="T41" fmla="*/ 0 h 86"/>
                  <a:gd name="T42" fmla="*/ 415 w 179"/>
                  <a:gd name="T43" fmla="*/ 0 h 86"/>
                  <a:gd name="T44" fmla="*/ 453 w 179"/>
                  <a:gd name="T45" fmla="*/ 8 h 86"/>
                  <a:gd name="T46" fmla="*/ 456 w 179"/>
                  <a:gd name="T47" fmla="*/ 10 h 86"/>
                  <a:gd name="T48" fmla="*/ 456 w 179"/>
                  <a:gd name="T49" fmla="*/ 13 h 86"/>
                  <a:gd name="T50" fmla="*/ 443 w 179"/>
                  <a:gd name="T51" fmla="*/ 20 h 86"/>
                  <a:gd name="T52" fmla="*/ 415 w 179"/>
                  <a:gd name="T53" fmla="*/ 23 h 86"/>
                  <a:gd name="T54" fmla="*/ 413 w 179"/>
                  <a:gd name="T55" fmla="*/ 23 h 86"/>
                  <a:gd name="T56" fmla="*/ 403 w 179"/>
                  <a:gd name="T57" fmla="*/ 25 h 86"/>
                  <a:gd name="T58" fmla="*/ 372 w 179"/>
                  <a:gd name="T59" fmla="*/ 36 h 86"/>
                  <a:gd name="T60" fmla="*/ 341 w 179"/>
                  <a:gd name="T61" fmla="*/ 48 h 86"/>
                  <a:gd name="T62" fmla="*/ 334 w 179"/>
                  <a:gd name="T63" fmla="*/ 51 h 86"/>
                  <a:gd name="T64" fmla="*/ 334 w 179"/>
                  <a:gd name="T65" fmla="*/ 53 h 86"/>
                  <a:gd name="T66" fmla="*/ 288 w 179"/>
                  <a:gd name="T67" fmla="*/ 89 h 86"/>
                  <a:gd name="T68" fmla="*/ 275 w 179"/>
                  <a:gd name="T69" fmla="*/ 99 h 86"/>
                  <a:gd name="T70" fmla="*/ 262 w 179"/>
                  <a:gd name="T71" fmla="*/ 104 h 86"/>
                  <a:gd name="T72" fmla="*/ 232 w 179"/>
                  <a:gd name="T73" fmla="*/ 115 h 86"/>
                  <a:gd name="T74" fmla="*/ 199 w 179"/>
                  <a:gd name="T75" fmla="*/ 122 h 86"/>
                  <a:gd name="T76" fmla="*/ 186 w 179"/>
                  <a:gd name="T77" fmla="*/ 125 h 86"/>
                  <a:gd name="T78" fmla="*/ 176 w 179"/>
                  <a:gd name="T79" fmla="*/ 130 h 86"/>
                  <a:gd name="T80" fmla="*/ 120 w 179"/>
                  <a:gd name="T81" fmla="*/ 158 h 86"/>
                  <a:gd name="T82" fmla="*/ 74 w 179"/>
                  <a:gd name="T83" fmla="*/ 191 h 86"/>
                  <a:gd name="T84" fmla="*/ 36 w 179"/>
                  <a:gd name="T85" fmla="*/ 214 h 86"/>
                  <a:gd name="T86" fmla="*/ 25 w 179"/>
                  <a:gd name="T87" fmla="*/ 219 h 86"/>
                  <a:gd name="T88" fmla="*/ 15 w 179"/>
                  <a:gd name="T89" fmla="*/ 219 h 8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79" h="86">
                    <a:moveTo>
                      <a:pt x="6" y="86"/>
                    </a:moveTo>
                    <a:lnTo>
                      <a:pt x="3" y="85"/>
                    </a:lnTo>
                    <a:lnTo>
                      <a:pt x="0" y="82"/>
                    </a:lnTo>
                    <a:lnTo>
                      <a:pt x="0" y="77"/>
                    </a:lnTo>
                    <a:lnTo>
                      <a:pt x="1" y="72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8" y="70"/>
                    </a:lnTo>
                    <a:lnTo>
                      <a:pt x="20" y="61"/>
                    </a:lnTo>
                    <a:lnTo>
                      <a:pt x="39" y="50"/>
                    </a:lnTo>
                    <a:lnTo>
                      <a:pt x="62" y="36"/>
                    </a:lnTo>
                    <a:lnTo>
                      <a:pt x="76" y="33"/>
                    </a:lnTo>
                    <a:lnTo>
                      <a:pt x="88" y="29"/>
                    </a:lnTo>
                    <a:lnTo>
                      <a:pt x="98" y="26"/>
                    </a:lnTo>
                    <a:lnTo>
                      <a:pt x="102" y="25"/>
                    </a:lnTo>
                    <a:lnTo>
                      <a:pt x="106" y="21"/>
                    </a:lnTo>
                    <a:lnTo>
                      <a:pt x="123" y="9"/>
                    </a:lnTo>
                    <a:lnTo>
                      <a:pt x="127" y="7"/>
                    </a:lnTo>
                    <a:lnTo>
                      <a:pt x="137" y="3"/>
                    </a:lnTo>
                    <a:lnTo>
                      <a:pt x="151" y="0"/>
                    </a:lnTo>
                    <a:lnTo>
                      <a:pt x="157" y="0"/>
                    </a:lnTo>
                    <a:lnTo>
                      <a:pt x="163" y="0"/>
                    </a:lnTo>
                    <a:lnTo>
                      <a:pt x="178" y="3"/>
                    </a:lnTo>
                    <a:lnTo>
                      <a:pt x="179" y="4"/>
                    </a:lnTo>
                    <a:lnTo>
                      <a:pt x="179" y="5"/>
                    </a:lnTo>
                    <a:lnTo>
                      <a:pt x="174" y="8"/>
                    </a:lnTo>
                    <a:lnTo>
                      <a:pt x="163" y="9"/>
                    </a:lnTo>
                    <a:lnTo>
                      <a:pt x="162" y="9"/>
                    </a:lnTo>
                    <a:lnTo>
                      <a:pt x="158" y="10"/>
                    </a:lnTo>
                    <a:lnTo>
                      <a:pt x="146" y="14"/>
                    </a:lnTo>
                    <a:lnTo>
                      <a:pt x="134" y="19"/>
                    </a:lnTo>
                    <a:lnTo>
                      <a:pt x="131" y="20"/>
                    </a:lnTo>
                    <a:lnTo>
                      <a:pt x="131" y="21"/>
                    </a:lnTo>
                    <a:lnTo>
                      <a:pt x="113" y="35"/>
                    </a:lnTo>
                    <a:lnTo>
                      <a:pt x="108" y="39"/>
                    </a:lnTo>
                    <a:lnTo>
                      <a:pt x="103" y="41"/>
                    </a:lnTo>
                    <a:lnTo>
                      <a:pt x="91" y="45"/>
                    </a:lnTo>
                    <a:lnTo>
                      <a:pt x="78" y="48"/>
                    </a:lnTo>
                    <a:lnTo>
                      <a:pt x="73" y="49"/>
                    </a:lnTo>
                    <a:lnTo>
                      <a:pt x="69" y="51"/>
                    </a:lnTo>
                    <a:lnTo>
                      <a:pt x="47" y="62"/>
                    </a:lnTo>
                    <a:lnTo>
                      <a:pt x="29" y="75"/>
                    </a:lnTo>
                    <a:lnTo>
                      <a:pt x="14" y="84"/>
                    </a:lnTo>
                    <a:lnTo>
                      <a:pt x="10" y="86"/>
                    </a:lnTo>
                    <a:lnTo>
                      <a:pt x="6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0" name="Freeform 456"/>
              <p:cNvSpPr>
                <a:spLocks/>
              </p:cNvSpPr>
              <p:nvPr/>
            </p:nvSpPr>
            <p:spPr bwMode="auto">
              <a:xfrm>
                <a:off x="4062" y="1241"/>
                <a:ext cx="394" cy="76"/>
              </a:xfrm>
              <a:custGeom>
                <a:avLst/>
                <a:gdLst>
                  <a:gd name="T0" fmla="*/ 13 w 155"/>
                  <a:gd name="T1" fmla="*/ 46 h 30"/>
                  <a:gd name="T2" fmla="*/ 10 w 155"/>
                  <a:gd name="T3" fmla="*/ 46 h 30"/>
                  <a:gd name="T4" fmla="*/ 8 w 155"/>
                  <a:gd name="T5" fmla="*/ 41 h 30"/>
                  <a:gd name="T6" fmla="*/ 0 w 155"/>
                  <a:gd name="T7" fmla="*/ 33 h 30"/>
                  <a:gd name="T8" fmla="*/ 0 w 155"/>
                  <a:gd name="T9" fmla="*/ 23 h 30"/>
                  <a:gd name="T10" fmla="*/ 8 w 155"/>
                  <a:gd name="T11" fmla="*/ 10 h 30"/>
                  <a:gd name="T12" fmla="*/ 10 w 155"/>
                  <a:gd name="T13" fmla="*/ 8 h 30"/>
                  <a:gd name="T14" fmla="*/ 53 w 155"/>
                  <a:gd name="T15" fmla="*/ 3 h 30"/>
                  <a:gd name="T16" fmla="*/ 102 w 155"/>
                  <a:gd name="T17" fmla="*/ 0 h 30"/>
                  <a:gd name="T18" fmla="*/ 153 w 155"/>
                  <a:gd name="T19" fmla="*/ 0 h 30"/>
                  <a:gd name="T20" fmla="*/ 206 w 155"/>
                  <a:gd name="T21" fmla="*/ 3 h 30"/>
                  <a:gd name="T22" fmla="*/ 252 w 155"/>
                  <a:gd name="T23" fmla="*/ 10 h 30"/>
                  <a:gd name="T24" fmla="*/ 295 w 155"/>
                  <a:gd name="T25" fmla="*/ 20 h 30"/>
                  <a:gd name="T26" fmla="*/ 320 w 155"/>
                  <a:gd name="T27" fmla="*/ 28 h 30"/>
                  <a:gd name="T28" fmla="*/ 346 w 155"/>
                  <a:gd name="T29" fmla="*/ 41 h 30"/>
                  <a:gd name="T30" fmla="*/ 366 w 155"/>
                  <a:gd name="T31" fmla="*/ 51 h 30"/>
                  <a:gd name="T32" fmla="*/ 391 w 155"/>
                  <a:gd name="T33" fmla="*/ 66 h 30"/>
                  <a:gd name="T34" fmla="*/ 394 w 155"/>
                  <a:gd name="T35" fmla="*/ 73 h 30"/>
                  <a:gd name="T36" fmla="*/ 391 w 155"/>
                  <a:gd name="T37" fmla="*/ 73 h 30"/>
                  <a:gd name="T38" fmla="*/ 379 w 155"/>
                  <a:gd name="T39" fmla="*/ 76 h 30"/>
                  <a:gd name="T40" fmla="*/ 361 w 155"/>
                  <a:gd name="T41" fmla="*/ 73 h 30"/>
                  <a:gd name="T42" fmla="*/ 282 w 155"/>
                  <a:gd name="T43" fmla="*/ 58 h 30"/>
                  <a:gd name="T44" fmla="*/ 241 w 155"/>
                  <a:gd name="T45" fmla="*/ 48 h 30"/>
                  <a:gd name="T46" fmla="*/ 198 w 155"/>
                  <a:gd name="T47" fmla="*/ 41 h 30"/>
                  <a:gd name="T48" fmla="*/ 147 w 155"/>
                  <a:gd name="T49" fmla="*/ 38 h 30"/>
                  <a:gd name="T50" fmla="*/ 102 w 155"/>
                  <a:gd name="T51" fmla="*/ 38 h 30"/>
                  <a:gd name="T52" fmla="*/ 56 w 155"/>
                  <a:gd name="T53" fmla="*/ 41 h 30"/>
                  <a:gd name="T54" fmla="*/ 13 w 155"/>
                  <a:gd name="T55" fmla="*/ 46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55" h="30">
                    <a:moveTo>
                      <a:pt x="5" y="18"/>
                    </a:moveTo>
                    <a:lnTo>
                      <a:pt x="4" y="18"/>
                    </a:lnTo>
                    <a:lnTo>
                      <a:pt x="3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21" y="1"/>
                    </a:lnTo>
                    <a:lnTo>
                      <a:pt x="40" y="0"/>
                    </a:lnTo>
                    <a:lnTo>
                      <a:pt x="60" y="0"/>
                    </a:lnTo>
                    <a:lnTo>
                      <a:pt x="81" y="1"/>
                    </a:lnTo>
                    <a:lnTo>
                      <a:pt x="99" y="4"/>
                    </a:lnTo>
                    <a:lnTo>
                      <a:pt x="116" y="8"/>
                    </a:lnTo>
                    <a:lnTo>
                      <a:pt x="126" y="11"/>
                    </a:lnTo>
                    <a:lnTo>
                      <a:pt x="136" y="16"/>
                    </a:lnTo>
                    <a:lnTo>
                      <a:pt x="144" y="20"/>
                    </a:lnTo>
                    <a:lnTo>
                      <a:pt x="154" y="26"/>
                    </a:lnTo>
                    <a:lnTo>
                      <a:pt x="155" y="29"/>
                    </a:lnTo>
                    <a:lnTo>
                      <a:pt x="154" y="29"/>
                    </a:lnTo>
                    <a:lnTo>
                      <a:pt x="149" y="30"/>
                    </a:lnTo>
                    <a:lnTo>
                      <a:pt x="142" y="29"/>
                    </a:lnTo>
                    <a:lnTo>
                      <a:pt x="111" y="23"/>
                    </a:lnTo>
                    <a:lnTo>
                      <a:pt x="95" y="19"/>
                    </a:lnTo>
                    <a:lnTo>
                      <a:pt x="78" y="16"/>
                    </a:lnTo>
                    <a:lnTo>
                      <a:pt x="58" y="15"/>
                    </a:lnTo>
                    <a:lnTo>
                      <a:pt x="40" y="15"/>
                    </a:lnTo>
                    <a:lnTo>
                      <a:pt x="22" y="16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1" name="Freeform 457"/>
              <p:cNvSpPr>
                <a:spLocks/>
              </p:cNvSpPr>
              <p:nvPr/>
            </p:nvSpPr>
            <p:spPr bwMode="auto">
              <a:xfrm>
                <a:off x="3537" y="1330"/>
                <a:ext cx="1304" cy="290"/>
              </a:xfrm>
              <a:custGeom>
                <a:avLst/>
                <a:gdLst>
                  <a:gd name="T0" fmla="*/ 38 w 512"/>
                  <a:gd name="T1" fmla="*/ 214 h 114"/>
                  <a:gd name="T2" fmla="*/ 13 w 512"/>
                  <a:gd name="T3" fmla="*/ 221 h 114"/>
                  <a:gd name="T4" fmla="*/ 0 w 512"/>
                  <a:gd name="T5" fmla="*/ 221 h 114"/>
                  <a:gd name="T6" fmla="*/ 3 w 512"/>
                  <a:gd name="T7" fmla="*/ 201 h 114"/>
                  <a:gd name="T8" fmla="*/ 18 w 512"/>
                  <a:gd name="T9" fmla="*/ 181 h 114"/>
                  <a:gd name="T10" fmla="*/ 59 w 512"/>
                  <a:gd name="T11" fmla="*/ 153 h 114"/>
                  <a:gd name="T12" fmla="*/ 112 w 512"/>
                  <a:gd name="T13" fmla="*/ 140 h 114"/>
                  <a:gd name="T14" fmla="*/ 171 w 512"/>
                  <a:gd name="T15" fmla="*/ 122 h 114"/>
                  <a:gd name="T16" fmla="*/ 367 w 512"/>
                  <a:gd name="T17" fmla="*/ 56 h 114"/>
                  <a:gd name="T18" fmla="*/ 456 w 512"/>
                  <a:gd name="T19" fmla="*/ 41 h 114"/>
                  <a:gd name="T20" fmla="*/ 542 w 512"/>
                  <a:gd name="T21" fmla="*/ 15 h 114"/>
                  <a:gd name="T22" fmla="*/ 637 w 512"/>
                  <a:gd name="T23" fmla="*/ 0 h 114"/>
                  <a:gd name="T24" fmla="*/ 660 w 512"/>
                  <a:gd name="T25" fmla="*/ 3 h 114"/>
                  <a:gd name="T26" fmla="*/ 685 w 512"/>
                  <a:gd name="T27" fmla="*/ 15 h 114"/>
                  <a:gd name="T28" fmla="*/ 800 w 512"/>
                  <a:gd name="T29" fmla="*/ 48 h 114"/>
                  <a:gd name="T30" fmla="*/ 863 w 512"/>
                  <a:gd name="T31" fmla="*/ 69 h 114"/>
                  <a:gd name="T32" fmla="*/ 937 w 512"/>
                  <a:gd name="T33" fmla="*/ 81 h 114"/>
                  <a:gd name="T34" fmla="*/ 978 w 512"/>
                  <a:gd name="T35" fmla="*/ 81 h 114"/>
                  <a:gd name="T36" fmla="*/ 1016 w 512"/>
                  <a:gd name="T37" fmla="*/ 81 h 114"/>
                  <a:gd name="T38" fmla="*/ 1042 w 512"/>
                  <a:gd name="T39" fmla="*/ 92 h 114"/>
                  <a:gd name="T40" fmla="*/ 1108 w 512"/>
                  <a:gd name="T41" fmla="*/ 135 h 114"/>
                  <a:gd name="T42" fmla="*/ 1215 w 512"/>
                  <a:gd name="T43" fmla="*/ 219 h 114"/>
                  <a:gd name="T44" fmla="*/ 1304 w 512"/>
                  <a:gd name="T45" fmla="*/ 287 h 114"/>
                  <a:gd name="T46" fmla="*/ 1291 w 512"/>
                  <a:gd name="T47" fmla="*/ 287 h 114"/>
                  <a:gd name="T48" fmla="*/ 1200 w 512"/>
                  <a:gd name="T49" fmla="*/ 234 h 114"/>
                  <a:gd name="T50" fmla="*/ 1128 w 512"/>
                  <a:gd name="T51" fmla="*/ 186 h 114"/>
                  <a:gd name="T52" fmla="*/ 1042 w 512"/>
                  <a:gd name="T53" fmla="*/ 132 h 114"/>
                  <a:gd name="T54" fmla="*/ 1009 w 512"/>
                  <a:gd name="T55" fmla="*/ 120 h 114"/>
                  <a:gd name="T56" fmla="*/ 953 w 512"/>
                  <a:gd name="T57" fmla="*/ 120 h 114"/>
                  <a:gd name="T58" fmla="*/ 899 w 512"/>
                  <a:gd name="T59" fmla="*/ 117 h 114"/>
                  <a:gd name="T60" fmla="*/ 840 w 512"/>
                  <a:gd name="T61" fmla="*/ 104 h 114"/>
                  <a:gd name="T62" fmla="*/ 774 w 512"/>
                  <a:gd name="T63" fmla="*/ 79 h 114"/>
                  <a:gd name="T64" fmla="*/ 703 w 512"/>
                  <a:gd name="T65" fmla="*/ 61 h 114"/>
                  <a:gd name="T66" fmla="*/ 639 w 512"/>
                  <a:gd name="T67" fmla="*/ 36 h 114"/>
                  <a:gd name="T68" fmla="*/ 644 w 512"/>
                  <a:gd name="T69" fmla="*/ 38 h 114"/>
                  <a:gd name="T70" fmla="*/ 588 w 512"/>
                  <a:gd name="T71" fmla="*/ 48 h 114"/>
                  <a:gd name="T72" fmla="*/ 502 w 512"/>
                  <a:gd name="T73" fmla="*/ 69 h 114"/>
                  <a:gd name="T74" fmla="*/ 415 w 512"/>
                  <a:gd name="T75" fmla="*/ 89 h 114"/>
                  <a:gd name="T76" fmla="*/ 331 w 512"/>
                  <a:gd name="T77" fmla="*/ 107 h 114"/>
                  <a:gd name="T78" fmla="*/ 183 w 512"/>
                  <a:gd name="T79" fmla="*/ 158 h 114"/>
                  <a:gd name="T80" fmla="*/ 120 w 512"/>
                  <a:gd name="T81" fmla="*/ 178 h 114"/>
                  <a:gd name="T82" fmla="*/ 76 w 512"/>
                  <a:gd name="T83" fmla="*/ 186 h 114"/>
                  <a:gd name="T84" fmla="*/ 41 w 512"/>
                  <a:gd name="T85" fmla="*/ 211 h 1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2" h="114">
                    <a:moveTo>
                      <a:pt x="16" y="83"/>
                    </a:moveTo>
                    <a:lnTo>
                      <a:pt x="15" y="84"/>
                    </a:lnTo>
                    <a:lnTo>
                      <a:pt x="7" y="87"/>
                    </a:lnTo>
                    <a:lnTo>
                      <a:pt x="5" y="87"/>
                    </a:lnTo>
                    <a:lnTo>
                      <a:pt x="2" y="88"/>
                    </a:lnTo>
                    <a:lnTo>
                      <a:pt x="0" y="87"/>
                    </a:lnTo>
                    <a:lnTo>
                      <a:pt x="0" y="84"/>
                    </a:lnTo>
                    <a:lnTo>
                      <a:pt x="1" y="79"/>
                    </a:lnTo>
                    <a:lnTo>
                      <a:pt x="5" y="73"/>
                    </a:lnTo>
                    <a:lnTo>
                      <a:pt x="7" y="71"/>
                    </a:lnTo>
                    <a:lnTo>
                      <a:pt x="11" y="67"/>
                    </a:lnTo>
                    <a:lnTo>
                      <a:pt x="23" y="60"/>
                    </a:lnTo>
                    <a:lnTo>
                      <a:pt x="34" y="56"/>
                    </a:lnTo>
                    <a:lnTo>
                      <a:pt x="44" y="55"/>
                    </a:lnTo>
                    <a:lnTo>
                      <a:pt x="56" y="52"/>
                    </a:lnTo>
                    <a:lnTo>
                      <a:pt x="67" y="48"/>
                    </a:lnTo>
                    <a:lnTo>
                      <a:pt x="126" y="27"/>
                    </a:lnTo>
                    <a:lnTo>
                      <a:pt x="144" y="22"/>
                    </a:lnTo>
                    <a:lnTo>
                      <a:pt x="161" y="19"/>
                    </a:lnTo>
                    <a:lnTo>
                      <a:pt x="179" y="16"/>
                    </a:lnTo>
                    <a:lnTo>
                      <a:pt x="196" y="12"/>
                    </a:lnTo>
                    <a:lnTo>
                      <a:pt x="213" y="6"/>
                    </a:lnTo>
                    <a:lnTo>
                      <a:pt x="232" y="2"/>
                    </a:lnTo>
                    <a:lnTo>
                      <a:pt x="250" y="0"/>
                    </a:lnTo>
                    <a:lnTo>
                      <a:pt x="251" y="0"/>
                    </a:lnTo>
                    <a:lnTo>
                      <a:pt x="259" y="1"/>
                    </a:lnTo>
                    <a:lnTo>
                      <a:pt x="262" y="2"/>
                    </a:lnTo>
                    <a:lnTo>
                      <a:pt x="269" y="6"/>
                    </a:lnTo>
                    <a:lnTo>
                      <a:pt x="299" y="14"/>
                    </a:lnTo>
                    <a:lnTo>
                      <a:pt x="314" y="19"/>
                    </a:lnTo>
                    <a:lnTo>
                      <a:pt x="327" y="24"/>
                    </a:lnTo>
                    <a:lnTo>
                      <a:pt x="339" y="27"/>
                    </a:lnTo>
                    <a:lnTo>
                      <a:pt x="349" y="30"/>
                    </a:lnTo>
                    <a:lnTo>
                      <a:pt x="368" y="32"/>
                    </a:lnTo>
                    <a:lnTo>
                      <a:pt x="379" y="32"/>
                    </a:lnTo>
                    <a:lnTo>
                      <a:pt x="384" y="32"/>
                    </a:lnTo>
                    <a:lnTo>
                      <a:pt x="394" y="32"/>
                    </a:lnTo>
                    <a:lnTo>
                      <a:pt x="399" y="32"/>
                    </a:lnTo>
                    <a:lnTo>
                      <a:pt x="406" y="35"/>
                    </a:lnTo>
                    <a:lnTo>
                      <a:pt x="409" y="36"/>
                    </a:lnTo>
                    <a:lnTo>
                      <a:pt x="421" y="45"/>
                    </a:lnTo>
                    <a:lnTo>
                      <a:pt x="435" y="53"/>
                    </a:lnTo>
                    <a:lnTo>
                      <a:pt x="450" y="65"/>
                    </a:lnTo>
                    <a:lnTo>
                      <a:pt x="477" y="86"/>
                    </a:lnTo>
                    <a:lnTo>
                      <a:pt x="507" y="108"/>
                    </a:lnTo>
                    <a:lnTo>
                      <a:pt x="512" y="113"/>
                    </a:lnTo>
                    <a:lnTo>
                      <a:pt x="512" y="114"/>
                    </a:lnTo>
                    <a:lnTo>
                      <a:pt x="507" y="113"/>
                    </a:lnTo>
                    <a:lnTo>
                      <a:pt x="497" y="108"/>
                    </a:lnTo>
                    <a:lnTo>
                      <a:pt x="471" y="92"/>
                    </a:lnTo>
                    <a:lnTo>
                      <a:pt x="458" y="83"/>
                    </a:lnTo>
                    <a:lnTo>
                      <a:pt x="443" y="73"/>
                    </a:lnTo>
                    <a:lnTo>
                      <a:pt x="427" y="63"/>
                    </a:lnTo>
                    <a:lnTo>
                      <a:pt x="409" y="52"/>
                    </a:lnTo>
                    <a:lnTo>
                      <a:pt x="401" y="48"/>
                    </a:lnTo>
                    <a:lnTo>
                      <a:pt x="396" y="47"/>
                    </a:lnTo>
                    <a:lnTo>
                      <a:pt x="378" y="47"/>
                    </a:lnTo>
                    <a:lnTo>
                      <a:pt x="374" y="47"/>
                    </a:lnTo>
                    <a:lnTo>
                      <a:pt x="361" y="47"/>
                    </a:lnTo>
                    <a:lnTo>
                      <a:pt x="353" y="46"/>
                    </a:lnTo>
                    <a:lnTo>
                      <a:pt x="342" y="45"/>
                    </a:lnTo>
                    <a:lnTo>
                      <a:pt x="330" y="41"/>
                    </a:lnTo>
                    <a:lnTo>
                      <a:pt x="318" y="37"/>
                    </a:lnTo>
                    <a:lnTo>
                      <a:pt x="304" y="31"/>
                    </a:lnTo>
                    <a:lnTo>
                      <a:pt x="291" y="27"/>
                    </a:lnTo>
                    <a:lnTo>
                      <a:pt x="276" y="24"/>
                    </a:lnTo>
                    <a:lnTo>
                      <a:pt x="258" y="19"/>
                    </a:lnTo>
                    <a:lnTo>
                      <a:pt x="251" y="14"/>
                    </a:lnTo>
                    <a:lnTo>
                      <a:pt x="255" y="15"/>
                    </a:lnTo>
                    <a:lnTo>
                      <a:pt x="253" y="15"/>
                    </a:lnTo>
                    <a:lnTo>
                      <a:pt x="248" y="16"/>
                    </a:lnTo>
                    <a:lnTo>
                      <a:pt x="231" y="19"/>
                    </a:lnTo>
                    <a:lnTo>
                      <a:pt x="215" y="22"/>
                    </a:lnTo>
                    <a:lnTo>
                      <a:pt x="197" y="27"/>
                    </a:lnTo>
                    <a:lnTo>
                      <a:pt x="180" y="32"/>
                    </a:lnTo>
                    <a:lnTo>
                      <a:pt x="163" y="35"/>
                    </a:lnTo>
                    <a:lnTo>
                      <a:pt x="145" y="38"/>
                    </a:lnTo>
                    <a:lnTo>
                      <a:pt x="130" y="42"/>
                    </a:lnTo>
                    <a:lnTo>
                      <a:pt x="99" y="53"/>
                    </a:lnTo>
                    <a:lnTo>
                      <a:pt x="72" y="62"/>
                    </a:lnTo>
                    <a:lnTo>
                      <a:pt x="58" y="67"/>
                    </a:lnTo>
                    <a:lnTo>
                      <a:pt x="47" y="70"/>
                    </a:lnTo>
                    <a:lnTo>
                      <a:pt x="37" y="72"/>
                    </a:lnTo>
                    <a:lnTo>
                      <a:pt x="30" y="73"/>
                    </a:lnTo>
                    <a:lnTo>
                      <a:pt x="21" y="79"/>
                    </a:lnTo>
                    <a:lnTo>
                      <a:pt x="16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2" name="Freeform 458"/>
              <p:cNvSpPr>
                <a:spLocks/>
              </p:cNvSpPr>
              <p:nvPr/>
            </p:nvSpPr>
            <p:spPr bwMode="auto">
              <a:xfrm>
                <a:off x="3764" y="1294"/>
                <a:ext cx="1074" cy="293"/>
              </a:xfrm>
              <a:custGeom>
                <a:avLst/>
                <a:gdLst>
                  <a:gd name="T0" fmla="*/ 28 w 422"/>
                  <a:gd name="T1" fmla="*/ 125 h 115"/>
                  <a:gd name="T2" fmla="*/ 8 w 422"/>
                  <a:gd name="T3" fmla="*/ 120 h 115"/>
                  <a:gd name="T4" fmla="*/ 0 w 422"/>
                  <a:gd name="T5" fmla="*/ 112 h 115"/>
                  <a:gd name="T6" fmla="*/ 10 w 422"/>
                  <a:gd name="T7" fmla="*/ 99 h 115"/>
                  <a:gd name="T8" fmla="*/ 25 w 422"/>
                  <a:gd name="T9" fmla="*/ 87 h 115"/>
                  <a:gd name="T10" fmla="*/ 155 w 422"/>
                  <a:gd name="T11" fmla="*/ 59 h 115"/>
                  <a:gd name="T12" fmla="*/ 280 w 422"/>
                  <a:gd name="T13" fmla="*/ 15 h 115"/>
                  <a:gd name="T14" fmla="*/ 354 w 422"/>
                  <a:gd name="T15" fmla="*/ 0 h 115"/>
                  <a:gd name="T16" fmla="*/ 433 w 422"/>
                  <a:gd name="T17" fmla="*/ 5 h 115"/>
                  <a:gd name="T18" fmla="*/ 509 w 422"/>
                  <a:gd name="T19" fmla="*/ 15 h 115"/>
                  <a:gd name="T20" fmla="*/ 580 w 422"/>
                  <a:gd name="T21" fmla="*/ 25 h 115"/>
                  <a:gd name="T22" fmla="*/ 613 w 422"/>
                  <a:gd name="T23" fmla="*/ 28 h 115"/>
                  <a:gd name="T24" fmla="*/ 705 w 422"/>
                  <a:gd name="T25" fmla="*/ 64 h 115"/>
                  <a:gd name="T26" fmla="*/ 827 w 422"/>
                  <a:gd name="T27" fmla="*/ 89 h 115"/>
                  <a:gd name="T28" fmla="*/ 873 w 422"/>
                  <a:gd name="T29" fmla="*/ 104 h 115"/>
                  <a:gd name="T30" fmla="*/ 934 w 422"/>
                  <a:gd name="T31" fmla="*/ 138 h 115"/>
                  <a:gd name="T32" fmla="*/ 995 w 422"/>
                  <a:gd name="T33" fmla="*/ 183 h 115"/>
                  <a:gd name="T34" fmla="*/ 1066 w 422"/>
                  <a:gd name="T35" fmla="*/ 275 h 115"/>
                  <a:gd name="T36" fmla="*/ 1074 w 422"/>
                  <a:gd name="T37" fmla="*/ 293 h 115"/>
                  <a:gd name="T38" fmla="*/ 1043 w 422"/>
                  <a:gd name="T39" fmla="*/ 270 h 115"/>
                  <a:gd name="T40" fmla="*/ 977 w 422"/>
                  <a:gd name="T41" fmla="*/ 206 h 115"/>
                  <a:gd name="T42" fmla="*/ 914 w 422"/>
                  <a:gd name="T43" fmla="*/ 163 h 115"/>
                  <a:gd name="T44" fmla="*/ 842 w 422"/>
                  <a:gd name="T45" fmla="*/ 132 h 115"/>
                  <a:gd name="T46" fmla="*/ 776 w 422"/>
                  <a:gd name="T47" fmla="*/ 117 h 115"/>
                  <a:gd name="T48" fmla="*/ 657 w 422"/>
                  <a:gd name="T49" fmla="*/ 87 h 115"/>
                  <a:gd name="T50" fmla="*/ 601 w 422"/>
                  <a:gd name="T51" fmla="*/ 66 h 115"/>
                  <a:gd name="T52" fmla="*/ 532 w 422"/>
                  <a:gd name="T53" fmla="*/ 61 h 115"/>
                  <a:gd name="T54" fmla="*/ 458 w 422"/>
                  <a:gd name="T55" fmla="*/ 46 h 115"/>
                  <a:gd name="T56" fmla="*/ 389 w 422"/>
                  <a:gd name="T57" fmla="*/ 38 h 115"/>
                  <a:gd name="T58" fmla="*/ 321 w 422"/>
                  <a:gd name="T59" fmla="*/ 48 h 115"/>
                  <a:gd name="T60" fmla="*/ 221 w 422"/>
                  <a:gd name="T61" fmla="*/ 76 h 115"/>
                  <a:gd name="T62" fmla="*/ 74 w 422"/>
                  <a:gd name="T63" fmla="*/ 117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22" h="115">
                    <a:moveTo>
                      <a:pt x="14" y="49"/>
                    </a:moveTo>
                    <a:lnTo>
                      <a:pt x="11" y="49"/>
                    </a:lnTo>
                    <a:lnTo>
                      <a:pt x="6" y="49"/>
                    </a:lnTo>
                    <a:lnTo>
                      <a:pt x="3" y="47"/>
                    </a:lnTo>
                    <a:lnTo>
                      <a:pt x="1" y="46"/>
                    </a:lnTo>
                    <a:lnTo>
                      <a:pt x="0" y="44"/>
                    </a:lnTo>
                    <a:lnTo>
                      <a:pt x="1" y="41"/>
                    </a:lnTo>
                    <a:lnTo>
                      <a:pt x="4" y="39"/>
                    </a:lnTo>
                    <a:lnTo>
                      <a:pt x="9" y="35"/>
                    </a:lnTo>
                    <a:lnTo>
                      <a:pt x="10" y="34"/>
                    </a:lnTo>
                    <a:lnTo>
                      <a:pt x="25" y="30"/>
                    </a:lnTo>
                    <a:lnTo>
                      <a:pt x="61" y="23"/>
                    </a:lnTo>
                    <a:lnTo>
                      <a:pt x="83" y="15"/>
                    </a:lnTo>
                    <a:lnTo>
                      <a:pt x="110" y="6"/>
                    </a:lnTo>
                    <a:lnTo>
                      <a:pt x="124" y="3"/>
                    </a:lnTo>
                    <a:lnTo>
                      <a:pt x="139" y="0"/>
                    </a:lnTo>
                    <a:lnTo>
                      <a:pt x="154" y="0"/>
                    </a:lnTo>
                    <a:lnTo>
                      <a:pt x="170" y="2"/>
                    </a:lnTo>
                    <a:lnTo>
                      <a:pt x="185" y="4"/>
                    </a:lnTo>
                    <a:lnTo>
                      <a:pt x="200" y="6"/>
                    </a:lnTo>
                    <a:lnTo>
                      <a:pt x="214" y="9"/>
                    </a:lnTo>
                    <a:lnTo>
                      <a:pt x="228" y="10"/>
                    </a:lnTo>
                    <a:lnTo>
                      <a:pt x="235" y="10"/>
                    </a:lnTo>
                    <a:lnTo>
                      <a:pt x="241" y="11"/>
                    </a:lnTo>
                    <a:lnTo>
                      <a:pt x="256" y="16"/>
                    </a:lnTo>
                    <a:lnTo>
                      <a:pt x="277" y="25"/>
                    </a:lnTo>
                    <a:lnTo>
                      <a:pt x="311" y="33"/>
                    </a:lnTo>
                    <a:lnTo>
                      <a:pt x="325" y="35"/>
                    </a:lnTo>
                    <a:lnTo>
                      <a:pt x="333" y="38"/>
                    </a:lnTo>
                    <a:lnTo>
                      <a:pt x="343" y="41"/>
                    </a:lnTo>
                    <a:lnTo>
                      <a:pt x="354" y="47"/>
                    </a:lnTo>
                    <a:lnTo>
                      <a:pt x="367" y="54"/>
                    </a:lnTo>
                    <a:lnTo>
                      <a:pt x="379" y="62"/>
                    </a:lnTo>
                    <a:lnTo>
                      <a:pt x="391" y="72"/>
                    </a:lnTo>
                    <a:lnTo>
                      <a:pt x="400" y="84"/>
                    </a:lnTo>
                    <a:lnTo>
                      <a:pt x="419" y="108"/>
                    </a:lnTo>
                    <a:lnTo>
                      <a:pt x="422" y="113"/>
                    </a:lnTo>
                    <a:lnTo>
                      <a:pt x="422" y="115"/>
                    </a:lnTo>
                    <a:lnTo>
                      <a:pt x="420" y="115"/>
                    </a:lnTo>
                    <a:lnTo>
                      <a:pt x="410" y="106"/>
                    </a:lnTo>
                    <a:lnTo>
                      <a:pt x="393" y="88"/>
                    </a:lnTo>
                    <a:lnTo>
                      <a:pt x="384" y="81"/>
                    </a:lnTo>
                    <a:lnTo>
                      <a:pt x="373" y="72"/>
                    </a:lnTo>
                    <a:lnTo>
                      <a:pt x="359" y="64"/>
                    </a:lnTo>
                    <a:lnTo>
                      <a:pt x="345" y="57"/>
                    </a:lnTo>
                    <a:lnTo>
                      <a:pt x="331" y="52"/>
                    </a:lnTo>
                    <a:lnTo>
                      <a:pt x="317" y="50"/>
                    </a:lnTo>
                    <a:lnTo>
                      <a:pt x="305" y="46"/>
                    </a:lnTo>
                    <a:lnTo>
                      <a:pt x="269" y="39"/>
                    </a:lnTo>
                    <a:lnTo>
                      <a:pt x="258" y="34"/>
                    </a:lnTo>
                    <a:lnTo>
                      <a:pt x="248" y="29"/>
                    </a:lnTo>
                    <a:lnTo>
                      <a:pt x="236" y="26"/>
                    </a:lnTo>
                    <a:lnTo>
                      <a:pt x="223" y="26"/>
                    </a:lnTo>
                    <a:lnTo>
                      <a:pt x="209" y="24"/>
                    </a:lnTo>
                    <a:lnTo>
                      <a:pt x="194" y="21"/>
                    </a:lnTo>
                    <a:lnTo>
                      <a:pt x="180" y="18"/>
                    </a:lnTo>
                    <a:lnTo>
                      <a:pt x="167" y="16"/>
                    </a:lnTo>
                    <a:lnTo>
                      <a:pt x="153" y="15"/>
                    </a:lnTo>
                    <a:lnTo>
                      <a:pt x="139" y="16"/>
                    </a:lnTo>
                    <a:lnTo>
                      <a:pt x="126" y="19"/>
                    </a:lnTo>
                    <a:lnTo>
                      <a:pt x="112" y="21"/>
                    </a:lnTo>
                    <a:lnTo>
                      <a:pt x="87" y="30"/>
                    </a:lnTo>
                    <a:lnTo>
                      <a:pt x="64" y="38"/>
                    </a:lnTo>
                    <a:lnTo>
                      <a:pt x="29" y="46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3" name="Freeform 459"/>
              <p:cNvSpPr>
                <a:spLocks/>
              </p:cNvSpPr>
              <p:nvPr/>
            </p:nvSpPr>
            <p:spPr bwMode="auto">
              <a:xfrm>
                <a:off x="3512" y="1539"/>
                <a:ext cx="150" cy="91"/>
              </a:xfrm>
              <a:custGeom>
                <a:avLst/>
                <a:gdLst>
                  <a:gd name="T0" fmla="*/ 13 w 59"/>
                  <a:gd name="T1" fmla="*/ 91 h 36"/>
                  <a:gd name="T2" fmla="*/ 3 w 59"/>
                  <a:gd name="T3" fmla="*/ 78 h 36"/>
                  <a:gd name="T4" fmla="*/ 3 w 59"/>
                  <a:gd name="T5" fmla="*/ 68 h 36"/>
                  <a:gd name="T6" fmla="*/ 0 w 59"/>
                  <a:gd name="T7" fmla="*/ 56 h 36"/>
                  <a:gd name="T8" fmla="*/ 3 w 59"/>
                  <a:gd name="T9" fmla="*/ 53 h 36"/>
                  <a:gd name="T10" fmla="*/ 5 w 59"/>
                  <a:gd name="T11" fmla="*/ 53 h 36"/>
                  <a:gd name="T12" fmla="*/ 18 w 59"/>
                  <a:gd name="T13" fmla="*/ 51 h 36"/>
                  <a:gd name="T14" fmla="*/ 51 w 59"/>
                  <a:gd name="T15" fmla="*/ 35 h 36"/>
                  <a:gd name="T16" fmla="*/ 102 w 59"/>
                  <a:gd name="T17" fmla="*/ 5 h 36"/>
                  <a:gd name="T18" fmla="*/ 109 w 59"/>
                  <a:gd name="T19" fmla="*/ 3 h 36"/>
                  <a:gd name="T20" fmla="*/ 135 w 59"/>
                  <a:gd name="T21" fmla="*/ 0 h 36"/>
                  <a:gd name="T22" fmla="*/ 147 w 59"/>
                  <a:gd name="T23" fmla="*/ 3 h 36"/>
                  <a:gd name="T24" fmla="*/ 150 w 59"/>
                  <a:gd name="T25" fmla="*/ 5 h 36"/>
                  <a:gd name="T26" fmla="*/ 150 w 59"/>
                  <a:gd name="T27" fmla="*/ 10 h 36"/>
                  <a:gd name="T28" fmla="*/ 147 w 59"/>
                  <a:gd name="T29" fmla="*/ 15 h 36"/>
                  <a:gd name="T30" fmla="*/ 142 w 59"/>
                  <a:gd name="T31" fmla="*/ 23 h 36"/>
                  <a:gd name="T32" fmla="*/ 117 w 59"/>
                  <a:gd name="T33" fmla="*/ 40 h 36"/>
                  <a:gd name="T34" fmla="*/ 69 w 59"/>
                  <a:gd name="T35" fmla="*/ 68 h 36"/>
                  <a:gd name="T36" fmla="*/ 31 w 59"/>
                  <a:gd name="T37" fmla="*/ 83 h 36"/>
                  <a:gd name="T38" fmla="*/ 18 w 59"/>
                  <a:gd name="T39" fmla="*/ 91 h 36"/>
                  <a:gd name="T40" fmla="*/ 13 w 59"/>
                  <a:gd name="T41" fmla="*/ 9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" h="36">
                    <a:moveTo>
                      <a:pt x="5" y="36"/>
                    </a:moveTo>
                    <a:lnTo>
                      <a:pt x="1" y="31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7" y="20"/>
                    </a:lnTo>
                    <a:lnTo>
                      <a:pt x="20" y="14"/>
                    </a:lnTo>
                    <a:lnTo>
                      <a:pt x="40" y="2"/>
                    </a:lnTo>
                    <a:lnTo>
                      <a:pt x="43" y="1"/>
                    </a:lnTo>
                    <a:lnTo>
                      <a:pt x="53" y="0"/>
                    </a:lnTo>
                    <a:lnTo>
                      <a:pt x="58" y="1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8" y="6"/>
                    </a:lnTo>
                    <a:lnTo>
                      <a:pt x="56" y="9"/>
                    </a:lnTo>
                    <a:lnTo>
                      <a:pt x="46" y="16"/>
                    </a:lnTo>
                    <a:lnTo>
                      <a:pt x="27" y="27"/>
                    </a:lnTo>
                    <a:lnTo>
                      <a:pt x="12" y="33"/>
                    </a:lnTo>
                    <a:lnTo>
                      <a:pt x="7" y="36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4" name="Freeform 460"/>
              <p:cNvSpPr>
                <a:spLocks/>
              </p:cNvSpPr>
              <p:nvPr/>
            </p:nvSpPr>
            <p:spPr bwMode="auto">
              <a:xfrm>
                <a:off x="3532" y="1399"/>
                <a:ext cx="1321" cy="338"/>
              </a:xfrm>
              <a:custGeom>
                <a:avLst/>
                <a:gdLst>
                  <a:gd name="T0" fmla="*/ 38 w 519"/>
                  <a:gd name="T1" fmla="*/ 267 h 133"/>
                  <a:gd name="T2" fmla="*/ 10 w 519"/>
                  <a:gd name="T3" fmla="*/ 272 h 133"/>
                  <a:gd name="T4" fmla="*/ 0 w 519"/>
                  <a:gd name="T5" fmla="*/ 269 h 133"/>
                  <a:gd name="T6" fmla="*/ 5 w 519"/>
                  <a:gd name="T7" fmla="*/ 254 h 133"/>
                  <a:gd name="T8" fmla="*/ 23 w 519"/>
                  <a:gd name="T9" fmla="*/ 231 h 133"/>
                  <a:gd name="T10" fmla="*/ 61 w 519"/>
                  <a:gd name="T11" fmla="*/ 206 h 133"/>
                  <a:gd name="T12" fmla="*/ 165 w 519"/>
                  <a:gd name="T13" fmla="*/ 140 h 133"/>
                  <a:gd name="T14" fmla="*/ 272 w 519"/>
                  <a:gd name="T15" fmla="*/ 86 h 133"/>
                  <a:gd name="T16" fmla="*/ 359 w 519"/>
                  <a:gd name="T17" fmla="*/ 53 h 133"/>
                  <a:gd name="T18" fmla="*/ 453 w 519"/>
                  <a:gd name="T19" fmla="*/ 36 h 133"/>
                  <a:gd name="T20" fmla="*/ 545 w 519"/>
                  <a:gd name="T21" fmla="*/ 20 h 133"/>
                  <a:gd name="T22" fmla="*/ 619 w 519"/>
                  <a:gd name="T23" fmla="*/ 5 h 133"/>
                  <a:gd name="T24" fmla="*/ 669 w 519"/>
                  <a:gd name="T25" fmla="*/ 5 h 133"/>
                  <a:gd name="T26" fmla="*/ 776 w 519"/>
                  <a:gd name="T27" fmla="*/ 15 h 133"/>
                  <a:gd name="T28" fmla="*/ 837 w 519"/>
                  <a:gd name="T29" fmla="*/ 28 h 133"/>
                  <a:gd name="T30" fmla="*/ 916 w 519"/>
                  <a:gd name="T31" fmla="*/ 58 h 133"/>
                  <a:gd name="T32" fmla="*/ 1005 w 519"/>
                  <a:gd name="T33" fmla="*/ 91 h 133"/>
                  <a:gd name="T34" fmla="*/ 1089 w 519"/>
                  <a:gd name="T35" fmla="*/ 140 h 133"/>
                  <a:gd name="T36" fmla="*/ 1166 w 519"/>
                  <a:gd name="T37" fmla="*/ 191 h 133"/>
                  <a:gd name="T38" fmla="*/ 1234 w 519"/>
                  <a:gd name="T39" fmla="*/ 254 h 133"/>
                  <a:gd name="T40" fmla="*/ 1318 w 519"/>
                  <a:gd name="T41" fmla="*/ 338 h 133"/>
                  <a:gd name="T42" fmla="*/ 1318 w 519"/>
                  <a:gd name="T43" fmla="*/ 338 h 133"/>
                  <a:gd name="T44" fmla="*/ 1219 w 519"/>
                  <a:gd name="T45" fmla="*/ 269 h 133"/>
                  <a:gd name="T46" fmla="*/ 1150 w 519"/>
                  <a:gd name="T47" fmla="*/ 216 h 133"/>
                  <a:gd name="T48" fmla="*/ 1061 w 519"/>
                  <a:gd name="T49" fmla="*/ 163 h 133"/>
                  <a:gd name="T50" fmla="*/ 972 w 519"/>
                  <a:gd name="T51" fmla="*/ 125 h 133"/>
                  <a:gd name="T52" fmla="*/ 891 w 519"/>
                  <a:gd name="T53" fmla="*/ 89 h 133"/>
                  <a:gd name="T54" fmla="*/ 794 w 519"/>
                  <a:gd name="T55" fmla="*/ 61 h 133"/>
                  <a:gd name="T56" fmla="*/ 715 w 519"/>
                  <a:gd name="T57" fmla="*/ 48 h 133"/>
                  <a:gd name="T58" fmla="*/ 634 w 519"/>
                  <a:gd name="T59" fmla="*/ 46 h 133"/>
                  <a:gd name="T60" fmla="*/ 545 w 519"/>
                  <a:gd name="T61" fmla="*/ 53 h 133"/>
                  <a:gd name="T62" fmla="*/ 453 w 519"/>
                  <a:gd name="T63" fmla="*/ 74 h 133"/>
                  <a:gd name="T64" fmla="*/ 364 w 519"/>
                  <a:gd name="T65" fmla="*/ 97 h 133"/>
                  <a:gd name="T66" fmla="*/ 285 w 519"/>
                  <a:gd name="T67" fmla="*/ 125 h 133"/>
                  <a:gd name="T68" fmla="*/ 181 w 519"/>
                  <a:gd name="T69" fmla="*/ 175 h 133"/>
                  <a:gd name="T70" fmla="*/ 84 w 519"/>
                  <a:gd name="T71" fmla="*/ 236 h 133"/>
                  <a:gd name="T72" fmla="*/ 46 w 519"/>
                  <a:gd name="T73" fmla="*/ 262 h 13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19" h="133">
                    <a:moveTo>
                      <a:pt x="18" y="103"/>
                    </a:moveTo>
                    <a:lnTo>
                      <a:pt x="15" y="105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2" y="107"/>
                    </a:lnTo>
                    <a:lnTo>
                      <a:pt x="0" y="106"/>
                    </a:lnTo>
                    <a:lnTo>
                      <a:pt x="0" y="103"/>
                    </a:lnTo>
                    <a:lnTo>
                      <a:pt x="2" y="100"/>
                    </a:lnTo>
                    <a:lnTo>
                      <a:pt x="7" y="93"/>
                    </a:lnTo>
                    <a:lnTo>
                      <a:pt x="9" y="91"/>
                    </a:lnTo>
                    <a:lnTo>
                      <a:pt x="13" y="88"/>
                    </a:lnTo>
                    <a:lnTo>
                      <a:pt x="24" y="81"/>
                    </a:lnTo>
                    <a:lnTo>
                      <a:pt x="41" y="69"/>
                    </a:lnTo>
                    <a:lnTo>
                      <a:pt x="65" y="55"/>
                    </a:lnTo>
                    <a:lnTo>
                      <a:pt x="92" y="41"/>
                    </a:lnTo>
                    <a:lnTo>
                      <a:pt x="107" y="34"/>
                    </a:lnTo>
                    <a:lnTo>
                      <a:pt x="123" y="28"/>
                    </a:lnTo>
                    <a:lnTo>
                      <a:pt x="141" y="21"/>
                    </a:lnTo>
                    <a:lnTo>
                      <a:pt x="160" y="18"/>
                    </a:lnTo>
                    <a:lnTo>
                      <a:pt x="178" y="14"/>
                    </a:lnTo>
                    <a:lnTo>
                      <a:pt x="197" y="11"/>
                    </a:lnTo>
                    <a:lnTo>
                      <a:pt x="214" y="8"/>
                    </a:lnTo>
                    <a:lnTo>
                      <a:pt x="233" y="3"/>
                    </a:lnTo>
                    <a:lnTo>
                      <a:pt x="243" y="2"/>
                    </a:lnTo>
                    <a:lnTo>
                      <a:pt x="253" y="0"/>
                    </a:lnTo>
                    <a:lnTo>
                      <a:pt x="263" y="2"/>
                    </a:lnTo>
                    <a:lnTo>
                      <a:pt x="271" y="3"/>
                    </a:lnTo>
                    <a:lnTo>
                      <a:pt x="305" y="6"/>
                    </a:lnTo>
                    <a:lnTo>
                      <a:pt x="321" y="9"/>
                    </a:lnTo>
                    <a:lnTo>
                      <a:pt x="329" y="11"/>
                    </a:lnTo>
                    <a:lnTo>
                      <a:pt x="335" y="14"/>
                    </a:lnTo>
                    <a:lnTo>
                      <a:pt x="360" y="23"/>
                    </a:lnTo>
                    <a:lnTo>
                      <a:pt x="378" y="30"/>
                    </a:lnTo>
                    <a:lnTo>
                      <a:pt x="395" y="36"/>
                    </a:lnTo>
                    <a:lnTo>
                      <a:pt x="404" y="41"/>
                    </a:lnTo>
                    <a:lnTo>
                      <a:pt x="428" y="55"/>
                    </a:lnTo>
                    <a:lnTo>
                      <a:pt x="443" y="65"/>
                    </a:lnTo>
                    <a:lnTo>
                      <a:pt x="458" y="75"/>
                    </a:lnTo>
                    <a:lnTo>
                      <a:pt x="473" y="87"/>
                    </a:lnTo>
                    <a:lnTo>
                      <a:pt x="485" y="100"/>
                    </a:lnTo>
                    <a:lnTo>
                      <a:pt x="514" y="127"/>
                    </a:lnTo>
                    <a:lnTo>
                      <a:pt x="518" y="133"/>
                    </a:lnTo>
                    <a:lnTo>
                      <a:pt x="519" y="133"/>
                    </a:lnTo>
                    <a:lnTo>
                      <a:pt x="518" y="133"/>
                    </a:lnTo>
                    <a:lnTo>
                      <a:pt x="504" y="125"/>
                    </a:lnTo>
                    <a:lnTo>
                      <a:pt x="479" y="106"/>
                    </a:lnTo>
                    <a:lnTo>
                      <a:pt x="467" y="96"/>
                    </a:lnTo>
                    <a:lnTo>
                      <a:pt x="452" y="85"/>
                    </a:lnTo>
                    <a:lnTo>
                      <a:pt x="434" y="74"/>
                    </a:lnTo>
                    <a:lnTo>
                      <a:pt x="417" y="64"/>
                    </a:lnTo>
                    <a:lnTo>
                      <a:pt x="399" y="56"/>
                    </a:lnTo>
                    <a:lnTo>
                      <a:pt x="382" y="49"/>
                    </a:lnTo>
                    <a:lnTo>
                      <a:pt x="367" y="43"/>
                    </a:lnTo>
                    <a:lnTo>
                      <a:pt x="350" y="35"/>
                    </a:lnTo>
                    <a:lnTo>
                      <a:pt x="326" y="28"/>
                    </a:lnTo>
                    <a:lnTo>
                      <a:pt x="312" y="24"/>
                    </a:lnTo>
                    <a:lnTo>
                      <a:pt x="298" y="21"/>
                    </a:lnTo>
                    <a:lnTo>
                      <a:pt x="281" y="19"/>
                    </a:lnTo>
                    <a:lnTo>
                      <a:pt x="265" y="18"/>
                    </a:lnTo>
                    <a:lnTo>
                      <a:pt x="249" y="18"/>
                    </a:lnTo>
                    <a:lnTo>
                      <a:pt x="232" y="19"/>
                    </a:lnTo>
                    <a:lnTo>
                      <a:pt x="214" y="21"/>
                    </a:lnTo>
                    <a:lnTo>
                      <a:pt x="196" y="26"/>
                    </a:lnTo>
                    <a:lnTo>
                      <a:pt x="178" y="29"/>
                    </a:lnTo>
                    <a:lnTo>
                      <a:pt x="161" y="33"/>
                    </a:lnTo>
                    <a:lnTo>
                      <a:pt x="143" y="38"/>
                    </a:lnTo>
                    <a:lnTo>
                      <a:pt x="127" y="43"/>
                    </a:lnTo>
                    <a:lnTo>
                      <a:pt x="112" y="49"/>
                    </a:lnTo>
                    <a:lnTo>
                      <a:pt x="97" y="55"/>
                    </a:lnTo>
                    <a:lnTo>
                      <a:pt x="71" y="69"/>
                    </a:lnTo>
                    <a:lnTo>
                      <a:pt x="49" y="82"/>
                    </a:lnTo>
                    <a:lnTo>
                      <a:pt x="33" y="93"/>
                    </a:lnTo>
                    <a:lnTo>
                      <a:pt x="22" y="101"/>
                    </a:lnTo>
                    <a:lnTo>
                      <a:pt x="18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5" name="Freeform 461"/>
              <p:cNvSpPr>
                <a:spLocks/>
              </p:cNvSpPr>
              <p:nvPr/>
            </p:nvSpPr>
            <p:spPr bwMode="auto">
              <a:xfrm>
                <a:off x="3504" y="1457"/>
                <a:ext cx="1342" cy="347"/>
              </a:xfrm>
              <a:custGeom>
                <a:avLst/>
                <a:gdLst>
                  <a:gd name="T0" fmla="*/ 36 w 527"/>
                  <a:gd name="T1" fmla="*/ 265 h 136"/>
                  <a:gd name="T2" fmla="*/ 10 w 527"/>
                  <a:gd name="T3" fmla="*/ 281 h 136"/>
                  <a:gd name="T4" fmla="*/ 0 w 527"/>
                  <a:gd name="T5" fmla="*/ 276 h 136"/>
                  <a:gd name="T6" fmla="*/ 8 w 527"/>
                  <a:gd name="T7" fmla="*/ 242 h 136"/>
                  <a:gd name="T8" fmla="*/ 15 w 527"/>
                  <a:gd name="T9" fmla="*/ 230 h 136"/>
                  <a:gd name="T10" fmla="*/ 51 w 527"/>
                  <a:gd name="T11" fmla="*/ 214 h 136"/>
                  <a:gd name="T12" fmla="*/ 74 w 527"/>
                  <a:gd name="T13" fmla="*/ 214 h 136"/>
                  <a:gd name="T14" fmla="*/ 115 w 527"/>
                  <a:gd name="T15" fmla="*/ 202 h 136"/>
                  <a:gd name="T16" fmla="*/ 206 w 527"/>
                  <a:gd name="T17" fmla="*/ 151 h 136"/>
                  <a:gd name="T18" fmla="*/ 326 w 527"/>
                  <a:gd name="T19" fmla="*/ 94 h 136"/>
                  <a:gd name="T20" fmla="*/ 507 w 527"/>
                  <a:gd name="T21" fmla="*/ 26 h 136"/>
                  <a:gd name="T22" fmla="*/ 555 w 527"/>
                  <a:gd name="T23" fmla="*/ 8 h 136"/>
                  <a:gd name="T24" fmla="*/ 657 w 527"/>
                  <a:gd name="T25" fmla="*/ 0 h 136"/>
                  <a:gd name="T26" fmla="*/ 792 w 527"/>
                  <a:gd name="T27" fmla="*/ 8 h 136"/>
                  <a:gd name="T28" fmla="*/ 871 w 527"/>
                  <a:gd name="T29" fmla="*/ 20 h 136"/>
                  <a:gd name="T30" fmla="*/ 937 w 527"/>
                  <a:gd name="T31" fmla="*/ 43 h 136"/>
                  <a:gd name="T32" fmla="*/ 985 w 527"/>
                  <a:gd name="T33" fmla="*/ 66 h 136"/>
                  <a:gd name="T34" fmla="*/ 1021 w 527"/>
                  <a:gd name="T35" fmla="*/ 87 h 136"/>
                  <a:gd name="T36" fmla="*/ 1108 w 527"/>
                  <a:gd name="T37" fmla="*/ 143 h 136"/>
                  <a:gd name="T38" fmla="*/ 1222 w 527"/>
                  <a:gd name="T39" fmla="*/ 225 h 136"/>
                  <a:gd name="T40" fmla="*/ 1329 w 527"/>
                  <a:gd name="T41" fmla="*/ 329 h 136"/>
                  <a:gd name="T42" fmla="*/ 1342 w 527"/>
                  <a:gd name="T43" fmla="*/ 347 h 136"/>
                  <a:gd name="T44" fmla="*/ 1304 w 527"/>
                  <a:gd name="T45" fmla="*/ 321 h 136"/>
                  <a:gd name="T46" fmla="*/ 1243 w 527"/>
                  <a:gd name="T47" fmla="*/ 268 h 136"/>
                  <a:gd name="T48" fmla="*/ 1210 w 527"/>
                  <a:gd name="T49" fmla="*/ 247 h 136"/>
                  <a:gd name="T50" fmla="*/ 991 w 527"/>
                  <a:gd name="T51" fmla="*/ 117 h 136"/>
                  <a:gd name="T52" fmla="*/ 952 w 527"/>
                  <a:gd name="T53" fmla="*/ 94 h 136"/>
                  <a:gd name="T54" fmla="*/ 909 w 527"/>
                  <a:gd name="T55" fmla="*/ 71 h 136"/>
                  <a:gd name="T56" fmla="*/ 853 w 527"/>
                  <a:gd name="T57" fmla="*/ 56 h 136"/>
                  <a:gd name="T58" fmla="*/ 690 w 527"/>
                  <a:gd name="T59" fmla="*/ 41 h 136"/>
                  <a:gd name="T60" fmla="*/ 601 w 527"/>
                  <a:gd name="T61" fmla="*/ 41 h 136"/>
                  <a:gd name="T62" fmla="*/ 514 w 527"/>
                  <a:gd name="T63" fmla="*/ 61 h 136"/>
                  <a:gd name="T64" fmla="*/ 336 w 527"/>
                  <a:gd name="T65" fmla="*/ 133 h 136"/>
                  <a:gd name="T66" fmla="*/ 222 w 527"/>
                  <a:gd name="T67" fmla="*/ 186 h 136"/>
                  <a:gd name="T68" fmla="*/ 130 w 527"/>
                  <a:gd name="T69" fmla="*/ 237 h 136"/>
                  <a:gd name="T70" fmla="*/ 71 w 527"/>
                  <a:gd name="T71" fmla="*/ 255 h 136"/>
                  <a:gd name="T72" fmla="*/ 48 w 527"/>
                  <a:gd name="T73" fmla="*/ 255 h 1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27" h="136">
                    <a:moveTo>
                      <a:pt x="16" y="103"/>
                    </a:moveTo>
                    <a:lnTo>
                      <a:pt x="14" y="104"/>
                    </a:lnTo>
                    <a:lnTo>
                      <a:pt x="9" y="108"/>
                    </a:lnTo>
                    <a:lnTo>
                      <a:pt x="4" y="110"/>
                    </a:lnTo>
                    <a:lnTo>
                      <a:pt x="1" y="110"/>
                    </a:lnTo>
                    <a:lnTo>
                      <a:pt x="0" y="108"/>
                    </a:lnTo>
                    <a:lnTo>
                      <a:pt x="1" y="103"/>
                    </a:lnTo>
                    <a:lnTo>
                      <a:pt x="3" y="95"/>
                    </a:lnTo>
                    <a:lnTo>
                      <a:pt x="5" y="92"/>
                    </a:lnTo>
                    <a:lnTo>
                      <a:pt x="6" y="90"/>
                    </a:lnTo>
                    <a:lnTo>
                      <a:pt x="11" y="87"/>
                    </a:lnTo>
                    <a:lnTo>
                      <a:pt x="20" y="84"/>
                    </a:lnTo>
                    <a:lnTo>
                      <a:pt x="24" y="84"/>
                    </a:lnTo>
                    <a:lnTo>
                      <a:pt x="29" y="84"/>
                    </a:lnTo>
                    <a:lnTo>
                      <a:pt x="35" y="83"/>
                    </a:lnTo>
                    <a:lnTo>
                      <a:pt x="45" y="79"/>
                    </a:lnTo>
                    <a:lnTo>
                      <a:pt x="67" y="67"/>
                    </a:lnTo>
                    <a:lnTo>
                      <a:pt x="81" y="59"/>
                    </a:lnTo>
                    <a:lnTo>
                      <a:pt x="96" y="52"/>
                    </a:lnTo>
                    <a:lnTo>
                      <a:pt x="128" y="37"/>
                    </a:lnTo>
                    <a:lnTo>
                      <a:pt x="163" y="23"/>
                    </a:lnTo>
                    <a:lnTo>
                      <a:pt x="199" y="10"/>
                    </a:lnTo>
                    <a:lnTo>
                      <a:pt x="208" y="6"/>
                    </a:lnTo>
                    <a:lnTo>
                      <a:pt x="218" y="3"/>
                    </a:lnTo>
                    <a:lnTo>
                      <a:pt x="238" y="0"/>
                    </a:lnTo>
                    <a:lnTo>
                      <a:pt x="258" y="0"/>
                    </a:lnTo>
                    <a:lnTo>
                      <a:pt x="276" y="1"/>
                    </a:lnTo>
                    <a:lnTo>
                      <a:pt x="311" y="3"/>
                    </a:lnTo>
                    <a:lnTo>
                      <a:pt x="327" y="5"/>
                    </a:lnTo>
                    <a:lnTo>
                      <a:pt x="342" y="8"/>
                    </a:lnTo>
                    <a:lnTo>
                      <a:pt x="356" y="12"/>
                    </a:lnTo>
                    <a:lnTo>
                      <a:pt x="368" y="17"/>
                    </a:lnTo>
                    <a:lnTo>
                      <a:pt x="378" y="21"/>
                    </a:lnTo>
                    <a:lnTo>
                      <a:pt x="387" y="26"/>
                    </a:lnTo>
                    <a:lnTo>
                      <a:pt x="398" y="33"/>
                    </a:lnTo>
                    <a:lnTo>
                      <a:pt x="401" y="34"/>
                    </a:lnTo>
                    <a:lnTo>
                      <a:pt x="402" y="34"/>
                    </a:lnTo>
                    <a:lnTo>
                      <a:pt x="435" y="56"/>
                    </a:lnTo>
                    <a:lnTo>
                      <a:pt x="465" y="77"/>
                    </a:lnTo>
                    <a:lnTo>
                      <a:pt x="480" y="88"/>
                    </a:lnTo>
                    <a:lnTo>
                      <a:pt x="495" y="100"/>
                    </a:lnTo>
                    <a:lnTo>
                      <a:pt x="522" y="129"/>
                    </a:lnTo>
                    <a:lnTo>
                      <a:pt x="527" y="135"/>
                    </a:lnTo>
                    <a:lnTo>
                      <a:pt x="527" y="136"/>
                    </a:lnTo>
                    <a:lnTo>
                      <a:pt x="526" y="136"/>
                    </a:lnTo>
                    <a:lnTo>
                      <a:pt x="512" y="126"/>
                    </a:lnTo>
                    <a:lnTo>
                      <a:pt x="488" y="107"/>
                    </a:lnTo>
                    <a:lnTo>
                      <a:pt x="488" y="105"/>
                    </a:lnTo>
                    <a:lnTo>
                      <a:pt x="485" y="103"/>
                    </a:lnTo>
                    <a:lnTo>
                      <a:pt x="475" y="97"/>
                    </a:lnTo>
                    <a:lnTo>
                      <a:pt x="442" y="75"/>
                    </a:lnTo>
                    <a:lnTo>
                      <a:pt x="389" y="46"/>
                    </a:lnTo>
                    <a:lnTo>
                      <a:pt x="386" y="43"/>
                    </a:lnTo>
                    <a:lnTo>
                      <a:pt x="374" y="37"/>
                    </a:lnTo>
                    <a:lnTo>
                      <a:pt x="367" y="32"/>
                    </a:lnTo>
                    <a:lnTo>
                      <a:pt x="357" y="28"/>
                    </a:lnTo>
                    <a:lnTo>
                      <a:pt x="346" y="24"/>
                    </a:lnTo>
                    <a:lnTo>
                      <a:pt x="335" y="22"/>
                    </a:lnTo>
                    <a:lnTo>
                      <a:pt x="305" y="18"/>
                    </a:lnTo>
                    <a:lnTo>
                      <a:pt x="271" y="16"/>
                    </a:lnTo>
                    <a:lnTo>
                      <a:pt x="254" y="15"/>
                    </a:lnTo>
                    <a:lnTo>
                      <a:pt x="236" y="16"/>
                    </a:lnTo>
                    <a:lnTo>
                      <a:pt x="219" y="18"/>
                    </a:lnTo>
                    <a:lnTo>
                      <a:pt x="202" y="24"/>
                    </a:lnTo>
                    <a:lnTo>
                      <a:pt x="167" y="38"/>
                    </a:lnTo>
                    <a:lnTo>
                      <a:pt x="132" y="52"/>
                    </a:lnTo>
                    <a:lnTo>
                      <a:pt x="102" y="65"/>
                    </a:lnTo>
                    <a:lnTo>
                      <a:pt x="87" y="73"/>
                    </a:lnTo>
                    <a:lnTo>
                      <a:pt x="75" y="80"/>
                    </a:lnTo>
                    <a:lnTo>
                      <a:pt x="51" y="93"/>
                    </a:lnTo>
                    <a:lnTo>
                      <a:pt x="40" y="98"/>
                    </a:lnTo>
                    <a:lnTo>
                      <a:pt x="28" y="100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6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6" name="Freeform 462"/>
              <p:cNvSpPr>
                <a:spLocks/>
              </p:cNvSpPr>
              <p:nvPr/>
            </p:nvSpPr>
            <p:spPr bwMode="auto">
              <a:xfrm>
                <a:off x="3499" y="1516"/>
                <a:ext cx="1268" cy="298"/>
              </a:xfrm>
              <a:custGeom>
                <a:avLst/>
                <a:gdLst>
                  <a:gd name="T0" fmla="*/ 33 w 498"/>
                  <a:gd name="T1" fmla="*/ 293 h 117"/>
                  <a:gd name="T2" fmla="*/ 8 w 498"/>
                  <a:gd name="T3" fmla="*/ 298 h 117"/>
                  <a:gd name="T4" fmla="*/ 0 w 498"/>
                  <a:gd name="T5" fmla="*/ 295 h 117"/>
                  <a:gd name="T6" fmla="*/ 3 w 498"/>
                  <a:gd name="T7" fmla="*/ 280 h 117"/>
                  <a:gd name="T8" fmla="*/ 18 w 498"/>
                  <a:gd name="T9" fmla="*/ 257 h 117"/>
                  <a:gd name="T10" fmla="*/ 94 w 498"/>
                  <a:gd name="T11" fmla="*/ 204 h 117"/>
                  <a:gd name="T12" fmla="*/ 214 w 498"/>
                  <a:gd name="T13" fmla="*/ 132 h 117"/>
                  <a:gd name="T14" fmla="*/ 369 w 498"/>
                  <a:gd name="T15" fmla="*/ 64 h 117"/>
                  <a:gd name="T16" fmla="*/ 458 w 498"/>
                  <a:gd name="T17" fmla="*/ 36 h 117"/>
                  <a:gd name="T18" fmla="*/ 550 w 498"/>
                  <a:gd name="T19" fmla="*/ 10 h 117"/>
                  <a:gd name="T20" fmla="*/ 637 w 498"/>
                  <a:gd name="T21" fmla="*/ 0 h 117"/>
                  <a:gd name="T22" fmla="*/ 718 w 498"/>
                  <a:gd name="T23" fmla="*/ 3 h 117"/>
                  <a:gd name="T24" fmla="*/ 794 w 498"/>
                  <a:gd name="T25" fmla="*/ 13 h 117"/>
                  <a:gd name="T26" fmla="*/ 901 w 498"/>
                  <a:gd name="T27" fmla="*/ 41 h 117"/>
                  <a:gd name="T28" fmla="*/ 940 w 498"/>
                  <a:gd name="T29" fmla="*/ 59 h 117"/>
                  <a:gd name="T30" fmla="*/ 1059 w 498"/>
                  <a:gd name="T31" fmla="*/ 107 h 117"/>
                  <a:gd name="T32" fmla="*/ 1143 w 498"/>
                  <a:gd name="T33" fmla="*/ 153 h 117"/>
                  <a:gd name="T34" fmla="*/ 1255 w 498"/>
                  <a:gd name="T35" fmla="*/ 229 h 117"/>
                  <a:gd name="T36" fmla="*/ 1268 w 498"/>
                  <a:gd name="T37" fmla="*/ 245 h 117"/>
                  <a:gd name="T38" fmla="*/ 1230 w 498"/>
                  <a:gd name="T39" fmla="*/ 224 h 117"/>
                  <a:gd name="T40" fmla="*/ 1133 w 498"/>
                  <a:gd name="T41" fmla="*/ 176 h 117"/>
                  <a:gd name="T42" fmla="*/ 1046 w 498"/>
                  <a:gd name="T43" fmla="*/ 140 h 117"/>
                  <a:gd name="T44" fmla="*/ 952 w 498"/>
                  <a:gd name="T45" fmla="*/ 104 h 117"/>
                  <a:gd name="T46" fmla="*/ 876 w 498"/>
                  <a:gd name="T47" fmla="*/ 71 h 117"/>
                  <a:gd name="T48" fmla="*/ 838 w 498"/>
                  <a:gd name="T49" fmla="*/ 59 h 117"/>
                  <a:gd name="T50" fmla="*/ 774 w 498"/>
                  <a:gd name="T51" fmla="*/ 51 h 117"/>
                  <a:gd name="T52" fmla="*/ 705 w 498"/>
                  <a:gd name="T53" fmla="*/ 41 h 117"/>
                  <a:gd name="T54" fmla="*/ 629 w 498"/>
                  <a:gd name="T55" fmla="*/ 41 h 117"/>
                  <a:gd name="T56" fmla="*/ 547 w 498"/>
                  <a:gd name="T57" fmla="*/ 51 h 117"/>
                  <a:gd name="T58" fmla="*/ 463 w 498"/>
                  <a:gd name="T59" fmla="*/ 74 h 117"/>
                  <a:gd name="T60" fmla="*/ 379 w 498"/>
                  <a:gd name="T61" fmla="*/ 102 h 117"/>
                  <a:gd name="T62" fmla="*/ 232 w 498"/>
                  <a:gd name="T63" fmla="*/ 168 h 117"/>
                  <a:gd name="T64" fmla="*/ 117 w 498"/>
                  <a:gd name="T65" fmla="*/ 234 h 117"/>
                  <a:gd name="T66" fmla="*/ 41 w 498"/>
                  <a:gd name="T67" fmla="*/ 288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98" h="117">
                    <a:moveTo>
                      <a:pt x="16" y="113"/>
                    </a:moveTo>
                    <a:lnTo>
                      <a:pt x="13" y="115"/>
                    </a:lnTo>
                    <a:lnTo>
                      <a:pt x="7" y="117"/>
                    </a:lnTo>
                    <a:lnTo>
                      <a:pt x="3" y="117"/>
                    </a:lnTo>
                    <a:lnTo>
                      <a:pt x="1" y="117"/>
                    </a:lnTo>
                    <a:lnTo>
                      <a:pt x="0" y="116"/>
                    </a:lnTo>
                    <a:lnTo>
                      <a:pt x="0" y="113"/>
                    </a:lnTo>
                    <a:lnTo>
                      <a:pt x="1" y="110"/>
                    </a:lnTo>
                    <a:lnTo>
                      <a:pt x="5" y="103"/>
                    </a:lnTo>
                    <a:lnTo>
                      <a:pt x="7" y="101"/>
                    </a:lnTo>
                    <a:lnTo>
                      <a:pt x="21" y="91"/>
                    </a:lnTo>
                    <a:lnTo>
                      <a:pt x="37" y="80"/>
                    </a:lnTo>
                    <a:lnTo>
                      <a:pt x="59" y="66"/>
                    </a:lnTo>
                    <a:lnTo>
                      <a:pt x="84" y="52"/>
                    </a:lnTo>
                    <a:lnTo>
                      <a:pt x="114" y="38"/>
                    </a:lnTo>
                    <a:lnTo>
                      <a:pt x="145" y="25"/>
                    </a:lnTo>
                    <a:lnTo>
                      <a:pt x="163" y="19"/>
                    </a:lnTo>
                    <a:lnTo>
                      <a:pt x="180" y="14"/>
                    </a:lnTo>
                    <a:lnTo>
                      <a:pt x="197" y="8"/>
                    </a:lnTo>
                    <a:lnTo>
                      <a:pt x="216" y="4"/>
                    </a:lnTo>
                    <a:lnTo>
                      <a:pt x="233" y="1"/>
                    </a:lnTo>
                    <a:lnTo>
                      <a:pt x="250" y="0"/>
                    </a:lnTo>
                    <a:lnTo>
                      <a:pt x="267" y="0"/>
                    </a:lnTo>
                    <a:lnTo>
                      <a:pt x="282" y="1"/>
                    </a:lnTo>
                    <a:lnTo>
                      <a:pt x="297" y="3"/>
                    </a:lnTo>
                    <a:lnTo>
                      <a:pt x="312" y="5"/>
                    </a:lnTo>
                    <a:lnTo>
                      <a:pt x="335" y="10"/>
                    </a:lnTo>
                    <a:lnTo>
                      <a:pt x="354" y="16"/>
                    </a:lnTo>
                    <a:lnTo>
                      <a:pt x="366" y="20"/>
                    </a:lnTo>
                    <a:lnTo>
                      <a:pt x="369" y="23"/>
                    </a:lnTo>
                    <a:lnTo>
                      <a:pt x="401" y="38"/>
                    </a:lnTo>
                    <a:lnTo>
                      <a:pt x="416" y="42"/>
                    </a:lnTo>
                    <a:lnTo>
                      <a:pt x="432" y="50"/>
                    </a:lnTo>
                    <a:lnTo>
                      <a:pt x="449" y="60"/>
                    </a:lnTo>
                    <a:lnTo>
                      <a:pt x="463" y="69"/>
                    </a:lnTo>
                    <a:lnTo>
                      <a:pt x="493" y="90"/>
                    </a:lnTo>
                    <a:lnTo>
                      <a:pt x="498" y="95"/>
                    </a:lnTo>
                    <a:lnTo>
                      <a:pt x="498" y="96"/>
                    </a:lnTo>
                    <a:lnTo>
                      <a:pt x="497" y="96"/>
                    </a:lnTo>
                    <a:lnTo>
                      <a:pt x="483" y="88"/>
                    </a:lnTo>
                    <a:lnTo>
                      <a:pt x="457" y="75"/>
                    </a:lnTo>
                    <a:lnTo>
                      <a:pt x="445" y="69"/>
                    </a:lnTo>
                    <a:lnTo>
                      <a:pt x="429" y="61"/>
                    </a:lnTo>
                    <a:lnTo>
                      <a:pt x="411" y="55"/>
                    </a:lnTo>
                    <a:lnTo>
                      <a:pt x="391" y="47"/>
                    </a:lnTo>
                    <a:lnTo>
                      <a:pt x="374" y="41"/>
                    </a:lnTo>
                    <a:lnTo>
                      <a:pt x="358" y="34"/>
                    </a:lnTo>
                    <a:lnTo>
                      <a:pt x="344" y="28"/>
                    </a:lnTo>
                    <a:lnTo>
                      <a:pt x="337" y="25"/>
                    </a:lnTo>
                    <a:lnTo>
                      <a:pt x="329" y="23"/>
                    </a:lnTo>
                    <a:lnTo>
                      <a:pt x="317" y="21"/>
                    </a:lnTo>
                    <a:lnTo>
                      <a:pt x="304" y="20"/>
                    </a:lnTo>
                    <a:lnTo>
                      <a:pt x="292" y="18"/>
                    </a:lnTo>
                    <a:lnTo>
                      <a:pt x="277" y="16"/>
                    </a:lnTo>
                    <a:lnTo>
                      <a:pt x="262" y="15"/>
                    </a:lnTo>
                    <a:lnTo>
                      <a:pt x="247" y="16"/>
                    </a:lnTo>
                    <a:lnTo>
                      <a:pt x="231" y="18"/>
                    </a:lnTo>
                    <a:lnTo>
                      <a:pt x="215" y="20"/>
                    </a:lnTo>
                    <a:lnTo>
                      <a:pt x="199" y="24"/>
                    </a:lnTo>
                    <a:lnTo>
                      <a:pt x="182" y="29"/>
                    </a:lnTo>
                    <a:lnTo>
                      <a:pt x="165" y="34"/>
                    </a:lnTo>
                    <a:lnTo>
                      <a:pt x="149" y="40"/>
                    </a:lnTo>
                    <a:lnTo>
                      <a:pt x="118" y="52"/>
                    </a:lnTo>
                    <a:lnTo>
                      <a:pt x="91" y="66"/>
                    </a:lnTo>
                    <a:lnTo>
                      <a:pt x="66" y="80"/>
                    </a:lnTo>
                    <a:lnTo>
                      <a:pt x="46" y="92"/>
                    </a:lnTo>
                    <a:lnTo>
                      <a:pt x="31" y="103"/>
                    </a:lnTo>
                    <a:lnTo>
                      <a:pt x="16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7" name="Freeform 463"/>
              <p:cNvSpPr>
                <a:spLocks/>
              </p:cNvSpPr>
              <p:nvPr/>
            </p:nvSpPr>
            <p:spPr bwMode="auto">
              <a:xfrm>
                <a:off x="3489" y="1580"/>
                <a:ext cx="720" cy="310"/>
              </a:xfrm>
              <a:custGeom>
                <a:avLst/>
                <a:gdLst>
                  <a:gd name="T0" fmla="*/ 28 w 283"/>
                  <a:gd name="T1" fmla="*/ 307 h 122"/>
                  <a:gd name="T2" fmla="*/ 25 w 283"/>
                  <a:gd name="T3" fmla="*/ 310 h 122"/>
                  <a:gd name="T4" fmla="*/ 13 w 283"/>
                  <a:gd name="T5" fmla="*/ 307 h 122"/>
                  <a:gd name="T6" fmla="*/ 3 w 283"/>
                  <a:gd name="T7" fmla="*/ 302 h 122"/>
                  <a:gd name="T8" fmla="*/ 0 w 283"/>
                  <a:gd name="T9" fmla="*/ 300 h 122"/>
                  <a:gd name="T10" fmla="*/ 0 w 283"/>
                  <a:gd name="T11" fmla="*/ 295 h 122"/>
                  <a:gd name="T12" fmla="*/ 0 w 283"/>
                  <a:gd name="T13" fmla="*/ 287 h 122"/>
                  <a:gd name="T14" fmla="*/ 8 w 283"/>
                  <a:gd name="T15" fmla="*/ 274 h 122"/>
                  <a:gd name="T16" fmla="*/ 10 w 283"/>
                  <a:gd name="T17" fmla="*/ 272 h 122"/>
                  <a:gd name="T18" fmla="*/ 31 w 283"/>
                  <a:gd name="T19" fmla="*/ 262 h 122"/>
                  <a:gd name="T20" fmla="*/ 89 w 283"/>
                  <a:gd name="T21" fmla="*/ 231 h 122"/>
                  <a:gd name="T22" fmla="*/ 252 w 283"/>
                  <a:gd name="T23" fmla="*/ 137 h 122"/>
                  <a:gd name="T24" fmla="*/ 341 w 283"/>
                  <a:gd name="T25" fmla="*/ 86 h 122"/>
                  <a:gd name="T26" fmla="*/ 417 w 283"/>
                  <a:gd name="T27" fmla="*/ 41 h 122"/>
                  <a:gd name="T28" fmla="*/ 473 w 283"/>
                  <a:gd name="T29" fmla="*/ 15 h 122"/>
                  <a:gd name="T30" fmla="*/ 494 w 283"/>
                  <a:gd name="T31" fmla="*/ 10 h 122"/>
                  <a:gd name="T32" fmla="*/ 499 w 283"/>
                  <a:gd name="T33" fmla="*/ 10 h 122"/>
                  <a:gd name="T34" fmla="*/ 504 w 283"/>
                  <a:gd name="T35" fmla="*/ 10 h 122"/>
                  <a:gd name="T36" fmla="*/ 519 w 283"/>
                  <a:gd name="T37" fmla="*/ 8 h 122"/>
                  <a:gd name="T38" fmla="*/ 557 w 283"/>
                  <a:gd name="T39" fmla="*/ 3 h 122"/>
                  <a:gd name="T40" fmla="*/ 608 w 283"/>
                  <a:gd name="T41" fmla="*/ 0 h 122"/>
                  <a:gd name="T42" fmla="*/ 659 w 283"/>
                  <a:gd name="T43" fmla="*/ 3 h 122"/>
                  <a:gd name="T44" fmla="*/ 712 w 283"/>
                  <a:gd name="T45" fmla="*/ 8 h 122"/>
                  <a:gd name="T46" fmla="*/ 720 w 283"/>
                  <a:gd name="T47" fmla="*/ 10 h 122"/>
                  <a:gd name="T48" fmla="*/ 720 w 283"/>
                  <a:gd name="T49" fmla="*/ 13 h 122"/>
                  <a:gd name="T50" fmla="*/ 700 w 283"/>
                  <a:gd name="T51" fmla="*/ 20 h 122"/>
                  <a:gd name="T52" fmla="*/ 654 w 283"/>
                  <a:gd name="T53" fmla="*/ 25 h 122"/>
                  <a:gd name="T54" fmla="*/ 583 w 283"/>
                  <a:gd name="T55" fmla="*/ 36 h 122"/>
                  <a:gd name="T56" fmla="*/ 529 w 283"/>
                  <a:gd name="T57" fmla="*/ 43 h 122"/>
                  <a:gd name="T58" fmla="*/ 511 w 283"/>
                  <a:gd name="T59" fmla="*/ 48 h 122"/>
                  <a:gd name="T60" fmla="*/ 506 w 283"/>
                  <a:gd name="T61" fmla="*/ 51 h 122"/>
                  <a:gd name="T62" fmla="*/ 504 w 283"/>
                  <a:gd name="T63" fmla="*/ 48 h 122"/>
                  <a:gd name="T64" fmla="*/ 499 w 283"/>
                  <a:gd name="T65" fmla="*/ 51 h 122"/>
                  <a:gd name="T66" fmla="*/ 483 w 283"/>
                  <a:gd name="T67" fmla="*/ 53 h 122"/>
                  <a:gd name="T68" fmla="*/ 430 w 283"/>
                  <a:gd name="T69" fmla="*/ 79 h 122"/>
                  <a:gd name="T70" fmla="*/ 354 w 283"/>
                  <a:gd name="T71" fmla="*/ 119 h 122"/>
                  <a:gd name="T72" fmla="*/ 270 w 283"/>
                  <a:gd name="T73" fmla="*/ 170 h 122"/>
                  <a:gd name="T74" fmla="*/ 107 w 283"/>
                  <a:gd name="T75" fmla="*/ 264 h 122"/>
                  <a:gd name="T76" fmla="*/ 51 w 283"/>
                  <a:gd name="T77" fmla="*/ 297 h 122"/>
                  <a:gd name="T78" fmla="*/ 28 w 283"/>
                  <a:gd name="T79" fmla="*/ 307 h 12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83" h="122">
                    <a:moveTo>
                      <a:pt x="11" y="121"/>
                    </a:moveTo>
                    <a:lnTo>
                      <a:pt x="10" y="122"/>
                    </a:lnTo>
                    <a:lnTo>
                      <a:pt x="5" y="121"/>
                    </a:lnTo>
                    <a:lnTo>
                      <a:pt x="1" y="119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3"/>
                    </a:lnTo>
                    <a:lnTo>
                      <a:pt x="3" y="108"/>
                    </a:lnTo>
                    <a:lnTo>
                      <a:pt x="4" y="107"/>
                    </a:lnTo>
                    <a:lnTo>
                      <a:pt x="12" y="103"/>
                    </a:lnTo>
                    <a:lnTo>
                      <a:pt x="35" y="91"/>
                    </a:lnTo>
                    <a:lnTo>
                      <a:pt x="99" y="54"/>
                    </a:lnTo>
                    <a:lnTo>
                      <a:pt x="134" y="34"/>
                    </a:lnTo>
                    <a:lnTo>
                      <a:pt x="164" y="16"/>
                    </a:lnTo>
                    <a:lnTo>
                      <a:pt x="186" y="6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204" y="3"/>
                    </a:lnTo>
                    <a:lnTo>
                      <a:pt x="219" y="1"/>
                    </a:lnTo>
                    <a:lnTo>
                      <a:pt x="239" y="0"/>
                    </a:lnTo>
                    <a:lnTo>
                      <a:pt x="259" y="1"/>
                    </a:lnTo>
                    <a:lnTo>
                      <a:pt x="280" y="3"/>
                    </a:lnTo>
                    <a:lnTo>
                      <a:pt x="283" y="4"/>
                    </a:lnTo>
                    <a:lnTo>
                      <a:pt x="283" y="5"/>
                    </a:lnTo>
                    <a:lnTo>
                      <a:pt x="275" y="8"/>
                    </a:lnTo>
                    <a:lnTo>
                      <a:pt x="257" y="10"/>
                    </a:lnTo>
                    <a:lnTo>
                      <a:pt x="229" y="14"/>
                    </a:lnTo>
                    <a:lnTo>
                      <a:pt x="208" y="17"/>
                    </a:lnTo>
                    <a:lnTo>
                      <a:pt x="201" y="19"/>
                    </a:lnTo>
                    <a:lnTo>
                      <a:pt x="199" y="20"/>
                    </a:lnTo>
                    <a:lnTo>
                      <a:pt x="198" y="19"/>
                    </a:lnTo>
                    <a:lnTo>
                      <a:pt x="196" y="20"/>
                    </a:lnTo>
                    <a:lnTo>
                      <a:pt x="190" y="21"/>
                    </a:lnTo>
                    <a:lnTo>
                      <a:pt x="169" y="31"/>
                    </a:lnTo>
                    <a:lnTo>
                      <a:pt x="139" y="47"/>
                    </a:lnTo>
                    <a:lnTo>
                      <a:pt x="106" y="67"/>
                    </a:lnTo>
                    <a:lnTo>
                      <a:pt x="42" y="104"/>
                    </a:lnTo>
                    <a:lnTo>
                      <a:pt x="20" y="117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8" name="Freeform 464"/>
              <p:cNvSpPr>
                <a:spLocks/>
              </p:cNvSpPr>
              <p:nvPr/>
            </p:nvSpPr>
            <p:spPr bwMode="auto">
              <a:xfrm>
                <a:off x="3491" y="1595"/>
                <a:ext cx="1362" cy="364"/>
              </a:xfrm>
              <a:custGeom>
                <a:avLst/>
                <a:gdLst>
                  <a:gd name="T0" fmla="*/ 1349 w 535"/>
                  <a:gd name="T1" fmla="*/ 280 h 143"/>
                  <a:gd name="T2" fmla="*/ 1362 w 535"/>
                  <a:gd name="T3" fmla="*/ 305 h 143"/>
                  <a:gd name="T4" fmla="*/ 1362 w 535"/>
                  <a:gd name="T5" fmla="*/ 318 h 143"/>
                  <a:gd name="T6" fmla="*/ 1342 w 535"/>
                  <a:gd name="T7" fmla="*/ 313 h 143"/>
                  <a:gd name="T8" fmla="*/ 1316 w 535"/>
                  <a:gd name="T9" fmla="*/ 300 h 143"/>
                  <a:gd name="T10" fmla="*/ 1237 w 535"/>
                  <a:gd name="T11" fmla="*/ 232 h 143"/>
                  <a:gd name="T12" fmla="*/ 1118 w 535"/>
                  <a:gd name="T13" fmla="*/ 145 h 143"/>
                  <a:gd name="T14" fmla="*/ 1041 w 535"/>
                  <a:gd name="T15" fmla="*/ 104 h 143"/>
                  <a:gd name="T16" fmla="*/ 952 w 535"/>
                  <a:gd name="T17" fmla="*/ 66 h 143"/>
                  <a:gd name="T18" fmla="*/ 860 w 535"/>
                  <a:gd name="T19" fmla="*/ 38 h 143"/>
                  <a:gd name="T20" fmla="*/ 817 w 535"/>
                  <a:gd name="T21" fmla="*/ 41 h 143"/>
                  <a:gd name="T22" fmla="*/ 741 w 535"/>
                  <a:gd name="T23" fmla="*/ 53 h 143"/>
                  <a:gd name="T24" fmla="*/ 670 w 535"/>
                  <a:gd name="T25" fmla="*/ 53 h 143"/>
                  <a:gd name="T26" fmla="*/ 583 w 535"/>
                  <a:gd name="T27" fmla="*/ 61 h 143"/>
                  <a:gd name="T28" fmla="*/ 509 w 535"/>
                  <a:gd name="T29" fmla="*/ 84 h 143"/>
                  <a:gd name="T30" fmla="*/ 400 w 535"/>
                  <a:gd name="T31" fmla="*/ 130 h 143"/>
                  <a:gd name="T32" fmla="*/ 270 w 535"/>
                  <a:gd name="T33" fmla="*/ 201 h 143"/>
                  <a:gd name="T34" fmla="*/ 102 w 535"/>
                  <a:gd name="T35" fmla="*/ 293 h 143"/>
                  <a:gd name="T36" fmla="*/ 5 w 535"/>
                  <a:gd name="T37" fmla="*/ 364 h 143"/>
                  <a:gd name="T38" fmla="*/ 0 w 535"/>
                  <a:gd name="T39" fmla="*/ 361 h 143"/>
                  <a:gd name="T40" fmla="*/ 92 w 535"/>
                  <a:gd name="T41" fmla="*/ 272 h 143"/>
                  <a:gd name="T42" fmla="*/ 99 w 535"/>
                  <a:gd name="T43" fmla="*/ 262 h 143"/>
                  <a:gd name="T44" fmla="*/ 219 w 535"/>
                  <a:gd name="T45" fmla="*/ 191 h 143"/>
                  <a:gd name="T46" fmla="*/ 397 w 535"/>
                  <a:gd name="T47" fmla="*/ 89 h 143"/>
                  <a:gd name="T48" fmla="*/ 507 w 535"/>
                  <a:gd name="T49" fmla="*/ 41 h 143"/>
                  <a:gd name="T50" fmla="*/ 586 w 535"/>
                  <a:gd name="T51" fmla="*/ 20 h 143"/>
                  <a:gd name="T52" fmla="*/ 677 w 535"/>
                  <a:gd name="T53" fmla="*/ 13 h 143"/>
                  <a:gd name="T54" fmla="*/ 748 w 535"/>
                  <a:gd name="T55" fmla="*/ 13 h 143"/>
                  <a:gd name="T56" fmla="*/ 794 w 535"/>
                  <a:gd name="T57" fmla="*/ 5 h 143"/>
                  <a:gd name="T58" fmla="*/ 845 w 535"/>
                  <a:gd name="T59" fmla="*/ 0 h 143"/>
                  <a:gd name="T60" fmla="*/ 924 w 535"/>
                  <a:gd name="T61" fmla="*/ 18 h 143"/>
                  <a:gd name="T62" fmla="*/ 1021 w 535"/>
                  <a:gd name="T63" fmla="*/ 51 h 143"/>
                  <a:gd name="T64" fmla="*/ 1102 w 535"/>
                  <a:gd name="T65" fmla="*/ 92 h 143"/>
                  <a:gd name="T66" fmla="*/ 1209 w 535"/>
                  <a:gd name="T67" fmla="*/ 163 h 143"/>
                  <a:gd name="T68" fmla="*/ 1309 w 535"/>
                  <a:gd name="T69" fmla="*/ 239 h 1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5" h="143">
                    <a:moveTo>
                      <a:pt x="527" y="107"/>
                    </a:moveTo>
                    <a:lnTo>
                      <a:pt x="530" y="110"/>
                    </a:lnTo>
                    <a:lnTo>
                      <a:pt x="534" y="116"/>
                    </a:lnTo>
                    <a:lnTo>
                      <a:pt x="535" y="120"/>
                    </a:lnTo>
                    <a:lnTo>
                      <a:pt x="535" y="122"/>
                    </a:lnTo>
                    <a:lnTo>
                      <a:pt x="535" y="125"/>
                    </a:lnTo>
                    <a:lnTo>
                      <a:pt x="532" y="125"/>
                    </a:lnTo>
                    <a:lnTo>
                      <a:pt x="527" y="123"/>
                    </a:lnTo>
                    <a:lnTo>
                      <a:pt x="520" y="121"/>
                    </a:lnTo>
                    <a:lnTo>
                      <a:pt x="517" y="118"/>
                    </a:lnTo>
                    <a:lnTo>
                      <a:pt x="503" y="105"/>
                    </a:lnTo>
                    <a:lnTo>
                      <a:pt x="486" y="91"/>
                    </a:lnTo>
                    <a:lnTo>
                      <a:pt x="465" y="75"/>
                    </a:lnTo>
                    <a:lnTo>
                      <a:pt x="439" y="57"/>
                    </a:lnTo>
                    <a:lnTo>
                      <a:pt x="424" y="49"/>
                    </a:lnTo>
                    <a:lnTo>
                      <a:pt x="409" y="41"/>
                    </a:lnTo>
                    <a:lnTo>
                      <a:pt x="392" y="34"/>
                    </a:lnTo>
                    <a:lnTo>
                      <a:pt x="374" y="26"/>
                    </a:lnTo>
                    <a:lnTo>
                      <a:pt x="357" y="20"/>
                    </a:lnTo>
                    <a:lnTo>
                      <a:pt x="338" y="15"/>
                    </a:lnTo>
                    <a:lnTo>
                      <a:pt x="330" y="15"/>
                    </a:lnTo>
                    <a:lnTo>
                      <a:pt x="321" y="16"/>
                    </a:lnTo>
                    <a:lnTo>
                      <a:pt x="302" y="20"/>
                    </a:lnTo>
                    <a:lnTo>
                      <a:pt x="291" y="21"/>
                    </a:lnTo>
                    <a:lnTo>
                      <a:pt x="281" y="21"/>
                    </a:lnTo>
                    <a:lnTo>
                      <a:pt x="263" y="21"/>
                    </a:lnTo>
                    <a:lnTo>
                      <a:pt x="245" y="21"/>
                    </a:lnTo>
                    <a:lnTo>
                      <a:pt x="229" y="24"/>
                    </a:lnTo>
                    <a:lnTo>
                      <a:pt x="214" y="28"/>
                    </a:lnTo>
                    <a:lnTo>
                      <a:pt x="200" y="33"/>
                    </a:lnTo>
                    <a:lnTo>
                      <a:pt x="176" y="43"/>
                    </a:lnTo>
                    <a:lnTo>
                      <a:pt x="157" y="51"/>
                    </a:lnTo>
                    <a:lnTo>
                      <a:pt x="142" y="60"/>
                    </a:lnTo>
                    <a:lnTo>
                      <a:pt x="106" y="79"/>
                    </a:lnTo>
                    <a:lnTo>
                      <a:pt x="72" y="96"/>
                    </a:lnTo>
                    <a:lnTo>
                      <a:pt x="40" y="115"/>
                    </a:lnTo>
                    <a:lnTo>
                      <a:pt x="8" y="139"/>
                    </a:lnTo>
                    <a:lnTo>
                      <a:pt x="2" y="143"/>
                    </a:lnTo>
                    <a:lnTo>
                      <a:pt x="0" y="143"/>
                    </a:lnTo>
                    <a:lnTo>
                      <a:pt x="0" y="142"/>
                    </a:lnTo>
                    <a:lnTo>
                      <a:pt x="13" y="130"/>
                    </a:lnTo>
                    <a:lnTo>
                      <a:pt x="36" y="107"/>
                    </a:lnTo>
                    <a:lnTo>
                      <a:pt x="36" y="106"/>
                    </a:lnTo>
                    <a:lnTo>
                      <a:pt x="39" y="103"/>
                    </a:lnTo>
                    <a:lnTo>
                      <a:pt x="50" y="96"/>
                    </a:lnTo>
                    <a:lnTo>
                      <a:pt x="86" y="75"/>
                    </a:lnTo>
                    <a:lnTo>
                      <a:pt x="139" y="44"/>
                    </a:lnTo>
                    <a:lnTo>
                      <a:pt x="156" y="35"/>
                    </a:lnTo>
                    <a:lnTo>
                      <a:pt x="174" y="26"/>
                    </a:lnTo>
                    <a:lnTo>
                      <a:pt x="199" y="16"/>
                    </a:lnTo>
                    <a:lnTo>
                      <a:pt x="214" y="11"/>
                    </a:lnTo>
                    <a:lnTo>
                      <a:pt x="230" y="8"/>
                    </a:lnTo>
                    <a:lnTo>
                      <a:pt x="249" y="7"/>
                    </a:lnTo>
                    <a:lnTo>
                      <a:pt x="266" y="5"/>
                    </a:lnTo>
                    <a:lnTo>
                      <a:pt x="285" y="5"/>
                    </a:lnTo>
                    <a:lnTo>
                      <a:pt x="294" y="5"/>
                    </a:lnTo>
                    <a:lnTo>
                      <a:pt x="302" y="4"/>
                    </a:lnTo>
                    <a:lnTo>
                      <a:pt x="312" y="2"/>
                    </a:lnTo>
                    <a:lnTo>
                      <a:pt x="322" y="0"/>
                    </a:lnTo>
                    <a:lnTo>
                      <a:pt x="332" y="0"/>
                    </a:lnTo>
                    <a:lnTo>
                      <a:pt x="343" y="0"/>
                    </a:lnTo>
                    <a:lnTo>
                      <a:pt x="363" y="7"/>
                    </a:lnTo>
                    <a:lnTo>
                      <a:pt x="382" y="13"/>
                    </a:lnTo>
                    <a:lnTo>
                      <a:pt x="401" y="20"/>
                    </a:lnTo>
                    <a:lnTo>
                      <a:pt x="417" y="28"/>
                    </a:lnTo>
                    <a:lnTo>
                      <a:pt x="433" y="36"/>
                    </a:lnTo>
                    <a:lnTo>
                      <a:pt x="449" y="45"/>
                    </a:lnTo>
                    <a:lnTo>
                      <a:pt x="475" y="64"/>
                    </a:lnTo>
                    <a:lnTo>
                      <a:pt x="498" y="80"/>
                    </a:lnTo>
                    <a:lnTo>
                      <a:pt x="514" y="94"/>
                    </a:lnTo>
                    <a:lnTo>
                      <a:pt x="527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59" name="Freeform 465"/>
              <p:cNvSpPr>
                <a:spLocks/>
              </p:cNvSpPr>
              <p:nvPr/>
            </p:nvSpPr>
            <p:spPr bwMode="auto">
              <a:xfrm>
                <a:off x="3497" y="1854"/>
                <a:ext cx="211" cy="184"/>
              </a:xfrm>
              <a:custGeom>
                <a:avLst/>
                <a:gdLst>
                  <a:gd name="T0" fmla="*/ 18 w 83"/>
                  <a:gd name="T1" fmla="*/ 184 h 72"/>
                  <a:gd name="T2" fmla="*/ 18 w 83"/>
                  <a:gd name="T3" fmla="*/ 181 h 72"/>
                  <a:gd name="T4" fmla="*/ 10 w 83"/>
                  <a:gd name="T5" fmla="*/ 179 h 72"/>
                  <a:gd name="T6" fmla="*/ 5 w 83"/>
                  <a:gd name="T7" fmla="*/ 171 h 72"/>
                  <a:gd name="T8" fmla="*/ 3 w 83"/>
                  <a:gd name="T9" fmla="*/ 164 h 72"/>
                  <a:gd name="T10" fmla="*/ 0 w 83"/>
                  <a:gd name="T11" fmla="*/ 151 h 72"/>
                  <a:gd name="T12" fmla="*/ 8 w 83"/>
                  <a:gd name="T13" fmla="*/ 146 h 72"/>
                  <a:gd name="T14" fmla="*/ 28 w 83"/>
                  <a:gd name="T15" fmla="*/ 133 h 72"/>
                  <a:gd name="T16" fmla="*/ 74 w 83"/>
                  <a:gd name="T17" fmla="*/ 95 h 72"/>
                  <a:gd name="T18" fmla="*/ 122 w 83"/>
                  <a:gd name="T19" fmla="*/ 59 h 72"/>
                  <a:gd name="T20" fmla="*/ 137 w 83"/>
                  <a:gd name="T21" fmla="*/ 41 h 72"/>
                  <a:gd name="T22" fmla="*/ 145 w 83"/>
                  <a:gd name="T23" fmla="*/ 36 h 72"/>
                  <a:gd name="T24" fmla="*/ 158 w 83"/>
                  <a:gd name="T25" fmla="*/ 26 h 72"/>
                  <a:gd name="T26" fmla="*/ 188 w 83"/>
                  <a:gd name="T27" fmla="*/ 8 h 72"/>
                  <a:gd name="T28" fmla="*/ 203 w 83"/>
                  <a:gd name="T29" fmla="*/ 0 h 72"/>
                  <a:gd name="T30" fmla="*/ 211 w 83"/>
                  <a:gd name="T31" fmla="*/ 0 h 72"/>
                  <a:gd name="T32" fmla="*/ 211 w 83"/>
                  <a:gd name="T33" fmla="*/ 3 h 72"/>
                  <a:gd name="T34" fmla="*/ 211 w 83"/>
                  <a:gd name="T35" fmla="*/ 13 h 72"/>
                  <a:gd name="T36" fmla="*/ 201 w 83"/>
                  <a:gd name="T37" fmla="*/ 26 h 72"/>
                  <a:gd name="T38" fmla="*/ 170 w 83"/>
                  <a:gd name="T39" fmla="*/ 66 h 72"/>
                  <a:gd name="T40" fmla="*/ 163 w 83"/>
                  <a:gd name="T41" fmla="*/ 74 h 72"/>
                  <a:gd name="T42" fmla="*/ 147 w 83"/>
                  <a:gd name="T43" fmla="*/ 87 h 72"/>
                  <a:gd name="T44" fmla="*/ 99 w 83"/>
                  <a:gd name="T45" fmla="*/ 128 h 72"/>
                  <a:gd name="T46" fmla="*/ 46 w 83"/>
                  <a:gd name="T47" fmla="*/ 169 h 72"/>
                  <a:gd name="T48" fmla="*/ 28 w 83"/>
                  <a:gd name="T49" fmla="*/ 181 h 72"/>
                  <a:gd name="T50" fmla="*/ 18 w 83"/>
                  <a:gd name="T51" fmla="*/ 184 h 7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3" h="72">
                    <a:moveTo>
                      <a:pt x="7" y="72"/>
                    </a:moveTo>
                    <a:lnTo>
                      <a:pt x="7" y="71"/>
                    </a:lnTo>
                    <a:lnTo>
                      <a:pt x="4" y="70"/>
                    </a:lnTo>
                    <a:lnTo>
                      <a:pt x="2" y="67"/>
                    </a:lnTo>
                    <a:lnTo>
                      <a:pt x="1" y="64"/>
                    </a:lnTo>
                    <a:lnTo>
                      <a:pt x="0" y="59"/>
                    </a:lnTo>
                    <a:lnTo>
                      <a:pt x="3" y="57"/>
                    </a:lnTo>
                    <a:lnTo>
                      <a:pt x="11" y="52"/>
                    </a:lnTo>
                    <a:lnTo>
                      <a:pt x="29" y="37"/>
                    </a:lnTo>
                    <a:lnTo>
                      <a:pt x="48" y="23"/>
                    </a:lnTo>
                    <a:lnTo>
                      <a:pt x="54" y="16"/>
                    </a:lnTo>
                    <a:lnTo>
                      <a:pt x="57" y="14"/>
                    </a:lnTo>
                    <a:lnTo>
                      <a:pt x="62" y="10"/>
                    </a:lnTo>
                    <a:lnTo>
                      <a:pt x="74" y="3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1"/>
                    </a:lnTo>
                    <a:lnTo>
                      <a:pt x="83" y="5"/>
                    </a:lnTo>
                    <a:lnTo>
                      <a:pt x="79" y="10"/>
                    </a:lnTo>
                    <a:lnTo>
                      <a:pt x="67" y="26"/>
                    </a:lnTo>
                    <a:lnTo>
                      <a:pt x="64" y="29"/>
                    </a:lnTo>
                    <a:lnTo>
                      <a:pt x="58" y="34"/>
                    </a:lnTo>
                    <a:lnTo>
                      <a:pt x="39" y="50"/>
                    </a:lnTo>
                    <a:lnTo>
                      <a:pt x="18" y="66"/>
                    </a:lnTo>
                    <a:lnTo>
                      <a:pt x="11" y="71"/>
                    </a:lnTo>
                    <a:lnTo>
                      <a:pt x="7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0" name="Freeform 466"/>
              <p:cNvSpPr>
                <a:spLocks/>
              </p:cNvSpPr>
              <p:nvPr/>
            </p:nvSpPr>
            <p:spPr bwMode="auto">
              <a:xfrm>
                <a:off x="3754" y="1646"/>
                <a:ext cx="707" cy="175"/>
              </a:xfrm>
              <a:custGeom>
                <a:avLst/>
                <a:gdLst>
                  <a:gd name="T0" fmla="*/ 31 w 278"/>
                  <a:gd name="T1" fmla="*/ 175 h 69"/>
                  <a:gd name="T2" fmla="*/ 25 w 278"/>
                  <a:gd name="T3" fmla="*/ 175 h 69"/>
                  <a:gd name="T4" fmla="*/ 13 w 278"/>
                  <a:gd name="T5" fmla="*/ 175 h 69"/>
                  <a:gd name="T6" fmla="*/ 5 w 278"/>
                  <a:gd name="T7" fmla="*/ 167 h 69"/>
                  <a:gd name="T8" fmla="*/ 0 w 278"/>
                  <a:gd name="T9" fmla="*/ 165 h 69"/>
                  <a:gd name="T10" fmla="*/ 0 w 278"/>
                  <a:gd name="T11" fmla="*/ 157 h 69"/>
                  <a:gd name="T12" fmla="*/ 0 w 278"/>
                  <a:gd name="T13" fmla="*/ 152 h 69"/>
                  <a:gd name="T14" fmla="*/ 8 w 278"/>
                  <a:gd name="T15" fmla="*/ 142 h 69"/>
                  <a:gd name="T16" fmla="*/ 10 w 278"/>
                  <a:gd name="T17" fmla="*/ 139 h 69"/>
                  <a:gd name="T18" fmla="*/ 18 w 278"/>
                  <a:gd name="T19" fmla="*/ 132 h 69"/>
                  <a:gd name="T20" fmla="*/ 33 w 278"/>
                  <a:gd name="T21" fmla="*/ 127 h 69"/>
                  <a:gd name="T22" fmla="*/ 89 w 278"/>
                  <a:gd name="T23" fmla="*/ 104 h 69"/>
                  <a:gd name="T24" fmla="*/ 168 w 278"/>
                  <a:gd name="T25" fmla="*/ 74 h 69"/>
                  <a:gd name="T26" fmla="*/ 209 w 278"/>
                  <a:gd name="T27" fmla="*/ 53 h 69"/>
                  <a:gd name="T28" fmla="*/ 254 w 278"/>
                  <a:gd name="T29" fmla="*/ 33 h 69"/>
                  <a:gd name="T30" fmla="*/ 303 w 278"/>
                  <a:gd name="T31" fmla="*/ 13 h 69"/>
                  <a:gd name="T32" fmla="*/ 326 w 278"/>
                  <a:gd name="T33" fmla="*/ 8 h 69"/>
                  <a:gd name="T34" fmla="*/ 351 w 278"/>
                  <a:gd name="T35" fmla="*/ 3 h 69"/>
                  <a:gd name="T36" fmla="*/ 437 w 278"/>
                  <a:gd name="T37" fmla="*/ 0 h 69"/>
                  <a:gd name="T38" fmla="*/ 468 w 278"/>
                  <a:gd name="T39" fmla="*/ 0 h 69"/>
                  <a:gd name="T40" fmla="*/ 498 w 278"/>
                  <a:gd name="T41" fmla="*/ 0 h 69"/>
                  <a:gd name="T42" fmla="*/ 519 w 278"/>
                  <a:gd name="T43" fmla="*/ 3 h 69"/>
                  <a:gd name="T44" fmla="*/ 537 w 278"/>
                  <a:gd name="T45" fmla="*/ 8 h 69"/>
                  <a:gd name="T46" fmla="*/ 570 w 278"/>
                  <a:gd name="T47" fmla="*/ 23 h 69"/>
                  <a:gd name="T48" fmla="*/ 656 w 278"/>
                  <a:gd name="T49" fmla="*/ 63 h 69"/>
                  <a:gd name="T50" fmla="*/ 699 w 278"/>
                  <a:gd name="T51" fmla="*/ 89 h 69"/>
                  <a:gd name="T52" fmla="*/ 707 w 278"/>
                  <a:gd name="T53" fmla="*/ 94 h 69"/>
                  <a:gd name="T54" fmla="*/ 707 w 278"/>
                  <a:gd name="T55" fmla="*/ 99 h 69"/>
                  <a:gd name="T56" fmla="*/ 684 w 278"/>
                  <a:gd name="T57" fmla="*/ 94 h 69"/>
                  <a:gd name="T58" fmla="*/ 646 w 278"/>
                  <a:gd name="T59" fmla="*/ 84 h 69"/>
                  <a:gd name="T60" fmla="*/ 577 w 278"/>
                  <a:gd name="T61" fmla="*/ 61 h 69"/>
                  <a:gd name="T62" fmla="*/ 529 w 278"/>
                  <a:gd name="T63" fmla="*/ 46 h 69"/>
                  <a:gd name="T64" fmla="*/ 514 w 278"/>
                  <a:gd name="T65" fmla="*/ 38 h 69"/>
                  <a:gd name="T66" fmla="*/ 511 w 278"/>
                  <a:gd name="T67" fmla="*/ 38 h 69"/>
                  <a:gd name="T68" fmla="*/ 506 w 278"/>
                  <a:gd name="T69" fmla="*/ 41 h 69"/>
                  <a:gd name="T70" fmla="*/ 488 w 278"/>
                  <a:gd name="T71" fmla="*/ 38 h 69"/>
                  <a:gd name="T72" fmla="*/ 432 w 278"/>
                  <a:gd name="T73" fmla="*/ 38 h 69"/>
                  <a:gd name="T74" fmla="*/ 348 w 278"/>
                  <a:gd name="T75" fmla="*/ 41 h 69"/>
                  <a:gd name="T76" fmla="*/ 331 w 278"/>
                  <a:gd name="T77" fmla="*/ 46 h 69"/>
                  <a:gd name="T78" fmla="*/ 310 w 278"/>
                  <a:gd name="T79" fmla="*/ 51 h 69"/>
                  <a:gd name="T80" fmla="*/ 267 w 278"/>
                  <a:gd name="T81" fmla="*/ 71 h 69"/>
                  <a:gd name="T82" fmla="*/ 181 w 278"/>
                  <a:gd name="T83" fmla="*/ 112 h 69"/>
                  <a:gd name="T84" fmla="*/ 104 w 278"/>
                  <a:gd name="T85" fmla="*/ 139 h 69"/>
                  <a:gd name="T86" fmla="*/ 48 w 278"/>
                  <a:gd name="T87" fmla="*/ 162 h 69"/>
                  <a:gd name="T88" fmla="*/ 33 w 278"/>
                  <a:gd name="T89" fmla="*/ 167 h 69"/>
                  <a:gd name="T90" fmla="*/ 31 w 278"/>
                  <a:gd name="T91" fmla="*/ 175 h 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78" h="69">
                    <a:moveTo>
                      <a:pt x="12" y="69"/>
                    </a:moveTo>
                    <a:lnTo>
                      <a:pt x="10" y="69"/>
                    </a:lnTo>
                    <a:lnTo>
                      <a:pt x="5" y="69"/>
                    </a:lnTo>
                    <a:lnTo>
                      <a:pt x="2" y="66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3" y="56"/>
                    </a:lnTo>
                    <a:lnTo>
                      <a:pt x="4" y="55"/>
                    </a:lnTo>
                    <a:lnTo>
                      <a:pt x="7" y="52"/>
                    </a:lnTo>
                    <a:lnTo>
                      <a:pt x="13" y="50"/>
                    </a:lnTo>
                    <a:lnTo>
                      <a:pt x="35" y="41"/>
                    </a:lnTo>
                    <a:lnTo>
                      <a:pt x="66" y="29"/>
                    </a:lnTo>
                    <a:lnTo>
                      <a:pt x="82" y="21"/>
                    </a:lnTo>
                    <a:lnTo>
                      <a:pt x="100" y="13"/>
                    </a:lnTo>
                    <a:lnTo>
                      <a:pt x="119" y="5"/>
                    </a:lnTo>
                    <a:lnTo>
                      <a:pt x="128" y="3"/>
                    </a:lnTo>
                    <a:lnTo>
                      <a:pt x="138" y="1"/>
                    </a:lnTo>
                    <a:lnTo>
                      <a:pt x="172" y="0"/>
                    </a:lnTo>
                    <a:lnTo>
                      <a:pt x="184" y="0"/>
                    </a:lnTo>
                    <a:lnTo>
                      <a:pt x="196" y="0"/>
                    </a:lnTo>
                    <a:lnTo>
                      <a:pt x="204" y="1"/>
                    </a:lnTo>
                    <a:lnTo>
                      <a:pt x="211" y="3"/>
                    </a:lnTo>
                    <a:lnTo>
                      <a:pt x="224" y="9"/>
                    </a:lnTo>
                    <a:lnTo>
                      <a:pt x="258" y="25"/>
                    </a:lnTo>
                    <a:lnTo>
                      <a:pt x="275" y="35"/>
                    </a:lnTo>
                    <a:lnTo>
                      <a:pt x="278" y="37"/>
                    </a:lnTo>
                    <a:lnTo>
                      <a:pt x="278" y="39"/>
                    </a:lnTo>
                    <a:lnTo>
                      <a:pt x="269" y="37"/>
                    </a:lnTo>
                    <a:lnTo>
                      <a:pt x="254" y="33"/>
                    </a:lnTo>
                    <a:lnTo>
                      <a:pt x="227" y="24"/>
                    </a:lnTo>
                    <a:lnTo>
                      <a:pt x="208" y="18"/>
                    </a:lnTo>
                    <a:lnTo>
                      <a:pt x="202" y="15"/>
                    </a:lnTo>
                    <a:lnTo>
                      <a:pt x="201" y="15"/>
                    </a:lnTo>
                    <a:lnTo>
                      <a:pt x="199" y="16"/>
                    </a:lnTo>
                    <a:lnTo>
                      <a:pt x="192" y="15"/>
                    </a:lnTo>
                    <a:lnTo>
                      <a:pt x="170" y="15"/>
                    </a:lnTo>
                    <a:lnTo>
                      <a:pt x="137" y="16"/>
                    </a:lnTo>
                    <a:lnTo>
                      <a:pt x="130" y="18"/>
                    </a:lnTo>
                    <a:lnTo>
                      <a:pt x="122" y="20"/>
                    </a:lnTo>
                    <a:lnTo>
                      <a:pt x="105" y="28"/>
                    </a:lnTo>
                    <a:lnTo>
                      <a:pt x="71" y="44"/>
                    </a:lnTo>
                    <a:lnTo>
                      <a:pt x="41" y="55"/>
                    </a:lnTo>
                    <a:lnTo>
                      <a:pt x="19" y="64"/>
                    </a:lnTo>
                    <a:lnTo>
                      <a:pt x="13" y="66"/>
                    </a:lnTo>
                    <a:lnTo>
                      <a:pt x="12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1" name="Freeform 467"/>
              <p:cNvSpPr>
                <a:spLocks/>
              </p:cNvSpPr>
              <p:nvPr/>
            </p:nvSpPr>
            <p:spPr bwMode="auto">
              <a:xfrm>
                <a:off x="4360" y="1658"/>
                <a:ext cx="511" cy="367"/>
              </a:xfrm>
              <a:custGeom>
                <a:avLst/>
                <a:gdLst>
                  <a:gd name="T0" fmla="*/ 511 w 201"/>
                  <a:gd name="T1" fmla="*/ 339 h 144"/>
                  <a:gd name="T2" fmla="*/ 511 w 201"/>
                  <a:gd name="T3" fmla="*/ 342 h 144"/>
                  <a:gd name="T4" fmla="*/ 511 w 201"/>
                  <a:gd name="T5" fmla="*/ 352 h 144"/>
                  <a:gd name="T6" fmla="*/ 508 w 201"/>
                  <a:gd name="T7" fmla="*/ 362 h 144"/>
                  <a:gd name="T8" fmla="*/ 506 w 201"/>
                  <a:gd name="T9" fmla="*/ 364 h 144"/>
                  <a:gd name="T10" fmla="*/ 498 w 201"/>
                  <a:gd name="T11" fmla="*/ 367 h 144"/>
                  <a:gd name="T12" fmla="*/ 493 w 201"/>
                  <a:gd name="T13" fmla="*/ 367 h 144"/>
                  <a:gd name="T14" fmla="*/ 483 w 201"/>
                  <a:gd name="T15" fmla="*/ 364 h 144"/>
                  <a:gd name="T16" fmla="*/ 480 w 201"/>
                  <a:gd name="T17" fmla="*/ 364 h 144"/>
                  <a:gd name="T18" fmla="*/ 435 w 201"/>
                  <a:gd name="T19" fmla="*/ 308 h 144"/>
                  <a:gd name="T20" fmla="*/ 389 w 201"/>
                  <a:gd name="T21" fmla="*/ 255 h 144"/>
                  <a:gd name="T22" fmla="*/ 336 w 201"/>
                  <a:gd name="T23" fmla="*/ 196 h 144"/>
                  <a:gd name="T24" fmla="*/ 272 w 201"/>
                  <a:gd name="T25" fmla="*/ 153 h 144"/>
                  <a:gd name="T26" fmla="*/ 211 w 201"/>
                  <a:gd name="T27" fmla="*/ 117 h 144"/>
                  <a:gd name="T28" fmla="*/ 153 w 201"/>
                  <a:gd name="T29" fmla="*/ 82 h 144"/>
                  <a:gd name="T30" fmla="*/ 114 w 201"/>
                  <a:gd name="T31" fmla="*/ 64 h 144"/>
                  <a:gd name="T32" fmla="*/ 43 w 201"/>
                  <a:gd name="T33" fmla="*/ 28 h 144"/>
                  <a:gd name="T34" fmla="*/ 5 w 201"/>
                  <a:gd name="T35" fmla="*/ 10 h 144"/>
                  <a:gd name="T36" fmla="*/ 0 w 201"/>
                  <a:gd name="T37" fmla="*/ 3 h 144"/>
                  <a:gd name="T38" fmla="*/ 0 w 201"/>
                  <a:gd name="T39" fmla="*/ 0 h 144"/>
                  <a:gd name="T40" fmla="*/ 18 w 201"/>
                  <a:gd name="T41" fmla="*/ 3 h 144"/>
                  <a:gd name="T42" fmla="*/ 53 w 201"/>
                  <a:gd name="T43" fmla="*/ 10 h 144"/>
                  <a:gd name="T44" fmla="*/ 69 w 201"/>
                  <a:gd name="T45" fmla="*/ 13 h 144"/>
                  <a:gd name="T46" fmla="*/ 114 w 201"/>
                  <a:gd name="T47" fmla="*/ 25 h 144"/>
                  <a:gd name="T48" fmla="*/ 155 w 201"/>
                  <a:gd name="T49" fmla="*/ 41 h 144"/>
                  <a:gd name="T50" fmla="*/ 173 w 201"/>
                  <a:gd name="T51" fmla="*/ 51 h 144"/>
                  <a:gd name="T52" fmla="*/ 234 w 201"/>
                  <a:gd name="T53" fmla="*/ 87 h 144"/>
                  <a:gd name="T54" fmla="*/ 295 w 201"/>
                  <a:gd name="T55" fmla="*/ 120 h 144"/>
                  <a:gd name="T56" fmla="*/ 364 w 201"/>
                  <a:gd name="T57" fmla="*/ 168 h 144"/>
                  <a:gd name="T58" fmla="*/ 419 w 201"/>
                  <a:gd name="T59" fmla="*/ 229 h 144"/>
                  <a:gd name="T60" fmla="*/ 468 w 201"/>
                  <a:gd name="T61" fmla="*/ 283 h 144"/>
                  <a:gd name="T62" fmla="*/ 511 w 201"/>
                  <a:gd name="T63" fmla="*/ 339 h 1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01" h="144">
                    <a:moveTo>
                      <a:pt x="201" y="133"/>
                    </a:moveTo>
                    <a:lnTo>
                      <a:pt x="201" y="134"/>
                    </a:lnTo>
                    <a:lnTo>
                      <a:pt x="201" y="138"/>
                    </a:lnTo>
                    <a:lnTo>
                      <a:pt x="200" y="142"/>
                    </a:lnTo>
                    <a:lnTo>
                      <a:pt x="199" y="143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0" y="143"/>
                    </a:lnTo>
                    <a:lnTo>
                      <a:pt x="189" y="143"/>
                    </a:lnTo>
                    <a:lnTo>
                      <a:pt x="171" y="121"/>
                    </a:lnTo>
                    <a:lnTo>
                      <a:pt x="153" y="100"/>
                    </a:lnTo>
                    <a:lnTo>
                      <a:pt x="132" y="77"/>
                    </a:lnTo>
                    <a:lnTo>
                      <a:pt x="107" y="60"/>
                    </a:lnTo>
                    <a:lnTo>
                      <a:pt x="83" y="46"/>
                    </a:lnTo>
                    <a:lnTo>
                      <a:pt x="60" y="32"/>
                    </a:lnTo>
                    <a:lnTo>
                      <a:pt x="45" y="25"/>
                    </a:lnTo>
                    <a:lnTo>
                      <a:pt x="17" y="11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1" y="4"/>
                    </a:lnTo>
                    <a:lnTo>
                      <a:pt x="27" y="5"/>
                    </a:lnTo>
                    <a:lnTo>
                      <a:pt x="45" y="10"/>
                    </a:lnTo>
                    <a:lnTo>
                      <a:pt x="61" y="16"/>
                    </a:lnTo>
                    <a:lnTo>
                      <a:pt x="68" y="20"/>
                    </a:lnTo>
                    <a:lnTo>
                      <a:pt x="92" y="34"/>
                    </a:lnTo>
                    <a:lnTo>
                      <a:pt x="116" y="47"/>
                    </a:lnTo>
                    <a:lnTo>
                      <a:pt x="143" y="66"/>
                    </a:lnTo>
                    <a:lnTo>
                      <a:pt x="165" y="90"/>
                    </a:lnTo>
                    <a:lnTo>
                      <a:pt x="184" y="111"/>
                    </a:lnTo>
                    <a:lnTo>
                      <a:pt x="201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2" name="Freeform 468"/>
              <p:cNvSpPr>
                <a:spLocks/>
              </p:cNvSpPr>
              <p:nvPr/>
            </p:nvSpPr>
            <p:spPr bwMode="auto">
              <a:xfrm>
                <a:off x="3484" y="1760"/>
                <a:ext cx="1349" cy="390"/>
              </a:xfrm>
              <a:custGeom>
                <a:avLst/>
                <a:gdLst>
                  <a:gd name="T0" fmla="*/ 36 w 530"/>
                  <a:gd name="T1" fmla="*/ 370 h 153"/>
                  <a:gd name="T2" fmla="*/ 13 w 530"/>
                  <a:gd name="T3" fmla="*/ 390 h 153"/>
                  <a:gd name="T4" fmla="*/ 0 w 530"/>
                  <a:gd name="T5" fmla="*/ 387 h 153"/>
                  <a:gd name="T6" fmla="*/ 0 w 530"/>
                  <a:gd name="T7" fmla="*/ 367 h 153"/>
                  <a:gd name="T8" fmla="*/ 13 w 530"/>
                  <a:gd name="T9" fmla="*/ 342 h 153"/>
                  <a:gd name="T10" fmla="*/ 43 w 530"/>
                  <a:gd name="T11" fmla="*/ 301 h 153"/>
                  <a:gd name="T12" fmla="*/ 104 w 530"/>
                  <a:gd name="T13" fmla="*/ 232 h 153"/>
                  <a:gd name="T14" fmla="*/ 165 w 530"/>
                  <a:gd name="T15" fmla="*/ 178 h 153"/>
                  <a:gd name="T16" fmla="*/ 242 w 530"/>
                  <a:gd name="T17" fmla="*/ 130 h 153"/>
                  <a:gd name="T18" fmla="*/ 300 w 530"/>
                  <a:gd name="T19" fmla="*/ 89 h 153"/>
                  <a:gd name="T20" fmla="*/ 341 w 530"/>
                  <a:gd name="T21" fmla="*/ 54 h 153"/>
                  <a:gd name="T22" fmla="*/ 372 w 530"/>
                  <a:gd name="T23" fmla="*/ 41 h 153"/>
                  <a:gd name="T24" fmla="*/ 524 w 530"/>
                  <a:gd name="T25" fmla="*/ 13 h 153"/>
                  <a:gd name="T26" fmla="*/ 629 w 530"/>
                  <a:gd name="T27" fmla="*/ 0 h 153"/>
                  <a:gd name="T28" fmla="*/ 725 w 530"/>
                  <a:gd name="T29" fmla="*/ 5 h 153"/>
                  <a:gd name="T30" fmla="*/ 814 w 530"/>
                  <a:gd name="T31" fmla="*/ 18 h 153"/>
                  <a:gd name="T32" fmla="*/ 926 w 530"/>
                  <a:gd name="T33" fmla="*/ 51 h 153"/>
                  <a:gd name="T34" fmla="*/ 1008 w 530"/>
                  <a:gd name="T35" fmla="*/ 92 h 153"/>
                  <a:gd name="T36" fmla="*/ 1018 w 530"/>
                  <a:gd name="T37" fmla="*/ 102 h 153"/>
                  <a:gd name="T38" fmla="*/ 1102 w 530"/>
                  <a:gd name="T39" fmla="*/ 161 h 153"/>
                  <a:gd name="T40" fmla="*/ 1140 w 530"/>
                  <a:gd name="T41" fmla="*/ 194 h 153"/>
                  <a:gd name="T42" fmla="*/ 1212 w 530"/>
                  <a:gd name="T43" fmla="*/ 273 h 153"/>
                  <a:gd name="T44" fmla="*/ 1255 w 530"/>
                  <a:gd name="T45" fmla="*/ 319 h 153"/>
                  <a:gd name="T46" fmla="*/ 1293 w 530"/>
                  <a:gd name="T47" fmla="*/ 344 h 153"/>
                  <a:gd name="T48" fmla="*/ 1346 w 530"/>
                  <a:gd name="T49" fmla="*/ 370 h 153"/>
                  <a:gd name="T50" fmla="*/ 1346 w 530"/>
                  <a:gd name="T51" fmla="*/ 375 h 153"/>
                  <a:gd name="T52" fmla="*/ 1303 w 530"/>
                  <a:gd name="T53" fmla="*/ 365 h 153"/>
                  <a:gd name="T54" fmla="*/ 1265 w 530"/>
                  <a:gd name="T55" fmla="*/ 352 h 153"/>
                  <a:gd name="T56" fmla="*/ 1224 w 530"/>
                  <a:gd name="T57" fmla="*/ 319 h 153"/>
                  <a:gd name="T58" fmla="*/ 1115 w 530"/>
                  <a:gd name="T59" fmla="*/ 212 h 153"/>
                  <a:gd name="T60" fmla="*/ 1028 w 530"/>
                  <a:gd name="T61" fmla="*/ 153 h 153"/>
                  <a:gd name="T62" fmla="*/ 982 w 530"/>
                  <a:gd name="T63" fmla="*/ 122 h 153"/>
                  <a:gd name="T64" fmla="*/ 970 w 530"/>
                  <a:gd name="T65" fmla="*/ 117 h 153"/>
                  <a:gd name="T66" fmla="*/ 926 w 530"/>
                  <a:gd name="T67" fmla="*/ 89 h 153"/>
                  <a:gd name="T68" fmla="*/ 868 w 530"/>
                  <a:gd name="T69" fmla="*/ 69 h 153"/>
                  <a:gd name="T70" fmla="*/ 756 w 530"/>
                  <a:gd name="T71" fmla="*/ 51 h 153"/>
                  <a:gd name="T72" fmla="*/ 667 w 530"/>
                  <a:gd name="T73" fmla="*/ 41 h 153"/>
                  <a:gd name="T74" fmla="*/ 573 w 530"/>
                  <a:gd name="T75" fmla="*/ 51 h 153"/>
                  <a:gd name="T76" fmla="*/ 471 w 530"/>
                  <a:gd name="T77" fmla="*/ 66 h 153"/>
                  <a:gd name="T78" fmla="*/ 356 w 530"/>
                  <a:gd name="T79" fmla="*/ 89 h 153"/>
                  <a:gd name="T80" fmla="*/ 300 w 530"/>
                  <a:gd name="T81" fmla="*/ 135 h 153"/>
                  <a:gd name="T82" fmla="*/ 221 w 530"/>
                  <a:gd name="T83" fmla="*/ 189 h 153"/>
                  <a:gd name="T84" fmla="*/ 158 w 530"/>
                  <a:gd name="T85" fmla="*/ 235 h 153"/>
                  <a:gd name="T86" fmla="*/ 109 w 530"/>
                  <a:gd name="T87" fmla="*/ 283 h 153"/>
                  <a:gd name="T88" fmla="*/ 53 w 530"/>
                  <a:gd name="T89" fmla="*/ 354 h 1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0" h="153">
                    <a:moveTo>
                      <a:pt x="17" y="144"/>
                    </a:moveTo>
                    <a:lnTo>
                      <a:pt x="14" y="145"/>
                    </a:lnTo>
                    <a:lnTo>
                      <a:pt x="8" y="150"/>
                    </a:lnTo>
                    <a:lnTo>
                      <a:pt x="5" y="153"/>
                    </a:lnTo>
                    <a:lnTo>
                      <a:pt x="2" y="153"/>
                    </a:lnTo>
                    <a:lnTo>
                      <a:pt x="0" y="152"/>
                    </a:lnTo>
                    <a:lnTo>
                      <a:pt x="0" y="149"/>
                    </a:lnTo>
                    <a:lnTo>
                      <a:pt x="0" y="144"/>
                    </a:lnTo>
                    <a:lnTo>
                      <a:pt x="3" y="138"/>
                    </a:lnTo>
                    <a:lnTo>
                      <a:pt x="5" y="134"/>
                    </a:lnTo>
                    <a:lnTo>
                      <a:pt x="8" y="129"/>
                    </a:lnTo>
                    <a:lnTo>
                      <a:pt x="17" y="118"/>
                    </a:lnTo>
                    <a:lnTo>
                      <a:pt x="31" y="101"/>
                    </a:lnTo>
                    <a:lnTo>
                      <a:pt x="41" y="91"/>
                    </a:lnTo>
                    <a:lnTo>
                      <a:pt x="52" y="79"/>
                    </a:lnTo>
                    <a:lnTo>
                      <a:pt x="65" y="70"/>
                    </a:lnTo>
                    <a:lnTo>
                      <a:pt x="80" y="60"/>
                    </a:lnTo>
                    <a:lnTo>
                      <a:pt x="95" y="51"/>
                    </a:lnTo>
                    <a:lnTo>
                      <a:pt x="110" y="40"/>
                    </a:lnTo>
                    <a:lnTo>
                      <a:pt x="118" y="35"/>
                    </a:lnTo>
                    <a:lnTo>
                      <a:pt x="125" y="27"/>
                    </a:lnTo>
                    <a:lnTo>
                      <a:pt x="134" y="21"/>
                    </a:lnTo>
                    <a:lnTo>
                      <a:pt x="139" y="19"/>
                    </a:lnTo>
                    <a:lnTo>
                      <a:pt x="146" y="16"/>
                    </a:lnTo>
                    <a:lnTo>
                      <a:pt x="186" y="10"/>
                    </a:lnTo>
                    <a:lnTo>
                      <a:pt x="206" y="5"/>
                    </a:lnTo>
                    <a:lnTo>
                      <a:pt x="227" y="2"/>
                    </a:lnTo>
                    <a:lnTo>
                      <a:pt x="247" y="0"/>
                    </a:lnTo>
                    <a:lnTo>
                      <a:pt x="267" y="1"/>
                    </a:lnTo>
                    <a:lnTo>
                      <a:pt x="285" y="2"/>
                    </a:lnTo>
                    <a:lnTo>
                      <a:pt x="303" y="5"/>
                    </a:lnTo>
                    <a:lnTo>
                      <a:pt x="320" y="7"/>
                    </a:lnTo>
                    <a:lnTo>
                      <a:pt x="336" y="11"/>
                    </a:lnTo>
                    <a:lnTo>
                      <a:pt x="364" y="20"/>
                    </a:lnTo>
                    <a:lnTo>
                      <a:pt x="384" y="30"/>
                    </a:lnTo>
                    <a:lnTo>
                      <a:pt x="396" y="36"/>
                    </a:lnTo>
                    <a:lnTo>
                      <a:pt x="399" y="38"/>
                    </a:lnTo>
                    <a:lnTo>
                      <a:pt x="400" y="40"/>
                    </a:lnTo>
                    <a:lnTo>
                      <a:pt x="409" y="47"/>
                    </a:lnTo>
                    <a:lnTo>
                      <a:pt x="433" y="63"/>
                    </a:lnTo>
                    <a:lnTo>
                      <a:pt x="441" y="70"/>
                    </a:lnTo>
                    <a:lnTo>
                      <a:pt x="448" y="76"/>
                    </a:lnTo>
                    <a:lnTo>
                      <a:pt x="462" y="91"/>
                    </a:lnTo>
                    <a:lnTo>
                      <a:pt x="476" y="107"/>
                    </a:lnTo>
                    <a:lnTo>
                      <a:pt x="488" y="120"/>
                    </a:lnTo>
                    <a:lnTo>
                      <a:pt x="493" y="125"/>
                    </a:lnTo>
                    <a:lnTo>
                      <a:pt x="498" y="130"/>
                    </a:lnTo>
                    <a:lnTo>
                      <a:pt x="508" y="135"/>
                    </a:lnTo>
                    <a:lnTo>
                      <a:pt x="523" y="142"/>
                    </a:lnTo>
                    <a:lnTo>
                      <a:pt x="529" y="145"/>
                    </a:lnTo>
                    <a:lnTo>
                      <a:pt x="530" y="147"/>
                    </a:lnTo>
                    <a:lnTo>
                      <a:pt x="529" y="147"/>
                    </a:lnTo>
                    <a:lnTo>
                      <a:pt x="523" y="145"/>
                    </a:lnTo>
                    <a:lnTo>
                      <a:pt x="512" y="143"/>
                    </a:lnTo>
                    <a:lnTo>
                      <a:pt x="504" y="140"/>
                    </a:lnTo>
                    <a:lnTo>
                      <a:pt x="497" y="138"/>
                    </a:lnTo>
                    <a:lnTo>
                      <a:pt x="488" y="133"/>
                    </a:lnTo>
                    <a:lnTo>
                      <a:pt x="481" y="125"/>
                    </a:lnTo>
                    <a:lnTo>
                      <a:pt x="468" y="113"/>
                    </a:lnTo>
                    <a:lnTo>
                      <a:pt x="438" y="83"/>
                    </a:lnTo>
                    <a:lnTo>
                      <a:pt x="421" y="71"/>
                    </a:lnTo>
                    <a:lnTo>
                      <a:pt x="404" y="60"/>
                    </a:lnTo>
                    <a:lnTo>
                      <a:pt x="390" y="52"/>
                    </a:lnTo>
                    <a:lnTo>
                      <a:pt x="386" y="48"/>
                    </a:lnTo>
                    <a:lnTo>
                      <a:pt x="385" y="48"/>
                    </a:lnTo>
                    <a:lnTo>
                      <a:pt x="381" y="46"/>
                    </a:lnTo>
                    <a:lnTo>
                      <a:pt x="371" y="38"/>
                    </a:lnTo>
                    <a:lnTo>
                      <a:pt x="364" y="35"/>
                    </a:lnTo>
                    <a:lnTo>
                      <a:pt x="354" y="31"/>
                    </a:lnTo>
                    <a:lnTo>
                      <a:pt x="341" y="27"/>
                    </a:lnTo>
                    <a:lnTo>
                      <a:pt x="328" y="26"/>
                    </a:lnTo>
                    <a:lnTo>
                      <a:pt x="297" y="20"/>
                    </a:lnTo>
                    <a:lnTo>
                      <a:pt x="279" y="17"/>
                    </a:lnTo>
                    <a:lnTo>
                      <a:pt x="262" y="16"/>
                    </a:lnTo>
                    <a:lnTo>
                      <a:pt x="244" y="16"/>
                    </a:lnTo>
                    <a:lnTo>
                      <a:pt x="225" y="20"/>
                    </a:lnTo>
                    <a:lnTo>
                      <a:pt x="205" y="22"/>
                    </a:lnTo>
                    <a:lnTo>
                      <a:pt x="185" y="26"/>
                    </a:lnTo>
                    <a:lnTo>
                      <a:pt x="146" y="32"/>
                    </a:lnTo>
                    <a:lnTo>
                      <a:pt x="140" y="35"/>
                    </a:lnTo>
                    <a:lnTo>
                      <a:pt x="133" y="41"/>
                    </a:lnTo>
                    <a:lnTo>
                      <a:pt x="118" y="53"/>
                    </a:lnTo>
                    <a:lnTo>
                      <a:pt x="103" y="65"/>
                    </a:lnTo>
                    <a:lnTo>
                      <a:pt x="87" y="74"/>
                    </a:lnTo>
                    <a:lnTo>
                      <a:pt x="73" y="83"/>
                    </a:lnTo>
                    <a:lnTo>
                      <a:pt x="62" y="92"/>
                    </a:lnTo>
                    <a:lnTo>
                      <a:pt x="52" y="102"/>
                    </a:lnTo>
                    <a:lnTo>
                      <a:pt x="43" y="111"/>
                    </a:lnTo>
                    <a:lnTo>
                      <a:pt x="29" y="128"/>
                    </a:lnTo>
                    <a:lnTo>
                      <a:pt x="21" y="139"/>
                    </a:lnTo>
                    <a:lnTo>
                      <a:pt x="1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3" name="Freeform 469"/>
              <p:cNvSpPr>
                <a:spLocks/>
              </p:cNvSpPr>
              <p:nvPr/>
            </p:nvSpPr>
            <p:spPr bwMode="auto">
              <a:xfrm>
                <a:off x="4520" y="1834"/>
                <a:ext cx="323" cy="250"/>
              </a:xfrm>
              <a:custGeom>
                <a:avLst/>
                <a:gdLst>
                  <a:gd name="T0" fmla="*/ 323 w 127"/>
                  <a:gd name="T1" fmla="*/ 224 h 98"/>
                  <a:gd name="T2" fmla="*/ 323 w 127"/>
                  <a:gd name="T3" fmla="*/ 232 h 98"/>
                  <a:gd name="T4" fmla="*/ 320 w 127"/>
                  <a:gd name="T5" fmla="*/ 240 h 98"/>
                  <a:gd name="T6" fmla="*/ 310 w 127"/>
                  <a:gd name="T7" fmla="*/ 245 h 98"/>
                  <a:gd name="T8" fmla="*/ 298 w 127"/>
                  <a:gd name="T9" fmla="*/ 250 h 98"/>
                  <a:gd name="T10" fmla="*/ 295 w 127"/>
                  <a:gd name="T11" fmla="*/ 250 h 98"/>
                  <a:gd name="T12" fmla="*/ 262 w 127"/>
                  <a:gd name="T13" fmla="*/ 214 h 98"/>
                  <a:gd name="T14" fmla="*/ 196 w 127"/>
                  <a:gd name="T15" fmla="*/ 145 h 98"/>
                  <a:gd name="T16" fmla="*/ 158 w 127"/>
                  <a:gd name="T17" fmla="*/ 110 h 98"/>
                  <a:gd name="T18" fmla="*/ 127 w 127"/>
                  <a:gd name="T19" fmla="*/ 82 h 98"/>
                  <a:gd name="T20" fmla="*/ 104 w 127"/>
                  <a:gd name="T21" fmla="*/ 66 h 98"/>
                  <a:gd name="T22" fmla="*/ 99 w 127"/>
                  <a:gd name="T23" fmla="*/ 66 h 98"/>
                  <a:gd name="T24" fmla="*/ 97 w 127"/>
                  <a:gd name="T25" fmla="*/ 69 h 98"/>
                  <a:gd name="T26" fmla="*/ 86 w 127"/>
                  <a:gd name="T27" fmla="*/ 66 h 98"/>
                  <a:gd name="T28" fmla="*/ 66 w 127"/>
                  <a:gd name="T29" fmla="*/ 56 h 98"/>
                  <a:gd name="T30" fmla="*/ 46 w 127"/>
                  <a:gd name="T31" fmla="*/ 43 h 98"/>
                  <a:gd name="T32" fmla="*/ 23 w 127"/>
                  <a:gd name="T33" fmla="*/ 28 h 98"/>
                  <a:gd name="T34" fmla="*/ 5 w 127"/>
                  <a:gd name="T35" fmla="*/ 8 h 98"/>
                  <a:gd name="T36" fmla="*/ 0 w 127"/>
                  <a:gd name="T37" fmla="*/ 3 h 98"/>
                  <a:gd name="T38" fmla="*/ 0 w 127"/>
                  <a:gd name="T39" fmla="*/ 0 h 98"/>
                  <a:gd name="T40" fmla="*/ 13 w 127"/>
                  <a:gd name="T41" fmla="*/ 3 h 98"/>
                  <a:gd name="T42" fmla="*/ 36 w 127"/>
                  <a:gd name="T43" fmla="*/ 8 h 98"/>
                  <a:gd name="T44" fmla="*/ 71 w 127"/>
                  <a:gd name="T45" fmla="*/ 20 h 98"/>
                  <a:gd name="T46" fmla="*/ 97 w 127"/>
                  <a:gd name="T47" fmla="*/ 31 h 98"/>
                  <a:gd name="T48" fmla="*/ 104 w 127"/>
                  <a:gd name="T49" fmla="*/ 31 h 98"/>
                  <a:gd name="T50" fmla="*/ 114 w 127"/>
                  <a:gd name="T51" fmla="*/ 31 h 98"/>
                  <a:gd name="T52" fmla="*/ 125 w 127"/>
                  <a:gd name="T53" fmla="*/ 33 h 98"/>
                  <a:gd name="T54" fmla="*/ 153 w 127"/>
                  <a:gd name="T55" fmla="*/ 54 h 98"/>
                  <a:gd name="T56" fmla="*/ 188 w 127"/>
                  <a:gd name="T57" fmla="*/ 82 h 98"/>
                  <a:gd name="T58" fmla="*/ 226 w 127"/>
                  <a:gd name="T59" fmla="*/ 120 h 98"/>
                  <a:gd name="T60" fmla="*/ 295 w 127"/>
                  <a:gd name="T61" fmla="*/ 189 h 98"/>
                  <a:gd name="T62" fmla="*/ 323 w 127"/>
                  <a:gd name="T63" fmla="*/ 224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7" h="98">
                    <a:moveTo>
                      <a:pt x="127" y="88"/>
                    </a:moveTo>
                    <a:lnTo>
                      <a:pt x="127" y="91"/>
                    </a:lnTo>
                    <a:lnTo>
                      <a:pt x="126" y="94"/>
                    </a:lnTo>
                    <a:lnTo>
                      <a:pt x="122" y="96"/>
                    </a:lnTo>
                    <a:lnTo>
                      <a:pt x="117" y="98"/>
                    </a:lnTo>
                    <a:lnTo>
                      <a:pt x="116" y="98"/>
                    </a:lnTo>
                    <a:lnTo>
                      <a:pt x="103" y="84"/>
                    </a:lnTo>
                    <a:lnTo>
                      <a:pt x="77" y="57"/>
                    </a:lnTo>
                    <a:lnTo>
                      <a:pt x="62" y="43"/>
                    </a:lnTo>
                    <a:lnTo>
                      <a:pt x="50" y="32"/>
                    </a:lnTo>
                    <a:lnTo>
                      <a:pt x="41" y="26"/>
                    </a:lnTo>
                    <a:lnTo>
                      <a:pt x="39" y="26"/>
                    </a:lnTo>
                    <a:lnTo>
                      <a:pt x="38" y="27"/>
                    </a:lnTo>
                    <a:lnTo>
                      <a:pt x="34" y="26"/>
                    </a:lnTo>
                    <a:lnTo>
                      <a:pt x="26" y="22"/>
                    </a:lnTo>
                    <a:lnTo>
                      <a:pt x="18" y="17"/>
                    </a:lnTo>
                    <a:lnTo>
                      <a:pt x="9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14" y="3"/>
                    </a:lnTo>
                    <a:lnTo>
                      <a:pt x="28" y="8"/>
                    </a:lnTo>
                    <a:lnTo>
                      <a:pt x="38" y="12"/>
                    </a:lnTo>
                    <a:lnTo>
                      <a:pt x="41" y="12"/>
                    </a:lnTo>
                    <a:lnTo>
                      <a:pt x="45" y="12"/>
                    </a:lnTo>
                    <a:lnTo>
                      <a:pt x="49" y="13"/>
                    </a:lnTo>
                    <a:lnTo>
                      <a:pt x="60" y="21"/>
                    </a:lnTo>
                    <a:lnTo>
                      <a:pt x="74" y="32"/>
                    </a:lnTo>
                    <a:lnTo>
                      <a:pt x="89" y="47"/>
                    </a:lnTo>
                    <a:lnTo>
                      <a:pt x="116" y="74"/>
                    </a:lnTo>
                    <a:lnTo>
                      <a:pt x="127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4" name="Freeform 470"/>
              <p:cNvSpPr>
                <a:spLocks/>
              </p:cNvSpPr>
              <p:nvPr/>
            </p:nvSpPr>
            <p:spPr bwMode="auto">
              <a:xfrm>
                <a:off x="3952" y="1720"/>
                <a:ext cx="667" cy="129"/>
              </a:xfrm>
              <a:custGeom>
                <a:avLst/>
                <a:gdLst>
                  <a:gd name="T0" fmla="*/ 664 w 262"/>
                  <a:gd name="T1" fmla="*/ 96 h 51"/>
                  <a:gd name="T2" fmla="*/ 664 w 262"/>
                  <a:gd name="T3" fmla="*/ 101 h 51"/>
                  <a:gd name="T4" fmla="*/ 667 w 262"/>
                  <a:gd name="T5" fmla="*/ 114 h 51"/>
                  <a:gd name="T6" fmla="*/ 667 w 262"/>
                  <a:gd name="T7" fmla="*/ 121 h 51"/>
                  <a:gd name="T8" fmla="*/ 664 w 262"/>
                  <a:gd name="T9" fmla="*/ 124 h 51"/>
                  <a:gd name="T10" fmla="*/ 657 w 262"/>
                  <a:gd name="T11" fmla="*/ 129 h 51"/>
                  <a:gd name="T12" fmla="*/ 652 w 262"/>
                  <a:gd name="T13" fmla="*/ 129 h 51"/>
                  <a:gd name="T14" fmla="*/ 642 w 262"/>
                  <a:gd name="T15" fmla="*/ 129 h 51"/>
                  <a:gd name="T16" fmla="*/ 634 w 262"/>
                  <a:gd name="T17" fmla="*/ 129 h 51"/>
                  <a:gd name="T18" fmla="*/ 619 w 262"/>
                  <a:gd name="T19" fmla="*/ 114 h 51"/>
                  <a:gd name="T20" fmla="*/ 603 w 262"/>
                  <a:gd name="T21" fmla="*/ 101 h 51"/>
                  <a:gd name="T22" fmla="*/ 578 w 262"/>
                  <a:gd name="T23" fmla="*/ 89 h 51"/>
                  <a:gd name="T24" fmla="*/ 547 w 262"/>
                  <a:gd name="T25" fmla="*/ 83 h 51"/>
                  <a:gd name="T26" fmla="*/ 509 w 262"/>
                  <a:gd name="T27" fmla="*/ 83 h 51"/>
                  <a:gd name="T28" fmla="*/ 461 w 262"/>
                  <a:gd name="T29" fmla="*/ 81 h 51"/>
                  <a:gd name="T30" fmla="*/ 435 w 262"/>
                  <a:gd name="T31" fmla="*/ 78 h 51"/>
                  <a:gd name="T32" fmla="*/ 412 w 262"/>
                  <a:gd name="T33" fmla="*/ 71 h 51"/>
                  <a:gd name="T34" fmla="*/ 372 w 262"/>
                  <a:gd name="T35" fmla="*/ 56 h 51"/>
                  <a:gd name="T36" fmla="*/ 331 w 262"/>
                  <a:gd name="T37" fmla="*/ 43 h 51"/>
                  <a:gd name="T38" fmla="*/ 293 w 262"/>
                  <a:gd name="T39" fmla="*/ 40 h 51"/>
                  <a:gd name="T40" fmla="*/ 262 w 262"/>
                  <a:gd name="T41" fmla="*/ 38 h 51"/>
                  <a:gd name="T42" fmla="*/ 209 w 262"/>
                  <a:gd name="T43" fmla="*/ 38 h 51"/>
                  <a:gd name="T44" fmla="*/ 186 w 262"/>
                  <a:gd name="T45" fmla="*/ 40 h 51"/>
                  <a:gd name="T46" fmla="*/ 140 w 262"/>
                  <a:gd name="T47" fmla="*/ 38 h 51"/>
                  <a:gd name="T48" fmla="*/ 99 w 262"/>
                  <a:gd name="T49" fmla="*/ 38 h 51"/>
                  <a:gd name="T50" fmla="*/ 56 w 262"/>
                  <a:gd name="T51" fmla="*/ 43 h 51"/>
                  <a:gd name="T52" fmla="*/ 10 w 262"/>
                  <a:gd name="T53" fmla="*/ 46 h 51"/>
                  <a:gd name="T54" fmla="*/ 3 w 262"/>
                  <a:gd name="T55" fmla="*/ 46 h 51"/>
                  <a:gd name="T56" fmla="*/ 0 w 262"/>
                  <a:gd name="T57" fmla="*/ 46 h 51"/>
                  <a:gd name="T58" fmla="*/ 3 w 262"/>
                  <a:gd name="T59" fmla="*/ 43 h 51"/>
                  <a:gd name="T60" fmla="*/ 18 w 262"/>
                  <a:gd name="T61" fmla="*/ 33 h 51"/>
                  <a:gd name="T62" fmla="*/ 53 w 262"/>
                  <a:gd name="T63" fmla="*/ 20 h 51"/>
                  <a:gd name="T64" fmla="*/ 59 w 262"/>
                  <a:gd name="T65" fmla="*/ 18 h 51"/>
                  <a:gd name="T66" fmla="*/ 71 w 262"/>
                  <a:gd name="T67" fmla="*/ 15 h 51"/>
                  <a:gd name="T68" fmla="*/ 120 w 262"/>
                  <a:gd name="T69" fmla="*/ 10 h 51"/>
                  <a:gd name="T70" fmla="*/ 171 w 262"/>
                  <a:gd name="T71" fmla="*/ 3 h 51"/>
                  <a:gd name="T72" fmla="*/ 191 w 262"/>
                  <a:gd name="T73" fmla="*/ 0 h 51"/>
                  <a:gd name="T74" fmla="*/ 211 w 262"/>
                  <a:gd name="T75" fmla="*/ 0 h 51"/>
                  <a:gd name="T76" fmla="*/ 267 w 262"/>
                  <a:gd name="T77" fmla="*/ 0 h 51"/>
                  <a:gd name="T78" fmla="*/ 305 w 262"/>
                  <a:gd name="T79" fmla="*/ 0 h 51"/>
                  <a:gd name="T80" fmla="*/ 344 w 262"/>
                  <a:gd name="T81" fmla="*/ 5 h 51"/>
                  <a:gd name="T82" fmla="*/ 387 w 262"/>
                  <a:gd name="T83" fmla="*/ 18 h 51"/>
                  <a:gd name="T84" fmla="*/ 430 w 262"/>
                  <a:gd name="T85" fmla="*/ 33 h 51"/>
                  <a:gd name="T86" fmla="*/ 448 w 262"/>
                  <a:gd name="T87" fmla="*/ 40 h 51"/>
                  <a:gd name="T88" fmla="*/ 471 w 262"/>
                  <a:gd name="T89" fmla="*/ 43 h 51"/>
                  <a:gd name="T90" fmla="*/ 509 w 262"/>
                  <a:gd name="T91" fmla="*/ 46 h 51"/>
                  <a:gd name="T92" fmla="*/ 550 w 262"/>
                  <a:gd name="T93" fmla="*/ 46 h 51"/>
                  <a:gd name="T94" fmla="*/ 591 w 262"/>
                  <a:gd name="T95" fmla="*/ 53 h 51"/>
                  <a:gd name="T96" fmla="*/ 621 w 262"/>
                  <a:gd name="T97" fmla="*/ 68 h 51"/>
                  <a:gd name="T98" fmla="*/ 644 w 262"/>
                  <a:gd name="T99" fmla="*/ 81 h 51"/>
                  <a:gd name="T100" fmla="*/ 664 w 262"/>
                  <a:gd name="T101" fmla="*/ 96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2" h="51">
                    <a:moveTo>
                      <a:pt x="261" y="38"/>
                    </a:moveTo>
                    <a:lnTo>
                      <a:pt x="261" y="40"/>
                    </a:lnTo>
                    <a:lnTo>
                      <a:pt x="262" y="45"/>
                    </a:lnTo>
                    <a:lnTo>
                      <a:pt x="262" y="48"/>
                    </a:lnTo>
                    <a:lnTo>
                      <a:pt x="261" y="49"/>
                    </a:lnTo>
                    <a:lnTo>
                      <a:pt x="258" y="51"/>
                    </a:lnTo>
                    <a:lnTo>
                      <a:pt x="256" y="51"/>
                    </a:lnTo>
                    <a:lnTo>
                      <a:pt x="252" y="51"/>
                    </a:lnTo>
                    <a:lnTo>
                      <a:pt x="249" y="51"/>
                    </a:lnTo>
                    <a:lnTo>
                      <a:pt x="243" y="45"/>
                    </a:lnTo>
                    <a:lnTo>
                      <a:pt x="237" y="40"/>
                    </a:lnTo>
                    <a:lnTo>
                      <a:pt x="227" y="35"/>
                    </a:lnTo>
                    <a:lnTo>
                      <a:pt x="215" y="33"/>
                    </a:lnTo>
                    <a:lnTo>
                      <a:pt x="200" y="33"/>
                    </a:lnTo>
                    <a:lnTo>
                      <a:pt x="181" y="32"/>
                    </a:lnTo>
                    <a:lnTo>
                      <a:pt x="171" y="31"/>
                    </a:lnTo>
                    <a:lnTo>
                      <a:pt x="162" y="28"/>
                    </a:lnTo>
                    <a:lnTo>
                      <a:pt x="146" y="22"/>
                    </a:lnTo>
                    <a:lnTo>
                      <a:pt x="130" y="17"/>
                    </a:lnTo>
                    <a:lnTo>
                      <a:pt x="115" y="16"/>
                    </a:lnTo>
                    <a:lnTo>
                      <a:pt x="103" y="15"/>
                    </a:lnTo>
                    <a:lnTo>
                      <a:pt x="82" y="15"/>
                    </a:lnTo>
                    <a:lnTo>
                      <a:pt x="73" y="16"/>
                    </a:lnTo>
                    <a:lnTo>
                      <a:pt x="55" y="15"/>
                    </a:lnTo>
                    <a:lnTo>
                      <a:pt x="39" y="15"/>
                    </a:lnTo>
                    <a:lnTo>
                      <a:pt x="22" y="17"/>
                    </a:lnTo>
                    <a:lnTo>
                      <a:pt x="4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7" y="13"/>
                    </a:lnTo>
                    <a:lnTo>
                      <a:pt x="21" y="8"/>
                    </a:lnTo>
                    <a:lnTo>
                      <a:pt x="23" y="7"/>
                    </a:lnTo>
                    <a:lnTo>
                      <a:pt x="28" y="6"/>
                    </a:lnTo>
                    <a:lnTo>
                      <a:pt x="47" y="4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83" y="0"/>
                    </a:lnTo>
                    <a:lnTo>
                      <a:pt x="105" y="0"/>
                    </a:lnTo>
                    <a:lnTo>
                      <a:pt x="120" y="0"/>
                    </a:lnTo>
                    <a:lnTo>
                      <a:pt x="135" y="2"/>
                    </a:lnTo>
                    <a:lnTo>
                      <a:pt x="152" y="7"/>
                    </a:lnTo>
                    <a:lnTo>
                      <a:pt x="169" y="13"/>
                    </a:lnTo>
                    <a:lnTo>
                      <a:pt x="176" y="16"/>
                    </a:lnTo>
                    <a:lnTo>
                      <a:pt x="185" y="17"/>
                    </a:lnTo>
                    <a:lnTo>
                      <a:pt x="200" y="18"/>
                    </a:lnTo>
                    <a:lnTo>
                      <a:pt x="216" y="18"/>
                    </a:lnTo>
                    <a:lnTo>
                      <a:pt x="232" y="21"/>
                    </a:lnTo>
                    <a:lnTo>
                      <a:pt x="244" y="27"/>
                    </a:lnTo>
                    <a:lnTo>
                      <a:pt x="253" y="32"/>
                    </a:lnTo>
                    <a:lnTo>
                      <a:pt x="261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5" name="Freeform 471"/>
              <p:cNvSpPr>
                <a:spLocks/>
              </p:cNvSpPr>
              <p:nvPr/>
            </p:nvSpPr>
            <p:spPr bwMode="auto">
              <a:xfrm>
                <a:off x="3486" y="1809"/>
                <a:ext cx="1322" cy="476"/>
              </a:xfrm>
              <a:custGeom>
                <a:avLst/>
                <a:gdLst>
                  <a:gd name="T0" fmla="*/ 1317 w 519"/>
                  <a:gd name="T1" fmla="*/ 435 h 187"/>
                  <a:gd name="T2" fmla="*/ 1322 w 519"/>
                  <a:gd name="T3" fmla="*/ 466 h 187"/>
                  <a:gd name="T4" fmla="*/ 1317 w 519"/>
                  <a:gd name="T5" fmla="*/ 476 h 187"/>
                  <a:gd name="T6" fmla="*/ 1302 w 519"/>
                  <a:gd name="T7" fmla="*/ 466 h 187"/>
                  <a:gd name="T8" fmla="*/ 1279 w 519"/>
                  <a:gd name="T9" fmla="*/ 445 h 187"/>
                  <a:gd name="T10" fmla="*/ 1223 w 519"/>
                  <a:gd name="T11" fmla="*/ 354 h 187"/>
                  <a:gd name="T12" fmla="*/ 1174 w 519"/>
                  <a:gd name="T13" fmla="*/ 303 h 187"/>
                  <a:gd name="T14" fmla="*/ 1111 w 519"/>
                  <a:gd name="T15" fmla="*/ 239 h 187"/>
                  <a:gd name="T16" fmla="*/ 1006 w 519"/>
                  <a:gd name="T17" fmla="*/ 132 h 187"/>
                  <a:gd name="T18" fmla="*/ 970 w 519"/>
                  <a:gd name="T19" fmla="*/ 104 h 187"/>
                  <a:gd name="T20" fmla="*/ 871 w 519"/>
                  <a:gd name="T21" fmla="*/ 74 h 187"/>
                  <a:gd name="T22" fmla="*/ 769 w 519"/>
                  <a:gd name="T23" fmla="*/ 46 h 187"/>
                  <a:gd name="T24" fmla="*/ 667 w 519"/>
                  <a:gd name="T25" fmla="*/ 41 h 187"/>
                  <a:gd name="T26" fmla="*/ 576 w 519"/>
                  <a:gd name="T27" fmla="*/ 46 h 187"/>
                  <a:gd name="T28" fmla="*/ 453 w 519"/>
                  <a:gd name="T29" fmla="*/ 61 h 187"/>
                  <a:gd name="T30" fmla="*/ 392 w 519"/>
                  <a:gd name="T31" fmla="*/ 81 h 187"/>
                  <a:gd name="T32" fmla="*/ 341 w 519"/>
                  <a:gd name="T33" fmla="*/ 109 h 187"/>
                  <a:gd name="T34" fmla="*/ 306 w 519"/>
                  <a:gd name="T35" fmla="*/ 132 h 187"/>
                  <a:gd name="T36" fmla="*/ 168 w 519"/>
                  <a:gd name="T37" fmla="*/ 244 h 187"/>
                  <a:gd name="T38" fmla="*/ 94 w 519"/>
                  <a:gd name="T39" fmla="*/ 318 h 187"/>
                  <a:gd name="T40" fmla="*/ 3 w 519"/>
                  <a:gd name="T41" fmla="*/ 417 h 187"/>
                  <a:gd name="T42" fmla="*/ 0 w 519"/>
                  <a:gd name="T43" fmla="*/ 412 h 187"/>
                  <a:gd name="T44" fmla="*/ 25 w 519"/>
                  <a:gd name="T45" fmla="*/ 374 h 187"/>
                  <a:gd name="T46" fmla="*/ 79 w 519"/>
                  <a:gd name="T47" fmla="*/ 300 h 187"/>
                  <a:gd name="T48" fmla="*/ 110 w 519"/>
                  <a:gd name="T49" fmla="*/ 267 h 187"/>
                  <a:gd name="T50" fmla="*/ 278 w 519"/>
                  <a:gd name="T51" fmla="*/ 107 h 187"/>
                  <a:gd name="T52" fmla="*/ 318 w 519"/>
                  <a:gd name="T53" fmla="*/ 74 h 187"/>
                  <a:gd name="T54" fmla="*/ 326 w 519"/>
                  <a:gd name="T55" fmla="*/ 71 h 187"/>
                  <a:gd name="T56" fmla="*/ 367 w 519"/>
                  <a:gd name="T57" fmla="*/ 48 h 187"/>
                  <a:gd name="T58" fmla="*/ 497 w 519"/>
                  <a:gd name="T59" fmla="*/ 15 h 187"/>
                  <a:gd name="T60" fmla="*/ 583 w 519"/>
                  <a:gd name="T61" fmla="*/ 3 h 187"/>
                  <a:gd name="T62" fmla="*/ 680 w 519"/>
                  <a:gd name="T63" fmla="*/ 0 h 187"/>
                  <a:gd name="T64" fmla="*/ 782 w 519"/>
                  <a:gd name="T65" fmla="*/ 13 h 187"/>
                  <a:gd name="T66" fmla="*/ 889 w 519"/>
                  <a:gd name="T67" fmla="*/ 41 h 187"/>
                  <a:gd name="T68" fmla="*/ 965 w 519"/>
                  <a:gd name="T69" fmla="*/ 61 h 187"/>
                  <a:gd name="T70" fmla="*/ 1019 w 519"/>
                  <a:gd name="T71" fmla="*/ 87 h 187"/>
                  <a:gd name="T72" fmla="*/ 1075 w 519"/>
                  <a:gd name="T73" fmla="*/ 140 h 187"/>
                  <a:gd name="T74" fmla="*/ 1172 w 519"/>
                  <a:gd name="T75" fmla="*/ 244 h 187"/>
                  <a:gd name="T76" fmla="*/ 1228 w 519"/>
                  <a:gd name="T77" fmla="*/ 303 h 187"/>
                  <a:gd name="T78" fmla="*/ 1289 w 519"/>
                  <a:gd name="T79" fmla="*/ 379 h 18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19" h="187">
                    <a:moveTo>
                      <a:pt x="516" y="169"/>
                    </a:moveTo>
                    <a:lnTo>
                      <a:pt x="517" y="171"/>
                    </a:lnTo>
                    <a:lnTo>
                      <a:pt x="519" y="180"/>
                    </a:lnTo>
                    <a:lnTo>
                      <a:pt x="519" y="183"/>
                    </a:lnTo>
                    <a:lnTo>
                      <a:pt x="518" y="186"/>
                    </a:lnTo>
                    <a:lnTo>
                      <a:pt x="517" y="187"/>
                    </a:lnTo>
                    <a:lnTo>
                      <a:pt x="514" y="187"/>
                    </a:lnTo>
                    <a:lnTo>
                      <a:pt x="511" y="183"/>
                    </a:lnTo>
                    <a:lnTo>
                      <a:pt x="505" y="178"/>
                    </a:lnTo>
                    <a:lnTo>
                      <a:pt x="502" y="175"/>
                    </a:lnTo>
                    <a:lnTo>
                      <a:pt x="492" y="157"/>
                    </a:lnTo>
                    <a:lnTo>
                      <a:pt x="480" y="139"/>
                    </a:lnTo>
                    <a:lnTo>
                      <a:pt x="471" y="129"/>
                    </a:lnTo>
                    <a:lnTo>
                      <a:pt x="461" y="119"/>
                    </a:lnTo>
                    <a:lnTo>
                      <a:pt x="449" y="106"/>
                    </a:lnTo>
                    <a:lnTo>
                      <a:pt x="436" y="94"/>
                    </a:lnTo>
                    <a:lnTo>
                      <a:pt x="410" y="65"/>
                    </a:lnTo>
                    <a:lnTo>
                      <a:pt x="395" y="52"/>
                    </a:lnTo>
                    <a:lnTo>
                      <a:pt x="389" y="46"/>
                    </a:lnTo>
                    <a:lnTo>
                      <a:pt x="381" y="41"/>
                    </a:lnTo>
                    <a:lnTo>
                      <a:pt x="362" y="36"/>
                    </a:lnTo>
                    <a:lnTo>
                      <a:pt x="342" y="29"/>
                    </a:lnTo>
                    <a:lnTo>
                      <a:pt x="322" y="22"/>
                    </a:lnTo>
                    <a:lnTo>
                      <a:pt x="302" y="18"/>
                    </a:lnTo>
                    <a:lnTo>
                      <a:pt x="282" y="16"/>
                    </a:lnTo>
                    <a:lnTo>
                      <a:pt x="262" y="16"/>
                    </a:lnTo>
                    <a:lnTo>
                      <a:pt x="243" y="16"/>
                    </a:lnTo>
                    <a:lnTo>
                      <a:pt x="226" y="18"/>
                    </a:lnTo>
                    <a:lnTo>
                      <a:pt x="192" y="22"/>
                    </a:lnTo>
                    <a:lnTo>
                      <a:pt x="178" y="24"/>
                    </a:lnTo>
                    <a:lnTo>
                      <a:pt x="165" y="28"/>
                    </a:lnTo>
                    <a:lnTo>
                      <a:pt x="154" y="32"/>
                    </a:lnTo>
                    <a:lnTo>
                      <a:pt x="145" y="37"/>
                    </a:lnTo>
                    <a:lnTo>
                      <a:pt x="134" y="43"/>
                    </a:lnTo>
                    <a:lnTo>
                      <a:pt x="130" y="46"/>
                    </a:lnTo>
                    <a:lnTo>
                      <a:pt x="120" y="52"/>
                    </a:lnTo>
                    <a:lnTo>
                      <a:pt x="97" y="70"/>
                    </a:lnTo>
                    <a:lnTo>
                      <a:pt x="66" y="96"/>
                    </a:lnTo>
                    <a:lnTo>
                      <a:pt x="51" y="111"/>
                    </a:lnTo>
                    <a:lnTo>
                      <a:pt x="37" y="125"/>
                    </a:lnTo>
                    <a:lnTo>
                      <a:pt x="7" y="159"/>
                    </a:lnTo>
                    <a:lnTo>
                      <a:pt x="1" y="164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4" y="157"/>
                    </a:lnTo>
                    <a:lnTo>
                      <a:pt x="10" y="147"/>
                    </a:lnTo>
                    <a:lnTo>
                      <a:pt x="31" y="119"/>
                    </a:lnTo>
                    <a:lnTo>
                      <a:pt x="31" y="118"/>
                    </a:lnTo>
                    <a:lnTo>
                      <a:pt x="33" y="115"/>
                    </a:lnTo>
                    <a:lnTo>
                      <a:pt x="43" y="105"/>
                    </a:lnTo>
                    <a:lnTo>
                      <a:pt x="74" y="73"/>
                    </a:lnTo>
                    <a:lnTo>
                      <a:pt x="109" y="42"/>
                    </a:lnTo>
                    <a:lnTo>
                      <a:pt x="122" y="32"/>
                    </a:lnTo>
                    <a:lnTo>
                      <a:pt x="125" y="29"/>
                    </a:lnTo>
                    <a:lnTo>
                      <a:pt x="127" y="29"/>
                    </a:lnTo>
                    <a:lnTo>
                      <a:pt x="128" y="28"/>
                    </a:lnTo>
                    <a:lnTo>
                      <a:pt x="132" y="26"/>
                    </a:lnTo>
                    <a:lnTo>
                      <a:pt x="144" y="19"/>
                    </a:lnTo>
                    <a:lnTo>
                      <a:pt x="166" y="13"/>
                    </a:lnTo>
                    <a:lnTo>
                      <a:pt x="195" y="6"/>
                    </a:lnTo>
                    <a:lnTo>
                      <a:pt x="211" y="3"/>
                    </a:lnTo>
                    <a:lnTo>
                      <a:pt x="229" y="1"/>
                    </a:lnTo>
                    <a:lnTo>
                      <a:pt x="247" y="0"/>
                    </a:lnTo>
                    <a:lnTo>
                      <a:pt x="267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8" y="8"/>
                    </a:lnTo>
                    <a:lnTo>
                      <a:pt x="349" y="16"/>
                    </a:lnTo>
                    <a:lnTo>
                      <a:pt x="369" y="21"/>
                    </a:lnTo>
                    <a:lnTo>
                      <a:pt x="379" y="24"/>
                    </a:lnTo>
                    <a:lnTo>
                      <a:pt x="390" y="28"/>
                    </a:lnTo>
                    <a:lnTo>
                      <a:pt x="400" y="34"/>
                    </a:lnTo>
                    <a:lnTo>
                      <a:pt x="408" y="42"/>
                    </a:lnTo>
                    <a:lnTo>
                      <a:pt x="422" y="55"/>
                    </a:lnTo>
                    <a:lnTo>
                      <a:pt x="447" y="84"/>
                    </a:lnTo>
                    <a:lnTo>
                      <a:pt x="460" y="96"/>
                    </a:lnTo>
                    <a:lnTo>
                      <a:pt x="472" y="108"/>
                    </a:lnTo>
                    <a:lnTo>
                      <a:pt x="482" y="119"/>
                    </a:lnTo>
                    <a:lnTo>
                      <a:pt x="492" y="130"/>
                    </a:lnTo>
                    <a:lnTo>
                      <a:pt x="506" y="149"/>
                    </a:lnTo>
                    <a:lnTo>
                      <a:pt x="516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6" name="Freeform 472"/>
              <p:cNvSpPr>
                <a:spLocks/>
              </p:cNvSpPr>
              <p:nvPr/>
            </p:nvSpPr>
            <p:spPr bwMode="auto">
              <a:xfrm>
                <a:off x="4752" y="2155"/>
                <a:ext cx="86" cy="61"/>
              </a:xfrm>
              <a:custGeom>
                <a:avLst/>
                <a:gdLst>
                  <a:gd name="T0" fmla="*/ 86 w 34"/>
                  <a:gd name="T1" fmla="*/ 38 h 24"/>
                  <a:gd name="T2" fmla="*/ 73 w 34"/>
                  <a:gd name="T3" fmla="*/ 48 h 24"/>
                  <a:gd name="T4" fmla="*/ 53 w 34"/>
                  <a:gd name="T5" fmla="*/ 58 h 24"/>
                  <a:gd name="T6" fmla="*/ 51 w 34"/>
                  <a:gd name="T7" fmla="*/ 61 h 24"/>
                  <a:gd name="T8" fmla="*/ 48 w 34"/>
                  <a:gd name="T9" fmla="*/ 51 h 24"/>
                  <a:gd name="T10" fmla="*/ 38 w 34"/>
                  <a:gd name="T11" fmla="*/ 46 h 24"/>
                  <a:gd name="T12" fmla="*/ 28 w 34"/>
                  <a:gd name="T13" fmla="*/ 38 h 24"/>
                  <a:gd name="T14" fmla="*/ 25 w 34"/>
                  <a:gd name="T15" fmla="*/ 41 h 24"/>
                  <a:gd name="T16" fmla="*/ 20 w 34"/>
                  <a:gd name="T17" fmla="*/ 38 h 24"/>
                  <a:gd name="T18" fmla="*/ 10 w 34"/>
                  <a:gd name="T19" fmla="*/ 33 h 24"/>
                  <a:gd name="T20" fmla="*/ 3 w 34"/>
                  <a:gd name="T21" fmla="*/ 28 h 24"/>
                  <a:gd name="T22" fmla="*/ 0 w 34"/>
                  <a:gd name="T23" fmla="*/ 23 h 24"/>
                  <a:gd name="T24" fmla="*/ 0 w 34"/>
                  <a:gd name="T25" fmla="*/ 15 h 24"/>
                  <a:gd name="T26" fmla="*/ 8 w 34"/>
                  <a:gd name="T27" fmla="*/ 13 h 24"/>
                  <a:gd name="T28" fmla="*/ 20 w 34"/>
                  <a:gd name="T29" fmla="*/ 0 h 24"/>
                  <a:gd name="T30" fmla="*/ 30 w 34"/>
                  <a:gd name="T31" fmla="*/ 0 h 24"/>
                  <a:gd name="T32" fmla="*/ 48 w 34"/>
                  <a:gd name="T33" fmla="*/ 3 h 24"/>
                  <a:gd name="T34" fmla="*/ 61 w 34"/>
                  <a:gd name="T35" fmla="*/ 13 h 24"/>
                  <a:gd name="T36" fmla="*/ 73 w 34"/>
                  <a:gd name="T37" fmla="*/ 20 h 24"/>
                  <a:gd name="T38" fmla="*/ 78 w 34"/>
                  <a:gd name="T39" fmla="*/ 28 h 24"/>
                  <a:gd name="T40" fmla="*/ 86 w 34"/>
                  <a:gd name="T41" fmla="*/ 38 h 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" h="24">
                    <a:moveTo>
                      <a:pt x="34" y="15"/>
                    </a:moveTo>
                    <a:lnTo>
                      <a:pt x="29" y="19"/>
                    </a:lnTo>
                    <a:lnTo>
                      <a:pt x="21" y="23"/>
                    </a:lnTo>
                    <a:lnTo>
                      <a:pt x="20" y="24"/>
                    </a:lnTo>
                    <a:lnTo>
                      <a:pt x="19" y="20"/>
                    </a:lnTo>
                    <a:lnTo>
                      <a:pt x="15" y="18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8" y="15"/>
                    </a:lnTo>
                    <a:lnTo>
                      <a:pt x="4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4" y="5"/>
                    </a:lnTo>
                    <a:lnTo>
                      <a:pt x="29" y="8"/>
                    </a:lnTo>
                    <a:lnTo>
                      <a:pt x="31" y="11"/>
                    </a:lnTo>
                    <a:lnTo>
                      <a:pt x="34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7" name="Freeform 473"/>
              <p:cNvSpPr>
                <a:spLocks/>
              </p:cNvSpPr>
              <p:nvPr/>
            </p:nvSpPr>
            <p:spPr bwMode="auto">
              <a:xfrm>
                <a:off x="3914" y="1903"/>
                <a:ext cx="866" cy="428"/>
              </a:xfrm>
              <a:custGeom>
                <a:avLst/>
                <a:gdLst>
                  <a:gd name="T0" fmla="*/ 863 w 340"/>
                  <a:gd name="T1" fmla="*/ 397 h 168"/>
                  <a:gd name="T2" fmla="*/ 863 w 340"/>
                  <a:gd name="T3" fmla="*/ 418 h 168"/>
                  <a:gd name="T4" fmla="*/ 858 w 340"/>
                  <a:gd name="T5" fmla="*/ 428 h 168"/>
                  <a:gd name="T6" fmla="*/ 846 w 340"/>
                  <a:gd name="T7" fmla="*/ 423 h 168"/>
                  <a:gd name="T8" fmla="*/ 828 w 340"/>
                  <a:gd name="T9" fmla="*/ 410 h 168"/>
                  <a:gd name="T10" fmla="*/ 810 w 340"/>
                  <a:gd name="T11" fmla="*/ 382 h 168"/>
                  <a:gd name="T12" fmla="*/ 769 w 340"/>
                  <a:gd name="T13" fmla="*/ 313 h 168"/>
                  <a:gd name="T14" fmla="*/ 693 w 340"/>
                  <a:gd name="T15" fmla="*/ 232 h 168"/>
                  <a:gd name="T16" fmla="*/ 642 w 340"/>
                  <a:gd name="T17" fmla="*/ 189 h 168"/>
                  <a:gd name="T18" fmla="*/ 586 w 340"/>
                  <a:gd name="T19" fmla="*/ 158 h 168"/>
                  <a:gd name="T20" fmla="*/ 471 w 340"/>
                  <a:gd name="T21" fmla="*/ 92 h 168"/>
                  <a:gd name="T22" fmla="*/ 392 w 340"/>
                  <a:gd name="T23" fmla="*/ 56 h 168"/>
                  <a:gd name="T24" fmla="*/ 290 w 340"/>
                  <a:gd name="T25" fmla="*/ 41 h 168"/>
                  <a:gd name="T26" fmla="*/ 239 w 340"/>
                  <a:gd name="T27" fmla="*/ 36 h 168"/>
                  <a:gd name="T28" fmla="*/ 242 w 340"/>
                  <a:gd name="T29" fmla="*/ 31 h 168"/>
                  <a:gd name="T30" fmla="*/ 204 w 340"/>
                  <a:gd name="T31" fmla="*/ 54 h 168"/>
                  <a:gd name="T32" fmla="*/ 138 w 340"/>
                  <a:gd name="T33" fmla="*/ 69 h 168"/>
                  <a:gd name="T34" fmla="*/ 71 w 340"/>
                  <a:gd name="T35" fmla="*/ 71 h 168"/>
                  <a:gd name="T36" fmla="*/ 33 w 340"/>
                  <a:gd name="T37" fmla="*/ 84 h 168"/>
                  <a:gd name="T38" fmla="*/ 0 w 340"/>
                  <a:gd name="T39" fmla="*/ 107 h 168"/>
                  <a:gd name="T40" fmla="*/ 5 w 340"/>
                  <a:gd name="T41" fmla="*/ 94 h 168"/>
                  <a:gd name="T42" fmla="*/ 28 w 340"/>
                  <a:gd name="T43" fmla="*/ 71 h 168"/>
                  <a:gd name="T44" fmla="*/ 53 w 340"/>
                  <a:gd name="T45" fmla="*/ 56 h 168"/>
                  <a:gd name="T46" fmla="*/ 79 w 340"/>
                  <a:gd name="T47" fmla="*/ 51 h 168"/>
                  <a:gd name="T48" fmla="*/ 132 w 340"/>
                  <a:gd name="T49" fmla="*/ 41 h 168"/>
                  <a:gd name="T50" fmla="*/ 186 w 340"/>
                  <a:gd name="T51" fmla="*/ 25 h 168"/>
                  <a:gd name="T52" fmla="*/ 214 w 340"/>
                  <a:gd name="T53" fmla="*/ 10 h 168"/>
                  <a:gd name="T54" fmla="*/ 273 w 340"/>
                  <a:gd name="T55" fmla="*/ 0 h 168"/>
                  <a:gd name="T56" fmla="*/ 385 w 340"/>
                  <a:gd name="T57" fmla="*/ 15 h 168"/>
                  <a:gd name="T58" fmla="*/ 438 w 340"/>
                  <a:gd name="T59" fmla="*/ 31 h 168"/>
                  <a:gd name="T60" fmla="*/ 553 w 340"/>
                  <a:gd name="T61" fmla="*/ 92 h 168"/>
                  <a:gd name="T62" fmla="*/ 642 w 340"/>
                  <a:gd name="T63" fmla="*/ 143 h 168"/>
                  <a:gd name="T64" fmla="*/ 695 w 340"/>
                  <a:gd name="T65" fmla="*/ 181 h 168"/>
                  <a:gd name="T66" fmla="*/ 764 w 340"/>
                  <a:gd name="T67" fmla="*/ 247 h 168"/>
                  <a:gd name="T68" fmla="*/ 825 w 340"/>
                  <a:gd name="T69" fmla="*/ 331 h 168"/>
                  <a:gd name="T70" fmla="*/ 858 w 340"/>
                  <a:gd name="T71" fmla="*/ 385 h 1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40" h="168">
                    <a:moveTo>
                      <a:pt x="339" y="154"/>
                    </a:moveTo>
                    <a:lnTo>
                      <a:pt x="339" y="156"/>
                    </a:lnTo>
                    <a:lnTo>
                      <a:pt x="340" y="161"/>
                    </a:lnTo>
                    <a:lnTo>
                      <a:pt x="339" y="164"/>
                    </a:lnTo>
                    <a:lnTo>
                      <a:pt x="339" y="166"/>
                    </a:lnTo>
                    <a:lnTo>
                      <a:pt x="337" y="168"/>
                    </a:lnTo>
                    <a:lnTo>
                      <a:pt x="335" y="168"/>
                    </a:lnTo>
                    <a:lnTo>
                      <a:pt x="332" y="166"/>
                    </a:lnTo>
                    <a:lnTo>
                      <a:pt x="327" y="164"/>
                    </a:lnTo>
                    <a:lnTo>
                      <a:pt x="325" y="161"/>
                    </a:lnTo>
                    <a:lnTo>
                      <a:pt x="323" y="159"/>
                    </a:lnTo>
                    <a:lnTo>
                      <a:pt x="318" y="150"/>
                    </a:lnTo>
                    <a:lnTo>
                      <a:pt x="312" y="138"/>
                    </a:lnTo>
                    <a:lnTo>
                      <a:pt x="302" y="123"/>
                    </a:lnTo>
                    <a:lnTo>
                      <a:pt x="288" y="107"/>
                    </a:lnTo>
                    <a:lnTo>
                      <a:pt x="272" y="91"/>
                    </a:lnTo>
                    <a:lnTo>
                      <a:pt x="263" y="82"/>
                    </a:lnTo>
                    <a:lnTo>
                      <a:pt x="252" y="74"/>
                    </a:lnTo>
                    <a:lnTo>
                      <a:pt x="241" y="68"/>
                    </a:lnTo>
                    <a:lnTo>
                      <a:pt x="230" y="62"/>
                    </a:lnTo>
                    <a:lnTo>
                      <a:pt x="207" y="48"/>
                    </a:lnTo>
                    <a:lnTo>
                      <a:pt x="185" y="36"/>
                    </a:lnTo>
                    <a:lnTo>
                      <a:pt x="164" y="26"/>
                    </a:lnTo>
                    <a:lnTo>
                      <a:pt x="154" y="22"/>
                    </a:lnTo>
                    <a:lnTo>
                      <a:pt x="145" y="21"/>
                    </a:lnTo>
                    <a:lnTo>
                      <a:pt x="114" y="16"/>
                    </a:lnTo>
                    <a:lnTo>
                      <a:pt x="102" y="15"/>
                    </a:lnTo>
                    <a:lnTo>
                      <a:pt x="94" y="14"/>
                    </a:lnTo>
                    <a:lnTo>
                      <a:pt x="92" y="14"/>
                    </a:lnTo>
                    <a:lnTo>
                      <a:pt x="95" y="12"/>
                    </a:lnTo>
                    <a:lnTo>
                      <a:pt x="92" y="15"/>
                    </a:lnTo>
                    <a:lnTo>
                      <a:pt x="80" y="21"/>
                    </a:lnTo>
                    <a:lnTo>
                      <a:pt x="68" y="25"/>
                    </a:lnTo>
                    <a:lnTo>
                      <a:pt x="54" y="27"/>
                    </a:lnTo>
                    <a:lnTo>
                      <a:pt x="41" y="28"/>
                    </a:lnTo>
                    <a:lnTo>
                      <a:pt x="28" y="28"/>
                    </a:lnTo>
                    <a:lnTo>
                      <a:pt x="21" y="31"/>
                    </a:lnTo>
                    <a:lnTo>
                      <a:pt x="13" y="33"/>
                    </a:lnTo>
                    <a:lnTo>
                      <a:pt x="5" y="38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2" y="37"/>
                    </a:lnTo>
                    <a:lnTo>
                      <a:pt x="7" y="31"/>
                    </a:lnTo>
                    <a:lnTo>
                      <a:pt x="11" y="28"/>
                    </a:lnTo>
                    <a:lnTo>
                      <a:pt x="16" y="25"/>
                    </a:lnTo>
                    <a:lnTo>
                      <a:pt x="21" y="22"/>
                    </a:lnTo>
                    <a:lnTo>
                      <a:pt x="28" y="20"/>
                    </a:lnTo>
                    <a:lnTo>
                      <a:pt x="31" y="20"/>
                    </a:lnTo>
                    <a:lnTo>
                      <a:pt x="39" y="18"/>
                    </a:lnTo>
                    <a:lnTo>
                      <a:pt x="52" y="16"/>
                    </a:lnTo>
                    <a:lnTo>
                      <a:pt x="65" y="12"/>
                    </a:lnTo>
                    <a:lnTo>
                      <a:pt x="73" y="10"/>
                    </a:lnTo>
                    <a:lnTo>
                      <a:pt x="78" y="6"/>
                    </a:lnTo>
                    <a:lnTo>
                      <a:pt x="84" y="4"/>
                    </a:lnTo>
                    <a:lnTo>
                      <a:pt x="94" y="0"/>
                    </a:lnTo>
                    <a:lnTo>
                      <a:pt x="107" y="0"/>
                    </a:lnTo>
                    <a:lnTo>
                      <a:pt x="119" y="1"/>
                    </a:lnTo>
                    <a:lnTo>
                      <a:pt x="151" y="6"/>
                    </a:lnTo>
                    <a:lnTo>
                      <a:pt x="161" y="9"/>
                    </a:lnTo>
                    <a:lnTo>
                      <a:pt x="172" y="12"/>
                    </a:lnTo>
                    <a:lnTo>
                      <a:pt x="195" y="23"/>
                    </a:lnTo>
                    <a:lnTo>
                      <a:pt x="217" y="36"/>
                    </a:lnTo>
                    <a:lnTo>
                      <a:pt x="240" y="50"/>
                    </a:lnTo>
                    <a:lnTo>
                      <a:pt x="252" y="56"/>
                    </a:lnTo>
                    <a:lnTo>
                      <a:pt x="263" y="63"/>
                    </a:lnTo>
                    <a:lnTo>
                      <a:pt x="273" y="71"/>
                    </a:lnTo>
                    <a:lnTo>
                      <a:pt x="283" y="79"/>
                    </a:lnTo>
                    <a:lnTo>
                      <a:pt x="300" y="97"/>
                    </a:lnTo>
                    <a:lnTo>
                      <a:pt x="314" y="114"/>
                    </a:lnTo>
                    <a:lnTo>
                      <a:pt x="324" y="130"/>
                    </a:lnTo>
                    <a:lnTo>
                      <a:pt x="332" y="143"/>
                    </a:lnTo>
                    <a:lnTo>
                      <a:pt x="337" y="151"/>
                    </a:lnTo>
                    <a:lnTo>
                      <a:pt x="339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8" name="Freeform 474"/>
              <p:cNvSpPr>
                <a:spLocks/>
              </p:cNvSpPr>
              <p:nvPr/>
            </p:nvSpPr>
            <p:spPr bwMode="auto">
              <a:xfrm>
                <a:off x="3497" y="1857"/>
                <a:ext cx="1099" cy="443"/>
              </a:xfrm>
              <a:custGeom>
                <a:avLst/>
                <a:gdLst>
                  <a:gd name="T0" fmla="*/ 33 w 432"/>
                  <a:gd name="T1" fmla="*/ 435 h 174"/>
                  <a:gd name="T2" fmla="*/ 10 w 432"/>
                  <a:gd name="T3" fmla="*/ 443 h 174"/>
                  <a:gd name="T4" fmla="*/ 3 w 432"/>
                  <a:gd name="T5" fmla="*/ 443 h 174"/>
                  <a:gd name="T6" fmla="*/ 3 w 432"/>
                  <a:gd name="T7" fmla="*/ 425 h 174"/>
                  <a:gd name="T8" fmla="*/ 8 w 432"/>
                  <a:gd name="T9" fmla="*/ 402 h 174"/>
                  <a:gd name="T10" fmla="*/ 148 w 432"/>
                  <a:gd name="T11" fmla="*/ 239 h 174"/>
                  <a:gd name="T12" fmla="*/ 198 w 432"/>
                  <a:gd name="T13" fmla="*/ 178 h 174"/>
                  <a:gd name="T14" fmla="*/ 234 w 432"/>
                  <a:gd name="T15" fmla="*/ 150 h 174"/>
                  <a:gd name="T16" fmla="*/ 303 w 432"/>
                  <a:gd name="T17" fmla="*/ 109 h 174"/>
                  <a:gd name="T18" fmla="*/ 374 w 432"/>
                  <a:gd name="T19" fmla="*/ 61 h 174"/>
                  <a:gd name="T20" fmla="*/ 450 w 432"/>
                  <a:gd name="T21" fmla="*/ 23 h 174"/>
                  <a:gd name="T22" fmla="*/ 534 w 432"/>
                  <a:gd name="T23" fmla="*/ 5 h 174"/>
                  <a:gd name="T24" fmla="*/ 639 w 432"/>
                  <a:gd name="T25" fmla="*/ 0 h 174"/>
                  <a:gd name="T26" fmla="*/ 743 w 432"/>
                  <a:gd name="T27" fmla="*/ 5 h 174"/>
                  <a:gd name="T28" fmla="*/ 806 w 432"/>
                  <a:gd name="T29" fmla="*/ 18 h 174"/>
                  <a:gd name="T30" fmla="*/ 903 w 432"/>
                  <a:gd name="T31" fmla="*/ 56 h 174"/>
                  <a:gd name="T32" fmla="*/ 977 w 432"/>
                  <a:gd name="T33" fmla="*/ 97 h 174"/>
                  <a:gd name="T34" fmla="*/ 1084 w 432"/>
                  <a:gd name="T35" fmla="*/ 163 h 174"/>
                  <a:gd name="T36" fmla="*/ 1099 w 432"/>
                  <a:gd name="T37" fmla="*/ 173 h 174"/>
                  <a:gd name="T38" fmla="*/ 1084 w 432"/>
                  <a:gd name="T39" fmla="*/ 173 h 174"/>
                  <a:gd name="T40" fmla="*/ 995 w 432"/>
                  <a:gd name="T41" fmla="*/ 135 h 174"/>
                  <a:gd name="T42" fmla="*/ 929 w 432"/>
                  <a:gd name="T43" fmla="*/ 99 h 174"/>
                  <a:gd name="T44" fmla="*/ 840 w 432"/>
                  <a:gd name="T45" fmla="*/ 69 h 174"/>
                  <a:gd name="T46" fmla="*/ 761 w 432"/>
                  <a:gd name="T47" fmla="*/ 48 h 174"/>
                  <a:gd name="T48" fmla="*/ 684 w 432"/>
                  <a:gd name="T49" fmla="*/ 38 h 174"/>
                  <a:gd name="T50" fmla="*/ 595 w 432"/>
                  <a:gd name="T51" fmla="*/ 38 h 174"/>
                  <a:gd name="T52" fmla="*/ 527 w 432"/>
                  <a:gd name="T53" fmla="*/ 46 h 174"/>
                  <a:gd name="T54" fmla="*/ 458 w 432"/>
                  <a:gd name="T55" fmla="*/ 64 h 174"/>
                  <a:gd name="T56" fmla="*/ 387 w 432"/>
                  <a:gd name="T57" fmla="*/ 97 h 174"/>
                  <a:gd name="T58" fmla="*/ 318 w 432"/>
                  <a:gd name="T59" fmla="*/ 143 h 174"/>
                  <a:gd name="T60" fmla="*/ 249 w 432"/>
                  <a:gd name="T61" fmla="*/ 186 h 174"/>
                  <a:gd name="T62" fmla="*/ 224 w 432"/>
                  <a:gd name="T63" fmla="*/ 209 h 174"/>
                  <a:gd name="T64" fmla="*/ 176 w 432"/>
                  <a:gd name="T65" fmla="*/ 265 h 174"/>
                  <a:gd name="T66" fmla="*/ 41 w 432"/>
                  <a:gd name="T67" fmla="*/ 428 h 1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32" h="174">
                    <a:moveTo>
                      <a:pt x="16" y="168"/>
                    </a:moveTo>
                    <a:lnTo>
                      <a:pt x="13" y="171"/>
                    </a:lnTo>
                    <a:lnTo>
                      <a:pt x="8" y="173"/>
                    </a:lnTo>
                    <a:lnTo>
                      <a:pt x="4" y="174"/>
                    </a:lnTo>
                    <a:lnTo>
                      <a:pt x="2" y="174"/>
                    </a:lnTo>
                    <a:lnTo>
                      <a:pt x="1" y="174"/>
                    </a:lnTo>
                    <a:lnTo>
                      <a:pt x="0" y="172"/>
                    </a:lnTo>
                    <a:lnTo>
                      <a:pt x="1" y="167"/>
                    </a:lnTo>
                    <a:lnTo>
                      <a:pt x="2" y="161"/>
                    </a:lnTo>
                    <a:lnTo>
                      <a:pt x="3" y="158"/>
                    </a:lnTo>
                    <a:lnTo>
                      <a:pt x="41" y="115"/>
                    </a:lnTo>
                    <a:lnTo>
                      <a:pt x="58" y="94"/>
                    </a:lnTo>
                    <a:lnTo>
                      <a:pt x="67" y="82"/>
                    </a:lnTo>
                    <a:lnTo>
                      <a:pt x="78" y="70"/>
                    </a:lnTo>
                    <a:lnTo>
                      <a:pt x="84" y="64"/>
                    </a:lnTo>
                    <a:lnTo>
                      <a:pt x="92" y="59"/>
                    </a:lnTo>
                    <a:lnTo>
                      <a:pt x="105" y="50"/>
                    </a:lnTo>
                    <a:lnTo>
                      <a:pt x="119" y="43"/>
                    </a:lnTo>
                    <a:lnTo>
                      <a:pt x="133" y="33"/>
                    </a:lnTo>
                    <a:lnTo>
                      <a:pt x="147" y="24"/>
                    </a:lnTo>
                    <a:lnTo>
                      <a:pt x="162" y="17"/>
                    </a:lnTo>
                    <a:lnTo>
                      <a:pt x="177" y="9"/>
                    </a:lnTo>
                    <a:lnTo>
                      <a:pt x="193" y="4"/>
                    </a:lnTo>
                    <a:lnTo>
                      <a:pt x="210" y="2"/>
                    </a:lnTo>
                    <a:lnTo>
                      <a:pt x="225" y="0"/>
                    </a:lnTo>
                    <a:lnTo>
                      <a:pt x="251" y="0"/>
                    </a:lnTo>
                    <a:lnTo>
                      <a:pt x="274" y="0"/>
                    </a:lnTo>
                    <a:lnTo>
                      <a:pt x="292" y="2"/>
                    </a:lnTo>
                    <a:lnTo>
                      <a:pt x="307" y="5"/>
                    </a:lnTo>
                    <a:lnTo>
                      <a:pt x="317" y="7"/>
                    </a:lnTo>
                    <a:lnTo>
                      <a:pt x="340" y="15"/>
                    </a:lnTo>
                    <a:lnTo>
                      <a:pt x="355" y="22"/>
                    </a:lnTo>
                    <a:lnTo>
                      <a:pt x="369" y="29"/>
                    </a:lnTo>
                    <a:lnTo>
                      <a:pt x="384" y="38"/>
                    </a:lnTo>
                    <a:lnTo>
                      <a:pt x="396" y="46"/>
                    </a:lnTo>
                    <a:lnTo>
                      <a:pt x="426" y="64"/>
                    </a:lnTo>
                    <a:lnTo>
                      <a:pt x="431" y="68"/>
                    </a:lnTo>
                    <a:lnTo>
                      <a:pt x="432" y="68"/>
                    </a:lnTo>
                    <a:lnTo>
                      <a:pt x="431" y="69"/>
                    </a:lnTo>
                    <a:lnTo>
                      <a:pt x="426" y="68"/>
                    </a:lnTo>
                    <a:lnTo>
                      <a:pt x="417" y="64"/>
                    </a:lnTo>
                    <a:lnTo>
                      <a:pt x="391" y="53"/>
                    </a:lnTo>
                    <a:lnTo>
                      <a:pt x="379" y="46"/>
                    </a:lnTo>
                    <a:lnTo>
                      <a:pt x="365" y="39"/>
                    </a:lnTo>
                    <a:lnTo>
                      <a:pt x="348" y="33"/>
                    </a:lnTo>
                    <a:lnTo>
                      <a:pt x="330" y="27"/>
                    </a:lnTo>
                    <a:lnTo>
                      <a:pt x="315" y="22"/>
                    </a:lnTo>
                    <a:lnTo>
                      <a:pt x="299" y="19"/>
                    </a:lnTo>
                    <a:lnTo>
                      <a:pt x="285" y="17"/>
                    </a:lnTo>
                    <a:lnTo>
                      <a:pt x="269" y="15"/>
                    </a:lnTo>
                    <a:lnTo>
                      <a:pt x="247" y="15"/>
                    </a:lnTo>
                    <a:lnTo>
                      <a:pt x="234" y="15"/>
                    </a:lnTo>
                    <a:lnTo>
                      <a:pt x="221" y="17"/>
                    </a:lnTo>
                    <a:lnTo>
                      <a:pt x="207" y="18"/>
                    </a:lnTo>
                    <a:lnTo>
                      <a:pt x="193" y="22"/>
                    </a:lnTo>
                    <a:lnTo>
                      <a:pt x="180" y="25"/>
                    </a:lnTo>
                    <a:lnTo>
                      <a:pt x="166" y="32"/>
                    </a:lnTo>
                    <a:lnTo>
                      <a:pt x="152" y="38"/>
                    </a:lnTo>
                    <a:lnTo>
                      <a:pt x="139" y="46"/>
                    </a:lnTo>
                    <a:lnTo>
                      <a:pt x="125" y="56"/>
                    </a:lnTo>
                    <a:lnTo>
                      <a:pt x="111" y="65"/>
                    </a:lnTo>
                    <a:lnTo>
                      <a:pt x="98" y="73"/>
                    </a:lnTo>
                    <a:lnTo>
                      <a:pt x="93" y="77"/>
                    </a:lnTo>
                    <a:lnTo>
                      <a:pt x="88" y="82"/>
                    </a:lnTo>
                    <a:lnTo>
                      <a:pt x="78" y="92"/>
                    </a:lnTo>
                    <a:lnTo>
                      <a:pt x="69" y="104"/>
                    </a:lnTo>
                    <a:lnTo>
                      <a:pt x="52" y="125"/>
                    </a:lnTo>
                    <a:lnTo>
                      <a:pt x="16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69" name="Freeform 475"/>
              <p:cNvSpPr>
                <a:spLocks/>
              </p:cNvSpPr>
              <p:nvPr/>
            </p:nvSpPr>
            <p:spPr bwMode="auto">
              <a:xfrm>
                <a:off x="3507" y="1913"/>
                <a:ext cx="578" cy="476"/>
              </a:xfrm>
              <a:custGeom>
                <a:avLst/>
                <a:gdLst>
                  <a:gd name="T0" fmla="*/ 36 w 227"/>
                  <a:gd name="T1" fmla="*/ 466 h 187"/>
                  <a:gd name="T2" fmla="*/ 33 w 227"/>
                  <a:gd name="T3" fmla="*/ 471 h 187"/>
                  <a:gd name="T4" fmla="*/ 23 w 227"/>
                  <a:gd name="T5" fmla="*/ 476 h 187"/>
                  <a:gd name="T6" fmla="*/ 10 w 227"/>
                  <a:gd name="T7" fmla="*/ 476 h 187"/>
                  <a:gd name="T8" fmla="*/ 8 w 227"/>
                  <a:gd name="T9" fmla="*/ 476 h 187"/>
                  <a:gd name="T10" fmla="*/ 5 w 227"/>
                  <a:gd name="T11" fmla="*/ 471 h 187"/>
                  <a:gd name="T12" fmla="*/ 0 w 227"/>
                  <a:gd name="T13" fmla="*/ 463 h 187"/>
                  <a:gd name="T14" fmla="*/ 0 w 227"/>
                  <a:gd name="T15" fmla="*/ 451 h 187"/>
                  <a:gd name="T16" fmla="*/ 0 w 227"/>
                  <a:gd name="T17" fmla="*/ 448 h 187"/>
                  <a:gd name="T18" fmla="*/ 0 w 227"/>
                  <a:gd name="T19" fmla="*/ 438 h 187"/>
                  <a:gd name="T20" fmla="*/ 10 w 227"/>
                  <a:gd name="T21" fmla="*/ 423 h 187"/>
                  <a:gd name="T22" fmla="*/ 48 w 227"/>
                  <a:gd name="T23" fmla="*/ 372 h 187"/>
                  <a:gd name="T24" fmla="*/ 102 w 227"/>
                  <a:gd name="T25" fmla="*/ 303 h 187"/>
                  <a:gd name="T26" fmla="*/ 166 w 227"/>
                  <a:gd name="T27" fmla="*/ 227 h 187"/>
                  <a:gd name="T28" fmla="*/ 232 w 227"/>
                  <a:gd name="T29" fmla="*/ 153 h 187"/>
                  <a:gd name="T30" fmla="*/ 293 w 227"/>
                  <a:gd name="T31" fmla="*/ 92 h 187"/>
                  <a:gd name="T32" fmla="*/ 339 w 227"/>
                  <a:gd name="T33" fmla="*/ 48 h 187"/>
                  <a:gd name="T34" fmla="*/ 356 w 227"/>
                  <a:gd name="T35" fmla="*/ 41 h 187"/>
                  <a:gd name="T36" fmla="*/ 362 w 227"/>
                  <a:gd name="T37" fmla="*/ 36 h 187"/>
                  <a:gd name="T38" fmla="*/ 364 w 227"/>
                  <a:gd name="T39" fmla="*/ 36 h 187"/>
                  <a:gd name="T40" fmla="*/ 382 w 227"/>
                  <a:gd name="T41" fmla="*/ 31 h 187"/>
                  <a:gd name="T42" fmla="*/ 415 w 227"/>
                  <a:gd name="T43" fmla="*/ 20 h 187"/>
                  <a:gd name="T44" fmla="*/ 463 w 227"/>
                  <a:gd name="T45" fmla="*/ 13 h 187"/>
                  <a:gd name="T46" fmla="*/ 512 w 227"/>
                  <a:gd name="T47" fmla="*/ 3 h 187"/>
                  <a:gd name="T48" fmla="*/ 565 w 227"/>
                  <a:gd name="T49" fmla="*/ 0 h 187"/>
                  <a:gd name="T50" fmla="*/ 573 w 227"/>
                  <a:gd name="T51" fmla="*/ 3 h 187"/>
                  <a:gd name="T52" fmla="*/ 578 w 227"/>
                  <a:gd name="T53" fmla="*/ 3 h 187"/>
                  <a:gd name="T54" fmla="*/ 573 w 227"/>
                  <a:gd name="T55" fmla="*/ 3 h 187"/>
                  <a:gd name="T56" fmla="*/ 555 w 227"/>
                  <a:gd name="T57" fmla="*/ 13 h 187"/>
                  <a:gd name="T58" fmla="*/ 514 w 227"/>
                  <a:gd name="T59" fmla="*/ 25 h 187"/>
                  <a:gd name="T60" fmla="*/ 446 w 227"/>
                  <a:gd name="T61" fmla="*/ 46 h 187"/>
                  <a:gd name="T62" fmla="*/ 397 w 227"/>
                  <a:gd name="T63" fmla="*/ 66 h 187"/>
                  <a:gd name="T64" fmla="*/ 382 w 227"/>
                  <a:gd name="T65" fmla="*/ 71 h 187"/>
                  <a:gd name="T66" fmla="*/ 374 w 227"/>
                  <a:gd name="T67" fmla="*/ 74 h 187"/>
                  <a:gd name="T68" fmla="*/ 359 w 227"/>
                  <a:gd name="T69" fmla="*/ 87 h 187"/>
                  <a:gd name="T70" fmla="*/ 339 w 227"/>
                  <a:gd name="T71" fmla="*/ 104 h 187"/>
                  <a:gd name="T72" fmla="*/ 318 w 227"/>
                  <a:gd name="T73" fmla="*/ 125 h 187"/>
                  <a:gd name="T74" fmla="*/ 260 w 227"/>
                  <a:gd name="T75" fmla="*/ 186 h 187"/>
                  <a:gd name="T76" fmla="*/ 194 w 227"/>
                  <a:gd name="T77" fmla="*/ 255 h 187"/>
                  <a:gd name="T78" fmla="*/ 160 w 227"/>
                  <a:gd name="T79" fmla="*/ 290 h 187"/>
                  <a:gd name="T80" fmla="*/ 130 w 227"/>
                  <a:gd name="T81" fmla="*/ 328 h 187"/>
                  <a:gd name="T82" fmla="*/ 102 w 227"/>
                  <a:gd name="T83" fmla="*/ 361 h 187"/>
                  <a:gd name="T84" fmla="*/ 81 w 227"/>
                  <a:gd name="T85" fmla="*/ 395 h 187"/>
                  <a:gd name="T86" fmla="*/ 48 w 227"/>
                  <a:gd name="T87" fmla="*/ 448 h 187"/>
                  <a:gd name="T88" fmla="*/ 36 w 227"/>
                  <a:gd name="T89" fmla="*/ 466 h 1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27" h="187">
                    <a:moveTo>
                      <a:pt x="14" y="183"/>
                    </a:moveTo>
                    <a:lnTo>
                      <a:pt x="13" y="185"/>
                    </a:lnTo>
                    <a:lnTo>
                      <a:pt x="9" y="187"/>
                    </a:lnTo>
                    <a:lnTo>
                      <a:pt x="4" y="187"/>
                    </a:lnTo>
                    <a:lnTo>
                      <a:pt x="3" y="187"/>
                    </a:lnTo>
                    <a:lnTo>
                      <a:pt x="2" y="185"/>
                    </a:lnTo>
                    <a:lnTo>
                      <a:pt x="0" y="182"/>
                    </a:lnTo>
                    <a:lnTo>
                      <a:pt x="0" y="177"/>
                    </a:lnTo>
                    <a:lnTo>
                      <a:pt x="0" y="176"/>
                    </a:lnTo>
                    <a:lnTo>
                      <a:pt x="0" y="172"/>
                    </a:lnTo>
                    <a:lnTo>
                      <a:pt x="4" y="166"/>
                    </a:lnTo>
                    <a:lnTo>
                      <a:pt x="19" y="146"/>
                    </a:lnTo>
                    <a:lnTo>
                      <a:pt x="40" y="119"/>
                    </a:lnTo>
                    <a:lnTo>
                      <a:pt x="65" y="89"/>
                    </a:lnTo>
                    <a:lnTo>
                      <a:pt x="91" y="60"/>
                    </a:lnTo>
                    <a:lnTo>
                      <a:pt x="115" y="36"/>
                    </a:lnTo>
                    <a:lnTo>
                      <a:pt x="133" y="19"/>
                    </a:lnTo>
                    <a:lnTo>
                      <a:pt x="140" y="16"/>
                    </a:lnTo>
                    <a:lnTo>
                      <a:pt x="142" y="14"/>
                    </a:lnTo>
                    <a:lnTo>
                      <a:pt x="143" y="14"/>
                    </a:lnTo>
                    <a:lnTo>
                      <a:pt x="150" y="12"/>
                    </a:lnTo>
                    <a:lnTo>
                      <a:pt x="163" y="8"/>
                    </a:lnTo>
                    <a:lnTo>
                      <a:pt x="182" y="5"/>
                    </a:lnTo>
                    <a:lnTo>
                      <a:pt x="201" y="1"/>
                    </a:lnTo>
                    <a:lnTo>
                      <a:pt x="222" y="0"/>
                    </a:lnTo>
                    <a:lnTo>
                      <a:pt x="225" y="1"/>
                    </a:lnTo>
                    <a:lnTo>
                      <a:pt x="227" y="1"/>
                    </a:lnTo>
                    <a:lnTo>
                      <a:pt x="225" y="1"/>
                    </a:lnTo>
                    <a:lnTo>
                      <a:pt x="218" y="5"/>
                    </a:lnTo>
                    <a:lnTo>
                      <a:pt x="202" y="10"/>
                    </a:lnTo>
                    <a:lnTo>
                      <a:pt x="175" y="18"/>
                    </a:lnTo>
                    <a:lnTo>
                      <a:pt x="156" y="26"/>
                    </a:lnTo>
                    <a:lnTo>
                      <a:pt x="150" y="28"/>
                    </a:lnTo>
                    <a:lnTo>
                      <a:pt x="147" y="29"/>
                    </a:lnTo>
                    <a:lnTo>
                      <a:pt x="141" y="34"/>
                    </a:lnTo>
                    <a:lnTo>
                      <a:pt x="133" y="41"/>
                    </a:lnTo>
                    <a:lnTo>
                      <a:pt x="125" y="49"/>
                    </a:lnTo>
                    <a:lnTo>
                      <a:pt x="102" y="73"/>
                    </a:lnTo>
                    <a:lnTo>
                      <a:pt x="76" y="100"/>
                    </a:lnTo>
                    <a:lnTo>
                      <a:pt x="63" y="114"/>
                    </a:lnTo>
                    <a:lnTo>
                      <a:pt x="51" y="129"/>
                    </a:lnTo>
                    <a:lnTo>
                      <a:pt x="40" y="142"/>
                    </a:lnTo>
                    <a:lnTo>
                      <a:pt x="32" y="155"/>
                    </a:lnTo>
                    <a:lnTo>
                      <a:pt x="19" y="176"/>
                    </a:lnTo>
                    <a:lnTo>
                      <a:pt x="14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0" name="Freeform 476"/>
              <p:cNvSpPr>
                <a:spLocks/>
              </p:cNvSpPr>
              <p:nvPr/>
            </p:nvSpPr>
            <p:spPr bwMode="auto">
              <a:xfrm>
                <a:off x="3517" y="1956"/>
                <a:ext cx="1237" cy="492"/>
              </a:xfrm>
              <a:custGeom>
                <a:avLst/>
                <a:gdLst>
                  <a:gd name="T0" fmla="*/ 1229 w 486"/>
                  <a:gd name="T1" fmla="*/ 400 h 193"/>
                  <a:gd name="T2" fmla="*/ 1237 w 486"/>
                  <a:gd name="T3" fmla="*/ 428 h 193"/>
                  <a:gd name="T4" fmla="*/ 1234 w 486"/>
                  <a:gd name="T5" fmla="*/ 436 h 193"/>
                  <a:gd name="T6" fmla="*/ 1219 w 486"/>
                  <a:gd name="T7" fmla="*/ 433 h 193"/>
                  <a:gd name="T8" fmla="*/ 1194 w 486"/>
                  <a:gd name="T9" fmla="*/ 416 h 193"/>
                  <a:gd name="T10" fmla="*/ 1161 w 486"/>
                  <a:gd name="T11" fmla="*/ 375 h 193"/>
                  <a:gd name="T12" fmla="*/ 1079 w 486"/>
                  <a:gd name="T13" fmla="*/ 275 h 193"/>
                  <a:gd name="T14" fmla="*/ 988 w 486"/>
                  <a:gd name="T15" fmla="*/ 186 h 193"/>
                  <a:gd name="T16" fmla="*/ 911 w 486"/>
                  <a:gd name="T17" fmla="*/ 127 h 193"/>
                  <a:gd name="T18" fmla="*/ 827 w 486"/>
                  <a:gd name="T19" fmla="*/ 76 h 193"/>
                  <a:gd name="T20" fmla="*/ 730 w 486"/>
                  <a:gd name="T21" fmla="*/ 43 h 193"/>
                  <a:gd name="T22" fmla="*/ 636 w 486"/>
                  <a:gd name="T23" fmla="*/ 38 h 193"/>
                  <a:gd name="T24" fmla="*/ 540 w 486"/>
                  <a:gd name="T25" fmla="*/ 48 h 193"/>
                  <a:gd name="T26" fmla="*/ 415 w 486"/>
                  <a:gd name="T27" fmla="*/ 74 h 193"/>
                  <a:gd name="T28" fmla="*/ 359 w 486"/>
                  <a:gd name="T29" fmla="*/ 105 h 193"/>
                  <a:gd name="T30" fmla="*/ 288 w 486"/>
                  <a:gd name="T31" fmla="*/ 158 h 193"/>
                  <a:gd name="T32" fmla="*/ 255 w 486"/>
                  <a:gd name="T33" fmla="*/ 184 h 193"/>
                  <a:gd name="T34" fmla="*/ 201 w 486"/>
                  <a:gd name="T35" fmla="*/ 235 h 193"/>
                  <a:gd name="T36" fmla="*/ 140 w 486"/>
                  <a:gd name="T37" fmla="*/ 306 h 193"/>
                  <a:gd name="T38" fmla="*/ 89 w 486"/>
                  <a:gd name="T39" fmla="*/ 395 h 193"/>
                  <a:gd name="T40" fmla="*/ 51 w 486"/>
                  <a:gd name="T41" fmla="*/ 454 h 193"/>
                  <a:gd name="T42" fmla="*/ 20 w 486"/>
                  <a:gd name="T43" fmla="*/ 482 h 193"/>
                  <a:gd name="T44" fmla="*/ 3 w 486"/>
                  <a:gd name="T45" fmla="*/ 492 h 193"/>
                  <a:gd name="T46" fmla="*/ 0 w 486"/>
                  <a:gd name="T47" fmla="*/ 487 h 193"/>
                  <a:gd name="T48" fmla="*/ 28 w 486"/>
                  <a:gd name="T49" fmla="*/ 456 h 193"/>
                  <a:gd name="T50" fmla="*/ 74 w 486"/>
                  <a:gd name="T51" fmla="*/ 382 h 193"/>
                  <a:gd name="T52" fmla="*/ 89 w 486"/>
                  <a:gd name="T53" fmla="*/ 342 h 193"/>
                  <a:gd name="T54" fmla="*/ 130 w 486"/>
                  <a:gd name="T55" fmla="*/ 273 h 193"/>
                  <a:gd name="T56" fmla="*/ 188 w 486"/>
                  <a:gd name="T57" fmla="*/ 196 h 193"/>
                  <a:gd name="T58" fmla="*/ 267 w 486"/>
                  <a:gd name="T59" fmla="*/ 122 h 193"/>
                  <a:gd name="T60" fmla="*/ 275 w 486"/>
                  <a:gd name="T61" fmla="*/ 117 h 193"/>
                  <a:gd name="T62" fmla="*/ 323 w 486"/>
                  <a:gd name="T63" fmla="*/ 79 h 193"/>
                  <a:gd name="T64" fmla="*/ 379 w 486"/>
                  <a:gd name="T65" fmla="*/ 48 h 193"/>
                  <a:gd name="T66" fmla="*/ 501 w 486"/>
                  <a:gd name="T67" fmla="*/ 15 h 193"/>
                  <a:gd name="T68" fmla="*/ 593 w 486"/>
                  <a:gd name="T69" fmla="*/ 0 h 193"/>
                  <a:gd name="T70" fmla="*/ 692 w 486"/>
                  <a:gd name="T71" fmla="*/ 0 h 193"/>
                  <a:gd name="T72" fmla="*/ 802 w 486"/>
                  <a:gd name="T73" fmla="*/ 23 h 193"/>
                  <a:gd name="T74" fmla="*/ 896 w 486"/>
                  <a:gd name="T75" fmla="*/ 69 h 193"/>
                  <a:gd name="T76" fmla="*/ 977 w 486"/>
                  <a:gd name="T77" fmla="*/ 127 h 193"/>
                  <a:gd name="T78" fmla="*/ 1051 w 486"/>
                  <a:gd name="T79" fmla="*/ 191 h 193"/>
                  <a:gd name="T80" fmla="*/ 1158 w 486"/>
                  <a:gd name="T81" fmla="*/ 306 h 193"/>
                  <a:gd name="T82" fmla="*/ 1217 w 486"/>
                  <a:gd name="T83" fmla="*/ 380 h 19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86" h="193">
                    <a:moveTo>
                      <a:pt x="481" y="154"/>
                    </a:moveTo>
                    <a:lnTo>
                      <a:pt x="483" y="157"/>
                    </a:lnTo>
                    <a:lnTo>
                      <a:pt x="486" y="164"/>
                    </a:lnTo>
                    <a:lnTo>
                      <a:pt x="486" y="168"/>
                    </a:lnTo>
                    <a:lnTo>
                      <a:pt x="486" y="170"/>
                    </a:lnTo>
                    <a:lnTo>
                      <a:pt x="485" y="171"/>
                    </a:lnTo>
                    <a:lnTo>
                      <a:pt x="483" y="171"/>
                    </a:lnTo>
                    <a:lnTo>
                      <a:pt x="479" y="170"/>
                    </a:lnTo>
                    <a:lnTo>
                      <a:pt x="473" y="165"/>
                    </a:lnTo>
                    <a:lnTo>
                      <a:pt x="469" y="163"/>
                    </a:lnTo>
                    <a:lnTo>
                      <a:pt x="465" y="159"/>
                    </a:lnTo>
                    <a:lnTo>
                      <a:pt x="456" y="147"/>
                    </a:lnTo>
                    <a:lnTo>
                      <a:pt x="443" y="129"/>
                    </a:lnTo>
                    <a:lnTo>
                      <a:pt x="424" y="108"/>
                    </a:lnTo>
                    <a:lnTo>
                      <a:pt x="402" y="84"/>
                    </a:lnTo>
                    <a:lnTo>
                      <a:pt x="388" y="73"/>
                    </a:lnTo>
                    <a:lnTo>
                      <a:pt x="374" y="61"/>
                    </a:lnTo>
                    <a:lnTo>
                      <a:pt x="358" y="50"/>
                    </a:lnTo>
                    <a:lnTo>
                      <a:pt x="342" y="40"/>
                    </a:lnTo>
                    <a:lnTo>
                      <a:pt x="325" y="30"/>
                    </a:lnTo>
                    <a:lnTo>
                      <a:pt x="306" y="22"/>
                    </a:lnTo>
                    <a:lnTo>
                      <a:pt x="287" y="17"/>
                    </a:lnTo>
                    <a:lnTo>
                      <a:pt x="269" y="16"/>
                    </a:lnTo>
                    <a:lnTo>
                      <a:pt x="250" y="15"/>
                    </a:lnTo>
                    <a:lnTo>
                      <a:pt x="230" y="16"/>
                    </a:lnTo>
                    <a:lnTo>
                      <a:pt x="212" y="19"/>
                    </a:lnTo>
                    <a:lnTo>
                      <a:pt x="194" y="21"/>
                    </a:lnTo>
                    <a:lnTo>
                      <a:pt x="163" y="29"/>
                    </a:lnTo>
                    <a:lnTo>
                      <a:pt x="152" y="35"/>
                    </a:lnTo>
                    <a:lnTo>
                      <a:pt x="141" y="41"/>
                    </a:lnTo>
                    <a:lnTo>
                      <a:pt x="123" y="53"/>
                    </a:lnTo>
                    <a:lnTo>
                      <a:pt x="113" y="62"/>
                    </a:lnTo>
                    <a:lnTo>
                      <a:pt x="110" y="65"/>
                    </a:lnTo>
                    <a:lnTo>
                      <a:pt x="100" y="72"/>
                    </a:lnTo>
                    <a:lnTo>
                      <a:pt x="91" y="81"/>
                    </a:lnTo>
                    <a:lnTo>
                      <a:pt x="79" y="92"/>
                    </a:lnTo>
                    <a:lnTo>
                      <a:pt x="66" y="106"/>
                    </a:lnTo>
                    <a:lnTo>
                      <a:pt x="55" y="120"/>
                    </a:lnTo>
                    <a:lnTo>
                      <a:pt x="44" y="138"/>
                    </a:lnTo>
                    <a:lnTo>
                      <a:pt x="35" y="155"/>
                    </a:lnTo>
                    <a:lnTo>
                      <a:pt x="28" y="168"/>
                    </a:lnTo>
                    <a:lnTo>
                      <a:pt x="20" y="178"/>
                    </a:lnTo>
                    <a:lnTo>
                      <a:pt x="14" y="184"/>
                    </a:lnTo>
                    <a:lnTo>
                      <a:pt x="8" y="189"/>
                    </a:lnTo>
                    <a:lnTo>
                      <a:pt x="4" y="191"/>
                    </a:lnTo>
                    <a:lnTo>
                      <a:pt x="1" y="193"/>
                    </a:lnTo>
                    <a:lnTo>
                      <a:pt x="0" y="193"/>
                    </a:lnTo>
                    <a:lnTo>
                      <a:pt x="0" y="191"/>
                    </a:lnTo>
                    <a:lnTo>
                      <a:pt x="5" y="188"/>
                    </a:lnTo>
                    <a:lnTo>
                      <a:pt x="11" y="179"/>
                    </a:lnTo>
                    <a:lnTo>
                      <a:pt x="20" y="166"/>
                    </a:lnTo>
                    <a:lnTo>
                      <a:pt x="29" y="150"/>
                    </a:lnTo>
                    <a:lnTo>
                      <a:pt x="30" y="147"/>
                    </a:lnTo>
                    <a:lnTo>
                      <a:pt x="35" y="134"/>
                    </a:lnTo>
                    <a:lnTo>
                      <a:pt x="45" y="117"/>
                    </a:lnTo>
                    <a:lnTo>
                      <a:pt x="51" y="107"/>
                    </a:lnTo>
                    <a:lnTo>
                      <a:pt x="57" y="96"/>
                    </a:lnTo>
                    <a:lnTo>
                      <a:pt x="74" y="77"/>
                    </a:lnTo>
                    <a:lnTo>
                      <a:pt x="88" y="63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8" y="37"/>
                    </a:lnTo>
                    <a:lnTo>
                      <a:pt x="127" y="31"/>
                    </a:lnTo>
                    <a:lnTo>
                      <a:pt x="137" y="25"/>
                    </a:lnTo>
                    <a:lnTo>
                      <a:pt x="149" y="19"/>
                    </a:lnTo>
                    <a:lnTo>
                      <a:pt x="163" y="12"/>
                    </a:lnTo>
                    <a:lnTo>
                      <a:pt x="197" y="6"/>
                    </a:lnTo>
                    <a:lnTo>
                      <a:pt x="214" y="2"/>
                    </a:lnTo>
                    <a:lnTo>
                      <a:pt x="233" y="0"/>
                    </a:lnTo>
                    <a:lnTo>
                      <a:pt x="253" y="0"/>
                    </a:lnTo>
                    <a:lnTo>
                      <a:pt x="272" y="0"/>
                    </a:lnTo>
                    <a:lnTo>
                      <a:pt x="294" y="4"/>
                    </a:lnTo>
                    <a:lnTo>
                      <a:pt x="315" y="9"/>
                    </a:lnTo>
                    <a:lnTo>
                      <a:pt x="333" y="17"/>
                    </a:lnTo>
                    <a:lnTo>
                      <a:pt x="352" y="27"/>
                    </a:lnTo>
                    <a:lnTo>
                      <a:pt x="369" y="38"/>
                    </a:lnTo>
                    <a:lnTo>
                      <a:pt x="384" y="50"/>
                    </a:lnTo>
                    <a:lnTo>
                      <a:pt x="399" y="62"/>
                    </a:lnTo>
                    <a:lnTo>
                      <a:pt x="413" y="75"/>
                    </a:lnTo>
                    <a:lnTo>
                      <a:pt x="437" y="98"/>
                    </a:lnTo>
                    <a:lnTo>
                      <a:pt x="455" y="120"/>
                    </a:lnTo>
                    <a:lnTo>
                      <a:pt x="469" y="138"/>
                    </a:lnTo>
                    <a:lnTo>
                      <a:pt x="478" y="149"/>
                    </a:lnTo>
                    <a:lnTo>
                      <a:pt x="481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1" name="Freeform 477"/>
              <p:cNvSpPr>
                <a:spLocks/>
              </p:cNvSpPr>
              <p:nvPr/>
            </p:nvSpPr>
            <p:spPr bwMode="auto">
              <a:xfrm>
                <a:off x="3537" y="1994"/>
                <a:ext cx="1212" cy="637"/>
              </a:xfrm>
              <a:custGeom>
                <a:avLst/>
                <a:gdLst>
                  <a:gd name="T0" fmla="*/ 38 w 476"/>
                  <a:gd name="T1" fmla="*/ 606 h 250"/>
                  <a:gd name="T2" fmla="*/ 18 w 476"/>
                  <a:gd name="T3" fmla="*/ 632 h 250"/>
                  <a:gd name="T4" fmla="*/ 5 w 476"/>
                  <a:gd name="T5" fmla="*/ 637 h 250"/>
                  <a:gd name="T6" fmla="*/ 0 w 476"/>
                  <a:gd name="T7" fmla="*/ 617 h 250"/>
                  <a:gd name="T8" fmla="*/ 3 w 476"/>
                  <a:gd name="T9" fmla="*/ 586 h 250"/>
                  <a:gd name="T10" fmla="*/ 69 w 476"/>
                  <a:gd name="T11" fmla="*/ 403 h 250"/>
                  <a:gd name="T12" fmla="*/ 81 w 476"/>
                  <a:gd name="T13" fmla="*/ 357 h 250"/>
                  <a:gd name="T14" fmla="*/ 135 w 476"/>
                  <a:gd name="T15" fmla="*/ 273 h 250"/>
                  <a:gd name="T16" fmla="*/ 199 w 476"/>
                  <a:gd name="T17" fmla="*/ 186 h 250"/>
                  <a:gd name="T18" fmla="*/ 262 w 476"/>
                  <a:gd name="T19" fmla="*/ 127 h 250"/>
                  <a:gd name="T20" fmla="*/ 313 w 476"/>
                  <a:gd name="T21" fmla="*/ 94 h 250"/>
                  <a:gd name="T22" fmla="*/ 392 w 476"/>
                  <a:gd name="T23" fmla="*/ 59 h 250"/>
                  <a:gd name="T24" fmla="*/ 550 w 476"/>
                  <a:gd name="T25" fmla="*/ 10 h 250"/>
                  <a:gd name="T26" fmla="*/ 603 w 476"/>
                  <a:gd name="T27" fmla="*/ 0 h 250"/>
                  <a:gd name="T28" fmla="*/ 657 w 476"/>
                  <a:gd name="T29" fmla="*/ 3 h 250"/>
                  <a:gd name="T30" fmla="*/ 749 w 476"/>
                  <a:gd name="T31" fmla="*/ 23 h 250"/>
                  <a:gd name="T32" fmla="*/ 825 w 476"/>
                  <a:gd name="T33" fmla="*/ 51 h 250"/>
                  <a:gd name="T34" fmla="*/ 876 w 476"/>
                  <a:gd name="T35" fmla="*/ 82 h 250"/>
                  <a:gd name="T36" fmla="*/ 914 w 476"/>
                  <a:gd name="T37" fmla="*/ 120 h 250"/>
                  <a:gd name="T38" fmla="*/ 1031 w 476"/>
                  <a:gd name="T39" fmla="*/ 237 h 250"/>
                  <a:gd name="T40" fmla="*/ 1085 w 476"/>
                  <a:gd name="T41" fmla="*/ 303 h 250"/>
                  <a:gd name="T42" fmla="*/ 1097 w 476"/>
                  <a:gd name="T43" fmla="*/ 331 h 250"/>
                  <a:gd name="T44" fmla="*/ 1100 w 476"/>
                  <a:gd name="T45" fmla="*/ 362 h 250"/>
                  <a:gd name="T46" fmla="*/ 1108 w 476"/>
                  <a:gd name="T47" fmla="*/ 380 h 250"/>
                  <a:gd name="T48" fmla="*/ 1166 w 476"/>
                  <a:gd name="T49" fmla="*/ 418 h 250"/>
                  <a:gd name="T50" fmla="*/ 1199 w 476"/>
                  <a:gd name="T51" fmla="*/ 448 h 250"/>
                  <a:gd name="T52" fmla="*/ 1212 w 476"/>
                  <a:gd name="T53" fmla="*/ 471 h 250"/>
                  <a:gd name="T54" fmla="*/ 1197 w 476"/>
                  <a:gd name="T55" fmla="*/ 459 h 250"/>
                  <a:gd name="T56" fmla="*/ 1136 w 476"/>
                  <a:gd name="T57" fmla="*/ 418 h 250"/>
                  <a:gd name="T58" fmla="*/ 1087 w 476"/>
                  <a:gd name="T59" fmla="*/ 392 h 250"/>
                  <a:gd name="T60" fmla="*/ 1082 w 476"/>
                  <a:gd name="T61" fmla="*/ 377 h 250"/>
                  <a:gd name="T62" fmla="*/ 1075 w 476"/>
                  <a:gd name="T63" fmla="*/ 341 h 250"/>
                  <a:gd name="T64" fmla="*/ 1046 w 476"/>
                  <a:gd name="T65" fmla="*/ 301 h 250"/>
                  <a:gd name="T66" fmla="*/ 876 w 476"/>
                  <a:gd name="T67" fmla="*/ 135 h 250"/>
                  <a:gd name="T68" fmla="*/ 840 w 476"/>
                  <a:gd name="T69" fmla="*/ 104 h 250"/>
                  <a:gd name="T70" fmla="*/ 794 w 476"/>
                  <a:gd name="T71" fmla="*/ 79 h 250"/>
                  <a:gd name="T72" fmla="*/ 723 w 476"/>
                  <a:gd name="T73" fmla="*/ 54 h 250"/>
                  <a:gd name="T74" fmla="*/ 682 w 476"/>
                  <a:gd name="T75" fmla="*/ 43 h 250"/>
                  <a:gd name="T76" fmla="*/ 642 w 476"/>
                  <a:gd name="T77" fmla="*/ 41 h 250"/>
                  <a:gd name="T78" fmla="*/ 547 w 476"/>
                  <a:gd name="T79" fmla="*/ 51 h 250"/>
                  <a:gd name="T80" fmla="*/ 448 w 476"/>
                  <a:gd name="T81" fmla="*/ 82 h 250"/>
                  <a:gd name="T82" fmla="*/ 303 w 476"/>
                  <a:gd name="T83" fmla="*/ 153 h 250"/>
                  <a:gd name="T84" fmla="*/ 227 w 476"/>
                  <a:gd name="T85" fmla="*/ 219 h 250"/>
                  <a:gd name="T86" fmla="*/ 168 w 476"/>
                  <a:gd name="T87" fmla="*/ 298 h 250"/>
                  <a:gd name="T88" fmla="*/ 122 w 476"/>
                  <a:gd name="T89" fmla="*/ 377 h 250"/>
                  <a:gd name="T90" fmla="*/ 79 w 476"/>
                  <a:gd name="T91" fmla="*/ 487 h 250"/>
                  <a:gd name="T92" fmla="*/ 46 w 476"/>
                  <a:gd name="T93" fmla="*/ 586 h 250"/>
                  <a:gd name="T94" fmla="*/ 41 w 476"/>
                  <a:gd name="T95" fmla="*/ 601 h 25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76" h="250">
                    <a:moveTo>
                      <a:pt x="16" y="236"/>
                    </a:moveTo>
                    <a:lnTo>
                      <a:pt x="15" y="238"/>
                    </a:lnTo>
                    <a:lnTo>
                      <a:pt x="10" y="246"/>
                    </a:lnTo>
                    <a:lnTo>
                      <a:pt x="7" y="248"/>
                    </a:lnTo>
                    <a:lnTo>
                      <a:pt x="5" y="250"/>
                    </a:lnTo>
                    <a:lnTo>
                      <a:pt x="2" y="250"/>
                    </a:lnTo>
                    <a:lnTo>
                      <a:pt x="1" y="247"/>
                    </a:lnTo>
                    <a:lnTo>
                      <a:pt x="0" y="242"/>
                    </a:lnTo>
                    <a:lnTo>
                      <a:pt x="1" y="233"/>
                    </a:lnTo>
                    <a:lnTo>
                      <a:pt x="1" y="230"/>
                    </a:lnTo>
                    <a:lnTo>
                      <a:pt x="8" y="210"/>
                    </a:lnTo>
                    <a:lnTo>
                      <a:pt x="27" y="158"/>
                    </a:lnTo>
                    <a:lnTo>
                      <a:pt x="30" y="149"/>
                    </a:lnTo>
                    <a:lnTo>
                      <a:pt x="32" y="140"/>
                    </a:lnTo>
                    <a:lnTo>
                      <a:pt x="42" y="124"/>
                    </a:lnTo>
                    <a:lnTo>
                      <a:pt x="53" y="107"/>
                    </a:lnTo>
                    <a:lnTo>
                      <a:pt x="66" y="91"/>
                    </a:lnTo>
                    <a:lnTo>
                      <a:pt x="78" y="73"/>
                    </a:lnTo>
                    <a:lnTo>
                      <a:pt x="94" y="57"/>
                    </a:lnTo>
                    <a:lnTo>
                      <a:pt x="103" y="50"/>
                    </a:lnTo>
                    <a:lnTo>
                      <a:pt x="113" y="43"/>
                    </a:lnTo>
                    <a:lnTo>
                      <a:pt x="123" y="37"/>
                    </a:lnTo>
                    <a:lnTo>
                      <a:pt x="133" y="32"/>
                    </a:lnTo>
                    <a:lnTo>
                      <a:pt x="154" y="23"/>
                    </a:lnTo>
                    <a:lnTo>
                      <a:pt x="175" y="16"/>
                    </a:lnTo>
                    <a:lnTo>
                      <a:pt x="216" y="4"/>
                    </a:lnTo>
                    <a:lnTo>
                      <a:pt x="227" y="1"/>
                    </a:lnTo>
                    <a:lnTo>
                      <a:pt x="237" y="0"/>
                    </a:lnTo>
                    <a:lnTo>
                      <a:pt x="248" y="0"/>
                    </a:lnTo>
                    <a:lnTo>
                      <a:pt x="258" y="1"/>
                    </a:lnTo>
                    <a:lnTo>
                      <a:pt x="277" y="5"/>
                    </a:lnTo>
                    <a:lnTo>
                      <a:pt x="294" y="9"/>
                    </a:lnTo>
                    <a:lnTo>
                      <a:pt x="310" y="14"/>
                    </a:lnTo>
                    <a:lnTo>
                      <a:pt x="324" y="20"/>
                    </a:lnTo>
                    <a:lnTo>
                      <a:pt x="335" y="26"/>
                    </a:lnTo>
                    <a:lnTo>
                      <a:pt x="344" y="32"/>
                    </a:lnTo>
                    <a:lnTo>
                      <a:pt x="355" y="43"/>
                    </a:lnTo>
                    <a:lnTo>
                      <a:pt x="359" y="47"/>
                    </a:lnTo>
                    <a:lnTo>
                      <a:pt x="391" y="78"/>
                    </a:lnTo>
                    <a:lnTo>
                      <a:pt x="405" y="93"/>
                    </a:lnTo>
                    <a:lnTo>
                      <a:pt x="420" y="110"/>
                    </a:lnTo>
                    <a:lnTo>
                      <a:pt x="426" y="119"/>
                    </a:lnTo>
                    <a:lnTo>
                      <a:pt x="430" y="124"/>
                    </a:lnTo>
                    <a:lnTo>
                      <a:pt x="431" y="130"/>
                    </a:lnTo>
                    <a:lnTo>
                      <a:pt x="432" y="137"/>
                    </a:lnTo>
                    <a:lnTo>
                      <a:pt x="432" y="142"/>
                    </a:lnTo>
                    <a:lnTo>
                      <a:pt x="434" y="147"/>
                    </a:lnTo>
                    <a:lnTo>
                      <a:pt x="435" y="149"/>
                    </a:lnTo>
                    <a:lnTo>
                      <a:pt x="448" y="156"/>
                    </a:lnTo>
                    <a:lnTo>
                      <a:pt x="458" y="164"/>
                    </a:lnTo>
                    <a:lnTo>
                      <a:pt x="466" y="171"/>
                    </a:lnTo>
                    <a:lnTo>
                      <a:pt x="471" y="176"/>
                    </a:lnTo>
                    <a:lnTo>
                      <a:pt x="476" y="184"/>
                    </a:lnTo>
                    <a:lnTo>
                      <a:pt x="476" y="185"/>
                    </a:lnTo>
                    <a:lnTo>
                      <a:pt x="475" y="184"/>
                    </a:lnTo>
                    <a:lnTo>
                      <a:pt x="470" y="180"/>
                    </a:lnTo>
                    <a:lnTo>
                      <a:pt x="460" y="173"/>
                    </a:lnTo>
                    <a:lnTo>
                      <a:pt x="446" y="164"/>
                    </a:lnTo>
                    <a:lnTo>
                      <a:pt x="427" y="153"/>
                    </a:lnTo>
                    <a:lnTo>
                      <a:pt x="427" y="154"/>
                    </a:lnTo>
                    <a:lnTo>
                      <a:pt x="426" y="153"/>
                    </a:lnTo>
                    <a:lnTo>
                      <a:pt x="425" y="148"/>
                    </a:lnTo>
                    <a:lnTo>
                      <a:pt x="422" y="140"/>
                    </a:lnTo>
                    <a:lnTo>
                      <a:pt x="422" y="134"/>
                    </a:lnTo>
                    <a:lnTo>
                      <a:pt x="419" y="127"/>
                    </a:lnTo>
                    <a:lnTo>
                      <a:pt x="411" y="118"/>
                    </a:lnTo>
                    <a:lnTo>
                      <a:pt x="395" y="101"/>
                    </a:lnTo>
                    <a:lnTo>
                      <a:pt x="344" y="53"/>
                    </a:lnTo>
                    <a:lnTo>
                      <a:pt x="340" y="50"/>
                    </a:lnTo>
                    <a:lnTo>
                      <a:pt x="330" y="41"/>
                    </a:lnTo>
                    <a:lnTo>
                      <a:pt x="322" y="36"/>
                    </a:lnTo>
                    <a:lnTo>
                      <a:pt x="312" y="31"/>
                    </a:lnTo>
                    <a:lnTo>
                      <a:pt x="299" y="26"/>
                    </a:lnTo>
                    <a:lnTo>
                      <a:pt x="284" y="21"/>
                    </a:lnTo>
                    <a:lnTo>
                      <a:pt x="277" y="19"/>
                    </a:lnTo>
                    <a:lnTo>
                      <a:pt x="268" y="17"/>
                    </a:lnTo>
                    <a:lnTo>
                      <a:pt x="261" y="16"/>
                    </a:lnTo>
                    <a:lnTo>
                      <a:pt x="252" y="16"/>
                    </a:lnTo>
                    <a:lnTo>
                      <a:pt x="233" y="17"/>
                    </a:lnTo>
                    <a:lnTo>
                      <a:pt x="215" y="20"/>
                    </a:lnTo>
                    <a:lnTo>
                      <a:pt x="196" y="26"/>
                    </a:lnTo>
                    <a:lnTo>
                      <a:pt x="176" y="32"/>
                    </a:lnTo>
                    <a:lnTo>
                      <a:pt x="136" y="47"/>
                    </a:lnTo>
                    <a:lnTo>
                      <a:pt x="119" y="60"/>
                    </a:lnTo>
                    <a:lnTo>
                      <a:pt x="103" y="72"/>
                    </a:lnTo>
                    <a:lnTo>
                      <a:pt x="89" y="86"/>
                    </a:lnTo>
                    <a:lnTo>
                      <a:pt x="77" y="102"/>
                    </a:lnTo>
                    <a:lnTo>
                      <a:pt x="66" y="117"/>
                    </a:lnTo>
                    <a:lnTo>
                      <a:pt x="56" y="133"/>
                    </a:lnTo>
                    <a:lnTo>
                      <a:pt x="48" y="148"/>
                    </a:lnTo>
                    <a:lnTo>
                      <a:pt x="41" y="164"/>
                    </a:lnTo>
                    <a:lnTo>
                      <a:pt x="31" y="191"/>
                    </a:lnTo>
                    <a:lnTo>
                      <a:pt x="23" y="215"/>
                    </a:lnTo>
                    <a:lnTo>
                      <a:pt x="18" y="230"/>
                    </a:lnTo>
                    <a:lnTo>
                      <a:pt x="17" y="235"/>
                    </a:lnTo>
                    <a:lnTo>
                      <a:pt x="16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2" name="Freeform 478"/>
              <p:cNvSpPr>
                <a:spLocks/>
              </p:cNvSpPr>
              <p:nvPr/>
            </p:nvSpPr>
            <p:spPr bwMode="auto">
              <a:xfrm>
                <a:off x="3497" y="2437"/>
                <a:ext cx="104" cy="105"/>
              </a:xfrm>
              <a:custGeom>
                <a:avLst/>
                <a:gdLst>
                  <a:gd name="T0" fmla="*/ 36 w 41"/>
                  <a:gd name="T1" fmla="*/ 105 h 41"/>
                  <a:gd name="T2" fmla="*/ 20 w 41"/>
                  <a:gd name="T3" fmla="*/ 105 h 41"/>
                  <a:gd name="T4" fmla="*/ 10 w 41"/>
                  <a:gd name="T5" fmla="*/ 102 h 41"/>
                  <a:gd name="T6" fmla="*/ 3 w 41"/>
                  <a:gd name="T7" fmla="*/ 97 h 41"/>
                  <a:gd name="T8" fmla="*/ 0 w 41"/>
                  <a:gd name="T9" fmla="*/ 95 h 41"/>
                  <a:gd name="T10" fmla="*/ 0 w 41"/>
                  <a:gd name="T11" fmla="*/ 92 h 41"/>
                  <a:gd name="T12" fmla="*/ 3 w 41"/>
                  <a:gd name="T13" fmla="*/ 79 h 41"/>
                  <a:gd name="T14" fmla="*/ 18 w 41"/>
                  <a:gd name="T15" fmla="*/ 44 h 41"/>
                  <a:gd name="T16" fmla="*/ 28 w 41"/>
                  <a:gd name="T17" fmla="*/ 28 h 41"/>
                  <a:gd name="T18" fmla="*/ 41 w 41"/>
                  <a:gd name="T19" fmla="*/ 13 h 41"/>
                  <a:gd name="T20" fmla="*/ 48 w 41"/>
                  <a:gd name="T21" fmla="*/ 3 h 41"/>
                  <a:gd name="T22" fmla="*/ 56 w 41"/>
                  <a:gd name="T23" fmla="*/ 0 h 41"/>
                  <a:gd name="T24" fmla="*/ 61 w 41"/>
                  <a:gd name="T25" fmla="*/ 0 h 41"/>
                  <a:gd name="T26" fmla="*/ 71 w 41"/>
                  <a:gd name="T27" fmla="*/ 3 h 41"/>
                  <a:gd name="T28" fmla="*/ 91 w 41"/>
                  <a:gd name="T29" fmla="*/ 5 h 41"/>
                  <a:gd name="T30" fmla="*/ 99 w 41"/>
                  <a:gd name="T31" fmla="*/ 13 h 41"/>
                  <a:gd name="T32" fmla="*/ 104 w 41"/>
                  <a:gd name="T33" fmla="*/ 18 h 41"/>
                  <a:gd name="T34" fmla="*/ 99 w 41"/>
                  <a:gd name="T35" fmla="*/ 23 h 41"/>
                  <a:gd name="T36" fmla="*/ 94 w 41"/>
                  <a:gd name="T37" fmla="*/ 28 h 41"/>
                  <a:gd name="T38" fmla="*/ 81 w 41"/>
                  <a:gd name="T39" fmla="*/ 36 h 41"/>
                  <a:gd name="T40" fmla="*/ 71 w 41"/>
                  <a:gd name="T41" fmla="*/ 38 h 41"/>
                  <a:gd name="T42" fmla="*/ 68 w 41"/>
                  <a:gd name="T43" fmla="*/ 41 h 41"/>
                  <a:gd name="T44" fmla="*/ 68 w 41"/>
                  <a:gd name="T45" fmla="*/ 38 h 41"/>
                  <a:gd name="T46" fmla="*/ 66 w 41"/>
                  <a:gd name="T47" fmla="*/ 41 h 41"/>
                  <a:gd name="T48" fmla="*/ 53 w 41"/>
                  <a:gd name="T49" fmla="*/ 64 h 41"/>
                  <a:gd name="T50" fmla="*/ 41 w 41"/>
                  <a:gd name="T51" fmla="*/ 90 h 41"/>
                  <a:gd name="T52" fmla="*/ 36 w 41"/>
                  <a:gd name="T53" fmla="*/ 97 h 41"/>
                  <a:gd name="T54" fmla="*/ 36 w 41"/>
                  <a:gd name="T55" fmla="*/ 105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1" h="41">
                    <a:moveTo>
                      <a:pt x="14" y="41"/>
                    </a:moveTo>
                    <a:lnTo>
                      <a:pt x="8" y="41"/>
                    </a:lnTo>
                    <a:lnTo>
                      <a:pt x="4" y="40"/>
                    </a:lnTo>
                    <a:lnTo>
                      <a:pt x="1" y="38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1" y="31"/>
                    </a:lnTo>
                    <a:lnTo>
                      <a:pt x="7" y="17"/>
                    </a:lnTo>
                    <a:lnTo>
                      <a:pt x="11" y="11"/>
                    </a:lnTo>
                    <a:lnTo>
                      <a:pt x="16" y="5"/>
                    </a:lnTo>
                    <a:lnTo>
                      <a:pt x="19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1" y="7"/>
                    </a:lnTo>
                    <a:lnTo>
                      <a:pt x="39" y="9"/>
                    </a:lnTo>
                    <a:lnTo>
                      <a:pt x="37" y="11"/>
                    </a:lnTo>
                    <a:lnTo>
                      <a:pt x="32" y="14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6" y="16"/>
                    </a:lnTo>
                    <a:lnTo>
                      <a:pt x="21" y="25"/>
                    </a:lnTo>
                    <a:lnTo>
                      <a:pt x="16" y="35"/>
                    </a:lnTo>
                    <a:lnTo>
                      <a:pt x="14" y="38"/>
                    </a:lnTo>
                    <a:lnTo>
                      <a:pt x="1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3" name="Freeform 479"/>
              <p:cNvSpPr>
                <a:spLocks/>
              </p:cNvSpPr>
              <p:nvPr/>
            </p:nvSpPr>
            <p:spPr bwMode="auto">
              <a:xfrm>
                <a:off x="3568" y="2048"/>
                <a:ext cx="608" cy="677"/>
              </a:xfrm>
              <a:custGeom>
                <a:avLst/>
                <a:gdLst>
                  <a:gd name="T0" fmla="*/ 38 w 239"/>
                  <a:gd name="T1" fmla="*/ 657 h 266"/>
                  <a:gd name="T2" fmla="*/ 36 w 239"/>
                  <a:gd name="T3" fmla="*/ 662 h 266"/>
                  <a:gd name="T4" fmla="*/ 25 w 239"/>
                  <a:gd name="T5" fmla="*/ 669 h 266"/>
                  <a:gd name="T6" fmla="*/ 15 w 239"/>
                  <a:gd name="T7" fmla="*/ 677 h 266"/>
                  <a:gd name="T8" fmla="*/ 10 w 239"/>
                  <a:gd name="T9" fmla="*/ 677 h 266"/>
                  <a:gd name="T10" fmla="*/ 8 w 239"/>
                  <a:gd name="T11" fmla="*/ 669 h 266"/>
                  <a:gd name="T12" fmla="*/ 3 w 239"/>
                  <a:gd name="T13" fmla="*/ 664 h 266"/>
                  <a:gd name="T14" fmla="*/ 0 w 239"/>
                  <a:gd name="T15" fmla="*/ 652 h 266"/>
                  <a:gd name="T16" fmla="*/ 0 w 239"/>
                  <a:gd name="T17" fmla="*/ 644 h 266"/>
                  <a:gd name="T18" fmla="*/ 10 w 239"/>
                  <a:gd name="T19" fmla="*/ 613 h 266"/>
                  <a:gd name="T20" fmla="*/ 33 w 239"/>
                  <a:gd name="T21" fmla="*/ 540 h 266"/>
                  <a:gd name="T22" fmla="*/ 41 w 239"/>
                  <a:gd name="T23" fmla="*/ 491 h 266"/>
                  <a:gd name="T24" fmla="*/ 53 w 239"/>
                  <a:gd name="T25" fmla="*/ 430 h 266"/>
                  <a:gd name="T26" fmla="*/ 69 w 239"/>
                  <a:gd name="T27" fmla="*/ 369 h 266"/>
                  <a:gd name="T28" fmla="*/ 89 w 239"/>
                  <a:gd name="T29" fmla="*/ 308 h 266"/>
                  <a:gd name="T30" fmla="*/ 102 w 239"/>
                  <a:gd name="T31" fmla="*/ 275 h 266"/>
                  <a:gd name="T32" fmla="*/ 114 w 239"/>
                  <a:gd name="T33" fmla="*/ 260 h 266"/>
                  <a:gd name="T34" fmla="*/ 120 w 239"/>
                  <a:gd name="T35" fmla="*/ 252 h 266"/>
                  <a:gd name="T36" fmla="*/ 130 w 239"/>
                  <a:gd name="T37" fmla="*/ 244 h 266"/>
                  <a:gd name="T38" fmla="*/ 142 w 239"/>
                  <a:gd name="T39" fmla="*/ 237 h 266"/>
                  <a:gd name="T40" fmla="*/ 150 w 239"/>
                  <a:gd name="T41" fmla="*/ 234 h 266"/>
                  <a:gd name="T42" fmla="*/ 142 w 239"/>
                  <a:gd name="T43" fmla="*/ 237 h 266"/>
                  <a:gd name="T44" fmla="*/ 145 w 239"/>
                  <a:gd name="T45" fmla="*/ 237 h 266"/>
                  <a:gd name="T46" fmla="*/ 153 w 239"/>
                  <a:gd name="T47" fmla="*/ 232 h 266"/>
                  <a:gd name="T48" fmla="*/ 170 w 239"/>
                  <a:gd name="T49" fmla="*/ 209 h 266"/>
                  <a:gd name="T50" fmla="*/ 211 w 239"/>
                  <a:gd name="T51" fmla="*/ 165 h 266"/>
                  <a:gd name="T52" fmla="*/ 254 w 239"/>
                  <a:gd name="T53" fmla="*/ 130 h 266"/>
                  <a:gd name="T54" fmla="*/ 298 w 239"/>
                  <a:gd name="T55" fmla="*/ 107 h 266"/>
                  <a:gd name="T56" fmla="*/ 326 w 239"/>
                  <a:gd name="T57" fmla="*/ 92 h 266"/>
                  <a:gd name="T58" fmla="*/ 351 w 239"/>
                  <a:gd name="T59" fmla="*/ 79 h 266"/>
                  <a:gd name="T60" fmla="*/ 366 w 239"/>
                  <a:gd name="T61" fmla="*/ 74 h 266"/>
                  <a:gd name="T62" fmla="*/ 412 w 239"/>
                  <a:gd name="T63" fmla="*/ 53 h 266"/>
                  <a:gd name="T64" fmla="*/ 468 w 239"/>
                  <a:gd name="T65" fmla="*/ 28 h 266"/>
                  <a:gd name="T66" fmla="*/ 496 w 239"/>
                  <a:gd name="T67" fmla="*/ 18 h 266"/>
                  <a:gd name="T68" fmla="*/ 529 w 239"/>
                  <a:gd name="T69" fmla="*/ 10 h 266"/>
                  <a:gd name="T70" fmla="*/ 595 w 239"/>
                  <a:gd name="T71" fmla="*/ 0 h 266"/>
                  <a:gd name="T72" fmla="*/ 608 w 239"/>
                  <a:gd name="T73" fmla="*/ 0 h 266"/>
                  <a:gd name="T74" fmla="*/ 608 w 239"/>
                  <a:gd name="T75" fmla="*/ 3 h 266"/>
                  <a:gd name="T76" fmla="*/ 598 w 239"/>
                  <a:gd name="T77" fmla="*/ 5 h 266"/>
                  <a:gd name="T78" fmla="*/ 583 w 239"/>
                  <a:gd name="T79" fmla="*/ 15 h 266"/>
                  <a:gd name="T80" fmla="*/ 532 w 239"/>
                  <a:gd name="T81" fmla="*/ 31 h 266"/>
                  <a:gd name="T82" fmla="*/ 524 w 239"/>
                  <a:gd name="T83" fmla="*/ 31 h 266"/>
                  <a:gd name="T84" fmla="*/ 506 w 239"/>
                  <a:gd name="T85" fmla="*/ 41 h 266"/>
                  <a:gd name="T86" fmla="*/ 450 w 239"/>
                  <a:gd name="T87" fmla="*/ 69 h 266"/>
                  <a:gd name="T88" fmla="*/ 361 w 239"/>
                  <a:gd name="T89" fmla="*/ 120 h 266"/>
                  <a:gd name="T90" fmla="*/ 354 w 239"/>
                  <a:gd name="T91" fmla="*/ 122 h 266"/>
                  <a:gd name="T92" fmla="*/ 333 w 239"/>
                  <a:gd name="T93" fmla="*/ 132 h 266"/>
                  <a:gd name="T94" fmla="*/ 303 w 239"/>
                  <a:gd name="T95" fmla="*/ 148 h 266"/>
                  <a:gd name="T96" fmla="*/ 272 w 239"/>
                  <a:gd name="T97" fmla="*/ 168 h 266"/>
                  <a:gd name="T98" fmla="*/ 234 w 239"/>
                  <a:gd name="T99" fmla="*/ 199 h 266"/>
                  <a:gd name="T100" fmla="*/ 196 w 239"/>
                  <a:gd name="T101" fmla="*/ 239 h 266"/>
                  <a:gd name="T102" fmla="*/ 178 w 239"/>
                  <a:gd name="T103" fmla="*/ 260 h 266"/>
                  <a:gd name="T104" fmla="*/ 158 w 239"/>
                  <a:gd name="T105" fmla="*/ 275 h 266"/>
                  <a:gd name="T106" fmla="*/ 145 w 239"/>
                  <a:gd name="T107" fmla="*/ 283 h 266"/>
                  <a:gd name="T108" fmla="*/ 137 w 239"/>
                  <a:gd name="T109" fmla="*/ 298 h 266"/>
                  <a:gd name="T110" fmla="*/ 125 w 239"/>
                  <a:gd name="T111" fmla="*/ 326 h 266"/>
                  <a:gd name="T112" fmla="*/ 104 w 239"/>
                  <a:gd name="T113" fmla="*/ 387 h 266"/>
                  <a:gd name="T114" fmla="*/ 92 w 239"/>
                  <a:gd name="T115" fmla="*/ 443 h 266"/>
                  <a:gd name="T116" fmla="*/ 69 w 239"/>
                  <a:gd name="T117" fmla="*/ 550 h 266"/>
                  <a:gd name="T118" fmla="*/ 48 w 239"/>
                  <a:gd name="T119" fmla="*/ 626 h 266"/>
                  <a:gd name="T120" fmla="*/ 38 w 239"/>
                  <a:gd name="T121" fmla="*/ 657 h 2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9" h="266">
                    <a:moveTo>
                      <a:pt x="15" y="258"/>
                    </a:moveTo>
                    <a:lnTo>
                      <a:pt x="14" y="260"/>
                    </a:lnTo>
                    <a:lnTo>
                      <a:pt x="10" y="263"/>
                    </a:lnTo>
                    <a:lnTo>
                      <a:pt x="6" y="266"/>
                    </a:lnTo>
                    <a:lnTo>
                      <a:pt x="4" y="266"/>
                    </a:lnTo>
                    <a:lnTo>
                      <a:pt x="3" y="263"/>
                    </a:lnTo>
                    <a:lnTo>
                      <a:pt x="1" y="261"/>
                    </a:lnTo>
                    <a:lnTo>
                      <a:pt x="0" y="256"/>
                    </a:lnTo>
                    <a:lnTo>
                      <a:pt x="0" y="253"/>
                    </a:lnTo>
                    <a:lnTo>
                      <a:pt x="4" y="241"/>
                    </a:lnTo>
                    <a:lnTo>
                      <a:pt x="13" y="212"/>
                    </a:lnTo>
                    <a:lnTo>
                      <a:pt x="16" y="193"/>
                    </a:lnTo>
                    <a:lnTo>
                      <a:pt x="21" y="169"/>
                    </a:lnTo>
                    <a:lnTo>
                      <a:pt x="27" y="145"/>
                    </a:lnTo>
                    <a:lnTo>
                      <a:pt x="35" y="121"/>
                    </a:lnTo>
                    <a:lnTo>
                      <a:pt x="40" y="108"/>
                    </a:lnTo>
                    <a:lnTo>
                      <a:pt x="45" y="102"/>
                    </a:lnTo>
                    <a:lnTo>
                      <a:pt x="47" y="99"/>
                    </a:lnTo>
                    <a:lnTo>
                      <a:pt x="51" y="96"/>
                    </a:lnTo>
                    <a:lnTo>
                      <a:pt x="56" y="93"/>
                    </a:lnTo>
                    <a:lnTo>
                      <a:pt x="59" y="92"/>
                    </a:lnTo>
                    <a:lnTo>
                      <a:pt x="56" y="93"/>
                    </a:lnTo>
                    <a:lnTo>
                      <a:pt x="57" y="93"/>
                    </a:lnTo>
                    <a:lnTo>
                      <a:pt x="60" y="91"/>
                    </a:lnTo>
                    <a:lnTo>
                      <a:pt x="67" y="82"/>
                    </a:lnTo>
                    <a:lnTo>
                      <a:pt x="83" y="65"/>
                    </a:lnTo>
                    <a:lnTo>
                      <a:pt x="100" y="51"/>
                    </a:lnTo>
                    <a:lnTo>
                      <a:pt x="117" y="42"/>
                    </a:lnTo>
                    <a:lnTo>
                      <a:pt x="128" y="36"/>
                    </a:lnTo>
                    <a:lnTo>
                      <a:pt x="138" y="31"/>
                    </a:lnTo>
                    <a:lnTo>
                      <a:pt x="144" y="29"/>
                    </a:lnTo>
                    <a:lnTo>
                      <a:pt x="162" y="21"/>
                    </a:lnTo>
                    <a:lnTo>
                      <a:pt x="184" y="11"/>
                    </a:lnTo>
                    <a:lnTo>
                      <a:pt x="195" y="7"/>
                    </a:lnTo>
                    <a:lnTo>
                      <a:pt x="208" y="4"/>
                    </a:lnTo>
                    <a:lnTo>
                      <a:pt x="234" y="0"/>
                    </a:lnTo>
                    <a:lnTo>
                      <a:pt x="239" y="0"/>
                    </a:lnTo>
                    <a:lnTo>
                      <a:pt x="239" y="1"/>
                    </a:lnTo>
                    <a:lnTo>
                      <a:pt x="235" y="2"/>
                    </a:lnTo>
                    <a:lnTo>
                      <a:pt x="229" y="6"/>
                    </a:lnTo>
                    <a:lnTo>
                      <a:pt x="209" y="12"/>
                    </a:lnTo>
                    <a:lnTo>
                      <a:pt x="206" y="12"/>
                    </a:lnTo>
                    <a:lnTo>
                      <a:pt x="199" y="16"/>
                    </a:lnTo>
                    <a:lnTo>
                      <a:pt x="177" y="27"/>
                    </a:lnTo>
                    <a:lnTo>
                      <a:pt x="142" y="47"/>
                    </a:lnTo>
                    <a:lnTo>
                      <a:pt x="139" y="48"/>
                    </a:lnTo>
                    <a:lnTo>
                      <a:pt x="131" y="52"/>
                    </a:lnTo>
                    <a:lnTo>
                      <a:pt x="119" y="58"/>
                    </a:lnTo>
                    <a:lnTo>
                      <a:pt x="107" y="66"/>
                    </a:lnTo>
                    <a:lnTo>
                      <a:pt x="92" y="78"/>
                    </a:lnTo>
                    <a:lnTo>
                      <a:pt x="77" y="94"/>
                    </a:lnTo>
                    <a:lnTo>
                      <a:pt x="70" y="102"/>
                    </a:lnTo>
                    <a:lnTo>
                      <a:pt x="62" y="108"/>
                    </a:lnTo>
                    <a:lnTo>
                      <a:pt x="57" y="111"/>
                    </a:lnTo>
                    <a:lnTo>
                      <a:pt x="54" y="117"/>
                    </a:lnTo>
                    <a:lnTo>
                      <a:pt x="49" y="128"/>
                    </a:lnTo>
                    <a:lnTo>
                      <a:pt x="41" y="152"/>
                    </a:lnTo>
                    <a:lnTo>
                      <a:pt x="36" y="174"/>
                    </a:lnTo>
                    <a:lnTo>
                      <a:pt x="27" y="216"/>
                    </a:lnTo>
                    <a:lnTo>
                      <a:pt x="19" y="246"/>
                    </a:lnTo>
                    <a:lnTo>
                      <a:pt x="15" y="2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4" name="Freeform 480"/>
              <p:cNvSpPr>
                <a:spLocks/>
              </p:cNvSpPr>
              <p:nvPr/>
            </p:nvSpPr>
            <p:spPr bwMode="auto">
              <a:xfrm>
                <a:off x="3761" y="2058"/>
                <a:ext cx="950" cy="1021"/>
              </a:xfrm>
              <a:custGeom>
                <a:avLst/>
                <a:gdLst>
                  <a:gd name="T0" fmla="*/ 947 w 373"/>
                  <a:gd name="T1" fmla="*/ 438 h 401"/>
                  <a:gd name="T2" fmla="*/ 950 w 373"/>
                  <a:gd name="T3" fmla="*/ 481 h 401"/>
                  <a:gd name="T4" fmla="*/ 942 w 373"/>
                  <a:gd name="T5" fmla="*/ 489 h 401"/>
                  <a:gd name="T6" fmla="*/ 927 w 373"/>
                  <a:gd name="T7" fmla="*/ 474 h 401"/>
                  <a:gd name="T8" fmla="*/ 909 w 373"/>
                  <a:gd name="T9" fmla="*/ 448 h 401"/>
                  <a:gd name="T10" fmla="*/ 863 w 373"/>
                  <a:gd name="T11" fmla="*/ 405 h 401"/>
                  <a:gd name="T12" fmla="*/ 800 w 373"/>
                  <a:gd name="T13" fmla="*/ 313 h 401"/>
                  <a:gd name="T14" fmla="*/ 739 w 373"/>
                  <a:gd name="T15" fmla="*/ 234 h 401"/>
                  <a:gd name="T16" fmla="*/ 665 w 373"/>
                  <a:gd name="T17" fmla="*/ 155 h 401"/>
                  <a:gd name="T18" fmla="*/ 565 w 373"/>
                  <a:gd name="T19" fmla="*/ 81 h 401"/>
                  <a:gd name="T20" fmla="*/ 517 w 373"/>
                  <a:gd name="T21" fmla="*/ 53 h 401"/>
                  <a:gd name="T22" fmla="*/ 461 w 373"/>
                  <a:gd name="T23" fmla="*/ 41 h 401"/>
                  <a:gd name="T24" fmla="*/ 405 w 373"/>
                  <a:gd name="T25" fmla="*/ 51 h 401"/>
                  <a:gd name="T26" fmla="*/ 341 w 373"/>
                  <a:gd name="T27" fmla="*/ 71 h 401"/>
                  <a:gd name="T28" fmla="*/ 250 w 373"/>
                  <a:gd name="T29" fmla="*/ 97 h 401"/>
                  <a:gd name="T30" fmla="*/ 199 w 373"/>
                  <a:gd name="T31" fmla="*/ 122 h 401"/>
                  <a:gd name="T32" fmla="*/ 145 w 373"/>
                  <a:gd name="T33" fmla="*/ 186 h 401"/>
                  <a:gd name="T34" fmla="*/ 94 w 373"/>
                  <a:gd name="T35" fmla="*/ 280 h 401"/>
                  <a:gd name="T36" fmla="*/ 61 w 373"/>
                  <a:gd name="T37" fmla="*/ 369 h 401"/>
                  <a:gd name="T38" fmla="*/ 43 w 373"/>
                  <a:gd name="T39" fmla="*/ 443 h 401"/>
                  <a:gd name="T40" fmla="*/ 41 w 373"/>
                  <a:gd name="T41" fmla="*/ 514 h 401"/>
                  <a:gd name="T42" fmla="*/ 43 w 373"/>
                  <a:gd name="T43" fmla="*/ 565 h 401"/>
                  <a:gd name="T44" fmla="*/ 66 w 373"/>
                  <a:gd name="T45" fmla="*/ 718 h 401"/>
                  <a:gd name="T46" fmla="*/ 97 w 373"/>
                  <a:gd name="T47" fmla="*/ 838 h 401"/>
                  <a:gd name="T48" fmla="*/ 122 w 373"/>
                  <a:gd name="T49" fmla="*/ 891 h 401"/>
                  <a:gd name="T50" fmla="*/ 201 w 373"/>
                  <a:gd name="T51" fmla="*/ 998 h 401"/>
                  <a:gd name="T52" fmla="*/ 219 w 373"/>
                  <a:gd name="T53" fmla="*/ 1021 h 401"/>
                  <a:gd name="T54" fmla="*/ 199 w 373"/>
                  <a:gd name="T55" fmla="*/ 1008 h 401"/>
                  <a:gd name="T56" fmla="*/ 140 w 373"/>
                  <a:gd name="T57" fmla="*/ 950 h 401"/>
                  <a:gd name="T58" fmla="*/ 94 w 373"/>
                  <a:gd name="T59" fmla="*/ 891 h 401"/>
                  <a:gd name="T60" fmla="*/ 64 w 373"/>
                  <a:gd name="T61" fmla="*/ 822 h 401"/>
                  <a:gd name="T62" fmla="*/ 41 w 373"/>
                  <a:gd name="T63" fmla="*/ 756 h 401"/>
                  <a:gd name="T64" fmla="*/ 18 w 373"/>
                  <a:gd name="T65" fmla="*/ 642 h 401"/>
                  <a:gd name="T66" fmla="*/ 3 w 373"/>
                  <a:gd name="T67" fmla="*/ 512 h 401"/>
                  <a:gd name="T68" fmla="*/ 3 w 373"/>
                  <a:gd name="T69" fmla="*/ 451 h 401"/>
                  <a:gd name="T70" fmla="*/ 15 w 373"/>
                  <a:gd name="T71" fmla="*/ 382 h 401"/>
                  <a:gd name="T72" fmla="*/ 43 w 373"/>
                  <a:gd name="T73" fmla="*/ 298 h 401"/>
                  <a:gd name="T74" fmla="*/ 92 w 373"/>
                  <a:gd name="T75" fmla="*/ 201 h 401"/>
                  <a:gd name="T76" fmla="*/ 140 w 373"/>
                  <a:gd name="T77" fmla="*/ 130 h 401"/>
                  <a:gd name="T78" fmla="*/ 191 w 373"/>
                  <a:gd name="T79" fmla="*/ 84 h 401"/>
                  <a:gd name="T80" fmla="*/ 250 w 373"/>
                  <a:gd name="T81" fmla="*/ 59 h 401"/>
                  <a:gd name="T82" fmla="*/ 341 w 373"/>
                  <a:gd name="T83" fmla="*/ 33 h 401"/>
                  <a:gd name="T84" fmla="*/ 402 w 373"/>
                  <a:gd name="T85" fmla="*/ 13 h 401"/>
                  <a:gd name="T86" fmla="*/ 436 w 373"/>
                  <a:gd name="T87" fmla="*/ 3 h 401"/>
                  <a:gd name="T88" fmla="*/ 471 w 373"/>
                  <a:gd name="T89" fmla="*/ 3 h 401"/>
                  <a:gd name="T90" fmla="*/ 537 w 373"/>
                  <a:gd name="T91" fmla="*/ 20 h 401"/>
                  <a:gd name="T92" fmla="*/ 596 w 373"/>
                  <a:gd name="T93" fmla="*/ 53 h 401"/>
                  <a:gd name="T94" fmla="*/ 670 w 373"/>
                  <a:gd name="T95" fmla="*/ 107 h 401"/>
                  <a:gd name="T96" fmla="*/ 734 w 373"/>
                  <a:gd name="T97" fmla="*/ 171 h 401"/>
                  <a:gd name="T98" fmla="*/ 800 w 373"/>
                  <a:gd name="T99" fmla="*/ 252 h 401"/>
                  <a:gd name="T100" fmla="*/ 858 w 373"/>
                  <a:gd name="T101" fmla="*/ 321 h 401"/>
                  <a:gd name="T102" fmla="*/ 927 w 373"/>
                  <a:gd name="T103" fmla="*/ 410 h 401"/>
                  <a:gd name="T104" fmla="*/ 942 w 373"/>
                  <a:gd name="T105" fmla="*/ 430 h 4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73" h="401">
                    <a:moveTo>
                      <a:pt x="370" y="169"/>
                    </a:moveTo>
                    <a:lnTo>
                      <a:pt x="372" y="172"/>
                    </a:lnTo>
                    <a:lnTo>
                      <a:pt x="373" y="184"/>
                    </a:lnTo>
                    <a:lnTo>
                      <a:pt x="373" y="189"/>
                    </a:lnTo>
                    <a:lnTo>
                      <a:pt x="372" y="191"/>
                    </a:lnTo>
                    <a:lnTo>
                      <a:pt x="370" y="192"/>
                    </a:lnTo>
                    <a:lnTo>
                      <a:pt x="367" y="191"/>
                    </a:lnTo>
                    <a:lnTo>
                      <a:pt x="364" y="186"/>
                    </a:lnTo>
                    <a:lnTo>
                      <a:pt x="359" y="180"/>
                    </a:lnTo>
                    <a:lnTo>
                      <a:pt x="357" y="176"/>
                    </a:lnTo>
                    <a:lnTo>
                      <a:pt x="353" y="172"/>
                    </a:lnTo>
                    <a:lnTo>
                      <a:pt x="339" y="159"/>
                    </a:lnTo>
                    <a:lnTo>
                      <a:pt x="324" y="135"/>
                    </a:lnTo>
                    <a:lnTo>
                      <a:pt x="314" y="123"/>
                    </a:lnTo>
                    <a:lnTo>
                      <a:pt x="302" y="108"/>
                    </a:lnTo>
                    <a:lnTo>
                      <a:pt x="290" y="92"/>
                    </a:lnTo>
                    <a:lnTo>
                      <a:pt x="276" y="76"/>
                    </a:lnTo>
                    <a:lnTo>
                      <a:pt x="261" y="61"/>
                    </a:lnTo>
                    <a:lnTo>
                      <a:pt x="242" y="46"/>
                    </a:lnTo>
                    <a:lnTo>
                      <a:pt x="222" y="32"/>
                    </a:lnTo>
                    <a:lnTo>
                      <a:pt x="213" y="26"/>
                    </a:lnTo>
                    <a:lnTo>
                      <a:pt x="203" y="21"/>
                    </a:lnTo>
                    <a:lnTo>
                      <a:pt x="191" y="17"/>
                    </a:lnTo>
                    <a:lnTo>
                      <a:pt x="181" y="16"/>
                    </a:lnTo>
                    <a:lnTo>
                      <a:pt x="170" y="16"/>
                    </a:lnTo>
                    <a:lnTo>
                      <a:pt x="159" y="20"/>
                    </a:lnTo>
                    <a:lnTo>
                      <a:pt x="147" y="25"/>
                    </a:lnTo>
                    <a:lnTo>
                      <a:pt x="134" y="28"/>
                    </a:lnTo>
                    <a:lnTo>
                      <a:pt x="109" y="36"/>
                    </a:lnTo>
                    <a:lnTo>
                      <a:pt x="98" y="38"/>
                    </a:lnTo>
                    <a:lnTo>
                      <a:pt x="87" y="43"/>
                    </a:lnTo>
                    <a:lnTo>
                      <a:pt x="78" y="48"/>
                    </a:lnTo>
                    <a:lnTo>
                      <a:pt x="70" y="56"/>
                    </a:lnTo>
                    <a:lnTo>
                      <a:pt x="57" y="73"/>
                    </a:lnTo>
                    <a:lnTo>
                      <a:pt x="46" y="92"/>
                    </a:lnTo>
                    <a:lnTo>
                      <a:pt x="37" y="110"/>
                    </a:lnTo>
                    <a:lnTo>
                      <a:pt x="29" y="128"/>
                    </a:lnTo>
                    <a:lnTo>
                      <a:pt x="24" y="145"/>
                    </a:lnTo>
                    <a:lnTo>
                      <a:pt x="20" y="160"/>
                    </a:lnTo>
                    <a:lnTo>
                      <a:pt x="17" y="174"/>
                    </a:lnTo>
                    <a:lnTo>
                      <a:pt x="16" y="185"/>
                    </a:lnTo>
                    <a:lnTo>
                      <a:pt x="16" y="202"/>
                    </a:lnTo>
                    <a:lnTo>
                      <a:pt x="16" y="207"/>
                    </a:lnTo>
                    <a:lnTo>
                      <a:pt x="17" y="222"/>
                    </a:lnTo>
                    <a:lnTo>
                      <a:pt x="22" y="258"/>
                    </a:lnTo>
                    <a:lnTo>
                      <a:pt x="26" y="282"/>
                    </a:lnTo>
                    <a:lnTo>
                      <a:pt x="31" y="305"/>
                    </a:lnTo>
                    <a:lnTo>
                      <a:pt x="38" y="329"/>
                    </a:lnTo>
                    <a:lnTo>
                      <a:pt x="42" y="340"/>
                    </a:lnTo>
                    <a:lnTo>
                      <a:pt x="48" y="350"/>
                    </a:lnTo>
                    <a:lnTo>
                      <a:pt x="67" y="376"/>
                    </a:lnTo>
                    <a:lnTo>
                      <a:pt x="79" y="392"/>
                    </a:lnTo>
                    <a:lnTo>
                      <a:pt x="86" y="400"/>
                    </a:lnTo>
                    <a:lnTo>
                      <a:pt x="86" y="401"/>
                    </a:lnTo>
                    <a:lnTo>
                      <a:pt x="84" y="401"/>
                    </a:lnTo>
                    <a:lnTo>
                      <a:pt x="78" y="396"/>
                    </a:lnTo>
                    <a:lnTo>
                      <a:pt x="67" y="386"/>
                    </a:lnTo>
                    <a:lnTo>
                      <a:pt x="55" y="373"/>
                    </a:lnTo>
                    <a:lnTo>
                      <a:pt x="40" y="354"/>
                    </a:lnTo>
                    <a:lnTo>
                      <a:pt x="37" y="350"/>
                    </a:lnTo>
                    <a:lnTo>
                      <a:pt x="29" y="334"/>
                    </a:lnTo>
                    <a:lnTo>
                      <a:pt x="25" y="323"/>
                    </a:lnTo>
                    <a:lnTo>
                      <a:pt x="20" y="310"/>
                    </a:lnTo>
                    <a:lnTo>
                      <a:pt x="16" y="297"/>
                    </a:lnTo>
                    <a:lnTo>
                      <a:pt x="14" y="282"/>
                    </a:lnTo>
                    <a:lnTo>
                      <a:pt x="7" y="252"/>
                    </a:lnTo>
                    <a:lnTo>
                      <a:pt x="4" y="227"/>
                    </a:lnTo>
                    <a:lnTo>
                      <a:pt x="1" y="201"/>
                    </a:lnTo>
                    <a:lnTo>
                      <a:pt x="0" y="195"/>
                    </a:lnTo>
                    <a:lnTo>
                      <a:pt x="1" y="177"/>
                    </a:lnTo>
                    <a:lnTo>
                      <a:pt x="2" y="165"/>
                    </a:lnTo>
                    <a:lnTo>
                      <a:pt x="6" y="150"/>
                    </a:lnTo>
                    <a:lnTo>
                      <a:pt x="10" y="134"/>
                    </a:lnTo>
                    <a:lnTo>
                      <a:pt x="17" y="117"/>
                    </a:lnTo>
                    <a:lnTo>
                      <a:pt x="26" y="98"/>
                    </a:lnTo>
                    <a:lnTo>
                      <a:pt x="36" y="79"/>
                    </a:lnTo>
                    <a:lnTo>
                      <a:pt x="47" y="61"/>
                    </a:lnTo>
                    <a:lnTo>
                      <a:pt x="55" y="51"/>
                    </a:lnTo>
                    <a:lnTo>
                      <a:pt x="63" y="41"/>
                    </a:lnTo>
                    <a:lnTo>
                      <a:pt x="75" y="33"/>
                    </a:lnTo>
                    <a:lnTo>
                      <a:pt x="86" y="27"/>
                    </a:lnTo>
                    <a:lnTo>
                      <a:pt x="98" y="23"/>
                    </a:lnTo>
                    <a:lnTo>
                      <a:pt x="109" y="20"/>
                    </a:lnTo>
                    <a:lnTo>
                      <a:pt x="134" y="13"/>
                    </a:lnTo>
                    <a:lnTo>
                      <a:pt x="145" y="8"/>
                    </a:lnTo>
                    <a:lnTo>
                      <a:pt x="158" y="5"/>
                    </a:lnTo>
                    <a:lnTo>
                      <a:pt x="164" y="2"/>
                    </a:lnTo>
                    <a:lnTo>
                      <a:pt x="171" y="1"/>
                    </a:lnTo>
                    <a:lnTo>
                      <a:pt x="179" y="0"/>
                    </a:lnTo>
                    <a:lnTo>
                      <a:pt x="185" y="1"/>
                    </a:lnTo>
                    <a:lnTo>
                      <a:pt x="199" y="3"/>
                    </a:lnTo>
                    <a:lnTo>
                      <a:pt x="211" y="8"/>
                    </a:lnTo>
                    <a:lnTo>
                      <a:pt x="224" y="15"/>
                    </a:lnTo>
                    <a:lnTo>
                      <a:pt x="234" y="21"/>
                    </a:lnTo>
                    <a:lnTo>
                      <a:pt x="254" y="35"/>
                    </a:lnTo>
                    <a:lnTo>
                      <a:pt x="263" y="42"/>
                    </a:lnTo>
                    <a:lnTo>
                      <a:pt x="272" y="51"/>
                    </a:lnTo>
                    <a:lnTo>
                      <a:pt x="288" y="67"/>
                    </a:lnTo>
                    <a:lnTo>
                      <a:pt x="303" y="83"/>
                    </a:lnTo>
                    <a:lnTo>
                      <a:pt x="314" y="99"/>
                    </a:lnTo>
                    <a:lnTo>
                      <a:pt x="326" y="113"/>
                    </a:lnTo>
                    <a:lnTo>
                      <a:pt x="337" y="126"/>
                    </a:lnTo>
                    <a:lnTo>
                      <a:pt x="352" y="149"/>
                    </a:lnTo>
                    <a:lnTo>
                      <a:pt x="364" y="161"/>
                    </a:lnTo>
                    <a:lnTo>
                      <a:pt x="369" y="166"/>
                    </a:lnTo>
                    <a:lnTo>
                      <a:pt x="370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5" name="Freeform 481"/>
              <p:cNvSpPr>
                <a:spLocks/>
              </p:cNvSpPr>
              <p:nvPr/>
            </p:nvSpPr>
            <p:spPr bwMode="auto">
              <a:xfrm>
                <a:off x="3797" y="2949"/>
                <a:ext cx="92" cy="133"/>
              </a:xfrm>
              <a:custGeom>
                <a:avLst/>
                <a:gdLst>
                  <a:gd name="T0" fmla="*/ 92 w 36"/>
                  <a:gd name="T1" fmla="*/ 102 h 52"/>
                  <a:gd name="T2" fmla="*/ 87 w 36"/>
                  <a:gd name="T3" fmla="*/ 102 h 52"/>
                  <a:gd name="T4" fmla="*/ 87 w 36"/>
                  <a:gd name="T5" fmla="*/ 105 h 52"/>
                  <a:gd name="T6" fmla="*/ 84 w 36"/>
                  <a:gd name="T7" fmla="*/ 105 h 52"/>
                  <a:gd name="T8" fmla="*/ 84 w 36"/>
                  <a:gd name="T9" fmla="*/ 115 h 52"/>
                  <a:gd name="T10" fmla="*/ 82 w 36"/>
                  <a:gd name="T11" fmla="*/ 125 h 52"/>
                  <a:gd name="T12" fmla="*/ 79 w 36"/>
                  <a:gd name="T13" fmla="*/ 130 h 52"/>
                  <a:gd name="T14" fmla="*/ 72 w 36"/>
                  <a:gd name="T15" fmla="*/ 133 h 52"/>
                  <a:gd name="T16" fmla="*/ 69 w 36"/>
                  <a:gd name="T17" fmla="*/ 133 h 52"/>
                  <a:gd name="T18" fmla="*/ 61 w 36"/>
                  <a:gd name="T19" fmla="*/ 130 h 52"/>
                  <a:gd name="T20" fmla="*/ 54 w 36"/>
                  <a:gd name="T21" fmla="*/ 120 h 52"/>
                  <a:gd name="T22" fmla="*/ 31 w 36"/>
                  <a:gd name="T23" fmla="*/ 90 h 52"/>
                  <a:gd name="T24" fmla="*/ 13 w 36"/>
                  <a:gd name="T25" fmla="*/ 61 h 52"/>
                  <a:gd name="T26" fmla="*/ 3 w 36"/>
                  <a:gd name="T27" fmla="*/ 46 h 52"/>
                  <a:gd name="T28" fmla="*/ 3 w 36"/>
                  <a:gd name="T29" fmla="*/ 36 h 52"/>
                  <a:gd name="T30" fmla="*/ 0 w 36"/>
                  <a:gd name="T31" fmla="*/ 15 h 52"/>
                  <a:gd name="T32" fmla="*/ 3 w 36"/>
                  <a:gd name="T33" fmla="*/ 3 h 52"/>
                  <a:gd name="T34" fmla="*/ 5 w 36"/>
                  <a:gd name="T35" fmla="*/ 0 h 52"/>
                  <a:gd name="T36" fmla="*/ 13 w 36"/>
                  <a:gd name="T37" fmla="*/ 0 h 52"/>
                  <a:gd name="T38" fmla="*/ 18 w 36"/>
                  <a:gd name="T39" fmla="*/ 8 h 52"/>
                  <a:gd name="T40" fmla="*/ 38 w 36"/>
                  <a:gd name="T41" fmla="*/ 28 h 52"/>
                  <a:gd name="T42" fmla="*/ 46 w 36"/>
                  <a:gd name="T43" fmla="*/ 41 h 52"/>
                  <a:gd name="T44" fmla="*/ 61 w 36"/>
                  <a:gd name="T45" fmla="*/ 67 h 52"/>
                  <a:gd name="T46" fmla="*/ 82 w 36"/>
                  <a:gd name="T47" fmla="*/ 92 h 52"/>
                  <a:gd name="T48" fmla="*/ 87 w 36"/>
                  <a:gd name="T49" fmla="*/ 102 h 52"/>
                  <a:gd name="T50" fmla="*/ 92 w 36"/>
                  <a:gd name="T51" fmla="*/ 102 h 5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52">
                    <a:moveTo>
                      <a:pt x="36" y="40"/>
                    </a:moveTo>
                    <a:lnTo>
                      <a:pt x="34" y="40"/>
                    </a:lnTo>
                    <a:lnTo>
                      <a:pt x="34" y="41"/>
                    </a:lnTo>
                    <a:lnTo>
                      <a:pt x="33" y="41"/>
                    </a:lnTo>
                    <a:lnTo>
                      <a:pt x="33" y="45"/>
                    </a:lnTo>
                    <a:lnTo>
                      <a:pt x="32" y="49"/>
                    </a:lnTo>
                    <a:lnTo>
                      <a:pt x="31" y="51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4" y="51"/>
                    </a:lnTo>
                    <a:lnTo>
                      <a:pt x="21" y="47"/>
                    </a:lnTo>
                    <a:lnTo>
                      <a:pt x="12" y="35"/>
                    </a:lnTo>
                    <a:lnTo>
                      <a:pt x="5" y="24"/>
                    </a:lnTo>
                    <a:lnTo>
                      <a:pt x="1" y="18"/>
                    </a:lnTo>
                    <a:lnTo>
                      <a:pt x="1" y="14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15" y="11"/>
                    </a:lnTo>
                    <a:lnTo>
                      <a:pt x="18" y="16"/>
                    </a:lnTo>
                    <a:lnTo>
                      <a:pt x="24" y="26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6" name="Freeform 482"/>
              <p:cNvSpPr>
                <a:spLocks/>
              </p:cNvSpPr>
              <p:nvPr/>
            </p:nvSpPr>
            <p:spPr bwMode="auto">
              <a:xfrm>
                <a:off x="3731" y="2583"/>
                <a:ext cx="68" cy="323"/>
              </a:xfrm>
              <a:custGeom>
                <a:avLst/>
                <a:gdLst>
                  <a:gd name="T0" fmla="*/ 68 w 27"/>
                  <a:gd name="T1" fmla="*/ 310 h 127"/>
                  <a:gd name="T2" fmla="*/ 68 w 27"/>
                  <a:gd name="T3" fmla="*/ 313 h 127"/>
                  <a:gd name="T4" fmla="*/ 60 w 27"/>
                  <a:gd name="T5" fmla="*/ 315 h 127"/>
                  <a:gd name="T6" fmla="*/ 55 w 27"/>
                  <a:gd name="T7" fmla="*/ 323 h 127"/>
                  <a:gd name="T8" fmla="*/ 43 w 27"/>
                  <a:gd name="T9" fmla="*/ 323 h 127"/>
                  <a:gd name="T10" fmla="*/ 30 w 27"/>
                  <a:gd name="T11" fmla="*/ 320 h 127"/>
                  <a:gd name="T12" fmla="*/ 28 w 27"/>
                  <a:gd name="T13" fmla="*/ 308 h 127"/>
                  <a:gd name="T14" fmla="*/ 20 w 27"/>
                  <a:gd name="T15" fmla="*/ 282 h 127"/>
                  <a:gd name="T16" fmla="*/ 10 w 27"/>
                  <a:gd name="T17" fmla="*/ 203 h 127"/>
                  <a:gd name="T18" fmla="*/ 5 w 27"/>
                  <a:gd name="T19" fmla="*/ 122 h 127"/>
                  <a:gd name="T20" fmla="*/ 5 w 27"/>
                  <a:gd name="T21" fmla="*/ 94 h 127"/>
                  <a:gd name="T22" fmla="*/ 5 w 27"/>
                  <a:gd name="T23" fmla="*/ 86 h 127"/>
                  <a:gd name="T24" fmla="*/ 8 w 27"/>
                  <a:gd name="T25" fmla="*/ 66 h 127"/>
                  <a:gd name="T26" fmla="*/ 8 w 27"/>
                  <a:gd name="T27" fmla="*/ 48 h 127"/>
                  <a:gd name="T28" fmla="*/ 5 w 27"/>
                  <a:gd name="T29" fmla="*/ 28 h 127"/>
                  <a:gd name="T30" fmla="*/ 0 w 27"/>
                  <a:gd name="T31" fmla="*/ 5 h 127"/>
                  <a:gd name="T32" fmla="*/ 3 w 27"/>
                  <a:gd name="T33" fmla="*/ 3 h 127"/>
                  <a:gd name="T34" fmla="*/ 3 w 27"/>
                  <a:gd name="T35" fmla="*/ 0 h 127"/>
                  <a:gd name="T36" fmla="*/ 10 w 27"/>
                  <a:gd name="T37" fmla="*/ 5 h 127"/>
                  <a:gd name="T38" fmla="*/ 23 w 27"/>
                  <a:gd name="T39" fmla="*/ 18 h 127"/>
                  <a:gd name="T40" fmla="*/ 28 w 27"/>
                  <a:gd name="T41" fmla="*/ 23 h 127"/>
                  <a:gd name="T42" fmla="*/ 30 w 27"/>
                  <a:gd name="T43" fmla="*/ 28 h 127"/>
                  <a:gd name="T44" fmla="*/ 40 w 27"/>
                  <a:gd name="T45" fmla="*/ 53 h 127"/>
                  <a:gd name="T46" fmla="*/ 43 w 27"/>
                  <a:gd name="T47" fmla="*/ 89 h 127"/>
                  <a:gd name="T48" fmla="*/ 43 w 27"/>
                  <a:gd name="T49" fmla="*/ 99 h 127"/>
                  <a:gd name="T50" fmla="*/ 45 w 27"/>
                  <a:gd name="T51" fmla="*/ 122 h 127"/>
                  <a:gd name="T52" fmla="*/ 53 w 27"/>
                  <a:gd name="T53" fmla="*/ 198 h 127"/>
                  <a:gd name="T54" fmla="*/ 60 w 27"/>
                  <a:gd name="T55" fmla="*/ 275 h 127"/>
                  <a:gd name="T56" fmla="*/ 65 w 27"/>
                  <a:gd name="T57" fmla="*/ 300 h 127"/>
                  <a:gd name="T58" fmla="*/ 68 w 27"/>
                  <a:gd name="T59" fmla="*/ 310 h 12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7" h="127">
                    <a:moveTo>
                      <a:pt x="27" y="122"/>
                    </a:moveTo>
                    <a:lnTo>
                      <a:pt x="27" y="123"/>
                    </a:lnTo>
                    <a:lnTo>
                      <a:pt x="24" y="124"/>
                    </a:lnTo>
                    <a:lnTo>
                      <a:pt x="22" y="127"/>
                    </a:lnTo>
                    <a:lnTo>
                      <a:pt x="17" y="127"/>
                    </a:lnTo>
                    <a:lnTo>
                      <a:pt x="12" y="126"/>
                    </a:lnTo>
                    <a:lnTo>
                      <a:pt x="11" y="121"/>
                    </a:lnTo>
                    <a:lnTo>
                      <a:pt x="8" y="111"/>
                    </a:lnTo>
                    <a:lnTo>
                      <a:pt x="4" y="80"/>
                    </a:lnTo>
                    <a:lnTo>
                      <a:pt x="2" y="48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3" y="26"/>
                    </a:lnTo>
                    <a:lnTo>
                      <a:pt x="3" y="19"/>
                    </a:lnTo>
                    <a:lnTo>
                      <a:pt x="2" y="1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4" y="2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2" y="11"/>
                    </a:lnTo>
                    <a:lnTo>
                      <a:pt x="16" y="21"/>
                    </a:lnTo>
                    <a:lnTo>
                      <a:pt x="17" y="35"/>
                    </a:lnTo>
                    <a:lnTo>
                      <a:pt x="17" y="39"/>
                    </a:lnTo>
                    <a:lnTo>
                      <a:pt x="18" y="48"/>
                    </a:lnTo>
                    <a:lnTo>
                      <a:pt x="21" y="78"/>
                    </a:lnTo>
                    <a:lnTo>
                      <a:pt x="24" y="108"/>
                    </a:lnTo>
                    <a:lnTo>
                      <a:pt x="26" y="118"/>
                    </a:lnTo>
                    <a:lnTo>
                      <a:pt x="27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7" name="Freeform 483"/>
              <p:cNvSpPr>
                <a:spLocks/>
              </p:cNvSpPr>
              <p:nvPr/>
            </p:nvSpPr>
            <p:spPr bwMode="auto">
              <a:xfrm>
                <a:off x="3687" y="2226"/>
                <a:ext cx="184" cy="713"/>
              </a:xfrm>
              <a:custGeom>
                <a:avLst/>
                <a:gdLst>
                  <a:gd name="T0" fmla="*/ 66 w 72"/>
                  <a:gd name="T1" fmla="*/ 688 h 280"/>
                  <a:gd name="T2" fmla="*/ 66 w 72"/>
                  <a:gd name="T3" fmla="*/ 693 h 280"/>
                  <a:gd name="T4" fmla="*/ 64 w 72"/>
                  <a:gd name="T5" fmla="*/ 705 h 280"/>
                  <a:gd name="T6" fmla="*/ 59 w 72"/>
                  <a:gd name="T7" fmla="*/ 713 h 280"/>
                  <a:gd name="T8" fmla="*/ 54 w 72"/>
                  <a:gd name="T9" fmla="*/ 713 h 280"/>
                  <a:gd name="T10" fmla="*/ 49 w 72"/>
                  <a:gd name="T11" fmla="*/ 713 h 280"/>
                  <a:gd name="T12" fmla="*/ 43 w 72"/>
                  <a:gd name="T13" fmla="*/ 710 h 280"/>
                  <a:gd name="T14" fmla="*/ 33 w 72"/>
                  <a:gd name="T15" fmla="*/ 705 h 280"/>
                  <a:gd name="T16" fmla="*/ 31 w 72"/>
                  <a:gd name="T17" fmla="*/ 698 h 280"/>
                  <a:gd name="T18" fmla="*/ 23 w 72"/>
                  <a:gd name="T19" fmla="*/ 677 h 280"/>
                  <a:gd name="T20" fmla="*/ 10 w 72"/>
                  <a:gd name="T21" fmla="*/ 614 h 280"/>
                  <a:gd name="T22" fmla="*/ 5 w 72"/>
                  <a:gd name="T23" fmla="*/ 570 h 280"/>
                  <a:gd name="T24" fmla="*/ 0 w 72"/>
                  <a:gd name="T25" fmla="*/ 525 h 280"/>
                  <a:gd name="T26" fmla="*/ 0 w 72"/>
                  <a:gd name="T27" fmla="*/ 474 h 280"/>
                  <a:gd name="T28" fmla="*/ 8 w 72"/>
                  <a:gd name="T29" fmla="*/ 423 h 280"/>
                  <a:gd name="T30" fmla="*/ 13 w 72"/>
                  <a:gd name="T31" fmla="*/ 397 h 280"/>
                  <a:gd name="T32" fmla="*/ 13 w 72"/>
                  <a:gd name="T33" fmla="*/ 374 h 280"/>
                  <a:gd name="T34" fmla="*/ 13 w 72"/>
                  <a:gd name="T35" fmla="*/ 328 h 280"/>
                  <a:gd name="T36" fmla="*/ 18 w 72"/>
                  <a:gd name="T37" fmla="*/ 303 h 280"/>
                  <a:gd name="T38" fmla="*/ 23 w 72"/>
                  <a:gd name="T39" fmla="*/ 280 h 280"/>
                  <a:gd name="T40" fmla="*/ 33 w 72"/>
                  <a:gd name="T41" fmla="*/ 242 h 280"/>
                  <a:gd name="T42" fmla="*/ 46 w 72"/>
                  <a:gd name="T43" fmla="*/ 160 h 280"/>
                  <a:gd name="T44" fmla="*/ 49 w 72"/>
                  <a:gd name="T45" fmla="*/ 145 h 280"/>
                  <a:gd name="T46" fmla="*/ 64 w 72"/>
                  <a:gd name="T47" fmla="*/ 109 h 280"/>
                  <a:gd name="T48" fmla="*/ 74 w 72"/>
                  <a:gd name="T49" fmla="*/ 87 h 280"/>
                  <a:gd name="T50" fmla="*/ 89 w 72"/>
                  <a:gd name="T51" fmla="*/ 66 h 280"/>
                  <a:gd name="T52" fmla="*/ 105 w 72"/>
                  <a:gd name="T53" fmla="*/ 46 h 280"/>
                  <a:gd name="T54" fmla="*/ 128 w 72"/>
                  <a:gd name="T55" fmla="*/ 31 h 280"/>
                  <a:gd name="T56" fmla="*/ 171 w 72"/>
                  <a:gd name="T57" fmla="*/ 3 h 280"/>
                  <a:gd name="T58" fmla="*/ 181 w 72"/>
                  <a:gd name="T59" fmla="*/ 0 h 280"/>
                  <a:gd name="T60" fmla="*/ 184 w 72"/>
                  <a:gd name="T61" fmla="*/ 0 h 280"/>
                  <a:gd name="T62" fmla="*/ 181 w 72"/>
                  <a:gd name="T63" fmla="*/ 0 h 280"/>
                  <a:gd name="T64" fmla="*/ 169 w 72"/>
                  <a:gd name="T65" fmla="*/ 18 h 280"/>
                  <a:gd name="T66" fmla="*/ 141 w 72"/>
                  <a:gd name="T67" fmla="*/ 46 h 280"/>
                  <a:gd name="T68" fmla="*/ 128 w 72"/>
                  <a:gd name="T69" fmla="*/ 61 h 280"/>
                  <a:gd name="T70" fmla="*/ 115 w 72"/>
                  <a:gd name="T71" fmla="*/ 81 h 280"/>
                  <a:gd name="T72" fmla="*/ 102 w 72"/>
                  <a:gd name="T73" fmla="*/ 104 h 280"/>
                  <a:gd name="T74" fmla="*/ 92 w 72"/>
                  <a:gd name="T75" fmla="*/ 130 h 280"/>
                  <a:gd name="T76" fmla="*/ 87 w 72"/>
                  <a:gd name="T77" fmla="*/ 150 h 280"/>
                  <a:gd name="T78" fmla="*/ 84 w 72"/>
                  <a:gd name="T79" fmla="*/ 173 h 280"/>
                  <a:gd name="T80" fmla="*/ 79 w 72"/>
                  <a:gd name="T81" fmla="*/ 196 h 280"/>
                  <a:gd name="T82" fmla="*/ 72 w 72"/>
                  <a:gd name="T83" fmla="*/ 255 h 280"/>
                  <a:gd name="T84" fmla="*/ 59 w 72"/>
                  <a:gd name="T85" fmla="*/ 293 h 280"/>
                  <a:gd name="T86" fmla="*/ 54 w 72"/>
                  <a:gd name="T87" fmla="*/ 316 h 280"/>
                  <a:gd name="T88" fmla="*/ 54 w 72"/>
                  <a:gd name="T89" fmla="*/ 334 h 280"/>
                  <a:gd name="T90" fmla="*/ 54 w 72"/>
                  <a:gd name="T91" fmla="*/ 357 h 280"/>
                  <a:gd name="T92" fmla="*/ 54 w 72"/>
                  <a:gd name="T93" fmla="*/ 382 h 280"/>
                  <a:gd name="T94" fmla="*/ 51 w 72"/>
                  <a:gd name="T95" fmla="*/ 410 h 280"/>
                  <a:gd name="T96" fmla="*/ 46 w 72"/>
                  <a:gd name="T97" fmla="*/ 435 h 280"/>
                  <a:gd name="T98" fmla="*/ 38 w 72"/>
                  <a:gd name="T99" fmla="*/ 479 h 280"/>
                  <a:gd name="T100" fmla="*/ 38 w 72"/>
                  <a:gd name="T101" fmla="*/ 525 h 280"/>
                  <a:gd name="T102" fmla="*/ 43 w 72"/>
                  <a:gd name="T103" fmla="*/ 568 h 280"/>
                  <a:gd name="T104" fmla="*/ 49 w 72"/>
                  <a:gd name="T105" fmla="*/ 606 h 280"/>
                  <a:gd name="T106" fmla="*/ 61 w 72"/>
                  <a:gd name="T107" fmla="*/ 667 h 280"/>
                  <a:gd name="T108" fmla="*/ 66 w 72"/>
                  <a:gd name="T109" fmla="*/ 688 h 28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" h="280">
                    <a:moveTo>
                      <a:pt x="26" y="270"/>
                    </a:moveTo>
                    <a:lnTo>
                      <a:pt x="26" y="272"/>
                    </a:lnTo>
                    <a:lnTo>
                      <a:pt x="25" y="277"/>
                    </a:lnTo>
                    <a:lnTo>
                      <a:pt x="23" y="280"/>
                    </a:lnTo>
                    <a:lnTo>
                      <a:pt x="21" y="280"/>
                    </a:lnTo>
                    <a:lnTo>
                      <a:pt x="19" y="280"/>
                    </a:lnTo>
                    <a:lnTo>
                      <a:pt x="17" y="279"/>
                    </a:lnTo>
                    <a:lnTo>
                      <a:pt x="13" y="277"/>
                    </a:lnTo>
                    <a:lnTo>
                      <a:pt x="12" y="274"/>
                    </a:lnTo>
                    <a:lnTo>
                      <a:pt x="9" y="266"/>
                    </a:lnTo>
                    <a:lnTo>
                      <a:pt x="4" y="241"/>
                    </a:lnTo>
                    <a:lnTo>
                      <a:pt x="2" y="224"/>
                    </a:lnTo>
                    <a:lnTo>
                      <a:pt x="0" y="206"/>
                    </a:lnTo>
                    <a:lnTo>
                      <a:pt x="0" y="186"/>
                    </a:lnTo>
                    <a:lnTo>
                      <a:pt x="3" y="166"/>
                    </a:lnTo>
                    <a:lnTo>
                      <a:pt x="5" y="156"/>
                    </a:lnTo>
                    <a:lnTo>
                      <a:pt x="5" y="147"/>
                    </a:lnTo>
                    <a:lnTo>
                      <a:pt x="5" y="129"/>
                    </a:lnTo>
                    <a:lnTo>
                      <a:pt x="7" y="119"/>
                    </a:lnTo>
                    <a:lnTo>
                      <a:pt x="9" y="110"/>
                    </a:lnTo>
                    <a:lnTo>
                      <a:pt x="13" y="95"/>
                    </a:lnTo>
                    <a:lnTo>
                      <a:pt x="18" y="63"/>
                    </a:lnTo>
                    <a:lnTo>
                      <a:pt x="19" y="57"/>
                    </a:lnTo>
                    <a:lnTo>
                      <a:pt x="25" y="43"/>
                    </a:lnTo>
                    <a:lnTo>
                      <a:pt x="29" y="34"/>
                    </a:lnTo>
                    <a:lnTo>
                      <a:pt x="35" y="26"/>
                    </a:lnTo>
                    <a:lnTo>
                      <a:pt x="41" y="18"/>
                    </a:lnTo>
                    <a:lnTo>
                      <a:pt x="50" y="12"/>
                    </a:lnTo>
                    <a:lnTo>
                      <a:pt x="67" y="1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6" y="7"/>
                    </a:lnTo>
                    <a:lnTo>
                      <a:pt x="55" y="18"/>
                    </a:lnTo>
                    <a:lnTo>
                      <a:pt x="50" y="24"/>
                    </a:lnTo>
                    <a:lnTo>
                      <a:pt x="45" y="32"/>
                    </a:lnTo>
                    <a:lnTo>
                      <a:pt x="40" y="41"/>
                    </a:lnTo>
                    <a:lnTo>
                      <a:pt x="36" y="51"/>
                    </a:lnTo>
                    <a:lnTo>
                      <a:pt x="34" y="59"/>
                    </a:lnTo>
                    <a:lnTo>
                      <a:pt x="33" y="68"/>
                    </a:lnTo>
                    <a:lnTo>
                      <a:pt x="31" y="77"/>
                    </a:lnTo>
                    <a:lnTo>
                      <a:pt x="28" y="100"/>
                    </a:lnTo>
                    <a:lnTo>
                      <a:pt x="23" y="115"/>
                    </a:lnTo>
                    <a:lnTo>
                      <a:pt x="21" y="124"/>
                    </a:lnTo>
                    <a:lnTo>
                      <a:pt x="21" y="131"/>
                    </a:lnTo>
                    <a:lnTo>
                      <a:pt x="21" y="140"/>
                    </a:lnTo>
                    <a:lnTo>
                      <a:pt x="21" y="150"/>
                    </a:lnTo>
                    <a:lnTo>
                      <a:pt x="20" y="161"/>
                    </a:lnTo>
                    <a:lnTo>
                      <a:pt x="18" y="171"/>
                    </a:lnTo>
                    <a:lnTo>
                      <a:pt x="15" y="188"/>
                    </a:lnTo>
                    <a:lnTo>
                      <a:pt x="15" y="206"/>
                    </a:lnTo>
                    <a:lnTo>
                      <a:pt x="17" y="223"/>
                    </a:lnTo>
                    <a:lnTo>
                      <a:pt x="19" y="238"/>
                    </a:lnTo>
                    <a:lnTo>
                      <a:pt x="24" y="262"/>
                    </a:lnTo>
                    <a:lnTo>
                      <a:pt x="26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8" name="Freeform 484"/>
              <p:cNvSpPr>
                <a:spLocks/>
              </p:cNvSpPr>
              <p:nvPr/>
            </p:nvSpPr>
            <p:spPr bwMode="auto">
              <a:xfrm>
                <a:off x="3629" y="2295"/>
                <a:ext cx="120" cy="537"/>
              </a:xfrm>
              <a:custGeom>
                <a:avLst/>
                <a:gdLst>
                  <a:gd name="T0" fmla="*/ 38 w 47"/>
                  <a:gd name="T1" fmla="*/ 522 h 211"/>
                  <a:gd name="T2" fmla="*/ 38 w 47"/>
                  <a:gd name="T3" fmla="*/ 524 h 211"/>
                  <a:gd name="T4" fmla="*/ 31 w 47"/>
                  <a:gd name="T5" fmla="*/ 532 h 211"/>
                  <a:gd name="T6" fmla="*/ 26 w 47"/>
                  <a:gd name="T7" fmla="*/ 537 h 211"/>
                  <a:gd name="T8" fmla="*/ 18 w 47"/>
                  <a:gd name="T9" fmla="*/ 537 h 211"/>
                  <a:gd name="T10" fmla="*/ 13 w 47"/>
                  <a:gd name="T11" fmla="*/ 534 h 211"/>
                  <a:gd name="T12" fmla="*/ 5 w 47"/>
                  <a:gd name="T13" fmla="*/ 532 h 211"/>
                  <a:gd name="T14" fmla="*/ 0 w 47"/>
                  <a:gd name="T15" fmla="*/ 524 h 211"/>
                  <a:gd name="T16" fmla="*/ 0 w 47"/>
                  <a:gd name="T17" fmla="*/ 522 h 211"/>
                  <a:gd name="T18" fmla="*/ 0 w 47"/>
                  <a:gd name="T19" fmla="*/ 458 h 211"/>
                  <a:gd name="T20" fmla="*/ 3 w 47"/>
                  <a:gd name="T21" fmla="*/ 397 h 211"/>
                  <a:gd name="T22" fmla="*/ 5 w 47"/>
                  <a:gd name="T23" fmla="*/ 326 h 211"/>
                  <a:gd name="T24" fmla="*/ 13 w 47"/>
                  <a:gd name="T25" fmla="*/ 288 h 211"/>
                  <a:gd name="T26" fmla="*/ 20 w 47"/>
                  <a:gd name="T27" fmla="*/ 252 h 211"/>
                  <a:gd name="T28" fmla="*/ 38 w 47"/>
                  <a:gd name="T29" fmla="*/ 193 h 211"/>
                  <a:gd name="T30" fmla="*/ 51 w 47"/>
                  <a:gd name="T31" fmla="*/ 153 h 211"/>
                  <a:gd name="T32" fmla="*/ 56 w 47"/>
                  <a:gd name="T33" fmla="*/ 135 h 211"/>
                  <a:gd name="T34" fmla="*/ 69 w 47"/>
                  <a:gd name="T35" fmla="*/ 104 h 211"/>
                  <a:gd name="T36" fmla="*/ 82 w 47"/>
                  <a:gd name="T37" fmla="*/ 74 h 211"/>
                  <a:gd name="T38" fmla="*/ 97 w 47"/>
                  <a:gd name="T39" fmla="*/ 38 h 211"/>
                  <a:gd name="T40" fmla="*/ 110 w 47"/>
                  <a:gd name="T41" fmla="*/ 5 h 211"/>
                  <a:gd name="T42" fmla="*/ 112 w 47"/>
                  <a:gd name="T43" fmla="*/ 0 h 211"/>
                  <a:gd name="T44" fmla="*/ 117 w 47"/>
                  <a:gd name="T45" fmla="*/ 0 h 211"/>
                  <a:gd name="T46" fmla="*/ 120 w 47"/>
                  <a:gd name="T47" fmla="*/ 3 h 211"/>
                  <a:gd name="T48" fmla="*/ 120 w 47"/>
                  <a:gd name="T49" fmla="*/ 15 h 211"/>
                  <a:gd name="T50" fmla="*/ 120 w 47"/>
                  <a:gd name="T51" fmla="*/ 48 h 211"/>
                  <a:gd name="T52" fmla="*/ 92 w 47"/>
                  <a:gd name="T53" fmla="*/ 155 h 211"/>
                  <a:gd name="T54" fmla="*/ 89 w 47"/>
                  <a:gd name="T55" fmla="*/ 171 h 211"/>
                  <a:gd name="T56" fmla="*/ 77 w 47"/>
                  <a:gd name="T57" fmla="*/ 209 h 211"/>
                  <a:gd name="T58" fmla="*/ 56 w 47"/>
                  <a:gd name="T59" fmla="*/ 265 h 211"/>
                  <a:gd name="T60" fmla="*/ 51 w 47"/>
                  <a:gd name="T61" fmla="*/ 300 h 211"/>
                  <a:gd name="T62" fmla="*/ 46 w 47"/>
                  <a:gd name="T63" fmla="*/ 331 h 211"/>
                  <a:gd name="T64" fmla="*/ 41 w 47"/>
                  <a:gd name="T65" fmla="*/ 402 h 211"/>
                  <a:gd name="T66" fmla="*/ 41 w 47"/>
                  <a:gd name="T67" fmla="*/ 461 h 211"/>
                  <a:gd name="T68" fmla="*/ 38 w 47"/>
                  <a:gd name="T69" fmla="*/ 522 h 2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7" h="211">
                    <a:moveTo>
                      <a:pt x="15" y="205"/>
                    </a:moveTo>
                    <a:lnTo>
                      <a:pt x="15" y="206"/>
                    </a:lnTo>
                    <a:lnTo>
                      <a:pt x="12" y="209"/>
                    </a:lnTo>
                    <a:lnTo>
                      <a:pt x="10" y="211"/>
                    </a:lnTo>
                    <a:lnTo>
                      <a:pt x="7" y="211"/>
                    </a:lnTo>
                    <a:lnTo>
                      <a:pt x="5" y="210"/>
                    </a:lnTo>
                    <a:lnTo>
                      <a:pt x="2" y="209"/>
                    </a:lnTo>
                    <a:lnTo>
                      <a:pt x="0" y="206"/>
                    </a:lnTo>
                    <a:lnTo>
                      <a:pt x="0" y="205"/>
                    </a:lnTo>
                    <a:lnTo>
                      <a:pt x="0" y="180"/>
                    </a:lnTo>
                    <a:lnTo>
                      <a:pt x="1" y="156"/>
                    </a:lnTo>
                    <a:lnTo>
                      <a:pt x="2" y="128"/>
                    </a:lnTo>
                    <a:lnTo>
                      <a:pt x="5" y="113"/>
                    </a:lnTo>
                    <a:lnTo>
                      <a:pt x="8" y="99"/>
                    </a:lnTo>
                    <a:lnTo>
                      <a:pt x="15" y="76"/>
                    </a:lnTo>
                    <a:lnTo>
                      <a:pt x="20" y="60"/>
                    </a:lnTo>
                    <a:lnTo>
                      <a:pt x="22" y="53"/>
                    </a:lnTo>
                    <a:lnTo>
                      <a:pt x="27" y="41"/>
                    </a:lnTo>
                    <a:lnTo>
                      <a:pt x="32" y="29"/>
                    </a:lnTo>
                    <a:lnTo>
                      <a:pt x="38" y="15"/>
                    </a:lnTo>
                    <a:lnTo>
                      <a:pt x="43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7" y="1"/>
                    </a:lnTo>
                    <a:lnTo>
                      <a:pt x="47" y="6"/>
                    </a:lnTo>
                    <a:lnTo>
                      <a:pt x="47" y="19"/>
                    </a:lnTo>
                    <a:lnTo>
                      <a:pt x="36" y="61"/>
                    </a:lnTo>
                    <a:lnTo>
                      <a:pt x="35" y="67"/>
                    </a:lnTo>
                    <a:lnTo>
                      <a:pt x="30" y="82"/>
                    </a:lnTo>
                    <a:lnTo>
                      <a:pt x="22" y="104"/>
                    </a:lnTo>
                    <a:lnTo>
                      <a:pt x="20" y="118"/>
                    </a:lnTo>
                    <a:lnTo>
                      <a:pt x="18" y="130"/>
                    </a:lnTo>
                    <a:lnTo>
                      <a:pt x="16" y="158"/>
                    </a:lnTo>
                    <a:lnTo>
                      <a:pt x="16" y="181"/>
                    </a:lnTo>
                    <a:lnTo>
                      <a:pt x="15" y="2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79" name="Freeform 485"/>
              <p:cNvSpPr>
                <a:spLocks/>
              </p:cNvSpPr>
              <p:nvPr/>
            </p:nvSpPr>
            <p:spPr bwMode="auto">
              <a:xfrm>
                <a:off x="3810" y="2109"/>
                <a:ext cx="840" cy="945"/>
              </a:xfrm>
              <a:custGeom>
                <a:avLst/>
                <a:gdLst>
                  <a:gd name="T0" fmla="*/ 196 w 330"/>
                  <a:gd name="T1" fmla="*/ 904 h 371"/>
                  <a:gd name="T2" fmla="*/ 211 w 330"/>
                  <a:gd name="T3" fmla="*/ 932 h 371"/>
                  <a:gd name="T4" fmla="*/ 209 w 330"/>
                  <a:gd name="T5" fmla="*/ 945 h 371"/>
                  <a:gd name="T6" fmla="*/ 188 w 330"/>
                  <a:gd name="T7" fmla="*/ 942 h 371"/>
                  <a:gd name="T8" fmla="*/ 160 w 330"/>
                  <a:gd name="T9" fmla="*/ 920 h 371"/>
                  <a:gd name="T10" fmla="*/ 122 w 330"/>
                  <a:gd name="T11" fmla="*/ 869 h 371"/>
                  <a:gd name="T12" fmla="*/ 87 w 330"/>
                  <a:gd name="T13" fmla="*/ 813 h 371"/>
                  <a:gd name="T14" fmla="*/ 56 w 330"/>
                  <a:gd name="T15" fmla="*/ 734 h 371"/>
                  <a:gd name="T16" fmla="*/ 15 w 330"/>
                  <a:gd name="T17" fmla="*/ 583 h 371"/>
                  <a:gd name="T18" fmla="*/ 3 w 330"/>
                  <a:gd name="T19" fmla="*/ 497 h 371"/>
                  <a:gd name="T20" fmla="*/ 5 w 330"/>
                  <a:gd name="T21" fmla="*/ 405 h 371"/>
                  <a:gd name="T22" fmla="*/ 33 w 330"/>
                  <a:gd name="T23" fmla="*/ 283 h 371"/>
                  <a:gd name="T24" fmla="*/ 71 w 330"/>
                  <a:gd name="T25" fmla="*/ 199 h 371"/>
                  <a:gd name="T26" fmla="*/ 104 w 330"/>
                  <a:gd name="T27" fmla="*/ 145 h 371"/>
                  <a:gd name="T28" fmla="*/ 143 w 330"/>
                  <a:gd name="T29" fmla="*/ 99 h 371"/>
                  <a:gd name="T30" fmla="*/ 191 w 330"/>
                  <a:gd name="T31" fmla="*/ 61 h 371"/>
                  <a:gd name="T32" fmla="*/ 267 w 330"/>
                  <a:gd name="T33" fmla="*/ 28 h 371"/>
                  <a:gd name="T34" fmla="*/ 367 w 330"/>
                  <a:gd name="T35" fmla="*/ 3 h 371"/>
                  <a:gd name="T36" fmla="*/ 412 w 330"/>
                  <a:gd name="T37" fmla="*/ 0 h 371"/>
                  <a:gd name="T38" fmla="*/ 489 w 330"/>
                  <a:gd name="T39" fmla="*/ 15 h 371"/>
                  <a:gd name="T40" fmla="*/ 540 w 330"/>
                  <a:gd name="T41" fmla="*/ 41 h 371"/>
                  <a:gd name="T42" fmla="*/ 565 w 330"/>
                  <a:gd name="T43" fmla="*/ 59 h 371"/>
                  <a:gd name="T44" fmla="*/ 573 w 330"/>
                  <a:gd name="T45" fmla="*/ 61 h 371"/>
                  <a:gd name="T46" fmla="*/ 593 w 330"/>
                  <a:gd name="T47" fmla="*/ 87 h 371"/>
                  <a:gd name="T48" fmla="*/ 708 w 330"/>
                  <a:gd name="T49" fmla="*/ 260 h 371"/>
                  <a:gd name="T50" fmla="*/ 832 w 330"/>
                  <a:gd name="T51" fmla="*/ 471 h 371"/>
                  <a:gd name="T52" fmla="*/ 840 w 330"/>
                  <a:gd name="T53" fmla="*/ 492 h 371"/>
                  <a:gd name="T54" fmla="*/ 807 w 330"/>
                  <a:gd name="T55" fmla="*/ 451 h 371"/>
                  <a:gd name="T56" fmla="*/ 720 w 330"/>
                  <a:gd name="T57" fmla="*/ 326 h 371"/>
                  <a:gd name="T58" fmla="*/ 606 w 330"/>
                  <a:gd name="T59" fmla="*/ 166 h 371"/>
                  <a:gd name="T60" fmla="*/ 542 w 330"/>
                  <a:gd name="T61" fmla="*/ 87 h 371"/>
                  <a:gd name="T62" fmla="*/ 529 w 330"/>
                  <a:gd name="T63" fmla="*/ 82 h 371"/>
                  <a:gd name="T64" fmla="*/ 517 w 330"/>
                  <a:gd name="T65" fmla="*/ 74 h 371"/>
                  <a:gd name="T66" fmla="*/ 484 w 330"/>
                  <a:gd name="T67" fmla="*/ 56 h 371"/>
                  <a:gd name="T68" fmla="*/ 430 w 330"/>
                  <a:gd name="T69" fmla="*/ 41 h 371"/>
                  <a:gd name="T70" fmla="*/ 379 w 330"/>
                  <a:gd name="T71" fmla="*/ 41 h 371"/>
                  <a:gd name="T72" fmla="*/ 316 w 330"/>
                  <a:gd name="T73" fmla="*/ 56 h 371"/>
                  <a:gd name="T74" fmla="*/ 224 w 330"/>
                  <a:gd name="T75" fmla="*/ 92 h 371"/>
                  <a:gd name="T76" fmla="*/ 183 w 330"/>
                  <a:gd name="T77" fmla="*/ 117 h 371"/>
                  <a:gd name="T78" fmla="*/ 145 w 330"/>
                  <a:gd name="T79" fmla="*/ 153 h 371"/>
                  <a:gd name="T80" fmla="*/ 112 w 330"/>
                  <a:gd name="T81" fmla="*/ 201 h 371"/>
                  <a:gd name="T82" fmla="*/ 69 w 330"/>
                  <a:gd name="T83" fmla="*/ 306 h 371"/>
                  <a:gd name="T84" fmla="*/ 48 w 330"/>
                  <a:gd name="T85" fmla="*/ 359 h 371"/>
                  <a:gd name="T86" fmla="*/ 43 w 330"/>
                  <a:gd name="T87" fmla="*/ 418 h 371"/>
                  <a:gd name="T88" fmla="*/ 43 w 330"/>
                  <a:gd name="T89" fmla="*/ 527 h 371"/>
                  <a:gd name="T90" fmla="*/ 66 w 330"/>
                  <a:gd name="T91" fmla="*/ 629 h 371"/>
                  <a:gd name="T92" fmla="*/ 109 w 330"/>
                  <a:gd name="T93" fmla="*/ 762 h 371"/>
                  <a:gd name="T94" fmla="*/ 143 w 330"/>
                  <a:gd name="T95" fmla="*/ 825 h 371"/>
                  <a:gd name="T96" fmla="*/ 178 w 330"/>
                  <a:gd name="T97" fmla="*/ 881 h 37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0" h="371">
                    <a:moveTo>
                      <a:pt x="75" y="353"/>
                    </a:moveTo>
                    <a:lnTo>
                      <a:pt x="77" y="355"/>
                    </a:lnTo>
                    <a:lnTo>
                      <a:pt x="80" y="362"/>
                    </a:lnTo>
                    <a:lnTo>
                      <a:pt x="83" y="366"/>
                    </a:lnTo>
                    <a:lnTo>
                      <a:pt x="83" y="370"/>
                    </a:lnTo>
                    <a:lnTo>
                      <a:pt x="82" y="371"/>
                    </a:lnTo>
                    <a:lnTo>
                      <a:pt x="79" y="371"/>
                    </a:lnTo>
                    <a:lnTo>
                      <a:pt x="74" y="370"/>
                    </a:lnTo>
                    <a:lnTo>
                      <a:pt x="67" y="365"/>
                    </a:lnTo>
                    <a:lnTo>
                      <a:pt x="63" y="361"/>
                    </a:lnTo>
                    <a:lnTo>
                      <a:pt x="59" y="356"/>
                    </a:lnTo>
                    <a:lnTo>
                      <a:pt x="48" y="341"/>
                    </a:lnTo>
                    <a:lnTo>
                      <a:pt x="42" y="331"/>
                    </a:lnTo>
                    <a:lnTo>
                      <a:pt x="34" y="319"/>
                    </a:lnTo>
                    <a:lnTo>
                      <a:pt x="28" y="304"/>
                    </a:lnTo>
                    <a:lnTo>
                      <a:pt x="22" y="288"/>
                    </a:lnTo>
                    <a:lnTo>
                      <a:pt x="11" y="249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1" y="195"/>
                    </a:lnTo>
                    <a:lnTo>
                      <a:pt x="0" y="184"/>
                    </a:lnTo>
                    <a:lnTo>
                      <a:pt x="2" y="159"/>
                    </a:lnTo>
                    <a:lnTo>
                      <a:pt x="6" y="135"/>
                    </a:lnTo>
                    <a:lnTo>
                      <a:pt x="13" y="111"/>
                    </a:lnTo>
                    <a:lnTo>
                      <a:pt x="22" y="89"/>
                    </a:lnTo>
                    <a:lnTo>
                      <a:pt x="28" y="78"/>
                    </a:lnTo>
                    <a:lnTo>
                      <a:pt x="33" y="68"/>
                    </a:lnTo>
                    <a:lnTo>
                      <a:pt x="41" y="57"/>
                    </a:lnTo>
                    <a:lnTo>
                      <a:pt x="48" y="48"/>
                    </a:lnTo>
                    <a:lnTo>
                      <a:pt x="56" y="39"/>
                    </a:lnTo>
                    <a:lnTo>
                      <a:pt x="65" y="31"/>
                    </a:lnTo>
                    <a:lnTo>
                      <a:pt x="75" y="24"/>
                    </a:lnTo>
                    <a:lnTo>
                      <a:pt x="85" y="19"/>
                    </a:lnTo>
                    <a:lnTo>
                      <a:pt x="105" y="11"/>
                    </a:lnTo>
                    <a:lnTo>
                      <a:pt x="125" y="6"/>
                    </a:lnTo>
                    <a:lnTo>
                      <a:pt x="144" y="1"/>
                    </a:lnTo>
                    <a:lnTo>
                      <a:pt x="154" y="0"/>
                    </a:lnTo>
                    <a:lnTo>
                      <a:pt x="162" y="0"/>
                    </a:lnTo>
                    <a:lnTo>
                      <a:pt x="179" y="2"/>
                    </a:lnTo>
                    <a:lnTo>
                      <a:pt x="192" y="6"/>
                    </a:lnTo>
                    <a:lnTo>
                      <a:pt x="203" y="11"/>
                    </a:lnTo>
                    <a:lnTo>
                      <a:pt x="212" y="16"/>
                    </a:lnTo>
                    <a:lnTo>
                      <a:pt x="218" y="21"/>
                    </a:lnTo>
                    <a:lnTo>
                      <a:pt x="222" y="23"/>
                    </a:lnTo>
                    <a:lnTo>
                      <a:pt x="222" y="24"/>
                    </a:lnTo>
                    <a:lnTo>
                      <a:pt x="225" y="24"/>
                    </a:lnTo>
                    <a:lnTo>
                      <a:pt x="226" y="27"/>
                    </a:lnTo>
                    <a:lnTo>
                      <a:pt x="233" y="34"/>
                    </a:lnTo>
                    <a:lnTo>
                      <a:pt x="253" y="63"/>
                    </a:lnTo>
                    <a:lnTo>
                      <a:pt x="278" y="102"/>
                    </a:lnTo>
                    <a:lnTo>
                      <a:pt x="302" y="141"/>
                    </a:lnTo>
                    <a:lnTo>
                      <a:pt x="327" y="185"/>
                    </a:lnTo>
                    <a:lnTo>
                      <a:pt x="330" y="192"/>
                    </a:lnTo>
                    <a:lnTo>
                      <a:pt x="330" y="193"/>
                    </a:lnTo>
                    <a:lnTo>
                      <a:pt x="329" y="193"/>
                    </a:lnTo>
                    <a:lnTo>
                      <a:pt x="317" y="177"/>
                    </a:lnTo>
                    <a:lnTo>
                      <a:pt x="294" y="144"/>
                    </a:lnTo>
                    <a:lnTo>
                      <a:pt x="283" y="128"/>
                    </a:lnTo>
                    <a:lnTo>
                      <a:pt x="254" y="87"/>
                    </a:lnTo>
                    <a:lnTo>
                      <a:pt x="238" y="65"/>
                    </a:lnTo>
                    <a:lnTo>
                      <a:pt x="223" y="47"/>
                    </a:lnTo>
                    <a:lnTo>
                      <a:pt x="213" y="34"/>
                    </a:lnTo>
                    <a:lnTo>
                      <a:pt x="210" y="32"/>
                    </a:lnTo>
                    <a:lnTo>
                      <a:pt x="208" y="32"/>
                    </a:lnTo>
                    <a:lnTo>
                      <a:pt x="207" y="32"/>
                    </a:lnTo>
                    <a:lnTo>
                      <a:pt x="203" y="29"/>
                    </a:lnTo>
                    <a:lnTo>
                      <a:pt x="198" y="26"/>
                    </a:lnTo>
                    <a:lnTo>
                      <a:pt x="190" y="22"/>
                    </a:lnTo>
                    <a:lnTo>
                      <a:pt x="181" y="18"/>
                    </a:lnTo>
                    <a:lnTo>
                      <a:pt x="169" y="16"/>
                    </a:lnTo>
                    <a:lnTo>
                      <a:pt x="156" y="15"/>
                    </a:lnTo>
                    <a:lnTo>
                      <a:pt x="149" y="16"/>
                    </a:lnTo>
                    <a:lnTo>
                      <a:pt x="141" y="17"/>
                    </a:lnTo>
                    <a:lnTo>
                      <a:pt x="124" y="22"/>
                    </a:lnTo>
                    <a:lnTo>
                      <a:pt x="105" y="28"/>
                    </a:lnTo>
                    <a:lnTo>
                      <a:pt x="88" y="36"/>
                    </a:lnTo>
                    <a:lnTo>
                      <a:pt x="79" y="41"/>
                    </a:lnTo>
                    <a:lnTo>
                      <a:pt x="72" y="46"/>
                    </a:lnTo>
                    <a:lnTo>
                      <a:pt x="64" y="53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4" y="79"/>
                    </a:lnTo>
                    <a:lnTo>
                      <a:pt x="34" y="99"/>
                    </a:lnTo>
                    <a:lnTo>
                      <a:pt x="27" y="120"/>
                    </a:lnTo>
                    <a:lnTo>
                      <a:pt x="23" y="131"/>
                    </a:lnTo>
                    <a:lnTo>
                      <a:pt x="19" y="141"/>
                    </a:lnTo>
                    <a:lnTo>
                      <a:pt x="18" y="152"/>
                    </a:lnTo>
                    <a:lnTo>
                      <a:pt x="17" y="164"/>
                    </a:lnTo>
                    <a:lnTo>
                      <a:pt x="16" y="186"/>
                    </a:lnTo>
                    <a:lnTo>
                      <a:pt x="17" y="207"/>
                    </a:lnTo>
                    <a:lnTo>
                      <a:pt x="21" y="227"/>
                    </a:lnTo>
                    <a:lnTo>
                      <a:pt x="26" y="247"/>
                    </a:lnTo>
                    <a:lnTo>
                      <a:pt x="37" y="284"/>
                    </a:lnTo>
                    <a:lnTo>
                      <a:pt x="43" y="299"/>
                    </a:lnTo>
                    <a:lnTo>
                      <a:pt x="49" y="313"/>
                    </a:lnTo>
                    <a:lnTo>
                      <a:pt x="56" y="324"/>
                    </a:lnTo>
                    <a:lnTo>
                      <a:pt x="62" y="334"/>
                    </a:lnTo>
                    <a:lnTo>
                      <a:pt x="70" y="346"/>
                    </a:lnTo>
                    <a:lnTo>
                      <a:pt x="75" y="3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0" name="Freeform 486"/>
              <p:cNvSpPr>
                <a:spLocks/>
              </p:cNvSpPr>
              <p:nvPr/>
            </p:nvSpPr>
            <p:spPr bwMode="auto">
              <a:xfrm>
                <a:off x="3863" y="2155"/>
                <a:ext cx="774" cy="899"/>
              </a:xfrm>
              <a:custGeom>
                <a:avLst/>
                <a:gdLst>
                  <a:gd name="T0" fmla="*/ 759 w 304"/>
                  <a:gd name="T1" fmla="*/ 497 h 353"/>
                  <a:gd name="T2" fmla="*/ 771 w 304"/>
                  <a:gd name="T3" fmla="*/ 530 h 353"/>
                  <a:gd name="T4" fmla="*/ 771 w 304"/>
                  <a:gd name="T5" fmla="*/ 542 h 353"/>
                  <a:gd name="T6" fmla="*/ 754 w 304"/>
                  <a:gd name="T7" fmla="*/ 535 h 353"/>
                  <a:gd name="T8" fmla="*/ 723 w 304"/>
                  <a:gd name="T9" fmla="*/ 520 h 353"/>
                  <a:gd name="T10" fmla="*/ 682 w 304"/>
                  <a:gd name="T11" fmla="*/ 471 h 353"/>
                  <a:gd name="T12" fmla="*/ 644 w 304"/>
                  <a:gd name="T13" fmla="*/ 418 h 353"/>
                  <a:gd name="T14" fmla="*/ 606 w 304"/>
                  <a:gd name="T15" fmla="*/ 341 h 353"/>
                  <a:gd name="T16" fmla="*/ 550 w 304"/>
                  <a:gd name="T17" fmla="*/ 206 h 353"/>
                  <a:gd name="T18" fmla="*/ 509 w 304"/>
                  <a:gd name="T19" fmla="*/ 140 h 353"/>
                  <a:gd name="T20" fmla="*/ 474 w 304"/>
                  <a:gd name="T21" fmla="*/ 102 h 353"/>
                  <a:gd name="T22" fmla="*/ 433 w 304"/>
                  <a:gd name="T23" fmla="*/ 71 h 353"/>
                  <a:gd name="T24" fmla="*/ 382 w 304"/>
                  <a:gd name="T25" fmla="*/ 51 h 353"/>
                  <a:gd name="T26" fmla="*/ 326 w 304"/>
                  <a:gd name="T27" fmla="*/ 41 h 353"/>
                  <a:gd name="T28" fmla="*/ 272 w 304"/>
                  <a:gd name="T29" fmla="*/ 41 h 353"/>
                  <a:gd name="T30" fmla="*/ 224 w 304"/>
                  <a:gd name="T31" fmla="*/ 59 h 353"/>
                  <a:gd name="T32" fmla="*/ 186 w 304"/>
                  <a:gd name="T33" fmla="*/ 89 h 353"/>
                  <a:gd name="T34" fmla="*/ 135 w 304"/>
                  <a:gd name="T35" fmla="*/ 153 h 353"/>
                  <a:gd name="T36" fmla="*/ 59 w 304"/>
                  <a:gd name="T37" fmla="*/ 275 h 353"/>
                  <a:gd name="T38" fmla="*/ 43 w 304"/>
                  <a:gd name="T39" fmla="*/ 346 h 353"/>
                  <a:gd name="T40" fmla="*/ 41 w 304"/>
                  <a:gd name="T41" fmla="*/ 402 h 353"/>
                  <a:gd name="T42" fmla="*/ 46 w 304"/>
                  <a:gd name="T43" fmla="*/ 453 h 353"/>
                  <a:gd name="T44" fmla="*/ 51 w 304"/>
                  <a:gd name="T45" fmla="*/ 489 h 353"/>
                  <a:gd name="T46" fmla="*/ 84 w 304"/>
                  <a:gd name="T47" fmla="*/ 621 h 353"/>
                  <a:gd name="T48" fmla="*/ 122 w 304"/>
                  <a:gd name="T49" fmla="*/ 728 h 353"/>
                  <a:gd name="T50" fmla="*/ 163 w 304"/>
                  <a:gd name="T51" fmla="*/ 818 h 353"/>
                  <a:gd name="T52" fmla="*/ 209 w 304"/>
                  <a:gd name="T53" fmla="*/ 881 h 353"/>
                  <a:gd name="T54" fmla="*/ 222 w 304"/>
                  <a:gd name="T55" fmla="*/ 899 h 353"/>
                  <a:gd name="T56" fmla="*/ 181 w 304"/>
                  <a:gd name="T57" fmla="*/ 868 h 353"/>
                  <a:gd name="T58" fmla="*/ 150 w 304"/>
                  <a:gd name="T59" fmla="*/ 833 h 353"/>
                  <a:gd name="T60" fmla="*/ 125 w 304"/>
                  <a:gd name="T61" fmla="*/ 784 h 353"/>
                  <a:gd name="T62" fmla="*/ 79 w 304"/>
                  <a:gd name="T63" fmla="*/ 688 h 353"/>
                  <a:gd name="T64" fmla="*/ 31 w 304"/>
                  <a:gd name="T65" fmla="*/ 560 h 353"/>
                  <a:gd name="T66" fmla="*/ 8 w 304"/>
                  <a:gd name="T67" fmla="*/ 458 h 353"/>
                  <a:gd name="T68" fmla="*/ 8 w 304"/>
                  <a:gd name="T69" fmla="*/ 441 h 353"/>
                  <a:gd name="T70" fmla="*/ 3 w 304"/>
                  <a:gd name="T71" fmla="*/ 413 h 353"/>
                  <a:gd name="T72" fmla="*/ 3 w 304"/>
                  <a:gd name="T73" fmla="*/ 359 h 353"/>
                  <a:gd name="T74" fmla="*/ 15 w 304"/>
                  <a:gd name="T75" fmla="*/ 285 h 353"/>
                  <a:gd name="T76" fmla="*/ 81 w 304"/>
                  <a:gd name="T77" fmla="*/ 163 h 353"/>
                  <a:gd name="T78" fmla="*/ 145 w 304"/>
                  <a:gd name="T79" fmla="*/ 76 h 353"/>
                  <a:gd name="T80" fmla="*/ 188 w 304"/>
                  <a:gd name="T81" fmla="*/ 36 h 353"/>
                  <a:gd name="T82" fmla="*/ 229 w 304"/>
                  <a:gd name="T83" fmla="*/ 13 h 353"/>
                  <a:gd name="T84" fmla="*/ 278 w 304"/>
                  <a:gd name="T85" fmla="*/ 0 h 353"/>
                  <a:gd name="T86" fmla="*/ 339 w 304"/>
                  <a:gd name="T87" fmla="*/ 3 h 353"/>
                  <a:gd name="T88" fmla="*/ 397 w 304"/>
                  <a:gd name="T89" fmla="*/ 15 h 353"/>
                  <a:gd name="T90" fmla="*/ 456 w 304"/>
                  <a:gd name="T91" fmla="*/ 41 h 353"/>
                  <a:gd name="T92" fmla="*/ 507 w 304"/>
                  <a:gd name="T93" fmla="*/ 76 h 353"/>
                  <a:gd name="T94" fmla="*/ 547 w 304"/>
                  <a:gd name="T95" fmla="*/ 120 h 353"/>
                  <a:gd name="T96" fmla="*/ 586 w 304"/>
                  <a:gd name="T97" fmla="*/ 196 h 353"/>
                  <a:gd name="T98" fmla="*/ 642 w 304"/>
                  <a:gd name="T99" fmla="*/ 334 h 353"/>
                  <a:gd name="T100" fmla="*/ 680 w 304"/>
                  <a:gd name="T101" fmla="*/ 400 h 353"/>
                  <a:gd name="T102" fmla="*/ 715 w 304"/>
                  <a:gd name="T103" fmla="*/ 451 h 353"/>
                  <a:gd name="T104" fmla="*/ 754 w 304"/>
                  <a:gd name="T105" fmla="*/ 492 h 35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04" h="353">
                    <a:moveTo>
                      <a:pt x="296" y="193"/>
                    </a:moveTo>
                    <a:lnTo>
                      <a:pt x="298" y="195"/>
                    </a:lnTo>
                    <a:lnTo>
                      <a:pt x="302" y="204"/>
                    </a:lnTo>
                    <a:lnTo>
                      <a:pt x="303" y="208"/>
                    </a:lnTo>
                    <a:lnTo>
                      <a:pt x="304" y="210"/>
                    </a:lnTo>
                    <a:lnTo>
                      <a:pt x="303" y="213"/>
                    </a:lnTo>
                    <a:lnTo>
                      <a:pt x="301" y="213"/>
                    </a:lnTo>
                    <a:lnTo>
                      <a:pt x="296" y="210"/>
                    </a:lnTo>
                    <a:lnTo>
                      <a:pt x="288" y="207"/>
                    </a:lnTo>
                    <a:lnTo>
                      <a:pt x="284" y="204"/>
                    </a:lnTo>
                    <a:lnTo>
                      <a:pt x="279" y="199"/>
                    </a:lnTo>
                    <a:lnTo>
                      <a:pt x="268" y="185"/>
                    </a:lnTo>
                    <a:lnTo>
                      <a:pt x="261" y="177"/>
                    </a:lnTo>
                    <a:lnTo>
                      <a:pt x="253" y="164"/>
                    </a:lnTo>
                    <a:lnTo>
                      <a:pt x="246" y="151"/>
                    </a:lnTo>
                    <a:lnTo>
                      <a:pt x="238" y="134"/>
                    </a:lnTo>
                    <a:lnTo>
                      <a:pt x="223" y="100"/>
                    </a:lnTo>
                    <a:lnTo>
                      <a:pt x="216" y="81"/>
                    </a:lnTo>
                    <a:lnTo>
                      <a:pt x="206" y="64"/>
                    </a:lnTo>
                    <a:lnTo>
                      <a:pt x="200" y="55"/>
                    </a:lnTo>
                    <a:lnTo>
                      <a:pt x="194" y="47"/>
                    </a:lnTo>
                    <a:lnTo>
                      <a:pt x="186" y="40"/>
                    </a:lnTo>
                    <a:lnTo>
                      <a:pt x="179" y="34"/>
                    </a:lnTo>
                    <a:lnTo>
                      <a:pt x="170" y="28"/>
                    </a:lnTo>
                    <a:lnTo>
                      <a:pt x="160" y="24"/>
                    </a:lnTo>
                    <a:lnTo>
                      <a:pt x="150" y="20"/>
                    </a:lnTo>
                    <a:lnTo>
                      <a:pt x="138" y="19"/>
                    </a:lnTo>
                    <a:lnTo>
                      <a:pt x="128" y="16"/>
                    </a:lnTo>
                    <a:lnTo>
                      <a:pt x="117" y="15"/>
                    </a:lnTo>
                    <a:lnTo>
                      <a:pt x="107" y="16"/>
                    </a:lnTo>
                    <a:lnTo>
                      <a:pt x="97" y="19"/>
                    </a:lnTo>
                    <a:lnTo>
                      <a:pt x="88" y="23"/>
                    </a:lnTo>
                    <a:lnTo>
                      <a:pt x="81" y="29"/>
                    </a:lnTo>
                    <a:lnTo>
                      <a:pt x="73" y="35"/>
                    </a:lnTo>
                    <a:lnTo>
                      <a:pt x="66" y="44"/>
                    </a:lnTo>
                    <a:lnTo>
                      <a:pt x="53" y="60"/>
                    </a:lnTo>
                    <a:lnTo>
                      <a:pt x="42" y="76"/>
                    </a:lnTo>
                    <a:lnTo>
                      <a:pt x="23" y="108"/>
                    </a:lnTo>
                    <a:lnTo>
                      <a:pt x="18" y="122"/>
                    </a:lnTo>
                    <a:lnTo>
                      <a:pt x="17" y="136"/>
                    </a:lnTo>
                    <a:lnTo>
                      <a:pt x="16" y="147"/>
                    </a:lnTo>
                    <a:lnTo>
                      <a:pt x="16" y="158"/>
                    </a:lnTo>
                    <a:lnTo>
                      <a:pt x="18" y="173"/>
                    </a:lnTo>
                    <a:lnTo>
                      <a:pt x="18" y="178"/>
                    </a:lnTo>
                    <a:lnTo>
                      <a:pt x="18" y="182"/>
                    </a:lnTo>
                    <a:lnTo>
                      <a:pt x="20" y="192"/>
                    </a:lnTo>
                    <a:lnTo>
                      <a:pt x="27" y="224"/>
                    </a:lnTo>
                    <a:lnTo>
                      <a:pt x="33" y="244"/>
                    </a:lnTo>
                    <a:lnTo>
                      <a:pt x="39" y="265"/>
                    </a:lnTo>
                    <a:lnTo>
                      <a:pt x="48" y="286"/>
                    </a:lnTo>
                    <a:lnTo>
                      <a:pt x="57" y="306"/>
                    </a:lnTo>
                    <a:lnTo>
                      <a:pt x="64" y="321"/>
                    </a:lnTo>
                    <a:lnTo>
                      <a:pt x="72" y="332"/>
                    </a:lnTo>
                    <a:lnTo>
                      <a:pt x="82" y="346"/>
                    </a:lnTo>
                    <a:lnTo>
                      <a:pt x="88" y="353"/>
                    </a:lnTo>
                    <a:lnTo>
                      <a:pt x="87" y="353"/>
                    </a:lnTo>
                    <a:lnTo>
                      <a:pt x="81" y="349"/>
                    </a:lnTo>
                    <a:lnTo>
                      <a:pt x="71" y="341"/>
                    </a:lnTo>
                    <a:lnTo>
                      <a:pt x="66" y="335"/>
                    </a:lnTo>
                    <a:lnTo>
                      <a:pt x="59" y="327"/>
                    </a:lnTo>
                    <a:lnTo>
                      <a:pt x="54" y="318"/>
                    </a:lnTo>
                    <a:lnTo>
                      <a:pt x="49" y="308"/>
                    </a:lnTo>
                    <a:lnTo>
                      <a:pt x="39" y="291"/>
                    </a:lnTo>
                    <a:lnTo>
                      <a:pt x="31" y="270"/>
                    </a:lnTo>
                    <a:lnTo>
                      <a:pt x="21" y="245"/>
                    </a:lnTo>
                    <a:lnTo>
                      <a:pt x="12" y="220"/>
                    </a:lnTo>
                    <a:lnTo>
                      <a:pt x="6" y="197"/>
                    </a:lnTo>
                    <a:lnTo>
                      <a:pt x="3" y="180"/>
                    </a:lnTo>
                    <a:lnTo>
                      <a:pt x="2" y="174"/>
                    </a:lnTo>
                    <a:lnTo>
                      <a:pt x="3" y="173"/>
                    </a:lnTo>
                    <a:lnTo>
                      <a:pt x="2" y="168"/>
                    </a:lnTo>
                    <a:lnTo>
                      <a:pt x="1" y="162"/>
                    </a:lnTo>
                    <a:lnTo>
                      <a:pt x="0" y="152"/>
                    </a:lnTo>
                    <a:lnTo>
                      <a:pt x="1" y="141"/>
                    </a:lnTo>
                    <a:lnTo>
                      <a:pt x="2" y="127"/>
                    </a:lnTo>
                    <a:lnTo>
                      <a:pt x="6" y="112"/>
                    </a:lnTo>
                    <a:lnTo>
                      <a:pt x="13" y="96"/>
                    </a:lnTo>
                    <a:lnTo>
                      <a:pt x="32" y="64"/>
                    </a:lnTo>
                    <a:lnTo>
                      <a:pt x="44" y="47"/>
                    </a:lnTo>
                    <a:lnTo>
                      <a:pt x="57" y="30"/>
                    </a:lnTo>
                    <a:lnTo>
                      <a:pt x="66" y="23"/>
                    </a:lnTo>
                    <a:lnTo>
                      <a:pt x="74" y="14"/>
                    </a:lnTo>
                    <a:lnTo>
                      <a:pt x="84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9" y="0"/>
                    </a:lnTo>
                    <a:lnTo>
                      <a:pt x="122" y="0"/>
                    </a:lnTo>
                    <a:lnTo>
                      <a:pt x="133" y="1"/>
                    </a:lnTo>
                    <a:lnTo>
                      <a:pt x="145" y="4"/>
                    </a:lnTo>
                    <a:lnTo>
                      <a:pt x="156" y="6"/>
                    </a:lnTo>
                    <a:lnTo>
                      <a:pt x="168" y="11"/>
                    </a:lnTo>
                    <a:lnTo>
                      <a:pt x="179" y="16"/>
                    </a:lnTo>
                    <a:lnTo>
                      <a:pt x="190" y="23"/>
                    </a:lnTo>
                    <a:lnTo>
                      <a:pt x="199" y="30"/>
                    </a:lnTo>
                    <a:lnTo>
                      <a:pt x="207" y="38"/>
                    </a:lnTo>
                    <a:lnTo>
                      <a:pt x="215" y="47"/>
                    </a:lnTo>
                    <a:lnTo>
                      <a:pt x="221" y="57"/>
                    </a:lnTo>
                    <a:lnTo>
                      <a:pt x="230" y="77"/>
                    </a:lnTo>
                    <a:lnTo>
                      <a:pt x="238" y="96"/>
                    </a:lnTo>
                    <a:lnTo>
                      <a:pt x="252" y="131"/>
                    </a:lnTo>
                    <a:lnTo>
                      <a:pt x="260" y="144"/>
                    </a:lnTo>
                    <a:lnTo>
                      <a:pt x="267" y="157"/>
                    </a:lnTo>
                    <a:lnTo>
                      <a:pt x="274" y="168"/>
                    </a:lnTo>
                    <a:lnTo>
                      <a:pt x="281" y="177"/>
                    </a:lnTo>
                    <a:lnTo>
                      <a:pt x="291" y="188"/>
                    </a:lnTo>
                    <a:lnTo>
                      <a:pt x="296" y="1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1" name="Freeform 487"/>
              <p:cNvSpPr>
                <a:spLocks/>
              </p:cNvSpPr>
              <p:nvPr/>
            </p:nvSpPr>
            <p:spPr bwMode="auto">
              <a:xfrm>
                <a:off x="3922" y="2201"/>
                <a:ext cx="690" cy="830"/>
              </a:xfrm>
              <a:custGeom>
                <a:avLst/>
                <a:gdLst>
                  <a:gd name="T0" fmla="*/ 677 w 271"/>
                  <a:gd name="T1" fmla="*/ 537 h 326"/>
                  <a:gd name="T2" fmla="*/ 690 w 271"/>
                  <a:gd name="T3" fmla="*/ 565 h 326"/>
                  <a:gd name="T4" fmla="*/ 687 w 271"/>
                  <a:gd name="T5" fmla="*/ 578 h 326"/>
                  <a:gd name="T6" fmla="*/ 670 w 271"/>
                  <a:gd name="T7" fmla="*/ 573 h 326"/>
                  <a:gd name="T8" fmla="*/ 644 w 271"/>
                  <a:gd name="T9" fmla="*/ 552 h 326"/>
                  <a:gd name="T10" fmla="*/ 578 w 271"/>
                  <a:gd name="T11" fmla="*/ 456 h 326"/>
                  <a:gd name="T12" fmla="*/ 499 w 271"/>
                  <a:gd name="T13" fmla="*/ 303 h 326"/>
                  <a:gd name="T14" fmla="*/ 451 w 271"/>
                  <a:gd name="T15" fmla="*/ 214 h 326"/>
                  <a:gd name="T16" fmla="*/ 390 w 271"/>
                  <a:gd name="T17" fmla="*/ 132 h 326"/>
                  <a:gd name="T18" fmla="*/ 351 w 271"/>
                  <a:gd name="T19" fmla="*/ 94 h 326"/>
                  <a:gd name="T20" fmla="*/ 306 w 271"/>
                  <a:gd name="T21" fmla="*/ 66 h 326"/>
                  <a:gd name="T22" fmla="*/ 260 w 271"/>
                  <a:gd name="T23" fmla="*/ 43 h 326"/>
                  <a:gd name="T24" fmla="*/ 232 w 271"/>
                  <a:gd name="T25" fmla="*/ 38 h 326"/>
                  <a:gd name="T26" fmla="*/ 140 w 271"/>
                  <a:gd name="T27" fmla="*/ 107 h 326"/>
                  <a:gd name="T28" fmla="*/ 104 w 271"/>
                  <a:gd name="T29" fmla="*/ 137 h 326"/>
                  <a:gd name="T30" fmla="*/ 79 w 271"/>
                  <a:gd name="T31" fmla="*/ 176 h 326"/>
                  <a:gd name="T32" fmla="*/ 51 w 271"/>
                  <a:gd name="T33" fmla="*/ 255 h 326"/>
                  <a:gd name="T34" fmla="*/ 41 w 271"/>
                  <a:gd name="T35" fmla="*/ 326 h 326"/>
                  <a:gd name="T36" fmla="*/ 46 w 271"/>
                  <a:gd name="T37" fmla="*/ 382 h 326"/>
                  <a:gd name="T38" fmla="*/ 53 w 271"/>
                  <a:gd name="T39" fmla="*/ 430 h 326"/>
                  <a:gd name="T40" fmla="*/ 87 w 271"/>
                  <a:gd name="T41" fmla="*/ 537 h 326"/>
                  <a:gd name="T42" fmla="*/ 115 w 271"/>
                  <a:gd name="T43" fmla="*/ 642 h 326"/>
                  <a:gd name="T44" fmla="*/ 140 w 271"/>
                  <a:gd name="T45" fmla="*/ 718 h 326"/>
                  <a:gd name="T46" fmla="*/ 168 w 271"/>
                  <a:gd name="T47" fmla="*/ 774 h 326"/>
                  <a:gd name="T48" fmla="*/ 206 w 271"/>
                  <a:gd name="T49" fmla="*/ 812 h 326"/>
                  <a:gd name="T50" fmla="*/ 244 w 271"/>
                  <a:gd name="T51" fmla="*/ 827 h 326"/>
                  <a:gd name="T52" fmla="*/ 244 w 271"/>
                  <a:gd name="T53" fmla="*/ 830 h 326"/>
                  <a:gd name="T54" fmla="*/ 227 w 271"/>
                  <a:gd name="T55" fmla="*/ 830 h 326"/>
                  <a:gd name="T56" fmla="*/ 194 w 271"/>
                  <a:gd name="T57" fmla="*/ 817 h 326"/>
                  <a:gd name="T58" fmla="*/ 158 w 271"/>
                  <a:gd name="T59" fmla="*/ 789 h 326"/>
                  <a:gd name="T60" fmla="*/ 127 w 271"/>
                  <a:gd name="T61" fmla="*/ 746 h 326"/>
                  <a:gd name="T62" fmla="*/ 109 w 271"/>
                  <a:gd name="T63" fmla="*/ 703 h 326"/>
                  <a:gd name="T64" fmla="*/ 31 w 271"/>
                  <a:gd name="T65" fmla="*/ 476 h 326"/>
                  <a:gd name="T66" fmla="*/ 10 w 271"/>
                  <a:gd name="T67" fmla="*/ 407 h 326"/>
                  <a:gd name="T68" fmla="*/ 0 w 271"/>
                  <a:gd name="T69" fmla="*/ 341 h 326"/>
                  <a:gd name="T70" fmla="*/ 8 w 271"/>
                  <a:gd name="T71" fmla="*/ 272 h 326"/>
                  <a:gd name="T72" fmla="*/ 31 w 271"/>
                  <a:gd name="T73" fmla="*/ 188 h 326"/>
                  <a:gd name="T74" fmla="*/ 53 w 271"/>
                  <a:gd name="T75" fmla="*/ 145 h 326"/>
                  <a:gd name="T76" fmla="*/ 87 w 271"/>
                  <a:gd name="T77" fmla="*/ 104 h 326"/>
                  <a:gd name="T78" fmla="*/ 125 w 271"/>
                  <a:gd name="T79" fmla="*/ 69 h 326"/>
                  <a:gd name="T80" fmla="*/ 165 w 271"/>
                  <a:gd name="T81" fmla="*/ 33 h 326"/>
                  <a:gd name="T82" fmla="*/ 216 w 271"/>
                  <a:gd name="T83" fmla="*/ 0 h 326"/>
                  <a:gd name="T84" fmla="*/ 255 w 271"/>
                  <a:gd name="T85" fmla="*/ 0 h 326"/>
                  <a:gd name="T86" fmla="*/ 283 w 271"/>
                  <a:gd name="T87" fmla="*/ 8 h 326"/>
                  <a:gd name="T88" fmla="*/ 334 w 271"/>
                  <a:gd name="T89" fmla="*/ 38 h 326"/>
                  <a:gd name="T90" fmla="*/ 384 w 271"/>
                  <a:gd name="T91" fmla="*/ 71 h 326"/>
                  <a:gd name="T92" fmla="*/ 425 w 271"/>
                  <a:gd name="T93" fmla="*/ 109 h 326"/>
                  <a:gd name="T94" fmla="*/ 489 w 271"/>
                  <a:gd name="T95" fmla="*/ 199 h 326"/>
                  <a:gd name="T96" fmla="*/ 535 w 271"/>
                  <a:gd name="T97" fmla="*/ 290 h 326"/>
                  <a:gd name="T98" fmla="*/ 578 w 271"/>
                  <a:gd name="T99" fmla="*/ 369 h 326"/>
                  <a:gd name="T100" fmla="*/ 644 w 271"/>
                  <a:gd name="T101" fmla="*/ 486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1" h="326">
                    <a:moveTo>
                      <a:pt x="265" y="208"/>
                    </a:moveTo>
                    <a:lnTo>
                      <a:pt x="266" y="211"/>
                    </a:lnTo>
                    <a:lnTo>
                      <a:pt x="270" y="218"/>
                    </a:lnTo>
                    <a:lnTo>
                      <a:pt x="271" y="222"/>
                    </a:lnTo>
                    <a:lnTo>
                      <a:pt x="271" y="226"/>
                    </a:lnTo>
                    <a:lnTo>
                      <a:pt x="270" y="227"/>
                    </a:lnTo>
                    <a:lnTo>
                      <a:pt x="268" y="227"/>
                    </a:lnTo>
                    <a:lnTo>
                      <a:pt x="263" y="225"/>
                    </a:lnTo>
                    <a:lnTo>
                      <a:pt x="256" y="221"/>
                    </a:lnTo>
                    <a:lnTo>
                      <a:pt x="253" y="217"/>
                    </a:lnTo>
                    <a:lnTo>
                      <a:pt x="239" y="200"/>
                    </a:lnTo>
                    <a:lnTo>
                      <a:pt x="227" y="179"/>
                    </a:lnTo>
                    <a:lnTo>
                      <a:pt x="212" y="151"/>
                    </a:lnTo>
                    <a:lnTo>
                      <a:pt x="196" y="119"/>
                    </a:lnTo>
                    <a:lnTo>
                      <a:pt x="187" y="102"/>
                    </a:lnTo>
                    <a:lnTo>
                      <a:pt x="177" y="84"/>
                    </a:lnTo>
                    <a:lnTo>
                      <a:pt x="166" y="67"/>
                    </a:lnTo>
                    <a:lnTo>
                      <a:pt x="153" y="52"/>
                    </a:lnTo>
                    <a:lnTo>
                      <a:pt x="146" y="44"/>
                    </a:lnTo>
                    <a:lnTo>
                      <a:pt x="138" y="37"/>
                    </a:lnTo>
                    <a:lnTo>
                      <a:pt x="130" y="32"/>
                    </a:lnTo>
                    <a:lnTo>
                      <a:pt x="120" y="26"/>
                    </a:lnTo>
                    <a:lnTo>
                      <a:pt x="111" y="21"/>
                    </a:lnTo>
                    <a:lnTo>
                      <a:pt x="102" y="17"/>
                    </a:lnTo>
                    <a:lnTo>
                      <a:pt x="94" y="15"/>
                    </a:lnTo>
                    <a:lnTo>
                      <a:pt x="91" y="15"/>
                    </a:lnTo>
                    <a:lnTo>
                      <a:pt x="87" y="16"/>
                    </a:lnTo>
                    <a:lnTo>
                      <a:pt x="55" y="42"/>
                    </a:lnTo>
                    <a:lnTo>
                      <a:pt x="48" y="48"/>
                    </a:lnTo>
                    <a:lnTo>
                      <a:pt x="41" y="54"/>
                    </a:lnTo>
                    <a:lnTo>
                      <a:pt x="36" y="62"/>
                    </a:lnTo>
                    <a:lnTo>
                      <a:pt x="31" y="69"/>
                    </a:lnTo>
                    <a:lnTo>
                      <a:pt x="25" y="84"/>
                    </a:lnTo>
                    <a:lnTo>
                      <a:pt x="20" y="100"/>
                    </a:lnTo>
                    <a:lnTo>
                      <a:pt x="16" y="115"/>
                    </a:lnTo>
                    <a:lnTo>
                      <a:pt x="16" y="128"/>
                    </a:lnTo>
                    <a:lnTo>
                      <a:pt x="16" y="140"/>
                    </a:lnTo>
                    <a:lnTo>
                      <a:pt x="18" y="150"/>
                    </a:lnTo>
                    <a:lnTo>
                      <a:pt x="20" y="164"/>
                    </a:lnTo>
                    <a:lnTo>
                      <a:pt x="21" y="169"/>
                    </a:lnTo>
                    <a:lnTo>
                      <a:pt x="24" y="180"/>
                    </a:lnTo>
                    <a:lnTo>
                      <a:pt x="34" y="211"/>
                    </a:lnTo>
                    <a:lnTo>
                      <a:pt x="40" y="231"/>
                    </a:lnTo>
                    <a:lnTo>
                      <a:pt x="45" y="252"/>
                    </a:lnTo>
                    <a:lnTo>
                      <a:pt x="51" y="272"/>
                    </a:lnTo>
                    <a:lnTo>
                      <a:pt x="55" y="282"/>
                    </a:lnTo>
                    <a:lnTo>
                      <a:pt x="59" y="290"/>
                    </a:lnTo>
                    <a:lnTo>
                      <a:pt x="66" y="304"/>
                    </a:lnTo>
                    <a:lnTo>
                      <a:pt x="74" y="313"/>
                    </a:lnTo>
                    <a:lnTo>
                      <a:pt x="81" y="319"/>
                    </a:lnTo>
                    <a:lnTo>
                      <a:pt x="87" y="323"/>
                    </a:lnTo>
                    <a:lnTo>
                      <a:pt x="96" y="325"/>
                    </a:lnTo>
                    <a:lnTo>
                      <a:pt x="97" y="325"/>
                    </a:lnTo>
                    <a:lnTo>
                      <a:pt x="96" y="326"/>
                    </a:lnTo>
                    <a:lnTo>
                      <a:pt x="94" y="326"/>
                    </a:lnTo>
                    <a:lnTo>
                      <a:pt x="89" y="326"/>
                    </a:lnTo>
                    <a:lnTo>
                      <a:pt x="82" y="324"/>
                    </a:lnTo>
                    <a:lnTo>
                      <a:pt x="76" y="321"/>
                    </a:lnTo>
                    <a:lnTo>
                      <a:pt x="69" y="317"/>
                    </a:lnTo>
                    <a:lnTo>
                      <a:pt x="62" y="310"/>
                    </a:lnTo>
                    <a:lnTo>
                      <a:pt x="56" y="303"/>
                    </a:lnTo>
                    <a:lnTo>
                      <a:pt x="50" y="293"/>
                    </a:lnTo>
                    <a:lnTo>
                      <a:pt x="48" y="289"/>
                    </a:lnTo>
                    <a:lnTo>
                      <a:pt x="43" y="276"/>
                    </a:lnTo>
                    <a:lnTo>
                      <a:pt x="26" y="232"/>
                    </a:lnTo>
                    <a:lnTo>
                      <a:pt x="12" y="187"/>
                    </a:lnTo>
                    <a:lnTo>
                      <a:pt x="5" y="166"/>
                    </a:lnTo>
                    <a:lnTo>
                      <a:pt x="4" y="160"/>
                    </a:lnTo>
                    <a:lnTo>
                      <a:pt x="2" y="145"/>
                    </a:lnTo>
                    <a:lnTo>
                      <a:pt x="0" y="134"/>
                    </a:lnTo>
                    <a:lnTo>
                      <a:pt x="0" y="121"/>
                    </a:lnTo>
                    <a:lnTo>
                      <a:pt x="3" y="107"/>
                    </a:lnTo>
                    <a:lnTo>
                      <a:pt x="7" y="90"/>
                    </a:lnTo>
                    <a:lnTo>
                      <a:pt x="12" y="74"/>
                    </a:lnTo>
                    <a:lnTo>
                      <a:pt x="16" y="66"/>
                    </a:lnTo>
                    <a:lnTo>
                      <a:pt x="21" y="57"/>
                    </a:lnTo>
                    <a:lnTo>
                      <a:pt x="26" y="48"/>
                    </a:lnTo>
                    <a:lnTo>
                      <a:pt x="34" y="41"/>
                    </a:lnTo>
                    <a:lnTo>
                      <a:pt x="41" y="33"/>
                    </a:lnTo>
                    <a:lnTo>
                      <a:pt x="49" y="27"/>
                    </a:lnTo>
                    <a:lnTo>
                      <a:pt x="58" y="21"/>
                    </a:lnTo>
                    <a:lnTo>
                      <a:pt x="65" y="13"/>
                    </a:lnTo>
                    <a:lnTo>
                      <a:pt x="74" y="7"/>
                    </a:lnTo>
                    <a:lnTo>
                      <a:pt x="85" y="0"/>
                    </a:lnTo>
                    <a:lnTo>
                      <a:pt x="92" y="0"/>
                    </a:lnTo>
                    <a:lnTo>
                      <a:pt x="100" y="0"/>
                    </a:lnTo>
                    <a:lnTo>
                      <a:pt x="106" y="1"/>
                    </a:lnTo>
                    <a:lnTo>
                      <a:pt x="111" y="3"/>
                    </a:lnTo>
                    <a:lnTo>
                      <a:pt x="122" y="10"/>
                    </a:lnTo>
                    <a:lnTo>
                      <a:pt x="131" y="15"/>
                    </a:lnTo>
                    <a:lnTo>
                      <a:pt x="141" y="21"/>
                    </a:lnTo>
                    <a:lnTo>
                      <a:pt x="151" y="28"/>
                    </a:lnTo>
                    <a:lnTo>
                      <a:pt x="158" y="36"/>
                    </a:lnTo>
                    <a:lnTo>
                      <a:pt x="167" y="43"/>
                    </a:lnTo>
                    <a:lnTo>
                      <a:pt x="179" y="61"/>
                    </a:lnTo>
                    <a:lnTo>
                      <a:pt x="192" y="78"/>
                    </a:lnTo>
                    <a:lnTo>
                      <a:pt x="202" y="97"/>
                    </a:lnTo>
                    <a:lnTo>
                      <a:pt x="210" y="114"/>
                    </a:lnTo>
                    <a:lnTo>
                      <a:pt x="219" y="130"/>
                    </a:lnTo>
                    <a:lnTo>
                      <a:pt x="227" y="145"/>
                    </a:lnTo>
                    <a:lnTo>
                      <a:pt x="240" y="171"/>
                    </a:lnTo>
                    <a:lnTo>
                      <a:pt x="253" y="191"/>
                    </a:lnTo>
                    <a:lnTo>
                      <a:pt x="265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2" name="Freeform 488"/>
              <p:cNvSpPr>
                <a:spLocks/>
              </p:cNvSpPr>
              <p:nvPr/>
            </p:nvSpPr>
            <p:spPr bwMode="auto">
              <a:xfrm>
                <a:off x="4062" y="2308"/>
                <a:ext cx="522" cy="521"/>
              </a:xfrm>
              <a:custGeom>
                <a:avLst/>
                <a:gdLst>
                  <a:gd name="T0" fmla="*/ 512 w 522"/>
                  <a:gd name="T1" fmla="*/ 488 h 521"/>
                  <a:gd name="T2" fmla="*/ 522 w 522"/>
                  <a:gd name="T3" fmla="*/ 513 h 521"/>
                  <a:gd name="T4" fmla="*/ 512 w 522"/>
                  <a:gd name="T5" fmla="*/ 521 h 521"/>
                  <a:gd name="T6" fmla="*/ 491 w 522"/>
                  <a:gd name="T7" fmla="*/ 518 h 521"/>
                  <a:gd name="T8" fmla="*/ 458 w 522"/>
                  <a:gd name="T9" fmla="*/ 493 h 521"/>
                  <a:gd name="T10" fmla="*/ 400 w 522"/>
                  <a:gd name="T11" fmla="*/ 430 h 521"/>
                  <a:gd name="T12" fmla="*/ 364 w 522"/>
                  <a:gd name="T13" fmla="*/ 381 h 521"/>
                  <a:gd name="T14" fmla="*/ 336 w 522"/>
                  <a:gd name="T15" fmla="*/ 325 h 521"/>
                  <a:gd name="T16" fmla="*/ 288 w 522"/>
                  <a:gd name="T17" fmla="*/ 201 h 521"/>
                  <a:gd name="T18" fmla="*/ 244 w 522"/>
                  <a:gd name="T19" fmla="*/ 114 h 521"/>
                  <a:gd name="T20" fmla="*/ 209 w 522"/>
                  <a:gd name="T21" fmla="*/ 69 h 521"/>
                  <a:gd name="T22" fmla="*/ 168 w 522"/>
                  <a:gd name="T23" fmla="*/ 43 h 521"/>
                  <a:gd name="T24" fmla="*/ 145 w 522"/>
                  <a:gd name="T25" fmla="*/ 41 h 521"/>
                  <a:gd name="T26" fmla="*/ 104 w 522"/>
                  <a:gd name="T27" fmla="*/ 41 h 521"/>
                  <a:gd name="T28" fmla="*/ 79 w 522"/>
                  <a:gd name="T29" fmla="*/ 53 h 521"/>
                  <a:gd name="T30" fmla="*/ 64 w 522"/>
                  <a:gd name="T31" fmla="*/ 69 h 521"/>
                  <a:gd name="T32" fmla="*/ 43 w 522"/>
                  <a:gd name="T33" fmla="*/ 102 h 521"/>
                  <a:gd name="T34" fmla="*/ 31 w 522"/>
                  <a:gd name="T35" fmla="*/ 152 h 521"/>
                  <a:gd name="T36" fmla="*/ 72 w 522"/>
                  <a:gd name="T37" fmla="*/ 495 h 521"/>
                  <a:gd name="T38" fmla="*/ 3 w 522"/>
                  <a:gd name="T39" fmla="*/ 221 h 521"/>
                  <a:gd name="T40" fmla="*/ 0 w 522"/>
                  <a:gd name="T41" fmla="*/ 145 h 521"/>
                  <a:gd name="T42" fmla="*/ 8 w 522"/>
                  <a:gd name="T43" fmla="*/ 104 h 521"/>
                  <a:gd name="T44" fmla="*/ 18 w 522"/>
                  <a:gd name="T45" fmla="*/ 69 h 521"/>
                  <a:gd name="T46" fmla="*/ 38 w 522"/>
                  <a:gd name="T47" fmla="*/ 36 h 521"/>
                  <a:gd name="T48" fmla="*/ 53 w 522"/>
                  <a:gd name="T49" fmla="*/ 23 h 521"/>
                  <a:gd name="T50" fmla="*/ 87 w 522"/>
                  <a:gd name="T51" fmla="*/ 5 h 521"/>
                  <a:gd name="T52" fmla="*/ 132 w 522"/>
                  <a:gd name="T53" fmla="*/ 0 h 521"/>
                  <a:gd name="T54" fmla="*/ 173 w 522"/>
                  <a:gd name="T55" fmla="*/ 5 h 521"/>
                  <a:gd name="T56" fmla="*/ 206 w 522"/>
                  <a:gd name="T57" fmla="*/ 15 h 521"/>
                  <a:gd name="T58" fmla="*/ 242 w 522"/>
                  <a:gd name="T59" fmla="*/ 48 h 521"/>
                  <a:gd name="T60" fmla="*/ 283 w 522"/>
                  <a:gd name="T61" fmla="*/ 102 h 521"/>
                  <a:gd name="T62" fmla="*/ 326 w 522"/>
                  <a:gd name="T63" fmla="*/ 188 h 521"/>
                  <a:gd name="T64" fmla="*/ 346 w 522"/>
                  <a:gd name="T65" fmla="*/ 257 h 521"/>
                  <a:gd name="T66" fmla="*/ 374 w 522"/>
                  <a:gd name="T67" fmla="*/ 313 h 521"/>
                  <a:gd name="T68" fmla="*/ 430 w 522"/>
                  <a:gd name="T69" fmla="*/ 407 h 521"/>
                  <a:gd name="T70" fmla="*/ 484 w 522"/>
                  <a:gd name="T71" fmla="*/ 465 h 52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22" h="521">
                    <a:moveTo>
                      <a:pt x="509" y="485"/>
                    </a:moveTo>
                    <a:lnTo>
                      <a:pt x="512" y="488"/>
                    </a:lnTo>
                    <a:lnTo>
                      <a:pt x="519" y="501"/>
                    </a:lnTo>
                    <a:lnTo>
                      <a:pt x="522" y="513"/>
                    </a:lnTo>
                    <a:lnTo>
                      <a:pt x="519" y="518"/>
                    </a:lnTo>
                    <a:lnTo>
                      <a:pt x="512" y="521"/>
                    </a:lnTo>
                    <a:lnTo>
                      <a:pt x="504" y="521"/>
                    </a:lnTo>
                    <a:lnTo>
                      <a:pt x="491" y="518"/>
                    </a:lnTo>
                    <a:lnTo>
                      <a:pt x="484" y="513"/>
                    </a:lnTo>
                    <a:lnTo>
                      <a:pt x="458" y="493"/>
                    </a:lnTo>
                    <a:lnTo>
                      <a:pt x="430" y="468"/>
                    </a:lnTo>
                    <a:lnTo>
                      <a:pt x="400" y="430"/>
                    </a:lnTo>
                    <a:lnTo>
                      <a:pt x="379" y="407"/>
                    </a:lnTo>
                    <a:lnTo>
                      <a:pt x="364" y="381"/>
                    </a:lnTo>
                    <a:lnTo>
                      <a:pt x="351" y="356"/>
                    </a:lnTo>
                    <a:lnTo>
                      <a:pt x="336" y="325"/>
                    </a:lnTo>
                    <a:lnTo>
                      <a:pt x="313" y="262"/>
                    </a:lnTo>
                    <a:lnTo>
                      <a:pt x="288" y="201"/>
                    </a:lnTo>
                    <a:lnTo>
                      <a:pt x="260" y="142"/>
                    </a:lnTo>
                    <a:lnTo>
                      <a:pt x="244" y="114"/>
                    </a:lnTo>
                    <a:lnTo>
                      <a:pt x="229" y="91"/>
                    </a:lnTo>
                    <a:lnTo>
                      <a:pt x="209" y="69"/>
                    </a:lnTo>
                    <a:lnTo>
                      <a:pt x="191" y="53"/>
                    </a:lnTo>
                    <a:lnTo>
                      <a:pt x="168" y="43"/>
                    </a:lnTo>
                    <a:lnTo>
                      <a:pt x="158" y="41"/>
                    </a:lnTo>
                    <a:lnTo>
                      <a:pt x="145" y="41"/>
                    </a:lnTo>
                    <a:lnTo>
                      <a:pt x="125" y="41"/>
                    </a:lnTo>
                    <a:lnTo>
                      <a:pt x="104" y="41"/>
                    </a:lnTo>
                    <a:lnTo>
                      <a:pt x="92" y="48"/>
                    </a:lnTo>
                    <a:lnTo>
                      <a:pt x="79" y="53"/>
                    </a:lnTo>
                    <a:lnTo>
                      <a:pt x="66" y="64"/>
                    </a:lnTo>
                    <a:lnTo>
                      <a:pt x="64" y="69"/>
                    </a:lnTo>
                    <a:lnTo>
                      <a:pt x="53" y="81"/>
                    </a:lnTo>
                    <a:lnTo>
                      <a:pt x="43" y="102"/>
                    </a:lnTo>
                    <a:lnTo>
                      <a:pt x="36" y="122"/>
                    </a:lnTo>
                    <a:lnTo>
                      <a:pt x="31" y="152"/>
                    </a:lnTo>
                    <a:lnTo>
                      <a:pt x="28" y="183"/>
                    </a:lnTo>
                    <a:lnTo>
                      <a:pt x="72" y="495"/>
                    </a:lnTo>
                    <a:lnTo>
                      <a:pt x="23" y="397"/>
                    </a:lnTo>
                    <a:lnTo>
                      <a:pt x="3" y="221"/>
                    </a:lnTo>
                    <a:lnTo>
                      <a:pt x="0" y="186"/>
                    </a:lnTo>
                    <a:lnTo>
                      <a:pt x="0" y="145"/>
                    </a:lnTo>
                    <a:lnTo>
                      <a:pt x="0" y="122"/>
                    </a:lnTo>
                    <a:lnTo>
                      <a:pt x="8" y="104"/>
                    </a:lnTo>
                    <a:lnTo>
                      <a:pt x="10" y="84"/>
                    </a:lnTo>
                    <a:lnTo>
                      <a:pt x="18" y="69"/>
                    </a:lnTo>
                    <a:lnTo>
                      <a:pt x="31" y="43"/>
                    </a:lnTo>
                    <a:lnTo>
                      <a:pt x="38" y="36"/>
                    </a:lnTo>
                    <a:lnTo>
                      <a:pt x="43" y="28"/>
                    </a:lnTo>
                    <a:lnTo>
                      <a:pt x="53" y="23"/>
                    </a:lnTo>
                    <a:lnTo>
                      <a:pt x="69" y="13"/>
                    </a:lnTo>
                    <a:lnTo>
                      <a:pt x="87" y="5"/>
                    </a:lnTo>
                    <a:lnTo>
                      <a:pt x="107" y="3"/>
                    </a:lnTo>
                    <a:lnTo>
                      <a:pt x="132" y="0"/>
                    </a:lnTo>
                    <a:lnTo>
                      <a:pt x="158" y="3"/>
                    </a:lnTo>
                    <a:lnTo>
                      <a:pt x="173" y="5"/>
                    </a:lnTo>
                    <a:lnTo>
                      <a:pt x="191" y="10"/>
                    </a:lnTo>
                    <a:lnTo>
                      <a:pt x="206" y="15"/>
                    </a:lnTo>
                    <a:lnTo>
                      <a:pt x="219" y="25"/>
                    </a:lnTo>
                    <a:lnTo>
                      <a:pt x="242" y="48"/>
                    </a:lnTo>
                    <a:lnTo>
                      <a:pt x="262" y="71"/>
                    </a:lnTo>
                    <a:lnTo>
                      <a:pt x="283" y="102"/>
                    </a:lnTo>
                    <a:lnTo>
                      <a:pt x="298" y="130"/>
                    </a:lnTo>
                    <a:lnTo>
                      <a:pt x="326" y="188"/>
                    </a:lnTo>
                    <a:lnTo>
                      <a:pt x="336" y="224"/>
                    </a:lnTo>
                    <a:lnTo>
                      <a:pt x="346" y="257"/>
                    </a:lnTo>
                    <a:lnTo>
                      <a:pt x="359" y="285"/>
                    </a:lnTo>
                    <a:lnTo>
                      <a:pt x="374" y="313"/>
                    </a:lnTo>
                    <a:lnTo>
                      <a:pt x="402" y="363"/>
                    </a:lnTo>
                    <a:lnTo>
                      <a:pt x="430" y="407"/>
                    </a:lnTo>
                    <a:lnTo>
                      <a:pt x="458" y="440"/>
                    </a:lnTo>
                    <a:lnTo>
                      <a:pt x="484" y="465"/>
                    </a:lnTo>
                    <a:lnTo>
                      <a:pt x="509" y="4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3" name="Freeform 489"/>
              <p:cNvSpPr>
                <a:spLocks/>
              </p:cNvSpPr>
              <p:nvPr/>
            </p:nvSpPr>
            <p:spPr bwMode="auto">
              <a:xfrm>
                <a:off x="4102" y="2697"/>
                <a:ext cx="242" cy="280"/>
              </a:xfrm>
              <a:custGeom>
                <a:avLst/>
                <a:gdLst>
                  <a:gd name="T0" fmla="*/ 237 w 95"/>
                  <a:gd name="T1" fmla="*/ 247 h 110"/>
                  <a:gd name="T2" fmla="*/ 242 w 95"/>
                  <a:gd name="T3" fmla="*/ 247 h 110"/>
                  <a:gd name="T4" fmla="*/ 242 w 95"/>
                  <a:gd name="T5" fmla="*/ 255 h 110"/>
                  <a:gd name="T6" fmla="*/ 242 w 95"/>
                  <a:gd name="T7" fmla="*/ 262 h 110"/>
                  <a:gd name="T8" fmla="*/ 237 w 95"/>
                  <a:gd name="T9" fmla="*/ 272 h 110"/>
                  <a:gd name="T10" fmla="*/ 224 w 95"/>
                  <a:gd name="T11" fmla="*/ 280 h 110"/>
                  <a:gd name="T12" fmla="*/ 219 w 95"/>
                  <a:gd name="T13" fmla="*/ 280 h 110"/>
                  <a:gd name="T14" fmla="*/ 211 w 95"/>
                  <a:gd name="T15" fmla="*/ 277 h 110"/>
                  <a:gd name="T16" fmla="*/ 183 w 95"/>
                  <a:gd name="T17" fmla="*/ 262 h 110"/>
                  <a:gd name="T18" fmla="*/ 145 w 95"/>
                  <a:gd name="T19" fmla="*/ 237 h 110"/>
                  <a:gd name="T20" fmla="*/ 102 w 95"/>
                  <a:gd name="T21" fmla="*/ 209 h 110"/>
                  <a:gd name="T22" fmla="*/ 64 w 95"/>
                  <a:gd name="T23" fmla="*/ 176 h 110"/>
                  <a:gd name="T24" fmla="*/ 33 w 95"/>
                  <a:gd name="T25" fmla="*/ 145 h 110"/>
                  <a:gd name="T26" fmla="*/ 20 w 95"/>
                  <a:gd name="T27" fmla="*/ 132 h 110"/>
                  <a:gd name="T28" fmla="*/ 13 w 95"/>
                  <a:gd name="T29" fmla="*/ 120 h 110"/>
                  <a:gd name="T30" fmla="*/ 13 w 95"/>
                  <a:gd name="T31" fmla="*/ 109 h 110"/>
                  <a:gd name="T32" fmla="*/ 15 w 95"/>
                  <a:gd name="T33" fmla="*/ 99 h 110"/>
                  <a:gd name="T34" fmla="*/ 13 w 95"/>
                  <a:gd name="T35" fmla="*/ 76 h 110"/>
                  <a:gd name="T36" fmla="*/ 8 w 95"/>
                  <a:gd name="T37" fmla="*/ 31 h 110"/>
                  <a:gd name="T38" fmla="*/ 0 w 95"/>
                  <a:gd name="T39" fmla="*/ 5 h 110"/>
                  <a:gd name="T40" fmla="*/ 0 w 95"/>
                  <a:gd name="T41" fmla="*/ 0 h 110"/>
                  <a:gd name="T42" fmla="*/ 8 w 95"/>
                  <a:gd name="T43" fmla="*/ 0 h 110"/>
                  <a:gd name="T44" fmla="*/ 13 w 95"/>
                  <a:gd name="T45" fmla="*/ 5 h 110"/>
                  <a:gd name="T46" fmla="*/ 25 w 95"/>
                  <a:gd name="T47" fmla="*/ 20 h 110"/>
                  <a:gd name="T48" fmla="*/ 33 w 95"/>
                  <a:gd name="T49" fmla="*/ 31 h 110"/>
                  <a:gd name="T50" fmla="*/ 41 w 95"/>
                  <a:gd name="T51" fmla="*/ 59 h 110"/>
                  <a:gd name="T52" fmla="*/ 53 w 95"/>
                  <a:gd name="T53" fmla="*/ 94 h 110"/>
                  <a:gd name="T54" fmla="*/ 51 w 95"/>
                  <a:gd name="T55" fmla="*/ 99 h 110"/>
                  <a:gd name="T56" fmla="*/ 51 w 95"/>
                  <a:gd name="T57" fmla="*/ 107 h 110"/>
                  <a:gd name="T58" fmla="*/ 59 w 95"/>
                  <a:gd name="T59" fmla="*/ 117 h 110"/>
                  <a:gd name="T60" fmla="*/ 66 w 95"/>
                  <a:gd name="T61" fmla="*/ 130 h 110"/>
                  <a:gd name="T62" fmla="*/ 94 w 95"/>
                  <a:gd name="T63" fmla="*/ 155 h 110"/>
                  <a:gd name="T64" fmla="*/ 130 w 95"/>
                  <a:gd name="T65" fmla="*/ 181 h 110"/>
                  <a:gd name="T66" fmla="*/ 204 w 95"/>
                  <a:gd name="T67" fmla="*/ 227 h 110"/>
                  <a:gd name="T68" fmla="*/ 229 w 95"/>
                  <a:gd name="T69" fmla="*/ 242 h 110"/>
                  <a:gd name="T70" fmla="*/ 237 w 95"/>
                  <a:gd name="T71" fmla="*/ 247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110">
                    <a:moveTo>
                      <a:pt x="93" y="97"/>
                    </a:moveTo>
                    <a:lnTo>
                      <a:pt x="95" y="97"/>
                    </a:lnTo>
                    <a:lnTo>
                      <a:pt x="95" y="100"/>
                    </a:lnTo>
                    <a:lnTo>
                      <a:pt x="95" y="103"/>
                    </a:lnTo>
                    <a:lnTo>
                      <a:pt x="93" y="107"/>
                    </a:lnTo>
                    <a:lnTo>
                      <a:pt x="88" y="110"/>
                    </a:lnTo>
                    <a:lnTo>
                      <a:pt x="86" y="110"/>
                    </a:lnTo>
                    <a:lnTo>
                      <a:pt x="83" y="109"/>
                    </a:lnTo>
                    <a:lnTo>
                      <a:pt x="72" y="103"/>
                    </a:lnTo>
                    <a:lnTo>
                      <a:pt x="57" y="93"/>
                    </a:lnTo>
                    <a:lnTo>
                      <a:pt x="40" y="82"/>
                    </a:lnTo>
                    <a:lnTo>
                      <a:pt x="25" y="69"/>
                    </a:lnTo>
                    <a:lnTo>
                      <a:pt x="13" y="57"/>
                    </a:lnTo>
                    <a:lnTo>
                      <a:pt x="8" y="52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6" y="39"/>
                    </a:lnTo>
                    <a:lnTo>
                      <a:pt x="5" y="30"/>
                    </a:lnTo>
                    <a:lnTo>
                      <a:pt x="3" y="1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10" y="8"/>
                    </a:lnTo>
                    <a:lnTo>
                      <a:pt x="13" y="12"/>
                    </a:lnTo>
                    <a:lnTo>
                      <a:pt x="16" y="23"/>
                    </a:lnTo>
                    <a:lnTo>
                      <a:pt x="21" y="37"/>
                    </a:lnTo>
                    <a:lnTo>
                      <a:pt x="20" y="39"/>
                    </a:lnTo>
                    <a:lnTo>
                      <a:pt x="20" y="42"/>
                    </a:lnTo>
                    <a:lnTo>
                      <a:pt x="23" y="46"/>
                    </a:lnTo>
                    <a:lnTo>
                      <a:pt x="26" y="51"/>
                    </a:lnTo>
                    <a:lnTo>
                      <a:pt x="37" y="61"/>
                    </a:lnTo>
                    <a:lnTo>
                      <a:pt x="51" y="71"/>
                    </a:lnTo>
                    <a:lnTo>
                      <a:pt x="80" y="89"/>
                    </a:lnTo>
                    <a:lnTo>
                      <a:pt x="90" y="95"/>
                    </a:lnTo>
                    <a:lnTo>
                      <a:pt x="93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4" name="Freeform 490"/>
              <p:cNvSpPr>
                <a:spLocks/>
              </p:cNvSpPr>
              <p:nvPr/>
            </p:nvSpPr>
            <p:spPr bwMode="auto">
              <a:xfrm>
                <a:off x="4018" y="2509"/>
                <a:ext cx="273" cy="504"/>
              </a:xfrm>
              <a:custGeom>
                <a:avLst/>
                <a:gdLst>
                  <a:gd name="T0" fmla="*/ 268 w 107"/>
                  <a:gd name="T1" fmla="*/ 468 h 198"/>
                  <a:gd name="T2" fmla="*/ 268 w 107"/>
                  <a:gd name="T3" fmla="*/ 473 h 198"/>
                  <a:gd name="T4" fmla="*/ 273 w 107"/>
                  <a:gd name="T5" fmla="*/ 481 h 198"/>
                  <a:gd name="T6" fmla="*/ 273 w 107"/>
                  <a:gd name="T7" fmla="*/ 491 h 198"/>
                  <a:gd name="T8" fmla="*/ 273 w 107"/>
                  <a:gd name="T9" fmla="*/ 494 h 198"/>
                  <a:gd name="T10" fmla="*/ 268 w 107"/>
                  <a:gd name="T11" fmla="*/ 501 h 198"/>
                  <a:gd name="T12" fmla="*/ 260 w 107"/>
                  <a:gd name="T13" fmla="*/ 504 h 198"/>
                  <a:gd name="T14" fmla="*/ 253 w 107"/>
                  <a:gd name="T15" fmla="*/ 504 h 198"/>
                  <a:gd name="T16" fmla="*/ 247 w 107"/>
                  <a:gd name="T17" fmla="*/ 504 h 198"/>
                  <a:gd name="T18" fmla="*/ 230 w 107"/>
                  <a:gd name="T19" fmla="*/ 494 h 198"/>
                  <a:gd name="T20" fmla="*/ 189 w 107"/>
                  <a:gd name="T21" fmla="*/ 468 h 198"/>
                  <a:gd name="T22" fmla="*/ 161 w 107"/>
                  <a:gd name="T23" fmla="*/ 451 h 198"/>
                  <a:gd name="T24" fmla="*/ 133 w 107"/>
                  <a:gd name="T25" fmla="*/ 428 h 198"/>
                  <a:gd name="T26" fmla="*/ 105 w 107"/>
                  <a:gd name="T27" fmla="*/ 400 h 198"/>
                  <a:gd name="T28" fmla="*/ 74 w 107"/>
                  <a:gd name="T29" fmla="*/ 369 h 198"/>
                  <a:gd name="T30" fmla="*/ 61 w 107"/>
                  <a:gd name="T31" fmla="*/ 351 h 198"/>
                  <a:gd name="T32" fmla="*/ 51 w 107"/>
                  <a:gd name="T33" fmla="*/ 336 h 198"/>
                  <a:gd name="T34" fmla="*/ 31 w 107"/>
                  <a:gd name="T35" fmla="*/ 300 h 198"/>
                  <a:gd name="T36" fmla="*/ 18 w 107"/>
                  <a:gd name="T37" fmla="*/ 267 h 198"/>
                  <a:gd name="T38" fmla="*/ 8 w 107"/>
                  <a:gd name="T39" fmla="*/ 234 h 198"/>
                  <a:gd name="T40" fmla="*/ 3 w 107"/>
                  <a:gd name="T41" fmla="*/ 206 h 198"/>
                  <a:gd name="T42" fmla="*/ 0 w 107"/>
                  <a:gd name="T43" fmla="*/ 183 h 198"/>
                  <a:gd name="T44" fmla="*/ 0 w 107"/>
                  <a:gd name="T45" fmla="*/ 165 h 198"/>
                  <a:gd name="T46" fmla="*/ 8 w 107"/>
                  <a:gd name="T47" fmla="*/ 51 h 198"/>
                  <a:gd name="T48" fmla="*/ 13 w 107"/>
                  <a:gd name="T49" fmla="*/ 10 h 198"/>
                  <a:gd name="T50" fmla="*/ 15 w 107"/>
                  <a:gd name="T51" fmla="*/ 0 h 198"/>
                  <a:gd name="T52" fmla="*/ 18 w 107"/>
                  <a:gd name="T53" fmla="*/ 0 h 198"/>
                  <a:gd name="T54" fmla="*/ 26 w 107"/>
                  <a:gd name="T55" fmla="*/ 20 h 198"/>
                  <a:gd name="T56" fmla="*/ 31 w 107"/>
                  <a:gd name="T57" fmla="*/ 51 h 198"/>
                  <a:gd name="T58" fmla="*/ 33 w 107"/>
                  <a:gd name="T59" fmla="*/ 109 h 198"/>
                  <a:gd name="T60" fmla="*/ 41 w 107"/>
                  <a:gd name="T61" fmla="*/ 173 h 198"/>
                  <a:gd name="T62" fmla="*/ 41 w 107"/>
                  <a:gd name="T63" fmla="*/ 188 h 198"/>
                  <a:gd name="T64" fmla="*/ 43 w 107"/>
                  <a:gd name="T65" fmla="*/ 206 h 198"/>
                  <a:gd name="T66" fmla="*/ 46 w 107"/>
                  <a:gd name="T67" fmla="*/ 229 h 198"/>
                  <a:gd name="T68" fmla="*/ 56 w 107"/>
                  <a:gd name="T69" fmla="*/ 257 h 198"/>
                  <a:gd name="T70" fmla="*/ 69 w 107"/>
                  <a:gd name="T71" fmla="*/ 285 h 198"/>
                  <a:gd name="T72" fmla="*/ 84 w 107"/>
                  <a:gd name="T73" fmla="*/ 318 h 198"/>
                  <a:gd name="T74" fmla="*/ 110 w 107"/>
                  <a:gd name="T75" fmla="*/ 346 h 198"/>
                  <a:gd name="T76" fmla="*/ 133 w 107"/>
                  <a:gd name="T77" fmla="*/ 374 h 198"/>
                  <a:gd name="T78" fmla="*/ 158 w 107"/>
                  <a:gd name="T79" fmla="*/ 397 h 198"/>
                  <a:gd name="T80" fmla="*/ 186 w 107"/>
                  <a:gd name="T81" fmla="*/ 417 h 198"/>
                  <a:gd name="T82" fmla="*/ 212 w 107"/>
                  <a:gd name="T83" fmla="*/ 435 h 198"/>
                  <a:gd name="T84" fmla="*/ 253 w 107"/>
                  <a:gd name="T85" fmla="*/ 461 h 198"/>
                  <a:gd name="T86" fmla="*/ 268 w 107"/>
                  <a:gd name="T87" fmla="*/ 468 h 19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7" h="198">
                    <a:moveTo>
                      <a:pt x="105" y="184"/>
                    </a:moveTo>
                    <a:lnTo>
                      <a:pt x="105" y="186"/>
                    </a:lnTo>
                    <a:lnTo>
                      <a:pt x="107" y="189"/>
                    </a:lnTo>
                    <a:lnTo>
                      <a:pt x="107" y="193"/>
                    </a:lnTo>
                    <a:lnTo>
                      <a:pt x="107" y="194"/>
                    </a:lnTo>
                    <a:lnTo>
                      <a:pt x="105" y="197"/>
                    </a:lnTo>
                    <a:lnTo>
                      <a:pt x="102" y="198"/>
                    </a:lnTo>
                    <a:lnTo>
                      <a:pt x="99" y="198"/>
                    </a:lnTo>
                    <a:lnTo>
                      <a:pt x="97" y="198"/>
                    </a:lnTo>
                    <a:lnTo>
                      <a:pt x="90" y="194"/>
                    </a:lnTo>
                    <a:lnTo>
                      <a:pt x="74" y="184"/>
                    </a:lnTo>
                    <a:lnTo>
                      <a:pt x="63" y="177"/>
                    </a:lnTo>
                    <a:lnTo>
                      <a:pt x="52" y="168"/>
                    </a:lnTo>
                    <a:lnTo>
                      <a:pt x="41" y="157"/>
                    </a:lnTo>
                    <a:lnTo>
                      <a:pt x="29" y="145"/>
                    </a:lnTo>
                    <a:lnTo>
                      <a:pt x="24" y="138"/>
                    </a:lnTo>
                    <a:lnTo>
                      <a:pt x="20" y="132"/>
                    </a:lnTo>
                    <a:lnTo>
                      <a:pt x="12" y="118"/>
                    </a:lnTo>
                    <a:lnTo>
                      <a:pt x="7" y="105"/>
                    </a:lnTo>
                    <a:lnTo>
                      <a:pt x="3" y="92"/>
                    </a:lnTo>
                    <a:lnTo>
                      <a:pt x="1" y="81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3" y="20"/>
                    </a:lnTo>
                    <a:lnTo>
                      <a:pt x="5" y="4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8"/>
                    </a:lnTo>
                    <a:lnTo>
                      <a:pt x="12" y="20"/>
                    </a:lnTo>
                    <a:lnTo>
                      <a:pt x="13" y="43"/>
                    </a:lnTo>
                    <a:lnTo>
                      <a:pt x="16" y="68"/>
                    </a:lnTo>
                    <a:lnTo>
                      <a:pt x="16" y="74"/>
                    </a:lnTo>
                    <a:lnTo>
                      <a:pt x="17" y="81"/>
                    </a:lnTo>
                    <a:lnTo>
                      <a:pt x="18" y="90"/>
                    </a:lnTo>
                    <a:lnTo>
                      <a:pt x="22" y="101"/>
                    </a:lnTo>
                    <a:lnTo>
                      <a:pt x="27" y="112"/>
                    </a:lnTo>
                    <a:lnTo>
                      <a:pt x="33" y="125"/>
                    </a:lnTo>
                    <a:lnTo>
                      <a:pt x="43" y="136"/>
                    </a:lnTo>
                    <a:lnTo>
                      <a:pt x="52" y="147"/>
                    </a:lnTo>
                    <a:lnTo>
                      <a:pt x="62" y="156"/>
                    </a:lnTo>
                    <a:lnTo>
                      <a:pt x="73" y="164"/>
                    </a:lnTo>
                    <a:lnTo>
                      <a:pt x="83" y="171"/>
                    </a:lnTo>
                    <a:lnTo>
                      <a:pt x="99" y="181"/>
                    </a:lnTo>
                    <a:lnTo>
                      <a:pt x="105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5" name="Freeform 491"/>
              <p:cNvSpPr>
                <a:spLocks/>
              </p:cNvSpPr>
              <p:nvPr/>
            </p:nvSpPr>
            <p:spPr bwMode="auto">
              <a:xfrm>
                <a:off x="4090" y="2903"/>
                <a:ext cx="107" cy="123"/>
              </a:xfrm>
              <a:custGeom>
                <a:avLst/>
                <a:gdLst>
                  <a:gd name="T0" fmla="*/ 107 w 42"/>
                  <a:gd name="T1" fmla="*/ 85 h 48"/>
                  <a:gd name="T2" fmla="*/ 107 w 42"/>
                  <a:gd name="T3" fmla="*/ 87 h 48"/>
                  <a:gd name="T4" fmla="*/ 104 w 42"/>
                  <a:gd name="T5" fmla="*/ 100 h 48"/>
                  <a:gd name="T6" fmla="*/ 104 w 42"/>
                  <a:gd name="T7" fmla="*/ 113 h 48"/>
                  <a:gd name="T8" fmla="*/ 99 w 42"/>
                  <a:gd name="T9" fmla="*/ 123 h 48"/>
                  <a:gd name="T10" fmla="*/ 97 w 42"/>
                  <a:gd name="T11" fmla="*/ 123 h 48"/>
                  <a:gd name="T12" fmla="*/ 76 w 42"/>
                  <a:gd name="T13" fmla="*/ 115 h 48"/>
                  <a:gd name="T14" fmla="*/ 61 w 42"/>
                  <a:gd name="T15" fmla="*/ 105 h 48"/>
                  <a:gd name="T16" fmla="*/ 51 w 42"/>
                  <a:gd name="T17" fmla="*/ 97 h 48"/>
                  <a:gd name="T18" fmla="*/ 46 w 42"/>
                  <a:gd name="T19" fmla="*/ 87 h 48"/>
                  <a:gd name="T20" fmla="*/ 13 w 42"/>
                  <a:gd name="T21" fmla="*/ 46 h 48"/>
                  <a:gd name="T22" fmla="*/ 10 w 42"/>
                  <a:gd name="T23" fmla="*/ 36 h 48"/>
                  <a:gd name="T24" fmla="*/ 3 w 42"/>
                  <a:gd name="T25" fmla="*/ 18 h 48"/>
                  <a:gd name="T26" fmla="*/ 0 w 42"/>
                  <a:gd name="T27" fmla="*/ 5 h 48"/>
                  <a:gd name="T28" fmla="*/ 3 w 42"/>
                  <a:gd name="T29" fmla="*/ 0 h 48"/>
                  <a:gd name="T30" fmla="*/ 10 w 42"/>
                  <a:gd name="T31" fmla="*/ 0 h 48"/>
                  <a:gd name="T32" fmla="*/ 20 w 42"/>
                  <a:gd name="T33" fmla="*/ 5 h 48"/>
                  <a:gd name="T34" fmla="*/ 33 w 42"/>
                  <a:gd name="T35" fmla="*/ 10 h 48"/>
                  <a:gd name="T36" fmla="*/ 46 w 42"/>
                  <a:gd name="T37" fmla="*/ 21 h 48"/>
                  <a:gd name="T38" fmla="*/ 76 w 42"/>
                  <a:gd name="T39" fmla="*/ 62 h 48"/>
                  <a:gd name="T40" fmla="*/ 87 w 42"/>
                  <a:gd name="T41" fmla="*/ 74 h 48"/>
                  <a:gd name="T42" fmla="*/ 97 w 42"/>
                  <a:gd name="T43" fmla="*/ 82 h 48"/>
                  <a:gd name="T44" fmla="*/ 107 w 42"/>
                  <a:gd name="T45" fmla="*/ 85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" h="48">
                    <a:moveTo>
                      <a:pt x="42" y="33"/>
                    </a:moveTo>
                    <a:lnTo>
                      <a:pt x="42" y="34"/>
                    </a:lnTo>
                    <a:lnTo>
                      <a:pt x="41" y="39"/>
                    </a:lnTo>
                    <a:lnTo>
                      <a:pt x="41" y="44"/>
                    </a:lnTo>
                    <a:lnTo>
                      <a:pt x="39" y="48"/>
                    </a:lnTo>
                    <a:lnTo>
                      <a:pt x="38" y="48"/>
                    </a:lnTo>
                    <a:lnTo>
                      <a:pt x="30" y="45"/>
                    </a:lnTo>
                    <a:lnTo>
                      <a:pt x="24" y="41"/>
                    </a:lnTo>
                    <a:lnTo>
                      <a:pt x="20" y="38"/>
                    </a:lnTo>
                    <a:lnTo>
                      <a:pt x="18" y="34"/>
                    </a:lnTo>
                    <a:lnTo>
                      <a:pt x="5" y="18"/>
                    </a:lnTo>
                    <a:lnTo>
                      <a:pt x="4" y="14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3" y="4"/>
                    </a:lnTo>
                    <a:lnTo>
                      <a:pt x="18" y="8"/>
                    </a:lnTo>
                    <a:lnTo>
                      <a:pt x="30" y="24"/>
                    </a:lnTo>
                    <a:lnTo>
                      <a:pt x="34" y="29"/>
                    </a:lnTo>
                    <a:lnTo>
                      <a:pt x="38" y="32"/>
                    </a:lnTo>
                    <a:lnTo>
                      <a:pt x="4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6" name="Freeform 492"/>
              <p:cNvSpPr>
                <a:spLocks/>
              </p:cNvSpPr>
              <p:nvPr/>
            </p:nvSpPr>
            <p:spPr bwMode="auto">
              <a:xfrm>
                <a:off x="3973" y="2453"/>
                <a:ext cx="45" cy="158"/>
              </a:xfrm>
              <a:custGeom>
                <a:avLst/>
                <a:gdLst>
                  <a:gd name="T0" fmla="*/ 38 w 18"/>
                  <a:gd name="T1" fmla="*/ 153 h 62"/>
                  <a:gd name="T2" fmla="*/ 25 w 18"/>
                  <a:gd name="T3" fmla="*/ 155 h 62"/>
                  <a:gd name="T4" fmla="*/ 13 w 18"/>
                  <a:gd name="T5" fmla="*/ 158 h 62"/>
                  <a:gd name="T6" fmla="*/ 0 w 18"/>
                  <a:gd name="T7" fmla="*/ 155 h 62"/>
                  <a:gd name="T8" fmla="*/ 0 w 18"/>
                  <a:gd name="T9" fmla="*/ 94 h 62"/>
                  <a:gd name="T10" fmla="*/ 3 w 18"/>
                  <a:gd name="T11" fmla="*/ 56 h 62"/>
                  <a:gd name="T12" fmla="*/ 3 w 18"/>
                  <a:gd name="T13" fmla="*/ 38 h 62"/>
                  <a:gd name="T14" fmla="*/ 10 w 18"/>
                  <a:gd name="T15" fmla="*/ 28 h 62"/>
                  <a:gd name="T16" fmla="*/ 20 w 18"/>
                  <a:gd name="T17" fmla="*/ 10 h 62"/>
                  <a:gd name="T18" fmla="*/ 25 w 18"/>
                  <a:gd name="T19" fmla="*/ 0 h 62"/>
                  <a:gd name="T20" fmla="*/ 28 w 18"/>
                  <a:gd name="T21" fmla="*/ 0 h 62"/>
                  <a:gd name="T22" fmla="*/ 33 w 18"/>
                  <a:gd name="T23" fmla="*/ 0 h 62"/>
                  <a:gd name="T24" fmla="*/ 38 w 18"/>
                  <a:gd name="T25" fmla="*/ 8 h 62"/>
                  <a:gd name="T26" fmla="*/ 40 w 18"/>
                  <a:gd name="T27" fmla="*/ 13 h 62"/>
                  <a:gd name="T28" fmla="*/ 45 w 18"/>
                  <a:gd name="T29" fmla="*/ 43 h 62"/>
                  <a:gd name="T30" fmla="*/ 38 w 18"/>
                  <a:gd name="T31" fmla="*/ 99 h 62"/>
                  <a:gd name="T32" fmla="*/ 38 w 18"/>
                  <a:gd name="T33" fmla="*/ 153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" h="62">
                    <a:moveTo>
                      <a:pt x="15" y="60"/>
                    </a:moveTo>
                    <a:lnTo>
                      <a:pt x="10" y="61"/>
                    </a:lnTo>
                    <a:lnTo>
                      <a:pt x="5" y="62"/>
                    </a:lnTo>
                    <a:lnTo>
                      <a:pt x="0" y="61"/>
                    </a:lnTo>
                    <a:lnTo>
                      <a:pt x="0" y="37"/>
                    </a:lnTo>
                    <a:lnTo>
                      <a:pt x="1" y="22"/>
                    </a:lnTo>
                    <a:lnTo>
                      <a:pt x="1" y="15"/>
                    </a:lnTo>
                    <a:lnTo>
                      <a:pt x="4" y="11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18" y="17"/>
                    </a:lnTo>
                    <a:lnTo>
                      <a:pt x="15" y="39"/>
                    </a:lnTo>
                    <a:lnTo>
                      <a:pt x="15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7" name="Freeform 493"/>
              <p:cNvSpPr>
                <a:spLocks/>
              </p:cNvSpPr>
              <p:nvPr/>
            </p:nvSpPr>
            <p:spPr bwMode="auto">
              <a:xfrm>
                <a:off x="4011" y="2247"/>
                <a:ext cx="183" cy="193"/>
              </a:xfrm>
              <a:custGeom>
                <a:avLst/>
                <a:gdLst>
                  <a:gd name="T0" fmla="*/ 41 w 72"/>
                  <a:gd name="T1" fmla="*/ 188 h 76"/>
                  <a:gd name="T2" fmla="*/ 41 w 72"/>
                  <a:gd name="T3" fmla="*/ 190 h 76"/>
                  <a:gd name="T4" fmla="*/ 36 w 72"/>
                  <a:gd name="T5" fmla="*/ 193 h 76"/>
                  <a:gd name="T6" fmla="*/ 25 w 72"/>
                  <a:gd name="T7" fmla="*/ 193 h 76"/>
                  <a:gd name="T8" fmla="*/ 15 w 72"/>
                  <a:gd name="T9" fmla="*/ 193 h 76"/>
                  <a:gd name="T10" fmla="*/ 3 w 72"/>
                  <a:gd name="T11" fmla="*/ 190 h 76"/>
                  <a:gd name="T12" fmla="*/ 0 w 72"/>
                  <a:gd name="T13" fmla="*/ 188 h 76"/>
                  <a:gd name="T14" fmla="*/ 3 w 72"/>
                  <a:gd name="T15" fmla="*/ 155 h 76"/>
                  <a:gd name="T16" fmla="*/ 10 w 72"/>
                  <a:gd name="T17" fmla="*/ 122 h 76"/>
                  <a:gd name="T18" fmla="*/ 15 w 72"/>
                  <a:gd name="T19" fmla="*/ 102 h 76"/>
                  <a:gd name="T20" fmla="*/ 25 w 72"/>
                  <a:gd name="T21" fmla="*/ 84 h 76"/>
                  <a:gd name="T22" fmla="*/ 81 w 72"/>
                  <a:gd name="T23" fmla="*/ 38 h 76"/>
                  <a:gd name="T24" fmla="*/ 99 w 72"/>
                  <a:gd name="T25" fmla="*/ 28 h 76"/>
                  <a:gd name="T26" fmla="*/ 104 w 72"/>
                  <a:gd name="T27" fmla="*/ 23 h 76"/>
                  <a:gd name="T28" fmla="*/ 117 w 72"/>
                  <a:gd name="T29" fmla="*/ 13 h 76"/>
                  <a:gd name="T30" fmla="*/ 130 w 72"/>
                  <a:gd name="T31" fmla="*/ 5 h 76"/>
                  <a:gd name="T32" fmla="*/ 142 w 72"/>
                  <a:gd name="T33" fmla="*/ 0 h 76"/>
                  <a:gd name="T34" fmla="*/ 163 w 72"/>
                  <a:gd name="T35" fmla="*/ 5 h 76"/>
                  <a:gd name="T36" fmla="*/ 180 w 72"/>
                  <a:gd name="T37" fmla="*/ 10 h 76"/>
                  <a:gd name="T38" fmla="*/ 183 w 72"/>
                  <a:gd name="T39" fmla="*/ 13 h 76"/>
                  <a:gd name="T40" fmla="*/ 183 w 72"/>
                  <a:gd name="T41" fmla="*/ 15 h 76"/>
                  <a:gd name="T42" fmla="*/ 178 w 72"/>
                  <a:gd name="T43" fmla="*/ 20 h 76"/>
                  <a:gd name="T44" fmla="*/ 163 w 72"/>
                  <a:gd name="T45" fmla="*/ 25 h 76"/>
                  <a:gd name="T46" fmla="*/ 155 w 72"/>
                  <a:gd name="T47" fmla="*/ 25 h 76"/>
                  <a:gd name="T48" fmla="*/ 142 w 72"/>
                  <a:gd name="T49" fmla="*/ 33 h 76"/>
                  <a:gd name="T50" fmla="*/ 137 w 72"/>
                  <a:gd name="T51" fmla="*/ 46 h 76"/>
                  <a:gd name="T52" fmla="*/ 130 w 72"/>
                  <a:gd name="T53" fmla="*/ 51 h 76"/>
                  <a:gd name="T54" fmla="*/ 125 w 72"/>
                  <a:gd name="T55" fmla="*/ 58 h 76"/>
                  <a:gd name="T56" fmla="*/ 104 w 72"/>
                  <a:gd name="T57" fmla="*/ 74 h 76"/>
                  <a:gd name="T58" fmla="*/ 58 w 72"/>
                  <a:gd name="T59" fmla="*/ 109 h 76"/>
                  <a:gd name="T60" fmla="*/ 51 w 72"/>
                  <a:gd name="T61" fmla="*/ 122 h 76"/>
                  <a:gd name="T62" fmla="*/ 48 w 72"/>
                  <a:gd name="T63" fmla="*/ 132 h 76"/>
                  <a:gd name="T64" fmla="*/ 41 w 72"/>
                  <a:gd name="T65" fmla="*/ 157 h 76"/>
                  <a:gd name="T66" fmla="*/ 41 w 72"/>
                  <a:gd name="T67" fmla="*/ 188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76">
                    <a:moveTo>
                      <a:pt x="16" y="74"/>
                    </a:moveTo>
                    <a:lnTo>
                      <a:pt x="16" y="75"/>
                    </a:lnTo>
                    <a:lnTo>
                      <a:pt x="14" y="76"/>
                    </a:lnTo>
                    <a:lnTo>
                      <a:pt x="10" y="76"/>
                    </a:lnTo>
                    <a:lnTo>
                      <a:pt x="6" y="76"/>
                    </a:lnTo>
                    <a:lnTo>
                      <a:pt x="1" y="75"/>
                    </a:lnTo>
                    <a:lnTo>
                      <a:pt x="0" y="74"/>
                    </a:lnTo>
                    <a:lnTo>
                      <a:pt x="1" y="61"/>
                    </a:lnTo>
                    <a:lnTo>
                      <a:pt x="4" y="48"/>
                    </a:lnTo>
                    <a:lnTo>
                      <a:pt x="6" y="40"/>
                    </a:lnTo>
                    <a:lnTo>
                      <a:pt x="10" y="33"/>
                    </a:lnTo>
                    <a:lnTo>
                      <a:pt x="32" y="15"/>
                    </a:lnTo>
                    <a:lnTo>
                      <a:pt x="39" y="11"/>
                    </a:lnTo>
                    <a:lnTo>
                      <a:pt x="41" y="9"/>
                    </a:lnTo>
                    <a:lnTo>
                      <a:pt x="46" y="5"/>
                    </a:lnTo>
                    <a:lnTo>
                      <a:pt x="51" y="2"/>
                    </a:lnTo>
                    <a:lnTo>
                      <a:pt x="56" y="0"/>
                    </a:lnTo>
                    <a:lnTo>
                      <a:pt x="64" y="2"/>
                    </a:lnTo>
                    <a:lnTo>
                      <a:pt x="71" y="4"/>
                    </a:lnTo>
                    <a:lnTo>
                      <a:pt x="72" y="5"/>
                    </a:lnTo>
                    <a:lnTo>
                      <a:pt x="72" y="6"/>
                    </a:lnTo>
                    <a:lnTo>
                      <a:pt x="70" y="8"/>
                    </a:lnTo>
                    <a:lnTo>
                      <a:pt x="64" y="10"/>
                    </a:lnTo>
                    <a:lnTo>
                      <a:pt x="61" y="10"/>
                    </a:lnTo>
                    <a:lnTo>
                      <a:pt x="56" y="13"/>
                    </a:lnTo>
                    <a:lnTo>
                      <a:pt x="54" y="18"/>
                    </a:lnTo>
                    <a:lnTo>
                      <a:pt x="51" y="20"/>
                    </a:lnTo>
                    <a:lnTo>
                      <a:pt x="49" y="23"/>
                    </a:lnTo>
                    <a:lnTo>
                      <a:pt x="41" y="29"/>
                    </a:lnTo>
                    <a:lnTo>
                      <a:pt x="23" y="43"/>
                    </a:lnTo>
                    <a:lnTo>
                      <a:pt x="20" y="48"/>
                    </a:lnTo>
                    <a:lnTo>
                      <a:pt x="19" y="52"/>
                    </a:lnTo>
                    <a:lnTo>
                      <a:pt x="16" y="62"/>
                    </a:lnTo>
                    <a:lnTo>
                      <a:pt x="16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8" name="Freeform 494"/>
              <p:cNvSpPr>
                <a:spLocks/>
              </p:cNvSpPr>
              <p:nvPr/>
            </p:nvSpPr>
            <p:spPr bwMode="auto">
              <a:xfrm>
                <a:off x="4113" y="2338"/>
                <a:ext cx="443" cy="601"/>
              </a:xfrm>
              <a:custGeom>
                <a:avLst/>
                <a:gdLst>
                  <a:gd name="T0" fmla="*/ 425 w 174"/>
                  <a:gd name="T1" fmla="*/ 469 h 236"/>
                  <a:gd name="T2" fmla="*/ 440 w 174"/>
                  <a:gd name="T3" fmla="*/ 489 h 236"/>
                  <a:gd name="T4" fmla="*/ 440 w 174"/>
                  <a:gd name="T5" fmla="*/ 502 h 236"/>
                  <a:gd name="T6" fmla="*/ 425 w 174"/>
                  <a:gd name="T7" fmla="*/ 504 h 236"/>
                  <a:gd name="T8" fmla="*/ 400 w 174"/>
                  <a:gd name="T9" fmla="*/ 497 h 236"/>
                  <a:gd name="T10" fmla="*/ 362 w 174"/>
                  <a:gd name="T11" fmla="*/ 476 h 236"/>
                  <a:gd name="T12" fmla="*/ 323 w 174"/>
                  <a:gd name="T13" fmla="*/ 448 h 236"/>
                  <a:gd name="T14" fmla="*/ 280 w 174"/>
                  <a:gd name="T15" fmla="*/ 397 h 236"/>
                  <a:gd name="T16" fmla="*/ 250 w 174"/>
                  <a:gd name="T17" fmla="*/ 331 h 236"/>
                  <a:gd name="T18" fmla="*/ 206 w 174"/>
                  <a:gd name="T19" fmla="*/ 222 h 236"/>
                  <a:gd name="T20" fmla="*/ 165 w 174"/>
                  <a:gd name="T21" fmla="*/ 150 h 236"/>
                  <a:gd name="T22" fmla="*/ 117 w 174"/>
                  <a:gd name="T23" fmla="*/ 84 h 236"/>
                  <a:gd name="T24" fmla="*/ 87 w 174"/>
                  <a:gd name="T25" fmla="*/ 46 h 236"/>
                  <a:gd name="T26" fmla="*/ 76 w 174"/>
                  <a:gd name="T27" fmla="*/ 38 h 236"/>
                  <a:gd name="T28" fmla="*/ 76 w 174"/>
                  <a:gd name="T29" fmla="*/ 41 h 236"/>
                  <a:gd name="T30" fmla="*/ 64 w 174"/>
                  <a:gd name="T31" fmla="*/ 53 h 236"/>
                  <a:gd name="T32" fmla="*/ 46 w 174"/>
                  <a:gd name="T33" fmla="*/ 92 h 236"/>
                  <a:gd name="T34" fmla="*/ 38 w 174"/>
                  <a:gd name="T35" fmla="*/ 122 h 236"/>
                  <a:gd name="T36" fmla="*/ 51 w 174"/>
                  <a:gd name="T37" fmla="*/ 188 h 236"/>
                  <a:gd name="T38" fmla="*/ 79 w 174"/>
                  <a:gd name="T39" fmla="*/ 326 h 236"/>
                  <a:gd name="T40" fmla="*/ 89 w 174"/>
                  <a:gd name="T41" fmla="*/ 377 h 236"/>
                  <a:gd name="T42" fmla="*/ 115 w 174"/>
                  <a:gd name="T43" fmla="*/ 441 h 236"/>
                  <a:gd name="T44" fmla="*/ 150 w 174"/>
                  <a:gd name="T45" fmla="*/ 489 h 236"/>
                  <a:gd name="T46" fmla="*/ 181 w 174"/>
                  <a:gd name="T47" fmla="*/ 517 h 236"/>
                  <a:gd name="T48" fmla="*/ 262 w 174"/>
                  <a:gd name="T49" fmla="*/ 588 h 236"/>
                  <a:gd name="T50" fmla="*/ 270 w 174"/>
                  <a:gd name="T51" fmla="*/ 601 h 236"/>
                  <a:gd name="T52" fmla="*/ 181 w 174"/>
                  <a:gd name="T53" fmla="*/ 542 h 236"/>
                  <a:gd name="T54" fmla="*/ 178 w 174"/>
                  <a:gd name="T55" fmla="*/ 535 h 236"/>
                  <a:gd name="T56" fmla="*/ 132 w 174"/>
                  <a:gd name="T57" fmla="*/ 509 h 236"/>
                  <a:gd name="T58" fmla="*/ 102 w 174"/>
                  <a:gd name="T59" fmla="*/ 476 h 236"/>
                  <a:gd name="T60" fmla="*/ 74 w 174"/>
                  <a:gd name="T61" fmla="*/ 430 h 236"/>
                  <a:gd name="T62" fmla="*/ 48 w 174"/>
                  <a:gd name="T63" fmla="*/ 364 h 236"/>
                  <a:gd name="T64" fmla="*/ 41 w 174"/>
                  <a:gd name="T65" fmla="*/ 318 h 236"/>
                  <a:gd name="T66" fmla="*/ 10 w 174"/>
                  <a:gd name="T67" fmla="*/ 183 h 236"/>
                  <a:gd name="T68" fmla="*/ 0 w 174"/>
                  <a:gd name="T69" fmla="*/ 115 h 236"/>
                  <a:gd name="T70" fmla="*/ 10 w 174"/>
                  <a:gd name="T71" fmla="*/ 71 h 236"/>
                  <a:gd name="T72" fmla="*/ 38 w 174"/>
                  <a:gd name="T73" fmla="*/ 25 h 236"/>
                  <a:gd name="T74" fmla="*/ 59 w 174"/>
                  <a:gd name="T75" fmla="*/ 8 h 236"/>
                  <a:gd name="T76" fmla="*/ 79 w 174"/>
                  <a:gd name="T77" fmla="*/ 0 h 236"/>
                  <a:gd name="T78" fmla="*/ 107 w 174"/>
                  <a:gd name="T79" fmla="*/ 13 h 236"/>
                  <a:gd name="T80" fmla="*/ 153 w 174"/>
                  <a:gd name="T81" fmla="*/ 64 h 236"/>
                  <a:gd name="T82" fmla="*/ 204 w 174"/>
                  <a:gd name="T83" fmla="*/ 135 h 236"/>
                  <a:gd name="T84" fmla="*/ 244 w 174"/>
                  <a:gd name="T85" fmla="*/ 209 h 236"/>
                  <a:gd name="T86" fmla="*/ 288 w 174"/>
                  <a:gd name="T87" fmla="*/ 321 h 236"/>
                  <a:gd name="T88" fmla="*/ 313 w 174"/>
                  <a:gd name="T89" fmla="*/ 379 h 236"/>
                  <a:gd name="T90" fmla="*/ 349 w 174"/>
                  <a:gd name="T91" fmla="*/ 418 h 236"/>
                  <a:gd name="T92" fmla="*/ 418 w 174"/>
                  <a:gd name="T93" fmla="*/ 466 h 2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74" h="236">
                    <a:moveTo>
                      <a:pt x="164" y="183"/>
                    </a:moveTo>
                    <a:lnTo>
                      <a:pt x="167" y="184"/>
                    </a:lnTo>
                    <a:lnTo>
                      <a:pt x="172" y="189"/>
                    </a:lnTo>
                    <a:lnTo>
                      <a:pt x="173" y="192"/>
                    </a:lnTo>
                    <a:lnTo>
                      <a:pt x="174" y="194"/>
                    </a:lnTo>
                    <a:lnTo>
                      <a:pt x="173" y="197"/>
                    </a:lnTo>
                    <a:lnTo>
                      <a:pt x="170" y="198"/>
                    </a:lnTo>
                    <a:lnTo>
                      <a:pt x="167" y="198"/>
                    </a:lnTo>
                    <a:lnTo>
                      <a:pt x="161" y="197"/>
                    </a:lnTo>
                    <a:lnTo>
                      <a:pt x="157" y="195"/>
                    </a:lnTo>
                    <a:lnTo>
                      <a:pt x="153" y="193"/>
                    </a:lnTo>
                    <a:lnTo>
                      <a:pt x="142" y="187"/>
                    </a:lnTo>
                    <a:lnTo>
                      <a:pt x="134" y="182"/>
                    </a:lnTo>
                    <a:lnTo>
                      <a:pt x="127" y="176"/>
                    </a:lnTo>
                    <a:lnTo>
                      <a:pt x="118" y="167"/>
                    </a:lnTo>
                    <a:lnTo>
                      <a:pt x="110" y="156"/>
                    </a:lnTo>
                    <a:lnTo>
                      <a:pt x="103" y="143"/>
                    </a:lnTo>
                    <a:lnTo>
                      <a:pt x="98" y="130"/>
                    </a:lnTo>
                    <a:lnTo>
                      <a:pt x="87" y="101"/>
                    </a:lnTo>
                    <a:lnTo>
                      <a:pt x="81" y="87"/>
                    </a:lnTo>
                    <a:lnTo>
                      <a:pt x="74" y="72"/>
                    </a:lnTo>
                    <a:lnTo>
                      <a:pt x="65" y="59"/>
                    </a:lnTo>
                    <a:lnTo>
                      <a:pt x="55" y="46"/>
                    </a:lnTo>
                    <a:lnTo>
                      <a:pt x="46" y="3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1" y="16"/>
                    </a:lnTo>
                    <a:lnTo>
                      <a:pt x="30" y="15"/>
                    </a:lnTo>
                    <a:lnTo>
                      <a:pt x="30" y="14"/>
                    </a:lnTo>
                    <a:lnTo>
                      <a:pt x="30" y="16"/>
                    </a:lnTo>
                    <a:lnTo>
                      <a:pt x="28" y="19"/>
                    </a:lnTo>
                    <a:lnTo>
                      <a:pt x="25" y="21"/>
                    </a:lnTo>
                    <a:lnTo>
                      <a:pt x="24" y="24"/>
                    </a:lnTo>
                    <a:lnTo>
                      <a:pt x="18" y="36"/>
                    </a:lnTo>
                    <a:lnTo>
                      <a:pt x="15" y="43"/>
                    </a:lnTo>
                    <a:lnTo>
                      <a:pt x="15" y="48"/>
                    </a:lnTo>
                    <a:lnTo>
                      <a:pt x="18" y="61"/>
                    </a:lnTo>
                    <a:lnTo>
                      <a:pt x="20" y="74"/>
                    </a:lnTo>
                    <a:lnTo>
                      <a:pt x="30" y="113"/>
                    </a:lnTo>
                    <a:lnTo>
                      <a:pt x="31" y="128"/>
                    </a:lnTo>
                    <a:lnTo>
                      <a:pt x="34" y="137"/>
                    </a:lnTo>
                    <a:lnTo>
                      <a:pt x="35" y="148"/>
                    </a:lnTo>
                    <a:lnTo>
                      <a:pt x="40" y="161"/>
                    </a:lnTo>
                    <a:lnTo>
                      <a:pt x="45" y="173"/>
                    </a:lnTo>
                    <a:lnTo>
                      <a:pt x="54" y="187"/>
                    </a:lnTo>
                    <a:lnTo>
                      <a:pt x="59" y="192"/>
                    </a:lnTo>
                    <a:lnTo>
                      <a:pt x="64" y="198"/>
                    </a:lnTo>
                    <a:lnTo>
                      <a:pt x="71" y="203"/>
                    </a:lnTo>
                    <a:lnTo>
                      <a:pt x="78" y="207"/>
                    </a:lnTo>
                    <a:lnTo>
                      <a:pt x="103" y="231"/>
                    </a:lnTo>
                    <a:lnTo>
                      <a:pt x="107" y="236"/>
                    </a:lnTo>
                    <a:lnTo>
                      <a:pt x="106" y="236"/>
                    </a:lnTo>
                    <a:lnTo>
                      <a:pt x="93" y="229"/>
                    </a:lnTo>
                    <a:lnTo>
                      <a:pt x="71" y="213"/>
                    </a:lnTo>
                    <a:lnTo>
                      <a:pt x="72" y="212"/>
                    </a:lnTo>
                    <a:lnTo>
                      <a:pt x="70" y="210"/>
                    </a:lnTo>
                    <a:lnTo>
                      <a:pt x="60" y="205"/>
                    </a:lnTo>
                    <a:lnTo>
                      <a:pt x="52" y="200"/>
                    </a:lnTo>
                    <a:lnTo>
                      <a:pt x="46" y="194"/>
                    </a:lnTo>
                    <a:lnTo>
                      <a:pt x="40" y="187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5" y="159"/>
                    </a:lnTo>
                    <a:lnTo>
                      <a:pt x="19" y="143"/>
                    </a:lnTo>
                    <a:lnTo>
                      <a:pt x="16" y="131"/>
                    </a:lnTo>
                    <a:lnTo>
                      <a:pt x="16" y="125"/>
                    </a:lnTo>
                    <a:lnTo>
                      <a:pt x="14" y="111"/>
                    </a:lnTo>
                    <a:lnTo>
                      <a:pt x="4" y="72"/>
                    </a:lnTo>
                    <a:lnTo>
                      <a:pt x="1" y="60"/>
                    </a:lnTo>
                    <a:lnTo>
                      <a:pt x="0" y="45"/>
                    </a:lnTo>
                    <a:lnTo>
                      <a:pt x="1" y="35"/>
                    </a:lnTo>
                    <a:lnTo>
                      <a:pt x="4" y="28"/>
                    </a:lnTo>
                    <a:lnTo>
                      <a:pt x="13" y="13"/>
                    </a:lnTo>
                    <a:lnTo>
                      <a:pt x="15" y="10"/>
                    </a:lnTo>
                    <a:lnTo>
                      <a:pt x="19" y="7"/>
                    </a:lnTo>
                    <a:lnTo>
                      <a:pt x="23" y="3"/>
                    </a:lnTo>
                    <a:lnTo>
                      <a:pt x="26" y="2"/>
                    </a:lnTo>
                    <a:lnTo>
                      <a:pt x="31" y="0"/>
                    </a:lnTo>
                    <a:lnTo>
                      <a:pt x="37" y="3"/>
                    </a:lnTo>
                    <a:lnTo>
                      <a:pt x="42" y="5"/>
                    </a:lnTo>
                    <a:lnTo>
                      <a:pt x="50" y="12"/>
                    </a:lnTo>
                    <a:lnTo>
                      <a:pt x="60" y="25"/>
                    </a:lnTo>
                    <a:lnTo>
                      <a:pt x="70" y="39"/>
                    </a:lnTo>
                    <a:lnTo>
                      <a:pt x="80" y="53"/>
                    </a:lnTo>
                    <a:lnTo>
                      <a:pt x="88" y="67"/>
                    </a:lnTo>
                    <a:lnTo>
                      <a:pt x="96" y="82"/>
                    </a:lnTo>
                    <a:lnTo>
                      <a:pt x="102" y="97"/>
                    </a:lnTo>
                    <a:lnTo>
                      <a:pt x="113" y="126"/>
                    </a:lnTo>
                    <a:lnTo>
                      <a:pt x="118" y="138"/>
                    </a:lnTo>
                    <a:lnTo>
                      <a:pt x="123" y="149"/>
                    </a:lnTo>
                    <a:lnTo>
                      <a:pt x="131" y="157"/>
                    </a:lnTo>
                    <a:lnTo>
                      <a:pt x="137" y="164"/>
                    </a:lnTo>
                    <a:lnTo>
                      <a:pt x="151" y="174"/>
                    </a:lnTo>
                    <a:lnTo>
                      <a:pt x="164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89" name="Freeform 495"/>
              <p:cNvSpPr>
                <a:spLocks/>
              </p:cNvSpPr>
              <p:nvPr/>
            </p:nvSpPr>
            <p:spPr bwMode="auto">
              <a:xfrm>
                <a:off x="4184" y="2425"/>
                <a:ext cx="257" cy="486"/>
              </a:xfrm>
              <a:custGeom>
                <a:avLst/>
                <a:gdLst>
                  <a:gd name="T0" fmla="*/ 254 w 257"/>
                  <a:gd name="T1" fmla="*/ 455 h 486"/>
                  <a:gd name="T2" fmla="*/ 257 w 257"/>
                  <a:gd name="T3" fmla="*/ 458 h 486"/>
                  <a:gd name="T4" fmla="*/ 257 w 257"/>
                  <a:gd name="T5" fmla="*/ 468 h 486"/>
                  <a:gd name="T6" fmla="*/ 257 w 257"/>
                  <a:gd name="T7" fmla="*/ 478 h 486"/>
                  <a:gd name="T8" fmla="*/ 254 w 257"/>
                  <a:gd name="T9" fmla="*/ 481 h 486"/>
                  <a:gd name="T10" fmla="*/ 247 w 257"/>
                  <a:gd name="T11" fmla="*/ 483 h 486"/>
                  <a:gd name="T12" fmla="*/ 242 w 257"/>
                  <a:gd name="T13" fmla="*/ 486 h 486"/>
                  <a:gd name="T14" fmla="*/ 232 w 257"/>
                  <a:gd name="T15" fmla="*/ 486 h 486"/>
                  <a:gd name="T16" fmla="*/ 229 w 257"/>
                  <a:gd name="T17" fmla="*/ 483 h 486"/>
                  <a:gd name="T18" fmla="*/ 181 w 257"/>
                  <a:gd name="T19" fmla="*/ 440 h 486"/>
                  <a:gd name="T20" fmla="*/ 135 w 257"/>
                  <a:gd name="T21" fmla="*/ 394 h 486"/>
                  <a:gd name="T22" fmla="*/ 76 w 257"/>
                  <a:gd name="T23" fmla="*/ 343 h 486"/>
                  <a:gd name="T24" fmla="*/ 51 w 257"/>
                  <a:gd name="T25" fmla="*/ 315 h 486"/>
                  <a:gd name="T26" fmla="*/ 30 w 257"/>
                  <a:gd name="T27" fmla="*/ 280 h 486"/>
                  <a:gd name="T28" fmla="*/ 20 w 257"/>
                  <a:gd name="T29" fmla="*/ 264 h 486"/>
                  <a:gd name="T30" fmla="*/ 13 w 257"/>
                  <a:gd name="T31" fmla="*/ 247 h 486"/>
                  <a:gd name="T32" fmla="*/ 23 w 257"/>
                  <a:gd name="T33" fmla="*/ 0 h 486"/>
                  <a:gd name="T34" fmla="*/ 0 w 257"/>
                  <a:gd name="T35" fmla="*/ 27 h 486"/>
                  <a:gd name="T36" fmla="*/ 5 w 257"/>
                  <a:gd name="T37" fmla="*/ 58 h 486"/>
                  <a:gd name="T38" fmla="*/ 35 w 257"/>
                  <a:gd name="T39" fmla="*/ 152 h 486"/>
                  <a:gd name="T40" fmla="*/ 43 w 257"/>
                  <a:gd name="T41" fmla="*/ 168 h 486"/>
                  <a:gd name="T42" fmla="*/ 46 w 257"/>
                  <a:gd name="T43" fmla="*/ 188 h 486"/>
                  <a:gd name="T44" fmla="*/ 48 w 257"/>
                  <a:gd name="T45" fmla="*/ 213 h 486"/>
                  <a:gd name="T46" fmla="*/ 51 w 257"/>
                  <a:gd name="T47" fmla="*/ 226 h 486"/>
                  <a:gd name="T48" fmla="*/ 56 w 257"/>
                  <a:gd name="T49" fmla="*/ 239 h 486"/>
                  <a:gd name="T50" fmla="*/ 63 w 257"/>
                  <a:gd name="T51" fmla="*/ 267 h 486"/>
                  <a:gd name="T52" fmla="*/ 84 w 257"/>
                  <a:gd name="T53" fmla="*/ 292 h 486"/>
                  <a:gd name="T54" fmla="*/ 107 w 257"/>
                  <a:gd name="T55" fmla="*/ 318 h 486"/>
                  <a:gd name="T56" fmla="*/ 160 w 257"/>
                  <a:gd name="T57" fmla="*/ 366 h 486"/>
                  <a:gd name="T58" fmla="*/ 211 w 257"/>
                  <a:gd name="T59" fmla="*/ 410 h 486"/>
                  <a:gd name="T60" fmla="*/ 254 w 257"/>
                  <a:gd name="T61" fmla="*/ 455 h 48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57" h="486">
                    <a:moveTo>
                      <a:pt x="254" y="455"/>
                    </a:moveTo>
                    <a:lnTo>
                      <a:pt x="257" y="458"/>
                    </a:lnTo>
                    <a:lnTo>
                      <a:pt x="257" y="468"/>
                    </a:lnTo>
                    <a:lnTo>
                      <a:pt x="257" y="478"/>
                    </a:lnTo>
                    <a:lnTo>
                      <a:pt x="254" y="481"/>
                    </a:lnTo>
                    <a:lnTo>
                      <a:pt x="247" y="483"/>
                    </a:lnTo>
                    <a:lnTo>
                      <a:pt x="242" y="486"/>
                    </a:lnTo>
                    <a:lnTo>
                      <a:pt x="232" y="486"/>
                    </a:lnTo>
                    <a:lnTo>
                      <a:pt x="229" y="483"/>
                    </a:lnTo>
                    <a:lnTo>
                      <a:pt x="181" y="440"/>
                    </a:lnTo>
                    <a:lnTo>
                      <a:pt x="135" y="394"/>
                    </a:lnTo>
                    <a:lnTo>
                      <a:pt x="76" y="343"/>
                    </a:lnTo>
                    <a:lnTo>
                      <a:pt x="51" y="315"/>
                    </a:lnTo>
                    <a:lnTo>
                      <a:pt x="30" y="280"/>
                    </a:lnTo>
                    <a:lnTo>
                      <a:pt x="20" y="264"/>
                    </a:lnTo>
                    <a:lnTo>
                      <a:pt x="13" y="247"/>
                    </a:lnTo>
                    <a:lnTo>
                      <a:pt x="23" y="0"/>
                    </a:lnTo>
                    <a:lnTo>
                      <a:pt x="0" y="27"/>
                    </a:lnTo>
                    <a:lnTo>
                      <a:pt x="5" y="58"/>
                    </a:lnTo>
                    <a:lnTo>
                      <a:pt x="35" y="152"/>
                    </a:lnTo>
                    <a:lnTo>
                      <a:pt x="43" y="168"/>
                    </a:lnTo>
                    <a:lnTo>
                      <a:pt x="46" y="188"/>
                    </a:lnTo>
                    <a:lnTo>
                      <a:pt x="48" y="213"/>
                    </a:lnTo>
                    <a:lnTo>
                      <a:pt x="51" y="226"/>
                    </a:lnTo>
                    <a:lnTo>
                      <a:pt x="56" y="239"/>
                    </a:lnTo>
                    <a:lnTo>
                      <a:pt x="63" y="267"/>
                    </a:lnTo>
                    <a:lnTo>
                      <a:pt x="84" y="292"/>
                    </a:lnTo>
                    <a:lnTo>
                      <a:pt x="107" y="318"/>
                    </a:lnTo>
                    <a:lnTo>
                      <a:pt x="160" y="366"/>
                    </a:lnTo>
                    <a:lnTo>
                      <a:pt x="211" y="410"/>
                    </a:lnTo>
                    <a:lnTo>
                      <a:pt x="254" y="4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8290" name="Freeform 496"/>
              <p:cNvSpPr>
                <a:spLocks/>
              </p:cNvSpPr>
              <p:nvPr/>
            </p:nvSpPr>
            <p:spPr bwMode="auto">
              <a:xfrm>
                <a:off x="4204" y="2412"/>
                <a:ext cx="308" cy="471"/>
              </a:xfrm>
              <a:custGeom>
                <a:avLst/>
                <a:gdLst>
                  <a:gd name="T0" fmla="*/ 300 w 121"/>
                  <a:gd name="T1" fmla="*/ 440 h 185"/>
                  <a:gd name="T2" fmla="*/ 303 w 121"/>
                  <a:gd name="T3" fmla="*/ 443 h 185"/>
                  <a:gd name="T4" fmla="*/ 308 w 121"/>
                  <a:gd name="T5" fmla="*/ 448 h 185"/>
                  <a:gd name="T6" fmla="*/ 303 w 121"/>
                  <a:gd name="T7" fmla="*/ 461 h 185"/>
                  <a:gd name="T8" fmla="*/ 300 w 121"/>
                  <a:gd name="T9" fmla="*/ 466 h 185"/>
                  <a:gd name="T10" fmla="*/ 298 w 121"/>
                  <a:gd name="T11" fmla="*/ 468 h 185"/>
                  <a:gd name="T12" fmla="*/ 290 w 121"/>
                  <a:gd name="T13" fmla="*/ 471 h 185"/>
                  <a:gd name="T14" fmla="*/ 283 w 121"/>
                  <a:gd name="T15" fmla="*/ 471 h 185"/>
                  <a:gd name="T16" fmla="*/ 277 w 121"/>
                  <a:gd name="T17" fmla="*/ 471 h 185"/>
                  <a:gd name="T18" fmla="*/ 275 w 121"/>
                  <a:gd name="T19" fmla="*/ 468 h 185"/>
                  <a:gd name="T20" fmla="*/ 262 w 121"/>
                  <a:gd name="T21" fmla="*/ 458 h 185"/>
                  <a:gd name="T22" fmla="*/ 224 w 121"/>
                  <a:gd name="T23" fmla="*/ 433 h 185"/>
                  <a:gd name="T24" fmla="*/ 204 w 121"/>
                  <a:gd name="T25" fmla="*/ 415 h 185"/>
                  <a:gd name="T26" fmla="*/ 173 w 121"/>
                  <a:gd name="T27" fmla="*/ 392 h 185"/>
                  <a:gd name="T28" fmla="*/ 148 w 121"/>
                  <a:gd name="T29" fmla="*/ 364 h 185"/>
                  <a:gd name="T30" fmla="*/ 122 w 121"/>
                  <a:gd name="T31" fmla="*/ 336 h 185"/>
                  <a:gd name="T32" fmla="*/ 94 w 121"/>
                  <a:gd name="T33" fmla="*/ 260 h 185"/>
                  <a:gd name="T34" fmla="*/ 74 w 121"/>
                  <a:gd name="T35" fmla="*/ 206 h 185"/>
                  <a:gd name="T36" fmla="*/ 53 w 121"/>
                  <a:gd name="T37" fmla="*/ 168 h 185"/>
                  <a:gd name="T38" fmla="*/ 43 w 121"/>
                  <a:gd name="T39" fmla="*/ 153 h 185"/>
                  <a:gd name="T40" fmla="*/ 28 w 121"/>
                  <a:gd name="T41" fmla="*/ 117 h 185"/>
                  <a:gd name="T42" fmla="*/ 15 w 121"/>
                  <a:gd name="T43" fmla="*/ 81 h 185"/>
                  <a:gd name="T44" fmla="*/ 5 w 121"/>
                  <a:gd name="T45" fmla="*/ 48 h 185"/>
                  <a:gd name="T46" fmla="*/ 0 w 121"/>
                  <a:gd name="T47" fmla="*/ 10 h 185"/>
                  <a:gd name="T48" fmla="*/ 0 w 121"/>
                  <a:gd name="T49" fmla="*/ 0 h 185"/>
                  <a:gd name="T50" fmla="*/ 3 w 121"/>
                  <a:gd name="T51" fmla="*/ 0 h 185"/>
                  <a:gd name="T52" fmla="*/ 13 w 121"/>
                  <a:gd name="T53" fmla="*/ 13 h 185"/>
                  <a:gd name="T54" fmla="*/ 28 w 121"/>
                  <a:gd name="T55" fmla="*/ 41 h 185"/>
                  <a:gd name="T56" fmla="*/ 53 w 121"/>
                  <a:gd name="T57" fmla="*/ 89 h 185"/>
                  <a:gd name="T58" fmla="*/ 69 w 121"/>
                  <a:gd name="T59" fmla="*/ 122 h 185"/>
                  <a:gd name="T60" fmla="*/ 79 w 121"/>
                  <a:gd name="T61" fmla="*/ 140 h 185"/>
                  <a:gd name="T62" fmla="*/ 109 w 121"/>
                  <a:gd name="T63" fmla="*/ 193 h 185"/>
                  <a:gd name="T64" fmla="*/ 117 w 121"/>
                  <a:gd name="T65" fmla="*/ 206 h 185"/>
                  <a:gd name="T66" fmla="*/ 122 w 121"/>
                  <a:gd name="T67" fmla="*/ 221 h 185"/>
                  <a:gd name="T68" fmla="*/ 132 w 121"/>
                  <a:gd name="T69" fmla="*/ 252 h 185"/>
                  <a:gd name="T70" fmla="*/ 143 w 121"/>
                  <a:gd name="T71" fmla="*/ 288 h 185"/>
                  <a:gd name="T72" fmla="*/ 148 w 121"/>
                  <a:gd name="T73" fmla="*/ 300 h 185"/>
                  <a:gd name="T74" fmla="*/ 158 w 121"/>
                  <a:gd name="T75" fmla="*/ 313 h 185"/>
                  <a:gd name="T76" fmla="*/ 178 w 121"/>
                  <a:gd name="T77" fmla="*/ 339 h 185"/>
                  <a:gd name="T78" fmla="*/ 204 w 121"/>
                  <a:gd name="T79" fmla="*/ 364 h 185"/>
                  <a:gd name="T80" fmla="*/ 249 w 121"/>
                  <a:gd name="T81" fmla="*/ 402 h 185"/>
                  <a:gd name="T82" fmla="*/ 288 w 121"/>
                  <a:gd name="T83" fmla="*/ 428 h 185"/>
                  <a:gd name="T84" fmla="*/ 300 w 121"/>
                  <a:gd name="T85" fmla="*/ 440 h 1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1" h="185">
                    <a:moveTo>
                      <a:pt x="118" y="173"/>
                    </a:moveTo>
                    <a:lnTo>
                      <a:pt x="119" y="174"/>
                    </a:lnTo>
                    <a:lnTo>
                      <a:pt x="121" y="176"/>
                    </a:lnTo>
                    <a:lnTo>
                      <a:pt x="119" y="181"/>
                    </a:lnTo>
                    <a:lnTo>
                      <a:pt x="118" y="183"/>
                    </a:lnTo>
                    <a:lnTo>
                      <a:pt x="117" y="184"/>
                    </a:lnTo>
                    <a:lnTo>
                      <a:pt x="114" y="185"/>
                    </a:lnTo>
                    <a:lnTo>
                      <a:pt x="111" y="185"/>
                    </a:lnTo>
                    <a:lnTo>
                      <a:pt x="109" y="185"/>
                    </a:lnTo>
                    <a:lnTo>
                      <a:pt x="108" y="184"/>
                    </a:lnTo>
                    <a:lnTo>
                      <a:pt x="103" y="180"/>
                    </a:lnTo>
                    <a:lnTo>
                      <a:pt x="88" y="170"/>
                    </a:lnTo>
                    <a:lnTo>
                      <a:pt x="80" y="163"/>
                    </a:lnTo>
                    <a:lnTo>
                      <a:pt x="68" y="154"/>
                    </a:lnTo>
                    <a:lnTo>
                      <a:pt x="58" y="143"/>
                    </a:lnTo>
                    <a:lnTo>
                      <a:pt x="48" y="132"/>
                    </a:lnTo>
                    <a:lnTo>
                      <a:pt x="37" y="102"/>
                    </a:lnTo>
                    <a:lnTo>
                      <a:pt x="29" y="81"/>
                    </a:lnTo>
                    <a:lnTo>
                      <a:pt x="21" y="66"/>
                    </a:lnTo>
                    <a:lnTo>
                      <a:pt x="17" y="60"/>
                    </a:lnTo>
                    <a:lnTo>
                      <a:pt x="11" y="46"/>
                    </a:lnTo>
                    <a:lnTo>
                      <a:pt x="6" y="32"/>
                    </a:lnTo>
                    <a:lnTo>
                      <a:pt x="2" y="1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5"/>
                    </a:lnTo>
                    <a:lnTo>
                      <a:pt x="11" y="16"/>
                    </a:lnTo>
                    <a:lnTo>
                      <a:pt x="21" y="35"/>
                    </a:lnTo>
                    <a:lnTo>
                      <a:pt x="27" y="48"/>
                    </a:lnTo>
                    <a:lnTo>
                      <a:pt x="31" y="55"/>
                    </a:lnTo>
                    <a:lnTo>
                      <a:pt x="43" y="76"/>
                    </a:lnTo>
                    <a:lnTo>
                      <a:pt x="46" y="81"/>
                    </a:lnTo>
                    <a:lnTo>
                      <a:pt x="48" y="87"/>
                    </a:lnTo>
                    <a:lnTo>
                      <a:pt x="52" y="99"/>
                    </a:lnTo>
                    <a:lnTo>
                      <a:pt x="56" y="113"/>
                    </a:lnTo>
                    <a:lnTo>
                      <a:pt x="58" y="118"/>
                    </a:lnTo>
                    <a:lnTo>
                      <a:pt x="62" y="123"/>
                    </a:lnTo>
                    <a:lnTo>
                      <a:pt x="70" y="133"/>
                    </a:lnTo>
                    <a:lnTo>
                      <a:pt x="80" y="143"/>
                    </a:lnTo>
                    <a:lnTo>
                      <a:pt x="98" y="158"/>
                    </a:lnTo>
                    <a:lnTo>
                      <a:pt x="113" y="168"/>
                    </a:lnTo>
                    <a:lnTo>
                      <a:pt x="118" y="1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8196" name="Group 548"/>
            <p:cNvGrpSpPr>
              <a:grpSpLocks/>
            </p:cNvGrpSpPr>
            <p:nvPr/>
          </p:nvGrpSpPr>
          <p:grpSpPr bwMode="auto">
            <a:xfrm>
              <a:off x="850" y="716"/>
              <a:ext cx="2113" cy="2645"/>
              <a:chOff x="850" y="716"/>
              <a:chExt cx="2113" cy="2645"/>
            </a:xfrm>
          </p:grpSpPr>
          <p:sp>
            <p:nvSpPr>
              <p:cNvPr id="8197" name="Rectangle 402"/>
              <p:cNvSpPr>
                <a:spLocks noChangeArrowheads="1"/>
              </p:cNvSpPr>
              <p:nvPr/>
            </p:nvSpPr>
            <p:spPr bwMode="auto">
              <a:xfrm>
                <a:off x="850" y="716"/>
                <a:ext cx="2113" cy="26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8198" name="Group 501"/>
              <p:cNvGrpSpPr>
                <a:grpSpLocks/>
              </p:cNvGrpSpPr>
              <p:nvPr/>
            </p:nvGrpSpPr>
            <p:grpSpPr bwMode="auto">
              <a:xfrm>
                <a:off x="1207" y="1063"/>
                <a:ext cx="1387" cy="2019"/>
                <a:chOff x="3484" y="1063"/>
                <a:chExt cx="1387" cy="2019"/>
              </a:xfrm>
            </p:grpSpPr>
            <p:sp>
              <p:nvSpPr>
                <p:cNvPr id="8199" name="Freeform 502"/>
                <p:cNvSpPr>
                  <a:spLocks/>
                </p:cNvSpPr>
                <p:nvPr/>
              </p:nvSpPr>
              <p:spPr bwMode="auto">
                <a:xfrm>
                  <a:off x="3731" y="1065"/>
                  <a:ext cx="392" cy="140"/>
                </a:xfrm>
                <a:custGeom>
                  <a:avLst/>
                  <a:gdLst>
                    <a:gd name="T0" fmla="*/ 20 w 154"/>
                    <a:gd name="T1" fmla="*/ 140 h 55"/>
                    <a:gd name="T2" fmla="*/ 18 w 154"/>
                    <a:gd name="T3" fmla="*/ 140 h 55"/>
                    <a:gd name="T4" fmla="*/ 10 w 154"/>
                    <a:gd name="T5" fmla="*/ 137 h 55"/>
                    <a:gd name="T6" fmla="*/ 3 w 154"/>
                    <a:gd name="T7" fmla="*/ 135 h 55"/>
                    <a:gd name="T8" fmla="*/ 0 w 154"/>
                    <a:gd name="T9" fmla="*/ 125 h 55"/>
                    <a:gd name="T10" fmla="*/ 0 w 154"/>
                    <a:gd name="T11" fmla="*/ 109 h 55"/>
                    <a:gd name="T12" fmla="*/ 3 w 154"/>
                    <a:gd name="T13" fmla="*/ 107 h 55"/>
                    <a:gd name="T14" fmla="*/ 43 w 154"/>
                    <a:gd name="T15" fmla="*/ 84 h 55"/>
                    <a:gd name="T16" fmla="*/ 84 w 154"/>
                    <a:gd name="T17" fmla="*/ 66 h 55"/>
                    <a:gd name="T18" fmla="*/ 135 w 154"/>
                    <a:gd name="T19" fmla="*/ 43 h 55"/>
                    <a:gd name="T20" fmla="*/ 188 w 154"/>
                    <a:gd name="T21" fmla="*/ 28 h 55"/>
                    <a:gd name="T22" fmla="*/ 232 w 154"/>
                    <a:gd name="T23" fmla="*/ 18 h 55"/>
                    <a:gd name="T24" fmla="*/ 277 w 154"/>
                    <a:gd name="T25" fmla="*/ 5 h 55"/>
                    <a:gd name="T26" fmla="*/ 303 w 154"/>
                    <a:gd name="T27" fmla="*/ 3 h 55"/>
                    <a:gd name="T28" fmla="*/ 356 w 154"/>
                    <a:gd name="T29" fmla="*/ 0 h 55"/>
                    <a:gd name="T30" fmla="*/ 384 w 154"/>
                    <a:gd name="T31" fmla="*/ 0 h 55"/>
                    <a:gd name="T32" fmla="*/ 392 w 154"/>
                    <a:gd name="T33" fmla="*/ 3 h 55"/>
                    <a:gd name="T34" fmla="*/ 392 w 154"/>
                    <a:gd name="T35" fmla="*/ 5 h 55"/>
                    <a:gd name="T36" fmla="*/ 382 w 154"/>
                    <a:gd name="T37" fmla="*/ 13 h 55"/>
                    <a:gd name="T38" fmla="*/ 359 w 154"/>
                    <a:gd name="T39" fmla="*/ 20 h 55"/>
                    <a:gd name="T40" fmla="*/ 280 w 154"/>
                    <a:gd name="T41" fmla="*/ 46 h 55"/>
                    <a:gd name="T42" fmla="*/ 239 w 154"/>
                    <a:gd name="T43" fmla="*/ 56 h 55"/>
                    <a:gd name="T44" fmla="*/ 196 w 154"/>
                    <a:gd name="T45" fmla="*/ 69 h 55"/>
                    <a:gd name="T46" fmla="*/ 148 w 154"/>
                    <a:gd name="T47" fmla="*/ 81 h 55"/>
                    <a:gd name="T48" fmla="*/ 99 w 154"/>
                    <a:gd name="T49" fmla="*/ 99 h 55"/>
                    <a:gd name="T50" fmla="*/ 59 w 154"/>
                    <a:gd name="T51" fmla="*/ 120 h 55"/>
                    <a:gd name="T52" fmla="*/ 20 w 154"/>
                    <a:gd name="T53" fmla="*/ 140 h 5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54" h="55">
                      <a:moveTo>
                        <a:pt x="8" y="55"/>
                      </a:moveTo>
                      <a:lnTo>
                        <a:pt x="7" y="55"/>
                      </a:lnTo>
                      <a:lnTo>
                        <a:pt x="4" y="54"/>
                      </a:lnTo>
                      <a:lnTo>
                        <a:pt x="1" y="53"/>
                      </a:lnTo>
                      <a:lnTo>
                        <a:pt x="0" y="49"/>
                      </a:lnTo>
                      <a:lnTo>
                        <a:pt x="0" y="43"/>
                      </a:lnTo>
                      <a:lnTo>
                        <a:pt x="1" y="42"/>
                      </a:lnTo>
                      <a:lnTo>
                        <a:pt x="17" y="33"/>
                      </a:lnTo>
                      <a:lnTo>
                        <a:pt x="33" y="26"/>
                      </a:lnTo>
                      <a:lnTo>
                        <a:pt x="53" y="17"/>
                      </a:lnTo>
                      <a:lnTo>
                        <a:pt x="74" y="11"/>
                      </a:lnTo>
                      <a:lnTo>
                        <a:pt x="91" y="7"/>
                      </a:lnTo>
                      <a:lnTo>
                        <a:pt x="109" y="2"/>
                      </a:lnTo>
                      <a:lnTo>
                        <a:pt x="119" y="1"/>
                      </a:lnTo>
                      <a:lnTo>
                        <a:pt x="140" y="0"/>
                      </a:lnTo>
                      <a:lnTo>
                        <a:pt x="151" y="0"/>
                      </a:lnTo>
                      <a:lnTo>
                        <a:pt x="154" y="1"/>
                      </a:lnTo>
                      <a:lnTo>
                        <a:pt x="154" y="2"/>
                      </a:lnTo>
                      <a:lnTo>
                        <a:pt x="150" y="5"/>
                      </a:lnTo>
                      <a:lnTo>
                        <a:pt x="141" y="8"/>
                      </a:lnTo>
                      <a:lnTo>
                        <a:pt x="110" y="18"/>
                      </a:lnTo>
                      <a:lnTo>
                        <a:pt x="94" y="22"/>
                      </a:lnTo>
                      <a:lnTo>
                        <a:pt x="77" y="27"/>
                      </a:lnTo>
                      <a:lnTo>
                        <a:pt x="58" y="32"/>
                      </a:lnTo>
                      <a:lnTo>
                        <a:pt x="39" y="39"/>
                      </a:lnTo>
                      <a:lnTo>
                        <a:pt x="23" y="47"/>
                      </a:lnTo>
                      <a:lnTo>
                        <a:pt x="8" y="5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0" name="Freeform 503"/>
                <p:cNvSpPr>
                  <a:spLocks/>
                </p:cNvSpPr>
                <p:nvPr/>
              </p:nvSpPr>
              <p:spPr bwMode="auto">
                <a:xfrm>
                  <a:off x="4061" y="1063"/>
                  <a:ext cx="617" cy="173"/>
                </a:xfrm>
                <a:custGeom>
                  <a:avLst/>
                  <a:gdLst>
                    <a:gd name="T0" fmla="*/ 67 w 617"/>
                    <a:gd name="T1" fmla="*/ 0 h 173"/>
                    <a:gd name="T2" fmla="*/ 232 w 617"/>
                    <a:gd name="T3" fmla="*/ 12 h 173"/>
                    <a:gd name="T4" fmla="*/ 409 w 617"/>
                    <a:gd name="T5" fmla="*/ 61 h 173"/>
                    <a:gd name="T6" fmla="*/ 546 w 617"/>
                    <a:gd name="T7" fmla="*/ 112 h 173"/>
                    <a:gd name="T8" fmla="*/ 571 w 617"/>
                    <a:gd name="T9" fmla="*/ 125 h 173"/>
                    <a:gd name="T10" fmla="*/ 594 w 617"/>
                    <a:gd name="T11" fmla="*/ 140 h 173"/>
                    <a:gd name="T12" fmla="*/ 609 w 617"/>
                    <a:gd name="T13" fmla="*/ 153 h 173"/>
                    <a:gd name="T14" fmla="*/ 617 w 617"/>
                    <a:gd name="T15" fmla="*/ 165 h 173"/>
                    <a:gd name="T16" fmla="*/ 617 w 617"/>
                    <a:gd name="T17" fmla="*/ 173 h 173"/>
                    <a:gd name="T18" fmla="*/ 614 w 617"/>
                    <a:gd name="T19" fmla="*/ 173 h 173"/>
                    <a:gd name="T20" fmla="*/ 604 w 617"/>
                    <a:gd name="T21" fmla="*/ 168 h 173"/>
                    <a:gd name="T22" fmla="*/ 584 w 617"/>
                    <a:gd name="T23" fmla="*/ 160 h 173"/>
                    <a:gd name="T24" fmla="*/ 497 w 617"/>
                    <a:gd name="T25" fmla="*/ 135 h 173"/>
                    <a:gd name="T26" fmla="*/ 293 w 617"/>
                    <a:gd name="T27" fmla="*/ 55 h 173"/>
                    <a:gd name="T28" fmla="*/ 0 w 617"/>
                    <a:gd name="T29" fmla="*/ 18 h 173"/>
                    <a:gd name="T30" fmla="*/ 67 w 617"/>
                    <a:gd name="T31" fmla="*/ 0 h 17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617" h="173">
                      <a:moveTo>
                        <a:pt x="67" y="0"/>
                      </a:moveTo>
                      <a:lnTo>
                        <a:pt x="232" y="12"/>
                      </a:lnTo>
                      <a:lnTo>
                        <a:pt x="409" y="61"/>
                      </a:lnTo>
                      <a:lnTo>
                        <a:pt x="546" y="112"/>
                      </a:lnTo>
                      <a:lnTo>
                        <a:pt x="571" y="125"/>
                      </a:lnTo>
                      <a:lnTo>
                        <a:pt x="594" y="140"/>
                      </a:lnTo>
                      <a:lnTo>
                        <a:pt x="609" y="153"/>
                      </a:lnTo>
                      <a:lnTo>
                        <a:pt x="617" y="165"/>
                      </a:lnTo>
                      <a:lnTo>
                        <a:pt x="617" y="173"/>
                      </a:lnTo>
                      <a:lnTo>
                        <a:pt x="614" y="173"/>
                      </a:lnTo>
                      <a:lnTo>
                        <a:pt x="604" y="168"/>
                      </a:lnTo>
                      <a:lnTo>
                        <a:pt x="584" y="160"/>
                      </a:lnTo>
                      <a:lnTo>
                        <a:pt x="497" y="135"/>
                      </a:lnTo>
                      <a:lnTo>
                        <a:pt x="293" y="55"/>
                      </a:lnTo>
                      <a:lnTo>
                        <a:pt x="0" y="1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1" name="Freeform 504"/>
                <p:cNvSpPr>
                  <a:spLocks/>
                </p:cNvSpPr>
                <p:nvPr/>
              </p:nvSpPr>
              <p:spPr bwMode="auto">
                <a:xfrm>
                  <a:off x="3619" y="1131"/>
                  <a:ext cx="1130" cy="204"/>
                </a:xfrm>
                <a:custGeom>
                  <a:avLst/>
                  <a:gdLst>
                    <a:gd name="T0" fmla="*/ 41 w 444"/>
                    <a:gd name="T1" fmla="*/ 201 h 80"/>
                    <a:gd name="T2" fmla="*/ 36 w 444"/>
                    <a:gd name="T3" fmla="*/ 204 h 80"/>
                    <a:gd name="T4" fmla="*/ 18 w 444"/>
                    <a:gd name="T5" fmla="*/ 204 h 80"/>
                    <a:gd name="T6" fmla="*/ 10 w 444"/>
                    <a:gd name="T7" fmla="*/ 204 h 80"/>
                    <a:gd name="T8" fmla="*/ 0 w 444"/>
                    <a:gd name="T9" fmla="*/ 199 h 80"/>
                    <a:gd name="T10" fmla="*/ 3 w 444"/>
                    <a:gd name="T11" fmla="*/ 196 h 80"/>
                    <a:gd name="T12" fmla="*/ 5 w 444"/>
                    <a:gd name="T13" fmla="*/ 189 h 80"/>
                    <a:gd name="T14" fmla="*/ 10 w 444"/>
                    <a:gd name="T15" fmla="*/ 184 h 80"/>
                    <a:gd name="T16" fmla="*/ 18 w 444"/>
                    <a:gd name="T17" fmla="*/ 173 h 80"/>
                    <a:gd name="T18" fmla="*/ 25 w 444"/>
                    <a:gd name="T19" fmla="*/ 168 h 80"/>
                    <a:gd name="T20" fmla="*/ 61 w 444"/>
                    <a:gd name="T21" fmla="*/ 148 h 80"/>
                    <a:gd name="T22" fmla="*/ 143 w 444"/>
                    <a:gd name="T23" fmla="*/ 99 h 80"/>
                    <a:gd name="T24" fmla="*/ 196 w 444"/>
                    <a:gd name="T25" fmla="*/ 69 h 80"/>
                    <a:gd name="T26" fmla="*/ 227 w 444"/>
                    <a:gd name="T27" fmla="*/ 51 h 80"/>
                    <a:gd name="T28" fmla="*/ 262 w 444"/>
                    <a:gd name="T29" fmla="*/ 33 h 80"/>
                    <a:gd name="T30" fmla="*/ 300 w 444"/>
                    <a:gd name="T31" fmla="*/ 18 h 80"/>
                    <a:gd name="T32" fmla="*/ 338 w 444"/>
                    <a:gd name="T33" fmla="*/ 8 h 80"/>
                    <a:gd name="T34" fmla="*/ 379 w 444"/>
                    <a:gd name="T35" fmla="*/ 3 h 80"/>
                    <a:gd name="T36" fmla="*/ 417 w 444"/>
                    <a:gd name="T37" fmla="*/ 3 h 80"/>
                    <a:gd name="T38" fmla="*/ 573 w 444"/>
                    <a:gd name="T39" fmla="*/ 0 h 80"/>
                    <a:gd name="T40" fmla="*/ 646 w 444"/>
                    <a:gd name="T41" fmla="*/ 3 h 80"/>
                    <a:gd name="T42" fmla="*/ 677 w 444"/>
                    <a:gd name="T43" fmla="*/ 5 h 80"/>
                    <a:gd name="T44" fmla="*/ 713 w 444"/>
                    <a:gd name="T45" fmla="*/ 13 h 80"/>
                    <a:gd name="T46" fmla="*/ 764 w 444"/>
                    <a:gd name="T47" fmla="*/ 26 h 80"/>
                    <a:gd name="T48" fmla="*/ 804 w 444"/>
                    <a:gd name="T49" fmla="*/ 38 h 80"/>
                    <a:gd name="T50" fmla="*/ 837 w 444"/>
                    <a:gd name="T51" fmla="*/ 51 h 80"/>
                    <a:gd name="T52" fmla="*/ 911 w 444"/>
                    <a:gd name="T53" fmla="*/ 82 h 80"/>
                    <a:gd name="T54" fmla="*/ 977 w 444"/>
                    <a:gd name="T55" fmla="*/ 112 h 80"/>
                    <a:gd name="T56" fmla="*/ 1046 w 444"/>
                    <a:gd name="T57" fmla="*/ 150 h 80"/>
                    <a:gd name="T58" fmla="*/ 1117 w 444"/>
                    <a:gd name="T59" fmla="*/ 191 h 80"/>
                    <a:gd name="T60" fmla="*/ 1130 w 444"/>
                    <a:gd name="T61" fmla="*/ 201 h 80"/>
                    <a:gd name="T62" fmla="*/ 1127 w 444"/>
                    <a:gd name="T63" fmla="*/ 204 h 80"/>
                    <a:gd name="T64" fmla="*/ 1094 w 444"/>
                    <a:gd name="T65" fmla="*/ 191 h 80"/>
                    <a:gd name="T66" fmla="*/ 1036 w 444"/>
                    <a:gd name="T67" fmla="*/ 168 h 80"/>
                    <a:gd name="T68" fmla="*/ 926 w 444"/>
                    <a:gd name="T69" fmla="*/ 122 h 80"/>
                    <a:gd name="T70" fmla="*/ 848 w 444"/>
                    <a:gd name="T71" fmla="*/ 94 h 80"/>
                    <a:gd name="T72" fmla="*/ 812 w 444"/>
                    <a:gd name="T73" fmla="*/ 82 h 80"/>
                    <a:gd name="T74" fmla="*/ 781 w 444"/>
                    <a:gd name="T75" fmla="*/ 71 h 80"/>
                    <a:gd name="T76" fmla="*/ 743 w 444"/>
                    <a:gd name="T77" fmla="*/ 59 h 80"/>
                    <a:gd name="T78" fmla="*/ 692 w 444"/>
                    <a:gd name="T79" fmla="*/ 46 h 80"/>
                    <a:gd name="T80" fmla="*/ 664 w 444"/>
                    <a:gd name="T81" fmla="*/ 43 h 80"/>
                    <a:gd name="T82" fmla="*/ 634 w 444"/>
                    <a:gd name="T83" fmla="*/ 41 h 80"/>
                    <a:gd name="T84" fmla="*/ 568 w 444"/>
                    <a:gd name="T85" fmla="*/ 38 h 80"/>
                    <a:gd name="T86" fmla="*/ 415 w 444"/>
                    <a:gd name="T87" fmla="*/ 43 h 80"/>
                    <a:gd name="T88" fmla="*/ 377 w 444"/>
                    <a:gd name="T89" fmla="*/ 43 h 80"/>
                    <a:gd name="T90" fmla="*/ 341 w 444"/>
                    <a:gd name="T91" fmla="*/ 51 h 80"/>
                    <a:gd name="T92" fmla="*/ 308 w 444"/>
                    <a:gd name="T93" fmla="*/ 59 h 80"/>
                    <a:gd name="T94" fmla="*/ 275 w 444"/>
                    <a:gd name="T95" fmla="*/ 71 h 80"/>
                    <a:gd name="T96" fmla="*/ 244 w 444"/>
                    <a:gd name="T97" fmla="*/ 87 h 80"/>
                    <a:gd name="T98" fmla="*/ 216 w 444"/>
                    <a:gd name="T99" fmla="*/ 105 h 80"/>
                    <a:gd name="T100" fmla="*/ 160 w 444"/>
                    <a:gd name="T101" fmla="*/ 135 h 80"/>
                    <a:gd name="T102" fmla="*/ 76 w 444"/>
                    <a:gd name="T103" fmla="*/ 184 h 80"/>
                    <a:gd name="T104" fmla="*/ 41 w 444"/>
                    <a:gd name="T105" fmla="*/ 201 h 8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444" h="80">
                      <a:moveTo>
                        <a:pt x="16" y="79"/>
                      </a:moveTo>
                      <a:lnTo>
                        <a:pt x="14" y="80"/>
                      </a:lnTo>
                      <a:lnTo>
                        <a:pt x="7" y="80"/>
                      </a:lnTo>
                      <a:lnTo>
                        <a:pt x="4" y="80"/>
                      </a:lnTo>
                      <a:lnTo>
                        <a:pt x="0" y="78"/>
                      </a:lnTo>
                      <a:lnTo>
                        <a:pt x="1" y="77"/>
                      </a:lnTo>
                      <a:lnTo>
                        <a:pt x="2" y="74"/>
                      </a:lnTo>
                      <a:lnTo>
                        <a:pt x="4" y="72"/>
                      </a:lnTo>
                      <a:lnTo>
                        <a:pt x="7" y="68"/>
                      </a:lnTo>
                      <a:lnTo>
                        <a:pt x="10" y="66"/>
                      </a:lnTo>
                      <a:lnTo>
                        <a:pt x="24" y="58"/>
                      </a:lnTo>
                      <a:lnTo>
                        <a:pt x="56" y="39"/>
                      </a:lnTo>
                      <a:lnTo>
                        <a:pt x="77" y="27"/>
                      </a:lnTo>
                      <a:lnTo>
                        <a:pt x="89" y="20"/>
                      </a:lnTo>
                      <a:lnTo>
                        <a:pt x="103" y="13"/>
                      </a:lnTo>
                      <a:lnTo>
                        <a:pt x="118" y="7"/>
                      </a:lnTo>
                      <a:lnTo>
                        <a:pt x="133" y="3"/>
                      </a:lnTo>
                      <a:lnTo>
                        <a:pt x="149" y="1"/>
                      </a:lnTo>
                      <a:lnTo>
                        <a:pt x="164" y="1"/>
                      </a:lnTo>
                      <a:lnTo>
                        <a:pt x="225" y="0"/>
                      </a:lnTo>
                      <a:lnTo>
                        <a:pt x="254" y="1"/>
                      </a:lnTo>
                      <a:lnTo>
                        <a:pt x="266" y="2"/>
                      </a:lnTo>
                      <a:lnTo>
                        <a:pt x="280" y="5"/>
                      </a:lnTo>
                      <a:lnTo>
                        <a:pt x="300" y="10"/>
                      </a:lnTo>
                      <a:lnTo>
                        <a:pt x="316" y="15"/>
                      </a:lnTo>
                      <a:lnTo>
                        <a:pt x="329" y="20"/>
                      </a:lnTo>
                      <a:lnTo>
                        <a:pt x="358" y="32"/>
                      </a:lnTo>
                      <a:lnTo>
                        <a:pt x="384" y="44"/>
                      </a:lnTo>
                      <a:lnTo>
                        <a:pt x="411" y="59"/>
                      </a:lnTo>
                      <a:lnTo>
                        <a:pt x="439" y="75"/>
                      </a:lnTo>
                      <a:lnTo>
                        <a:pt x="444" y="79"/>
                      </a:lnTo>
                      <a:lnTo>
                        <a:pt x="443" y="80"/>
                      </a:lnTo>
                      <a:lnTo>
                        <a:pt x="430" y="75"/>
                      </a:lnTo>
                      <a:lnTo>
                        <a:pt x="407" y="66"/>
                      </a:lnTo>
                      <a:lnTo>
                        <a:pt x="364" y="48"/>
                      </a:lnTo>
                      <a:lnTo>
                        <a:pt x="333" y="37"/>
                      </a:lnTo>
                      <a:lnTo>
                        <a:pt x="319" y="32"/>
                      </a:lnTo>
                      <a:lnTo>
                        <a:pt x="307" y="28"/>
                      </a:lnTo>
                      <a:lnTo>
                        <a:pt x="292" y="23"/>
                      </a:lnTo>
                      <a:lnTo>
                        <a:pt x="272" y="18"/>
                      </a:lnTo>
                      <a:lnTo>
                        <a:pt x="261" y="17"/>
                      </a:lnTo>
                      <a:lnTo>
                        <a:pt x="249" y="16"/>
                      </a:lnTo>
                      <a:lnTo>
                        <a:pt x="223" y="15"/>
                      </a:lnTo>
                      <a:lnTo>
                        <a:pt x="163" y="17"/>
                      </a:lnTo>
                      <a:lnTo>
                        <a:pt x="148" y="17"/>
                      </a:lnTo>
                      <a:lnTo>
                        <a:pt x="134" y="20"/>
                      </a:lnTo>
                      <a:lnTo>
                        <a:pt x="121" y="23"/>
                      </a:lnTo>
                      <a:lnTo>
                        <a:pt x="108" y="28"/>
                      </a:lnTo>
                      <a:lnTo>
                        <a:pt x="96" y="34"/>
                      </a:lnTo>
                      <a:lnTo>
                        <a:pt x="85" y="41"/>
                      </a:lnTo>
                      <a:lnTo>
                        <a:pt x="63" y="53"/>
                      </a:lnTo>
                      <a:lnTo>
                        <a:pt x="30" y="72"/>
                      </a:lnTo>
                      <a:lnTo>
                        <a:pt x="16" y="7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2" name="Freeform 505"/>
                <p:cNvSpPr>
                  <a:spLocks/>
                </p:cNvSpPr>
                <p:nvPr/>
              </p:nvSpPr>
              <p:spPr bwMode="auto">
                <a:xfrm>
                  <a:off x="3614" y="1198"/>
                  <a:ext cx="1199" cy="280"/>
                </a:xfrm>
                <a:custGeom>
                  <a:avLst/>
                  <a:gdLst>
                    <a:gd name="T0" fmla="*/ 31 w 471"/>
                    <a:gd name="T1" fmla="*/ 193 h 110"/>
                    <a:gd name="T2" fmla="*/ 5 w 471"/>
                    <a:gd name="T3" fmla="*/ 193 h 110"/>
                    <a:gd name="T4" fmla="*/ 0 w 471"/>
                    <a:gd name="T5" fmla="*/ 183 h 110"/>
                    <a:gd name="T6" fmla="*/ 5 w 471"/>
                    <a:gd name="T7" fmla="*/ 171 h 110"/>
                    <a:gd name="T8" fmla="*/ 23 w 471"/>
                    <a:gd name="T9" fmla="*/ 155 h 110"/>
                    <a:gd name="T10" fmla="*/ 160 w 471"/>
                    <a:gd name="T11" fmla="*/ 104 h 110"/>
                    <a:gd name="T12" fmla="*/ 295 w 471"/>
                    <a:gd name="T13" fmla="*/ 43 h 110"/>
                    <a:gd name="T14" fmla="*/ 374 w 471"/>
                    <a:gd name="T15" fmla="*/ 15 h 110"/>
                    <a:gd name="T16" fmla="*/ 461 w 471"/>
                    <a:gd name="T17" fmla="*/ 3 h 110"/>
                    <a:gd name="T18" fmla="*/ 629 w 471"/>
                    <a:gd name="T19" fmla="*/ 0 h 110"/>
                    <a:gd name="T20" fmla="*/ 708 w 471"/>
                    <a:gd name="T21" fmla="*/ 8 h 110"/>
                    <a:gd name="T22" fmla="*/ 774 w 471"/>
                    <a:gd name="T23" fmla="*/ 28 h 110"/>
                    <a:gd name="T24" fmla="*/ 906 w 471"/>
                    <a:gd name="T25" fmla="*/ 81 h 110"/>
                    <a:gd name="T26" fmla="*/ 929 w 471"/>
                    <a:gd name="T27" fmla="*/ 92 h 110"/>
                    <a:gd name="T28" fmla="*/ 1051 w 471"/>
                    <a:gd name="T29" fmla="*/ 163 h 110"/>
                    <a:gd name="T30" fmla="*/ 1125 w 471"/>
                    <a:gd name="T31" fmla="*/ 201 h 110"/>
                    <a:gd name="T32" fmla="*/ 1168 w 471"/>
                    <a:gd name="T33" fmla="*/ 237 h 110"/>
                    <a:gd name="T34" fmla="*/ 1191 w 471"/>
                    <a:gd name="T35" fmla="*/ 262 h 110"/>
                    <a:gd name="T36" fmla="*/ 1199 w 471"/>
                    <a:gd name="T37" fmla="*/ 280 h 110"/>
                    <a:gd name="T38" fmla="*/ 1186 w 471"/>
                    <a:gd name="T39" fmla="*/ 272 h 110"/>
                    <a:gd name="T40" fmla="*/ 1146 w 471"/>
                    <a:gd name="T41" fmla="*/ 237 h 110"/>
                    <a:gd name="T42" fmla="*/ 1112 w 471"/>
                    <a:gd name="T43" fmla="*/ 221 h 110"/>
                    <a:gd name="T44" fmla="*/ 1077 w 471"/>
                    <a:gd name="T45" fmla="*/ 209 h 110"/>
                    <a:gd name="T46" fmla="*/ 916 w 471"/>
                    <a:gd name="T47" fmla="*/ 125 h 110"/>
                    <a:gd name="T48" fmla="*/ 881 w 471"/>
                    <a:gd name="T49" fmla="*/ 109 h 110"/>
                    <a:gd name="T50" fmla="*/ 807 w 471"/>
                    <a:gd name="T51" fmla="*/ 81 h 110"/>
                    <a:gd name="T52" fmla="*/ 690 w 471"/>
                    <a:gd name="T53" fmla="*/ 46 h 110"/>
                    <a:gd name="T54" fmla="*/ 619 w 471"/>
                    <a:gd name="T55" fmla="*/ 38 h 110"/>
                    <a:gd name="T56" fmla="*/ 540 w 471"/>
                    <a:gd name="T57" fmla="*/ 33 h 110"/>
                    <a:gd name="T58" fmla="*/ 458 w 471"/>
                    <a:gd name="T59" fmla="*/ 43 h 110"/>
                    <a:gd name="T60" fmla="*/ 382 w 471"/>
                    <a:gd name="T61" fmla="*/ 56 h 110"/>
                    <a:gd name="T62" fmla="*/ 305 w 471"/>
                    <a:gd name="T63" fmla="*/ 81 h 110"/>
                    <a:gd name="T64" fmla="*/ 176 w 471"/>
                    <a:gd name="T65" fmla="*/ 143 h 110"/>
                    <a:gd name="T66" fmla="*/ 36 w 471"/>
                    <a:gd name="T67" fmla="*/ 193 h 11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71" h="110">
                      <a:moveTo>
                        <a:pt x="14" y="76"/>
                      </a:moveTo>
                      <a:lnTo>
                        <a:pt x="12" y="76"/>
                      </a:lnTo>
                      <a:lnTo>
                        <a:pt x="6" y="76"/>
                      </a:lnTo>
                      <a:lnTo>
                        <a:pt x="2" y="76"/>
                      </a:lnTo>
                      <a:lnTo>
                        <a:pt x="1" y="74"/>
                      </a:lnTo>
                      <a:lnTo>
                        <a:pt x="0" y="72"/>
                      </a:lnTo>
                      <a:lnTo>
                        <a:pt x="0" y="69"/>
                      </a:lnTo>
                      <a:lnTo>
                        <a:pt x="2" y="67"/>
                      </a:lnTo>
                      <a:lnTo>
                        <a:pt x="7" y="62"/>
                      </a:lnTo>
                      <a:lnTo>
                        <a:pt x="9" y="61"/>
                      </a:lnTo>
                      <a:lnTo>
                        <a:pt x="26" y="56"/>
                      </a:lnTo>
                      <a:lnTo>
                        <a:pt x="63" y="41"/>
                      </a:lnTo>
                      <a:lnTo>
                        <a:pt x="88" y="30"/>
                      </a:lnTo>
                      <a:lnTo>
                        <a:pt x="116" y="17"/>
                      </a:lnTo>
                      <a:lnTo>
                        <a:pt x="131" y="11"/>
                      </a:lnTo>
                      <a:lnTo>
                        <a:pt x="147" y="6"/>
                      </a:lnTo>
                      <a:lnTo>
                        <a:pt x="164" y="3"/>
                      </a:lnTo>
                      <a:lnTo>
                        <a:pt x="181" y="1"/>
                      </a:lnTo>
                      <a:lnTo>
                        <a:pt x="215" y="0"/>
                      </a:lnTo>
                      <a:lnTo>
                        <a:pt x="247" y="0"/>
                      </a:lnTo>
                      <a:lnTo>
                        <a:pt x="263" y="1"/>
                      </a:lnTo>
                      <a:lnTo>
                        <a:pt x="278" y="3"/>
                      </a:lnTo>
                      <a:lnTo>
                        <a:pt x="292" y="7"/>
                      </a:lnTo>
                      <a:lnTo>
                        <a:pt x="304" y="11"/>
                      </a:lnTo>
                      <a:lnTo>
                        <a:pt x="343" y="26"/>
                      </a:lnTo>
                      <a:lnTo>
                        <a:pt x="356" y="32"/>
                      </a:lnTo>
                      <a:lnTo>
                        <a:pt x="359" y="32"/>
                      </a:lnTo>
                      <a:lnTo>
                        <a:pt x="365" y="36"/>
                      </a:lnTo>
                      <a:lnTo>
                        <a:pt x="386" y="48"/>
                      </a:lnTo>
                      <a:lnTo>
                        <a:pt x="413" y="64"/>
                      </a:lnTo>
                      <a:lnTo>
                        <a:pt x="428" y="72"/>
                      </a:lnTo>
                      <a:lnTo>
                        <a:pt x="442" y="79"/>
                      </a:lnTo>
                      <a:lnTo>
                        <a:pt x="452" y="87"/>
                      </a:lnTo>
                      <a:lnTo>
                        <a:pt x="459" y="93"/>
                      </a:lnTo>
                      <a:lnTo>
                        <a:pt x="464" y="98"/>
                      </a:lnTo>
                      <a:lnTo>
                        <a:pt x="468" y="103"/>
                      </a:lnTo>
                      <a:lnTo>
                        <a:pt x="471" y="109"/>
                      </a:lnTo>
                      <a:lnTo>
                        <a:pt x="471" y="110"/>
                      </a:lnTo>
                      <a:lnTo>
                        <a:pt x="469" y="110"/>
                      </a:lnTo>
                      <a:lnTo>
                        <a:pt x="466" y="107"/>
                      </a:lnTo>
                      <a:lnTo>
                        <a:pt x="459" y="100"/>
                      </a:lnTo>
                      <a:lnTo>
                        <a:pt x="450" y="93"/>
                      </a:lnTo>
                      <a:lnTo>
                        <a:pt x="443" y="89"/>
                      </a:lnTo>
                      <a:lnTo>
                        <a:pt x="437" y="87"/>
                      </a:lnTo>
                      <a:lnTo>
                        <a:pt x="433" y="87"/>
                      </a:lnTo>
                      <a:lnTo>
                        <a:pt x="423" y="82"/>
                      </a:lnTo>
                      <a:lnTo>
                        <a:pt x="392" y="67"/>
                      </a:lnTo>
                      <a:lnTo>
                        <a:pt x="360" y="49"/>
                      </a:lnTo>
                      <a:lnTo>
                        <a:pt x="350" y="44"/>
                      </a:lnTo>
                      <a:lnTo>
                        <a:pt x="346" y="43"/>
                      </a:lnTo>
                      <a:lnTo>
                        <a:pt x="333" y="38"/>
                      </a:lnTo>
                      <a:lnTo>
                        <a:pt x="317" y="32"/>
                      </a:lnTo>
                      <a:lnTo>
                        <a:pt x="295" y="25"/>
                      </a:lnTo>
                      <a:lnTo>
                        <a:pt x="271" y="18"/>
                      </a:lnTo>
                      <a:lnTo>
                        <a:pt x="257" y="16"/>
                      </a:lnTo>
                      <a:lnTo>
                        <a:pt x="243" y="15"/>
                      </a:lnTo>
                      <a:lnTo>
                        <a:pt x="228" y="13"/>
                      </a:lnTo>
                      <a:lnTo>
                        <a:pt x="212" y="13"/>
                      </a:lnTo>
                      <a:lnTo>
                        <a:pt x="196" y="15"/>
                      </a:lnTo>
                      <a:lnTo>
                        <a:pt x="180" y="17"/>
                      </a:lnTo>
                      <a:lnTo>
                        <a:pt x="165" y="18"/>
                      </a:lnTo>
                      <a:lnTo>
                        <a:pt x="150" y="22"/>
                      </a:lnTo>
                      <a:lnTo>
                        <a:pt x="135" y="27"/>
                      </a:lnTo>
                      <a:lnTo>
                        <a:pt x="120" y="32"/>
                      </a:lnTo>
                      <a:lnTo>
                        <a:pt x="93" y="44"/>
                      </a:lnTo>
                      <a:lnTo>
                        <a:pt x="69" y="56"/>
                      </a:lnTo>
                      <a:lnTo>
                        <a:pt x="31" y="71"/>
                      </a:lnTo>
                      <a:lnTo>
                        <a:pt x="14" y="7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3" name="Freeform 506"/>
                <p:cNvSpPr>
                  <a:spLocks/>
                </p:cNvSpPr>
                <p:nvPr/>
              </p:nvSpPr>
              <p:spPr bwMode="auto">
                <a:xfrm>
                  <a:off x="3555" y="1282"/>
                  <a:ext cx="456" cy="219"/>
                </a:xfrm>
                <a:custGeom>
                  <a:avLst/>
                  <a:gdLst>
                    <a:gd name="T0" fmla="*/ 15 w 179"/>
                    <a:gd name="T1" fmla="*/ 219 h 86"/>
                    <a:gd name="T2" fmla="*/ 8 w 179"/>
                    <a:gd name="T3" fmla="*/ 216 h 86"/>
                    <a:gd name="T4" fmla="*/ 0 w 179"/>
                    <a:gd name="T5" fmla="*/ 209 h 86"/>
                    <a:gd name="T6" fmla="*/ 0 w 179"/>
                    <a:gd name="T7" fmla="*/ 196 h 86"/>
                    <a:gd name="T8" fmla="*/ 3 w 179"/>
                    <a:gd name="T9" fmla="*/ 183 h 86"/>
                    <a:gd name="T10" fmla="*/ 8 w 179"/>
                    <a:gd name="T11" fmla="*/ 181 h 86"/>
                    <a:gd name="T12" fmla="*/ 10 w 179"/>
                    <a:gd name="T13" fmla="*/ 181 h 86"/>
                    <a:gd name="T14" fmla="*/ 20 w 179"/>
                    <a:gd name="T15" fmla="*/ 178 h 86"/>
                    <a:gd name="T16" fmla="*/ 51 w 179"/>
                    <a:gd name="T17" fmla="*/ 155 h 86"/>
                    <a:gd name="T18" fmla="*/ 99 w 179"/>
                    <a:gd name="T19" fmla="*/ 127 h 86"/>
                    <a:gd name="T20" fmla="*/ 158 w 179"/>
                    <a:gd name="T21" fmla="*/ 92 h 86"/>
                    <a:gd name="T22" fmla="*/ 194 w 179"/>
                    <a:gd name="T23" fmla="*/ 84 h 86"/>
                    <a:gd name="T24" fmla="*/ 224 w 179"/>
                    <a:gd name="T25" fmla="*/ 74 h 86"/>
                    <a:gd name="T26" fmla="*/ 250 w 179"/>
                    <a:gd name="T27" fmla="*/ 66 h 86"/>
                    <a:gd name="T28" fmla="*/ 260 w 179"/>
                    <a:gd name="T29" fmla="*/ 64 h 86"/>
                    <a:gd name="T30" fmla="*/ 270 w 179"/>
                    <a:gd name="T31" fmla="*/ 53 h 86"/>
                    <a:gd name="T32" fmla="*/ 313 w 179"/>
                    <a:gd name="T33" fmla="*/ 23 h 86"/>
                    <a:gd name="T34" fmla="*/ 324 w 179"/>
                    <a:gd name="T35" fmla="*/ 18 h 86"/>
                    <a:gd name="T36" fmla="*/ 349 w 179"/>
                    <a:gd name="T37" fmla="*/ 8 h 86"/>
                    <a:gd name="T38" fmla="*/ 385 w 179"/>
                    <a:gd name="T39" fmla="*/ 0 h 86"/>
                    <a:gd name="T40" fmla="*/ 400 w 179"/>
                    <a:gd name="T41" fmla="*/ 0 h 86"/>
                    <a:gd name="T42" fmla="*/ 415 w 179"/>
                    <a:gd name="T43" fmla="*/ 0 h 86"/>
                    <a:gd name="T44" fmla="*/ 453 w 179"/>
                    <a:gd name="T45" fmla="*/ 8 h 86"/>
                    <a:gd name="T46" fmla="*/ 456 w 179"/>
                    <a:gd name="T47" fmla="*/ 10 h 86"/>
                    <a:gd name="T48" fmla="*/ 456 w 179"/>
                    <a:gd name="T49" fmla="*/ 13 h 86"/>
                    <a:gd name="T50" fmla="*/ 443 w 179"/>
                    <a:gd name="T51" fmla="*/ 20 h 86"/>
                    <a:gd name="T52" fmla="*/ 415 w 179"/>
                    <a:gd name="T53" fmla="*/ 23 h 86"/>
                    <a:gd name="T54" fmla="*/ 413 w 179"/>
                    <a:gd name="T55" fmla="*/ 23 h 86"/>
                    <a:gd name="T56" fmla="*/ 403 w 179"/>
                    <a:gd name="T57" fmla="*/ 25 h 86"/>
                    <a:gd name="T58" fmla="*/ 372 w 179"/>
                    <a:gd name="T59" fmla="*/ 36 h 86"/>
                    <a:gd name="T60" fmla="*/ 341 w 179"/>
                    <a:gd name="T61" fmla="*/ 48 h 86"/>
                    <a:gd name="T62" fmla="*/ 334 w 179"/>
                    <a:gd name="T63" fmla="*/ 51 h 86"/>
                    <a:gd name="T64" fmla="*/ 334 w 179"/>
                    <a:gd name="T65" fmla="*/ 53 h 86"/>
                    <a:gd name="T66" fmla="*/ 288 w 179"/>
                    <a:gd name="T67" fmla="*/ 89 h 86"/>
                    <a:gd name="T68" fmla="*/ 275 w 179"/>
                    <a:gd name="T69" fmla="*/ 99 h 86"/>
                    <a:gd name="T70" fmla="*/ 262 w 179"/>
                    <a:gd name="T71" fmla="*/ 104 h 86"/>
                    <a:gd name="T72" fmla="*/ 232 w 179"/>
                    <a:gd name="T73" fmla="*/ 115 h 86"/>
                    <a:gd name="T74" fmla="*/ 199 w 179"/>
                    <a:gd name="T75" fmla="*/ 122 h 86"/>
                    <a:gd name="T76" fmla="*/ 186 w 179"/>
                    <a:gd name="T77" fmla="*/ 125 h 86"/>
                    <a:gd name="T78" fmla="*/ 176 w 179"/>
                    <a:gd name="T79" fmla="*/ 130 h 86"/>
                    <a:gd name="T80" fmla="*/ 120 w 179"/>
                    <a:gd name="T81" fmla="*/ 158 h 86"/>
                    <a:gd name="T82" fmla="*/ 74 w 179"/>
                    <a:gd name="T83" fmla="*/ 191 h 86"/>
                    <a:gd name="T84" fmla="*/ 36 w 179"/>
                    <a:gd name="T85" fmla="*/ 214 h 86"/>
                    <a:gd name="T86" fmla="*/ 25 w 179"/>
                    <a:gd name="T87" fmla="*/ 219 h 86"/>
                    <a:gd name="T88" fmla="*/ 15 w 179"/>
                    <a:gd name="T89" fmla="*/ 219 h 8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179" h="86">
                      <a:moveTo>
                        <a:pt x="6" y="86"/>
                      </a:moveTo>
                      <a:lnTo>
                        <a:pt x="3" y="85"/>
                      </a:lnTo>
                      <a:lnTo>
                        <a:pt x="0" y="82"/>
                      </a:lnTo>
                      <a:lnTo>
                        <a:pt x="0" y="77"/>
                      </a:lnTo>
                      <a:lnTo>
                        <a:pt x="1" y="72"/>
                      </a:lnTo>
                      <a:lnTo>
                        <a:pt x="3" y="71"/>
                      </a:lnTo>
                      <a:lnTo>
                        <a:pt x="4" y="71"/>
                      </a:lnTo>
                      <a:lnTo>
                        <a:pt x="8" y="70"/>
                      </a:lnTo>
                      <a:lnTo>
                        <a:pt x="20" y="61"/>
                      </a:lnTo>
                      <a:lnTo>
                        <a:pt x="39" y="50"/>
                      </a:lnTo>
                      <a:lnTo>
                        <a:pt x="62" y="36"/>
                      </a:lnTo>
                      <a:lnTo>
                        <a:pt x="76" y="33"/>
                      </a:lnTo>
                      <a:lnTo>
                        <a:pt x="88" y="29"/>
                      </a:lnTo>
                      <a:lnTo>
                        <a:pt x="98" y="26"/>
                      </a:lnTo>
                      <a:lnTo>
                        <a:pt x="102" y="25"/>
                      </a:lnTo>
                      <a:lnTo>
                        <a:pt x="106" y="21"/>
                      </a:lnTo>
                      <a:lnTo>
                        <a:pt x="123" y="9"/>
                      </a:lnTo>
                      <a:lnTo>
                        <a:pt x="127" y="7"/>
                      </a:lnTo>
                      <a:lnTo>
                        <a:pt x="137" y="3"/>
                      </a:lnTo>
                      <a:lnTo>
                        <a:pt x="151" y="0"/>
                      </a:lnTo>
                      <a:lnTo>
                        <a:pt x="157" y="0"/>
                      </a:lnTo>
                      <a:lnTo>
                        <a:pt x="163" y="0"/>
                      </a:lnTo>
                      <a:lnTo>
                        <a:pt x="178" y="3"/>
                      </a:lnTo>
                      <a:lnTo>
                        <a:pt x="179" y="4"/>
                      </a:lnTo>
                      <a:lnTo>
                        <a:pt x="179" y="5"/>
                      </a:lnTo>
                      <a:lnTo>
                        <a:pt x="174" y="8"/>
                      </a:lnTo>
                      <a:lnTo>
                        <a:pt x="163" y="9"/>
                      </a:lnTo>
                      <a:lnTo>
                        <a:pt x="162" y="9"/>
                      </a:lnTo>
                      <a:lnTo>
                        <a:pt x="158" y="10"/>
                      </a:lnTo>
                      <a:lnTo>
                        <a:pt x="146" y="14"/>
                      </a:lnTo>
                      <a:lnTo>
                        <a:pt x="134" y="19"/>
                      </a:lnTo>
                      <a:lnTo>
                        <a:pt x="131" y="20"/>
                      </a:lnTo>
                      <a:lnTo>
                        <a:pt x="131" y="21"/>
                      </a:lnTo>
                      <a:lnTo>
                        <a:pt x="113" y="35"/>
                      </a:lnTo>
                      <a:lnTo>
                        <a:pt x="108" y="39"/>
                      </a:lnTo>
                      <a:lnTo>
                        <a:pt x="103" y="41"/>
                      </a:lnTo>
                      <a:lnTo>
                        <a:pt x="91" y="45"/>
                      </a:lnTo>
                      <a:lnTo>
                        <a:pt x="78" y="48"/>
                      </a:lnTo>
                      <a:lnTo>
                        <a:pt x="73" y="49"/>
                      </a:lnTo>
                      <a:lnTo>
                        <a:pt x="69" y="51"/>
                      </a:lnTo>
                      <a:lnTo>
                        <a:pt x="47" y="62"/>
                      </a:lnTo>
                      <a:lnTo>
                        <a:pt x="29" y="75"/>
                      </a:lnTo>
                      <a:lnTo>
                        <a:pt x="14" y="84"/>
                      </a:lnTo>
                      <a:lnTo>
                        <a:pt x="10" y="86"/>
                      </a:lnTo>
                      <a:lnTo>
                        <a:pt x="6" y="8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4" name="Freeform 507"/>
                <p:cNvSpPr>
                  <a:spLocks/>
                </p:cNvSpPr>
                <p:nvPr/>
              </p:nvSpPr>
              <p:spPr bwMode="auto">
                <a:xfrm>
                  <a:off x="4062" y="1241"/>
                  <a:ext cx="394" cy="76"/>
                </a:xfrm>
                <a:custGeom>
                  <a:avLst/>
                  <a:gdLst>
                    <a:gd name="T0" fmla="*/ 13 w 155"/>
                    <a:gd name="T1" fmla="*/ 46 h 30"/>
                    <a:gd name="T2" fmla="*/ 10 w 155"/>
                    <a:gd name="T3" fmla="*/ 46 h 30"/>
                    <a:gd name="T4" fmla="*/ 8 w 155"/>
                    <a:gd name="T5" fmla="*/ 41 h 30"/>
                    <a:gd name="T6" fmla="*/ 0 w 155"/>
                    <a:gd name="T7" fmla="*/ 33 h 30"/>
                    <a:gd name="T8" fmla="*/ 0 w 155"/>
                    <a:gd name="T9" fmla="*/ 23 h 30"/>
                    <a:gd name="T10" fmla="*/ 8 w 155"/>
                    <a:gd name="T11" fmla="*/ 10 h 30"/>
                    <a:gd name="T12" fmla="*/ 10 w 155"/>
                    <a:gd name="T13" fmla="*/ 8 h 30"/>
                    <a:gd name="T14" fmla="*/ 53 w 155"/>
                    <a:gd name="T15" fmla="*/ 3 h 30"/>
                    <a:gd name="T16" fmla="*/ 102 w 155"/>
                    <a:gd name="T17" fmla="*/ 0 h 30"/>
                    <a:gd name="T18" fmla="*/ 153 w 155"/>
                    <a:gd name="T19" fmla="*/ 0 h 30"/>
                    <a:gd name="T20" fmla="*/ 206 w 155"/>
                    <a:gd name="T21" fmla="*/ 3 h 30"/>
                    <a:gd name="T22" fmla="*/ 252 w 155"/>
                    <a:gd name="T23" fmla="*/ 10 h 30"/>
                    <a:gd name="T24" fmla="*/ 295 w 155"/>
                    <a:gd name="T25" fmla="*/ 20 h 30"/>
                    <a:gd name="T26" fmla="*/ 320 w 155"/>
                    <a:gd name="T27" fmla="*/ 28 h 30"/>
                    <a:gd name="T28" fmla="*/ 346 w 155"/>
                    <a:gd name="T29" fmla="*/ 41 h 30"/>
                    <a:gd name="T30" fmla="*/ 366 w 155"/>
                    <a:gd name="T31" fmla="*/ 51 h 30"/>
                    <a:gd name="T32" fmla="*/ 391 w 155"/>
                    <a:gd name="T33" fmla="*/ 66 h 30"/>
                    <a:gd name="T34" fmla="*/ 394 w 155"/>
                    <a:gd name="T35" fmla="*/ 73 h 30"/>
                    <a:gd name="T36" fmla="*/ 391 w 155"/>
                    <a:gd name="T37" fmla="*/ 73 h 30"/>
                    <a:gd name="T38" fmla="*/ 379 w 155"/>
                    <a:gd name="T39" fmla="*/ 76 h 30"/>
                    <a:gd name="T40" fmla="*/ 361 w 155"/>
                    <a:gd name="T41" fmla="*/ 73 h 30"/>
                    <a:gd name="T42" fmla="*/ 282 w 155"/>
                    <a:gd name="T43" fmla="*/ 58 h 30"/>
                    <a:gd name="T44" fmla="*/ 241 w 155"/>
                    <a:gd name="T45" fmla="*/ 48 h 30"/>
                    <a:gd name="T46" fmla="*/ 198 w 155"/>
                    <a:gd name="T47" fmla="*/ 41 h 30"/>
                    <a:gd name="T48" fmla="*/ 147 w 155"/>
                    <a:gd name="T49" fmla="*/ 38 h 30"/>
                    <a:gd name="T50" fmla="*/ 102 w 155"/>
                    <a:gd name="T51" fmla="*/ 38 h 30"/>
                    <a:gd name="T52" fmla="*/ 56 w 155"/>
                    <a:gd name="T53" fmla="*/ 41 h 30"/>
                    <a:gd name="T54" fmla="*/ 13 w 155"/>
                    <a:gd name="T55" fmla="*/ 46 h 3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155" h="30">
                      <a:moveTo>
                        <a:pt x="5" y="18"/>
                      </a:move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21" y="1"/>
                      </a:lnTo>
                      <a:lnTo>
                        <a:pt x="40" y="0"/>
                      </a:lnTo>
                      <a:lnTo>
                        <a:pt x="60" y="0"/>
                      </a:lnTo>
                      <a:lnTo>
                        <a:pt x="81" y="1"/>
                      </a:lnTo>
                      <a:lnTo>
                        <a:pt x="99" y="4"/>
                      </a:lnTo>
                      <a:lnTo>
                        <a:pt x="116" y="8"/>
                      </a:lnTo>
                      <a:lnTo>
                        <a:pt x="126" y="11"/>
                      </a:lnTo>
                      <a:lnTo>
                        <a:pt x="136" y="16"/>
                      </a:lnTo>
                      <a:lnTo>
                        <a:pt x="144" y="20"/>
                      </a:lnTo>
                      <a:lnTo>
                        <a:pt x="154" y="26"/>
                      </a:lnTo>
                      <a:lnTo>
                        <a:pt x="155" y="29"/>
                      </a:lnTo>
                      <a:lnTo>
                        <a:pt x="154" y="29"/>
                      </a:lnTo>
                      <a:lnTo>
                        <a:pt x="149" y="30"/>
                      </a:lnTo>
                      <a:lnTo>
                        <a:pt x="142" y="29"/>
                      </a:lnTo>
                      <a:lnTo>
                        <a:pt x="111" y="23"/>
                      </a:lnTo>
                      <a:lnTo>
                        <a:pt x="95" y="19"/>
                      </a:lnTo>
                      <a:lnTo>
                        <a:pt x="78" y="16"/>
                      </a:lnTo>
                      <a:lnTo>
                        <a:pt x="58" y="15"/>
                      </a:lnTo>
                      <a:lnTo>
                        <a:pt x="40" y="15"/>
                      </a:lnTo>
                      <a:lnTo>
                        <a:pt x="22" y="16"/>
                      </a:lnTo>
                      <a:lnTo>
                        <a:pt x="5" y="1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5" name="Freeform 508"/>
                <p:cNvSpPr>
                  <a:spLocks/>
                </p:cNvSpPr>
                <p:nvPr/>
              </p:nvSpPr>
              <p:spPr bwMode="auto">
                <a:xfrm>
                  <a:off x="3537" y="1330"/>
                  <a:ext cx="1304" cy="290"/>
                </a:xfrm>
                <a:custGeom>
                  <a:avLst/>
                  <a:gdLst>
                    <a:gd name="T0" fmla="*/ 38 w 512"/>
                    <a:gd name="T1" fmla="*/ 214 h 114"/>
                    <a:gd name="T2" fmla="*/ 13 w 512"/>
                    <a:gd name="T3" fmla="*/ 221 h 114"/>
                    <a:gd name="T4" fmla="*/ 0 w 512"/>
                    <a:gd name="T5" fmla="*/ 221 h 114"/>
                    <a:gd name="T6" fmla="*/ 3 w 512"/>
                    <a:gd name="T7" fmla="*/ 201 h 114"/>
                    <a:gd name="T8" fmla="*/ 18 w 512"/>
                    <a:gd name="T9" fmla="*/ 181 h 114"/>
                    <a:gd name="T10" fmla="*/ 59 w 512"/>
                    <a:gd name="T11" fmla="*/ 153 h 114"/>
                    <a:gd name="T12" fmla="*/ 112 w 512"/>
                    <a:gd name="T13" fmla="*/ 140 h 114"/>
                    <a:gd name="T14" fmla="*/ 171 w 512"/>
                    <a:gd name="T15" fmla="*/ 122 h 114"/>
                    <a:gd name="T16" fmla="*/ 367 w 512"/>
                    <a:gd name="T17" fmla="*/ 56 h 114"/>
                    <a:gd name="T18" fmla="*/ 456 w 512"/>
                    <a:gd name="T19" fmla="*/ 41 h 114"/>
                    <a:gd name="T20" fmla="*/ 542 w 512"/>
                    <a:gd name="T21" fmla="*/ 15 h 114"/>
                    <a:gd name="T22" fmla="*/ 637 w 512"/>
                    <a:gd name="T23" fmla="*/ 0 h 114"/>
                    <a:gd name="T24" fmla="*/ 660 w 512"/>
                    <a:gd name="T25" fmla="*/ 3 h 114"/>
                    <a:gd name="T26" fmla="*/ 685 w 512"/>
                    <a:gd name="T27" fmla="*/ 15 h 114"/>
                    <a:gd name="T28" fmla="*/ 800 w 512"/>
                    <a:gd name="T29" fmla="*/ 48 h 114"/>
                    <a:gd name="T30" fmla="*/ 863 w 512"/>
                    <a:gd name="T31" fmla="*/ 69 h 114"/>
                    <a:gd name="T32" fmla="*/ 937 w 512"/>
                    <a:gd name="T33" fmla="*/ 81 h 114"/>
                    <a:gd name="T34" fmla="*/ 978 w 512"/>
                    <a:gd name="T35" fmla="*/ 81 h 114"/>
                    <a:gd name="T36" fmla="*/ 1016 w 512"/>
                    <a:gd name="T37" fmla="*/ 81 h 114"/>
                    <a:gd name="T38" fmla="*/ 1042 w 512"/>
                    <a:gd name="T39" fmla="*/ 92 h 114"/>
                    <a:gd name="T40" fmla="*/ 1108 w 512"/>
                    <a:gd name="T41" fmla="*/ 135 h 114"/>
                    <a:gd name="T42" fmla="*/ 1215 w 512"/>
                    <a:gd name="T43" fmla="*/ 219 h 114"/>
                    <a:gd name="T44" fmla="*/ 1304 w 512"/>
                    <a:gd name="T45" fmla="*/ 287 h 114"/>
                    <a:gd name="T46" fmla="*/ 1291 w 512"/>
                    <a:gd name="T47" fmla="*/ 287 h 114"/>
                    <a:gd name="T48" fmla="*/ 1200 w 512"/>
                    <a:gd name="T49" fmla="*/ 234 h 114"/>
                    <a:gd name="T50" fmla="*/ 1128 w 512"/>
                    <a:gd name="T51" fmla="*/ 186 h 114"/>
                    <a:gd name="T52" fmla="*/ 1042 w 512"/>
                    <a:gd name="T53" fmla="*/ 132 h 114"/>
                    <a:gd name="T54" fmla="*/ 1009 w 512"/>
                    <a:gd name="T55" fmla="*/ 120 h 114"/>
                    <a:gd name="T56" fmla="*/ 953 w 512"/>
                    <a:gd name="T57" fmla="*/ 120 h 114"/>
                    <a:gd name="T58" fmla="*/ 899 w 512"/>
                    <a:gd name="T59" fmla="*/ 117 h 114"/>
                    <a:gd name="T60" fmla="*/ 840 w 512"/>
                    <a:gd name="T61" fmla="*/ 104 h 114"/>
                    <a:gd name="T62" fmla="*/ 774 w 512"/>
                    <a:gd name="T63" fmla="*/ 79 h 114"/>
                    <a:gd name="T64" fmla="*/ 703 w 512"/>
                    <a:gd name="T65" fmla="*/ 61 h 114"/>
                    <a:gd name="T66" fmla="*/ 639 w 512"/>
                    <a:gd name="T67" fmla="*/ 36 h 114"/>
                    <a:gd name="T68" fmla="*/ 644 w 512"/>
                    <a:gd name="T69" fmla="*/ 38 h 114"/>
                    <a:gd name="T70" fmla="*/ 588 w 512"/>
                    <a:gd name="T71" fmla="*/ 48 h 114"/>
                    <a:gd name="T72" fmla="*/ 502 w 512"/>
                    <a:gd name="T73" fmla="*/ 69 h 114"/>
                    <a:gd name="T74" fmla="*/ 415 w 512"/>
                    <a:gd name="T75" fmla="*/ 89 h 114"/>
                    <a:gd name="T76" fmla="*/ 331 w 512"/>
                    <a:gd name="T77" fmla="*/ 107 h 114"/>
                    <a:gd name="T78" fmla="*/ 183 w 512"/>
                    <a:gd name="T79" fmla="*/ 158 h 114"/>
                    <a:gd name="T80" fmla="*/ 120 w 512"/>
                    <a:gd name="T81" fmla="*/ 178 h 114"/>
                    <a:gd name="T82" fmla="*/ 76 w 512"/>
                    <a:gd name="T83" fmla="*/ 186 h 114"/>
                    <a:gd name="T84" fmla="*/ 41 w 512"/>
                    <a:gd name="T85" fmla="*/ 211 h 11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512" h="114">
                      <a:moveTo>
                        <a:pt x="16" y="83"/>
                      </a:moveTo>
                      <a:lnTo>
                        <a:pt x="15" y="84"/>
                      </a:lnTo>
                      <a:lnTo>
                        <a:pt x="7" y="87"/>
                      </a:lnTo>
                      <a:lnTo>
                        <a:pt x="5" y="87"/>
                      </a:lnTo>
                      <a:lnTo>
                        <a:pt x="2" y="88"/>
                      </a:lnTo>
                      <a:lnTo>
                        <a:pt x="0" y="87"/>
                      </a:lnTo>
                      <a:lnTo>
                        <a:pt x="0" y="84"/>
                      </a:lnTo>
                      <a:lnTo>
                        <a:pt x="1" y="79"/>
                      </a:lnTo>
                      <a:lnTo>
                        <a:pt x="5" y="73"/>
                      </a:lnTo>
                      <a:lnTo>
                        <a:pt x="7" y="71"/>
                      </a:lnTo>
                      <a:lnTo>
                        <a:pt x="11" y="67"/>
                      </a:lnTo>
                      <a:lnTo>
                        <a:pt x="23" y="60"/>
                      </a:lnTo>
                      <a:lnTo>
                        <a:pt x="34" y="56"/>
                      </a:lnTo>
                      <a:lnTo>
                        <a:pt x="44" y="55"/>
                      </a:lnTo>
                      <a:lnTo>
                        <a:pt x="56" y="52"/>
                      </a:lnTo>
                      <a:lnTo>
                        <a:pt x="67" y="48"/>
                      </a:lnTo>
                      <a:lnTo>
                        <a:pt x="126" y="27"/>
                      </a:lnTo>
                      <a:lnTo>
                        <a:pt x="144" y="22"/>
                      </a:lnTo>
                      <a:lnTo>
                        <a:pt x="161" y="19"/>
                      </a:lnTo>
                      <a:lnTo>
                        <a:pt x="179" y="16"/>
                      </a:lnTo>
                      <a:lnTo>
                        <a:pt x="196" y="12"/>
                      </a:lnTo>
                      <a:lnTo>
                        <a:pt x="213" y="6"/>
                      </a:lnTo>
                      <a:lnTo>
                        <a:pt x="232" y="2"/>
                      </a:lnTo>
                      <a:lnTo>
                        <a:pt x="250" y="0"/>
                      </a:lnTo>
                      <a:lnTo>
                        <a:pt x="251" y="0"/>
                      </a:lnTo>
                      <a:lnTo>
                        <a:pt x="259" y="1"/>
                      </a:lnTo>
                      <a:lnTo>
                        <a:pt x="262" y="2"/>
                      </a:lnTo>
                      <a:lnTo>
                        <a:pt x="269" y="6"/>
                      </a:lnTo>
                      <a:lnTo>
                        <a:pt x="299" y="14"/>
                      </a:lnTo>
                      <a:lnTo>
                        <a:pt x="314" y="19"/>
                      </a:lnTo>
                      <a:lnTo>
                        <a:pt x="327" y="24"/>
                      </a:lnTo>
                      <a:lnTo>
                        <a:pt x="339" y="27"/>
                      </a:lnTo>
                      <a:lnTo>
                        <a:pt x="349" y="30"/>
                      </a:lnTo>
                      <a:lnTo>
                        <a:pt x="368" y="32"/>
                      </a:lnTo>
                      <a:lnTo>
                        <a:pt x="379" y="32"/>
                      </a:lnTo>
                      <a:lnTo>
                        <a:pt x="384" y="32"/>
                      </a:lnTo>
                      <a:lnTo>
                        <a:pt x="394" y="32"/>
                      </a:lnTo>
                      <a:lnTo>
                        <a:pt x="399" y="32"/>
                      </a:lnTo>
                      <a:lnTo>
                        <a:pt x="406" y="35"/>
                      </a:lnTo>
                      <a:lnTo>
                        <a:pt x="409" y="36"/>
                      </a:lnTo>
                      <a:lnTo>
                        <a:pt x="421" y="45"/>
                      </a:lnTo>
                      <a:lnTo>
                        <a:pt x="435" y="53"/>
                      </a:lnTo>
                      <a:lnTo>
                        <a:pt x="450" y="65"/>
                      </a:lnTo>
                      <a:lnTo>
                        <a:pt x="477" y="86"/>
                      </a:lnTo>
                      <a:lnTo>
                        <a:pt x="507" y="108"/>
                      </a:lnTo>
                      <a:lnTo>
                        <a:pt x="512" y="113"/>
                      </a:lnTo>
                      <a:lnTo>
                        <a:pt x="512" y="114"/>
                      </a:lnTo>
                      <a:lnTo>
                        <a:pt x="507" y="113"/>
                      </a:lnTo>
                      <a:lnTo>
                        <a:pt x="497" y="108"/>
                      </a:lnTo>
                      <a:lnTo>
                        <a:pt x="471" y="92"/>
                      </a:lnTo>
                      <a:lnTo>
                        <a:pt x="458" y="83"/>
                      </a:lnTo>
                      <a:lnTo>
                        <a:pt x="443" y="73"/>
                      </a:lnTo>
                      <a:lnTo>
                        <a:pt x="427" y="63"/>
                      </a:lnTo>
                      <a:lnTo>
                        <a:pt x="409" y="52"/>
                      </a:lnTo>
                      <a:lnTo>
                        <a:pt x="401" y="48"/>
                      </a:lnTo>
                      <a:lnTo>
                        <a:pt x="396" y="47"/>
                      </a:lnTo>
                      <a:lnTo>
                        <a:pt x="378" y="47"/>
                      </a:lnTo>
                      <a:lnTo>
                        <a:pt x="374" y="47"/>
                      </a:lnTo>
                      <a:lnTo>
                        <a:pt x="361" y="47"/>
                      </a:lnTo>
                      <a:lnTo>
                        <a:pt x="353" y="46"/>
                      </a:lnTo>
                      <a:lnTo>
                        <a:pt x="342" y="45"/>
                      </a:lnTo>
                      <a:lnTo>
                        <a:pt x="330" y="41"/>
                      </a:lnTo>
                      <a:lnTo>
                        <a:pt x="318" y="37"/>
                      </a:lnTo>
                      <a:lnTo>
                        <a:pt x="304" y="31"/>
                      </a:lnTo>
                      <a:lnTo>
                        <a:pt x="291" y="27"/>
                      </a:lnTo>
                      <a:lnTo>
                        <a:pt x="276" y="24"/>
                      </a:lnTo>
                      <a:lnTo>
                        <a:pt x="258" y="19"/>
                      </a:lnTo>
                      <a:lnTo>
                        <a:pt x="251" y="14"/>
                      </a:lnTo>
                      <a:lnTo>
                        <a:pt x="255" y="15"/>
                      </a:lnTo>
                      <a:lnTo>
                        <a:pt x="253" y="15"/>
                      </a:lnTo>
                      <a:lnTo>
                        <a:pt x="248" y="16"/>
                      </a:lnTo>
                      <a:lnTo>
                        <a:pt x="231" y="19"/>
                      </a:lnTo>
                      <a:lnTo>
                        <a:pt x="215" y="22"/>
                      </a:lnTo>
                      <a:lnTo>
                        <a:pt x="197" y="27"/>
                      </a:lnTo>
                      <a:lnTo>
                        <a:pt x="180" y="32"/>
                      </a:lnTo>
                      <a:lnTo>
                        <a:pt x="163" y="35"/>
                      </a:lnTo>
                      <a:lnTo>
                        <a:pt x="145" y="38"/>
                      </a:lnTo>
                      <a:lnTo>
                        <a:pt x="130" y="42"/>
                      </a:lnTo>
                      <a:lnTo>
                        <a:pt x="99" y="53"/>
                      </a:lnTo>
                      <a:lnTo>
                        <a:pt x="72" y="62"/>
                      </a:lnTo>
                      <a:lnTo>
                        <a:pt x="58" y="67"/>
                      </a:lnTo>
                      <a:lnTo>
                        <a:pt x="47" y="70"/>
                      </a:lnTo>
                      <a:lnTo>
                        <a:pt x="37" y="72"/>
                      </a:lnTo>
                      <a:lnTo>
                        <a:pt x="30" y="73"/>
                      </a:lnTo>
                      <a:lnTo>
                        <a:pt x="21" y="79"/>
                      </a:lnTo>
                      <a:lnTo>
                        <a:pt x="16" y="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6" name="Freeform 509"/>
                <p:cNvSpPr>
                  <a:spLocks/>
                </p:cNvSpPr>
                <p:nvPr/>
              </p:nvSpPr>
              <p:spPr bwMode="auto">
                <a:xfrm>
                  <a:off x="3764" y="1294"/>
                  <a:ext cx="1074" cy="293"/>
                </a:xfrm>
                <a:custGeom>
                  <a:avLst/>
                  <a:gdLst>
                    <a:gd name="T0" fmla="*/ 28 w 422"/>
                    <a:gd name="T1" fmla="*/ 125 h 115"/>
                    <a:gd name="T2" fmla="*/ 8 w 422"/>
                    <a:gd name="T3" fmla="*/ 120 h 115"/>
                    <a:gd name="T4" fmla="*/ 0 w 422"/>
                    <a:gd name="T5" fmla="*/ 112 h 115"/>
                    <a:gd name="T6" fmla="*/ 10 w 422"/>
                    <a:gd name="T7" fmla="*/ 99 h 115"/>
                    <a:gd name="T8" fmla="*/ 25 w 422"/>
                    <a:gd name="T9" fmla="*/ 87 h 115"/>
                    <a:gd name="T10" fmla="*/ 155 w 422"/>
                    <a:gd name="T11" fmla="*/ 59 h 115"/>
                    <a:gd name="T12" fmla="*/ 280 w 422"/>
                    <a:gd name="T13" fmla="*/ 15 h 115"/>
                    <a:gd name="T14" fmla="*/ 354 w 422"/>
                    <a:gd name="T15" fmla="*/ 0 h 115"/>
                    <a:gd name="T16" fmla="*/ 433 w 422"/>
                    <a:gd name="T17" fmla="*/ 5 h 115"/>
                    <a:gd name="T18" fmla="*/ 509 w 422"/>
                    <a:gd name="T19" fmla="*/ 15 h 115"/>
                    <a:gd name="T20" fmla="*/ 580 w 422"/>
                    <a:gd name="T21" fmla="*/ 25 h 115"/>
                    <a:gd name="T22" fmla="*/ 613 w 422"/>
                    <a:gd name="T23" fmla="*/ 28 h 115"/>
                    <a:gd name="T24" fmla="*/ 705 w 422"/>
                    <a:gd name="T25" fmla="*/ 64 h 115"/>
                    <a:gd name="T26" fmla="*/ 827 w 422"/>
                    <a:gd name="T27" fmla="*/ 89 h 115"/>
                    <a:gd name="T28" fmla="*/ 873 w 422"/>
                    <a:gd name="T29" fmla="*/ 104 h 115"/>
                    <a:gd name="T30" fmla="*/ 934 w 422"/>
                    <a:gd name="T31" fmla="*/ 138 h 115"/>
                    <a:gd name="T32" fmla="*/ 995 w 422"/>
                    <a:gd name="T33" fmla="*/ 183 h 115"/>
                    <a:gd name="T34" fmla="*/ 1066 w 422"/>
                    <a:gd name="T35" fmla="*/ 275 h 115"/>
                    <a:gd name="T36" fmla="*/ 1074 w 422"/>
                    <a:gd name="T37" fmla="*/ 293 h 115"/>
                    <a:gd name="T38" fmla="*/ 1043 w 422"/>
                    <a:gd name="T39" fmla="*/ 270 h 115"/>
                    <a:gd name="T40" fmla="*/ 977 w 422"/>
                    <a:gd name="T41" fmla="*/ 206 h 115"/>
                    <a:gd name="T42" fmla="*/ 914 w 422"/>
                    <a:gd name="T43" fmla="*/ 163 h 115"/>
                    <a:gd name="T44" fmla="*/ 842 w 422"/>
                    <a:gd name="T45" fmla="*/ 132 h 115"/>
                    <a:gd name="T46" fmla="*/ 776 w 422"/>
                    <a:gd name="T47" fmla="*/ 117 h 115"/>
                    <a:gd name="T48" fmla="*/ 657 w 422"/>
                    <a:gd name="T49" fmla="*/ 87 h 115"/>
                    <a:gd name="T50" fmla="*/ 601 w 422"/>
                    <a:gd name="T51" fmla="*/ 66 h 115"/>
                    <a:gd name="T52" fmla="*/ 532 w 422"/>
                    <a:gd name="T53" fmla="*/ 61 h 115"/>
                    <a:gd name="T54" fmla="*/ 458 w 422"/>
                    <a:gd name="T55" fmla="*/ 46 h 115"/>
                    <a:gd name="T56" fmla="*/ 389 w 422"/>
                    <a:gd name="T57" fmla="*/ 38 h 115"/>
                    <a:gd name="T58" fmla="*/ 321 w 422"/>
                    <a:gd name="T59" fmla="*/ 48 h 115"/>
                    <a:gd name="T60" fmla="*/ 221 w 422"/>
                    <a:gd name="T61" fmla="*/ 76 h 115"/>
                    <a:gd name="T62" fmla="*/ 74 w 422"/>
                    <a:gd name="T63" fmla="*/ 117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422" h="115">
                      <a:moveTo>
                        <a:pt x="14" y="49"/>
                      </a:moveTo>
                      <a:lnTo>
                        <a:pt x="11" y="49"/>
                      </a:lnTo>
                      <a:lnTo>
                        <a:pt x="6" y="49"/>
                      </a:lnTo>
                      <a:lnTo>
                        <a:pt x="3" y="47"/>
                      </a:lnTo>
                      <a:lnTo>
                        <a:pt x="1" y="46"/>
                      </a:lnTo>
                      <a:lnTo>
                        <a:pt x="0" y="44"/>
                      </a:lnTo>
                      <a:lnTo>
                        <a:pt x="1" y="41"/>
                      </a:lnTo>
                      <a:lnTo>
                        <a:pt x="4" y="39"/>
                      </a:lnTo>
                      <a:lnTo>
                        <a:pt x="9" y="35"/>
                      </a:lnTo>
                      <a:lnTo>
                        <a:pt x="10" y="34"/>
                      </a:lnTo>
                      <a:lnTo>
                        <a:pt x="25" y="30"/>
                      </a:lnTo>
                      <a:lnTo>
                        <a:pt x="61" y="23"/>
                      </a:lnTo>
                      <a:lnTo>
                        <a:pt x="83" y="15"/>
                      </a:lnTo>
                      <a:lnTo>
                        <a:pt x="110" y="6"/>
                      </a:lnTo>
                      <a:lnTo>
                        <a:pt x="124" y="3"/>
                      </a:lnTo>
                      <a:lnTo>
                        <a:pt x="139" y="0"/>
                      </a:lnTo>
                      <a:lnTo>
                        <a:pt x="154" y="0"/>
                      </a:lnTo>
                      <a:lnTo>
                        <a:pt x="170" y="2"/>
                      </a:lnTo>
                      <a:lnTo>
                        <a:pt x="185" y="4"/>
                      </a:lnTo>
                      <a:lnTo>
                        <a:pt x="200" y="6"/>
                      </a:lnTo>
                      <a:lnTo>
                        <a:pt x="214" y="9"/>
                      </a:lnTo>
                      <a:lnTo>
                        <a:pt x="228" y="10"/>
                      </a:lnTo>
                      <a:lnTo>
                        <a:pt x="235" y="10"/>
                      </a:lnTo>
                      <a:lnTo>
                        <a:pt x="241" y="11"/>
                      </a:lnTo>
                      <a:lnTo>
                        <a:pt x="256" y="16"/>
                      </a:lnTo>
                      <a:lnTo>
                        <a:pt x="277" y="25"/>
                      </a:lnTo>
                      <a:lnTo>
                        <a:pt x="311" y="33"/>
                      </a:lnTo>
                      <a:lnTo>
                        <a:pt x="325" y="35"/>
                      </a:lnTo>
                      <a:lnTo>
                        <a:pt x="333" y="38"/>
                      </a:lnTo>
                      <a:lnTo>
                        <a:pt x="343" y="41"/>
                      </a:lnTo>
                      <a:lnTo>
                        <a:pt x="354" y="47"/>
                      </a:lnTo>
                      <a:lnTo>
                        <a:pt x="367" y="54"/>
                      </a:lnTo>
                      <a:lnTo>
                        <a:pt x="379" y="62"/>
                      </a:lnTo>
                      <a:lnTo>
                        <a:pt x="391" y="72"/>
                      </a:lnTo>
                      <a:lnTo>
                        <a:pt x="400" y="84"/>
                      </a:lnTo>
                      <a:lnTo>
                        <a:pt x="419" y="108"/>
                      </a:lnTo>
                      <a:lnTo>
                        <a:pt x="422" y="113"/>
                      </a:lnTo>
                      <a:lnTo>
                        <a:pt x="422" y="115"/>
                      </a:lnTo>
                      <a:lnTo>
                        <a:pt x="420" y="115"/>
                      </a:lnTo>
                      <a:lnTo>
                        <a:pt x="410" y="106"/>
                      </a:lnTo>
                      <a:lnTo>
                        <a:pt x="393" y="88"/>
                      </a:lnTo>
                      <a:lnTo>
                        <a:pt x="384" y="81"/>
                      </a:lnTo>
                      <a:lnTo>
                        <a:pt x="373" y="72"/>
                      </a:lnTo>
                      <a:lnTo>
                        <a:pt x="359" y="64"/>
                      </a:lnTo>
                      <a:lnTo>
                        <a:pt x="345" y="57"/>
                      </a:lnTo>
                      <a:lnTo>
                        <a:pt x="331" y="52"/>
                      </a:lnTo>
                      <a:lnTo>
                        <a:pt x="317" y="50"/>
                      </a:lnTo>
                      <a:lnTo>
                        <a:pt x="305" y="46"/>
                      </a:lnTo>
                      <a:lnTo>
                        <a:pt x="269" y="39"/>
                      </a:lnTo>
                      <a:lnTo>
                        <a:pt x="258" y="34"/>
                      </a:lnTo>
                      <a:lnTo>
                        <a:pt x="248" y="29"/>
                      </a:lnTo>
                      <a:lnTo>
                        <a:pt x="236" y="26"/>
                      </a:lnTo>
                      <a:lnTo>
                        <a:pt x="223" y="26"/>
                      </a:lnTo>
                      <a:lnTo>
                        <a:pt x="209" y="24"/>
                      </a:lnTo>
                      <a:lnTo>
                        <a:pt x="194" y="21"/>
                      </a:lnTo>
                      <a:lnTo>
                        <a:pt x="180" y="18"/>
                      </a:lnTo>
                      <a:lnTo>
                        <a:pt x="167" y="16"/>
                      </a:lnTo>
                      <a:lnTo>
                        <a:pt x="153" y="15"/>
                      </a:lnTo>
                      <a:lnTo>
                        <a:pt x="139" y="16"/>
                      </a:lnTo>
                      <a:lnTo>
                        <a:pt x="126" y="19"/>
                      </a:lnTo>
                      <a:lnTo>
                        <a:pt x="112" y="21"/>
                      </a:lnTo>
                      <a:lnTo>
                        <a:pt x="87" y="30"/>
                      </a:lnTo>
                      <a:lnTo>
                        <a:pt x="64" y="38"/>
                      </a:lnTo>
                      <a:lnTo>
                        <a:pt x="29" y="46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7" name="Freeform 510"/>
                <p:cNvSpPr>
                  <a:spLocks/>
                </p:cNvSpPr>
                <p:nvPr/>
              </p:nvSpPr>
              <p:spPr bwMode="auto">
                <a:xfrm>
                  <a:off x="3512" y="1539"/>
                  <a:ext cx="150" cy="91"/>
                </a:xfrm>
                <a:custGeom>
                  <a:avLst/>
                  <a:gdLst>
                    <a:gd name="T0" fmla="*/ 13 w 59"/>
                    <a:gd name="T1" fmla="*/ 91 h 36"/>
                    <a:gd name="T2" fmla="*/ 3 w 59"/>
                    <a:gd name="T3" fmla="*/ 78 h 36"/>
                    <a:gd name="T4" fmla="*/ 3 w 59"/>
                    <a:gd name="T5" fmla="*/ 68 h 36"/>
                    <a:gd name="T6" fmla="*/ 0 w 59"/>
                    <a:gd name="T7" fmla="*/ 56 h 36"/>
                    <a:gd name="T8" fmla="*/ 3 w 59"/>
                    <a:gd name="T9" fmla="*/ 53 h 36"/>
                    <a:gd name="T10" fmla="*/ 5 w 59"/>
                    <a:gd name="T11" fmla="*/ 53 h 36"/>
                    <a:gd name="T12" fmla="*/ 18 w 59"/>
                    <a:gd name="T13" fmla="*/ 51 h 36"/>
                    <a:gd name="T14" fmla="*/ 51 w 59"/>
                    <a:gd name="T15" fmla="*/ 35 h 36"/>
                    <a:gd name="T16" fmla="*/ 102 w 59"/>
                    <a:gd name="T17" fmla="*/ 5 h 36"/>
                    <a:gd name="T18" fmla="*/ 109 w 59"/>
                    <a:gd name="T19" fmla="*/ 3 h 36"/>
                    <a:gd name="T20" fmla="*/ 135 w 59"/>
                    <a:gd name="T21" fmla="*/ 0 h 36"/>
                    <a:gd name="T22" fmla="*/ 147 w 59"/>
                    <a:gd name="T23" fmla="*/ 3 h 36"/>
                    <a:gd name="T24" fmla="*/ 150 w 59"/>
                    <a:gd name="T25" fmla="*/ 5 h 36"/>
                    <a:gd name="T26" fmla="*/ 150 w 59"/>
                    <a:gd name="T27" fmla="*/ 10 h 36"/>
                    <a:gd name="T28" fmla="*/ 147 w 59"/>
                    <a:gd name="T29" fmla="*/ 15 h 36"/>
                    <a:gd name="T30" fmla="*/ 142 w 59"/>
                    <a:gd name="T31" fmla="*/ 23 h 36"/>
                    <a:gd name="T32" fmla="*/ 117 w 59"/>
                    <a:gd name="T33" fmla="*/ 40 h 36"/>
                    <a:gd name="T34" fmla="*/ 69 w 59"/>
                    <a:gd name="T35" fmla="*/ 68 h 36"/>
                    <a:gd name="T36" fmla="*/ 31 w 59"/>
                    <a:gd name="T37" fmla="*/ 83 h 36"/>
                    <a:gd name="T38" fmla="*/ 18 w 59"/>
                    <a:gd name="T39" fmla="*/ 91 h 36"/>
                    <a:gd name="T40" fmla="*/ 13 w 59"/>
                    <a:gd name="T41" fmla="*/ 91 h 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59" h="36">
                      <a:moveTo>
                        <a:pt x="5" y="36"/>
                      </a:moveTo>
                      <a:lnTo>
                        <a:pt x="1" y="31"/>
                      </a:lnTo>
                      <a:lnTo>
                        <a:pt x="1" y="27"/>
                      </a:lnTo>
                      <a:lnTo>
                        <a:pt x="0" y="22"/>
                      </a:lnTo>
                      <a:lnTo>
                        <a:pt x="1" y="21"/>
                      </a:lnTo>
                      <a:lnTo>
                        <a:pt x="2" y="21"/>
                      </a:lnTo>
                      <a:lnTo>
                        <a:pt x="7" y="20"/>
                      </a:lnTo>
                      <a:lnTo>
                        <a:pt x="20" y="14"/>
                      </a:lnTo>
                      <a:lnTo>
                        <a:pt x="40" y="2"/>
                      </a:lnTo>
                      <a:lnTo>
                        <a:pt x="43" y="1"/>
                      </a:lnTo>
                      <a:lnTo>
                        <a:pt x="53" y="0"/>
                      </a:lnTo>
                      <a:lnTo>
                        <a:pt x="58" y="1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8" y="6"/>
                      </a:lnTo>
                      <a:lnTo>
                        <a:pt x="56" y="9"/>
                      </a:lnTo>
                      <a:lnTo>
                        <a:pt x="46" y="16"/>
                      </a:lnTo>
                      <a:lnTo>
                        <a:pt x="27" y="27"/>
                      </a:lnTo>
                      <a:lnTo>
                        <a:pt x="12" y="33"/>
                      </a:lnTo>
                      <a:lnTo>
                        <a:pt x="7" y="36"/>
                      </a:lnTo>
                      <a:lnTo>
                        <a:pt x="5" y="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8" name="Freeform 511"/>
                <p:cNvSpPr>
                  <a:spLocks/>
                </p:cNvSpPr>
                <p:nvPr/>
              </p:nvSpPr>
              <p:spPr bwMode="auto">
                <a:xfrm>
                  <a:off x="3532" y="1399"/>
                  <a:ext cx="1321" cy="338"/>
                </a:xfrm>
                <a:custGeom>
                  <a:avLst/>
                  <a:gdLst>
                    <a:gd name="T0" fmla="*/ 38 w 519"/>
                    <a:gd name="T1" fmla="*/ 267 h 133"/>
                    <a:gd name="T2" fmla="*/ 10 w 519"/>
                    <a:gd name="T3" fmla="*/ 272 h 133"/>
                    <a:gd name="T4" fmla="*/ 0 w 519"/>
                    <a:gd name="T5" fmla="*/ 269 h 133"/>
                    <a:gd name="T6" fmla="*/ 5 w 519"/>
                    <a:gd name="T7" fmla="*/ 254 h 133"/>
                    <a:gd name="T8" fmla="*/ 23 w 519"/>
                    <a:gd name="T9" fmla="*/ 231 h 133"/>
                    <a:gd name="T10" fmla="*/ 61 w 519"/>
                    <a:gd name="T11" fmla="*/ 206 h 133"/>
                    <a:gd name="T12" fmla="*/ 165 w 519"/>
                    <a:gd name="T13" fmla="*/ 140 h 133"/>
                    <a:gd name="T14" fmla="*/ 272 w 519"/>
                    <a:gd name="T15" fmla="*/ 86 h 133"/>
                    <a:gd name="T16" fmla="*/ 359 w 519"/>
                    <a:gd name="T17" fmla="*/ 53 h 133"/>
                    <a:gd name="T18" fmla="*/ 453 w 519"/>
                    <a:gd name="T19" fmla="*/ 36 h 133"/>
                    <a:gd name="T20" fmla="*/ 545 w 519"/>
                    <a:gd name="T21" fmla="*/ 20 h 133"/>
                    <a:gd name="T22" fmla="*/ 619 w 519"/>
                    <a:gd name="T23" fmla="*/ 5 h 133"/>
                    <a:gd name="T24" fmla="*/ 669 w 519"/>
                    <a:gd name="T25" fmla="*/ 5 h 133"/>
                    <a:gd name="T26" fmla="*/ 776 w 519"/>
                    <a:gd name="T27" fmla="*/ 15 h 133"/>
                    <a:gd name="T28" fmla="*/ 837 w 519"/>
                    <a:gd name="T29" fmla="*/ 28 h 133"/>
                    <a:gd name="T30" fmla="*/ 916 w 519"/>
                    <a:gd name="T31" fmla="*/ 58 h 133"/>
                    <a:gd name="T32" fmla="*/ 1005 w 519"/>
                    <a:gd name="T33" fmla="*/ 91 h 133"/>
                    <a:gd name="T34" fmla="*/ 1089 w 519"/>
                    <a:gd name="T35" fmla="*/ 140 h 133"/>
                    <a:gd name="T36" fmla="*/ 1166 w 519"/>
                    <a:gd name="T37" fmla="*/ 191 h 133"/>
                    <a:gd name="T38" fmla="*/ 1234 w 519"/>
                    <a:gd name="T39" fmla="*/ 254 h 133"/>
                    <a:gd name="T40" fmla="*/ 1318 w 519"/>
                    <a:gd name="T41" fmla="*/ 338 h 133"/>
                    <a:gd name="T42" fmla="*/ 1318 w 519"/>
                    <a:gd name="T43" fmla="*/ 338 h 133"/>
                    <a:gd name="T44" fmla="*/ 1219 w 519"/>
                    <a:gd name="T45" fmla="*/ 269 h 133"/>
                    <a:gd name="T46" fmla="*/ 1150 w 519"/>
                    <a:gd name="T47" fmla="*/ 216 h 133"/>
                    <a:gd name="T48" fmla="*/ 1061 w 519"/>
                    <a:gd name="T49" fmla="*/ 163 h 133"/>
                    <a:gd name="T50" fmla="*/ 972 w 519"/>
                    <a:gd name="T51" fmla="*/ 125 h 133"/>
                    <a:gd name="T52" fmla="*/ 891 w 519"/>
                    <a:gd name="T53" fmla="*/ 89 h 133"/>
                    <a:gd name="T54" fmla="*/ 794 w 519"/>
                    <a:gd name="T55" fmla="*/ 61 h 133"/>
                    <a:gd name="T56" fmla="*/ 715 w 519"/>
                    <a:gd name="T57" fmla="*/ 48 h 133"/>
                    <a:gd name="T58" fmla="*/ 634 w 519"/>
                    <a:gd name="T59" fmla="*/ 46 h 133"/>
                    <a:gd name="T60" fmla="*/ 545 w 519"/>
                    <a:gd name="T61" fmla="*/ 53 h 133"/>
                    <a:gd name="T62" fmla="*/ 453 w 519"/>
                    <a:gd name="T63" fmla="*/ 74 h 133"/>
                    <a:gd name="T64" fmla="*/ 364 w 519"/>
                    <a:gd name="T65" fmla="*/ 97 h 133"/>
                    <a:gd name="T66" fmla="*/ 285 w 519"/>
                    <a:gd name="T67" fmla="*/ 125 h 133"/>
                    <a:gd name="T68" fmla="*/ 181 w 519"/>
                    <a:gd name="T69" fmla="*/ 175 h 133"/>
                    <a:gd name="T70" fmla="*/ 84 w 519"/>
                    <a:gd name="T71" fmla="*/ 236 h 133"/>
                    <a:gd name="T72" fmla="*/ 46 w 519"/>
                    <a:gd name="T73" fmla="*/ 262 h 13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19" h="133">
                      <a:moveTo>
                        <a:pt x="18" y="103"/>
                      </a:moveTo>
                      <a:lnTo>
                        <a:pt x="15" y="105"/>
                      </a:lnTo>
                      <a:lnTo>
                        <a:pt x="8" y="107"/>
                      </a:lnTo>
                      <a:lnTo>
                        <a:pt x="4" y="107"/>
                      </a:lnTo>
                      <a:lnTo>
                        <a:pt x="2" y="107"/>
                      </a:lnTo>
                      <a:lnTo>
                        <a:pt x="0" y="106"/>
                      </a:lnTo>
                      <a:lnTo>
                        <a:pt x="0" y="103"/>
                      </a:lnTo>
                      <a:lnTo>
                        <a:pt x="2" y="100"/>
                      </a:lnTo>
                      <a:lnTo>
                        <a:pt x="7" y="93"/>
                      </a:lnTo>
                      <a:lnTo>
                        <a:pt x="9" y="91"/>
                      </a:lnTo>
                      <a:lnTo>
                        <a:pt x="13" y="88"/>
                      </a:lnTo>
                      <a:lnTo>
                        <a:pt x="24" y="81"/>
                      </a:lnTo>
                      <a:lnTo>
                        <a:pt x="41" y="69"/>
                      </a:lnTo>
                      <a:lnTo>
                        <a:pt x="65" y="55"/>
                      </a:lnTo>
                      <a:lnTo>
                        <a:pt x="92" y="41"/>
                      </a:lnTo>
                      <a:lnTo>
                        <a:pt x="107" y="34"/>
                      </a:lnTo>
                      <a:lnTo>
                        <a:pt x="123" y="28"/>
                      </a:lnTo>
                      <a:lnTo>
                        <a:pt x="141" y="21"/>
                      </a:lnTo>
                      <a:lnTo>
                        <a:pt x="160" y="18"/>
                      </a:lnTo>
                      <a:lnTo>
                        <a:pt x="178" y="14"/>
                      </a:lnTo>
                      <a:lnTo>
                        <a:pt x="197" y="11"/>
                      </a:lnTo>
                      <a:lnTo>
                        <a:pt x="214" y="8"/>
                      </a:lnTo>
                      <a:lnTo>
                        <a:pt x="233" y="3"/>
                      </a:lnTo>
                      <a:lnTo>
                        <a:pt x="243" y="2"/>
                      </a:lnTo>
                      <a:lnTo>
                        <a:pt x="253" y="0"/>
                      </a:lnTo>
                      <a:lnTo>
                        <a:pt x="263" y="2"/>
                      </a:lnTo>
                      <a:lnTo>
                        <a:pt x="271" y="3"/>
                      </a:lnTo>
                      <a:lnTo>
                        <a:pt x="305" y="6"/>
                      </a:lnTo>
                      <a:lnTo>
                        <a:pt x="321" y="9"/>
                      </a:lnTo>
                      <a:lnTo>
                        <a:pt x="329" y="11"/>
                      </a:lnTo>
                      <a:lnTo>
                        <a:pt x="335" y="14"/>
                      </a:lnTo>
                      <a:lnTo>
                        <a:pt x="360" y="23"/>
                      </a:lnTo>
                      <a:lnTo>
                        <a:pt x="378" y="30"/>
                      </a:lnTo>
                      <a:lnTo>
                        <a:pt x="395" y="36"/>
                      </a:lnTo>
                      <a:lnTo>
                        <a:pt x="404" y="41"/>
                      </a:lnTo>
                      <a:lnTo>
                        <a:pt x="428" y="55"/>
                      </a:lnTo>
                      <a:lnTo>
                        <a:pt x="443" y="65"/>
                      </a:lnTo>
                      <a:lnTo>
                        <a:pt x="458" y="75"/>
                      </a:lnTo>
                      <a:lnTo>
                        <a:pt x="473" y="87"/>
                      </a:lnTo>
                      <a:lnTo>
                        <a:pt x="485" y="100"/>
                      </a:lnTo>
                      <a:lnTo>
                        <a:pt x="514" y="127"/>
                      </a:lnTo>
                      <a:lnTo>
                        <a:pt x="518" y="133"/>
                      </a:lnTo>
                      <a:lnTo>
                        <a:pt x="519" y="133"/>
                      </a:lnTo>
                      <a:lnTo>
                        <a:pt x="518" y="133"/>
                      </a:lnTo>
                      <a:lnTo>
                        <a:pt x="504" y="125"/>
                      </a:lnTo>
                      <a:lnTo>
                        <a:pt x="479" y="106"/>
                      </a:lnTo>
                      <a:lnTo>
                        <a:pt x="467" y="96"/>
                      </a:lnTo>
                      <a:lnTo>
                        <a:pt x="452" y="85"/>
                      </a:lnTo>
                      <a:lnTo>
                        <a:pt x="434" y="74"/>
                      </a:lnTo>
                      <a:lnTo>
                        <a:pt x="417" y="64"/>
                      </a:lnTo>
                      <a:lnTo>
                        <a:pt x="399" y="56"/>
                      </a:lnTo>
                      <a:lnTo>
                        <a:pt x="382" y="49"/>
                      </a:lnTo>
                      <a:lnTo>
                        <a:pt x="367" y="43"/>
                      </a:lnTo>
                      <a:lnTo>
                        <a:pt x="350" y="35"/>
                      </a:lnTo>
                      <a:lnTo>
                        <a:pt x="326" y="28"/>
                      </a:lnTo>
                      <a:lnTo>
                        <a:pt x="312" y="24"/>
                      </a:lnTo>
                      <a:lnTo>
                        <a:pt x="298" y="21"/>
                      </a:lnTo>
                      <a:lnTo>
                        <a:pt x="281" y="19"/>
                      </a:lnTo>
                      <a:lnTo>
                        <a:pt x="265" y="18"/>
                      </a:lnTo>
                      <a:lnTo>
                        <a:pt x="249" y="18"/>
                      </a:lnTo>
                      <a:lnTo>
                        <a:pt x="232" y="19"/>
                      </a:lnTo>
                      <a:lnTo>
                        <a:pt x="214" y="21"/>
                      </a:lnTo>
                      <a:lnTo>
                        <a:pt x="196" y="26"/>
                      </a:lnTo>
                      <a:lnTo>
                        <a:pt x="178" y="29"/>
                      </a:lnTo>
                      <a:lnTo>
                        <a:pt x="161" y="33"/>
                      </a:lnTo>
                      <a:lnTo>
                        <a:pt x="143" y="38"/>
                      </a:lnTo>
                      <a:lnTo>
                        <a:pt x="127" y="43"/>
                      </a:lnTo>
                      <a:lnTo>
                        <a:pt x="112" y="49"/>
                      </a:lnTo>
                      <a:lnTo>
                        <a:pt x="97" y="55"/>
                      </a:lnTo>
                      <a:lnTo>
                        <a:pt x="71" y="69"/>
                      </a:lnTo>
                      <a:lnTo>
                        <a:pt x="49" y="82"/>
                      </a:lnTo>
                      <a:lnTo>
                        <a:pt x="33" y="93"/>
                      </a:lnTo>
                      <a:lnTo>
                        <a:pt x="22" y="101"/>
                      </a:lnTo>
                      <a:lnTo>
                        <a:pt x="18" y="10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09" name="Freeform 512"/>
                <p:cNvSpPr>
                  <a:spLocks/>
                </p:cNvSpPr>
                <p:nvPr/>
              </p:nvSpPr>
              <p:spPr bwMode="auto">
                <a:xfrm>
                  <a:off x="3504" y="1457"/>
                  <a:ext cx="1342" cy="347"/>
                </a:xfrm>
                <a:custGeom>
                  <a:avLst/>
                  <a:gdLst>
                    <a:gd name="T0" fmla="*/ 36 w 527"/>
                    <a:gd name="T1" fmla="*/ 265 h 136"/>
                    <a:gd name="T2" fmla="*/ 10 w 527"/>
                    <a:gd name="T3" fmla="*/ 281 h 136"/>
                    <a:gd name="T4" fmla="*/ 0 w 527"/>
                    <a:gd name="T5" fmla="*/ 276 h 136"/>
                    <a:gd name="T6" fmla="*/ 8 w 527"/>
                    <a:gd name="T7" fmla="*/ 242 h 136"/>
                    <a:gd name="T8" fmla="*/ 15 w 527"/>
                    <a:gd name="T9" fmla="*/ 230 h 136"/>
                    <a:gd name="T10" fmla="*/ 51 w 527"/>
                    <a:gd name="T11" fmla="*/ 214 h 136"/>
                    <a:gd name="T12" fmla="*/ 74 w 527"/>
                    <a:gd name="T13" fmla="*/ 214 h 136"/>
                    <a:gd name="T14" fmla="*/ 115 w 527"/>
                    <a:gd name="T15" fmla="*/ 202 h 136"/>
                    <a:gd name="T16" fmla="*/ 206 w 527"/>
                    <a:gd name="T17" fmla="*/ 151 h 136"/>
                    <a:gd name="T18" fmla="*/ 326 w 527"/>
                    <a:gd name="T19" fmla="*/ 94 h 136"/>
                    <a:gd name="T20" fmla="*/ 507 w 527"/>
                    <a:gd name="T21" fmla="*/ 26 h 136"/>
                    <a:gd name="T22" fmla="*/ 555 w 527"/>
                    <a:gd name="T23" fmla="*/ 8 h 136"/>
                    <a:gd name="T24" fmla="*/ 657 w 527"/>
                    <a:gd name="T25" fmla="*/ 0 h 136"/>
                    <a:gd name="T26" fmla="*/ 792 w 527"/>
                    <a:gd name="T27" fmla="*/ 8 h 136"/>
                    <a:gd name="T28" fmla="*/ 871 w 527"/>
                    <a:gd name="T29" fmla="*/ 20 h 136"/>
                    <a:gd name="T30" fmla="*/ 937 w 527"/>
                    <a:gd name="T31" fmla="*/ 43 h 136"/>
                    <a:gd name="T32" fmla="*/ 985 w 527"/>
                    <a:gd name="T33" fmla="*/ 66 h 136"/>
                    <a:gd name="T34" fmla="*/ 1021 w 527"/>
                    <a:gd name="T35" fmla="*/ 87 h 136"/>
                    <a:gd name="T36" fmla="*/ 1108 w 527"/>
                    <a:gd name="T37" fmla="*/ 143 h 136"/>
                    <a:gd name="T38" fmla="*/ 1222 w 527"/>
                    <a:gd name="T39" fmla="*/ 225 h 136"/>
                    <a:gd name="T40" fmla="*/ 1329 w 527"/>
                    <a:gd name="T41" fmla="*/ 329 h 136"/>
                    <a:gd name="T42" fmla="*/ 1342 w 527"/>
                    <a:gd name="T43" fmla="*/ 347 h 136"/>
                    <a:gd name="T44" fmla="*/ 1304 w 527"/>
                    <a:gd name="T45" fmla="*/ 321 h 136"/>
                    <a:gd name="T46" fmla="*/ 1243 w 527"/>
                    <a:gd name="T47" fmla="*/ 268 h 136"/>
                    <a:gd name="T48" fmla="*/ 1210 w 527"/>
                    <a:gd name="T49" fmla="*/ 247 h 136"/>
                    <a:gd name="T50" fmla="*/ 991 w 527"/>
                    <a:gd name="T51" fmla="*/ 117 h 136"/>
                    <a:gd name="T52" fmla="*/ 952 w 527"/>
                    <a:gd name="T53" fmla="*/ 94 h 136"/>
                    <a:gd name="T54" fmla="*/ 909 w 527"/>
                    <a:gd name="T55" fmla="*/ 71 h 136"/>
                    <a:gd name="T56" fmla="*/ 853 w 527"/>
                    <a:gd name="T57" fmla="*/ 56 h 136"/>
                    <a:gd name="T58" fmla="*/ 690 w 527"/>
                    <a:gd name="T59" fmla="*/ 41 h 136"/>
                    <a:gd name="T60" fmla="*/ 601 w 527"/>
                    <a:gd name="T61" fmla="*/ 41 h 136"/>
                    <a:gd name="T62" fmla="*/ 514 w 527"/>
                    <a:gd name="T63" fmla="*/ 61 h 136"/>
                    <a:gd name="T64" fmla="*/ 336 w 527"/>
                    <a:gd name="T65" fmla="*/ 133 h 136"/>
                    <a:gd name="T66" fmla="*/ 222 w 527"/>
                    <a:gd name="T67" fmla="*/ 186 h 136"/>
                    <a:gd name="T68" fmla="*/ 130 w 527"/>
                    <a:gd name="T69" fmla="*/ 237 h 136"/>
                    <a:gd name="T70" fmla="*/ 71 w 527"/>
                    <a:gd name="T71" fmla="*/ 255 h 136"/>
                    <a:gd name="T72" fmla="*/ 48 w 527"/>
                    <a:gd name="T73" fmla="*/ 255 h 1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27" h="136">
                      <a:moveTo>
                        <a:pt x="16" y="103"/>
                      </a:moveTo>
                      <a:lnTo>
                        <a:pt x="14" y="104"/>
                      </a:lnTo>
                      <a:lnTo>
                        <a:pt x="9" y="108"/>
                      </a:lnTo>
                      <a:lnTo>
                        <a:pt x="4" y="110"/>
                      </a:lnTo>
                      <a:lnTo>
                        <a:pt x="1" y="110"/>
                      </a:lnTo>
                      <a:lnTo>
                        <a:pt x="0" y="108"/>
                      </a:lnTo>
                      <a:lnTo>
                        <a:pt x="1" y="103"/>
                      </a:lnTo>
                      <a:lnTo>
                        <a:pt x="3" y="95"/>
                      </a:lnTo>
                      <a:lnTo>
                        <a:pt x="5" y="92"/>
                      </a:lnTo>
                      <a:lnTo>
                        <a:pt x="6" y="90"/>
                      </a:lnTo>
                      <a:lnTo>
                        <a:pt x="11" y="87"/>
                      </a:lnTo>
                      <a:lnTo>
                        <a:pt x="20" y="84"/>
                      </a:lnTo>
                      <a:lnTo>
                        <a:pt x="24" y="84"/>
                      </a:lnTo>
                      <a:lnTo>
                        <a:pt x="29" y="84"/>
                      </a:lnTo>
                      <a:lnTo>
                        <a:pt x="35" y="83"/>
                      </a:lnTo>
                      <a:lnTo>
                        <a:pt x="45" y="79"/>
                      </a:lnTo>
                      <a:lnTo>
                        <a:pt x="67" y="67"/>
                      </a:lnTo>
                      <a:lnTo>
                        <a:pt x="81" y="59"/>
                      </a:lnTo>
                      <a:lnTo>
                        <a:pt x="96" y="52"/>
                      </a:lnTo>
                      <a:lnTo>
                        <a:pt x="128" y="37"/>
                      </a:lnTo>
                      <a:lnTo>
                        <a:pt x="163" y="23"/>
                      </a:lnTo>
                      <a:lnTo>
                        <a:pt x="199" y="10"/>
                      </a:lnTo>
                      <a:lnTo>
                        <a:pt x="208" y="6"/>
                      </a:lnTo>
                      <a:lnTo>
                        <a:pt x="218" y="3"/>
                      </a:lnTo>
                      <a:lnTo>
                        <a:pt x="238" y="0"/>
                      </a:lnTo>
                      <a:lnTo>
                        <a:pt x="258" y="0"/>
                      </a:lnTo>
                      <a:lnTo>
                        <a:pt x="276" y="1"/>
                      </a:lnTo>
                      <a:lnTo>
                        <a:pt x="311" y="3"/>
                      </a:lnTo>
                      <a:lnTo>
                        <a:pt x="327" y="5"/>
                      </a:lnTo>
                      <a:lnTo>
                        <a:pt x="342" y="8"/>
                      </a:lnTo>
                      <a:lnTo>
                        <a:pt x="356" y="12"/>
                      </a:lnTo>
                      <a:lnTo>
                        <a:pt x="368" y="17"/>
                      </a:lnTo>
                      <a:lnTo>
                        <a:pt x="378" y="21"/>
                      </a:lnTo>
                      <a:lnTo>
                        <a:pt x="387" y="26"/>
                      </a:lnTo>
                      <a:lnTo>
                        <a:pt x="398" y="33"/>
                      </a:lnTo>
                      <a:lnTo>
                        <a:pt x="401" y="34"/>
                      </a:lnTo>
                      <a:lnTo>
                        <a:pt x="402" y="34"/>
                      </a:lnTo>
                      <a:lnTo>
                        <a:pt x="435" y="56"/>
                      </a:lnTo>
                      <a:lnTo>
                        <a:pt x="465" y="77"/>
                      </a:lnTo>
                      <a:lnTo>
                        <a:pt x="480" y="88"/>
                      </a:lnTo>
                      <a:lnTo>
                        <a:pt x="495" y="100"/>
                      </a:lnTo>
                      <a:lnTo>
                        <a:pt x="522" y="129"/>
                      </a:lnTo>
                      <a:lnTo>
                        <a:pt x="527" y="135"/>
                      </a:lnTo>
                      <a:lnTo>
                        <a:pt x="527" y="136"/>
                      </a:lnTo>
                      <a:lnTo>
                        <a:pt x="526" y="136"/>
                      </a:lnTo>
                      <a:lnTo>
                        <a:pt x="512" y="126"/>
                      </a:lnTo>
                      <a:lnTo>
                        <a:pt x="488" y="107"/>
                      </a:lnTo>
                      <a:lnTo>
                        <a:pt x="488" y="105"/>
                      </a:lnTo>
                      <a:lnTo>
                        <a:pt x="485" y="103"/>
                      </a:lnTo>
                      <a:lnTo>
                        <a:pt x="475" y="97"/>
                      </a:lnTo>
                      <a:lnTo>
                        <a:pt x="442" y="75"/>
                      </a:lnTo>
                      <a:lnTo>
                        <a:pt x="389" y="46"/>
                      </a:lnTo>
                      <a:lnTo>
                        <a:pt x="386" y="43"/>
                      </a:lnTo>
                      <a:lnTo>
                        <a:pt x="374" y="37"/>
                      </a:lnTo>
                      <a:lnTo>
                        <a:pt x="367" y="32"/>
                      </a:lnTo>
                      <a:lnTo>
                        <a:pt x="357" y="28"/>
                      </a:lnTo>
                      <a:lnTo>
                        <a:pt x="346" y="24"/>
                      </a:lnTo>
                      <a:lnTo>
                        <a:pt x="335" y="22"/>
                      </a:lnTo>
                      <a:lnTo>
                        <a:pt x="305" y="18"/>
                      </a:lnTo>
                      <a:lnTo>
                        <a:pt x="271" y="16"/>
                      </a:lnTo>
                      <a:lnTo>
                        <a:pt x="254" y="15"/>
                      </a:lnTo>
                      <a:lnTo>
                        <a:pt x="236" y="16"/>
                      </a:lnTo>
                      <a:lnTo>
                        <a:pt x="219" y="18"/>
                      </a:lnTo>
                      <a:lnTo>
                        <a:pt x="202" y="24"/>
                      </a:lnTo>
                      <a:lnTo>
                        <a:pt x="167" y="38"/>
                      </a:lnTo>
                      <a:lnTo>
                        <a:pt x="132" y="52"/>
                      </a:lnTo>
                      <a:lnTo>
                        <a:pt x="102" y="65"/>
                      </a:lnTo>
                      <a:lnTo>
                        <a:pt x="87" y="73"/>
                      </a:lnTo>
                      <a:lnTo>
                        <a:pt x="75" y="80"/>
                      </a:lnTo>
                      <a:lnTo>
                        <a:pt x="51" y="93"/>
                      </a:lnTo>
                      <a:lnTo>
                        <a:pt x="40" y="98"/>
                      </a:lnTo>
                      <a:lnTo>
                        <a:pt x="28" y="100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6" y="10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0" name="Freeform 513"/>
                <p:cNvSpPr>
                  <a:spLocks/>
                </p:cNvSpPr>
                <p:nvPr/>
              </p:nvSpPr>
              <p:spPr bwMode="auto">
                <a:xfrm>
                  <a:off x="3499" y="1516"/>
                  <a:ext cx="1268" cy="298"/>
                </a:xfrm>
                <a:custGeom>
                  <a:avLst/>
                  <a:gdLst>
                    <a:gd name="T0" fmla="*/ 33 w 498"/>
                    <a:gd name="T1" fmla="*/ 293 h 117"/>
                    <a:gd name="T2" fmla="*/ 8 w 498"/>
                    <a:gd name="T3" fmla="*/ 298 h 117"/>
                    <a:gd name="T4" fmla="*/ 0 w 498"/>
                    <a:gd name="T5" fmla="*/ 295 h 117"/>
                    <a:gd name="T6" fmla="*/ 3 w 498"/>
                    <a:gd name="T7" fmla="*/ 280 h 117"/>
                    <a:gd name="T8" fmla="*/ 18 w 498"/>
                    <a:gd name="T9" fmla="*/ 257 h 117"/>
                    <a:gd name="T10" fmla="*/ 94 w 498"/>
                    <a:gd name="T11" fmla="*/ 204 h 117"/>
                    <a:gd name="T12" fmla="*/ 214 w 498"/>
                    <a:gd name="T13" fmla="*/ 132 h 117"/>
                    <a:gd name="T14" fmla="*/ 369 w 498"/>
                    <a:gd name="T15" fmla="*/ 64 h 117"/>
                    <a:gd name="T16" fmla="*/ 458 w 498"/>
                    <a:gd name="T17" fmla="*/ 36 h 117"/>
                    <a:gd name="T18" fmla="*/ 550 w 498"/>
                    <a:gd name="T19" fmla="*/ 10 h 117"/>
                    <a:gd name="T20" fmla="*/ 637 w 498"/>
                    <a:gd name="T21" fmla="*/ 0 h 117"/>
                    <a:gd name="T22" fmla="*/ 718 w 498"/>
                    <a:gd name="T23" fmla="*/ 3 h 117"/>
                    <a:gd name="T24" fmla="*/ 794 w 498"/>
                    <a:gd name="T25" fmla="*/ 13 h 117"/>
                    <a:gd name="T26" fmla="*/ 901 w 498"/>
                    <a:gd name="T27" fmla="*/ 41 h 117"/>
                    <a:gd name="T28" fmla="*/ 940 w 498"/>
                    <a:gd name="T29" fmla="*/ 59 h 117"/>
                    <a:gd name="T30" fmla="*/ 1059 w 498"/>
                    <a:gd name="T31" fmla="*/ 107 h 117"/>
                    <a:gd name="T32" fmla="*/ 1143 w 498"/>
                    <a:gd name="T33" fmla="*/ 153 h 117"/>
                    <a:gd name="T34" fmla="*/ 1255 w 498"/>
                    <a:gd name="T35" fmla="*/ 229 h 117"/>
                    <a:gd name="T36" fmla="*/ 1268 w 498"/>
                    <a:gd name="T37" fmla="*/ 245 h 117"/>
                    <a:gd name="T38" fmla="*/ 1230 w 498"/>
                    <a:gd name="T39" fmla="*/ 224 h 117"/>
                    <a:gd name="T40" fmla="*/ 1133 w 498"/>
                    <a:gd name="T41" fmla="*/ 176 h 117"/>
                    <a:gd name="T42" fmla="*/ 1046 w 498"/>
                    <a:gd name="T43" fmla="*/ 140 h 117"/>
                    <a:gd name="T44" fmla="*/ 952 w 498"/>
                    <a:gd name="T45" fmla="*/ 104 h 117"/>
                    <a:gd name="T46" fmla="*/ 876 w 498"/>
                    <a:gd name="T47" fmla="*/ 71 h 117"/>
                    <a:gd name="T48" fmla="*/ 838 w 498"/>
                    <a:gd name="T49" fmla="*/ 59 h 117"/>
                    <a:gd name="T50" fmla="*/ 774 w 498"/>
                    <a:gd name="T51" fmla="*/ 51 h 117"/>
                    <a:gd name="T52" fmla="*/ 705 w 498"/>
                    <a:gd name="T53" fmla="*/ 41 h 117"/>
                    <a:gd name="T54" fmla="*/ 629 w 498"/>
                    <a:gd name="T55" fmla="*/ 41 h 117"/>
                    <a:gd name="T56" fmla="*/ 547 w 498"/>
                    <a:gd name="T57" fmla="*/ 51 h 117"/>
                    <a:gd name="T58" fmla="*/ 463 w 498"/>
                    <a:gd name="T59" fmla="*/ 74 h 117"/>
                    <a:gd name="T60" fmla="*/ 379 w 498"/>
                    <a:gd name="T61" fmla="*/ 102 h 117"/>
                    <a:gd name="T62" fmla="*/ 232 w 498"/>
                    <a:gd name="T63" fmla="*/ 168 h 117"/>
                    <a:gd name="T64" fmla="*/ 117 w 498"/>
                    <a:gd name="T65" fmla="*/ 234 h 117"/>
                    <a:gd name="T66" fmla="*/ 41 w 498"/>
                    <a:gd name="T67" fmla="*/ 288 h 117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98" h="117">
                      <a:moveTo>
                        <a:pt x="16" y="113"/>
                      </a:moveTo>
                      <a:lnTo>
                        <a:pt x="13" y="115"/>
                      </a:lnTo>
                      <a:lnTo>
                        <a:pt x="7" y="117"/>
                      </a:lnTo>
                      <a:lnTo>
                        <a:pt x="3" y="117"/>
                      </a:lnTo>
                      <a:lnTo>
                        <a:pt x="1" y="117"/>
                      </a:lnTo>
                      <a:lnTo>
                        <a:pt x="0" y="116"/>
                      </a:lnTo>
                      <a:lnTo>
                        <a:pt x="0" y="113"/>
                      </a:lnTo>
                      <a:lnTo>
                        <a:pt x="1" y="110"/>
                      </a:lnTo>
                      <a:lnTo>
                        <a:pt x="5" y="103"/>
                      </a:lnTo>
                      <a:lnTo>
                        <a:pt x="7" y="101"/>
                      </a:lnTo>
                      <a:lnTo>
                        <a:pt x="21" y="91"/>
                      </a:lnTo>
                      <a:lnTo>
                        <a:pt x="37" y="80"/>
                      </a:lnTo>
                      <a:lnTo>
                        <a:pt x="59" y="66"/>
                      </a:lnTo>
                      <a:lnTo>
                        <a:pt x="84" y="52"/>
                      </a:lnTo>
                      <a:lnTo>
                        <a:pt x="114" y="38"/>
                      </a:lnTo>
                      <a:lnTo>
                        <a:pt x="145" y="25"/>
                      </a:lnTo>
                      <a:lnTo>
                        <a:pt x="163" y="19"/>
                      </a:lnTo>
                      <a:lnTo>
                        <a:pt x="180" y="14"/>
                      </a:lnTo>
                      <a:lnTo>
                        <a:pt x="197" y="8"/>
                      </a:lnTo>
                      <a:lnTo>
                        <a:pt x="216" y="4"/>
                      </a:lnTo>
                      <a:lnTo>
                        <a:pt x="233" y="1"/>
                      </a:lnTo>
                      <a:lnTo>
                        <a:pt x="250" y="0"/>
                      </a:lnTo>
                      <a:lnTo>
                        <a:pt x="267" y="0"/>
                      </a:lnTo>
                      <a:lnTo>
                        <a:pt x="282" y="1"/>
                      </a:lnTo>
                      <a:lnTo>
                        <a:pt x="297" y="3"/>
                      </a:lnTo>
                      <a:lnTo>
                        <a:pt x="312" y="5"/>
                      </a:lnTo>
                      <a:lnTo>
                        <a:pt x="335" y="10"/>
                      </a:lnTo>
                      <a:lnTo>
                        <a:pt x="354" y="16"/>
                      </a:lnTo>
                      <a:lnTo>
                        <a:pt x="366" y="20"/>
                      </a:lnTo>
                      <a:lnTo>
                        <a:pt x="369" y="23"/>
                      </a:lnTo>
                      <a:lnTo>
                        <a:pt x="401" y="38"/>
                      </a:lnTo>
                      <a:lnTo>
                        <a:pt x="416" y="42"/>
                      </a:lnTo>
                      <a:lnTo>
                        <a:pt x="432" y="50"/>
                      </a:lnTo>
                      <a:lnTo>
                        <a:pt x="449" y="60"/>
                      </a:lnTo>
                      <a:lnTo>
                        <a:pt x="463" y="69"/>
                      </a:lnTo>
                      <a:lnTo>
                        <a:pt x="493" y="90"/>
                      </a:lnTo>
                      <a:lnTo>
                        <a:pt x="498" y="95"/>
                      </a:lnTo>
                      <a:lnTo>
                        <a:pt x="498" y="96"/>
                      </a:lnTo>
                      <a:lnTo>
                        <a:pt x="497" y="96"/>
                      </a:lnTo>
                      <a:lnTo>
                        <a:pt x="483" y="88"/>
                      </a:lnTo>
                      <a:lnTo>
                        <a:pt x="457" y="75"/>
                      </a:lnTo>
                      <a:lnTo>
                        <a:pt x="445" y="69"/>
                      </a:lnTo>
                      <a:lnTo>
                        <a:pt x="429" y="61"/>
                      </a:lnTo>
                      <a:lnTo>
                        <a:pt x="411" y="55"/>
                      </a:lnTo>
                      <a:lnTo>
                        <a:pt x="391" y="47"/>
                      </a:lnTo>
                      <a:lnTo>
                        <a:pt x="374" y="41"/>
                      </a:lnTo>
                      <a:lnTo>
                        <a:pt x="358" y="34"/>
                      </a:lnTo>
                      <a:lnTo>
                        <a:pt x="344" y="28"/>
                      </a:lnTo>
                      <a:lnTo>
                        <a:pt x="337" y="25"/>
                      </a:lnTo>
                      <a:lnTo>
                        <a:pt x="329" y="23"/>
                      </a:lnTo>
                      <a:lnTo>
                        <a:pt x="317" y="21"/>
                      </a:lnTo>
                      <a:lnTo>
                        <a:pt x="304" y="20"/>
                      </a:lnTo>
                      <a:lnTo>
                        <a:pt x="292" y="18"/>
                      </a:lnTo>
                      <a:lnTo>
                        <a:pt x="277" y="16"/>
                      </a:lnTo>
                      <a:lnTo>
                        <a:pt x="262" y="15"/>
                      </a:lnTo>
                      <a:lnTo>
                        <a:pt x="247" y="16"/>
                      </a:lnTo>
                      <a:lnTo>
                        <a:pt x="231" y="18"/>
                      </a:lnTo>
                      <a:lnTo>
                        <a:pt x="215" y="20"/>
                      </a:lnTo>
                      <a:lnTo>
                        <a:pt x="199" y="24"/>
                      </a:lnTo>
                      <a:lnTo>
                        <a:pt x="182" y="29"/>
                      </a:lnTo>
                      <a:lnTo>
                        <a:pt x="165" y="34"/>
                      </a:lnTo>
                      <a:lnTo>
                        <a:pt x="149" y="40"/>
                      </a:lnTo>
                      <a:lnTo>
                        <a:pt x="118" y="52"/>
                      </a:lnTo>
                      <a:lnTo>
                        <a:pt x="91" y="66"/>
                      </a:lnTo>
                      <a:lnTo>
                        <a:pt x="66" y="80"/>
                      </a:lnTo>
                      <a:lnTo>
                        <a:pt x="46" y="92"/>
                      </a:lnTo>
                      <a:lnTo>
                        <a:pt x="31" y="103"/>
                      </a:lnTo>
                      <a:lnTo>
                        <a:pt x="16" y="11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1" name="Freeform 514"/>
                <p:cNvSpPr>
                  <a:spLocks/>
                </p:cNvSpPr>
                <p:nvPr/>
              </p:nvSpPr>
              <p:spPr bwMode="auto">
                <a:xfrm>
                  <a:off x="3489" y="1580"/>
                  <a:ext cx="720" cy="310"/>
                </a:xfrm>
                <a:custGeom>
                  <a:avLst/>
                  <a:gdLst>
                    <a:gd name="T0" fmla="*/ 28 w 283"/>
                    <a:gd name="T1" fmla="*/ 307 h 122"/>
                    <a:gd name="T2" fmla="*/ 25 w 283"/>
                    <a:gd name="T3" fmla="*/ 310 h 122"/>
                    <a:gd name="T4" fmla="*/ 13 w 283"/>
                    <a:gd name="T5" fmla="*/ 307 h 122"/>
                    <a:gd name="T6" fmla="*/ 3 w 283"/>
                    <a:gd name="T7" fmla="*/ 302 h 122"/>
                    <a:gd name="T8" fmla="*/ 0 w 283"/>
                    <a:gd name="T9" fmla="*/ 300 h 122"/>
                    <a:gd name="T10" fmla="*/ 0 w 283"/>
                    <a:gd name="T11" fmla="*/ 295 h 122"/>
                    <a:gd name="T12" fmla="*/ 0 w 283"/>
                    <a:gd name="T13" fmla="*/ 287 h 122"/>
                    <a:gd name="T14" fmla="*/ 8 w 283"/>
                    <a:gd name="T15" fmla="*/ 274 h 122"/>
                    <a:gd name="T16" fmla="*/ 10 w 283"/>
                    <a:gd name="T17" fmla="*/ 272 h 122"/>
                    <a:gd name="T18" fmla="*/ 31 w 283"/>
                    <a:gd name="T19" fmla="*/ 262 h 122"/>
                    <a:gd name="T20" fmla="*/ 89 w 283"/>
                    <a:gd name="T21" fmla="*/ 231 h 122"/>
                    <a:gd name="T22" fmla="*/ 252 w 283"/>
                    <a:gd name="T23" fmla="*/ 137 h 122"/>
                    <a:gd name="T24" fmla="*/ 341 w 283"/>
                    <a:gd name="T25" fmla="*/ 86 h 122"/>
                    <a:gd name="T26" fmla="*/ 417 w 283"/>
                    <a:gd name="T27" fmla="*/ 41 h 122"/>
                    <a:gd name="T28" fmla="*/ 473 w 283"/>
                    <a:gd name="T29" fmla="*/ 15 h 122"/>
                    <a:gd name="T30" fmla="*/ 494 w 283"/>
                    <a:gd name="T31" fmla="*/ 10 h 122"/>
                    <a:gd name="T32" fmla="*/ 499 w 283"/>
                    <a:gd name="T33" fmla="*/ 10 h 122"/>
                    <a:gd name="T34" fmla="*/ 504 w 283"/>
                    <a:gd name="T35" fmla="*/ 10 h 122"/>
                    <a:gd name="T36" fmla="*/ 519 w 283"/>
                    <a:gd name="T37" fmla="*/ 8 h 122"/>
                    <a:gd name="T38" fmla="*/ 557 w 283"/>
                    <a:gd name="T39" fmla="*/ 3 h 122"/>
                    <a:gd name="T40" fmla="*/ 608 w 283"/>
                    <a:gd name="T41" fmla="*/ 0 h 122"/>
                    <a:gd name="T42" fmla="*/ 659 w 283"/>
                    <a:gd name="T43" fmla="*/ 3 h 122"/>
                    <a:gd name="T44" fmla="*/ 712 w 283"/>
                    <a:gd name="T45" fmla="*/ 8 h 122"/>
                    <a:gd name="T46" fmla="*/ 720 w 283"/>
                    <a:gd name="T47" fmla="*/ 10 h 122"/>
                    <a:gd name="T48" fmla="*/ 720 w 283"/>
                    <a:gd name="T49" fmla="*/ 13 h 122"/>
                    <a:gd name="T50" fmla="*/ 700 w 283"/>
                    <a:gd name="T51" fmla="*/ 20 h 122"/>
                    <a:gd name="T52" fmla="*/ 654 w 283"/>
                    <a:gd name="T53" fmla="*/ 25 h 122"/>
                    <a:gd name="T54" fmla="*/ 583 w 283"/>
                    <a:gd name="T55" fmla="*/ 36 h 122"/>
                    <a:gd name="T56" fmla="*/ 529 w 283"/>
                    <a:gd name="T57" fmla="*/ 43 h 122"/>
                    <a:gd name="T58" fmla="*/ 511 w 283"/>
                    <a:gd name="T59" fmla="*/ 48 h 122"/>
                    <a:gd name="T60" fmla="*/ 506 w 283"/>
                    <a:gd name="T61" fmla="*/ 51 h 122"/>
                    <a:gd name="T62" fmla="*/ 504 w 283"/>
                    <a:gd name="T63" fmla="*/ 48 h 122"/>
                    <a:gd name="T64" fmla="*/ 499 w 283"/>
                    <a:gd name="T65" fmla="*/ 51 h 122"/>
                    <a:gd name="T66" fmla="*/ 483 w 283"/>
                    <a:gd name="T67" fmla="*/ 53 h 122"/>
                    <a:gd name="T68" fmla="*/ 430 w 283"/>
                    <a:gd name="T69" fmla="*/ 79 h 122"/>
                    <a:gd name="T70" fmla="*/ 354 w 283"/>
                    <a:gd name="T71" fmla="*/ 119 h 122"/>
                    <a:gd name="T72" fmla="*/ 270 w 283"/>
                    <a:gd name="T73" fmla="*/ 170 h 122"/>
                    <a:gd name="T74" fmla="*/ 107 w 283"/>
                    <a:gd name="T75" fmla="*/ 264 h 122"/>
                    <a:gd name="T76" fmla="*/ 51 w 283"/>
                    <a:gd name="T77" fmla="*/ 297 h 122"/>
                    <a:gd name="T78" fmla="*/ 28 w 283"/>
                    <a:gd name="T79" fmla="*/ 307 h 12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283" h="122">
                      <a:moveTo>
                        <a:pt x="11" y="121"/>
                      </a:moveTo>
                      <a:lnTo>
                        <a:pt x="10" y="122"/>
                      </a:lnTo>
                      <a:lnTo>
                        <a:pt x="5" y="121"/>
                      </a:lnTo>
                      <a:lnTo>
                        <a:pt x="1" y="119"/>
                      </a:lnTo>
                      <a:lnTo>
                        <a:pt x="0" y="118"/>
                      </a:lnTo>
                      <a:lnTo>
                        <a:pt x="0" y="116"/>
                      </a:lnTo>
                      <a:lnTo>
                        <a:pt x="0" y="113"/>
                      </a:lnTo>
                      <a:lnTo>
                        <a:pt x="3" y="108"/>
                      </a:lnTo>
                      <a:lnTo>
                        <a:pt x="4" y="107"/>
                      </a:lnTo>
                      <a:lnTo>
                        <a:pt x="12" y="103"/>
                      </a:lnTo>
                      <a:lnTo>
                        <a:pt x="35" y="91"/>
                      </a:lnTo>
                      <a:lnTo>
                        <a:pt x="99" y="54"/>
                      </a:lnTo>
                      <a:lnTo>
                        <a:pt x="134" y="34"/>
                      </a:lnTo>
                      <a:lnTo>
                        <a:pt x="164" y="16"/>
                      </a:lnTo>
                      <a:lnTo>
                        <a:pt x="186" y="6"/>
                      </a:lnTo>
                      <a:lnTo>
                        <a:pt x="194" y="4"/>
                      </a:lnTo>
                      <a:lnTo>
                        <a:pt x="196" y="4"/>
                      </a:lnTo>
                      <a:lnTo>
                        <a:pt x="198" y="4"/>
                      </a:lnTo>
                      <a:lnTo>
                        <a:pt x="204" y="3"/>
                      </a:lnTo>
                      <a:lnTo>
                        <a:pt x="219" y="1"/>
                      </a:lnTo>
                      <a:lnTo>
                        <a:pt x="239" y="0"/>
                      </a:lnTo>
                      <a:lnTo>
                        <a:pt x="259" y="1"/>
                      </a:lnTo>
                      <a:lnTo>
                        <a:pt x="280" y="3"/>
                      </a:lnTo>
                      <a:lnTo>
                        <a:pt x="283" y="4"/>
                      </a:lnTo>
                      <a:lnTo>
                        <a:pt x="283" y="5"/>
                      </a:lnTo>
                      <a:lnTo>
                        <a:pt x="275" y="8"/>
                      </a:lnTo>
                      <a:lnTo>
                        <a:pt x="257" y="10"/>
                      </a:lnTo>
                      <a:lnTo>
                        <a:pt x="229" y="14"/>
                      </a:lnTo>
                      <a:lnTo>
                        <a:pt x="208" y="17"/>
                      </a:lnTo>
                      <a:lnTo>
                        <a:pt x="201" y="19"/>
                      </a:lnTo>
                      <a:lnTo>
                        <a:pt x="199" y="20"/>
                      </a:lnTo>
                      <a:lnTo>
                        <a:pt x="198" y="19"/>
                      </a:lnTo>
                      <a:lnTo>
                        <a:pt x="196" y="20"/>
                      </a:lnTo>
                      <a:lnTo>
                        <a:pt x="190" y="21"/>
                      </a:lnTo>
                      <a:lnTo>
                        <a:pt x="169" y="31"/>
                      </a:lnTo>
                      <a:lnTo>
                        <a:pt x="139" y="47"/>
                      </a:lnTo>
                      <a:lnTo>
                        <a:pt x="106" y="67"/>
                      </a:lnTo>
                      <a:lnTo>
                        <a:pt x="42" y="104"/>
                      </a:lnTo>
                      <a:lnTo>
                        <a:pt x="20" y="117"/>
                      </a:lnTo>
                      <a:lnTo>
                        <a:pt x="11" y="12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2" name="Freeform 515"/>
                <p:cNvSpPr>
                  <a:spLocks/>
                </p:cNvSpPr>
                <p:nvPr/>
              </p:nvSpPr>
              <p:spPr bwMode="auto">
                <a:xfrm>
                  <a:off x="3491" y="1595"/>
                  <a:ext cx="1362" cy="364"/>
                </a:xfrm>
                <a:custGeom>
                  <a:avLst/>
                  <a:gdLst>
                    <a:gd name="T0" fmla="*/ 1349 w 535"/>
                    <a:gd name="T1" fmla="*/ 280 h 143"/>
                    <a:gd name="T2" fmla="*/ 1362 w 535"/>
                    <a:gd name="T3" fmla="*/ 305 h 143"/>
                    <a:gd name="T4" fmla="*/ 1362 w 535"/>
                    <a:gd name="T5" fmla="*/ 318 h 143"/>
                    <a:gd name="T6" fmla="*/ 1342 w 535"/>
                    <a:gd name="T7" fmla="*/ 313 h 143"/>
                    <a:gd name="T8" fmla="*/ 1316 w 535"/>
                    <a:gd name="T9" fmla="*/ 300 h 143"/>
                    <a:gd name="T10" fmla="*/ 1237 w 535"/>
                    <a:gd name="T11" fmla="*/ 232 h 143"/>
                    <a:gd name="T12" fmla="*/ 1118 w 535"/>
                    <a:gd name="T13" fmla="*/ 145 h 143"/>
                    <a:gd name="T14" fmla="*/ 1041 w 535"/>
                    <a:gd name="T15" fmla="*/ 104 h 143"/>
                    <a:gd name="T16" fmla="*/ 952 w 535"/>
                    <a:gd name="T17" fmla="*/ 66 h 143"/>
                    <a:gd name="T18" fmla="*/ 860 w 535"/>
                    <a:gd name="T19" fmla="*/ 38 h 143"/>
                    <a:gd name="T20" fmla="*/ 817 w 535"/>
                    <a:gd name="T21" fmla="*/ 41 h 143"/>
                    <a:gd name="T22" fmla="*/ 741 w 535"/>
                    <a:gd name="T23" fmla="*/ 53 h 143"/>
                    <a:gd name="T24" fmla="*/ 670 w 535"/>
                    <a:gd name="T25" fmla="*/ 53 h 143"/>
                    <a:gd name="T26" fmla="*/ 583 w 535"/>
                    <a:gd name="T27" fmla="*/ 61 h 143"/>
                    <a:gd name="T28" fmla="*/ 509 w 535"/>
                    <a:gd name="T29" fmla="*/ 84 h 143"/>
                    <a:gd name="T30" fmla="*/ 400 w 535"/>
                    <a:gd name="T31" fmla="*/ 130 h 143"/>
                    <a:gd name="T32" fmla="*/ 270 w 535"/>
                    <a:gd name="T33" fmla="*/ 201 h 143"/>
                    <a:gd name="T34" fmla="*/ 102 w 535"/>
                    <a:gd name="T35" fmla="*/ 293 h 143"/>
                    <a:gd name="T36" fmla="*/ 5 w 535"/>
                    <a:gd name="T37" fmla="*/ 364 h 143"/>
                    <a:gd name="T38" fmla="*/ 0 w 535"/>
                    <a:gd name="T39" fmla="*/ 361 h 143"/>
                    <a:gd name="T40" fmla="*/ 92 w 535"/>
                    <a:gd name="T41" fmla="*/ 272 h 143"/>
                    <a:gd name="T42" fmla="*/ 99 w 535"/>
                    <a:gd name="T43" fmla="*/ 262 h 143"/>
                    <a:gd name="T44" fmla="*/ 219 w 535"/>
                    <a:gd name="T45" fmla="*/ 191 h 143"/>
                    <a:gd name="T46" fmla="*/ 397 w 535"/>
                    <a:gd name="T47" fmla="*/ 89 h 143"/>
                    <a:gd name="T48" fmla="*/ 507 w 535"/>
                    <a:gd name="T49" fmla="*/ 41 h 143"/>
                    <a:gd name="T50" fmla="*/ 586 w 535"/>
                    <a:gd name="T51" fmla="*/ 20 h 143"/>
                    <a:gd name="T52" fmla="*/ 677 w 535"/>
                    <a:gd name="T53" fmla="*/ 13 h 143"/>
                    <a:gd name="T54" fmla="*/ 748 w 535"/>
                    <a:gd name="T55" fmla="*/ 13 h 143"/>
                    <a:gd name="T56" fmla="*/ 794 w 535"/>
                    <a:gd name="T57" fmla="*/ 5 h 143"/>
                    <a:gd name="T58" fmla="*/ 845 w 535"/>
                    <a:gd name="T59" fmla="*/ 0 h 143"/>
                    <a:gd name="T60" fmla="*/ 924 w 535"/>
                    <a:gd name="T61" fmla="*/ 18 h 143"/>
                    <a:gd name="T62" fmla="*/ 1021 w 535"/>
                    <a:gd name="T63" fmla="*/ 51 h 143"/>
                    <a:gd name="T64" fmla="*/ 1102 w 535"/>
                    <a:gd name="T65" fmla="*/ 92 h 143"/>
                    <a:gd name="T66" fmla="*/ 1209 w 535"/>
                    <a:gd name="T67" fmla="*/ 163 h 143"/>
                    <a:gd name="T68" fmla="*/ 1309 w 535"/>
                    <a:gd name="T69" fmla="*/ 239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535" h="143">
                      <a:moveTo>
                        <a:pt x="527" y="107"/>
                      </a:moveTo>
                      <a:lnTo>
                        <a:pt x="530" y="110"/>
                      </a:lnTo>
                      <a:lnTo>
                        <a:pt x="534" y="116"/>
                      </a:lnTo>
                      <a:lnTo>
                        <a:pt x="535" y="120"/>
                      </a:lnTo>
                      <a:lnTo>
                        <a:pt x="535" y="122"/>
                      </a:lnTo>
                      <a:lnTo>
                        <a:pt x="535" y="125"/>
                      </a:lnTo>
                      <a:lnTo>
                        <a:pt x="532" y="125"/>
                      </a:lnTo>
                      <a:lnTo>
                        <a:pt x="527" y="123"/>
                      </a:lnTo>
                      <a:lnTo>
                        <a:pt x="520" y="121"/>
                      </a:lnTo>
                      <a:lnTo>
                        <a:pt x="517" y="118"/>
                      </a:lnTo>
                      <a:lnTo>
                        <a:pt x="503" y="105"/>
                      </a:lnTo>
                      <a:lnTo>
                        <a:pt x="486" y="91"/>
                      </a:lnTo>
                      <a:lnTo>
                        <a:pt x="465" y="75"/>
                      </a:lnTo>
                      <a:lnTo>
                        <a:pt x="439" y="57"/>
                      </a:lnTo>
                      <a:lnTo>
                        <a:pt x="424" y="49"/>
                      </a:lnTo>
                      <a:lnTo>
                        <a:pt x="409" y="41"/>
                      </a:lnTo>
                      <a:lnTo>
                        <a:pt x="392" y="34"/>
                      </a:lnTo>
                      <a:lnTo>
                        <a:pt x="374" y="26"/>
                      </a:lnTo>
                      <a:lnTo>
                        <a:pt x="357" y="20"/>
                      </a:lnTo>
                      <a:lnTo>
                        <a:pt x="338" y="15"/>
                      </a:lnTo>
                      <a:lnTo>
                        <a:pt x="330" y="15"/>
                      </a:lnTo>
                      <a:lnTo>
                        <a:pt x="321" y="16"/>
                      </a:lnTo>
                      <a:lnTo>
                        <a:pt x="302" y="20"/>
                      </a:lnTo>
                      <a:lnTo>
                        <a:pt x="291" y="21"/>
                      </a:lnTo>
                      <a:lnTo>
                        <a:pt x="281" y="21"/>
                      </a:lnTo>
                      <a:lnTo>
                        <a:pt x="263" y="21"/>
                      </a:lnTo>
                      <a:lnTo>
                        <a:pt x="245" y="21"/>
                      </a:lnTo>
                      <a:lnTo>
                        <a:pt x="229" y="24"/>
                      </a:lnTo>
                      <a:lnTo>
                        <a:pt x="214" y="28"/>
                      </a:lnTo>
                      <a:lnTo>
                        <a:pt x="200" y="33"/>
                      </a:lnTo>
                      <a:lnTo>
                        <a:pt x="176" y="43"/>
                      </a:lnTo>
                      <a:lnTo>
                        <a:pt x="157" y="51"/>
                      </a:lnTo>
                      <a:lnTo>
                        <a:pt x="142" y="60"/>
                      </a:lnTo>
                      <a:lnTo>
                        <a:pt x="106" y="79"/>
                      </a:lnTo>
                      <a:lnTo>
                        <a:pt x="72" y="96"/>
                      </a:lnTo>
                      <a:lnTo>
                        <a:pt x="40" y="115"/>
                      </a:lnTo>
                      <a:lnTo>
                        <a:pt x="8" y="139"/>
                      </a:lnTo>
                      <a:lnTo>
                        <a:pt x="2" y="143"/>
                      </a:lnTo>
                      <a:lnTo>
                        <a:pt x="0" y="143"/>
                      </a:lnTo>
                      <a:lnTo>
                        <a:pt x="0" y="142"/>
                      </a:lnTo>
                      <a:lnTo>
                        <a:pt x="13" y="130"/>
                      </a:lnTo>
                      <a:lnTo>
                        <a:pt x="36" y="107"/>
                      </a:lnTo>
                      <a:lnTo>
                        <a:pt x="36" y="106"/>
                      </a:lnTo>
                      <a:lnTo>
                        <a:pt x="39" y="103"/>
                      </a:lnTo>
                      <a:lnTo>
                        <a:pt x="50" y="96"/>
                      </a:lnTo>
                      <a:lnTo>
                        <a:pt x="86" y="75"/>
                      </a:lnTo>
                      <a:lnTo>
                        <a:pt x="139" y="44"/>
                      </a:lnTo>
                      <a:lnTo>
                        <a:pt x="156" y="35"/>
                      </a:lnTo>
                      <a:lnTo>
                        <a:pt x="174" y="26"/>
                      </a:lnTo>
                      <a:lnTo>
                        <a:pt x="199" y="16"/>
                      </a:lnTo>
                      <a:lnTo>
                        <a:pt x="214" y="11"/>
                      </a:lnTo>
                      <a:lnTo>
                        <a:pt x="230" y="8"/>
                      </a:lnTo>
                      <a:lnTo>
                        <a:pt x="249" y="7"/>
                      </a:lnTo>
                      <a:lnTo>
                        <a:pt x="266" y="5"/>
                      </a:lnTo>
                      <a:lnTo>
                        <a:pt x="285" y="5"/>
                      </a:lnTo>
                      <a:lnTo>
                        <a:pt x="294" y="5"/>
                      </a:lnTo>
                      <a:lnTo>
                        <a:pt x="302" y="4"/>
                      </a:lnTo>
                      <a:lnTo>
                        <a:pt x="312" y="2"/>
                      </a:lnTo>
                      <a:lnTo>
                        <a:pt x="322" y="0"/>
                      </a:lnTo>
                      <a:lnTo>
                        <a:pt x="332" y="0"/>
                      </a:lnTo>
                      <a:lnTo>
                        <a:pt x="343" y="0"/>
                      </a:lnTo>
                      <a:lnTo>
                        <a:pt x="363" y="7"/>
                      </a:lnTo>
                      <a:lnTo>
                        <a:pt x="382" y="13"/>
                      </a:lnTo>
                      <a:lnTo>
                        <a:pt x="401" y="20"/>
                      </a:lnTo>
                      <a:lnTo>
                        <a:pt x="417" y="28"/>
                      </a:lnTo>
                      <a:lnTo>
                        <a:pt x="433" y="36"/>
                      </a:lnTo>
                      <a:lnTo>
                        <a:pt x="449" y="45"/>
                      </a:lnTo>
                      <a:lnTo>
                        <a:pt x="475" y="64"/>
                      </a:lnTo>
                      <a:lnTo>
                        <a:pt x="498" y="80"/>
                      </a:lnTo>
                      <a:lnTo>
                        <a:pt x="514" y="94"/>
                      </a:lnTo>
                      <a:lnTo>
                        <a:pt x="527" y="1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3" name="Freeform 516"/>
                <p:cNvSpPr>
                  <a:spLocks/>
                </p:cNvSpPr>
                <p:nvPr/>
              </p:nvSpPr>
              <p:spPr bwMode="auto">
                <a:xfrm>
                  <a:off x="3497" y="1854"/>
                  <a:ext cx="211" cy="184"/>
                </a:xfrm>
                <a:custGeom>
                  <a:avLst/>
                  <a:gdLst>
                    <a:gd name="T0" fmla="*/ 18 w 83"/>
                    <a:gd name="T1" fmla="*/ 184 h 72"/>
                    <a:gd name="T2" fmla="*/ 18 w 83"/>
                    <a:gd name="T3" fmla="*/ 181 h 72"/>
                    <a:gd name="T4" fmla="*/ 10 w 83"/>
                    <a:gd name="T5" fmla="*/ 179 h 72"/>
                    <a:gd name="T6" fmla="*/ 5 w 83"/>
                    <a:gd name="T7" fmla="*/ 171 h 72"/>
                    <a:gd name="T8" fmla="*/ 3 w 83"/>
                    <a:gd name="T9" fmla="*/ 164 h 72"/>
                    <a:gd name="T10" fmla="*/ 0 w 83"/>
                    <a:gd name="T11" fmla="*/ 151 h 72"/>
                    <a:gd name="T12" fmla="*/ 8 w 83"/>
                    <a:gd name="T13" fmla="*/ 146 h 72"/>
                    <a:gd name="T14" fmla="*/ 28 w 83"/>
                    <a:gd name="T15" fmla="*/ 133 h 72"/>
                    <a:gd name="T16" fmla="*/ 74 w 83"/>
                    <a:gd name="T17" fmla="*/ 95 h 72"/>
                    <a:gd name="T18" fmla="*/ 122 w 83"/>
                    <a:gd name="T19" fmla="*/ 59 h 72"/>
                    <a:gd name="T20" fmla="*/ 137 w 83"/>
                    <a:gd name="T21" fmla="*/ 41 h 72"/>
                    <a:gd name="T22" fmla="*/ 145 w 83"/>
                    <a:gd name="T23" fmla="*/ 36 h 72"/>
                    <a:gd name="T24" fmla="*/ 158 w 83"/>
                    <a:gd name="T25" fmla="*/ 26 h 72"/>
                    <a:gd name="T26" fmla="*/ 188 w 83"/>
                    <a:gd name="T27" fmla="*/ 8 h 72"/>
                    <a:gd name="T28" fmla="*/ 203 w 83"/>
                    <a:gd name="T29" fmla="*/ 0 h 72"/>
                    <a:gd name="T30" fmla="*/ 211 w 83"/>
                    <a:gd name="T31" fmla="*/ 0 h 72"/>
                    <a:gd name="T32" fmla="*/ 211 w 83"/>
                    <a:gd name="T33" fmla="*/ 3 h 72"/>
                    <a:gd name="T34" fmla="*/ 211 w 83"/>
                    <a:gd name="T35" fmla="*/ 13 h 72"/>
                    <a:gd name="T36" fmla="*/ 201 w 83"/>
                    <a:gd name="T37" fmla="*/ 26 h 72"/>
                    <a:gd name="T38" fmla="*/ 170 w 83"/>
                    <a:gd name="T39" fmla="*/ 66 h 72"/>
                    <a:gd name="T40" fmla="*/ 163 w 83"/>
                    <a:gd name="T41" fmla="*/ 74 h 72"/>
                    <a:gd name="T42" fmla="*/ 147 w 83"/>
                    <a:gd name="T43" fmla="*/ 87 h 72"/>
                    <a:gd name="T44" fmla="*/ 99 w 83"/>
                    <a:gd name="T45" fmla="*/ 128 h 72"/>
                    <a:gd name="T46" fmla="*/ 46 w 83"/>
                    <a:gd name="T47" fmla="*/ 169 h 72"/>
                    <a:gd name="T48" fmla="*/ 28 w 83"/>
                    <a:gd name="T49" fmla="*/ 181 h 72"/>
                    <a:gd name="T50" fmla="*/ 18 w 83"/>
                    <a:gd name="T51" fmla="*/ 184 h 7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83" h="72">
                      <a:moveTo>
                        <a:pt x="7" y="72"/>
                      </a:moveTo>
                      <a:lnTo>
                        <a:pt x="7" y="71"/>
                      </a:lnTo>
                      <a:lnTo>
                        <a:pt x="4" y="70"/>
                      </a:lnTo>
                      <a:lnTo>
                        <a:pt x="2" y="67"/>
                      </a:lnTo>
                      <a:lnTo>
                        <a:pt x="1" y="64"/>
                      </a:lnTo>
                      <a:lnTo>
                        <a:pt x="0" y="59"/>
                      </a:lnTo>
                      <a:lnTo>
                        <a:pt x="3" y="57"/>
                      </a:lnTo>
                      <a:lnTo>
                        <a:pt x="11" y="52"/>
                      </a:lnTo>
                      <a:lnTo>
                        <a:pt x="29" y="37"/>
                      </a:lnTo>
                      <a:lnTo>
                        <a:pt x="48" y="23"/>
                      </a:lnTo>
                      <a:lnTo>
                        <a:pt x="54" y="16"/>
                      </a:lnTo>
                      <a:lnTo>
                        <a:pt x="57" y="14"/>
                      </a:lnTo>
                      <a:lnTo>
                        <a:pt x="62" y="10"/>
                      </a:lnTo>
                      <a:lnTo>
                        <a:pt x="74" y="3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3" y="1"/>
                      </a:lnTo>
                      <a:lnTo>
                        <a:pt x="83" y="5"/>
                      </a:lnTo>
                      <a:lnTo>
                        <a:pt x="79" y="10"/>
                      </a:lnTo>
                      <a:lnTo>
                        <a:pt x="67" y="26"/>
                      </a:lnTo>
                      <a:lnTo>
                        <a:pt x="64" y="29"/>
                      </a:lnTo>
                      <a:lnTo>
                        <a:pt x="58" y="34"/>
                      </a:lnTo>
                      <a:lnTo>
                        <a:pt x="39" y="50"/>
                      </a:lnTo>
                      <a:lnTo>
                        <a:pt x="18" y="66"/>
                      </a:lnTo>
                      <a:lnTo>
                        <a:pt x="11" y="71"/>
                      </a:lnTo>
                      <a:lnTo>
                        <a:pt x="7" y="7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4" name="Freeform 517"/>
                <p:cNvSpPr>
                  <a:spLocks/>
                </p:cNvSpPr>
                <p:nvPr/>
              </p:nvSpPr>
              <p:spPr bwMode="auto">
                <a:xfrm>
                  <a:off x="3754" y="1646"/>
                  <a:ext cx="707" cy="175"/>
                </a:xfrm>
                <a:custGeom>
                  <a:avLst/>
                  <a:gdLst>
                    <a:gd name="T0" fmla="*/ 31 w 278"/>
                    <a:gd name="T1" fmla="*/ 175 h 69"/>
                    <a:gd name="T2" fmla="*/ 25 w 278"/>
                    <a:gd name="T3" fmla="*/ 175 h 69"/>
                    <a:gd name="T4" fmla="*/ 13 w 278"/>
                    <a:gd name="T5" fmla="*/ 175 h 69"/>
                    <a:gd name="T6" fmla="*/ 5 w 278"/>
                    <a:gd name="T7" fmla="*/ 167 h 69"/>
                    <a:gd name="T8" fmla="*/ 0 w 278"/>
                    <a:gd name="T9" fmla="*/ 165 h 69"/>
                    <a:gd name="T10" fmla="*/ 0 w 278"/>
                    <a:gd name="T11" fmla="*/ 157 h 69"/>
                    <a:gd name="T12" fmla="*/ 0 w 278"/>
                    <a:gd name="T13" fmla="*/ 152 h 69"/>
                    <a:gd name="T14" fmla="*/ 8 w 278"/>
                    <a:gd name="T15" fmla="*/ 142 h 69"/>
                    <a:gd name="T16" fmla="*/ 10 w 278"/>
                    <a:gd name="T17" fmla="*/ 139 h 69"/>
                    <a:gd name="T18" fmla="*/ 18 w 278"/>
                    <a:gd name="T19" fmla="*/ 132 h 69"/>
                    <a:gd name="T20" fmla="*/ 33 w 278"/>
                    <a:gd name="T21" fmla="*/ 127 h 69"/>
                    <a:gd name="T22" fmla="*/ 89 w 278"/>
                    <a:gd name="T23" fmla="*/ 104 h 69"/>
                    <a:gd name="T24" fmla="*/ 168 w 278"/>
                    <a:gd name="T25" fmla="*/ 74 h 69"/>
                    <a:gd name="T26" fmla="*/ 209 w 278"/>
                    <a:gd name="T27" fmla="*/ 53 h 69"/>
                    <a:gd name="T28" fmla="*/ 254 w 278"/>
                    <a:gd name="T29" fmla="*/ 33 h 69"/>
                    <a:gd name="T30" fmla="*/ 303 w 278"/>
                    <a:gd name="T31" fmla="*/ 13 h 69"/>
                    <a:gd name="T32" fmla="*/ 326 w 278"/>
                    <a:gd name="T33" fmla="*/ 8 h 69"/>
                    <a:gd name="T34" fmla="*/ 351 w 278"/>
                    <a:gd name="T35" fmla="*/ 3 h 69"/>
                    <a:gd name="T36" fmla="*/ 437 w 278"/>
                    <a:gd name="T37" fmla="*/ 0 h 69"/>
                    <a:gd name="T38" fmla="*/ 468 w 278"/>
                    <a:gd name="T39" fmla="*/ 0 h 69"/>
                    <a:gd name="T40" fmla="*/ 498 w 278"/>
                    <a:gd name="T41" fmla="*/ 0 h 69"/>
                    <a:gd name="T42" fmla="*/ 519 w 278"/>
                    <a:gd name="T43" fmla="*/ 3 h 69"/>
                    <a:gd name="T44" fmla="*/ 537 w 278"/>
                    <a:gd name="T45" fmla="*/ 8 h 69"/>
                    <a:gd name="T46" fmla="*/ 570 w 278"/>
                    <a:gd name="T47" fmla="*/ 23 h 69"/>
                    <a:gd name="T48" fmla="*/ 656 w 278"/>
                    <a:gd name="T49" fmla="*/ 63 h 69"/>
                    <a:gd name="T50" fmla="*/ 699 w 278"/>
                    <a:gd name="T51" fmla="*/ 89 h 69"/>
                    <a:gd name="T52" fmla="*/ 707 w 278"/>
                    <a:gd name="T53" fmla="*/ 94 h 69"/>
                    <a:gd name="T54" fmla="*/ 707 w 278"/>
                    <a:gd name="T55" fmla="*/ 99 h 69"/>
                    <a:gd name="T56" fmla="*/ 684 w 278"/>
                    <a:gd name="T57" fmla="*/ 94 h 69"/>
                    <a:gd name="T58" fmla="*/ 646 w 278"/>
                    <a:gd name="T59" fmla="*/ 84 h 69"/>
                    <a:gd name="T60" fmla="*/ 577 w 278"/>
                    <a:gd name="T61" fmla="*/ 61 h 69"/>
                    <a:gd name="T62" fmla="*/ 529 w 278"/>
                    <a:gd name="T63" fmla="*/ 46 h 69"/>
                    <a:gd name="T64" fmla="*/ 514 w 278"/>
                    <a:gd name="T65" fmla="*/ 38 h 69"/>
                    <a:gd name="T66" fmla="*/ 511 w 278"/>
                    <a:gd name="T67" fmla="*/ 38 h 69"/>
                    <a:gd name="T68" fmla="*/ 506 w 278"/>
                    <a:gd name="T69" fmla="*/ 41 h 69"/>
                    <a:gd name="T70" fmla="*/ 488 w 278"/>
                    <a:gd name="T71" fmla="*/ 38 h 69"/>
                    <a:gd name="T72" fmla="*/ 432 w 278"/>
                    <a:gd name="T73" fmla="*/ 38 h 69"/>
                    <a:gd name="T74" fmla="*/ 348 w 278"/>
                    <a:gd name="T75" fmla="*/ 41 h 69"/>
                    <a:gd name="T76" fmla="*/ 331 w 278"/>
                    <a:gd name="T77" fmla="*/ 46 h 69"/>
                    <a:gd name="T78" fmla="*/ 310 w 278"/>
                    <a:gd name="T79" fmla="*/ 51 h 69"/>
                    <a:gd name="T80" fmla="*/ 267 w 278"/>
                    <a:gd name="T81" fmla="*/ 71 h 69"/>
                    <a:gd name="T82" fmla="*/ 181 w 278"/>
                    <a:gd name="T83" fmla="*/ 112 h 69"/>
                    <a:gd name="T84" fmla="*/ 104 w 278"/>
                    <a:gd name="T85" fmla="*/ 139 h 69"/>
                    <a:gd name="T86" fmla="*/ 48 w 278"/>
                    <a:gd name="T87" fmla="*/ 162 h 69"/>
                    <a:gd name="T88" fmla="*/ 33 w 278"/>
                    <a:gd name="T89" fmla="*/ 167 h 69"/>
                    <a:gd name="T90" fmla="*/ 31 w 278"/>
                    <a:gd name="T91" fmla="*/ 175 h 69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278" h="69">
                      <a:moveTo>
                        <a:pt x="12" y="69"/>
                      </a:moveTo>
                      <a:lnTo>
                        <a:pt x="10" y="69"/>
                      </a:lnTo>
                      <a:lnTo>
                        <a:pt x="5" y="69"/>
                      </a:lnTo>
                      <a:lnTo>
                        <a:pt x="2" y="66"/>
                      </a:lnTo>
                      <a:lnTo>
                        <a:pt x="0" y="65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3" y="56"/>
                      </a:lnTo>
                      <a:lnTo>
                        <a:pt x="4" y="55"/>
                      </a:lnTo>
                      <a:lnTo>
                        <a:pt x="7" y="52"/>
                      </a:lnTo>
                      <a:lnTo>
                        <a:pt x="13" y="50"/>
                      </a:lnTo>
                      <a:lnTo>
                        <a:pt x="35" y="41"/>
                      </a:lnTo>
                      <a:lnTo>
                        <a:pt x="66" y="29"/>
                      </a:lnTo>
                      <a:lnTo>
                        <a:pt x="82" y="21"/>
                      </a:lnTo>
                      <a:lnTo>
                        <a:pt x="100" y="13"/>
                      </a:lnTo>
                      <a:lnTo>
                        <a:pt x="119" y="5"/>
                      </a:lnTo>
                      <a:lnTo>
                        <a:pt x="128" y="3"/>
                      </a:lnTo>
                      <a:lnTo>
                        <a:pt x="138" y="1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96" y="0"/>
                      </a:lnTo>
                      <a:lnTo>
                        <a:pt x="204" y="1"/>
                      </a:lnTo>
                      <a:lnTo>
                        <a:pt x="211" y="3"/>
                      </a:lnTo>
                      <a:lnTo>
                        <a:pt x="224" y="9"/>
                      </a:lnTo>
                      <a:lnTo>
                        <a:pt x="258" y="25"/>
                      </a:lnTo>
                      <a:lnTo>
                        <a:pt x="275" y="35"/>
                      </a:lnTo>
                      <a:lnTo>
                        <a:pt x="278" y="37"/>
                      </a:lnTo>
                      <a:lnTo>
                        <a:pt x="278" y="39"/>
                      </a:lnTo>
                      <a:lnTo>
                        <a:pt x="269" y="37"/>
                      </a:lnTo>
                      <a:lnTo>
                        <a:pt x="254" y="33"/>
                      </a:lnTo>
                      <a:lnTo>
                        <a:pt x="227" y="24"/>
                      </a:lnTo>
                      <a:lnTo>
                        <a:pt x="208" y="18"/>
                      </a:lnTo>
                      <a:lnTo>
                        <a:pt x="202" y="15"/>
                      </a:lnTo>
                      <a:lnTo>
                        <a:pt x="201" y="15"/>
                      </a:lnTo>
                      <a:lnTo>
                        <a:pt x="199" y="16"/>
                      </a:lnTo>
                      <a:lnTo>
                        <a:pt x="192" y="15"/>
                      </a:lnTo>
                      <a:lnTo>
                        <a:pt x="170" y="15"/>
                      </a:lnTo>
                      <a:lnTo>
                        <a:pt x="137" y="16"/>
                      </a:lnTo>
                      <a:lnTo>
                        <a:pt x="130" y="18"/>
                      </a:lnTo>
                      <a:lnTo>
                        <a:pt x="122" y="20"/>
                      </a:lnTo>
                      <a:lnTo>
                        <a:pt x="105" y="28"/>
                      </a:lnTo>
                      <a:lnTo>
                        <a:pt x="71" y="44"/>
                      </a:lnTo>
                      <a:lnTo>
                        <a:pt x="41" y="55"/>
                      </a:lnTo>
                      <a:lnTo>
                        <a:pt x="19" y="64"/>
                      </a:lnTo>
                      <a:lnTo>
                        <a:pt x="13" y="66"/>
                      </a:lnTo>
                      <a:lnTo>
                        <a:pt x="12" y="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5" name="Freeform 518"/>
                <p:cNvSpPr>
                  <a:spLocks/>
                </p:cNvSpPr>
                <p:nvPr/>
              </p:nvSpPr>
              <p:spPr bwMode="auto">
                <a:xfrm>
                  <a:off x="4360" y="1658"/>
                  <a:ext cx="511" cy="367"/>
                </a:xfrm>
                <a:custGeom>
                  <a:avLst/>
                  <a:gdLst>
                    <a:gd name="T0" fmla="*/ 511 w 201"/>
                    <a:gd name="T1" fmla="*/ 339 h 144"/>
                    <a:gd name="T2" fmla="*/ 511 w 201"/>
                    <a:gd name="T3" fmla="*/ 342 h 144"/>
                    <a:gd name="T4" fmla="*/ 511 w 201"/>
                    <a:gd name="T5" fmla="*/ 352 h 144"/>
                    <a:gd name="T6" fmla="*/ 508 w 201"/>
                    <a:gd name="T7" fmla="*/ 362 h 144"/>
                    <a:gd name="T8" fmla="*/ 506 w 201"/>
                    <a:gd name="T9" fmla="*/ 364 h 144"/>
                    <a:gd name="T10" fmla="*/ 498 w 201"/>
                    <a:gd name="T11" fmla="*/ 367 h 144"/>
                    <a:gd name="T12" fmla="*/ 493 w 201"/>
                    <a:gd name="T13" fmla="*/ 367 h 144"/>
                    <a:gd name="T14" fmla="*/ 483 w 201"/>
                    <a:gd name="T15" fmla="*/ 364 h 144"/>
                    <a:gd name="T16" fmla="*/ 480 w 201"/>
                    <a:gd name="T17" fmla="*/ 364 h 144"/>
                    <a:gd name="T18" fmla="*/ 435 w 201"/>
                    <a:gd name="T19" fmla="*/ 308 h 144"/>
                    <a:gd name="T20" fmla="*/ 389 w 201"/>
                    <a:gd name="T21" fmla="*/ 255 h 144"/>
                    <a:gd name="T22" fmla="*/ 336 w 201"/>
                    <a:gd name="T23" fmla="*/ 196 h 144"/>
                    <a:gd name="T24" fmla="*/ 272 w 201"/>
                    <a:gd name="T25" fmla="*/ 153 h 144"/>
                    <a:gd name="T26" fmla="*/ 211 w 201"/>
                    <a:gd name="T27" fmla="*/ 117 h 144"/>
                    <a:gd name="T28" fmla="*/ 153 w 201"/>
                    <a:gd name="T29" fmla="*/ 82 h 144"/>
                    <a:gd name="T30" fmla="*/ 114 w 201"/>
                    <a:gd name="T31" fmla="*/ 64 h 144"/>
                    <a:gd name="T32" fmla="*/ 43 w 201"/>
                    <a:gd name="T33" fmla="*/ 28 h 144"/>
                    <a:gd name="T34" fmla="*/ 5 w 201"/>
                    <a:gd name="T35" fmla="*/ 10 h 144"/>
                    <a:gd name="T36" fmla="*/ 0 w 201"/>
                    <a:gd name="T37" fmla="*/ 3 h 144"/>
                    <a:gd name="T38" fmla="*/ 0 w 201"/>
                    <a:gd name="T39" fmla="*/ 0 h 144"/>
                    <a:gd name="T40" fmla="*/ 18 w 201"/>
                    <a:gd name="T41" fmla="*/ 3 h 144"/>
                    <a:gd name="T42" fmla="*/ 53 w 201"/>
                    <a:gd name="T43" fmla="*/ 10 h 144"/>
                    <a:gd name="T44" fmla="*/ 69 w 201"/>
                    <a:gd name="T45" fmla="*/ 13 h 144"/>
                    <a:gd name="T46" fmla="*/ 114 w 201"/>
                    <a:gd name="T47" fmla="*/ 25 h 144"/>
                    <a:gd name="T48" fmla="*/ 155 w 201"/>
                    <a:gd name="T49" fmla="*/ 41 h 144"/>
                    <a:gd name="T50" fmla="*/ 173 w 201"/>
                    <a:gd name="T51" fmla="*/ 51 h 144"/>
                    <a:gd name="T52" fmla="*/ 234 w 201"/>
                    <a:gd name="T53" fmla="*/ 87 h 144"/>
                    <a:gd name="T54" fmla="*/ 295 w 201"/>
                    <a:gd name="T55" fmla="*/ 120 h 144"/>
                    <a:gd name="T56" fmla="*/ 364 w 201"/>
                    <a:gd name="T57" fmla="*/ 168 h 144"/>
                    <a:gd name="T58" fmla="*/ 419 w 201"/>
                    <a:gd name="T59" fmla="*/ 229 h 144"/>
                    <a:gd name="T60" fmla="*/ 468 w 201"/>
                    <a:gd name="T61" fmla="*/ 283 h 144"/>
                    <a:gd name="T62" fmla="*/ 511 w 201"/>
                    <a:gd name="T63" fmla="*/ 339 h 14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01" h="144">
                      <a:moveTo>
                        <a:pt x="201" y="133"/>
                      </a:moveTo>
                      <a:lnTo>
                        <a:pt x="201" y="134"/>
                      </a:lnTo>
                      <a:lnTo>
                        <a:pt x="201" y="138"/>
                      </a:lnTo>
                      <a:lnTo>
                        <a:pt x="200" y="142"/>
                      </a:lnTo>
                      <a:lnTo>
                        <a:pt x="199" y="143"/>
                      </a:lnTo>
                      <a:lnTo>
                        <a:pt x="196" y="144"/>
                      </a:lnTo>
                      <a:lnTo>
                        <a:pt x="194" y="144"/>
                      </a:lnTo>
                      <a:lnTo>
                        <a:pt x="190" y="143"/>
                      </a:lnTo>
                      <a:lnTo>
                        <a:pt x="189" y="143"/>
                      </a:lnTo>
                      <a:lnTo>
                        <a:pt x="171" y="121"/>
                      </a:lnTo>
                      <a:lnTo>
                        <a:pt x="153" y="100"/>
                      </a:lnTo>
                      <a:lnTo>
                        <a:pt x="132" y="77"/>
                      </a:lnTo>
                      <a:lnTo>
                        <a:pt x="107" y="60"/>
                      </a:lnTo>
                      <a:lnTo>
                        <a:pt x="83" y="46"/>
                      </a:lnTo>
                      <a:lnTo>
                        <a:pt x="60" y="32"/>
                      </a:lnTo>
                      <a:lnTo>
                        <a:pt x="45" y="25"/>
                      </a:lnTo>
                      <a:lnTo>
                        <a:pt x="17" y="11"/>
                      </a:lnTo>
                      <a:lnTo>
                        <a:pt x="2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" y="1"/>
                      </a:lnTo>
                      <a:lnTo>
                        <a:pt x="21" y="4"/>
                      </a:lnTo>
                      <a:lnTo>
                        <a:pt x="27" y="5"/>
                      </a:lnTo>
                      <a:lnTo>
                        <a:pt x="45" y="10"/>
                      </a:lnTo>
                      <a:lnTo>
                        <a:pt x="61" y="16"/>
                      </a:lnTo>
                      <a:lnTo>
                        <a:pt x="68" y="20"/>
                      </a:lnTo>
                      <a:lnTo>
                        <a:pt x="92" y="34"/>
                      </a:lnTo>
                      <a:lnTo>
                        <a:pt x="116" y="47"/>
                      </a:lnTo>
                      <a:lnTo>
                        <a:pt x="143" y="66"/>
                      </a:lnTo>
                      <a:lnTo>
                        <a:pt x="165" y="90"/>
                      </a:lnTo>
                      <a:lnTo>
                        <a:pt x="184" y="111"/>
                      </a:lnTo>
                      <a:lnTo>
                        <a:pt x="201" y="13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6" name="Freeform 519"/>
                <p:cNvSpPr>
                  <a:spLocks/>
                </p:cNvSpPr>
                <p:nvPr/>
              </p:nvSpPr>
              <p:spPr bwMode="auto">
                <a:xfrm>
                  <a:off x="3484" y="1760"/>
                  <a:ext cx="1349" cy="390"/>
                </a:xfrm>
                <a:custGeom>
                  <a:avLst/>
                  <a:gdLst>
                    <a:gd name="T0" fmla="*/ 36 w 530"/>
                    <a:gd name="T1" fmla="*/ 370 h 153"/>
                    <a:gd name="T2" fmla="*/ 13 w 530"/>
                    <a:gd name="T3" fmla="*/ 390 h 153"/>
                    <a:gd name="T4" fmla="*/ 0 w 530"/>
                    <a:gd name="T5" fmla="*/ 387 h 153"/>
                    <a:gd name="T6" fmla="*/ 0 w 530"/>
                    <a:gd name="T7" fmla="*/ 367 h 153"/>
                    <a:gd name="T8" fmla="*/ 13 w 530"/>
                    <a:gd name="T9" fmla="*/ 342 h 153"/>
                    <a:gd name="T10" fmla="*/ 43 w 530"/>
                    <a:gd name="T11" fmla="*/ 301 h 153"/>
                    <a:gd name="T12" fmla="*/ 104 w 530"/>
                    <a:gd name="T13" fmla="*/ 232 h 153"/>
                    <a:gd name="T14" fmla="*/ 165 w 530"/>
                    <a:gd name="T15" fmla="*/ 178 h 153"/>
                    <a:gd name="T16" fmla="*/ 242 w 530"/>
                    <a:gd name="T17" fmla="*/ 130 h 153"/>
                    <a:gd name="T18" fmla="*/ 300 w 530"/>
                    <a:gd name="T19" fmla="*/ 89 h 153"/>
                    <a:gd name="T20" fmla="*/ 341 w 530"/>
                    <a:gd name="T21" fmla="*/ 54 h 153"/>
                    <a:gd name="T22" fmla="*/ 372 w 530"/>
                    <a:gd name="T23" fmla="*/ 41 h 153"/>
                    <a:gd name="T24" fmla="*/ 524 w 530"/>
                    <a:gd name="T25" fmla="*/ 13 h 153"/>
                    <a:gd name="T26" fmla="*/ 629 w 530"/>
                    <a:gd name="T27" fmla="*/ 0 h 153"/>
                    <a:gd name="T28" fmla="*/ 725 w 530"/>
                    <a:gd name="T29" fmla="*/ 5 h 153"/>
                    <a:gd name="T30" fmla="*/ 814 w 530"/>
                    <a:gd name="T31" fmla="*/ 18 h 153"/>
                    <a:gd name="T32" fmla="*/ 926 w 530"/>
                    <a:gd name="T33" fmla="*/ 51 h 153"/>
                    <a:gd name="T34" fmla="*/ 1008 w 530"/>
                    <a:gd name="T35" fmla="*/ 92 h 153"/>
                    <a:gd name="T36" fmla="*/ 1018 w 530"/>
                    <a:gd name="T37" fmla="*/ 102 h 153"/>
                    <a:gd name="T38" fmla="*/ 1102 w 530"/>
                    <a:gd name="T39" fmla="*/ 161 h 153"/>
                    <a:gd name="T40" fmla="*/ 1140 w 530"/>
                    <a:gd name="T41" fmla="*/ 194 h 153"/>
                    <a:gd name="T42" fmla="*/ 1212 w 530"/>
                    <a:gd name="T43" fmla="*/ 273 h 153"/>
                    <a:gd name="T44" fmla="*/ 1255 w 530"/>
                    <a:gd name="T45" fmla="*/ 319 h 153"/>
                    <a:gd name="T46" fmla="*/ 1293 w 530"/>
                    <a:gd name="T47" fmla="*/ 344 h 153"/>
                    <a:gd name="T48" fmla="*/ 1346 w 530"/>
                    <a:gd name="T49" fmla="*/ 370 h 153"/>
                    <a:gd name="T50" fmla="*/ 1346 w 530"/>
                    <a:gd name="T51" fmla="*/ 375 h 153"/>
                    <a:gd name="T52" fmla="*/ 1303 w 530"/>
                    <a:gd name="T53" fmla="*/ 365 h 153"/>
                    <a:gd name="T54" fmla="*/ 1265 w 530"/>
                    <a:gd name="T55" fmla="*/ 352 h 153"/>
                    <a:gd name="T56" fmla="*/ 1224 w 530"/>
                    <a:gd name="T57" fmla="*/ 319 h 153"/>
                    <a:gd name="T58" fmla="*/ 1115 w 530"/>
                    <a:gd name="T59" fmla="*/ 212 h 153"/>
                    <a:gd name="T60" fmla="*/ 1028 w 530"/>
                    <a:gd name="T61" fmla="*/ 153 h 153"/>
                    <a:gd name="T62" fmla="*/ 982 w 530"/>
                    <a:gd name="T63" fmla="*/ 122 h 153"/>
                    <a:gd name="T64" fmla="*/ 970 w 530"/>
                    <a:gd name="T65" fmla="*/ 117 h 153"/>
                    <a:gd name="T66" fmla="*/ 926 w 530"/>
                    <a:gd name="T67" fmla="*/ 89 h 153"/>
                    <a:gd name="T68" fmla="*/ 868 w 530"/>
                    <a:gd name="T69" fmla="*/ 69 h 153"/>
                    <a:gd name="T70" fmla="*/ 756 w 530"/>
                    <a:gd name="T71" fmla="*/ 51 h 153"/>
                    <a:gd name="T72" fmla="*/ 667 w 530"/>
                    <a:gd name="T73" fmla="*/ 41 h 153"/>
                    <a:gd name="T74" fmla="*/ 573 w 530"/>
                    <a:gd name="T75" fmla="*/ 51 h 153"/>
                    <a:gd name="T76" fmla="*/ 471 w 530"/>
                    <a:gd name="T77" fmla="*/ 66 h 153"/>
                    <a:gd name="T78" fmla="*/ 356 w 530"/>
                    <a:gd name="T79" fmla="*/ 89 h 153"/>
                    <a:gd name="T80" fmla="*/ 300 w 530"/>
                    <a:gd name="T81" fmla="*/ 135 h 153"/>
                    <a:gd name="T82" fmla="*/ 221 w 530"/>
                    <a:gd name="T83" fmla="*/ 189 h 153"/>
                    <a:gd name="T84" fmla="*/ 158 w 530"/>
                    <a:gd name="T85" fmla="*/ 235 h 153"/>
                    <a:gd name="T86" fmla="*/ 109 w 530"/>
                    <a:gd name="T87" fmla="*/ 283 h 153"/>
                    <a:gd name="T88" fmla="*/ 53 w 530"/>
                    <a:gd name="T89" fmla="*/ 354 h 15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30" h="153">
                      <a:moveTo>
                        <a:pt x="17" y="144"/>
                      </a:moveTo>
                      <a:lnTo>
                        <a:pt x="14" y="145"/>
                      </a:lnTo>
                      <a:lnTo>
                        <a:pt x="8" y="150"/>
                      </a:lnTo>
                      <a:lnTo>
                        <a:pt x="5" y="153"/>
                      </a:lnTo>
                      <a:lnTo>
                        <a:pt x="2" y="153"/>
                      </a:lnTo>
                      <a:lnTo>
                        <a:pt x="0" y="152"/>
                      </a:lnTo>
                      <a:lnTo>
                        <a:pt x="0" y="149"/>
                      </a:lnTo>
                      <a:lnTo>
                        <a:pt x="0" y="144"/>
                      </a:lnTo>
                      <a:lnTo>
                        <a:pt x="3" y="138"/>
                      </a:lnTo>
                      <a:lnTo>
                        <a:pt x="5" y="134"/>
                      </a:lnTo>
                      <a:lnTo>
                        <a:pt x="8" y="129"/>
                      </a:lnTo>
                      <a:lnTo>
                        <a:pt x="17" y="118"/>
                      </a:lnTo>
                      <a:lnTo>
                        <a:pt x="31" y="101"/>
                      </a:lnTo>
                      <a:lnTo>
                        <a:pt x="41" y="91"/>
                      </a:lnTo>
                      <a:lnTo>
                        <a:pt x="52" y="79"/>
                      </a:lnTo>
                      <a:lnTo>
                        <a:pt x="65" y="70"/>
                      </a:lnTo>
                      <a:lnTo>
                        <a:pt x="80" y="60"/>
                      </a:lnTo>
                      <a:lnTo>
                        <a:pt x="95" y="51"/>
                      </a:lnTo>
                      <a:lnTo>
                        <a:pt x="110" y="40"/>
                      </a:lnTo>
                      <a:lnTo>
                        <a:pt x="118" y="35"/>
                      </a:lnTo>
                      <a:lnTo>
                        <a:pt x="125" y="27"/>
                      </a:lnTo>
                      <a:lnTo>
                        <a:pt x="134" y="21"/>
                      </a:lnTo>
                      <a:lnTo>
                        <a:pt x="139" y="19"/>
                      </a:lnTo>
                      <a:lnTo>
                        <a:pt x="146" y="16"/>
                      </a:lnTo>
                      <a:lnTo>
                        <a:pt x="186" y="10"/>
                      </a:lnTo>
                      <a:lnTo>
                        <a:pt x="206" y="5"/>
                      </a:lnTo>
                      <a:lnTo>
                        <a:pt x="227" y="2"/>
                      </a:lnTo>
                      <a:lnTo>
                        <a:pt x="247" y="0"/>
                      </a:lnTo>
                      <a:lnTo>
                        <a:pt x="267" y="1"/>
                      </a:lnTo>
                      <a:lnTo>
                        <a:pt x="285" y="2"/>
                      </a:lnTo>
                      <a:lnTo>
                        <a:pt x="303" y="5"/>
                      </a:lnTo>
                      <a:lnTo>
                        <a:pt x="320" y="7"/>
                      </a:lnTo>
                      <a:lnTo>
                        <a:pt x="336" y="11"/>
                      </a:lnTo>
                      <a:lnTo>
                        <a:pt x="364" y="20"/>
                      </a:lnTo>
                      <a:lnTo>
                        <a:pt x="384" y="30"/>
                      </a:lnTo>
                      <a:lnTo>
                        <a:pt x="396" y="36"/>
                      </a:lnTo>
                      <a:lnTo>
                        <a:pt x="399" y="38"/>
                      </a:lnTo>
                      <a:lnTo>
                        <a:pt x="400" y="40"/>
                      </a:lnTo>
                      <a:lnTo>
                        <a:pt x="409" y="47"/>
                      </a:lnTo>
                      <a:lnTo>
                        <a:pt x="433" y="63"/>
                      </a:lnTo>
                      <a:lnTo>
                        <a:pt x="441" y="70"/>
                      </a:lnTo>
                      <a:lnTo>
                        <a:pt x="448" y="76"/>
                      </a:lnTo>
                      <a:lnTo>
                        <a:pt x="462" y="91"/>
                      </a:lnTo>
                      <a:lnTo>
                        <a:pt x="476" y="107"/>
                      </a:lnTo>
                      <a:lnTo>
                        <a:pt x="488" y="120"/>
                      </a:lnTo>
                      <a:lnTo>
                        <a:pt x="493" y="125"/>
                      </a:lnTo>
                      <a:lnTo>
                        <a:pt x="498" y="130"/>
                      </a:lnTo>
                      <a:lnTo>
                        <a:pt x="508" y="135"/>
                      </a:lnTo>
                      <a:lnTo>
                        <a:pt x="523" y="142"/>
                      </a:lnTo>
                      <a:lnTo>
                        <a:pt x="529" y="145"/>
                      </a:lnTo>
                      <a:lnTo>
                        <a:pt x="530" y="147"/>
                      </a:lnTo>
                      <a:lnTo>
                        <a:pt x="529" y="147"/>
                      </a:lnTo>
                      <a:lnTo>
                        <a:pt x="523" y="145"/>
                      </a:lnTo>
                      <a:lnTo>
                        <a:pt x="512" y="143"/>
                      </a:lnTo>
                      <a:lnTo>
                        <a:pt x="504" y="140"/>
                      </a:lnTo>
                      <a:lnTo>
                        <a:pt x="497" y="138"/>
                      </a:lnTo>
                      <a:lnTo>
                        <a:pt x="488" y="133"/>
                      </a:lnTo>
                      <a:lnTo>
                        <a:pt x="481" y="125"/>
                      </a:lnTo>
                      <a:lnTo>
                        <a:pt x="468" y="113"/>
                      </a:lnTo>
                      <a:lnTo>
                        <a:pt x="438" y="83"/>
                      </a:lnTo>
                      <a:lnTo>
                        <a:pt x="421" y="71"/>
                      </a:lnTo>
                      <a:lnTo>
                        <a:pt x="404" y="60"/>
                      </a:lnTo>
                      <a:lnTo>
                        <a:pt x="390" y="52"/>
                      </a:lnTo>
                      <a:lnTo>
                        <a:pt x="386" y="48"/>
                      </a:lnTo>
                      <a:lnTo>
                        <a:pt x="385" y="48"/>
                      </a:lnTo>
                      <a:lnTo>
                        <a:pt x="381" y="46"/>
                      </a:lnTo>
                      <a:lnTo>
                        <a:pt x="371" y="38"/>
                      </a:lnTo>
                      <a:lnTo>
                        <a:pt x="364" y="35"/>
                      </a:lnTo>
                      <a:lnTo>
                        <a:pt x="354" y="31"/>
                      </a:lnTo>
                      <a:lnTo>
                        <a:pt x="341" y="27"/>
                      </a:lnTo>
                      <a:lnTo>
                        <a:pt x="328" y="26"/>
                      </a:lnTo>
                      <a:lnTo>
                        <a:pt x="297" y="20"/>
                      </a:lnTo>
                      <a:lnTo>
                        <a:pt x="279" y="17"/>
                      </a:lnTo>
                      <a:lnTo>
                        <a:pt x="262" y="16"/>
                      </a:lnTo>
                      <a:lnTo>
                        <a:pt x="244" y="16"/>
                      </a:lnTo>
                      <a:lnTo>
                        <a:pt x="225" y="20"/>
                      </a:lnTo>
                      <a:lnTo>
                        <a:pt x="205" y="22"/>
                      </a:lnTo>
                      <a:lnTo>
                        <a:pt x="185" y="26"/>
                      </a:lnTo>
                      <a:lnTo>
                        <a:pt x="146" y="32"/>
                      </a:lnTo>
                      <a:lnTo>
                        <a:pt x="140" y="35"/>
                      </a:lnTo>
                      <a:lnTo>
                        <a:pt x="133" y="41"/>
                      </a:lnTo>
                      <a:lnTo>
                        <a:pt x="118" y="53"/>
                      </a:lnTo>
                      <a:lnTo>
                        <a:pt x="103" y="65"/>
                      </a:lnTo>
                      <a:lnTo>
                        <a:pt x="87" y="74"/>
                      </a:lnTo>
                      <a:lnTo>
                        <a:pt x="73" y="83"/>
                      </a:lnTo>
                      <a:lnTo>
                        <a:pt x="62" y="92"/>
                      </a:lnTo>
                      <a:lnTo>
                        <a:pt x="52" y="102"/>
                      </a:lnTo>
                      <a:lnTo>
                        <a:pt x="43" y="111"/>
                      </a:lnTo>
                      <a:lnTo>
                        <a:pt x="29" y="128"/>
                      </a:lnTo>
                      <a:lnTo>
                        <a:pt x="21" y="139"/>
                      </a:lnTo>
                      <a:lnTo>
                        <a:pt x="17" y="14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7" name="Freeform 520"/>
                <p:cNvSpPr>
                  <a:spLocks/>
                </p:cNvSpPr>
                <p:nvPr/>
              </p:nvSpPr>
              <p:spPr bwMode="auto">
                <a:xfrm>
                  <a:off x="4520" y="1834"/>
                  <a:ext cx="323" cy="250"/>
                </a:xfrm>
                <a:custGeom>
                  <a:avLst/>
                  <a:gdLst>
                    <a:gd name="T0" fmla="*/ 323 w 127"/>
                    <a:gd name="T1" fmla="*/ 224 h 98"/>
                    <a:gd name="T2" fmla="*/ 323 w 127"/>
                    <a:gd name="T3" fmla="*/ 232 h 98"/>
                    <a:gd name="T4" fmla="*/ 320 w 127"/>
                    <a:gd name="T5" fmla="*/ 240 h 98"/>
                    <a:gd name="T6" fmla="*/ 310 w 127"/>
                    <a:gd name="T7" fmla="*/ 245 h 98"/>
                    <a:gd name="T8" fmla="*/ 298 w 127"/>
                    <a:gd name="T9" fmla="*/ 250 h 98"/>
                    <a:gd name="T10" fmla="*/ 295 w 127"/>
                    <a:gd name="T11" fmla="*/ 250 h 98"/>
                    <a:gd name="T12" fmla="*/ 262 w 127"/>
                    <a:gd name="T13" fmla="*/ 214 h 98"/>
                    <a:gd name="T14" fmla="*/ 196 w 127"/>
                    <a:gd name="T15" fmla="*/ 145 h 98"/>
                    <a:gd name="T16" fmla="*/ 158 w 127"/>
                    <a:gd name="T17" fmla="*/ 110 h 98"/>
                    <a:gd name="T18" fmla="*/ 127 w 127"/>
                    <a:gd name="T19" fmla="*/ 82 h 98"/>
                    <a:gd name="T20" fmla="*/ 104 w 127"/>
                    <a:gd name="T21" fmla="*/ 66 h 98"/>
                    <a:gd name="T22" fmla="*/ 99 w 127"/>
                    <a:gd name="T23" fmla="*/ 66 h 98"/>
                    <a:gd name="T24" fmla="*/ 97 w 127"/>
                    <a:gd name="T25" fmla="*/ 69 h 98"/>
                    <a:gd name="T26" fmla="*/ 86 w 127"/>
                    <a:gd name="T27" fmla="*/ 66 h 98"/>
                    <a:gd name="T28" fmla="*/ 66 w 127"/>
                    <a:gd name="T29" fmla="*/ 56 h 98"/>
                    <a:gd name="T30" fmla="*/ 46 w 127"/>
                    <a:gd name="T31" fmla="*/ 43 h 98"/>
                    <a:gd name="T32" fmla="*/ 23 w 127"/>
                    <a:gd name="T33" fmla="*/ 28 h 98"/>
                    <a:gd name="T34" fmla="*/ 5 w 127"/>
                    <a:gd name="T35" fmla="*/ 8 h 98"/>
                    <a:gd name="T36" fmla="*/ 0 w 127"/>
                    <a:gd name="T37" fmla="*/ 3 h 98"/>
                    <a:gd name="T38" fmla="*/ 0 w 127"/>
                    <a:gd name="T39" fmla="*/ 0 h 98"/>
                    <a:gd name="T40" fmla="*/ 13 w 127"/>
                    <a:gd name="T41" fmla="*/ 3 h 98"/>
                    <a:gd name="T42" fmla="*/ 36 w 127"/>
                    <a:gd name="T43" fmla="*/ 8 h 98"/>
                    <a:gd name="T44" fmla="*/ 71 w 127"/>
                    <a:gd name="T45" fmla="*/ 20 h 98"/>
                    <a:gd name="T46" fmla="*/ 97 w 127"/>
                    <a:gd name="T47" fmla="*/ 31 h 98"/>
                    <a:gd name="T48" fmla="*/ 104 w 127"/>
                    <a:gd name="T49" fmla="*/ 31 h 98"/>
                    <a:gd name="T50" fmla="*/ 114 w 127"/>
                    <a:gd name="T51" fmla="*/ 31 h 98"/>
                    <a:gd name="T52" fmla="*/ 125 w 127"/>
                    <a:gd name="T53" fmla="*/ 33 h 98"/>
                    <a:gd name="T54" fmla="*/ 153 w 127"/>
                    <a:gd name="T55" fmla="*/ 54 h 98"/>
                    <a:gd name="T56" fmla="*/ 188 w 127"/>
                    <a:gd name="T57" fmla="*/ 82 h 98"/>
                    <a:gd name="T58" fmla="*/ 226 w 127"/>
                    <a:gd name="T59" fmla="*/ 120 h 98"/>
                    <a:gd name="T60" fmla="*/ 295 w 127"/>
                    <a:gd name="T61" fmla="*/ 189 h 98"/>
                    <a:gd name="T62" fmla="*/ 323 w 127"/>
                    <a:gd name="T63" fmla="*/ 224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27" h="98">
                      <a:moveTo>
                        <a:pt x="127" y="88"/>
                      </a:moveTo>
                      <a:lnTo>
                        <a:pt x="127" y="91"/>
                      </a:lnTo>
                      <a:lnTo>
                        <a:pt x="126" y="94"/>
                      </a:lnTo>
                      <a:lnTo>
                        <a:pt x="122" y="96"/>
                      </a:lnTo>
                      <a:lnTo>
                        <a:pt x="117" y="98"/>
                      </a:lnTo>
                      <a:lnTo>
                        <a:pt x="116" y="98"/>
                      </a:lnTo>
                      <a:lnTo>
                        <a:pt x="103" y="84"/>
                      </a:lnTo>
                      <a:lnTo>
                        <a:pt x="77" y="57"/>
                      </a:lnTo>
                      <a:lnTo>
                        <a:pt x="62" y="43"/>
                      </a:lnTo>
                      <a:lnTo>
                        <a:pt x="50" y="32"/>
                      </a:lnTo>
                      <a:lnTo>
                        <a:pt x="41" y="26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4" y="26"/>
                      </a:lnTo>
                      <a:lnTo>
                        <a:pt x="26" y="22"/>
                      </a:lnTo>
                      <a:lnTo>
                        <a:pt x="18" y="17"/>
                      </a:lnTo>
                      <a:lnTo>
                        <a:pt x="9" y="11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5" y="1"/>
                      </a:lnTo>
                      <a:lnTo>
                        <a:pt x="14" y="3"/>
                      </a:lnTo>
                      <a:lnTo>
                        <a:pt x="28" y="8"/>
                      </a:lnTo>
                      <a:lnTo>
                        <a:pt x="38" y="12"/>
                      </a:lnTo>
                      <a:lnTo>
                        <a:pt x="41" y="12"/>
                      </a:lnTo>
                      <a:lnTo>
                        <a:pt x="45" y="12"/>
                      </a:lnTo>
                      <a:lnTo>
                        <a:pt x="49" y="13"/>
                      </a:lnTo>
                      <a:lnTo>
                        <a:pt x="60" y="21"/>
                      </a:lnTo>
                      <a:lnTo>
                        <a:pt x="74" y="32"/>
                      </a:lnTo>
                      <a:lnTo>
                        <a:pt x="89" y="47"/>
                      </a:lnTo>
                      <a:lnTo>
                        <a:pt x="116" y="74"/>
                      </a:lnTo>
                      <a:lnTo>
                        <a:pt x="127" y="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8" name="Freeform 521"/>
                <p:cNvSpPr>
                  <a:spLocks/>
                </p:cNvSpPr>
                <p:nvPr/>
              </p:nvSpPr>
              <p:spPr bwMode="auto">
                <a:xfrm>
                  <a:off x="3952" y="1720"/>
                  <a:ext cx="667" cy="129"/>
                </a:xfrm>
                <a:custGeom>
                  <a:avLst/>
                  <a:gdLst>
                    <a:gd name="T0" fmla="*/ 664 w 262"/>
                    <a:gd name="T1" fmla="*/ 96 h 51"/>
                    <a:gd name="T2" fmla="*/ 664 w 262"/>
                    <a:gd name="T3" fmla="*/ 101 h 51"/>
                    <a:gd name="T4" fmla="*/ 667 w 262"/>
                    <a:gd name="T5" fmla="*/ 114 h 51"/>
                    <a:gd name="T6" fmla="*/ 667 w 262"/>
                    <a:gd name="T7" fmla="*/ 121 h 51"/>
                    <a:gd name="T8" fmla="*/ 664 w 262"/>
                    <a:gd name="T9" fmla="*/ 124 h 51"/>
                    <a:gd name="T10" fmla="*/ 657 w 262"/>
                    <a:gd name="T11" fmla="*/ 129 h 51"/>
                    <a:gd name="T12" fmla="*/ 652 w 262"/>
                    <a:gd name="T13" fmla="*/ 129 h 51"/>
                    <a:gd name="T14" fmla="*/ 642 w 262"/>
                    <a:gd name="T15" fmla="*/ 129 h 51"/>
                    <a:gd name="T16" fmla="*/ 634 w 262"/>
                    <a:gd name="T17" fmla="*/ 129 h 51"/>
                    <a:gd name="T18" fmla="*/ 619 w 262"/>
                    <a:gd name="T19" fmla="*/ 114 h 51"/>
                    <a:gd name="T20" fmla="*/ 603 w 262"/>
                    <a:gd name="T21" fmla="*/ 101 h 51"/>
                    <a:gd name="T22" fmla="*/ 578 w 262"/>
                    <a:gd name="T23" fmla="*/ 89 h 51"/>
                    <a:gd name="T24" fmla="*/ 547 w 262"/>
                    <a:gd name="T25" fmla="*/ 83 h 51"/>
                    <a:gd name="T26" fmla="*/ 509 w 262"/>
                    <a:gd name="T27" fmla="*/ 83 h 51"/>
                    <a:gd name="T28" fmla="*/ 461 w 262"/>
                    <a:gd name="T29" fmla="*/ 81 h 51"/>
                    <a:gd name="T30" fmla="*/ 435 w 262"/>
                    <a:gd name="T31" fmla="*/ 78 h 51"/>
                    <a:gd name="T32" fmla="*/ 412 w 262"/>
                    <a:gd name="T33" fmla="*/ 71 h 51"/>
                    <a:gd name="T34" fmla="*/ 372 w 262"/>
                    <a:gd name="T35" fmla="*/ 56 h 51"/>
                    <a:gd name="T36" fmla="*/ 331 w 262"/>
                    <a:gd name="T37" fmla="*/ 43 h 51"/>
                    <a:gd name="T38" fmla="*/ 293 w 262"/>
                    <a:gd name="T39" fmla="*/ 40 h 51"/>
                    <a:gd name="T40" fmla="*/ 262 w 262"/>
                    <a:gd name="T41" fmla="*/ 38 h 51"/>
                    <a:gd name="T42" fmla="*/ 209 w 262"/>
                    <a:gd name="T43" fmla="*/ 38 h 51"/>
                    <a:gd name="T44" fmla="*/ 186 w 262"/>
                    <a:gd name="T45" fmla="*/ 40 h 51"/>
                    <a:gd name="T46" fmla="*/ 140 w 262"/>
                    <a:gd name="T47" fmla="*/ 38 h 51"/>
                    <a:gd name="T48" fmla="*/ 99 w 262"/>
                    <a:gd name="T49" fmla="*/ 38 h 51"/>
                    <a:gd name="T50" fmla="*/ 56 w 262"/>
                    <a:gd name="T51" fmla="*/ 43 h 51"/>
                    <a:gd name="T52" fmla="*/ 10 w 262"/>
                    <a:gd name="T53" fmla="*/ 46 h 51"/>
                    <a:gd name="T54" fmla="*/ 3 w 262"/>
                    <a:gd name="T55" fmla="*/ 46 h 51"/>
                    <a:gd name="T56" fmla="*/ 0 w 262"/>
                    <a:gd name="T57" fmla="*/ 46 h 51"/>
                    <a:gd name="T58" fmla="*/ 3 w 262"/>
                    <a:gd name="T59" fmla="*/ 43 h 51"/>
                    <a:gd name="T60" fmla="*/ 18 w 262"/>
                    <a:gd name="T61" fmla="*/ 33 h 51"/>
                    <a:gd name="T62" fmla="*/ 53 w 262"/>
                    <a:gd name="T63" fmla="*/ 20 h 51"/>
                    <a:gd name="T64" fmla="*/ 59 w 262"/>
                    <a:gd name="T65" fmla="*/ 18 h 51"/>
                    <a:gd name="T66" fmla="*/ 71 w 262"/>
                    <a:gd name="T67" fmla="*/ 15 h 51"/>
                    <a:gd name="T68" fmla="*/ 120 w 262"/>
                    <a:gd name="T69" fmla="*/ 10 h 51"/>
                    <a:gd name="T70" fmla="*/ 171 w 262"/>
                    <a:gd name="T71" fmla="*/ 3 h 51"/>
                    <a:gd name="T72" fmla="*/ 191 w 262"/>
                    <a:gd name="T73" fmla="*/ 0 h 51"/>
                    <a:gd name="T74" fmla="*/ 211 w 262"/>
                    <a:gd name="T75" fmla="*/ 0 h 51"/>
                    <a:gd name="T76" fmla="*/ 267 w 262"/>
                    <a:gd name="T77" fmla="*/ 0 h 51"/>
                    <a:gd name="T78" fmla="*/ 305 w 262"/>
                    <a:gd name="T79" fmla="*/ 0 h 51"/>
                    <a:gd name="T80" fmla="*/ 344 w 262"/>
                    <a:gd name="T81" fmla="*/ 5 h 51"/>
                    <a:gd name="T82" fmla="*/ 387 w 262"/>
                    <a:gd name="T83" fmla="*/ 18 h 51"/>
                    <a:gd name="T84" fmla="*/ 430 w 262"/>
                    <a:gd name="T85" fmla="*/ 33 h 51"/>
                    <a:gd name="T86" fmla="*/ 448 w 262"/>
                    <a:gd name="T87" fmla="*/ 40 h 51"/>
                    <a:gd name="T88" fmla="*/ 471 w 262"/>
                    <a:gd name="T89" fmla="*/ 43 h 51"/>
                    <a:gd name="T90" fmla="*/ 509 w 262"/>
                    <a:gd name="T91" fmla="*/ 46 h 51"/>
                    <a:gd name="T92" fmla="*/ 550 w 262"/>
                    <a:gd name="T93" fmla="*/ 46 h 51"/>
                    <a:gd name="T94" fmla="*/ 591 w 262"/>
                    <a:gd name="T95" fmla="*/ 53 h 51"/>
                    <a:gd name="T96" fmla="*/ 621 w 262"/>
                    <a:gd name="T97" fmla="*/ 68 h 51"/>
                    <a:gd name="T98" fmla="*/ 644 w 262"/>
                    <a:gd name="T99" fmla="*/ 81 h 51"/>
                    <a:gd name="T100" fmla="*/ 664 w 262"/>
                    <a:gd name="T101" fmla="*/ 96 h 5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62" h="51">
                      <a:moveTo>
                        <a:pt x="261" y="38"/>
                      </a:moveTo>
                      <a:lnTo>
                        <a:pt x="261" y="40"/>
                      </a:lnTo>
                      <a:lnTo>
                        <a:pt x="262" y="45"/>
                      </a:lnTo>
                      <a:lnTo>
                        <a:pt x="262" y="48"/>
                      </a:lnTo>
                      <a:lnTo>
                        <a:pt x="261" y="49"/>
                      </a:lnTo>
                      <a:lnTo>
                        <a:pt x="258" y="51"/>
                      </a:lnTo>
                      <a:lnTo>
                        <a:pt x="256" y="51"/>
                      </a:lnTo>
                      <a:lnTo>
                        <a:pt x="252" y="51"/>
                      </a:lnTo>
                      <a:lnTo>
                        <a:pt x="249" y="51"/>
                      </a:lnTo>
                      <a:lnTo>
                        <a:pt x="243" y="45"/>
                      </a:lnTo>
                      <a:lnTo>
                        <a:pt x="237" y="40"/>
                      </a:lnTo>
                      <a:lnTo>
                        <a:pt x="227" y="35"/>
                      </a:lnTo>
                      <a:lnTo>
                        <a:pt x="215" y="33"/>
                      </a:lnTo>
                      <a:lnTo>
                        <a:pt x="200" y="33"/>
                      </a:lnTo>
                      <a:lnTo>
                        <a:pt x="181" y="32"/>
                      </a:lnTo>
                      <a:lnTo>
                        <a:pt x="171" y="31"/>
                      </a:lnTo>
                      <a:lnTo>
                        <a:pt x="162" y="28"/>
                      </a:lnTo>
                      <a:lnTo>
                        <a:pt x="146" y="22"/>
                      </a:lnTo>
                      <a:lnTo>
                        <a:pt x="130" y="17"/>
                      </a:lnTo>
                      <a:lnTo>
                        <a:pt x="115" y="16"/>
                      </a:lnTo>
                      <a:lnTo>
                        <a:pt x="103" y="15"/>
                      </a:lnTo>
                      <a:lnTo>
                        <a:pt x="82" y="15"/>
                      </a:lnTo>
                      <a:lnTo>
                        <a:pt x="73" y="16"/>
                      </a:lnTo>
                      <a:lnTo>
                        <a:pt x="55" y="15"/>
                      </a:lnTo>
                      <a:lnTo>
                        <a:pt x="39" y="15"/>
                      </a:lnTo>
                      <a:lnTo>
                        <a:pt x="22" y="17"/>
                      </a:lnTo>
                      <a:lnTo>
                        <a:pt x="4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lnTo>
                        <a:pt x="1" y="17"/>
                      </a:lnTo>
                      <a:lnTo>
                        <a:pt x="7" y="13"/>
                      </a:lnTo>
                      <a:lnTo>
                        <a:pt x="21" y="8"/>
                      </a:lnTo>
                      <a:lnTo>
                        <a:pt x="23" y="7"/>
                      </a:lnTo>
                      <a:lnTo>
                        <a:pt x="28" y="6"/>
                      </a:lnTo>
                      <a:lnTo>
                        <a:pt x="47" y="4"/>
                      </a:lnTo>
                      <a:lnTo>
                        <a:pt x="67" y="1"/>
                      </a:lnTo>
                      <a:lnTo>
                        <a:pt x="75" y="0"/>
                      </a:lnTo>
                      <a:lnTo>
                        <a:pt x="83" y="0"/>
                      </a:lnTo>
                      <a:lnTo>
                        <a:pt x="105" y="0"/>
                      </a:lnTo>
                      <a:lnTo>
                        <a:pt x="120" y="0"/>
                      </a:lnTo>
                      <a:lnTo>
                        <a:pt x="135" y="2"/>
                      </a:lnTo>
                      <a:lnTo>
                        <a:pt x="152" y="7"/>
                      </a:lnTo>
                      <a:lnTo>
                        <a:pt x="169" y="13"/>
                      </a:lnTo>
                      <a:lnTo>
                        <a:pt x="176" y="16"/>
                      </a:lnTo>
                      <a:lnTo>
                        <a:pt x="185" y="17"/>
                      </a:lnTo>
                      <a:lnTo>
                        <a:pt x="200" y="18"/>
                      </a:lnTo>
                      <a:lnTo>
                        <a:pt x="216" y="18"/>
                      </a:lnTo>
                      <a:lnTo>
                        <a:pt x="232" y="21"/>
                      </a:lnTo>
                      <a:lnTo>
                        <a:pt x="244" y="27"/>
                      </a:lnTo>
                      <a:lnTo>
                        <a:pt x="253" y="32"/>
                      </a:lnTo>
                      <a:lnTo>
                        <a:pt x="261" y="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19" name="Freeform 522"/>
                <p:cNvSpPr>
                  <a:spLocks/>
                </p:cNvSpPr>
                <p:nvPr/>
              </p:nvSpPr>
              <p:spPr bwMode="auto">
                <a:xfrm>
                  <a:off x="3486" y="1809"/>
                  <a:ext cx="1322" cy="476"/>
                </a:xfrm>
                <a:custGeom>
                  <a:avLst/>
                  <a:gdLst>
                    <a:gd name="T0" fmla="*/ 1317 w 519"/>
                    <a:gd name="T1" fmla="*/ 435 h 187"/>
                    <a:gd name="T2" fmla="*/ 1322 w 519"/>
                    <a:gd name="T3" fmla="*/ 466 h 187"/>
                    <a:gd name="T4" fmla="*/ 1317 w 519"/>
                    <a:gd name="T5" fmla="*/ 476 h 187"/>
                    <a:gd name="T6" fmla="*/ 1302 w 519"/>
                    <a:gd name="T7" fmla="*/ 466 h 187"/>
                    <a:gd name="T8" fmla="*/ 1279 w 519"/>
                    <a:gd name="T9" fmla="*/ 445 h 187"/>
                    <a:gd name="T10" fmla="*/ 1223 w 519"/>
                    <a:gd name="T11" fmla="*/ 354 h 187"/>
                    <a:gd name="T12" fmla="*/ 1174 w 519"/>
                    <a:gd name="T13" fmla="*/ 303 h 187"/>
                    <a:gd name="T14" fmla="*/ 1111 w 519"/>
                    <a:gd name="T15" fmla="*/ 239 h 187"/>
                    <a:gd name="T16" fmla="*/ 1006 w 519"/>
                    <a:gd name="T17" fmla="*/ 132 h 187"/>
                    <a:gd name="T18" fmla="*/ 970 w 519"/>
                    <a:gd name="T19" fmla="*/ 104 h 187"/>
                    <a:gd name="T20" fmla="*/ 871 w 519"/>
                    <a:gd name="T21" fmla="*/ 74 h 187"/>
                    <a:gd name="T22" fmla="*/ 769 w 519"/>
                    <a:gd name="T23" fmla="*/ 46 h 187"/>
                    <a:gd name="T24" fmla="*/ 667 w 519"/>
                    <a:gd name="T25" fmla="*/ 41 h 187"/>
                    <a:gd name="T26" fmla="*/ 576 w 519"/>
                    <a:gd name="T27" fmla="*/ 46 h 187"/>
                    <a:gd name="T28" fmla="*/ 453 w 519"/>
                    <a:gd name="T29" fmla="*/ 61 h 187"/>
                    <a:gd name="T30" fmla="*/ 392 w 519"/>
                    <a:gd name="T31" fmla="*/ 81 h 187"/>
                    <a:gd name="T32" fmla="*/ 341 w 519"/>
                    <a:gd name="T33" fmla="*/ 109 h 187"/>
                    <a:gd name="T34" fmla="*/ 306 w 519"/>
                    <a:gd name="T35" fmla="*/ 132 h 187"/>
                    <a:gd name="T36" fmla="*/ 168 w 519"/>
                    <a:gd name="T37" fmla="*/ 244 h 187"/>
                    <a:gd name="T38" fmla="*/ 94 w 519"/>
                    <a:gd name="T39" fmla="*/ 318 h 187"/>
                    <a:gd name="T40" fmla="*/ 3 w 519"/>
                    <a:gd name="T41" fmla="*/ 417 h 187"/>
                    <a:gd name="T42" fmla="*/ 0 w 519"/>
                    <a:gd name="T43" fmla="*/ 412 h 187"/>
                    <a:gd name="T44" fmla="*/ 25 w 519"/>
                    <a:gd name="T45" fmla="*/ 374 h 187"/>
                    <a:gd name="T46" fmla="*/ 79 w 519"/>
                    <a:gd name="T47" fmla="*/ 300 h 187"/>
                    <a:gd name="T48" fmla="*/ 110 w 519"/>
                    <a:gd name="T49" fmla="*/ 267 h 187"/>
                    <a:gd name="T50" fmla="*/ 278 w 519"/>
                    <a:gd name="T51" fmla="*/ 107 h 187"/>
                    <a:gd name="T52" fmla="*/ 318 w 519"/>
                    <a:gd name="T53" fmla="*/ 74 h 187"/>
                    <a:gd name="T54" fmla="*/ 326 w 519"/>
                    <a:gd name="T55" fmla="*/ 71 h 187"/>
                    <a:gd name="T56" fmla="*/ 367 w 519"/>
                    <a:gd name="T57" fmla="*/ 48 h 187"/>
                    <a:gd name="T58" fmla="*/ 497 w 519"/>
                    <a:gd name="T59" fmla="*/ 15 h 187"/>
                    <a:gd name="T60" fmla="*/ 583 w 519"/>
                    <a:gd name="T61" fmla="*/ 3 h 187"/>
                    <a:gd name="T62" fmla="*/ 680 w 519"/>
                    <a:gd name="T63" fmla="*/ 0 h 187"/>
                    <a:gd name="T64" fmla="*/ 782 w 519"/>
                    <a:gd name="T65" fmla="*/ 13 h 187"/>
                    <a:gd name="T66" fmla="*/ 889 w 519"/>
                    <a:gd name="T67" fmla="*/ 41 h 187"/>
                    <a:gd name="T68" fmla="*/ 965 w 519"/>
                    <a:gd name="T69" fmla="*/ 61 h 187"/>
                    <a:gd name="T70" fmla="*/ 1019 w 519"/>
                    <a:gd name="T71" fmla="*/ 87 h 187"/>
                    <a:gd name="T72" fmla="*/ 1075 w 519"/>
                    <a:gd name="T73" fmla="*/ 140 h 187"/>
                    <a:gd name="T74" fmla="*/ 1172 w 519"/>
                    <a:gd name="T75" fmla="*/ 244 h 187"/>
                    <a:gd name="T76" fmla="*/ 1228 w 519"/>
                    <a:gd name="T77" fmla="*/ 303 h 187"/>
                    <a:gd name="T78" fmla="*/ 1289 w 519"/>
                    <a:gd name="T79" fmla="*/ 379 h 18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19" h="187">
                      <a:moveTo>
                        <a:pt x="516" y="169"/>
                      </a:moveTo>
                      <a:lnTo>
                        <a:pt x="517" y="171"/>
                      </a:lnTo>
                      <a:lnTo>
                        <a:pt x="519" y="180"/>
                      </a:lnTo>
                      <a:lnTo>
                        <a:pt x="519" y="183"/>
                      </a:lnTo>
                      <a:lnTo>
                        <a:pt x="518" y="186"/>
                      </a:lnTo>
                      <a:lnTo>
                        <a:pt x="517" y="187"/>
                      </a:lnTo>
                      <a:lnTo>
                        <a:pt x="514" y="187"/>
                      </a:lnTo>
                      <a:lnTo>
                        <a:pt x="511" y="183"/>
                      </a:lnTo>
                      <a:lnTo>
                        <a:pt x="505" y="178"/>
                      </a:lnTo>
                      <a:lnTo>
                        <a:pt x="502" y="175"/>
                      </a:lnTo>
                      <a:lnTo>
                        <a:pt x="492" y="157"/>
                      </a:lnTo>
                      <a:lnTo>
                        <a:pt x="480" y="139"/>
                      </a:lnTo>
                      <a:lnTo>
                        <a:pt x="471" y="129"/>
                      </a:lnTo>
                      <a:lnTo>
                        <a:pt x="461" y="119"/>
                      </a:lnTo>
                      <a:lnTo>
                        <a:pt x="449" y="106"/>
                      </a:lnTo>
                      <a:lnTo>
                        <a:pt x="436" y="94"/>
                      </a:lnTo>
                      <a:lnTo>
                        <a:pt x="410" y="65"/>
                      </a:lnTo>
                      <a:lnTo>
                        <a:pt x="395" y="52"/>
                      </a:lnTo>
                      <a:lnTo>
                        <a:pt x="389" y="46"/>
                      </a:lnTo>
                      <a:lnTo>
                        <a:pt x="381" y="41"/>
                      </a:lnTo>
                      <a:lnTo>
                        <a:pt x="362" y="36"/>
                      </a:lnTo>
                      <a:lnTo>
                        <a:pt x="342" y="29"/>
                      </a:lnTo>
                      <a:lnTo>
                        <a:pt x="322" y="22"/>
                      </a:lnTo>
                      <a:lnTo>
                        <a:pt x="302" y="18"/>
                      </a:lnTo>
                      <a:lnTo>
                        <a:pt x="282" y="16"/>
                      </a:lnTo>
                      <a:lnTo>
                        <a:pt x="262" y="16"/>
                      </a:lnTo>
                      <a:lnTo>
                        <a:pt x="243" y="16"/>
                      </a:lnTo>
                      <a:lnTo>
                        <a:pt x="226" y="18"/>
                      </a:lnTo>
                      <a:lnTo>
                        <a:pt x="192" y="22"/>
                      </a:lnTo>
                      <a:lnTo>
                        <a:pt x="178" y="24"/>
                      </a:lnTo>
                      <a:lnTo>
                        <a:pt x="165" y="28"/>
                      </a:lnTo>
                      <a:lnTo>
                        <a:pt x="154" y="32"/>
                      </a:lnTo>
                      <a:lnTo>
                        <a:pt x="145" y="37"/>
                      </a:lnTo>
                      <a:lnTo>
                        <a:pt x="134" y="43"/>
                      </a:lnTo>
                      <a:lnTo>
                        <a:pt x="130" y="46"/>
                      </a:lnTo>
                      <a:lnTo>
                        <a:pt x="120" y="52"/>
                      </a:lnTo>
                      <a:lnTo>
                        <a:pt x="97" y="70"/>
                      </a:lnTo>
                      <a:lnTo>
                        <a:pt x="66" y="96"/>
                      </a:lnTo>
                      <a:lnTo>
                        <a:pt x="51" y="111"/>
                      </a:lnTo>
                      <a:lnTo>
                        <a:pt x="37" y="125"/>
                      </a:lnTo>
                      <a:lnTo>
                        <a:pt x="7" y="159"/>
                      </a:lnTo>
                      <a:lnTo>
                        <a:pt x="1" y="164"/>
                      </a:lnTo>
                      <a:lnTo>
                        <a:pt x="0" y="164"/>
                      </a:lnTo>
                      <a:lnTo>
                        <a:pt x="0" y="162"/>
                      </a:lnTo>
                      <a:lnTo>
                        <a:pt x="4" y="157"/>
                      </a:lnTo>
                      <a:lnTo>
                        <a:pt x="10" y="147"/>
                      </a:lnTo>
                      <a:lnTo>
                        <a:pt x="31" y="119"/>
                      </a:lnTo>
                      <a:lnTo>
                        <a:pt x="31" y="118"/>
                      </a:lnTo>
                      <a:lnTo>
                        <a:pt x="33" y="115"/>
                      </a:lnTo>
                      <a:lnTo>
                        <a:pt x="43" y="105"/>
                      </a:lnTo>
                      <a:lnTo>
                        <a:pt x="74" y="73"/>
                      </a:lnTo>
                      <a:lnTo>
                        <a:pt x="109" y="42"/>
                      </a:lnTo>
                      <a:lnTo>
                        <a:pt x="122" y="32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8" y="28"/>
                      </a:lnTo>
                      <a:lnTo>
                        <a:pt x="132" y="26"/>
                      </a:lnTo>
                      <a:lnTo>
                        <a:pt x="144" y="19"/>
                      </a:lnTo>
                      <a:lnTo>
                        <a:pt x="166" y="13"/>
                      </a:lnTo>
                      <a:lnTo>
                        <a:pt x="195" y="6"/>
                      </a:lnTo>
                      <a:lnTo>
                        <a:pt x="211" y="3"/>
                      </a:lnTo>
                      <a:lnTo>
                        <a:pt x="229" y="1"/>
                      </a:lnTo>
                      <a:lnTo>
                        <a:pt x="247" y="0"/>
                      </a:lnTo>
                      <a:lnTo>
                        <a:pt x="267" y="0"/>
                      </a:lnTo>
                      <a:lnTo>
                        <a:pt x="287" y="1"/>
                      </a:lnTo>
                      <a:lnTo>
                        <a:pt x="307" y="5"/>
                      </a:lnTo>
                      <a:lnTo>
                        <a:pt x="328" y="8"/>
                      </a:lnTo>
                      <a:lnTo>
                        <a:pt x="349" y="16"/>
                      </a:lnTo>
                      <a:lnTo>
                        <a:pt x="369" y="21"/>
                      </a:lnTo>
                      <a:lnTo>
                        <a:pt x="379" y="24"/>
                      </a:lnTo>
                      <a:lnTo>
                        <a:pt x="390" y="28"/>
                      </a:lnTo>
                      <a:lnTo>
                        <a:pt x="400" y="34"/>
                      </a:lnTo>
                      <a:lnTo>
                        <a:pt x="408" y="42"/>
                      </a:lnTo>
                      <a:lnTo>
                        <a:pt x="422" y="55"/>
                      </a:lnTo>
                      <a:lnTo>
                        <a:pt x="447" y="84"/>
                      </a:lnTo>
                      <a:lnTo>
                        <a:pt x="460" y="96"/>
                      </a:lnTo>
                      <a:lnTo>
                        <a:pt x="472" y="108"/>
                      </a:lnTo>
                      <a:lnTo>
                        <a:pt x="482" y="119"/>
                      </a:lnTo>
                      <a:lnTo>
                        <a:pt x="492" y="130"/>
                      </a:lnTo>
                      <a:lnTo>
                        <a:pt x="506" y="149"/>
                      </a:lnTo>
                      <a:lnTo>
                        <a:pt x="516" y="1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0" name="Freeform 523"/>
                <p:cNvSpPr>
                  <a:spLocks/>
                </p:cNvSpPr>
                <p:nvPr/>
              </p:nvSpPr>
              <p:spPr bwMode="auto">
                <a:xfrm>
                  <a:off x="4752" y="2155"/>
                  <a:ext cx="86" cy="61"/>
                </a:xfrm>
                <a:custGeom>
                  <a:avLst/>
                  <a:gdLst>
                    <a:gd name="T0" fmla="*/ 86 w 34"/>
                    <a:gd name="T1" fmla="*/ 38 h 24"/>
                    <a:gd name="T2" fmla="*/ 73 w 34"/>
                    <a:gd name="T3" fmla="*/ 48 h 24"/>
                    <a:gd name="T4" fmla="*/ 53 w 34"/>
                    <a:gd name="T5" fmla="*/ 58 h 24"/>
                    <a:gd name="T6" fmla="*/ 51 w 34"/>
                    <a:gd name="T7" fmla="*/ 61 h 24"/>
                    <a:gd name="T8" fmla="*/ 48 w 34"/>
                    <a:gd name="T9" fmla="*/ 51 h 24"/>
                    <a:gd name="T10" fmla="*/ 38 w 34"/>
                    <a:gd name="T11" fmla="*/ 46 h 24"/>
                    <a:gd name="T12" fmla="*/ 28 w 34"/>
                    <a:gd name="T13" fmla="*/ 38 h 24"/>
                    <a:gd name="T14" fmla="*/ 25 w 34"/>
                    <a:gd name="T15" fmla="*/ 41 h 24"/>
                    <a:gd name="T16" fmla="*/ 20 w 34"/>
                    <a:gd name="T17" fmla="*/ 38 h 24"/>
                    <a:gd name="T18" fmla="*/ 10 w 34"/>
                    <a:gd name="T19" fmla="*/ 33 h 24"/>
                    <a:gd name="T20" fmla="*/ 3 w 34"/>
                    <a:gd name="T21" fmla="*/ 28 h 24"/>
                    <a:gd name="T22" fmla="*/ 0 w 34"/>
                    <a:gd name="T23" fmla="*/ 23 h 24"/>
                    <a:gd name="T24" fmla="*/ 0 w 34"/>
                    <a:gd name="T25" fmla="*/ 15 h 24"/>
                    <a:gd name="T26" fmla="*/ 8 w 34"/>
                    <a:gd name="T27" fmla="*/ 13 h 24"/>
                    <a:gd name="T28" fmla="*/ 20 w 34"/>
                    <a:gd name="T29" fmla="*/ 0 h 24"/>
                    <a:gd name="T30" fmla="*/ 30 w 34"/>
                    <a:gd name="T31" fmla="*/ 0 h 24"/>
                    <a:gd name="T32" fmla="*/ 48 w 34"/>
                    <a:gd name="T33" fmla="*/ 3 h 24"/>
                    <a:gd name="T34" fmla="*/ 61 w 34"/>
                    <a:gd name="T35" fmla="*/ 13 h 24"/>
                    <a:gd name="T36" fmla="*/ 73 w 34"/>
                    <a:gd name="T37" fmla="*/ 20 h 24"/>
                    <a:gd name="T38" fmla="*/ 78 w 34"/>
                    <a:gd name="T39" fmla="*/ 28 h 24"/>
                    <a:gd name="T40" fmla="*/ 86 w 34"/>
                    <a:gd name="T41" fmla="*/ 38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34" h="24">
                      <a:moveTo>
                        <a:pt x="34" y="15"/>
                      </a:moveTo>
                      <a:lnTo>
                        <a:pt x="29" y="19"/>
                      </a:lnTo>
                      <a:lnTo>
                        <a:pt x="21" y="23"/>
                      </a:lnTo>
                      <a:lnTo>
                        <a:pt x="20" y="24"/>
                      </a:lnTo>
                      <a:lnTo>
                        <a:pt x="19" y="20"/>
                      </a:lnTo>
                      <a:lnTo>
                        <a:pt x="15" y="18"/>
                      </a:lnTo>
                      <a:lnTo>
                        <a:pt x="11" y="15"/>
                      </a:lnTo>
                      <a:lnTo>
                        <a:pt x="10" y="16"/>
                      </a:lnTo>
                      <a:lnTo>
                        <a:pt x="8" y="15"/>
                      </a:lnTo>
                      <a:lnTo>
                        <a:pt x="4" y="13"/>
                      </a:lnTo>
                      <a:lnTo>
                        <a:pt x="1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9" y="1"/>
                      </a:lnTo>
                      <a:lnTo>
                        <a:pt x="24" y="5"/>
                      </a:lnTo>
                      <a:lnTo>
                        <a:pt x="29" y="8"/>
                      </a:lnTo>
                      <a:lnTo>
                        <a:pt x="31" y="11"/>
                      </a:lnTo>
                      <a:lnTo>
                        <a:pt x="34" y="1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1" name="Freeform 524"/>
                <p:cNvSpPr>
                  <a:spLocks/>
                </p:cNvSpPr>
                <p:nvPr/>
              </p:nvSpPr>
              <p:spPr bwMode="auto">
                <a:xfrm>
                  <a:off x="3914" y="1903"/>
                  <a:ext cx="866" cy="428"/>
                </a:xfrm>
                <a:custGeom>
                  <a:avLst/>
                  <a:gdLst>
                    <a:gd name="T0" fmla="*/ 863 w 340"/>
                    <a:gd name="T1" fmla="*/ 397 h 168"/>
                    <a:gd name="T2" fmla="*/ 863 w 340"/>
                    <a:gd name="T3" fmla="*/ 418 h 168"/>
                    <a:gd name="T4" fmla="*/ 858 w 340"/>
                    <a:gd name="T5" fmla="*/ 428 h 168"/>
                    <a:gd name="T6" fmla="*/ 846 w 340"/>
                    <a:gd name="T7" fmla="*/ 423 h 168"/>
                    <a:gd name="T8" fmla="*/ 828 w 340"/>
                    <a:gd name="T9" fmla="*/ 410 h 168"/>
                    <a:gd name="T10" fmla="*/ 810 w 340"/>
                    <a:gd name="T11" fmla="*/ 382 h 168"/>
                    <a:gd name="T12" fmla="*/ 769 w 340"/>
                    <a:gd name="T13" fmla="*/ 313 h 168"/>
                    <a:gd name="T14" fmla="*/ 693 w 340"/>
                    <a:gd name="T15" fmla="*/ 232 h 168"/>
                    <a:gd name="T16" fmla="*/ 642 w 340"/>
                    <a:gd name="T17" fmla="*/ 189 h 168"/>
                    <a:gd name="T18" fmla="*/ 586 w 340"/>
                    <a:gd name="T19" fmla="*/ 158 h 168"/>
                    <a:gd name="T20" fmla="*/ 471 w 340"/>
                    <a:gd name="T21" fmla="*/ 92 h 168"/>
                    <a:gd name="T22" fmla="*/ 392 w 340"/>
                    <a:gd name="T23" fmla="*/ 56 h 168"/>
                    <a:gd name="T24" fmla="*/ 290 w 340"/>
                    <a:gd name="T25" fmla="*/ 41 h 168"/>
                    <a:gd name="T26" fmla="*/ 239 w 340"/>
                    <a:gd name="T27" fmla="*/ 36 h 168"/>
                    <a:gd name="T28" fmla="*/ 242 w 340"/>
                    <a:gd name="T29" fmla="*/ 31 h 168"/>
                    <a:gd name="T30" fmla="*/ 204 w 340"/>
                    <a:gd name="T31" fmla="*/ 54 h 168"/>
                    <a:gd name="T32" fmla="*/ 138 w 340"/>
                    <a:gd name="T33" fmla="*/ 69 h 168"/>
                    <a:gd name="T34" fmla="*/ 71 w 340"/>
                    <a:gd name="T35" fmla="*/ 71 h 168"/>
                    <a:gd name="T36" fmla="*/ 33 w 340"/>
                    <a:gd name="T37" fmla="*/ 84 h 168"/>
                    <a:gd name="T38" fmla="*/ 0 w 340"/>
                    <a:gd name="T39" fmla="*/ 107 h 168"/>
                    <a:gd name="T40" fmla="*/ 5 w 340"/>
                    <a:gd name="T41" fmla="*/ 94 h 168"/>
                    <a:gd name="T42" fmla="*/ 28 w 340"/>
                    <a:gd name="T43" fmla="*/ 71 h 168"/>
                    <a:gd name="T44" fmla="*/ 53 w 340"/>
                    <a:gd name="T45" fmla="*/ 56 h 168"/>
                    <a:gd name="T46" fmla="*/ 79 w 340"/>
                    <a:gd name="T47" fmla="*/ 51 h 168"/>
                    <a:gd name="T48" fmla="*/ 132 w 340"/>
                    <a:gd name="T49" fmla="*/ 41 h 168"/>
                    <a:gd name="T50" fmla="*/ 186 w 340"/>
                    <a:gd name="T51" fmla="*/ 25 h 168"/>
                    <a:gd name="T52" fmla="*/ 214 w 340"/>
                    <a:gd name="T53" fmla="*/ 10 h 168"/>
                    <a:gd name="T54" fmla="*/ 273 w 340"/>
                    <a:gd name="T55" fmla="*/ 0 h 168"/>
                    <a:gd name="T56" fmla="*/ 385 w 340"/>
                    <a:gd name="T57" fmla="*/ 15 h 168"/>
                    <a:gd name="T58" fmla="*/ 438 w 340"/>
                    <a:gd name="T59" fmla="*/ 31 h 168"/>
                    <a:gd name="T60" fmla="*/ 553 w 340"/>
                    <a:gd name="T61" fmla="*/ 92 h 168"/>
                    <a:gd name="T62" fmla="*/ 642 w 340"/>
                    <a:gd name="T63" fmla="*/ 143 h 168"/>
                    <a:gd name="T64" fmla="*/ 695 w 340"/>
                    <a:gd name="T65" fmla="*/ 181 h 168"/>
                    <a:gd name="T66" fmla="*/ 764 w 340"/>
                    <a:gd name="T67" fmla="*/ 247 h 168"/>
                    <a:gd name="T68" fmla="*/ 825 w 340"/>
                    <a:gd name="T69" fmla="*/ 331 h 168"/>
                    <a:gd name="T70" fmla="*/ 858 w 340"/>
                    <a:gd name="T71" fmla="*/ 385 h 16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340" h="168">
                      <a:moveTo>
                        <a:pt x="339" y="154"/>
                      </a:moveTo>
                      <a:lnTo>
                        <a:pt x="339" y="156"/>
                      </a:lnTo>
                      <a:lnTo>
                        <a:pt x="340" y="161"/>
                      </a:lnTo>
                      <a:lnTo>
                        <a:pt x="339" y="164"/>
                      </a:lnTo>
                      <a:lnTo>
                        <a:pt x="339" y="166"/>
                      </a:lnTo>
                      <a:lnTo>
                        <a:pt x="337" y="168"/>
                      </a:lnTo>
                      <a:lnTo>
                        <a:pt x="335" y="168"/>
                      </a:lnTo>
                      <a:lnTo>
                        <a:pt x="332" y="166"/>
                      </a:lnTo>
                      <a:lnTo>
                        <a:pt x="327" y="164"/>
                      </a:lnTo>
                      <a:lnTo>
                        <a:pt x="325" y="161"/>
                      </a:lnTo>
                      <a:lnTo>
                        <a:pt x="323" y="159"/>
                      </a:lnTo>
                      <a:lnTo>
                        <a:pt x="318" y="150"/>
                      </a:lnTo>
                      <a:lnTo>
                        <a:pt x="312" y="138"/>
                      </a:lnTo>
                      <a:lnTo>
                        <a:pt x="302" y="123"/>
                      </a:lnTo>
                      <a:lnTo>
                        <a:pt x="288" y="107"/>
                      </a:lnTo>
                      <a:lnTo>
                        <a:pt x="272" y="91"/>
                      </a:lnTo>
                      <a:lnTo>
                        <a:pt x="263" y="82"/>
                      </a:lnTo>
                      <a:lnTo>
                        <a:pt x="252" y="74"/>
                      </a:lnTo>
                      <a:lnTo>
                        <a:pt x="241" y="68"/>
                      </a:lnTo>
                      <a:lnTo>
                        <a:pt x="230" y="62"/>
                      </a:lnTo>
                      <a:lnTo>
                        <a:pt x="207" y="48"/>
                      </a:lnTo>
                      <a:lnTo>
                        <a:pt x="185" y="36"/>
                      </a:lnTo>
                      <a:lnTo>
                        <a:pt x="164" y="26"/>
                      </a:lnTo>
                      <a:lnTo>
                        <a:pt x="154" y="22"/>
                      </a:lnTo>
                      <a:lnTo>
                        <a:pt x="145" y="21"/>
                      </a:lnTo>
                      <a:lnTo>
                        <a:pt x="114" y="16"/>
                      </a:lnTo>
                      <a:lnTo>
                        <a:pt x="102" y="15"/>
                      </a:lnTo>
                      <a:lnTo>
                        <a:pt x="94" y="14"/>
                      </a:lnTo>
                      <a:lnTo>
                        <a:pt x="92" y="14"/>
                      </a:lnTo>
                      <a:lnTo>
                        <a:pt x="95" y="12"/>
                      </a:lnTo>
                      <a:lnTo>
                        <a:pt x="92" y="15"/>
                      </a:lnTo>
                      <a:lnTo>
                        <a:pt x="80" y="21"/>
                      </a:lnTo>
                      <a:lnTo>
                        <a:pt x="68" y="25"/>
                      </a:lnTo>
                      <a:lnTo>
                        <a:pt x="54" y="27"/>
                      </a:lnTo>
                      <a:lnTo>
                        <a:pt x="41" y="28"/>
                      </a:lnTo>
                      <a:lnTo>
                        <a:pt x="28" y="28"/>
                      </a:lnTo>
                      <a:lnTo>
                        <a:pt x="21" y="31"/>
                      </a:lnTo>
                      <a:lnTo>
                        <a:pt x="13" y="33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2" y="37"/>
                      </a:lnTo>
                      <a:lnTo>
                        <a:pt x="7" y="31"/>
                      </a:lnTo>
                      <a:lnTo>
                        <a:pt x="11" y="28"/>
                      </a:lnTo>
                      <a:lnTo>
                        <a:pt x="16" y="25"/>
                      </a:lnTo>
                      <a:lnTo>
                        <a:pt x="21" y="22"/>
                      </a:lnTo>
                      <a:lnTo>
                        <a:pt x="28" y="20"/>
                      </a:lnTo>
                      <a:lnTo>
                        <a:pt x="31" y="20"/>
                      </a:lnTo>
                      <a:lnTo>
                        <a:pt x="39" y="18"/>
                      </a:lnTo>
                      <a:lnTo>
                        <a:pt x="52" y="16"/>
                      </a:lnTo>
                      <a:lnTo>
                        <a:pt x="65" y="12"/>
                      </a:lnTo>
                      <a:lnTo>
                        <a:pt x="73" y="10"/>
                      </a:lnTo>
                      <a:lnTo>
                        <a:pt x="78" y="6"/>
                      </a:lnTo>
                      <a:lnTo>
                        <a:pt x="84" y="4"/>
                      </a:lnTo>
                      <a:lnTo>
                        <a:pt x="94" y="0"/>
                      </a:lnTo>
                      <a:lnTo>
                        <a:pt x="107" y="0"/>
                      </a:lnTo>
                      <a:lnTo>
                        <a:pt x="119" y="1"/>
                      </a:lnTo>
                      <a:lnTo>
                        <a:pt x="151" y="6"/>
                      </a:lnTo>
                      <a:lnTo>
                        <a:pt x="161" y="9"/>
                      </a:lnTo>
                      <a:lnTo>
                        <a:pt x="172" y="12"/>
                      </a:lnTo>
                      <a:lnTo>
                        <a:pt x="195" y="23"/>
                      </a:lnTo>
                      <a:lnTo>
                        <a:pt x="217" y="36"/>
                      </a:lnTo>
                      <a:lnTo>
                        <a:pt x="240" y="50"/>
                      </a:lnTo>
                      <a:lnTo>
                        <a:pt x="252" y="56"/>
                      </a:lnTo>
                      <a:lnTo>
                        <a:pt x="263" y="63"/>
                      </a:lnTo>
                      <a:lnTo>
                        <a:pt x="273" y="71"/>
                      </a:lnTo>
                      <a:lnTo>
                        <a:pt x="283" y="79"/>
                      </a:lnTo>
                      <a:lnTo>
                        <a:pt x="300" y="97"/>
                      </a:lnTo>
                      <a:lnTo>
                        <a:pt x="314" y="114"/>
                      </a:lnTo>
                      <a:lnTo>
                        <a:pt x="324" y="130"/>
                      </a:lnTo>
                      <a:lnTo>
                        <a:pt x="332" y="143"/>
                      </a:lnTo>
                      <a:lnTo>
                        <a:pt x="337" y="151"/>
                      </a:lnTo>
                      <a:lnTo>
                        <a:pt x="339" y="15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2" name="Freeform 525"/>
                <p:cNvSpPr>
                  <a:spLocks/>
                </p:cNvSpPr>
                <p:nvPr/>
              </p:nvSpPr>
              <p:spPr bwMode="auto">
                <a:xfrm>
                  <a:off x="3497" y="1857"/>
                  <a:ext cx="1099" cy="443"/>
                </a:xfrm>
                <a:custGeom>
                  <a:avLst/>
                  <a:gdLst>
                    <a:gd name="T0" fmla="*/ 33 w 432"/>
                    <a:gd name="T1" fmla="*/ 435 h 174"/>
                    <a:gd name="T2" fmla="*/ 10 w 432"/>
                    <a:gd name="T3" fmla="*/ 443 h 174"/>
                    <a:gd name="T4" fmla="*/ 3 w 432"/>
                    <a:gd name="T5" fmla="*/ 443 h 174"/>
                    <a:gd name="T6" fmla="*/ 3 w 432"/>
                    <a:gd name="T7" fmla="*/ 425 h 174"/>
                    <a:gd name="T8" fmla="*/ 8 w 432"/>
                    <a:gd name="T9" fmla="*/ 402 h 174"/>
                    <a:gd name="T10" fmla="*/ 148 w 432"/>
                    <a:gd name="T11" fmla="*/ 239 h 174"/>
                    <a:gd name="T12" fmla="*/ 198 w 432"/>
                    <a:gd name="T13" fmla="*/ 178 h 174"/>
                    <a:gd name="T14" fmla="*/ 234 w 432"/>
                    <a:gd name="T15" fmla="*/ 150 h 174"/>
                    <a:gd name="T16" fmla="*/ 303 w 432"/>
                    <a:gd name="T17" fmla="*/ 109 h 174"/>
                    <a:gd name="T18" fmla="*/ 374 w 432"/>
                    <a:gd name="T19" fmla="*/ 61 h 174"/>
                    <a:gd name="T20" fmla="*/ 450 w 432"/>
                    <a:gd name="T21" fmla="*/ 23 h 174"/>
                    <a:gd name="T22" fmla="*/ 534 w 432"/>
                    <a:gd name="T23" fmla="*/ 5 h 174"/>
                    <a:gd name="T24" fmla="*/ 639 w 432"/>
                    <a:gd name="T25" fmla="*/ 0 h 174"/>
                    <a:gd name="T26" fmla="*/ 743 w 432"/>
                    <a:gd name="T27" fmla="*/ 5 h 174"/>
                    <a:gd name="T28" fmla="*/ 806 w 432"/>
                    <a:gd name="T29" fmla="*/ 18 h 174"/>
                    <a:gd name="T30" fmla="*/ 903 w 432"/>
                    <a:gd name="T31" fmla="*/ 56 h 174"/>
                    <a:gd name="T32" fmla="*/ 977 w 432"/>
                    <a:gd name="T33" fmla="*/ 97 h 174"/>
                    <a:gd name="T34" fmla="*/ 1084 w 432"/>
                    <a:gd name="T35" fmla="*/ 163 h 174"/>
                    <a:gd name="T36" fmla="*/ 1099 w 432"/>
                    <a:gd name="T37" fmla="*/ 173 h 174"/>
                    <a:gd name="T38" fmla="*/ 1084 w 432"/>
                    <a:gd name="T39" fmla="*/ 173 h 174"/>
                    <a:gd name="T40" fmla="*/ 995 w 432"/>
                    <a:gd name="T41" fmla="*/ 135 h 174"/>
                    <a:gd name="T42" fmla="*/ 929 w 432"/>
                    <a:gd name="T43" fmla="*/ 99 h 174"/>
                    <a:gd name="T44" fmla="*/ 840 w 432"/>
                    <a:gd name="T45" fmla="*/ 69 h 174"/>
                    <a:gd name="T46" fmla="*/ 761 w 432"/>
                    <a:gd name="T47" fmla="*/ 48 h 174"/>
                    <a:gd name="T48" fmla="*/ 684 w 432"/>
                    <a:gd name="T49" fmla="*/ 38 h 174"/>
                    <a:gd name="T50" fmla="*/ 595 w 432"/>
                    <a:gd name="T51" fmla="*/ 38 h 174"/>
                    <a:gd name="T52" fmla="*/ 527 w 432"/>
                    <a:gd name="T53" fmla="*/ 46 h 174"/>
                    <a:gd name="T54" fmla="*/ 458 w 432"/>
                    <a:gd name="T55" fmla="*/ 64 h 174"/>
                    <a:gd name="T56" fmla="*/ 387 w 432"/>
                    <a:gd name="T57" fmla="*/ 97 h 174"/>
                    <a:gd name="T58" fmla="*/ 318 w 432"/>
                    <a:gd name="T59" fmla="*/ 143 h 174"/>
                    <a:gd name="T60" fmla="*/ 249 w 432"/>
                    <a:gd name="T61" fmla="*/ 186 h 174"/>
                    <a:gd name="T62" fmla="*/ 224 w 432"/>
                    <a:gd name="T63" fmla="*/ 209 h 174"/>
                    <a:gd name="T64" fmla="*/ 176 w 432"/>
                    <a:gd name="T65" fmla="*/ 265 h 174"/>
                    <a:gd name="T66" fmla="*/ 41 w 432"/>
                    <a:gd name="T67" fmla="*/ 428 h 1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32" h="174">
                      <a:moveTo>
                        <a:pt x="16" y="168"/>
                      </a:moveTo>
                      <a:lnTo>
                        <a:pt x="13" y="171"/>
                      </a:lnTo>
                      <a:lnTo>
                        <a:pt x="8" y="173"/>
                      </a:lnTo>
                      <a:lnTo>
                        <a:pt x="4" y="174"/>
                      </a:lnTo>
                      <a:lnTo>
                        <a:pt x="2" y="174"/>
                      </a:lnTo>
                      <a:lnTo>
                        <a:pt x="1" y="174"/>
                      </a:lnTo>
                      <a:lnTo>
                        <a:pt x="0" y="172"/>
                      </a:lnTo>
                      <a:lnTo>
                        <a:pt x="1" y="167"/>
                      </a:lnTo>
                      <a:lnTo>
                        <a:pt x="2" y="161"/>
                      </a:lnTo>
                      <a:lnTo>
                        <a:pt x="3" y="158"/>
                      </a:lnTo>
                      <a:lnTo>
                        <a:pt x="41" y="115"/>
                      </a:lnTo>
                      <a:lnTo>
                        <a:pt x="58" y="94"/>
                      </a:lnTo>
                      <a:lnTo>
                        <a:pt x="67" y="82"/>
                      </a:lnTo>
                      <a:lnTo>
                        <a:pt x="78" y="70"/>
                      </a:lnTo>
                      <a:lnTo>
                        <a:pt x="84" y="64"/>
                      </a:lnTo>
                      <a:lnTo>
                        <a:pt x="92" y="59"/>
                      </a:lnTo>
                      <a:lnTo>
                        <a:pt x="105" y="50"/>
                      </a:lnTo>
                      <a:lnTo>
                        <a:pt x="119" y="43"/>
                      </a:lnTo>
                      <a:lnTo>
                        <a:pt x="133" y="33"/>
                      </a:lnTo>
                      <a:lnTo>
                        <a:pt x="147" y="24"/>
                      </a:lnTo>
                      <a:lnTo>
                        <a:pt x="162" y="17"/>
                      </a:lnTo>
                      <a:lnTo>
                        <a:pt x="177" y="9"/>
                      </a:lnTo>
                      <a:lnTo>
                        <a:pt x="193" y="4"/>
                      </a:lnTo>
                      <a:lnTo>
                        <a:pt x="210" y="2"/>
                      </a:lnTo>
                      <a:lnTo>
                        <a:pt x="225" y="0"/>
                      </a:lnTo>
                      <a:lnTo>
                        <a:pt x="251" y="0"/>
                      </a:lnTo>
                      <a:lnTo>
                        <a:pt x="274" y="0"/>
                      </a:lnTo>
                      <a:lnTo>
                        <a:pt x="292" y="2"/>
                      </a:lnTo>
                      <a:lnTo>
                        <a:pt x="307" y="5"/>
                      </a:lnTo>
                      <a:lnTo>
                        <a:pt x="317" y="7"/>
                      </a:lnTo>
                      <a:lnTo>
                        <a:pt x="340" y="15"/>
                      </a:lnTo>
                      <a:lnTo>
                        <a:pt x="355" y="22"/>
                      </a:lnTo>
                      <a:lnTo>
                        <a:pt x="369" y="29"/>
                      </a:lnTo>
                      <a:lnTo>
                        <a:pt x="384" y="38"/>
                      </a:lnTo>
                      <a:lnTo>
                        <a:pt x="396" y="46"/>
                      </a:lnTo>
                      <a:lnTo>
                        <a:pt x="426" y="64"/>
                      </a:lnTo>
                      <a:lnTo>
                        <a:pt x="431" y="68"/>
                      </a:lnTo>
                      <a:lnTo>
                        <a:pt x="432" y="68"/>
                      </a:lnTo>
                      <a:lnTo>
                        <a:pt x="431" y="69"/>
                      </a:lnTo>
                      <a:lnTo>
                        <a:pt x="426" y="68"/>
                      </a:lnTo>
                      <a:lnTo>
                        <a:pt x="417" y="64"/>
                      </a:lnTo>
                      <a:lnTo>
                        <a:pt x="391" y="53"/>
                      </a:lnTo>
                      <a:lnTo>
                        <a:pt x="379" y="46"/>
                      </a:lnTo>
                      <a:lnTo>
                        <a:pt x="365" y="39"/>
                      </a:lnTo>
                      <a:lnTo>
                        <a:pt x="348" y="33"/>
                      </a:lnTo>
                      <a:lnTo>
                        <a:pt x="330" y="27"/>
                      </a:lnTo>
                      <a:lnTo>
                        <a:pt x="315" y="22"/>
                      </a:lnTo>
                      <a:lnTo>
                        <a:pt x="299" y="19"/>
                      </a:lnTo>
                      <a:lnTo>
                        <a:pt x="285" y="17"/>
                      </a:lnTo>
                      <a:lnTo>
                        <a:pt x="269" y="15"/>
                      </a:lnTo>
                      <a:lnTo>
                        <a:pt x="247" y="15"/>
                      </a:lnTo>
                      <a:lnTo>
                        <a:pt x="234" y="15"/>
                      </a:lnTo>
                      <a:lnTo>
                        <a:pt x="221" y="17"/>
                      </a:lnTo>
                      <a:lnTo>
                        <a:pt x="207" y="18"/>
                      </a:lnTo>
                      <a:lnTo>
                        <a:pt x="193" y="22"/>
                      </a:lnTo>
                      <a:lnTo>
                        <a:pt x="180" y="25"/>
                      </a:lnTo>
                      <a:lnTo>
                        <a:pt x="166" y="32"/>
                      </a:lnTo>
                      <a:lnTo>
                        <a:pt x="152" y="38"/>
                      </a:lnTo>
                      <a:lnTo>
                        <a:pt x="139" y="46"/>
                      </a:lnTo>
                      <a:lnTo>
                        <a:pt x="125" y="56"/>
                      </a:lnTo>
                      <a:lnTo>
                        <a:pt x="111" y="65"/>
                      </a:lnTo>
                      <a:lnTo>
                        <a:pt x="98" y="73"/>
                      </a:lnTo>
                      <a:lnTo>
                        <a:pt x="93" y="77"/>
                      </a:lnTo>
                      <a:lnTo>
                        <a:pt x="88" y="82"/>
                      </a:lnTo>
                      <a:lnTo>
                        <a:pt x="78" y="92"/>
                      </a:lnTo>
                      <a:lnTo>
                        <a:pt x="69" y="104"/>
                      </a:lnTo>
                      <a:lnTo>
                        <a:pt x="52" y="125"/>
                      </a:lnTo>
                      <a:lnTo>
                        <a:pt x="16" y="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3" name="Freeform 526"/>
                <p:cNvSpPr>
                  <a:spLocks/>
                </p:cNvSpPr>
                <p:nvPr/>
              </p:nvSpPr>
              <p:spPr bwMode="auto">
                <a:xfrm>
                  <a:off x="3507" y="1913"/>
                  <a:ext cx="578" cy="476"/>
                </a:xfrm>
                <a:custGeom>
                  <a:avLst/>
                  <a:gdLst>
                    <a:gd name="T0" fmla="*/ 36 w 227"/>
                    <a:gd name="T1" fmla="*/ 466 h 187"/>
                    <a:gd name="T2" fmla="*/ 33 w 227"/>
                    <a:gd name="T3" fmla="*/ 471 h 187"/>
                    <a:gd name="T4" fmla="*/ 23 w 227"/>
                    <a:gd name="T5" fmla="*/ 476 h 187"/>
                    <a:gd name="T6" fmla="*/ 10 w 227"/>
                    <a:gd name="T7" fmla="*/ 476 h 187"/>
                    <a:gd name="T8" fmla="*/ 8 w 227"/>
                    <a:gd name="T9" fmla="*/ 476 h 187"/>
                    <a:gd name="T10" fmla="*/ 5 w 227"/>
                    <a:gd name="T11" fmla="*/ 471 h 187"/>
                    <a:gd name="T12" fmla="*/ 0 w 227"/>
                    <a:gd name="T13" fmla="*/ 463 h 187"/>
                    <a:gd name="T14" fmla="*/ 0 w 227"/>
                    <a:gd name="T15" fmla="*/ 451 h 187"/>
                    <a:gd name="T16" fmla="*/ 0 w 227"/>
                    <a:gd name="T17" fmla="*/ 448 h 187"/>
                    <a:gd name="T18" fmla="*/ 0 w 227"/>
                    <a:gd name="T19" fmla="*/ 438 h 187"/>
                    <a:gd name="T20" fmla="*/ 10 w 227"/>
                    <a:gd name="T21" fmla="*/ 423 h 187"/>
                    <a:gd name="T22" fmla="*/ 48 w 227"/>
                    <a:gd name="T23" fmla="*/ 372 h 187"/>
                    <a:gd name="T24" fmla="*/ 102 w 227"/>
                    <a:gd name="T25" fmla="*/ 303 h 187"/>
                    <a:gd name="T26" fmla="*/ 166 w 227"/>
                    <a:gd name="T27" fmla="*/ 227 h 187"/>
                    <a:gd name="T28" fmla="*/ 232 w 227"/>
                    <a:gd name="T29" fmla="*/ 153 h 187"/>
                    <a:gd name="T30" fmla="*/ 293 w 227"/>
                    <a:gd name="T31" fmla="*/ 92 h 187"/>
                    <a:gd name="T32" fmla="*/ 339 w 227"/>
                    <a:gd name="T33" fmla="*/ 48 h 187"/>
                    <a:gd name="T34" fmla="*/ 356 w 227"/>
                    <a:gd name="T35" fmla="*/ 41 h 187"/>
                    <a:gd name="T36" fmla="*/ 362 w 227"/>
                    <a:gd name="T37" fmla="*/ 36 h 187"/>
                    <a:gd name="T38" fmla="*/ 364 w 227"/>
                    <a:gd name="T39" fmla="*/ 36 h 187"/>
                    <a:gd name="T40" fmla="*/ 382 w 227"/>
                    <a:gd name="T41" fmla="*/ 31 h 187"/>
                    <a:gd name="T42" fmla="*/ 415 w 227"/>
                    <a:gd name="T43" fmla="*/ 20 h 187"/>
                    <a:gd name="T44" fmla="*/ 463 w 227"/>
                    <a:gd name="T45" fmla="*/ 13 h 187"/>
                    <a:gd name="T46" fmla="*/ 512 w 227"/>
                    <a:gd name="T47" fmla="*/ 3 h 187"/>
                    <a:gd name="T48" fmla="*/ 565 w 227"/>
                    <a:gd name="T49" fmla="*/ 0 h 187"/>
                    <a:gd name="T50" fmla="*/ 573 w 227"/>
                    <a:gd name="T51" fmla="*/ 3 h 187"/>
                    <a:gd name="T52" fmla="*/ 578 w 227"/>
                    <a:gd name="T53" fmla="*/ 3 h 187"/>
                    <a:gd name="T54" fmla="*/ 573 w 227"/>
                    <a:gd name="T55" fmla="*/ 3 h 187"/>
                    <a:gd name="T56" fmla="*/ 555 w 227"/>
                    <a:gd name="T57" fmla="*/ 13 h 187"/>
                    <a:gd name="T58" fmla="*/ 514 w 227"/>
                    <a:gd name="T59" fmla="*/ 25 h 187"/>
                    <a:gd name="T60" fmla="*/ 446 w 227"/>
                    <a:gd name="T61" fmla="*/ 46 h 187"/>
                    <a:gd name="T62" fmla="*/ 397 w 227"/>
                    <a:gd name="T63" fmla="*/ 66 h 187"/>
                    <a:gd name="T64" fmla="*/ 382 w 227"/>
                    <a:gd name="T65" fmla="*/ 71 h 187"/>
                    <a:gd name="T66" fmla="*/ 374 w 227"/>
                    <a:gd name="T67" fmla="*/ 74 h 187"/>
                    <a:gd name="T68" fmla="*/ 359 w 227"/>
                    <a:gd name="T69" fmla="*/ 87 h 187"/>
                    <a:gd name="T70" fmla="*/ 339 w 227"/>
                    <a:gd name="T71" fmla="*/ 104 h 187"/>
                    <a:gd name="T72" fmla="*/ 318 w 227"/>
                    <a:gd name="T73" fmla="*/ 125 h 187"/>
                    <a:gd name="T74" fmla="*/ 260 w 227"/>
                    <a:gd name="T75" fmla="*/ 186 h 187"/>
                    <a:gd name="T76" fmla="*/ 194 w 227"/>
                    <a:gd name="T77" fmla="*/ 255 h 187"/>
                    <a:gd name="T78" fmla="*/ 160 w 227"/>
                    <a:gd name="T79" fmla="*/ 290 h 187"/>
                    <a:gd name="T80" fmla="*/ 130 w 227"/>
                    <a:gd name="T81" fmla="*/ 328 h 187"/>
                    <a:gd name="T82" fmla="*/ 102 w 227"/>
                    <a:gd name="T83" fmla="*/ 361 h 187"/>
                    <a:gd name="T84" fmla="*/ 81 w 227"/>
                    <a:gd name="T85" fmla="*/ 395 h 187"/>
                    <a:gd name="T86" fmla="*/ 48 w 227"/>
                    <a:gd name="T87" fmla="*/ 448 h 187"/>
                    <a:gd name="T88" fmla="*/ 36 w 227"/>
                    <a:gd name="T89" fmla="*/ 466 h 187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227" h="187">
                      <a:moveTo>
                        <a:pt x="14" y="183"/>
                      </a:moveTo>
                      <a:lnTo>
                        <a:pt x="13" y="185"/>
                      </a:lnTo>
                      <a:lnTo>
                        <a:pt x="9" y="187"/>
                      </a:lnTo>
                      <a:lnTo>
                        <a:pt x="4" y="187"/>
                      </a:lnTo>
                      <a:lnTo>
                        <a:pt x="3" y="187"/>
                      </a:lnTo>
                      <a:lnTo>
                        <a:pt x="2" y="185"/>
                      </a:lnTo>
                      <a:lnTo>
                        <a:pt x="0" y="182"/>
                      </a:lnTo>
                      <a:lnTo>
                        <a:pt x="0" y="177"/>
                      </a:lnTo>
                      <a:lnTo>
                        <a:pt x="0" y="176"/>
                      </a:lnTo>
                      <a:lnTo>
                        <a:pt x="0" y="172"/>
                      </a:lnTo>
                      <a:lnTo>
                        <a:pt x="4" y="166"/>
                      </a:lnTo>
                      <a:lnTo>
                        <a:pt x="19" y="146"/>
                      </a:lnTo>
                      <a:lnTo>
                        <a:pt x="40" y="119"/>
                      </a:lnTo>
                      <a:lnTo>
                        <a:pt x="65" y="89"/>
                      </a:lnTo>
                      <a:lnTo>
                        <a:pt x="91" y="60"/>
                      </a:lnTo>
                      <a:lnTo>
                        <a:pt x="115" y="36"/>
                      </a:lnTo>
                      <a:lnTo>
                        <a:pt x="133" y="19"/>
                      </a:lnTo>
                      <a:lnTo>
                        <a:pt x="140" y="16"/>
                      </a:lnTo>
                      <a:lnTo>
                        <a:pt x="142" y="14"/>
                      </a:lnTo>
                      <a:lnTo>
                        <a:pt x="143" y="14"/>
                      </a:lnTo>
                      <a:lnTo>
                        <a:pt x="150" y="12"/>
                      </a:lnTo>
                      <a:lnTo>
                        <a:pt x="163" y="8"/>
                      </a:lnTo>
                      <a:lnTo>
                        <a:pt x="182" y="5"/>
                      </a:lnTo>
                      <a:lnTo>
                        <a:pt x="201" y="1"/>
                      </a:lnTo>
                      <a:lnTo>
                        <a:pt x="222" y="0"/>
                      </a:lnTo>
                      <a:lnTo>
                        <a:pt x="225" y="1"/>
                      </a:lnTo>
                      <a:lnTo>
                        <a:pt x="227" y="1"/>
                      </a:lnTo>
                      <a:lnTo>
                        <a:pt x="225" y="1"/>
                      </a:lnTo>
                      <a:lnTo>
                        <a:pt x="218" y="5"/>
                      </a:lnTo>
                      <a:lnTo>
                        <a:pt x="202" y="10"/>
                      </a:lnTo>
                      <a:lnTo>
                        <a:pt x="175" y="18"/>
                      </a:lnTo>
                      <a:lnTo>
                        <a:pt x="156" y="26"/>
                      </a:lnTo>
                      <a:lnTo>
                        <a:pt x="150" y="28"/>
                      </a:lnTo>
                      <a:lnTo>
                        <a:pt x="147" y="29"/>
                      </a:lnTo>
                      <a:lnTo>
                        <a:pt x="141" y="34"/>
                      </a:lnTo>
                      <a:lnTo>
                        <a:pt x="133" y="41"/>
                      </a:lnTo>
                      <a:lnTo>
                        <a:pt x="125" y="49"/>
                      </a:lnTo>
                      <a:lnTo>
                        <a:pt x="102" y="73"/>
                      </a:lnTo>
                      <a:lnTo>
                        <a:pt x="76" y="100"/>
                      </a:lnTo>
                      <a:lnTo>
                        <a:pt x="63" y="114"/>
                      </a:lnTo>
                      <a:lnTo>
                        <a:pt x="51" y="129"/>
                      </a:lnTo>
                      <a:lnTo>
                        <a:pt x="40" y="142"/>
                      </a:lnTo>
                      <a:lnTo>
                        <a:pt x="32" y="155"/>
                      </a:lnTo>
                      <a:lnTo>
                        <a:pt x="19" y="176"/>
                      </a:lnTo>
                      <a:lnTo>
                        <a:pt x="14" y="1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4" name="Freeform 527"/>
                <p:cNvSpPr>
                  <a:spLocks/>
                </p:cNvSpPr>
                <p:nvPr/>
              </p:nvSpPr>
              <p:spPr bwMode="auto">
                <a:xfrm>
                  <a:off x="3517" y="1956"/>
                  <a:ext cx="1237" cy="492"/>
                </a:xfrm>
                <a:custGeom>
                  <a:avLst/>
                  <a:gdLst>
                    <a:gd name="T0" fmla="*/ 1229 w 486"/>
                    <a:gd name="T1" fmla="*/ 400 h 193"/>
                    <a:gd name="T2" fmla="*/ 1237 w 486"/>
                    <a:gd name="T3" fmla="*/ 428 h 193"/>
                    <a:gd name="T4" fmla="*/ 1234 w 486"/>
                    <a:gd name="T5" fmla="*/ 436 h 193"/>
                    <a:gd name="T6" fmla="*/ 1219 w 486"/>
                    <a:gd name="T7" fmla="*/ 433 h 193"/>
                    <a:gd name="T8" fmla="*/ 1194 w 486"/>
                    <a:gd name="T9" fmla="*/ 416 h 193"/>
                    <a:gd name="T10" fmla="*/ 1161 w 486"/>
                    <a:gd name="T11" fmla="*/ 375 h 193"/>
                    <a:gd name="T12" fmla="*/ 1079 w 486"/>
                    <a:gd name="T13" fmla="*/ 275 h 193"/>
                    <a:gd name="T14" fmla="*/ 988 w 486"/>
                    <a:gd name="T15" fmla="*/ 186 h 193"/>
                    <a:gd name="T16" fmla="*/ 911 w 486"/>
                    <a:gd name="T17" fmla="*/ 127 h 193"/>
                    <a:gd name="T18" fmla="*/ 827 w 486"/>
                    <a:gd name="T19" fmla="*/ 76 h 193"/>
                    <a:gd name="T20" fmla="*/ 730 w 486"/>
                    <a:gd name="T21" fmla="*/ 43 h 193"/>
                    <a:gd name="T22" fmla="*/ 636 w 486"/>
                    <a:gd name="T23" fmla="*/ 38 h 193"/>
                    <a:gd name="T24" fmla="*/ 540 w 486"/>
                    <a:gd name="T25" fmla="*/ 48 h 193"/>
                    <a:gd name="T26" fmla="*/ 415 w 486"/>
                    <a:gd name="T27" fmla="*/ 74 h 193"/>
                    <a:gd name="T28" fmla="*/ 359 w 486"/>
                    <a:gd name="T29" fmla="*/ 105 h 193"/>
                    <a:gd name="T30" fmla="*/ 288 w 486"/>
                    <a:gd name="T31" fmla="*/ 158 h 193"/>
                    <a:gd name="T32" fmla="*/ 255 w 486"/>
                    <a:gd name="T33" fmla="*/ 184 h 193"/>
                    <a:gd name="T34" fmla="*/ 201 w 486"/>
                    <a:gd name="T35" fmla="*/ 235 h 193"/>
                    <a:gd name="T36" fmla="*/ 140 w 486"/>
                    <a:gd name="T37" fmla="*/ 306 h 193"/>
                    <a:gd name="T38" fmla="*/ 89 w 486"/>
                    <a:gd name="T39" fmla="*/ 395 h 193"/>
                    <a:gd name="T40" fmla="*/ 51 w 486"/>
                    <a:gd name="T41" fmla="*/ 454 h 193"/>
                    <a:gd name="T42" fmla="*/ 20 w 486"/>
                    <a:gd name="T43" fmla="*/ 482 h 193"/>
                    <a:gd name="T44" fmla="*/ 3 w 486"/>
                    <a:gd name="T45" fmla="*/ 492 h 193"/>
                    <a:gd name="T46" fmla="*/ 0 w 486"/>
                    <a:gd name="T47" fmla="*/ 487 h 193"/>
                    <a:gd name="T48" fmla="*/ 28 w 486"/>
                    <a:gd name="T49" fmla="*/ 456 h 193"/>
                    <a:gd name="T50" fmla="*/ 74 w 486"/>
                    <a:gd name="T51" fmla="*/ 382 h 193"/>
                    <a:gd name="T52" fmla="*/ 89 w 486"/>
                    <a:gd name="T53" fmla="*/ 342 h 193"/>
                    <a:gd name="T54" fmla="*/ 130 w 486"/>
                    <a:gd name="T55" fmla="*/ 273 h 193"/>
                    <a:gd name="T56" fmla="*/ 188 w 486"/>
                    <a:gd name="T57" fmla="*/ 196 h 193"/>
                    <a:gd name="T58" fmla="*/ 267 w 486"/>
                    <a:gd name="T59" fmla="*/ 122 h 193"/>
                    <a:gd name="T60" fmla="*/ 275 w 486"/>
                    <a:gd name="T61" fmla="*/ 117 h 193"/>
                    <a:gd name="T62" fmla="*/ 323 w 486"/>
                    <a:gd name="T63" fmla="*/ 79 h 193"/>
                    <a:gd name="T64" fmla="*/ 379 w 486"/>
                    <a:gd name="T65" fmla="*/ 48 h 193"/>
                    <a:gd name="T66" fmla="*/ 501 w 486"/>
                    <a:gd name="T67" fmla="*/ 15 h 193"/>
                    <a:gd name="T68" fmla="*/ 593 w 486"/>
                    <a:gd name="T69" fmla="*/ 0 h 193"/>
                    <a:gd name="T70" fmla="*/ 692 w 486"/>
                    <a:gd name="T71" fmla="*/ 0 h 193"/>
                    <a:gd name="T72" fmla="*/ 802 w 486"/>
                    <a:gd name="T73" fmla="*/ 23 h 193"/>
                    <a:gd name="T74" fmla="*/ 896 w 486"/>
                    <a:gd name="T75" fmla="*/ 69 h 193"/>
                    <a:gd name="T76" fmla="*/ 977 w 486"/>
                    <a:gd name="T77" fmla="*/ 127 h 193"/>
                    <a:gd name="T78" fmla="*/ 1051 w 486"/>
                    <a:gd name="T79" fmla="*/ 191 h 193"/>
                    <a:gd name="T80" fmla="*/ 1158 w 486"/>
                    <a:gd name="T81" fmla="*/ 306 h 193"/>
                    <a:gd name="T82" fmla="*/ 1217 w 486"/>
                    <a:gd name="T83" fmla="*/ 380 h 19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486" h="193">
                      <a:moveTo>
                        <a:pt x="481" y="154"/>
                      </a:moveTo>
                      <a:lnTo>
                        <a:pt x="483" y="157"/>
                      </a:lnTo>
                      <a:lnTo>
                        <a:pt x="486" y="164"/>
                      </a:lnTo>
                      <a:lnTo>
                        <a:pt x="486" y="168"/>
                      </a:lnTo>
                      <a:lnTo>
                        <a:pt x="486" y="170"/>
                      </a:lnTo>
                      <a:lnTo>
                        <a:pt x="485" y="171"/>
                      </a:lnTo>
                      <a:lnTo>
                        <a:pt x="483" y="171"/>
                      </a:lnTo>
                      <a:lnTo>
                        <a:pt x="479" y="170"/>
                      </a:lnTo>
                      <a:lnTo>
                        <a:pt x="473" y="165"/>
                      </a:lnTo>
                      <a:lnTo>
                        <a:pt x="469" y="163"/>
                      </a:lnTo>
                      <a:lnTo>
                        <a:pt x="465" y="159"/>
                      </a:lnTo>
                      <a:lnTo>
                        <a:pt x="456" y="147"/>
                      </a:lnTo>
                      <a:lnTo>
                        <a:pt x="443" y="129"/>
                      </a:lnTo>
                      <a:lnTo>
                        <a:pt x="424" y="108"/>
                      </a:lnTo>
                      <a:lnTo>
                        <a:pt x="402" y="84"/>
                      </a:lnTo>
                      <a:lnTo>
                        <a:pt x="388" y="73"/>
                      </a:lnTo>
                      <a:lnTo>
                        <a:pt x="374" y="61"/>
                      </a:lnTo>
                      <a:lnTo>
                        <a:pt x="358" y="50"/>
                      </a:lnTo>
                      <a:lnTo>
                        <a:pt x="342" y="40"/>
                      </a:lnTo>
                      <a:lnTo>
                        <a:pt x="325" y="30"/>
                      </a:lnTo>
                      <a:lnTo>
                        <a:pt x="306" y="22"/>
                      </a:lnTo>
                      <a:lnTo>
                        <a:pt x="287" y="17"/>
                      </a:lnTo>
                      <a:lnTo>
                        <a:pt x="269" y="16"/>
                      </a:lnTo>
                      <a:lnTo>
                        <a:pt x="250" y="15"/>
                      </a:lnTo>
                      <a:lnTo>
                        <a:pt x="230" y="16"/>
                      </a:lnTo>
                      <a:lnTo>
                        <a:pt x="212" y="19"/>
                      </a:lnTo>
                      <a:lnTo>
                        <a:pt x="194" y="21"/>
                      </a:lnTo>
                      <a:lnTo>
                        <a:pt x="163" y="29"/>
                      </a:lnTo>
                      <a:lnTo>
                        <a:pt x="152" y="35"/>
                      </a:lnTo>
                      <a:lnTo>
                        <a:pt x="141" y="41"/>
                      </a:lnTo>
                      <a:lnTo>
                        <a:pt x="123" y="53"/>
                      </a:lnTo>
                      <a:lnTo>
                        <a:pt x="113" y="62"/>
                      </a:lnTo>
                      <a:lnTo>
                        <a:pt x="110" y="65"/>
                      </a:lnTo>
                      <a:lnTo>
                        <a:pt x="100" y="72"/>
                      </a:lnTo>
                      <a:lnTo>
                        <a:pt x="91" y="81"/>
                      </a:lnTo>
                      <a:lnTo>
                        <a:pt x="79" y="92"/>
                      </a:lnTo>
                      <a:lnTo>
                        <a:pt x="66" y="106"/>
                      </a:lnTo>
                      <a:lnTo>
                        <a:pt x="55" y="120"/>
                      </a:lnTo>
                      <a:lnTo>
                        <a:pt x="44" y="138"/>
                      </a:lnTo>
                      <a:lnTo>
                        <a:pt x="35" y="155"/>
                      </a:lnTo>
                      <a:lnTo>
                        <a:pt x="28" y="168"/>
                      </a:lnTo>
                      <a:lnTo>
                        <a:pt x="20" y="178"/>
                      </a:lnTo>
                      <a:lnTo>
                        <a:pt x="14" y="184"/>
                      </a:lnTo>
                      <a:lnTo>
                        <a:pt x="8" y="189"/>
                      </a:lnTo>
                      <a:lnTo>
                        <a:pt x="4" y="191"/>
                      </a:lnTo>
                      <a:lnTo>
                        <a:pt x="1" y="193"/>
                      </a:lnTo>
                      <a:lnTo>
                        <a:pt x="0" y="193"/>
                      </a:lnTo>
                      <a:lnTo>
                        <a:pt x="0" y="191"/>
                      </a:lnTo>
                      <a:lnTo>
                        <a:pt x="5" y="188"/>
                      </a:lnTo>
                      <a:lnTo>
                        <a:pt x="11" y="179"/>
                      </a:lnTo>
                      <a:lnTo>
                        <a:pt x="20" y="166"/>
                      </a:lnTo>
                      <a:lnTo>
                        <a:pt x="29" y="150"/>
                      </a:lnTo>
                      <a:lnTo>
                        <a:pt x="30" y="147"/>
                      </a:lnTo>
                      <a:lnTo>
                        <a:pt x="35" y="134"/>
                      </a:lnTo>
                      <a:lnTo>
                        <a:pt x="45" y="117"/>
                      </a:lnTo>
                      <a:lnTo>
                        <a:pt x="51" y="107"/>
                      </a:lnTo>
                      <a:lnTo>
                        <a:pt x="57" y="96"/>
                      </a:lnTo>
                      <a:lnTo>
                        <a:pt x="74" y="77"/>
                      </a:lnTo>
                      <a:lnTo>
                        <a:pt x="88" y="63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8" y="46"/>
                      </a:lnTo>
                      <a:lnTo>
                        <a:pt x="118" y="37"/>
                      </a:lnTo>
                      <a:lnTo>
                        <a:pt x="127" y="31"/>
                      </a:lnTo>
                      <a:lnTo>
                        <a:pt x="137" y="25"/>
                      </a:lnTo>
                      <a:lnTo>
                        <a:pt x="149" y="19"/>
                      </a:lnTo>
                      <a:lnTo>
                        <a:pt x="163" y="12"/>
                      </a:lnTo>
                      <a:lnTo>
                        <a:pt x="197" y="6"/>
                      </a:lnTo>
                      <a:lnTo>
                        <a:pt x="214" y="2"/>
                      </a:lnTo>
                      <a:lnTo>
                        <a:pt x="233" y="0"/>
                      </a:lnTo>
                      <a:lnTo>
                        <a:pt x="253" y="0"/>
                      </a:lnTo>
                      <a:lnTo>
                        <a:pt x="272" y="0"/>
                      </a:lnTo>
                      <a:lnTo>
                        <a:pt x="294" y="4"/>
                      </a:lnTo>
                      <a:lnTo>
                        <a:pt x="315" y="9"/>
                      </a:lnTo>
                      <a:lnTo>
                        <a:pt x="333" y="17"/>
                      </a:lnTo>
                      <a:lnTo>
                        <a:pt x="352" y="27"/>
                      </a:lnTo>
                      <a:lnTo>
                        <a:pt x="369" y="38"/>
                      </a:lnTo>
                      <a:lnTo>
                        <a:pt x="384" y="50"/>
                      </a:lnTo>
                      <a:lnTo>
                        <a:pt x="399" y="62"/>
                      </a:lnTo>
                      <a:lnTo>
                        <a:pt x="413" y="75"/>
                      </a:lnTo>
                      <a:lnTo>
                        <a:pt x="437" y="98"/>
                      </a:lnTo>
                      <a:lnTo>
                        <a:pt x="455" y="120"/>
                      </a:lnTo>
                      <a:lnTo>
                        <a:pt x="469" y="138"/>
                      </a:lnTo>
                      <a:lnTo>
                        <a:pt x="478" y="149"/>
                      </a:lnTo>
                      <a:lnTo>
                        <a:pt x="481" y="15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5" name="Freeform 528"/>
                <p:cNvSpPr>
                  <a:spLocks/>
                </p:cNvSpPr>
                <p:nvPr/>
              </p:nvSpPr>
              <p:spPr bwMode="auto">
                <a:xfrm>
                  <a:off x="3537" y="1994"/>
                  <a:ext cx="1212" cy="637"/>
                </a:xfrm>
                <a:custGeom>
                  <a:avLst/>
                  <a:gdLst>
                    <a:gd name="T0" fmla="*/ 38 w 476"/>
                    <a:gd name="T1" fmla="*/ 606 h 250"/>
                    <a:gd name="T2" fmla="*/ 18 w 476"/>
                    <a:gd name="T3" fmla="*/ 632 h 250"/>
                    <a:gd name="T4" fmla="*/ 5 w 476"/>
                    <a:gd name="T5" fmla="*/ 637 h 250"/>
                    <a:gd name="T6" fmla="*/ 0 w 476"/>
                    <a:gd name="T7" fmla="*/ 617 h 250"/>
                    <a:gd name="T8" fmla="*/ 3 w 476"/>
                    <a:gd name="T9" fmla="*/ 586 h 250"/>
                    <a:gd name="T10" fmla="*/ 69 w 476"/>
                    <a:gd name="T11" fmla="*/ 403 h 250"/>
                    <a:gd name="T12" fmla="*/ 81 w 476"/>
                    <a:gd name="T13" fmla="*/ 357 h 250"/>
                    <a:gd name="T14" fmla="*/ 135 w 476"/>
                    <a:gd name="T15" fmla="*/ 273 h 250"/>
                    <a:gd name="T16" fmla="*/ 199 w 476"/>
                    <a:gd name="T17" fmla="*/ 186 h 250"/>
                    <a:gd name="T18" fmla="*/ 262 w 476"/>
                    <a:gd name="T19" fmla="*/ 127 h 250"/>
                    <a:gd name="T20" fmla="*/ 313 w 476"/>
                    <a:gd name="T21" fmla="*/ 94 h 250"/>
                    <a:gd name="T22" fmla="*/ 392 w 476"/>
                    <a:gd name="T23" fmla="*/ 59 h 250"/>
                    <a:gd name="T24" fmla="*/ 550 w 476"/>
                    <a:gd name="T25" fmla="*/ 10 h 250"/>
                    <a:gd name="T26" fmla="*/ 603 w 476"/>
                    <a:gd name="T27" fmla="*/ 0 h 250"/>
                    <a:gd name="T28" fmla="*/ 657 w 476"/>
                    <a:gd name="T29" fmla="*/ 3 h 250"/>
                    <a:gd name="T30" fmla="*/ 749 w 476"/>
                    <a:gd name="T31" fmla="*/ 23 h 250"/>
                    <a:gd name="T32" fmla="*/ 825 w 476"/>
                    <a:gd name="T33" fmla="*/ 51 h 250"/>
                    <a:gd name="T34" fmla="*/ 876 w 476"/>
                    <a:gd name="T35" fmla="*/ 82 h 250"/>
                    <a:gd name="T36" fmla="*/ 914 w 476"/>
                    <a:gd name="T37" fmla="*/ 120 h 250"/>
                    <a:gd name="T38" fmla="*/ 1031 w 476"/>
                    <a:gd name="T39" fmla="*/ 237 h 250"/>
                    <a:gd name="T40" fmla="*/ 1085 w 476"/>
                    <a:gd name="T41" fmla="*/ 303 h 250"/>
                    <a:gd name="T42" fmla="*/ 1097 w 476"/>
                    <a:gd name="T43" fmla="*/ 331 h 250"/>
                    <a:gd name="T44" fmla="*/ 1100 w 476"/>
                    <a:gd name="T45" fmla="*/ 362 h 250"/>
                    <a:gd name="T46" fmla="*/ 1108 w 476"/>
                    <a:gd name="T47" fmla="*/ 380 h 250"/>
                    <a:gd name="T48" fmla="*/ 1166 w 476"/>
                    <a:gd name="T49" fmla="*/ 418 h 250"/>
                    <a:gd name="T50" fmla="*/ 1199 w 476"/>
                    <a:gd name="T51" fmla="*/ 448 h 250"/>
                    <a:gd name="T52" fmla="*/ 1212 w 476"/>
                    <a:gd name="T53" fmla="*/ 471 h 250"/>
                    <a:gd name="T54" fmla="*/ 1197 w 476"/>
                    <a:gd name="T55" fmla="*/ 459 h 250"/>
                    <a:gd name="T56" fmla="*/ 1136 w 476"/>
                    <a:gd name="T57" fmla="*/ 418 h 250"/>
                    <a:gd name="T58" fmla="*/ 1087 w 476"/>
                    <a:gd name="T59" fmla="*/ 392 h 250"/>
                    <a:gd name="T60" fmla="*/ 1082 w 476"/>
                    <a:gd name="T61" fmla="*/ 377 h 250"/>
                    <a:gd name="T62" fmla="*/ 1075 w 476"/>
                    <a:gd name="T63" fmla="*/ 341 h 250"/>
                    <a:gd name="T64" fmla="*/ 1046 w 476"/>
                    <a:gd name="T65" fmla="*/ 301 h 250"/>
                    <a:gd name="T66" fmla="*/ 876 w 476"/>
                    <a:gd name="T67" fmla="*/ 135 h 250"/>
                    <a:gd name="T68" fmla="*/ 840 w 476"/>
                    <a:gd name="T69" fmla="*/ 104 h 250"/>
                    <a:gd name="T70" fmla="*/ 794 w 476"/>
                    <a:gd name="T71" fmla="*/ 79 h 250"/>
                    <a:gd name="T72" fmla="*/ 723 w 476"/>
                    <a:gd name="T73" fmla="*/ 54 h 250"/>
                    <a:gd name="T74" fmla="*/ 682 w 476"/>
                    <a:gd name="T75" fmla="*/ 43 h 250"/>
                    <a:gd name="T76" fmla="*/ 642 w 476"/>
                    <a:gd name="T77" fmla="*/ 41 h 250"/>
                    <a:gd name="T78" fmla="*/ 547 w 476"/>
                    <a:gd name="T79" fmla="*/ 51 h 250"/>
                    <a:gd name="T80" fmla="*/ 448 w 476"/>
                    <a:gd name="T81" fmla="*/ 82 h 250"/>
                    <a:gd name="T82" fmla="*/ 303 w 476"/>
                    <a:gd name="T83" fmla="*/ 153 h 250"/>
                    <a:gd name="T84" fmla="*/ 227 w 476"/>
                    <a:gd name="T85" fmla="*/ 219 h 250"/>
                    <a:gd name="T86" fmla="*/ 168 w 476"/>
                    <a:gd name="T87" fmla="*/ 298 h 250"/>
                    <a:gd name="T88" fmla="*/ 122 w 476"/>
                    <a:gd name="T89" fmla="*/ 377 h 250"/>
                    <a:gd name="T90" fmla="*/ 79 w 476"/>
                    <a:gd name="T91" fmla="*/ 487 h 250"/>
                    <a:gd name="T92" fmla="*/ 46 w 476"/>
                    <a:gd name="T93" fmla="*/ 586 h 250"/>
                    <a:gd name="T94" fmla="*/ 41 w 476"/>
                    <a:gd name="T95" fmla="*/ 601 h 25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476" h="250">
                      <a:moveTo>
                        <a:pt x="16" y="236"/>
                      </a:moveTo>
                      <a:lnTo>
                        <a:pt x="15" y="238"/>
                      </a:lnTo>
                      <a:lnTo>
                        <a:pt x="10" y="246"/>
                      </a:lnTo>
                      <a:lnTo>
                        <a:pt x="7" y="248"/>
                      </a:lnTo>
                      <a:lnTo>
                        <a:pt x="5" y="250"/>
                      </a:lnTo>
                      <a:lnTo>
                        <a:pt x="2" y="250"/>
                      </a:lnTo>
                      <a:lnTo>
                        <a:pt x="1" y="247"/>
                      </a:lnTo>
                      <a:lnTo>
                        <a:pt x="0" y="242"/>
                      </a:lnTo>
                      <a:lnTo>
                        <a:pt x="1" y="233"/>
                      </a:lnTo>
                      <a:lnTo>
                        <a:pt x="1" y="230"/>
                      </a:lnTo>
                      <a:lnTo>
                        <a:pt x="8" y="210"/>
                      </a:lnTo>
                      <a:lnTo>
                        <a:pt x="27" y="158"/>
                      </a:lnTo>
                      <a:lnTo>
                        <a:pt x="30" y="149"/>
                      </a:lnTo>
                      <a:lnTo>
                        <a:pt x="32" y="140"/>
                      </a:lnTo>
                      <a:lnTo>
                        <a:pt x="42" y="124"/>
                      </a:lnTo>
                      <a:lnTo>
                        <a:pt x="53" y="107"/>
                      </a:lnTo>
                      <a:lnTo>
                        <a:pt x="66" y="91"/>
                      </a:lnTo>
                      <a:lnTo>
                        <a:pt x="78" y="73"/>
                      </a:lnTo>
                      <a:lnTo>
                        <a:pt x="94" y="57"/>
                      </a:lnTo>
                      <a:lnTo>
                        <a:pt x="103" y="50"/>
                      </a:lnTo>
                      <a:lnTo>
                        <a:pt x="113" y="43"/>
                      </a:lnTo>
                      <a:lnTo>
                        <a:pt x="123" y="37"/>
                      </a:lnTo>
                      <a:lnTo>
                        <a:pt x="133" y="32"/>
                      </a:lnTo>
                      <a:lnTo>
                        <a:pt x="154" y="23"/>
                      </a:lnTo>
                      <a:lnTo>
                        <a:pt x="175" y="16"/>
                      </a:lnTo>
                      <a:lnTo>
                        <a:pt x="216" y="4"/>
                      </a:lnTo>
                      <a:lnTo>
                        <a:pt x="227" y="1"/>
                      </a:lnTo>
                      <a:lnTo>
                        <a:pt x="237" y="0"/>
                      </a:lnTo>
                      <a:lnTo>
                        <a:pt x="248" y="0"/>
                      </a:lnTo>
                      <a:lnTo>
                        <a:pt x="258" y="1"/>
                      </a:lnTo>
                      <a:lnTo>
                        <a:pt x="277" y="5"/>
                      </a:lnTo>
                      <a:lnTo>
                        <a:pt x="294" y="9"/>
                      </a:lnTo>
                      <a:lnTo>
                        <a:pt x="310" y="14"/>
                      </a:lnTo>
                      <a:lnTo>
                        <a:pt x="324" y="20"/>
                      </a:lnTo>
                      <a:lnTo>
                        <a:pt x="335" y="26"/>
                      </a:lnTo>
                      <a:lnTo>
                        <a:pt x="344" y="32"/>
                      </a:lnTo>
                      <a:lnTo>
                        <a:pt x="355" y="43"/>
                      </a:lnTo>
                      <a:lnTo>
                        <a:pt x="359" y="47"/>
                      </a:lnTo>
                      <a:lnTo>
                        <a:pt x="391" y="78"/>
                      </a:lnTo>
                      <a:lnTo>
                        <a:pt x="405" y="93"/>
                      </a:lnTo>
                      <a:lnTo>
                        <a:pt x="420" y="110"/>
                      </a:lnTo>
                      <a:lnTo>
                        <a:pt x="426" y="119"/>
                      </a:lnTo>
                      <a:lnTo>
                        <a:pt x="430" y="124"/>
                      </a:lnTo>
                      <a:lnTo>
                        <a:pt x="431" y="130"/>
                      </a:lnTo>
                      <a:lnTo>
                        <a:pt x="432" y="137"/>
                      </a:lnTo>
                      <a:lnTo>
                        <a:pt x="432" y="142"/>
                      </a:lnTo>
                      <a:lnTo>
                        <a:pt x="434" y="147"/>
                      </a:lnTo>
                      <a:lnTo>
                        <a:pt x="435" y="149"/>
                      </a:lnTo>
                      <a:lnTo>
                        <a:pt x="448" y="156"/>
                      </a:lnTo>
                      <a:lnTo>
                        <a:pt x="458" y="164"/>
                      </a:lnTo>
                      <a:lnTo>
                        <a:pt x="466" y="171"/>
                      </a:lnTo>
                      <a:lnTo>
                        <a:pt x="471" y="176"/>
                      </a:lnTo>
                      <a:lnTo>
                        <a:pt x="476" y="184"/>
                      </a:lnTo>
                      <a:lnTo>
                        <a:pt x="476" y="185"/>
                      </a:lnTo>
                      <a:lnTo>
                        <a:pt x="475" y="184"/>
                      </a:lnTo>
                      <a:lnTo>
                        <a:pt x="470" y="180"/>
                      </a:lnTo>
                      <a:lnTo>
                        <a:pt x="460" y="173"/>
                      </a:lnTo>
                      <a:lnTo>
                        <a:pt x="446" y="164"/>
                      </a:lnTo>
                      <a:lnTo>
                        <a:pt x="427" y="153"/>
                      </a:lnTo>
                      <a:lnTo>
                        <a:pt x="427" y="154"/>
                      </a:lnTo>
                      <a:lnTo>
                        <a:pt x="426" y="153"/>
                      </a:lnTo>
                      <a:lnTo>
                        <a:pt x="425" y="148"/>
                      </a:lnTo>
                      <a:lnTo>
                        <a:pt x="422" y="140"/>
                      </a:lnTo>
                      <a:lnTo>
                        <a:pt x="422" y="134"/>
                      </a:lnTo>
                      <a:lnTo>
                        <a:pt x="419" y="127"/>
                      </a:lnTo>
                      <a:lnTo>
                        <a:pt x="411" y="118"/>
                      </a:lnTo>
                      <a:lnTo>
                        <a:pt x="395" y="101"/>
                      </a:lnTo>
                      <a:lnTo>
                        <a:pt x="344" y="53"/>
                      </a:lnTo>
                      <a:lnTo>
                        <a:pt x="340" y="50"/>
                      </a:lnTo>
                      <a:lnTo>
                        <a:pt x="330" y="41"/>
                      </a:lnTo>
                      <a:lnTo>
                        <a:pt x="322" y="36"/>
                      </a:lnTo>
                      <a:lnTo>
                        <a:pt x="312" y="31"/>
                      </a:lnTo>
                      <a:lnTo>
                        <a:pt x="299" y="26"/>
                      </a:lnTo>
                      <a:lnTo>
                        <a:pt x="284" y="21"/>
                      </a:lnTo>
                      <a:lnTo>
                        <a:pt x="277" y="19"/>
                      </a:lnTo>
                      <a:lnTo>
                        <a:pt x="268" y="17"/>
                      </a:lnTo>
                      <a:lnTo>
                        <a:pt x="261" y="16"/>
                      </a:lnTo>
                      <a:lnTo>
                        <a:pt x="252" y="16"/>
                      </a:lnTo>
                      <a:lnTo>
                        <a:pt x="233" y="17"/>
                      </a:lnTo>
                      <a:lnTo>
                        <a:pt x="215" y="20"/>
                      </a:lnTo>
                      <a:lnTo>
                        <a:pt x="196" y="26"/>
                      </a:lnTo>
                      <a:lnTo>
                        <a:pt x="176" y="32"/>
                      </a:lnTo>
                      <a:lnTo>
                        <a:pt x="136" y="47"/>
                      </a:lnTo>
                      <a:lnTo>
                        <a:pt x="119" y="60"/>
                      </a:lnTo>
                      <a:lnTo>
                        <a:pt x="103" y="72"/>
                      </a:lnTo>
                      <a:lnTo>
                        <a:pt x="89" y="86"/>
                      </a:lnTo>
                      <a:lnTo>
                        <a:pt x="77" y="102"/>
                      </a:lnTo>
                      <a:lnTo>
                        <a:pt x="66" y="117"/>
                      </a:lnTo>
                      <a:lnTo>
                        <a:pt x="56" y="133"/>
                      </a:lnTo>
                      <a:lnTo>
                        <a:pt x="48" y="148"/>
                      </a:lnTo>
                      <a:lnTo>
                        <a:pt x="41" y="164"/>
                      </a:lnTo>
                      <a:lnTo>
                        <a:pt x="31" y="191"/>
                      </a:lnTo>
                      <a:lnTo>
                        <a:pt x="23" y="215"/>
                      </a:lnTo>
                      <a:lnTo>
                        <a:pt x="18" y="230"/>
                      </a:lnTo>
                      <a:lnTo>
                        <a:pt x="17" y="235"/>
                      </a:lnTo>
                      <a:lnTo>
                        <a:pt x="16" y="2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6" name="Freeform 529"/>
                <p:cNvSpPr>
                  <a:spLocks/>
                </p:cNvSpPr>
                <p:nvPr/>
              </p:nvSpPr>
              <p:spPr bwMode="auto">
                <a:xfrm>
                  <a:off x="3497" y="2437"/>
                  <a:ext cx="104" cy="105"/>
                </a:xfrm>
                <a:custGeom>
                  <a:avLst/>
                  <a:gdLst>
                    <a:gd name="T0" fmla="*/ 36 w 41"/>
                    <a:gd name="T1" fmla="*/ 105 h 41"/>
                    <a:gd name="T2" fmla="*/ 20 w 41"/>
                    <a:gd name="T3" fmla="*/ 105 h 41"/>
                    <a:gd name="T4" fmla="*/ 10 w 41"/>
                    <a:gd name="T5" fmla="*/ 102 h 41"/>
                    <a:gd name="T6" fmla="*/ 3 w 41"/>
                    <a:gd name="T7" fmla="*/ 97 h 41"/>
                    <a:gd name="T8" fmla="*/ 0 w 41"/>
                    <a:gd name="T9" fmla="*/ 95 h 41"/>
                    <a:gd name="T10" fmla="*/ 0 w 41"/>
                    <a:gd name="T11" fmla="*/ 92 h 41"/>
                    <a:gd name="T12" fmla="*/ 3 w 41"/>
                    <a:gd name="T13" fmla="*/ 79 h 41"/>
                    <a:gd name="T14" fmla="*/ 18 w 41"/>
                    <a:gd name="T15" fmla="*/ 44 h 41"/>
                    <a:gd name="T16" fmla="*/ 28 w 41"/>
                    <a:gd name="T17" fmla="*/ 28 h 41"/>
                    <a:gd name="T18" fmla="*/ 41 w 41"/>
                    <a:gd name="T19" fmla="*/ 13 h 41"/>
                    <a:gd name="T20" fmla="*/ 48 w 41"/>
                    <a:gd name="T21" fmla="*/ 3 h 41"/>
                    <a:gd name="T22" fmla="*/ 56 w 41"/>
                    <a:gd name="T23" fmla="*/ 0 h 41"/>
                    <a:gd name="T24" fmla="*/ 61 w 41"/>
                    <a:gd name="T25" fmla="*/ 0 h 41"/>
                    <a:gd name="T26" fmla="*/ 71 w 41"/>
                    <a:gd name="T27" fmla="*/ 3 h 41"/>
                    <a:gd name="T28" fmla="*/ 91 w 41"/>
                    <a:gd name="T29" fmla="*/ 5 h 41"/>
                    <a:gd name="T30" fmla="*/ 99 w 41"/>
                    <a:gd name="T31" fmla="*/ 13 h 41"/>
                    <a:gd name="T32" fmla="*/ 104 w 41"/>
                    <a:gd name="T33" fmla="*/ 18 h 41"/>
                    <a:gd name="T34" fmla="*/ 99 w 41"/>
                    <a:gd name="T35" fmla="*/ 23 h 41"/>
                    <a:gd name="T36" fmla="*/ 94 w 41"/>
                    <a:gd name="T37" fmla="*/ 28 h 41"/>
                    <a:gd name="T38" fmla="*/ 81 w 41"/>
                    <a:gd name="T39" fmla="*/ 36 h 41"/>
                    <a:gd name="T40" fmla="*/ 71 w 41"/>
                    <a:gd name="T41" fmla="*/ 38 h 41"/>
                    <a:gd name="T42" fmla="*/ 68 w 41"/>
                    <a:gd name="T43" fmla="*/ 41 h 41"/>
                    <a:gd name="T44" fmla="*/ 68 w 41"/>
                    <a:gd name="T45" fmla="*/ 38 h 41"/>
                    <a:gd name="T46" fmla="*/ 66 w 41"/>
                    <a:gd name="T47" fmla="*/ 41 h 41"/>
                    <a:gd name="T48" fmla="*/ 53 w 41"/>
                    <a:gd name="T49" fmla="*/ 64 h 41"/>
                    <a:gd name="T50" fmla="*/ 41 w 41"/>
                    <a:gd name="T51" fmla="*/ 90 h 41"/>
                    <a:gd name="T52" fmla="*/ 36 w 41"/>
                    <a:gd name="T53" fmla="*/ 97 h 41"/>
                    <a:gd name="T54" fmla="*/ 36 w 41"/>
                    <a:gd name="T55" fmla="*/ 105 h 4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41" h="41">
                      <a:moveTo>
                        <a:pt x="14" y="41"/>
                      </a:moveTo>
                      <a:lnTo>
                        <a:pt x="8" y="41"/>
                      </a:lnTo>
                      <a:lnTo>
                        <a:pt x="4" y="40"/>
                      </a:lnTo>
                      <a:lnTo>
                        <a:pt x="1" y="38"/>
                      </a:lnTo>
                      <a:lnTo>
                        <a:pt x="0" y="37"/>
                      </a:lnTo>
                      <a:lnTo>
                        <a:pt x="0" y="36"/>
                      </a:lnTo>
                      <a:lnTo>
                        <a:pt x="1" y="31"/>
                      </a:lnTo>
                      <a:lnTo>
                        <a:pt x="7" y="17"/>
                      </a:lnTo>
                      <a:lnTo>
                        <a:pt x="11" y="11"/>
                      </a:lnTo>
                      <a:lnTo>
                        <a:pt x="16" y="5"/>
                      </a:lnTo>
                      <a:lnTo>
                        <a:pt x="19" y="1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8" y="1"/>
                      </a:lnTo>
                      <a:lnTo>
                        <a:pt x="36" y="2"/>
                      </a:lnTo>
                      <a:lnTo>
                        <a:pt x="39" y="5"/>
                      </a:lnTo>
                      <a:lnTo>
                        <a:pt x="41" y="7"/>
                      </a:lnTo>
                      <a:lnTo>
                        <a:pt x="39" y="9"/>
                      </a:lnTo>
                      <a:lnTo>
                        <a:pt x="37" y="11"/>
                      </a:lnTo>
                      <a:lnTo>
                        <a:pt x="32" y="14"/>
                      </a:lnTo>
                      <a:lnTo>
                        <a:pt x="28" y="15"/>
                      </a:lnTo>
                      <a:lnTo>
                        <a:pt x="27" y="16"/>
                      </a:lnTo>
                      <a:lnTo>
                        <a:pt x="27" y="15"/>
                      </a:lnTo>
                      <a:lnTo>
                        <a:pt x="26" y="16"/>
                      </a:lnTo>
                      <a:lnTo>
                        <a:pt x="21" y="25"/>
                      </a:lnTo>
                      <a:lnTo>
                        <a:pt x="16" y="35"/>
                      </a:lnTo>
                      <a:lnTo>
                        <a:pt x="14" y="38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7" name="Freeform 530"/>
                <p:cNvSpPr>
                  <a:spLocks/>
                </p:cNvSpPr>
                <p:nvPr/>
              </p:nvSpPr>
              <p:spPr bwMode="auto">
                <a:xfrm>
                  <a:off x="3568" y="2048"/>
                  <a:ext cx="608" cy="677"/>
                </a:xfrm>
                <a:custGeom>
                  <a:avLst/>
                  <a:gdLst>
                    <a:gd name="T0" fmla="*/ 38 w 239"/>
                    <a:gd name="T1" fmla="*/ 657 h 266"/>
                    <a:gd name="T2" fmla="*/ 36 w 239"/>
                    <a:gd name="T3" fmla="*/ 662 h 266"/>
                    <a:gd name="T4" fmla="*/ 25 w 239"/>
                    <a:gd name="T5" fmla="*/ 669 h 266"/>
                    <a:gd name="T6" fmla="*/ 15 w 239"/>
                    <a:gd name="T7" fmla="*/ 677 h 266"/>
                    <a:gd name="T8" fmla="*/ 10 w 239"/>
                    <a:gd name="T9" fmla="*/ 677 h 266"/>
                    <a:gd name="T10" fmla="*/ 8 w 239"/>
                    <a:gd name="T11" fmla="*/ 669 h 266"/>
                    <a:gd name="T12" fmla="*/ 3 w 239"/>
                    <a:gd name="T13" fmla="*/ 664 h 266"/>
                    <a:gd name="T14" fmla="*/ 0 w 239"/>
                    <a:gd name="T15" fmla="*/ 652 h 266"/>
                    <a:gd name="T16" fmla="*/ 0 w 239"/>
                    <a:gd name="T17" fmla="*/ 644 h 266"/>
                    <a:gd name="T18" fmla="*/ 10 w 239"/>
                    <a:gd name="T19" fmla="*/ 613 h 266"/>
                    <a:gd name="T20" fmla="*/ 33 w 239"/>
                    <a:gd name="T21" fmla="*/ 540 h 266"/>
                    <a:gd name="T22" fmla="*/ 41 w 239"/>
                    <a:gd name="T23" fmla="*/ 491 h 266"/>
                    <a:gd name="T24" fmla="*/ 53 w 239"/>
                    <a:gd name="T25" fmla="*/ 430 h 266"/>
                    <a:gd name="T26" fmla="*/ 69 w 239"/>
                    <a:gd name="T27" fmla="*/ 369 h 266"/>
                    <a:gd name="T28" fmla="*/ 89 w 239"/>
                    <a:gd name="T29" fmla="*/ 308 h 266"/>
                    <a:gd name="T30" fmla="*/ 102 w 239"/>
                    <a:gd name="T31" fmla="*/ 275 h 266"/>
                    <a:gd name="T32" fmla="*/ 114 w 239"/>
                    <a:gd name="T33" fmla="*/ 260 h 266"/>
                    <a:gd name="T34" fmla="*/ 120 w 239"/>
                    <a:gd name="T35" fmla="*/ 252 h 266"/>
                    <a:gd name="T36" fmla="*/ 130 w 239"/>
                    <a:gd name="T37" fmla="*/ 244 h 266"/>
                    <a:gd name="T38" fmla="*/ 142 w 239"/>
                    <a:gd name="T39" fmla="*/ 237 h 266"/>
                    <a:gd name="T40" fmla="*/ 150 w 239"/>
                    <a:gd name="T41" fmla="*/ 234 h 266"/>
                    <a:gd name="T42" fmla="*/ 142 w 239"/>
                    <a:gd name="T43" fmla="*/ 237 h 266"/>
                    <a:gd name="T44" fmla="*/ 145 w 239"/>
                    <a:gd name="T45" fmla="*/ 237 h 266"/>
                    <a:gd name="T46" fmla="*/ 153 w 239"/>
                    <a:gd name="T47" fmla="*/ 232 h 266"/>
                    <a:gd name="T48" fmla="*/ 170 w 239"/>
                    <a:gd name="T49" fmla="*/ 209 h 266"/>
                    <a:gd name="T50" fmla="*/ 211 w 239"/>
                    <a:gd name="T51" fmla="*/ 165 h 266"/>
                    <a:gd name="T52" fmla="*/ 254 w 239"/>
                    <a:gd name="T53" fmla="*/ 130 h 266"/>
                    <a:gd name="T54" fmla="*/ 298 w 239"/>
                    <a:gd name="T55" fmla="*/ 107 h 266"/>
                    <a:gd name="T56" fmla="*/ 326 w 239"/>
                    <a:gd name="T57" fmla="*/ 92 h 266"/>
                    <a:gd name="T58" fmla="*/ 351 w 239"/>
                    <a:gd name="T59" fmla="*/ 79 h 266"/>
                    <a:gd name="T60" fmla="*/ 366 w 239"/>
                    <a:gd name="T61" fmla="*/ 74 h 266"/>
                    <a:gd name="T62" fmla="*/ 412 w 239"/>
                    <a:gd name="T63" fmla="*/ 53 h 266"/>
                    <a:gd name="T64" fmla="*/ 468 w 239"/>
                    <a:gd name="T65" fmla="*/ 28 h 266"/>
                    <a:gd name="T66" fmla="*/ 496 w 239"/>
                    <a:gd name="T67" fmla="*/ 18 h 266"/>
                    <a:gd name="T68" fmla="*/ 529 w 239"/>
                    <a:gd name="T69" fmla="*/ 10 h 266"/>
                    <a:gd name="T70" fmla="*/ 595 w 239"/>
                    <a:gd name="T71" fmla="*/ 0 h 266"/>
                    <a:gd name="T72" fmla="*/ 608 w 239"/>
                    <a:gd name="T73" fmla="*/ 0 h 266"/>
                    <a:gd name="T74" fmla="*/ 608 w 239"/>
                    <a:gd name="T75" fmla="*/ 3 h 266"/>
                    <a:gd name="T76" fmla="*/ 598 w 239"/>
                    <a:gd name="T77" fmla="*/ 5 h 266"/>
                    <a:gd name="T78" fmla="*/ 583 w 239"/>
                    <a:gd name="T79" fmla="*/ 15 h 266"/>
                    <a:gd name="T80" fmla="*/ 532 w 239"/>
                    <a:gd name="T81" fmla="*/ 31 h 266"/>
                    <a:gd name="T82" fmla="*/ 524 w 239"/>
                    <a:gd name="T83" fmla="*/ 31 h 266"/>
                    <a:gd name="T84" fmla="*/ 506 w 239"/>
                    <a:gd name="T85" fmla="*/ 41 h 266"/>
                    <a:gd name="T86" fmla="*/ 450 w 239"/>
                    <a:gd name="T87" fmla="*/ 69 h 266"/>
                    <a:gd name="T88" fmla="*/ 361 w 239"/>
                    <a:gd name="T89" fmla="*/ 120 h 266"/>
                    <a:gd name="T90" fmla="*/ 354 w 239"/>
                    <a:gd name="T91" fmla="*/ 122 h 266"/>
                    <a:gd name="T92" fmla="*/ 333 w 239"/>
                    <a:gd name="T93" fmla="*/ 132 h 266"/>
                    <a:gd name="T94" fmla="*/ 303 w 239"/>
                    <a:gd name="T95" fmla="*/ 148 h 266"/>
                    <a:gd name="T96" fmla="*/ 272 w 239"/>
                    <a:gd name="T97" fmla="*/ 168 h 266"/>
                    <a:gd name="T98" fmla="*/ 234 w 239"/>
                    <a:gd name="T99" fmla="*/ 199 h 266"/>
                    <a:gd name="T100" fmla="*/ 196 w 239"/>
                    <a:gd name="T101" fmla="*/ 239 h 266"/>
                    <a:gd name="T102" fmla="*/ 178 w 239"/>
                    <a:gd name="T103" fmla="*/ 260 h 266"/>
                    <a:gd name="T104" fmla="*/ 158 w 239"/>
                    <a:gd name="T105" fmla="*/ 275 h 266"/>
                    <a:gd name="T106" fmla="*/ 145 w 239"/>
                    <a:gd name="T107" fmla="*/ 283 h 266"/>
                    <a:gd name="T108" fmla="*/ 137 w 239"/>
                    <a:gd name="T109" fmla="*/ 298 h 266"/>
                    <a:gd name="T110" fmla="*/ 125 w 239"/>
                    <a:gd name="T111" fmla="*/ 326 h 266"/>
                    <a:gd name="T112" fmla="*/ 104 w 239"/>
                    <a:gd name="T113" fmla="*/ 387 h 266"/>
                    <a:gd name="T114" fmla="*/ 92 w 239"/>
                    <a:gd name="T115" fmla="*/ 443 h 266"/>
                    <a:gd name="T116" fmla="*/ 69 w 239"/>
                    <a:gd name="T117" fmla="*/ 550 h 266"/>
                    <a:gd name="T118" fmla="*/ 48 w 239"/>
                    <a:gd name="T119" fmla="*/ 626 h 266"/>
                    <a:gd name="T120" fmla="*/ 38 w 239"/>
                    <a:gd name="T121" fmla="*/ 657 h 26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39" h="266">
                      <a:moveTo>
                        <a:pt x="15" y="258"/>
                      </a:moveTo>
                      <a:lnTo>
                        <a:pt x="14" y="260"/>
                      </a:lnTo>
                      <a:lnTo>
                        <a:pt x="10" y="263"/>
                      </a:lnTo>
                      <a:lnTo>
                        <a:pt x="6" y="266"/>
                      </a:lnTo>
                      <a:lnTo>
                        <a:pt x="4" y="266"/>
                      </a:lnTo>
                      <a:lnTo>
                        <a:pt x="3" y="263"/>
                      </a:lnTo>
                      <a:lnTo>
                        <a:pt x="1" y="261"/>
                      </a:lnTo>
                      <a:lnTo>
                        <a:pt x="0" y="256"/>
                      </a:lnTo>
                      <a:lnTo>
                        <a:pt x="0" y="253"/>
                      </a:lnTo>
                      <a:lnTo>
                        <a:pt x="4" y="241"/>
                      </a:lnTo>
                      <a:lnTo>
                        <a:pt x="13" y="212"/>
                      </a:lnTo>
                      <a:lnTo>
                        <a:pt x="16" y="193"/>
                      </a:lnTo>
                      <a:lnTo>
                        <a:pt x="21" y="169"/>
                      </a:lnTo>
                      <a:lnTo>
                        <a:pt x="27" y="145"/>
                      </a:lnTo>
                      <a:lnTo>
                        <a:pt x="35" y="121"/>
                      </a:lnTo>
                      <a:lnTo>
                        <a:pt x="40" y="108"/>
                      </a:lnTo>
                      <a:lnTo>
                        <a:pt x="45" y="102"/>
                      </a:lnTo>
                      <a:lnTo>
                        <a:pt x="47" y="99"/>
                      </a:lnTo>
                      <a:lnTo>
                        <a:pt x="51" y="96"/>
                      </a:lnTo>
                      <a:lnTo>
                        <a:pt x="56" y="93"/>
                      </a:lnTo>
                      <a:lnTo>
                        <a:pt x="59" y="92"/>
                      </a:lnTo>
                      <a:lnTo>
                        <a:pt x="56" y="93"/>
                      </a:lnTo>
                      <a:lnTo>
                        <a:pt x="57" y="93"/>
                      </a:lnTo>
                      <a:lnTo>
                        <a:pt x="60" y="91"/>
                      </a:lnTo>
                      <a:lnTo>
                        <a:pt x="67" y="82"/>
                      </a:lnTo>
                      <a:lnTo>
                        <a:pt x="83" y="65"/>
                      </a:lnTo>
                      <a:lnTo>
                        <a:pt x="100" y="51"/>
                      </a:lnTo>
                      <a:lnTo>
                        <a:pt x="117" y="42"/>
                      </a:lnTo>
                      <a:lnTo>
                        <a:pt x="128" y="36"/>
                      </a:lnTo>
                      <a:lnTo>
                        <a:pt x="138" y="31"/>
                      </a:lnTo>
                      <a:lnTo>
                        <a:pt x="144" y="29"/>
                      </a:lnTo>
                      <a:lnTo>
                        <a:pt x="162" y="21"/>
                      </a:lnTo>
                      <a:lnTo>
                        <a:pt x="184" y="11"/>
                      </a:lnTo>
                      <a:lnTo>
                        <a:pt x="195" y="7"/>
                      </a:lnTo>
                      <a:lnTo>
                        <a:pt x="208" y="4"/>
                      </a:lnTo>
                      <a:lnTo>
                        <a:pt x="234" y="0"/>
                      </a:lnTo>
                      <a:lnTo>
                        <a:pt x="239" y="0"/>
                      </a:lnTo>
                      <a:lnTo>
                        <a:pt x="239" y="1"/>
                      </a:lnTo>
                      <a:lnTo>
                        <a:pt x="235" y="2"/>
                      </a:lnTo>
                      <a:lnTo>
                        <a:pt x="229" y="6"/>
                      </a:lnTo>
                      <a:lnTo>
                        <a:pt x="209" y="12"/>
                      </a:lnTo>
                      <a:lnTo>
                        <a:pt x="206" y="12"/>
                      </a:lnTo>
                      <a:lnTo>
                        <a:pt x="199" y="16"/>
                      </a:lnTo>
                      <a:lnTo>
                        <a:pt x="177" y="27"/>
                      </a:lnTo>
                      <a:lnTo>
                        <a:pt x="142" y="47"/>
                      </a:lnTo>
                      <a:lnTo>
                        <a:pt x="139" y="48"/>
                      </a:lnTo>
                      <a:lnTo>
                        <a:pt x="131" y="52"/>
                      </a:lnTo>
                      <a:lnTo>
                        <a:pt x="119" y="58"/>
                      </a:lnTo>
                      <a:lnTo>
                        <a:pt x="107" y="66"/>
                      </a:lnTo>
                      <a:lnTo>
                        <a:pt x="92" y="78"/>
                      </a:lnTo>
                      <a:lnTo>
                        <a:pt x="77" y="94"/>
                      </a:lnTo>
                      <a:lnTo>
                        <a:pt x="70" y="102"/>
                      </a:lnTo>
                      <a:lnTo>
                        <a:pt x="62" y="108"/>
                      </a:lnTo>
                      <a:lnTo>
                        <a:pt x="57" y="111"/>
                      </a:lnTo>
                      <a:lnTo>
                        <a:pt x="54" y="117"/>
                      </a:lnTo>
                      <a:lnTo>
                        <a:pt x="49" y="128"/>
                      </a:lnTo>
                      <a:lnTo>
                        <a:pt x="41" y="152"/>
                      </a:lnTo>
                      <a:lnTo>
                        <a:pt x="36" y="174"/>
                      </a:lnTo>
                      <a:lnTo>
                        <a:pt x="27" y="216"/>
                      </a:lnTo>
                      <a:lnTo>
                        <a:pt x="19" y="246"/>
                      </a:lnTo>
                      <a:lnTo>
                        <a:pt x="15" y="25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8" name="Freeform 531"/>
                <p:cNvSpPr>
                  <a:spLocks/>
                </p:cNvSpPr>
                <p:nvPr/>
              </p:nvSpPr>
              <p:spPr bwMode="auto">
                <a:xfrm>
                  <a:off x="3761" y="2058"/>
                  <a:ext cx="950" cy="1021"/>
                </a:xfrm>
                <a:custGeom>
                  <a:avLst/>
                  <a:gdLst>
                    <a:gd name="T0" fmla="*/ 947 w 373"/>
                    <a:gd name="T1" fmla="*/ 438 h 401"/>
                    <a:gd name="T2" fmla="*/ 950 w 373"/>
                    <a:gd name="T3" fmla="*/ 481 h 401"/>
                    <a:gd name="T4" fmla="*/ 942 w 373"/>
                    <a:gd name="T5" fmla="*/ 489 h 401"/>
                    <a:gd name="T6" fmla="*/ 927 w 373"/>
                    <a:gd name="T7" fmla="*/ 474 h 401"/>
                    <a:gd name="T8" fmla="*/ 909 w 373"/>
                    <a:gd name="T9" fmla="*/ 448 h 401"/>
                    <a:gd name="T10" fmla="*/ 863 w 373"/>
                    <a:gd name="T11" fmla="*/ 405 h 401"/>
                    <a:gd name="T12" fmla="*/ 800 w 373"/>
                    <a:gd name="T13" fmla="*/ 313 h 401"/>
                    <a:gd name="T14" fmla="*/ 739 w 373"/>
                    <a:gd name="T15" fmla="*/ 234 h 401"/>
                    <a:gd name="T16" fmla="*/ 665 w 373"/>
                    <a:gd name="T17" fmla="*/ 155 h 401"/>
                    <a:gd name="T18" fmla="*/ 565 w 373"/>
                    <a:gd name="T19" fmla="*/ 81 h 401"/>
                    <a:gd name="T20" fmla="*/ 517 w 373"/>
                    <a:gd name="T21" fmla="*/ 53 h 401"/>
                    <a:gd name="T22" fmla="*/ 461 w 373"/>
                    <a:gd name="T23" fmla="*/ 41 h 401"/>
                    <a:gd name="T24" fmla="*/ 405 w 373"/>
                    <a:gd name="T25" fmla="*/ 51 h 401"/>
                    <a:gd name="T26" fmla="*/ 341 w 373"/>
                    <a:gd name="T27" fmla="*/ 71 h 401"/>
                    <a:gd name="T28" fmla="*/ 250 w 373"/>
                    <a:gd name="T29" fmla="*/ 97 h 401"/>
                    <a:gd name="T30" fmla="*/ 199 w 373"/>
                    <a:gd name="T31" fmla="*/ 122 h 401"/>
                    <a:gd name="T32" fmla="*/ 145 w 373"/>
                    <a:gd name="T33" fmla="*/ 186 h 401"/>
                    <a:gd name="T34" fmla="*/ 94 w 373"/>
                    <a:gd name="T35" fmla="*/ 280 h 401"/>
                    <a:gd name="T36" fmla="*/ 61 w 373"/>
                    <a:gd name="T37" fmla="*/ 369 h 401"/>
                    <a:gd name="T38" fmla="*/ 43 w 373"/>
                    <a:gd name="T39" fmla="*/ 443 h 401"/>
                    <a:gd name="T40" fmla="*/ 41 w 373"/>
                    <a:gd name="T41" fmla="*/ 514 h 401"/>
                    <a:gd name="T42" fmla="*/ 43 w 373"/>
                    <a:gd name="T43" fmla="*/ 565 h 401"/>
                    <a:gd name="T44" fmla="*/ 66 w 373"/>
                    <a:gd name="T45" fmla="*/ 718 h 401"/>
                    <a:gd name="T46" fmla="*/ 97 w 373"/>
                    <a:gd name="T47" fmla="*/ 838 h 401"/>
                    <a:gd name="T48" fmla="*/ 122 w 373"/>
                    <a:gd name="T49" fmla="*/ 891 h 401"/>
                    <a:gd name="T50" fmla="*/ 201 w 373"/>
                    <a:gd name="T51" fmla="*/ 998 h 401"/>
                    <a:gd name="T52" fmla="*/ 219 w 373"/>
                    <a:gd name="T53" fmla="*/ 1021 h 401"/>
                    <a:gd name="T54" fmla="*/ 199 w 373"/>
                    <a:gd name="T55" fmla="*/ 1008 h 401"/>
                    <a:gd name="T56" fmla="*/ 140 w 373"/>
                    <a:gd name="T57" fmla="*/ 950 h 401"/>
                    <a:gd name="T58" fmla="*/ 94 w 373"/>
                    <a:gd name="T59" fmla="*/ 891 h 401"/>
                    <a:gd name="T60" fmla="*/ 64 w 373"/>
                    <a:gd name="T61" fmla="*/ 822 h 401"/>
                    <a:gd name="T62" fmla="*/ 41 w 373"/>
                    <a:gd name="T63" fmla="*/ 756 h 401"/>
                    <a:gd name="T64" fmla="*/ 18 w 373"/>
                    <a:gd name="T65" fmla="*/ 642 h 401"/>
                    <a:gd name="T66" fmla="*/ 3 w 373"/>
                    <a:gd name="T67" fmla="*/ 512 h 401"/>
                    <a:gd name="T68" fmla="*/ 3 w 373"/>
                    <a:gd name="T69" fmla="*/ 451 h 401"/>
                    <a:gd name="T70" fmla="*/ 15 w 373"/>
                    <a:gd name="T71" fmla="*/ 382 h 401"/>
                    <a:gd name="T72" fmla="*/ 43 w 373"/>
                    <a:gd name="T73" fmla="*/ 298 h 401"/>
                    <a:gd name="T74" fmla="*/ 92 w 373"/>
                    <a:gd name="T75" fmla="*/ 201 h 401"/>
                    <a:gd name="T76" fmla="*/ 140 w 373"/>
                    <a:gd name="T77" fmla="*/ 130 h 401"/>
                    <a:gd name="T78" fmla="*/ 191 w 373"/>
                    <a:gd name="T79" fmla="*/ 84 h 401"/>
                    <a:gd name="T80" fmla="*/ 250 w 373"/>
                    <a:gd name="T81" fmla="*/ 59 h 401"/>
                    <a:gd name="T82" fmla="*/ 341 w 373"/>
                    <a:gd name="T83" fmla="*/ 33 h 401"/>
                    <a:gd name="T84" fmla="*/ 402 w 373"/>
                    <a:gd name="T85" fmla="*/ 13 h 401"/>
                    <a:gd name="T86" fmla="*/ 436 w 373"/>
                    <a:gd name="T87" fmla="*/ 3 h 401"/>
                    <a:gd name="T88" fmla="*/ 471 w 373"/>
                    <a:gd name="T89" fmla="*/ 3 h 401"/>
                    <a:gd name="T90" fmla="*/ 537 w 373"/>
                    <a:gd name="T91" fmla="*/ 20 h 401"/>
                    <a:gd name="T92" fmla="*/ 596 w 373"/>
                    <a:gd name="T93" fmla="*/ 53 h 401"/>
                    <a:gd name="T94" fmla="*/ 670 w 373"/>
                    <a:gd name="T95" fmla="*/ 107 h 401"/>
                    <a:gd name="T96" fmla="*/ 734 w 373"/>
                    <a:gd name="T97" fmla="*/ 171 h 401"/>
                    <a:gd name="T98" fmla="*/ 800 w 373"/>
                    <a:gd name="T99" fmla="*/ 252 h 401"/>
                    <a:gd name="T100" fmla="*/ 858 w 373"/>
                    <a:gd name="T101" fmla="*/ 321 h 401"/>
                    <a:gd name="T102" fmla="*/ 927 w 373"/>
                    <a:gd name="T103" fmla="*/ 410 h 401"/>
                    <a:gd name="T104" fmla="*/ 942 w 373"/>
                    <a:gd name="T105" fmla="*/ 430 h 4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73" h="401">
                      <a:moveTo>
                        <a:pt x="370" y="169"/>
                      </a:moveTo>
                      <a:lnTo>
                        <a:pt x="372" y="172"/>
                      </a:lnTo>
                      <a:lnTo>
                        <a:pt x="373" y="184"/>
                      </a:lnTo>
                      <a:lnTo>
                        <a:pt x="373" y="189"/>
                      </a:lnTo>
                      <a:lnTo>
                        <a:pt x="372" y="191"/>
                      </a:lnTo>
                      <a:lnTo>
                        <a:pt x="370" y="192"/>
                      </a:lnTo>
                      <a:lnTo>
                        <a:pt x="367" y="191"/>
                      </a:lnTo>
                      <a:lnTo>
                        <a:pt x="364" y="186"/>
                      </a:lnTo>
                      <a:lnTo>
                        <a:pt x="359" y="180"/>
                      </a:lnTo>
                      <a:lnTo>
                        <a:pt x="357" y="176"/>
                      </a:lnTo>
                      <a:lnTo>
                        <a:pt x="353" y="172"/>
                      </a:lnTo>
                      <a:lnTo>
                        <a:pt x="339" y="159"/>
                      </a:lnTo>
                      <a:lnTo>
                        <a:pt x="324" y="135"/>
                      </a:lnTo>
                      <a:lnTo>
                        <a:pt x="314" y="123"/>
                      </a:lnTo>
                      <a:lnTo>
                        <a:pt x="302" y="108"/>
                      </a:lnTo>
                      <a:lnTo>
                        <a:pt x="290" y="92"/>
                      </a:lnTo>
                      <a:lnTo>
                        <a:pt x="276" y="76"/>
                      </a:lnTo>
                      <a:lnTo>
                        <a:pt x="261" y="61"/>
                      </a:lnTo>
                      <a:lnTo>
                        <a:pt x="242" y="46"/>
                      </a:lnTo>
                      <a:lnTo>
                        <a:pt x="222" y="32"/>
                      </a:lnTo>
                      <a:lnTo>
                        <a:pt x="213" y="26"/>
                      </a:lnTo>
                      <a:lnTo>
                        <a:pt x="203" y="21"/>
                      </a:lnTo>
                      <a:lnTo>
                        <a:pt x="191" y="17"/>
                      </a:lnTo>
                      <a:lnTo>
                        <a:pt x="181" y="16"/>
                      </a:lnTo>
                      <a:lnTo>
                        <a:pt x="170" y="16"/>
                      </a:lnTo>
                      <a:lnTo>
                        <a:pt x="159" y="20"/>
                      </a:lnTo>
                      <a:lnTo>
                        <a:pt x="147" y="25"/>
                      </a:lnTo>
                      <a:lnTo>
                        <a:pt x="134" y="28"/>
                      </a:lnTo>
                      <a:lnTo>
                        <a:pt x="109" y="36"/>
                      </a:lnTo>
                      <a:lnTo>
                        <a:pt x="98" y="38"/>
                      </a:lnTo>
                      <a:lnTo>
                        <a:pt x="87" y="43"/>
                      </a:lnTo>
                      <a:lnTo>
                        <a:pt x="78" y="48"/>
                      </a:lnTo>
                      <a:lnTo>
                        <a:pt x="70" y="56"/>
                      </a:lnTo>
                      <a:lnTo>
                        <a:pt x="57" y="73"/>
                      </a:lnTo>
                      <a:lnTo>
                        <a:pt x="46" y="92"/>
                      </a:lnTo>
                      <a:lnTo>
                        <a:pt x="37" y="110"/>
                      </a:lnTo>
                      <a:lnTo>
                        <a:pt x="29" y="128"/>
                      </a:lnTo>
                      <a:lnTo>
                        <a:pt x="24" y="145"/>
                      </a:lnTo>
                      <a:lnTo>
                        <a:pt x="20" y="160"/>
                      </a:lnTo>
                      <a:lnTo>
                        <a:pt x="17" y="174"/>
                      </a:lnTo>
                      <a:lnTo>
                        <a:pt x="16" y="185"/>
                      </a:lnTo>
                      <a:lnTo>
                        <a:pt x="16" y="202"/>
                      </a:lnTo>
                      <a:lnTo>
                        <a:pt x="16" y="207"/>
                      </a:lnTo>
                      <a:lnTo>
                        <a:pt x="17" y="222"/>
                      </a:lnTo>
                      <a:lnTo>
                        <a:pt x="22" y="258"/>
                      </a:lnTo>
                      <a:lnTo>
                        <a:pt x="26" y="282"/>
                      </a:lnTo>
                      <a:lnTo>
                        <a:pt x="31" y="305"/>
                      </a:lnTo>
                      <a:lnTo>
                        <a:pt x="38" y="329"/>
                      </a:lnTo>
                      <a:lnTo>
                        <a:pt x="42" y="340"/>
                      </a:lnTo>
                      <a:lnTo>
                        <a:pt x="48" y="350"/>
                      </a:lnTo>
                      <a:lnTo>
                        <a:pt x="67" y="376"/>
                      </a:lnTo>
                      <a:lnTo>
                        <a:pt x="79" y="392"/>
                      </a:lnTo>
                      <a:lnTo>
                        <a:pt x="86" y="400"/>
                      </a:lnTo>
                      <a:lnTo>
                        <a:pt x="86" y="401"/>
                      </a:lnTo>
                      <a:lnTo>
                        <a:pt x="84" y="401"/>
                      </a:lnTo>
                      <a:lnTo>
                        <a:pt x="78" y="396"/>
                      </a:lnTo>
                      <a:lnTo>
                        <a:pt x="67" y="386"/>
                      </a:lnTo>
                      <a:lnTo>
                        <a:pt x="55" y="373"/>
                      </a:lnTo>
                      <a:lnTo>
                        <a:pt x="40" y="354"/>
                      </a:lnTo>
                      <a:lnTo>
                        <a:pt x="37" y="350"/>
                      </a:lnTo>
                      <a:lnTo>
                        <a:pt x="29" y="334"/>
                      </a:lnTo>
                      <a:lnTo>
                        <a:pt x="25" y="323"/>
                      </a:lnTo>
                      <a:lnTo>
                        <a:pt x="20" y="310"/>
                      </a:lnTo>
                      <a:lnTo>
                        <a:pt x="16" y="297"/>
                      </a:lnTo>
                      <a:lnTo>
                        <a:pt x="14" y="282"/>
                      </a:lnTo>
                      <a:lnTo>
                        <a:pt x="7" y="252"/>
                      </a:lnTo>
                      <a:lnTo>
                        <a:pt x="4" y="227"/>
                      </a:lnTo>
                      <a:lnTo>
                        <a:pt x="1" y="201"/>
                      </a:lnTo>
                      <a:lnTo>
                        <a:pt x="0" y="195"/>
                      </a:lnTo>
                      <a:lnTo>
                        <a:pt x="1" y="177"/>
                      </a:lnTo>
                      <a:lnTo>
                        <a:pt x="2" y="165"/>
                      </a:lnTo>
                      <a:lnTo>
                        <a:pt x="6" y="150"/>
                      </a:lnTo>
                      <a:lnTo>
                        <a:pt x="10" y="134"/>
                      </a:lnTo>
                      <a:lnTo>
                        <a:pt x="17" y="117"/>
                      </a:lnTo>
                      <a:lnTo>
                        <a:pt x="26" y="98"/>
                      </a:lnTo>
                      <a:lnTo>
                        <a:pt x="36" y="79"/>
                      </a:lnTo>
                      <a:lnTo>
                        <a:pt x="47" y="61"/>
                      </a:lnTo>
                      <a:lnTo>
                        <a:pt x="55" y="51"/>
                      </a:lnTo>
                      <a:lnTo>
                        <a:pt x="63" y="41"/>
                      </a:lnTo>
                      <a:lnTo>
                        <a:pt x="75" y="33"/>
                      </a:lnTo>
                      <a:lnTo>
                        <a:pt x="86" y="27"/>
                      </a:lnTo>
                      <a:lnTo>
                        <a:pt x="98" y="23"/>
                      </a:lnTo>
                      <a:lnTo>
                        <a:pt x="109" y="20"/>
                      </a:lnTo>
                      <a:lnTo>
                        <a:pt x="134" y="13"/>
                      </a:lnTo>
                      <a:lnTo>
                        <a:pt x="145" y="8"/>
                      </a:lnTo>
                      <a:lnTo>
                        <a:pt x="158" y="5"/>
                      </a:lnTo>
                      <a:lnTo>
                        <a:pt x="164" y="2"/>
                      </a:lnTo>
                      <a:lnTo>
                        <a:pt x="171" y="1"/>
                      </a:lnTo>
                      <a:lnTo>
                        <a:pt x="179" y="0"/>
                      </a:lnTo>
                      <a:lnTo>
                        <a:pt x="185" y="1"/>
                      </a:lnTo>
                      <a:lnTo>
                        <a:pt x="199" y="3"/>
                      </a:lnTo>
                      <a:lnTo>
                        <a:pt x="211" y="8"/>
                      </a:lnTo>
                      <a:lnTo>
                        <a:pt x="224" y="15"/>
                      </a:lnTo>
                      <a:lnTo>
                        <a:pt x="234" y="21"/>
                      </a:lnTo>
                      <a:lnTo>
                        <a:pt x="254" y="35"/>
                      </a:lnTo>
                      <a:lnTo>
                        <a:pt x="263" y="42"/>
                      </a:lnTo>
                      <a:lnTo>
                        <a:pt x="272" y="51"/>
                      </a:lnTo>
                      <a:lnTo>
                        <a:pt x="288" y="67"/>
                      </a:lnTo>
                      <a:lnTo>
                        <a:pt x="303" y="83"/>
                      </a:lnTo>
                      <a:lnTo>
                        <a:pt x="314" y="99"/>
                      </a:lnTo>
                      <a:lnTo>
                        <a:pt x="326" y="113"/>
                      </a:lnTo>
                      <a:lnTo>
                        <a:pt x="337" y="126"/>
                      </a:lnTo>
                      <a:lnTo>
                        <a:pt x="352" y="149"/>
                      </a:lnTo>
                      <a:lnTo>
                        <a:pt x="364" y="161"/>
                      </a:lnTo>
                      <a:lnTo>
                        <a:pt x="369" y="166"/>
                      </a:lnTo>
                      <a:lnTo>
                        <a:pt x="370" y="1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29" name="Freeform 532"/>
                <p:cNvSpPr>
                  <a:spLocks/>
                </p:cNvSpPr>
                <p:nvPr/>
              </p:nvSpPr>
              <p:spPr bwMode="auto">
                <a:xfrm>
                  <a:off x="3797" y="2949"/>
                  <a:ext cx="92" cy="133"/>
                </a:xfrm>
                <a:custGeom>
                  <a:avLst/>
                  <a:gdLst>
                    <a:gd name="T0" fmla="*/ 92 w 36"/>
                    <a:gd name="T1" fmla="*/ 102 h 52"/>
                    <a:gd name="T2" fmla="*/ 87 w 36"/>
                    <a:gd name="T3" fmla="*/ 102 h 52"/>
                    <a:gd name="T4" fmla="*/ 87 w 36"/>
                    <a:gd name="T5" fmla="*/ 105 h 52"/>
                    <a:gd name="T6" fmla="*/ 84 w 36"/>
                    <a:gd name="T7" fmla="*/ 105 h 52"/>
                    <a:gd name="T8" fmla="*/ 84 w 36"/>
                    <a:gd name="T9" fmla="*/ 115 h 52"/>
                    <a:gd name="T10" fmla="*/ 82 w 36"/>
                    <a:gd name="T11" fmla="*/ 125 h 52"/>
                    <a:gd name="T12" fmla="*/ 79 w 36"/>
                    <a:gd name="T13" fmla="*/ 130 h 52"/>
                    <a:gd name="T14" fmla="*/ 72 w 36"/>
                    <a:gd name="T15" fmla="*/ 133 h 52"/>
                    <a:gd name="T16" fmla="*/ 69 w 36"/>
                    <a:gd name="T17" fmla="*/ 133 h 52"/>
                    <a:gd name="T18" fmla="*/ 61 w 36"/>
                    <a:gd name="T19" fmla="*/ 130 h 52"/>
                    <a:gd name="T20" fmla="*/ 54 w 36"/>
                    <a:gd name="T21" fmla="*/ 120 h 52"/>
                    <a:gd name="T22" fmla="*/ 31 w 36"/>
                    <a:gd name="T23" fmla="*/ 90 h 52"/>
                    <a:gd name="T24" fmla="*/ 13 w 36"/>
                    <a:gd name="T25" fmla="*/ 61 h 52"/>
                    <a:gd name="T26" fmla="*/ 3 w 36"/>
                    <a:gd name="T27" fmla="*/ 46 h 52"/>
                    <a:gd name="T28" fmla="*/ 3 w 36"/>
                    <a:gd name="T29" fmla="*/ 36 h 52"/>
                    <a:gd name="T30" fmla="*/ 0 w 36"/>
                    <a:gd name="T31" fmla="*/ 15 h 52"/>
                    <a:gd name="T32" fmla="*/ 3 w 36"/>
                    <a:gd name="T33" fmla="*/ 3 h 52"/>
                    <a:gd name="T34" fmla="*/ 5 w 36"/>
                    <a:gd name="T35" fmla="*/ 0 h 52"/>
                    <a:gd name="T36" fmla="*/ 13 w 36"/>
                    <a:gd name="T37" fmla="*/ 0 h 52"/>
                    <a:gd name="T38" fmla="*/ 18 w 36"/>
                    <a:gd name="T39" fmla="*/ 8 h 52"/>
                    <a:gd name="T40" fmla="*/ 38 w 36"/>
                    <a:gd name="T41" fmla="*/ 28 h 52"/>
                    <a:gd name="T42" fmla="*/ 46 w 36"/>
                    <a:gd name="T43" fmla="*/ 41 h 52"/>
                    <a:gd name="T44" fmla="*/ 61 w 36"/>
                    <a:gd name="T45" fmla="*/ 67 h 52"/>
                    <a:gd name="T46" fmla="*/ 82 w 36"/>
                    <a:gd name="T47" fmla="*/ 92 h 52"/>
                    <a:gd name="T48" fmla="*/ 87 w 36"/>
                    <a:gd name="T49" fmla="*/ 102 h 52"/>
                    <a:gd name="T50" fmla="*/ 92 w 36"/>
                    <a:gd name="T51" fmla="*/ 102 h 5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6" h="52">
                      <a:moveTo>
                        <a:pt x="36" y="40"/>
                      </a:moveTo>
                      <a:lnTo>
                        <a:pt x="34" y="40"/>
                      </a:lnTo>
                      <a:lnTo>
                        <a:pt x="34" y="41"/>
                      </a:lnTo>
                      <a:lnTo>
                        <a:pt x="33" y="41"/>
                      </a:lnTo>
                      <a:lnTo>
                        <a:pt x="33" y="45"/>
                      </a:lnTo>
                      <a:lnTo>
                        <a:pt x="32" y="49"/>
                      </a:lnTo>
                      <a:lnTo>
                        <a:pt x="31" y="51"/>
                      </a:lnTo>
                      <a:lnTo>
                        <a:pt x="28" y="52"/>
                      </a:lnTo>
                      <a:lnTo>
                        <a:pt x="27" y="52"/>
                      </a:lnTo>
                      <a:lnTo>
                        <a:pt x="24" y="51"/>
                      </a:lnTo>
                      <a:lnTo>
                        <a:pt x="21" y="47"/>
                      </a:lnTo>
                      <a:lnTo>
                        <a:pt x="12" y="35"/>
                      </a:lnTo>
                      <a:lnTo>
                        <a:pt x="5" y="24"/>
                      </a:lnTo>
                      <a:lnTo>
                        <a:pt x="1" y="18"/>
                      </a:lnTo>
                      <a:lnTo>
                        <a:pt x="1" y="14"/>
                      </a:lnTo>
                      <a:lnTo>
                        <a:pt x="0" y="6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3"/>
                      </a:lnTo>
                      <a:lnTo>
                        <a:pt x="15" y="11"/>
                      </a:lnTo>
                      <a:lnTo>
                        <a:pt x="18" y="16"/>
                      </a:lnTo>
                      <a:lnTo>
                        <a:pt x="24" y="26"/>
                      </a:lnTo>
                      <a:lnTo>
                        <a:pt x="32" y="36"/>
                      </a:lnTo>
                      <a:lnTo>
                        <a:pt x="34" y="40"/>
                      </a:lnTo>
                      <a:lnTo>
                        <a:pt x="36" y="4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0" name="Freeform 533"/>
                <p:cNvSpPr>
                  <a:spLocks/>
                </p:cNvSpPr>
                <p:nvPr/>
              </p:nvSpPr>
              <p:spPr bwMode="auto">
                <a:xfrm>
                  <a:off x="3731" y="2583"/>
                  <a:ext cx="68" cy="323"/>
                </a:xfrm>
                <a:custGeom>
                  <a:avLst/>
                  <a:gdLst>
                    <a:gd name="T0" fmla="*/ 68 w 27"/>
                    <a:gd name="T1" fmla="*/ 310 h 127"/>
                    <a:gd name="T2" fmla="*/ 68 w 27"/>
                    <a:gd name="T3" fmla="*/ 313 h 127"/>
                    <a:gd name="T4" fmla="*/ 60 w 27"/>
                    <a:gd name="T5" fmla="*/ 315 h 127"/>
                    <a:gd name="T6" fmla="*/ 55 w 27"/>
                    <a:gd name="T7" fmla="*/ 323 h 127"/>
                    <a:gd name="T8" fmla="*/ 43 w 27"/>
                    <a:gd name="T9" fmla="*/ 323 h 127"/>
                    <a:gd name="T10" fmla="*/ 30 w 27"/>
                    <a:gd name="T11" fmla="*/ 320 h 127"/>
                    <a:gd name="T12" fmla="*/ 28 w 27"/>
                    <a:gd name="T13" fmla="*/ 308 h 127"/>
                    <a:gd name="T14" fmla="*/ 20 w 27"/>
                    <a:gd name="T15" fmla="*/ 282 h 127"/>
                    <a:gd name="T16" fmla="*/ 10 w 27"/>
                    <a:gd name="T17" fmla="*/ 203 h 127"/>
                    <a:gd name="T18" fmla="*/ 5 w 27"/>
                    <a:gd name="T19" fmla="*/ 122 h 127"/>
                    <a:gd name="T20" fmla="*/ 5 w 27"/>
                    <a:gd name="T21" fmla="*/ 94 h 127"/>
                    <a:gd name="T22" fmla="*/ 5 w 27"/>
                    <a:gd name="T23" fmla="*/ 86 h 127"/>
                    <a:gd name="T24" fmla="*/ 8 w 27"/>
                    <a:gd name="T25" fmla="*/ 66 h 127"/>
                    <a:gd name="T26" fmla="*/ 8 w 27"/>
                    <a:gd name="T27" fmla="*/ 48 h 127"/>
                    <a:gd name="T28" fmla="*/ 5 w 27"/>
                    <a:gd name="T29" fmla="*/ 28 h 127"/>
                    <a:gd name="T30" fmla="*/ 0 w 27"/>
                    <a:gd name="T31" fmla="*/ 5 h 127"/>
                    <a:gd name="T32" fmla="*/ 3 w 27"/>
                    <a:gd name="T33" fmla="*/ 3 h 127"/>
                    <a:gd name="T34" fmla="*/ 3 w 27"/>
                    <a:gd name="T35" fmla="*/ 0 h 127"/>
                    <a:gd name="T36" fmla="*/ 10 w 27"/>
                    <a:gd name="T37" fmla="*/ 5 h 127"/>
                    <a:gd name="T38" fmla="*/ 23 w 27"/>
                    <a:gd name="T39" fmla="*/ 18 h 127"/>
                    <a:gd name="T40" fmla="*/ 28 w 27"/>
                    <a:gd name="T41" fmla="*/ 23 h 127"/>
                    <a:gd name="T42" fmla="*/ 30 w 27"/>
                    <a:gd name="T43" fmla="*/ 28 h 127"/>
                    <a:gd name="T44" fmla="*/ 40 w 27"/>
                    <a:gd name="T45" fmla="*/ 53 h 127"/>
                    <a:gd name="T46" fmla="*/ 43 w 27"/>
                    <a:gd name="T47" fmla="*/ 89 h 127"/>
                    <a:gd name="T48" fmla="*/ 43 w 27"/>
                    <a:gd name="T49" fmla="*/ 99 h 127"/>
                    <a:gd name="T50" fmla="*/ 45 w 27"/>
                    <a:gd name="T51" fmla="*/ 122 h 127"/>
                    <a:gd name="T52" fmla="*/ 53 w 27"/>
                    <a:gd name="T53" fmla="*/ 198 h 127"/>
                    <a:gd name="T54" fmla="*/ 60 w 27"/>
                    <a:gd name="T55" fmla="*/ 275 h 127"/>
                    <a:gd name="T56" fmla="*/ 65 w 27"/>
                    <a:gd name="T57" fmla="*/ 300 h 127"/>
                    <a:gd name="T58" fmla="*/ 68 w 27"/>
                    <a:gd name="T59" fmla="*/ 310 h 12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27" h="127">
                      <a:moveTo>
                        <a:pt x="27" y="122"/>
                      </a:moveTo>
                      <a:lnTo>
                        <a:pt x="27" y="123"/>
                      </a:lnTo>
                      <a:lnTo>
                        <a:pt x="24" y="124"/>
                      </a:lnTo>
                      <a:lnTo>
                        <a:pt x="22" y="127"/>
                      </a:lnTo>
                      <a:lnTo>
                        <a:pt x="17" y="127"/>
                      </a:lnTo>
                      <a:lnTo>
                        <a:pt x="12" y="126"/>
                      </a:lnTo>
                      <a:lnTo>
                        <a:pt x="11" y="121"/>
                      </a:lnTo>
                      <a:lnTo>
                        <a:pt x="8" y="111"/>
                      </a:lnTo>
                      <a:lnTo>
                        <a:pt x="4" y="80"/>
                      </a:lnTo>
                      <a:lnTo>
                        <a:pt x="2" y="48"/>
                      </a:lnTo>
                      <a:lnTo>
                        <a:pt x="2" y="37"/>
                      </a:lnTo>
                      <a:lnTo>
                        <a:pt x="2" y="34"/>
                      </a:lnTo>
                      <a:lnTo>
                        <a:pt x="3" y="26"/>
                      </a:lnTo>
                      <a:lnTo>
                        <a:pt x="3" y="19"/>
                      </a:lnTo>
                      <a:lnTo>
                        <a:pt x="2" y="11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4" y="2"/>
                      </a:lnTo>
                      <a:lnTo>
                        <a:pt x="9" y="7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6" y="21"/>
                      </a:lnTo>
                      <a:lnTo>
                        <a:pt x="17" y="35"/>
                      </a:lnTo>
                      <a:lnTo>
                        <a:pt x="17" y="39"/>
                      </a:lnTo>
                      <a:lnTo>
                        <a:pt x="18" y="48"/>
                      </a:lnTo>
                      <a:lnTo>
                        <a:pt x="21" y="78"/>
                      </a:lnTo>
                      <a:lnTo>
                        <a:pt x="24" y="108"/>
                      </a:lnTo>
                      <a:lnTo>
                        <a:pt x="26" y="118"/>
                      </a:lnTo>
                      <a:lnTo>
                        <a:pt x="27" y="1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1" name="Freeform 534"/>
                <p:cNvSpPr>
                  <a:spLocks/>
                </p:cNvSpPr>
                <p:nvPr/>
              </p:nvSpPr>
              <p:spPr bwMode="auto">
                <a:xfrm>
                  <a:off x="3687" y="2226"/>
                  <a:ext cx="184" cy="713"/>
                </a:xfrm>
                <a:custGeom>
                  <a:avLst/>
                  <a:gdLst>
                    <a:gd name="T0" fmla="*/ 66 w 72"/>
                    <a:gd name="T1" fmla="*/ 688 h 280"/>
                    <a:gd name="T2" fmla="*/ 66 w 72"/>
                    <a:gd name="T3" fmla="*/ 693 h 280"/>
                    <a:gd name="T4" fmla="*/ 64 w 72"/>
                    <a:gd name="T5" fmla="*/ 705 h 280"/>
                    <a:gd name="T6" fmla="*/ 59 w 72"/>
                    <a:gd name="T7" fmla="*/ 713 h 280"/>
                    <a:gd name="T8" fmla="*/ 54 w 72"/>
                    <a:gd name="T9" fmla="*/ 713 h 280"/>
                    <a:gd name="T10" fmla="*/ 49 w 72"/>
                    <a:gd name="T11" fmla="*/ 713 h 280"/>
                    <a:gd name="T12" fmla="*/ 43 w 72"/>
                    <a:gd name="T13" fmla="*/ 710 h 280"/>
                    <a:gd name="T14" fmla="*/ 33 w 72"/>
                    <a:gd name="T15" fmla="*/ 705 h 280"/>
                    <a:gd name="T16" fmla="*/ 31 w 72"/>
                    <a:gd name="T17" fmla="*/ 698 h 280"/>
                    <a:gd name="T18" fmla="*/ 23 w 72"/>
                    <a:gd name="T19" fmla="*/ 677 h 280"/>
                    <a:gd name="T20" fmla="*/ 10 w 72"/>
                    <a:gd name="T21" fmla="*/ 614 h 280"/>
                    <a:gd name="T22" fmla="*/ 5 w 72"/>
                    <a:gd name="T23" fmla="*/ 570 h 280"/>
                    <a:gd name="T24" fmla="*/ 0 w 72"/>
                    <a:gd name="T25" fmla="*/ 525 h 280"/>
                    <a:gd name="T26" fmla="*/ 0 w 72"/>
                    <a:gd name="T27" fmla="*/ 474 h 280"/>
                    <a:gd name="T28" fmla="*/ 8 w 72"/>
                    <a:gd name="T29" fmla="*/ 423 h 280"/>
                    <a:gd name="T30" fmla="*/ 13 w 72"/>
                    <a:gd name="T31" fmla="*/ 397 h 280"/>
                    <a:gd name="T32" fmla="*/ 13 w 72"/>
                    <a:gd name="T33" fmla="*/ 374 h 280"/>
                    <a:gd name="T34" fmla="*/ 13 w 72"/>
                    <a:gd name="T35" fmla="*/ 328 h 280"/>
                    <a:gd name="T36" fmla="*/ 18 w 72"/>
                    <a:gd name="T37" fmla="*/ 303 h 280"/>
                    <a:gd name="T38" fmla="*/ 23 w 72"/>
                    <a:gd name="T39" fmla="*/ 280 h 280"/>
                    <a:gd name="T40" fmla="*/ 33 w 72"/>
                    <a:gd name="T41" fmla="*/ 242 h 280"/>
                    <a:gd name="T42" fmla="*/ 46 w 72"/>
                    <a:gd name="T43" fmla="*/ 160 h 280"/>
                    <a:gd name="T44" fmla="*/ 49 w 72"/>
                    <a:gd name="T45" fmla="*/ 145 h 280"/>
                    <a:gd name="T46" fmla="*/ 64 w 72"/>
                    <a:gd name="T47" fmla="*/ 109 h 280"/>
                    <a:gd name="T48" fmla="*/ 74 w 72"/>
                    <a:gd name="T49" fmla="*/ 87 h 280"/>
                    <a:gd name="T50" fmla="*/ 89 w 72"/>
                    <a:gd name="T51" fmla="*/ 66 h 280"/>
                    <a:gd name="T52" fmla="*/ 105 w 72"/>
                    <a:gd name="T53" fmla="*/ 46 h 280"/>
                    <a:gd name="T54" fmla="*/ 128 w 72"/>
                    <a:gd name="T55" fmla="*/ 31 h 280"/>
                    <a:gd name="T56" fmla="*/ 171 w 72"/>
                    <a:gd name="T57" fmla="*/ 3 h 280"/>
                    <a:gd name="T58" fmla="*/ 181 w 72"/>
                    <a:gd name="T59" fmla="*/ 0 h 280"/>
                    <a:gd name="T60" fmla="*/ 184 w 72"/>
                    <a:gd name="T61" fmla="*/ 0 h 280"/>
                    <a:gd name="T62" fmla="*/ 181 w 72"/>
                    <a:gd name="T63" fmla="*/ 0 h 280"/>
                    <a:gd name="T64" fmla="*/ 169 w 72"/>
                    <a:gd name="T65" fmla="*/ 18 h 280"/>
                    <a:gd name="T66" fmla="*/ 141 w 72"/>
                    <a:gd name="T67" fmla="*/ 46 h 280"/>
                    <a:gd name="T68" fmla="*/ 128 w 72"/>
                    <a:gd name="T69" fmla="*/ 61 h 280"/>
                    <a:gd name="T70" fmla="*/ 115 w 72"/>
                    <a:gd name="T71" fmla="*/ 81 h 280"/>
                    <a:gd name="T72" fmla="*/ 102 w 72"/>
                    <a:gd name="T73" fmla="*/ 104 h 280"/>
                    <a:gd name="T74" fmla="*/ 92 w 72"/>
                    <a:gd name="T75" fmla="*/ 130 h 280"/>
                    <a:gd name="T76" fmla="*/ 87 w 72"/>
                    <a:gd name="T77" fmla="*/ 150 h 280"/>
                    <a:gd name="T78" fmla="*/ 84 w 72"/>
                    <a:gd name="T79" fmla="*/ 173 h 280"/>
                    <a:gd name="T80" fmla="*/ 79 w 72"/>
                    <a:gd name="T81" fmla="*/ 196 h 280"/>
                    <a:gd name="T82" fmla="*/ 72 w 72"/>
                    <a:gd name="T83" fmla="*/ 255 h 280"/>
                    <a:gd name="T84" fmla="*/ 59 w 72"/>
                    <a:gd name="T85" fmla="*/ 293 h 280"/>
                    <a:gd name="T86" fmla="*/ 54 w 72"/>
                    <a:gd name="T87" fmla="*/ 316 h 280"/>
                    <a:gd name="T88" fmla="*/ 54 w 72"/>
                    <a:gd name="T89" fmla="*/ 334 h 280"/>
                    <a:gd name="T90" fmla="*/ 54 w 72"/>
                    <a:gd name="T91" fmla="*/ 357 h 280"/>
                    <a:gd name="T92" fmla="*/ 54 w 72"/>
                    <a:gd name="T93" fmla="*/ 382 h 280"/>
                    <a:gd name="T94" fmla="*/ 51 w 72"/>
                    <a:gd name="T95" fmla="*/ 410 h 280"/>
                    <a:gd name="T96" fmla="*/ 46 w 72"/>
                    <a:gd name="T97" fmla="*/ 435 h 280"/>
                    <a:gd name="T98" fmla="*/ 38 w 72"/>
                    <a:gd name="T99" fmla="*/ 479 h 280"/>
                    <a:gd name="T100" fmla="*/ 38 w 72"/>
                    <a:gd name="T101" fmla="*/ 525 h 280"/>
                    <a:gd name="T102" fmla="*/ 43 w 72"/>
                    <a:gd name="T103" fmla="*/ 568 h 280"/>
                    <a:gd name="T104" fmla="*/ 49 w 72"/>
                    <a:gd name="T105" fmla="*/ 606 h 280"/>
                    <a:gd name="T106" fmla="*/ 61 w 72"/>
                    <a:gd name="T107" fmla="*/ 667 h 280"/>
                    <a:gd name="T108" fmla="*/ 66 w 72"/>
                    <a:gd name="T109" fmla="*/ 688 h 28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72" h="280">
                      <a:moveTo>
                        <a:pt x="26" y="270"/>
                      </a:moveTo>
                      <a:lnTo>
                        <a:pt x="26" y="272"/>
                      </a:lnTo>
                      <a:lnTo>
                        <a:pt x="25" y="277"/>
                      </a:lnTo>
                      <a:lnTo>
                        <a:pt x="23" y="280"/>
                      </a:lnTo>
                      <a:lnTo>
                        <a:pt x="21" y="280"/>
                      </a:lnTo>
                      <a:lnTo>
                        <a:pt x="19" y="280"/>
                      </a:lnTo>
                      <a:lnTo>
                        <a:pt x="17" y="279"/>
                      </a:lnTo>
                      <a:lnTo>
                        <a:pt x="13" y="277"/>
                      </a:lnTo>
                      <a:lnTo>
                        <a:pt x="12" y="274"/>
                      </a:lnTo>
                      <a:lnTo>
                        <a:pt x="9" y="266"/>
                      </a:lnTo>
                      <a:lnTo>
                        <a:pt x="4" y="241"/>
                      </a:lnTo>
                      <a:lnTo>
                        <a:pt x="2" y="224"/>
                      </a:lnTo>
                      <a:lnTo>
                        <a:pt x="0" y="206"/>
                      </a:lnTo>
                      <a:lnTo>
                        <a:pt x="0" y="186"/>
                      </a:lnTo>
                      <a:lnTo>
                        <a:pt x="3" y="166"/>
                      </a:lnTo>
                      <a:lnTo>
                        <a:pt x="5" y="156"/>
                      </a:lnTo>
                      <a:lnTo>
                        <a:pt x="5" y="147"/>
                      </a:lnTo>
                      <a:lnTo>
                        <a:pt x="5" y="129"/>
                      </a:lnTo>
                      <a:lnTo>
                        <a:pt x="7" y="119"/>
                      </a:lnTo>
                      <a:lnTo>
                        <a:pt x="9" y="110"/>
                      </a:lnTo>
                      <a:lnTo>
                        <a:pt x="13" y="95"/>
                      </a:lnTo>
                      <a:lnTo>
                        <a:pt x="18" y="63"/>
                      </a:lnTo>
                      <a:lnTo>
                        <a:pt x="19" y="57"/>
                      </a:lnTo>
                      <a:lnTo>
                        <a:pt x="25" y="43"/>
                      </a:lnTo>
                      <a:lnTo>
                        <a:pt x="29" y="34"/>
                      </a:lnTo>
                      <a:lnTo>
                        <a:pt x="35" y="26"/>
                      </a:lnTo>
                      <a:lnTo>
                        <a:pt x="41" y="18"/>
                      </a:lnTo>
                      <a:lnTo>
                        <a:pt x="50" y="12"/>
                      </a:lnTo>
                      <a:lnTo>
                        <a:pt x="67" y="1"/>
                      </a:lnTo>
                      <a:lnTo>
                        <a:pt x="71" y="0"/>
                      </a:lnTo>
                      <a:lnTo>
                        <a:pt x="72" y="0"/>
                      </a:lnTo>
                      <a:lnTo>
                        <a:pt x="71" y="0"/>
                      </a:lnTo>
                      <a:lnTo>
                        <a:pt x="66" y="7"/>
                      </a:lnTo>
                      <a:lnTo>
                        <a:pt x="55" y="18"/>
                      </a:lnTo>
                      <a:lnTo>
                        <a:pt x="50" y="24"/>
                      </a:lnTo>
                      <a:lnTo>
                        <a:pt x="45" y="32"/>
                      </a:lnTo>
                      <a:lnTo>
                        <a:pt x="40" y="41"/>
                      </a:lnTo>
                      <a:lnTo>
                        <a:pt x="36" y="51"/>
                      </a:lnTo>
                      <a:lnTo>
                        <a:pt x="34" y="59"/>
                      </a:lnTo>
                      <a:lnTo>
                        <a:pt x="33" y="68"/>
                      </a:lnTo>
                      <a:lnTo>
                        <a:pt x="31" y="77"/>
                      </a:lnTo>
                      <a:lnTo>
                        <a:pt x="28" y="100"/>
                      </a:lnTo>
                      <a:lnTo>
                        <a:pt x="23" y="115"/>
                      </a:lnTo>
                      <a:lnTo>
                        <a:pt x="21" y="124"/>
                      </a:lnTo>
                      <a:lnTo>
                        <a:pt x="21" y="131"/>
                      </a:lnTo>
                      <a:lnTo>
                        <a:pt x="21" y="140"/>
                      </a:lnTo>
                      <a:lnTo>
                        <a:pt x="21" y="150"/>
                      </a:lnTo>
                      <a:lnTo>
                        <a:pt x="20" y="161"/>
                      </a:lnTo>
                      <a:lnTo>
                        <a:pt x="18" y="171"/>
                      </a:lnTo>
                      <a:lnTo>
                        <a:pt x="15" y="188"/>
                      </a:lnTo>
                      <a:lnTo>
                        <a:pt x="15" y="206"/>
                      </a:lnTo>
                      <a:lnTo>
                        <a:pt x="17" y="223"/>
                      </a:lnTo>
                      <a:lnTo>
                        <a:pt x="19" y="238"/>
                      </a:lnTo>
                      <a:lnTo>
                        <a:pt x="24" y="262"/>
                      </a:lnTo>
                      <a:lnTo>
                        <a:pt x="26" y="27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2" name="Freeform 535"/>
                <p:cNvSpPr>
                  <a:spLocks/>
                </p:cNvSpPr>
                <p:nvPr/>
              </p:nvSpPr>
              <p:spPr bwMode="auto">
                <a:xfrm>
                  <a:off x="3629" y="2295"/>
                  <a:ext cx="120" cy="537"/>
                </a:xfrm>
                <a:custGeom>
                  <a:avLst/>
                  <a:gdLst>
                    <a:gd name="T0" fmla="*/ 38 w 47"/>
                    <a:gd name="T1" fmla="*/ 522 h 211"/>
                    <a:gd name="T2" fmla="*/ 38 w 47"/>
                    <a:gd name="T3" fmla="*/ 524 h 211"/>
                    <a:gd name="T4" fmla="*/ 31 w 47"/>
                    <a:gd name="T5" fmla="*/ 532 h 211"/>
                    <a:gd name="T6" fmla="*/ 26 w 47"/>
                    <a:gd name="T7" fmla="*/ 537 h 211"/>
                    <a:gd name="T8" fmla="*/ 18 w 47"/>
                    <a:gd name="T9" fmla="*/ 537 h 211"/>
                    <a:gd name="T10" fmla="*/ 13 w 47"/>
                    <a:gd name="T11" fmla="*/ 534 h 211"/>
                    <a:gd name="T12" fmla="*/ 5 w 47"/>
                    <a:gd name="T13" fmla="*/ 532 h 211"/>
                    <a:gd name="T14" fmla="*/ 0 w 47"/>
                    <a:gd name="T15" fmla="*/ 524 h 211"/>
                    <a:gd name="T16" fmla="*/ 0 w 47"/>
                    <a:gd name="T17" fmla="*/ 522 h 211"/>
                    <a:gd name="T18" fmla="*/ 0 w 47"/>
                    <a:gd name="T19" fmla="*/ 458 h 211"/>
                    <a:gd name="T20" fmla="*/ 3 w 47"/>
                    <a:gd name="T21" fmla="*/ 397 h 211"/>
                    <a:gd name="T22" fmla="*/ 5 w 47"/>
                    <a:gd name="T23" fmla="*/ 326 h 211"/>
                    <a:gd name="T24" fmla="*/ 13 w 47"/>
                    <a:gd name="T25" fmla="*/ 288 h 211"/>
                    <a:gd name="T26" fmla="*/ 20 w 47"/>
                    <a:gd name="T27" fmla="*/ 252 h 211"/>
                    <a:gd name="T28" fmla="*/ 38 w 47"/>
                    <a:gd name="T29" fmla="*/ 193 h 211"/>
                    <a:gd name="T30" fmla="*/ 51 w 47"/>
                    <a:gd name="T31" fmla="*/ 153 h 211"/>
                    <a:gd name="T32" fmla="*/ 56 w 47"/>
                    <a:gd name="T33" fmla="*/ 135 h 211"/>
                    <a:gd name="T34" fmla="*/ 69 w 47"/>
                    <a:gd name="T35" fmla="*/ 104 h 211"/>
                    <a:gd name="T36" fmla="*/ 82 w 47"/>
                    <a:gd name="T37" fmla="*/ 74 h 211"/>
                    <a:gd name="T38" fmla="*/ 97 w 47"/>
                    <a:gd name="T39" fmla="*/ 38 h 211"/>
                    <a:gd name="T40" fmla="*/ 110 w 47"/>
                    <a:gd name="T41" fmla="*/ 5 h 211"/>
                    <a:gd name="T42" fmla="*/ 112 w 47"/>
                    <a:gd name="T43" fmla="*/ 0 h 211"/>
                    <a:gd name="T44" fmla="*/ 117 w 47"/>
                    <a:gd name="T45" fmla="*/ 0 h 211"/>
                    <a:gd name="T46" fmla="*/ 120 w 47"/>
                    <a:gd name="T47" fmla="*/ 3 h 211"/>
                    <a:gd name="T48" fmla="*/ 120 w 47"/>
                    <a:gd name="T49" fmla="*/ 15 h 211"/>
                    <a:gd name="T50" fmla="*/ 120 w 47"/>
                    <a:gd name="T51" fmla="*/ 48 h 211"/>
                    <a:gd name="T52" fmla="*/ 92 w 47"/>
                    <a:gd name="T53" fmla="*/ 155 h 211"/>
                    <a:gd name="T54" fmla="*/ 89 w 47"/>
                    <a:gd name="T55" fmla="*/ 171 h 211"/>
                    <a:gd name="T56" fmla="*/ 77 w 47"/>
                    <a:gd name="T57" fmla="*/ 209 h 211"/>
                    <a:gd name="T58" fmla="*/ 56 w 47"/>
                    <a:gd name="T59" fmla="*/ 265 h 211"/>
                    <a:gd name="T60" fmla="*/ 51 w 47"/>
                    <a:gd name="T61" fmla="*/ 300 h 211"/>
                    <a:gd name="T62" fmla="*/ 46 w 47"/>
                    <a:gd name="T63" fmla="*/ 331 h 211"/>
                    <a:gd name="T64" fmla="*/ 41 w 47"/>
                    <a:gd name="T65" fmla="*/ 402 h 211"/>
                    <a:gd name="T66" fmla="*/ 41 w 47"/>
                    <a:gd name="T67" fmla="*/ 461 h 211"/>
                    <a:gd name="T68" fmla="*/ 38 w 47"/>
                    <a:gd name="T69" fmla="*/ 522 h 21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47" h="211">
                      <a:moveTo>
                        <a:pt x="15" y="205"/>
                      </a:moveTo>
                      <a:lnTo>
                        <a:pt x="15" y="206"/>
                      </a:lnTo>
                      <a:lnTo>
                        <a:pt x="12" y="209"/>
                      </a:lnTo>
                      <a:lnTo>
                        <a:pt x="10" y="211"/>
                      </a:lnTo>
                      <a:lnTo>
                        <a:pt x="7" y="211"/>
                      </a:lnTo>
                      <a:lnTo>
                        <a:pt x="5" y="210"/>
                      </a:lnTo>
                      <a:lnTo>
                        <a:pt x="2" y="209"/>
                      </a:lnTo>
                      <a:lnTo>
                        <a:pt x="0" y="206"/>
                      </a:lnTo>
                      <a:lnTo>
                        <a:pt x="0" y="205"/>
                      </a:lnTo>
                      <a:lnTo>
                        <a:pt x="0" y="180"/>
                      </a:lnTo>
                      <a:lnTo>
                        <a:pt x="1" y="156"/>
                      </a:lnTo>
                      <a:lnTo>
                        <a:pt x="2" y="128"/>
                      </a:lnTo>
                      <a:lnTo>
                        <a:pt x="5" y="113"/>
                      </a:lnTo>
                      <a:lnTo>
                        <a:pt x="8" y="99"/>
                      </a:lnTo>
                      <a:lnTo>
                        <a:pt x="15" y="76"/>
                      </a:lnTo>
                      <a:lnTo>
                        <a:pt x="20" y="60"/>
                      </a:lnTo>
                      <a:lnTo>
                        <a:pt x="22" y="53"/>
                      </a:lnTo>
                      <a:lnTo>
                        <a:pt x="27" y="41"/>
                      </a:lnTo>
                      <a:lnTo>
                        <a:pt x="32" y="29"/>
                      </a:lnTo>
                      <a:lnTo>
                        <a:pt x="38" y="15"/>
                      </a:lnTo>
                      <a:lnTo>
                        <a:pt x="43" y="2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7" y="1"/>
                      </a:lnTo>
                      <a:lnTo>
                        <a:pt x="47" y="6"/>
                      </a:lnTo>
                      <a:lnTo>
                        <a:pt x="47" y="19"/>
                      </a:lnTo>
                      <a:lnTo>
                        <a:pt x="36" y="61"/>
                      </a:lnTo>
                      <a:lnTo>
                        <a:pt x="35" y="67"/>
                      </a:lnTo>
                      <a:lnTo>
                        <a:pt x="30" y="82"/>
                      </a:lnTo>
                      <a:lnTo>
                        <a:pt x="22" y="104"/>
                      </a:lnTo>
                      <a:lnTo>
                        <a:pt x="20" y="118"/>
                      </a:lnTo>
                      <a:lnTo>
                        <a:pt x="18" y="130"/>
                      </a:lnTo>
                      <a:lnTo>
                        <a:pt x="16" y="158"/>
                      </a:lnTo>
                      <a:lnTo>
                        <a:pt x="16" y="181"/>
                      </a:lnTo>
                      <a:lnTo>
                        <a:pt x="15" y="20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3" name="Freeform 536"/>
                <p:cNvSpPr>
                  <a:spLocks/>
                </p:cNvSpPr>
                <p:nvPr/>
              </p:nvSpPr>
              <p:spPr bwMode="auto">
                <a:xfrm>
                  <a:off x="3810" y="2109"/>
                  <a:ext cx="840" cy="945"/>
                </a:xfrm>
                <a:custGeom>
                  <a:avLst/>
                  <a:gdLst>
                    <a:gd name="T0" fmla="*/ 196 w 330"/>
                    <a:gd name="T1" fmla="*/ 904 h 371"/>
                    <a:gd name="T2" fmla="*/ 211 w 330"/>
                    <a:gd name="T3" fmla="*/ 932 h 371"/>
                    <a:gd name="T4" fmla="*/ 209 w 330"/>
                    <a:gd name="T5" fmla="*/ 945 h 371"/>
                    <a:gd name="T6" fmla="*/ 188 w 330"/>
                    <a:gd name="T7" fmla="*/ 942 h 371"/>
                    <a:gd name="T8" fmla="*/ 160 w 330"/>
                    <a:gd name="T9" fmla="*/ 920 h 371"/>
                    <a:gd name="T10" fmla="*/ 122 w 330"/>
                    <a:gd name="T11" fmla="*/ 869 h 371"/>
                    <a:gd name="T12" fmla="*/ 87 w 330"/>
                    <a:gd name="T13" fmla="*/ 813 h 371"/>
                    <a:gd name="T14" fmla="*/ 56 w 330"/>
                    <a:gd name="T15" fmla="*/ 734 h 371"/>
                    <a:gd name="T16" fmla="*/ 15 w 330"/>
                    <a:gd name="T17" fmla="*/ 583 h 371"/>
                    <a:gd name="T18" fmla="*/ 3 w 330"/>
                    <a:gd name="T19" fmla="*/ 497 h 371"/>
                    <a:gd name="T20" fmla="*/ 5 w 330"/>
                    <a:gd name="T21" fmla="*/ 405 h 371"/>
                    <a:gd name="T22" fmla="*/ 33 w 330"/>
                    <a:gd name="T23" fmla="*/ 283 h 371"/>
                    <a:gd name="T24" fmla="*/ 71 w 330"/>
                    <a:gd name="T25" fmla="*/ 199 h 371"/>
                    <a:gd name="T26" fmla="*/ 104 w 330"/>
                    <a:gd name="T27" fmla="*/ 145 h 371"/>
                    <a:gd name="T28" fmla="*/ 143 w 330"/>
                    <a:gd name="T29" fmla="*/ 99 h 371"/>
                    <a:gd name="T30" fmla="*/ 191 w 330"/>
                    <a:gd name="T31" fmla="*/ 61 h 371"/>
                    <a:gd name="T32" fmla="*/ 267 w 330"/>
                    <a:gd name="T33" fmla="*/ 28 h 371"/>
                    <a:gd name="T34" fmla="*/ 367 w 330"/>
                    <a:gd name="T35" fmla="*/ 3 h 371"/>
                    <a:gd name="T36" fmla="*/ 412 w 330"/>
                    <a:gd name="T37" fmla="*/ 0 h 371"/>
                    <a:gd name="T38" fmla="*/ 489 w 330"/>
                    <a:gd name="T39" fmla="*/ 15 h 371"/>
                    <a:gd name="T40" fmla="*/ 540 w 330"/>
                    <a:gd name="T41" fmla="*/ 41 h 371"/>
                    <a:gd name="T42" fmla="*/ 565 w 330"/>
                    <a:gd name="T43" fmla="*/ 59 h 371"/>
                    <a:gd name="T44" fmla="*/ 573 w 330"/>
                    <a:gd name="T45" fmla="*/ 61 h 371"/>
                    <a:gd name="T46" fmla="*/ 593 w 330"/>
                    <a:gd name="T47" fmla="*/ 87 h 371"/>
                    <a:gd name="T48" fmla="*/ 708 w 330"/>
                    <a:gd name="T49" fmla="*/ 260 h 371"/>
                    <a:gd name="T50" fmla="*/ 832 w 330"/>
                    <a:gd name="T51" fmla="*/ 471 h 371"/>
                    <a:gd name="T52" fmla="*/ 840 w 330"/>
                    <a:gd name="T53" fmla="*/ 492 h 371"/>
                    <a:gd name="T54" fmla="*/ 807 w 330"/>
                    <a:gd name="T55" fmla="*/ 451 h 371"/>
                    <a:gd name="T56" fmla="*/ 720 w 330"/>
                    <a:gd name="T57" fmla="*/ 326 h 371"/>
                    <a:gd name="T58" fmla="*/ 606 w 330"/>
                    <a:gd name="T59" fmla="*/ 166 h 371"/>
                    <a:gd name="T60" fmla="*/ 542 w 330"/>
                    <a:gd name="T61" fmla="*/ 87 h 371"/>
                    <a:gd name="T62" fmla="*/ 529 w 330"/>
                    <a:gd name="T63" fmla="*/ 82 h 371"/>
                    <a:gd name="T64" fmla="*/ 517 w 330"/>
                    <a:gd name="T65" fmla="*/ 74 h 371"/>
                    <a:gd name="T66" fmla="*/ 484 w 330"/>
                    <a:gd name="T67" fmla="*/ 56 h 371"/>
                    <a:gd name="T68" fmla="*/ 430 w 330"/>
                    <a:gd name="T69" fmla="*/ 41 h 371"/>
                    <a:gd name="T70" fmla="*/ 379 w 330"/>
                    <a:gd name="T71" fmla="*/ 41 h 371"/>
                    <a:gd name="T72" fmla="*/ 316 w 330"/>
                    <a:gd name="T73" fmla="*/ 56 h 371"/>
                    <a:gd name="T74" fmla="*/ 224 w 330"/>
                    <a:gd name="T75" fmla="*/ 92 h 371"/>
                    <a:gd name="T76" fmla="*/ 183 w 330"/>
                    <a:gd name="T77" fmla="*/ 117 h 371"/>
                    <a:gd name="T78" fmla="*/ 145 w 330"/>
                    <a:gd name="T79" fmla="*/ 153 h 371"/>
                    <a:gd name="T80" fmla="*/ 112 w 330"/>
                    <a:gd name="T81" fmla="*/ 201 h 371"/>
                    <a:gd name="T82" fmla="*/ 69 w 330"/>
                    <a:gd name="T83" fmla="*/ 306 h 371"/>
                    <a:gd name="T84" fmla="*/ 48 w 330"/>
                    <a:gd name="T85" fmla="*/ 359 h 371"/>
                    <a:gd name="T86" fmla="*/ 43 w 330"/>
                    <a:gd name="T87" fmla="*/ 418 h 371"/>
                    <a:gd name="T88" fmla="*/ 43 w 330"/>
                    <a:gd name="T89" fmla="*/ 527 h 371"/>
                    <a:gd name="T90" fmla="*/ 66 w 330"/>
                    <a:gd name="T91" fmla="*/ 629 h 371"/>
                    <a:gd name="T92" fmla="*/ 109 w 330"/>
                    <a:gd name="T93" fmla="*/ 762 h 371"/>
                    <a:gd name="T94" fmla="*/ 143 w 330"/>
                    <a:gd name="T95" fmla="*/ 825 h 371"/>
                    <a:gd name="T96" fmla="*/ 178 w 330"/>
                    <a:gd name="T97" fmla="*/ 881 h 37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30" h="371">
                      <a:moveTo>
                        <a:pt x="75" y="353"/>
                      </a:moveTo>
                      <a:lnTo>
                        <a:pt x="77" y="355"/>
                      </a:lnTo>
                      <a:lnTo>
                        <a:pt x="80" y="362"/>
                      </a:lnTo>
                      <a:lnTo>
                        <a:pt x="83" y="366"/>
                      </a:lnTo>
                      <a:lnTo>
                        <a:pt x="83" y="370"/>
                      </a:lnTo>
                      <a:lnTo>
                        <a:pt x="82" y="371"/>
                      </a:lnTo>
                      <a:lnTo>
                        <a:pt x="79" y="371"/>
                      </a:lnTo>
                      <a:lnTo>
                        <a:pt x="74" y="370"/>
                      </a:lnTo>
                      <a:lnTo>
                        <a:pt x="67" y="365"/>
                      </a:lnTo>
                      <a:lnTo>
                        <a:pt x="63" y="361"/>
                      </a:lnTo>
                      <a:lnTo>
                        <a:pt x="59" y="356"/>
                      </a:lnTo>
                      <a:lnTo>
                        <a:pt x="48" y="341"/>
                      </a:lnTo>
                      <a:lnTo>
                        <a:pt x="42" y="331"/>
                      </a:lnTo>
                      <a:lnTo>
                        <a:pt x="34" y="319"/>
                      </a:lnTo>
                      <a:lnTo>
                        <a:pt x="28" y="304"/>
                      </a:lnTo>
                      <a:lnTo>
                        <a:pt x="22" y="288"/>
                      </a:lnTo>
                      <a:lnTo>
                        <a:pt x="11" y="249"/>
                      </a:lnTo>
                      <a:lnTo>
                        <a:pt x="6" y="229"/>
                      </a:lnTo>
                      <a:lnTo>
                        <a:pt x="2" y="207"/>
                      </a:lnTo>
                      <a:lnTo>
                        <a:pt x="1" y="195"/>
                      </a:lnTo>
                      <a:lnTo>
                        <a:pt x="0" y="184"/>
                      </a:lnTo>
                      <a:lnTo>
                        <a:pt x="2" y="159"/>
                      </a:lnTo>
                      <a:lnTo>
                        <a:pt x="6" y="135"/>
                      </a:lnTo>
                      <a:lnTo>
                        <a:pt x="13" y="111"/>
                      </a:lnTo>
                      <a:lnTo>
                        <a:pt x="22" y="89"/>
                      </a:lnTo>
                      <a:lnTo>
                        <a:pt x="28" y="78"/>
                      </a:lnTo>
                      <a:lnTo>
                        <a:pt x="33" y="68"/>
                      </a:lnTo>
                      <a:lnTo>
                        <a:pt x="41" y="57"/>
                      </a:lnTo>
                      <a:lnTo>
                        <a:pt x="48" y="48"/>
                      </a:lnTo>
                      <a:lnTo>
                        <a:pt x="56" y="39"/>
                      </a:lnTo>
                      <a:lnTo>
                        <a:pt x="65" y="31"/>
                      </a:lnTo>
                      <a:lnTo>
                        <a:pt x="75" y="24"/>
                      </a:lnTo>
                      <a:lnTo>
                        <a:pt x="85" y="19"/>
                      </a:lnTo>
                      <a:lnTo>
                        <a:pt x="105" y="11"/>
                      </a:lnTo>
                      <a:lnTo>
                        <a:pt x="125" y="6"/>
                      </a:lnTo>
                      <a:lnTo>
                        <a:pt x="144" y="1"/>
                      </a:lnTo>
                      <a:lnTo>
                        <a:pt x="154" y="0"/>
                      </a:lnTo>
                      <a:lnTo>
                        <a:pt x="162" y="0"/>
                      </a:lnTo>
                      <a:lnTo>
                        <a:pt x="179" y="2"/>
                      </a:lnTo>
                      <a:lnTo>
                        <a:pt x="192" y="6"/>
                      </a:lnTo>
                      <a:lnTo>
                        <a:pt x="203" y="11"/>
                      </a:lnTo>
                      <a:lnTo>
                        <a:pt x="212" y="16"/>
                      </a:lnTo>
                      <a:lnTo>
                        <a:pt x="218" y="21"/>
                      </a:lnTo>
                      <a:lnTo>
                        <a:pt x="222" y="23"/>
                      </a:lnTo>
                      <a:lnTo>
                        <a:pt x="222" y="24"/>
                      </a:lnTo>
                      <a:lnTo>
                        <a:pt x="225" y="24"/>
                      </a:lnTo>
                      <a:lnTo>
                        <a:pt x="226" y="27"/>
                      </a:lnTo>
                      <a:lnTo>
                        <a:pt x="233" y="34"/>
                      </a:lnTo>
                      <a:lnTo>
                        <a:pt x="253" y="63"/>
                      </a:lnTo>
                      <a:lnTo>
                        <a:pt x="278" y="102"/>
                      </a:lnTo>
                      <a:lnTo>
                        <a:pt x="302" y="141"/>
                      </a:lnTo>
                      <a:lnTo>
                        <a:pt x="327" y="185"/>
                      </a:lnTo>
                      <a:lnTo>
                        <a:pt x="330" y="192"/>
                      </a:lnTo>
                      <a:lnTo>
                        <a:pt x="330" y="193"/>
                      </a:lnTo>
                      <a:lnTo>
                        <a:pt x="329" y="193"/>
                      </a:lnTo>
                      <a:lnTo>
                        <a:pt x="317" y="177"/>
                      </a:lnTo>
                      <a:lnTo>
                        <a:pt x="294" y="144"/>
                      </a:lnTo>
                      <a:lnTo>
                        <a:pt x="283" y="128"/>
                      </a:lnTo>
                      <a:lnTo>
                        <a:pt x="254" y="87"/>
                      </a:lnTo>
                      <a:lnTo>
                        <a:pt x="238" y="65"/>
                      </a:lnTo>
                      <a:lnTo>
                        <a:pt x="223" y="47"/>
                      </a:lnTo>
                      <a:lnTo>
                        <a:pt x="213" y="34"/>
                      </a:lnTo>
                      <a:lnTo>
                        <a:pt x="210" y="32"/>
                      </a:lnTo>
                      <a:lnTo>
                        <a:pt x="208" y="32"/>
                      </a:lnTo>
                      <a:lnTo>
                        <a:pt x="207" y="32"/>
                      </a:lnTo>
                      <a:lnTo>
                        <a:pt x="203" y="29"/>
                      </a:lnTo>
                      <a:lnTo>
                        <a:pt x="198" y="26"/>
                      </a:lnTo>
                      <a:lnTo>
                        <a:pt x="190" y="22"/>
                      </a:lnTo>
                      <a:lnTo>
                        <a:pt x="181" y="18"/>
                      </a:lnTo>
                      <a:lnTo>
                        <a:pt x="169" y="16"/>
                      </a:lnTo>
                      <a:lnTo>
                        <a:pt x="156" y="15"/>
                      </a:lnTo>
                      <a:lnTo>
                        <a:pt x="149" y="16"/>
                      </a:lnTo>
                      <a:lnTo>
                        <a:pt x="141" y="17"/>
                      </a:lnTo>
                      <a:lnTo>
                        <a:pt x="124" y="22"/>
                      </a:lnTo>
                      <a:lnTo>
                        <a:pt x="105" y="28"/>
                      </a:lnTo>
                      <a:lnTo>
                        <a:pt x="88" y="36"/>
                      </a:lnTo>
                      <a:lnTo>
                        <a:pt x="79" y="41"/>
                      </a:lnTo>
                      <a:lnTo>
                        <a:pt x="72" y="46"/>
                      </a:lnTo>
                      <a:lnTo>
                        <a:pt x="64" y="53"/>
                      </a:lnTo>
                      <a:lnTo>
                        <a:pt x="57" y="60"/>
                      </a:lnTo>
                      <a:lnTo>
                        <a:pt x="51" y="69"/>
                      </a:lnTo>
                      <a:lnTo>
                        <a:pt x="44" y="79"/>
                      </a:lnTo>
                      <a:lnTo>
                        <a:pt x="34" y="99"/>
                      </a:lnTo>
                      <a:lnTo>
                        <a:pt x="27" y="120"/>
                      </a:lnTo>
                      <a:lnTo>
                        <a:pt x="23" y="131"/>
                      </a:lnTo>
                      <a:lnTo>
                        <a:pt x="19" y="141"/>
                      </a:lnTo>
                      <a:lnTo>
                        <a:pt x="18" y="152"/>
                      </a:lnTo>
                      <a:lnTo>
                        <a:pt x="17" y="164"/>
                      </a:lnTo>
                      <a:lnTo>
                        <a:pt x="16" y="186"/>
                      </a:lnTo>
                      <a:lnTo>
                        <a:pt x="17" y="207"/>
                      </a:lnTo>
                      <a:lnTo>
                        <a:pt x="21" y="227"/>
                      </a:lnTo>
                      <a:lnTo>
                        <a:pt x="26" y="247"/>
                      </a:lnTo>
                      <a:lnTo>
                        <a:pt x="37" y="284"/>
                      </a:lnTo>
                      <a:lnTo>
                        <a:pt x="43" y="299"/>
                      </a:lnTo>
                      <a:lnTo>
                        <a:pt x="49" y="313"/>
                      </a:lnTo>
                      <a:lnTo>
                        <a:pt x="56" y="324"/>
                      </a:lnTo>
                      <a:lnTo>
                        <a:pt x="62" y="334"/>
                      </a:lnTo>
                      <a:lnTo>
                        <a:pt x="70" y="346"/>
                      </a:lnTo>
                      <a:lnTo>
                        <a:pt x="75" y="35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4" name="Freeform 537"/>
                <p:cNvSpPr>
                  <a:spLocks/>
                </p:cNvSpPr>
                <p:nvPr/>
              </p:nvSpPr>
              <p:spPr bwMode="auto">
                <a:xfrm>
                  <a:off x="3863" y="2155"/>
                  <a:ext cx="774" cy="899"/>
                </a:xfrm>
                <a:custGeom>
                  <a:avLst/>
                  <a:gdLst>
                    <a:gd name="T0" fmla="*/ 759 w 304"/>
                    <a:gd name="T1" fmla="*/ 497 h 353"/>
                    <a:gd name="T2" fmla="*/ 771 w 304"/>
                    <a:gd name="T3" fmla="*/ 530 h 353"/>
                    <a:gd name="T4" fmla="*/ 771 w 304"/>
                    <a:gd name="T5" fmla="*/ 542 h 353"/>
                    <a:gd name="T6" fmla="*/ 754 w 304"/>
                    <a:gd name="T7" fmla="*/ 535 h 353"/>
                    <a:gd name="T8" fmla="*/ 723 w 304"/>
                    <a:gd name="T9" fmla="*/ 520 h 353"/>
                    <a:gd name="T10" fmla="*/ 682 w 304"/>
                    <a:gd name="T11" fmla="*/ 471 h 353"/>
                    <a:gd name="T12" fmla="*/ 644 w 304"/>
                    <a:gd name="T13" fmla="*/ 418 h 353"/>
                    <a:gd name="T14" fmla="*/ 606 w 304"/>
                    <a:gd name="T15" fmla="*/ 341 h 353"/>
                    <a:gd name="T16" fmla="*/ 550 w 304"/>
                    <a:gd name="T17" fmla="*/ 206 h 353"/>
                    <a:gd name="T18" fmla="*/ 509 w 304"/>
                    <a:gd name="T19" fmla="*/ 140 h 353"/>
                    <a:gd name="T20" fmla="*/ 474 w 304"/>
                    <a:gd name="T21" fmla="*/ 102 h 353"/>
                    <a:gd name="T22" fmla="*/ 433 w 304"/>
                    <a:gd name="T23" fmla="*/ 71 h 353"/>
                    <a:gd name="T24" fmla="*/ 382 w 304"/>
                    <a:gd name="T25" fmla="*/ 51 h 353"/>
                    <a:gd name="T26" fmla="*/ 326 w 304"/>
                    <a:gd name="T27" fmla="*/ 41 h 353"/>
                    <a:gd name="T28" fmla="*/ 272 w 304"/>
                    <a:gd name="T29" fmla="*/ 41 h 353"/>
                    <a:gd name="T30" fmla="*/ 224 w 304"/>
                    <a:gd name="T31" fmla="*/ 59 h 353"/>
                    <a:gd name="T32" fmla="*/ 186 w 304"/>
                    <a:gd name="T33" fmla="*/ 89 h 353"/>
                    <a:gd name="T34" fmla="*/ 135 w 304"/>
                    <a:gd name="T35" fmla="*/ 153 h 353"/>
                    <a:gd name="T36" fmla="*/ 59 w 304"/>
                    <a:gd name="T37" fmla="*/ 275 h 353"/>
                    <a:gd name="T38" fmla="*/ 43 w 304"/>
                    <a:gd name="T39" fmla="*/ 346 h 353"/>
                    <a:gd name="T40" fmla="*/ 41 w 304"/>
                    <a:gd name="T41" fmla="*/ 402 h 353"/>
                    <a:gd name="T42" fmla="*/ 46 w 304"/>
                    <a:gd name="T43" fmla="*/ 453 h 353"/>
                    <a:gd name="T44" fmla="*/ 51 w 304"/>
                    <a:gd name="T45" fmla="*/ 489 h 353"/>
                    <a:gd name="T46" fmla="*/ 84 w 304"/>
                    <a:gd name="T47" fmla="*/ 621 h 353"/>
                    <a:gd name="T48" fmla="*/ 122 w 304"/>
                    <a:gd name="T49" fmla="*/ 728 h 353"/>
                    <a:gd name="T50" fmla="*/ 163 w 304"/>
                    <a:gd name="T51" fmla="*/ 818 h 353"/>
                    <a:gd name="T52" fmla="*/ 209 w 304"/>
                    <a:gd name="T53" fmla="*/ 881 h 353"/>
                    <a:gd name="T54" fmla="*/ 222 w 304"/>
                    <a:gd name="T55" fmla="*/ 899 h 353"/>
                    <a:gd name="T56" fmla="*/ 181 w 304"/>
                    <a:gd name="T57" fmla="*/ 868 h 353"/>
                    <a:gd name="T58" fmla="*/ 150 w 304"/>
                    <a:gd name="T59" fmla="*/ 833 h 353"/>
                    <a:gd name="T60" fmla="*/ 125 w 304"/>
                    <a:gd name="T61" fmla="*/ 784 h 353"/>
                    <a:gd name="T62" fmla="*/ 79 w 304"/>
                    <a:gd name="T63" fmla="*/ 688 h 353"/>
                    <a:gd name="T64" fmla="*/ 31 w 304"/>
                    <a:gd name="T65" fmla="*/ 560 h 353"/>
                    <a:gd name="T66" fmla="*/ 8 w 304"/>
                    <a:gd name="T67" fmla="*/ 458 h 353"/>
                    <a:gd name="T68" fmla="*/ 8 w 304"/>
                    <a:gd name="T69" fmla="*/ 441 h 353"/>
                    <a:gd name="T70" fmla="*/ 3 w 304"/>
                    <a:gd name="T71" fmla="*/ 413 h 353"/>
                    <a:gd name="T72" fmla="*/ 3 w 304"/>
                    <a:gd name="T73" fmla="*/ 359 h 353"/>
                    <a:gd name="T74" fmla="*/ 15 w 304"/>
                    <a:gd name="T75" fmla="*/ 285 h 353"/>
                    <a:gd name="T76" fmla="*/ 81 w 304"/>
                    <a:gd name="T77" fmla="*/ 163 h 353"/>
                    <a:gd name="T78" fmla="*/ 145 w 304"/>
                    <a:gd name="T79" fmla="*/ 76 h 353"/>
                    <a:gd name="T80" fmla="*/ 188 w 304"/>
                    <a:gd name="T81" fmla="*/ 36 h 353"/>
                    <a:gd name="T82" fmla="*/ 229 w 304"/>
                    <a:gd name="T83" fmla="*/ 13 h 353"/>
                    <a:gd name="T84" fmla="*/ 278 w 304"/>
                    <a:gd name="T85" fmla="*/ 0 h 353"/>
                    <a:gd name="T86" fmla="*/ 339 w 304"/>
                    <a:gd name="T87" fmla="*/ 3 h 353"/>
                    <a:gd name="T88" fmla="*/ 397 w 304"/>
                    <a:gd name="T89" fmla="*/ 15 h 353"/>
                    <a:gd name="T90" fmla="*/ 456 w 304"/>
                    <a:gd name="T91" fmla="*/ 41 h 353"/>
                    <a:gd name="T92" fmla="*/ 507 w 304"/>
                    <a:gd name="T93" fmla="*/ 76 h 353"/>
                    <a:gd name="T94" fmla="*/ 547 w 304"/>
                    <a:gd name="T95" fmla="*/ 120 h 353"/>
                    <a:gd name="T96" fmla="*/ 586 w 304"/>
                    <a:gd name="T97" fmla="*/ 196 h 353"/>
                    <a:gd name="T98" fmla="*/ 642 w 304"/>
                    <a:gd name="T99" fmla="*/ 334 h 353"/>
                    <a:gd name="T100" fmla="*/ 680 w 304"/>
                    <a:gd name="T101" fmla="*/ 400 h 353"/>
                    <a:gd name="T102" fmla="*/ 715 w 304"/>
                    <a:gd name="T103" fmla="*/ 451 h 353"/>
                    <a:gd name="T104" fmla="*/ 754 w 304"/>
                    <a:gd name="T105" fmla="*/ 492 h 35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04" h="353">
                      <a:moveTo>
                        <a:pt x="296" y="193"/>
                      </a:moveTo>
                      <a:lnTo>
                        <a:pt x="298" y="195"/>
                      </a:lnTo>
                      <a:lnTo>
                        <a:pt x="302" y="204"/>
                      </a:lnTo>
                      <a:lnTo>
                        <a:pt x="303" y="208"/>
                      </a:lnTo>
                      <a:lnTo>
                        <a:pt x="304" y="210"/>
                      </a:lnTo>
                      <a:lnTo>
                        <a:pt x="303" y="213"/>
                      </a:lnTo>
                      <a:lnTo>
                        <a:pt x="301" y="213"/>
                      </a:lnTo>
                      <a:lnTo>
                        <a:pt x="296" y="210"/>
                      </a:lnTo>
                      <a:lnTo>
                        <a:pt x="288" y="207"/>
                      </a:lnTo>
                      <a:lnTo>
                        <a:pt x="284" y="204"/>
                      </a:lnTo>
                      <a:lnTo>
                        <a:pt x="279" y="199"/>
                      </a:lnTo>
                      <a:lnTo>
                        <a:pt x="268" y="185"/>
                      </a:lnTo>
                      <a:lnTo>
                        <a:pt x="261" y="177"/>
                      </a:lnTo>
                      <a:lnTo>
                        <a:pt x="253" y="164"/>
                      </a:lnTo>
                      <a:lnTo>
                        <a:pt x="246" y="151"/>
                      </a:lnTo>
                      <a:lnTo>
                        <a:pt x="238" y="134"/>
                      </a:lnTo>
                      <a:lnTo>
                        <a:pt x="223" y="100"/>
                      </a:lnTo>
                      <a:lnTo>
                        <a:pt x="216" y="81"/>
                      </a:lnTo>
                      <a:lnTo>
                        <a:pt x="206" y="64"/>
                      </a:lnTo>
                      <a:lnTo>
                        <a:pt x="200" y="55"/>
                      </a:lnTo>
                      <a:lnTo>
                        <a:pt x="194" y="47"/>
                      </a:lnTo>
                      <a:lnTo>
                        <a:pt x="186" y="40"/>
                      </a:lnTo>
                      <a:lnTo>
                        <a:pt x="179" y="34"/>
                      </a:lnTo>
                      <a:lnTo>
                        <a:pt x="170" y="28"/>
                      </a:lnTo>
                      <a:lnTo>
                        <a:pt x="160" y="24"/>
                      </a:lnTo>
                      <a:lnTo>
                        <a:pt x="150" y="20"/>
                      </a:lnTo>
                      <a:lnTo>
                        <a:pt x="138" y="19"/>
                      </a:lnTo>
                      <a:lnTo>
                        <a:pt x="128" y="16"/>
                      </a:lnTo>
                      <a:lnTo>
                        <a:pt x="117" y="15"/>
                      </a:lnTo>
                      <a:lnTo>
                        <a:pt x="107" y="16"/>
                      </a:lnTo>
                      <a:lnTo>
                        <a:pt x="97" y="19"/>
                      </a:lnTo>
                      <a:lnTo>
                        <a:pt x="88" y="23"/>
                      </a:lnTo>
                      <a:lnTo>
                        <a:pt x="81" y="29"/>
                      </a:lnTo>
                      <a:lnTo>
                        <a:pt x="73" y="35"/>
                      </a:lnTo>
                      <a:lnTo>
                        <a:pt x="66" y="44"/>
                      </a:lnTo>
                      <a:lnTo>
                        <a:pt x="53" y="60"/>
                      </a:lnTo>
                      <a:lnTo>
                        <a:pt x="42" y="76"/>
                      </a:lnTo>
                      <a:lnTo>
                        <a:pt x="23" y="108"/>
                      </a:lnTo>
                      <a:lnTo>
                        <a:pt x="18" y="122"/>
                      </a:lnTo>
                      <a:lnTo>
                        <a:pt x="17" y="136"/>
                      </a:lnTo>
                      <a:lnTo>
                        <a:pt x="16" y="147"/>
                      </a:lnTo>
                      <a:lnTo>
                        <a:pt x="16" y="158"/>
                      </a:lnTo>
                      <a:lnTo>
                        <a:pt x="18" y="173"/>
                      </a:lnTo>
                      <a:lnTo>
                        <a:pt x="18" y="178"/>
                      </a:lnTo>
                      <a:lnTo>
                        <a:pt x="18" y="182"/>
                      </a:lnTo>
                      <a:lnTo>
                        <a:pt x="20" y="192"/>
                      </a:lnTo>
                      <a:lnTo>
                        <a:pt x="27" y="224"/>
                      </a:lnTo>
                      <a:lnTo>
                        <a:pt x="33" y="244"/>
                      </a:lnTo>
                      <a:lnTo>
                        <a:pt x="39" y="265"/>
                      </a:lnTo>
                      <a:lnTo>
                        <a:pt x="48" y="286"/>
                      </a:lnTo>
                      <a:lnTo>
                        <a:pt x="57" y="306"/>
                      </a:lnTo>
                      <a:lnTo>
                        <a:pt x="64" y="321"/>
                      </a:lnTo>
                      <a:lnTo>
                        <a:pt x="72" y="332"/>
                      </a:lnTo>
                      <a:lnTo>
                        <a:pt x="82" y="346"/>
                      </a:lnTo>
                      <a:lnTo>
                        <a:pt x="88" y="353"/>
                      </a:lnTo>
                      <a:lnTo>
                        <a:pt x="87" y="353"/>
                      </a:lnTo>
                      <a:lnTo>
                        <a:pt x="81" y="349"/>
                      </a:lnTo>
                      <a:lnTo>
                        <a:pt x="71" y="341"/>
                      </a:lnTo>
                      <a:lnTo>
                        <a:pt x="66" y="335"/>
                      </a:lnTo>
                      <a:lnTo>
                        <a:pt x="59" y="327"/>
                      </a:lnTo>
                      <a:lnTo>
                        <a:pt x="54" y="318"/>
                      </a:lnTo>
                      <a:lnTo>
                        <a:pt x="49" y="308"/>
                      </a:lnTo>
                      <a:lnTo>
                        <a:pt x="39" y="291"/>
                      </a:lnTo>
                      <a:lnTo>
                        <a:pt x="31" y="270"/>
                      </a:lnTo>
                      <a:lnTo>
                        <a:pt x="21" y="245"/>
                      </a:lnTo>
                      <a:lnTo>
                        <a:pt x="12" y="220"/>
                      </a:lnTo>
                      <a:lnTo>
                        <a:pt x="6" y="197"/>
                      </a:lnTo>
                      <a:lnTo>
                        <a:pt x="3" y="180"/>
                      </a:lnTo>
                      <a:lnTo>
                        <a:pt x="2" y="174"/>
                      </a:lnTo>
                      <a:lnTo>
                        <a:pt x="3" y="173"/>
                      </a:lnTo>
                      <a:lnTo>
                        <a:pt x="2" y="168"/>
                      </a:lnTo>
                      <a:lnTo>
                        <a:pt x="1" y="162"/>
                      </a:lnTo>
                      <a:lnTo>
                        <a:pt x="0" y="152"/>
                      </a:lnTo>
                      <a:lnTo>
                        <a:pt x="1" y="141"/>
                      </a:lnTo>
                      <a:lnTo>
                        <a:pt x="2" y="127"/>
                      </a:lnTo>
                      <a:lnTo>
                        <a:pt x="6" y="112"/>
                      </a:lnTo>
                      <a:lnTo>
                        <a:pt x="13" y="96"/>
                      </a:lnTo>
                      <a:lnTo>
                        <a:pt x="32" y="64"/>
                      </a:lnTo>
                      <a:lnTo>
                        <a:pt x="44" y="47"/>
                      </a:lnTo>
                      <a:lnTo>
                        <a:pt x="57" y="30"/>
                      </a:lnTo>
                      <a:lnTo>
                        <a:pt x="66" y="23"/>
                      </a:lnTo>
                      <a:lnTo>
                        <a:pt x="74" y="14"/>
                      </a:lnTo>
                      <a:lnTo>
                        <a:pt x="84" y="8"/>
                      </a:lnTo>
                      <a:lnTo>
                        <a:pt x="90" y="5"/>
                      </a:lnTo>
                      <a:lnTo>
                        <a:pt x="97" y="3"/>
                      </a:lnTo>
                      <a:lnTo>
                        <a:pt x="109" y="0"/>
                      </a:lnTo>
                      <a:lnTo>
                        <a:pt x="122" y="0"/>
                      </a:lnTo>
                      <a:lnTo>
                        <a:pt x="133" y="1"/>
                      </a:lnTo>
                      <a:lnTo>
                        <a:pt x="145" y="4"/>
                      </a:lnTo>
                      <a:lnTo>
                        <a:pt x="156" y="6"/>
                      </a:lnTo>
                      <a:lnTo>
                        <a:pt x="168" y="11"/>
                      </a:lnTo>
                      <a:lnTo>
                        <a:pt x="179" y="16"/>
                      </a:lnTo>
                      <a:lnTo>
                        <a:pt x="190" y="23"/>
                      </a:lnTo>
                      <a:lnTo>
                        <a:pt x="199" y="30"/>
                      </a:lnTo>
                      <a:lnTo>
                        <a:pt x="207" y="38"/>
                      </a:lnTo>
                      <a:lnTo>
                        <a:pt x="215" y="47"/>
                      </a:lnTo>
                      <a:lnTo>
                        <a:pt x="221" y="57"/>
                      </a:lnTo>
                      <a:lnTo>
                        <a:pt x="230" y="77"/>
                      </a:lnTo>
                      <a:lnTo>
                        <a:pt x="238" y="96"/>
                      </a:lnTo>
                      <a:lnTo>
                        <a:pt x="252" y="131"/>
                      </a:lnTo>
                      <a:lnTo>
                        <a:pt x="260" y="144"/>
                      </a:lnTo>
                      <a:lnTo>
                        <a:pt x="267" y="157"/>
                      </a:lnTo>
                      <a:lnTo>
                        <a:pt x="274" y="168"/>
                      </a:lnTo>
                      <a:lnTo>
                        <a:pt x="281" y="177"/>
                      </a:lnTo>
                      <a:lnTo>
                        <a:pt x="291" y="188"/>
                      </a:lnTo>
                      <a:lnTo>
                        <a:pt x="296" y="1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5" name="Freeform 538"/>
                <p:cNvSpPr>
                  <a:spLocks/>
                </p:cNvSpPr>
                <p:nvPr/>
              </p:nvSpPr>
              <p:spPr bwMode="auto">
                <a:xfrm>
                  <a:off x="3922" y="2201"/>
                  <a:ext cx="690" cy="830"/>
                </a:xfrm>
                <a:custGeom>
                  <a:avLst/>
                  <a:gdLst>
                    <a:gd name="T0" fmla="*/ 677 w 271"/>
                    <a:gd name="T1" fmla="*/ 537 h 326"/>
                    <a:gd name="T2" fmla="*/ 690 w 271"/>
                    <a:gd name="T3" fmla="*/ 565 h 326"/>
                    <a:gd name="T4" fmla="*/ 687 w 271"/>
                    <a:gd name="T5" fmla="*/ 578 h 326"/>
                    <a:gd name="T6" fmla="*/ 670 w 271"/>
                    <a:gd name="T7" fmla="*/ 573 h 326"/>
                    <a:gd name="T8" fmla="*/ 644 w 271"/>
                    <a:gd name="T9" fmla="*/ 552 h 326"/>
                    <a:gd name="T10" fmla="*/ 578 w 271"/>
                    <a:gd name="T11" fmla="*/ 456 h 326"/>
                    <a:gd name="T12" fmla="*/ 499 w 271"/>
                    <a:gd name="T13" fmla="*/ 303 h 326"/>
                    <a:gd name="T14" fmla="*/ 451 w 271"/>
                    <a:gd name="T15" fmla="*/ 214 h 326"/>
                    <a:gd name="T16" fmla="*/ 390 w 271"/>
                    <a:gd name="T17" fmla="*/ 132 h 326"/>
                    <a:gd name="T18" fmla="*/ 351 w 271"/>
                    <a:gd name="T19" fmla="*/ 94 h 326"/>
                    <a:gd name="T20" fmla="*/ 306 w 271"/>
                    <a:gd name="T21" fmla="*/ 66 h 326"/>
                    <a:gd name="T22" fmla="*/ 260 w 271"/>
                    <a:gd name="T23" fmla="*/ 43 h 326"/>
                    <a:gd name="T24" fmla="*/ 232 w 271"/>
                    <a:gd name="T25" fmla="*/ 38 h 326"/>
                    <a:gd name="T26" fmla="*/ 140 w 271"/>
                    <a:gd name="T27" fmla="*/ 107 h 326"/>
                    <a:gd name="T28" fmla="*/ 104 w 271"/>
                    <a:gd name="T29" fmla="*/ 137 h 326"/>
                    <a:gd name="T30" fmla="*/ 79 w 271"/>
                    <a:gd name="T31" fmla="*/ 176 h 326"/>
                    <a:gd name="T32" fmla="*/ 51 w 271"/>
                    <a:gd name="T33" fmla="*/ 255 h 326"/>
                    <a:gd name="T34" fmla="*/ 41 w 271"/>
                    <a:gd name="T35" fmla="*/ 326 h 326"/>
                    <a:gd name="T36" fmla="*/ 46 w 271"/>
                    <a:gd name="T37" fmla="*/ 382 h 326"/>
                    <a:gd name="T38" fmla="*/ 53 w 271"/>
                    <a:gd name="T39" fmla="*/ 430 h 326"/>
                    <a:gd name="T40" fmla="*/ 87 w 271"/>
                    <a:gd name="T41" fmla="*/ 537 h 326"/>
                    <a:gd name="T42" fmla="*/ 115 w 271"/>
                    <a:gd name="T43" fmla="*/ 642 h 326"/>
                    <a:gd name="T44" fmla="*/ 140 w 271"/>
                    <a:gd name="T45" fmla="*/ 718 h 326"/>
                    <a:gd name="T46" fmla="*/ 168 w 271"/>
                    <a:gd name="T47" fmla="*/ 774 h 326"/>
                    <a:gd name="T48" fmla="*/ 206 w 271"/>
                    <a:gd name="T49" fmla="*/ 812 h 326"/>
                    <a:gd name="T50" fmla="*/ 244 w 271"/>
                    <a:gd name="T51" fmla="*/ 827 h 326"/>
                    <a:gd name="T52" fmla="*/ 244 w 271"/>
                    <a:gd name="T53" fmla="*/ 830 h 326"/>
                    <a:gd name="T54" fmla="*/ 227 w 271"/>
                    <a:gd name="T55" fmla="*/ 830 h 326"/>
                    <a:gd name="T56" fmla="*/ 194 w 271"/>
                    <a:gd name="T57" fmla="*/ 817 h 326"/>
                    <a:gd name="T58" fmla="*/ 158 w 271"/>
                    <a:gd name="T59" fmla="*/ 789 h 326"/>
                    <a:gd name="T60" fmla="*/ 127 w 271"/>
                    <a:gd name="T61" fmla="*/ 746 h 326"/>
                    <a:gd name="T62" fmla="*/ 109 w 271"/>
                    <a:gd name="T63" fmla="*/ 703 h 326"/>
                    <a:gd name="T64" fmla="*/ 31 w 271"/>
                    <a:gd name="T65" fmla="*/ 476 h 326"/>
                    <a:gd name="T66" fmla="*/ 10 w 271"/>
                    <a:gd name="T67" fmla="*/ 407 h 326"/>
                    <a:gd name="T68" fmla="*/ 0 w 271"/>
                    <a:gd name="T69" fmla="*/ 341 h 326"/>
                    <a:gd name="T70" fmla="*/ 8 w 271"/>
                    <a:gd name="T71" fmla="*/ 272 h 326"/>
                    <a:gd name="T72" fmla="*/ 31 w 271"/>
                    <a:gd name="T73" fmla="*/ 188 h 326"/>
                    <a:gd name="T74" fmla="*/ 53 w 271"/>
                    <a:gd name="T75" fmla="*/ 145 h 326"/>
                    <a:gd name="T76" fmla="*/ 87 w 271"/>
                    <a:gd name="T77" fmla="*/ 104 h 326"/>
                    <a:gd name="T78" fmla="*/ 125 w 271"/>
                    <a:gd name="T79" fmla="*/ 69 h 326"/>
                    <a:gd name="T80" fmla="*/ 165 w 271"/>
                    <a:gd name="T81" fmla="*/ 33 h 326"/>
                    <a:gd name="T82" fmla="*/ 216 w 271"/>
                    <a:gd name="T83" fmla="*/ 0 h 326"/>
                    <a:gd name="T84" fmla="*/ 255 w 271"/>
                    <a:gd name="T85" fmla="*/ 0 h 326"/>
                    <a:gd name="T86" fmla="*/ 283 w 271"/>
                    <a:gd name="T87" fmla="*/ 8 h 326"/>
                    <a:gd name="T88" fmla="*/ 334 w 271"/>
                    <a:gd name="T89" fmla="*/ 38 h 326"/>
                    <a:gd name="T90" fmla="*/ 384 w 271"/>
                    <a:gd name="T91" fmla="*/ 71 h 326"/>
                    <a:gd name="T92" fmla="*/ 425 w 271"/>
                    <a:gd name="T93" fmla="*/ 109 h 326"/>
                    <a:gd name="T94" fmla="*/ 489 w 271"/>
                    <a:gd name="T95" fmla="*/ 199 h 326"/>
                    <a:gd name="T96" fmla="*/ 535 w 271"/>
                    <a:gd name="T97" fmla="*/ 290 h 326"/>
                    <a:gd name="T98" fmla="*/ 578 w 271"/>
                    <a:gd name="T99" fmla="*/ 369 h 326"/>
                    <a:gd name="T100" fmla="*/ 644 w 271"/>
                    <a:gd name="T101" fmla="*/ 486 h 32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71" h="326">
                      <a:moveTo>
                        <a:pt x="265" y="208"/>
                      </a:moveTo>
                      <a:lnTo>
                        <a:pt x="266" y="211"/>
                      </a:lnTo>
                      <a:lnTo>
                        <a:pt x="270" y="218"/>
                      </a:lnTo>
                      <a:lnTo>
                        <a:pt x="271" y="222"/>
                      </a:lnTo>
                      <a:lnTo>
                        <a:pt x="271" y="226"/>
                      </a:lnTo>
                      <a:lnTo>
                        <a:pt x="270" y="227"/>
                      </a:lnTo>
                      <a:lnTo>
                        <a:pt x="268" y="227"/>
                      </a:lnTo>
                      <a:lnTo>
                        <a:pt x="263" y="225"/>
                      </a:lnTo>
                      <a:lnTo>
                        <a:pt x="256" y="221"/>
                      </a:lnTo>
                      <a:lnTo>
                        <a:pt x="253" y="217"/>
                      </a:lnTo>
                      <a:lnTo>
                        <a:pt x="239" y="200"/>
                      </a:lnTo>
                      <a:lnTo>
                        <a:pt x="227" y="179"/>
                      </a:lnTo>
                      <a:lnTo>
                        <a:pt x="212" y="151"/>
                      </a:lnTo>
                      <a:lnTo>
                        <a:pt x="196" y="119"/>
                      </a:lnTo>
                      <a:lnTo>
                        <a:pt x="187" y="102"/>
                      </a:lnTo>
                      <a:lnTo>
                        <a:pt x="177" y="84"/>
                      </a:lnTo>
                      <a:lnTo>
                        <a:pt x="166" y="67"/>
                      </a:lnTo>
                      <a:lnTo>
                        <a:pt x="153" y="52"/>
                      </a:lnTo>
                      <a:lnTo>
                        <a:pt x="146" y="44"/>
                      </a:lnTo>
                      <a:lnTo>
                        <a:pt x="138" y="37"/>
                      </a:lnTo>
                      <a:lnTo>
                        <a:pt x="130" y="32"/>
                      </a:lnTo>
                      <a:lnTo>
                        <a:pt x="120" y="26"/>
                      </a:lnTo>
                      <a:lnTo>
                        <a:pt x="111" y="21"/>
                      </a:lnTo>
                      <a:lnTo>
                        <a:pt x="102" y="17"/>
                      </a:lnTo>
                      <a:lnTo>
                        <a:pt x="94" y="15"/>
                      </a:lnTo>
                      <a:lnTo>
                        <a:pt x="91" y="15"/>
                      </a:lnTo>
                      <a:lnTo>
                        <a:pt x="87" y="16"/>
                      </a:lnTo>
                      <a:lnTo>
                        <a:pt x="55" y="42"/>
                      </a:lnTo>
                      <a:lnTo>
                        <a:pt x="48" y="48"/>
                      </a:lnTo>
                      <a:lnTo>
                        <a:pt x="41" y="54"/>
                      </a:lnTo>
                      <a:lnTo>
                        <a:pt x="36" y="62"/>
                      </a:lnTo>
                      <a:lnTo>
                        <a:pt x="31" y="69"/>
                      </a:lnTo>
                      <a:lnTo>
                        <a:pt x="25" y="84"/>
                      </a:lnTo>
                      <a:lnTo>
                        <a:pt x="20" y="100"/>
                      </a:lnTo>
                      <a:lnTo>
                        <a:pt x="16" y="115"/>
                      </a:lnTo>
                      <a:lnTo>
                        <a:pt x="16" y="128"/>
                      </a:lnTo>
                      <a:lnTo>
                        <a:pt x="16" y="140"/>
                      </a:lnTo>
                      <a:lnTo>
                        <a:pt x="18" y="150"/>
                      </a:lnTo>
                      <a:lnTo>
                        <a:pt x="20" y="164"/>
                      </a:lnTo>
                      <a:lnTo>
                        <a:pt x="21" y="169"/>
                      </a:lnTo>
                      <a:lnTo>
                        <a:pt x="24" y="180"/>
                      </a:lnTo>
                      <a:lnTo>
                        <a:pt x="34" y="211"/>
                      </a:lnTo>
                      <a:lnTo>
                        <a:pt x="40" y="231"/>
                      </a:lnTo>
                      <a:lnTo>
                        <a:pt x="45" y="252"/>
                      </a:lnTo>
                      <a:lnTo>
                        <a:pt x="51" y="272"/>
                      </a:lnTo>
                      <a:lnTo>
                        <a:pt x="55" y="282"/>
                      </a:lnTo>
                      <a:lnTo>
                        <a:pt x="59" y="290"/>
                      </a:lnTo>
                      <a:lnTo>
                        <a:pt x="66" y="304"/>
                      </a:lnTo>
                      <a:lnTo>
                        <a:pt x="74" y="313"/>
                      </a:lnTo>
                      <a:lnTo>
                        <a:pt x="81" y="319"/>
                      </a:lnTo>
                      <a:lnTo>
                        <a:pt x="87" y="323"/>
                      </a:lnTo>
                      <a:lnTo>
                        <a:pt x="96" y="325"/>
                      </a:lnTo>
                      <a:lnTo>
                        <a:pt x="97" y="325"/>
                      </a:lnTo>
                      <a:lnTo>
                        <a:pt x="96" y="326"/>
                      </a:lnTo>
                      <a:lnTo>
                        <a:pt x="94" y="326"/>
                      </a:lnTo>
                      <a:lnTo>
                        <a:pt x="89" y="326"/>
                      </a:lnTo>
                      <a:lnTo>
                        <a:pt x="82" y="324"/>
                      </a:lnTo>
                      <a:lnTo>
                        <a:pt x="76" y="321"/>
                      </a:lnTo>
                      <a:lnTo>
                        <a:pt x="69" y="317"/>
                      </a:lnTo>
                      <a:lnTo>
                        <a:pt x="62" y="310"/>
                      </a:lnTo>
                      <a:lnTo>
                        <a:pt x="56" y="303"/>
                      </a:lnTo>
                      <a:lnTo>
                        <a:pt x="50" y="293"/>
                      </a:lnTo>
                      <a:lnTo>
                        <a:pt x="48" y="289"/>
                      </a:lnTo>
                      <a:lnTo>
                        <a:pt x="43" y="276"/>
                      </a:lnTo>
                      <a:lnTo>
                        <a:pt x="26" y="232"/>
                      </a:lnTo>
                      <a:lnTo>
                        <a:pt x="12" y="187"/>
                      </a:lnTo>
                      <a:lnTo>
                        <a:pt x="5" y="166"/>
                      </a:lnTo>
                      <a:lnTo>
                        <a:pt x="4" y="160"/>
                      </a:lnTo>
                      <a:lnTo>
                        <a:pt x="2" y="145"/>
                      </a:lnTo>
                      <a:lnTo>
                        <a:pt x="0" y="134"/>
                      </a:lnTo>
                      <a:lnTo>
                        <a:pt x="0" y="121"/>
                      </a:lnTo>
                      <a:lnTo>
                        <a:pt x="3" y="107"/>
                      </a:lnTo>
                      <a:lnTo>
                        <a:pt x="7" y="90"/>
                      </a:lnTo>
                      <a:lnTo>
                        <a:pt x="12" y="74"/>
                      </a:lnTo>
                      <a:lnTo>
                        <a:pt x="16" y="66"/>
                      </a:lnTo>
                      <a:lnTo>
                        <a:pt x="21" y="57"/>
                      </a:lnTo>
                      <a:lnTo>
                        <a:pt x="26" y="48"/>
                      </a:lnTo>
                      <a:lnTo>
                        <a:pt x="34" y="41"/>
                      </a:lnTo>
                      <a:lnTo>
                        <a:pt x="41" y="33"/>
                      </a:lnTo>
                      <a:lnTo>
                        <a:pt x="49" y="27"/>
                      </a:lnTo>
                      <a:lnTo>
                        <a:pt x="58" y="21"/>
                      </a:lnTo>
                      <a:lnTo>
                        <a:pt x="65" y="13"/>
                      </a:lnTo>
                      <a:lnTo>
                        <a:pt x="74" y="7"/>
                      </a:lnTo>
                      <a:lnTo>
                        <a:pt x="85" y="0"/>
                      </a:lnTo>
                      <a:lnTo>
                        <a:pt x="92" y="0"/>
                      </a:lnTo>
                      <a:lnTo>
                        <a:pt x="100" y="0"/>
                      </a:lnTo>
                      <a:lnTo>
                        <a:pt x="106" y="1"/>
                      </a:lnTo>
                      <a:lnTo>
                        <a:pt x="111" y="3"/>
                      </a:lnTo>
                      <a:lnTo>
                        <a:pt x="122" y="10"/>
                      </a:lnTo>
                      <a:lnTo>
                        <a:pt x="131" y="15"/>
                      </a:lnTo>
                      <a:lnTo>
                        <a:pt x="141" y="21"/>
                      </a:lnTo>
                      <a:lnTo>
                        <a:pt x="151" y="28"/>
                      </a:lnTo>
                      <a:lnTo>
                        <a:pt x="158" y="36"/>
                      </a:lnTo>
                      <a:lnTo>
                        <a:pt x="167" y="43"/>
                      </a:lnTo>
                      <a:lnTo>
                        <a:pt x="179" y="61"/>
                      </a:lnTo>
                      <a:lnTo>
                        <a:pt x="192" y="78"/>
                      </a:lnTo>
                      <a:lnTo>
                        <a:pt x="202" y="97"/>
                      </a:lnTo>
                      <a:lnTo>
                        <a:pt x="210" y="114"/>
                      </a:lnTo>
                      <a:lnTo>
                        <a:pt x="219" y="130"/>
                      </a:lnTo>
                      <a:lnTo>
                        <a:pt x="227" y="145"/>
                      </a:lnTo>
                      <a:lnTo>
                        <a:pt x="240" y="171"/>
                      </a:lnTo>
                      <a:lnTo>
                        <a:pt x="253" y="191"/>
                      </a:lnTo>
                      <a:lnTo>
                        <a:pt x="265" y="20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6" name="Freeform 539"/>
                <p:cNvSpPr>
                  <a:spLocks/>
                </p:cNvSpPr>
                <p:nvPr/>
              </p:nvSpPr>
              <p:spPr bwMode="auto">
                <a:xfrm>
                  <a:off x="4062" y="2308"/>
                  <a:ext cx="522" cy="521"/>
                </a:xfrm>
                <a:custGeom>
                  <a:avLst/>
                  <a:gdLst>
                    <a:gd name="T0" fmla="*/ 512 w 522"/>
                    <a:gd name="T1" fmla="*/ 488 h 521"/>
                    <a:gd name="T2" fmla="*/ 522 w 522"/>
                    <a:gd name="T3" fmla="*/ 513 h 521"/>
                    <a:gd name="T4" fmla="*/ 512 w 522"/>
                    <a:gd name="T5" fmla="*/ 521 h 521"/>
                    <a:gd name="T6" fmla="*/ 491 w 522"/>
                    <a:gd name="T7" fmla="*/ 518 h 521"/>
                    <a:gd name="T8" fmla="*/ 458 w 522"/>
                    <a:gd name="T9" fmla="*/ 493 h 521"/>
                    <a:gd name="T10" fmla="*/ 400 w 522"/>
                    <a:gd name="T11" fmla="*/ 430 h 521"/>
                    <a:gd name="T12" fmla="*/ 364 w 522"/>
                    <a:gd name="T13" fmla="*/ 381 h 521"/>
                    <a:gd name="T14" fmla="*/ 336 w 522"/>
                    <a:gd name="T15" fmla="*/ 325 h 521"/>
                    <a:gd name="T16" fmla="*/ 288 w 522"/>
                    <a:gd name="T17" fmla="*/ 201 h 521"/>
                    <a:gd name="T18" fmla="*/ 244 w 522"/>
                    <a:gd name="T19" fmla="*/ 114 h 521"/>
                    <a:gd name="T20" fmla="*/ 209 w 522"/>
                    <a:gd name="T21" fmla="*/ 69 h 521"/>
                    <a:gd name="T22" fmla="*/ 168 w 522"/>
                    <a:gd name="T23" fmla="*/ 43 h 521"/>
                    <a:gd name="T24" fmla="*/ 145 w 522"/>
                    <a:gd name="T25" fmla="*/ 41 h 521"/>
                    <a:gd name="T26" fmla="*/ 104 w 522"/>
                    <a:gd name="T27" fmla="*/ 41 h 521"/>
                    <a:gd name="T28" fmla="*/ 79 w 522"/>
                    <a:gd name="T29" fmla="*/ 53 h 521"/>
                    <a:gd name="T30" fmla="*/ 64 w 522"/>
                    <a:gd name="T31" fmla="*/ 69 h 521"/>
                    <a:gd name="T32" fmla="*/ 43 w 522"/>
                    <a:gd name="T33" fmla="*/ 102 h 521"/>
                    <a:gd name="T34" fmla="*/ 31 w 522"/>
                    <a:gd name="T35" fmla="*/ 152 h 521"/>
                    <a:gd name="T36" fmla="*/ 72 w 522"/>
                    <a:gd name="T37" fmla="*/ 495 h 521"/>
                    <a:gd name="T38" fmla="*/ 3 w 522"/>
                    <a:gd name="T39" fmla="*/ 221 h 521"/>
                    <a:gd name="T40" fmla="*/ 0 w 522"/>
                    <a:gd name="T41" fmla="*/ 145 h 521"/>
                    <a:gd name="T42" fmla="*/ 8 w 522"/>
                    <a:gd name="T43" fmla="*/ 104 h 521"/>
                    <a:gd name="T44" fmla="*/ 18 w 522"/>
                    <a:gd name="T45" fmla="*/ 69 h 521"/>
                    <a:gd name="T46" fmla="*/ 38 w 522"/>
                    <a:gd name="T47" fmla="*/ 36 h 521"/>
                    <a:gd name="T48" fmla="*/ 53 w 522"/>
                    <a:gd name="T49" fmla="*/ 23 h 521"/>
                    <a:gd name="T50" fmla="*/ 87 w 522"/>
                    <a:gd name="T51" fmla="*/ 5 h 521"/>
                    <a:gd name="T52" fmla="*/ 132 w 522"/>
                    <a:gd name="T53" fmla="*/ 0 h 521"/>
                    <a:gd name="T54" fmla="*/ 173 w 522"/>
                    <a:gd name="T55" fmla="*/ 5 h 521"/>
                    <a:gd name="T56" fmla="*/ 206 w 522"/>
                    <a:gd name="T57" fmla="*/ 15 h 521"/>
                    <a:gd name="T58" fmla="*/ 242 w 522"/>
                    <a:gd name="T59" fmla="*/ 48 h 521"/>
                    <a:gd name="T60" fmla="*/ 283 w 522"/>
                    <a:gd name="T61" fmla="*/ 102 h 521"/>
                    <a:gd name="T62" fmla="*/ 326 w 522"/>
                    <a:gd name="T63" fmla="*/ 188 h 521"/>
                    <a:gd name="T64" fmla="*/ 346 w 522"/>
                    <a:gd name="T65" fmla="*/ 257 h 521"/>
                    <a:gd name="T66" fmla="*/ 374 w 522"/>
                    <a:gd name="T67" fmla="*/ 313 h 521"/>
                    <a:gd name="T68" fmla="*/ 430 w 522"/>
                    <a:gd name="T69" fmla="*/ 407 h 521"/>
                    <a:gd name="T70" fmla="*/ 484 w 522"/>
                    <a:gd name="T71" fmla="*/ 465 h 52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22" h="521">
                      <a:moveTo>
                        <a:pt x="509" y="485"/>
                      </a:moveTo>
                      <a:lnTo>
                        <a:pt x="512" y="488"/>
                      </a:lnTo>
                      <a:lnTo>
                        <a:pt x="519" y="501"/>
                      </a:lnTo>
                      <a:lnTo>
                        <a:pt x="522" y="513"/>
                      </a:lnTo>
                      <a:lnTo>
                        <a:pt x="519" y="518"/>
                      </a:lnTo>
                      <a:lnTo>
                        <a:pt x="512" y="521"/>
                      </a:lnTo>
                      <a:lnTo>
                        <a:pt x="504" y="521"/>
                      </a:lnTo>
                      <a:lnTo>
                        <a:pt x="491" y="518"/>
                      </a:lnTo>
                      <a:lnTo>
                        <a:pt x="484" y="513"/>
                      </a:lnTo>
                      <a:lnTo>
                        <a:pt x="458" y="493"/>
                      </a:lnTo>
                      <a:lnTo>
                        <a:pt x="430" y="468"/>
                      </a:lnTo>
                      <a:lnTo>
                        <a:pt x="400" y="430"/>
                      </a:lnTo>
                      <a:lnTo>
                        <a:pt x="379" y="407"/>
                      </a:lnTo>
                      <a:lnTo>
                        <a:pt x="364" y="381"/>
                      </a:lnTo>
                      <a:lnTo>
                        <a:pt x="351" y="356"/>
                      </a:lnTo>
                      <a:lnTo>
                        <a:pt x="336" y="325"/>
                      </a:lnTo>
                      <a:lnTo>
                        <a:pt x="313" y="262"/>
                      </a:lnTo>
                      <a:lnTo>
                        <a:pt x="288" y="201"/>
                      </a:lnTo>
                      <a:lnTo>
                        <a:pt x="260" y="142"/>
                      </a:lnTo>
                      <a:lnTo>
                        <a:pt x="244" y="114"/>
                      </a:lnTo>
                      <a:lnTo>
                        <a:pt x="229" y="91"/>
                      </a:lnTo>
                      <a:lnTo>
                        <a:pt x="209" y="69"/>
                      </a:lnTo>
                      <a:lnTo>
                        <a:pt x="191" y="53"/>
                      </a:lnTo>
                      <a:lnTo>
                        <a:pt x="168" y="43"/>
                      </a:lnTo>
                      <a:lnTo>
                        <a:pt x="158" y="41"/>
                      </a:lnTo>
                      <a:lnTo>
                        <a:pt x="145" y="41"/>
                      </a:lnTo>
                      <a:lnTo>
                        <a:pt x="125" y="41"/>
                      </a:lnTo>
                      <a:lnTo>
                        <a:pt x="104" y="41"/>
                      </a:lnTo>
                      <a:lnTo>
                        <a:pt x="92" y="48"/>
                      </a:lnTo>
                      <a:lnTo>
                        <a:pt x="79" y="53"/>
                      </a:lnTo>
                      <a:lnTo>
                        <a:pt x="66" y="64"/>
                      </a:lnTo>
                      <a:lnTo>
                        <a:pt x="64" y="69"/>
                      </a:lnTo>
                      <a:lnTo>
                        <a:pt x="53" y="81"/>
                      </a:lnTo>
                      <a:lnTo>
                        <a:pt x="43" y="102"/>
                      </a:lnTo>
                      <a:lnTo>
                        <a:pt x="36" y="122"/>
                      </a:lnTo>
                      <a:lnTo>
                        <a:pt x="31" y="152"/>
                      </a:lnTo>
                      <a:lnTo>
                        <a:pt x="28" y="183"/>
                      </a:lnTo>
                      <a:lnTo>
                        <a:pt x="72" y="495"/>
                      </a:lnTo>
                      <a:lnTo>
                        <a:pt x="23" y="397"/>
                      </a:lnTo>
                      <a:lnTo>
                        <a:pt x="3" y="221"/>
                      </a:lnTo>
                      <a:lnTo>
                        <a:pt x="0" y="186"/>
                      </a:lnTo>
                      <a:lnTo>
                        <a:pt x="0" y="145"/>
                      </a:lnTo>
                      <a:lnTo>
                        <a:pt x="0" y="122"/>
                      </a:lnTo>
                      <a:lnTo>
                        <a:pt x="8" y="104"/>
                      </a:lnTo>
                      <a:lnTo>
                        <a:pt x="10" y="84"/>
                      </a:lnTo>
                      <a:lnTo>
                        <a:pt x="18" y="69"/>
                      </a:lnTo>
                      <a:lnTo>
                        <a:pt x="31" y="43"/>
                      </a:lnTo>
                      <a:lnTo>
                        <a:pt x="38" y="36"/>
                      </a:lnTo>
                      <a:lnTo>
                        <a:pt x="43" y="28"/>
                      </a:lnTo>
                      <a:lnTo>
                        <a:pt x="53" y="23"/>
                      </a:lnTo>
                      <a:lnTo>
                        <a:pt x="69" y="13"/>
                      </a:lnTo>
                      <a:lnTo>
                        <a:pt x="87" y="5"/>
                      </a:lnTo>
                      <a:lnTo>
                        <a:pt x="107" y="3"/>
                      </a:lnTo>
                      <a:lnTo>
                        <a:pt x="132" y="0"/>
                      </a:lnTo>
                      <a:lnTo>
                        <a:pt x="158" y="3"/>
                      </a:lnTo>
                      <a:lnTo>
                        <a:pt x="173" y="5"/>
                      </a:lnTo>
                      <a:lnTo>
                        <a:pt x="191" y="10"/>
                      </a:lnTo>
                      <a:lnTo>
                        <a:pt x="206" y="15"/>
                      </a:lnTo>
                      <a:lnTo>
                        <a:pt x="219" y="25"/>
                      </a:lnTo>
                      <a:lnTo>
                        <a:pt x="242" y="48"/>
                      </a:lnTo>
                      <a:lnTo>
                        <a:pt x="262" y="71"/>
                      </a:lnTo>
                      <a:lnTo>
                        <a:pt x="283" y="102"/>
                      </a:lnTo>
                      <a:lnTo>
                        <a:pt x="298" y="130"/>
                      </a:lnTo>
                      <a:lnTo>
                        <a:pt x="326" y="188"/>
                      </a:lnTo>
                      <a:lnTo>
                        <a:pt x="336" y="224"/>
                      </a:lnTo>
                      <a:lnTo>
                        <a:pt x="346" y="257"/>
                      </a:lnTo>
                      <a:lnTo>
                        <a:pt x="359" y="285"/>
                      </a:lnTo>
                      <a:lnTo>
                        <a:pt x="374" y="313"/>
                      </a:lnTo>
                      <a:lnTo>
                        <a:pt x="402" y="363"/>
                      </a:lnTo>
                      <a:lnTo>
                        <a:pt x="430" y="407"/>
                      </a:lnTo>
                      <a:lnTo>
                        <a:pt x="458" y="440"/>
                      </a:lnTo>
                      <a:lnTo>
                        <a:pt x="484" y="465"/>
                      </a:lnTo>
                      <a:lnTo>
                        <a:pt x="509" y="4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7" name="Freeform 540"/>
                <p:cNvSpPr>
                  <a:spLocks/>
                </p:cNvSpPr>
                <p:nvPr/>
              </p:nvSpPr>
              <p:spPr bwMode="auto">
                <a:xfrm>
                  <a:off x="4102" y="2697"/>
                  <a:ext cx="242" cy="280"/>
                </a:xfrm>
                <a:custGeom>
                  <a:avLst/>
                  <a:gdLst>
                    <a:gd name="T0" fmla="*/ 237 w 95"/>
                    <a:gd name="T1" fmla="*/ 247 h 110"/>
                    <a:gd name="T2" fmla="*/ 242 w 95"/>
                    <a:gd name="T3" fmla="*/ 247 h 110"/>
                    <a:gd name="T4" fmla="*/ 242 w 95"/>
                    <a:gd name="T5" fmla="*/ 255 h 110"/>
                    <a:gd name="T6" fmla="*/ 242 w 95"/>
                    <a:gd name="T7" fmla="*/ 262 h 110"/>
                    <a:gd name="T8" fmla="*/ 237 w 95"/>
                    <a:gd name="T9" fmla="*/ 272 h 110"/>
                    <a:gd name="T10" fmla="*/ 224 w 95"/>
                    <a:gd name="T11" fmla="*/ 280 h 110"/>
                    <a:gd name="T12" fmla="*/ 219 w 95"/>
                    <a:gd name="T13" fmla="*/ 280 h 110"/>
                    <a:gd name="T14" fmla="*/ 211 w 95"/>
                    <a:gd name="T15" fmla="*/ 277 h 110"/>
                    <a:gd name="T16" fmla="*/ 183 w 95"/>
                    <a:gd name="T17" fmla="*/ 262 h 110"/>
                    <a:gd name="T18" fmla="*/ 145 w 95"/>
                    <a:gd name="T19" fmla="*/ 237 h 110"/>
                    <a:gd name="T20" fmla="*/ 102 w 95"/>
                    <a:gd name="T21" fmla="*/ 209 h 110"/>
                    <a:gd name="T22" fmla="*/ 64 w 95"/>
                    <a:gd name="T23" fmla="*/ 176 h 110"/>
                    <a:gd name="T24" fmla="*/ 33 w 95"/>
                    <a:gd name="T25" fmla="*/ 145 h 110"/>
                    <a:gd name="T26" fmla="*/ 20 w 95"/>
                    <a:gd name="T27" fmla="*/ 132 h 110"/>
                    <a:gd name="T28" fmla="*/ 13 w 95"/>
                    <a:gd name="T29" fmla="*/ 120 h 110"/>
                    <a:gd name="T30" fmla="*/ 13 w 95"/>
                    <a:gd name="T31" fmla="*/ 109 h 110"/>
                    <a:gd name="T32" fmla="*/ 15 w 95"/>
                    <a:gd name="T33" fmla="*/ 99 h 110"/>
                    <a:gd name="T34" fmla="*/ 13 w 95"/>
                    <a:gd name="T35" fmla="*/ 76 h 110"/>
                    <a:gd name="T36" fmla="*/ 8 w 95"/>
                    <a:gd name="T37" fmla="*/ 31 h 110"/>
                    <a:gd name="T38" fmla="*/ 0 w 95"/>
                    <a:gd name="T39" fmla="*/ 5 h 110"/>
                    <a:gd name="T40" fmla="*/ 0 w 95"/>
                    <a:gd name="T41" fmla="*/ 0 h 110"/>
                    <a:gd name="T42" fmla="*/ 8 w 95"/>
                    <a:gd name="T43" fmla="*/ 0 h 110"/>
                    <a:gd name="T44" fmla="*/ 13 w 95"/>
                    <a:gd name="T45" fmla="*/ 5 h 110"/>
                    <a:gd name="T46" fmla="*/ 25 w 95"/>
                    <a:gd name="T47" fmla="*/ 20 h 110"/>
                    <a:gd name="T48" fmla="*/ 33 w 95"/>
                    <a:gd name="T49" fmla="*/ 31 h 110"/>
                    <a:gd name="T50" fmla="*/ 41 w 95"/>
                    <a:gd name="T51" fmla="*/ 59 h 110"/>
                    <a:gd name="T52" fmla="*/ 53 w 95"/>
                    <a:gd name="T53" fmla="*/ 94 h 110"/>
                    <a:gd name="T54" fmla="*/ 51 w 95"/>
                    <a:gd name="T55" fmla="*/ 99 h 110"/>
                    <a:gd name="T56" fmla="*/ 51 w 95"/>
                    <a:gd name="T57" fmla="*/ 107 h 110"/>
                    <a:gd name="T58" fmla="*/ 59 w 95"/>
                    <a:gd name="T59" fmla="*/ 117 h 110"/>
                    <a:gd name="T60" fmla="*/ 66 w 95"/>
                    <a:gd name="T61" fmla="*/ 130 h 110"/>
                    <a:gd name="T62" fmla="*/ 94 w 95"/>
                    <a:gd name="T63" fmla="*/ 155 h 110"/>
                    <a:gd name="T64" fmla="*/ 130 w 95"/>
                    <a:gd name="T65" fmla="*/ 181 h 110"/>
                    <a:gd name="T66" fmla="*/ 204 w 95"/>
                    <a:gd name="T67" fmla="*/ 227 h 110"/>
                    <a:gd name="T68" fmla="*/ 229 w 95"/>
                    <a:gd name="T69" fmla="*/ 242 h 110"/>
                    <a:gd name="T70" fmla="*/ 237 w 95"/>
                    <a:gd name="T71" fmla="*/ 247 h 11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95" h="110">
                      <a:moveTo>
                        <a:pt x="93" y="97"/>
                      </a:moveTo>
                      <a:lnTo>
                        <a:pt x="95" y="97"/>
                      </a:lnTo>
                      <a:lnTo>
                        <a:pt x="95" y="100"/>
                      </a:lnTo>
                      <a:lnTo>
                        <a:pt x="95" y="103"/>
                      </a:lnTo>
                      <a:lnTo>
                        <a:pt x="93" y="107"/>
                      </a:lnTo>
                      <a:lnTo>
                        <a:pt x="88" y="110"/>
                      </a:lnTo>
                      <a:lnTo>
                        <a:pt x="86" y="110"/>
                      </a:lnTo>
                      <a:lnTo>
                        <a:pt x="83" y="109"/>
                      </a:lnTo>
                      <a:lnTo>
                        <a:pt x="72" y="103"/>
                      </a:lnTo>
                      <a:lnTo>
                        <a:pt x="57" y="93"/>
                      </a:lnTo>
                      <a:lnTo>
                        <a:pt x="40" y="82"/>
                      </a:lnTo>
                      <a:lnTo>
                        <a:pt x="25" y="69"/>
                      </a:lnTo>
                      <a:lnTo>
                        <a:pt x="13" y="57"/>
                      </a:lnTo>
                      <a:lnTo>
                        <a:pt x="8" y="52"/>
                      </a:lnTo>
                      <a:lnTo>
                        <a:pt x="5" y="47"/>
                      </a:lnTo>
                      <a:lnTo>
                        <a:pt x="5" y="43"/>
                      </a:lnTo>
                      <a:lnTo>
                        <a:pt x="6" y="39"/>
                      </a:lnTo>
                      <a:lnTo>
                        <a:pt x="5" y="30"/>
                      </a:lnTo>
                      <a:lnTo>
                        <a:pt x="3" y="1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10" y="8"/>
                      </a:lnTo>
                      <a:lnTo>
                        <a:pt x="13" y="12"/>
                      </a:lnTo>
                      <a:lnTo>
                        <a:pt x="16" y="23"/>
                      </a:lnTo>
                      <a:lnTo>
                        <a:pt x="21" y="37"/>
                      </a:lnTo>
                      <a:lnTo>
                        <a:pt x="20" y="39"/>
                      </a:lnTo>
                      <a:lnTo>
                        <a:pt x="20" y="42"/>
                      </a:lnTo>
                      <a:lnTo>
                        <a:pt x="23" y="46"/>
                      </a:lnTo>
                      <a:lnTo>
                        <a:pt x="26" y="51"/>
                      </a:lnTo>
                      <a:lnTo>
                        <a:pt x="37" y="61"/>
                      </a:lnTo>
                      <a:lnTo>
                        <a:pt x="51" y="71"/>
                      </a:lnTo>
                      <a:lnTo>
                        <a:pt x="80" y="89"/>
                      </a:lnTo>
                      <a:lnTo>
                        <a:pt x="90" y="95"/>
                      </a:lnTo>
                      <a:lnTo>
                        <a:pt x="93" y="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8" name="Freeform 541"/>
                <p:cNvSpPr>
                  <a:spLocks/>
                </p:cNvSpPr>
                <p:nvPr/>
              </p:nvSpPr>
              <p:spPr bwMode="auto">
                <a:xfrm>
                  <a:off x="4018" y="2509"/>
                  <a:ext cx="273" cy="504"/>
                </a:xfrm>
                <a:custGeom>
                  <a:avLst/>
                  <a:gdLst>
                    <a:gd name="T0" fmla="*/ 268 w 107"/>
                    <a:gd name="T1" fmla="*/ 468 h 198"/>
                    <a:gd name="T2" fmla="*/ 268 w 107"/>
                    <a:gd name="T3" fmla="*/ 473 h 198"/>
                    <a:gd name="T4" fmla="*/ 273 w 107"/>
                    <a:gd name="T5" fmla="*/ 481 h 198"/>
                    <a:gd name="T6" fmla="*/ 273 w 107"/>
                    <a:gd name="T7" fmla="*/ 491 h 198"/>
                    <a:gd name="T8" fmla="*/ 273 w 107"/>
                    <a:gd name="T9" fmla="*/ 494 h 198"/>
                    <a:gd name="T10" fmla="*/ 268 w 107"/>
                    <a:gd name="T11" fmla="*/ 501 h 198"/>
                    <a:gd name="T12" fmla="*/ 260 w 107"/>
                    <a:gd name="T13" fmla="*/ 504 h 198"/>
                    <a:gd name="T14" fmla="*/ 253 w 107"/>
                    <a:gd name="T15" fmla="*/ 504 h 198"/>
                    <a:gd name="T16" fmla="*/ 247 w 107"/>
                    <a:gd name="T17" fmla="*/ 504 h 198"/>
                    <a:gd name="T18" fmla="*/ 230 w 107"/>
                    <a:gd name="T19" fmla="*/ 494 h 198"/>
                    <a:gd name="T20" fmla="*/ 189 w 107"/>
                    <a:gd name="T21" fmla="*/ 468 h 198"/>
                    <a:gd name="T22" fmla="*/ 161 w 107"/>
                    <a:gd name="T23" fmla="*/ 451 h 198"/>
                    <a:gd name="T24" fmla="*/ 133 w 107"/>
                    <a:gd name="T25" fmla="*/ 428 h 198"/>
                    <a:gd name="T26" fmla="*/ 105 w 107"/>
                    <a:gd name="T27" fmla="*/ 400 h 198"/>
                    <a:gd name="T28" fmla="*/ 74 w 107"/>
                    <a:gd name="T29" fmla="*/ 369 h 198"/>
                    <a:gd name="T30" fmla="*/ 61 w 107"/>
                    <a:gd name="T31" fmla="*/ 351 h 198"/>
                    <a:gd name="T32" fmla="*/ 51 w 107"/>
                    <a:gd name="T33" fmla="*/ 336 h 198"/>
                    <a:gd name="T34" fmla="*/ 31 w 107"/>
                    <a:gd name="T35" fmla="*/ 300 h 198"/>
                    <a:gd name="T36" fmla="*/ 18 w 107"/>
                    <a:gd name="T37" fmla="*/ 267 h 198"/>
                    <a:gd name="T38" fmla="*/ 8 w 107"/>
                    <a:gd name="T39" fmla="*/ 234 h 198"/>
                    <a:gd name="T40" fmla="*/ 3 w 107"/>
                    <a:gd name="T41" fmla="*/ 206 h 198"/>
                    <a:gd name="T42" fmla="*/ 0 w 107"/>
                    <a:gd name="T43" fmla="*/ 183 h 198"/>
                    <a:gd name="T44" fmla="*/ 0 w 107"/>
                    <a:gd name="T45" fmla="*/ 165 h 198"/>
                    <a:gd name="T46" fmla="*/ 8 w 107"/>
                    <a:gd name="T47" fmla="*/ 51 h 198"/>
                    <a:gd name="T48" fmla="*/ 13 w 107"/>
                    <a:gd name="T49" fmla="*/ 10 h 198"/>
                    <a:gd name="T50" fmla="*/ 15 w 107"/>
                    <a:gd name="T51" fmla="*/ 0 h 198"/>
                    <a:gd name="T52" fmla="*/ 18 w 107"/>
                    <a:gd name="T53" fmla="*/ 0 h 198"/>
                    <a:gd name="T54" fmla="*/ 26 w 107"/>
                    <a:gd name="T55" fmla="*/ 20 h 198"/>
                    <a:gd name="T56" fmla="*/ 31 w 107"/>
                    <a:gd name="T57" fmla="*/ 51 h 198"/>
                    <a:gd name="T58" fmla="*/ 33 w 107"/>
                    <a:gd name="T59" fmla="*/ 109 h 198"/>
                    <a:gd name="T60" fmla="*/ 41 w 107"/>
                    <a:gd name="T61" fmla="*/ 173 h 198"/>
                    <a:gd name="T62" fmla="*/ 41 w 107"/>
                    <a:gd name="T63" fmla="*/ 188 h 198"/>
                    <a:gd name="T64" fmla="*/ 43 w 107"/>
                    <a:gd name="T65" fmla="*/ 206 h 198"/>
                    <a:gd name="T66" fmla="*/ 46 w 107"/>
                    <a:gd name="T67" fmla="*/ 229 h 198"/>
                    <a:gd name="T68" fmla="*/ 56 w 107"/>
                    <a:gd name="T69" fmla="*/ 257 h 198"/>
                    <a:gd name="T70" fmla="*/ 69 w 107"/>
                    <a:gd name="T71" fmla="*/ 285 h 198"/>
                    <a:gd name="T72" fmla="*/ 84 w 107"/>
                    <a:gd name="T73" fmla="*/ 318 h 198"/>
                    <a:gd name="T74" fmla="*/ 110 w 107"/>
                    <a:gd name="T75" fmla="*/ 346 h 198"/>
                    <a:gd name="T76" fmla="*/ 133 w 107"/>
                    <a:gd name="T77" fmla="*/ 374 h 198"/>
                    <a:gd name="T78" fmla="*/ 158 w 107"/>
                    <a:gd name="T79" fmla="*/ 397 h 198"/>
                    <a:gd name="T80" fmla="*/ 186 w 107"/>
                    <a:gd name="T81" fmla="*/ 417 h 198"/>
                    <a:gd name="T82" fmla="*/ 212 w 107"/>
                    <a:gd name="T83" fmla="*/ 435 h 198"/>
                    <a:gd name="T84" fmla="*/ 253 w 107"/>
                    <a:gd name="T85" fmla="*/ 461 h 198"/>
                    <a:gd name="T86" fmla="*/ 268 w 107"/>
                    <a:gd name="T87" fmla="*/ 468 h 19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07" h="198">
                      <a:moveTo>
                        <a:pt x="105" y="184"/>
                      </a:moveTo>
                      <a:lnTo>
                        <a:pt x="105" y="186"/>
                      </a:lnTo>
                      <a:lnTo>
                        <a:pt x="107" y="189"/>
                      </a:lnTo>
                      <a:lnTo>
                        <a:pt x="107" y="193"/>
                      </a:lnTo>
                      <a:lnTo>
                        <a:pt x="107" y="194"/>
                      </a:lnTo>
                      <a:lnTo>
                        <a:pt x="105" y="197"/>
                      </a:lnTo>
                      <a:lnTo>
                        <a:pt x="102" y="198"/>
                      </a:lnTo>
                      <a:lnTo>
                        <a:pt x="99" y="198"/>
                      </a:lnTo>
                      <a:lnTo>
                        <a:pt x="97" y="198"/>
                      </a:lnTo>
                      <a:lnTo>
                        <a:pt x="90" y="194"/>
                      </a:lnTo>
                      <a:lnTo>
                        <a:pt x="74" y="184"/>
                      </a:lnTo>
                      <a:lnTo>
                        <a:pt x="63" y="177"/>
                      </a:lnTo>
                      <a:lnTo>
                        <a:pt x="52" y="168"/>
                      </a:lnTo>
                      <a:lnTo>
                        <a:pt x="41" y="157"/>
                      </a:lnTo>
                      <a:lnTo>
                        <a:pt x="29" y="145"/>
                      </a:lnTo>
                      <a:lnTo>
                        <a:pt x="24" y="138"/>
                      </a:lnTo>
                      <a:lnTo>
                        <a:pt x="20" y="132"/>
                      </a:lnTo>
                      <a:lnTo>
                        <a:pt x="12" y="118"/>
                      </a:lnTo>
                      <a:lnTo>
                        <a:pt x="7" y="105"/>
                      </a:lnTo>
                      <a:lnTo>
                        <a:pt x="3" y="92"/>
                      </a:lnTo>
                      <a:lnTo>
                        <a:pt x="1" y="81"/>
                      </a:lnTo>
                      <a:lnTo>
                        <a:pt x="0" y="72"/>
                      </a:lnTo>
                      <a:lnTo>
                        <a:pt x="0" y="65"/>
                      </a:lnTo>
                      <a:lnTo>
                        <a:pt x="3" y="20"/>
                      </a:lnTo>
                      <a:lnTo>
                        <a:pt x="5" y="4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10" y="8"/>
                      </a:lnTo>
                      <a:lnTo>
                        <a:pt x="12" y="20"/>
                      </a:lnTo>
                      <a:lnTo>
                        <a:pt x="13" y="43"/>
                      </a:lnTo>
                      <a:lnTo>
                        <a:pt x="16" y="68"/>
                      </a:lnTo>
                      <a:lnTo>
                        <a:pt x="16" y="74"/>
                      </a:lnTo>
                      <a:lnTo>
                        <a:pt x="17" y="81"/>
                      </a:lnTo>
                      <a:lnTo>
                        <a:pt x="18" y="90"/>
                      </a:lnTo>
                      <a:lnTo>
                        <a:pt x="22" y="101"/>
                      </a:lnTo>
                      <a:lnTo>
                        <a:pt x="27" y="112"/>
                      </a:lnTo>
                      <a:lnTo>
                        <a:pt x="33" y="125"/>
                      </a:lnTo>
                      <a:lnTo>
                        <a:pt x="43" y="136"/>
                      </a:lnTo>
                      <a:lnTo>
                        <a:pt x="52" y="147"/>
                      </a:lnTo>
                      <a:lnTo>
                        <a:pt x="62" y="156"/>
                      </a:lnTo>
                      <a:lnTo>
                        <a:pt x="73" y="164"/>
                      </a:lnTo>
                      <a:lnTo>
                        <a:pt x="83" y="171"/>
                      </a:lnTo>
                      <a:lnTo>
                        <a:pt x="99" y="181"/>
                      </a:lnTo>
                      <a:lnTo>
                        <a:pt x="105" y="18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39" name="Freeform 542"/>
                <p:cNvSpPr>
                  <a:spLocks/>
                </p:cNvSpPr>
                <p:nvPr/>
              </p:nvSpPr>
              <p:spPr bwMode="auto">
                <a:xfrm>
                  <a:off x="4090" y="2903"/>
                  <a:ext cx="107" cy="123"/>
                </a:xfrm>
                <a:custGeom>
                  <a:avLst/>
                  <a:gdLst>
                    <a:gd name="T0" fmla="*/ 107 w 42"/>
                    <a:gd name="T1" fmla="*/ 85 h 48"/>
                    <a:gd name="T2" fmla="*/ 107 w 42"/>
                    <a:gd name="T3" fmla="*/ 87 h 48"/>
                    <a:gd name="T4" fmla="*/ 104 w 42"/>
                    <a:gd name="T5" fmla="*/ 100 h 48"/>
                    <a:gd name="T6" fmla="*/ 104 w 42"/>
                    <a:gd name="T7" fmla="*/ 113 h 48"/>
                    <a:gd name="T8" fmla="*/ 99 w 42"/>
                    <a:gd name="T9" fmla="*/ 123 h 48"/>
                    <a:gd name="T10" fmla="*/ 97 w 42"/>
                    <a:gd name="T11" fmla="*/ 123 h 48"/>
                    <a:gd name="T12" fmla="*/ 76 w 42"/>
                    <a:gd name="T13" fmla="*/ 115 h 48"/>
                    <a:gd name="T14" fmla="*/ 61 w 42"/>
                    <a:gd name="T15" fmla="*/ 105 h 48"/>
                    <a:gd name="T16" fmla="*/ 51 w 42"/>
                    <a:gd name="T17" fmla="*/ 97 h 48"/>
                    <a:gd name="T18" fmla="*/ 46 w 42"/>
                    <a:gd name="T19" fmla="*/ 87 h 48"/>
                    <a:gd name="T20" fmla="*/ 13 w 42"/>
                    <a:gd name="T21" fmla="*/ 46 h 48"/>
                    <a:gd name="T22" fmla="*/ 10 w 42"/>
                    <a:gd name="T23" fmla="*/ 36 h 48"/>
                    <a:gd name="T24" fmla="*/ 3 w 42"/>
                    <a:gd name="T25" fmla="*/ 18 h 48"/>
                    <a:gd name="T26" fmla="*/ 0 w 42"/>
                    <a:gd name="T27" fmla="*/ 5 h 48"/>
                    <a:gd name="T28" fmla="*/ 3 w 42"/>
                    <a:gd name="T29" fmla="*/ 0 h 48"/>
                    <a:gd name="T30" fmla="*/ 10 w 42"/>
                    <a:gd name="T31" fmla="*/ 0 h 48"/>
                    <a:gd name="T32" fmla="*/ 20 w 42"/>
                    <a:gd name="T33" fmla="*/ 5 h 48"/>
                    <a:gd name="T34" fmla="*/ 33 w 42"/>
                    <a:gd name="T35" fmla="*/ 10 h 48"/>
                    <a:gd name="T36" fmla="*/ 46 w 42"/>
                    <a:gd name="T37" fmla="*/ 21 h 48"/>
                    <a:gd name="T38" fmla="*/ 76 w 42"/>
                    <a:gd name="T39" fmla="*/ 62 h 48"/>
                    <a:gd name="T40" fmla="*/ 87 w 42"/>
                    <a:gd name="T41" fmla="*/ 74 h 48"/>
                    <a:gd name="T42" fmla="*/ 97 w 42"/>
                    <a:gd name="T43" fmla="*/ 82 h 48"/>
                    <a:gd name="T44" fmla="*/ 107 w 42"/>
                    <a:gd name="T45" fmla="*/ 85 h 48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42" h="48">
                      <a:moveTo>
                        <a:pt x="42" y="33"/>
                      </a:moveTo>
                      <a:lnTo>
                        <a:pt x="42" y="34"/>
                      </a:lnTo>
                      <a:lnTo>
                        <a:pt x="41" y="39"/>
                      </a:lnTo>
                      <a:lnTo>
                        <a:pt x="41" y="44"/>
                      </a:lnTo>
                      <a:lnTo>
                        <a:pt x="39" y="48"/>
                      </a:lnTo>
                      <a:lnTo>
                        <a:pt x="38" y="48"/>
                      </a:lnTo>
                      <a:lnTo>
                        <a:pt x="30" y="45"/>
                      </a:lnTo>
                      <a:lnTo>
                        <a:pt x="24" y="41"/>
                      </a:lnTo>
                      <a:lnTo>
                        <a:pt x="20" y="38"/>
                      </a:lnTo>
                      <a:lnTo>
                        <a:pt x="18" y="34"/>
                      </a:lnTo>
                      <a:lnTo>
                        <a:pt x="5" y="18"/>
                      </a:lnTo>
                      <a:lnTo>
                        <a:pt x="4" y="14"/>
                      </a:lnTo>
                      <a:lnTo>
                        <a:pt x="1" y="7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8" y="2"/>
                      </a:lnTo>
                      <a:lnTo>
                        <a:pt x="13" y="4"/>
                      </a:lnTo>
                      <a:lnTo>
                        <a:pt x="18" y="8"/>
                      </a:lnTo>
                      <a:lnTo>
                        <a:pt x="30" y="24"/>
                      </a:lnTo>
                      <a:lnTo>
                        <a:pt x="34" y="29"/>
                      </a:lnTo>
                      <a:lnTo>
                        <a:pt x="38" y="32"/>
                      </a:lnTo>
                      <a:lnTo>
                        <a:pt x="42" y="3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40" name="Freeform 543"/>
                <p:cNvSpPr>
                  <a:spLocks/>
                </p:cNvSpPr>
                <p:nvPr/>
              </p:nvSpPr>
              <p:spPr bwMode="auto">
                <a:xfrm>
                  <a:off x="3973" y="2453"/>
                  <a:ext cx="45" cy="158"/>
                </a:xfrm>
                <a:custGeom>
                  <a:avLst/>
                  <a:gdLst>
                    <a:gd name="T0" fmla="*/ 38 w 18"/>
                    <a:gd name="T1" fmla="*/ 153 h 62"/>
                    <a:gd name="T2" fmla="*/ 25 w 18"/>
                    <a:gd name="T3" fmla="*/ 155 h 62"/>
                    <a:gd name="T4" fmla="*/ 13 w 18"/>
                    <a:gd name="T5" fmla="*/ 158 h 62"/>
                    <a:gd name="T6" fmla="*/ 0 w 18"/>
                    <a:gd name="T7" fmla="*/ 155 h 62"/>
                    <a:gd name="T8" fmla="*/ 0 w 18"/>
                    <a:gd name="T9" fmla="*/ 94 h 62"/>
                    <a:gd name="T10" fmla="*/ 3 w 18"/>
                    <a:gd name="T11" fmla="*/ 56 h 62"/>
                    <a:gd name="T12" fmla="*/ 3 w 18"/>
                    <a:gd name="T13" fmla="*/ 38 h 62"/>
                    <a:gd name="T14" fmla="*/ 10 w 18"/>
                    <a:gd name="T15" fmla="*/ 28 h 62"/>
                    <a:gd name="T16" fmla="*/ 20 w 18"/>
                    <a:gd name="T17" fmla="*/ 10 h 62"/>
                    <a:gd name="T18" fmla="*/ 25 w 18"/>
                    <a:gd name="T19" fmla="*/ 0 h 62"/>
                    <a:gd name="T20" fmla="*/ 28 w 18"/>
                    <a:gd name="T21" fmla="*/ 0 h 62"/>
                    <a:gd name="T22" fmla="*/ 33 w 18"/>
                    <a:gd name="T23" fmla="*/ 0 h 62"/>
                    <a:gd name="T24" fmla="*/ 38 w 18"/>
                    <a:gd name="T25" fmla="*/ 8 h 62"/>
                    <a:gd name="T26" fmla="*/ 40 w 18"/>
                    <a:gd name="T27" fmla="*/ 13 h 62"/>
                    <a:gd name="T28" fmla="*/ 45 w 18"/>
                    <a:gd name="T29" fmla="*/ 43 h 62"/>
                    <a:gd name="T30" fmla="*/ 38 w 18"/>
                    <a:gd name="T31" fmla="*/ 99 h 62"/>
                    <a:gd name="T32" fmla="*/ 38 w 18"/>
                    <a:gd name="T33" fmla="*/ 153 h 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8" h="62">
                      <a:moveTo>
                        <a:pt x="15" y="60"/>
                      </a:moveTo>
                      <a:lnTo>
                        <a:pt x="10" y="61"/>
                      </a:lnTo>
                      <a:lnTo>
                        <a:pt x="5" y="62"/>
                      </a:lnTo>
                      <a:lnTo>
                        <a:pt x="0" y="61"/>
                      </a:lnTo>
                      <a:lnTo>
                        <a:pt x="0" y="37"/>
                      </a:lnTo>
                      <a:lnTo>
                        <a:pt x="1" y="22"/>
                      </a:lnTo>
                      <a:lnTo>
                        <a:pt x="1" y="15"/>
                      </a:lnTo>
                      <a:lnTo>
                        <a:pt x="4" y="11"/>
                      </a:lnTo>
                      <a:lnTo>
                        <a:pt x="8" y="4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3"/>
                      </a:lnTo>
                      <a:lnTo>
                        <a:pt x="16" y="5"/>
                      </a:lnTo>
                      <a:lnTo>
                        <a:pt x="18" y="17"/>
                      </a:lnTo>
                      <a:lnTo>
                        <a:pt x="15" y="39"/>
                      </a:lnTo>
                      <a:lnTo>
                        <a:pt x="15" y="6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41" name="Freeform 544"/>
                <p:cNvSpPr>
                  <a:spLocks/>
                </p:cNvSpPr>
                <p:nvPr/>
              </p:nvSpPr>
              <p:spPr bwMode="auto">
                <a:xfrm>
                  <a:off x="4011" y="2247"/>
                  <a:ext cx="183" cy="193"/>
                </a:xfrm>
                <a:custGeom>
                  <a:avLst/>
                  <a:gdLst>
                    <a:gd name="T0" fmla="*/ 41 w 72"/>
                    <a:gd name="T1" fmla="*/ 188 h 76"/>
                    <a:gd name="T2" fmla="*/ 41 w 72"/>
                    <a:gd name="T3" fmla="*/ 190 h 76"/>
                    <a:gd name="T4" fmla="*/ 36 w 72"/>
                    <a:gd name="T5" fmla="*/ 193 h 76"/>
                    <a:gd name="T6" fmla="*/ 25 w 72"/>
                    <a:gd name="T7" fmla="*/ 193 h 76"/>
                    <a:gd name="T8" fmla="*/ 15 w 72"/>
                    <a:gd name="T9" fmla="*/ 193 h 76"/>
                    <a:gd name="T10" fmla="*/ 3 w 72"/>
                    <a:gd name="T11" fmla="*/ 190 h 76"/>
                    <a:gd name="T12" fmla="*/ 0 w 72"/>
                    <a:gd name="T13" fmla="*/ 188 h 76"/>
                    <a:gd name="T14" fmla="*/ 3 w 72"/>
                    <a:gd name="T15" fmla="*/ 155 h 76"/>
                    <a:gd name="T16" fmla="*/ 10 w 72"/>
                    <a:gd name="T17" fmla="*/ 122 h 76"/>
                    <a:gd name="T18" fmla="*/ 15 w 72"/>
                    <a:gd name="T19" fmla="*/ 102 h 76"/>
                    <a:gd name="T20" fmla="*/ 25 w 72"/>
                    <a:gd name="T21" fmla="*/ 84 h 76"/>
                    <a:gd name="T22" fmla="*/ 81 w 72"/>
                    <a:gd name="T23" fmla="*/ 38 h 76"/>
                    <a:gd name="T24" fmla="*/ 99 w 72"/>
                    <a:gd name="T25" fmla="*/ 28 h 76"/>
                    <a:gd name="T26" fmla="*/ 104 w 72"/>
                    <a:gd name="T27" fmla="*/ 23 h 76"/>
                    <a:gd name="T28" fmla="*/ 117 w 72"/>
                    <a:gd name="T29" fmla="*/ 13 h 76"/>
                    <a:gd name="T30" fmla="*/ 130 w 72"/>
                    <a:gd name="T31" fmla="*/ 5 h 76"/>
                    <a:gd name="T32" fmla="*/ 142 w 72"/>
                    <a:gd name="T33" fmla="*/ 0 h 76"/>
                    <a:gd name="T34" fmla="*/ 163 w 72"/>
                    <a:gd name="T35" fmla="*/ 5 h 76"/>
                    <a:gd name="T36" fmla="*/ 180 w 72"/>
                    <a:gd name="T37" fmla="*/ 10 h 76"/>
                    <a:gd name="T38" fmla="*/ 183 w 72"/>
                    <a:gd name="T39" fmla="*/ 13 h 76"/>
                    <a:gd name="T40" fmla="*/ 183 w 72"/>
                    <a:gd name="T41" fmla="*/ 15 h 76"/>
                    <a:gd name="T42" fmla="*/ 178 w 72"/>
                    <a:gd name="T43" fmla="*/ 20 h 76"/>
                    <a:gd name="T44" fmla="*/ 163 w 72"/>
                    <a:gd name="T45" fmla="*/ 25 h 76"/>
                    <a:gd name="T46" fmla="*/ 155 w 72"/>
                    <a:gd name="T47" fmla="*/ 25 h 76"/>
                    <a:gd name="T48" fmla="*/ 142 w 72"/>
                    <a:gd name="T49" fmla="*/ 33 h 76"/>
                    <a:gd name="T50" fmla="*/ 137 w 72"/>
                    <a:gd name="T51" fmla="*/ 46 h 76"/>
                    <a:gd name="T52" fmla="*/ 130 w 72"/>
                    <a:gd name="T53" fmla="*/ 51 h 76"/>
                    <a:gd name="T54" fmla="*/ 125 w 72"/>
                    <a:gd name="T55" fmla="*/ 58 h 76"/>
                    <a:gd name="T56" fmla="*/ 104 w 72"/>
                    <a:gd name="T57" fmla="*/ 74 h 76"/>
                    <a:gd name="T58" fmla="*/ 58 w 72"/>
                    <a:gd name="T59" fmla="*/ 109 h 76"/>
                    <a:gd name="T60" fmla="*/ 51 w 72"/>
                    <a:gd name="T61" fmla="*/ 122 h 76"/>
                    <a:gd name="T62" fmla="*/ 48 w 72"/>
                    <a:gd name="T63" fmla="*/ 132 h 76"/>
                    <a:gd name="T64" fmla="*/ 41 w 72"/>
                    <a:gd name="T65" fmla="*/ 157 h 76"/>
                    <a:gd name="T66" fmla="*/ 41 w 72"/>
                    <a:gd name="T67" fmla="*/ 188 h 7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72" h="76">
                      <a:moveTo>
                        <a:pt x="16" y="74"/>
                      </a:moveTo>
                      <a:lnTo>
                        <a:pt x="16" y="75"/>
                      </a:lnTo>
                      <a:lnTo>
                        <a:pt x="14" y="76"/>
                      </a:lnTo>
                      <a:lnTo>
                        <a:pt x="10" y="76"/>
                      </a:lnTo>
                      <a:lnTo>
                        <a:pt x="6" y="76"/>
                      </a:lnTo>
                      <a:lnTo>
                        <a:pt x="1" y="75"/>
                      </a:lnTo>
                      <a:lnTo>
                        <a:pt x="0" y="74"/>
                      </a:lnTo>
                      <a:lnTo>
                        <a:pt x="1" y="61"/>
                      </a:lnTo>
                      <a:lnTo>
                        <a:pt x="4" y="48"/>
                      </a:lnTo>
                      <a:lnTo>
                        <a:pt x="6" y="40"/>
                      </a:lnTo>
                      <a:lnTo>
                        <a:pt x="10" y="33"/>
                      </a:lnTo>
                      <a:lnTo>
                        <a:pt x="32" y="15"/>
                      </a:lnTo>
                      <a:lnTo>
                        <a:pt x="39" y="11"/>
                      </a:lnTo>
                      <a:lnTo>
                        <a:pt x="41" y="9"/>
                      </a:lnTo>
                      <a:lnTo>
                        <a:pt x="46" y="5"/>
                      </a:lnTo>
                      <a:lnTo>
                        <a:pt x="51" y="2"/>
                      </a:lnTo>
                      <a:lnTo>
                        <a:pt x="56" y="0"/>
                      </a:lnTo>
                      <a:lnTo>
                        <a:pt x="64" y="2"/>
                      </a:lnTo>
                      <a:lnTo>
                        <a:pt x="71" y="4"/>
                      </a:lnTo>
                      <a:lnTo>
                        <a:pt x="72" y="5"/>
                      </a:lnTo>
                      <a:lnTo>
                        <a:pt x="72" y="6"/>
                      </a:lnTo>
                      <a:lnTo>
                        <a:pt x="70" y="8"/>
                      </a:lnTo>
                      <a:lnTo>
                        <a:pt x="64" y="10"/>
                      </a:lnTo>
                      <a:lnTo>
                        <a:pt x="61" y="10"/>
                      </a:lnTo>
                      <a:lnTo>
                        <a:pt x="56" y="13"/>
                      </a:lnTo>
                      <a:lnTo>
                        <a:pt x="54" y="18"/>
                      </a:lnTo>
                      <a:lnTo>
                        <a:pt x="51" y="20"/>
                      </a:lnTo>
                      <a:lnTo>
                        <a:pt x="49" y="23"/>
                      </a:lnTo>
                      <a:lnTo>
                        <a:pt x="41" y="29"/>
                      </a:lnTo>
                      <a:lnTo>
                        <a:pt x="23" y="43"/>
                      </a:lnTo>
                      <a:lnTo>
                        <a:pt x="20" y="48"/>
                      </a:lnTo>
                      <a:lnTo>
                        <a:pt x="19" y="52"/>
                      </a:lnTo>
                      <a:lnTo>
                        <a:pt x="16" y="62"/>
                      </a:lnTo>
                      <a:lnTo>
                        <a:pt x="16" y="7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42" name="Freeform 545"/>
                <p:cNvSpPr>
                  <a:spLocks/>
                </p:cNvSpPr>
                <p:nvPr/>
              </p:nvSpPr>
              <p:spPr bwMode="auto">
                <a:xfrm>
                  <a:off x="4113" y="2338"/>
                  <a:ext cx="443" cy="601"/>
                </a:xfrm>
                <a:custGeom>
                  <a:avLst/>
                  <a:gdLst>
                    <a:gd name="T0" fmla="*/ 425 w 174"/>
                    <a:gd name="T1" fmla="*/ 469 h 236"/>
                    <a:gd name="T2" fmla="*/ 440 w 174"/>
                    <a:gd name="T3" fmla="*/ 489 h 236"/>
                    <a:gd name="T4" fmla="*/ 440 w 174"/>
                    <a:gd name="T5" fmla="*/ 502 h 236"/>
                    <a:gd name="T6" fmla="*/ 425 w 174"/>
                    <a:gd name="T7" fmla="*/ 504 h 236"/>
                    <a:gd name="T8" fmla="*/ 400 w 174"/>
                    <a:gd name="T9" fmla="*/ 497 h 236"/>
                    <a:gd name="T10" fmla="*/ 362 w 174"/>
                    <a:gd name="T11" fmla="*/ 476 h 236"/>
                    <a:gd name="T12" fmla="*/ 323 w 174"/>
                    <a:gd name="T13" fmla="*/ 448 h 236"/>
                    <a:gd name="T14" fmla="*/ 280 w 174"/>
                    <a:gd name="T15" fmla="*/ 397 h 236"/>
                    <a:gd name="T16" fmla="*/ 250 w 174"/>
                    <a:gd name="T17" fmla="*/ 331 h 236"/>
                    <a:gd name="T18" fmla="*/ 206 w 174"/>
                    <a:gd name="T19" fmla="*/ 222 h 236"/>
                    <a:gd name="T20" fmla="*/ 165 w 174"/>
                    <a:gd name="T21" fmla="*/ 150 h 236"/>
                    <a:gd name="T22" fmla="*/ 117 w 174"/>
                    <a:gd name="T23" fmla="*/ 84 h 236"/>
                    <a:gd name="T24" fmla="*/ 87 w 174"/>
                    <a:gd name="T25" fmla="*/ 46 h 236"/>
                    <a:gd name="T26" fmla="*/ 76 w 174"/>
                    <a:gd name="T27" fmla="*/ 38 h 236"/>
                    <a:gd name="T28" fmla="*/ 76 w 174"/>
                    <a:gd name="T29" fmla="*/ 41 h 236"/>
                    <a:gd name="T30" fmla="*/ 64 w 174"/>
                    <a:gd name="T31" fmla="*/ 53 h 236"/>
                    <a:gd name="T32" fmla="*/ 46 w 174"/>
                    <a:gd name="T33" fmla="*/ 92 h 236"/>
                    <a:gd name="T34" fmla="*/ 38 w 174"/>
                    <a:gd name="T35" fmla="*/ 122 h 236"/>
                    <a:gd name="T36" fmla="*/ 51 w 174"/>
                    <a:gd name="T37" fmla="*/ 188 h 236"/>
                    <a:gd name="T38" fmla="*/ 79 w 174"/>
                    <a:gd name="T39" fmla="*/ 326 h 236"/>
                    <a:gd name="T40" fmla="*/ 89 w 174"/>
                    <a:gd name="T41" fmla="*/ 377 h 236"/>
                    <a:gd name="T42" fmla="*/ 115 w 174"/>
                    <a:gd name="T43" fmla="*/ 441 h 236"/>
                    <a:gd name="T44" fmla="*/ 150 w 174"/>
                    <a:gd name="T45" fmla="*/ 489 h 236"/>
                    <a:gd name="T46" fmla="*/ 181 w 174"/>
                    <a:gd name="T47" fmla="*/ 517 h 236"/>
                    <a:gd name="T48" fmla="*/ 262 w 174"/>
                    <a:gd name="T49" fmla="*/ 588 h 236"/>
                    <a:gd name="T50" fmla="*/ 270 w 174"/>
                    <a:gd name="T51" fmla="*/ 601 h 236"/>
                    <a:gd name="T52" fmla="*/ 181 w 174"/>
                    <a:gd name="T53" fmla="*/ 542 h 236"/>
                    <a:gd name="T54" fmla="*/ 178 w 174"/>
                    <a:gd name="T55" fmla="*/ 535 h 236"/>
                    <a:gd name="T56" fmla="*/ 132 w 174"/>
                    <a:gd name="T57" fmla="*/ 509 h 236"/>
                    <a:gd name="T58" fmla="*/ 102 w 174"/>
                    <a:gd name="T59" fmla="*/ 476 h 236"/>
                    <a:gd name="T60" fmla="*/ 74 w 174"/>
                    <a:gd name="T61" fmla="*/ 430 h 236"/>
                    <a:gd name="T62" fmla="*/ 48 w 174"/>
                    <a:gd name="T63" fmla="*/ 364 h 236"/>
                    <a:gd name="T64" fmla="*/ 41 w 174"/>
                    <a:gd name="T65" fmla="*/ 318 h 236"/>
                    <a:gd name="T66" fmla="*/ 10 w 174"/>
                    <a:gd name="T67" fmla="*/ 183 h 236"/>
                    <a:gd name="T68" fmla="*/ 0 w 174"/>
                    <a:gd name="T69" fmla="*/ 115 h 236"/>
                    <a:gd name="T70" fmla="*/ 10 w 174"/>
                    <a:gd name="T71" fmla="*/ 71 h 236"/>
                    <a:gd name="T72" fmla="*/ 38 w 174"/>
                    <a:gd name="T73" fmla="*/ 25 h 236"/>
                    <a:gd name="T74" fmla="*/ 59 w 174"/>
                    <a:gd name="T75" fmla="*/ 8 h 236"/>
                    <a:gd name="T76" fmla="*/ 79 w 174"/>
                    <a:gd name="T77" fmla="*/ 0 h 236"/>
                    <a:gd name="T78" fmla="*/ 107 w 174"/>
                    <a:gd name="T79" fmla="*/ 13 h 236"/>
                    <a:gd name="T80" fmla="*/ 153 w 174"/>
                    <a:gd name="T81" fmla="*/ 64 h 236"/>
                    <a:gd name="T82" fmla="*/ 204 w 174"/>
                    <a:gd name="T83" fmla="*/ 135 h 236"/>
                    <a:gd name="T84" fmla="*/ 244 w 174"/>
                    <a:gd name="T85" fmla="*/ 209 h 236"/>
                    <a:gd name="T86" fmla="*/ 288 w 174"/>
                    <a:gd name="T87" fmla="*/ 321 h 236"/>
                    <a:gd name="T88" fmla="*/ 313 w 174"/>
                    <a:gd name="T89" fmla="*/ 379 h 236"/>
                    <a:gd name="T90" fmla="*/ 349 w 174"/>
                    <a:gd name="T91" fmla="*/ 418 h 236"/>
                    <a:gd name="T92" fmla="*/ 418 w 174"/>
                    <a:gd name="T93" fmla="*/ 466 h 2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174" h="236">
                      <a:moveTo>
                        <a:pt x="164" y="183"/>
                      </a:moveTo>
                      <a:lnTo>
                        <a:pt x="167" y="184"/>
                      </a:lnTo>
                      <a:lnTo>
                        <a:pt x="172" y="189"/>
                      </a:lnTo>
                      <a:lnTo>
                        <a:pt x="173" y="192"/>
                      </a:lnTo>
                      <a:lnTo>
                        <a:pt x="174" y="194"/>
                      </a:lnTo>
                      <a:lnTo>
                        <a:pt x="173" y="197"/>
                      </a:lnTo>
                      <a:lnTo>
                        <a:pt x="170" y="198"/>
                      </a:lnTo>
                      <a:lnTo>
                        <a:pt x="167" y="198"/>
                      </a:lnTo>
                      <a:lnTo>
                        <a:pt x="161" y="197"/>
                      </a:lnTo>
                      <a:lnTo>
                        <a:pt x="157" y="195"/>
                      </a:lnTo>
                      <a:lnTo>
                        <a:pt x="153" y="193"/>
                      </a:lnTo>
                      <a:lnTo>
                        <a:pt x="142" y="187"/>
                      </a:lnTo>
                      <a:lnTo>
                        <a:pt x="134" y="182"/>
                      </a:lnTo>
                      <a:lnTo>
                        <a:pt x="127" y="176"/>
                      </a:lnTo>
                      <a:lnTo>
                        <a:pt x="118" y="167"/>
                      </a:lnTo>
                      <a:lnTo>
                        <a:pt x="110" y="156"/>
                      </a:lnTo>
                      <a:lnTo>
                        <a:pt x="103" y="143"/>
                      </a:lnTo>
                      <a:lnTo>
                        <a:pt x="98" y="130"/>
                      </a:lnTo>
                      <a:lnTo>
                        <a:pt x="87" y="101"/>
                      </a:lnTo>
                      <a:lnTo>
                        <a:pt x="81" y="87"/>
                      </a:lnTo>
                      <a:lnTo>
                        <a:pt x="74" y="72"/>
                      </a:lnTo>
                      <a:lnTo>
                        <a:pt x="65" y="59"/>
                      </a:lnTo>
                      <a:lnTo>
                        <a:pt x="55" y="46"/>
                      </a:lnTo>
                      <a:lnTo>
                        <a:pt x="46" y="33"/>
                      </a:lnTo>
                      <a:lnTo>
                        <a:pt x="36" y="20"/>
                      </a:lnTo>
                      <a:lnTo>
                        <a:pt x="34" y="18"/>
                      </a:lnTo>
                      <a:lnTo>
                        <a:pt x="31" y="16"/>
                      </a:lnTo>
                      <a:lnTo>
                        <a:pt x="30" y="15"/>
                      </a:lnTo>
                      <a:lnTo>
                        <a:pt x="30" y="14"/>
                      </a:lnTo>
                      <a:lnTo>
                        <a:pt x="30" y="16"/>
                      </a:lnTo>
                      <a:lnTo>
                        <a:pt x="28" y="19"/>
                      </a:lnTo>
                      <a:lnTo>
                        <a:pt x="25" y="21"/>
                      </a:lnTo>
                      <a:lnTo>
                        <a:pt x="24" y="24"/>
                      </a:lnTo>
                      <a:lnTo>
                        <a:pt x="18" y="36"/>
                      </a:lnTo>
                      <a:lnTo>
                        <a:pt x="15" y="43"/>
                      </a:lnTo>
                      <a:lnTo>
                        <a:pt x="15" y="48"/>
                      </a:lnTo>
                      <a:lnTo>
                        <a:pt x="18" y="61"/>
                      </a:lnTo>
                      <a:lnTo>
                        <a:pt x="20" y="74"/>
                      </a:lnTo>
                      <a:lnTo>
                        <a:pt x="30" y="113"/>
                      </a:lnTo>
                      <a:lnTo>
                        <a:pt x="31" y="128"/>
                      </a:lnTo>
                      <a:lnTo>
                        <a:pt x="34" y="137"/>
                      </a:lnTo>
                      <a:lnTo>
                        <a:pt x="35" y="148"/>
                      </a:lnTo>
                      <a:lnTo>
                        <a:pt x="40" y="161"/>
                      </a:lnTo>
                      <a:lnTo>
                        <a:pt x="45" y="173"/>
                      </a:lnTo>
                      <a:lnTo>
                        <a:pt x="54" y="187"/>
                      </a:lnTo>
                      <a:lnTo>
                        <a:pt x="59" y="192"/>
                      </a:lnTo>
                      <a:lnTo>
                        <a:pt x="64" y="198"/>
                      </a:lnTo>
                      <a:lnTo>
                        <a:pt x="71" y="203"/>
                      </a:lnTo>
                      <a:lnTo>
                        <a:pt x="78" y="207"/>
                      </a:lnTo>
                      <a:lnTo>
                        <a:pt x="103" y="231"/>
                      </a:lnTo>
                      <a:lnTo>
                        <a:pt x="107" y="236"/>
                      </a:lnTo>
                      <a:lnTo>
                        <a:pt x="106" y="236"/>
                      </a:lnTo>
                      <a:lnTo>
                        <a:pt x="93" y="229"/>
                      </a:lnTo>
                      <a:lnTo>
                        <a:pt x="71" y="213"/>
                      </a:lnTo>
                      <a:lnTo>
                        <a:pt x="72" y="212"/>
                      </a:lnTo>
                      <a:lnTo>
                        <a:pt x="70" y="210"/>
                      </a:lnTo>
                      <a:lnTo>
                        <a:pt x="60" y="205"/>
                      </a:lnTo>
                      <a:lnTo>
                        <a:pt x="52" y="200"/>
                      </a:lnTo>
                      <a:lnTo>
                        <a:pt x="46" y="194"/>
                      </a:lnTo>
                      <a:lnTo>
                        <a:pt x="40" y="187"/>
                      </a:lnTo>
                      <a:lnTo>
                        <a:pt x="34" y="178"/>
                      </a:lnTo>
                      <a:lnTo>
                        <a:pt x="29" y="169"/>
                      </a:lnTo>
                      <a:lnTo>
                        <a:pt x="25" y="159"/>
                      </a:lnTo>
                      <a:lnTo>
                        <a:pt x="19" y="143"/>
                      </a:lnTo>
                      <a:lnTo>
                        <a:pt x="16" y="131"/>
                      </a:lnTo>
                      <a:lnTo>
                        <a:pt x="16" y="125"/>
                      </a:lnTo>
                      <a:lnTo>
                        <a:pt x="14" y="111"/>
                      </a:lnTo>
                      <a:lnTo>
                        <a:pt x="4" y="72"/>
                      </a:lnTo>
                      <a:lnTo>
                        <a:pt x="1" y="60"/>
                      </a:lnTo>
                      <a:lnTo>
                        <a:pt x="0" y="45"/>
                      </a:lnTo>
                      <a:lnTo>
                        <a:pt x="1" y="35"/>
                      </a:lnTo>
                      <a:lnTo>
                        <a:pt x="4" y="28"/>
                      </a:lnTo>
                      <a:lnTo>
                        <a:pt x="13" y="13"/>
                      </a:lnTo>
                      <a:lnTo>
                        <a:pt x="15" y="10"/>
                      </a:lnTo>
                      <a:lnTo>
                        <a:pt x="19" y="7"/>
                      </a:lnTo>
                      <a:lnTo>
                        <a:pt x="23" y="3"/>
                      </a:lnTo>
                      <a:lnTo>
                        <a:pt x="26" y="2"/>
                      </a:lnTo>
                      <a:lnTo>
                        <a:pt x="31" y="0"/>
                      </a:lnTo>
                      <a:lnTo>
                        <a:pt x="37" y="3"/>
                      </a:lnTo>
                      <a:lnTo>
                        <a:pt x="42" y="5"/>
                      </a:lnTo>
                      <a:lnTo>
                        <a:pt x="50" y="12"/>
                      </a:lnTo>
                      <a:lnTo>
                        <a:pt x="60" y="25"/>
                      </a:lnTo>
                      <a:lnTo>
                        <a:pt x="70" y="39"/>
                      </a:lnTo>
                      <a:lnTo>
                        <a:pt x="80" y="53"/>
                      </a:lnTo>
                      <a:lnTo>
                        <a:pt x="88" y="67"/>
                      </a:lnTo>
                      <a:lnTo>
                        <a:pt x="96" y="82"/>
                      </a:lnTo>
                      <a:lnTo>
                        <a:pt x="102" y="97"/>
                      </a:lnTo>
                      <a:lnTo>
                        <a:pt x="113" y="126"/>
                      </a:lnTo>
                      <a:lnTo>
                        <a:pt x="118" y="138"/>
                      </a:lnTo>
                      <a:lnTo>
                        <a:pt x="123" y="149"/>
                      </a:lnTo>
                      <a:lnTo>
                        <a:pt x="131" y="157"/>
                      </a:lnTo>
                      <a:lnTo>
                        <a:pt x="137" y="164"/>
                      </a:lnTo>
                      <a:lnTo>
                        <a:pt x="151" y="174"/>
                      </a:lnTo>
                      <a:lnTo>
                        <a:pt x="164" y="1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43" name="Freeform 546"/>
                <p:cNvSpPr>
                  <a:spLocks/>
                </p:cNvSpPr>
                <p:nvPr/>
              </p:nvSpPr>
              <p:spPr bwMode="auto">
                <a:xfrm>
                  <a:off x="4184" y="2425"/>
                  <a:ext cx="257" cy="486"/>
                </a:xfrm>
                <a:custGeom>
                  <a:avLst/>
                  <a:gdLst>
                    <a:gd name="T0" fmla="*/ 254 w 257"/>
                    <a:gd name="T1" fmla="*/ 455 h 486"/>
                    <a:gd name="T2" fmla="*/ 257 w 257"/>
                    <a:gd name="T3" fmla="*/ 458 h 486"/>
                    <a:gd name="T4" fmla="*/ 257 w 257"/>
                    <a:gd name="T5" fmla="*/ 468 h 486"/>
                    <a:gd name="T6" fmla="*/ 257 w 257"/>
                    <a:gd name="T7" fmla="*/ 478 h 486"/>
                    <a:gd name="T8" fmla="*/ 254 w 257"/>
                    <a:gd name="T9" fmla="*/ 481 h 486"/>
                    <a:gd name="T10" fmla="*/ 247 w 257"/>
                    <a:gd name="T11" fmla="*/ 483 h 486"/>
                    <a:gd name="T12" fmla="*/ 242 w 257"/>
                    <a:gd name="T13" fmla="*/ 486 h 486"/>
                    <a:gd name="T14" fmla="*/ 232 w 257"/>
                    <a:gd name="T15" fmla="*/ 486 h 486"/>
                    <a:gd name="T16" fmla="*/ 229 w 257"/>
                    <a:gd name="T17" fmla="*/ 483 h 486"/>
                    <a:gd name="T18" fmla="*/ 181 w 257"/>
                    <a:gd name="T19" fmla="*/ 440 h 486"/>
                    <a:gd name="T20" fmla="*/ 135 w 257"/>
                    <a:gd name="T21" fmla="*/ 394 h 486"/>
                    <a:gd name="T22" fmla="*/ 76 w 257"/>
                    <a:gd name="T23" fmla="*/ 343 h 486"/>
                    <a:gd name="T24" fmla="*/ 51 w 257"/>
                    <a:gd name="T25" fmla="*/ 315 h 486"/>
                    <a:gd name="T26" fmla="*/ 30 w 257"/>
                    <a:gd name="T27" fmla="*/ 280 h 486"/>
                    <a:gd name="T28" fmla="*/ 20 w 257"/>
                    <a:gd name="T29" fmla="*/ 264 h 486"/>
                    <a:gd name="T30" fmla="*/ 13 w 257"/>
                    <a:gd name="T31" fmla="*/ 247 h 486"/>
                    <a:gd name="T32" fmla="*/ 23 w 257"/>
                    <a:gd name="T33" fmla="*/ 0 h 486"/>
                    <a:gd name="T34" fmla="*/ 0 w 257"/>
                    <a:gd name="T35" fmla="*/ 27 h 486"/>
                    <a:gd name="T36" fmla="*/ 5 w 257"/>
                    <a:gd name="T37" fmla="*/ 58 h 486"/>
                    <a:gd name="T38" fmla="*/ 35 w 257"/>
                    <a:gd name="T39" fmla="*/ 152 h 486"/>
                    <a:gd name="T40" fmla="*/ 43 w 257"/>
                    <a:gd name="T41" fmla="*/ 168 h 486"/>
                    <a:gd name="T42" fmla="*/ 46 w 257"/>
                    <a:gd name="T43" fmla="*/ 188 h 486"/>
                    <a:gd name="T44" fmla="*/ 48 w 257"/>
                    <a:gd name="T45" fmla="*/ 213 h 486"/>
                    <a:gd name="T46" fmla="*/ 51 w 257"/>
                    <a:gd name="T47" fmla="*/ 226 h 486"/>
                    <a:gd name="T48" fmla="*/ 56 w 257"/>
                    <a:gd name="T49" fmla="*/ 239 h 486"/>
                    <a:gd name="T50" fmla="*/ 63 w 257"/>
                    <a:gd name="T51" fmla="*/ 267 h 486"/>
                    <a:gd name="T52" fmla="*/ 84 w 257"/>
                    <a:gd name="T53" fmla="*/ 292 h 486"/>
                    <a:gd name="T54" fmla="*/ 107 w 257"/>
                    <a:gd name="T55" fmla="*/ 318 h 486"/>
                    <a:gd name="T56" fmla="*/ 160 w 257"/>
                    <a:gd name="T57" fmla="*/ 366 h 486"/>
                    <a:gd name="T58" fmla="*/ 211 w 257"/>
                    <a:gd name="T59" fmla="*/ 410 h 486"/>
                    <a:gd name="T60" fmla="*/ 254 w 257"/>
                    <a:gd name="T61" fmla="*/ 455 h 48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257" h="486">
                      <a:moveTo>
                        <a:pt x="254" y="455"/>
                      </a:moveTo>
                      <a:lnTo>
                        <a:pt x="257" y="458"/>
                      </a:lnTo>
                      <a:lnTo>
                        <a:pt x="257" y="468"/>
                      </a:lnTo>
                      <a:lnTo>
                        <a:pt x="257" y="478"/>
                      </a:lnTo>
                      <a:lnTo>
                        <a:pt x="254" y="481"/>
                      </a:lnTo>
                      <a:lnTo>
                        <a:pt x="247" y="483"/>
                      </a:lnTo>
                      <a:lnTo>
                        <a:pt x="242" y="486"/>
                      </a:lnTo>
                      <a:lnTo>
                        <a:pt x="232" y="486"/>
                      </a:lnTo>
                      <a:lnTo>
                        <a:pt x="229" y="483"/>
                      </a:lnTo>
                      <a:lnTo>
                        <a:pt x="181" y="440"/>
                      </a:lnTo>
                      <a:lnTo>
                        <a:pt x="135" y="394"/>
                      </a:lnTo>
                      <a:lnTo>
                        <a:pt x="76" y="343"/>
                      </a:lnTo>
                      <a:lnTo>
                        <a:pt x="51" y="315"/>
                      </a:lnTo>
                      <a:lnTo>
                        <a:pt x="30" y="280"/>
                      </a:lnTo>
                      <a:lnTo>
                        <a:pt x="20" y="264"/>
                      </a:lnTo>
                      <a:lnTo>
                        <a:pt x="13" y="247"/>
                      </a:lnTo>
                      <a:lnTo>
                        <a:pt x="23" y="0"/>
                      </a:lnTo>
                      <a:lnTo>
                        <a:pt x="0" y="27"/>
                      </a:lnTo>
                      <a:lnTo>
                        <a:pt x="5" y="58"/>
                      </a:lnTo>
                      <a:lnTo>
                        <a:pt x="35" y="152"/>
                      </a:lnTo>
                      <a:lnTo>
                        <a:pt x="43" y="168"/>
                      </a:lnTo>
                      <a:lnTo>
                        <a:pt x="46" y="188"/>
                      </a:lnTo>
                      <a:lnTo>
                        <a:pt x="48" y="213"/>
                      </a:lnTo>
                      <a:lnTo>
                        <a:pt x="51" y="226"/>
                      </a:lnTo>
                      <a:lnTo>
                        <a:pt x="56" y="239"/>
                      </a:lnTo>
                      <a:lnTo>
                        <a:pt x="63" y="267"/>
                      </a:lnTo>
                      <a:lnTo>
                        <a:pt x="84" y="292"/>
                      </a:lnTo>
                      <a:lnTo>
                        <a:pt x="107" y="318"/>
                      </a:lnTo>
                      <a:lnTo>
                        <a:pt x="160" y="366"/>
                      </a:lnTo>
                      <a:lnTo>
                        <a:pt x="211" y="410"/>
                      </a:lnTo>
                      <a:lnTo>
                        <a:pt x="254" y="45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8244" name="Freeform 547"/>
                <p:cNvSpPr>
                  <a:spLocks/>
                </p:cNvSpPr>
                <p:nvPr/>
              </p:nvSpPr>
              <p:spPr bwMode="auto">
                <a:xfrm>
                  <a:off x="4204" y="2412"/>
                  <a:ext cx="308" cy="471"/>
                </a:xfrm>
                <a:custGeom>
                  <a:avLst/>
                  <a:gdLst>
                    <a:gd name="T0" fmla="*/ 300 w 121"/>
                    <a:gd name="T1" fmla="*/ 440 h 185"/>
                    <a:gd name="T2" fmla="*/ 303 w 121"/>
                    <a:gd name="T3" fmla="*/ 443 h 185"/>
                    <a:gd name="T4" fmla="*/ 308 w 121"/>
                    <a:gd name="T5" fmla="*/ 448 h 185"/>
                    <a:gd name="T6" fmla="*/ 303 w 121"/>
                    <a:gd name="T7" fmla="*/ 461 h 185"/>
                    <a:gd name="T8" fmla="*/ 300 w 121"/>
                    <a:gd name="T9" fmla="*/ 466 h 185"/>
                    <a:gd name="T10" fmla="*/ 298 w 121"/>
                    <a:gd name="T11" fmla="*/ 468 h 185"/>
                    <a:gd name="T12" fmla="*/ 290 w 121"/>
                    <a:gd name="T13" fmla="*/ 471 h 185"/>
                    <a:gd name="T14" fmla="*/ 283 w 121"/>
                    <a:gd name="T15" fmla="*/ 471 h 185"/>
                    <a:gd name="T16" fmla="*/ 277 w 121"/>
                    <a:gd name="T17" fmla="*/ 471 h 185"/>
                    <a:gd name="T18" fmla="*/ 275 w 121"/>
                    <a:gd name="T19" fmla="*/ 468 h 185"/>
                    <a:gd name="T20" fmla="*/ 262 w 121"/>
                    <a:gd name="T21" fmla="*/ 458 h 185"/>
                    <a:gd name="T22" fmla="*/ 224 w 121"/>
                    <a:gd name="T23" fmla="*/ 433 h 185"/>
                    <a:gd name="T24" fmla="*/ 204 w 121"/>
                    <a:gd name="T25" fmla="*/ 415 h 185"/>
                    <a:gd name="T26" fmla="*/ 173 w 121"/>
                    <a:gd name="T27" fmla="*/ 392 h 185"/>
                    <a:gd name="T28" fmla="*/ 148 w 121"/>
                    <a:gd name="T29" fmla="*/ 364 h 185"/>
                    <a:gd name="T30" fmla="*/ 122 w 121"/>
                    <a:gd name="T31" fmla="*/ 336 h 185"/>
                    <a:gd name="T32" fmla="*/ 94 w 121"/>
                    <a:gd name="T33" fmla="*/ 260 h 185"/>
                    <a:gd name="T34" fmla="*/ 74 w 121"/>
                    <a:gd name="T35" fmla="*/ 206 h 185"/>
                    <a:gd name="T36" fmla="*/ 53 w 121"/>
                    <a:gd name="T37" fmla="*/ 168 h 185"/>
                    <a:gd name="T38" fmla="*/ 43 w 121"/>
                    <a:gd name="T39" fmla="*/ 153 h 185"/>
                    <a:gd name="T40" fmla="*/ 28 w 121"/>
                    <a:gd name="T41" fmla="*/ 117 h 185"/>
                    <a:gd name="T42" fmla="*/ 15 w 121"/>
                    <a:gd name="T43" fmla="*/ 81 h 185"/>
                    <a:gd name="T44" fmla="*/ 5 w 121"/>
                    <a:gd name="T45" fmla="*/ 48 h 185"/>
                    <a:gd name="T46" fmla="*/ 0 w 121"/>
                    <a:gd name="T47" fmla="*/ 10 h 185"/>
                    <a:gd name="T48" fmla="*/ 0 w 121"/>
                    <a:gd name="T49" fmla="*/ 0 h 185"/>
                    <a:gd name="T50" fmla="*/ 3 w 121"/>
                    <a:gd name="T51" fmla="*/ 0 h 185"/>
                    <a:gd name="T52" fmla="*/ 13 w 121"/>
                    <a:gd name="T53" fmla="*/ 13 h 185"/>
                    <a:gd name="T54" fmla="*/ 28 w 121"/>
                    <a:gd name="T55" fmla="*/ 41 h 185"/>
                    <a:gd name="T56" fmla="*/ 53 w 121"/>
                    <a:gd name="T57" fmla="*/ 89 h 185"/>
                    <a:gd name="T58" fmla="*/ 69 w 121"/>
                    <a:gd name="T59" fmla="*/ 122 h 185"/>
                    <a:gd name="T60" fmla="*/ 79 w 121"/>
                    <a:gd name="T61" fmla="*/ 140 h 185"/>
                    <a:gd name="T62" fmla="*/ 109 w 121"/>
                    <a:gd name="T63" fmla="*/ 193 h 185"/>
                    <a:gd name="T64" fmla="*/ 117 w 121"/>
                    <a:gd name="T65" fmla="*/ 206 h 185"/>
                    <a:gd name="T66" fmla="*/ 122 w 121"/>
                    <a:gd name="T67" fmla="*/ 221 h 185"/>
                    <a:gd name="T68" fmla="*/ 132 w 121"/>
                    <a:gd name="T69" fmla="*/ 252 h 185"/>
                    <a:gd name="T70" fmla="*/ 143 w 121"/>
                    <a:gd name="T71" fmla="*/ 288 h 185"/>
                    <a:gd name="T72" fmla="*/ 148 w 121"/>
                    <a:gd name="T73" fmla="*/ 300 h 185"/>
                    <a:gd name="T74" fmla="*/ 158 w 121"/>
                    <a:gd name="T75" fmla="*/ 313 h 185"/>
                    <a:gd name="T76" fmla="*/ 178 w 121"/>
                    <a:gd name="T77" fmla="*/ 339 h 185"/>
                    <a:gd name="T78" fmla="*/ 204 w 121"/>
                    <a:gd name="T79" fmla="*/ 364 h 185"/>
                    <a:gd name="T80" fmla="*/ 249 w 121"/>
                    <a:gd name="T81" fmla="*/ 402 h 185"/>
                    <a:gd name="T82" fmla="*/ 288 w 121"/>
                    <a:gd name="T83" fmla="*/ 428 h 185"/>
                    <a:gd name="T84" fmla="*/ 300 w 121"/>
                    <a:gd name="T85" fmla="*/ 440 h 18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21" h="185">
                      <a:moveTo>
                        <a:pt x="118" y="173"/>
                      </a:moveTo>
                      <a:lnTo>
                        <a:pt x="119" y="174"/>
                      </a:lnTo>
                      <a:lnTo>
                        <a:pt x="121" y="176"/>
                      </a:lnTo>
                      <a:lnTo>
                        <a:pt x="119" y="181"/>
                      </a:lnTo>
                      <a:lnTo>
                        <a:pt x="118" y="183"/>
                      </a:lnTo>
                      <a:lnTo>
                        <a:pt x="117" y="184"/>
                      </a:lnTo>
                      <a:lnTo>
                        <a:pt x="114" y="185"/>
                      </a:lnTo>
                      <a:lnTo>
                        <a:pt x="111" y="185"/>
                      </a:lnTo>
                      <a:lnTo>
                        <a:pt x="109" y="185"/>
                      </a:lnTo>
                      <a:lnTo>
                        <a:pt x="108" y="184"/>
                      </a:lnTo>
                      <a:lnTo>
                        <a:pt x="103" y="180"/>
                      </a:lnTo>
                      <a:lnTo>
                        <a:pt x="88" y="170"/>
                      </a:lnTo>
                      <a:lnTo>
                        <a:pt x="80" y="163"/>
                      </a:lnTo>
                      <a:lnTo>
                        <a:pt x="68" y="154"/>
                      </a:lnTo>
                      <a:lnTo>
                        <a:pt x="58" y="143"/>
                      </a:lnTo>
                      <a:lnTo>
                        <a:pt x="48" y="132"/>
                      </a:lnTo>
                      <a:lnTo>
                        <a:pt x="37" y="102"/>
                      </a:lnTo>
                      <a:lnTo>
                        <a:pt x="29" y="81"/>
                      </a:lnTo>
                      <a:lnTo>
                        <a:pt x="21" y="66"/>
                      </a:lnTo>
                      <a:lnTo>
                        <a:pt x="17" y="60"/>
                      </a:lnTo>
                      <a:lnTo>
                        <a:pt x="11" y="46"/>
                      </a:lnTo>
                      <a:lnTo>
                        <a:pt x="6" y="32"/>
                      </a:lnTo>
                      <a:lnTo>
                        <a:pt x="2" y="19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5" y="5"/>
                      </a:lnTo>
                      <a:lnTo>
                        <a:pt x="11" y="16"/>
                      </a:lnTo>
                      <a:lnTo>
                        <a:pt x="21" y="35"/>
                      </a:lnTo>
                      <a:lnTo>
                        <a:pt x="27" y="48"/>
                      </a:lnTo>
                      <a:lnTo>
                        <a:pt x="31" y="55"/>
                      </a:lnTo>
                      <a:lnTo>
                        <a:pt x="43" y="76"/>
                      </a:lnTo>
                      <a:lnTo>
                        <a:pt x="46" y="81"/>
                      </a:lnTo>
                      <a:lnTo>
                        <a:pt x="48" y="87"/>
                      </a:lnTo>
                      <a:lnTo>
                        <a:pt x="52" y="99"/>
                      </a:lnTo>
                      <a:lnTo>
                        <a:pt x="56" y="113"/>
                      </a:lnTo>
                      <a:lnTo>
                        <a:pt x="58" y="118"/>
                      </a:lnTo>
                      <a:lnTo>
                        <a:pt x="62" y="123"/>
                      </a:lnTo>
                      <a:lnTo>
                        <a:pt x="70" y="133"/>
                      </a:lnTo>
                      <a:lnTo>
                        <a:pt x="80" y="143"/>
                      </a:lnTo>
                      <a:lnTo>
                        <a:pt x="98" y="158"/>
                      </a:lnTo>
                      <a:lnTo>
                        <a:pt x="113" y="168"/>
                      </a:lnTo>
                      <a:lnTo>
                        <a:pt x="118" y="17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17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oup 829"/>
          <p:cNvGrpSpPr>
            <a:grpSpLocks/>
          </p:cNvGrpSpPr>
          <p:nvPr/>
        </p:nvGrpSpPr>
        <p:grpSpPr bwMode="auto">
          <a:xfrm>
            <a:off x="1042988" y="1538288"/>
            <a:ext cx="2649537" cy="3313112"/>
            <a:chOff x="1439" y="460"/>
            <a:chExt cx="655" cy="819"/>
          </a:xfrm>
        </p:grpSpPr>
        <p:grpSp>
          <p:nvGrpSpPr>
            <p:cNvPr id="10344" name="Group 1000"/>
            <p:cNvGrpSpPr>
              <a:grpSpLocks/>
            </p:cNvGrpSpPr>
            <p:nvPr/>
          </p:nvGrpSpPr>
          <p:grpSpPr bwMode="auto">
            <a:xfrm>
              <a:off x="1800" y="460"/>
              <a:ext cx="294" cy="703"/>
              <a:chOff x="1800" y="460"/>
              <a:chExt cx="294" cy="703"/>
            </a:xfrm>
          </p:grpSpPr>
          <p:sp>
            <p:nvSpPr>
              <p:cNvPr id="10848" name="Freeform 1001"/>
              <p:cNvSpPr>
                <a:spLocks/>
              </p:cNvSpPr>
              <p:nvPr/>
            </p:nvSpPr>
            <p:spPr bwMode="auto">
              <a:xfrm>
                <a:off x="1996" y="874"/>
                <a:ext cx="6" cy="9"/>
              </a:xfrm>
              <a:custGeom>
                <a:avLst/>
                <a:gdLst>
                  <a:gd name="T0" fmla="*/ 6 w 6"/>
                  <a:gd name="T1" fmla="*/ 9 h 9"/>
                  <a:gd name="T2" fmla="*/ 5 w 6"/>
                  <a:gd name="T3" fmla="*/ 8 h 9"/>
                  <a:gd name="T4" fmla="*/ 5 w 6"/>
                  <a:gd name="T5" fmla="*/ 9 h 9"/>
                  <a:gd name="T6" fmla="*/ 0 w 6"/>
                  <a:gd name="T7" fmla="*/ 0 h 9"/>
                  <a:gd name="T8" fmla="*/ 1 w 6"/>
                  <a:gd name="T9" fmla="*/ 2 h 9"/>
                  <a:gd name="T10" fmla="*/ 3 w 6"/>
                  <a:gd name="T11" fmla="*/ 2 h 9"/>
                  <a:gd name="T12" fmla="*/ 6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49" name="Freeform 1002"/>
              <p:cNvSpPr>
                <a:spLocks/>
              </p:cNvSpPr>
              <p:nvPr/>
            </p:nvSpPr>
            <p:spPr bwMode="auto">
              <a:xfrm>
                <a:off x="1988" y="860"/>
                <a:ext cx="2" cy="9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6 h 9"/>
                  <a:gd name="T4" fmla="*/ 0 w 2"/>
                  <a:gd name="T5" fmla="*/ 1 h 9"/>
                  <a:gd name="T6" fmla="*/ 0 w 2"/>
                  <a:gd name="T7" fmla="*/ 0 h 9"/>
                  <a:gd name="T8" fmla="*/ 0 w 2"/>
                  <a:gd name="T9" fmla="*/ 1 h 9"/>
                  <a:gd name="T10" fmla="*/ 2 w 2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lnTo>
                      <a:pt x="1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0" name="Freeform 1003"/>
              <p:cNvSpPr>
                <a:spLocks/>
              </p:cNvSpPr>
              <p:nvPr/>
            </p:nvSpPr>
            <p:spPr bwMode="auto">
              <a:xfrm>
                <a:off x="1984" y="881"/>
                <a:ext cx="4" cy="6"/>
              </a:xfrm>
              <a:custGeom>
                <a:avLst/>
                <a:gdLst>
                  <a:gd name="T0" fmla="*/ 1 w 4"/>
                  <a:gd name="T1" fmla="*/ 5 h 6"/>
                  <a:gd name="T2" fmla="*/ 0 w 4"/>
                  <a:gd name="T3" fmla="*/ 0 h 6"/>
                  <a:gd name="T4" fmla="*/ 4 w 4"/>
                  <a:gd name="T5" fmla="*/ 6 h 6"/>
                  <a:gd name="T6" fmla="*/ 1 w 4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1" name="Freeform 1004"/>
              <p:cNvSpPr>
                <a:spLocks/>
              </p:cNvSpPr>
              <p:nvPr/>
            </p:nvSpPr>
            <p:spPr bwMode="auto">
              <a:xfrm>
                <a:off x="1924" y="623"/>
                <a:ext cx="153" cy="369"/>
              </a:xfrm>
              <a:custGeom>
                <a:avLst/>
                <a:gdLst>
                  <a:gd name="T0" fmla="*/ 5 w 153"/>
                  <a:gd name="T1" fmla="*/ 12 h 369"/>
                  <a:gd name="T2" fmla="*/ 0 w 153"/>
                  <a:gd name="T3" fmla="*/ 36 h 369"/>
                  <a:gd name="T4" fmla="*/ 3 w 153"/>
                  <a:gd name="T5" fmla="*/ 37 h 369"/>
                  <a:gd name="T6" fmla="*/ 6 w 153"/>
                  <a:gd name="T7" fmla="*/ 72 h 369"/>
                  <a:gd name="T8" fmla="*/ 14 w 153"/>
                  <a:gd name="T9" fmla="*/ 110 h 369"/>
                  <a:gd name="T10" fmla="*/ 27 w 153"/>
                  <a:gd name="T11" fmla="*/ 156 h 369"/>
                  <a:gd name="T12" fmla="*/ 41 w 153"/>
                  <a:gd name="T13" fmla="*/ 188 h 369"/>
                  <a:gd name="T14" fmla="*/ 35 w 153"/>
                  <a:gd name="T15" fmla="*/ 178 h 369"/>
                  <a:gd name="T16" fmla="*/ 55 w 153"/>
                  <a:gd name="T17" fmla="*/ 237 h 369"/>
                  <a:gd name="T18" fmla="*/ 57 w 153"/>
                  <a:gd name="T19" fmla="*/ 239 h 369"/>
                  <a:gd name="T20" fmla="*/ 59 w 153"/>
                  <a:gd name="T21" fmla="*/ 246 h 369"/>
                  <a:gd name="T22" fmla="*/ 61 w 153"/>
                  <a:gd name="T23" fmla="*/ 248 h 369"/>
                  <a:gd name="T24" fmla="*/ 66 w 153"/>
                  <a:gd name="T25" fmla="*/ 260 h 369"/>
                  <a:gd name="T26" fmla="*/ 67 w 153"/>
                  <a:gd name="T27" fmla="*/ 270 h 369"/>
                  <a:gd name="T28" fmla="*/ 97 w 153"/>
                  <a:gd name="T29" fmla="*/ 314 h 369"/>
                  <a:gd name="T30" fmla="*/ 102 w 153"/>
                  <a:gd name="T31" fmla="*/ 320 h 369"/>
                  <a:gd name="T32" fmla="*/ 113 w 153"/>
                  <a:gd name="T33" fmla="*/ 330 h 369"/>
                  <a:gd name="T34" fmla="*/ 88 w 153"/>
                  <a:gd name="T35" fmla="*/ 300 h 369"/>
                  <a:gd name="T36" fmla="*/ 95 w 153"/>
                  <a:gd name="T37" fmla="*/ 306 h 369"/>
                  <a:gd name="T38" fmla="*/ 119 w 153"/>
                  <a:gd name="T39" fmla="*/ 336 h 369"/>
                  <a:gd name="T40" fmla="*/ 136 w 153"/>
                  <a:gd name="T41" fmla="*/ 355 h 369"/>
                  <a:gd name="T42" fmla="*/ 139 w 153"/>
                  <a:gd name="T43" fmla="*/ 356 h 369"/>
                  <a:gd name="T44" fmla="*/ 139 w 153"/>
                  <a:gd name="T45" fmla="*/ 355 h 369"/>
                  <a:gd name="T46" fmla="*/ 153 w 153"/>
                  <a:gd name="T47" fmla="*/ 369 h 369"/>
                  <a:gd name="T48" fmla="*/ 138 w 153"/>
                  <a:gd name="T49" fmla="*/ 350 h 369"/>
                  <a:gd name="T50" fmla="*/ 144 w 153"/>
                  <a:gd name="T51" fmla="*/ 352 h 369"/>
                  <a:gd name="T52" fmla="*/ 134 w 153"/>
                  <a:gd name="T53" fmla="*/ 341 h 369"/>
                  <a:gd name="T54" fmla="*/ 129 w 153"/>
                  <a:gd name="T55" fmla="*/ 336 h 369"/>
                  <a:gd name="T56" fmla="*/ 123 w 153"/>
                  <a:gd name="T57" fmla="*/ 330 h 369"/>
                  <a:gd name="T58" fmla="*/ 134 w 153"/>
                  <a:gd name="T59" fmla="*/ 347 h 369"/>
                  <a:gd name="T60" fmla="*/ 137 w 153"/>
                  <a:gd name="T61" fmla="*/ 351 h 369"/>
                  <a:gd name="T62" fmla="*/ 113 w 153"/>
                  <a:gd name="T63" fmla="*/ 319 h 369"/>
                  <a:gd name="T64" fmla="*/ 108 w 153"/>
                  <a:gd name="T65" fmla="*/ 309 h 369"/>
                  <a:gd name="T66" fmla="*/ 87 w 153"/>
                  <a:gd name="T67" fmla="*/ 283 h 369"/>
                  <a:gd name="T68" fmla="*/ 86 w 153"/>
                  <a:gd name="T69" fmla="*/ 274 h 369"/>
                  <a:gd name="T70" fmla="*/ 78 w 153"/>
                  <a:gd name="T71" fmla="*/ 265 h 369"/>
                  <a:gd name="T72" fmla="*/ 82 w 153"/>
                  <a:gd name="T73" fmla="*/ 274 h 369"/>
                  <a:gd name="T74" fmla="*/ 64 w 153"/>
                  <a:gd name="T75" fmla="*/ 243 h 369"/>
                  <a:gd name="T76" fmla="*/ 64 w 153"/>
                  <a:gd name="T77" fmla="*/ 234 h 369"/>
                  <a:gd name="T78" fmla="*/ 54 w 153"/>
                  <a:gd name="T79" fmla="*/ 200 h 369"/>
                  <a:gd name="T80" fmla="*/ 52 w 153"/>
                  <a:gd name="T81" fmla="*/ 193 h 369"/>
                  <a:gd name="T82" fmla="*/ 44 w 153"/>
                  <a:gd name="T83" fmla="*/ 169 h 369"/>
                  <a:gd name="T84" fmla="*/ 36 w 153"/>
                  <a:gd name="T85" fmla="*/ 136 h 369"/>
                  <a:gd name="T86" fmla="*/ 29 w 153"/>
                  <a:gd name="T87" fmla="*/ 115 h 369"/>
                  <a:gd name="T88" fmla="*/ 19 w 153"/>
                  <a:gd name="T89" fmla="*/ 77 h 369"/>
                  <a:gd name="T90" fmla="*/ 13 w 153"/>
                  <a:gd name="T91" fmla="*/ 62 h 369"/>
                  <a:gd name="T92" fmla="*/ 14 w 153"/>
                  <a:gd name="T93" fmla="*/ 17 h 369"/>
                  <a:gd name="T94" fmla="*/ 10 w 153"/>
                  <a:gd name="T95" fmla="*/ 1 h 3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53" h="369">
                    <a:moveTo>
                      <a:pt x="4" y="7"/>
                    </a:moveTo>
                    <a:lnTo>
                      <a:pt x="5" y="5"/>
                    </a:lnTo>
                    <a:lnTo>
                      <a:pt x="6" y="7"/>
                    </a:lnTo>
                    <a:lnTo>
                      <a:pt x="5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57"/>
                    </a:lnTo>
                    <a:lnTo>
                      <a:pt x="6" y="62"/>
                    </a:lnTo>
                    <a:lnTo>
                      <a:pt x="8" y="74"/>
                    </a:lnTo>
                    <a:lnTo>
                      <a:pt x="6" y="72"/>
                    </a:lnTo>
                    <a:lnTo>
                      <a:pt x="5" y="74"/>
                    </a:lnTo>
                    <a:lnTo>
                      <a:pt x="6" y="80"/>
                    </a:lnTo>
                    <a:lnTo>
                      <a:pt x="11" y="94"/>
                    </a:lnTo>
                    <a:lnTo>
                      <a:pt x="14" y="110"/>
                    </a:lnTo>
                    <a:lnTo>
                      <a:pt x="19" y="126"/>
                    </a:lnTo>
                    <a:lnTo>
                      <a:pt x="23" y="135"/>
                    </a:lnTo>
                    <a:lnTo>
                      <a:pt x="25" y="146"/>
                    </a:lnTo>
                    <a:lnTo>
                      <a:pt x="27" y="156"/>
                    </a:lnTo>
                    <a:lnTo>
                      <a:pt x="31" y="162"/>
                    </a:lnTo>
                    <a:lnTo>
                      <a:pt x="34" y="172"/>
                    </a:lnTo>
                    <a:lnTo>
                      <a:pt x="36" y="178"/>
                    </a:lnTo>
                    <a:lnTo>
                      <a:pt x="41" y="188"/>
                    </a:lnTo>
                    <a:lnTo>
                      <a:pt x="41" y="191"/>
                    </a:lnTo>
                    <a:lnTo>
                      <a:pt x="39" y="186"/>
                    </a:lnTo>
                    <a:lnTo>
                      <a:pt x="36" y="180"/>
                    </a:lnTo>
                    <a:lnTo>
                      <a:pt x="35" y="178"/>
                    </a:lnTo>
                    <a:lnTo>
                      <a:pt x="35" y="180"/>
                    </a:lnTo>
                    <a:lnTo>
                      <a:pt x="44" y="207"/>
                    </a:lnTo>
                    <a:lnTo>
                      <a:pt x="54" y="236"/>
                    </a:lnTo>
                    <a:lnTo>
                      <a:pt x="55" y="237"/>
                    </a:lnTo>
                    <a:lnTo>
                      <a:pt x="55" y="236"/>
                    </a:lnTo>
                    <a:lnTo>
                      <a:pt x="56" y="237"/>
                    </a:lnTo>
                    <a:lnTo>
                      <a:pt x="57" y="241"/>
                    </a:lnTo>
                    <a:lnTo>
                      <a:pt x="57" y="239"/>
                    </a:lnTo>
                    <a:lnTo>
                      <a:pt x="56" y="241"/>
                    </a:lnTo>
                    <a:lnTo>
                      <a:pt x="57" y="246"/>
                    </a:lnTo>
                    <a:lnTo>
                      <a:pt x="57" y="243"/>
                    </a:lnTo>
                    <a:lnTo>
                      <a:pt x="59" y="246"/>
                    </a:lnTo>
                    <a:lnTo>
                      <a:pt x="57" y="242"/>
                    </a:lnTo>
                    <a:lnTo>
                      <a:pt x="59" y="242"/>
                    </a:lnTo>
                    <a:lnTo>
                      <a:pt x="59" y="243"/>
                    </a:lnTo>
                    <a:lnTo>
                      <a:pt x="61" y="248"/>
                    </a:lnTo>
                    <a:lnTo>
                      <a:pt x="64" y="256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66" y="260"/>
                    </a:lnTo>
                    <a:lnTo>
                      <a:pt x="65" y="257"/>
                    </a:lnTo>
                    <a:lnTo>
                      <a:pt x="64" y="258"/>
                    </a:lnTo>
                    <a:lnTo>
                      <a:pt x="64" y="260"/>
                    </a:lnTo>
                    <a:lnTo>
                      <a:pt x="67" y="270"/>
                    </a:lnTo>
                    <a:lnTo>
                      <a:pt x="80" y="292"/>
                    </a:lnTo>
                    <a:lnTo>
                      <a:pt x="87" y="303"/>
                    </a:lnTo>
                    <a:lnTo>
                      <a:pt x="96" y="314"/>
                    </a:lnTo>
                    <a:lnTo>
                      <a:pt x="97" y="314"/>
                    </a:lnTo>
                    <a:lnTo>
                      <a:pt x="98" y="315"/>
                    </a:lnTo>
                    <a:lnTo>
                      <a:pt x="102" y="319"/>
                    </a:lnTo>
                    <a:lnTo>
                      <a:pt x="101" y="319"/>
                    </a:lnTo>
                    <a:lnTo>
                      <a:pt x="102" y="320"/>
                    </a:lnTo>
                    <a:lnTo>
                      <a:pt x="106" y="326"/>
                    </a:lnTo>
                    <a:lnTo>
                      <a:pt x="110" y="329"/>
                    </a:lnTo>
                    <a:lnTo>
                      <a:pt x="116" y="335"/>
                    </a:lnTo>
                    <a:lnTo>
                      <a:pt x="113" y="330"/>
                    </a:lnTo>
                    <a:lnTo>
                      <a:pt x="101" y="316"/>
                    </a:lnTo>
                    <a:lnTo>
                      <a:pt x="98" y="313"/>
                    </a:lnTo>
                    <a:lnTo>
                      <a:pt x="93" y="306"/>
                    </a:lnTo>
                    <a:lnTo>
                      <a:pt x="88" y="300"/>
                    </a:lnTo>
                    <a:lnTo>
                      <a:pt x="87" y="299"/>
                    </a:lnTo>
                    <a:lnTo>
                      <a:pt x="88" y="298"/>
                    </a:lnTo>
                    <a:lnTo>
                      <a:pt x="90" y="300"/>
                    </a:lnTo>
                    <a:lnTo>
                      <a:pt x="95" y="306"/>
                    </a:lnTo>
                    <a:lnTo>
                      <a:pt x="100" y="311"/>
                    </a:lnTo>
                    <a:lnTo>
                      <a:pt x="110" y="320"/>
                    </a:lnTo>
                    <a:lnTo>
                      <a:pt x="115" y="329"/>
                    </a:lnTo>
                    <a:lnTo>
                      <a:pt x="119" y="336"/>
                    </a:lnTo>
                    <a:lnTo>
                      <a:pt x="124" y="341"/>
                    </a:lnTo>
                    <a:lnTo>
                      <a:pt x="128" y="345"/>
                    </a:lnTo>
                    <a:lnTo>
                      <a:pt x="132" y="350"/>
                    </a:lnTo>
                    <a:lnTo>
                      <a:pt x="136" y="355"/>
                    </a:lnTo>
                    <a:lnTo>
                      <a:pt x="137" y="355"/>
                    </a:lnTo>
                    <a:lnTo>
                      <a:pt x="142" y="361"/>
                    </a:lnTo>
                    <a:lnTo>
                      <a:pt x="142" y="360"/>
                    </a:lnTo>
                    <a:lnTo>
                      <a:pt x="139" y="356"/>
                    </a:lnTo>
                    <a:lnTo>
                      <a:pt x="132" y="347"/>
                    </a:lnTo>
                    <a:lnTo>
                      <a:pt x="134" y="350"/>
                    </a:lnTo>
                    <a:lnTo>
                      <a:pt x="136" y="352"/>
                    </a:lnTo>
                    <a:lnTo>
                      <a:pt x="139" y="355"/>
                    </a:lnTo>
                    <a:lnTo>
                      <a:pt x="143" y="357"/>
                    </a:lnTo>
                    <a:lnTo>
                      <a:pt x="144" y="361"/>
                    </a:lnTo>
                    <a:lnTo>
                      <a:pt x="149" y="366"/>
                    </a:lnTo>
                    <a:lnTo>
                      <a:pt x="153" y="369"/>
                    </a:lnTo>
                    <a:lnTo>
                      <a:pt x="153" y="367"/>
                    </a:lnTo>
                    <a:lnTo>
                      <a:pt x="148" y="361"/>
                    </a:lnTo>
                    <a:lnTo>
                      <a:pt x="147" y="361"/>
                    </a:lnTo>
                    <a:lnTo>
                      <a:pt x="138" y="350"/>
                    </a:lnTo>
                    <a:lnTo>
                      <a:pt x="138" y="349"/>
                    </a:lnTo>
                    <a:lnTo>
                      <a:pt x="141" y="351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2" y="349"/>
                    </a:lnTo>
                    <a:lnTo>
                      <a:pt x="136" y="341"/>
                    </a:lnTo>
                    <a:lnTo>
                      <a:pt x="134" y="340"/>
                    </a:lnTo>
                    <a:lnTo>
                      <a:pt x="134" y="341"/>
                    </a:lnTo>
                    <a:lnTo>
                      <a:pt x="139" y="346"/>
                    </a:lnTo>
                    <a:lnTo>
                      <a:pt x="133" y="342"/>
                    </a:lnTo>
                    <a:lnTo>
                      <a:pt x="129" y="338"/>
                    </a:lnTo>
                    <a:lnTo>
                      <a:pt x="129" y="336"/>
                    </a:lnTo>
                    <a:lnTo>
                      <a:pt x="129" y="335"/>
                    </a:lnTo>
                    <a:lnTo>
                      <a:pt x="128" y="334"/>
                    </a:lnTo>
                    <a:lnTo>
                      <a:pt x="124" y="330"/>
                    </a:lnTo>
                    <a:lnTo>
                      <a:pt x="123" y="330"/>
                    </a:lnTo>
                    <a:lnTo>
                      <a:pt x="119" y="326"/>
                    </a:lnTo>
                    <a:lnTo>
                      <a:pt x="122" y="331"/>
                    </a:lnTo>
                    <a:lnTo>
                      <a:pt x="127" y="336"/>
                    </a:lnTo>
                    <a:lnTo>
                      <a:pt x="134" y="347"/>
                    </a:lnTo>
                    <a:lnTo>
                      <a:pt x="138" y="351"/>
                    </a:lnTo>
                    <a:lnTo>
                      <a:pt x="137" y="351"/>
                    </a:lnTo>
                    <a:lnTo>
                      <a:pt x="136" y="350"/>
                    </a:lnTo>
                    <a:lnTo>
                      <a:pt x="137" y="351"/>
                    </a:lnTo>
                    <a:lnTo>
                      <a:pt x="131" y="345"/>
                    </a:lnTo>
                    <a:lnTo>
                      <a:pt x="124" y="336"/>
                    </a:lnTo>
                    <a:lnTo>
                      <a:pt x="115" y="323"/>
                    </a:lnTo>
                    <a:lnTo>
                      <a:pt x="113" y="319"/>
                    </a:lnTo>
                    <a:lnTo>
                      <a:pt x="113" y="316"/>
                    </a:lnTo>
                    <a:lnTo>
                      <a:pt x="116" y="319"/>
                    </a:lnTo>
                    <a:lnTo>
                      <a:pt x="113" y="314"/>
                    </a:lnTo>
                    <a:lnTo>
                      <a:pt x="108" y="309"/>
                    </a:lnTo>
                    <a:lnTo>
                      <a:pt x="102" y="303"/>
                    </a:lnTo>
                    <a:lnTo>
                      <a:pt x="97" y="297"/>
                    </a:lnTo>
                    <a:lnTo>
                      <a:pt x="88" y="284"/>
                    </a:lnTo>
                    <a:lnTo>
                      <a:pt x="87" y="283"/>
                    </a:lnTo>
                    <a:lnTo>
                      <a:pt x="83" y="277"/>
                    </a:lnTo>
                    <a:lnTo>
                      <a:pt x="85" y="275"/>
                    </a:lnTo>
                    <a:lnTo>
                      <a:pt x="86" y="275"/>
                    </a:lnTo>
                    <a:lnTo>
                      <a:pt x="86" y="274"/>
                    </a:lnTo>
                    <a:lnTo>
                      <a:pt x="81" y="265"/>
                    </a:lnTo>
                    <a:lnTo>
                      <a:pt x="78" y="260"/>
                    </a:lnTo>
                    <a:lnTo>
                      <a:pt x="77" y="260"/>
                    </a:lnTo>
                    <a:lnTo>
                      <a:pt x="78" y="265"/>
                    </a:lnTo>
                    <a:lnTo>
                      <a:pt x="81" y="270"/>
                    </a:lnTo>
                    <a:lnTo>
                      <a:pt x="82" y="274"/>
                    </a:lnTo>
                    <a:lnTo>
                      <a:pt x="83" y="275"/>
                    </a:lnTo>
                    <a:lnTo>
                      <a:pt x="82" y="274"/>
                    </a:lnTo>
                    <a:lnTo>
                      <a:pt x="75" y="263"/>
                    </a:lnTo>
                    <a:lnTo>
                      <a:pt x="70" y="252"/>
                    </a:lnTo>
                    <a:lnTo>
                      <a:pt x="67" y="249"/>
                    </a:lnTo>
                    <a:lnTo>
                      <a:pt x="64" y="243"/>
                    </a:lnTo>
                    <a:lnTo>
                      <a:pt x="61" y="234"/>
                    </a:lnTo>
                    <a:lnTo>
                      <a:pt x="60" y="228"/>
                    </a:lnTo>
                    <a:lnTo>
                      <a:pt x="60" y="229"/>
                    </a:lnTo>
                    <a:lnTo>
                      <a:pt x="64" y="234"/>
                    </a:lnTo>
                    <a:lnTo>
                      <a:pt x="60" y="223"/>
                    </a:lnTo>
                    <a:lnTo>
                      <a:pt x="57" y="215"/>
                    </a:lnTo>
                    <a:lnTo>
                      <a:pt x="55" y="207"/>
                    </a:lnTo>
                    <a:lnTo>
                      <a:pt x="54" y="200"/>
                    </a:lnTo>
                    <a:lnTo>
                      <a:pt x="50" y="192"/>
                    </a:lnTo>
                    <a:lnTo>
                      <a:pt x="51" y="193"/>
                    </a:lnTo>
                    <a:lnTo>
                      <a:pt x="52" y="195"/>
                    </a:lnTo>
                    <a:lnTo>
                      <a:pt x="52" y="193"/>
                    </a:lnTo>
                    <a:lnTo>
                      <a:pt x="51" y="186"/>
                    </a:lnTo>
                    <a:lnTo>
                      <a:pt x="50" y="182"/>
                    </a:lnTo>
                    <a:lnTo>
                      <a:pt x="46" y="177"/>
                    </a:lnTo>
                    <a:lnTo>
                      <a:pt x="44" y="169"/>
                    </a:lnTo>
                    <a:lnTo>
                      <a:pt x="39" y="150"/>
                    </a:lnTo>
                    <a:lnTo>
                      <a:pt x="39" y="147"/>
                    </a:lnTo>
                    <a:lnTo>
                      <a:pt x="39" y="149"/>
                    </a:lnTo>
                    <a:lnTo>
                      <a:pt x="36" y="136"/>
                    </a:lnTo>
                    <a:lnTo>
                      <a:pt x="35" y="134"/>
                    </a:lnTo>
                    <a:lnTo>
                      <a:pt x="34" y="130"/>
                    </a:lnTo>
                    <a:lnTo>
                      <a:pt x="31" y="120"/>
                    </a:lnTo>
                    <a:lnTo>
                      <a:pt x="29" y="115"/>
                    </a:lnTo>
                    <a:lnTo>
                      <a:pt x="26" y="108"/>
                    </a:lnTo>
                    <a:lnTo>
                      <a:pt x="24" y="96"/>
                    </a:lnTo>
                    <a:lnTo>
                      <a:pt x="20" y="87"/>
                    </a:lnTo>
                    <a:lnTo>
                      <a:pt x="19" y="77"/>
                    </a:lnTo>
                    <a:lnTo>
                      <a:pt x="16" y="65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62"/>
                    </a:lnTo>
                    <a:lnTo>
                      <a:pt x="11" y="50"/>
                    </a:lnTo>
                    <a:lnTo>
                      <a:pt x="11" y="38"/>
                    </a:lnTo>
                    <a:lnTo>
                      <a:pt x="11" y="27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13" y="8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2" name="Freeform 1005"/>
              <p:cNvSpPr>
                <a:spLocks/>
              </p:cNvSpPr>
              <p:nvPr/>
            </p:nvSpPr>
            <p:spPr bwMode="auto">
              <a:xfrm>
                <a:off x="2053" y="97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3" name="Freeform 1006"/>
              <p:cNvSpPr>
                <a:spLocks/>
              </p:cNvSpPr>
              <p:nvPr/>
            </p:nvSpPr>
            <p:spPr bwMode="auto">
              <a:xfrm>
                <a:off x="2002" y="646"/>
                <a:ext cx="10" cy="23"/>
              </a:xfrm>
              <a:custGeom>
                <a:avLst/>
                <a:gdLst>
                  <a:gd name="T0" fmla="*/ 4 w 10"/>
                  <a:gd name="T1" fmla="*/ 14 h 23"/>
                  <a:gd name="T2" fmla="*/ 8 w 10"/>
                  <a:gd name="T3" fmla="*/ 21 h 23"/>
                  <a:gd name="T4" fmla="*/ 9 w 10"/>
                  <a:gd name="T5" fmla="*/ 23 h 23"/>
                  <a:gd name="T6" fmla="*/ 10 w 10"/>
                  <a:gd name="T7" fmla="*/ 21 h 23"/>
                  <a:gd name="T8" fmla="*/ 5 w 10"/>
                  <a:gd name="T9" fmla="*/ 10 h 23"/>
                  <a:gd name="T10" fmla="*/ 0 w 10"/>
                  <a:gd name="T11" fmla="*/ 0 h 23"/>
                  <a:gd name="T12" fmla="*/ 0 w 10"/>
                  <a:gd name="T13" fmla="*/ 1 h 23"/>
                  <a:gd name="T14" fmla="*/ 2 w 10"/>
                  <a:gd name="T15" fmla="*/ 5 h 23"/>
                  <a:gd name="T16" fmla="*/ 4 w 10"/>
                  <a:gd name="T17" fmla="*/ 1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3">
                    <a:moveTo>
                      <a:pt x="4" y="14"/>
                    </a:moveTo>
                    <a:lnTo>
                      <a:pt x="8" y="21"/>
                    </a:lnTo>
                    <a:lnTo>
                      <a:pt x="9" y="23"/>
                    </a:lnTo>
                    <a:lnTo>
                      <a:pt x="10" y="21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4" name="Freeform 1007"/>
              <p:cNvSpPr>
                <a:spLocks/>
              </p:cNvSpPr>
              <p:nvPr/>
            </p:nvSpPr>
            <p:spPr bwMode="auto">
              <a:xfrm>
                <a:off x="1990" y="854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0 w 4"/>
                  <a:gd name="T5" fmla="*/ 2 h 10"/>
                  <a:gd name="T6" fmla="*/ 1 w 4"/>
                  <a:gd name="T7" fmla="*/ 6 h 10"/>
                  <a:gd name="T8" fmla="*/ 1 w 4"/>
                  <a:gd name="T9" fmla="*/ 7 h 10"/>
                  <a:gd name="T10" fmla="*/ 3 w 4"/>
                  <a:gd name="T11" fmla="*/ 7 h 10"/>
                  <a:gd name="T12" fmla="*/ 4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5" name="Freeform 1008"/>
              <p:cNvSpPr>
                <a:spLocks/>
              </p:cNvSpPr>
              <p:nvPr/>
            </p:nvSpPr>
            <p:spPr bwMode="auto">
              <a:xfrm>
                <a:off x="2026" y="678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7 h 9"/>
                  <a:gd name="T4" fmla="*/ 0 w 4"/>
                  <a:gd name="T5" fmla="*/ 0 h 9"/>
                  <a:gd name="T6" fmla="*/ 3 w 4"/>
                  <a:gd name="T7" fmla="*/ 7 h 9"/>
                  <a:gd name="T8" fmla="*/ 3 w 4"/>
                  <a:gd name="T9" fmla="*/ 9 h 9"/>
                  <a:gd name="T10" fmla="*/ 4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7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6" name="Freeform 1009"/>
              <p:cNvSpPr>
                <a:spLocks/>
              </p:cNvSpPr>
              <p:nvPr/>
            </p:nvSpPr>
            <p:spPr bwMode="auto">
              <a:xfrm>
                <a:off x="2037" y="700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3 w 3"/>
                  <a:gd name="T3" fmla="*/ 7 h 8"/>
                  <a:gd name="T4" fmla="*/ 2 w 3"/>
                  <a:gd name="T5" fmla="*/ 3 h 8"/>
                  <a:gd name="T6" fmla="*/ 0 w 3"/>
                  <a:gd name="T7" fmla="*/ 0 h 8"/>
                  <a:gd name="T8" fmla="*/ 0 w 3"/>
                  <a:gd name="T9" fmla="*/ 3 h 8"/>
                  <a:gd name="T10" fmla="*/ 2 w 3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7" name="Freeform 1010"/>
              <p:cNvSpPr>
                <a:spLocks/>
              </p:cNvSpPr>
              <p:nvPr/>
            </p:nvSpPr>
            <p:spPr bwMode="auto">
              <a:xfrm>
                <a:off x="2024" y="664"/>
                <a:ext cx="13" cy="31"/>
              </a:xfrm>
              <a:custGeom>
                <a:avLst/>
                <a:gdLst>
                  <a:gd name="T0" fmla="*/ 0 w 13"/>
                  <a:gd name="T1" fmla="*/ 0 h 31"/>
                  <a:gd name="T2" fmla="*/ 2 w 13"/>
                  <a:gd name="T3" fmla="*/ 6 h 31"/>
                  <a:gd name="T4" fmla="*/ 5 w 13"/>
                  <a:gd name="T5" fmla="*/ 11 h 31"/>
                  <a:gd name="T6" fmla="*/ 6 w 13"/>
                  <a:gd name="T7" fmla="*/ 16 h 31"/>
                  <a:gd name="T8" fmla="*/ 7 w 13"/>
                  <a:gd name="T9" fmla="*/ 22 h 31"/>
                  <a:gd name="T10" fmla="*/ 11 w 13"/>
                  <a:gd name="T11" fmla="*/ 28 h 31"/>
                  <a:gd name="T12" fmla="*/ 12 w 13"/>
                  <a:gd name="T13" fmla="*/ 31 h 31"/>
                  <a:gd name="T14" fmla="*/ 12 w 13"/>
                  <a:gd name="T15" fmla="*/ 29 h 31"/>
                  <a:gd name="T16" fmla="*/ 13 w 13"/>
                  <a:gd name="T17" fmla="*/ 27 h 31"/>
                  <a:gd name="T18" fmla="*/ 12 w 13"/>
                  <a:gd name="T19" fmla="*/ 24 h 31"/>
                  <a:gd name="T20" fmla="*/ 11 w 13"/>
                  <a:gd name="T21" fmla="*/ 24 h 31"/>
                  <a:gd name="T22" fmla="*/ 10 w 13"/>
                  <a:gd name="T23" fmla="*/ 23 h 31"/>
                  <a:gd name="T24" fmla="*/ 7 w 13"/>
                  <a:gd name="T25" fmla="*/ 19 h 31"/>
                  <a:gd name="T26" fmla="*/ 6 w 13"/>
                  <a:gd name="T27" fmla="*/ 11 h 31"/>
                  <a:gd name="T28" fmla="*/ 5 w 13"/>
                  <a:gd name="T29" fmla="*/ 6 h 31"/>
                  <a:gd name="T30" fmla="*/ 2 w 13"/>
                  <a:gd name="T31" fmla="*/ 0 h 31"/>
                  <a:gd name="T32" fmla="*/ 1 w 13"/>
                  <a:gd name="T33" fmla="*/ 1 h 31"/>
                  <a:gd name="T34" fmla="*/ 0 w 13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lnTo>
                      <a:pt x="2" y="6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7" y="22"/>
                    </a:lnTo>
                    <a:lnTo>
                      <a:pt x="11" y="28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3" y="27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6" y="11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8" name="Freeform 1011"/>
              <p:cNvSpPr>
                <a:spLocks/>
              </p:cNvSpPr>
              <p:nvPr/>
            </p:nvSpPr>
            <p:spPr bwMode="auto">
              <a:xfrm>
                <a:off x="2041" y="701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0 w 1"/>
                  <a:gd name="T5" fmla="*/ 4 h 6"/>
                  <a:gd name="T6" fmla="*/ 1 w 1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59" name="Freeform 1012"/>
              <p:cNvSpPr>
                <a:spLocks/>
              </p:cNvSpPr>
              <p:nvPr/>
            </p:nvSpPr>
            <p:spPr bwMode="auto">
              <a:xfrm>
                <a:off x="2026" y="656"/>
                <a:ext cx="4" cy="10"/>
              </a:xfrm>
              <a:custGeom>
                <a:avLst/>
                <a:gdLst>
                  <a:gd name="T0" fmla="*/ 3 w 4"/>
                  <a:gd name="T1" fmla="*/ 5 h 10"/>
                  <a:gd name="T2" fmla="*/ 0 w 4"/>
                  <a:gd name="T3" fmla="*/ 0 h 10"/>
                  <a:gd name="T4" fmla="*/ 4 w 4"/>
                  <a:gd name="T5" fmla="*/ 10 h 10"/>
                  <a:gd name="T6" fmla="*/ 3 w 4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lnTo>
                      <a:pt x="0" y="0"/>
                    </a:lnTo>
                    <a:lnTo>
                      <a:pt x="4" y="1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0" name="Freeform 1013"/>
              <p:cNvSpPr>
                <a:spLocks/>
              </p:cNvSpPr>
              <p:nvPr/>
            </p:nvSpPr>
            <p:spPr bwMode="auto">
              <a:xfrm>
                <a:off x="2032" y="66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4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6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1" name="Freeform 1014"/>
              <p:cNvSpPr>
                <a:spLocks/>
              </p:cNvSpPr>
              <p:nvPr/>
            </p:nvSpPr>
            <p:spPr bwMode="auto">
              <a:xfrm>
                <a:off x="1949" y="585"/>
                <a:ext cx="142" cy="254"/>
              </a:xfrm>
              <a:custGeom>
                <a:avLst/>
                <a:gdLst>
                  <a:gd name="T0" fmla="*/ 16 w 142"/>
                  <a:gd name="T1" fmla="*/ 10 h 254"/>
                  <a:gd name="T2" fmla="*/ 25 w 142"/>
                  <a:gd name="T3" fmla="*/ 13 h 254"/>
                  <a:gd name="T4" fmla="*/ 34 w 142"/>
                  <a:gd name="T5" fmla="*/ 21 h 254"/>
                  <a:gd name="T6" fmla="*/ 45 w 142"/>
                  <a:gd name="T7" fmla="*/ 38 h 254"/>
                  <a:gd name="T8" fmla="*/ 56 w 142"/>
                  <a:gd name="T9" fmla="*/ 59 h 254"/>
                  <a:gd name="T10" fmla="*/ 71 w 142"/>
                  <a:gd name="T11" fmla="*/ 90 h 254"/>
                  <a:gd name="T12" fmla="*/ 75 w 142"/>
                  <a:gd name="T13" fmla="*/ 102 h 254"/>
                  <a:gd name="T14" fmla="*/ 80 w 142"/>
                  <a:gd name="T15" fmla="*/ 116 h 254"/>
                  <a:gd name="T16" fmla="*/ 85 w 142"/>
                  <a:gd name="T17" fmla="*/ 139 h 254"/>
                  <a:gd name="T18" fmla="*/ 92 w 142"/>
                  <a:gd name="T19" fmla="*/ 158 h 254"/>
                  <a:gd name="T20" fmla="*/ 96 w 142"/>
                  <a:gd name="T21" fmla="*/ 169 h 254"/>
                  <a:gd name="T22" fmla="*/ 99 w 142"/>
                  <a:gd name="T23" fmla="*/ 182 h 254"/>
                  <a:gd name="T24" fmla="*/ 111 w 142"/>
                  <a:gd name="T25" fmla="*/ 207 h 254"/>
                  <a:gd name="T26" fmla="*/ 112 w 142"/>
                  <a:gd name="T27" fmla="*/ 209 h 254"/>
                  <a:gd name="T28" fmla="*/ 111 w 142"/>
                  <a:gd name="T29" fmla="*/ 213 h 254"/>
                  <a:gd name="T30" fmla="*/ 116 w 142"/>
                  <a:gd name="T31" fmla="*/ 221 h 254"/>
                  <a:gd name="T32" fmla="*/ 119 w 142"/>
                  <a:gd name="T33" fmla="*/ 230 h 254"/>
                  <a:gd name="T34" fmla="*/ 121 w 142"/>
                  <a:gd name="T35" fmla="*/ 226 h 254"/>
                  <a:gd name="T36" fmla="*/ 139 w 142"/>
                  <a:gd name="T37" fmla="*/ 250 h 254"/>
                  <a:gd name="T38" fmla="*/ 134 w 142"/>
                  <a:gd name="T39" fmla="*/ 236 h 254"/>
                  <a:gd name="T40" fmla="*/ 133 w 142"/>
                  <a:gd name="T41" fmla="*/ 234 h 254"/>
                  <a:gd name="T42" fmla="*/ 132 w 142"/>
                  <a:gd name="T43" fmla="*/ 234 h 254"/>
                  <a:gd name="T44" fmla="*/ 137 w 142"/>
                  <a:gd name="T45" fmla="*/ 244 h 254"/>
                  <a:gd name="T46" fmla="*/ 127 w 142"/>
                  <a:gd name="T47" fmla="*/ 224 h 254"/>
                  <a:gd name="T48" fmla="*/ 122 w 142"/>
                  <a:gd name="T49" fmla="*/ 212 h 254"/>
                  <a:gd name="T50" fmla="*/ 114 w 142"/>
                  <a:gd name="T51" fmla="*/ 187 h 254"/>
                  <a:gd name="T52" fmla="*/ 104 w 142"/>
                  <a:gd name="T53" fmla="*/ 159 h 254"/>
                  <a:gd name="T54" fmla="*/ 99 w 142"/>
                  <a:gd name="T55" fmla="*/ 144 h 254"/>
                  <a:gd name="T56" fmla="*/ 96 w 142"/>
                  <a:gd name="T57" fmla="*/ 126 h 254"/>
                  <a:gd name="T58" fmla="*/ 93 w 142"/>
                  <a:gd name="T59" fmla="*/ 112 h 254"/>
                  <a:gd name="T60" fmla="*/ 88 w 142"/>
                  <a:gd name="T61" fmla="*/ 100 h 254"/>
                  <a:gd name="T62" fmla="*/ 91 w 142"/>
                  <a:gd name="T63" fmla="*/ 100 h 254"/>
                  <a:gd name="T64" fmla="*/ 88 w 142"/>
                  <a:gd name="T65" fmla="*/ 91 h 254"/>
                  <a:gd name="T66" fmla="*/ 81 w 142"/>
                  <a:gd name="T67" fmla="*/ 77 h 254"/>
                  <a:gd name="T68" fmla="*/ 73 w 142"/>
                  <a:gd name="T69" fmla="*/ 54 h 254"/>
                  <a:gd name="T70" fmla="*/ 62 w 142"/>
                  <a:gd name="T71" fmla="*/ 35 h 254"/>
                  <a:gd name="T72" fmla="*/ 53 w 142"/>
                  <a:gd name="T73" fmla="*/ 20 h 254"/>
                  <a:gd name="T74" fmla="*/ 44 w 142"/>
                  <a:gd name="T75" fmla="*/ 11 h 254"/>
                  <a:gd name="T76" fmla="*/ 34 w 142"/>
                  <a:gd name="T77" fmla="*/ 3 h 254"/>
                  <a:gd name="T78" fmla="*/ 22 w 142"/>
                  <a:gd name="T79" fmla="*/ 0 h 254"/>
                  <a:gd name="T80" fmla="*/ 10 w 142"/>
                  <a:gd name="T81" fmla="*/ 3 h 254"/>
                  <a:gd name="T82" fmla="*/ 0 w 142"/>
                  <a:gd name="T83" fmla="*/ 13 h 254"/>
                  <a:gd name="T84" fmla="*/ 2 w 142"/>
                  <a:gd name="T85" fmla="*/ 16 h 254"/>
                  <a:gd name="T86" fmla="*/ 11 w 142"/>
                  <a:gd name="T87" fmla="*/ 13 h 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2" h="254">
                    <a:moveTo>
                      <a:pt x="11" y="13"/>
                    </a:moveTo>
                    <a:lnTo>
                      <a:pt x="16" y="10"/>
                    </a:lnTo>
                    <a:lnTo>
                      <a:pt x="21" y="11"/>
                    </a:lnTo>
                    <a:lnTo>
                      <a:pt x="25" y="13"/>
                    </a:lnTo>
                    <a:lnTo>
                      <a:pt x="30" y="16"/>
                    </a:lnTo>
                    <a:lnTo>
                      <a:pt x="34" y="21"/>
                    </a:lnTo>
                    <a:lnTo>
                      <a:pt x="37" y="26"/>
                    </a:lnTo>
                    <a:lnTo>
                      <a:pt x="45" y="38"/>
                    </a:lnTo>
                    <a:lnTo>
                      <a:pt x="52" y="47"/>
                    </a:lnTo>
                    <a:lnTo>
                      <a:pt x="56" y="59"/>
                    </a:lnTo>
                    <a:lnTo>
                      <a:pt x="63" y="76"/>
                    </a:lnTo>
                    <a:lnTo>
                      <a:pt x="71" y="90"/>
                    </a:lnTo>
                    <a:lnTo>
                      <a:pt x="72" y="93"/>
                    </a:lnTo>
                    <a:lnTo>
                      <a:pt x="75" y="102"/>
                    </a:lnTo>
                    <a:lnTo>
                      <a:pt x="78" y="111"/>
                    </a:lnTo>
                    <a:lnTo>
                      <a:pt x="80" y="116"/>
                    </a:lnTo>
                    <a:lnTo>
                      <a:pt x="78" y="120"/>
                    </a:lnTo>
                    <a:lnTo>
                      <a:pt x="85" y="139"/>
                    </a:lnTo>
                    <a:lnTo>
                      <a:pt x="88" y="149"/>
                    </a:lnTo>
                    <a:lnTo>
                      <a:pt x="92" y="158"/>
                    </a:lnTo>
                    <a:lnTo>
                      <a:pt x="93" y="163"/>
                    </a:lnTo>
                    <a:lnTo>
                      <a:pt x="96" y="169"/>
                    </a:lnTo>
                    <a:lnTo>
                      <a:pt x="98" y="175"/>
                    </a:lnTo>
                    <a:lnTo>
                      <a:pt x="99" y="182"/>
                    </a:lnTo>
                    <a:lnTo>
                      <a:pt x="107" y="200"/>
                    </a:lnTo>
                    <a:lnTo>
                      <a:pt x="111" y="207"/>
                    </a:lnTo>
                    <a:lnTo>
                      <a:pt x="113" y="210"/>
                    </a:lnTo>
                    <a:lnTo>
                      <a:pt x="112" y="209"/>
                    </a:lnTo>
                    <a:lnTo>
                      <a:pt x="111" y="210"/>
                    </a:lnTo>
                    <a:lnTo>
                      <a:pt x="111" y="213"/>
                    </a:lnTo>
                    <a:lnTo>
                      <a:pt x="113" y="215"/>
                    </a:lnTo>
                    <a:lnTo>
                      <a:pt x="116" y="221"/>
                    </a:lnTo>
                    <a:lnTo>
                      <a:pt x="118" y="229"/>
                    </a:lnTo>
                    <a:lnTo>
                      <a:pt x="119" y="230"/>
                    </a:lnTo>
                    <a:lnTo>
                      <a:pt x="119" y="226"/>
                    </a:lnTo>
                    <a:lnTo>
                      <a:pt x="121" y="226"/>
                    </a:lnTo>
                    <a:lnTo>
                      <a:pt x="126" y="231"/>
                    </a:lnTo>
                    <a:lnTo>
                      <a:pt x="139" y="250"/>
                    </a:lnTo>
                    <a:lnTo>
                      <a:pt x="142" y="254"/>
                    </a:lnTo>
                    <a:lnTo>
                      <a:pt x="134" y="236"/>
                    </a:lnTo>
                    <a:lnTo>
                      <a:pt x="134" y="235"/>
                    </a:lnTo>
                    <a:lnTo>
                      <a:pt x="133" y="234"/>
                    </a:lnTo>
                    <a:lnTo>
                      <a:pt x="132" y="231"/>
                    </a:lnTo>
                    <a:lnTo>
                      <a:pt x="132" y="234"/>
                    </a:lnTo>
                    <a:lnTo>
                      <a:pt x="134" y="236"/>
                    </a:lnTo>
                    <a:lnTo>
                      <a:pt x="137" y="244"/>
                    </a:lnTo>
                    <a:lnTo>
                      <a:pt x="131" y="231"/>
                    </a:lnTo>
                    <a:lnTo>
                      <a:pt x="127" y="224"/>
                    </a:lnTo>
                    <a:lnTo>
                      <a:pt x="124" y="220"/>
                    </a:lnTo>
                    <a:lnTo>
                      <a:pt x="122" y="212"/>
                    </a:lnTo>
                    <a:lnTo>
                      <a:pt x="121" y="205"/>
                    </a:lnTo>
                    <a:lnTo>
                      <a:pt x="114" y="187"/>
                    </a:lnTo>
                    <a:lnTo>
                      <a:pt x="108" y="171"/>
                    </a:lnTo>
                    <a:lnTo>
                      <a:pt x="104" y="159"/>
                    </a:lnTo>
                    <a:lnTo>
                      <a:pt x="103" y="153"/>
                    </a:lnTo>
                    <a:lnTo>
                      <a:pt x="99" y="144"/>
                    </a:lnTo>
                    <a:lnTo>
                      <a:pt x="97" y="137"/>
                    </a:lnTo>
                    <a:lnTo>
                      <a:pt x="96" y="126"/>
                    </a:lnTo>
                    <a:lnTo>
                      <a:pt x="94" y="118"/>
                    </a:lnTo>
                    <a:lnTo>
                      <a:pt x="93" y="112"/>
                    </a:lnTo>
                    <a:lnTo>
                      <a:pt x="91" y="106"/>
                    </a:lnTo>
                    <a:lnTo>
                      <a:pt x="88" y="100"/>
                    </a:lnTo>
                    <a:lnTo>
                      <a:pt x="90" y="100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8" y="91"/>
                    </a:lnTo>
                    <a:lnTo>
                      <a:pt x="85" y="81"/>
                    </a:lnTo>
                    <a:lnTo>
                      <a:pt x="81" y="77"/>
                    </a:lnTo>
                    <a:lnTo>
                      <a:pt x="77" y="65"/>
                    </a:lnTo>
                    <a:lnTo>
                      <a:pt x="73" y="54"/>
                    </a:lnTo>
                    <a:lnTo>
                      <a:pt x="67" y="45"/>
                    </a:lnTo>
                    <a:lnTo>
                      <a:pt x="62" y="35"/>
                    </a:lnTo>
                    <a:lnTo>
                      <a:pt x="56" y="25"/>
                    </a:lnTo>
                    <a:lnTo>
                      <a:pt x="53" y="20"/>
                    </a:lnTo>
                    <a:lnTo>
                      <a:pt x="48" y="16"/>
                    </a:lnTo>
                    <a:lnTo>
                      <a:pt x="44" y="11"/>
                    </a:lnTo>
                    <a:lnTo>
                      <a:pt x="39" y="6"/>
                    </a:lnTo>
                    <a:lnTo>
                      <a:pt x="34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0" y="3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6" y="15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2" name="Freeform 1015"/>
              <p:cNvSpPr>
                <a:spLocks/>
              </p:cNvSpPr>
              <p:nvPr/>
            </p:nvSpPr>
            <p:spPr bwMode="auto">
              <a:xfrm>
                <a:off x="2016" y="738"/>
                <a:ext cx="5" cy="10"/>
              </a:xfrm>
              <a:custGeom>
                <a:avLst/>
                <a:gdLst>
                  <a:gd name="T0" fmla="*/ 5 w 5"/>
                  <a:gd name="T1" fmla="*/ 9 h 10"/>
                  <a:gd name="T2" fmla="*/ 5 w 5"/>
                  <a:gd name="T3" fmla="*/ 8 h 10"/>
                  <a:gd name="T4" fmla="*/ 5 w 5"/>
                  <a:gd name="T5" fmla="*/ 9 h 10"/>
                  <a:gd name="T6" fmla="*/ 5 w 5"/>
                  <a:gd name="T7" fmla="*/ 10 h 10"/>
                  <a:gd name="T8" fmla="*/ 0 w 5"/>
                  <a:gd name="T9" fmla="*/ 0 h 10"/>
                  <a:gd name="T10" fmla="*/ 3 w 5"/>
                  <a:gd name="T11" fmla="*/ 4 h 10"/>
                  <a:gd name="T12" fmla="*/ 3 w 5"/>
                  <a:gd name="T13" fmla="*/ 3 h 10"/>
                  <a:gd name="T14" fmla="*/ 5 w 5"/>
                  <a:gd name="T15" fmla="*/ 9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5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3" name="Freeform 1016"/>
              <p:cNvSpPr>
                <a:spLocks/>
              </p:cNvSpPr>
              <p:nvPr/>
            </p:nvSpPr>
            <p:spPr bwMode="auto">
              <a:xfrm>
                <a:off x="2010" y="728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1 w 2"/>
                  <a:gd name="T3" fmla="*/ 5 h 6"/>
                  <a:gd name="T4" fmla="*/ 0 w 2"/>
                  <a:gd name="T5" fmla="*/ 0 h 6"/>
                  <a:gd name="T6" fmla="*/ 2 w 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4" name="Freeform 1017"/>
              <p:cNvSpPr>
                <a:spLocks/>
              </p:cNvSpPr>
              <p:nvPr/>
            </p:nvSpPr>
            <p:spPr bwMode="auto">
              <a:xfrm>
                <a:off x="2004" y="746"/>
                <a:ext cx="2" cy="5"/>
              </a:xfrm>
              <a:custGeom>
                <a:avLst/>
                <a:gdLst>
                  <a:gd name="T0" fmla="*/ 1 w 2"/>
                  <a:gd name="T1" fmla="*/ 3 h 5"/>
                  <a:gd name="T2" fmla="*/ 0 w 2"/>
                  <a:gd name="T3" fmla="*/ 0 h 5"/>
                  <a:gd name="T4" fmla="*/ 2 w 2"/>
                  <a:gd name="T5" fmla="*/ 5 h 5"/>
                  <a:gd name="T6" fmla="*/ 1 w 2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5" name="Freeform 1018"/>
              <p:cNvSpPr>
                <a:spLocks/>
              </p:cNvSpPr>
              <p:nvPr/>
            </p:nvSpPr>
            <p:spPr bwMode="auto">
              <a:xfrm>
                <a:off x="1954" y="634"/>
                <a:ext cx="106" cy="211"/>
              </a:xfrm>
              <a:custGeom>
                <a:avLst/>
                <a:gdLst>
                  <a:gd name="T0" fmla="*/ 16 w 106"/>
                  <a:gd name="T1" fmla="*/ 82 h 211"/>
                  <a:gd name="T2" fmla="*/ 15 w 106"/>
                  <a:gd name="T3" fmla="*/ 73 h 211"/>
                  <a:gd name="T4" fmla="*/ 12 w 106"/>
                  <a:gd name="T5" fmla="*/ 63 h 211"/>
                  <a:gd name="T6" fmla="*/ 11 w 106"/>
                  <a:gd name="T7" fmla="*/ 36 h 211"/>
                  <a:gd name="T8" fmla="*/ 14 w 106"/>
                  <a:gd name="T9" fmla="*/ 27 h 211"/>
                  <a:gd name="T10" fmla="*/ 19 w 106"/>
                  <a:gd name="T11" fmla="*/ 13 h 211"/>
                  <a:gd name="T12" fmla="*/ 26 w 106"/>
                  <a:gd name="T13" fmla="*/ 30 h 211"/>
                  <a:gd name="T14" fmla="*/ 37 w 106"/>
                  <a:gd name="T15" fmla="*/ 56 h 211"/>
                  <a:gd name="T16" fmla="*/ 32 w 106"/>
                  <a:gd name="T17" fmla="*/ 48 h 211"/>
                  <a:gd name="T18" fmla="*/ 47 w 106"/>
                  <a:gd name="T19" fmla="*/ 94 h 211"/>
                  <a:gd name="T20" fmla="*/ 50 w 106"/>
                  <a:gd name="T21" fmla="*/ 100 h 211"/>
                  <a:gd name="T22" fmla="*/ 51 w 106"/>
                  <a:gd name="T23" fmla="*/ 98 h 211"/>
                  <a:gd name="T24" fmla="*/ 56 w 106"/>
                  <a:gd name="T25" fmla="*/ 113 h 211"/>
                  <a:gd name="T26" fmla="*/ 53 w 106"/>
                  <a:gd name="T27" fmla="*/ 112 h 211"/>
                  <a:gd name="T28" fmla="*/ 62 w 106"/>
                  <a:gd name="T29" fmla="*/ 139 h 211"/>
                  <a:gd name="T30" fmla="*/ 71 w 106"/>
                  <a:gd name="T31" fmla="*/ 160 h 211"/>
                  <a:gd name="T32" fmla="*/ 75 w 106"/>
                  <a:gd name="T33" fmla="*/ 170 h 211"/>
                  <a:gd name="T34" fmla="*/ 73 w 106"/>
                  <a:gd name="T35" fmla="*/ 161 h 211"/>
                  <a:gd name="T36" fmla="*/ 67 w 106"/>
                  <a:gd name="T37" fmla="*/ 145 h 211"/>
                  <a:gd name="T38" fmla="*/ 73 w 106"/>
                  <a:gd name="T39" fmla="*/ 158 h 211"/>
                  <a:gd name="T40" fmla="*/ 86 w 106"/>
                  <a:gd name="T41" fmla="*/ 186 h 211"/>
                  <a:gd name="T42" fmla="*/ 94 w 106"/>
                  <a:gd name="T43" fmla="*/ 199 h 211"/>
                  <a:gd name="T44" fmla="*/ 92 w 106"/>
                  <a:gd name="T45" fmla="*/ 191 h 211"/>
                  <a:gd name="T46" fmla="*/ 99 w 106"/>
                  <a:gd name="T47" fmla="*/ 201 h 211"/>
                  <a:gd name="T48" fmla="*/ 106 w 106"/>
                  <a:gd name="T49" fmla="*/ 210 h 211"/>
                  <a:gd name="T50" fmla="*/ 98 w 106"/>
                  <a:gd name="T51" fmla="*/ 194 h 211"/>
                  <a:gd name="T52" fmla="*/ 101 w 106"/>
                  <a:gd name="T53" fmla="*/ 194 h 211"/>
                  <a:gd name="T54" fmla="*/ 99 w 106"/>
                  <a:gd name="T55" fmla="*/ 191 h 211"/>
                  <a:gd name="T56" fmla="*/ 93 w 106"/>
                  <a:gd name="T57" fmla="*/ 181 h 211"/>
                  <a:gd name="T58" fmla="*/ 87 w 106"/>
                  <a:gd name="T59" fmla="*/ 172 h 211"/>
                  <a:gd name="T60" fmla="*/ 97 w 106"/>
                  <a:gd name="T61" fmla="*/ 195 h 211"/>
                  <a:gd name="T62" fmla="*/ 92 w 106"/>
                  <a:gd name="T63" fmla="*/ 189 h 211"/>
                  <a:gd name="T64" fmla="*/ 83 w 106"/>
                  <a:gd name="T65" fmla="*/ 164 h 211"/>
                  <a:gd name="T66" fmla="*/ 80 w 106"/>
                  <a:gd name="T67" fmla="*/ 150 h 211"/>
                  <a:gd name="T68" fmla="*/ 70 w 106"/>
                  <a:gd name="T69" fmla="*/ 126 h 211"/>
                  <a:gd name="T70" fmla="*/ 70 w 106"/>
                  <a:gd name="T71" fmla="*/ 117 h 211"/>
                  <a:gd name="T72" fmla="*/ 67 w 106"/>
                  <a:gd name="T73" fmla="*/ 118 h 211"/>
                  <a:gd name="T74" fmla="*/ 68 w 106"/>
                  <a:gd name="T75" fmla="*/ 125 h 211"/>
                  <a:gd name="T76" fmla="*/ 56 w 106"/>
                  <a:gd name="T77" fmla="*/ 98 h 211"/>
                  <a:gd name="T78" fmla="*/ 57 w 106"/>
                  <a:gd name="T79" fmla="*/ 92 h 211"/>
                  <a:gd name="T80" fmla="*/ 48 w 106"/>
                  <a:gd name="T81" fmla="*/ 64 h 211"/>
                  <a:gd name="T82" fmla="*/ 48 w 106"/>
                  <a:gd name="T83" fmla="*/ 59 h 211"/>
                  <a:gd name="T84" fmla="*/ 41 w 106"/>
                  <a:gd name="T85" fmla="*/ 39 h 211"/>
                  <a:gd name="T86" fmla="*/ 35 w 106"/>
                  <a:gd name="T87" fmla="*/ 13 h 211"/>
                  <a:gd name="T88" fmla="*/ 24 w 106"/>
                  <a:gd name="T89" fmla="*/ 1 h 211"/>
                  <a:gd name="T90" fmla="*/ 10 w 106"/>
                  <a:gd name="T91" fmla="*/ 6 h 211"/>
                  <a:gd name="T92" fmla="*/ 1 w 106"/>
                  <a:gd name="T93" fmla="*/ 32 h 211"/>
                  <a:gd name="T94" fmla="*/ 4 w 106"/>
                  <a:gd name="T95" fmla="*/ 44 h 211"/>
                  <a:gd name="T96" fmla="*/ 15 w 106"/>
                  <a:gd name="T97" fmla="*/ 90 h 211"/>
                  <a:gd name="T98" fmla="*/ 19 w 106"/>
                  <a:gd name="T99" fmla="*/ 84 h 2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211">
                    <a:moveTo>
                      <a:pt x="19" y="84"/>
                    </a:moveTo>
                    <a:lnTo>
                      <a:pt x="19" y="87"/>
                    </a:lnTo>
                    <a:lnTo>
                      <a:pt x="17" y="85"/>
                    </a:lnTo>
                    <a:lnTo>
                      <a:pt x="16" y="82"/>
                    </a:lnTo>
                    <a:lnTo>
                      <a:pt x="15" y="76"/>
                    </a:lnTo>
                    <a:lnTo>
                      <a:pt x="14" y="73"/>
                    </a:lnTo>
                    <a:lnTo>
                      <a:pt x="15" y="72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4"/>
                    </a:lnTo>
                    <a:lnTo>
                      <a:pt x="14" y="66"/>
                    </a:lnTo>
                    <a:lnTo>
                      <a:pt x="12" y="63"/>
                    </a:lnTo>
                    <a:lnTo>
                      <a:pt x="11" y="56"/>
                    </a:lnTo>
                    <a:lnTo>
                      <a:pt x="11" y="48"/>
                    </a:lnTo>
                    <a:lnTo>
                      <a:pt x="10" y="44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2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1" y="16"/>
                    </a:lnTo>
                    <a:lnTo>
                      <a:pt x="24" y="22"/>
                    </a:lnTo>
                    <a:lnTo>
                      <a:pt x="26" y="30"/>
                    </a:lnTo>
                    <a:lnTo>
                      <a:pt x="29" y="36"/>
                    </a:lnTo>
                    <a:lnTo>
                      <a:pt x="31" y="43"/>
                    </a:lnTo>
                    <a:lnTo>
                      <a:pt x="32" y="48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4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39" y="71"/>
                    </a:lnTo>
                    <a:lnTo>
                      <a:pt x="46" y="93"/>
                    </a:lnTo>
                    <a:lnTo>
                      <a:pt x="47" y="94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50" y="97"/>
                    </a:lnTo>
                    <a:lnTo>
                      <a:pt x="50" y="100"/>
                    </a:lnTo>
                    <a:lnTo>
                      <a:pt x="50" y="99"/>
                    </a:lnTo>
                    <a:lnTo>
                      <a:pt x="51" y="100"/>
                    </a:lnTo>
                    <a:lnTo>
                      <a:pt x="50" y="99"/>
                    </a:lnTo>
                    <a:lnTo>
                      <a:pt x="51" y="98"/>
                    </a:lnTo>
                    <a:lnTo>
                      <a:pt x="51" y="99"/>
                    </a:lnTo>
                    <a:lnTo>
                      <a:pt x="52" y="103"/>
                    </a:lnTo>
                    <a:lnTo>
                      <a:pt x="55" y="109"/>
                    </a:lnTo>
                    <a:lnTo>
                      <a:pt x="56" y="113"/>
                    </a:lnTo>
                    <a:lnTo>
                      <a:pt x="56" y="114"/>
                    </a:lnTo>
                    <a:lnTo>
                      <a:pt x="56" y="113"/>
                    </a:lnTo>
                    <a:lnTo>
                      <a:pt x="55" y="110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6" y="120"/>
                    </a:lnTo>
                    <a:lnTo>
                      <a:pt x="60" y="130"/>
                    </a:lnTo>
                    <a:lnTo>
                      <a:pt x="62" y="139"/>
                    </a:lnTo>
                    <a:lnTo>
                      <a:pt x="66" y="148"/>
                    </a:lnTo>
                    <a:lnTo>
                      <a:pt x="70" y="159"/>
                    </a:lnTo>
                    <a:lnTo>
                      <a:pt x="71" y="159"/>
                    </a:lnTo>
                    <a:lnTo>
                      <a:pt x="71" y="160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2" y="165"/>
                    </a:lnTo>
                    <a:lnTo>
                      <a:pt x="75" y="170"/>
                    </a:lnTo>
                    <a:lnTo>
                      <a:pt x="77" y="174"/>
                    </a:lnTo>
                    <a:lnTo>
                      <a:pt x="81" y="179"/>
                    </a:lnTo>
                    <a:lnTo>
                      <a:pt x="81" y="175"/>
                    </a:lnTo>
                    <a:lnTo>
                      <a:pt x="73" y="161"/>
                    </a:lnTo>
                    <a:lnTo>
                      <a:pt x="72" y="158"/>
                    </a:lnTo>
                    <a:lnTo>
                      <a:pt x="70" y="151"/>
                    </a:lnTo>
                    <a:lnTo>
                      <a:pt x="67" y="146"/>
                    </a:lnTo>
                    <a:lnTo>
                      <a:pt x="67" y="145"/>
                    </a:lnTo>
                    <a:lnTo>
                      <a:pt x="68" y="144"/>
                    </a:lnTo>
                    <a:lnTo>
                      <a:pt x="68" y="146"/>
                    </a:lnTo>
                    <a:lnTo>
                      <a:pt x="71" y="153"/>
                    </a:lnTo>
                    <a:lnTo>
                      <a:pt x="73" y="158"/>
                    </a:lnTo>
                    <a:lnTo>
                      <a:pt x="80" y="166"/>
                    </a:lnTo>
                    <a:lnTo>
                      <a:pt x="82" y="174"/>
                    </a:lnTo>
                    <a:lnTo>
                      <a:pt x="83" y="180"/>
                    </a:lnTo>
                    <a:lnTo>
                      <a:pt x="86" y="186"/>
                    </a:lnTo>
                    <a:lnTo>
                      <a:pt x="89" y="189"/>
                    </a:lnTo>
                    <a:lnTo>
                      <a:pt x="92" y="194"/>
                    </a:lnTo>
                    <a:lnTo>
                      <a:pt x="93" y="199"/>
                    </a:lnTo>
                    <a:lnTo>
                      <a:pt x="94" y="199"/>
                    </a:lnTo>
                    <a:lnTo>
                      <a:pt x="97" y="205"/>
                    </a:lnTo>
                    <a:lnTo>
                      <a:pt x="97" y="202"/>
                    </a:lnTo>
                    <a:lnTo>
                      <a:pt x="96" y="200"/>
                    </a:lnTo>
                    <a:lnTo>
                      <a:pt x="92" y="191"/>
                    </a:lnTo>
                    <a:lnTo>
                      <a:pt x="94" y="194"/>
                    </a:lnTo>
                    <a:lnTo>
                      <a:pt x="94" y="196"/>
                    </a:lnTo>
                    <a:lnTo>
                      <a:pt x="97" y="199"/>
                    </a:lnTo>
                    <a:lnTo>
                      <a:pt x="99" y="201"/>
                    </a:lnTo>
                    <a:lnTo>
                      <a:pt x="101" y="204"/>
                    </a:lnTo>
                    <a:lnTo>
                      <a:pt x="103" y="208"/>
                    </a:lnTo>
                    <a:lnTo>
                      <a:pt x="106" y="211"/>
                    </a:lnTo>
                    <a:lnTo>
                      <a:pt x="106" y="210"/>
                    </a:lnTo>
                    <a:lnTo>
                      <a:pt x="103" y="205"/>
                    </a:lnTo>
                    <a:lnTo>
                      <a:pt x="102" y="204"/>
                    </a:lnTo>
                    <a:lnTo>
                      <a:pt x="97" y="194"/>
                    </a:lnTo>
                    <a:lnTo>
                      <a:pt x="98" y="194"/>
                    </a:lnTo>
                    <a:lnTo>
                      <a:pt x="99" y="195"/>
                    </a:lnTo>
                    <a:lnTo>
                      <a:pt x="102" y="197"/>
                    </a:lnTo>
                    <a:lnTo>
                      <a:pt x="102" y="196"/>
                    </a:lnTo>
                    <a:lnTo>
                      <a:pt x="101" y="194"/>
                    </a:lnTo>
                    <a:lnTo>
                      <a:pt x="97" y="186"/>
                    </a:lnTo>
                    <a:lnTo>
                      <a:pt x="96" y="185"/>
                    </a:lnTo>
                    <a:lnTo>
                      <a:pt x="97" y="186"/>
                    </a:lnTo>
                    <a:lnTo>
                      <a:pt x="99" y="191"/>
                    </a:lnTo>
                    <a:lnTo>
                      <a:pt x="94" y="187"/>
                    </a:lnTo>
                    <a:lnTo>
                      <a:pt x="93" y="184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1" y="176"/>
                    </a:lnTo>
                    <a:lnTo>
                      <a:pt x="89" y="176"/>
                    </a:lnTo>
                    <a:lnTo>
                      <a:pt x="87" y="172"/>
                    </a:lnTo>
                    <a:lnTo>
                      <a:pt x="88" y="176"/>
                    </a:lnTo>
                    <a:lnTo>
                      <a:pt x="89" y="182"/>
                    </a:lnTo>
                    <a:lnTo>
                      <a:pt x="94" y="192"/>
                    </a:lnTo>
                    <a:lnTo>
                      <a:pt x="97" y="195"/>
                    </a:lnTo>
                    <a:lnTo>
                      <a:pt x="96" y="195"/>
                    </a:lnTo>
                    <a:lnTo>
                      <a:pt x="96" y="194"/>
                    </a:lnTo>
                    <a:lnTo>
                      <a:pt x="96" y="195"/>
                    </a:lnTo>
                    <a:lnTo>
                      <a:pt x="92" y="189"/>
                    </a:lnTo>
                    <a:lnTo>
                      <a:pt x="88" y="182"/>
                    </a:lnTo>
                    <a:lnTo>
                      <a:pt x="83" y="169"/>
                    </a:lnTo>
                    <a:lnTo>
                      <a:pt x="83" y="165"/>
                    </a:lnTo>
                    <a:lnTo>
                      <a:pt x="83" y="164"/>
                    </a:lnTo>
                    <a:lnTo>
                      <a:pt x="86" y="165"/>
                    </a:lnTo>
                    <a:lnTo>
                      <a:pt x="85" y="161"/>
                    </a:lnTo>
                    <a:lnTo>
                      <a:pt x="83" y="158"/>
                    </a:lnTo>
                    <a:lnTo>
                      <a:pt x="80" y="150"/>
                    </a:lnTo>
                    <a:lnTo>
                      <a:pt x="77" y="145"/>
                    </a:lnTo>
                    <a:lnTo>
                      <a:pt x="72" y="133"/>
                    </a:lnTo>
                    <a:lnTo>
                      <a:pt x="71" y="133"/>
                    </a:lnTo>
                    <a:lnTo>
                      <a:pt x="70" y="126"/>
                    </a:lnTo>
                    <a:lnTo>
                      <a:pt x="71" y="126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70" y="117"/>
                    </a:lnTo>
                    <a:lnTo>
                      <a:pt x="67" y="114"/>
                    </a:lnTo>
                    <a:lnTo>
                      <a:pt x="67" y="113"/>
                    </a:lnTo>
                    <a:lnTo>
                      <a:pt x="66" y="113"/>
                    </a:lnTo>
                    <a:lnTo>
                      <a:pt x="67" y="118"/>
                    </a:lnTo>
                    <a:lnTo>
                      <a:pt x="68" y="122"/>
                    </a:lnTo>
                    <a:lnTo>
                      <a:pt x="70" y="124"/>
                    </a:lnTo>
                    <a:lnTo>
                      <a:pt x="70" y="125"/>
                    </a:lnTo>
                    <a:lnTo>
                      <a:pt x="68" y="125"/>
                    </a:lnTo>
                    <a:lnTo>
                      <a:pt x="65" y="115"/>
                    </a:lnTo>
                    <a:lnTo>
                      <a:pt x="60" y="107"/>
                    </a:lnTo>
                    <a:lnTo>
                      <a:pt x="58" y="104"/>
                    </a:lnTo>
                    <a:lnTo>
                      <a:pt x="56" y="98"/>
                    </a:lnTo>
                    <a:lnTo>
                      <a:pt x="53" y="92"/>
                    </a:lnTo>
                    <a:lnTo>
                      <a:pt x="53" y="87"/>
                    </a:lnTo>
                    <a:lnTo>
                      <a:pt x="53" y="88"/>
                    </a:lnTo>
                    <a:lnTo>
                      <a:pt x="57" y="92"/>
                    </a:lnTo>
                    <a:lnTo>
                      <a:pt x="53" y="83"/>
                    </a:lnTo>
                    <a:lnTo>
                      <a:pt x="51" y="77"/>
                    </a:lnTo>
                    <a:lnTo>
                      <a:pt x="50" y="69"/>
                    </a:lnTo>
                    <a:lnTo>
                      <a:pt x="48" y="64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7" y="61"/>
                    </a:lnTo>
                    <a:lnTo>
                      <a:pt x="48" y="59"/>
                    </a:lnTo>
                    <a:lnTo>
                      <a:pt x="47" y="53"/>
                    </a:lnTo>
                    <a:lnTo>
                      <a:pt x="46" y="51"/>
                    </a:lnTo>
                    <a:lnTo>
                      <a:pt x="43" y="46"/>
                    </a:lnTo>
                    <a:lnTo>
                      <a:pt x="41" y="39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63"/>
                    </a:lnTo>
                    <a:lnTo>
                      <a:pt x="6" y="82"/>
                    </a:lnTo>
                    <a:lnTo>
                      <a:pt x="7" y="84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9" y="88"/>
                    </a:lnTo>
                    <a:lnTo>
                      <a:pt x="19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6" name="Freeform 1019"/>
              <p:cNvSpPr>
                <a:spLocks/>
              </p:cNvSpPr>
              <p:nvPr/>
            </p:nvSpPr>
            <p:spPr bwMode="auto">
              <a:xfrm>
                <a:off x="2042" y="830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0 h 5"/>
                  <a:gd name="T4" fmla="*/ 1 w 4"/>
                  <a:gd name="T5" fmla="*/ 3 h 5"/>
                  <a:gd name="T6" fmla="*/ 4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7" name="Freeform 1020"/>
              <p:cNvSpPr>
                <a:spLocks/>
              </p:cNvSpPr>
              <p:nvPr/>
            </p:nvSpPr>
            <p:spPr bwMode="auto">
              <a:xfrm>
                <a:off x="1984" y="814"/>
                <a:ext cx="9" cy="20"/>
              </a:xfrm>
              <a:custGeom>
                <a:avLst/>
                <a:gdLst>
                  <a:gd name="T0" fmla="*/ 2 w 9"/>
                  <a:gd name="T1" fmla="*/ 12 h 20"/>
                  <a:gd name="T2" fmla="*/ 7 w 9"/>
                  <a:gd name="T3" fmla="*/ 19 h 20"/>
                  <a:gd name="T4" fmla="*/ 9 w 9"/>
                  <a:gd name="T5" fmla="*/ 20 h 20"/>
                  <a:gd name="T6" fmla="*/ 9 w 9"/>
                  <a:gd name="T7" fmla="*/ 19 h 20"/>
                  <a:gd name="T8" fmla="*/ 4 w 9"/>
                  <a:gd name="T9" fmla="*/ 10 h 20"/>
                  <a:gd name="T10" fmla="*/ 0 w 9"/>
                  <a:gd name="T11" fmla="*/ 0 h 20"/>
                  <a:gd name="T12" fmla="*/ 0 w 9"/>
                  <a:gd name="T13" fmla="*/ 2 h 20"/>
                  <a:gd name="T14" fmla="*/ 0 w 9"/>
                  <a:gd name="T15" fmla="*/ 6 h 20"/>
                  <a:gd name="T16" fmla="*/ 2 w 9"/>
                  <a:gd name="T17" fmla="*/ 1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2" y="12"/>
                    </a:moveTo>
                    <a:lnTo>
                      <a:pt x="7" y="19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8" name="Freeform 1021"/>
              <p:cNvSpPr>
                <a:spLocks/>
              </p:cNvSpPr>
              <p:nvPr/>
            </p:nvSpPr>
            <p:spPr bwMode="auto">
              <a:xfrm>
                <a:off x="2012" y="723"/>
                <a:ext cx="4" cy="8"/>
              </a:xfrm>
              <a:custGeom>
                <a:avLst/>
                <a:gdLst>
                  <a:gd name="T0" fmla="*/ 4 w 4"/>
                  <a:gd name="T1" fmla="*/ 8 h 8"/>
                  <a:gd name="T2" fmla="*/ 0 w 4"/>
                  <a:gd name="T3" fmla="*/ 0 h 8"/>
                  <a:gd name="T4" fmla="*/ 0 w 4"/>
                  <a:gd name="T5" fmla="*/ 1 h 8"/>
                  <a:gd name="T6" fmla="*/ 2 w 4"/>
                  <a:gd name="T7" fmla="*/ 5 h 8"/>
                  <a:gd name="T8" fmla="*/ 3 w 4"/>
                  <a:gd name="T9" fmla="*/ 5 h 8"/>
                  <a:gd name="T10" fmla="*/ 4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69" name="Freeform 1022"/>
              <p:cNvSpPr>
                <a:spLocks/>
              </p:cNvSpPr>
              <p:nvPr/>
            </p:nvSpPr>
            <p:spPr bwMode="auto">
              <a:xfrm>
                <a:off x="2007" y="839"/>
                <a:ext cx="5" cy="6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4 w 5"/>
                  <a:gd name="T5" fmla="*/ 3 h 6"/>
                  <a:gd name="T6" fmla="*/ 0 w 5"/>
                  <a:gd name="T7" fmla="*/ 0 h 6"/>
                  <a:gd name="T8" fmla="*/ 3 w 5"/>
                  <a:gd name="T9" fmla="*/ 3 h 6"/>
                  <a:gd name="T10" fmla="*/ 4 w 5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0" name="Freeform 1023"/>
              <p:cNvSpPr>
                <a:spLocks/>
              </p:cNvSpPr>
              <p:nvPr/>
            </p:nvSpPr>
            <p:spPr bwMode="auto">
              <a:xfrm>
                <a:off x="2020" y="852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4 w 4"/>
                  <a:gd name="T3" fmla="*/ 5 h 7"/>
                  <a:gd name="T4" fmla="*/ 1 w 4"/>
                  <a:gd name="T5" fmla="*/ 3 h 7"/>
                  <a:gd name="T6" fmla="*/ 0 w 4"/>
                  <a:gd name="T7" fmla="*/ 0 h 7"/>
                  <a:gd name="T8" fmla="*/ 1 w 4"/>
                  <a:gd name="T9" fmla="*/ 3 h 7"/>
                  <a:gd name="T10" fmla="*/ 2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1" name="Freeform 0"/>
              <p:cNvSpPr>
                <a:spLocks/>
              </p:cNvSpPr>
              <p:nvPr/>
            </p:nvSpPr>
            <p:spPr bwMode="auto">
              <a:xfrm>
                <a:off x="2004" y="826"/>
                <a:ext cx="15" cy="23"/>
              </a:xfrm>
              <a:custGeom>
                <a:avLst/>
                <a:gdLst>
                  <a:gd name="T0" fmla="*/ 0 w 15"/>
                  <a:gd name="T1" fmla="*/ 0 h 23"/>
                  <a:gd name="T2" fmla="*/ 2 w 15"/>
                  <a:gd name="T3" fmla="*/ 5 h 23"/>
                  <a:gd name="T4" fmla="*/ 5 w 15"/>
                  <a:gd name="T5" fmla="*/ 9 h 23"/>
                  <a:gd name="T6" fmla="*/ 7 w 15"/>
                  <a:gd name="T7" fmla="*/ 12 h 23"/>
                  <a:gd name="T8" fmla="*/ 8 w 15"/>
                  <a:gd name="T9" fmla="*/ 16 h 23"/>
                  <a:gd name="T10" fmla="*/ 12 w 15"/>
                  <a:gd name="T11" fmla="*/ 21 h 23"/>
                  <a:gd name="T12" fmla="*/ 15 w 15"/>
                  <a:gd name="T13" fmla="*/ 23 h 23"/>
                  <a:gd name="T14" fmla="*/ 15 w 15"/>
                  <a:gd name="T15" fmla="*/ 21 h 23"/>
                  <a:gd name="T16" fmla="*/ 15 w 15"/>
                  <a:gd name="T17" fmla="*/ 19 h 23"/>
                  <a:gd name="T18" fmla="*/ 13 w 15"/>
                  <a:gd name="T19" fmla="*/ 18 h 23"/>
                  <a:gd name="T20" fmla="*/ 12 w 15"/>
                  <a:gd name="T21" fmla="*/ 18 h 23"/>
                  <a:gd name="T22" fmla="*/ 11 w 15"/>
                  <a:gd name="T23" fmla="*/ 16 h 23"/>
                  <a:gd name="T24" fmla="*/ 8 w 15"/>
                  <a:gd name="T25" fmla="*/ 14 h 23"/>
                  <a:gd name="T26" fmla="*/ 6 w 15"/>
                  <a:gd name="T27" fmla="*/ 9 h 23"/>
                  <a:gd name="T28" fmla="*/ 5 w 15"/>
                  <a:gd name="T29" fmla="*/ 4 h 23"/>
                  <a:gd name="T30" fmla="*/ 2 w 15"/>
                  <a:gd name="T31" fmla="*/ 0 h 23"/>
                  <a:gd name="T32" fmla="*/ 1 w 15"/>
                  <a:gd name="T33" fmla="*/ 2 h 23"/>
                  <a:gd name="T34" fmla="*/ 0 w 15"/>
                  <a:gd name="T35" fmla="*/ 0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2" name="Freeform 1"/>
              <p:cNvSpPr>
                <a:spLocks/>
              </p:cNvSpPr>
              <p:nvPr/>
            </p:nvSpPr>
            <p:spPr bwMode="auto">
              <a:xfrm>
                <a:off x="2024" y="852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3" name="Freeform 2"/>
              <p:cNvSpPr>
                <a:spLocks/>
              </p:cNvSpPr>
              <p:nvPr/>
            </p:nvSpPr>
            <p:spPr bwMode="auto">
              <a:xfrm>
                <a:off x="2006" y="820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0 w 3"/>
                  <a:gd name="T3" fmla="*/ 0 h 8"/>
                  <a:gd name="T4" fmla="*/ 3 w 3"/>
                  <a:gd name="T5" fmla="*/ 8 h 8"/>
                  <a:gd name="T6" fmla="*/ 3 w 3"/>
                  <a:gd name="T7" fmla="*/ 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4" name="Freeform 3"/>
              <p:cNvSpPr>
                <a:spLocks/>
              </p:cNvSpPr>
              <p:nvPr/>
            </p:nvSpPr>
            <p:spPr bwMode="auto">
              <a:xfrm>
                <a:off x="2012" y="826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3 w 4"/>
                  <a:gd name="T3" fmla="*/ 2 h 5"/>
                  <a:gd name="T4" fmla="*/ 0 w 4"/>
                  <a:gd name="T5" fmla="*/ 0 h 5"/>
                  <a:gd name="T6" fmla="*/ 0 w 4"/>
                  <a:gd name="T7" fmla="*/ 2 h 5"/>
                  <a:gd name="T8" fmla="*/ 3 w 4"/>
                  <a:gd name="T9" fmla="*/ 4 h 5"/>
                  <a:gd name="T10" fmla="*/ 4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5" name="Freeform 4"/>
              <p:cNvSpPr>
                <a:spLocks/>
              </p:cNvSpPr>
              <p:nvPr/>
            </p:nvSpPr>
            <p:spPr bwMode="auto">
              <a:xfrm>
                <a:off x="1971" y="746"/>
                <a:ext cx="111" cy="207"/>
              </a:xfrm>
              <a:custGeom>
                <a:avLst/>
                <a:gdLst>
                  <a:gd name="T0" fmla="*/ 3 w 111"/>
                  <a:gd name="T1" fmla="*/ 26 h 207"/>
                  <a:gd name="T2" fmla="*/ 13 w 111"/>
                  <a:gd name="T3" fmla="*/ 57 h 207"/>
                  <a:gd name="T4" fmla="*/ 23 w 111"/>
                  <a:gd name="T5" fmla="*/ 80 h 207"/>
                  <a:gd name="T6" fmla="*/ 30 w 111"/>
                  <a:gd name="T7" fmla="*/ 90 h 207"/>
                  <a:gd name="T8" fmla="*/ 35 w 111"/>
                  <a:gd name="T9" fmla="*/ 100 h 207"/>
                  <a:gd name="T10" fmla="*/ 40 w 111"/>
                  <a:gd name="T11" fmla="*/ 110 h 207"/>
                  <a:gd name="T12" fmla="*/ 45 w 111"/>
                  <a:gd name="T13" fmla="*/ 120 h 207"/>
                  <a:gd name="T14" fmla="*/ 54 w 111"/>
                  <a:gd name="T15" fmla="*/ 134 h 207"/>
                  <a:gd name="T16" fmla="*/ 59 w 111"/>
                  <a:gd name="T17" fmla="*/ 145 h 207"/>
                  <a:gd name="T18" fmla="*/ 65 w 111"/>
                  <a:gd name="T19" fmla="*/ 154 h 207"/>
                  <a:gd name="T20" fmla="*/ 75 w 111"/>
                  <a:gd name="T21" fmla="*/ 171 h 207"/>
                  <a:gd name="T22" fmla="*/ 82 w 111"/>
                  <a:gd name="T23" fmla="*/ 177 h 207"/>
                  <a:gd name="T24" fmla="*/ 80 w 111"/>
                  <a:gd name="T25" fmla="*/ 180 h 207"/>
                  <a:gd name="T26" fmla="*/ 85 w 111"/>
                  <a:gd name="T27" fmla="*/ 186 h 207"/>
                  <a:gd name="T28" fmla="*/ 90 w 111"/>
                  <a:gd name="T29" fmla="*/ 192 h 207"/>
                  <a:gd name="T30" fmla="*/ 90 w 111"/>
                  <a:gd name="T31" fmla="*/ 190 h 207"/>
                  <a:gd name="T32" fmla="*/ 109 w 111"/>
                  <a:gd name="T33" fmla="*/ 205 h 207"/>
                  <a:gd name="T34" fmla="*/ 104 w 111"/>
                  <a:gd name="T35" fmla="*/ 195 h 207"/>
                  <a:gd name="T36" fmla="*/ 102 w 111"/>
                  <a:gd name="T37" fmla="*/ 192 h 207"/>
                  <a:gd name="T38" fmla="*/ 101 w 111"/>
                  <a:gd name="T39" fmla="*/ 192 h 207"/>
                  <a:gd name="T40" fmla="*/ 106 w 111"/>
                  <a:gd name="T41" fmla="*/ 201 h 207"/>
                  <a:gd name="T42" fmla="*/ 96 w 111"/>
                  <a:gd name="T43" fmla="*/ 186 h 207"/>
                  <a:gd name="T44" fmla="*/ 91 w 111"/>
                  <a:gd name="T45" fmla="*/ 177 h 207"/>
                  <a:gd name="T46" fmla="*/ 81 w 111"/>
                  <a:gd name="T47" fmla="*/ 159 h 207"/>
                  <a:gd name="T48" fmla="*/ 70 w 111"/>
                  <a:gd name="T49" fmla="*/ 139 h 207"/>
                  <a:gd name="T50" fmla="*/ 64 w 111"/>
                  <a:gd name="T51" fmla="*/ 126 h 207"/>
                  <a:gd name="T52" fmla="*/ 58 w 111"/>
                  <a:gd name="T53" fmla="*/ 114 h 207"/>
                  <a:gd name="T54" fmla="*/ 54 w 111"/>
                  <a:gd name="T55" fmla="*/ 103 h 207"/>
                  <a:gd name="T56" fmla="*/ 48 w 111"/>
                  <a:gd name="T57" fmla="*/ 94 h 207"/>
                  <a:gd name="T58" fmla="*/ 49 w 111"/>
                  <a:gd name="T59" fmla="*/ 93 h 207"/>
                  <a:gd name="T60" fmla="*/ 43 w 111"/>
                  <a:gd name="T61" fmla="*/ 80 h 207"/>
                  <a:gd name="T62" fmla="*/ 35 w 111"/>
                  <a:gd name="T63" fmla="*/ 69 h 207"/>
                  <a:gd name="T64" fmla="*/ 28 w 111"/>
                  <a:gd name="T65" fmla="*/ 55 h 207"/>
                  <a:gd name="T66" fmla="*/ 23 w 111"/>
                  <a:gd name="T67" fmla="*/ 39 h 207"/>
                  <a:gd name="T68" fmla="*/ 7 w 111"/>
                  <a:gd name="T69" fmla="*/ 0 h 207"/>
                  <a:gd name="T70" fmla="*/ 3 w 111"/>
                  <a:gd name="T71" fmla="*/ 0 h 207"/>
                  <a:gd name="T72" fmla="*/ 0 w 111"/>
                  <a:gd name="T73" fmla="*/ 7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1" h="207">
                    <a:moveTo>
                      <a:pt x="0" y="7"/>
                    </a:moveTo>
                    <a:lnTo>
                      <a:pt x="3" y="26"/>
                    </a:lnTo>
                    <a:lnTo>
                      <a:pt x="8" y="48"/>
                    </a:lnTo>
                    <a:lnTo>
                      <a:pt x="13" y="57"/>
                    </a:lnTo>
                    <a:lnTo>
                      <a:pt x="15" y="67"/>
                    </a:lnTo>
                    <a:lnTo>
                      <a:pt x="23" y="80"/>
                    </a:lnTo>
                    <a:lnTo>
                      <a:pt x="26" y="87"/>
                    </a:lnTo>
                    <a:lnTo>
                      <a:pt x="30" y="90"/>
                    </a:lnTo>
                    <a:lnTo>
                      <a:pt x="31" y="94"/>
                    </a:lnTo>
                    <a:lnTo>
                      <a:pt x="35" y="100"/>
                    </a:lnTo>
                    <a:lnTo>
                      <a:pt x="39" y="105"/>
                    </a:lnTo>
                    <a:lnTo>
                      <a:pt x="40" y="110"/>
                    </a:lnTo>
                    <a:lnTo>
                      <a:pt x="41" y="113"/>
                    </a:lnTo>
                    <a:lnTo>
                      <a:pt x="45" y="120"/>
                    </a:lnTo>
                    <a:lnTo>
                      <a:pt x="49" y="126"/>
                    </a:lnTo>
                    <a:lnTo>
                      <a:pt x="54" y="134"/>
                    </a:lnTo>
                    <a:lnTo>
                      <a:pt x="58" y="140"/>
                    </a:lnTo>
                    <a:lnTo>
                      <a:pt x="59" y="145"/>
                    </a:lnTo>
                    <a:lnTo>
                      <a:pt x="63" y="149"/>
                    </a:lnTo>
                    <a:lnTo>
                      <a:pt x="65" y="154"/>
                    </a:lnTo>
                    <a:lnTo>
                      <a:pt x="68" y="157"/>
                    </a:lnTo>
                    <a:lnTo>
                      <a:pt x="75" y="171"/>
                    </a:lnTo>
                    <a:lnTo>
                      <a:pt x="79" y="176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80" y="180"/>
                    </a:lnTo>
                    <a:lnTo>
                      <a:pt x="82" y="182"/>
                    </a:lnTo>
                    <a:lnTo>
                      <a:pt x="85" y="186"/>
                    </a:lnTo>
                    <a:lnTo>
                      <a:pt x="89" y="192"/>
                    </a:lnTo>
                    <a:lnTo>
                      <a:pt x="90" y="192"/>
                    </a:lnTo>
                    <a:lnTo>
                      <a:pt x="89" y="190"/>
                    </a:lnTo>
                    <a:lnTo>
                      <a:pt x="90" y="190"/>
                    </a:lnTo>
                    <a:lnTo>
                      <a:pt x="95" y="192"/>
                    </a:lnTo>
                    <a:lnTo>
                      <a:pt x="109" y="205"/>
                    </a:lnTo>
                    <a:lnTo>
                      <a:pt x="111" y="207"/>
                    </a:lnTo>
                    <a:lnTo>
                      <a:pt x="104" y="195"/>
                    </a:lnTo>
                    <a:lnTo>
                      <a:pt x="104" y="193"/>
                    </a:lnTo>
                    <a:lnTo>
                      <a:pt x="102" y="192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4" y="195"/>
                    </a:lnTo>
                    <a:lnTo>
                      <a:pt x="106" y="201"/>
                    </a:lnTo>
                    <a:lnTo>
                      <a:pt x="100" y="191"/>
                    </a:lnTo>
                    <a:lnTo>
                      <a:pt x="96" y="186"/>
                    </a:lnTo>
                    <a:lnTo>
                      <a:pt x="94" y="183"/>
                    </a:lnTo>
                    <a:lnTo>
                      <a:pt x="91" y="177"/>
                    </a:lnTo>
                    <a:lnTo>
                      <a:pt x="90" y="172"/>
                    </a:lnTo>
                    <a:lnTo>
                      <a:pt x="81" y="159"/>
                    </a:lnTo>
                    <a:lnTo>
                      <a:pt x="74" y="147"/>
                    </a:lnTo>
                    <a:lnTo>
                      <a:pt x="70" y="139"/>
                    </a:lnTo>
                    <a:lnTo>
                      <a:pt x="69" y="134"/>
                    </a:lnTo>
                    <a:lnTo>
                      <a:pt x="64" y="126"/>
                    </a:lnTo>
                    <a:lnTo>
                      <a:pt x="60" y="121"/>
                    </a:lnTo>
                    <a:lnTo>
                      <a:pt x="58" y="114"/>
                    </a:lnTo>
                    <a:lnTo>
                      <a:pt x="56" y="108"/>
                    </a:lnTo>
                    <a:lnTo>
                      <a:pt x="54" y="103"/>
                    </a:lnTo>
                    <a:lnTo>
                      <a:pt x="50" y="99"/>
                    </a:lnTo>
                    <a:lnTo>
                      <a:pt x="48" y="94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6" y="88"/>
                    </a:lnTo>
                    <a:lnTo>
                      <a:pt x="43" y="80"/>
                    </a:lnTo>
                    <a:lnTo>
                      <a:pt x="39" y="78"/>
                    </a:lnTo>
                    <a:lnTo>
                      <a:pt x="35" y="69"/>
                    </a:lnTo>
                    <a:lnTo>
                      <a:pt x="31" y="62"/>
                    </a:lnTo>
                    <a:lnTo>
                      <a:pt x="28" y="55"/>
                    </a:lnTo>
                    <a:lnTo>
                      <a:pt x="25" y="48"/>
                    </a:lnTo>
                    <a:lnTo>
                      <a:pt x="23" y="39"/>
                    </a:lnTo>
                    <a:lnTo>
                      <a:pt x="19" y="3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6" name="Freeform 5"/>
              <p:cNvSpPr>
                <a:spLocks/>
              </p:cNvSpPr>
              <p:nvPr/>
            </p:nvSpPr>
            <p:spPr bwMode="auto">
              <a:xfrm>
                <a:off x="2072" y="8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7" name="Freeform 6"/>
              <p:cNvSpPr>
                <a:spLocks/>
              </p:cNvSpPr>
              <p:nvPr/>
            </p:nvSpPr>
            <p:spPr bwMode="auto">
              <a:xfrm>
                <a:off x="2076" y="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8" name="Freeform 7"/>
              <p:cNvSpPr>
                <a:spLocks/>
              </p:cNvSpPr>
              <p:nvPr/>
            </p:nvSpPr>
            <p:spPr bwMode="auto">
              <a:xfrm>
                <a:off x="2083" y="8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79" name="Freeform 8"/>
              <p:cNvSpPr>
                <a:spLocks/>
              </p:cNvSpPr>
              <p:nvPr/>
            </p:nvSpPr>
            <p:spPr bwMode="auto">
              <a:xfrm>
                <a:off x="2072" y="860"/>
                <a:ext cx="16" cy="17"/>
              </a:xfrm>
              <a:custGeom>
                <a:avLst/>
                <a:gdLst>
                  <a:gd name="T0" fmla="*/ 16 w 16"/>
                  <a:gd name="T1" fmla="*/ 10 h 17"/>
                  <a:gd name="T2" fmla="*/ 15 w 16"/>
                  <a:gd name="T3" fmla="*/ 10 h 17"/>
                  <a:gd name="T4" fmla="*/ 14 w 16"/>
                  <a:gd name="T5" fmla="*/ 10 h 17"/>
                  <a:gd name="T6" fmla="*/ 12 w 16"/>
                  <a:gd name="T7" fmla="*/ 10 h 17"/>
                  <a:gd name="T8" fmla="*/ 15 w 16"/>
                  <a:gd name="T9" fmla="*/ 7 h 17"/>
                  <a:gd name="T10" fmla="*/ 14 w 16"/>
                  <a:gd name="T11" fmla="*/ 6 h 17"/>
                  <a:gd name="T12" fmla="*/ 11 w 16"/>
                  <a:gd name="T13" fmla="*/ 6 h 17"/>
                  <a:gd name="T14" fmla="*/ 10 w 16"/>
                  <a:gd name="T15" fmla="*/ 6 h 17"/>
                  <a:gd name="T16" fmla="*/ 10 w 16"/>
                  <a:gd name="T17" fmla="*/ 4 h 17"/>
                  <a:gd name="T18" fmla="*/ 10 w 16"/>
                  <a:gd name="T19" fmla="*/ 5 h 17"/>
                  <a:gd name="T20" fmla="*/ 8 w 16"/>
                  <a:gd name="T21" fmla="*/ 6 h 17"/>
                  <a:gd name="T22" fmla="*/ 8 w 16"/>
                  <a:gd name="T23" fmla="*/ 5 h 17"/>
                  <a:gd name="T24" fmla="*/ 10 w 16"/>
                  <a:gd name="T25" fmla="*/ 2 h 17"/>
                  <a:gd name="T26" fmla="*/ 9 w 16"/>
                  <a:gd name="T27" fmla="*/ 1 h 17"/>
                  <a:gd name="T28" fmla="*/ 9 w 16"/>
                  <a:gd name="T29" fmla="*/ 1 h 17"/>
                  <a:gd name="T30" fmla="*/ 8 w 16"/>
                  <a:gd name="T31" fmla="*/ 4 h 17"/>
                  <a:gd name="T32" fmla="*/ 5 w 16"/>
                  <a:gd name="T33" fmla="*/ 5 h 17"/>
                  <a:gd name="T34" fmla="*/ 6 w 16"/>
                  <a:gd name="T35" fmla="*/ 1 h 17"/>
                  <a:gd name="T36" fmla="*/ 4 w 16"/>
                  <a:gd name="T37" fmla="*/ 4 h 17"/>
                  <a:gd name="T38" fmla="*/ 4 w 16"/>
                  <a:gd name="T39" fmla="*/ 4 h 17"/>
                  <a:gd name="T40" fmla="*/ 1 w 16"/>
                  <a:gd name="T41" fmla="*/ 6 h 17"/>
                  <a:gd name="T42" fmla="*/ 1 w 16"/>
                  <a:gd name="T43" fmla="*/ 7 h 17"/>
                  <a:gd name="T44" fmla="*/ 1 w 16"/>
                  <a:gd name="T45" fmla="*/ 7 h 17"/>
                  <a:gd name="T46" fmla="*/ 3 w 16"/>
                  <a:gd name="T47" fmla="*/ 7 h 17"/>
                  <a:gd name="T48" fmla="*/ 4 w 16"/>
                  <a:gd name="T49" fmla="*/ 4 h 17"/>
                  <a:gd name="T50" fmla="*/ 5 w 16"/>
                  <a:gd name="T51" fmla="*/ 5 h 17"/>
                  <a:gd name="T52" fmla="*/ 1 w 16"/>
                  <a:gd name="T53" fmla="*/ 9 h 17"/>
                  <a:gd name="T54" fmla="*/ 3 w 16"/>
                  <a:gd name="T55" fmla="*/ 10 h 17"/>
                  <a:gd name="T56" fmla="*/ 0 w 16"/>
                  <a:gd name="T57" fmla="*/ 12 h 17"/>
                  <a:gd name="T58" fmla="*/ 1 w 16"/>
                  <a:gd name="T59" fmla="*/ 11 h 17"/>
                  <a:gd name="T60" fmla="*/ 4 w 16"/>
                  <a:gd name="T61" fmla="*/ 10 h 17"/>
                  <a:gd name="T62" fmla="*/ 3 w 16"/>
                  <a:gd name="T63" fmla="*/ 11 h 17"/>
                  <a:gd name="T64" fmla="*/ 4 w 16"/>
                  <a:gd name="T65" fmla="*/ 12 h 17"/>
                  <a:gd name="T66" fmla="*/ 4 w 16"/>
                  <a:gd name="T67" fmla="*/ 12 h 17"/>
                  <a:gd name="T68" fmla="*/ 3 w 16"/>
                  <a:gd name="T69" fmla="*/ 15 h 17"/>
                  <a:gd name="T70" fmla="*/ 4 w 16"/>
                  <a:gd name="T71" fmla="*/ 15 h 17"/>
                  <a:gd name="T72" fmla="*/ 4 w 16"/>
                  <a:gd name="T73" fmla="*/ 15 h 17"/>
                  <a:gd name="T74" fmla="*/ 6 w 16"/>
                  <a:gd name="T75" fmla="*/ 15 h 17"/>
                  <a:gd name="T76" fmla="*/ 9 w 16"/>
                  <a:gd name="T77" fmla="*/ 14 h 17"/>
                  <a:gd name="T78" fmla="*/ 9 w 16"/>
                  <a:gd name="T79" fmla="*/ 16 h 17"/>
                  <a:gd name="T80" fmla="*/ 16 w 16"/>
                  <a:gd name="T81" fmla="*/ 9 h 1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" h="17">
                    <a:moveTo>
                      <a:pt x="16" y="9"/>
                    </a:moveTo>
                    <a:lnTo>
                      <a:pt x="16" y="10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0" name="Freeform 9"/>
              <p:cNvSpPr>
                <a:spLocks/>
              </p:cNvSpPr>
              <p:nvPr/>
            </p:nvSpPr>
            <p:spPr bwMode="auto">
              <a:xfrm>
                <a:off x="2081" y="85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1" name="Freeform 10"/>
              <p:cNvSpPr>
                <a:spLocks/>
              </p:cNvSpPr>
              <p:nvPr/>
            </p:nvSpPr>
            <p:spPr bwMode="auto">
              <a:xfrm>
                <a:off x="2077" y="885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2" name="Freeform 11"/>
              <p:cNvSpPr>
                <a:spLocks/>
              </p:cNvSpPr>
              <p:nvPr/>
            </p:nvSpPr>
            <p:spPr bwMode="auto">
              <a:xfrm>
                <a:off x="2072" y="8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3" name="Freeform 12"/>
              <p:cNvSpPr>
                <a:spLocks/>
              </p:cNvSpPr>
              <p:nvPr/>
            </p:nvSpPr>
            <p:spPr bwMode="auto">
              <a:xfrm>
                <a:off x="2086" y="877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4" name="Freeform 13"/>
              <p:cNvSpPr>
                <a:spLocks/>
              </p:cNvSpPr>
              <p:nvPr/>
            </p:nvSpPr>
            <p:spPr bwMode="auto">
              <a:xfrm>
                <a:off x="2089" y="8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5" name="Freeform 14"/>
              <p:cNvSpPr>
                <a:spLocks/>
              </p:cNvSpPr>
              <p:nvPr/>
            </p:nvSpPr>
            <p:spPr bwMode="auto">
              <a:xfrm>
                <a:off x="2088" y="87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  <a:gd name="T6" fmla="*/ 1 w 3"/>
                  <a:gd name="T7" fmla="*/ 1 h 2"/>
                  <a:gd name="T8" fmla="*/ 0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6" name="Freeform 15"/>
              <p:cNvSpPr>
                <a:spLocks/>
              </p:cNvSpPr>
              <p:nvPr/>
            </p:nvSpPr>
            <p:spPr bwMode="auto">
              <a:xfrm>
                <a:off x="2091" y="8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7" name="Freeform 16"/>
              <p:cNvSpPr>
                <a:spLocks/>
              </p:cNvSpPr>
              <p:nvPr/>
            </p:nvSpPr>
            <p:spPr bwMode="auto">
              <a:xfrm>
                <a:off x="2091" y="87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8" name="Freeform 17"/>
              <p:cNvSpPr>
                <a:spLocks/>
              </p:cNvSpPr>
              <p:nvPr/>
            </p:nvSpPr>
            <p:spPr bwMode="auto">
              <a:xfrm>
                <a:off x="2093" y="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89" name="Freeform 18"/>
              <p:cNvSpPr>
                <a:spLocks/>
              </p:cNvSpPr>
              <p:nvPr/>
            </p:nvSpPr>
            <p:spPr bwMode="auto">
              <a:xfrm>
                <a:off x="2080" y="870"/>
                <a:ext cx="14" cy="17"/>
              </a:xfrm>
              <a:custGeom>
                <a:avLst/>
                <a:gdLst>
                  <a:gd name="T0" fmla="*/ 3 w 14"/>
                  <a:gd name="T1" fmla="*/ 6 h 17"/>
                  <a:gd name="T2" fmla="*/ 0 w 14"/>
                  <a:gd name="T3" fmla="*/ 12 h 17"/>
                  <a:gd name="T4" fmla="*/ 1 w 14"/>
                  <a:gd name="T5" fmla="*/ 11 h 17"/>
                  <a:gd name="T6" fmla="*/ 1 w 14"/>
                  <a:gd name="T7" fmla="*/ 12 h 17"/>
                  <a:gd name="T8" fmla="*/ 3 w 14"/>
                  <a:gd name="T9" fmla="*/ 11 h 17"/>
                  <a:gd name="T10" fmla="*/ 2 w 14"/>
                  <a:gd name="T11" fmla="*/ 12 h 17"/>
                  <a:gd name="T12" fmla="*/ 3 w 14"/>
                  <a:gd name="T13" fmla="*/ 11 h 17"/>
                  <a:gd name="T14" fmla="*/ 2 w 14"/>
                  <a:gd name="T15" fmla="*/ 13 h 17"/>
                  <a:gd name="T16" fmla="*/ 2 w 14"/>
                  <a:gd name="T17" fmla="*/ 15 h 17"/>
                  <a:gd name="T18" fmla="*/ 3 w 14"/>
                  <a:gd name="T19" fmla="*/ 15 h 17"/>
                  <a:gd name="T20" fmla="*/ 3 w 14"/>
                  <a:gd name="T21" fmla="*/ 16 h 17"/>
                  <a:gd name="T22" fmla="*/ 6 w 14"/>
                  <a:gd name="T23" fmla="*/ 15 h 17"/>
                  <a:gd name="T24" fmla="*/ 3 w 14"/>
                  <a:gd name="T25" fmla="*/ 17 h 17"/>
                  <a:gd name="T26" fmla="*/ 4 w 14"/>
                  <a:gd name="T27" fmla="*/ 16 h 17"/>
                  <a:gd name="T28" fmla="*/ 4 w 14"/>
                  <a:gd name="T29" fmla="*/ 17 h 17"/>
                  <a:gd name="T30" fmla="*/ 4 w 14"/>
                  <a:gd name="T31" fmla="*/ 16 h 17"/>
                  <a:gd name="T32" fmla="*/ 8 w 14"/>
                  <a:gd name="T33" fmla="*/ 13 h 17"/>
                  <a:gd name="T34" fmla="*/ 13 w 14"/>
                  <a:gd name="T35" fmla="*/ 10 h 17"/>
                  <a:gd name="T36" fmla="*/ 13 w 14"/>
                  <a:gd name="T37" fmla="*/ 9 h 17"/>
                  <a:gd name="T38" fmla="*/ 12 w 14"/>
                  <a:gd name="T39" fmla="*/ 10 h 17"/>
                  <a:gd name="T40" fmla="*/ 11 w 14"/>
                  <a:gd name="T41" fmla="*/ 10 h 17"/>
                  <a:gd name="T42" fmla="*/ 11 w 14"/>
                  <a:gd name="T43" fmla="*/ 11 h 17"/>
                  <a:gd name="T44" fmla="*/ 12 w 14"/>
                  <a:gd name="T45" fmla="*/ 9 h 17"/>
                  <a:gd name="T46" fmla="*/ 12 w 14"/>
                  <a:gd name="T47" fmla="*/ 7 h 17"/>
                  <a:gd name="T48" fmla="*/ 11 w 14"/>
                  <a:gd name="T49" fmla="*/ 7 h 17"/>
                  <a:gd name="T50" fmla="*/ 12 w 14"/>
                  <a:gd name="T51" fmla="*/ 6 h 17"/>
                  <a:gd name="T52" fmla="*/ 11 w 14"/>
                  <a:gd name="T53" fmla="*/ 6 h 17"/>
                  <a:gd name="T54" fmla="*/ 13 w 14"/>
                  <a:gd name="T55" fmla="*/ 2 h 17"/>
                  <a:gd name="T56" fmla="*/ 12 w 14"/>
                  <a:gd name="T57" fmla="*/ 2 h 17"/>
                  <a:gd name="T58" fmla="*/ 13 w 14"/>
                  <a:gd name="T59" fmla="*/ 1 h 17"/>
                  <a:gd name="T60" fmla="*/ 14 w 14"/>
                  <a:gd name="T61" fmla="*/ 0 h 17"/>
                  <a:gd name="T62" fmla="*/ 13 w 14"/>
                  <a:gd name="T63" fmla="*/ 1 h 17"/>
                  <a:gd name="T64" fmla="*/ 13 w 14"/>
                  <a:gd name="T65" fmla="*/ 0 h 17"/>
                  <a:gd name="T66" fmla="*/ 12 w 14"/>
                  <a:gd name="T67" fmla="*/ 1 h 17"/>
                  <a:gd name="T68" fmla="*/ 12 w 14"/>
                  <a:gd name="T69" fmla="*/ 0 h 17"/>
                  <a:gd name="T70" fmla="*/ 11 w 14"/>
                  <a:gd name="T71" fmla="*/ 0 h 17"/>
                  <a:gd name="T72" fmla="*/ 9 w 14"/>
                  <a:gd name="T73" fmla="*/ 0 h 17"/>
                  <a:gd name="T74" fmla="*/ 8 w 14"/>
                  <a:gd name="T75" fmla="*/ 1 h 17"/>
                  <a:gd name="T76" fmla="*/ 3 w 14"/>
                  <a:gd name="T77" fmla="*/ 6 h 1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4" h="17">
                    <a:moveTo>
                      <a:pt x="3" y="6"/>
                    </a:moveTo>
                    <a:lnTo>
                      <a:pt x="0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6" y="15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8" y="13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0" name="Freeform 19"/>
              <p:cNvSpPr>
                <a:spLocks/>
              </p:cNvSpPr>
              <p:nvPr/>
            </p:nvSpPr>
            <p:spPr bwMode="auto">
              <a:xfrm>
                <a:off x="2053" y="88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2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1" name="Freeform 20"/>
              <p:cNvSpPr>
                <a:spLocks/>
              </p:cNvSpPr>
              <p:nvPr/>
            </p:nvSpPr>
            <p:spPr bwMode="auto">
              <a:xfrm>
                <a:off x="2058" y="8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2" name="Freeform 21"/>
              <p:cNvSpPr>
                <a:spLocks/>
              </p:cNvSpPr>
              <p:nvPr/>
            </p:nvSpPr>
            <p:spPr bwMode="auto">
              <a:xfrm>
                <a:off x="2051" y="871"/>
                <a:ext cx="27" cy="30"/>
              </a:xfrm>
              <a:custGeom>
                <a:avLst/>
                <a:gdLst>
                  <a:gd name="T0" fmla="*/ 25 w 27"/>
                  <a:gd name="T1" fmla="*/ 24 h 30"/>
                  <a:gd name="T2" fmla="*/ 26 w 27"/>
                  <a:gd name="T3" fmla="*/ 20 h 30"/>
                  <a:gd name="T4" fmla="*/ 24 w 27"/>
                  <a:gd name="T5" fmla="*/ 20 h 30"/>
                  <a:gd name="T6" fmla="*/ 22 w 27"/>
                  <a:gd name="T7" fmla="*/ 19 h 30"/>
                  <a:gd name="T8" fmla="*/ 24 w 27"/>
                  <a:gd name="T9" fmla="*/ 17 h 30"/>
                  <a:gd name="T10" fmla="*/ 22 w 27"/>
                  <a:gd name="T11" fmla="*/ 17 h 30"/>
                  <a:gd name="T12" fmla="*/ 21 w 27"/>
                  <a:gd name="T13" fmla="*/ 15 h 30"/>
                  <a:gd name="T14" fmla="*/ 20 w 27"/>
                  <a:gd name="T15" fmla="*/ 14 h 30"/>
                  <a:gd name="T16" fmla="*/ 17 w 27"/>
                  <a:gd name="T17" fmla="*/ 14 h 30"/>
                  <a:gd name="T18" fmla="*/ 16 w 27"/>
                  <a:gd name="T19" fmla="*/ 12 h 30"/>
                  <a:gd name="T20" fmla="*/ 15 w 27"/>
                  <a:gd name="T21" fmla="*/ 12 h 30"/>
                  <a:gd name="T22" fmla="*/ 17 w 27"/>
                  <a:gd name="T23" fmla="*/ 12 h 30"/>
                  <a:gd name="T24" fmla="*/ 16 w 27"/>
                  <a:gd name="T25" fmla="*/ 10 h 30"/>
                  <a:gd name="T26" fmla="*/ 12 w 27"/>
                  <a:gd name="T27" fmla="*/ 10 h 30"/>
                  <a:gd name="T28" fmla="*/ 12 w 27"/>
                  <a:gd name="T29" fmla="*/ 9 h 30"/>
                  <a:gd name="T30" fmla="*/ 11 w 27"/>
                  <a:gd name="T31" fmla="*/ 9 h 30"/>
                  <a:gd name="T32" fmla="*/ 12 w 27"/>
                  <a:gd name="T33" fmla="*/ 6 h 30"/>
                  <a:gd name="T34" fmla="*/ 12 w 27"/>
                  <a:gd name="T35" fmla="*/ 5 h 30"/>
                  <a:gd name="T36" fmla="*/ 11 w 27"/>
                  <a:gd name="T37" fmla="*/ 3 h 30"/>
                  <a:gd name="T38" fmla="*/ 10 w 27"/>
                  <a:gd name="T39" fmla="*/ 1 h 30"/>
                  <a:gd name="T40" fmla="*/ 11 w 27"/>
                  <a:gd name="T41" fmla="*/ 0 h 30"/>
                  <a:gd name="T42" fmla="*/ 9 w 27"/>
                  <a:gd name="T43" fmla="*/ 1 h 30"/>
                  <a:gd name="T44" fmla="*/ 9 w 27"/>
                  <a:gd name="T45" fmla="*/ 3 h 30"/>
                  <a:gd name="T46" fmla="*/ 10 w 27"/>
                  <a:gd name="T47" fmla="*/ 4 h 30"/>
                  <a:gd name="T48" fmla="*/ 9 w 27"/>
                  <a:gd name="T49" fmla="*/ 4 h 30"/>
                  <a:gd name="T50" fmla="*/ 6 w 27"/>
                  <a:gd name="T51" fmla="*/ 5 h 30"/>
                  <a:gd name="T52" fmla="*/ 6 w 27"/>
                  <a:gd name="T53" fmla="*/ 1 h 30"/>
                  <a:gd name="T54" fmla="*/ 5 w 27"/>
                  <a:gd name="T55" fmla="*/ 0 h 30"/>
                  <a:gd name="T56" fmla="*/ 4 w 27"/>
                  <a:gd name="T57" fmla="*/ 3 h 30"/>
                  <a:gd name="T58" fmla="*/ 4 w 27"/>
                  <a:gd name="T59" fmla="*/ 1 h 30"/>
                  <a:gd name="T60" fmla="*/ 4 w 27"/>
                  <a:gd name="T61" fmla="*/ 1 h 30"/>
                  <a:gd name="T62" fmla="*/ 1 w 27"/>
                  <a:gd name="T63" fmla="*/ 3 h 30"/>
                  <a:gd name="T64" fmla="*/ 2 w 27"/>
                  <a:gd name="T65" fmla="*/ 4 h 30"/>
                  <a:gd name="T66" fmla="*/ 0 w 27"/>
                  <a:gd name="T67" fmla="*/ 6 h 30"/>
                  <a:gd name="T68" fmla="*/ 1 w 27"/>
                  <a:gd name="T69" fmla="*/ 5 h 30"/>
                  <a:gd name="T70" fmla="*/ 0 w 27"/>
                  <a:gd name="T71" fmla="*/ 8 h 30"/>
                  <a:gd name="T72" fmla="*/ 2 w 27"/>
                  <a:gd name="T73" fmla="*/ 6 h 30"/>
                  <a:gd name="T74" fmla="*/ 4 w 27"/>
                  <a:gd name="T75" fmla="*/ 3 h 30"/>
                  <a:gd name="T76" fmla="*/ 4 w 27"/>
                  <a:gd name="T77" fmla="*/ 3 h 30"/>
                  <a:gd name="T78" fmla="*/ 5 w 27"/>
                  <a:gd name="T79" fmla="*/ 4 h 30"/>
                  <a:gd name="T80" fmla="*/ 2 w 27"/>
                  <a:gd name="T81" fmla="*/ 8 h 30"/>
                  <a:gd name="T82" fmla="*/ 1 w 27"/>
                  <a:gd name="T83" fmla="*/ 10 h 30"/>
                  <a:gd name="T84" fmla="*/ 4 w 27"/>
                  <a:gd name="T85" fmla="*/ 11 h 30"/>
                  <a:gd name="T86" fmla="*/ 2 w 27"/>
                  <a:gd name="T87" fmla="*/ 14 h 30"/>
                  <a:gd name="T88" fmla="*/ 2 w 27"/>
                  <a:gd name="T89" fmla="*/ 15 h 30"/>
                  <a:gd name="T90" fmla="*/ 4 w 27"/>
                  <a:gd name="T91" fmla="*/ 12 h 30"/>
                  <a:gd name="T92" fmla="*/ 6 w 27"/>
                  <a:gd name="T93" fmla="*/ 12 h 30"/>
                  <a:gd name="T94" fmla="*/ 9 w 27"/>
                  <a:gd name="T95" fmla="*/ 14 h 30"/>
                  <a:gd name="T96" fmla="*/ 6 w 27"/>
                  <a:gd name="T97" fmla="*/ 15 h 30"/>
                  <a:gd name="T98" fmla="*/ 7 w 27"/>
                  <a:gd name="T99" fmla="*/ 17 h 30"/>
                  <a:gd name="T100" fmla="*/ 7 w 27"/>
                  <a:gd name="T101" fmla="*/ 19 h 30"/>
                  <a:gd name="T102" fmla="*/ 9 w 27"/>
                  <a:gd name="T103" fmla="*/ 20 h 30"/>
                  <a:gd name="T104" fmla="*/ 10 w 27"/>
                  <a:gd name="T105" fmla="*/ 22 h 30"/>
                  <a:gd name="T106" fmla="*/ 11 w 27"/>
                  <a:gd name="T107" fmla="*/ 24 h 30"/>
                  <a:gd name="T108" fmla="*/ 15 w 27"/>
                  <a:gd name="T109" fmla="*/ 25 h 30"/>
                  <a:gd name="T110" fmla="*/ 16 w 27"/>
                  <a:gd name="T111" fmla="*/ 26 h 30"/>
                  <a:gd name="T112" fmla="*/ 19 w 27"/>
                  <a:gd name="T113" fmla="*/ 30 h 30"/>
                  <a:gd name="T114" fmla="*/ 24 w 27"/>
                  <a:gd name="T115" fmla="*/ 26 h 30"/>
                  <a:gd name="T116" fmla="*/ 27 w 27"/>
                  <a:gd name="T117" fmla="*/ 22 h 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" h="30">
                    <a:moveTo>
                      <a:pt x="27" y="22"/>
                    </a:moveTo>
                    <a:lnTo>
                      <a:pt x="25" y="24"/>
                    </a:lnTo>
                    <a:lnTo>
                      <a:pt x="25" y="22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14" y="24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9" y="25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3" name="Freeform 22"/>
              <p:cNvSpPr>
                <a:spLocks/>
              </p:cNvSpPr>
              <p:nvPr/>
            </p:nvSpPr>
            <p:spPr bwMode="auto">
              <a:xfrm>
                <a:off x="2058" y="86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4" name="Freeform 23"/>
              <p:cNvSpPr>
                <a:spLocks/>
              </p:cNvSpPr>
              <p:nvPr/>
            </p:nvSpPr>
            <p:spPr bwMode="auto">
              <a:xfrm>
                <a:off x="2071" y="91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5" name="Freeform 24"/>
              <p:cNvSpPr>
                <a:spLocks/>
              </p:cNvSpPr>
              <p:nvPr/>
            </p:nvSpPr>
            <p:spPr bwMode="auto">
              <a:xfrm>
                <a:off x="2055" y="8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6" name="Freeform 25"/>
              <p:cNvSpPr>
                <a:spLocks/>
              </p:cNvSpPr>
              <p:nvPr/>
            </p:nvSpPr>
            <p:spPr bwMode="auto">
              <a:xfrm>
                <a:off x="2081" y="9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7" name="Freeform 26"/>
              <p:cNvSpPr>
                <a:spLocks/>
              </p:cNvSpPr>
              <p:nvPr/>
            </p:nvSpPr>
            <p:spPr bwMode="auto">
              <a:xfrm>
                <a:off x="2084" y="90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8" name="Freeform 27"/>
              <p:cNvSpPr>
                <a:spLocks/>
              </p:cNvSpPr>
              <p:nvPr/>
            </p:nvSpPr>
            <p:spPr bwMode="auto">
              <a:xfrm>
                <a:off x="2082" y="905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  <a:gd name="T10" fmla="*/ 4 w 5"/>
                  <a:gd name="T11" fmla="*/ 1 h 2"/>
                  <a:gd name="T12" fmla="*/ 2 w 5"/>
                  <a:gd name="T13" fmla="*/ 1 h 2"/>
                  <a:gd name="T14" fmla="*/ 2 w 5"/>
                  <a:gd name="T15" fmla="*/ 0 h 2"/>
                  <a:gd name="T16" fmla="*/ 1 w 5"/>
                  <a:gd name="T17" fmla="*/ 0 h 2"/>
                  <a:gd name="T18" fmla="*/ 0 w 5"/>
                  <a:gd name="T19" fmla="*/ 1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99" name="Freeform 28"/>
              <p:cNvSpPr>
                <a:spLocks/>
              </p:cNvSpPr>
              <p:nvPr/>
            </p:nvSpPr>
            <p:spPr bwMode="auto">
              <a:xfrm>
                <a:off x="2087" y="9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0" name="Freeform 29"/>
              <p:cNvSpPr>
                <a:spLocks/>
              </p:cNvSpPr>
              <p:nvPr/>
            </p:nvSpPr>
            <p:spPr bwMode="auto">
              <a:xfrm>
                <a:off x="2088" y="9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1" name="Freeform 30"/>
              <p:cNvSpPr>
                <a:spLocks/>
              </p:cNvSpPr>
              <p:nvPr/>
            </p:nvSpPr>
            <p:spPr bwMode="auto">
              <a:xfrm>
                <a:off x="2072" y="896"/>
                <a:ext cx="21" cy="26"/>
              </a:xfrm>
              <a:custGeom>
                <a:avLst/>
                <a:gdLst>
                  <a:gd name="T0" fmla="*/ 3 w 21"/>
                  <a:gd name="T1" fmla="*/ 5 h 26"/>
                  <a:gd name="T2" fmla="*/ 0 w 21"/>
                  <a:gd name="T3" fmla="*/ 10 h 26"/>
                  <a:gd name="T4" fmla="*/ 0 w 21"/>
                  <a:gd name="T5" fmla="*/ 12 h 26"/>
                  <a:gd name="T6" fmla="*/ 3 w 21"/>
                  <a:gd name="T7" fmla="*/ 12 h 26"/>
                  <a:gd name="T8" fmla="*/ 1 w 21"/>
                  <a:gd name="T9" fmla="*/ 14 h 26"/>
                  <a:gd name="T10" fmla="*/ 3 w 21"/>
                  <a:gd name="T11" fmla="*/ 15 h 26"/>
                  <a:gd name="T12" fmla="*/ 5 w 21"/>
                  <a:gd name="T13" fmla="*/ 15 h 26"/>
                  <a:gd name="T14" fmla="*/ 5 w 21"/>
                  <a:gd name="T15" fmla="*/ 16 h 26"/>
                  <a:gd name="T16" fmla="*/ 6 w 21"/>
                  <a:gd name="T17" fmla="*/ 16 h 26"/>
                  <a:gd name="T18" fmla="*/ 5 w 21"/>
                  <a:gd name="T19" fmla="*/ 19 h 26"/>
                  <a:gd name="T20" fmla="*/ 6 w 21"/>
                  <a:gd name="T21" fmla="*/ 19 h 26"/>
                  <a:gd name="T22" fmla="*/ 6 w 21"/>
                  <a:gd name="T23" fmla="*/ 20 h 26"/>
                  <a:gd name="T24" fmla="*/ 8 w 21"/>
                  <a:gd name="T25" fmla="*/ 21 h 26"/>
                  <a:gd name="T26" fmla="*/ 9 w 21"/>
                  <a:gd name="T27" fmla="*/ 22 h 26"/>
                  <a:gd name="T28" fmla="*/ 9 w 21"/>
                  <a:gd name="T29" fmla="*/ 24 h 26"/>
                  <a:gd name="T30" fmla="*/ 11 w 21"/>
                  <a:gd name="T31" fmla="*/ 24 h 26"/>
                  <a:gd name="T32" fmla="*/ 10 w 21"/>
                  <a:gd name="T33" fmla="*/ 25 h 26"/>
                  <a:gd name="T34" fmla="*/ 10 w 21"/>
                  <a:gd name="T35" fmla="*/ 26 h 26"/>
                  <a:gd name="T36" fmla="*/ 11 w 21"/>
                  <a:gd name="T37" fmla="*/ 26 h 26"/>
                  <a:gd name="T38" fmla="*/ 11 w 21"/>
                  <a:gd name="T39" fmla="*/ 25 h 26"/>
                  <a:gd name="T40" fmla="*/ 12 w 21"/>
                  <a:gd name="T41" fmla="*/ 24 h 26"/>
                  <a:gd name="T42" fmla="*/ 15 w 21"/>
                  <a:gd name="T43" fmla="*/ 22 h 26"/>
                  <a:gd name="T44" fmla="*/ 21 w 21"/>
                  <a:gd name="T45" fmla="*/ 20 h 26"/>
                  <a:gd name="T46" fmla="*/ 21 w 21"/>
                  <a:gd name="T47" fmla="*/ 19 h 26"/>
                  <a:gd name="T48" fmla="*/ 20 w 21"/>
                  <a:gd name="T49" fmla="*/ 19 h 26"/>
                  <a:gd name="T50" fmla="*/ 20 w 21"/>
                  <a:gd name="T51" fmla="*/ 20 h 26"/>
                  <a:gd name="T52" fmla="*/ 20 w 21"/>
                  <a:gd name="T53" fmla="*/ 21 h 26"/>
                  <a:gd name="T54" fmla="*/ 19 w 21"/>
                  <a:gd name="T55" fmla="*/ 20 h 26"/>
                  <a:gd name="T56" fmla="*/ 17 w 21"/>
                  <a:gd name="T57" fmla="*/ 20 h 26"/>
                  <a:gd name="T58" fmla="*/ 19 w 21"/>
                  <a:gd name="T59" fmla="*/ 17 h 26"/>
                  <a:gd name="T60" fmla="*/ 17 w 21"/>
                  <a:gd name="T61" fmla="*/ 16 h 26"/>
                  <a:gd name="T62" fmla="*/ 16 w 21"/>
                  <a:gd name="T63" fmla="*/ 15 h 26"/>
                  <a:gd name="T64" fmla="*/ 16 w 21"/>
                  <a:gd name="T65" fmla="*/ 14 h 26"/>
                  <a:gd name="T66" fmla="*/ 17 w 21"/>
                  <a:gd name="T67" fmla="*/ 12 h 26"/>
                  <a:gd name="T68" fmla="*/ 16 w 21"/>
                  <a:gd name="T69" fmla="*/ 12 h 26"/>
                  <a:gd name="T70" fmla="*/ 15 w 21"/>
                  <a:gd name="T71" fmla="*/ 11 h 26"/>
                  <a:gd name="T72" fmla="*/ 17 w 21"/>
                  <a:gd name="T73" fmla="*/ 7 h 26"/>
                  <a:gd name="T74" fmla="*/ 16 w 21"/>
                  <a:gd name="T75" fmla="*/ 7 h 26"/>
                  <a:gd name="T76" fmla="*/ 17 w 21"/>
                  <a:gd name="T77" fmla="*/ 6 h 26"/>
                  <a:gd name="T78" fmla="*/ 17 w 21"/>
                  <a:gd name="T79" fmla="*/ 5 h 26"/>
                  <a:gd name="T80" fmla="*/ 16 w 21"/>
                  <a:gd name="T81" fmla="*/ 5 h 26"/>
                  <a:gd name="T82" fmla="*/ 15 w 21"/>
                  <a:gd name="T83" fmla="*/ 5 h 26"/>
                  <a:gd name="T84" fmla="*/ 15 w 21"/>
                  <a:gd name="T85" fmla="*/ 4 h 26"/>
                  <a:gd name="T86" fmla="*/ 15 w 21"/>
                  <a:gd name="T87" fmla="*/ 2 h 26"/>
                  <a:gd name="T88" fmla="*/ 14 w 21"/>
                  <a:gd name="T89" fmla="*/ 4 h 26"/>
                  <a:gd name="T90" fmla="*/ 12 w 21"/>
                  <a:gd name="T91" fmla="*/ 2 h 26"/>
                  <a:gd name="T92" fmla="*/ 12 w 21"/>
                  <a:gd name="T93" fmla="*/ 1 h 26"/>
                  <a:gd name="T94" fmla="*/ 11 w 21"/>
                  <a:gd name="T95" fmla="*/ 1 h 26"/>
                  <a:gd name="T96" fmla="*/ 10 w 21"/>
                  <a:gd name="T97" fmla="*/ 0 h 26"/>
                  <a:gd name="T98" fmla="*/ 8 w 21"/>
                  <a:gd name="T99" fmla="*/ 0 h 26"/>
                  <a:gd name="T100" fmla="*/ 4 w 21"/>
                  <a:gd name="T101" fmla="*/ 2 h 26"/>
                  <a:gd name="T102" fmla="*/ 3 w 21"/>
                  <a:gd name="T103" fmla="*/ 5 h 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1" h="26">
                    <a:moveTo>
                      <a:pt x="3" y="5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5" y="22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9" y="17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2" name="Freeform 31"/>
              <p:cNvSpPr>
                <a:spLocks/>
              </p:cNvSpPr>
              <p:nvPr/>
            </p:nvSpPr>
            <p:spPr bwMode="auto">
              <a:xfrm>
                <a:off x="1979" y="7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3" name="Freeform 32"/>
              <p:cNvSpPr>
                <a:spLocks/>
              </p:cNvSpPr>
              <p:nvPr/>
            </p:nvSpPr>
            <p:spPr bwMode="auto">
              <a:xfrm>
                <a:off x="1984" y="7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4" name="Freeform 33"/>
              <p:cNvSpPr>
                <a:spLocks/>
              </p:cNvSpPr>
              <p:nvPr/>
            </p:nvSpPr>
            <p:spPr bwMode="auto">
              <a:xfrm>
                <a:off x="1994" y="7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5" name="Freeform 34"/>
              <p:cNvSpPr>
                <a:spLocks/>
              </p:cNvSpPr>
              <p:nvPr/>
            </p:nvSpPr>
            <p:spPr bwMode="auto">
              <a:xfrm>
                <a:off x="1979" y="732"/>
                <a:ext cx="21" cy="33"/>
              </a:xfrm>
              <a:custGeom>
                <a:avLst/>
                <a:gdLst>
                  <a:gd name="T0" fmla="*/ 20 w 21"/>
                  <a:gd name="T1" fmla="*/ 30 h 33"/>
                  <a:gd name="T2" fmla="*/ 21 w 21"/>
                  <a:gd name="T3" fmla="*/ 27 h 33"/>
                  <a:gd name="T4" fmla="*/ 18 w 21"/>
                  <a:gd name="T5" fmla="*/ 26 h 33"/>
                  <a:gd name="T6" fmla="*/ 18 w 21"/>
                  <a:gd name="T7" fmla="*/ 25 h 33"/>
                  <a:gd name="T8" fmla="*/ 20 w 21"/>
                  <a:gd name="T9" fmla="*/ 24 h 33"/>
                  <a:gd name="T10" fmla="*/ 18 w 21"/>
                  <a:gd name="T11" fmla="*/ 21 h 33"/>
                  <a:gd name="T12" fmla="*/ 16 w 21"/>
                  <a:gd name="T13" fmla="*/ 19 h 33"/>
                  <a:gd name="T14" fmla="*/ 14 w 21"/>
                  <a:gd name="T15" fmla="*/ 17 h 33"/>
                  <a:gd name="T16" fmla="*/ 12 w 21"/>
                  <a:gd name="T17" fmla="*/ 16 h 33"/>
                  <a:gd name="T18" fmla="*/ 15 w 21"/>
                  <a:gd name="T19" fmla="*/ 16 h 33"/>
                  <a:gd name="T20" fmla="*/ 14 w 21"/>
                  <a:gd name="T21" fmla="*/ 12 h 33"/>
                  <a:gd name="T22" fmla="*/ 11 w 21"/>
                  <a:gd name="T23" fmla="*/ 12 h 33"/>
                  <a:gd name="T24" fmla="*/ 11 w 21"/>
                  <a:gd name="T25" fmla="*/ 11 h 33"/>
                  <a:gd name="T26" fmla="*/ 11 w 21"/>
                  <a:gd name="T27" fmla="*/ 11 h 33"/>
                  <a:gd name="T28" fmla="*/ 11 w 21"/>
                  <a:gd name="T29" fmla="*/ 11 h 33"/>
                  <a:gd name="T30" fmla="*/ 14 w 21"/>
                  <a:gd name="T31" fmla="*/ 9 h 33"/>
                  <a:gd name="T32" fmla="*/ 12 w 21"/>
                  <a:gd name="T33" fmla="*/ 5 h 33"/>
                  <a:gd name="T34" fmla="*/ 11 w 21"/>
                  <a:gd name="T35" fmla="*/ 4 h 33"/>
                  <a:gd name="T36" fmla="*/ 12 w 21"/>
                  <a:gd name="T37" fmla="*/ 2 h 33"/>
                  <a:gd name="T38" fmla="*/ 9 w 21"/>
                  <a:gd name="T39" fmla="*/ 4 h 33"/>
                  <a:gd name="T40" fmla="*/ 10 w 21"/>
                  <a:gd name="T41" fmla="*/ 5 h 33"/>
                  <a:gd name="T42" fmla="*/ 11 w 21"/>
                  <a:gd name="T43" fmla="*/ 6 h 33"/>
                  <a:gd name="T44" fmla="*/ 10 w 21"/>
                  <a:gd name="T45" fmla="*/ 6 h 33"/>
                  <a:gd name="T46" fmla="*/ 6 w 21"/>
                  <a:gd name="T47" fmla="*/ 5 h 33"/>
                  <a:gd name="T48" fmla="*/ 9 w 21"/>
                  <a:gd name="T49" fmla="*/ 2 h 33"/>
                  <a:gd name="T50" fmla="*/ 7 w 21"/>
                  <a:gd name="T51" fmla="*/ 1 h 33"/>
                  <a:gd name="T52" fmla="*/ 7 w 21"/>
                  <a:gd name="T53" fmla="*/ 1 h 33"/>
                  <a:gd name="T54" fmla="*/ 7 w 21"/>
                  <a:gd name="T55" fmla="*/ 1 h 33"/>
                  <a:gd name="T56" fmla="*/ 6 w 21"/>
                  <a:gd name="T57" fmla="*/ 1 h 33"/>
                  <a:gd name="T58" fmla="*/ 4 w 21"/>
                  <a:gd name="T59" fmla="*/ 1 h 33"/>
                  <a:gd name="T60" fmla="*/ 2 w 21"/>
                  <a:gd name="T61" fmla="*/ 4 h 33"/>
                  <a:gd name="T62" fmla="*/ 0 w 21"/>
                  <a:gd name="T63" fmla="*/ 4 h 33"/>
                  <a:gd name="T64" fmla="*/ 1 w 21"/>
                  <a:gd name="T65" fmla="*/ 5 h 33"/>
                  <a:gd name="T66" fmla="*/ 2 w 21"/>
                  <a:gd name="T67" fmla="*/ 4 h 33"/>
                  <a:gd name="T68" fmla="*/ 1 w 21"/>
                  <a:gd name="T69" fmla="*/ 6 h 33"/>
                  <a:gd name="T70" fmla="*/ 4 w 21"/>
                  <a:gd name="T71" fmla="*/ 5 h 33"/>
                  <a:gd name="T72" fmla="*/ 6 w 21"/>
                  <a:gd name="T73" fmla="*/ 2 h 33"/>
                  <a:gd name="T74" fmla="*/ 5 w 21"/>
                  <a:gd name="T75" fmla="*/ 6 h 33"/>
                  <a:gd name="T76" fmla="*/ 1 w 21"/>
                  <a:gd name="T77" fmla="*/ 7 h 33"/>
                  <a:gd name="T78" fmla="*/ 1 w 21"/>
                  <a:gd name="T79" fmla="*/ 10 h 33"/>
                  <a:gd name="T80" fmla="*/ 2 w 21"/>
                  <a:gd name="T81" fmla="*/ 12 h 33"/>
                  <a:gd name="T82" fmla="*/ 0 w 21"/>
                  <a:gd name="T83" fmla="*/ 12 h 33"/>
                  <a:gd name="T84" fmla="*/ 1 w 21"/>
                  <a:gd name="T85" fmla="*/ 14 h 33"/>
                  <a:gd name="T86" fmla="*/ 2 w 21"/>
                  <a:gd name="T87" fmla="*/ 12 h 33"/>
                  <a:gd name="T88" fmla="*/ 4 w 21"/>
                  <a:gd name="T89" fmla="*/ 12 h 33"/>
                  <a:gd name="T90" fmla="*/ 6 w 21"/>
                  <a:gd name="T91" fmla="*/ 14 h 33"/>
                  <a:gd name="T92" fmla="*/ 5 w 21"/>
                  <a:gd name="T93" fmla="*/ 15 h 33"/>
                  <a:gd name="T94" fmla="*/ 4 w 21"/>
                  <a:gd name="T95" fmla="*/ 16 h 33"/>
                  <a:gd name="T96" fmla="*/ 4 w 21"/>
                  <a:gd name="T97" fmla="*/ 19 h 33"/>
                  <a:gd name="T98" fmla="*/ 4 w 21"/>
                  <a:gd name="T99" fmla="*/ 20 h 33"/>
                  <a:gd name="T100" fmla="*/ 2 w 21"/>
                  <a:gd name="T101" fmla="*/ 21 h 33"/>
                  <a:gd name="T102" fmla="*/ 5 w 21"/>
                  <a:gd name="T103" fmla="*/ 21 h 33"/>
                  <a:gd name="T104" fmla="*/ 5 w 21"/>
                  <a:gd name="T105" fmla="*/ 24 h 33"/>
                  <a:gd name="T106" fmla="*/ 6 w 21"/>
                  <a:gd name="T107" fmla="*/ 25 h 33"/>
                  <a:gd name="T108" fmla="*/ 9 w 21"/>
                  <a:gd name="T109" fmla="*/ 26 h 33"/>
                  <a:gd name="T110" fmla="*/ 9 w 21"/>
                  <a:gd name="T111" fmla="*/ 27 h 33"/>
                  <a:gd name="T112" fmla="*/ 9 w 21"/>
                  <a:gd name="T113" fmla="*/ 30 h 33"/>
                  <a:gd name="T114" fmla="*/ 12 w 21"/>
                  <a:gd name="T115" fmla="*/ 28 h 33"/>
                  <a:gd name="T116" fmla="*/ 17 w 21"/>
                  <a:gd name="T117" fmla="*/ 32 h 33"/>
                  <a:gd name="T118" fmla="*/ 21 w 21"/>
                  <a:gd name="T119" fmla="*/ 30 h 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" h="33">
                    <a:moveTo>
                      <a:pt x="21" y="30"/>
                    </a:moveTo>
                    <a:lnTo>
                      <a:pt x="20" y="30"/>
                    </a:lnTo>
                    <a:lnTo>
                      <a:pt x="20" y="28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19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9" y="26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1" y="33"/>
                    </a:lnTo>
                    <a:lnTo>
                      <a:pt x="17" y="32"/>
                    </a:lnTo>
                    <a:lnTo>
                      <a:pt x="20" y="31"/>
                    </a:lnTo>
                    <a:lnTo>
                      <a:pt x="2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6" name="Freeform 35"/>
              <p:cNvSpPr>
                <a:spLocks/>
              </p:cNvSpPr>
              <p:nvPr/>
            </p:nvSpPr>
            <p:spPr bwMode="auto">
              <a:xfrm>
                <a:off x="1988" y="77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7" name="Freeform 36"/>
              <p:cNvSpPr>
                <a:spLocks/>
              </p:cNvSpPr>
              <p:nvPr/>
            </p:nvSpPr>
            <p:spPr bwMode="auto">
              <a:xfrm>
                <a:off x="1979" y="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8" name="Freeform 37"/>
              <p:cNvSpPr>
                <a:spLocks/>
              </p:cNvSpPr>
              <p:nvPr/>
            </p:nvSpPr>
            <p:spPr bwMode="auto">
              <a:xfrm>
                <a:off x="1999" y="7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09" name="Freeform 38"/>
              <p:cNvSpPr>
                <a:spLocks/>
              </p:cNvSpPr>
              <p:nvPr/>
            </p:nvSpPr>
            <p:spPr bwMode="auto">
              <a:xfrm>
                <a:off x="2002" y="77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0" name="Freeform 39"/>
              <p:cNvSpPr>
                <a:spLocks/>
              </p:cNvSpPr>
              <p:nvPr/>
            </p:nvSpPr>
            <p:spPr bwMode="auto">
              <a:xfrm>
                <a:off x="2001" y="773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2 h 4"/>
                  <a:gd name="T4" fmla="*/ 1 w 4"/>
                  <a:gd name="T5" fmla="*/ 2 h 4"/>
                  <a:gd name="T6" fmla="*/ 3 w 4"/>
                  <a:gd name="T7" fmla="*/ 4 h 4"/>
                  <a:gd name="T8" fmla="*/ 4 w 4"/>
                  <a:gd name="T9" fmla="*/ 2 h 4"/>
                  <a:gd name="T10" fmla="*/ 3 w 4"/>
                  <a:gd name="T11" fmla="*/ 2 h 4"/>
                  <a:gd name="T12" fmla="*/ 1 w 4"/>
                  <a:gd name="T13" fmla="*/ 2 h 4"/>
                  <a:gd name="T14" fmla="*/ 1 w 4"/>
                  <a:gd name="T15" fmla="*/ 1 h 4"/>
                  <a:gd name="T16" fmla="*/ 3 w 4"/>
                  <a:gd name="T17" fmla="*/ 1 h 4"/>
                  <a:gd name="T18" fmla="*/ 3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1" name="Freeform 40"/>
              <p:cNvSpPr>
                <a:spLocks/>
              </p:cNvSpPr>
              <p:nvPr/>
            </p:nvSpPr>
            <p:spPr bwMode="auto">
              <a:xfrm>
                <a:off x="2005" y="7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2" name="Freeform 41"/>
              <p:cNvSpPr>
                <a:spLocks/>
              </p:cNvSpPr>
              <p:nvPr/>
            </p:nvSpPr>
            <p:spPr bwMode="auto">
              <a:xfrm>
                <a:off x="2005" y="7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3" name="Freeform 42"/>
              <p:cNvSpPr>
                <a:spLocks/>
              </p:cNvSpPr>
              <p:nvPr/>
            </p:nvSpPr>
            <p:spPr bwMode="auto">
              <a:xfrm>
                <a:off x="2007" y="77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4" name="Freeform 43"/>
              <p:cNvSpPr>
                <a:spLocks/>
              </p:cNvSpPr>
              <p:nvPr/>
            </p:nvSpPr>
            <p:spPr bwMode="auto">
              <a:xfrm>
                <a:off x="1990" y="764"/>
                <a:ext cx="20" cy="26"/>
              </a:xfrm>
              <a:custGeom>
                <a:avLst/>
                <a:gdLst>
                  <a:gd name="T0" fmla="*/ 4 w 20"/>
                  <a:gd name="T1" fmla="*/ 4 h 26"/>
                  <a:gd name="T2" fmla="*/ 1 w 20"/>
                  <a:gd name="T3" fmla="*/ 8 h 26"/>
                  <a:gd name="T4" fmla="*/ 0 w 20"/>
                  <a:gd name="T5" fmla="*/ 10 h 26"/>
                  <a:gd name="T6" fmla="*/ 3 w 20"/>
                  <a:gd name="T7" fmla="*/ 11 h 26"/>
                  <a:gd name="T8" fmla="*/ 1 w 20"/>
                  <a:gd name="T9" fmla="*/ 13 h 26"/>
                  <a:gd name="T10" fmla="*/ 3 w 20"/>
                  <a:gd name="T11" fmla="*/ 14 h 26"/>
                  <a:gd name="T12" fmla="*/ 5 w 20"/>
                  <a:gd name="T13" fmla="*/ 14 h 26"/>
                  <a:gd name="T14" fmla="*/ 5 w 20"/>
                  <a:gd name="T15" fmla="*/ 15 h 26"/>
                  <a:gd name="T16" fmla="*/ 6 w 20"/>
                  <a:gd name="T17" fmla="*/ 15 h 26"/>
                  <a:gd name="T18" fmla="*/ 4 w 20"/>
                  <a:gd name="T19" fmla="*/ 18 h 26"/>
                  <a:gd name="T20" fmla="*/ 5 w 20"/>
                  <a:gd name="T21" fmla="*/ 18 h 26"/>
                  <a:gd name="T22" fmla="*/ 5 w 20"/>
                  <a:gd name="T23" fmla="*/ 19 h 26"/>
                  <a:gd name="T24" fmla="*/ 5 w 20"/>
                  <a:gd name="T25" fmla="*/ 20 h 26"/>
                  <a:gd name="T26" fmla="*/ 6 w 20"/>
                  <a:gd name="T27" fmla="*/ 20 h 26"/>
                  <a:gd name="T28" fmla="*/ 5 w 20"/>
                  <a:gd name="T29" fmla="*/ 21 h 26"/>
                  <a:gd name="T30" fmla="*/ 6 w 20"/>
                  <a:gd name="T31" fmla="*/ 21 h 26"/>
                  <a:gd name="T32" fmla="*/ 6 w 20"/>
                  <a:gd name="T33" fmla="*/ 23 h 26"/>
                  <a:gd name="T34" fmla="*/ 7 w 20"/>
                  <a:gd name="T35" fmla="*/ 24 h 26"/>
                  <a:gd name="T36" fmla="*/ 9 w 20"/>
                  <a:gd name="T37" fmla="*/ 24 h 26"/>
                  <a:gd name="T38" fmla="*/ 7 w 20"/>
                  <a:gd name="T39" fmla="*/ 25 h 26"/>
                  <a:gd name="T40" fmla="*/ 7 w 20"/>
                  <a:gd name="T41" fmla="*/ 26 h 26"/>
                  <a:gd name="T42" fmla="*/ 9 w 20"/>
                  <a:gd name="T43" fmla="*/ 26 h 26"/>
                  <a:gd name="T44" fmla="*/ 10 w 20"/>
                  <a:gd name="T45" fmla="*/ 25 h 26"/>
                  <a:gd name="T46" fmla="*/ 14 w 20"/>
                  <a:gd name="T47" fmla="*/ 25 h 26"/>
                  <a:gd name="T48" fmla="*/ 19 w 20"/>
                  <a:gd name="T49" fmla="*/ 24 h 26"/>
                  <a:gd name="T50" fmla="*/ 20 w 20"/>
                  <a:gd name="T51" fmla="*/ 24 h 26"/>
                  <a:gd name="T52" fmla="*/ 20 w 20"/>
                  <a:gd name="T53" fmla="*/ 21 h 26"/>
                  <a:gd name="T54" fmla="*/ 19 w 20"/>
                  <a:gd name="T55" fmla="*/ 23 h 26"/>
                  <a:gd name="T56" fmla="*/ 17 w 20"/>
                  <a:gd name="T57" fmla="*/ 23 h 26"/>
                  <a:gd name="T58" fmla="*/ 19 w 20"/>
                  <a:gd name="T59" fmla="*/ 23 h 26"/>
                  <a:gd name="T60" fmla="*/ 17 w 20"/>
                  <a:gd name="T61" fmla="*/ 24 h 26"/>
                  <a:gd name="T62" fmla="*/ 17 w 20"/>
                  <a:gd name="T63" fmla="*/ 23 h 26"/>
                  <a:gd name="T64" fmla="*/ 16 w 20"/>
                  <a:gd name="T65" fmla="*/ 23 h 26"/>
                  <a:gd name="T66" fmla="*/ 17 w 20"/>
                  <a:gd name="T67" fmla="*/ 20 h 26"/>
                  <a:gd name="T68" fmla="*/ 17 w 20"/>
                  <a:gd name="T69" fmla="*/ 18 h 26"/>
                  <a:gd name="T70" fmla="*/ 16 w 20"/>
                  <a:gd name="T71" fmla="*/ 18 h 26"/>
                  <a:gd name="T72" fmla="*/ 16 w 20"/>
                  <a:gd name="T73" fmla="*/ 16 h 26"/>
                  <a:gd name="T74" fmla="*/ 17 w 20"/>
                  <a:gd name="T75" fmla="*/ 15 h 26"/>
                  <a:gd name="T76" fmla="*/ 16 w 20"/>
                  <a:gd name="T77" fmla="*/ 14 h 26"/>
                  <a:gd name="T78" fmla="*/ 19 w 20"/>
                  <a:gd name="T79" fmla="*/ 10 h 26"/>
                  <a:gd name="T80" fmla="*/ 17 w 20"/>
                  <a:gd name="T81" fmla="*/ 10 h 26"/>
                  <a:gd name="T82" fmla="*/ 17 w 20"/>
                  <a:gd name="T83" fmla="*/ 9 h 26"/>
                  <a:gd name="T84" fmla="*/ 19 w 20"/>
                  <a:gd name="T85" fmla="*/ 9 h 26"/>
                  <a:gd name="T86" fmla="*/ 20 w 20"/>
                  <a:gd name="T87" fmla="*/ 8 h 26"/>
                  <a:gd name="T88" fmla="*/ 19 w 20"/>
                  <a:gd name="T89" fmla="*/ 8 h 26"/>
                  <a:gd name="T90" fmla="*/ 17 w 20"/>
                  <a:gd name="T91" fmla="*/ 8 h 26"/>
                  <a:gd name="T92" fmla="*/ 17 w 20"/>
                  <a:gd name="T93" fmla="*/ 6 h 26"/>
                  <a:gd name="T94" fmla="*/ 17 w 20"/>
                  <a:gd name="T95" fmla="*/ 5 h 26"/>
                  <a:gd name="T96" fmla="*/ 16 w 20"/>
                  <a:gd name="T97" fmla="*/ 5 h 26"/>
                  <a:gd name="T98" fmla="*/ 16 w 20"/>
                  <a:gd name="T99" fmla="*/ 4 h 26"/>
                  <a:gd name="T100" fmla="*/ 16 w 20"/>
                  <a:gd name="T101" fmla="*/ 3 h 26"/>
                  <a:gd name="T102" fmla="*/ 15 w 20"/>
                  <a:gd name="T103" fmla="*/ 3 h 26"/>
                  <a:gd name="T104" fmla="*/ 12 w 20"/>
                  <a:gd name="T105" fmla="*/ 1 h 26"/>
                  <a:gd name="T106" fmla="*/ 11 w 20"/>
                  <a:gd name="T107" fmla="*/ 0 h 26"/>
                  <a:gd name="T108" fmla="*/ 7 w 20"/>
                  <a:gd name="T109" fmla="*/ 1 h 26"/>
                  <a:gd name="T110" fmla="*/ 4 w 20"/>
                  <a:gd name="T111" fmla="*/ 4 h 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" h="26">
                    <a:moveTo>
                      <a:pt x="4" y="4"/>
                    </a:moveTo>
                    <a:lnTo>
                      <a:pt x="1" y="8"/>
                    </a:lnTo>
                    <a:lnTo>
                      <a:pt x="0" y="10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4" y="25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6" y="23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6" y="14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5" name="Freeform 44"/>
              <p:cNvSpPr>
                <a:spLocks/>
              </p:cNvSpPr>
              <p:nvPr/>
            </p:nvSpPr>
            <p:spPr bwMode="auto">
              <a:xfrm>
                <a:off x="1969" y="8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1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6" name="Freeform 45"/>
              <p:cNvSpPr>
                <a:spLocks/>
              </p:cNvSpPr>
              <p:nvPr/>
            </p:nvSpPr>
            <p:spPr bwMode="auto">
              <a:xfrm>
                <a:off x="1975" y="90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7" name="Freeform 46"/>
              <p:cNvSpPr>
                <a:spLocks/>
              </p:cNvSpPr>
              <p:nvPr/>
            </p:nvSpPr>
            <p:spPr bwMode="auto">
              <a:xfrm>
                <a:off x="1984" y="8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8" name="Freeform 47"/>
              <p:cNvSpPr>
                <a:spLocks/>
              </p:cNvSpPr>
              <p:nvPr/>
            </p:nvSpPr>
            <p:spPr bwMode="auto">
              <a:xfrm>
                <a:off x="1964" y="862"/>
                <a:ext cx="56" cy="96"/>
              </a:xfrm>
              <a:custGeom>
                <a:avLst/>
                <a:gdLst>
                  <a:gd name="T0" fmla="*/ 53 w 56"/>
                  <a:gd name="T1" fmla="*/ 90 h 96"/>
                  <a:gd name="T2" fmla="*/ 52 w 56"/>
                  <a:gd name="T3" fmla="*/ 86 h 96"/>
                  <a:gd name="T4" fmla="*/ 50 w 56"/>
                  <a:gd name="T5" fmla="*/ 85 h 96"/>
                  <a:gd name="T6" fmla="*/ 45 w 56"/>
                  <a:gd name="T7" fmla="*/ 81 h 96"/>
                  <a:gd name="T8" fmla="*/ 46 w 56"/>
                  <a:gd name="T9" fmla="*/ 76 h 96"/>
                  <a:gd name="T10" fmla="*/ 40 w 56"/>
                  <a:gd name="T11" fmla="*/ 69 h 96"/>
                  <a:gd name="T12" fmla="*/ 33 w 56"/>
                  <a:gd name="T13" fmla="*/ 61 h 96"/>
                  <a:gd name="T14" fmla="*/ 27 w 56"/>
                  <a:gd name="T15" fmla="*/ 55 h 96"/>
                  <a:gd name="T16" fmla="*/ 24 w 56"/>
                  <a:gd name="T17" fmla="*/ 51 h 96"/>
                  <a:gd name="T18" fmla="*/ 20 w 56"/>
                  <a:gd name="T19" fmla="*/ 40 h 96"/>
                  <a:gd name="T20" fmla="*/ 19 w 56"/>
                  <a:gd name="T21" fmla="*/ 40 h 96"/>
                  <a:gd name="T22" fmla="*/ 17 w 56"/>
                  <a:gd name="T23" fmla="*/ 40 h 96"/>
                  <a:gd name="T24" fmla="*/ 15 w 56"/>
                  <a:gd name="T25" fmla="*/ 35 h 96"/>
                  <a:gd name="T26" fmla="*/ 17 w 56"/>
                  <a:gd name="T27" fmla="*/ 35 h 96"/>
                  <a:gd name="T28" fmla="*/ 16 w 56"/>
                  <a:gd name="T29" fmla="*/ 25 h 96"/>
                  <a:gd name="T30" fmla="*/ 14 w 56"/>
                  <a:gd name="T31" fmla="*/ 17 h 96"/>
                  <a:gd name="T32" fmla="*/ 12 w 56"/>
                  <a:gd name="T33" fmla="*/ 13 h 96"/>
                  <a:gd name="T34" fmla="*/ 12 w 56"/>
                  <a:gd name="T35" fmla="*/ 18 h 96"/>
                  <a:gd name="T36" fmla="*/ 14 w 56"/>
                  <a:gd name="T37" fmla="*/ 23 h 96"/>
                  <a:gd name="T38" fmla="*/ 12 w 56"/>
                  <a:gd name="T39" fmla="*/ 21 h 96"/>
                  <a:gd name="T40" fmla="*/ 9 w 56"/>
                  <a:gd name="T41" fmla="*/ 14 h 96"/>
                  <a:gd name="T42" fmla="*/ 7 w 56"/>
                  <a:gd name="T43" fmla="*/ 8 h 96"/>
                  <a:gd name="T44" fmla="*/ 7 w 56"/>
                  <a:gd name="T45" fmla="*/ 2 h 96"/>
                  <a:gd name="T46" fmla="*/ 6 w 56"/>
                  <a:gd name="T47" fmla="*/ 8 h 96"/>
                  <a:gd name="T48" fmla="*/ 5 w 56"/>
                  <a:gd name="T49" fmla="*/ 4 h 96"/>
                  <a:gd name="T50" fmla="*/ 4 w 56"/>
                  <a:gd name="T51" fmla="*/ 0 h 96"/>
                  <a:gd name="T52" fmla="*/ 2 w 56"/>
                  <a:gd name="T53" fmla="*/ 3 h 96"/>
                  <a:gd name="T54" fmla="*/ 0 w 56"/>
                  <a:gd name="T55" fmla="*/ 5 h 96"/>
                  <a:gd name="T56" fmla="*/ 0 w 56"/>
                  <a:gd name="T57" fmla="*/ 8 h 96"/>
                  <a:gd name="T58" fmla="*/ 1 w 56"/>
                  <a:gd name="T59" fmla="*/ 12 h 96"/>
                  <a:gd name="T60" fmla="*/ 2 w 56"/>
                  <a:gd name="T61" fmla="*/ 14 h 96"/>
                  <a:gd name="T62" fmla="*/ 5 w 56"/>
                  <a:gd name="T63" fmla="*/ 12 h 96"/>
                  <a:gd name="T64" fmla="*/ 5 w 56"/>
                  <a:gd name="T65" fmla="*/ 5 h 96"/>
                  <a:gd name="T66" fmla="*/ 6 w 56"/>
                  <a:gd name="T67" fmla="*/ 8 h 96"/>
                  <a:gd name="T68" fmla="*/ 4 w 56"/>
                  <a:gd name="T69" fmla="*/ 18 h 96"/>
                  <a:gd name="T70" fmla="*/ 2 w 56"/>
                  <a:gd name="T71" fmla="*/ 20 h 96"/>
                  <a:gd name="T72" fmla="*/ 5 w 56"/>
                  <a:gd name="T73" fmla="*/ 30 h 96"/>
                  <a:gd name="T74" fmla="*/ 6 w 56"/>
                  <a:gd name="T75" fmla="*/ 31 h 96"/>
                  <a:gd name="T76" fmla="*/ 4 w 56"/>
                  <a:gd name="T77" fmla="*/ 35 h 96"/>
                  <a:gd name="T78" fmla="*/ 6 w 56"/>
                  <a:gd name="T79" fmla="*/ 35 h 96"/>
                  <a:gd name="T80" fmla="*/ 6 w 56"/>
                  <a:gd name="T81" fmla="*/ 31 h 96"/>
                  <a:gd name="T82" fmla="*/ 10 w 56"/>
                  <a:gd name="T83" fmla="*/ 39 h 96"/>
                  <a:gd name="T84" fmla="*/ 14 w 56"/>
                  <a:gd name="T85" fmla="*/ 44 h 96"/>
                  <a:gd name="T86" fmla="*/ 11 w 56"/>
                  <a:gd name="T87" fmla="*/ 44 h 96"/>
                  <a:gd name="T88" fmla="*/ 14 w 56"/>
                  <a:gd name="T89" fmla="*/ 51 h 96"/>
                  <a:gd name="T90" fmla="*/ 15 w 56"/>
                  <a:gd name="T91" fmla="*/ 55 h 96"/>
                  <a:gd name="T92" fmla="*/ 16 w 56"/>
                  <a:gd name="T93" fmla="*/ 59 h 96"/>
                  <a:gd name="T94" fmla="*/ 22 w 56"/>
                  <a:gd name="T95" fmla="*/ 66 h 96"/>
                  <a:gd name="T96" fmla="*/ 25 w 56"/>
                  <a:gd name="T97" fmla="*/ 71 h 96"/>
                  <a:gd name="T98" fmla="*/ 32 w 56"/>
                  <a:gd name="T99" fmla="*/ 79 h 96"/>
                  <a:gd name="T100" fmla="*/ 37 w 56"/>
                  <a:gd name="T101" fmla="*/ 85 h 96"/>
                  <a:gd name="T102" fmla="*/ 40 w 56"/>
                  <a:gd name="T103" fmla="*/ 84 h 96"/>
                  <a:gd name="T104" fmla="*/ 47 w 56"/>
                  <a:gd name="T105" fmla="*/ 96 h 96"/>
                  <a:gd name="T106" fmla="*/ 56 w 56"/>
                  <a:gd name="T107" fmla="*/ 91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6" h="96">
                    <a:moveTo>
                      <a:pt x="56" y="90"/>
                    </a:moveTo>
                    <a:lnTo>
                      <a:pt x="56" y="91"/>
                    </a:lnTo>
                    <a:lnTo>
                      <a:pt x="53" y="90"/>
                    </a:lnTo>
                    <a:lnTo>
                      <a:pt x="52" y="89"/>
                    </a:lnTo>
                    <a:lnTo>
                      <a:pt x="52" y="87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4"/>
                    </a:lnTo>
                    <a:lnTo>
                      <a:pt x="47" y="81"/>
                    </a:lnTo>
                    <a:lnTo>
                      <a:pt x="45" y="81"/>
                    </a:lnTo>
                    <a:lnTo>
                      <a:pt x="43" y="77"/>
                    </a:lnTo>
                    <a:lnTo>
                      <a:pt x="45" y="77"/>
                    </a:lnTo>
                    <a:lnTo>
                      <a:pt x="46" y="76"/>
                    </a:lnTo>
                    <a:lnTo>
                      <a:pt x="45" y="75"/>
                    </a:lnTo>
                    <a:lnTo>
                      <a:pt x="42" y="72"/>
                    </a:lnTo>
                    <a:lnTo>
                      <a:pt x="40" y="69"/>
                    </a:lnTo>
                    <a:lnTo>
                      <a:pt x="36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1" y="59"/>
                    </a:lnTo>
                    <a:lnTo>
                      <a:pt x="30" y="58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5" y="53"/>
                    </a:lnTo>
                    <a:lnTo>
                      <a:pt x="27" y="54"/>
                    </a:lnTo>
                    <a:lnTo>
                      <a:pt x="20" y="40"/>
                    </a:lnTo>
                    <a:lnTo>
                      <a:pt x="19" y="41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6" y="36"/>
                    </a:lnTo>
                    <a:lnTo>
                      <a:pt x="15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7" y="35"/>
                    </a:lnTo>
                    <a:lnTo>
                      <a:pt x="19" y="31"/>
                    </a:lnTo>
                    <a:lnTo>
                      <a:pt x="16" y="29"/>
                    </a:lnTo>
                    <a:lnTo>
                      <a:pt x="16" y="25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4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10" y="13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3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2" y="41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4" y="49"/>
                    </a:lnTo>
                    <a:lnTo>
                      <a:pt x="14" y="51"/>
                    </a:lnTo>
                    <a:lnTo>
                      <a:pt x="14" y="54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6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7" y="60"/>
                    </a:lnTo>
                    <a:lnTo>
                      <a:pt x="19" y="61"/>
                    </a:lnTo>
                    <a:lnTo>
                      <a:pt x="22" y="66"/>
                    </a:lnTo>
                    <a:lnTo>
                      <a:pt x="24" y="70"/>
                    </a:lnTo>
                    <a:lnTo>
                      <a:pt x="25" y="70"/>
                    </a:lnTo>
                    <a:lnTo>
                      <a:pt x="25" y="71"/>
                    </a:lnTo>
                    <a:lnTo>
                      <a:pt x="26" y="74"/>
                    </a:lnTo>
                    <a:lnTo>
                      <a:pt x="30" y="75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5" y="82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43" y="90"/>
                    </a:lnTo>
                    <a:lnTo>
                      <a:pt x="46" y="96"/>
                    </a:lnTo>
                    <a:lnTo>
                      <a:pt x="47" y="96"/>
                    </a:lnTo>
                    <a:lnTo>
                      <a:pt x="53" y="94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19" name="Freeform 48"/>
              <p:cNvSpPr>
                <a:spLocks/>
              </p:cNvSpPr>
              <p:nvPr/>
            </p:nvSpPr>
            <p:spPr bwMode="auto">
              <a:xfrm>
                <a:off x="1974" y="86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0" name="Freeform 49"/>
              <p:cNvSpPr>
                <a:spLocks/>
              </p:cNvSpPr>
              <p:nvPr/>
            </p:nvSpPr>
            <p:spPr bwMode="auto">
              <a:xfrm>
                <a:off x="2029" y="988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3 w 5"/>
                  <a:gd name="T3" fmla="*/ 5 h 5"/>
                  <a:gd name="T4" fmla="*/ 5 w 5"/>
                  <a:gd name="T5" fmla="*/ 5 h 5"/>
                  <a:gd name="T6" fmla="*/ 2 w 5"/>
                  <a:gd name="T7" fmla="*/ 2 h 5"/>
                  <a:gd name="T8" fmla="*/ 0 w 5"/>
                  <a:gd name="T9" fmla="*/ 0 h 5"/>
                  <a:gd name="T10" fmla="*/ 0 w 5"/>
                  <a:gd name="T11" fmla="*/ 2 h 5"/>
                  <a:gd name="T12" fmla="*/ 1 w 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lnTo>
                      <a:pt x="3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1" name="Freeform 50"/>
              <p:cNvSpPr>
                <a:spLocks/>
              </p:cNvSpPr>
              <p:nvPr/>
            </p:nvSpPr>
            <p:spPr bwMode="auto">
              <a:xfrm>
                <a:off x="1970" y="90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2" name="Freeform 51"/>
              <p:cNvSpPr>
                <a:spLocks/>
              </p:cNvSpPr>
              <p:nvPr/>
            </p:nvSpPr>
            <p:spPr bwMode="auto">
              <a:xfrm>
                <a:off x="2043" y="989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0 w 3"/>
                  <a:gd name="T7" fmla="*/ 0 h 3"/>
                  <a:gd name="T8" fmla="*/ 2 w 3"/>
                  <a:gd name="T9" fmla="*/ 1 h 3"/>
                  <a:gd name="T10" fmla="*/ 2 w 3"/>
                  <a:gd name="T11" fmla="*/ 3 h 3"/>
                  <a:gd name="T12" fmla="*/ 2 w 3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3" name="Freeform 52"/>
              <p:cNvSpPr>
                <a:spLocks/>
              </p:cNvSpPr>
              <p:nvPr/>
            </p:nvSpPr>
            <p:spPr bwMode="auto">
              <a:xfrm>
                <a:off x="2050" y="99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1 h 2"/>
                  <a:gd name="T10" fmla="*/ 1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4" name="Freeform 53"/>
              <p:cNvSpPr>
                <a:spLocks/>
              </p:cNvSpPr>
              <p:nvPr/>
            </p:nvSpPr>
            <p:spPr bwMode="auto">
              <a:xfrm>
                <a:off x="2042" y="983"/>
                <a:ext cx="9" cy="7"/>
              </a:xfrm>
              <a:custGeom>
                <a:avLst/>
                <a:gdLst>
                  <a:gd name="T0" fmla="*/ 0 w 9"/>
                  <a:gd name="T1" fmla="*/ 1 h 7"/>
                  <a:gd name="T2" fmla="*/ 1 w 9"/>
                  <a:gd name="T3" fmla="*/ 2 h 7"/>
                  <a:gd name="T4" fmla="*/ 3 w 9"/>
                  <a:gd name="T5" fmla="*/ 4 h 7"/>
                  <a:gd name="T6" fmla="*/ 4 w 9"/>
                  <a:gd name="T7" fmla="*/ 4 h 7"/>
                  <a:gd name="T8" fmla="*/ 5 w 9"/>
                  <a:gd name="T9" fmla="*/ 6 h 7"/>
                  <a:gd name="T10" fmla="*/ 6 w 9"/>
                  <a:gd name="T11" fmla="*/ 7 h 7"/>
                  <a:gd name="T12" fmla="*/ 8 w 9"/>
                  <a:gd name="T13" fmla="*/ 7 h 7"/>
                  <a:gd name="T14" fmla="*/ 9 w 9"/>
                  <a:gd name="T15" fmla="*/ 5 h 7"/>
                  <a:gd name="T16" fmla="*/ 8 w 9"/>
                  <a:gd name="T17" fmla="*/ 5 h 7"/>
                  <a:gd name="T18" fmla="*/ 6 w 9"/>
                  <a:gd name="T19" fmla="*/ 5 h 7"/>
                  <a:gd name="T20" fmla="*/ 5 w 9"/>
                  <a:gd name="T21" fmla="*/ 5 h 7"/>
                  <a:gd name="T22" fmla="*/ 4 w 9"/>
                  <a:gd name="T23" fmla="*/ 2 h 7"/>
                  <a:gd name="T24" fmla="*/ 4 w 9"/>
                  <a:gd name="T25" fmla="*/ 1 h 7"/>
                  <a:gd name="T26" fmla="*/ 3 w 9"/>
                  <a:gd name="T27" fmla="*/ 0 h 7"/>
                  <a:gd name="T28" fmla="*/ 1 w 9"/>
                  <a:gd name="T29" fmla="*/ 0 h 7"/>
                  <a:gd name="T30" fmla="*/ 1 w 9"/>
                  <a:gd name="T31" fmla="*/ 1 h 7"/>
                  <a:gd name="T32" fmla="*/ 0 w 9"/>
                  <a:gd name="T33" fmla="*/ 1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0" y="1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5" name="Freeform 54"/>
              <p:cNvSpPr>
                <a:spLocks/>
              </p:cNvSpPr>
              <p:nvPr/>
            </p:nvSpPr>
            <p:spPr bwMode="auto">
              <a:xfrm>
                <a:off x="2052" y="9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6" name="Freeform 55"/>
              <p:cNvSpPr>
                <a:spLocks/>
              </p:cNvSpPr>
              <p:nvPr/>
            </p:nvSpPr>
            <p:spPr bwMode="auto">
              <a:xfrm>
                <a:off x="2045" y="98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7" name="Freeform 56"/>
              <p:cNvSpPr>
                <a:spLocks/>
              </p:cNvSpPr>
              <p:nvPr/>
            </p:nvSpPr>
            <p:spPr bwMode="auto">
              <a:xfrm>
                <a:off x="2048" y="97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2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8" name="Freeform 57"/>
              <p:cNvSpPr>
                <a:spLocks/>
              </p:cNvSpPr>
              <p:nvPr/>
            </p:nvSpPr>
            <p:spPr bwMode="auto">
              <a:xfrm>
                <a:off x="2021" y="959"/>
                <a:ext cx="59" cy="62"/>
              </a:xfrm>
              <a:custGeom>
                <a:avLst/>
                <a:gdLst>
                  <a:gd name="T0" fmla="*/ 1 w 59"/>
                  <a:gd name="T1" fmla="*/ 14 h 62"/>
                  <a:gd name="T2" fmla="*/ 9 w 59"/>
                  <a:gd name="T3" fmla="*/ 23 h 62"/>
                  <a:gd name="T4" fmla="*/ 14 w 59"/>
                  <a:gd name="T5" fmla="*/ 30 h 62"/>
                  <a:gd name="T6" fmla="*/ 18 w 59"/>
                  <a:gd name="T7" fmla="*/ 34 h 62"/>
                  <a:gd name="T8" fmla="*/ 22 w 59"/>
                  <a:gd name="T9" fmla="*/ 36 h 62"/>
                  <a:gd name="T10" fmla="*/ 22 w 59"/>
                  <a:gd name="T11" fmla="*/ 40 h 62"/>
                  <a:gd name="T12" fmla="*/ 26 w 59"/>
                  <a:gd name="T13" fmla="*/ 44 h 62"/>
                  <a:gd name="T14" fmla="*/ 30 w 59"/>
                  <a:gd name="T15" fmla="*/ 48 h 62"/>
                  <a:gd name="T16" fmla="*/ 31 w 59"/>
                  <a:gd name="T17" fmla="*/ 50 h 62"/>
                  <a:gd name="T18" fmla="*/ 34 w 59"/>
                  <a:gd name="T19" fmla="*/ 54 h 62"/>
                  <a:gd name="T20" fmla="*/ 41 w 59"/>
                  <a:gd name="T21" fmla="*/ 57 h 62"/>
                  <a:gd name="T22" fmla="*/ 40 w 59"/>
                  <a:gd name="T23" fmla="*/ 60 h 62"/>
                  <a:gd name="T24" fmla="*/ 42 w 59"/>
                  <a:gd name="T25" fmla="*/ 61 h 62"/>
                  <a:gd name="T26" fmla="*/ 45 w 59"/>
                  <a:gd name="T27" fmla="*/ 62 h 62"/>
                  <a:gd name="T28" fmla="*/ 49 w 59"/>
                  <a:gd name="T29" fmla="*/ 60 h 62"/>
                  <a:gd name="T30" fmla="*/ 59 w 59"/>
                  <a:gd name="T31" fmla="*/ 61 h 62"/>
                  <a:gd name="T32" fmla="*/ 54 w 59"/>
                  <a:gd name="T33" fmla="*/ 56 h 62"/>
                  <a:gd name="T34" fmla="*/ 55 w 59"/>
                  <a:gd name="T35" fmla="*/ 60 h 62"/>
                  <a:gd name="T36" fmla="*/ 50 w 59"/>
                  <a:gd name="T37" fmla="*/ 56 h 62"/>
                  <a:gd name="T38" fmla="*/ 47 w 59"/>
                  <a:gd name="T39" fmla="*/ 54 h 62"/>
                  <a:gd name="T40" fmla="*/ 45 w 59"/>
                  <a:gd name="T41" fmla="*/ 46 h 62"/>
                  <a:gd name="T42" fmla="*/ 39 w 59"/>
                  <a:gd name="T43" fmla="*/ 41 h 62"/>
                  <a:gd name="T44" fmla="*/ 36 w 59"/>
                  <a:gd name="T45" fmla="*/ 38 h 62"/>
                  <a:gd name="T46" fmla="*/ 34 w 59"/>
                  <a:gd name="T47" fmla="*/ 33 h 62"/>
                  <a:gd name="T48" fmla="*/ 32 w 59"/>
                  <a:gd name="T49" fmla="*/ 28 h 62"/>
                  <a:gd name="T50" fmla="*/ 30 w 59"/>
                  <a:gd name="T51" fmla="*/ 26 h 62"/>
                  <a:gd name="T52" fmla="*/ 31 w 59"/>
                  <a:gd name="T53" fmla="*/ 24 h 62"/>
                  <a:gd name="T54" fmla="*/ 29 w 59"/>
                  <a:gd name="T55" fmla="*/ 21 h 62"/>
                  <a:gd name="T56" fmla="*/ 25 w 59"/>
                  <a:gd name="T57" fmla="*/ 18 h 62"/>
                  <a:gd name="T58" fmla="*/ 20 w 59"/>
                  <a:gd name="T59" fmla="*/ 14 h 62"/>
                  <a:gd name="T60" fmla="*/ 16 w 59"/>
                  <a:gd name="T61" fmla="*/ 9 h 62"/>
                  <a:gd name="T62" fmla="*/ 10 w 59"/>
                  <a:gd name="T63" fmla="*/ 4 h 62"/>
                  <a:gd name="T64" fmla="*/ 1 w 59"/>
                  <a:gd name="T65" fmla="*/ 3 h 6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2">
                    <a:moveTo>
                      <a:pt x="0" y="6"/>
                    </a:moveTo>
                    <a:lnTo>
                      <a:pt x="1" y="14"/>
                    </a:lnTo>
                    <a:lnTo>
                      <a:pt x="5" y="21"/>
                    </a:lnTo>
                    <a:lnTo>
                      <a:pt x="9" y="23"/>
                    </a:lnTo>
                    <a:lnTo>
                      <a:pt x="10" y="26"/>
                    </a:lnTo>
                    <a:lnTo>
                      <a:pt x="14" y="30"/>
                    </a:lnTo>
                    <a:lnTo>
                      <a:pt x="18" y="31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2" y="36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4" y="41"/>
                    </a:lnTo>
                    <a:lnTo>
                      <a:pt x="26" y="44"/>
                    </a:lnTo>
                    <a:lnTo>
                      <a:pt x="27" y="46"/>
                    </a:lnTo>
                    <a:lnTo>
                      <a:pt x="30" y="48"/>
                    </a:lnTo>
                    <a:lnTo>
                      <a:pt x="30" y="49"/>
                    </a:lnTo>
                    <a:lnTo>
                      <a:pt x="31" y="50"/>
                    </a:lnTo>
                    <a:lnTo>
                      <a:pt x="34" y="51"/>
                    </a:lnTo>
                    <a:lnTo>
                      <a:pt x="34" y="54"/>
                    </a:lnTo>
                    <a:lnTo>
                      <a:pt x="37" y="57"/>
                    </a:lnTo>
                    <a:lnTo>
                      <a:pt x="41" y="57"/>
                    </a:lnTo>
                    <a:lnTo>
                      <a:pt x="40" y="59"/>
                    </a:lnTo>
                    <a:lnTo>
                      <a:pt x="40" y="60"/>
                    </a:lnTo>
                    <a:lnTo>
                      <a:pt x="41" y="60"/>
                    </a:lnTo>
                    <a:lnTo>
                      <a:pt x="42" y="61"/>
                    </a:lnTo>
                    <a:lnTo>
                      <a:pt x="44" y="62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9" y="60"/>
                    </a:lnTo>
                    <a:lnTo>
                      <a:pt x="57" y="60"/>
                    </a:lnTo>
                    <a:lnTo>
                      <a:pt x="59" y="61"/>
                    </a:lnTo>
                    <a:lnTo>
                      <a:pt x="55" y="57"/>
                    </a:lnTo>
                    <a:lnTo>
                      <a:pt x="54" y="56"/>
                    </a:lnTo>
                    <a:lnTo>
                      <a:pt x="54" y="57"/>
                    </a:lnTo>
                    <a:lnTo>
                      <a:pt x="55" y="60"/>
                    </a:lnTo>
                    <a:lnTo>
                      <a:pt x="52" y="57"/>
                    </a:lnTo>
                    <a:lnTo>
                      <a:pt x="50" y="56"/>
                    </a:lnTo>
                    <a:lnTo>
                      <a:pt x="49" y="56"/>
                    </a:lnTo>
                    <a:lnTo>
                      <a:pt x="47" y="54"/>
                    </a:lnTo>
                    <a:lnTo>
                      <a:pt x="47" y="51"/>
                    </a:lnTo>
                    <a:lnTo>
                      <a:pt x="45" y="46"/>
                    </a:lnTo>
                    <a:lnTo>
                      <a:pt x="41" y="44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6" y="38"/>
                    </a:lnTo>
                    <a:lnTo>
                      <a:pt x="35" y="36"/>
                    </a:lnTo>
                    <a:lnTo>
                      <a:pt x="34" y="33"/>
                    </a:lnTo>
                    <a:lnTo>
                      <a:pt x="35" y="30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0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18"/>
                    </a:lnTo>
                    <a:lnTo>
                      <a:pt x="22" y="15"/>
                    </a:lnTo>
                    <a:lnTo>
                      <a:pt x="20" y="14"/>
                    </a:lnTo>
                    <a:lnTo>
                      <a:pt x="19" y="11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29" name="Freeform 58"/>
              <p:cNvSpPr>
                <a:spLocks/>
              </p:cNvSpPr>
              <p:nvPr/>
            </p:nvSpPr>
            <p:spPr bwMode="auto">
              <a:xfrm>
                <a:off x="2063" y="691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4 w 5"/>
                  <a:gd name="T3" fmla="*/ 7 h 9"/>
                  <a:gd name="T4" fmla="*/ 4 w 5"/>
                  <a:gd name="T5" fmla="*/ 9 h 9"/>
                  <a:gd name="T6" fmla="*/ 0 w 5"/>
                  <a:gd name="T7" fmla="*/ 0 h 9"/>
                  <a:gd name="T8" fmla="*/ 2 w 5"/>
                  <a:gd name="T9" fmla="*/ 2 h 9"/>
                  <a:gd name="T10" fmla="*/ 3 w 5"/>
                  <a:gd name="T11" fmla="*/ 2 h 9"/>
                  <a:gd name="T12" fmla="*/ 5 w 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0" name="Freeform 59"/>
              <p:cNvSpPr>
                <a:spLocks/>
              </p:cNvSpPr>
              <p:nvPr/>
            </p:nvSpPr>
            <p:spPr bwMode="auto">
              <a:xfrm>
                <a:off x="2056" y="680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1 w 2"/>
                  <a:gd name="T3" fmla="*/ 5 h 7"/>
                  <a:gd name="T4" fmla="*/ 0 w 2"/>
                  <a:gd name="T5" fmla="*/ 1 h 7"/>
                  <a:gd name="T6" fmla="*/ 0 w 2"/>
                  <a:gd name="T7" fmla="*/ 0 h 7"/>
                  <a:gd name="T8" fmla="*/ 0 w 2"/>
                  <a:gd name="T9" fmla="*/ 1 h 7"/>
                  <a:gd name="T10" fmla="*/ 2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1" name="Freeform 60"/>
              <p:cNvSpPr>
                <a:spLocks/>
              </p:cNvSpPr>
              <p:nvPr/>
            </p:nvSpPr>
            <p:spPr bwMode="auto">
              <a:xfrm>
                <a:off x="2051" y="697"/>
                <a:ext cx="1" cy="5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0 w 1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2" name="Freeform 61"/>
              <p:cNvSpPr>
                <a:spLocks/>
              </p:cNvSpPr>
              <p:nvPr/>
            </p:nvSpPr>
            <p:spPr bwMode="auto">
              <a:xfrm>
                <a:off x="1928" y="567"/>
                <a:ext cx="165" cy="236"/>
              </a:xfrm>
              <a:custGeom>
                <a:avLst/>
                <a:gdLst>
                  <a:gd name="T0" fmla="*/ 6 w 165"/>
                  <a:gd name="T1" fmla="*/ 23 h 236"/>
                  <a:gd name="T2" fmla="*/ 14 w 165"/>
                  <a:gd name="T3" fmla="*/ 15 h 236"/>
                  <a:gd name="T4" fmla="*/ 20 w 165"/>
                  <a:gd name="T5" fmla="*/ 13 h 236"/>
                  <a:gd name="T6" fmla="*/ 22 w 165"/>
                  <a:gd name="T7" fmla="*/ 10 h 236"/>
                  <a:gd name="T8" fmla="*/ 36 w 165"/>
                  <a:gd name="T9" fmla="*/ 8 h 236"/>
                  <a:gd name="T10" fmla="*/ 41 w 165"/>
                  <a:gd name="T11" fmla="*/ 12 h 236"/>
                  <a:gd name="T12" fmla="*/ 48 w 165"/>
                  <a:gd name="T13" fmla="*/ 17 h 236"/>
                  <a:gd name="T14" fmla="*/ 69 w 165"/>
                  <a:gd name="T15" fmla="*/ 39 h 236"/>
                  <a:gd name="T16" fmla="*/ 84 w 165"/>
                  <a:gd name="T17" fmla="*/ 58 h 236"/>
                  <a:gd name="T18" fmla="*/ 97 w 165"/>
                  <a:gd name="T19" fmla="*/ 73 h 236"/>
                  <a:gd name="T20" fmla="*/ 101 w 165"/>
                  <a:gd name="T21" fmla="*/ 78 h 236"/>
                  <a:gd name="T22" fmla="*/ 96 w 165"/>
                  <a:gd name="T23" fmla="*/ 74 h 236"/>
                  <a:gd name="T24" fmla="*/ 119 w 165"/>
                  <a:gd name="T25" fmla="*/ 114 h 236"/>
                  <a:gd name="T26" fmla="*/ 123 w 165"/>
                  <a:gd name="T27" fmla="*/ 116 h 236"/>
                  <a:gd name="T28" fmla="*/ 122 w 165"/>
                  <a:gd name="T29" fmla="*/ 119 h 236"/>
                  <a:gd name="T30" fmla="*/ 124 w 165"/>
                  <a:gd name="T31" fmla="*/ 119 h 236"/>
                  <a:gd name="T32" fmla="*/ 128 w 165"/>
                  <a:gd name="T33" fmla="*/ 131 h 236"/>
                  <a:gd name="T34" fmla="*/ 128 w 165"/>
                  <a:gd name="T35" fmla="*/ 139 h 236"/>
                  <a:gd name="T36" fmla="*/ 134 w 165"/>
                  <a:gd name="T37" fmla="*/ 167 h 236"/>
                  <a:gd name="T38" fmla="*/ 140 w 165"/>
                  <a:gd name="T39" fmla="*/ 184 h 236"/>
                  <a:gd name="T40" fmla="*/ 140 w 165"/>
                  <a:gd name="T41" fmla="*/ 191 h 236"/>
                  <a:gd name="T42" fmla="*/ 145 w 165"/>
                  <a:gd name="T43" fmla="*/ 196 h 236"/>
                  <a:gd name="T44" fmla="*/ 138 w 165"/>
                  <a:gd name="T45" fmla="*/ 171 h 236"/>
                  <a:gd name="T46" fmla="*/ 137 w 165"/>
                  <a:gd name="T47" fmla="*/ 164 h 236"/>
                  <a:gd name="T48" fmla="*/ 142 w 165"/>
                  <a:gd name="T49" fmla="*/ 177 h 236"/>
                  <a:gd name="T50" fmla="*/ 148 w 165"/>
                  <a:gd name="T51" fmla="*/ 201 h 236"/>
                  <a:gd name="T52" fmla="*/ 154 w 165"/>
                  <a:gd name="T53" fmla="*/ 216 h 236"/>
                  <a:gd name="T54" fmla="*/ 158 w 165"/>
                  <a:gd name="T55" fmla="*/ 226 h 236"/>
                  <a:gd name="T56" fmla="*/ 156 w 165"/>
                  <a:gd name="T57" fmla="*/ 217 h 236"/>
                  <a:gd name="T58" fmla="*/ 159 w 165"/>
                  <a:gd name="T59" fmla="*/ 222 h 236"/>
                  <a:gd name="T60" fmla="*/ 163 w 165"/>
                  <a:gd name="T61" fmla="*/ 233 h 236"/>
                  <a:gd name="T62" fmla="*/ 164 w 165"/>
                  <a:gd name="T63" fmla="*/ 228 h 236"/>
                  <a:gd name="T64" fmla="*/ 160 w 165"/>
                  <a:gd name="T65" fmla="*/ 217 h 236"/>
                  <a:gd name="T66" fmla="*/ 164 w 165"/>
                  <a:gd name="T67" fmla="*/ 221 h 236"/>
                  <a:gd name="T68" fmla="*/ 160 w 165"/>
                  <a:gd name="T69" fmla="*/ 208 h 236"/>
                  <a:gd name="T70" fmla="*/ 158 w 165"/>
                  <a:gd name="T71" fmla="*/ 210 h 236"/>
                  <a:gd name="T72" fmla="*/ 158 w 165"/>
                  <a:gd name="T73" fmla="*/ 203 h 236"/>
                  <a:gd name="T74" fmla="*/ 155 w 165"/>
                  <a:gd name="T75" fmla="*/ 198 h 236"/>
                  <a:gd name="T76" fmla="*/ 153 w 165"/>
                  <a:gd name="T77" fmla="*/ 198 h 236"/>
                  <a:gd name="T78" fmla="*/ 159 w 165"/>
                  <a:gd name="T79" fmla="*/ 218 h 236"/>
                  <a:gd name="T80" fmla="*/ 158 w 165"/>
                  <a:gd name="T81" fmla="*/ 218 h 236"/>
                  <a:gd name="T82" fmla="*/ 149 w 165"/>
                  <a:gd name="T83" fmla="*/ 190 h 236"/>
                  <a:gd name="T84" fmla="*/ 153 w 165"/>
                  <a:gd name="T85" fmla="*/ 187 h 236"/>
                  <a:gd name="T86" fmla="*/ 148 w 165"/>
                  <a:gd name="T87" fmla="*/ 171 h 236"/>
                  <a:gd name="T88" fmla="*/ 143 w 165"/>
                  <a:gd name="T89" fmla="*/ 154 h 236"/>
                  <a:gd name="T90" fmla="*/ 143 w 165"/>
                  <a:gd name="T91" fmla="*/ 146 h 236"/>
                  <a:gd name="T92" fmla="*/ 140 w 165"/>
                  <a:gd name="T93" fmla="*/ 133 h 236"/>
                  <a:gd name="T94" fmla="*/ 140 w 165"/>
                  <a:gd name="T95" fmla="*/ 141 h 236"/>
                  <a:gd name="T96" fmla="*/ 133 w 165"/>
                  <a:gd name="T97" fmla="*/ 125 h 236"/>
                  <a:gd name="T98" fmla="*/ 125 w 165"/>
                  <a:gd name="T99" fmla="*/ 110 h 236"/>
                  <a:gd name="T100" fmla="*/ 128 w 165"/>
                  <a:gd name="T101" fmla="*/ 111 h 236"/>
                  <a:gd name="T102" fmla="*/ 118 w 165"/>
                  <a:gd name="T103" fmla="*/ 90 h 236"/>
                  <a:gd name="T104" fmla="*/ 113 w 165"/>
                  <a:gd name="T105" fmla="*/ 79 h 236"/>
                  <a:gd name="T106" fmla="*/ 112 w 165"/>
                  <a:gd name="T107" fmla="*/ 73 h 236"/>
                  <a:gd name="T108" fmla="*/ 102 w 165"/>
                  <a:gd name="T109" fmla="*/ 62 h 236"/>
                  <a:gd name="T110" fmla="*/ 93 w 165"/>
                  <a:gd name="T111" fmla="*/ 48 h 236"/>
                  <a:gd name="T112" fmla="*/ 83 w 165"/>
                  <a:gd name="T113" fmla="*/ 36 h 236"/>
                  <a:gd name="T114" fmla="*/ 65 w 165"/>
                  <a:gd name="T115" fmla="*/ 15 h 236"/>
                  <a:gd name="T116" fmla="*/ 42 w 165"/>
                  <a:gd name="T117" fmla="*/ 0 h 236"/>
                  <a:gd name="T118" fmla="*/ 37 w 165"/>
                  <a:gd name="T119" fmla="*/ 3 h 236"/>
                  <a:gd name="T120" fmla="*/ 10 w 165"/>
                  <a:gd name="T121" fmla="*/ 7 h 236"/>
                  <a:gd name="T122" fmla="*/ 0 w 165"/>
                  <a:gd name="T123" fmla="*/ 20 h 236"/>
                  <a:gd name="T124" fmla="*/ 2 w 165"/>
                  <a:gd name="T125" fmla="*/ 27 h 2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5" h="236">
                    <a:moveTo>
                      <a:pt x="7" y="23"/>
                    </a:moveTo>
                    <a:lnTo>
                      <a:pt x="6" y="24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20" y="13"/>
                    </a:lnTo>
                    <a:lnTo>
                      <a:pt x="19" y="12"/>
                    </a:lnTo>
                    <a:lnTo>
                      <a:pt x="20" y="11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42" y="13"/>
                    </a:lnTo>
                    <a:lnTo>
                      <a:pt x="45" y="16"/>
                    </a:lnTo>
                    <a:lnTo>
                      <a:pt x="48" y="17"/>
                    </a:lnTo>
                    <a:lnTo>
                      <a:pt x="53" y="20"/>
                    </a:lnTo>
                    <a:lnTo>
                      <a:pt x="61" y="29"/>
                    </a:lnTo>
                    <a:lnTo>
                      <a:pt x="69" y="39"/>
                    </a:lnTo>
                    <a:lnTo>
                      <a:pt x="74" y="44"/>
                    </a:lnTo>
                    <a:lnTo>
                      <a:pt x="79" y="52"/>
                    </a:lnTo>
                    <a:lnTo>
                      <a:pt x="84" y="58"/>
                    </a:lnTo>
                    <a:lnTo>
                      <a:pt x="89" y="62"/>
                    </a:lnTo>
                    <a:lnTo>
                      <a:pt x="93" y="69"/>
                    </a:lnTo>
                    <a:lnTo>
                      <a:pt x="97" y="73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78"/>
                    </a:lnTo>
                    <a:lnTo>
                      <a:pt x="97" y="74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108" y="93"/>
                    </a:lnTo>
                    <a:lnTo>
                      <a:pt x="118" y="113"/>
                    </a:lnTo>
                    <a:lnTo>
                      <a:pt x="119" y="114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3" y="116"/>
                    </a:lnTo>
                    <a:lnTo>
                      <a:pt x="122" y="116"/>
                    </a:lnTo>
                    <a:lnTo>
                      <a:pt x="122" y="120"/>
                    </a:lnTo>
                    <a:lnTo>
                      <a:pt x="122" y="119"/>
                    </a:lnTo>
                    <a:lnTo>
                      <a:pt x="123" y="120"/>
                    </a:lnTo>
                    <a:lnTo>
                      <a:pt x="123" y="118"/>
                    </a:lnTo>
                    <a:lnTo>
                      <a:pt x="124" y="119"/>
                    </a:lnTo>
                    <a:lnTo>
                      <a:pt x="125" y="123"/>
                    </a:lnTo>
                    <a:lnTo>
                      <a:pt x="129" y="133"/>
                    </a:lnTo>
                    <a:lnTo>
                      <a:pt x="128" y="131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8" y="139"/>
                    </a:lnTo>
                    <a:lnTo>
                      <a:pt x="130" y="149"/>
                    </a:lnTo>
                    <a:lnTo>
                      <a:pt x="133" y="157"/>
                    </a:lnTo>
                    <a:lnTo>
                      <a:pt x="134" y="167"/>
                    </a:lnTo>
                    <a:lnTo>
                      <a:pt x="138" y="179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39" y="184"/>
                    </a:lnTo>
                    <a:lnTo>
                      <a:pt x="139" y="185"/>
                    </a:lnTo>
                    <a:lnTo>
                      <a:pt x="140" y="191"/>
                    </a:lnTo>
                    <a:lnTo>
                      <a:pt x="143" y="195"/>
                    </a:lnTo>
                    <a:lnTo>
                      <a:pt x="145" y="200"/>
                    </a:lnTo>
                    <a:lnTo>
                      <a:pt x="145" y="196"/>
                    </a:lnTo>
                    <a:lnTo>
                      <a:pt x="140" y="182"/>
                    </a:lnTo>
                    <a:lnTo>
                      <a:pt x="140" y="177"/>
                    </a:lnTo>
                    <a:lnTo>
                      <a:pt x="138" y="171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7" y="164"/>
                    </a:lnTo>
                    <a:lnTo>
                      <a:pt x="138" y="166"/>
                    </a:lnTo>
                    <a:lnTo>
                      <a:pt x="139" y="172"/>
                    </a:lnTo>
                    <a:lnTo>
                      <a:pt x="142" y="177"/>
                    </a:lnTo>
                    <a:lnTo>
                      <a:pt x="147" y="187"/>
                    </a:lnTo>
                    <a:lnTo>
                      <a:pt x="148" y="195"/>
                    </a:lnTo>
                    <a:lnTo>
                      <a:pt x="148" y="201"/>
                    </a:lnTo>
                    <a:lnTo>
                      <a:pt x="150" y="207"/>
                    </a:lnTo>
                    <a:lnTo>
                      <a:pt x="153" y="211"/>
                    </a:lnTo>
                    <a:lnTo>
                      <a:pt x="154" y="216"/>
                    </a:lnTo>
                    <a:lnTo>
                      <a:pt x="155" y="221"/>
                    </a:lnTo>
                    <a:lnTo>
                      <a:pt x="158" y="227"/>
                    </a:lnTo>
                    <a:lnTo>
                      <a:pt x="158" y="226"/>
                    </a:lnTo>
                    <a:lnTo>
                      <a:pt x="158" y="222"/>
                    </a:lnTo>
                    <a:lnTo>
                      <a:pt x="154" y="213"/>
                    </a:lnTo>
                    <a:lnTo>
                      <a:pt x="156" y="217"/>
                    </a:lnTo>
                    <a:lnTo>
                      <a:pt x="156" y="218"/>
                    </a:lnTo>
                    <a:lnTo>
                      <a:pt x="158" y="222"/>
                    </a:lnTo>
                    <a:lnTo>
                      <a:pt x="159" y="222"/>
                    </a:lnTo>
                    <a:lnTo>
                      <a:pt x="160" y="225"/>
                    </a:lnTo>
                    <a:lnTo>
                      <a:pt x="161" y="227"/>
                    </a:lnTo>
                    <a:lnTo>
                      <a:pt x="163" y="233"/>
                    </a:lnTo>
                    <a:lnTo>
                      <a:pt x="165" y="236"/>
                    </a:lnTo>
                    <a:lnTo>
                      <a:pt x="165" y="234"/>
                    </a:lnTo>
                    <a:lnTo>
                      <a:pt x="164" y="228"/>
                    </a:lnTo>
                    <a:lnTo>
                      <a:pt x="163" y="228"/>
                    </a:lnTo>
                    <a:lnTo>
                      <a:pt x="159" y="217"/>
                    </a:lnTo>
                    <a:lnTo>
                      <a:pt x="160" y="217"/>
                    </a:lnTo>
                    <a:lnTo>
                      <a:pt x="161" y="218"/>
                    </a:lnTo>
                    <a:lnTo>
                      <a:pt x="163" y="221"/>
                    </a:lnTo>
                    <a:lnTo>
                      <a:pt x="164" y="221"/>
                    </a:lnTo>
                    <a:lnTo>
                      <a:pt x="163" y="217"/>
                    </a:lnTo>
                    <a:lnTo>
                      <a:pt x="160" y="210"/>
                    </a:lnTo>
                    <a:lnTo>
                      <a:pt x="160" y="208"/>
                    </a:lnTo>
                    <a:lnTo>
                      <a:pt x="160" y="210"/>
                    </a:lnTo>
                    <a:lnTo>
                      <a:pt x="161" y="215"/>
                    </a:lnTo>
                    <a:lnTo>
                      <a:pt x="158" y="210"/>
                    </a:lnTo>
                    <a:lnTo>
                      <a:pt x="156" y="206"/>
                    </a:lnTo>
                    <a:lnTo>
                      <a:pt x="158" y="205"/>
                    </a:lnTo>
                    <a:lnTo>
                      <a:pt x="158" y="203"/>
                    </a:lnTo>
                    <a:lnTo>
                      <a:pt x="158" y="202"/>
                    </a:lnTo>
                    <a:lnTo>
                      <a:pt x="156" y="198"/>
                    </a:lnTo>
                    <a:lnTo>
                      <a:pt x="155" y="198"/>
                    </a:lnTo>
                    <a:lnTo>
                      <a:pt x="154" y="197"/>
                    </a:lnTo>
                    <a:lnTo>
                      <a:pt x="153" y="195"/>
                    </a:lnTo>
                    <a:lnTo>
                      <a:pt x="153" y="198"/>
                    </a:lnTo>
                    <a:lnTo>
                      <a:pt x="154" y="205"/>
                    </a:lnTo>
                    <a:lnTo>
                      <a:pt x="156" y="215"/>
                    </a:lnTo>
                    <a:lnTo>
                      <a:pt x="159" y="218"/>
                    </a:lnTo>
                    <a:lnTo>
                      <a:pt x="158" y="218"/>
                    </a:lnTo>
                    <a:lnTo>
                      <a:pt x="158" y="217"/>
                    </a:lnTo>
                    <a:lnTo>
                      <a:pt x="158" y="218"/>
                    </a:lnTo>
                    <a:lnTo>
                      <a:pt x="154" y="211"/>
                    </a:lnTo>
                    <a:lnTo>
                      <a:pt x="153" y="203"/>
                    </a:lnTo>
                    <a:lnTo>
                      <a:pt x="149" y="190"/>
                    </a:lnTo>
                    <a:lnTo>
                      <a:pt x="150" y="186"/>
                    </a:lnTo>
                    <a:lnTo>
                      <a:pt x="150" y="185"/>
                    </a:lnTo>
                    <a:lnTo>
                      <a:pt x="153" y="187"/>
                    </a:lnTo>
                    <a:lnTo>
                      <a:pt x="152" y="184"/>
                    </a:lnTo>
                    <a:lnTo>
                      <a:pt x="150" y="179"/>
                    </a:lnTo>
                    <a:lnTo>
                      <a:pt x="148" y="171"/>
                    </a:lnTo>
                    <a:lnTo>
                      <a:pt x="145" y="165"/>
                    </a:lnTo>
                    <a:lnTo>
                      <a:pt x="143" y="152"/>
                    </a:lnTo>
                    <a:lnTo>
                      <a:pt x="143" y="154"/>
                    </a:lnTo>
                    <a:lnTo>
                      <a:pt x="142" y="152"/>
                    </a:lnTo>
                    <a:lnTo>
                      <a:pt x="142" y="146"/>
                    </a:lnTo>
                    <a:lnTo>
                      <a:pt x="143" y="146"/>
                    </a:lnTo>
                    <a:lnTo>
                      <a:pt x="144" y="145"/>
                    </a:lnTo>
                    <a:lnTo>
                      <a:pt x="142" y="136"/>
                    </a:lnTo>
                    <a:lnTo>
                      <a:pt x="140" y="133"/>
                    </a:lnTo>
                    <a:lnTo>
                      <a:pt x="139" y="133"/>
                    </a:lnTo>
                    <a:lnTo>
                      <a:pt x="139" y="136"/>
                    </a:lnTo>
                    <a:lnTo>
                      <a:pt x="140" y="141"/>
                    </a:lnTo>
                    <a:lnTo>
                      <a:pt x="140" y="145"/>
                    </a:lnTo>
                    <a:lnTo>
                      <a:pt x="137" y="134"/>
                    </a:lnTo>
                    <a:lnTo>
                      <a:pt x="133" y="125"/>
                    </a:lnTo>
                    <a:lnTo>
                      <a:pt x="132" y="123"/>
                    </a:lnTo>
                    <a:lnTo>
                      <a:pt x="129" y="118"/>
                    </a:lnTo>
                    <a:lnTo>
                      <a:pt x="125" y="110"/>
                    </a:lnTo>
                    <a:lnTo>
                      <a:pt x="124" y="106"/>
                    </a:lnTo>
                    <a:lnTo>
                      <a:pt x="125" y="106"/>
                    </a:lnTo>
                    <a:lnTo>
                      <a:pt x="128" y="111"/>
                    </a:lnTo>
                    <a:lnTo>
                      <a:pt x="125" y="103"/>
                    </a:lnTo>
                    <a:lnTo>
                      <a:pt x="120" y="95"/>
                    </a:lnTo>
                    <a:lnTo>
                      <a:pt x="118" y="90"/>
                    </a:lnTo>
                    <a:lnTo>
                      <a:pt x="115" y="84"/>
                    </a:lnTo>
                    <a:lnTo>
                      <a:pt x="112" y="79"/>
                    </a:lnTo>
                    <a:lnTo>
                      <a:pt x="113" y="79"/>
                    </a:lnTo>
                    <a:lnTo>
                      <a:pt x="114" y="80"/>
                    </a:lnTo>
                    <a:lnTo>
                      <a:pt x="114" y="79"/>
                    </a:lnTo>
                    <a:lnTo>
                      <a:pt x="112" y="73"/>
                    </a:lnTo>
                    <a:lnTo>
                      <a:pt x="109" y="72"/>
                    </a:lnTo>
                    <a:lnTo>
                      <a:pt x="106" y="68"/>
                    </a:lnTo>
                    <a:lnTo>
                      <a:pt x="102" y="62"/>
                    </a:lnTo>
                    <a:lnTo>
                      <a:pt x="93" y="49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88" y="39"/>
                    </a:lnTo>
                    <a:lnTo>
                      <a:pt x="86" y="38"/>
                    </a:lnTo>
                    <a:lnTo>
                      <a:pt x="83" y="36"/>
                    </a:lnTo>
                    <a:lnTo>
                      <a:pt x="79" y="29"/>
                    </a:lnTo>
                    <a:lnTo>
                      <a:pt x="69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51" y="5"/>
                    </a:lnTo>
                    <a:lnTo>
                      <a:pt x="42" y="0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27" y="2"/>
                    </a:lnTo>
                    <a:lnTo>
                      <a:pt x="19" y="3"/>
                    </a:lnTo>
                    <a:lnTo>
                      <a:pt x="10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5" y="26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3" name="Freeform 62"/>
              <p:cNvSpPr>
                <a:spLocks/>
              </p:cNvSpPr>
              <p:nvPr/>
            </p:nvSpPr>
            <p:spPr bwMode="auto">
              <a:xfrm>
                <a:off x="2078" y="784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0 w 3"/>
                  <a:gd name="T3" fmla="*/ 0 h 6"/>
                  <a:gd name="T4" fmla="*/ 0 w 3"/>
                  <a:gd name="T5" fmla="*/ 1 h 6"/>
                  <a:gd name="T6" fmla="*/ 2 w 3"/>
                  <a:gd name="T7" fmla="*/ 4 h 6"/>
                  <a:gd name="T8" fmla="*/ 3 w 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4" name="Freeform 63"/>
              <p:cNvSpPr>
                <a:spLocks/>
              </p:cNvSpPr>
              <p:nvPr/>
            </p:nvSpPr>
            <p:spPr bwMode="auto">
              <a:xfrm>
                <a:off x="1893" y="677"/>
                <a:ext cx="3" cy="20"/>
              </a:xfrm>
              <a:custGeom>
                <a:avLst/>
                <a:gdLst>
                  <a:gd name="T0" fmla="*/ 0 w 3"/>
                  <a:gd name="T1" fmla="*/ 11 h 20"/>
                  <a:gd name="T2" fmla="*/ 1 w 3"/>
                  <a:gd name="T3" fmla="*/ 19 h 20"/>
                  <a:gd name="T4" fmla="*/ 1 w 3"/>
                  <a:gd name="T5" fmla="*/ 20 h 20"/>
                  <a:gd name="T6" fmla="*/ 3 w 3"/>
                  <a:gd name="T7" fmla="*/ 20 h 20"/>
                  <a:gd name="T8" fmla="*/ 3 w 3"/>
                  <a:gd name="T9" fmla="*/ 10 h 20"/>
                  <a:gd name="T10" fmla="*/ 3 w 3"/>
                  <a:gd name="T11" fmla="*/ 0 h 20"/>
                  <a:gd name="T12" fmla="*/ 3 w 3"/>
                  <a:gd name="T13" fmla="*/ 1 h 20"/>
                  <a:gd name="T14" fmla="*/ 1 w 3"/>
                  <a:gd name="T15" fmla="*/ 4 h 20"/>
                  <a:gd name="T16" fmla="*/ 0 w 3"/>
                  <a:gd name="T17" fmla="*/ 1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20">
                    <a:moveTo>
                      <a:pt x="0" y="11"/>
                    </a:moveTo>
                    <a:lnTo>
                      <a:pt x="1" y="19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5" name="Freeform 64"/>
              <p:cNvSpPr>
                <a:spLocks/>
              </p:cNvSpPr>
              <p:nvPr/>
            </p:nvSpPr>
            <p:spPr bwMode="auto">
              <a:xfrm>
                <a:off x="2058" y="67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0 h 7"/>
                  <a:gd name="T4" fmla="*/ 0 w 4"/>
                  <a:gd name="T5" fmla="*/ 1 h 7"/>
                  <a:gd name="T6" fmla="*/ 2 w 4"/>
                  <a:gd name="T7" fmla="*/ 5 h 7"/>
                  <a:gd name="T8" fmla="*/ 3 w 4"/>
                  <a:gd name="T9" fmla="*/ 5 h 7"/>
                  <a:gd name="T10" fmla="*/ 4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6" name="Freeform 65"/>
              <p:cNvSpPr>
                <a:spLocks/>
              </p:cNvSpPr>
              <p:nvPr/>
            </p:nvSpPr>
            <p:spPr bwMode="auto">
              <a:xfrm>
                <a:off x="1904" y="710"/>
                <a:ext cx="1" cy="7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4 h 7"/>
                  <a:gd name="T4" fmla="*/ 1 w 1"/>
                  <a:gd name="T5" fmla="*/ 0 h 7"/>
                  <a:gd name="T6" fmla="*/ 0 w 1"/>
                  <a:gd name="T7" fmla="*/ 4 h 7"/>
                  <a:gd name="T8" fmla="*/ 0 w 1"/>
                  <a:gd name="T9" fmla="*/ 6 h 7"/>
                  <a:gd name="T10" fmla="*/ 0 w 1"/>
                  <a:gd name="T11" fmla="*/ 7 h 7"/>
                  <a:gd name="T12" fmla="*/ 1 w 1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7" name="Freeform 66"/>
              <p:cNvSpPr>
                <a:spLocks/>
              </p:cNvSpPr>
              <p:nvPr/>
            </p:nvSpPr>
            <p:spPr bwMode="auto">
              <a:xfrm>
                <a:off x="1908" y="727"/>
                <a:ext cx="2" cy="7"/>
              </a:xfrm>
              <a:custGeom>
                <a:avLst/>
                <a:gdLst>
                  <a:gd name="T0" fmla="*/ 1 w 2"/>
                  <a:gd name="T1" fmla="*/ 7 h 7"/>
                  <a:gd name="T2" fmla="*/ 2 w 2"/>
                  <a:gd name="T3" fmla="*/ 6 h 7"/>
                  <a:gd name="T4" fmla="*/ 1 w 2"/>
                  <a:gd name="T5" fmla="*/ 4 h 7"/>
                  <a:gd name="T6" fmla="*/ 1 w 2"/>
                  <a:gd name="T7" fmla="*/ 0 h 7"/>
                  <a:gd name="T8" fmla="*/ 0 w 2"/>
                  <a:gd name="T9" fmla="*/ 4 h 7"/>
                  <a:gd name="T10" fmla="*/ 1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lnTo>
                      <a:pt x="2" y="6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8" name="Freeform 67"/>
              <p:cNvSpPr>
                <a:spLocks/>
              </p:cNvSpPr>
              <p:nvPr/>
            </p:nvSpPr>
            <p:spPr bwMode="auto">
              <a:xfrm>
                <a:off x="1908" y="697"/>
                <a:ext cx="4" cy="26"/>
              </a:xfrm>
              <a:custGeom>
                <a:avLst/>
                <a:gdLst>
                  <a:gd name="T0" fmla="*/ 0 w 4"/>
                  <a:gd name="T1" fmla="*/ 0 h 26"/>
                  <a:gd name="T2" fmla="*/ 0 w 4"/>
                  <a:gd name="T3" fmla="*/ 6 h 26"/>
                  <a:gd name="T4" fmla="*/ 0 w 4"/>
                  <a:gd name="T5" fmla="*/ 10 h 26"/>
                  <a:gd name="T6" fmla="*/ 0 w 4"/>
                  <a:gd name="T7" fmla="*/ 14 h 26"/>
                  <a:gd name="T8" fmla="*/ 0 w 4"/>
                  <a:gd name="T9" fmla="*/ 19 h 26"/>
                  <a:gd name="T10" fmla="*/ 0 w 4"/>
                  <a:gd name="T11" fmla="*/ 25 h 26"/>
                  <a:gd name="T12" fmla="*/ 1 w 4"/>
                  <a:gd name="T13" fmla="*/ 26 h 26"/>
                  <a:gd name="T14" fmla="*/ 2 w 4"/>
                  <a:gd name="T15" fmla="*/ 26 h 26"/>
                  <a:gd name="T16" fmla="*/ 4 w 4"/>
                  <a:gd name="T17" fmla="*/ 24 h 26"/>
                  <a:gd name="T18" fmla="*/ 2 w 4"/>
                  <a:gd name="T19" fmla="*/ 22 h 26"/>
                  <a:gd name="T20" fmla="*/ 2 w 4"/>
                  <a:gd name="T21" fmla="*/ 21 h 26"/>
                  <a:gd name="T22" fmla="*/ 1 w 4"/>
                  <a:gd name="T23" fmla="*/ 20 h 26"/>
                  <a:gd name="T24" fmla="*/ 0 w 4"/>
                  <a:gd name="T25" fmla="*/ 16 h 26"/>
                  <a:gd name="T26" fmla="*/ 1 w 4"/>
                  <a:gd name="T27" fmla="*/ 10 h 26"/>
                  <a:gd name="T28" fmla="*/ 2 w 4"/>
                  <a:gd name="T29" fmla="*/ 6 h 26"/>
                  <a:gd name="T30" fmla="*/ 2 w 4"/>
                  <a:gd name="T31" fmla="*/ 1 h 26"/>
                  <a:gd name="T32" fmla="*/ 1 w 4"/>
                  <a:gd name="T33" fmla="*/ 1 h 26"/>
                  <a:gd name="T34" fmla="*/ 0 w 4"/>
                  <a:gd name="T35" fmla="*/ 0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39" name="Freeform 68"/>
              <p:cNvSpPr>
                <a:spLocks/>
              </p:cNvSpPr>
              <p:nvPr/>
            </p:nvSpPr>
            <p:spPr bwMode="auto">
              <a:xfrm>
                <a:off x="1912" y="729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3 h 5"/>
                  <a:gd name="T6" fmla="*/ 1 w 1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0" name="Freeform 69"/>
              <p:cNvSpPr>
                <a:spLocks/>
              </p:cNvSpPr>
              <p:nvPr/>
            </p:nvSpPr>
            <p:spPr bwMode="auto">
              <a:xfrm>
                <a:off x="1913" y="692"/>
                <a:ext cx="1" cy="9"/>
              </a:xfrm>
              <a:custGeom>
                <a:avLst/>
                <a:gdLst>
                  <a:gd name="T0" fmla="*/ 0 w 1"/>
                  <a:gd name="T1" fmla="*/ 5 h 9"/>
                  <a:gd name="T2" fmla="*/ 0 w 1"/>
                  <a:gd name="T3" fmla="*/ 0 h 9"/>
                  <a:gd name="T4" fmla="*/ 0 w 1"/>
                  <a:gd name="T5" fmla="*/ 9 h 9"/>
                  <a:gd name="T6" fmla="*/ 0 w 1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1" name="Freeform 70"/>
              <p:cNvSpPr>
                <a:spLocks/>
              </p:cNvSpPr>
              <p:nvPr/>
            </p:nvSpPr>
            <p:spPr bwMode="auto">
              <a:xfrm>
                <a:off x="1915" y="701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4 h 7"/>
                  <a:gd name="T4" fmla="*/ 2 w 2"/>
                  <a:gd name="T5" fmla="*/ 0 h 7"/>
                  <a:gd name="T6" fmla="*/ 0 w 2"/>
                  <a:gd name="T7" fmla="*/ 0 h 7"/>
                  <a:gd name="T8" fmla="*/ 0 w 2"/>
                  <a:gd name="T9" fmla="*/ 1 h 7"/>
                  <a:gd name="T10" fmla="*/ 0 w 2"/>
                  <a:gd name="T11" fmla="*/ 5 h 7"/>
                  <a:gd name="T12" fmla="*/ 2 w 2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2" name="Freeform 71"/>
              <p:cNvSpPr>
                <a:spLocks/>
              </p:cNvSpPr>
              <p:nvPr/>
            </p:nvSpPr>
            <p:spPr bwMode="auto">
              <a:xfrm>
                <a:off x="1899" y="613"/>
                <a:ext cx="54" cy="222"/>
              </a:xfrm>
              <a:custGeom>
                <a:avLst/>
                <a:gdLst>
                  <a:gd name="T0" fmla="*/ 11 w 54"/>
                  <a:gd name="T1" fmla="*/ 12 h 222"/>
                  <a:gd name="T2" fmla="*/ 2 w 54"/>
                  <a:gd name="T3" fmla="*/ 44 h 222"/>
                  <a:gd name="T4" fmla="*/ 0 w 54"/>
                  <a:gd name="T5" fmla="*/ 63 h 222"/>
                  <a:gd name="T6" fmla="*/ 2 w 54"/>
                  <a:gd name="T7" fmla="*/ 92 h 222"/>
                  <a:gd name="T8" fmla="*/ 2 w 54"/>
                  <a:gd name="T9" fmla="*/ 103 h 222"/>
                  <a:gd name="T10" fmla="*/ 2 w 54"/>
                  <a:gd name="T11" fmla="*/ 109 h 222"/>
                  <a:gd name="T12" fmla="*/ 0 w 54"/>
                  <a:gd name="T13" fmla="*/ 118 h 222"/>
                  <a:gd name="T14" fmla="*/ 5 w 54"/>
                  <a:gd name="T15" fmla="*/ 143 h 222"/>
                  <a:gd name="T16" fmla="*/ 9 w 54"/>
                  <a:gd name="T17" fmla="*/ 154 h 222"/>
                  <a:gd name="T18" fmla="*/ 13 w 54"/>
                  <a:gd name="T19" fmla="*/ 164 h 222"/>
                  <a:gd name="T20" fmla="*/ 16 w 54"/>
                  <a:gd name="T21" fmla="*/ 176 h 222"/>
                  <a:gd name="T22" fmla="*/ 24 w 54"/>
                  <a:gd name="T23" fmla="*/ 188 h 222"/>
                  <a:gd name="T24" fmla="*/ 25 w 54"/>
                  <a:gd name="T25" fmla="*/ 190 h 222"/>
                  <a:gd name="T26" fmla="*/ 25 w 54"/>
                  <a:gd name="T27" fmla="*/ 192 h 222"/>
                  <a:gd name="T28" fmla="*/ 29 w 54"/>
                  <a:gd name="T29" fmla="*/ 200 h 222"/>
                  <a:gd name="T30" fmla="*/ 33 w 54"/>
                  <a:gd name="T31" fmla="*/ 206 h 222"/>
                  <a:gd name="T32" fmla="*/ 34 w 54"/>
                  <a:gd name="T33" fmla="*/ 203 h 222"/>
                  <a:gd name="T34" fmla="*/ 51 w 54"/>
                  <a:gd name="T35" fmla="*/ 220 h 222"/>
                  <a:gd name="T36" fmla="*/ 48 w 54"/>
                  <a:gd name="T37" fmla="*/ 208 h 222"/>
                  <a:gd name="T38" fmla="*/ 45 w 54"/>
                  <a:gd name="T39" fmla="*/ 207 h 222"/>
                  <a:gd name="T40" fmla="*/ 45 w 54"/>
                  <a:gd name="T41" fmla="*/ 207 h 222"/>
                  <a:gd name="T42" fmla="*/ 49 w 54"/>
                  <a:gd name="T43" fmla="*/ 216 h 222"/>
                  <a:gd name="T44" fmla="*/ 40 w 54"/>
                  <a:gd name="T45" fmla="*/ 201 h 222"/>
                  <a:gd name="T46" fmla="*/ 35 w 54"/>
                  <a:gd name="T47" fmla="*/ 191 h 222"/>
                  <a:gd name="T48" fmla="*/ 29 w 54"/>
                  <a:gd name="T49" fmla="*/ 171 h 222"/>
                  <a:gd name="T50" fmla="*/ 20 w 54"/>
                  <a:gd name="T51" fmla="*/ 154 h 222"/>
                  <a:gd name="T52" fmla="*/ 20 w 54"/>
                  <a:gd name="T53" fmla="*/ 145 h 222"/>
                  <a:gd name="T54" fmla="*/ 15 w 54"/>
                  <a:gd name="T55" fmla="*/ 133 h 222"/>
                  <a:gd name="T56" fmla="*/ 16 w 54"/>
                  <a:gd name="T57" fmla="*/ 118 h 222"/>
                  <a:gd name="T58" fmla="*/ 14 w 54"/>
                  <a:gd name="T59" fmla="*/ 109 h 222"/>
                  <a:gd name="T60" fmla="*/ 16 w 54"/>
                  <a:gd name="T61" fmla="*/ 104 h 222"/>
                  <a:gd name="T62" fmla="*/ 16 w 54"/>
                  <a:gd name="T63" fmla="*/ 89 h 222"/>
                  <a:gd name="T64" fmla="*/ 16 w 54"/>
                  <a:gd name="T65" fmla="*/ 75 h 222"/>
                  <a:gd name="T66" fmla="*/ 18 w 54"/>
                  <a:gd name="T67" fmla="*/ 67 h 222"/>
                  <a:gd name="T68" fmla="*/ 18 w 54"/>
                  <a:gd name="T69" fmla="*/ 51 h 222"/>
                  <a:gd name="T70" fmla="*/ 19 w 54"/>
                  <a:gd name="T71" fmla="*/ 34 h 222"/>
                  <a:gd name="T72" fmla="*/ 23 w 54"/>
                  <a:gd name="T73" fmla="*/ 10 h 222"/>
                  <a:gd name="T74" fmla="*/ 24 w 54"/>
                  <a:gd name="T75" fmla="*/ 0 h 222"/>
                  <a:gd name="T76" fmla="*/ 19 w 54"/>
                  <a:gd name="T77" fmla="*/ 1 h 22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4" h="222">
                    <a:moveTo>
                      <a:pt x="16" y="5"/>
                    </a:moveTo>
                    <a:lnTo>
                      <a:pt x="11" y="12"/>
                    </a:lnTo>
                    <a:lnTo>
                      <a:pt x="8" y="22"/>
                    </a:lnTo>
                    <a:lnTo>
                      <a:pt x="2" y="44"/>
                    </a:lnTo>
                    <a:lnTo>
                      <a:pt x="3" y="54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2" y="92"/>
                    </a:lnTo>
                    <a:lnTo>
                      <a:pt x="0" y="95"/>
                    </a:lnTo>
                    <a:lnTo>
                      <a:pt x="2" y="103"/>
                    </a:lnTo>
                    <a:lnTo>
                      <a:pt x="2" y="106"/>
                    </a:lnTo>
                    <a:lnTo>
                      <a:pt x="2" y="109"/>
                    </a:lnTo>
                    <a:lnTo>
                      <a:pt x="2" y="114"/>
                    </a:lnTo>
                    <a:lnTo>
                      <a:pt x="0" y="118"/>
                    </a:lnTo>
                    <a:lnTo>
                      <a:pt x="3" y="134"/>
                    </a:lnTo>
                    <a:lnTo>
                      <a:pt x="5" y="143"/>
                    </a:lnTo>
                    <a:lnTo>
                      <a:pt x="8" y="150"/>
                    </a:lnTo>
                    <a:lnTo>
                      <a:pt x="9" y="154"/>
                    </a:lnTo>
                    <a:lnTo>
                      <a:pt x="10" y="159"/>
                    </a:lnTo>
                    <a:lnTo>
                      <a:pt x="13" y="164"/>
                    </a:lnTo>
                    <a:lnTo>
                      <a:pt x="14" y="169"/>
                    </a:lnTo>
                    <a:lnTo>
                      <a:pt x="16" y="176"/>
                    </a:lnTo>
                    <a:lnTo>
                      <a:pt x="20" y="184"/>
                    </a:lnTo>
                    <a:lnTo>
                      <a:pt x="24" y="188"/>
                    </a:lnTo>
                    <a:lnTo>
                      <a:pt x="26" y="191"/>
                    </a:lnTo>
                    <a:lnTo>
                      <a:pt x="25" y="190"/>
                    </a:lnTo>
                    <a:lnTo>
                      <a:pt x="24" y="191"/>
                    </a:lnTo>
                    <a:lnTo>
                      <a:pt x="25" y="192"/>
                    </a:lnTo>
                    <a:lnTo>
                      <a:pt x="26" y="195"/>
                    </a:lnTo>
                    <a:lnTo>
                      <a:pt x="29" y="200"/>
                    </a:lnTo>
                    <a:lnTo>
                      <a:pt x="31" y="206"/>
                    </a:lnTo>
                    <a:lnTo>
                      <a:pt x="33" y="206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9" y="207"/>
                    </a:lnTo>
                    <a:lnTo>
                      <a:pt x="51" y="220"/>
                    </a:lnTo>
                    <a:lnTo>
                      <a:pt x="54" y="222"/>
                    </a:lnTo>
                    <a:lnTo>
                      <a:pt x="48" y="208"/>
                    </a:lnTo>
                    <a:lnTo>
                      <a:pt x="46" y="208"/>
                    </a:lnTo>
                    <a:lnTo>
                      <a:pt x="45" y="207"/>
                    </a:lnTo>
                    <a:lnTo>
                      <a:pt x="45" y="206"/>
                    </a:lnTo>
                    <a:lnTo>
                      <a:pt x="45" y="207"/>
                    </a:lnTo>
                    <a:lnTo>
                      <a:pt x="46" y="210"/>
                    </a:lnTo>
                    <a:lnTo>
                      <a:pt x="49" y="216"/>
                    </a:lnTo>
                    <a:lnTo>
                      <a:pt x="43" y="206"/>
                    </a:lnTo>
                    <a:lnTo>
                      <a:pt x="40" y="201"/>
                    </a:lnTo>
                    <a:lnTo>
                      <a:pt x="38" y="197"/>
                    </a:lnTo>
                    <a:lnTo>
                      <a:pt x="35" y="191"/>
                    </a:lnTo>
                    <a:lnTo>
                      <a:pt x="34" y="186"/>
                    </a:lnTo>
                    <a:lnTo>
                      <a:pt x="29" y="171"/>
                    </a:lnTo>
                    <a:lnTo>
                      <a:pt x="23" y="159"/>
                    </a:lnTo>
                    <a:lnTo>
                      <a:pt x="20" y="154"/>
                    </a:lnTo>
                    <a:lnTo>
                      <a:pt x="20" y="150"/>
                    </a:lnTo>
                    <a:lnTo>
                      <a:pt x="20" y="145"/>
                    </a:lnTo>
                    <a:lnTo>
                      <a:pt x="16" y="138"/>
                    </a:lnTo>
                    <a:lnTo>
                      <a:pt x="15" y="133"/>
                    </a:lnTo>
                    <a:lnTo>
                      <a:pt x="15" y="124"/>
                    </a:lnTo>
                    <a:lnTo>
                      <a:pt x="16" y="118"/>
                    </a:lnTo>
                    <a:lnTo>
                      <a:pt x="15" y="113"/>
                    </a:lnTo>
                    <a:lnTo>
                      <a:pt x="14" y="109"/>
                    </a:lnTo>
                    <a:lnTo>
                      <a:pt x="15" y="104"/>
                    </a:lnTo>
                    <a:lnTo>
                      <a:pt x="16" y="104"/>
                    </a:lnTo>
                    <a:lnTo>
                      <a:pt x="18" y="98"/>
                    </a:lnTo>
                    <a:lnTo>
                      <a:pt x="16" y="89"/>
                    </a:lnTo>
                    <a:lnTo>
                      <a:pt x="15" y="85"/>
                    </a:lnTo>
                    <a:lnTo>
                      <a:pt x="16" y="75"/>
                    </a:lnTo>
                    <a:lnTo>
                      <a:pt x="16" y="70"/>
                    </a:lnTo>
                    <a:lnTo>
                      <a:pt x="18" y="67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9" y="42"/>
                    </a:lnTo>
                    <a:lnTo>
                      <a:pt x="19" y="34"/>
                    </a:lnTo>
                    <a:lnTo>
                      <a:pt x="21" y="17"/>
                    </a:lnTo>
                    <a:lnTo>
                      <a:pt x="23" y="10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3" name="Freeform 72"/>
              <p:cNvSpPr>
                <a:spLocks/>
              </p:cNvSpPr>
              <p:nvPr/>
            </p:nvSpPr>
            <p:spPr bwMode="auto">
              <a:xfrm>
                <a:off x="1937" y="86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1 w 2"/>
                  <a:gd name="T11" fmla="*/ 4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4" name="Freeform 73"/>
              <p:cNvSpPr>
                <a:spLocks/>
              </p:cNvSpPr>
              <p:nvPr/>
            </p:nvSpPr>
            <p:spPr bwMode="auto">
              <a:xfrm>
                <a:off x="1943" y="871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1 w 1"/>
                  <a:gd name="T7" fmla="*/ 4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5" name="Freeform 74"/>
              <p:cNvSpPr>
                <a:spLocks/>
              </p:cNvSpPr>
              <p:nvPr/>
            </p:nvSpPr>
            <p:spPr bwMode="auto">
              <a:xfrm>
                <a:off x="1950" y="8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6" name="Freeform 75"/>
              <p:cNvSpPr>
                <a:spLocks/>
              </p:cNvSpPr>
              <p:nvPr/>
            </p:nvSpPr>
            <p:spPr bwMode="auto">
              <a:xfrm>
                <a:off x="1925" y="818"/>
                <a:ext cx="66" cy="134"/>
              </a:xfrm>
              <a:custGeom>
                <a:avLst/>
                <a:gdLst>
                  <a:gd name="T0" fmla="*/ 65 w 66"/>
                  <a:gd name="T1" fmla="*/ 130 h 134"/>
                  <a:gd name="T2" fmla="*/ 61 w 66"/>
                  <a:gd name="T3" fmla="*/ 125 h 134"/>
                  <a:gd name="T4" fmla="*/ 61 w 66"/>
                  <a:gd name="T5" fmla="*/ 121 h 134"/>
                  <a:gd name="T6" fmla="*/ 59 w 66"/>
                  <a:gd name="T7" fmla="*/ 121 h 134"/>
                  <a:gd name="T8" fmla="*/ 54 w 66"/>
                  <a:gd name="T9" fmla="*/ 115 h 134"/>
                  <a:gd name="T10" fmla="*/ 54 w 66"/>
                  <a:gd name="T11" fmla="*/ 108 h 134"/>
                  <a:gd name="T12" fmla="*/ 45 w 66"/>
                  <a:gd name="T13" fmla="*/ 93 h 134"/>
                  <a:gd name="T14" fmla="*/ 40 w 66"/>
                  <a:gd name="T15" fmla="*/ 83 h 134"/>
                  <a:gd name="T16" fmla="*/ 35 w 66"/>
                  <a:gd name="T17" fmla="*/ 75 h 134"/>
                  <a:gd name="T18" fmla="*/ 34 w 66"/>
                  <a:gd name="T19" fmla="*/ 73 h 134"/>
                  <a:gd name="T20" fmla="*/ 31 w 66"/>
                  <a:gd name="T21" fmla="*/ 64 h 134"/>
                  <a:gd name="T22" fmla="*/ 26 w 66"/>
                  <a:gd name="T23" fmla="*/ 56 h 134"/>
                  <a:gd name="T24" fmla="*/ 25 w 66"/>
                  <a:gd name="T25" fmla="*/ 54 h 134"/>
                  <a:gd name="T26" fmla="*/ 25 w 66"/>
                  <a:gd name="T27" fmla="*/ 53 h 134"/>
                  <a:gd name="T28" fmla="*/ 23 w 66"/>
                  <a:gd name="T29" fmla="*/ 48 h 134"/>
                  <a:gd name="T30" fmla="*/ 23 w 66"/>
                  <a:gd name="T31" fmla="*/ 47 h 134"/>
                  <a:gd name="T32" fmla="*/ 22 w 66"/>
                  <a:gd name="T33" fmla="*/ 38 h 134"/>
                  <a:gd name="T34" fmla="*/ 15 w 66"/>
                  <a:gd name="T35" fmla="*/ 22 h 134"/>
                  <a:gd name="T36" fmla="*/ 14 w 66"/>
                  <a:gd name="T37" fmla="*/ 18 h 134"/>
                  <a:gd name="T38" fmla="*/ 14 w 66"/>
                  <a:gd name="T39" fmla="*/ 23 h 134"/>
                  <a:gd name="T40" fmla="*/ 17 w 66"/>
                  <a:gd name="T41" fmla="*/ 31 h 134"/>
                  <a:gd name="T42" fmla="*/ 15 w 66"/>
                  <a:gd name="T43" fmla="*/ 28 h 134"/>
                  <a:gd name="T44" fmla="*/ 10 w 66"/>
                  <a:gd name="T45" fmla="*/ 18 h 134"/>
                  <a:gd name="T46" fmla="*/ 9 w 66"/>
                  <a:gd name="T47" fmla="*/ 11 h 134"/>
                  <a:gd name="T48" fmla="*/ 9 w 66"/>
                  <a:gd name="T49" fmla="*/ 3 h 134"/>
                  <a:gd name="T50" fmla="*/ 8 w 66"/>
                  <a:gd name="T51" fmla="*/ 10 h 134"/>
                  <a:gd name="T52" fmla="*/ 5 w 66"/>
                  <a:gd name="T53" fmla="*/ 6 h 134"/>
                  <a:gd name="T54" fmla="*/ 5 w 66"/>
                  <a:gd name="T55" fmla="*/ 1 h 134"/>
                  <a:gd name="T56" fmla="*/ 4 w 66"/>
                  <a:gd name="T57" fmla="*/ 3 h 134"/>
                  <a:gd name="T58" fmla="*/ 3 w 66"/>
                  <a:gd name="T59" fmla="*/ 8 h 134"/>
                  <a:gd name="T60" fmla="*/ 2 w 66"/>
                  <a:gd name="T61" fmla="*/ 7 h 134"/>
                  <a:gd name="T62" fmla="*/ 2 w 66"/>
                  <a:gd name="T63" fmla="*/ 13 h 134"/>
                  <a:gd name="T64" fmla="*/ 4 w 66"/>
                  <a:gd name="T65" fmla="*/ 12 h 134"/>
                  <a:gd name="T66" fmla="*/ 2 w 66"/>
                  <a:gd name="T67" fmla="*/ 16 h 134"/>
                  <a:gd name="T68" fmla="*/ 5 w 66"/>
                  <a:gd name="T69" fmla="*/ 20 h 134"/>
                  <a:gd name="T70" fmla="*/ 5 w 66"/>
                  <a:gd name="T71" fmla="*/ 10 h 134"/>
                  <a:gd name="T72" fmla="*/ 8 w 66"/>
                  <a:gd name="T73" fmla="*/ 15 h 134"/>
                  <a:gd name="T74" fmla="*/ 5 w 66"/>
                  <a:gd name="T75" fmla="*/ 23 h 134"/>
                  <a:gd name="T76" fmla="*/ 5 w 66"/>
                  <a:gd name="T77" fmla="*/ 27 h 134"/>
                  <a:gd name="T78" fmla="*/ 9 w 66"/>
                  <a:gd name="T79" fmla="*/ 39 h 134"/>
                  <a:gd name="T80" fmla="*/ 10 w 66"/>
                  <a:gd name="T81" fmla="*/ 42 h 134"/>
                  <a:gd name="T82" fmla="*/ 10 w 66"/>
                  <a:gd name="T83" fmla="*/ 47 h 134"/>
                  <a:gd name="T84" fmla="*/ 12 w 66"/>
                  <a:gd name="T85" fmla="*/ 44 h 134"/>
                  <a:gd name="T86" fmla="*/ 14 w 66"/>
                  <a:gd name="T87" fmla="*/ 47 h 134"/>
                  <a:gd name="T88" fmla="*/ 19 w 66"/>
                  <a:gd name="T89" fmla="*/ 54 h 134"/>
                  <a:gd name="T90" fmla="*/ 18 w 66"/>
                  <a:gd name="T91" fmla="*/ 58 h 134"/>
                  <a:gd name="T92" fmla="*/ 22 w 66"/>
                  <a:gd name="T93" fmla="*/ 68 h 134"/>
                  <a:gd name="T94" fmla="*/ 23 w 66"/>
                  <a:gd name="T95" fmla="*/ 73 h 134"/>
                  <a:gd name="T96" fmla="*/ 23 w 66"/>
                  <a:gd name="T97" fmla="*/ 78 h 134"/>
                  <a:gd name="T98" fmla="*/ 29 w 66"/>
                  <a:gd name="T99" fmla="*/ 89 h 134"/>
                  <a:gd name="T100" fmla="*/ 31 w 66"/>
                  <a:gd name="T101" fmla="*/ 97 h 134"/>
                  <a:gd name="T102" fmla="*/ 38 w 66"/>
                  <a:gd name="T103" fmla="*/ 103 h 134"/>
                  <a:gd name="T104" fmla="*/ 43 w 66"/>
                  <a:gd name="T105" fmla="*/ 114 h 134"/>
                  <a:gd name="T106" fmla="*/ 49 w 66"/>
                  <a:gd name="T107" fmla="*/ 119 h 134"/>
                  <a:gd name="T108" fmla="*/ 55 w 66"/>
                  <a:gd name="T109" fmla="*/ 134 h 134"/>
                  <a:gd name="T110" fmla="*/ 66 w 66"/>
                  <a:gd name="T111" fmla="*/ 133 h 1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6" h="134">
                    <a:moveTo>
                      <a:pt x="66" y="129"/>
                    </a:moveTo>
                    <a:lnTo>
                      <a:pt x="66" y="130"/>
                    </a:lnTo>
                    <a:lnTo>
                      <a:pt x="65" y="130"/>
                    </a:lnTo>
                    <a:lnTo>
                      <a:pt x="64" y="129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1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59" y="121"/>
                    </a:lnTo>
                    <a:lnTo>
                      <a:pt x="58" y="119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3" y="110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0" y="104"/>
                    </a:lnTo>
                    <a:lnTo>
                      <a:pt x="48" y="98"/>
                    </a:lnTo>
                    <a:lnTo>
                      <a:pt x="45" y="93"/>
                    </a:lnTo>
                    <a:lnTo>
                      <a:pt x="43" y="90"/>
                    </a:lnTo>
                    <a:lnTo>
                      <a:pt x="41" y="87"/>
                    </a:lnTo>
                    <a:lnTo>
                      <a:pt x="40" y="83"/>
                    </a:lnTo>
                    <a:lnTo>
                      <a:pt x="38" y="82"/>
                    </a:lnTo>
                    <a:lnTo>
                      <a:pt x="36" y="78"/>
                    </a:lnTo>
                    <a:lnTo>
                      <a:pt x="35" y="75"/>
                    </a:lnTo>
                    <a:lnTo>
                      <a:pt x="31" y="73"/>
                    </a:lnTo>
                    <a:lnTo>
                      <a:pt x="31" y="72"/>
                    </a:lnTo>
                    <a:lnTo>
                      <a:pt x="34" y="73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31" y="64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5" y="56"/>
                    </a:lnTo>
                    <a:lnTo>
                      <a:pt x="24" y="53"/>
                    </a:lnTo>
                    <a:lnTo>
                      <a:pt x="25" y="54"/>
                    </a:lnTo>
                    <a:lnTo>
                      <a:pt x="25" y="53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4" y="46"/>
                    </a:lnTo>
                    <a:lnTo>
                      <a:pt x="23" y="42"/>
                    </a:lnTo>
                    <a:lnTo>
                      <a:pt x="22" y="38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5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5" y="31"/>
                    </a:lnTo>
                    <a:lnTo>
                      <a:pt x="15" y="28"/>
                    </a:lnTo>
                    <a:lnTo>
                      <a:pt x="13" y="26"/>
                    </a:lnTo>
                    <a:lnTo>
                      <a:pt x="10" y="22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15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5" y="27"/>
                    </a:lnTo>
                    <a:lnTo>
                      <a:pt x="7" y="31"/>
                    </a:lnTo>
                    <a:lnTo>
                      <a:pt x="8" y="33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9" y="42"/>
                    </a:lnTo>
                    <a:lnTo>
                      <a:pt x="8" y="43"/>
                    </a:lnTo>
                    <a:lnTo>
                      <a:pt x="10" y="47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4" y="47"/>
                    </a:lnTo>
                    <a:lnTo>
                      <a:pt x="17" y="51"/>
                    </a:lnTo>
                    <a:lnTo>
                      <a:pt x="18" y="52"/>
                    </a:lnTo>
                    <a:lnTo>
                      <a:pt x="19" y="54"/>
                    </a:lnTo>
                    <a:lnTo>
                      <a:pt x="20" y="57"/>
                    </a:lnTo>
                    <a:lnTo>
                      <a:pt x="20" y="59"/>
                    </a:lnTo>
                    <a:lnTo>
                      <a:pt x="18" y="58"/>
                    </a:lnTo>
                    <a:lnTo>
                      <a:pt x="19" y="62"/>
                    </a:lnTo>
                    <a:lnTo>
                      <a:pt x="22" y="65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4" y="73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3" y="77"/>
                    </a:lnTo>
                    <a:lnTo>
                      <a:pt x="23" y="78"/>
                    </a:lnTo>
                    <a:lnTo>
                      <a:pt x="25" y="79"/>
                    </a:lnTo>
                    <a:lnTo>
                      <a:pt x="26" y="82"/>
                    </a:lnTo>
                    <a:lnTo>
                      <a:pt x="29" y="89"/>
                    </a:lnTo>
                    <a:lnTo>
                      <a:pt x="30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3" y="100"/>
                    </a:lnTo>
                    <a:lnTo>
                      <a:pt x="35" y="102"/>
                    </a:lnTo>
                    <a:lnTo>
                      <a:pt x="38" y="103"/>
                    </a:lnTo>
                    <a:lnTo>
                      <a:pt x="39" y="108"/>
                    </a:lnTo>
                    <a:lnTo>
                      <a:pt x="41" y="110"/>
                    </a:lnTo>
                    <a:lnTo>
                      <a:pt x="43" y="114"/>
                    </a:lnTo>
                    <a:lnTo>
                      <a:pt x="45" y="118"/>
                    </a:lnTo>
                    <a:lnTo>
                      <a:pt x="48" y="119"/>
                    </a:lnTo>
                    <a:lnTo>
                      <a:pt x="49" y="119"/>
                    </a:lnTo>
                    <a:lnTo>
                      <a:pt x="49" y="118"/>
                    </a:lnTo>
                    <a:lnTo>
                      <a:pt x="51" y="125"/>
                    </a:lnTo>
                    <a:lnTo>
                      <a:pt x="55" y="134"/>
                    </a:lnTo>
                    <a:lnTo>
                      <a:pt x="56" y="134"/>
                    </a:lnTo>
                    <a:lnTo>
                      <a:pt x="64" y="134"/>
                    </a:lnTo>
                    <a:lnTo>
                      <a:pt x="66" y="133"/>
                    </a:lnTo>
                    <a:lnTo>
                      <a:pt x="66" y="131"/>
                    </a:lnTo>
                    <a:lnTo>
                      <a:pt x="66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7" name="Freeform 76"/>
              <p:cNvSpPr>
                <a:spLocks/>
              </p:cNvSpPr>
              <p:nvPr/>
            </p:nvSpPr>
            <p:spPr bwMode="auto">
              <a:xfrm>
                <a:off x="1937" y="8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8" name="Freeform 77"/>
              <p:cNvSpPr>
                <a:spLocks/>
              </p:cNvSpPr>
              <p:nvPr/>
            </p:nvSpPr>
            <p:spPr bwMode="auto">
              <a:xfrm>
                <a:off x="2004" y="993"/>
                <a:ext cx="6" cy="7"/>
              </a:xfrm>
              <a:custGeom>
                <a:avLst/>
                <a:gdLst>
                  <a:gd name="T0" fmla="*/ 2 w 6"/>
                  <a:gd name="T1" fmla="*/ 6 h 7"/>
                  <a:gd name="T2" fmla="*/ 5 w 6"/>
                  <a:gd name="T3" fmla="*/ 7 h 7"/>
                  <a:gd name="T4" fmla="*/ 6 w 6"/>
                  <a:gd name="T5" fmla="*/ 7 h 7"/>
                  <a:gd name="T6" fmla="*/ 3 w 6"/>
                  <a:gd name="T7" fmla="*/ 4 h 7"/>
                  <a:gd name="T8" fmla="*/ 0 w 6"/>
                  <a:gd name="T9" fmla="*/ 0 h 7"/>
                  <a:gd name="T10" fmla="*/ 0 w 6"/>
                  <a:gd name="T11" fmla="*/ 1 h 7"/>
                  <a:gd name="T12" fmla="*/ 1 w 6"/>
                  <a:gd name="T13" fmla="*/ 2 h 7"/>
                  <a:gd name="T14" fmla="*/ 2 w 6"/>
                  <a:gd name="T15" fmla="*/ 6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5" y="7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49" name="Freeform 78"/>
              <p:cNvSpPr>
                <a:spLocks/>
              </p:cNvSpPr>
              <p:nvPr/>
            </p:nvSpPr>
            <p:spPr bwMode="auto">
              <a:xfrm>
                <a:off x="1939" y="875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1 w 1"/>
                  <a:gd name="T5" fmla="*/ 2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0" name="Freeform 79"/>
              <p:cNvSpPr>
                <a:spLocks/>
              </p:cNvSpPr>
              <p:nvPr/>
            </p:nvSpPr>
            <p:spPr bwMode="auto">
              <a:xfrm>
                <a:off x="2021" y="998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2 h 2"/>
                  <a:gd name="T4" fmla="*/ 3 w 4"/>
                  <a:gd name="T5" fmla="*/ 1 h 2"/>
                  <a:gd name="T6" fmla="*/ 0 w 4"/>
                  <a:gd name="T7" fmla="*/ 0 h 2"/>
                  <a:gd name="T8" fmla="*/ 1 w 4"/>
                  <a:gd name="T9" fmla="*/ 2 h 2"/>
                  <a:gd name="T10" fmla="*/ 3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1" name="Freeform 80"/>
              <p:cNvSpPr>
                <a:spLocks/>
              </p:cNvSpPr>
              <p:nvPr/>
            </p:nvSpPr>
            <p:spPr bwMode="auto">
              <a:xfrm>
                <a:off x="2030" y="1002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0 h 3"/>
                  <a:gd name="T8" fmla="*/ 0 w 2"/>
                  <a:gd name="T9" fmla="*/ 2 h 3"/>
                  <a:gd name="T10" fmla="*/ 1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2" name="Freeform 81"/>
              <p:cNvSpPr>
                <a:spLocks/>
              </p:cNvSpPr>
              <p:nvPr/>
            </p:nvSpPr>
            <p:spPr bwMode="auto">
              <a:xfrm>
                <a:off x="2020" y="990"/>
                <a:ext cx="10" cy="10"/>
              </a:xfrm>
              <a:custGeom>
                <a:avLst/>
                <a:gdLst>
                  <a:gd name="T0" fmla="*/ 0 w 10"/>
                  <a:gd name="T1" fmla="*/ 2 h 10"/>
                  <a:gd name="T2" fmla="*/ 1 w 10"/>
                  <a:gd name="T3" fmla="*/ 4 h 10"/>
                  <a:gd name="T4" fmla="*/ 4 w 10"/>
                  <a:gd name="T5" fmla="*/ 5 h 10"/>
                  <a:gd name="T6" fmla="*/ 5 w 10"/>
                  <a:gd name="T7" fmla="*/ 7 h 10"/>
                  <a:gd name="T8" fmla="*/ 6 w 10"/>
                  <a:gd name="T9" fmla="*/ 9 h 10"/>
                  <a:gd name="T10" fmla="*/ 7 w 10"/>
                  <a:gd name="T11" fmla="*/ 10 h 10"/>
                  <a:gd name="T12" fmla="*/ 9 w 10"/>
                  <a:gd name="T13" fmla="*/ 10 h 10"/>
                  <a:gd name="T14" fmla="*/ 10 w 10"/>
                  <a:gd name="T15" fmla="*/ 8 h 10"/>
                  <a:gd name="T16" fmla="*/ 9 w 10"/>
                  <a:gd name="T17" fmla="*/ 8 h 10"/>
                  <a:gd name="T18" fmla="*/ 7 w 10"/>
                  <a:gd name="T19" fmla="*/ 8 h 10"/>
                  <a:gd name="T20" fmla="*/ 6 w 10"/>
                  <a:gd name="T21" fmla="*/ 8 h 10"/>
                  <a:gd name="T22" fmla="*/ 4 w 10"/>
                  <a:gd name="T23" fmla="*/ 4 h 10"/>
                  <a:gd name="T24" fmla="*/ 4 w 10"/>
                  <a:gd name="T25" fmla="*/ 3 h 10"/>
                  <a:gd name="T26" fmla="*/ 2 w 10"/>
                  <a:gd name="T27" fmla="*/ 0 h 10"/>
                  <a:gd name="T28" fmla="*/ 1 w 10"/>
                  <a:gd name="T29" fmla="*/ 2 h 10"/>
                  <a:gd name="T30" fmla="*/ 0 w 10"/>
                  <a:gd name="T31" fmla="*/ 2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" h="10">
                    <a:moveTo>
                      <a:pt x="0" y="2"/>
                    </a:moveTo>
                    <a:lnTo>
                      <a:pt x="1" y="4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3" name="Freeform 82"/>
              <p:cNvSpPr>
                <a:spLocks/>
              </p:cNvSpPr>
              <p:nvPr/>
            </p:nvSpPr>
            <p:spPr bwMode="auto">
              <a:xfrm>
                <a:off x="2032" y="100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4" name="Freeform 83"/>
              <p:cNvSpPr>
                <a:spLocks/>
              </p:cNvSpPr>
              <p:nvPr/>
            </p:nvSpPr>
            <p:spPr bwMode="auto">
              <a:xfrm>
                <a:off x="2022" y="988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5" name="Freeform 84"/>
              <p:cNvSpPr>
                <a:spLocks/>
              </p:cNvSpPr>
              <p:nvPr/>
            </p:nvSpPr>
            <p:spPr bwMode="auto">
              <a:xfrm>
                <a:off x="2027" y="98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1 h 2"/>
                  <a:gd name="T4" fmla="*/ 0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6" name="Freeform 85"/>
              <p:cNvSpPr>
                <a:spLocks/>
              </p:cNvSpPr>
              <p:nvPr/>
            </p:nvSpPr>
            <p:spPr bwMode="auto">
              <a:xfrm>
                <a:off x="1994" y="958"/>
                <a:ext cx="74" cy="85"/>
              </a:xfrm>
              <a:custGeom>
                <a:avLst/>
                <a:gdLst>
                  <a:gd name="T0" fmla="*/ 2 w 74"/>
                  <a:gd name="T1" fmla="*/ 16 h 85"/>
                  <a:gd name="T2" fmla="*/ 11 w 74"/>
                  <a:gd name="T3" fmla="*/ 29 h 85"/>
                  <a:gd name="T4" fmla="*/ 17 w 74"/>
                  <a:gd name="T5" fmla="*/ 39 h 85"/>
                  <a:gd name="T6" fmla="*/ 23 w 74"/>
                  <a:gd name="T7" fmla="*/ 44 h 85"/>
                  <a:gd name="T8" fmla="*/ 28 w 74"/>
                  <a:gd name="T9" fmla="*/ 47 h 85"/>
                  <a:gd name="T10" fmla="*/ 28 w 74"/>
                  <a:gd name="T11" fmla="*/ 51 h 85"/>
                  <a:gd name="T12" fmla="*/ 33 w 74"/>
                  <a:gd name="T13" fmla="*/ 57 h 85"/>
                  <a:gd name="T14" fmla="*/ 38 w 74"/>
                  <a:gd name="T15" fmla="*/ 62 h 85"/>
                  <a:gd name="T16" fmla="*/ 42 w 74"/>
                  <a:gd name="T17" fmla="*/ 66 h 85"/>
                  <a:gd name="T18" fmla="*/ 45 w 74"/>
                  <a:gd name="T19" fmla="*/ 70 h 85"/>
                  <a:gd name="T20" fmla="*/ 52 w 74"/>
                  <a:gd name="T21" fmla="*/ 77 h 85"/>
                  <a:gd name="T22" fmla="*/ 52 w 74"/>
                  <a:gd name="T23" fmla="*/ 78 h 85"/>
                  <a:gd name="T24" fmla="*/ 53 w 74"/>
                  <a:gd name="T25" fmla="*/ 80 h 85"/>
                  <a:gd name="T26" fmla="*/ 57 w 74"/>
                  <a:gd name="T27" fmla="*/ 83 h 85"/>
                  <a:gd name="T28" fmla="*/ 58 w 74"/>
                  <a:gd name="T29" fmla="*/ 82 h 85"/>
                  <a:gd name="T30" fmla="*/ 63 w 74"/>
                  <a:gd name="T31" fmla="*/ 82 h 85"/>
                  <a:gd name="T32" fmla="*/ 74 w 74"/>
                  <a:gd name="T33" fmla="*/ 85 h 85"/>
                  <a:gd name="T34" fmla="*/ 68 w 74"/>
                  <a:gd name="T35" fmla="*/ 78 h 85"/>
                  <a:gd name="T36" fmla="*/ 68 w 74"/>
                  <a:gd name="T37" fmla="*/ 80 h 85"/>
                  <a:gd name="T38" fmla="*/ 66 w 74"/>
                  <a:gd name="T39" fmla="*/ 80 h 85"/>
                  <a:gd name="T40" fmla="*/ 62 w 74"/>
                  <a:gd name="T41" fmla="*/ 76 h 85"/>
                  <a:gd name="T42" fmla="*/ 61 w 74"/>
                  <a:gd name="T43" fmla="*/ 71 h 85"/>
                  <a:gd name="T44" fmla="*/ 51 w 74"/>
                  <a:gd name="T45" fmla="*/ 61 h 85"/>
                  <a:gd name="T46" fmla="*/ 48 w 74"/>
                  <a:gd name="T47" fmla="*/ 55 h 85"/>
                  <a:gd name="T48" fmla="*/ 43 w 74"/>
                  <a:gd name="T49" fmla="*/ 50 h 85"/>
                  <a:gd name="T50" fmla="*/ 42 w 74"/>
                  <a:gd name="T51" fmla="*/ 42 h 85"/>
                  <a:gd name="T52" fmla="*/ 38 w 74"/>
                  <a:gd name="T53" fmla="*/ 39 h 85"/>
                  <a:gd name="T54" fmla="*/ 37 w 74"/>
                  <a:gd name="T55" fmla="*/ 36 h 85"/>
                  <a:gd name="T56" fmla="*/ 37 w 74"/>
                  <a:gd name="T57" fmla="*/ 34 h 85"/>
                  <a:gd name="T58" fmla="*/ 31 w 74"/>
                  <a:gd name="T59" fmla="*/ 30 h 85"/>
                  <a:gd name="T60" fmla="*/ 27 w 74"/>
                  <a:gd name="T61" fmla="*/ 22 h 85"/>
                  <a:gd name="T62" fmla="*/ 21 w 74"/>
                  <a:gd name="T63" fmla="*/ 17 h 85"/>
                  <a:gd name="T64" fmla="*/ 16 w 74"/>
                  <a:gd name="T65" fmla="*/ 11 h 85"/>
                  <a:gd name="T66" fmla="*/ 5 w 74"/>
                  <a:gd name="T67" fmla="*/ 0 h 85"/>
                  <a:gd name="T68" fmla="*/ 1 w 74"/>
                  <a:gd name="T69" fmla="*/ 3 h 85"/>
                  <a:gd name="T70" fmla="*/ 0 w 74"/>
                  <a:gd name="T71" fmla="*/ 6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4" h="85">
                    <a:moveTo>
                      <a:pt x="0" y="6"/>
                    </a:moveTo>
                    <a:lnTo>
                      <a:pt x="2" y="16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2" y="32"/>
                    </a:lnTo>
                    <a:lnTo>
                      <a:pt x="17" y="39"/>
                    </a:lnTo>
                    <a:lnTo>
                      <a:pt x="23" y="41"/>
                    </a:lnTo>
                    <a:lnTo>
                      <a:pt x="23" y="44"/>
                    </a:lnTo>
                    <a:lnTo>
                      <a:pt x="26" y="45"/>
                    </a:lnTo>
                    <a:lnTo>
                      <a:pt x="28" y="47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3" y="57"/>
                    </a:lnTo>
                    <a:lnTo>
                      <a:pt x="36" y="61"/>
                    </a:lnTo>
                    <a:lnTo>
                      <a:pt x="38" y="62"/>
                    </a:lnTo>
                    <a:lnTo>
                      <a:pt x="40" y="65"/>
                    </a:lnTo>
                    <a:lnTo>
                      <a:pt x="42" y="66"/>
                    </a:lnTo>
                    <a:lnTo>
                      <a:pt x="43" y="68"/>
                    </a:lnTo>
                    <a:lnTo>
                      <a:pt x="45" y="70"/>
                    </a:lnTo>
                    <a:lnTo>
                      <a:pt x="49" y="76"/>
                    </a:lnTo>
                    <a:lnTo>
                      <a:pt x="52" y="77"/>
                    </a:lnTo>
                    <a:lnTo>
                      <a:pt x="53" y="77"/>
                    </a:lnTo>
                    <a:lnTo>
                      <a:pt x="52" y="78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4" y="82"/>
                    </a:lnTo>
                    <a:lnTo>
                      <a:pt x="57" y="83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3" y="82"/>
                    </a:lnTo>
                    <a:lnTo>
                      <a:pt x="72" y="83"/>
                    </a:lnTo>
                    <a:lnTo>
                      <a:pt x="74" y="85"/>
                    </a:lnTo>
                    <a:lnTo>
                      <a:pt x="69" y="80"/>
                    </a:lnTo>
                    <a:lnTo>
                      <a:pt x="68" y="78"/>
                    </a:lnTo>
                    <a:lnTo>
                      <a:pt x="67" y="78"/>
                    </a:lnTo>
                    <a:lnTo>
                      <a:pt x="68" y="80"/>
                    </a:lnTo>
                    <a:lnTo>
                      <a:pt x="69" y="82"/>
                    </a:lnTo>
                    <a:lnTo>
                      <a:pt x="66" y="80"/>
                    </a:lnTo>
                    <a:lnTo>
                      <a:pt x="64" y="77"/>
                    </a:lnTo>
                    <a:lnTo>
                      <a:pt x="62" y="76"/>
                    </a:lnTo>
                    <a:lnTo>
                      <a:pt x="61" y="73"/>
                    </a:lnTo>
                    <a:lnTo>
                      <a:pt x="61" y="71"/>
                    </a:lnTo>
                    <a:lnTo>
                      <a:pt x="56" y="65"/>
                    </a:lnTo>
                    <a:lnTo>
                      <a:pt x="51" y="61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6" y="51"/>
                    </a:lnTo>
                    <a:lnTo>
                      <a:pt x="43" y="50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0" y="40"/>
                    </a:lnTo>
                    <a:lnTo>
                      <a:pt x="38" y="39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7" y="34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8" y="26"/>
                    </a:lnTo>
                    <a:lnTo>
                      <a:pt x="27" y="22"/>
                    </a:lnTo>
                    <a:lnTo>
                      <a:pt x="23" y="21"/>
                    </a:lnTo>
                    <a:lnTo>
                      <a:pt x="21" y="17"/>
                    </a:lnTo>
                    <a:lnTo>
                      <a:pt x="18" y="14"/>
                    </a:lnTo>
                    <a:lnTo>
                      <a:pt x="16" y="11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7" name="Freeform 86"/>
              <p:cNvSpPr>
                <a:spLocks/>
              </p:cNvSpPr>
              <p:nvPr/>
            </p:nvSpPr>
            <p:spPr bwMode="auto">
              <a:xfrm>
                <a:off x="1956" y="931"/>
                <a:ext cx="8" cy="11"/>
              </a:xfrm>
              <a:custGeom>
                <a:avLst/>
                <a:gdLst>
                  <a:gd name="T0" fmla="*/ 8 w 8"/>
                  <a:gd name="T1" fmla="*/ 11 h 11"/>
                  <a:gd name="T2" fmla="*/ 7 w 8"/>
                  <a:gd name="T3" fmla="*/ 10 h 11"/>
                  <a:gd name="T4" fmla="*/ 7 w 8"/>
                  <a:gd name="T5" fmla="*/ 11 h 11"/>
                  <a:gd name="T6" fmla="*/ 0 w 8"/>
                  <a:gd name="T7" fmla="*/ 0 h 11"/>
                  <a:gd name="T8" fmla="*/ 3 w 8"/>
                  <a:gd name="T9" fmla="*/ 2 h 11"/>
                  <a:gd name="T10" fmla="*/ 8 w 8"/>
                  <a:gd name="T11" fmla="*/ 1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7" y="10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8" name="Freeform 87"/>
              <p:cNvSpPr>
                <a:spLocks/>
              </p:cNvSpPr>
              <p:nvPr/>
            </p:nvSpPr>
            <p:spPr bwMode="auto">
              <a:xfrm>
                <a:off x="1945" y="915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3 w 5"/>
                  <a:gd name="T3" fmla="*/ 7 h 9"/>
                  <a:gd name="T4" fmla="*/ 2 w 5"/>
                  <a:gd name="T5" fmla="*/ 2 h 9"/>
                  <a:gd name="T6" fmla="*/ 0 w 5"/>
                  <a:gd name="T7" fmla="*/ 0 h 9"/>
                  <a:gd name="T8" fmla="*/ 2 w 5"/>
                  <a:gd name="T9" fmla="*/ 2 h 9"/>
                  <a:gd name="T10" fmla="*/ 5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59" name="Freeform 88"/>
              <p:cNvSpPr>
                <a:spLocks/>
              </p:cNvSpPr>
              <p:nvPr/>
            </p:nvSpPr>
            <p:spPr bwMode="auto">
              <a:xfrm>
                <a:off x="1944" y="938"/>
                <a:ext cx="4" cy="8"/>
              </a:xfrm>
              <a:custGeom>
                <a:avLst/>
                <a:gdLst>
                  <a:gd name="T0" fmla="*/ 3 w 4"/>
                  <a:gd name="T1" fmla="*/ 5 h 8"/>
                  <a:gd name="T2" fmla="*/ 0 w 4"/>
                  <a:gd name="T3" fmla="*/ 0 h 8"/>
                  <a:gd name="T4" fmla="*/ 4 w 4"/>
                  <a:gd name="T5" fmla="*/ 8 h 8"/>
                  <a:gd name="T6" fmla="*/ 3 w 4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0" name="Freeform 89"/>
              <p:cNvSpPr>
                <a:spLocks/>
              </p:cNvSpPr>
              <p:nvPr/>
            </p:nvSpPr>
            <p:spPr bwMode="auto">
              <a:xfrm>
                <a:off x="1879" y="650"/>
                <a:ext cx="167" cy="415"/>
              </a:xfrm>
              <a:custGeom>
                <a:avLst/>
                <a:gdLst>
                  <a:gd name="T0" fmla="*/ 3 w 167"/>
                  <a:gd name="T1" fmla="*/ 14 h 415"/>
                  <a:gd name="T2" fmla="*/ 2 w 167"/>
                  <a:gd name="T3" fmla="*/ 26 h 415"/>
                  <a:gd name="T4" fmla="*/ 3 w 167"/>
                  <a:gd name="T5" fmla="*/ 40 h 415"/>
                  <a:gd name="T6" fmla="*/ 3 w 167"/>
                  <a:gd name="T7" fmla="*/ 78 h 415"/>
                  <a:gd name="T8" fmla="*/ 5 w 167"/>
                  <a:gd name="T9" fmla="*/ 112 h 415"/>
                  <a:gd name="T10" fmla="*/ 17 w 167"/>
                  <a:gd name="T11" fmla="*/ 165 h 415"/>
                  <a:gd name="T12" fmla="*/ 28 w 167"/>
                  <a:gd name="T13" fmla="*/ 195 h 415"/>
                  <a:gd name="T14" fmla="*/ 34 w 167"/>
                  <a:gd name="T15" fmla="*/ 210 h 415"/>
                  <a:gd name="T16" fmla="*/ 43 w 167"/>
                  <a:gd name="T17" fmla="*/ 233 h 415"/>
                  <a:gd name="T18" fmla="*/ 61 w 167"/>
                  <a:gd name="T19" fmla="*/ 270 h 415"/>
                  <a:gd name="T20" fmla="*/ 61 w 167"/>
                  <a:gd name="T21" fmla="*/ 273 h 415"/>
                  <a:gd name="T22" fmla="*/ 64 w 167"/>
                  <a:gd name="T23" fmla="*/ 272 h 415"/>
                  <a:gd name="T24" fmla="*/ 72 w 167"/>
                  <a:gd name="T25" fmla="*/ 291 h 415"/>
                  <a:gd name="T26" fmla="*/ 74 w 167"/>
                  <a:gd name="T27" fmla="*/ 302 h 415"/>
                  <a:gd name="T28" fmla="*/ 101 w 167"/>
                  <a:gd name="T29" fmla="*/ 353 h 415"/>
                  <a:gd name="T30" fmla="*/ 106 w 167"/>
                  <a:gd name="T31" fmla="*/ 359 h 415"/>
                  <a:gd name="T32" fmla="*/ 122 w 167"/>
                  <a:gd name="T33" fmla="*/ 379 h 415"/>
                  <a:gd name="T34" fmla="*/ 99 w 167"/>
                  <a:gd name="T35" fmla="*/ 343 h 415"/>
                  <a:gd name="T36" fmla="*/ 96 w 167"/>
                  <a:gd name="T37" fmla="*/ 337 h 415"/>
                  <a:gd name="T38" fmla="*/ 126 w 167"/>
                  <a:gd name="T39" fmla="*/ 380 h 415"/>
                  <a:gd name="T40" fmla="*/ 146 w 167"/>
                  <a:gd name="T41" fmla="*/ 401 h 415"/>
                  <a:gd name="T42" fmla="*/ 150 w 167"/>
                  <a:gd name="T43" fmla="*/ 402 h 415"/>
                  <a:gd name="T44" fmla="*/ 150 w 167"/>
                  <a:gd name="T45" fmla="*/ 401 h 415"/>
                  <a:gd name="T46" fmla="*/ 163 w 167"/>
                  <a:gd name="T47" fmla="*/ 412 h 415"/>
                  <a:gd name="T48" fmla="*/ 160 w 167"/>
                  <a:gd name="T49" fmla="*/ 407 h 415"/>
                  <a:gd name="T50" fmla="*/ 156 w 167"/>
                  <a:gd name="T51" fmla="*/ 399 h 415"/>
                  <a:gd name="T52" fmla="*/ 142 w 167"/>
                  <a:gd name="T53" fmla="*/ 385 h 415"/>
                  <a:gd name="T54" fmla="*/ 138 w 167"/>
                  <a:gd name="T55" fmla="*/ 385 h 415"/>
                  <a:gd name="T56" fmla="*/ 137 w 167"/>
                  <a:gd name="T57" fmla="*/ 380 h 415"/>
                  <a:gd name="T58" fmla="*/ 126 w 167"/>
                  <a:gd name="T59" fmla="*/ 371 h 415"/>
                  <a:gd name="T60" fmla="*/ 148 w 167"/>
                  <a:gd name="T61" fmla="*/ 398 h 415"/>
                  <a:gd name="T62" fmla="*/ 140 w 167"/>
                  <a:gd name="T63" fmla="*/ 390 h 415"/>
                  <a:gd name="T64" fmla="*/ 118 w 167"/>
                  <a:gd name="T65" fmla="*/ 361 h 415"/>
                  <a:gd name="T66" fmla="*/ 115 w 167"/>
                  <a:gd name="T67" fmla="*/ 350 h 415"/>
                  <a:gd name="T68" fmla="*/ 96 w 167"/>
                  <a:gd name="T69" fmla="*/ 319 h 415"/>
                  <a:gd name="T70" fmla="*/ 91 w 167"/>
                  <a:gd name="T71" fmla="*/ 309 h 415"/>
                  <a:gd name="T72" fmla="*/ 87 w 167"/>
                  <a:gd name="T73" fmla="*/ 297 h 415"/>
                  <a:gd name="T74" fmla="*/ 89 w 167"/>
                  <a:gd name="T75" fmla="*/ 303 h 415"/>
                  <a:gd name="T76" fmla="*/ 81 w 167"/>
                  <a:gd name="T77" fmla="*/ 294 h 415"/>
                  <a:gd name="T78" fmla="*/ 64 w 167"/>
                  <a:gd name="T79" fmla="*/ 262 h 415"/>
                  <a:gd name="T80" fmla="*/ 63 w 167"/>
                  <a:gd name="T81" fmla="*/ 251 h 415"/>
                  <a:gd name="T82" fmla="*/ 46 w 167"/>
                  <a:gd name="T83" fmla="*/ 216 h 415"/>
                  <a:gd name="T84" fmla="*/ 46 w 167"/>
                  <a:gd name="T85" fmla="*/ 209 h 415"/>
                  <a:gd name="T86" fmla="*/ 30 w 167"/>
                  <a:gd name="T87" fmla="*/ 170 h 415"/>
                  <a:gd name="T88" fmla="*/ 26 w 167"/>
                  <a:gd name="T89" fmla="*/ 151 h 415"/>
                  <a:gd name="T90" fmla="*/ 19 w 167"/>
                  <a:gd name="T91" fmla="*/ 122 h 415"/>
                  <a:gd name="T92" fmla="*/ 12 w 167"/>
                  <a:gd name="T93" fmla="*/ 67 h 415"/>
                  <a:gd name="T94" fmla="*/ 12 w 167"/>
                  <a:gd name="T95" fmla="*/ 16 h 415"/>
                  <a:gd name="T96" fmla="*/ 3 w 167"/>
                  <a:gd name="T97" fmla="*/ 0 h 4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7" h="415">
                    <a:moveTo>
                      <a:pt x="0" y="9"/>
                    </a:moveTo>
                    <a:lnTo>
                      <a:pt x="2" y="5"/>
                    </a:lnTo>
                    <a:lnTo>
                      <a:pt x="2" y="7"/>
                    </a:lnTo>
                    <a:lnTo>
                      <a:pt x="3" y="14"/>
                    </a:lnTo>
                    <a:lnTo>
                      <a:pt x="3" y="22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3" y="40"/>
                    </a:lnTo>
                    <a:lnTo>
                      <a:pt x="3" y="62"/>
                    </a:lnTo>
                    <a:lnTo>
                      <a:pt x="4" y="67"/>
                    </a:lnTo>
                    <a:lnTo>
                      <a:pt x="4" y="82"/>
                    </a:lnTo>
                    <a:lnTo>
                      <a:pt x="3" y="78"/>
                    </a:lnTo>
                    <a:lnTo>
                      <a:pt x="3" y="81"/>
                    </a:lnTo>
                    <a:lnTo>
                      <a:pt x="2" y="88"/>
                    </a:lnTo>
                    <a:lnTo>
                      <a:pt x="5" y="103"/>
                    </a:lnTo>
                    <a:lnTo>
                      <a:pt x="5" y="112"/>
                    </a:lnTo>
                    <a:lnTo>
                      <a:pt x="7" y="122"/>
                    </a:lnTo>
                    <a:lnTo>
                      <a:pt x="10" y="142"/>
                    </a:lnTo>
                    <a:lnTo>
                      <a:pt x="14" y="153"/>
                    </a:lnTo>
                    <a:lnTo>
                      <a:pt x="17" y="165"/>
                    </a:lnTo>
                    <a:lnTo>
                      <a:pt x="20" y="176"/>
                    </a:lnTo>
                    <a:lnTo>
                      <a:pt x="22" y="181"/>
                    </a:lnTo>
                    <a:lnTo>
                      <a:pt x="24" y="185"/>
                    </a:lnTo>
                    <a:lnTo>
                      <a:pt x="28" y="195"/>
                    </a:lnTo>
                    <a:lnTo>
                      <a:pt x="30" y="202"/>
                    </a:lnTo>
                    <a:lnTo>
                      <a:pt x="38" y="212"/>
                    </a:lnTo>
                    <a:lnTo>
                      <a:pt x="38" y="216"/>
                    </a:lnTo>
                    <a:lnTo>
                      <a:pt x="34" y="210"/>
                    </a:lnTo>
                    <a:lnTo>
                      <a:pt x="31" y="204"/>
                    </a:lnTo>
                    <a:lnTo>
                      <a:pt x="30" y="202"/>
                    </a:lnTo>
                    <a:lnTo>
                      <a:pt x="30" y="204"/>
                    </a:lnTo>
                    <a:lnTo>
                      <a:pt x="43" y="233"/>
                    </a:lnTo>
                    <a:lnTo>
                      <a:pt x="56" y="263"/>
                    </a:lnTo>
                    <a:lnTo>
                      <a:pt x="58" y="266"/>
                    </a:lnTo>
                    <a:lnTo>
                      <a:pt x="59" y="265"/>
                    </a:lnTo>
                    <a:lnTo>
                      <a:pt x="61" y="270"/>
                    </a:lnTo>
                    <a:lnTo>
                      <a:pt x="60" y="268"/>
                    </a:lnTo>
                    <a:lnTo>
                      <a:pt x="60" y="270"/>
                    </a:lnTo>
                    <a:lnTo>
                      <a:pt x="63" y="274"/>
                    </a:lnTo>
                    <a:lnTo>
                      <a:pt x="61" y="273"/>
                    </a:lnTo>
                    <a:lnTo>
                      <a:pt x="63" y="274"/>
                    </a:lnTo>
                    <a:lnTo>
                      <a:pt x="61" y="272"/>
                    </a:lnTo>
                    <a:lnTo>
                      <a:pt x="63" y="271"/>
                    </a:lnTo>
                    <a:lnTo>
                      <a:pt x="64" y="272"/>
                    </a:lnTo>
                    <a:lnTo>
                      <a:pt x="66" y="278"/>
                    </a:lnTo>
                    <a:lnTo>
                      <a:pt x="69" y="286"/>
                    </a:lnTo>
                    <a:lnTo>
                      <a:pt x="72" y="292"/>
                    </a:lnTo>
                    <a:lnTo>
                      <a:pt x="72" y="291"/>
                    </a:lnTo>
                    <a:lnTo>
                      <a:pt x="70" y="288"/>
                    </a:lnTo>
                    <a:lnTo>
                      <a:pt x="70" y="289"/>
                    </a:lnTo>
                    <a:lnTo>
                      <a:pt x="70" y="292"/>
                    </a:lnTo>
                    <a:lnTo>
                      <a:pt x="74" y="302"/>
                    </a:lnTo>
                    <a:lnTo>
                      <a:pt x="81" y="314"/>
                    </a:lnTo>
                    <a:lnTo>
                      <a:pt x="87" y="327"/>
                    </a:lnTo>
                    <a:lnTo>
                      <a:pt x="94" y="339"/>
                    </a:lnTo>
                    <a:lnTo>
                      <a:pt x="101" y="353"/>
                    </a:lnTo>
                    <a:lnTo>
                      <a:pt x="102" y="353"/>
                    </a:lnTo>
                    <a:lnTo>
                      <a:pt x="104" y="354"/>
                    </a:lnTo>
                    <a:lnTo>
                      <a:pt x="107" y="359"/>
                    </a:lnTo>
                    <a:lnTo>
                      <a:pt x="106" y="359"/>
                    </a:lnTo>
                    <a:lnTo>
                      <a:pt x="107" y="361"/>
                    </a:lnTo>
                    <a:lnTo>
                      <a:pt x="111" y="368"/>
                    </a:lnTo>
                    <a:lnTo>
                      <a:pt x="116" y="373"/>
                    </a:lnTo>
                    <a:lnTo>
                      <a:pt x="122" y="379"/>
                    </a:lnTo>
                    <a:lnTo>
                      <a:pt x="120" y="373"/>
                    </a:lnTo>
                    <a:lnTo>
                      <a:pt x="106" y="357"/>
                    </a:lnTo>
                    <a:lnTo>
                      <a:pt x="104" y="352"/>
                    </a:lnTo>
                    <a:lnTo>
                      <a:pt x="99" y="343"/>
                    </a:lnTo>
                    <a:lnTo>
                      <a:pt x="95" y="337"/>
                    </a:lnTo>
                    <a:lnTo>
                      <a:pt x="94" y="334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4"/>
                    </a:lnTo>
                    <a:lnTo>
                      <a:pt x="105" y="350"/>
                    </a:lnTo>
                    <a:lnTo>
                      <a:pt x="116" y="363"/>
                    </a:lnTo>
                    <a:lnTo>
                      <a:pt x="126" y="380"/>
                    </a:lnTo>
                    <a:lnTo>
                      <a:pt x="132" y="388"/>
                    </a:lnTo>
                    <a:lnTo>
                      <a:pt x="136" y="391"/>
                    </a:lnTo>
                    <a:lnTo>
                      <a:pt x="142" y="396"/>
                    </a:lnTo>
                    <a:lnTo>
                      <a:pt x="146" y="401"/>
                    </a:lnTo>
                    <a:lnTo>
                      <a:pt x="147" y="401"/>
                    </a:lnTo>
                    <a:lnTo>
                      <a:pt x="155" y="407"/>
                    </a:lnTo>
                    <a:lnTo>
                      <a:pt x="153" y="406"/>
                    </a:lnTo>
                    <a:lnTo>
                      <a:pt x="150" y="402"/>
                    </a:lnTo>
                    <a:lnTo>
                      <a:pt x="141" y="393"/>
                    </a:lnTo>
                    <a:lnTo>
                      <a:pt x="145" y="396"/>
                    </a:lnTo>
                    <a:lnTo>
                      <a:pt x="146" y="398"/>
                    </a:lnTo>
                    <a:lnTo>
                      <a:pt x="150" y="401"/>
                    </a:lnTo>
                    <a:lnTo>
                      <a:pt x="151" y="401"/>
                    </a:lnTo>
                    <a:lnTo>
                      <a:pt x="156" y="404"/>
                    </a:lnTo>
                    <a:lnTo>
                      <a:pt x="157" y="407"/>
                    </a:lnTo>
                    <a:lnTo>
                      <a:pt x="163" y="412"/>
                    </a:lnTo>
                    <a:lnTo>
                      <a:pt x="167" y="415"/>
                    </a:lnTo>
                    <a:lnTo>
                      <a:pt x="167" y="414"/>
                    </a:lnTo>
                    <a:lnTo>
                      <a:pt x="161" y="407"/>
                    </a:lnTo>
                    <a:lnTo>
                      <a:pt x="160" y="407"/>
                    </a:lnTo>
                    <a:lnTo>
                      <a:pt x="148" y="395"/>
                    </a:lnTo>
                    <a:lnTo>
                      <a:pt x="151" y="396"/>
                    </a:lnTo>
                    <a:lnTo>
                      <a:pt x="155" y="399"/>
                    </a:lnTo>
                    <a:lnTo>
                      <a:pt x="156" y="399"/>
                    </a:lnTo>
                    <a:lnTo>
                      <a:pt x="155" y="398"/>
                    </a:lnTo>
                    <a:lnTo>
                      <a:pt x="152" y="395"/>
                    </a:lnTo>
                    <a:lnTo>
                      <a:pt x="143" y="386"/>
                    </a:lnTo>
                    <a:lnTo>
                      <a:pt x="142" y="385"/>
                    </a:lnTo>
                    <a:lnTo>
                      <a:pt x="143" y="386"/>
                    </a:lnTo>
                    <a:lnTo>
                      <a:pt x="150" y="393"/>
                    </a:lnTo>
                    <a:lnTo>
                      <a:pt x="141" y="388"/>
                    </a:lnTo>
                    <a:lnTo>
                      <a:pt x="138" y="385"/>
                    </a:lnTo>
                    <a:lnTo>
                      <a:pt x="137" y="384"/>
                    </a:lnTo>
                    <a:lnTo>
                      <a:pt x="137" y="383"/>
                    </a:lnTo>
                    <a:lnTo>
                      <a:pt x="137" y="381"/>
                    </a:lnTo>
                    <a:lnTo>
                      <a:pt x="137" y="380"/>
                    </a:lnTo>
                    <a:lnTo>
                      <a:pt x="136" y="379"/>
                    </a:lnTo>
                    <a:lnTo>
                      <a:pt x="131" y="374"/>
                    </a:lnTo>
                    <a:lnTo>
                      <a:pt x="130" y="374"/>
                    </a:lnTo>
                    <a:lnTo>
                      <a:pt x="126" y="371"/>
                    </a:lnTo>
                    <a:lnTo>
                      <a:pt x="128" y="375"/>
                    </a:lnTo>
                    <a:lnTo>
                      <a:pt x="133" y="383"/>
                    </a:lnTo>
                    <a:lnTo>
                      <a:pt x="145" y="394"/>
                    </a:lnTo>
                    <a:lnTo>
                      <a:pt x="148" y="398"/>
                    </a:lnTo>
                    <a:lnTo>
                      <a:pt x="147" y="398"/>
                    </a:lnTo>
                    <a:lnTo>
                      <a:pt x="146" y="396"/>
                    </a:lnTo>
                    <a:lnTo>
                      <a:pt x="147" y="398"/>
                    </a:lnTo>
                    <a:lnTo>
                      <a:pt x="140" y="390"/>
                    </a:lnTo>
                    <a:lnTo>
                      <a:pt x="131" y="383"/>
                    </a:lnTo>
                    <a:lnTo>
                      <a:pt x="125" y="373"/>
                    </a:lnTo>
                    <a:lnTo>
                      <a:pt x="120" y="365"/>
                    </a:lnTo>
                    <a:lnTo>
                      <a:pt x="118" y="361"/>
                    </a:lnTo>
                    <a:lnTo>
                      <a:pt x="118" y="359"/>
                    </a:lnTo>
                    <a:lnTo>
                      <a:pt x="121" y="361"/>
                    </a:lnTo>
                    <a:lnTo>
                      <a:pt x="118" y="357"/>
                    </a:lnTo>
                    <a:lnTo>
                      <a:pt x="115" y="350"/>
                    </a:lnTo>
                    <a:lnTo>
                      <a:pt x="109" y="342"/>
                    </a:lnTo>
                    <a:lnTo>
                      <a:pt x="105" y="334"/>
                    </a:lnTo>
                    <a:lnTo>
                      <a:pt x="96" y="318"/>
                    </a:lnTo>
                    <a:lnTo>
                      <a:pt x="96" y="319"/>
                    </a:lnTo>
                    <a:lnTo>
                      <a:pt x="95" y="318"/>
                    </a:lnTo>
                    <a:lnTo>
                      <a:pt x="94" y="318"/>
                    </a:lnTo>
                    <a:lnTo>
                      <a:pt x="91" y="311"/>
                    </a:lnTo>
                    <a:lnTo>
                      <a:pt x="91" y="309"/>
                    </a:lnTo>
                    <a:lnTo>
                      <a:pt x="92" y="309"/>
                    </a:lnTo>
                    <a:lnTo>
                      <a:pt x="94" y="309"/>
                    </a:lnTo>
                    <a:lnTo>
                      <a:pt x="92" y="308"/>
                    </a:lnTo>
                    <a:lnTo>
                      <a:pt x="87" y="297"/>
                    </a:lnTo>
                    <a:lnTo>
                      <a:pt x="85" y="292"/>
                    </a:lnTo>
                    <a:lnTo>
                      <a:pt x="84" y="292"/>
                    </a:lnTo>
                    <a:lnTo>
                      <a:pt x="85" y="297"/>
                    </a:lnTo>
                    <a:lnTo>
                      <a:pt x="89" y="303"/>
                    </a:lnTo>
                    <a:lnTo>
                      <a:pt x="90" y="307"/>
                    </a:lnTo>
                    <a:lnTo>
                      <a:pt x="90" y="309"/>
                    </a:lnTo>
                    <a:lnTo>
                      <a:pt x="89" y="308"/>
                    </a:lnTo>
                    <a:lnTo>
                      <a:pt x="81" y="294"/>
                    </a:lnTo>
                    <a:lnTo>
                      <a:pt x="75" y="282"/>
                    </a:lnTo>
                    <a:lnTo>
                      <a:pt x="72" y="279"/>
                    </a:lnTo>
                    <a:lnTo>
                      <a:pt x="69" y="272"/>
                    </a:lnTo>
                    <a:lnTo>
                      <a:pt x="64" y="262"/>
                    </a:lnTo>
                    <a:lnTo>
                      <a:pt x="61" y="256"/>
                    </a:lnTo>
                    <a:lnTo>
                      <a:pt x="63" y="257"/>
                    </a:lnTo>
                    <a:lnTo>
                      <a:pt x="68" y="263"/>
                    </a:lnTo>
                    <a:lnTo>
                      <a:pt x="63" y="251"/>
                    </a:lnTo>
                    <a:lnTo>
                      <a:pt x="58" y="241"/>
                    </a:lnTo>
                    <a:lnTo>
                      <a:pt x="54" y="232"/>
                    </a:lnTo>
                    <a:lnTo>
                      <a:pt x="51" y="224"/>
                    </a:lnTo>
                    <a:lnTo>
                      <a:pt x="46" y="216"/>
                    </a:lnTo>
                    <a:lnTo>
                      <a:pt x="48" y="217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46" y="209"/>
                    </a:lnTo>
                    <a:lnTo>
                      <a:pt x="45" y="206"/>
                    </a:lnTo>
                    <a:lnTo>
                      <a:pt x="41" y="200"/>
                    </a:lnTo>
                    <a:lnTo>
                      <a:pt x="38" y="190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30" y="169"/>
                    </a:lnTo>
                    <a:lnTo>
                      <a:pt x="28" y="155"/>
                    </a:lnTo>
                    <a:lnTo>
                      <a:pt x="26" y="151"/>
                    </a:lnTo>
                    <a:lnTo>
                      <a:pt x="25" y="148"/>
                    </a:lnTo>
                    <a:lnTo>
                      <a:pt x="24" y="137"/>
                    </a:lnTo>
                    <a:lnTo>
                      <a:pt x="22" y="130"/>
                    </a:lnTo>
                    <a:lnTo>
                      <a:pt x="19" y="122"/>
                    </a:lnTo>
                    <a:lnTo>
                      <a:pt x="15" y="97"/>
                    </a:lnTo>
                    <a:lnTo>
                      <a:pt x="14" y="86"/>
                    </a:lnTo>
                    <a:lnTo>
                      <a:pt x="14" y="73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0" y="68"/>
                    </a:lnTo>
                    <a:lnTo>
                      <a:pt x="10" y="42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1" name="Freeform 90"/>
              <p:cNvSpPr>
                <a:spLocks/>
              </p:cNvSpPr>
              <p:nvPr/>
            </p:nvSpPr>
            <p:spPr bwMode="auto">
              <a:xfrm>
                <a:off x="2019" y="1049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1 w 6"/>
                  <a:gd name="T5" fmla="*/ 1 h 5"/>
                  <a:gd name="T6" fmla="*/ 2 w 6"/>
                  <a:gd name="T7" fmla="*/ 3 h 5"/>
                  <a:gd name="T8" fmla="*/ 6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2" name="Freeform 91"/>
              <p:cNvSpPr>
                <a:spLocks/>
              </p:cNvSpPr>
              <p:nvPr/>
            </p:nvSpPr>
            <p:spPr bwMode="auto">
              <a:xfrm>
                <a:off x="1938" y="541"/>
                <a:ext cx="18" cy="3"/>
              </a:xfrm>
              <a:custGeom>
                <a:avLst/>
                <a:gdLst>
                  <a:gd name="T0" fmla="*/ 10 w 18"/>
                  <a:gd name="T1" fmla="*/ 2 h 3"/>
                  <a:gd name="T2" fmla="*/ 13 w 18"/>
                  <a:gd name="T3" fmla="*/ 2 h 3"/>
                  <a:gd name="T4" fmla="*/ 17 w 18"/>
                  <a:gd name="T5" fmla="*/ 2 h 3"/>
                  <a:gd name="T6" fmla="*/ 18 w 18"/>
                  <a:gd name="T7" fmla="*/ 3 h 3"/>
                  <a:gd name="T8" fmla="*/ 18 w 18"/>
                  <a:gd name="T9" fmla="*/ 2 h 3"/>
                  <a:gd name="T10" fmla="*/ 12 w 18"/>
                  <a:gd name="T11" fmla="*/ 1 h 3"/>
                  <a:gd name="T12" fmla="*/ 9 w 18"/>
                  <a:gd name="T13" fmla="*/ 0 h 3"/>
                  <a:gd name="T14" fmla="*/ 4 w 18"/>
                  <a:gd name="T15" fmla="*/ 1 h 3"/>
                  <a:gd name="T16" fmla="*/ 0 w 18"/>
                  <a:gd name="T17" fmla="*/ 2 h 3"/>
                  <a:gd name="T18" fmla="*/ 4 w 18"/>
                  <a:gd name="T19" fmla="*/ 2 h 3"/>
                  <a:gd name="T20" fmla="*/ 7 w 18"/>
                  <a:gd name="T21" fmla="*/ 2 h 3"/>
                  <a:gd name="T22" fmla="*/ 10 w 18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3">
                    <a:moveTo>
                      <a:pt x="10" y="2"/>
                    </a:moveTo>
                    <a:lnTo>
                      <a:pt x="13" y="2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3" name="Freeform 92"/>
              <p:cNvSpPr>
                <a:spLocks/>
              </p:cNvSpPr>
              <p:nvPr/>
            </p:nvSpPr>
            <p:spPr bwMode="auto">
              <a:xfrm>
                <a:off x="1948" y="908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0 h 10"/>
                  <a:gd name="T4" fmla="*/ 0 w 5"/>
                  <a:gd name="T5" fmla="*/ 3 h 10"/>
                  <a:gd name="T6" fmla="*/ 2 w 5"/>
                  <a:gd name="T7" fmla="*/ 8 h 10"/>
                  <a:gd name="T8" fmla="*/ 3 w 5"/>
                  <a:gd name="T9" fmla="*/ 8 h 10"/>
                  <a:gd name="T10" fmla="*/ 5 w 5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4" name="Freeform 93"/>
              <p:cNvSpPr>
                <a:spLocks/>
              </p:cNvSpPr>
              <p:nvPr/>
            </p:nvSpPr>
            <p:spPr bwMode="auto">
              <a:xfrm>
                <a:off x="1975" y="542"/>
                <a:ext cx="9" cy="7"/>
              </a:xfrm>
              <a:custGeom>
                <a:avLst/>
                <a:gdLst>
                  <a:gd name="T0" fmla="*/ 8 w 9"/>
                  <a:gd name="T1" fmla="*/ 7 h 7"/>
                  <a:gd name="T2" fmla="*/ 9 w 9"/>
                  <a:gd name="T3" fmla="*/ 7 h 7"/>
                  <a:gd name="T4" fmla="*/ 6 w 9"/>
                  <a:gd name="T5" fmla="*/ 5 h 7"/>
                  <a:gd name="T6" fmla="*/ 0 w 9"/>
                  <a:gd name="T7" fmla="*/ 0 h 7"/>
                  <a:gd name="T8" fmla="*/ 4 w 9"/>
                  <a:gd name="T9" fmla="*/ 5 h 7"/>
                  <a:gd name="T10" fmla="*/ 6 w 9"/>
                  <a:gd name="T11" fmla="*/ 7 h 7"/>
                  <a:gd name="T12" fmla="*/ 8 w 9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8" y="7"/>
                    </a:moveTo>
                    <a:lnTo>
                      <a:pt x="9" y="7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5" name="Freeform 94"/>
              <p:cNvSpPr>
                <a:spLocks/>
              </p:cNvSpPr>
              <p:nvPr/>
            </p:nvSpPr>
            <p:spPr bwMode="auto">
              <a:xfrm>
                <a:off x="1995" y="558"/>
                <a:ext cx="7" cy="10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4 w 7"/>
                  <a:gd name="T5" fmla="*/ 4 h 10"/>
                  <a:gd name="T6" fmla="*/ 0 w 7"/>
                  <a:gd name="T7" fmla="*/ 0 h 10"/>
                  <a:gd name="T8" fmla="*/ 2 w 7"/>
                  <a:gd name="T9" fmla="*/ 5 h 10"/>
                  <a:gd name="T10" fmla="*/ 6 w 7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6" name="Freeform 95"/>
              <p:cNvSpPr>
                <a:spLocks/>
              </p:cNvSpPr>
              <p:nvPr/>
            </p:nvSpPr>
            <p:spPr bwMode="auto">
              <a:xfrm>
                <a:off x="1960" y="529"/>
                <a:ext cx="33" cy="25"/>
              </a:xfrm>
              <a:custGeom>
                <a:avLst/>
                <a:gdLst>
                  <a:gd name="T0" fmla="*/ 0 w 33"/>
                  <a:gd name="T1" fmla="*/ 2 h 25"/>
                  <a:gd name="T2" fmla="*/ 14 w 33"/>
                  <a:gd name="T3" fmla="*/ 9 h 25"/>
                  <a:gd name="T4" fmla="*/ 19 w 33"/>
                  <a:gd name="T5" fmla="*/ 12 h 25"/>
                  <a:gd name="T6" fmla="*/ 23 w 33"/>
                  <a:gd name="T7" fmla="*/ 18 h 25"/>
                  <a:gd name="T8" fmla="*/ 30 w 33"/>
                  <a:gd name="T9" fmla="*/ 24 h 25"/>
                  <a:gd name="T10" fmla="*/ 33 w 33"/>
                  <a:gd name="T11" fmla="*/ 25 h 25"/>
                  <a:gd name="T12" fmla="*/ 33 w 33"/>
                  <a:gd name="T13" fmla="*/ 23 h 25"/>
                  <a:gd name="T14" fmla="*/ 31 w 33"/>
                  <a:gd name="T15" fmla="*/ 20 h 25"/>
                  <a:gd name="T16" fmla="*/ 29 w 33"/>
                  <a:gd name="T17" fmla="*/ 19 h 25"/>
                  <a:gd name="T18" fmla="*/ 28 w 33"/>
                  <a:gd name="T19" fmla="*/ 18 h 25"/>
                  <a:gd name="T20" fmla="*/ 26 w 33"/>
                  <a:gd name="T21" fmla="*/ 18 h 25"/>
                  <a:gd name="T22" fmla="*/ 21 w 33"/>
                  <a:gd name="T23" fmla="*/ 15 h 25"/>
                  <a:gd name="T24" fmla="*/ 15 w 33"/>
                  <a:gd name="T25" fmla="*/ 8 h 25"/>
                  <a:gd name="T26" fmla="*/ 10 w 33"/>
                  <a:gd name="T27" fmla="*/ 4 h 25"/>
                  <a:gd name="T28" fmla="*/ 3 w 33"/>
                  <a:gd name="T29" fmla="*/ 0 h 25"/>
                  <a:gd name="T30" fmla="*/ 4 w 33"/>
                  <a:gd name="T31" fmla="*/ 3 h 25"/>
                  <a:gd name="T32" fmla="*/ 0 w 33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25">
                    <a:moveTo>
                      <a:pt x="0" y="2"/>
                    </a:moveTo>
                    <a:lnTo>
                      <a:pt x="14" y="9"/>
                    </a:lnTo>
                    <a:lnTo>
                      <a:pt x="19" y="12"/>
                    </a:lnTo>
                    <a:lnTo>
                      <a:pt x="23" y="18"/>
                    </a:lnTo>
                    <a:lnTo>
                      <a:pt x="30" y="24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1" y="15"/>
                    </a:lnTo>
                    <a:lnTo>
                      <a:pt x="15" y="8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7" name="Freeform 96"/>
              <p:cNvSpPr>
                <a:spLocks/>
              </p:cNvSpPr>
              <p:nvPr/>
            </p:nvSpPr>
            <p:spPr bwMode="auto">
              <a:xfrm>
                <a:off x="2000" y="559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1 w 5"/>
                  <a:gd name="T5" fmla="*/ 4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8" name="Freeform 97"/>
              <p:cNvSpPr>
                <a:spLocks/>
              </p:cNvSpPr>
              <p:nvPr/>
            </p:nvSpPr>
            <p:spPr bwMode="auto">
              <a:xfrm>
                <a:off x="1955" y="524"/>
                <a:ext cx="13" cy="5"/>
              </a:xfrm>
              <a:custGeom>
                <a:avLst/>
                <a:gdLst>
                  <a:gd name="T0" fmla="*/ 8 w 13"/>
                  <a:gd name="T1" fmla="*/ 2 h 5"/>
                  <a:gd name="T2" fmla="*/ 4 w 13"/>
                  <a:gd name="T3" fmla="*/ 0 h 5"/>
                  <a:gd name="T4" fmla="*/ 0 w 13"/>
                  <a:gd name="T5" fmla="*/ 0 h 5"/>
                  <a:gd name="T6" fmla="*/ 6 w 13"/>
                  <a:gd name="T7" fmla="*/ 3 h 5"/>
                  <a:gd name="T8" fmla="*/ 13 w 13"/>
                  <a:gd name="T9" fmla="*/ 5 h 5"/>
                  <a:gd name="T10" fmla="*/ 8 w 13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8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3" y="5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69" name="Freeform 98"/>
              <p:cNvSpPr>
                <a:spLocks/>
              </p:cNvSpPr>
              <p:nvPr/>
            </p:nvSpPr>
            <p:spPr bwMode="auto">
              <a:xfrm>
                <a:off x="1970" y="526"/>
                <a:ext cx="10" cy="6"/>
              </a:xfrm>
              <a:custGeom>
                <a:avLst/>
                <a:gdLst>
                  <a:gd name="T0" fmla="*/ 10 w 10"/>
                  <a:gd name="T1" fmla="*/ 6 h 6"/>
                  <a:gd name="T2" fmla="*/ 5 w 10"/>
                  <a:gd name="T3" fmla="*/ 2 h 6"/>
                  <a:gd name="T4" fmla="*/ 0 w 10"/>
                  <a:gd name="T5" fmla="*/ 0 h 6"/>
                  <a:gd name="T6" fmla="*/ 0 w 10"/>
                  <a:gd name="T7" fmla="*/ 1 h 6"/>
                  <a:gd name="T8" fmla="*/ 1 w 10"/>
                  <a:gd name="T9" fmla="*/ 2 h 6"/>
                  <a:gd name="T10" fmla="*/ 6 w 10"/>
                  <a:gd name="T11" fmla="*/ 5 h 6"/>
                  <a:gd name="T12" fmla="*/ 10 w 10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0" name="Freeform 99"/>
              <p:cNvSpPr>
                <a:spLocks/>
              </p:cNvSpPr>
              <p:nvPr/>
            </p:nvSpPr>
            <p:spPr bwMode="auto">
              <a:xfrm>
                <a:off x="1884" y="521"/>
                <a:ext cx="202" cy="182"/>
              </a:xfrm>
              <a:custGeom>
                <a:avLst/>
                <a:gdLst>
                  <a:gd name="T0" fmla="*/ 20 w 202"/>
                  <a:gd name="T1" fmla="*/ 66 h 182"/>
                  <a:gd name="T2" fmla="*/ 35 w 202"/>
                  <a:gd name="T3" fmla="*/ 38 h 182"/>
                  <a:gd name="T4" fmla="*/ 41 w 202"/>
                  <a:gd name="T5" fmla="*/ 27 h 182"/>
                  <a:gd name="T6" fmla="*/ 51 w 202"/>
                  <a:gd name="T7" fmla="*/ 20 h 182"/>
                  <a:gd name="T8" fmla="*/ 59 w 202"/>
                  <a:gd name="T9" fmla="*/ 17 h 182"/>
                  <a:gd name="T10" fmla="*/ 76 w 202"/>
                  <a:gd name="T11" fmla="*/ 18 h 182"/>
                  <a:gd name="T12" fmla="*/ 86 w 202"/>
                  <a:gd name="T13" fmla="*/ 25 h 182"/>
                  <a:gd name="T14" fmla="*/ 101 w 202"/>
                  <a:gd name="T15" fmla="*/ 37 h 182"/>
                  <a:gd name="T16" fmla="*/ 105 w 202"/>
                  <a:gd name="T17" fmla="*/ 46 h 182"/>
                  <a:gd name="T18" fmla="*/ 118 w 202"/>
                  <a:gd name="T19" fmla="*/ 64 h 182"/>
                  <a:gd name="T20" fmla="*/ 131 w 202"/>
                  <a:gd name="T21" fmla="*/ 83 h 182"/>
                  <a:gd name="T22" fmla="*/ 137 w 202"/>
                  <a:gd name="T23" fmla="*/ 95 h 182"/>
                  <a:gd name="T24" fmla="*/ 145 w 202"/>
                  <a:gd name="T25" fmla="*/ 108 h 182"/>
                  <a:gd name="T26" fmla="*/ 161 w 202"/>
                  <a:gd name="T27" fmla="*/ 133 h 182"/>
                  <a:gd name="T28" fmla="*/ 162 w 202"/>
                  <a:gd name="T29" fmla="*/ 136 h 182"/>
                  <a:gd name="T30" fmla="*/ 164 w 202"/>
                  <a:gd name="T31" fmla="*/ 143 h 182"/>
                  <a:gd name="T32" fmla="*/ 173 w 202"/>
                  <a:gd name="T33" fmla="*/ 156 h 182"/>
                  <a:gd name="T34" fmla="*/ 173 w 202"/>
                  <a:gd name="T35" fmla="*/ 154 h 182"/>
                  <a:gd name="T36" fmla="*/ 182 w 202"/>
                  <a:gd name="T37" fmla="*/ 159 h 182"/>
                  <a:gd name="T38" fmla="*/ 202 w 202"/>
                  <a:gd name="T39" fmla="*/ 182 h 182"/>
                  <a:gd name="T40" fmla="*/ 191 w 202"/>
                  <a:gd name="T41" fmla="*/ 164 h 182"/>
                  <a:gd name="T42" fmla="*/ 189 w 202"/>
                  <a:gd name="T43" fmla="*/ 160 h 182"/>
                  <a:gd name="T44" fmla="*/ 188 w 202"/>
                  <a:gd name="T45" fmla="*/ 160 h 182"/>
                  <a:gd name="T46" fmla="*/ 194 w 202"/>
                  <a:gd name="T47" fmla="*/ 172 h 182"/>
                  <a:gd name="T48" fmla="*/ 181 w 202"/>
                  <a:gd name="T49" fmla="*/ 151 h 182"/>
                  <a:gd name="T50" fmla="*/ 173 w 202"/>
                  <a:gd name="T51" fmla="*/ 138 h 182"/>
                  <a:gd name="T52" fmla="*/ 161 w 202"/>
                  <a:gd name="T53" fmla="*/ 111 h 182"/>
                  <a:gd name="T54" fmla="*/ 150 w 202"/>
                  <a:gd name="T55" fmla="*/ 94 h 182"/>
                  <a:gd name="T56" fmla="*/ 141 w 202"/>
                  <a:gd name="T57" fmla="*/ 75 h 182"/>
                  <a:gd name="T58" fmla="*/ 130 w 202"/>
                  <a:gd name="T59" fmla="*/ 59 h 182"/>
                  <a:gd name="T60" fmla="*/ 121 w 202"/>
                  <a:gd name="T61" fmla="*/ 39 h 182"/>
                  <a:gd name="T62" fmla="*/ 110 w 202"/>
                  <a:gd name="T63" fmla="*/ 28 h 182"/>
                  <a:gd name="T64" fmla="*/ 106 w 202"/>
                  <a:gd name="T65" fmla="*/ 21 h 182"/>
                  <a:gd name="T66" fmla="*/ 94 w 202"/>
                  <a:gd name="T67" fmla="*/ 10 h 182"/>
                  <a:gd name="T68" fmla="*/ 82 w 202"/>
                  <a:gd name="T69" fmla="*/ 5 h 182"/>
                  <a:gd name="T70" fmla="*/ 76 w 202"/>
                  <a:gd name="T71" fmla="*/ 2 h 182"/>
                  <a:gd name="T72" fmla="*/ 63 w 202"/>
                  <a:gd name="T73" fmla="*/ 0 h 182"/>
                  <a:gd name="T74" fmla="*/ 46 w 202"/>
                  <a:gd name="T75" fmla="*/ 3 h 182"/>
                  <a:gd name="T76" fmla="*/ 26 w 202"/>
                  <a:gd name="T77" fmla="*/ 22 h 182"/>
                  <a:gd name="T78" fmla="*/ 13 w 202"/>
                  <a:gd name="T79" fmla="*/ 47 h 182"/>
                  <a:gd name="T80" fmla="*/ 5 w 202"/>
                  <a:gd name="T81" fmla="*/ 72 h 182"/>
                  <a:gd name="T82" fmla="*/ 2 w 202"/>
                  <a:gd name="T83" fmla="*/ 98 h 182"/>
                  <a:gd name="T84" fmla="*/ 7 w 202"/>
                  <a:gd name="T85" fmla="*/ 95 h 1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2" h="182">
                    <a:moveTo>
                      <a:pt x="9" y="89"/>
                    </a:moveTo>
                    <a:lnTo>
                      <a:pt x="20" y="66"/>
                    </a:lnTo>
                    <a:lnTo>
                      <a:pt x="28" y="52"/>
                    </a:lnTo>
                    <a:lnTo>
                      <a:pt x="35" y="38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6" y="23"/>
                    </a:lnTo>
                    <a:lnTo>
                      <a:pt x="51" y="20"/>
                    </a:lnTo>
                    <a:lnTo>
                      <a:pt x="55" y="18"/>
                    </a:lnTo>
                    <a:lnTo>
                      <a:pt x="59" y="17"/>
                    </a:lnTo>
                    <a:lnTo>
                      <a:pt x="67" y="17"/>
                    </a:lnTo>
                    <a:lnTo>
                      <a:pt x="76" y="18"/>
                    </a:lnTo>
                    <a:lnTo>
                      <a:pt x="82" y="21"/>
                    </a:lnTo>
                    <a:lnTo>
                      <a:pt x="86" y="25"/>
                    </a:lnTo>
                    <a:lnTo>
                      <a:pt x="94" y="31"/>
                    </a:lnTo>
                    <a:lnTo>
                      <a:pt x="101" y="37"/>
                    </a:lnTo>
                    <a:lnTo>
                      <a:pt x="104" y="42"/>
                    </a:lnTo>
                    <a:lnTo>
                      <a:pt x="105" y="46"/>
                    </a:lnTo>
                    <a:lnTo>
                      <a:pt x="112" y="54"/>
                    </a:lnTo>
                    <a:lnTo>
                      <a:pt x="118" y="64"/>
                    </a:lnTo>
                    <a:lnTo>
                      <a:pt x="125" y="74"/>
                    </a:lnTo>
                    <a:lnTo>
                      <a:pt x="131" y="83"/>
                    </a:lnTo>
                    <a:lnTo>
                      <a:pt x="133" y="89"/>
                    </a:lnTo>
                    <a:lnTo>
                      <a:pt x="137" y="95"/>
                    </a:lnTo>
                    <a:lnTo>
                      <a:pt x="142" y="102"/>
                    </a:lnTo>
                    <a:lnTo>
                      <a:pt x="145" y="108"/>
                    </a:lnTo>
                    <a:lnTo>
                      <a:pt x="156" y="126"/>
                    </a:lnTo>
                    <a:lnTo>
                      <a:pt x="161" y="133"/>
                    </a:lnTo>
                    <a:lnTo>
                      <a:pt x="164" y="136"/>
                    </a:lnTo>
                    <a:lnTo>
                      <a:pt x="162" y="136"/>
                    </a:lnTo>
                    <a:lnTo>
                      <a:pt x="163" y="139"/>
                    </a:lnTo>
                    <a:lnTo>
                      <a:pt x="164" y="143"/>
                    </a:lnTo>
                    <a:lnTo>
                      <a:pt x="168" y="149"/>
                    </a:lnTo>
                    <a:lnTo>
                      <a:pt x="173" y="156"/>
                    </a:lnTo>
                    <a:lnTo>
                      <a:pt x="174" y="157"/>
                    </a:lnTo>
                    <a:lnTo>
                      <a:pt x="173" y="154"/>
                    </a:lnTo>
                    <a:lnTo>
                      <a:pt x="174" y="154"/>
                    </a:lnTo>
                    <a:lnTo>
                      <a:pt x="182" y="159"/>
                    </a:lnTo>
                    <a:lnTo>
                      <a:pt x="198" y="177"/>
                    </a:lnTo>
                    <a:lnTo>
                      <a:pt x="202" y="182"/>
                    </a:lnTo>
                    <a:lnTo>
                      <a:pt x="191" y="162"/>
                    </a:lnTo>
                    <a:lnTo>
                      <a:pt x="191" y="164"/>
                    </a:lnTo>
                    <a:lnTo>
                      <a:pt x="191" y="162"/>
                    </a:lnTo>
                    <a:lnTo>
                      <a:pt x="189" y="160"/>
                    </a:lnTo>
                    <a:lnTo>
                      <a:pt x="188" y="159"/>
                    </a:lnTo>
                    <a:lnTo>
                      <a:pt x="188" y="160"/>
                    </a:lnTo>
                    <a:lnTo>
                      <a:pt x="191" y="164"/>
                    </a:lnTo>
                    <a:lnTo>
                      <a:pt x="194" y="172"/>
                    </a:lnTo>
                    <a:lnTo>
                      <a:pt x="186" y="157"/>
                    </a:lnTo>
                    <a:lnTo>
                      <a:pt x="181" y="151"/>
                    </a:lnTo>
                    <a:lnTo>
                      <a:pt x="177" y="146"/>
                    </a:lnTo>
                    <a:lnTo>
                      <a:pt x="173" y="138"/>
                    </a:lnTo>
                    <a:lnTo>
                      <a:pt x="172" y="130"/>
                    </a:lnTo>
                    <a:lnTo>
                      <a:pt x="161" y="111"/>
                    </a:lnTo>
                    <a:lnTo>
                      <a:pt x="156" y="103"/>
                    </a:lnTo>
                    <a:lnTo>
                      <a:pt x="150" y="94"/>
                    </a:lnTo>
                    <a:lnTo>
                      <a:pt x="143" y="82"/>
                    </a:lnTo>
                    <a:lnTo>
                      <a:pt x="141" y="75"/>
                    </a:lnTo>
                    <a:lnTo>
                      <a:pt x="135" y="67"/>
                    </a:lnTo>
                    <a:lnTo>
                      <a:pt x="130" y="59"/>
                    </a:lnTo>
                    <a:lnTo>
                      <a:pt x="123" y="48"/>
                    </a:lnTo>
                    <a:lnTo>
                      <a:pt x="121" y="39"/>
                    </a:lnTo>
                    <a:lnTo>
                      <a:pt x="115" y="33"/>
                    </a:lnTo>
                    <a:lnTo>
                      <a:pt x="110" y="28"/>
                    </a:lnTo>
                    <a:lnTo>
                      <a:pt x="105" y="22"/>
                    </a:lnTo>
                    <a:lnTo>
                      <a:pt x="106" y="21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7" y="6"/>
                    </a:lnTo>
                    <a:lnTo>
                      <a:pt x="82" y="5"/>
                    </a:lnTo>
                    <a:lnTo>
                      <a:pt x="80" y="5"/>
                    </a:lnTo>
                    <a:lnTo>
                      <a:pt x="76" y="2"/>
                    </a:lnTo>
                    <a:lnTo>
                      <a:pt x="72" y="1"/>
                    </a:lnTo>
                    <a:lnTo>
                      <a:pt x="63" y="0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5" y="12"/>
                    </a:lnTo>
                    <a:lnTo>
                      <a:pt x="26" y="22"/>
                    </a:lnTo>
                    <a:lnTo>
                      <a:pt x="19" y="34"/>
                    </a:lnTo>
                    <a:lnTo>
                      <a:pt x="13" y="47"/>
                    </a:lnTo>
                    <a:lnTo>
                      <a:pt x="8" y="59"/>
                    </a:lnTo>
                    <a:lnTo>
                      <a:pt x="5" y="72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7" y="95"/>
                    </a:lnTo>
                    <a:lnTo>
                      <a:pt x="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1" name="Freeform 100"/>
              <p:cNvSpPr>
                <a:spLocks/>
              </p:cNvSpPr>
              <p:nvPr/>
            </p:nvSpPr>
            <p:spPr bwMode="auto">
              <a:xfrm>
                <a:off x="1968" y="512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2" name="Freeform 101"/>
              <p:cNvSpPr>
                <a:spLocks/>
              </p:cNvSpPr>
              <p:nvPr/>
            </p:nvSpPr>
            <p:spPr bwMode="auto">
              <a:xfrm>
                <a:off x="1975" y="5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3" name="Freeform 102"/>
              <p:cNvSpPr>
                <a:spLocks/>
              </p:cNvSpPr>
              <p:nvPr/>
            </p:nvSpPr>
            <p:spPr bwMode="auto">
              <a:xfrm>
                <a:off x="1975" y="49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4" name="Freeform 103"/>
              <p:cNvSpPr>
                <a:spLocks/>
              </p:cNvSpPr>
              <p:nvPr/>
            </p:nvSpPr>
            <p:spPr bwMode="auto">
              <a:xfrm>
                <a:off x="1937" y="487"/>
                <a:ext cx="95" cy="72"/>
              </a:xfrm>
              <a:custGeom>
                <a:avLst/>
                <a:gdLst>
                  <a:gd name="T0" fmla="*/ 94 w 95"/>
                  <a:gd name="T1" fmla="*/ 68 h 72"/>
                  <a:gd name="T2" fmla="*/ 92 w 95"/>
                  <a:gd name="T3" fmla="*/ 63 h 72"/>
                  <a:gd name="T4" fmla="*/ 90 w 95"/>
                  <a:gd name="T5" fmla="*/ 61 h 72"/>
                  <a:gd name="T6" fmla="*/ 84 w 95"/>
                  <a:gd name="T7" fmla="*/ 56 h 72"/>
                  <a:gd name="T8" fmla="*/ 84 w 95"/>
                  <a:gd name="T9" fmla="*/ 52 h 72"/>
                  <a:gd name="T10" fmla="*/ 77 w 95"/>
                  <a:gd name="T11" fmla="*/ 44 h 72"/>
                  <a:gd name="T12" fmla="*/ 68 w 95"/>
                  <a:gd name="T13" fmla="*/ 36 h 72"/>
                  <a:gd name="T14" fmla="*/ 62 w 95"/>
                  <a:gd name="T15" fmla="*/ 31 h 72"/>
                  <a:gd name="T16" fmla="*/ 56 w 95"/>
                  <a:gd name="T17" fmla="*/ 29 h 72"/>
                  <a:gd name="T18" fmla="*/ 60 w 95"/>
                  <a:gd name="T19" fmla="*/ 29 h 72"/>
                  <a:gd name="T20" fmla="*/ 44 w 95"/>
                  <a:gd name="T21" fmla="*/ 19 h 72"/>
                  <a:gd name="T22" fmla="*/ 42 w 95"/>
                  <a:gd name="T23" fmla="*/ 20 h 72"/>
                  <a:gd name="T24" fmla="*/ 42 w 95"/>
                  <a:gd name="T25" fmla="*/ 19 h 72"/>
                  <a:gd name="T26" fmla="*/ 38 w 95"/>
                  <a:gd name="T27" fmla="*/ 18 h 72"/>
                  <a:gd name="T28" fmla="*/ 38 w 95"/>
                  <a:gd name="T29" fmla="*/ 16 h 72"/>
                  <a:gd name="T30" fmla="*/ 32 w 95"/>
                  <a:gd name="T31" fmla="*/ 11 h 72"/>
                  <a:gd name="T32" fmla="*/ 22 w 95"/>
                  <a:gd name="T33" fmla="*/ 6 h 72"/>
                  <a:gd name="T34" fmla="*/ 19 w 95"/>
                  <a:gd name="T35" fmla="*/ 3 h 72"/>
                  <a:gd name="T36" fmla="*/ 16 w 95"/>
                  <a:gd name="T37" fmla="*/ 5 h 72"/>
                  <a:gd name="T38" fmla="*/ 24 w 95"/>
                  <a:gd name="T39" fmla="*/ 9 h 72"/>
                  <a:gd name="T40" fmla="*/ 26 w 95"/>
                  <a:gd name="T41" fmla="*/ 10 h 72"/>
                  <a:gd name="T42" fmla="*/ 17 w 95"/>
                  <a:gd name="T43" fmla="*/ 10 h 72"/>
                  <a:gd name="T44" fmla="*/ 12 w 95"/>
                  <a:gd name="T45" fmla="*/ 4 h 72"/>
                  <a:gd name="T46" fmla="*/ 7 w 95"/>
                  <a:gd name="T47" fmla="*/ 1 h 72"/>
                  <a:gd name="T48" fmla="*/ 5 w 95"/>
                  <a:gd name="T49" fmla="*/ 1 h 72"/>
                  <a:gd name="T50" fmla="*/ 7 w 95"/>
                  <a:gd name="T51" fmla="*/ 4 h 72"/>
                  <a:gd name="T52" fmla="*/ 5 w 95"/>
                  <a:gd name="T53" fmla="*/ 4 h 72"/>
                  <a:gd name="T54" fmla="*/ 1 w 95"/>
                  <a:gd name="T55" fmla="*/ 1 h 72"/>
                  <a:gd name="T56" fmla="*/ 2 w 95"/>
                  <a:gd name="T57" fmla="*/ 4 h 72"/>
                  <a:gd name="T58" fmla="*/ 2 w 95"/>
                  <a:gd name="T59" fmla="*/ 8 h 72"/>
                  <a:gd name="T60" fmla="*/ 6 w 95"/>
                  <a:gd name="T61" fmla="*/ 10 h 72"/>
                  <a:gd name="T62" fmla="*/ 8 w 95"/>
                  <a:gd name="T63" fmla="*/ 10 h 72"/>
                  <a:gd name="T64" fmla="*/ 11 w 95"/>
                  <a:gd name="T65" fmla="*/ 11 h 72"/>
                  <a:gd name="T66" fmla="*/ 10 w 95"/>
                  <a:gd name="T67" fmla="*/ 9 h 72"/>
                  <a:gd name="T68" fmla="*/ 6 w 95"/>
                  <a:gd name="T69" fmla="*/ 4 h 72"/>
                  <a:gd name="T70" fmla="*/ 14 w 95"/>
                  <a:gd name="T71" fmla="*/ 11 h 72"/>
                  <a:gd name="T72" fmla="*/ 13 w 95"/>
                  <a:gd name="T73" fmla="*/ 15 h 72"/>
                  <a:gd name="T74" fmla="*/ 19 w 95"/>
                  <a:gd name="T75" fmla="*/ 18 h 72"/>
                  <a:gd name="T76" fmla="*/ 27 w 95"/>
                  <a:gd name="T77" fmla="*/ 21 h 72"/>
                  <a:gd name="T78" fmla="*/ 29 w 95"/>
                  <a:gd name="T79" fmla="*/ 25 h 72"/>
                  <a:gd name="T80" fmla="*/ 31 w 95"/>
                  <a:gd name="T81" fmla="*/ 24 h 72"/>
                  <a:gd name="T82" fmla="*/ 32 w 95"/>
                  <a:gd name="T83" fmla="*/ 22 h 72"/>
                  <a:gd name="T84" fmla="*/ 39 w 95"/>
                  <a:gd name="T85" fmla="*/ 24 h 72"/>
                  <a:gd name="T86" fmla="*/ 39 w 95"/>
                  <a:gd name="T87" fmla="*/ 27 h 72"/>
                  <a:gd name="T88" fmla="*/ 47 w 95"/>
                  <a:gd name="T89" fmla="*/ 31 h 72"/>
                  <a:gd name="T90" fmla="*/ 48 w 95"/>
                  <a:gd name="T91" fmla="*/ 35 h 72"/>
                  <a:gd name="T92" fmla="*/ 53 w 95"/>
                  <a:gd name="T93" fmla="*/ 37 h 72"/>
                  <a:gd name="T94" fmla="*/ 59 w 95"/>
                  <a:gd name="T95" fmla="*/ 44 h 72"/>
                  <a:gd name="T96" fmla="*/ 62 w 95"/>
                  <a:gd name="T97" fmla="*/ 46 h 72"/>
                  <a:gd name="T98" fmla="*/ 68 w 95"/>
                  <a:gd name="T99" fmla="*/ 51 h 72"/>
                  <a:gd name="T100" fmla="*/ 74 w 95"/>
                  <a:gd name="T101" fmla="*/ 59 h 72"/>
                  <a:gd name="T102" fmla="*/ 79 w 95"/>
                  <a:gd name="T103" fmla="*/ 61 h 72"/>
                  <a:gd name="T104" fmla="*/ 93 w 95"/>
                  <a:gd name="T105" fmla="*/ 71 h 72"/>
                  <a:gd name="T106" fmla="*/ 95 w 95"/>
                  <a:gd name="T107" fmla="*/ 67 h 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5" h="72">
                    <a:moveTo>
                      <a:pt x="95" y="67"/>
                    </a:moveTo>
                    <a:lnTo>
                      <a:pt x="95" y="68"/>
                    </a:lnTo>
                    <a:lnTo>
                      <a:pt x="94" y="68"/>
                    </a:lnTo>
                    <a:lnTo>
                      <a:pt x="93" y="67"/>
                    </a:lnTo>
                    <a:lnTo>
                      <a:pt x="92" y="65"/>
                    </a:lnTo>
                    <a:lnTo>
                      <a:pt x="92" y="63"/>
                    </a:lnTo>
                    <a:lnTo>
                      <a:pt x="92" y="65"/>
                    </a:lnTo>
                    <a:lnTo>
                      <a:pt x="92" y="62"/>
                    </a:lnTo>
                    <a:lnTo>
                      <a:pt x="90" y="61"/>
                    </a:lnTo>
                    <a:lnTo>
                      <a:pt x="89" y="62"/>
                    </a:lnTo>
                    <a:lnTo>
                      <a:pt x="85" y="57"/>
                    </a:lnTo>
                    <a:lnTo>
                      <a:pt x="84" y="56"/>
                    </a:lnTo>
                    <a:lnTo>
                      <a:pt x="83" y="52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7" y="44"/>
                    </a:lnTo>
                    <a:lnTo>
                      <a:pt x="73" y="40"/>
                    </a:lnTo>
                    <a:lnTo>
                      <a:pt x="70" y="39"/>
                    </a:lnTo>
                    <a:lnTo>
                      <a:pt x="68" y="36"/>
                    </a:lnTo>
                    <a:lnTo>
                      <a:pt x="67" y="34"/>
                    </a:lnTo>
                    <a:lnTo>
                      <a:pt x="64" y="32"/>
                    </a:lnTo>
                    <a:lnTo>
                      <a:pt x="62" y="31"/>
                    </a:lnTo>
                    <a:lnTo>
                      <a:pt x="59" y="30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9" y="30"/>
                    </a:lnTo>
                    <a:lnTo>
                      <a:pt x="60" y="29"/>
                    </a:lnTo>
                    <a:lnTo>
                      <a:pt x="53" y="24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2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6" y="5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3" y="10"/>
                    </a:lnTo>
                    <a:lnTo>
                      <a:pt x="21" y="9"/>
                    </a:lnTo>
                    <a:lnTo>
                      <a:pt x="17" y="10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6" y="16"/>
                    </a:lnTo>
                    <a:lnTo>
                      <a:pt x="19" y="18"/>
                    </a:lnTo>
                    <a:lnTo>
                      <a:pt x="21" y="19"/>
                    </a:lnTo>
                    <a:lnTo>
                      <a:pt x="26" y="20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7" y="24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37" y="22"/>
                    </a:lnTo>
                    <a:lnTo>
                      <a:pt x="39" y="24"/>
                    </a:lnTo>
                    <a:lnTo>
                      <a:pt x="41" y="25"/>
                    </a:lnTo>
                    <a:lnTo>
                      <a:pt x="42" y="26"/>
                    </a:lnTo>
                    <a:lnTo>
                      <a:pt x="39" y="27"/>
                    </a:lnTo>
                    <a:lnTo>
                      <a:pt x="42" y="29"/>
                    </a:lnTo>
                    <a:lnTo>
                      <a:pt x="44" y="30"/>
                    </a:lnTo>
                    <a:lnTo>
                      <a:pt x="47" y="31"/>
                    </a:lnTo>
                    <a:lnTo>
                      <a:pt x="48" y="34"/>
                    </a:lnTo>
                    <a:lnTo>
                      <a:pt x="49" y="35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3" y="37"/>
                    </a:lnTo>
                    <a:lnTo>
                      <a:pt x="54" y="39"/>
                    </a:lnTo>
                    <a:lnTo>
                      <a:pt x="58" y="42"/>
                    </a:lnTo>
                    <a:lnTo>
                      <a:pt x="59" y="44"/>
                    </a:lnTo>
                    <a:lnTo>
                      <a:pt x="58" y="44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2" y="47"/>
                    </a:lnTo>
                    <a:lnTo>
                      <a:pt x="64" y="50"/>
                    </a:lnTo>
                    <a:lnTo>
                      <a:pt x="68" y="51"/>
                    </a:lnTo>
                    <a:lnTo>
                      <a:pt x="70" y="54"/>
                    </a:lnTo>
                    <a:lnTo>
                      <a:pt x="72" y="56"/>
                    </a:lnTo>
                    <a:lnTo>
                      <a:pt x="74" y="59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79" y="61"/>
                    </a:lnTo>
                    <a:lnTo>
                      <a:pt x="79" y="60"/>
                    </a:lnTo>
                    <a:lnTo>
                      <a:pt x="85" y="72"/>
                    </a:lnTo>
                    <a:lnTo>
                      <a:pt x="93" y="71"/>
                    </a:lnTo>
                    <a:lnTo>
                      <a:pt x="95" y="70"/>
                    </a:lnTo>
                    <a:lnTo>
                      <a:pt x="95" y="68"/>
                    </a:lnTo>
                    <a:lnTo>
                      <a:pt x="95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5" name="Freeform 104"/>
              <p:cNvSpPr>
                <a:spLocks/>
              </p:cNvSpPr>
              <p:nvPr/>
            </p:nvSpPr>
            <p:spPr bwMode="auto">
              <a:xfrm>
                <a:off x="1945" y="4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6" name="Freeform 105"/>
              <p:cNvSpPr>
                <a:spLocks/>
              </p:cNvSpPr>
              <p:nvPr/>
            </p:nvSpPr>
            <p:spPr bwMode="auto">
              <a:xfrm>
                <a:off x="2036" y="593"/>
                <a:ext cx="5" cy="6"/>
              </a:xfrm>
              <a:custGeom>
                <a:avLst/>
                <a:gdLst>
                  <a:gd name="T0" fmla="*/ 1 w 5"/>
                  <a:gd name="T1" fmla="*/ 5 h 6"/>
                  <a:gd name="T2" fmla="*/ 4 w 5"/>
                  <a:gd name="T3" fmla="*/ 6 h 6"/>
                  <a:gd name="T4" fmla="*/ 5 w 5"/>
                  <a:gd name="T5" fmla="*/ 6 h 6"/>
                  <a:gd name="T6" fmla="*/ 3 w 5"/>
                  <a:gd name="T7" fmla="*/ 2 h 6"/>
                  <a:gd name="T8" fmla="*/ 1 w 5"/>
                  <a:gd name="T9" fmla="*/ 0 h 6"/>
                  <a:gd name="T10" fmla="*/ 0 w 5"/>
                  <a:gd name="T11" fmla="*/ 2 h 6"/>
                  <a:gd name="T12" fmla="*/ 1 w 5"/>
                  <a:gd name="T13" fmla="*/ 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lnTo>
                      <a:pt x="4" y="6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7" name="Freeform 106"/>
              <p:cNvSpPr>
                <a:spLocks/>
              </p:cNvSpPr>
              <p:nvPr/>
            </p:nvSpPr>
            <p:spPr bwMode="auto">
              <a:xfrm>
                <a:off x="1974" y="5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8" name="Freeform 107"/>
              <p:cNvSpPr>
                <a:spLocks/>
              </p:cNvSpPr>
              <p:nvPr/>
            </p:nvSpPr>
            <p:spPr bwMode="auto">
              <a:xfrm>
                <a:off x="2051" y="59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79" name="Freeform 108"/>
              <p:cNvSpPr>
                <a:spLocks/>
              </p:cNvSpPr>
              <p:nvPr/>
            </p:nvSpPr>
            <p:spPr bwMode="auto">
              <a:xfrm>
                <a:off x="2058" y="60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1 h 4"/>
                  <a:gd name="T6" fmla="*/ 0 w 2"/>
                  <a:gd name="T7" fmla="*/ 0 h 4"/>
                  <a:gd name="T8" fmla="*/ 0 w 2"/>
                  <a:gd name="T9" fmla="*/ 3 h 4"/>
                  <a:gd name="T10" fmla="*/ 0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0" name="Freeform 109"/>
              <p:cNvSpPr>
                <a:spLocks/>
              </p:cNvSpPr>
              <p:nvPr/>
            </p:nvSpPr>
            <p:spPr bwMode="auto">
              <a:xfrm>
                <a:off x="2052" y="59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3 h 8"/>
                  <a:gd name="T4" fmla="*/ 1 w 8"/>
                  <a:gd name="T5" fmla="*/ 4 h 8"/>
                  <a:gd name="T6" fmla="*/ 3 w 8"/>
                  <a:gd name="T7" fmla="*/ 4 h 8"/>
                  <a:gd name="T8" fmla="*/ 3 w 8"/>
                  <a:gd name="T9" fmla="*/ 7 h 8"/>
                  <a:gd name="T10" fmla="*/ 5 w 8"/>
                  <a:gd name="T11" fmla="*/ 8 h 8"/>
                  <a:gd name="T12" fmla="*/ 8 w 8"/>
                  <a:gd name="T13" fmla="*/ 7 h 8"/>
                  <a:gd name="T14" fmla="*/ 6 w 8"/>
                  <a:gd name="T15" fmla="*/ 5 h 8"/>
                  <a:gd name="T16" fmla="*/ 5 w 8"/>
                  <a:gd name="T17" fmla="*/ 7 h 8"/>
                  <a:gd name="T18" fmla="*/ 4 w 8"/>
                  <a:gd name="T19" fmla="*/ 5 h 8"/>
                  <a:gd name="T20" fmla="*/ 3 w 8"/>
                  <a:gd name="T21" fmla="*/ 3 h 8"/>
                  <a:gd name="T22" fmla="*/ 3 w 8"/>
                  <a:gd name="T23" fmla="*/ 2 h 8"/>
                  <a:gd name="T24" fmla="*/ 1 w 8"/>
                  <a:gd name="T25" fmla="*/ 0 h 8"/>
                  <a:gd name="T26" fmla="*/ 0 w 8"/>
                  <a:gd name="T27" fmla="*/ 0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1" name="Freeform 110"/>
              <p:cNvSpPr>
                <a:spLocks/>
              </p:cNvSpPr>
              <p:nvPr/>
            </p:nvSpPr>
            <p:spPr bwMode="auto">
              <a:xfrm>
                <a:off x="2061" y="6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2" name="Freeform 111"/>
              <p:cNvSpPr>
                <a:spLocks/>
              </p:cNvSpPr>
              <p:nvPr/>
            </p:nvSpPr>
            <p:spPr bwMode="auto">
              <a:xfrm>
                <a:off x="2055" y="588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3" name="Freeform 112"/>
              <p:cNvSpPr>
                <a:spLocks/>
              </p:cNvSpPr>
              <p:nvPr/>
            </p:nvSpPr>
            <p:spPr bwMode="auto">
              <a:xfrm>
                <a:off x="2058" y="58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4" name="Freeform 113"/>
              <p:cNvSpPr>
                <a:spLocks/>
              </p:cNvSpPr>
              <p:nvPr/>
            </p:nvSpPr>
            <p:spPr bwMode="auto">
              <a:xfrm>
                <a:off x="2032" y="563"/>
                <a:ext cx="48" cy="76"/>
              </a:xfrm>
              <a:custGeom>
                <a:avLst/>
                <a:gdLst>
                  <a:gd name="T0" fmla="*/ 2 w 48"/>
                  <a:gd name="T1" fmla="*/ 14 h 76"/>
                  <a:gd name="T2" fmla="*/ 7 w 48"/>
                  <a:gd name="T3" fmla="*/ 24 h 76"/>
                  <a:gd name="T4" fmla="*/ 11 w 48"/>
                  <a:gd name="T5" fmla="*/ 32 h 76"/>
                  <a:gd name="T6" fmla="*/ 15 w 48"/>
                  <a:gd name="T7" fmla="*/ 36 h 76"/>
                  <a:gd name="T8" fmla="*/ 19 w 48"/>
                  <a:gd name="T9" fmla="*/ 40 h 76"/>
                  <a:gd name="T10" fmla="*/ 18 w 48"/>
                  <a:gd name="T11" fmla="*/ 43 h 76"/>
                  <a:gd name="T12" fmla="*/ 20 w 48"/>
                  <a:gd name="T13" fmla="*/ 48 h 76"/>
                  <a:gd name="T14" fmla="*/ 24 w 48"/>
                  <a:gd name="T15" fmla="*/ 53 h 76"/>
                  <a:gd name="T16" fmla="*/ 25 w 48"/>
                  <a:gd name="T17" fmla="*/ 57 h 76"/>
                  <a:gd name="T18" fmla="*/ 26 w 48"/>
                  <a:gd name="T19" fmla="*/ 61 h 76"/>
                  <a:gd name="T20" fmla="*/ 31 w 48"/>
                  <a:gd name="T21" fmla="*/ 67 h 76"/>
                  <a:gd name="T22" fmla="*/ 31 w 48"/>
                  <a:gd name="T23" fmla="*/ 67 h 76"/>
                  <a:gd name="T24" fmla="*/ 31 w 48"/>
                  <a:gd name="T25" fmla="*/ 69 h 76"/>
                  <a:gd name="T26" fmla="*/ 34 w 48"/>
                  <a:gd name="T27" fmla="*/ 73 h 76"/>
                  <a:gd name="T28" fmla="*/ 35 w 48"/>
                  <a:gd name="T29" fmla="*/ 71 h 76"/>
                  <a:gd name="T30" fmla="*/ 46 w 48"/>
                  <a:gd name="T31" fmla="*/ 74 h 76"/>
                  <a:gd name="T32" fmla="*/ 46 w 48"/>
                  <a:gd name="T33" fmla="*/ 71 h 76"/>
                  <a:gd name="T34" fmla="*/ 45 w 48"/>
                  <a:gd name="T35" fmla="*/ 69 h 76"/>
                  <a:gd name="T36" fmla="*/ 44 w 48"/>
                  <a:gd name="T37" fmla="*/ 71 h 76"/>
                  <a:gd name="T38" fmla="*/ 45 w 48"/>
                  <a:gd name="T39" fmla="*/ 73 h 76"/>
                  <a:gd name="T40" fmla="*/ 41 w 48"/>
                  <a:gd name="T41" fmla="*/ 68 h 76"/>
                  <a:gd name="T42" fmla="*/ 40 w 48"/>
                  <a:gd name="T43" fmla="*/ 65 h 76"/>
                  <a:gd name="T44" fmla="*/ 38 w 48"/>
                  <a:gd name="T45" fmla="*/ 57 h 76"/>
                  <a:gd name="T46" fmla="*/ 34 w 48"/>
                  <a:gd name="T47" fmla="*/ 50 h 76"/>
                  <a:gd name="T48" fmla="*/ 33 w 48"/>
                  <a:gd name="T49" fmla="*/ 45 h 76"/>
                  <a:gd name="T50" fmla="*/ 31 w 48"/>
                  <a:gd name="T51" fmla="*/ 40 h 76"/>
                  <a:gd name="T52" fmla="*/ 31 w 48"/>
                  <a:gd name="T53" fmla="*/ 35 h 76"/>
                  <a:gd name="T54" fmla="*/ 29 w 48"/>
                  <a:gd name="T55" fmla="*/ 32 h 76"/>
                  <a:gd name="T56" fmla="*/ 30 w 48"/>
                  <a:gd name="T57" fmla="*/ 31 h 76"/>
                  <a:gd name="T58" fmla="*/ 28 w 48"/>
                  <a:gd name="T59" fmla="*/ 26 h 76"/>
                  <a:gd name="T60" fmla="*/ 24 w 48"/>
                  <a:gd name="T61" fmla="*/ 22 h 76"/>
                  <a:gd name="T62" fmla="*/ 20 w 48"/>
                  <a:gd name="T63" fmla="*/ 17 h 76"/>
                  <a:gd name="T64" fmla="*/ 16 w 48"/>
                  <a:gd name="T65" fmla="*/ 11 h 76"/>
                  <a:gd name="T66" fmla="*/ 10 w 48"/>
                  <a:gd name="T67" fmla="*/ 5 h 76"/>
                  <a:gd name="T68" fmla="*/ 2 w 48"/>
                  <a:gd name="T69" fmla="*/ 2 h 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8" h="76">
                    <a:moveTo>
                      <a:pt x="0" y="6"/>
                    </a:moveTo>
                    <a:lnTo>
                      <a:pt x="2" y="14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11" y="32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6" y="38"/>
                    </a:lnTo>
                    <a:lnTo>
                      <a:pt x="19" y="40"/>
                    </a:lnTo>
                    <a:lnTo>
                      <a:pt x="18" y="42"/>
                    </a:lnTo>
                    <a:lnTo>
                      <a:pt x="18" y="43"/>
                    </a:lnTo>
                    <a:lnTo>
                      <a:pt x="19" y="46"/>
                    </a:lnTo>
                    <a:lnTo>
                      <a:pt x="20" y="48"/>
                    </a:lnTo>
                    <a:lnTo>
                      <a:pt x="21" y="52"/>
                    </a:lnTo>
                    <a:lnTo>
                      <a:pt x="24" y="53"/>
                    </a:lnTo>
                    <a:lnTo>
                      <a:pt x="24" y="56"/>
                    </a:lnTo>
                    <a:lnTo>
                      <a:pt x="25" y="57"/>
                    </a:lnTo>
                    <a:lnTo>
                      <a:pt x="26" y="58"/>
                    </a:lnTo>
                    <a:lnTo>
                      <a:pt x="26" y="61"/>
                    </a:lnTo>
                    <a:lnTo>
                      <a:pt x="29" y="66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0" y="68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4" y="73"/>
                    </a:lnTo>
                    <a:lnTo>
                      <a:pt x="35" y="72"/>
                    </a:lnTo>
                    <a:lnTo>
                      <a:pt x="35" y="71"/>
                    </a:lnTo>
                    <a:lnTo>
                      <a:pt x="39" y="72"/>
                    </a:lnTo>
                    <a:lnTo>
                      <a:pt x="46" y="74"/>
                    </a:lnTo>
                    <a:lnTo>
                      <a:pt x="48" y="76"/>
                    </a:lnTo>
                    <a:lnTo>
                      <a:pt x="46" y="71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3" y="69"/>
                    </a:lnTo>
                    <a:lnTo>
                      <a:pt x="41" y="68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0" y="62"/>
                    </a:lnTo>
                    <a:lnTo>
                      <a:pt x="38" y="57"/>
                    </a:lnTo>
                    <a:lnTo>
                      <a:pt x="35" y="53"/>
                    </a:lnTo>
                    <a:lnTo>
                      <a:pt x="34" y="50"/>
                    </a:lnTo>
                    <a:lnTo>
                      <a:pt x="35" y="47"/>
                    </a:lnTo>
                    <a:lnTo>
                      <a:pt x="33" y="45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30" y="31"/>
                    </a:lnTo>
                    <a:lnTo>
                      <a:pt x="29" y="28"/>
                    </a:lnTo>
                    <a:lnTo>
                      <a:pt x="28" y="26"/>
                    </a:lnTo>
                    <a:lnTo>
                      <a:pt x="25" y="26"/>
                    </a:lnTo>
                    <a:lnTo>
                      <a:pt x="24" y="22"/>
                    </a:lnTo>
                    <a:lnTo>
                      <a:pt x="23" y="20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16" y="11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5" name="Freeform 114"/>
              <p:cNvSpPr>
                <a:spLocks/>
              </p:cNvSpPr>
              <p:nvPr/>
            </p:nvSpPr>
            <p:spPr bwMode="auto">
              <a:xfrm>
                <a:off x="1930" y="990"/>
                <a:ext cx="8" cy="9"/>
              </a:xfrm>
              <a:custGeom>
                <a:avLst/>
                <a:gdLst>
                  <a:gd name="T0" fmla="*/ 8 w 8"/>
                  <a:gd name="T1" fmla="*/ 8 h 9"/>
                  <a:gd name="T2" fmla="*/ 7 w 8"/>
                  <a:gd name="T3" fmla="*/ 7 h 9"/>
                  <a:gd name="T4" fmla="*/ 8 w 8"/>
                  <a:gd name="T5" fmla="*/ 8 h 9"/>
                  <a:gd name="T6" fmla="*/ 8 w 8"/>
                  <a:gd name="T7" fmla="*/ 9 h 9"/>
                  <a:gd name="T8" fmla="*/ 0 w 8"/>
                  <a:gd name="T9" fmla="*/ 0 h 9"/>
                  <a:gd name="T10" fmla="*/ 3 w 8"/>
                  <a:gd name="T11" fmla="*/ 3 h 9"/>
                  <a:gd name="T12" fmla="*/ 4 w 8"/>
                  <a:gd name="T13" fmla="*/ 2 h 9"/>
                  <a:gd name="T14" fmla="*/ 8 w 8"/>
                  <a:gd name="T15" fmla="*/ 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8" y="8"/>
                    </a:move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6" name="Freeform 115"/>
              <p:cNvSpPr>
                <a:spLocks/>
              </p:cNvSpPr>
              <p:nvPr/>
            </p:nvSpPr>
            <p:spPr bwMode="auto">
              <a:xfrm>
                <a:off x="1920" y="980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4 w 5"/>
                  <a:gd name="T3" fmla="*/ 5 h 7"/>
                  <a:gd name="T4" fmla="*/ 2 w 5"/>
                  <a:gd name="T5" fmla="*/ 2 h 7"/>
                  <a:gd name="T6" fmla="*/ 0 w 5"/>
                  <a:gd name="T7" fmla="*/ 0 h 7"/>
                  <a:gd name="T8" fmla="*/ 2 w 5"/>
                  <a:gd name="T9" fmla="*/ 0 h 7"/>
                  <a:gd name="T10" fmla="*/ 5 w 5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7" name="Freeform 116"/>
              <p:cNvSpPr>
                <a:spLocks/>
              </p:cNvSpPr>
              <p:nvPr/>
            </p:nvSpPr>
            <p:spPr bwMode="auto">
              <a:xfrm>
                <a:off x="1920" y="1000"/>
                <a:ext cx="4" cy="5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0 h 5"/>
                  <a:gd name="T4" fmla="*/ 4 w 4"/>
                  <a:gd name="T5" fmla="*/ 5 h 5"/>
                  <a:gd name="T6" fmla="*/ 3 w 4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8" name="Freeform 117"/>
              <p:cNvSpPr>
                <a:spLocks/>
              </p:cNvSpPr>
              <p:nvPr/>
            </p:nvSpPr>
            <p:spPr bwMode="auto">
              <a:xfrm>
                <a:off x="1855" y="773"/>
                <a:ext cx="151" cy="322"/>
              </a:xfrm>
              <a:custGeom>
                <a:avLst/>
                <a:gdLst>
                  <a:gd name="T0" fmla="*/ 1 w 151"/>
                  <a:gd name="T1" fmla="*/ 6 h 322"/>
                  <a:gd name="T2" fmla="*/ 3 w 151"/>
                  <a:gd name="T3" fmla="*/ 21 h 322"/>
                  <a:gd name="T4" fmla="*/ 3 w 151"/>
                  <a:gd name="T5" fmla="*/ 30 h 322"/>
                  <a:gd name="T6" fmla="*/ 7 w 151"/>
                  <a:gd name="T7" fmla="*/ 48 h 322"/>
                  <a:gd name="T8" fmla="*/ 8 w 151"/>
                  <a:gd name="T9" fmla="*/ 61 h 322"/>
                  <a:gd name="T10" fmla="*/ 12 w 151"/>
                  <a:gd name="T11" fmla="*/ 81 h 322"/>
                  <a:gd name="T12" fmla="*/ 21 w 151"/>
                  <a:gd name="T13" fmla="*/ 119 h 322"/>
                  <a:gd name="T14" fmla="*/ 29 w 151"/>
                  <a:gd name="T15" fmla="*/ 144 h 322"/>
                  <a:gd name="T16" fmla="*/ 39 w 151"/>
                  <a:gd name="T17" fmla="*/ 166 h 322"/>
                  <a:gd name="T18" fmla="*/ 37 w 151"/>
                  <a:gd name="T19" fmla="*/ 165 h 322"/>
                  <a:gd name="T20" fmla="*/ 38 w 151"/>
                  <a:gd name="T21" fmla="*/ 171 h 322"/>
                  <a:gd name="T22" fmla="*/ 58 w 151"/>
                  <a:gd name="T23" fmla="*/ 209 h 322"/>
                  <a:gd name="T24" fmla="*/ 60 w 151"/>
                  <a:gd name="T25" fmla="*/ 211 h 322"/>
                  <a:gd name="T26" fmla="*/ 63 w 151"/>
                  <a:gd name="T27" fmla="*/ 215 h 322"/>
                  <a:gd name="T28" fmla="*/ 63 w 151"/>
                  <a:gd name="T29" fmla="*/ 214 h 322"/>
                  <a:gd name="T30" fmla="*/ 73 w 151"/>
                  <a:gd name="T31" fmla="*/ 227 h 322"/>
                  <a:gd name="T32" fmla="*/ 69 w 151"/>
                  <a:gd name="T33" fmla="*/ 225 h 322"/>
                  <a:gd name="T34" fmla="*/ 74 w 151"/>
                  <a:gd name="T35" fmla="*/ 236 h 322"/>
                  <a:gd name="T36" fmla="*/ 94 w 151"/>
                  <a:gd name="T37" fmla="*/ 262 h 322"/>
                  <a:gd name="T38" fmla="*/ 106 w 151"/>
                  <a:gd name="T39" fmla="*/ 277 h 322"/>
                  <a:gd name="T40" fmla="*/ 109 w 151"/>
                  <a:gd name="T41" fmla="*/ 284 h 322"/>
                  <a:gd name="T42" fmla="*/ 116 w 151"/>
                  <a:gd name="T43" fmla="*/ 287 h 322"/>
                  <a:gd name="T44" fmla="*/ 99 w 151"/>
                  <a:gd name="T45" fmla="*/ 266 h 322"/>
                  <a:gd name="T46" fmla="*/ 95 w 151"/>
                  <a:gd name="T47" fmla="*/ 261 h 322"/>
                  <a:gd name="T48" fmla="*/ 114 w 151"/>
                  <a:gd name="T49" fmla="*/ 278 h 322"/>
                  <a:gd name="T50" fmla="*/ 125 w 151"/>
                  <a:gd name="T51" fmla="*/ 298 h 322"/>
                  <a:gd name="T52" fmla="*/ 136 w 151"/>
                  <a:gd name="T53" fmla="*/ 311 h 322"/>
                  <a:gd name="T54" fmla="*/ 139 w 151"/>
                  <a:gd name="T55" fmla="*/ 312 h 322"/>
                  <a:gd name="T56" fmla="*/ 136 w 151"/>
                  <a:gd name="T57" fmla="*/ 308 h 322"/>
                  <a:gd name="T58" fmla="*/ 142 w 151"/>
                  <a:gd name="T59" fmla="*/ 313 h 322"/>
                  <a:gd name="T60" fmla="*/ 151 w 151"/>
                  <a:gd name="T61" fmla="*/ 322 h 322"/>
                  <a:gd name="T62" fmla="*/ 146 w 151"/>
                  <a:gd name="T63" fmla="*/ 316 h 322"/>
                  <a:gd name="T64" fmla="*/ 141 w 151"/>
                  <a:gd name="T65" fmla="*/ 306 h 322"/>
                  <a:gd name="T66" fmla="*/ 136 w 151"/>
                  <a:gd name="T67" fmla="*/ 297 h 322"/>
                  <a:gd name="T68" fmla="*/ 140 w 151"/>
                  <a:gd name="T69" fmla="*/ 303 h 322"/>
                  <a:gd name="T70" fmla="*/ 131 w 151"/>
                  <a:gd name="T71" fmla="*/ 293 h 322"/>
                  <a:gd name="T72" fmla="*/ 128 w 151"/>
                  <a:gd name="T73" fmla="*/ 287 h 322"/>
                  <a:gd name="T74" fmla="*/ 125 w 151"/>
                  <a:gd name="T75" fmla="*/ 288 h 322"/>
                  <a:gd name="T76" fmla="*/ 139 w 151"/>
                  <a:gd name="T77" fmla="*/ 307 h 322"/>
                  <a:gd name="T78" fmla="*/ 138 w 151"/>
                  <a:gd name="T79" fmla="*/ 307 h 322"/>
                  <a:gd name="T80" fmla="*/ 118 w 151"/>
                  <a:gd name="T81" fmla="*/ 281 h 322"/>
                  <a:gd name="T82" fmla="*/ 119 w 151"/>
                  <a:gd name="T83" fmla="*/ 277 h 322"/>
                  <a:gd name="T84" fmla="*/ 108 w 151"/>
                  <a:gd name="T85" fmla="*/ 262 h 322"/>
                  <a:gd name="T86" fmla="*/ 95 w 151"/>
                  <a:gd name="T87" fmla="*/ 246 h 322"/>
                  <a:gd name="T88" fmla="*/ 90 w 151"/>
                  <a:gd name="T89" fmla="*/ 238 h 322"/>
                  <a:gd name="T90" fmla="*/ 92 w 151"/>
                  <a:gd name="T91" fmla="*/ 236 h 322"/>
                  <a:gd name="T92" fmla="*/ 83 w 151"/>
                  <a:gd name="T93" fmla="*/ 225 h 322"/>
                  <a:gd name="T94" fmla="*/ 88 w 151"/>
                  <a:gd name="T95" fmla="*/ 235 h 322"/>
                  <a:gd name="T96" fmla="*/ 88 w 151"/>
                  <a:gd name="T97" fmla="*/ 237 h 322"/>
                  <a:gd name="T98" fmla="*/ 72 w 151"/>
                  <a:gd name="T99" fmla="*/ 217 h 322"/>
                  <a:gd name="T100" fmla="*/ 60 w 151"/>
                  <a:gd name="T101" fmla="*/ 200 h 322"/>
                  <a:gd name="T102" fmla="*/ 60 w 151"/>
                  <a:gd name="T103" fmla="*/ 196 h 322"/>
                  <a:gd name="T104" fmla="*/ 52 w 151"/>
                  <a:gd name="T105" fmla="*/ 175 h 322"/>
                  <a:gd name="T106" fmla="*/ 50 w 151"/>
                  <a:gd name="T107" fmla="*/ 171 h 322"/>
                  <a:gd name="T108" fmla="*/ 48 w 151"/>
                  <a:gd name="T109" fmla="*/ 160 h 322"/>
                  <a:gd name="T110" fmla="*/ 37 w 151"/>
                  <a:gd name="T111" fmla="*/ 133 h 322"/>
                  <a:gd name="T112" fmla="*/ 34 w 151"/>
                  <a:gd name="T113" fmla="*/ 120 h 322"/>
                  <a:gd name="T114" fmla="*/ 31 w 151"/>
                  <a:gd name="T115" fmla="*/ 106 h 322"/>
                  <a:gd name="T116" fmla="*/ 24 w 151"/>
                  <a:gd name="T117" fmla="*/ 84 h 322"/>
                  <a:gd name="T118" fmla="*/ 19 w 151"/>
                  <a:gd name="T119" fmla="*/ 56 h 322"/>
                  <a:gd name="T120" fmla="*/ 16 w 151"/>
                  <a:gd name="T121" fmla="*/ 53 h 322"/>
                  <a:gd name="T122" fmla="*/ 11 w 151"/>
                  <a:gd name="T123" fmla="*/ 9 h 322"/>
                  <a:gd name="T124" fmla="*/ 1 w 151"/>
                  <a:gd name="T125" fmla="*/ 0 h 3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1" h="322">
                    <a:moveTo>
                      <a:pt x="0" y="7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1"/>
                    </a:lnTo>
                    <a:lnTo>
                      <a:pt x="7" y="48"/>
                    </a:lnTo>
                    <a:lnTo>
                      <a:pt x="9" y="53"/>
                    </a:lnTo>
                    <a:lnTo>
                      <a:pt x="9" y="65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9"/>
                    </a:lnTo>
                    <a:lnTo>
                      <a:pt x="12" y="81"/>
                    </a:lnTo>
                    <a:lnTo>
                      <a:pt x="14" y="96"/>
                    </a:lnTo>
                    <a:lnTo>
                      <a:pt x="18" y="112"/>
                    </a:lnTo>
                    <a:lnTo>
                      <a:pt x="21" y="119"/>
                    </a:lnTo>
                    <a:lnTo>
                      <a:pt x="23" y="129"/>
                    </a:lnTo>
                    <a:lnTo>
                      <a:pt x="26" y="138"/>
                    </a:lnTo>
                    <a:lnTo>
                      <a:pt x="29" y="144"/>
                    </a:lnTo>
                    <a:lnTo>
                      <a:pt x="32" y="153"/>
                    </a:lnTo>
                    <a:lnTo>
                      <a:pt x="34" y="159"/>
                    </a:lnTo>
                    <a:lnTo>
                      <a:pt x="39" y="166"/>
                    </a:lnTo>
                    <a:lnTo>
                      <a:pt x="41" y="169"/>
                    </a:lnTo>
                    <a:lnTo>
                      <a:pt x="39" y="170"/>
                    </a:lnTo>
                    <a:lnTo>
                      <a:pt x="37" y="165"/>
                    </a:lnTo>
                    <a:lnTo>
                      <a:pt x="34" y="160"/>
                    </a:lnTo>
                    <a:lnTo>
                      <a:pt x="33" y="159"/>
                    </a:lnTo>
                    <a:lnTo>
                      <a:pt x="38" y="171"/>
                    </a:lnTo>
                    <a:lnTo>
                      <a:pt x="43" y="184"/>
                    </a:lnTo>
                    <a:lnTo>
                      <a:pt x="55" y="207"/>
                    </a:lnTo>
                    <a:lnTo>
                      <a:pt x="58" y="209"/>
                    </a:lnTo>
                    <a:lnTo>
                      <a:pt x="59" y="209"/>
                    </a:lnTo>
                    <a:lnTo>
                      <a:pt x="62" y="211"/>
                    </a:lnTo>
                    <a:lnTo>
                      <a:pt x="60" y="211"/>
                    </a:lnTo>
                    <a:lnTo>
                      <a:pt x="62" y="216"/>
                    </a:lnTo>
                    <a:lnTo>
                      <a:pt x="62" y="215"/>
                    </a:lnTo>
                    <a:lnTo>
                      <a:pt x="63" y="215"/>
                    </a:lnTo>
                    <a:lnTo>
                      <a:pt x="62" y="214"/>
                    </a:lnTo>
                    <a:lnTo>
                      <a:pt x="62" y="212"/>
                    </a:lnTo>
                    <a:lnTo>
                      <a:pt x="63" y="214"/>
                    </a:lnTo>
                    <a:lnTo>
                      <a:pt x="65" y="217"/>
                    </a:lnTo>
                    <a:lnTo>
                      <a:pt x="69" y="224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2" y="227"/>
                    </a:lnTo>
                    <a:lnTo>
                      <a:pt x="69" y="225"/>
                    </a:lnTo>
                    <a:lnTo>
                      <a:pt x="69" y="226"/>
                    </a:lnTo>
                    <a:lnTo>
                      <a:pt x="70" y="229"/>
                    </a:lnTo>
                    <a:lnTo>
                      <a:pt x="74" y="236"/>
                    </a:lnTo>
                    <a:lnTo>
                      <a:pt x="82" y="245"/>
                    </a:lnTo>
                    <a:lnTo>
                      <a:pt x="88" y="253"/>
                    </a:lnTo>
                    <a:lnTo>
                      <a:pt x="94" y="262"/>
                    </a:lnTo>
                    <a:lnTo>
                      <a:pt x="101" y="272"/>
                    </a:lnTo>
                    <a:lnTo>
                      <a:pt x="103" y="273"/>
                    </a:lnTo>
                    <a:lnTo>
                      <a:pt x="106" y="277"/>
                    </a:lnTo>
                    <a:lnTo>
                      <a:pt x="105" y="277"/>
                    </a:lnTo>
                    <a:lnTo>
                      <a:pt x="106" y="278"/>
                    </a:lnTo>
                    <a:lnTo>
                      <a:pt x="109" y="284"/>
                    </a:lnTo>
                    <a:lnTo>
                      <a:pt x="114" y="287"/>
                    </a:lnTo>
                    <a:lnTo>
                      <a:pt x="118" y="292"/>
                    </a:lnTo>
                    <a:lnTo>
                      <a:pt x="116" y="287"/>
                    </a:lnTo>
                    <a:lnTo>
                      <a:pt x="105" y="276"/>
                    </a:lnTo>
                    <a:lnTo>
                      <a:pt x="104" y="271"/>
                    </a:lnTo>
                    <a:lnTo>
                      <a:pt x="99" y="266"/>
                    </a:lnTo>
                    <a:lnTo>
                      <a:pt x="95" y="261"/>
                    </a:lnTo>
                    <a:lnTo>
                      <a:pt x="94" y="258"/>
                    </a:lnTo>
                    <a:lnTo>
                      <a:pt x="95" y="261"/>
                    </a:lnTo>
                    <a:lnTo>
                      <a:pt x="100" y="266"/>
                    </a:lnTo>
                    <a:lnTo>
                      <a:pt x="104" y="271"/>
                    </a:lnTo>
                    <a:lnTo>
                      <a:pt x="114" y="278"/>
                    </a:lnTo>
                    <a:lnTo>
                      <a:pt x="118" y="287"/>
                    </a:lnTo>
                    <a:lnTo>
                      <a:pt x="121" y="293"/>
                    </a:lnTo>
                    <a:lnTo>
                      <a:pt x="125" y="298"/>
                    </a:lnTo>
                    <a:lnTo>
                      <a:pt x="129" y="301"/>
                    </a:lnTo>
                    <a:lnTo>
                      <a:pt x="134" y="306"/>
                    </a:lnTo>
                    <a:lnTo>
                      <a:pt x="136" y="311"/>
                    </a:lnTo>
                    <a:lnTo>
                      <a:pt x="141" y="317"/>
                    </a:lnTo>
                    <a:lnTo>
                      <a:pt x="141" y="314"/>
                    </a:lnTo>
                    <a:lnTo>
                      <a:pt x="139" y="312"/>
                    </a:lnTo>
                    <a:lnTo>
                      <a:pt x="133" y="303"/>
                    </a:lnTo>
                    <a:lnTo>
                      <a:pt x="135" y="306"/>
                    </a:lnTo>
                    <a:lnTo>
                      <a:pt x="136" y="308"/>
                    </a:lnTo>
                    <a:lnTo>
                      <a:pt x="139" y="311"/>
                    </a:lnTo>
                    <a:lnTo>
                      <a:pt x="140" y="311"/>
                    </a:lnTo>
                    <a:lnTo>
                      <a:pt x="142" y="313"/>
                    </a:lnTo>
                    <a:lnTo>
                      <a:pt x="144" y="316"/>
                    </a:lnTo>
                    <a:lnTo>
                      <a:pt x="149" y="320"/>
                    </a:lnTo>
                    <a:lnTo>
                      <a:pt x="151" y="322"/>
                    </a:lnTo>
                    <a:lnTo>
                      <a:pt x="151" y="320"/>
                    </a:lnTo>
                    <a:lnTo>
                      <a:pt x="147" y="316"/>
                    </a:lnTo>
                    <a:lnTo>
                      <a:pt x="146" y="316"/>
                    </a:lnTo>
                    <a:lnTo>
                      <a:pt x="139" y="306"/>
                    </a:lnTo>
                    <a:lnTo>
                      <a:pt x="139" y="304"/>
                    </a:lnTo>
                    <a:lnTo>
                      <a:pt x="141" y="306"/>
                    </a:lnTo>
                    <a:lnTo>
                      <a:pt x="144" y="308"/>
                    </a:lnTo>
                    <a:lnTo>
                      <a:pt x="142" y="304"/>
                    </a:lnTo>
                    <a:lnTo>
                      <a:pt x="136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40" y="303"/>
                    </a:lnTo>
                    <a:lnTo>
                      <a:pt x="134" y="298"/>
                    </a:lnTo>
                    <a:lnTo>
                      <a:pt x="131" y="294"/>
                    </a:lnTo>
                    <a:lnTo>
                      <a:pt x="131" y="293"/>
                    </a:lnTo>
                    <a:lnTo>
                      <a:pt x="131" y="292"/>
                    </a:lnTo>
                    <a:lnTo>
                      <a:pt x="131" y="291"/>
                    </a:lnTo>
                    <a:lnTo>
                      <a:pt x="128" y="287"/>
                    </a:lnTo>
                    <a:lnTo>
                      <a:pt x="126" y="287"/>
                    </a:lnTo>
                    <a:lnTo>
                      <a:pt x="123" y="284"/>
                    </a:lnTo>
                    <a:lnTo>
                      <a:pt x="125" y="288"/>
                    </a:lnTo>
                    <a:lnTo>
                      <a:pt x="129" y="293"/>
                    </a:lnTo>
                    <a:lnTo>
                      <a:pt x="135" y="304"/>
                    </a:lnTo>
                    <a:lnTo>
                      <a:pt x="139" y="307"/>
                    </a:lnTo>
                    <a:lnTo>
                      <a:pt x="138" y="307"/>
                    </a:lnTo>
                    <a:lnTo>
                      <a:pt x="136" y="306"/>
                    </a:lnTo>
                    <a:lnTo>
                      <a:pt x="138" y="307"/>
                    </a:lnTo>
                    <a:lnTo>
                      <a:pt x="131" y="301"/>
                    </a:lnTo>
                    <a:lnTo>
                      <a:pt x="126" y="293"/>
                    </a:lnTo>
                    <a:lnTo>
                      <a:pt x="118" y="281"/>
                    </a:lnTo>
                    <a:lnTo>
                      <a:pt x="116" y="277"/>
                    </a:lnTo>
                    <a:lnTo>
                      <a:pt x="118" y="276"/>
                    </a:lnTo>
                    <a:lnTo>
                      <a:pt x="119" y="277"/>
                    </a:lnTo>
                    <a:lnTo>
                      <a:pt x="116" y="273"/>
                    </a:lnTo>
                    <a:lnTo>
                      <a:pt x="114" y="268"/>
                    </a:lnTo>
                    <a:lnTo>
                      <a:pt x="108" y="262"/>
                    </a:lnTo>
                    <a:lnTo>
                      <a:pt x="104" y="256"/>
                    </a:lnTo>
                    <a:lnTo>
                      <a:pt x="95" y="245"/>
                    </a:lnTo>
                    <a:lnTo>
                      <a:pt x="95" y="246"/>
                    </a:lnTo>
                    <a:lnTo>
                      <a:pt x="95" y="245"/>
                    </a:lnTo>
                    <a:lnTo>
                      <a:pt x="94" y="245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3" y="237"/>
                    </a:lnTo>
                    <a:lnTo>
                      <a:pt x="92" y="236"/>
                    </a:lnTo>
                    <a:lnTo>
                      <a:pt x="87" y="229"/>
                    </a:lnTo>
                    <a:lnTo>
                      <a:pt x="84" y="226"/>
                    </a:lnTo>
                    <a:lnTo>
                      <a:pt x="83" y="225"/>
                    </a:lnTo>
                    <a:lnTo>
                      <a:pt x="83" y="226"/>
                    </a:lnTo>
                    <a:lnTo>
                      <a:pt x="84" y="230"/>
                    </a:lnTo>
                    <a:lnTo>
                      <a:pt x="88" y="235"/>
                    </a:lnTo>
                    <a:lnTo>
                      <a:pt x="89" y="237"/>
                    </a:lnTo>
                    <a:lnTo>
                      <a:pt x="89" y="238"/>
                    </a:lnTo>
                    <a:lnTo>
                      <a:pt x="88" y="237"/>
                    </a:lnTo>
                    <a:lnTo>
                      <a:pt x="80" y="227"/>
                    </a:lnTo>
                    <a:lnTo>
                      <a:pt x="74" y="220"/>
                    </a:lnTo>
                    <a:lnTo>
                      <a:pt x="72" y="217"/>
                    </a:lnTo>
                    <a:lnTo>
                      <a:pt x="68" y="212"/>
                    </a:lnTo>
                    <a:lnTo>
                      <a:pt x="63" y="205"/>
                    </a:lnTo>
                    <a:lnTo>
                      <a:pt x="60" y="200"/>
                    </a:lnTo>
                    <a:lnTo>
                      <a:pt x="62" y="201"/>
                    </a:lnTo>
                    <a:lnTo>
                      <a:pt x="65" y="205"/>
                    </a:lnTo>
                    <a:lnTo>
                      <a:pt x="60" y="196"/>
                    </a:lnTo>
                    <a:lnTo>
                      <a:pt x="57" y="189"/>
                    </a:lnTo>
                    <a:lnTo>
                      <a:pt x="54" y="183"/>
                    </a:lnTo>
                    <a:lnTo>
                      <a:pt x="52" y="175"/>
                    </a:lnTo>
                    <a:lnTo>
                      <a:pt x="48" y="169"/>
                    </a:lnTo>
                    <a:lnTo>
                      <a:pt x="49" y="170"/>
                    </a:lnTo>
                    <a:lnTo>
                      <a:pt x="50" y="171"/>
                    </a:lnTo>
                    <a:lnTo>
                      <a:pt x="50" y="170"/>
                    </a:lnTo>
                    <a:lnTo>
                      <a:pt x="49" y="164"/>
                    </a:lnTo>
                    <a:lnTo>
                      <a:pt x="48" y="160"/>
                    </a:lnTo>
                    <a:lnTo>
                      <a:pt x="44" y="156"/>
                    </a:lnTo>
                    <a:lnTo>
                      <a:pt x="42" y="149"/>
                    </a:lnTo>
                    <a:lnTo>
                      <a:pt x="37" y="133"/>
                    </a:lnTo>
                    <a:lnTo>
                      <a:pt x="36" y="130"/>
                    </a:lnTo>
                    <a:lnTo>
                      <a:pt x="37" y="132"/>
                    </a:lnTo>
                    <a:lnTo>
                      <a:pt x="34" y="120"/>
                    </a:lnTo>
                    <a:lnTo>
                      <a:pt x="33" y="118"/>
                    </a:lnTo>
                    <a:lnTo>
                      <a:pt x="32" y="114"/>
                    </a:lnTo>
                    <a:lnTo>
                      <a:pt x="31" y="106"/>
                    </a:lnTo>
                    <a:lnTo>
                      <a:pt x="28" y="101"/>
                    </a:lnTo>
                    <a:lnTo>
                      <a:pt x="26" y="94"/>
                    </a:lnTo>
                    <a:lnTo>
                      <a:pt x="24" y="84"/>
                    </a:lnTo>
                    <a:lnTo>
                      <a:pt x="22" y="74"/>
                    </a:lnTo>
                    <a:lnTo>
                      <a:pt x="21" y="66"/>
                    </a:lnTo>
                    <a:lnTo>
                      <a:pt x="19" y="56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3"/>
                    </a:lnTo>
                    <a:lnTo>
                      <a:pt x="13" y="32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89" name="Freeform 118"/>
              <p:cNvSpPr>
                <a:spLocks/>
              </p:cNvSpPr>
              <p:nvPr/>
            </p:nvSpPr>
            <p:spPr bwMode="auto">
              <a:xfrm>
                <a:off x="1985" y="1081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1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0" name="Freeform 119"/>
              <p:cNvSpPr>
                <a:spLocks/>
              </p:cNvSpPr>
              <p:nvPr/>
            </p:nvSpPr>
            <p:spPr bwMode="auto">
              <a:xfrm>
                <a:off x="1869" y="651"/>
                <a:ext cx="4" cy="22"/>
              </a:xfrm>
              <a:custGeom>
                <a:avLst/>
                <a:gdLst>
                  <a:gd name="T0" fmla="*/ 4 w 4"/>
                  <a:gd name="T1" fmla="*/ 10 h 22"/>
                  <a:gd name="T2" fmla="*/ 4 w 4"/>
                  <a:gd name="T3" fmla="*/ 1 h 22"/>
                  <a:gd name="T4" fmla="*/ 3 w 4"/>
                  <a:gd name="T5" fmla="*/ 0 h 22"/>
                  <a:gd name="T6" fmla="*/ 2 w 4"/>
                  <a:gd name="T7" fmla="*/ 11 h 22"/>
                  <a:gd name="T8" fmla="*/ 0 w 4"/>
                  <a:gd name="T9" fmla="*/ 22 h 22"/>
                  <a:gd name="T10" fmla="*/ 0 w 4"/>
                  <a:gd name="T11" fmla="*/ 20 h 22"/>
                  <a:gd name="T12" fmla="*/ 2 w 4"/>
                  <a:gd name="T13" fmla="*/ 18 h 22"/>
                  <a:gd name="T14" fmla="*/ 4 w 4"/>
                  <a:gd name="T15" fmla="*/ 1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22">
                    <a:moveTo>
                      <a:pt x="4" y="10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2" y="11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1" name="Freeform 120"/>
              <p:cNvSpPr>
                <a:spLocks/>
              </p:cNvSpPr>
              <p:nvPr/>
            </p:nvSpPr>
            <p:spPr bwMode="auto">
              <a:xfrm>
                <a:off x="1923" y="974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0 w 5"/>
                  <a:gd name="T5" fmla="*/ 3 h 8"/>
                  <a:gd name="T6" fmla="*/ 1 w 5"/>
                  <a:gd name="T7" fmla="*/ 5 h 8"/>
                  <a:gd name="T8" fmla="*/ 2 w 5"/>
                  <a:gd name="T9" fmla="*/ 5 h 8"/>
                  <a:gd name="T10" fmla="*/ 4 w 5"/>
                  <a:gd name="T11" fmla="*/ 5 h 8"/>
                  <a:gd name="T12" fmla="*/ 5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2" name="Freeform 121"/>
              <p:cNvSpPr>
                <a:spLocks/>
              </p:cNvSpPr>
              <p:nvPr/>
            </p:nvSpPr>
            <p:spPr bwMode="auto">
              <a:xfrm>
                <a:off x="1864" y="628"/>
                <a:ext cx="2" cy="8"/>
              </a:xfrm>
              <a:custGeom>
                <a:avLst/>
                <a:gdLst>
                  <a:gd name="T0" fmla="*/ 2 w 2"/>
                  <a:gd name="T1" fmla="*/ 1 h 8"/>
                  <a:gd name="T2" fmla="*/ 0 w 2"/>
                  <a:gd name="T3" fmla="*/ 0 h 8"/>
                  <a:gd name="T4" fmla="*/ 0 w 2"/>
                  <a:gd name="T5" fmla="*/ 2 h 8"/>
                  <a:gd name="T6" fmla="*/ 0 w 2"/>
                  <a:gd name="T7" fmla="*/ 8 h 8"/>
                  <a:gd name="T8" fmla="*/ 2 w 2"/>
                  <a:gd name="T9" fmla="*/ 3 h 8"/>
                  <a:gd name="T10" fmla="*/ 2 w 2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3" name="Freeform 122"/>
              <p:cNvSpPr>
                <a:spLocks/>
              </p:cNvSpPr>
              <p:nvPr/>
            </p:nvSpPr>
            <p:spPr bwMode="auto">
              <a:xfrm>
                <a:off x="1864" y="60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8 h 8"/>
                  <a:gd name="T6" fmla="*/ 3 w 4"/>
                  <a:gd name="T7" fmla="*/ 5 h 8"/>
                  <a:gd name="T8" fmla="*/ 4 w 4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4" name="Freeform 123"/>
              <p:cNvSpPr>
                <a:spLocks/>
              </p:cNvSpPr>
              <p:nvPr/>
            </p:nvSpPr>
            <p:spPr bwMode="auto">
              <a:xfrm>
                <a:off x="1857" y="620"/>
                <a:ext cx="6" cy="30"/>
              </a:xfrm>
              <a:custGeom>
                <a:avLst/>
                <a:gdLst>
                  <a:gd name="T0" fmla="*/ 2 w 6"/>
                  <a:gd name="T1" fmla="*/ 30 h 30"/>
                  <a:gd name="T2" fmla="*/ 4 w 6"/>
                  <a:gd name="T3" fmla="*/ 24 h 30"/>
                  <a:gd name="T4" fmla="*/ 4 w 6"/>
                  <a:gd name="T5" fmla="*/ 19 h 30"/>
                  <a:gd name="T6" fmla="*/ 4 w 6"/>
                  <a:gd name="T7" fmla="*/ 14 h 30"/>
                  <a:gd name="T8" fmla="*/ 6 w 6"/>
                  <a:gd name="T9" fmla="*/ 9 h 30"/>
                  <a:gd name="T10" fmla="*/ 6 w 6"/>
                  <a:gd name="T11" fmla="*/ 3 h 30"/>
                  <a:gd name="T12" fmla="*/ 6 w 6"/>
                  <a:gd name="T13" fmla="*/ 0 h 30"/>
                  <a:gd name="T14" fmla="*/ 5 w 6"/>
                  <a:gd name="T15" fmla="*/ 0 h 30"/>
                  <a:gd name="T16" fmla="*/ 4 w 6"/>
                  <a:gd name="T17" fmla="*/ 3 h 30"/>
                  <a:gd name="T18" fmla="*/ 4 w 6"/>
                  <a:gd name="T19" fmla="*/ 5 h 30"/>
                  <a:gd name="T20" fmla="*/ 5 w 6"/>
                  <a:gd name="T21" fmla="*/ 6 h 30"/>
                  <a:gd name="T22" fmla="*/ 5 w 6"/>
                  <a:gd name="T23" fmla="*/ 11 h 30"/>
                  <a:gd name="T24" fmla="*/ 2 w 6"/>
                  <a:gd name="T25" fmla="*/ 17 h 30"/>
                  <a:gd name="T26" fmla="*/ 0 w 6"/>
                  <a:gd name="T27" fmla="*/ 22 h 30"/>
                  <a:gd name="T28" fmla="*/ 0 w 6"/>
                  <a:gd name="T29" fmla="*/ 29 h 30"/>
                  <a:gd name="T30" fmla="*/ 1 w 6"/>
                  <a:gd name="T31" fmla="*/ 27 h 30"/>
                  <a:gd name="T32" fmla="*/ 2 w 6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30">
                    <a:moveTo>
                      <a:pt x="2" y="30"/>
                    </a:moveTo>
                    <a:lnTo>
                      <a:pt x="4" y="24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1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5" name="Freeform 124"/>
              <p:cNvSpPr>
                <a:spLocks/>
              </p:cNvSpPr>
              <p:nvPr/>
            </p:nvSpPr>
            <p:spPr bwMode="auto">
              <a:xfrm>
                <a:off x="1862" y="606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2 w 2"/>
                  <a:gd name="T5" fmla="*/ 4 h 7"/>
                  <a:gd name="T6" fmla="*/ 2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6" name="Freeform 125"/>
              <p:cNvSpPr>
                <a:spLocks/>
              </p:cNvSpPr>
              <p:nvPr/>
            </p:nvSpPr>
            <p:spPr bwMode="auto">
              <a:xfrm>
                <a:off x="1853" y="645"/>
                <a:ext cx="3" cy="9"/>
              </a:xfrm>
              <a:custGeom>
                <a:avLst/>
                <a:gdLst>
                  <a:gd name="T0" fmla="*/ 0 w 3"/>
                  <a:gd name="T1" fmla="*/ 4 h 9"/>
                  <a:gd name="T2" fmla="*/ 0 w 3"/>
                  <a:gd name="T3" fmla="*/ 9 h 9"/>
                  <a:gd name="T4" fmla="*/ 3 w 3"/>
                  <a:gd name="T5" fmla="*/ 0 h 9"/>
                  <a:gd name="T6" fmla="*/ 0 w 3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4"/>
                    </a:moveTo>
                    <a:lnTo>
                      <a:pt x="0" y="9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7" name="Freeform 126"/>
              <p:cNvSpPr>
                <a:spLocks/>
              </p:cNvSpPr>
              <p:nvPr/>
            </p:nvSpPr>
            <p:spPr bwMode="auto">
              <a:xfrm>
                <a:off x="1851" y="63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4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3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8" name="Freeform 127"/>
              <p:cNvSpPr>
                <a:spLocks/>
              </p:cNvSpPr>
              <p:nvPr/>
            </p:nvSpPr>
            <p:spPr bwMode="auto">
              <a:xfrm>
                <a:off x="1847" y="507"/>
                <a:ext cx="91" cy="242"/>
              </a:xfrm>
              <a:custGeom>
                <a:avLst/>
                <a:gdLst>
                  <a:gd name="T0" fmla="*/ 17 w 91"/>
                  <a:gd name="T1" fmla="*/ 188 h 242"/>
                  <a:gd name="T2" fmla="*/ 19 w 91"/>
                  <a:gd name="T3" fmla="*/ 166 h 242"/>
                  <a:gd name="T4" fmla="*/ 20 w 91"/>
                  <a:gd name="T5" fmla="*/ 142 h 242"/>
                  <a:gd name="T6" fmla="*/ 21 w 91"/>
                  <a:gd name="T7" fmla="*/ 132 h 242"/>
                  <a:gd name="T8" fmla="*/ 24 w 91"/>
                  <a:gd name="T9" fmla="*/ 116 h 242"/>
                  <a:gd name="T10" fmla="*/ 29 w 91"/>
                  <a:gd name="T11" fmla="*/ 109 h 242"/>
                  <a:gd name="T12" fmla="*/ 34 w 91"/>
                  <a:gd name="T13" fmla="*/ 92 h 242"/>
                  <a:gd name="T14" fmla="*/ 39 w 91"/>
                  <a:gd name="T15" fmla="*/ 75 h 242"/>
                  <a:gd name="T16" fmla="*/ 42 w 91"/>
                  <a:gd name="T17" fmla="*/ 65 h 242"/>
                  <a:gd name="T18" fmla="*/ 46 w 91"/>
                  <a:gd name="T19" fmla="*/ 55 h 242"/>
                  <a:gd name="T20" fmla="*/ 57 w 91"/>
                  <a:gd name="T21" fmla="*/ 31 h 242"/>
                  <a:gd name="T22" fmla="*/ 60 w 91"/>
                  <a:gd name="T23" fmla="*/ 31 h 242"/>
                  <a:gd name="T24" fmla="*/ 65 w 91"/>
                  <a:gd name="T25" fmla="*/ 25 h 242"/>
                  <a:gd name="T26" fmla="*/ 70 w 91"/>
                  <a:gd name="T27" fmla="*/ 20 h 242"/>
                  <a:gd name="T28" fmla="*/ 66 w 91"/>
                  <a:gd name="T29" fmla="*/ 19 h 242"/>
                  <a:gd name="T30" fmla="*/ 77 w 91"/>
                  <a:gd name="T31" fmla="*/ 6 h 242"/>
                  <a:gd name="T32" fmla="*/ 86 w 91"/>
                  <a:gd name="T33" fmla="*/ 1 h 242"/>
                  <a:gd name="T34" fmla="*/ 82 w 91"/>
                  <a:gd name="T35" fmla="*/ 1 h 242"/>
                  <a:gd name="T36" fmla="*/ 71 w 91"/>
                  <a:gd name="T37" fmla="*/ 6 h 242"/>
                  <a:gd name="T38" fmla="*/ 70 w 91"/>
                  <a:gd name="T39" fmla="*/ 7 h 242"/>
                  <a:gd name="T40" fmla="*/ 81 w 91"/>
                  <a:gd name="T41" fmla="*/ 4 h 242"/>
                  <a:gd name="T42" fmla="*/ 62 w 91"/>
                  <a:gd name="T43" fmla="*/ 14 h 242"/>
                  <a:gd name="T44" fmla="*/ 49 w 91"/>
                  <a:gd name="T45" fmla="*/ 26 h 242"/>
                  <a:gd name="T46" fmla="*/ 39 w 91"/>
                  <a:gd name="T47" fmla="*/ 41 h 242"/>
                  <a:gd name="T48" fmla="*/ 34 w 91"/>
                  <a:gd name="T49" fmla="*/ 56 h 242"/>
                  <a:gd name="T50" fmla="*/ 26 w 91"/>
                  <a:gd name="T51" fmla="*/ 71 h 242"/>
                  <a:gd name="T52" fmla="*/ 22 w 91"/>
                  <a:gd name="T53" fmla="*/ 84 h 242"/>
                  <a:gd name="T54" fmla="*/ 17 w 91"/>
                  <a:gd name="T55" fmla="*/ 96 h 242"/>
                  <a:gd name="T56" fmla="*/ 12 w 91"/>
                  <a:gd name="T57" fmla="*/ 108 h 242"/>
                  <a:gd name="T58" fmla="*/ 10 w 91"/>
                  <a:gd name="T59" fmla="*/ 119 h 242"/>
                  <a:gd name="T60" fmla="*/ 8 w 91"/>
                  <a:gd name="T61" fmla="*/ 119 h 242"/>
                  <a:gd name="T62" fmla="*/ 5 w 91"/>
                  <a:gd name="T63" fmla="*/ 135 h 242"/>
                  <a:gd name="T64" fmla="*/ 4 w 91"/>
                  <a:gd name="T65" fmla="*/ 152 h 242"/>
                  <a:gd name="T66" fmla="*/ 3 w 91"/>
                  <a:gd name="T67" fmla="*/ 171 h 242"/>
                  <a:gd name="T68" fmla="*/ 0 w 91"/>
                  <a:gd name="T69" fmla="*/ 191 h 242"/>
                  <a:gd name="T70" fmla="*/ 1 w 91"/>
                  <a:gd name="T71" fmla="*/ 211 h 242"/>
                  <a:gd name="T72" fmla="*/ 5 w 91"/>
                  <a:gd name="T73" fmla="*/ 241 h 242"/>
                  <a:gd name="T74" fmla="*/ 9 w 91"/>
                  <a:gd name="T75" fmla="*/ 241 h 242"/>
                  <a:gd name="T76" fmla="*/ 12 w 91"/>
                  <a:gd name="T77" fmla="*/ 234 h 2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1" h="242">
                    <a:moveTo>
                      <a:pt x="12" y="234"/>
                    </a:moveTo>
                    <a:lnTo>
                      <a:pt x="17" y="188"/>
                    </a:lnTo>
                    <a:lnTo>
                      <a:pt x="16" y="176"/>
                    </a:lnTo>
                    <a:lnTo>
                      <a:pt x="19" y="166"/>
                    </a:lnTo>
                    <a:lnTo>
                      <a:pt x="20" y="149"/>
                    </a:lnTo>
                    <a:lnTo>
                      <a:pt x="20" y="142"/>
                    </a:lnTo>
                    <a:lnTo>
                      <a:pt x="20" y="135"/>
                    </a:lnTo>
                    <a:lnTo>
                      <a:pt x="21" y="132"/>
                    </a:lnTo>
                    <a:lnTo>
                      <a:pt x="24" y="124"/>
                    </a:lnTo>
                    <a:lnTo>
                      <a:pt x="24" y="116"/>
                    </a:lnTo>
                    <a:lnTo>
                      <a:pt x="26" y="112"/>
                    </a:lnTo>
                    <a:lnTo>
                      <a:pt x="29" y="109"/>
                    </a:lnTo>
                    <a:lnTo>
                      <a:pt x="30" y="101"/>
                    </a:lnTo>
                    <a:lnTo>
                      <a:pt x="34" y="92"/>
                    </a:lnTo>
                    <a:lnTo>
                      <a:pt x="36" y="83"/>
                    </a:lnTo>
                    <a:lnTo>
                      <a:pt x="39" y="75"/>
                    </a:lnTo>
                    <a:lnTo>
                      <a:pt x="41" y="71"/>
                    </a:lnTo>
                    <a:lnTo>
                      <a:pt x="42" y="65"/>
                    </a:lnTo>
                    <a:lnTo>
                      <a:pt x="44" y="58"/>
                    </a:lnTo>
                    <a:lnTo>
                      <a:pt x="46" y="55"/>
                    </a:lnTo>
                    <a:lnTo>
                      <a:pt x="54" y="40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60" y="31"/>
                    </a:lnTo>
                    <a:lnTo>
                      <a:pt x="61" y="29"/>
                    </a:lnTo>
                    <a:lnTo>
                      <a:pt x="65" y="25"/>
                    </a:lnTo>
                    <a:lnTo>
                      <a:pt x="68" y="21"/>
                    </a:lnTo>
                    <a:lnTo>
                      <a:pt x="70" y="20"/>
                    </a:lnTo>
                    <a:lnTo>
                      <a:pt x="67" y="20"/>
                    </a:lnTo>
                    <a:lnTo>
                      <a:pt x="66" y="19"/>
                    </a:lnTo>
                    <a:lnTo>
                      <a:pt x="70" y="14"/>
                    </a:lnTo>
                    <a:lnTo>
                      <a:pt x="77" y="6"/>
                    </a:lnTo>
                    <a:lnTo>
                      <a:pt x="82" y="4"/>
                    </a:lnTo>
                    <a:lnTo>
                      <a:pt x="86" y="1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71" y="6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3" y="5"/>
                    </a:lnTo>
                    <a:lnTo>
                      <a:pt x="81" y="4"/>
                    </a:lnTo>
                    <a:lnTo>
                      <a:pt x="68" y="10"/>
                    </a:lnTo>
                    <a:lnTo>
                      <a:pt x="62" y="14"/>
                    </a:lnTo>
                    <a:lnTo>
                      <a:pt x="60" y="17"/>
                    </a:lnTo>
                    <a:lnTo>
                      <a:pt x="49" y="26"/>
                    </a:lnTo>
                    <a:lnTo>
                      <a:pt x="44" y="34"/>
                    </a:lnTo>
                    <a:lnTo>
                      <a:pt x="39" y="41"/>
                    </a:lnTo>
                    <a:lnTo>
                      <a:pt x="36" y="50"/>
                    </a:lnTo>
                    <a:lnTo>
                      <a:pt x="34" y="56"/>
                    </a:lnTo>
                    <a:lnTo>
                      <a:pt x="29" y="67"/>
                    </a:lnTo>
                    <a:lnTo>
                      <a:pt x="26" y="71"/>
                    </a:lnTo>
                    <a:lnTo>
                      <a:pt x="24" y="80"/>
                    </a:lnTo>
                    <a:lnTo>
                      <a:pt x="22" y="84"/>
                    </a:lnTo>
                    <a:lnTo>
                      <a:pt x="22" y="87"/>
                    </a:lnTo>
                    <a:lnTo>
                      <a:pt x="17" y="96"/>
                    </a:lnTo>
                    <a:lnTo>
                      <a:pt x="14" y="102"/>
                    </a:lnTo>
                    <a:lnTo>
                      <a:pt x="12" y="108"/>
                    </a:lnTo>
                    <a:lnTo>
                      <a:pt x="11" y="113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6" y="127"/>
                    </a:lnTo>
                    <a:lnTo>
                      <a:pt x="5" y="135"/>
                    </a:lnTo>
                    <a:lnTo>
                      <a:pt x="5" y="140"/>
                    </a:lnTo>
                    <a:lnTo>
                      <a:pt x="4" y="152"/>
                    </a:lnTo>
                    <a:lnTo>
                      <a:pt x="1" y="162"/>
                    </a:lnTo>
                    <a:lnTo>
                      <a:pt x="3" y="171"/>
                    </a:lnTo>
                    <a:lnTo>
                      <a:pt x="1" y="181"/>
                    </a:lnTo>
                    <a:lnTo>
                      <a:pt x="0" y="191"/>
                    </a:lnTo>
                    <a:lnTo>
                      <a:pt x="1" y="201"/>
                    </a:lnTo>
                    <a:lnTo>
                      <a:pt x="1" y="211"/>
                    </a:lnTo>
                    <a:lnTo>
                      <a:pt x="3" y="221"/>
                    </a:lnTo>
                    <a:lnTo>
                      <a:pt x="5" y="241"/>
                    </a:lnTo>
                    <a:lnTo>
                      <a:pt x="8" y="242"/>
                    </a:lnTo>
                    <a:lnTo>
                      <a:pt x="9" y="241"/>
                    </a:lnTo>
                    <a:lnTo>
                      <a:pt x="11" y="239"/>
                    </a:lnTo>
                    <a:lnTo>
                      <a:pt x="12" y="2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999" name="Freeform 128"/>
              <p:cNvSpPr>
                <a:spLocks/>
              </p:cNvSpPr>
              <p:nvPr/>
            </p:nvSpPr>
            <p:spPr bwMode="auto">
              <a:xfrm>
                <a:off x="1874" y="759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1 h 8"/>
                  <a:gd name="T4" fmla="*/ 0 w 3"/>
                  <a:gd name="T5" fmla="*/ 0 h 8"/>
                  <a:gd name="T6" fmla="*/ 3 w 3"/>
                  <a:gd name="T7" fmla="*/ 8 h 8"/>
                  <a:gd name="T8" fmla="*/ 2 w 3"/>
                  <a:gd name="T9" fmla="*/ 5 h 8"/>
                  <a:gd name="T10" fmla="*/ 0 w 3"/>
                  <a:gd name="T11" fmla="*/ 5 h 8"/>
                  <a:gd name="T12" fmla="*/ 0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0" name="Freeform 129"/>
              <p:cNvSpPr>
                <a:spLocks/>
              </p:cNvSpPr>
              <p:nvPr/>
            </p:nvSpPr>
            <p:spPr bwMode="auto">
              <a:xfrm>
                <a:off x="1881" y="770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2 h 7"/>
                  <a:gd name="T4" fmla="*/ 0 w 1"/>
                  <a:gd name="T5" fmla="*/ 5 h 7"/>
                  <a:gd name="T6" fmla="*/ 0 w 1"/>
                  <a:gd name="T7" fmla="*/ 7 h 7"/>
                  <a:gd name="T8" fmla="*/ 0 w 1"/>
                  <a:gd name="T9" fmla="*/ 5 h 7"/>
                  <a:gd name="T10" fmla="*/ 0 w 1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1" name="Freeform 130"/>
              <p:cNvSpPr>
                <a:spLocks/>
              </p:cNvSpPr>
              <p:nvPr/>
            </p:nvSpPr>
            <p:spPr bwMode="auto">
              <a:xfrm>
                <a:off x="1889" y="759"/>
                <a:ext cx="2" cy="4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2" name="Freeform 131"/>
              <p:cNvSpPr>
                <a:spLocks/>
              </p:cNvSpPr>
              <p:nvPr/>
            </p:nvSpPr>
            <p:spPr bwMode="auto">
              <a:xfrm>
                <a:off x="1872" y="675"/>
                <a:ext cx="52" cy="248"/>
              </a:xfrm>
              <a:custGeom>
                <a:avLst/>
                <a:gdLst>
                  <a:gd name="T0" fmla="*/ 51 w 52"/>
                  <a:gd name="T1" fmla="*/ 245 h 248"/>
                  <a:gd name="T2" fmla="*/ 47 w 52"/>
                  <a:gd name="T3" fmla="*/ 235 h 248"/>
                  <a:gd name="T4" fmla="*/ 45 w 52"/>
                  <a:gd name="T5" fmla="*/ 228 h 248"/>
                  <a:gd name="T6" fmla="*/ 41 w 52"/>
                  <a:gd name="T7" fmla="*/ 216 h 248"/>
                  <a:gd name="T8" fmla="*/ 38 w 52"/>
                  <a:gd name="T9" fmla="*/ 207 h 248"/>
                  <a:gd name="T10" fmla="*/ 36 w 52"/>
                  <a:gd name="T11" fmla="*/ 194 h 248"/>
                  <a:gd name="T12" fmla="*/ 30 w 52"/>
                  <a:gd name="T13" fmla="*/ 167 h 248"/>
                  <a:gd name="T14" fmla="*/ 25 w 52"/>
                  <a:gd name="T15" fmla="*/ 150 h 248"/>
                  <a:gd name="T16" fmla="*/ 20 w 52"/>
                  <a:gd name="T17" fmla="*/ 134 h 248"/>
                  <a:gd name="T18" fmla="*/ 24 w 52"/>
                  <a:gd name="T19" fmla="*/ 139 h 248"/>
                  <a:gd name="T20" fmla="*/ 17 w 52"/>
                  <a:gd name="T21" fmla="*/ 103 h 248"/>
                  <a:gd name="T22" fmla="*/ 15 w 52"/>
                  <a:gd name="T23" fmla="*/ 99 h 248"/>
                  <a:gd name="T24" fmla="*/ 16 w 52"/>
                  <a:gd name="T25" fmla="*/ 97 h 248"/>
                  <a:gd name="T26" fmla="*/ 16 w 52"/>
                  <a:gd name="T27" fmla="*/ 98 h 248"/>
                  <a:gd name="T28" fmla="*/ 14 w 52"/>
                  <a:gd name="T29" fmla="*/ 94 h 248"/>
                  <a:gd name="T30" fmla="*/ 14 w 52"/>
                  <a:gd name="T31" fmla="*/ 85 h 248"/>
                  <a:gd name="T32" fmla="*/ 16 w 52"/>
                  <a:gd name="T33" fmla="*/ 81 h 248"/>
                  <a:gd name="T34" fmla="*/ 12 w 52"/>
                  <a:gd name="T35" fmla="*/ 48 h 248"/>
                  <a:gd name="T36" fmla="*/ 12 w 52"/>
                  <a:gd name="T37" fmla="*/ 44 h 248"/>
                  <a:gd name="T38" fmla="*/ 12 w 52"/>
                  <a:gd name="T39" fmla="*/ 36 h 248"/>
                  <a:gd name="T40" fmla="*/ 11 w 52"/>
                  <a:gd name="T41" fmla="*/ 44 h 248"/>
                  <a:gd name="T42" fmla="*/ 11 w 52"/>
                  <a:gd name="T43" fmla="*/ 58 h 248"/>
                  <a:gd name="T44" fmla="*/ 10 w 52"/>
                  <a:gd name="T45" fmla="*/ 52 h 248"/>
                  <a:gd name="T46" fmla="*/ 7 w 52"/>
                  <a:gd name="T47" fmla="*/ 33 h 248"/>
                  <a:gd name="T48" fmla="*/ 9 w 52"/>
                  <a:gd name="T49" fmla="*/ 21 h 248"/>
                  <a:gd name="T50" fmla="*/ 9 w 52"/>
                  <a:gd name="T51" fmla="*/ 12 h 248"/>
                  <a:gd name="T52" fmla="*/ 7 w 52"/>
                  <a:gd name="T53" fmla="*/ 11 h 248"/>
                  <a:gd name="T54" fmla="*/ 6 w 52"/>
                  <a:gd name="T55" fmla="*/ 15 h 248"/>
                  <a:gd name="T56" fmla="*/ 5 w 52"/>
                  <a:gd name="T57" fmla="*/ 8 h 248"/>
                  <a:gd name="T58" fmla="*/ 5 w 52"/>
                  <a:gd name="T59" fmla="*/ 0 h 248"/>
                  <a:gd name="T60" fmla="*/ 5 w 52"/>
                  <a:gd name="T61" fmla="*/ 6 h 248"/>
                  <a:gd name="T62" fmla="*/ 2 w 52"/>
                  <a:gd name="T63" fmla="*/ 13 h 248"/>
                  <a:gd name="T64" fmla="*/ 0 w 52"/>
                  <a:gd name="T65" fmla="*/ 13 h 248"/>
                  <a:gd name="T66" fmla="*/ 0 w 52"/>
                  <a:gd name="T67" fmla="*/ 20 h 248"/>
                  <a:gd name="T68" fmla="*/ 2 w 52"/>
                  <a:gd name="T69" fmla="*/ 23 h 248"/>
                  <a:gd name="T70" fmla="*/ 0 w 52"/>
                  <a:gd name="T71" fmla="*/ 26 h 248"/>
                  <a:gd name="T72" fmla="*/ 2 w 52"/>
                  <a:gd name="T73" fmla="*/ 33 h 248"/>
                  <a:gd name="T74" fmla="*/ 5 w 52"/>
                  <a:gd name="T75" fmla="*/ 17 h 248"/>
                  <a:gd name="T76" fmla="*/ 6 w 52"/>
                  <a:gd name="T77" fmla="*/ 15 h 248"/>
                  <a:gd name="T78" fmla="*/ 4 w 52"/>
                  <a:gd name="T79" fmla="*/ 37 h 248"/>
                  <a:gd name="T80" fmla="*/ 1 w 52"/>
                  <a:gd name="T81" fmla="*/ 39 h 248"/>
                  <a:gd name="T82" fmla="*/ 2 w 52"/>
                  <a:gd name="T83" fmla="*/ 52 h 248"/>
                  <a:gd name="T84" fmla="*/ 4 w 52"/>
                  <a:gd name="T85" fmla="*/ 67 h 248"/>
                  <a:gd name="T86" fmla="*/ 2 w 52"/>
                  <a:gd name="T87" fmla="*/ 73 h 248"/>
                  <a:gd name="T88" fmla="*/ 1 w 52"/>
                  <a:gd name="T89" fmla="*/ 81 h 248"/>
                  <a:gd name="T90" fmla="*/ 4 w 52"/>
                  <a:gd name="T91" fmla="*/ 77 h 248"/>
                  <a:gd name="T92" fmla="*/ 4 w 52"/>
                  <a:gd name="T93" fmla="*/ 74 h 248"/>
                  <a:gd name="T94" fmla="*/ 9 w 52"/>
                  <a:gd name="T95" fmla="*/ 92 h 248"/>
                  <a:gd name="T96" fmla="*/ 10 w 52"/>
                  <a:gd name="T97" fmla="*/ 107 h 248"/>
                  <a:gd name="T98" fmla="*/ 10 w 52"/>
                  <a:gd name="T99" fmla="*/ 115 h 248"/>
                  <a:gd name="T100" fmla="*/ 11 w 52"/>
                  <a:gd name="T101" fmla="*/ 131 h 248"/>
                  <a:gd name="T102" fmla="*/ 9 w 52"/>
                  <a:gd name="T103" fmla="*/ 130 h 248"/>
                  <a:gd name="T104" fmla="*/ 12 w 52"/>
                  <a:gd name="T105" fmla="*/ 140 h 248"/>
                  <a:gd name="T106" fmla="*/ 16 w 52"/>
                  <a:gd name="T107" fmla="*/ 160 h 248"/>
                  <a:gd name="T108" fmla="*/ 17 w 52"/>
                  <a:gd name="T109" fmla="*/ 169 h 248"/>
                  <a:gd name="T110" fmla="*/ 22 w 52"/>
                  <a:gd name="T111" fmla="*/ 186 h 248"/>
                  <a:gd name="T112" fmla="*/ 27 w 52"/>
                  <a:gd name="T113" fmla="*/ 206 h 248"/>
                  <a:gd name="T114" fmla="*/ 32 w 52"/>
                  <a:gd name="T115" fmla="*/ 216 h 248"/>
                  <a:gd name="T116" fmla="*/ 40 w 52"/>
                  <a:gd name="T117" fmla="*/ 243 h 248"/>
                  <a:gd name="T118" fmla="*/ 51 w 52"/>
                  <a:gd name="T119" fmla="*/ 248 h 248"/>
                  <a:gd name="T120" fmla="*/ 52 w 52"/>
                  <a:gd name="T121" fmla="*/ 243 h 2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2" h="248">
                    <a:moveTo>
                      <a:pt x="52" y="243"/>
                    </a:moveTo>
                    <a:lnTo>
                      <a:pt x="52" y="245"/>
                    </a:lnTo>
                    <a:lnTo>
                      <a:pt x="51" y="245"/>
                    </a:lnTo>
                    <a:lnTo>
                      <a:pt x="48" y="242"/>
                    </a:lnTo>
                    <a:lnTo>
                      <a:pt x="47" y="237"/>
                    </a:lnTo>
                    <a:lnTo>
                      <a:pt x="47" y="235"/>
                    </a:lnTo>
                    <a:lnTo>
                      <a:pt x="47" y="232"/>
                    </a:lnTo>
                    <a:lnTo>
                      <a:pt x="46" y="228"/>
                    </a:lnTo>
                    <a:lnTo>
                      <a:pt x="45" y="228"/>
                    </a:lnTo>
                    <a:lnTo>
                      <a:pt x="43" y="227"/>
                    </a:lnTo>
                    <a:lnTo>
                      <a:pt x="42" y="222"/>
                    </a:lnTo>
                    <a:lnTo>
                      <a:pt x="41" y="216"/>
                    </a:lnTo>
                    <a:lnTo>
                      <a:pt x="38" y="213"/>
                    </a:lnTo>
                    <a:lnTo>
                      <a:pt x="37" y="206"/>
                    </a:lnTo>
                    <a:lnTo>
                      <a:pt x="38" y="207"/>
                    </a:lnTo>
                    <a:lnTo>
                      <a:pt x="40" y="206"/>
                    </a:lnTo>
                    <a:lnTo>
                      <a:pt x="38" y="202"/>
                    </a:lnTo>
                    <a:lnTo>
                      <a:pt x="36" y="194"/>
                    </a:lnTo>
                    <a:lnTo>
                      <a:pt x="33" y="184"/>
                    </a:lnTo>
                    <a:lnTo>
                      <a:pt x="31" y="174"/>
                    </a:lnTo>
                    <a:lnTo>
                      <a:pt x="30" y="167"/>
                    </a:lnTo>
                    <a:lnTo>
                      <a:pt x="29" y="161"/>
                    </a:lnTo>
                    <a:lnTo>
                      <a:pt x="27" y="154"/>
                    </a:lnTo>
                    <a:lnTo>
                      <a:pt x="25" y="150"/>
                    </a:lnTo>
                    <a:lnTo>
                      <a:pt x="24" y="144"/>
                    </a:lnTo>
                    <a:lnTo>
                      <a:pt x="22" y="140"/>
                    </a:lnTo>
                    <a:lnTo>
                      <a:pt x="20" y="134"/>
                    </a:lnTo>
                    <a:lnTo>
                      <a:pt x="20" y="131"/>
                    </a:lnTo>
                    <a:lnTo>
                      <a:pt x="21" y="135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4" y="139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6" y="102"/>
                    </a:lnTo>
                    <a:lnTo>
                      <a:pt x="15" y="99"/>
                    </a:lnTo>
                    <a:lnTo>
                      <a:pt x="16" y="100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8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5" y="98"/>
                    </a:lnTo>
                    <a:lnTo>
                      <a:pt x="15" y="97"/>
                    </a:lnTo>
                    <a:lnTo>
                      <a:pt x="14" y="94"/>
                    </a:lnTo>
                    <a:lnTo>
                      <a:pt x="14" y="89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4" y="88"/>
                    </a:lnTo>
                    <a:lnTo>
                      <a:pt x="15" y="85"/>
                    </a:lnTo>
                    <a:lnTo>
                      <a:pt x="16" y="81"/>
                    </a:lnTo>
                    <a:lnTo>
                      <a:pt x="15" y="72"/>
                    </a:lnTo>
                    <a:lnTo>
                      <a:pt x="14" y="64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1" y="31"/>
                    </a:lnTo>
                    <a:lnTo>
                      <a:pt x="10" y="33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1" y="53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0" y="52"/>
                    </a:lnTo>
                    <a:lnTo>
                      <a:pt x="10" y="48"/>
                    </a:lnTo>
                    <a:lnTo>
                      <a:pt x="6" y="39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30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20"/>
                    </a:lnTo>
                    <a:lnTo>
                      <a:pt x="6" y="26"/>
                    </a:lnTo>
                    <a:lnTo>
                      <a:pt x="4" y="37"/>
                    </a:lnTo>
                    <a:lnTo>
                      <a:pt x="2" y="39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2"/>
                    </a:lnTo>
                    <a:lnTo>
                      <a:pt x="2" y="5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1" y="73"/>
                    </a:lnTo>
                    <a:lnTo>
                      <a:pt x="1" y="74"/>
                    </a:lnTo>
                    <a:lnTo>
                      <a:pt x="1" y="81"/>
                    </a:lnTo>
                    <a:lnTo>
                      <a:pt x="2" y="84"/>
                    </a:lnTo>
                    <a:lnTo>
                      <a:pt x="4" y="81"/>
                    </a:lnTo>
                    <a:lnTo>
                      <a:pt x="4" y="77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4" y="74"/>
                    </a:lnTo>
                    <a:lnTo>
                      <a:pt x="6" y="83"/>
                    </a:lnTo>
                    <a:lnTo>
                      <a:pt x="7" y="90"/>
                    </a:lnTo>
                    <a:lnTo>
                      <a:pt x="9" y="92"/>
                    </a:lnTo>
                    <a:lnTo>
                      <a:pt x="10" y="98"/>
                    </a:lnTo>
                    <a:lnTo>
                      <a:pt x="10" y="103"/>
                    </a:lnTo>
                    <a:lnTo>
                      <a:pt x="10" y="107"/>
                    </a:lnTo>
                    <a:lnTo>
                      <a:pt x="7" y="103"/>
                    </a:lnTo>
                    <a:lnTo>
                      <a:pt x="9" y="110"/>
                    </a:lnTo>
                    <a:lnTo>
                      <a:pt x="10" y="115"/>
                    </a:lnTo>
                    <a:lnTo>
                      <a:pt x="10" y="120"/>
                    </a:lnTo>
                    <a:lnTo>
                      <a:pt x="10" y="125"/>
                    </a:lnTo>
                    <a:lnTo>
                      <a:pt x="11" y="131"/>
                    </a:lnTo>
                    <a:lnTo>
                      <a:pt x="11" y="130"/>
                    </a:lnTo>
                    <a:lnTo>
                      <a:pt x="10" y="129"/>
                    </a:lnTo>
                    <a:lnTo>
                      <a:pt x="9" y="130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2" y="140"/>
                    </a:lnTo>
                    <a:lnTo>
                      <a:pt x="14" y="146"/>
                    </a:lnTo>
                    <a:lnTo>
                      <a:pt x="16" y="158"/>
                    </a:lnTo>
                    <a:lnTo>
                      <a:pt x="16" y="160"/>
                    </a:lnTo>
                    <a:lnTo>
                      <a:pt x="15" y="159"/>
                    </a:lnTo>
                    <a:lnTo>
                      <a:pt x="16" y="167"/>
                    </a:lnTo>
                    <a:lnTo>
                      <a:pt x="17" y="169"/>
                    </a:lnTo>
                    <a:lnTo>
                      <a:pt x="17" y="171"/>
                    </a:lnTo>
                    <a:lnTo>
                      <a:pt x="19" y="177"/>
                    </a:lnTo>
                    <a:lnTo>
                      <a:pt x="22" y="186"/>
                    </a:lnTo>
                    <a:lnTo>
                      <a:pt x="24" y="194"/>
                    </a:lnTo>
                    <a:lnTo>
                      <a:pt x="26" y="200"/>
                    </a:lnTo>
                    <a:lnTo>
                      <a:pt x="27" y="206"/>
                    </a:lnTo>
                    <a:lnTo>
                      <a:pt x="29" y="212"/>
                    </a:lnTo>
                    <a:lnTo>
                      <a:pt x="31" y="216"/>
                    </a:lnTo>
                    <a:lnTo>
                      <a:pt x="32" y="216"/>
                    </a:lnTo>
                    <a:lnTo>
                      <a:pt x="33" y="215"/>
                    </a:lnTo>
                    <a:lnTo>
                      <a:pt x="36" y="230"/>
                    </a:lnTo>
                    <a:lnTo>
                      <a:pt x="40" y="243"/>
                    </a:lnTo>
                    <a:lnTo>
                      <a:pt x="41" y="245"/>
                    </a:lnTo>
                    <a:lnTo>
                      <a:pt x="48" y="248"/>
                    </a:lnTo>
                    <a:lnTo>
                      <a:pt x="51" y="248"/>
                    </a:lnTo>
                    <a:lnTo>
                      <a:pt x="52" y="248"/>
                    </a:lnTo>
                    <a:lnTo>
                      <a:pt x="52" y="247"/>
                    </a:lnTo>
                    <a:lnTo>
                      <a:pt x="52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3" name="Freeform 132"/>
              <p:cNvSpPr>
                <a:spLocks/>
              </p:cNvSpPr>
              <p:nvPr/>
            </p:nvSpPr>
            <p:spPr bwMode="auto">
              <a:xfrm>
                <a:off x="1883" y="68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4" name="Freeform 133"/>
              <p:cNvSpPr>
                <a:spLocks/>
              </p:cNvSpPr>
              <p:nvPr/>
            </p:nvSpPr>
            <p:spPr bwMode="auto">
              <a:xfrm>
                <a:off x="1940" y="994"/>
                <a:ext cx="9" cy="15"/>
              </a:xfrm>
              <a:custGeom>
                <a:avLst/>
                <a:gdLst>
                  <a:gd name="T0" fmla="*/ 3 w 9"/>
                  <a:gd name="T1" fmla="*/ 10 h 15"/>
                  <a:gd name="T2" fmla="*/ 8 w 9"/>
                  <a:gd name="T3" fmla="*/ 15 h 15"/>
                  <a:gd name="T4" fmla="*/ 9 w 9"/>
                  <a:gd name="T5" fmla="*/ 15 h 15"/>
                  <a:gd name="T6" fmla="*/ 9 w 9"/>
                  <a:gd name="T7" fmla="*/ 14 h 15"/>
                  <a:gd name="T8" fmla="*/ 4 w 9"/>
                  <a:gd name="T9" fmla="*/ 8 h 15"/>
                  <a:gd name="T10" fmla="*/ 0 w 9"/>
                  <a:gd name="T11" fmla="*/ 0 h 15"/>
                  <a:gd name="T12" fmla="*/ 0 w 9"/>
                  <a:gd name="T13" fmla="*/ 3 h 15"/>
                  <a:gd name="T14" fmla="*/ 2 w 9"/>
                  <a:gd name="T15" fmla="*/ 5 h 15"/>
                  <a:gd name="T16" fmla="*/ 3 w 9"/>
                  <a:gd name="T17" fmla="*/ 1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5" name="Freeform 134"/>
              <p:cNvSpPr>
                <a:spLocks/>
              </p:cNvSpPr>
              <p:nvPr/>
            </p:nvSpPr>
            <p:spPr bwMode="auto">
              <a:xfrm>
                <a:off x="1876" y="773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6 h 6"/>
                  <a:gd name="T4" fmla="*/ 1 w 1"/>
                  <a:gd name="T5" fmla="*/ 5 h 6"/>
                  <a:gd name="T6" fmla="*/ 1 w 1"/>
                  <a:gd name="T7" fmla="*/ 2 h 6"/>
                  <a:gd name="T8" fmla="*/ 0 w 1"/>
                  <a:gd name="T9" fmla="*/ 1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6" name="Freeform 135"/>
              <p:cNvSpPr>
                <a:spLocks/>
              </p:cNvSpPr>
              <p:nvPr/>
            </p:nvSpPr>
            <p:spPr bwMode="auto">
              <a:xfrm>
                <a:off x="1963" y="1011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4 h 4"/>
                  <a:gd name="T4" fmla="*/ 3 w 5"/>
                  <a:gd name="T5" fmla="*/ 3 h 4"/>
                  <a:gd name="T6" fmla="*/ 0 w 5"/>
                  <a:gd name="T7" fmla="*/ 0 h 4"/>
                  <a:gd name="T8" fmla="*/ 2 w 5"/>
                  <a:gd name="T9" fmla="*/ 3 h 4"/>
                  <a:gd name="T10" fmla="*/ 3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7" name="Freeform 136"/>
              <p:cNvSpPr>
                <a:spLocks/>
              </p:cNvSpPr>
              <p:nvPr/>
            </p:nvSpPr>
            <p:spPr bwMode="auto">
              <a:xfrm>
                <a:off x="1974" y="1020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5 w 5"/>
                  <a:gd name="T3" fmla="*/ 3 h 5"/>
                  <a:gd name="T4" fmla="*/ 2 w 5"/>
                  <a:gd name="T5" fmla="*/ 1 h 5"/>
                  <a:gd name="T6" fmla="*/ 0 w 5"/>
                  <a:gd name="T7" fmla="*/ 0 h 5"/>
                  <a:gd name="T8" fmla="*/ 2 w 5"/>
                  <a:gd name="T9" fmla="*/ 3 h 5"/>
                  <a:gd name="T10" fmla="*/ 4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8" name="Freeform 137"/>
              <p:cNvSpPr>
                <a:spLocks/>
              </p:cNvSpPr>
              <p:nvPr/>
            </p:nvSpPr>
            <p:spPr bwMode="auto">
              <a:xfrm>
                <a:off x="1960" y="1000"/>
                <a:ext cx="14" cy="18"/>
              </a:xfrm>
              <a:custGeom>
                <a:avLst/>
                <a:gdLst>
                  <a:gd name="T0" fmla="*/ 0 w 14"/>
                  <a:gd name="T1" fmla="*/ 2 h 18"/>
                  <a:gd name="T2" fmla="*/ 1 w 14"/>
                  <a:gd name="T3" fmla="*/ 5 h 18"/>
                  <a:gd name="T4" fmla="*/ 4 w 14"/>
                  <a:gd name="T5" fmla="*/ 8 h 18"/>
                  <a:gd name="T6" fmla="*/ 6 w 14"/>
                  <a:gd name="T7" fmla="*/ 10 h 18"/>
                  <a:gd name="T8" fmla="*/ 8 w 14"/>
                  <a:gd name="T9" fmla="*/ 14 h 18"/>
                  <a:gd name="T10" fmla="*/ 11 w 14"/>
                  <a:gd name="T11" fmla="*/ 16 h 18"/>
                  <a:gd name="T12" fmla="*/ 13 w 14"/>
                  <a:gd name="T13" fmla="*/ 18 h 18"/>
                  <a:gd name="T14" fmla="*/ 14 w 14"/>
                  <a:gd name="T15" fmla="*/ 16 h 18"/>
                  <a:gd name="T16" fmla="*/ 14 w 14"/>
                  <a:gd name="T17" fmla="*/ 14 h 18"/>
                  <a:gd name="T18" fmla="*/ 13 w 14"/>
                  <a:gd name="T19" fmla="*/ 14 h 18"/>
                  <a:gd name="T20" fmla="*/ 11 w 14"/>
                  <a:gd name="T21" fmla="*/ 14 h 18"/>
                  <a:gd name="T22" fmla="*/ 10 w 14"/>
                  <a:gd name="T23" fmla="*/ 14 h 18"/>
                  <a:gd name="T24" fmla="*/ 8 w 14"/>
                  <a:gd name="T25" fmla="*/ 11 h 18"/>
                  <a:gd name="T26" fmla="*/ 5 w 14"/>
                  <a:gd name="T27" fmla="*/ 8 h 18"/>
                  <a:gd name="T28" fmla="*/ 4 w 14"/>
                  <a:gd name="T29" fmla="*/ 4 h 18"/>
                  <a:gd name="T30" fmla="*/ 1 w 14"/>
                  <a:gd name="T31" fmla="*/ 0 h 18"/>
                  <a:gd name="T32" fmla="*/ 1 w 14"/>
                  <a:gd name="T33" fmla="*/ 2 h 18"/>
                  <a:gd name="T34" fmla="*/ 1 w 14"/>
                  <a:gd name="T35" fmla="*/ 3 h 18"/>
                  <a:gd name="T36" fmla="*/ 0 w 14"/>
                  <a:gd name="T37" fmla="*/ 2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4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5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09" name="Freeform 138"/>
              <p:cNvSpPr>
                <a:spLocks/>
              </p:cNvSpPr>
              <p:nvPr/>
            </p:nvSpPr>
            <p:spPr bwMode="auto">
              <a:xfrm>
                <a:off x="1978" y="101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0" name="Freeform 139"/>
              <p:cNvSpPr>
                <a:spLocks/>
              </p:cNvSpPr>
              <p:nvPr/>
            </p:nvSpPr>
            <p:spPr bwMode="auto">
              <a:xfrm>
                <a:off x="1961" y="99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0 w 4"/>
                  <a:gd name="T3" fmla="*/ 0 h 7"/>
                  <a:gd name="T4" fmla="*/ 4 w 4"/>
                  <a:gd name="T5" fmla="*/ 7 h 7"/>
                  <a:gd name="T6" fmla="*/ 3 w 4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1" name="Freeform 140"/>
              <p:cNvSpPr>
                <a:spLocks/>
              </p:cNvSpPr>
              <p:nvPr/>
            </p:nvSpPr>
            <p:spPr bwMode="auto">
              <a:xfrm>
                <a:off x="1968" y="99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2 w 3"/>
                  <a:gd name="T9" fmla="*/ 4 h 4"/>
                  <a:gd name="T10" fmla="*/ 3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2" name="Freeform 141"/>
              <p:cNvSpPr>
                <a:spLocks/>
              </p:cNvSpPr>
              <p:nvPr/>
            </p:nvSpPr>
            <p:spPr bwMode="auto">
              <a:xfrm>
                <a:off x="1927" y="939"/>
                <a:ext cx="123" cy="137"/>
              </a:xfrm>
              <a:custGeom>
                <a:avLst/>
                <a:gdLst>
                  <a:gd name="T0" fmla="*/ 2 w 123"/>
                  <a:gd name="T1" fmla="*/ 23 h 137"/>
                  <a:gd name="T2" fmla="*/ 13 w 123"/>
                  <a:gd name="T3" fmla="*/ 46 h 137"/>
                  <a:gd name="T4" fmla="*/ 23 w 123"/>
                  <a:gd name="T5" fmla="*/ 64 h 137"/>
                  <a:gd name="T6" fmla="*/ 31 w 123"/>
                  <a:gd name="T7" fmla="*/ 71 h 137"/>
                  <a:gd name="T8" fmla="*/ 34 w 123"/>
                  <a:gd name="T9" fmla="*/ 79 h 137"/>
                  <a:gd name="T10" fmla="*/ 41 w 123"/>
                  <a:gd name="T11" fmla="*/ 86 h 137"/>
                  <a:gd name="T12" fmla="*/ 51 w 123"/>
                  <a:gd name="T13" fmla="*/ 99 h 137"/>
                  <a:gd name="T14" fmla="*/ 61 w 123"/>
                  <a:gd name="T15" fmla="*/ 106 h 137"/>
                  <a:gd name="T16" fmla="*/ 67 w 123"/>
                  <a:gd name="T17" fmla="*/ 112 h 137"/>
                  <a:gd name="T18" fmla="*/ 73 w 123"/>
                  <a:gd name="T19" fmla="*/ 117 h 137"/>
                  <a:gd name="T20" fmla="*/ 83 w 123"/>
                  <a:gd name="T21" fmla="*/ 125 h 137"/>
                  <a:gd name="T22" fmla="*/ 90 w 123"/>
                  <a:gd name="T23" fmla="*/ 127 h 137"/>
                  <a:gd name="T24" fmla="*/ 89 w 123"/>
                  <a:gd name="T25" fmla="*/ 128 h 137"/>
                  <a:gd name="T26" fmla="*/ 92 w 123"/>
                  <a:gd name="T27" fmla="*/ 131 h 137"/>
                  <a:gd name="T28" fmla="*/ 99 w 123"/>
                  <a:gd name="T29" fmla="*/ 136 h 137"/>
                  <a:gd name="T30" fmla="*/ 99 w 123"/>
                  <a:gd name="T31" fmla="*/ 133 h 137"/>
                  <a:gd name="T32" fmla="*/ 105 w 123"/>
                  <a:gd name="T33" fmla="*/ 133 h 137"/>
                  <a:gd name="T34" fmla="*/ 123 w 123"/>
                  <a:gd name="T35" fmla="*/ 137 h 137"/>
                  <a:gd name="T36" fmla="*/ 112 w 123"/>
                  <a:gd name="T37" fmla="*/ 130 h 137"/>
                  <a:gd name="T38" fmla="*/ 110 w 123"/>
                  <a:gd name="T39" fmla="*/ 130 h 137"/>
                  <a:gd name="T40" fmla="*/ 116 w 123"/>
                  <a:gd name="T41" fmla="*/ 135 h 137"/>
                  <a:gd name="T42" fmla="*/ 104 w 123"/>
                  <a:gd name="T43" fmla="*/ 127 h 137"/>
                  <a:gd name="T44" fmla="*/ 98 w 123"/>
                  <a:gd name="T45" fmla="*/ 122 h 137"/>
                  <a:gd name="T46" fmla="*/ 85 w 123"/>
                  <a:gd name="T47" fmla="*/ 111 h 137"/>
                  <a:gd name="T48" fmla="*/ 73 w 123"/>
                  <a:gd name="T49" fmla="*/ 102 h 137"/>
                  <a:gd name="T50" fmla="*/ 68 w 123"/>
                  <a:gd name="T51" fmla="*/ 96 h 137"/>
                  <a:gd name="T52" fmla="*/ 59 w 123"/>
                  <a:gd name="T53" fmla="*/ 90 h 137"/>
                  <a:gd name="T54" fmla="*/ 54 w 123"/>
                  <a:gd name="T55" fmla="*/ 80 h 137"/>
                  <a:gd name="T56" fmla="*/ 48 w 123"/>
                  <a:gd name="T57" fmla="*/ 75 h 137"/>
                  <a:gd name="T58" fmla="*/ 48 w 123"/>
                  <a:gd name="T59" fmla="*/ 70 h 137"/>
                  <a:gd name="T60" fmla="*/ 42 w 123"/>
                  <a:gd name="T61" fmla="*/ 61 h 137"/>
                  <a:gd name="T62" fmla="*/ 34 w 123"/>
                  <a:gd name="T63" fmla="*/ 53 h 137"/>
                  <a:gd name="T64" fmla="*/ 28 w 123"/>
                  <a:gd name="T65" fmla="*/ 41 h 137"/>
                  <a:gd name="T66" fmla="*/ 22 w 123"/>
                  <a:gd name="T67" fmla="*/ 30 h 137"/>
                  <a:gd name="T68" fmla="*/ 11 w 123"/>
                  <a:gd name="T69" fmla="*/ 12 h 137"/>
                  <a:gd name="T70" fmla="*/ 2 w 123"/>
                  <a:gd name="T71" fmla="*/ 0 h 137"/>
                  <a:gd name="T72" fmla="*/ 0 w 123"/>
                  <a:gd name="T73" fmla="*/ 4 h 1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3" h="137">
                    <a:moveTo>
                      <a:pt x="0" y="8"/>
                    </a:moveTo>
                    <a:lnTo>
                      <a:pt x="2" y="23"/>
                    </a:lnTo>
                    <a:lnTo>
                      <a:pt x="8" y="40"/>
                    </a:lnTo>
                    <a:lnTo>
                      <a:pt x="13" y="46"/>
                    </a:lnTo>
                    <a:lnTo>
                      <a:pt x="16" y="54"/>
                    </a:lnTo>
                    <a:lnTo>
                      <a:pt x="23" y="64"/>
                    </a:lnTo>
                    <a:lnTo>
                      <a:pt x="27" y="69"/>
                    </a:lnTo>
                    <a:lnTo>
                      <a:pt x="31" y="71"/>
                    </a:lnTo>
                    <a:lnTo>
                      <a:pt x="31" y="74"/>
                    </a:lnTo>
                    <a:lnTo>
                      <a:pt x="34" y="79"/>
                    </a:lnTo>
                    <a:lnTo>
                      <a:pt x="39" y="82"/>
                    </a:lnTo>
                    <a:lnTo>
                      <a:pt x="41" y="86"/>
                    </a:lnTo>
                    <a:lnTo>
                      <a:pt x="41" y="89"/>
                    </a:lnTo>
                    <a:lnTo>
                      <a:pt x="51" y="99"/>
                    </a:lnTo>
                    <a:lnTo>
                      <a:pt x="56" y="104"/>
                    </a:lnTo>
                    <a:lnTo>
                      <a:pt x="61" y="106"/>
                    </a:lnTo>
                    <a:lnTo>
                      <a:pt x="63" y="110"/>
                    </a:lnTo>
                    <a:lnTo>
                      <a:pt x="67" y="112"/>
                    </a:lnTo>
                    <a:lnTo>
                      <a:pt x="70" y="115"/>
                    </a:lnTo>
                    <a:lnTo>
                      <a:pt x="73" y="117"/>
                    </a:lnTo>
                    <a:lnTo>
                      <a:pt x="78" y="121"/>
                    </a:lnTo>
                    <a:lnTo>
                      <a:pt x="83" y="125"/>
                    </a:lnTo>
                    <a:lnTo>
                      <a:pt x="88" y="126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89" y="128"/>
                    </a:lnTo>
                    <a:lnTo>
                      <a:pt x="90" y="130"/>
                    </a:lnTo>
                    <a:lnTo>
                      <a:pt x="92" y="131"/>
                    </a:lnTo>
                    <a:lnTo>
                      <a:pt x="95" y="133"/>
                    </a:lnTo>
                    <a:lnTo>
                      <a:pt x="99" y="136"/>
                    </a:lnTo>
                    <a:lnTo>
                      <a:pt x="100" y="136"/>
                    </a:lnTo>
                    <a:lnTo>
                      <a:pt x="99" y="133"/>
                    </a:lnTo>
                    <a:lnTo>
                      <a:pt x="100" y="132"/>
                    </a:lnTo>
                    <a:lnTo>
                      <a:pt x="105" y="133"/>
                    </a:lnTo>
                    <a:lnTo>
                      <a:pt x="120" y="136"/>
                    </a:lnTo>
                    <a:lnTo>
                      <a:pt x="123" y="137"/>
                    </a:lnTo>
                    <a:lnTo>
                      <a:pt x="113" y="130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10" y="130"/>
                    </a:lnTo>
                    <a:lnTo>
                      <a:pt x="113" y="131"/>
                    </a:lnTo>
                    <a:lnTo>
                      <a:pt x="116" y="135"/>
                    </a:lnTo>
                    <a:lnTo>
                      <a:pt x="109" y="130"/>
                    </a:lnTo>
                    <a:lnTo>
                      <a:pt x="104" y="127"/>
                    </a:lnTo>
                    <a:lnTo>
                      <a:pt x="102" y="126"/>
                    </a:lnTo>
                    <a:lnTo>
                      <a:pt x="98" y="122"/>
                    </a:lnTo>
                    <a:lnTo>
                      <a:pt x="95" y="118"/>
                    </a:lnTo>
                    <a:lnTo>
                      <a:pt x="85" y="111"/>
                    </a:lnTo>
                    <a:lnTo>
                      <a:pt x="77" y="105"/>
                    </a:lnTo>
                    <a:lnTo>
                      <a:pt x="73" y="102"/>
                    </a:lnTo>
                    <a:lnTo>
                      <a:pt x="70" y="100"/>
                    </a:lnTo>
                    <a:lnTo>
                      <a:pt x="68" y="96"/>
                    </a:lnTo>
                    <a:lnTo>
                      <a:pt x="63" y="92"/>
                    </a:lnTo>
                    <a:lnTo>
                      <a:pt x="59" y="90"/>
                    </a:lnTo>
                    <a:lnTo>
                      <a:pt x="56" y="84"/>
                    </a:lnTo>
                    <a:lnTo>
                      <a:pt x="54" y="80"/>
                    </a:lnTo>
                    <a:lnTo>
                      <a:pt x="52" y="76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8" y="70"/>
                    </a:lnTo>
                    <a:lnTo>
                      <a:pt x="46" y="66"/>
                    </a:lnTo>
                    <a:lnTo>
                      <a:pt x="42" y="61"/>
                    </a:lnTo>
                    <a:lnTo>
                      <a:pt x="38" y="59"/>
                    </a:lnTo>
                    <a:lnTo>
                      <a:pt x="34" y="53"/>
                    </a:lnTo>
                    <a:lnTo>
                      <a:pt x="32" y="46"/>
                    </a:lnTo>
                    <a:lnTo>
                      <a:pt x="28" y="41"/>
                    </a:lnTo>
                    <a:lnTo>
                      <a:pt x="24" y="36"/>
                    </a:lnTo>
                    <a:lnTo>
                      <a:pt x="22" y="30"/>
                    </a:lnTo>
                    <a:lnTo>
                      <a:pt x="18" y="24"/>
                    </a:lnTo>
                    <a:lnTo>
                      <a:pt x="11" y="1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3" name="Freeform 142"/>
              <p:cNvSpPr>
                <a:spLocks/>
              </p:cNvSpPr>
              <p:nvPr/>
            </p:nvSpPr>
            <p:spPr bwMode="auto">
              <a:xfrm>
                <a:off x="2004" y="11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4" name="Freeform 143"/>
              <p:cNvSpPr>
                <a:spLocks/>
              </p:cNvSpPr>
              <p:nvPr/>
            </p:nvSpPr>
            <p:spPr bwMode="auto">
              <a:xfrm>
                <a:off x="2012" y="11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5" name="Freeform 144"/>
              <p:cNvSpPr>
                <a:spLocks/>
              </p:cNvSpPr>
              <p:nvPr/>
            </p:nvSpPr>
            <p:spPr bwMode="auto">
              <a:xfrm>
                <a:off x="2002" y="1103"/>
                <a:ext cx="18" cy="19"/>
              </a:xfrm>
              <a:custGeom>
                <a:avLst/>
                <a:gdLst>
                  <a:gd name="T0" fmla="*/ 17 w 18"/>
                  <a:gd name="T1" fmla="*/ 12 h 19"/>
                  <a:gd name="T2" fmla="*/ 18 w 18"/>
                  <a:gd name="T3" fmla="*/ 9 h 19"/>
                  <a:gd name="T4" fmla="*/ 15 w 18"/>
                  <a:gd name="T5" fmla="*/ 9 h 19"/>
                  <a:gd name="T6" fmla="*/ 15 w 18"/>
                  <a:gd name="T7" fmla="*/ 8 h 19"/>
                  <a:gd name="T8" fmla="*/ 14 w 18"/>
                  <a:gd name="T9" fmla="*/ 8 h 19"/>
                  <a:gd name="T10" fmla="*/ 13 w 18"/>
                  <a:gd name="T11" fmla="*/ 7 h 19"/>
                  <a:gd name="T12" fmla="*/ 12 w 18"/>
                  <a:gd name="T13" fmla="*/ 8 h 19"/>
                  <a:gd name="T14" fmla="*/ 12 w 18"/>
                  <a:gd name="T15" fmla="*/ 8 h 19"/>
                  <a:gd name="T16" fmla="*/ 12 w 18"/>
                  <a:gd name="T17" fmla="*/ 5 h 19"/>
                  <a:gd name="T18" fmla="*/ 9 w 18"/>
                  <a:gd name="T19" fmla="*/ 7 h 19"/>
                  <a:gd name="T20" fmla="*/ 9 w 18"/>
                  <a:gd name="T21" fmla="*/ 5 h 19"/>
                  <a:gd name="T22" fmla="*/ 8 w 18"/>
                  <a:gd name="T23" fmla="*/ 7 h 19"/>
                  <a:gd name="T24" fmla="*/ 10 w 18"/>
                  <a:gd name="T25" fmla="*/ 3 h 19"/>
                  <a:gd name="T26" fmla="*/ 9 w 18"/>
                  <a:gd name="T27" fmla="*/ 2 h 19"/>
                  <a:gd name="T28" fmla="*/ 9 w 18"/>
                  <a:gd name="T29" fmla="*/ 0 h 19"/>
                  <a:gd name="T30" fmla="*/ 7 w 18"/>
                  <a:gd name="T31" fmla="*/ 3 h 19"/>
                  <a:gd name="T32" fmla="*/ 8 w 18"/>
                  <a:gd name="T33" fmla="*/ 4 h 19"/>
                  <a:gd name="T34" fmla="*/ 8 w 18"/>
                  <a:gd name="T35" fmla="*/ 4 h 19"/>
                  <a:gd name="T36" fmla="*/ 5 w 18"/>
                  <a:gd name="T37" fmla="*/ 5 h 19"/>
                  <a:gd name="T38" fmla="*/ 5 w 18"/>
                  <a:gd name="T39" fmla="*/ 3 h 19"/>
                  <a:gd name="T40" fmla="*/ 4 w 18"/>
                  <a:gd name="T41" fmla="*/ 3 h 19"/>
                  <a:gd name="T42" fmla="*/ 3 w 18"/>
                  <a:gd name="T43" fmla="*/ 5 h 19"/>
                  <a:gd name="T44" fmla="*/ 3 w 18"/>
                  <a:gd name="T45" fmla="*/ 5 h 19"/>
                  <a:gd name="T46" fmla="*/ 3 w 18"/>
                  <a:gd name="T47" fmla="*/ 5 h 19"/>
                  <a:gd name="T48" fmla="*/ 2 w 18"/>
                  <a:gd name="T49" fmla="*/ 8 h 19"/>
                  <a:gd name="T50" fmla="*/ 0 w 18"/>
                  <a:gd name="T51" fmla="*/ 9 h 19"/>
                  <a:gd name="T52" fmla="*/ 0 w 18"/>
                  <a:gd name="T53" fmla="*/ 10 h 19"/>
                  <a:gd name="T54" fmla="*/ 3 w 18"/>
                  <a:gd name="T55" fmla="*/ 9 h 19"/>
                  <a:gd name="T56" fmla="*/ 4 w 18"/>
                  <a:gd name="T57" fmla="*/ 5 h 19"/>
                  <a:gd name="T58" fmla="*/ 2 w 18"/>
                  <a:gd name="T59" fmla="*/ 10 h 19"/>
                  <a:gd name="T60" fmla="*/ 3 w 18"/>
                  <a:gd name="T61" fmla="*/ 12 h 19"/>
                  <a:gd name="T62" fmla="*/ 0 w 18"/>
                  <a:gd name="T63" fmla="*/ 14 h 19"/>
                  <a:gd name="T64" fmla="*/ 2 w 18"/>
                  <a:gd name="T65" fmla="*/ 14 h 19"/>
                  <a:gd name="T66" fmla="*/ 3 w 18"/>
                  <a:gd name="T67" fmla="*/ 12 h 19"/>
                  <a:gd name="T68" fmla="*/ 5 w 18"/>
                  <a:gd name="T69" fmla="*/ 10 h 19"/>
                  <a:gd name="T70" fmla="*/ 4 w 18"/>
                  <a:gd name="T71" fmla="*/ 13 h 19"/>
                  <a:gd name="T72" fmla="*/ 5 w 18"/>
                  <a:gd name="T73" fmla="*/ 14 h 19"/>
                  <a:gd name="T74" fmla="*/ 4 w 18"/>
                  <a:gd name="T75" fmla="*/ 15 h 19"/>
                  <a:gd name="T76" fmla="*/ 4 w 18"/>
                  <a:gd name="T77" fmla="*/ 17 h 19"/>
                  <a:gd name="T78" fmla="*/ 7 w 18"/>
                  <a:gd name="T79" fmla="*/ 17 h 19"/>
                  <a:gd name="T80" fmla="*/ 5 w 18"/>
                  <a:gd name="T81" fmla="*/ 18 h 19"/>
                  <a:gd name="T82" fmla="*/ 8 w 18"/>
                  <a:gd name="T83" fmla="*/ 17 h 19"/>
                  <a:gd name="T84" fmla="*/ 12 w 18"/>
                  <a:gd name="T85" fmla="*/ 15 h 19"/>
                  <a:gd name="T86" fmla="*/ 12 w 18"/>
                  <a:gd name="T87" fmla="*/ 18 h 19"/>
                  <a:gd name="T88" fmla="*/ 18 w 18"/>
                  <a:gd name="T89" fmla="*/ 10 h 1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" h="19">
                    <a:moveTo>
                      <a:pt x="18" y="10"/>
                    </a:moveTo>
                    <a:lnTo>
                      <a:pt x="17" y="12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6" name="Freeform 145"/>
              <p:cNvSpPr>
                <a:spLocks/>
              </p:cNvSpPr>
              <p:nvPr/>
            </p:nvSpPr>
            <p:spPr bwMode="auto">
              <a:xfrm>
                <a:off x="2009" y="11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7" name="Freeform 146"/>
              <p:cNvSpPr>
                <a:spLocks/>
              </p:cNvSpPr>
              <p:nvPr/>
            </p:nvSpPr>
            <p:spPr bwMode="auto">
              <a:xfrm>
                <a:off x="2012" y="11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8" name="Freeform 147"/>
              <p:cNvSpPr>
                <a:spLocks/>
              </p:cNvSpPr>
              <p:nvPr/>
            </p:nvSpPr>
            <p:spPr bwMode="auto">
              <a:xfrm>
                <a:off x="2004" y="11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19" name="Freeform 148"/>
              <p:cNvSpPr>
                <a:spLocks/>
              </p:cNvSpPr>
              <p:nvPr/>
            </p:nvSpPr>
            <p:spPr bwMode="auto">
              <a:xfrm>
                <a:off x="2020" y="11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0" name="Freeform 149"/>
              <p:cNvSpPr>
                <a:spLocks/>
              </p:cNvSpPr>
              <p:nvPr/>
            </p:nvSpPr>
            <p:spPr bwMode="auto">
              <a:xfrm>
                <a:off x="2022" y="112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1" name="Freeform 150"/>
              <p:cNvSpPr>
                <a:spLocks/>
              </p:cNvSpPr>
              <p:nvPr/>
            </p:nvSpPr>
            <p:spPr bwMode="auto">
              <a:xfrm>
                <a:off x="2021" y="1118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3 h 3"/>
                  <a:gd name="T4" fmla="*/ 1 w 4"/>
                  <a:gd name="T5" fmla="*/ 2 h 3"/>
                  <a:gd name="T6" fmla="*/ 1 w 4"/>
                  <a:gd name="T7" fmla="*/ 3 h 3"/>
                  <a:gd name="T8" fmla="*/ 3 w 4"/>
                  <a:gd name="T9" fmla="*/ 2 h 3"/>
                  <a:gd name="T10" fmla="*/ 4 w 4"/>
                  <a:gd name="T11" fmla="*/ 0 h 3"/>
                  <a:gd name="T12" fmla="*/ 1 w 4"/>
                  <a:gd name="T13" fmla="*/ 2 h 3"/>
                  <a:gd name="T14" fmla="*/ 3 w 4"/>
                  <a:gd name="T15" fmla="*/ 0 h 3"/>
                  <a:gd name="T16" fmla="*/ 1 w 4"/>
                  <a:gd name="T17" fmla="*/ 2 h 3"/>
                  <a:gd name="T18" fmla="*/ 0 w 4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2" name="Freeform 151"/>
              <p:cNvSpPr>
                <a:spLocks/>
              </p:cNvSpPr>
              <p:nvPr/>
            </p:nvSpPr>
            <p:spPr bwMode="auto">
              <a:xfrm>
                <a:off x="2025" y="11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3" name="Freeform 152"/>
              <p:cNvSpPr>
                <a:spLocks/>
              </p:cNvSpPr>
              <p:nvPr/>
            </p:nvSpPr>
            <p:spPr bwMode="auto">
              <a:xfrm>
                <a:off x="2024" y="11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4" name="Freeform 153"/>
              <p:cNvSpPr>
                <a:spLocks/>
              </p:cNvSpPr>
              <p:nvPr/>
            </p:nvSpPr>
            <p:spPr bwMode="auto">
              <a:xfrm>
                <a:off x="2026" y="111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5" name="Freeform 154"/>
              <p:cNvSpPr>
                <a:spLocks/>
              </p:cNvSpPr>
              <p:nvPr/>
            </p:nvSpPr>
            <p:spPr bwMode="auto">
              <a:xfrm>
                <a:off x="2014" y="1113"/>
                <a:ext cx="15" cy="19"/>
              </a:xfrm>
              <a:custGeom>
                <a:avLst/>
                <a:gdLst>
                  <a:gd name="T0" fmla="*/ 2 w 15"/>
                  <a:gd name="T1" fmla="*/ 8 h 19"/>
                  <a:gd name="T2" fmla="*/ 0 w 15"/>
                  <a:gd name="T3" fmla="*/ 14 h 19"/>
                  <a:gd name="T4" fmla="*/ 1 w 15"/>
                  <a:gd name="T5" fmla="*/ 13 h 19"/>
                  <a:gd name="T6" fmla="*/ 1 w 15"/>
                  <a:gd name="T7" fmla="*/ 14 h 19"/>
                  <a:gd name="T8" fmla="*/ 2 w 15"/>
                  <a:gd name="T9" fmla="*/ 14 h 19"/>
                  <a:gd name="T10" fmla="*/ 3 w 15"/>
                  <a:gd name="T11" fmla="*/ 13 h 19"/>
                  <a:gd name="T12" fmla="*/ 3 w 15"/>
                  <a:gd name="T13" fmla="*/ 14 h 19"/>
                  <a:gd name="T14" fmla="*/ 5 w 15"/>
                  <a:gd name="T15" fmla="*/ 14 h 19"/>
                  <a:gd name="T16" fmla="*/ 3 w 15"/>
                  <a:gd name="T17" fmla="*/ 15 h 19"/>
                  <a:gd name="T18" fmla="*/ 3 w 15"/>
                  <a:gd name="T19" fmla="*/ 17 h 19"/>
                  <a:gd name="T20" fmla="*/ 5 w 15"/>
                  <a:gd name="T21" fmla="*/ 17 h 19"/>
                  <a:gd name="T22" fmla="*/ 3 w 15"/>
                  <a:gd name="T23" fmla="*/ 18 h 19"/>
                  <a:gd name="T24" fmla="*/ 5 w 15"/>
                  <a:gd name="T25" fmla="*/ 18 h 19"/>
                  <a:gd name="T26" fmla="*/ 5 w 15"/>
                  <a:gd name="T27" fmla="*/ 17 h 19"/>
                  <a:gd name="T28" fmla="*/ 5 w 15"/>
                  <a:gd name="T29" fmla="*/ 18 h 19"/>
                  <a:gd name="T30" fmla="*/ 7 w 15"/>
                  <a:gd name="T31" fmla="*/ 18 h 19"/>
                  <a:gd name="T32" fmla="*/ 6 w 15"/>
                  <a:gd name="T33" fmla="*/ 19 h 19"/>
                  <a:gd name="T34" fmla="*/ 7 w 15"/>
                  <a:gd name="T35" fmla="*/ 19 h 19"/>
                  <a:gd name="T36" fmla="*/ 10 w 15"/>
                  <a:gd name="T37" fmla="*/ 15 h 19"/>
                  <a:gd name="T38" fmla="*/ 13 w 15"/>
                  <a:gd name="T39" fmla="*/ 12 h 19"/>
                  <a:gd name="T40" fmla="*/ 15 w 15"/>
                  <a:gd name="T41" fmla="*/ 10 h 19"/>
                  <a:gd name="T42" fmla="*/ 13 w 15"/>
                  <a:gd name="T43" fmla="*/ 10 h 19"/>
                  <a:gd name="T44" fmla="*/ 13 w 15"/>
                  <a:gd name="T45" fmla="*/ 12 h 19"/>
                  <a:gd name="T46" fmla="*/ 12 w 15"/>
                  <a:gd name="T47" fmla="*/ 12 h 19"/>
                  <a:gd name="T48" fmla="*/ 11 w 15"/>
                  <a:gd name="T49" fmla="*/ 12 h 19"/>
                  <a:gd name="T50" fmla="*/ 12 w 15"/>
                  <a:gd name="T51" fmla="*/ 9 h 19"/>
                  <a:gd name="T52" fmla="*/ 11 w 15"/>
                  <a:gd name="T53" fmla="*/ 9 h 19"/>
                  <a:gd name="T54" fmla="*/ 11 w 15"/>
                  <a:gd name="T55" fmla="*/ 8 h 19"/>
                  <a:gd name="T56" fmla="*/ 12 w 15"/>
                  <a:gd name="T57" fmla="*/ 7 h 19"/>
                  <a:gd name="T58" fmla="*/ 11 w 15"/>
                  <a:gd name="T59" fmla="*/ 7 h 19"/>
                  <a:gd name="T60" fmla="*/ 12 w 15"/>
                  <a:gd name="T61" fmla="*/ 3 h 19"/>
                  <a:gd name="T62" fmla="*/ 12 w 15"/>
                  <a:gd name="T63" fmla="*/ 4 h 19"/>
                  <a:gd name="T64" fmla="*/ 12 w 15"/>
                  <a:gd name="T65" fmla="*/ 2 h 19"/>
                  <a:gd name="T66" fmla="*/ 13 w 15"/>
                  <a:gd name="T67" fmla="*/ 0 h 19"/>
                  <a:gd name="T68" fmla="*/ 12 w 15"/>
                  <a:gd name="T69" fmla="*/ 2 h 19"/>
                  <a:gd name="T70" fmla="*/ 11 w 15"/>
                  <a:gd name="T71" fmla="*/ 2 h 19"/>
                  <a:gd name="T72" fmla="*/ 11 w 15"/>
                  <a:gd name="T73" fmla="*/ 0 h 19"/>
                  <a:gd name="T74" fmla="*/ 11 w 15"/>
                  <a:gd name="T75" fmla="*/ 2 h 19"/>
                  <a:gd name="T76" fmla="*/ 10 w 15"/>
                  <a:gd name="T77" fmla="*/ 0 h 19"/>
                  <a:gd name="T78" fmla="*/ 8 w 15"/>
                  <a:gd name="T79" fmla="*/ 0 h 19"/>
                  <a:gd name="T80" fmla="*/ 7 w 15"/>
                  <a:gd name="T81" fmla="*/ 2 h 19"/>
                  <a:gd name="T82" fmla="*/ 2 w 15"/>
                  <a:gd name="T83" fmla="*/ 8 h 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5" h="19">
                    <a:moveTo>
                      <a:pt x="2" y="8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6" name="Freeform 155"/>
              <p:cNvSpPr>
                <a:spLocks/>
              </p:cNvSpPr>
              <p:nvPr/>
            </p:nvSpPr>
            <p:spPr bwMode="auto">
              <a:xfrm>
                <a:off x="1837" y="938"/>
                <a:ext cx="5" cy="14"/>
              </a:xfrm>
              <a:custGeom>
                <a:avLst/>
                <a:gdLst>
                  <a:gd name="T0" fmla="*/ 5 w 5"/>
                  <a:gd name="T1" fmla="*/ 14 h 14"/>
                  <a:gd name="T2" fmla="*/ 4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0 w 5"/>
                  <a:gd name="T9" fmla="*/ 0 h 14"/>
                  <a:gd name="T10" fmla="*/ 1 w 5"/>
                  <a:gd name="T11" fmla="*/ 5 h 14"/>
                  <a:gd name="T12" fmla="*/ 3 w 5"/>
                  <a:gd name="T13" fmla="*/ 4 h 14"/>
                  <a:gd name="T14" fmla="*/ 5 w 5"/>
                  <a:gd name="T15" fmla="*/ 14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lnTo>
                      <a:pt x="4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7" name="Freeform 156"/>
              <p:cNvSpPr>
                <a:spLocks/>
              </p:cNvSpPr>
              <p:nvPr/>
            </p:nvSpPr>
            <p:spPr bwMode="auto">
              <a:xfrm>
                <a:off x="1830" y="922"/>
                <a:ext cx="2" cy="1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7 h 10"/>
                  <a:gd name="T4" fmla="*/ 0 w 2"/>
                  <a:gd name="T5" fmla="*/ 1 h 10"/>
                  <a:gd name="T6" fmla="*/ 0 w 2"/>
                  <a:gd name="T7" fmla="*/ 0 h 10"/>
                  <a:gd name="T8" fmla="*/ 0 w 2"/>
                  <a:gd name="T9" fmla="*/ 1 h 10"/>
                  <a:gd name="T10" fmla="*/ 2 w 2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lnTo>
                      <a:pt x="1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8" name="Freeform 157"/>
              <p:cNvSpPr>
                <a:spLocks/>
              </p:cNvSpPr>
              <p:nvPr/>
            </p:nvSpPr>
            <p:spPr bwMode="auto">
              <a:xfrm>
                <a:off x="1823" y="944"/>
                <a:ext cx="3" cy="8"/>
              </a:xfrm>
              <a:custGeom>
                <a:avLst/>
                <a:gdLst>
                  <a:gd name="T0" fmla="*/ 2 w 3"/>
                  <a:gd name="T1" fmla="*/ 7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7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29" name="Freeform 158"/>
              <p:cNvSpPr>
                <a:spLocks/>
              </p:cNvSpPr>
              <p:nvPr/>
            </p:nvSpPr>
            <p:spPr bwMode="auto">
              <a:xfrm>
                <a:off x="1800" y="646"/>
                <a:ext cx="112" cy="436"/>
              </a:xfrm>
              <a:custGeom>
                <a:avLst/>
                <a:gdLst>
                  <a:gd name="T0" fmla="*/ 13 w 112"/>
                  <a:gd name="T1" fmla="*/ 13 h 436"/>
                  <a:gd name="T2" fmla="*/ 7 w 112"/>
                  <a:gd name="T3" fmla="*/ 29 h 436"/>
                  <a:gd name="T4" fmla="*/ 7 w 112"/>
                  <a:gd name="T5" fmla="*/ 40 h 436"/>
                  <a:gd name="T6" fmla="*/ 4 w 112"/>
                  <a:gd name="T7" fmla="*/ 82 h 436"/>
                  <a:gd name="T8" fmla="*/ 1 w 112"/>
                  <a:gd name="T9" fmla="*/ 105 h 436"/>
                  <a:gd name="T10" fmla="*/ 0 w 112"/>
                  <a:gd name="T11" fmla="*/ 153 h 436"/>
                  <a:gd name="T12" fmla="*/ 4 w 112"/>
                  <a:gd name="T13" fmla="*/ 199 h 436"/>
                  <a:gd name="T14" fmla="*/ 9 w 112"/>
                  <a:gd name="T15" fmla="*/ 223 h 436"/>
                  <a:gd name="T16" fmla="*/ 4 w 112"/>
                  <a:gd name="T17" fmla="*/ 206 h 436"/>
                  <a:gd name="T18" fmla="*/ 20 w 112"/>
                  <a:gd name="T19" fmla="*/ 272 h 436"/>
                  <a:gd name="T20" fmla="*/ 23 w 112"/>
                  <a:gd name="T21" fmla="*/ 280 h 436"/>
                  <a:gd name="T22" fmla="*/ 23 w 112"/>
                  <a:gd name="T23" fmla="*/ 285 h 436"/>
                  <a:gd name="T24" fmla="*/ 28 w 112"/>
                  <a:gd name="T25" fmla="*/ 296 h 436"/>
                  <a:gd name="T26" fmla="*/ 28 w 112"/>
                  <a:gd name="T27" fmla="*/ 298 h 436"/>
                  <a:gd name="T28" fmla="*/ 35 w 112"/>
                  <a:gd name="T29" fmla="*/ 327 h 436"/>
                  <a:gd name="T30" fmla="*/ 50 w 112"/>
                  <a:gd name="T31" fmla="*/ 372 h 436"/>
                  <a:gd name="T32" fmla="*/ 55 w 112"/>
                  <a:gd name="T33" fmla="*/ 387 h 436"/>
                  <a:gd name="T34" fmla="*/ 58 w 112"/>
                  <a:gd name="T35" fmla="*/ 384 h 436"/>
                  <a:gd name="T36" fmla="*/ 45 w 112"/>
                  <a:gd name="T37" fmla="*/ 352 h 436"/>
                  <a:gd name="T38" fmla="*/ 48 w 112"/>
                  <a:gd name="T39" fmla="*/ 361 h 436"/>
                  <a:gd name="T40" fmla="*/ 74 w 112"/>
                  <a:gd name="T41" fmla="*/ 408 h 436"/>
                  <a:gd name="T42" fmla="*/ 91 w 112"/>
                  <a:gd name="T43" fmla="*/ 423 h 436"/>
                  <a:gd name="T44" fmla="*/ 83 w 112"/>
                  <a:gd name="T45" fmla="*/ 414 h 436"/>
                  <a:gd name="T46" fmla="*/ 94 w 112"/>
                  <a:gd name="T47" fmla="*/ 423 h 436"/>
                  <a:gd name="T48" fmla="*/ 112 w 112"/>
                  <a:gd name="T49" fmla="*/ 436 h 436"/>
                  <a:gd name="T50" fmla="*/ 102 w 112"/>
                  <a:gd name="T51" fmla="*/ 429 h 436"/>
                  <a:gd name="T52" fmla="*/ 94 w 112"/>
                  <a:gd name="T53" fmla="*/ 418 h 436"/>
                  <a:gd name="T54" fmla="*/ 87 w 112"/>
                  <a:gd name="T55" fmla="*/ 408 h 436"/>
                  <a:gd name="T56" fmla="*/ 84 w 112"/>
                  <a:gd name="T57" fmla="*/ 409 h 436"/>
                  <a:gd name="T58" fmla="*/ 81 w 112"/>
                  <a:gd name="T59" fmla="*/ 402 h 436"/>
                  <a:gd name="T60" fmla="*/ 73 w 112"/>
                  <a:gd name="T61" fmla="*/ 394 h 436"/>
                  <a:gd name="T62" fmla="*/ 87 w 112"/>
                  <a:gd name="T63" fmla="*/ 415 h 436"/>
                  <a:gd name="T64" fmla="*/ 82 w 112"/>
                  <a:gd name="T65" fmla="*/ 411 h 436"/>
                  <a:gd name="T66" fmla="*/ 63 w 112"/>
                  <a:gd name="T67" fmla="*/ 380 h 436"/>
                  <a:gd name="T68" fmla="*/ 57 w 112"/>
                  <a:gd name="T69" fmla="*/ 359 h 436"/>
                  <a:gd name="T70" fmla="*/ 46 w 112"/>
                  <a:gd name="T71" fmla="*/ 324 h 436"/>
                  <a:gd name="T72" fmla="*/ 42 w 112"/>
                  <a:gd name="T73" fmla="*/ 306 h 436"/>
                  <a:gd name="T74" fmla="*/ 43 w 112"/>
                  <a:gd name="T75" fmla="*/ 318 h 436"/>
                  <a:gd name="T76" fmla="*/ 38 w 112"/>
                  <a:gd name="T77" fmla="*/ 307 h 436"/>
                  <a:gd name="T78" fmla="*/ 27 w 112"/>
                  <a:gd name="T79" fmla="*/ 272 h 436"/>
                  <a:gd name="T80" fmla="*/ 27 w 112"/>
                  <a:gd name="T81" fmla="*/ 261 h 436"/>
                  <a:gd name="T82" fmla="*/ 18 w 112"/>
                  <a:gd name="T83" fmla="*/ 224 h 436"/>
                  <a:gd name="T84" fmla="*/ 18 w 112"/>
                  <a:gd name="T85" fmla="*/ 216 h 436"/>
                  <a:gd name="T86" fmla="*/ 12 w 112"/>
                  <a:gd name="T87" fmla="*/ 175 h 436"/>
                  <a:gd name="T88" fmla="*/ 12 w 112"/>
                  <a:gd name="T89" fmla="*/ 155 h 436"/>
                  <a:gd name="T90" fmla="*/ 11 w 112"/>
                  <a:gd name="T91" fmla="*/ 124 h 436"/>
                  <a:gd name="T92" fmla="*/ 13 w 112"/>
                  <a:gd name="T93" fmla="*/ 75 h 436"/>
                  <a:gd name="T94" fmla="*/ 12 w 112"/>
                  <a:gd name="T95" fmla="*/ 56 h 436"/>
                  <a:gd name="T96" fmla="*/ 20 w 112"/>
                  <a:gd name="T97" fmla="*/ 9 h 436"/>
                  <a:gd name="T98" fmla="*/ 13 w 112"/>
                  <a:gd name="T99" fmla="*/ 3 h 4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2" h="436">
                    <a:moveTo>
                      <a:pt x="12" y="8"/>
                    </a:moveTo>
                    <a:lnTo>
                      <a:pt x="13" y="5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1" y="23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7" y="29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5" y="52"/>
                    </a:lnTo>
                    <a:lnTo>
                      <a:pt x="4" y="62"/>
                    </a:lnTo>
                    <a:lnTo>
                      <a:pt x="5" y="68"/>
                    </a:lnTo>
                    <a:lnTo>
                      <a:pt x="4" y="82"/>
                    </a:lnTo>
                    <a:lnTo>
                      <a:pt x="2" y="78"/>
                    </a:lnTo>
                    <a:lnTo>
                      <a:pt x="1" y="81"/>
                    </a:lnTo>
                    <a:lnTo>
                      <a:pt x="0" y="88"/>
                    </a:lnTo>
                    <a:lnTo>
                      <a:pt x="1" y="105"/>
                    </a:lnTo>
                    <a:lnTo>
                      <a:pt x="0" y="112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65"/>
                    </a:lnTo>
                    <a:lnTo>
                      <a:pt x="1" y="178"/>
                    </a:lnTo>
                    <a:lnTo>
                      <a:pt x="2" y="187"/>
                    </a:lnTo>
                    <a:lnTo>
                      <a:pt x="4" y="199"/>
                    </a:lnTo>
                    <a:lnTo>
                      <a:pt x="5" y="206"/>
                    </a:lnTo>
                    <a:lnTo>
                      <a:pt x="9" y="219"/>
                    </a:lnTo>
                    <a:lnTo>
                      <a:pt x="10" y="221"/>
                    </a:lnTo>
                    <a:lnTo>
                      <a:pt x="9" y="223"/>
                    </a:lnTo>
                    <a:lnTo>
                      <a:pt x="9" y="221"/>
                    </a:lnTo>
                    <a:lnTo>
                      <a:pt x="6" y="215"/>
                    </a:lnTo>
                    <a:lnTo>
                      <a:pt x="5" y="208"/>
                    </a:lnTo>
                    <a:lnTo>
                      <a:pt x="4" y="206"/>
                    </a:lnTo>
                    <a:lnTo>
                      <a:pt x="4" y="208"/>
                    </a:lnTo>
                    <a:lnTo>
                      <a:pt x="7" y="224"/>
                    </a:lnTo>
                    <a:lnTo>
                      <a:pt x="11" y="240"/>
                    </a:lnTo>
                    <a:lnTo>
                      <a:pt x="20" y="272"/>
                    </a:lnTo>
                    <a:lnTo>
                      <a:pt x="21" y="275"/>
                    </a:lnTo>
                    <a:lnTo>
                      <a:pt x="21" y="274"/>
                    </a:lnTo>
                    <a:lnTo>
                      <a:pt x="22" y="275"/>
                    </a:lnTo>
                    <a:lnTo>
                      <a:pt x="23" y="280"/>
                    </a:lnTo>
                    <a:lnTo>
                      <a:pt x="22" y="278"/>
                    </a:lnTo>
                    <a:lnTo>
                      <a:pt x="23" y="283"/>
                    </a:lnTo>
                    <a:lnTo>
                      <a:pt x="23" y="282"/>
                    </a:lnTo>
                    <a:lnTo>
                      <a:pt x="23" y="285"/>
                    </a:lnTo>
                    <a:lnTo>
                      <a:pt x="23" y="281"/>
                    </a:lnTo>
                    <a:lnTo>
                      <a:pt x="25" y="282"/>
                    </a:lnTo>
                    <a:lnTo>
                      <a:pt x="26" y="288"/>
                    </a:lnTo>
                    <a:lnTo>
                      <a:pt x="28" y="296"/>
                    </a:lnTo>
                    <a:lnTo>
                      <a:pt x="31" y="303"/>
                    </a:lnTo>
                    <a:lnTo>
                      <a:pt x="31" y="305"/>
                    </a:lnTo>
                    <a:lnTo>
                      <a:pt x="30" y="302"/>
                    </a:lnTo>
                    <a:lnTo>
                      <a:pt x="28" y="298"/>
                    </a:lnTo>
                    <a:lnTo>
                      <a:pt x="28" y="300"/>
                    </a:lnTo>
                    <a:lnTo>
                      <a:pt x="27" y="302"/>
                    </a:lnTo>
                    <a:lnTo>
                      <a:pt x="30" y="313"/>
                    </a:lnTo>
                    <a:lnTo>
                      <a:pt x="35" y="327"/>
                    </a:lnTo>
                    <a:lnTo>
                      <a:pt x="38" y="341"/>
                    </a:lnTo>
                    <a:lnTo>
                      <a:pt x="42" y="354"/>
                    </a:lnTo>
                    <a:lnTo>
                      <a:pt x="48" y="369"/>
                    </a:lnTo>
                    <a:lnTo>
                      <a:pt x="50" y="372"/>
                    </a:lnTo>
                    <a:lnTo>
                      <a:pt x="52" y="377"/>
                    </a:lnTo>
                    <a:lnTo>
                      <a:pt x="51" y="377"/>
                    </a:lnTo>
                    <a:lnTo>
                      <a:pt x="52" y="379"/>
                    </a:lnTo>
                    <a:lnTo>
                      <a:pt x="55" y="387"/>
                    </a:lnTo>
                    <a:lnTo>
                      <a:pt x="59" y="392"/>
                    </a:lnTo>
                    <a:lnTo>
                      <a:pt x="66" y="399"/>
                    </a:lnTo>
                    <a:lnTo>
                      <a:pt x="63" y="393"/>
                    </a:lnTo>
                    <a:lnTo>
                      <a:pt x="58" y="384"/>
                    </a:lnTo>
                    <a:lnTo>
                      <a:pt x="52" y="374"/>
                    </a:lnTo>
                    <a:lnTo>
                      <a:pt x="51" y="368"/>
                    </a:lnTo>
                    <a:lnTo>
                      <a:pt x="47" y="359"/>
                    </a:lnTo>
                    <a:lnTo>
                      <a:pt x="45" y="352"/>
                    </a:lnTo>
                    <a:lnTo>
                      <a:pt x="43" y="349"/>
                    </a:lnTo>
                    <a:lnTo>
                      <a:pt x="45" y="349"/>
                    </a:lnTo>
                    <a:lnTo>
                      <a:pt x="45" y="353"/>
                    </a:lnTo>
                    <a:lnTo>
                      <a:pt x="48" y="361"/>
                    </a:lnTo>
                    <a:lnTo>
                      <a:pt x="52" y="368"/>
                    </a:lnTo>
                    <a:lnTo>
                      <a:pt x="59" y="382"/>
                    </a:lnTo>
                    <a:lnTo>
                      <a:pt x="69" y="400"/>
                    </a:lnTo>
                    <a:lnTo>
                      <a:pt x="74" y="408"/>
                    </a:lnTo>
                    <a:lnTo>
                      <a:pt x="79" y="411"/>
                    </a:lnTo>
                    <a:lnTo>
                      <a:pt x="86" y="418"/>
                    </a:lnTo>
                    <a:lnTo>
                      <a:pt x="89" y="423"/>
                    </a:lnTo>
                    <a:lnTo>
                      <a:pt x="91" y="423"/>
                    </a:lnTo>
                    <a:lnTo>
                      <a:pt x="97" y="430"/>
                    </a:lnTo>
                    <a:lnTo>
                      <a:pt x="97" y="428"/>
                    </a:lnTo>
                    <a:lnTo>
                      <a:pt x="93" y="424"/>
                    </a:lnTo>
                    <a:lnTo>
                      <a:pt x="83" y="414"/>
                    </a:lnTo>
                    <a:lnTo>
                      <a:pt x="88" y="418"/>
                    </a:lnTo>
                    <a:lnTo>
                      <a:pt x="89" y="420"/>
                    </a:lnTo>
                    <a:lnTo>
                      <a:pt x="93" y="423"/>
                    </a:lnTo>
                    <a:lnTo>
                      <a:pt x="94" y="423"/>
                    </a:lnTo>
                    <a:lnTo>
                      <a:pt x="98" y="425"/>
                    </a:lnTo>
                    <a:lnTo>
                      <a:pt x="101" y="429"/>
                    </a:lnTo>
                    <a:lnTo>
                      <a:pt x="108" y="434"/>
                    </a:lnTo>
                    <a:lnTo>
                      <a:pt x="112" y="436"/>
                    </a:lnTo>
                    <a:lnTo>
                      <a:pt x="112" y="435"/>
                    </a:lnTo>
                    <a:lnTo>
                      <a:pt x="110" y="434"/>
                    </a:lnTo>
                    <a:lnTo>
                      <a:pt x="104" y="429"/>
                    </a:lnTo>
                    <a:lnTo>
                      <a:pt x="102" y="429"/>
                    </a:lnTo>
                    <a:lnTo>
                      <a:pt x="92" y="416"/>
                    </a:lnTo>
                    <a:lnTo>
                      <a:pt x="91" y="416"/>
                    </a:lnTo>
                    <a:lnTo>
                      <a:pt x="92" y="416"/>
                    </a:lnTo>
                    <a:lnTo>
                      <a:pt x="94" y="418"/>
                    </a:lnTo>
                    <a:lnTo>
                      <a:pt x="98" y="421"/>
                    </a:lnTo>
                    <a:lnTo>
                      <a:pt x="98" y="420"/>
                    </a:lnTo>
                    <a:lnTo>
                      <a:pt x="94" y="416"/>
                    </a:lnTo>
                    <a:lnTo>
                      <a:pt x="87" y="408"/>
                    </a:lnTo>
                    <a:lnTo>
                      <a:pt x="86" y="406"/>
                    </a:lnTo>
                    <a:lnTo>
                      <a:pt x="87" y="408"/>
                    </a:lnTo>
                    <a:lnTo>
                      <a:pt x="92" y="414"/>
                    </a:lnTo>
                    <a:lnTo>
                      <a:pt x="84" y="409"/>
                    </a:lnTo>
                    <a:lnTo>
                      <a:pt x="82" y="406"/>
                    </a:lnTo>
                    <a:lnTo>
                      <a:pt x="81" y="404"/>
                    </a:lnTo>
                    <a:lnTo>
                      <a:pt x="81" y="403"/>
                    </a:lnTo>
                    <a:lnTo>
                      <a:pt x="81" y="402"/>
                    </a:lnTo>
                    <a:lnTo>
                      <a:pt x="79" y="399"/>
                    </a:lnTo>
                    <a:lnTo>
                      <a:pt x="76" y="395"/>
                    </a:lnTo>
                    <a:lnTo>
                      <a:pt x="74" y="394"/>
                    </a:lnTo>
                    <a:lnTo>
                      <a:pt x="73" y="394"/>
                    </a:lnTo>
                    <a:lnTo>
                      <a:pt x="71" y="392"/>
                    </a:lnTo>
                    <a:lnTo>
                      <a:pt x="72" y="395"/>
                    </a:lnTo>
                    <a:lnTo>
                      <a:pt x="77" y="403"/>
                    </a:lnTo>
                    <a:lnTo>
                      <a:pt x="87" y="415"/>
                    </a:lnTo>
                    <a:lnTo>
                      <a:pt x="91" y="419"/>
                    </a:lnTo>
                    <a:lnTo>
                      <a:pt x="89" y="418"/>
                    </a:lnTo>
                    <a:lnTo>
                      <a:pt x="91" y="419"/>
                    </a:lnTo>
                    <a:lnTo>
                      <a:pt x="82" y="411"/>
                    </a:lnTo>
                    <a:lnTo>
                      <a:pt x="74" y="403"/>
                    </a:lnTo>
                    <a:lnTo>
                      <a:pt x="68" y="393"/>
                    </a:lnTo>
                    <a:lnTo>
                      <a:pt x="64" y="385"/>
                    </a:lnTo>
                    <a:lnTo>
                      <a:pt x="63" y="380"/>
                    </a:lnTo>
                    <a:lnTo>
                      <a:pt x="64" y="379"/>
                    </a:lnTo>
                    <a:lnTo>
                      <a:pt x="66" y="382"/>
                    </a:lnTo>
                    <a:lnTo>
                      <a:pt x="62" y="369"/>
                    </a:lnTo>
                    <a:lnTo>
                      <a:pt x="57" y="359"/>
                    </a:lnTo>
                    <a:lnTo>
                      <a:pt x="53" y="352"/>
                    </a:lnTo>
                    <a:lnTo>
                      <a:pt x="48" y="334"/>
                    </a:lnTo>
                    <a:lnTo>
                      <a:pt x="47" y="333"/>
                    </a:lnTo>
                    <a:lnTo>
                      <a:pt x="46" y="324"/>
                    </a:lnTo>
                    <a:lnTo>
                      <a:pt x="47" y="324"/>
                    </a:lnTo>
                    <a:lnTo>
                      <a:pt x="47" y="323"/>
                    </a:lnTo>
                    <a:lnTo>
                      <a:pt x="43" y="311"/>
                    </a:lnTo>
                    <a:lnTo>
                      <a:pt x="42" y="306"/>
                    </a:lnTo>
                    <a:lnTo>
                      <a:pt x="41" y="305"/>
                    </a:lnTo>
                    <a:lnTo>
                      <a:pt x="41" y="306"/>
                    </a:lnTo>
                    <a:lnTo>
                      <a:pt x="42" y="311"/>
                    </a:lnTo>
                    <a:lnTo>
                      <a:pt x="43" y="318"/>
                    </a:lnTo>
                    <a:lnTo>
                      <a:pt x="45" y="322"/>
                    </a:lnTo>
                    <a:lnTo>
                      <a:pt x="45" y="323"/>
                    </a:lnTo>
                    <a:lnTo>
                      <a:pt x="43" y="322"/>
                    </a:lnTo>
                    <a:lnTo>
                      <a:pt x="38" y="307"/>
                    </a:lnTo>
                    <a:lnTo>
                      <a:pt x="35" y="295"/>
                    </a:lnTo>
                    <a:lnTo>
                      <a:pt x="32" y="291"/>
                    </a:lnTo>
                    <a:lnTo>
                      <a:pt x="30" y="282"/>
                    </a:lnTo>
                    <a:lnTo>
                      <a:pt x="27" y="272"/>
                    </a:lnTo>
                    <a:lnTo>
                      <a:pt x="26" y="266"/>
                    </a:lnTo>
                    <a:lnTo>
                      <a:pt x="27" y="267"/>
                    </a:lnTo>
                    <a:lnTo>
                      <a:pt x="30" y="274"/>
                    </a:lnTo>
                    <a:lnTo>
                      <a:pt x="27" y="261"/>
                    </a:lnTo>
                    <a:lnTo>
                      <a:pt x="23" y="250"/>
                    </a:lnTo>
                    <a:lnTo>
                      <a:pt x="22" y="241"/>
                    </a:lnTo>
                    <a:lnTo>
                      <a:pt x="21" y="233"/>
                    </a:lnTo>
                    <a:lnTo>
                      <a:pt x="18" y="224"/>
                    </a:lnTo>
                    <a:lnTo>
                      <a:pt x="18" y="225"/>
                    </a:lnTo>
                    <a:lnTo>
                      <a:pt x="20" y="226"/>
                    </a:lnTo>
                    <a:lnTo>
                      <a:pt x="20" y="225"/>
                    </a:lnTo>
                    <a:lnTo>
                      <a:pt x="18" y="216"/>
                    </a:lnTo>
                    <a:lnTo>
                      <a:pt x="17" y="213"/>
                    </a:lnTo>
                    <a:lnTo>
                      <a:pt x="15" y="206"/>
                    </a:lnTo>
                    <a:lnTo>
                      <a:pt x="13" y="196"/>
                    </a:lnTo>
                    <a:lnTo>
                      <a:pt x="12" y="175"/>
                    </a:lnTo>
                    <a:lnTo>
                      <a:pt x="12" y="172"/>
                    </a:lnTo>
                    <a:lnTo>
                      <a:pt x="12" y="173"/>
                    </a:lnTo>
                    <a:lnTo>
                      <a:pt x="13" y="159"/>
                    </a:lnTo>
                    <a:lnTo>
                      <a:pt x="12" y="155"/>
                    </a:lnTo>
                    <a:lnTo>
                      <a:pt x="12" y="152"/>
                    </a:lnTo>
                    <a:lnTo>
                      <a:pt x="13" y="141"/>
                    </a:lnTo>
                    <a:lnTo>
                      <a:pt x="12" y="133"/>
                    </a:lnTo>
                    <a:lnTo>
                      <a:pt x="11" y="124"/>
                    </a:lnTo>
                    <a:lnTo>
                      <a:pt x="12" y="111"/>
                    </a:lnTo>
                    <a:lnTo>
                      <a:pt x="12" y="100"/>
                    </a:lnTo>
                    <a:lnTo>
                      <a:pt x="12" y="87"/>
                    </a:lnTo>
                    <a:lnTo>
                      <a:pt x="13" y="75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1" y="70"/>
                    </a:lnTo>
                    <a:lnTo>
                      <a:pt x="12" y="56"/>
                    </a:lnTo>
                    <a:lnTo>
                      <a:pt x="15" y="44"/>
                    </a:lnTo>
                    <a:lnTo>
                      <a:pt x="21" y="18"/>
                    </a:lnTo>
                    <a:lnTo>
                      <a:pt x="22" y="14"/>
                    </a:lnTo>
                    <a:lnTo>
                      <a:pt x="20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0" name="Freeform 159"/>
              <p:cNvSpPr>
                <a:spLocks/>
              </p:cNvSpPr>
              <p:nvPr/>
            </p:nvSpPr>
            <p:spPr bwMode="auto">
              <a:xfrm>
                <a:off x="1883" y="106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0 w 5"/>
                  <a:gd name="T5" fmla="*/ 1 h 6"/>
                  <a:gd name="T6" fmla="*/ 3 w 5"/>
                  <a:gd name="T7" fmla="*/ 4 h 6"/>
                  <a:gd name="T8" fmla="*/ 5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1" name="Freeform 160"/>
              <p:cNvSpPr>
                <a:spLocks/>
              </p:cNvSpPr>
              <p:nvPr/>
            </p:nvSpPr>
            <p:spPr bwMode="auto">
              <a:xfrm>
                <a:off x="1868" y="507"/>
                <a:ext cx="15" cy="24"/>
              </a:xfrm>
              <a:custGeom>
                <a:avLst/>
                <a:gdLst>
                  <a:gd name="T0" fmla="*/ 10 w 15"/>
                  <a:gd name="T1" fmla="*/ 11 h 24"/>
                  <a:gd name="T2" fmla="*/ 14 w 15"/>
                  <a:gd name="T3" fmla="*/ 2 h 24"/>
                  <a:gd name="T4" fmla="*/ 15 w 15"/>
                  <a:gd name="T5" fmla="*/ 0 h 24"/>
                  <a:gd name="T6" fmla="*/ 14 w 15"/>
                  <a:gd name="T7" fmla="*/ 1 h 24"/>
                  <a:gd name="T8" fmla="*/ 0 w 15"/>
                  <a:gd name="T9" fmla="*/ 24 h 24"/>
                  <a:gd name="T10" fmla="*/ 4 w 15"/>
                  <a:gd name="T11" fmla="*/ 19 h 24"/>
                  <a:gd name="T12" fmla="*/ 10 w 15"/>
                  <a:gd name="T13" fmla="*/ 1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4">
                    <a:moveTo>
                      <a:pt x="10" y="11"/>
                    </a:moveTo>
                    <a:lnTo>
                      <a:pt x="14" y="2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0" y="24"/>
                    </a:lnTo>
                    <a:lnTo>
                      <a:pt x="4" y="19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2" name="Freeform 161"/>
              <p:cNvSpPr>
                <a:spLocks/>
              </p:cNvSpPr>
              <p:nvPr/>
            </p:nvSpPr>
            <p:spPr bwMode="auto">
              <a:xfrm>
                <a:off x="1832" y="916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0 h 11"/>
                  <a:gd name="T4" fmla="*/ 0 w 4"/>
                  <a:gd name="T5" fmla="*/ 2 h 11"/>
                  <a:gd name="T6" fmla="*/ 1 w 4"/>
                  <a:gd name="T7" fmla="*/ 6 h 11"/>
                  <a:gd name="T8" fmla="*/ 1 w 4"/>
                  <a:gd name="T9" fmla="*/ 7 h 11"/>
                  <a:gd name="T10" fmla="*/ 3 w 4"/>
                  <a:gd name="T11" fmla="*/ 8 h 11"/>
                  <a:gd name="T12" fmla="*/ 4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3" name="Freeform 162"/>
              <p:cNvSpPr>
                <a:spLocks/>
              </p:cNvSpPr>
              <p:nvPr/>
            </p:nvSpPr>
            <p:spPr bwMode="auto">
              <a:xfrm>
                <a:off x="1886" y="480"/>
                <a:ext cx="7" cy="8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0 h 8"/>
                  <a:gd name="T4" fmla="*/ 5 w 7"/>
                  <a:gd name="T5" fmla="*/ 2 h 8"/>
                  <a:gd name="T6" fmla="*/ 0 w 7"/>
                  <a:gd name="T7" fmla="*/ 8 h 8"/>
                  <a:gd name="T8" fmla="*/ 5 w 7"/>
                  <a:gd name="T9" fmla="*/ 3 h 8"/>
                  <a:gd name="T10" fmla="*/ 7 w 7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0" y="8"/>
                    </a:lnTo>
                    <a:lnTo>
                      <a:pt x="5" y="3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4" name="Freeform 163"/>
              <p:cNvSpPr>
                <a:spLocks/>
              </p:cNvSpPr>
              <p:nvPr/>
            </p:nvSpPr>
            <p:spPr bwMode="auto">
              <a:xfrm>
                <a:off x="1904" y="463"/>
                <a:ext cx="11" cy="5"/>
              </a:xfrm>
              <a:custGeom>
                <a:avLst/>
                <a:gdLst>
                  <a:gd name="T0" fmla="*/ 11 w 11"/>
                  <a:gd name="T1" fmla="*/ 2 h 5"/>
                  <a:gd name="T2" fmla="*/ 10 w 11"/>
                  <a:gd name="T3" fmla="*/ 0 h 5"/>
                  <a:gd name="T4" fmla="*/ 0 w 11"/>
                  <a:gd name="T5" fmla="*/ 5 h 5"/>
                  <a:gd name="T6" fmla="*/ 5 w 11"/>
                  <a:gd name="T7" fmla="*/ 4 h 5"/>
                  <a:gd name="T8" fmla="*/ 11 w 11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5" name="Freeform 164"/>
              <p:cNvSpPr>
                <a:spLocks/>
              </p:cNvSpPr>
              <p:nvPr/>
            </p:nvSpPr>
            <p:spPr bwMode="auto">
              <a:xfrm>
                <a:off x="1871" y="471"/>
                <a:ext cx="28" cy="29"/>
              </a:xfrm>
              <a:custGeom>
                <a:avLst/>
                <a:gdLst>
                  <a:gd name="T0" fmla="*/ 1 w 28"/>
                  <a:gd name="T1" fmla="*/ 29 h 29"/>
                  <a:gd name="T2" fmla="*/ 7 w 28"/>
                  <a:gd name="T3" fmla="*/ 22 h 29"/>
                  <a:gd name="T4" fmla="*/ 10 w 28"/>
                  <a:gd name="T5" fmla="*/ 17 h 29"/>
                  <a:gd name="T6" fmla="*/ 13 w 28"/>
                  <a:gd name="T7" fmla="*/ 14 h 29"/>
                  <a:gd name="T8" fmla="*/ 20 w 28"/>
                  <a:gd name="T9" fmla="*/ 9 h 29"/>
                  <a:gd name="T10" fmla="*/ 26 w 28"/>
                  <a:gd name="T11" fmla="*/ 2 h 29"/>
                  <a:gd name="T12" fmla="*/ 28 w 28"/>
                  <a:gd name="T13" fmla="*/ 0 h 29"/>
                  <a:gd name="T14" fmla="*/ 26 w 28"/>
                  <a:gd name="T15" fmla="*/ 0 h 29"/>
                  <a:gd name="T16" fmla="*/ 23 w 28"/>
                  <a:gd name="T17" fmla="*/ 1 h 29"/>
                  <a:gd name="T18" fmla="*/ 21 w 28"/>
                  <a:gd name="T19" fmla="*/ 2 h 29"/>
                  <a:gd name="T20" fmla="*/ 21 w 28"/>
                  <a:gd name="T21" fmla="*/ 4 h 29"/>
                  <a:gd name="T22" fmla="*/ 20 w 28"/>
                  <a:gd name="T23" fmla="*/ 6 h 29"/>
                  <a:gd name="T24" fmla="*/ 17 w 28"/>
                  <a:gd name="T25" fmla="*/ 10 h 29"/>
                  <a:gd name="T26" fmla="*/ 10 w 28"/>
                  <a:gd name="T27" fmla="*/ 16 h 29"/>
                  <a:gd name="T28" fmla="*/ 5 w 28"/>
                  <a:gd name="T29" fmla="*/ 20 h 29"/>
                  <a:gd name="T30" fmla="*/ 0 w 28"/>
                  <a:gd name="T31" fmla="*/ 26 h 29"/>
                  <a:gd name="T32" fmla="*/ 0 w 28"/>
                  <a:gd name="T33" fmla="*/ 27 h 29"/>
                  <a:gd name="T34" fmla="*/ 1 w 28"/>
                  <a:gd name="T35" fmla="*/ 27 h 29"/>
                  <a:gd name="T36" fmla="*/ 2 w 28"/>
                  <a:gd name="T37" fmla="*/ 26 h 29"/>
                  <a:gd name="T38" fmla="*/ 1 w 28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7" y="22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20" y="9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7" y="10"/>
                    </a:lnTo>
                    <a:lnTo>
                      <a:pt x="10" y="16"/>
                    </a:lnTo>
                    <a:lnTo>
                      <a:pt x="5" y="20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6" name="Freeform 165"/>
              <p:cNvSpPr>
                <a:spLocks/>
              </p:cNvSpPr>
              <p:nvPr/>
            </p:nvSpPr>
            <p:spPr bwMode="auto">
              <a:xfrm>
                <a:off x="1905" y="461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2 h 2"/>
                  <a:gd name="T4" fmla="*/ 5 w 9"/>
                  <a:gd name="T5" fmla="*/ 2 h 2"/>
                  <a:gd name="T6" fmla="*/ 9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7" name="Freeform 166"/>
              <p:cNvSpPr>
                <a:spLocks/>
              </p:cNvSpPr>
              <p:nvPr/>
            </p:nvSpPr>
            <p:spPr bwMode="auto">
              <a:xfrm>
                <a:off x="1864" y="493"/>
                <a:ext cx="8" cy="10"/>
              </a:xfrm>
              <a:custGeom>
                <a:avLst/>
                <a:gdLst>
                  <a:gd name="T0" fmla="*/ 4 w 8"/>
                  <a:gd name="T1" fmla="*/ 4 h 10"/>
                  <a:gd name="T2" fmla="*/ 0 w 8"/>
                  <a:gd name="T3" fmla="*/ 10 h 10"/>
                  <a:gd name="T4" fmla="*/ 8 w 8"/>
                  <a:gd name="T5" fmla="*/ 0 h 10"/>
                  <a:gd name="T6" fmla="*/ 4 w 8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4" y="4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8" name="Freeform 167"/>
              <p:cNvSpPr>
                <a:spLocks/>
              </p:cNvSpPr>
              <p:nvPr/>
            </p:nvSpPr>
            <p:spPr bwMode="auto">
              <a:xfrm>
                <a:off x="1869" y="482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4 h 9"/>
                  <a:gd name="T4" fmla="*/ 0 w 7"/>
                  <a:gd name="T5" fmla="*/ 8 h 9"/>
                  <a:gd name="T6" fmla="*/ 0 w 7"/>
                  <a:gd name="T7" fmla="*/ 9 h 9"/>
                  <a:gd name="T8" fmla="*/ 2 w 7"/>
                  <a:gd name="T9" fmla="*/ 8 h 9"/>
                  <a:gd name="T10" fmla="*/ 5 w 7"/>
                  <a:gd name="T11" fmla="*/ 3 h 9"/>
                  <a:gd name="T12" fmla="*/ 7 w 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39" name="Freeform 168"/>
              <p:cNvSpPr>
                <a:spLocks/>
              </p:cNvSpPr>
              <p:nvPr/>
            </p:nvSpPr>
            <p:spPr bwMode="auto">
              <a:xfrm>
                <a:off x="1821" y="460"/>
                <a:ext cx="230" cy="156"/>
              </a:xfrm>
              <a:custGeom>
                <a:avLst/>
                <a:gdLst>
                  <a:gd name="T0" fmla="*/ 20 w 230"/>
                  <a:gd name="T1" fmla="*/ 123 h 156"/>
                  <a:gd name="T2" fmla="*/ 34 w 230"/>
                  <a:gd name="T3" fmla="*/ 88 h 156"/>
                  <a:gd name="T4" fmla="*/ 43 w 230"/>
                  <a:gd name="T5" fmla="*/ 69 h 156"/>
                  <a:gd name="T6" fmla="*/ 67 w 230"/>
                  <a:gd name="T7" fmla="*/ 33 h 156"/>
                  <a:gd name="T8" fmla="*/ 81 w 230"/>
                  <a:gd name="T9" fmla="*/ 18 h 156"/>
                  <a:gd name="T10" fmla="*/ 91 w 230"/>
                  <a:gd name="T11" fmla="*/ 16 h 156"/>
                  <a:gd name="T12" fmla="*/ 99 w 230"/>
                  <a:gd name="T13" fmla="*/ 13 h 156"/>
                  <a:gd name="T14" fmla="*/ 132 w 230"/>
                  <a:gd name="T15" fmla="*/ 15 h 156"/>
                  <a:gd name="T16" fmla="*/ 144 w 230"/>
                  <a:gd name="T17" fmla="*/ 17 h 156"/>
                  <a:gd name="T18" fmla="*/ 154 w 230"/>
                  <a:gd name="T19" fmla="*/ 21 h 156"/>
                  <a:gd name="T20" fmla="*/ 173 w 230"/>
                  <a:gd name="T21" fmla="*/ 36 h 156"/>
                  <a:gd name="T22" fmla="*/ 184 w 230"/>
                  <a:gd name="T23" fmla="*/ 42 h 156"/>
                  <a:gd name="T24" fmla="*/ 181 w 230"/>
                  <a:gd name="T25" fmla="*/ 43 h 156"/>
                  <a:gd name="T26" fmla="*/ 186 w 230"/>
                  <a:gd name="T27" fmla="*/ 47 h 156"/>
                  <a:gd name="T28" fmla="*/ 198 w 230"/>
                  <a:gd name="T29" fmla="*/ 59 h 156"/>
                  <a:gd name="T30" fmla="*/ 198 w 230"/>
                  <a:gd name="T31" fmla="*/ 57 h 156"/>
                  <a:gd name="T32" fmla="*/ 199 w 230"/>
                  <a:gd name="T33" fmla="*/ 56 h 156"/>
                  <a:gd name="T34" fmla="*/ 226 w 230"/>
                  <a:gd name="T35" fmla="*/ 76 h 156"/>
                  <a:gd name="T36" fmla="*/ 216 w 230"/>
                  <a:gd name="T37" fmla="*/ 62 h 156"/>
                  <a:gd name="T38" fmla="*/ 213 w 230"/>
                  <a:gd name="T39" fmla="*/ 58 h 156"/>
                  <a:gd name="T40" fmla="*/ 216 w 230"/>
                  <a:gd name="T41" fmla="*/ 63 h 156"/>
                  <a:gd name="T42" fmla="*/ 210 w 230"/>
                  <a:gd name="T43" fmla="*/ 58 h 156"/>
                  <a:gd name="T44" fmla="*/ 200 w 230"/>
                  <a:gd name="T45" fmla="*/ 48 h 156"/>
                  <a:gd name="T46" fmla="*/ 189 w 230"/>
                  <a:gd name="T47" fmla="*/ 35 h 156"/>
                  <a:gd name="T48" fmla="*/ 163 w 230"/>
                  <a:gd name="T49" fmla="*/ 13 h 156"/>
                  <a:gd name="T50" fmla="*/ 139 w 230"/>
                  <a:gd name="T51" fmla="*/ 5 h 156"/>
                  <a:gd name="T52" fmla="*/ 122 w 230"/>
                  <a:gd name="T53" fmla="*/ 1 h 156"/>
                  <a:gd name="T54" fmla="*/ 112 w 230"/>
                  <a:gd name="T55" fmla="*/ 1 h 156"/>
                  <a:gd name="T56" fmla="*/ 88 w 230"/>
                  <a:gd name="T57" fmla="*/ 0 h 156"/>
                  <a:gd name="T58" fmla="*/ 80 w 230"/>
                  <a:gd name="T59" fmla="*/ 3 h 156"/>
                  <a:gd name="T60" fmla="*/ 67 w 230"/>
                  <a:gd name="T61" fmla="*/ 13 h 156"/>
                  <a:gd name="T62" fmla="*/ 66 w 230"/>
                  <a:gd name="T63" fmla="*/ 12 h 156"/>
                  <a:gd name="T64" fmla="*/ 57 w 230"/>
                  <a:gd name="T65" fmla="*/ 20 h 156"/>
                  <a:gd name="T66" fmla="*/ 46 w 230"/>
                  <a:gd name="T67" fmla="*/ 35 h 156"/>
                  <a:gd name="T68" fmla="*/ 30 w 230"/>
                  <a:gd name="T69" fmla="*/ 58 h 156"/>
                  <a:gd name="T70" fmla="*/ 20 w 230"/>
                  <a:gd name="T71" fmla="*/ 81 h 156"/>
                  <a:gd name="T72" fmla="*/ 11 w 230"/>
                  <a:gd name="T73" fmla="*/ 104 h 156"/>
                  <a:gd name="T74" fmla="*/ 4 w 230"/>
                  <a:gd name="T75" fmla="*/ 130 h 156"/>
                  <a:gd name="T76" fmla="*/ 1 w 230"/>
                  <a:gd name="T77" fmla="*/ 156 h 156"/>
                  <a:gd name="T78" fmla="*/ 6 w 230"/>
                  <a:gd name="T79" fmla="*/ 154 h 15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0" h="156">
                    <a:moveTo>
                      <a:pt x="9" y="148"/>
                    </a:moveTo>
                    <a:lnTo>
                      <a:pt x="20" y="123"/>
                    </a:lnTo>
                    <a:lnTo>
                      <a:pt x="32" y="94"/>
                    </a:lnTo>
                    <a:lnTo>
                      <a:pt x="34" y="88"/>
                    </a:lnTo>
                    <a:lnTo>
                      <a:pt x="36" y="81"/>
                    </a:lnTo>
                    <a:lnTo>
                      <a:pt x="43" y="69"/>
                    </a:lnTo>
                    <a:lnTo>
                      <a:pt x="63" y="36"/>
                    </a:lnTo>
                    <a:lnTo>
                      <a:pt x="67" y="33"/>
                    </a:lnTo>
                    <a:lnTo>
                      <a:pt x="75" y="26"/>
                    </a:lnTo>
                    <a:lnTo>
                      <a:pt x="81" y="18"/>
                    </a:lnTo>
                    <a:lnTo>
                      <a:pt x="86" y="17"/>
                    </a:lnTo>
                    <a:lnTo>
                      <a:pt x="91" y="16"/>
                    </a:lnTo>
                    <a:lnTo>
                      <a:pt x="94" y="13"/>
                    </a:lnTo>
                    <a:lnTo>
                      <a:pt x="99" y="13"/>
                    </a:lnTo>
                    <a:lnTo>
                      <a:pt x="109" y="12"/>
                    </a:lnTo>
                    <a:lnTo>
                      <a:pt x="132" y="15"/>
                    </a:lnTo>
                    <a:lnTo>
                      <a:pt x="138" y="16"/>
                    </a:lnTo>
                    <a:lnTo>
                      <a:pt x="144" y="17"/>
                    </a:lnTo>
                    <a:lnTo>
                      <a:pt x="150" y="18"/>
                    </a:lnTo>
                    <a:lnTo>
                      <a:pt x="154" y="21"/>
                    </a:lnTo>
                    <a:lnTo>
                      <a:pt x="155" y="23"/>
                    </a:lnTo>
                    <a:lnTo>
                      <a:pt x="173" y="36"/>
                    </a:lnTo>
                    <a:lnTo>
                      <a:pt x="180" y="40"/>
                    </a:lnTo>
                    <a:lnTo>
                      <a:pt x="184" y="42"/>
                    </a:lnTo>
                    <a:lnTo>
                      <a:pt x="181" y="42"/>
                    </a:lnTo>
                    <a:lnTo>
                      <a:pt x="181" y="43"/>
                    </a:lnTo>
                    <a:lnTo>
                      <a:pt x="184" y="45"/>
                    </a:lnTo>
                    <a:lnTo>
                      <a:pt x="186" y="47"/>
                    </a:lnTo>
                    <a:lnTo>
                      <a:pt x="191" y="53"/>
                    </a:lnTo>
                    <a:lnTo>
                      <a:pt x="198" y="59"/>
                    </a:lnTo>
                    <a:lnTo>
                      <a:pt x="199" y="59"/>
                    </a:lnTo>
                    <a:lnTo>
                      <a:pt x="198" y="57"/>
                    </a:lnTo>
                    <a:lnTo>
                      <a:pt x="198" y="56"/>
                    </a:lnTo>
                    <a:lnTo>
                      <a:pt x="199" y="56"/>
                    </a:lnTo>
                    <a:lnTo>
                      <a:pt x="206" y="61"/>
                    </a:lnTo>
                    <a:lnTo>
                      <a:pt x="226" y="76"/>
                    </a:lnTo>
                    <a:lnTo>
                      <a:pt x="230" y="79"/>
                    </a:lnTo>
                    <a:lnTo>
                      <a:pt x="216" y="62"/>
                    </a:lnTo>
                    <a:lnTo>
                      <a:pt x="214" y="59"/>
                    </a:lnTo>
                    <a:lnTo>
                      <a:pt x="213" y="58"/>
                    </a:lnTo>
                    <a:lnTo>
                      <a:pt x="213" y="61"/>
                    </a:lnTo>
                    <a:lnTo>
                      <a:pt x="216" y="63"/>
                    </a:lnTo>
                    <a:lnTo>
                      <a:pt x="221" y="71"/>
                    </a:lnTo>
                    <a:lnTo>
                      <a:pt x="210" y="58"/>
                    </a:lnTo>
                    <a:lnTo>
                      <a:pt x="204" y="52"/>
                    </a:lnTo>
                    <a:lnTo>
                      <a:pt x="200" y="48"/>
                    </a:lnTo>
                    <a:lnTo>
                      <a:pt x="194" y="41"/>
                    </a:lnTo>
                    <a:lnTo>
                      <a:pt x="189" y="35"/>
                    </a:lnTo>
                    <a:lnTo>
                      <a:pt x="173" y="20"/>
                    </a:lnTo>
                    <a:lnTo>
                      <a:pt x="163" y="13"/>
                    </a:lnTo>
                    <a:lnTo>
                      <a:pt x="154" y="8"/>
                    </a:lnTo>
                    <a:lnTo>
                      <a:pt x="139" y="5"/>
                    </a:lnTo>
                    <a:lnTo>
                      <a:pt x="133" y="2"/>
                    </a:lnTo>
                    <a:lnTo>
                      <a:pt x="122" y="1"/>
                    </a:lnTo>
                    <a:lnTo>
                      <a:pt x="116" y="1"/>
                    </a:lnTo>
                    <a:lnTo>
                      <a:pt x="112" y="1"/>
                    </a:lnTo>
                    <a:lnTo>
                      <a:pt x="98" y="0"/>
                    </a:lnTo>
                    <a:lnTo>
                      <a:pt x="88" y="0"/>
                    </a:lnTo>
                    <a:lnTo>
                      <a:pt x="82" y="2"/>
                    </a:lnTo>
                    <a:lnTo>
                      <a:pt x="80" y="3"/>
                    </a:lnTo>
                    <a:lnTo>
                      <a:pt x="73" y="10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57" y="20"/>
                    </a:lnTo>
                    <a:lnTo>
                      <a:pt x="50" y="30"/>
                    </a:lnTo>
                    <a:lnTo>
                      <a:pt x="46" y="35"/>
                    </a:lnTo>
                    <a:lnTo>
                      <a:pt x="37" y="47"/>
                    </a:lnTo>
                    <a:lnTo>
                      <a:pt x="30" y="58"/>
                    </a:lnTo>
                    <a:lnTo>
                      <a:pt x="26" y="68"/>
                    </a:lnTo>
                    <a:lnTo>
                      <a:pt x="20" y="81"/>
                    </a:lnTo>
                    <a:lnTo>
                      <a:pt x="15" y="92"/>
                    </a:lnTo>
                    <a:lnTo>
                      <a:pt x="11" y="104"/>
                    </a:lnTo>
                    <a:lnTo>
                      <a:pt x="7" y="118"/>
                    </a:lnTo>
                    <a:lnTo>
                      <a:pt x="4" y="130"/>
                    </a:lnTo>
                    <a:lnTo>
                      <a:pt x="0" y="154"/>
                    </a:lnTo>
                    <a:lnTo>
                      <a:pt x="1" y="156"/>
                    </a:lnTo>
                    <a:lnTo>
                      <a:pt x="4" y="156"/>
                    </a:lnTo>
                    <a:lnTo>
                      <a:pt x="6" y="154"/>
                    </a:lnTo>
                    <a:lnTo>
                      <a:pt x="9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40" name="Freeform 169"/>
              <p:cNvSpPr>
                <a:spLocks/>
              </p:cNvSpPr>
              <p:nvPr/>
            </p:nvSpPr>
            <p:spPr bwMode="auto">
              <a:xfrm>
                <a:off x="1938" y="11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41" name="Freeform 170"/>
              <p:cNvSpPr>
                <a:spLocks/>
              </p:cNvSpPr>
              <p:nvPr/>
            </p:nvSpPr>
            <p:spPr bwMode="auto">
              <a:xfrm>
                <a:off x="1942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42" name="Freeform 171"/>
              <p:cNvSpPr>
                <a:spLocks/>
              </p:cNvSpPr>
              <p:nvPr/>
            </p:nvSpPr>
            <p:spPr bwMode="auto">
              <a:xfrm>
                <a:off x="1948" y="1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43" name="Freeform 172"/>
              <p:cNvSpPr>
                <a:spLocks/>
              </p:cNvSpPr>
              <p:nvPr/>
            </p:nvSpPr>
            <p:spPr bwMode="auto">
              <a:xfrm>
                <a:off x="1928" y="1103"/>
                <a:ext cx="46" cy="41"/>
              </a:xfrm>
              <a:custGeom>
                <a:avLst/>
                <a:gdLst>
                  <a:gd name="T0" fmla="*/ 43 w 46"/>
                  <a:gd name="T1" fmla="*/ 34 h 41"/>
                  <a:gd name="T2" fmla="*/ 43 w 46"/>
                  <a:gd name="T3" fmla="*/ 30 h 41"/>
                  <a:gd name="T4" fmla="*/ 40 w 46"/>
                  <a:gd name="T5" fmla="*/ 31 h 41"/>
                  <a:gd name="T6" fmla="*/ 38 w 46"/>
                  <a:gd name="T7" fmla="*/ 29 h 41"/>
                  <a:gd name="T8" fmla="*/ 37 w 46"/>
                  <a:gd name="T9" fmla="*/ 27 h 41"/>
                  <a:gd name="T10" fmla="*/ 32 w 46"/>
                  <a:gd name="T11" fmla="*/ 23 h 41"/>
                  <a:gd name="T12" fmla="*/ 28 w 46"/>
                  <a:gd name="T13" fmla="*/ 20 h 41"/>
                  <a:gd name="T14" fmla="*/ 23 w 46"/>
                  <a:gd name="T15" fmla="*/ 20 h 41"/>
                  <a:gd name="T16" fmla="*/ 27 w 46"/>
                  <a:gd name="T17" fmla="*/ 19 h 41"/>
                  <a:gd name="T18" fmla="*/ 20 w 46"/>
                  <a:gd name="T19" fmla="*/ 14 h 41"/>
                  <a:gd name="T20" fmla="*/ 20 w 46"/>
                  <a:gd name="T21" fmla="*/ 13 h 41"/>
                  <a:gd name="T22" fmla="*/ 17 w 46"/>
                  <a:gd name="T23" fmla="*/ 13 h 41"/>
                  <a:gd name="T24" fmla="*/ 19 w 46"/>
                  <a:gd name="T25" fmla="*/ 12 h 41"/>
                  <a:gd name="T26" fmla="*/ 15 w 46"/>
                  <a:gd name="T27" fmla="*/ 8 h 41"/>
                  <a:gd name="T28" fmla="*/ 12 w 46"/>
                  <a:gd name="T29" fmla="*/ 3 h 41"/>
                  <a:gd name="T30" fmla="*/ 10 w 46"/>
                  <a:gd name="T31" fmla="*/ 3 h 41"/>
                  <a:gd name="T32" fmla="*/ 11 w 46"/>
                  <a:gd name="T33" fmla="*/ 7 h 41"/>
                  <a:gd name="T34" fmla="*/ 12 w 46"/>
                  <a:gd name="T35" fmla="*/ 9 h 41"/>
                  <a:gd name="T36" fmla="*/ 11 w 46"/>
                  <a:gd name="T37" fmla="*/ 7 h 41"/>
                  <a:gd name="T38" fmla="*/ 7 w 46"/>
                  <a:gd name="T39" fmla="*/ 3 h 41"/>
                  <a:gd name="T40" fmla="*/ 5 w 46"/>
                  <a:gd name="T41" fmla="*/ 2 h 41"/>
                  <a:gd name="T42" fmla="*/ 5 w 46"/>
                  <a:gd name="T43" fmla="*/ 4 h 41"/>
                  <a:gd name="T44" fmla="*/ 2 w 46"/>
                  <a:gd name="T45" fmla="*/ 3 h 41"/>
                  <a:gd name="T46" fmla="*/ 1 w 46"/>
                  <a:gd name="T47" fmla="*/ 4 h 41"/>
                  <a:gd name="T48" fmla="*/ 1 w 46"/>
                  <a:gd name="T49" fmla="*/ 7 h 41"/>
                  <a:gd name="T50" fmla="*/ 1 w 46"/>
                  <a:gd name="T51" fmla="*/ 9 h 41"/>
                  <a:gd name="T52" fmla="*/ 2 w 46"/>
                  <a:gd name="T53" fmla="*/ 8 h 41"/>
                  <a:gd name="T54" fmla="*/ 4 w 46"/>
                  <a:gd name="T55" fmla="*/ 9 h 41"/>
                  <a:gd name="T56" fmla="*/ 4 w 46"/>
                  <a:gd name="T57" fmla="*/ 4 h 41"/>
                  <a:gd name="T58" fmla="*/ 6 w 46"/>
                  <a:gd name="T59" fmla="*/ 9 h 41"/>
                  <a:gd name="T60" fmla="*/ 4 w 46"/>
                  <a:gd name="T61" fmla="*/ 13 h 41"/>
                  <a:gd name="T62" fmla="*/ 7 w 46"/>
                  <a:gd name="T63" fmla="*/ 14 h 41"/>
                  <a:gd name="T64" fmla="*/ 9 w 46"/>
                  <a:gd name="T65" fmla="*/ 17 h 41"/>
                  <a:gd name="T66" fmla="*/ 9 w 46"/>
                  <a:gd name="T67" fmla="*/ 20 h 41"/>
                  <a:gd name="T68" fmla="*/ 10 w 46"/>
                  <a:gd name="T69" fmla="*/ 17 h 41"/>
                  <a:gd name="T70" fmla="*/ 15 w 46"/>
                  <a:gd name="T71" fmla="*/ 18 h 41"/>
                  <a:gd name="T72" fmla="*/ 14 w 46"/>
                  <a:gd name="T73" fmla="*/ 20 h 41"/>
                  <a:gd name="T74" fmla="*/ 17 w 46"/>
                  <a:gd name="T75" fmla="*/ 24 h 41"/>
                  <a:gd name="T76" fmla="*/ 17 w 46"/>
                  <a:gd name="T77" fmla="*/ 25 h 41"/>
                  <a:gd name="T78" fmla="*/ 19 w 46"/>
                  <a:gd name="T79" fmla="*/ 28 h 41"/>
                  <a:gd name="T80" fmla="*/ 23 w 46"/>
                  <a:gd name="T81" fmla="*/ 31 h 41"/>
                  <a:gd name="T82" fmla="*/ 28 w 46"/>
                  <a:gd name="T83" fmla="*/ 33 h 41"/>
                  <a:gd name="T84" fmla="*/ 31 w 46"/>
                  <a:gd name="T85" fmla="*/ 36 h 41"/>
                  <a:gd name="T86" fmla="*/ 35 w 46"/>
                  <a:gd name="T87" fmla="*/ 35 h 41"/>
                  <a:gd name="T88" fmla="*/ 38 w 46"/>
                  <a:gd name="T89" fmla="*/ 41 h 41"/>
                  <a:gd name="T90" fmla="*/ 46 w 46"/>
                  <a:gd name="T91" fmla="*/ 34 h 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" h="41">
                    <a:moveTo>
                      <a:pt x="46" y="34"/>
                    </a:moveTo>
                    <a:lnTo>
                      <a:pt x="43" y="35"/>
                    </a:lnTo>
                    <a:lnTo>
                      <a:pt x="43" y="34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1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8"/>
                    </a:lnTo>
                    <a:lnTo>
                      <a:pt x="38" y="27"/>
                    </a:lnTo>
                    <a:lnTo>
                      <a:pt x="37" y="27"/>
                    </a:lnTo>
                    <a:lnTo>
                      <a:pt x="36" y="24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19"/>
                    </a:lnTo>
                    <a:lnTo>
                      <a:pt x="23" y="20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5" y="15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2" y="30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8" y="33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5" y="35"/>
                    </a:lnTo>
                    <a:lnTo>
                      <a:pt x="36" y="39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43" y="38"/>
                    </a:lnTo>
                    <a:lnTo>
                      <a:pt x="45" y="35"/>
                    </a:lnTo>
                    <a:lnTo>
                      <a:pt x="46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44" name="Freeform 173"/>
              <p:cNvSpPr>
                <a:spLocks/>
              </p:cNvSpPr>
              <p:nvPr/>
            </p:nvSpPr>
            <p:spPr bwMode="auto">
              <a:xfrm>
                <a:off x="1935" y="110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45" name="Freeform 174"/>
              <p:cNvSpPr>
                <a:spLocks/>
              </p:cNvSpPr>
              <p:nvPr/>
            </p:nvSpPr>
            <p:spPr bwMode="auto">
              <a:xfrm>
                <a:off x="1974" y="116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1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46" name="Freeform 175"/>
              <p:cNvSpPr>
                <a:spLocks/>
              </p:cNvSpPr>
              <p:nvPr/>
            </p:nvSpPr>
            <p:spPr bwMode="auto">
              <a:xfrm>
                <a:off x="1939" y="11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047" name="Freeform 176"/>
              <p:cNvSpPr>
                <a:spLocks/>
              </p:cNvSpPr>
              <p:nvPr/>
            </p:nvSpPr>
            <p:spPr bwMode="auto">
              <a:xfrm>
                <a:off x="1985" y="1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0345" name="Group 177"/>
            <p:cNvGrpSpPr>
              <a:grpSpLocks/>
            </p:cNvGrpSpPr>
            <p:nvPr/>
          </p:nvGrpSpPr>
          <p:grpSpPr bwMode="auto">
            <a:xfrm>
              <a:off x="1530" y="460"/>
              <a:ext cx="481" cy="773"/>
              <a:chOff x="1530" y="460"/>
              <a:chExt cx="481" cy="773"/>
            </a:xfrm>
          </p:grpSpPr>
          <p:sp>
            <p:nvSpPr>
              <p:cNvPr id="10648" name="Freeform 178"/>
              <p:cNvSpPr>
                <a:spLocks/>
              </p:cNvSpPr>
              <p:nvPr/>
            </p:nvSpPr>
            <p:spPr bwMode="auto">
              <a:xfrm>
                <a:off x="1990" y="115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49" name="Freeform 179"/>
              <p:cNvSpPr>
                <a:spLocks/>
              </p:cNvSpPr>
              <p:nvPr/>
            </p:nvSpPr>
            <p:spPr bwMode="auto">
              <a:xfrm>
                <a:off x="1985" y="1152"/>
                <a:ext cx="6" cy="4"/>
              </a:xfrm>
              <a:custGeom>
                <a:avLst/>
                <a:gdLst>
                  <a:gd name="T0" fmla="*/ 0 w 6"/>
                  <a:gd name="T1" fmla="*/ 1 h 4"/>
                  <a:gd name="T2" fmla="*/ 1 w 6"/>
                  <a:gd name="T3" fmla="*/ 2 h 4"/>
                  <a:gd name="T4" fmla="*/ 3 w 6"/>
                  <a:gd name="T5" fmla="*/ 2 h 4"/>
                  <a:gd name="T6" fmla="*/ 3 w 6"/>
                  <a:gd name="T7" fmla="*/ 4 h 4"/>
                  <a:gd name="T8" fmla="*/ 4 w 6"/>
                  <a:gd name="T9" fmla="*/ 4 h 4"/>
                  <a:gd name="T10" fmla="*/ 5 w 6"/>
                  <a:gd name="T11" fmla="*/ 2 h 4"/>
                  <a:gd name="T12" fmla="*/ 6 w 6"/>
                  <a:gd name="T13" fmla="*/ 1 h 4"/>
                  <a:gd name="T14" fmla="*/ 5 w 6"/>
                  <a:gd name="T15" fmla="*/ 1 h 4"/>
                  <a:gd name="T16" fmla="*/ 3 w 6"/>
                  <a:gd name="T17" fmla="*/ 2 h 4"/>
                  <a:gd name="T18" fmla="*/ 3 w 6"/>
                  <a:gd name="T19" fmla="*/ 1 h 4"/>
                  <a:gd name="T20" fmla="*/ 3 w 6"/>
                  <a:gd name="T21" fmla="*/ 0 h 4"/>
                  <a:gd name="T22" fmla="*/ 1 w 6"/>
                  <a:gd name="T23" fmla="*/ 0 h 4"/>
                  <a:gd name="T24" fmla="*/ 0 w 6"/>
                  <a:gd name="T25" fmla="*/ 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0" name="Freeform 180"/>
              <p:cNvSpPr>
                <a:spLocks/>
              </p:cNvSpPr>
              <p:nvPr/>
            </p:nvSpPr>
            <p:spPr bwMode="auto">
              <a:xfrm>
                <a:off x="1991" y="115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1" name="Freeform 181"/>
              <p:cNvSpPr>
                <a:spLocks/>
              </p:cNvSpPr>
              <p:nvPr/>
            </p:nvSpPr>
            <p:spPr bwMode="auto">
              <a:xfrm>
                <a:off x="1988" y="1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2" name="Freeform 182"/>
              <p:cNvSpPr>
                <a:spLocks/>
              </p:cNvSpPr>
              <p:nvPr/>
            </p:nvSpPr>
            <p:spPr bwMode="auto">
              <a:xfrm>
                <a:off x="1991" y="114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3" name="Freeform 183"/>
              <p:cNvSpPr>
                <a:spLocks/>
              </p:cNvSpPr>
              <p:nvPr/>
            </p:nvSpPr>
            <p:spPr bwMode="auto">
              <a:xfrm>
                <a:off x="1973" y="1141"/>
                <a:ext cx="33" cy="33"/>
              </a:xfrm>
              <a:custGeom>
                <a:avLst/>
                <a:gdLst>
                  <a:gd name="T0" fmla="*/ 0 w 33"/>
                  <a:gd name="T1" fmla="*/ 6 h 33"/>
                  <a:gd name="T2" fmla="*/ 0 w 33"/>
                  <a:gd name="T3" fmla="*/ 11 h 33"/>
                  <a:gd name="T4" fmla="*/ 1 w 33"/>
                  <a:gd name="T5" fmla="*/ 15 h 33"/>
                  <a:gd name="T6" fmla="*/ 3 w 33"/>
                  <a:gd name="T7" fmla="*/ 15 h 33"/>
                  <a:gd name="T8" fmla="*/ 3 w 33"/>
                  <a:gd name="T9" fmla="*/ 17 h 33"/>
                  <a:gd name="T10" fmla="*/ 6 w 33"/>
                  <a:gd name="T11" fmla="*/ 18 h 33"/>
                  <a:gd name="T12" fmla="*/ 8 w 33"/>
                  <a:gd name="T13" fmla="*/ 18 h 33"/>
                  <a:gd name="T14" fmla="*/ 8 w 33"/>
                  <a:gd name="T15" fmla="*/ 20 h 33"/>
                  <a:gd name="T16" fmla="*/ 10 w 33"/>
                  <a:gd name="T17" fmla="*/ 20 h 33"/>
                  <a:gd name="T18" fmla="*/ 11 w 33"/>
                  <a:gd name="T19" fmla="*/ 20 h 33"/>
                  <a:gd name="T20" fmla="*/ 11 w 33"/>
                  <a:gd name="T21" fmla="*/ 23 h 33"/>
                  <a:gd name="T22" fmla="*/ 12 w 33"/>
                  <a:gd name="T23" fmla="*/ 23 h 33"/>
                  <a:gd name="T24" fmla="*/ 12 w 33"/>
                  <a:gd name="T25" fmla="*/ 25 h 33"/>
                  <a:gd name="T26" fmla="*/ 13 w 33"/>
                  <a:gd name="T27" fmla="*/ 26 h 33"/>
                  <a:gd name="T28" fmla="*/ 15 w 33"/>
                  <a:gd name="T29" fmla="*/ 26 h 33"/>
                  <a:gd name="T30" fmla="*/ 15 w 33"/>
                  <a:gd name="T31" fmla="*/ 27 h 33"/>
                  <a:gd name="T32" fmla="*/ 16 w 33"/>
                  <a:gd name="T33" fmla="*/ 28 h 33"/>
                  <a:gd name="T34" fmla="*/ 17 w 33"/>
                  <a:gd name="T35" fmla="*/ 28 h 33"/>
                  <a:gd name="T36" fmla="*/ 17 w 33"/>
                  <a:gd name="T37" fmla="*/ 30 h 33"/>
                  <a:gd name="T38" fmla="*/ 18 w 33"/>
                  <a:gd name="T39" fmla="*/ 31 h 33"/>
                  <a:gd name="T40" fmla="*/ 21 w 33"/>
                  <a:gd name="T41" fmla="*/ 31 h 33"/>
                  <a:gd name="T42" fmla="*/ 20 w 33"/>
                  <a:gd name="T43" fmla="*/ 32 h 33"/>
                  <a:gd name="T44" fmla="*/ 21 w 33"/>
                  <a:gd name="T45" fmla="*/ 32 h 33"/>
                  <a:gd name="T46" fmla="*/ 21 w 33"/>
                  <a:gd name="T47" fmla="*/ 33 h 33"/>
                  <a:gd name="T48" fmla="*/ 22 w 33"/>
                  <a:gd name="T49" fmla="*/ 33 h 33"/>
                  <a:gd name="T50" fmla="*/ 23 w 33"/>
                  <a:gd name="T51" fmla="*/ 31 h 33"/>
                  <a:gd name="T52" fmla="*/ 26 w 33"/>
                  <a:gd name="T53" fmla="*/ 30 h 33"/>
                  <a:gd name="T54" fmla="*/ 32 w 33"/>
                  <a:gd name="T55" fmla="*/ 28 h 33"/>
                  <a:gd name="T56" fmla="*/ 33 w 33"/>
                  <a:gd name="T57" fmla="*/ 28 h 33"/>
                  <a:gd name="T58" fmla="*/ 31 w 33"/>
                  <a:gd name="T59" fmla="*/ 26 h 33"/>
                  <a:gd name="T60" fmla="*/ 29 w 33"/>
                  <a:gd name="T61" fmla="*/ 26 h 33"/>
                  <a:gd name="T62" fmla="*/ 31 w 33"/>
                  <a:gd name="T63" fmla="*/ 27 h 33"/>
                  <a:gd name="T64" fmla="*/ 31 w 33"/>
                  <a:gd name="T65" fmla="*/ 28 h 33"/>
                  <a:gd name="T66" fmla="*/ 29 w 33"/>
                  <a:gd name="T67" fmla="*/ 27 h 33"/>
                  <a:gd name="T68" fmla="*/ 28 w 33"/>
                  <a:gd name="T69" fmla="*/ 26 h 33"/>
                  <a:gd name="T70" fmla="*/ 27 w 33"/>
                  <a:gd name="T71" fmla="*/ 27 h 33"/>
                  <a:gd name="T72" fmla="*/ 27 w 33"/>
                  <a:gd name="T73" fmla="*/ 25 h 33"/>
                  <a:gd name="T74" fmla="*/ 27 w 33"/>
                  <a:gd name="T75" fmla="*/ 23 h 33"/>
                  <a:gd name="T76" fmla="*/ 26 w 33"/>
                  <a:gd name="T77" fmla="*/ 21 h 33"/>
                  <a:gd name="T78" fmla="*/ 23 w 33"/>
                  <a:gd name="T79" fmla="*/ 20 h 33"/>
                  <a:gd name="T80" fmla="*/ 22 w 33"/>
                  <a:gd name="T81" fmla="*/ 18 h 33"/>
                  <a:gd name="T82" fmla="*/ 23 w 33"/>
                  <a:gd name="T83" fmla="*/ 17 h 33"/>
                  <a:gd name="T84" fmla="*/ 22 w 33"/>
                  <a:gd name="T85" fmla="*/ 16 h 33"/>
                  <a:gd name="T86" fmla="*/ 21 w 33"/>
                  <a:gd name="T87" fmla="*/ 16 h 33"/>
                  <a:gd name="T88" fmla="*/ 21 w 33"/>
                  <a:gd name="T89" fmla="*/ 13 h 33"/>
                  <a:gd name="T90" fmla="*/ 21 w 33"/>
                  <a:gd name="T91" fmla="*/ 11 h 33"/>
                  <a:gd name="T92" fmla="*/ 20 w 33"/>
                  <a:gd name="T93" fmla="*/ 11 h 33"/>
                  <a:gd name="T94" fmla="*/ 18 w 33"/>
                  <a:gd name="T95" fmla="*/ 10 h 33"/>
                  <a:gd name="T96" fmla="*/ 20 w 33"/>
                  <a:gd name="T97" fmla="*/ 8 h 33"/>
                  <a:gd name="T98" fmla="*/ 20 w 33"/>
                  <a:gd name="T99" fmla="*/ 7 h 33"/>
                  <a:gd name="T100" fmla="*/ 18 w 33"/>
                  <a:gd name="T101" fmla="*/ 6 h 33"/>
                  <a:gd name="T102" fmla="*/ 17 w 33"/>
                  <a:gd name="T103" fmla="*/ 7 h 33"/>
                  <a:gd name="T104" fmla="*/ 16 w 33"/>
                  <a:gd name="T105" fmla="*/ 6 h 33"/>
                  <a:gd name="T106" fmla="*/ 15 w 33"/>
                  <a:gd name="T107" fmla="*/ 5 h 33"/>
                  <a:gd name="T108" fmla="*/ 13 w 33"/>
                  <a:gd name="T109" fmla="*/ 5 h 33"/>
                  <a:gd name="T110" fmla="*/ 12 w 33"/>
                  <a:gd name="T111" fmla="*/ 3 h 33"/>
                  <a:gd name="T112" fmla="*/ 11 w 33"/>
                  <a:gd name="T113" fmla="*/ 2 h 33"/>
                  <a:gd name="T114" fmla="*/ 10 w 33"/>
                  <a:gd name="T115" fmla="*/ 1 h 33"/>
                  <a:gd name="T116" fmla="*/ 7 w 33"/>
                  <a:gd name="T117" fmla="*/ 0 h 33"/>
                  <a:gd name="T118" fmla="*/ 3 w 33"/>
                  <a:gd name="T119" fmla="*/ 0 h 33"/>
                  <a:gd name="T120" fmla="*/ 1 w 33"/>
                  <a:gd name="T121" fmla="*/ 2 h 33"/>
                  <a:gd name="T122" fmla="*/ 0 w 33"/>
                  <a:gd name="T123" fmla="*/ 6 h 3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3" h="33">
                    <a:moveTo>
                      <a:pt x="0" y="6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0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1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29" y="27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6" y="21"/>
                    </a:lnTo>
                    <a:lnTo>
                      <a:pt x="23" y="20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4" name="Freeform 184"/>
              <p:cNvSpPr>
                <a:spLocks/>
              </p:cNvSpPr>
              <p:nvPr/>
            </p:nvSpPr>
            <p:spPr bwMode="auto">
              <a:xfrm>
                <a:off x="1966" y="111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5" name="Freeform 185"/>
              <p:cNvSpPr>
                <a:spLocks/>
              </p:cNvSpPr>
              <p:nvPr/>
            </p:nvSpPr>
            <p:spPr bwMode="auto">
              <a:xfrm>
                <a:off x="1970" y="111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6" name="Freeform 186"/>
              <p:cNvSpPr>
                <a:spLocks/>
              </p:cNvSpPr>
              <p:nvPr/>
            </p:nvSpPr>
            <p:spPr bwMode="auto">
              <a:xfrm>
                <a:off x="1961" y="1101"/>
                <a:ext cx="30" cy="26"/>
              </a:xfrm>
              <a:custGeom>
                <a:avLst/>
                <a:gdLst>
                  <a:gd name="T0" fmla="*/ 30 w 30"/>
                  <a:gd name="T1" fmla="*/ 17 h 26"/>
                  <a:gd name="T2" fmla="*/ 28 w 30"/>
                  <a:gd name="T3" fmla="*/ 17 h 26"/>
                  <a:gd name="T4" fmla="*/ 28 w 30"/>
                  <a:gd name="T5" fmla="*/ 17 h 26"/>
                  <a:gd name="T6" fmla="*/ 25 w 30"/>
                  <a:gd name="T7" fmla="*/ 16 h 26"/>
                  <a:gd name="T8" fmla="*/ 27 w 30"/>
                  <a:gd name="T9" fmla="*/ 14 h 26"/>
                  <a:gd name="T10" fmla="*/ 24 w 30"/>
                  <a:gd name="T11" fmla="*/ 14 h 26"/>
                  <a:gd name="T12" fmla="*/ 23 w 30"/>
                  <a:gd name="T13" fmla="*/ 11 h 26"/>
                  <a:gd name="T14" fmla="*/ 20 w 30"/>
                  <a:gd name="T15" fmla="*/ 11 h 26"/>
                  <a:gd name="T16" fmla="*/ 19 w 30"/>
                  <a:gd name="T17" fmla="*/ 11 h 26"/>
                  <a:gd name="T18" fmla="*/ 17 w 30"/>
                  <a:gd name="T19" fmla="*/ 12 h 26"/>
                  <a:gd name="T20" fmla="*/ 19 w 30"/>
                  <a:gd name="T21" fmla="*/ 10 h 26"/>
                  <a:gd name="T22" fmla="*/ 14 w 30"/>
                  <a:gd name="T23" fmla="*/ 7 h 26"/>
                  <a:gd name="T24" fmla="*/ 13 w 30"/>
                  <a:gd name="T25" fmla="*/ 9 h 26"/>
                  <a:gd name="T26" fmla="*/ 13 w 30"/>
                  <a:gd name="T27" fmla="*/ 7 h 26"/>
                  <a:gd name="T28" fmla="*/ 12 w 30"/>
                  <a:gd name="T29" fmla="*/ 9 h 26"/>
                  <a:gd name="T30" fmla="*/ 13 w 30"/>
                  <a:gd name="T31" fmla="*/ 6 h 26"/>
                  <a:gd name="T32" fmla="*/ 12 w 30"/>
                  <a:gd name="T33" fmla="*/ 5 h 26"/>
                  <a:gd name="T34" fmla="*/ 10 w 30"/>
                  <a:gd name="T35" fmla="*/ 2 h 26"/>
                  <a:gd name="T36" fmla="*/ 9 w 30"/>
                  <a:gd name="T37" fmla="*/ 1 h 26"/>
                  <a:gd name="T38" fmla="*/ 8 w 30"/>
                  <a:gd name="T39" fmla="*/ 1 h 26"/>
                  <a:gd name="T40" fmla="*/ 8 w 30"/>
                  <a:gd name="T41" fmla="*/ 4 h 26"/>
                  <a:gd name="T42" fmla="*/ 9 w 30"/>
                  <a:gd name="T43" fmla="*/ 6 h 26"/>
                  <a:gd name="T44" fmla="*/ 8 w 30"/>
                  <a:gd name="T45" fmla="*/ 5 h 26"/>
                  <a:gd name="T46" fmla="*/ 7 w 30"/>
                  <a:gd name="T47" fmla="*/ 2 h 26"/>
                  <a:gd name="T48" fmla="*/ 4 w 30"/>
                  <a:gd name="T49" fmla="*/ 2 h 26"/>
                  <a:gd name="T50" fmla="*/ 4 w 30"/>
                  <a:gd name="T51" fmla="*/ 2 h 26"/>
                  <a:gd name="T52" fmla="*/ 4 w 30"/>
                  <a:gd name="T53" fmla="*/ 2 h 26"/>
                  <a:gd name="T54" fmla="*/ 3 w 30"/>
                  <a:gd name="T55" fmla="*/ 4 h 26"/>
                  <a:gd name="T56" fmla="*/ 3 w 30"/>
                  <a:gd name="T57" fmla="*/ 4 h 26"/>
                  <a:gd name="T58" fmla="*/ 2 w 30"/>
                  <a:gd name="T59" fmla="*/ 5 h 26"/>
                  <a:gd name="T60" fmla="*/ 0 w 30"/>
                  <a:gd name="T61" fmla="*/ 7 h 26"/>
                  <a:gd name="T62" fmla="*/ 0 w 30"/>
                  <a:gd name="T63" fmla="*/ 10 h 26"/>
                  <a:gd name="T64" fmla="*/ 2 w 30"/>
                  <a:gd name="T65" fmla="*/ 7 h 26"/>
                  <a:gd name="T66" fmla="*/ 2 w 30"/>
                  <a:gd name="T67" fmla="*/ 10 h 26"/>
                  <a:gd name="T68" fmla="*/ 3 w 30"/>
                  <a:gd name="T69" fmla="*/ 7 h 26"/>
                  <a:gd name="T70" fmla="*/ 4 w 30"/>
                  <a:gd name="T71" fmla="*/ 5 h 26"/>
                  <a:gd name="T72" fmla="*/ 4 w 30"/>
                  <a:gd name="T73" fmla="*/ 10 h 26"/>
                  <a:gd name="T74" fmla="*/ 3 w 30"/>
                  <a:gd name="T75" fmla="*/ 12 h 26"/>
                  <a:gd name="T76" fmla="*/ 5 w 30"/>
                  <a:gd name="T77" fmla="*/ 14 h 26"/>
                  <a:gd name="T78" fmla="*/ 5 w 30"/>
                  <a:gd name="T79" fmla="*/ 14 h 26"/>
                  <a:gd name="T80" fmla="*/ 4 w 30"/>
                  <a:gd name="T81" fmla="*/ 16 h 26"/>
                  <a:gd name="T82" fmla="*/ 5 w 30"/>
                  <a:gd name="T83" fmla="*/ 15 h 26"/>
                  <a:gd name="T84" fmla="*/ 7 w 30"/>
                  <a:gd name="T85" fmla="*/ 14 h 26"/>
                  <a:gd name="T86" fmla="*/ 9 w 30"/>
                  <a:gd name="T87" fmla="*/ 12 h 26"/>
                  <a:gd name="T88" fmla="*/ 10 w 30"/>
                  <a:gd name="T89" fmla="*/ 15 h 26"/>
                  <a:gd name="T90" fmla="*/ 10 w 30"/>
                  <a:gd name="T91" fmla="*/ 16 h 26"/>
                  <a:gd name="T92" fmla="*/ 10 w 30"/>
                  <a:gd name="T93" fmla="*/ 19 h 26"/>
                  <a:gd name="T94" fmla="*/ 10 w 30"/>
                  <a:gd name="T95" fmla="*/ 20 h 26"/>
                  <a:gd name="T96" fmla="*/ 13 w 30"/>
                  <a:gd name="T97" fmla="*/ 20 h 26"/>
                  <a:gd name="T98" fmla="*/ 14 w 30"/>
                  <a:gd name="T99" fmla="*/ 21 h 26"/>
                  <a:gd name="T100" fmla="*/ 15 w 30"/>
                  <a:gd name="T101" fmla="*/ 22 h 26"/>
                  <a:gd name="T102" fmla="*/ 18 w 30"/>
                  <a:gd name="T103" fmla="*/ 22 h 26"/>
                  <a:gd name="T104" fmla="*/ 19 w 30"/>
                  <a:gd name="T105" fmla="*/ 24 h 26"/>
                  <a:gd name="T106" fmla="*/ 22 w 30"/>
                  <a:gd name="T107" fmla="*/ 22 h 26"/>
                  <a:gd name="T108" fmla="*/ 24 w 30"/>
                  <a:gd name="T109" fmla="*/ 26 h 26"/>
                  <a:gd name="T110" fmla="*/ 28 w 30"/>
                  <a:gd name="T111" fmla="*/ 21 h 26"/>
                  <a:gd name="T112" fmla="*/ 30 w 30"/>
                  <a:gd name="T113" fmla="*/ 16 h 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" h="26">
                    <a:moveTo>
                      <a:pt x="30" y="16"/>
                    </a:moveTo>
                    <a:lnTo>
                      <a:pt x="30" y="17"/>
                    </a:lnTo>
                    <a:lnTo>
                      <a:pt x="29" y="19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4" y="26"/>
                    </a:lnTo>
                    <a:lnTo>
                      <a:pt x="24" y="25"/>
                    </a:lnTo>
                    <a:lnTo>
                      <a:pt x="28" y="21"/>
                    </a:lnTo>
                    <a:lnTo>
                      <a:pt x="29" y="19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7" name="Freeform 187"/>
              <p:cNvSpPr>
                <a:spLocks/>
              </p:cNvSpPr>
              <p:nvPr/>
            </p:nvSpPr>
            <p:spPr bwMode="auto">
              <a:xfrm>
                <a:off x="1968" y="11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8" name="Freeform 188"/>
              <p:cNvSpPr>
                <a:spLocks/>
              </p:cNvSpPr>
              <p:nvPr/>
            </p:nvSpPr>
            <p:spPr bwMode="auto">
              <a:xfrm>
                <a:off x="1989" y="11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59" name="Rectangle 189"/>
              <p:cNvSpPr>
                <a:spLocks noChangeArrowheads="1"/>
              </p:cNvSpPr>
              <p:nvPr/>
            </p:nvSpPr>
            <p:spPr bwMode="auto">
              <a:xfrm>
                <a:off x="1968" y="1118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" name="Freeform 190"/>
              <p:cNvSpPr>
                <a:spLocks/>
              </p:cNvSpPr>
              <p:nvPr/>
            </p:nvSpPr>
            <p:spPr bwMode="auto">
              <a:xfrm>
                <a:off x="1997" y="113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61" name="Freeform 191"/>
              <p:cNvSpPr>
                <a:spLocks/>
              </p:cNvSpPr>
              <p:nvPr/>
            </p:nvSpPr>
            <p:spPr bwMode="auto">
              <a:xfrm>
                <a:off x="2001" y="112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62" name="Freeform 192"/>
              <p:cNvSpPr>
                <a:spLocks/>
              </p:cNvSpPr>
              <p:nvPr/>
            </p:nvSpPr>
            <p:spPr bwMode="auto">
              <a:xfrm>
                <a:off x="1997" y="112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4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3 w 4"/>
                  <a:gd name="T13" fmla="*/ 0 h 2"/>
                  <a:gd name="T14" fmla="*/ 2 w 4"/>
                  <a:gd name="T15" fmla="*/ 0 h 2"/>
                  <a:gd name="T16" fmla="*/ 2 w 4"/>
                  <a:gd name="T17" fmla="*/ 1 h 2"/>
                  <a:gd name="T18" fmla="*/ 0 w 4"/>
                  <a:gd name="T19" fmla="*/ 2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63" name="Freeform 193"/>
              <p:cNvSpPr>
                <a:spLocks/>
              </p:cNvSpPr>
              <p:nvPr/>
            </p:nvSpPr>
            <p:spPr bwMode="auto">
              <a:xfrm>
                <a:off x="2002" y="112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64" name="Freeform 194"/>
              <p:cNvSpPr>
                <a:spLocks/>
              </p:cNvSpPr>
              <p:nvPr/>
            </p:nvSpPr>
            <p:spPr bwMode="auto">
              <a:xfrm>
                <a:off x="2000" y="112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65" name="Freeform 195"/>
              <p:cNvSpPr>
                <a:spLocks/>
              </p:cNvSpPr>
              <p:nvPr/>
            </p:nvSpPr>
            <p:spPr bwMode="auto">
              <a:xfrm>
                <a:off x="2002" y="112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66" name="Freeform 196"/>
              <p:cNvSpPr>
                <a:spLocks/>
              </p:cNvSpPr>
              <p:nvPr/>
            </p:nvSpPr>
            <p:spPr bwMode="auto">
              <a:xfrm>
                <a:off x="1989" y="1120"/>
                <a:ext cx="22" cy="23"/>
              </a:xfrm>
              <a:custGeom>
                <a:avLst/>
                <a:gdLst>
                  <a:gd name="T0" fmla="*/ 0 w 22"/>
                  <a:gd name="T1" fmla="*/ 6 h 23"/>
                  <a:gd name="T2" fmla="*/ 0 w 22"/>
                  <a:gd name="T3" fmla="*/ 11 h 23"/>
                  <a:gd name="T4" fmla="*/ 0 w 22"/>
                  <a:gd name="T5" fmla="*/ 13 h 23"/>
                  <a:gd name="T6" fmla="*/ 2 w 22"/>
                  <a:gd name="T7" fmla="*/ 13 h 23"/>
                  <a:gd name="T8" fmla="*/ 2 w 22"/>
                  <a:gd name="T9" fmla="*/ 14 h 23"/>
                  <a:gd name="T10" fmla="*/ 4 w 22"/>
                  <a:gd name="T11" fmla="*/ 14 h 23"/>
                  <a:gd name="T12" fmla="*/ 6 w 22"/>
                  <a:gd name="T13" fmla="*/ 14 h 23"/>
                  <a:gd name="T14" fmla="*/ 6 w 22"/>
                  <a:gd name="T15" fmla="*/ 16 h 23"/>
                  <a:gd name="T16" fmla="*/ 7 w 22"/>
                  <a:gd name="T17" fmla="*/ 14 h 23"/>
                  <a:gd name="T18" fmla="*/ 6 w 22"/>
                  <a:gd name="T19" fmla="*/ 17 h 23"/>
                  <a:gd name="T20" fmla="*/ 7 w 22"/>
                  <a:gd name="T21" fmla="*/ 18 h 23"/>
                  <a:gd name="T22" fmla="*/ 8 w 22"/>
                  <a:gd name="T23" fmla="*/ 19 h 23"/>
                  <a:gd name="T24" fmla="*/ 10 w 22"/>
                  <a:gd name="T25" fmla="*/ 19 h 23"/>
                  <a:gd name="T26" fmla="*/ 10 w 22"/>
                  <a:gd name="T27" fmla="*/ 21 h 23"/>
                  <a:gd name="T28" fmla="*/ 11 w 22"/>
                  <a:gd name="T29" fmla="*/ 22 h 23"/>
                  <a:gd name="T30" fmla="*/ 13 w 22"/>
                  <a:gd name="T31" fmla="*/ 21 h 23"/>
                  <a:gd name="T32" fmla="*/ 12 w 22"/>
                  <a:gd name="T33" fmla="*/ 22 h 23"/>
                  <a:gd name="T34" fmla="*/ 13 w 22"/>
                  <a:gd name="T35" fmla="*/ 23 h 23"/>
                  <a:gd name="T36" fmla="*/ 13 w 22"/>
                  <a:gd name="T37" fmla="*/ 22 h 23"/>
                  <a:gd name="T38" fmla="*/ 15 w 22"/>
                  <a:gd name="T39" fmla="*/ 21 h 23"/>
                  <a:gd name="T40" fmla="*/ 17 w 22"/>
                  <a:gd name="T41" fmla="*/ 18 h 23"/>
                  <a:gd name="T42" fmla="*/ 21 w 22"/>
                  <a:gd name="T43" fmla="*/ 14 h 23"/>
                  <a:gd name="T44" fmla="*/ 22 w 22"/>
                  <a:gd name="T45" fmla="*/ 14 h 23"/>
                  <a:gd name="T46" fmla="*/ 21 w 22"/>
                  <a:gd name="T47" fmla="*/ 13 h 23"/>
                  <a:gd name="T48" fmla="*/ 20 w 22"/>
                  <a:gd name="T49" fmla="*/ 14 h 23"/>
                  <a:gd name="T50" fmla="*/ 21 w 22"/>
                  <a:gd name="T51" fmla="*/ 14 h 23"/>
                  <a:gd name="T52" fmla="*/ 21 w 22"/>
                  <a:gd name="T53" fmla="*/ 16 h 23"/>
                  <a:gd name="T54" fmla="*/ 20 w 22"/>
                  <a:gd name="T55" fmla="*/ 14 h 23"/>
                  <a:gd name="T56" fmla="*/ 18 w 22"/>
                  <a:gd name="T57" fmla="*/ 16 h 23"/>
                  <a:gd name="T58" fmla="*/ 18 w 22"/>
                  <a:gd name="T59" fmla="*/ 12 h 23"/>
                  <a:gd name="T60" fmla="*/ 17 w 22"/>
                  <a:gd name="T61" fmla="*/ 11 h 23"/>
                  <a:gd name="T62" fmla="*/ 16 w 22"/>
                  <a:gd name="T63" fmla="*/ 11 h 23"/>
                  <a:gd name="T64" fmla="*/ 16 w 22"/>
                  <a:gd name="T65" fmla="*/ 10 h 23"/>
                  <a:gd name="T66" fmla="*/ 16 w 22"/>
                  <a:gd name="T67" fmla="*/ 8 h 23"/>
                  <a:gd name="T68" fmla="*/ 15 w 22"/>
                  <a:gd name="T69" fmla="*/ 8 h 23"/>
                  <a:gd name="T70" fmla="*/ 15 w 22"/>
                  <a:gd name="T71" fmla="*/ 5 h 23"/>
                  <a:gd name="T72" fmla="*/ 15 w 22"/>
                  <a:gd name="T73" fmla="*/ 3 h 23"/>
                  <a:gd name="T74" fmla="*/ 13 w 22"/>
                  <a:gd name="T75" fmla="*/ 5 h 23"/>
                  <a:gd name="T76" fmla="*/ 13 w 22"/>
                  <a:gd name="T77" fmla="*/ 3 h 23"/>
                  <a:gd name="T78" fmla="*/ 15 w 22"/>
                  <a:gd name="T79" fmla="*/ 3 h 23"/>
                  <a:gd name="T80" fmla="*/ 15 w 22"/>
                  <a:gd name="T81" fmla="*/ 2 h 23"/>
                  <a:gd name="T82" fmla="*/ 15 w 22"/>
                  <a:gd name="T83" fmla="*/ 1 h 23"/>
                  <a:gd name="T84" fmla="*/ 13 w 22"/>
                  <a:gd name="T85" fmla="*/ 1 h 23"/>
                  <a:gd name="T86" fmla="*/ 12 w 22"/>
                  <a:gd name="T87" fmla="*/ 2 h 23"/>
                  <a:gd name="T88" fmla="*/ 12 w 22"/>
                  <a:gd name="T89" fmla="*/ 1 h 23"/>
                  <a:gd name="T90" fmla="*/ 11 w 22"/>
                  <a:gd name="T91" fmla="*/ 1 h 23"/>
                  <a:gd name="T92" fmla="*/ 10 w 22"/>
                  <a:gd name="T93" fmla="*/ 1 h 23"/>
                  <a:gd name="T94" fmla="*/ 10 w 22"/>
                  <a:gd name="T95" fmla="*/ 0 h 23"/>
                  <a:gd name="T96" fmla="*/ 8 w 22"/>
                  <a:gd name="T97" fmla="*/ 0 h 23"/>
                  <a:gd name="T98" fmla="*/ 6 w 22"/>
                  <a:gd name="T99" fmla="*/ 0 h 23"/>
                  <a:gd name="T100" fmla="*/ 4 w 22"/>
                  <a:gd name="T101" fmla="*/ 0 h 23"/>
                  <a:gd name="T102" fmla="*/ 2 w 22"/>
                  <a:gd name="T103" fmla="*/ 3 h 23"/>
                  <a:gd name="T104" fmla="*/ 0 w 22"/>
                  <a:gd name="T105" fmla="*/ 6 h 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" h="23">
                    <a:moveTo>
                      <a:pt x="0" y="6"/>
                    </a:move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11" y="22"/>
                    </a:lnTo>
                    <a:lnTo>
                      <a:pt x="13" y="21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7" y="18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67" name="Freeform 197"/>
              <p:cNvSpPr>
                <a:spLocks/>
              </p:cNvSpPr>
              <p:nvPr/>
            </p:nvSpPr>
            <p:spPr bwMode="auto">
              <a:xfrm>
                <a:off x="1842" y="595"/>
                <a:ext cx="1" cy="11"/>
              </a:xfrm>
              <a:custGeom>
                <a:avLst/>
                <a:gdLst>
                  <a:gd name="T0" fmla="*/ 1 w 1"/>
                  <a:gd name="T1" fmla="*/ 0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11 h 11"/>
                  <a:gd name="T8" fmla="*/ 0 w 1"/>
                  <a:gd name="T9" fmla="*/ 8 h 11"/>
                  <a:gd name="T10" fmla="*/ 1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68" name="Freeform 198"/>
              <p:cNvSpPr>
                <a:spLocks/>
              </p:cNvSpPr>
              <p:nvPr/>
            </p:nvSpPr>
            <p:spPr bwMode="auto">
              <a:xfrm>
                <a:off x="1842" y="613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1 w 3"/>
                  <a:gd name="T5" fmla="*/ 6 h 7"/>
                  <a:gd name="T6" fmla="*/ 1 w 3"/>
                  <a:gd name="T7" fmla="*/ 7 h 7"/>
                  <a:gd name="T8" fmla="*/ 0 w 3"/>
                  <a:gd name="T9" fmla="*/ 6 h 7"/>
                  <a:gd name="T10" fmla="*/ 3 w 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69" name="Freeform 199"/>
              <p:cNvSpPr>
                <a:spLocks/>
              </p:cNvSpPr>
              <p:nvPr/>
            </p:nvSpPr>
            <p:spPr bwMode="auto">
              <a:xfrm>
                <a:off x="1857" y="601"/>
                <a:ext cx="1" cy="5"/>
              </a:xfrm>
              <a:custGeom>
                <a:avLst/>
                <a:gdLst>
                  <a:gd name="T0" fmla="*/ 1 w 1"/>
                  <a:gd name="T1" fmla="*/ 2 h 5"/>
                  <a:gd name="T2" fmla="*/ 0 w 1"/>
                  <a:gd name="T3" fmla="*/ 5 h 5"/>
                  <a:gd name="T4" fmla="*/ 0 w 1"/>
                  <a:gd name="T5" fmla="*/ 0 h 5"/>
                  <a:gd name="T6" fmla="*/ 1 w 1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2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0" name="Freeform 200"/>
              <p:cNvSpPr>
                <a:spLocks/>
              </p:cNvSpPr>
              <p:nvPr/>
            </p:nvSpPr>
            <p:spPr bwMode="auto">
              <a:xfrm>
                <a:off x="1823" y="500"/>
                <a:ext cx="82" cy="331"/>
              </a:xfrm>
              <a:custGeom>
                <a:avLst/>
                <a:gdLst>
                  <a:gd name="T0" fmla="*/ 13 w 82"/>
                  <a:gd name="T1" fmla="*/ 326 h 331"/>
                  <a:gd name="T2" fmla="*/ 12 w 82"/>
                  <a:gd name="T3" fmla="*/ 311 h 331"/>
                  <a:gd name="T4" fmla="*/ 13 w 82"/>
                  <a:gd name="T5" fmla="*/ 303 h 331"/>
                  <a:gd name="T6" fmla="*/ 12 w 82"/>
                  <a:gd name="T7" fmla="*/ 292 h 331"/>
                  <a:gd name="T8" fmla="*/ 12 w 82"/>
                  <a:gd name="T9" fmla="*/ 269 h 331"/>
                  <a:gd name="T10" fmla="*/ 14 w 82"/>
                  <a:gd name="T11" fmla="*/ 264 h 331"/>
                  <a:gd name="T12" fmla="*/ 14 w 82"/>
                  <a:gd name="T13" fmla="*/ 223 h 331"/>
                  <a:gd name="T14" fmla="*/ 17 w 82"/>
                  <a:gd name="T15" fmla="*/ 197 h 331"/>
                  <a:gd name="T16" fmla="*/ 18 w 82"/>
                  <a:gd name="T17" fmla="*/ 176 h 331"/>
                  <a:gd name="T18" fmla="*/ 19 w 82"/>
                  <a:gd name="T19" fmla="*/ 170 h 331"/>
                  <a:gd name="T20" fmla="*/ 20 w 82"/>
                  <a:gd name="T21" fmla="*/ 176 h 331"/>
                  <a:gd name="T22" fmla="*/ 27 w 82"/>
                  <a:gd name="T23" fmla="*/ 124 h 331"/>
                  <a:gd name="T24" fmla="*/ 27 w 82"/>
                  <a:gd name="T25" fmla="*/ 120 h 331"/>
                  <a:gd name="T26" fmla="*/ 29 w 82"/>
                  <a:gd name="T27" fmla="*/ 116 h 331"/>
                  <a:gd name="T28" fmla="*/ 28 w 82"/>
                  <a:gd name="T29" fmla="*/ 119 h 331"/>
                  <a:gd name="T30" fmla="*/ 28 w 82"/>
                  <a:gd name="T31" fmla="*/ 113 h 331"/>
                  <a:gd name="T32" fmla="*/ 30 w 82"/>
                  <a:gd name="T33" fmla="*/ 103 h 331"/>
                  <a:gd name="T34" fmla="*/ 32 w 82"/>
                  <a:gd name="T35" fmla="*/ 103 h 331"/>
                  <a:gd name="T36" fmla="*/ 40 w 82"/>
                  <a:gd name="T37" fmla="*/ 75 h 331"/>
                  <a:gd name="T38" fmla="*/ 49 w 82"/>
                  <a:gd name="T39" fmla="*/ 57 h 331"/>
                  <a:gd name="T40" fmla="*/ 51 w 82"/>
                  <a:gd name="T41" fmla="*/ 53 h 331"/>
                  <a:gd name="T42" fmla="*/ 59 w 82"/>
                  <a:gd name="T43" fmla="*/ 42 h 331"/>
                  <a:gd name="T44" fmla="*/ 50 w 82"/>
                  <a:gd name="T45" fmla="*/ 53 h 331"/>
                  <a:gd name="T46" fmla="*/ 41 w 82"/>
                  <a:gd name="T47" fmla="*/ 67 h 331"/>
                  <a:gd name="T48" fmla="*/ 46 w 82"/>
                  <a:gd name="T49" fmla="*/ 55 h 331"/>
                  <a:gd name="T50" fmla="*/ 63 w 82"/>
                  <a:gd name="T51" fmla="*/ 33 h 331"/>
                  <a:gd name="T52" fmla="*/ 71 w 82"/>
                  <a:gd name="T53" fmla="*/ 18 h 331"/>
                  <a:gd name="T54" fmla="*/ 79 w 82"/>
                  <a:gd name="T55" fmla="*/ 8 h 331"/>
                  <a:gd name="T56" fmla="*/ 69 w 82"/>
                  <a:gd name="T57" fmla="*/ 19 h 331"/>
                  <a:gd name="T58" fmla="*/ 74 w 82"/>
                  <a:gd name="T59" fmla="*/ 12 h 331"/>
                  <a:gd name="T60" fmla="*/ 78 w 82"/>
                  <a:gd name="T61" fmla="*/ 6 h 331"/>
                  <a:gd name="T62" fmla="*/ 78 w 82"/>
                  <a:gd name="T63" fmla="*/ 3 h 331"/>
                  <a:gd name="T64" fmla="*/ 69 w 82"/>
                  <a:gd name="T65" fmla="*/ 11 h 331"/>
                  <a:gd name="T66" fmla="*/ 61 w 82"/>
                  <a:gd name="T67" fmla="*/ 17 h 331"/>
                  <a:gd name="T68" fmla="*/ 66 w 82"/>
                  <a:gd name="T69" fmla="*/ 13 h 331"/>
                  <a:gd name="T70" fmla="*/ 59 w 82"/>
                  <a:gd name="T71" fmla="*/ 23 h 331"/>
                  <a:gd name="T72" fmla="*/ 55 w 82"/>
                  <a:gd name="T73" fmla="*/ 29 h 331"/>
                  <a:gd name="T74" fmla="*/ 56 w 82"/>
                  <a:gd name="T75" fmla="*/ 31 h 331"/>
                  <a:gd name="T76" fmla="*/ 70 w 82"/>
                  <a:gd name="T77" fmla="*/ 13 h 331"/>
                  <a:gd name="T78" fmla="*/ 71 w 82"/>
                  <a:gd name="T79" fmla="*/ 14 h 331"/>
                  <a:gd name="T80" fmla="*/ 51 w 82"/>
                  <a:gd name="T81" fmla="*/ 39 h 331"/>
                  <a:gd name="T82" fmla="*/ 48 w 82"/>
                  <a:gd name="T83" fmla="*/ 39 h 331"/>
                  <a:gd name="T84" fmla="*/ 34 w 82"/>
                  <a:gd name="T85" fmla="*/ 60 h 331"/>
                  <a:gd name="T86" fmla="*/ 29 w 82"/>
                  <a:gd name="T87" fmla="*/ 74 h 331"/>
                  <a:gd name="T88" fmla="*/ 25 w 82"/>
                  <a:gd name="T89" fmla="*/ 82 h 331"/>
                  <a:gd name="T90" fmla="*/ 23 w 82"/>
                  <a:gd name="T91" fmla="*/ 82 h 331"/>
                  <a:gd name="T92" fmla="*/ 22 w 82"/>
                  <a:gd name="T93" fmla="*/ 95 h 331"/>
                  <a:gd name="T94" fmla="*/ 25 w 82"/>
                  <a:gd name="T95" fmla="*/ 83 h 331"/>
                  <a:gd name="T96" fmla="*/ 25 w 82"/>
                  <a:gd name="T97" fmla="*/ 90 h 331"/>
                  <a:gd name="T98" fmla="*/ 23 w 82"/>
                  <a:gd name="T99" fmla="*/ 109 h 331"/>
                  <a:gd name="T100" fmla="*/ 19 w 82"/>
                  <a:gd name="T101" fmla="*/ 129 h 331"/>
                  <a:gd name="T102" fmla="*/ 17 w 82"/>
                  <a:gd name="T103" fmla="*/ 131 h 331"/>
                  <a:gd name="T104" fmla="*/ 12 w 82"/>
                  <a:gd name="T105" fmla="*/ 154 h 331"/>
                  <a:gd name="T106" fmla="*/ 10 w 82"/>
                  <a:gd name="T107" fmla="*/ 157 h 331"/>
                  <a:gd name="T108" fmla="*/ 8 w 82"/>
                  <a:gd name="T109" fmla="*/ 169 h 331"/>
                  <a:gd name="T110" fmla="*/ 5 w 82"/>
                  <a:gd name="T111" fmla="*/ 198 h 331"/>
                  <a:gd name="T112" fmla="*/ 3 w 82"/>
                  <a:gd name="T113" fmla="*/ 213 h 331"/>
                  <a:gd name="T114" fmla="*/ 3 w 82"/>
                  <a:gd name="T115" fmla="*/ 237 h 331"/>
                  <a:gd name="T116" fmla="*/ 2 w 82"/>
                  <a:gd name="T117" fmla="*/ 265 h 331"/>
                  <a:gd name="T118" fmla="*/ 4 w 82"/>
                  <a:gd name="T119" fmla="*/ 282 h 331"/>
                  <a:gd name="T120" fmla="*/ 3 w 82"/>
                  <a:gd name="T121" fmla="*/ 323 h 331"/>
                  <a:gd name="T122" fmla="*/ 12 w 82"/>
                  <a:gd name="T123" fmla="*/ 331 h 3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" h="331">
                    <a:moveTo>
                      <a:pt x="14" y="325"/>
                    </a:moveTo>
                    <a:lnTo>
                      <a:pt x="13" y="328"/>
                    </a:lnTo>
                    <a:lnTo>
                      <a:pt x="13" y="326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2" y="311"/>
                    </a:lnTo>
                    <a:lnTo>
                      <a:pt x="13" y="309"/>
                    </a:lnTo>
                    <a:lnTo>
                      <a:pt x="14" y="303"/>
                    </a:lnTo>
                    <a:lnTo>
                      <a:pt x="13" y="303"/>
                    </a:lnTo>
                    <a:lnTo>
                      <a:pt x="12" y="303"/>
                    </a:lnTo>
                    <a:lnTo>
                      <a:pt x="12" y="301"/>
                    </a:lnTo>
                    <a:lnTo>
                      <a:pt x="12" y="292"/>
                    </a:lnTo>
                    <a:lnTo>
                      <a:pt x="12" y="284"/>
                    </a:lnTo>
                    <a:lnTo>
                      <a:pt x="10" y="280"/>
                    </a:lnTo>
                    <a:lnTo>
                      <a:pt x="12" y="269"/>
                    </a:lnTo>
                    <a:lnTo>
                      <a:pt x="13" y="272"/>
                    </a:lnTo>
                    <a:lnTo>
                      <a:pt x="14" y="270"/>
                    </a:lnTo>
                    <a:lnTo>
                      <a:pt x="14" y="264"/>
                    </a:lnTo>
                    <a:lnTo>
                      <a:pt x="13" y="253"/>
                    </a:lnTo>
                    <a:lnTo>
                      <a:pt x="14" y="238"/>
                    </a:lnTo>
                    <a:lnTo>
                      <a:pt x="14" y="223"/>
                    </a:lnTo>
                    <a:lnTo>
                      <a:pt x="14" y="216"/>
                    </a:lnTo>
                    <a:lnTo>
                      <a:pt x="15" y="206"/>
                    </a:lnTo>
                    <a:lnTo>
                      <a:pt x="17" y="197"/>
                    </a:lnTo>
                    <a:lnTo>
                      <a:pt x="17" y="191"/>
                    </a:lnTo>
                    <a:lnTo>
                      <a:pt x="18" y="182"/>
                    </a:lnTo>
                    <a:lnTo>
                      <a:pt x="18" y="176"/>
                    </a:lnTo>
                    <a:lnTo>
                      <a:pt x="18" y="167"/>
                    </a:lnTo>
                    <a:lnTo>
                      <a:pt x="19" y="165"/>
                    </a:lnTo>
                    <a:lnTo>
                      <a:pt x="19" y="170"/>
                    </a:lnTo>
                    <a:lnTo>
                      <a:pt x="19" y="176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4" y="151"/>
                    </a:lnTo>
                    <a:lnTo>
                      <a:pt x="28" y="126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4"/>
                    </a:lnTo>
                    <a:lnTo>
                      <a:pt x="27" y="120"/>
                    </a:lnTo>
                    <a:lnTo>
                      <a:pt x="27" y="121"/>
                    </a:lnTo>
                    <a:lnTo>
                      <a:pt x="28" y="120"/>
                    </a:lnTo>
                    <a:lnTo>
                      <a:pt x="29" y="116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28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3"/>
                    </a:lnTo>
                    <a:lnTo>
                      <a:pt x="29" y="101"/>
                    </a:lnTo>
                    <a:lnTo>
                      <a:pt x="30" y="101"/>
                    </a:lnTo>
                    <a:lnTo>
                      <a:pt x="30" y="103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2" y="103"/>
                    </a:lnTo>
                    <a:lnTo>
                      <a:pt x="34" y="95"/>
                    </a:lnTo>
                    <a:lnTo>
                      <a:pt x="36" y="85"/>
                    </a:lnTo>
                    <a:lnTo>
                      <a:pt x="40" y="75"/>
                    </a:lnTo>
                    <a:lnTo>
                      <a:pt x="44" y="67"/>
                    </a:lnTo>
                    <a:lnTo>
                      <a:pt x="49" y="58"/>
                    </a:lnTo>
                    <a:lnTo>
                      <a:pt x="49" y="57"/>
                    </a:lnTo>
                    <a:lnTo>
                      <a:pt x="49" y="55"/>
                    </a:lnTo>
                    <a:lnTo>
                      <a:pt x="51" y="52"/>
                    </a:lnTo>
                    <a:lnTo>
                      <a:pt x="51" y="53"/>
                    </a:lnTo>
                    <a:lnTo>
                      <a:pt x="54" y="52"/>
                    </a:lnTo>
                    <a:lnTo>
                      <a:pt x="58" y="47"/>
                    </a:lnTo>
                    <a:lnTo>
                      <a:pt x="59" y="42"/>
                    </a:lnTo>
                    <a:lnTo>
                      <a:pt x="63" y="37"/>
                    </a:lnTo>
                    <a:lnTo>
                      <a:pt x="59" y="39"/>
                    </a:lnTo>
                    <a:lnTo>
                      <a:pt x="50" y="53"/>
                    </a:lnTo>
                    <a:lnTo>
                      <a:pt x="46" y="55"/>
                    </a:lnTo>
                    <a:lnTo>
                      <a:pt x="44" y="62"/>
                    </a:lnTo>
                    <a:lnTo>
                      <a:pt x="41" y="67"/>
                    </a:lnTo>
                    <a:lnTo>
                      <a:pt x="40" y="68"/>
                    </a:lnTo>
                    <a:lnTo>
                      <a:pt x="41" y="65"/>
                    </a:lnTo>
                    <a:lnTo>
                      <a:pt x="46" y="55"/>
                    </a:lnTo>
                    <a:lnTo>
                      <a:pt x="51" y="44"/>
                    </a:lnTo>
                    <a:lnTo>
                      <a:pt x="58" y="38"/>
                    </a:lnTo>
                    <a:lnTo>
                      <a:pt x="63" y="33"/>
                    </a:lnTo>
                    <a:lnTo>
                      <a:pt x="66" y="27"/>
                    </a:lnTo>
                    <a:lnTo>
                      <a:pt x="68" y="23"/>
                    </a:lnTo>
                    <a:lnTo>
                      <a:pt x="71" y="18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9" y="8"/>
                    </a:lnTo>
                    <a:lnTo>
                      <a:pt x="78" y="9"/>
                    </a:lnTo>
                    <a:lnTo>
                      <a:pt x="75" y="12"/>
                    </a:lnTo>
                    <a:lnTo>
                      <a:pt x="69" y="19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74" y="12"/>
                    </a:lnTo>
                    <a:lnTo>
                      <a:pt x="73" y="11"/>
                    </a:lnTo>
                    <a:lnTo>
                      <a:pt x="75" y="7"/>
                    </a:lnTo>
                    <a:lnTo>
                      <a:pt x="78" y="6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0" y="7"/>
                    </a:lnTo>
                    <a:lnTo>
                      <a:pt x="68" y="11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8"/>
                    </a:lnTo>
                    <a:lnTo>
                      <a:pt x="66" y="13"/>
                    </a:lnTo>
                    <a:lnTo>
                      <a:pt x="64" y="19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5" y="28"/>
                    </a:lnTo>
                    <a:lnTo>
                      <a:pt x="55" y="29"/>
                    </a:lnTo>
                    <a:lnTo>
                      <a:pt x="55" y="31"/>
                    </a:lnTo>
                    <a:lnTo>
                      <a:pt x="54" y="33"/>
                    </a:lnTo>
                    <a:lnTo>
                      <a:pt x="56" y="31"/>
                    </a:lnTo>
                    <a:lnTo>
                      <a:pt x="60" y="26"/>
                    </a:lnTo>
                    <a:lnTo>
                      <a:pt x="69" y="17"/>
                    </a:lnTo>
                    <a:lnTo>
                      <a:pt x="70" y="13"/>
                    </a:lnTo>
                    <a:lnTo>
                      <a:pt x="71" y="13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66" y="21"/>
                    </a:lnTo>
                    <a:lnTo>
                      <a:pt x="61" y="28"/>
                    </a:lnTo>
                    <a:lnTo>
                      <a:pt x="51" y="39"/>
                    </a:lnTo>
                    <a:lnTo>
                      <a:pt x="48" y="42"/>
                    </a:lnTo>
                    <a:lnTo>
                      <a:pt x="46" y="42"/>
                    </a:lnTo>
                    <a:lnTo>
                      <a:pt x="48" y="39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60"/>
                    </a:lnTo>
                    <a:lnTo>
                      <a:pt x="30" y="67"/>
                    </a:lnTo>
                    <a:lnTo>
                      <a:pt x="28" y="74"/>
                    </a:lnTo>
                    <a:lnTo>
                      <a:pt x="29" y="74"/>
                    </a:lnTo>
                    <a:lnTo>
                      <a:pt x="29" y="75"/>
                    </a:lnTo>
                    <a:lnTo>
                      <a:pt x="27" y="82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4" y="80"/>
                    </a:lnTo>
                    <a:lnTo>
                      <a:pt x="23" y="82"/>
                    </a:lnTo>
                    <a:lnTo>
                      <a:pt x="20" y="90"/>
                    </a:lnTo>
                    <a:lnTo>
                      <a:pt x="20" y="95"/>
                    </a:lnTo>
                    <a:lnTo>
                      <a:pt x="22" y="95"/>
                    </a:lnTo>
                    <a:lnTo>
                      <a:pt x="23" y="91"/>
                    </a:lnTo>
                    <a:lnTo>
                      <a:pt x="24" y="87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27" y="84"/>
                    </a:lnTo>
                    <a:lnTo>
                      <a:pt x="25" y="90"/>
                    </a:lnTo>
                    <a:lnTo>
                      <a:pt x="24" y="95"/>
                    </a:lnTo>
                    <a:lnTo>
                      <a:pt x="23" y="106"/>
                    </a:lnTo>
                    <a:lnTo>
                      <a:pt x="23" y="109"/>
                    </a:lnTo>
                    <a:lnTo>
                      <a:pt x="22" y="115"/>
                    </a:lnTo>
                    <a:lnTo>
                      <a:pt x="20" y="124"/>
                    </a:lnTo>
                    <a:lnTo>
                      <a:pt x="19" y="129"/>
                    </a:lnTo>
                    <a:lnTo>
                      <a:pt x="19" y="128"/>
                    </a:lnTo>
                    <a:lnTo>
                      <a:pt x="18" y="121"/>
                    </a:lnTo>
                    <a:lnTo>
                      <a:pt x="17" y="131"/>
                    </a:lnTo>
                    <a:lnTo>
                      <a:pt x="15" y="140"/>
                    </a:lnTo>
                    <a:lnTo>
                      <a:pt x="13" y="146"/>
                    </a:lnTo>
                    <a:lnTo>
                      <a:pt x="12" y="154"/>
                    </a:lnTo>
                    <a:lnTo>
                      <a:pt x="12" y="161"/>
                    </a:lnTo>
                    <a:lnTo>
                      <a:pt x="10" y="160"/>
                    </a:lnTo>
                    <a:lnTo>
                      <a:pt x="10" y="157"/>
                    </a:lnTo>
                    <a:lnTo>
                      <a:pt x="9" y="159"/>
                    </a:lnTo>
                    <a:lnTo>
                      <a:pt x="8" y="165"/>
                    </a:lnTo>
                    <a:lnTo>
                      <a:pt x="8" y="169"/>
                    </a:lnTo>
                    <a:lnTo>
                      <a:pt x="8" y="173"/>
                    </a:lnTo>
                    <a:lnTo>
                      <a:pt x="7" y="181"/>
                    </a:lnTo>
                    <a:lnTo>
                      <a:pt x="5" y="198"/>
                    </a:lnTo>
                    <a:lnTo>
                      <a:pt x="4" y="200"/>
                    </a:lnTo>
                    <a:lnTo>
                      <a:pt x="2" y="210"/>
                    </a:lnTo>
                    <a:lnTo>
                      <a:pt x="3" y="213"/>
                    </a:lnTo>
                    <a:lnTo>
                      <a:pt x="2" y="216"/>
                    </a:lnTo>
                    <a:lnTo>
                      <a:pt x="0" y="224"/>
                    </a:lnTo>
                    <a:lnTo>
                      <a:pt x="3" y="237"/>
                    </a:lnTo>
                    <a:lnTo>
                      <a:pt x="2" y="247"/>
                    </a:lnTo>
                    <a:lnTo>
                      <a:pt x="2" y="257"/>
                    </a:lnTo>
                    <a:lnTo>
                      <a:pt x="2" y="265"/>
                    </a:lnTo>
                    <a:lnTo>
                      <a:pt x="2" y="275"/>
                    </a:lnTo>
                    <a:lnTo>
                      <a:pt x="3" y="280"/>
                    </a:lnTo>
                    <a:lnTo>
                      <a:pt x="4" y="282"/>
                    </a:lnTo>
                    <a:lnTo>
                      <a:pt x="5" y="279"/>
                    </a:lnTo>
                    <a:lnTo>
                      <a:pt x="2" y="319"/>
                    </a:lnTo>
                    <a:lnTo>
                      <a:pt x="3" y="323"/>
                    </a:lnTo>
                    <a:lnTo>
                      <a:pt x="9" y="330"/>
                    </a:lnTo>
                    <a:lnTo>
                      <a:pt x="10" y="331"/>
                    </a:lnTo>
                    <a:lnTo>
                      <a:pt x="12" y="331"/>
                    </a:lnTo>
                    <a:lnTo>
                      <a:pt x="13" y="330"/>
                    </a:lnTo>
                    <a:lnTo>
                      <a:pt x="1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1" name="Freeform 201"/>
              <p:cNvSpPr>
                <a:spLocks/>
              </p:cNvSpPr>
              <p:nvPr/>
            </p:nvSpPr>
            <p:spPr bwMode="auto">
              <a:xfrm>
                <a:off x="1897" y="516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5 h 5"/>
                  <a:gd name="T4" fmla="*/ 1 w 4"/>
                  <a:gd name="T5" fmla="*/ 3 h 5"/>
                  <a:gd name="T6" fmla="*/ 2 w 4"/>
                  <a:gd name="T7" fmla="*/ 2 h 5"/>
                  <a:gd name="T8" fmla="*/ 4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2" name="Freeform 202"/>
              <p:cNvSpPr>
                <a:spLocks/>
              </p:cNvSpPr>
              <p:nvPr/>
            </p:nvSpPr>
            <p:spPr bwMode="auto">
              <a:xfrm>
                <a:off x="1837" y="931"/>
                <a:ext cx="8" cy="22"/>
              </a:xfrm>
              <a:custGeom>
                <a:avLst/>
                <a:gdLst>
                  <a:gd name="T0" fmla="*/ 1 w 8"/>
                  <a:gd name="T1" fmla="*/ 12 h 22"/>
                  <a:gd name="T2" fmla="*/ 6 w 8"/>
                  <a:gd name="T3" fmla="*/ 20 h 22"/>
                  <a:gd name="T4" fmla="*/ 8 w 8"/>
                  <a:gd name="T5" fmla="*/ 22 h 22"/>
                  <a:gd name="T6" fmla="*/ 8 w 8"/>
                  <a:gd name="T7" fmla="*/ 21 h 22"/>
                  <a:gd name="T8" fmla="*/ 4 w 8"/>
                  <a:gd name="T9" fmla="*/ 10 h 22"/>
                  <a:gd name="T10" fmla="*/ 0 w 8"/>
                  <a:gd name="T11" fmla="*/ 0 h 22"/>
                  <a:gd name="T12" fmla="*/ 0 w 8"/>
                  <a:gd name="T13" fmla="*/ 1 h 22"/>
                  <a:gd name="T14" fmla="*/ 0 w 8"/>
                  <a:gd name="T15" fmla="*/ 5 h 22"/>
                  <a:gd name="T16" fmla="*/ 1 w 8"/>
                  <a:gd name="T17" fmla="*/ 12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22">
                    <a:moveTo>
                      <a:pt x="1" y="12"/>
                    </a:moveTo>
                    <a:lnTo>
                      <a:pt x="6" y="20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3" name="Freeform 203"/>
              <p:cNvSpPr>
                <a:spLocks/>
              </p:cNvSpPr>
              <p:nvPr/>
            </p:nvSpPr>
            <p:spPr bwMode="auto">
              <a:xfrm>
                <a:off x="1837" y="615"/>
                <a:ext cx="3" cy="9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9 h 9"/>
                  <a:gd name="T4" fmla="*/ 1 w 3"/>
                  <a:gd name="T5" fmla="*/ 6 h 9"/>
                  <a:gd name="T6" fmla="*/ 3 w 3"/>
                  <a:gd name="T7" fmla="*/ 4 h 9"/>
                  <a:gd name="T8" fmla="*/ 3 w 3"/>
                  <a:gd name="T9" fmla="*/ 3 h 9"/>
                  <a:gd name="T10" fmla="*/ 1 w 3"/>
                  <a:gd name="T11" fmla="*/ 1 h 9"/>
                  <a:gd name="T12" fmla="*/ 1 w 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4" name="Freeform 204"/>
              <p:cNvSpPr>
                <a:spLocks/>
              </p:cNvSpPr>
              <p:nvPr/>
            </p:nvSpPr>
            <p:spPr bwMode="auto">
              <a:xfrm>
                <a:off x="1858" y="961"/>
                <a:ext cx="4" cy="8"/>
              </a:xfrm>
              <a:custGeom>
                <a:avLst/>
                <a:gdLst>
                  <a:gd name="T0" fmla="*/ 3 w 4"/>
                  <a:gd name="T1" fmla="*/ 7 h 8"/>
                  <a:gd name="T2" fmla="*/ 4 w 4"/>
                  <a:gd name="T3" fmla="*/ 7 h 8"/>
                  <a:gd name="T4" fmla="*/ 3 w 4"/>
                  <a:gd name="T5" fmla="*/ 6 h 8"/>
                  <a:gd name="T6" fmla="*/ 0 w 4"/>
                  <a:gd name="T7" fmla="*/ 0 h 8"/>
                  <a:gd name="T8" fmla="*/ 1 w 4"/>
                  <a:gd name="T9" fmla="*/ 4 h 8"/>
                  <a:gd name="T10" fmla="*/ 3 w 4"/>
                  <a:gd name="T11" fmla="*/ 7 h 8"/>
                  <a:gd name="T12" fmla="*/ 3 w 4"/>
                  <a:gd name="T13" fmla="*/ 8 h 8"/>
                  <a:gd name="T14" fmla="*/ 3 w 4"/>
                  <a:gd name="T15" fmla="*/ 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4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5" name="Freeform 205"/>
              <p:cNvSpPr>
                <a:spLocks/>
              </p:cNvSpPr>
              <p:nvPr/>
            </p:nvSpPr>
            <p:spPr bwMode="auto">
              <a:xfrm>
                <a:off x="1868" y="978"/>
                <a:ext cx="4" cy="9"/>
              </a:xfrm>
              <a:custGeom>
                <a:avLst/>
                <a:gdLst>
                  <a:gd name="T0" fmla="*/ 1 w 4"/>
                  <a:gd name="T1" fmla="*/ 9 h 9"/>
                  <a:gd name="T2" fmla="*/ 4 w 4"/>
                  <a:gd name="T3" fmla="*/ 7 h 9"/>
                  <a:gd name="T4" fmla="*/ 1 w 4"/>
                  <a:gd name="T5" fmla="*/ 4 h 9"/>
                  <a:gd name="T6" fmla="*/ 0 w 4"/>
                  <a:gd name="T7" fmla="*/ 0 h 9"/>
                  <a:gd name="T8" fmla="*/ 0 w 4"/>
                  <a:gd name="T9" fmla="*/ 4 h 9"/>
                  <a:gd name="T10" fmla="*/ 1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lnTo>
                      <a:pt x="4" y="7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6" name="Freeform 206"/>
              <p:cNvSpPr>
                <a:spLocks/>
              </p:cNvSpPr>
              <p:nvPr/>
            </p:nvSpPr>
            <p:spPr bwMode="auto">
              <a:xfrm>
                <a:off x="1856" y="947"/>
                <a:ext cx="12" cy="27"/>
              </a:xfrm>
              <a:custGeom>
                <a:avLst/>
                <a:gdLst>
                  <a:gd name="T0" fmla="*/ 0 w 12"/>
                  <a:gd name="T1" fmla="*/ 0 h 27"/>
                  <a:gd name="T2" fmla="*/ 2 w 12"/>
                  <a:gd name="T3" fmla="*/ 6 h 27"/>
                  <a:gd name="T4" fmla="*/ 3 w 12"/>
                  <a:gd name="T5" fmla="*/ 11 h 27"/>
                  <a:gd name="T6" fmla="*/ 6 w 12"/>
                  <a:gd name="T7" fmla="*/ 15 h 27"/>
                  <a:gd name="T8" fmla="*/ 7 w 12"/>
                  <a:gd name="T9" fmla="*/ 20 h 27"/>
                  <a:gd name="T10" fmla="*/ 10 w 12"/>
                  <a:gd name="T11" fmla="*/ 26 h 27"/>
                  <a:gd name="T12" fmla="*/ 11 w 12"/>
                  <a:gd name="T13" fmla="*/ 27 h 27"/>
                  <a:gd name="T14" fmla="*/ 12 w 12"/>
                  <a:gd name="T15" fmla="*/ 26 h 27"/>
                  <a:gd name="T16" fmla="*/ 12 w 12"/>
                  <a:gd name="T17" fmla="*/ 23 h 27"/>
                  <a:gd name="T18" fmla="*/ 11 w 12"/>
                  <a:gd name="T19" fmla="*/ 22 h 27"/>
                  <a:gd name="T20" fmla="*/ 10 w 12"/>
                  <a:gd name="T21" fmla="*/ 22 h 27"/>
                  <a:gd name="T22" fmla="*/ 8 w 12"/>
                  <a:gd name="T23" fmla="*/ 21 h 27"/>
                  <a:gd name="T24" fmla="*/ 7 w 12"/>
                  <a:gd name="T25" fmla="*/ 17 h 27"/>
                  <a:gd name="T26" fmla="*/ 5 w 12"/>
                  <a:gd name="T27" fmla="*/ 10 h 27"/>
                  <a:gd name="T28" fmla="*/ 5 w 12"/>
                  <a:gd name="T29" fmla="*/ 6 h 27"/>
                  <a:gd name="T30" fmla="*/ 2 w 12"/>
                  <a:gd name="T31" fmla="*/ 1 h 27"/>
                  <a:gd name="T32" fmla="*/ 2 w 12"/>
                  <a:gd name="T33" fmla="*/ 0 h 27"/>
                  <a:gd name="T34" fmla="*/ 2 w 12"/>
                  <a:gd name="T35" fmla="*/ 1 h 27"/>
                  <a:gd name="T36" fmla="*/ 1 w 12"/>
                  <a:gd name="T37" fmla="*/ 2 h 27"/>
                  <a:gd name="T38" fmla="*/ 0 w 12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lnTo>
                      <a:pt x="2" y="6"/>
                    </a:lnTo>
                    <a:lnTo>
                      <a:pt x="3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2" y="26"/>
                    </a:lnTo>
                    <a:lnTo>
                      <a:pt x="12" y="23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7" y="17"/>
                    </a:lnTo>
                    <a:lnTo>
                      <a:pt x="5" y="10"/>
                    </a:lnTo>
                    <a:lnTo>
                      <a:pt x="5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7" name="Freeform 207"/>
              <p:cNvSpPr>
                <a:spLocks/>
              </p:cNvSpPr>
              <p:nvPr/>
            </p:nvSpPr>
            <p:spPr bwMode="auto">
              <a:xfrm>
                <a:off x="1872" y="98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8" name="Freeform 208"/>
              <p:cNvSpPr>
                <a:spLocks/>
              </p:cNvSpPr>
              <p:nvPr/>
            </p:nvSpPr>
            <p:spPr bwMode="auto">
              <a:xfrm>
                <a:off x="1859" y="941"/>
                <a:ext cx="3" cy="8"/>
              </a:xfrm>
              <a:custGeom>
                <a:avLst/>
                <a:gdLst>
                  <a:gd name="T0" fmla="*/ 2 w 3"/>
                  <a:gd name="T1" fmla="*/ 5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5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79" name="Freeform 209"/>
              <p:cNvSpPr>
                <a:spLocks/>
              </p:cNvSpPr>
              <p:nvPr/>
            </p:nvSpPr>
            <p:spPr bwMode="auto">
              <a:xfrm>
                <a:off x="1864" y="9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3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5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0" name="Freeform 210"/>
              <p:cNvSpPr>
                <a:spLocks/>
              </p:cNvSpPr>
              <p:nvPr/>
            </p:nvSpPr>
            <p:spPr bwMode="auto">
              <a:xfrm>
                <a:off x="1831" y="855"/>
                <a:ext cx="113" cy="227"/>
              </a:xfrm>
              <a:custGeom>
                <a:avLst/>
                <a:gdLst>
                  <a:gd name="T0" fmla="*/ 0 w 113"/>
                  <a:gd name="T1" fmla="*/ 17 h 227"/>
                  <a:gd name="T2" fmla="*/ 1 w 113"/>
                  <a:gd name="T3" fmla="*/ 41 h 227"/>
                  <a:gd name="T4" fmla="*/ 7 w 113"/>
                  <a:gd name="T5" fmla="*/ 63 h 227"/>
                  <a:gd name="T6" fmla="*/ 15 w 113"/>
                  <a:gd name="T7" fmla="*/ 91 h 227"/>
                  <a:gd name="T8" fmla="*/ 21 w 113"/>
                  <a:gd name="T9" fmla="*/ 107 h 227"/>
                  <a:gd name="T10" fmla="*/ 28 w 113"/>
                  <a:gd name="T11" fmla="*/ 120 h 227"/>
                  <a:gd name="T12" fmla="*/ 28 w 113"/>
                  <a:gd name="T13" fmla="*/ 129 h 227"/>
                  <a:gd name="T14" fmla="*/ 40 w 113"/>
                  <a:gd name="T15" fmla="*/ 155 h 227"/>
                  <a:gd name="T16" fmla="*/ 46 w 113"/>
                  <a:gd name="T17" fmla="*/ 166 h 227"/>
                  <a:gd name="T18" fmla="*/ 53 w 113"/>
                  <a:gd name="T19" fmla="*/ 176 h 227"/>
                  <a:gd name="T20" fmla="*/ 62 w 113"/>
                  <a:gd name="T21" fmla="*/ 188 h 227"/>
                  <a:gd name="T22" fmla="*/ 72 w 113"/>
                  <a:gd name="T23" fmla="*/ 199 h 227"/>
                  <a:gd name="T24" fmla="*/ 73 w 113"/>
                  <a:gd name="T25" fmla="*/ 200 h 227"/>
                  <a:gd name="T26" fmla="*/ 74 w 113"/>
                  <a:gd name="T27" fmla="*/ 204 h 227"/>
                  <a:gd name="T28" fmla="*/ 79 w 113"/>
                  <a:gd name="T29" fmla="*/ 210 h 227"/>
                  <a:gd name="T30" fmla="*/ 87 w 113"/>
                  <a:gd name="T31" fmla="*/ 215 h 227"/>
                  <a:gd name="T32" fmla="*/ 86 w 113"/>
                  <a:gd name="T33" fmla="*/ 211 h 227"/>
                  <a:gd name="T34" fmla="*/ 109 w 113"/>
                  <a:gd name="T35" fmla="*/ 225 h 227"/>
                  <a:gd name="T36" fmla="*/ 102 w 113"/>
                  <a:gd name="T37" fmla="*/ 215 h 227"/>
                  <a:gd name="T38" fmla="*/ 99 w 113"/>
                  <a:gd name="T39" fmla="*/ 214 h 227"/>
                  <a:gd name="T40" fmla="*/ 98 w 113"/>
                  <a:gd name="T41" fmla="*/ 214 h 227"/>
                  <a:gd name="T42" fmla="*/ 106 w 113"/>
                  <a:gd name="T43" fmla="*/ 221 h 227"/>
                  <a:gd name="T44" fmla="*/ 92 w 113"/>
                  <a:gd name="T45" fmla="*/ 207 h 227"/>
                  <a:gd name="T46" fmla="*/ 84 w 113"/>
                  <a:gd name="T47" fmla="*/ 199 h 227"/>
                  <a:gd name="T48" fmla="*/ 71 w 113"/>
                  <a:gd name="T49" fmla="*/ 180 h 227"/>
                  <a:gd name="T50" fmla="*/ 58 w 113"/>
                  <a:gd name="T51" fmla="*/ 164 h 227"/>
                  <a:gd name="T52" fmla="*/ 55 w 113"/>
                  <a:gd name="T53" fmla="*/ 155 h 227"/>
                  <a:gd name="T54" fmla="*/ 46 w 113"/>
                  <a:gd name="T55" fmla="*/ 143 h 227"/>
                  <a:gd name="T56" fmla="*/ 45 w 113"/>
                  <a:gd name="T57" fmla="*/ 133 h 227"/>
                  <a:gd name="T58" fmla="*/ 42 w 113"/>
                  <a:gd name="T59" fmla="*/ 120 h 227"/>
                  <a:gd name="T60" fmla="*/ 38 w 113"/>
                  <a:gd name="T61" fmla="*/ 110 h 227"/>
                  <a:gd name="T62" fmla="*/ 40 w 113"/>
                  <a:gd name="T63" fmla="*/ 109 h 227"/>
                  <a:gd name="T64" fmla="*/ 35 w 113"/>
                  <a:gd name="T65" fmla="*/ 94 h 227"/>
                  <a:gd name="T66" fmla="*/ 28 w 113"/>
                  <a:gd name="T67" fmla="*/ 81 h 227"/>
                  <a:gd name="T68" fmla="*/ 22 w 113"/>
                  <a:gd name="T69" fmla="*/ 63 h 227"/>
                  <a:gd name="T70" fmla="*/ 19 w 113"/>
                  <a:gd name="T71" fmla="*/ 46 h 227"/>
                  <a:gd name="T72" fmla="*/ 11 w 113"/>
                  <a:gd name="T73" fmla="*/ 19 h 227"/>
                  <a:gd name="T74" fmla="*/ 5 w 113"/>
                  <a:gd name="T75" fmla="*/ 0 h 227"/>
                  <a:gd name="T76" fmla="*/ 1 w 113"/>
                  <a:gd name="T77" fmla="*/ 2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3" h="227">
                    <a:moveTo>
                      <a:pt x="0" y="7"/>
                    </a:moveTo>
                    <a:lnTo>
                      <a:pt x="0" y="17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4" y="53"/>
                    </a:lnTo>
                    <a:lnTo>
                      <a:pt x="7" y="63"/>
                    </a:lnTo>
                    <a:lnTo>
                      <a:pt x="10" y="74"/>
                    </a:lnTo>
                    <a:lnTo>
                      <a:pt x="15" y="91"/>
                    </a:lnTo>
                    <a:lnTo>
                      <a:pt x="21" y="103"/>
                    </a:lnTo>
                    <a:lnTo>
                      <a:pt x="21" y="107"/>
                    </a:lnTo>
                    <a:lnTo>
                      <a:pt x="25" y="114"/>
                    </a:lnTo>
                    <a:lnTo>
                      <a:pt x="28" y="120"/>
                    </a:lnTo>
                    <a:lnTo>
                      <a:pt x="28" y="125"/>
                    </a:lnTo>
                    <a:lnTo>
                      <a:pt x="28" y="129"/>
                    </a:lnTo>
                    <a:lnTo>
                      <a:pt x="35" y="147"/>
                    </a:lnTo>
                    <a:lnTo>
                      <a:pt x="40" y="155"/>
                    </a:lnTo>
                    <a:lnTo>
                      <a:pt x="45" y="161"/>
                    </a:lnTo>
                    <a:lnTo>
                      <a:pt x="46" y="166"/>
                    </a:lnTo>
                    <a:lnTo>
                      <a:pt x="50" y="171"/>
                    </a:lnTo>
                    <a:lnTo>
                      <a:pt x="53" y="176"/>
                    </a:lnTo>
                    <a:lnTo>
                      <a:pt x="56" y="180"/>
                    </a:lnTo>
                    <a:lnTo>
                      <a:pt x="62" y="188"/>
                    </a:lnTo>
                    <a:lnTo>
                      <a:pt x="67" y="194"/>
                    </a:lnTo>
                    <a:lnTo>
                      <a:pt x="72" y="199"/>
                    </a:lnTo>
                    <a:lnTo>
                      <a:pt x="76" y="201"/>
                    </a:lnTo>
                    <a:lnTo>
                      <a:pt x="73" y="200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7" y="205"/>
                    </a:lnTo>
                    <a:lnTo>
                      <a:pt x="79" y="210"/>
                    </a:lnTo>
                    <a:lnTo>
                      <a:pt x="86" y="215"/>
                    </a:lnTo>
                    <a:lnTo>
                      <a:pt x="87" y="215"/>
                    </a:lnTo>
                    <a:lnTo>
                      <a:pt x="86" y="212"/>
                    </a:lnTo>
                    <a:lnTo>
                      <a:pt x="86" y="211"/>
                    </a:lnTo>
                    <a:lnTo>
                      <a:pt x="93" y="215"/>
                    </a:lnTo>
                    <a:lnTo>
                      <a:pt x="109" y="225"/>
                    </a:lnTo>
                    <a:lnTo>
                      <a:pt x="113" y="227"/>
                    </a:lnTo>
                    <a:lnTo>
                      <a:pt x="102" y="215"/>
                    </a:lnTo>
                    <a:lnTo>
                      <a:pt x="101" y="215"/>
                    </a:lnTo>
                    <a:lnTo>
                      <a:pt x="99" y="214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101" y="215"/>
                    </a:lnTo>
                    <a:lnTo>
                      <a:pt x="106" y="221"/>
                    </a:lnTo>
                    <a:lnTo>
                      <a:pt x="96" y="212"/>
                    </a:lnTo>
                    <a:lnTo>
                      <a:pt x="92" y="207"/>
                    </a:lnTo>
                    <a:lnTo>
                      <a:pt x="88" y="205"/>
                    </a:lnTo>
                    <a:lnTo>
                      <a:pt x="84" y="199"/>
                    </a:lnTo>
                    <a:lnTo>
                      <a:pt x="82" y="194"/>
                    </a:lnTo>
                    <a:lnTo>
                      <a:pt x="71" y="180"/>
                    </a:lnTo>
                    <a:lnTo>
                      <a:pt x="62" y="169"/>
                    </a:lnTo>
                    <a:lnTo>
                      <a:pt x="58" y="164"/>
                    </a:lnTo>
                    <a:lnTo>
                      <a:pt x="56" y="160"/>
                    </a:lnTo>
                    <a:lnTo>
                      <a:pt x="55" y="155"/>
                    </a:lnTo>
                    <a:lnTo>
                      <a:pt x="50" y="148"/>
                    </a:lnTo>
                    <a:lnTo>
                      <a:pt x="46" y="143"/>
                    </a:lnTo>
                    <a:lnTo>
                      <a:pt x="45" y="137"/>
                    </a:lnTo>
                    <a:lnTo>
                      <a:pt x="45" y="133"/>
                    </a:lnTo>
                    <a:lnTo>
                      <a:pt x="45" y="127"/>
                    </a:lnTo>
                    <a:lnTo>
                      <a:pt x="42" y="120"/>
                    </a:lnTo>
                    <a:lnTo>
                      <a:pt x="40" y="117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38" y="103"/>
                    </a:lnTo>
                    <a:lnTo>
                      <a:pt x="35" y="94"/>
                    </a:lnTo>
                    <a:lnTo>
                      <a:pt x="32" y="91"/>
                    </a:lnTo>
                    <a:lnTo>
                      <a:pt x="28" y="81"/>
                    </a:lnTo>
                    <a:lnTo>
                      <a:pt x="26" y="72"/>
                    </a:lnTo>
                    <a:lnTo>
                      <a:pt x="22" y="63"/>
                    </a:lnTo>
                    <a:lnTo>
                      <a:pt x="21" y="55"/>
                    </a:lnTo>
                    <a:lnTo>
                      <a:pt x="19" y="46"/>
                    </a:lnTo>
                    <a:lnTo>
                      <a:pt x="15" y="37"/>
                    </a:lnTo>
                    <a:lnTo>
                      <a:pt x="11" y="19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1" name="Freeform 211"/>
              <p:cNvSpPr>
                <a:spLocks/>
              </p:cNvSpPr>
              <p:nvPr/>
            </p:nvSpPr>
            <p:spPr bwMode="auto">
              <a:xfrm>
                <a:off x="1689" y="992"/>
                <a:ext cx="5" cy="11"/>
              </a:xfrm>
              <a:custGeom>
                <a:avLst/>
                <a:gdLst>
                  <a:gd name="T0" fmla="*/ 0 w 5"/>
                  <a:gd name="T1" fmla="*/ 11 h 11"/>
                  <a:gd name="T2" fmla="*/ 1 w 5"/>
                  <a:gd name="T3" fmla="*/ 10 h 11"/>
                  <a:gd name="T4" fmla="*/ 0 w 5"/>
                  <a:gd name="T5" fmla="*/ 10 h 11"/>
                  <a:gd name="T6" fmla="*/ 0 w 5"/>
                  <a:gd name="T7" fmla="*/ 11 h 11"/>
                  <a:gd name="T8" fmla="*/ 5 w 5"/>
                  <a:gd name="T9" fmla="*/ 0 h 11"/>
                  <a:gd name="T10" fmla="*/ 4 w 5"/>
                  <a:gd name="T11" fmla="*/ 3 h 11"/>
                  <a:gd name="T12" fmla="*/ 5 w 5"/>
                  <a:gd name="T13" fmla="*/ 3 h 11"/>
                  <a:gd name="T14" fmla="*/ 0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2" name="Freeform 212"/>
              <p:cNvSpPr>
                <a:spLocks/>
              </p:cNvSpPr>
              <p:nvPr/>
            </p:nvSpPr>
            <p:spPr bwMode="auto">
              <a:xfrm>
                <a:off x="1695" y="978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2 w 7"/>
                  <a:gd name="T3" fmla="*/ 5 h 7"/>
                  <a:gd name="T4" fmla="*/ 5 w 7"/>
                  <a:gd name="T5" fmla="*/ 0 h 7"/>
                  <a:gd name="T6" fmla="*/ 7 w 7"/>
                  <a:gd name="T7" fmla="*/ 0 h 7"/>
                  <a:gd name="T8" fmla="*/ 5 w 7"/>
                  <a:gd name="T9" fmla="*/ 1 h 7"/>
                  <a:gd name="T10" fmla="*/ 0 w 7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lnTo>
                      <a:pt x="2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3" name="Freeform 213"/>
              <p:cNvSpPr>
                <a:spLocks/>
              </p:cNvSpPr>
              <p:nvPr/>
            </p:nvSpPr>
            <p:spPr bwMode="auto">
              <a:xfrm>
                <a:off x="1678" y="985"/>
                <a:ext cx="4" cy="7"/>
              </a:xfrm>
              <a:custGeom>
                <a:avLst/>
                <a:gdLst>
                  <a:gd name="T0" fmla="*/ 1 w 4"/>
                  <a:gd name="T1" fmla="*/ 4 h 7"/>
                  <a:gd name="T2" fmla="*/ 4 w 4"/>
                  <a:gd name="T3" fmla="*/ 0 h 7"/>
                  <a:gd name="T4" fmla="*/ 0 w 4"/>
                  <a:gd name="T5" fmla="*/ 7 h 7"/>
                  <a:gd name="T6" fmla="*/ 1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4" name="Freeform 214"/>
              <p:cNvSpPr>
                <a:spLocks/>
              </p:cNvSpPr>
              <p:nvPr/>
            </p:nvSpPr>
            <p:spPr bwMode="auto">
              <a:xfrm>
                <a:off x="1607" y="751"/>
                <a:ext cx="165" cy="351"/>
              </a:xfrm>
              <a:custGeom>
                <a:avLst/>
                <a:gdLst>
                  <a:gd name="T0" fmla="*/ 157 w 165"/>
                  <a:gd name="T1" fmla="*/ 11 h 351"/>
                  <a:gd name="T2" fmla="*/ 154 w 165"/>
                  <a:gd name="T3" fmla="*/ 22 h 351"/>
                  <a:gd name="T4" fmla="*/ 153 w 165"/>
                  <a:gd name="T5" fmla="*/ 32 h 351"/>
                  <a:gd name="T6" fmla="*/ 149 w 165"/>
                  <a:gd name="T7" fmla="*/ 58 h 351"/>
                  <a:gd name="T8" fmla="*/ 144 w 165"/>
                  <a:gd name="T9" fmla="*/ 68 h 351"/>
                  <a:gd name="T10" fmla="*/ 133 w 165"/>
                  <a:gd name="T11" fmla="*/ 119 h 351"/>
                  <a:gd name="T12" fmla="*/ 123 w 165"/>
                  <a:gd name="T13" fmla="*/ 155 h 351"/>
                  <a:gd name="T14" fmla="*/ 114 w 165"/>
                  <a:gd name="T15" fmla="*/ 181 h 351"/>
                  <a:gd name="T16" fmla="*/ 118 w 165"/>
                  <a:gd name="T17" fmla="*/ 169 h 351"/>
                  <a:gd name="T18" fmla="*/ 90 w 165"/>
                  <a:gd name="T19" fmla="*/ 219 h 351"/>
                  <a:gd name="T20" fmla="*/ 87 w 165"/>
                  <a:gd name="T21" fmla="*/ 223 h 351"/>
                  <a:gd name="T22" fmla="*/ 86 w 165"/>
                  <a:gd name="T23" fmla="*/ 226 h 351"/>
                  <a:gd name="T24" fmla="*/ 80 w 165"/>
                  <a:gd name="T25" fmla="*/ 237 h 351"/>
                  <a:gd name="T26" fmla="*/ 77 w 165"/>
                  <a:gd name="T27" fmla="*/ 238 h 351"/>
                  <a:gd name="T28" fmla="*/ 56 w 165"/>
                  <a:gd name="T29" fmla="*/ 268 h 351"/>
                  <a:gd name="T30" fmla="*/ 39 w 165"/>
                  <a:gd name="T31" fmla="*/ 294 h 351"/>
                  <a:gd name="T32" fmla="*/ 27 w 165"/>
                  <a:gd name="T33" fmla="*/ 311 h 351"/>
                  <a:gd name="T34" fmla="*/ 47 w 165"/>
                  <a:gd name="T35" fmla="*/ 283 h 351"/>
                  <a:gd name="T36" fmla="*/ 52 w 165"/>
                  <a:gd name="T37" fmla="*/ 279 h 351"/>
                  <a:gd name="T38" fmla="*/ 32 w 165"/>
                  <a:gd name="T39" fmla="*/ 310 h 351"/>
                  <a:gd name="T40" fmla="*/ 16 w 165"/>
                  <a:gd name="T41" fmla="*/ 331 h 351"/>
                  <a:gd name="T42" fmla="*/ 8 w 165"/>
                  <a:gd name="T43" fmla="*/ 340 h 351"/>
                  <a:gd name="T44" fmla="*/ 15 w 165"/>
                  <a:gd name="T45" fmla="*/ 335 h 351"/>
                  <a:gd name="T46" fmla="*/ 8 w 165"/>
                  <a:gd name="T47" fmla="*/ 344 h 351"/>
                  <a:gd name="T48" fmla="*/ 8 w 165"/>
                  <a:gd name="T49" fmla="*/ 346 h 351"/>
                  <a:gd name="T50" fmla="*/ 16 w 165"/>
                  <a:gd name="T51" fmla="*/ 339 h 351"/>
                  <a:gd name="T52" fmla="*/ 26 w 165"/>
                  <a:gd name="T53" fmla="*/ 330 h 351"/>
                  <a:gd name="T54" fmla="*/ 27 w 165"/>
                  <a:gd name="T55" fmla="*/ 326 h 351"/>
                  <a:gd name="T56" fmla="*/ 34 w 165"/>
                  <a:gd name="T57" fmla="*/ 320 h 351"/>
                  <a:gd name="T58" fmla="*/ 32 w 165"/>
                  <a:gd name="T59" fmla="*/ 318 h 351"/>
                  <a:gd name="T60" fmla="*/ 15 w 165"/>
                  <a:gd name="T61" fmla="*/ 336 h 351"/>
                  <a:gd name="T62" fmla="*/ 39 w 165"/>
                  <a:gd name="T63" fmla="*/ 308 h 351"/>
                  <a:gd name="T64" fmla="*/ 46 w 165"/>
                  <a:gd name="T65" fmla="*/ 304 h 351"/>
                  <a:gd name="T66" fmla="*/ 67 w 165"/>
                  <a:gd name="T67" fmla="*/ 272 h 351"/>
                  <a:gd name="T68" fmla="*/ 72 w 165"/>
                  <a:gd name="T69" fmla="*/ 264 h 351"/>
                  <a:gd name="T70" fmla="*/ 80 w 165"/>
                  <a:gd name="T71" fmla="*/ 257 h 351"/>
                  <a:gd name="T72" fmla="*/ 75 w 165"/>
                  <a:gd name="T73" fmla="*/ 260 h 351"/>
                  <a:gd name="T74" fmla="*/ 85 w 165"/>
                  <a:gd name="T75" fmla="*/ 241 h 351"/>
                  <a:gd name="T76" fmla="*/ 98 w 165"/>
                  <a:gd name="T77" fmla="*/ 218 h 351"/>
                  <a:gd name="T78" fmla="*/ 107 w 165"/>
                  <a:gd name="T79" fmla="*/ 208 h 351"/>
                  <a:gd name="T80" fmla="*/ 119 w 165"/>
                  <a:gd name="T81" fmla="*/ 190 h 351"/>
                  <a:gd name="T82" fmla="*/ 126 w 165"/>
                  <a:gd name="T83" fmla="*/ 181 h 351"/>
                  <a:gd name="T84" fmla="*/ 138 w 165"/>
                  <a:gd name="T85" fmla="*/ 147 h 351"/>
                  <a:gd name="T86" fmla="*/ 146 w 165"/>
                  <a:gd name="T87" fmla="*/ 125 h 351"/>
                  <a:gd name="T88" fmla="*/ 152 w 165"/>
                  <a:gd name="T89" fmla="*/ 95 h 351"/>
                  <a:gd name="T90" fmla="*/ 157 w 165"/>
                  <a:gd name="T91" fmla="*/ 58 h 351"/>
                  <a:gd name="T92" fmla="*/ 165 w 165"/>
                  <a:gd name="T93" fmla="*/ 14 h 351"/>
                  <a:gd name="T94" fmla="*/ 158 w 165"/>
                  <a:gd name="T95" fmla="*/ 0 h 3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5" h="351">
                    <a:moveTo>
                      <a:pt x="156" y="7"/>
                    </a:moveTo>
                    <a:lnTo>
                      <a:pt x="157" y="5"/>
                    </a:lnTo>
                    <a:lnTo>
                      <a:pt x="157" y="6"/>
                    </a:lnTo>
                    <a:lnTo>
                      <a:pt x="157" y="11"/>
                    </a:lnTo>
                    <a:lnTo>
                      <a:pt x="156" y="19"/>
                    </a:lnTo>
                    <a:lnTo>
                      <a:pt x="154" y="22"/>
                    </a:lnTo>
                    <a:lnTo>
                      <a:pt x="154" y="23"/>
                    </a:lnTo>
                    <a:lnTo>
                      <a:pt x="154" y="22"/>
                    </a:lnTo>
                    <a:lnTo>
                      <a:pt x="153" y="24"/>
                    </a:lnTo>
                    <a:lnTo>
                      <a:pt x="151" y="32"/>
                    </a:lnTo>
                    <a:lnTo>
                      <a:pt x="152" y="32"/>
                    </a:lnTo>
                    <a:lnTo>
                      <a:pt x="153" y="32"/>
                    </a:lnTo>
                    <a:lnTo>
                      <a:pt x="153" y="34"/>
                    </a:lnTo>
                    <a:lnTo>
                      <a:pt x="152" y="44"/>
                    </a:lnTo>
                    <a:lnTo>
                      <a:pt x="149" y="53"/>
                    </a:lnTo>
                    <a:lnTo>
                      <a:pt x="149" y="58"/>
                    </a:lnTo>
                    <a:lnTo>
                      <a:pt x="148" y="64"/>
                    </a:lnTo>
                    <a:lnTo>
                      <a:pt x="146" y="69"/>
                    </a:lnTo>
                    <a:lnTo>
                      <a:pt x="146" y="65"/>
                    </a:lnTo>
                    <a:lnTo>
                      <a:pt x="144" y="68"/>
                    </a:lnTo>
                    <a:lnTo>
                      <a:pt x="143" y="74"/>
                    </a:lnTo>
                    <a:lnTo>
                      <a:pt x="142" y="87"/>
                    </a:lnTo>
                    <a:lnTo>
                      <a:pt x="137" y="103"/>
                    </a:lnTo>
                    <a:lnTo>
                      <a:pt x="133" y="119"/>
                    </a:lnTo>
                    <a:lnTo>
                      <a:pt x="132" y="128"/>
                    </a:lnTo>
                    <a:lnTo>
                      <a:pt x="128" y="137"/>
                    </a:lnTo>
                    <a:lnTo>
                      <a:pt x="126" y="147"/>
                    </a:lnTo>
                    <a:lnTo>
                      <a:pt x="123" y="155"/>
                    </a:lnTo>
                    <a:lnTo>
                      <a:pt x="121" y="164"/>
                    </a:lnTo>
                    <a:lnTo>
                      <a:pt x="118" y="169"/>
                    </a:lnTo>
                    <a:lnTo>
                      <a:pt x="116" y="180"/>
                    </a:lnTo>
                    <a:lnTo>
                      <a:pt x="114" y="181"/>
                    </a:lnTo>
                    <a:lnTo>
                      <a:pt x="113" y="181"/>
                    </a:lnTo>
                    <a:lnTo>
                      <a:pt x="116" y="176"/>
                    </a:lnTo>
                    <a:lnTo>
                      <a:pt x="117" y="170"/>
                    </a:lnTo>
                    <a:lnTo>
                      <a:pt x="118" y="169"/>
                    </a:lnTo>
                    <a:lnTo>
                      <a:pt x="117" y="170"/>
                    </a:lnTo>
                    <a:lnTo>
                      <a:pt x="105" y="193"/>
                    </a:lnTo>
                    <a:lnTo>
                      <a:pt x="90" y="218"/>
                    </a:lnTo>
                    <a:lnTo>
                      <a:pt x="90" y="219"/>
                    </a:lnTo>
                    <a:lnTo>
                      <a:pt x="90" y="221"/>
                    </a:lnTo>
                    <a:lnTo>
                      <a:pt x="88" y="224"/>
                    </a:lnTo>
                    <a:lnTo>
                      <a:pt x="88" y="223"/>
                    </a:lnTo>
                    <a:lnTo>
                      <a:pt x="87" y="223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7" y="226"/>
                    </a:lnTo>
                    <a:lnTo>
                      <a:pt x="86" y="227"/>
                    </a:lnTo>
                    <a:lnTo>
                      <a:pt x="83" y="232"/>
                    </a:lnTo>
                    <a:lnTo>
                      <a:pt x="80" y="237"/>
                    </a:lnTo>
                    <a:lnTo>
                      <a:pt x="76" y="242"/>
                    </a:lnTo>
                    <a:lnTo>
                      <a:pt x="76" y="243"/>
                    </a:lnTo>
                    <a:lnTo>
                      <a:pt x="76" y="242"/>
                    </a:lnTo>
                    <a:lnTo>
                      <a:pt x="77" y="238"/>
                    </a:lnTo>
                    <a:lnTo>
                      <a:pt x="75" y="239"/>
                    </a:lnTo>
                    <a:lnTo>
                      <a:pt x="68" y="247"/>
                    </a:lnTo>
                    <a:lnTo>
                      <a:pt x="62" y="258"/>
                    </a:lnTo>
                    <a:lnTo>
                      <a:pt x="56" y="268"/>
                    </a:lnTo>
                    <a:lnTo>
                      <a:pt x="42" y="289"/>
                    </a:lnTo>
                    <a:lnTo>
                      <a:pt x="41" y="290"/>
                    </a:lnTo>
                    <a:lnTo>
                      <a:pt x="39" y="295"/>
                    </a:lnTo>
                    <a:lnTo>
                      <a:pt x="39" y="294"/>
                    </a:lnTo>
                    <a:lnTo>
                      <a:pt x="36" y="295"/>
                    </a:lnTo>
                    <a:lnTo>
                      <a:pt x="32" y="300"/>
                    </a:lnTo>
                    <a:lnTo>
                      <a:pt x="31" y="305"/>
                    </a:lnTo>
                    <a:lnTo>
                      <a:pt x="27" y="311"/>
                    </a:lnTo>
                    <a:lnTo>
                      <a:pt x="31" y="309"/>
                    </a:lnTo>
                    <a:lnTo>
                      <a:pt x="40" y="294"/>
                    </a:lnTo>
                    <a:lnTo>
                      <a:pt x="44" y="290"/>
                    </a:lnTo>
                    <a:lnTo>
                      <a:pt x="47" y="283"/>
                    </a:lnTo>
                    <a:lnTo>
                      <a:pt x="51" y="278"/>
                    </a:lnTo>
                    <a:lnTo>
                      <a:pt x="52" y="277"/>
                    </a:lnTo>
                    <a:lnTo>
                      <a:pt x="54" y="277"/>
                    </a:lnTo>
                    <a:lnTo>
                      <a:pt x="52" y="279"/>
                    </a:lnTo>
                    <a:lnTo>
                      <a:pt x="47" y="285"/>
                    </a:lnTo>
                    <a:lnTo>
                      <a:pt x="45" y="290"/>
                    </a:lnTo>
                    <a:lnTo>
                      <a:pt x="39" y="303"/>
                    </a:lnTo>
                    <a:lnTo>
                      <a:pt x="32" y="310"/>
                    </a:lnTo>
                    <a:lnTo>
                      <a:pt x="27" y="315"/>
                    </a:lnTo>
                    <a:lnTo>
                      <a:pt x="22" y="321"/>
                    </a:lnTo>
                    <a:lnTo>
                      <a:pt x="20" y="325"/>
                    </a:lnTo>
                    <a:lnTo>
                      <a:pt x="16" y="331"/>
                    </a:lnTo>
                    <a:lnTo>
                      <a:pt x="13" y="334"/>
                    </a:lnTo>
                    <a:lnTo>
                      <a:pt x="11" y="335"/>
                    </a:lnTo>
                    <a:lnTo>
                      <a:pt x="6" y="341"/>
                    </a:lnTo>
                    <a:lnTo>
                      <a:pt x="8" y="340"/>
                    </a:lnTo>
                    <a:lnTo>
                      <a:pt x="11" y="338"/>
                    </a:lnTo>
                    <a:lnTo>
                      <a:pt x="19" y="330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13" y="338"/>
                    </a:lnTo>
                    <a:lnTo>
                      <a:pt x="13" y="339"/>
                    </a:lnTo>
                    <a:lnTo>
                      <a:pt x="10" y="342"/>
                    </a:lnTo>
                    <a:lnTo>
                      <a:pt x="8" y="344"/>
                    </a:lnTo>
                    <a:lnTo>
                      <a:pt x="3" y="349"/>
                    </a:lnTo>
                    <a:lnTo>
                      <a:pt x="0" y="351"/>
                    </a:lnTo>
                    <a:lnTo>
                      <a:pt x="1" y="351"/>
                    </a:lnTo>
                    <a:lnTo>
                      <a:pt x="8" y="346"/>
                    </a:lnTo>
                    <a:lnTo>
                      <a:pt x="8" y="345"/>
                    </a:lnTo>
                    <a:lnTo>
                      <a:pt x="13" y="341"/>
                    </a:lnTo>
                    <a:lnTo>
                      <a:pt x="18" y="336"/>
                    </a:lnTo>
                    <a:lnTo>
                      <a:pt x="16" y="339"/>
                    </a:lnTo>
                    <a:lnTo>
                      <a:pt x="15" y="342"/>
                    </a:lnTo>
                    <a:lnTo>
                      <a:pt x="19" y="340"/>
                    </a:lnTo>
                    <a:lnTo>
                      <a:pt x="26" y="333"/>
                    </a:lnTo>
                    <a:lnTo>
                      <a:pt x="26" y="330"/>
                    </a:lnTo>
                    <a:lnTo>
                      <a:pt x="25" y="331"/>
                    </a:lnTo>
                    <a:lnTo>
                      <a:pt x="20" y="338"/>
                    </a:lnTo>
                    <a:lnTo>
                      <a:pt x="24" y="330"/>
                    </a:lnTo>
                    <a:lnTo>
                      <a:pt x="27" y="326"/>
                    </a:lnTo>
                    <a:lnTo>
                      <a:pt x="29" y="326"/>
                    </a:lnTo>
                    <a:lnTo>
                      <a:pt x="30" y="326"/>
                    </a:lnTo>
                    <a:lnTo>
                      <a:pt x="31" y="324"/>
                    </a:lnTo>
                    <a:lnTo>
                      <a:pt x="34" y="320"/>
                    </a:lnTo>
                    <a:lnTo>
                      <a:pt x="34" y="319"/>
                    </a:lnTo>
                    <a:lnTo>
                      <a:pt x="34" y="318"/>
                    </a:lnTo>
                    <a:lnTo>
                      <a:pt x="36" y="314"/>
                    </a:lnTo>
                    <a:lnTo>
                      <a:pt x="32" y="318"/>
                    </a:lnTo>
                    <a:lnTo>
                      <a:pt x="27" y="323"/>
                    </a:lnTo>
                    <a:lnTo>
                      <a:pt x="19" y="333"/>
                    </a:lnTo>
                    <a:lnTo>
                      <a:pt x="16" y="336"/>
                    </a:lnTo>
                    <a:lnTo>
                      <a:pt x="15" y="336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27" y="320"/>
                    </a:lnTo>
                    <a:lnTo>
                      <a:pt x="39" y="308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2" y="308"/>
                    </a:lnTo>
                    <a:lnTo>
                      <a:pt x="46" y="304"/>
                    </a:lnTo>
                    <a:lnTo>
                      <a:pt x="50" y="299"/>
                    </a:lnTo>
                    <a:lnTo>
                      <a:pt x="54" y="292"/>
                    </a:lnTo>
                    <a:lnTo>
                      <a:pt x="59" y="284"/>
                    </a:lnTo>
                    <a:lnTo>
                      <a:pt x="67" y="272"/>
                    </a:lnTo>
                    <a:lnTo>
                      <a:pt x="66" y="272"/>
                    </a:lnTo>
                    <a:lnTo>
                      <a:pt x="67" y="270"/>
                    </a:lnTo>
                    <a:lnTo>
                      <a:pt x="71" y="264"/>
                    </a:lnTo>
                    <a:lnTo>
                      <a:pt x="72" y="264"/>
                    </a:lnTo>
                    <a:lnTo>
                      <a:pt x="72" y="265"/>
                    </a:lnTo>
                    <a:lnTo>
                      <a:pt x="73" y="265"/>
                    </a:lnTo>
                    <a:lnTo>
                      <a:pt x="75" y="265"/>
                    </a:lnTo>
                    <a:lnTo>
                      <a:pt x="80" y="257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78" y="254"/>
                    </a:lnTo>
                    <a:lnTo>
                      <a:pt x="75" y="260"/>
                    </a:lnTo>
                    <a:lnTo>
                      <a:pt x="72" y="263"/>
                    </a:lnTo>
                    <a:lnTo>
                      <a:pt x="72" y="262"/>
                    </a:lnTo>
                    <a:lnTo>
                      <a:pt x="78" y="251"/>
                    </a:lnTo>
                    <a:lnTo>
                      <a:pt x="85" y="241"/>
                    </a:lnTo>
                    <a:lnTo>
                      <a:pt x="86" y="237"/>
                    </a:lnTo>
                    <a:lnTo>
                      <a:pt x="90" y="231"/>
                    </a:lnTo>
                    <a:lnTo>
                      <a:pt x="95" y="223"/>
                    </a:lnTo>
                    <a:lnTo>
                      <a:pt x="98" y="218"/>
                    </a:lnTo>
                    <a:lnTo>
                      <a:pt x="98" y="219"/>
                    </a:lnTo>
                    <a:lnTo>
                      <a:pt x="96" y="226"/>
                    </a:lnTo>
                    <a:lnTo>
                      <a:pt x="103" y="217"/>
                    </a:lnTo>
                    <a:lnTo>
                      <a:pt x="107" y="208"/>
                    </a:lnTo>
                    <a:lnTo>
                      <a:pt x="112" y="202"/>
                    </a:lnTo>
                    <a:lnTo>
                      <a:pt x="117" y="196"/>
                    </a:lnTo>
                    <a:lnTo>
                      <a:pt x="119" y="188"/>
                    </a:lnTo>
                    <a:lnTo>
                      <a:pt x="119" y="190"/>
                    </a:lnTo>
                    <a:lnTo>
                      <a:pt x="119" y="192"/>
                    </a:lnTo>
                    <a:lnTo>
                      <a:pt x="121" y="191"/>
                    </a:lnTo>
                    <a:lnTo>
                      <a:pt x="124" y="185"/>
                    </a:lnTo>
                    <a:lnTo>
                      <a:pt x="126" y="181"/>
                    </a:lnTo>
                    <a:lnTo>
                      <a:pt x="131" y="166"/>
                    </a:lnTo>
                    <a:lnTo>
                      <a:pt x="137" y="149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43" y="136"/>
                    </a:lnTo>
                    <a:lnTo>
                      <a:pt x="143" y="132"/>
                    </a:lnTo>
                    <a:lnTo>
                      <a:pt x="144" y="129"/>
                    </a:lnTo>
                    <a:lnTo>
                      <a:pt x="146" y="125"/>
                    </a:lnTo>
                    <a:lnTo>
                      <a:pt x="147" y="120"/>
                    </a:lnTo>
                    <a:lnTo>
                      <a:pt x="147" y="114"/>
                    </a:lnTo>
                    <a:lnTo>
                      <a:pt x="148" y="106"/>
                    </a:lnTo>
                    <a:lnTo>
                      <a:pt x="152" y="95"/>
                    </a:lnTo>
                    <a:lnTo>
                      <a:pt x="153" y="85"/>
                    </a:lnTo>
                    <a:lnTo>
                      <a:pt x="156" y="75"/>
                    </a:lnTo>
                    <a:lnTo>
                      <a:pt x="158" y="64"/>
                    </a:lnTo>
                    <a:lnTo>
                      <a:pt x="157" y="58"/>
                    </a:lnTo>
                    <a:lnTo>
                      <a:pt x="157" y="57"/>
                    </a:lnTo>
                    <a:lnTo>
                      <a:pt x="156" y="59"/>
                    </a:lnTo>
                    <a:lnTo>
                      <a:pt x="160" y="37"/>
                    </a:lnTo>
                    <a:lnTo>
                      <a:pt x="165" y="14"/>
                    </a:lnTo>
                    <a:lnTo>
                      <a:pt x="165" y="12"/>
                    </a:lnTo>
                    <a:lnTo>
                      <a:pt x="160" y="2"/>
                    </a:lnTo>
                    <a:lnTo>
                      <a:pt x="159" y="0"/>
                    </a:lnTo>
                    <a:lnTo>
                      <a:pt x="158" y="0"/>
                    </a:lnTo>
                    <a:lnTo>
                      <a:pt x="157" y="2"/>
                    </a:lnTo>
                    <a:lnTo>
                      <a:pt x="15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5" name="Freeform 215"/>
              <p:cNvSpPr>
                <a:spLocks/>
              </p:cNvSpPr>
              <p:nvPr/>
            </p:nvSpPr>
            <p:spPr bwMode="auto">
              <a:xfrm>
                <a:off x="1616" y="108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2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6" name="Freeform 216"/>
              <p:cNvSpPr>
                <a:spLocks/>
              </p:cNvSpPr>
              <p:nvPr/>
            </p:nvSpPr>
            <p:spPr bwMode="auto">
              <a:xfrm>
                <a:off x="1801" y="623"/>
                <a:ext cx="6" cy="23"/>
              </a:xfrm>
              <a:custGeom>
                <a:avLst/>
                <a:gdLst>
                  <a:gd name="T0" fmla="*/ 5 w 6"/>
                  <a:gd name="T1" fmla="*/ 9 h 23"/>
                  <a:gd name="T2" fmla="*/ 6 w 6"/>
                  <a:gd name="T3" fmla="*/ 1 h 23"/>
                  <a:gd name="T4" fmla="*/ 6 w 6"/>
                  <a:gd name="T5" fmla="*/ 0 h 23"/>
                  <a:gd name="T6" fmla="*/ 5 w 6"/>
                  <a:gd name="T7" fmla="*/ 0 h 23"/>
                  <a:gd name="T8" fmla="*/ 3 w 6"/>
                  <a:gd name="T9" fmla="*/ 12 h 23"/>
                  <a:gd name="T10" fmla="*/ 0 w 6"/>
                  <a:gd name="T11" fmla="*/ 23 h 23"/>
                  <a:gd name="T12" fmla="*/ 1 w 6"/>
                  <a:gd name="T13" fmla="*/ 22 h 23"/>
                  <a:gd name="T14" fmla="*/ 3 w 6"/>
                  <a:gd name="T15" fmla="*/ 18 h 23"/>
                  <a:gd name="T16" fmla="*/ 5 w 6"/>
                  <a:gd name="T17" fmla="*/ 9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5" y="9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2"/>
                    </a:lnTo>
                    <a:lnTo>
                      <a:pt x="0" y="23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7" name="Freeform 217"/>
              <p:cNvSpPr>
                <a:spLocks/>
              </p:cNvSpPr>
              <p:nvPr/>
            </p:nvSpPr>
            <p:spPr bwMode="auto">
              <a:xfrm>
                <a:off x="1702" y="977"/>
                <a:ext cx="6" cy="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0 h 7"/>
                  <a:gd name="T4" fmla="*/ 3 w 6"/>
                  <a:gd name="T5" fmla="*/ 1 h 7"/>
                  <a:gd name="T6" fmla="*/ 1 w 6"/>
                  <a:gd name="T7" fmla="*/ 3 h 7"/>
                  <a:gd name="T8" fmla="*/ 1 w 6"/>
                  <a:gd name="T9" fmla="*/ 5 h 7"/>
                  <a:gd name="T10" fmla="*/ 1 w 6"/>
                  <a:gd name="T11" fmla="*/ 6 h 7"/>
                  <a:gd name="T12" fmla="*/ 0 w 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8" name="Freeform 218"/>
              <p:cNvSpPr>
                <a:spLocks/>
              </p:cNvSpPr>
              <p:nvPr/>
            </p:nvSpPr>
            <p:spPr bwMode="auto">
              <a:xfrm>
                <a:off x="1802" y="596"/>
                <a:ext cx="3" cy="9"/>
              </a:xfrm>
              <a:custGeom>
                <a:avLst/>
                <a:gdLst>
                  <a:gd name="T0" fmla="*/ 3 w 3"/>
                  <a:gd name="T1" fmla="*/ 2 h 9"/>
                  <a:gd name="T2" fmla="*/ 2 w 3"/>
                  <a:gd name="T3" fmla="*/ 0 h 9"/>
                  <a:gd name="T4" fmla="*/ 0 w 3"/>
                  <a:gd name="T5" fmla="*/ 3 h 9"/>
                  <a:gd name="T6" fmla="*/ 0 w 3"/>
                  <a:gd name="T7" fmla="*/ 9 h 9"/>
                  <a:gd name="T8" fmla="*/ 2 w 3"/>
                  <a:gd name="T9" fmla="*/ 4 h 9"/>
                  <a:gd name="T10" fmla="*/ 3 w 3"/>
                  <a:gd name="T11" fmla="*/ 2 h 9"/>
                  <a:gd name="T12" fmla="*/ 3 w 3"/>
                  <a:gd name="T13" fmla="*/ 0 h 9"/>
                  <a:gd name="T14" fmla="*/ 3 w 3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3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89" name="Freeform 219"/>
              <p:cNvSpPr>
                <a:spLocks/>
              </p:cNvSpPr>
              <p:nvPr/>
            </p:nvSpPr>
            <p:spPr bwMode="auto">
              <a:xfrm>
                <a:off x="1806" y="574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1 h 10"/>
                  <a:gd name="T4" fmla="*/ 1 w 4"/>
                  <a:gd name="T5" fmla="*/ 5 h 10"/>
                  <a:gd name="T6" fmla="*/ 0 w 4"/>
                  <a:gd name="T7" fmla="*/ 10 h 10"/>
                  <a:gd name="T8" fmla="*/ 1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1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0" name="Freeform 220"/>
              <p:cNvSpPr>
                <a:spLocks/>
              </p:cNvSpPr>
              <p:nvPr/>
            </p:nvSpPr>
            <p:spPr bwMode="auto">
              <a:xfrm>
                <a:off x="1792" y="588"/>
                <a:ext cx="12" cy="32"/>
              </a:xfrm>
              <a:custGeom>
                <a:avLst/>
                <a:gdLst>
                  <a:gd name="T0" fmla="*/ 3 w 12"/>
                  <a:gd name="T1" fmla="*/ 32 h 32"/>
                  <a:gd name="T2" fmla="*/ 5 w 12"/>
                  <a:gd name="T3" fmla="*/ 25 h 32"/>
                  <a:gd name="T4" fmla="*/ 5 w 12"/>
                  <a:gd name="T5" fmla="*/ 20 h 32"/>
                  <a:gd name="T6" fmla="*/ 7 w 12"/>
                  <a:gd name="T7" fmla="*/ 15 h 32"/>
                  <a:gd name="T8" fmla="*/ 9 w 12"/>
                  <a:gd name="T9" fmla="*/ 10 h 32"/>
                  <a:gd name="T10" fmla="*/ 12 w 12"/>
                  <a:gd name="T11" fmla="*/ 2 h 32"/>
                  <a:gd name="T12" fmla="*/ 12 w 12"/>
                  <a:gd name="T13" fmla="*/ 0 h 32"/>
                  <a:gd name="T14" fmla="*/ 10 w 12"/>
                  <a:gd name="T15" fmla="*/ 0 h 32"/>
                  <a:gd name="T16" fmla="*/ 8 w 12"/>
                  <a:gd name="T17" fmla="*/ 2 h 32"/>
                  <a:gd name="T18" fmla="*/ 8 w 12"/>
                  <a:gd name="T19" fmla="*/ 5 h 32"/>
                  <a:gd name="T20" fmla="*/ 8 w 12"/>
                  <a:gd name="T21" fmla="*/ 6 h 32"/>
                  <a:gd name="T22" fmla="*/ 9 w 12"/>
                  <a:gd name="T23" fmla="*/ 7 h 32"/>
                  <a:gd name="T24" fmla="*/ 8 w 12"/>
                  <a:gd name="T25" fmla="*/ 11 h 32"/>
                  <a:gd name="T26" fmla="*/ 5 w 12"/>
                  <a:gd name="T27" fmla="*/ 18 h 32"/>
                  <a:gd name="T28" fmla="*/ 3 w 12"/>
                  <a:gd name="T29" fmla="*/ 23 h 32"/>
                  <a:gd name="T30" fmla="*/ 0 w 12"/>
                  <a:gd name="T31" fmla="*/ 30 h 32"/>
                  <a:gd name="T32" fmla="*/ 2 w 12"/>
                  <a:gd name="T33" fmla="*/ 30 h 32"/>
                  <a:gd name="T34" fmla="*/ 3 w 12"/>
                  <a:gd name="T35" fmla="*/ 28 h 32"/>
                  <a:gd name="T36" fmla="*/ 3 w 12"/>
                  <a:gd name="T37" fmla="*/ 32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" h="32">
                    <a:moveTo>
                      <a:pt x="3" y="32"/>
                    </a:moveTo>
                    <a:lnTo>
                      <a:pt x="5" y="25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9" y="1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1" name="Freeform 221"/>
              <p:cNvSpPr>
                <a:spLocks/>
              </p:cNvSpPr>
              <p:nvPr/>
            </p:nvSpPr>
            <p:spPr bwMode="auto">
              <a:xfrm>
                <a:off x="1804" y="573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4 h 6"/>
                  <a:gd name="T6" fmla="*/ 2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2" name="Freeform 222"/>
              <p:cNvSpPr>
                <a:spLocks/>
              </p:cNvSpPr>
              <p:nvPr/>
            </p:nvSpPr>
            <p:spPr bwMode="auto">
              <a:xfrm>
                <a:off x="1789" y="614"/>
                <a:ext cx="2" cy="10"/>
              </a:xfrm>
              <a:custGeom>
                <a:avLst/>
                <a:gdLst>
                  <a:gd name="T0" fmla="*/ 1 w 2"/>
                  <a:gd name="T1" fmla="*/ 4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4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3" name="Freeform 223"/>
              <p:cNvSpPr>
                <a:spLocks/>
              </p:cNvSpPr>
              <p:nvPr/>
            </p:nvSpPr>
            <p:spPr bwMode="auto">
              <a:xfrm>
                <a:off x="1789" y="604"/>
                <a:ext cx="1" cy="9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5 h 9"/>
                  <a:gd name="T4" fmla="*/ 0 w 1"/>
                  <a:gd name="T5" fmla="*/ 9 h 9"/>
                  <a:gd name="T6" fmla="*/ 1 w 1"/>
                  <a:gd name="T7" fmla="*/ 7 h 9"/>
                  <a:gd name="T8" fmla="*/ 1 w 1"/>
                  <a:gd name="T9" fmla="*/ 2 h 9"/>
                  <a:gd name="T10" fmla="*/ 1 w 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4" name="Freeform 224"/>
              <p:cNvSpPr>
                <a:spLocks/>
              </p:cNvSpPr>
              <p:nvPr/>
            </p:nvSpPr>
            <p:spPr bwMode="auto">
              <a:xfrm>
                <a:off x="1769" y="460"/>
                <a:ext cx="119" cy="266"/>
              </a:xfrm>
              <a:custGeom>
                <a:avLst/>
                <a:gdLst>
                  <a:gd name="T0" fmla="*/ 16 w 119"/>
                  <a:gd name="T1" fmla="*/ 236 h 266"/>
                  <a:gd name="T2" fmla="*/ 25 w 119"/>
                  <a:gd name="T3" fmla="*/ 197 h 266"/>
                  <a:gd name="T4" fmla="*/ 32 w 119"/>
                  <a:gd name="T5" fmla="*/ 168 h 266"/>
                  <a:gd name="T6" fmla="*/ 37 w 119"/>
                  <a:gd name="T7" fmla="*/ 149 h 266"/>
                  <a:gd name="T8" fmla="*/ 42 w 119"/>
                  <a:gd name="T9" fmla="*/ 131 h 266"/>
                  <a:gd name="T10" fmla="*/ 47 w 119"/>
                  <a:gd name="T11" fmla="*/ 124 h 266"/>
                  <a:gd name="T12" fmla="*/ 54 w 119"/>
                  <a:gd name="T13" fmla="*/ 107 h 266"/>
                  <a:gd name="T14" fmla="*/ 66 w 119"/>
                  <a:gd name="T15" fmla="*/ 84 h 266"/>
                  <a:gd name="T16" fmla="*/ 71 w 119"/>
                  <a:gd name="T17" fmla="*/ 73 h 266"/>
                  <a:gd name="T18" fmla="*/ 86 w 119"/>
                  <a:gd name="T19" fmla="*/ 53 h 266"/>
                  <a:gd name="T20" fmla="*/ 90 w 119"/>
                  <a:gd name="T21" fmla="*/ 43 h 266"/>
                  <a:gd name="T22" fmla="*/ 92 w 119"/>
                  <a:gd name="T23" fmla="*/ 46 h 266"/>
                  <a:gd name="T24" fmla="*/ 95 w 119"/>
                  <a:gd name="T25" fmla="*/ 41 h 266"/>
                  <a:gd name="T26" fmla="*/ 104 w 119"/>
                  <a:gd name="T27" fmla="*/ 31 h 266"/>
                  <a:gd name="T28" fmla="*/ 102 w 119"/>
                  <a:gd name="T29" fmla="*/ 31 h 266"/>
                  <a:gd name="T30" fmla="*/ 104 w 119"/>
                  <a:gd name="T31" fmla="*/ 23 h 266"/>
                  <a:gd name="T32" fmla="*/ 119 w 119"/>
                  <a:gd name="T33" fmla="*/ 0 h 266"/>
                  <a:gd name="T34" fmla="*/ 104 w 119"/>
                  <a:gd name="T35" fmla="*/ 13 h 266"/>
                  <a:gd name="T36" fmla="*/ 102 w 119"/>
                  <a:gd name="T37" fmla="*/ 17 h 266"/>
                  <a:gd name="T38" fmla="*/ 105 w 119"/>
                  <a:gd name="T39" fmla="*/ 13 h 266"/>
                  <a:gd name="T40" fmla="*/ 102 w 119"/>
                  <a:gd name="T41" fmla="*/ 20 h 266"/>
                  <a:gd name="T42" fmla="*/ 94 w 119"/>
                  <a:gd name="T43" fmla="*/ 30 h 266"/>
                  <a:gd name="T44" fmla="*/ 83 w 119"/>
                  <a:gd name="T45" fmla="*/ 38 h 266"/>
                  <a:gd name="T46" fmla="*/ 66 w 119"/>
                  <a:gd name="T47" fmla="*/ 62 h 266"/>
                  <a:gd name="T48" fmla="*/ 54 w 119"/>
                  <a:gd name="T49" fmla="*/ 79 h 266"/>
                  <a:gd name="T50" fmla="*/ 46 w 119"/>
                  <a:gd name="T51" fmla="*/ 93 h 266"/>
                  <a:gd name="T52" fmla="*/ 43 w 119"/>
                  <a:gd name="T53" fmla="*/ 100 h 266"/>
                  <a:gd name="T54" fmla="*/ 33 w 119"/>
                  <a:gd name="T55" fmla="*/ 115 h 266"/>
                  <a:gd name="T56" fmla="*/ 30 w 119"/>
                  <a:gd name="T57" fmla="*/ 128 h 266"/>
                  <a:gd name="T58" fmla="*/ 26 w 119"/>
                  <a:gd name="T59" fmla="*/ 134 h 266"/>
                  <a:gd name="T60" fmla="*/ 25 w 119"/>
                  <a:gd name="T61" fmla="*/ 134 h 266"/>
                  <a:gd name="T62" fmla="*/ 20 w 119"/>
                  <a:gd name="T63" fmla="*/ 151 h 266"/>
                  <a:gd name="T64" fmla="*/ 16 w 119"/>
                  <a:gd name="T65" fmla="*/ 169 h 266"/>
                  <a:gd name="T66" fmla="*/ 11 w 119"/>
                  <a:gd name="T67" fmla="*/ 189 h 266"/>
                  <a:gd name="T68" fmla="*/ 6 w 119"/>
                  <a:gd name="T69" fmla="*/ 210 h 266"/>
                  <a:gd name="T70" fmla="*/ 2 w 119"/>
                  <a:gd name="T71" fmla="*/ 242 h 266"/>
                  <a:gd name="T72" fmla="*/ 2 w 119"/>
                  <a:gd name="T73" fmla="*/ 266 h 266"/>
                  <a:gd name="T74" fmla="*/ 6 w 119"/>
                  <a:gd name="T75" fmla="*/ 262 h 2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9" h="266">
                    <a:moveTo>
                      <a:pt x="8" y="258"/>
                    </a:moveTo>
                    <a:lnTo>
                      <a:pt x="16" y="236"/>
                    </a:lnTo>
                    <a:lnTo>
                      <a:pt x="23" y="209"/>
                    </a:lnTo>
                    <a:lnTo>
                      <a:pt x="25" y="197"/>
                    </a:lnTo>
                    <a:lnTo>
                      <a:pt x="28" y="186"/>
                    </a:lnTo>
                    <a:lnTo>
                      <a:pt x="32" y="168"/>
                    </a:lnTo>
                    <a:lnTo>
                      <a:pt x="35" y="153"/>
                    </a:lnTo>
                    <a:lnTo>
                      <a:pt x="37" y="149"/>
                    </a:lnTo>
                    <a:lnTo>
                      <a:pt x="40" y="140"/>
                    </a:lnTo>
                    <a:lnTo>
                      <a:pt x="42" y="131"/>
                    </a:lnTo>
                    <a:lnTo>
                      <a:pt x="44" y="128"/>
                    </a:lnTo>
                    <a:lnTo>
                      <a:pt x="47" y="124"/>
                    </a:lnTo>
                    <a:lnTo>
                      <a:pt x="51" y="115"/>
                    </a:lnTo>
                    <a:lnTo>
                      <a:pt x="54" y="107"/>
                    </a:lnTo>
                    <a:lnTo>
                      <a:pt x="62" y="89"/>
                    </a:lnTo>
                    <a:lnTo>
                      <a:pt x="66" y="84"/>
                    </a:lnTo>
                    <a:lnTo>
                      <a:pt x="68" y="79"/>
                    </a:lnTo>
                    <a:lnTo>
                      <a:pt x="71" y="73"/>
                    </a:lnTo>
                    <a:lnTo>
                      <a:pt x="74" y="69"/>
                    </a:lnTo>
                    <a:lnTo>
                      <a:pt x="86" y="53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3" y="45"/>
                    </a:lnTo>
                    <a:lnTo>
                      <a:pt x="95" y="41"/>
                    </a:lnTo>
                    <a:lnTo>
                      <a:pt x="99" y="37"/>
                    </a:lnTo>
                    <a:lnTo>
                      <a:pt x="104" y="31"/>
                    </a:lnTo>
                    <a:lnTo>
                      <a:pt x="104" y="30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4" y="23"/>
                    </a:lnTo>
                    <a:lnTo>
                      <a:pt x="115" y="3"/>
                    </a:lnTo>
                    <a:lnTo>
                      <a:pt x="119" y="0"/>
                    </a:lnTo>
                    <a:lnTo>
                      <a:pt x="112" y="6"/>
                    </a:lnTo>
                    <a:lnTo>
                      <a:pt x="104" y="13"/>
                    </a:lnTo>
                    <a:lnTo>
                      <a:pt x="103" y="16"/>
                    </a:lnTo>
                    <a:lnTo>
                      <a:pt x="102" y="17"/>
                    </a:lnTo>
                    <a:lnTo>
                      <a:pt x="103" y="16"/>
                    </a:lnTo>
                    <a:lnTo>
                      <a:pt x="105" y="13"/>
                    </a:lnTo>
                    <a:lnTo>
                      <a:pt x="112" y="10"/>
                    </a:lnTo>
                    <a:lnTo>
                      <a:pt x="102" y="20"/>
                    </a:lnTo>
                    <a:lnTo>
                      <a:pt x="97" y="25"/>
                    </a:lnTo>
                    <a:lnTo>
                      <a:pt x="94" y="30"/>
                    </a:lnTo>
                    <a:lnTo>
                      <a:pt x="88" y="35"/>
                    </a:lnTo>
                    <a:lnTo>
                      <a:pt x="83" y="38"/>
                    </a:lnTo>
                    <a:lnTo>
                      <a:pt x="71" y="53"/>
                    </a:lnTo>
                    <a:lnTo>
                      <a:pt x="66" y="62"/>
                    </a:lnTo>
                    <a:lnTo>
                      <a:pt x="61" y="68"/>
                    </a:lnTo>
                    <a:lnTo>
                      <a:pt x="54" y="79"/>
                    </a:lnTo>
                    <a:lnTo>
                      <a:pt x="51" y="83"/>
                    </a:lnTo>
                    <a:lnTo>
                      <a:pt x="46" y="93"/>
                    </a:lnTo>
                    <a:lnTo>
                      <a:pt x="44" y="97"/>
                    </a:lnTo>
                    <a:lnTo>
                      <a:pt x="43" y="100"/>
                    </a:lnTo>
                    <a:lnTo>
                      <a:pt x="38" y="109"/>
                    </a:lnTo>
                    <a:lnTo>
                      <a:pt x="33" y="115"/>
                    </a:lnTo>
                    <a:lnTo>
                      <a:pt x="31" y="123"/>
                    </a:lnTo>
                    <a:lnTo>
                      <a:pt x="30" y="128"/>
                    </a:lnTo>
                    <a:lnTo>
                      <a:pt x="27" y="134"/>
                    </a:lnTo>
                    <a:lnTo>
                      <a:pt x="26" y="134"/>
                    </a:lnTo>
                    <a:lnTo>
                      <a:pt x="26" y="133"/>
                    </a:lnTo>
                    <a:lnTo>
                      <a:pt x="25" y="134"/>
                    </a:lnTo>
                    <a:lnTo>
                      <a:pt x="22" y="141"/>
                    </a:lnTo>
                    <a:lnTo>
                      <a:pt x="20" y="151"/>
                    </a:lnTo>
                    <a:lnTo>
                      <a:pt x="20" y="156"/>
                    </a:lnTo>
                    <a:lnTo>
                      <a:pt x="16" y="169"/>
                    </a:lnTo>
                    <a:lnTo>
                      <a:pt x="12" y="179"/>
                    </a:lnTo>
                    <a:lnTo>
                      <a:pt x="11" y="189"/>
                    </a:lnTo>
                    <a:lnTo>
                      <a:pt x="8" y="199"/>
                    </a:lnTo>
                    <a:lnTo>
                      <a:pt x="6" y="210"/>
                    </a:lnTo>
                    <a:lnTo>
                      <a:pt x="5" y="221"/>
                    </a:lnTo>
                    <a:lnTo>
                      <a:pt x="2" y="242"/>
                    </a:lnTo>
                    <a:lnTo>
                      <a:pt x="0" y="263"/>
                    </a:lnTo>
                    <a:lnTo>
                      <a:pt x="2" y="266"/>
                    </a:lnTo>
                    <a:lnTo>
                      <a:pt x="3" y="264"/>
                    </a:lnTo>
                    <a:lnTo>
                      <a:pt x="6" y="262"/>
                    </a:lnTo>
                    <a:lnTo>
                      <a:pt x="8" y="2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5" name="Freeform 225"/>
              <p:cNvSpPr>
                <a:spLocks/>
              </p:cNvSpPr>
              <p:nvPr/>
            </p:nvSpPr>
            <p:spPr bwMode="auto">
              <a:xfrm>
                <a:off x="1549" y="116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6" name="Freeform 226"/>
              <p:cNvSpPr>
                <a:spLocks/>
              </p:cNvSpPr>
              <p:nvPr/>
            </p:nvSpPr>
            <p:spPr bwMode="auto">
              <a:xfrm>
                <a:off x="1547" y="11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7" name="Freeform 227"/>
              <p:cNvSpPr>
                <a:spLocks/>
              </p:cNvSpPr>
              <p:nvPr/>
            </p:nvSpPr>
            <p:spPr bwMode="auto">
              <a:xfrm>
                <a:off x="1537" y="115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8" name="Freeform 228"/>
              <p:cNvSpPr>
                <a:spLocks/>
              </p:cNvSpPr>
              <p:nvPr/>
            </p:nvSpPr>
            <p:spPr bwMode="auto">
              <a:xfrm>
                <a:off x="1533" y="1137"/>
                <a:ext cx="32" cy="37"/>
              </a:xfrm>
              <a:custGeom>
                <a:avLst/>
                <a:gdLst>
                  <a:gd name="T0" fmla="*/ 23 w 32"/>
                  <a:gd name="T1" fmla="*/ 2 h 37"/>
                  <a:gd name="T2" fmla="*/ 23 w 32"/>
                  <a:gd name="T3" fmla="*/ 4 h 37"/>
                  <a:gd name="T4" fmla="*/ 21 w 32"/>
                  <a:gd name="T5" fmla="*/ 6 h 37"/>
                  <a:gd name="T6" fmla="*/ 18 w 32"/>
                  <a:gd name="T7" fmla="*/ 7 h 37"/>
                  <a:gd name="T8" fmla="*/ 16 w 32"/>
                  <a:gd name="T9" fmla="*/ 11 h 37"/>
                  <a:gd name="T10" fmla="*/ 14 w 32"/>
                  <a:gd name="T11" fmla="*/ 16 h 37"/>
                  <a:gd name="T12" fmla="*/ 13 w 32"/>
                  <a:gd name="T13" fmla="*/ 17 h 37"/>
                  <a:gd name="T14" fmla="*/ 11 w 32"/>
                  <a:gd name="T15" fmla="*/ 17 h 37"/>
                  <a:gd name="T16" fmla="*/ 11 w 32"/>
                  <a:gd name="T17" fmla="*/ 22 h 37"/>
                  <a:gd name="T18" fmla="*/ 9 w 32"/>
                  <a:gd name="T19" fmla="*/ 21 h 37"/>
                  <a:gd name="T20" fmla="*/ 9 w 32"/>
                  <a:gd name="T21" fmla="*/ 24 h 37"/>
                  <a:gd name="T22" fmla="*/ 6 w 32"/>
                  <a:gd name="T23" fmla="*/ 24 h 37"/>
                  <a:gd name="T24" fmla="*/ 2 w 32"/>
                  <a:gd name="T25" fmla="*/ 27 h 37"/>
                  <a:gd name="T26" fmla="*/ 1 w 32"/>
                  <a:gd name="T27" fmla="*/ 27 h 37"/>
                  <a:gd name="T28" fmla="*/ 3 w 32"/>
                  <a:gd name="T29" fmla="*/ 27 h 37"/>
                  <a:gd name="T30" fmla="*/ 4 w 32"/>
                  <a:gd name="T31" fmla="*/ 27 h 37"/>
                  <a:gd name="T32" fmla="*/ 2 w 32"/>
                  <a:gd name="T33" fmla="*/ 30 h 37"/>
                  <a:gd name="T34" fmla="*/ 1 w 32"/>
                  <a:gd name="T35" fmla="*/ 32 h 37"/>
                  <a:gd name="T36" fmla="*/ 1 w 32"/>
                  <a:gd name="T37" fmla="*/ 32 h 37"/>
                  <a:gd name="T38" fmla="*/ 1 w 32"/>
                  <a:gd name="T39" fmla="*/ 34 h 37"/>
                  <a:gd name="T40" fmla="*/ 1 w 32"/>
                  <a:gd name="T41" fmla="*/ 35 h 37"/>
                  <a:gd name="T42" fmla="*/ 2 w 32"/>
                  <a:gd name="T43" fmla="*/ 35 h 37"/>
                  <a:gd name="T44" fmla="*/ 4 w 32"/>
                  <a:gd name="T45" fmla="*/ 37 h 37"/>
                  <a:gd name="T46" fmla="*/ 6 w 32"/>
                  <a:gd name="T47" fmla="*/ 37 h 37"/>
                  <a:gd name="T48" fmla="*/ 7 w 32"/>
                  <a:gd name="T49" fmla="*/ 35 h 37"/>
                  <a:gd name="T50" fmla="*/ 3 w 32"/>
                  <a:gd name="T51" fmla="*/ 34 h 37"/>
                  <a:gd name="T52" fmla="*/ 3 w 32"/>
                  <a:gd name="T53" fmla="*/ 32 h 37"/>
                  <a:gd name="T54" fmla="*/ 9 w 32"/>
                  <a:gd name="T55" fmla="*/ 35 h 37"/>
                  <a:gd name="T56" fmla="*/ 12 w 32"/>
                  <a:gd name="T57" fmla="*/ 32 h 37"/>
                  <a:gd name="T58" fmla="*/ 13 w 32"/>
                  <a:gd name="T59" fmla="*/ 31 h 37"/>
                  <a:gd name="T60" fmla="*/ 17 w 32"/>
                  <a:gd name="T61" fmla="*/ 31 h 37"/>
                  <a:gd name="T62" fmla="*/ 13 w 32"/>
                  <a:gd name="T63" fmla="*/ 30 h 37"/>
                  <a:gd name="T64" fmla="*/ 14 w 32"/>
                  <a:gd name="T65" fmla="*/ 26 h 37"/>
                  <a:gd name="T66" fmla="*/ 17 w 32"/>
                  <a:gd name="T67" fmla="*/ 26 h 37"/>
                  <a:gd name="T68" fmla="*/ 19 w 32"/>
                  <a:gd name="T69" fmla="*/ 25 h 37"/>
                  <a:gd name="T70" fmla="*/ 22 w 32"/>
                  <a:gd name="T71" fmla="*/ 25 h 37"/>
                  <a:gd name="T72" fmla="*/ 22 w 32"/>
                  <a:gd name="T73" fmla="*/ 22 h 37"/>
                  <a:gd name="T74" fmla="*/ 26 w 32"/>
                  <a:gd name="T75" fmla="*/ 20 h 37"/>
                  <a:gd name="T76" fmla="*/ 26 w 32"/>
                  <a:gd name="T77" fmla="*/ 15 h 37"/>
                  <a:gd name="T78" fmla="*/ 28 w 32"/>
                  <a:gd name="T79" fmla="*/ 12 h 37"/>
                  <a:gd name="T80" fmla="*/ 27 w 32"/>
                  <a:gd name="T81" fmla="*/ 10 h 37"/>
                  <a:gd name="T82" fmla="*/ 27 w 32"/>
                  <a:gd name="T83" fmla="*/ 2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2" h="37">
                    <a:moveTo>
                      <a:pt x="23" y="0"/>
                    </a:moveTo>
                    <a:lnTo>
                      <a:pt x="24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7" y="32"/>
                    </a:lnTo>
                    <a:lnTo>
                      <a:pt x="8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6" y="15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99" name="Freeform 229"/>
              <p:cNvSpPr>
                <a:spLocks/>
              </p:cNvSpPr>
              <p:nvPr/>
            </p:nvSpPr>
            <p:spPr bwMode="auto">
              <a:xfrm>
                <a:off x="1530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0" name="Freeform 230"/>
              <p:cNvSpPr>
                <a:spLocks/>
              </p:cNvSpPr>
              <p:nvPr/>
            </p:nvSpPr>
            <p:spPr bwMode="auto">
              <a:xfrm>
                <a:off x="1579" y="113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1" name="Freeform 231"/>
              <p:cNvSpPr>
                <a:spLocks/>
              </p:cNvSpPr>
              <p:nvPr/>
            </p:nvSpPr>
            <p:spPr bwMode="auto">
              <a:xfrm>
                <a:off x="1551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2" name="Freeform 232"/>
              <p:cNvSpPr>
                <a:spLocks/>
              </p:cNvSpPr>
              <p:nvPr/>
            </p:nvSpPr>
            <p:spPr bwMode="auto">
              <a:xfrm>
                <a:off x="1574" y="112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3" name="Freeform 233"/>
              <p:cNvSpPr>
                <a:spLocks/>
              </p:cNvSpPr>
              <p:nvPr/>
            </p:nvSpPr>
            <p:spPr bwMode="auto">
              <a:xfrm>
                <a:off x="1574" y="112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4" name="Freeform 234"/>
              <p:cNvSpPr>
                <a:spLocks/>
              </p:cNvSpPr>
              <p:nvPr/>
            </p:nvSpPr>
            <p:spPr bwMode="auto">
              <a:xfrm>
                <a:off x="1570" y="1123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5 h 5"/>
                  <a:gd name="T4" fmla="*/ 2 w 4"/>
                  <a:gd name="T5" fmla="*/ 4 h 5"/>
                  <a:gd name="T6" fmla="*/ 2 w 4"/>
                  <a:gd name="T7" fmla="*/ 3 h 5"/>
                  <a:gd name="T8" fmla="*/ 4 w 4"/>
                  <a:gd name="T9" fmla="*/ 4 h 5"/>
                  <a:gd name="T10" fmla="*/ 2 w 4"/>
                  <a:gd name="T11" fmla="*/ 2 h 5"/>
                  <a:gd name="T12" fmla="*/ 1 w 4"/>
                  <a:gd name="T13" fmla="*/ 0 h 5"/>
                  <a:gd name="T14" fmla="*/ 1 w 4"/>
                  <a:gd name="T15" fmla="*/ 2 h 5"/>
                  <a:gd name="T16" fmla="*/ 2 w 4"/>
                  <a:gd name="T17" fmla="*/ 3 h 5"/>
                  <a:gd name="T18" fmla="*/ 1 w 4"/>
                  <a:gd name="T19" fmla="*/ 3 h 5"/>
                  <a:gd name="T20" fmla="*/ 0 w 4"/>
                  <a:gd name="T21" fmla="*/ 3 h 5"/>
                  <a:gd name="T22" fmla="*/ 0 w 4"/>
                  <a:gd name="T23" fmla="*/ 4 h 5"/>
                  <a:gd name="T24" fmla="*/ 1 w 4"/>
                  <a:gd name="T25" fmla="*/ 5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5" name="Freeform 235"/>
              <p:cNvSpPr>
                <a:spLocks/>
              </p:cNvSpPr>
              <p:nvPr/>
            </p:nvSpPr>
            <p:spPr bwMode="auto">
              <a:xfrm>
                <a:off x="1572" y="11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6" name="Freeform 236"/>
              <p:cNvSpPr>
                <a:spLocks/>
              </p:cNvSpPr>
              <p:nvPr/>
            </p:nvSpPr>
            <p:spPr bwMode="auto">
              <a:xfrm>
                <a:off x="1567" y="11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7" name="Freeform 237"/>
              <p:cNvSpPr>
                <a:spLocks/>
              </p:cNvSpPr>
              <p:nvPr/>
            </p:nvSpPr>
            <p:spPr bwMode="auto">
              <a:xfrm>
                <a:off x="1566" y="1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8" name="Freeform 238"/>
              <p:cNvSpPr>
                <a:spLocks/>
              </p:cNvSpPr>
              <p:nvPr/>
            </p:nvSpPr>
            <p:spPr bwMode="auto">
              <a:xfrm>
                <a:off x="1560" y="1115"/>
                <a:ext cx="30" cy="24"/>
              </a:xfrm>
              <a:custGeom>
                <a:avLst/>
                <a:gdLst>
                  <a:gd name="T0" fmla="*/ 10 w 30"/>
                  <a:gd name="T1" fmla="*/ 24 h 24"/>
                  <a:gd name="T2" fmla="*/ 14 w 30"/>
                  <a:gd name="T3" fmla="*/ 22 h 24"/>
                  <a:gd name="T4" fmla="*/ 16 w 30"/>
                  <a:gd name="T5" fmla="*/ 21 h 24"/>
                  <a:gd name="T6" fmla="*/ 17 w 30"/>
                  <a:gd name="T7" fmla="*/ 18 h 24"/>
                  <a:gd name="T8" fmla="*/ 19 w 30"/>
                  <a:gd name="T9" fmla="*/ 16 h 24"/>
                  <a:gd name="T10" fmla="*/ 21 w 30"/>
                  <a:gd name="T11" fmla="*/ 17 h 24"/>
                  <a:gd name="T12" fmla="*/ 23 w 30"/>
                  <a:gd name="T13" fmla="*/ 16 h 24"/>
                  <a:gd name="T14" fmla="*/ 25 w 30"/>
                  <a:gd name="T15" fmla="*/ 16 h 24"/>
                  <a:gd name="T16" fmla="*/ 25 w 30"/>
                  <a:gd name="T17" fmla="*/ 13 h 24"/>
                  <a:gd name="T18" fmla="*/ 27 w 30"/>
                  <a:gd name="T19" fmla="*/ 13 h 24"/>
                  <a:gd name="T20" fmla="*/ 28 w 30"/>
                  <a:gd name="T21" fmla="*/ 12 h 24"/>
                  <a:gd name="T22" fmla="*/ 28 w 30"/>
                  <a:gd name="T23" fmla="*/ 12 h 24"/>
                  <a:gd name="T24" fmla="*/ 30 w 30"/>
                  <a:gd name="T25" fmla="*/ 11 h 24"/>
                  <a:gd name="T26" fmla="*/ 27 w 30"/>
                  <a:gd name="T27" fmla="*/ 7 h 24"/>
                  <a:gd name="T28" fmla="*/ 27 w 30"/>
                  <a:gd name="T29" fmla="*/ 0 h 24"/>
                  <a:gd name="T30" fmla="*/ 26 w 30"/>
                  <a:gd name="T31" fmla="*/ 2 h 24"/>
                  <a:gd name="T32" fmla="*/ 27 w 30"/>
                  <a:gd name="T33" fmla="*/ 2 h 24"/>
                  <a:gd name="T34" fmla="*/ 25 w 30"/>
                  <a:gd name="T35" fmla="*/ 3 h 24"/>
                  <a:gd name="T36" fmla="*/ 22 w 30"/>
                  <a:gd name="T37" fmla="*/ 3 h 24"/>
                  <a:gd name="T38" fmla="*/ 19 w 30"/>
                  <a:gd name="T39" fmla="*/ 6 h 24"/>
                  <a:gd name="T40" fmla="*/ 16 w 30"/>
                  <a:gd name="T41" fmla="*/ 5 h 24"/>
                  <a:gd name="T42" fmla="*/ 15 w 30"/>
                  <a:gd name="T43" fmla="*/ 7 h 24"/>
                  <a:gd name="T44" fmla="*/ 11 w 30"/>
                  <a:gd name="T45" fmla="*/ 5 h 24"/>
                  <a:gd name="T46" fmla="*/ 10 w 30"/>
                  <a:gd name="T47" fmla="*/ 7 h 24"/>
                  <a:gd name="T48" fmla="*/ 9 w 30"/>
                  <a:gd name="T49" fmla="*/ 6 h 24"/>
                  <a:gd name="T50" fmla="*/ 6 w 30"/>
                  <a:gd name="T51" fmla="*/ 6 h 24"/>
                  <a:gd name="T52" fmla="*/ 6 w 30"/>
                  <a:gd name="T53" fmla="*/ 8 h 24"/>
                  <a:gd name="T54" fmla="*/ 4 w 30"/>
                  <a:gd name="T55" fmla="*/ 10 h 24"/>
                  <a:gd name="T56" fmla="*/ 2 w 30"/>
                  <a:gd name="T57" fmla="*/ 12 h 24"/>
                  <a:gd name="T58" fmla="*/ 1 w 30"/>
                  <a:gd name="T59" fmla="*/ 15 h 24"/>
                  <a:gd name="T60" fmla="*/ 0 w 30"/>
                  <a:gd name="T61" fmla="*/ 19 h 24"/>
                  <a:gd name="T62" fmla="*/ 6 w 30"/>
                  <a:gd name="T63" fmla="*/ 23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" h="24">
                    <a:moveTo>
                      <a:pt x="6" y="23"/>
                    </a:moveTo>
                    <a:lnTo>
                      <a:pt x="10" y="24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28" y="10"/>
                    </a:lnTo>
                    <a:lnTo>
                      <a:pt x="27" y="7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2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09" name="Freeform 239"/>
              <p:cNvSpPr>
                <a:spLocks/>
              </p:cNvSpPr>
              <p:nvPr/>
            </p:nvSpPr>
            <p:spPr bwMode="auto">
              <a:xfrm>
                <a:off x="1789" y="688"/>
                <a:ext cx="1" cy="12"/>
              </a:xfrm>
              <a:custGeom>
                <a:avLst/>
                <a:gdLst>
                  <a:gd name="T0" fmla="*/ 1 w 1"/>
                  <a:gd name="T1" fmla="*/ 0 h 12"/>
                  <a:gd name="T2" fmla="*/ 1 w 1"/>
                  <a:gd name="T3" fmla="*/ 2 h 12"/>
                  <a:gd name="T4" fmla="*/ 1 w 1"/>
                  <a:gd name="T5" fmla="*/ 0 h 12"/>
                  <a:gd name="T6" fmla="*/ 0 w 1"/>
                  <a:gd name="T7" fmla="*/ 12 h 12"/>
                  <a:gd name="T8" fmla="*/ 0 w 1"/>
                  <a:gd name="T9" fmla="*/ 8 h 12"/>
                  <a:gd name="T10" fmla="*/ 1 w 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0" name="Freeform 240"/>
              <p:cNvSpPr>
                <a:spLocks/>
              </p:cNvSpPr>
              <p:nvPr/>
            </p:nvSpPr>
            <p:spPr bwMode="auto">
              <a:xfrm>
                <a:off x="1790" y="70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1 w 1"/>
                  <a:gd name="T3" fmla="*/ 2 h 8"/>
                  <a:gd name="T4" fmla="*/ 1 w 1"/>
                  <a:gd name="T5" fmla="*/ 7 h 8"/>
                  <a:gd name="T6" fmla="*/ 0 w 1"/>
                  <a:gd name="T7" fmla="*/ 8 h 8"/>
                  <a:gd name="T8" fmla="*/ 0 w 1"/>
                  <a:gd name="T9" fmla="*/ 7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1" name="Freeform 241"/>
              <p:cNvSpPr>
                <a:spLocks/>
              </p:cNvSpPr>
              <p:nvPr/>
            </p:nvSpPr>
            <p:spPr bwMode="auto">
              <a:xfrm>
                <a:off x="1804" y="693"/>
                <a:ext cx="1" cy="7"/>
              </a:xfrm>
              <a:custGeom>
                <a:avLst/>
                <a:gdLst>
                  <a:gd name="T0" fmla="*/ 1 w 1"/>
                  <a:gd name="T1" fmla="*/ 3 h 7"/>
                  <a:gd name="T2" fmla="*/ 0 w 1"/>
                  <a:gd name="T3" fmla="*/ 7 h 7"/>
                  <a:gd name="T4" fmla="*/ 0 w 1"/>
                  <a:gd name="T5" fmla="*/ 0 h 7"/>
                  <a:gd name="T6" fmla="*/ 1 w 1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3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2" name="Freeform 242"/>
              <p:cNvSpPr>
                <a:spLocks/>
              </p:cNvSpPr>
              <p:nvPr/>
            </p:nvSpPr>
            <p:spPr bwMode="auto">
              <a:xfrm>
                <a:off x="1750" y="572"/>
                <a:ext cx="81" cy="367"/>
              </a:xfrm>
              <a:custGeom>
                <a:avLst/>
                <a:gdLst>
                  <a:gd name="T0" fmla="*/ 8 w 81"/>
                  <a:gd name="T1" fmla="*/ 362 h 367"/>
                  <a:gd name="T2" fmla="*/ 13 w 81"/>
                  <a:gd name="T3" fmla="*/ 348 h 367"/>
                  <a:gd name="T4" fmla="*/ 16 w 81"/>
                  <a:gd name="T5" fmla="*/ 339 h 367"/>
                  <a:gd name="T6" fmla="*/ 22 w 81"/>
                  <a:gd name="T7" fmla="*/ 314 h 367"/>
                  <a:gd name="T8" fmla="*/ 27 w 81"/>
                  <a:gd name="T9" fmla="*/ 305 h 367"/>
                  <a:gd name="T10" fmla="*/ 34 w 81"/>
                  <a:gd name="T11" fmla="*/ 279 h 367"/>
                  <a:gd name="T12" fmla="*/ 37 w 81"/>
                  <a:gd name="T13" fmla="*/ 246 h 367"/>
                  <a:gd name="T14" fmla="*/ 40 w 81"/>
                  <a:gd name="T15" fmla="*/ 218 h 367"/>
                  <a:gd name="T16" fmla="*/ 40 w 81"/>
                  <a:gd name="T17" fmla="*/ 193 h 367"/>
                  <a:gd name="T18" fmla="*/ 41 w 81"/>
                  <a:gd name="T19" fmla="*/ 202 h 367"/>
                  <a:gd name="T20" fmla="*/ 49 w 81"/>
                  <a:gd name="T21" fmla="*/ 149 h 367"/>
                  <a:gd name="T22" fmla="*/ 46 w 81"/>
                  <a:gd name="T23" fmla="*/ 142 h 367"/>
                  <a:gd name="T24" fmla="*/ 49 w 81"/>
                  <a:gd name="T25" fmla="*/ 139 h 367"/>
                  <a:gd name="T26" fmla="*/ 47 w 81"/>
                  <a:gd name="T27" fmla="*/ 141 h 367"/>
                  <a:gd name="T28" fmla="*/ 47 w 81"/>
                  <a:gd name="T29" fmla="*/ 134 h 367"/>
                  <a:gd name="T30" fmla="*/ 50 w 81"/>
                  <a:gd name="T31" fmla="*/ 121 h 367"/>
                  <a:gd name="T32" fmla="*/ 50 w 81"/>
                  <a:gd name="T33" fmla="*/ 125 h 367"/>
                  <a:gd name="T34" fmla="*/ 55 w 81"/>
                  <a:gd name="T35" fmla="*/ 104 h 367"/>
                  <a:gd name="T36" fmla="*/ 62 w 81"/>
                  <a:gd name="T37" fmla="*/ 69 h 367"/>
                  <a:gd name="T38" fmla="*/ 65 w 81"/>
                  <a:gd name="T39" fmla="*/ 64 h 367"/>
                  <a:gd name="T40" fmla="*/ 68 w 81"/>
                  <a:gd name="T41" fmla="*/ 52 h 367"/>
                  <a:gd name="T42" fmla="*/ 62 w 81"/>
                  <a:gd name="T43" fmla="*/ 64 h 367"/>
                  <a:gd name="T44" fmla="*/ 57 w 81"/>
                  <a:gd name="T45" fmla="*/ 83 h 367"/>
                  <a:gd name="T46" fmla="*/ 57 w 81"/>
                  <a:gd name="T47" fmla="*/ 82 h 367"/>
                  <a:gd name="T48" fmla="*/ 61 w 81"/>
                  <a:gd name="T49" fmla="*/ 56 h 367"/>
                  <a:gd name="T50" fmla="*/ 72 w 81"/>
                  <a:gd name="T51" fmla="*/ 34 h 367"/>
                  <a:gd name="T52" fmla="*/ 77 w 81"/>
                  <a:gd name="T53" fmla="*/ 19 h 367"/>
                  <a:gd name="T54" fmla="*/ 80 w 81"/>
                  <a:gd name="T55" fmla="*/ 12 h 367"/>
                  <a:gd name="T56" fmla="*/ 73 w 81"/>
                  <a:gd name="T57" fmla="*/ 22 h 367"/>
                  <a:gd name="T58" fmla="*/ 76 w 81"/>
                  <a:gd name="T59" fmla="*/ 16 h 367"/>
                  <a:gd name="T60" fmla="*/ 81 w 81"/>
                  <a:gd name="T61" fmla="*/ 3 h 367"/>
                  <a:gd name="T62" fmla="*/ 77 w 81"/>
                  <a:gd name="T63" fmla="*/ 7 h 367"/>
                  <a:gd name="T64" fmla="*/ 71 w 81"/>
                  <a:gd name="T65" fmla="*/ 19 h 367"/>
                  <a:gd name="T66" fmla="*/ 71 w 81"/>
                  <a:gd name="T67" fmla="*/ 13 h 367"/>
                  <a:gd name="T68" fmla="*/ 65 w 81"/>
                  <a:gd name="T69" fmla="*/ 27 h 367"/>
                  <a:gd name="T70" fmla="*/ 68 w 81"/>
                  <a:gd name="T71" fmla="*/ 27 h 367"/>
                  <a:gd name="T72" fmla="*/ 63 w 81"/>
                  <a:gd name="T73" fmla="*/ 33 h 367"/>
                  <a:gd name="T74" fmla="*/ 61 w 81"/>
                  <a:gd name="T75" fmla="*/ 41 h 367"/>
                  <a:gd name="T76" fmla="*/ 63 w 81"/>
                  <a:gd name="T77" fmla="*/ 41 h 367"/>
                  <a:gd name="T78" fmla="*/ 73 w 81"/>
                  <a:gd name="T79" fmla="*/ 19 h 367"/>
                  <a:gd name="T80" fmla="*/ 71 w 81"/>
                  <a:gd name="T81" fmla="*/ 28 h 367"/>
                  <a:gd name="T82" fmla="*/ 57 w 81"/>
                  <a:gd name="T83" fmla="*/ 54 h 367"/>
                  <a:gd name="T84" fmla="*/ 55 w 81"/>
                  <a:gd name="T85" fmla="*/ 57 h 367"/>
                  <a:gd name="T86" fmla="*/ 49 w 81"/>
                  <a:gd name="T87" fmla="*/ 78 h 367"/>
                  <a:gd name="T88" fmla="*/ 46 w 81"/>
                  <a:gd name="T89" fmla="*/ 94 h 367"/>
                  <a:gd name="T90" fmla="*/ 42 w 81"/>
                  <a:gd name="T91" fmla="*/ 100 h 367"/>
                  <a:gd name="T92" fmla="*/ 40 w 81"/>
                  <a:gd name="T93" fmla="*/ 116 h 367"/>
                  <a:gd name="T94" fmla="*/ 44 w 81"/>
                  <a:gd name="T95" fmla="*/ 103 h 367"/>
                  <a:gd name="T96" fmla="*/ 44 w 81"/>
                  <a:gd name="T97" fmla="*/ 116 h 367"/>
                  <a:gd name="T98" fmla="*/ 42 w 81"/>
                  <a:gd name="T99" fmla="*/ 138 h 367"/>
                  <a:gd name="T100" fmla="*/ 39 w 81"/>
                  <a:gd name="T101" fmla="*/ 150 h 367"/>
                  <a:gd name="T102" fmla="*/ 36 w 81"/>
                  <a:gd name="T103" fmla="*/ 164 h 367"/>
                  <a:gd name="T104" fmla="*/ 32 w 81"/>
                  <a:gd name="T105" fmla="*/ 186 h 367"/>
                  <a:gd name="T106" fmla="*/ 31 w 81"/>
                  <a:gd name="T107" fmla="*/ 185 h 367"/>
                  <a:gd name="T108" fmla="*/ 30 w 81"/>
                  <a:gd name="T109" fmla="*/ 201 h 367"/>
                  <a:gd name="T110" fmla="*/ 27 w 81"/>
                  <a:gd name="T111" fmla="*/ 229 h 367"/>
                  <a:gd name="T112" fmla="*/ 26 w 81"/>
                  <a:gd name="T113" fmla="*/ 242 h 367"/>
                  <a:gd name="T114" fmla="*/ 24 w 81"/>
                  <a:gd name="T115" fmla="*/ 261 h 367"/>
                  <a:gd name="T116" fmla="*/ 17 w 81"/>
                  <a:gd name="T117" fmla="*/ 297 h 367"/>
                  <a:gd name="T118" fmla="*/ 15 w 81"/>
                  <a:gd name="T119" fmla="*/ 314 h 367"/>
                  <a:gd name="T120" fmla="*/ 0 w 81"/>
                  <a:gd name="T121" fmla="*/ 352 h 367"/>
                  <a:gd name="T122" fmla="*/ 4 w 81"/>
                  <a:gd name="T123" fmla="*/ 367 h 367"/>
                  <a:gd name="T124" fmla="*/ 9 w 81"/>
                  <a:gd name="T125" fmla="*/ 362 h 3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" h="367">
                    <a:moveTo>
                      <a:pt x="9" y="362"/>
                    </a:moveTo>
                    <a:lnTo>
                      <a:pt x="8" y="364"/>
                    </a:lnTo>
                    <a:lnTo>
                      <a:pt x="8" y="362"/>
                    </a:lnTo>
                    <a:lnTo>
                      <a:pt x="9" y="357"/>
                    </a:lnTo>
                    <a:lnTo>
                      <a:pt x="11" y="350"/>
                    </a:lnTo>
                    <a:lnTo>
                      <a:pt x="13" y="348"/>
                    </a:lnTo>
                    <a:lnTo>
                      <a:pt x="15" y="345"/>
                    </a:lnTo>
                    <a:lnTo>
                      <a:pt x="17" y="339"/>
                    </a:lnTo>
                    <a:lnTo>
                      <a:pt x="16" y="339"/>
                    </a:lnTo>
                    <a:lnTo>
                      <a:pt x="16" y="336"/>
                    </a:lnTo>
                    <a:lnTo>
                      <a:pt x="22" y="319"/>
                    </a:lnTo>
                    <a:lnTo>
                      <a:pt x="22" y="314"/>
                    </a:lnTo>
                    <a:lnTo>
                      <a:pt x="26" y="303"/>
                    </a:lnTo>
                    <a:lnTo>
                      <a:pt x="26" y="307"/>
                    </a:lnTo>
                    <a:lnTo>
                      <a:pt x="27" y="305"/>
                    </a:lnTo>
                    <a:lnTo>
                      <a:pt x="30" y="299"/>
                    </a:lnTo>
                    <a:lnTo>
                      <a:pt x="31" y="287"/>
                    </a:lnTo>
                    <a:lnTo>
                      <a:pt x="34" y="279"/>
                    </a:lnTo>
                    <a:lnTo>
                      <a:pt x="35" y="270"/>
                    </a:lnTo>
                    <a:lnTo>
                      <a:pt x="37" y="254"/>
                    </a:lnTo>
                    <a:lnTo>
                      <a:pt x="37" y="246"/>
                    </a:lnTo>
                    <a:lnTo>
                      <a:pt x="39" y="236"/>
                    </a:lnTo>
                    <a:lnTo>
                      <a:pt x="40" y="226"/>
                    </a:lnTo>
                    <a:lnTo>
                      <a:pt x="40" y="218"/>
                    </a:lnTo>
                    <a:lnTo>
                      <a:pt x="41" y="210"/>
                    </a:lnTo>
                    <a:lnTo>
                      <a:pt x="41" y="203"/>
                    </a:lnTo>
                    <a:lnTo>
                      <a:pt x="40" y="193"/>
                    </a:lnTo>
                    <a:lnTo>
                      <a:pt x="41" y="190"/>
                    </a:lnTo>
                    <a:lnTo>
                      <a:pt x="41" y="196"/>
                    </a:lnTo>
                    <a:lnTo>
                      <a:pt x="41" y="202"/>
                    </a:lnTo>
                    <a:lnTo>
                      <a:pt x="41" y="203"/>
                    </a:lnTo>
                    <a:lnTo>
                      <a:pt x="42" y="202"/>
                    </a:lnTo>
                    <a:lnTo>
                      <a:pt x="49" y="149"/>
                    </a:lnTo>
                    <a:lnTo>
                      <a:pt x="47" y="147"/>
                    </a:lnTo>
                    <a:lnTo>
                      <a:pt x="46" y="146"/>
                    </a:lnTo>
                    <a:lnTo>
                      <a:pt x="46" y="142"/>
                    </a:lnTo>
                    <a:lnTo>
                      <a:pt x="47" y="144"/>
                    </a:lnTo>
                    <a:lnTo>
                      <a:pt x="47" y="142"/>
                    </a:lnTo>
                    <a:lnTo>
                      <a:pt x="49" y="139"/>
                    </a:lnTo>
                    <a:lnTo>
                      <a:pt x="49" y="140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6" y="141"/>
                    </a:lnTo>
                    <a:lnTo>
                      <a:pt x="46" y="140"/>
                    </a:lnTo>
                    <a:lnTo>
                      <a:pt x="47" y="134"/>
                    </a:lnTo>
                    <a:lnTo>
                      <a:pt x="49" y="128"/>
                    </a:lnTo>
                    <a:lnTo>
                      <a:pt x="49" y="123"/>
                    </a:lnTo>
                    <a:lnTo>
                      <a:pt x="50" y="121"/>
                    </a:lnTo>
                    <a:lnTo>
                      <a:pt x="49" y="123"/>
                    </a:lnTo>
                    <a:lnTo>
                      <a:pt x="49" y="126"/>
                    </a:lnTo>
                    <a:lnTo>
                      <a:pt x="50" y="125"/>
                    </a:lnTo>
                    <a:lnTo>
                      <a:pt x="51" y="124"/>
                    </a:lnTo>
                    <a:lnTo>
                      <a:pt x="54" y="115"/>
                    </a:lnTo>
                    <a:lnTo>
                      <a:pt x="55" y="104"/>
                    </a:lnTo>
                    <a:lnTo>
                      <a:pt x="57" y="93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2" y="68"/>
                    </a:lnTo>
                    <a:lnTo>
                      <a:pt x="63" y="63"/>
                    </a:lnTo>
                    <a:lnTo>
                      <a:pt x="65" y="64"/>
                    </a:lnTo>
                    <a:lnTo>
                      <a:pt x="66" y="63"/>
                    </a:lnTo>
                    <a:lnTo>
                      <a:pt x="68" y="57"/>
                    </a:lnTo>
                    <a:lnTo>
                      <a:pt x="68" y="52"/>
                    </a:lnTo>
                    <a:lnTo>
                      <a:pt x="70" y="44"/>
                    </a:lnTo>
                    <a:lnTo>
                      <a:pt x="67" y="49"/>
                    </a:lnTo>
                    <a:lnTo>
                      <a:pt x="62" y="64"/>
                    </a:lnTo>
                    <a:lnTo>
                      <a:pt x="61" y="69"/>
                    </a:lnTo>
                    <a:lnTo>
                      <a:pt x="59" y="77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6" y="84"/>
                    </a:lnTo>
                    <a:lnTo>
                      <a:pt x="57" y="82"/>
                    </a:lnTo>
                    <a:lnTo>
                      <a:pt x="59" y="74"/>
                    </a:lnTo>
                    <a:lnTo>
                      <a:pt x="60" y="69"/>
                    </a:lnTo>
                    <a:lnTo>
                      <a:pt x="61" y="56"/>
                    </a:lnTo>
                    <a:lnTo>
                      <a:pt x="66" y="48"/>
                    </a:lnTo>
                    <a:lnTo>
                      <a:pt x="70" y="42"/>
                    </a:lnTo>
                    <a:lnTo>
                      <a:pt x="72" y="34"/>
                    </a:lnTo>
                    <a:lnTo>
                      <a:pt x="72" y="31"/>
                    </a:lnTo>
                    <a:lnTo>
                      <a:pt x="75" y="24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7" y="16"/>
                    </a:lnTo>
                    <a:lnTo>
                      <a:pt x="72" y="26"/>
                    </a:lnTo>
                    <a:lnTo>
                      <a:pt x="73" y="22"/>
                    </a:lnTo>
                    <a:lnTo>
                      <a:pt x="75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80" y="1"/>
                    </a:lnTo>
                    <a:lnTo>
                      <a:pt x="77" y="7"/>
                    </a:lnTo>
                    <a:lnTo>
                      <a:pt x="77" y="8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2" y="17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0" y="17"/>
                    </a:lnTo>
                    <a:lnTo>
                      <a:pt x="66" y="26"/>
                    </a:lnTo>
                    <a:lnTo>
                      <a:pt x="65" y="27"/>
                    </a:lnTo>
                    <a:lnTo>
                      <a:pt x="66" y="26"/>
                    </a:lnTo>
                    <a:lnTo>
                      <a:pt x="68" y="19"/>
                    </a:lnTo>
                    <a:lnTo>
                      <a:pt x="68" y="27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3" y="33"/>
                    </a:lnTo>
                    <a:lnTo>
                      <a:pt x="62" y="34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1" y="44"/>
                    </a:lnTo>
                    <a:lnTo>
                      <a:pt x="63" y="41"/>
                    </a:lnTo>
                    <a:lnTo>
                      <a:pt x="66" y="34"/>
                    </a:lnTo>
                    <a:lnTo>
                      <a:pt x="72" y="23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28"/>
                    </a:lnTo>
                    <a:lnTo>
                      <a:pt x="67" y="37"/>
                    </a:lnTo>
                    <a:lnTo>
                      <a:pt x="60" y="52"/>
                    </a:lnTo>
                    <a:lnTo>
                      <a:pt x="57" y="54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5" y="57"/>
                    </a:lnTo>
                    <a:lnTo>
                      <a:pt x="52" y="62"/>
                    </a:lnTo>
                    <a:lnTo>
                      <a:pt x="51" y="70"/>
                    </a:lnTo>
                    <a:lnTo>
                      <a:pt x="49" y="78"/>
                    </a:lnTo>
                    <a:lnTo>
                      <a:pt x="45" y="93"/>
                    </a:lnTo>
                    <a:lnTo>
                      <a:pt x="46" y="93"/>
                    </a:lnTo>
                    <a:lnTo>
                      <a:pt x="46" y="94"/>
                    </a:lnTo>
                    <a:lnTo>
                      <a:pt x="44" y="100"/>
                    </a:lnTo>
                    <a:lnTo>
                      <a:pt x="44" y="101"/>
                    </a:lnTo>
                    <a:lnTo>
                      <a:pt x="42" y="100"/>
                    </a:lnTo>
                    <a:lnTo>
                      <a:pt x="41" y="101"/>
                    </a:lnTo>
                    <a:lnTo>
                      <a:pt x="40" y="111"/>
                    </a:lnTo>
                    <a:lnTo>
                      <a:pt x="40" y="116"/>
                    </a:lnTo>
                    <a:lnTo>
                      <a:pt x="41" y="113"/>
                    </a:lnTo>
                    <a:lnTo>
                      <a:pt x="42" y="106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5" y="104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42" y="130"/>
                    </a:lnTo>
                    <a:lnTo>
                      <a:pt x="42" y="138"/>
                    </a:lnTo>
                    <a:lnTo>
                      <a:pt x="41" y="146"/>
                    </a:lnTo>
                    <a:lnTo>
                      <a:pt x="40" y="151"/>
                    </a:lnTo>
                    <a:lnTo>
                      <a:pt x="39" y="150"/>
                    </a:lnTo>
                    <a:lnTo>
                      <a:pt x="39" y="145"/>
                    </a:lnTo>
                    <a:lnTo>
                      <a:pt x="36" y="155"/>
                    </a:lnTo>
                    <a:lnTo>
                      <a:pt x="36" y="164"/>
                    </a:lnTo>
                    <a:lnTo>
                      <a:pt x="35" y="171"/>
                    </a:lnTo>
                    <a:lnTo>
                      <a:pt x="32" y="179"/>
                    </a:lnTo>
                    <a:lnTo>
                      <a:pt x="32" y="186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1" y="185"/>
                    </a:lnTo>
                    <a:lnTo>
                      <a:pt x="30" y="191"/>
                    </a:lnTo>
                    <a:lnTo>
                      <a:pt x="30" y="195"/>
                    </a:lnTo>
                    <a:lnTo>
                      <a:pt x="30" y="201"/>
                    </a:lnTo>
                    <a:lnTo>
                      <a:pt x="30" y="208"/>
                    </a:lnTo>
                    <a:lnTo>
                      <a:pt x="27" y="227"/>
                    </a:lnTo>
                    <a:lnTo>
                      <a:pt x="27" y="229"/>
                    </a:lnTo>
                    <a:lnTo>
                      <a:pt x="27" y="228"/>
                    </a:lnTo>
                    <a:lnTo>
                      <a:pt x="25" y="239"/>
                    </a:lnTo>
                    <a:lnTo>
                      <a:pt x="26" y="242"/>
                    </a:lnTo>
                    <a:lnTo>
                      <a:pt x="25" y="246"/>
                    </a:lnTo>
                    <a:lnTo>
                      <a:pt x="24" y="254"/>
                    </a:lnTo>
                    <a:lnTo>
                      <a:pt x="24" y="261"/>
                    </a:lnTo>
                    <a:lnTo>
                      <a:pt x="24" y="268"/>
                    </a:lnTo>
                    <a:lnTo>
                      <a:pt x="20" y="288"/>
                    </a:lnTo>
                    <a:lnTo>
                      <a:pt x="17" y="297"/>
                    </a:lnTo>
                    <a:lnTo>
                      <a:pt x="15" y="307"/>
                    </a:lnTo>
                    <a:lnTo>
                      <a:pt x="15" y="313"/>
                    </a:lnTo>
                    <a:lnTo>
                      <a:pt x="15" y="314"/>
                    </a:lnTo>
                    <a:lnTo>
                      <a:pt x="17" y="311"/>
                    </a:lnTo>
                    <a:lnTo>
                      <a:pt x="9" y="333"/>
                    </a:lnTo>
                    <a:lnTo>
                      <a:pt x="0" y="352"/>
                    </a:lnTo>
                    <a:lnTo>
                      <a:pt x="0" y="355"/>
                    </a:lnTo>
                    <a:lnTo>
                      <a:pt x="3" y="366"/>
                    </a:lnTo>
                    <a:lnTo>
                      <a:pt x="4" y="367"/>
                    </a:lnTo>
                    <a:lnTo>
                      <a:pt x="5" y="367"/>
                    </a:lnTo>
                    <a:lnTo>
                      <a:pt x="6" y="366"/>
                    </a:lnTo>
                    <a:lnTo>
                      <a:pt x="9" y="3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3" name="Freeform 243"/>
              <p:cNvSpPr>
                <a:spLocks/>
              </p:cNvSpPr>
              <p:nvPr/>
            </p:nvSpPr>
            <p:spPr bwMode="auto">
              <a:xfrm>
                <a:off x="1828" y="59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5 h 7"/>
                  <a:gd name="T6" fmla="*/ 2 w 3"/>
                  <a:gd name="T7" fmla="*/ 3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4" name="Freeform 244"/>
              <p:cNvSpPr>
                <a:spLocks/>
              </p:cNvSpPr>
              <p:nvPr/>
            </p:nvSpPr>
            <p:spPr bwMode="auto">
              <a:xfrm>
                <a:off x="1680" y="1026"/>
                <a:ext cx="13" cy="20"/>
              </a:xfrm>
              <a:custGeom>
                <a:avLst/>
                <a:gdLst>
                  <a:gd name="T0" fmla="*/ 4 w 13"/>
                  <a:gd name="T1" fmla="*/ 10 h 20"/>
                  <a:gd name="T2" fmla="*/ 2 w 13"/>
                  <a:gd name="T3" fmla="*/ 19 h 20"/>
                  <a:gd name="T4" fmla="*/ 0 w 13"/>
                  <a:gd name="T5" fmla="*/ 20 h 20"/>
                  <a:gd name="T6" fmla="*/ 2 w 13"/>
                  <a:gd name="T7" fmla="*/ 20 h 20"/>
                  <a:gd name="T8" fmla="*/ 7 w 13"/>
                  <a:gd name="T9" fmla="*/ 10 h 20"/>
                  <a:gd name="T10" fmla="*/ 13 w 13"/>
                  <a:gd name="T11" fmla="*/ 0 h 20"/>
                  <a:gd name="T12" fmla="*/ 12 w 13"/>
                  <a:gd name="T13" fmla="*/ 2 h 20"/>
                  <a:gd name="T14" fmla="*/ 9 w 13"/>
                  <a:gd name="T15" fmla="*/ 4 h 20"/>
                  <a:gd name="T16" fmla="*/ 4 w 13"/>
                  <a:gd name="T17" fmla="*/ 1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0">
                    <a:moveTo>
                      <a:pt x="4" y="10"/>
                    </a:moveTo>
                    <a:lnTo>
                      <a:pt x="2" y="19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5" name="Freeform 245"/>
              <p:cNvSpPr>
                <a:spLocks/>
              </p:cNvSpPr>
              <p:nvPr/>
            </p:nvSpPr>
            <p:spPr bwMode="auto">
              <a:xfrm>
                <a:off x="1785" y="710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8 h 8"/>
                  <a:gd name="T4" fmla="*/ 1 w 1"/>
                  <a:gd name="T5" fmla="*/ 7 h 8"/>
                  <a:gd name="T6" fmla="*/ 1 w 1"/>
                  <a:gd name="T7" fmla="*/ 3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8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6" name="Freeform 246"/>
              <p:cNvSpPr>
                <a:spLocks/>
              </p:cNvSpPr>
              <p:nvPr/>
            </p:nvSpPr>
            <p:spPr bwMode="auto">
              <a:xfrm>
                <a:off x="1677" y="1064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7 h 7"/>
                  <a:gd name="T4" fmla="*/ 2 w 5"/>
                  <a:gd name="T5" fmla="*/ 5 h 7"/>
                  <a:gd name="T6" fmla="*/ 5 w 5"/>
                  <a:gd name="T7" fmla="*/ 0 h 7"/>
                  <a:gd name="T8" fmla="*/ 1 w 5"/>
                  <a:gd name="T9" fmla="*/ 3 h 7"/>
                  <a:gd name="T10" fmla="*/ 0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7" name="Freeform 247"/>
              <p:cNvSpPr>
                <a:spLocks/>
              </p:cNvSpPr>
              <p:nvPr/>
            </p:nvSpPr>
            <p:spPr bwMode="auto">
              <a:xfrm>
                <a:off x="1663" y="1081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6 h 6"/>
                  <a:gd name="T4" fmla="*/ 4 w 8"/>
                  <a:gd name="T5" fmla="*/ 4 h 6"/>
                  <a:gd name="T6" fmla="*/ 8 w 8"/>
                  <a:gd name="T7" fmla="*/ 0 h 6"/>
                  <a:gd name="T8" fmla="*/ 4 w 8"/>
                  <a:gd name="T9" fmla="*/ 3 h 6"/>
                  <a:gd name="T10" fmla="*/ 0 w 8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1" y="6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8" name="Freeform 248"/>
              <p:cNvSpPr>
                <a:spLocks/>
              </p:cNvSpPr>
              <p:nvPr/>
            </p:nvSpPr>
            <p:spPr bwMode="auto">
              <a:xfrm>
                <a:off x="1674" y="1052"/>
                <a:ext cx="20" cy="27"/>
              </a:xfrm>
              <a:custGeom>
                <a:avLst/>
                <a:gdLst>
                  <a:gd name="T0" fmla="*/ 19 w 20"/>
                  <a:gd name="T1" fmla="*/ 0 h 27"/>
                  <a:gd name="T2" fmla="*/ 14 w 20"/>
                  <a:gd name="T3" fmla="*/ 7 h 27"/>
                  <a:gd name="T4" fmla="*/ 13 w 20"/>
                  <a:gd name="T5" fmla="*/ 10 h 27"/>
                  <a:gd name="T6" fmla="*/ 10 w 20"/>
                  <a:gd name="T7" fmla="*/ 14 h 27"/>
                  <a:gd name="T8" fmla="*/ 5 w 20"/>
                  <a:gd name="T9" fmla="*/ 19 h 27"/>
                  <a:gd name="T10" fmla="*/ 0 w 20"/>
                  <a:gd name="T11" fmla="*/ 24 h 27"/>
                  <a:gd name="T12" fmla="*/ 0 w 20"/>
                  <a:gd name="T13" fmla="*/ 27 h 27"/>
                  <a:gd name="T14" fmla="*/ 1 w 20"/>
                  <a:gd name="T15" fmla="*/ 27 h 27"/>
                  <a:gd name="T16" fmla="*/ 4 w 20"/>
                  <a:gd name="T17" fmla="*/ 25 h 27"/>
                  <a:gd name="T18" fmla="*/ 5 w 20"/>
                  <a:gd name="T19" fmla="*/ 24 h 27"/>
                  <a:gd name="T20" fmla="*/ 5 w 20"/>
                  <a:gd name="T21" fmla="*/ 23 h 27"/>
                  <a:gd name="T22" fmla="*/ 5 w 20"/>
                  <a:gd name="T23" fmla="*/ 22 h 27"/>
                  <a:gd name="T24" fmla="*/ 8 w 20"/>
                  <a:gd name="T25" fmla="*/ 18 h 27"/>
                  <a:gd name="T26" fmla="*/ 13 w 20"/>
                  <a:gd name="T27" fmla="*/ 12 h 27"/>
                  <a:gd name="T28" fmla="*/ 16 w 20"/>
                  <a:gd name="T29" fmla="*/ 8 h 27"/>
                  <a:gd name="T30" fmla="*/ 20 w 20"/>
                  <a:gd name="T31" fmla="*/ 3 h 27"/>
                  <a:gd name="T32" fmla="*/ 19 w 20"/>
                  <a:gd name="T33" fmla="*/ 3 h 27"/>
                  <a:gd name="T34" fmla="*/ 18 w 20"/>
                  <a:gd name="T35" fmla="*/ 3 h 27"/>
                  <a:gd name="T36" fmla="*/ 19 w 20"/>
                  <a:gd name="T37" fmla="*/ 0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9" y="0"/>
                    </a:moveTo>
                    <a:lnTo>
                      <a:pt x="14" y="7"/>
                    </a:lnTo>
                    <a:lnTo>
                      <a:pt x="13" y="10"/>
                    </a:lnTo>
                    <a:lnTo>
                      <a:pt x="10" y="14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8" y="18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19" name="Freeform 249"/>
              <p:cNvSpPr>
                <a:spLocks/>
              </p:cNvSpPr>
              <p:nvPr/>
            </p:nvSpPr>
            <p:spPr bwMode="auto">
              <a:xfrm>
                <a:off x="1666" y="1086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0 h 4"/>
                  <a:gd name="T4" fmla="*/ 1 w 5"/>
                  <a:gd name="T5" fmla="*/ 1 h 4"/>
                  <a:gd name="T6" fmla="*/ 0 w 5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0" name="Freeform 250"/>
              <p:cNvSpPr>
                <a:spLocks/>
              </p:cNvSpPr>
              <p:nvPr/>
            </p:nvSpPr>
            <p:spPr bwMode="auto">
              <a:xfrm>
                <a:off x="1694" y="1050"/>
                <a:ext cx="5" cy="9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0 h 9"/>
                  <a:gd name="T4" fmla="*/ 0 w 5"/>
                  <a:gd name="T5" fmla="*/ 9 h 9"/>
                  <a:gd name="T6" fmla="*/ 3 w 5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1" name="Freeform 251"/>
              <p:cNvSpPr>
                <a:spLocks/>
              </p:cNvSpPr>
              <p:nvPr/>
            </p:nvSpPr>
            <p:spPr bwMode="auto">
              <a:xfrm>
                <a:off x="1693" y="1061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2 w 4"/>
                  <a:gd name="T3" fmla="*/ 4 h 8"/>
                  <a:gd name="T4" fmla="*/ 4 w 4"/>
                  <a:gd name="T5" fmla="*/ 0 h 8"/>
                  <a:gd name="T6" fmla="*/ 2 w 4"/>
                  <a:gd name="T7" fmla="*/ 1 h 8"/>
                  <a:gd name="T8" fmla="*/ 0 w 4"/>
                  <a:gd name="T9" fmla="*/ 5 h 8"/>
                  <a:gd name="T10" fmla="*/ 0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2" name="Freeform 252"/>
              <p:cNvSpPr>
                <a:spLocks/>
              </p:cNvSpPr>
              <p:nvPr/>
            </p:nvSpPr>
            <p:spPr bwMode="auto">
              <a:xfrm>
                <a:off x="1564" y="962"/>
                <a:ext cx="181" cy="211"/>
              </a:xfrm>
              <a:custGeom>
                <a:avLst/>
                <a:gdLst>
                  <a:gd name="T0" fmla="*/ 159 w 181"/>
                  <a:gd name="T1" fmla="*/ 25 h 211"/>
                  <a:gd name="T2" fmla="*/ 139 w 181"/>
                  <a:gd name="T3" fmla="*/ 56 h 211"/>
                  <a:gd name="T4" fmla="*/ 124 w 181"/>
                  <a:gd name="T5" fmla="*/ 81 h 211"/>
                  <a:gd name="T6" fmla="*/ 115 w 181"/>
                  <a:gd name="T7" fmla="*/ 97 h 211"/>
                  <a:gd name="T8" fmla="*/ 105 w 181"/>
                  <a:gd name="T9" fmla="*/ 110 h 211"/>
                  <a:gd name="T10" fmla="*/ 98 w 181"/>
                  <a:gd name="T11" fmla="*/ 114 h 211"/>
                  <a:gd name="T12" fmla="*/ 75 w 181"/>
                  <a:gd name="T13" fmla="*/ 134 h 211"/>
                  <a:gd name="T14" fmla="*/ 67 w 181"/>
                  <a:gd name="T15" fmla="*/ 145 h 211"/>
                  <a:gd name="T16" fmla="*/ 59 w 181"/>
                  <a:gd name="T17" fmla="*/ 154 h 211"/>
                  <a:gd name="T18" fmla="*/ 42 w 181"/>
                  <a:gd name="T19" fmla="*/ 169 h 211"/>
                  <a:gd name="T20" fmla="*/ 34 w 181"/>
                  <a:gd name="T21" fmla="*/ 177 h 211"/>
                  <a:gd name="T22" fmla="*/ 34 w 181"/>
                  <a:gd name="T23" fmla="*/ 175 h 211"/>
                  <a:gd name="T24" fmla="*/ 31 w 181"/>
                  <a:gd name="T25" fmla="*/ 179 h 211"/>
                  <a:gd name="T26" fmla="*/ 19 w 181"/>
                  <a:gd name="T27" fmla="*/ 186 h 211"/>
                  <a:gd name="T28" fmla="*/ 22 w 181"/>
                  <a:gd name="T29" fmla="*/ 186 h 211"/>
                  <a:gd name="T30" fmla="*/ 18 w 181"/>
                  <a:gd name="T31" fmla="*/ 194 h 211"/>
                  <a:gd name="T32" fmla="*/ 0 w 181"/>
                  <a:gd name="T33" fmla="*/ 211 h 211"/>
                  <a:gd name="T34" fmla="*/ 17 w 181"/>
                  <a:gd name="T35" fmla="*/ 201 h 211"/>
                  <a:gd name="T36" fmla="*/ 17 w 181"/>
                  <a:gd name="T37" fmla="*/ 200 h 211"/>
                  <a:gd name="T38" fmla="*/ 8 w 181"/>
                  <a:gd name="T39" fmla="*/ 205 h 211"/>
                  <a:gd name="T40" fmla="*/ 26 w 181"/>
                  <a:gd name="T41" fmla="*/ 194 h 211"/>
                  <a:gd name="T42" fmla="*/ 36 w 181"/>
                  <a:gd name="T43" fmla="*/ 186 h 211"/>
                  <a:gd name="T44" fmla="*/ 57 w 181"/>
                  <a:gd name="T45" fmla="*/ 172 h 211"/>
                  <a:gd name="T46" fmla="*/ 68 w 181"/>
                  <a:gd name="T47" fmla="*/ 161 h 211"/>
                  <a:gd name="T48" fmla="*/ 80 w 181"/>
                  <a:gd name="T49" fmla="*/ 149 h 211"/>
                  <a:gd name="T50" fmla="*/ 90 w 181"/>
                  <a:gd name="T51" fmla="*/ 136 h 211"/>
                  <a:gd name="T52" fmla="*/ 105 w 181"/>
                  <a:gd name="T53" fmla="*/ 128 h 211"/>
                  <a:gd name="T54" fmla="*/ 114 w 181"/>
                  <a:gd name="T55" fmla="*/ 118 h 211"/>
                  <a:gd name="T56" fmla="*/ 120 w 181"/>
                  <a:gd name="T57" fmla="*/ 114 h 211"/>
                  <a:gd name="T58" fmla="*/ 121 w 181"/>
                  <a:gd name="T59" fmla="*/ 115 h 211"/>
                  <a:gd name="T60" fmla="*/ 131 w 181"/>
                  <a:gd name="T61" fmla="*/ 100 h 211"/>
                  <a:gd name="T62" fmla="*/ 134 w 181"/>
                  <a:gd name="T63" fmla="*/ 95 h 211"/>
                  <a:gd name="T64" fmla="*/ 145 w 181"/>
                  <a:gd name="T65" fmla="*/ 76 h 211"/>
                  <a:gd name="T66" fmla="*/ 154 w 181"/>
                  <a:gd name="T67" fmla="*/ 59 h 211"/>
                  <a:gd name="T68" fmla="*/ 165 w 181"/>
                  <a:gd name="T69" fmla="*/ 42 h 211"/>
                  <a:gd name="T70" fmla="*/ 174 w 181"/>
                  <a:gd name="T71" fmla="*/ 22 h 211"/>
                  <a:gd name="T72" fmla="*/ 180 w 181"/>
                  <a:gd name="T73" fmla="*/ 1 h 211"/>
                  <a:gd name="T74" fmla="*/ 175 w 181"/>
                  <a:gd name="T75" fmla="*/ 2 h 2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81" h="211">
                    <a:moveTo>
                      <a:pt x="171" y="6"/>
                    </a:moveTo>
                    <a:lnTo>
                      <a:pt x="159" y="25"/>
                    </a:lnTo>
                    <a:lnTo>
                      <a:pt x="144" y="46"/>
                    </a:lnTo>
                    <a:lnTo>
                      <a:pt x="139" y="56"/>
                    </a:lnTo>
                    <a:lnTo>
                      <a:pt x="131" y="66"/>
                    </a:lnTo>
                    <a:lnTo>
                      <a:pt x="124" y="81"/>
                    </a:lnTo>
                    <a:lnTo>
                      <a:pt x="118" y="94"/>
                    </a:lnTo>
                    <a:lnTo>
                      <a:pt x="115" y="97"/>
                    </a:lnTo>
                    <a:lnTo>
                      <a:pt x="110" y="103"/>
                    </a:lnTo>
                    <a:lnTo>
                      <a:pt x="105" y="110"/>
                    </a:lnTo>
                    <a:lnTo>
                      <a:pt x="100" y="113"/>
                    </a:lnTo>
                    <a:lnTo>
                      <a:pt x="98" y="114"/>
                    </a:lnTo>
                    <a:lnTo>
                      <a:pt x="83" y="127"/>
                    </a:lnTo>
                    <a:lnTo>
                      <a:pt x="75" y="134"/>
                    </a:lnTo>
                    <a:lnTo>
                      <a:pt x="70" y="141"/>
                    </a:lnTo>
                    <a:lnTo>
                      <a:pt x="67" y="145"/>
                    </a:lnTo>
                    <a:lnTo>
                      <a:pt x="63" y="150"/>
                    </a:lnTo>
                    <a:lnTo>
                      <a:pt x="59" y="154"/>
                    </a:lnTo>
                    <a:lnTo>
                      <a:pt x="56" y="158"/>
                    </a:lnTo>
                    <a:lnTo>
                      <a:pt x="42" y="169"/>
                    </a:lnTo>
                    <a:lnTo>
                      <a:pt x="37" y="174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75"/>
                    </a:lnTo>
                    <a:lnTo>
                      <a:pt x="32" y="176"/>
                    </a:lnTo>
                    <a:lnTo>
                      <a:pt x="31" y="179"/>
                    </a:lnTo>
                    <a:lnTo>
                      <a:pt x="26" y="181"/>
                    </a:lnTo>
                    <a:lnTo>
                      <a:pt x="19" y="186"/>
                    </a:lnTo>
                    <a:lnTo>
                      <a:pt x="18" y="187"/>
                    </a:lnTo>
                    <a:lnTo>
                      <a:pt x="22" y="186"/>
                    </a:lnTo>
                    <a:lnTo>
                      <a:pt x="22" y="187"/>
                    </a:lnTo>
                    <a:lnTo>
                      <a:pt x="18" y="194"/>
                    </a:lnTo>
                    <a:lnTo>
                      <a:pt x="3" y="209"/>
                    </a:lnTo>
                    <a:lnTo>
                      <a:pt x="0" y="211"/>
                    </a:lnTo>
                    <a:lnTo>
                      <a:pt x="16" y="202"/>
                    </a:lnTo>
                    <a:lnTo>
                      <a:pt x="17" y="201"/>
                    </a:lnTo>
                    <a:lnTo>
                      <a:pt x="19" y="200"/>
                    </a:lnTo>
                    <a:lnTo>
                      <a:pt x="17" y="200"/>
                    </a:lnTo>
                    <a:lnTo>
                      <a:pt x="15" y="201"/>
                    </a:lnTo>
                    <a:lnTo>
                      <a:pt x="8" y="205"/>
                    </a:lnTo>
                    <a:lnTo>
                      <a:pt x="19" y="197"/>
                    </a:lnTo>
                    <a:lnTo>
                      <a:pt x="26" y="194"/>
                    </a:lnTo>
                    <a:lnTo>
                      <a:pt x="28" y="190"/>
                    </a:lnTo>
                    <a:lnTo>
                      <a:pt x="36" y="186"/>
                    </a:lnTo>
                    <a:lnTo>
                      <a:pt x="42" y="184"/>
                    </a:lnTo>
                    <a:lnTo>
                      <a:pt x="57" y="172"/>
                    </a:lnTo>
                    <a:lnTo>
                      <a:pt x="63" y="168"/>
                    </a:lnTo>
                    <a:lnTo>
                      <a:pt x="68" y="161"/>
                    </a:lnTo>
                    <a:lnTo>
                      <a:pt x="77" y="153"/>
                    </a:lnTo>
                    <a:lnTo>
                      <a:pt x="80" y="149"/>
                    </a:lnTo>
                    <a:lnTo>
                      <a:pt x="87" y="141"/>
                    </a:lnTo>
                    <a:lnTo>
                      <a:pt x="90" y="136"/>
                    </a:lnTo>
                    <a:lnTo>
                      <a:pt x="99" y="130"/>
                    </a:lnTo>
                    <a:lnTo>
                      <a:pt x="105" y="128"/>
                    </a:lnTo>
                    <a:lnTo>
                      <a:pt x="110" y="123"/>
                    </a:lnTo>
                    <a:lnTo>
                      <a:pt x="114" y="118"/>
                    </a:lnTo>
                    <a:lnTo>
                      <a:pt x="119" y="114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21" y="115"/>
                    </a:lnTo>
                    <a:lnTo>
                      <a:pt x="126" y="109"/>
                    </a:lnTo>
                    <a:lnTo>
                      <a:pt x="131" y="100"/>
                    </a:lnTo>
                    <a:lnTo>
                      <a:pt x="134" y="97"/>
                    </a:lnTo>
                    <a:lnTo>
                      <a:pt x="134" y="95"/>
                    </a:lnTo>
                    <a:lnTo>
                      <a:pt x="140" y="84"/>
                    </a:lnTo>
                    <a:lnTo>
                      <a:pt x="145" y="76"/>
                    </a:lnTo>
                    <a:lnTo>
                      <a:pt x="149" y="68"/>
                    </a:lnTo>
                    <a:lnTo>
                      <a:pt x="154" y="59"/>
                    </a:lnTo>
                    <a:lnTo>
                      <a:pt x="160" y="51"/>
                    </a:lnTo>
                    <a:lnTo>
                      <a:pt x="165" y="42"/>
                    </a:lnTo>
                    <a:lnTo>
                      <a:pt x="170" y="32"/>
                    </a:lnTo>
                    <a:lnTo>
                      <a:pt x="174" y="22"/>
                    </a:lnTo>
                    <a:lnTo>
                      <a:pt x="181" y="2"/>
                    </a:lnTo>
                    <a:lnTo>
                      <a:pt x="180" y="1"/>
                    </a:lnTo>
                    <a:lnTo>
                      <a:pt x="177" y="0"/>
                    </a:lnTo>
                    <a:lnTo>
                      <a:pt x="175" y="2"/>
                    </a:lnTo>
                    <a:lnTo>
                      <a:pt x="17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3" name="Freeform 253"/>
              <p:cNvSpPr>
                <a:spLocks/>
              </p:cNvSpPr>
              <p:nvPr/>
            </p:nvSpPr>
            <p:spPr bwMode="auto">
              <a:xfrm>
                <a:off x="1631" y="11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4" name="Freeform 254"/>
              <p:cNvSpPr>
                <a:spLocks/>
              </p:cNvSpPr>
              <p:nvPr/>
            </p:nvSpPr>
            <p:spPr bwMode="auto">
              <a:xfrm>
                <a:off x="1631" y="1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5" name="Freeform 255"/>
              <p:cNvSpPr>
                <a:spLocks/>
              </p:cNvSpPr>
              <p:nvPr/>
            </p:nvSpPr>
            <p:spPr bwMode="auto">
              <a:xfrm>
                <a:off x="1639" y="11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6" name="Freeform 256"/>
              <p:cNvSpPr>
                <a:spLocks/>
              </p:cNvSpPr>
              <p:nvPr/>
            </p:nvSpPr>
            <p:spPr bwMode="auto">
              <a:xfrm>
                <a:off x="1602" y="1130"/>
                <a:ext cx="51" cy="42"/>
              </a:xfrm>
              <a:custGeom>
                <a:avLst/>
                <a:gdLst>
                  <a:gd name="T0" fmla="*/ 6 w 51"/>
                  <a:gd name="T1" fmla="*/ 41 h 42"/>
                  <a:gd name="T2" fmla="*/ 10 w 51"/>
                  <a:gd name="T3" fmla="*/ 39 h 42"/>
                  <a:gd name="T4" fmla="*/ 11 w 51"/>
                  <a:gd name="T5" fmla="*/ 37 h 42"/>
                  <a:gd name="T6" fmla="*/ 14 w 51"/>
                  <a:gd name="T7" fmla="*/ 36 h 42"/>
                  <a:gd name="T8" fmla="*/ 19 w 51"/>
                  <a:gd name="T9" fmla="*/ 33 h 42"/>
                  <a:gd name="T10" fmla="*/ 23 w 51"/>
                  <a:gd name="T11" fmla="*/ 28 h 42"/>
                  <a:gd name="T12" fmla="*/ 25 w 51"/>
                  <a:gd name="T13" fmla="*/ 24 h 42"/>
                  <a:gd name="T14" fmla="*/ 26 w 51"/>
                  <a:gd name="T15" fmla="*/ 23 h 42"/>
                  <a:gd name="T16" fmla="*/ 30 w 51"/>
                  <a:gd name="T17" fmla="*/ 22 h 42"/>
                  <a:gd name="T18" fmla="*/ 32 w 51"/>
                  <a:gd name="T19" fmla="*/ 17 h 42"/>
                  <a:gd name="T20" fmla="*/ 32 w 51"/>
                  <a:gd name="T21" fmla="*/ 18 h 42"/>
                  <a:gd name="T22" fmla="*/ 35 w 51"/>
                  <a:gd name="T23" fmla="*/ 16 h 42"/>
                  <a:gd name="T24" fmla="*/ 39 w 51"/>
                  <a:gd name="T25" fmla="*/ 16 h 42"/>
                  <a:gd name="T26" fmla="*/ 45 w 51"/>
                  <a:gd name="T27" fmla="*/ 12 h 42"/>
                  <a:gd name="T28" fmla="*/ 47 w 51"/>
                  <a:gd name="T29" fmla="*/ 11 h 42"/>
                  <a:gd name="T30" fmla="*/ 42 w 51"/>
                  <a:gd name="T31" fmla="*/ 12 h 42"/>
                  <a:gd name="T32" fmla="*/ 41 w 51"/>
                  <a:gd name="T33" fmla="*/ 12 h 42"/>
                  <a:gd name="T34" fmla="*/ 42 w 51"/>
                  <a:gd name="T35" fmla="*/ 8 h 42"/>
                  <a:gd name="T36" fmla="*/ 47 w 51"/>
                  <a:gd name="T37" fmla="*/ 8 h 42"/>
                  <a:gd name="T38" fmla="*/ 50 w 51"/>
                  <a:gd name="T39" fmla="*/ 7 h 42"/>
                  <a:gd name="T40" fmla="*/ 47 w 51"/>
                  <a:gd name="T41" fmla="*/ 6 h 42"/>
                  <a:gd name="T42" fmla="*/ 49 w 51"/>
                  <a:gd name="T43" fmla="*/ 3 h 42"/>
                  <a:gd name="T44" fmla="*/ 51 w 51"/>
                  <a:gd name="T45" fmla="*/ 2 h 42"/>
                  <a:gd name="T46" fmla="*/ 50 w 51"/>
                  <a:gd name="T47" fmla="*/ 3 h 42"/>
                  <a:gd name="T48" fmla="*/ 47 w 51"/>
                  <a:gd name="T49" fmla="*/ 1 h 42"/>
                  <a:gd name="T50" fmla="*/ 45 w 51"/>
                  <a:gd name="T51" fmla="*/ 1 h 42"/>
                  <a:gd name="T52" fmla="*/ 42 w 51"/>
                  <a:gd name="T53" fmla="*/ 1 h 42"/>
                  <a:gd name="T54" fmla="*/ 45 w 51"/>
                  <a:gd name="T55" fmla="*/ 4 h 42"/>
                  <a:gd name="T56" fmla="*/ 47 w 51"/>
                  <a:gd name="T57" fmla="*/ 6 h 42"/>
                  <a:gd name="T58" fmla="*/ 41 w 51"/>
                  <a:gd name="T59" fmla="*/ 4 h 42"/>
                  <a:gd name="T60" fmla="*/ 37 w 51"/>
                  <a:gd name="T61" fmla="*/ 4 h 42"/>
                  <a:gd name="T62" fmla="*/ 34 w 51"/>
                  <a:gd name="T63" fmla="*/ 7 h 42"/>
                  <a:gd name="T64" fmla="*/ 31 w 51"/>
                  <a:gd name="T65" fmla="*/ 4 h 42"/>
                  <a:gd name="T66" fmla="*/ 31 w 51"/>
                  <a:gd name="T67" fmla="*/ 7 h 42"/>
                  <a:gd name="T68" fmla="*/ 31 w 51"/>
                  <a:gd name="T69" fmla="*/ 9 h 42"/>
                  <a:gd name="T70" fmla="*/ 30 w 51"/>
                  <a:gd name="T71" fmla="*/ 13 h 42"/>
                  <a:gd name="T72" fmla="*/ 27 w 51"/>
                  <a:gd name="T73" fmla="*/ 11 h 42"/>
                  <a:gd name="T74" fmla="*/ 23 w 51"/>
                  <a:gd name="T75" fmla="*/ 13 h 42"/>
                  <a:gd name="T76" fmla="*/ 20 w 51"/>
                  <a:gd name="T77" fmla="*/ 13 h 42"/>
                  <a:gd name="T78" fmla="*/ 19 w 51"/>
                  <a:gd name="T79" fmla="*/ 16 h 42"/>
                  <a:gd name="T80" fmla="*/ 13 w 51"/>
                  <a:gd name="T81" fmla="*/ 18 h 42"/>
                  <a:gd name="T82" fmla="*/ 11 w 51"/>
                  <a:gd name="T83" fmla="*/ 21 h 42"/>
                  <a:gd name="T84" fmla="*/ 8 w 51"/>
                  <a:gd name="T85" fmla="*/ 26 h 42"/>
                  <a:gd name="T86" fmla="*/ 6 w 51"/>
                  <a:gd name="T87" fmla="*/ 29 h 42"/>
                  <a:gd name="T88" fmla="*/ 0 w 51"/>
                  <a:gd name="T89" fmla="*/ 33 h 42"/>
                  <a:gd name="T90" fmla="*/ 5 w 51"/>
                  <a:gd name="T91" fmla="*/ 42 h 4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42">
                    <a:moveTo>
                      <a:pt x="8" y="42"/>
                    </a:moveTo>
                    <a:lnTo>
                      <a:pt x="6" y="42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9" y="41"/>
                    </a:lnTo>
                    <a:lnTo>
                      <a:pt x="10" y="39"/>
                    </a:lnTo>
                    <a:lnTo>
                      <a:pt x="9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0" y="31"/>
                    </a:lnTo>
                    <a:lnTo>
                      <a:pt x="21" y="29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5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6" y="23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45" y="12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7" y="11"/>
                    </a:lnTo>
                    <a:lnTo>
                      <a:pt x="46" y="9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8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0" y="6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50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50" y="3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47" y="6"/>
                    </a:lnTo>
                    <a:lnTo>
                      <a:pt x="45" y="6"/>
                    </a:lnTo>
                    <a:lnTo>
                      <a:pt x="42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1" y="4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1" y="9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5" y="27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4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7" name="Freeform 257"/>
              <p:cNvSpPr>
                <a:spLocks/>
              </p:cNvSpPr>
              <p:nvPr/>
            </p:nvSpPr>
            <p:spPr bwMode="auto">
              <a:xfrm>
                <a:off x="1653" y="113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8" name="Freeform 258"/>
              <p:cNvSpPr>
                <a:spLocks/>
              </p:cNvSpPr>
              <p:nvPr/>
            </p:nvSpPr>
            <p:spPr bwMode="auto">
              <a:xfrm>
                <a:off x="1581" y="11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1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29" name="Freeform 259"/>
              <p:cNvSpPr>
                <a:spLocks/>
              </p:cNvSpPr>
              <p:nvPr/>
            </p:nvSpPr>
            <p:spPr bwMode="auto">
              <a:xfrm>
                <a:off x="1627" y="113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30" name="Rectangle 260"/>
              <p:cNvSpPr>
                <a:spLocks noChangeArrowheads="1"/>
              </p:cNvSpPr>
              <p:nvPr/>
            </p:nvSpPr>
            <p:spPr bwMode="auto">
              <a:xfrm>
                <a:off x="1585" y="118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" name="Freeform 261"/>
              <p:cNvSpPr>
                <a:spLocks/>
              </p:cNvSpPr>
              <p:nvPr/>
            </p:nvSpPr>
            <p:spPr bwMode="auto">
              <a:xfrm>
                <a:off x="1583" y="118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32" name="Freeform 262"/>
              <p:cNvSpPr>
                <a:spLocks/>
              </p:cNvSpPr>
              <p:nvPr/>
            </p:nvSpPr>
            <p:spPr bwMode="auto">
              <a:xfrm>
                <a:off x="1586" y="1183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1 h 6"/>
                  <a:gd name="T4" fmla="*/ 2 w 5"/>
                  <a:gd name="T5" fmla="*/ 2 h 6"/>
                  <a:gd name="T6" fmla="*/ 1 w 5"/>
                  <a:gd name="T7" fmla="*/ 2 h 6"/>
                  <a:gd name="T8" fmla="*/ 0 w 5"/>
                  <a:gd name="T9" fmla="*/ 4 h 6"/>
                  <a:gd name="T10" fmla="*/ 0 w 5"/>
                  <a:gd name="T11" fmla="*/ 5 h 6"/>
                  <a:gd name="T12" fmla="*/ 2 w 5"/>
                  <a:gd name="T13" fmla="*/ 6 h 6"/>
                  <a:gd name="T14" fmla="*/ 1 w 5"/>
                  <a:gd name="T15" fmla="*/ 5 h 6"/>
                  <a:gd name="T16" fmla="*/ 1 w 5"/>
                  <a:gd name="T17" fmla="*/ 4 h 6"/>
                  <a:gd name="T18" fmla="*/ 2 w 5"/>
                  <a:gd name="T19" fmla="*/ 2 h 6"/>
                  <a:gd name="T20" fmla="*/ 4 w 5"/>
                  <a:gd name="T21" fmla="*/ 4 h 6"/>
                  <a:gd name="T22" fmla="*/ 5 w 5"/>
                  <a:gd name="T23" fmla="*/ 2 h 6"/>
                  <a:gd name="T24" fmla="*/ 4 w 5"/>
                  <a:gd name="T25" fmla="*/ 1 h 6"/>
                  <a:gd name="T26" fmla="*/ 4 w 5"/>
                  <a:gd name="T27" fmla="*/ 0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33" name="Freeform 263"/>
              <p:cNvSpPr>
                <a:spLocks/>
              </p:cNvSpPr>
              <p:nvPr/>
            </p:nvSpPr>
            <p:spPr bwMode="auto">
              <a:xfrm>
                <a:off x="1586" y="119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34" name="Freeform 264"/>
              <p:cNvSpPr>
                <a:spLocks/>
              </p:cNvSpPr>
              <p:nvPr/>
            </p:nvSpPr>
            <p:spPr bwMode="auto">
              <a:xfrm>
                <a:off x="1592" y="11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35" name="Rectangle 265"/>
              <p:cNvSpPr>
                <a:spLocks noChangeArrowheads="1"/>
              </p:cNvSpPr>
              <p:nvPr/>
            </p:nvSpPr>
            <p:spPr bwMode="auto">
              <a:xfrm>
                <a:off x="1593" y="1190"/>
                <a:ext cx="2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" name="Freeform 266"/>
              <p:cNvSpPr>
                <a:spLocks/>
              </p:cNvSpPr>
              <p:nvPr/>
            </p:nvSpPr>
            <p:spPr bwMode="auto">
              <a:xfrm>
                <a:off x="1565" y="1171"/>
                <a:ext cx="40" cy="31"/>
              </a:xfrm>
              <a:custGeom>
                <a:avLst/>
                <a:gdLst>
                  <a:gd name="T0" fmla="*/ 33 w 40"/>
                  <a:gd name="T1" fmla="*/ 0 h 31"/>
                  <a:gd name="T2" fmla="*/ 28 w 40"/>
                  <a:gd name="T3" fmla="*/ 0 h 31"/>
                  <a:gd name="T4" fmla="*/ 23 w 40"/>
                  <a:gd name="T5" fmla="*/ 0 h 31"/>
                  <a:gd name="T6" fmla="*/ 23 w 40"/>
                  <a:gd name="T7" fmla="*/ 2 h 31"/>
                  <a:gd name="T8" fmla="*/ 21 w 40"/>
                  <a:gd name="T9" fmla="*/ 3 h 31"/>
                  <a:gd name="T10" fmla="*/ 20 w 40"/>
                  <a:gd name="T11" fmla="*/ 4 h 31"/>
                  <a:gd name="T12" fmla="*/ 18 w 40"/>
                  <a:gd name="T13" fmla="*/ 8 h 31"/>
                  <a:gd name="T14" fmla="*/ 17 w 40"/>
                  <a:gd name="T15" fmla="*/ 7 h 31"/>
                  <a:gd name="T16" fmla="*/ 17 w 40"/>
                  <a:gd name="T17" fmla="*/ 8 h 31"/>
                  <a:gd name="T18" fmla="*/ 16 w 40"/>
                  <a:gd name="T19" fmla="*/ 9 h 31"/>
                  <a:gd name="T20" fmla="*/ 14 w 40"/>
                  <a:gd name="T21" fmla="*/ 9 h 31"/>
                  <a:gd name="T22" fmla="*/ 12 w 40"/>
                  <a:gd name="T23" fmla="*/ 9 h 31"/>
                  <a:gd name="T24" fmla="*/ 11 w 40"/>
                  <a:gd name="T25" fmla="*/ 11 h 31"/>
                  <a:gd name="T26" fmla="*/ 10 w 40"/>
                  <a:gd name="T27" fmla="*/ 11 h 31"/>
                  <a:gd name="T28" fmla="*/ 9 w 40"/>
                  <a:gd name="T29" fmla="*/ 12 h 31"/>
                  <a:gd name="T30" fmla="*/ 7 w 40"/>
                  <a:gd name="T31" fmla="*/ 13 h 31"/>
                  <a:gd name="T32" fmla="*/ 7 w 40"/>
                  <a:gd name="T33" fmla="*/ 14 h 31"/>
                  <a:gd name="T34" fmla="*/ 6 w 40"/>
                  <a:gd name="T35" fmla="*/ 14 h 31"/>
                  <a:gd name="T36" fmla="*/ 4 w 40"/>
                  <a:gd name="T37" fmla="*/ 16 h 31"/>
                  <a:gd name="T38" fmla="*/ 2 w 40"/>
                  <a:gd name="T39" fmla="*/ 18 h 31"/>
                  <a:gd name="T40" fmla="*/ 2 w 40"/>
                  <a:gd name="T41" fmla="*/ 17 h 31"/>
                  <a:gd name="T42" fmla="*/ 1 w 40"/>
                  <a:gd name="T43" fmla="*/ 16 h 31"/>
                  <a:gd name="T44" fmla="*/ 1 w 40"/>
                  <a:gd name="T45" fmla="*/ 17 h 31"/>
                  <a:gd name="T46" fmla="*/ 0 w 40"/>
                  <a:gd name="T47" fmla="*/ 18 h 31"/>
                  <a:gd name="T48" fmla="*/ 1 w 40"/>
                  <a:gd name="T49" fmla="*/ 21 h 31"/>
                  <a:gd name="T50" fmla="*/ 2 w 40"/>
                  <a:gd name="T51" fmla="*/ 23 h 31"/>
                  <a:gd name="T52" fmla="*/ 1 w 40"/>
                  <a:gd name="T53" fmla="*/ 29 h 31"/>
                  <a:gd name="T54" fmla="*/ 1 w 40"/>
                  <a:gd name="T55" fmla="*/ 31 h 31"/>
                  <a:gd name="T56" fmla="*/ 4 w 40"/>
                  <a:gd name="T57" fmla="*/ 29 h 31"/>
                  <a:gd name="T58" fmla="*/ 5 w 40"/>
                  <a:gd name="T59" fmla="*/ 28 h 31"/>
                  <a:gd name="T60" fmla="*/ 4 w 40"/>
                  <a:gd name="T61" fmla="*/ 28 h 31"/>
                  <a:gd name="T62" fmla="*/ 2 w 40"/>
                  <a:gd name="T63" fmla="*/ 28 h 31"/>
                  <a:gd name="T64" fmla="*/ 4 w 40"/>
                  <a:gd name="T65" fmla="*/ 27 h 31"/>
                  <a:gd name="T66" fmla="*/ 5 w 40"/>
                  <a:gd name="T67" fmla="*/ 26 h 31"/>
                  <a:gd name="T68" fmla="*/ 5 w 40"/>
                  <a:gd name="T69" fmla="*/ 24 h 31"/>
                  <a:gd name="T70" fmla="*/ 7 w 40"/>
                  <a:gd name="T71" fmla="*/ 26 h 31"/>
                  <a:gd name="T72" fmla="*/ 9 w 40"/>
                  <a:gd name="T73" fmla="*/ 26 h 31"/>
                  <a:gd name="T74" fmla="*/ 11 w 40"/>
                  <a:gd name="T75" fmla="*/ 24 h 31"/>
                  <a:gd name="T76" fmla="*/ 14 w 40"/>
                  <a:gd name="T77" fmla="*/ 23 h 31"/>
                  <a:gd name="T78" fmla="*/ 15 w 40"/>
                  <a:gd name="T79" fmla="*/ 22 h 31"/>
                  <a:gd name="T80" fmla="*/ 16 w 40"/>
                  <a:gd name="T81" fmla="*/ 23 h 31"/>
                  <a:gd name="T82" fmla="*/ 17 w 40"/>
                  <a:gd name="T83" fmla="*/ 22 h 31"/>
                  <a:gd name="T84" fmla="*/ 18 w 40"/>
                  <a:gd name="T85" fmla="*/ 21 h 31"/>
                  <a:gd name="T86" fmla="*/ 21 w 40"/>
                  <a:gd name="T87" fmla="*/ 21 h 31"/>
                  <a:gd name="T88" fmla="*/ 23 w 40"/>
                  <a:gd name="T89" fmla="*/ 22 h 31"/>
                  <a:gd name="T90" fmla="*/ 23 w 40"/>
                  <a:gd name="T91" fmla="*/ 21 h 31"/>
                  <a:gd name="T92" fmla="*/ 25 w 40"/>
                  <a:gd name="T93" fmla="*/ 19 h 31"/>
                  <a:gd name="T94" fmla="*/ 26 w 40"/>
                  <a:gd name="T95" fmla="*/ 21 h 31"/>
                  <a:gd name="T96" fmla="*/ 27 w 40"/>
                  <a:gd name="T97" fmla="*/ 21 h 31"/>
                  <a:gd name="T98" fmla="*/ 28 w 40"/>
                  <a:gd name="T99" fmla="*/ 21 h 31"/>
                  <a:gd name="T100" fmla="*/ 28 w 40"/>
                  <a:gd name="T101" fmla="*/ 19 h 31"/>
                  <a:gd name="T102" fmla="*/ 28 w 40"/>
                  <a:gd name="T103" fmla="*/ 18 h 31"/>
                  <a:gd name="T104" fmla="*/ 31 w 40"/>
                  <a:gd name="T105" fmla="*/ 17 h 31"/>
                  <a:gd name="T106" fmla="*/ 32 w 40"/>
                  <a:gd name="T107" fmla="*/ 16 h 31"/>
                  <a:gd name="T108" fmla="*/ 32 w 40"/>
                  <a:gd name="T109" fmla="*/ 14 h 31"/>
                  <a:gd name="T110" fmla="*/ 33 w 40"/>
                  <a:gd name="T111" fmla="*/ 13 h 31"/>
                  <a:gd name="T112" fmla="*/ 36 w 40"/>
                  <a:gd name="T113" fmla="*/ 12 h 31"/>
                  <a:gd name="T114" fmla="*/ 36 w 40"/>
                  <a:gd name="T115" fmla="*/ 11 h 31"/>
                  <a:gd name="T116" fmla="*/ 38 w 40"/>
                  <a:gd name="T117" fmla="*/ 7 h 31"/>
                  <a:gd name="T118" fmla="*/ 40 w 40"/>
                  <a:gd name="T119" fmla="*/ 4 h 31"/>
                  <a:gd name="T120" fmla="*/ 37 w 40"/>
                  <a:gd name="T121" fmla="*/ 1 h 31"/>
                  <a:gd name="T122" fmla="*/ 33 w 40"/>
                  <a:gd name="T123" fmla="*/ 0 h 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" h="31">
                    <a:moveTo>
                      <a:pt x="33" y="0"/>
                    </a:moveTo>
                    <a:lnTo>
                      <a:pt x="28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5" y="22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21" y="21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31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7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37" name="Freeform 267"/>
              <p:cNvSpPr>
                <a:spLocks/>
              </p:cNvSpPr>
              <p:nvPr/>
            </p:nvSpPr>
            <p:spPr bwMode="auto">
              <a:xfrm>
                <a:off x="1789" y="80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38" name="Freeform 268"/>
              <p:cNvSpPr>
                <a:spLocks/>
              </p:cNvSpPr>
              <p:nvPr/>
            </p:nvSpPr>
            <p:spPr bwMode="auto">
              <a:xfrm>
                <a:off x="1792" y="815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1 h 6"/>
                  <a:gd name="T4" fmla="*/ 0 w 2"/>
                  <a:gd name="T5" fmla="*/ 5 h 6"/>
                  <a:gd name="T6" fmla="*/ 0 w 2"/>
                  <a:gd name="T7" fmla="*/ 6 h 6"/>
                  <a:gd name="T8" fmla="*/ 0 w 2"/>
                  <a:gd name="T9" fmla="*/ 5 h 6"/>
                  <a:gd name="T10" fmla="*/ 0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39" name="Freeform 269"/>
              <p:cNvSpPr>
                <a:spLocks/>
              </p:cNvSpPr>
              <p:nvPr/>
            </p:nvSpPr>
            <p:spPr bwMode="auto">
              <a:xfrm>
                <a:off x="1804" y="80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0" name="Freeform 270"/>
              <p:cNvSpPr>
                <a:spLocks/>
              </p:cNvSpPr>
              <p:nvPr/>
            </p:nvSpPr>
            <p:spPr bwMode="auto">
              <a:xfrm>
                <a:off x="1775" y="731"/>
                <a:ext cx="32" cy="227"/>
              </a:xfrm>
              <a:custGeom>
                <a:avLst/>
                <a:gdLst>
                  <a:gd name="T0" fmla="*/ 10 w 32"/>
                  <a:gd name="T1" fmla="*/ 223 h 227"/>
                  <a:gd name="T2" fmla="*/ 11 w 32"/>
                  <a:gd name="T3" fmla="*/ 215 h 227"/>
                  <a:gd name="T4" fmla="*/ 12 w 32"/>
                  <a:gd name="T5" fmla="*/ 213 h 227"/>
                  <a:gd name="T6" fmla="*/ 12 w 32"/>
                  <a:gd name="T7" fmla="*/ 208 h 227"/>
                  <a:gd name="T8" fmla="*/ 15 w 32"/>
                  <a:gd name="T9" fmla="*/ 197 h 227"/>
                  <a:gd name="T10" fmla="*/ 17 w 32"/>
                  <a:gd name="T11" fmla="*/ 189 h 227"/>
                  <a:gd name="T12" fmla="*/ 20 w 32"/>
                  <a:gd name="T13" fmla="*/ 176 h 227"/>
                  <a:gd name="T14" fmla="*/ 22 w 32"/>
                  <a:gd name="T15" fmla="*/ 157 h 227"/>
                  <a:gd name="T16" fmla="*/ 24 w 32"/>
                  <a:gd name="T17" fmla="*/ 140 h 227"/>
                  <a:gd name="T18" fmla="*/ 22 w 32"/>
                  <a:gd name="T19" fmla="*/ 126 h 227"/>
                  <a:gd name="T20" fmla="*/ 22 w 32"/>
                  <a:gd name="T21" fmla="*/ 119 h 227"/>
                  <a:gd name="T22" fmla="*/ 24 w 32"/>
                  <a:gd name="T23" fmla="*/ 126 h 227"/>
                  <a:gd name="T24" fmla="*/ 26 w 32"/>
                  <a:gd name="T25" fmla="*/ 93 h 227"/>
                  <a:gd name="T26" fmla="*/ 24 w 32"/>
                  <a:gd name="T27" fmla="*/ 89 h 227"/>
                  <a:gd name="T28" fmla="*/ 26 w 32"/>
                  <a:gd name="T29" fmla="*/ 87 h 227"/>
                  <a:gd name="T30" fmla="*/ 25 w 32"/>
                  <a:gd name="T31" fmla="*/ 88 h 227"/>
                  <a:gd name="T32" fmla="*/ 25 w 32"/>
                  <a:gd name="T33" fmla="*/ 80 h 227"/>
                  <a:gd name="T34" fmla="*/ 25 w 32"/>
                  <a:gd name="T35" fmla="*/ 78 h 227"/>
                  <a:gd name="T36" fmla="*/ 29 w 32"/>
                  <a:gd name="T37" fmla="*/ 73 h 227"/>
                  <a:gd name="T38" fmla="*/ 30 w 32"/>
                  <a:gd name="T39" fmla="*/ 52 h 227"/>
                  <a:gd name="T40" fmla="*/ 30 w 32"/>
                  <a:gd name="T41" fmla="*/ 39 h 227"/>
                  <a:gd name="T42" fmla="*/ 32 w 32"/>
                  <a:gd name="T43" fmla="*/ 36 h 227"/>
                  <a:gd name="T44" fmla="*/ 29 w 32"/>
                  <a:gd name="T45" fmla="*/ 31 h 227"/>
                  <a:gd name="T46" fmla="*/ 27 w 32"/>
                  <a:gd name="T47" fmla="*/ 48 h 227"/>
                  <a:gd name="T48" fmla="*/ 26 w 32"/>
                  <a:gd name="T49" fmla="*/ 52 h 227"/>
                  <a:gd name="T50" fmla="*/ 25 w 32"/>
                  <a:gd name="T51" fmla="*/ 36 h 227"/>
                  <a:gd name="T52" fmla="*/ 29 w 32"/>
                  <a:gd name="T53" fmla="*/ 22 h 227"/>
                  <a:gd name="T54" fmla="*/ 29 w 32"/>
                  <a:gd name="T55" fmla="*/ 12 h 227"/>
                  <a:gd name="T56" fmla="*/ 27 w 32"/>
                  <a:gd name="T57" fmla="*/ 10 h 227"/>
                  <a:gd name="T58" fmla="*/ 27 w 32"/>
                  <a:gd name="T59" fmla="*/ 13 h 227"/>
                  <a:gd name="T60" fmla="*/ 26 w 32"/>
                  <a:gd name="T61" fmla="*/ 6 h 227"/>
                  <a:gd name="T62" fmla="*/ 25 w 32"/>
                  <a:gd name="T63" fmla="*/ 1 h 227"/>
                  <a:gd name="T64" fmla="*/ 24 w 32"/>
                  <a:gd name="T65" fmla="*/ 13 h 227"/>
                  <a:gd name="T66" fmla="*/ 22 w 32"/>
                  <a:gd name="T67" fmla="*/ 10 h 227"/>
                  <a:gd name="T68" fmla="*/ 20 w 32"/>
                  <a:gd name="T69" fmla="*/ 18 h 227"/>
                  <a:gd name="T70" fmla="*/ 21 w 32"/>
                  <a:gd name="T71" fmla="*/ 21 h 227"/>
                  <a:gd name="T72" fmla="*/ 20 w 32"/>
                  <a:gd name="T73" fmla="*/ 26 h 227"/>
                  <a:gd name="T74" fmla="*/ 21 w 32"/>
                  <a:gd name="T75" fmla="*/ 29 h 227"/>
                  <a:gd name="T76" fmla="*/ 25 w 32"/>
                  <a:gd name="T77" fmla="*/ 15 h 227"/>
                  <a:gd name="T78" fmla="*/ 26 w 32"/>
                  <a:gd name="T79" fmla="*/ 13 h 227"/>
                  <a:gd name="T80" fmla="*/ 22 w 32"/>
                  <a:gd name="T81" fmla="*/ 33 h 227"/>
                  <a:gd name="T82" fmla="*/ 19 w 32"/>
                  <a:gd name="T83" fmla="*/ 34 h 227"/>
                  <a:gd name="T84" fmla="*/ 19 w 32"/>
                  <a:gd name="T85" fmla="*/ 46 h 227"/>
                  <a:gd name="T86" fmla="*/ 19 w 32"/>
                  <a:gd name="T87" fmla="*/ 61 h 227"/>
                  <a:gd name="T88" fmla="*/ 15 w 32"/>
                  <a:gd name="T89" fmla="*/ 64 h 227"/>
                  <a:gd name="T90" fmla="*/ 15 w 32"/>
                  <a:gd name="T91" fmla="*/ 74 h 227"/>
                  <a:gd name="T92" fmla="*/ 17 w 32"/>
                  <a:gd name="T93" fmla="*/ 66 h 227"/>
                  <a:gd name="T94" fmla="*/ 19 w 32"/>
                  <a:gd name="T95" fmla="*/ 82 h 227"/>
                  <a:gd name="T96" fmla="*/ 17 w 32"/>
                  <a:gd name="T97" fmla="*/ 95 h 227"/>
                  <a:gd name="T98" fmla="*/ 15 w 32"/>
                  <a:gd name="T99" fmla="*/ 98 h 227"/>
                  <a:gd name="T100" fmla="*/ 14 w 32"/>
                  <a:gd name="T101" fmla="*/ 111 h 227"/>
                  <a:gd name="T102" fmla="*/ 12 w 32"/>
                  <a:gd name="T103" fmla="*/ 114 h 227"/>
                  <a:gd name="T104" fmla="*/ 11 w 32"/>
                  <a:gd name="T105" fmla="*/ 121 h 227"/>
                  <a:gd name="T106" fmla="*/ 11 w 32"/>
                  <a:gd name="T107" fmla="*/ 140 h 227"/>
                  <a:gd name="T108" fmla="*/ 10 w 32"/>
                  <a:gd name="T109" fmla="*/ 150 h 227"/>
                  <a:gd name="T110" fmla="*/ 10 w 32"/>
                  <a:gd name="T111" fmla="*/ 161 h 227"/>
                  <a:gd name="T112" fmla="*/ 7 w 32"/>
                  <a:gd name="T113" fmla="*/ 184 h 227"/>
                  <a:gd name="T114" fmla="*/ 7 w 32"/>
                  <a:gd name="T115" fmla="*/ 193 h 227"/>
                  <a:gd name="T116" fmla="*/ 1 w 32"/>
                  <a:gd name="T117" fmla="*/ 218 h 227"/>
                  <a:gd name="T118" fmla="*/ 9 w 32"/>
                  <a:gd name="T119" fmla="*/ 227 h 2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" h="227">
                    <a:moveTo>
                      <a:pt x="11" y="223"/>
                    </a:moveTo>
                    <a:lnTo>
                      <a:pt x="10" y="225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10" y="216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5"/>
                    </a:lnTo>
                    <a:lnTo>
                      <a:pt x="12" y="213"/>
                    </a:lnTo>
                    <a:lnTo>
                      <a:pt x="15" y="208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2" y="207"/>
                    </a:lnTo>
                    <a:lnTo>
                      <a:pt x="14" y="202"/>
                    </a:lnTo>
                    <a:lnTo>
                      <a:pt x="15" y="197"/>
                    </a:lnTo>
                    <a:lnTo>
                      <a:pt x="15" y="193"/>
                    </a:lnTo>
                    <a:lnTo>
                      <a:pt x="17" y="187"/>
                    </a:lnTo>
                    <a:lnTo>
                      <a:pt x="17" y="189"/>
                    </a:lnTo>
                    <a:lnTo>
                      <a:pt x="19" y="189"/>
                    </a:lnTo>
                    <a:lnTo>
                      <a:pt x="20" y="185"/>
                    </a:lnTo>
                    <a:lnTo>
                      <a:pt x="20" y="176"/>
                    </a:lnTo>
                    <a:lnTo>
                      <a:pt x="21" y="172"/>
                    </a:lnTo>
                    <a:lnTo>
                      <a:pt x="21" y="167"/>
                    </a:lnTo>
                    <a:lnTo>
                      <a:pt x="22" y="157"/>
                    </a:lnTo>
                    <a:lnTo>
                      <a:pt x="22" y="151"/>
                    </a:lnTo>
                    <a:lnTo>
                      <a:pt x="22" y="146"/>
                    </a:lnTo>
                    <a:lnTo>
                      <a:pt x="24" y="140"/>
                    </a:lnTo>
                    <a:lnTo>
                      <a:pt x="22" y="135"/>
                    </a:lnTo>
                    <a:lnTo>
                      <a:pt x="22" y="130"/>
                    </a:lnTo>
                    <a:lnTo>
                      <a:pt x="22" y="126"/>
                    </a:lnTo>
                    <a:lnTo>
                      <a:pt x="21" y="120"/>
                    </a:lnTo>
                    <a:lnTo>
                      <a:pt x="21" y="119"/>
                    </a:lnTo>
                    <a:lnTo>
                      <a:pt x="22" y="119"/>
                    </a:lnTo>
                    <a:lnTo>
                      <a:pt x="22" y="121"/>
                    </a:lnTo>
                    <a:lnTo>
                      <a:pt x="24" y="125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5" y="109"/>
                    </a:lnTo>
                    <a:lnTo>
                      <a:pt x="26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4" y="89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6" y="87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0"/>
                    </a:lnTo>
                    <a:lnTo>
                      <a:pt x="24" y="77"/>
                    </a:lnTo>
                    <a:lnTo>
                      <a:pt x="25" y="77"/>
                    </a:lnTo>
                    <a:lnTo>
                      <a:pt x="25" y="78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9" y="73"/>
                    </a:lnTo>
                    <a:lnTo>
                      <a:pt x="29" y="66"/>
                    </a:lnTo>
                    <a:lnTo>
                      <a:pt x="29" y="59"/>
                    </a:lnTo>
                    <a:lnTo>
                      <a:pt x="30" y="52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39"/>
                    </a:lnTo>
                    <a:lnTo>
                      <a:pt x="30" y="41"/>
                    </a:lnTo>
                    <a:lnTo>
                      <a:pt x="31" y="39"/>
                    </a:lnTo>
                    <a:lnTo>
                      <a:pt x="32" y="36"/>
                    </a:lnTo>
                    <a:lnTo>
                      <a:pt x="31" y="32"/>
                    </a:lnTo>
                    <a:lnTo>
                      <a:pt x="30" y="28"/>
                    </a:lnTo>
                    <a:lnTo>
                      <a:pt x="29" y="31"/>
                    </a:lnTo>
                    <a:lnTo>
                      <a:pt x="29" y="41"/>
                    </a:lnTo>
                    <a:lnTo>
                      <a:pt x="27" y="44"/>
                    </a:lnTo>
                    <a:lnTo>
                      <a:pt x="27" y="48"/>
                    </a:lnTo>
                    <a:lnTo>
                      <a:pt x="27" y="53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7" y="48"/>
                    </a:lnTo>
                    <a:lnTo>
                      <a:pt x="26" y="44"/>
                    </a:lnTo>
                    <a:lnTo>
                      <a:pt x="25" y="36"/>
                    </a:lnTo>
                    <a:lnTo>
                      <a:pt x="26" y="31"/>
                    </a:lnTo>
                    <a:lnTo>
                      <a:pt x="29" y="26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7" y="17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6" y="11"/>
                    </a:lnTo>
                    <a:lnTo>
                      <a:pt x="25" y="7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4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20" y="12"/>
                    </a:lnTo>
                    <a:lnTo>
                      <a:pt x="20" y="18"/>
                    </a:lnTo>
                    <a:lnTo>
                      <a:pt x="21" y="13"/>
                    </a:lnTo>
                    <a:lnTo>
                      <a:pt x="22" y="18"/>
                    </a:lnTo>
                    <a:lnTo>
                      <a:pt x="21" y="21"/>
                    </a:lnTo>
                    <a:lnTo>
                      <a:pt x="20" y="22"/>
                    </a:lnTo>
                    <a:lnTo>
                      <a:pt x="20" y="23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2" y="27"/>
                    </a:lnTo>
                    <a:lnTo>
                      <a:pt x="24" y="23"/>
                    </a:lnTo>
                    <a:lnTo>
                      <a:pt x="25" y="15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6" y="18"/>
                    </a:lnTo>
                    <a:lnTo>
                      <a:pt x="25" y="23"/>
                    </a:lnTo>
                    <a:lnTo>
                      <a:pt x="22" y="33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4"/>
                    </a:lnTo>
                    <a:lnTo>
                      <a:pt x="19" y="37"/>
                    </a:lnTo>
                    <a:lnTo>
                      <a:pt x="19" y="41"/>
                    </a:lnTo>
                    <a:lnTo>
                      <a:pt x="19" y="46"/>
                    </a:lnTo>
                    <a:lnTo>
                      <a:pt x="19" y="51"/>
                    </a:lnTo>
                    <a:lnTo>
                      <a:pt x="17" y="59"/>
                    </a:lnTo>
                    <a:lnTo>
                      <a:pt x="19" y="61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4" y="70"/>
                    </a:lnTo>
                    <a:lnTo>
                      <a:pt x="14" y="73"/>
                    </a:lnTo>
                    <a:lnTo>
                      <a:pt x="15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7" y="74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19" y="87"/>
                    </a:lnTo>
                    <a:lnTo>
                      <a:pt x="19" y="92"/>
                    </a:lnTo>
                    <a:lnTo>
                      <a:pt x="17" y="95"/>
                    </a:lnTo>
                    <a:lnTo>
                      <a:pt x="17" y="94"/>
                    </a:lnTo>
                    <a:lnTo>
                      <a:pt x="16" y="90"/>
                    </a:lnTo>
                    <a:lnTo>
                      <a:pt x="15" y="98"/>
                    </a:lnTo>
                    <a:lnTo>
                      <a:pt x="15" y="103"/>
                    </a:lnTo>
                    <a:lnTo>
                      <a:pt x="14" y="107"/>
                    </a:lnTo>
                    <a:lnTo>
                      <a:pt x="14" y="111"/>
                    </a:lnTo>
                    <a:lnTo>
                      <a:pt x="14" y="116"/>
                    </a:lnTo>
                    <a:lnTo>
                      <a:pt x="14" y="115"/>
                    </a:lnTo>
                    <a:lnTo>
                      <a:pt x="12" y="114"/>
                    </a:lnTo>
                    <a:lnTo>
                      <a:pt x="12" y="115"/>
                    </a:lnTo>
                    <a:lnTo>
                      <a:pt x="11" y="119"/>
                    </a:lnTo>
                    <a:lnTo>
                      <a:pt x="11" y="121"/>
                    </a:lnTo>
                    <a:lnTo>
                      <a:pt x="12" y="125"/>
                    </a:lnTo>
                    <a:lnTo>
                      <a:pt x="12" y="130"/>
                    </a:lnTo>
                    <a:lnTo>
                      <a:pt x="11" y="140"/>
                    </a:lnTo>
                    <a:lnTo>
                      <a:pt x="11" y="141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9" y="157"/>
                    </a:lnTo>
                    <a:lnTo>
                      <a:pt x="10" y="161"/>
                    </a:lnTo>
                    <a:lnTo>
                      <a:pt x="10" y="165"/>
                    </a:lnTo>
                    <a:lnTo>
                      <a:pt x="9" y="177"/>
                    </a:lnTo>
                    <a:lnTo>
                      <a:pt x="7" y="184"/>
                    </a:lnTo>
                    <a:lnTo>
                      <a:pt x="6" y="189"/>
                    </a:lnTo>
                    <a:lnTo>
                      <a:pt x="7" y="192"/>
                    </a:lnTo>
                    <a:lnTo>
                      <a:pt x="7" y="193"/>
                    </a:lnTo>
                    <a:lnTo>
                      <a:pt x="9" y="192"/>
                    </a:lnTo>
                    <a:lnTo>
                      <a:pt x="0" y="217"/>
                    </a:lnTo>
                    <a:lnTo>
                      <a:pt x="1" y="218"/>
                    </a:lnTo>
                    <a:lnTo>
                      <a:pt x="5" y="226"/>
                    </a:lnTo>
                    <a:lnTo>
                      <a:pt x="6" y="227"/>
                    </a:lnTo>
                    <a:lnTo>
                      <a:pt x="9" y="227"/>
                    </a:lnTo>
                    <a:lnTo>
                      <a:pt x="10" y="226"/>
                    </a:lnTo>
                    <a:lnTo>
                      <a:pt x="11" y="2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1" name="Freeform 271"/>
              <p:cNvSpPr>
                <a:spLocks/>
              </p:cNvSpPr>
              <p:nvPr/>
            </p:nvSpPr>
            <p:spPr bwMode="auto">
              <a:xfrm>
                <a:off x="1807" y="742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5 h 5"/>
                  <a:gd name="T4" fmla="*/ 0 w 1"/>
                  <a:gd name="T5" fmla="*/ 4 h 5"/>
                  <a:gd name="T6" fmla="*/ 0 w 1"/>
                  <a:gd name="T7" fmla="*/ 2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2" name="Freeform 272"/>
              <p:cNvSpPr>
                <a:spLocks/>
              </p:cNvSpPr>
              <p:nvPr/>
            </p:nvSpPr>
            <p:spPr bwMode="auto">
              <a:xfrm>
                <a:off x="1746" y="1015"/>
                <a:ext cx="7" cy="11"/>
              </a:xfrm>
              <a:custGeom>
                <a:avLst/>
                <a:gdLst>
                  <a:gd name="T0" fmla="*/ 2 w 7"/>
                  <a:gd name="T1" fmla="*/ 5 h 11"/>
                  <a:gd name="T2" fmla="*/ 0 w 7"/>
                  <a:gd name="T3" fmla="*/ 10 h 11"/>
                  <a:gd name="T4" fmla="*/ 0 w 7"/>
                  <a:gd name="T5" fmla="*/ 11 h 11"/>
                  <a:gd name="T6" fmla="*/ 2 w 7"/>
                  <a:gd name="T7" fmla="*/ 11 h 11"/>
                  <a:gd name="T8" fmla="*/ 4 w 7"/>
                  <a:gd name="T9" fmla="*/ 5 h 11"/>
                  <a:gd name="T10" fmla="*/ 7 w 7"/>
                  <a:gd name="T11" fmla="*/ 0 h 11"/>
                  <a:gd name="T12" fmla="*/ 4 w 7"/>
                  <a:gd name="T13" fmla="*/ 1 h 11"/>
                  <a:gd name="T14" fmla="*/ 2 w 7"/>
                  <a:gd name="T15" fmla="*/ 5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2" y="5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3" name="Freeform 273"/>
              <p:cNvSpPr>
                <a:spLocks/>
              </p:cNvSpPr>
              <p:nvPr/>
            </p:nvSpPr>
            <p:spPr bwMode="auto">
              <a:xfrm>
                <a:off x="1787" y="818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0 w 2"/>
                  <a:gd name="T11" fmla="*/ 1 h 5"/>
                  <a:gd name="T12" fmla="*/ 0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4" name="Freeform 274"/>
              <p:cNvSpPr>
                <a:spLocks/>
              </p:cNvSpPr>
              <p:nvPr/>
            </p:nvSpPr>
            <p:spPr bwMode="auto">
              <a:xfrm>
                <a:off x="1749" y="1038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3 h 5"/>
                  <a:gd name="T4" fmla="*/ 2 w 2"/>
                  <a:gd name="T5" fmla="*/ 0 h 5"/>
                  <a:gd name="T6" fmla="*/ 0 w 2"/>
                  <a:gd name="T7" fmla="*/ 2 h 5"/>
                  <a:gd name="T8" fmla="*/ 0 w 2"/>
                  <a:gd name="T9" fmla="*/ 3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5" name="Freeform 275"/>
              <p:cNvSpPr>
                <a:spLocks/>
              </p:cNvSpPr>
              <p:nvPr/>
            </p:nvSpPr>
            <p:spPr bwMode="auto">
              <a:xfrm>
                <a:off x="1741" y="1050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4 h 4"/>
                  <a:gd name="T4" fmla="*/ 4 w 5"/>
                  <a:gd name="T5" fmla="*/ 1 h 4"/>
                  <a:gd name="T6" fmla="*/ 5 w 5"/>
                  <a:gd name="T7" fmla="*/ 0 h 4"/>
                  <a:gd name="T8" fmla="*/ 3 w 5"/>
                  <a:gd name="T9" fmla="*/ 1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6" name="Freeform 276"/>
              <p:cNvSpPr>
                <a:spLocks/>
              </p:cNvSpPr>
              <p:nvPr/>
            </p:nvSpPr>
            <p:spPr bwMode="auto">
              <a:xfrm>
                <a:off x="1748" y="1031"/>
                <a:ext cx="12" cy="18"/>
              </a:xfrm>
              <a:custGeom>
                <a:avLst/>
                <a:gdLst>
                  <a:gd name="T0" fmla="*/ 11 w 12"/>
                  <a:gd name="T1" fmla="*/ 0 h 18"/>
                  <a:gd name="T2" fmla="*/ 8 w 12"/>
                  <a:gd name="T3" fmla="*/ 4 h 18"/>
                  <a:gd name="T4" fmla="*/ 7 w 12"/>
                  <a:gd name="T5" fmla="*/ 8 h 18"/>
                  <a:gd name="T6" fmla="*/ 6 w 12"/>
                  <a:gd name="T7" fmla="*/ 10 h 18"/>
                  <a:gd name="T8" fmla="*/ 3 w 12"/>
                  <a:gd name="T9" fmla="*/ 12 h 18"/>
                  <a:gd name="T10" fmla="*/ 1 w 12"/>
                  <a:gd name="T11" fmla="*/ 15 h 18"/>
                  <a:gd name="T12" fmla="*/ 0 w 12"/>
                  <a:gd name="T13" fmla="*/ 18 h 18"/>
                  <a:gd name="T14" fmla="*/ 1 w 12"/>
                  <a:gd name="T15" fmla="*/ 18 h 18"/>
                  <a:gd name="T16" fmla="*/ 3 w 12"/>
                  <a:gd name="T17" fmla="*/ 18 h 18"/>
                  <a:gd name="T18" fmla="*/ 3 w 12"/>
                  <a:gd name="T19" fmla="*/ 17 h 18"/>
                  <a:gd name="T20" fmla="*/ 3 w 12"/>
                  <a:gd name="T21" fmla="*/ 15 h 18"/>
                  <a:gd name="T22" fmla="*/ 3 w 12"/>
                  <a:gd name="T23" fmla="*/ 14 h 18"/>
                  <a:gd name="T24" fmla="*/ 5 w 12"/>
                  <a:gd name="T25" fmla="*/ 12 h 18"/>
                  <a:gd name="T26" fmla="*/ 8 w 12"/>
                  <a:gd name="T27" fmla="*/ 8 h 18"/>
                  <a:gd name="T28" fmla="*/ 11 w 12"/>
                  <a:gd name="T29" fmla="*/ 7 h 18"/>
                  <a:gd name="T30" fmla="*/ 12 w 12"/>
                  <a:gd name="T31" fmla="*/ 3 h 18"/>
                  <a:gd name="T32" fmla="*/ 11 w 12"/>
                  <a:gd name="T33" fmla="*/ 3 h 18"/>
                  <a:gd name="T34" fmla="*/ 11 w 12"/>
                  <a:gd name="T35" fmla="*/ 0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11" y="0"/>
                    </a:moveTo>
                    <a:lnTo>
                      <a:pt x="8" y="4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7" name="Freeform 277"/>
              <p:cNvSpPr>
                <a:spLocks/>
              </p:cNvSpPr>
              <p:nvPr/>
            </p:nvSpPr>
            <p:spPr bwMode="auto">
              <a:xfrm>
                <a:off x="1745" y="105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8" name="Freeform 278"/>
              <p:cNvSpPr>
                <a:spLocks/>
              </p:cNvSpPr>
              <p:nvPr/>
            </p:nvSpPr>
            <p:spPr bwMode="auto">
              <a:xfrm>
                <a:off x="1761" y="1031"/>
                <a:ext cx="4" cy="5"/>
              </a:xfrm>
              <a:custGeom>
                <a:avLst/>
                <a:gdLst>
                  <a:gd name="T0" fmla="*/ 3 w 4"/>
                  <a:gd name="T1" fmla="*/ 3 h 5"/>
                  <a:gd name="T2" fmla="*/ 4 w 4"/>
                  <a:gd name="T3" fmla="*/ 0 h 5"/>
                  <a:gd name="T4" fmla="*/ 0 w 4"/>
                  <a:gd name="T5" fmla="*/ 5 h 5"/>
                  <a:gd name="T6" fmla="*/ 3 w 4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49" name="Freeform 279"/>
              <p:cNvSpPr>
                <a:spLocks/>
              </p:cNvSpPr>
              <p:nvPr/>
            </p:nvSpPr>
            <p:spPr bwMode="auto">
              <a:xfrm>
                <a:off x="1761" y="1039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2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4 h 5"/>
                  <a:gd name="T10" fmla="*/ 0 w 3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0" name="Freeform 280"/>
              <p:cNvSpPr>
                <a:spLocks/>
              </p:cNvSpPr>
              <p:nvPr/>
            </p:nvSpPr>
            <p:spPr bwMode="auto">
              <a:xfrm>
                <a:off x="1682" y="972"/>
                <a:ext cx="98" cy="131"/>
              </a:xfrm>
              <a:custGeom>
                <a:avLst/>
                <a:gdLst>
                  <a:gd name="T0" fmla="*/ 83 w 98"/>
                  <a:gd name="T1" fmla="*/ 16 h 131"/>
                  <a:gd name="T2" fmla="*/ 77 w 98"/>
                  <a:gd name="T3" fmla="*/ 37 h 131"/>
                  <a:gd name="T4" fmla="*/ 71 w 98"/>
                  <a:gd name="T5" fmla="*/ 53 h 131"/>
                  <a:gd name="T6" fmla="*/ 66 w 98"/>
                  <a:gd name="T7" fmla="*/ 62 h 131"/>
                  <a:gd name="T8" fmla="*/ 61 w 98"/>
                  <a:gd name="T9" fmla="*/ 71 h 131"/>
                  <a:gd name="T10" fmla="*/ 56 w 98"/>
                  <a:gd name="T11" fmla="*/ 73 h 131"/>
                  <a:gd name="T12" fmla="*/ 44 w 98"/>
                  <a:gd name="T13" fmla="*/ 88 h 131"/>
                  <a:gd name="T14" fmla="*/ 41 w 98"/>
                  <a:gd name="T15" fmla="*/ 94 h 131"/>
                  <a:gd name="T16" fmla="*/ 37 w 98"/>
                  <a:gd name="T17" fmla="*/ 99 h 131"/>
                  <a:gd name="T18" fmla="*/ 27 w 98"/>
                  <a:gd name="T19" fmla="*/ 107 h 131"/>
                  <a:gd name="T20" fmla="*/ 22 w 98"/>
                  <a:gd name="T21" fmla="*/ 110 h 131"/>
                  <a:gd name="T22" fmla="*/ 21 w 98"/>
                  <a:gd name="T23" fmla="*/ 109 h 131"/>
                  <a:gd name="T24" fmla="*/ 16 w 98"/>
                  <a:gd name="T25" fmla="*/ 112 h 131"/>
                  <a:gd name="T26" fmla="*/ 11 w 98"/>
                  <a:gd name="T27" fmla="*/ 114 h 131"/>
                  <a:gd name="T28" fmla="*/ 13 w 98"/>
                  <a:gd name="T29" fmla="*/ 115 h 131"/>
                  <a:gd name="T30" fmla="*/ 1 w 98"/>
                  <a:gd name="T31" fmla="*/ 129 h 131"/>
                  <a:gd name="T32" fmla="*/ 10 w 98"/>
                  <a:gd name="T33" fmla="*/ 126 h 131"/>
                  <a:gd name="T34" fmla="*/ 8 w 98"/>
                  <a:gd name="T35" fmla="*/ 126 h 131"/>
                  <a:gd name="T36" fmla="*/ 12 w 98"/>
                  <a:gd name="T37" fmla="*/ 124 h 131"/>
                  <a:gd name="T38" fmla="*/ 17 w 98"/>
                  <a:gd name="T39" fmla="*/ 120 h 131"/>
                  <a:gd name="T40" fmla="*/ 26 w 98"/>
                  <a:gd name="T41" fmla="*/ 119 h 131"/>
                  <a:gd name="T42" fmla="*/ 42 w 98"/>
                  <a:gd name="T43" fmla="*/ 110 h 131"/>
                  <a:gd name="T44" fmla="*/ 49 w 98"/>
                  <a:gd name="T45" fmla="*/ 100 h 131"/>
                  <a:gd name="T46" fmla="*/ 56 w 98"/>
                  <a:gd name="T47" fmla="*/ 94 h 131"/>
                  <a:gd name="T48" fmla="*/ 62 w 98"/>
                  <a:gd name="T49" fmla="*/ 85 h 131"/>
                  <a:gd name="T50" fmla="*/ 69 w 98"/>
                  <a:gd name="T51" fmla="*/ 82 h 131"/>
                  <a:gd name="T52" fmla="*/ 73 w 98"/>
                  <a:gd name="T53" fmla="*/ 76 h 131"/>
                  <a:gd name="T54" fmla="*/ 74 w 98"/>
                  <a:gd name="T55" fmla="*/ 77 h 131"/>
                  <a:gd name="T56" fmla="*/ 82 w 98"/>
                  <a:gd name="T57" fmla="*/ 68 h 131"/>
                  <a:gd name="T58" fmla="*/ 84 w 98"/>
                  <a:gd name="T59" fmla="*/ 61 h 131"/>
                  <a:gd name="T60" fmla="*/ 89 w 98"/>
                  <a:gd name="T61" fmla="*/ 51 h 131"/>
                  <a:gd name="T62" fmla="*/ 92 w 98"/>
                  <a:gd name="T63" fmla="*/ 38 h 131"/>
                  <a:gd name="T64" fmla="*/ 94 w 98"/>
                  <a:gd name="T65" fmla="*/ 26 h 131"/>
                  <a:gd name="T66" fmla="*/ 98 w 98"/>
                  <a:gd name="T67" fmla="*/ 2 h 131"/>
                  <a:gd name="T68" fmla="*/ 94 w 98"/>
                  <a:gd name="T69" fmla="*/ 0 h 131"/>
                  <a:gd name="T70" fmla="*/ 89 w 98"/>
                  <a:gd name="T71" fmla="*/ 3 h 1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8" h="131">
                    <a:moveTo>
                      <a:pt x="89" y="3"/>
                    </a:moveTo>
                    <a:lnTo>
                      <a:pt x="83" y="16"/>
                    </a:lnTo>
                    <a:lnTo>
                      <a:pt x="77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71" y="53"/>
                    </a:lnTo>
                    <a:lnTo>
                      <a:pt x="68" y="61"/>
                    </a:lnTo>
                    <a:lnTo>
                      <a:pt x="66" y="62"/>
                    </a:lnTo>
                    <a:lnTo>
                      <a:pt x="63" y="66"/>
                    </a:lnTo>
                    <a:lnTo>
                      <a:pt x="61" y="71"/>
                    </a:lnTo>
                    <a:lnTo>
                      <a:pt x="58" y="72"/>
                    </a:lnTo>
                    <a:lnTo>
                      <a:pt x="56" y="73"/>
                    </a:lnTo>
                    <a:lnTo>
                      <a:pt x="48" y="83"/>
                    </a:lnTo>
                    <a:lnTo>
                      <a:pt x="44" y="88"/>
                    </a:lnTo>
                    <a:lnTo>
                      <a:pt x="42" y="92"/>
                    </a:lnTo>
                    <a:lnTo>
                      <a:pt x="41" y="94"/>
                    </a:lnTo>
                    <a:lnTo>
                      <a:pt x="38" y="97"/>
                    </a:lnTo>
                    <a:lnTo>
                      <a:pt x="37" y="99"/>
                    </a:lnTo>
                    <a:lnTo>
                      <a:pt x="35" y="102"/>
                    </a:lnTo>
                    <a:lnTo>
                      <a:pt x="27" y="107"/>
                    </a:lnTo>
                    <a:lnTo>
                      <a:pt x="23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1" y="109"/>
                    </a:lnTo>
                    <a:lnTo>
                      <a:pt x="18" y="110"/>
                    </a:lnTo>
                    <a:lnTo>
                      <a:pt x="16" y="112"/>
                    </a:lnTo>
                    <a:lnTo>
                      <a:pt x="11" y="113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1" y="119"/>
                    </a:lnTo>
                    <a:lnTo>
                      <a:pt x="1" y="129"/>
                    </a:lnTo>
                    <a:lnTo>
                      <a:pt x="0" y="131"/>
                    </a:lnTo>
                    <a:lnTo>
                      <a:pt x="10" y="126"/>
                    </a:lnTo>
                    <a:lnTo>
                      <a:pt x="11" y="125"/>
                    </a:lnTo>
                    <a:lnTo>
                      <a:pt x="8" y="126"/>
                    </a:lnTo>
                    <a:lnTo>
                      <a:pt x="5" y="126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17" y="120"/>
                    </a:lnTo>
                    <a:lnTo>
                      <a:pt x="22" y="119"/>
                    </a:lnTo>
                    <a:lnTo>
                      <a:pt x="26" y="119"/>
                    </a:lnTo>
                    <a:lnTo>
                      <a:pt x="37" y="114"/>
                    </a:lnTo>
                    <a:lnTo>
                      <a:pt x="42" y="110"/>
                    </a:lnTo>
                    <a:lnTo>
                      <a:pt x="44" y="107"/>
                    </a:lnTo>
                    <a:lnTo>
                      <a:pt x="49" y="100"/>
                    </a:lnTo>
                    <a:lnTo>
                      <a:pt x="53" y="99"/>
                    </a:lnTo>
                    <a:lnTo>
                      <a:pt x="56" y="94"/>
                    </a:lnTo>
                    <a:lnTo>
                      <a:pt x="58" y="89"/>
                    </a:lnTo>
                    <a:lnTo>
                      <a:pt x="62" y="85"/>
                    </a:lnTo>
                    <a:lnTo>
                      <a:pt x="67" y="84"/>
                    </a:lnTo>
                    <a:lnTo>
                      <a:pt x="69" y="82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7"/>
                    </a:lnTo>
                    <a:lnTo>
                      <a:pt x="74" y="77"/>
                    </a:lnTo>
                    <a:lnTo>
                      <a:pt x="78" y="73"/>
                    </a:lnTo>
                    <a:lnTo>
                      <a:pt x="82" y="68"/>
                    </a:lnTo>
                    <a:lnTo>
                      <a:pt x="82" y="64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9" y="51"/>
                    </a:lnTo>
                    <a:lnTo>
                      <a:pt x="89" y="44"/>
                    </a:lnTo>
                    <a:lnTo>
                      <a:pt x="92" y="38"/>
                    </a:lnTo>
                    <a:lnTo>
                      <a:pt x="94" y="32"/>
                    </a:lnTo>
                    <a:lnTo>
                      <a:pt x="94" y="26"/>
                    </a:lnTo>
                    <a:lnTo>
                      <a:pt x="97" y="13"/>
                    </a:lnTo>
                    <a:lnTo>
                      <a:pt x="98" y="2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1" name="Freeform 281"/>
              <p:cNvSpPr>
                <a:spLocks/>
              </p:cNvSpPr>
              <p:nvPr/>
            </p:nvSpPr>
            <p:spPr bwMode="auto">
              <a:xfrm>
                <a:off x="1763" y="93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2" name="Freeform 282"/>
              <p:cNvSpPr>
                <a:spLocks/>
              </p:cNvSpPr>
              <p:nvPr/>
            </p:nvSpPr>
            <p:spPr bwMode="auto">
              <a:xfrm>
                <a:off x="1765" y="9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3" name="Freeform 283"/>
              <p:cNvSpPr>
                <a:spLocks/>
              </p:cNvSpPr>
              <p:nvPr/>
            </p:nvSpPr>
            <p:spPr bwMode="auto">
              <a:xfrm>
                <a:off x="1777" y="93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4" name="Freeform 284"/>
              <p:cNvSpPr>
                <a:spLocks/>
              </p:cNvSpPr>
              <p:nvPr/>
            </p:nvSpPr>
            <p:spPr bwMode="auto">
              <a:xfrm>
                <a:off x="1739" y="902"/>
                <a:ext cx="41" cy="101"/>
              </a:xfrm>
              <a:custGeom>
                <a:avLst/>
                <a:gdLst>
                  <a:gd name="T0" fmla="*/ 7 w 41"/>
                  <a:gd name="T1" fmla="*/ 98 h 101"/>
                  <a:gd name="T2" fmla="*/ 11 w 41"/>
                  <a:gd name="T3" fmla="*/ 97 h 101"/>
                  <a:gd name="T4" fmla="*/ 11 w 41"/>
                  <a:gd name="T5" fmla="*/ 95 h 101"/>
                  <a:gd name="T6" fmla="*/ 14 w 41"/>
                  <a:gd name="T7" fmla="*/ 88 h 101"/>
                  <a:gd name="T8" fmla="*/ 17 w 41"/>
                  <a:gd name="T9" fmla="*/ 88 h 101"/>
                  <a:gd name="T10" fmla="*/ 24 w 41"/>
                  <a:gd name="T11" fmla="*/ 81 h 101"/>
                  <a:gd name="T12" fmla="*/ 30 w 41"/>
                  <a:gd name="T13" fmla="*/ 72 h 101"/>
                  <a:gd name="T14" fmla="*/ 33 w 41"/>
                  <a:gd name="T15" fmla="*/ 63 h 101"/>
                  <a:gd name="T16" fmla="*/ 32 w 41"/>
                  <a:gd name="T17" fmla="*/ 56 h 101"/>
                  <a:gd name="T18" fmla="*/ 35 w 41"/>
                  <a:gd name="T19" fmla="*/ 61 h 101"/>
                  <a:gd name="T20" fmla="*/ 33 w 41"/>
                  <a:gd name="T21" fmla="*/ 44 h 101"/>
                  <a:gd name="T22" fmla="*/ 35 w 41"/>
                  <a:gd name="T23" fmla="*/ 41 h 101"/>
                  <a:gd name="T24" fmla="*/ 33 w 41"/>
                  <a:gd name="T25" fmla="*/ 42 h 101"/>
                  <a:gd name="T26" fmla="*/ 33 w 41"/>
                  <a:gd name="T27" fmla="*/ 39 h 101"/>
                  <a:gd name="T28" fmla="*/ 35 w 41"/>
                  <a:gd name="T29" fmla="*/ 37 h 101"/>
                  <a:gd name="T30" fmla="*/ 37 w 41"/>
                  <a:gd name="T31" fmla="*/ 31 h 101"/>
                  <a:gd name="T32" fmla="*/ 38 w 41"/>
                  <a:gd name="T33" fmla="*/ 21 h 101"/>
                  <a:gd name="T34" fmla="*/ 41 w 41"/>
                  <a:gd name="T35" fmla="*/ 18 h 101"/>
                  <a:gd name="T36" fmla="*/ 37 w 41"/>
                  <a:gd name="T37" fmla="*/ 15 h 101"/>
                  <a:gd name="T38" fmla="*/ 37 w 41"/>
                  <a:gd name="T39" fmla="*/ 24 h 101"/>
                  <a:gd name="T40" fmla="*/ 36 w 41"/>
                  <a:gd name="T41" fmla="*/ 25 h 101"/>
                  <a:gd name="T42" fmla="*/ 35 w 41"/>
                  <a:gd name="T43" fmla="*/ 18 h 101"/>
                  <a:gd name="T44" fmla="*/ 38 w 41"/>
                  <a:gd name="T45" fmla="*/ 11 h 101"/>
                  <a:gd name="T46" fmla="*/ 38 w 41"/>
                  <a:gd name="T47" fmla="*/ 6 h 101"/>
                  <a:gd name="T48" fmla="*/ 37 w 41"/>
                  <a:gd name="T49" fmla="*/ 6 h 101"/>
                  <a:gd name="T50" fmla="*/ 37 w 41"/>
                  <a:gd name="T51" fmla="*/ 8 h 101"/>
                  <a:gd name="T52" fmla="*/ 36 w 41"/>
                  <a:gd name="T53" fmla="*/ 4 h 101"/>
                  <a:gd name="T54" fmla="*/ 35 w 41"/>
                  <a:gd name="T55" fmla="*/ 1 h 101"/>
                  <a:gd name="T56" fmla="*/ 33 w 41"/>
                  <a:gd name="T57" fmla="*/ 6 h 101"/>
                  <a:gd name="T58" fmla="*/ 31 w 41"/>
                  <a:gd name="T59" fmla="*/ 5 h 101"/>
                  <a:gd name="T60" fmla="*/ 32 w 41"/>
                  <a:gd name="T61" fmla="*/ 9 h 101"/>
                  <a:gd name="T62" fmla="*/ 30 w 41"/>
                  <a:gd name="T63" fmla="*/ 11 h 101"/>
                  <a:gd name="T64" fmla="*/ 31 w 41"/>
                  <a:gd name="T65" fmla="*/ 14 h 101"/>
                  <a:gd name="T66" fmla="*/ 35 w 41"/>
                  <a:gd name="T67" fmla="*/ 8 h 101"/>
                  <a:gd name="T68" fmla="*/ 36 w 41"/>
                  <a:gd name="T69" fmla="*/ 6 h 101"/>
                  <a:gd name="T70" fmla="*/ 32 w 41"/>
                  <a:gd name="T71" fmla="*/ 16 h 101"/>
                  <a:gd name="T72" fmla="*/ 28 w 41"/>
                  <a:gd name="T73" fmla="*/ 16 h 101"/>
                  <a:gd name="T74" fmla="*/ 27 w 41"/>
                  <a:gd name="T75" fmla="*/ 21 h 101"/>
                  <a:gd name="T76" fmla="*/ 27 w 41"/>
                  <a:gd name="T77" fmla="*/ 27 h 101"/>
                  <a:gd name="T78" fmla="*/ 25 w 41"/>
                  <a:gd name="T79" fmla="*/ 30 h 101"/>
                  <a:gd name="T80" fmla="*/ 24 w 41"/>
                  <a:gd name="T81" fmla="*/ 35 h 101"/>
                  <a:gd name="T82" fmla="*/ 25 w 41"/>
                  <a:gd name="T83" fmla="*/ 31 h 101"/>
                  <a:gd name="T84" fmla="*/ 27 w 41"/>
                  <a:gd name="T85" fmla="*/ 31 h 101"/>
                  <a:gd name="T86" fmla="*/ 28 w 41"/>
                  <a:gd name="T87" fmla="*/ 39 h 101"/>
                  <a:gd name="T88" fmla="*/ 27 w 41"/>
                  <a:gd name="T89" fmla="*/ 45 h 101"/>
                  <a:gd name="T90" fmla="*/ 25 w 41"/>
                  <a:gd name="T91" fmla="*/ 49 h 101"/>
                  <a:gd name="T92" fmla="*/ 24 w 41"/>
                  <a:gd name="T93" fmla="*/ 55 h 101"/>
                  <a:gd name="T94" fmla="*/ 21 w 41"/>
                  <a:gd name="T95" fmla="*/ 56 h 101"/>
                  <a:gd name="T96" fmla="*/ 22 w 41"/>
                  <a:gd name="T97" fmla="*/ 60 h 101"/>
                  <a:gd name="T98" fmla="*/ 17 w 41"/>
                  <a:gd name="T99" fmla="*/ 66 h 101"/>
                  <a:gd name="T100" fmla="*/ 16 w 41"/>
                  <a:gd name="T101" fmla="*/ 70 h 101"/>
                  <a:gd name="T102" fmla="*/ 11 w 41"/>
                  <a:gd name="T103" fmla="*/ 78 h 101"/>
                  <a:gd name="T104" fmla="*/ 7 w 41"/>
                  <a:gd name="T105" fmla="*/ 85 h 101"/>
                  <a:gd name="T106" fmla="*/ 4 w 41"/>
                  <a:gd name="T107" fmla="*/ 90 h 101"/>
                  <a:gd name="T108" fmla="*/ 5 w 41"/>
                  <a:gd name="T109" fmla="*/ 100 h 1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" h="101">
                    <a:moveTo>
                      <a:pt x="10" y="101"/>
                    </a:moveTo>
                    <a:lnTo>
                      <a:pt x="9" y="101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0" y="97"/>
                    </a:lnTo>
                    <a:lnTo>
                      <a:pt x="11" y="97"/>
                    </a:lnTo>
                    <a:lnTo>
                      <a:pt x="12" y="96"/>
                    </a:lnTo>
                    <a:lnTo>
                      <a:pt x="11" y="96"/>
                    </a:lnTo>
                    <a:lnTo>
                      <a:pt x="11" y="95"/>
                    </a:lnTo>
                    <a:lnTo>
                      <a:pt x="12" y="92"/>
                    </a:lnTo>
                    <a:lnTo>
                      <a:pt x="14" y="91"/>
                    </a:lnTo>
                    <a:lnTo>
                      <a:pt x="14" y="88"/>
                    </a:lnTo>
                    <a:lnTo>
                      <a:pt x="16" y="87"/>
                    </a:lnTo>
                    <a:lnTo>
                      <a:pt x="16" y="88"/>
                    </a:lnTo>
                    <a:lnTo>
                      <a:pt x="17" y="88"/>
                    </a:lnTo>
                    <a:lnTo>
                      <a:pt x="20" y="87"/>
                    </a:lnTo>
                    <a:lnTo>
                      <a:pt x="21" y="85"/>
                    </a:lnTo>
                    <a:lnTo>
                      <a:pt x="24" y="81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2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57"/>
                    </a:lnTo>
                    <a:lnTo>
                      <a:pt x="32" y="56"/>
                    </a:lnTo>
                    <a:lnTo>
                      <a:pt x="33" y="59"/>
                    </a:lnTo>
                    <a:lnTo>
                      <a:pt x="33" y="61"/>
                    </a:lnTo>
                    <a:lnTo>
                      <a:pt x="35" y="61"/>
                    </a:lnTo>
                    <a:lnTo>
                      <a:pt x="35" y="51"/>
                    </a:lnTo>
                    <a:lnTo>
                      <a:pt x="36" y="44"/>
                    </a:lnTo>
                    <a:lnTo>
                      <a:pt x="33" y="44"/>
                    </a:lnTo>
                    <a:lnTo>
                      <a:pt x="33" y="42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5"/>
                    </a:lnTo>
                    <a:lnTo>
                      <a:pt x="37" y="31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1" y="18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7" y="15"/>
                    </a:lnTo>
                    <a:lnTo>
                      <a:pt x="38" y="20"/>
                    </a:lnTo>
                    <a:lnTo>
                      <a:pt x="37" y="21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6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6" y="9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0" y="9"/>
                    </a:lnTo>
                    <a:lnTo>
                      <a:pt x="31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1" y="14"/>
                    </a:lnTo>
                    <a:lnTo>
                      <a:pt x="32" y="13"/>
                    </a:lnTo>
                    <a:lnTo>
                      <a:pt x="33" y="11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5" y="11"/>
                    </a:lnTo>
                    <a:lnTo>
                      <a:pt x="32" y="16"/>
                    </a:lnTo>
                    <a:lnTo>
                      <a:pt x="31" y="16"/>
                    </a:lnTo>
                    <a:lnTo>
                      <a:pt x="30" y="18"/>
                    </a:lnTo>
                    <a:lnTo>
                      <a:pt x="28" y="16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4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4"/>
                    </a:lnTo>
                    <a:lnTo>
                      <a:pt x="24" y="35"/>
                    </a:lnTo>
                    <a:lnTo>
                      <a:pt x="25" y="35"/>
                    </a:lnTo>
                    <a:lnTo>
                      <a:pt x="25" y="34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7" y="44"/>
                    </a:lnTo>
                    <a:lnTo>
                      <a:pt x="27" y="45"/>
                    </a:lnTo>
                    <a:lnTo>
                      <a:pt x="26" y="42"/>
                    </a:lnTo>
                    <a:lnTo>
                      <a:pt x="25" y="46"/>
                    </a:lnTo>
                    <a:lnTo>
                      <a:pt x="25" y="49"/>
                    </a:lnTo>
                    <a:lnTo>
                      <a:pt x="25" y="51"/>
                    </a:lnTo>
                    <a:lnTo>
                      <a:pt x="24" y="52"/>
                    </a:lnTo>
                    <a:lnTo>
                      <a:pt x="24" y="55"/>
                    </a:lnTo>
                    <a:lnTo>
                      <a:pt x="24" y="54"/>
                    </a:lnTo>
                    <a:lnTo>
                      <a:pt x="22" y="55"/>
                    </a:lnTo>
                    <a:lnTo>
                      <a:pt x="21" y="56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17" y="66"/>
                    </a:lnTo>
                    <a:lnTo>
                      <a:pt x="19" y="67"/>
                    </a:lnTo>
                    <a:lnTo>
                      <a:pt x="17" y="68"/>
                    </a:lnTo>
                    <a:lnTo>
                      <a:pt x="16" y="70"/>
                    </a:lnTo>
                    <a:lnTo>
                      <a:pt x="15" y="73"/>
                    </a:lnTo>
                    <a:lnTo>
                      <a:pt x="14" y="76"/>
                    </a:lnTo>
                    <a:lnTo>
                      <a:pt x="11" y="78"/>
                    </a:lnTo>
                    <a:lnTo>
                      <a:pt x="10" y="80"/>
                    </a:lnTo>
                    <a:lnTo>
                      <a:pt x="7" y="82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0" y="85"/>
                    </a:lnTo>
                    <a:lnTo>
                      <a:pt x="4" y="90"/>
                    </a:lnTo>
                    <a:lnTo>
                      <a:pt x="0" y="95"/>
                    </a:lnTo>
                    <a:lnTo>
                      <a:pt x="0" y="96"/>
                    </a:lnTo>
                    <a:lnTo>
                      <a:pt x="5" y="100"/>
                    </a:lnTo>
                    <a:lnTo>
                      <a:pt x="7" y="101"/>
                    </a:lnTo>
                    <a:lnTo>
                      <a:pt x="1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5" name="Freeform 285"/>
              <p:cNvSpPr>
                <a:spLocks/>
              </p:cNvSpPr>
              <p:nvPr/>
            </p:nvSpPr>
            <p:spPr bwMode="auto">
              <a:xfrm>
                <a:off x="1780" y="90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6" name="Freeform 286"/>
              <p:cNvSpPr>
                <a:spLocks/>
              </p:cNvSpPr>
              <p:nvPr/>
            </p:nvSpPr>
            <p:spPr bwMode="auto">
              <a:xfrm>
                <a:off x="1715" y="1023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0 w 4"/>
                  <a:gd name="T5" fmla="*/ 5 h 5"/>
                  <a:gd name="T6" fmla="*/ 3 w 4"/>
                  <a:gd name="T7" fmla="*/ 2 h 5"/>
                  <a:gd name="T8" fmla="*/ 4 w 4"/>
                  <a:gd name="T9" fmla="*/ 0 h 5"/>
                  <a:gd name="T10" fmla="*/ 3 w 4"/>
                  <a:gd name="T11" fmla="*/ 0 h 5"/>
                  <a:gd name="T12" fmla="*/ 0 w 4"/>
                  <a:gd name="T13" fmla="*/ 1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7" name="Freeform 287"/>
              <p:cNvSpPr>
                <a:spLocks/>
              </p:cNvSpPr>
              <p:nvPr/>
            </p:nvSpPr>
            <p:spPr bwMode="auto">
              <a:xfrm>
                <a:off x="1761" y="94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2 w 2"/>
                  <a:gd name="T7" fmla="*/ 0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8" name="Freeform 288"/>
              <p:cNvSpPr>
                <a:spLocks/>
              </p:cNvSpPr>
              <p:nvPr/>
            </p:nvSpPr>
            <p:spPr bwMode="auto">
              <a:xfrm>
                <a:off x="1720" y="103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59" name="Freeform 289"/>
              <p:cNvSpPr>
                <a:spLocks/>
              </p:cNvSpPr>
              <p:nvPr/>
            </p:nvSpPr>
            <p:spPr bwMode="auto">
              <a:xfrm>
                <a:off x="1718" y="1044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0" name="Freeform 290"/>
              <p:cNvSpPr>
                <a:spLocks/>
              </p:cNvSpPr>
              <p:nvPr/>
            </p:nvSpPr>
            <p:spPr bwMode="auto">
              <a:xfrm>
                <a:off x="1721" y="1035"/>
                <a:ext cx="7" cy="9"/>
              </a:xfrm>
              <a:custGeom>
                <a:avLst/>
                <a:gdLst>
                  <a:gd name="T0" fmla="*/ 5 w 7"/>
                  <a:gd name="T1" fmla="*/ 0 h 9"/>
                  <a:gd name="T2" fmla="*/ 3 w 7"/>
                  <a:gd name="T3" fmla="*/ 1 h 9"/>
                  <a:gd name="T4" fmla="*/ 3 w 7"/>
                  <a:gd name="T5" fmla="*/ 3 h 9"/>
                  <a:gd name="T6" fmla="*/ 3 w 7"/>
                  <a:gd name="T7" fmla="*/ 4 h 9"/>
                  <a:gd name="T8" fmla="*/ 0 w 7"/>
                  <a:gd name="T9" fmla="*/ 5 h 9"/>
                  <a:gd name="T10" fmla="*/ 0 w 7"/>
                  <a:gd name="T11" fmla="*/ 6 h 9"/>
                  <a:gd name="T12" fmla="*/ 0 w 7"/>
                  <a:gd name="T13" fmla="*/ 8 h 9"/>
                  <a:gd name="T14" fmla="*/ 3 w 7"/>
                  <a:gd name="T15" fmla="*/ 9 h 9"/>
                  <a:gd name="T16" fmla="*/ 3 w 7"/>
                  <a:gd name="T17" fmla="*/ 8 h 9"/>
                  <a:gd name="T18" fmla="*/ 2 w 7"/>
                  <a:gd name="T19" fmla="*/ 6 h 9"/>
                  <a:gd name="T20" fmla="*/ 2 w 7"/>
                  <a:gd name="T21" fmla="*/ 5 h 9"/>
                  <a:gd name="T22" fmla="*/ 4 w 7"/>
                  <a:gd name="T23" fmla="*/ 4 h 9"/>
                  <a:gd name="T24" fmla="*/ 5 w 7"/>
                  <a:gd name="T25" fmla="*/ 3 h 9"/>
                  <a:gd name="T26" fmla="*/ 7 w 7"/>
                  <a:gd name="T27" fmla="*/ 1 h 9"/>
                  <a:gd name="T28" fmla="*/ 5 w 7"/>
                  <a:gd name="T29" fmla="*/ 1 h 9"/>
                  <a:gd name="T30" fmla="*/ 5 w 7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1" name="Freeform 291"/>
              <p:cNvSpPr>
                <a:spLocks/>
              </p:cNvSpPr>
              <p:nvPr/>
            </p:nvSpPr>
            <p:spPr bwMode="auto">
              <a:xfrm>
                <a:off x="1720" y="1046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2" name="Freeform 292"/>
              <p:cNvSpPr>
                <a:spLocks/>
              </p:cNvSpPr>
              <p:nvPr/>
            </p:nvSpPr>
            <p:spPr bwMode="auto">
              <a:xfrm>
                <a:off x="1729" y="1036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3" name="Freeform 293"/>
              <p:cNvSpPr>
                <a:spLocks/>
              </p:cNvSpPr>
              <p:nvPr/>
            </p:nvSpPr>
            <p:spPr bwMode="auto">
              <a:xfrm>
                <a:off x="1730" y="1041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2 h 3"/>
                  <a:gd name="T8" fmla="*/ 1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4" name="Freeform 294"/>
              <p:cNvSpPr>
                <a:spLocks/>
              </p:cNvSpPr>
              <p:nvPr/>
            </p:nvSpPr>
            <p:spPr bwMode="auto">
              <a:xfrm>
                <a:off x="1692" y="1009"/>
                <a:ext cx="53" cy="65"/>
              </a:xfrm>
              <a:custGeom>
                <a:avLst/>
                <a:gdLst>
                  <a:gd name="T0" fmla="*/ 33 w 53"/>
                  <a:gd name="T1" fmla="*/ 10 h 65"/>
                  <a:gd name="T2" fmla="*/ 29 w 53"/>
                  <a:gd name="T3" fmla="*/ 15 h 65"/>
                  <a:gd name="T4" fmla="*/ 27 w 53"/>
                  <a:gd name="T5" fmla="*/ 24 h 65"/>
                  <a:gd name="T6" fmla="*/ 25 w 53"/>
                  <a:gd name="T7" fmla="*/ 26 h 65"/>
                  <a:gd name="T8" fmla="*/ 22 w 53"/>
                  <a:gd name="T9" fmla="*/ 29 h 65"/>
                  <a:gd name="T10" fmla="*/ 18 w 53"/>
                  <a:gd name="T11" fmla="*/ 31 h 65"/>
                  <a:gd name="T12" fmla="*/ 15 w 53"/>
                  <a:gd name="T13" fmla="*/ 35 h 65"/>
                  <a:gd name="T14" fmla="*/ 12 w 53"/>
                  <a:gd name="T15" fmla="*/ 37 h 65"/>
                  <a:gd name="T16" fmla="*/ 10 w 53"/>
                  <a:gd name="T17" fmla="*/ 41 h 65"/>
                  <a:gd name="T18" fmla="*/ 5 w 53"/>
                  <a:gd name="T19" fmla="*/ 45 h 65"/>
                  <a:gd name="T20" fmla="*/ 3 w 53"/>
                  <a:gd name="T21" fmla="*/ 47 h 65"/>
                  <a:gd name="T22" fmla="*/ 2 w 53"/>
                  <a:gd name="T23" fmla="*/ 48 h 65"/>
                  <a:gd name="T24" fmla="*/ 0 w 53"/>
                  <a:gd name="T25" fmla="*/ 51 h 65"/>
                  <a:gd name="T26" fmla="*/ 1 w 53"/>
                  <a:gd name="T27" fmla="*/ 52 h 65"/>
                  <a:gd name="T28" fmla="*/ 2 w 53"/>
                  <a:gd name="T29" fmla="*/ 56 h 65"/>
                  <a:gd name="T30" fmla="*/ 2 w 53"/>
                  <a:gd name="T31" fmla="*/ 65 h 65"/>
                  <a:gd name="T32" fmla="*/ 6 w 53"/>
                  <a:gd name="T33" fmla="*/ 61 h 65"/>
                  <a:gd name="T34" fmla="*/ 5 w 53"/>
                  <a:gd name="T35" fmla="*/ 61 h 65"/>
                  <a:gd name="T36" fmla="*/ 6 w 53"/>
                  <a:gd name="T37" fmla="*/ 58 h 65"/>
                  <a:gd name="T38" fmla="*/ 7 w 53"/>
                  <a:gd name="T39" fmla="*/ 56 h 65"/>
                  <a:gd name="T40" fmla="*/ 11 w 53"/>
                  <a:gd name="T41" fmla="*/ 55 h 65"/>
                  <a:gd name="T42" fmla="*/ 17 w 53"/>
                  <a:gd name="T43" fmla="*/ 50 h 65"/>
                  <a:gd name="T44" fmla="*/ 21 w 53"/>
                  <a:gd name="T45" fmla="*/ 45 h 65"/>
                  <a:gd name="T46" fmla="*/ 25 w 53"/>
                  <a:gd name="T47" fmla="*/ 42 h 65"/>
                  <a:gd name="T48" fmla="*/ 28 w 53"/>
                  <a:gd name="T49" fmla="*/ 40 h 65"/>
                  <a:gd name="T50" fmla="*/ 33 w 53"/>
                  <a:gd name="T51" fmla="*/ 39 h 65"/>
                  <a:gd name="T52" fmla="*/ 34 w 53"/>
                  <a:gd name="T53" fmla="*/ 35 h 65"/>
                  <a:gd name="T54" fmla="*/ 37 w 53"/>
                  <a:gd name="T55" fmla="*/ 36 h 65"/>
                  <a:gd name="T56" fmla="*/ 39 w 53"/>
                  <a:gd name="T57" fmla="*/ 32 h 65"/>
                  <a:gd name="T58" fmla="*/ 42 w 53"/>
                  <a:gd name="T59" fmla="*/ 27 h 65"/>
                  <a:gd name="T60" fmla="*/ 44 w 53"/>
                  <a:gd name="T61" fmla="*/ 22 h 65"/>
                  <a:gd name="T62" fmla="*/ 48 w 53"/>
                  <a:gd name="T63" fmla="*/ 17 h 65"/>
                  <a:gd name="T64" fmla="*/ 51 w 53"/>
                  <a:gd name="T65" fmla="*/ 11 h 65"/>
                  <a:gd name="T66" fmla="*/ 53 w 53"/>
                  <a:gd name="T67" fmla="*/ 1 h 65"/>
                  <a:gd name="T68" fmla="*/ 44 w 53"/>
                  <a:gd name="T69" fmla="*/ 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65">
                    <a:moveTo>
                      <a:pt x="44" y="1"/>
                    </a:moveTo>
                    <a:lnTo>
                      <a:pt x="33" y="10"/>
                    </a:lnTo>
                    <a:lnTo>
                      <a:pt x="33" y="14"/>
                    </a:lnTo>
                    <a:lnTo>
                      <a:pt x="29" y="15"/>
                    </a:lnTo>
                    <a:lnTo>
                      <a:pt x="27" y="19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5" y="26"/>
                    </a:lnTo>
                    <a:lnTo>
                      <a:pt x="23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7" y="32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1" y="39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5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61"/>
                    </a:lnTo>
                    <a:lnTo>
                      <a:pt x="3" y="62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6" y="51"/>
                    </a:lnTo>
                    <a:lnTo>
                      <a:pt x="17" y="50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8" y="40"/>
                    </a:lnTo>
                    <a:lnTo>
                      <a:pt x="32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4" y="35"/>
                    </a:lnTo>
                    <a:lnTo>
                      <a:pt x="36" y="36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3" y="25"/>
                    </a:lnTo>
                    <a:lnTo>
                      <a:pt x="44" y="22"/>
                    </a:lnTo>
                    <a:lnTo>
                      <a:pt x="47" y="20"/>
                    </a:lnTo>
                    <a:lnTo>
                      <a:pt x="48" y="17"/>
                    </a:lnTo>
                    <a:lnTo>
                      <a:pt x="49" y="14"/>
                    </a:lnTo>
                    <a:lnTo>
                      <a:pt x="51" y="11"/>
                    </a:lnTo>
                    <a:lnTo>
                      <a:pt x="52" y="7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5" name="Freeform 295"/>
              <p:cNvSpPr>
                <a:spLocks/>
              </p:cNvSpPr>
              <p:nvPr/>
            </p:nvSpPr>
            <p:spPr bwMode="auto">
              <a:xfrm>
                <a:off x="1637" y="117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6" name="Freeform 296"/>
              <p:cNvSpPr>
                <a:spLocks/>
              </p:cNvSpPr>
              <p:nvPr/>
            </p:nvSpPr>
            <p:spPr bwMode="auto">
              <a:xfrm>
                <a:off x="1638" y="11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7" name="Freeform 297"/>
              <p:cNvSpPr>
                <a:spLocks/>
              </p:cNvSpPr>
              <p:nvPr/>
            </p:nvSpPr>
            <p:spPr bwMode="auto">
              <a:xfrm>
                <a:off x="1648" y="11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8" name="Freeform 298"/>
              <p:cNvSpPr>
                <a:spLocks/>
              </p:cNvSpPr>
              <p:nvPr/>
            </p:nvSpPr>
            <p:spPr bwMode="auto">
              <a:xfrm>
                <a:off x="1616" y="1167"/>
                <a:ext cx="40" cy="40"/>
              </a:xfrm>
              <a:custGeom>
                <a:avLst/>
                <a:gdLst>
                  <a:gd name="T0" fmla="*/ 5 w 40"/>
                  <a:gd name="T1" fmla="*/ 37 h 40"/>
                  <a:gd name="T2" fmla="*/ 9 w 40"/>
                  <a:gd name="T3" fmla="*/ 37 h 40"/>
                  <a:gd name="T4" fmla="*/ 10 w 40"/>
                  <a:gd name="T5" fmla="*/ 35 h 40"/>
                  <a:gd name="T6" fmla="*/ 11 w 40"/>
                  <a:gd name="T7" fmla="*/ 35 h 40"/>
                  <a:gd name="T8" fmla="*/ 13 w 40"/>
                  <a:gd name="T9" fmla="*/ 33 h 40"/>
                  <a:gd name="T10" fmla="*/ 18 w 40"/>
                  <a:gd name="T11" fmla="*/ 30 h 40"/>
                  <a:gd name="T12" fmla="*/ 21 w 40"/>
                  <a:gd name="T13" fmla="*/ 26 h 40"/>
                  <a:gd name="T14" fmla="*/ 21 w 40"/>
                  <a:gd name="T15" fmla="*/ 22 h 40"/>
                  <a:gd name="T16" fmla="*/ 22 w 40"/>
                  <a:gd name="T17" fmla="*/ 25 h 40"/>
                  <a:gd name="T18" fmla="*/ 28 w 40"/>
                  <a:gd name="T19" fmla="*/ 20 h 40"/>
                  <a:gd name="T20" fmla="*/ 27 w 40"/>
                  <a:gd name="T21" fmla="*/ 18 h 40"/>
                  <a:gd name="T22" fmla="*/ 27 w 40"/>
                  <a:gd name="T23" fmla="*/ 17 h 40"/>
                  <a:gd name="T24" fmla="*/ 28 w 40"/>
                  <a:gd name="T25" fmla="*/ 15 h 40"/>
                  <a:gd name="T26" fmla="*/ 32 w 40"/>
                  <a:gd name="T27" fmla="*/ 17 h 40"/>
                  <a:gd name="T28" fmla="*/ 36 w 40"/>
                  <a:gd name="T29" fmla="*/ 12 h 40"/>
                  <a:gd name="T30" fmla="*/ 38 w 40"/>
                  <a:gd name="T31" fmla="*/ 12 h 40"/>
                  <a:gd name="T32" fmla="*/ 36 w 40"/>
                  <a:gd name="T33" fmla="*/ 8 h 40"/>
                  <a:gd name="T34" fmla="*/ 33 w 40"/>
                  <a:gd name="T35" fmla="*/ 12 h 40"/>
                  <a:gd name="T36" fmla="*/ 33 w 40"/>
                  <a:gd name="T37" fmla="*/ 11 h 40"/>
                  <a:gd name="T38" fmla="*/ 37 w 40"/>
                  <a:gd name="T39" fmla="*/ 8 h 40"/>
                  <a:gd name="T40" fmla="*/ 38 w 40"/>
                  <a:gd name="T41" fmla="*/ 6 h 40"/>
                  <a:gd name="T42" fmla="*/ 38 w 40"/>
                  <a:gd name="T43" fmla="*/ 5 h 40"/>
                  <a:gd name="T44" fmla="*/ 37 w 40"/>
                  <a:gd name="T45" fmla="*/ 5 h 40"/>
                  <a:gd name="T46" fmla="*/ 36 w 40"/>
                  <a:gd name="T47" fmla="*/ 2 h 40"/>
                  <a:gd name="T48" fmla="*/ 37 w 40"/>
                  <a:gd name="T49" fmla="*/ 1 h 40"/>
                  <a:gd name="T50" fmla="*/ 35 w 40"/>
                  <a:gd name="T51" fmla="*/ 2 h 40"/>
                  <a:gd name="T52" fmla="*/ 31 w 40"/>
                  <a:gd name="T53" fmla="*/ 1 h 40"/>
                  <a:gd name="T54" fmla="*/ 32 w 40"/>
                  <a:gd name="T55" fmla="*/ 2 h 40"/>
                  <a:gd name="T56" fmla="*/ 31 w 40"/>
                  <a:gd name="T57" fmla="*/ 4 h 40"/>
                  <a:gd name="T58" fmla="*/ 36 w 40"/>
                  <a:gd name="T59" fmla="*/ 4 h 40"/>
                  <a:gd name="T60" fmla="*/ 32 w 40"/>
                  <a:gd name="T61" fmla="*/ 6 h 40"/>
                  <a:gd name="T62" fmla="*/ 27 w 40"/>
                  <a:gd name="T63" fmla="*/ 5 h 40"/>
                  <a:gd name="T64" fmla="*/ 25 w 40"/>
                  <a:gd name="T65" fmla="*/ 7 h 40"/>
                  <a:gd name="T66" fmla="*/ 23 w 40"/>
                  <a:gd name="T67" fmla="*/ 7 h 40"/>
                  <a:gd name="T68" fmla="*/ 22 w 40"/>
                  <a:gd name="T69" fmla="*/ 8 h 40"/>
                  <a:gd name="T70" fmla="*/ 23 w 40"/>
                  <a:gd name="T71" fmla="*/ 11 h 40"/>
                  <a:gd name="T72" fmla="*/ 22 w 40"/>
                  <a:gd name="T73" fmla="*/ 15 h 40"/>
                  <a:gd name="T74" fmla="*/ 20 w 40"/>
                  <a:gd name="T75" fmla="*/ 13 h 40"/>
                  <a:gd name="T76" fmla="*/ 16 w 40"/>
                  <a:gd name="T77" fmla="*/ 16 h 40"/>
                  <a:gd name="T78" fmla="*/ 15 w 40"/>
                  <a:gd name="T79" fmla="*/ 16 h 40"/>
                  <a:gd name="T80" fmla="*/ 12 w 40"/>
                  <a:gd name="T81" fmla="*/ 20 h 40"/>
                  <a:gd name="T82" fmla="*/ 11 w 40"/>
                  <a:gd name="T83" fmla="*/ 20 h 40"/>
                  <a:gd name="T84" fmla="*/ 7 w 40"/>
                  <a:gd name="T85" fmla="*/ 23 h 40"/>
                  <a:gd name="T86" fmla="*/ 5 w 40"/>
                  <a:gd name="T87" fmla="*/ 25 h 40"/>
                  <a:gd name="T88" fmla="*/ 0 w 40"/>
                  <a:gd name="T89" fmla="*/ 28 h 40"/>
                  <a:gd name="T90" fmla="*/ 4 w 40"/>
                  <a:gd name="T91" fmla="*/ 38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" h="40">
                    <a:moveTo>
                      <a:pt x="5" y="40"/>
                    </a:moveTo>
                    <a:lnTo>
                      <a:pt x="5" y="38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3" y="15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3" y="7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3" y="13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69" name="Freeform 299"/>
              <p:cNvSpPr>
                <a:spLocks/>
              </p:cNvSpPr>
              <p:nvPr/>
            </p:nvSpPr>
            <p:spPr bwMode="auto">
              <a:xfrm>
                <a:off x="1657" y="1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0" name="Freeform 300"/>
              <p:cNvSpPr>
                <a:spLocks/>
              </p:cNvSpPr>
              <p:nvPr/>
            </p:nvSpPr>
            <p:spPr bwMode="auto">
              <a:xfrm>
                <a:off x="1597" y="119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1 h 2"/>
                  <a:gd name="T10" fmla="*/ 1 w 3"/>
                  <a:gd name="T11" fmla="*/ 0 h 2"/>
                  <a:gd name="T12" fmla="*/ 0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1" name="Freeform 301"/>
              <p:cNvSpPr>
                <a:spLocks/>
              </p:cNvSpPr>
              <p:nvPr/>
            </p:nvSpPr>
            <p:spPr bwMode="auto">
              <a:xfrm>
                <a:off x="1634" y="117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2" name="Freeform 302"/>
              <p:cNvSpPr>
                <a:spLocks/>
              </p:cNvSpPr>
              <p:nvPr/>
            </p:nvSpPr>
            <p:spPr bwMode="auto">
              <a:xfrm>
                <a:off x="1600" y="12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3" name="Freeform 303"/>
              <p:cNvSpPr>
                <a:spLocks/>
              </p:cNvSpPr>
              <p:nvPr/>
            </p:nvSpPr>
            <p:spPr bwMode="auto">
              <a:xfrm>
                <a:off x="1597" y="121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4" name="Freeform 304"/>
              <p:cNvSpPr>
                <a:spLocks/>
              </p:cNvSpPr>
              <p:nvPr/>
            </p:nvSpPr>
            <p:spPr bwMode="auto">
              <a:xfrm>
                <a:off x="1600" y="121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0 h 5"/>
                  <a:gd name="T4" fmla="*/ 2 w 3"/>
                  <a:gd name="T5" fmla="*/ 2 h 5"/>
                  <a:gd name="T6" fmla="*/ 1 w 3"/>
                  <a:gd name="T7" fmla="*/ 2 h 5"/>
                  <a:gd name="T8" fmla="*/ 0 w 3"/>
                  <a:gd name="T9" fmla="*/ 3 h 5"/>
                  <a:gd name="T10" fmla="*/ 1 w 3"/>
                  <a:gd name="T11" fmla="*/ 5 h 5"/>
                  <a:gd name="T12" fmla="*/ 1 w 3"/>
                  <a:gd name="T13" fmla="*/ 4 h 5"/>
                  <a:gd name="T14" fmla="*/ 1 w 3"/>
                  <a:gd name="T15" fmla="*/ 3 h 5"/>
                  <a:gd name="T16" fmla="*/ 2 w 3"/>
                  <a:gd name="T17" fmla="*/ 3 h 5"/>
                  <a:gd name="T18" fmla="*/ 3 w 3"/>
                  <a:gd name="T19" fmla="*/ 3 h 5"/>
                  <a:gd name="T20" fmla="*/ 3 w 3"/>
                  <a:gd name="T21" fmla="*/ 2 h 5"/>
                  <a:gd name="T22" fmla="*/ 3 w 3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5" name="Freeform 305"/>
              <p:cNvSpPr>
                <a:spLocks/>
              </p:cNvSpPr>
              <p:nvPr/>
            </p:nvSpPr>
            <p:spPr bwMode="auto">
              <a:xfrm>
                <a:off x="1600" y="121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6" name="Freeform 306"/>
              <p:cNvSpPr>
                <a:spLocks/>
              </p:cNvSpPr>
              <p:nvPr/>
            </p:nvSpPr>
            <p:spPr bwMode="auto">
              <a:xfrm>
                <a:off x="1605" y="121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7" name="Freeform 307"/>
              <p:cNvSpPr>
                <a:spLocks/>
              </p:cNvSpPr>
              <p:nvPr/>
            </p:nvSpPr>
            <p:spPr bwMode="auto">
              <a:xfrm>
                <a:off x="1606" y="12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8" name="Freeform 308"/>
              <p:cNvSpPr>
                <a:spLocks/>
              </p:cNvSpPr>
              <p:nvPr/>
            </p:nvSpPr>
            <p:spPr bwMode="auto">
              <a:xfrm>
                <a:off x="1582" y="1199"/>
                <a:ext cx="35" cy="22"/>
              </a:xfrm>
              <a:custGeom>
                <a:avLst/>
                <a:gdLst>
                  <a:gd name="T0" fmla="*/ 30 w 35"/>
                  <a:gd name="T1" fmla="*/ 3 h 22"/>
                  <a:gd name="T2" fmla="*/ 26 w 35"/>
                  <a:gd name="T3" fmla="*/ 0 h 22"/>
                  <a:gd name="T4" fmla="*/ 21 w 35"/>
                  <a:gd name="T5" fmla="*/ 0 h 22"/>
                  <a:gd name="T6" fmla="*/ 21 w 35"/>
                  <a:gd name="T7" fmla="*/ 3 h 22"/>
                  <a:gd name="T8" fmla="*/ 19 w 35"/>
                  <a:gd name="T9" fmla="*/ 1 h 22"/>
                  <a:gd name="T10" fmla="*/ 18 w 35"/>
                  <a:gd name="T11" fmla="*/ 3 h 22"/>
                  <a:gd name="T12" fmla="*/ 16 w 35"/>
                  <a:gd name="T13" fmla="*/ 5 h 22"/>
                  <a:gd name="T14" fmla="*/ 15 w 35"/>
                  <a:gd name="T15" fmla="*/ 6 h 22"/>
                  <a:gd name="T16" fmla="*/ 14 w 35"/>
                  <a:gd name="T17" fmla="*/ 6 h 22"/>
                  <a:gd name="T18" fmla="*/ 13 w 35"/>
                  <a:gd name="T19" fmla="*/ 5 h 22"/>
                  <a:gd name="T20" fmla="*/ 11 w 35"/>
                  <a:gd name="T21" fmla="*/ 6 h 22"/>
                  <a:gd name="T22" fmla="*/ 10 w 35"/>
                  <a:gd name="T23" fmla="*/ 6 h 22"/>
                  <a:gd name="T24" fmla="*/ 9 w 35"/>
                  <a:gd name="T25" fmla="*/ 6 h 22"/>
                  <a:gd name="T26" fmla="*/ 8 w 35"/>
                  <a:gd name="T27" fmla="*/ 8 h 22"/>
                  <a:gd name="T28" fmla="*/ 8 w 35"/>
                  <a:gd name="T29" fmla="*/ 6 h 22"/>
                  <a:gd name="T30" fmla="*/ 6 w 35"/>
                  <a:gd name="T31" fmla="*/ 8 h 22"/>
                  <a:gd name="T32" fmla="*/ 5 w 35"/>
                  <a:gd name="T33" fmla="*/ 8 h 22"/>
                  <a:gd name="T34" fmla="*/ 3 w 35"/>
                  <a:gd name="T35" fmla="*/ 9 h 22"/>
                  <a:gd name="T36" fmla="*/ 3 w 35"/>
                  <a:gd name="T37" fmla="*/ 11 h 22"/>
                  <a:gd name="T38" fmla="*/ 3 w 35"/>
                  <a:gd name="T39" fmla="*/ 10 h 22"/>
                  <a:gd name="T40" fmla="*/ 1 w 35"/>
                  <a:gd name="T41" fmla="*/ 9 h 22"/>
                  <a:gd name="T42" fmla="*/ 0 w 35"/>
                  <a:gd name="T43" fmla="*/ 9 h 22"/>
                  <a:gd name="T44" fmla="*/ 0 w 35"/>
                  <a:gd name="T45" fmla="*/ 10 h 22"/>
                  <a:gd name="T46" fmla="*/ 0 w 35"/>
                  <a:gd name="T47" fmla="*/ 11 h 22"/>
                  <a:gd name="T48" fmla="*/ 1 w 35"/>
                  <a:gd name="T49" fmla="*/ 13 h 22"/>
                  <a:gd name="T50" fmla="*/ 1 w 35"/>
                  <a:gd name="T51" fmla="*/ 15 h 22"/>
                  <a:gd name="T52" fmla="*/ 1 w 35"/>
                  <a:gd name="T53" fmla="*/ 21 h 22"/>
                  <a:gd name="T54" fmla="*/ 0 w 35"/>
                  <a:gd name="T55" fmla="*/ 22 h 22"/>
                  <a:gd name="T56" fmla="*/ 3 w 35"/>
                  <a:gd name="T57" fmla="*/ 21 h 22"/>
                  <a:gd name="T58" fmla="*/ 3 w 35"/>
                  <a:gd name="T59" fmla="*/ 20 h 22"/>
                  <a:gd name="T60" fmla="*/ 3 w 35"/>
                  <a:gd name="T61" fmla="*/ 21 h 22"/>
                  <a:gd name="T62" fmla="*/ 1 w 35"/>
                  <a:gd name="T63" fmla="*/ 20 h 22"/>
                  <a:gd name="T64" fmla="*/ 3 w 35"/>
                  <a:gd name="T65" fmla="*/ 19 h 22"/>
                  <a:gd name="T66" fmla="*/ 4 w 35"/>
                  <a:gd name="T67" fmla="*/ 18 h 22"/>
                  <a:gd name="T68" fmla="*/ 5 w 35"/>
                  <a:gd name="T69" fmla="*/ 19 h 22"/>
                  <a:gd name="T70" fmla="*/ 6 w 35"/>
                  <a:gd name="T71" fmla="*/ 20 h 22"/>
                  <a:gd name="T72" fmla="*/ 9 w 35"/>
                  <a:gd name="T73" fmla="*/ 19 h 22"/>
                  <a:gd name="T74" fmla="*/ 10 w 35"/>
                  <a:gd name="T75" fmla="*/ 18 h 22"/>
                  <a:gd name="T76" fmla="*/ 13 w 35"/>
                  <a:gd name="T77" fmla="*/ 18 h 22"/>
                  <a:gd name="T78" fmla="*/ 14 w 35"/>
                  <a:gd name="T79" fmla="*/ 19 h 22"/>
                  <a:gd name="T80" fmla="*/ 15 w 35"/>
                  <a:gd name="T81" fmla="*/ 18 h 22"/>
                  <a:gd name="T82" fmla="*/ 18 w 35"/>
                  <a:gd name="T83" fmla="*/ 18 h 22"/>
                  <a:gd name="T84" fmla="*/ 19 w 35"/>
                  <a:gd name="T85" fmla="*/ 20 h 22"/>
                  <a:gd name="T86" fmla="*/ 20 w 35"/>
                  <a:gd name="T87" fmla="*/ 19 h 22"/>
                  <a:gd name="T88" fmla="*/ 20 w 35"/>
                  <a:gd name="T89" fmla="*/ 18 h 22"/>
                  <a:gd name="T90" fmla="*/ 21 w 35"/>
                  <a:gd name="T91" fmla="*/ 19 h 22"/>
                  <a:gd name="T92" fmla="*/ 21 w 35"/>
                  <a:gd name="T93" fmla="*/ 20 h 22"/>
                  <a:gd name="T94" fmla="*/ 23 w 35"/>
                  <a:gd name="T95" fmla="*/ 20 h 22"/>
                  <a:gd name="T96" fmla="*/ 24 w 35"/>
                  <a:gd name="T97" fmla="*/ 19 h 22"/>
                  <a:gd name="T98" fmla="*/ 24 w 35"/>
                  <a:gd name="T99" fmla="*/ 18 h 22"/>
                  <a:gd name="T100" fmla="*/ 25 w 35"/>
                  <a:gd name="T101" fmla="*/ 18 h 22"/>
                  <a:gd name="T102" fmla="*/ 28 w 35"/>
                  <a:gd name="T103" fmla="*/ 16 h 22"/>
                  <a:gd name="T104" fmla="*/ 28 w 35"/>
                  <a:gd name="T105" fmla="*/ 15 h 22"/>
                  <a:gd name="T106" fmla="*/ 29 w 35"/>
                  <a:gd name="T107" fmla="*/ 15 h 22"/>
                  <a:gd name="T108" fmla="*/ 30 w 35"/>
                  <a:gd name="T109" fmla="*/ 15 h 22"/>
                  <a:gd name="T110" fmla="*/ 31 w 35"/>
                  <a:gd name="T111" fmla="*/ 13 h 22"/>
                  <a:gd name="T112" fmla="*/ 33 w 35"/>
                  <a:gd name="T113" fmla="*/ 11 h 22"/>
                  <a:gd name="T114" fmla="*/ 35 w 35"/>
                  <a:gd name="T115" fmla="*/ 9 h 22"/>
                  <a:gd name="T116" fmla="*/ 33 w 35"/>
                  <a:gd name="T117" fmla="*/ 5 h 22"/>
                  <a:gd name="T118" fmla="*/ 30 w 35"/>
                  <a:gd name="T119" fmla="*/ 3 h 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" h="22">
                    <a:moveTo>
                      <a:pt x="30" y="3"/>
                    </a:moveTo>
                    <a:lnTo>
                      <a:pt x="26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6" y="20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9" y="20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79" name="Rectangle 309"/>
              <p:cNvSpPr>
                <a:spLocks noChangeArrowheads="1"/>
              </p:cNvSpPr>
              <p:nvPr/>
            </p:nvSpPr>
            <p:spPr bwMode="auto">
              <a:xfrm>
                <a:off x="1792" y="1051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80" name="Rectangle 310"/>
              <p:cNvSpPr>
                <a:spLocks noChangeArrowheads="1"/>
              </p:cNvSpPr>
              <p:nvPr/>
            </p:nvSpPr>
            <p:spPr bwMode="auto">
              <a:xfrm>
                <a:off x="1787" y="1056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81" name="Freeform 311"/>
              <p:cNvSpPr>
                <a:spLocks/>
              </p:cNvSpPr>
              <p:nvPr/>
            </p:nvSpPr>
            <p:spPr bwMode="auto">
              <a:xfrm>
                <a:off x="1792" y="10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82" name="Freeform 312"/>
              <p:cNvSpPr>
                <a:spLocks/>
              </p:cNvSpPr>
              <p:nvPr/>
            </p:nvSpPr>
            <p:spPr bwMode="auto">
              <a:xfrm>
                <a:off x="1736" y="1050"/>
                <a:ext cx="96" cy="56"/>
              </a:xfrm>
              <a:custGeom>
                <a:avLst/>
                <a:gdLst>
                  <a:gd name="T0" fmla="*/ 8 w 96"/>
                  <a:gd name="T1" fmla="*/ 52 h 56"/>
                  <a:gd name="T2" fmla="*/ 13 w 96"/>
                  <a:gd name="T3" fmla="*/ 51 h 56"/>
                  <a:gd name="T4" fmla="*/ 14 w 96"/>
                  <a:gd name="T5" fmla="*/ 47 h 56"/>
                  <a:gd name="T6" fmla="*/ 20 w 96"/>
                  <a:gd name="T7" fmla="*/ 42 h 56"/>
                  <a:gd name="T8" fmla="*/ 23 w 96"/>
                  <a:gd name="T9" fmla="*/ 43 h 56"/>
                  <a:gd name="T10" fmla="*/ 31 w 96"/>
                  <a:gd name="T11" fmla="*/ 34 h 56"/>
                  <a:gd name="T12" fmla="*/ 38 w 96"/>
                  <a:gd name="T13" fmla="*/ 27 h 56"/>
                  <a:gd name="T14" fmla="*/ 41 w 96"/>
                  <a:gd name="T15" fmla="*/ 22 h 56"/>
                  <a:gd name="T16" fmla="*/ 43 w 96"/>
                  <a:gd name="T17" fmla="*/ 21 h 56"/>
                  <a:gd name="T18" fmla="*/ 48 w 96"/>
                  <a:gd name="T19" fmla="*/ 19 h 56"/>
                  <a:gd name="T20" fmla="*/ 54 w 96"/>
                  <a:gd name="T21" fmla="*/ 12 h 56"/>
                  <a:gd name="T22" fmla="*/ 55 w 96"/>
                  <a:gd name="T23" fmla="*/ 12 h 56"/>
                  <a:gd name="T24" fmla="*/ 58 w 96"/>
                  <a:gd name="T25" fmla="*/ 12 h 56"/>
                  <a:gd name="T26" fmla="*/ 60 w 96"/>
                  <a:gd name="T27" fmla="*/ 15 h 56"/>
                  <a:gd name="T28" fmla="*/ 71 w 96"/>
                  <a:gd name="T29" fmla="*/ 15 h 56"/>
                  <a:gd name="T30" fmla="*/ 77 w 96"/>
                  <a:gd name="T31" fmla="*/ 14 h 56"/>
                  <a:gd name="T32" fmla="*/ 84 w 96"/>
                  <a:gd name="T33" fmla="*/ 12 h 56"/>
                  <a:gd name="T34" fmla="*/ 75 w 96"/>
                  <a:gd name="T35" fmla="*/ 11 h 56"/>
                  <a:gd name="T36" fmla="*/ 70 w 96"/>
                  <a:gd name="T37" fmla="*/ 11 h 56"/>
                  <a:gd name="T38" fmla="*/ 75 w 96"/>
                  <a:gd name="T39" fmla="*/ 10 h 56"/>
                  <a:gd name="T40" fmla="*/ 84 w 96"/>
                  <a:gd name="T41" fmla="*/ 10 h 56"/>
                  <a:gd name="T42" fmla="*/ 89 w 96"/>
                  <a:gd name="T43" fmla="*/ 9 h 56"/>
                  <a:gd name="T44" fmla="*/ 92 w 96"/>
                  <a:gd name="T45" fmla="*/ 7 h 56"/>
                  <a:gd name="T46" fmla="*/ 89 w 96"/>
                  <a:gd name="T47" fmla="*/ 6 h 56"/>
                  <a:gd name="T48" fmla="*/ 91 w 96"/>
                  <a:gd name="T49" fmla="*/ 5 h 56"/>
                  <a:gd name="T50" fmla="*/ 95 w 96"/>
                  <a:gd name="T51" fmla="*/ 5 h 56"/>
                  <a:gd name="T52" fmla="*/ 94 w 96"/>
                  <a:gd name="T53" fmla="*/ 4 h 56"/>
                  <a:gd name="T54" fmla="*/ 90 w 96"/>
                  <a:gd name="T55" fmla="*/ 2 h 56"/>
                  <a:gd name="T56" fmla="*/ 89 w 96"/>
                  <a:gd name="T57" fmla="*/ 0 h 56"/>
                  <a:gd name="T58" fmla="*/ 89 w 96"/>
                  <a:gd name="T59" fmla="*/ 1 h 56"/>
                  <a:gd name="T60" fmla="*/ 85 w 96"/>
                  <a:gd name="T61" fmla="*/ 1 h 56"/>
                  <a:gd name="T62" fmla="*/ 82 w 96"/>
                  <a:gd name="T63" fmla="*/ 2 h 56"/>
                  <a:gd name="T64" fmla="*/ 85 w 96"/>
                  <a:gd name="T65" fmla="*/ 5 h 56"/>
                  <a:gd name="T66" fmla="*/ 89 w 96"/>
                  <a:gd name="T67" fmla="*/ 6 h 56"/>
                  <a:gd name="T68" fmla="*/ 85 w 96"/>
                  <a:gd name="T69" fmla="*/ 6 h 56"/>
                  <a:gd name="T70" fmla="*/ 79 w 96"/>
                  <a:gd name="T71" fmla="*/ 2 h 56"/>
                  <a:gd name="T72" fmla="*/ 73 w 96"/>
                  <a:gd name="T73" fmla="*/ 2 h 56"/>
                  <a:gd name="T74" fmla="*/ 65 w 96"/>
                  <a:gd name="T75" fmla="*/ 4 h 56"/>
                  <a:gd name="T76" fmla="*/ 63 w 96"/>
                  <a:gd name="T77" fmla="*/ 1 h 56"/>
                  <a:gd name="T78" fmla="*/ 59 w 96"/>
                  <a:gd name="T79" fmla="*/ 2 h 56"/>
                  <a:gd name="T80" fmla="*/ 63 w 96"/>
                  <a:gd name="T81" fmla="*/ 4 h 56"/>
                  <a:gd name="T82" fmla="*/ 59 w 96"/>
                  <a:gd name="T83" fmla="*/ 5 h 56"/>
                  <a:gd name="T84" fmla="*/ 53 w 96"/>
                  <a:gd name="T85" fmla="*/ 7 h 56"/>
                  <a:gd name="T86" fmla="*/ 49 w 96"/>
                  <a:gd name="T87" fmla="*/ 7 h 56"/>
                  <a:gd name="T88" fmla="*/ 45 w 96"/>
                  <a:gd name="T89" fmla="*/ 9 h 56"/>
                  <a:gd name="T90" fmla="*/ 39 w 96"/>
                  <a:gd name="T91" fmla="*/ 12 h 56"/>
                  <a:gd name="T92" fmla="*/ 38 w 96"/>
                  <a:gd name="T93" fmla="*/ 10 h 56"/>
                  <a:gd name="T94" fmla="*/ 34 w 96"/>
                  <a:gd name="T95" fmla="*/ 14 h 56"/>
                  <a:gd name="T96" fmla="*/ 28 w 96"/>
                  <a:gd name="T97" fmla="*/ 20 h 56"/>
                  <a:gd name="T98" fmla="*/ 25 w 96"/>
                  <a:gd name="T99" fmla="*/ 22 h 56"/>
                  <a:gd name="T100" fmla="*/ 20 w 96"/>
                  <a:gd name="T101" fmla="*/ 29 h 56"/>
                  <a:gd name="T102" fmla="*/ 14 w 96"/>
                  <a:gd name="T103" fmla="*/ 35 h 56"/>
                  <a:gd name="T104" fmla="*/ 12 w 96"/>
                  <a:gd name="T105" fmla="*/ 40 h 56"/>
                  <a:gd name="T106" fmla="*/ 0 w 96"/>
                  <a:gd name="T107" fmla="*/ 46 h 56"/>
                  <a:gd name="T108" fmla="*/ 4 w 96"/>
                  <a:gd name="T109" fmla="*/ 56 h 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6" h="56">
                    <a:moveTo>
                      <a:pt x="7" y="56"/>
                    </a:moveTo>
                    <a:lnTo>
                      <a:pt x="7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48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20" y="42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23" y="43"/>
                    </a:lnTo>
                    <a:lnTo>
                      <a:pt x="24" y="40"/>
                    </a:lnTo>
                    <a:lnTo>
                      <a:pt x="28" y="37"/>
                    </a:lnTo>
                    <a:lnTo>
                      <a:pt x="31" y="34"/>
                    </a:lnTo>
                    <a:lnTo>
                      <a:pt x="33" y="31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41" y="24"/>
                    </a:lnTo>
                    <a:lnTo>
                      <a:pt x="48" y="19"/>
                    </a:lnTo>
                    <a:lnTo>
                      <a:pt x="54" y="15"/>
                    </a:lnTo>
                    <a:lnTo>
                      <a:pt x="53" y="14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5" y="12"/>
                    </a:lnTo>
                    <a:lnTo>
                      <a:pt x="58" y="11"/>
                    </a:lnTo>
                    <a:lnTo>
                      <a:pt x="59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4"/>
                    </a:lnTo>
                    <a:lnTo>
                      <a:pt x="60" y="15"/>
                    </a:lnTo>
                    <a:lnTo>
                      <a:pt x="64" y="15"/>
                    </a:lnTo>
                    <a:lnTo>
                      <a:pt x="68" y="15"/>
                    </a:lnTo>
                    <a:lnTo>
                      <a:pt x="71" y="15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80" y="15"/>
                    </a:lnTo>
                    <a:lnTo>
                      <a:pt x="81" y="14"/>
                    </a:lnTo>
                    <a:lnTo>
                      <a:pt x="84" y="12"/>
                    </a:lnTo>
                    <a:lnTo>
                      <a:pt x="81" y="10"/>
                    </a:lnTo>
                    <a:lnTo>
                      <a:pt x="76" y="12"/>
                    </a:lnTo>
                    <a:lnTo>
                      <a:pt x="75" y="11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0" y="11"/>
                    </a:lnTo>
                    <a:lnTo>
                      <a:pt x="71" y="11"/>
                    </a:lnTo>
                    <a:lnTo>
                      <a:pt x="74" y="11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1" y="9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4" y="9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87" y="7"/>
                    </a:lnTo>
                    <a:lnTo>
                      <a:pt x="89" y="6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4" y="5"/>
                    </a:lnTo>
                    <a:lnTo>
                      <a:pt x="95" y="5"/>
                    </a:lnTo>
                    <a:lnTo>
                      <a:pt x="96" y="4"/>
                    </a:lnTo>
                    <a:lnTo>
                      <a:pt x="95" y="4"/>
                    </a:lnTo>
                    <a:lnTo>
                      <a:pt x="94" y="4"/>
                    </a:lnTo>
                    <a:lnTo>
                      <a:pt x="94" y="5"/>
                    </a:lnTo>
                    <a:lnTo>
                      <a:pt x="89" y="4"/>
                    </a:lnTo>
                    <a:lnTo>
                      <a:pt x="90" y="2"/>
                    </a:lnTo>
                    <a:lnTo>
                      <a:pt x="91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9" y="1"/>
                    </a:lnTo>
                    <a:lnTo>
                      <a:pt x="86" y="4"/>
                    </a:lnTo>
                    <a:lnTo>
                      <a:pt x="85" y="2"/>
                    </a:lnTo>
                    <a:lnTo>
                      <a:pt x="85" y="1"/>
                    </a:lnTo>
                    <a:lnTo>
                      <a:pt x="84" y="1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81" y="4"/>
                    </a:lnTo>
                    <a:lnTo>
                      <a:pt x="82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0" y="5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87" y="6"/>
                    </a:lnTo>
                    <a:lnTo>
                      <a:pt x="85" y="6"/>
                    </a:lnTo>
                    <a:lnTo>
                      <a:pt x="79" y="5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76" y="1"/>
                    </a:lnTo>
                    <a:lnTo>
                      <a:pt x="75" y="1"/>
                    </a:lnTo>
                    <a:lnTo>
                      <a:pt x="73" y="2"/>
                    </a:lnTo>
                    <a:lnTo>
                      <a:pt x="70" y="2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9" y="5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7"/>
                    </a:lnTo>
                    <a:lnTo>
                      <a:pt x="50" y="7"/>
                    </a:lnTo>
                    <a:lnTo>
                      <a:pt x="49" y="9"/>
                    </a:lnTo>
                    <a:lnTo>
                      <a:pt x="49" y="7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0" y="10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4" y="14"/>
                    </a:lnTo>
                    <a:lnTo>
                      <a:pt x="33" y="16"/>
                    </a:lnTo>
                    <a:lnTo>
                      <a:pt x="29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2" y="25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5" y="32"/>
                    </a:lnTo>
                    <a:lnTo>
                      <a:pt x="14" y="35"/>
                    </a:lnTo>
                    <a:lnTo>
                      <a:pt x="12" y="36"/>
                    </a:lnTo>
                    <a:lnTo>
                      <a:pt x="12" y="39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7" y="42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3" y="53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83" name="Freeform 313"/>
              <p:cNvSpPr>
                <a:spLocks/>
              </p:cNvSpPr>
              <p:nvPr/>
            </p:nvSpPr>
            <p:spPr bwMode="auto">
              <a:xfrm>
                <a:off x="1826" y="10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84" name="Freeform 314"/>
              <p:cNvSpPr>
                <a:spLocks/>
              </p:cNvSpPr>
              <p:nvPr/>
            </p:nvSpPr>
            <p:spPr bwMode="auto">
              <a:xfrm>
                <a:off x="1699" y="1111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1 w 6"/>
                  <a:gd name="T7" fmla="*/ 4 h 4"/>
                  <a:gd name="T8" fmla="*/ 4 w 6"/>
                  <a:gd name="T9" fmla="*/ 1 h 4"/>
                  <a:gd name="T10" fmla="*/ 6 w 6"/>
                  <a:gd name="T11" fmla="*/ 0 h 4"/>
                  <a:gd name="T12" fmla="*/ 4 w 6"/>
                  <a:gd name="T13" fmla="*/ 0 h 4"/>
                  <a:gd name="T14" fmla="*/ 1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85" name="Freeform 315"/>
              <p:cNvSpPr>
                <a:spLocks/>
              </p:cNvSpPr>
              <p:nvPr/>
            </p:nvSpPr>
            <p:spPr bwMode="auto">
              <a:xfrm>
                <a:off x="1784" y="105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86" name="Freeform 316"/>
              <p:cNvSpPr>
                <a:spLocks/>
              </p:cNvSpPr>
              <p:nvPr/>
            </p:nvSpPr>
            <p:spPr bwMode="auto">
              <a:xfrm>
                <a:off x="1700" y="1126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87" name="Freeform 317"/>
              <p:cNvSpPr>
                <a:spLocks/>
              </p:cNvSpPr>
              <p:nvPr/>
            </p:nvSpPr>
            <p:spPr bwMode="auto">
              <a:xfrm>
                <a:off x="1697" y="11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88" name="Freeform 318"/>
              <p:cNvSpPr>
                <a:spLocks/>
              </p:cNvSpPr>
              <p:nvPr/>
            </p:nvSpPr>
            <p:spPr bwMode="auto">
              <a:xfrm>
                <a:off x="1700" y="112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5 w 8"/>
                  <a:gd name="T3" fmla="*/ 0 h 7"/>
                  <a:gd name="T4" fmla="*/ 4 w 8"/>
                  <a:gd name="T5" fmla="*/ 1 h 7"/>
                  <a:gd name="T6" fmla="*/ 4 w 8"/>
                  <a:gd name="T7" fmla="*/ 2 h 7"/>
                  <a:gd name="T8" fmla="*/ 2 w 8"/>
                  <a:gd name="T9" fmla="*/ 2 h 7"/>
                  <a:gd name="T10" fmla="*/ 0 w 8"/>
                  <a:gd name="T11" fmla="*/ 5 h 7"/>
                  <a:gd name="T12" fmla="*/ 0 w 8"/>
                  <a:gd name="T13" fmla="*/ 6 h 7"/>
                  <a:gd name="T14" fmla="*/ 3 w 8"/>
                  <a:gd name="T15" fmla="*/ 7 h 7"/>
                  <a:gd name="T16" fmla="*/ 3 w 8"/>
                  <a:gd name="T17" fmla="*/ 6 h 7"/>
                  <a:gd name="T18" fmla="*/ 2 w 8"/>
                  <a:gd name="T19" fmla="*/ 5 h 7"/>
                  <a:gd name="T20" fmla="*/ 3 w 8"/>
                  <a:gd name="T21" fmla="*/ 4 h 7"/>
                  <a:gd name="T22" fmla="*/ 5 w 8"/>
                  <a:gd name="T23" fmla="*/ 2 h 7"/>
                  <a:gd name="T24" fmla="*/ 7 w 8"/>
                  <a:gd name="T25" fmla="*/ 2 h 7"/>
                  <a:gd name="T26" fmla="*/ 8 w 8"/>
                  <a:gd name="T27" fmla="*/ 1 h 7"/>
                  <a:gd name="T28" fmla="*/ 7 w 8"/>
                  <a:gd name="T29" fmla="*/ 0 h 7"/>
                  <a:gd name="T30" fmla="*/ 8 w 8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89" name="Freeform 319"/>
              <p:cNvSpPr>
                <a:spLocks/>
              </p:cNvSpPr>
              <p:nvPr/>
            </p:nvSpPr>
            <p:spPr bwMode="auto">
              <a:xfrm>
                <a:off x="1699" y="113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0" name="Freeform 320"/>
              <p:cNvSpPr>
                <a:spLocks/>
              </p:cNvSpPr>
              <p:nvPr/>
            </p:nvSpPr>
            <p:spPr bwMode="auto">
              <a:xfrm>
                <a:off x="1709" y="1128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1" name="Freeform 321"/>
              <p:cNvSpPr>
                <a:spLocks/>
              </p:cNvSpPr>
              <p:nvPr/>
            </p:nvSpPr>
            <p:spPr bwMode="auto">
              <a:xfrm>
                <a:off x="1709" y="113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2" name="Freeform 322"/>
              <p:cNvSpPr>
                <a:spLocks/>
              </p:cNvSpPr>
              <p:nvPr/>
            </p:nvSpPr>
            <p:spPr bwMode="auto">
              <a:xfrm>
                <a:off x="1666" y="1106"/>
                <a:ext cx="68" cy="50"/>
              </a:xfrm>
              <a:custGeom>
                <a:avLst/>
                <a:gdLst>
                  <a:gd name="T0" fmla="*/ 54 w 68"/>
                  <a:gd name="T1" fmla="*/ 1 h 50"/>
                  <a:gd name="T2" fmla="*/ 46 w 68"/>
                  <a:gd name="T3" fmla="*/ 6 h 50"/>
                  <a:gd name="T4" fmla="*/ 37 w 68"/>
                  <a:gd name="T5" fmla="*/ 11 h 50"/>
                  <a:gd name="T6" fmla="*/ 33 w 68"/>
                  <a:gd name="T7" fmla="*/ 15 h 50"/>
                  <a:gd name="T8" fmla="*/ 29 w 68"/>
                  <a:gd name="T9" fmla="*/ 19 h 50"/>
                  <a:gd name="T10" fmla="*/ 27 w 68"/>
                  <a:gd name="T11" fmla="*/ 19 h 50"/>
                  <a:gd name="T12" fmla="*/ 22 w 68"/>
                  <a:gd name="T13" fmla="*/ 21 h 50"/>
                  <a:gd name="T14" fmla="*/ 17 w 68"/>
                  <a:gd name="T15" fmla="*/ 25 h 50"/>
                  <a:gd name="T16" fmla="*/ 14 w 68"/>
                  <a:gd name="T17" fmla="*/ 26 h 50"/>
                  <a:gd name="T18" fmla="*/ 11 w 68"/>
                  <a:gd name="T19" fmla="*/ 27 h 50"/>
                  <a:gd name="T20" fmla="*/ 6 w 68"/>
                  <a:gd name="T21" fmla="*/ 33 h 50"/>
                  <a:gd name="T22" fmla="*/ 3 w 68"/>
                  <a:gd name="T23" fmla="*/ 32 h 50"/>
                  <a:gd name="T24" fmla="*/ 2 w 68"/>
                  <a:gd name="T25" fmla="*/ 33 h 50"/>
                  <a:gd name="T26" fmla="*/ 1 w 68"/>
                  <a:gd name="T27" fmla="*/ 37 h 50"/>
                  <a:gd name="T28" fmla="*/ 2 w 68"/>
                  <a:gd name="T29" fmla="*/ 41 h 50"/>
                  <a:gd name="T30" fmla="*/ 0 w 68"/>
                  <a:gd name="T31" fmla="*/ 50 h 50"/>
                  <a:gd name="T32" fmla="*/ 5 w 68"/>
                  <a:gd name="T33" fmla="*/ 46 h 50"/>
                  <a:gd name="T34" fmla="*/ 1 w 68"/>
                  <a:gd name="T35" fmla="*/ 47 h 50"/>
                  <a:gd name="T36" fmla="*/ 6 w 68"/>
                  <a:gd name="T37" fmla="*/ 43 h 50"/>
                  <a:gd name="T38" fmla="*/ 8 w 68"/>
                  <a:gd name="T39" fmla="*/ 41 h 50"/>
                  <a:gd name="T40" fmla="*/ 16 w 68"/>
                  <a:gd name="T41" fmla="*/ 38 h 50"/>
                  <a:gd name="T42" fmla="*/ 22 w 68"/>
                  <a:gd name="T43" fmla="*/ 35 h 50"/>
                  <a:gd name="T44" fmla="*/ 27 w 68"/>
                  <a:gd name="T45" fmla="*/ 32 h 50"/>
                  <a:gd name="T46" fmla="*/ 32 w 68"/>
                  <a:gd name="T47" fmla="*/ 31 h 50"/>
                  <a:gd name="T48" fmla="*/ 37 w 68"/>
                  <a:gd name="T49" fmla="*/ 31 h 50"/>
                  <a:gd name="T50" fmla="*/ 39 w 68"/>
                  <a:gd name="T51" fmla="*/ 28 h 50"/>
                  <a:gd name="T52" fmla="*/ 42 w 68"/>
                  <a:gd name="T53" fmla="*/ 28 h 50"/>
                  <a:gd name="T54" fmla="*/ 44 w 68"/>
                  <a:gd name="T55" fmla="*/ 25 h 50"/>
                  <a:gd name="T56" fmla="*/ 51 w 68"/>
                  <a:gd name="T57" fmla="*/ 22 h 50"/>
                  <a:gd name="T58" fmla="*/ 54 w 68"/>
                  <a:gd name="T59" fmla="*/ 19 h 50"/>
                  <a:gd name="T60" fmla="*/ 59 w 68"/>
                  <a:gd name="T61" fmla="*/ 14 h 50"/>
                  <a:gd name="T62" fmla="*/ 68 w 68"/>
                  <a:gd name="T63" fmla="*/ 5 h 50"/>
                  <a:gd name="T64" fmla="*/ 62 w 68"/>
                  <a:gd name="T65" fmla="*/ 0 h 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50">
                    <a:moveTo>
                      <a:pt x="62" y="0"/>
                    </a:moveTo>
                    <a:lnTo>
                      <a:pt x="54" y="1"/>
                    </a:lnTo>
                    <a:lnTo>
                      <a:pt x="47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7" y="11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6"/>
                    </a:lnTo>
                    <a:lnTo>
                      <a:pt x="29" y="19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19" y="22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6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7"/>
                    </a:lnTo>
                    <a:lnTo>
                      <a:pt x="3" y="45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6" y="38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7" y="32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4" y="31"/>
                    </a:lnTo>
                    <a:lnTo>
                      <a:pt x="37" y="31"/>
                    </a:lnTo>
                    <a:lnTo>
                      <a:pt x="37" y="28"/>
                    </a:lnTo>
                    <a:lnTo>
                      <a:pt x="39" y="28"/>
                    </a:lnTo>
                    <a:lnTo>
                      <a:pt x="41" y="30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51" y="22"/>
                    </a:lnTo>
                    <a:lnTo>
                      <a:pt x="52" y="20"/>
                    </a:lnTo>
                    <a:lnTo>
                      <a:pt x="54" y="19"/>
                    </a:lnTo>
                    <a:lnTo>
                      <a:pt x="58" y="16"/>
                    </a:lnTo>
                    <a:lnTo>
                      <a:pt x="59" y="14"/>
                    </a:lnTo>
                    <a:lnTo>
                      <a:pt x="64" y="10"/>
                    </a:lnTo>
                    <a:lnTo>
                      <a:pt x="68" y="5"/>
                    </a:lnTo>
                    <a:lnTo>
                      <a:pt x="65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3" name="Freeform 323"/>
              <p:cNvSpPr>
                <a:spLocks/>
              </p:cNvSpPr>
              <p:nvPr/>
            </p:nvSpPr>
            <p:spPr bwMode="auto">
              <a:xfrm>
                <a:off x="1920" y="1117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7 w 7"/>
                  <a:gd name="T3" fmla="*/ 3 h 4"/>
                  <a:gd name="T4" fmla="*/ 7 w 7"/>
                  <a:gd name="T5" fmla="*/ 4 h 4"/>
                  <a:gd name="T6" fmla="*/ 0 w 7"/>
                  <a:gd name="T7" fmla="*/ 0 h 4"/>
                  <a:gd name="T8" fmla="*/ 3 w 7"/>
                  <a:gd name="T9" fmla="*/ 0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4" name="Freeform 324"/>
              <p:cNvSpPr>
                <a:spLocks/>
              </p:cNvSpPr>
              <p:nvPr/>
            </p:nvSpPr>
            <p:spPr bwMode="auto">
              <a:xfrm>
                <a:off x="1909" y="1113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4 w 5"/>
                  <a:gd name="T3" fmla="*/ 4 h 4"/>
                  <a:gd name="T4" fmla="*/ 1 w 5"/>
                  <a:gd name="T5" fmla="*/ 2 h 4"/>
                  <a:gd name="T6" fmla="*/ 0 w 5"/>
                  <a:gd name="T7" fmla="*/ 0 h 4"/>
                  <a:gd name="T8" fmla="*/ 1 w 5"/>
                  <a:gd name="T9" fmla="*/ 0 h 4"/>
                  <a:gd name="T10" fmla="*/ 5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5" name="Freeform 325"/>
              <p:cNvSpPr>
                <a:spLocks/>
              </p:cNvSpPr>
              <p:nvPr/>
            </p:nvSpPr>
            <p:spPr bwMode="auto">
              <a:xfrm>
                <a:off x="1913" y="1130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  <a:gd name="T6" fmla="*/ 2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6" name="Freeform 326"/>
              <p:cNvSpPr>
                <a:spLocks/>
              </p:cNvSpPr>
              <p:nvPr/>
            </p:nvSpPr>
            <p:spPr bwMode="auto">
              <a:xfrm>
                <a:off x="1775" y="1074"/>
                <a:ext cx="206" cy="111"/>
              </a:xfrm>
              <a:custGeom>
                <a:avLst/>
                <a:gdLst>
                  <a:gd name="T0" fmla="*/ 5 w 206"/>
                  <a:gd name="T1" fmla="*/ 36 h 111"/>
                  <a:gd name="T2" fmla="*/ 12 w 206"/>
                  <a:gd name="T3" fmla="*/ 29 h 111"/>
                  <a:gd name="T4" fmla="*/ 20 w 206"/>
                  <a:gd name="T5" fmla="*/ 27 h 111"/>
                  <a:gd name="T6" fmla="*/ 19 w 206"/>
                  <a:gd name="T7" fmla="*/ 24 h 111"/>
                  <a:gd name="T8" fmla="*/ 31 w 206"/>
                  <a:gd name="T9" fmla="*/ 16 h 111"/>
                  <a:gd name="T10" fmla="*/ 38 w 206"/>
                  <a:gd name="T11" fmla="*/ 16 h 111"/>
                  <a:gd name="T12" fmla="*/ 56 w 206"/>
                  <a:gd name="T13" fmla="*/ 11 h 111"/>
                  <a:gd name="T14" fmla="*/ 71 w 206"/>
                  <a:gd name="T15" fmla="*/ 15 h 111"/>
                  <a:gd name="T16" fmla="*/ 87 w 206"/>
                  <a:gd name="T17" fmla="*/ 22 h 111"/>
                  <a:gd name="T18" fmla="*/ 103 w 206"/>
                  <a:gd name="T19" fmla="*/ 27 h 111"/>
                  <a:gd name="T20" fmla="*/ 101 w 206"/>
                  <a:gd name="T21" fmla="*/ 28 h 111"/>
                  <a:gd name="T22" fmla="*/ 128 w 206"/>
                  <a:gd name="T23" fmla="*/ 46 h 111"/>
                  <a:gd name="T24" fmla="*/ 133 w 206"/>
                  <a:gd name="T25" fmla="*/ 46 h 111"/>
                  <a:gd name="T26" fmla="*/ 134 w 206"/>
                  <a:gd name="T27" fmla="*/ 48 h 111"/>
                  <a:gd name="T28" fmla="*/ 133 w 206"/>
                  <a:gd name="T29" fmla="*/ 47 h 111"/>
                  <a:gd name="T30" fmla="*/ 137 w 206"/>
                  <a:gd name="T31" fmla="*/ 48 h 111"/>
                  <a:gd name="T32" fmla="*/ 142 w 206"/>
                  <a:gd name="T33" fmla="*/ 52 h 111"/>
                  <a:gd name="T34" fmla="*/ 152 w 206"/>
                  <a:gd name="T35" fmla="*/ 63 h 111"/>
                  <a:gd name="T36" fmla="*/ 170 w 206"/>
                  <a:gd name="T37" fmla="*/ 79 h 111"/>
                  <a:gd name="T38" fmla="*/ 173 w 206"/>
                  <a:gd name="T39" fmla="*/ 83 h 111"/>
                  <a:gd name="T40" fmla="*/ 181 w 206"/>
                  <a:gd name="T41" fmla="*/ 90 h 111"/>
                  <a:gd name="T42" fmla="*/ 170 w 206"/>
                  <a:gd name="T43" fmla="*/ 78 h 111"/>
                  <a:gd name="T44" fmla="*/ 163 w 206"/>
                  <a:gd name="T45" fmla="*/ 69 h 111"/>
                  <a:gd name="T46" fmla="*/ 168 w 206"/>
                  <a:gd name="T47" fmla="*/ 74 h 111"/>
                  <a:gd name="T48" fmla="*/ 183 w 206"/>
                  <a:gd name="T49" fmla="*/ 87 h 111"/>
                  <a:gd name="T50" fmla="*/ 190 w 206"/>
                  <a:gd name="T51" fmla="*/ 97 h 111"/>
                  <a:gd name="T52" fmla="*/ 195 w 206"/>
                  <a:gd name="T53" fmla="*/ 103 h 111"/>
                  <a:gd name="T54" fmla="*/ 198 w 206"/>
                  <a:gd name="T55" fmla="*/ 104 h 111"/>
                  <a:gd name="T56" fmla="*/ 195 w 206"/>
                  <a:gd name="T57" fmla="*/ 100 h 111"/>
                  <a:gd name="T58" fmla="*/ 200 w 206"/>
                  <a:gd name="T59" fmla="*/ 104 h 111"/>
                  <a:gd name="T60" fmla="*/ 206 w 206"/>
                  <a:gd name="T61" fmla="*/ 111 h 111"/>
                  <a:gd name="T62" fmla="*/ 203 w 206"/>
                  <a:gd name="T63" fmla="*/ 106 h 111"/>
                  <a:gd name="T64" fmla="*/ 200 w 206"/>
                  <a:gd name="T65" fmla="*/ 99 h 111"/>
                  <a:gd name="T66" fmla="*/ 201 w 206"/>
                  <a:gd name="T67" fmla="*/ 98 h 111"/>
                  <a:gd name="T68" fmla="*/ 196 w 206"/>
                  <a:gd name="T69" fmla="*/ 93 h 111"/>
                  <a:gd name="T70" fmla="*/ 194 w 206"/>
                  <a:gd name="T71" fmla="*/ 90 h 111"/>
                  <a:gd name="T72" fmla="*/ 190 w 206"/>
                  <a:gd name="T73" fmla="*/ 85 h 111"/>
                  <a:gd name="T74" fmla="*/ 188 w 206"/>
                  <a:gd name="T75" fmla="*/ 87 h 111"/>
                  <a:gd name="T76" fmla="*/ 198 w 206"/>
                  <a:gd name="T77" fmla="*/ 100 h 111"/>
                  <a:gd name="T78" fmla="*/ 196 w 206"/>
                  <a:gd name="T79" fmla="*/ 100 h 111"/>
                  <a:gd name="T80" fmla="*/ 183 w 206"/>
                  <a:gd name="T81" fmla="*/ 82 h 111"/>
                  <a:gd name="T82" fmla="*/ 184 w 206"/>
                  <a:gd name="T83" fmla="*/ 78 h 111"/>
                  <a:gd name="T84" fmla="*/ 175 w 206"/>
                  <a:gd name="T85" fmla="*/ 69 h 111"/>
                  <a:gd name="T86" fmla="*/ 164 w 206"/>
                  <a:gd name="T87" fmla="*/ 58 h 111"/>
                  <a:gd name="T88" fmla="*/ 160 w 206"/>
                  <a:gd name="T89" fmla="*/ 53 h 111"/>
                  <a:gd name="T90" fmla="*/ 155 w 206"/>
                  <a:gd name="T91" fmla="*/ 48 h 111"/>
                  <a:gd name="T92" fmla="*/ 154 w 206"/>
                  <a:gd name="T93" fmla="*/ 49 h 111"/>
                  <a:gd name="T94" fmla="*/ 159 w 206"/>
                  <a:gd name="T95" fmla="*/ 54 h 111"/>
                  <a:gd name="T96" fmla="*/ 150 w 206"/>
                  <a:gd name="T97" fmla="*/ 49 h 111"/>
                  <a:gd name="T98" fmla="*/ 137 w 206"/>
                  <a:gd name="T99" fmla="*/ 43 h 111"/>
                  <a:gd name="T100" fmla="*/ 130 w 206"/>
                  <a:gd name="T101" fmla="*/ 37 h 111"/>
                  <a:gd name="T102" fmla="*/ 123 w 206"/>
                  <a:gd name="T103" fmla="*/ 31 h 111"/>
                  <a:gd name="T104" fmla="*/ 111 w 206"/>
                  <a:gd name="T105" fmla="*/ 23 h 111"/>
                  <a:gd name="T106" fmla="*/ 112 w 206"/>
                  <a:gd name="T107" fmla="*/ 22 h 111"/>
                  <a:gd name="T108" fmla="*/ 102 w 206"/>
                  <a:gd name="T109" fmla="*/ 17 h 111"/>
                  <a:gd name="T110" fmla="*/ 84 w 206"/>
                  <a:gd name="T111" fmla="*/ 8 h 111"/>
                  <a:gd name="T112" fmla="*/ 76 w 206"/>
                  <a:gd name="T113" fmla="*/ 5 h 111"/>
                  <a:gd name="T114" fmla="*/ 58 w 206"/>
                  <a:gd name="T115" fmla="*/ 0 h 111"/>
                  <a:gd name="T116" fmla="*/ 37 w 206"/>
                  <a:gd name="T117" fmla="*/ 3 h 111"/>
                  <a:gd name="T118" fmla="*/ 27 w 206"/>
                  <a:gd name="T119" fmla="*/ 11 h 111"/>
                  <a:gd name="T120" fmla="*/ 2 w 206"/>
                  <a:gd name="T121" fmla="*/ 24 h 111"/>
                  <a:gd name="T122" fmla="*/ 0 w 206"/>
                  <a:gd name="T123" fmla="*/ 36 h 111"/>
                  <a:gd name="T124" fmla="*/ 6 w 206"/>
                  <a:gd name="T125" fmla="*/ 36 h 1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6" h="111">
                    <a:moveTo>
                      <a:pt x="6" y="36"/>
                    </a:moveTo>
                    <a:lnTo>
                      <a:pt x="5" y="37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19" y="24"/>
                    </a:lnTo>
                    <a:lnTo>
                      <a:pt x="25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8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2" y="15"/>
                    </a:lnTo>
                    <a:lnTo>
                      <a:pt x="50" y="11"/>
                    </a:lnTo>
                    <a:lnTo>
                      <a:pt x="56" y="11"/>
                    </a:lnTo>
                    <a:lnTo>
                      <a:pt x="61" y="12"/>
                    </a:lnTo>
                    <a:lnTo>
                      <a:pt x="65" y="13"/>
                    </a:lnTo>
                    <a:lnTo>
                      <a:pt x="71" y="15"/>
                    </a:lnTo>
                    <a:lnTo>
                      <a:pt x="77" y="18"/>
                    </a:lnTo>
                    <a:lnTo>
                      <a:pt x="82" y="21"/>
                    </a:lnTo>
                    <a:lnTo>
                      <a:pt x="87" y="22"/>
                    </a:lnTo>
                    <a:lnTo>
                      <a:pt x="92" y="24"/>
                    </a:lnTo>
                    <a:lnTo>
                      <a:pt x="97" y="26"/>
                    </a:lnTo>
                    <a:lnTo>
                      <a:pt x="103" y="27"/>
                    </a:lnTo>
                    <a:lnTo>
                      <a:pt x="104" y="28"/>
                    </a:lnTo>
                    <a:lnTo>
                      <a:pt x="104" y="29"/>
                    </a:lnTo>
                    <a:lnTo>
                      <a:pt x="101" y="28"/>
                    </a:lnTo>
                    <a:lnTo>
                      <a:pt x="97" y="27"/>
                    </a:lnTo>
                    <a:lnTo>
                      <a:pt x="96" y="27"/>
                    </a:lnTo>
                    <a:lnTo>
                      <a:pt x="128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47"/>
                    </a:lnTo>
                    <a:lnTo>
                      <a:pt x="134" y="48"/>
                    </a:lnTo>
                    <a:lnTo>
                      <a:pt x="133" y="48"/>
                    </a:lnTo>
                    <a:lnTo>
                      <a:pt x="134" y="48"/>
                    </a:lnTo>
                    <a:lnTo>
                      <a:pt x="133" y="47"/>
                    </a:lnTo>
                    <a:lnTo>
                      <a:pt x="133" y="46"/>
                    </a:lnTo>
                    <a:lnTo>
                      <a:pt x="134" y="47"/>
                    </a:lnTo>
                    <a:lnTo>
                      <a:pt x="137" y="48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5" y="58"/>
                    </a:lnTo>
                    <a:lnTo>
                      <a:pt x="152" y="63"/>
                    </a:lnTo>
                    <a:lnTo>
                      <a:pt x="158" y="68"/>
                    </a:lnTo>
                    <a:lnTo>
                      <a:pt x="169" y="79"/>
                    </a:lnTo>
                    <a:lnTo>
                      <a:pt x="170" y="79"/>
                    </a:lnTo>
                    <a:lnTo>
                      <a:pt x="173" y="82"/>
                    </a:lnTo>
                    <a:lnTo>
                      <a:pt x="172" y="82"/>
                    </a:lnTo>
                    <a:lnTo>
                      <a:pt x="173" y="83"/>
                    </a:lnTo>
                    <a:lnTo>
                      <a:pt x="175" y="87"/>
                    </a:lnTo>
                    <a:lnTo>
                      <a:pt x="178" y="88"/>
                    </a:lnTo>
                    <a:lnTo>
                      <a:pt x="181" y="90"/>
                    </a:lnTo>
                    <a:lnTo>
                      <a:pt x="181" y="88"/>
                    </a:lnTo>
                    <a:lnTo>
                      <a:pt x="173" y="80"/>
                    </a:lnTo>
                    <a:lnTo>
                      <a:pt x="170" y="78"/>
                    </a:lnTo>
                    <a:lnTo>
                      <a:pt x="167" y="74"/>
                    </a:lnTo>
                    <a:lnTo>
                      <a:pt x="164" y="70"/>
                    </a:lnTo>
                    <a:lnTo>
                      <a:pt x="163" y="69"/>
                    </a:lnTo>
                    <a:lnTo>
                      <a:pt x="164" y="69"/>
                    </a:lnTo>
                    <a:lnTo>
                      <a:pt x="165" y="70"/>
                    </a:lnTo>
                    <a:lnTo>
                      <a:pt x="168" y="74"/>
                    </a:lnTo>
                    <a:lnTo>
                      <a:pt x="172" y="77"/>
                    </a:lnTo>
                    <a:lnTo>
                      <a:pt x="179" y="82"/>
                    </a:lnTo>
                    <a:lnTo>
                      <a:pt x="183" y="87"/>
                    </a:lnTo>
                    <a:lnTo>
                      <a:pt x="184" y="92"/>
                    </a:lnTo>
                    <a:lnTo>
                      <a:pt x="188" y="94"/>
                    </a:lnTo>
                    <a:lnTo>
                      <a:pt x="190" y="97"/>
                    </a:lnTo>
                    <a:lnTo>
                      <a:pt x="193" y="100"/>
                    </a:lnTo>
                    <a:lnTo>
                      <a:pt x="194" y="103"/>
                    </a:lnTo>
                    <a:lnTo>
                      <a:pt x="195" y="103"/>
                    </a:lnTo>
                    <a:lnTo>
                      <a:pt x="198" y="108"/>
                    </a:lnTo>
                    <a:lnTo>
                      <a:pt x="199" y="106"/>
                    </a:lnTo>
                    <a:lnTo>
                      <a:pt x="198" y="104"/>
                    </a:lnTo>
                    <a:lnTo>
                      <a:pt x="193" y="98"/>
                    </a:lnTo>
                    <a:lnTo>
                      <a:pt x="195" y="99"/>
                    </a:lnTo>
                    <a:lnTo>
                      <a:pt x="195" y="100"/>
                    </a:lnTo>
                    <a:lnTo>
                      <a:pt x="198" y="103"/>
                    </a:lnTo>
                    <a:lnTo>
                      <a:pt x="199" y="103"/>
                    </a:lnTo>
                    <a:lnTo>
                      <a:pt x="200" y="104"/>
                    </a:lnTo>
                    <a:lnTo>
                      <a:pt x="201" y="106"/>
                    </a:lnTo>
                    <a:lnTo>
                      <a:pt x="204" y="110"/>
                    </a:lnTo>
                    <a:lnTo>
                      <a:pt x="206" y="111"/>
                    </a:lnTo>
                    <a:lnTo>
                      <a:pt x="206" y="110"/>
                    </a:lnTo>
                    <a:lnTo>
                      <a:pt x="204" y="106"/>
                    </a:lnTo>
                    <a:lnTo>
                      <a:pt x="203" y="106"/>
                    </a:lnTo>
                    <a:lnTo>
                      <a:pt x="198" y="98"/>
                    </a:lnTo>
                    <a:lnTo>
                      <a:pt x="199" y="98"/>
                    </a:lnTo>
                    <a:lnTo>
                      <a:pt x="200" y="99"/>
                    </a:lnTo>
                    <a:lnTo>
                      <a:pt x="201" y="100"/>
                    </a:lnTo>
                    <a:lnTo>
                      <a:pt x="203" y="100"/>
                    </a:lnTo>
                    <a:lnTo>
                      <a:pt x="201" y="98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3"/>
                    </a:lnTo>
                    <a:lnTo>
                      <a:pt x="199" y="97"/>
                    </a:lnTo>
                    <a:lnTo>
                      <a:pt x="195" y="94"/>
                    </a:lnTo>
                    <a:lnTo>
                      <a:pt x="194" y="90"/>
                    </a:lnTo>
                    <a:lnTo>
                      <a:pt x="194" y="89"/>
                    </a:lnTo>
                    <a:lnTo>
                      <a:pt x="193" y="88"/>
                    </a:lnTo>
                    <a:lnTo>
                      <a:pt x="190" y="85"/>
                    </a:lnTo>
                    <a:lnTo>
                      <a:pt x="189" y="85"/>
                    </a:lnTo>
                    <a:lnTo>
                      <a:pt x="186" y="84"/>
                    </a:lnTo>
                    <a:lnTo>
                      <a:pt x="188" y="87"/>
                    </a:lnTo>
                    <a:lnTo>
                      <a:pt x="190" y="90"/>
                    </a:lnTo>
                    <a:lnTo>
                      <a:pt x="195" y="98"/>
                    </a:lnTo>
                    <a:lnTo>
                      <a:pt x="198" y="100"/>
                    </a:lnTo>
                    <a:lnTo>
                      <a:pt x="196" y="100"/>
                    </a:lnTo>
                    <a:lnTo>
                      <a:pt x="196" y="99"/>
                    </a:lnTo>
                    <a:lnTo>
                      <a:pt x="196" y="100"/>
                    </a:lnTo>
                    <a:lnTo>
                      <a:pt x="193" y="95"/>
                    </a:lnTo>
                    <a:lnTo>
                      <a:pt x="189" y="90"/>
                    </a:lnTo>
                    <a:lnTo>
                      <a:pt x="183" y="82"/>
                    </a:lnTo>
                    <a:lnTo>
                      <a:pt x="183" y="79"/>
                    </a:lnTo>
                    <a:lnTo>
                      <a:pt x="183" y="78"/>
                    </a:lnTo>
                    <a:lnTo>
                      <a:pt x="184" y="78"/>
                    </a:lnTo>
                    <a:lnTo>
                      <a:pt x="183" y="75"/>
                    </a:lnTo>
                    <a:lnTo>
                      <a:pt x="180" y="73"/>
                    </a:lnTo>
                    <a:lnTo>
                      <a:pt x="175" y="69"/>
                    </a:lnTo>
                    <a:lnTo>
                      <a:pt x="172" y="65"/>
                    </a:lnTo>
                    <a:lnTo>
                      <a:pt x="168" y="62"/>
                    </a:lnTo>
                    <a:lnTo>
                      <a:pt x="164" y="58"/>
                    </a:lnTo>
                    <a:lnTo>
                      <a:pt x="163" y="58"/>
                    </a:lnTo>
                    <a:lnTo>
                      <a:pt x="159" y="54"/>
                    </a:lnTo>
                    <a:lnTo>
                      <a:pt x="160" y="53"/>
                    </a:lnTo>
                    <a:lnTo>
                      <a:pt x="162" y="53"/>
                    </a:lnTo>
                    <a:lnTo>
                      <a:pt x="160" y="52"/>
                    </a:lnTo>
                    <a:lnTo>
                      <a:pt x="155" y="48"/>
                    </a:lnTo>
                    <a:lnTo>
                      <a:pt x="153" y="47"/>
                    </a:lnTo>
                    <a:lnTo>
                      <a:pt x="152" y="47"/>
                    </a:lnTo>
                    <a:lnTo>
                      <a:pt x="154" y="49"/>
                    </a:lnTo>
                    <a:lnTo>
                      <a:pt x="157" y="52"/>
                    </a:lnTo>
                    <a:lnTo>
                      <a:pt x="158" y="53"/>
                    </a:lnTo>
                    <a:lnTo>
                      <a:pt x="159" y="54"/>
                    </a:lnTo>
                    <a:lnTo>
                      <a:pt x="158" y="54"/>
                    </a:lnTo>
                    <a:lnTo>
                      <a:pt x="154" y="52"/>
                    </a:lnTo>
                    <a:lnTo>
                      <a:pt x="150" y="49"/>
                    </a:lnTo>
                    <a:lnTo>
                      <a:pt x="144" y="46"/>
                    </a:lnTo>
                    <a:lnTo>
                      <a:pt x="142" y="44"/>
                    </a:lnTo>
                    <a:lnTo>
                      <a:pt x="137" y="43"/>
                    </a:lnTo>
                    <a:lnTo>
                      <a:pt x="133" y="39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4" y="38"/>
                    </a:lnTo>
                    <a:lnTo>
                      <a:pt x="128" y="33"/>
                    </a:lnTo>
                    <a:lnTo>
                      <a:pt x="123" y="31"/>
                    </a:lnTo>
                    <a:lnTo>
                      <a:pt x="119" y="28"/>
                    </a:lnTo>
                    <a:lnTo>
                      <a:pt x="116" y="24"/>
                    </a:lnTo>
                    <a:lnTo>
                      <a:pt x="111" y="23"/>
                    </a:lnTo>
                    <a:lnTo>
                      <a:pt x="111" y="22"/>
                    </a:lnTo>
                    <a:lnTo>
                      <a:pt x="113" y="23"/>
                    </a:lnTo>
                    <a:lnTo>
                      <a:pt x="112" y="22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7" y="15"/>
                    </a:lnTo>
                    <a:lnTo>
                      <a:pt x="86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78" y="5"/>
                    </a:lnTo>
                    <a:lnTo>
                      <a:pt x="76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3" y="1"/>
                    </a:lnTo>
                    <a:lnTo>
                      <a:pt x="37" y="3"/>
                    </a:lnTo>
                    <a:lnTo>
                      <a:pt x="30" y="6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4" y="37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7" name="Freeform 327"/>
              <p:cNvSpPr>
                <a:spLocks/>
              </p:cNvSpPr>
              <p:nvPr/>
            </p:nvSpPr>
            <p:spPr bwMode="auto">
              <a:xfrm>
                <a:off x="1965" y="117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8" name="Freeform 328"/>
              <p:cNvSpPr>
                <a:spLocks/>
              </p:cNvSpPr>
              <p:nvPr/>
            </p:nvSpPr>
            <p:spPr bwMode="auto">
              <a:xfrm>
                <a:off x="1697" y="1139"/>
                <a:ext cx="13" cy="9"/>
              </a:xfrm>
              <a:custGeom>
                <a:avLst/>
                <a:gdLst>
                  <a:gd name="T0" fmla="*/ 5 w 13"/>
                  <a:gd name="T1" fmla="*/ 3 h 9"/>
                  <a:gd name="T2" fmla="*/ 1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7 w 13"/>
                  <a:gd name="T9" fmla="*/ 4 h 9"/>
                  <a:gd name="T10" fmla="*/ 13 w 13"/>
                  <a:gd name="T11" fmla="*/ 2 h 9"/>
                  <a:gd name="T12" fmla="*/ 12 w 13"/>
                  <a:gd name="T13" fmla="*/ 0 h 9"/>
                  <a:gd name="T14" fmla="*/ 10 w 13"/>
                  <a:gd name="T15" fmla="*/ 2 h 9"/>
                  <a:gd name="T16" fmla="*/ 5 w 13"/>
                  <a:gd name="T17" fmla="*/ 3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9">
                    <a:moveTo>
                      <a:pt x="5" y="3"/>
                    </a:move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799" name="Freeform 329"/>
              <p:cNvSpPr>
                <a:spLocks/>
              </p:cNvSpPr>
              <p:nvPr/>
            </p:nvSpPr>
            <p:spPr bwMode="auto">
              <a:xfrm>
                <a:off x="1909" y="1108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1 w 6"/>
                  <a:gd name="T5" fmla="*/ 2 h 3"/>
                  <a:gd name="T6" fmla="*/ 4 w 6"/>
                  <a:gd name="T7" fmla="*/ 3 h 3"/>
                  <a:gd name="T8" fmla="*/ 5 w 6"/>
                  <a:gd name="T9" fmla="*/ 3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0" name="Freeform 330"/>
              <p:cNvSpPr>
                <a:spLocks/>
              </p:cNvSpPr>
              <p:nvPr/>
            </p:nvSpPr>
            <p:spPr bwMode="auto">
              <a:xfrm>
                <a:off x="1688" y="116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3 h 3"/>
                  <a:gd name="T4" fmla="*/ 1 w 5"/>
                  <a:gd name="T5" fmla="*/ 2 h 3"/>
                  <a:gd name="T6" fmla="*/ 5 w 5"/>
                  <a:gd name="T7" fmla="*/ 0 h 3"/>
                  <a:gd name="T8" fmla="*/ 2 w 5"/>
                  <a:gd name="T9" fmla="*/ 1 h 3"/>
                  <a:gd name="T10" fmla="*/ 0 w 5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1" name="Freeform 331"/>
              <p:cNvSpPr>
                <a:spLocks/>
              </p:cNvSpPr>
              <p:nvPr/>
            </p:nvSpPr>
            <p:spPr bwMode="auto">
              <a:xfrm>
                <a:off x="1678" y="116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1" y="4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2" name="Freeform 332"/>
              <p:cNvSpPr>
                <a:spLocks/>
              </p:cNvSpPr>
              <p:nvPr/>
            </p:nvSpPr>
            <p:spPr bwMode="auto">
              <a:xfrm>
                <a:off x="1684" y="1159"/>
                <a:ext cx="20" cy="12"/>
              </a:xfrm>
              <a:custGeom>
                <a:avLst/>
                <a:gdLst>
                  <a:gd name="T0" fmla="*/ 19 w 20"/>
                  <a:gd name="T1" fmla="*/ 0 h 12"/>
                  <a:gd name="T2" fmla="*/ 15 w 20"/>
                  <a:gd name="T3" fmla="*/ 2 h 12"/>
                  <a:gd name="T4" fmla="*/ 13 w 20"/>
                  <a:gd name="T5" fmla="*/ 4 h 12"/>
                  <a:gd name="T6" fmla="*/ 10 w 20"/>
                  <a:gd name="T7" fmla="*/ 5 h 12"/>
                  <a:gd name="T8" fmla="*/ 6 w 20"/>
                  <a:gd name="T9" fmla="*/ 7 h 12"/>
                  <a:gd name="T10" fmla="*/ 1 w 20"/>
                  <a:gd name="T11" fmla="*/ 9 h 12"/>
                  <a:gd name="T12" fmla="*/ 0 w 20"/>
                  <a:gd name="T13" fmla="*/ 10 h 12"/>
                  <a:gd name="T14" fmla="*/ 1 w 20"/>
                  <a:gd name="T15" fmla="*/ 10 h 12"/>
                  <a:gd name="T16" fmla="*/ 4 w 20"/>
                  <a:gd name="T17" fmla="*/ 12 h 12"/>
                  <a:gd name="T18" fmla="*/ 5 w 20"/>
                  <a:gd name="T19" fmla="*/ 10 h 12"/>
                  <a:gd name="T20" fmla="*/ 5 w 20"/>
                  <a:gd name="T21" fmla="*/ 9 h 12"/>
                  <a:gd name="T22" fmla="*/ 5 w 20"/>
                  <a:gd name="T23" fmla="*/ 8 h 12"/>
                  <a:gd name="T24" fmla="*/ 8 w 20"/>
                  <a:gd name="T25" fmla="*/ 7 h 12"/>
                  <a:gd name="T26" fmla="*/ 13 w 20"/>
                  <a:gd name="T27" fmla="*/ 4 h 12"/>
                  <a:gd name="T28" fmla="*/ 16 w 20"/>
                  <a:gd name="T29" fmla="*/ 4 h 12"/>
                  <a:gd name="T30" fmla="*/ 20 w 20"/>
                  <a:gd name="T31" fmla="*/ 3 h 12"/>
                  <a:gd name="T32" fmla="*/ 19 w 20"/>
                  <a:gd name="T33" fmla="*/ 2 h 12"/>
                  <a:gd name="T34" fmla="*/ 19 w 20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12">
                    <a:moveTo>
                      <a:pt x="19" y="0"/>
                    </a:moveTo>
                    <a:lnTo>
                      <a:pt x="15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3" name="Freeform 333"/>
              <p:cNvSpPr>
                <a:spLocks/>
              </p:cNvSpPr>
              <p:nvPr/>
            </p:nvSpPr>
            <p:spPr bwMode="auto">
              <a:xfrm>
                <a:off x="1680" y="117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2 w 4"/>
                  <a:gd name="T5" fmla="*/ 1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4" name="Freeform 334"/>
              <p:cNvSpPr>
                <a:spLocks/>
              </p:cNvSpPr>
              <p:nvPr/>
            </p:nvSpPr>
            <p:spPr bwMode="auto">
              <a:xfrm>
                <a:off x="1703" y="1162"/>
                <a:ext cx="6" cy="2"/>
              </a:xfrm>
              <a:custGeom>
                <a:avLst/>
                <a:gdLst>
                  <a:gd name="T0" fmla="*/ 2 w 6"/>
                  <a:gd name="T1" fmla="*/ 1 h 2"/>
                  <a:gd name="T2" fmla="*/ 6 w 6"/>
                  <a:gd name="T3" fmla="*/ 0 h 2"/>
                  <a:gd name="T4" fmla="*/ 0 w 6"/>
                  <a:gd name="T5" fmla="*/ 2 h 2"/>
                  <a:gd name="T6" fmla="*/ 2 w 6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1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5" name="Freeform 335"/>
              <p:cNvSpPr>
                <a:spLocks/>
              </p:cNvSpPr>
              <p:nvPr/>
            </p:nvSpPr>
            <p:spPr bwMode="auto">
              <a:xfrm>
                <a:off x="1699" y="116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2 h 4"/>
                  <a:gd name="T4" fmla="*/ 5 w 5"/>
                  <a:gd name="T5" fmla="*/ 1 h 4"/>
                  <a:gd name="T6" fmla="*/ 5 w 5"/>
                  <a:gd name="T7" fmla="*/ 0 h 4"/>
                  <a:gd name="T8" fmla="*/ 4 w 5"/>
                  <a:gd name="T9" fmla="*/ 0 h 4"/>
                  <a:gd name="T10" fmla="*/ 1 w 5"/>
                  <a:gd name="T11" fmla="*/ 2 h 4"/>
                  <a:gd name="T12" fmla="*/ 0 w 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6" name="Freeform 336"/>
              <p:cNvSpPr>
                <a:spLocks/>
              </p:cNvSpPr>
              <p:nvPr/>
            </p:nvSpPr>
            <p:spPr bwMode="auto">
              <a:xfrm>
                <a:off x="1611" y="1120"/>
                <a:ext cx="152" cy="113"/>
              </a:xfrm>
              <a:custGeom>
                <a:avLst/>
                <a:gdLst>
                  <a:gd name="T0" fmla="*/ 130 w 152"/>
                  <a:gd name="T1" fmla="*/ 7 h 113"/>
                  <a:gd name="T2" fmla="*/ 109 w 152"/>
                  <a:gd name="T3" fmla="*/ 21 h 113"/>
                  <a:gd name="T4" fmla="*/ 92 w 152"/>
                  <a:gd name="T5" fmla="*/ 29 h 113"/>
                  <a:gd name="T6" fmla="*/ 81 w 152"/>
                  <a:gd name="T7" fmla="*/ 36 h 113"/>
                  <a:gd name="T8" fmla="*/ 71 w 152"/>
                  <a:gd name="T9" fmla="*/ 41 h 113"/>
                  <a:gd name="T10" fmla="*/ 68 w 152"/>
                  <a:gd name="T11" fmla="*/ 42 h 113"/>
                  <a:gd name="T12" fmla="*/ 63 w 152"/>
                  <a:gd name="T13" fmla="*/ 43 h 113"/>
                  <a:gd name="T14" fmla="*/ 55 w 152"/>
                  <a:gd name="T15" fmla="*/ 53 h 113"/>
                  <a:gd name="T16" fmla="*/ 46 w 152"/>
                  <a:gd name="T17" fmla="*/ 62 h 113"/>
                  <a:gd name="T18" fmla="*/ 41 w 152"/>
                  <a:gd name="T19" fmla="*/ 68 h 113"/>
                  <a:gd name="T20" fmla="*/ 35 w 152"/>
                  <a:gd name="T21" fmla="*/ 73 h 113"/>
                  <a:gd name="T22" fmla="*/ 23 w 152"/>
                  <a:gd name="T23" fmla="*/ 85 h 113"/>
                  <a:gd name="T24" fmla="*/ 22 w 152"/>
                  <a:gd name="T25" fmla="*/ 85 h 113"/>
                  <a:gd name="T26" fmla="*/ 18 w 152"/>
                  <a:gd name="T27" fmla="*/ 88 h 113"/>
                  <a:gd name="T28" fmla="*/ 12 w 152"/>
                  <a:gd name="T29" fmla="*/ 93 h 113"/>
                  <a:gd name="T30" fmla="*/ 14 w 152"/>
                  <a:gd name="T31" fmla="*/ 94 h 113"/>
                  <a:gd name="T32" fmla="*/ 12 w 152"/>
                  <a:gd name="T33" fmla="*/ 99 h 113"/>
                  <a:gd name="T34" fmla="*/ 2 w 152"/>
                  <a:gd name="T35" fmla="*/ 110 h 113"/>
                  <a:gd name="T36" fmla="*/ 5 w 152"/>
                  <a:gd name="T37" fmla="*/ 110 h 113"/>
                  <a:gd name="T38" fmla="*/ 11 w 152"/>
                  <a:gd name="T39" fmla="*/ 106 h 113"/>
                  <a:gd name="T40" fmla="*/ 14 w 152"/>
                  <a:gd name="T41" fmla="*/ 105 h 113"/>
                  <a:gd name="T42" fmla="*/ 11 w 152"/>
                  <a:gd name="T43" fmla="*/ 106 h 113"/>
                  <a:gd name="T44" fmla="*/ 14 w 152"/>
                  <a:gd name="T45" fmla="*/ 103 h 113"/>
                  <a:gd name="T46" fmla="*/ 20 w 152"/>
                  <a:gd name="T47" fmla="*/ 98 h 113"/>
                  <a:gd name="T48" fmla="*/ 30 w 152"/>
                  <a:gd name="T49" fmla="*/ 94 h 113"/>
                  <a:gd name="T50" fmla="*/ 43 w 152"/>
                  <a:gd name="T51" fmla="*/ 82 h 113"/>
                  <a:gd name="T52" fmla="*/ 52 w 152"/>
                  <a:gd name="T53" fmla="*/ 72 h 113"/>
                  <a:gd name="T54" fmla="*/ 60 w 152"/>
                  <a:gd name="T55" fmla="*/ 65 h 113"/>
                  <a:gd name="T56" fmla="*/ 68 w 152"/>
                  <a:gd name="T57" fmla="*/ 57 h 113"/>
                  <a:gd name="T58" fmla="*/ 76 w 152"/>
                  <a:gd name="T59" fmla="*/ 53 h 113"/>
                  <a:gd name="T60" fmla="*/ 73 w 152"/>
                  <a:gd name="T61" fmla="*/ 55 h 113"/>
                  <a:gd name="T62" fmla="*/ 81 w 152"/>
                  <a:gd name="T63" fmla="*/ 52 h 113"/>
                  <a:gd name="T64" fmla="*/ 82 w 152"/>
                  <a:gd name="T65" fmla="*/ 53 h 113"/>
                  <a:gd name="T66" fmla="*/ 92 w 152"/>
                  <a:gd name="T67" fmla="*/ 48 h 113"/>
                  <a:gd name="T68" fmla="*/ 102 w 152"/>
                  <a:gd name="T69" fmla="*/ 42 h 113"/>
                  <a:gd name="T70" fmla="*/ 114 w 152"/>
                  <a:gd name="T71" fmla="*/ 34 h 113"/>
                  <a:gd name="T72" fmla="*/ 127 w 152"/>
                  <a:gd name="T73" fmla="*/ 27 h 113"/>
                  <a:gd name="T74" fmla="*/ 143 w 152"/>
                  <a:gd name="T75" fmla="*/ 12 h 113"/>
                  <a:gd name="T76" fmla="*/ 152 w 152"/>
                  <a:gd name="T77" fmla="*/ 1 h 113"/>
                  <a:gd name="T78" fmla="*/ 148 w 152"/>
                  <a:gd name="T79" fmla="*/ 0 h 11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2" h="113">
                    <a:moveTo>
                      <a:pt x="144" y="0"/>
                    </a:moveTo>
                    <a:lnTo>
                      <a:pt x="130" y="7"/>
                    </a:lnTo>
                    <a:lnTo>
                      <a:pt x="114" y="14"/>
                    </a:lnTo>
                    <a:lnTo>
                      <a:pt x="109" y="21"/>
                    </a:lnTo>
                    <a:lnTo>
                      <a:pt x="102" y="23"/>
                    </a:lnTo>
                    <a:lnTo>
                      <a:pt x="92" y="29"/>
                    </a:lnTo>
                    <a:lnTo>
                      <a:pt x="84" y="36"/>
                    </a:lnTo>
                    <a:lnTo>
                      <a:pt x="81" y="36"/>
                    </a:lnTo>
                    <a:lnTo>
                      <a:pt x="76" y="38"/>
                    </a:lnTo>
                    <a:lnTo>
                      <a:pt x="71" y="41"/>
                    </a:lnTo>
                    <a:lnTo>
                      <a:pt x="69" y="42"/>
                    </a:lnTo>
                    <a:lnTo>
                      <a:pt x="68" y="42"/>
                    </a:lnTo>
                    <a:lnTo>
                      <a:pt x="67" y="42"/>
                    </a:lnTo>
                    <a:lnTo>
                      <a:pt x="63" y="43"/>
                    </a:lnTo>
                    <a:lnTo>
                      <a:pt x="60" y="48"/>
                    </a:lnTo>
                    <a:lnTo>
                      <a:pt x="55" y="53"/>
                    </a:lnTo>
                    <a:lnTo>
                      <a:pt x="50" y="57"/>
                    </a:lnTo>
                    <a:lnTo>
                      <a:pt x="46" y="62"/>
                    </a:lnTo>
                    <a:lnTo>
                      <a:pt x="43" y="64"/>
                    </a:lnTo>
                    <a:lnTo>
                      <a:pt x="41" y="68"/>
                    </a:lnTo>
                    <a:lnTo>
                      <a:pt x="38" y="70"/>
                    </a:lnTo>
                    <a:lnTo>
                      <a:pt x="35" y="73"/>
                    </a:lnTo>
                    <a:lnTo>
                      <a:pt x="26" y="82"/>
                    </a:lnTo>
                    <a:lnTo>
                      <a:pt x="23" y="85"/>
                    </a:lnTo>
                    <a:lnTo>
                      <a:pt x="22" y="88"/>
                    </a:lnTo>
                    <a:lnTo>
                      <a:pt x="22" y="85"/>
                    </a:lnTo>
                    <a:lnTo>
                      <a:pt x="20" y="87"/>
                    </a:lnTo>
                    <a:lnTo>
                      <a:pt x="18" y="88"/>
                    </a:lnTo>
                    <a:lnTo>
                      <a:pt x="16" y="90"/>
                    </a:lnTo>
                    <a:lnTo>
                      <a:pt x="12" y="93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2" y="99"/>
                    </a:lnTo>
                    <a:lnTo>
                      <a:pt x="7" y="105"/>
                    </a:lnTo>
                    <a:lnTo>
                      <a:pt x="2" y="110"/>
                    </a:lnTo>
                    <a:lnTo>
                      <a:pt x="0" y="113"/>
                    </a:lnTo>
                    <a:lnTo>
                      <a:pt x="5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6" y="108"/>
                    </a:lnTo>
                    <a:lnTo>
                      <a:pt x="14" y="103"/>
                    </a:lnTo>
                    <a:lnTo>
                      <a:pt x="17" y="100"/>
                    </a:lnTo>
                    <a:lnTo>
                      <a:pt x="20" y="98"/>
                    </a:lnTo>
                    <a:lnTo>
                      <a:pt x="25" y="95"/>
                    </a:lnTo>
                    <a:lnTo>
                      <a:pt x="30" y="94"/>
                    </a:lnTo>
                    <a:lnTo>
                      <a:pt x="38" y="85"/>
                    </a:lnTo>
                    <a:lnTo>
                      <a:pt x="43" y="82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6" y="70"/>
                    </a:lnTo>
                    <a:lnTo>
                      <a:pt x="60" y="65"/>
                    </a:lnTo>
                    <a:lnTo>
                      <a:pt x="62" y="62"/>
                    </a:lnTo>
                    <a:lnTo>
                      <a:pt x="68" y="57"/>
                    </a:lnTo>
                    <a:lnTo>
                      <a:pt x="73" y="55"/>
                    </a:lnTo>
                    <a:lnTo>
                      <a:pt x="76" y="53"/>
                    </a:lnTo>
                    <a:lnTo>
                      <a:pt x="72" y="55"/>
                    </a:lnTo>
                    <a:lnTo>
                      <a:pt x="73" y="55"/>
                    </a:lnTo>
                    <a:lnTo>
                      <a:pt x="77" y="53"/>
                    </a:lnTo>
                    <a:lnTo>
                      <a:pt x="81" y="52"/>
                    </a:lnTo>
                    <a:lnTo>
                      <a:pt x="81" y="53"/>
                    </a:lnTo>
                    <a:lnTo>
                      <a:pt x="82" y="53"/>
                    </a:lnTo>
                    <a:lnTo>
                      <a:pt x="87" y="52"/>
                    </a:lnTo>
                    <a:lnTo>
                      <a:pt x="92" y="48"/>
                    </a:lnTo>
                    <a:lnTo>
                      <a:pt x="94" y="46"/>
                    </a:lnTo>
                    <a:lnTo>
                      <a:pt x="102" y="42"/>
                    </a:lnTo>
                    <a:lnTo>
                      <a:pt x="109" y="39"/>
                    </a:lnTo>
                    <a:lnTo>
                      <a:pt x="114" y="34"/>
                    </a:lnTo>
                    <a:lnTo>
                      <a:pt x="120" y="31"/>
                    </a:lnTo>
                    <a:lnTo>
                      <a:pt x="127" y="27"/>
                    </a:lnTo>
                    <a:lnTo>
                      <a:pt x="132" y="22"/>
                    </a:lnTo>
                    <a:lnTo>
                      <a:pt x="143" y="12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7" name="Freeform 337"/>
              <p:cNvSpPr>
                <a:spLocks/>
              </p:cNvSpPr>
              <p:nvPr/>
            </p:nvSpPr>
            <p:spPr bwMode="auto">
              <a:xfrm>
                <a:off x="1822" y="99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8" name="Freeform 338"/>
              <p:cNvSpPr>
                <a:spLocks/>
              </p:cNvSpPr>
              <p:nvPr/>
            </p:nvSpPr>
            <p:spPr bwMode="auto">
              <a:xfrm>
                <a:off x="1827" y="9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09" name="Freeform 339"/>
              <p:cNvSpPr>
                <a:spLocks/>
              </p:cNvSpPr>
              <p:nvPr/>
            </p:nvSpPr>
            <p:spPr bwMode="auto">
              <a:xfrm>
                <a:off x="1837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0" name="Freeform 340"/>
              <p:cNvSpPr>
                <a:spLocks/>
              </p:cNvSpPr>
              <p:nvPr/>
            </p:nvSpPr>
            <p:spPr bwMode="auto">
              <a:xfrm>
                <a:off x="1820" y="961"/>
                <a:ext cx="35" cy="83"/>
              </a:xfrm>
              <a:custGeom>
                <a:avLst/>
                <a:gdLst>
                  <a:gd name="T0" fmla="*/ 32 w 35"/>
                  <a:gd name="T1" fmla="*/ 77 h 83"/>
                  <a:gd name="T2" fmla="*/ 31 w 35"/>
                  <a:gd name="T3" fmla="*/ 74 h 83"/>
                  <a:gd name="T4" fmla="*/ 30 w 35"/>
                  <a:gd name="T5" fmla="*/ 70 h 83"/>
                  <a:gd name="T6" fmla="*/ 28 w 35"/>
                  <a:gd name="T7" fmla="*/ 67 h 83"/>
                  <a:gd name="T8" fmla="*/ 27 w 35"/>
                  <a:gd name="T9" fmla="*/ 63 h 83"/>
                  <a:gd name="T10" fmla="*/ 23 w 35"/>
                  <a:gd name="T11" fmla="*/ 54 h 83"/>
                  <a:gd name="T12" fmla="*/ 21 w 35"/>
                  <a:gd name="T13" fmla="*/ 49 h 83"/>
                  <a:gd name="T14" fmla="*/ 16 w 35"/>
                  <a:gd name="T15" fmla="*/ 44 h 83"/>
                  <a:gd name="T16" fmla="*/ 20 w 35"/>
                  <a:gd name="T17" fmla="*/ 46 h 83"/>
                  <a:gd name="T18" fmla="*/ 16 w 35"/>
                  <a:gd name="T19" fmla="*/ 33 h 83"/>
                  <a:gd name="T20" fmla="*/ 15 w 35"/>
                  <a:gd name="T21" fmla="*/ 32 h 83"/>
                  <a:gd name="T22" fmla="*/ 13 w 35"/>
                  <a:gd name="T23" fmla="*/ 32 h 83"/>
                  <a:gd name="T24" fmla="*/ 12 w 35"/>
                  <a:gd name="T25" fmla="*/ 28 h 83"/>
                  <a:gd name="T26" fmla="*/ 15 w 35"/>
                  <a:gd name="T27" fmla="*/ 26 h 83"/>
                  <a:gd name="T28" fmla="*/ 13 w 35"/>
                  <a:gd name="T29" fmla="*/ 14 h 83"/>
                  <a:gd name="T30" fmla="*/ 13 w 35"/>
                  <a:gd name="T31" fmla="*/ 13 h 83"/>
                  <a:gd name="T32" fmla="*/ 11 w 35"/>
                  <a:gd name="T33" fmla="*/ 8 h 83"/>
                  <a:gd name="T34" fmla="*/ 11 w 35"/>
                  <a:gd name="T35" fmla="*/ 16 h 83"/>
                  <a:gd name="T36" fmla="*/ 11 w 35"/>
                  <a:gd name="T37" fmla="*/ 19 h 83"/>
                  <a:gd name="T38" fmla="*/ 10 w 35"/>
                  <a:gd name="T39" fmla="*/ 16 h 83"/>
                  <a:gd name="T40" fmla="*/ 8 w 35"/>
                  <a:gd name="T41" fmla="*/ 8 h 83"/>
                  <a:gd name="T42" fmla="*/ 7 w 35"/>
                  <a:gd name="T43" fmla="*/ 4 h 83"/>
                  <a:gd name="T44" fmla="*/ 6 w 35"/>
                  <a:gd name="T45" fmla="*/ 2 h 83"/>
                  <a:gd name="T46" fmla="*/ 6 w 35"/>
                  <a:gd name="T47" fmla="*/ 4 h 83"/>
                  <a:gd name="T48" fmla="*/ 5 w 35"/>
                  <a:gd name="T49" fmla="*/ 2 h 83"/>
                  <a:gd name="T50" fmla="*/ 2 w 35"/>
                  <a:gd name="T51" fmla="*/ 2 h 83"/>
                  <a:gd name="T52" fmla="*/ 1 w 35"/>
                  <a:gd name="T53" fmla="*/ 4 h 83"/>
                  <a:gd name="T54" fmla="*/ 0 w 35"/>
                  <a:gd name="T55" fmla="*/ 8 h 83"/>
                  <a:gd name="T56" fmla="*/ 2 w 35"/>
                  <a:gd name="T57" fmla="*/ 7 h 83"/>
                  <a:gd name="T58" fmla="*/ 0 w 35"/>
                  <a:gd name="T59" fmla="*/ 9 h 83"/>
                  <a:gd name="T60" fmla="*/ 2 w 35"/>
                  <a:gd name="T61" fmla="*/ 12 h 83"/>
                  <a:gd name="T62" fmla="*/ 5 w 35"/>
                  <a:gd name="T63" fmla="*/ 6 h 83"/>
                  <a:gd name="T64" fmla="*/ 6 w 35"/>
                  <a:gd name="T65" fmla="*/ 6 h 83"/>
                  <a:gd name="T66" fmla="*/ 3 w 35"/>
                  <a:gd name="T67" fmla="*/ 14 h 83"/>
                  <a:gd name="T68" fmla="*/ 1 w 35"/>
                  <a:gd name="T69" fmla="*/ 16 h 83"/>
                  <a:gd name="T70" fmla="*/ 2 w 35"/>
                  <a:gd name="T71" fmla="*/ 21 h 83"/>
                  <a:gd name="T72" fmla="*/ 3 w 35"/>
                  <a:gd name="T73" fmla="*/ 26 h 83"/>
                  <a:gd name="T74" fmla="*/ 1 w 35"/>
                  <a:gd name="T75" fmla="*/ 28 h 83"/>
                  <a:gd name="T76" fmla="*/ 3 w 35"/>
                  <a:gd name="T77" fmla="*/ 27 h 83"/>
                  <a:gd name="T78" fmla="*/ 6 w 35"/>
                  <a:gd name="T79" fmla="*/ 28 h 83"/>
                  <a:gd name="T80" fmla="*/ 8 w 35"/>
                  <a:gd name="T81" fmla="*/ 33 h 83"/>
                  <a:gd name="T82" fmla="*/ 6 w 35"/>
                  <a:gd name="T83" fmla="*/ 36 h 83"/>
                  <a:gd name="T84" fmla="*/ 7 w 35"/>
                  <a:gd name="T85" fmla="*/ 42 h 83"/>
                  <a:gd name="T86" fmla="*/ 7 w 35"/>
                  <a:gd name="T87" fmla="*/ 44 h 83"/>
                  <a:gd name="T88" fmla="*/ 7 w 35"/>
                  <a:gd name="T89" fmla="*/ 48 h 83"/>
                  <a:gd name="T90" fmla="*/ 11 w 35"/>
                  <a:gd name="T91" fmla="*/ 54 h 83"/>
                  <a:gd name="T92" fmla="*/ 12 w 35"/>
                  <a:gd name="T93" fmla="*/ 59 h 83"/>
                  <a:gd name="T94" fmla="*/ 16 w 35"/>
                  <a:gd name="T95" fmla="*/ 65 h 83"/>
                  <a:gd name="T96" fmla="*/ 18 w 35"/>
                  <a:gd name="T97" fmla="*/ 73 h 83"/>
                  <a:gd name="T98" fmla="*/ 22 w 35"/>
                  <a:gd name="T99" fmla="*/ 77 h 83"/>
                  <a:gd name="T100" fmla="*/ 31 w 35"/>
                  <a:gd name="T101" fmla="*/ 82 h 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" h="83">
                    <a:moveTo>
                      <a:pt x="35" y="79"/>
                    </a:moveTo>
                    <a:lnTo>
                      <a:pt x="32" y="79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8" y="67"/>
                    </a:lnTo>
                    <a:lnTo>
                      <a:pt x="30" y="67"/>
                    </a:lnTo>
                    <a:lnTo>
                      <a:pt x="30" y="64"/>
                    </a:lnTo>
                    <a:lnTo>
                      <a:pt x="27" y="63"/>
                    </a:lnTo>
                    <a:lnTo>
                      <a:pt x="26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1" y="49"/>
                    </a:lnTo>
                    <a:lnTo>
                      <a:pt x="20" y="47"/>
                    </a:lnTo>
                    <a:lnTo>
                      <a:pt x="18" y="46"/>
                    </a:lnTo>
                    <a:lnTo>
                      <a:pt x="16" y="44"/>
                    </a:lnTo>
                    <a:lnTo>
                      <a:pt x="17" y="43"/>
                    </a:lnTo>
                    <a:lnTo>
                      <a:pt x="18" y="44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18" y="39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5" y="26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8" y="46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6" y="47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1" y="54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2" y="59"/>
                    </a:lnTo>
                    <a:lnTo>
                      <a:pt x="12" y="62"/>
                    </a:lnTo>
                    <a:lnTo>
                      <a:pt x="16" y="63"/>
                    </a:lnTo>
                    <a:lnTo>
                      <a:pt x="16" y="65"/>
                    </a:lnTo>
                    <a:lnTo>
                      <a:pt x="17" y="68"/>
                    </a:lnTo>
                    <a:lnTo>
                      <a:pt x="18" y="70"/>
                    </a:lnTo>
                    <a:lnTo>
                      <a:pt x="18" y="73"/>
                    </a:lnTo>
                    <a:lnTo>
                      <a:pt x="21" y="73"/>
                    </a:lnTo>
                    <a:lnTo>
                      <a:pt x="22" y="72"/>
                    </a:lnTo>
                    <a:lnTo>
                      <a:pt x="22" y="77"/>
                    </a:lnTo>
                    <a:lnTo>
                      <a:pt x="23" y="83"/>
                    </a:lnTo>
                    <a:lnTo>
                      <a:pt x="25" y="83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1" name="Freeform 341"/>
              <p:cNvSpPr>
                <a:spLocks/>
              </p:cNvSpPr>
              <p:nvPr/>
            </p:nvSpPr>
            <p:spPr bwMode="auto">
              <a:xfrm>
                <a:off x="1831" y="96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2" name="Freeform 342"/>
              <p:cNvSpPr>
                <a:spLocks/>
              </p:cNvSpPr>
              <p:nvPr/>
            </p:nvSpPr>
            <p:spPr bwMode="auto">
              <a:xfrm>
                <a:off x="1855" y="1071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5 h 5"/>
                  <a:gd name="T4" fmla="*/ 4 w 4"/>
                  <a:gd name="T5" fmla="*/ 5 h 5"/>
                  <a:gd name="T6" fmla="*/ 4 w 4"/>
                  <a:gd name="T7" fmla="*/ 4 h 5"/>
                  <a:gd name="T8" fmla="*/ 2 w 4"/>
                  <a:gd name="T9" fmla="*/ 3 h 5"/>
                  <a:gd name="T10" fmla="*/ 0 w 4"/>
                  <a:gd name="T11" fmla="*/ 0 h 5"/>
                  <a:gd name="T12" fmla="*/ 0 w 4"/>
                  <a:gd name="T13" fmla="*/ 3 h 5"/>
                  <a:gd name="T14" fmla="*/ 1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3" name="Freeform 343"/>
              <p:cNvSpPr>
                <a:spLocks/>
              </p:cNvSpPr>
              <p:nvPr/>
            </p:nvSpPr>
            <p:spPr bwMode="auto">
              <a:xfrm>
                <a:off x="1822" y="99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4" name="Freeform 344"/>
              <p:cNvSpPr>
                <a:spLocks/>
              </p:cNvSpPr>
              <p:nvPr/>
            </p:nvSpPr>
            <p:spPr bwMode="auto">
              <a:xfrm>
                <a:off x="1868" y="107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5" name="Freeform 345"/>
              <p:cNvSpPr>
                <a:spLocks/>
              </p:cNvSpPr>
              <p:nvPr/>
            </p:nvSpPr>
            <p:spPr bwMode="auto">
              <a:xfrm>
                <a:off x="1874" y="1070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2 w 3"/>
                  <a:gd name="T5" fmla="*/ 1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6" name="Freeform 346"/>
              <p:cNvSpPr>
                <a:spLocks/>
              </p:cNvSpPr>
              <p:nvPr/>
            </p:nvSpPr>
            <p:spPr bwMode="auto">
              <a:xfrm>
                <a:off x="1868" y="1065"/>
                <a:ext cx="6" cy="5"/>
              </a:xfrm>
              <a:custGeom>
                <a:avLst/>
                <a:gdLst>
                  <a:gd name="T0" fmla="*/ 0 w 6"/>
                  <a:gd name="T1" fmla="*/ 1 h 5"/>
                  <a:gd name="T2" fmla="*/ 1 w 6"/>
                  <a:gd name="T3" fmla="*/ 2 h 5"/>
                  <a:gd name="T4" fmla="*/ 3 w 6"/>
                  <a:gd name="T5" fmla="*/ 2 h 5"/>
                  <a:gd name="T6" fmla="*/ 4 w 6"/>
                  <a:gd name="T7" fmla="*/ 4 h 5"/>
                  <a:gd name="T8" fmla="*/ 5 w 6"/>
                  <a:gd name="T9" fmla="*/ 5 h 5"/>
                  <a:gd name="T10" fmla="*/ 6 w 6"/>
                  <a:gd name="T11" fmla="*/ 5 h 5"/>
                  <a:gd name="T12" fmla="*/ 6 w 6"/>
                  <a:gd name="T13" fmla="*/ 2 h 5"/>
                  <a:gd name="T14" fmla="*/ 5 w 6"/>
                  <a:gd name="T15" fmla="*/ 2 h 5"/>
                  <a:gd name="T16" fmla="*/ 5 w 6"/>
                  <a:gd name="T17" fmla="*/ 4 h 5"/>
                  <a:gd name="T18" fmla="*/ 4 w 6"/>
                  <a:gd name="T19" fmla="*/ 4 h 5"/>
                  <a:gd name="T20" fmla="*/ 3 w 6"/>
                  <a:gd name="T21" fmla="*/ 1 h 5"/>
                  <a:gd name="T22" fmla="*/ 3 w 6"/>
                  <a:gd name="T23" fmla="*/ 0 h 5"/>
                  <a:gd name="T24" fmla="*/ 1 w 6"/>
                  <a:gd name="T25" fmla="*/ 0 h 5"/>
                  <a:gd name="T26" fmla="*/ 0 w 6"/>
                  <a:gd name="T27" fmla="*/ 1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7" name="Freeform 347"/>
              <p:cNvSpPr>
                <a:spLocks/>
              </p:cNvSpPr>
              <p:nvPr/>
            </p:nvSpPr>
            <p:spPr bwMode="auto">
              <a:xfrm>
                <a:off x="1877" y="1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8" name="Freeform 348"/>
              <p:cNvSpPr>
                <a:spLocks/>
              </p:cNvSpPr>
              <p:nvPr/>
            </p:nvSpPr>
            <p:spPr bwMode="auto">
              <a:xfrm>
                <a:off x="1871" y="10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19" name="Rectangle 349"/>
              <p:cNvSpPr>
                <a:spLocks noChangeArrowheads="1"/>
              </p:cNvSpPr>
              <p:nvPr/>
            </p:nvSpPr>
            <p:spPr bwMode="auto">
              <a:xfrm>
                <a:off x="1874" y="1060"/>
                <a:ext cx="2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820" name="Freeform 350"/>
              <p:cNvSpPr>
                <a:spLocks/>
              </p:cNvSpPr>
              <p:nvPr/>
            </p:nvSpPr>
            <p:spPr bwMode="auto">
              <a:xfrm>
                <a:off x="1851" y="1046"/>
                <a:ext cx="52" cy="46"/>
              </a:xfrm>
              <a:custGeom>
                <a:avLst/>
                <a:gdLst>
                  <a:gd name="T0" fmla="*/ 0 w 52"/>
                  <a:gd name="T1" fmla="*/ 11 h 46"/>
                  <a:gd name="T2" fmla="*/ 2 w 52"/>
                  <a:gd name="T3" fmla="*/ 19 h 46"/>
                  <a:gd name="T4" fmla="*/ 6 w 52"/>
                  <a:gd name="T5" fmla="*/ 23 h 46"/>
                  <a:gd name="T6" fmla="*/ 13 w 52"/>
                  <a:gd name="T7" fmla="*/ 26 h 46"/>
                  <a:gd name="T8" fmla="*/ 16 w 52"/>
                  <a:gd name="T9" fmla="*/ 29 h 46"/>
                  <a:gd name="T10" fmla="*/ 18 w 52"/>
                  <a:gd name="T11" fmla="*/ 31 h 46"/>
                  <a:gd name="T12" fmla="*/ 20 w 52"/>
                  <a:gd name="T13" fmla="*/ 34 h 46"/>
                  <a:gd name="T14" fmla="*/ 23 w 52"/>
                  <a:gd name="T15" fmla="*/ 38 h 46"/>
                  <a:gd name="T16" fmla="*/ 27 w 52"/>
                  <a:gd name="T17" fmla="*/ 40 h 46"/>
                  <a:gd name="T18" fmla="*/ 30 w 52"/>
                  <a:gd name="T19" fmla="*/ 40 h 46"/>
                  <a:gd name="T20" fmla="*/ 35 w 52"/>
                  <a:gd name="T21" fmla="*/ 44 h 46"/>
                  <a:gd name="T22" fmla="*/ 38 w 52"/>
                  <a:gd name="T23" fmla="*/ 43 h 46"/>
                  <a:gd name="T24" fmla="*/ 37 w 52"/>
                  <a:gd name="T25" fmla="*/ 45 h 46"/>
                  <a:gd name="T26" fmla="*/ 40 w 52"/>
                  <a:gd name="T27" fmla="*/ 46 h 46"/>
                  <a:gd name="T28" fmla="*/ 42 w 52"/>
                  <a:gd name="T29" fmla="*/ 45 h 46"/>
                  <a:gd name="T30" fmla="*/ 45 w 52"/>
                  <a:gd name="T31" fmla="*/ 41 h 46"/>
                  <a:gd name="T32" fmla="*/ 52 w 52"/>
                  <a:gd name="T33" fmla="*/ 38 h 46"/>
                  <a:gd name="T34" fmla="*/ 47 w 52"/>
                  <a:gd name="T35" fmla="*/ 36 h 46"/>
                  <a:gd name="T36" fmla="*/ 50 w 52"/>
                  <a:gd name="T37" fmla="*/ 39 h 46"/>
                  <a:gd name="T38" fmla="*/ 45 w 52"/>
                  <a:gd name="T39" fmla="*/ 38 h 46"/>
                  <a:gd name="T40" fmla="*/ 42 w 52"/>
                  <a:gd name="T41" fmla="*/ 36 h 46"/>
                  <a:gd name="T42" fmla="*/ 38 w 52"/>
                  <a:gd name="T43" fmla="*/ 31 h 46"/>
                  <a:gd name="T44" fmla="*/ 35 w 52"/>
                  <a:gd name="T45" fmla="*/ 30 h 46"/>
                  <a:gd name="T46" fmla="*/ 32 w 52"/>
                  <a:gd name="T47" fmla="*/ 28 h 46"/>
                  <a:gd name="T48" fmla="*/ 28 w 52"/>
                  <a:gd name="T49" fmla="*/ 26 h 46"/>
                  <a:gd name="T50" fmla="*/ 28 w 52"/>
                  <a:gd name="T51" fmla="*/ 20 h 46"/>
                  <a:gd name="T52" fmla="*/ 26 w 52"/>
                  <a:gd name="T53" fmla="*/ 20 h 46"/>
                  <a:gd name="T54" fmla="*/ 26 w 52"/>
                  <a:gd name="T55" fmla="*/ 18 h 46"/>
                  <a:gd name="T56" fmla="*/ 25 w 52"/>
                  <a:gd name="T57" fmla="*/ 15 h 46"/>
                  <a:gd name="T58" fmla="*/ 21 w 52"/>
                  <a:gd name="T59" fmla="*/ 15 h 46"/>
                  <a:gd name="T60" fmla="*/ 18 w 52"/>
                  <a:gd name="T61" fmla="*/ 11 h 46"/>
                  <a:gd name="T62" fmla="*/ 16 w 52"/>
                  <a:gd name="T63" fmla="*/ 9 h 46"/>
                  <a:gd name="T64" fmla="*/ 12 w 52"/>
                  <a:gd name="T65" fmla="*/ 6 h 46"/>
                  <a:gd name="T66" fmla="*/ 6 w 52"/>
                  <a:gd name="T67" fmla="*/ 0 h 46"/>
                  <a:gd name="T68" fmla="*/ 0 w 52"/>
                  <a:gd name="T69" fmla="*/ 5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46">
                    <a:moveTo>
                      <a:pt x="0" y="5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3" y="26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8" y="43"/>
                    </a:lnTo>
                    <a:lnTo>
                      <a:pt x="37" y="44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5" y="41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48" y="36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50" y="39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2" y="36"/>
                    </a:lnTo>
                    <a:lnTo>
                      <a:pt x="41" y="34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1" y="26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21" name="Freeform 351"/>
              <p:cNvSpPr>
                <a:spLocks/>
              </p:cNvSpPr>
              <p:nvPr/>
            </p:nvSpPr>
            <p:spPr bwMode="auto">
              <a:xfrm>
                <a:off x="1800" y="92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22" name="Freeform 352"/>
              <p:cNvSpPr>
                <a:spLocks/>
              </p:cNvSpPr>
              <p:nvPr/>
            </p:nvSpPr>
            <p:spPr bwMode="auto">
              <a:xfrm>
                <a:off x="1804" y="93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23" name="Freeform 353"/>
              <p:cNvSpPr>
                <a:spLocks/>
              </p:cNvSpPr>
              <p:nvPr/>
            </p:nvSpPr>
            <p:spPr bwMode="auto">
              <a:xfrm>
                <a:off x="1815" y="92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24" name="Freeform 354"/>
              <p:cNvSpPr>
                <a:spLocks/>
              </p:cNvSpPr>
              <p:nvPr/>
            </p:nvSpPr>
            <p:spPr bwMode="auto">
              <a:xfrm>
                <a:off x="1800" y="891"/>
                <a:ext cx="20" cy="111"/>
              </a:xfrm>
              <a:custGeom>
                <a:avLst/>
                <a:gdLst>
                  <a:gd name="T0" fmla="*/ 18 w 20"/>
                  <a:gd name="T1" fmla="*/ 107 h 111"/>
                  <a:gd name="T2" fmla="*/ 20 w 20"/>
                  <a:gd name="T3" fmla="*/ 102 h 111"/>
                  <a:gd name="T4" fmla="*/ 17 w 20"/>
                  <a:gd name="T5" fmla="*/ 99 h 111"/>
                  <a:gd name="T6" fmla="*/ 16 w 20"/>
                  <a:gd name="T7" fmla="*/ 93 h 111"/>
                  <a:gd name="T8" fmla="*/ 18 w 20"/>
                  <a:gd name="T9" fmla="*/ 89 h 111"/>
                  <a:gd name="T10" fmla="*/ 17 w 20"/>
                  <a:gd name="T11" fmla="*/ 79 h 111"/>
                  <a:gd name="T12" fmla="*/ 15 w 20"/>
                  <a:gd name="T13" fmla="*/ 70 h 111"/>
                  <a:gd name="T14" fmla="*/ 12 w 20"/>
                  <a:gd name="T15" fmla="*/ 62 h 111"/>
                  <a:gd name="T16" fmla="*/ 11 w 20"/>
                  <a:gd name="T17" fmla="*/ 57 h 111"/>
                  <a:gd name="T18" fmla="*/ 13 w 20"/>
                  <a:gd name="T19" fmla="*/ 61 h 111"/>
                  <a:gd name="T20" fmla="*/ 11 w 20"/>
                  <a:gd name="T21" fmla="*/ 45 h 111"/>
                  <a:gd name="T22" fmla="*/ 12 w 20"/>
                  <a:gd name="T23" fmla="*/ 42 h 111"/>
                  <a:gd name="T24" fmla="*/ 11 w 20"/>
                  <a:gd name="T25" fmla="*/ 43 h 111"/>
                  <a:gd name="T26" fmla="*/ 11 w 20"/>
                  <a:gd name="T27" fmla="*/ 40 h 111"/>
                  <a:gd name="T28" fmla="*/ 11 w 20"/>
                  <a:gd name="T29" fmla="*/ 38 h 111"/>
                  <a:gd name="T30" fmla="*/ 13 w 20"/>
                  <a:gd name="T31" fmla="*/ 32 h 111"/>
                  <a:gd name="T32" fmla="*/ 16 w 20"/>
                  <a:gd name="T33" fmla="*/ 22 h 111"/>
                  <a:gd name="T34" fmla="*/ 16 w 20"/>
                  <a:gd name="T35" fmla="*/ 20 h 111"/>
                  <a:gd name="T36" fmla="*/ 15 w 20"/>
                  <a:gd name="T37" fmla="*/ 15 h 111"/>
                  <a:gd name="T38" fmla="*/ 13 w 20"/>
                  <a:gd name="T39" fmla="*/ 22 h 111"/>
                  <a:gd name="T40" fmla="*/ 12 w 20"/>
                  <a:gd name="T41" fmla="*/ 24 h 111"/>
                  <a:gd name="T42" fmla="*/ 12 w 20"/>
                  <a:gd name="T43" fmla="*/ 15 h 111"/>
                  <a:gd name="T44" fmla="*/ 13 w 20"/>
                  <a:gd name="T45" fmla="*/ 10 h 111"/>
                  <a:gd name="T46" fmla="*/ 15 w 20"/>
                  <a:gd name="T47" fmla="*/ 4 h 111"/>
                  <a:gd name="T48" fmla="*/ 12 w 20"/>
                  <a:gd name="T49" fmla="*/ 9 h 111"/>
                  <a:gd name="T50" fmla="*/ 11 w 20"/>
                  <a:gd name="T51" fmla="*/ 5 h 111"/>
                  <a:gd name="T52" fmla="*/ 12 w 20"/>
                  <a:gd name="T53" fmla="*/ 1 h 111"/>
                  <a:gd name="T54" fmla="*/ 10 w 20"/>
                  <a:gd name="T55" fmla="*/ 2 h 111"/>
                  <a:gd name="T56" fmla="*/ 7 w 20"/>
                  <a:gd name="T57" fmla="*/ 5 h 111"/>
                  <a:gd name="T58" fmla="*/ 6 w 20"/>
                  <a:gd name="T59" fmla="*/ 9 h 111"/>
                  <a:gd name="T60" fmla="*/ 7 w 20"/>
                  <a:gd name="T61" fmla="*/ 10 h 111"/>
                  <a:gd name="T62" fmla="*/ 5 w 20"/>
                  <a:gd name="T63" fmla="*/ 12 h 111"/>
                  <a:gd name="T64" fmla="*/ 7 w 20"/>
                  <a:gd name="T65" fmla="*/ 15 h 111"/>
                  <a:gd name="T66" fmla="*/ 11 w 20"/>
                  <a:gd name="T67" fmla="*/ 7 h 111"/>
                  <a:gd name="T68" fmla="*/ 11 w 20"/>
                  <a:gd name="T69" fmla="*/ 6 h 111"/>
                  <a:gd name="T70" fmla="*/ 9 w 20"/>
                  <a:gd name="T71" fmla="*/ 16 h 111"/>
                  <a:gd name="T72" fmla="*/ 4 w 20"/>
                  <a:gd name="T73" fmla="*/ 19 h 111"/>
                  <a:gd name="T74" fmla="*/ 4 w 20"/>
                  <a:gd name="T75" fmla="*/ 25 h 111"/>
                  <a:gd name="T76" fmla="*/ 4 w 20"/>
                  <a:gd name="T77" fmla="*/ 30 h 111"/>
                  <a:gd name="T78" fmla="*/ 0 w 20"/>
                  <a:gd name="T79" fmla="*/ 31 h 111"/>
                  <a:gd name="T80" fmla="*/ 1 w 20"/>
                  <a:gd name="T81" fmla="*/ 36 h 111"/>
                  <a:gd name="T82" fmla="*/ 2 w 20"/>
                  <a:gd name="T83" fmla="*/ 32 h 111"/>
                  <a:gd name="T84" fmla="*/ 5 w 20"/>
                  <a:gd name="T85" fmla="*/ 40 h 111"/>
                  <a:gd name="T86" fmla="*/ 5 w 20"/>
                  <a:gd name="T87" fmla="*/ 46 h 111"/>
                  <a:gd name="T88" fmla="*/ 2 w 20"/>
                  <a:gd name="T89" fmla="*/ 47 h 111"/>
                  <a:gd name="T90" fmla="*/ 1 w 20"/>
                  <a:gd name="T91" fmla="*/ 55 h 111"/>
                  <a:gd name="T92" fmla="*/ 1 w 20"/>
                  <a:gd name="T93" fmla="*/ 56 h 111"/>
                  <a:gd name="T94" fmla="*/ 0 w 20"/>
                  <a:gd name="T95" fmla="*/ 60 h 111"/>
                  <a:gd name="T96" fmla="*/ 2 w 20"/>
                  <a:gd name="T97" fmla="*/ 70 h 111"/>
                  <a:gd name="T98" fmla="*/ 2 w 20"/>
                  <a:gd name="T99" fmla="*/ 78 h 111"/>
                  <a:gd name="T100" fmla="*/ 6 w 20"/>
                  <a:gd name="T101" fmla="*/ 87 h 111"/>
                  <a:gd name="T102" fmla="*/ 9 w 20"/>
                  <a:gd name="T103" fmla="*/ 94 h 111"/>
                  <a:gd name="T104" fmla="*/ 10 w 20"/>
                  <a:gd name="T105" fmla="*/ 108 h 111"/>
                  <a:gd name="T106" fmla="*/ 20 w 20"/>
                  <a:gd name="T107" fmla="*/ 109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" h="111">
                    <a:moveTo>
                      <a:pt x="20" y="108"/>
                    </a:moveTo>
                    <a:lnTo>
                      <a:pt x="18" y="108"/>
                    </a:lnTo>
                    <a:lnTo>
                      <a:pt x="18" y="107"/>
                    </a:lnTo>
                    <a:lnTo>
                      <a:pt x="18" y="104"/>
                    </a:lnTo>
                    <a:lnTo>
                      <a:pt x="18" y="103"/>
                    </a:lnTo>
                    <a:lnTo>
                      <a:pt x="20" y="102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6" y="93"/>
                    </a:lnTo>
                    <a:lnTo>
                      <a:pt x="16" y="89"/>
                    </a:lnTo>
                    <a:lnTo>
                      <a:pt x="17" y="91"/>
                    </a:lnTo>
                    <a:lnTo>
                      <a:pt x="18" y="89"/>
                    </a:lnTo>
                    <a:lnTo>
                      <a:pt x="18" y="88"/>
                    </a:lnTo>
                    <a:lnTo>
                      <a:pt x="17" y="84"/>
                    </a:lnTo>
                    <a:lnTo>
                      <a:pt x="17" y="79"/>
                    </a:lnTo>
                    <a:lnTo>
                      <a:pt x="16" y="76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5" y="29"/>
                    </a:lnTo>
                    <a:lnTo>
                      <a:pt x="15" y="26"/>
                    </a:lnTo>
                    <a:lnTo>
                      <a:pt x="16" y="22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1" y="55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6" y="87"/>
                    </a:lnTo>
                    <a:lnTo>
                      <a:pt x="6" y="91"/>
                    </a:lnTo>
                    <a:lnTo>
                      <a:pt x="6" y="93"/>
                    </a:lnTo>
                    <a:lnTo>
                      <a:pt x="9" y="94"/>
                    </a:lnTo>
                    <a:lnTo>
                      <a:pt x="10" y="94"/>
                    </a:lnTo>
                    <a:lnTo>
                      <a:pt x="9" y="107"/>
                    </a:lnTo>
                    <a:lnTo>
                      <a:pt x="10" y="108"/>
                    </a:lnTo>
                    <a:lnTo>
                      <a:pt x="16" y="109"/>
                    </a:lnTo>
                    <a:lnTo>
                      <a:pt x="18" y="111"/>
                    </a:lnTo>
                    <a:lnTo>
                      <a:pt x="20" y="109"/>
                    </a:lnTo>
                    <a:lnTo>
                      <a:pt x="2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25" name="Freeform 355"/>
              <p:cNvSpPr>
                <a:spLocks/>
              </p:cNvSpPr>
              <p:nvPr/>
            </p:nvSpPr>
            <p:spPr bwMode="auto">
              <a:xfrm>
                <a:off x="1817" y="897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26" name="Freeform 356"/>
              <p:cNvSpPr>
                <a:spLocks/>
              </p:cNvSpPr>
              <p:nvPr/>
            </p:nvSpPr>
            <p:spPr bwMode="auto">
              <a:xfrm>
                <a:off x="1794" y="1024"/>
                <a:ext cx="3" cy="4"/>
              </a:xfrm>
              <a:custGeom>
                <a:avLst/>
                <a:gdLst>
                  <a:gd name="T0" fmla="*/ 1 w 3"/>
                  <a:gd name="T1" fmla="*/ 1 h 4"/>
                  <a:gd name="T2" fmla="*/ 0 w 3"/>
                  <a:gd name="T3" fmla="*/ 2 h 4"/>
                  <a:gd name="T4" fmla="*/ 0 w 3"/>
                  <a:gd name="T5" fmla="*/ 4 h 4"/>
                  <a:gd name="T6" fmla="*/ 1 w 3"/>
                  <a:gd name="T7" fmla="*/ 4 h 4"/>
                  <a:gd name="T8" fmla="*/ 3 w 3"/>
                  <a:gd name="T9" fmla="*/ 1 h 4"/>
                  <a:gd name="T10" fmla="*/ 2 w 3"/>
                  <a:gd name="T11" fmla="*/ 0 h 4"/>
                  <a:gd name="T12" fmla="*/ 1 w 3"/>
                  <a:gd name="T13" fmla="*/ 1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27" name="Freeform 357"/>
              <p:cNvSpPr>
                <a:spLocks/>
              </p:cNvSpPr>
              <p:nvPr/>
            </p:nvSpPr>
            <p:spPr bwMode="auto">
              <a:xfrm>
                <a:off x="1800" y="933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28" name="Freeform 358"/>
              <p:cNvSpPr>
                <a:spLocks/>
              </p:cNvSpPr>
              <p:nvPr/>
            </p:nvSpPr>
            <p:spPr bwMode="auto">
              <a:xfrm>
                <a:off x="1795" y="103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29" name="Freeform 359"/>
              <p:cNvSpPr>
                <a:spLocks/>
              </p:cNvSpPr>
              <p:nvPr/>
            </p:nvSpPr>
            <p:spPr bwMode="auto">
              <a:xfrm>
                <a:off x="1791" y="104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0" name="Freeform 360"/>
              <p:cNvSpPr>
                <a:spLocks/>
              </p:cNvSpPr>
              <p:nvPr/>
            </p:nvSpPr>
            <p:spPr bwMode="auto">
              <a:xfrm>
                <a:off x="1795" y="1038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1 h 8"/>
                  <a:gd name="T4" fmla="*/ 5 w 9"/>
                  <a:gd name="T5" fmla="*/ 2 h 8"/>
                  <a:gd name="T6" fmla="*/ 4 w 9"/>
                  <a:gd name="T7" fmla="*/ 3 h 8"/>
                  <a:gd name="T8" fmla="*/ 2 w 9"/>
                  <a:gd name="T9" fmla="*/ 3 h 8"/>
                  <a:gd name="T10" fmla="*/ 0 w 9"/>
                  <a:gd name="T11" fmla="*/ 6 h 8"/>
                  <a:gd name="T12" fmla="*/ 2 w 9"/>
                  <a:gd name="T13" fmla="*/ 8 h 8"/>
                  <a:gd name="T14" fmla="*/ 2 w 9"/>
                  <a:gd name="T15" fmla="*/ 7 h 8"/>
                  <a:gd name="T16" fmla="*/ 2 w 9"/>
                  <a:gd name="T17" fmla="*/ 6 h 8"/>
                  <a:gd name="T18" fmla="*/ 2 w 9"/>
                  <a:gd name="T19" fmla="*/ 5 h 8"/>
                  <a:gd name="T20" fmla="*/ 5 w 9"/>
                  <a:gd name="T21" fmla="*/ 3 h 8"/>
                  <a:gd name="T22" fmla="*/ 7 w 9"/>
                  <a:gd name="T23" fmla="*/ 3 h 8"/>
                  <a:gd name="T24" fmla="*/ 9 w 9"/>
                  <a:gd name="T25" fmla="*/ 2 h 8"/>
                  <a:gd name="T26" fmla="*/ 9 w 9"/>
                  <a:gd name="T27" fmla="*/ 1 h 8"/>
                  <a:gd name="T28" fmla="*/ 7 w 9"/>
                  <a:gd name="T29" fmla="*/ 1 h 8"/>
                  <a:gd name="T30" fmla="*/ 7 w 9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1" name="Freeform 361"/>
              <p:cNvSpPr>
                <a:spLocks/>
              </p:cNvSpPr>
              <p:nvPr/>
            </p:nvSpPr>
            <p:spPr bwMode="auto">
              <a:xfrm>
                <a:off x="1792" y="104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2" name="Freeform 362"/>
              <p:cNvSpPr>
                <a:spLocks/>
              </p:cNvSpPr>
              <p:nvPr/>
            </p:nvSpPr>
            <p:spPr bwMode="auto">
              <a:xfrm>
                <a:off x="1805" y="1040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3" name="Freeform 363"/>
              <p:cNvSpPr>
                <a:spLocks/>
              </p:cNvSpPr>
              <p:nvPr/>
            </p:nvSpPr>
            <p:spPr bwMode="auto">
              <a:xfrm>
                <a:off x="1805" y="1045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4" name="Freeform 364"/>
              <p:cNvSpPr>
                <a:spLocks/>
              </p:cNvSpPr>
              <p:nvPr/>
            </p:nvSpPr>
            <p:spPr bwMode="auto">
              <a:xfrm>
                <a:off x="1754" y="1009"/>
                <a:ext cx="66" cy="50"/>
              </a:xfrm>
              <a:custGeom>
                <a:avLst/>
                <a:gdLst>
                  <a:gd name="T0" fmla="*/ 48 w 66"/>
                  <a:gd name="T1" fmla="*/ 14 h 50"/>
                  <a:gd name="T2" fmla="*/ 46 w 66"/>
                  <a:gd name="T3" fmla="*/ 17 h 50"/>
                  <a:gd name="T4" fmla="*/ 43 w 66"/>
                  <a:gd name="T5" fmla="*/ 22 h 50"/>
                  <a:gd name="T6" fmla="*/ 41 w 66"/>
                  <a:gd name="T7" fmla="*/ 25 h 50"/>
                  <a:gd name="T8" fmla="*/ 37 w 66"/>
                  <a:gd name="T9" fmla="*/ 27 h 50"/>
                  <a:gd name="T10" fmla="*/ 35 w 66"/>
                  <a:gd name="T11" fmla="*/ 27 h 50"/>
                  <a:gd name="T12" fmla="*/ 30 w 66"/>
                  <a:gd name="T13" fmla="*/ 29 h 50"/>
                  <a:gd name="T14" fmla="*/ 25 w 66"/>
                  <a:gd name="T15" fmla="*/ 31 h 50"/>
                  <a:gd name="T16" fmla="*/ 22 w 66"/>
                  <a:gd name="T17" fmla="*/ 32 h 50"/>
                  <a:gd name="T18" fmla="*/ 18 w 66"/>
                  <a:gd name="T19" fmla="*/ 32 h 50"/>
                  <a:gd name="T20" fmla="*/ 11 w 66"/>
                  <a:gd name="T21" fmla="*/ 37 h 50"/>
                  <a:gd name="T22" fmla="*/ 10 w 66"/>
                  <a:gd name="T23" fmla="*/ 35 h 50"/>
                  <a:gd name="T24" fmla="*/ 6 w 66"/>
                  <a:gd name="T25" fmla="*/ 36 h 50"/>
                  <a:gd name="T26" fmla="*/ 6 w 66"/>
                  <a:gd name="T27" fmla="*/ 37 h 50"/>
                  <a:gd name="T28" fmla="*/ 5 w 66"/>
                  <a:gd name="T29" fmla="*/ 42 h 50"/>
                  <a:gd name="T30" fmla="*/ 0 w 66"/>
                  <a:gd name="T31" fmla="*/ 50 h 50"/>
                  <a:gd name="T32" fmla="*/ 6 w 66"/>
                  <a:gd name="T33" fmla="*/ 48 h 50"/>
                  <a:gd name="T34" fmla="*/ 5 w 66"/>
                  <a:gd name="T35" fmla="*/ 47 h 50"/>
                  <a:gd name="T36" fmla="*/ 6 w 66"/>
                  <a:gd name="T37" fmla="*/ 46 h 50"/>
                  <a:gd name="T38" fmla="*/ 10 w 66"/>
                  <a:gd name="T39" fmla="*/ 45 h 50"/>
                  <a:gd name="T40" fmla="*/ 13 w 66"/>
                  <a:gd name="T41" fmla="*/ 46 h 50"/>
                  <a:gd name="T42" fmla="*/ 23 w 66"/>
                  <a:gd name="T43" fmla="*/ 42 h 50"/>
                  <a:gd name="T44" fmla="*/ 30 w 66"/>
                  <a:gd name="T45" fmla="*/ 43 h 50"/>
                  <a:gd name="T46" fmla="*/ 33 w 66"/>
                  <a:gd name="T47" fmla="*/ 40 h 50"/>
                  <a:gd name="T48" fmla="*/ 41 w 66"/>
                  <a:gd name="T49" fmla="*/ 41 h 50"/>
                  <a:gd name="T50" fmla="*/ 43 w 66"/>
                  <a:gd name="T51" fmla="*/ 39 h 50"/>
                  <a:gd name="T52" fmla="*/ 46 w 66"/>
                  <a:gd name="T53" fmla="*/ 40 h 50"/>
                  <a:gd name="T54" fmla="*/ 50 w 66"/>
                  <a:gd name="T55" fmla="*/ 39 h 50"/>
                  <a:gd name="T56" fmla="*/ 52 w 66"/>
                  <a:gd name="T57" fmla="*/ 35 h 50"/>
                  <a:gd name="T58" fmla="*/ 59 w 66"/>
                  <a:gd name="T59" fmla="*/ 29 h 50"/>
                  <a:gd name="T60" fmla="*/ 63 w 66"/>
                  <a:gd name="T61" fmla="*/ 22 h 50"/>
                  <a:gd name="T62" fmla="*/ 66 w 66"/>
                  <a:gd name="T63" fmla="*/ 15 h 50"/>
                  <a:gd name="T64" fmla="*/ 66 w 66"/>
                  <a:gd name="T65" fmla="*/ 7 h 50"/>
                  <a:gd name="T66" fmla="*/ 62 w 66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6" h="50">
                    <a:moveTo>
                      <a:pt x="58" y="2"/>
                    </a:moveTo>
                    <a:lnTo>
                      <a:pt x="48" y="14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5" y="21"/>
                    </a:lnTo>
                    <a:lnTo>
                      <a:pt x="43" y="22"/>
                    </a:lnTo>
                    <a:lnTo>
                      <a:pt x="42" y="25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7" y="27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7" y="30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5" y="42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5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5" y="47"/>
                    </a:lnTo>
                    <a:lnTo>
                      <a:pt x="2" y="47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20" y="45"/>
                    </a:lnTo>
                    <a:lnTo>
                      <a:pt x="23" y="42"/>
                    </a:lnTo>
                    <a:lnTo>
                      <a:pt x="27" y="42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40"/>
                    </a:lnTo>
                    <a:lnTo>
                      <a:pt x="37" y="41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3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6" y="32"/>
                    </a:lnTo>
                    <a:lnTo>
                      <a:pt x="59" y="29"/>
                    </a:lnTo>
                    <a:lnTo>
                      <a:pt x="61" y="25"/>
                    </a:lnTo>
                    <a:lnTo>
                      <a:pt x="63" y="22"/>
                    </a:lnTo>
                    <a:lnTo>
                      <a:pt x="66" y="19"/>
                    </a:lnTo>
                    <a:lnTo>
                      <a:pt x="66" y="15"/>
                    </a:lnTo>
                    <a:lnTo>
                      <a:pt x="66" y="11"/>
                    </a:lnTo>
                    <a:lnTo>
                      <a:pt x="66" y="7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5" name="Freeform 365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6" name="Freeform 366"/>
              <p:cNvSpPr>
                <a:spLocks/>
              </p:cNvSpPr>
              <p:nvPr/>
            </p:nvSpPr>
            <p:spPr bwMode="auto">
              <a:xfrm>
                <a:off x="1789" y="9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7" name="Freeform 367"/>
              <p:cNvSpPr>
                <a:spLocks/>
              </p:cNvSpPr>
              <p:nvPr/>
            </p:nvSpPr>
            <p:spPr bwMode="auto">
              <a:xfrm>
                <a:off x="1800" y="9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8" name="Freeform 368"/>
              <p:cNvSpPr>
                <a:spLocks/>
              </p:cNvSpPr>
              <p:nvPr/>
            </p:nvSpPr>
            <p:spPr bwMode="auto">
              <a:xfrm>
                <a:off x="1784" y="984"/>
                <a:ext cx="17" cy="18"/>
              </a:xfrm>
              <a:custGeom>
                <a:avLst/>
                <a:gdLst>
                  <a:gd name="T0" fmla="*/ 10 w 17"/>
                  <a:gd name="T1" fmla="*/ 16 h 18"/>
                  <a:gd name="T2" fmla="*/ 10 w 17"/>
                  <a:gd name="T3" fmla="*/ 16 h 18"/>
                  <a:gd name="T4" fmla="*/ 10 w 17"/>
                  <a:gd name="T5" fmla="*/ 15 h 18"/>
                  <a:gd name="T6" fmla="*/ 13 w 17"/>
                  <a:gd name="T7" fmla="*/ 15 h 18"/>
                  <a:gd name="T8" fmla="*/ 13 w 17"/>
                  <a:gd name="T9" fmla="*/ 13 h 18"/>
                  <a:gd name="T10" fmla="*/ 12 w 17"/>
                  <a:gd name="T11" fmla="*/ 11 h 18"/>
                  <a:gd name="T12" fmla="*/ 10 w 17"/>
                  <a:gd name="T13" fmla="*/ 9 h 18"/>
                  <a:gd name="T14" fmla="*/ 12 w 17"/>
                  <a:gd name="T15" fmla="*/ 10 h 18"/>
                  <a:gd name="T16" fmla="*/ 11 w 17"/>
                  <a:gd name="T17" fmla="*/ 8 h 18"/>
                  <a:gd name="T18" fmla="*/ 11 w 17"/>
                  <a:gd name="T19" fmla="*/ 6 h 18"/>
                  <a:gd name="T20" fmla="*/ 15 w 17"/>
                  <a:gd name="T21" fmla="*/ 8 h 18"/>
                  <a:gd name="T22" fmla="*/ 16 w 17"/>
                  <a:gd name="T23" fmla="*/ 5 h 18"/>
                  <a:gd name="T24" fmla="*/ 16 w 17"/>
                  <a:gd name="T25" fmla="*/ 4 h 18"/>
                  <a:gd name="T26" fmla="*/ 15 w 17"/>
                  <a:gd name="T27" fmla="*/ 5 h 18"/>
                  <a:gd name="T28" fmla="*/ 12 w 17"/>
                  <a:gd name="T29" fmla="*/ 5 h 18"/>
                  <a:gd name="T30" fmla="*/ 12 w 17"/>
                  <a:gd name="T31" fmla="*/ 4 h 18"/>
                  <a:gd name="T32" fmla="*/ 13 w 17"/>
                  <a:gd name="T33" fmla="*/ 4 h 18"/>
                  <a:gd name="T34" fmla="*/ 15 w 17"/>
                  <a:gd name="T35" fmla="*/ 3 h 18"/>
                  <a:gd name="T36" fmla="*/ 15 w 17"/>
                  <a:gd name="T37" fmla="*/ 3 h 18"/>
                  <a:gd name="T38" fmla="*/ 12 w 17"/>
                  <a:gd name="T39" fmla="*/ 3 h 18"/>
                  <a:gd name="T40" fmla="*/ 11 w 17"/>
                  <a:gd name="T41" fmla="*/ 1 h 18"/>
                  <a:gd name="T42" fmla="*/ 10 w 17"/>
                  <a:gd name="T43" fmla="*/ 0 h 18"/>
                  <a:gd name="T44" fmla="*/ 8 w 17"/>
                  <a:gd name="T45" fmla="*/ 1 h 18"/>
                  <a:gd name="T46" fmla="*/ 5 w 17"/>
                  <a:gd name="T47" fmla="*/ 0 h 18"/>
                  <a:gd name="T48" fmla="*/ 8 w 17"/>
                  <a:gd name="T49" fmla="*/ 1 h 18"/>
                  <a:gd name="T50" fmla="*/ 6 w 17"/>
                  <a:gd name="T51" fmla="*/ 0 h 18"/>
                  <a:gd name="T52" fmla="*/ 7 w 17"/>
                  <a:gd name="T53" fmla="*/ 1 h 18"/>
                  <a:gd name="T54" fmla="*/ 11 w 17"/>
                  <a:gd name="T55" fmla="*/ 3 h 18"/>
                  <a:gd name="T56" fmla="*/ 5 w 17"/>
                  <a:gd name="T57" fmla="*/ 1 h 18"/>
                  <a:gd name="T58" fmla="*/ 3 w 17"/>
                  <a:gd name="T59" fmla="*/ 3 h 18"/>
                  <a:gd name="T60" fmla="*/ 2 w 17"/>
                  <a:gd name="T61" fmla="*/ 3 h 18"/>
                  <a:gd name="T62" fmla="*/ 2 w 17"/>
                  <a:gd name="T63" fmla="*/ 4 h 18"/>
                  <a:gd name="T64" fmla="*/ 5 w 17"/>
                  <a:gd name="T65" fmla="*/ 4 h 18"/>
                  <a:gd name="T66" fmla="*/ 6 w 17"/>
                  <a:gd name="T67" fmla="*/ 5 h 18"/>
                  <a:gd name="T68" fmla="*/ 5 w 17"/>
                  <a:gd name="T69" fmla="*/ 6 h 18"/>
                  <a:gd name="T70" fmla="*/ 3 w 17"/>
                  <a:gd name="T71" fmla="*/ 6 h 18"/>
                  <a:gd name="T72" fmla="*/ 0 w 17"/>
                  <a:gd name="T73" fmla="*/ 6 h 18"/>
                  <a:gd name="T74" fmla="*/ 1 w 17"/>
                  <a:gd name="T75" fmla="*/ 9 h 18"/>
                  <a:gd name="T76" fmla="*/ 0 w 17"/>
                  <a:gd name="T77" fmla="*/ 9 h 18"/>
                  <a:gd name="T78" fmla="*/ 0 w 17"/>
                  <a:gd name="T79" fmla="*/ 9 h 18"/>
                  <a:gd name="T80" fmla="*/ 1 w 17"/>
                  <a:gd name="T81" fmla="*/ 10 h 18"/>
                  <a:gd name="T82" fmla="*/ 3 w 17"/>
                  <a:gd name="T83" fmla="*/ 13 h 18"/>
                  <a:gd name="T84" fmla="*/ 1 w 17"/>
                  <a:gd name="T85" fmla="*/ 14 h 18"/>
                  <a:gd name="T86" fmla="*/ 11 w 17"/>
                  <a:gd name="T87" fmla="*/ 18 h 1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7" h="18">
                    <a:moveTo>
                      <a:pt x="11" y="18"/>
                    </a:moveTo>
                    <a:lnTo>
                      <a:pt x="10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7" y="16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39" name="Freeform 369"/>
              <p:cNvSpPr>
                <a:spLocks/>
              </p:cNvSpPr>
              <p:nvPr/>
            </p:nvSpPr>
            <p:spPr bwMode="auto">
              <a:xfrm>
                <a:off x="1801" y="9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40" name="Freeform 370"/>
              <p:cNvSpPr>
                <a:spLocks/>
              </p:cNvSpPr>
              <p:nvPr/>
            </p:nvSpPr>
            <p:spPr bwMode="auto">
              <a:xfrm>
                <a:off x="1774" y="10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41" name="Freeform 371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42" name="Freeform 372"/>
              <p:cNvSpPr>
                <a:spLocks/>
              </p:cNvSpPr>
              <p:nvPr/>
            </p:nvSpPr>
            <p:spPr bwMode="auto">
              <a:xfrm>
                <a:off x="1787" y="100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43" name="Freeform 373"/>
              <p:cNvSpPr>
                <a:spLocks/>
              </p:cNvSpPr>
              <p:nvPr/>
            </p:nvSpPr>
            <p:spPr bwMode="auto">
              <a:xfrm>
                <a:off x="1789" y="100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0 w 2"/>
                  <a:gd name="T9" fmla="*/ 2 h 3"/>
                  <a:gd name="T10" fmla="*/ 2 w 2"/>
                  <a:gd name="T11" fmla="*/ 2 h 3"/>
                  <a:gd name="T12" fmla="*/ 1 w 2"/>
                  <a:gd name="T13" fmla="*/ 2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44" name="Freeform 374"/>
              <p:cNvSpPr>
                <a:spLocks/>
              </p:cNvSpPr>
              <p:nvPr/>
            </p:nvSpPr>
            <p:spPr bwMode="auto">
              <a:xfrm>
                <a:off x="1791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45" name="Freeform 375"/>
              <p:cNvSpPr>
                <a:spLocks/>
              </p:cNvSpPr>
              <p:nvPr/>
            </p:nvSpPr>
            <p:spPr bwMode="auto">
              <a:xfrm>
                <a:off x="1792" y="10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46" name="Freeform 376"/>
              <p:cNvSpPr>
                <a:spLocks/>
              </p:cNvSpPr>
              <p:nvPr/>
            </p:nvSpPr>
            <p:spPr bwMode="auto">
              <a:xfrm>
                <a:off x="1796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847" name="Freeform 377"/>
              <p:cNvSpPr>
                <a:spLocks/>
              </p:cNvSpPr>
              <p:nvPr/>
            </p:nvSpPr>
            <p:spPr bwMode="auto">
              <a:xfrm>
                <a:off x="1777" y="1000"/>
                <a:ext cx="19" cy="13"/>
              </a:xfrm>
              <a:custGeom>
                <a:avLst/>
                <a:gdLst>
                  <a:gd name="T0" fmla="*/ 9 w 19"/>
                  <a:gd name="T1" fmla="*/ 0 h 13"/>
                  <a:gd name="T2" fmla="*/ 3 w 19"/>
                  <a:gd name="T3" fmla="*/ 0 h 13"/>
                  <a:gd name="T4" fmla="*/ 4 w 19"/>
                  <a:gd name="T5" fmla="*/ 2 h 13"/>
                  <a:gd name="T6" fmla="*/ 3 w 19"/>
                  <a:gd name="T7" fmla="*/ 2 h 13"/>
                  <a:gd name="T8" fmla="*/ 3 w 19"/>
                  <a:gd name="T9" fmla="*/ 3 h 13"/>
                  <a:gd name="T10" fmla="*/ 4 w 19"/>
                  <a:gd name="T11" fmla="*/ 4 h 13"/>
                  <a:gd name="T12" fmla="*/ 4 w 19"/>
                  <a:gd name="T13" fmla="*/ 5 h 13"/>
                  <a:gd name="T14" fmla="*/ 2 w 19"/>
                  <a:gd name="T15" fmla="*/ 4 h 13"/>
                  <a:gd name="T16" fmla="*/ 2 w 19"/>
                  <a:gd name="T17" fmla="*/ 5 h 13"/>
                  <a:gd name="T18" fmla="*/ 2 w 19"/>
                  <a:gd name="T19" fmla="*/ 7 h 13"/>
                  <a:gd name="T20" fmla="*/ 0 w 19"/>
                  <a:gd name="T21" fmla="*/ 5 h 13"/>
                  <a:gd name="T22" fmla="*/ 2 w 19"/>
                  <a:gd name="T23" fmla="*/ 7 h 13"/>
                  <a:gd name="T24" fmla="*/ 0 w 19"/>
                  <a:gd name="T25" fmla="*/ 7 h 13"/>
                  <a:gd name="T26" fmla="*/ 0 w 19"/>
                  <a:gd name="T27" fmla="*/ 8 h 13"/>
                  <a:gd name="T28" fmla="*/ 2 w 19"/>
                  <a:gd name="T29" fmla="*/ 8 h 13"/>
                  <a:gd name="T30" fmla="*/ 0 w 19"/>
                  <a:gd name="T31" fmla="*/ 8 h 13"/>
                  <a:gd name="T32" fmla="*/ 0 w 19"/>
                  <a:gd name="T33" fmla="*/ 9 h 13"/>
                  <a:gd name="T34" fmla="*/ 5 w 19"/>
                  <a:gd name="T35" fmla="*/ 10 h 13"/>
                  <a:gd name="T36" fmla="*/ 10 w 19"/>
                  <a:gd name="T37" fmla="*/ 13 h 13"/>
                  <a:gd name="T38" fmla="*/ 12 w 19"/>
                  <a:gd name="T39" fmla="*/ 13 h 13"/>
                  <a:gd name="T40" fmla="*/ 10 w 19"/>
                  <a:gd name="T41" fmla="*/ 11 h 13"/>
                  <a:gd name="T42" fmla="*/ 10 w 19"/>
                  <a:gd name="T43" fmla="*/ 13 h 13"/>
                  <a:gd name="T44" fmla="*/ 9 w 19"/>
                  <a:gd name="T45" fmla="*/ 13 h 13"/>
                  <a:gd name="T46" fmla="*/ 9 w 19"/>
                  <a:gd name="T47" fmla="*/ 11 h 13"/>
                  <a:gd name="T48" fmla="*/ 8 w 19"/>
                  <a:gd name="T49" fmla="*/ 10 h 13"/>
                  <a:gd name="T50" fmla="*/ 12 w 19"/>
                  <a:gd name="T51" fmla="*/ 11 h 13"/>
                  <a:gd name="T52" fmla="*/ 12 w 19"/>
                  <a:gd name="T53" fmla="*/ 10 h 13"/>
                  <a:gd name="T54" fmla="*/ 12 w 19"/>
                  <a:gd name="T55" fmla="*/ 9 h 13"/>
                  <a:gd name="T56" fmla="*/ 13 w 19"/>
                  <a:gd name="T57" fmla="*/ 9 h 13"/>
                  <a:gd name="T58" fmla="*/ 14 w 19"/>
                  <a:gd name="T59" fmla="*/ 9 h 13"/>
                  <a:gd name="T60" fmla="*/ 13 w 19"/>
                  <a:gd name="T61" fmla="*/ 9 h 13"/>
                  <a:gd name="T62" fmla="*/ 18 w 19"/>
                  <a:gd name="T63" fmla="*/ 9 h 13"/>
                  <a:gd name="T64" fmla="*/ 17 w 19"/>
                  <a:gd name="T65" fmla="*/ 8 h 13"/>
                  <a:gd name="T66" fmla="*/ 18 w 19"/>
                  <a:gd name="T67" fmla="*/ 9 h 13"/>
                  <a:gd name="T68" fmla="*/ 19 w 19"/>
                  <a:gd name="T69" fmla="*/ 9 h 13"/>
                  <a:gd name="T70" fmla="*/ 18 w 19"/>
                  <a:gd name="T71" fmla="*/ 8 h 13"/>
                  <a:gd name="T72" fmla="*/ 19 w 19"/>
                  <a:gd name="T73" fmla="*/ 7 h 13"/>
                  <a:gd name="T74" fmla="*/ 18 w 19"/>
                  <a:gd name="T75" fmla="*/ 7 h 13"/>
                  <a:gd name="T76" fmla="*/ 19 w 19"/>
                  <a:gd name="T77" fmla="*/ 5 h 13"/>
                  <a:gd name="T78" fmla="*/ 18 w 19"/>
                  <a:gd name="T79" fmla="*/ 5 h 13"/>
                  <a:gd name="T80" fmla="*/ 18 w 19"/>
                  <a:gd name="T81" fmla="*/ 4 h 13"/>
                  <a:gd name="T82" fmla="*/ 17 w 19"/>
                  <a:gd name="T83" fmla="*/ 3 h 13"/>
                  <a:gd name="T84" fmla="*/ 9 w 19"/>
                  <a:gd name="T85" fmla="*/ 0 h 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" h="13">
                    <a:moveTo>
                      <a:pt x="9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5" y="10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0346" name="Group 378"/>
            <p:cNvGrpSpPr>
              <a:grpSpLocks/>
            </p:cNvGrpSpPr>
            <p:nvPr/>
          </p:nvGrpSpPr>
          <p:grpSpPr bwMode="auto">
            <a:xfrm>
              <a:off x="1464" y="460"/>
              <a:ext cx="495" cy="819"/>
              <a:chOff x="1464" y="460"/>
              <a:chExt cx="495" cy="819"/>
            </a:xfrm>
          </p:grpSpPr>
          <p:sp>
            <p:nvSpPr>
              <p:cNvPr id="10448" name="Freeform 379"/>
              <p:cNvSpPr>
                <a:spLocks/>
              </p:cNvSpPr>
              <p:nvPr/>
            </p:nvSpPr>
            <p:spPr bwMode="auto">
              <a:xfrm>
                <a:off x="1910" y="114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49" name="Freeform 380"/>
              <p:cNvSpPr>
                <a:spLocks/>
              </p:cNvSpPr>
              <p:nvPr/>
            </p:nvSpPr>
            <p:spPr bwMode="auto">
              <a:xfrm>
                <a:off x="1905" y="114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0" name="Freeform 381"/>
              <p:cNvSpPr>
                <a:spLocks/>
              </p:cNvSpPr>
              <p:nvPr/>
            </p:nvSpPr>
            <p:spPr bwMode="auto">
              <a:xfrm>
                <a:off x="1902" y="115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1" name="Freeform 382"/>
              <p:cNvSpPr>
                <a:spLocks/>
              </p:cNvSpPr>
              <p:nvPr/>
            </p:nvSpPr>
            <p:spPr bwMode="auto">
              <a:xfrm>
                <a:off x="1862" y="1121"/>
                <a:ext cx="66" cy="52"/>
              </a:xfrm>
              <a:custGeom>
                <a:avLst/>
                <a:gdLst>
                  <a:gd name="T0" fmla="*/ 2 w 66"/>
                  <a:gd name="T1" fmla="*/ 9 h 52"/>
                  <a:gd name="T2" fmla="*/ 4 w 66"/>
                  <a:gd name="T3" fmla="*/ 11 h 52"/>
                  <a:gd name="T4" fmla="*/ 6 w 66"/>
                  <a:gd name="T5" fmla="*/ 11 h 52"/>
                  <a:gd name="T6" fmla="*/ 10 w 66"/>
                  <a:gd name="T7" fmla="*/ 12 h 52"/>
                  <a:gd name="T8" fmla="*/ 11 w 66"/>
                  <a:gd name="T9" fmla="*/ 17 h 52"/>
                  <a:gd name="T10" fmla="*/ 19 w 66"/>
                  <a:gd name="T11" fmla="*/ 22 h 52"/>
                  <a:gd name="T12" fmla="*/ 25 w 66"/>
                  <a:gd name="T13" fmla="*/ 25 h 52"/>
                  <a:gd name="T14" fmla="*/ 30 w 66"/>
                  <a:gd name="T15" fmla="*/ 26 h 52"/>
                  <a:gd name="T16" fmla="*/ 31 w 66"/>
                  <a:gd name="T17" fmla="*/ 27 h 52"/>
                  <a:gd name="T18" fmla="*/ 37 w 66"/>
                  <a:gd name="T19" fmla="*/ 33 h 52"/>
                  <a:gd name="T20" fmla="*/ 40 w 66"/>
                  <a:gd name="T21" fmla="*/ 33 h 52"/>
                  <a:gd name="T22" fmla="*/ 41 w 66"/>
                  <a:gd name="T23" fmla="*/ 33 h 52"/>
                  <a:gd name="T24" fmla="*/ 43 w 66"/>
                  <a:gd name="T25" fmla="*/ 35 h 52"/>
                  <a:gd name="T26" fmla="*/ 42 w 66"/>
                  <a:gd name="T27" fmla="*/ 37 h 52"/>
                  <a:gd name="T28" fmla="*/ 47 w 66"/>
                  <a:gd name="T29" fmla="*/ 42 h 52"/>
                  <a:gd name="T30" fmla="*/ 52 w 66"/>
                  <a:gd name="T31" fmla="*/ 46 h 52"/>
                  <a:gd name="T32" fmla="*/ 53 w 66"/>
                  <a:gd name="T33" fmla="*/ 48 h 52"/>
                  <a:gd name="T34" fmla="*/ 52 w 66"/>
                  <a:gd name="T35" fmla="*/ 45 h 52"/>
                  <a:gd name="T36" fmla="*/ 50 w 66"/>
                  <a:gd name="T37" fmla="*/ 42 h 52"/>
                  <a:gd name="T38" fmla="*/ 52 w 66"/>
                  <a:gd name="T39" fmla="*/ 42 h 52"/>
                  <a:gd name="T40" fmla="*/ 57 w 66"/>
                  <a:gd name="T41" fmla="*/ 47 h 52"/>
                  <a:gd name="T42" fmla="*/ 60 w 66"/>
                  <a:gd name="T43" fmla="*/ 50 h 52"/>
                  <a:gd name="T44" fmla="*/ 61 w 66"/>
                  <a:gd name="T45" fmla="*/ 52 h 52"/>
                  <a:gd name="T46" fmla="*/ 61 w 66"/>
                  <a:gd name="T47" fmla="*/ 48 h 52"/>
                  <a:gd name="T48" fmla="*/ 63 w 66"/>
                  <a:gd name="T49" fmla="*/ 50 h 52"/>
                  <a:gd name="T50" fmla="*/ 66 w 66"/>
                  <a:gd name="T51" fmla="*/ 50 h 52"/>
                  <a:gd name="T52" fmla="*/ 63 w 66"/>
                  <a:gd name="T53" fmla="*/ 46 h 52"/>
                  <a:gd name="T54" fmla="*/ 66 w 66"/>
                  <a:gd name="T55" fmla="*/ 45 h 52"/>
                  <a:gd name="T56" fmla="*/ 62 w 66"/>
                  <a:gd name="T57" fmla="*/ 45 h 52"/>
                  <a:gd name="T58" fmla="*/ 63 w 66"/>
                  <a:gd name="T59" fmla="*/ 41 h 52"/>
                  <a:gd name="T60" fmla="*/ 61 w 66"/>
                  <a:gd name="T61" fmla="*/ 42 h 52"/>
                  <a:gd name="T62" fmla="*/ 61 w 66"/>
                  <a:gd name="T63" fmla="*/ 45 h 52"/>
                  <a:gd name="T64" fmla="*/ 61 w 66"/>
                  <a:gd name="T65" fmla="*/ 47 h 52"/>
                  <a:gd name="T66" fmla="*/ 58 w 66"/>
                  <a:gd name="T67" fmla="*/ 40 h 52"/>
                  <a:gd name="T68" fmla="*/ 60 w 66"/>
                  <a:gd name="T69" fmla="*/ 37 h 52"/>
                  <a:gd name="T70" fmla="*/ 56 w 66"/>
                  <a:gd name="T71" fmla="*/ 35 h 52"/>
                  <a:gd name="T72" fmla="*/ 52 w 66"/>
                  <a:gd name="T73" fmla="*/ 31 h 52"/>
                  <a:gd name="T74" fmla="*/ 51 w 66"/>
                  <a:gd name="T75" fmla="*/ 27 h 52"/>
                  <a:gd name="T76" fmla="*/ 52 w 66"/>
                  <a:gd name="T77" fmla="*/ 31 h 52"/>
                  <a:gd name="T78" fmla="*/ 46 w 66"/>
                  <a:gd name="T79" fmla="*/ 30 h 52"/>
                  <a:gd name="T80" fmla="*/ 42 w 66"/>
                  <a:gd name="T81" fmla="*/ 27 h 52"/>
                  <a:gd name="T82" fmla="*/ 42 w 66"/>
                  <a:gd name="T83" fmla="*/ 25 h 52"/>
                  <a:gd name="T84" fmla="*/ 40 w 66"/>
                  <a:gd name="T85" fmla="*/ 21 h 52"/>
                  <a:gd name="T86" fmla="*/ 39 w 66"/>
                  <a:gd name="T87" fmla="*/ 18 h 52"/>
                  <a:gd name="T88" fmla="*/ 36 w 66"/>
                  <a:gd name="T89" fmla="*/ 17 h 52"/>
                  <a:gd name="T90" fmla="*/ 31 w 66"/>
                  <a:gd name="T91" fmla="*/ 13 h 52"/>
                  <a:gd name="T92" fmla="*/ 27 w 66"/>
                  <a:gd name="T93" fmla="*/ 12 h 52"/>
                  <a:gd name="T94" fmla="*/ 21 w 66"/>
                  <a:gd name="T95" fmla="*/ 9 h 52"/>
                  <a:gd name="T96" fmla="*/ 16 w 66"/>
                  <a:gd name="T97" fmla="*/ 5 h 52"/>
                  <a:gd name="T98" fmla="*/ 10 w 66"/>
                  <a:gd name="T99" fmla="*/ 4 h 52"/>
                  <a:gd name="T100" fmla="*/ 1 w 66"/>
                  <a:gd name="T101" fmla="*/ 5 h 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" h="52">
                    <a:moveTo>
                      <a:pt x="0" y="1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11" y="17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2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4" y="31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2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1" y="33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3" y="38"/>
                    </a:lnTo>
                    <a:lnTo>
                      <a:pt x="45" y="40"/>
                    </a:lnTo>
                    <a:lnTo>
                      <a:pt x="47" y="42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2" y="46"/>
                    </a:lnTo>
                    <a:lnTo>
                      <a:pt x="51" y="47"/>
                    </a:lnTo>
                    <a:lnTo>
                      <a:pt x="52" y="48"/>
                    </a:lnTo>
                    <a:lnTo>
                      <a:pt x="53" y="48"/>
                    </a:lnTo>
                    <a:lnTo>
                      <a:pt x="55" y="48"/>
                    </a:lnTo>
                    <a:lnTo>
                      <a:pt x="56" y="46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1" y="43"/>
                    </a:lnTo>
                    <a:lnTo>
                      <a:pt x="50" y="42"/>
                    </a:lnTo>
                    <a:lnTo>
                      <a:pt x="50" y="41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6" y="43"/>
                    </a:lnTo>
                    <a:lnTo>
                      <a:pt x="56" y="45"/>
                    </a:lnTo>
                    <a:lnTo>
                      <a:pt x="57" y="47"/>
                    </a:lnTo>
                    <a:lnTo>
                      <a:pt x="57" y="48"/>
                    </a:lnTo>
                    <a:lnTo>
                      <a:pt x="58" y="48"/>
                    </a:lnTo>
                    <a:lnTo>
                      <a:pt x="60" y="50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1" y="52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1" y="48"/>
                    </a:lnTo>
                    <a:lnTo>
                      <a:pt x="62" y="50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5" y="51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2" y="45"/>
                    </a:lnTo>
                    <a:lnTo>
                      <a:pt x="62" y="43"/>
                    </a:lnTo>
                    <a:lnTo>
                      <a:pt x="63" y="42"/>
                    </a:lnTo>
                    <a:lnTo>
                      <a:pt x="63" y="41"/>
                    </a:lnTo>
                    <a:lnTo>
                      <a:pt x="62" y="41"/>
                    </a:lnTo>
                    <a:lnTo>
                      <a:pt x="61" y="41"/>
                    </a:lnTo>
                    <a:lnTo>
                      <a:pt x="61" y="42"/>
                    </a:lnTo>
                    <a:lnTo>
                      <a:pt x="60" y="41"/>
                    </a:lnTo>
                    <a:lnTo>
                      <a:pt x="60" y="42"/>
                    </a:lnTo>
                    <a:lnTo>
                      <a:pt x="61" y="45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1" y="47"/>
                    </a:lnTo>
                    <a:lnTo>
                      <a:pt x="60" y="46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7"/>
                    </a:lnTo>
                    <a:lnTo>
                      <a:pt x="58" y="37"/>
                    </a:lnTo>
                    <a:lnTo>
                      <a:pt x="57" y="36"/>
                    </a:lnTo>
                    <a:lnTo>
                      <a:pt x="56" y="35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3" y="30"/>
                    </a:lnTo>
                    <a:lnTo>
                      <a:pt x="52" y="28"/>
                    </a:lnTo>
                    <a:lnTo>
                      <a:pt x="51" y="27"/>
                    </a:lnTo>
                    <a:lnTo>
                      <a:pt x="50" y="28"/>
                    </a:lnTo>
                    <a:lnTo>
                      <a:pt x="51" y="30"/>
                    </a:lnTo>
                    <a:lnTo>
                      <a:pt x="52" y="31"/>
                    </a:lnTo>
                    <a:lnTo>
                      <a:pt x="51" y="32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3" y="30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2" y="26"/>
                    </a:lnTo>
                    <a:lnTo>
                      <a:pt x="45" y="26"/>
                    </a:lnTo>
                    <a:lnTo>
                      <a:pt x="42" y="25"/>
                    </a:lnTo>
                    <a:lnTo>
                      <a:pt x="41" y="23"/>
                    </a:lnTo>
                    <a:lnTo>
                      <a:pt x="40" y="22"/>
                    </a:lnTo>
                    <a:lnTo>
                      <a:pt x="40" y="21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6" y="10"/>
                    </a:lnTo>
                    <a:lnTo>
                      <a:pt x="22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2" name="Freeform 383"/>
              <p:cNvSpPr>
                <a:spLocks/>
              </p:cNvSpPr>
              <p:nvPr/>
            </p:nvSpPr>
            <p:spPr bwMode="auto">
              <a:xfrm>
                <a:off x="1919" y="117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3" name="Freeform 384"/>
              <p:cNvSpPr>
                <a:spLocks/>
              </p:cNvSpPr>
              <p:nvPr/>
            </p:nvSpPr>
            <p:spPr bwMode="auto">
              <a:xfrm>
                <a:off x="1840" y="1101"/>
                <a:ext cx="7" cy="4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0 w 7"/>
                  <a:gd name="T5" fmla="*/ 2 h 4"/>
                  <a:gd name="T6" fmla="*/ 3 w 7"/>
                  <a:gd name="T7" fmla="*/ 2 h 4"/>
                  <a:gd name="T8" fmla="*/ 7 w 7"/>
                  <a:gd name="T9" fmla="*/ 4 h 4"/>
                  <a:gd name="T10" fmla="*/ 7 w 7"/>
                  <a:gd name="T11" fmla="*/ 2 h 4"/>
                  <a:gd name="T12" fmla="*/ 6 w 7"/>
                  <a:gd name="T13" fmla="*/ 1 h 4"/>
                  <a:gd name="T14" fmla="*/ 3 w 7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4" name="Freeform 385"/>
              <p:cNvSpPr>
                <a:spLocks/>
              </p:cNvSpPr>
              <p:nvPr/>
            </p:nvSpPr>
            <p:spPr bwMode="auto">
              <a:xfrm>
                <a:off x="1908" y="114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5" name="Freeform 386"/>
              <p:cNvSpPr>
                <a:spLocks/>
              </p:cNvSpPr>
              <p:nvPr/>
            </p:nvSpPr>
            <p:spPr bwMode="auto">
              <a:xfrm>
                <a:off x="1835" y="11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6" name="Freeform 387"/>
              <p:cNvSpPr>
                <a:spLocks/>
              </p:cNvSpPr>
              <p:nvPr/>
            </p:nvSpPr>
            <p:spPr bwMode="auto">
              <a:xfrm>
                <a:off x="1831" y="11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7" name="Freeform 388"/>
              <p:cNvSpPr>
                <a:spLocks/>
              </p:cNvSpPr>
              <p:nvPr/>
            </p:nvSpPr>
            <p:spPr bwMode="auto">
              <a:xfrm>
                <a:off x="1833" y="111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4 w 7"/>
                  <a:gd name="T5" fmla="*/ 0 h 4"/>
                  <a:gd name="T6" fmla="*/ 4 w 7"/>
                  <a:gd name="T7" fmla="*/ 1 h 4"/>
                  <a:gd name="T8" fmla="*/ 3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2 w 7"/>
                  <a:gd name="T15" fmla="*/ 2 h 4"/>
                  <a:gd name="T16" fmla="*/ 3 w 7"/>
                  <a:gd name="T17" fmla="*/ 1 h 4"/>
                  <a:gd name="T18" fmla="*/ 4 w 7"/>
                  <a:gd name="T19" fmla="*/ 1 h 4"/>
                  <a:gd name="T20" fmla="*/ 5 w 7"/>
                  <a:gd name="T21" fmla="*/ 2 h 4"/>
                  <a:gd name="T22" fmla="*/ 7 w 7"/>
                  <a:gd name="T23" fmla="*/ 2 h 4"/>
                  <a:gd name="T24" fmla="*/ 7 w 7"/>
                  <a:gd name="T25" fmla="*/ 1 h 4"/>
                  <a:gd name="T26" fmla="*/ 7 w 7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8" name="Freeform 389"/>
              <p:cNvSpPr>
                <a:spLocks/>
              </p:cNvSpPr>
              <p:nvPr/>
            </p:nvSpPr>
            <p:spPr bwMode="auto">
              <a:xfrm>
                <a:off x="1831" y="11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59" name="Freeform 390"/>
              <p:cNvSpPr>
                <a:spLocks/>
              </p:cNvSpPr>
              <p:nvPr/>
            </p:nvSpPr>
            <p:spPr bwMode="auto">
              <a:xfrm>
                <a:off x="1840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0" name="Freeform 391"/>
              <p:cNvSpPr>
                <a:spLocks/>
              </p:cNvSpPr>
              <p:nvPr/>
            </p:nvSpPr>
            <p:spPr bwMode="auto">
              <a:xfrm>
                <a:off x="1837" y="112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1 w 3"/>
                  <a:gd name="T9" fmla="*/ 2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1" name="Freeform 392"/>
              <p:cNvSpPr>
                <a:spLocks/>
              </p:cNvSpPr>
              <p:nvPr/>
            </p:nvSpPr>
            <p:spPr bwMode="auto">
              <a:xfrm>
                <a:off x="1805" y="1107"/>
                <a:ext cx="54" cy="20"/>
              </a:xfrm>
              <a:custGeom>
                <a:avLst/>
                <a:gdLst>
                  <a:gd name="T0" fmla="*/ 51 w 54"/>
                  <a:gd name="T1" fmla="*/ 6 h 20"/>
                  <a:gd name="T2" fmla="*/ 43 w 54"/>
                  <a:gd name="T3" fmla="*/ 3 h 20"/>
                  <a:gd name="T4" fmla="*/ 37 w 54"/>
                  <a:gd name="T5" fmla="*/ 0 h 20"/>
                  <a:gd name="T6" fmla="*/ 33 w 54"/>
                  <a:gd name="T7" fmla="*/ 3 h 20"/>
                  <a:gd name="T8" fmla="*/ 30 w 54"/>
                  <a:gd name="T9" fmla="*/ 1 h 20"/>
                  <a:gd name="T10" fmla="*/ 27 w 54"/>
                  <a:gd name="T11" fmla="*/ 1 h 20"/>
                  <a:gd name="T12" fmla="*/ 25 w 54"/>
                  <a:gd name="T13" fmla="*/ 0 h 20"/>
                  <a:gd name="T14" fmla="*/ 20 w 54"/>
                  <a:gd name="T15" fmla="*/ 0 h 20"/>
                  <a:gd name="T16" fmla="*/ 17 w 54"/>
                  <a:gd name="T17" fmla="*/ 0 h 20"/>
                  <a:gd name="T18" fmla="*/ 15 w 54"/>
                  <a:gd name="T19" fmla="*/ 1 h 20"/>
                  <a:gd name="T20" fmla="*/ 8 w 54"/>
                  <a:gd name="T21" fmla="*/ 1 h 20"/>
                  <a:gd name="T22" fmla="*/ 7 w 54"/>
                  <a:gd name="T23" fmla="*/ 3 h 20"/>
                  <a:gd name="T24" fmla="*/ 6 w 54"/>
                  <a:gd name="T25" fmla="*/ 3 h 20"/>
                  <a:gd name="T26" fmla="*/ 2 w 54"/>
                  <a:gd name="T27" fmla="*/ 3 h 20"/>
                  <a:gd name="T28" fmla="*/ 4 w 54"/>
                  <a:gd name="T29" fmla="*/ 5 h 20"/>
                  <a:gd name="T30" fmla="*/ 0 w 54"/>
                  <a:gd name="T31" fmla="*/ 15 h 20"/>
                  <a:gd name="T32" fmla="*/ 4 w 54"/>
                  <a:gd name="T33" fmla="*/ 15 h 20"/>
                  <a:gd name="T34" fmla="*/ 2 w 54"/>
                  <a:gd name="T35" fmla="*/ 14 h 20"/>
                  <a:gd name="T36" fmla="*/ 4 w 54"/>
                  <a:gd name="T37" fmla="*/ 13 h 20"/>
                  <a:gd name="T38" fmla="*/ 6 w 54"/>
                  <a:gd name="T39" fmla="*/ 11 h 20"/>
                  <a:gd name="T40" fmla="*/ 10 w 54"/>
                  <a:gd name="T41" fmla="*/ 13 h 20"/>
                  <a:gd name="T42" fmla="*/ 16 w 54"/>
                  <a:gd name="T43" fmla="*/ 11 h 20"/>
                  <a:gd name="T44" fmla="*/ 20 w 54"/>
                  <a:gd name="T45" fmla="*/ 14 h 20"/>
                  <a:gd name="T46" fmla="*/ 23 w 54"/>
                  <a:gd name="T47" fmla="*/ 13 h 20"/>
                  <a:gd name="T48" fmla="*/ 27 w 54"/>
                  <a:gd name="T49" fmla="*/ 16 h 20"/>
                  <a:gd name="T50" fmla="*/ 30 w 54"/>
                  <a:gd name="T51" fmla="*/ 15 h 20"/>
                  <a:gd name="T52" fmla="*/ 31 w 54"/>
                  <a:gd name="T53" fmla="*/ 16 h 20"/>
                  <a:gd name="T54" fmla="*/ 32 w 54"/>
                  <a:gd name="T55" fmla="*/ 18 h 20"/>
                  <a:gd name="T56" fmla="*/ 35 w 54"/>
                  <a:gd name="T57" fmla="*/ 16 h 20"/>
                  <a:gd name="T58" fmla="*/ 37 w 54"/>
                  <a:gd name="T59" fmla="*/ 18 h 20"/>
                  <a:gd name="T60" fmla="*/ 40 w 54"/>
                  <a:gd name="T61" fmla="*/ 18 h 20"/>
                  <a:gd name="T62" fmla="*/ 43 w 54"/>
                  <a:gd name="T63" fmla="*/ 18 h 20"/>
                  <a:gd name="T64" fmla="*/ 52 w 54"/>
                  <a:gd name="T65" fmla="*/ 20 h 20"/>
                  <a:gd name="T66" fmla="*/ 54 w 54"/>
                  <a:gd name="T67" fmla="*/ 13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4" h="20">
                    <a:moveTo>
                      <a:pt x="54" y="13"/>
                    </a:moveTo>
                    <a:lnTo>
                      <a:pt x="51" y="6"/>
                    </a:lnTo>
                    <a:lnTo>
                      <a:pt x="47" y="3"/>
                    </a:lnTo>
                    <a:lnTo>
                      <a:pt x="43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1"/>
                    </a:lnTo>
                    <a:lnTo>
                      <a:pt x="18" y="13"/>
                    </a:lnTo>
                    <a:lnTo>
                      <a:pt x="20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7" y="18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2" y="20"/>
                    </a:lnTo>
                    <a:lnTo>
                      <a:pt x="53" y="16"/>
                    </a:lnTo>
                    <a:lnTo>
                      <a:pt x="5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2" name="Freeform 393"/>
              <p:cNvSpPr>
                <a:spLocks/>
              </p:cNvSpPr>
              <p:nvPr/>
            </p:nvSpPr>
            <p:spPr bwMode="auto">
              <a:xfrm>
                <a:off x="1918" y="1173"/>
                <a:ext cx="5" cy="1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5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2 w 5"/>
                  <a:gd name="T11" fmla="*/ 0 h 1"/>
                  <a:gd name="T12" fmla="*/ 5 w 5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lnTo>
                      <a:pt x="4" y="1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3" name="Freeform 394"/>
              <p:cNvSpPr>
                <a:spLocks/>
              </p:cNvSpPr>
              <p:nvPr/>
            </p:nvSpPr>
            <p:spPr bwMode="auto">
              <a:xfrm>
                <a:off x="1912" y="117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4" name="Freeform 395"/>
              <p:cNvSpPr>
                <a:spLocks/>
              </p:cNvSpPr>
              <p:nvPr/>
            </p:nvSpPr>
            <p:spPr bwMode="auto">
              <a:xfrm>
                <a:off x="1913" y="118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5" name="Freeform 396"/>
              <p:cNvSpPr>
                <a:spLocks/>
              </p:cNvSpPr>
              <p:nvPr/>
            </p:nvSpPr>
            <p:spPr bwMode="auto">
              <a:xfrm>
                <a:off x="1835" y="1152"/>
                <a:ext cx="124" cy="50"/>
              </a:xfrm>
              <a:custGeom>
                <a:avLst/>
                <a:gdLst>
                  <a:gd name="T0" fmla="*/ 2 w 124"/>
                  <a:gd name="T1" fmla="*/ 10 h 50"/>
                  <a:gd name="T2" fmla="*/ 7 w 124"/>
                  <a:gd name="T3" fmla="*/ 10 h 50"/>
                  <a:gd name="T4" fmla="*/ 11 w 124"/>
                  <a:gd name="T5" fmla="*/ 10 h 50"/>
                  <a:gd name="T6" fmla="*/ 17 w 124"/>
                  <a:gd name="T7" fmla="*/ 10 h 50"/>
                  <a:gd name="T8" fmla="*/ 22 w 124"/>
                  <a:gd name="T9" fmla="*/ 11 h 50"/>
                  <a:gd name="T10" fmla="*/ 28 w 124"/>
                  <a:gd name="T11" fmla="*/ 12 h 50"/>
                  <a:gd name="T12" fmla="*/ 41 w 124"/>
                  <a:gd name="T13" fmla="*/ 16 h 50"/>
                  <a:gd name="T14" fmla="*/ 49 w 124"/>
                  <a:gd name="T15" fmla="*/ 19 h 50"/>
                  <a:gd name="T16" fmla="*/ 59 w 124"/>
                  <a:gd name="T17" fmla="*/ 20 h 50"/>
                  <a:gd name="T18" fmla="*/ 54 w 124"/>
                  <a:gd name="T19" fmla="*/ 21 h 50"/>
                  <a:gd name="T20" fmla="*/ 73 w 124"/>
                  <a:gd name="T21" fmla="*/ 30 h 50"/>
                  <a:gd name="T22" fmla="*/ 75 w 124"/>
                  <a:gd name="T23" fmla="*/ 28 h 50"/>
                  <a:gd name="T24" fmla="*/ 75 w 124"/>
                  <a:gd name="T25" fmla="*/ 30 h 50"/>
                  <a:gd name="T26" fmla="*/ 77 w 124"/>
                  <a:gd name="T27" fmla="*/ 28 h 50"/>
                  <a:gd name="T28" fmla="*/ 82 w 124"/>
                  <a:gd name="T29" fmla="*/ 31 h 50"/>
                  <a:gd name="T30" fmla="*/ 83 w 124"/>
                  <a:gd name="T31" fmla="*/ 35 h 50"/>
                  <a:gd name="T32" fmla="*/ 98 w 124"/>
                  <a:gd name="T33" fmla="*/ 42 h 50"/>
                  <a:gd name="T34" fmla="*/ 100 w 124"/>
                  <a:gd name="T35" fmla="*/ 43 h 50"/>
                  <a:gd name="T36" fmla="*/ 105 w 124"/>
                  <a:gd name="T37" fmla="*/ 45 h 50"/>
                  <a:gd name="T38" fmla="*/ 100 w 124"/>
                  <a:gd name="T39" fmla="*/ 42 h 50"/>
                  <a:gd name="T40" fmla="*/ 95 w 124"/>
                  <a:gd name="T41" fmla="*/ 38 h 50"/>
                  <a:gd name="T42" fmla="*/ 95 w 124"/>
                  <a:gd name="T43" fmla="*/ 38 h 50"/>
                  <a:gd name="T44" fmla="*/ 105 w 124"/>
                  <a:gd name="T45" fmla="*/ 40 h 50"/>
                  <a:gd name="T46" fmla="*/ 112 w 124"/>
                  <a:gd name="T47" fmla="*/ 46 h 50"/>
                  <a:gd name="T48" fmla="*/ 116 w 124"/>
                  <a:gd name="T49" fmla="*/ 48 h 50"/>
                  <a:gd name="T50" fmla="*/ 118 w 124"/>
                  <a:gd name="T51" fmla="*/ 47 h 50"/>
                  <a:gd name="T52" fmla="*/ 116 w 124"/>
                  <a:gd name="T53" fmla="*/ 46 h 50"/>
                  <a:gd name="T54" fmla="*/ 120 w 124"/>
                  <a:gd name="T55" fmla="*/ 46 h 50"/>
                  <a:gd name="T56" fmla="*/ 124 w 124"/>
                  <a:gd name="T57" fmla="*/ 48 h 50"/>
                  <a:gd name="T58" fmla="*/ 121 w 124"/>
                  <a:gd name="T59" fmla="*/ 46 h 50"/>
                  <a:gd name="T60" fmla="*/ 121 w 124"/>
                  <a:gd name="T61" fmla="*/ 42 h 50"/>
                  <a:gd name="T62" fmla="*/ 116 w 124"/>
                  <a:gd name="T63" fmla="*/ 38 h 50"/>
                  <a:gd name="T64" fmla="*/ 114 w 124"/>
                  <a:gd name="T65" fmla="*/ 40 h 50"/>
                  <a:gd name="T66" fmla="*/ 113 w 124"/>
                  <a:gd name="T67" fmla="*/ 37 h 50"/>
                  <a:gd name="T68" fmla="*/ 110 w 124"/>
                  <a:gd name="T69" fmla="*/ 38 h 50"/>
                  <a:gd name="T70" fmla="*/ 118 w 124"/>
                  <a:gd name="T71" fmla="*/ 45 h 50"/>
                  <a:gd name="T72" fmla="*/ 114 w 124"/>
                  <a:gd name="T73" fmla="*/ 43 h 50"/>
                  <a:gd name="T74" fmla="*/ 107 w 124"/>
                  <a:gd name="T75" fmla="*/ 36 h 50"/>
                  <a:gd name="T76" fmla="*/ 107 w 124"/>
                  <a:gd name="T77" fmla="*/ 33 h 50"/>
                  <a:gd name="T78" fmla="*/ 99 w 124"/>
                  <a:gd name="T79" fmla="*/ 30 h 50"/>
                  <a:gd name="T80" fmla="*/ 92 w 124"/>
                  <a:gd name="T81" fmla="*/ 26 h 50"/>
                  <a:gd name="T82" fmla="*/ 89 w 124"/>
                  <a:gd name="T83" fmla="*/ 22 h 50"/>
                  <a:gd name="T84" fmla="*/ 88 w 124"/>
                  <a:gd name="T85" fmla="*/ 25 h 50"/>
                  <a:gd name="T86" fmla="*/ 90 w 124"/>
                  <a:gd name="T87" fmla="*/ 27 h 50"/>
                  <a:gd name="T88" fmla="*/ 82 w 124"/>
                  <a:gd name="T89" fmla="*/ 25 h 50"/>
                  <a:gd name="T90" fmla="*/ 74 w 124"/>
                  <a:gd name="T91" fmla="*/ 21 h 50"/>
                  <a:gd name="T92" fmla="*/ 70 w 124"/>
                  <a:gd name="T93" fmla="*/ 19 h 50"/>
                  <a:gd name="T94" fmla="*/ 64 w 124"/>
                  <a:gd name="T95" fmla="*/ 14 h 50"/>
                  <a:gd name="T96" fmla="*/ 63 w 124"/>
                  <a:gd name="T97" fmla="*/ 11 h 50"/>
                  <a:gd name="T98" fmla="*/ 57 w 124"/>
                  <a:gd name="T99" fmla="*/ 10 h 50"/>
                  <a:gd name="T100" fmla="*/ 46 w 124"/>
                  <a:gd name="T101" fmla="*/ 5 h 50"/>
                  <a:gd name="T102" fmla="*/ 36 w 124"/>
                  <a:gd name="T103" fmla="*/ 4 h 50"/>
                  <a:gd name="T104" fmla="*/ 26 w 124"/>
                  <a:gd name="T105" fmla="*/ 1 h 50"/>
                  <a:gd name="T106" fmla="*/ 18 w 124"/>
                  <a:gd name="T107" fmla="*/ 2 h 50"/>
                  <a:gd name="T108" fmla="*/ 3 w 124"/>
                  <a:gd name="T109" fmla="*/ 0 h 50"/>
                  <a:gd name="T110" fmla="*/ 1 w 124"/>
                  <a:gd name="T111" fmla="*/ 10 h 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50">
                    <a:moveTo>
                      <a:pt x="2" y="11"/>
                    </a:moveTo>
                    <a:lnTo>
                      <a:pt x="1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8" y="12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1" y="16"/>
                    </a:lnTo>
                    <a:lnTo>
                      <a:pt x="43" y="17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53" y="20"/>
                    </a:lnTo>
                    <a:lnTo>
                      <a:pt x="54" y="21"/>
                    </a:lnTo>
                    <a:lnTo>
                      <a:pt x="59" y="20"/>
                    </a:lnTo>
                    <a:lnTo>
                      <a:pt x="59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4" y="22"/>
                    </a:lnTo>
                    <a:lnTo>
                      <a:pt x="63" y="26"/>
                    </a:lnTo>
                    <a:lnTo>
                      <a:pt x="73" y="30"/>
                    </a:lnTo>
                    <a:lnTo>
                      <a:pt x="73" y="28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4" y="30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5" y="30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80" y="31"/>
                    </a:lnTo>
                    <a:lnTo>
                      <a:pt x="82" y="31"/>
                    </a:lnTo>
                    <a:lnTo>
                      <a:pt x="80" y="31"/>
                    </a:lnTo>
                    <a:lnTo>
                      <a:pt x="80" y="33"/>
                    </a:lnTo>
                    <a:lnTo>
                      <a:pt x="83" y="35"/>
                    </a:lnTo>
                    <a:lnTo>
                      <a:pt x="87" y="37"/>
                    </a:lnTo>
                    <a:lnTo>
                      <a:pt x="90" y="38"/>
                    </a:lnTo>
                    <a:lnTo>
                      <a:pt x="98" y="42"/>
                    </a:lnTo>
                    <a:lnTo>
                      <a:pt x="99" y="42"/>
                    </a:lnTo>
                    <a:lnTo>
                      <a:pt x="102" y="43"/>
                    </a:lnTo>
                    <a:lnTo>
                      <a:pt x="100" y="43"/>
                    </a:lnTo>
                    <a:lnTo>
                      <a:pt x="100" y="45"/>
                    </a:lnTo>
                    <a:lnTo>
                      <a:pt x="103" y="46"/>
                    </a:lnTo>
                    <a:lnTo>
                      <a:pt x="105" y="45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0" y="42"/>
                    </a:lnTo>
                    <a:lnTo>
                      <a:pt x="99" y="41"/>
                    </a:lnTo>
                    <a:lnTo>
                      <a:pt x="97" y="40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100" y="40"/>
                    </a:lnTo>
                    <a:lnTo>
                      <a:pt x="105" y="40"/>
                    </a:lnTo>
                    <a:lnTo>
                      <a:pt x="108" y="42"/>
                    </a:lnTo>
                    <a:lnTo>
                      <a:pt x="109" y="45"/>
                    </a:lnTo>
                    <a:lnTo>
                      <a:pt x="112" y="46"/>
                    </a:lnTo>
                    <a:lnTo>
                      <a:pt x="113" y="46"/>
                    </a:lnTo>
                    <a:lnTo>
                      <a:pt x="115" y="47"/>
                    </a:lnTo>
                    <a:lnTo>
                      <a:pt x="116" y="48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18" y="47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19" y="46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3" y="48"/>
                    </a:lnTo>
                    <a:lnTo>
                      <a:pt x="124" y="48"/>
                    </a:lnTo>
                    <a:lnTo>
                      <a:pt x="124" y="47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18" y="43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0" y="41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9" y="41"/>
                    </a:lnTo>
                    <a:lnTo>
                      <a:pt x="115" y="41"/>
                    </a:lnTo>
                    <a:lnTo>
                      <a:pt x="114" y="40"/>
                    </a:lnTo>
                    <a:lnTo>
                      <a:pt x="115" y="38"/>
                    </a:lnTo>
                    <a:lnTo>
                      <a:pt x="114" y="37"/>
                    </a:lnTo>
                    <a:lnTo>
                      <a:pt x="113" y="37"/>
                    </a:lnTo>
                    <a:lnTo>
                      <a:pt x="112" y="37"/>
                    </a:lnTo>
                    <a:lnTo>
                      <a:pt x="110" y="37"/>
                    </a:lnTo>
                    <a:lnTo>
                      <a:pt x="110" y="38"/>
                    </a:lnTo>
                    <a:lnTo>
                      <a:pt x="113" y="41"/>
                    </a:lnTo>
                    <a:lnTo>
                      <a:pt x="116" y="43"/>
                    </a:lnTo>
                    <a:lnTo>
                      <a:pt x="118" y="45"/>
                    </a:lnTo>
                    <a:lnTo>
                      <a:pt x="116" y="45"/>
                    </a:lnTo>
                    <a:lnTo>
                      <a:pt x="118" y="45"/>
                    </a:lnTo>
                    <a:lnTo>
                      <a:pt x="114" y="43"/>
                    </a:lnTo>
                    <a:lnTo>
                      <a:pt x="112" y="42"/>
                    </a:lnTo>
                    <a:lnTo>
                      <a:pt x="108" y="37"/>
                    </a:lnTo>
                    <a:lnTo>
                      <a:pt x="107" y="36"/>
                    </a:lnTo>
                    <a:lnTo>
                      <a:pt x="107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2"/>
                    </a:lnTo>
                    <a:lnTo>
                      <a:pt x="102" y="31"/>
                    </a:lnTo>
                    <a:lnTo>
                      <a:pt x="99" y="30"/>
                    </a:lnTo>
                    <a:lnTo>
                      <a:pt x="94" y="27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89" y="22"/>
                    </a:lnTo>
                    <a:lnTo>
                      <a:pt x="88" y="22"/>
                    </a:lnTo>
                    <a:lnTo>
                      <a:pt x="87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6"/>
                    </a:lnTo>
                    <a:lnTo>
                      <a:pt x="90" y="27"/>
                    </a:lnTo>
                    <a:lnTo>
                      <a:pt x="87" y="26"/>
                    </a:lnTo>
                    <a:lnTo>
                      <a:pt x="83" y="25"/>
                    </a:lnTo>
                    <a:lnTo>
                      <a:pt x="82" y="25"/>
                    </a:lnTo>
                    <a:lnTo>
                      <a:pt x="78" y="23"/>
                    </a:lnTo>
                    <a:lnTo>
                      <a:pt x="75" y="22"/>
                    </a:lnTo>
                    <a:lnTo>
                      <a:pt x="74" y="21"/>
                    </a:lnTo>
                    <a:lnTo>
                      <a:pt x="77" y="21"/>
                    </a:lnTo>
                    <a:lnTo>
                      <a:pt x="74" y="19"/>
                    </a:lnTo>
                    <a:lnTo>
                      <a:pt x="70" y="19"/>
                    </a:lnTo>
                    <a:lnTo>
                      <a:pt x="68" y="16"/>
                    </a:lnTo>
                    <a:lnTo>
                      <a:pt x="67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3" y="11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7" y="10"/>
                    </a:lnTo>
                    <a:lnTo>
                      <a:pt x="51" y="7"/>
                    </a:lnTo>
                    <a:lnTo>
                      <a:pt x="47" y="5"/>
                    </a:lnTo>
                    <a:lnTo>
                      <a:pt x="46" y="5"/>
                    </a:lnTo>
                    <a:lnTo>
                      <a:pt x="44" y="4"/>
                    </a:lnTo>
                    <a:lnTo>
                      <a:pt x="42" y="2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2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6" name="Freeform 397"/>
              <p:cNvSpPr>
                <a:spLocks/>
              </p:cNvSpPr>
              <p:nvPr/>
            </p:nvSpPr>
            <p:spPr bwMode="auto">
              <a:xfrm>
                <a:off x="1948" y="120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7" name="Freeform 398"/>
              <p:cNvSpPr>
                <a:spLocks/>
              </p:cNvSpPr>
              <p:nvPr/>
            </p:nvSpPr>
            <p:spPr bwMode="auto">
              <a:xfrm>
                <a:off x="1800" y="1130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1 w 7"/>
                  <a:gd name="T3" fmla="*/ 0 h 6"/>
                  <a:gd name="T4" fmla="*/ 0 w 7"/>
                  <a:gd name="T5" fmla="*/ 0 h 6"/>
                  <a:gd name="T6" fmla="*/ 0 w 7"/>
                  <a:gd name="T7" fmla="*/ 1 h 6"/>
                  <a:gd name="T8" fmla="*/ 4 w 7"/>
                  <a:gd name="T9" fmla="*/ 3 h 6"/>
                  <a:gd name="T10" fmla="*/ 7 w 7"/>
                  <a:gd name="T11" fmla="*/ 6 h 6"/>
                  <a:gd name="T12" fmla="*/ 6 w 7"/>
                  <a:gd name="T13" fmla="*/ 3 h 6"/>
                  <a:gd name="T14" fmla="*/ 5 w 7"/>
                  <a:gd name="T15" fmla="*/ 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6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8" name="Freeform 399"/>
              <p:cNvSpPr>
                <a:spLocks/>
              </p:cNvSpPr>
              <p:nvPr/>
            </p:nvSpPr>
            <p:spPr bwMode="auto">
              <a:xfrm>
                <a:off x="1913" y="11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69" name="Freeform 400"/>
              <p:cNvSpPr>
                <a:spLocks/>
              </p:cNvSpPr>
              <p:nvPr/>
            </p:nvSpPr>
            <p:spPr bwMode="auto">
              <a:xfrm>
                <a:off x="1786" y="113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2 h 2"/>
                  <a:gd name="T6" fmla="*/ 1 w 4"/>
                  <a:gd name="T7" fmla="*/ 0 h 2"/>
                  <a:gd name="T8" fmla="*/ 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0" name="Freeform 401"/>
              <p:cNvSpPr>
                <a:spLocks/>
              </p:cNvSpPr>
              <p:nvPr/>
            </p:nvSpPr>
            <p:spPr bwMode="auto">
              <a:xfrm>
                <a:off x="1780" y="11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1" name="Freeform 402"/>
              <p:cNvSpPr>
                <a:spLocks/>
              </p:cNvSpPr>
              <p:nvPr/>
            </p:nvSpPr>
            <p:spPr bwMode="auto">
              <a:xfrm>
                <a:off x="1784" y="1137"/>
                <a:ext cx="8" cy="5"/>
              </a:xfrm>
              <a:custGeom>
                <a:avLst/>
                <a:gdLst>
                  <a:gd name="T0" fmla="*/ 8 w 8"/>
                  <a:gd name="T1" fmla="*/ 4 h 5"/>
                  <a:gd name="T2" fmla="*/ 6 w 8"/>
                  <a:gd name="T3" fmla="*/ 2 h 5"/>
                  <a:gd name="T4" fmla="*/ 5 w 8"/>
                  <a:gd name="T5" fmla="*/ 1 h 5"/>
                  <a:gd name="T6" fmla="*/ 3 w 8"/>
                  <a:gd name="T7" fmla="*/ 1 h 5"/>
                  <a:gd name="T8" fmla="*/ 2 w 8"/>
                  <a:gd name="T9" fmla="*/ 0 h 5"/>
                  <a:gd name="T10" fmla="*/ 0 w 8"/>
                  <a:gd name="T11" fmla="*/ 0 h 5"/>
                  <a:gd name="T12" fmla="*/ 0 w 8"/>
                  <a:gd name="T13" fmla="*/ 2 h 5"/>
                  <a:gd name="T14" fmla="*/ 1 w 8"/>
                  <a:gd name="T15" fmla="*/ 2 h 5"/>
                  <a:gd name="T16" fmla="*/ 1 w 8"/>
                  <a:gd name="T17" fmla="*/ 1 h 5"/>
                  <a:gd name="T18" fmla="*/ 2 w 8"/>
                  <a:gd name="T19" fmla="*/ 1 h 5"/>
                  <a:gd name="T20" fmla="*/ 5 w 8"/>
                  <a:gd name="T21" fmla="*/ 2 h 5"/>
                  <a:gd name="T22" fmla="*/ 5 w 8"/>
                  <a:gd name="T23" fmla="*/ 4 h 5"/>
                  <a:gd name="T24" fmla="*/ 6 w 8"/>
                  <a:gd name="T25" fmla="*/ 5 h 5"/>
                  <a:gd name="T26" fmla="*/ 7 w 8"/>
                  <a:gd name="T27" fmla="*/ 5 h 5"/>
                  <a:gd name="T28" fmla="*/ 7 w 8"/>
                  <a:gd name="T29" fmla="*/ 4 h 5"/>
                  <a:gd name="T30" fmla="*/ 8 w 8"/>
                  <a:gd name="T31" fmla="*/ 4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lnTo>
                      <a:pt x="6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2" name="Freeform 403"/>
              <p:cNvSpPr>
                <a:spLocks/>
              </p:cNvSpPr>
              <p:nvPr/>
            </p:nvSpPr>
            <p:spPr bwMode="auto">
              <a:xfrm>
                <a:off x="1780" y="11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3" name="Freeform 404"/>
              <p:cNvSpPr>
                <a:spLocks/>
              </p:cNvSpPr>
              <p:nvPr/>
            </p:nvSpPr>
            <p:spPr bwMode="auto">
              <a:xfrm>
                <a:off x="1789" y="114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4" name="Freeform 405"/>
              <p:cNvSpPr>
                <a:spLocks/>
              </p:cNvSpPr>
              <p:nvPr/>
            </p:nvSpPr>
            <p:spPr bwMode="auto">
              <a:xfrm>
                <a:off x="1784" y="11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5" name="Freeform 406"/>
              <p:cNvSpPr>
                <a:spLocks/>
              </p:cNvSpPr>
              <p:nvPr/>
            </p:nvSpPr>
            <p:spPr bwMode="auto">
              <a:xfrm>
                <a:off x="1741" y="1127"/>
                <a:ext cx="84" cy="36"/>
              </a:xfrm>
              <a:custGeom>
                <a:avLst/>
                <a:gdLst>
                  <a:gd name="T0" fmla="*/ 75 w 84"/>
                  <a:gd name="T1" fmla="*/ 22 h 36"/>
                  <a:gd name="T2" fmla="*/ 66 w 84"/>
                  <a:gd name="T3" fmla="*/ 15 h 36"/>
                  <a:gd name="T4" fmla="*/ 59 w 84"/>
                  <a:gd name="T5" fmla="*/ 7 h 36"/>
                  <a:gd name="T6" fmla="*/ 53 w 84"/>
                  <a:gd name="T7" fmla="*/ 6 h 36"/>
                  <a:gd name="T8" fmla="*/ 48 w 84"/>
                  <a:gd name="T9" fmla="*/ 3 h 36"/>
                  <a:gd name="T10" fmla="*/ 41 w 84"/>
                  <a:gd name="T11" fmla="*/ 0 h 36"/>
                  <a:gd name="T12" fmla="*/ 29 w 84"/>
                  <a:gd name="T13" fmla="*/ 1 h 36"/>
                  <a:gd name="T14" fmla="*/ 23 w 84"/>
                  <a:gd name="T15" fmla="*/ 4 h 36"/>
                  <a:gd name="T16" fmla="*/ 19 w 84"/>
                  <a:gd name="T17" fmla="*/ 6 h 36"/>
                  <a:gd name="T18" fmla="*/ 10 w 84"/>
                  <a:gd name="T19" fmla="*/ 10 h 36"/>
                  <a:gd name="T20" fmla="*/ 9 w 84"/>
                  <a:gd name="T21" fmla="*/ 14 h 36"/>
                  <a:gd name="T22" fmla="*/ 7 w 84"/>
                  <a:gd name="T23" fmla="*/ 12 h 36"/>
                  <a:gd name="T24" fmla="*/ 2 w 84"/>
                  <a:gd name="T25" fmla="*/ 16 h 36"/>
                  <a:gd name="T26" fmla="*/ 3 w 84"/>
                  <a:gd name="T27" fmla="*/ 17 h 36"/>
                  <a:gd name="T28" fmla="*/ 4 w 84"/>
                  <a:gd name="T29" fmla="*/ 21 h 36"/>
                  <a:gd name="T30" fmla="*/ 0 w 84"/>
                  <a:gd name="T31" fmla="*/ 31 h 36"/>
                  <a:gd name="T32" fmla="*/ 5 w 84"/>
                  <a:gd name="T33" fmla="*/ 27 h 36"/>
                  <a:gd name="T34" fmla="*/ 5 w 84"/>
                  <a:gd name="T35" fmla="*/ 26 h 36"/>
                  <a:gd name="T36" fmla="*/ 2 w 84"/>
                  <a:gd name="T37" fmla="*/ 29 h 36"/>
                  <a:gd name="T38" fmla="*/ 8 w 84"/>
                  <a:gd name="T39" fmla="*/ 24 h 36"/>
                  <a:gd name="T40" fmla="*/ 12 w 84"/>
                  <a:gd name="T41" fmla="*/ 21 h 36"/>
                  <a:gd name="T42" fmla="*/ 20 w 84"/>
                  <a:gd name="T43" fmla="*/ 19 h 36"/>
                  <a:gd name="T44" fmla="*/ 28 w 84"/>
                  <a:gd name="T45" fmla="*/ 14 h 36"/>
                  <a:gd name="T46" fmla="*/ 33 w 84"/>
                  <a:gd name="T47" fmla="*/ 14 h 36"/>
                  <a:gd name="T48" fmla="*/ 36 w 84"/>
                  <a:gd name="T49" fmla="*/ 12 h 36"/>
                  <a:gd name="T50" fmla="*/ 39 w 84"/>
                  <a:gd name="T51" fmla="*/ 15 h 36"/>
                  <a:gd name="T52" fmla="*/ 41 w 84"/>
                  <a:gd name="T53" fmla="*/ 15 h 36"/>
                  <a:gd name="T54" fmla="*/ 43 w 84"/>
                  <a:gd name="T55" fmla="*/ 16 h 36"/>
                  <a:gd name="T56" fmla="*/ 43 w 84"/>
                  <a:gd name="T57" fmla="*/ 19 h 36"/>
                  <a:gd name="T58" fmla="*/ 46 w 84"/>
                  <a:gd name="T59" fmla="*/ 19 h 36"/>
                  <a:gd name="T60" fmla="*/ 51 w 84"/>
                  <a:gd name="T61" fmla="*/ 24 h 36"/>
                  <a:gd name="T62" fmla="*/ 58 w 84"/>
                  <a:gd name="T63" fmla="*/ 29 h 36"/>
                  <a:gd name="T64" fmla="*/ 65 w 84"/>
                  <a:gd name="T65" fmla="*/ 32 h 36"/>
                  <a:gd name="T66" fmla="*/ 75 w 84"/>
                  <a:gd name="T67" fmla="*/ 36 h 36"/>
                  <a:gd name="T68" fmla="*/ 84 w 84"/>
                  <a:gd name="T69" fmla="*/ 35 h 36"/>
                  <a:gd name="T70" fmla="*/ 81 w 84"/>
                  <a:gd name="T71" fmla="*/ 27 h 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36">
                    <a:moveTo>
                      <a:pt x="81" y="27"/>
                    </a:moveTo>
                    <a:lnTo>
                      <a:pt x="75" y="22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59" y="7"/>
                    </a:lnTo>
                    <a:lnTo>
                      <a:pt x="55" y="6"/>
                    </a:lnTo>
                    <a:lnTo>
                      <a:pt x="53" y="6"/>
                    </a:lnTo>
                    <a:lnTo>
                      <a:pt x="51" y="4"/>
                    </a:lnTo>
                    <a:lnTo>
                      <a:pt x="48" y="3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2" y="29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20" y="19"/>
                    </a:lnTo>
                    <a:lnTo>
                      <a:pt x="24" y="15"/>
                    </a:lnTo>
                    <a:lnTo>
                      <a:pt x="28" y="14"/>
                    </a:lnTo>
                    <a:lnTo>
                      <a:pt x="30" y="15"/>
                    </a:lnTo>
                    <a:lnTo>
                      <a:pt x="33" y="14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1" y="17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5" y="25"/>
                    </a:lnTo>
                    <a:lnTo>
                      <a:pt x="58" y="29"/>
                    </a:lnTo>
                    <a:lnTo>
                      <a:pt x="61" y="31"/>
                    </a:lnTo>
                    <a:lnTo>
                      <a:pt x="65" y="32"/>
                    </a:lnTo>
                    <a:lnTo>
                      <a:pt x="70" y="35"/>
                    </a:lnTo>
                    <a:lnTo>
                      <a:pt x="75" y="36"/>
                    </a:lnTo>
                    <a:lnTo>
                      <a:pt x="80" y="36"/>
                    </a:lnTo>
                    <a:lnTo>
                      <a:pt x="84" y="35"/>
                    </a:lnTo>
                    <a:lnTo>
                      <a:pt x="84" y="31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6" name="Freeform 407"/>
              <p:cNvSpPr>
                <a:spLocks/>
              </p:cNvSpPr>
              <p:nvPr/>
            </p:nvSpPr>
            <p:spPr bwMode="auto">
              <a:xfrm>
                <a:off x="1886" y="1190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2 h 2"/>
                  <a:gd name="T4" fmla="*/ 5 w 5"/>
                  <a:gd name="T5" fmla="*/ 2 h 2"/>
                  <a:gd name="T6" fmla="*/ 0 w 5"/>
                  <a:gd name="T7" fmla="*/ 2 h 2"/>
                  <a:gd name="T8" fmla="*/ 1 w 5"/>
                  <a:gd name="T9" fmla="*/ 0 h 2"/>
                  <a:gd name="T10" fmla="*/ 5 w 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7" name="Freeform 408"/>
              <p:cNvSpPr>
                <a:spLocks/>
              </p:cNvSpPr>
              <p:nvPr/>
            </p:nvSpPr>
            <p:spPr bwMode="auto">
              <a:xfrm>
                <a:off x="1879" y="119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8" name="Freeform 409"/>
              <p:cNvSpPr>
                <a:spLocks/>
              </p:cNvSpPr>
              <p:nvPr/>
            </p:nvSpPr>
            <p:spPr bwMode="auto">
              <a:xfrm>
                <a:off x="1882" y="120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79" name="Freeform 410"/>
              <p:cNvSpPr>
                <a:spLocks/>
              </p:cNvSpPr>
              <p:nvPr/>
            </p:nvSpPr>
            <p:spPr bwMode="auto">
              <a:xfrm>
                <a:off x="1796" y="1179"/>
                <a:ext cx="132" cy="41"/>
              </a:xfrm>
              <a:custGeom>
                <a:avLst/>
                <a:gdLst>
                  <a:gd name="T0" fmla="*/ 3 w 132"/>
                  <a:gd name="T1" fmla="*/ 13 h 41"/>
                  <a:gd name="T2" fmla="*/ 9 w 132"/>
                  <a:gd name="T3" fmla="*/ 11 h 41"/>
                  <a:gd name="T4" fmla="*/ 13 w 132"/>
                  <a:gd name="T5" fmla="*/ 13 h 41"/>
                  <a:gd name="T6" fmla="*/ 15 w 132"/>
                  <a:gd name="T7" fmla="*/ 10 h 41"/>
                  <a:gd name="T8" fmla="*/ 24 w 132"/>
                  <a:gd name="T9" fmla="*/ 10 h 41"/>
                  <a:gd name="T10" fmla="*/ 26 w 132"/>
                  <a:gd name="T11" fmla="*/ 13 h 41"/>
                  <a:gd name="T12" fmla="*/ 41 w 132"/>
                  <a:gd name="T13" fmla="*/ 14 h 41"/>
                  <a:gd name="T14" fmla="*/ 52 w 132"/>
                  <a:gd name="T15" fmla="*/ 15 h 41"/>
                  <a:gd name="T16" fmla="*/ 60 w 132"/>
                  <a:gd name="T17" fmla="*/ 15 h 41"/>
                  <a:gd name="T18" fmla="*/ 62 w 132"/>
                  <a:gd name="T19" fmla="*/ 15 h 41"/>
                  <a:gd name="T20" fmla="*/ 60 w 132"/>
                  <a:gd name="T21" fmla="*/ 16 h 41"/>
                  <a:gd name="T22" fmla="*/ 80 w 132"/>
                  <a:gd name="T23" fmla="*/ 20 h 41"/>
                  <a:gd name="T24" fmla="*/ 81 w 132"/>
                  <a:gd name="T25" fmla="*/ 20 h 41"/>
                  <a:gd name="T26" fmla="*/ 82 w 132"/>
                  <a:gd name="T27" fmla="*/ 20 h 41"/>
                  <a:gd name="T28" fmla="*/ 87 w 132"/>
                  <a:gd name="T29" fmla="*/ 21 h 41"/>
                  <a:gd name="T30" fmla="*/ 87 w 132"/>
                  <a:gd name="T31" fmla="*/ 21 h 41"/>
                  <a:gd name="T32" fmla="*/ 95 w 132"/>
                  <a:gd name="T33" fmla="*/ 26 h 41"/>
                  <a:gd name="T34" fmla="*/ 107 w 132"/>
                  <a:gd name="T35" fmla="*/ 33 h 41"/>
                  <a:gd name="T36" fmla="*/ 109 w 132"/>
                  <a:gd name="T37" fmla="*/ 36 h 41"/>
                  <a:gd name="T38" fmla="*/ 114 w 132"/>
                  <a:gd name="T39" fmla="*/ 34 h 41"/>
                  <a:gd name="T40" fmla="*/ 105 w 132"/>
                  <a:gd name="T41" fmla="*/ 30 h 41"/>
                  <a:gd name="T42" fmla="*/ 103 w 132"/>
                  <a:gd name="T43" fmla="*/ 28 h 41"/>
                  <a:gd name="T44" fmla="*/ 113 w 132"/>
                  <a:gd name="T45" fmla="*/ 30 h 41"/>
                  <a:gd name="T46" fmla="*/ 119 w 132"/>
                  <a:gd name="T47" fmla="*/ 36 h 41"/>
                  <a:gd name="T48" fmla="*/ 124 w 132"/>
                  <a:gd name="T49" fmla="*/ 40 h 41"/>
                  <a:gd name="T50" fmla="*/ 126 w 132"/>
                  <a:gd name="T51" fmla="*/ 39 h 41"/>
                  <a:gd name="T52" fmla="*/ 124 w 132"/>
                  <a:gd name="T53" fmla="*/ 38 h 41"/>
                  <a:gd name="T54" fmla="*/ 128 w 132"/>
                  <a:gd name="T55" fmla="*/ 38 h 41"/>
                  <a:gd name="T56" fmla="*/ 132 w 132"/>
                  <a:gd name="T57" fmla="*/ 40 h 41"/>
                  <a:gd name="T58" fmla="*/ 126 w 132"/>
                  <a:gd name="T59" fmla="*/ 35 h 41"/>
                  <a:gd name="T60" fmla="*/ 128 w 132"/>
                  <a:gd name="T61" fmla="*/ 33 h 41"/>
                  <a:gd name="T62" fmla="*/ 126 w 132"/>
                  <a:gd name="T63" fmla="*/ 30 h 41"/>
                  <a:gd name="T64" fmla="*/ 123 w 132"/>
                  <a:gd name="T65" fmla="*/ 31 h 41"/>
                  <a:gd name="T66" fmla="*/ 121 w 132"/>
                  <a:gd name="T67" fmla="*/ 28 h 41"/>
                  <a:gd name="T68" fmla="*/ 118 w 132"/>
                  <a:gd name="T69" fmla="*/ 29 h 41"/>
                  <a:gd name="T70" fmla="*/ 124 w 132"/>
                  <a:gd name="T71" fmla="*/ 35 h 41"/>
                  <a:gd name="T72" fmla="*/ 126 w 132"/>
                  <a:gd name="T73" fmla="*/ 36 h 41"/>
                  <a:gd name="T74" fmla="*/ 114 w 132"/>
                  <a:gd name="T75" fmla="*/ 29 h 41"/>
                  <a:gd name="T76" fmla="*/ 116 w 132"/>
                  <a:gd name="T77" fmla="*/ 25 h 41"/>
                  <a:gd name="T78" fmla="*/ 109 w 132"/>
                  <a:gd name="T79" fmla="*/ 21 h 41"/>
                  <a:gd name="T80" fmla="*/ 101 w 132"/>
                  <a:gd name="T81" fmla="*/ 19 h 41"/>
                  <a:gd name="T82" fmla="*/ 100 w 132"/>
                  <a:gd name="T83" fmla="*/ 14 h 41"/>
                  <a:gd name="T84" fmla="*/ 93 w 132"/>
                  <a:gd name="T85" fmla="*/ 13 h 41"/>
                  <a:gd name="T86" fmla="*/ 98 w 132"/>
                  <a:gd name="T87" fmla="*/ 16 h 41"/>
                  <a:gd name="T88" fmla="*/ 90 w 132"/>
                  <a:gd name="T89" fmla="*/ 15 h 41"/>
                  <a:gd name="T90" fmla="*/ 82 w 132"/>
                  <a:gd name="T91" fmla="*/ 14 h 41"/>
                  <a:gd name="T92" fmla="*/ 83 w 132"/>
                  <a:gd name="T93" fmla="*/ 11 h 41"/>
                  <a:gd name="T94" fmla="*/ 73 w 132"/>
                  <a:gd name="T95" fmla="*/ 8 h 41"/>
                  <a:gd name="T96" fmla="*/ 70 w 132"/>
                  <a:gd name="T97" fmla="*/ 5 h 41"/>
                  <a:gd name="T98" fmla="*/ 65 w 132"/>
                  <a:gd name="T99" fmla="*/ 4 h 41"/>
                  <a:gd name="T100" fmla="*/ 52 w 132"/>
                  <a:gd name="T101" fmla="*/ 3 h 41"/>
                  <a:gd name="T102" fmla="*/ 47 w 132"/>
                  <a:gd name="T103" fmla="*/ 1 h 41"/>
                  <a:gd name="T104" fmla="*/ 37 w 132"/>
                  <a:gd name="T105" fmla="*/ 1 h 41"/>
                  <a:gd name="T106" fmla="*/ 26 w 132"/>
                  <a:gd name="T107" fmla="*/ 0 h 41"/>
                  <a:gd name="T108" fmla="*/ 19 w 132"/>
                  <a:gd name="T109" fmla="*/ 3 h 41"/>
                  <a:gd name="T110" fmla="*/ 4 w 132"/>
                  <a:gd name="T111" fmla="*/ 3 h 41"/>
                  <a:gd name="T112" fmla="*/ 1 w 132"/>
                  <a:gd name="T113" fmla="*/ 14 h 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2" h="41">
                    <a:moveTo>
                      <a:pt x="4" y="15"/>
                    </a:moveTo>
                    <a:lnTo>
                      <a:pt x="3" y="14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2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30" y="11"/>
                    </a:lnTo>
                    <a:lnTo>
                      <a:pt x="35" y="13"/>
                    </a:lnTo>
                    <a:lnTo>
                      <a:pt x="41" y="14"/>
                    </a:lnTo>
                    <a:lnTo>
                      <a:pt x="45" y="13"/>
                    </a:lnTo>
                    <a:lnTo>
                      <a:pt x="49" y="14"/>
                    </a:lnTo>
                    <a:lnTo>
                      <a:pt x="52" y="15"/>
                    </a:lnTo>
                    <a:lnTo>
                      <a:pt x="55" y="14"/>
                    </a:lnTo>
                    <a:lnTo>
                      <a:pt x="57" y="15"/>
                    </a:lnTo>
                    <a:lnTo>
                      <a:pt x="60" y="15"/>
                    </a:lnTo>
                    <a:lnTo>
                      <a:pt x="65" y="14"/>
                    </a:lnTo>
                    <a:lnTo>
                      <a:pt x="65" y="15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70" y="18"/>
                    </a:lnTo>
                    <a:lnTo>
                      <a:pt x="80" y="21"/>
                    </a:lnTo>
                    <a:lnTo>
                      <a:pt x="80" y="20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3" y="20"/>
                    </a:lnTo>
                    <a:lnTo>
                      <a:pt x="82" y="20"/>
                    </a:lnTo>
                    <a:lnTo>
                      <a:pt x="83" y="19"/>
                    </a:lnTo>
                    <a:lnTo>
                      <a:pt x="85" y="20"/>
                    </a:lnTo>
                    <a:lnTo>
                      <a:pt x="87" y="21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7" y="21"/>
                    </a:lnTo>
                    <a:lnTo>
                      <a:pt x="88" y="24"/>
                    </a:lnTo>
                    <a:lnTo>
                      <a:pt x="91" y="26"/>
                    </a:lnTo>
                    <a:lnTo>
                      <a:pt x="95" y="26"/>
                    </a:lnTo>
                    <a:lnTo>
                      <a:pt x="98" y="29"/>
                    </a:lnTo>
                    <a:lnTo>
                      <a:pt x="106" y="33"/>
                    </a:lnTo>
                    <a:lnTo>
                      <a:pt x="107" y="33"/>
                    </a:lnTo>
                    <a:lnTo>
                      <a:pt x="108" y="34"/>
                    </a:lnTo>
                    <a:lnTo>
                      <a:pt x="108" y="35"/>
                    </a:lnTo>
                    <a:lnTo>
                      <a:pt x="109" y="36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4" y="34"/>
                    </a:lnTo>
                    <a:lnTo>
                      <a:pt x="108" y="33"/>
                    </a:lnTo>
                    <a:lnTo>
                      <a:pt x="107" y="31"/>
                    </a:lnTo>
                    <a:lnTo>
                      <a:pt x="105" y="30"/>
                    </a:lnTo>
                    <a:lnTo>
                      <a:pt x="102" y="29"/>
                    </a:lnTo>
                    <a:lnTo>
                      <a:pt x="102" y="28"/>
                    </a:lnTo>
                    <a:lnTo>
                      <a:pt x="103" y="28"/>
                    </a:lnTo>
                    <a:lnTo>
                      <a:pt x="106" y="29"/>
                    </a:lnTo>
                    <a:lnTo>
                      <a:pt x="107" y="30"/>
                    </a:lnTo>
                    <a:lnTo>
                      <a:pt x="113" y="30"/>
                    </a:lnTo>
                    <a:lnTo>
                      <a:pt x="116" y="33"/>
                    </a:lnTo>
                    <a:lnTo>
                      <a:pt x="117" y="35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23" y="39"/>
                    </a:lnTo>
                    <a:lnTo>
                      <a:pt x="124" y="40"/>
                    </a:lnTo>
                    <a:lnTo>
                      <a:pt x="127" y="41"/>
                    </a:lnTo>
                    <a:lnTo>
                      <a:pt x="127" y="40"/>
                    </a:lnTo>
                    <a:lnTo>
                      <a:pt x="126" y="39"/>
                    </a:lnTo>
                    <a:lnTo>
                      <a:pt x="122" y="36"/>
                    </a:lnTo>
                    <a:lnTo>
                      <a:pt x="124" y="36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9"/>
                    </a:lnTo>
                    <a:lnTo>
                      <a:pt x="131" y="40"/>
                    </a:lnTo>
                    <a:lnTo>
                      <a:pt x="132" y="40"/>
                    </a:lnTo>
                    <a:lnTo>
                      <a:pt x="131" y="38"/>
                    </a:lnTo>
                    <a:lnTo>
                      <a:pt x="129" y="39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8" y="33"/>
                    </a:lnTo>
                    <a:lnTo>
                      <a:pt x="126" y="30"/>
                    </a:lnTo>
                    <a:lnTo>
                      <a:pt x="124" y="30"/>
                    </a:lnTo>
                    <a:lnTo>
                      <a:pt x="126" y="30"/>
                    </a:lnTo>
                    <a:lnTo>
                      <a:pt x="127" y="33"/>
                    </a:lnTo>
                    <a:lnTo>
                      <a:pt x="124" y="33"/>
                    </a:lnTo>
                    <a:lnTo>
                      <a:pt x="123" y="31"/>
                    </a:lnTo>
                    <a:lnTo>
                      <a:pt x="123" y="30"/>
                    </a:lnTo>
                    <a:lnTo>
                      <a:pt x="122" y="29"/>
                    </a:lnTo>
                    <a:lnTo>
                      <a:pt x="121" y="28"/>
                    </a:lnTo>
                    <a:lnTo>
                      <a:pt x="119" y="28"/>
                    </a:lnTo>
                    <a:lnTo>
                      <a:pt x="119" y="29"/>
                    </a:lnTo>
                    <a:lnTo>
                      <a:pt x="118" y="29"/>
                    </a:lnTo>
                    <a:lnTo>
                      <a:pt x="119" y="30"/>
                    </a:lnTo>
                    <a:lnTo>
                      <a:pt x="121" y="31"/>
                    </a:lnTo>
                    <a:lnTo>
                      <a:pt x="124" y="35"/>
                    </a:lnTo>
                    <a:lnTo>
                      <a:pt x="126" y="36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2" y="35"/>
                    </a:lnTo>
                    <a:lnTo>
                      <a:pt x="119" y="33"/>
                    </a:lnTo>
                    <a:lnTo>
                      <a:pt x="114" y="29"/>
                    </a:lnTo>
                    <a:lnTo>
                      <a:pt x="114" y="26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4" y="24"/>
                    </a:lnTo>
                    <a:lnTo>
                      <a:pt x="113" y="23"/>
                    </a:lnTo>
                    <a:lnTo>
                      <a:pt x="109" y="21"/>
                    </a:lnTo>
                    <a:lnTo>
                      <a:pt x="107" y="20"/>
                    </a:lnTo>
                    <a:lnTo>
                      <a:pt x="102" y="18"/>
                    </a:lnTo>
                    <a:lnTo>
                      <a:pt x="101" y="19"/>
                    </a:lnTo>
                    <a:lnTo>
                      <a:pt x="100" y="16"/>
                    </a:lnTo>
                    <a:lnTo>
                      <a:pt x="100" y="15"/>
                    </a:lnTo>
                    <a:lnTo>
                      <a:pt x="100" y="14"/>
                    </a:lnTo>
                    <a:lnTo>
                      <a:pt x="96" y="13"/>
                    </a:lnTo>
                    <a:lnTo>
                      <a:pt x="95" y="13"/>
                    </a:lnTo>
                    <a:lnTo>
                      <a:pt x="93" y="13"/>
                    </a:lnTo>
                    <a:lnTo>
                      <a:pt x="96" y="14"/>
                    </a:lnTo>
                    <a:lnTo>
                      <a:pt x="97" y="15"/>
                    </a:lnTo>
                    <a:lnTo>
                      <a:pt x="98" y="16"/>
                    </a:lnTo>
                    <a:lnTo>
                      <a:pt x="98" y="18"/>
                    </a:lnTo>
                    <a:lnTo>
                      <a:pt x="93" y="16"/>
                    </a:lnTo>
                    <a:lnTo>
                      <a:pt x="90" y="15"/>
                    </a:lnTo>
                    <a:lnTo>
                      <a:pt x="88" y="15"/>
                    </a:lnTo>
                    <a:lnTo>
                      <a:pt x="85" y="15"/>
                    </a:lnTo>
                    <a:lnTo>
                      <a:pt x="82" y="14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0" y="10"/>
                    </a:lnTo>
                    <a:lnTo>
                      <a:pt x="76" y="9"/>
                    </a:lnTo>
                    <a:lnTo>
                      <a:pt x="73" y="8"/>
                    </a:lnTo>
                    <a:lnTo>
                      <a:pt x="71" y="6"/>
                    </a:lnTo>
                    <a:lnTo>
                      <a:pt x="68" y="6"/>
                    </a:lnTo>
                    <a:lnTo>
                      <a:pt x="70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0" name="Freeform 411"/>
              <p:cNvSpPr>
                <a:spLocks/>
              </p:cNvSpPr>
              <p:nvPr/>
            </p:nvSpPr>
            <p:spPr bwMode="auto">
              <a:xfrm>
                <a:off x="1917" y="122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1" name="Freeform 412"/>
              <p:cNvSpPr>
                <a:spLocks/>
              </p:cNvSpPr>
              <p:nvPr/>
            </p:nvSpPr>
            <p:spPr bwMode="auto">
              <a:xfrm>
                <a:off x="1746" y="1182"/>
                <a:ext cx="9" cy="3"/>
              </a:xfrm>
              <a:custGeom>
                <a:avLst/>
                <a:gdLst>
                  <a:gd name="T0" fmla="*/ 4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0 w 9"/>
                  <a:gd name="T7" fmla="*/ 3 h 3"/>
                  <a:gd name="T8" fmla="*/ 5 w 9"/>
                  <a:gd name="T9" fmla="*/ 2 h 3"/>
                  <a:gd name="T10" fmla="*/ 9 w 9"/>
                  <a:gd name="T11" fmla="*/ 1 h 3"/>
                  <a:gd name="T12" fmla="*/ 8 w 9"/>
                  <a:gd name="T13" fmla="*/ 1 h 3"/>
                  <a:gd name="T14" fmla="*/ 7 w 9"/>
                  <a:gd name="T15" fmla="*/ 1 h 3"/>
                  <a:gd name="T16" fmla="*/ 4 w 9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2" name="Freeform 413"/>
              <p:cNvSpPr>
                <a:spLocks/>
              </p:cNvSpPr>
              <p:nvPr/>
            </p:nvSpPr>
            <p:spPr bwMode="auto">
              <a:xfrm>
                <a:off x="1879" y="1187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3 w 4"/>
                  <a:gd name="T9" fmla="*/ 1 h 2"/>
                  <a:gd name="T10" fmla="*/ 4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3" name="Freeform 414"/>
              <p:cNvSpPr>
                <a:spLocks/>
              </p:cNvSpPr>
              <p:nvPr/>
            </p:nvSpPr>
            <p:spPr bwMode="auto">
              <a:xfrm>
                <a:off x="1739" y="119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  <a:gd name="T8" fmla="*/ 1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4" name="Freeform 415"/>
              <p:cNvSpPr>
                <a:spLocks/>
              </p:cNvSpPr>
              <p:nvPr/>
            </p:nvSpPr>
            <p:spPr bwMode="auto">
              <a:xfrm>
                <a:off x="1731" y="11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5" name="Freeform 416"/>
              <p:cNvSpPr>
                <a:spLocks/>
              </p:cNvSpPr>
              <p:nvPr/>
            </p:nvSpPr>
            <p:spPr bwMode="auto">
              <a:xfrm>
                <a:off x="1736" y="1198"/>
                <a:ext cx="13" cy="5"/>
              </a:xfrm>
              <a:custGeom>
                <a:avLst/>
                <a:gdLst>
                  <a:gd name="T0" fmla="*/ 13 w 13"/>
                  <a:gd name="T1" fmla="*/ 0 h 5"/>
                  <a:gd name="T2" fmla="*/ 9 w 13"/>
                  <a:gd name="T3" fmla="*/ 0 h 5"/>
                  <a:gd name="T4" fmla="*/ 8 w 13"/>
                  <a:gd name="T5" fmla="*/ 0 h 5"/>
                  <a:gd name="T6" fmla="*/ 7 w 13"/>
                  <a:gd name="T7" fmla="*/ 1 h 5"/>
                  <a:gd name="T8" fmla="*/ 4 w 13"/>
                  <a:gd name="T9" fmla="*/ 0 h 5"/>
                  <a:gd name="T10" fmla="*/ 2 w 13"/>
                  <a:gd name="T11" fmla="*/ 1 h 5"/>
                  <a:gd name="T12" fmla="*/ 0 w 13"/>
                  <a:gd name="T13" fmla="*/ 2 h 5"/>
                  <a:gd name="T14" fmla="*/ 2 w 13"/>
                  <a:gd name="T15" fmla="*/ 5 h 5"/>
                  <a:gd name="T16" fmla="*/ 3 w 13"/>
                  <a:gd name="T17" fmla="*/ 4 h 5"/>
                  <a:gd name="T18" fmla="*/ 3 w 13"/>
                  <a:gd name="T19" fmla="*/ 2 h 5"/>
                  <a:gd name="T20" fmla="*/ 4 w 13"/>
                  <a:gd name="T21" fmla="*/ 2 h 5"/>
                  <a:gd name="T22" fmla="*/ 5 w 13"/>
                  <a:gd name="T23" fmla="*/ 1 h 5"/>
                  <a:gd name="T24" fmla="*/ 8 w 13"/>
                  <a:gd name="T25" fmla="*/ 1 h 5"/>
                  <a:gd name="T26" fmla="*/ 10 w 13"/>
                  <a:gd name="T27" fmla="*/ 2 h 5"/>
                  <a:gd name="T28" fmla="*/ 12 w 13"/>
                  <a:gd name="T29" fmla="*/ 1 h 5"/>
                  <a:gd name="T30" fmla="*/ 12 w 13"/>
                  <a:gd name="T31" fmla="*/ 0 h 5"/>
                  <a:gd name="T32" fmla="*/ 13 w 13"/>
                  <a:gd name="T33" fmla="*/ 0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6" name="Freeform 417"/>
              <p:cNvSpPr>
                <a:spLocks/>
              </p:cNvSpPr>
              <p:nvPr/>
            </p:nvSpPr>
            <p:spPr bwMode="auto">
              <a:xfrm>
                <a:off x="1731" y="12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7" name="Freeform 418"/>
              <p:cNvSpPr>
                <a:spLocks/>
              </p:cNvSpPr>
              <p:nvPr/>
            </p:nvSpPr>
            <p:spPr bwMode="auto">
              <a:xfrm>
                <a:off x="1748" y="120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8" name="Freeform 419"/>
              <p:cNvSpPr>
                <a:spLocks/>
              </p:cNvSpPr>
              <p:nvPr/>
            </p:nvSpPr>
            <p:spPr bwMode="auto">
              <a:xfrm>
                <a:off x="1745" y="120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89" name="Freeform 420"/>
              <p:cNvSpPr>
                <a:spLocks/>
              </p:cNvSpPr>
              <p:nvPr/>
            </p:nvSpPr>
            <p:spPr bwMode="auto">
              <a:xfrm>
                <a:off x="1683" y="1185"/>
                <a:ext cx="104" cy="23"/>
              </a:xfrm>
              <a:custGeom>
                <a:avLst/>
                <a:gdLst>
                  <a:gd name="T0" fmla="*/ 91 w 104"/>
                  <a:gd name="T1" fmla="*/ 2 h 23"/>
                  <a:gd name="T2" fmla="*/ 77 w 104"/>
                  <a:gd name="T3" fmla="*/ 3 h 23"/>
                  <a:gd name="T4" fmla="*/ 66 w 104"/>
                  <a:gd name="T5" fmla="*/ 3 h 23"/>
                  <a:gd name="T6" fmla="*/ 60 w 104"/>
                  <a:gd name="T7" fmla="*/ 5 h 23"/>
                  <a:gd name="T8" fmla="*/ 53 w 104"/>
                  <a:gd name="T9" fmla="*/ 7 h 23"/>
                  <a:gd name="T10" fmla="*/ 50 w 104"/>
                  <a:gd name="T11" fmla="*/ 5 h 23"/>
                  <a:gd name="T12" fmla="*/ 42 w 104"/>
                  <a:gd name="T13" fmla="*/ 5 h 23"/>
                  <a:gd name="T14" fmla="*/ 36 w 104"/>
                  <a:gd name="T15" fmla="*/ 7 h 23"/>
                  <a:gd name="T16" fmla="*/ 31 w 104"/>
                  <a:gd name="T17" fmla="*/ 7 h 23"/>
                  <a:gd name="T18" fmla="*/ 27 w 104"/>
                  <a:gd name="T19" fmla="*/ 7 h 23"/>
                  <a:gd name="T20" fmla="*/ 17 w 104"/>
                  <a:gd name="T21" fmla="*/ 9 h 23"/>
                  <a:gd name="T22" fmla="*/ 17 w 104"/>
                  <a:gd name="T23" fmla="*/ 9 h 23"/>
                  <a:gd name="T24" fmla="*/ 16 w 104"/>
                  <a:gd name="T25" fmla="*/ 8 h 23"/>
                  <a:gd name="T26" fmla="*/ 12 w 104"/>
                  <a:gd name="T27" fmla="*/ 9 h 23"/>
                  <a:gd name="T28" fmla="*/ 9 w 104"/>
                  <a:gd name="T29" fmla="*/ 10 h 23"/>
                  <a:gd name="T30" fmla="*/ 9 w 104"/>
                  <a:gd name="T31" fmla="*/ 15 h 23"/>
                  <a:gd name="T32" fmla="*/ 0 w 104"/>
                  <a:gd name="T33" fmla="*/ 23 h 23"/>
                  <a:gd name="T34" fmla="*/ 7 w 104"/>
                  <a:gd name="T35" fmla="*/ 22 h 23"/>
                  <a:gd name="T36" fmla="*/ 7 w 104"/>
                  <a:gd name="T37" fmla="*/ 20 h 23"/>
                  <a:gd name="T38" fmla="*/ 4 w 104"/>
                  <a:gd name="T39" fmla="*/ 20 h 23"/>
                  <a:gd name="T40" fmla="*/ 11 w 104"/>
                  <a:gd name="T41" fmla="*/ 19 h 23"/>
                  <a:gd name="T42" fmla="*/ 16 w 104"/>
                  <a:gd name="T43" fmla="*/ 19 h 23"/>
                  <a:gd name="T44" fmla="*/ 25 w 104"/>
                  <a:gd name="T45" fmla="*/ 19 h 23"/>
                  <a:gd name="T46" fmla="*/ 36 w 104"/>
                  <a:gd name="T47" fmla="*/ 18 h 23"/>
                  <a:gd name="T48" fmla="*/ 41 w 104"/>
                  <a:gd name="T49" fmla="*/ 19 h 23"/>
                  <a:gd name="T50" fmla="*/ 47 w 104"/>
                  <a:gd name="T51" fmla="*/ 19 h 23"/>
                  <a:gd name="T52" fmla="*/ 53 w 104"/>
                  <a:gd name="T53" fmla="*/ 20 h 23"/>
                  <a:gd name="T54" fmla="*/ 57 w 104"/>
                  <a:gd name="T55" fmla="*/ 19 h 23"/>
                  <a:gd name="T56" fmla="*/ 58 w 104"/>
                  <a:gd name="T57" fmla="*/ 22 h 23"/>
                  <a:gd name="T58" fmla="*/ 65 w 104"/>
                  <a:gd name="T59" fmla="*/ 20 h 23"/>
                  <a:gd name="T60" fmla="*/ 70 w 104"/>
                  <a:gd name="T61" fmla="*/ 19 h 23"/>
                  <a:gd name="T62" fmla="*/ 77 w 104"/>
                  <a:gd name="T63" fmla="*/ 18 h 23"/>
                  <a:gd name="T64" fmla="*/ 84 w 104"/>
                  <a:gd name="T65" fmla="*/ 17 h 23"/>
                  <a:gd name="T66" fmla="*/ 97 w 104"/>
                  <a:gd name="T67" fmla="*/ 14 h 23"/>
                  <a:gd name="T68" fmla="*/ 104 w 104"/>
                  <a:gd name="T69" fmla="*/ 8 h 23"/>
                  <a:gd name="T70" fmla="*/ 99 w 104"/>
                  <a:gd name="T71" fmla="*/ 4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23">
                    <a:moveTo>
                      <a:pt x="99" y="4"/>
                    </a:moveTo>
                    <a:lnTo>
                      <a:pt x="91" y="2"/>
                    </a:lnTo>
                    <a:lnTo>
                      <a:pt x="81" y="0"/>
                    </a:lnTo>
                    <a:lnTo>
                      <a:pt x="77" y="3"/>
                    </a:lnTo>
                    <a:lnTo>
                      <a:pt x="73" y="2"/>
                    </a:lnTo>
                    <a:lnTo>
                      <a:pt x="66" y="3"/>
                    </a:lnTo>
                    <a:lnTo>
                      <a:pt x="61" y="5"/>
                    </a:lnTo>
                    <a:lnTo>
                      <a:pt x="60" y="5"/>
                    </a:lnTo>
                    <a:lnTo>
                      <a:pt x="56" y="5"/>
                    </a:lnTo>
                    <a:lnTo>
                      <a:pt x="53" y="7"/>
                    </a:lnTo>
                    <a:lnTo>
                      <a:pt x="51" y="7"/>
                    </a:lnTo>
                    <a:lnTo>
                      <a:pt x="50" y="5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8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30" y="8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31" y="18"/>
                    </a:lnTo>
                    <a:lnTo>
                      <a:pt x="36" y="18"/>
                    </a:lnTo>
                    <a:lnTo>
                      <a:pt x="37" y="19"/>
                    </a:lnTo>
                    <a:lnTo>
                      <a:pt x="41" y="19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2"/>
                    </a:lnTo>
                    <a:lnTo>
                      <a:pt x="61" y="22"/>
                    </a:lnTo>
                    <a:lnTo>
                      <a:pt x="65" y="20"/>
                    </a:lnTo>
                    <a:lnTo>
                      <a:pt x="66" y="19"/>
                    </a:lnTo>
                    <a:lnTo>
                      <a:pt x="70" y="19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81" y="17"/>
                    </a:lnTo>
                    <a:lnTo>
                      <a:pt x="84" y="17"/>
                    </a:lnTo>
                    <a:lnTo>
                      <a:pt x="88" y="15"/>
                    </a:lnTo>
                    <a:lnTo>
                      <a:pt x="97" y="14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3" y="7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0" name="Freeform 421"/>
              <p:cNvSpPr>
                <a:spLocks/>
              </p:cNvSpPr>
              <p:nvPr/>
            </p:nvSpPr>
            <p:spPr bwMode="auto">
              <a:xfrm>
                <a:off x="1695" y="1235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2 w 5"/>
                  <a:gd name="T3" fmla="*/ 1 h 3"/>
                  <a:gd name="T4" fmla="*/ 0 w 5"/>
                  <a:gd name="T5" fmla="*/ 1 h 3"/>
                  <a:gd name="T6" fmla="*/ 5 w 5"/>
                  <a:gd name="T7" fmla="*/ 0 h 3"/>
                  <a:gd name="T8" fmla="*/ 4 w 5"/>
                  <a:gd name="T9" fmla="*/ 0 h 3"/>
                  <a:gd name="T10" fmla="*/ 4 w 5"/>
                  <a:gd name="T11" fmla="*/ 1 h 3"/>
                  <a:gd name="T12" fmla="*/ 0 w 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1" name="Freeform 422"/>
              <p:cNvSpPr>
                <a:spLocks/>
              </p:cNvSpPr>
              <p:nvPr/>
            </p:nvSpPr>
            <p:spPr bwMode="auto">
              <a:xfrm>
                <a:off x="1702" y="123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2" name="Freeform 423"/>
              <p:cNvSpPr>
                <a:spLocks/>
              </p:cNvSpPr>
              <p:nvPr/>
            </p:nvSpPr>
            <p:spPr bwMode="auto">
              <a:xfrm>
                <a:off x="1693" y="122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3" name="Freeform 424"/>
              <p:cNvSpPr>
                <a:spLocks/>
              </p:cNvSpPr>
              <p:nvPr/>
            </p:nvSpPr>
            <p:spPr bwMode="auto">
              <a:xfrm>
                <a:off x="1644" y="1208"/>
                <a:ext cx="152" cy="40"/>
              </a:xfrm>
              <a:custGeom>
                <a:avLst/>
                <a:gdLst>
                  <a:gd name="T0" fmla="*/ 150 w 152"/>
                  <a:gd name="T1" fmla="*/ 2 h 40"/>
                  <a:gd name="T2" fmla="*/ 143 w 152"/>
                  <a:gd name="T3" fmla="*/ 2 h 40"/>
                  <a:gd name="T4" fmla="*/ 140 w 152"/>
                  <a:gd name="T5" fmla="*/ 2 h 40"/>
                  <a:gd name="T6" fmla="*/ 131 w 152"/>
                  <a:gd name="T7" fmla="*/ 2 h 40"/>
                  <a:gd name="T8" fmla="*/ 126 w 152"/>
                  <a:gd name="T9" fmla="*/ 1 h 40"/>
                  <a:gd name="T10" fmla="*/ 117 w 152"/>
                  <a:gd name="T11" fmla="*/ 1 h 40"/>
                  <a:gd name="T12" fmla="*/ 101 w 152"/>
                  <a:gd name="T13" fmla="*/ 1 h 40"/>
                  <a:gd name="T14" fmla="*/ 87 w 152"/>
                  <a:gd name="T15" fmla="*/ 5 h 40"/>
                  <a:gd name="T16" fmla="*/ 79 w 152"/>
                  <a:gd name="T17" fmla="*/ 11 h 40"/>
                  <a:gd name="T18" fmla="*/ 79 w 152"/>
                  <a:gd name="T19" fmla="*/ 9 h 40"/>
                  <a:gd name="T20" fmla="*/ 70 w 152"/>
                  <a:gd name="T21" fmla="*/ 10 h 40"/>
                  <a:gd name="T22" fmla="*/ 60 w 152"/>
                  <a:gd name="T23" fmla="*/ 16 h 40"/>
                  <a:gd name="T24" fmla="*/ 56 w 152"/>
                  <a:gd name="T25" fmla="*/ 15 h 40"/>
                  <a:gd name="T26" fmla="*/ 58 w 152"/>
                  <a:gd name="T27" fmla="*/ 17 h 40"/>
                  <a:gd name="T28" fmla="*/ 50 w 152"/>
                  <a:gd name="T29" fmla="*/ 18 h 40"/>
                  <a:gd name="T30" fmla="*/ 46 w 152"/>
                  <a:gd name="T31" fmla="*/ 17 h 40"/>
                  <a:gd name="T32" fmla="*/ 28 w 152"/>
                  <a:gd name="T33" fmla="*/ 22 h 40"/>
                  <a:gd name="T34" fmla="*/ 24 w 152"/>
                  <a:gd name="T35" fmla="*/ 22 h 40"/>
                  <a:gd name="T36" fmla="*/ 18 w 152"/>
                  <a:gd name="T37" fmla="*/ 26 h 40"/>
                  <a:gd name="T38" fmla="*/ 28 w 152"/>
                  <a:gd name="T39" fmla="*/ 25 h 40"/>
                  <a:gd name="T40" fmla="*/ 35 w 152"/>
                  <a:gd name="T41" fmla="*/ 22 h 40"/>
                  <a:gd name="T42" fmla="*/ 30 w 152"/>
                  <a:gd name="T43" fmla="*/ 25 h 40"/>
                  <a:gd name="T44" fmla="*/ 20 w 152"/>
                  <a:gd name="T45" fmla="*/ 28 h 40"/>
                  <a:gd name="T46" fmla="*/ 13 w 152"/>
                  <a:gd name="T47" fmla="*/ 31 h 40"/>
                  <a:gd name="T48" fmla="*/ 7 w 152"/>
                  <a:gd name="T49" fmla="*/ 32 h 40"/>
                  <a:gd name="T50" fmla="*/ 7 w 152"/>
                  <a:gd name="T51" fmla="*/ 33 h 40"/>
                  <a:gd name="T52" fmla="*/ 8 w 152"/>
                  <a:gd name="T53" fmla="*/ 33 h 40"/>
                  <a:gd name="T54" fmla="*/ 4 w 152"/>
                  <a:gd name="T55" fmla="*/ 35 h 40"/>
                  <a:gd name="T56" fmla="*/ 2 w 152"/>
                  <a:gd name="T57" fmla="*/ 38 h 40"/>
                  <a:gd name="T58" fmla="*/ 10 w 152"/>
                  <a:gd name="T59" fmla="*/ 36 h 40"/>
                  <a:gd name="T60" fmla="*/ 8 w 152"/>
                  <a:gd name="T61" fmla="*/ 38 h 40"/>
                  <a:gd name="T62" fmla="*/ 14 w 152"/>
                  <a:gd name="T63" fmla="*/ 38 h 40"/>
                  <a:gd name="T64" fmla="*/ 12 w 152"/>
                  <a:gd name="T65" fmla="*/ 38 h 40"/>
                  <a:gd name="T66" fmla="*/ 17 w 152"/>
                  <a:gd name="T67" fmla="*/ 37 h 40"/>
                  <a:gd name="T68" fmla="*/ 20 w 152"/>
                  <a:gd name="T69" fmla="*/ 36 h 40"/>
                  <a:gd name="T70" fmla="*/ 19 w 152"/>
                  <a:gd name="T71" fmla="*/ 33 h 40"/>
                  <a:gd name="T72" fmla="*/ 9 w 152"/>
                  <a:gd name="T73" fmla="*/ 35 h 40"/>
                  <a:gd name="T74" fmla="*/ 17 w 152"/>
                  <a:gd name="T75" fmla="*/ 32 h 40"/>
                  <a:gd name="T76" fmla="*/ 25 w 152"/>
                  <a:gd name="T77" fmla="*/ 35 h 40"/>
                  <a:gd name="T78" fmla="*/ 33 w 152"/>
                  <a:gd name="T79" fmla="*/ 32 h 40"/>
                  <a:gd name="T80" fmla="*/ 41 w 152"/>
                  <a:gd name="T81" fmla="*/ 28 h 40"/>
                  <a:gd name="T82" fmla="*/ 46 w 152"/>
                  <a:gd name="T83" fmla="*/ 32 h 40"/>
                  <a:gd name="T84" fmla="*/ 51 w 152"/>
                  <a:gd name="T85" fmla="*/ 28 h 40"/>
                  <a:gd name="T86" fmla="*/ 46 w 152"/>
                  <a:gd name="T87" fmla="*/ 28 h 40"/>
                  <a:gd name="T88" fmla="*/ 55 w 152"/>
                  <a:gd name="T89" fmla="*/ 23 h 40"/>
                  <a:gd name="T90" fmla="*/ 64 w 152"/>
                  <a:gd name="T91" fmla="*/ 21 h 40"/>
                  <a:gd name="T92" fmla="*/ 70 w 152"/>
                  <a:gd name="T93" fmla="*/ 21 h 40"/>
                  <a:gd name="T94" fmla="*/ 79 w 152"/>
                  <a:gd name="T95" fmla="*/ 18 h 40"/>
                  <a:gd name="T96" fmla="*/ 79 w 152"/>
                  <a:gd name="T97" fmla="*/ 21 h 40"/>
                  <a:gd name="T98" fmla="*/ 85 w 152"/>
                  <a:gd name="T99" fmla="*/ 17 h 40"/>
                  <a:gd name="T100" fmla="*/ 96 w 152"/>
                  <a:gd name="T101" fmla="*/ 13 h 40"/>
                  <a:gd name="T102" fmla="*/ 100 w 152"/>
                  <a:gd name="T103" fmla="*/ 13 h 40"/>
                  <a:gd name="T104" fmla="*/ 107 w 152"/>
                  <a:gd name="T105" fmla="*/ 13 h 40"/>
                  <a:gd name="T106" fmla="*/ 119 w 152"/>
                  <a:gd name="T107" fmla="*/ 12 h 40"/>
                  <a:gd name="T108" fmla="*/ 130 w 152"/>
                  <a:gd name="T109" fmla="*/ 11 h 40"/>
                  <a:gd name="T110" fmla="*/ 147 w 152"/>
                  <a:gd name="T111" fmla="*/ 12 h 40"/>
                  <a:gd name="T112" fmla="*/ 152 w 152"/>
                  <a:gd name="T113" fmla="*/ 2 h 4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2" h="40">
                    <a:moveTo>
                      <a:pt x="150" y="1"/>
                    </a:moveTo>
                    <a:lnTo>
                      <a:pt x="151" y="1"/>
                    </a:lnTo>
                    <a:lnTo>
                      <a:pt x="150" y="2"/>
                    </a:lnTo>
                    <a:lnTo>
                      <a:pt x="148" y="4"/>
                    </a:lnTo>
                    <a:lnTo>
                      <a:pt x="145" y="2"/>
                    </a:lnTo>
                    <a:lnTo>
                      <a:pt x="143" y="2"/>
                    </a:lnTo>
                    <a:lnTo>
                      <a:pt x="142" y="1"/>
                    </a:lnTo>
                    <a:lnTo>
                      <a:pt x="140" y="1"/>
                    </a:lnTo>
                    <a:lnTo>
                      <a:pt x="140" y="2"/>
                    </a:lnTo>
                    <a:lnTo>
                      <a:pt x="138" y="4"/>
                    </a:lnTo>
                    <a:lnTo>
                      <a:pt x="135" y="4"/>
                    </a:lnTo>
                    <a:lnTo>
                      <a:pt x="131" y="2"/>
                    </a:lnTo>
                    <a:lnTo>
                      <a:pt x="130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5" y="1"/>
                    </a:lnTo>
                    <a:lnTo>
                      <a:pt x="122" y="0"/>
                    </a:lnTo>
                    <a:lnTo>
                      <a:pt x="117" y="1"/>
                    </a:lnTo>
                    <a:lnTo>
                      <a:pt x="111" y="1"/>
                    </a:lnTo>
                    <a:lnTo>
                      <a:pt x="105" y="1"/>
                    </a:lnTo>
                    <a:lnTo>
                      <a:pt x="101" y="1"/>
                    </a:lnTo>
                    <a:lnTo>
                      <a:pt x="94" y="2"/>
                    </a:lnTo>
                    <a:lnTo>
                      <a:pt x="90" y="4"/>
                    </a:lnTo>
                    <a:lnTo>
                      <a:pt x="87" y="5"/>
                    </a:lnTo>
                    <a:lnTo>
                      <a:pt x="84" y="6"/>
                    </a:lnTo>
                    <a:lnTo>
                      <a:pt x="82" y="7"/>
                    </a:lnTo>
                    <a:lnTo>
                      <a:pt x="79" y="11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1" y="6"/>
                    </a:lnTo>
                    <a:lnTo>
                      <a:pt x="70" y="10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5" y="17"/>
                    </a:lnTo>
                    <a:lnTo>
                      <a:pt x="53" y="18"/>
                    </a:lnTo>
                    <a:lnTo>
                      <a:pt x="50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28" y="22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8" y="26"/>
                    </a:lnTo>
                    <a:lnTo>
                      <a:pt x="20" y="27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31" y="23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7" y="28"/>
                    </a:lnTo>
                    <a:lnTo>
                      <a:pt x="14" y="30"/>
                    </a:lnTo>
                    <a:lnTo>
                      <a:pt x="13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12" y="32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5" y="36"/>
                    </a:lnTo>
                    <a:lnTo>
                      <a:pt x="4" y="35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9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18" y="37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22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0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3" y="32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3" y="32"/>
                    </a:lnTo>
                    <a:lnTo>
                      <a:pt x="35" y="32"/>
                    </a:lnTo>
                    <a:lnTo>
                      <a:pt x="41" y="30"/>
                    </a:lnTo>
                    <a:lnTo>
                      <a:pt x="41" y="28"/>
                    </a:lnTo>
                    <a:lnTo>
                      <a:pt x="45" y="30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50" y="31"/>
                    </a:lnTo>
                    <a:lnTo>
                      <a:pt x="51" y="30"/>
                    </a:lnTo>
                    <a:lnTo>
                      <a:pt x="51" y="28"/>
                    </a:lnTo>
                    <a:lnTo>
                      <a:pt x="50" y="28"/>
                    </a:lnTo>
                    <a:lnTo>
                      <a:pt x="48" y="30"/>
                    </a:lnTo>
                    <a:lnTo>
                      <a:pt x="46" y="28"/>
                    </a:lnTo>
                    <a:lnTo>
                      <a:pt x="45" y="28"/>
                    </a:lnTo>
                    <a:lnTo>
                      <a:pt x="50" y="26"/>
                    </a:lnTo>
                    <a:lnTo>
                      <a:pt x="55" y="23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4" y="21"/>
                    </a:lnTo>
                    <a:lnTo>
                      <a:pt x="61" y="23"/>
                    </a:lnTo>
                    <a:lnTo>
                      <a:pt x="66" y="22"/>
                    </a:lnTo>
                    <a:lnTo>
                      <a:pt x="70" y="21"/>
                    </a:lnTo>
                    <a:lnTo>
                      <a:pt x="73" y="21"/>
                    </a:lnTo>
                    <a:lnTo>
                      <a:pt x="76" y="20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77" y="20"/>
                    </a:lnTo>
                    <a:lnTo>
                      <a:pt x="79" y="21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5" y="17"/>
                    </a:lnTo>
                    <a:lnTo>
                      <a:pt x="87" y="16"/>
                    </a:lnTo>
                    <a:lnTo>
                      <a:pt x="95" y="13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9" y="15"/>
                    </a:lnTo>
                    <a:lnTo>
                      <a:pt x="100" y="13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7" y="13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23" y="12"/>
                    </a:lnTo>
                    <a:lnTo>
                      <a:pt x="127" y="13"/>
                    </a:lnTo>
                    <a:lnTo>
                      <a:pt x="130" y="11"/>
                    </a:lnTo>
                    <a:lnTo>
                      <a:pt x="128" y="10"/>
                    </a:lnTo>
                    <a:lnTo>
                      <a:pt x="138" y="11"/>
                    </a:lnTo>
                    <a:lnTo>
                      <a:pt x="147" y="12"/>
                    </a:lnTo>
                    <a:lnTo>
                      <a:pt x="148" y="12"/>
                    </a:lnTo>
                    <a:lnTo>
                      <a:pt x="152" y="6"/>
                    </a:lnTo>
                    <a:lnTo>
                      <a:pt x="152" y="2"/>
                    </a:lnTo>
                    <a:lnTo>
                      <a:pt x="151" y="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4" name="Freeform 425"/>
              <p:cNvSpPr>
                <a:spLocks/>
              </p:cNvSpPr>
              <p:nvPr/>
            </p:nvSpPr>
            <p:spPr bwMode="auto">
              <a:xfrm>
                <a:off x="1651" y="123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5" name="Freeform 426"/>
              <p:cNvSpPr>
                <a:spLocks/>
              </p:cNvSpPr>
              <p:nvPr/>
            </p:nvSpPr>
            <p:spPr bwMode="auto">
              <a:xfrm>
                <a:off x="1838" y="1228"/>
                <a:ext cx="9" cy="3"/>
              </a:xfrm>
              <a:custGeom>
                <a:avLst/>
                <a:gdLst>
                  <a:gd name="T0" fmla="*/ 4 w 9"/>
                  <a:gd name="T1" fmla="*/ 3 h 3"/>
                  <a:gd name="T2" fmla="*/ 8 w 9"/>
                  <a:gd name="T3" fmla="*/ 2 h 3"/>
                  <a:gd name="T4" fmla="*/ 9 w 9"/>
                  <a:gd name="T5" fmla="*/ 2 h 3"/>
                  <a:gd name="T6" fmla="*/ 9 w 9"/>
                  <a:gd name="T7" fmla="*/ 1 h 3"/>
                  <a:gd name="T8" fmla="*/ 4 w 9"/>
                  <a:gd name="T9" fmla="*/ 1 h 3"/>
                  <a:gd name="T10" fmla="*/ 0 w 9"/>
                  <a:gd name="T11" fmla="*/ 0 h 3"/>
                  <a:gd name="T12" fmla="*/ 2 w 9"/>
                  <a:gd name="T13" fmla="*/ 1 h 3"/>
                  <a:gd name="T14" fmla="*/ 4 w 9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6" name="Freeform 427"/>
              <p:cNvSpPr>
                <a:spLocks/>
              </p:cNvSpPr>
              <p:nvPr/>
            </p:nvSpPr>
            <p:spPr bwMode="auto">
              <a:xfrm>
                <a:off x="1704" y="1234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1 w 4"/>
                  <a:gd name="T7" fmla="*/ 0 h 1"/>
                  <a:gd name="T8" fmla="*/ 1 w 4"/>
                  <a:gd name="T9" fmla="*/ 1 h 1"/>
                  <a:gd name="T10" fmla="*/ 0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7" name="Freeform 428"/>
              <p:cNvSpPr>
                <a:spLocks/>
              </p:cNvSpPr>
              <p:nvPr/>
            </p:nvSpPr>
            <p:spPr bwMode="auto">
              <a:xfrm>
                <a:off x="1855" y="122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8" name="Freeform 429"/>
              <p:cNvSpPr>
                <a:spLocks/>
              </p:cNvSpPr>
              <p:nvPr/>
            </p:nvSpPr>
            <p:spPr bwMode="auto">
              <a:xfrm>
                <a:off x="1864" y="1220"/>
                <a:ext cx="4" cy="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1 h 3"/>
                  <a:gd name="T10" fmla="*/ 3 w 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499" name="Freeform 430"/>
              <p:cNvSpPr>
                <a:spLocks/>
              </p:cNvSpPr>
              <p:nvPr/>
            </p:nvSpPr>
            <p:spPr bwMode="auto">
              <a:xfrm>
                <a:off x="1850" y="1215"/>
                <a:ext cx="13" cy="5"/>
              </a:xfrm>
              <a:custGeom>
                <a:avLst/>
                <a:gdLst>
                  <a:gd name="T0" fmla="*/ 0 w 13"/>
                  <a:gd name="T1" fmla="*/ 2 h 5"/>
                  <a:gd name="T2" fmla="*/ 2 w 13"/>
                  <a:gd name="T3" fmla="*/ 3 h 5"/>
                  <a:gd name="T4" fmla="*/ 5 w 13"/>
                  <a:gd name="T5" fmla="*/ 3 h 5"/>
                  <a:gd name="T6" fmla="*/ 6 w 13"/>
                  <a:gd name="T7" fmla="*/ 3 h 5"/>
                  <a:gd name="T8" fmla="*/ 8 w 13"/>
                  <a:gd name="T9" fmla="*/ 4 h 5"/>
                  <a:gd name="T10" fmla="*/ 12 w 13"/>
                  <a:gd name="T11" fmla="*/ 5 h 5"/>
                  <a:gd name="T12" fmla="*/ 13 w 13"/>
                  <a:gd name="T13" fmla="*/ 4 h 5"/>
                  <a:gd name="T14" fmla="*/ 12 w 13"/>
                  <a:gd name="T15" fmla="*/ 2 h 5"/>
                  <a:gd name="T16" fmla="*/ 11 w 13"/>
                  <a:gd name="T17" fmla="*/ 2 h 5"/>
                  <a:gd name="T18" fmla="*/ 11 w 13"/>
                  <a:gd name="T19" fmla="*/ 3 h 5"/>
                  <a:gd name="T20" fmla="*/ 9 w 13"/>
                  <a:gd name="T21" fmla="*/ 3 h 5"/>
                  <a:gd name="T22" fmla="*/ 8 w 13"/>
                  <a:gd name="T23" fmla="*/ 3 h 5"/>
                  <a:gd name="T24" fmla="*/ 5 w 13"/>
                  <a:gd name="T25" fmla="*/ 2 h 5"/>
                  <a:gd name="T26" fmla="*/ 3 w 13"/>
                  <a:gd name="T27" fmla="*/ 0 h 5"/>
                  <a:gd name="T28" fmla="*/ 1 w 13"/>
                  <a:gd name="T29" fmla="*/ 0 h 5"/>
                  <a:gd name="T30" fmla="*/ 1 w 13"/>
                  <a:gd name="T31" fmla="*/ 2 h 5"/>
                  <a:gd name="T32" fmla="*/ 0 w 13"/>
                  <a:gd name="T33" fmla="*/ 2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0" name="Freeform 431"/>
              <p:cNvSpPr>
                <a:spLocks/>
              </p:cNvSpPr>
              <p:nvPr/>
            </p:nvSpPr>
            <p:spPr bwMode="auto">
              <a:xfrm>
                <a:off x="1867" y="121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1" name="Freeform 432"/>
              <p:cNvSpPr>
                <a:spLocks/>
              </p:cNvSpPr>
              <p:nvPr/>
            </p:nvSpPr>
            <p:spPr bwMode="auto">
              <a:xfrm>
                <a:off x="1848" y="1212"/>
                <a:ext cx="4" cy="1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3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2" name="Freeform 433"/>
              <p:cNvSpPr>
                <a:spLocks/>
              </p:cNvSpPr>
              <p:nvPr/>
            </p:nvSpPr>
            <p:spPr bwMode="auto">
              <a:xfrm>
                <a:off x="1853" y="12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3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3" name="Freeform 434"/>
              <p:cNvSpPr>
                <a:spLocks/>
              </p:cNvSpPr>
              <p:nvPr/>
            </p:nvSpPr>
            <p:spPr bwMode="auto">
              <a:xfrm>
                <a:off x="1806" y="1207"/>
                <a:ext cx="112" cy="42"/>
              </a:xfrm>
              <a:custGeom>
                <a:avLst/>
                <a:gdLst>
                  <a:gd name="T0" fmla="*/ 14 w 112"/>
                  <a:gd name="T1" fmla="*/ 14 h 42"/>
                  <a:gd name="T2" fmla="*/ 29 w 112"/>
                  <a:gd name="T3" fmla="*/ 16 h 42"/>
                  <a:gd name="T4" fmla="*/ 40 w 112"/>
                  <a:gd name="T5" fmla="*/ 18 h 42"/>
                  <a:gd name="T6" fmla="*/ 47 w 112"/>
                  <a:gd name="T7" fmla="*/ 19 h 42"/>
                  <a:gd name="T8" fmla="*/ 53 w 112"/>
                  <a:gd name="T9" fmla="*/ 19 h 42"/>
                  <a:gd name="T10" fmla="*/ 56 w 112"/>
                  <a:gd name="T11" fmla="*/ 23 h 42"/>
                  <a:gd name="T12" fmla="*/ 63 w 112"/>
                  <a:gd name="T13" fmla="*/ 26 h 42"/>
                  <a:gd name="T14" fmla="*/ 70 w 112"/>
                  <a:gd name="T15" fmla="*/ 28 h 42"/>
                  <a:gd name="T16" fmla="*/ 75 w 112"/>
                  <a:gd name="T17" fmla="*/ 31 h 42"/>
                  <a:gd name="T18" fmla="*/ 78 w 112"/>
                  <a:gd name="T19" fmla="*/ 33 h 42"/>
                  <a:gd name="T20" fmla="*/ 88 w 112"/>
                  <a:gd name="T21" fmla="*/ 37 h 42"/>
                  <a:gd name="T22" fmla="*/ 88 w 112"/>
                  <a:gd name="T23" fmla="*/ 37 h 42"/>
                  <a:gd name="T24" fmla="*/ 90 w 112"/>
                  <a:gd name="T25" fmla="*/ 39 h 42"/>
                  <a:gd name="T26" fmla="*/ 92 w 112"/>
                  <a:gd name="T27" fmla="*/ 41 h 42"/>
                  <a:gd name="T28" fmla="*/ 96 w 112"/>
                  <a:gd name="T29" fmla="*/ 41 h 42"/>
                  <a:gd name="T30" fmla="*/ 96 w 112"/>
                  <a:gd name="T31" fmla="*/ 38 h 42"/>
                  <a:gd name="T32" fmla="*/ 109 w 112"/>
                  <a:gd name="T33" fmla="*/ 37 h 42"/>
                  <a:gd name="T34" fmla="*/ 106 w 112"/>
                  <a:gd name="T35" fmla="*/ 33 h 42"/>
                  <a:gd name="T36" fmla="*/ 103 w 112"/>
                  <a:gd name="T37" fmla="*/ 33 h 42"/>
                  <a:gd name="T38" fmla="*/ 107 w 112"/>
                  <a:gd name="T39" fmla="*/ 37 h 42"/>
                  <a:gd name="T40" fmla="*/ 99 w 112"/>
                  <a:gd name="T41" fmla="*/ 33 h 42"/>
                  <a:gd name="T42" fmla="*/ 95 w 112"/>
                  <a:gd name="T43" fmla="*/ 31 h 42"/>
                  <a:gd name="T44" fmla="*/ 87 w 112"/>
                  <a:gd name="T45" fmla="*/ 24 h 42"/>
                  <a:gd name="T46" fmla="*/ 76 w 112"/>
                  <a:gd name="T47" fmla="*/ 19 h 42"/>
                  <a:gd name="T48" fmla="*/ 71 w 112"/>
                  <a:gd name="T49" fmla="*/ 16 h 42"/>
                  <a:gd name="T50" fmla="*/ 65 w 112"/>
                  <a:gd name="T51" fmla="*/ 12 h 42"/>
                  <a:gd name="T52" fmla="*/ 60 w 112"/>
                  <a:gd name="T53" fmla="*/ 8 h 42"/>
                  <a:gd name="T54" fmla="*/ 55 w 112"/>
                  <a:gd name="T55" fmla="*/ 7 h 42"/>
                  <a:gd name="T56" fmla="*/ 55 w 112"/>
                  <a:gd name="T57" fmla="*/ 5 h 42"/>
                  <a:gd name="T58" fmla="*/ 49 w 112"/>
                  <a:gd name="T59" fmla="*/ 3 h 42"/>
                  <a:gd name="T60" fmla="*/ 41 w 112"/>
                  <a:gd name="T61" fmla="*/ 2 h 42"/>
                  <a:gd name="T62" fmla="*/ 32 w 112"/>
                  <a:gd name="T63" fmla="*/ 1 h 42"/>
                  <a:gd name="T64" fmla="*/ 22 w 112"/>
                  <a:gd name="T65" fmla="*/ 0 h 42"/>
                  <a:gd name="T66" fmla="*/ 10 w 112"/>
                  <a:gd name="T67" fmla="*/ 1 h 42"/>
                  <a:gd name="T68" fmla="*/ 0 w 112"/>
                  <a:gd name="T69" fmla="*/ 5 h 42"/>
                  <a:gd name="T70" fmla="*/ 3 w 112"/>
                  <a:gd name="T71" fmla="*/ 8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2" h="42">
                    <a:moveTo>
                      <a:pt x="4" y="11"/>
                    </a:moveTo>
                    <a:lnTo>
                      <a:pt x="14" y="14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2" y="17"/>
                    </a:lnTo>
                    <a:lnTo>
                      <a:pt x="40" y="18"/>
                    </a:lnTo>
                    <a:lnTo>
                      <a:pt x="45" y="18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3" y="19"/>
                    </a:lnTo>
                    <a:lnTo>
                      <a:pt x="55" y="22"/>
                    </a:lnTo>
                    <a:lnTo>
                      <a:pt x="56" y="23"/>
                    </a:lnTo>
                    <a:lnTo>
                      <a:pt x="60" y="24"/>
                    </a:lnTo>
                    <a:lnTo>
                      <a:pt x="63" y="26"/>
                    </a:lnTo>
                    <a:lnTo>
                      <a:pt x="66" y="28"/>
                    </a:lnTo>
                    <a:lnTo>
                      <a:pt x="70" y="28"/>
                    </a:lnTo>
                    <a:lnTo>
                      <a:pt x="72" y="31"/>
                    </a:lnTo>
                    <a:lnTo>
                      <a:pt x="75" y="31"/>
                    </a:lnTo>
                    <a:lnTo>
                      <a:pt x="77" y="32"/>
                    </a:lnTo>
                    <a:lnTo>
                      <a:pt x="78" y="33"/>
                    </a:lnTo>
                    <a:lnTo>
                      <a:pt x="85" y="37"/>
                    </a:lnTo>
                    <a:lnTo>
                      <a:pt x="88" y="37"/>
                    </a:lnTo>
                    <a:lnTo>
                      <a:pt x="90" y="37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90" y="39"/>
                    </a:lnTo>
                    <a:lnTo>
                      <a:pt x="91" y="39"/>
                    </a:lnTo>
                    <a:lnTo>
                      <a:pt x="92" y="41"/>
                    </a:lnTo>
                    <a:lnTo>
                      <a:pt x="96" y="42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6" y="38"/>
                    </a:lnTo>
                    <a:lnTo>
                      <a:pt x="99" y="38"/>
                    </a:lnTo>
                    <a:lnTo>
                      <a:pt x="109" y="37"/>
                    </a:lnTo>
                    <a:lnTo>
                      <a:pt x="112" y="37"/>
                    </a:lnTo>
                    <a:lnTo>
                      <a:pt x="106" y="33"/>
                    </a:lnTo>
                    <a:lnTo>
                      <a:pt x="104" y="33"/>
                    </a:lnTo>
                    <a:lnTo>
                      <a:pt x="103" y="33"/>
                    </a:lnTo>
                    <a:lnTo>
                      <a:pt x="104" y="34"/>
                    </a:lnTo>
                    <a:lnTo>
                      <a:pt x="107" y="37"/>
                    </a:lnTo>
                    <a:lnTo>
                      <a:pt x="102" y="34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1"/>
                    </a:lnTo>
                    <a:lnTo>
                      <a:pt x="93" y="28"/>
                    </a:lnTo>
                    <a:lnTo>
                      <a:pt x="87" y="24"/>
                    </a:lnTo>
                    <a:lnTo>
                      <a:pt x="81" y="22"/>
                    </a:lnTo>
                    <a:lnTo>
                      <a:pt x="76" y="19"/>
                    </a:lnTo>
                    <a:lnTo>
                      <a:pt x="75" y="17"/>
                    </a:lnTo>
                    <a:lnTo>
                      <a:pt x="71" y="16"/>
                    </a:lnTo>
                    <a:lnTo>
                      <a:pt x="68" y="16"/>
                    </a:lnTo>
                    <a:lnTo>
                      <a:pt x="65" y="12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7" y="8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6" y="3"/>
                    </a:lnTo>
                    <a:lnTo>
                      <a:pt x="41" y="2"/>
                    </a:lnTo>
                    <a:lnTo>
                      <a:pt x="36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4" name="Freeform 435"/>
              <p:cNvSpPr>
                <a:spLocks/>
              </p:cNvSpPr>
              <p:nvPr/>
            </p:nvSpPr>
            <p:spPr bwMode="auto">
              <a:xfrm>
                <a:off x="1823" y="1255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2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5" name="Freeform 436"/>
              <p:cNvSpPr>
                <a:spLocks/>
              </p:cNvSpPr>
              <p:nvPr/>
            </p:nvSpPr>
            <p:spPr bwMode="auto">
              <a:xfrm>
                <a:off x="1818" y="125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6" name="Freeform 437"/>
              <p:cNvSpPr>
                <a:spLocks/>
              </p:cNvSpPr>
              <p:nvPr/>
            </p:nvSpPr>
            <p:spPr bwMode="auto">
              <a:xfrm>
                <a:off x="1820" y="127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7" name="Freeform 438"/>
              <p:cNvSpPr>
                <a:spLocks/>
              </p:cNvSpPr>
              <p:nvPr/>
            </p:nvSpPr>
            <p:spPr bwMode="auto">
              <a:xfrm>
                <a:off x="1754" y="1249"/>
                <a:ext cx="104" cy="27"/>
              </a:xfrm>
              <a:custGeom>
                <a:avLst/>
                <a:gdLst>
                  <a:gd name="T0" fmla="*/ 2 w 104"/>
                  <a:gd name="T1" fmla="*/ 16 h 27"/>
                  <a:gd name="T2" fmla="*/ 7 w 104"/>
                  <a:gd name="T3" fmla="*/ 18 h 27"/>
                  <a:gd name="T4" fmla="*/ 10 w 104"/>
                  <a:gd name="T5" fmla="*/ 16 h 27"/>
                  <a:gd name="T6" fmla="*/ 16 w 104"/>
                  <a:gd name="T7" fmla="*/ 15 h 27"/>
                  <a:gd name="T8" fmla="*/ 22 w 104"/>
                  <a:gd name="T9" fmla="*/ 17 h 27"/>
                  <a:gd name="T10" fmla="*/ 33 w 104"/>
                  <a:gd name="T11" fmla="*/ 13 h 27"/>
                  <a:gd name="T12" fmla="*/ 40 w 104"/>
                  <a:gd name="T13" fmla="*/ 12 h 27"/>
                  <a:gd name="T14" fmla="*/ 48 w 104"/>
                  <a:gd name="T15" fmla="*/ 11 h 27"/>
                  <a:gd name="T16" fmla="*/ 46 w 104"/>
                  <a:gd name="T17" fmla="*/ 12 h 27"/>
                  <a:gd name="T18" fmla="*/ 61 w 104"/>
                  <a:gd name="T19" fmla="*/ 16 h 27"/>
                  <a:gd name="T20" fmla="*/ 62 w 104"/>
                  <a:gd name="T21" fmla="*/ 16 h 27"/>
                  <a:gd name="T22" fmla="*/ 63 w 104"/>
                  <a:gd name="T23" fmla="*/ 15 h 27"/>
                  <a:gd name="T24" fmla="*/ 68 w 104"/>
                  <a:gd name="T25" fmla="*/ 16 h 27"/>
                  <a:gd name="T26" fmla="*/ 67 w 104"/>
                  <a:gd name="T27" fmla="*/ 18 h 27"/>
                  <a:gd name="T28" fmla="*/ 76 w 104"/>
                  <a:gd name="T29" fmla="*/ 22 h 27"/>
                  <a:gd name="T30" fmla="*/ 84 w 104"/>
                  <a:gd name="T31" fmla="*/ 26 h 27"/>
                  <a:gd name="T32" fmla="*/ 91 w 104"/>
                  <a:gd name="T33" fmla="*/ 26 h 27"/>
                  <a:gd name="T34" fmla="*/ 83 w 104"/>
                  <a:gd name="T35" fmla="*/ 22 h 27"/>
                  <a:gd name="T36" fmla="*/ 79 w 104"/>
                  <a:gd name="T37" fmla="*/ 20 h 27"/>
                  <a:gd name="T38" fmla="*/ 83 w 104"/>
                  <a:gd name="T39" fmla="*/ 21 h 27"/>
                  <a:gd name="T40" fmla="*/ 92 w 104"/>
                  <a:gd name="T41" fmla="*/ 25 h 27"/>
                  <a:gd name="T42" fmla="*/ 97 w 104"/>
                  <a:gd name="T43" fmla="*/ 26 h 27"/>
                  <a:gd name="T44" fmla="*/ 101 w 104"/>
                  <a:gd name="T45" fmla="*/ 27 h 27"/>
                  <a:gd name="T46" fmla="*/ 97 w 104"/>
                  <a:gd name="T47" fmla="*/ 23 h 27"/>
                  <a:gd name="T48" fmla="*/ 99 w 104"/>
                  <a:gd name="T49" fmla="*/ 25 h 27"/>
                  <a:gd name="T50" fmla="*/ 102 w 104"/>
                  <a:gd name="T51" fmla="*/ 25 h 27"/>
                  <a:gd name="T52" fmla="*/ 104 w 104"/>
                  <a:gd name="T53" fmla="*/ 23 h 27"/>
                  <a:gd name="T54" fmla="*/ 99 w 104"/>
                  <a:gd name="T55" fmla="*/ 21 h 27"/>
                  <a:gd name="T56" fmla="*/ 98 w 104"/>
                  <a:gd name="T57" fmla="*/ 17 h 27"/>
                  <a:gd name="T58" fmla="*/ 99 w 104"/>
                  <a:gd name="T59" fmla="*/ 18 h 27"/>
                  <a:gd name="T60" fmla="*/ 96 w 104"/>
                  <a:gd name="T61" fmla="*/ 17 h 27"/>
                  <a:gd name="T62" fmla="*/ 93 w 104"/>
                  <a:gd name="T63" fmla="*/ 17 h 27"/>
                  <a:gd name="T64" fmla="*/ 94 w 104"/>
                  <a:gd name="T65" fmla="*/ 20 h 27"/>
                  <a:gd name="T66" fmla="*/ 98 w 104"/>
                  <a:gd name="T67" fmla="*/ 23 h 27"/>
                  <a:gd name="T68" fmla="*/ 89 w 104"/>
                  <a:gd name="T69" fmla="*/ 18 h 27"/>
                  <a:gd name="T70" fmla="*/ 89 w 104"/>
                  <a:gd name="T71" fmla="*/ 15 h 27"/>
                  <a:gd name="T72" fmla="*/ 84 w 104"/>
                  <a:gd name="T73" fmla="*/ 13 h 27"/>
                  <a:gd name="T74" fmla="*/ 78 w 104"/>
                  <a:gd name="T75" fmla="*/ 12 h 27"/>
                  <a:gd name="T76" fmla="*/ 77 w 104"/>
                  <a:gd name="T77" fmla="*/ 7 h 27"/>
                  <a:gd name="T78" fmla="*/ 73 w 104"/>
                  <a:gd name="T79" fmla="*/ 9 h 27"/>
                  <a:gd name="T80" fmla="*/ 76 w 104"/>
                  <a:gd name="T81" fmla="*/ 11 h 27"/>
                  <a:gd name="T82" fmla="*/ 67 w 104"/>
                  <a:gd name="T83" fmla="*/ 11 h 27"/>
                  <a:gd name="T84" fmla="*/ 62 w 104"/>
                  <a:gd name="T85" fmla="*/ 9 h 27"/>
                  <a:gd name="T86" fmla="*/ 58 w 104"/>
                  <a:gd name="T87" fmla="*/ 6 h 27"/>
                  <a:gd name="T88" fmla="*/ 52 w 104"/>
                  <a:gd name="T89" fmla="*/ 4 h 27"/>
                  <a:gd name="T90" fmla="*/ 50 w 104"/>
                  <a:gd name="T91" fmla="*/ 1 h 27"/>
                  <a:gd name="T92" fmla="*/ 40 w 104"/>
                  <a:gd name="T93" fmla="*/ 1 h 27"/>
                  <a:gd name="T94" fmla="*/ 35 w 104"/>
                  <a:gd name="T95" fmla="*/ 0 h 27"/>
                  <a:gd name="T96" fmla="*/ 27 w 104"/>
                  <a:gd name="T97" fmla="*/ 4 h 27"/>
                  <a:gd name="T98" fmla="*/ 18 w 104"/>
                  <a:gd name="T99" fmla="*/ 5 h 27"/>
                  <a:gd name="T100" fmla="*/ 15 w 104"/>
                  <a:gd name="T101" fmla="*/ 9 h 27"/>
                  <a:gd name="T102" fmla="*/ 0 w 104"/>
                  <a:gd name="T103" fmla="*/ 13 h 27"/>
                  <a:gd name="T104" fmla="*/ 1 w 104"/>
                  <a:gd name="T105" fmla="*/ 18 h 2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4" h="27">
                    <a:moveTo>
                      <a:pt x="1" y="18"/>
                    </a:moveTo>
                    <a:lnTo>
                      <a:pt x="1" y="17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2" y="17"/>
                    </a:lnTo>
                    <a:lnTo>
                      <a:pt x="25" y="15"/>
                    </a:lnTo>
                    <a:lnTo>
                      <a:pt x="30" y="15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6" y="12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61" y="17"/>
                    </a:lnTo>
                    <a:lnTo>
                      <a:pt x="61" y="16"/>
                    </a:lnTo>
                    <a:lnTo>
                      <a:pt x="62" y="15"/>
                    </a:lnTo>
                    <a:lnTo>
                      <a:pt x="63" y="15"/>
                    </a:lnTo>
                    <a:lnTo>
                      <a:pt x="62" y="16"/>
                    </a:lnTo>
                    <a:lnTo>
                      <a:pt x="63" y="17"/>
                    </a:lnTo>
                    <a:lnTo>
                      <a:pt x="63" y="16"/>
                    </a:lnTo>
                    <a:lnTo>
                      <a:pt x="63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73" y="21"/>
                    </a:lnTo>
                    <a:lnTo>
                      <a:pt x="76" y="22"/>
                    </a:lnTo>
                    <a:lnTo>
                      <a:pt x="83" y="25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91" y="26"/>
                    </a:lnTo>
                    <a:lnTo>
                      <a:pt x="89" y="23"/>
                    </a:lnTo>
                    <a:lnTo>
                      <a:pt x="84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9" y="21"/>
                    </a:lnTo>
                    <a:lnTo>
                      <a:pt x="79" y="20"/>
                    </a:lnTo>
                    <a:lnTo>
                      <a:pt x="79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8" y="21"/>
                    </a:lnTo>
                    <a:lnTo>
                      <a:pt x="91" y="22"/>
                    </a:lnTo>
                    <a:lnTo>
                      <a:pt x="92" y="25"/>
                    </a:lnTo>
                    <a:lnTo>
                      <a:pt x="93" y="25"/>
                    </a:lnTo>
                    <a:lnTo>
                      <a:pt x="96" y="25"/>
                    </a:lnTo>
                    <a:lnTo>
                      <a:pt x="97" y="26"/>
                    </a:lnTo>
                    <a:lnTo>
                      <a:pt x="98" y="27"/>
                    </a:lnTo>
                    <a:lnTo>
                      <a:pt x="98" y="26"/>
                    </a:lnTo>
                    <a:lnTo>
                      <a:pt x="101" y="27"/>
                    </a:lnTo>
                    <a:lnTo>
                      <a:pt x="101" y="26"/>
                    </a:lnTo>
                    <a:lnTo>
                      <a:pt x="99" y="26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9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4" y="23"/>
                    </a:lnTo>
                    <a:lnTo>
                      <a:pt x="103" y="22"/>
                    </a:lnTo>
                    <a:lnTo>
                      <a:pt x="102" y="23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7"/>
                    </a:lnTo>
                    <a:lnTo>
                      <a:pt x="97" y="17"/>
                    </a:lnTo>
                    <a:lnTo>
                      <a:pt x="98" y="17"/>
                    </a:lnTo>
                    <a:lnTo>
                      <a:pt x="99" y="18"/>
                    </a:lnTo>
                    <a:lnTo>
                      <a:pt x="97" y="20"/>
                    </a:lnTo>
                    <a:lnTo>
                      <a:pt x="96" y="18"/>
                    </a:lnTo>
                    <a:lnTo>
                      <a:pt x="96" y="17"/>
                    </a:lnTo>
                    <a:lnTo>
                      <a:pt x="96" y="16"/>
                    </a:lnTo>
                    <a:lnTo>
                      <a:pt x="93" y="16"/>
                    </a:lnTo>
                    <a:lnTo>
                      <a:pt x="93" y="17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4" y="20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3" y="22"/>
                    </a:lnTo>
                    <a:lnTo>
                      <a:pt x="89" y="18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8" y="15"/>
                    </a:lnTo>
                    <a:lnTo>
                      <a:pt x="87" y="13"/>
                    </a:lnTo>
                    <a:lnTo>
                      <a:pt x="84" y="13"/>
                    </a:lnTo>
                    <a:lnTo>
                      <a:pt x="82" y="12"/>
                    </a:lnTo>
                    <a:lnTo>
                      <a:pt x="78" y="11"/>
                    </a:lnTo>
                    <a:lnTo>
                      <a:pt x="78" y="12"/>
                    </a:lnTo>
                    <a:lnTo>
                      <a:pt x="76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4" y="7"/>
                    </a:lnTo>
                    <a:lnTo>
                      <a:pt x="72" y="7"/>
                    </a:lnTo>
                    <a:lnTo>
                      <a:pt x="73" y="9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2" y="11"/>
                    </a:lnTo>
                    <a:lnTo>
                      <a:pt x="68" y="10"/>
                    </a:lnTo>
                    <a:lnTo>
                      <a:pt x="67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62" y="9"/>
                    </a:lnTo>
                    <a:lnTo>
                      <a:pt x="64" y="7"/>
                    </a:lnTo>
                    <a:lnTo>
                      <a:pt x="61" y="6"/>
                    </a:lnTo>
                    <a:lnTo>
                      <a:pt x="58" y="6"/>
                    </a:lnTo>
                    <a:lnTo>
                      <a:pt x="57" y="5"/>
                    </a:lnTo>
                    <a:lnTo>
                      <a:pt x="55" y="4"/>
                    </a:lnTo>
                    <a:lnTo>
                      <a:pt x="52" y="4"/>
                    </a:lnTo>
                    <a:lnTo>
                      <a:pt x="53" y="2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6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1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8" name="Freeform 439"/>
              <p:cNvSpPr>
                <a:spLocks/>
              </p:cNvSpPr>
              <p:nvPr/>
            </p:nvSpPr>
            <p:spPr bwMode="auto">
              <a:xfrm>
                <a:off x="1850" y="127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09" name="Freeform 440"/>
              <p:cNvSpPr>
                <a:spLocks/>
              </p:cNvSpPr>
              <p:nvPr/>
            </p:nvSpPr>
            <p:spPr bwMode="auto">
              <a:xfrm>
                <a:off x="1715" y="124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2 w 8"/>
                  <a:gd name="T3" fmla="*/ 2 h 3"/>
                  <a:gd name="T4" fmla="*/ 0 w 8"/>
                  <a:gd name="T5" fmla="*/ 3 h 3"/>
                  <a:gd name="T6" fmla="*/ 2 w 8"/>
                  <a:gd name="T7" fmla="*/ 3 h 3"/>
                  <a:gd name="T8" fmla="*/ 4 w 8"/>
                  <a:gd name="T9" fmla="*/ 3 h 3"/>
                  <a:gd name="T10" fmla="*/ 8 w 8"/>
                  <a:gd name="T11" fmla="*/ 3 h 3"/>
                  <a:gd name="T12" fmla="*/ 6 w 8"/>
                  <a:gd name="T13" fmla="*/ 2 h 3"/>
                  <a:gd name="T14" fmla="*/ 4 w 8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0" name="Freeform 441"/>
              <p:cNvSpPr>
                <a:spLocks/>
              </p:cNvSpPr>
              <p:nvPr/>
            </p:nvSpPr>
            <p:spPr bwMode="auto">
              <a:xfrm>
                <a:off x="1818" y="1253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2 w 3"/>
                  <a:gd name="T9" fmla="*/ 1 h 2"/>
                  <a:gd name="T10" fmla="*/ 3 w 3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1" name="Freeform 442"/>
              <p:cNvSpPr>
                <a:spLocks/>
              </p:cNvSpPr>
              <p:nvPr/>
            </p:nvSpPr>
            <p:spPr bwMode="auto">
              <a:xfrm>
                <a:off x="1709" y="125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2" name="Freeform 443"/>
              <p:cNvSpPr>
                <a:spLocks/>
              </p:cNvSpPr>
              <p:nvPr/>
            </p:nvSpPr>
            <p:spPr bwMode="auto">
              <a:xfrm>
                <a:off x="1703" y="126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2 w 4"/>
                  <a:gd name="T5" fmla="*/ 1 h 3"/>
                  <a:gd name="T6" fmla="*/ 4 w 4"/>
                  <a:gd name="T7" fmla="*/ 1 h 3"/>
                  <a:gd name="T8" fmla="*/ 2 w 4"/>
                  <a:gd name="T9" fmla="*/ 1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3" name="Freeform 444"/>
              <p:cNvSpPr>
                <a:spLocks/>
              </p:cNvSpPr>
              <p:nvPr/>
            </p:nvSpPr>
            <p:spPr bwMode="auto">
              <a:xfrm>
                <a:off x="1708" y="1261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6 w 9"/>
                  <a:gd name="T3" fmla="*/ 0 h 4"/>
                  <a:gd name="T4" fmla="*/ 5 w 9"/>
                  <a:gd name="T5" fmla="*/ 0 h 4"/>
                  <a:gd name="T6" fmla="*/ 4 w 9"/>
                  <a:gd name="T7" fmla="*/ 1 h 4"/>
                  <a:gd name="T8" fmla="*/ 2 w 9"/>
                  <a:gd name="T9" fmla="*/ 0 h 4"/>
                  <a:gd name="T10" fmla="*/ 0 w 9"/>
                  <a:gd name="T11" fmla="*/ 1 h 4"/>
                  <a:gd name="T12" fmla="*/ 0 w 9"/>
                  <a:gd name="T13" fmla="*/ 3 h 4"/>
                  <a:gd name="T14" fmla="*/ 0 w 9"/>
                  <a:gd name="T15" fmla="*/ 4 h 4"/>
                  <a:gd name="T16" fmla="*/ 1 w 9"/>
                  <a:gd name="T17" fmla="*/ 4 h 4"/>
                  <a:gd name="T18" fmla="*/ 1 w 9"/>
                  <a:gd name="T19" fmla="*/ 3 h 4"/>
                  <a:gd name="T20" fmla="*/ 2 w 9"/>
                  <a:gd name="T21" fmla="*/ 1 h 4"/>
                  <a:gd name="T22" fmla="*/ 5 w 9"/>
                  <a:gd name="T23" fmla="*/ 1 h 4"/>
                  <a:gd name="T24" fmla="*/ 6 w 9"/>
                  <a:gd name="T25" fmla="*/ 3 h 4"/>
                  <a:gd name="T26" fmla="*/ 7 w 9"/>
                  <a:gd name="T27" fmla="*/ 3 h 4"/>
                  <a:gd name="T28" fmla="*/ 7 w 9"/>
                  <a:gd name="T29" fmla="*/ 1 h 4"/>
                  <a:gd name="T30" fmla="*/ 9 w 9"/>
                  <a:gd name="T31" fmla="*/ 0 h 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4" name="Freeform 445"/>
              <p:cNvSpPr>
                <a:spLocks/>
              </p:cNvSpPr>
              <p:nvPr/>
            </p:nvSpPr>
            <p:spPr bwMode="auto">
              <a:xfrm>
                <a:off x="1704" y="12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5" name="Freeform 446"/>
              <p:cNvSpPr>
                <a:spLocks/>
              </p:cNvSpPr>
              <p:nvPr/>
            </p:nvSpPr>
            <p:spPr bwMode="auto">
              <a:xfrm>
                <a:off x="1715" y="12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6" name="Freeform 447"/>
              <p:cNvSpPr>
                <a:spLocks/>
              </p:cNvSpPr>
              <p:nvPr/>
            </p:nvSpPr>
            <p:spPr bwMode="auto">
              <a:xfrm>
                <a:off x="1713" y="126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7" name="Freeform 448"/>
              <p:cNvSpPr>
                <a:spLocks/>
              </p:cNvSpPr>
              <p:nvPr/>
            </p:nvSpPr>
            <p:spPr bwMode="auto">
              <a:xfrm>
                <a:off x="1666" y="1253"/>
                <a:ext cx="79" cy="17"/>
              </a:xfrm>
              <a:custGeom>
                <a:avLst/>
                <a:gdLst>
                  <a:gd name="T0" fmla="*/ 72 w 79"/>
                  <a:gd name="T1" fmla="*/ 2 h 17"/>
                  <a:gd name="T2" fmla="*/ 60 w 79"/>
                  <a:gd name="T3" fmla="*/ 1 h 17"/>
                  <a:gd name="T4" fmla="*/ 52 w 79"/>
                  <a:gd name="T5" fmla="*/ 0 h 17"/>
                  <a:gd name="T6" fmla="*/ 47 w 79"/>
                  <a:gd name="T7" fmla="*/ 1 h 17"/>
                  <a:gd name="T8" fmla="*/ 42 w 79"/>
                  <a:gd name="T9" fmla="*/ 2 h 17"/>
                  <a:gd name="T10" fmla="*/ 39 w 79"/>
                  <a:gd name="T11" fmla="*/ 0 h 17"/>
                  <a:gd name="T12" fmla="*/ 31 w 79"/>
                  <a:gd name="T13" fmla="*/ 0 h 17"/>
                  <a:gd name="T14" fmla="*/ 27 w 79"/>
                  <a:gd name="T15" fmla="*/ 0 h 17"/>
                  <a:gd name="T16" fmla="*/ 23 w 79"/>
                  <a:gd name="T17" fmla="*/ 1 h 17"/>
                  <a:gd name="T18" fmla="*/ 16 w 79"/>
                  <a:gd name="T19" fmla="*/ 0 h 17"/>
                  <a:gd name="T20" fmla="*/ 13 w 79"/>
                  <a:gd name="T21" fmla="*/ 2 h 17"/>
                  <a:gd name="T22" fmla="*/ 12 w 79"/>
                  <a:gd name="T23" fmla="*/ 0 h 17"/>
                  <a:gd name="T24" fmla="*/ 9 w 79"/>
                  <a:gd name="T25" fmla="*/ 1 h 17"/>
                  <a:gd name="T26" fmla="*/ 7 w 79"/>
                  <a:gd name="T27" fmla="*/ 2 h 17"/>
                  <a:gd name="T28" fmla="*/ 8 w 79"/>
                  <a:gd name="T29" fmla="*/ 3 h 17"/>
                  <a:gd name="T30" fmla="*/ 1 w 79"/>
                  <a:gd name="T31" fmla="*/ 13 h 17"/>
                  <a:gd name="T32" fmla="*/ 5 w 79"/>
                  <a:gd name="T33" fmla="*/ 13 h 17"/>
                  <a:gd name="T34" fmla="*/ 5 w 79"/>
                  <a:gd name="T35" fmla="*/ 12 h 17"/>
                  <a:gd name="T36" fmla="*/ 7 w 79"/>
                  <a:gd name="T37" fmla="*/ 11 h 17"/>
                  <a:gd name="T38" fmla="*/ 9 w 79"/>
                  <a:gd name="T39" fmla="*/ 9 h 17"/>
                  <a:gd name="T40" fmla="*/ 14 w 79"/>
                  <a:gd name="T41" fmla="*/ 12 h 17"/>
                  <a:gd name="T42" fmla="*/ 24 w 79"/>
                  <a:gd name="T43" fmla="*/ 11 h 17"/>
                  <a:gd name="T44" fmla="*/ 28 w 79"/>
                  <a:gd name="T45" fmla="*/ 13 h 17"/>
                  <a:gd name="T46" fmla="*/ 33 w 79"/>
                  <a:gd name="T47" fmla="*/ 12 h 17"/>
                  <a:gd name="T48" fmla="*/ 38 w 79"/>
                  <a:gd name="T49" fmla="*/ 16 h 17"/>
                  <a:gd name="T50" fmla="*/ 42 w 79"/>
                  <a:gd name="T51" fmla="*/ 14 h 17"/>
                  <a:gd name="T52" fmla="*/ 44 w 79"/>
                  <a:gd name="T53" fmla="*/ 16 h 17"/>
                  <a:gd name="T54" fmla="*/ 46 w 79"/>
                  <a:gd name="T55" fmla="*/ 17 h 17"/>
                  <a:gd name="T56" fmla="*/ 51 w 79"/>
                  <a:gd name="T57" fmla="*/ 16 h 17"/>
                  <a:gd name="T58" fmla="*/ 57 w 79"/>
                  <a:gd name="T59" fmla="*/ 16 h 17"/>
                  <a:gd name="T60" fmla="*/ 62 w 79"/>
                  <a:gd name="T61" fmla="*/ 16 h 17"/>
                  <a:gd name="T62" fmla="*/ 67 w 79"/>
                  <a:gd name="T63" fmla="*/ 16 h 17"/>
                  <a:gd name="T64" fmla="*/ 79 w 79"/>
                  <a:gd name="T65" fmla="*/ 13 h 17"/>
                  <a:gd name="T66" fmla="*/ 78 w 79"/>
                  <a:gd name="T67" fmla="*/ 6 h 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9" h="17">
                    <a:moveTo>
                      <a:pt x="78" y="6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4" y="1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2"/>
                    </a:lnTo>
                    <a:lnTo>
                      <a:pt x="19" y="12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8" y="13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7" y="13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51" y="16"/>
                    </a:lnTo>
                    <a:lnTo>
                      <a:pt x="53" y="16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73" y="14"/>
                    </a:lnTo>
                    <a:lnTo>
                      <a:pt x="79" y="13"/>
                    </a:lnTo>
                    <a:lnTo>
                      <a:pt x="79" y="9"/>
                    </a:lnTo>
                    <a:lnTo>
                      <a:pt x="7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8" name="Freeform 449"/>
              <p:cNvSpPr>
                <a:spLocks/>
              </p:cNvSpPr>
              <p:nvPr/>
            </p:nvSpPr>
            <p:spPr bwMode="auto">
              <a:xfrm>
                <a:off x="1775" y="585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2 w 2"/>
                  <a:gd name="T3" fmla="*/ 3 h 14"/>
                  <a:gd name="T4" fmla="*/ 2 w 2"/>
                  <a:gd name="T5" fmla="*/ 2 h 14"/>
                  <a:gd name="T6" fmla="*/ 2 w 2"/>
                  <a:gd name="T7" fmla="*/ 0 h 14"/>
                  <a:gd name="T8" fmla="*/ 0 w 2"/>
                  <a:gd name="T9" fmla="*/ 14 h 14"/>
                  <a:gd name="T10" fmla="*/ 0 w 2"/>
                  <a:gd name="T11" fmla="*/ 10 h 14"/>
                  <a:gd name="T12" fmla="*/ 2 w 2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19" name="Freeform 450"/>
              <p:cNvSpPr>
                <a:spLocks/>
              </p:cNvSpPr>
              <p:nvPr/>
            </p:nvSpPr>
            <p:spPr bwMode="auto">
              <a:xfrm>
                <a:off x="1774" y="606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3 h 10"/>
                  <a:gd name="T4" fmla="*/ 0 w 2"/>
                  <a:gd name="T5" fmla="*/ 9 h 10"/>
                  <a:gd name="T6" fmla="*/ 0 w 2"/>
                  <a:gd name="T7" fmla="*/ 10 h 10"/>
                  <a:gd name="T8" fmla="*/ 0 w 2"/>
                  <a:gd name="T9" fmla="*/ 9 h 10"/>
                  <a:gd name="T10" fmla="*/ 2 w 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2" y="3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0" name="Freeform 451"/>
              <p:cNvSpPr>
                <a:spLocks/>
              </p:cNvSpPr>
              <p:nvPr/>
            </p:nvSpPr>
            <p:spPr bwMode="auto">
              <a:xfrm>
                <a:off x="1790" y="594"/>
                <a:ext cx="1" cy="6"/>
              </a:xfrm>
              <a:custGeom>
                <a:avLst/>
                <a:gdLst>
                  <a:gd name="T0" fmla="*/ 1 w 1"/>
                  <a:gd name="T1" fmla="*/ 2 h 6"/>
                  <a:gd name="T2" fmla="*/ 0 w 1"/>
                  <a:gd name="T3" fmla="*/ 6 h 6"/>
                  <a:gd name="T4" fmla="*/ 0 w 1"/>
                  <a:gd name="T5" fmla="*/ 4 h 6"/>
                  <a:gd name="T6" fmla="*/ 1 w 1"/>
                  <a:gd name="T7" fmla="*/ 0 h 6"/>
                  <a:gd name="T8" fmla="*/ 1 w 1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1" name="Freeform 452"/>
              <p:cNvSpPr>
                <a:spLocks/>
              </p:cNvSpPr>
              <p:nvPr/>
            </p:nvSpPr>
            <p:spPr bwMode="auto">
              <a:xfrm>
                <a:off x="1718" y="473"/>
                <a:ext cx="149" cy="402"/>
              </a:xfrm>
              <a:custGeom>
                <a:avLst/>
                <a:gdLst>
                  <a:gd name="T0" fmla="*/ 8 w 149"/>
                  <a:gd name="T1" fmla="*/ 389 h 402"/>
                  <a:gd name="T2" fmla="*/ 12 w 149"/>
                  <a:gd name="T3" fmla="*/ 378 h 402"/>
                  <a:gd name="T4" fmla="*/ 16 w 149"/>
                  <a:gd name="T5" fmla="*/ 367 h 402"/>
                  <a:gd name="T6" fmla="*/ 22 w 149"/>
                  <a:gd name="T7" fmla="*/ 340 h 402"/>
                  <a:gd name="T8" fmla="*/ 30 w 149"/>
                  <a:gd name="T9" fmla="*/ 321 h 402"/>
                  <a:gd name="T10" fmla="*/ 41 w 149"/>
                  <a:gd name="T11" fmla="*/ 261 h 402"/>
                  <a:gd name="T12" fmla="*/ 48 w 149"/>
                  <a:gd name="T13" fmla="*/ 219 h 402"/>
                  <a:gd name="T14" fmla="*/ 51 w 149"/>
                  <a:gd name="T15" fmla="*/ 204 h 402"/>
                  <a:gd name="T16" fmla="*/ 63 w 149"/>
                  <a:gd name="T17" fmla="*/ 151 h 402"/>
                  <a:gd name="T18" fmla="*/ 62 w 149"/>
                  <a:gd name="T19" fmla="*/ 145 h 402"/>
                  <a:gd name="T20" fmla="*/ 64 w 149"/>
                  <a:gd name="T21" fmla="*/ 138 h 402"/>
                  <a:gd name="T22" fmla="*/ 64 w 149"/>
                  <a:gd name="T23" fmla="*/ 135 h 402"/>
                  <a:gd name="T24" fmla="*/ 67 w 149"/>
                  <a:gd name="T25" fmla="*/ 125 h 402"/>
                  <a:gd name="T26" fmla="*/ 78 w 149"/>
                  <a:gd name="T27" fmla="*/ 101 h 402"/>
                  <a:gd name="T28" fmla="*/ 100 w 149"/>
                  <a:gd name="T29" fmla="*/ 66 h 402"/>
                  <a:gd name="T30" fmla="*/ 110 w 149"/>
                  <a:gd name="T31" fmla="*/ 56 h 402"/>
                  <a:gd name="T32" fmla="*/ 107 w 149"/>
                  <a:gd name="T33" fmla="*/ 54 h 402"/>
                  <a:gd name="T34" fmla="*/ 88 w 149"/>
                  <a:gd name="T35" fmla="*/ 80 h 402"/>
                  <a:gd name="T36" fmla="*/ 93 w 149"/>
                  <a:gd name="T37" fmla="*/ 73 h 402"/>
                  <a:gd name="T38" fmla="*/ 118 w 149"/>
                  <a:gd name="T39" fmla="*/ 41 h 402"/>
                  <a:gd name="T40" fmla="*/ 137 w 149"/>
                  <a:gd name="T41" fmla="*/ 22 h 402"/>
                  <a:gd name="T42" fmla="*/ 141 w 149"/>
                  <a:gd name="T43" fmla="*/ 14 h 402"/>
                  <a:gd name="T44" fmla="*/ 134 w 149"/>
                  <a:gd name="T45" fmla="*/ 20 h 402"/>
                  <a:gd name="T46" fmla="*/ 148 w 149"/>
                  <a:gd name="T47" fmla="*/ 4 h 402"/>
                  <a:gd name="T48" fmla="*/ 141 w 149"/>
                  <a:gd name="T49" fmla="*/ 9 h 402"/>
                  <a:gd name="T50" fmla="*/ 134 w 149"/>
                  <a:gd name="T51" fmla="*/ 12 h 402"/>
                  <a:gd name="T52" fmla="*/ 122 w 149"/>
                  <a:gd name="T53" fmla="*/ 25 h 402"/>
                  <a:gd name="T54" fmla="*/ 119 w 149"/>
                  <a:gd name="T55" fmla="*/ 29 h 402"/>
                  <a:gd name="T56" fmla="*/ 115 w 149"/>
                  <a:gd name="T57" fmla="*/ 32 h 402"/>
                  <a:gd name="T58" fmla="*/ 109 w 149"/>
                  <a:gd name="T59" fmla="*/ 41 h 402"/>
                  <a:gd name="T60" fmla="*/ 133 w 149"/>
                  <a:gd name="T61" fmla="*/ 19 h 402"/>
                  <a:gd name="T62" fmla="*/ 119 w 149"/>
                  <a:gd name="T63" fmla="*/ 35 h 402"/>
                  <a:gd name="T64" fmla="*/ 99 w 149"/>
                  <a:gd name="T65" fmla="*/ 50 h 402"/>
                  <a:gd name="T66" fmla="*/ 87 w 149"/>
                  <a:gd name="T67" fmla="*/ 65 h 402"/>
                  <a:gd name="T68" fmla="*/ 73 w 149"/>
                  <a:gd name="T69" fmla="*/ 90 h 402"/>
                  <a:gd name="T70" fmla="*/ 66 w 149"/>
                  <a:gd name="T71" fmla="*/ 96 h 402"/>
                  <a:gd name="T72" fmla="*/ 61 w 149"/>
                  <a:gd name="T73" fmla="*/ 114 h 402"/>
                  <a:gd name="T74" fmla="*/ 68 w 149"/>
                  <a:gd name="T75" fmla="*/ 99 h 402"/>
                  <a:gd name="T76" fmla="*/ 59 w 149"/>
                  <a:gd name="T77" fmla="*/ 130 h 402"/>
                  <a:gd name="T78" fmla="*/ 53 w 149"/>
                  <a:gd name="T79" fmla="*/ 152 h 402"/>
                  <a:gd name="T80" fmla="*/ 47 w 149"/>
                  <a:gd name="T81" fmla="*/ 176 h 402"/>
                  <a:gd name="T82" fmla="*/ 43 w 149"/>
                  <a:gd name="T83" fmla="*/ 189 h 402"/>
                  <a:gd name="T84" fmla="*/ 40 w 149"/>
                  <a:gd name="T85" fmla="*/ 209 h 402"/>
                  <a:gd name="T86" fmla="*/ 32 w 149"/>
                  <a:gd name="T87" fmla="*/ 240 h 402"/>
                  <a:gd name="T88" fmla="*/ 26 w 149"/>
                  <a:gd name="T89" fmla="*/ 271 h 402"/>
                  <a:gd name="T90" fmla="*/ 20 w 149"/>
                  <a:gd name="T91" fmla="*/ 310 h 402"/>
                  <a:gd name="T92" fmla="*/ 15 w 149"/>
                  <a:gd name="T93" fmla="*/ 340 h 402"/>
                  <a:gd name="T94" fmla="*/ 0 w 149"/>
                  <a:gd name="T95" fmla="*/ 388 h 402"/>
                  <a:gd name="T96" fmla="*/ 6 w 149"/>
                  <a:gd name="T97" fmla="*/ 399 h 4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9" h="402">
                    <a:moveTo>
                      <a:pt x="8" y="394"/>
                    </a:moveTo>
                    <a:lnTo>
                      <a:pt x="7" y="397"/>
                    </a:lnTo>
                    <a:lnTo>
                      <a:pt x="7" y="396"/>
                    </a:lnTo>
                    <a:lnTo>
                      <a:pt x="8" y="389"/>
                    </a:lnTo>
                    <a:lnTo>
                      <a:pt x="11" y="381"/>
                    </a:lnTo>
                    <a:lnTo>
                      <a:pt x="12" y="378"/>
                    </a:lnTo>
                    <a:lnTo>
                      <a:pt x="12" y="377"/>
                    </a:lnTo>
                    <a:lnTo>
                      <a:pt x="12" y="378"/>
                    </a:lnTo>
                    <a:lnTo>
                      <a:pt x="15" y="374"/>
                    </a:lnTo>
                    <a:lnTo>
                      <a:pt x="17" y="367"/>
                    </a:lnTo>
                    <a:lnTo>
                      <a:pt x="16" y="368"/>
                    </a:lnTo>
                    <a:lnTo>
                      <a:pt x="16" y="367"/>
                    </a:lnTo>
                    <a:lnTo>
                      <a:pt x="16" y="365"/>
                    </a:lnTo>
                    <a:lnTo>
                      <a:pt x="18" y="355"/>
                    </a:lnTo>
                    <a:lnTo>
                      <a:pt x="22" y="345"/>
                    </a:lnTo>
                    <a:lnTo>
                      <a:pt x="22" y="340"/>
                    </a:lnTo>
                    <a:lnTo>
                      <a:pt x="26" y="326"/>
                    </a:lnTo>
                    <a:lnTo>
                      <a:pt x="26" y="330"/>
                    </a:lnTo>
                    <a:lnTo>
                      <a:pt x="27" y="328"/>
                    </a:lnTo>
                    <a:lnTo>
                      <a:pt x="30" y="321"/>
                    </a:lnTo>
                    <a:lnTo>
                      <a:pt x="32" y="306"/>
                    </a:lnTo>
                    <a:lnTo>
                      <a:pt x="36" y="290"/>
                    </a:lnTo>
                    <a:lnTo>
                      <a:pt x="40" y="271"/>
                    </a:lnTo>
                    <a:lnTo>
                      <a:pt x="41" y="261"/>
                    </a:lnTo>
                    <a:lnTo>
                      <a:pt x="43" y="249"/>
                    </a:lnTo>
                    <a:lnTo>
                      <a:pt x="46" y="239"/>
                    </a:lnTo>
                    <a:lnTo>
                      <a:pt x="46" y="230"/>
                    </a:lnTo>
                    <a:lnTo>
                      <a:pt x="48" y="219"/>
                    </a:lnTo>
                    <a:lnTo>
                      <a:pt x="49" y="213"/>
                    </a:lnTo>
                    <a:lnTo>
                      <a:pt x="49" y="200"/>
                    </a:lnTo>
                    <a:lnTo>
                      <a:pt x="51" y="198"/>
                    </a:lnTo>
                    <a:lnTo>
                      <a:pt x="51" y="204"/>
                    </a:lnTo>
                    <a:lnTo>
                      <a:pt x="49" y="212"/>
                    </a:lnTo>
                    <a:lnTo>
                      <a:pt x="49" y="213"/>
                    </a:lnTo>
                    <a:lnTo>
                      <a:pt x="51" y="212"/>
                    </a:lnTo>
                    <a:lnTo>
                      <a:pt x="63" y="151"/>
                    </a:lnTo>
                    <a:lnTo>
                      <a:pt x="63" y="148"/>
                    </a:lnTo>
                    <a:lnTo>
                      <a:pt x="62" y="148"/>
                    </a:lnTo>
                    <a:lnTo>
                      <a:pt x="62" y="143"/>
                    </a:lnTo>
                    <a:lnTo>
                      <a:pt x="62" y="145"/>
                    </a:lnTo>
                    <a:lnTo>
                      <a:pt x="63" y="145"/>
                    </a:lnTo>
                    <a:lnTo>
                      <a:pt x="64" y="140"/>
                    </a:lnTo>
                    <a:lnTo>
                      <a:pt x="64" y="141"/>
                    </a:lnTo>
                    <a:lnTo>
                      <a:pt x="64" y="138"/>
                    </a:lnTo>
                    <a:lnTo>
                      <a:pt x="63" y="142"/>
                    </a:lnTo>
                    <a:lnTo>
                      <a:pt x="63" y="141"/>
                    </a:lnTo>
                    <a:lnTo>
                      <a:pt x="63" y="140"/>
                    </a:lnTo>
                    <a:lnTo>
                      <a:pt x="64" y="135"/>
                    </a:lnTo>
                    <a:lnTo>
                      <a:pt x="68" y="121"/>
                    </a:lnTo>
                    <a:lnTo>
                      <a:pt x="68" y="120"/>
                    </a:lnTo>
                    <a:lnTo>
                      <a:pt x="68" y="121"/>
                    </a:lnTo>
                    <a:lnTo>
                      <a:pt x="67" y="125"/>
                    </a:lnTo>
                    <a:lnTo>
                      <a:pt x="68" y="125"/>
                    </a:lnTo>
                    <a:lnTo>
                      <a:pt x="69" y="122"/>
                    </a:lnTo>
                    <a:lnTo>
                      <a:pt x="73" y="114"/>
                    </a:lnTo>
                    <a:lnTo>
                      <a:pt x="78" y="101"/>
                    </a:lnTo>
                    <a:lnTo>
                      <a:pt x="84" y="91"/>
                    </a:lnTo>
                    <a:lnTo>
                      <a:pt x="99" y="69"/>
                    </a:lnTo>
                    <a:lnTo>
                      <a:pt x="99" y="68"/>
                    </a:lnTo>
                    <a:lnTo>
                      <a:pt x="100" y="66"/>
                    </a:lnTo>
                    <a:lnTo>
                      <a:pt x="103" y="61"/>
                    </a:lnTo>
                    <a:lnTo>
                      <a:pt x="103" y="63"/>
                    </a:lnTo>
                    <a:lnTo>
                      <a:pt x="105" y="61"/>
                    </a:lnTo>
                    <a:lnTo>
                      <a:pt x="110" y="56"/>
                    </a:lnTo>
                    <a:lnTo>
                      <a:pt x="113" y="51"/>
                    </a:lnTo>
                    <a:lnTo>
                      <a:pt x="117" y="45"/>
                    </a:lnTo>
                    <a:lnTo>
                      <a:pt x="113" y="48"/>
                    </a:lnTo>
                    <a:lnTo>
                      <a:pt x="107" y="54"/>
                    </a:lnTo>
                    <a:lnTo>
                      <a:pt x="100" y="63"/>
                    </a:lnTo>
                    <a:lnTo>
                      <a:pt x="97" y="66"/>
                    </a:lnTo>
                    <a:lnTo>
                      <a:pt x="92" y="74"/>
                    </a:lnTo>
                    <a:lnTo>
                      <a:pt x="88" y="80"/>
                    </a:lnTo>
                    <a:lnTo>
                      <a:pt x="87" y="81"/>
                    </a:lnTo>
                    <a:lnTo>
                      <a:pt x="86" y="81"/>
                    </a:lnTo>
                    <a:lnTo>
                      <a:pt x="88" y="79"/>
                    </a:lnTo>
                    <a:lnTo>
                      <a:pt x="93" y="73"/>
                    </a:lnTo>
                    <a:lnTo>
                      <a:pt x="97" y="66"/>
                    </a:lnTo>
                    <a:lnTo>
                      <a:pt x="104" y="53"/>
                    </a:lnTo>
                    <a:lnTo>
                      <a:pt x="112" y="46"/>
                    </a:lnTo>
                    <a:lnTo>
                      <a:pt x="118" y="41"/>
                    </a:lnTo>
                    <a:lnTo>
                      <a:pt x="124" y="35"/>
                    </a:lnTo>
                    <a:lnTo>
                      <a:pt x="127" y="30"/>
                    </a:lnTo>
                    <a:lnTo>
                      <a:pt x="132" y="25"/>
                    </a:lnTo>
                    <a:lnTo>
                      <a:pt x="137" y="22"/>
                    </a:lnTo>
                    <a:lnTo>
                      <a:pt x="137" y="20"/>
                    </a:lnTo>
                    <a:lnTo>
                      <a:pt x="137" y="19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38" y="17"/>
                    </a:lnTo>
                    <a:lnTo>
                      <a:pt x="129" y="27"/>
                    </a:lnTo>
                    <a:lnTo>
                      <a:pt x="132" y="22"/>
                    </a:lnTo>
                    <a:lnTo>
                      <a:pt x="134" y="20"/>
                    </a:lnTo>
                    <a:lnTo>
                      <a:pt x="137" y="17"/>
                    </a:lnTo>
                    <a:lnTo>
                      <a:pt x="139" y="13"/>
                    </a:lnTo>
                    <a:lnTo>
                      <a:pt x="143" y="10"/>
                    </a:lnTo>
                    <a:lnTo>
                      <a:pt x="148" y="4"/>
                    </a:lnTo>
                    <a:lnTo>
                      <a:pt x="149" y="0"/>
                    </a:lnTo>
                    <a:lnTo>
                      <a:pt x="148" y="2"/>
                    </a:lnTo>
                    <a:lnTo>
                      <a:pt x="141" y="7"/>
                    </a:lnTo>
                    <a:lnTo>
                      <a:pt x="141" y="9"/>
                    </a:lnTo>
                    <a:lnTo>
                      <a:pt x="130" y="19"/>
                    </a:lnTo>
                    <a:lnTo>
                      <a:pt x="132" y="17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3"/>
                    </a:lnTo>
                    <a:lnTo>
                      <a:pt x="130" y="15"/>
                    </a:lnTo>
                    <a:lnTo>
                      <a:pt x="122" y="23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8" y="18"/>
                    </a:lnTo>
                    <a:lnTo>
                      <a:pt x="124" y="25"/>
                    </a:lnTo>
                    <a:lnTo>
                      <a:pt x="119" y="29"/>
                    </a:lnTo>
                    <a:lnTo>
                      <a:pt x="118" y="30"/>
                    </a:lnTo>
                    <a:lnTo>
                      <a:pt x="118" y="29"/>
                    </a:lnTo>
                    <a:lnTo>
                      <a:pt x="117" y="29"/>
                    </a:lnTo>
                    <a:lnTo>
                      <a:pt x="115" y="32"/>
                    </a:lnTo>
                    <a:lnTo>
                      <a:pt x="112" y="35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09" y="41"/>
                    </a:lnTo>
                    <a:lnTo>
                      <a:pt x="113" y="39"/>
                    </a:lnTo>
                    <a:lnTo>
                      <a:pt x="119" y="33"/>
                    </a:lnTo>
                    <a:lnTo>
                      <a:pt x="129" y="23"/>
                    </a:lnTo>
                    <a:lnTo>
                      <a:pt x="133" y="19"/>
                    </a:lnTo>
                    <a:lnTo>
                      <a:pt x="132" y="22"/>
                    </a:lnTo>
                    <a:lnTo>
                      <a:pt x="133" y="20"/>
                    </a:lnTo>
                    <a:lnTo>
                      <a:pt x="127" y="28"/>
                    </a:lnTo>
                    <a:lnTo>
                      <a:pt x="119" y="35"/>
                    </a:lnTo>
                    <a:lnTo>
                      <a:pt x="105" y="48"/>
                    </a:lnTo>
                    <a:lnTo>
                      <a:pt x="103" y="49"/>
                    </a:lnTo>
                    <a:lnTo>
                      <a:pt x="100" y="50"/>
                    </a:lnTo>
                    <a:lnTo>
                      <a:pt x="99" y="50"/>
                    </a:lnTo>
                    <a:lnTo>
                      <a:pt x="100" y="48"/>
                    </a:lnTo>
                    <a:lnTo>
                      <a:pt x="97" y="51"/>
                    </a:lnTo>
                    <a:lnTo>
                      <a:pt x="93" y="56"/>
                    </a:lnTo>
                    <a:lnTo>
                      <a:pt x="87" y="65"/>
                    </a:lnTo>
                    <a:lnTo>
                      <a:pt x="82" y="73"/>
                    </a:lnTo>
                    <a:lnTo>
                      <a:pt x="77" y="79"/>
                    </a:lnTo>
                    <a:lnTo>
                      <a:pt x="73" y="87"/>
                    </a:lnTo>
                    <a:lnTo>
                      <a:pt x="73" y="90"/>
                    </a:lnTo>
                    <a:lnTo>
                      <a:pt x="71" y="94"/>
                    </a:lnTo>
                    <a:lnTo>
                      <a:pt x="68" y="96"/>
                    </a:lnTo>
                    <a:lnTo>
                      <a:pt x="67" y="95"/>
                    </a:lnTo>
                    <a:lnTo>
                      <a:pt x="66" y="96"/>
                    </a:lnTo>
                    <a:lnTo>
                      <a:pt x="61" y="107"/>
                    </a:lnTo>
                    <a:lnTo>
                      <a:pt x="59" y="112"/>
                    </a:lnTo>
                    <a:lnTo>
                      <a:pt x="59" y="114"/>
                    </a:lnTo>
                    <a:lnTo>
                      <a:pt x="61" y="114"/>
                    </a:lnTo>
                    <a:lnTo>
                      <a:pt x="66" y="102"/>
                    </a:lnTo>
                    <a:lnTo>
                      <a:pt x="67" y="99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4" y="106"/>
                    </a:lnTo>
                    <a:lnTo>
                      <a:pt x="63" y="114"/>
                    </a:lnTo>
                    <a:lnTo>
                      <a:pt x="59" y="126"/>
                    </a:lnTo>
                    <a:lnTo>
                      <a:pt x="59" y="130"/>
                    </a:lnTo>
                    <a:lnTo>
                      <a:pt x="58" y="137"/>
                    </a:lnTo>
                    <a:lnTo>
                      <a:pt x="56" y="147"/>
                    </a:lnTo>
                    <a:lnTo>
                      <a:pt x="54" y="153"/>
                    </a:lnTo>
                    <a:lnTo>
                      <a:pt x="53" y="152"/>
                    </a:lnTo>
                    <a:lnTo>
                      <a:pt x="54" y="145"/>
                    </a:lnTo>
                    <a:lnTo>
                      <a:pt x="51" y="157"/>
                    </a:lnTo>
                    <a:lnTo>
                      <a:pt x="49" y="167"/>
                    </a:lnTo>
                    <a:lnTo>
                      <a:pt x="47" y="176"/>
                    </a:lnTo>
                    <a:lnTo>
                      <a:pt x="45" y="18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3" y="189"/>
                    </a:lnTo>
                    <a:lnTo>
                      <a:pt x="42" y="191"/>
                    </a:lnTo>
                    <a:lnTo>
                      <a:pt x="40" y="198"/>
                    </a:lnTo>
                    <a:lnTo>
                      <a:pt x="40" y="202"/>
                    </a:lnTo>
                    <a:lnTo>
                      <a:pt x="40" y="209"/>
                    </a:lnTo>
                    <a:lnTo>
                      <a:pt x="37" y="218"/>
                    </a:lnTo>
                    <a:lnTo>
                      <a:pt x="33" y="239"/>
                    </a:lnTo>
                    <a:lnTo>
                      <a:pt x="32" y="241"/>
                    </a:lnTo>
                    <a:lnTo>
                      <a:pt x="32" y="240"/>
                    </a:lnTo>
                    <a:lnTo>
                      <a:pt x="30" y="253"/>
                    </a:lnTo>
                    <a:lnTo>
                      <a:pt x="30" y="256"/>
                    </a:lnTo>
                    <a:lnTo>
                      <a:pt x="28" y="260"/>
                    </a:lnTo>
                    <a:lnTo>
                      <a:pt x="26" y="271"/>
                    </a:lnTo>
                    <a:lnTo>
                      <a:pt x="26" y="278"/>
                    </a:lnTo>
                    <a:lnTo>
                      <a:pt x="25" y="286"/>
                    </a:lnTo>
                    <a:lnTo>
                      <a:pt x="22" y="299"/>
                    </a:lnTo>
                    <a:lnTo>
                      <a:pt x="20" y="310"/>
                    </a:lnTo>
                    <a:lnTo>
                      <a:pt x="17" y="320"/>
                    </a:lnTo>
                    <a:lnTo>
                      <a:pt x="15" y="331"/>
                    </a:lnTo>
                    <a:lnTo>
                      <a:pt x="15" y="338"/>
                    </a:lnTo>
                    <a:lnTo>
                      <a:pt x="15" y="340"/>
                    </a:lnTo>
                    <a:lnTo>
                      <a:pt x="16" y="337"/>
                    </a:lnTo>
                    <a:lnTo>
                      <a:pt x="8" y="361"/>
                    </a:lnTo>
                    <a:lnTo>
                      <a:pt x="0" y="384"/>
                    </a:lnTo>
                    <a:lnTo>
                      <a:pt x="0" y="388"/>
                    </a:lnTo>
                    <a:lnTo>
                      <a:pt x="2" y="399"/>
                    </a:lnTo>
                    <a:lnTo>
                      <a:pt x="3" y="402"/>
                    </a:lnTo>
                    <a:lnTo>
                      <a:pt x="5" y="402"/>
                    </a:lnTo>
                    <a:lnTo>
                      <a:pt x="6" y="399"/>
                    </a:lnTo>
                    <a:lnTo>
                      <a:pt x="8" y="3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2" name="Freeform 453"/>
              <p:cNvSpPr>
                <a:spLocks/>
              </p:cNvSpPr>
              <p:nvPr/>
            </p:nvSpPr>
            <p:spPr bwMode="auto">
              <a:xfrm>
                <a:off x="1852" y="49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6 h 6"/>
                  <a:gd name="T4" fmla="*/ 1 w 6"/>
                  <a:gd name="T5" fmla="*/ 5 h 6"/>
                  <a:gd name="T6" fmla="*/ 4 w 6"/>
                  <a:gd name="T7" fmla="*/ 2 h 6"/>
                  <a:gd name="T8" fmla="*/ 6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3" name="Freeform 454"/>
              <p:cNvSpPr>
                <a:spLocks/>
              </p:cNvSpPr>
              <p:nvPr/>
            </p:nvSpPr>
            <p:spPr bwMode="auto">
              <a:xfrm>
                <a:off x="1646" y="979"/>
                <a:ext cx="13" cy="24"/>
              </a:xfrm>
              <a:custGeom>
                <a:avLst/>
                <a:gdLst>
                  <a:gd name="T0" fmla="*/ 3 w 13"/>
                  <a:gd name="T1" fmla="*/ 13 h 24"/>
                  <a:gd name="T2" fmla="*/ 0 w 13"/>
                  <a:gd name="T3" fmla="*/ 21 h 24"/>
                  <a:gd name="T4" fmla="*/ 0 w 13"/>
                  <a:gd name="T5" fmla="*/ 24 h 24"/>
                  <a:gd name="T6" fmla="*/ 1 w 13"/>
                  <a:gd name="T7" fmla="*/ 23 h 24"/>
                  <a:gd name="T8" fmla="*/ 7 w 13"/>
                  <a:gd name="T9" fmla="*/ 11 h 24"/>
                  <a:gd name="T10" fmla="*/ 13 w 13"/>
                  <a:gd name="T11" fmla="*/ 0 h 24"/>
                  <a:gd name="T12" fmla="*/ 12 w 13"/>
                  <a:gd name="T13" fmla="*/ 1 h 24"/>
                  <a:gd name="T14" fmla="*/ 8 w 13"/>
                  <a:gd name="T15" fmla="*/ 5 h 24"/>
                  <a:gd name="T16" fmla="*/ 3 w 13"/>
                  <a:gd name="T17" fmla="*/ 13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3" y="13"/>
                    </a:moveTo>
                    <a:lnTo>
                      <a:pt x="0" y="21"/>
                    </a:lnTo>
                    <a:lnTo>
                      <a:pt x="0" y="24"/>
                    </a:lnTo>
                    <a:lnTo>
                      <a:pt x="1" y="23"/>
                    </a:lnTo>
                    <a:lnTo>
                      <a:pt x="7" y="1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4" name="Freeform 455"/>
              <p:cNvSpPr>
                <a:spLocks/>
              </p:cNvSpPr>
              <p:nvPr/>
            </p:nvSpPr>
            <p:spPr bwMode="auto">
              <a:xfrm>
                <a:off x="1767" y="609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0 w 3"/>
                  <a:gd name="T3" fmla="*/ 11 h 11"/>
                  <a:gd name="T4" fmla="*/ 3 w 3"/>
                  <a:gd name="T5" fmla="*/ 9 h 11"/>
                  <a:gd name="T6" fmla="*/ 3 w 3"/>
                  <a:gd name="T7" fmla="*/ 5 h 11"/>
                  <a:gd name="T8" fmla="*/ 3 w 3"/>
                  <a:gd name="T9" fmla="*/ 4 h 11"/>
                  <a:gd name="T10" fmla="*/ 3 w 3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0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5" name="Freeform 456"/>
              <p:cNvSpPr>
                <a:spLocks/>
              </p:cNvSpPr>
              <p:nvPr/>
            </p:nvSpPr>
            <p:spPr bwMode="auto">
              <a:xfrm>
                <a:off x="1641" y="1021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2 w 5"/>
                  <a:gd name="T3" fmla="*/ 7 h 9"/>
                  <a:gd name="T4" fmla="*/ 5 w 5"/>
                  <a:gd name="T5" fmla="*/ 0 h 9"/>
                  <a:gd name="T6" fmla="*/ 2 w 5"/>
                  <a:gd name="T7" fmla="*/ 5 h 9"/>
                  <a:gd name="T8" fmla="*/ 0 w 5"/>
                  <a:gd name="T9" fmla="*/ 8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2" y="7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6" name="Freeform 457"/>
              <p:cNvSpPr>
                <a:spLocks/>
              </p:cNvSpPr>
              <p:nvPr/>
            </p:nvSpPr>
            <p:spPr bwMode="auto">
              <a:xfrm>
                <a:off x="1627" y="1044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2 w 9"/>
                  <a:gd name="T3" fmla="*/ 7 h 7"/>
                  <a:gd name="T4" fmla="*/ 5 w 9"/>
                  <a:gd name="T5" fmla="*/ 4 h 7"/>
                  <a:gd name="T6" fmla="*/ 9 w 9"/>
                  <a:gd name="T7" fmla="*/ 0 h 7"/>
                  <a:gd name="T8" fmla="*/ 5 w 9"/>
                  <a:gd name="T9" fmla="*/ 4 h 7"/>
                  <a:gd name="T10" fmla="*/ 0 w 9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2" y="7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5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7" name="Freeform 458"/>
              <p:cNvSpPr>
                <a:spLocks/>
              </p:cNvSpPr>
              <p:nvPr/>
            </p:nvSpPr>
            <p:spPr bwMode="auto">
              <a:xfrm>
                <a:off x="1638" y="1009"/>
                <a:ext cx="20" cy="31"/>
              </a:xfrm>
              <a:custGeom>
                <a:avLst/>
                <a:gdLst>
                  <a:gd name="T0" fmla="*/ 19 w 20"/>
                  <a:gd name="T1" fmla="*/ 0 h 31"/>
                  <a:gd name="T2" fmla="*/ 15 w 20"/>
                  <a:gd name="T3" fmla="*/ 6 h 31"/>
                  <a:gd name="T4" fmla="*/ 13 w 20"/>
                  <a:gd name="T5" fmla="*/ 11 h 31"/>
                  <a:gd name="T6" fmla="*/ 10 w 20"/>
                  <a:gd name="T7" fmla="*/ 16 h 31"/>
                  <a:gd name="T8" fmla="*/ 5 w 20"/>
                  <a:gd name="T9" fmla="*/ 21 h 31"/>
                  <a:gd name="T10" fmla="*/ 1 w 20"/>
                  <a:gd name="T11" fmla="*/ 29 h 31"/>
                  <a:gd name="T12" fmla="*/ 0 w 20"/>
                  <a:gd name="T13" fmla="*/ 31 h 31"/>
                  <a:gd name="T14" fmla="*/ 1 w 20"/>
                  <a:gd name="T15" fmla="*/ 31 h 31"/>
                  <a:gd name="T16" fmla="*/ 4 w 20"/>
                  <a:gd name="T17" fmla="*/ 29 h 31"/>
                  <a:gd name="T18" fmla="*/ 5 w 20"/>
                  <a:gd name="T19" fmla="*/ 26 h 31"/>
                  <a:gd name="T20" fmla="*/ 5 w 20"/>
                  <a:gd name="T21" fmla="*/ 24 h 31"/>
                  <a:gd name="T22" fmla="*/ 8 w 20"/>
                  <a:gd name="T23" fmla="*/ 20 h 31"/>
                  <a:gd name="T24" fmla="*/ 14 w 20"/>
                  <a:gd name="T25" fmla="*/ 12 h 31"/>
                  <a:gd name="T26" fmla="*/ 18 w 20"/>
                  <a:gd name="T27" fmla="*/ 7 h 31"/>
                  <a:gd name="T28" fmla="*/ 20 w 20"/>
                  <a:gd name="T29" fmla="*/ 2 h 31"/>
                  <a:gd name="T30" fmla="*/ 20 w 20"/>
                  <a:gd name="T31" fmla="*/ 1 h 31"/>
                  <a:gd name="T32" fmla="*/ 19 w 20"/>
                  <a:gd name="T33" fmla="*/ 2 h 31"/>
                  <a:gd name="T34" fmla="*/ 19 w 20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31">
                    <a:moveTo>
                      <a:pt x="19" y="0"/>
                    </a:moveTo>
                    <a:lnTo>
                      <a:pt x="15" y="6"/>
                    </a:lnTo>
                    <a:lnTo>
                      <a:pt x="13" y="11"/>
                    </a:lnTo>
                    <a:lnTo>
                      <a:pt x="10" y="16"/>
                    </a:lnTo>
                    <a:lnTo>
                      <a:pt x="5" y="21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8" y="20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8" name="Freeform 459"/>
              <p:cNvSpPr>
                <a:spLocks/>
              </p:cNvSpPr>
              <p:nvPr/>
            </p:nvSpPr>
            <p:spPr bwMode="auto">
              <a:xfrm>
                <a:off x="1631" y="104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1 w 5"/>
                  <a:gd name="T5" fmla="*/ 1 h 5"/>
                  <a:gd name="T6" fmla="*/ 0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29" name="Freeform 460"/>
              <p:cNvSpPr>
                <a:spLocks/>
              </p:cNvSpPr>
              <p:nvPr/>
            </p:nvSpPr>
            <p:spPr bwMode="auto">
              <a:xfrm>
                <a:off x="1658" y="1005"/>
                <a:ext cx="6" cy="10"/>
              </a:xfrm>
              <a:custGeom>
                <a:avLst/>
                <a:gdLst>
                  <a:gd name="T0" fmla="*/ 4 w 6"/>
                  <a:gd name="T1" fmla="*/ 6 h 10"/>
                  <a:gd name="T2" fmla="*/ 6 w 6"/>
                  <a:gd name="T3" fmla="*/ 0 h 10"/>
                  <a:gd name="T4" fmla="*/ 0 w 6"/>
                  <a:gd name="T5" fmla="*/ 10 h 10"/>
                  <a:gd name="T6" fmla="*/ 4 w 6"/>
                  <a:gd name="T7" fmla="*/ 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4" y="6"/>
                    </a:moveTo>
                    <a:lnTo>
                      <a:pt x="6" y="0"/>
                    </a:lnTo>
                    <a:lnTo>
                      <a:pt x="0" y="10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0" name="Freeform 461"/>
              <p:cNvSpPr>
                <a:spLocks/>
              </p:cNvSpPr>
              <p:nvPr/>
            </p:nvSpPr>
            <p:spPr bwMode="auto">
              <a:xfrm>
                <a:off x="1657" y="1018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4 w 5"/>
                  <a:gd name="T3" fmla="*/ 3 h 8"/>
                  <a:gd name="T4" fmla="*/ 5 w 5"/>
                  <a:gd name="T5" fmla="*/ 0 h 8"/>
                  <a:gd name="T6" fmla="*/ 4 w 5"/>
                  <a:gd name="T7" fmla="*/ 0 h 8"/>
                  <a:gd name="T8" fmla="*/ 2 w 5"/>
                  <a:gd name="T9" fmla="*/ 1 h 8"/>
                  <a:gd name="T10" fmla="*/ 1 w 5"/>
                  <a:gd name="T11" fmla="*/ 6 h 8"/>
                  <a:gd name="T12" fmla="*/ 0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1" name="Freeform 462"/>
              <p:cNvSpPr>
                <a:spLocks/>
              </p:cNvSpPr>
              <p:nvPr/>
            </p:nvSpPr>
            <p:spPr bwMode="auto">
              <a:xfrm>
                <a:off x="1525" y="902"/>
                <a:ext cx="188" cy="262"/>
              </a:xfrm>
              <a:custGeom>
                <a:avLst/>
                <a:gdLst>
                  <a:gd name="T0" fmla="*/ 164 w 188"/>
                  <a:gd name="T1" fmla="*/ 29 h 262"/>
                  <a:gd name="T2" fmla="*/ 146 w 188"/>
                  <a:gd name="T3" fmla="*/ 67 h 262"/>
                  <a:gd name="T4" fmla="*/ 128 w 188"/>
                  <a:gd name="T5" fmla="*/ 96 h 262"/>
                  <a:gd name="T6" fmla="*/ 118 w 188"/>
                  <a:gd name="T7" fmla="*/ 116 h 262"/>
                  <a:gd name="T8" fmla="*/ 108 w 188"/>
                  <a:gd name="T9" fmla="*/ 132 h 262"/>
                  <a:gd name="T10" fmla="*/ 100 w 188"/>
                  <a:gd name="T11" fmla="*/ 138 h 262"/>
                  <a:gd name="T12" fmla="*/ 86 w 188"/>
                  <a:gd name="T13" fmla="*/ 154 h 262"/>
                  <a:gd name="T14" fmla="*/ 72 w 188"/>
                  <a:gd name="T15" fmla="*/ 172 h 262"/>
                  <a:gd name="T16" fmla="*/ 63 w 188"/>
                  <a:gd name="T17" fmla="*/ 180 h 262"/>
                  <a:gd name="T18" fmla="*/ 55 w 188"/>
                  <a:gd name="T19" fmla="*/ 190 h 262"/>
                  <a:gd name="T20" fmla="*/ 35 w 188"/>
                  <a:gd name="T21" fmla="*/ 211 h 262"/>
                  <a:gd name="T22" fmla="*/ 32 w 188"/>
                  <a:gd name="T23" fmla="*/ 214 h 262"/>
                  <a:gd name="T24" fmla="*/ 27 w 188"/>
                  <a:gd name="T25" fmla="*/ 219 h 262"/>
                  <a:gd name="T26" fmla="*/ 17 w 188"/>
                  <a:gd name="T27" fmla="*/ 230 h 262"/>
                  <a:gd name="T28" fmla="*/ 19 w 188"/>
                  <a:gd name="T29" fmla="*/ 229 h 262"/>
                  <a:gd name="T30" fmla="*/ 16 w 188"/>
                  <a:gd name="T31" fmla="*/ 237 h 262"/>
                  <a:gd name="T32" fmla="*/ 0 w 188"/>
                  <a:gd name="T33" fmla="*/ 262 h 262"/>
                  <a:gd name="T34" fmla="*/ 17 w 188"/>
                  <a:gd name="T35" fmla="*/ 245 h 262"/>
                  <a:gd name="T36" fmla="*/ 17 w 188"/>
                  <a:gd name="T37" fmla="*/ 245 h 262"/>
                  <a:gd name="T38" fmla="*/ 8 w 188"/>
                  <a:gd name="T39" fmla="*/ 252 h 262"/>
                  <a:gd name="T40" fmla="*/ 24 w 188"/>
                  <a:gd name="T41" fmla="*/ 235 h 262"/>
                  <a:gd name="T42" fmla="*/ 35 w 188"/>
                  <a:gd name="T43" fmla="*/ 225 h 262"/>
                  <a:gd name="T44" fmla="*/ 55 w 188"/>
                  <a:gd name="T45" fmla="*/ 206 h 262"/>
                  <a:gd name="T46" fmla="*/ 68 w 188"/>
                  <a:gd name="T47" fmla="*/ 193 h 262"/>
                  <a:gd name="T48" fmla="*/ 82 w 188"/>
                  <a:gd name="T49" fmla="*/ 179 h 262"/>
                  <a:gd name="T50" fmla="*/ 95 w 188"/>
                  <a:gd name="T51" fmla="*/ 164 h 262"/>
                  <a:gd name="T52" fmla="*/ 109 w 188"/>
                  <a:gd name="T53" fmla="*/ 150 h 262"/>
                  <a:gd name="T54" fmla="*/ 118 w 188"/>
                  <a:gd name="T55" fmla="*/ 138 h 262"/>
                  <a:gd name="T56" fmla="*/ 124 w 188"/>
                  <a:gd name="T57" fmla="*/ 134 h 262"/>
                  <a:gd name="T58" fmla="*/ 129 w 188"/>
                  <a:gd name="T59" fmla="*/ 127 h 262"/>
                  <a:gd name="T60" fmla="*/ 136 w 188"/>
                  <a:gd name="T61" fmla="*/ 117 h 262"/>
                  <a:gd name="T62" fmla="*/ 144 w 188"/>
                  <a:gd name="T63" fmla="*/ 100 h 262"/>
                  <a:gd name="T64" fmla="*/ 155 w 188"/>
                  <a:gd name="T65" fmla="*/ 80 h 262"/>
                  <a:gd name="T66" fmla="*/ 167 w 188"/>
                  <a:gd name="T67" fmla="*/ 59 h 262"/>
                  <a:gd name="T68" fmla="*/ 180 w 188"/>
                  <a:gd name="T69" fmla="*/ 25 h 262"/>
                  <a:gd name="T70" fmla="*/ 187 w 188"/>
                  <a:gd name="T71" fmla="*/ 0 h 262"/>
                  <a:gd name="T72" fmla="*/ 182 w 188"/>
                  <a:gd name="T73" fmla="*/ 1 h 2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8" h="262">
                    <a:moveTo>
                      <a:pt x="178" y="6"/>
                    </a:moveTo>
                    <a:lnTo>
                      <a:pt x="164" y="29"/>
                    </a:lnTo>
                    <a:lnTo>
                      <a:pt x="149" y="55"/>
                    </a:lnTo>
                    <a:lnTo>
                      <a:pt x="146" y="67"/>
                    </a:lnTo>
                    <a:lnTo>
                      <a:pt x="138" y="78"/>
                    </a:lnTo>
                    <a:lnTo>
                      <a:pt x="128" y="96"/>
                    </a:lnTo>
                    <a:lnTo>
                      <a:pt x="121" y="112"/>
                    </a:lnTo>
                    <a:lnTo>
                      <a:pt x="118" y="116"/>
                    </a:lnTo>
                    <a:lnTo>
                      <a:pt x="113" y="123"/>
                    </a:lnTo>
                    <a:lnTo>
                      <a:pt x="108" y="132"/>
                    </a:lnTo>
                    <a:lnTo>
                      <a:pt x="103" y="136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6" y="154"/>
                    </a:lnTo>
                    <a:lnTo>
                      <a:pt x="80" y="163"/>
                    </a:lnTo>
                    <a:lnTo>
                      <a:pt x="72" y="172"/>
                    </a:lnTo>
                    <a:lnTo>
                      <a:pt x="68" y="175"/>
                    </a:lnTo>
                    <a:lnTo>
                      <a:pt x="63" y="180"/>
                    </a:lnTo>
                    <a:lnTo>
                      <a:pt x="60" y="187"/>
                    </a:lnTo>
                    <a:lnTo>
                      <a:pt x="55" y="190"/>
                    </a:lnTo>
                    <a:lnTo>
                      <a:pt x="40" y="205"/>
                    </a:lnTo>
                    <a:lnTo>
                      <a:pt x="35" y="211"/>
                    </a:lnTo>
                    <a:lnTo>
                      <a:pt x="32" y="216"/>
                    </a:lnTo>
                    <a:lnTo>
                      <a:pt x="32" y="214"/>
                    </a:lnTo>
                    <a:lnTo>
                      <a:pt x="30" y="215"/>
                    </a:lnTo>
                    <a:lnTo>
                      <a:pt x="27" y="219"/>
                    </a:lnTo>
                    <a:lnTo>
                      <a:pt x="22" y="223"/>
                    </a:lnTo>
                    <a:lnTo>
                      <a:pt x="17" y="230"/>
                    </a:lnTo>
                    <a:lnTo>
                      <a:pt x="16" y="231"/>
                    </a:lnTo>
                    <a:lnTo>
                      <a:pt x="19" y="229"/>
                    </a:lnTo>
                    <a:lnTo>
                      <a:pt x="20" y="230"/>
                    </a:lnTo>
                    <a:lnTo>
                      <a:pt x="16" y="237"/>
                    </a:lnTo>
                    <a:lnTo>
                      <a:pt x="4" y="259"/>
                    </a:lnTo>
                    <a:lnTo>
                      <a:pt x="0" y="262"/>
                    </a:lnTo>
                    <a:lnTo>
                      <a:pt x="15" y="247"/>
                    </a:lnTo>
                    <a:lnTo>
                      <a:pt x="17" y="245"/>
                    </a:lnTo>
                    <a:lnTo>
                      <a:pt x="19" y="244"/>
                    </a:lnTo>
                    <a:lnTo>
                      <a:pt x="17" y="245"/>
                    </a:lnTo>
                    <a:lnTo>
                      <a:pt x="15" y="247"/>
                    </a:lnTo>
                    <a:lnTo>
                      <a:pt x="8" y="252"/>
                    </a:lnTo>
                    <a:lnTo>
                      <a:pt x="19" y="241"/>
                    </a:lnTo>
                    <a:lnTo>
                      <a:pt x="24" y="235"/>
                    </a:lnTo>
                    <a:lnTo>
                      <a:pt x="27" y="231"/>
                    </a:lnTo>
                    <a:lnTo>
                      <a:pt x="35" y="225"/>
                    </a:lnTo>
                    <a:lnTo>
                      <a:pt x="41" y="221"/>
                    </a:lnTo>
                    <a:lnTo>
                      <a:pt x="55" y="206"/>
                    </a:lnTo>
                    <a:lnTo>
                      <a:pt x="62" y="199"/>
                    </a:lnTo>
                    <a:lnTo>
                      <a:pt x="68" y="193"/>
                    </a:lnTo>
                    <a:lnTo>
                      <a:pt x="77" y="183"/>
                    </a:lnTo>
                    <a:lnTo>
                      <a:pt x="82" y="179"/>
                    </a:lnTo>
                    <a:lnTo>
                      <a:pt x="90" y="170"/>
                    </a:lnTo>
                    <a:lnTo>
                      <a:pt x="95" y="164"/>
                    </a:lnTo>
                    <a:lnTo>
                      <a:pt x="103" y="155"/>
                    </a:lnTo>
                    <a:lnTo>
                      <a:pt x="109" y="150"/>
                    </a:lnTo>
                    <a:lnTo>
                      <a:pt x="116" y="144"/>
                    </a:lnTo>
                    <a:lnTo>
                      <a:pt x="118" y="138"/>
                    </a:lnTo>
                    <a:lnTo>
                      <a:pt x="123" y="133"/>
                    </a:lnTo>
                    <a:lnTo>
                      <a:pt x="124" y="134"/>
                    </a:lnTo>
                    <a:lnTo>
                      <a:pt x="124" y="133"/>
                    </a:lnTo>
                    <a:lnTo>
                      <a:pt x="129" y="127"/>
                    </a:lnTo>
                    <a:lnTo>
                      <a:pt x="133" y="122"/>
                    </a:lnTo>
                    <a:lnTo>
                      <a:pt x="136" y="117"/>
                    </a:lnTo>
                    <a:lnTo>
                      <a:pt x="137" y="111"/>
                    </a:lnTo>
                    <a:lnTo>
                      <a:pt x="144" y="100"/>
                    </a:lnTo>
                    <a:lnTo>
                      <a:pt x="150" y="90"/>
                    </a:lnTo>
                    <a:lnTo>
                      <a:pt x="155" y="80"/>
                    </a:lnTo>
                    <a:lnTo>
                      <a:pt x="162" y="68"/>
                    </a:lnTo>
                    <a:lnTo>
                      <a:pt x="167" y="59"/>
                    </a:lnTo>
                    <a:lnTo>
                      <a:pt x="170" y="47"/>
                    </a:lnTo>
                    <a:lnTo>
                      <a:pt x="180" y="25"/>
                    </a:lnTo>
                    <a:lnTo>
                      <a:pt x="188" y="3"/>
                    </a:lnTo>
                    <a:lnTo>
                      <a:pt x="187" y="0"/>
                    </a:lnTo>
                    <a:lnTo>
                      <a:pt x="184" y="0"/>
                    </a:lnTo>
                    <a:lnTo>
                      <a:pt x="182" y="1"/>
                    </a:lnTo>
                    <a:lnTo>
                      <a:pt x="17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2" name="Freeform 463"/>
              <p:cNvSpPr>
                <a:spLocks/>
              </p:cNvSpPr>
              <p:nvPr/>
            </p:nvSpPr>
            <p:spPr bwMode="auto">
              <a:xfrm>
                <a:off x="1595" y="1021"/>
                <a:ext cx="7" cy="12"/>
              </a:xfrm>
              <a:custGeom>
                <a:avLst/>
                <a:gdLst>
                  <a:gd name="T0" fmla="*/ 0 w 7"/>
                  <a:gd name="T1" fmla="*/ 12 h 12"/>
                  <a:gd name="T2" fmla="*/ 1 w 7"/>
                  <a:gd name="T3" fmla="*/ 10 h 12"/>
                  <a:gd name="T4" fmla="*/ 0 w 7"/>
                  <a:gd name="T5" fmla="*/ 12 h 12"/>
                  <a:gd name="T6" fmla="*/ 7 w 7"/>
                  <a:gd name="T7" fmla="*/ 0 h 12"/>
                  <a:gd name="T8" fmla="*/ 5 w 7"/>
                  <a:gd name="T9" fmla="*/ 4 h 12"/>
                  <a:gd name="T10" fmla="*/ 6 w 7"/>
                  <a:gd name="T11" fmla="*/ 4 h 12"/>
                  <a:gd name="T12" fmla="*/ 0 w 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3" name="Freeform 464"/>
              <p:cNvSpPr>
                <a:spLocks/>
              </p:cNvSpPr>
              <p:nvPr/>
            </p:nvSpPr>
            <p:spPr bwMode="auto">
              <a:xfrm>
                <a:off x="1605" y="1005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6 h 9"/>
                  <a:gd name="T4" fmla="*/ 5 w 5"/>
                  <a:gd name="T5" fmla="*/ 2 h 9"/>
                  <a:gd name="T6" fmla="*/ 5 w 5"/>
                  <a:gd name="T7" fmla="*/ 0 h 9"/>
                  <a:gd name="T8" fmla="*/ 5 w 5"/>
                  <a:gd name="T9" fmla="*/ 3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4" name="Freeform 465"/>
              <p:cNvSpPr>
                <a:spLocks/>
              </p:cNvSpPr>
              <p:nvPr/>
            </p:nvSpPr>
            <p:spPr bwMode="auto">
              <a:xfrm>
                <a:off x="1585" y="1014"/>
                <a:ext cx="5" cy="6"/>
              </a:xfrm>
              <a:custGeom>
                <a:avLst/>
                <a:gdLst>
                  <a:gd name="T0" fmla="*/ 1 w 5"/>
                  <a:gd name="T1" fmla="*/ 4 h 6"/>
                  <a:gd name="T2" fmla="*/ 5 w 5"/>
                  <a:gd name="T3" fmla="*/ 0 h 6"/>
                  <a:gd name="T4" fmla="*/ 0 w 5"/>
                  <a:gd name="T5" fmla="*/ 6 h 6"/>
                  <a:gd name="T6" fmla="*/ 1 w 5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5" name="Freeform 466"/>
              <p:cNvSpPr>
                <a:spLocks/>
              </p:cNvSpPr>
              <p:nvPr/>
            </p:nvSpPr>
            <p:spPr bwMode="auto">
              <a:xfrm>
                <a:off x="1506" y="770"/>
                <a:ext cx="214" cy="372"/>
              </a:xfrm>
              <a:custGeom>
                <a:avLst/>
                <a:gdLst>
                  <a:gd name="T0" fmla="*/ 206 w 214"/>
                  <a:gd name="T1" fmla="*/ 13 h 372"/>
                  <a:gd name="T2" fmla="*/ 202 w 214"/>
                  <a:gd name="T3" fmla="*/ 24 h 372"/>
                  <a:gd name="T4" fmla="*/ 198 w 214"/>
                  <a:gd name="T5" fmla="*/ 34 h 372"/>
                  <a:gd name="T6" fmla="*/ 192 w 214"/>
                  <a:gd name="T7" fmla="*/ 56 h 372"/>
                  <a:gd name="T8" fmla="*/ 186 w 214"/>
                  <a:gd name="T9" fmla="*/ 72 h 372"/>
                  <a:gd name="T10" fmla="*/ 165 w 214"/>
                  <a:gd name="T11" fmla="*/ 125 h 372"/>
                  <a:gd name="T12" fmla="*/ 146 w 214"/>
                  <a:gd name="T13" fmla="*/ 161 h 372"/>
                  <a:gd name="T14" fmla="*/ 130 w 214"/>
                  <a:gd name="T15" fmla="*/ 188 h 372"/>
                  <a:gd name="T16" fmla="*/ 136 w 214"/>
                  <a:gd name="T17" fmla="*/ 176 h 372"/>
                  <a:gd name="T18" fmla="*/ 101 w 214"/>
                  <a:gd name="T19" fmla="*/ 229 h 372"/>
                  <a:gd name="T20" fmla="*/ 94 w 214"/>
                  <a:gd name="T21" fmla="*/ 237 h 372"/>
                  <a:gd name="T22" fmla="*/ 97 w 214"/>
                  <a:gd name="T23" fmla="*/ 235 h 372"/>
                  <a:gd name="T24" fmla="*/ 84 w 214"/>
                  <a:gd name="T25" fmla="*/ 253 h 372"/>
                  <a:gd name="T26" fmla="*/ 84 w 214"/>
                  <a:gd name="T27" fmla="*/ 250 h 372"/>
                  <a:gd name="T28" fmla="*/ 51 w 214"/>
                  <a:gd name="T29" fmla="*/ 287 h 372"/>
                  <a:gd name="T30" fmla="*/ 38 w 214"/>
                  <a:gd name="T31" fmla="*/ 306 h 372"/>
                  <a:gd name="T32" fmla="*/ 25 w 214"/>
                  <a:gd name="T33" fmla="*/ 325 h 372"/>
                  <a:gd name="T34" fmla="*/ 49 w 214"/>
                  <a:gd name="T35" fmla="*/ 295 h 372"/>
                  <a:gd name="T36" fmla="*/ 54 w 214"/>
                  <a:gd name="T37" fmla="*/ 290 h 372"/>
                  <a:gd name="T38" fmla="*/ 30 w 214"/>
                  <a:gd name="T39" fmla="*/ 323 h 372"/>
                  <a:gd name="T40" fmla="*/ 14 w 214"/>
                  <a:gd name="T41" fmla="*/ 347 h 372"/>
                  <a:gd name="T42" fmla="*/ 7 w 214"/>
                  <a:gd name="T43" fmla="*/ 360 h 372"/>
                  <a:gd name="T44" fmla="*/ 14 w 214"/>
                  <a:gd name="T45" fmla="*/ 352 h 372"/>
                  <a:gd name="T46" fmla="*/ 9 w 214"/>
                  <a:gd name="T47" fmla="*/ 361 h 372"/>
                  <a:gd name="T48" fmla="*/ 2 w 214"/>
                  <a:gd name="T49" fmla="*/ 372 h 372"/>
                  <a:gd name="T50" fmla="*/ 15 w 214"/>
                  <a:gd name="T51" fmla="*/ 356 h 372"/>
                  <a:gd name="T52" fmla="*/ 18 w 214"/>
                  <a:gd name="T53" fmla="*/ 357 h 372"/>
                  <a:gd name="T54" fmla="*/ 19 w 214"/>
                  <a:gd name="T55" fmla="*/ 353 h 372"/>
                  <a:gd name="T56" fmla="*/ 28 w 214"/>
                  <a:gd name="T57" fmla="*/ 341 h 372"/>
                  <a:gd name="T58" fmla="*/ 31 w 214"/>
                  <a:gd name="T59" fmla="*/ 332 h 372"/>
                  <a:gd name="T60" fmla="*/ 25 w 214"/>
                  <a:gd name="T61" fmla="*/ 337 h 372"/>
                  <a:gd name="T62" fmla="*/ 14 w 214"/>
                  <a:gd name="T63" fmla="*/ 352 h 372"/>
                  <a:gd name="T64" fmla="*/ 40 w 214"/>
                  <a:gd name="T65" fmla="*/ 319 h 372"/>
                  <a:gd name="T66" fmla="*/ 49 w 214"/>
                  <a:gd name="T67" fmla="*/ 311 h 372"/>
                  <a:gd name="T68" fmla="*/ 70 w 214"/>
                  <a:gd name="T69" fmla="*/ 284 h 372"/>
                  <a:gd name="T70" fmla="*/ 77 w 214"/>
                  <a:gd name="T71" fmla="*/ 276 h 372"/>
                  <a:gd name="T72" fmla="*/ 89 w 214"/>
                  <a:gd name="T73" fmla="*/ 263 h 372"/>
                  <a:gd name="T74" fmla="*/ 77 w 214"/>
                  <a:gd name="T75" fmla="*/ 274 h 372"/>
                  <a:gd name="T76" fmla="*/ 94 w 214"/>
                  <a:gd name="T77" fmla="*/ 250 h 372"/>
                  <a:gd name="T78" fmla="*/ 110 w 214"/>
                  <a:gd name="T79" fmla="*/ 228 h 372"/>
                  <a:gd name="T80" fmla="*/ 120 w 214"/>
                  <a:gd name="T81" fmla="*/ 217 h 372"/>
                  <a:gd name="T82" fmla="*/ 135 w 214"/>
                  <a:gd name="T83" fmla="*/ 198 h 372"/>
                  <a:gd name="T84" fmla="*/ 142 w 214"/>
                  <a:gd name="T85" fmla="*/ 189 h 372"/>
                  <a:gd name="T86" fmla="*/ 161 w 214"/>
                  <a:gd name="T87" fmla="*/ 157 h 372"/>
                  <a:gd name="T88" fmla="*/ 171 w 214"/>
                  <a:gd name="T89" fmla="*/ 141 h 372"/>
                  <a:gd name="T90" fmla="*/ 187 w 214"/>
                  <a:gd name="T91" fmla="*/ 102 h 372"/>
                  <a:gd name="T92" fmla="*/ 199 w 214"/>
                  <a:gd name="T93" fmla="*/ 63 h 372"/>
                  <a:gd name="T94" fmla="*/ 214 w 214"/>
                  <a:gd name="T95" fmla="*/ 14 h 372"/>
                  <a:gd name="T96" fmla="*/ 207 w 214"/>
                  <a:gd name="T97" fmla="*/ 3 h 3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4" h="372">
                    <a:moveTo>
                      <a:pt x="206" y="8"/>
                    </a:moveTo>
                    <a:lnTo>
                      <a:pt x="207" y="5"/>
                    </a:lnTo>
                    <a:lnTo>
                      <a:pt x="207" y="8"/>
                    </a:lnTo>
                    <a:lnTo>
                      <a:pt x="206" y="13"/>
                    </a:lnTo>
                    <a:lnTo>
                      <a:pt x="203" y="22"/>
                    </a:lnTo>
                    <a:lnTo>
                      <a:pt x="202" y="24"/>
                    </a:lnTo>
                    <a:lnTo>
                      <a:pt x="202" y="25"/>
                    </a:lnTo>
                    <a:lnTo>
                      <a:pt x="202" y="24"/>
                    </a:lnTo>
                    <a:lnTo>
                      <a:pt x="199" y="28"/>
                    </a:lnTo>
                    <a:lnTo>
                      <a:pt x="197" y="34"/>
                    </a:lnTo>
                    <a:lnTo>
                      <a:pt x="198" y="35"/>
                    </a:lnTo>
                    <a:lnTo>
                      <a:pt x="198" y="34"/>
                    </a:lnTo>
                    <a:lnTo>
                      <a:pt x="199" y="34"/>
                    </a:lnTo>
                    <a:lnTo>
                      <a:pt x="199" y="36"/>
                    </a:lnTo>
                    <a:lnTo>
                      <a:pt x="196" y="48"/>
                    </a:lnTo>
                    <a:lnTo>
                      <a:pt x="192" y="56"/>
                    </a:lnTo>
                    <a:lnTo>
                      <a:pt x="192" y="63"/>
                    </a:lnTo>
                    <a:lnTo>
                      <a:pt x="187" y="74"/>
                    </a:lnTo>
                    <a:lnTo>
                      <a:pt x="187" y="70"/>
                    </a:lnTo>
                    <a:lnTo>
                      <a:pt x="186" y="72"/>
                    </a:lnTo>
                    <a:lnTo>
                      <a:pt x="183" y="79"/>
                    </a:lnTo>
                    <a:lnTo>
                      <a:pt x="179" y="92"/>
                    </a:lnTo>
                    <a:lnTo>
                      <a:pt x="172" y="109"/>
                    </a:lnTo>
                    <a:lnTo>
                      <a:pt x="165" y="125"/>
                    </a:lnTo>
                    <a:lnTo>
                      <a:pt x="161" y="133"/>
                    </a:lnTo>
                    <a:lnTo>
                      <a:pt x="155" y="143"/>
                    </a:lnTo>
                    <a:lnTo>
                      <a:pt x="150" y="153"/>
                    </a:lnTo>
                    <a:lnTo>
                      <a:pt x="146" y="161"/>
                    </a:lnTo>
                    <a:lnTo>
                      <a:pt x="137" y="176"/>
                    </a:lnTo>
                    <a:lnTo>
                      <a:pt x="132" y="187"/>
                    </a:lnTo>
                    <a:lnTo>
                      <a:pt x="131" y="189"/>
                    </a:lnTo>
                    <a:lnTo>
                      <a:pt x="130" y="188"/>
                    </a:lnTo>
                    <a:lnTo>
                      <a:pt x="132" y="183"/>
                    </a:lnTo>
                    <a:lnTo>
                      <a:pt x="136" y="177"/>
                    </a:lnTo>
                    <a:lnTo>
                      <a:pt x="137" y="176"/>
                    </a:lnTo>
                    <a:lnTo>
                      <a:pt x="136" y="176"/>
                    </a:lnTo>
                    <a:lnTo>
                      <a:pt x="119" y="202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101" y="229"/>
                    </a:lnTo>
                    <a:lnTo>
                      <a:pt x="97" y="234"/>
                    </a:lnTo>
                    <a:lnTo>
                      <a:pt x="99" y="233"/>
                    </a:lnTo>
                    <a:lnTo>
                      <a:pt x="97" y="233"/>
                    </a:lnTo>
                    <a:lnTo>
                      <a:pt x="94" y="237"/>
                    </a:lnTo>
                    <a:lnTo>
                      <a:pt x="95" y="235"/>
                    </a:lnTo>
                    <a:lnTo>
                      <a:pt x="95" y="237"/>
                    </a:lnTo>
                    <a:lnTo>
                      <a:pt x="96" y="234"/>
                    </a:lnTo>
                    <a:lnTo>
                      <a:pt x="97" y="235"/>
                    </a:lnTo>
                    <a:lnTo>
                      <a:pt x="96" y="237"/>
                    </a:lnTo>
                    <a:lnTo>
                      <a:pt x="92" y="241"/>
                    </a:lnTo>
                    <a:lnTo>
                      <a:pt x="87" y="246"/>
                    </a:lnTo>
                    <a:lnTo>
                      <a:pt x="84" y="253"/>
                    </a:lnTo>
                    <a:lnTo>
                      <a:pt x="85" y="251"/>
                    </a:lnTo>
                    <a:lnTo>
                      <a:pt x="86" y="249"/>
                    </a:lnTo>
                    <a:lnTo>
                      <a:pt x="85" y="249"/>
                    </a:lnTo>
                    <a:lnTo>
                      <a:pt x="84" y="250"/>
                    </a:lnTo>
                    <a:lnTo>
                      <a:pt x="76" y="258"/>
                    </a:lnTo>
                    <a:lnTo>
                      <a:pt x="69" y="268"/>
                    </a:lnTo>
                    <a:lnTo>
                      <a:pt x="60" y="278"/>
                    </a:lnTo>
                    <a:lnTo>
                      <a:pt x="51" y="287"/>
                    </a:lnTo>
                    <a:lnTo>
                      <a:pt x="43" y="300"/>
                    </a:lnTo>
                    <a:lnTo>
                      <a:pt x="41" y="302"/>
                    </a:lnTo>
                    <a:lnTo>
                      <a:pt x="38" y="307"/>
                    </a:lnTo>
                    <a:lnTo>
                      <a:pt x="38" y="306"/>
                    </a:lnTo>
                    <a:lnTo>
                      <a:pt x="36" y="307"/>
                    </a:lnTo>
                    <a:lnTo>
                      <a:pt x="31" y="312"/>
                    </a:lnTo>
                    <a:lnTo>
                      <a:pt x="29" y="319"/>
                    </a:lnTo>
                    <a:lnTo>
                      <a:pt x="25" y="325"/>
                    </a:lnTo>
                    <a:lnTo>
                      <a:pt x="29" y="322"/>
                    </a:lnTo>
                    <a:lnTo>
                      <a:pt x="40" y="306"/>
                    </a:lnTo>
                    <a:lnTo>
                      <a:pt x="44" y="301"/>
                    </a:lnTo>
                    <a:lnTo>
                      <a:pt x="49" y="295"/>
                    </a:lnTo>
                    <a:lnTo>
                      <a:pt x="54" y="289"/>
                    </a:lnTo>
                    <a:lnTo>
                      <a:pt x="55" y="287"/>
                    </a:lnTo>
                    <a:lnTo>
                      <a:pt x="56" y="287"/>
                    </a:lnTo>
                    <a:lnTo>
                      <a:pt x="54" y="290"/>
                    </a:lnTo>
                    <a:lnTo>
                      <a:pt x="49" y="296"/>
                    </a:lnTo>
                    <a:lnTo>
                      <a:pt x="45" y="302"/>
                    </a:lnTo>
                    <a:lnTo>
                      <a:pt x="38" y="315"/>
                    </a:lnTo>
                    <a:lnTo>
                      <a:pt x="30" y="323"/>
                    </a:lnTo>
                    <a:lnTo>
                      <a:pt x="24" y="330"/>
                    </a:lnTo>
                    <a:lnTo>
                      <a:pt x="20" y="336"/>
                    </a:lnTo>
                    <a:lnTo>
                      <a:pt x="18" y="341"/>
                    </a:lnTo>
                    <a:lnTo>
                      <a:pt x="14" y="347"/>
                    </a:lnTo>
                    <a:lnTo>
                      <a:pt x="10" y="352"/>
                    </a:lnTo>
                    <a:lnTo>
                      <a:pt x="10" y="353"/>
                    </a:lnTo>
                    <a:lnTo>
                      <a:pt x="5" y="360"/>
                    </a:lnTo>
                    <a:lnTo>
                      <a:pt x="7" y="360"/>
                    </a:lnTo>
                    <a:lnTo>
                      <a:pt x="9" y="356"/>
                    </a:lnTo>
                    <a:lnTo>
                      <a:pt x="17" y="346"/>
                    </a:lnTo>
                    <a:lnTo>
                      <a:pt x="15" y="350"/>
                    </a:lnTo>
                    <a:lnTo>
                      <a:pt x="14" y="352"/>
                    </a:lnTo>
                    <a:lnTo>
                      <a:pt x="13" y="352"/>
                    </a:lnTo>
                    <a:lnTo>
                      <a:pt x="10" y="356"/>
                    </a:lnTo>
                    <a:lnTo>
                      <a:pt x="12" y="356"/>
                    </a:lnTo>
                    <a:lnTo>
                      <a:pt x="9" y="361"/>
                    </a:lnTo>
                    <a:lnTo>
                      <a:pt x="7" y="363"/>
                    </a:lnTo>
                    <a:lnTo>
                      <a:pt x="2" y="368"/>
                    </a:lnTo>
                    <a:lnTo>
                      <a:pt x="0" y="372"/>
                    </a:lnTo>
                    <a:lnTo>
                      <a:pt x="2" y="372"/>
                    </a:lnTo>
                    <a:lnTo>
                      <a:pt x="7" y="366"/>
                    </a:lnTo>
                    <a:lnTo>
                      <a:pt x="7" y="364"/>
                    </a:lnTo>
                    <a:lnTo>
                      <a:pt x="17" y="353"/>
                    </a:lnTo>
                    <a:lnTo>
                      <a:pt x="15" y="356"/>
                    </a:lnTo>
                    <a:lnTo>
                      <a:pt x="14" y="360"/>
                    </a:lnTo>
                    <a:lnTo>
                      <a:pt x="14" y="361"/>
                    </a:lnTo>
                    <a:lnTo>
                      <a:pt x="15" y="360"/>
                    </a:lnTo>
                    <a:lnTo>
                      <a:pt x="18" y="357"/>
                    </a:lnTo>
                    <a:lnTo>
                      <a:pt x="24" y="347"/>
                    </a:lnTo>
                    <a:lnTo>
                      <a:pt x="25" y="346"/>
                    </a:lnTo>
                    <a:lnTo>
                      <a:pt x="24" y="347"/>
                    </a:lnTo>
                    <a:lnTo>
                      <a:pt x="19" y="353"/>
                    </a:lnTo>
                    <a:lnTo>
                      <a:pt x="23" y="346"/>
                    </a:lnTo>
                    <a:lnTo>
                      <a:pt x="25" y="341"/>
                    </a:lnTo>
                    <a:lnTo>
                      <a:pt x="27" y="341"/>
                    </a:lnTo>
                    <a:lnTo>
                      <a:pt x="28" y="341"/>
                    </a:lnTo>
                    <a:lnTo>
                      <a:pt x="28" y="340"/>
                    </a:lnTo>
                    <a:lnTo>
                      <a:pt x="29" y="338"/>
                    </a:lnTo>
                    <a:lnTo>
                      <a:pt x="31" y="333"/>
                    </a:lnTo>
                    <a:lnTo>
                      <a:pt x="31" y="332"/>
                    </a:lnTo>
                    <a:lnTo>
                      <a:pt x="31" y="331"/>
                    </a:lnTo>
                    <a:lnTo>
                      <a:pt x="34" y="327"/>
                    </a:lnTo>
                    <a:lnTo>
                      <a:pt x="30" y="331"/>
                    </a:lnTo>
                    <a:lnTo>
                      <a:pt x="25" y="337"/>
                    </a:lnTo>
                    <a:lnTo>
                      <a:pt x="17" y="350"/>
                    </a:lnTo>
                    <a:lnTo>
                      <a:pt x="14" y="353"/>
                    </a:lnTo>
                    <a:lnTo>
                      <a:pt x="15" y="351"/>
                    </a:lnTo>
                    <a:lnTo>
                      <a:pt x="14" y="352"/>
                    </a:lnTo>
                    <a:lnTo>
                      <a:pt x="25" y="335"/>
                    </a:lnTo>
                    <a:lnTo>
                      <a:pt x="31" y="327"/>
                    </a:lnTo>
                    <a:lnTo>
                      <a:pt x="36" y="321"/>
                    </a:lnTo>
                    <a:lnTo>
                      <a:pt x="40" y="319"/>
                    </a:lnTo>
                    <a:lnTo>
                      <a:pt x="43" y="317"/>
                    </a:lnTo>
                    <a:lnTo>
                      <a:pt x="41" y="321"/>
                    </a:lnTo>
                    <a:lnTo>
                      <a:pt x="45" y="316"/>
                    </a:lnTo>
                    <a:lnTo>
                      <a:pt x="49" y="311"/>
                    </a:lnTo>
                    <a:lnTo>
                      <a:pt x="55" y="302"/>
                    </a:lnTo>
                    <a:lnTo>
                      <a:pt x="60" y="296"/>
                    </a:lnTo>
                    <a:lnTo>
                      <a:pt x="71" y="282"/>
                    </a:lnTo>
                    <a:lnTo>
                      <a:pt x="70" y="284"/>
                    </a:lnTo>
                    <a:lnTo>
                      <a:pt x="70" y="282"/>
                    </a:lnTo>
                    <a:lnTo>
                      <a:pt x="71" y="281"/>
                    </a:lnTo>
                    <a:lnTo>
                      <a:pt x="76" y="276"/>
                    </a:lnTo>
                    <a:lnTo>
                      <a:pt x="77" y="276"/>
                    </a:lnTo>
                    <a:lnTo>
                      <a:pt x="77" y="278"/>
                    </a:lnTo>
                    <a:lnTo>
                      <a:pt x="79" y="276"/>
                    </a:lnTo>
                    <a:lnTo>
                      <a:pt x="86" y="268"/>
                    </a:lnTo>
                    <a:lnTo>
                      <a:pt x="89" y="263"/>
                    </a:lnTo>
                    <a:lnTo>
                      <a:pt x="89" y="261"/>
                    </a:lnTo>
                    <a:lnTo>
                      <a:pt x="85" y="265"/>
                    </a:lnTo>
                    <a:lnTo>
                      <a:pt x="81" y="271"/>
                    </a:lnTo>
                    <a:lnTo>
                      <a:pt x="77" y="274"/>
                    </a:lnTo>
                    <a:lnTo>
                      <a:pt x="77" y="275"/>
                    </a:lnTo>
                    <a:lnTo>
                      <a:pt x="77" y="273"/>
                    </a:lnTo>
                    <a:lnTo>
                      <a:pt x="86" y="261"/>
                    </a:lnTo>
                    <a:lnTo>
                      <a:pt x="94" y="250"/>
                    </a:lnTo>
                    <a:lnTo>
                      <a:pt x="95" y="248"/>
                    </a:lnTo>
                    <a:lnTo>
                      <a:pt x="100" y="240"/>
                    </a:lnTo>
                    <a:lnTo>
                      <a:pt x="105" y="233"/>
                    </a:lnTo>
                    <a:lnTo>
                      <a:pt x="110" y="228"/>
                    </a:lnTo>
                    <a:lnTo>
                      <a:pt x="110" y="229"/>
                    </a:lnTo>
                    <a:lnTo>
                      <a:pt x="106" y="235"/>
                    </a:lnTo>
                    <a:lnTo>
                      <a:pt x="114" y="225"/>
                    </a:lnTo>
                    <a:lnTo>
                      <a:pt x="120" y="217"/>
                    </a:lnTo>
                    <a:lnTo>
                      <a:pt x="126" y="210"/>
                    </a:lnTo>
                    <a:lnTo>
                      <a:pt x="131" y="204"/>
                    </a:lnTo>
                    <a:lnTo>
                      <a:pt x="136" y="197"/>
                    </a:lnTo>
                    <a:lnTo>
                      <a:pt x="135" y="198"/>
                    </a:lnTo>
                    <a:lnTo>
                      <a:pt x="135" y="200"/>
                    </a:lnTo>
                    <a:lnTo>
                      <a:pt x="136" y="199"/>
                    </a:lnTo>
                    <a:lnTo>
                      <a:pt x="141" y="193"/>
                    </a:lnTo>
                    <a:lnTo>
                      <a:pt x="142" y="189"/>
                    </a:lnTo>
                    <a:lnTo>
                      <a:pt x="146" y="183"/>
                    </a:lnTo>
                    <a:lnTo>
                      <a:pt x="150" y="174"/>
                    </a:lnTo>
                    <a:lnTo>
                      <a:pt x="156" y="166"/>
                    </a:lnTo>
                    <a:lnTo>
                      <a:pt x="161" y="157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9" y="145"/>
                    </a:lnTo>
                    <a:lnTo>
                      <a:pt x="171" y="141"/>
                    </a:lnTo>
                    <a:lnTo>
                      <a:pt x="172" y="137"/>
                    </a:lnTo>
                    <a:lnTo>
                      <a:pt x="177" y="128"/>
                    </a:lnTo>
                    <a:lnTo>
                      <a:pt x="182" y="113"/>
                    </a:lnTo>
                    <a:lnTo>
                      <a:pt x="187" y="102"/>
                    </a:lnTo>
                    <a:lnTo>
                      <a:pt x="191" y="92"/>
                    </a:lnTo>
                    <a:lnTo>
                      <a:pt x="199" y="71"/>
                    </a:lnTo>
                    <a:lnTo>
                      <a:pt x="199" y="64"/>
                    </a:lnTo>
                    <a:lnTo>
                      <a:pt x="199" y="63"/>
                    </a:lnTo>
                    <a:lnTo>
                      <a:pt x="197" y="65"/>
                    </a:lnTo>
                    <a:lnTo>
                      <a:pt x="206" y="41"/>
                    </a:lnTo>
                    <a:lnTo>
                      <a:pt x="214" y="18"/>
                    </a:lnTo>
                    <a:lnTo>
                      <a:pt x="214" y="14"/>
                    </a:lnTo>
                    <a:lnTo>
                      <a:pt x="212" y="3"/>
                    </a:lnTo>
                    <a:lnTo>
                      <a:pt x="211" y="0"/>
                    </a:lnTo>
                    <a:lnTo>
                      <a:pt x="209" y="0"/>
                    </a:lnTo>
                    <a:lnTo>
                      <a:pt x="207" y="3"/>
                    </a:lnTo>
                    <a:lnTo>
                      <a:pt x="20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6" name="Freeform 467"/>
              <p:cNvSpPr>
                <a:spLocks/>
              </p:cNvSpPr>
              <p:nvPr/>
            </p:nvSpPr>
            <p:spPr bwMode="auto">
              <a:xfrm>
                <a:off x="1513" y="111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3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7" name="Freeform 468"/>
              <p:cNvSpPr>
                <a:spLocks/>
              </p:cNvSpPr>
              <p:nvPr/>
            </p:nvSpPr>
            <p:spPr bwMode="auto">
              <a:xfrm>
                <a:off x="1755" y="629"/>
                <a:ext cx="6" cy="27"/>
              </a:xfrm>
              <a:custGeom>
                <a:avLst/>
                <a:gdLst>
                  <a:gd name="T0" fmla="*/ 5 w 6"/>
                  <a:gd name="T1" fmla="*/ 12 h 27"/>
                  <a:gd name="T2" fmla="*/ 6 w 6"/>
                  <a:gd name="T3" fmla="*/ 2 h 27"/>
                  <a:gd name="T4" fmla="*/ 5 w 6"/>
                  <a:gd name="T5" fmla="*/ 0 h 27"/>
                  <a:gd name="T6" fmla="*/ 5 w 6"/>
                  <a:gd name="T7" fmla="*/ 1 h 27"/>
                  <a:gd name="T8" fmla="*/ 3 w 6"/>
                  <a:gd name="T9" fmla="*/ 15 h 27"/>
                  <a:gd name="T10" fmla="*/ 0 w 6"/>
                  <a:gd name="T11" fmla="*/ 27 h 27"/>
                  <a:gd name="T12" fmla="*/ 1 w 6"/>
                  <a:gd name="T13" fmla="*/ 26 h 27"/>
                  <a:gd name="T14" fmla="*/ 3 w 6"/>
                  <a:gd name="T15" fmla="*/ 21 h 27"/>
                  <a:gd name="T16" fmla="*/ 5 w 6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7">
                    <a:moveTo>
                      <a:pt x="5" y="12"/>
                    </a:moveTo>
                    <a:lnTo>
                      <a:pt x="6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5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3" y="21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8" name="Freeform 469"/>
              <p:cNvSpPr>
                <a:spLocks/>
              </p:cNvSpPr>
              <p:nvPr/>
            </p:nvSpPr>
            <p:spPr bwMode="auto">
              <a:xfrm>
                <a:off x="1611" y="1005"/>
                <a:ext cx="6" cy="9"/>
              </a:xfrm>
              <a:custGeom>
                <a:avLst/>
                <a:gdLst>
                  <a:gd name="T0" fmla="*/ 0 w 6"/>
                  <a:gd name="T1" fmla="*/ 9 h 9"/>
                  <a:gd name="T2" fmla="*/ 6 w 6"/>
                  <a:gd name="T3" fmla="*/ 0 h 9"/>
                  <a:gd name="T4" fmla="*/ 4 w 6"/>
                  <a:gd name="T5" fmla="*/ 2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0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39" name="Freeform 470"/>
              <p:cNvSpPr>
                <a:spLocks/>
              </p:cNvSpPr>
              <p:nvPr/>
            </p:nvSpPr>
            <p:spPr bwMode="auto">
              <a:xfrm>
                <a:off x="1754" y="601"/>
                <a:ext cx="1" cy="12"/>
              </a:xfrm>
              <a:custGeom>
                <a:avLst/>
                <a:gdLst>
                  <a:gd name="T0" fmla="*/ 1 w 1"/>
                  <a:gd name="T1" fmla="*/ 2 h 12"/>
                  <a:gd name="T2" fmla="*/ 0 w 1"/>
                  <a:gd name="T3" fmla="*/ 0 h 12"/>
                  <a:gd name="T4" fmla="*/ 0 w 1"/>
                  <a:gd name="T5" fmla="*/ 4 h 12"/>
                  <a:gd name="T6" fmla="*/ 0 w 1"/>
                  <a:gd name="T7" fmla="*/ 12 h 12"/>
                  <a:gd name="T8" fmla="*/ 1 w 1"/>
                  <a:gd name="T9" fmla="*/ 5 h 12"/>
                  <a:gd name="T10" fmla="*/ 1 w 1"/>
                  <a:gd name="T11" fmla="*/ 2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1" y="5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0" name="Freeform 471"/>
              <p:cNvSpPr>
                <a:spLocks/>
              </p:cNvSpPr>
              <p:nvPr/>
            </p:nvSpPr>
            <p:spPr bwMode="auto">
              <a:xfrm>
                <a:off x="1754" y="578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0 h 10"/>
                  <a:gd name="T4" fmla="*/ 1 w 4"/>
                  <a:gd name="T5" fmla="*/ 5 h 10"/>
                  <a:gd name="T6" fmla="*/ 0 w 4"/>
                  <a:gd name="T7" fmla="*/ 10 h 10"/>
                  <a:gd name="T8" fmla="*/ 2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1" name="Freeform 472"/>
              <p:cNvSpPr>
                <a:spLocks/>
              </p:cNvSpPr>
              <p:nvPr/>
            </p:nvSpPr>
            <p:spPr bwMode="auto">
              <a:xfrm>
                <a:off x="1745" y="593"/>
                <a:ext cx="8" cy="36"/>
              </a:xfrm>
              <a:custGeom>
                <a:avLst/>
                <a:gdLst>
                  <a:gd name="T0" fmla="*/ 3 w 8"/>
                  <a:gd name="T1" fmla="*/ 36 h 36"/>
                  <a:gd name="T2" fmla="*/ 4 w 8"/>
                  <a:gd name="T3" fmla="*/ 27 h 36"/>
                  <a:gd name="T4" fmla="*/ 5 w 8"/>
                  <a:gd name="T5" fmla="*/ 22 h 36"/>
                  <a:gd name="T6" fmla="*/ 5 w 8"/>
                  <a:gd name="T7" fmla="*/ 17 h 36"/>
                  <a:gd name="T8" fmla="*/ 8 w 8"/>
                  <a:gd name="T9" fmla="*/ 11 h 36"/>
                  <a:gd name="T10" fmla="*/ 8 w 8"/>
                  <a:gd name="T11" fmla="*/ 2 h 36"/>
                  <a:gd name="T12" fmla="*/ 8 w 8"/>
                  <a:gd name="T13" fmla="*/ 0 h 36"/>
                  <a:gd name="T14" fmla="*/ 6 w 8"/>
                  <a:gd name="T15" fmla="*/ 0 h 36"/>
                  <a:gd name="T16" fmla="*/ 5 w 8"/>
                  <a:gd name="T17" fmla="*/ 2 h 36"/>
                  <a:gd name="T18" fmla="*/ 5 w 8"/>
                  <a:gd name="T19" fmla="*/ 6 h 36"/>
                  <a:gd name="T20" fmla="*/ 6 w 8"/>
                  <a:gd name="T21" fmla="*/ 8 h 36"/>
                  <a:gd name="T22" fmla="*/ 6 w 8"/>
                  <a:gd name="T23" fmla="*/ 12 h 36"/>
                  <a:gd name="T24" fmla="*/ 4 w 8"/>
                  <a:gd name="T25" fmla="*/ 21 h 36"/>
                  <a:gd name="T26" fmla="*/ 1 w 8"/>
                  <a:gd name="T27" fmla="*/ 27 h 36"/>
                  <a:gd name="T28" fmla="*/ 0 w 8"/>
                  <a:gd name="T29" fmla="*/ 33 h 36"/>
                  <a:gd name="T30" fmla="*/ 1 w 8"/>
                  <a:gd name="T31" fmla="*/ 33 h 36"/>
                  <a:gd name="T32" fmla="*/ 3 w 8"/>
                  <a:gd name="T33" fmla="*/ 32 h 36"/>
                  <a:gd name="T34" fmla="*/ 3 w 8"/>
                  <a:gd name="T35" fmla="*/ 3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" h="36">
                    <a:moveTo>
                      <a:pt x="3" y="36"/>
                    </a:moveTo>
                    <a:lnTo>
                      <a:pt x="4" y="27"/>
                    </a:lnTo>
                    <a:lnTo>
                      <a:pt x="5" y="22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4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2" name="Freeform 473"/>
              <p:cNvSpPr>
                <a:spLocks/>
              </p:cNvSpPr>
              <p:nvPr/>
            </p:nvSpPr>
            <p:spPr bwMode="auto">
              <a:xfrm>
                <a:off x="1753" y="577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1 w 1"/>
                  <a:gd name="T5" fmla="*/ 3 h 7"/>
                  <a:gd name="T6" fmla="*/ 1 w 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3" name="Freeform 474"/>
              <p:cNvSpPr>
                <a:spLocks/>
              </p:cNvSpPr>
              <p:nvPr/>
            </p:nvSpPr>
            <p:spPr bwMode="auto">
              <a:xfrm>
                <a:off x="1741" y="623"/>
                <a:ext cx="3" cy="11"/>
              </a:xfrm>
              <a:custGeom>
                <a:avLst/>
                <a:gdLst>
                  <a:gd name="T0" fmla="*/ 2 w 3"/>
                  <a:gd name="T1" fmla="*/ 5 h 11"/>
                  <a:gd name="T2" fmla="*/ 0 w 3"/>
                  <a:gd name="T3" fmla="*/ 11 h 11"/>
                  <a:gd name="T4" fmla="*/ 3 w 3"/>
                  <a:gd name="T5" fmla="*/ 0 h 11"/>
                  <a:gd name="T6" fmla="*/ 2 w 3"/>
                  <a:gd name="T7" fmla="*/ 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2" y="5"/>
                    </a:moveTo>
                    <a:lnTo>
                      <a:pt x="0" y="11"/>
                    </a:lnTo>
                    <a:lnTo>
                      <a:pt x="3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4" name="Freeform 475"/>
              <p:cNvSpPr>
                <a:spLocks/>
              </p:cNvSpPr>
              <p:nvPr/>
            </p:nvSpPr>
            <p:spPr bwMode="auto">
              <a:xfrm>
                <a:off x="1740" y="613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5 h 8"/>
                  <a:gd name="T4" fmla="*/ 0 w 1"/>
                  <a:gd name="T5" fmla="*/ 8 h 8"/>
                  <a:gd name="T6" fmla="*/ 1 w 1"/>
                  <a:gd name="T7" fmla="*/ 7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5" name="Freeform 476"/>
              <p:cNvSpPr>
                <a:spLocks/>
              </p:cNvSpPr>
              <p:nvPr/>
            </p:nvSpPr>
            <p:spPr bwMode="auto">
              <a:xfrm>
                <a:off x="1721" y="460"/>
                <a:ext cx="130" cy="283"/>
              </a:xfrm>
              <a:custGeom>
                <a:avLst/>
                <a:gdLst>
                  <a:gd name="T0" fmla="*/ 18 w 130"/>
                  <a:gd name="T1" fmla="*/ 252 h 283"/>
                  <a:gd name="T2" fmla="*/ 28 w 130"/>
                  <a:gd name="T3" fmla="*/ 210 h 283"/>
                  <a:gd name="T4" fmla="*/ 34 w 130"/>
                  <a:gd name="T5" fmla="*/ 176 h 283"/>
                  <a:gd name="T6" fmla="*/ 37 w 130"/>
                  <a:gd name="T7" fmla="*/ 155 h 283"/>
                  <a:gd name="T8" fmla="*/ 39 w 130"/>
                  <a:gd name="T9" fmla="*/ 136 h 283"/>
                  <a:gd name="T10" fmla="*/ 44 w 130"/>
                  <a:gd name="T11" fmla="*/ 127 h 283"/>
                  <a:gd name="T12" fmla="*/ 49 w 130"/>
                  <a:gd name="T13" fmla="*/ 107 h 283"/>
                  <a:gd name="T14" fmla="*/ 58 w 130"/>
                  <a:gd name="T15" fmla="*/ 89 h 283"/>
                  <a:gd name="T16" fmla="*/ 65 w 130"/>
                  <a:gd name="T17" fmla="*/ 79 h 283"/>
                  <a:gd name="T18" fmla="*/ 74 w 130"/>
                  <a:gd name="T19" fmla="*/ 69 h 283"/>
                  <a:gd name="T20" fmla="*/ 92 w 130"/>
                  <a:gd name="T21" fmla="*/ 48 h 283"/>
                  <a:gd name="T22" fmla="*/ 95 w 130"/>
                  <a:gd name="T23" fmla="*/ 46 h 283"/>
                  <a:gd name="T24" fmla="*/ 100 w 130"/>
                  <a:gd name="T25" fmla="*/ 42 h 283"/>
                  <a:gd name="T26" fmla="*/ 111 w 130"/>
                  <a:gd name="T27" fmla="*/ 31 h 283"/>
                  <a:gd name="T28" fmla="*/ 109 w 130"/>
                  <a:gd name="T29" fmla="*/ 31 h 283"/>
                  <a:gd name="T30" fmla="*/ 126 w 130"/>
                  <a:gd name="T31" fmla="*/ 3 h 283"/>
                  <a:gd name="T32" fmla="*/ 114 w 130"/>
                  <a:gd name="T33" fmla="*/ 13 h 283"/>
                  <a:gd name="T34" fmla="*/ 110 w 130"/>
                  <a:gd name="T35" fmla="*/ 17 h 283"/>
                  <a:gd name="T36" fmla="*/ 115 w 130"/>
                  <a:gd name="T37" fmla="*/ 13 h 283"/>
                  <a:gd name="T38" fmla="*/ 110 w 130"/>
                  <a:gd name="T39" fmla="*/ 20 h 283"/>
                  <a:gd name="T40" fmla="*/ 101 w 130"/>
                  <a:gd name="T41" fmla="*/ 30 h 283"/>
                  <a:gd name="T42" fmla="*/ 88 w 130"/>
                  <a:gd name="T43" fmla="*/ 38 h 283"/>
                  <a:gd name="T44" fmla="*/ 65 w 130"/>
                  <a:gd name="T45" fmla="*/ 61 h 283"/>
                  <a:gd name="T46" fmla="*/ 51 w 130"/>
                  <a:gd name="T47" fmla="*/ 78 h 283"/>
                  <a:gd name="T48" fmla="*/ 42 w 130"/>
                  <a:gd name="T49" fmla="*/ 93 h 283"/>
                  <a:gd name="T50" fmla="*/ 38 w 130"/>
                  <a:gd name="T51" fmla="*/ 102 h 283"/>
                  <a:gd name="T52" fmla="*/ 29 w 130"/>
                  <a:gd name="T53" fmla="*/ 119 h 283"/>
                  <a:gd name="T54" fmla="*/ 28 w 130"/>
                  <a:gd name="T55" fmla="*/ 134 h 283"/>
                  <a:gd name="T56" fmla="*/ 25 w 130"/>
                  <a:gd name="T57" fmla="*/ 141 h 283"/>
                  <a:gd name="T58" fmla="*/ 23 w 130"/>
                  <a:gd name="T59" fmla="*/ 141 h 283"/>
                  <a:gd name="T60" fmla="*/ 19 w 130"/>
                  <a:gd name="T61" fmla="*/ 160 h 283"/>
                  <a:gd name="T62" fmla="*/ 17 w 130"/>
                  <a:gd name="T63" fmla="*/ 179 h 283"/>
                  <a:gd name="T64" fmla="*/ 14 w 130"/>
                  <a:gd name="T65" fmla="*/ 201 h 283"/>
                  <a:gd name="T66" fmla="*/ 9 w 130"/>
                  <a:gd name="T67" fmla="*/ 223 h 283"/>
                  <a:gd name="T68" fmla="*/ 4 w 130"/>
                  <a:gd name="T69" fmla="*/ 258 h 283"/>
                  <a:gd name="T70" fmla="*/ 2 w 130"/>
                  <a:gd name="T71" fmla="*/ 283 h 283"/>
                  <a:gd name="T72" fmla="*/ 7 w 130"/>
                  <a:gd name="T73" fmla="*/ 281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283">
                    <a:moveTo>
                      <a:pt x="9" y="276"/>
                    </a:moveTo>
                    <a:lnTo>
                      <a:pt x="18" y="252"/>
                    </a:lnTo>
                    <a:lnTo>
                      <a:pt x="27" y="222"/>
                    </a:lnTo>
                    <a:lnTo>
                      <a:pt x="28" y="210"/>
                    </a:lnTo>
                    <a:lnTo>
                      <a:pt x="32" y="196"/>
                    </a:lnTo>
                    <a:lnTo>
                      <a:pt x="34" y="176"/>
                    </a:lnTo>
                    <a:lnTo>
                      <a:pt x="35" y="160"/>
                    </a:lnTo>
                    <a:lnTo>
                      <a:pt x="37" y="155"/>
                    </a:lnTo>
                    <a:lnTo>
                      <a:pt x="39" y="145"/>
                    </a:lnTo>
                    <a:lnTo>
                      <a:pt x="39" y="136"/>
                    </a:lnTo>
                    <a:lnTo>
                      <a:pt x="42" y="130"/>
                    </a:lnTo>
                    <a:lnTo>
                      <a:pt x="44" y="127"/>
                    </a:lnTo>
                    <a:lnTo>
                      <a:pt x="46" y="117"/>
                    </a:lnTo>
                    <a:lnTo>
                      <a:pt x="49" y="107"/>
                    </a:lnTo>
                    <a:lnTo>
                      <a:pt x="53" y="97"/>
                    </a:lnTo>
                    <a:lnTo>
                      <a:pt x="58" y="89"/>
                    </a:lnTo>
                    <a:lnTo>
                      <a:pt x="61" y="84"/>
                    </a:lnTo>
                    <a:lnTo>
                      <a:pt x="65" y="79"/>
                    </a:lnTo>
                    <a:lnTo>
                      <a:pt x="69" y="73"/>
                    </a:lnTo>
                    <a:lnTo>
                      <a:pt x="74" y="69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5" y="46"/>
                    </a:lnTo>
                    <a:lnTo>
                      <a:pt x="97" y="45"/>
                    </a:lnTo>
                    <a:lnTo>
                      <a:pt x="100" y="42"/>
                    </a:lnTo>
                    <a:lnTo>
                      <a:pt x="105" y="37"/>
                    </a:lnTo>
                    <a:lnTo>
                      <a:pt x="111" y="31"/>
                    </a:lnTo>
                    <a:lnTo>
                      <a:pt x="112" y="30"/>
                    </a:lnTo>
                    <a:lnTo>
                      <a:pt x="109" y="31"/>
                    </a:lnTo>
                    <a:lnTo>
                      <a:pt x="112" y="23"/>
                    </a:lnTo>
                    <a:lnTo>
                      <a:pt x="126" y="3"/>
                    </a:lnTo>
                    <a:lnTo>
                      <a:pt x="130" y="0"/>
                    </a:lnTo>
                    <a:lnTo>
                      <a:pt x="114" y="13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12" y="16"/>
                    </a:lnTo>
                    <a:lnTo>
                      <a:pt x="115" y="13"/>
                    </a:lnTo>
                    <a:lnTo>
                      <a:pt x="121" y="10"/>
                    </a:lnTo>
                    <a:lnTo>
                      <a:pt x="110" y="20"/>
                    </a:lnTo>
                    <a:lnTo>
                      <a:pt x="104" y="25"/>
                    </a:lnTo>
                    <a:lnTo>
                      <a:pt x="101" y="30"/>
                    </a:lnTo>
                    <a:lnTo>
                      <a:pt x="94" y="35"/>
                    </a:lnTo>
                    <a:lnTo>
                      <a:pt x="88" y="38"/>
                    </a:lnTo>
                    <a:lnTo>
                      <a:pt x="73" y="53"/>
                    </a:lnTo>
                    <a:lnTo>
                      <a:pt x="65" y="61"/>
                    </a:lnTo>
                    <a:lnTo>
                      <a:pt x="60" y="67"/>
                    </a:lnTo>
                    <a:lnTo>
                      <a:pt x="51" y="78"/>
                    </a:lnTo>
                    <a:lnTo>
                      <a:pt x="46" y="82"/>
                    </a:lnTo>
                    <a:lnTo>
                      <a:pt x="42" y="93"/>
                    </a:lnTo>
                    <a:lnTo>
                      <a:pt x="39" y="98"/>
                    </a:lnTo>
                    <a:lnTo>
                      <a:pt x="38" y="102"/>
                    </a:lnTo>
                    <a:lnTo>
                      <a:pt x="33" y="113"/>
                    </a:lnTo>
                    <a:lnTo>
                      <a:pt x="29" y="119"/>
                    </a:lnTo>
                    <a:lnTo>
                      <a:pt x="28" y="128"/>
                    </a:lnTo>
                    <a:lnTo>
                      <a:pt x="28" y="134"/>
                    </a:lnTo>
                    <a:lnTo>
                      <a:pt x="25" y="140"/>
                    </a:lnTo>
                    <a:lnTo>
                      <a:pt x="25" y="141"/>
                    </a:lnTo>
                    <a:lnTo>
                      <a:pt x="24" y="140"/>
                    </a:lnTo>
                    <a:lnTo>
                      <a:pt x="23" y="141"/>
                    </a:lnTo>
                    <a:lnTo>
                      <a:pt x="22" y="149"/>
                    </a:lnTo>
                    <a:lnTo>
                      <a:pt x="19" y="160"/>
                    </a:lnTo>
                    <a:lnTo>
                      <a:pt x="20" y="166"/>
                    </a:lnTo>
                    <a:lnTo>
                      <a:pt x="17" y="179"/>
                    </a:lnTo>
                    <a:lnTo>
                      <a:pt x="14" y="190"/>
                    </a:lnTo>
                    <a:lnTo>
                      <a:pt x="14" y="201"/>
                    </a:lnTo>
                    <a:lnTo>
                      <a:pt x="12" y="212"/>
                    </a:lnTo>
                    <a:lnTo>
                      <a:pt x="9" y="223"/>
                    </a:lnTo>
                    <a:lnTo>
                      <a:pt x="8" y="236"/>
                    </a:lnTo>
                    <a:lnTo>
                      <a:pt x="4" y="258"/>
                    </a:lnTo>
                    <a:lnTo>
                      <a:pt x="0" y="282"/>
                    </a:lnTo>
                    <a:lnTo>
                      <a:pt x="2" y="283"/>
                    </a:lnTo>
                    <a:lnTo>
                      <a:pt x="4" y="283"/>
                    </a:lnTo>
                    <a:lnTo>
                      <a:pt x="7" y="281"/>
                    </a:lnTo>
                    <a:lnTo>
                      <a:pt x="9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6" name="Freeform 477"/>
              <p:cNvSpPr>
                <a:spLocks/>
              </p:cNvSpPr>
              <p:nvPr/>
            </p:nvSpPr>
            <p:spPr bwMode="auto">
              <a:xfrm>
                <a:off x="1579" y="1004"/>
                <a:ext cx="4" cy="11"/>
              </a:xfrm>
              <a:custGeom>
                <a:avLst/>
                <a:gdLst>
                  <a:gd name="T0" fmla="*/ 0 w 4"/>
                  <a:gd name="T1" fmla="*/ 11 h 11"/>
                  <a:gd name="T2" fmla="*/ 1 w 4"/>
                  <a:gd name="T3" fmla="*/ 10 h 11"/>
                  <a:gd name="T4" fmla="*/ 0 w 4"/>
                  <a:gd name="T5" fmla="*/ 11 h 11"/>
                  <a:gd name="T6" fmla="*/ 4 w 4"/>
                  <a:gd name="T7" fmla="*/ 0 h 11"/>
                  <a:gd name="T8" fmla="*/ 3 w 4"/>
                  <a:gd name="T9" fmla="*/ 4 h 11"/>
                  <a:gd name="T10" fmla="*/ 4 w 4"/>
                  <a:gd name="T11" fmla="*/ 4 h 11"/>
                  <a:gd name="T12" fmla="*/ 0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7" name="Freeform 478"/>
              <p:cNvSpPr>
                <a:spLocks/>
              </p:cNvSpPr>
              <p:nvPr/>
            </p:nvSpPr>
            <p:spPr bwMode="auto">
              <a:xfrm>
                <a:off x="1585" y="989"/>
                <a:ext cx="3" cy="8"/>
              </a:xfrm>
              <a:custGeom>
                <a:avLst/>
                <a:gdLst>
                  <a:gd name="T0" fmla="*/ 0 w 3"/>
                  <a:gd name="T1" fmla="*/ 8 h 8"/>
                  <a:gd name="T2" fmla="*/ 0 w 3"/>
                  <a:gd name="T3" fmla="*/ 5 h 8"/>
                  <a:gd name="T4" fmla="*/ 3 w 3"/>
                  <a:gd name="T5" fmla="*/ 0 h 8"/>
                  <a:gd name="T6" fmla="*/ 3 w 3"/>
                  <a:gd name="T7" fmla="*/ 1 h 8"/>
                  <a:gd name="T8" fmla="*/ 0 w 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8" name="Freeform 479"/>
              <p:cNvSpPr>
                <a:spLocks/>
              </p:cNvSpPr>
              <p:nvPr/>
            </p:nvSpPr>
            <p:spPr bwMode="auto">
              <a:xfrm>
                <a:off x="1567" y="999"/>
                <a:ext cx="3" cy="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0 w 3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49" name="Freeform 480"/>
              <p:cNvSpPr>
                <a:spLocks/>
              </p:cNvSpPr>
              <p:nvPr/>
            </p:nvSpPr>
            <p:spPr bwMode="auto">
              <a:xfrm>
                <a:off x="1492" y="767"/>
                <a:ext cx="195" cy="350"/>
              </a:xfrm>
              <a:custGeom>
                <a:avLst/>
                <a:gdLst>
                  <a:gd name="T0" fmla="*/ 187 w 195"/>
                  <a:gd name="T1" fmla="*/ 11 h 350"/>
                  <a:gd name="T2" fmla="*/ 180 w 195"/>
                  <a:gd name="T3" fmla="*/ 25 h 350"/>
                  <a:gd name="T4" fmla="*/ 176 w 195"/>
                  <a:gd name="T5" fmla="*/ 54 h 350"/>
                  <a:gd name="T6" fmla="*/ 174 w 195"/>
                  <a:gd name="T7" fmla="*/ 68 h 350"/>
                  <a:gd name="T8" fmla="*/ 167 w 195"/>
                  <a:gd name="T9" fmla="*/ 88 h 350"/>
                  <a:gd name="T10" fmla="*/ 142 w 195"/>
                  <a:gd name="T11" fmla="*/ 133 h 350"/>
                  <a:gd name="T12" fmla="*/ 124 w 195"/>
                  <a:gd name="T13" fmla="*/ 164 h 350"/>
                  <a:gd name="T14" fmla="*/ 123 w 195"/>
                  <a:gd name="T15" fmla="*/ 164 h 350"/>
                  <a:gd name="T16" fmla="*/ 91 w 195"/>
                  <a:gd name="T17" fmla="*/ 213 h 350"/>
                  <a:gd name="T18" fmla="*/ 90 w 195"/>
                  <a:gd name="T19" fmla="*/ 220 h 350"/>
                  <a:gd name="T20" fmla="*/ 88 w 195"/>
                  <a:gd name="T21" fmla="*/ 222 h 350"/>
                  <a:gd name="T22" fmla="*/ 89 w 195"/>
                  <a:gd name="T23" fmla="*/ 223 h 350"/>
                  <a:gd name="T24" fmla="*/ 80 w 195"/>
                  <a:gd name="T25" fmla="*/ 238 h 350"/>
                  <a:gd name="T26" fmla="*/ 73 w 195"/>
                  <a:gd name="T27" fmla="*/ 244 h 350"/>
                  <a:gd name="T28" fmla="*/ 45 w 195"/>
                  <a:gd name="T29" fmla="*/ 287 h 350"/>
                  <a:gd name="T30" fmla="*/ 39 w 195"/>
                  <a:gd name="T31" fmla="*/ 293 h 350"/>
                  <a:gd name="T32" fmla="*/ 33 w 195"/>
                  <a:gd name="T33" fmla="*/ 305 h 350"/>
                  <a:gd name="T34" fmla="*/ 55 w 195"/>
                  <a:gd name="T35" fmla="*/ 276 h 350"/>
                  <a:gd name="T36" fmla="*/ 52 w 195"/>
                  <a:gd name="T37" fmla="*/ 283 h 350"/>
                  <a:gd name="T38" fmla="*/ 28 w 195"/>
                  <a:gd name="T39" fmla="*/ 312 h 350"/>
                  <a:gd name="T40" fmla="*/ 12 w 195"/>
                  <a:gd name="T41" fmla="*/ 331 h 350"/>
                  <a:gd name="T42" fmla="*/ 7 w 195"/>
                  <a:gd name="T43" fmla="*/ 338 h 350"/>
                  <a:gd name="T44" fmla="*/ 14 w 195"/>
                  <a:gd name="T45" fmla="*/ 331 h 350"/>
                  <a:gd name="T46" fmla="*/ 2 w 195"/>
                  <a:gd name="T47" fmla="*/ 346 h 350"/>
                  <a:gd name="T48" fmla="*/ 7 w 195"/>
                  <a:gd name="T49" fmla="*/ 343 h 350"/>
                  <a:gd name="T50" fmla="*/ 13 w 195"/>
                  <a:gd name="T51" fmla="*/ 339 h 350"/>
                  <a:gd name="T52" fmla="*/ 26 w 195"/>
                  <a:gd name="T53" fmla="*/ 329 h 350"/>
                  <a:gd name="T54" fmla="*/ 23 w 195"/>
                  <a:gd name="T55" fmla="*/ 326 h 350"/>
                  <a:gd name="T56" fmla="*/ 32 w 195"/>
                  <a:gd name="T57" fmla="*/ 322 h 350"/>
                  <a:gd name="T58" fmla="*/ 33 w 195"/>
                  <a:gd name="T59" fmla="*/ 314 h 350"/>
                  <a:gd name="T60" fmla="*/ 16 w 195"/>
                  <a:gd name="T61" fmla="*/ 331 h 350"/>
                  <a:gd name="T62" fmla="*/ 41 w 195"/>
                  <a:gd name="T63" fmla="*/ 305 h 350"/>
                  <a:gd name="T64" fmla="*/ 44 w 195"/>
                  <a:gd name="T65" fmla="*/ 305 h 350"/>
                  <a:gd name="T66" fmla="*/ 62 w 195"/>
                  <a:gd name="T67" fmla="*/ 283 h 350"/>
                  <a:gd name="T68" fmla="*/ 72 w 195"/>
                  <a:gd name="T69" fmla="*/ 268 h 350"/>
                  <a:gd name="T70" fmla="*/ 79 w 195"/>
                  <a:gd name="T71" fmla="*/ 263 h 350"/>
                  <a:gd name="T72" fmla="*/ 83 w 195"/>
                  <a:gd name="T73" fmla="*/ 252 h 350"/>
                  <a:gd name="T74" fmla="*/ 77 w 195"/>
                  <a:gd name="T75" fmla="*/ 259 h 350"/>
                  <a:gd name="T76" fmla="*/ 93 w 195"/>
                  <a:gd name="T77" fmla="*/ 226 h 350"/>
                  <a:gd name="T78" fmla="*/ 99 w 195"/>
                  <a:gd name="T79" fmla="*/ 221 h 350"/>
                  <a:gd name="T80" fmla="*/ 119 w 195"/>
                  <a:gd name="T81" fmla="*/ 190 h 350"/>
                  <a:gd name="T82" fmla="*/ 124 w 195"/>
                  <a:gd name="T83" fmla="*/ 185 h 350"/>
                  <a:gd name="T84" fmla="*/ 136 w 195"/>
                  <a:gd name="T85" fmla="*/ 162 h 350"/>
                  <a:gd name="T86" fmla="*/ 157 w 195"/>
                  <a:gd name="T87" fmla="*/ 133 h 350"/>
                  <a:gd name="T88" fmla="*/ 170 w 195"/>
                  <a:gd name="T89" fmla="*/ 108 h 350"/>
                  <a:gd name="T90" fmla="*/ 183 w 195"/>
                  <a:gd name="T91" fmla="*/ 59 h 350"/>
                  <a:gd name="T92" fmla="*/ 190 w 195"/>
                  <a:gd name="T93" fmla="*/ 27 h 350"/>
                  <a:gd name="T94" fmla="*/ 193 w 195"/>
                  <a:gd name="T95" fmla="*/ 2 h 350"/>
                  <a:gd name="T96" fmla="*/ 186 w 195"/>
                  <a:gd name="T97" fmla="*/ 6 h 3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5" h="350">
                    <a:moveTo>
                      <a:pt x="186" y="6"/>
                    </a:moveTo>
                    <a:lnTo>
                      <a:pt x="188" y="3"/>
                    </a:lnTo>
                    <a:lnTo>
                      <a:pt x="188" y="6"/>
                    </a:lnTo>
                    <a:lnTo>
                      <a:pt x="187" y="11"/>
                    </a:lnTo>
                    <a:lnTo>
                      <a:pt x="183" y="18"/>
                    </a:lnTo>
                    <a:lnTo>
                      <a:pt x="181" y="22"/>
                    </a:lnTo>
                    <a:lnTo>
                      <a:pt x="182" y="21"/>
                    </a:lnTo>
                    <a:lnTo>
                      <a:pt x="180" y="25"/>
                    </a:lnTo>
                    <a:lnTo>
                      <a:pt x="177" y="32"/>
                    </a:lnTo>
                    <a:lnTo>
                      <a:pt x="179" y="32"/>
                    </a:lnTo>
                    <a:lnTo>
                      <a:pt x="179" y="34"/>
                    </a:lnTo>
                    <a:lnTo>
                      <a:pt x="176" y="54"/>
                    </a:lnTo>
                    <a:lnTo>
                      <a:pt x="176" y="59"/>
                    </a:lnTo>
                    <a:lnTo>
                      <a:pt x="175" y="66"/>
                    </a:lnTo>
                    <a:lnTo>
                      <a:pt x="174" y="71"/>
                    </a:lnTo>
                    <a:lnTo>
                      <a:pt x="174" y="68"/>
                    </a:lnTo>
                    <a:lnTo>
                      <a:pt x="172" y="69"/>
                    </a:lnTo>
                    <a:lnTo>
                      <a:pt x="170" y="75"/>
                    </a:lnTo>
                    <a:lnTo>
                      <a:pt x="170" y="80"/>
                    </a:lnTo>
                    <a:lnTo>
                      <a:pt x="167" y="88"/>
                    </a:lnTo>
                    <a:lnTo>
                      <a:pt x="161" y="102"/>
                    </a:lnTo>
                    <a:lnTo>
                      <a:pt x="152" y="116"/>
                    </a:lnTo>
                    <a:lnTo>
                      <a:pt x="147" y="124"/>
                    </a:lnTo>
                    <a:lnTo>
                      <a:pt x="142" y="133"/>
                    </a:lnTo>
                    <a:lnTo>
                      <a:pt x="136" y="141"/>
                    </a:lnTo>
                    <a:lnTo>
                      <a:pt x="133" y="149"/>
                    </a:lnTo>
                    <a:lnTo>
                      <a:pt x="128" y="157"/>
                    </a:lnTo>
                    <a:lnTo>
                      <a:pt x="124" y="164"/>
                    </a:lnTo>
                    <a:lnTo>
                      <a:pt x="120" y="174"/>
                    </a:lnTo>
                    <a:lnTo>
                      <a:pt x="118" y="175"/>
                    </a:lnTo>
                    <a:lnTo>
                      <a:pt x="120" y="170"/>
                    </a:lnTo>
                    <a:lnTo>
                      <a:pt x="123" y="164"/>
                    </a:lnTo>
                    <a:lnTo>
                      <a:pt x="124" y="162"/>
                    </a:lnTo>
                    <a:lnTo>
                      <a:pt x="123" y="162"/>
                    </a:lnTo>
                    <a:lnTo>
                      <a:pt x="106" y="187"/>
                    </a:lnTo>
                    <a:lnTo>
                      <a:pt x="91" y="213"/>
                    </a:lnTo>
                    <a:lnTo>
                      <a:pt x="91" y="215"/>
                    </a:lnTo>
                    <a:lnTo>
                      <a:pt x="93" y="215"/>
                    </a:lnTo>
                    <a:lnTo>
                      <a:pt x="93" y="216"/>
                    </a:lnTo>
                    <a:lnTo>
                      <a:pt x="90" y="220"/>
                    </a:lnTo>
                    <a:lnTo>
                      <a:pt x="90" y="218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8" y="222"/>
                    </a:lnTo>
                    <a:lnTo>
                      <a:pt x="88" y="223"/>
                    </a:lnTo>
                    <a:lnTo>
                      <a:pt x="89" y="221"/>
                    </a:lnTo>
                    <a:lnTo>
                      <a:pt x="89" y="222"/>
                    </a:lnTo>
                    <a:lnTo>
                      <a:pt x="89" y="223"/>
                    </a:lnTo>
                    <a:lnTo>
                      <a:pt x="87" y="228"/>
                    </a:lnTo>
                    <a:lnTo>
                      <a:pt x="83" y="235"/>
                    </a:lnTo>
                    <a:lnTo>
                      <a:pt x="80" y="240"/>
                    </a:lnTo>
                    <a:lnTo>
                      <a:pt x="80" y="238"/>
                    </a:lnTo>
                    <a:lnTo>
                      <a:pt x="82" y="236"/>
                    </a:lnTo>
                    <a:lnTo>
                      <a:pt x="80" y="236"/>
                    </a:lnTo>
                    <a:lnTo>
                      <a:pt x="79" y="237"/>
                    </a:lnTo>
                    <a:lnTo>
                      <a:pt x="73" y="244"/>
                    </a:lnTo>
                    <a:lnTo>
                      <a:pt x="67" y="256"/>
                    </a:lnTo>
                    <a:lnTo>
                      <a:pt x="60" y="266"/>
                    </a:lnTo>
                    <a:lnTo>
                      <a:pt x="45" y="285"/>
                    </a:lnTo>
                    <a:lnTo>
                      <a:pt x="45" y="287"/>
                    </a:lnTo>
                    <a:lnTo>
                      <a:pt x="44" y="288"/>
                    </a:lnTo>
                    <a:lnTo>
                      <a:pt x="41" y="293"/>
                    </a:lnTo>
                    <a:lnTo>
                      <a:pt x="41" y="292"/>
                    </a:lnTo>
                    <a:lnTo>
                      <a:pt x="39" y="293"/>
                    </a:lnTo>
                    <a:lnTo>
                      <a:pt x="34" y="298"/>
                    </a:lnTo>
                    <a:lnTo>
                      <a:pt x="32" y="303"/>
                    </a:lnTo>
                    <a:lnTo>
                      <a:pt x="28" y="309"/>
                    </a:lnTo>
                    <a:lnTo>
                      <a:pt x="33" y="305"/>
                    </a:lnTo>
                    <a:lnTo>
                      <a:pt x="43" y="292"/>
                    </a:lnTo>
                    <a:lnTo>
                      <a:pt x="47" y="288"/>
                    </a:lnTo>
                    <a:lnTo>
                      <a:pt x="52" y="281"/>
                    </a:lnTo>
                    <a:lnTo>
                      <a:pt x="55" y="276"/>
                    </a:lnTo>
                    <a:lnTo>
                      <a:pt x="57" y="274"/>
                    </a:lnTo>
                    <a:lnTo>
                      <a:pt x="58" y="274"/>
                    </a:lnTo>
                    <a:lnTo>
                      <a:pt x="55" y="277"/>
                    </a:lnTo>
                    <a:lnTo>
                      <a:pt x="52" y="283"/>
                    </a:lnTo>
                    <a:lnTo>
                      <a:pt x="48" y="288"/>
                    </a:lnTo>
                    <a:lnTo>
                      <a:pt x="41" y="300"/>
                    </a:lnTo>
                    <a:lnTo>
                      <a:pt x="34" y="308"/>
                    </a:lnTo>
                    <a:lnTo>
                      <a:pt x="28" y="312"/>
                    </a:lnTo>
                    <a:lnTo>
                      <a:pt x="23" y="318"/>
                    </a:lnTo>
                    <a:lnTo>
                      <a:pt x="21" y="323"/>
                    </a:lnTo>
                    <a:lnTo>
                      <a:pt x="16" y="328"/>
                    </a:lnTo>
                    <a:lnTo>
                      <a:pt x="12" y="331"/>
                    </a:lnTo>
                    <a:lnTo>
                      <a:pt x="11" y="331"/>
                    </a:lnTo>
                    <a:lnTo>
                      <a:pt x="11" y="333"/>
                    </a:lnTo>
                    <a:lnTo>
                      <a:pt x="6" y="338"/>
                    </a:lnTo>
                    <a:lnTo>
                      <a:pt x="7" y="338"/>
                    </a:lnTo>
                    <a:lnTo>
                      <a:pt x="11" y="335"/>
                    </a:lnTo>
                    <a:lnTo>
                      <a:pt x="18" y="326"/>
                    </a:lnTo>
                    <a:lnTo>
                      <a:pt x="16" y="330"/>
                    </a:lnTo>
                    <a:lnTo>
                      <a:pt x="14" y="331"/>
                    </a:lnTo>
                    <a:lnTo>
                      <a:pt x="12" y="335"/>
                    </a:lnTo>
                    <a:lnTo>
                      <a:pt x="9" y="339"/>
                    </a:lnTo>
                    <a:lnTo>
                      <a:pt x="6" y="341"/>
                    </a:lnTo>
                    <a:lnTo>
                      <a:pt x="2" y="346"/>
                    </a:lnTo>
                    <a:lnTo>
                      <a:pt x="0" y="350"/>
                    </a:lnTo>
                    <a:lnTo>
                      <a:pt x="1" y="349"/>
                    </a:lnTo>
                    <a:lnTo>
                      <a:pt x="7" y="344"/>
                    </a:lnTo>
                    <a:lnTo>
                      <a:pt x="7" y="343"/>
                    </a:lnTo>
                    <a:lnTo>
                      <a:pt x="17" y="333"/>
                    </a:lnTo>
                    <a:lnTo>
                      <a:pt x="17" y="334"/>
                    </a:lnTo>
                    <a:lnTo>
                      <a:pt x="16" y="335"/>
                    </a:lnTo>
                    <a:lnTo>
                      <a:pt x="13" y="339"/>
                    </a:lnTo>
                    <a:lnTo>
                      <a:pt x="14" y="340"/>
                    </a:lnTo>
                    <a:lnTo>
                      <a:pt x="14" y="339"/>
                    </a:lnTo>
                    <a:lnTo>
                      <a:pt x="18" y="336"/>
                    </a:lnTo>
                    <a:lnTo>
                      <a:pt x="26" y="329"/>
                    </a:lnTo>
                    <a:lnTo>
                      <a:pt x="26" y="328"/>
                    </a:lnTo>
                    <a:lnTo>
                      <a:pt x="24" y="329"/>
                    </a:lnTo>
                    <a:lnTo>
                      <a:pt x="19" y="334"/>
                    </a:lnTo>
                    <a:lnTo>
                      <a:pt x="23" y="326"/>
                    </a:lnTo>
                    <a:lnTo>
                      <a:pt x="27" y="324"/>
                    </a:lnTo>
                    <a:lnTo>
                      <a:pt x="28" y="323"/>
                    </a:lnTo>
                    <a:lnTo>
                      <a:pt x="29" y="323"/>
                    </a:lnTo>
                    <a:lnTo>
                      <a:pt x="32" y="322"/>
                    </a:lnTo>
                    <a:lnTo>
                      <a:pt x="34" y="317"/>
                    </a:lnTo>
                    <a:lnTo>
                      <a:pt x="34" y="315"/>
                    </a:lnTo>
                    <a:lnTo>
                      <a:pt x="37" y="312"/>
                    </a:lnTo>
                    <a:lnTo>
                      <a:pt x="33" y="314"/>
                    </a:lnTo>
                    <a:lnTo>
                      <a:pt x="28" y="320"/>
                    </a:lnTo>
                    <a:lnTo>
                      <a:pt x="18" y="329"/>
                    </a:lnTo>
                    <a:lnTo>
                      <a:pt x="14" y="333"/>
                    </a:lnTo>
                    <a:lnTo>
                      <a:pt x="16" y="331"/>
                    </a:lnTo>
                    <a:lnTo>
                      <a:pt x="14" y="333"/>
                    </a:lnTo>
                    <a:lnTo>
                      <a:pt x="21" y="325"/>
                    </a:lnTo>
                    <a:lnTo>
                      <a:pt x="28" y="318"/>
                    </a:lnTo>
                    <a:lnTo>
                      <a:pt x="41" y="305"/>
                    </a:lnTo>
                    <a:lnTo>
                      <a:pt x="42" y="304"/>
                    </a:lnTo>
                    <a:lnTo>
                      <a:pt x="44" y="303"/>
                    </a:lnTo>
                    <a:lnTo>
                      <a:pt x="45" y="303"/>
                    </a:lnTo>
                    <a:lnTo>
                      <a:pt x="44" y="305"/>
                    </a:lnTo>
                    <a:lnTo>
                      <a:pt x="48" y="302"/>
                    </a:lnTo>
                    <a:lnTo>
                      <a:pt x="52" y="298"/>
                    </a:lnTo>
                    <a:lnTo>
                      <a:pt x="57" y="289"/>
                    </a:lnTo>
                    <a:lnTo>
                      <a:pt x="62" y="283"/>
                    </a:lnTo>
                    <a:lnTo>
                      <a:pt x="67" y="277"/>
                    </a:lnTo>
                    <a:lnTo>
                      <a:pt x="72" y="269"/>
                    </a:lnTo>
                    <a:lnTo>
                      <a:pt x="70" y="269"/>
                    </a:lnTo>
                    <a:lnTo>
                      <a:pt x="72" y="268"/>
                    </a:lnTo>
                    <a:lnTo>
                      <a:pt x="75" y="262"/>
                    </a:lnTo>
                    <a:lnTo>
                      <a:pt x="77" y="263"/>
                    </a:lnTo>
                    <a:lnTo>
                      <a:pt x="78" y="263"/>
                    </a:lnTo>
                    <a:lnTo>
                      <a:pt x="79" y="263"/>
                    </a:lnTo>
                    <a:lnTo>
                      <a:pt x="85" y="253"/>
                    </a:lnTo>
                    <a:lnTo>
                      <a:pt x="87" y="249"/>
                    </a:lnTo>
                    <a:lnTo>
                      <a:pt x="87" y="248"/>
                    </a:lnTo>
                    <a:lnTo>
                      <a:pt x="83" y="252"/>
                    </a:lnTo>
                    <a:lnTo>
                      <a:pt x="80" y="258"/>
                    </a:lnTo>
                    <a:lnTo>
                      <a:pt x="78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83" y="247"/>
                    </a:lnTo>
                    <a:lnTo>
                      <a:pt x="89" y="237"/>
                    </a:lnTo>
                    <a:lnTo>
                      <a:pt x="89" y="233"/>
                    </a:lnTo>
                    <a:lnTo>
                      <a:pt x="93" y="226"/>
                    </a:lnTo>
                    <a:lnTo>
                      <a:pt x="98" y="218"/>
                    </a:lnTo>
                    <a:lnTo>
                      <a:pt x="100" y="213"/>
                    </a:lnTo>
                    <a:lnTo>
                      <a:pt x="100" y="215"/>
                    </a:lnTo>
                    <a:lnTo>
                      <a:pt x="99" y="221"/>
                    </a:lnTo>
                    <a:lnTo>
                      <a:pt x="105" y="211"/>
                    </a:lnTo>
                    <a:lnTo>
                      <a:pt x="109" y="202"/>
                    </a:lnTo>
                    <a:lnTo>
                      <a:pt x="114" y="196"/>
                    </a:lnTo>
                    <a:lnTo>
                      <a:pt x="119" y="190"/>
                    </a:lnTo>
                    <a:lnTo>
                      <a:pt x="123" y="182"/>
                    </a:lnTo>
                    <a:lnTo>
                      <a:pt x="123" y="184"/>
                    </a:lnTo>
                    <a:lnTo>
                      <a:pt x="123" y="186"/>
                    </a:lnTo>
                    <a:lnTo>
                      <a:pt x="124" y="185"/>
                    </a:lnTo>
                    <a:lnTo>
                      <a:pt x="128" y="179"/>
                    </a:lnTo>
                    <a:lnTo>
                      <a:pt x="130" y="176"/>
                    </a:lnTo>
                    <a:lnTo>
                      <a:pt x="133" y="170"/>
                    </a:lnTo>
                    <a:lnTo>
                      <a:pt x="136" y="162"/>
                    </a:lnTo>
                    <a:lnTo>
                      <a:pt x="147" y="146"/>
                    </a:lnTo>
                    <a:lnTo>
                      <a:pt x="149" y="145"/>
                    </a:lnTo>
                    <a:lnTo>
                      <a:pt x="156" y="135"/>
                    </a:lnTo>
                    <a:lnTo>
                      <a:pt x="157" y="133"/>
                    </a:lnTo>
                    <a:lnTo>
                      <a:pt x="160" y="129"/>
                    </a:lnTo>
                    <a:lnTo>
                      <a:pt x="165" y="121"/>
                    </a:lnTo>
                    <a:lnTo>
                      <a:pt x="167" y="115"/>
                    </a:lnTo>
                    <a:lnTo>
                      <a:pt x="170" y="108"/>
                    </a:lnTo>
                    <a:lnTo>
                      <a:pt x="176" y="97"/>
                    </a:lnTo>
                    <a:lnTo>
                      <a:pt x="180" y="87"/>
                    </a:lnTo>
                    <a:lnTo>
                      <a:pt x="185" y="66"/>
                    </a:lnTo>
                    <a:lnTo>
                      <a:pt x="183" y="59"/>
                    </a:lnTo>
                    <a:lnTo>
                      <a:pt x="183" y="58"/>
                    </a:lnTo>
                    <a:lnTo>
                      <a:pt x="182" y="61"/>
                    </a:lnTo>
                    <a:lnTo>
                      <a:pt x="187" y="38"/>
                    </a:lnTo>
                    <a:lnTo>
                      <a:pt x="190" y="27"/>
                    </a:lnTo>
                    <a:lnTo>
                      <a:pt x="195" y="16"/>
                    </a:lnTo>
                    <a:lnTo>
                      <a:pt x="195" y="13"/>
                    </a:lnTo>
                    <a:lnTo>
                      <a:pt x="195" y="8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2" y="0"/>
                    </a:lnTo>
                    <a:lnTo>
                      <a:pt x="190" y="1"/>
                    </a:lnTo>
                    <a:lnTo>
                      <a:pt x="18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0" name="Freeform 481"/>
              <p:cNvSpPr>
                <a:spLocks/>
              </p:cNvSpPr>
              <p:nvPr/>
            </p:nvSpPr>
            <p:spPr bwMode="auto">
              <a:xfrm>
                <a:off x="1500" y="1092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3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1" name="Freeform 482"/>
              <p:cNvSpPr>
                <a:spLocks/>
              </p:cNvSpPr>
              <p:nvPr/>
            </p:nvSpPr>
            <p:spPr bwMode="auto">
              <a:xfrm>
                <a:off x="1735" y="640"/>
                <a:ext cx="6" cy="25"/>
              </a:xfrm>
              <a:custGeom>
                <a:avLst/>
                <a:gdLst>
                  <a:gd name="T0" fmla="*/ 6 w 6"/>
                  <a:gd name="T1" fmla="*/ 11 h 25"/>
                  <a:gd name="T2" fmla="*/ 6 w 6"/>
                  <a:gd name="T3" fmla="*/ 2 h 25"/>
                  <a:gd name="T4" fmla="*/ 6 w 6"/>
                  <a:gd name="T5" fmla="*/ 0 h 25"/>
                  <a:gd name="T6" fmla="*/ 6 w 6"/>
                  <a:gd name="T7" fmla="*/ 1 h 25"/>
                  <a:gd name="T8" fmla="*/ 4 w 6"/>
                  <a:gd name="T9" fmla="*/ 14 h 25"/>
                  <a:gd name="T10" fmla="*/ 0 w 6"/>
                  <a:gd name="T11" fmla="*/ 25 h 25"/>
                  <a:gd name="T12" fmla="*/ 1 w 6"/>
                  <a:gd name="T13" fmla="*/ 24 h 25"/>
                  <a:gd name="T14" fmla="*/ 3 w 6"/>
                  <a:gd name="T15" fmla="*/ 20 h 25"/>
                  <a:gd name="T16" fmla="*/ 6 w 6"/>
                  <a:gd name="T17" fmla="*/ 11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5">
                    <a:moveTo>
                      <a:pt x="6" y="11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2" name="Freeform 483"/>
              <p:cNvSpPr>
                <a:spLocks/>
              </p:cNvSpPr>
              <p:nvPr/>
            </p:nvSpPr>
            <p:spPr bwMode="auto">
              <a:xfrm>
                <a:off x="1591" y="987"/>
                <a:ext cx="4" cy="10"/>
              </a:xfrm>
              <a:custGeom>
                <a:avLst/>
                <a:gdLst>
                  <a:gd name="T0" fmla="*/ 0 w 4"/>
                  <a:gd name="T1" fmla="*/ 10 h 10"/>
                  <a:gd name="T2" fmla="*/ 4 w 4"/>
                  <a:gd name="T3" fmla="*/ 0 h 10"/>
                  <a:gd name="T4" fmla="*/ 2 w 4"/>
                  <a:gd name="T5" fmla="*/ 1 h 10"/>
                  <a:gd name="T6" fmla="*/ 0 w 4"/>
                  <a:gd name="T7" fmla="*/ 5 h 10"/>
                  <a:gd name="T8" fmla="*/ 0 w 4"/>
                  <a:gd name="T9" fmla="*/ 6 h 10"/>
                  <a:gd name="T10" fmla="*/ 0 w 4"/>
                  <a:gd name="T11" fmla="*/ 7 h 10"/>
                  <a:gd name="T12" fmla="*/ 0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3" name="Freeform 484"/>
              <p:cNvSpPr>
                <a:spLocks/>
              </p:cNvSpPr>
              <p:nvPr/>
            </p:nvSpPr>
            <p:spPr bwMode="auto">
              <a:xfrm>
                <a:off x="1735" y="614"/>
                <a:ext cx="3" cy="10"/>
              </a:xfrm>
              <a:custGeom>
                <a:avLst/>
                <a:gdLst>
                  <a:gd name="T0" fmla="*/ 1 w 3"/>
                  <a:gd name="T1" fmla="*/ 1 h 10"/>
                  <a:gd name="T2" fmla="*/ 1 w 3"/>
                  <a:gd name="T3" fmla="*/ 0 h 10"/>
                  <a:gd name="T4" fmla="*/ 0 w 3"/>
                  <a:gd name="T5" fmla="*/ 2 h 10"/>
                  <a:gd name="T6" fmla="*/ 0 w 3"/>
                  <a:gd name="T7" fmla="*/ 10 h 10"/>
                  <a:gd name="T8" fmla="*/ 1 w 3"/>
                  <a:gd name="T9" fmla="*/ 4 h 10"/>
                  <a:gd name="T10" fmla="*/ 3 w 3"/>
                  <a:gd name="T11" fmla="*/ 1 h 10"/>
                  <a:gd name="T12" fmla="*/ 1 w 3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4" name="Freeform 485"/>
              <p:cNvSpPr>
                <a:spLocks/>
              </p:cNvSpPr>
              <p:nvPr/>
            </p:nvSpPr>
            <p:spPr bwMode="auto">
              <a:xfrm>
                <a:off x="1736" y="591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3 w 4"/>
                  <a:gd name="T3" fmla="*/ 0 h 10"/>
                  <a:gd name="T4" fmla="*/ 2 w 4"/>
                  <a:gd name="T5" fmla="*/ 5 h 10"/>
                  <a:gd name="T6" fmla="*/ 0 w 4"/>
                  <a:gd name="T7" fmla="*/ 10 h 10"/>
                  <a:gd name="T8" fmla="*/ 3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5" name="Freeform 486"/>
              <p:cNvSpPr>
                <a:spLocks/>
              </p:cNvSpPr>
              <p:nvPr/>
            </p:nvSpPr>
            <p:spPr bwMode="auto">
              <a:xfrm>
                <a:off x="1726" y="605"/>
                <a:ext cx="9" cy="34"/>
              </a:xfrm>
              <a:custGeom>
                <a:avLst/>
                <a:gdLst>
                  <a:gd name="T0" fmla="*/ 3 w 9"/>
                  <a:gd name="T1" fmla="*/ 34 h 34"/>
                  <a:gd name="T2" fmla="*/ 4 w 9"/>
                  <a:gd name="T3" fmla="*/ 26 h 34"/>
                  <a:gd name="T4" fmla="*/ 5 w 9"/>
                  <a:gd name="T5" fmla="*/ 21 h 34"/>
                  <a:gd name="T6" fmla="*/ 5 w 9"/>
                  <a:gd name="T7" fmla="*/ 16 h 34"/>
                  <a:gd name="T8" fmla="*/ 8 w 9"/>
                  <a:gd name="T9" fmla="*/ 10 h 34"/>
                  <a:gd name="T10" fmla="*/ 9 w 9"/>
                  <a:gd name="T11" fmla="*/ 3 h 34"/>
                  <a:gd name="T12" fmla="*/ 9 w 9"/>
                  <a:gd name="T13" fmla="*/ 0 h 34"/>
                  <a:gd name="T14" fmla="*/ 8 w 9"/>
                  <a:gd name="T15" fmla="*/ 0 h 34"/>
                  <a:gd name="T16" fmla="*/ 7 w 9"/>
                  <a:gd name="T17" fmla="*/ 3 h 34"/>
                  <a:gd name="T18" fmla="*/ 5 w 9"/>
                  <a:gd name="T19" fmla="*/ 5 h 34"/>
                  <a:gd name="T20" fmla="*/ 7 w 9"/>
                  <a:gd name="T21" fmla="*/ 6 h 34"/>
                  <a:gd name="T22" fmla="*/ 7 w 9"/>
                  <a:gd name="T23" fmla="*/ 8 h 34"/>
                  <a:gd name="T24" fmla="*/ 7 w 9"/>
                  <a:gd name="T25" fmla="*/ 13 h 34"/>
                  <a:gd name="T26" fmla="*/ 4 w 9"/>
                  <a:gd name="T27" fmla="*/ 20 h 34"/>
                  <a:gd name="T28" fmla="*/ 2 w 9"/>
                  <a:gd name="T29" fmla="*/ 25 h 34"/>
                  <a:gd name="T30" fmla="*/ 0 w 9"/>
                  <a:gd name="T31" fmla="*/ 31 h 34"/>
                  <a:gd name="T32" fmla="*/ 0 w 9"/>
                  <a:gd name="T33" fmla="*/ 32 h 34"/>
                  <a:gd name="T34" fmla="*/ 2 w 9"/>
                  <a:gd name="T35" fmla="*/ 31 h 34"/>
                  <a:gd name="T36" fmla="*/ 3 w 9"/>
                  <a:gd name="T37" fmla="*/ 31 h 34"/>
                  <a:gd name="T38" fmla="*/ 3 w 9"/>
                  <a:gd name="T39" fmla="*/ 34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34">
                    <a:moveTo>
                      <a:pt x="3" y="34"/>
                    </a:moveTo>
                    <a:lnTo>
                      <a:pt x="4" y="26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8" y="10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7" y="1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6" name="Freeform 487"/>
              <p:cNvSpPr>
                <a:spLocks/>
              </p:cNvSpPr>
              <p:nvPr/>
            </p:nvSpPr>
            <p:spPr bwMode="auto">
              <a:xfrm>
                <a:off x="1735" y="590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1 w 1"/>
                  <a:gd name="T5" fmla="*/ 4 h 6"/>
                  <a:gd name="T6" fmla="*/ 1 w 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7" name="Freeform 488"/>
              <p:cNvSpPr>
                <a:spLocks/>
              </p:cNvSpPr>
              <p:nvPr/>
            </p:nvSpPr>
            <p:spPr bwMode="auto">
              <a:xfrm>
                <a:off x="1723" y="632"/>
                <a:ext cx="2" cy="10"/>
              </a:xfrm>
              <a:custGeom>
                <a:avLst/>
                <a:gdLst>
                  <a:gd name="T0" fmla="*/ 1 w 2"/>
                  <a:gd name="T1" fmla="*/ 5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5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8" name="Freeform 489"/>
              <p:cNvSpPr>
                <a:spLocks/>
              </p:cNvSpPr>
              <p:nvPr/>
            </p:nvSpPr>
            <p:spPr bwMode="auto">
              <a:xfrm>
                <a:off x="1721" y="623"/>
                <a:ext cx="3" cy="8"/>
              </a:xfrm>
              <a:custGeom>
                <a:avLst/>
                <a:gdLst>
                  <a:gd name="T0" fmla="*/ 2 w 3"/>
                  <a:gd name="T1" fmla="*/ 0 h 8"/>
                  <a:gd name="T2" fmla="*/ 0 w 3"/>
                  <a:gd name="T3" fmla="*/ 5 h 8"/>
                  <a:gd name="T4" fmla="*/ 0 w 3"/>
                  <a:gd name="T5" fmla="*/ 8 h 8"/>
                  <a:gd name="T6" fmla="*/ 2 w 3"/>
                  <a:gd name="T7" fmla="*/ 8 h 8"/>
                  <a:gd name="T8" fmla="*/ 2 w 3"/>
                  <a:gd name="T9" fmla="*/ 7 h 8"/>
                  <a:gd name="T10" fmla="*/ 3 w 3"/>
                  <a:gd name="T11" fmla="*/ 2 h 8"/>
                  <a:gd name="T12" fmla="*/ 2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59" name="Freeform 490"/>
              <p:cNvSpPr>
                <a:spLocks/>
              </p:cNvSpPr>
              <p:nvPr/>
            </p:nvSpPr>
            <p:spPr bwMode="auto">
              <a:xfrm>
                <a:off x="1695" y="466"/>
                <a:ext cx="111" cy="277"/>
              </a:xfrm>
              <a:custGeom>
                <a:avLst/>
                <a:gdLst>
                  <a:gd name="T0" fmla="*/ 15 w 111"/>
                  <a:gd name="T1" fmla="*/ 261 h 277"/>
                  <a:gd name="T2" fmla="*/ 31 w 111"/>
                  <a:gd name="T3" fmla="*/ 224 h 277"/>
                  <a:gd name="T4" fmla="*/ 36 w 111"/>
                  <a:gd name="T5" fmla="*/ 199 h 277"/>
                  <a:gd name="T6" fmla="*/ 43 w 111"/>
                  <a:gd name="T7" fmla="*/ 164 h 277"/>
                  <a:gd name="T8" fmla="*/ 46 w 111"/>
                  <a:gd name="T9" fmla="*/ 152 h 277"/>
                  <a:gd name="T10" fmla="*/ 50 w 111"/>
                  <a:gd name="T11" fmla="*/ 138 h 277"/>
                  <a:gd name="T12" fmla="*/ 55 w 111"/>
                  <a:gd name="T13" fmla="*/ 125 h 277"/>
                  <a:gd name="T14" fmla="*/ 61 w 111"/>
                  <a:gd name="T15" fmla="*/ 106 h 277"/>
                  <a:gd name="T16" fmla="*/ 66 w 111"/>
                  <a:gd name="T17" fmla="*/ 91 h 277"/>
                  <a:gd name="T18" fmla="*/ 70 w 111"/>
                  <a:gd name="T19" fmla="*/ 78 h 277"/>
                  <a:gd name="T20" fmla="*/ 81 w 111"/>
                  <a:gd name="T21" fmla="*/ 57 h 277"/>
                  <a:gd name="T22" fmla="*/ 86 w 111"/>
                  <a:gd name="T23" fmla="*/ 47 h 277"/>
                  <a:gd name="T24" fmla="*/ 89 w 111"/>
                  <a:gd name="T25" fmla="*/ 46 h 277"/>
                  <a:gd name="T26" fmla="*/ 94 w 111"/>
                  <a:gd name="T27" fmla="*/ 39 h 277"/>
                  <a:gd name="T28" fmla="*/ 97 w 111"/>
                  <a:gd name="T29" fmla="*/ 30 h 277"/>
                  <a:gd name="T30" fmla="*/ 95 w 111"/>
                  <a:gd name="T31" fmla="*/ 31 h 277"/>
                  <a:gd name="T32" fmla="*/ 102 w 111"/>
                  <a:gd name="T33" fmla="*/ 12 h 277"/>
                  <a:gd name="T34" fmla="*/ 111 w 111"/>
                  <a:gd name="T35" fmla="*/ 0 h 277"/>
                  <a:gd name="T36" fmla="*/ 96 w 111"/>
                  <a:gd name="T37" fmla="*/ 14 h 277"/>
                  <a:gd name="T38" fmla="*/ 96 w 111"/>
                  <a:gd name="T39" fmla="*/ 15 h 277"/>
                  <a:gd name="T40" fmla="*/ 94 w 111"/>
                  <a:gd name="T41" fmla="*/ 19 h 277"/>
                  <a:gd name="T42" fmla="*/ 97 w 111"/>
                  <a:gd name="T43" fmla="*/ 15 h 277"/>
                  <a:gd name="T44" fmla="*/ 94 w 111"/>
                  <a:gd name="T45" fmla="*/ 20 h 277"/>
                  <a:gd name="T46" fmla="*/ 87 w 111"/>
                  <a:gd name="T47" fmla="*/ 31 h 277"/>
                  <a:gd name="T48" fmla="*/ 66 w 111"/>
                  <a:gd name="T49" fmla="*/ 60 h 277"/>
                  <a:gd name="T50" fmla="*/ 60 w 111"/>
                  <a:gd name="T51" fmla="*/ 76 h 277"/>
                  <a:gd name="T52" fmla="*/ 51 w 111"/>
                  <a:gd name="T53" fmla="*/ 92 h 277"/>
                  <a:gd name="T54" fmla="*/ 46 w 111"/>
                  <a:gd name="T55" fmla="*/ 111 h 277"/>
                  <a:gd name="T56" fmla="*/ 38 w 111"/>
                  <a:gd name="T57" fmla="*/ 127 h 277"/>
                  <a:gd name="T58" fmla="*/ 35 w 111"/>
                  <a:gd name="T59" fmla="*/ 140 h 277"/>
                  <a:gd name="T60" fmla="*/ 33 w 111"/>
                  <a:gd name="T61" fmla="*/ 147 h 277"/>
                  <a:gd name="T62" fmla="*/ 31 w 111"/>
                  <a:gd name="T63" fmla="*/ 147 h 277"/>
                  <a:gd name="T64" fmla="*/ 28 w 111"/>
                  <a:gd name="T65" fmla="*/ 164 h 277"/>
                  <a:gd name="T66" fmla="*/ 24 w 111"/>
                  <a:gd name="T67" fmla="*/ 181 h 277"/>
                  <a:gd name="T68" fmla="*/ 20 w 111"/>
                  <a:gd name="T69" fmla="*/ 203 h 277"/>
                  <a:gd name="T70" fmla="*/ 14 w 111"/>
                  <a:gd name="T71" fmla="*/ 222 h 277"/>
                  <a:gd name="T72" fmla="*/ 7 w 111"/>
                  <a:gd name="T73" fmla="*/ 255 h 277"/>
                  <a:gd name="T74" fmla="*/ 2 w 111"/>
                  <a:gd name="T75" fmla="*/ 277 h 277"/>
                  <a:gd name="T76" fmla="*/ 7 w 111"/>
                  <a:gd name="T77" fmla="*/ 276 h 2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1" h="277">
                    <a:moveTo>
                      <a:pt x="10" y="271"/>
                    </a:moveTo>
                    <a:lnTo>
                      <a:pt x="15" y="261"/>
                    </a:lnTo>
                    <a:lnTo>
                      <a:pt x="22" y="250"/>
                    </a:lnTo>
                    <a:lnTo>
                      <a:pt x="31" y="224"/>
                    </a:lnTo>
                    <a:lnTo>
                      <a:pt x="33" y="211"/>
                    </a:lnTo>
                    <a:lnTo>
                      <a:pt x="36" y="199"/>
                    </a:lnTo>
                    <a:lnTo>
                      <a:pt x="41" y="180"/>
                    </a:lnTo>
                    <a:lnTo>
                      <a:pt x="43" y="164"/>
                    </a:lnTo>
                    <a:lnTo>
                      <a:pt x="45" y="160"/>
                    </a:lnTo>
                    <a:lnTo>
                      <a:pt x="46" y="152"/>
                    </a:lnTo>
                    <a:lnTo>
                      <a:pt x="48" y="143"/>
                    </a:lnTo>
                    <a:lnTo>
                      <a:pt x="50" y="138"/>
                    </a:lnTo>
                    <a:lnTo>
                      <a:pt x="53" y="134"/>
                    </a:lnTo>
                    <a:lnTo>
                      <a:pt x="55" y="125"/>
                    </a:lnTo>
                    <a:lnTo>
                      <a:pt x="58" y="116"/>
                    </a:lnTo>
                    <a:lnTo>
                      <a:pt x="61" y="106"/>
                    </a:lnTo>
                    <a:lnTo>
                      <a:pt x="64" y="96"/>
                    </a:lnTo>
                    <a:lnTo>
                      <a:pt x="66" y="91"/>
                    </a:lnTo>
                    <a:lnTo>
                      <a:pt x="68" y="84"/>
                    </a:lnTo>
                    <a:lnTo>
                      <a:pt x="70" y="78"/>
                    </a:lnTo>
                    <a:lnTo>
                      <a:pt x="72" y="73"/>
                    </a:lnTo>
                    <a:lnTo>
                      <a:pt x="81" y="57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6" y="48"/>
                    </a:lnTo>
                    <a:lnTo>
                      <a:pt x="89" y="46"/>
                    </a:lnTo>
                    <a:lnTo>
                      <a:pt x="90" y="43"/>
                    </a:lnTo>
                    <a:lnTo>
                      <a:pt x="94" y="39"/>
                    </a:lnTo>
                    <a:lnTo>
                      <a:pt x="97" y="31"/>
                    </a:lnTo>
                    <a:lnTo>
                      <a:pt x="97" y="30"/>
                    </a:lnTo>
                    <a:lnTo>
                      <a:pt x="95" y="32"/>
                    </a:lnTo>
                    <a:lnTo>
                      <a:pt x="95" y="31"/>
                    </a:lnTo>
                    <a:lnTo>
                      <a:pt x="97" y="24"/>
                    </a:lnTo>
                    <a:lnTo>
                      <a:pt x="102" y="12"/>
                    </a:lnTo>
                    <a:lnTo>
                      <a:pt x="107" y="4"/>
                    </a:lnTo>
                    <a:lnTo>
                      <a:pt x="111" y="0"/>
                    </a:lnTo>
                    <a:lnTo>
                      <a:pt x="104" y="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6" y="15"/>
                    </a:lnTo>
                    <a:lnTo>
                      <a:pt x="95" y="16"/>
                    </a:lnTo>
                    <a:lnTo>
                      <a:pt x="94" y="19"/>
                    </a:lnTo>
                    <a:lnTo>
                      <a:pt x="95" y="17"/>
                    </a:lnTo>
                    <a:lnTo>
                      <a:pt x="97" y="15"/>
                    </a:lnTo>
                    <a:lnTo>
                      <a:pt x="104" y="9"/>
                    </a:lnTo>
                    <a:lnTo>
                      <a:pt x="94" y="20"/>
                    </a:lnTo>
                    <a:lnTo>
                      <a:pt x="90" y="26"/>
                    </a:lnTo>
                    <a:lnTo>
                      <a:pt x="87" y="31"/>
                    </a:lnTo>
                    <a:lnTo>
                      <a:pt x="76" y="42"/>
                    </a:lnTo>
                    <a:lnTo>
                      <a:pt x="66" y="60"/>
                    </a:lnTo>
                    <a:lnTo>
                      <a:pt x="63" y="68"/>
                    </a:lnTo>
                    <a:lnTo>
                      <a:pt x="60" y="76"/>
                    </a:lnTo>
                    <a:lnTo>
                      <a:pt x="54" y="87"/>
                    </a:lnTo>
                    <a:lnTo>
                      <a:pt x="51" y="92"/>
                    </a:lnTo>
                    <a:lnTo>
                      <a:pt x="48" y="102"/>
                    </a:lnTo>
                    <a:lnTo>
                      <a:pt x="46" y="111"/>
                    </a:lnTo>
                    <a:lnTo>
                      <a:pt x="41" y="121"/>
                    </a:lnTo>
                    <a:lnTo>
                      <a:pt x="38" y="127"/>
                    </a:lnTo>
                    <a:lnTo>
                      <a:pt x="36" y="134"/>
                    </a:lnTo>
                    <a:lnTo>
                      <a:pt x="35" y="140"/>
                    </a:lnTo>
                    <a:lnTo>
                      <a:pt x="34" y="147"/>
                    </a:lnTo>
                    <a:lnTo>
                      <a:pt x="33" y="147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29" y="154"/>
                    </a:lnTo>
                    <a:lnTo>
                      <a:pt x="28" y="164"/>
                    </a:lnTo>
                    <a:lnTo>
                      <a:pt x="28" y="169"/>
                    </a:lnTo>
                    <a:lnTo>
                      <a:pt x="24" y="181"/>
                    </a:lnTo>
                    <a:lnTo>
                      <a:pt x="22" y="193"/>
                    </a:lnTo>
                    <a:lnTo>
                      <a:pt x="20" y="203"/>
                    </a:lnTo>
                    <a:lnTo>
                      <a:pt x="17" y="212"/>
                    </a:lnTo>
                    <a:lnTo>
                      <a:pt x="14" y="222"/>
                    </a:lnTo>
                    <a:lnTo>
                      <a:pt x="12" y="234"/>
                    </a:lnTo>
                    <a:lnTo>
                      <a:pt x="7" y="255"/>
                    </a:lnTo>
                    <a:lnTo>
                      <a:pt x="0" y="276"/>
                    </a:lnTo>
                    <a:lnTo>
                      <a:pt x="2" y="277"/>
                    </a:lnTo>
                    <a:lnTo>
                      <a:pt x="4" y="277"/>
                    </a:lnTo>
                    <a:lnTo>
                      <a:pt x="7" y="276"/>
                    </a:lnTo>
                    <a:lnTo>
                      <a:pt x="10" y="2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0" name="Freeform 491"/>
              <p:cNvSpPr>
                <a:spLocks/>
              </p:cNvSpPr>
              <p:nvPr/>
            </p:nvSpPr>
            <p:spPr bwMode="auto">
              <a:xfrm>
                <a:off x="1688" y="691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2 w 2"/>
                  <a:gd name="T3" fmla="*/ 1 h 9"/>
                  <a:gd name="T4" fmla="*/ 2 w 2"/>
                  <a:gd name="T5" fmla="*/ 0 h 9"/>
                  <a:gd name="T6" fmla="*/ 0 w 2"/>
                  <a:gd name="T7" fmla="*/ 9 h 9"/>
                  <a:gd name="T8" fmla="*/ 0 w 2"/>
                  <a:gd name="T9" fmla="*/ 5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1" name="Freeform 492"/>
              <p:cNvSpPr>
                <a:spLocks/>
              </p:cNvSpPr>
              <p:nvPr/>
            </p:nvSpPr>
            <p:spPr bwMode="auto">
              <a:xfrm>
                <a:off x="1684" y="705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2 h 6"/>
                  <a:gd name="T4" fmla="*/ 1 w 4"/>
                  <a:gd name="T5" fmla="*/ 6 h 6"/>
                  <a:gd name="T6" fmla="*/ 0 w 4"/>
                  <a:gd name="T7" fmla="*/ 6 h 6"/>
                  <a:gd name="T8" fmla="*/ 0 w 4"/>
                  <a:gd name="T9" fmla="*/ 5 h 6"/>
                  <a:gd name="T10" fmla="*/ 4 w 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2" name="Freeform 493"/>
              <p:cNvSpPr>
                <a:spLocks/>
              </p:cNvSpPr>
              <p:nvPr/>
            </p:nvSpPr>
            <p:spPr bwMode="auto">
              <a:xfrm>
                <a:off x="1702" y="700"/>
                <a:ext cx="1" cy="5"/>
              </a:xfrm>
              <a:custGeom>
                <a:avLst/>
                <a:gdLst>
                  <a:gd name="T0" fmla="*/ 1 w 1"/>
                  <a:gd name="T1" fmla="*/ 1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1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3" name="Freeform 494"/>
              <p:cNvSpPr>
                <a:spLocks/>
              </p:cNvSpPr>
              <p:nvPr/>
            </p:nvSpPr>
            <p:spPr bwMode="auto">
              <a:xfrm>
                <a:off x="1620" y="599"/>
                <a:ext cx="103" cy="283"/>
              </a:xfrm>
              <a:custGeom>
                <a:avLst/>
                <a:gdLst>
                  <a:gd name="T0" fmla="*/ 6 w 103"/>
                  <a:gd name="T1" fmla="*/ 280 h 283"/>
                  <a:gd name="T2" fmla="*/ 12 w 103"/>
                  <a:gd name="T3" fmla="*/ 268 h 283"/>
                  <a:gd name="T4" fmla="*/ 14 w 103"/>
                  <a:gd name="T5" fmla="*/ 268 h 283"/>
                  <a:gd name="T6" fmla="*/ 17 w 103"/>
                  <a:gd name="T7" fmla="*/ 261 h 283"/>
                  <a:gd name="T8" fmla="*/ 29 w 103"/>
                  <a:gd name="T9" fmla="*/ 235 h 283"/>
                  <a:gd name="T10" fmla="*/ 33 w 103"/>
                  <a:gd name="T11" fmla="*/ 231 h 283"/>
                  <a:gd name="T12" fmla="*/ 41 w 103"/>
                  <a:gd name="T13" fmla="*/ 196 h 283"/>
                  <a:gd name="T14" fmla="*/ 46 w 103"/>
                  <a:gd name="T15" fmla="*/ 175 h 283"/>
                  <a:gd name="T16" fmla="*/ 51 w 103"/>
                  <a:gd name="T17" fmla="*/ 149 h 283"/>
                  <a:gd name="T18" fmla="*/ 52 w 103"/>
                  <a:gd name="T19" fmla="*/ 152 h 283"/>
                  <a:gd name="T20" fmla="*/ 52 w 103"/>
                  <a:gd name="T21" fmla="*/ 158 h 283"/>
                  <a:gd name="T22" fmla="*/ 69 w 103"/>
                  <a:gd name="T23" fmla="*/ 118 h 283"/>
                  <a:gd name="T24" fmla="*/ 70 w 103"/>
                  <a:gd name="T25" fmla="*/ 115 h 283"/>
                  <a:gd name="T26" fmla="*/ 73 w 103"/>
                  <a:gd name="T27" fmla="*/ 112 h 283"/>
                  <a:gd name="T28" fmla="*/ 72 w 103"/>
                  <a:gd name="T29" fmla="*/ 112 h 283"/>
                  <a:gd name="T30" fmla="*/ 78 w 103"/>
                  <a:gd name="T31" fmla="*/ 99 h 283"/>
                  <a:gd name="T32" fmla="*/ 84 w 103"/>
                  <a:gd name="T33" fmla="*/ 94 h 283"/>
                  <a:gd name="T34" fmla="*/ 95 w 103"/>
                  <a:gd name="T35" fmla="*/ 57 h 283"/>
                  <a:gd name="T36" fmla="*/ 97 w 103"/>
                  <a:gd name="T37" fmla="*/ 52 h 283"/>
                  <a:gd name="T38" fmla="*/ 98 w 103"/>
                  <a:gd name="T39" fmla="*/ 41 h 283"/>
                  <a:gd name="T40" fmla="*/ 95 w 103"/>
                  <a:gd name="T41" fmla="*/ 52 h 283"/>
                  <a:gd name="T42" fmla="*/ 90 w 103"/>
                  <a:gd name="T43" fmla="*/ 68 h 283"/>
                  <a:gd name="T44" fmla="*/ 90 w 103"/>
                  <a:gd name="T45" fmla="*/ 67 h 283"/>
                  <a:gd name="T46" fmla="*/ 92 w 103"/>
                  <a:gd name="T47" fmla="*/ 46 h 283"/>
                  <a:gd name="T48" fmla="*/ 99 w 103"/>
                  <a:gd name="T49" fmla="*/ 27 h 283"/>
                  <a:gd name="T50" fmla="*/ 101 w 103"/>
                  <a:gd name="T51" fmla="*/ 15 h 283"/>
                  <a:gd name="T52" fmla="*/ 101 w 103"/>
                  <a:gd name="T53" fmla="*/ 9 h 283"/>
                  <a:gd name="T54" fmla="*/ 98 w 103"/>
                  <a:gd name="T55" fmla="*/ 17 h 283"/>
                  <a:gd name="T56" fmla="*/ 99 w 103"/>
                  <a:gd name="T57" fmla="*/ 9 h 283"/>
                  <a:gd name="T58" fmla="*/ 101 w 103"/>
                  <a:gd name="T59" fmla="*/ 2 h 283"/>
                  <a:gd name="T60" fmla="*/ 97 w 103"/>
                  <a:gd name="T61" fmla="*/ 0 h 283"/>
                  <a:gd name="T62" fmla="*/ 99 w 103"/>
                  <a:gd name="T63" fmla="*/ 1 h 283"/>
                  <a:gd name="T64" fmla="*/ 95 w 103"/>
                  <a:gd name="T65" fmla="*/ 14 h 283"/>
                  <a:gd name="T66" fmla="*/ 93 w 103"/>
                  <a:gd name="T67" fmla="*/ 14 h 283"/>
                  <a:gd name="T68" fmla="*/ 92 w 103"/>
                  <a:gd name="T69" fmla="*/ 21 h 283"/>
                  <a:gd name="T70" fmla="*/ 92 w 103"/>
                  <a:gd name="T71" fmla="*/ 25 h 283"/>
                  <a:gd name="T72" fmla="*/ 89 w 103"/>
                  <a:gd name="T73" fmla="*/ 29 h 283"/>
                  <a:gd name="T74" fmla="*/ 90 w 103"/>
                  <a:gd name="T75" fmla="*/ 36 h 283"/>
                  <a:gd name="T76" fmla="*/ 97 w 103"/>
                  <a:gd name="T77" fmla="*/ 19 h 283"/>
                  <a:gd name="T78" fmla="*/ 98 w 103"/>
                  <a:gd name="T79" fmla="*/ 16 h 283"/>
                  <a:gd name="T80" fmla="*/ 95 w 103"/>
                  <a:gd name="T81" fmla="*/ 30 h 283"/>
                  <a:gd name="T82" fmla="*/ 87 w 103"/>
                  <a:gd name="T83" fmla="*/ 45 h 283"/>
                  <a:gd name="T84" fmla="*/ 84 w 103"/>
                  <a:gd name="T85" fmla="*/ 51 h 283"/>
                  <a:gd name="T86" fmla="*/ 79 w 103"/>
                  <a:gd name="T87" fmla="*/ 74 h 283"/>
                  <a:gd name="T88" fmla="*/ 75 w 103"/>
                  <a:gd name="T89" fmla="*/ 81 h 283"/>
                  <a:gd name="T90" fmla="*/ 70 w 103"/>
                  <a:gd name="T91" fmla="*/ 92 h 283"/>
                  <a:gd name="T92" fmla="*/ 77 w 103"/>
                  <a:gd name="T93" fmla="*/ 83 h 283"/>
                  <a:gd name="T94" fmla="*/ 74 w 103"/>
                  <a:gd name="T95" fmla="*/ 93 h 283"/>
                  <a:gd name="T96" fmla="*/ 68 w 103"/>
                  <a:gd name="T97" fmla="*/ 109 h 283"/>
                  <a:gd name="T98" fmla="*/ 60 w 103"/>
                  <a:gd name="T99" fmla="*/ 117 h 283"/>
                  <a:gd name="T100" fmla="*/ 54 w 103"/>
                  <a:gd name="T101" fmla="*/ 125 h 283"/>
                  <a:gd name="T102" fmla="*/ 46 w 103"/>
                  <a:gd name="T103" fmla="*/ 142 h 283"/>
                  <a:gd name="T104" fmla="*/ 42 w 103"/>
                  <a:gd name="T105" fmla="*/ 145 h 283"/>
                  <a:gd name="T106" fmla="*/ 38 w 103"/>
                  <a:gd name="T107" fmla="*/ 159 h 283"/>
                  <a:gd name="T108" fmla="*/ 33 w 103"/>
                  <a:gd name="T109" fmla="*/ 174 h 283"/>
                  <a:gd name="T110" fmla="*/ 29 w 103"/>
                  <a:gd name="T111" fmla="*/ 188 h 283"/>
                  <a:gd name="T112" fmla="*/ 27 w 103"/>
                  <a:gd name="T113" fmla="*/ 206 h 283"/>
                  <a:gd name="T114" fmla="*/ 21 w 103"/>
                  <a:gd name="T115" fmla="*/ 229 h 283"/>
                  <a:gd name="T116" fmla="*/ 18 w 103"/>
                  <a:gd name="T117" fmla="*/ 241 h 283"/>
                  <a:gd name="T118" fmla="*/ 16 w 103"/>
                  <a:gd name="T119" fmla="*/ 248 h 283"/>
                  <a:gd name="T120" fmla="*/ 0 w 103"/>
                  <a:gd name="T121" fmla="*/ 272 h 283"/>
                  <a:gd name="T122" fmla="*/ 2 w 103"/>
                  <a:gd name="T123" fmla="*/ 283 h 283"/>
                  <a:gd name="T124" fmla="*/ 8 w 103"/>
                  <a:gd name="T125" fmla="*/ 280 h 2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" h="283">
                    <a:moveTo>
                      <a:pt x="8" y="280"/>
                    </a:moveTo>
                    <a:lnTo>
                      <a:pt x="7" y="281"/>
                    </a:lnTo>
                    <a:lnTo>
                      <a:pt x="6" y="280"/>
                    </a:lnTo>
                    <a:lnTo>
                      <a:pt x="7" y="276"/>
                    </a:lnTo>
                    <a:lnTo>
                      <a:pt x="11" y="271"/>
                    </a:lnTo>
                    <a:lnTo>
                      <a:pt x="12" y="268"/>
                    </a:lnTo>
                    <a:lnTo>
                      <a:pt x="13" y="268"/>
                    </a:lnTo>
                    <a:lnTo>
                      <a:pt x="13" y="270"/>
                    </a:lnTo>
                    <a:lnTo>
                      <a:pt x="14" y="268"/>
                    </a:lnTo>
                    <a:lnTo>
                      <a:pt x="18" y="263"/>
                    </a:lnTo>
                    <a:lnTo>
                      <a:pt x="17" y="263"/>
                    </a:lnTo>
                    <a:lnTo>
                      <a:pt x="17" y="261"/>
                    </a:lnTo>
                    <a:lnTo>
                      <a:pt x="24" y="248"/>
                    </a:lnTo>
                    <a:lnTo>
                      <a:pt x="26" y="243"/>
                    </a:lnTo>
                    <a:lnTo>
                      <a:pt x="29" y="235"/>
                    </a:lnTo>
                    <a:lnTo>
                      <a:pt x="29" y="237"/>
                    </a:lnTo>
                    <a:lnTo>
                      <a:pt x="31" y="236"/>
                    </a:lnTo>
                    <a:lnTo>
                      <a:pt x="33" y="231"/>
                    </a:lnTo>
                    <a:lnTo>
                      <a:pt x="34" y="221"/>
                    </a:lnTo>
                    <a:lnTo>
                      <a:pt x="38" y="209"/>
                    </a:lnTo>
                    <a:lnTo>
                      <a:pt x="41" y="196"/>
                    </a:lnTo>
                    <a:lnTo>
                      <a:pt x="42" y="190"/>
                    </a:lnTo>
                    <a:lnTo>
                      <a:pt x="44" y="183"/>
                    </a:lnTo>
                    <a:lnTo>
                      <a:pt x="46" y="175"/>
                    </a:lnTo>
                    <a:lnTo>
                      <a:pt x="47" y="169"/>
                    </a:lnTo>
                    <a:lnTo>
                      <a:pt x="51" y="158"/>
                    </a:lnTo>
                    <a:lnTo>
                      <a:pt x="51" y="149"/>
                    </a:lnTo>
                    <a:lnTo>
                      <a:pt x="52" y="148"/>
                    </a:lnTo>
                    <a:lnTo>
                      <a:pt x="53" y="148"/>
                    </a:lnTo>
                    <a:lnTo>
                      <a:pt x="52" y="152"/>
                    </a:lnTo>
                    <a:lnTo>
                      <a:pt x="51" y="157"/>
                    </a:lnTo>
                    <a:lnTo>
                      <a:pt x="51" y="158"/>
                    </a:lnTo>
                    <a:lnTo>
                      <a:pt x="52" y="158"/>
                    </a:lnTo>
                    <a:lnTo>
                      <a:pt x="59" y="138"/>
                    </a:lnTo>
                    <a:lnTo>
                      <a:pt x="69" y="119"/>
                    </a:lnTo>
                    <a:lnTo>
                      <a:pt x="69" y="118"/>
                    </a:lnTo>
                    <a:lnTo>
                      <a:pt x="69" y="117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73" y="112"/>
                    </a:lnTo>
                    <a:lnTo>
                      <a:pt x="73" y="113"/>
                    </a:lnTo>
                    <a:lnTo>
                      <a:pt x="73" y="112"/>
                    </a:lnTo>
                    <a:lnTo>
                      <a:pt x="72" y="113"/>
                    </a:lnTo>
                    <a:lnTo>
                      <a:pt x="70" y="113"/>
                    </a:lnTo>
                    <a:lnTo>
                      <a:pt x="72" y="112"/>
                    </a:lnTo>
                    <a:lnTo>
                      <a:pt x="73" y="108"/>
                    </a:lnTo>
                    <a:lnTo>
                      <a:pt x="77" y="103"/>
                    </a:lnTo>
                    <a:lnTo>
                      <a:pt x="78" y="99"/>
                    </a:lnTo>
                    <a:lnTo>
                      <a:pt x="78" y="102"/>
                    </a:lnTo>
                    <a:lnTo>
                      <a:pt x="79" y="102"/>
                    </a:lnTo>
                    <a:lnTo>
                      <a:pt x="84" y="94"/>
                    </a:lnTo>
                    <a:lnTo>
                      <a:pt x="90" y="77"/>
                    </a:lnTo>
                    <a:lnTo>
                      <a:pt x="93" y="67"/>
                    </a:lnTo>
                    <a:lnTo>
                      <a:pt x="95" y="57"/>
                    </a:lnTo>
                    <a:lnTo>
                      <a:pt x="95" y="55"/>
                    </a:lnTo>
                    <a:lnTo>
                      <a:pt x="97" y="51"/>
                    </a:lnTo>
                    <a:lnTo>
                      <a:pt x="97" y="52"/>
                    </a:lnTo>
                    <a:lnTo>
                      <a:pt x="98" y="51"/>
                    </a:lnTo>
                    <a:lnTo>
                      <a:pt x="99" y="46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97" y="40"/>
                    </a:lnTo>
                    <a:lnTo>
                      <a:pt x="95" y="52"/>
                    </a:lnTo>
                    <a:lnTo>
                      <a:pt x="93" y="56"/>
                    </a:lnTo>
                    <a:lnTo>
                      <a:pt x="92" y="62"/>
                    </a:lnTo>
                    <a:lnTo>
                      <a:pt x="90" y="68"/>
                    </a:lnTo>
                    <a:lnTo>
                      <a:pt x="90" y="70"/>
                    </a:lnTo>
                    <a:lnTo>
                      <a:pt x="89" y="70"/>
                    </a:lnTo>
                    <a:lnTo>
                      <a:pt x="90" y="67"/>
                    </a:lnTo>
                    <a:lnTo>
                      <a:pt x="92" y="61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5" y="38"/>
                    </a:lnTo>
                    <a:lnTo>
                      <a:pt x="98" y="33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100" y="19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3" y="9"/>
                    </a:lnTo>
                    <a:lnTo>
                      <a:pt x="101" y="9"/>
                    </a:lnTo>
                    <a:lnTo>
                      <a:pt x="100" y="12"/>
                    </a:lnTo>
                    <a:lnTo>
                      <a:pt x="98" y="21"/>
                    </a:lnTo>
                    <a:lnTo>
                      <a:pt x="98" y="17"/>
                    </a:lnTo>
                    <a:lnTo>
                      <a:pt x="99" y="16"/>
                    </a:lnTo>
                    <a:lnTo>
                      <a:pt x="99" y="12"/>
                    </a:lnTo>
                    <a:lnTo>
                      <a:pt x="99" y="9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101" y="2"/>
                    </a:lnTo>
                    <a:lnTo>
                      <a:pt x="100" y="1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9" y="1"/>
                    </a:lnTo>
                    <a:lnTo>
                      <a:pt x="100" y="0"/>
                    </a:lnTo>
                    <a:lnTo>
                      <a:pt x="99" y="1"/>
                    </a:lnTo>
                    <a:lnTo>
                      <a:pt x="99" y="5"/>
                    </a:lnTo>
                    <a:lnTo>
                      <a:pt x="95" y="15"/>
                    </a:lnTo>
                    <a:lnTo>
                      <a:pt x="95" y="14"/>
                    </a:lnTo>
                    <a:lnTo>
                      <a:pt x="95" y="10"/>
                    </a:lnTo>
                    <a:lnTo>
                      <a:pt x="94" y="10"/>
                    </a:lnTo>
                    <a:lnTo>
                      <a:pt x="93" y="14"/>
                    </a:lnTo>
                    <a:lnTo>
                      <a:pt x="90" y="21"/>
                    </a:lnTo>
                    <a:lnTo>
                      <a:pt x="90" y="22"/>
                    </a:lnTo>
                    <a:lnTo>
                      <a:pt x="92" y="21"/>
                    </a:lnTo>
                    <a:lnTo>
                      <a:pt x="93" y="16"/>
                    </a:lnTo>
                    <a:lnTo>
                      <a:pt x="93" y="22"/>
                    </a:lnTo>
                    <a:lnTo>
                      <a:pt x="92" y="25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9" y="29"/>
                    </a:lnTo>
                    <a:lnTo>
                      <a:pt x="89" y="32"/>
                    </a:lnTo>
                    <a:lnTo>
                      <a:pt x="90" y="33"/>
                    </a:lnTo>
                    <a:lnTo>
                      <a:pt x="90" y="36"/>
                    </a:lnTo>
                    <a:lnTo>
                      <a:pt x="92" y="33"/>
                    </a:lnTo>
                    <a:lnTo>
                      <a:pt x="93" y="29"/>
                    </a:lnTo>
                    <a:lnTo>
                      <a:pt x="97" y="19"/>
                    </a:lnTo>
                    <a:lnTo>
                      <a:pt x="97" y="15"/>
                    </a:lnTo>
                    <a:lnTo>
                      <a:pt x="98" y="15"/>
                    </a:lnTo>
                    <a:lnTo>
                      <a:pt x="98" y="16"/>
                    </a:lnTo>
                    <a:lnTo>
                      <a:pt x="98" y="15"/>
                    </a:lnTo>
                    <a:lnTo>
                      <a:pt x="97" y="22"/>
                    </a:lnTo>
                    <a:lnTo>
                      <a:pt x="95" y="30"/>
                    </a:lnTo>
                    <a:lnTo>
                      <a:pt x="90" y="42"/>
                    </a:lnTo>
                    <a:lnTo>
                      <a:pt x="88" y="45"/>
                    </a:lnTo>
                    <a:lnTo>
                      <a:pt x="87" y="45"/>
                    </a:lnTo>
                    <a:lnTo>
                      <a:pt x="87" y="42"/>
                    </a:lnTo>
                    <a:lnTo>
                      <a:pt x="85" y="46"/>
                    </a:lnTo>
                    <a:lnTo>
                      <a:pt x="84" y="51"/>
                    </a:lnTo>
                    <a:lnTo>
                      <a:pt x="84" y="58"/>
                    </a:lnTo>
                    <a:lnTo>
                      <a:pt x="82" y="63"/>
                    </a:lnTo>
                    <a:lnTo>
                      <a:pt x="79" y="74"/>
                    </a:lnTo>
                    <a:lnTo>
                      <a:pt x="79" y="76"/>
                    </a:lnTo>
                    <a:lnTo>
                      <a:pt x="77" y="81"/>
                    </a:lnTo>
                    <a:lnTo>
                      <a:pt x="75" y="81"/>
                    </a:lnTo>
                    <a:lnTo>
                      <a:pt x="74" y="81"/>
                    </a:lnTo>
                    <a:lnTo>
                      <a:pt x="72" y="88"/>
                    </a:lnTo>
                    <a:lnTo>
                      <a:pt x="70" y="92"/>
                    </a:lnTo>
                    <a:lnTo>
                      <a:pt x="73" y="89"/>
                    </a:lnTo>
                    <a:lnTo>
                      <a:pt x="74" y="84"/>
                    </a:lnTo>
                    <a:lnTo>
                      <a:pt x="77" y="83"/>
                    </a:lnTo>
                    <a:lnTo>
                      <a:pt x="77" y="82"/>
                    </a:lnTo>
                    <a:lnTo>
                      <a:pt x="77" y="83"/>
                    </a:lnTo>
                    <a:lnTo>
                      <a:pt x="74" y="93"/>
                    </a:lnTo>
                    <a:lnTo>
                      <a:pt x="70" y="101"/>
                    </a:lnTo>
                    <a:lnTo>
                      <a:pt x="70" y="103"/>
                    </a:lnTo>
                    <a:lnTo>
                      <a:pt x="68" y="109"/>
                    </a:lnTo>
                    <a:lnTo>
                      <a:pt x="64" y="114"/>
                    </a:lnTo>
                    <a:lnTo>
                      <a:pt x="62" y="118"/>
                    </a:lnTo>
                    <a:lnTo>
                      <a:pt x="60" y="117"/>
                    </a:lnTo>
                    <a:lnTo>
                      <a:pt x="62" y="112"/>
                    </a:lnTo>
                    <a:lnTo>
                      <a:pt x="58" y="119"/>
                    </a:lnTo>
                    <a:lnTo>
                      <a:pt x="54" y="125"/>
                    </a:lnTo>
                    <a:lnTo>
                      <a:pt x="51" y="132"/>
                    </a:lnTo>
                    <a:lnTo>
                      <a:pt x="48" y="137"/>
                    </a:lnTo>
                    <a:lnTo>
                      <a:pt x="46" y="142"/>
                    </a:lnTo>
                    <a:lnTo>
                      <a:pt x="46" y="139"/>
                    </a:lnTo>
                    <a:lnTo>
                      <a:pt x="44" y="140"/>
                    </a:lnTo>
                    <a:lnTo>
                      <a:pt x="42" y="145"/>
                    </a:lnTo>
                    <a:lnTo>
                      <a:pt x="41" y="148"/>
                    </a:lnTo>
                    <a:lnTo>
                      <a:pt x="41" y="153"/>
                    </a:lnTo>
                    <a:lnTo>
                      <a:pt x="38" y="159"/>
                    </a:lnTo>
                    <a:lnTo>
                      <a:pt x="34" y="173"/>
                    </a:lnTo>
                    <a:lnTo>
                      <a:pt x="33" y="175"/>
                    </a:lnTo>
                    <a:lnTo>
                      <a:pt x="33" y="174"/>
                    </a:lnTo>
                    <a:lnTo>
                      <a:pt x="29" y="183"/>
                    </a:lnTo>
                    <a:lnTo>
                      <a:pt x="31" y="185"/>
                    </a:lnTo>
                    <a:lnTo>
                      <a:pt x="29" y="188"/>
                    </a:lnTo>
                    <a:lnTo>
                      <a:pt x="27" y="195"/>
                    </a:lnTo>
                    <a:lnTo>
                      <a:pt x="27" y="200"/>
                    </a:lnTo>
                    <a:lnTo>
                      <a:pt x="27" y="206"/>
                    </a:lnTo>
                    <a:lnTo>
                      <a:pt x="24" y="214"/>
                    </a:lnTo>
                    <a:lnTo>
                      <a:pt x="23" y="222"/>
                    </a:lnTo>
                    <a:lnTo>
                      <a:pt x="21" y="229"/>
                    </a:lnTo>
                    <a:lnTo>
                      <a:pt x="18" y="236"/>
                    </a:lnTo>
                    <a:lnTo>
                      <a:pt x="18" y="239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21" y="241"/>
                    </a:lnTo>
                    <a:lnTo>
                      <a:pt x="16" y="248"/>
                    </a:lnTo>
                    <a:lnTo>
                      <a:pt x="11" y="256"/>
                    </a:lnTo>
                    <a:lnTo>
                      <a:pt x="1" y="270"/>
                    </a:lnTo>
                    <a:lnTo>
                      <a:pt x="0" y="272"/>
                    </a:lnTo>
                    <a:lnTo>
                      <a:pt x="1" y="276"/>
                    </a:lnTo>
                    <a:lnTo>
                      <a:pt x="2" y="281"/>
                    </a:lnTo>
                    <a:lnTo>
                      <a:pt x="2" y="283"/>
                    </a:lnTo>
                    <a:lnTo>
                      <a:pt x="3" y="283"/>
                    </a:lnTo>
                    <a:lnTo>
                      <a:pt x="6" y="282"/>
                    </a:lnTo>
                    <a:lnTo>
                      <a:pt x="8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4" name="Freeform 495"/>
              <p:cNvSpPr>
                <a:spLocks/>
              </p:cNvSpPr>
              <p:nvPr/>
            </p:nvSpPr>
            <p:spPr bwMode="auto">
              <a:xfrm>
                <a:off x="1723" y="614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4 h 5"/>
                  <a:gd name="T6" fmla="*/ 1 w 1"/>
                  <a:gd name="T7" fmla="*/ 2 h 5"/>
                  <a:gd name="T8" fmla="*/ 1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5" name="Freeform 496"/>
              <p:cNvSpPr>
                <a:spLocks/>
              </p:cNvSpPr>
              <p:nvPr/>
            </p:nvSpPr>
            <p:spPr bwMode="auto">
              <a:xfrm>
                <a:off x="1565" y="951"/>
                <a:ext cx="11" cy="14"/>
              </a:xfrm>
              <a:custGeom>
                <a:avLst/>
                <a:gdLst>
                  <a:gd name="T0" fmla="*/ 4 w 11"/>
                  <a:gd name="T1" fmla="*/ 7 h 14"/>
                  <a:gd name="T2" fmla="*/ 0 w 11"/>
                  <a:gd name="T3" fmla="*/ 13 h 14"/>
                  <a:gd name="T4" fmla="*/ 0 w 11"/>
                  <a:gd name="T5" fmla="*/ 14 h 14"/>
                  <a:gd name="T6" fmla="*/ 1 w 11"/>
                  <a:gd name="T7" fmla="*/ 14 h 14"/>
                  <a:gd name="T8" fmla="*/ 6 w 11"/>
                  <a:gd name="T9" fmla="*/ 7 h 14"/>
                  <a:gd name="T10" fmla="*/ 11 w 11"/>
                  <a:gd name="T11" fmla="*/ 0 h 14"/>
                  <a:gd name="T12" fmla="*/ 10 w 11"/>
                  <a:gd name="T13" fmla="*/ 1 h 14"/>
                  <a:gd name="T14" fmla="*/ 7 w 11"/>
                  <a:gd name="T15" fmla="*/ 2 h 14"/>
                  <a:gd name="T16" fmla="*/ 4 w 11"/>
                  <a:gd name="T17" fmla="*/ 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4" y="7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6" y="7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6" name="Freeform 497"/>
              <p:cNvSpPr>
                <a:spLocks/>
              </p:cNvSpPr>
              <p:nvPr/>
            </p:nvSpPr>
            <p:spPr bwMode="auto">
              <a:xfrm>
                <a:off x="1678" y="70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2 w 4"/>
                  <a:gd name="T5" fmla="*/ 6 h 7"/>
                  <a:gd name="T6" fmla="*/ 4 w 4"/>
                  <a:gd name="T7" fmla="*/ 3 h 7"/>
                  <a:gd name="T8" fmla="*/ 4 w 4"/>
                  <a:gd name="T9" fmla="*/ 2 h 7"/>
                  <a:gd name="T10" fmla="*/ 4 w 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7" name="Freeform 498"/>
              <p:cNvSpPr>
                <a:spLocks/>
              </p:cNvSpPr>
              <p:nvPr/>
            </p:nvSpPr>
            <p:spPr bwMode="auto">
              <a:xfrm>
                <a:off x="1562" y="980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2 w 5"/>
                  <a:gd name="T3" fmla="*/ 7 h 7"/>
                  <a:gd name="T4" fmla="*/ 3 w 5"/>
                  <a:gd name="T5" fmla="*/ 5 h 7"/>
                  <a:gd name="T6" fmla="*/ 5 w 5"/>
                  <a:gd name="T7" fmla="*/ 0 h 7"/>
                  <a:gd name="T8" fmla="*/ 2 w 5"/>
                  <a:gd name="T9" fmla="*/ 4 h 7"/>
                  <a:gd name="T10" fmla="*/ 0 w 5"/>
                  <a:gd name="T11" fmla="*/ 5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2" y="7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8" name="Freeform 499"/>
              <p:cNvSpPr>
                <a:spLocks/>
              </p:cNvSpPr>
              <p:nvPr/>
            </p:nvSpPr>
            <p:spPr bwMode="auto">
              <a:xfrm>
                <a:off x="1554" y="997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5 h 5"/>
                  <a:gd name="T4" fmla="*/ 3 w 6"/>
                  <a:gd name="T5" fmla="*/ 2 h 5"/>
                  <a:gd name="T6" fmla="*/ 6 w 6"/>
                  <a:gd name="T7" fmla="*/ 0 h 5"/>
                  <a:gd name="T8" fmla="*/ 3 w 6"/>
                  <a:gd name="T9" fmla="*/ 2 h 5"/>
                  <a:gd name="T10" fmla="*/ 0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69" name="Freeform 500"/>
              <p:cNvSpPr>
                <a:spLocks/>
              </p:cNvSpPr>
              <p:nvPr/>
            </p:nvSpPr>
            <p:spPr bwMode="auto">
              <a:xfrm>
                <a:off x="1562" y="973"/>
                <a:ext cx="15" cy="21"/>
              </a:xfrm>
              <a:custGeom>
                <a:avLst/>
                <a:gdLst>
                  <a:gd name="T0" fmla="*/ 14 w 15"/>
                  <a:gd name="T1" fmla="*/ 0 h 21"/>
                  <a:gd name="T2" fmla="*/ 10 w 15"/>
                  <a:gd name="T3" fmla="*/ 4 h 21"/>
                  <a:gd name="T4" fmla="*/ 9 w 15"/>
                  <a:gd name="T5" fmla="*/ 7 h 21"/>
                  <a:gd name="T6" fmla="*/ 7 w 15"/>
                  <a:gd name="T7" fmla="*/ 11 h 21"/>
                  <a:gd name="T8" fmla="*/ 3 w 15"/>
                  <a:gd name="T9" fmla="*/ 14 h 21"/>
                  <a:gd name="T10" fmla="*/ 0 w 15"/>
                  <a:gd name="T11" fmla="*/ 19 h 21"/>
                  <a:gd name="T12" fmla="*/ 0 w 15"/>
                  <a:gd name="T13" fmla="*/ 21 h 21"/>
                  <a:gd name="T14" fmla="*/ 2 w 15"/>
                  <a:gd name="T15" fmla="*/ 21 h 21"/>
                  <a:gd name="T16" fmla="*/ 3 w 15"/>
                  <a:gd name="T17" fmla="*/ 20 h 21"/>
                  <a:gd name="T18" fmla="*/ 4 w 15"/>
                  <a:gd name="T19" fmla="*/ 19 h 21"/>
                  <a:gd name="T20" fmla="*/ 4 w 15"/>
                  <a:gd name="T21" fmla="*/ 17 h 21"/>
                  <a:gd name="T22" fmla="*/ 4 w 15"/>
                  <a:gd name="T23" fmla="*/ 16 h 21"/>
                  <a:gd name="T24" fmla="*/ 5 w 15"/>
                  <a:gd name="T25" fmla="*/ 14 h 21"/>
                  <a:gd name="T26" fmla="*/ 9 w 15"/>
                  <a:gd name="T27" fmla="*/ 9 h 21"/>
                  <a:gd name="T28" fmla="*/ 13 w 15"/>
                  <a:gd name="T29" fmla="*/ 6 h 21"/>
                  <a:gd name="T30" fmla="*/ 15 w 15"/>
                  <a:gd name="T31" fmla="*/ 2 h 21"/>
                  <a:gd name="T32" fmla="*/ 15 w 15"/>
                  <a:gd name="T33" fmla="*/ 1 h 21"/>
                  <a:gd name="T34" fmla="*/ 14 w 15"/>
                  <a:gd name="T35" fmla="*/ 1 h 21"/>
                  <a:gd name="T36" fmla="*/ 14 w 15"/>
                  <a:gd name="T37" fmla="*/ 2 h 21"/>
                  <a:gd name="T38" fmla="*/ 14 w 15"/>
                  <a:gd name="T39" fmla="*/ 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" h="21">
                    <a:moveTo>
                      <a:pt x="14" y="0"/>
                    </a:moveTo>
                    <a:lnTo>
                      <a:pt x="10" y="4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70" name="Freeform 501"/>
              <p:cNvSpPr>
                <a:spLocks/>
              </p:cNvSpPr>
              <p:nvPr/>
            </p:nvSpPr>
            <p:spPr bwMode="auto">
              <a:xfrm>
                <a:off x="1557" y="100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2 w 4"/>
                  <a:gd name="T5" fmla="*/ 2 h 4"/>
                  <a:gd name="T6" fmla="*/ 0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71" name="Freeform 502"/>
              <p:cNvSpPr>
                <a:spLocks/>
              </p:cNvSpPr>
              <p:nvPr/>
            </p:nvSpPr>
            <p:spPr bwMode="auto">
              <a:xfrm>
                <a:off x="1577" y="972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0 w 5"/>
                  <a:gd name="T5" fmla="*/ 6 h 6"/>
                  <a:gd name="T6" fmla="*/ 3 w 5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72" name="Freeform 503"/>
              <p:cNvSpPr>
                <a:spLocks/>
              </p:cNvSpPr>
              <p:nvPr/>
            </p:nvSpPr>
            <p:spPr bwMode="auto">
              <a:xfrm>
                <a:off x="1577" y="980"/>
                <a:ext cx="3" cy="7"/>
              </a:xfrm>
              <a:custGeom>
                <a:avLst/>
                <a:gdLst>
                  <a:gd name="T0" fmla="*/ 0 w 3"/>
                  <a:gd name="T1" fmla="*/ 7 h 7"/>
                  <a:gd name="T2" fmla="*/ 3 w 3"/>
                  <a:gd name="T3" fmla="*/ 4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4 h 7"/>
                  <a:gd name="T10" fmla="*/ 0 w 3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73" name="Freeform 504"/>
              <p:cNvSpPr>
                <a:spLocks/>
              </p:cNvSpPr>
              <p:nvPr/>
            </p:nvSpPr>
            <p:spPr bwMode="auto">
              <a:xfrm>
                <a:off x="1483" y="900"/>
                <a:ext cx="133" cy="180"/>
              </a:xfrm>
              <a:custGeom>
                <a:avLst/>
                <a:gdLst>
                  <a:gd name="T0" fmla="*/ 114 w 133"/>
                  <a:gd name="T1" fmla="*/ 18 h 180"/>
                  <a:gd name="T2" fmla="*/ 102 w 133"/>
                  <a:gd name="T3" fmla="*/ 46 h 180"/>
                  <a:gd name="T4" fmla="*/ 88 w 133"/>
                  <a:gd name="T5" fmla="*/ 64 h 180"/>
                  <a:gd name="T6" fmla="*/ 81 w 133"/>
                  <a:gd name="T7" fmla="*/ 77 h 180"/>
                  <a:gd name="T8" fmla="*/ 73 w 133"/>
                  <a:gd name="T9" fmla="*/ 88 h 180"/>
                  <a:gd name="T10" fmla="*/ 67 w 133"/>
                  <a:gd name="T11" fmla="*/ 92 h 180"/>
                  <a:gd name="T12" fmla="*/ 58 w 133"/>
                  <a:gd name="T13" fmla="*/ 103 h 180"/>
                  <a:gd name="T14" fmla="*/ 48 w 133"/>
                  <a:gd name="T15" fmla="*/ 115 h 180"/>
                  <a:gd name="T16" fmla="*/ 42 w 133"/>
                  <a:gd name="T17" fmla="*/ 121 h 180"/>
                  <a:gd name="T18" fmla="*/ 35 w 133"/>
                  <a:gd name="T19" fmla="*/ 128 h 180"/>
                  <a:gd name="T20" fmla="*/ 22 w 133"/>
                  <a:gd name="T21" fmla="*/ 143 h 180"/>
                  <a:gd name="T22" fmla="*/ 21 w 133"/>
                  <a:gd name="T23" fmla="*/ 144 h 180"/>
                  <a:gd name="T24" fmla="*/ 18 w 133"/>
                  <a:gd name="T25" fmla="*/ 145 h 180"/>
                  <a:gd name="T26" fmla="*/ 13 w 133"/>
                  <a:gd name="T27" fmla="*/ 150 h 180"/>
                  <a:gd name="T28" fmla="*/ 9 w 133"/>
                  <a:gd name="T29" fmla="*/ 156 h 180"/>
                  <a:gd name="T30" fmla="*/ 12 w 133"/>
                  <a:gd name="T31" fmla="*/ 156 h 180"/>
                  <a:gd name="T32" fmla="*/ 2 w 133"/>
                  <a:gd name="T33" fmla="*/ 177 h 180"/>
                  <a:gd name="T34" fmla="*/ 11 w 133"/>
                  <a:gd name="T35" fmla="*/ 170 h 180"/>
                  <a:gd name="T36" fmla="*/ 11 w 133"/>
                  <a:gd name="T37" fmla="*/ 167 h 180"/>
                  <a:gd name="T38" fmla="*/ 5 w 133"/>
                  <a:gd name="T39" fmla="*/ 172 h 180"/>
                  <a:gd name="T40" fmla="*/ 16 w 133"/>
                  <a:gd name="T41" fmla="*/ 161 h 180"/>
                  <a:gd name="T42" fmla="*/ 23 w 133"/>
                  <a:gd name="T43" fmla="*/ 154 h 180"/>
                  <a:gd name="T44" fmla="*/ 38 w 133"/>
                  <a:gd name="T45" fmla="*/ 141 h 180"/>
                  <a:gd name="T46" fmla="*/ 47 w 133"/>
                  <a:gd name="T47" fmla="*/ 131 h 180"/>
                  <a:gd name="T48" fmla="*/ 58 w 133"/>
                  <a:gd name="T49" fmla="*/ 123 h 180"/>
                  <a:gd name="T50" fmla="*/ 66 w 133"/>
                  <a:gd name="T51" fmla="*/ 111 h 180"/>
                  <a:gd name="T52" fmla="*/ 78 w 133"/>
                  <a:gd name="T53" fmla="*/ 104 h 180"/>
                  <a:gd name="T54" fmla="*/ 83 w 133"/>
                  <a:gd name="T55" fmla="*/ 95 h 180"/>
                  <a:gd name="T56" fmla="*/ 88 w 133"/>
                  <a:gd name="T57" fmla="*/ 93 h 180"/>
                  <a:gd name="T58" fmla="*/ 97 w 133"/>
                  <a:gd name="T59" fmla="*/ 82 h 180"/>
                  <a:gd name="T60" fmla="*/ 104 w 133"/>
                  <a:gd name="T61" fmla="*/ 70 h 180"/>
                  <a:gd name="T62" fmla="*/ 112 w 133"/>
                  <a:gd name="T63" fmla="*/ 57 h 180"/>
                  <a:gd name="T64" fmla="*/ 120 w 133"/>
                  <a:gd name="T65" fmla="*/ 41 h 180"/>
                  <a:gd name="T66" fmla="*/ 127 w 133"/>
                  <a:gd name="T67" fmla="*/ 24 h 180"/>
                  <a:gd name="T68" fmla="*/ 133 w 133"/>
                  <a:gd name="T69" fmla="*/ 1 h 180"/>
                  <a:gd name="T70" fmla="*/ 129 w 133"/>
                  <a:gd name="T71" fmla="*/ 0 h 180"/>
                  <a:gd name="T72" fmla="*/ 124 w 133"/>
                  <a:gd name="T73" fmla="*/ 3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3" h="180">
                    <a:moveTo>
                      <a:pt x="124" y="3"/>
                    </a:moveTo>
                    <a:lnTo>
                      <a:pt x="114" y="18"/>
                    </a:lnTo>
                    <a:lnTo>
                      <a:pt x="104" y="37"/>
                    </a:lnTo>
                    <a:lnTo>
                      <a:pt x="102" y="46"/>
                    </a:lnTo>
                    <a:lnTo>
                      <a:pt x="96" y="52"/>
                    </a:lnTo>
                    <a:lnTo>
                      <a:pt x="88" y="64"/>
                    </a:lnTo>
                    <a:lnTo>
                      <a:pt x="83" y="74"/>
                    </a:lnTo>
                    <a:lnTo>
                      <a:pt x="81" y="77"/>
                    </a:lnTo>
                    <a:lnTo>
                      <a:pt x="77" y="82"/>
                    </a:lnTo>
                    <a:lnTo>
                      <a:pt x="73" y="88"/>
                    </a:lnTo>
                    <a:lnTo>
                      <a:pt x="69" y="90"/>
                    </a:lnTo>
                    <a:lnTo>
                      <a:pt x="67" y="92"/>
                    </a:lnTo>
                    <a:lnTo>
                      <a:pt x="63" y="98"/>
                    </a:lnTo>
                    <a:lnTo>
                      <a:pt x="58" y="103"/>
                    </a:lnTo>
                    <a:lnTo>
                      <a:pt x="52" y="109"/>
                    </a:lnTo>
                    <a:lnTo>
                      <a:pt x="48" y="115"/>
                    </a:lnTo>
                    <a:lnTo>
                      <a:pt x="45" y="118"/>
                    </a:lnTo>
                    <a:lnTo>
                      <a:pt x="42" y="121"/>
                    </a:lnTo>
                    <a:lnTo>
                      <a:pt x="38" y="125"/>
                    </a:lnTo>
                    <a:lnTo>
                      <a:pt x="35" y="128"/>
                    </a:lnTo>
                    <a:lnTo>
                      <a:pt x="25" y="138"/>
                    </a:lnTo>
                    <a:lnTo>
                      <a:pt x="22" y="143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0" y="144"/>
                    </a:lnTo>
                    <a:lnTo>
                      <a:pt x="18" y="145"/>
                    </a:lnTo>
                    <a:lnTo>
                      <a:pt x="17" y="148"/>
                    </a:lnTo>
                    <a:lnTo>
                      <a:pt x="13" y="150"/>
                    </a:lnTo>
                    <a:lnTo>
                      <a:pt x="9" y="155"/>
                    </a:lnTo>
                    <a:lnTo>
                      <a:pt x="9" y="156"/>
                    </a:lnTo>
                    <a:lnTo>
                      <a:pt x="11" y="155"/>
                    </a:lnTo>
                    <a:lnTo>
                      <a:pt x="12" y="156"/>
                    </a:lnTo>
                    <a:lnTo>
                      <a:pt x="10" y="161"/>
                    </a:lnTo>
                    <a:lnTo>
                      <a:pt x="2" y="177"/>
                    </a:lnTo>
                    <a:lnTo>
                      <a:pt x="0" y="180"/>
                    </a:lnTo>
                    <a:lnTo>
                      <a:pt x="11" y="170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0" y="169"/>
                    </a:lnTo>
                    <a:lnTo>
                      <a:pt x="5" y="172"/>
                    </a:lnTo>
                    <a:lnTo>
                      <a:pt x="12" y="165"/>
                    </a:lnTo>
                    <a:lnTo>
                      <a:pt x="16" y="161"/>
                    </a:lnTo>
                    <a:lnTo>
                      <a:pt x="18" y="157"/>
                    </a:lnTo>
                    <a:lnTo>
                      <a:pt x="23" y="154"/>
                    </a:lnTo>
                    <a:lnTo>
                      <a:pt x="28" y="151"/>
                    </a:lnTo>
                    <a:lnTo>
                      <a:pt x="38" y="141"/>
                    </a:lnTo>
                    <a:lnTo>
                      <a:pt x="43" y="136"/>
                    </a:lnTo>
                    <a:lnTo>
                      <a:pt x="47" y="131"/>
                    </a:lnTo>
                    <a:lnTo>
                      <a:pt x="53" y="125"/>
                    </a:lnTo>
                    <a:lnTo>
                      <a:pt x="58" y="123"/>
                    </a:lnTo>
                    <a:lnTo>
                      <a:pt x="63" y="116"/>
                    </a:lnTo>
                    <a:lnTo>
                      <a:pt x="66" y="111"/>
                    </a:lnTo>
                    <a:lnTo>
                      <a:pt x="73" y="107"/>
                    </a:lnTo>
                    <a:lnTo>
                      <a:pt x="78" y="104"/>
                    </a:lnTo>
                    <a:lnTo>
                      <a:pt x="82" y="99"/>
                    </a:lnTo>
                    <a:lnTo>
                      <a:pt x="83" y="95"/>
                    </a:lnTo>
                    <a:lnTo>
                      <a:pt x="87" y="92"/>
                    </a:lnTo>
                    <a:lnTo>
                      <a:pt x="88" y="93"/>
                    </a:lnTo>
                    <a:lnTo>
                      <a:pt x="92" y="88"/>
                    </a:lnTo>
                    <a:lnTo>
                      <a:pt x="97" y="82"/>
                    </a:lnTo>
                    <a:lnTo>
                      <a:pt x="98" y="78"/>
                    </a:lnTo>
                    <a:lnTo>
                      <a:pt x="104" y="70"/>
                    </a:lnTo>
                    <a:lnTo>
                      <a:pt x="109" y="63"/>
                    </a:lnTo>
                    <a:lnTo>
                      <a:pt x="112" y="57"/>
                    </a:lnTo>
                    <a:lnTo>
                      <a:pt x="117" y="49"/>
                    </a:lnTo>
                    <a:lnTo>
                      <a:pt x="120" y="41"/>
                    </a:lnTo>
                    <a:lnTo>
                      <a:pt x="124" y="33"/>
                    </a:lnTo>
                    <a:lnTo>
                      <a:pt x="127" y="24"/>
                    </a:lnTo>
                    <a:lnTo>
                      <a:pt x="129" y="17"/>
                    </a:lnTo>
                    <a:lnTo>
                      <a:pt x="133" y="1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1"/>
                    </a:lnTo>
                    <a:lnTo>
                      <a:pt x="12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74" name="Rectangle 505"/>
              <p:cNvSpPr>
                <a:spLocks noChangeArrowheads="1"/>
              </p:cNvSpPr>
              <p:nvPr/>
            </p:nvSpPr>
            <p:spPr bwMode="auto">
              <a:xfrm>
                <a:off x="1755" y="52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" name="Freeform 506"/>
              <p:cNvSpPr>
                <a:spLocks/>
              </p:cNvSpPr>
              <p:nvPr/>
            </p:nvSpPr>
            <p:spPr bwMode="auto">
              <a:xfrm>
                <a:off x="1753" y="5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76" name="Freeform 507"/>
              <p:cNvSpPr>
                <a:spLocks/>
              </p:cNvSpPr>
              <p:nvPr/>
            </p:nvSpPr>
            <p:spPr bwMode="auto">
              <a:xfrm>
                <a:off x="1741" y="5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77" name="Freeform 508"/>
              <p:cNvSpPr>
                <a:spLocks/>
              </p:cNvSpPr>
              <p:nvPr/>
            </p:nvSpPr>
            <p:spPr bwMode="auto">
              <a:xfrm>
                <a:off x="1739" y="493"/>
                <a:ext cx="27" cy="38"/>
              </a:xfrm>
              <a:custGeom>
                <a:avLst/>
                <a:gdLst>
                  <a:gd name="T0" fmla="*/ 19 w 27"/>
                  <a:gd name="T1" fmla="*/ 0 h 38"/>
                  <a:gd name="T2" fmla="*/ 19 w 27"/>
                  <a:gd name="T3" fmla="*/ 3 h 38"/>
                  <a:gd name="T4" fmla="*/ 16 w 27"/>
                  <a:gd name="T5" fmla="*/ 3 h 38"/>
                  <a:gd name="T6" fmla="*/ 16 w 27"/>
                  <a:gd name="T7" fmla="*/ 5 h 38"/>
                  <a:gd name="T8" fmla="*/ 15 w 27"/>
                  <a:gd name="T9" fmla="*/ 7 h 38"/>
                  <a:gd name="T10" fmla="*/ 14 w 27"/>
                  <a:gd name="T11" fmla="*/ 8 h 38"/>
                  <a:gd name="T12" fmla="*/ 11 w 27"/>
                  <a:gd name="T13" fmla="*/ 10 h 38"/>
                  <a:gd name="T14" fmla="*/ 11 w 27"/>
                  <a:gd name="T15" fmla="*/ 13 h 38"/>
                  <a:gd name="T16" fmla="*/ 11 w 27"/>
                  <a:gd name="T17" fmla="*/ 14 h 38"/>
                  <a:gd name="T18" fmla="*/ 11 w 27"/>
                  <a:gd name="T19" fmla="*/ 16 h 38"/>
                  <a:gd name="T20" fmla="*/ 11 w 27"/>
                  <a:gd name="T21" fmla="*/ 18 h 38"/>
                  <a:gd name="T22" fmla="*/ 10 w 27"/>
                  <a:gd name="T23" fmla="*/ 15 h 38"/>
                  <a:gd name="T24" fmla="*/ 7 w 27"/>
                  <a:gd name="T25" fmla="*/ 20 h 38"/>
                  <a:gd name="T26" fmla="*/ 7 w 27"/>
                  <a:gd name="T27" fmla="*/ 21 h 38"/>
                  <a:gd name="T28" fmla="*/ 7 w 27"/>
                  <a:gd name="T29" fmla="*/ 23 h 38"/>
                  <a:gd name="T30" fmla="*/ 7 w 27"/>
                  <a:gd name="T31" fmla="*/ 23 h 38"/>
                  <a:gd name="T32" fmla="*/ 5 w 27"/>
                  <a:gd name="T33" fmla="*/ 23 h 38"/>
                  <a:gd name="T34" fmla="*/ 4 w 27"/>
                  <a:gd name="T35" fmla="*/ 25 h 38"/>
                  <a:gd name="T36" fmla="*/ 2 w 27"/>
                  <a:gd name="T37" fmla="*/ 28 h 38"/>
                  <a:gd name="T38" fmla="*/ 1 w 27"/>
                  <a:gd name="T39" fmla="*/ 29 h 38"/>
                  <a:gd name="T40" fmla="*/ 1 w 27"/>
                  <a:gd name="T41" fmla="*/ 30 h 38"/>
                  <a:gd name="T42" fmla="*/ 2 w 27"/>
                  <a:gd name="T43" fmla="*/ 31 h 38"/>
                  <a:gd name="T44" fmla="*/ 4 w 27"/>
                  <a:gd name="T45" fmla="*/ 29 h 38"/>
                  <a:gd name="T46" fmla="*/ 5 w 27"/>
                  <a:gd name="T47" fmla="*/ 28 h 38"/>
                  <a:gd name="T48" fmla="*/ 6 w 27"/>
                  <a:gd name="T49" fmla="*/ 31 h 38"/>
                  <a:gd name="T50" fmla="*/ 2 w 27"/>
                  <a:gd name="T51" fmla="*/ 34 h 38"/>
                  <a:gd name="T52" fmla="*/ 1 w 27"/>
                  <a:gd name="T53" fmla="*/ 35 h 38"/>
                  <a:gd name="T54" fmla="*/ 1 w 27"/>
                  <a:gd name="T55" fmla="*/ 36 h 38"/>
                  <a:gd name="T56" fmla="*/ 4 w 27"/>
                  <a:gd name="T57" fmla="*/ 35 h 38"/>
                  <a:gd name="T58" fmla="*/ 4 w 27"/>
                  <a:gd name="T59" fmla="*/ 35 h 38"/>
                  <a:gd name="T60" fmla="*/ 5 w 27"/>
                  <a:gd name="T61" fmla="*/ 36 h 38"/>
                  <a:gd name="T62" fmla="*/ 6 w 27"/>
                  <a:gd name="T63" fmla="*/ 38 h 38"/>
                  <a:gd name="T64" fmla="*/ 9 w 27"/>
                  <a:gd name="T65" fmla="*/ 36 h 38"/>
                  <a:gd name="T66" fmla="*/ 11 w 27"/>
                  <a:gd name="T67" fmla="*/ 35 h 38"/>
                  <a:gd name="T68" fmla="*/ 10 w 27"/>
                  <a:gd name="T69" fmla="*/ 36 h 38"/>
                  <a:gd name="T70" fmla="*/ 10 w 27"/>
                  <a:gd name="T71" fmla="*/ 35 h 38"/>
                  <a:gd name="T72" fmla="*/ 10 w 27"/>
                  <a:gd name="T73" fmla="*/ 34 h 38"/>
                  <a:gd name="T74" fmla="*/ 6 w 27"/>
                  <a:gd name="T75" fmla="*/ 35 h 38"/>
                  <a:gd name="T76" fmla="*/ 5 w 27"/>
                  <a:gd name="T77" fmla="*/ 34 h 38"/>
                  <a:gd name="T78" fmla="*/ 9 w 27"/>
                  <a:gd name="T79" fmla="*/ 33 h 38"/>
                  <a:gd name="T80" fmla="*/ 11 w 27"/>
                  <a:gd name="T81" fmla="*/ 34 h 38"/>
                  <a:gd name="T82" fmla="*/ 12 w 27"/>
                  <a:gd name="T83" fmla="*/ 31 h 38"/>
                  <a:gd name="T84" fmla="*/ 14 w 27"/>
                  <a:gd name="T85" fmla="*/ 29 h 38"/>
                  <a:gd name="T86" fmla="*/ 17 w 27"/>
                  <a:gd name="T87" fmla="*/ 29 h 38"/>
                  <a:gd name="T88" fmla="*/ 15 w 27"/>
                  <a:gd name="T89" fmla="*/ 29 h 38"/>
                  <a:gd name="T90" fmla="*/ 14 w 27"/>
                  <a:gd name="T91" fmla="*/ 28 h 38"/>
                  <a:gd name="T92" fmla="*/ 14 w 27"/>
                  <a:gd name="T93" fmla="*/ 25 h 38"/>
                  <a:gd name="T94" fmla="*/ 15 w 27"/>
                  <a:gd name="T95" fmla="*/ 24 h 38"/>
                  <a:gd name="T96" fmla="*/ 16 w 27"/>
                  <a:gd name="T97" fmla="*/ 24 h 38"/>
                  <a:gd name="T98" fmla="*/ 19 w 27"/>
                  <a:gd name="T99" fmla="*/ 23 h 38"/>
                  <a:gd name="T100" fmla="*/ 19 w 27"/>
                  <a:gd name="T101" fmla="*/ 23 h 38"/>
                  <a:gd name="T102" fmla="*/ 21 w 27"/>
                  <a:gd name="T103" fmla="*/ 23 h 38"/>
                  <a:gd name="T104" fmla="*/ 20 w 27"/>
                  <a:gd name="T105" fmla="*/ 20 h 38"/>
                  <a:gd name="T106" fmla="*/ 22 w 27"/>
                  <a:gd name="T107" fmla="*/ 18 h 38"/>
                  <a:gd name="T108" fmla="*/ 22 w 27"/>
                  <a:gd name="T109" fmla="*/ 14 h 38"/>
                  <a:gd name="T110" fmla="*/ 24 w 27"/>
                  <a:gd name="T111" fmla="*/ 13 h 38"/>
                  <a:gd name="T112" fmla="*/ 24 w 27"/>
                  <a:gd name="T113" fmla="*/ 10 h 38"/>
                  <a:gd name="T114" fmla="*/ 27 w 27"/>
                  <a:gd name="T115" fmla="*/ 8 h 38"/>
                  <a:gd name="T116" fmla="*/ 22 w 27"/>
                  <a:gd name="T117" fmla="*/ 3 h 38"/>
                  <a:gd name="T118" fmla="*/ 17 w 27"/>
                  <a:gd name="T119" fmla="*/ 0 h 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" h="38">
                    <a:moveTo>
                      <a:pt x="17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0" y="15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1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7" y="34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3"/>
                    </a:lnTo>
                    <a:lnTo>
                      <a:pt x="10" y="33"/>
                    </a:lnTo>
                    <a:lnTo>
                      <a:pt x="11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2" y="9"/>
                    </a:lnTo>
                    <a:lnTo>
                      <a:pt x="27" y="8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78" name="Freeform 509"/>
              <p:cNvSpPr>
                <a:spLocks/>
              </p:cNvSpPr>
              <p:nvPr/>
            </p:nvSpPr>
            <p:spPr bwMode="auto">
              <a:xfrm>
                <a:off x="1738" y="52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79" name="Freeform 510"/>
              <p:cNvSpPr>
                <a:spLocks/>
              </p:cNvSpPr>
              <p:nvPr/>
            </p:nvSpPr>
            <p:spPr bwMode="auto">
              <a:xfrm>
                <a:off x="1777" y="49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0" name="Freeform 511"/>
              <p:cNvSpPr>
                <a:spLocks/>
              </p:cNvSpPr>
              <p:nvPr/>
            </p:nvSpPr>
            <p:spPr bwMode="auto">
              <a:xfrm>
                <a:off x="1756" y="5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1" name="Freeform 512"/>
              <p:cNvSpPr>
                <a:spLocks/>
              </p:cNvSpPr>
              <p:nvPr/>
            </p:nvSpPr>
            <p:spPr bwMode="auto">
              <a:xfrm>
                <a:off x="1771" y="4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2" name="Freeform 513"/>
              <p:cNvSpPr>
                <a:spLocks/>
              </p:cNvSpPr>
              <p:nvPr/>
            </p:nvSpPr>
            <p:spPr bwMode="auto">
              <a:xfrm>
                <a:off x="1769" y="4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3" name="Freeform 514"/>
              <p:cNvSpPr>
                <a:spLocks/>
              </p:cNvSpPr>
              <p:nvPr/>
            </p:nvSpPr>
            <p:spPr bwMode="auto">
              <a:xfrm>
                <a:off x="1766" y="481"/>
                <a:ext cx="4" cy="4"/>
              </a:xfrm>
              <a:custGeom>
                <a:avLst/>
                <a:gdLst>
                  <a:gd name="T0" fmla="*/ 1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4 w 4"/>
                  <a:gd name="T7" fmla="*/ 2 h 4"/>
                  <a:gd name="T8" fmla="*/ 3 w 4"/>
                  <a:gd name="T9" fmla="*/ 1 h 4"/>
                  <a:gd name="T10" fmla="*/ 0 w 4"/>
                  <a:gd name="T11" fmla="*/ 0 h 4"/>
                  <a:gd name="T12" fmla="*/ 1 w 4"/>
                  <a:gd name="T13" fmla="*/ 1 h 4"/>
                  <a:gd name="T14" fmla="*/ 3 w 4"/>
                  <a:gd name="T15" fmla="*/ 2 h 4"/>
                  <a:gd name="T16" fmla="*/ 1 w 4"/>
                  <a:gd name="T17" fmla="*/ 2 h 4"/>
                  <a:gd name="T18" fmla="*/ 0 w 4"/>
                  <a:gd name="T19" fmla="*/ 2 h 4"/>
                  <a:gd name="T20" fmla="*/ 1 w 4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4" name="Freeform 515"/>
              <p:cNvSpPr>
                <a:spLocks/>
              </p:cNvSpPr>
              <p:nvPr/>
            </p:nvSpPr>
            <p:spPr bwMode="auto">
              <a:xfrm>
                <a:off x="1767" y="47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5" name="Freeform 516"/>
              <p:cNvSpPr>
                <a:spLocks/>
              </p:cNvSpPr>
              <p:nvPr/>
            </p:nvSpPr>
            <p:spPr bwMode="auto">
              <a:xfrm>
                <a:off x="1764" y="48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6" name="Freeform 517"/>
              <p:cNvSpPr>
                <a:spLocks/>
              </p:cNvSpPr>
              <p:nvPr/>
            </p:nvSpPr>
            <p:spPr bwMode="auto">
              <a:xfrm>
                <a:off x="1761" y="4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7" name="Freeform 518"/>
              <p:cNvSpPr>
                <a:spLocks/>
              </p:cNvSpPr>
              <p:nvPr/>
            </p:nvSpPr>
            <p:spPr bwMode="auto">
              <a:xfrm>
                <a:off x="1759" y="470"/>
                <a:ext cx="26" cy="25"/>
              </a:xfrm>
              <a:custGeom>
                <a:avLst/>
                <a:gdLst>
                  <a:gd name="T0" fmla="*/ 7 w 26"/>
                  <a:gd name="T1" fmla="*/ 25 h 25"/>
                  <a:gd name="T2" fmla="*/ 11 w 26"/>
                  <a:gd name="T3" fmla="*/ 25 h 25"/>
                  <a:gd name="T4" fmla="*/ 15 w 26"/>
                  <a:gd name="T5" fmla="*/ 25 h 25"/>
                  <a:gd name="T6" fmla="*/ 15 w 26"/>
                  <a:gd name="T7" fmla="*/ 22 h 25"/>
                  <a:gd name="T8" fmla="*/ 16 w 26"/>
                  <a:gd name="T9" fmla="*/ 22 h 25"/>
                  <a:gd name="T10" fmla="*/ 16 w 26"/>
                  <a:gd name="T11" fmla="*/ 21 h 25"/>
                  <a:gd name="T12" fmla="*/ 16 w 26"/>
                  <a:gd name="T13" fmla="*/ 18 h 25"/>
                  <a:gd name="T14" fmla="*/ 17 w 26"/>
                  <a:gd name="T15" fmla="*/ 18 h 25"/>
                  <a:gd name="T16" fmla="*/ 17 w 26"/>
                  <a:gd name="T17" fmla="*/ 17 h 25"/>
                  <a:gd name="T18" fmla="*/ 17 w 26"/>
                  <a:gd name="T19" fmla="*/ 16 h 25"/>
                  <a:gd name="T20" fmla="*/ 20 w 26"/>
                  <a:gd name="T21" fmla="*/ 17 h 25"/>
                  <a:gd name="T22" fmla="*/ 20 w 26"/>
                  <a:gd name="T23" fmla="*/ 16 h 25"/>
                  <a:gd name="T24" fmla="*/ 21 w 26"/>
                  <a:gd name="T25" fmla="*/ 16 h 25"/>
                  <a:gd name="T26" fmla="*/ 21 w 26"/>
                  <a:gd name="T27" fmla="*/ 15 h 25"/>
                  <a:gd name="T28" fmla="*/ 21 w 26"/>
                  <a:gd name="T29" fmla="*/ 13 h 25"/>
                  <a:gd name="T30" fmla="*/ 22 w 26"/>
                  <a:gd name="T31" fmla="*/ 13 h 25"/>
                  <a:gd name="T32" fmla="*/ 22 w 26"/>
                  <a:gd name="T33" fmla="*/ 12 h 25"/>
                  <a:gd name="T34" fmla="*/ 23 w 26"/>
                  <a:gd name="T35" fmla="*/ 12 h 25"/>
                  <a:gd name="T36" fmla="*/ 25 w 26"/>
                  <a:gd name="T37" fmla="*/ 11 h 25"/>
                  <a:gd name="T38" fmla="*/ 23 w 26"/>
                  <a:gd name="T39" fmla="*/ 10 h 25"/>
                  <a:gd name="T40" fmla="*/ 25 w 26"/>
                  <a:gd name="T41" fmla="*/ 10 h 25"/>
                  <a:gd name="T42" fmla="*/ 26 w 26"/>
                  <a:gd name="T43" fmla="*/ 10 h 25"/>
                  <a:gd name="T44" fmla="*/ 26 w 26"/>
                  <a:gd name="T45" fmla="*/ 8 h 25"/>
                  <a:gd name="T46" fmla="*/ 25 w 26"/>
                  <a:gd name="T47" fmla="*/ 8 h 25"/>
                  <a:gd name="T48" fmla="*/ 23 w 26"/>
                  <a:gd name="T49" fmla="*/ 7 h 25"/>
                  <a:gd name="T50" fmla="*/ 22 w 26"/>
                  <a:gd name="T51" fmla="*/ 5 h 25"/>
                  <a:gd name="T52" fmla="*/ 18 w 26"/>
                  <a:gd name="T53" fmla="*/ 0 h 25"/>
                  <a:gd name="T54" fmla="*/ 17 w 26"/>
                  <a:gd name="T55" fmla="*/ 1 h 25"/>
                  <a:gd name="T56" fmla="*/ 17 w 26"/>
                  <a:gd name="T57" fmla="*/ 2 h 25"/>
                  <a:gd name="T58" fmla="*/ 17 w 26"/>
                  <a:gd name="T59" fmla="*/ 1 h 25"/>
                  <a:gd name="T60" fmla="*/ 18 w 26"/>
                  <a:gd name="T61" fmla="*/ 1 h 25"/>
                  <a:gd name="T62" fmla="*/ 18 w 26"/>
                  <a:gd name="T63" fmla="*/ 2 h 25"/>
                  <a:gd name="T64" fmla="*/ 18 w 26"/>
                  <a:gd name="T65" fmla="*/ 5 h 25"/>
                  <a:gd name="T66" fmla="*/ 16 w 26"/>
                  <a:gd name="T67" fmla="*/ 3 h 25"/>
                  <a:gd name="T68" fmla="*/ 13 w 26"/>
                  <a:gd name="T69" fmla="*/ 5 h 25"/>
                  <a:gd name="T70" fmla="*/ 13 w 26"/>
                  <a:gd name="T71" fmla="*/ 7 h 25"/>
                  <a:gd name="T72" fmla="*/ 12 w 26"/>
                  <a:gd name="T73" fmla="*/ 7 h 25"/>
                  <a:gd name="T74" fmla="*/ 11 w 26"/>
                  <a:gd name="T75" fmla="*/ 7 h 25"/>
                  <a:gd name="T76" fmla="*/ 11 w 26"/>
                  <a:gd name="T77" fmla="*/ 8 h 25"/>
                  <a:gd name="T78" fmla="*/ 8 w 26"/>
                  <a:gd name="T79" fmla="*/ 8 h 25"/>
                  <a:gd name="T80" fmla="*/ 6 w 26"/>
                  <a:gd name="T81" fmla="*/ 8 h 25"/>
                  <a:gd name="T82" fmla="*/ 6 w 26"/>
                  <a:gd name="T83" fmla="*/ 10 h 25"/>
                  <a:gd name="T84" fmla="*/ 5 w 26"/>
                  <a:gd name="T85" fmla="*/ 10 h 25"/>
                  <a:gd name="T86" fmla="*/ 4 w 26"/>
                  <a:gd name="T87" fmla="*/ 8 h 25"/>
                  <a:gd name="T88" fmla="*/ 2 w 26"/>
                  <a:gd name="T89" fmla="*/ 10 h 25"/>
                  <a:gd name="T90" fmla="*/ 4 w 26"/>
                  <a:gd name="T91" fmla="*/ 11 h 25"/>
                  <a:gd name="T92" fmla="*/ 2 w 26"/>
                  <a:gd name="T93" fmla="*/ 12 h 25"/>
                  <a:gd name="T94" fmla="*/ 1 w 26"/>
                  <a:gd name="T95" fmla="*/ 12 h 25"/>
                  <a:gd name="T96" fmla="*/ 2 w 26"/>
                  <a:gd name="T97" fmla="*/ 13 h 25"/>
                  <a:gd name="T98" fmla="*/ 1 w 26"/>
                  <a:gd name="T99" fmla="*/ 15 h 25"/>
                  <a:gd name="T100" fmla="*/ 1 w 26"/>
                  <a:gd name="T101" fmla="*/ 16 h 25"/>
                  <a:gd name="T102" fmla="*/ 1 w 26"/>
                  <a:gd name="T103" fmla="*/ 17 h 25"/>
                  <a:gd name="T104" fmla="*/ 0 w 26"/>
                  <a:gd name="T105" fmla="*/ 18 h 25"/>
                  <a:gd name="T106" fmla="*/ 0 w 26"/>
                  <a:gd name="T107" fmla="*/ 21 h 25"/>
                  <a:gd name="T108" fmla="*/ 4 w 26"/>
                  <a:gd name="T109" fmla="*/ 23 h 25"/>
                  <a:gd name="T110" fmla="*/ 7 w 26"/>
                  <a:gd name="T111" fmla="*/ 25 h 2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" h="25">
                    <a:moveTo>
                      <a:pt x="7" y="25"/>
                    </a:moveTo>
                    <a:lnTo>
                      <a:pt x="11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5" y="11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4" y="23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8" name="Freeform 519"/>
              <p:cNvSpPr>
                <a:spLocks/>
              </p:cNvSpPr>
              <p:nvPr/>
            </p:nvSpPr>
            <p:spPr bwMode="auto">
              <a:xfrm>
                <a:off x="1692" y="649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1 w 1"/>
                  <a:gd name="T9" fmla="*/ 1 h 5"/>
                  <a:gd name="T10" fmla="*/ 0 w 1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89" name="Freeform 520"/>
              <p:cNvSpPr>
                <a:spLocks/>
              </p:cNvSpPr>
              <p:nvPr/>
            </p:nvSpPr>
            <p:spPr bwMode="auto">
              <a:xfrm>
                <a:off x="1689" y="642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  <a:gd name="T8" fmla="*/ 3 w 3"/>
                  <a:gd name="T9" fmla="*/ 2 h 4"/>
                  <a:gd name="T10" fmla="*/ 1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0" name="Freeform 521"/>
              <p:cNvSpPr>
                <a:spLocks/>
              </p:cNvSpPr>
              <p:nvPr/>
            </p:nvSpPr>
            <p:spPr bwMode="auto">
              <a:xfrm>
                <a:off x="1678" y="64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1" name="Freeform 522"/>
              <p:cNvSpPr>
                <a:spLocks/>
              </p:cNvSpPr>
              <p:nvPr/>
            </p:nvSpPr>
            <p:spPr bwMode="auto">
              <a:xfrm>
                <a:off x="1667" y="567"/>
                <a:ext cx="53" cy="123"/>
              </a:xfrm>
              <a:custGeom>
                <a:avLst/>
                <a:gdLst>
                  <a:gd name="T0" fmla="*/ 46 w 53"/>
                  <a:gd name="T1" fmla="*/ 1 h 123"/>
                  <a:gd name="T2" fmla="*/ 43 w 53"/>
                  <a:gd name="T3" fmla="*/ 6 h 123"/>
                  <a:gd name="T4" fmla="*/ 42 w 53"/>
                  <a:gd name="T5" fmla="*/ 10 h 123"/>
                  <a:gd name="T6" fmla="*/ 40 w 53"/>
                  <a:gd name="T7" fmla="*/ 17 h 123"/>
                  <a:gd name="T8" fmla="*/ 36 w 53"/>
                  <a:gd name="T9" fmla="*/ 20 h 123"/>
                  <a:gd name="T10" fmla="*/ 31 w 53"/>
                  <a:gd name="T11" fmla="*/ 31 h 123"/>
                  <a:gd name="T12" fmla="*/ 27 w 53"/>
                  <a:gd name="T13" fmla="*/ 43 h 123"/>
                  <a:gd name="T14" fmla="*/ 25 w 53"/>
                  <a:gd name="T15" fmla="*/ 52 h 123"/>
                  <a:gd name="T16" fmla="*/ 23 w 53"/>
                  <a:gd name="T17" fmla="*/ 58 h 123"/>
                  <a:gd name="T18" fmla="*/ 23 w 53"/>
                  <a:gd name="T19" fmla="*/ 53 h 123"/>
                  <a:gd name="T20" fmla="*/ 17 w 53"/>
                  <a:gd name="T21" fmla="*/ 72 h 123"/>
                  <a:gd name="T22" fmla="*/ 18 w 53"/>
                  <a:gd name="T23" fmla="*/ 74 h 123"/>
                  <a:gd name="T24" fmla="*/ 16 w 53"/>
                  <a:gd name="T25" fmla="*/ 74 h 123"/>
                  <a:gd name="T26" fmla="*/ 18 w 53"/>
                  <a:gd name="T27" fmla="*/ 75 h 123"/>
                  <a:gd name="T28" fmla="*/ 16 w 53"/>
                  <a:gd name="T29" fmla="*/ 82 h 123"/>
                  <a:gd name="T30" fmla="*/ 13 w 53"/>
                  <a:gd name="T31" fmla="*/ 80 h 123"/>
                  <a:gd name="T32" fmla="*/ 8 w 53"/>
                  <a:gd name="T33" fmla="*/ 90 h 123"/>
                  <a:gd name="T34" fmla="*/ 5 w 53"/>
                  <a:gd name="T35" fmla="*/ 100 h 123"/>
                  <a:gd name="T36" fmla="*/ 2 w 53"/>
                  <a:gd name="T37" fmla="*/ 102 h 123"/>
                  <a:gd name="T38" fmla="*/ 5 w 53"/>
                  <a:gd name="T39" fmla="*/ 105 h 123"/>
                  <a:gd name="T40" fmla="*/ 8 w 53"/>
                  <a:gd name="T41" fmla="*/ 97 h 123"/>
                  <a:gd name="T42" fmla="*/ 11 w 53"/>
                  <a:gd name="T43" fmla="*/ 94 h 123"/>
                  <a:gd name="T44" fmla="*/ 8 w 53"/>
                  <a:gd name="T45" fmla="*/ 99 h 123"/>
                  <a:gd name="T46" fmla="*/ 4 w 53"/>
                  <a:gd name="T47" fmla="*/ 108 h 123"/>
                  <a:gd name="T48" fmla="*/ 2 w 53"/>
                  <a:gd name="T49" fmla="*/ 114 h 123"/>
                  <a:gd name="T50" fmla="*/ 1 w 53"/>
                  <a:gd name="T51" fmla="*/ 118 h 123"/>
                  <a:gd name="T52" fmla="*/ 4 w 53"/>
                  <a:gd name="T53" fmla="*/ 115 h 123"/>
                  <a:gd name="T54" fmla="*/ 4 w 53"/>
                  <a:gd name="T55" fmla="*/ 119 h 123"/>
                  <a:gd name="T56" fmla="*/ 1 w 53"/>
                  <a:gd name="T57" fmla="*/ 123 h 123"/>
                  <a:gd name="T58" fmla="*/ 4 w 53"/>
                  <a:gd name="T59" fmla="*/ 120 h 123"/>
                  <a:gd name="T60" fmla="*/ 7 w 53"/>
                  <a:gd name="T61" fmla="*/ 119 h 123"/>
                  <a:gd name="T62" fmla="*/ 11 w 53"/>
                  <a:gd name="T63" fmla="*/ 115 h 123"/>
                  <a:gd name="T64" fmla="*/ 8 w 53"/>
                  <a:gd name="T65" fmla="*/ 114 h 123"/>
                  <a:gd name="T66" fmla="*/ 12 w 53"/>
                  <a:gd name="T67" fmla="*/ 111 h 123"/>
                  <a:gd name="T68" fmla="*/ 10 w 53"/>
                  <a:gd name="T69" fmla="*/ 109 h 123"/>
                  <a:gd name="T70" fmla="*/ 5 w 53"/>
                  <a:gd name="T71" fmla="*/ 116 h 123"/>
                  <a:gd name="T72" fmla="*/ 5 w 53"/>
                  <a:gd name="T73" fmla="*/ 113 h 123"/>
                  <a:gd name="T74" fmla="*/ 12 w 53"/>
                  <a:gd name="T75" fmla="*/ 105 h 123"/>
                  <a:gd name="T76" fmla="*/ 15 w 53"/>
                  <a:gd name="T77" fmla="*/ 105 h 123"/>
                  <a:gd name="T78" fmla="*/ 17 w 53"/>
                  <a:gd name="T79" fmla="*/ 98 h 123"/>
                  <a:gd name="T80" fmla="*/ 22 w 53"/>
                  <a:gd name="T81" fmla="*/ 92 h 123"/>
                  <a:gd name="T82" fmla="*/ 25 w 53"/>
                  <a:gd name="T83" fmla="*/ 87 h 123"/>
                  <a:gd name="T84" fmla="*/ 22 w 53"/>
                  <a:gd name="T85" fmla="*/ 89 h 123"/>
                  <a:gd name="T86" fmla="*/ 21 w 53"/>
                  <a:gd name="T87" fmla="*/ 85 h 123"/>
                  <a:gd name="T88" fmla="*/ 22 w 53"/>
                  <a:gd name="T89" fmla="*/ 78 h 123"/>
                  <a:gd name="T90" fmla="*/ 25 w 53"/>
                  <a:gd name="T91" fmla="*/ 74 h 123"/>
                  <a:gd name="T92" fmla="*/ 28 w 53"/>
                  <a:gd name="T93" fmla="*/ 69 h 123"/>
                  <a:gd name="T94" fmla="*/ 32 w 53"/>
                  <a:gd name="T95" fmla="*/ 63 h 123"/>
                  <a:gd name="T96" fmla="*/ 35 w 53"/>
                  <a:gd name="T97" fmla="*/ 62 h 123"/>
                  <a:gd name="T98" fmla="*/ 35 w 53"/>
                  <a:gd name="T99" fmla="*/ 56 h 123"/>
                  <a:gd name="T100" fmla="*/ 40 w 53"/>
                  <a:gd name="T101" fmla="*/ 46 h 123"/>
                  <a:gd name="T102" fmla="*/ 42 w 53"/>
                  <a:gd name="T103" fmla="*/ 41 h 123"/>
                  <a:gd name="T104" fmla="*/ 43 w 53"/>
                  <a:gd name="T105" fmla="*/ 32 h 123"/>
                  <a:gd name="T106" fmla="*/ 47 w 53"/>
                  <a:gd name="T107" fmla="*/ 23 h 123"/>
                  <a:gd name="T108" fmla="*/ 45 w 53"/>
                  <a:gd name="T109" fmla="*/ 21 h 123"/>
                  <a:gd name="T110" fmla="*/ 50 w 53"/>
                  <a:gd name="T111" fmla="*/ 1 h 123"/>
                  <a:gd name="T112" fmla="*/ 45 w 53"/>
                  <a:gd name="T113" fmla="*/ 1 h 1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3" h="123">
                    <a:moveTo>
                      <a:pt x="45" y="1"/>
                    </a:moveTo>
                    <a:lnTo>
                      <a:pt x="45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5" y="6"/>
                    </a:lnTo>
                    <a:lnTo>
                      <a:pt x="43" y="6"/>
                    </a:lnTo>
                    <a:lnTo>
                      <a:pt x="42" y="7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1" y="13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6"/>
                    </a:lnTo>
                    <a:lnTo>
                      <a:pt x="31" y="31"/>
                    </a:lnTo>
                    <a:lnTo>
                      <a:pt x="28" y="37"/>
                    </a:lnTo>
                    <a:lnTo>
                      <a:pt x="28" y="39"/>
                    </a:lnTo>
                    <a:lnTo>
                      <a:pt x="27" y="43"/>
                    </a:lnTo>
                    <a:lnTo>
                      <a:pt x="26" y="46"/>
                    </a:lnTo>
                    <a:lnTo>
                      <a:pt x="26" y="49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7"/>
                    </a:lnTo>
                    <a:lnTo>
                      <a:pt x="23" y="54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0" y="63"/>
                    </a:lnTo>
                    <a:lnTo>
                      <a:pt x="17" y="72"/>
                    </a:lnTo>
                    <a:lnTo>
                      <a:pt x="17" y="73"/>
                    </a:lnTo>
                    <a:lnTo>
                      <a:pt x="18" y="73"/>
                    </a:lnTo>
                    <a:lnTo>
                      <a:pt x="18" y="74"/>
                    </a:lnTo>
                    <a:lnTo>
                      <a:pt x="17" y="74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7" y="77"/>
                    </a:lnTo>
                    <a:lnTo>
                      <a:pt x="16" y="79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3" y="80"/>
                    </a:lnTo>
                    <a:lnTo>
                      <a:pt x="12" y="83"/>
                    </a:lnTo>
                    <a:lnTo>
                      <a:pt x="11" y="87"/>
                    </a:lnTo>
                    <a:lnTo>
                      <a:pt x="8" y="90"/>
                    </a:lnTo>
                    <a:lnTo>
                      <a:pt x="5" y="98"/>
                    </a:lnTo>
                    <a:lnTo>
                      <a:pt x="6" y="99"/>
                    </a:lnTo>
                    <a:lnTo>
                      <a:pt x="5" y="100"/>
                    </a:lnTo>
                    <a:lnTo>
                      <a:pt x="5" y="99"/>
                    </a:lnTo>
                    <a:lnTo>
                      <a:pt x="4" y="100"/>
                    </a:lnTo>
                    <a:lnTo>
                      <a:pt x="2" y="102"/>
                    </a:lnTo>
                    <a:lnTo>
                      <a:pt x="4" y="104"/>
                    </a:lnTo>
                    <a:lnTo>
                      <a:pt x="2" y="106"/>
                    </a:lnTo>
                    <a:lnTo>
                      <a:pt x="5" y="105"/>
                    </a:lnTo>
                    <a:lnTo>
                      <a:pt x="6" y="100"/>
                    </a:lnTo>
                    <a:lnTo>
                      <a:pt x="7" y="99"/>
                    </a:lnTo>
                    <a:lnTo>
                      <a:pt x="8" y="97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8" y="97"/>
                    </a:lnTo>
                    <a:lnTo>
                      <a:pt x="8" y="99"/>
                    </a:lnTo>
                    <a:lnTo>
                      <a:pt x="8" y="104"/>
                    </a:lnTo>
                    <a:lnTo>
                      <a:pt x="6" y="106"/>
                    </a:lnTo>
                    <a:lnTo>
                      <a:pt x="4" y="108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2" y="114"/>
                    </a:lnTo>
                    <a:lnTo>
                      <a:pt x="1" y="115"/>
                    </a:lnTo>
                    <a:lnTo>
                      <a:pt x="0" y="118"/>
                    </a:lnTo>
                    <a:lnTo>
                      <a:pt x="1" y="118"/>
                    </a:lnTo>
                    <a:lnTo>
                      <a:pt x="2" y="116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2" y="116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1" y="121"/>
                    </a:lnTo>
                    <a:lnTo>
                      <a:pt x="1" y="123"/>
                    </a:lnTo>
                    <a:lnTo>
                      <a:pt x="2" y="123"/>
                    </a:lnTo>
                    <a:lnTo>
                      <a:pt x="4" y="121"/>
                    </a:lnTo>
                    <a:lnTo>
                      <a:pt x="4" y="120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7" y="119"/>
                    </a:lnTo>
                    <a:lnTo>
                      <a:pt x="7" y="120"/>
                    </a:lnTo>
                    <a:lnTo>
                      <a:pt x="8" y="119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8" y="118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1" y="110"/>
                    </a:lnTo>
                    <a:lnTo>
                      <a:pt x="11" y="109"/>
                    </a:lnTo>
                    <a:lnTo>
                      <a:pt x="10" y="109"/>
                    </a:lnTo>
                    <a:lnTo>
                      <a:pt x="8" y="111"/>
                    </a:lnTo>
                    <a:lnTo>
                      <a:pt x="5" y="115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4" y="116"/>
                    </a:lnTo>
                    <a:lnTo>
                      <a:pt x="5" y="113"/>
                    </a:lnTo>
                    <a:lnTo>
                      <a:pt x="6" y="110"/>
                    </a:lnTo>
                    <a:lnTo>
                      <a:pt x="11" y="106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5" y="105"/>
                    </a:lnTo>
                    <a:lnTo>
                      <a:pt x="16" y="104"/>
                    </a:lnTo>
                    <a:lnTo>
                      <a:pt x="16" y="100"/>
                    </a:lnTo>
                    <a:lnTo>
                      <a:pt x="17" y="98"/>
                    </a:lnTo>
                    <a:lnTo>
                      <a:pt x="20" y="93"/>
                    </a:lnTo>
                    <a:lnTo>
                      <a:pt x="21" y="90"/>
                    </a:lnTo>
                    <a:lnTo>
                      <a:pt x="22" y="92"/>
                    </a:lnTo>
                    <a:lnTo>
                      <a:pt x="23" y="92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3" y="87"/>
                    </a:lnTo>
                    <a:lnTo>
                      <a:pt x="22" y="89"/>
                    </a:lnTo>
                    <a:lnTo>
                      <a:pt x="21" y="90"/>
                    </a:lnTo>
                    <a:lnTo>
                      <a:pt x="21" y="89"/>
                    </a:lnTo>
                    <a:lnTo>
                      <a:pt x="21" y="85"/>
                    </a:lnTo>
                    <a:lnTo>
                      <a:pt x="22" y="82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3" y="74"/>
                    </a:lnTo>
                    <a:lnTo>
                      <a:pt x="25" y="73"/>
                    </a:lnTo>
                    <a:lnTo>
                      <a:pt x="25" y="74"/>
                    </a:lnTo>
                    <a:lnTo>
                      <a:pt x="26" y="75"/>
                    </a:lnTo>
                    <a:lnTo>
                      <a:pt x="27" y="73"/>
                    </a:lnTo>
                    <a:lnTo>
                      <a:pt x="28" y="69"/>
                    </a:lnTo>
                    <a:lnTo>
                      <a:pt x="30" y="68"/>
                    </a:lnTo>
                    <a:lnTo>
                      <a:pt x="31" y="65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7" y="49"/>
                    </a:lnTo>
                    <a:lnTo>
                      <a:pt x="38" y="49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1" y="43"/>
                    </a:lnTo>
                    <a:lnTo>
                      <a:pt x="42" y="41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3" y="32"/>
                    </a:lnTo>
                    <a:lnTo>
                      <a:pt x="45" y="29"/>
                    </a:lnTo>
                    <a:lnTo>
                      <a:pt x="46" y="26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2" name="Freeform 523"/>
              <p:cNvSpPr>
                <a:spLocks/>
              </p:cNvSpPr>
              <p:nvPr/>
            </p:nvSpPr>
            <p:spPr bwMode="auto">
              <a:xfrm>
                <a:off x="1666" y="6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3" name="Freeform 524"/>
              <p:cNvSpPr>
                <a:spLocks/>
              </p:cNvSpPr>
              <p:nvPr/>
            </p:nvSpPr>
            <p:spPr bwMode="auto">
              <a:xfrm>
                <a:off x="1744" y="531"/>
                <a:ext cx="4" cy="8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1 h 8"/>
                  <a:gd name="T4" fmla="*/ 2 w 4"/>
                  <a:gd name="T5" fmla="*/ 0 h 8"/>
                  <a:gd name="T6" fmla="*/ 2 w 4"/>
                  <a:gd name="T7" fmla="*/ 1 h 8"/>
                  <a:gd name="T8" fmla="*/ 1 w 4"/>
                  <a:gd name="T9" fmla="*/ 5 h 8"/>
                  <a:gd name="T10" fmla="*/ 0 w 4"/>
                  <a:gd name="T11" fmla="*/ 8 h 8"/>
                  <a:gd name="T12" fmla="*/ 1 w 4"/>
                  <a:gd name="T13" fmla="*/ 7 h 8"/>
                  <a:gd name="T14" fmla="*/ 4 w 4"/>
                  <a:gd name="T15" fmla="*/ 5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4" name="Freeform 525"/>
              <p:cNvSpPr>
                <a:spLocks/>
              </p:cNvSpPr>
              <p:nvPr/>
            </p:nvSpPr>
            <p:spPr bwMode="auto">
              <a:xfrm>
                <a:off x="1694" y="644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5" name="Freeform 526"/>
              <p:cNvSpPr>
                <a:spLocks/>
              </p:cNvSpPr>
              <p:nvPr/>
            </p:nvSpPr>
            <p:spPr bwMode="auto">
              <a:xfrm>
                <a:off x="1739" y="519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2 h 4"/>
                  <a:gd name="T12" fmla="*/ 0 w 1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6" name="Freeform 527"/>
              <p:cNvSpPr>
                <a:spLocks/>
              </p:cNvSpPr>
              <p:nvPr/>
            </p:nvSpPr>
            <p:spPr bwMode="auto">
              <a:xfrm>
                <a:off x="1738" y="5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7" name="Freeform 528"/>
              <p:cNvSpPr>
                <a:spLocks/>
              </p:cNvSpPr>
              <p:nvPr/>
            </p:nvSpPr>
            <p:spPr bwMode="auto">
              <a:xfrm>
                <a:off x="1733" y="516"/>
                <a:ext cx="5" cy="11"/>
              </a:xfrm>
              <a:custGeom>
                <a:avLst/>
                <a:gdLst>
                  <a:gd name="T0" fmla="*/ 1 w 5"/>
                  <a:gd name="T1" fmla="*/ 11 h 11"/>
                  <a:gd name="T2" fmla="*/ 2 w 5"/>
                  <a:gd name="T3" fmla="*/ 8 h 11"/>
                  <a:gd name="T4" fmla="*/ 2 w 5"/>
                  <a:gd name="T5" fmla="*/ 7 h 11"/>
                  <a:gd name="T6" fmla="*/ 2 w 5"/>
                  <a:gd name="T7" fmla="*/ 6 h 11"/>
                  <a:gd name="T8" fmla="*/ 3 w 5"/>
                  <a:gd name="T9" fmla="*/ 3 h 11"/>
                  <a:gd name="T10" fmla="*/ 5 w 5"/>
                  <a:gd name="T11" fmla="*/ 1 h 11"/>
                  <a:gd name="T12" fmla="*/ 3 w 5"/>
                  <a:gd name="T13" fmla="*/ 0 h 11"/>
                  <a:gd name="T14" fmla="*/ 1 w 5"/>
                  <a:gd name="T15" fmla="*/ 1 h 11"/>
                  <a:gd name="T16" fmla="*/ 2 w 5"/>
                  <a:gd name="T17" fmla="*/ 2 h 11"/>
                  <a:gd name="T18" fmla="*/ 3 w 5"/>
                  <a:gd name="T19" fmla="*/ 5 h 11"/>
                  <a:gd name="T20" fmla="*/ 1 w 5"/>
                  <a:gd name="T21" fmla="*/ 7 h 11"/>
                  <a:gd name="T22" fmla="*/ 0 w 5"/>
                  <a:gd name="T23" fmla="*/ 7 h 11"/>
                  <a:gd name="T24" fmla="*/ 0 w 5"/>
                  <a:gd name="T25" fmla="*/ 10 h 11"/>
                  <a:gd name="T26" fmla="*/ 1 w 5"/>
                  <a:gd name="T27" fmla="*/ 10 h 11"/>
                  <a:gd name="T28" fmla="*/ 1 w 5"/>
                  <a:gd name="T29" fmla="*/ 11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8" name="Freeform 529"/>
              <p:cNvSpPr>
                <a:spLocks/>
              </p:cNvSpPr>
              <p:nvPr/>
            </p:nvSpPr>
            <p:spPr bwMode="auto">
              <a:xfrm>
                <a:off x="1735" y="5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599" name="Freeform 530"/>
              <p:cNvSpPr>
                <a:spLocks/>
              </p:cNvSpPr>
              <p:nvPr/>
            </p:nvSpPr>
            <p:spPr bwMode="auto">
              <a:xfrm>
                <a:off x="1729" y="524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00" name="Freeform 531"/>
              <p:cNvSpPr>
                <a:spLocks/>
              </p:cNvSpPr>
              <p:nvPr/>
            </p:nvSpPr>
            <p:spPr bwMode="auto">
              <a:xfrm>
                <a:off x="1726" y="51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01" name="Freeform 532"/>
              <p:cNvSpPr>
                <a:spLocks/>
              </p:cNvSpPr>
              <p:nvPr/>
            </p:nvSpPr>
            <p:spPr bwMode="auto">
              <a:xfrm>
                <a:off x="1718" y="468"/>
                <a:ext cx="42" cy="91"/>
              </a:xfrm>
              <a:custGeom>
                <a:avLst/>
                <a:gdLst>
                  <a:gd name="T0" fmla="*/ 13 w 42"/>
                  <a:gd name="T1" fmla="*/ 85 h 91"/>
                  <a:gd name="T2" fmla="*/ 20 w 42"/>
                  <a:gd name="T3" fmla="*/ 74 h 91"/>
                  <a:gd name="T4" fmla="*/ 25 w 42"/>
                  <a:gd name="T5" fmla="*/ 64 h 91"/>
                  <a:gd name="T6" fmla="*/ 26 w 42"/>
                  <a:gd name="T7" fmla="*/ 58 h 91"/>
                  <a:gd name="T8" fmla="*/ 26 w 42"/>
                  <a:gd name="T9" fmla="*/ 51 h 91"/>
                  <a:gd name="T10" fmla="*/ 30 w 42"/>
                  <a:gd name="T11" fmla="*/ 49 h 91"/>
                  <a:gd name="T12" fmla="*/ 32 w 42"/>
                  <a:gd name="T13" fmla="*/ 43 h 91"/>
                  <a:gd name="T14" fmla="*/ 33 w 42"/>
                  <a:gd name="T15" fmla="*/ 37 h 91"/>
                  <a:gd name="T16" fmla="*/ 36 w 42"/>
                  <a:gd name="T17" fmla="*/ 33 h 91"/>
                  <a:gd name="T18" fmla="*/ 37 w 42"/>
                  <a:gd name="T19" fmla="*/ 29 h 91"/>
                  <a:gd name="T20" fmla="*/ 38 w 42"/>
                  <a:gd name="T21" fmla="*/ 20 h 91"/>
                  <a:gd name="T22" fmla="*/ 40 w 42"/>
                  <a:gd name="T23" fmla="*/ 19 h 91"/>
                  <a:gd name="T24" fmla="*/ 41 w 42"/>
                  <a:gd name="T25" fmla="*/ 19 h 91"/>
                  <a:gd name="T26" fmla="*/ 41 w 42"/>
                  <a:gd name="T27" fmla="*/ 15 h 91"/>
                  <a:gd name="T28" fmla="*/ 41 w 42"/>
                  <a:gd name="T29" fmla="*/ 13 h 91"/>
                  <a:gd name="T30" fmla="*/ 38 w 42"/>
                  <a:gd name="T31" fmla="*/ 13 h 91"/>
                  <a:gd name="T32" fmla="*/ 33 w 42"/>
                  <a:gd name="T33" fmla="*/ 2 h 91"/>
                  <a:gd name="T34" fmla="*/ 31 w 42"/>
                  <a:gd name="T35" fmla="*/ 5 h 91"/>
                  <a:gd name="T36" fmla="*/ 32 w 42"/>
                  <a:gd name="T37" fmla="*/ 8 h 91"/>
                  <a:gd name="T38" fmla="*/ 33 w 42"/>
                  <a:gd name="T39" fmla="*/ 4 h 91"/>
                  <a:gd name="T40" fmla="*/ 32 w 42"/>
                  <a:gd name="T41" fmla="*/ 12 h 91"/>
                  <a:gd name="T42" fmla="*/ 31 w 42"/>
                  <a:gd name="T43" fmla="*/ 15 h 91"/>
                  <a:gd name="T44" fmla="*/ 27 w 42"/>
                  <a:gd name="T45" fmla="*/ 23 h 91"/>
                  <a:gd name="T46" fmla="*/ 23 w 42"/>
                  <a:gd name="T47" fmla="*/ 32 h 91"/>
                  <a:gd name="T48" fmla="*/ 21 w 42"/>
                  <a:gd name="T49" fmla="*/ 37 h 91"/>
                  <a:gd name="T50" fmla="*/ 17 w 42"/>
                  <a:gd name="T51" fmla="*/ 41 h 91"/>
                  <a:gd name="T52" fmla="*/ 15 w 42"/>
                  <a:gd name="T53" fmla="*/ 45 h 91"/>
                  <a:gd name="T54" fmla="*/ 13 w 42"/>
                  <a:gd name="T55" fmla="*/ 49 h 91"/>
                  <a:gd name="T56" fmla="*/ 11 w 42"/>
                  <a:gd name="T57" fmla="*/ 49 h 91"/>
                  <a:gd name="T58" fmla="*/ 10 w 42"/>
                  <a:gd name="T59" fmla="*/ 54 h 91"/>
                  <a:gd name="T60" fmla="*/ 8 w 42"/>
                  <a:gd name="T61" fmla="*/ 60 h 91"/>
                  <a:gd name="T62" fmla="*/ 6 w 42"/>
                  <a:gd name="T63" fmla="*/ 66 h 91"/>
                  <a:gd name="T64" fmla="*/ 3 w 42"/>
                  <a:gd name="T65" fmla="*/ 73 h 91"/>
                  <a:gd name="T66" fmla="*/ 1 w 42"/>
                  <a:gd name="T67" fmla="*/ 82 h 91"/>
                  <a:gd name="T68" fmla="*/ 2 w 42"/>
                  <a:gd name="T69" fmla="*/ 91 h 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91">
                    <a:moveTo>
                      <a:pt x="7" y="91"/>
                    </a:moveTo>
                    <a:lnTo>
                      <a:pt x="13" y="85"/>
                    </a:lnTo>
                    <a:lnTo>
                      <a:pt x="20" y="78"/>
                    </a:lnTo>
                    <a:lnTo>
                      <a:pt x="20" y="74"/>
                    </a:lnTo>
                    <a:lnTo>
                      <a:pt x="22" y="70"/>
                    </a:lnTo>
                    <a:lnTo>
                      <a:pt x="25" y="64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26" y="54"/>
                    </a:lnTo>
                    <a:lnTo>
                      <a:pt x="26" y="51"/>
                    </a:lnTo>
                    <a:lnTo>
                      <a:pt x="28" y="50"/>
                    </a:lnTo>
                    <a:lnTo>
                      <a:pt x="30" y="49"/>
                    </a:lnTo>
                    <a:lnTo>
                      <a:pt x="31" y="46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3" y="37"/>
                    </a:lnTo>
                    <a:lnTo>
                      <a:pt x="35" y="35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29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20"/>
                    </a:lnTo>
                    <a:lnTo>
                      <a:pt x="41" y="19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7" y="10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3" y="4"/>
                    </a:lnTo>
                    <a:lnTo>
                      <a:pt x="33" y="9"/>
                    </a:lnTo>
                    <a:lnTo>
                      <a:pt x="32" y="12"/>
                    </a:lnTo>
                    <a:lnTo>
                      <a:pt x="32" y="13"/>
                    </a:lnTo>
                    <a:lnTo>
                      <a:pt x="31" y="15"/>
                    </a:lnTo>
                    <a:lnTo>
                      <a:pt x="28" y="17"/>
                    </a:lnTo>
                    <a:lnTo>
                      <a:pt x="27" y="23"/>
                    </a:lnTo>
                    <a:lnTo>
                      <a:pt x="26" y="28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17" y="41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51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8" y="60"/>
                    </a:lnTo>
                    <a:lnTo>
                      <a:pt x="7" y="63"/>
                    </a:lnTo>
                    <a:lnTo>
                      <a:pt x="6" y="66"/>
                    </a:lnTo>
                    <a:lnTo>
                      <a:pt x="5" y="69"/>
                    </a:lnTo>
                    <a:lnTo>
                      <a:pt x="3" y="73"/>
                    </a:lnTo>
                    <a:lnTo>
                      <a:pt x="2" y="76"/>
                    </a:lnTo>
                    <a:lnTo>
                      <a:pt x="1" y="82"/>
                    </a:lnTo>
                    <a:lnTo>
                      <a:pt x="0" y="90"/>
                    </a:lnTo>
                    <a:lnTo>
                      <a:pt x="2" y="91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02" name="Freeform 533"/>
              <p:cNvSpPr>
                <a:spLocks/>
              </p:cNvSpPr>
              <p:nvPr/>
            </p:nvSpPr>
            <p:spPr bwMode="auto">
              <a:xfrm>
                <a:off x="1651" y="76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03" name="Freeform 534"/>
              <p:cNvSpPr>
                <a:spLocks/>
              </p:cNvSpPr>
              <p:nvPr/>
            </p:nvSpPr>
            <p:spPr bwMode="auto">
              <a:xfrm>
                <a:off x="1647" y="7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04" name="Freeform 535"/>
              <p:cNvSpPr>
                <a:spLocks/>
              </p:cNvSpPr>
              <p:nvPr/>
            </p:nvSpPr>
            <p:spPr bwMode="auto">
              <a:xfrm>
                <a:off x="1636" y="7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05" name="Freeform 536"/>
              <p:cNvSpPr>
                <a:spLocks/>
              </p:cNvSpPr>
              <p:nvPr/>
            </p:nvSpPr>
            <p:spPr bwMode="auto">
              <a:xfrm>
                <a:off x="1636" y="742"/>
                <a:ext cx="17" cy="27"/>
              </a:xfrm>
              <a:custGeom>
                <a:avLst/>
                <a:gdLst>
                  <a:gd name="T0" fmla="*/ 6 w 17"/>
                  <a:gd name="T1" fmla="*/ 0 h 27"/>
                  <a:gd name="T2" fmla="*/ 3 w 17"/>
                  <a:gd name="T3" fmla="*/ 1 h 27"/>
                  <a:gd name="T4" fmla="*/ 5 w 17"/>
                  <a:gd name="T5" fmla="*/ 4 h 27"/>
                  <a:gd name="T6" fmla="*/ 5 w 17"/>
                  <a:gd name="T7" fmla="*/ 5 h 27"/>
                  <a:gd name="T8" fmla="*/ 3 w 17"/>
                  <a:gd name="T9" fmla="*/ 4 h 27"/>
                  <a:gd name="T10" fmla="*/ 3 w 17"/>
                  <a:gd name="T11" fmla="*/ 6 h 27"/>
                  <a:gd name="T12" fmla="*/ 3 w 17"/>
                  <a:gd name="T13" fmla="*/ 9 h 27"/>
                  <a:gd name="T14" fmla="*/ 5 w 17"/>
                  <a:gd name="T15" fmla="*/ 11 h 27"/>
                  <a:gd name="T16" fmla="*/ 7 w 17"/>
                  <a:gd name="T17" fmla="*/ 12 h 27"/>
                  <a:gd name="T18" fmla="*/ 5 w 17"/>
                  <a:gd name="T19" fmla="*/ 12 h 27"/>
                  <a:gd name="T20" fmla="*/ 3 w 17"/>
                  <a:gd name="T21" fmla="*/ 14 h 27"/>
                  <a:gd name="T22" fmla="*/ 5 w 17"/>
                  <a:gd name="T23" fmla="*/ 16 h 27"/>
                  <a:gd name="T24" fmla="*/ 3 w 17"/>
                  <a:gd name="T25" fmla="*/ 17 h 27"/>
                  <a:gd name="T26" fmla="*/ 5 w 17"/>
                  <a:gd name="T27" fmla="*/ 16 h 27"/>
                  <a:gd name="T28" fmla="*/ 6 w 17"/>
                  <a:gd name="T29" fmla="*/ 18 h 27"/>
                  <a:gd name="T30" fmla="*/ 2 w 17"/>
                  <a:gd name="T31" fmla="*/ 18 h 27"/>
                  <a:gd name="T32" fmla="*/ 1 w 17"/>
                  <a:gd name="T33" fmla="*/ 22 h 27"/>
                  <a:gd name="T34" fmla="*/ 0 w 17"/>
                  <a:gd name="T35" fmla="*/ 22 h 27"/>
                  <a:gd name="T36" fmla="*/ 2 w 17"/>
                  <a:gd name="T37" fmla="*/ 23 h 27"/>
                  <a:gd name="T38" fmla="*/ 2 w 17"/>
                  <a:gd name="T39" fmla="*/ 22 h 27"/>
                  <a:gd name="T40" fmla="*/ 3 w 17"/>
                  <a:gd name="T41" fmla="*/ 21 h 27"/>
                  <a:gd name="T42" fmla="*/ 5 w 17"/>
                  <a:gd name="T43" fmla="*/ 22 h 27"/>
                  <a:gd name="T44" fmla="*/ 3 w 17"/>
                  <a:gd name="T45" fmla="*/ 25 h 27"/>
                  <a:gd name="T46" fmla="*/ 3 w 17"/>
                  <a:gd name="T47" fmla="*/ 26 h 27"/>
                  <a:gd name="T48" fmla="*/ 6 w 17"/>
                  <a:gd name="T49" fmla="*/ 26 h 27"/>
                  <a:gd name="T50" fmla="*/ 6 w 17"/>
                  <a:gd name="T51" fmla="*/ 27 h 27"/>
                  <a:gd name="T52" fmla="*/ 8 w 17"/>
                  <a:gd name="T53" fmla="*/ 27 h 27"/>
                  <a:gd name="T54" fmla="*/ 8 w 17"/>
                  <a:gd name="T55" fmla="*/ 26 h 27"/>
                  <a:gd name="T56" fmla="*/ 12 w 17"/>
                  <a:gd name="T57" fmla="*/ 27 h 27"/>
                  <a:gd name="T58" fmla="*/ 11 w 17"/>
                  <a:gd name="T59" fmla="*/ 26 h 27"/>
                  <a:gd name="T60" fmla="*/ 11 w 17"/>
                  <a:gd name="T61" fmla="*/ 26 h 27"/>
                  <a:gd name="T62" fmla="*/ 11 w 17"/>
                  <a:gd name="T63" fmla="*/ 25 h 27"/>
                  <a:gd name="T64" fmla="*/ 7 w 17"/>
                  <a:gd name="T65" fmla="*/ 26 h 27"/>
                  <a:gd name="T66" fmla="*/ 7 w 17"/>
                  <a:gd name="T67" fmla="*/ 25 h 27"/>
                  <a:gd name="T68" fmla="*/ 11 w 17"/>
                  <a:gd name="T69" fmla="*/ 23 h 27"/>
                  <a:gd name="T70" fmla="*/ 13 w 17"/>
                  <a:gd name="T71" fmla="*/ 23 h 27"/>
                  <a:gd name="T72" fmla="*/ 13 w 17"/>
                  <a:gd name="T73" fmla="*/ 22 h 27"/>
                  <a:gd name="T74" fmla="*/ 12 w 17"/>
                  <a:gd name="T75" fmla="*/ 21 h 27"/>
                  <a:gd name="T76" fmla="*/ 15 w 17"/>
                  <a:gd name="T77" fmla="*/ 21 h 27"/>
                  <a:gd name="T78" fmla="*/ 16 w 17"/>
                  <a:gd name="T79" fmla="*/ 20 h 27"/>
                  <a:gd name="T80" fmla="*/ 12 w 17"/>
                  <a:gd name="T81" fmla="*/ 20 h 27"/>
                  <a:gd name="T82" fmla="*/ 11 w 17"/>
                  <a:gd name="T83" fmla="*/ 18 h 27"/>
                  <a:gd name="T84" fmla="*/ 12 w 17"/>
                  <a:gd name="T85" fmla="*/ 16 h 27"/>
                  <a:gd name="T86" fmla="*/ 13 w 17"/>
                  <a:gd name="T87" fmla="*/ 16 h 27"/>
                  <a:gd name="T88" fmla="*/ 15 w 17"/>
                  <a:gd name="T89" fmla="*/ 14 h 27"/>
                  <a:gd name="T90" fmla="*/ 16 w 17"/>
                  <a:gd name="T91" fmla="*/ 15 h 27"/>
                  <a:gd name="T92" fmla="*/ 16 w 17"/>
                  <a:gd name="T93" fmla="*/ 14 h 27"/>
                  <a:gd name="T94" fmla="*/ 16 w 17"/>
                  <a:gd name="T95" fmla="*/ 11 h 27"/>
                  <a:gd name="T96" fmla="*/ 16 w 17"/>
                  <a:gd name="T97" fmla="*/ 10 h 27"/>
                  <a:gd name="T98" fmla="*/ 15 w 17"/>
                  <a:gd name="T99" fmla="*/ 7 h 27"/>
                  <a:gd name="T100" fmla="*/ 16 w 17"/>
                  <a:gd name="T101" fmla="*/ 5 h 27"/>
                  <a:gd name="T102" fmla="*/ 12 w 17"/>
                  <a:gd name="T103" fmla="*/ 5 h 27"/>
                  <a:gd name="T104" fmla="*/ 15 w 17"/>
                  <a:gd name="T105" fmla="*/ 1 h 27"/>
                  <a:gd name="T106" fmla="*/ 6 w 17"/>
                  <a:gd name="T107" fmla="*/ 0 h 2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7" h="27">
                    <a:moveTo>
                      <a:pt x="5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06" name="Rectangle 537"/>
              <p:cNvSpPr>
                <a:spLocks noChangeArrowheads="1"/>
              </p:cNvSpPr>
              <p:nvPr/>
            </p:nvSpPr>
            <p:spPr bwMode="auto">
              <a:xfrm>
                <a:off x="1636" y="76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" name="Freeform 538"/>
              <p:cNvSpPr>
                <a:spLocks/>
              </p:cNvSpPr>
              <p:nvPr/>
            </p:nvSpPr>
            <p:spPr bwMode="auto">
              <a:xfrm>
                <a:off x="1661" y="73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2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08" name="Freeform 539"/>
              <p:cNvSpPr>
                <a:spLocks/>
              </p:cNvSpPr>
              <p:nvPr/>
            </p:nvSpPr>
            <p:spPr bwMode="auto">
              <a:xfrm>
                <a:off x="1652" y="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09" name="Freeform 540"/>
              <p:cNvSpPr>
                <a:spLocks/>
              </p:cNvSpPr>
              <p:nvPr/>
            </p:nvSpPr>
            <p:spPr bwMode="auto">
              <a:xfrm>
                <a:off x="1653" y="7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0" name="Freeform 541"/>
              <p:cNvSpPr>
                <a:spLocks/>
              </p:cNvSpPr>
              <p:nvPr/>
            </p:nvSpPr>
            <p:spPr bwMode="auto">
              <a:xfrm>
                <a:off x="1651" y="7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1" name="Freeform 542"/>
              <p:cNvSpPr>
                <a:spLocks/>
              </p:cNvSpPr>
              <p:nvPr/>
            </p:nvSpPr>
            <p:spPr bwMode="auto">
              <a:xfrm>
                <a:off x="1648" y="728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1 h 4"/>
                  <a:gd name="T8" fmla="*/ 0 w 4"/>
                  <a:gd name="T9" fmla="*/ 0 h 4"/>
                  <a:gd name="T10" fmla="*/ 3 w 4"/>
                  <a:gd name="T11" fmla="*/ 3 h 4"/>
                  <a:gd name="T12" fmla="*/ 0 w 4"/>
                  <a:gd name="T13" fmla="*/ 3 h 4"/>
                  <a:gd name="T14" fmla="*/ 1 w 4"/>
                  <a:gd name="T15" fmla="*/ 4 h 4"/>
                  <a:gd name="T16" fmla="*/ 3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lnTo>
                      <a:pt x="3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2" name="Freeform 543"/>
              <p:cNvSpPr>
                <a:spLocks/>
              </p:cNvSpPr>
              <p:nvPr/>
            </p:nvSpPr>
            <p:spPr bwMode="auto">
              <a:xfrm>
                <a:off x="1648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3" name="Freeform 544"/>
              <p:cNvSpPr>
                <a:spLocks/>
              </p:cNvSpPr>
              <p:nvPr/>
            </p:nvSpPr>
            <p:spPr bwMode="auto">
              <a:xfrm>
                <a:off x="1646" y="72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4" name="Freeform 545"/>
              <p:cNvSpPr>
                <a:spLocks/>
              </p:cNvSpPr>
              <p:nvPr/>
            </p:nvSpPr>
            <p:spPr bwMode="auto">
              <a:xfrm>
                <a:off x="1643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5" name="Freeform 546"/>
              <p:cNvSpPr>
                <a:spLocks/>
              </p:cNvSpPr>
              <p:nvPr/>
            </p:nvSpPr>
            <p:spPr bwMode="auto">
              <a:xfrm>
                <a:off x="1642" y="721"/>
                <a:ext cx="22" cy="20"/>
              </a:xfrm>
              <a:custGeom>
                <a:avLst/>
                <a:gdLst>
                  <a:gd name="T0" fmla="*/ 9 w 22"/>
                  <a:gd name="T1" fmla="*/ 20 h 20"/>
                  <a:gd name="T2" fmla="*/ 12 w 22"/>
                  <a:gd name="T3" fmla="*/ 20 h 20"/>
                  <a:gd name="T4" fmla="*/ 15 w 22"/>
                  <a:gd name="T5" fmla="*/ 20 h 20"/>
                  <a:gd name="T6" fmla="*/ 15 w 22"/>
                  <a:gd name="T7" fmla="*/ 17 h 20"/>
                  <a:gd name="T8" fmla="*/ 16 w 22"/>
                  <a:gd name="T9" fmla="*/ 17 h 20"/>
                  <a:gd name="T10" fmla="*/ 16 w 22"/>
                  <a:gd name="T11" fmla="*/ 16 h 20"/>
                  <a:gd name="T12" fmla="*/ 15 w 22"/>
                  <a:gd name="T13" fmla="*/ 15 h 20"/>
                  <a:gd name="T14" fmla="*/ 16 w 22"/>
                  <a:gd name="T15" fmla="*/ 15 h 20"/>
                  <a:gd name="T16" fmla="*/ 16 w 22"/>
                  <a:gd name="T17" fmla="*/ 13 h 20"/>
                  <a:gd name="T18" fmla="*/ 16 w 22"/>
                  <a:gd name="T19" fmla="*/ 12 h 20"/>
                  <a:gd name="T20" fmla="*/ 19 w 22"/>
                  <a:gd name="T21" fmla="*/ 13 h 20"/>
                  <a:gd name="T22" fmla="*/ 19 w 22"/>
                  <a:gd name="T23" fmla="*/ 12 h 20"/>
                  <a:gd name="T24" fmla="*/ 20 w 22"/>
                  <a:gd name="T25" fmla="*/ 12 h 20"/>
                  <a:gd name="T26" fmla="*/ 20 w 22"/>
                  <a:gd name="T27" fmla="*/ 11 h 20"/>
                  <a:gd name="T28" fmla="*/ 20 w 22"/>
                  <a:gd name="T29" fmla="*/ 10 h 20"/>
                  <a:gd name="T30" fmla="*/ 21 w 22"/>
                  <a:gd name="T31" fmla="*/ 10 h 20"/>
                  <a:gd name="T32" fmla="*/ 22 w 22"/>
                  <a:gd name="T33" fmla="*/ 8 h 20"/>
                  <a:gd name="T34" fmla="*/ 21 w 22"/>
                  <a:gd name="T35" fmla="*/ 7 h 20"/>
                  <a:gd name="T36" fmla="*/ 22 w 22"/>
                  <a:gd name="T37" fmla="*/ 8 h 20"/>
                  <a:gd name="T38" fmla="*/ 22 w 22"/>
                  <a:gd name="T39" fmla="*/ 7 h 20"/>
                  <a:gd name="T40" fmla="*/ 22 w 22"/>
                  <a:gd name="T41" fmla="*/ 6 h 20"/>
                  <a:gd name="T42" fmla="*/ 20 w 22"/>
                  <a:gd name="T43" fmla="*/ 6 h 20"/>
                  <a:gd name="T44" fmla="*/ 19 w 22"/>
                  <a:gd name="T45" fmla="*/ 3 h 20"/>
                  <a:gd name="T46" fmla="*/ 15 w 22"/>
                  <a:gd name="T47" fmla="*/ 0 h 20"/>
                  <a:gd name="T48" fmla="*/ 14 w 22"/>
                  <a:gd name="T49" fmla="*/ 0 h 20"/>
                  <a:gd name="T50" fmla="*/ 12 w 22"/>
                  <a:gd name="T51" fmla="*/ 0 h 20"/>
                  <a:gd name="T52" fmla="*/ 14 w 22"/>
                  <a:gd name="T53" fmla="*/ 1 h 20"/>
                  <a:gd name="T54" fmla="*/ 15 w 22"/>
                  <a:gd name="T55" fmla="*/ 1 h 20"/>
                  <a:gd name="T56" fmla="*/ 15 w 22"/>
                  <a:gd name="T57" fmla="*/ 2 h 20"/>
                  <a:gd name="T58" fmla="*/ 12 w 22"/>
                  <a:gd name="T59" fmla="*/ 2 h 20"/>
                  <a:gd name="T60" fmla="*/ 11 w 22"/>
                  <a:gd name="T61" fmla="*/ 3 h 20"/>
                  <a:gd name="T62" fmla="*/ 11 w 22"/>
                  <a:gd name="T63" fmla="*/ 5 h 20"/>
                  <a:gd name="T64" fmla="*/ 10 w 22"/>
                  <a:gd name="T65" fmla="*/ 5 h 20"/>
                  <a:gd name="T66" fmla="*/ 9 w 22"/>
                  <a:gd name="T67" fmla="*/ 5 h 20"/>
                  <a:gd name="T68" fmla="*/ 9 w 22"/>
                  <a:gd name="T69" fmla="*/ 6 h 20"/>
                  <a:gd name="T70" fmla="*/ 5 w 22"/>
                  <a:gd name="T71" fmla="*/ 5 h 20"/>
                  <a:gd name="T72" fmla="*/ 4 w 22"/>
                  <a:gd name="T73" fmla="*/ 6 h 20"/>
                  <a:gd name="T74" fmla="*/ 5 w 22"/>
                  <a:gd name="T75" fmla="*/ 6 h 20"/>
                  <a:gd name="T76" fmla="*/ 4 w 22"/>
                  <a:gd name="T77" fmla="*/ 6 h 20"/>
                  <a:gd name="T78" fmla="*/ 2 w 22"/>
                  <a:gd name="T79" fmla="*/ 6 h 20"/>
                  <a:gd name="T80" fmla="*/ 1 w 22"/>
                  <a:gd name="T81" fmla="*/ 6 h 20"/>
                  <a:gd name="T82" fmla="*/ 1 w 22"/>
                  <a:gd name="T83" fmla="*/ 7 h 20"/>
                  <a:gd name="T84" fmla="*/ 2 w 22"/>
                  <a:gd name="T85" fmla="*/ 7 h 20"/>
                  <a:gd name="T86" fmla="*/ 2 w 22"/>
                  <a:gd name="T87" fmla="*/ 8 h 20"/>
                  <a:gd name="T88" fmla="*/ 1 w 22"/>
                  <a:gd name="T89" fmla="*/ 8 h 20"/>
                  <a:gd name="T90" fmla="*/ 1 w 22"/>
                  <a:gd name="T91" fmla="*/ 10 h 20"/>
                  <a:gd name="T92" fmla="*/ 1 w 22"/>
                  <a:gd name="T93" fmla="*/ 11 h 20"/>
                  <a:gd name="T94" fmla="*/ 0 w 22"/>
                  <a:gd name="T95" fmla="*/ 11 h 20"/>
                  <a:gd name="T96" fmla="*/ 1 w 22"/>
                  <a:gd name="T97" fmla="*/ 12 h 20"/>
                  <a:gd name="T98" fmla="*/ 1 w 22"/>
                  <a:gd name="T99" fmla="*/ 13 h 20"/>
                  <a:gd name="T100" fmla="*/ 1 w 22"/>
                  <a:gd name="T101" fmla="*/ 16 h 20"/>
                  <a:gd name="T102" fmla="*/ 9 w 22"/>
                  <a:gd name="T103" fmla="*/ 20 h 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" h="20">
                    <a:moveTo>
                      <a:pt x="9" y="20"/>
                    </a:moveTo>
                    <a:lnTo>
                      <a:pt x="12" y="20"/>
                    </a:lnTo>
                    <a:lnTo>
                      <a:pt x="15" y="20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6" name="Freeform 547"/>
              <p:cNvSpPr>
                <a:spLocks/>
              </p:cNvSpPr>
              <p:nvPr/>
            </p:nvSpPr>
            <p:spPr bwMode="auto">
              <a:xfrm>
                <a:off x="1606" y="84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7" name="Freeform 548"/>
              <p:cNvSpPr>
                <a:spLocks/>
              </p:cNvSpPr>
              <p:nvPr/>
            </p:nvSpPr>
            <p:spPr bwMode="auto">
              <a:xfrm>
                <a:off x="1603" y="84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8" name="Freeform 549"/>
              <p:cNvSpPr>
                <a:spLocks/>
              </p:cNvSpPr>
              <p:nvPr/>
            </p:nvSpPr>
            <p:spPr bwMode="auto">
              <a:xfrm>
                <a:off x="1592" y="8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19" name="Freeform 550"/>
              <p:cNvSpPr>
                <a:spLocks/>
              </p:cNvSpPr>
              <p:nvPr/>
            </p:nvSpPr>
            <p:spPr bwMode="auto">
              <a:xfrm>
                <a:off x="1587" y="809"/>
                <a:ext cx="33" cy="47"/>
              </a:xfrm>
              <a:custGeom>
                <a:avLst/>
                <a:gdLst>
                  <a:gd name="T0" fmla="*/ 23 w 33"/>
                  <a:gd name="T1" fmla="*/ 2 h 47"/>
                  <a:gd name="T2" fmla="*/ 21 w 33"/>
                  <a:gd name="T3" fmla="*/ 4 h 47"/>
                  <a:gd name="T4" fmla="*/ 21 w 33"/>
                  <a:gd name="T5" fmla="*/ 6 h 47"/>
                  <a:gd name="T6" fmla="*/ 19 w 33"/>
                  <a:gd name="T7" fmla="*/ 7 h 47"/>
                  <a:gd name="T8" fmla="*/ 16 w 33"/>
                  <a:gd name="T9" fmla="*/ 11 h 47"/>
                  <a:gd name="T10" fmla="*/ 15 w 33"/>
                  <a:gd name="T11" fmla="*/ 16 h 47"/>
                  <a:gd name="T12" fmla="*/ 15 w 33"/>
                  <a:gd name="T13" fmla="*/ 20 h 47"/>
                  <a:gd name="T14" fmla="*/ 14 w 33"/>
                  <a:gd name="T15" fmla="*/ 21 h 47"/>
                  <a:gd name="T16" fmla="*/ 10 w 33"/>
                  <a:gd name="T17" fmla="*/ 26 h 47"/>
                  <a:gd name="T18" fmla="*/ 10 w 33"/>
                  <a:gd name="T19" fmla="*/ 27 h 47"/>
                  <a:gd name="T20" fmla="*/ 11 w 33"/>
                  <a:gd name="T21" fmla="*/ 30 h 47"/>
                  <a:gd name="T22" fmla="*/ 10 w 33"/>
                  <a:gd name="T23" fmla="*/ 30 h 47"/>
                  <a:gd name="T24" fmla="*/ 6 w 33"/>
                  <a:gd name="T25" fmla="*/ 31 h 47"/>
                  <a:gd name="T26" fmla="*/ 4 w 33"/>
                  <a:gd name="T27" fmla="*/ 36 h 47"/>
                  <a:gd name="T28" fmla="*/ 1 w 33"/>
                  <a:gd name="T29" fmla="*/ 37 h 47"/>
                  <a:gd name="T30" fmla="*/ 4 w 33"/>
                  <a:gd name="T31" fmla="*/ 36 h 47"/>
                  <a:gd name="T32" fmla="*/ 6 w 33"/>
                  <a:gd name="T33" fmla="*/ 35 h 47"/>
                  <a:gd name="T34" fmla="*/ 6 w 33"/>
                  <a:gd name="T35" fmla="*/ 36 h 47"/>
                  <a:gd name="T36" fmla="*/ 3 w 33"/>
                  <a:gd name="T37" fmla="*/ 40 h 47"/>
                  <a:gd name="T38" fmla="*/ 1 w 33"/>
                  <a:gd name="T39" fmla="*/ 42 h 47"/>
                  <a:gd name="T40" fmla="*/ 4 w 33"/>
                  <a:gd name="T41" fmla="*/ 42 h 47"/>
                  <a:gd name="T42" fmla="*/ 4 w 33"/>
                  <a:gd name="T43" fmla="*/ 45 h 47"/>
                  <a:gd name="T44" fmla="*/ 3 w 33"/>
                  <a:gd name="T45" fmla="*/ 47 h 47"/>
                  <a:gd name="T46" fmla="*/ 6 w 33"/>
                  <a:gd name="T47" fmla="*/ 45 h 47"/>
                  <a:gd name="T48" fmla="*/ 9 w 33"/>
                  <a:gd name="T49" fmla="*/ 47 h 47"/>
                  <a:gd name="T50" fmla="*/ 8 w 33"/>
                  <a:gd name="T51" fmla="*/ 46 h 47"/>
                  <a:gd name="T52" fmla="*/ 10 w 33"/>
                  <a:gd name="T53" fmla="*/ 45 h 47"/>
                  <a:gd name="T54" fmla="*/ 9 w 33"/>
                  <a:gd name="T55" fmla="*/ 42 h 47"/>
                  <a:gd name="T56" fmla="*/ 5 w 33"/>
                  <a:gd name="T57" fmla="*/ 45 h 47"/>
                  <a:gd name="T58" fmla="*/ 5 w 33"/>
                  <a:gd name="T59" fmla="*/ 42 h 47"/>
                  <a:gd name="T60" fmla="*/ 11 w 33"/>
                  <a:gd name="T61" fmla="*/ 42 h 47"/>
                  <a:gd name="T62" fmla="*/ 14 w 33"/>
                  <a:gd name="T63" fmla="*/ 40 h 47"/>
                  <a:gd name="T64" fmla="*/ 16 w 33"/>
                  <a:gd name="T65" fmla="*/ 37 h 47"/>
                  <a:gd name="T66" fmla="*/ 18 w 33"/>
                  <a:gd name="T67" fmla="*/ 36 h 47"/>
                  <a:gd name="T68" fmla="*/ 16 w 33"/>
                  <a:gd name="T69" fmla="*/ 35 h 47"/>
                  <a:gd name="T70" fmla="*/ 16 w 33"/>
                  <a:gd name="T71" fmla="*/ 31 h 47"/>
                  <a:gd name="T72" fmla="*/ 19 w 33"/>
                  <a:gd name="T73" fmla="*/ 31 h 47"/>
                  <a:gd name="T74" fmla="*/ 21 w 33"/>
                  <a:gd name="T75" fmla="*/ 29 h 47"/>
                  <a:gd name="T76" fmla="*/ 24 w 33"/>
                  <a:gd name="T77" fmla="*/ 27 h 47"/>
                  <a:gd name="T78" fmla="*/ 24 w 33"/>
                  <a:gd name="T79" fmla="*/ 25 h 47"/>
                  <a:gd name="T80" fmla="*/ 28 w 33"/>
                  <a:gd name="T81" fmla="*/ 21 h 47"/>
                  <a:gd name="T82" fmla="*/ 28 w 33"/>
                  <a:gd name="T83" fmla="*/ 19 h 47"/>
                  <a:gd name="T84" fmla="*/ 29 w 33"/>
                  <a:gd name="T85" fmla="*/ 14 h 47"/>
                  <a:gd name="T86" fmla="*/ 29 w 33"/>
                  <a:gd name="T87" fmla="*/ 10 h 47"/>
                  <a:gd name="T88" fmla="*/ 33 w 33"/>
                  <a:gd name="T89" fmla="*/ 5 h 47"/>
                  <a:gd name="T90" fmla="*/ 24 w 33"/>
                  <a:gd name="T91" fmla="*/ 0 h 4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3" h="47">
                    <a:moveTo>
                      <a:pt x="23" y="0"/>
                    </a:moveTo>
                    <a:lnTo>
                      <a:pt x="24" y="1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1" y="22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2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40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3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4" y="40"/>
                    </a:lnTo>
                    <a:lnTo>
                      <a:pt x="15" y="38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7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3"/>
                    </a:lnTo>
                    <a:lnTo>
                      <a:pt x="15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5" y="26"/>
                    </a:lnTo>
                    <a:lnTo>
                      <a:pt x="24" y="25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10"/>
                    </a:lnTo>
                    <a:lnTo>
                      <a:pt x="28" y="10"/>
                    </a:lnTo>
                    <a:lnTo>
                      <a:pt x="30" y="7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20" name="Freeform 551"/>
              <p:cNvSpPr>
                <a:spLocks/>
              </p:cNvSpPr>
              <p:nvPr/>
            </p:nvSpPr>
            <p:spPr bwMode="auto">
              <a:xfrm>
                <a:off x="1586" y="84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21" name="Freeform 552"/>
              <p:cNvSpPr>
                <a:spLocks/>
              </p:cNvSpPr>
              <p:nvPr/>
            </p:nvSpPr>
            <p:spPr bwMode="auto">
              <a:xfrm>
                <a:off x="1631" y="797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2 h 3"/>
                  <a:gd name="T12" fmla="*/ 2 w 2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22" name="Rectangle 553"/>
              <p:cNvSpPr>
                <a:spLocks noChangeArrowheads="1"/>
              </p:cNvSpPr>
              <p:nvPr/>
            </p:nvSpPr>
            <p:spPr bwMode="auto">
              <a:xfrm>
                <a:off x="1607" y="84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" name="Freeform 554"/>
              <p:cNvSpPr>
                <a:spLocks/>
              </p:cNvSpPr>
              <p:nvPr/>
            </p:nvSpPr>
            <p:spPr bwMode="auto">
              <a:xfrm>
                <a:off x="1622" y="79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24" name="Freeform 555"/>
              <p:cNvSpPr>
                <a:spLocks/>
              </p:cNvSpPr>
              <p:nvPr/>
            </p:nvSpPr>
            <p:spPr bwMode="auto">
              <a:xfrm>
                <a:off x="1620" y="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25" name="Freeform 556"/>
              <p:cNvSpPr>
                <a:spLocks/>
              </p:cNvSpPr>
              <p:nvPr/>
            </p:nvSpPr>
            <p:spPr bwMode="auto">
              <a:xfrm>
                <a:off x="1617" y="78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0 h 4"/>
                  <a:gd name="T8" fmla="*/ 0 w 3"/>
                  <a:gd name="T9" fmla="*/ 0 h 4"/>
                  <a:gd name="T10" fmla="*/ 1 w 3"/>
                  <a:gd name="T11" fmla="*/ 0 h 4"/>
                  <a:gd name="T12" fmla="*/ 3 w 3"/>
                  <a:gd name="T13" fmla="*/ 1 h 4"/>
                  <a:gd name="T14" fmla="*/ 1 w 3"/>
                  <a:gd name="T15" fmla="*/ 3 h 4"/>
                  <a:gd name="T16" fmla="*/ 0 w 3"/>
                  <a:gd name="T17" fmla="*/ 3 h 4"/>
                  <a:gd name="T18" fmla="*/ 0 w 3"/>
                  <a:gd name="T19" fmla="*/ 4 h 4"/>
                  <a:gd name="T20" fmla="*/ 1 w 3"/>
                  <a:gd name="T21" fmla="*/ 4 h 4"/>
                  <a:gd name="T22" fmla="*/ 3 w 3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26" name="Freeform 557"/>
              <p:cNvSpPr>
                <a:spLocks/>
              </p:cNvSpPr>
              <p:nvPr/>
            </p:nvSpPr>
            <p:spPr bwMode="auto">
              <a:xfrm>
                <a:off x="1617" y="7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27" name="Freeform 558"/>
              <p:cNvSpPr>
                <a:spLocks/>
              </p:cNvSpPr>
              <p:nvPr/>
            </p:nvSpPr>
            <p:spPr bwMode="auto">
              <a:xfrm>
                <a:off x="1615" y="7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28" name="Freeform 559"/>
              <p:cNvSpPr>
                <a:spLocks/>
              </p:cNvSpPr>
              <p:nvPr/>
            </p:nvSpPr>
            <p:spPr bwMode="auto">
              <a:xfrm>
                <a:off x="1611" y="7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29" name="Freeform 560"/>
              <p:cNvSpPr>
                <a:spLocks/>
              </p:cNvSpPr>
              <p:nvPr/>
            </p:nvSpPr>
            <p:spPr bwMode="auto">
              <a:xfrm>
                <a:off x="1611" y="772"/>
                <a:ext cx="21" cy="34"/>
              </a:xfrm>
              <a:custGeom>
                <a:avLst/>
                <a:gdLst>
                  <a:gd name="T0" fmla="*/ 12 w 21"/>
                  <a:gd name="T1" fmla="*/ 33 h 34"/>
                  <a:gd name="T2" fmla="*/ 15 w 21"/>
                  <a:gd name="T3" fmla="*/ 28 h 34"/>
                  <a:gd name="T4" fmla="*/ 17 w 21"/>
                  <a:gd name="T5" fmla="*/ 25 h 34"/>
                  <a:gd name="T6" fmla="*/ 16 w 21"/>
                  <a:gd name="T7" fmla="*/ 21 h 34"/>
                  <a:gd name="T8" fmla="*/ 16 w 21"/>
                  <a:gd name="T9" fmla="*/ 18 h 34"/>
                  <a:gd name="T10" fmla="*/ 18 w 21"/>
                  <a:gd name="T11" fmla="*/ 17 h 34"/>
                  <a:gd name="T12" fmla="*/ 20 w 21"/>
                  <a:gd name="T13" fmla="*/ 13 h 34"/>
                  <a:gd name="T14" fmla="*/ 21 w 21"/>
                  <a:gd name="T15" fmla="*/ 12 h 34"/>
                  <a:gd name="T16" fmla="*/ 20 w 21"/>
                  <a:gd name="T17" fmla="*/ 10 h 34"/>
                  <a:gd name="T18" fmla="*/ 21 w 21"/>
                  <a:gd name="T19" fmla="*/ 7 h 34"/>
                  <a:gd name="T20" fmla="*/ 20 w 21"/>
                  <a:gd name="T21" fmla="*/ 5 h 34"/>
                  <a:gd name="T22" fmla="*/ 21 w 21"/>
                  <a:gd name="T23" fmla="*/ 2 h 34"/>
                  <a:gd name="T24" fmla="*/ 20 w 21"/>
                  <a:gd name="T25" fmla="*/ 1 h 34"/>
                  <a:gd name="T26" fmla="*/ 15 w 21"/>
                  <a:gd name="T27" fmla="*/ 1 h 34"/>
                  <a:gd name="T28" fmla="*/ 10 w 21"/>
                  <a:gd name="T29" fmla="*/ 1 h 34"/>
                  <a:gd name="T30" fmla="*/ 9 w 21"/>
                  <a:gd name="T31" fmla="*/ 1 h 34"/>
                  <a:gd name="T32" fmla="*/ 10 w 21"/>
                  <a:gd name="T33" fmla="*/ 2 h 34"/>
                  <a:gd name="T34" fmla="*/ 11 w 21"/>
                  <a:gd name="T35" fmla="*/ 1 h 34"/>
                  <a:gd name="T36" fmla="*/ 12 w 21"/>
                  <a:gd name="T37" fmla="*/ 3 h 34"/>
                  <a:gd name="T38" fmla="*/ 10 w 21"/>
                  <a:gd name="T39" fmla="*/ 5 h 34"/>
                  <a:gd name="T40" fmla="*/ 10 w 21"/>
                  <a:gd name="T41" fmla="*/ 8 h 34"/>
                  <a:gd name="T42" fmla="*/ 7 w 21"/>
                  <a:gd name="T43" fmla="*/ 11 h 34"/>
                  <a:gd name="T44" fmla="*/ 7 w 21"/>
                  <a:gd name="T45" fmla="*/ 13 h 34"/>
                  <a:gd name="T46" fmla="*/ 4 w 21"/>
                  <a:gd name="T47" fmla="*/ 15 h 34"/>
                  <a:gd name="T48" fmla="*/ 4 w 21"/>
                  <a:gd name="T49" fmla="*/ 16 h 34"/>
                  <a:gd name="T50" fmla="*/ 2 w 21"/>
                  <a:gd name="T51" fmla="*/ 17 h 34"/>
                  <a:gd name="T52" fmla="*/ 1 w 21"/>
                  <a:gd name="T53" fmla="*/ 17 h 34"/>
                  <a:gd name="T54" fmla="*/ 2 w 21"/>
                  <a:gd name="T55" fmla="*/ 20 h 34"/>
                  <a:gd name="T56" fmla="*/ 0 w 21"/>
                  <a:gd name="T57" fmla="*/ 22 h 34"/>
                  <a:gd name="T58" fmla="*/ 0 w 21"/>
                  <a:gd name="T59" fmla="*/ 25 h 34"/>
                  <a:gd name="T60" fmla="*/ 0 w 21"/>
                  <a:gd name="T61" fmla="*/ 27 h 34"/>
                  <a:gd name="T62" fmla="*/ 0 w 21"/>
                  <a:gd name="T63" fmla="*/ 33 h 34"/>
                  <a:gd name="T64" fmla="*/ 7 w 21"/>
                  <a:gd name="T65" fmla="*/ 3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" h="34">
                    <a:moveTo>
                      <a:pt x="7" y="34"/>
                    </a:moveTo>
                    <a:lnTo>
                      <a:pt x="12" y="33"/>
                    </a:lnTo>
                    <a:lnTo>
                      <a:pt x="16" y="29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4" y="34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0" name="Freeform 561"/>
              <p:cNvSpPr>
                <a:spLocks/>
              </p:cNvSpPr>
              <p:nvPr/>
            </p:nvSpPr>
            <p:spPr bwMode="auto">
              <a:xfrm>
                <a:off x="1496" y="102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1 h 4"/>
                  <a:gd name="T6" fmla="*/ 0 w 2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1" name="Freeform 562"/>
              <p:cNvSpPr>
                <a:spLocks/>
              </p:cNvSpPr>
              <p:nvPr/>
            </p:nvSpPr>
            <p:spPr bwMode="auto">
              <a:xfrm>
                <a:off x="1496" y="10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0 h 2"/>
                  <a:gd name="T6" fmla="*/ 2 w 2"/>
                  <a:gd name="T7" fmla="*/ 1 h 2"/>
                  <a:gd name="T8" fmla="*/ 0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2" name="Freeform 563"/>
              <p:cNvSpPr>
                <a:spLocks/>
              </p:cNvSpPr>
              <p:nvPr/>
            </p:nvSpPr>
            <p:spPr bwMode="auto">
              <a:xfrm>
                <a:off x="1484" y="101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3" name="Freeform 564"/>
              <p:cNvSpPr>
                <a:spLocks/>
              </p:cNvSpPr>
              <p:nvPr/>
            </p:nvSpPr>
            <p:spPr bwMode="auto">
              <a:xfrm>
                <a:off x="1465" y="943"/>
                <a:ext cx="72" cy="112"/>
              </a:xfrm>
              <a:custGeom>
                <a:avLst/>
                <a:gdLst>
                  <a:gd name="T0" fmla="*/ 65 w 72"/>
                  <a:gd name="T1" fmla="*/ 3 h 112"/>
                  <a:gd name="T2" fmla="*/ 61 w 72"/>
                  <a:gd name="T3" fmla="*/ 5 h 112"/>
                  <a:gd name="T4" fmla="*/ 61 w 72"/>
                  <a:gd name="T5" fmla="*/ 9 h 112"/>
                  <a:gd name="T6" fmla="*/ 56 w 72"/>
                  <a:gd name="T7" fmla="*/ 16 h 112"/>
                  <a:gd name="T8" fmla="*/ 53 w 72"/>
                  <a:gd name="T9" fmla="*/ 18 h 112"/>
                  <a:gd name="T10" fmla="*/ 45 w 72"/>
                  <a:gd name="T11" fmla="*/ 27 h 112"/>
                  <a:gd name="T12" fmla="*/ 40 w 72"/>
                  <a:gd name="T13" fmla="*/ 40 h 112"/>
                  <a:gd name="T14" fmla="*/ 38 w 72"/>
                  <a:gd name="T15" fmla="*/ 47 h 112"/>
                  <a:gd name="T16" fmla="*/ 35 w 72"/>
                  <a:gd name="T17" fmla="*/ 54 h 112"/>
                  <a:gd name="T18" fmla="*/ 35 w 72"/>
                  <a:gd name="T19" fmla="*/ 50 h 112"/>
                  <a:gd name="T20" fmla="*/ 28 w 72"/>
                  <a:gd name="T21" fmla="*/ 66 h 112"/>
                  <a:gd name="T22" fmla="*/ 27 w 72"/>
                  <a:gd name="T23" fmla="*/ 67 h 112"/>
                  <a:gd name="T24" fmla="*/ 27 w 72"/>
                  <a:gd name="T25" fmla="*/ 70 h 112"/>
                  <a:gd name="T26" fmla="*/ 24 w 72"/>
                  <a:gd name="T27" fmla="*/ 75 h 112"/>
                  <a:gd name="T28" fmla="*/ 24 w 72"/>
                  <a:gd name="T29" fmla="*/ 72 h 112"/>
                  <a:gd name="T30" fmla="*/ 18 w 72"/>
                  <a:gd name="T31" fmla="*/ 78 h 112"/>
                  <a:gd name="T32" fmla="*/ 9 w 72"/>
                  <a:gd name="T33" fmla="*/ 91 h 112"/>
                  <a:gd name="T34" fmla="*/ 7 w 72"/>
                  <a:gd name="T35" fmla="*/ 91 h 112"/>
                  <a:gd name="T36" fmla="*/ 8 w 72"/>
                  <a:gd name="T37" fmla="*/ 96 h 112"/>
                  <a:gd name="T38" fmla="*/ 13 w 72"/>
                  <a:gd name="T39" fmla="*/ 87 h 112"/>
                  <a:gd name="T40" fmla="*/ 15 w 72"/>
                  <a:gd name="T41" fmla="*/ 86 h 112"/>
                  <a:gd name="T42" fmla="*/ 12 w 72"/>
                  <a:gd name="T43" fmla="*/ 95 h 112"/>
                  <a:gd name="T44" fmla="*/ 5 w 72"/>
                  <a:gd name="T45" fmla="*/ 100 h 112"/>
                  <a:gd name="T46" fmla="*/ 2 w 72"/>
                  <a:gd name="T47" fmla="*/ 105 h 112"/>
                  <a:gd name="T48" fmla="*/ 3 w 72"/>
                  <a:gd name="T49" fmla="*/ 106 h 112"/>
                  <a:gd name="T50" fmla="*/ 3 w 72"/>
                  <a:gd name="T51" fmla="*/ 106 h 112"/>
                  <a:gd name="T52" fmla="*/ 3 w 72"/>
                  <a:gd name="T53" fmla="*/ 108 h 112"/>
                  <a:gd name="T54" fmla="*/ 4 w 72"/>
                  <a:gd name="T55" fmla="*/ 111 h 112"/>
                  <a:gd name="T56" fmla="*/ 8 w 72"/>
                  <a:gd name="T57" fmla="*/ 107 h 112"/>
                  <a:gd name="T58" fmla="*/ 8 w 72"/>
                  <a:gd name="T59" fmla="*/ 109 h 112"/>
                  <a:gd name="T60" fmla="*/ 12 w 72"/>
                  <a:gd name="T61" fmla="*/ 106 h 112"/>
                  <a:gd name="T62" fmla="*/ 9 w 72"/>
                  <a:gd name="T63" fmla="*/ 105 h 112"/>
                  <a:gd name="T64" fmla="*/ 13 w 72"/>
                  <a:gd name="T65" fmla="*/ 103 h 112"/>
                  <a:gd name="T66" fmla="*/ 13 w 72"/>
                  <a:gd name="T67" fmla="*/ 101 h 112"/>
                  <a:gd name="T68" fmla="*/ 9 w 72"/>
                  <a:gd name="T69" fmla="*/ 102 h 112"/>
                  <a:gd name="T70" fmla="*/ 7 w 72"/>
                  <a:gd name="T71" fmla="*/ 103 h 112"/>
                  <a:gd name="T72" fmla="*/ 15 w 72"/>
                  <a:gd name="T73" fmla="*/ 97 h 112"/>
                  <a:gd name="T74" fmla="*/ 18 w 72"/>
                  <a:gd name="T75" fmla="*/ 97 h 112"/>
                  <a:gd name="T76" fmla="*/ 22 w 72"/>
                  <a:gd name="T77" fmla="*/ 91 h 112"/>
                  <a:gd name="T78" fmla="*/ 27 w 72"/>
                  <a:gd name="T79" fmla="*/ 85 h 112"/>
                  <a:gd name="T80" fmla="*/ 31 w 72"/>
                  <a:gd name="T81" fmla="*/ 82 h 112"/>
                  <a:gd name="T82" fmla="*/ 29 w 72"/>
                  <a:gd name="T83" fmla="*/ 81 h 112"/>
                  <a:gd name="T84" fmla="*/ 28 w 72"/>
                  <a:gd name="T85" fmla="*/ 80 h 112"/>
                  <a:gd name="T86" fmla="*/ 31 w 72"/>
                  <a:gd name="T87" fmla="*/ 72 h 112"/>
                  <a:gd name="T88" fmla="*/ 34 w 72"/>
                  <a:gd name="T89" fmla="*/ 71 h 112"/>
                  <a:gd name="T90" fmla="*/ 40 w 72"/>
                  <a:gd name="T91" fmla="*/ 64 h 112"/>
                  <a:gd name="T92" fmla="*/ 43 w 72"/>
                  <a:gd name="T93" fmla="*/ 61 h 112"/>
                  <a:gd name="T94" fmla="*/ 46 w 72"/>
                  <a:gd name="T95" fmla="*/ 57 h 112"/>
                  <a:gd name="T96" fmla="*/ 50 w 72"/>
                  <a:gd name="T97" fmla="*/ 47 h 112"/>
                  <a:gd name="T98" fmla="*/ 54 w 72"/>
                  <a:gd name="T99" fmla="*/ 44 h 112"/>
                  <a:gd name="T100" fmla="*/ 55 w 72"/>
                  <a:gd name="T101" fmla="*/ 39 h 112"/>
                  <a:gd name="T102" fmla="*/ 58 w 72"/>
                  <a:gd name="T103" fmla="*/ 31 h 112"/>
                  <a:gd name="T104" fmla="*/ 64 w 72"/>
                  <a:gd name="T105" fmla="*/ 22 h 112"/>
                  <a:gd name="T106" fmla="*/ 72 w 72"/>
                  <a:gd name="T107" fmla="*/ 9 h 112"/>
                  <a:gd name="T108" fmla="*/ 68 w 72"/>
                  <a:gd name="T109" fmla="*/ 0 h 1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" h="112">
                    <a:moveTo>
                      <a:pt x="65" y="0"/>
                    </a:moveTo>
                    <a:lnTo>
                      <a:pt x="66" y="1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1" y="9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4" y="19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0" y="19"/>
                    </a:lnTo>
                    <a:lnTo>
                      <a:pt x="49" y="24"/>
                    </a:lnTo>
                    <a:lnTo>
                      <a:pt x="45" y="27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0" y="40"/>
                    </a:lnTo>
                    <a:lnTo>
                      <a:pt x="39" y="42"/>
                    </a:lnTo>
                    <a:lnTo>
                      <a:pt x="39" y="45"/>
                    </a:lnTo>
                    <a:lnTo>
                      <a:pt x="38" y="47"/>
                    </a:lnTo>
                    <a:lnTo>
                      <a:pt x="36" y="50"/>
                    </a:lnTo>
                    <a:lnTo>
                      <a:pt x="36" y="54"/>
                    </a:lnTo>
                    <a:lnTo>
                      <a:pt x="35" y="54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27" y="65"/>
                    </a:lnTo>
                    <a:lnTo>
                      <a:pt x="27" y="66"/>
                    </a:lnTo>
                    <a:lnTo>
                      <a:pt x="28" y="66"/>
                    </a:lnTo>
                    <a:lnTo>
                      <a:pt x="28" y="67"/>
                    </a:lnTo>
                    <a:lnTo>
                      <a:pt x="28" y="68"/>
                    </a:lnTo>
                    <a:lnTo>
                      <a:pt x="27" y="67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4" y="72"/>
                    </a:lnTo>
                    <a:lnTo>
                      <a:pt x="24" y="75"/>
                    </a:lnTo>
                    <a:lnTo>
                      <a:pt x="23" y="75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19" y="75"/>
                    </a:lnTo>
                    <a:lnTo>
                      <a:pt x="18" y="78"/>
                    </a:lnTo>
                    <a:lnTo>
                      <a:pt x="15" y="81"/>
                    </a:lnTo>
                    <a:lnTo>
                      <a:pt x="10" y="88"/>
                    </a:lnTo>
                    <a:lnTo>
                      <a:pt x="9" y="91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5" y="96"/>
                    </a:lnTo>
                    <a:lnTo>
                      <a:pt x="8" y="96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3" y="87"/>
                    </a:lnTo>
                    <a:lnTo>
                      <a:pt x="14" y="85"/>
                    </a:lnTo>
                    <a:lnTo>
                      <a:pt x="15" y="85"/>
                    </a:lnTo>
                    <a:lnTo>
                      <a:pt x="15" y="86"/>
                    </a:lnTo>
                    <a:lnTo>
                      <a:pt x="14" y="88"/>
                    </a:lnTo>
                    <a:lnTo>
                      <a:pt x="13" y="90"/>
                    </a:lnTo>
                    <a:lnTo>
                      <a:pt x="12" y="95"/>
                    </a:lnTo>
                    <a:lnTo>
                      <a:pt x="9" y="97"/>
                    </a:lnTo>
                    <a:lnTo>
                      <a:pt x="7" y="98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3" y="103"/>
                    </a:lnTo>
                    <a:lnTo>
                      <a:pt x="2" y="105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5" y="103"/>
                    </a:lnTo>
                    <a:lnTo>
                      <a:pt x="4" y="105"/>
                    </a:lnTo>
                    <a:lnTo>
                      <a:pt x="3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3" y="108"/>
                    </a:lnTo>
                    <a:lnTo>
                      <a:pt x="2" y="111"/>
                    </a:lnTo>
                    <a:lnTo>
                      <a:pt x="2" y="112"/>
                    </a:lnTo>
                    <a:lnTo>
                      <a:pt x="4" y="111"/>
                    </a:lnTo>
                    <a:lnTo>
                      <a:pt x="3" y="109"/>
                    </a:lnTo>
                    <a:lnTo>
                      <a:pt x="7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8" y="109"/>
                    </a:lnTo>
                    <a:lnTo>
                      <a:pt x="9" y="109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9" y="108"/>
                    </a:lnTo>
                    <a:lnTo>
                      <a:pt x="9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3" y="103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3" y="100"/>
                    </a:lnTo>
                    <a:lnTo>
                      <a:pt x="12" y="101"/>
                    </a:lnTo>
                    <a:lnTo>
                      <a:pt x="9" y="102"/>
                    </a:lnTo>
                    <a:lnTo>
                      <a:pt x="7" y="105"/>
                    </a:lnTo>
                    <a:lnTo>
                      <a:pt x="5" y="106"/>
                    </a:lnTo>
                    <a:lnTo>
                      <a:pt x="7" y="103"/>
                    </a:lnTo>
                    <a:lnTo>
                      <a:pt x="8" y="101"/>
                    </a:lnTo>
                    <a:lnTo>
                      <a:pt x="13" y="97"/>
                    </a:lnTo>
                    <a:lnTo>
                      <a:pt x="15" y="97"/>
                    </a:lnTo>
                    <a:lnTo>
                      <a:pt x="17" y="97"/>
                    </a:lnTo>
                    <a:lnTo>
                      <a:pt x="17" y="98"/>
                    </a:lnTo>
                    <a:lnTo>
                      <a:pt x="18" y="97"/>
                    </a:lnTo>
                    <a:lnTo>
                      <a:pt x="19" y="96"/>
                    </a:lnTo>
                    <a:lnTo>
                      <a:pt x="20" y="93"/>
                    </a:lnTo>
                    <a:lnTo>
                      <a:pt x="22" y="91"/>
                    </a:lnTo>
                    <a:lnTo>
                      <a:pt x="25" y="87"/>
                    </a:lnTo>
                    <a:lnTo>
                      <a:pt x="24" y="86"/>
                    </a:lnTo>
                    <a:lnTo>
                      <a:pt x="27" y="85"/>
                    </a:lnTo>
                    <a:lnTo>
                      <a:pt x="28" y="86"/>
                    </a:lnTo>
                    <a:lnTo>
                      <a:pt x="29" y="86"/>
                    </a:lnTo>
                    <a:lnTo>
                      <a:pt x="31" y="82"/>
                    </a:lnTo>
                    <a:lnTo>
                      <a:pt x="31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8" y="80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1" y="72"/>
                    </a:lnTo>
                    <a:lnTo>
                      <a:pt x="33" y="70"/>
                    </a:lnTo>
                    <a:lnTo>
                      <a:pt x="34" y="68"/>
                    </a:lnTo>
                    <a:lnTo>
                      <a:pt x="34" y="71"/>
                    </a:lnTo>
                    <a:lnTo>
                      <a:pt x="36" y="68"/>
                    </a:lnTo>
                    <a:lnTo>
                      <a:pt x="38" y="66"/>
                    </a:lnTo>
                    <a:lnTo>
                      <a:pt x="40" y="64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4" y="61"/>
                    </a:lnTo>
                    <a:lnTo>
                      <a:pt x="45" y="59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2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0" y="47"/>
                    </a:lnTo>
                    <a:lnTo>
                      <a:pt x="54" y="44"/>
                    </a:lnTo>
                    <a:lnTo>
                      <a:pt x="53" y="42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6"/>
                    </a:lnTo>
                    <a:lnTo>
                      <a:pt x="55" y="34"/>
                    </a:lnTo>
                    <a:lnTo>
                      <a:pt x="58" y="31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0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4" name="Freeform 565"/>
              <p:cNvSpPr>
                <a:spLocks/>
              </p:cNvSpPr>
              <p:nvPr/>
            </p:nvSpPr>
            <p:spPr bwMode="auto">
              <a:xfrm>
                <a:off x="1464" y="10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5" name="Freeform 566"/>
              <p:cNvSpPr>
                <a:spLocks/>
              </p:cNvSpPr>
              <p:nvPr/>
            </p:nvSpPr>
            <p:spPr bwMode="auto">
              <a:xfrm>
                <a:off x="1569" y="92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1 h 6"/>
                  <a:gd name="T4" fmla="*/ 5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2 w 5"/>
                  <a:gd name="T11" fmla="*/ 4 h 6"/>
                  <a:gd name="T12" fmla="*/ 5 w 5"/>
                  <a:gd name="T13" fmla="*/ 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6" name="Freeform 567"/>
              <p:cNvSpPr>
                <a:spLocks/>
              </p:cNvSpPr>
              <p:nvPr/>
            </p:nvSpPr>
            <p:spPr bwMode="auto">
              <a:xfrm>
                <a:off x="1500" y="101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7" name="Freeform 568"/>
              <p:cNvSpPr>
                <a:spLocks/>
              </p:cNvSpPr>
              <p:nvPr/>
            </p:nvSpPr>
            <p:spPr bwMode="auto">
              <a:xfrm>
                <a:off x="1570" y="906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8" name="Freeform 569"/>
              <p:cNvSpPr>
                <a:spLocks/>
              </p:cNvSpPr>
              <p:nvPr/>
            </p:nvSpPr>
            <p:spPr bwMode="auto">
              <a:xfrm>
                <a:off x="1571" y="89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3 w 4"/>
                  <a:gd name="T9" fmla="*/ 3 h 3"/>
                  <a:gd name="T10" fmla="*/ 4 w 4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39" name="Freeform 570"/>
              <p:cNvSpPr>
                <a:spLocks/>
              </p:cNvSpPr>
              <p:nvPr/>
            </p:nvSpPr>
            <p:spPr bwMode="auto">
              <a:xfrm>
                <a:off x="1562" y="901"/>
                <a:ext cx="8" cy="10"/>
              </a:xfrm>
              <a:custGeom>
                <a:avLst/>
                <a:gdLst>
                  <a:gd name="T0" fmla="*/ 2 w 8"/>
                  <a:gd name="T1" fmla="*/ 10 h 10"/>
                  <a:gd name="T2" fmla="*/ 4 w 8"/>
                  <a:gd name="T3" fmla="*/ 9 h 10"/>
                  <a:gd name="T4" fmla="*/ 4 w 8"/>
                  <a:gd name="T5" fmla="*/ 6 h 10"/>
                  <a:gd name="T6" fmla="*/ 5 w 8"/>
                  <a:gd name="T7" fmla="*/ 5 h 10"/>
                  <a:gd name="T8" fmla="*/ 7 w 8"/>
                  <a:gd name="T9" fmla="*/ 5 h 10"/>
                  <a:gd name="T10" fmla="*/ 8 w 8"/>
                  <a:gd name="T11" fmla="*/ 2 h 10"/>
                  <a:gd name="T12" fmla="*/ 8 w 8"/>
                  <a:gd name="T13" fmla="*/ 1 h 10"/>
                  <a:gd name="T14" fmla="*/ 5 w 8"/>
                  <a:gd name="T15" fmla="*/ 0 h 10"/>
                  <a:gd name="T16" fmla="*/ 5 w 8"/>
                  <a:gd name="T17" fmla="*/ 1 h 10"/>
                  <a:gd name="T18" fmla="*/ 7 w 8"/>
                  <a:gd name="T19" fmla="*/ 2 h 10"/>
                  <a:gd name="T20" fmla="*/ 5 w 8"/>
                  <a:gd name="T21" fmla="*/ 4 h 10"/>
                  <a:gd name="T22" fmla="*/ 4 w 8"/>
                  <a:gd name="T23" fmla="*/ 6 h 10"/>
                  <a:gd name="T24" fmla="*/ 2 w 8"/>
                  <a:gd name="T25" fmla="*/ 6 h 10"/>
                  <a:gd name="T26" fmla="*/ 0 w 8"/>
                  <a:gd name="T27" fmla="*/ 9 h 10"/>
                  <a:gd name="T28" fmla="*/ 2 w 8"/>
                  <a:gd name="T29" fmla="*/ 9 h 10"/>
                  <a:gd name="T30" fmla="*/ 2 w 8"/>
                  <a:gd name="T31" fmla="*/ 1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40" name="Freeform 571"/>
              <p:cNvSpPr>
                <a:spLocks/>
              </p:cNvSpPr>
              <p:nvPr/>
            </p:nvSpPr>
            <p:spPr bwMode="auto">
              <a:xfrm>
                <a:off x="1570" y="89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41" name="Freeform 572"/>
              <p:cNvSpPr>
                <a:spLocks/>
              </p:cNvSpPr>
              <p:nvPr/>
            </p:nvSpPr>
            <p:spPr bwMode="auto">
              <a:xfrm>
                <a:off x="1559" y="907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42" name="Rectangle 573"/>
              <p:cNvSpPr>
                <a:spLocks noChangeArrowheads="1"/>
              </p:cNvSpPr>
              <p:nvPr/>
            </p:nvSpPr>
            <p:spPr bwMode="auto">
              <a:xfrm>
                <a:off x="1559" y="90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" name="Freeform 574"/>
              <p:cNvSpPr>
                <a:spLocks/>
              </p:cNvSpPr>
              <p:nvPr/>
            </p:nvSpPr>
            <p:spPr bwMode="auto">
              <a:xfrm>
                <a:off x="1537" y="870"/>
                <a:ext cx="69" cy="68"/>
              </a:xfrm>
              <a:custGeom>
                <a:avLst/>
                <a:gdLst>
                  <a:gd name="T0" fmla="*/ 15 w 69"/>
                  <a:gd name="T1" fmla="*/ 64 h 68"/>
                  <a:gd name="T2" fmla="*/ 25 w 69"/>
                  <a:gd name="T3" fmla="*/ 56 h 68"/>
                  <a:gd name="T4" fmla="*/ 33 w 69"/>
                  <a:gd name="T5" fmla="*/ 48 h 68"/>
                  <a:gd name="T6" fmla="*/ 35 w 69"/>
                  <a:gd name="T7" fmla="*/ 43 h 68"/>
                  <a:gd name="T8" fmla="*/ 39 w 69"/>
                  <a:gd name="T9" fmla="*/ 38 h 68"/>
                  <a:gd name="T10" fmla="*/ 43 w 69"/>
                  <a:gd name="T11" fmla="*/ 37 h 68"/>
                  <a:gd name="T12" fmla="*/ 48 w 69"/>
                  <a:gd name="T13" fmla="*/ 32 h 68"/>
                  <a:gd name="T14" fmla="*/ 51 w 69"/>
                  <a:gd name="T15" fmla="*/ 27 h 68"/>
                  <a:gd name="T16" fmla="*/ 54 w 69"/>
                  <a:gd name="T17" fmla="*/ 25 h 68"/>
                  <a:gd name="T18" fmla="*/ 58 w 69"/>
                  <a:gd name="T19" fmla="*/ 22 h 68"/>
                  <a:gd name="T20" fmla="*/ 63 w 69"/>
                  <a:gd name="T21" fmla="*/ 15 h 68"/>
                  <a:gd name="T22" fmla="*/ 64 w 69"/>
                  <a:gd name="T23" fmla="*/ 15 h 68"/>
                  <a:gd name="T24" fmla="*/ 65 w 69"/>
                  <a:gd name="T25" fmla="*/ 13 h 68"/>
                  <a:gd name="T26" fmla="*/ 69 w 69"/>
                  <a:gd name="T27" fmla="*/ 9 h 68"/>
                  <a:gd name="T28" fmla="*/ 66 w 69"/>
                  <a:gd name="T29" fmla="*/ 9 h 68"/>
                  <a:gd name="T30" fmla="*/ 64 w 69"/>
                  <a:gd name="T31" fmla="*/ 1 h 68"/>
                  <a:gd name="T32" fmla="*/ 63 w 69"/>
                  <a:gd name="T33" fmla="*/ 5 h 68"/>
                  <a:gd name="T34" fmla="*/ 61 w 69"/>
                  <a:gd name="T35" fmla="*/ 4 h 68"/>
                  <a:gd name="T36" fmla="*/ 60 w 69"/>
                  <a:gd name="T37" fmla="*/ 1 h 68"/>
                  <a:gd name="T38" fmla="*/ 61 w 69"/>
                  <a:gd name="T39" fmla="*/ 0 h 68"/>
                  <a:gd name="T40" fmla="*/ 63 w 69"/>
                  <a:gd name="T41" fmla="*/ 2 h 68"/>
                  <a:gd name="T42" fmla="*/ 63 w 69"/>
                  <a:gd name="T43" fmla="*/ 0 h 68"/>
                  <a:gd name="T44" fmla="*/ 60 w 69"/>
                  <a:gd name="T45" fmla="*/ 6 h 68"/>
                  <a:gd name="T46" fmla="*/ 55 w 69"/>
                  <a:gd name="T47" fmla="*/ 7 h 68"/>
                  <a:gd name="T48" fmla="*/ 48 w 69"/>
                  <a:gd name="T49" fmla="*/ 16 h 68"/>
                  <a:gd name="T50" fmla="*/ 42 w 69"/>
                  <a:gd name="T51" fmla="*/ 20 h 68"/>
                  <a:gd name="T52" fmla="*/ 39 w 69"/>
                  <a:gd name="T53" fmla="*/ 25 h 68"/>
                  <a:gd name="T54" fmla="*/ 32 w 69"/>
                  <a:gd name="T55" fmla="*/ 26 h 68"/>
                  <a:gd name="T56" fmla="*/ 29 w 69"/>
                  <a:gd name="T57" fmla="*/ 30 h 68"/>
                  <a:gd name="T58" fmla="*/ 27 w 69"/>
                  <a:gd name="T59" fmla="*/ 30 h 68"/>
                  <a:gd name="T60" fmla="*/ 22 w 69"/>
                  <a:gd name="T61" fmla="*/ 33 h 68"/>
                  <a:gd name="T62" fmla="*/ 19 w 69"/>
                  <a:gd name="T63" fmla="*/ 38 h 68"/>
                  <a:gd name="T64" fmla="*/ 15 w 69"/>
                  <a:gd name="T65" fmla="*/ 45 h 68"/>
                  <a:gd name="T66" fmla="*/ 10 w 69"/>
                  <a:gd name="T67" fmla="*/ 50 h 68"/>
                  <a:gd name="T68" fmla="*/ 4 w 69"/>
                  <a:gd name="T69" fmla="*/ 58 h 68"/>
                  <a:gd name="T70" fmla="*/ 4 w 69"/>
                  <a:gd name="T71" fmla="*/ 68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68">
                    <a:moveTo>
                      <a:pt x="8" y="68"/>
                    </a:moveTo>
                    <a:lnTo>
                      <a:pt x="15" y="64"/>
                    </a:lnTo>
                    <a:lnTo>
                      <a:pt x="24" y="59"/>
                    </a:lnTo>
                    <a:lnTo>
                      <a:pt x="25" y="56"/>
                    </a:lnTo>
                    <a:lnTo>
                      <a:pt x="29" y="53"/>
                    </a:lnTo>
                    <a:lnTo>
                      <a:pt x="33" y="48"/>
                    </a:lnTo>
                    <a:lnTo>
                      <a:pt x="34" y="43"/>
                    </a:lnTo>
                    <a:lnTo>
                      <a:pt x="35" y="43"/>
                    </a:lnTo>
                    <a:lnTo>
                      <a:pt x="38" y="41"/>
                    </a:lnTo>
                    <a:lnTo>
                      <a:pt x="39" y="38"/>
                    </a:lnTo>
                    <a:lnTo>
                      <a:pt x="40" y="37"/>
                    </a:lnTo>
                    <a:lnTo>
                      <a:pt x="43" y="37"/>
                    </a:lnTo>
                    <a:lnTo>
                      <a:pt x="45" y="35"/>
                    </a:lnTo>
                    <a:lnTo>
                      <a:pt x="48" y="32"/>
                    </a:lnTo>
                    <a:lnTo>
                      <a:pt x="50" y="31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4" y="25"/>
                    </a:lnTo>
                    <a:lnTo>
                      <a:pt x="55" y="23"/>
                    </a:lnTo>
                    <a:lnTo>
                      <a:pt x="58" y="22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6" y="11"/>
                    </a:lnTo>
                    <a:lnTo>
                      <a:pt x="69" y="9"/>
                    </a:lnTo>
                    <a:lnTo>
                      <a:pt x="68" y="9"/>
                    </a:lnTo>
                    <a:lnTo>
                      <a:pt x="66" y="9"/>
                    </a:lnTo>
                    <a:lnTo>
                      <a:pt x="65" y="4"/>
                    </a:lnTo>
                    <a:lnTo>
                      <a:pt x="64" y="1"/>
                    </a:lnTo>
                    <a:lnTo>
                      <a:pt x="64" y="4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1" y="4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60" y="6"/>
                    </a:lnTo>
                    <a:lnTo>
                      <a:pt x="58" y="7"/>
                    </a:lnTo>
                    <a:lnTo>
                      <a:pt x="55" y="7"/>
                    </a:lnTo>
                    <a:lnTo>
                      <a:pt x="50" y="12"/>
                    </a:lnTo>
                    <a:lnTo>
                      <a:pt x="48" y="16"/>
                    </a:lnTo>
                    <a:lnTo>
                      <a:pt x="44" y="18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5" y="26"/>
                    </a:lnTo>
                    <a:lnTo>
                      <a:pt x="32" y="26"/>
                    </a:lnTo>
                    <a:lnTo>
                      <a:pt x="30" y="27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7" y="30"/>
                    </a:lnTo>
                    <a:lnTo>
                      <a:pt x="24" y="31"/>
                    </a:lnTo>
                    <a:lnTo>
                      <a:pt x="22" y="33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7" y="41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0" y="50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44" name="Freeform 575"/>
              <p:cNvSpPr>
                <a:spLocks/>
              </p:cNvSpPr>
              <p:nvPr/>
            </p:nvSpPr>
            <p:spPr bwMode="auto">
              <a:xfrm>
                <a:off x="1644" y="574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3 h 11"/>
                  <a:gd name="T4" fmla="*/ 3 w 3"/>
                  <a:gd name="T5" fmla="*/ 1 h 11"/>
                  <a:gd name="T6" fmla="*/ 0 w 3"/>
                  <a:gd name="T7" fmla="*/ 11 h 11"/>
                  <a:gd name="T8" fmla="*/ 2 w 3"/>
                  <a:gd name="T9" fmla="*/ 8 h 11"/>
                  <a:gd name="T10" fmla="*/ 0 w 3"/>
                  <a:gd name="T11" fmla="*/ 8 h 11"/>
                  <a:gd name="T12" fmla="*/ 3 w 3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45" name="Freeform 576"/>
              <p:cNvSpPr>
                <a:spLocks/>
              </p:cNvSpPr>
              <p:nvPr/>
            </p:nvSpPr>
            <p:spPr bwMode="auto">
              <a:xfrm>
                <a:off x="1644" y="590"/>
                <a:ext cx="2" cy="8"/>
              </a:xfrm>
              <a:custGeom>
                <a:avLst/>
                <a:gdLst>
                  <a:gd name="T0" fmla="*/ 2 w 2"/>
                  <a:gd name="T1" fmla="*/ 0 h 8"/>
                  <a:gd name="T2" fmla="*/ 2 w 2"/>
                  <a:gd name="T3" fmla="*/ 3 h 8"/>
                  <a:gd name="T4" fmla="*/ 0 w 2"/>
                  <a:gd name="T5" fmla="*/ 6 h 8"/>
                  <a:gd name="T6" fmla="*/ 0 w 2"/>
                  <a:gd name="T7" fmla="*/ 8 h 8"/>
                  <a:gd name="T8" fmla="*/ 0 w 2"/>
                  <a:gd name="T9" fmla="*/ 6 h 8"/>
                  <a:gd name="T10" fmla="*/ 2 w 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46" name="Freeform 577"/>
              <p:cNvSpPr>
                <a:spLocks/>
              </p:cNvSpPr>
              <p:nvPr/>
            </p:nvSpPr>
            <p:spPr bwMode="auto">
              <a:xfrm>
                <a:off x="1659" y="583"/>
                <a:ext cx="2" cy="5"/>
              </a:xfrm>
              <a:custGeom>
                <a:avLst/>
                <a:gdLst>
                  <a:gd name="T0" fmla="*/ 2 w 2"/>
                  <a:gd name="T1" fmla="*/ 1 h 5"/>
                  <a:gd name="T2" fmla="*/ 0 w 2"/>
                  <a:gd name="T3" fmla="*/ 5 h 5"/>
                  <a:gd name="T4" fmla="*/ 0 w 2"/>
                  <a:gd name="T5" fmla="*/ 2 h 5"/>
                  <a:gd name="T6" fmla="*/ 2 w 2"/>
                  <a:gd name="T7" fmla="*/ 0 h 5"/>
                  <a:gd name="T8" fmla="*/ 2 w 2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1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647" name="Freeform 578"/>
              <p:cNvSpPr>
                <a:spLocks/>
              </p:cNvSpPr>
              <p:nvPr/>
            </p:nvSpPr>
            <p:spPr bwMode="auto">
              <a:xfrm>
                <a:off x="1598" y="485"/>
                <a:ext cx="106" cy="303"/>
              </a:xfrm>
              <a:custGeom>
                <a:avLst/>
                <a:gdLst>
                  <a:gd name="T0" fmla="*/ 8 w 106"/>
                  <a:gd name="T1" fmla="*/ 294 h 303"/>
                  <a:gd name="T2" fmla="*/ 12 w 106"/>
                  <a:gd name="T3" fmla="*/ 285 h 303"/>
                  <a:gd name="T4" fmla="*/ 15 w 106"/>
                  <a:gd name="T5" fmla="*/ 278 h 303"/>
                  <a:gd name="T6" fmla="*/ 22 w 106"/>
                  <a:gd name="T7" fmla="*/ 258 h 303"/>
                  <a:gd name="T8" fmla="*/ 30 w 106"/>
                  <a:gd name="T9" fmla="*/ 247 h 303"/>
                  <a:gd name="T10" fmla="*/ 41 w 106"/>
                  <a:gd name="T11" fmla="*/ 215 h 303"/>
                  <a:gd name="T12" fmla="*/ 43 w 106"/>
                  <a:gd name="T13" fmla="*/ 184 h 303"/>
                  <a:gd name="T14" fmla="*/ 43 w 106"/>
                  <a:gd name="T15" fmla="*/ 155 h 303"/>
                  <a:gd name="T16" fmla="*/ 44 w 106"/>
                  <a:gd name="T17" fmla="*/ 165 h 303"/>
                  <a:gd name="T18" fmla="*/ 53 w 106"/>
                  <a:gd name="T19" fmla="*/ 118 h 303"/>
                  <a:gd name="T20" fmla="*/ 54 w 106"/>
                  <a:gd name="T21" fmla="*/ 114 h 303"/>
                  <a:gd name="T22" fmla="*/ 54 w 106"/>
                  <a:gd name="T23" fmla="*/ 113 h 303"/>
                  <a:gd name="T24" fmla="*/ 58 w 106"/>
                  <a:gd name="T25" fmla="*/ 98 h 303"/>
                  <a:gd name="T26" fmla="*/ 66 w 106"/>
                  <a:gd name="T27" fmla="*/ 83 h 303"/>
                  <a:gd name="T28" fmla="*/ 81 w 106"/>
                  <a:gd name="T29" fmla="*/ 57 h 303"/>
                  <a:gd name="T30" fmla="*/ 85 w 106"/>
                  <a:gd name="T31" fmla="*/ 52 h 303"/>
                  <a:gd name="T32" fmla="*/ 89 w 106"/>
                  <a:gd name="T33" fmla="*/ 41 h 303"/>
                  <a:gd name="T34" fmla="*/ 74 w 106"/>
                  <a:gd name="T35" fmla="*/ 67 h 303"/>
                  <a:gd name="T36" fmla="*/ 76 w 106"/>
                  <a:gd name="T37" fmla="*/ 61 h 303"/>
                  <a:gd name="T38" fmla="*/ 91 w 106"/>
                  <a:gd name="T39" fmla="*/ 34 h 303"/>
                  <a:gd name="T40" fmla="*/ 101 w 106"/>
                  <a:gd name="T41" fmla="*/ 17 h 303"/>
                  <a:gd name="T42" fmla="*/ 101 w 106"/>
                  <a:gd name="T43" fmla="*/ 13 h 303"/>
                  <a:gd name="T44" fmla="*/ 100 w 106"/>
                  <a:gd name="T45" fmla="*/ 13 h 303"/>
                  <a:gd name="T46" fmla="*/ 106 w 106"/>
                  <a:gd name="T47" fmla="*/ 0 h 303"/>
                  <a:gd name="T48" fmla="*/ 96 w 106"/>
                  <a:gd name="T49" fmla="*/ 16 h 303"/>
                  <a:gd name="T50" fmla="*/ 96 w 106"/>
                  <a:gd name="T51" fmla="*/ 10 h 303"/>
                  <a:gd name="T52" fmla="*/ 89 w 106"/>
                  <a:gd name="T53" fmla="*/ 21 h 303"/>
                  <a:gd name="T54" fmla="*/ 89 w 106"/>
                  <a:gd name="T55" fmla="*/ 24 h 303"/>
                  <a:gd name="T56" fmla="*/ 84 w 106"/>
                  <a:gd name="T57" fmla="*/ 31 h 303"/>
                  <a:gd name="T58" fmla="*/ 86 w 106"/>
                  <a:gd name="T59" fmla="*/ 33 h 303"/>
                  <a:gd name="T60" fmla="*/ 97 w 106"/>
                  <a:gd name="T61" fmla="*/ 17 h 303"/>
                  <a:gd name="T62" fmla="*/ 82 w 106"/>
                  <a:gd name="T63" fmla="*/ 41 h 303"/>
                  <a:gd name="T64" fmla="*/ 76 w 106"/>
                  <a:gd name="T65" fmla="*/ 44 h 303"/>
                  <a:gd name="T66" fmla="*/ 60 w 106"/>
                  <a:gd name="T67" fmla="*/ 72 h 303"/>
                  <a:gd name="T68" fmla="*/ 55 w 106"/>
                  <a:gd name="T69" fmla="*/ 78 h 303"/>
                  <a:gd name="T70" fmla="*/ 49 w 106"/>
                  <a:gd name="T71" fmla="*/ 89 h 303"/>
                  <a:gd name="T72" fmla="*/ 54 w 106"/>
                  <a:gd name="T73" fmla="*/ 82 h 303"/>
                  <a:gd name="T74" fmla="*/ 53 w 106"/>
                  <a:gd name="T75" fmla="*/ 90 h 303"/>
                  <a:gd name="T76" fmla="*/ 46 w 106"/>
                  <a:gd name="T77" fmla="*/ 115 h 303"/>
                  <a:gd name="T78" fmla="*/ 41 w 106"/>
                  <a:gd name="T79" fmla="*/ 123 h 303"/>
                  <a:gd name="T80" fmla="*/ 36 w 106"/>
                  <a:gd name="T81" fmla="*/ 150 h 303"/>
                  <a:gd name="T82" fmla="*/ 33 w 106"/>
                  <a:gd name="T83" fmla="*/ 154 h 303"/>
                  <a:gd name="T84" fmla="*/ 31 w 106"/>
                  <a:gd name="T85" fmla="*/ 185 h 303"/>
                  <a:gd name="T86" fmla="*/ 29 w 106"/>
                  <a:gd name="T87" fmla="*/ 198 h 303"/>
                  <a:gd name="T88" fmla="*/ 29 w 106"/>
                  <a:gd name="T89" fmla="*/ 218 h 303"/>
                  <a:gd name="T90" fmla="*/ 14 w 106"/>
                  <a:gd name="T91" fmla="*/ 256 h 303"/>
                  <a:gd name="T92" fmla="*/ 0 w 106"/>
                  <a:gd name="T93" fmla="*/ 289 h 303"/>
                  <a:gd name="T94" fmla="*/ 5 w 106"/>
                  <a:gd name="T95" fmla="*/ 303 h 3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6" h="303">
                    <a:moveTo>
                      <a:pt x="9" y="298"/>
                    </a:moveTo>
                    <a:lnTo>
                      <a:pt x="8" y="299"/>
                    </a:lnTo>
                    <a:lnTo>
                      <a:pt x="8" y="298"/>
                    </a:lnTo>
                    <a:lnTo>
                      <a:pt x="8" y="294"/>
                    </a:lnTo>
                    <a:lnTo>
                      <a:pt x="10" y="288"/>
                    </a:lnTo>
                    <a:lnTo>
                      <a:pt x="12" y="285"/>
                    </a:lnTo>
                    <a:lnTo>
                      <a:pt x="13" y="285"/>
                    </a:lnTo>
                    <a:lnTo>
                      <a:pt x="12" y="285"/>
                    </a:lnTo>
                    <a:lnTo>
                      <a:pt x="14" y="284"/>
                    </a:lnTo>
                    <a:lnTo>
                      <a:pt x="17" y="278"/>
                    </a:lnTo>
                    <a:lnTo>
                      <a:pt x="15" y="279"/>
                    </a:lnTo>
                    <a:lnTo>
                      <a:pt x="15" y="278"/>
                    </a:lnTo>
                    <a:lnTo>
                      <a:pt x="15" y="277"/>
                    </a:lnTo>
                    <a:lnTo>
                      <a:pt x="18" y="269"/>
                    </a:lnTo>
                    <a:lnTo>
                      <a:pt x="22" y="263"/>
                    </a:lnTo>
                    <a:lnTo>
                      <a:pt x="22" y="258"/>
                    </a:lnTo>
                    <a:lnTo>
                      <a:pt x="27" y="249"/>
                    </a:lnTo>
                    <a:lnTo>
                      <a:pt x="27" y="252"/>
                    </a:lnTo>
                    <a:lnTo>
                      <a:pt x="28" y="252"/>
                    </a:lnTo>
                    <a:lnTo>
                      <a:pt x="30" y="247"/>
                    </a:lnTo>
                    <a:lnTo>
                      <a:pt x="34" y="236"/>
                    </a:lnTo>
                    <a:lnTo>
                      <a:pt x="36" y="231"/>
                    </a:lnTo>
                    <a:lnTo>
                      <a:pt x="39" y="223"/>
                    </a:lnTo>
                    <a:lnTo>
                      <a:pt x="41" y="215"/>
                    </a:lnTo>
                    <a:lnTo>
                      <a:pt x="41" y="207"/>
                    </a:lnTo>
                    <a:lnTo>
                      <a:pt x="41" y="200"/>
                    </a:lnTo>
                    <a:lnTo>
                      <a:pt x="43" y="191"/>
                    </a:lnTo>
                    <a:lnTo>
                      <a:pt x="43" y="184"/>
                    </a:lnTo>
                    <a:lnTo>
                      <a:pt x="43" y="177"/>
                    </a:lnTo>
                    <a:lnTo>
                      <a:pt x="44" y="170"/>
                    </a:lnTo>
                    <a:lnTo>
                      <a:pt x="44" y="164"/>
                    </a:lnTo>
                    <a:lnTo>
                      <a:pt x="43" y="155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4" y="164"/>
                    </a:lnTo>
                    <a:lnTo>
                      <a:pt x="44" y="165"/>
                    </a:lnTo>
                    <a:lnTo>
                      <a:pt x="45" y="164"/>
                    </a:lnTo>
                    <a:lnTo>
                      <a:pt x="49" y="141"/>
                    </a:lnTo>
                    <a:lnTo>
                      <a:pt x="54" y="119"/>
                    </a:lnTo>
                    <a:lnTo>
                      <a:pt x="53" y="118"/>
                    </a:lnTo>
                    <a:lnTo>
                      <a:pt x="51" y="116"/>
                    </a:lnTo>
                    <a:lnTo>
                      <a:pt x="53" y="113"/>
                    </a:lnTo>
                    <a:lnTo>
                      <a:pt x="53" y="114"/>
                    </a:lnTo>
                    <a:lnTo>
                      <a:pt x="54" y="114"/>
                    </a:lnTo>
                    <a:lnTo>
                      <a:pt x="55" y="110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13"/>
                    </a:lnTo>
                    <a:lnTo>
                      <a:pt x="53" y="111"/>
                    </a:lnTo>
                    <a:lnTo>
                      <a:pt x="54" y="106"/>
                    </a:lnTo>
                    <a:lnTo>
                      <a:pt x="58" y="97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9" y="99"/>
                    </a:lnTo>
                    <a:lnTo>
                      <a:pt x="63" y="93"/>
                    </a:lnTo>
                    <a:lnTo>
                      <a:pt x="66" y="83"/>
                    </a:lnTo>
                    <a:lnTo>
                      <a:pt x="70" y="75"/>
                    </a:lnTo>
                    <a:lnTo>
                      <a:pt x="76" y="68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5" y="52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2" y="37"/>
                    </a:lnTo>
                    <a:lnTo>
                      <a:pt x="89" y="41"/>
                    </a:lnTo>
                    <a:lnTo>
                      <a:pt x="82" y="53"/>
                    </a:lnTo>
                    <a:lnTo>
                      <a:pt x="80" y="57"/>
                    </a:lnTo>
                    <a:lnTo>
                      <a:pt x="76" y="62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74" y="65"/>
                    </a:lnTo>
                    <a:lnTo>
                      <a:pt x="76" y="61"/>
                    </a:lnTo>
                    <a:lnTo>
                      <a:pt x="79" y="56"/>
                    </a:lnTo>
                    <a:lnTo>
                      <a:pt x="82" y="46"/>
                    </a:lnTo>
                    <a:lnTo>
                      <a:pt x="87" y="39"/>
                    </a:lnTo>
                    <a:lnTo>
                      <a:pt x="91" y="34"/>
                    </a:lnTo>
                    <a:lnTo>
                      <a:pt x="95" y="29"/>
                    </a:lnTo>
                    <a:lnTo>
                      <a:pt x="96" y="26"/>
                    </a:lnTo>
                    <a:lnTo>
                      <a:pt x="99" y="21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5" y="11"/>
                    </a:lnTo>
                    <a:lnTo>
                      <a:pt x="104" y="11"/>
                    </a:lnTo>
                    <a:lnTo>
                      <a:pt x="101" y="13"/>
                    </a:lnTo>
                    <a:lnTo>
                      <a:pt x="96" y="22"/>
                    </a:lnTo>
                    <a:lnTo>
                      <a:pt x="97" y="18"/>
                    </a:lnTo>
                    <a:lnTo>
                      <a:pt x="99" y="17"/>
                    </a:lnTo>
                    <a:lnTo>
                      <a:pt x="100" y="13"/>
                    </a:lnTo>
                    <a:lnTo>
                      <a:pt x="101" y="10"/>
                    </a:lnTo>
                    <a:lnTo>
                      <a:pt x="104" y="7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2" y="5"/>
                    </a:lnTo>
                    <a:lnTo>
                      <a:pt x="102" y="7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6" y="13"/>
                    </a:lnTo>
                    <a:lnTo>
                      <a:pt x="97" y="10"/>
                    </a:lnTo>
                    <a:lnTo>
                      <a:pt x="96" y="10"/>
                    </a:lnTo>
                    <a:lnTo>
                      <a:pt x="96" y="11"/>
                    </a:lnTo>
                    <a:lnTo>
                      <a:pt x="94" y="13"/>
                    </a:lnTo>
                    <a:lnTo>
                      <a:pt x="90" y="20"/>
                    </a:lnTo>
                    <a:lnTo>
                      <a:pt x="89" y="21"/>
                    </a:lnTo>
                    <a:lnTo>
                      <a:pt x="90" y="20"/>
                    </a:lnTo>
                    <a:lnTo>
                      <a:pt x="94" y="16"/>
                    </a:lnTo>
                    <a:lnTo>
                      <a:pt x="91" y="22"/>
                    </a:lnTo>
                    <a:lnTo>
                      <a:pt x="89" y="24"/>
                    </a:lnTo>
                    <a:lnTo>
                      <a:pt x="89" y="26"/>
                    </a:lnTo>
                    <a:lnTo>
                      <a:pt x="87" y="26"/>
                    </a:lnTo>
                    <a:lnTo>
                      <a:pt x="86" y="27"/>
                    </a:lnTo>
                    <a:lnTo>
                      <a:pt x="84" y="31"/>
                    </a:lnTo>
                    <a:lnTo>
                      <a:pt x="84" y="32"/>
                    </a:lnTo>
                    <a:lnTo>
                      <a:pt x="85" y="32"/>
                    </a:lnTo>
                    <a:lnTo>
                      <a:pt x="84" y="36"/>
                    </a:lnTo>
                    <a:lnTo>
                      <a:pt x="86" y="33"/>
                    </a:lnTo>
                    <a:lnTo>
                      <a:pt x="90" y="28"/>
                    </a:lnTo>
                    <a:lnTo>
                      <a:pt x="96" y="18"/>
                    </a:lnTo>
                    <a:lnTo>
                      <a:pt x="97" y="16"/>
                    </a:lnTo>
                    <a:lnTo>
                      <a:pt x="97" y="17"/>
                    </a:lnTo>
                    <a:lnTo>
                      <a:pt x="99" y="16"/>
                    </a:lnTo>
                    <a:lnTo>
                      <a:pt x="95" y="23"/>
                    </a:lnTo>
                    <a:lnTo>
                      <a:pt x="90" y="29"/>
                    </a:lnTo>
                    <a:lnTo>
                      <a:pt x="82" y="41"/>
                    </a:lnTo>
                    <a:lnTo>
                      <a:pt x="79" y="43"/>
                    </a:lnTo>
                    <a:lnTo>
                      <a:pt x="77" y="43"/>
                    </a:lnTo>
                    <a:lnTo>
                      <a:pt x="77" y="41"/>
                    </a:lnTo>
                    <a:lnTo>
                      <a:pt x="76" y="44"/>
                    </a:lnTo>
                    <a:lnTo>
                      <a:pt x="73" y="48"/>
                    </a:lnTo>
                    <a:lnTo>
                      <a:pt x="70" y="56"/>
                    </a:lnTo>
                    <a:lnTo>
                      <a:pt x="66" y="61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58" y="77"/>
                    </a:lnTo>
                    <a:lnTo>
                      <a:pt x="56" y="78"/>
                    </a:lnTo>
                    <a:lnTo>
                      <a:pt x="55" y="78"/>
                    </a:lnTo>
                    <a:lnTo>
                      <a:pt x="55" y="77"/>
                    </a:lnTo>
                    <a:lnTo>
                      <a:pt x="54" y="78"/>
                    </a:lnTo>
                    <a:lnTo>
                      <a:pt x="50" y="85"/>
                    </a:lnTo>
                    <a:lnTo>
                      <a:pt x="49" y="89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1" y="87"/>
                    </a:lnTo>
                    <a:lnTo>
                      <a:pt x="54" y="82"/>
                    </a:lnTo>
                    <a:lnTo>
                      <a:pt x="55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3" y="90"/>
                    </a:lnTo>
                    <a:lnTo>
                      <a:pt x="50" y="100"/>
                    </a:lnTo>
                    <a:lnTo>
                      <a:pt x="50" y="103"/>
                    </a:lnTo>
                    <a:lnTo>
                      <a:pt x="48" y="109"/>
                    </a:lnTo>
                    <a:lnTo>
                      <a:pt x="46" y="115"/>
                    </a:lnTo>
                    <a:lnTo>
                      <a:pt x="45" y="120"/>
                    </a:lnTo>
                    <a:lnTo>
                      <a:pt x="44" y="119"/>
                    </a:lnTo>
                    <a:lnTo>
                      <a:pt x="44" y="114"/>
                    </a:lnTo>
                    <a:lnTo>
                      <a:pt x="41" y="123"/>
                    </a:lnTo>
                    <a:lnTo>
                      <a:pt x="40" y="130"/>
                    </a:lnTo>
                    <a:lnTo>
                      <a:pt x="38" y="136"/>
                    </a:lnTo>
                    <a:lnTo>
                      <a:pt x="36" y="143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5" y="146"/>
                    </a:lnTo>
                    <a:lnTo>
                      <a:pt x="34" y="147"/>
                    </a:lnTo>
                    <a:lnTo>
                      <a:pt x="33" y="154"/>
                    </a:lnTo>
                    <a:lnTo>
                      <a:pt x="33" y="156"/>
                    </a:lnTo>
                    <a:lnTo>
                      <a:pt x="33" y="161"/>
                    </a:lnTo>
                    <a:lnTo>
                      <a:pt x="33" y="169"/>
                    </a:lnTo>
                    <a:lnTo>
                      <a:pt x="31" y="185"/>
                    </a:lnTo>
                    <a:lnTo>
                      <a:pt x="30" y="186"/>
                    </a:lnTo>
                    <a:lnTo>
                      <a:pt x="30" y="185"/>
                    </a:lnTo>
                    <a:lnTo>
                      <a:pt x="29" y="195"/>
                    </a:lnTo>
                    <a:lnTo>
                      <a:pt x="29" y="198"/>
                    </a:lnTo>
                    <a:lnTo>
                      <a:pt x="29" y="201"/>
                    </a:lnTo>
                    <a:lnTo>
                      <a:pt x="28" y="208"/>
                    </a:lnTo>
                    <a:lnTo>
                      <a:pt x="29" y="213"/>
                    </a:lnTo>
                    <a:lnTo>
                      <a:pt x="29" y="218"/>
                    </a:lnTo>
                    <a:lnTo>
                      <a:pt x="22" y="236"/>
                    </a:lnTo>
                    <a:lnTo>
                      <a:pt x="19" y="243"/>
                    </a:lnTo>
                    <a:lnTo>
                      <a:pt x="15" y="251"/>
                    </a:lnTo>
                    <a:lnTo>
                      <a:pt x="14" y="256"/>
                    </a:lnTo>
                    <a:lnTo>
                      <a:pt x="15" y="257"/>
                    </a:lnTo>
                    <a:lnTo>
                      <a:pt x="17" y="256"/>
                    </a:lnTo>
                    <a:lnTo>
                      <a:pt x="8" y="272"/>
                    </a:lnTo>
                    <a:lnTo>
                      <a:pt x="0" y="289"/>
                    </a:lnTo>
                    <a:lnTo>
                      <a:pt x="0" y="292"/>
                    </a:lnTo>
                    <a:lnTo>
                      <a:pt x="3" y="300"/>
                    </a:lnTo>
                    <a:lnTo>
                      <a:pt x="4" y="303"/>
                    </a:lnTo>
                    <a:lnTo>
                      <a:pt x="5" y="303"/>
                    </a:lnTo>
                    <a:lnTo>
                      <a:pt x="8" y="302"/>
                    </a:lnTo>
                    <a:lnTo>
                      <a:pt x="9" y="2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0347" name="Freeform 579"/>
            <p:cNvSpPr>
              <a:spLocks/>
            </p:cNvSpPr>
            <p:nvPr/>
          </p:nvSpPr>
          <p:spPr bwMode="auto">
            <a:xfrm>
              <a:off x="1700" y="502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48" name="Freeform 580"/>
            <p:cNvSpPr>
              <a:spLocks/>
            </p:cNvSpPr>
            <p:nvPr/>
          </p:nvSpPr>
          <p:spPr bwMode="auto">
            <a:xfrm>
              <a:off x="1546" y="865"/>
              <a:ext cx="10" cy="16"/>
            </a:xfrm>
            <a:custGeom>
              <a:avLst/>
              <a:gdLst>
                <a:gd name="T0" fmla="*/ 3 w 10"/>
                <a:gd name="T1" fmla="*/ 7 h 16"/>
                <a:gd name="T2" fmla="*/ 0 w 10"/>
                <a:gd name="T3" fmla="*/ 15 h 16"/>
                <a:gd name="T4" fmla="*/ 0 w 10"/>
                <a:gd name="T5" fmla="*/ 16 h 16"/>
                <a:gd name="T6" fmla="*/ 5 w 10"/>
                <a:gd name="T7" fmla="*/ 7 h 16"/>
                <a:gd name="T8" fmla="*/ 10 w 10"/>
                <a:gd name="T9" fmla="*/ 0 h 16"/>
                <a:gd name="T10" fmla="*/ 9 w 10"/>
                <a:gd name="T11" fmla="*/ 0 h 16"/>
                <a:gd name="T12" fmla="*/ 8 w 10"/>
                <a:gd name="T13" fmla="*/ 2 h 16"/>
                <a:gd name="T14" fmla="*/ 3 w 10"/>
                <a:gd name="T15" fmla="*/ 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6">
                  <a:moveTo>
                    <a:pt x="3" y="7"/>
                  </a:moveTo>
                  <a:lnTo>
                    <a:pt x="0" y="15"/>
                  </a:lnTo>
                  <a:lnTo>
                    <a:pt x="0" y="16"/>
                  </a:lnTo>
                  <a:lnTo>
                    <a:pt x="5" y="7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49" name="Freeform 581"/>
            <p:cNvSpPr>
              <a:spLocks/>
            </p:cNvSpPr>
            <p:nvPr/>
          </p:nvSpPr>
          <p:spPr bwMode="auto">
            <a:xfrm>
              <a:off x="1638" y="593"/>
              <a:ext cx="3" cy="7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1 w 3"/>
                <a:gd name="T5" fmla="*/ 6 h 7"/>
                <a:gd name="T6" fmla="*/ 3 w 3"/>
                <a:gd name="T7" fmla="*/ 2 h 7"/>
                <a:gd name="T8" fmla="*/ 3 w 3"/>
                <a:gd name="T9" fmla="*/ 1 h 7"/>
                <a:gd name="T10" fmla="*/ 3 w 3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0" name="Freeform 582"/>
            <p:cNvSpPr>
              <a:spLocks/>
            </p:cNvSpPr>
            <p:nvPr/>
          </p:nvSpPr>
          <p:spPr bwMode="auto">
            <a:xfrm>
              <a:off x="1544" y="897"/>
              <a:ext cx="3" cy="6"/>
            </a:xfrm>
            <a:custGeom>
              <a:avLst/>
              <a:gdLst>
                <a:gd name="T0" fmla="*/ 0 w 3"/>
                <a:gd name="T1" fmla="*/ 6 h 6"/>
                <a:gd name="T2" fmla="*/ 1 w 3"/>
                <a:gd name="T3" fmla="*/ 6 h 6"/>
                <a:gd name="T4" fmla="*/ 2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w 3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1" y="6"/>
                  </a:lnTo>
                  <a:lnTo>
                    <a:pt x="2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1" name="Freeform 583"/>
            <p:cNvSpPr>
              <a:spLocks/>
            </p:cNvSpPr>
            <p:nvPr/>
          </p:nvSpPr>
          <p:spPr bwMode="auto">
            <a:xfrm>
              <a:off x="1537" y="913"/>
              <a:ext cx="5" cy="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8 h 8"/>
                <a:gd name="T4" fmla="*/ 3 w 5"/>
                <a:gd name="T5" fmla="*/ 4 h 8"/>
                <a:gd name="T6" fmla="*/ 5 w 5"/>
                <a:gd name="T7" fmla="*/ 0 h 8"/>
                <a:gd name="T8" fmla="*/ 3 w 5"/>
                <a:gd name="T9" fmla="*/ 4 h 8"/>
                <a:gd name="T10" fmla="*/ 0 w 5"/>
                <a:gd name="T11" fmla="*/ 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2" name="Freeform 584"/>
            <p:cNvSpPr>
              <a:spLocks/>
            </p:cNvSpPr>
            <p:nvPr/>
          </p:nvSpPr>
          <p:spPr bwMode="auto">
            <a:xfrm>
              <a:off x="1544" y="887"/>
              <a:ext cx="15" cy="24"/>
            </a:xfrm>
            <a:custGeom>
              <a:avLst/>
              <a:gdLst>
                <a:gd name="T0" fmla="*/ 13 w 15"/>
                <a:gd name="T1" fmla="*/ 0 h 24"/>
                <a:gd name="T2" fmla="*/ 10 w 15"/>
                <a:gd name="T3" fmla="*/ 5 h 24"/>
                <a:gd name="T4" fmla="*/ 8 w 15"/>
                <a:gd name="T5" fmla="*/ 9 h 24"/>
                <a:gd name="T6" fmla="*/ 6 w 15"/>
                <a:gd name="T7" fmla="*/ 13 h 24"/>
                <a:gd name="T8" fmla="*/ 3 w 15"/>
                <a:gd name="T9" fmla="*/ 16 h 24"/>
                <a:gd name="T10" fmla="*/ 0 w 15"/>
                <a:gd name="T11" fmla="*/ 21 h 24"/>
                <a:gd name="T12" fmla="*/ 0 w 15"/>
                <a:gd name="T13" fmla="*/ 24 h 24"/>
                <a:gd name="T14" fmla="*/ 1 w 15"/>
                <a:gd name="T15" fmla="*/ 24 h 24"/>
                <a:gd name="T16" fmla="*/ 3 w 15"/>
                <a:gd name="T17" fmla="*/ 23 h 24"/>
                <a:gd name="T18" fmla="*/ 3 w 15"/>
                <a:gd name="T19" fmla="*/ 21 h 24"/>
                <a:gd name="T20" fmla="*/ 3 w 15"/>
                <a:gd name="T21" fmla="*/ 20 h 24"/>
                <a:gd name="T22" fmla="*/ 3 w 15"/>
                <a:gd name="T23" fmla="*/ 19 h 24"/>
                <a:gd name="T24" fmla="*/ 5 w 15"/>
                <a:gd name="T25" fmla="*/ 15 h 24"/>
                <a:gd name="T26" fmla="*/ 8 w 15"/>
                <a:gd name="T27" fmla="*/ 10 h 24"/>
                <a:gd name="T28" fmla="*/ 12 w 15"/>
                <a:gd name="T29" fmla="*/ 8 h 24"/>
                <a:gd name="T30" fmla="*/ 15 w 15"/>
                <a:gd name="T31" fmla="*/ 3 h 24"/>
                <a:gd name="T32" fmla="*/ 13 w 15"/>
                <a:gd name="T33" fmla="*/ 3 h 24"/>
                <a:gd name="T34" fmla="*/ 12 w 15"/>
                <a:gd name="T35" fmla="*/ 3 h 24"/>
                <a:gd name="T36" fmla="*/ 13 w 15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" h="24">
                  <a:moveTo>
                    <a:pt x="13" y="0"/>
                  </a:moveTo>
                  <a:lnTo>
                    <a:pt x="10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2" y="8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3" name="Freeform 585"/>
            <p:cNvSpPr>
              <a:spLocks/>
            </p:cNvSpPr>
            <p:nvPr/>
          </p:nvSpPr>
          <p:spPr bwMode="auto">
            <a:xfrm>
              <a:off x="1541" y="917"/>
              <a:ext cx="3" cy="5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0 w 3"/>
                <a:gd name="T5" fmla="*/ 3 h 5"/>
                <a:gd name="T6" fmla="*/ 0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4" name="Freeform 586"/>
            <p:cNvSpPr>
              <a:spLocks/>
            </p:cNvSpPr>
            <p:nvPr/>
          </p:nvSpPr>
          <p:spPr bwMode="auto">
            <a:xfrm>
              <a:off x="1559" y="886"/>
              <a:ext cx="5" cy="7"/>
            </a:xfrm>
            <a:custGeom>
              <a:avLst/>
              <a:gdLst>
                <a:gd name="T0" fmla="*/ 2 w 5"/>
                <a:gd name="T1" fmla="*/ 5 h 7"/>
                <a:gd name="T2" fmla="*/ 5 w 5"/>
                <a:gd name="T3" fmla="*/ 0 h 7"/>
                <a:gd name="T4" fmla="*/ 0 w 5"/>
                <a:gd name="T5" fmla="*/ 7 h 7"/>
                <a:gd name="T6" fmla="*/ 2 w 5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5" name="Freeform 587"/>
            <p:cNvSpPr>
              <a:spLocks/>
            </p:cNvSpPr>
            <p:nvPr/>
          </p:nvSpPr>
          <p:spPr bwMode="auto">
            <a:xfrm>
              <a:off x="1559" y="896"/>
              <a:ext cx="2" cy="6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2 h 6"/>
                <a:gd name="T4" fmla="*/ 2 w 2"/>
                <a:gd name="T5" fmla="*/ 0 h 6"/>
                <a:gd name="T6" fmla="*/ 1 w 2"/>
                <a:gd name="T7" fmla="*/ 0 h 6"/>
                <a:gd name="T8" fmla="*/ 0 w 2"/>
                <a:gd name="T9" fmla="*/ 4 h 6"/>
                <a:gd name="T10" fmla="*/ 0 w 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6" name="Freeform 588"/>
            <p:cNvSpPr>
              <a:spLocks/>
            </p:cNvSpPr>
            <p:nvPr/>
          </p:nvSpPr>
          <p:spPr bwMode="auto">
            <a:xfrm>
              <a:off x="1470" y="808"/>
              <a:ext cx="128" cy="202"/>
            </a:xfrm>
            <a:custGeom>
              <a:avLst/>
              <a:gdLst>
                <a:gd name="T0" fmla="*/ 99 w 128"/>
                <a:gd name="T1" fmla="*/ 41 h 202"/>
                <a:gd name="T2" fmla="*/ 90 w 128"/>
                <a:gd name="T3" fmla="*/ 58 h 202"/>
                <a:gd name="T4" fmla="*/ 77 w 128"/>
                <a:gd name="T5" fmla="*/ 82 h 202"/>
                <a:gd name="T6" fmla="*/ 71 w 128"/>
                <a:gd name="T7" fmla="*/ 90 h 202"/>
                <a:gd name="T8" fmla="*/ 65 w 128"/>
                <a:gd name="T9" fmla="*/ 100 h 202"/>
                <a:gd name="T10" fmla="*/ 59 w 128"/>
                <a:gd name="T11" fmla="*/ 110 h 202"/>
                <a:gd name="T12" fmla="*/ 50 w 128"/>
                <a:gd name="T13" fmla="*/ 124 h 202"/>
                <a:gd name="T14" fmla="*/ 44 w 128"/>
                <a:gd name="T15" fmla="*/ 135 h 202"/>
                <a:gd name="T16" fmla="*/ 40 w 128"/>
                <a:gd name="T17" fmla="*/ 146 h 202"/>
                <a:gd name="T18" fmla="*/ 31 w 128"/>
                <a:gd name="T19" fmla="*/ 162 h 202"/>
                <a:gd name="T20" fmla="*/ 28 w 128"/>
                <a:gd name="T21" fmla="*/ 169 h 202"/>
                <a:gd name="T22" fmla="*/ 25 w 128"/>
                <a:gd name="T23" fmla="*/ 169 h 202"/>
                <a:gd name="T24" fmla="*/ 20 w 128"/>
                <a:gd name="T25" fmla="*/ 174 h 202"/>
                <a:gd name="T26" fmla="*/ 15 w 128"/>
                <a:gd name="T27" fmla="*/ 180 h 202"/>
                <a:gd name="T28" fmla="*/ 18 w 128"/>
                <a:gd name="T29" fmla="*/ 180 h 202"/>
                <a:gd name="T30" fmla="*/ 4 w 128"/>
                <a:gd name="T31" fmla="*/ 200 h 202"/>
                <a:gd name="T32" fmla="*/ 14 w 128"/>
                <a:gd name="T33" fmla="*/ 194 h 202"/>
                <a:gd name="T34" fmla="*/ 17 w 128"/>
                <a:gd name="T35" fmla="*/ 191 h 202"/>
                <a:gd name="T36" fmla="*/ 14 w 128"/>
                <a:gd name="T37" fmla="*/ 194 h 202"/>
                <a:gd name="T38" fmla="*/ 17 w 128"/>
                <a:gd name="T39" fmla="*/ 189 h 202"/>
                <a:gd name="T40" fmla="*/ 24 w 128"/>
                <a:gd name="T41" fmla="*/ 182 h 202"/>
                <a:gd name="T42" fmla="*/ 41 w 128"/>
                <a:gd name="T43" fmla="*/ 170 h 202"/>
                <a:gd name="T44" fmla="*/ 49 w 128"/>
                <a:gd name="T45" fmla="*/ 155 h 202"/>
                <a:gd name="T46" fmla="*/ 53 w 128"/>
                <a:gd name="T47" fmla="*/ 144 h 202"/>
                <a:gd name="T48" fmla="*/ 58 w 128"/>
                <a:gd name="T49" fmla="*/ 138 h 202"/>
                <a:gd name="T50" fmla="*/ 64 w 128"/>
                <a:gd name="T51" fmla="*/ 124 h 202"/>
                <a:gd name="T52" fmla="*/ 74 w 128"/>
                <a:gd name="T53" fmla="*/ 113 h 202"/>
                <a:gd name="T54" fmla="*/ 79 w 128"/>
                <a:gd name="T55" fmla="*/ 104 h 202"/>
                <a:gd name="T56" fmla="*/ 82 w 128"/>
                <a:gd name="T57" fmla="*/ 99 h 202"/>
                <a:gd name="T58" fmla="*/ 84 w 128"/>
                <a:gd name="T59" fmla="*/ 100 h 202"/>
                <a:gd name="T60" fmla="*/ 91 w 128"/>
                <a:gd name="T61" fmla="*/ 88 h 202"/>
                <a:gd name="T62" fmla="*/ 99 w 128"/>
                <a:gd name="T63" fmla="*/ 75 h 202"/>
                <a:gd name="T64" fmla="*/ 106 w 128"/>
                <a:gd name="T65" fmla="*/ 61 h 202"/>
                <a:gd name="T66" fmla="*/ 115 w 128"/>
                <a:gd name="T67" fmla="*/ 44 h 202"/>
                <a:gd name="T68" fmla="*/ 121 w 128"/>
                <a:gd name="T69" fmla="*/ 27 h 202"/>
                <a:gd name="T70" fmla="*/ 128 w 128"/>
                <a:gd name="T71" fmla="*/ 1 h 202"/>
                <a:gd name="T72" fmla="*/ 125 w 128"/>
                <a:gd name="T73" fmla="*/ 0 h 202"/>
                <a:gd name="T74" fmla="*/ 118 w 128"/>
                <a:gd name="T75" fmla="*/ 5 h 2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8" h="202">
                  <a:moveTo>
                    <a:pt x="118" y="5"/>
                  </a:moveTo>
                  <a:lnTo>
                    <a:pt x="99" y="41"/>
                  </a:lnTo>
                  <a:lnTo>
                    <a:pt x="96" y="49"/>
                  </a:lnTo>
                  <a:lnTo>
                    <a:pt x="90" y="58"/>
                  </a:lnTo>
                  <a:lnTo>
                    <a:pt x="82" y="71"/>
                  </a:lnTo>
                  <a:lnTo>
                    <a:pt x="77" y="82"/>
                  </a:lnTo>
                  <a:lnTo>
                    <a:pt x="74" y="84"/>
                  </a:lnTo>
                  <a:lnTo>
                    <a:pt x="71" y="9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1" y="103"/>
                  </a:lnTo>
                  <a:lnTo>
                    <a:pt x="59" y="110"/>
                  </a:lnTo>
                  <a:lnTo>
                    <a:pt x="54" y="118"/>
                  </a:lnTo>
                  <a:lnTo>
                    <a:pt x="50" y="124"/>
                  </a:lnTo>
                  <a:lnTo>
                    <a:pt x="46" y="131"/>
                  </a:lnTo>
                  <a:lnTo>
                    <a:pt x="44" y="135"/>
                  </a:lnTo>
                  <a:lnTo>
                    <a:pt x="41" y="140"/>
                  </a:lnTo>
                  <a:lnTo>
                    <a:pt x="40" y="146"/>
                  </a:lnTo>
                  <a:lnTo>
                    <a:pt x="38" y="150"/>
                  </a:lnTo>
                  <a:lnTo>
                    <a:pt x="31" y="162"/>
                  </a:lnTo>
                  <a:lnTo>
                    <a:pt x="28" y="170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5" y="169"/>
                  </a:lnTo>
                  <a:lnTo>
                    <a:pt x="24" y="171"/>
                  </a:lnTo>
                  <a:lnTo>
                    <a:pt x="20" y="174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18" y="179"/>
                  </a:lnTo>
                  <a:lnTo>
                    <a:pt x="18" y="180"/>
                  </a:lnTo>
                  <a:lnTo>
                    <a:pt x="15" y="185"/>
                  </a:lnTo>
                  <a:lnTo>
                    <a:pt x="4" y="200"/>
                  </a:lnTo>
                  <a:lnTo>
                    <a:pt x="0" y="202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4" y="194"/>
                  </a:lnTo>
                  <a:lnTo>
                    <a:pt x="8" y="196"/>
                  </a:lnTo>
                  <a:lnTo>
                    <a:pt x="17" y="189"/>
                  </a:lnTo>
                  <a:lnTo>
                    <a:pt x="22" y="185"/>
                  </a:lnTo>
                  <a:lnTo>
                    <a:pt x="24" y="182"/>
                  </a:lnTo>
                  <a:lnTo>
                    <a:pt x="35" y="176"/>
                  </a:lnTo>
                  <a:lnTo>
                    <a:pt x="41" y="170"/>
                  </a:lnTo>
                  <a:lnTo>
                    <a:pt x="45" y="162"/>
                  </a:lnTo>
                  <a:lnTo>
                    <a:pt x="49" y="155"/>
                  </a:lnTo>
                  <a:lnTo>
                    <a:pt x="50" y="149"/>
                  </a:lnTo>
                  <a:lnTo>
                    <a:pt x="53" y="144"/>
                  </a:lnTo>
                  <a:lnTo>
                    <a:pt x="55" y="140"/>
                  </a:lnTo>
                  <a:lnTo>
                    <a:pt x="58" y="138"/>
                  </a:lnTo>
                  <a:lnTo>
                    <a:pt x="61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13"/>
                  </a:lnTo>
                  <a:lnTo>
                    <a:pt x="77" y="108"/>
                  </a:lnTo>
                  <a:lnTo>
                    <a:pt x="79" y="104"/>
                  </a:lnTo>
                  <a:lnTo>
                    <a:pt x="81" y="99"/>
                  </a:lnTo>
                  <a:lnTo>
                    <a:pt x="82" y="99"/>
                  </a:lnTo>
                  <a:lnTo>
                    <a:pt x="82" y="100"/>
                  </a:lnTo>
                  <a:lnTo>
                    <a:pt x="84" y="100"/>
                  </a:lnTo>
                  <a:lnTo>
                    <a:pt x="87" y="95"/>
                  </a:lnTo>
                  <a:lnTo>
                    <a:pt x="91" y="88"/>
                  </a:lnTo>
                  <a:lnTo>
                    <a:pt x="92" y="84"/>
                  </a:lnTo>
                  <a:lnTo>
                    <a:pt x="99" y="75"/>
                  </a:lnTo>
                  <a:lnTo>
                    <a:pt x="104" y="68"/>
                  </a:lnTo>
                  <a:lnTo>
                    <a:pt x="106" y="61"/>
                  </a:lnTo>
                  <a:lnTo>
                    <a:pt x="111" y="53"/>
                  </a:lnTo>
                  <a:lnTo>
                    <a:pt x="115" y="44"/>
                  </a:lnTo>
                  <a:lnTo>
                    <a:pt x="118" y="36"/>
                  </a:lnTo>
                  <a:lnTo>
                    <a:pt x="121" y="27"/>
                  </a:lnTo>
                  <a:lnTo>
                    <a:pt x="125" y="18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1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7" name="Freeform 589"/>
            <p:cNvSpPr>
              <a:spLocks/>
            </p:cNvSpPr>
            <p:nvPr/>
          </p:nvSpPr>
          <p:spPr bwMode="auto">
            <a:xfrm>
              <a:off x="1649" y="68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5 h 5"/>
                <a:gd name="T4" fmla="*/ 0 w 2"/>
                <a:gd name="T5" fmla="*/ 0 h 5"/>
                <a:gd name="T6" fmla="*/ 2 w 2"/>
                <a:gd name="T7" fmla="*/ 3 h 5"/>
                <a:gd name="T8" fmla="*/ 2 w 2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8" name="Freeform 590"/>
            <p:cNvSpPr>
              <a:spLocks/>
            </p:cNvSpPr>
            <p:nvPr/>
          </p:nvSpPr>
          <p:spPr bwMode="auto">
            <a:xfrm>
              <a:off x="1647" y="682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3 h 4"/>
                <a:gd name="T4" fmla="*/ 1 w 1"/>
                <a:gd name="T5" fmla="*/ 0 h 4"/>
                <a:gd name="T6" fmla="*/ 1 w 1"/>
                <a:gd name="T7" fmla="*/ 1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59" name="Freeform 591"/>
            <p:cNvSpPr>
              <a:spLocks/>
            </p:cNvSpPr>
            <p:nvPr/>
          </p:nvSpPr>
          <p:spPr bwMode="auto">
            <a:xfrm>
              <a:off x="1634" y="687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0" name="Freeform 592"/>
            <p:cNvSpPr>
              <a:spLocks/>
            </p:cNvSpPr>
            <p:nvPr/>
          </p:nvSpPr>
          <p:spPr bwMode="auto">
            <a:xfrm>
              <a:off x="1628" y="590"/>
              <a:ext cx="50" cy="151"/>
            </a:xfrm>
            <a:custGeom>
              <a:avLst/>
              <a:gdLst>
                <a:gd name="T0" fmla="*/ 43 w 50"/>
                <a:gd name="T1" fmla="*/ 3 h 151"/>
                <a:gd name="T2" fmla="*/ 40 w 50"/>
                <a:gd name="T3" fmla="*/ 9 h 151"/>
                <a:gd name="T4" fmla="*/ 36 w 50"/>
                <a:gd name="T5" fmla="*/ 11 h 151"/>
                <a:gd name="T6" fmla="*/ 36 w 50"/>
                <a:gd name="T7" fmla="*/ 16 h 151"/>
                <a:gd name="T8" fmla="*/ 31 w 50"/>
                <a:gd name="T9" fmla="*/ 26 h 151"/>
                <a:gd name="T10" fmla="*/ 29 w 50"/>
                <a:gd name="T11" fmla="*/ 26 h 151"/>
                <a:gd name="T12" fmla="*/ 24 w 50"/>
                <a:gd name="T13" fmla="*/ 39 h 151"/>
                <a:gd name="T14" fmla="*/ 20 w 50"/>
                <a:gd name="T15" fmla="*/ 52 h 151"/>
                <a:gd name="T16" fmla="*/ 18 w 50"/>
                <a:gd name="T17" fmla="*/ 64 h 151"/>
                <a:gd name="T18" fmla="*/ 18 w 50"/>
                <a:gd name="T19" fmla="*/ 72 h 151"/>
                <a:gd name="T20" fmla="*/ 18 w 50"/>
                <a:gd name="T21" fmla="*/ 66 h 151"/>
                <a:gd name="T22" fmla="*/ 11 w 50"/>
                <a:gd name="T23" fmla="*/ 88 h 151"/>
                <a:gd name="T24" fmla="*/ 14 w 50"/>
                <a:gd name="T25" fmla="*/ 92 h 151"/>
                <a:gd name="T26" fmla="*/ 13 w 50"/>
                <a:gd name="T27" fmla="*/ 92 h 151"/>
                <a:gd name="T28" fmla="*/ 14 w 50"/>
                <a:gd name="T29" fmla="*/ 93 h 151"/>
                <a:gd name="T30" fmla="*/ 13 w 50"/>
                <a:gd name="T31" fmla="*/ 101 h 151"/>
                <a:gd name="T32" fmla="*/ 10 w 50"/>
                <a:gd name="T33" fmla="*/ 100 h 151"/>
                <a:gd name="T34" fmla="*/ 8 w 50"/>
                <a:gd name="T35" fmla="*/ 112 h 151"/>
                <a:gd name="T36" fmla="*/ 5 w 50"/>
                <a:gd name="T37" fmla="*/ 124 h 151"/>
                <a:gd name="T38" fmla="*/ 3 w 50"/>
                <a:gd name="T39" fmla="*/ 129 h 151"/>
                <a:gd name="T40" fmla="*/ 6 w 50"/>
                <a:gd name="T41" fmla="*/ 124 h 151"/>
                <a:gd name="T42" fmla="*/ 8 w 50"/>
                <a:gd name="T43" fmla="*/ 117 h 151"/>
                <a:gd name="T44" fmla="*/ 8 w 50"/>
                <a:gd name="T45" fmla="*/ 120 h 151"/>
                <a:gd name="T46" fmla="*/ 6 w 50"/>
                <a:gd name="T47" fmla="*/ 131 h 151"/>
                <a:gd name="T48" fmla="*/ 4 w 50"/>
                <a:gd name="T49" fmla="*/ 138 h 151"/>
                <a:gd name="T50" fmla="*/ 0 w 50"/>
                <a:gd name="T51" fmla="*/ 144 h 151"/>
                <a:gd name="T52" fmla="*/ 4 w 50"/>
                <a:gd name="T53" fmla="*/ 139 h 151"/>
                <a:gd name="T54" fmla="*/ 4 w 50"/>
                <a:gd name="T55" fmla="*/ 144 h 151"/>
                <a:gd name="T56" fmla="*/ 1 w 50"/>
                <a:gd name="T57" fmla="*/ 149 h 151"/>
                <a:gd name="T58" fmla="*/ 3 w 50"/>
                <a:gd name="T59" fmla="*/ 147 h 151"/>
                <a:gd name="T60" fmla="*/ 6 w 50"/>
                <a:gd name="T61" fmla="*/ 147 h 151"/>
                <a:gd name="T62" fmla="*/ 11 w 50"/>
                <a:gd name="T63" fmla="*/ 142 h 151"/>
                <a:gd name="T64" fmla="*/ 9 w 50"/>
                <a:gd name="T65" fmla="*/ 144 h 151"/>
                <a:gd name="T66" fmla="*/ 11 w 50"/>
                <a:gd name="T67" fmla="*/ 138 h 151"/>
                <a:gd name="T68" fmla="*/ 11 w 50"/>
                <a:gd name="T69" fmla="*/ 134 h 151"/>
                <a:gd name="T70" fmla="*/ 9 w 50"/>
                <a:gd name="T71" fmla="*/ 137 h 151"/>
                <a:gd name="T72" fmla="*/ 5 w 50"/>
                <a:gd name="T73" fmla="*/ 142 h 151"/>
                <a:gd name="T74" fmla="*/ 8 w 50"/>
                <a:gd name="T75" fmla="*/ 136 h 151"/>
                <a:gd name="T76" fmla="*/ 14 w 50"/>
                <a:gd name="T77" fmla="*/ 129 h 151"/>
                <a:gd name="T78" fmla="*/ 16 w 50"/>
                <a:gd name="T79" fmla="*/ 126 h 151"/>
                <a:gd name="T80" fmla="*/ 19 w 50"/>
                <a:gd name="T81" fmla="*/ 113 h 151"/>
                <a:gd name="T82" fmla="*/ 19 w 50"/>
                <a:gd name="T83" fmla="*/ 110 h 151"/>
                <a:gd name="T84" fmla="*/ 23 w 50"/>
                <a:gd name="T85" fmla="*/ 106 h 151"/>
                <a:gd name="T86" fmla="*/ 20 w 50"/>
                <a:gd name="T87" fmla="*/ 106 h 151"/>
                <a:gd name="T88" fmla="*/ 19 w 50"/>
                <a:gd name="T89" fmla="*/ 110 h 151"/>
                <a:gd name="T90" fmla="*/ 19 w 50"/>
                <a:gd name="T91" fmla="*/ 98 h 151"/>
                <a:gd name="T92" fmla="*/ 19 w 50"/>
                <a:gd name="T93" fmla="*/ 91 h 151"/>
                <a:gd name="T94" fmla="*/ 21 w 50"/>
                <a:gd name="T95" fmla="*/ 92 h 151"/>
                <a:gd name="T96" fmla="*/ 24 w 50"/>
                <a:gd name="T97" fmla="*/ 81 h 151"/>
                <a:gd name="T98" fmla="*/ 26 w 50"/>
                <a:gd name="T99" fmla="*/ 76 h 151"/>
                <a:gd name="T100" fmla="*/ 29 w 50"/>
                <a:gd name="T101" fmla="*/ 72 h 151"/>
                <a:gd name="T102" fmla="*/ 30 w 50"/>
                <a:gd name="T103" fmla="*/ 59 h 151"/>
                <a:gd name="T104" fmla="*/ 33 w 50"/>
                <a:gd name="T105" fmla="*/ 54 h 151"/>
                <a:gd name="T106" fmla="*/ 35 w 50"/>
                <a:gd name="T107" fmla="*/ 46 h 151"/>
                <a:gd name="T108" fmla="*/ 39 w 50"/>
                <a:gd name="T109" fmla="*/ 35 h 151"/>
                <a:gd name="T110" fmla="*/ 41 w 50"/>
                <a:gd name="T111" fmla="*/ 25 h 151"/>
                <a:gd name="T112" fmla="*/ 50 w 50"/>
                <a:gd name="T113" fmla="*/ 10 h 151"/>
                <a:gd name="T114" fmla="*/ 44 w 50"/>
                <a:gd name="T115" fmla="*/ 0 h 1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0" h="151">
                  <a:moveTo>
                    <a:pt x="40" y="3"/>
                  </a:moveTo>
                  <a:lnTo>
                    <a:pt x="41" y="1"/>
                  </a:lnTo>
                  <a:lnTo>
                    <a:pt x="43" y="3"/>
                  </a:lnTo>
                  <a:lnTo>
                    <a:pt x="41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5" y="23"/>
                  </a:lnTo>
                  <a:lnTo>
                    <a:pt x="31" y="26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8" y="33"/>
                  </a:lnTo>
                  <a:lnTo>
                    <a:pt x="25" y="35"/>
                  </a:lnTo>
                  <a:lnTo>
                    <a:pt x="24" y="39"/>
                  </a:lnTo>
                  <a:lnTo>
                    <a:pt x="23" y="45"/>
                  </a:lnTo>
                  <a:lnTo>
                    <a:pt x="21" y="49"/>
                  </a:lnTo>
                  <a:lnTo>
                    <a:pt x="20" y="52"/>
                  </a:lnTo>
                  <a:lnTo>
                    <a:pt x="19" y="56"/>
                  </a:lnTo>
                  <a:lnTo>
                    <a:pt x="19" y="60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4" y="77"/>
                  </a:lnTo>
                  <a:lnTo>
                    <a:pt x="11" y="88"/>
                  </a:lnTo>
                  <a:lnTo>
                    <a:pt x="13" y="90"/>
                  </a:lnTo>
                  <a:lnTo>
                    <a:pt x="14" y="90"/>
                  </a:lnTo>
                  <a:lnTo>
                    <a:pt x="14" y="92"/>
                  </a:lnTo>
                  <a:lnTo>
                    <a:pt x="13" y="91"/>
                  </a:lnTo>
                  <a:lnTo>
                    <a:pt x="11" y="93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3" y="98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1" y="98"/>
                  </a:lnTo>
                  <a:lnTo>
                    <a:pt x="10" y="100"/>
                  </a:lnTo>
                  <a:lnTo>
                    <a:pt x="9" y="103"/>
                  </a:lnTo>
                  <a:lnTo>
                    <a:pt x="8" y="108"/>
                  </a:lnTo>
                  <a:lnTo>
                    <a:pt x="8" y="112"/>
                  </a:lnTo>
                  <a:lnTo>
                    <a:pt x="5" y="122"/>
                  </a:lnTo>
                  <a:lnTo>
                    <a:pt x="5" y="123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7"/>
                  </a:lnTo>
                  <a:lnTo>
                    <a:pt x="3" y="129"/>
                  </a:lnTo>
                  <a:lnTo>
                    <a:pt x="3" y="132"/>
                  </a:lnTo>
                  <a:lnTo>
                    <a:pt x="5" y="131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7"/>
                  </a:lnTo>
                  <a:lnTo>
                    <a:pt x="8" y="120"/>
                  </a:lnTo>
                  <a:lnTo>
                    <a:pt x="9" y="122"/>
                  </a:lnTo>
                  <a:lnTo>
                    <a:pt x="9" y="128"/>
                  </a:lnTo>
                  <a:lnTo>
                    <a:pt x="6" y="131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3" y="141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4"/>
                  </a:lnTo>
                  <a:lnTo>
                    <a:pt x="1" y="143"/>
                  </a:lnTo>
                  <a:lnTo>
                    <a:pt x="4" y="139"/>
                  </a:lnTo>
                  <a:lnTo>
                    <a:pt x="4" y="142"/>
                  </a:lnTo>
                  <a:lnTo>
                    <a:pt x="3" y="143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3" y="147"/>
                  </a:lnTo>
                  <a:lnTo>
                    <a:pt x="1" y="149"/>
                  </a:lnTo>
                  <a:lnTo>
                    <a:pt x="1" y="151"/>
                  </a:lnTo>
                  <a:lnTo>
                    <a:pt x="4" y="148"/>
                  </a:lnTo>
                  <a:lnTo>
                    <a:pt x="3" y="147"/>
                  </a:lnTo>
                  <a:lnTo>
                    <a:pt x="6" y="143"/>
                  </a:lnTo>
                  <a:lnTo>
                    <a:pt x="6" y="144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1" y="142"/>
                  </a:lnTo>
                  <a:lnTo>
                    <a:pt x="11" y="141"/>
                  </a:lnTo>
                  <a:lnTo>
                    <a:pt x="10" y="142"/>
                  </a:lnTo>
                  <a:lnTo>
                    <a:pt x="9" y="144"/>
                  </a:lnTo>
                  <a:lnTo>
                    <a:pt x="9" y="141"/>
                  </a:lnTo>
                  <a:lnTo>
                    <a:pt x="10" y="138"/>
                  </a:lnTo>
                  <a:lnTo>
                    <a:pt x="11" y="138"/>
                  </a:lnTo>
                  <a:lnTo>
                    <a:pt x="13" y="138"/>
                  </a:lnTo>
                  <a:lnTo>
                    <a:pt x="13" y="136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9" y="137"/>
                  </a:lnTo>
                  <a:lnTo>
                    <a:pt x="5" y="142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4" y="143"/>
                  </a:lnTo>
                  <a:lnTo>
                    <a:pt x="5" y="139"/>
                  </a:lnTo>
                  <a:lnTo>
                    <a:pt x="8" y="136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4" y="129"/>
                  </a:lnTo>
                  <a:lnTo>
                    <a:pt x="15" y="131"/>
                  </a:lnTo>
                  <a:lnTo>
                    <a:pt x="15" y="128"/>
                  </a:lnTo>
                  <a:lnTo>
                    <a:pt x="16" y="126"/>
                  </a:lnTo>
                  <a:lnTo>
                    <a:pt x="16" y="122"/>
                  </a:lnTo>
                  <a:lnTo>
                    <a:pt x="18" y="120"/>
                  </a:lnTo>
                  <a:lnTo>
                    <a:pt x="19" y="113"/>
                  </a:lnTo>
                  <a:lnTo>
                    <a:pt x="18" y="113"/>
                  </a:lnTo>
                  <a:lnTo>
                    <a:pt x="18" y="112"/>
                  </a:lnTo>
                  <a:lnTo>
                    <a:pt x="19" y="110"/>
                  </a:lnTo>
                  <a:lnTo>
                    <a:pt x="20" y="110"/>
                  </a:lnTo>
                  <a:lnTo>
                    <a:pt x="21" y="110"/>
                  </a:lnTo>
                  <a:lnTo>
                    <a:pt x="23" y="106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0" y="106"/>
                  </a:lnTo>
                  <a:lnTo>
                    <a:pt x="20" y="107"/>
                  </a:lnTo>
                  <a:lnTo>
                    <a:pt x="19" y="108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8"/>
                  </a:lnTo>
                  <a:lnTo>
                    <a:pt x="20" y="90"/>
                  </a:lnTo>
                  <a:lnTo>
                    <a:pt x="21" y="92"/>
                  </a:lnTo>
                  <a:lnTo>
                    <a:pt x="23" y="87"/>
                  </a:lnTo>
                  <a:lnTo>
                    <a:pt x="23" y="83"/>
                  </a:lnTo>
                  <a:lnTo>
                    <a:pt x="24" y="81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9" y="66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4" y="55"/>
                  </a:lnTo>
                  <a:lnTo>
                    <a:pt x="33" y="54"/>
                  </a:lnTo>
                  <a:lnTo>
                    <a:pt x="34" y="51"/>
                  </a:lnTo>
                  <a:lnTo>
                    <a:pt x="35" y="49"/>
                  </a:lnTo>
                  <a:lnTo>
                    <a:pt x="35" y="46"/>
                  </a:lnTo>
                  <a:lnTo>
                    <a:pt x="35" y="42"/>
                  </a:lnTo>
                  <a:lnTo>
                    <a:pt x="38" y="39"/>
                  </a:lnTo>
                  <a:lnTo>
                    <a:pt x="39" y="35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5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1" name="Freeform 593"/>
            <p:cNvSpPr>
              <a:spLocks/>
            </p:cNvSpPr>
            <p:nvPr/>
          </p:nvSpPr>
          <p:spPr bwMode="auto">
            <a:xfrm>
              <a:off x="1626" y="729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2" name="Freeform 594"/>
            <p:cNvSpPr>
              <a:spLocks/>
            </p:cNvSpPr>
            <p:nvPr/>
          </p:nvSpPr>
          <p:spPr bwMode="auto">
            <a:xfrm>
              <a:off x="1705" y="550"/>
              <a:ext cx="7" cy="9"/>
            </a:xfrm>
            <a:custGeom>
              <a:avLst/>
              <a:gdLst>
                <a:gd name="T0" fmla="*/ 5 w 7"/>
                <a:gd name="T1" fmla="*/ 5 h 9"/>
                <a:gd name="T2" fmla="*/ 7 w 7"/>
                <a:gd name="T3" fmla="*/ 0 h 9"/>
                <a:gd name="T4" fmla="*/ 5 w 7"/>
                <a:gd name="T5" fmla="*/ 0 h 9"/>
                <a:gd name="T6" fmla="*/ 3 w 7"/>
                <a:gd name="T7" fmla="*/ 5 h 9"/>
                <a:gd name="T8" fmla="*/ 0 w 7"/>
                <a:gd name="T9" fmla="*/ 9 h 9"/>
                <a:gd name="T10" fmla="*/ 3 w 7"/>
                <a:gd name="T11" fmla="*/ 8 h 9"/>
                <a:gd name="T12" fmla="*/ 5 w 7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9">
                  <a:moveTo>
                    <a:pt x="5" y="5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9"/>
                  </a:lnTo>
                  <a:lnTo>
                    <a:pt x="3" y="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3" name="Freeform 595"/>
            <p:cNvSpPr>
              <a:spLocks/>
            </p:cNvSpPr>
            <p:nvPr/>
          </p:nvSpPr>
          <p:spPr bwMode="auto">
            <a:xfrm>
              <a:off x="1652" y="681"/>
              <a:ext cx="1" cy="4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1 h 4"/>
                <a:gd name="T6" fmla="*/ 0 w 1"/>
                <a:gd name="T7" fmla="*/ 2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4" name="Freeform 596"/>
            <p:cNvSpPr>
              <a:spLocks/>
            </p:cNvSpPr>
            <p:nvPr/>
          </p:nvSpPr>
          <p:spPr bwMode="auto">
            <a:xfrm>
              <a:off x="1703" y="537"/>
              <a:ext cx="2" cy="4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1 w 2"/>
                <a:gd name="T5" fmla="*/ 4 h 4"/>
                <a:gd name="T6" fmla="*/ 1 w 2"/>
                <a:gd name="T7" fmla="*/ 1 h 4"/>
                <a:gd name="T8" fmla="*/ 2 w 2"/>
                <a:gd name="T9" fmla="*/ 0 h 4"/>
                <a:gd name="T10" fmla="*/ 1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5" name="Freeform 597"/>
            <p:cNvSpPr>
              <a:spLocks/>
            </p:cNvSpPr>
            <p:nvPr/>
          </p:nvSpPr>
          <p:spPr bwMode="auto">
            <a:xfrm>
              <a:off x="1703" y="528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1 w 2"/>
                <a:gd name="T9" fmla="*/ 1 h 3"/>
                <a:gd name="T10" fmla="*/ 2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6" name="Freeform 598"/>
            <p:cNvSpPr>
              <a:spLocks/>
            </p:cNvSpPr>
            <p:nvPr/>
          </p:nvSpPr>
          <p:spPr bwMode="auto">
            <a:xfrm>
              <a:off x="1697" y="533"/>
              <a:ext cx="6" cy="11"/>
            </a:xfrm>
            <a:custGeom>
              <a:avLst/>
              <a:gdLst>
                <a:gd name="T0" fmla="*/ 2 w 6"/>
                <a:gd name="T1" fmla="*/ 11 h 11"/>
                <a:gd name="T2" fmla="*/ 3 w 6"/>
                <a:gd name="T3" fmla="*/ 10 h 11"/>
                <a:gd name="T4" fmla="*/ 3 w 6"/>
                <a:gd name="T5" fmla="*/ 8 h 11"/>
                <a:gd name="T6" fmla="*/ 3 w 6"/>
                <a:gd name="T7" fmla="*/ 5 h 11"/>
                <a:gd name="T8" fmla="*/ 5 w 6"/>
                <a:gd name="T9" fmla="*/ 4 h 11"/>
                <a:gd name="T10" fmla="*/ 6 w 6"/>
                <a:gd name="T11" fmla="*/ 1 h 11"/>
                <a:gd name="T12" fmla="*/ 5 w 6"/>
                <a:gd name="T13" fmla="*/ 0 h 11"/>
                <a:gd name="T14" fmla="*/ 2 w 6"/>
                <a:gd name="T15" fmla="*/ 0 h 11"/>
                <a:gd name="T16" fmla="*/ 2 w 6"/>
                <a:gd name="T17" fmla="*/ 1 h 11"/>
                <a:gd name="T18" fmla="*/ 3 w 6"/>
                <a:gd name="T19" fmla="*/ 1 h 11"/>
                <a:gd name="T20" fmla="*/ 3 w 6"/>
                <a:gd name="T21" fmla="*/ 3 h 11"/>
                <a:gd name="T22" fmla="*/ 3 w 6"/>
                <a:gd name="T23" fmla="*/ 4 h 11"/>
                <a:gd name="T24" fmla="*/ 2 w 6"/>
                <a:gd name="T25" fmla="*/ 8 h 11"/>
                <a:gd name="T26" fmla="*/ 1 w 6"/>
                <a:gd name="T27" fmla="*/ 9 h 11"/>
                <a:gd name="T28" fmla="*/ 0 w 6"/>
                <a:gd name="T29" fmla="*/ 10 h 11"/>
                <a:gd name="T30" fmla="*/ 1 w 6"/>
                <a:gd name="T31" fmla="*/ 11 h 11"/>
                <a:gd name="T32" fmla="*/ 2 w 6"/>
                <a:gd name="T33" fmla="*/ 1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" h="11">
                  <a:moveTo>
                    <a:pt x="2" y="11"/>
                  </a:move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7" name="Freeform 599"/>
            <p:cNvSpPr>
              <a:spLocks/>
            </p:cNvSpPr>
            <p:nvPr/>
          </p:nvSpPr>
          <p:spPr bwMode="auto">
            <a:xfrm>
              <a:off x="1700" y="527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8" name="Freeform 600"/>
            <p:cNvSpPr>
              <a:spLocks/>
            </p:cNvSpPr>
            <p:nvPr/>
          </p:nvSpPr>
          <p:spPr bwMode="auto">
            <a:xfrm>
              <a:off x="1694" y="542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69" name="Freeform 601"/>
            <p:cNvSpPr>
              <a:spLocks/>
            </p:cNvSpPr>
            <p:nvPr/>
          </p:nvSpPr>
          <p:spPr bwMode="auto">
            <a:xfrm>
              <a:off x="1692" y="537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0" name="Freeform 602"/>
            <p:cNvSpPr>
              <a:spLocks/>
            </p:cNvSpPr>
            <p:nvPr/>
          </p:nvSpPr>
          <p:spPr bwMode="auto">
            <a:xfrm>
              <a:off x="1675" y="475"/>
              <a:ext cx="46" cy="108"/>
            </a:xfrm>
            <a:custGeom>
              <a:avLst/>
              <a:gdLst>
                <a:gd name="T0" fmla="*/ 15 w 46"/>
                <a:gd name="T1" fmla="*/ 99 h 108"/>
                <a:gd name="T2" fmla="*/ 24 w 46"/>
                <a:gd name="T3" fmla="*/ 87 h 108"/>
                <a:gd name="T4" fmla="*/ 30 w 46"/>
                <a:gd name="T5" fmla="*/ 75 h 108"/>
                <a:gd name="T6" fmla="*/ 32 w 46"/>
                <a:gd name="T7" fmla="*/ 69 h 108"/>
                <a:gd name="T8" fmla="*/ 34 w 46"/>
                <a:gd name="T9" fmla="*/ 64 h 108"/>
                <a:gd name="T10" fmla="*/ 37 w 46"/>
                <a:gd name="T11" fmla="*/ 59 h 108"/>
                <a:gd name="T12" fmla="*/ 40 w 46"/>
                <a:gd name="T13" fmla="*/ 51 h 108"/>
                <a:gd name="T14" fmla="*/ 42 w 46"/>
                <a:gd name="T15" fmla="*/ 42 h 108"/>
                <a:gd name="T16" fmla="*/ 43 w 46"/>
                <a:gd name="T17" fmla="*/ 38 h 108"/>
                <a:gd name="T18" fmla="*/ 44 w 46"/>
                <a:gd name="T19" fmla="*/ 33 h 108"/>
                <a:gd name="T20" fmla="*/ 45 w 46"/>
                <a:gd name="T21" fmla="*/ 22 h 108"/>
                <a:gd name="T22" fmla="*/ 45 w 46"/>
                <a:gd name="T23" fmla="*/ 21 h 108"/>
                <a:gd name="T24" fmla="*/ 46 w 46"/>
                <a:gd name="T25" fmla="*/ 20 h 108"/>
                <a:gd name="T26" fmla="*/ 46 w 46"/>
                <a:gd name="T27" fmla="*/ 16 h 108"/>
                <a:gd name="T28" fmla="*/ 46 w 46"/>
                <a:gd name="T29" fmla="*/ 12 h 108"/>
                <a:gd name="T30" fmla="*/ 44 w 46"/>
                <a:gd name="T31" fmla="*/ 13 h 108"/>
                <a:gd name="T32" fmla="*/ 37 w 46"/>
                <a:gd name="T33" fmla="*/ 1 h 108"/>
                <a:gd name="T34" fmla="*/ 35 w 46"/>
                <a:gd name="T35" fmla="*/ 7 h 108"/>
                <a:gd name="T36" fmla="*/ 37 w 46"/>
                <a:gd name="T37" fmla="*/ 7 h 108"/>
                <a:gd name="T38" fmla="*/ 38 w 46"/>
                <a:gd name="T39" fmla="*/ 10 h 108"/>
                <a:gd name="T40" fmla="*/ 38 w 46"/>
                <a:gd name="T41" fmla="*/ 15 h 108"/>
                <a:gd name="T42" fmla="*/ 35 w 46"/>
                <a:gd name="T43" fmla="*/ 20 h 108"/>
                <a:gd name="T44" fmla="*/ 33 w 46"/>
                <a:gd name="T45" fmla="*/ 33 h 108"/>
                <a:gd name="T46" fmla="*/ 29 w 46"/>
                <a:gd name="T47" fmla="*/ 39 h 108"/>
                <a:gd name="T48" fmla="*/ 29 w 46"/>
                <a:gd name="T49" fmla="*/ 47 h 108"/>
                <a:gd name="T50" fmla="*/ 23 w 46"/>
                <a:gd name="T51" fmla="*/ 52 h 108"/>
                <a:gd name="T52" fmla="*/ 23 w 46"/>
                <a:gd name="T53" fmla="*/ 57 h 108"/>
                <a:gd name="T54" fmla="*/ 20 w 46"/>
                <a:gd name="T55" fmla="*/ 59 h 108"/>
                <a:gd name="T56" fmla="*/ 18 w 46"/>
                <a:gd name="T57" fmla="*/ 61 h 108"/>
                <a:gd name="T58" fmla="*/ 18 w 46"/>
                <a:gd name="T59" fmla="*/ 67 h 108"/>
                <a:gd name="T60" fmla="*/ 13 w 46"/>
                <a:gd name="T61" fmla="*/ 74 h 108"/>
                <a:gd name="T62" fmla="*/ 10 w 46"/>
                <a:gd name="T63" fmla="*/ 82 h 108"/>
                <a:gd name="T64" fmla="*/ 7 w 46"/>
                <a:gd name="T65" fmla="*/ 89 h 108"/>
                <a:gd name="T66" fmla="*/ 0 w 46"/>
                <a:gd name="T67" fmla="*/ 105 h 108"/>
                <a:gd name="T68" fmla="*/ 4 w 46"/>
                <a:gd name="T69" fmla="*/ 108 h 108"/>
                <a:gd name="T70" fmla="*/ 9 w 46"/>
                <a:gd name="T71" fmla="*/ 107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108">
                  <a:moveTo>
                    <a:pt x="9" y="107"/>
                  </a:moveTo>
                  <a:lnTo>
                    <a:pt x="15" y="99"/>
                  </a:lnTo>
                  <a:lnTo>
                    <a:pt x="23" y="92"/>
                  </a:lnTo>
                  <a:lnTo>
                    <a:pt x="24" y="87"/>
                  </a:lnTo>
                  <a:lnTo>
                    <a:pt x="28" y="83"/>
                  </a:lnTo>
                  <a:lnTo>
                    <a:pt x="30" y="75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3" y="68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7" y="59"/>
                  </a:lnTo>
                  <a:lnTo>
                    <a:pt x="38" y="58"/>
                  </a:lnTo>
                  <a:lnTo>
                    <a:pt x="40" y="51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3" y="41"/>
                  </a:lnTo>
                  <a:lnTo>
                    <a:pt x="43" y="38"/>
                  </a:lnTo>
                  <a:lnTo>
                    <a:pt x="43" y="34"/>
                  </a:lnTo>
                  <a:lnTo>
                    <a:pt x="44" y="33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7" y="17"/>
                  </a:lnTo>
                  <a:lnTo>
                    <a:pt x="35" y="20"/>
                  </a:lnTo>
                  <a:lnTo>
                    <a:pt x="33" y="27"/>
                  </a:lnTo>
                  <a:lnTo>
                    <a:pt x="33" y="33"/>
                  </a:lnTo>
                  <a:lnTo>
                    <a:pt x="32" y="38"/>
                  </a:lnTo>
                  <a:lnTo>
                    <a:pt x="29" y="39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5" y="51"/>
                  </a:lnTo>
                  <a:lnTo>
                    <a:pt x="23" y="52"/>
                  </a:lnTo>
                  <a:lnTo>
                    <a:pt x="22" y="54"/>
                  </a:lnTo>
                  <a:lnTo>
                    <a:pt x="23" y="57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19" y="58"/>
                  </a:lnTo>
                  <a:lnTo>
                    <a:pt x="18" y="61"/>
                  </a:lnTo>
                  <a:lnTo>
                    <a:pt x="17" y="64"/>
                  </a:lnTo>
                  <a:lnTo>
                    <a:pt x="18" y="67"/>
                  </a:lnTo>
                  <a:lnTo>
                    <a:pt x="15" y="71"/>
                  </a:lnTo>
                  <a:lnTo>
                    <a:pt x="13" y="74"/>
                  </a:lnTo>
                  <a:lnTo>
                    <a:pt x="12" y="78"/>
                  </a:lnTo>
                  <a:lnTo>
                    <a:pt x="10" y="82"/>
                  </a:lnTo>
                  <a:lnTo>
                    <a:pt x="8" y="85"/>
                  </a:lnTo>
                  <a:lnTo>
                    <a:pt x="7" y="89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9" y="1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1" name="Freeform 603"/>
            <p:cNvSpPr>
              <a:spLocks/>
            </p:cNvSpPr>
            <p:nvPr/>
          </p:nvSpPr>
          <p:spPr bwMode="auto">
            <a:xfrm>
              <a:off x="1514" y="888"/>
              <a:ext cx="5" cy="9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8 h 9"/>
                <a:gd name="T4" fmla="*/ 0 w 5"/>
                <a:gd name="T5" fmla="*/ 8 h 9"/>
                <a:gd name="T6" fmla="*/ 0 w 5"/>
                <a:gd name="T7" fmla="*/ 9 h 9"/>
                <a:gd name="T8" fmla="*/ 5 w 5"/>
                <a:gd name="T9" fmla="*/ 0 h 9"/>
                <a:gd name="T10" fmla="*/ 4 w 5"/>
                <a:gd name="T11" fmla="*/ 4 h 9"/>
                <a:gd name="T12" fmla="*/ 5 w 5"/>
                <a:gd name="T13" fmla="*/ 4 h 9"/>
                <a:gd name="T14" fmla="*/ 0 w 5"/>
                <a:gd name="T15" fmla="*/ 9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5" y="0"/>
                  </a:lnTo>
                  <a:lnTo>
                    <a:pt x="4" y="4"/>
                  </a:lnTo>
                  <a:lnTo>
                    <a:pt x="5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2" name="Freeform 604"/>
            <p:cNvSpPr>
              <a:spLocks/>
            </p:cNvSpPr>
            <p:nvPr/>
          </p:nvSpPr>
          <p:spPr bwMode="auto">
            <a:xfrm>
              <a:off x="1520" y="877"/>
              <a:ext cx="4" cy="6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4 h 6"/>
                <a:gd name="T4" fmla="*/ 3 w 4"/>
                <a:gd name="T5" fmla="*/ 2 h 6"/>
                <a:gd name="T6" fmla="*/ 4 w 4"/>
                <a:gd name="T7" fmla="*/ 0 h 6"/>
                <a:gd name="T8" fmla="*/ 4 w 4"/>
                <a:gd name="T9" fmla="*/ 2 h 6"/>
                <a:gd name="T10" fmla="*/ 0 w 4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3" name="Freeform 605"/>
            <p:cNvSpPr>
              <a:spLocks/>
            </p:cNvSpPr>
            <p:nvPr/>
          </p:nvSpPr>
          <p:spPr bwMode="auto">
            <a:xfrm>
              <a:off x="1504" y="881"/>
              <a:ext cx="2" cy="5"/>
            </a:xfrm>
            <a:custGeom>
              <a:avLst/>
              <a:gdLst>
                <a:gd name="T0" fmla="*/ 1 w 2"/>
                <a:gd name="T1" fmla="*/ 2 h 5"/>
                <a:gd name="T2" fmla="*/ 2 w 2"/>
                <a:gd name="T3" fmla="*/ 0 h 5"/>
                <a:gd name="T4" fmla="*/ 0 w 2"/>
                <a:gd name="T5" fmla="*/ 5 h 5"/>
                <a:gd name="T6" fmla="*/ 1 w 2"/>
                <a:gd name="T7" fmla="*/ 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4" name="Freeform 606"/>
            <p:cNvSpPr>
              <a:spLocks/>
            </p:cNvSpPr>
            <p:nvPr/>
          </p:nvSpPr>
          <p:spPr bwMode="auto">
            <a:xfrm>
              <a:off x="1449" y="707"/>
              <a:ext cx="142" cy="263"/>
            </a:xfrm>
            <a:custGeom>
              <a:avLst/>
              <a:gdLst>
                <a:gd name="T0" fmla="*/ 133 w 142"/>
                <a:gd name="T1" fmla="*/ 4 h 263"/>
                <a:gd name="T2" fmla="*/ 130 w 142"/>
                <a:gd name="T3" fmla="*/ 15 h 263"/>
                <a:gd name="T4" fmla="*/ 127 w 142"/>
                <a:gd name="T5" fmla="*/ 17 h 263"/>
                <a:gd name="T6" fmla="*/ 126 w 142"/>
                <a:gd name="T7" fmla="*/ 21 h 263"/>
                <a:gd name="T8" fmla="*/ 123 w 142"/>
                <a:gd name="T9" fmla="*/ 31 h 263"/>
                <a:gd name="T10" fmla="*/ 115 w 142"/>
                <a:gd name="T11" fmla="*/ 49 h 263"/>
                <a:gd name="T12" fmla="*/ 111 w 142"/>
                <a:gd name="T13" fmla="*/ 51 h 263"/>
                <a:gd name="T14" fmla="*/ 98 w 142"/>
                <a:gd name="T15" fmla="*/ 85 h 263"/>
                <a:gd name="T16" fmla="*/ 91 w 142"/>
                <a:gd name="T17" fmla="*/ 107 h 263"/>
                <a:gd name="T18" fmla="*/ 86 w 142"/>
                <a:gd name="T19" fmla="*/ 124 h 263"/>
                <a:gd name="T20" fmla="*/ 84 w 142"/>
                <a:gd name="T21" fmla="*/ 134 h 263"/>
                <a:gd name="T22" fmla="*/ 85 w 142"/>
                <a:gd name="T23" fmla="*/ 124 h 263"/>
                <a:gd name="T24" fmla="*/ 70 w 142"/>
                <a:gd name="T25" fmla="*/ 163 h 263"/>
                <a:gd name="T26" fmla="*/ 69 w 142"/>
                <a:gd name="T27" fmla="*/ 168 h 263"/>
                <a:gd name="T28" fmla="*/ 66 w 142"/>
                <a:gd name="T29" fmla="*/ 170 h 263"/>
                <a:gd name="T30" fmla="*/ 67 w 142"/>
                <a:gd name="T31" fmla="*/ 170 h 263"/>
                <a:gd name="T32" fmla="*/ 60 w 142"/>
                <a:gd name="T33" fmla="*/ 180 h 263"/>
                <a:gd name="T34" fmla="*/ 54 w 142"/>
                <a:gd name="T35" fmla="*/ 183 h 263"/>
                <a:gd name="T36" fmla="*/ 34 w 142"/>
                <a:gd name="T37" fmla="*/ 201 h 263"/>
                <a:gd name="T38" fmla="*/ 26 w 142"/>
                <a:gd name="T39" fmla="*/ 213 h 263"/>
                <a:gd name="T40" fmla="*/ 23 w 142"/>
                <a:gd name="T41" fmla="*/ 216 h 263"/>
                <a:gd name="T42" fmla="*/ 15 w 142"/>
                <a:gd name="T43" fmla="*/ 229 h 263"/>
                <a:gd name="T44" fmla="*/ 28 w 142"/>
                <a:gd name="T45" fmla="*/ 213 h 263"/>
                <a:gd name="T46" fmla="*/ 38 w 142"/>
                <a:gd name="T47" fmla="*/ 201 h 263"/>
                <a:gd name="T48" fmla="*/ 31 w 142"/>
                <a:gd name="T49" fmla="*/ 209 h 263"/>
                <a:gd name="T50" fmla="*/ 20 w 142"/>
                <a:gd name="T51" fmla="*/ 229 h 263"/>
                <a:gd name="T52" fmla="*/ 11 w 142"/>
                <a:gd name="T53" fmla="*/ 241 h 263"/>
                <a:gd name="T54" fmla="*/ 1 w 142"/>
                <a:gd name="T55" fmla="*/ 254 h 263"/>
                <a:gd name="T56" fmla="*/ 10 w 142"/>
                <a:gd name="T57" fmla="*/ 244 h 263"/>
                <a:gd name="T58" fmla="*/ 6 w 142"/>
                <a:gd name="T59" fmla="*/ 251 h 263"/>
                <a:gd name="T60" fmla="*/ 4 w 142"/>
                <a:gd name="T61" fmla="*/ 256 h 263"/>
                <a:gd name="T62" fmla="*/ 1 w 142"/>
                <a:gd name="T63" fmla="*/ 263 h 263"/>
                <a:gd name="T64" fmla="*/ 10 w 142"/>
                <a:gd name="T65" fmla="*/ 250 h 263"/>
                <a:gd name="T66" fmla="*/ 10 w 142"/>
                <a:gd name="T67" fmla="*/ 255 h 263"/>
                <a:gd name="T68" fmla="*/ 18 w 142"/>
                <a:gd name="T69" fmla="*/ 245 h 263"/>
                <a:gd name="T70" fmla="*/ 15 w 142"/>
                <a:gd name="T71" fmla="*/ 245 h 263"/>
                <a:gd name="T72" fmla="*/ 20 w 142"/>
                <a:gd name="T73" fmla="*/ 241 h 263"/>
                <a:gd name="T74" fmla="*/ 23 w 142"/>
                <a:gd name="T75" fmla="*/ 235 h 263"/>
                <a:gd name="T76" fmla="*/ 18 w 142"/>
                <a:gd name="T77" fmla="*/ 239 h 263"/>
                <a:gd name="T78" fmla="*/ 9 w 142"/>
                <a:gd name="T79" fmla="*/ 249 h 263"/>
                <a:gd name="T80" fmla="*/ 25 w 142"/>
                <a:gd name="T81" fmla="*/ 226 h 263"/>
                <a:gd name="T82" fmla="*/ 29 w 142"/>
                <a:gd name="T83" fmla="*/ 227 h 263"/>
                <a:gd name="T84" fmla="*/ 41 w 142"/>
                <a:gd name="T85" fmla="*/ 211 h 263"/>
                <a:gd name="T86" fmla="*/ 55 w 142"/>
                <a:gd name="T87" fmla="*/ 198 h 263"/>
                <a:gd name="T88" fmla="*/ 57 w 142"/>
                <a:gd name="T89" fmla="*/ 200 h 263"/>
                <a:gd name="T90" fmla="*/ 62 w 142"/>
                <a:gd name="T91" fmla="*/ 191 h 263"/>
                <a:gd name="T92" fmla="*/ 55 w 142"/>
                <a:gd name="T93" fmla="*/ 198 h 263"/>
                <a:gd name="T94" fmla="*/ 67 w 142"/>
                <a:gd name="T95" fmla="*/ 180 h 263"/>
                <a:gd name="T96" fmla="*/ 75 w 142"/>
                <a:gd name="T97" fmla="*/ 168 h 263"/>
                <a:gd name="T98" fmla="*/ 77 w 142"/>
                <a:gd name="T99" fmla="*/ 170 h 263"/>
                <a:gd name="T100" fmla="*/ 87 w 142"/>
                <a:gd name="T101" fmla="*/ 150 h 263"/>
                <a:gd name="T102" fmla="*/ 92 w 142"/>
                <a:gd name="T103" fmla="*/ 140 h 263"/>
                <a:gd name="T104" fmla="*/ 95 w 142"/>
                <a:gd name="T105" fmla="*/ 135 h 263"/>
                <a:gd name="T106" fmla="*/ 98 w 142"/>
                <a:gd name="T107" fmla="*/ 122 h 263"/>
                <a:gd name="T108" fmla="*/ 103 w 142"/>
                <a:gd name="T109" fmla="*/ 108 h 263"/>
                <a:gd name="T110" fmla="*/ 108 w 142"/>
                <a:gd name="T111" fmla="*/ 94 h 263"/>
                <a:gd name="T112" fmla="*/ 113 w 142"/>
                <a:gd name="T113" fmla="*/ 77 h 263"/>
                <a:gd name="T114" fmla="*/ 123 w 142"/>
                <a:gd name="T115" fmla="*/ 56 h 263"/>
                <a:gd name="T116" fmla="*/ 127 w 142"/>
                <a:gd name="T117" fmla="*/ 42 h 263"/>
                <a:gd name="T118" fmla="*/ 141 w 142"/>
                <a:gd name="T119" fmla="*/ 12 h 263"/>
                <a:gd name="T120" fmla="*/ 137 w 142"/>
                <a:gd name="T121" fmla="*/ 0 h 263"/>
                <a:gd name="T122" fmla="*/ 132 w 142"/>
                <a:gd name="T123" fmla="*/ 4 h 26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42" h="263">
                  <a:moveTo>
                    <a:pt x="132" y="4"/>
                  </a:moveTo>
                  <a:lnTo>
                    <a:pt x="133" y="3"/>
                  </a:lnTo>
                  <a:lnTo>
                    <a:pt x="133" y="4"/>
                  </a:lnTo>
                  <a:lnTo>
                    <a:pt x="133" y="7"/>
                  </a:lnTo>
                  <a:lnTo>
                    <a:pt x="131" y="14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0" y="15"/>
                  </a:lnTo>
                  <a:lnTo>
                    <a:pt x="127" y="17"/>
                  </a:lnTo>
                  <a:lnTo>
                    <a:pt x="125" y="21"/>
                  </a:lnTo>
                  <a:lnTo>
                    <a:pt x="126" y="22"/>
                  </a:lnTo>
                  <a:lnTo>
                    <a:pt x="126" y="21"/>
                  </a:lnTo>
                  <a:lnTo>
                    <a:pt x="127" y="22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20" y="37"/>
                  </a:lnTo>
                  <a:lnTo>
                    <a:pt x="120" y="41"/>
                  </a:lnTo>
                  <a:lnTo>
                    <a:pt x="115" y="49"/>
                  </a:lnTo>
                  <a:lnTo>
                    <a:pt x="116" y="46"/>
                  </a:lnTo>
                  <a:lnTo>
                    <a:pt x="113" y="47"/>
                  </a:lnTo>
                  <a:lnTo>
                    <a:pt x="111" y="51"/>
                  </a:lnTo>
                  <a:lnTo>
                    <a:pt x="108" y="61"/>
                  </a:lnTo>
                  <a:lnTo>
                    <a:pt x="103" y="72"/>
                  </a:lnTo>
                  <a:lnTo>
                    <a:pt x="98" y="85"/>
                  </a:lnTo>
                  <a:lnTo>
                    <a:pt x="97" y="92"/>
                  </a:lnTo>
                  <a:lnTo>
                    <a:pt x="93" y="99"/>
                  </a:lnTo>
                  <a:lnTo>
                    <a:pt x="91" y="107"/>
                  </a:lnTo>
                  <a:lnTo>
                    <a:pt x="90" y="112"/>
                  </a:lnTo>
                  <a:lnTo>
                    <a:pt x="87" y="119"/>
                  </a:lnTo>
                  <a:lnTo>
                    <a:pt x="86" y="124"/>
                  </a:lnTo>
                  <a:lnTo>
                    <a:pt x="86" y="133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5" y="131"/>
                  </a:lnTo>
                  <a:lnTo>
                    <a:pt x="86" y="124"/>
                  </a:lnTo>
                  <a:lnTo>
                    <a:pt x="85" y="124"/>
                  </a:lnTo>
                  <a:lnTo>
                    <a:pt x="77" y="144"/>
                  </a:lnTo>
                  <a:lnTo>
                    <a:pt x="74" y="154"/>
                  </a:lnTo>
                  <a:lnTo>
                    <a:pt x="70" y="163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6" y="169"/>
                  </a:lnTo>
                  <a:lnTo>
                    <a:pt x="66" y="170"/>
                  </a:lnTo>
                  <a:lnTo>
                    <a:pt x="67" y="169"/>
                  </a:lnTo>
                  <a:lnTo>
                    <a:pt x="69" y="169"/>
                  </a:lnTo>
                  <a:lnTo>
                    <a:pt x="67" y="170"/>
                  </a:lnTo>
                  <a:lnTo>
                    <a:pt x="66" y="17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59" y="179"/>
                  </a:lnTo>
                  <a:lnTo>
                    <a:pt x="54" y="183"/>
                  </a:lnTo>
                  <a:lnTo>
                    <a:pt x="47" y="190"/>
                  </a:lnTo>
                  <a:lnTo>
                    <a:pt x="41" y="195"/>
                  </a:lnTo>
                  <a:lnTo>
                    <a:pt x="34" y="201"/>
                  </a:lnTo>
                  <a:lnTo>
                    <a:pt x="26" y="210"/>
                  </a:lnTo>
                  <a:lnTo>
                    <a:pt x="26" y="211"/>
                  </a:lnTo>
                  <a:lnTo>
                    <a:pt x="26" y="213"/>
                  </a:lnTo>
                  <a:lnTo>
                    <a:pt x="24" y="216"/>
                  </a:lnTo>
                  <a:lnTo>
                    <a:pt x="24" y="215"/>
                  </a:lnTo>
                  <a:lnTo>
                    <a:pt x="23" y="216"/>
                  </a:lnTo>
                  <a:lnTo>
                    <a:pt x="19" y="220"/>
                  </a:lnTo>
                  <a:lnTo>
                    <a:pt x="18" y="224"/>
                  </a:lnTo>
                  <a:lnTo>
                    <a:pt x="15" y="229"/>
                  </a:lnTo>
                  <a:lnTo>
                    <a:pt x="19" y="227"/>
                  </a:lnTo>
                  <a:lnTo>
                    <a:pt x="25" y="215"/>
                  </a:lnTo>
                  <a:lnTo>
                    <a:pt x="28" y="213"/>
                  </a:lnTo>
                  <a:lnTo>
                    <a:pt x="33" y="208"/>
                  </a:lnTo>
                  <a:lnTo>
                    <a:pt x="36" y="203"/>
                  </a:lnTo>
                  <a:lnTo>
                    <a:pt x="38" y="201"/>
                  </a:lnTo>
                  <a:lnTo>
                    <a:pt x="39" y="203"/>
                  </a:lnTo>
                  <a:lnTo>
                    <a:pt x="36" y="204"/>
                  </a:lnTo>
                  <a:lnTo>
                    <a:pt x="31" y="209"/>
                  </a:lnTo>
                  <a:lnTo>
                    <a:pt x="29" y="213"/>
                  </a:lnTo>
                  <a:lnTo>
                    <a:pt x="25" y="222"/>
                  </a:lnTo>
                  <a:lnTo>
                    <a:pt x="20" y="229"/>
                  </a:lnTo>
                  <a:lnTo>
                    <a:pt x="15" y="232"/>
                  </a:lnTo>
                  <a:lnTo>
                    <a:pt x="13" y="237"/>
                  </a:lnTo>
                  <a:lnTo>
                    <a:pt x="11" y="241"/>
                  </a:lnTo>
                  <a:lnTo>
                    <a:pt x="8" y="245"/>
                  </a:lnTo>
                  <a:lnTo>
                    <a:pt x="5" y="249"/>
                  </a:lnTo>
                  <a:lnTo>
                    <a:pt x="1" y="254"/>
                  </a:lnTo>
                  <a:lnTo>
                    <a:pt x="3" y="254"/>
                  </a:lnTo>
                  <a:lnTo>
                    <a:pt x="5" y="251"/>
                  </a:lnTo>
                  <a:lnTo>
                    <a:pt x="10" y="244"/>
                  </a:lnTo>
                  <a:lnTo>
                    <a:pt x="9" y="247"/>
                  </a:lnTo>
                  <a:lnTo>
                    <a:pt x="8" y="249"/>
                  </a:lnTo>
                  <a:lnTo>
                    <a:pt x="6" y="251"/>
                  </a:lnTo>
                  <a:lnTo>
                    <a:pt x="6" y="252"/>
                  </a:lnTo>
                  <a:lnTo>
                    <a:pt x="5" y="255"/>
                  </a:lnTo>
                  <a:lnTo>
                    <a:pt x="4" y="256"/>
                  </a:lnTo>
                  <a:lnTo>
                    <a:pt x="1" y="261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4" y="260"/>
                  </a:lnTo>
                  <a:lnTo>
                    <a:pt x="4" y="257"/>
                  </a:lnTo>
                  <a:lnTo>
                    <a:pt x="10" y="250"/>
                  </a:lnTo>
                  <a:lnTo>
                    <a:pt x="11" y="250"/>
                  </a:lnTo>
                  <a:lnTo>
                    <a:pt x="10" y="252"/>
                  </a:lnTo>
                  <a:lnTo>
                    <a:pt x="10" y="255"/>
                  </a:lnTo>
                  <a:lnTo>
                    <a:pt x="13" y="252"/>
                  </a:lnTo>
                  <a:lnTo>
                    <a:pt x="18" y="246"/>
                  </a:lnTo>
                  <a:lnTo>
                    <a:pt x="18" y="245"/>
                  </a:lnTo>
                  <a:lnTo>
                    <a:pt x="16" y="246"/>
                  </a:lnTo>
                  <a:lnTo>
                    <a:pt x="14" y="250"/>
                  </a:lnTo>
                  <a:lnTo>
                    <a:pt x="15" y="245"/>
                  </a:lnTo>
                  <a:lnTo>
                    <a:pt x="18" y="241"/>
                  </a:lnTo>
                  <a:lnTo>
                    <a:pt x="19" y="241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23" y="236"/>
                  </a:lnTo>
                  <a:lnTo>
                    <a:pt x="23" y="235"/>
                  </a:lnTo>
                  <a:lnTo>
                    <a:pt x="24" y="232"/>
                  </a:lnTo>
                  <a:lnTo>
                    <a:pt x="21" y="234"/>
                  </a:lnTo>
                  <a:lnTo>
                    <a:pt x="18" y="239"/>
                  </a:lnTo>
                  <a:lnTo>
                    <a:pt x="10" y="246"/>
                  </a:lnTo>
                  <a:lnTo>
                    <a:pt x="9" y="250"/>
                  </a:lnTo>
                  <a:lnTo>
                    <a:pt x="9" y="249"/>
                  </a:lnTo>
                  <a:lnTo>
                    <a:pt x="11" y="242"/>
                  </a:lnTo>
                  <a:lnTo>
                    <a:pt x="16" y="236"/>
                  </a:lnTo>
                  <a:lnTo>
                    <a:pt x="25" y="226"/>
                  </a:lnTo>
                  <a:lnTo>
                    <a:pt x="28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4" y="221"/>
                  </a:lnTo>
                  <a:lnTo>
                    <a:pt x="38" y="215"/>
                  </a:lnTo>
                  <a:lnTo>
                    <a:pt x="41" y="211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5" y="198"/>
                  </a:lnTo>
                  <a:lnTo>
                    <a:pt x="56" y="199"/>
                  </a:lnTo>
                  <a:lnTo>
                    <a:pt x="56" y="200"/>
                  </a:lnTo>
                  <a:lnTo>
                    <a:pt x="57" y="200"/>
                  </a:lnTo>
                  <a:lnTo>
                    <a:pt x="64" y="194"/>
                  </a:lnTo>
                  <a:lnTo>
                    <a:pt x="65" y="190"/>
                  </a:lnTo>
                  <a:lnTo>
                    <a:pt x="62" y="191"/>
                  </a:lnTo>
                  <a:lnTo>
                    <a:pt x="59" y="195"/>
                  </a:lnTo>
                  <a:lnTo>
                    <a:pt x="56" y="196"/>
                  </a:lnTo>
                  <a:lnTo>
                    <a:pt x="55" y="198"/>
                  </a:lnTo>
                  <a:lnTo>
                    <a:pt x="56" y="196"/>
                  </a:lnTo>
                  <a:lnTo>
                    <a:pt x="62" y="188"/>
                  </a:lnTo>
                  <a:lnTo>
                    <a:pt x="67" y="180"/>
                  </a:lnTo>
                  <a:lnTo>
                    <a:pt x="69" y="179"/>
                  </a:lnTo>
                  <a:lnTo>
                    <a:pt x="71" y="174"/>
                  </a:lnTo>
                  <a:lnTo>
                    <a:pt x="75" y="168"/>
                  </a:lnTo>
                  <a:lnTo>
                    <a:pt x="77" y="164"/>
                  </a:lnTo>
                  <a:lnTo>
                    <a:pt x="79" y="165"/>
                  </a:lnTo>
                  <a:lnTo>
                    <a:pt x="77" y="170"/>
                  </a:lnTo>
                  <a:lnTo>
                    <a:pt x="81" y="163"/>
                  </a:lnTo>
                  <a:lnTo>
                    <a:pt x="85" y="157"/>
                  </a:lnTo>
                  <a:lnTo>
                    <a:pt x="87" y="150"/>
                  </a:lnTo>
                  <a:lnTo>
                    <a:pt x="90" y="145"/>
                  </a:lnTo>
                  <a:lnTo>
                    <a:pt x="91" y="139"/>
                  </a:lnTo>
                  <a:lnTo>
                    <a:pt x="92" y="140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5" y="135"/>
                  </a:lnTo>
                  <a:lnTo>
                    <a:pt x="96" y="133"/>
                  </a:lnTo>
                  <a:lnTo>
                    <a:pt x="96" y="128"/>
                  </a:lnTo>
                  <a:lnTo>
                    <a:pt x="98" y="122"/>
                  </a:lnTo>
                  <a:lnTo>
                    <a:pt x="102" y="108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7" y="99"/>
                  </a:lnTo>
                  <a:lnTo>
                    <a:pt x="107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2" y="83"/>
                  </a:lnTo>
                  <a:lnTo>
                    <a:pt x="113" y="77"/>
                  </a:lnTo>
                  <a:lnTo>
                    <a:pt x="117" y="70"/>
                  </a:lnTo>
                  <a:lnTo>
                    <a:pt x="120" y="62"/>
                  </a:lnTo>
                  <a:lnTo>
                    <a:pt x="123" y="56"/>
                  </a:lnTo>
                  <a:lnTo>
                    <a:pt x="127" y="49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5" y="44"/>
                  </a:lnTo>
                  <a:lnTo>
                    <a:pt x="133" y="29"/>
                  </a:lnTo>
                  <a:lnTo>
                    <a:pt x="141" y="12"/>
                  </a:lnTo>
                  <a:lnTo>
                    <a:pt x="142" y="10"/>
                  </a:lnTo>
                  <a:lnTo>
                    <a:pt x="138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5" name="Freeform 607"/>
            <p:cNvSpPr>
              <a:spLocks/>
            </p:cNvSpPr>
            <p:nvPr/>
          </p:nvSpPr>
          <p:spPr bwMode="auto">
            <a:xfrm>
              <a:off x="1452" y="9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6" name="Freeform 608"/>
            <p:cNvSpPr>
              <a:spLocks/>
            </p:cNvSpPr>
            <p:nvPr/>
          </p:nvSpPr>
          <p:spPr bwMode="auto">
            <a:xfrm>
              <a:off x="1622" y="611"/>
              <a:ext cx="5" cy="19"/>
            </a:xfrm>
            <a:custGeom>
              <a:avLst/>
              <a:gdLst>
                <a:gd name="T0" fmla="*/ 5 w 5"/>
                <a:gd name="T1" fmla="*/ 9 h 19"/>
                <a:gd name="T2" fmla="*/ 5 w 5"/>
                <a:gd name="T3" fmla="*/ 3 h 19"/>
                <a:gd name="T4" fmla="*/ 5 w 5"/>
                <a:gd name="T5" fmla="*/ 0 h 19"/>
                <a:gd name="T6" fmla="*/ 4 w 5"/>
                <a:gd name="T7" fmla="*/ 2 h 19"/>
                <a:gd name="T8" fmla="*/ 3 w 5"/>
                <a:gd name="T9" fmla="*/ 10 h 19"/>
                <a:gd name="T10" fmla="*/ 0 w 5"/>
                <a:gd name="T11" fmla="*/ 19 h 19"/>
                <a:gd name="T12" fmla="*/ 1 w 5"/>
                <a:gd name="T13" fmla="*/ 18 h 19"/>
                <a:gd name="T14" fmla="*/ 3 w 5"/>
                <a:gd name="T15" fmla="*/ 15 h 19"/>
                <a:gd name="T16" fmla="*/ 5 w 5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19">
                  <a:moveTo>
                    <a:pt x="5" y="9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1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7" name="Freeform 609"/>
            <p:cNvSpPr>
              <a:spLocks/>
            </p:cNvSpPr>
            <p:nvPr/>
          </p:nvSpPr>
          <p:spPr bwMode="auto">
            <a:xfrm>
              <a:off x="1525" y="877"/>
              <a:ext cx="5" cy="6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3 w 5"/>
                <a:gd name="T5" fmla="*/ 2 h 6"/>
                <a:gd name="T6" fmla="*/ 1 w 5"/>
                <a:gd name="T7" fmla="*/ 4 h 6"/>
                <a:gd name="T8" fmla="*/ 1 w 5"/>
                <a:gd name="T9" fmla="*/ 5 h 6"/>
                <a:gd name="T10" fmla="*/ 0 w 5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8" name="Freeform 610"/>
            <p:cNvSpPr>
              <a:spLocks/>
            </p:cNvSpPr>
            <p:nvPr/>
          </p:nvSpPr>
          <p:spPr bwMode="auto">
            <a:xfrm>
              <a:off x="1620" y="591"/>
              <a:ext cx="2" cy="8"/>
            </a:xfrm>
            <a:custGeom>
              <a:avLst/>
              <a:gdLst>
                <a:gd name="T0" fmla="*/ 1 w 2"/>
                <a:gd name="T1" fmla="*/ 2 h 8"/>
                <a:gd name="T2" fmla="*/ 1 w 2"/>
                <a:gd name="T3" fmla="*/ 0 h 8"/>
                <a:gd name="T4" fmla="*/ 0 w 2"/>
                <a:gd name="T5" fmla="*/ 3 h 8"/>
                <a:gd name="T6" fmla="*/ 0 w 2"/>
                <a:gd name="T7" fmla="*/ 8 h 8"/>
                <a:gd name="T8" fmla="*/ 1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8">
                  <a:moveTo>
                    <a:pt x="1" y="2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9" name="Freeform 611"/>
            <p:cNvSpPr>
              <a:spLocks/>
            </p:cNvSpPr>
            <p:nvPr/>
          </p:nvSpPr>
          <p:spPr bwMode="auto">
            <a:xfrm>
              <a:off x="1621" y="574"/>
              <a:ext cx="4" cy="8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1 h 8"/>
                <a:gd name="T4" fmla="*/ 1 w 4"/>
                <a:gd name="T5" fmla="*/ 4 h 8"/>
                <a:gd name="T6" fmla="*/ 0 w 4"/>
                <a:gd name="T7" fmla="*/ 8 h 8"/>
                <a:gd name="T8" fmla="*/ 1 w 4"/>
                <a:gd name="T9" fmla="*/ 4 h 8"/>
                <a:gd name="T10" fmla="*/ 4 w 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0" name="Freeform 612"/>
            <p:cNvSpPr>
              <a:spLocks/>
            </p:cNvSpPr>
            <p:nvPr/>
          </p:nvSpPr>
          <p:spPr bwMode="auto">
            <a:xfrm>
              <a:off x="1612" y="584"/>
              <a:ext cx="8" cy="25"/>
            </a:xfrm>
            <a:custGeom>
              <a:avLst/>
              <a:gdLst>
                <a:gd name="T0" fmla="*/ 1 w 8"/>
                <a:gd name="T1" fmla="*/ 25 h 25"/>
                <a:gd name="T2" fmla="*/ 4 w 8"/>
                <a:gd name="T3" fmla="*/ 20 h 25"/>
                <a:gd name="T4" fmla="*/ 4 w 8"/>
                <a:gd name="T5" fmla="*/ 16 h 25"/>
                <a:gd name="T6" fmla="*/ 5 w 8"/>
                <a:gd name="T7" fmla="*/ 12 h 25"/>
                <a:gd name="T8" fmla="*/ 6 w 8"/>
                <a:gd name="T9" fmla="*/ 9 h 25"/>
                <a:gd name="T10" fmla="*/ 8 w 8"/>
                <a:gd name="T11" fmla="*/ 3 h 25"/>
                <a:gd name="T12" fmla="*/ 8 w 8"/>
                <a:gd name="T13" fmla="*/ 0 h 25"/>
                <a:gd name="T14" fmla="*/ 6 w 8"/>
                <a:gd name="T15" fmla="*/ 1 h 25"/>
                <a:gd name="T16" fmla="*/ 5 w 8"/>
                <a:gd name="T17" fmla="*/ 3 h 25"/>
                <a:gd name="T18" fmla="*/ 4 w 8"/>
                <a:gd name="T19" fmla="*/ 4 h 25"/>
                <a:gd name="T20" fmla="*/ 5 w 8"/>
                <a:gd name="T21" fmla="*/ 5 h 25"/>
                <a:gd name="T22" fmla="*/ 5 w 8"/>
                <a:gd name="T23" fmla="*/ 6 h 25"/>
                <a:gd name="T24" fmla="*/ 5 w 8"/>
                <a:gd name="T25" fmla="*/ 10 h 25"/>
                <a:gd name="T26" fmla="*/ 3 w 8"/>
                <a:gd name="T27" fmla="*/ 15 h 25"/>
                <a:gd name="T28" fmla="*/ 1 w 8"/>
                <a:gd name="T29" fmla="*/ 19 h 25"/>
                <a:gd name="T30" fmla="*/ 0 w 8"/>
                <a:gd name="T31" fmla="*/ 24 h 25"/>
                <a:gd name="T32" fmla="*/ 1 w 8"/>
                <a:gd name="T33" fmla="*/ 24 h 25"/>
                <a:gd name="T34" fmla="*/ 1 w 8"/>
                <a:gd name="T35" fmla="*/ 25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" h="25">
                  <a:moveTo>
                    <a:pt x="1" y="25"/>
                  </a:moveTo>
                  <a:lnTo>
                    <a:pt x="4" y="20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6" y="9"/>
                  </a:lnTo>
                  <a:lnTo>
                    <a:pt x="8" y="3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1" name="Freeform 613"/>
            <p:cNvSpPr>
              <a:spLocks/>
            </p:cNvSpPr>
            <p:nvPr/>
          </p:nvSpPr>
          <p:spPr bwMode="auto">
            <a:xfrm>
              <a:off x="1618" y="573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2" name="Freeform 614"/>
            <p:cNvSpPr>
              <a:spLocks/>
            </p:cNvSpPr>
            <p:nvPr/>
          </p:nvSpPr>
          <p:spPr bwMode="auto">
            <a:xfrm>
              <a:off x="1608" y="605"/>
              <a:ext cx="3" cy="8"/>
            </a:xfrm>
            <a:custGeom>
              <a:avLst/>
              <a:gdLst>
                <a:gd name="T0" fmla="*/ 0 w 3"/>
                <a:gd name="T1" fmla="*/ 3 h 8"/>
                <a:gd name="T2" fmla="*/ 0 w 3"/>
                <a:gd name="T3" fmla="*/ 8 h 8"/>
                <a:gd name="T4" fmla="*/ 3 w 3"/>
                <a:gd name="T5" fmla="*/ 0 h 8"/>
                <a:gd name="T6" fmla="*/ 0 w 3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8">
                  <a:moveTo>
                    <a:pt x="0" y="3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3" name="Freeform 615"/>
            <p:cNvSpPr>
              <a:spLocks/>
            </p:cNvSpPr>
            <p:nvPr/>
          </p:nvSpPr>
          <p:spPr bwMode="auto">
            <a:xfrm>
              <a:off x="1607" y="598"/>
              <a:ext cx="1" cy="6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2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5 h 6"/>
                <a:gd name="T10" fmla="*/ 1 w 1"/>
                <a:gd name="T11" fmla="*/ 1 h 6"/>
                <a:gd name="T12" fmla="*/ 1 w 1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4" name="Freeform 616"/>
            <p:cNvSpPr>
              <a:spLocks/>
            </p:cNvSpPr>
            <p:nvPr/>
          </p:nvSpPr>
          <p:spPr bwMode="auto">
            <a:xfrm>
              <a:off x="1590" y="478"/>
              <a:ext cx="77" cy="210"/>
            </a:xfrm>
            <a:custGeom>
              <a:avLst/>
              <a:gdLst>
                <a:gd name="T0" fmla="*/ 17 w 77"/>
                <a:gd name="T1" fmla="*/ 189 h 210"/>
                <a:gd name="T2" fmla="*/ 25 w 77"/>
                <a:gd name="T3" fmla="*/ 161 h 210"/>
                <a:gd name="T4" fmla="*/ 32 w 77"/>
                <a:gd name="T5" fmla="*/ 138 h 210"/>
                <a:gd name="T6" fmla="*/ 35 w 77"/>
                <a:gd name="T7" fmla="*/ 123 h 210"/>
                <a:gd name="T8" fmla="*/ 37 w 77"/>
                <a:gd name="T9" fmla="*/ 110 h 210"/>
                <a:gd name="T10" fmla="*/ 41 w 77"/>
                <a:gd name="T11" fmla="*/ 105 h 210"/>
                <a:gd name="T12" fmla="*/ 46 w 77"/>
                <a:gd name="T13" fmla="*/ 91 h 210"/>
                <a:gd name="T14" fmla="*/ 52 w 77"/>
                <a:gd name="T15" fmla="*/ 76 h 210"/>
                <a:gd name="T16" fmla="*/ 56 w 77"/>
                <a:gd name="T17" fmla="*/ 69 h 210"/>
                <a:gd name="T18" fmla="*/ 59 w 77"/>
                <a:gd name="T19" fmla="*/ 60 h 210"/>
                <a:gd name="T20" fmla="*/ 67 w 77"/>
                <a:gd name="T21" fmla="*/ 41 h 210"/>
                <a:gd name="T22" fmla="*/ 68 w 77"/>
                <a:gd name="T23" fmla="*/ 40 h 210"/>
                <a:gd name="T24" fmla="*/ 71 w 77"/>
                <a:gd name="T25" fmla="*/ 36 h 210"/>
                <a:gd name="T26" fmla="*/ 76 w 77"/>
                <a:gd name="T27" fmla="*/ 27 h 210"/>
                <a:gd name="T28" fmla="*/ 73 w 77"/>
                <a:gd name="T29" fmla="*/ 28 h 210"/>
                <a:gd name="T30" fmla="*/ 73 w 77"/>
                <a:gd name="T31" fmla="*/ 20 h 210"/>
                <a:gd name="T32" fmla="*/ 77 w 77"/>
                <a:gd name="T33" fmla="*/ 0 h 210"/>
                <a:gd name="T34" fmla="*/ 69 w 77"/>
                <a:gd name="T35" fmla="*/ 15 h 210"/>
                <a:gd name="T36" fmla="*/ 69 w 77"/>
                <a:gd name="T37" fmla="*/ 15 h 210"/>
                <a:gd name="T38" fmla="*/ 74 w 77"/>
                <a:gd name="T39" fmla="*/ 8 h 210"/>
                <a:gd name="T40" fmla="*/ 67 w 77"/>
                <a:gd name="T41" fmla="*/ 23 h 210"/>
                <a:gd name="T42" fmla="*/ 62 w 77"/>
                <a:gd name="T43" fmla="*/ 31 h 210"/>
                <a:gd name="T44" fmla="*/ 52 w 77"/>
                <a:gd name="T45" fmla="*/ 48 h 210"/>
                <a:gd name="T46" fmla="*/ 47 w 77"/>
                <a:gd name="T47" fmla="*/ 60 h 210"/>
                <a:gd name="T48" fmla="*/ 39 w 77"/>
                <a:gd name="T49" fmla="*/ 72 h 210"/>
                <a:gd name="T50" fmla="*/ 36 w 77"/>
                <a:gd name="T51" fmla="*/ 85 h 210"/>
                <a:gd name="T52" fmla="*/ 27 w 77"/>
                <a:gd name="T53" fmla="*/ 97 h 210"/>
                <a:gd name="T54" fmla="*/ 25 w 77"/>
                <a:gd name="T55" fmla="*/ 107 h 210"/>
                <a:gd name="T56" fmla="*/ 22 w 77"/>
                <a:gd name="T57" fmla="*/ 111 h 210"/>
                <a:gd name="T58" fmla="*/ 20 w 77"/>
                <a:gd name="T59" fmla="*/ 117 h 210"/>
                <a:gd name="T60" fmla="*/ 17 w 77"/>
                <a:gd name="T61" fmla="*/ 128 h 210"/>
                <a:gd name="T62" fmla="*/ 12 w 77"/>
                <a:gd name="T63" fmla="*/ 146 h 210"/>
                <a:gd name="T64" fmla="*/ 10 w 77"/>
                <a:gd name="T65" fmla="*/ 161 h 210"/>
                <a:gd name="T66" fmla="*/ 6 w 77"/>
                <a:gd name="T67" fmla="*/ 177 h 210"/>
                <a:gd name="T68" fmla="*/ 0 w 77"/>
                <a:gd name="T69" fmla="*/ 209 h 210"/>
                <a:gd name="T70" fmla="*/ 3 w 77"/>
                <a:gd name="T71" fmla="*/ 210 h 210"/>
                <a:gd name="T72" fmla="*/ 8 w 77"/>
                <a:gd name="T73" fmla="*/ 205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210">
                  <a:moveTo>
                    <a:pt x="8" y="205"/>
                  </a:moveTo>
                  <a:lnTo>
                    <a:pt x="17" y="189"/>
                  </a:lnTo>
                  <a:lnTo>
                    <a:pt x="25" y="169"/>
                  </a:lnTo>
                  <a:lnTo>
                    <a:pt x="25" y="161"/>
                  </a:lnTo>
                  <a:lnTo>
                    <a:pt x="28" y="152"/>
                  </a:lnTo>
                  <a:lnTo>
                    <a:pt x="32" y="138"/>
                  </a:lnTo>
                  <a:lnTo>
                    <a:pt x="32" y="126"/>
                  </a:lnTo>
                  <a:lnTo>
                    <a:pt x="35" y="123"/>
                  </a:lnTo>
                  <a:lnTo>
                    <a:pt x="36" y="117"/>
                  </a:lnTo>
                  <a:lnTo>
                    <a:pt x="37" y="110"/>
                  </a:lnTo>
                  <a:lnTo>
                    <a:pt x="39" y="107"/>
                  </a:lnTo>
                  <a:lnTo>
                    <a:pt x="41" y="105"/>
                  </a:lnTo>
                  <a:lnTo>
                    <a:pt x="43" y="97"/>
                  </a:lnTo>
                  <a:lnTo>
                    <a:pt x="46" y="91"/>
                  </a:lnTo>
                  <a:lnTo>
                    <a:pt x="49" y="84"/>
                  </a:lnTo>
                  <a:lnTo>
                    <a:pt x="52" y="76"/>
                  </a:lnTo>
                  <a:lnTo>
                    <a:pt x="53" y="74"/>
                  </a:lnTo>
                  <a:lnTo>
                    <a:pt x="56" y="69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48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1" y="36"/>
                  </a:lnTo>
                  <a:lnTo>
                    <a:pt x="73" y="33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0"/>
                  </a:lnTo>
                  <a:lnTo>
                    <a:pt x="76" y="4"/>
                  </a:lnTo>
                  <a:lnTo>
                    <a:pt x="77" y="0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8" y="17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4" y="8"/>
                  </a:lnTo>
                  <a:lnTo>
                    <a:pt x="69" y="18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2" y="31"/>
                  </a:lnTo>
                  <a:lnTo>
                    <a:pt x="58" y="35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7" y="60"/>
                  </a:lnTo>
                  <a:lnTo>
                    <a:pt x="42" y="69"/>
                  </a:lnTo>
                  <a:lnTo>
                    <a:pt x="39" y="72"/>
                  </a:lnTo>
                  <a:lnTo>
                    <a:pt x="37" y="80"/>
                  </a:lnTo>
                  <a:lnTo>
                    <a:pt x="36" y="85"/>
                  </a:lnTo>
                  <a:lnTo>
                    <a:pt x="31" y="92"/>
                  </a:lnTo>
                  <a:lnTo>
                    <a:pt x="27" y="97"/>
                  </a:lnTo>
                  <a:lnTo>
                    <a:pt x="26" y="102"/>
                  </a:lnTo>
                  <a:lnTo>
                    <a:pt x="25" y="107"/>
                  </a:lnTo>
                  <a:lnTo>
                    <a:pt x="23" y="111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0" y="117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5" y="137"/>
                  </a:lnTo>
                  <a:lnTo>
                    <a:pt x="12" y="146"/>
                  </a:lnTo>
                  <a:lnTo>
                    <a:pt x="11" y="153"/>
                  </a:lnTo>
                  <a:lnTo>
                    <a:pt x="10" y="161"/>
                  </a:lnTo>
                  <a:lnTo>
                    <a:pt x="7" y="168"/>
                  </a:lnTo>
                  <a:lnTo>
                    <a:pt x="6" y="177"/>
                  </a:lnTo>
                  <a:lnTo>
                    <a:pt x="2" y="193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3" y="210"/>
                  </a:lnTo>
                  <a:lnTo>
                    <a:pt x="6" y="209"/>
                  </a:lnTo>
                  <a:lnTo>
                    <a:pt x="8" y="2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5" name="Freeform 617"/>
            <p:cNvSpPr>
              <a:spLocks/>
            </p:cNvSpPr>
            <p:nvPr/>
          </p:nvSpPr>
          <p:spPr bwMode="auto">
            <a:xfrm>
              <a:off x="1504" y="918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6" name="Freeform 618"/>
            <p:cNvSpPr>
              <a:spLocks/>
            </p:cNvSpPr>
            <p:nvPr/>
          </p:nvSpPr>
          <p:spPr bwMode="auto">
            <a:xfrm>
              <a:off x="1490" y="906"/>
              <a:ext cx="33" cy="50"/>
            </a:xfrm>
            <a:custGeom>
              <a:avLst/>
              <a:gdLst>
                <a:gd name="T0" fmla="*/ 9 w 33"/>
                <a:gd name="T1" fmla="*/ 48 h 50"/>
                <a:gd name="T2" fmla="*/ 11 w 33"/>
                <a:gd name="T3" fmla="*/ 47 h 50"/>
                <a:gd name="T4" fmla="*/ 10 w 33"/>
                <a:gd name="T5" fmla="*/ 45 h 50"/>
                <a:gd name="T6" fmla="*/ 11 w 33"/>
                <a:gd name="T7" fmla="*/ 42 h 50"/>
                <a:gd name="T8" fmla="*/ 15 w 33"/>
                <a:gd name="T9" fmla="*/ 42 h 50"/>
                <a:gd name="T10" fmla="*/ 18 w 33"/>
                <a:gd name="T11" fmla="*/ 36 h 50"/>
                <a:gd name="T12" fmla="*/ 19 w 33"/>
                <a:gd name="T13" fmla="*/ 32 h 50"/>
                <a:gd name="T14" fmla="*/ 19 w 33"/>
                <a:gd name="T15" fmla="*/ 28 h 50"/>
                <a:gd name="T16" fmla="*/ 19 w 33"/>
                <a:gd name="T17" fmla="*/ 27 h 50"/>
                <a:gd name="T18" fmla="*/ 24 w 33"/>
                <a:gd name="T19" fmla="*/ 22 h 50"/>
                <a:gd name="T20" fmla="*/ 23 w 33"/>
                <a:gd name="T21" fmla="*/ 21 h 50"/>
                <a:gd name="T22" fmla="*/ 21 w 33"/>
                <a:gd name="T23" fmla="*/ 20 h 50"/>
                <a:gd name="T24" fmla="*/ 24 w 33"/>
                <a:gd name="T25" fmla="*/ 17 h 50"/>
                <a:gd name="T26" fmla="*/ 26 w 33"/>
                <a:gd name="T27" fmla="*/ 18 h 50"/>
                <a:gd name="T28" fmla="*/ 29 w 33"/>
                <a:gd name="T29" fmla="*/ 14 h 50"/>
                <a:gd name="T30" fmla="*/ 31 w 33"/>
                <a:gd name="T31" fmla="*/ 11 h 50"/>
                <a:gd name="T32" fmla="*/ 31 w 33"/>
                <a:gd name="T33" fmla="*/ 9 h 50"/>
                <a:gd name="T34" fmla="*/ 28 w 33"/>
                <a:gd name="T35" fmla="*/ 11 h 50"/>
                <a:gd name="T36" fmla="*/ 26 w 33"/>
                <a:gd name="T37" fmla="*/ 12 h 50"/>
                <a:gd name="T38" fmla="*/ 26 w 33"/>
                <a:gd name="T39" fmla="*/ 9 h 50"/>
                <a:gd name="T40" fmla="*/ 30 w 33"/>
                <a:gd name="T41" fmla="*/ 5 h 50"/>
                <a:gd name="T42" fmla="*/ 30 w 33"/>
                <a:gd name="T43" fmla="*/ 4 h 50"/>
                <a:gd name="T44" fmla="*/ 29 w 33"/>
                <a:gd name="T45" fmla="*/ 2 h 50"/>
                <a:gd name="T46" fmla="*/ 29 w 33"/>
                <a:gd name="T47" fmla="*/ 1 h 50"/>
                <a:gd name="T48" fmla="*/ 28 w 33"/>
                <a:gd name="T49" fmla="*/ 1 h 50"/>
                <a:gd name="T50" fmla="*/ 25 w 33"/>
                <a:gd name="T51" fmla="*/ 1 h 50"/>
                <a:gd name="T52" fmla="*/ 24 w 33"/>
                <a:gd name="T53" fmla="*/ 1 h 50"/>
                <a:gd name="T54" fmla="*/ 23 w 33"/>
                <a:gd name="T55" fmla="*/ 4 h 50"/>
                <a:gd name="T56" fmla="*/ 23 w 33"/>
                <a:gd name="T57" fmla="*/ 5 h 50"/>
                <a:gd name="T58" fmla="*/ 28 w 33"/>
                <a:gd name="T59" fmla="*/ 2 h 50"/>
                <a:gd name="T60" fmla="*/ 28 w 33"/>
                <a:gd name="T61" fmla="*/ 5 h 50"/>
                <a:gd name="T62" fmla="*/ 23 w 33"/>
                <a:gd name="T63" fmla="*/ 6 h 50"/>
                <a:gd name="T64" fmla="*/ 20 w 33"/>
                <a:gd name="T65" fmla="*/ 7 h 50"/>
                <a:gd name="T66" fmla="*/ 19 w 33"/>
                <a:gd name="T67" fmla="*/ 11 h 50"/>
                <a:gd name="T68" fmla="*/ 15 w 33"/>
                <a:gd name="T69" fmla="*/ 10 h 50"/>
                <a:gd name="T70" fmla="*/ 16 w 33"/>
                <a:gd name="T71" fmla="*/ 12 h 50"/>
                <a:gd name="T72" fmla="*/ 18 w 33"/>
                <a:gd name="T73" fmla="*/ 14 h 50"/>
                <a:gd name="T74" fmla="*/ 18 w 33"/>
                <a:gd name="T75" fmla="*/ 18 h 50"/>
                <a:gd name="T76" fmla="*/ 15 w 33"/>
                <a:gd name="T77" fmla="*/ 17 h 50"/>
                <a:gd name="T78" fmla="*/ 13 w 33"/>
                <a:gd name="T79" fmla="*/ 20 h 50"/>
                <a:gd name="T80" fmla="*/ 11 w 33"/>
                <a:gd name="T81" fmla="*/ 21 h 50"/>
                <a:gd name="T82" fmla="*/ 9 w 33"/>
                <a:gd name="T83" fmla="*/ 22 h 50"/>
                <a:gd name="T84" fmla="*/ 9 w 33"/>
                <a:gd name="T85" fmla="*/ 27 h 50"/>
                <a:gd name="T86" fmla="*/ 6 w 33"/>
                <a:gd name="T87" fmla="*/ 28 h 50"/>
                <a:gd name="T88" fmla="*/ 5 w 33"/>
                <a:gd name="T89" fmla="*/ 33 h 50"/>
                <a:gd name="T90" fmla="*/ 3 w 33"/>
                <a:gd name="T91" fmla="*/ 37 h 50"/>
                <a:gd name="T92" fmla="*/ 0 w 33"/>
                <a:gd name="T93" fmla="*/ 43 h 50"/>
                <a:gd name="T94" fmla="*/ 8 w 33"/>
                <a:gd name="T95" fmla="*/ 50 h 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" h="50">
                  <a:moveTo>
                    <a:pt x="10" y="50"/>
                  </a:move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1" y="42"/>
                  </a:lnTo>
                  <a:lnTo>
                    <a:pt x="13" y="41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3" y="26"/>
                  </a:lnTo>
                  <a:lnTo>
                    <a:pt x="24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7" name="Freeform 619"/>
            <p:cNvSpPr>
              <a:spLocks/>
            </p:cNvSpPr>
            <p:nvPr/>
          </p:nvSpPr>
          <p:spPr bwMode="auto">
            <a:xfrm>
              <a:off x="1524" y="91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8" name="Freeform 620"/>
            <p:cNvSpPr>
              <a:spLocks/>
            </p:cNvSpPr>
            <p:nvPr/>
          </p:nvSpPr>
          <p:spPr bwMode="auto">
            <a:xfrm>
              <a:off x="1474" y="958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9" name="Freeform 621"/>
            <p:cNvSpPr>
              <a:spLocks/>
            </p:cNvSpPr>
            <p:nvPr/>
          </p:nvSpPr>
          <p:spPr bwMode="auto">
            <a:xfrm>
              <a:off x="1483" y="969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1 w 4"/>
                <a:gd name="T5" fmla="*/ 1 h 5"/>
                <a:gd name="T6" fmla="*/ 1 w 4"/>
                <a:gd name="T7" fmla="*/ 3 h 5"/>
                <a:gd name="T8" fmla="*/ 0 w 4"/>
                <a:gd name="T9" fmla="*/ 3 h 5"/>
                <a:gd name="T10" fmla="*/ 0 w 4"/>
                <a:gd name="T11" fmla="*/ 4 h 5"/>
                <a:gd name="T12" fmla="*/ 2 w 4"/>
                <a:gd name="T13" fmla="*/ 5 h 5"/>
                <a:gd name="T14" fmla="*/ 1 w 4"/>
                <a:gd name="T15" fmla="*/ 4 h 5"/>
                <a:gd name="T16" fmla="*/ 1 w 4"/>
                <a:gd name="T17" fmla="*/ 3 h 5"/>
                <a:gd name="T18" fmla="*/ 2 w 4"/>
                <a:gd name="T19" fmla="*/ 3 h 5"/>
                <a:gd name="T20" fmla="*/ 4 w 4"/>
                <a:gd name="T21" fmla="*/ 3 h 5"/>
                <a:gd name="T22" fmla="*/ 4 w 4"/>
                <a:gd name="T23" fmla="*/ 1 h 5"/>
                <a:gd name="T24" fmla="*/ 2 w 4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0" name="Freeform 622"/>
            <p:cNvSpPr>
              <a:spLocks/>
            </p:cNvSpPr>
            <p:nvPr/>
          </p:nvSpPr>
          <p:spPr bwMode="auto">
            <a:xfrm>
              <a:off x="1488" y="97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1" name="Freeform 623"/>
            <p:cNvSpPr>
              <a:spLocks/>
            </p:cNvSpPr>
            <p:nvPr/>
          </p:nvSpPr>
          <p:spPr bwMode="auto">
            <a:xfrm>
              <a:off x="1490" y="974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2" name="Freeform 624"/>
            <p:cNvSpPr>
              <a:spLocks/>
            </p:cNvSpPr>
            <p:nvPr/>
          </p:nvSpPr>
          <p:spPr bwMode="auto">
            <a:xfrm>
              <a:off x="1463" y="956"/>
              <a:ext cx="33" cy="29"/>
            </a:xfrm>
            <a:custGeom>
              <a:avLst/>
              <a:gdLst>
                <a:gd name="T0" fmla="*/ 27 w 33"/>
                <a:gd name="T1" fmla="*/ 0 h 29"/>
                <a:gd name="T2" fmla="*/ 22 w 33"/>
                <a:gd name="T3" fmla="*/ 1 h 29"/>
                <a:gd name="T4" fmla="*/ 19 w 33"/>
                <a:gd name="T5" fmla="*/ 2 h 29"/>
                <a:gd name="T6" fmla="*/ 19 w 33"/>
                <a:gd name="T7" fmla="*/ 5 h 29"/>
                <a:gd name="T8" fmla="*/ 16 w 33"/>
                <a:gd name="T9" fmla="*/ 5 h 29"/>
                <a:gd name="T10" fmla="*/ 15 w 33"/>
                <a:gd name="T11" fmla="*/ 7 h 29"/>
                <a:gd name="T12" fmla="*/ 16 w 33"/>
                <a:gd name="T13" fmla="*/ 9 h 29"/>
                <a:gd name="T14" fmla="*/ 15 w 33"/>
                <a:gd name="T15" fmla="*/ 9 h 29"/>
                <a:gd name="T16" fmla="*/ 14 w 33"/>
                <a:gd name="T17" fmla="*/ 11 h 29"/>
                <a:gd name="T18" fmla="*/ 14 w 33"/>
                <a:gd name="T19" fmla="*/ 12 h 29"/>
                <a:gd name="T20" fmla="*/ 11 w 33"/>
                <a:gd name="T21" fmla="*/ 11 h 29"/>
                <a:gd name="T22" fmla="*/ 11 w 33"/>
                <a:gd name="T23" fmla="*/ 12 h 29"/>
                <a:gd name="T24" fmla="*/ 10 w 33"/>
                <a:gd name="T25" fmla="*/ 12 h 29"/>
                <a:gd name="T26" fmla="*/ 9 w 33"/>
                <a:gd name="T27" fmla="*/ 13 h 29"/>
                <a:gd name="T28" fmla="*/ 7 w 33"/>
                <a:gd name="T29" fmla="*/ 13 h 29"/>
                <a:gd name="T30" fmla="*/ 7 w 33"/>
                <a:gd name="T31" fmla="*/ 14 h 29"/>
                <a:gd name="T32" fmla="*/ 6 w 33"/>
                <a:gd name="T33" fmla="*/ 14 h 29"/>
                <a:gd name="T34" fmla="*/ 5 w 33"/>
                <a:gd name="T35" fmla="*/ 14 h 29"/>
                <a:gd name="T36" fmla="*/ 4 w 33"/>
                <a:gd name="T37" fmla="*/ 16 h 29"/>
                <a:gd name="T38" fmla="*/ 4 w 33"/>
                <a:gd name="T39" fmla="*/ 18 h 29"/>
                <a:gd name="T40" fmla="*/ 4 w 33"/>
                <a:gd name="T41" fmla="*/ 17 h 29"/>
                <a:gd name="T42" fmla="*/ 2 w 33"/>
                <a:gd name="T43" fmla="*/ 16 h 29"/>
                <a:gd name="T44" fmla="*/ 2 w 33"/>
                <a:gd name="T45" fmla="*/ 17 h 29"/>
                <a:gd name="T46" fmla="*/ 1 w 33"/>
                <a:gd name="T47" fmla="*/ 17 h 29"/>
                <a:gd name="T48" fmla="*/ 1 w 33"/>
                <a:gd name="T49" fmla="*/ 18 h 29"/>
                <a:gd name="T50" fmla="*/ 2 w 33"/>
                <a:gd name="T51" fmla="*/ 19 h 29"/>
                <a:gd name="T52" fmla="*/ 2 w 33"/>
                <a:gd name="T53" fmla="*/ 23 h 29"/>
                <a:gd name="T54" fmla="*/ 1 w 33"/>
                <a:gd name="T55" fmla="*/ 28 h 29"/>
                <a:gd name="T56" fmla="*/ 0 w 33"/>
                <a:gd name="T57" fmla="*/ 29 h 29"/>
                <a:gd name="T58" fmla="*/ 4 w 33"/>
                <a:gd name="T59" fmla="*/ 29 h 29"/>
                <a:gd name="T60" fmla="*/ 4 w 33"/>
                <a:gd name="T61" fmla="*/ 28 h 29"/>
                <a:gd name="T62" fmla="*/ 2 w 33"/>
                <a:gd name="T63" fmla="*/ 27 h 29"/>
                <a:gd name="T64" fmla="*/ 4 w 33"/>
                <a:gd name="T65" fmla="*/ 27 h 29"/>
                <a:gd name="T66" fmla="*/ 5 w 33"/>
                <a:gd name="T67" fmla="*/ 26 h 29"/>
                <a:gd name="T68" fmla="*/ 5 w 33"/>
                <a:gd name="T69" fmla="*/ 24 h 29"/>
                <a:gd name="T70" fmla="*/ 9 w 33"/>
                <a:gd name="T71" fmla="*/ 27 h 29"/>
                <a:gd name="T72" fmla="*/ 11 w 33"/>
                <a:gd name="T73" fmla="*/ 26 h 29"/>
                <a:gd name="T74" fmla="*/ 12 w 33"/>
                <a:gd name="T75" fmla="*/ 24 h 29"/>
                <a:gd name="T76" fmla="*/ 12 w 33"/>
                <a:gd name="T77" fmla="*/ 23 h 29"/>
                <a:gd name="T78" fmla="*/ 15 w 33"/>
                <a:gd name="T79" fmla="*/ 23 h 29"/>
                <a:gd name="T80" fmla="*/ 16 w 33"/>
                <a:gd name="T81" fmla="*/ 23 h 29"/>
                <a:gd name="T82" fmla="*/ 17 w 33"/>
                <a:gd name="T83" fmla="*/ 22 h 29"/>
                <a:gd name="T84" fmla="*/ 17 w 33"/>
                <a:gd name="T85" fmla="*/ 21 h 29"/>
                <a:gd name="T86" fmla="*/ 20 w 33"/>
                <a:gd name="T87" fmla="*/ 21 h 29"/>
                <a:gd name="T88" fmla="*/ 22 w 33"/>
                <a:gd name="T89" fmla="*/ 22 h 29"/>
                <a:gd name="T90" fmla="*/ 24 w 33"/>
                <a:gd name="T91" fmla="*/ 21 h 29"/>
                <a:gd name="T92" fmla="*/ 24 w 33"/>
                <a:gd name="T93" fmla="*/ 19 h 29"/>
                <a:gd name="T94" fmla="*/ 25 w 33"/>
                <a:gd name="T95" fmla="*/ 19 h 29"/>
                <a:gd name="T96" fmla="*/ 25 w 33"/>
                <a:gd name="T97" fmla="*/ 21 h 29"/>
                <a:gd name="T98" fmla="*/ 26 w 33"/>
                <a:gd name="T99" fmla="*/ 21 h 29"/>
                <a:gd name="T100" fmla="*/ 27 w 33"/>
                <a:gd name="T101" fmla="*/ 21 h 29"/>
                <a:gd name="T102" fmla="*/ 27 w 33"/>
                <a:gd name="T103" fmla="*/ 18 h 29"/>
                <a:gd name="T104" fmla="*/ 27 w 33"/>
                <a:gd name="T105" fmla="*/ 17 h 29"/>
                <a:gd name="T106" fmla="*/ 29 w 33"/>
                <a:gd name="T107" fmla="*/ 16 h 29"/>
                <a:gd name="T108" fmla="*/ 30 w 33"/>
                <a:gd name="T109" fmla="*/ 16 h 29"/>
                <a:gd name="T110" fmla="*/ 30 w 33"/>
                <a:gd name="T111" fmla="*/ 13 h 29"/>
                <a:gd name="T112" fmla="*/ 31 w 33"/>
                <a:gd name="T113" fmla="*/ 12 h 29"/>
                <a:gd name="T114" fmla="*/ 32 w 33"/>
                <a:gd name="T115" fmla="*/ 11 h 29"/>
                <a:gd name="T116" fmla="*/ 32 w 33"/>
                <a:gd name="T117" fmla="*/ 9 h 29"/>
                <a:gd name="T118" fmla="*/ 33 w 33"/>
                <a:gd name="T119" fmla="*/ 6 h 29"/>
                <a:gd name="T120" fmla="*/ 33 w 33"/>
                <a:gd name="T121" fmla="*/ 3 h 29"/>
                <a:gd name="T122" fmla="*/ 31 w 33"/>
                <a:gd name="T123" fmla="*/ 1 h 29"/>
                <a:gd name="T124" fmla="*/ 27 w 33"/>
                <a:gd name="T125" fmla="*/ 0 h 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" h="29">
                  <a:moveTo>
                    <a:pt x="27" y="0"/>
                  </a:moveTo>
                  <a:lnTo>
                    <a:pt x="22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3" y="6"/>
                  </a:lnTo>
                  <a:lnTo>
                    <a:pt x="33" y="3"/>
                  </a:lnTo>
                  <a:lnTo>
                    <a:pt x="31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3" name="Freeform 625"/>
            <p:cNvSpPr>
              <a:spLocks/>
            </p:cNvSpPr>
            <p:nvPr/>
          </p:nvSpPr>
          <p:spPr bwMode="auto">
            <a:xfrm>
              <a:off x="1598" y="569"/>
              <a:ext cx="3" cy="9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1 h 9"/>
                <a:gd name="T4" fmla="*/ 3 w 3"/>
                <a:gd name="T5" fmla="*/ 1 h 9"/>
                <a:gd name="T6" fmla="*/ 0 w 3"/>
                <a:gd name="T7" fmla="*/ 9 h 9"/>
                <a:gd name="T8" fmla="*/ 0 w 3"/>
                <a:gd name="T9" fmla="*/ 6 h 9"/>
                <a:gd name="T10" fmla="*/ 3 w 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4" name="Freeform 626"/>
            <p:cNvSpPr>
              <a:spLocks/>
            </p:cNvSpPr>
            <p:nvPr/>
          </p:nvSpPr>
          <p:spPr bwMode="auto">
            <a:xfrm>
              <a:off x="1544" y="493"/>
              <a:ext cx="97" cy="246"/>
            </a:xfrm>
            <a:custGeom>
              <a:avLst/>
              <a:gdLst>
                <a:gd name="T0" fmla="*/ 8 w 97"/>
                <a:gd name="T1" fmla="*/ 243 h 246"/>
                <a:gd name="T2" fmla="*/ 11 w 97"/>
                <a:gd name="T3" fmla="*/ 233 h 246"/>
                <a:gd name="T4" fmla="*/ 13 w 97"/>
                <a:gd name="T5" fmla="*/ 230 h 246"/>
                <a:gd name="T6" fmla="*/ 13 w 97"/>
                <a:gd name="T7" fmla="*/ 224 h 246"/>
                <a:gd name="T8" fmla="*/ 17 w 97"/>
                <a:gd name="T9" fmla="*/ 209 h 246"/>
                <a:gd name="T10" fmla="*/ 22 w 97"/>
                <a:gd name="T11" fmla="*/ 203 h 246"/>
                <a:gd name="T12" fmla="*/ 28 w 97"/>
                <a:gd name="T13" fmla="*/ 180 h 246"/>
                <a:gd name="T14" fmla="*/ 36 w 97"/>
                <a:gd name="T15" fmla="*/ 157 h 246"/>
                <a:gd name="T16" fmla="*/ 41 w 97"/>
                <a:gd name="T17" fmla="*/ 139 h 246"/>
                <a:gd name="T18" fmla="*/ 44 w 97"/>
                <a:gd name="T19" fmla="*/ 127 h 246"/>
                <a:gd name="T20" fmla="*/ 43 w 97"/>
                <a:gd name="T21" fmla="*/ 137 h 246"/>
                <a:gd name="T22" fmla="*/ 59 w 97"/>
                <a:gd name="T23" fmla="*/ 100 h 246"/>
                <a:gd name="T24" fmla="*/ 62 w 97"/>
                <a:gd name="T25" fmla="*/ 95 h 246"/>
                <a:gd name="T26" fmla="*/ 59 w 97"/>
                <a:gd name="T27" fmla="*/ 96 h 246"/>
                <a:gd name="T28" fmla="*/ 63 w 97"/>
                <a:gd name="T29" fmla="*/ 87 h 246"/>
                <a:gd name="T30" fmla="*/ 64 w 97"/>
                <a:gd name="T31" fmla="*/ 86 h 246"/>
                <a:gd name="T32" fmla="*/ 73 w 97"/>
                <a:gd name="T33" fmla="*/ 72 h 246"/>
                <a:gd name="T34" fmla="*/ 83 w 97"/>
                <a:gd name="T35" fmla="*/ 50 h 246"/>
                <a:gd name="T36" fmla="*/ 84 w 97"/>
                <a:gd name="T37" fmla="*/ 45 h 246"/>
                <a:gd name="T38" fmla="*/ 88 w 97"/>
                <a:gd name="T39" fmla="*/ 36 h 246"/>
                <a:gd name="T40" fmla="*/ 83 w 97"/>
                <a:gd name="T41" fmla="*/ 46 h 246"/>
                <a:gd name="T42" fmla="*/ 77 w 97"/>
                <a:gd name="T43" fmla="*/ 57 h 246"/>
                <a:gd name="T44" fmla="*/ 77 w 97"/>
                <a:gd name="T45" fmla="*/ 57 h 246"/>
                <a:gd name="T46" fmla="*/ 82 w 97"/>
                <a:gd name="T47" fmla="*/ 39 h 246"/>
                <a:gd name="T48" fmla="*/ 90 w 97"/>
                <a:gd name="T49" fmla="*/ 25 h 246"/>
                <a:gd name="T50" fmla="*/ 94 w 97"/>
                <a:gd name="T51" fmla="*/ 14 h 246"/>
                <a:gd name="T52" fmla="*/ 94 w 97"/>
                <a:gd name="T53" fmla="*/ 12 h 246"/>
                <a:gd name="T54" fmla="*/ 92 w 97"/>
                <a:gd name="T55" fmla="*/ 14 h 246"/>
                <a:gd name="T56" fmla="*/ 93 w 97"/>
                <a:gd name="T57" fmla="*/ 8 h 246"/>
                <a:gd name="T58" fmla="*/ 95 w 97"/>
                <a:gd name="T59" fmla="*/ 0 h 246"/>
                <a:gd name="T60" fmla="*/ 89 w 97"/>
                <a:gd name="T61" fmla="*/ 14 h 246"/>
                <a:gd name="T62" fmla="*/ 89 w 97"/>
                <a:gd name="T63" fmla="*/ 9 h 246"/>
                <a:gd name="T64" fmla="*/ 83 w 97"/>
                <a:gd name="T65" fmla="*/ 18 h 246"/>
                <a:gd name="T66" fmla="*/ 85 w 97"/>
                <a:gd name="T67" fmla="*/ 14 h 246"/>
                <a:gd name="T68" fmla="*/ 83 w 97"/>
                <a:gd name="T69" fmla="*/ 21 h 246"/>
                <a:gd name="T70" fmla="*/ 81 w 97"/>
                <a:gd name="T71" fmla="*/ 26 h 246"/>
                <a:gd name="T72" fmla="*/ 83 w 97"/>
                <a:gd name="T73" fmla="*/ 29 h 246"/>
                <a:gd name="T74" fmla="*/ 90 w 97"/>
                <a:gd name="T75" fmla="*/ 14 h 246"/>
                <a:gd name="T76" fmla="*/ 89 w 97"/>
                <a:gd name="T77" fmla="*/ 20 h 246"/>
                <a:gd name="T78" fmla="*/ 78 w 97"/>
                <a:gd name="T79" fmla="*/ 38 h 246"/>
                <a:gd name="T80" fmla="*/ 74 w 97"/>
                <a:gd name="T81" fmla="*/ 39 h 246"/>
                <a:gd name="T82" fmla="*/ 69 w 97"/>
                <a:gd name="T83" fmla="*/ 53 h 246"/>
                <a:gd name="T84" fmla="*/ 66 w 97"/>
                <a:gd name="T85" fmla="*/ 64 h 246"/>
                <a:gd name="T86" fmla="*/ 61 w 97"/>
                <a:gd name="T87" fmla="*/ 66 h 246"/>
                <a:gd name="T88" fmla="*/ 57 w 97"/>
                <a:gd name="T89" fmla="*/ 76 h 246"/>
                <a:gd name="T90" fmla="*/ 61 w 97"/>
                <a:gd name="T91" fmla="*/ 71 h 246"/>
                <a:gd name="T92" fmla="*/ 63 w 97"/>
                <a:gd name="T93" fmla="*/ 70 h 246"/>
                <a:gd name="T94" fmla="*/ 57 w 97"/>
                <a:gd name="T95" fmla="*/ 87 h 246"/>
                <a:gd name="T96" fmla="*/ 51 w 97"/>
                <a:gd name="T97" fmla="*/ 101 h 246"/>
                <a:gd name="T98" fmla="*/ 47 w 97"/>
                <a:gd name="T99" fmla="*/ 102 h 246"/>
                <a:gd name="T100" fmla="*/ 39 w 97"/>
                <a:gd name="T101" fmla="*/ 117 h 246"/>
                <a:gd name="T102" fmla="*/ 38 w 97"/>
                <a:gd name="T103" fmla="*/ 120 h 246"/>
                <a:gd name="T104" fmla="*/ 33 w 97"/>
                <a:gd name="T105" fmla="*/ 127 h 246"/>
                <a:gd name="T106" fmla="*/ 26 w 97"/>
                <a:gd name="T107" fmla="*/ 148 h 246"/>
                <a:gd name="T108" fmla="*/ 22 w 97"/>
                <a:gd name="T109" fmla="*/ 157 h 246"/>
                <a:gd name="T110" fmla="*/ 18 w 97"/>
                <a:gd name="T111" fmla="*/ 167 h 246"/>
                <a:gd name="T112" fmla="*/ 15 w 97"/>
                <a:gd name="T113" fmla="*/ 183 h 246"/>
                <a:gd name="T114" fmla="*/ 8 w 97"/>
                <a:gd name="T115" fmla="*/ 203 h 246"/>
                <a:gd name="T116" fmla="*/ 12 w 97"/>
                <a:gd name="T117" fmla="*/ 207 h 246"/>
                <a:gd name="T118" fmla="*/ 0 w 97"/>
                <a:gd name="T119" fmla="*/ 238 h 246"/>
                <a:gd name="T120" fmla="*/ 6 w 97"/>
                <a:gd name="T121" fmla="*/ 246 h 2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7" h="246">
                  <a:moveTo>
                    <a:pt x="10" y="243"/>
                  </a:moveTo>
                  <a:lnTo>
                    <a:pt x="8" y="244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0" y="234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33"/>
                  </a:lnTo>
                  <a:lnTo>
                    <a:pt x="13" y="230"/>
                  </a:lnTo>
                  <a:lnTo>
                    <a:pt x="15" y="226"/>
                  </a:lnTo>
                  <a:lnTo>
                    <a:pt x="13" y="226"/>
                  </a:lnTo>
                  <a:lnTo>
                    <a:pt x="13" y="224"/>
                  </a:lnTo>
                  <a:lnTo>
                    <a:pt x="15" y="218"/>
                  </a:lnTo>
                  <a:lnTo>
                    <a:pt x="17" y="213"/>
                  </a:lnTo>
                  <a:lnTo>
                    <a:pt x="17" y="209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2" y="203"/>
                  </a:lnTo>
                  <a:lnTo>
                    <a:pt x="23" y="199"/>
                  </a:lnTo>
                  <a:lnTo>
                    <a:pt x="25" y="190"/>
                  </a:lnTo>
                  <a:lnTo>
                    <a:pt x="28" y="180"/>
                  </a:lnTo>
                  <a:lnTo>
                    <a:pt x="32" y="169"/>
                  </a:lnTo>
                  <a:lnTo>
                    <a:pt x="33" y="163"/>
                  </a:lnTo>
                  <a:lnTo>
                    <a:pt x="36" y="157"/>
                  </a:lnTo>
                  <a:lnTo>
                    <a:pt x="38" y="151"/>
                  </a:lnTo>
                  <a:lnTo>
                    <a:pt x="38" y="146"/>
                  </a:lnTo>
                  <a:lnTo>
                    <a:pt x="41" y="139"/>
                  </a:lnTo>
                  <a:lnTo>
                    <a:pt x="42" y="136"/>
                  </a:lnTo>
                  <a:lnTo>
                    <a:pt x="43" y="128"/>
                  </a:lnTo>
                  <a:lnTo>
                    <a:pt x="44" y="127"/>
                  </a:lnTo>
                  <a:lnTo>
                    <a:pt x="44" y="131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3" y="136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59" y="96"/>
                  </a:lnTo>
                  <a:lnTo>
                    <a:pt x="59" y="95"/>
                  </a:lnTo>
                  <a:lnTo>
                    <a:pt x="61" y="91"/>
                  </a:lnTo>
                  <a:lnTo>
                    <a:pt x="63" y="87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7" y="85"/>
                  </a:lnTo>
                  <a:lnTo>
                    <a:pt x="69" y="80"/>
                  </a:lnTo>
                  <a:lnTo>
                    <a:pt x="73" y="72"/>
                  </a:lnTo>
                  <a:lnTo>
                    <a:pt x="76" y="65"/>
                  </a:lnTo>
                  <a:lnTo>
                    <a:pt x="79" y="57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89" y="33"/>
                  </a:lnTo>
                  <a:lnTo>
                    <a:pt x="87" y="35"/>
                  </a:lnTo>
                  <a:lnTo>
                    <a:pt x="83" y="46"/>
                  </a:lnTo>
                  <a:lnTo>
                    <a:pt x="81" y="49"/>
                  </a:lnTo>
                  <a:lnTo>
                    <a:pt x="79" y="54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6" y="59"/>
                  </a:lnTo>
                  <a:lnTo>
                    <a:pt x="77" y="57"/>
                  </a:lnTo>
                  <a:lnTo>
                    <a:pt x="79" y="53"/>
                  </a:lnTo>
                  <a:lnTo>
                    <a:pt x="79" y="48"/>
                  </a:lnTo>
                  <a:lnTo>
                    <a:pt x="82" y="39"/>
                  </a:lnTo>
                  <a:lnTo>
                    <a:pt x="85" y="34"/>
                  </a:lnTo>
                  <a:lnTo>
                    <a:pt x="88" y="30"/>
                  </a:lnTo>
                  <a:lnTo>
                    <a:pt x="90" y="25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4" y="14"/>
                  </a:lnTo>
                  <a:lnTo>
                    <a:pt x="97" y="9"/>
                  </a:lnTo>
                  <a:lnTo>
                    <a:pt x="95" y="9"/>
                  </a:lnTo>
                  <a:lnTo>
                    <a:pt x="94" y="12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8" y="12"/>
                  </a:lnTo>
                  <a:lnTo>
                    <a:pt x="89" y="9"/>
                  </a:lnTo>
                  <a:lnTo>
                    <a:pt x="88" y="9"/>
                  </a:lnTo>
                  <a:lnTo>
                    <a:pt x="87" y="12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4" y="18"/>
                  </a:lnTo>
                  <a:lnTo>
                    <a:pt x="85" y="14"/>
                  </a:lnTo>
                  <a:lnTo>
                    <a:pt x="85" y="19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1" y="30"/>
                  </a:lnTo>
                  <a:lnTo>
                    <a:pt x="83" y="29"/>
                  </a:lnTo>
                  <a:lnTo>
                    <a:pt x="85" y="24"/>
                  </a:lnTo>
                  <a:lnTo>
                    <a:pt x="89" y="16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89" y="20"/>
                  </a:lnTo>
                  <a:lnTo>
                    <a:pt x="87" y="26"/>
                  </a:lnTo>
                  <a:lnTo>
                    <a:pt x="81" y="35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4" y="39"/>
                  </a:lnTo>
                  <a:lnTo>
                    <a:pt x="73" y="43"/>
                  </a:lnTo>
                  <a:lnTo>
                    <a:pt x="72" y="48"/>
                  </a:lnTo>
                  <a:lnTo>
                    <a:pt x="69" y="53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6" y="64"/>
                  </a:lnTo>
                  <a:lnTo>
                    <a:pt x="63" y="67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59" y="67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61" y="71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70"/>
                  </a:lnTo>
                  <a:lnTo>
                    <a:pt x="59" y="77"/>
                  </a:lnTo>
                  <a:lnTo>
                    <a:pt x="57" y="85"/>
                  </a:lnTo>
                  <a:lnTo>
                    <a:pt x="57" y="87"/>
                  </a:lnTo>
                  <a:lnTo>
                    <a:pt x="56" y="92"/>
                  </a:lnTo>
                  <a:lnTo>
                    <a:pt x="53" y="97"/>
                  </a:lnTo>
                  <a:lnTo>
                    <a:pt x="51" y="101"/>
                  </a:lnTo>
                  <a:lnTo>
                    <a:pt x="51" y="100"/>
                  </a:lnTo>
                  <a:lnTo>
                    <a:pt x="51" y="96"/>
                  </a:lnTo>
                  <a:lnTo>
                    <a:pt x="47" y="102"/>
                  </a:lnTo>
                  <a:lnTo>
                    <a:pt x="46" y="108"/>
                  </a:lnTo>
                  <a:lnTo>
                    <a:pt x="42" y="112"/>
                  </a:lnTo>
                  <a:lnTo>
                    <a:pt x="39" y="117"/>
                  </a:lnTo>
                  <a:lnTo>
                    <a:pt x="38" y="122"/>
                  </a:lnTo>
                  <a:lnTo>
                    <a:pt x="38" y="121"/>
                  </a:lnTo>
                  <a:lnTo>
                    <a:pt x="38" y="120"/>
                  </a:lnTo>
                  <a:lnTo>
                    <a:pt x="37" y="120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1"/>
                  </a:lnTo>
                  <a:lnTo>
                    <a:pt x="31" y="136"/>
                  </a:lnTo>
                  <a:lnTo>
                    <a:pt x="26" y="148"/>
                  </a:lnTo>
                  <a:lnTo>
                    <a:pt x="26" y="149"/>
                  </a:lnTo>
                  <a:lnTo>
                    <a:pt x="25" y="148"/>
                  </a:lnTo>
                  <a:lnTo>
                    <a:pt x="22" y="157"/>
                  </a:lnTo>
                  <a:lnTo>
                    <a:pt x="22" y="158"/>
                  </a:lnTo>
                  <a:lnTo>
                    <a:pt x="21" y="161"/>
                  </a:lnTo>
                  <a:lnTo>
                    <a:pt x="18" y="167"/>
                  </a:lnTo>
                  <a:lnTo>
                    <a:pt x="18" y="171"/>
                  </a:lnTo>
                  <a:lnTo>
                    <a:pt x="18" y="176"/>
                  </a:lnTo>
                  <a:lnTo>
                    <a:pt x="15" y="183"/>
                  </a:lnTo>
                  <a:lnTo>
                    <a:pt x="13" y="190"/>
                  </a:lnTo>
                  <a:lnTo>
                    <a:pt x="12" y="197"/>
                  </a:lnTo>
                  <a:lnTo>
                    <a:pt x="8" y="203"/>
                  </a:lnTo>
                  <a:lnTo>
                    <a:pt x="10" y="207"/>
                  </a:lnTo>
                  <a:lnTo>
                    <a:pt x="10" y="208"/>
                  </a:lnTo>
                  <a:lnTo>
                    <a:pt x="12" y="207"/>
                  </a:lnTo>
                  <a:lnTo>
                    <a:pt x="6" y="221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3" y="245"/>
                  </a:lnTo>
                  <a:lnTo>
                    <a:pt x="5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10" y="2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5" name="Freeform 627"/>
            <p:cNvSpPr>
              <a:spLocks/>
            </p:cNvSpPr>
            <p:nvPr/>
          </p:nvSpPr>
          <p:spPr bwMode="auto">
            <a:xfrm>
              <a:off x="1639" y="507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4 h 5"/>
                <a:gd name="T6" fmla="*/ 2 w 3"/>
                <a:gd name="T7" fmla="*/ 2 h 5"/>
                <a:gd name="T8" fmla="*/ 3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6" name="Freeform 628"/>
            <p:cNvSpPr>
              <a:spLocks/>
            </p:cNvSpPr>
            <p:nvPr/>
          </p:nvSpPr>
          <p:spPr bwMode="auto">
            <a:xfrm>
              <a:off x="1503" y="803"/>
              <a:ext cx="7" cy="15"/>
            </a:xfrm>
            <a:custGeom>
              <a:avLst/>
              <a:gdLst>
                <a:gd name="T0" fmla="*/ 1 w 7"/>
                <a:gd name="T1" fmla="*/ 7 h 15"/>
                <a:gd name="T2" fmla="*/ 0 w 7"/>
                <a:gd name="T3" fmla="*/ 13 h 15"/>
                <a:gd name="T4" fmla="*/ 0 w 7"/>
                <a:gd name="T5" fmla="*/ 15 h 15"/>
                <a:gd name="T6" fmla="*/ 1 w 7"/>
                <a:gd name="T7" fmla="*/ 13 h 15"/>
                <a:gd name="T8" fmla="*/ 3 w 7"/>
                <a:gd name="T9" fmla="*/ 6 h 15"/>
                <a:gd name="T10" fmla="*/ 7 w 7"/>
                <a:gd name="T11" fmla="*/ 0 h 15"/>
                <a:gd name="T12" fmla="*/ 6 w 7"/>
                <a:gd name="T13" fmla="*/ 0 h 15"/>
                <a:gd name="T14" fmla="*/ 5 w 7"/>
                <a:gd name="T15" fmla="*/ 2 h 15"/>
                <a:gd name="T16" fmla="*/ 1 w 7"/>
                <a:gd name="T17" fmla="*/ 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5">
                  <a:moveTo>
                    <a:pt x="1" y="7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7" name="Freeform 629"/>
            <p:cNvSpPr>
              <a:spLocks/>
            </p:cNvSpPr>
            <p:nvPr/>
          </p:nvSpPr>
          <p:spPr bwMode="auto">
            <a:xfrm>
              <a:off x="1591" y="583"/>
              <a:ext cx="2" cy="6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1 w 2"/>
                <a:gd name="T5" fmla="*/ 5 h 6"/>
                <a:gd name="T6" fmla="*/ 2 w 2"/>
                <a:gd name="T7" fmla="*/ 2 h 6"/>
                <a:gd name="T8" fmla="*/ 2 w 2"/>
                <a:gd name="T9" fmla="*/ 1 h 6"/>
                <a:gd name="T10" fmla="*/ 2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8" name="Freeform 630"/>
            <p:cNvSpPr>
              <a:spLocks/>
            </p:cNvSpPr>
            <p:nvPr/>
          </p:nvSpPr>
          <p:spPr bwMode="auto">
            <a:xfrm>
              <a:off x="1505" y="830"/>
              <a:ext cx="3" cy="6"/>
            </a:xfrm>
            <a:custGeom>
              <a:avLst/>
              <a:gdLst>
                <a:gd name="T0" fmla="*/ 0 w 3"/>
                <a:gd name="T1" fmla="*/ 5 h 6"/>
                <a:gd name="T2" fmla="*/ 1 w 3"/>
                <a:gd name="T3" fmla="*/ 6 h 6"/>
                <a:gd name="T4" fmla="*/ 3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1" y="6"/>
                  </a:lnTo>
                  <a:lnTo>
                    <a:pt x="3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9" name="Freeform 631"/>
            <p:cNvSpPr>
              <a:spLocks/>
            </p:cNvSpPr>
            <p:nvPr/>
          </p:nvSpPr>
          <p:spPr bwMode="auto">
            <a:xfrm>
              <a:off x="1500" y="845"/>
              <a:ext cx="5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5 h 5"/>
                <a:gd name="T4" fmla="*/ 4 w 5"/>
                <a:gd name="T5" fmla="*/ 2 h 5"/>
                <a:gd name="T6" fmla="*/ 5 w 5"/>
                <a:gd name="T7" fmla="*/ 0 h 5"/>
                <a:gd name="T8" fmla="*/ 3 w 5"/>
                <a:gd name="T9" fmla="*/ 2 h 5"/>
                <a:gd name="T10" fmla="*/ 0 w 5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3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0" name="Freeform 632"/>
            <p:cNvSpPr>
              <a:spLocks/>
            </p:cNvSpPr>
            <p:nvPr/>
          </p:nvSpPr>
          <p:spPr bwMode="auto">
            <a:xfrm>
              <a:off x="1506" y="823"/>
              <a:ext cx="10" cy="19"/>
            </a:xfrm>
            <a:custGeom>
              <a:avLst/>
              <a:gdLst>
                <a:gd name="T0" fmla="*/ 9 w 10"/>
                <a:gd name="T1" fmla="*/ 0 h 19"/>
                <a:gd name="T2" fmla="*/ 7 w 10"/>
                <a:gd name="T3" fmla="*/ 3 h 19"/>
                <a:gd name="T4" fmla="*/ 5 w 10"/>
                <a:gd name="T5" fmla="*/ 7 h 19"/>
                <a:gd name="T6" fmla="*/ 5 w 10"/>
                <a:gd name="T7" fmla="*/ 10 h 19"/>
                <a:gd name="T8" fmla="*/ 3 w 10"/>
                <a:gd name="T9" fmla="*/ 13 h 19"/>
                <a:gd name="T10" fmla="*/ 0 w 10"/>
                <a:gd name="T11" fmla="*/ 18 h 19"/>
                <a:gd name="T12" fmla="*/ 0 w 10"/>
                <a:gd name="T13" fmla="*/ 19 h 19"/>
                <a:gd name="T14" fmla="*/ 2 w 10"/>
                <a:gd name="T15" fmla="*/ 19 h 19"/>
                <a:gd name="T16" fmla="*/ 4 w 10"/>
                <a:gd name="T17" fmla="*/ 18 h 19"/>
                <a:gd name="T18" fmla="*/ 4 w 10"/>
                <a:gd name="T19" fmla="*/ 17 h 19"/>
                <a:gd name="T20" fmla="*/ 3 w 10"/>
                <a:gd name="T21" fmla="*/ 16 h 19"/>
                <a:gd name="T22" fmla="*/ 3 w 10"/>
                <a:gd name="T23" fmla="*/ 15 h 19"/>
                <a:gd name="T24" fmla="*/ 4 w 10"/>
                <a:gd name="T25" fmla="*/ 12 h 19"/>
                <a:gd name="T26" fmla="*/ 7 w 10"/>
                <a:gd name="T27" fmla="*/ 7 h 19"/>
                <a:gd name="T28" fmla="*/ 9 w 10"/>
                <a:gd name="T29" fmla="*/ 5 h 19"/>
                <a:gd name="T30" fmla="*/ 10 w 10"/>
                <a:gd name="T31" fmla="*/ 1 h 19"/>
                <a:gd name="T32" fmla="*/ 9 w 10"/>
                <a:gd name="T33" fmla="*/ 1 h 19"/>
                <a:gd name="T34" fmla="*/ 9 w 10"/>
                <a:gd name="T35" fmla="*/ 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lnTo>
                    <a:pt x="7" y="3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7" y="7"/>
                  </a:lnTo>
                  <a:lnTo>
                    <a:pt x="9" y="5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1" name="Freeform 633"/>
            <p:cNvSpPr>
              <a:spLocks/>
            </p:cNvSpPr>
            <p:nvPr/>
          </p:nvSpPr>
          <p:spPr bwMode="auto">
            <a:xfrm>
              <a:off x="1504" y="849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2" name="Freeform 634"/>
            <p:cNvSpPr>
              <a:spLocks/>
            </p:cNvSpPr>
            <p:nvPr/>
          </p:nvSpPr>
          <p:spPr bwMode="auto">
            <a:xfrm>
              <a:off x="1518" y="821"/>
              <a:ext cx="3" cy="5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0 h 5"/>
                <a:gd name="T4" fmla="*/ 0 w 3"/>
                <a:gd name="T5" fmla="*/ 5 h 5"/>
                <a:gd name="T6" fmla="*/ 2 w 3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3" name="Freeform 635"/>
            <p:cNvSpPr>
              <a:spLocks/>
            </p:cNvSpPr>
            <p:nvPr/>
          </p:nvSpPr>
          <p:spPr bwMode="auto">
            <a:xfrm>
              <a:off x="1519" y="829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2 h 5"/>
                <a:gd name="T4" fmla="*/ 2 w 2"/>
                <a:gd name="T5" fmla="*/ 0 h 5"/>
                <a:gd name="T6" fmla="*/ 1 w 2"/>
                <a:gd name="T7" fmla="*/ 1 h 5"/>
                <a:gd name="T8" fmla="*/ 0 w 2"/>
                <a:gd name="T9" fmla="*/ 4 h 5"/>
                <a:gd name="T10" fmla="*/ 0 w 2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4" name="Freeform 636"/>
            <p:cNvSpPr>
              <a:spLocks/>
            </p:cNvSpPr>
            <p:nvPr/>
          </p:nvSpPr>
          <p:spPr bwMode="auto">
            <a:xfrm>
              <a:off x="1454" y="756"/>
              <a:ext cx="92" cy="173"/>
            </a:xfrm>
            <a:custGeom>
              <a:avLst/>
              <a:gdLst>
                <a:gd name="T0" fmla="*/ 75 w 92"/>
                <a:gd name="T1" fmla="*/ 17 h 173"/>
                <a:gd name="T2" fmla="*/ 64 w 92"/>
                <a:gd name="T3" fmla="*/ 41 h 173"/>
                <a:gd name="T4" fmla="*/ 55 w 92"/>
                <a:gd name="T5" fmla="*/ 59 h 173"/>
                <a:gd name="T6" fmla="*/ 50 w 92"/>
                <a:gd name="T7" fmla="*/ 72 h 173"/>
                <a:gd name="T8" fmla="*/ 46 w 92"/>
                <a:gd name="T9" fmla="*/ 82 h 173"/>
                <a:gd name="T10" fmla="*/ 41 w 92"/>
                <a:gd name="T11" fmla="*/ 85 h 173"/>
                <a:gd name="T12" fmla="*/ 34 w 92"/>
                <a:gd name="T13" fmla="*/ 96 h 173"/>
                <a:gd name="T14" fmla="*/ 28 w 92"/>
                <a:gd name="T15" fmla="*/ 108 h 173"/>
                <a:gd name="T16" fmla="*/ 23 w 92"/>
                <a:gd name="T17" fmla="*/ 114 h 173"/>
                <a:gd name="T18" fmla="*/ 18 w 92"/>
                <a:gd name="T19" fmla="*/ 120 h 173"/>
                <a:gd name="T20" fmla="*/ 10 w 92"/>
                <a:gd name="T21" fmla="*/ 131 h 173"/>
                <a:gd name="T22" fmla="*/ 8 w 92"/>
                <a:gd name="T23" fmla="*/ 139 h 173"/>
                <a:gd name="T24" fmla="*/ 5 w 92"/>
                <a:gd name="T25" fmla="*/ 139 h 173"/>
                <a:gd name="T26" fmla="*/ 1 w 92"/>
                <a:gd name="T27" fmla="*/ 144 h 173"/>
                <a:gd name="T28" fmla="*/ 0 w 92"/>
                <a:gd name="T29" fmla="*/ 150 h 173"/>
                <a:gd name="T30" fmla="*/ 3 w 92"/>
                <a:gd name="T31" fmla="*/ 150 h 173"/>
                <a:gd name="T32" fmla="*/ 3 w 92"/>
                <a:gd name="T33" fmla="*/ 164 h 173"/>
                <a:gd name="T34" fmla="*/ 1 w 92"/>
                <a:gd name="T35" fmla="*/ 173 h 173"/>
                <a:gd name="T36" fmla="*/ 6 w 92"/>
                <a:gd name="T37" fmla="*/ 161 h 173"/>
                <a:gd name="T38" fmla="*/ 8 w 92"/>
                <a:gd name="T39" fmla="*/ 159 h 173"/>
                <a:gd name="T40" fmla="*/ 5 w 92"/>
                <a:gd name="T41" fmla="*/ 161 h 173"/>
                <a:gd name="T42" fmla="*/ 6 w 92"/>
                <a:gd name="T43" fmla="*/ 157 h 173"/>
                <a:gd name="T44" fmla="*/ 9 w 92"/>
                <a:gd name="T45" fmla="*/ 150 h 173"/>
                <a:gd name="T46" fmla="*/ 16 w 92"/>
                <a:gd name="T47" fmla="*/ 142 h 173"/>
                <a:gd name="T48" fmla="*/ 29 w 92"/>
                <a:gd name="T49" fmla="*/ 123 h 173"/>
                <a:gd name="T50" fmla="*/ 39 w 92"/>
                <a:gd name="T51" fmla="*/ 115 h 173"/>
                <a:gd name="T52" fmla="*/ 44 w 92"/>
                <a:gd name="T53" fmla="*/ 104 h 173"/>
                <a:gd name="T54" fmla="*/ 54 w 92"/>
                <a:gd name="T55" fmla="*/ 95 h 173"/>
                <a:gd name="T56" fmla="*/ 57 w 92"/>
                <a:gd name="T57" fmla="*/ 88 h 173"/>
                <a:gd name="T58" fmla="*/ 61 w 92"/>
                <a:gd name="T59" fmla="*/ 85 h 173"/>
                <a:gd name="T60" fmla="*/ 64 w 92"/>
                <a:gd name="T61" fmla="*/ 80 h 173"/>
                <a:gd name="T62" fmla="*/ 67 w 92"/>
                <a:gd name="T63" fmla="*/ 70 h 173"/>
                <a:gd name="T64" fmla="*/ 75 w 92"/>
                <a:gd name="T65" fmla="*/ 57 h 173"/>
                <a:gd name="T66" fmla="*/ 79 w 92"/>
                <a:gd name="T67" fmla="*/ 43 h 173"/>
                <a:gd name="T68" fmla="*/ 83 w 92"/>
                <a:gd name="T69" fmla="*/ 29 h 173"/>
                <a:gd name="T70" fmla="*/ 92 w 92"/>
                <a:gd name="T71" fmla="*/ 2 h 173"/>
                <a:gd name="T72" fmla="*/ 88 w 92"/>
                <a:gd name="T73" fmla="*/ 0 h 173"/>
                <a:gd name="T74" fmla="*/ 83 w 92"/>
                <a:gd name="T75" fmla="*/ 3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2" h="173">
                  <a:moveTo>
                    <a:pt x="83" y="3"/>
                  </a:moveTo>
                  <a:lnTo>
                    <a:pt x="75" y="17"/>
                  </a:lnTo>
                  <a:lnTo>
                    <a:pt x="65" y="33"/>
                  </a:lnTo>
                  <a:lnTo>
                    <a:pt x="64" y="41"/>
                  </a:lnTo>
                  <a:lnTo>
                    <a:pt x="60" y="48"/>
                  </a:lnTo>
                  <a:lnTo>
                    <a:pt x="55" y="59"/>
                  </a:lnTo>
                  <a:lnTo>
                    <a:pt x="52" y="69"/>
                  </a:lnTo>
                  <a:lnTo>
                    <a:pt x="50" y="72"/>
                  </a:lnTo>
                  <a:lnTo>
                    <a:pt x="47" y="77"/>
                  </a:lnTo>
                  <a:lnTo>
                    <a:pt x="46" y="82"/>
                  </a:lnTo>
                  <a:lnTo>
                    <a:pt x="44" y="84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4" y="96"/>
                  </a:lnTo>
                  <a:lnTo>
                    <a:pt x="30" y="103"/>
                  </a:lnTo>
                  <a:lnTo>
                    <a:pt x="28" y="108"/>
                  </a:lnTo>
                  <a:lnTo>
                    <a:pt x="25" y="110"/>
                  </a:lnTo>
                  <a:lnTo>
                    <a:pt x="23" y="114"/>
                  </a:lnTo>
                  <a:lnTo>
                    <a:pt x="20" y="118"/>
                  </a:lnTo>
                  <a:lnTo>
                    <a:pt x="18" y="120"/>
                  </a:lnTo>
                  <a:lnTo>
                    <a:pt x="14" y="125"/>
                  </a:lnTo>
                  <a:lnTo>
                    <a:pt x="10" y="131"/>
                  </a:lnTo>
                  <a:lnTo>
                    <a:pt x="8" y="135"/>
                  </a:lnTo>
                  <a:lnTo>
                    <a:pt x="8" y="139"/>
                  </a:lnTo>
                  <a:lnTo>
                    <a:pt x="6" y="137"/>
                  </a:lnTo>
                  <a:lnTo>
                    <a:pt x="5" y="139"/>
                  </a:lnTo>
                  <a:lnTo>
                    <a:pt x="4" y="140"/>
                  </a:lnTo>
                  <a:lnTo>
                    <a:pt x="1" y="144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3" y="155"/>
                  </a:lnTo>
                  <a:lnTo>
                    <a:pt x="3" y="164"/>
                  </a:lnTo>
                  <a:lnTo>
                    <a:pt x="3" y="170"/>
                  </a:lnTo>
                  <a:lnTo>
                    <a:pt x="1" y="173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6" y="160"/>
                  </a:lnTo>
                  <a:lnTo>
                    <a:pt x="5" y="161"/>
                  </a:lnTo>
                  <a:lnTo>
                    <a:pt x="3" y="166"/>
                  </a:lnTo>
                  <a:lnTo>
                    <a:pt x="6" y="157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13" y="145"/>
                  </a:lnTo>
                  <a:lnTo>
                    <a:pt x="16" y="142"/>
                  </a:lnTo>
                  <a:lnTo>
                    <a:pt x="23" y="132"/>
                  </a:lnTo>
                  <a:lnTo>
                    <a:pt x="29" y="123"/>
                  </a:lnTo>
                  <a:lnTo>
                    <a:pt x="35" y="116"/>
                  </a:lnTo>
                  <a:lnTo>
                    <a:pt x="39" y="115"/>
                  </a:lnTo>
                  <a:lnTo>
                    <a:pt x="41" y="109"/>
                  </a:lnTo>
                  <a:lnTo>
                    <a:pt x="44" y="104"/>
                  </a:lnTo>
                  <a:lnTo>
                    <a:pt x="49" y="99"/>
                  </a:lnTo>
                  <a:lnTo>
                    <a:pt x="54" y="95"/>
                  </a:lnTo>
                  <a:lnTo>
                    <a:pt x="56" y="91"/>
                  </a:lnTo>
                  <a:lnTo>
                    <a:pt x="57" y="88"/>
                  </a:lnTo>
                  <a:lnTo>
                    <a:pt x="60" y="84"/>
                  </a:lnTo>
                  <a:lnTo>
                    <a:pt x="61" y="85"/>
                  </a:lnTo>
                  <a:lnTo>
                    <a:pt x="61" y="84"/>
                  </a:lnTo>
                  <a:lnTo>
                    <a:pt x="64" y="80"/>
                  </a:lnTo>
                  <a:lnTo>
                    <a:pt x="67" y="74"/>
                  </a:lnTo>
                  <a:lnTo>
                    <a:pt x="67" y="70"/>
                  </a:lnTo>
                  <a:lnTo>
                    <a:pt x="71" y="63"/>
                  </a:lnTo>
                  <a:lnTo>
                    <a:pt x="75" y="57"/>
                  </a:lnTo>
                  <a:lnTo>
                    <a:pt x="76" y="49"/>
                  </a:lnTo>
                  <a:lnTo>
                    <a:pt x="79" y="43"/>
                  </a:lnTo>
                  <a:lnTo>
                    <a:pt x="82" y="37"/>
                  </a:lnTo>
                  <a:lnTo>
                    <a:pt x="83" y="29"/>
                  </a:lnTo>
                  <a:lnTo>
                    <a:pt x="88" y="16"/>
                  </a:lnTo>
                  <a:lnTo>
                    <a:pt x="92" y="2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5" name="Freeform 637"/>
            <p:cNvSpPr>
              <a:spLocks/>
            </p:cNvSpPr>
            <p:nvPr/>
          </p:nvSpPr>
          <p:spPr bwMode="auto">
            <a:xfrm>
              <a:off x="1571" y="564"/>
              <a:ext cx="3" cy="8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1 h 8"/>
                <a:gd name="T4" fmla="*/ 3 w 3"/>
                <a:gd name="T5" fmla="*/ 1 h 8"/>
                <a:gd name="T6" fmla="*/ 0 w 3"/>
                <a:gd name="T7" fmla="*/ 8 h 8"/>
                <a:gd name="T8" fmla="*/ 0 w 3"/>
                <a:gd name="T9" fmla="*/ 5 h 8"/>
                <a:gd name="T10" fmla="*/ 1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6" name="Freeform 638"/>
            <p:cNvSpPr>
              <a:spLocks/>
            </p:cNvSpPr>
            <p:nvPr/>
          </p:nvSpPr>
          <p:spPr bwMode="auto">
            <a:xfrm>
              <a:off x="1570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0 w 2"/>
                <a:gd name="T5" fmla="*/ 3 h 5"/>
                <a:gd name="T6" fmla="*/ 0 w 2"/>
                <a:gd name="T7" fmla="*/ 5 h 5"/>
                <a:gd name="T8" fmla="*/ 0 w 2"/>
                <a:gd name="T9" fmla="*/ 3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7" name="Freeform 639"/>
            <p:cNvSpPr>
              <a:spLocks/>
            </p:cNvSpPr>
            <p:nvPr/>
          </p:nvSpPr>
          <p:spPr bwMode="auto">
            <a:xfrm>
              <a:off x="1524" y="502"/>
              <a:ext cx="91" cy="211"/>
            </a:xfrm>
            <a:custGeom>
              <a:avLst/>
              <a:gdLst>
                <a:gd name="T0" fmla="*/ 9 w 91"/>
                <a:gd name="T1" fmla="*/ 209 h 211"/>
                <a:gd name="T2" fmla="*/ 11 w 91"/>
                <a:gd name="T3" fmla="*/ 199 h 211"/>
                <a:gd name="T4" fmla="*/ 13 w 91"/>
                <a:gd name="T5" fmla="*/ 198 h 211"/>
                <a:gd name="T6" fmla="*/ 12 w 91"/>
                <a:gd name="T7" fmla="*/ 193 h 211"/>
                <a:gd name="T8" fmla="*/ 16 w 91"/>
                <a:gd name="T9" fmla="*/ 179 h 211"/>
                <a:gd name="T10" fmla="*/ 21 w 91"/>
                <a:gd name="T11" fmla="*/ 173 h 211"/>
                <a:gd name="T12" fmla="*/ 26 w 91"/>
                <a:gd name="T13" fmla="*/ 153 h 211"/>
                <a:gd name="T14" fmla="*/ 31 w 91"/>
                <a:gd name="T15" fmla="*/ 133 h 211"/>
                <a:gd name="T16" fmla="*/ 36 w 91"/>
                <a:gd name="T17" fmla="*/ 118 h 211"/>
                <a:gd name="T18" fmla="*/ 38 w 91"/>
                <a:gd name="T19" fmla="*/ 107 h 211"/>
                <a:gd name="T20" fmla="*/ 38 w 91"/>
                <a:gd name="T21" fmla="*/ 114 h 211"/>
                <a:gd name="T22" fmla="*/ 52 w 91"/>
                <a:gd name="T23" fmla="*/ 85 h 211"/>
                <a:gd name="T24" fmla="*/ 52 w 91"/>
                <a:gd name="T25" fmla="*/ 81 h 211"/>
                <a:gd name="T26" fmla="*/ 53 w 91"/>
                <a:gd name="T27" fmla="*/ 81 h 211"/>
                <a:gd name="T28" fmla="*/ 52 w 91"/>
                <a:gd name="T29" fmla="*/ 80 h 211"/>
                <a:gd name="T30" fmla="*/ 57 w 91"/>
                <a:gd name="T31" fmla="*/ 70 h 211"/>
                <a:gd name="T32" fmla="*/ 58 w 91"/>
                <a:gd name="T33" fmla="*/ 72 h 211"/>
                <a:gd name="T34" fmla="*/ 68 w 91"/>
                <a:gd name="T35" fmla="*/ 55 h 211"/>
                <a:gd name="T36" fmla="*/ 76 w 91"/>
                <a:gd name="T37" fmla="*/ 40 h 211"/>
                <a:gd name="T38" fmla="*/ 78 w 91"/>
                <a:gd name="T39" fmla="*/ 37 h 211"/>
                <a:gd name="T40" fmla="*/ 82 w 91"/>
                <a:gd name="T41" fmla="*/ 27 h 211"/>
                <a:gd name="T42" fmla="*/ 73 w 91"/>
                <a:gd name="T43" fmla="*/ 41 h 211"/>
                <a:gd name="T44" fmla="*/ 68 w 91"/>
                <a:gd name="T45" fmla="*/ 50 h 211"/>
                <a:gd name="T46" fmla="*/ 71 w 91"/>
                <a:gd name="T47" fmla="*/ 44 h 211"/>
                <a:gd name="T48" fmla="*/ 78 w 91"/>
                <a:gd name="T49" fmla="*/ 27 h 211"/>
                <a:gd name="T50" fmla="*/ 84 w 91"/>
                <a:gd name="T51" fmla="*/ 19 h 211"/>
                <a:gd name="T52" fmla="*/ 88 w 91"/>
                <a:gd name="T53" fmla="*/ 11 h 211"/>
                <a:gd name="T54" fmla="*/ 88 w 91"/>
                <a:gd name="T55" fmla="*/ 10 h 211"/>
                <a:gd name="T56" fmla="*/ 86 w 91"/>
                <a:gd name="T57" fmla="*/ 12 h 211"/>
                <a:gd name="T58" fmla="*/ 87 w 91"/>
                <a:gd name="T59" fmla="*/ 6 h 211"/>
                <a:gd name="T60" fmla="*/ 91 w 91"/>
                <a:gd name="T61" fmla="*/ 0 h 211"/>
                <a:gd name="T62" fmla="*/ 88 w 91"/>
                <a:gd name="T63" fmla="*/ 4 h 211"/>
                <a:gd name="T64" fmla="*/ 83 w 91"/>
                <a:gd name="T65" fmla="*/ 9 h 211"/>
                <a:gd name="T66" fmla="*/ 81 w 91"/>
                <a:gd name="T67" fmla="*/ 9 h 211"/>
                <a:gd name="T68" fmla="*/ 79 w 91"/>
                <a:gd name="T69" fmla="*/ 10 h 211"/>
                <a:gd name="T70" fmla="*/ 76 w 91"/>
                <a:gd name="T71" fmla="*/ 17 h 211"/>
                <a:gd name="T72" fmla="*/ 74 w 91"/>
                <a:gd name="T73" fmla="*/ 21 h 211"/>
                <a:gd name="T74" fmla="*/ 76 w 91"/>
                <a:gd name="T75" fmla="*/ 22 h 211"/>
                <a:gd name="T76" fmla="*/ 84 w 91"/>
                <a:gd name="T77" fmla="*/ 11 h 211"/>
                <a:gd name="T78" fmla="*/ 83 w 91"/>
                <a:gd name="T79" fmla="*/ 16 h 211"/>
                <a:gd name="T80" fmla="*/ 71 w 91"/>
                <a:gd name="T81" fmla="*/ 30 h 211"/>
                <a:gd name="T82" fmla="*/ 68 w 91"/>
                <a:gd name="T83" fmla="*/ 31 h 211"/>
                <a:gd name="T84" fmla="*/ 62 w 91"/>
                <a:gd name="T85" fmla="*/ 42 h 211"/>
                <a:gd name="T86" fmla="*/ 58 w 91"/>
                <a:gd name="T87" fmla="*/ 52 h 211"/>
                <a:gd name="T88" fmla="*/ 53 w 91"/>
                <a:gd name="T89" fmla="*/ 53 h 211"/>
                <a:gd name="T90" fmla="*/ 50 w 91"/>
                <a:gd name="T91" fmla="*/ 62 h 211"/>
                <a:gd name="T92" fmla="*/ 53 w 91"/>
                <a:gd name="T93" fmla="*/ 58 h 211"/>
                <a:gd name="T94" fmla="*/ 52 w 91"/>
                <a:gd name="T95" fmla="*/ 65 h 211"/>
                <a:gd name="T96" fmla="*/ 48 w 91"/>
                <a:gd name="T97" fmla="*/ 77 h 211"/>
                <a:gd name="T98" fmla="*/ 43 w 91"/>
                <a:gd name="T99" fmla="*/ 83 h 211"/>
                <a:gd name="T100" fmla="*/ 38 w 91"/>
                <a:gd name="T101" fmla="*/ 91 h 211"/>
                <a:gd name="T102" fmla="*/ 32 w 91"/>
                <a:gd name="T103" fmla="*/ 102 h 211"/>
                <a:gd name="T104" fmla="*/ 28 w 91"/>
                <a:gd name="T105" fmla="*/ 104 h 211"/>
                <a:gd name="T106" fmla="*/ 26 w 91"/>
                <a:gd name="T107" fmla="*/ 114 h 211"/>
                <a:gd name="T108" fmla="*/ 21 w 91"/>
                <a:gd name="T109" fmla="*/ 126 h 211"/>
                <a:gd name="T110" fmla="*/ 17 w 91"/>
                <a:gd name="T111" fmla="*/ 135 h 211"/>
                <a:gd name="T112" fmla="*/ 15 w 91"/>
                <a:gd name="T113" fmla="*/ 149 h 211"/>
                <a:gd name="T114" fmla="*/ 10 w 91"/>
                <a:gd name="T115" fmla="*/ 168 h 211"/>
                <a:gd name="T116" fmla="*/ 9 w 91"/>
                <a:gd name="T117" fmla="*/ 178 h 211"/>
                <a:gd name="T118" fmla="*/ 1 w 91"/>
                <a:gd name="T119" fmla="*/ 204 h 211"/>
                <a:gd name="T120" fmla="*/ 7 w 91"/>
                <a:gd name="T121" fmla="*/ 21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1" h="211">
                  <a:moveTo>
                    <a:pt x="10" y="209"/>
                  </a:moveTo>
                  <a:lnTo>
                    <a:pt x="10" y="210"/>
                  </a:lnTo>
                  <a:lnTo>
                    <a:pt x="9" y="209"/>
                  </a:lnTo>
                  <a:lnTo>
                    <a:pt x="9" y="205"/>
                  </a:lnTo>
                  <a:lnTo>
                    <a:pt x="11" y="201"/>
                  </a:lnTo>
                  <a:lnTo>
                    <a:pt x="11" y="199"/>
                  </a:lnTo>
                  <a:lnTo>
                    <a:pt x="12" y="199"/>
                  </a:lnTo>
                  <a:lnTo>
                    <a:pt x="11" y="199"/>
                  </a:lnTo>
                  <a:lnTo>
                    <a:pt x="13" y="198"/>
                  </a:lnTo>
                  <a:lnTo>
                    <a:pt x="15" y="194"/>
                  </a:lnTo>
                  <a:lnTo>
                    <a:pt x="13" y="194"/>
                  </a:lnTo>
                  <a:lnTo>
                    <a:pt x="12" y="193"/>
                  </a:lnTo>
                  <a:lnTo>
                    <a:pt x="15" y="186"/>
                  </a:lnTo>
                  <a:lnTo>
                    <a:pt x="17" y="181"/>
                  </a:lnTo>
                  <a:lnTo>
                    <a:pt x="16" y="179"/>
                  </a:lnTo>
                  <a:lnTo>
                    <a:pt x="18" y="173"/>
                  </a:lnTo>
                  <a:lnTo>
                    <a:pt x="20" y="174"/>
                  </a:lnTo>
                  <a:lnTo>
                    <a:pt x="21" y="173"/>
                  </a:lnTo>
                  <a:lnTo>
                    <a:pt x="22" y="170"/>
                  </a:lnTo>
                  <a:lnTo>
                    <a:pt x="23" y="162"/>
                  </a:lnTo>
                  <a:lnTo>
                    <a:pt x="26" y="153"/>
                  </a:lnTo>
                  <a:lnTo>
                    <a:pt x="28" y="144"/>
                  </a:lnTo>
                  <a:lnTo>
                    <a:pt x="28" y="139"/>
                  </a:lnTo>
                  <a:lnTo>
                    <a:pt x="31" y="133"/>
                  </a:lnTo>
                  <a:lnTo>
                    <a:pt x="33" y="128"/>
                  </a:lnTo>
                  <a:lnTo>
                    <a:pt x="33" y="124"/>
                  </a:lnTo>
                  <a:lnTo>
                    <a:pt x="36" y="118"/>
                  </a:lnTo>
                  <a:lnTo>
                    <a:pt x="37" y="114"/>
                  </a:lnTo>
                  <a:lnTo>
                    <a:pt x="37" y="108"/>
                  </a:lnTo>
                  <a:lnTo>
                    <a:pt x="38" y="107"/>
                  </a:lnTo>
                  <a:lnTo>
                    <a:pt x="40" y="108"/>
                  </a:lnTo>
                  <a:lnTo>
                    <a:pt x="38" y="111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5" y="80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2" y="80"/>
                  </a:lnTo>
                  <a:lnTo>
                    <a:pt x="53" y="77"/>
                  </a:lnTo>
                  <a:lnTo>
                    <a:pt x="56" y="73"/>
                  </a:lnTo>
                  <a:lnTo>
                    <a:pt x="57" y="70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8" y="72"/>
                  </a:lnTo>
                  <a:lnTo>
                    <a:pt x="62" y="67"/>
                  </a:lnTo>
                  <a:lnTo>
                    <a:pt x="64" y="61"/>
                  </a:lnTo>
                  <a:lnTo>
                    <a:pt x="68" y="55"/>
                  </a:lnTo>
                  <a:lnTo>
                    <a:pt x="76" y="42"/>
                  </a:lnTo>
                  <a:lnTo>
                    <a:pt x="76" y="41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9"/>
                  </a:lnTo>
                  <a:lnTo>
                    <a:pt x="78" y="37"/>
                  </a:lnTo>
                  <a:lnTo>
                    <a:pt x="81" y="35"/>
                  </a:lnTo>
                  <a:lnTo>
                    <a:pt x="81" y="31"/>
                  </a:lnTo>
                  <a:lnTo>
                    <a:pt x="82" y="27"/>
                  </a:lnTo>
                  <a:lnTo>
                    <a:pt x="79" y="29"/>
                  </a:lnTo>
                  <a:lnTo>
                    <a:pt x="76" y="39"/>
                  </a:lnTo>
                  <a:lnTo>
                    <a:pt x="73" y="41"/>
                  </a:lnTo>
                  <a:lnTo>
                    <a:pt x="72" y="45"/>
                  </a:lnTo>
                  <a:lnTo>
                    <a:pt x="69" y="48"/>
                  </a:lnTo>
                  <a:lnTo>
                    <a:pt x="68" y="50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71" y="44"/>
                  </a:lnTo>
                  <a:lnTo>
                    <a:pt x="72" y="40"/>
                  </a:lnTo>
                  <a:lnTo>
                    <a:pt x="74" y="32"/>
                  </a:lnTo>
                  <a:lnTo>
                    <a:pt x="78" y="27"/>
                  </a:lnTo>
                  <a:lnTo>
                    <a:pt x="82" y="25"/>
                  </a:lnTo>
                  <a:lnTo>
                    <a:pt x="83" y="21"/>
                  </a:lnTo>
                  <a:lnTo>
                    <a:pt x="84" y="19"/>
                  </a:lnTo>
                  <a:lnTo>
                    <a:pt x="86" y="15"/>
                  </a:lnTo>
                  <a:lnTo>
                    <a:pt x="88" y="12"/>
                  </a:lnTo>
                  <a:lnTo>
                    <a:pt x="88" y="11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8" y="10"/>
                  </a:lnTo>
                  <a:lnTo>
                    <a:pt x="84" y="15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7" y="10"/>
                  </a:lnTo>
                  <a:lnTo>
                    <a:pt x="86" y="9"/>
                  </a:lnTo>
                  <a:lnTo>
                    <a:pt x="87" y="6"/>
                  </a:lnTo>
                  <a:lnTo>
                    <a:pt x="88" y="5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3" y="11"/>
                  </a:lnTo>
                  <a:lnTo>
                    <a:pt x="82" y="10"/>
                  </a:lnTo>
                  <a:lnTo>
                    <a:pt x="83" y="9"/>
                  </a:lnTo>
                  <a:lnTo>
                    <a:pt x="83" y="6"/>
                  </a:lnTo>
                  <a:lnTo>
                    <a:pt x="82" y="6"/>
                  </a:lnTo>
                  <a:lnTo>
                    <a:pt x="81" y="9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0"/>
                  </a:lnTo>
                  <a:lnTo>
                    <a:pt x="79" y="15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4" y="19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3" y="25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83" y="14"/>
                  </a:lnTo>
                  <a:lnTo>
                    <a:pt x="84" y="11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83" y="16"/>
                  </a:lnTo>
                  <a:lnTo>
                    <a:pt x="79" y="21"/>
                  </a:lnTo>
                  <a:lnTo>
                    <a:pt x="73" y="29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8" y="31"/>
                  </a:lnTo>
                  <a:lnTo>
                    <a:pt x="66" y="34"/>
                  </a:lnTo>
                  <a:lnTo>
                    <a:pt x="64" y="39"/>
                  </a:lnTo>
                  <a:lnTo>
                    <a:pt x="62" y="42"/>
                  </a:lnTo>
                  <a:lnTo>
                    <a:pt x="57" y="51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6" y="55"/>
                  </a:lnTo>
                  <a:lnTo>
                    <a:pt x="53" y="55"/>
                  </a:lnTo>
                  <a:lnTo>
                    <a:pt x="53" y="53"/>
                  </a:lnTo>
                  <a:lnTo>
                    <a:pt x="52" y="55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3"/>
                  </a:lnTo>
                  <a:lnTo>
                    <a:pt x="51" y="61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7"/>
                  </a:lnTo>
                  <a:lnTo>
                    <a:pt x="52" y="65"/>
                  </a:lnTo>
                  <a:lnTo>
                    <a:pt x="50" y="71"/>
                  </a:lnTo>
                  <a:lnTo>
                    <a:pt x="50" y="72"/>
                  </a:lnTo>
                  <a:lnTo>
                    <a:pt x="48" y="77"/>
                  </a:lnTo>
                  <a:lnTo>
                    <a:pt x="46" y="81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0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6" y="94"/>
                  </a:lnTo>
                  <a:lnTo>
                    <a:pt x="33" y="98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28" y="104"/>
                  </a:lnTo>
                  <a:lnTo>
                    <a:pt x="28" y="107"/>
                  </a:lnTo>
                  <a:lnTo>
                    <a:pt x="27" y="111"/>
                  </a:lnTo>
                  <a:lnTo>
                    <a:pt x="26" y="114"/>
                  </a:lnTo>
                  <a:lnTo>
                    <a:pt x="22" y="126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5" y="142"/>
                  </a:lnTo>
                  <a:lnTo>
                    <a:pt x="15" y="145"/>
                  </a:lnTo>
                  <a:lnTo>
                    <a:pt x="15" y="149"/>
                  </a:lnTo>
                  <a:lnTo>
                    <a:pt x="12" y="157"/>
                  </a:lnTo>
                  <a:lnTo>
                    <a:pt x="11" y="162"/>
                  </a:lnTo>
                  <a:lnTo>
                    <a:pt x="10" y="168"/>
                  </a:lnTo>
                  <a:lnTo>
                    <a:pt x="7" y="173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11" y="176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5" y="210"/>
                  </a:lnTo>
                  <a:lnTo>
                    <a:pt x="6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10" y="2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8" name="Freeform 640"/>
            <p:cNvSpPr>
              <a:spLocks/>
            </p:cNvSpPr>
            <p:nvPr/>
          </p:nvSpPr>
          <p:spPr bwMode="auto">
            <a:xfrm>
              <a:off x="1490" y="769"/>
              <a:ext cx="5" cy="14"/>
            </a:xfrm>
            <a:custGeom>
              <a:avLst/>
              <a:gdLst>
                <a:gd name="T0" fmla="*/ 0 w 5"/>
                <a:gd name="T1" fmla="*/ 6 h 14"/>
                <a:gd name="T2" fmla="*/ 0 w 5"/>
                <a:gd name="T3" fmla="*/ 13 h 14"/>
                <a:gd name="T4" fmla="*/ 0 w 5"/>
                <a:gd name="T5" fmla="*/ 14 h 14"/>
                <a:gd name="T6" fmla="*/ 2 w 5"/>
                <a:gd name="T7" fmla="*/ 13 h 14"/>
                <a:gd name="T8" fmla="*/ 3 w 5"/>
                <a:gd name="T9" fmla="*/ 6 h 14"/>
                <a:gd name="T10" fmla="*/ 5 w 5"/>
                <a:gd name="T11" fmla="*/ 0 h 14"/>
                <a:gd name="T12" fmla="*/ 3 w 5"/>
                <a:gd name="T13" fmla="*/ 3 h 14"/>
                <a:gd name="T14" fmla="*/ 0 w 5"/>
                <a:gd name="T15" fmla="*/ 6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4">
                  <a:moveTo>
                    <a:pt x="0" y="6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3" y="6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9" name="Freeform 641"/>
            <p:cNvSpPr>
              <a:spLocks/>
            </p:cNvSpPr>
            <p:nvPr/>
          </p:nvSpPr>
          <p:spPr bwMode="auto">
            <a:xfrm>
              <a:off x="1564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3 h 5"/>
                <a:gd name="T6" fmla="*/ 2 w 2"/>
                <a:gd name="T7" fmla="*/ 2 h 5"/>
                <a:gd name="T8" fmla="*/ 2 w 2"/>
                <a:gd name="T9" fmla="*/ 1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0" name="Freeform 642"/>
            <p:cNvSpPr>
              <a:spLocks/>
            </p:cNvSpPr>
            <p:nvPr/>
          </p:nvSpPr>
          <p:spPr bwMode="auto">
            <a:xfrm>
              <a:off x="1495" y="794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4 h 5"/>
                <a:gd name="T4" fmla="*/ 1 w 1"/>
                <a:gd name="T5" fmla="*/ 0 h 5"/>
                <a:gd name="T6" fmla="*/ 0 w 1"/>
                <a:gd name="T7" fmla="*/ 3 h 5"/>
                <a:gd name="T8" fmla="*/ 0 w 1"/>
                <a:gd name="T9" fmla="*/ 4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1" name="Freeform 643"/>
            <p:cNvSpPr>
              <a:spLocks/>
            </p:cNvSpPr>
            <p:nvPr/>
          </p:nvSpPr>
          <p:spPr bwMode="auto">
            <a:xfrm>
              <a:off x="1492" y="806"/>
              <a:ext cx="3" cy="5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1 w 3"/>
                <a:gd name="T9" fmla="*/ 3 h 5"/>
                <a:gd name="T10" fmla="*/ 0 w 3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2" name="Freeform 644"/>
            <p:cNvSpPr>
              <a:spLocks/>
            </p:cNvSpPr>
            <p:nvPr/>
          </p:nvSpPr>
          <p:spPr bwMode="auto">
            <a:xfrm>
              <a:off x="1496" y="787"/>
              <a:ext cx="9" cy="18"/>
            </a:xfrm>
            <a:custGeom>
              <a:avLst/>
              <a:gdLst>
                <a:gd name="T0" fmla="*/ 7 w 9"/>
                <a:gd name="T1" fmla="*/ 0 h 18"/>
                <a:gd name="T2" fmla="*/ 5 w 9"/>
                <a:gd name="T3" fmla="*/ 3 h 18"/>
                <a:gd name="T4" fmla="*/ 4 w 9"/>
                <a:gd name="T5" fmla="*/ 7 h 18"/>
                <a:gd name="T6" fmla="*/ 4 w 9"/>
                <a:gd name="T7" fmla="*/ 10 h 18"/>
                <a:gd name="T8" fmla="*/ 2 w 9"/>
                <a:gd name="T9" fmla="*/ 12 h 18"/>
                <a:gd name="T10" fmla="*/ 0 w 9"/>
                <a:gd name="T11" fmla="*/ 16 h 18"/>
                <a:gd name="T12" fmla="*/ 0 w 9"/>
                <a:gd name="T13" fmla="*/ 18 h 18"/>
                <a:gd name="T14" fmla="*/ 2 w 9"/>
                <a:gd name="T15" fmla="*/ 18 h 18"/>
                <a:gd name="T16" fmla="*/ 3 w 9"/>
                <a:gd name="T17" fmla="*/ 17 h 18"/>
                <a:gd name="T18" fmla="*/ 3 w 9"/>
                <a:gd name="T19" fmla="*/ 16 h 18"/>
                <a:gd name="T20" fmla="*/ 3 w 9"/>
                <a:gd name="T21" fmla="*/ 14 h 18"/>
                <a:gd name="T22" fmla="*/ 3 w 9"/>
                <a:gd name="T23" fmla="*/ 13 h 18"/>
                <a:gd name="T24" fmla="*/ 3 w 9"/>
                <a:gd name="T25" fmla="*/ 11 h 18"/>
                <a:gd name="T26" fmla="*/ 5 w 9"/>
                <a:gd name="T27" fmla="*/ 7 h 18"/>
                <a:gd name="T28" fmla="*/ 8 w 9"/>
                <a:gd name="T29" fmla="*/ 5 h 18"/>
                <a:gd name="T30" fmla="*/ 9 w 9"/>
                <a:gd name="T31" fmla="*/ 1 h 18"/>
                <a:gd name="T32" fmla="*/ 8 w 9"/>
                <a:gd name="T33" fmla="*/ 1 h 18"/>
                <a:gd name="T34" fmla="*/ 7 w 9"/>
                <a:gd name="T35" fmla="*/ 1 h 18"/>
                <a:gd name="T36" fmla="*/ 7 w 9"/>
                <a:gd name="T37" fmla="*/ 0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lnTo>
                    <a:pt x="5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3" name="Freeform 645"/>
            <p:cNvSpPr>
              <a:spLocks/>
            </p:cNvSpPr>
            <p:nvPr/>
          </p:nvSpPr>
          <p:spPr bwMode="auto">
            <a:xfrm>
              <a:off x="1508" y="793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2 h 5"/>
                <a:gd name="T4" fmla="*/ 1 w 1"/>
                <a:gd name="T5" fmla="*/ 0 h 5"/>
                <a:gd name="T6" fmla="*/ 0 w 1"/>
                <a:gd name="T7" fmla="*/ 0 h 5"/>
                <a:gd name="T8" fmla="*/ 0 w 1"/>
                <a:gd name="T9" fmla="*/ 2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4" name="Freeform 646"/>
            <p:cNvSpPr>
              <a:spLocks/>
            </p:cNvSpPr>
            <p:nvPr/>
          </p:nvSpPr>
          <p:spPr bwMode="auto">
            <a:xfrm>
              <a:off x="1453" y="728"/>
              <a:ext cx="75" cy="154"/>
            </a:xfrm>
            <a:custGeom>
              <a:avLst/>
              <a:gdLst>
                <a:gd name="T0" fmla="*/ 58 w 75"/>
                <a:gd name="T1" fmla="*/ 15 h 154"/>
                <a:gd name="T2" fmla="*/ 50 w 75"/>
                <a:gd name="T3" fmla="*/ 36 h 154"/>
                <a:gd name="T4" fmla="*/ 42 w 75"/>
                <a:gd name="T5" fmla="*/ 52 h 154"/>
                <a:gd name="T6" fmla="*/ 40 w 75"/>
                <a:gd name="T7" fmla="*/ 64 h 154"/>
                <a:gd name="T8" fmla="*/ 36 w 75"/>
                <a:gd name="T9" fmla="*/ 72 h 154"/>
                <a:gd name="T10" fmla="*/ 32 w 75"/>
                <a:gd name="T11" fmla="*/ 76 h 154"/>
                <a:gd name="T12" fmla="*/ 26 w 75"/>
                <a:gd name="T13" fmla="*/ 86 h 154"/>
                <a:gd name="T14" fmla="*/ 21 w 75"/>
                <a:gd name="T15" fmla="*/ 96 h 154"/>
                <a:gd name="T16" fmla="*/ 17 w 75"/>
                <a:gd name="T17" fmla="*/ 102 h 154"/>
                <a:gd name="T18" fmla="*/ 14 w 75"/>
                <a:gd name="T19" fmla="*/ 108 h 154"/>
                <a:gd name="T20" fmla="*/ 7 w 75"/>
                <a:gd name="T21" fmla="*/ 122 h 154"/>
                <a:gd name="T22" fmla="*/ 6 w 75"/>
                <a:gd name="T23" fmla="*/ 123 h 154"/>
                <a:gd name="T24" fmla="*/ 4 w 75"/>
                <a:gd name="T25" fmla="*/ 126 h 154"/>
                <a:gd name="T26" fmla="*/ 0 w 75"/>
                <a:gd name="T27" fmla="*/ 132 h 154"/>
                <a:gd name="T28" fmla="*/ 1 w 75"/>
                <a:gd name="T29" fmla="*/ 133 h 154"/>
                <a:gd name="T30" fmla="*/ 2 w 75"/>
                <a:gd name="T31" fmla="*/ 138 h 154"/>
                <a:gd name="T32" fmla="*/ 0 w 75"/>
                <a:gd name="T33" fmla="*/ 154 h 154"/>
                <a:gd name="T34" fmla="*/ 6 w 75"/>
                <a:gd name="T35" fmla="*/ 144 h 154"/>
                <a:gd name="T36" fmla="*/ 6 w 75"/>
                <a:gd name="T37" fmla="*/ 142 h 154"/>
                <a:gd name="T38" fmla="*/ 5 w 75"/>
                <a:gd name="T39" fmla="*/ 144 h 154"/>
                <a:gd name="T40" fmla="*/ 6 w 75"/>
                <a:gd name="T41" fmla="*/ 141 h 154"/>
                <a:gd name="T42" fmla="*/ 9 w 75"/>
                <a:gd name="T43" fmla="*/ 134 h 154"/>
                <a:gd name="T44" fmla="*/ 15 w 75"/>
                <a:gd name="T45" fmla="*/ 128 h 154"/>
                <a:gd name="T46" fmla="*/ 26 w 75"/>
                <a:gd name="T47" fmla="*/ 110 h 154"/>
                <a:gd name="T48" fmla="*/ 32 w 75"/>
                <a:gd name="T49" fmla="*/ 102 h 154"/>
                <a:gd name="T50" fmla="*/ 37 w 75"/>
                <a:gd name="T51" fmla="*/ 92 h 154"/>
                <a:gd name="T52" fmla="*/ 45 w 75"/>
                <a:gd name="T53" fmla="*/ 85 h 154"/>
                <a:gd name="T54" fmla="*/ 47 w 75"/>
                <a:gd name="T55" fmla="*/ 77 h 154"/>
                <a:gd name="T56" fmla="*/ 51 w 75"/>
                <a:gd name="T57" fmla="*/ 75 h 154"/>
                <a:gd name="T58" fmla="*/ 53 w 75"/>
                <a:gd name="T59" fmla="*/ 71 h 154"/>
                <a:gd name="T60" fmla="*/ 56 w 75"/>
                <a:gd name="T61" fmla="*/ 62 h 154"/>
                <a:gd name="T62" fmla="*/ 62 w 75"/>
                <a:gd name="T63" fmla="*/ 50 h 154"/>
                <a:gd name="T64" fmla="*/ 65 w 75"/>
                <a:gd name="T65" fmla="*/ 39 h 154"/>
                <a:gd name="T66" fmla="*/ 68 w 75"/>
                <a:gd name="T67" fmla="*/ 26 h 154"/>
                <a:gd name="T68" fmla="*/ 75 w 75"/>
                <a:gd name="T69" fmla="*/ 1 h 154"/>
                <a:gd name="T70" fmla="*/ 71 w 75"/>
                <a:gd name="T71" fmla="*/ 0 h 154"/>
                <a:gd name="T72" fmla="*/ 66 w 75"/>
                <a:gd name="T73" fmla="*/ 3 h 1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154">
                  <a:moveTo>
                    <a:pt x="66" y="3"/>
                  </a:moveTo>
                  <a:lnTo>
                    <a:pt x="58" y="15"/>
                  </a:lnTo>
                  <a:lnTo>
                    <a:pt x="51" y="29"/>
                  </a:lnTo>
                  <a:lnTo>
                    <a:pt x="50" y="36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41" y="61"/>
                  </a:lnTo>
                  <a:lnTo>
                    <a:pt x="40" y="64"/>
                  </a:lnTo>
                  <a:lnTo>
                    <a:pt x="37" y="67"/>
                  </a:lnTo>
                  <a:lnTo>
                    <a:pt x="36" y="72"/>
                  </a:lnTo>
                  <a:lnTo>
                    <a:pt x="34" y="75"/>
                  </a:lnTo>
                  <a:lnTo>
                    <a:pt x="32" y="76"/>
                  </a:lnTo>
                  <a:lnTo>
                    <a:pt x="30" y="81"/>
                  </a:lnTo>
                  <a:lnTo>
                    <a:pt x="26" y="86"/>
                  </a:lnTo>
                  <a:lnTo>
                    <a:pt x="24" y="91"/>
                  </a:lnTo>
                  <a:lnTo>
                    <a:pt x="21" y="96"/>
                  </a:lnTo>
                  <a:lnTo>
                    <a:pt x="20" y="98"/>
                  </a:lnTo>
                  <a:lnTo>
                    <a:pt x="17" y="102"/>
                  </a:lnTo>
                  <a:lnTo>
                    <a:pt x="16" y="106"/>
                  </a:lnTo>
                  <a:lnTo>
                    <a:pt x="14" y="108"/>
                  </a:lnTo>
                  <a:lnTo>
                    <a:pt x="9" y="117"/>
                  </a:lnTo>
                  <a:lnTo>
                    <a:pt x="7" y="122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5" y="123"/>
                  </a:lnTo>
                  <a:lnTo>
                    <a:pt x="4" y="126"/>
                  </a:lnTo>
                  <a:lnTo>
                    <a:pt x="1" y="128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2" y="133"/>
                  </a:lnTo>
                  <a:lnTo>
                    <a:pt x="2" y="138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6" y="143"/>
                  </a:lnTo>
                  <a:lnTo>
                    <a:pt x="5" y="144"/>
                  </a:lnTo>
                  <a:lnTo>
                    <a:pt x="1" y="148"/>
                  </a:lnTo>
                  <a:lnTo>
                    <a:pt x="6" y="141"/>
                  </a:lnTo>
                  <a:lnTo>
                    <a:pt x="7" y="137"/>
                  </a:lnTo>
                  <a:lnTo>
                    <a:pt x="9" y="134"/>
                  </a:lnTo>
                  <a:lnTo>
                    <a:pt x="12" y="131"/>
                  </a:lnTo>
                  <a:lnTo>
                    <a:pt x="15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0" y="105"/>
                  </a:lnTo>
                  <a:lnTo>
                    <a:pt x="32" y="102"/>
                  </a:lnTo>
                  <a:lnTo>
                    <a:pt x="35" y="97"/>
                  </a:lnTo>
                  <a:lnTo>
                    <a:pt x="37" y="92"/>
                  </a:lnTo>
                  <a:lnTo>
                    <a:pt x="41" y="87"/>
                  </a:lnTo>
                  <a:lnTo>
                    <a:pt x="45" y="85"/>
                  </a:lnTo>
                  <a:lnTo>
                    <a:pt x="47" y="81"/>
                  </a:lnTo>
                  <a:lnTo>
                    <a:pt x="47" y="77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2" y="75"/>
                  </a:lnTo>
                  <a:lnTo>
                    <a:pt x="53" y="71"/>
                  </a:lnTo>
                  <a:lnTo>
                    <a:pt x="56" y="65"/>
                  </a:lnTo>
                  <a:lnTo>
                    <a:pt x="56" y="62"/>
                  </a:lnTo>
                  <a:lnTo>
                    <a:pt x="58" y="55"/>
                  </a:lnTo>
                  <a:lnTo>
                    <a:pt x="62" y="50"/>
                  </a:lnTo>
                  <a:lnTo>
                    <a:pt x="62" y="44"/>
                  </a:lnTo>
                  <a:lnTo>
                    <a:pt x="65" y="39"/>
                  </a:lnTo>
                  <a:lnTo>
                    <a:pt x="67" y="32"/>
                  </a:lnTo>
                  <a:lnTo>
                    <a:pt x="68" y="26"/>
                  </a:lnTo>
                  <a:lnTo>
                    <a:pt x="72" y="1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5" name="Freeform 647"/>
            <p:cNvSpPr>
              <a:spLocks/>
            </p:cNvSpPr>
            <p:nvPr/>
          </p:nvSpPr>
          <p:spPr bwMode="auto">
            <a:xfrm>
              <a:off x="1545" y="567"/>
              <a:ext cx="1" cy="6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1 h 6"/>
                <a:gd name="T4" fmla="*/ 1 w 1"/>
                <a:gd name="T5" fmla="*/ 0 h 6"/>
                <a:gd name="T6" fmla="*/ 0 w 1"/>
                <a:gd name="T7" fmla="*/ 6 h 6"/>
                <a:gd name="T8" fmla="*/ 0 w 1"/>
                <a:gd name="T9" fmla="*/ 3 h 6"/>
                <a:gd name="T10" fmla="*/ 1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6" name="Freeform 648"/>
            <p:cNvSpPr>
              <a:spLocks/>
            </p:cNvSpPr>
            <p:nvPr/>
          </p:nvSpPr>
          <p:spPr bwMode="auto">
            <a:xfrm>
              <a:off x="1509" y="509"/>
              <a:ext cx="71" cy="187"/>
            </a:xfrm>
            <a:custGeom>
              <a:avLst/>
              <a:gdLst>
                <a:gd name="T0" fmla="*/ 9 w 71"/>
                <a:gd name="T1" fmla="*/ 184 h 187"/>
                <a:gd name="T2" fmla="*/ 11 w 71"/>
                <a:gd name="T3" fmla="*/ 176 h 187"/>
                <a:gd name="T4" fmla="*/ 14 w 71"/>
                <a:gd name="T5" fmla="*/ 172 h 187"/>
                <a:gd name="T6" fmla="*/ 14 w 71"/>
                <a:gd name="T7" fmla="*/ 166 h 187"/>
                <a:gd name="T8" fmla="*/ 17 w 71"/>
                <a:gd name="T9" fmla="*/ 153 h 187"/>
                <a:gd name="T10" fmla="*/ 20 w 71"/>
                <a:gd name="T11" fmla="*/ 151 h 187"/>
                <a:gd name="T12" fmla="*/ 26 w 71"/>
                <a:gd name="T13" fmla="*/ 128 h 187"/>
                <a:gd name="T14" fmla="*/ 30 w 71"/>
                <a:gd name="T15" fmla="*/ 115 h 187"/>
                <a:gd name="T16" fmla="*/ 32 w 71"/>
                <a:gd name="T17" fmla="*/ 104 h 187"/>
                <a:gd name="T18" fmla="*/ 33 w 71"/>
                <a:gd name="T19" fmla="*/ 97 h 187"/>
                <a:gd name="T20" fmla="*/ 32 w 71"/>
                <a:gd name="T21" fmla="*/ 104 h 187"/>
                <a:gd name="T22" fmla="*/ 42 w 71"/>
                <a:gd name="T23" fmla="*/ 76 h 187"/>
                <a:gd name="T24" fmla="*/ 43 w 71"/>
                <a:gd name="T25" fmla="*/ 74 h 187"/>
                <a:gd name="T26" fmla="*/ 43 w 71"/>
                <a:gd name="T27" fmla="*/ 71 h 187"/>
                <a:gd name="T28" fmla="*/ 42 w 71"/>
                <a:gd name="T29" fmla="*/ 71 h 187"/>
                <a:gd name="T30" fmla="*/ 46 w 71"/>
                <a:gd name="T31" fmla="*/ 64 h 187"/>
                <a:gd name="T32" fmla="*/ 46 w 71"/>
                <a:gd name="T33" fmla="*/ 65 h 187"/>
                <a:gd name="T34" fmla="*/ 52 w 71"/>
                <a:gd name="T35" fmla="*/ 55 h 187"/>
                <a:gd name="T36" fmla="*/ 60 w 71"/>
                <a:gd name="T37" fmla="*/ 38 h 187"/>
                <a:gd name="T38" fmla="*/ 61 w 71"/>
                <a:gd name="T39" fmla="*/ 35 h 187"/>
                <a:gd name="T40" fmla="*/ 65 w 71"/>
                <a:gd name="T41" fmla="*/ 29 h 187"/>
                <a:gd name="T42" fmla="*/ 60 w 71"/>
                <a:gd name="T43" fmla="*/ 35 h 187"/>
                <a:gd name="T44" fmla="*/ 56 w 71"/>
                <a:gd name="T45" fmla="*/ 44 h 187"/>
                <a:gd name="T46" fmla="*/ 55 w 71"/>
                <a:gd name="T47" fmla="*/ 44 h 187"/>
                <a:gd name="T48" fmla="*/ 57 w 71"/>
                <a:gd name="T49" fmla="*/ 30 h 187"/>
                <a:gd name="T50" fmla="*/ 65 w 71"/>
                <a:gd name="T51" fmla="*/ 20 h 187"/>
                <a:gd name="T52" fmla="*/ 68 w 71"/>
                <a:gd name="T53" fmla="*/ 12 h 187"/>
                <a:gd name="T54" fmla="*/ 68 w 71"/>
                <a:gd name="T55" fmla="*/ 10 h 187"/>
                <a:gd name="T56" fmla="*/ 66 w 71"/>
                <a:gd name="T57" fmla="*/ 12 h 187"/>
                <a:gd name="T58" fmla="*/ 66 w 71"/>
                <a:gd name="T59" fmla="*/ 7 h 187"/>
                <a:gd name="T60" fmla="*/ 70 w 71"/>
                <a:gd name="T61" fmla="*/ 0 h 187"/>
                <a:gd name="T62" fmla="*/ 67 w 71"/>
                <a:gd name="T63" fmla="*/ 5 h 187"/>
                <a:gd name="T64" fmla="*/ 62 w 71"/>
                <a:gd name="T65" fmla="*/ 9 h 187"/>
                <a:gd name="T66" fmla="*/ 61 w 71"/>
                <a:gd name="T67" fmla="*/ 9 h 187"/>
                <a:gd name="T68" fmla="*/ 58 w 71"/>
                <a:gd name="T69" fmla="*/ 13 h 187"/>
                <a:gd name="T70" fmla="*/ 58 w 71"/>
                <a:gd name="T71" fmla="*/ 17 h 187"/>
                <a:gd name="T72" fmla="*/ 56 w 71"/>
                <a:gd name="T73" fmla="*/ 20 h 187"/>
                <a:gd name="T74" fmla="*/ 58 w 71"/>
                <a:gd name="T75" fmla="*/ 22 h 187"/>
                <a:gd name="T76" fmla="*/ 65 w 71"/>
                <a:gd name="T77" fmla="*/ 10 h 187"/>
                <a:gd name="T78" fmla="*/ 63 w 71"/>
                <a:gd name="T79" fmla="*/ 15 h 187"/>
                <a:gd name="T80" fmla="*/ 55 w 71"/>
                <a:gd name="T81" fmla="*/ 28 h 187"/>
                <a:gd name="T82" fmla="*/ 51 w 71"/>
                <a:gd name="T83" fmla="*/ 29 h 187"/>
                <a:gd name="T84" fmla="*/ 47 w 71"/>
                <a:gd name="T85" fmla="*/ 39 h 187"/>
                <a:gd name="T86" fmla="*/ 45 w 71"/>
                <a:gd name="T87" fmla="*/ 48 h 187"/>
                <a:gd name="T88" fmla="*/ 40 w 71"/>
                <a:gd name="T89" fmla="*/ 50 h 187"/>
                <a:gd name="T90" fmla="*/ 40 w 71"/>
                <a:gd name="T91" fmla="*/ 56 h 187"/>
                <a:gd name="T92" fmla="*/ 42 w 71"/>
                <a:gd name="T93" fmla="*/ 53 h 187"/>
                <a:gd name="T94" fmla="*/ 38 w 71"/>
                <a:gd name="T95" fmla="*/ 66 h 187"/>
                <a:gd name="T96" fmla="*/ 35 w 71"/>
                <a:gd name="T97" fmla="*/ 76 h 187"/>
                <a:gd name="T98" fmla="*/ 32 w 71"/>
                <a:gd name="T99" fmla="*/ 78 h 187"/>
                <a:gd name="T100" fmla="*/ 26 w 71"/>
                <a:gd name="T101" fmla="*/ 89 h 187"/>
                <a:gd name="T102" fmla="*/ 25 w 71"/>
                <a:gd name="T103" fmla="*/ 90 h 187"/>
                <a:gd name="T104" fmla="*/ 22 w 71"/>
                <a:gd name="T105" fmla="*/ 96 h 187"/>
                <a:gd name="T106" fmla="*/ 17 w 71"/>
                <a:gd name="T107" fmla="*/ 112 h 187"/>
                <a:gd name="T108" fmla="*/ 15 w 71"/>
                <a:gd name="T109" fmla="*/ 119 h 187"/>
                <a:gd name="T110" fmla="*/ 12 w 71"/>
                <a:gd name="T111" fmla="*/ 126 h 187"/>
                <a:gd name="T112" fmla="*/ 10 w 71"/>
                <a:gd name="T113" fmla="*/ 143 h 187"/>
                <a:gd name="T114" fmla="*/ 7 w 71"/>
                <a:gd name="T115" fmla="*/ 157 h 187"/>
                <a:gd name="T116" fmla="*/ 5 w 71"/>
                <a:gd name="T117" fmla="*/ 167 h 187"/>
                <a:gd name="T118" fmla="*/ 5 w 71"/>
                <a:gd name="T119" fmla="*/ 186 h 187"/>
                <a:gd name="T120" fmla="*/ 9 w 71"/>
                <a:gd name="T121" fmla="*/ 186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" h="187">
                  <a:moveTo>
                    <a:pt x="11" y="184"/>
                  </a:moveTo>
                  <a:lnTo>
                    <a:pt x="10" y="186"/>
                  </a:lnTo>
                  <a:lnTo>
                    <a:pt x="9" y="184"/>
                  </a:lnTo>
                  <a:lnTo>
                    <a:pt x="9" y="182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6"/>
                  </a:lnTo>
                  <a:lnTo>
                    <a:pt x="14" y="172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4" y="166"/>
                  </a:lnTo>
                  <a:lnTo>
                    <a:pt x="15" y="161"/>
                  </a:lnTo>
                  <a:lnTo>
                    <a:pt x="15" y="158"/>
                  </a:lnTo>
                  <a:lnTo>
                    <a:pt x="17" y="153"/>
                  </a:lnTo>
                  <a:lnTo>
                    <a:pt x="17" y="155"/>
                  </a:lnTo>
                  <a:lnTo>
                    <a:pt x="19" y="155"/>
                  </a:lnTo>
                  <a:lnTo>
                    <a:pt x="20" y="151"/>
                  </a:lnTo>
                  <a:lnTo>
                    <a:pt x="21" y="145"/>
                  </a:lnTo>
                  <a:lnTo>
                    <a:pt x="24" y="137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8" y="120"/>
                  </a:lnTo>
                  <a:lnTo>
                    <a:pt x="30" y="115"/>
                  </a:lnTo>
                  <a:lnTo>
                    <a:pt x="30" y="111"/>
                  </a:lnTo>
                  <a:lnTo>
                    <a:pt x="31" y="106"/>
                  </a:lnTo>
                  <a:lnTo>
                    <a:pt x="32" y="104"/>
                  </a:lnTo>
                  <a:lnTo>
                    <a:pt x="31" y="97"/>
                  </a:lnTo>
                  <a:lnTo>
                    <a:pt x="32" y="96"/>
                  </a:lnTo>
                  <a:lnTo>
                    <a:pt x="33" y="97"/>
                  </a:lnTo>
                  <a:lnTo>
                    <a:pt x="32" y="100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3" y="104"/>
                  </a:lnTo>
                  <a:lnTo>
                    <a:pt x="43" y="78"/>
                  </a:lnTo>
                  <a:lnTo>
                    <a:pt x="42" y="76"/>
                  </a:lnTo>
                  <a:lnTo>
                    <a:pt x="41" y="75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5" y="73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2" y="71"/>
                  </a:lnTo>
                  <a:lnTo>
                    <a:pt x="43" y="69"/>
                  </a:lnTo>
                  <a:lnTo>
                    <a:pt x="45" y="66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6" y="64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51" y="61"/>
                  </a:lnTo>
                  <a:lnTo>
                    <a:pt x="52" y="55"/>
                  </a:lnTo>
                  <a:lnTo>
                    <a:pt x="55" y="5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1" y="34"/>
                  </a:lnTo>
                  <a:lnTo>
                    <a:pt x="61" y="35"/>
                  </a:lnTo>
                  <a:lnTo>
                    <a:pt x="62" y="34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5" y="25"/>
                  </a:lnTo>
                  <a:lnTo>
                    <a:pt x="62" y="27"/>
                  </a:lnTo>
                  <a:lnTo>
                    <a:pt x="60" y="35"/>
                  </a:lnTo>
                  <a:lnTo>
                    <a:pt x="58" y="38"/>
                  </a:lnTo>
                  <a:lnTo>
                    <a:pt x="57" y="41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5" y="44"/>
                  </a:lnTo>
                  <a:lnTo>
                    <a:pt x="56" y="40"/>
                  </a:lnTo>
                  <a:lnTo>
                    <a:pt x="57" y="37"/>
                  </a:lnTo>
                  <a:lnTo>
                    <a:pt x="57" y="30"/>
                  </a:lnTo>
                  <a:lnTo>
                    <a:pt x="61" y="27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6" y="17"/>
                  </a:lnTo>
                  <a:lnTo>
                    <a:pt x="67" y="14"/>
                  </a:lnTo>
                  <a:lnTo>
                    <a:pt x="68" y="12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8" y="10"/>
                  </a:lnTo>
                  <a:lnTo>
                    <a:pt x="65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7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5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9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61" y="10"/>
                  </a:lnTo>
                  <a:lnTo>
                    <a:pt x="61" y="14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6" y="23"/>
                  </a:lnTo>
                  <a:lnTo>
                    <a:pt x="58" y="22"/>
                  </a:lnTo>
                  <a:lnTo>
                    <a:pt x="60" y="19"/>
                  </a:lnTo>
                  <a:lnTo>
                    <a:pt x="63" y="13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3" y="15"/>
                  </a:lnTo>
                  <a:lnTo>
                    <a:pt x="61" y="20"/>
                  </a:lnTo>
                  <a:lnTo>
                    <a:pt x="56" y="27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1" y="29"/>
                  </a:lnTo>
                  <a:lnTo>
                    <a:pt x="50" y="32"/>
                  </a:lnTo>
                  <a:lnTo>
                    <a:pt x="48" y="37"/>
                  </a:lnTo>
                  <a:lnTo>
                    <a:pt x="47" y="39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5" y="48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7" y="55"/>
                  </a:lnTo>
                  <a:lnTo>
                    <a:pt x="37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2" y="51"/>
                  </a:lnTo>
                  <a:lnTo>
                    <a:pt x="42" y="53"/>
                  </a:lnTo>
                  <a:lnTo>
                    <a:pt x="41" y="59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8" y="70"/>
                  </a:lnTo>
                  <a:lnTo>
                    <a:pt x="36" y="74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5" y="73"/>
                  </a:lnTo>
                  <a:lnTo>
                    <a:pt x="32" y="78"/>
                  </a:lnTo>
                  <a:lnTo>
                    <a:pt x="31" y="81"/>
                  </a:lnTo>
                  <a:lnTo>
                    <a:pt x="28" y="85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2" y="94"/>
                  </a:lnTo>
                  <a:lnTo>
                    <a:pt x="22" y="96"/>
                  </a:lnTo>
                  <a:lnTo>
                    <a:pt x="22" y="99"/>
                  </a:lnTo>
                  <a:lnTo>
                    <a:pt x="21" y="104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2"/>
                  </a:lnTo>
                  <a:lnTo>
                    <a:pt x="12" y="126"/>
                  </a:lnTo>
                  <a:lnTo>
                    <a:pt x="12" y="133"/>
                  </a:lnTo>
                  <a:lnTo>
                    <a:pt x="11" y="138"/>
                  </a:lnTo>
                  <a:lnTo>
                    <a:pt x="10" y="143"/>
                  </a:lnTo>
                  <a:lnTo>
                    <a:pt x="9" y="148"/>
                  </a:lnTo>
                  <a:lnTo>
                    <a:pt x="6" y="153"/>
                  </a:lnTo>
                  <a:lnTo>
                    <a:pt x="7" y="157"/>
                  </a:lnTo>
                  <a:lnTo>
                    <a:pt x="7" y="158"/>
                  </a:lnTo>
                  <a:lnTo>
                    <a:pt x="9" y="157"/>
                  </a:lnTo>
                  <a:lnTo>
                    <a:pt x="5" y="167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5" y="186"/>
                  </a:lnTo>
                  <a:lnTo>
                    <a:pt x="6" y="187"/>
                  </a:lnTo>
                  <a:lnTo>
                    <a:pt x="7" y="187"/>
                  </a:lnTo>
                  <a:lnTo>
                    <a:pt x="9" y="186"/>
                  </a:lnTo>
                  <a:lnTo>
                    <a:pt x="11" y="1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7" name="Freeform 649"/>
            <p:cNvSpPr>
              <a:spLocks/>
            </p:cNvSpPr>
            <p:nvPr/>
          </p:nvSpPr>
          <p:spPr bwMode="auto">
            <a:xfrm>
              <a:off x="1579" y="522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8" name="Freeform 650"/>
            <p:cNvSpPr>
              <a:spLocks/>
            </p:cNvSpPr>
            <p:nvPr/>
          </p:nvSpPr>
          <p:spPr bwMode="auto">
            <a:xfrm>
              <a:off x="1474" y="739"/>
              <a:ext cx="6" cy="12"/>
            </a:xfrm>
            <a:custGeom>
              <a:avLst/>
              <a:gdLst>
                <a:gd name="T0" fmla="*/ 1 w 6"/>
                <a:gd name="T1" fmla="*/ 5 h 12"/>
                <a:gd name="T2" fmla="*/ 0 w 6"/>
                <a:gd name="T3" fmla="*/ 10 h 12"/>
                <a:gd name="T4" fmla="*/ 0 w 6"/>
                <a:gd name="T5" fmla="*/ 12 h 12"/>
                <a:gd name="T6" fmla="*/ 1 w 6"/>
                <a:gd name="T7" fmla="*/ 12 h 12"/>
                <a:gd name="T8" fmla="*/ 4 w 6"/>
                <a:gd name="T9" fmla="*/ 5 h 12"/>
                <a:gd name="T10" fmla="*/ 6 w 6"/>
                <a:gd name="T11" fmla="*/ 0 h 12"/>
                <a:gd name="T12" fmla="*/ 5 w 6"/>
                <a:gd name="T13" fmla="*/ 0 h 12"/>
                <a:gd name="T14" fmla="*/ 4 w 6"/>
                <a:gd name="T15" fmla="*/ 3 h 12"/>
                <a:gd name="T16" fmla="*/ 1 w 6"/>
                <a:gd name="T17" fmla="*/ 5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2">
                  <a:moveTo>
                    <a:pt x="1" y="5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4" y="5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9" name="Freeform 651"/>
            <p:cNvSpPr>
              <a:spLocks/>
            </p:cNvSpPr>
            <p:nvPr/>
          </p:nvSpPr>
          <p:spPr bwMode="auto">
            <a:xfrm>
              <a:off x="1540" y="577"/>
              <a:ext cx="1" cy="5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3 h 5"/>
                <a:gd name="T6" fmla="*/ 1 w 1"/>
                <a:gd name="T7" fmla="*/ 2 h 5"/>
                <a:gd name="T8" fmla="*/ 1 w 1"/>
                <a:gd name="T9" fmla="*/ 1 h 5"/>
                <a:gd name="T10" fmla="*/ 1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0" name="Freeform 652"/>
            <p:cNvSpPr>
              <a:spLocks/>
            </p:cNvSpPr>
            <p:nvPr/>
          </p:nvSpPr>
          <p:spPr bwMode="auto">
            <a:xfrm>
              <a:off x="1478" y="762"/>
              <a:ext cx="2" cy="5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5 h 5"/>
                <a:gd name="T4" fmla="*/ 1 w 2"/>
                <a:gd name="T5" fmla="*/ 3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1" name="Freeform 653"/>
            <p:cNvSpPr>
              <a:spLocks/>
            </p:cNvSpPr>
            <p:nvPr/>
          </p:nvSpPr>
          <p:spPr bwMode="auto">
            <a:xfrm>
              <a:off x="1474" y="773"/>
              <a:ext cx="4" cy="4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4 h 4"/>
                <a:gd name="T4" fmla="*/ 3 w 4"/>
                <a:gd name="T5" fmla="*/ 2 h 4"/>
                <a:gd name="T6" fmla="*/ 4 w 4"/>
                <a:gd name="T7" fmla="*/ 0 h 4"/>
                <a:gd name="T8" fmla="*/ 1 w 4"/>
                <a:gd name="T9" fmla="*/ 1 h 4"/>
                <a:gd name="T10" fmla="*/ 0 w 4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1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2" name="Freeform 654"/>
            <p:cNvSpPr>
              <a:spLocks/>
            </p:cNvSpPr>
            <p:nvPr/>
          </p:nvSpPr>
          <p:spPr bwMode="auto">
            <a:xfrm>
              <a:off x="1479" y="757"/>
              <a:ext cx="9" cy="15"/>
            </a:xfrm>
            <a:custGeom>
              <a:avLst/>
              <a:gdLst>
                <a:gd name="T0" fmla="*/ 8 w 9"/>
                <a:gd name="T1" fmla="*/ 0 h 15"/>
                <a:gd name="T2" fmla="*/ 5 w 9"/>
                <a:gd name="T3" fmla="*/ 2 h 15"/>
                <a:gd name="T4" fmla="*/ 4 w 9"/>
                <a:gd name="T5" fmla="*/ 5 h 15"/>
                <a:gd name="T6" fmla="*/ 4 w 9"/>
                <a:gd name="T7" fmla="*/ 7 h 15"/>
                <a:gd name="T8" fmla="*/ 1 w 9"/>
                <a:gd name="T9" fmla="*/ 10 h 15"/>
                <a:gd name="T10" fmla="*/ 0 w 9"/>
                <a:gd name="T11" fmla="*/ 13 h 15"/>
                <a:gd name="T12" fmla="*/ 0 w 9"/>
                <a:gd name="T13" fmla="*/ 15 h 15"/>
                <a:gd name="T14" fmla="*/ 1 w 9"/>
                <a:gd name="T15" fmla="*/ 15 h 15"/>
                <a:gd name="T16" fmla="*/ 3 w 9"/>
                <a:gd name="T17" fmla="*/ 13 h 15"/>
                <a:gd name="T18" fmla="*/ 3 w 9"/>
                <a:gd name="T19" fmla="*/ 12 h 15"/>
                <a:gd name="T20" fmla="*/ 3 w 9"/>
                <a:gd name="T21" fmla="*/ 11 h 15"/>
                <a:gd name="T22" fmla="*/ 3 w 9"/>
                <a:gd name="T23" fmla="*/ 8 h 15"/>
                <a:gd name="T24" fmla="*/ 5 w 9"/>
                <a:gd name="T25" fmla="*/ 6 h 15"/>
                <a:gd name="T26" fmla="*/ 8 w 9"/>
                <a:gd name="T27" fmla="*/ 3 h 15"/>
                <a:gd name="T28" fmla="*/ 9 w 9"/>
                <a:gd name="T29" fmla="*/ 1 h 15"/>
                <a:gd name="T30" fmla="*/ 8 w 9"/>
                <a:gd name="T31" fmla="*/ 1 h 15"/>
                <a:gd name="T32" fmla="*/ 8 w 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lnTo>
                    <a:pt x="5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3" name="Freeform 655"/>
            <p:cNvSpPr>
              <a:spLocks/>
            </p:cNvSpPr>
            <p:nvPr/>
          </p:nvSpPr>
          <p:spPr bwMode="auto">
            <a:xfrm>
              <a:off x="1490" y="763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1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4" name="Freeform 656"/>
            <p:cNvSpPr>
              <a:spLocks/>
            </p:cNvSpPr>
            <p:nvPr/>
          </p:nvSpPr>
          <p:spPr bwMode="auto">
            <a:xfrm>
              <a:off x="1439" y="708"/>
              <a:ext cx="74" cy="128"/>
            </a:xfrm>
            <a:custGeom>
              <a:avLst/>
              <a:gdLst>
                <a:gd name="T0" fmla="*/ 50 w 74"/>
                <a:gd name="T1" fmla="*/ 23 h 128"/>
                <a:gd name="T2" fmla="*/ 45 w 74"/>
                <a:gd name="T3" fmla="*/ 33 h 128"/>
                <a:gd name="T4" fmla="*/ 39 w 74"/>
                <a:gd name="T5" fmla="*/ 49 h 128"/>
                <a:gd name="T6" fmla="*/ 35 w 74"/>
                <a:gd name="T7" fmla="*/ 54 h 128"/>
                <a:gd name="T8" fmla="*/ 31 w 74"/>
                <a:gd name="T9" fmla="*/ 60 h 128"/>
                <a:gd name="T10" fmla="*/ 26 w 74"/>
                <a:gd name="T11" fmla="*/ 65 h 128"/>
                <a:gd name="T12" fmla="*/ 21 w 74"/>
                <a:gd name="T13" fmla="*/ 74 h 128"/>
                <a:gd name="T14" fmla="*/ 18 w 74"/>
                <a:gd name="T15" fmla="*/ 80 h 128"/>
                <a:gd name="T16" fmla="*/ 14 w 74"/>
                <a:gd name="T17" fmla="*/ 86 h 128"/>
                <a:gd name="T18" fmla="*/ 8 w 74"/>
                <a:gd name="T19" fmla="*/ 96 h 128"/>
                <a:gd name="T20" fmla="*/ 7 w 74"/>
                <a:gd name="T21" fmla="*/ 102 h 128"/>
                <a:gd name="T22" fmla="*/ 4 w 74"/>
                <a:gd name="T23" fmla="*/ 102 h 128"/>
                <a:gd name="T24" fmla="*/ 2 w 74"/>
                <a:gd name="T25" fmla="*/ 106 h 128"/>
                <a:gd name="T26" fmla="*/ 0 w 74"/>
                <a:gd name="T27" fmla="*/ 111 h 128"/>
                <a:gd name="T28" fmla="*/ 3 w 74"/>
                <a:gd name="T29" fmla="*/ 111 h 128"/>
                <a:gd name="T30" fmla="*/ 3 w 74"/>
                <a:gd name="T31" fmla="*/ 127 h 128"/>
                <a:gd name="T32" fmla="*/ 8 w 74"/>
                <a:gd name="T33" fmla="*/ 121 h 128"/>
                <a:gd name="T34" fmla="*/ 8 w 74"/>
                <a:gd name="T35" fmla="*/ 118 h 128"/>
                <a:gd name="T36" fmla="*/ 7 w 74"/>
                <a:gd name="T37" fmla="*/ 121 h 128"/>
                <a:gd name="T38" fmla="*/ 7 w 74"/>
                <a:gd name="T39" fmla="*/ 117 h 128"/>
                <a:gd name="T40" fmla="*/ 9 w 74"/>
                <a:gd name="T41" fmla="*/ 111 h 128"/>
                <a:gd name="T42" fmla="*/ 15 w 74"/>
                <a:gd name="T43" fmla="*/ 106 h 128"/>
                <a:gd name="T44" fmla="*/ 24 w 74"/>
                <a:gd name="T45" fmla="*/ 91 h 128"/>
                <a:gd name="T46" fmla="*/ 30 w 74"/>
                <a:gd name="T47" fmla="*/ 85 h 128"/>
                <a:gd name="T48" fmla="*/ 34 w 74"/>
                <a:gd name="T49" fmla="*/ 76 h 128"/>
                <a:gd name="T50" fmla="*/ 41 w 74"/>
                <a:gd name="T51" fmla="*/ 71 h 128"/>
                <a:gd name="T52" fmla="*/ 44 w 74"/>
                <a:gd name="T53" fmla="*/ 65 h 128"/>
                <a:gd name="T54" fmla="*/ 48 w 74"/>
                <a:gd name="T55" fmla="*/ 62 h 128"/>
                <a:gd name="T56" fmla="*/ 53 w 74"/>
                <a:gd name="T57" fmla="*/ 55 h 128"/>
                <a:gd name="T58" fmla="*/ 56 w 74"/>
                <a:gd name="T59" fmla="*/ 48 h 128"/>
                <a:gd name="T60" fmla="*/ 60 w 74"/>
                <a:gd name="T61" fmla="*/ 38 h 128"/>
                <a:gd name="T62" fmla="*/ 66 w 74"/>
                <a:gd name="T63" fmla="*/ 29 h 128"/>
                <a:gd name="T64" fmla="*/ 70 w 74"/>
                <a:gd name="T65" fmla="*/ 18 h 128"/>
                <a:gd name="T66" fmla="*/ 74 w 74"/>
                <a:gd name="T67" fmla="*/ 2 h 128"/>
                <a:gd name="T68" fmla="*/ 71 w 74"/>
                <a:gd name="T69" fmla="*/ 0 h 128"/>
                <a:gd name="T70" fmla="*/ 66 w 74"/>
                <a:gd name="T71" fmla="*/ 3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128">
                  <a:moveTo>
                    <a:pt x="66" y="3"/>
                  </a:moveTo>
                  <a:lnTo>
                    <a:pt x="50" y="23"/>
                  </a:lnTo>
                  <a:lnTo>
                    <a:pt x="49" y="29"/>
                  </a:lnTo>
                  <a:lnTo>
                    <a:pt x="45" y="33"/>
                  </a:lnTo>
                  <a:lnTo>
                    <a:pt x="40" y="41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5" y="54"/>
                  </a:lnTo>
                  <a:lnTo>
                    <a:pt x="33" y="59"/>
                  </a:lnTo>
                  <a:lnTo>
                    <a:pt x="31" y="60"/>
                  </a:lnTo>
                  <a:lnTo>
                    <a:pt x="29" y="61"/>
                  </a:lnTo>
                  <a:lnTo>
                    <a:pt x="26" y="65"/>
                  </a:lnTo>
                  <a:lnTo>
                    <a:pt x="24" y="70"/>
                  </a:lnTo>
                  <a:lnTo>
                    <a:pt x="21" y="74"/>
                  </a:lnTo>
                  <a:lnTo>
                    <a:pt x="19" y="79"/>
                  </a:lnTo>
                  <a:lnTo>
                    <a:pt x="18" y="80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3" y="89"/>
                  </a:lnTo>
                  <a:lnTo>
                    <a:pt x="8" y="96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5" y="101"/>
                  </a:lnTo>
                  <a:lnTo>
                    <a:pt x="4" y="102"/>
                  </a:lnTo>
                  <a:lnTo>
                    <a:pt x="4" y="103"/>
                  </a:lnTo>
                  <a:lnTo>
                    <a:pt x="2" y="106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4" y="115"/>
                  </a:lnTo>
                  <a:lnTo>
                    <a:pt x="3" y="127"/>
                  </a:lnTo>
                  <a:lnTo>
                    <a:pt x="3" y="128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7" y="121"/>
                  </a:lnTo>
                  <a:lnTo>
                    <a:pt x="4" y="123"/>
                  </a:lnTo>
                  <a:lnTo>
                    <a:pt x="7" y="117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20" y="98"/>
                  </a:lnTo>
                  <a:lnTo>
                    <a:pt x="24" y="91"/>
                  </a:lnTo>
                  <a:lnTo>
                    <a:pt x="28" y="86"/>
                  </a:lnTo>
                  <a:lnTo>
                    <a:pt x="30" y="85"/>
                  </a:lnTo>
                  <a:lnTo>
                    <a:pt x="33" y="80"/>
                  </a:lnTo>
                  <a:lnTo>
                    <a:pt x="34" y="76"/>
                  </a:lnTo>
                  <a:lnTo>
                    <a:pt x="38" y="72"/>
                  </a:lnTo>
                  <a:lnTo>
                    <a:pt x="41" y="71"/>
                  </a:lnTo>
                  <a:lnTo>
                    <a:pt x="44" y="67"/>
                  </a:lnTo>
                  <a:lnTo>
                    <a:pt x="44" y="65"/>
                  </a:lnTo>
                  <a:lnTo>
                    <a:pt x="46" y="62"/>
                  </a:lnTo>
                  <a:lnTo>
                    <a:pt x="48" y="62"/>
                  </a:lnTo>
                  <a:lnTo>
                    <a:pt x="50" y="60"/>
                  </a:lnTo>
                  <a:lnTo>
                    <a:pt x="53" y="55"/>
                  </a:lnTo>
                  <a:lnTo>
                    <a:pt x="53" y="52"/>
                  </a:lnTo>
                  <a:lnTo>
                    <a:pt x="56" y="48"/>
                  </a:lnTo>
                  <a:lnTo>
                    <a:pt x="59" y="43"/>
                  </a:lnTo>
                  <a:lnTo>
                    <a:pt x="60" y="38"/>
                  </a:lnTo>
                  <a:lnTo>
                    <a:pt x="62" y="34"/>
                  </a:lnTo>
                  <a:lnTo>
                    <a:pt x="66" y="29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3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5" name="Freeform 657"/>
            <p:cNvSpPr>
              <a:spLocks/>
            </p:cNvSpPr>
            <p:nvPr/>
          </p:nvSpPr>
          <p:spPr bwMode="auto">
            <a:xfrm>
              <a:off x="1508" y="574"/>
              <a:ext cx="2" cy="5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1 w 2"/>
                <a:gd name="T9" fmla="*/ 4 h 5"/>
                <a:gd name="T10" fmla="*/ 0 w 2"/>
                <a:gd name="T11" fmla="*/ 4 h 5"/>
                <a:gd name="T12" fmla="*/ 1 w 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6" name="Freeform 658"/>
            <p:cNvSpPr>
              <a:spLocks/>
            </p:cNvSpPr>
            <p:nvPr/>
          </p:nvSpPr>
          <p:spPr bwMode="auto">
            <a:xfrm>
              <a:off x="1508" y="583"/>
              <a:ext cx="1" cy="4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1 h 4"/>
                <a:gd name="T4" fmla="*/ 0 w 1"/>
                <a:gd name="T5" fmla="*/ 2 h 4"/>
                <a:gd name="T6" fmla="*/ 0 w 1"/>
                <a:gd name="T7" fmla="*/ 4 h 4"/>
                <a:gd name="T8" fmla="*/ 0 w 1"/>
                <a:gd name="T9" fmla="*/ 2 h 4"/>
                <a:gd name="T10" fmla="*/ 1 w 1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7" name="Freeform 659"/>
            <p:cNvSpPr>
              <a:spLocks/>
            </p:cNvSpPr>
            <p:nvPr/>
          </p:nvSpPr>
          <p:spPr bwMode="auto">
            <a:xfrm>
              <a:off x="1521" y="58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8" name="Freeform 660"/>
            <p:cNvSpPr>
              <a:spLocks/>
            </p:cNvSpPr>
            <p:nvPr/>
          </p:nvSpPr>
          <p:spPr bwMode="auto">
            <a:xfrm>
              <a:off x="1487" y="538"/>
              <a:ext cx="58" cy="137"/>
            </a:xfrm>
            <a:custGeom>
              <a:avLst/>
              <a:gdLst>
                <a:gd name="T0" fmla="*/ 8 w 58"/>
                <a:gd name="T1" fmla="*/ 134 h 137"/>
                <a:gd name="T2" fmla="*/ 9 w 58"/>
                <a:gd name="T3" fmla="*/ 128 h 137"/>
                <a:gd name="T4" fmla="*/ 12 w 58"/>
                <a:gd name="T5" fmla="*/ 126 h 137"/>
                <a:gd name="T6" fmla="*/ 9 w 58"/>
                <a:gd name="T7" fmla="*/ 124 h 137"/>
                <a:gd name="T8" fmla="*/ 9 w 58"/>
                <a:gd name="T9" fmla="*/ 114 h 137"/>
                <a:gd name="T10" fmla="*/ 13 w 58"/>
                <a:gd name="T11" fmla="*/ 111 h 137"/>
                <a:gd name="T12" fmla="*/ 16 w 58"/>
                <a:gd name="T13" fmla="*/ 98 h 137"/>
                <a:gd name="T14" fmla="*/ 17 w 58"/>
                <a:gd name="T15" fmla="*/ 85 h 137"/>
                <a:gd name="T16" fmla="*/ 19 w 58"/>
                <a:gd name="T17" fmla="*/ 75 h 137"/>
                <a:gd name="T18" fmla="*/ 19 w 58"/>
                <a:gd name="T19" fmla="*/ 67 h 137"/>
                <a:gd name="T20" fmla="*/ 21 w 58"/>
                <a:gd name="T21" fmla="*/ 72 h 137"/>
                <a:gd name="T22" fmla="*/ 26 w 58"/>
                <a:gd name="T23" fmla="*/ 52 h 137"/>
                <a:gd name="T24" fmla="*/ 28 w 58"/>
                <a:gd name="T25" fmla="*/ 50 h 137"/>
                <a:gd name="T26" fmla="*/ 29 w 58"/>
                <a:gd name="T27" fmla="*/ 46 h 137"/>
                <a:gd name="T28" fmla="*/ 32 w 58"/>
                <a:gd name="T29" fmla="*/ 45 h 137"/>
                <a:gd name="T30" fmla="*/ 39 w 58"/>
                <a:gd name="T31" fmla="*/ 36 h 137"/>
                <a:gd name="T32" fmla="*/ 47 w 58"/>
                <a:gd name="T33" fmla="*/ 25 h 137"/>
                <a:gd name="T34" fmla="*/ 49 w 58"/>
                <a:gd name="T35" fmla="*/ 24 h 137"/>
                <a:gd name="T36" fmla="*/ 48 w 58"/>
                <a:gd name="T37" fmla="*/ 19 h 137"/>
                <a:gd name="T38" fmla="*/ 42 w 58"/>
                <a:gd name="T39" fmla="*/ 29 h 137"/>
                <a:gd name="T40" fmla="*/ 41 w 58"/>
                <a:gd name="T41" fmla="*/ 30 h 137"/>
                <a:gd name="T42" fmla="*/ 44 w 58"/>
                <a:gd name="T43" fmla="*/ 20 h 137"/>
                <a:gd name="T44" fmla="*/ 52 w 58"/>
                <a:gd name="T45" fmla="*/ 15 h 137"/>
                <a:gd name="T46" fmla="*/ 55 w 58"/>
                <a:gd name="T47" fmla="*/ 9 h 137"/>
                <a:gd name="T48" fmla="*/ 55 w 58"/>
                <a:gd name="T49" fmla="*/ 8 h 137"/>
                <a:gd name="T50" fmla="*/ 54 w 58"/>
                <a:gd name="T51" fmla="*/ 8 h 137"/>
                <a:gd name="T52" fmla="*/ 55 w 58"/>
                <a:gd name="T53" fmla="*/ 4 h 137"/>
                <a:gd name="T54" fmla="*/ 55 w 58"/>
                <a:gd name="T55" fmla="*/ 0 h 137"/>
                <a:gd name="T56" fmla="*/ 50 w 58"/>
                <a:gd name="T57" fmla="*/ 6 h 137"/>
                <a:gd name="T58" fmla="*/ 49 w 58"/>
                <a:gd name="T59" fmla="*/ 4 h 137"/>
                <a:gd name="T60" fmla="*/ 47 w 58"/>
                <a:gd name="T61" fmla="*/ 8 h 137"/>
                <a:gd name="T62" fmla="*/ 47 w 58"/>
                <a:gd name="T63" fmla="*/ 10 h 137"/>
                <a:gd name="T64" fmla="*/ 43 w 58"/>
                <a:gd name="T65" fmla="*/ 12 h 137"/>
                <a:gd name="T66" fmla="*/ 46 w 58"/>
                <a:gd name="T67" fmla="*/ 14 h 137"/>
                <a:gd name="T68" fmla="*/ 52 w 58"/>
                <a:gd name="T69" fmla="*/ 8 h 137"/>
                <a:gd name="T70" fmla="*/ 50 w 58"/>
                <a:gd name="T71" fmla="*/ 11 h 137"/>
                <a:gd name="T72" fmla="*/ 41 w 58"/>
                <a:gd name="T73" fmla="*/ 17 h 137"/>
                <a:gd name="T74" fmla="*/ 38 w 58"/>
                <a:gd name="T75" fmla="*/ 17 h 137"/>
                <a:gd name="T76" fmla="*/ 33 w 58"/>
                <a:gd name="T77" fmla="*/ 25 h 137"/>
                <a:gd name="T78" fmla="*/ 28 w 58"/>
                <a:gd name="T79" fmla="*/ 32 h 137"/>
                <a:gd name="T80" fmla="*/ 23 w 58"/>
                <a:gd name="T81" fmla="*/ 35 h 137"/>
                <a:gd name="T82" fmla="*/ 24 w 58"/>
                <a:gd name="T83" fmla="*/ 36 h 137"/>
                <a:gd name="T84" fmla="*/ 28 w 58"/>
                <a:gd name="T85" fmla="*/ 32 h 137"/>
                <a:gd name="T86" fmla="*/ 23 w 58"/>
                <a:gd name="T87" fmla="*/ 42 h 137"/>
                <a:gd name="T88" fmla="*/ 21 w 58"/>
                <a:gd name="T89" fmla="*/ 50 h 137"/>
                <a:gd name="T90" fmla="*/ 17 w 58"/>
                <a:gd name="T91" fmla="*/ 52 h 137"/>
                <a:gd name="T92" fmla="*/ 12 w 58"/>
                <a:gd name="T93" fmla="*/ 60 h 137"/>
                <a:gd name="T94" fmla="*/ 9 w 58"/>
                <a:gd name="T95" fmla="*/ 62 h 137"/>
                <a:gd name="T96" fmla="*/ 9 w 58"/>
                <a:gd name="T97" fmla="*/ 68 h 137"/>
                <a:gd name="T98" fmla="*/ 6 w 58"/>
                <a:gd name="T99" fmla="*/ 80 h 137"/>
                <a:gd name="T100" fmla="*/ 5 w 58"/>
                <a:gd name="T101" fmla="*/ 87 h 137"/>
                <a:gd name="T102" fmla="*/ 3 w 58"/>
                <a:gd name="T103" fmla="*/ 99 h 137"/>
                <a:gd name="T104" fmla="*/ 1 w 58"/>
                <a:gd name="T105" fmla="*/ 112 h 137"/>
                <a:gd name="T106" fmla="*/ 5 w 58"/>
                <a:gd name="T107" fmla="*/ 114 h 137"/>
                <a:gd name="T108" fmla="*/ 0 w 58"/>
                <a:gd name="T109" fmla="*/ 132 h 137"/>
                <a:gd name="T110" fmla="*/ 9 w 58"/>
                <a:gd name="T111" fmla="*/ 137 h 1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137">
                  <a:moveTo>
                    <a:pt x="11" y="134"/>
                  </a:moveTo>
                  <a:lnTo>
                    <a:pt x="9" y="135"/>
                  </a:lnTo>
                  <a:lnTo>
                    <a:pt x="8" y="134"/>
                  </a:lnTo>
                  <a:lnTo>
                    <a:pt x="8" y="133"/>
                  </a:lnTo>
                  <a:lnTo>
                    <a:pt x="9" y="129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6"/>
                  </a:lnTo>
                  <a:lnTo>
                    <a:pt x="11" y="126"/>
                  </a:lnTo>
                  <a:lnTo>
                    <a:pt x="11" y="124"/>
                  </a:lnTo>
                  <a:lnTo>
                    <a:pt x="9" y="124"/>
                  </a:lnTo>
                  <a:lnTo>
                    <a:pt x="9" y="121"/>
                  </a:lnTo>
                  <a:lnTo>
                    <a:pt x="11" y="117"/>
                  </a:lnTo>
                  <a:lnTo>
                    <a:pt x="9" y="114"/>
                  </a:lnTo>
                  <a:lnTo>
                    <a:pt x="12" y="111"/>
                  </a:lnTo>
                  <a:lnTo>
                    <a:pt x="12" y="112"/>
                  </a:lnTo>
                  <a:lnTo>
                    <a:pt x="13" y="111"/>
                  </a:lnTo>
                  <a:lnTo>
                    <a:pt x="14" y="109"/>
                  </a:lnTo>
                  <a:lnTo>
                    <a:pt x="14" y="104"/>
                  </a:lnTo>
                  <a:lnTo>
                    <a:pt x="16" y="98"/>
                  </a:lnTo>
                  <a:lnTo>
                    <a:pt x="17" y="92"/>
                  </a:lnTo>
                  <a:lnTo>
                    <a:pt x="17" y="88"/>
                  </a:lnTo>
                  <a:lnTo>
                    <a:pt x="17" y="85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19" y="72"/>
                  </a:lnTo>
                  <a:lnTo>
                    <a:pt x="18" y="68"/>
                  </a:lnTo>
                  <a:lnTo>
                    <a:pt x="19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1" y="72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8" y="47"/>
                  </a:lnTo>
                  <a:lnTo>
                    <a:pt x="29" y="46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2"/>
                  </a:lnTo>
                  <a:lnTo>
                    <a:pt x="37" y="39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5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6" y="25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50" y="16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8" y="6"/>
                  </a:lnTo>
                  <a:lnTo>
                    <a:pt x="57" y="6"/>
                  </a:lnTo>
                  <a:lnTo>
                    <a:pt x="55" y="8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5" y="4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4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0" y="11"/>
                  </a:lnTo>
                  <a:lnTo>
                    <a:pt x="48" y="14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8" y="17"/>
                  </a:lnTo>
                  <a:lnTo>
                    <a:pt x="37" y="20"/>
                  </a:lnTo>
                  <a:lnTo>
                    <a:pt x="36" y="22"/>
                  </a:lnTo>
                  <a:lnTo>
                    <a:pt x="33" y="25"/>
                  </a:lnTo>
                  <a:lnTo>
                    <a:pt x="29" y="30"/>
                  </a:lnTo>
                  <a:lnTo>
                    <a:pt x="31" y="31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3" y="35"/>
                  </a:lnTo>
                  <a:lnTo>
                    <a:pt x="22" y="36"/>
                  </a:lnTo>
                  <a:lnTo>
                    <a:pt x="23" y="37"/>
                  </a:lnTo>
                  <a:lnTo>
                    <a:pt x="24" y="36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3" y="46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9" y="47"/>
                  </a:lnTo>
                  <a:lnTo>
                    <a:pt x="17" y="52"/>
                  </a:lnTo>
                  <a:lnTo>
                    <a:pt x="16" y="55"/>
                  </a:lnTo>
                  <a:lnTo>
                    <a:pt x="13" y="57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9" y="68"/>
                  </a:lnTo>
                  <a:lnTo>
                    <a:pt x="8" y="72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3" y="91"/>
                  </a:lnTo>
                  <a:lnTo>
                    <a:pt x="5" y="96"/>
                  </a:lnTo>
                  <a:lnTo>
                    <a:pt x="3" y="99"/>
                  </a:lnTo>
                  <a:lnTo>
                    <a:pt x="3" y="104"/>
                  </a:lnTo>
                  <a:lnTo>
                    <a:pt x="2" y="108"/>
                  </a:lnTo>
                  <a:lnTo>
                    <a:pt x="1" y="112"/>
                  </a:lnTo>
                  <a:lnTo>
                    <a:pt x="2" y="114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2" y="122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7"/>
                  </a:lnTo>
                  <a:lnTo>
                    <a:pt x="11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9" name="Freeform 661"/>
            <p:cNvSpPr>
              <a:spLocks/>
            </p:cNvSpPr>
            <p:nvPr/>
          </p:nvSpPr>
          <p:spPr bwMode="auto">
            <a:xfrm>
              <a:off x="1467" y="712"/>
              <a:ext cx="5" cy="7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1 w 5"/>
                <a:gd name="T5" fmla="*/ 7 h 7"/>
                <a:gd name="T6" fmla="*/ 2 w 5"/>
                <a:gd name="T7" fmla="*/ 4 h 7"/>
                <a:gd name="T8" fmla="*/ 5 w 5"/>
                <a:gd name="T9" fmla="*/ 0 h 7"/>
                <a:gd name="T10" fmla="*/ 2 w 5"/>
                <a:gd name="T11" fmla="*/ 1 h 7"/>
                <a:gd name="T12" fmla="*/ 0 w 5"/>
                <a:gd name="T13" fmla="*/ 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7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0" name="Freeform 662"/>
            <p:cNvSpPr>
              <a:spLocks/>
            </p:cNvSpPr>
            <p:nvPr/>
          </p:nvSpPr>
          <p:spPr bwMode="auto">
            <a:xfrm>
              <a:off x="1503" y="582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1 h 3"/>
                <a:gd name="T10" fmla="*/ 1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1" name="Freeform 663"/>
            <p:cNvSpPr>
              <a:spLocks/>
            </p:cNvSpPr>
            <p:nvPr/>
          </p:nvSpPr>
          <p:spPr bwMode="auto">
            <a:xfrm>
              <a:off x="1473" y="72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0 h 3"/>
                <a:gd name="T6" fmla="*/ 1 w 2"/>
                <a:gd name="T7" fmla="*/ 2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2" name="Freeform 664"/>
            <p:cNvSpPr>
              <a:spLocks/>
            </p:cNvSpPr>
            <p:nvPr/>
          </p:nvSpPr>
          <p:spPr bwMode="auto">
            <a:xfrm>
              <a:off x="1472" y="738"/>
              <a:ext cx="2" cy="4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1 w 2"/>
                <a:gd name="T5" fmla="*/ 1 h 4"/>
                <a:gd name="T6" fmla="*/ 2 w 2"/>
                <a:gd name="T7" fmla="*/ 0 h 4"/>
                <a:gd name="T8" fmla="*/ 1 w 2"/>
                <a:gd name="T9" fmla="*/ 1 h 4"/>
                <a:gd name="T10" fmla="*/ 0 w 2"/>
                <a:gd name="T11" fmla="*/ 3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3" name="Freeform 665"/>
            <p:cNvSpPr>
              <a:spLocks/>
            </p:cNvSpPr>
            <p:nvPr/>
          </p:nvSpPr>
          <p:spPr bwMode="auto">
            <a:xfrm>
              <a:off x="1475" y="724"/>
              <a:ext cx="7" cy="13"/>
            </a:xfrm>
            <a:custGeom>
              <a:avLst/>
              <a:gdLst>
                <a:gd name="T0" fmla="*/ 4 w 7"/>
                <a:gd name="T1" fmla="*/ 0 h 13"/>
                <a:gd name="T2" fmla="*/ 3 w 7"/>
                <a:gd name="T3" fmla="*/ 3 h 13"/>
                <a:gd name="T4" fmla="*/ 3 w 7"/>
                <a:gd name="T5" fmla="*/ 5 h 13"/>
                <a:gd name="T6" fmla="*/ 3 w 7"/>
                <a:gd name="T7" fmla="*/ 7 h 13"/>
                <a:gd name="T8" fmla="*/ 0 w 7"/>
                <a:gd name="T9" fmla="*/ 9 h 13"/>
                <a:gd name="T10" fmla="*/ 0 w 7"/>
                <a:gd name="T11" fmla="*/ 12 h 13"/>
                <a:gd name="T12" fmla="*/ 0 w 7"/>
                <a:gd name="T13" fmla="*/ 13 h 13"/>
                <a:gd name="T14" fmla="*/ 3 w 7"/>
                <a:gd name="T15" fmla="*/ 13 h 13"/>
                <a:gd name="T16" fmla="*/ 3 w 7"/>
                <a:gd name="T17" fmla="*/ 12 h 13"/>
                <a:gd name="T18" fmla="*/ 2 w 7"/>
                <a:gd name="T19" fmla="*/ 10 h 13"/>
                <a:gd name="T20" fmla="*/ 2 w 7"/>
                <a:gd name="T21" fmla="*/ 8 h 13"/>
                <a:gd name="T22" fmla="*/ 4 w 7"/>
                <a:gd name="T23" fmla="*/ 5 h 13"/>
                <a:gd name="T24" fmla="*/ 5 w 7"/>
                <a:gd name="T25" fmla="*/ 4 h 13"/>
                <a:gd name="T26" fmla="*/ 7 w 7"/>
                <a:gd name="T27" fmla="*/ 2 h 13"/>
                <a:gd name="T28" fmla="*/ 5 w 7"/>
                <a:gd name="T29" fmla="*/ 2 h 13"/>
                <a:gd name="T30" fmla="*/ 4 w 7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4" name="Freeform 666"/>
            <p:cNvSpPr>
              <a:spLocks/>
            </p:cNvSpPr>
            <p:nvPr/>
          </p:nvSpPr>
          <p:spPr bwMode="auto">
            <a:xfrm>
              <a:off x="1474" y="741"/>
              <a:ext cx="3" cy="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5" name="Freeform 667"/>
            <p:cNvSpPr>
              <a:spLocks/>
            </p:cNvSpPr>
            <p:nvPr/>
          </p:nvSpPr>
          <p:spPr bwMode="auto">
            <a:xfrm>
              <a:off x="1485" y="729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3 h 4"/>
                <a:gd name="T4" fmla="*/ 2 w 2"/>
                <a:gd name="T5" fmla="*/ 0 h 4"/>
                <a:gd name="T6" fmla="*/ 0 w 2"/>
                <a:gd name="T7" fmla="*/ 2 h 4"/>
                <a:gd name="T8" fmla="*/ 0 w 2"/>
                <a:gd name="T9" fmla="*/ 3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6" name="Freeform 668"/>
            <p:cNvSpPr>
              <a:spLocks/>
            </p:cNvSpPr>
            <p:nvPr/>
          </p:nvSpPr>
          <p:spPr bwMode="auto">
            <a:xfrm>
              <a:off x="1441" y="685"/>
              <a:ext cx="54" cy="99"/>
            </a:xfrm>
            <a:custGeom>
              <a:avLst/>
              <a:gdLst>
                <a:gd name="T0" fmla="*/ 41 w 54"/>
                <a:gd name="T1" fmla="*/ 10 h 99"/>
                <a:gd name="T2" fmla="*/ 36 w 54"/>
                <a:gd name="T3" fmla="*/ 23 h 99"/>
                <a:gd name="T4" fmla="*/ 31 w 54"/>
                <a:gd name="T5" fmla="*/ 34 h 99"/>
                <a:gd name="T6" fmla="*/ 29 w 54"/>
                <a:gd name="T7" fmla="*/ 41 h 99"/>
                <a:gd name="T8" fmla="*/ 27 w 54"/>
                <a:gd name="T9" fmla="*/ 47 h 99"/>
                <a:gd name="T10" fmla="*/ 23 w 54"/>
                <a:gd name="T11" fmla="*/ 49 h 99"/>
                <a:gd name="T12" fmla="*/ 19 w 54"/>
                <a:gd name="T13" fmla="*/ 56 h 99"/>
                <a:gd name="T14" fmla="*/ 16 w 54"/>
                <a:gd name="T15" fmla="*/ 62 h 99"/>
                <a:gd name="T16" fmla="*/ 13 w 54"/>
                <a:gd name="T17" fmla="*/ 64 h 99"/>
                <a:gd name="T18" fmla="*/ 11 w 54"/>
                <a:gd name="T19" fmla="*/ 68 h 99"/>
                <a:gd name="T20" fmla="*/ 5 w 54"/>
                <a:gd name="T21" fmla="*/ 79 h 99"/>
                <a:gd name="T22" fmla="*/ 5 w 54"/>
                <a:gd name="T23" fmla="*/ 77 h 99"/>
                <a:gd name="T24" fmla="*/ 2 w 54"/>
                <a:gd name="T25" fmla="*/ 79 h 99"/>
                <a:gd name="T26" fmla="*/ 0 w 54"/>
                <a:gd name="T27" fmla="*/ 83 h 99"/>
                <a:gd name="T28" fmla="*/ 1 w 54"/>
                <a:gd name="T29" fmla="*/ 83 h 99"/>
                <a:gd name="T30" fmla="*/ 2 w 54"/>
                <a:gd name="T31" fmla="*/ 88 h 99"/>
                <a:gd name="T32" fmla="*/ 0 w 54"/>
                <a:gd name="T33" fmla="*/ 99 h 99"/>
                <a:gd name="T34" fmla="*/ 6 w 54"/>
                <a:gd name="T35" fmla="*/ 93 h 99"/>
                <a:gd name="T36" fmla="*/ 5 w 54"/>
                <a:gd name="T37" fmla="*/ 94 h 99"/>
                <a:gd name="T38" fmla="*/ 5 w 54"/>
                <a:gd name="T39" fmla="*/ 90 h 99"/>
                <a:gd name="T40" fmla="*/ 7 w 54"/>
                <a:gd name="T41" fmla="*/ 87 h 99"/>
                <a:gd name="T42" fmla="*/ 13 w 54"/>
                <a:gd name="T43" fmla="*/ 84 h 99"/>
                <a:gd name="T44" fmla="*/ 19 w 54"/>
                <a:gd name="T45" fmla="*/ 75 h 99"/>
                <a:gd name="T46" fmla="*/ 24 w 54"/>
                <a:gd name="T47" fmla="*/ 69 h 99"/>
                <a:gd name="T48" fmla="*/ 28 w 54"/>
                <a:gd name="T49" fmla="*/ 64 h 99"/>
                <a:gd name="T50" fmla="*/ 33 w 54"/>
                <a:gd name="T51" fmla="*/ 59 h 99"/>
                <a:gd name="T52" fmla="*/ 38 w 54"/>
                <a:gd name="T53" fmla="*/ 56 h 99"/>
                <a:gd name="T54" fmla="*/ 41 w 54"/>
                <a:gd name="T55" fmla="*/ 51 h 99"/>
                <a:gd name="T56" fmla="*/ 42 w 54"/>
                <a:gd name="T57" fmla="*/ 52 h 99"/>
                <a:gd name="T58" fmla="*/ 46 w 54"/>
                <a:gd name="T59" fmla="*/ 46 h 99"/>
                <a:gd name="T60" fmla="*/ 47 w 54"/>
                <a:gd name="T61" fmla="*/ 38 h 99"/>
                <a:gd name="T62" fmla="*/ 49 w 54"/>
                <a:gd name="T63" fmla="*/ 31 h 99"/>
                <a:gd name="T64" fmla="*/ 52 w 54"/>
                <a:gd name="T65" fmla="*/ 22 h 99"/>
                <a:gd name="T66" fmla="*/ 53 w 54"/>
                <a:gd name="T67" fmla="*/ 13 h 99"/>
                <a:gd name="T68" fmla="*/ 53 w 54"/>
                <a:gd name="T69" fmla="*/ 1 h 99"/>
                <a:gd name="T70" fmla="*/ 49 w 54"/>
                <a:gd name="T71" fmla="*/ 0 h 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" h="99">
                  <a:moveTo>
                    <a:pt x="46" y="2"/>
                  </a:moveTo>
                  <a:lnTo>
                    <a:pt x="41" y="10"/>
                  </a:lnTo>
                  <a:lnTo>
                    <a:pt x="36" y="20"/>
                  </a:lnTo>
                  <a:lnTo>
                    <a:pt x="36" y="23"/>
                  </a:lnTo>
                  <a:lnTo>
                    <a:pt x="33" y="28"/>
                  </a:lnTo>
                  <a:lnTo>
                    <a:pt x="31" y="34"/>
                  </a:lnTo>
                  <a:lnTo>
                    <a:pt x="31" y="39"/>
                  </a:lnTo>
                  <a:lnTo>
                    <a:pt x="29" y="41"/>
                  </a:lnTo>
                  <a:lnTo>
                    <a:pt x="28" y="44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3" y="49"/>
                  </a:lnTo>
                  <a:lnTo>
                    <a:pt x="22" y="52"/>
                  </a:lnTo>
                  <a:lnTo>
                    <a:pt x="19" y="56"/>
                  </a:lnTo>
                  <a:lnTo>
                    <a:pt x="17" y="58"/>
                  </a:lnTo>
                  <a:lnTo>
                    <a:pt x="16" y="62"/>
                  </a:lnTo>
                  <a:lnTo>
                    <a:pt x="14" y="63"/>
                  </a:lnTo>
                  <a:lnTo>
                    <a:pt x="13" y="64"/>
                  </a:lnTo>
                  <a:lnTo>
                    <a:pt x="12" y="67"/>
                  </a:lnTo>
                  <a:lnTo>
                    <a:pt x="11" y="68"/>
                  </a:lnTo>
                  <a:lnTo>
                    <a:pt x="6" y="74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2" y="8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11" y="85"/>
                  </a:lnTo>
                  <a:lnTo>
                    <a:pt x="13" y="84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4" y="69"/>
                  </a:lnTo>
                  <a:lnTo>
                    <a:pt x="27" y="68"/>
                  </a:lnTo>
                  <a:lnTo>
                    <a:pt x="28" y="64"/>
                  </a:lnTo>
                  <a:lnTo>
                    <a:pt x="29" y="62"/>
                  </a:lnTo>
                  <a:lnTo>
                    <a:pt x="33" y="59"/>
                  </a:lnTo>
                  <a:lnTo>
                    <a:pt x="37" y="58"/>
                  </a:lnTo>
                  <a:lnTo>
                    <a:pt x="38" y="56"/>
                  </a:lnTo>
                  <a:lnTo>
                    <a:pt x="38" y="53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6" y="46"/>
                  </a:lnTo>
                  <a:lnTo>
                    <a:pt x="44" y="43"/>
                  </a:lnTo>
                  <a:lnTo>
                    <a:pt x="47" y="38"/>
                  </a:lnTo>
                  <a:lnTo>
                    <a:pt x="49" y="34"/>
                  </a:lnTo>
                  <a:lnTo>
                    <a:pt x="49" y="31"/>
                  </a:lnTo>
                  <a:lnTo>
                    <a:pt x="51" y="27"/>
                  </a:lnTo>
                  <a:lnTo>
                    <a:pt x="52" y="22"/>
                  </a:lnTo>
                  <a:lnTo>
                    <a:pt x="53" y="17"/>
                  </a:lnTo>
                  <a:lnTo>
                    <a:pt x="53" y="13"/>
                  </a:lnTo>
                  <a:lnTo>
                    <a:pt x="54" y="10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7" name="Freeform 669"/>
            <p:cNvSpPr>
              <a:spLocks/>
            </p:cNvSpPr>
            <p:nvPr/>
          </p:nvSpPr>
          <p:spPr bwMode="auto">
            <a:xfrm>
              <a:off x="1490" y="567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8" name="Freeform 670"/>
            <p:cNvSpPr>
              <a:spLocks/>
            </p:cNvSpPr>
            <p:nvPr/>
          </p:nvSpPr>
          <p:spPr bwMode="auto">
            <a:xfrm>
              <a:off x="1492" y="572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9" name="Freeform 671"/>
            <p:cNvSpPr>
              <a:spLocks/>
            </p:cNvSpPr>
            <p:nvPr/>
          </p:nvSpPr>
          <p:spPr bwMode="auto">
            <a:xfrm>
              <a:off x="1477" y="549"/>
              <a:ext cx="37" cy="71"/>
            </a:xfrm>
            <a:custGeom>
              <a:avLst/>
              <a:gdLst>
                <a:gd name="T0" fmla="*/ 8 w 37"/>
                <a:gd name="T1" fmla="*/ 67 h 71"/>
                <a:gd name="T2" fmla="*/ 12 w 37"/>
                <a:gd name="T3" fmla="*/ 65 h 71"/>
                <a:gd name="T4" fmla="*/ 10 w 37"/>
                <a:gd name="T5" fmla="*/ 62 h 71"/>
                <a:gd name="T6" fmla="*/ 12 w 37"/>
                <a:gd name="T7" fmla="*/ 56 h 71"/>
                <a:gd name="T8" fmla="*/ 15 w 37"/>
                <a:gd name="T9" fmla="*/ 56 h 71"/>
                <a:gd name="T10" fmla="*/ 16 w 37"/>
                <a:gd name="T11" fmla="*/ 47 h 71"/>
                <a:gd name="T12" fmla="*/ 16 w 37"/>
                <a:gd name="T13" fmla="*/ 42 h 71"/>
                <a:gd name="T14" fmla="*/ 16 w 37"/>
                <a:gd name="T15" fmla="*/ 38 h 71"/>
                <a:gd name="T16" fmla="*/ 17 w 37"/>
                <a:gd name="T17" fmla="*/ 36 h 71"/>
                <a:gd name="T18" fmla="*/ 22 w 37"/>
                <a:gd name="T19" fmla="*/ 29 h 71"/>
                <a:gd name="T20" fmla="*/ 22 w 37"/>
                <a:gd name="T21" fmla="*/ 28 h 71"/>
                <a:gd name="T22" fmla="*/ 22 w 37"/>
                <a:gd name="T23" fmla="*/ 26 h 71"/>
                <a:gd name="T24" fmla="*/ 22 w 37"/>
                <a:gd name="T25" fmla="*/ 25 h 71"/>
                <a:gd name="T26" fmla="*/ 24 w 37"/>
                <a:gd name="T27" fmla="*/ 25 h 71"/>
                <a:gd name="T28" fmla="*/ 29 w 37"/>
                <a:gd name="T29" fmla="*/ 20 h 71"/>
                <a:gd name="T30" fmla="*/ 32 w 37"/>
                <a:gd name="T31" fmla="*/ 15 h 71"/>
                <a:gd name="T32" fmla="*/ 34 w 37"/>
                <a:gd name="T33" fmla="*/ 13 h 71"/>
                <a:gd name="T34" fmla="*/ 32 w 37"/>
                <a:gd name="T35" fmla="*/ 14 h 71"/>
                <a:gd name="T36" fmla="*/ 28 w 37"/>
                <a:gd name="T37" fmla="*/ 18 h 71"/>
                <a:gd name="T38" fmla="*/ 29 w 37"/>
                <a:gd name="T39" fmla="*/ 14 h 71"/>
                <a:gd name="T40" fmla="*/ 33 w 37"/>
                <a:gd name="T41" fmla="*/ 10 h 71"/>
                <a:gd name="T42" fmla="*/ 36 w 37"/>
                <a:gd name="T43" fmla="*/ 6 h 71"/>
                <a:gd name="T44" fmla="*/ 37 w 37"/>
                <a:gd name="T45" fmla="*/ 5 h 71"/>
                <a:gd name="T46" fmla="*/ 34 w 37"/>
                <a:gd name="T47" fmla="*/ 6 h 71"/>
                <a:gd name="T48" fmla="*/ 34 w 37"/>
                <a:gd name="T49" fmla="*/ 3 h 71"/>
                <a:gd name="T50" fmla="*/ 36 w 37"/>
                <a:gd name="T51" fmla="*/ 0 h 71"/>
                <a:gd name="T52" fmla="*/ 31 w 37"/>
                <a:gd name="T53" fmla="*/ 1 h 71"/>
                <a:gd name="T54" fmla="*/ 29 w 37"/>
                <a:gd name="T55" fmla="*/ 1 h 71"/>
                <a:gd name="T56" fmla="*/ 27 w 37"/>
                <a:gd name="T57" fmla="*/ 4 h 71"/>
                <a:gd name="T58" fmla="*/ 28 w 37"/>
                <a:gd name="T59" fmla="*/ 6 h 71"/>
                <a:gd name="T60" fmla="*/ 33 w 37"/>
                <a:gd name="T61" fmla="*/ 4 h 71"/>
                <a:gd name="T62" fmla="*/ 32 w 37"/>
                <a:gd name="T63" fmla="*/ 8 h 71"/>
                <a:gd name="T64" fmla="*/ 26 w 37"/>
                <a:gd name="T65" fmla="*/ 8 h 71"/>
                <a:gd name="T66" fmla="*/ 23 w 37"/>
                <a:gd name="T67" fmla="*/ 9 h 71"/>
                <a:gd name="T68" fmla="*/ 19 w 37"/>
                <a:gd name="T69" fmla="*/ 14 h 71"/>
                <a:gd name="T70" fmla="*/ 17 w 37"/>
                <a:gd name="T71" fmla="*/ 15 h 71"/>
                <a:gd name="T72" fmla="*/ 15 w 37"/>
                <a:gd name="T73" fmla="*/ 18 h 71"/>
                <a:gd name="T74" fmla="*/ 18 w 37"/>
                <a:gd name="T75" fmla="*/ 16 h 71"/>
                <a:gd name="T76" fmla="*/ 17 w 37"/>
                <a:gd name="T77" fmla="*/ 23 h 71"/>
                <a:gd name="T78" fmla="*/ 15 w 37"/>
                <a:gd name="T79" fmla="*/ 26 h 71"/>
                <a:gd name="T80" fmla="*/ 12 w 37"/>
                <a:gd name="T81" fmla="*/ 25 h 71"/>
                <a:gd name="T82" fmla="*/ 10 w 37"/>
                <a:gd name="T83" fmla="*/ 30 h 71"/>
                <a:gd name="T84" fmla="*/ 8 w 37"/>
                <a:gd name="T85" fmla="*/ 30 h 71"/>
                <a:gd name="T86" fmla="*/ 6 w 37"/>
                <a:gd name="T87" fmla="*/ 33 h 71"/>
                <a:gd name="T88" fmla="*/ 5 w 37"/>
                <a:gd name="T89" fmla="*/ 39 h 71"/>
                <a:gd name="T90" fmla="*/ 2 w 37"/>
                <a:gd name="T91" fmla="*/ 45 h 71"/>
                <a:gd name="T92" fmla="*/ 2 w 37"/>
                <a:gd name="T93" fmla="*/ 52 h 71"/>
                <a:gd name="T94" fmla="*/ 2 w 37"/>
                <a:gd name="T95" fmla="*/ 57 h 71"/>
                <a:gd name="T96" fmla="*/ 0 w 37"/>
                <a:gd name="T97" fmla="*/ 66 h 71"/>
                <a:gd name="T98" fmla="*/ 10 w 37"/>
                <a:gd name="T99" fmla="*/ 70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71">
                  <a:moveTo>
                    <a:pt x="10" y="70"/>
                  </a:moveTo>
                  <a:lnTo>
                    <a:pt x="8" y="69"/>
                  </a:lnTo>
                  <a:lnTo>
                    <a:pt x="8" y="67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5" y="56"/>
                  </a:lnTo>
                  <a:lnTo>
                    <a:pt x="13" y="52"/>
                  </a:lnTo>
                  <a:lnTo>
                    <a:pt x="15" y="51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7" y="40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8" y="39"/>
                  </a:lnTo>
                  <a:lnTo>
                    <a:pt x="22" y="29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5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5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1" y="6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4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6" y="35"/>
                  </a:lnTo>
                  <a:lnTo>
                    <a:pt x="5" y="39"/>
                  </a:lnTo>
                  <a:lnTo>
                    <a:pt x="2" y="41"/>
                  </a:lnTo>
                  <a:lnTo>
                    <a:pt x="3" y="42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0" y="66"/>
                  </a:lnTo>
                  <a:lnTo>
                    <a:pt x="5" y="70"/>
                  </a:lnTo>
                  <a:lnTo>
                    <a:pt x="8" y="71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0" name="Freeform 672"/>
            <p:cNvSpPr>
              <a:spLocks/>
            </p:cNvSpPr>
            <p:nvPr/>
          </p:nvSpPr>
          <p:spPr bwMode="auto">
            <a:xfrm>
              <a:off x="1460" y="635"/>
              <a:ext cx="3" cy="5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5 h 5"/>
                <a:gd name="T4" fmla="*/ 2 w 3"/>
                <a:gd name="T5" fmla="*/ 5 h 5"/>
                <a:gd name="T6" fmla="*/ 2 w 3"/>
                <a:gd name="T7" fmla="*/ 2 h 5"/>
                <a:gd name="T8" fmla="*/ 3 w 3"/>
                <a:gd name="T9" fmla="*/ 0 h 5"/>
                <a:gd name="T10" fmla="*/ 2 w 3"/>
                <a:gd name="T11" fmla="*/ 1 h 5"/>
                <a:gd name="T12" fmla="*/ 0 w 3"/>
                <a:gd name="T13" fmla="*/ 2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1" name="Freeform 673"/>
            <p:cNvSpPr>
              <a:spLocks/>
            </p:cNvSpPr>
            <p:nvPr/>
          </p:nvSpPr>
          <p:spPr bwMode="auto">
            <a:xfrm>
              <a:off x="1488" y="569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2" name="Freeform 674"/>
            <p:cNvSpPr>
              <a:spLocks/>
            </p:cNvSpPr>
            <p:nvPr/>
          </p:nvSpPr>
          <p:spPr bwMode="auto">
            <a:xfrm>
              <a:off x="1469" y="646"/>
              <a:ext cx="1" cy="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1 w 1"/>
                <a:gd name="T5" fmla="*/ 1 h 3"/>
                <a:gd name="T6" fmla="*/ 0 w 1"/>
                <a:gd name="T7" fmla="*/ 0 h 3"/>
                <a:gd name="T8" fmla="*/ 0 w 1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3" name="Freeform 675"/>
            <p:cNvSpPr>
              <a:spLocks/>
            </p:cNvSpPr>
            <p:nvPr/>
          </p:nvSpPr>
          <p:spPr bwMode="auto">
            <a:xfrm>
              <a:off x="1470" y="6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1 h 3"/>
                <a:gd name="T6" fmla="*/ 2 w 2"/>
                <a:gd name="T7" fmla="*/ 0 h 3"/>
                <a:gd name="T8" fmla="*/ 0 w 2"/>
                <a:gd name="T9" fmla="*/ 1 h 3"/>
                <a:gd name="T10" fmla="*/ 0 w 2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4" name="Freeform 676"/>
            <p:cNvSpPr>
              <a:spLocks/>
            </p:cNvSpPr>
            <p:nvPr/>
          </p:nvSpPr>
          <p:spPr bwMode="auto">
            <a:xfrm>
              <a:off x="1472" y="645"/>
              <a:ext cx="3" cy="6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4 h 6"/>
                <a:gd name="T8" fmla="*/ 0 w 3"/>
                <a:gd name="T9" fmla="*/ 5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5 h 6"/>
                <a:gd name="T16" fmla="*/ 1 w 3"/>
                <a:gd name="T17" fmla="*/ 5 h 6"/>
                <a:gd name="T18" fmla="*/ 1 w 3"/>
                <a:gd name="T19" fmla="*/ 4 h 6"/>
                <a:gd name="T20" fmla="*/ 2 w 3"/>
                <a:gd name="T21" fmla="*/ 2 h 6"/>
                <a:gd name="T22" fmla="*/ 3 w 3"/>
                <a:gd name="T23" fmla="*/ 1 h 6"/>
                <a:gd name="T24" fmla="*/ 3 w 3"/>
                <a:gd name="T25" fmla="*/ 0 h 6"/>
                <a:gd name="T26" fmla="*/ 2 w 3"/>
                <a:gd name="T27" fmla="*/ 0 h 6"/>
                <a:gd name="T28" fmla="*/ 1 w 3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5" name="Freeform 677"/>
            <p:cNvSpPr>
              <a:spLocks/>
            </p:cNvSpPr>
            <p:nvPr/>
          </p:nvSpPr>
          <p:spPr bwMode="auto">
            <a:xfrm>
              <a:off x="1478" y="64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6" name="Freeform 678"/>
            <p:cNvSpPr>
              <a:spLocks/>
            </p:cNvSpPr>
            <p:nvPr/>
          </p:nvSpPr>
          <p:spPr bwMode="auto">
            <a:xfrm>
              <a:off x="1480" y="649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7" name="Freeform 679"/>
            <p:cNvSpPr>
              <a:spLocks/>
            </p:cNvSpPr>
            <p:nvPr/>
          </p:nvSpPr>
          <p:spPr bwMode="auto">
            <a:xfrm>
              <a:off x="1453" y="624"/>
              <a:ext cx="31" cy="54"/>
            </a:xfrm>
            <a:custGeom>
              <a:avLst/>
              <a:gdLst>
                <a:gd name="T0" fmla="*/ 19 w 31"/>
                <a:gd name="T1" fmla="*/ 4 h 54"/>
                <a:gd name="T2" fmla="*/ 15 w 31"/>
                <a:gd name="T3" fmla="*/ 11 h 54"/>
                <a:gd name="T4" fmla="*/ 12 w 31"/>
                <a:gd name="T5" fmla="*/ 16 h 54"/>
                <a:gd name="T6" fmla="*/ 12 w 31"/>
                <a:gd name="T7" fmla="*/ 20 h 54"/>
                <a:gd name="T8" fmla="*/ 11 w 31"/>
                <a:gd name="T9" fmla="*/ 23 h 54"/>
                <a:gd name="T10" fmla="*/ 9 w 31"/>
                <a:gd name="T11" fmla="*/ 25 h 54"/>
                <a:gd name="T12" fmla="*/ 7 w 31"/>
                <a:gd name="T13" fmla="*/ 28 h 54"/>
                <a:gd name="T14" fmla="*/ 6 w 31"/>
                <a:gd name="T15" fmla="*/ 32 h 54"/>
                <a:gd name="T16" fmla="*/ 5 w 31"/>
                <a:gd name="T17" fmla="*/ 33 h 54"/>
                <a:gd name="T18" fmla="*/ 4 w 31"/>
                <a:gd name="T19" fmla="*/ 36 h 54"/>
                <a:gd name="T20" fmla="*/ 2 w 31"/>
                <a:gd name="T21" fmla="*/ 42 h 54"/>
                <a:gd name="T22" fmla="*/ 0 w 31"/>
                <a:gd name="T23" fmla="*/ 43 h 54"/>
                <a:gd name="T24" fmla="*/ 1 w 31"/>
                <a:gd name="T25" fmla="*/ 46 h 54"/>
                <a:gd name="T26" fmla="*/ 5 w 31"/>
                <a:gd name="T27" fmla="*/ 48 h 54"/>
                <a:gd name="T28" fmla="*/ 9 w 31"/>
                <a:gd name="T29" fmla="*/ 54 h 54"/>
                <a:gd name="T30" fmla="*/ 10 w 31"/>
                <a:gd name="T31" fmla="*/ 51 h 54"/>
                <a:gd name="T32" fmla="*/ 7 w 31"/>
                <a:gd name="T33" fmla="*/ 52 h 54"/>
                <a:gd name="T34" fmla="*/ 9 w 31"/>
                <a:gd name="T35" fmla="*/ 48 h 54"/>
                <a:gd name="T36" fmla="*/ 10 w 31"/>
                <a:gd name="T37" fmla="*/ 46 h 54"/>
                <a:gd name="T38" fmla="*/ 14 w 31"/>
                <a:gd name="T39" fmla="*/ 42 h 54"/>
                <a:gd name="T40" fmla="*/ 16 w 31"/>
                <a:gd name="T41" fmla="*/ 37 h 54"/>
                <a:gd name="T42" fmla="*/ 19 w 31"/>
                <a:gd name="T43" fmla="*/ 35 h 54"/>
                <a:gd name="T44" fmla="*/ 21 w 31"/>
                <a:gd name="T45" fmla="*/ 31 h 54"/>
                <a:gd name="T46" fmla="*/ 24 w 31"/>
                <a:gd name="T47" fmla="*/ 30 h 54"/>
                <a:gd name="T48" fmla="*/ 25 w 31"/>
                <a:gd name="T49" fmla="*/ 27 h 54"/>
                <a:gd name="T50" fmla="*/ 27 w 31"/>
                <a:gd name="T51" fmla="*/ 26 h 54"/>
                <a:gd name="T52" fmla="*/ 26 w 31"/>
                <a:gd name="T53" fmla="*/ 23 h 54"/>
                <a:gd name="T54" fmla="*/ 29 w 31"/>
                <a:gd name="T55" fmla="*/ 18 h 54"/>
                <a:gd name="T56" fmla="*/ 30 w 31"/>
                <a:gd name="T57" fmla="*/ 15 h 54"/>
                <a:gd name="T58" fmla="*/ 31 w 31"/>
                <a:gd name="T59" fmla="*/ 11 h 54"/>
                <a:gd name="T60" fmla="*/ 31 w 31"/>
                <a:gd name="T61" fmla="*/ 1 h 54"/>
                <a:gd name="T62" fmla="*/ 24 w 31"/>
                <a:gd name="T63" fmla="*/ 1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24" y="1"/>
                  </a:moveTo>
                  <a:lnTo>
                    <a:pt x="19" y="4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7" y="52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2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7" y="36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5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6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243" name="Group 853"/>
          <p:cNvGrpSpPr>
            <a:grpSpLocks/>
          </p:cNvGrpSpPr>
          <p:nvPr/>
        </p:nvGrpSpPr>
        <p:grpSpPr bwMode="auto">
          <a:xfrm>
            <a:off x="4908550" y="811213"/>
            <a:ext cx="2582863" cy="4086225"/>
            <a:chOff x="3092" y="511"/>
            <a:chExt cx="1627" cy="2574"/>
          </a:xfrm>
        </p:grpSpPr>
        <p:sp>
          <p:nvSpPr>
            <p:cNvPr id="10244" name="Freeform 727"/>
            <p:cNvSpPr>
              <a:spLocks/>
            </p:cNvSpPr>
            <p:nvPr/>
          </p:nvSpPr>
          <p:spPr bwMode="auto">
            <a:xfrm>
              <a:off x="3573" y="1712"/>
              <a:ext cx="1132" cy="961"/>
            </a:xfrm>
            <a:custGeom>
              <a:avLst/>
              <a:gdLst>
                <a:gd name="T0" fmla="*/ 464 w 410"/>
                <a:gd name="T1" fmla="*/ 290 h 348"/>
                <a:gd name="T2" fmla="*/ 436 w 410"/>
                <a:gd name="T3" fmla="*/ 276 h 348"/>
                <a:gd name="T4" fmla="*/ 417 w 410"/>
                <a:gd name="T5" fmla="*/ 307 h 348"/>
                <a:gd name="T6" fmla="*/ 439 w 410"/>
                <a:gd name="T7" fmla="*/ 378 h 348"/>
                <a:gd name="T8" fmla="*/ 491 w 410"/>
                <a:gd name="T9" fmla="*/ 403 h 348"/>
                <a:gd name="T10" fmla="*/ 527 w 410"/>
                <a:gd name="T11" fmla="*/ 403 h 348"/>
                <a:gd name="T12" fmla="*/ 555 w 410"/>
                <a:gd name="T13" fmla="*/ 351 h 348"/>
                <a:gd name="T14" fmla="*/ 572 w 410"/>
                <a:gd name="T15" fmla="*/ 265 h 348"/>
                <a:gd name="T16" fmla="*/ 555 w 410"/>
                <a:gd name="T17" fmla="*/ 182 h 348"/>
                <a:gd name="T18" fmla="*/ 502 w 410"/>
                <a:gd name="T19" fmla="*/ 113 h 348"/>
                <a:gd name="T20" fmla="*/ 409 w 410"/>
                <a:gd name="T21" fmla="*/ 41 h 348"/>
                <a:gd name="T22" fmla="*/ 326 w 410"/>
                <a:gd name="T23" fmla="*/ 39 h 348"/>
                <a:gd name="T24" fmla="*/ 248 w 410"/>
                <a:gd name="T25" fmla="*/ 80 h 348"/>
                <a:gd name="T26" fmla="*/ 177 w 410"/>
                <a:gd name="T27" fmla="*/ 138 h 348"/>
                <a:gd name="T28" fmla="*/ 127 w 410"/>
                <a:gd name="T29" fmla="*/ 210 h 348"/>
                <a:gd name="T30" fmla="*/ 58 w 410"/>
                <a:gd name="T31" fmla="*/ 381 h 348"/>
                <a:gd name="T32" fmla="*/ 30 w 410"/>
                <a:gd name="T33" fmla="*/ 530 h 348"/>
                <a:gd name="T34" fmla="*/ 50 w 410"/>
                <a:gd name="T35" fmla="*/ 613 h 348"/>
                <a:gd name="T36" fmla="*/ 121 w 410"/>
                <a:gd name="T37" fmla="*/ 707 h 348"/>
                <a:gd name="T38" fmla="*/ 232 w 410"/>
                <a:gd name="T39" fmla="*/ 812 h 348"/>
                <a:gd name="T40" fmla="*/ 318 w 410"/>
                <a:gd name="T41" fmla="*/ 851 h 348"/>
                <a:gd name="T42" fmla="*/ 458 w 410"/>
                <a:gd name="T43" fmla="*/ 920 h 348"/>
                <a:gd name="T44" fmla="*/ 563 w 410"/>
                <a:gd name="T45" fmla="*/ 939 h 348"/>
                <a:gd name="T46" fmla="*/ 723 w 410"/>
                <a:gd name="T47" fmla="*/ 925 h 348"/>
                <a:gd name="T48" fmla="*/ 831 w 410"/>
                <a:gd name="T49" fmla="*/ 906 h 348"/>
                <a:gd name="T50" fmla="*/ 1030 w 410"/>
                <a:gd name="T51" fmla="*/ 820 h 348"/>
                <a:gd name="T52" fmla="*/ 1077 w 410"/>
                <a:gd name="T53" fmla="*/ 804 h 348"/>
                <a:gd name="T54" fmla="*/ 875 w 410"/>
                <a:gd name="T55" fmla="*/ 900 h 348"/>
                <a:gd name="T56" fmla="*/ 740 w 410"/>
                <a:gd name="T57" fmla="*/ 942 h 348"/>
                <a:gd name="T58" fmla="*/ 599 w 410"/>
                <a:gd name="T59" fmla="*/ 958 h 348"/>
                <a:gd name="T60" fmla="*/ 486 w 410"/>
                <a:gd name="T61" fmla="*/ 955 h 348"/>
                <a:gd name="T62" fmla="*/ 326 w 410"/>
                <a:gd name="T63" fmla="*/ 897 h 348"/>
                <a:gd name="T64" fmla="*/ 218 w 410"/>
                <a:gd name="T65" fmla="*/ 842 h 348"/>
                <a:gd name="T66" fmla="*/ 121 w 410"/>
                <a:gd name="T67" fmla="*/ 759 h 348"/>
                <a:gd name="T68" fmla="*/ 22 w 410"/>
                <a:gd name="T69" fmla="*/ 635 h 348"/>
                <a:gd name="T70" fmla="*/ 0 w 410"/>
                <a:gd name="T71" fmla="*/ 538 h 348"/>
                <a:gd name="T72" fmla="*/ 17 w 410"/>
                <a:gd name="T73" fmla="*/ 411 h 348"/>
                <a:gd name="T74" fmla="*/ 75 w 410"/>
                <a:gd name="T75" fmla="*/ 235 h 348"/>
                <a:gd name="T76" fmla="*/ 144 w 410"/>
                <a:gd name="T77" fmla="*/ 127 h 348"/>
                <a:gd name="T78" fmla="*/ 215 w 410"/>
                <a:gd name="T79" fmla="*/ 64 h 348"/>
                <a:gd name="T80" fmla="*/ 298 w 410"/>
                <a:gd name="T81" fmla="*/ 11 h 348"/>
                <a:gd name="T82" fmla="*/ 384 w 410"/>
                <a:gd name="T83" fmla="*/ 0 h 348"/>
                <a:gd name="T84" fmla="*/ 464 w 410"/>
                <a:gd name="T85" fmla="*/ 33 h 348"/>
                <a:gd name="T86" fmla="*/ 536 w 410"/>
                <a:gd name="T87" fmla="*/ 97 h 348"/>
                <a:gd name="T88" fmla="*/ 591 w 410"/>
                <a:gd name="T89" fmla="*/ 177 h 348"/>
                <a:gd name="T90" fmla="*/ 607 w 410"/>
                <a:gd name="T91" fmla="*/ 276 h 348"/>
                <a:gd name="T92" fmla="*/ 585 w 410"/>
                <a:gd name="T93" fmla="*/ 373 h 348"/>
                <a:gd name="T94" fmla="*/ 549 w 410"/>
                <a:gd name="T95" fmla="*/ 431 h 348"/>
                <a:gd name="T96" fmla="*/ 508 w 410"/>
                <a:gd name="T97" fmla="*/ 439 h 348"/>
                <a:gd name="T98" fmla="*/ 425 w 410"/>
                <a:gd name="T99" fmla="*/ 411 h 348"/>
                <a:gd name="T100" fmla="*/ 395 w 410"/>
                <a:gd name="T101" fmla="*/ 367 h 348"/>
                <a:gd name="T102" fmla="*/ 384 w 410"/>
                <a:gd name="T103" fmla="*/ 298 h 348"/>
                <a:gd name="T104" fmla="*/ 403 w 410"/>
                <a:gd name="T105" fmla="*/ 254 h 348"/>
                <a:gd name="T106" fmla="*/ 439 w 410"/>
                <a:gd name="T107" fmla="*/ 246 h 348"/>
                <a:gd name="T108" fmla="*/ 500 w 410"/>
                <a:gd name="T109" fmla="*/ 282 h 3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10" h="348">
                  <a:moveTo>
                    <a:pt x="181" y="102"/>
                  </a:moveTo>
                  <a:lnTo>
                    <a:pt x="173" y="110"/>
                  </a:lnTo>
                  <a:lnTo>
                    <a:pt x="168" y="105"/>
                  </a:lnTo>
                  <a:lnTo>
                    <a:pt x="164" y="102"/>
                  </a:lnTo>
                  <a:lnTo>
                    <a:pt x="160" y="100"/>
                  </a:lnTo>
                  <a:lnTo>
                    <a:pt x="158" y="100"/>
                  </a:lnTo>
                  <a:lnTo>
                    <a:pt x="155" y="101"/>
                  </a:lnTo>
                  <a:lnTo>
                    <a:pt x="154" y="103"/>
                  </a:lnTo>
                  <a:lnTo>
                    <a:pt x="151" y="111"/>
                  </a:lnTo>
                  <a:lnTo>
                    <a:pt x="153" y="120"/>
                  </a:lnTo>
                  <a:lnTo>
                    <a:pt x="155" y="130"/>
                  </a:lnTo>
                  <a:lnTo>
                    <a:pt x="159" y="137"/>
                  </a:lnTo>
                  <a:lnTo>
                    <a:pt x="161" y="140"/>
                  </a:lnTo>
                  <a:lnTo>
                    <a:pt x="165" y="142"/>
                  </a:lnTo>
                  <a:lnTo>
                    <a:pt x="178" y="146"/>
                  </a:lnTo>
                  <a:lnTo>
                    <a:pt x="185" y="147"/>
                  </a:lnTo>
                  <a:lnTo>
                    <a:pt x="189" y="147"/>
                  </a:lnTo>
                  <a:lnTo>
                    <a:pt x="191" y="146"/>
                  </a:lnTo>
                  <a:lnTo>
                    <a:pt x="195" y="142"/>
                  </a:lnTo>
                  <a:lnTo>
                    <a:pt x="197" y="137"/>
                  </a:lnTo>
                  <a:lnTo>
                    <a:pt x="201" y="127"/>
                  </a:lnTo>
                  <a:lnTo>
                    <a:pt x="205" y="117"/>
                  </a:lnTo>
                  <a:lnTo>
                    <a:pt x="206" y="107"/>
                  </a:lnTo>
                  <a:lnTo>
                    <a:pt x="207" y="96"/>
                  </a:lnTo>
                  <a:lnTo>
                    <a:pt x="207" y="86"/>
                  </a:lnTo>
                  <a:lnTo>
                    <a:pt x="205" y="76"/>
                  </a:lnTo>
                  <a:lnTo>
                    <a:pt x="201" y="66"/>
                  </a:lnTo>
                  <a:lnTo>
                    <a:pt x="196" y="57"/>
                  </a:lnTo>
                  <a:lnTo>
                    <a:pt x="190" y="49"/>
                  </a:lnTo>
                  <a:lnTo>
                    <a:pt x="182" y="41"/>
                  </a:lnTo>
                  <a:lnTo>
                    <a:pt x="166" y="26"/>
                  </a:lnTo>
                  <a:lnTo>
                    <a:pt x="158" y="20"/>
                  </a:lnTo>
                  <a:lnTo>
                    <a:pt x="148" y="15"/>
                  </a:lnTo>
                  <a:lnTo>
                    <a:pt x="138" y="13"/>
                  </a:lnTo>
                  <a:lnTo>
                    <a:pt x="128" y="13"/>
                  </a:lnTo>
                  <a:lnTo>
                    <a:pt x="118" y="14"/>
                  </a:lnTo>
                  <a:lnTo>
                    <a:pt x="109" y="18"/>
                  </a:lnTo>
                  <a:lnTo>
                    <a:pt x="99" y="23"/>
                  </a:lnTo>
                  <a:lnTo>
                    <a:pt x="90" y="29"/>
                  </a:lnTo>
                  <a:lnTo>
                    <a:pt x="81" y="35"/>
                  </a:lnTo>
                  <a:lnTo>
                    <a:pt x="73" y="43"/>
                  </a:lnTo>
                  <a:lnTo>
                    <a:pt x="64" y="50"/>
                  </a:lnTo>
                  <a:lnTo>
                    <a:pt x="58" y="57"/>
                  </a:lnTo>
                  <a:lnTo>
                    <a:pt x="52" y="67"/>
                  </a:lnTo>
                  <a:lnTo>
                    <a:pt x="46" y="76"/>
                  </a:lnTo>
                  <a:lnTo>
                    <a:pt x="36" y="96"/>
                  </a:lnTo>
                  <a:lnTo>
                    <a:pt x="28" y="116"/>
                  </a:lnTo>
                  <a:lnTo>
                    <a:pt x="21" y="138"/>
                  </a:lnTo>
                  <a:lnTo>
                    <a:pt x="16" y="159"/>
                  </a:lnTo>
                  <a:lnTo>
                    <a:pt x="12" y="182"/>
                  </a:lnTo>
                  <a:lnTo>
                    <a:pt x="11" y="192"/>
                  </a:lnTo>
                  <a:lnTo>
                    <a:pt x="12" y="203"/>
                  </a:lnTo>
                  <a:lnTo>
                    <a:pt x="15" y="213"/>
                  </a:lnTo>
                  <a:lnTo>
                    <a:pt x="18" y="222"/>
                  </a:lnTo>
                  <a:lnTo>
                    <a:pt x="23" y="230"/>
                  </a:lnTo>
                  <a:lnTo>
                    <a:pt x="30" y="240"/>
                  </a:lnTo>
                  <a:lnTo>
                    <a:pt x="44" y="256"/>
                  </a:lnTo>
                  <a:lnTo>
                    <a:pt x="59" y="272"/>
                  </a:lnTo>
                  <a:lnTo>
                    <a:pt x="76" y="287"/>
                  </a:lnTo>
                  <a:lnTo>
                    <a:pt x="84" y="294"/>
                  </a:lnTo>
                  <a:lnTo>
                    <a:pt x="94" y="299"/>
                  </a:lnTo>
                  <a:lnTo>
                    <a:pt x="105" y="304"/>
                  </a:lnTo>
                  <a:lnTo>
                    <a:pt x="115" y="308"/>
                  </a:lnTo>
                  <a:lnTo>
                    <a:pt x="132" y="318"/>
                  </a:lnTo>
                  <a:lnTo>
                    <a:pt x="149" y="327"/>
                  </a:lnTo>
                  <a:lnTo>
                    <a:pt x="166" y="333"/>
                  </a:lnTo>
                  <a:lnTo>
                    <a:pt x="185" y="338"/>
                  </a:lnTo>
                  <a:lnTo>
                    <a:pt x="194" y="340"/>
                  </a:lnTo>
                  <a:lnTo>
                    <a:pt x="204" y="340"/>
                  </a:lnTo>
                  <a:lnTo>
                    <a:pt x="224" y="338"/>
                  </a:lnTo>
                  <a:lnTo>
                    <a:pt x="242" y="336"/>
                  </a:lnTo>
                  <a:lnTo>
                    <a:pt x="262" y="335"/>
                  </a:lnTo>
                  <a:lnTo>
                    <a:pt x="272" y="335"/>
                  </a:lnTo>
                  <a:lnTo>
                    <a:pt x="282" y="332"/>
                  </a:lnTo>
                  <a:lnTo>
                    <a:pt x="301" y="328"/>
                  </a:lnTo>
                  <a:lnTo>
                    <a:pt x="319" y="321"/>
                  </a:lnTo>
                  <a:lnTo>
                    <a:pt x="337" y="313"/>
                  </a:lnTo>
                  <a:lnTo>
                    <a:pt x="373" y="297"/>
                  </a:lnTo>
                  <a:lnTo>
                    <a:pt x="391" y="290"/>
                  </a:lnTo>
                  <a:lnTo>
                    <a:pt x="410" y="285"/>
                  </a:lnTo>
                  <a:lnTo>
                    <a:pt x="390" y="291"/>
                  </a:lnTo>
                  <a:lnTo>
                    <a:pt x="373" y="300"/>
                  </a:lnTo>
                  <a:lnTo>
                    <a:pt x="335" y="317"/>
                  </a:lnTo>
                  <a:lnTo>
                    <a:pt x="317" y="326"/>
                  </a:lnTo>
                  <a:lnTo>
                    <a:pt x="298" y="333"/>
                  </a:lnTo>
                  <a:lnTo>
                    <a:pt x="278" y="338"/>
                  </a:lnTo>
                  <a:lnTo>
                    <a:pt x="268" y="341"/>
                  </a:lnTo>
                  <a:lnTo>
                    <a:pt x="258" y="342"/>
                  </a:lnTo>
                  <a:lnTo>
                    <a:pt x="237" y="345"/>
                  </a:lnTo>
                  <a:lnTo>
                    <a:pt x="217" y="347"/>
                  </a:lnTo>
                  <a:lnTo>
                    <a:pt x="197" y="348"/>
                  </a:lnTo>
                  <a:lnTo>
                    <a:pt x="186" y="348"/>
                  </a:lnTo>
                  <a:lnTo>
                    <a:pt x="176" y="346"/>
                  </a:lnTo>
                  <a:lnTo>
                    <a:pt x="155" y="341"/>
                  </a:lnTo>
                  <a:lnTo>
                    <a:pt x="136" y="333"/>
                  </a:lnTo>
                  <a:lnTo>
                    <a:pt x="118" y="325"/>
                  </a:lnTo>
                  <a:lnTo>
                    <a:pt x="99" y="315"/>
                  </a:lnTo>
                  <a:lnTo>
                    <a:pt x="89" y="311"/>
                  </a:lnTo>
                  <a:lnTo>
                    <a:pt x="79" y="305"/>
                  </a:lnTo>
                  <a:lnTo>
                    <a:pt x="71" y="299"/>
                  </a:lnTo>
                  <a:lnTo>
                    <a:pt x="61" y="291"/>
                  </a:lnTo>
                  <a:lnTo>
                    <a:pt x="44" y="275"/>
                  </a:lnTo>
                  <a:lnTo>
                    <a:pt x="30" y="258"/>
                  </a:lnTo>
                  <a:lnTo>
                    <a:pt x="15" y="240"/>
                  </a:lnTo>
                  <a:lnTo>
                    <a:pt x="8" y="230"/>
                  </a:lnTo>
                  <a:lnTo>
                    <a:pt x="3" y="219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3"/>
                  </a:lnTo>
                  <a:lnTo>
                    <a:pt x="1" y="172"/>
                  </a:lnTo>
                  <a:lnTo>
                    <a:pt x="6" y="149"/>
                  </a:lnTo>
                  <a:lnTo>
                    <a:pt x="11" y="127"/>
                  </a:lnTo>
                  <a:lnTo>
                    <a:pt x="18" y="106"/>
                  </a:lnTo>
                  <a:lnTo>
                    <a:pt x="27" y="85"/>
                  </a:lnTo>
                  <a:lnTo>
                    <a:pt x="38" y="65"/>
                  </a:lnTo>
                  <a:lnTo>
                    <a:pt x="44" y="55"/>
                  </a:lnTo>
                  <a:lnTo>
                    <a:pt x="52" y="46"/>
                  </a:lnTo>
                  <a:lnTo>
                    <a:pt x="59" y="38"/>
                  </a:lnTo>
                  <a:lnTo>
                    <a:pt x="68" y="29"/>
                  </a:lnTo>
                  <a:lnTo>
                    <a:pt x="78" y="23"/>
                  </a:lnTo>
                  <a:lnTo>
                    <a:pt x="88" y="15"/>
                  </a:lnTo>
                  <a:lnTo>
                    <a:pt x="98" y="9"/>
                  </a:lnTo>
                  <a:lnTo>
                    <a:pt x="108" y="4"/>
                  </a:lnTo>
                  <a:lnTo>
                    <a:pt x="120" y="2"/>
                  </a:lnTo>
                  <a:lnTo>
                    <a:pt x="133" y="0"/>
                  </a:lnTo>
                  <a:lnTo>
                    <a:pt x="139" y="0"/>
                  </a:lnTo>
                  <a:lnTo>
                    <a:pt x="145" y="2"/>
                  </a:lnTo>
                  <a:lnTo>
                    <a:pt x="156" y="5"/>
                  </a:lnTo>
                  <a:lnTo>
                    <a:pt x="168" y="12"/>
                  </a:lnTo>
                  <a:lnTo>
                    <a:pt x="176" y="19"/>
                  </a:lnTo>
                  <a:lnTo>
                    <a:pt x="185" y="26"/>
                  </a:lnTo>
                  <a:lnTo>
                    <a:pt x="194" y="35"/>
                  </a:lnTo>
                  <a:lnTo>
                    <a:pt x="201" y="44"/>
                  </a:lnTo>
                  <a:lnTo>
                    <a:pt x="209" y="54"/>
                  </a:lnTo>
                  <a:lnTo>
                    <a:pt x="214" y="64"/>
                  </a:lnTo>
                  <a:lnTo>
                    <a:pt x="217" y="75"/>
                  </a:lnTo>
                  <a:lnTo>
                    <a:pt x="220" y="87"/>
                  </a:lnTo>
                  <a:lnTo>
                    <a:pt x="220" y="100"/>
                  </a:lnTo>
                  <a:lnTo>
                    <a:pt x="219" y="111"/>
                  </a:lnTo>
                  <a:lnTo>
                    <a:pt x="216" y="123"/>
                  </a:lnTo>
                  <a:lnTo>
                    <a:pt x="212" y="135"/>
                  </a:lnTo>
                  <a:lnTo>
                    <a:pt x="207" y="144"/>
                  </a:lnTo>
                  <a:lnTo>
                    <a:pt x="204" y="151"/>
                  </a:lnTo>
                  <a:lnTo>
                    <a:pt x="199" y="156"/>
                  </a:lnTo>
                  <a:lnTo>
                    <a:pt x="191" y="159"/>
                  </a:lnTo>
                  <a:lnTo>
                    <a:pt x="187" y="159"/>
                  </a:lnTo>
                  <a:lnTo>
                    <a:pt x="184" y="159"/>
                  </a:lnTo>
                  <a:lnTo>
                    <a:pt x="171" y="157"/>
                  </a:lnTo>
                  <a:lnTo>
                    <a:pt x="161" y="153"/>
                  </a:lnTo>
                  <a:lnTo>
                    <a:pt x="154" y="149"/>
                  </a:lnTo>
                  <a:lnTo>
                    <a:pt x="149" y="144"/>
                  </a:lnTo>
                  <a:lnTo>
                    <a:pt x="145" y="140"/>
                  </a:lnTo>
                  <a:lnTo>
                    <a:pt x="143" y="133"/>
                  </a:lnTo>
                  <a:lnTo>
                    <a:pt x="141" y="127"/>
                  </a:lnTo>
                  <a:lnTo>
                    <a:pt x="140" y="121"/>
                  </a:lnTo>
                  <a:lnTo>
                    <a:pt x="139" y="108"/>
                  </a:lnTo>
                  <a:lnTo>
                    <a:pt x="140" y="102"/>
                  </a:lnTo>
                  <a:lnTo>
                    <a:pt x="144" y="95"/>
                  </a:lnTo>
                  <a:lnTo>
                    <a:pt x="146" y="92"/>
                  </a:lnTo>
                  <a:lnTo>
                    <a:pt x="150" y="90"/>
                  </a:lnTo>
                  <a:lnTo>
                    <a:pt x="154" y="89"/>
                  </a:lnTo>
                  <a:lnTo>
                    <a:pt x="159" y="89"/>
                  </a:lnTo>
                  <a:lnTo>
                    <a:pt x="166" y="90"/>
                  </a:lnTo>
                  <a:lnTo>
                    <a:pt x="173" y="94"/>
                  </a:lnTo>
                  <a:lnTo>
                    <a:pt x="181" y="1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45" name="Freeform 728"/>
            <p:cNvSpPr>
              <a:spLocks/>
            </p:cNvSpPr>
            <p:nvPr/>
          </p:nvSpPr>
          <p:spPr bwMode="auto">
            <a:xfrm>
              <a:off x="3733" y="1845"/>
              <a:ext cx="983" cy="696"/>
            </a:xfrm>
            <a:custGeom>
              <a:avLst/>
              <a:gdLst>
                <a:gd name="T0" fmla="*/ 298 w 356"/>
                <a:gd name="T1" fmla="*/ 163 h 252"/>
                <a:gd name="T2" fmla="*/ 326 w 356"/>
                <a:gd name="T3" fmla="*/ 180 h 252"/>
                <a:gd name="T4" fmla="*/ 340 w 356"/>
                <a:gd name="T5" fmla="*/ 180 h 252"/>
                <a:gd name="T6" fmla="*/ 342 w 356"/>
                <a:gd name="T7" fmla="*/ 166 h 252"/>
                <a:gd name="T8" fmla="*/ 334 w 356"/>
                <a:gd name="T9" fmla="*/ 133 h 252"/>
                <a:gd name="T10" fmla="*/ 318 w 356"/>
                <a:gd name="T11" fmla="*/ 99 h 252"/>
                <a:gd name="T12" fmla="*/ 290 w 356"/>
                <a:gd name="T13" fmla="*/ 72 h 252"/>
                <a:gd name="T14" fmla="*/ 237 w 356"/>
                <a:gd name="T15" fmla="*/ 47 h 252"/>
                <a:gd name="T16" fmla="*/ 182 w 356"/>
                <a:gd name="T17" fmla="*/ 33 h 252"/>
                <a:gd name="T18" fmla="*/ 144 w 356"/>
                <a:gd name="T19" fmla="*/ 33 h 252"/>
                <a:gd name="T20" fmla="*/ 121 w 356"/>
                <a:gd name="T21" fmla="*/ 47 h 252"/>
                <a:gd name="T22" fmla="*/ 94 w 356"/>
                <a:gd name="T23" fmla="*/ 99 h 252"/>
                <a:gd name="T24" fmla="*/ 58 w 356"/>
                <a:gd name="T25" fmla="*/ 174 h 252"/>
                <a:gd name="T26" fmla="*/ 39 w 356"/>
                <a:gd name="T27" fmla="*/ 249 h 252"/>
                <a:gd name="T28" fmla="*/ 30 w 356"/>
                <a:gd name="T29" fmla="*/ 290 h 252"/>
                <a:gd name="T30" fmla="*/ 41 w 356"/>
                <a:gd name="T31" fmla="*/ 367 h 252"/>
                <a:gd name="T32" fmla="*/ 77 w 356"/>
                <a:gd name="T33" fmla="*/ 434 h 252"/>
                <a:gd name="T34" fmla="*/ 127 w 356"/>
                <a:gd name="T35" fmla="*/ 497 h 252"/>
                <a:gd name="T36" fmla="*/ 224 w 356"/>
                <a:gd name="T37" fmla="*/ 572 h 252"/>
                <a:gd name="T38" fmla="*/ 293 w 356"/>
                <a:gd name="T39" fmla="*/ 616 h 252"/>
                <a:gd name="T40" fmla="*/ 364 w 356"/>
                <a:gd name="T41" fmla="*/ 652 h 252"/>
                <a:gd name="T42" fmla="*/ 439 w 356"/>
                <a:gd name="T43" fmla="*/ 660 h 252"/>
                <a:gd name="T44" fmla="*/ 508 w 356"/>
                <a:gd name="T45" fmla="*/ 655 h 252"/>
                <a:gd name="T46" fmla="*/ 574 w 356"/>
                <a:gd name="T47" fmla="*/ 638 h 252"/>
                <a:gd name="T48" fmla="*/ 707 w 356"/>
                <a:gd name="T49" fmla="*/ 580 h 252"/>
                <a:gd name="T50" fmla="*/ 806 w 356"/>
                <a:gd name="T51" fmla="*/ 541 h 252"/>
                <a:gd name="T52" fmla="*/ 875 w 356"/>
                <a:gd name="T53" fmla="*/ 528 h 252"/>
                <a:gd name="T54" fmla="*/ 947 w 356"/>
                <a:gd name="T55" fmla="*/ 533 h 252"/>
                <a:gd name="T56" fmla="*/ 964 w 356"/>
                <a:gd name="T57" fmla="*/ 533 h 252"/>
                <a:gd name="T58" fmla="*/ 931 w 356"/>
                <a:gd name="T59" fmla="*/ 528 h 252"/>
                <a:gd name="T60" fmla="*/ 875 w 356"/>
                <a:gd name="T61" fmla="*/ 530 h 252"/>
                <a:gd name="T62" fmla="*/ 806 w 356"/>
                <a:gd name="T63" fmla="*/ 555 h 252"/>
                <a:gd name="T64" fmla="*/ 737 w 356"/>
                <a:gd name="T65" fmla="*/ 586 h 252"/>
                <a:gd name="T66" fmla="*/ 638 w 356"/>
                <a:gd name="T67" fmla="*/ 630 h 252"/>
                <a:gd name="T68" fmla="*/ 536 w 356"/>
                <a:gd name="T69" fmla="*/ 679 h 252"/>
                <a:gd name="T70" fmla="*/ 461 w 356"/>
                <a:gd name="T71" fmla="*/ 696 h 252"/>
                <a:gd name="T72" fmla="*/ 398 w 356"/>
                <a:gd name="T73" fmla="*/ 693 h 252"/>
                <a:gd name="T74" fmla="*/ 337 w 356"/>
                <a:gd name="T75" fmla="*/ 674 h 252"/>
                <a:gd name="T76" fmla="*/ 262 w 356"/>
                <a:gd name="T77" fmla="*/ 638 h 252"/>
                <a:gd name="T78" fmla="*/ 155 w 356"/>
                <a:gd name="T79" fmla="*/ 569 h 252"/>
                <a:gd name="T80" fmla="*/ 94 w 356"/>
                <a:gd name="T81" fmla="*/ 511 h 252"/>
                <a:gd name="T82" fmla="*/ 41 w 356"/>
                <a:gd name="T83" fmla="*/ 445 h 252"/>
                <a:gd name="T84" fmla="*/ 11 w 356"/>
                <a:gd name="T85" fmla="*/ 387 h 252"/>
                <a:gd name="T86" fmla="*/ 0 w 356"/>
                <a:gd name="T87" fmla="*/ 320 h 252"/>
                <a:gd name="T88" fmla="*/ 8 w 356"/>
                <a:gd name="T89" fmla="*/ 235 h 252"/>
                <a:gd name="T90" fmla="*/ 30 w 356"/>
                <a:gd name="T91" fmla="*/ 152 h 252"/>
                <a:gd name="T92" fmla="*/ 66 w 356"/>
                <a:gd name="T93" fmla="*/ 77 h 252"/>
                <a:gd name="T94" fmla="*/ 99 w 356"/>
                <a:gd name="T95" fmla="*/ 22 h 252"/>
                <a:gd name="T96" fmla="*/ 144 w 356"/>
                <a:gd name="T97" fmla="*/ 0 h 252"/>
                <a:gd name="T98" fmla="*/ 191 w 356"/>
                <a:gd name="T99" fmla="*/ 0 h 252"/>
                <a:gd name="T100" fmla="*/ 254 w 356"/>
                <a:gd name="T101" fmla="*/ 17 h 252"/>
                <a:gd name="T102" fmla="*/ 295 w 356"/>
                <a:gd name="T103" fmla="*/ 36 h 252"/>
                <a:gd name="T104" fmla="*/ 331 w 356"/>
                <a:gd name="T105" fmla="*/ 64 h 252"/>
                <a:gd name="T106" fmla="*/ 353 w 356"/>
                <a:gd name="T107" fmla="*/ 99 h 252"/>
                <a:gd name="T108" fmla="*/ 376 w 356"/>
                <a:gd name="T109" fmla="*/ 144 h 252"/>
                <a:gd name="T110" fmla="*/ 376 w 356"/>
                <a:gd name="T111" fmla="*/ 180 h 252"/>
                <a:gd name="T112" fmla="*/ 367 w 356"/>
                <a:gd name="T113" fmla="*/ 202 h 252"/>
                <a:gd name="T114" fmla="*/ 342 w 356"/>
                <a:gd name="T115" fmla="*/ 215 h 252"/>
                <a:gd name="T116" fmla="*/ 318 w 356"/>
                <a:gd name="T117" fmla="*/ 213 h 252"/>
                <a:gd name="T118" fmla="*/ 276 w 356"/>
                <a:gd name="T119" fmla="*/ 188 h 2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56" h="252">
                  <a:moveTo>
                    <a:pt x="100" y="68"/>
                  </a:moveTo>
                  <a:lnTo>
                    <a:pt x="108" y="59"/>
                  </a:lnTo>
                  <a:lnTo>
                    <a:pt x="113" y="63"/>
                  </a:lnTo>
                  <a:lnTo>
                    <a:pt x="118" y="65"/>
                  </a:lnTo>
                  <a:lnTo>
                    <a:pt x="122" y="67"/>
                  </a:lnTo>
                  <a:lnTo>
                    <a:pt x="123" y="65"/>
                  </a:lnTo>
                  <a:lnTo>
                    <a:pt x="123" y="64"/>
                  </a:lnTo>
                  <a:lnTo>
                    <a:pt x="124" y="60"/>
                  </a:lnTo>
                  <a:lnTo>
                    <a:pt x="123" y="54"/>
                  </a:lnTo>
                  <a:lnTo>
                    <a:pt x="121" y="48"/>
                  </a:lnTo>
                  <a:lnTo>
                    <a:pt x="117" y="42"/>
                  </a:lnTo>
                  <a:lnTo>
                    <a:pt x="115" y="36"/>
                  </a:lnTo>
                  <a:lnTo>
                    <a:pt x="110" y="31"/>
                  </a:lnTo>
                  <a:lnTo>
                    <a:pt x="105" y="26"/>
                  </a:lnTo>
                  <a:lnTo>
                    <a:pt x="100" y="22"/>
                  </a:lnTo>
                  <a:lnTo>
                    <a:pt x="86" y="17"/>
                  </a:lnTo>
                  <a:lnTo>
                    <a:pt x="72" y="13"/>
                  </a:lnTo>
                  <a:lnTo>
                    <a:pt x="66" y="12"/>
                  </a:lnTo>
                  <a:lnTo>
                    <a:pt x="59" y="12"/>
                  </a:lnTo>
                  <a:lnTo>
                    <a:pt x="52" y="12"/>
                  </a:lnTo>
                  <a:lnTo>
                    <a:pt x="47" y="14"/>
                  </a:lnTo>
                  <a:lnTo>
                    <a:pt x="44" y="17"/>
                  </a:lnTo>
                  <a:lnTo>
                    <a:pt x="40" y="23"/>
                  </a:lnTo>
                  <a:lnTo>
                    <a:pt x="34" y="36"/>
                  </a:lnTo>
                  <a:lnTo>
                    <a:pt x="26" y="49"/>
                  </a:lnTo>
                  <a:lnTo>
                    <a:pt x="21" y="63"/>
                  </a:lnTo>
                  <a:lnTo>
                    <a:pt x="16" y="77"/>
                  </a:lnTo>
                  <a:lnTo>
                    <a:pt x="14" y="90"/>
                  </a:lnTo>
                  <a:lnTo>
                    <a:pt x="13" y="98"/>
                  </a:lnTo>
                  <a:lnTo>
                    <a:pt x="11" y="105"/>
                  </a:lnTo>
                  <a:lnTo>
                    <a:pt x="11" y="119"/>
                  </a:lnTo>
                  <a:lnTo>
                    <a:pt x="15" y="133"/>
                  </a:lnTo>
                  <a:lnTo>
                    <a:pt x="20" y="145"/>
                  </a:lnTo>
                  <a:lnTo>
                    <a:pt x="28" y="157"/>
                  </a:lnTo>
                  <a:lnTo>
                    <a:pt x="36" y="170"/>
                  </a:lnTo>
                  <a:lnTo>
                    <a:pt x="46" y="180"/>
                  </a:lnTo>
                  <a:lnTo>
                    <a:pt x="57" y="190"/>
                  </a:lnTo>
                  <a:lnTo>
                    <a:pt x="81" y="207"/>
                  </a:lnTo>
                  <a:lnTo>
                    <a:pt x="93" y="216"/>
                  </a:lnTo>
                  <a:lnTo>
                    <a:pt x="106" y="223"/>
                  </a:lnTo>
                  <a:lnTo>
                    <a:pt x="118" y="229"/>
                  </a:lnTo>
                  <a:lnTo>
                    <a:pt x="132" y="236"/>
                  </a:lnTo>
                  <a:lnTo>
                    <a:pt x="146" y="238"/>
                  </a:lnTo>
                  <a:lnTo>
                    <a:pt x="159" y="239"/>
                  </a:lnTo>
                  <a:lnTo>
                    <a:pt x="172" y="239"/>
                  </a:lnTo>
                  <a:lnTo>
                    <a:pt x="184" y="237"/>
                  </a:lnTo>
                  <a:lnTo>
                    <a:pt x="195" y="234"/>
                  </a:lnTo>
                  <a:lnTo>
                    <a:pt x="208" y="231"/>
                  </a:lnTo>
                  <a:lnTo>
                    <a:pt x="231" y="221"/>
                  </a:lnTo>
                  <a:lnTo>
                    <a:pt x="256" y="210"/>
                  </a:lnTo>
                  <a:lnTo>
                    <a:pt x="280" y="200"/>
                  </a:lnTo>
                  <a:lnTo>
                    <a:pt x="292" y="196"/>
                  </a:lnTo>
                  <a:lnTo>
                    <a:pt x="305" y="192"/>
                  </a:lnTo>
                  <a:lnTo>
                    <a:pt x="317" y="191"/>
                  </a:lnTo>
                  <a:lnTo>
                    <a:pt x="331" y="191"/>
                  </a:lnTo>
                  <a:lnTo>
                    <a:pt x="343" y="193"/>
                  </a:lnTo>
                  <a:lnTo>
                    <a:pt x="356" y="197"/>
                  </a:lnTo>
                  <a:lnTo>
                    <a:pt x="349" y="193"/>
                  </a:lnTo>
                  <a:lnTo>
                    <a:pt x="343" y="192"/>
                  </a:lnTo>
                  <a:lnTo>
                    <a:pt x="337" y="191"/>
                  </a:lnTo>
                  <a:lnTo>
                    <a:pt x="330" y="191"/>
                  </a:lnTo>
                  <a:lnTo>
                    <a:pt x="317" y="192"/>
                  </a:lnTo>
                  <a:lnTo>
                    <a:pt x="305" y="196"/>
                  </a:lnTo>
                  <a:lnTo>
                    <a:pt x="292" y="201"/>
                  </a:lnTo>
                  <a:lnTo>
                    <a:pt x="280" y="206"/>
                  </a:lnTo>
                  <a:lnTo>
                    <a:pt x="267" y="212"/>
                  </a:lnTo>
                  <a:lnTo>
                    <a:pt x="255" y="216"/>
                  </a:lnTo>
                  <a:lnTo>
                    <a:pt x="231" y="228"/>
                  </a:lnTo>
                  <a:lnTo>
                    <a:pt x="207" y="241"/>
                  </a:lnTo>
                  <a:lnTo>
                    <a:pt x="194" y="246"/>
                  </a:lnTo>
                  <a:lnTo>
                    <a:pt x="180" y="251"/>
                  </a:lnTo>
                  <a:lnTo>
                    <a:pt x="167" y="252"/>
                  </a:lnTo>
                  <a:lnTo>
                    <a:pt x="152" y="252"/>
                  </a:lnTo>
                  <a:lnTo>
                    <a:pt x="144" y="251"/>
                  </a:lnTo>
                  <a:lnTo>
                    <a:pt x="137" y="249"/>
                  </a:lnTo>
                  <a:lnTo>
                    <a:pt x="122" y="244"/>
                  </a:lnTo>
                  <a:lnTo>
                    <a:pt x="107" y="238"/>
                  </a:lnTo>
                  <a:lnTo>
                    <a:pt x="95" y="231"/>
                  </a:lnTo>
                  <a:lnTo>
                    <a:pt x="69" y="215"/>
                  </a:lnTo>
                  <a:lnTo>
                    <a:pt x="56" y="206"/>
                  </a:lnTo>
                  <a:lnTo>
                    <a:pt x="45" y="196"/>
                  </a:lnTo>
                  <a:lnTo>
                    <a:pt x="34" y="185"/>
                  </a:lnTo>
                  <a:lnTo>
                    <a:pt x="24" y="174"/>
                  </a:lnTo>
                  <a:lnTo>
                    <a:pt x="15" y="161"/>
                  </a:lnTo>
                  <a:lnTo>
                    <a:pt x="8" y="147"/>
                  </a:lnTo>
                  <a:lnTo>
                    <a:pt x="4" y="140"/>
                  </a:lnTo>
                  <a:lnTo>
                    <a:pt x="1" y="133"/>
                  </a:lnTo>
                  <a:lnTo>
                    <a:pt x="0" y="116"/>
                  </a:lnTo>
                  <a:lnTo>
                    <a:pt x="0" y="100"/>
                  </a:lnTo>
                  <a:lnTo>
                    <a:pt x="3" y="85"/>
                  </a:lnTo>
                  <a:lnTo>
                    <a:pt x="6" y="70"/>
                  </a:lnTo>
                  <a:lnTo>
                    <a:pt x="11" y="55"/>
                  </a:lnTo>
                  <a:lnTo>
                    <a:pt x="16" y="42"/>
                  </a:lnTo>
                  <a:lnTo>
                    <a:pt x="24" y="28"/>
                  </a:lnTo>
                  <a:lnTo>
                    <a:pt x="31" y="14"/>
                  </a:lnTo>
                  <a:lnTo>
                    <a:pt x="36" y="8"/>
                  </a:lnTo>
                  <a:lnTo>
                    <a:pt x="44" y="2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92" y="6"/>
                  </a:lnTo>
                  <a:lnTo>
                    <a:pt x="100" y="8"/>
                  </a:lnTo>
                  <a:lnTo>
                    <a:pt x="107" y="13"/>
                  </a:lnTo>
                  <a:lnTo>
                    <a:pt x="113" y="17"/>
                  </a:lnTo>
                  <a:lnTo>
                    <a:pt x="120" y="23"/>
                  </a:lnTo>
                  <a:lnTo>
                    <a:pt x="124" y="29"/>
                  </a:lnTo>
                  <a:lnTo>
                    <a:pt x="128" y="36"/>
                  </a:lnTo>
                  <a:lnTo>
                    <a:pt x="132" y="43"/>
                  </a:lnTo>
                  <a:lnTo>
                    <a:pt x="136" y="52"/>
                  </a:lnTo>
                  <a:lnTo>
                    <a:pt x="136" y="60"/>
                  </a:lnTo>
                  <a:lnTo>
                    <a:pt x="136" y="65"/>
                  </a:lnTo>
                  <a:lnTo>
                    <a:pt x="134" y="70"/>
                  </a:lnTo>
                  <a:lnTo>
                    <a:pt x="133" y="73"/>
                  </a:lnTo>
                  <a:lnTo>
                    <a:pt x="131" y="75"/>
                  </a:lnTo>
                  <a:lnTo>
                    <a:pt x="124" y="78"/>
                  </a:lnTo>
                  <a:lnTo>
                    <a:pt x="120" y="78"/>
                  </a:lnTo>
                  <a:lnTo>
                    <a:pt x="115" y="77"/>
                  </a:lnTo>
                  <a:lnTo>
                    <a:pt x="106" y="73"/>
                  </a:lnTo>
                  <a:lnTo>
                    <a:pt x="10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46" name="Freeform 729"/>
            <p:cNvSpPr>
              <a:spLocks/>
            </p:cNvSpPr>
            <p:nvPr/>
          </p:nvSpPr>
          <p:spPr bwMode="auto">
            <a:xfrm>
              <a:off x="3656" y="1665"/>
              <a:ext cx="582" cy="564"/>
            </a:xfrm>
            <a:custGeom>
              <a:avLst/>
              <a:gdLst>
                <a:gd name="T0" fmla="*/ 292 w 211"/>
                <a:gd name="T1" fmla="*/ 329 h 204"/>
                <a:gd name="T2" fmla="*/ 292 w 211"/>
                <a:gd name="T3" fmla="*/ 387 h 204"/>
                <a:gd name="T4" fmla="*/ 303 w 211"/>
                <a:gd name="T5" fmla="*/ 442 h 204"/>
                <a:gd name="T6" fmla="*/ 331 w 211"/>
                <a:gd name="T7" fmla="*/ 492 h 204"/>
                <a:gd name="T8" fmla="*/ 353 w 211"/>
                <a:gd name="T9" fmla="*/ 506 h 204"/>
                <a:gd name="T10" fmla="*/ 381 w 211"/>
                <a:gd name="T11" fmla="*/ 511 h 204"/>
                <a:gd name="T12" fmla="*/ 439 w 211"/>
                <a:gd name="T13" fmla="*/ 525 h 204"/>
                <a:gd name="T14" fmla="*/ 494 w 211"/>
                <a:gd name="T15" fmla="*/ 528 h 204"/>
                <a:gd name="T16" fmla="*/ 527 w 211"/>
                <a:gd name="T17" fmla="*/ 514 h 204"/>
                <a:gd name="T18" fmla="*/ 541 w 211"/>
                <a:gd name="T19" fmla="*/ 498 h 204"/>
                <a:gd name="T20" fmla="*/ 546 w 211"/>
                <a:gd name="T21" fmla="*/ 473 h 204"/>
                <a:gd name="T22" fmla="*/ 546 w 211"/>
                <a:gd name="T23" fmla="*/ 398 h 204"/>
                <a:gd name="T24" fmla="*/ 527 w 211"/>
                <a:gd name="T25" fmla="*/ 279 h 204"/>
                <a:gd name="T26" fmla="*/ 496 w 211"/>
                <a:gd name="T27" fmla="*/ 194 h 204"/>
                <a:gd name="T28" fmla="*/ 466 w 211"/>
                <a:gd name="T29" fmla="*/ 141 h 204"/>
                <a:gd name="T30" fmla="*/ 428 w 211"/>
                <a:gd name="T31" fmla="*/ 97 h 204"/>
                <a:gd name="T32" fmla="*/ 383 w 211"/>
                <a:gd name="T33" fmla="*/ 61 h 204"/>
                <a:gd name="T34" fmla="*/ 334 w 211"/>
                <a:gd name="T35" fmla="*/ 39 h 204"/>
                <a:gd name="T36" fmla="*/ 287 w 211"/>
                <a:gd name="T37" fmla="*/ 28 h 204"/>
                <a:gd name="T38" fmla="*/ 234 w 211"/>
                <a:gd name="T39" fmla="*/ 30 h 204"/>
                <a:gd name="T40" fmla="*/ 188 w 211"/>
                <a:gd name="T41" fmla="*/ 44 h 204"/>
                <a:gd name="T42" fmla="*/ 116 w 211"/>
                <a:gd name="T43" fmla="*/ 80 h 204"/>
                <a:gd name="T44" fmla="*/ 33 w 211"/>
                <a:gd name="T45" fmla="*/ 152 h 204"/>
                <a:gd name="T46" fmla="*/ 14 w 211"/>
                <a:gd name="T47" fmla="*/ 166 h 204"/>
                <a:gd name="T48" fmla="*/ 50 w 211"/>
                <a:gd name="T49" fmla="*/ 124 h 204"/>
                <a:gd name="T50" fmla="*/ 113 w 211"/>
                <a:gd name="T51" fmla="*/ 69 h 204"/>
                <a:gd name="T52" fmla="*/ 185 w 211"/>
                <a:gd name="T53" fmla="*/ 25 h 204"/>
                <a:gd name="T54" fmla="*/ 240 w 211"/>
                <a:gd name="T55" fmla="*/ 3 h 204"/>
                <a:gd name="T56" fmla="*/ 301 w 211"/>
                <a:gd name="T57" fmla="*/ 0 h 204"/>
                <a:gd name="T58" fmla="*/ 359 w 211"/>
                <a:gd name="T59" fmla="*/ 11 h 204"/>
                <a:gd name="T60" fmla="*/ 414 w 211"/>
                <a:gd name="T61" fmla="*/ 41 h 204"/>
                <a:gd name="T62" fmla="*/ 461 w 211"/>
                <a:gd name="T63" fmla="*/ 83 h 204"/>
                <a:gd name="T64" fmla="*/ 502 w 211"/>
                <a:gd name="T65" fmla="*/ 133 h 204"/>
                <a:gd name="T66" fmla="*/ 530 w 211"/>
                <a:gd name="T67" fmla="*/ 188 h 204"/>
                <a:gd name="T68" fmla="*/ 565 w 211"/>
                <a:gd name="T69" fmla="*/ 279 h 204"/>
                <a:gd name="T70" fmla="*/ 582 w 211"/>
                <a:gd name="T71" fmla="*/ 406 h 204"/>
                <a:gd name="T72" fmla="*/ 574 w 211"/>
                <a:gd name="T73" fmla="*/ 498 h 204"/>
                <a:gd name="T74" fmla="*/ 557 w 211"/>
                <a:gd name="T75" fmla="*/ 534 h 204"/>
                <a:gd name="T76" fmla="*/ 527 w 211"/>
                <a:gd name="T77" fmla="*/ 556 h 204"/>
                <a:gd name="T78" fmla="*/ 494 w 211"/>
                <a:gd name="T79" fmla="*/ 564 h 204"/>
                <a:gd name="T80" fmla="*/ 428 w 211"/>
                <a:gd name="T81" fmla="*/ 558 h 204"/>
                <a:gd name="T82" fmla="*/ 367 w 211"/>
                <a:gd name="T83" fmla="*/ 547 h 204"/>
                <a:gd name="T84" fmla="*/ 334 w 211"/>
                <a:gd name="T85" fmla="*/ 534 h 204"/>
                <a:gd name="T86" fmla="*/ 303 w 211"/>
                <a:gd name="T87" fmla="*/ 511 h 204"/>
                <a:gd name="T88" fmla="*/ 284 w 211"/>
                <a:gd name="T89" fmla="*/ 484 h 204"/>
                <a:gd name="T90" fmla="*/ 270 w 211"/>
                <a:gd name="T91" fmla="*/ 453 h 204"/>
                <a:gd name="T92" fmla="*/ 259 w 211"/>
                <a:gd name="T93" fmla="*/ 387 h 204"/>
                <a:gd name="T94" fmla="*/ 259 w 211"/>
                <a:gd name="T95" fmla="*/ 323 h 2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1" h="204">
                  <a:moveTo>
                    <a:pt x="94" y="117"/>
                  </a:moveTo>
                  <a:lnTo>
                    <a:pt x="106" y="119"/>
                  </a:lnTo>
                  <a:lnTo>
                    <a:pt x="105" y="129"/>
                  </a:lnTo>
                  <a:lnTo>
                    <a:pt x="106" y="140"/>
                  </a:lnTo>
                  <a:lnTo>
                    <a:pt x="108" y="150"/>
                  </a:lnTo>
                  <a:lnTo>
                    <a:pt x="110" y="160"/>
                  </a:lnTo>
                  <a:lnTo>
                    <a:pt x="114" y="170"/>
                  </a:lnTo>
                  <a:lnTo>
                    <a:pt x="120" y="178"/>
                  </a:lnTo>
                  <a:lnTo>
                    <a:pt x="124" y="180"/>
                  </a:lnTo>
                  <a:lnTo>
                    <a:pt x="128" y="183"/>
                  </a:lnTo>
                  <a:lnTo>
                    <a:pt x="133" y="184"/>
                  </a:lnTo>
                  <a:lnTo>
                    <a:pt x="138" y="185"/>
                  </a:lnTo>
                  <a:lnTo>
                    <a:pt x="148" y="188"/>
                  </a:lnTo>
                  <a:lnTo>
                    <a:pt x="159" y="190"/>
                  </a:lnTo>
                  <a:lnTo>
                    <a:pt x="169" y="191"/>
                  </a:lnTo>
                  <a:lnTo>
                    <a:pt x="179" y="191"/>
                  </a:lnTo>
                  <a:lnTo>
                    <a:pt x="187" y="189"/>
                  </a:lnTo>
                  <a:lnTo>
                    <a:pt x="191" y="186"/>
                  </a:lnTo>
                  <a:lnTo>
                    <a:pt x="195" y="184"/>
                  </a:lnTo>
                  <a:lnTo>
                    <a:pt x="196" y="180"/>
                  </a:lnTo>
                  <a:lnTo>
                    <a:pt x="198" y="176"/>
                  </a:lnTo>
                  <a:lnTo>
                    <a:pt x="198" y="171"/>
                  </a:lnTo>
                  <a:lnTo>
                    <a:pt x="198" y="165"/>
                  </a:lnTo>
                  <a:lnTo>
                    <a:pt x="198" y="144"/>
                  </a:lnTo>
                  <a:lnTo>
                    <a:pt x="196" y="122"/>
                  </a:lnTo>
                  <a:lnTo>
                    <a:pt x="191" y="101"/>
                  </a:lnTo>
                  <a:lnTo>
                    <a:pt x="185" y="79"/>
                  </a:lnTo>
                  <a:lnTo>
                    <a:pt x="180" y="70"/>
                  </a:lnTo>
                  <a:lnTo>
                    <a:pt x="175" y="60"/>
                  </a:lnTo>
                  <a:lnTo>
                    <a:pt x="169" y="51"/>
                  </a:lnTo>
                  <a:lnTo>
                    <a:pt x="162" y="43"/>
                  </a:lnTo>
                  <a:lnTo>
                    <a:pt x="155" y="35"/>
                  </a:lnTo>
                  <a:lnTo>
                    <a:pt x="148" y="29"/>
                  </a:lnTo>
                  <a:lnTo>
                    <a:pt x="139" y="22"/>
                  </a:lnTo>
                  <a:lnTo>
                    <a:pt x="130" y="16"/>
                  </a:lnTo>
                  <a:lnTo>
                    <a:pt x="121" y="14"/>
                  </a:lnTo>
                  <a:lnTo>
                    <a:pt x="113" y="11"/>
                  </a:lnTo>
                  <a:lnTo>
                    <a:pt x="104" y="10"/>
                  </a:lnTo>
                  <a:lnTo>
                    <a:pt x="94" y="10"/>
                  </a:lnTo>
                  <a:lnTo>
                    <a:pt x="85" y="11"/>
                  </a:lnTo>
                  <a:lnTo>
                    <a:pt x="77" y="12"/>
                  </a:lnTo>
                  <a:lnTo>
                    <a:pt x="68" y="16"/>
                  </a:lnTo>
                  <a:lnTo>
                    <a:pt x="59" y="20"/>
                  </a:lnTo>
                  <a:lnTo>
                    <a:pt x="42" y="29"/>
                  </a:lnTo>
                  <a:lnTo>
                    <a:pt x="26" y="41"/>
                  </a:lnTo>
                  <a:lnTo>
                    <a:pt x="12" y="55"/>
                  </a:lnTo>
                  <a:lnTo>
                    <a:pt x="0" y="70"/>
                  </a:lnTo>
                  <a:lnTo>
                    <a:pt x="5" y="60"/>
                  </a:lnTo>
                  <a:lnTo>
                    <a:pt x="11" y="52"/>
                  </a:lnTo>
                  <a:lnTo>
                    <a:pt x="18" y="45"/>
                  </a:lnTo>
                  <a:lnTo>
                    <a:pt x="26" y="37"/>
                  </a:lnTo>
                  <a:lnTo>
                    <a:pt x="41" y="25"/>
                  </a:lnTo>
                  <a:lnTo>
                    <a:pt x="58" y="14"/>
                  </a:lnTo>
                  <a:lnTo>
                    <a:pt x="67" y="9"/>
                  </a:lnTo>
                  <a:lnTo>
                    <a:pt x="77" y="5"/>
                  </a:lnTo>
                  <a:lnTo>
                    <a:pt x="87" y="1"/>
                  </a:lnTo>
                  <a:lnTo>
                    <a:pt x="98" y="0"/>
                  </a:lnTo>
                  <a:lnTo>
                    <a:pt x="109" y="0"/>
                  </a:lnTo>
                  <a:lnTo>
                    <a:pt x="119" y="1"/>
                  </a:lnTo>
                  <a:lnTo>
                    <a:pt x="130" y="4"/>
                  </a:lnTo>
                  <a:lnTo>
                    <a:pt x="140" y="7"/>
                  </a:lnTo>
                  <a:lnTo>
                    <a:pt x="150" y="15"/>
                  </a:lnTo>
                  <a:lnTo>
                    <a:pt x="159" y="22"/>
                  </a:lnTo>
                  <a:lnTo>
                    <a:pt x="167" y="30"/>
                  </a:lnTo>
                  <a:lnTo>
                    <a:pt x="175" y="38"/>
                  </a:lnTo>
                  <a:lnTo>
                    <a:pt x="182" y="48"/>
                  </a:lnTo>
                  <a:lnTo>
                    <a:pt x="187" y="57"/>
                  </a:lnTo>
                  <a:lnTo>
                    <a:pt x="192" y="68"/>
                  </a:lnTo>
                  <a:lnTo>
                    <a:pt x="197" y="78"/>
                  </a:lnTo>
                  <a:lnTo>
                    <a:pt x="205" y="101"/>
                  </a:lnTo>
                  <a:lnTo>
                    <a:pt x="208" y="123"/>
                  </a:lnTo>
                  <a:lnTo>
                    <a:pt x="211" y="147"/>
                  </a:lnTo>
                  <a:lnTo>
                    <a:pt x="211" y="169"/>
                  </a:lnTo>
                  <a:lnTo>
                    <a:pt x="208" y="180"/>
                  </a:lnTo>
                  <a:lnTo>
                    <a:pt x="207" y="188"/>
                  </a:lnTo>
                  <a:lnTo>
                    <a:pt x="202" y="193"/>
                  </a:lnTo>
                  <a:lnTo>
                    <a:pt x="197" y="198"/>
                  </a:lnTo>
                  <a:lnTo>
                    <a:pt x="191" y="201"/>
                  </a:lnTo>
                  <a:lnTo>
                    <a:pt x="185" y="202"/>
                  </a:lnTo>
                  <a:lnTo>
                    <a:pt x="179" y="204"/>
                  </a:lnTo>
                  <a:lnTo>
                    <a:pt x="166" y="204"/>
                  </a:lnTo>
                  <a:lnTo>
                    <a:pt x="155" y="202"/>
                  </a:lnTo>
                  <a:lnTo>
                    <a:pt x="144" y="200"/>
                  </a:lnTo>
                  <a:lnTo>
                    <a:pt x="133" y="198"/>
                  </a:lnTo>
                  <a:lnTo>
                    <a:pt x="126" y="195"/>
                  </a:lnTo>
                  <a:lnTo>
                    <a:pt x="121" y="193"/>
                  </a:lnTo>
                  <a:lnTo>
                    <a:pt x="115" y="190"/>
                  </a:lnTo>
                  <a:lnTo>
                    <a:pt x="110" y="185"/>
                  </a:lnTo>
                  <a:lnTo>
                    <a:pt x="106" y="180"/>
                  </a:lnTo>
                  <a:lnTo>
                    <a:pt x="103" y="175"/>
                  </a:lnTo>
                  <a:lnTo>
                    <a:pt x="100" y="170"/>
                  </a:lnTo>
                  <a:lnTo>
                    <a:pt x="98" y="164"/>
                  </a:lnTo>
                  <a:lnTo>
                    <a:pt x="95" y="153"/>
                  </a:lnTo>
                  <a:lnTo>
                    <a:pt x="94" y="140"/>
                  </a:lnTo>
                  <a:lnTo>
                    <a:pt x="93" y="129"/>
                  </a:lnTo>
                  <a:lnTo>
                    <a:pt x="94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47" name="Freeform 730"/>
            <p:cNvSpPr>
              <a:spLocks/>
            </p:cNvSpPr>
            <p:nvPr/>
          </p:nvSpPr>
          <p:spPr bwMode="auto">
            <a:xfrm>
              <a:off x="3830" y="1908"/>
              <a:ext cx="577" cy="503"/>
            </a:xfrm>
            <a:custGeom>
              <a:avLst/>
              <a:gdLst>
                <a:gd name="T0" fmla="*/ 157 w 209"/>
                <a:gd name="T1" fmla="*/ 41 h 182"/>
                <a:gd name="T2" fmla="*/ 110 w 209"/>
                <a:gd name="T3" fmla="*/ 36 h 182"/>
                <a:gd name="T4" fmla="*/ 80 w 209"/>
                <a:gd name="T5" fmla="*/ 44 h 182"/>
                <a:gd name="T6" fmla="*/ 66 w 209"/>
                <a:gd name="T7" fmla="*/ 55 h 182"/>
                <a:gd name="T8" fmla="*/ 52 w 209"/>
                <a:gd name="T9" fmla="*/ 86 h 182"/>
                <a:gd name="T10" fmla="*/ 33 w 209"/>
                <a:gd name="T11" fmla="*/ 185 h 182"/>
                <a:gd name="T12" fmla="*/ 41 w 209"/>
                <a:gd name="T13" fmla="*/ 290 h 182"/>
                <a:gd name="T14" fmla="*/ 55 w 209"/>
                <a:gd name="T15" fmla="*/ 334 h 182"/>
                <a:gd name="T16" fmla="*/ 80 w 209"/>
                <a:gd name="T17" fmla="*/ 376 h 182"/>
                <a:gd name="T18" fmla="*/ 116 w 209"/>
                <a:gd name="T19" fmla="*/ 404 h 182"/>
                <a:gd name="T20" fmla="*/ 213 w 209"/>
                <a:gd name="T21" fmla="*/ 442 h 182"/>
                <a:gd name="T22" fmla="*/ 312 w 209"/>
                <a:gd name="T23" fmla="*/ 467 h 182"/>
                <a:gd name="T24" fmla="*/ 362 w 209"/>
                <a:gd name="T25" fmla="*/ 467 h 182"/>
                <a:gd name="T26" fmla="*/ 409 w 209"/>
                <a:gd name="T27" fmla="*/ 456 h 182"/>
                <a:gd name="T28" fmla="*/ 491 w 209"/>
                <a:gd name="T29" fmla="*/ 423 h 182"/>
                <a:gd name="T30" fmla="*/ 533 w 209"/>
                <a:gd name="T31" fmla="*/ 404 h 182"/>
                <a:gd name="T32" fmla="*/ 549 w 209"/>
                <a:gd name="T33" fmla="*/ 381 h 182"/>
                <a:gd name="T34" fmla="*/ 560 w 209"/>
                <a:gd name="T35" fmla="*/ 326 h 182"/>
                <a:gd name="T36" fmla="*/ 577 w 209"/>
                <a:gd name="T37" fmla="*/ 191 h 182"/>
                <a:gd name="T38" fmla="*/ 574 w 209"/>
                <a:gd name="T39" fmla="*/ 334 h 182"/>
                <a:gd name="T40" fmla="*/ 563 w 209"/>
                <a:gd name="T41" fmla="*/ 395 h 182"/>
                <a:gd name="T42" fmla="*/ 549 w 209"/>
                <a:gd name="T43" fmla="*/ 417 h 182"/>
                <a:gd name="T44" fmla="*/ 514 w 209"/>
                <a:gd name="T45" fmla="*/ 439 h 182"/>
                <a:gd name="T46" fmla="*/ 453 w 209"/>
                <a:gd name="T47" fmla="*/ 470 h 182"/>
                <a:gd name="T48" fmla="*/ 409 w 209"/>
                <a:gd name="T49" fmla="*/ 492 h 182"/>
                <a:gd name="T50" fmla="*/ 353 w 209"/>
                <a:gd name="T51" fmla="*/ 503 h 182"/>
                <a:gd name="T52" fmla="*/ 298 w 209"/>
                <a:gd name="T53" fmla="*/ 497 h 182"/>
                <a:gd name="T54" fmla="*/ 193 w 209"/>
                <a:gd name="T55" fmla="*/ 475 h 182"/>
                <a:gd name="T56" fmla="*/ 116 w 209"/>
                <a:gd name="T57" fmla="*/ 442 h 182"/>
                <a:gd name="T58" fmla="*/ 72 w 209"/>
                <a:gd name="T59" fmla="*/ 412 h 182"/>
                <a:gd name="T60" fmla="*/ 33 w 209"/>
                <a:gd name="T61" fmla="*/ 368 h 182"/>
                <a:gd name="T62" fmla="*/ 14 w 209"/>
                <a:gd name="T63" fmla="*/ 315 h 182"/>
                <a:gd name="T64" fmla="*/ 0 w 209"/>
                <a:gd name="T65" fmla="*/ 235 h 182"/>
                <a:gd name="T66" fmla="*/ 6 w 209"/>
                <a:gd name="T67" fmla="*/ 127 h 182"/>
                <a:gd name="T68" fmla="*/ 17 w 209"/>
                <a:gd name="T69" fmla="*/ 72 h 182"/>
                <a:gd name="T70" fmla="*/ 41 w 209"/>
                <a:gd name="T71" fmla="*/ 36 h 182"/>
                <a:gd name="T72" fmla="*/ 66 w 209"/>
                <a:gd name="T73" fmla="*/ 14 h 182"/>
                <a:gd name="T74" fmla="*/ 97 w 209"/>
                <a:gd name="T75" fmla="*/ 3 h 182"/>
                <a:gd name="T76" fmla="*/ 141 w 209"/>
                <a:gd name="T77" fmla="*/ 3 h 1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9" h="182">
                  <a:moveTo>
                    <a:pt x="61" y="4"/>
                  </a:moveTo>
                  <a:lnTo>
                    <a:pt x="57" y="15"/>
                  </a:lnTo>
                  <a:lnTo>
                    <a:pt x="48" y="14"/>
                  </a:lnTo>
                  <a:lnTo>
                    <a:pt x="40" y="13"/>
                  </a:lnTo>
                  <a:lnTo>
                    <a:pt x="32" y="14"/>
                  </a:lnTo>
                  <a:lnTo>
                    <a:pt x="29" y="16"/>
                  </a:lnTo>
                  <a:lnTo>
                    <a:pt x="26" y="18"/>
                  </a:lnTo>
                  <a:lnTo>
                    <a:pt x="24" y="20"/>
                  </a:lnTo>
                  <a:lnTo>
                    <a:pt x="21" y="24"/>
                  </a:lnTo>
                  <a:lnTo>
                    <a:pt x="19" y="31"/>
                  </a:lnTo>
                  <a:lnTo>
                    <a:pt x="15" y="49"/>
                  </a:lnTo>
                  <a:lnTo>
                    <a:pt x="12" y="67"/>
                  </a:lnTo>
                  <a:lnTo>
                    <a:pt x="12" y="86"/>
                  </a:lnTo>
                  <a:lnTo>
                    <a:pt x="15" y="105"/>
                  </a:lnTo>
                  <a:lnTo>
                    <a:pt x="17" y="113"/>
                  </a:lnTo>
                  <a:lnTo>
                    <a:pt x="20" y="121"/>
                  </a:lnTo>
                  <a:lnTo>
                    <a:pt x="24" y="129"/>
                  </a:lnTo>
                  <a:lnTo>
                    <a:pt x="29" y="136"/>
                  </a:lnTo>
                  <a:lnTo>
                    <a:pt x="36" y="142"/>
                  </a:lnTo>
                  <a:lnTo>
                    <a:pt x="42" y="146"/>
                  </a:lnTo>
                  <a:lnTo>
                    <a:pt x="60" y="154"/>
                  </a:lnTo>
                  <a:lnTo>
                    <a:pt x="77" y="160"/>
                  </a:lnTo>
                  <a:lnTo>
                    <a:pt x="94" y="165"/>
                  </a:lnTo>
                  <a:lnTo>
                    <a:pt x="113" y="169"/>
                  </a:lnTo>
                  <a:lnTo>
                    <a:pt x="122" y="169"/>
                  </a:lnTo>
                  <a:lnTo>
                    <a:pt x="131" y="169"/>
                  </a:lnTo>
                  <a:lnTo>
                    <a:pt x="139" y="168"/>
                  </a:lnTo>
                  <a:lnTo>
                    <a:pt x="148" y="165"/>
                  </a:lnTo>
                  <a:lnTo>
                    <a:pt x="163" y="159"/>
                  </a:lnTo>
                  <a:lnTo>
                    <a:pt x="178" y="153"/>
                  </a:lnTo>
                  <a:lnTo>
                    <a:pt x="185" y="149"/>
                  </a:lnTo>
                  <a:lnTo>
                    <a:pt x="193" y="146"/>
                  </a:lnTo>
                  <a:lnTo>
                    <a:pt x="196" y="141"/>
                  </a:lnTo>
                  <a:lnTo>
                    <a:pt x="199" y="138"/>
                  </a:lnTo>
                  <a:lnTo>
                    <a:pt x="200" y="134"/>
                  </a:lnTo>
                  <a:lnTo>
                    <a:pt x="203" y="118"/>
                  </a:lnTo>
                  <a:lnTo>
                    <a:pt x="205" y="102"/>
                  </a:lnTo>
                  <a:lnTo>
                    <a:pt x="209" y="69"/>
                  </a:lnTo>
                  <a:lnTo>
                    <a:pt x="208" y="103"/>
                  </a:lnTo>
                  <a:lnTo>
                    <a:pt x="208" y="121"/>
                  </a:lnTo>
                  <a:lnTo>
                    <a:pt x="205" y="138"/>
                  </a:lnTo>
                  <a:lnTo>
                    <a:pt x="204" y="143"/>
                  </a:lnTo>
                  <a:lnTo>
                    <a:pt x="201" y="147"/>
                  </a:lnTo>
                  <a:lnTo>
                    <a:pt x="199" y="151"/>
                  </a:lnTo>
                  <a:lnTo>
                    <a:pt x="195" y="154"/>
                  </a:lnTo>
                  <a:lnTo>
                    <a:pt x="186" y="159"/>
                  </a:lnTo>
                  <a:lnTo>
                    <a:pt x="179" y="163"/>
                  </a:lnTo>
                  <a:lnTo>
                    <a:pt x="164" y="170"/>
                  </a:lnTo>
                  <a:lnTo>
                    <a:pt x="157" y="175"/>
                  </a:lnTo>
                  <a:lnTo>
                    <a:pt x="148" y="178"/>
                  </a:lnTo>
                  <a:lnTo>
                    <a:pt x="138" y="180"/>
                  </a:lnTo>
                  <a:lnTo>
                    <a:pt x="128" y="182"/>
                  </a:lnTo>
                  <a:lnTo>
                    <a:pt x="118" y="182"/>
                  </a:lnTo>
                  <a:lnTo>
                    <a:pt x="108" y="180"/>
                  </a:lnTo>
                  <a:lnTo>
                    <a:pt x="88" y="177"/>
                  </a:lnTo>
                  <a:lnTo>
                    <a:pt x="70" y="172"/>
                  </a:lnTo>
                  <a:lnTo>
                    <a:pt x="52" y="164"/>
                  </a:lnTo>
                  <a:lnTo>
                    <a:pt x="42" y="160"/>
                  </a:lnTo>
                  <a:lnTo>
                    <a:pt x="34" y="155"/>
                  </a:lnTo>
                  <a:lnTo>
                    <a:pt x="26" y="149"/>
                  </a:lnTo>
                  <a:lnTo>
                    <a:pt x="19" y="142"/>
                  </a:lnTo>
                  <a:lnTo>
                    <a:pt x="12" y="133"/>
                  </a:lnTo>
                  <a:lnTo>
                    <a:pt x="7" y="123"/>
                  </a:lnTo>
                  <a:lnTo>
                    <a:pt x="5" y="114"/>
                  </a:lnTo>
                  <a:lnTo>
                    <a:pt x="2" y="105"/>
                  </a:lnTo>
                  <a:lnTo>
                    <a:pt x="0" y="85"/>
                  </a:lnTo>
                  <a:lnTo>
                    <a:pt x="0" y="65"/>
                  </a:lnTo>
                  <a:lnTo>
                    <a:pt x="2" y="46"/>
                  </a:lnTo>
                  <a:lnTo>
                    <a:pt x="5" y="36"/>
                  </a:lnTo>
                  <a:lnTo>
                    <a:pt x="6" y="26"/>
                  </a:lnTo>
                  <a:lnTo>
                    <a:pt x="11" y="16"/>
                  </a:lnTo>
                  <a:lnTo>
                    <a:pt x="15" y="13"/>
                  </a:lnTo>
                  <a:lnTo>
                    <a:pt x="19" y="8"/>
                  </a:lnTo>
                  <a:lnTo>
                    <a:pt x="24" y="5"/>
                  </a:lnTo>
                  <a:lnTo>
                    <a:pt x="29" y="3"/>
                  </a:lnTo>
                  <a:lnTo>
                    <a:pt x="35" y="1"/>
                  </a:lnTo>
                  <a:lnTo>
                    <a:pt x="40" y="0"/>
                  </a:lnTo>
                  <a:lnTo>
                    <a:pt x="51" y="1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48" name="Freeform 731"/>
            <p:cNvSpPr>
              <a:spLocks/>
            </p:cNvSpPr>
            <p:nvPr/>
          </p:nvSpPr>
          <p:spPr bwMode="auto">
            <a:xfrm>
              <a:off x="3125" y="1541"/>
              <a:ext cx="1260" cy="790"/>
            </a:xfrm>
            <a:custGeom>
              <a:avLst/>
              <a:gdLst>
                <a:gd name="T0" fmla="*/ 788 w 456"/>
                <a:gd name="T1" fmla="*/ 550 h 286"/>
                <a:gd name="T2" fmla="*/ 812 w 456"/>
                <a:gd name="T3" fmla="*/ 630 h 286"/>
                <a:gd name="T4" fmla="*/ 834 w 456"/>
                <a:gd name="T5" fmla="*/ 677 h 286"/>
                <a:gd name="T6" fmla="*/ 870 w 456"/>
                <a:gd name="T7" fmla="*/ 715 h 286"/>
                <a:gd name="T8" fmla="*/ 942 w 456"/>
                <a:gd name="T9" fmla="*/ 743 h 286"/>
                <a:gd name="T10" fmla="*/ 1025 w 456"/>
                <a:gd name="T11" fmla="*/ 751 h 286"/>
                <a:gd name="T12" fmla="*/ 1075 w 456"/>
                <a:gd name="T13" fmla="*/ 751 h 286"/>
                <a:gd name="T14" fmla="*/ 1127 w 456"/>
                <a:gd name="T15" fmla="*/ 743 h 286"/>
                <a:gd name="T16" fmla="*/ 1169 w 456"/>
                <a:gd name="T17" fmla="*/ 715 h 286"/>
                <a:gd name="T18" fmla="*/ 1199 w 456"/>
                <a:gd name="T19" fmla="*/ 674 h 286"/>
                <a:gd name="T20" fmla="*/ 1216 w 456"/>
                <a:gd name="T21" fmla="*/ 622 h 286"/>
                <a:gd name="T22" fmla="*/ 1227 w 456"/>
                <a:gd name="T23" fmla="*/ 569 h 286"/>
                <a:gd name="T24" fmla="*/ 1224 w 456"/>
                <a:gd name="T25" fmla="*/ 519 h 286"/>
                <a:gd name="T26" fmla="*/ 1199 w 456"/>
                <a:gd name="T27" fmla="*/ 439 h 286"/>
                <a:gd name="T28" fmla="*/ 1158 w 456"/>
                <a:gd name="T29" fmla="*/ 334 h 286"/>
                <a:gd name="T30" fmla="*/ 1105 w 456"/>
                <a:gd name="T31" fmla="*/ 235 h 286"/>
                <a:gd name="T32" fmla="*/ 1075 w 456"/>
                <a:gd name="T33" fmla="*/ 191 h 286"/>
                <a:gd name="T34" fmla="*/ 992 w 456"/>
                <a:gd name="T35" fmla="*/ 116 h 286"/>
                <a:gd name="T36" fmla="*/ 901 w 456"/>
                <a:gd name="T37" fmla="*/ 58 h 286"/>
                <a:gd name="T38" fmla="*/ 848 w 456"/>
                <a:gd name="T39" fmla="*/ 39 h 286"/>
                <a:gd name="T40" fmla="*/ 799 w 456"/>
                <a:gd name="T41" fmla="*/ 36 h 286"/>
                <a:gd name="T42" fmla="*/ 746 w 456"/>
                <a:gd name="T43" fmla="*/ 41 h 286"/>
                <a:gd name="T44" fmla="*/ 694 w 456"/>
                <a:gd name="T45" fmla="*/ 58 h 286"/>
                <a:gd name="T46" fmla="*/ 597 w 456"/>
                <a:gd name="T47" fmla="*/ 113 h 286"/>
                <a:gd name="T48" fmla="*/ 464 w 456"/>
                <a:gd name="T49" fmla="*/ 207 h 286"/>
                <a:gd name="T50" fmla="*/ 384 w 456"/>
                <a:gd name="T51" fmla="*/ 262 h 286"/>
                <a:gd name="T52" fmla="*/ 351 w 456"/>
                <a:gd name="T53" fmla="*/ 296 h 286"/>
                <a:gd name="T54" fmla="*/ 268 w 456"/>
                <a:gd name="T55" fmla="*/ 417 h 286"/>
                <a:gd name="T56" fmla="*/ 116 w 456"/>
                <a:gd name="T57" fmla="*/ 610 h 286"/>
                <a:gd name="T58" fmla="*/ 113 w 456"/>
                <a:gd name="T59" fmla="*/ 602 h 286"/>
                <a:gd name="T60" fmla="*/ 263 w 456"/>
                <a:gd name="T61" fmla="*/ 392 h 286"/>
                <a:gd name="T62" fmla="*/ 312 w 456"/>
                <a:gd name="T63" fmla="*/ 307 h 286"/>
                <a:gd name="T64" fmla="*/ 384 w 456"/>
                <a:gd name="T65" fmla="*/ 227 h 286"/>
                <a:gd name="T66" fmla="*/ 464 w 456"/>
                <a:gd name="T67" fmla="*/ 168 h 286"/>
                <a:gd name="T68" fmla="*/ 550 w 456"/>
                <a:gd name="T69" fmla="*/ 102 h 286"/>
                <a:gd name="T70" fmla="*/ 649 w 456"/>
                <a:gd name="T71" fmla="*/ 44 h 286"/>
                <a:gd name="T72" fmla="*/ 732 w 456"/>
                <a:gd name="T73" fmla="*/ 11 h 286"/>
                <a:gd name="T74" fmla="*/ 790 w 456"/>
                <a:gd name="T75" fmla="*/ 0 h 286"/>
                <a:gd name="T76" fmla="*/ 848 w 456"/>
                <a:gd name="T77" fmla="*/ 3 h 286"/>
                <a:gd name="T78" fmla="*/ 906 w 456"/>
                <a:gd name="T79" fmla="*/ 22 h 286"/>
                <a:gd name="T80" fmla="*/ 984 w 456"/>
                <a:gd name="T81" fmla="*/ 66 h 286"/>
                <a:gd name="T82" fmla="*/ 1072 w 456"/>
                <a:gd name="T83" fmla="*/ 138 h 286"/>
                <a:gd name="T84" fmla="*/ 1144 w 456"/>
                <a:gd name="T85" fmla="*/ 229 h 286"/>
                <a:gd name="T86" fmla="*/ 1196 w 456"/>
                <a:gd name="T87" fmla="*/ 334 h 286"/>
                <a:gd name="T88" fmla="*/ 1232 w 456"/>
                <a:gd name="T89" fmla="*/ 439 h 286"/>
                <a:gd name="T90" fmla="*/ 1257 w 456"/>
                <a:gd name="T91" fmla="*/ 522 h 286"/>
                <a:gd name="T92" fmla="*/ 1260 w 456"/>
                <a:gd name="T93" fmla="*/ 580 h 286"/>
                <a:gd name="T94" fmla="*/ 1246 w 456"/>
                <a:gd name="T95" fmla="*/ 638 h 286"/>
                <a:gd name="T96" fmla="*/ 1224 w 456"/>
                <a:gd name="T97" fmla="*/ 696 h 286"/>
                <a:gd name="T98" fmla="*/ 1185 w 456"/>
                <a:gd name="T99" fmla="*/ 746 h 286"/>
                <a:gd name="T100" fmla="*/ 1133 w 456"/>
                <a:gd name="T101" fmla="*/ 776 h 286"/>
                <a:gd name="T102" fmla="*/ 1075 w 456"/>
                <a:gd name="T103" fmla="*/ 787 h 286"/>
                <a:gd name="T104" fmla="*/ 1014 w 456"/>
                <a:gd name="T105" fmla="*/ 787 h 286"/>
                <a:gd name="T106" fmla="*/ 928 w 456"/>
                <a:gd name="T107" fmla="*/ 773 h 286"/>
                <a:gd name="T108" fmla="*/ 846 w 456"/>
                <a:gd name="T109" fmla="*/ 738 h 286"/>
                <a:gd name="T110" fmla="*/ 804 w 456"/>
                <a:gd name="T111" fmla="*/ 691 h 286"/>
                <a:gd name="T112" fmla="*/ 779 w 456"/>
                <a:gd name="T113" fmla="*/ 638 h 286"/>
                <a:gd name="T114" fmla="*/ 752 w 456"/>
                <a:gd name="T115" fmla="*/ 558 h 2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56" h="286">
                  <a:moveTo>
                    <a:pt x="272" y="202"/>
                  </a:moveTo>
                  <a:lnTo>
                    <a:pt x="285" y="199"/>
                  </a:lnTo>
                  <a:lnTo>
                    <a:pt x="290" y="218"/>
                  </a:lnTo>
                  <a:lnTo>
                    <a:pt x="294" y="228"/>
                  </a:lnTo>
                  <a:lnTo>
                    <a:pt x="297" y="236"/>
                  </a:lnTo>
                  <a:lnTo>
                    <a:pt x="302" y="245"/>
                  </a:lnTo>
                  <a:lnTo>
                    <a:pt x="308" y="252"/>
                  </a:lnTo>
                  <a:lnTo>
                    <a:pt x="315" y="259"/>
                  </a:lnTo>
                  <a:lnTo>
                    <a:pt x="322" y="262"/>
                  </a:lnTo>
                  <a:lnTo>
                    <a:pt x="341" y="269"/>
                  </a:lnTo>
                  <a:lnTo>
                    <a:pt x="361" y="272"/>
                  </a:lnTo>
                  <a:lnTo>
                    <a:pt x="371" y="272"/>
                  </a:lnTo>
                  <a:lnTo>
                    <a:pt x="379" y="274"/>
                  </a:lnTo>
                  <a:lnTo>
                    <a:pt x="389" y="272"/>
                  </a:lnTo>
                  <a:lnTo>
                    <a:pt x="399" y="271"/>
                  </a:lnTo>
                  <a:lnTo>
                    <a:pt x="408" y="269"/>
                  </a:lnTo>
                  <a:lnTo>
                    <a:pt x="417" y="265"/>
                  </a:lnTo>
                  <a:lnTo>
                    <a:pt x="423" y="259"/>
                  </a:lnTo>
                  <a:lnTo>
                    <a:pt x="429" y="251"/>
                  </a:lnTo>
                  <a:lnTo>
                    <a:pt x="434" y="244"/>
                  </a:lnTo>
                  <a:lnTo>
                    <a:pt x="438" y="235"/>
                  </a:lnTo>
                  <a:lnTo>
                    <a:pt x="440" y="225"/>
                  </a:lnTo>
                  <a:lnTo>
                    <a:pt x="443" y="216"/>
                  </a:lnTo>
                  <a:lnTo>
                    <a:pt x="444" y="206"/>
                  </a:lnTo>
                  <a:lnTo>
                    <a:pt x="444" y="197"/>
                  </a:lnTo>
                  <a:lnTo>
                    <a:pt x="443" y="188"/>
                  </a:lnTo>
                  <a:lnTo>
                    <a:pt x="440" y="178"/>
                  </a:lnTo>
                  <a:lnTo>
                    <a:pt x="434" y="159"/>
                  </a:lnTo>
                  <a:lnTo>
                    <a:pt x="427" y="139"/>
                  </a:lnTo>
                  <a:lnTo>
                    <a:pt x="419" y="121"/>
                  </a:lnTo>
                  <a:lnTo>
                    <a:pt x="410" y="102"/>
                  </a:lnTo>
                  <a:lnTo>
                    <a:pt x="400" y="85"/>
                  </a:lnTo>
                  <a:lnTo>
                    <a:pt x="395" y="76"/>
                  </a:lnTo>
                  <a:lnTo>
                    <a:pt x="389" y="69"/>
                  </a:lnTo>
                  <a:lnTo>
                    <a:pt x="376" y="55"/>
                  </a:lnTo>
                  <a:lnTo>
                    <a:pt x="359" y="42"/>
                  </a:lnTo>
                  <a:lnTo>
                    <a:pt x="343" y="30"/>
                  </a:lnTo>
                  <a:lnTo>
                    <a:pt x="326" y="21"/>
                  </a:lnTo>
                  <a:lnTo>
                    <a:pt x="317" y="16"/>
                  </a:lnTo>
                  <a:lnTo>
                    <a:pt x="307" y="14"/>
                  </a:lnTo>
                  <a:lnTo>
                    <a:pt x="298" y="13"/>
                  </a:lnTo>
                  <a:lnTo>
                    <a:pt x="289" y="13"/>
                  </a:lnTo>
                  <a:lnTo>
                    <a:pt x="280" y="14"/>
                  </a:lnTo>
                  <a:lnTo>
                    <a:pt x="270" y="15"/>
                  </a:lnTo>
                  <a:lnTo>
                    <a:pt x="261" y="19"/>
                  </a:lnTo>
                  <a:lnTo>
                    <a:pt x="251" y="21"/>
                  </a:lnTo>
                  <a:lnTo>
                    <a:pt x="234" y="31"/>
                  </a:lnTo>
                  <a:lnTo>
                    <a:pt x="216" y="41"/>
                  </a:lnTo>
                  <a:lnTo>
                    <a:pt x="183" y="65"/>
                  </a:lnTo>
                  <a:lnTo>
                    <a:pt x="168" y="75"/>
                  </a:lnTo>
                  <a:lnTo>
                    <a:pt x="153" y="85"/>
                  </a:lnTo>
                  <a:lnTo>
                    <a:pt x="139" y="95"/>
                  </a:lnTo>
                  <a:lnTo>
                    <a:pt x="132" y="101"/>
                  </a:lnTo>
                  <a:lnTo>
                    <a:pt x="127" y="107"/>
                  </a:lnTo>
                  <a:lnTo>
                    <a:pt x="107" y="136"/>
                  </a:lnTo>
                  <a:lnTo>
                    <a:pt x="97" y="151"/>
                  </a:lnTo>
                  <a:lnTo>
                    <a:pt x="86" y="164"/>
                  </a:lnTo>
                  <a:lnTo>
                    <a:pt x="42" y="221"/>
                  </a:lnTo>
                  <a:lnTo>
                    <a:pt x="0" y="279"/>
                  </a:lnTo>
                  <a:lnTo>
                    <a:pt x="41" y="218"/>
                  </a:lnTo>
                  <a:lnTo>
                    <a:pt x="83" y="157"/>
                  </a:lnTo>
                  <a:lnTo>
                    <a:pt x="95" y="142"/>
                  </a:lnTo>
                  <a:lnTo>
                    <a:pt x="103" y="127"/>
                  </a:lnTo>
                  <a:lnTo>
                    <a:pt x="113" y="111"/>
                  </a:lnTo>
                  <a:lnTo>
                    <a:pt x="124" y="96"/>
                  </a:lnTo>
                  <a:lnTo>
                    <a:pt x="139" y="82"/>
                  </a:lnTo>
                  <a:lnTo>
                    <a:pt x="154" y="71"/>
                  </a:lnTo>
                  <a:lnTo>
                    <a:pt x="168" y="61"/>
                  </a:lnTo>
                  <a:lnTo>
                    <a:pt x="183" y="49"/>
                  </a:lnTo>
                  <a:lnTo>
                    <a:pt x="199" y="37"/>
                  </a:lnTo>
                  <a:lnTo>
                    <a:pt x="218" y="26"/>
                  </a:lnTo>
                  <a:lnTo>
                    <a:pt x="235" y="16"/>
                  </a:lnTo>
                  <a:lnTo>
                    <a:pt x="255" y="8"/>
                  </a:lnTo>
                  <a:lnTo>
                    <a:pt x="265" y="4"/>
                  </a:lnTo>
                  <a:lnTo>
                    <a:pt x="275" y="1"/>
                  </a:lnTo>
                  <a:lnTo>
                    <a:pt x="286" y="0"/>
                  </a:lnTo>
                  <a:lnTo>
                    <a:pt x="297" y="0"/>
                  </a:lnTo>
                  <a:lnTo>
                    <a:pt x="307" y="1"/>
                  </a:lnTo>
                  <a:lnTo>
                    <a:pt x="318" y="4"/>
                  </a:lnTo>
                  <a:lnTo>
                    <a:pt x="328" y="8"/>
                  </a:lnTo>
                  <a:lnTo>
                    <a:pt x="338" y="13"/>
                  </a:lnTo>
                  <a:lnTo>
                    <a:pt x="356" y="24"/>
                  </a:lnTo>
                  <a:lnTo>
                    <a:pt x="373" y="36"/>
                  </a:lnTo>
                  <a:lnTo>
                    <a:pt x="388" y="50"/>
                  </a:lnTo>
                  <a:lnTo>
                    <a:pt x="403" y="65"/>
                  </a:lnTo>
                  <a:lnTo>
                    <a:pt x="414" y="83"/>
                  </a:lnTo>
                  <a:lnTo>
                    <a:pt x="424" y="102"/>
                  </a:lnTo>
                  <a:lnTo>
                    <a:pt x="433" y="121"/>
                  </a:lnTo>
                  <a:lnTo>
                    <a:pt x="440" y="139"/>
                  </a:lnTo>
                  <a:lnTo>
                    <a:pt x="446" y="159"/>
                  </a:lnTo>
                  <a:lnTo>
                    <a:pt x="453" y="179"/>
                  </a:lnTo>
                  <a:lnTo>
                    <a:pt x="455" y="189"/>
                  </a:lnTo>
                  <a:lnTo>
                    <a:pt x="456" y="200"/>
                  </a:lnTo>
                  <a:lnTo>
                    <a:pt x="456" y="210"/>
                  </a:lnTo>
                  <a:lnTo>
                    <a:pt x="454" y="221"/>
                  </a:lnTo>
                  <a:lnTo>
                    <a:pt x="451" y="231"/>
                  </a:lnTo>
                  <a:lnTo>
                    <a:pt x="449" y="243"/>
                  </a:lnTo>
                  <a:lnTo>
                    <a:pt x="443" y="252"/>
                  </a:lnTo>
                  <a:lnTo>
                    <a:pt x="436" y="261"/>
                  </a:lnTo>
                  <a:lnTo>
                    <a:pt x="429" y="270"/>
                  </a:lnTo>
                  <a:lnTo>
                    <a:pt x="420" y="276"/>
                  </a:lnTo>
                  <a:lnTo>
                    <a:pt x="410" y="281"/>
                  </a:lnTo>
                  <a:lnTo>
                    <a:pt x="399" y="284"/>
                  </a:lnTo>
                  <a:lnTo>
                    <a:pt x="389" y="285"/>
                  </a:lnTo>
                  <a:lnTo>
                    <a:pt x="378" y="286"/>
                  </a:lnTo>
                  <a:lnTo>
                    <a:pt x="367" y="285"/>
                  </a:lnTo>
                  <a:lnTo>
                    <a:pt x="357" y="285"/>
                  </a:lnTo>
                  <a:lnTo>
                    <a:pt x="336" y="280"/>
                  </a:lnTo>
                  <a:lnTo>
                    <a:pt x="316" y="274"/>
                  </a:lnTo>
                  <a:lnTo>
                    <a:pt x="306" y="267"/>
                  </a:lnTo>
                  <a:lnTo>
                    <a:pt x="298" y="259"/>
                  </a:lnTo>
                  <a:lnTo>
                    <a:pt x="291" y="250"/>
                  </a:lnTo>
                  <a:lnTo>
                    <a:pt x="286" y="241"/>
                  </a:lnTo>
                  <a:lnTo>
                    <a:pt x="282" y="231"/>
                  </a:lnTo>
                  <a:lnTo>
                    <a:pt x="279" y="221"/>
                  </a:lnTo>
                  <a:lnTo>
                    <a:pt x="272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49" name="Freeform 732"/>
            <p:cNvSpPr>
              <a:spLocks/>
            </p:cNvSpPr>
            <p:nvPr/>
          </p:nvSpPr>
          <p:spPr bwMode="auto">
            <a:xfrm>
              <a:off x="3120" y="1638"/>
              <a:ext cx="1204" cy="792"/>
            </a:xfrm>
            <a:custGeom>
              <a:avLst/>
              <a:gdLst>
                <a:gd name="T0" fmla="*/ 903 w 436"/>
                <a:gd name="T1" fmla="*/ 596 h 287"/>
                <a:gd name="T2" fmla="*/ 967 w 436"/>
                <a:gd name="T3" fmla="*/ 626 h 287"/>
                <a:gd name="T4" fmla="*/ 1011 w 436"/>
                <a:gd name="T5" fmla="*/ 637 h 287"/>
                <a:gd name="T6" fmla="*/ 1058 w 436"/>
                <a:gd name="T7" fmla="*/ 635 h 287"/>
                <a:gd name="T8" fmla="*/ 1102 w 436"/>
                <a:gd name="T9" fmla="*/ 618 h 287"/>
                <a:gd name="T10" fmla="*/ 1135 w 436"/>
                <a:gd name="T11" fmla="*/ 593 h 287"/>
                <a:gd name="T12" fmla="*/ 1157 w 436"/>
                <a:gd name="T13" fmla="*/ 560 h 287"/>
                <a:gd name="T14" fmla="*/ 1165 w 436"/>
                <a:gd name="T15" fmla="*/ 519 h 287"/>
                <a:gd name="T16" fmla="*/ 1171 w 436"/>
                <a:gd name="T17" fmla="*/ 447 h 287"/>
                <a:gd name="T18" fmla="*/ 1157 w 436"/>
                <a:gd name="T19" fmla="*/ 353 h 287"/>
                <a:gd name="T20" fmla="*/ 1124 w 436"/>
                <a:gd name="T21" fmla="*/ 259 h 287"/>
                <a:gd name="T22" fmla="*/ 1080 w 436"/>
                <a:gd name="T23" fmla="*/ 179 h 287"/>
                <a:gd name="T24" fmla="*/ 1038 w 436"/>
                <a:gd name="T25" fmla="*/ 119 h 287"/>
                <a:gd name="T26" fmla="*/ 983 w 436"/>
                <a:gd name="T27" fmla="*/ 75 h 287"/>
                <a:gd name="T28" fmla="*/ 903 w 436"/>
                <a:gd name="T29" fmla="*/ 44 h 287"/>
                <a:gd name="T30" fmla="*/ 809 w 436"/>
                <a:gd name="T31" fmla="*/ 33 h 287"/>
                <a:gd name="T32" fmla="*/ 715 w 436"/>
                <a:gd name="T33" fmla="*/ 47 h 287"/>
                <a:gd name="T34" fmla="*/ 624 w 436"/>
                <a:gd name="T35" fmla="*/ 83 h 287"/>
                <a:gd name="T36" fmla="*/ 541 w 436"/>
                <a:gd name="T37" fmla="*/ 132 h 287"/>
                <a:gd name="T38" fmla="*/ 472 w 436"/>
                <a:gd name="T39" fmla="*/ 199 h 287"/>
                <a:gd name="T40" fmla="*/ 425 w 436"/>
                <a:gd name="T41" fmla="*/ 279 h 287"/>
                <a:gd name="T42" fmla="*/ 273 w 436"/>
                <a:gd name="T43" fmla="*/ 480 h 287"/>
                <a:gd name="T44" fmla="*/ 232 w 436"/>
                <a:gd name="T45" fmla="*/ 555 h 287"/>
                <a:gd name="T46" fmla="*/ 157 w 436"/>
                <a:gd name="T47" fmla="*/ 660 h 287"/>
                <a:gd name="T48" fmla="*/ 102 w 436"/>
                <a:gd name="T49" fmla="*/ 723 h 287"/>
                <a:gd name="T50" fmla="*/ 36 w 436"/>
                <a:gd name="T51" fmla="*/ 775 h 287"/>
                <a:gd name="T52" fmla="*/ 33 w 436"/>
                <a:gd name="T53" fmla="*/ 767 h 287"/>
                <a:gd name="T54" fmla="*/ 99 w 436"/>
                <a:gd name="T55" fmla="*/ 712 h 287"/>
                <a:gd name="T56" fmla="*/ 155 w 436"/>
                <a:gd name="T57" fmla="*/ 646 h 287"/>
                <a:gd name="T58" fmla="*/ 221 w 436"/>
                <a:gd name="T59" fmla="*/ 535 h 287"/>
                <a:gd name="T60" fmla="*/ 356 w 436"/>
                <a:gd name="T61" fmla="*/ 309 h 287"/>
                <a:gd name="T62" fmla="*/ 411 w 436"/>
                <a:gd name="T63" fmla="*/ 240 h 287"/>
                <a:gd name="T64" fmla="*/ 461 w 436"/>
                <a:gd name="T65" fmla="*/ 157 h 287"/>
                <a:gd name="T66" fmla="*/ 497 w 436"/>
                <a:gd name="T67" fmla="*/ 119 h 287"/>
                <a:gd name="T68" fmla="*/ 541 w 436"/>
                <a:gd name="T69" fmla="*/ 94 h 287"/>
                <a:gd name="T70" fmla="*/ 677 w 436"/>
                <a:gd name="T71" fmla="*/ 28 h 287"/>
                <a:gd name="T72" fmla="*/ 770 w 436"/>
                <a:gd name="T73" fmla="*/ 3 h 287"/>
                <a:gd name="T74" fmla="*/ 875 w 436"/>
                <a:gd name="T75" fmla="*/ 3 h 287"/>
                <a:gd name="T76" fmla="*/ 950 w 436"/>
                <a:gd name="T77" fmla="*/ 17 h 287"/>
                <a:gd name="T78" fmla="*/ 994 w 436"/>
                <a:gd name="T79" fmla="*/ 39 h 287"/>
                <a:gd name="T80" fmla="*/ 1036 w 436"/>
                <a:gd name="T81" fmla="*/ 69 h 287"/>
                <a:gd name="T82" fmla="*/ 1088 w 436"/>
                <a:gd name="T83" fmla="*/ 127 h 287"/>
                <a:gd name="T84" fmla="*/ 1138 w 436"/>
                <a:gd name="T85" fmla="*/ 212 h 287"/>
                <a:gd name="T86" fmla="*/ 1176 w 436"/>
                <a:gd name="T87" fmla="*/ 306 h 287"/>
                <a:gd name="T88" fmla="*/ 1196 w 436"/>
                <a:gd name="T89" fmla="*/ 400 h 287"/>
                <a:gd name="T90" fmla="*/ 1204 w 436"/>
                <a:gd name="T91" fmla="*/ 499 h 287"/>
                <a:gd name="T92" fmla="*/ 1187 w 436"/>
                <a:gd name="T93" fmla="*/ 577 h 287"/>
                <a:gd name="T94" fmla="*/ 1157 w 436"/>
                <a:gd name="T95" fmla="*/ 624 h 287"/>
                <a:gd name="T96" fmla="*/ 1107 w 436"/>
                <a:gd name="T97" fmla="*/ 649 h 287"/>
                <a:gd name="T98" fmla="*/ 1060 w 436"/>
                <a:gd name="T99" fmla="*/ 668 h 287"/>
                <a:gd name="T100" fmla="*/ 1008 w 436"/>
                <a:gd name="T101" fmla="*/ 668 h 287"/>
                <a:gd name="T102" fmla="*/ 955 w 436"/>
                <a:gd name="T103" fmla="*/ 660 h 287"/>
                <a:gd name="T104" fmla="*/ 889 w 436"/>
                <a:gd name="T105" fmla="*/ 626 h 2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36" h="287">
                  <a:moveTo>
                    <a:pt x="322" y="227"/>
                  </a:moveTo>
                  <a:lnTo>
                    <a:pt x="327" y="216"/>
                  </a:lnTo>
                  <a:lnTo>
                    <a:pt x="343" y="224"/>
                  </a:lnTo>
                  <a:lnTo>
                    <a:pt x="350" y="227"/>
                  </a:lnTo>
                  <a:lnTo>
                    <a:pt x="359" y="230"/>
                  </a:lnTo>
                  <a:lnTo>
                    <a:pt x="366" y="231"/>
                  </a:lnTo>
                  <a:lnTo>
                    <a:pt x="374" y="231"/>
                  </a:lnTo>
                  <a:lnTo>
                    <a:pt x="383" y="230"/>
                  </a:lnTo>
                  <a:lnTo>
                    <a:pt x="390" y="226"/>
                  </a:lnTo>
                  <a:lnTo>
                    <a:pt x="399" y="224"/>
                  </a:lnTo>
                  <a:lnTo>
                    <a:pt x="405" y="220"/>
                  </a:lnTo>
                  <a:lnTo>
                    <a:pt x="411" y="215"/>
                  </a:lnTo>
                  <a:lnTo>
                    <a:pt x="415" y="210"/>
                  </a:lnTo>
                  <a:lnTo>
                    <a:pt x="419" y="203"/>
                  </a:lnTo>
                  <a:lnTo>
                    <a:pt x="421" y="195"/>
                  </a:lnTo>
                  <a:lnTo>
                    <a:pt x="422" y="188"/>
                  </a:lnTo>
                  <a:lnTo>
                    <a:pt x="424" y="179"/>
                  </a:lnTo>
                  <a:lnTo>
                    <a:pt x="424" y="162"/>
                  </a:lnTo>
                  <a:lnTo>
                    <a:pt x="421" y="144"/>
                  </a:lnTo>
                  <a:lnTo>
                    <a:pt x="419" y="128"/>
                  </a:lnTo>
                  <a:lnTo>
                    <a:pt x="414" y="111"/>
                  </a:lnTo>
                  <a:lnTo>
                    <a:pt x="407" y="94"/>
                  </a:lnTo>
                  <a:lnTo>
                    <a:pt x="400" y="80"/>
                  </a:lnTo>
                  <a:lnTo>
                    <a:pt x="391" y="65"/>
                  </a:lnTo>
                  <a:lnTo>
                    <a:pt x="381" y="50"/>
                  </a:lnTo>
                  <a:lnTo>
                    <a:pt x="376" y="43"/>
                  </a:lnTo>
                  <a:lnTo>
                    <a:pt x="370" y="37"/>
                  </a:lnTo>
                  <a:lnTo>
                    <a:pt x="356" y="27"/>
                  </a:lnTo>
                  <a:lnTo>
                    <a:pt x="343" y="21"/>
                  </a:lnTo>
                  <a:lnTo>
                    <a:pt x="327" y="16"/>
                  </a:lnTo>
                  <a:lnTo>
                    <a:pt x="310" y="12"/>
                  </a:lnTo>
                  <a:lnTo>
                    <a:pt x="293" y="12"/>
                  </a:lnTo>
                  <a:lnTo>
                    <a:pt x="277" y="14"/>
                  </a:lnTo>
                  <a:lnTo>
                    <a:pt x="259" y="17"/>
                  </a:lnTo>
                  <a:lnTo>
                    <a:pt x="242" y="22"/>
                  </a:lnTo>
                  <a:lnTo>
                    <a:pt x="226" y="30"/>
                  </a:lnTo>
                  <a:lnTo>
                    <a:pt x="211" y="39"/>
                  </a:lnTo>
                  <a:lnTo>
                    <a:pt x="196" y="48"/>
                  </a:lnTo>
                  <a:lnTo>
                    <a:pt x="184" y="60"/>
                  </a:lnTo>
                  <a:lnTo>
                    <a:pt x="171" y="72"/>
                  </a:lnTo>
                  <a:lnTo>
                    <a:pt x="162" y="86"/>
                  </a:lnTo>
                  <a:lnTo>
                    <a:pt x="154" y="101"/>
                  </a:lnTo>
                  <a:lnTo>
                    <a:pt x="116" y="149"/>
                  </a:lnTo>
                  <a:lnTo>
                    <a:pt x="99" y="174"/>
                  </a:lnTo>
                  <a:lnTo>
                    <a:pt x="92" y="186"/>
                  </a:lnTo>
                  <a:lnTo>
                    <a:pt x="84" y="201"/>
                  </a:lnTo>
                  <a:lnTo>
                    <a:pt x="66" y="226"/>
                  </a:lnTo>
                  <a:lnTo>
                    <a:pt x="57" y="239"/>
                  </a:lnTo>
                  <a:lnTo>
                    <a:pt x="47" y="251"/>
                  </a:lnTo>
                  <a:lnTo>
                    <a:pt x="37" y="262"/>
                  </a:lnTo>
                  <a:lnTo>
                    <a:pt x="24" y="272"/>
                  </a:lnTo>
                  <a:lnTo>
                    <a:pt x="13" y="281"/>
                  </a:lnTo>
                  <a:lnTo>
                    <a:pt x="0" y="287"/>
                  </a:lnTo>
                  <a:lnTo>
                    <a:pt x="12" y="278"/>
                  </a:lnTo>
                  <a:lnTo>
                    <a:pt x="24" y="268"/>
                  </a:lnTo>
                  <a:lnTo>
                    <a:pt x="36" y="258"/>
                  </a:lnTo>
                  <a:lnTo>
                    <a:pt x="46" y="246"/>
                  </a:lnTo>
                  <a:lnTo>
                    <a:pt x="56" y="234"/>
                  </a:lnTo>
                  <a:lnTo>
                    <a:pt x="64" y="221"/>
                  </a:lnTo>
                  <a:lnTo>
                    <a:pt x="80" y="194"/>
                  </a:lnTo>
                  <a:lnTo>
                    <a:pt x="113" y="138"/>
                  </a:lnTo>
                  <a:lnTo>
                    <a:pt x="129" y="112"/>
                  </a:lnTo>
                  <a:lnTo>
                    <a:pt x="139" y="99"/>
                  </a:lnTo>
                  <a:lnTo>
                    <a:pt x="149" y="87"/>
                  </a:lnTo>
                  <a:lnTo>
                    <a:pt x="158" y="72"/>
                  </a:lnTo>
                  <a:lnTo>
                    <a:pt x="167" y="57"/>
                  </a:lnTo>
                  <a:lnTo>
                    <a:pt x="174" y="50"/>
                  </a:lnTo>
                  <a:lnTo>
                    <a:pt x="180" y="43"/>
                  </a:lnTo>
                  <a:lnTo>
                    <a:pt x="189" y="37"/>
                  </a:lnTo>
                  <a:lnTo>
                    <a:pt x="196" y="34"/>
                  </a:lnTo>
                  <a:lnTo>
                    <a:pt x="228" y="17"/>
                  </a:lnTo>
                  <a:lnTo>
                    <a:pt x="245" y="10"/>
                  </a:lnTo>
                  <a:lnTo>
                    <a:pt x="262" y="5"/>
                  </a:lnTo>
                  <a:lnTo>
                    <a:pt x="279" y="1"/>
                  </a:lnTo>
                  <a:lnTo>
                    <a:pt x="298" y="0"/>
                  </a:lnTo>
                  <a:lnTo>
                    <a:pt x="317" y="1"/>
                  </a:lnTo>
                  <a:lnTo>
                    <a:pt x="334" y="4"/>
                  </a:lnTo>
                  <a:lnTo>
                    <a:pt x="344" y="6"/>
                  </a:lnTo>
                  <a:lnTo>
                    <a:pt x="353" y="9"/>
                  </a:lnTo>
                  <a:lnTo>
                    <a:pt x="360" y="14"/>
                  </a:lnTo>
                  <a:lnTo>
                    <a:pt x="369" y="19"/>
                  </a:lnTo>
                  <a:lnTo>
                    <a:pt x="375" y="25"/>
                  </a:lnTo>
                  <a:lnTo>
                    <a:pt x="383" y="31"/>
                  </a:lnTo>
                  <a:lnTo>
                    <a:pt x="394" y="46"/>
                  </a:lnTo>
                  <a:lnTo>
                    <a:pt x="404" y="61"/>
                  </a:lnTo>
                  <a:lnTo>
                    <a:pt x="412" y="77"/>
                  </a:lnTo>
                  <a:lnTo>
                    <a:pt x="420" y="93"/>
                  </a:lnTo>
                  <a:lnTo>
                    <a:pt x="426" y="111"/>
                  </a:lnTo>
                  <a:lnTo>
                    <a:pt x="431" y="127"/>
                  </a:lnTo>
                  <a:lnTo>
                    <a:pt x="433" y="145"/>
                  </a:lnTo>
                  <a:lnTo>
                    <a:pt x="436" y="163"/>
                  </a:lnTo>
                  <a:lnTo>
                    <a:pt x="436" y="181"/>
                  </a:lnTo>
                  <a:lnTo>
                    <a:pt x="432" y="200"/>
                  </a:lnTo>
                  <a:lnTo>
                    <a:pt x="430" y="209"/>
                  </a:lnTo>
                  <a:lnTo>
                    <a:pt x="425" y="219"/>
                  </a:lnTo>
                  <a:lnTo>
                    <a:pt x="419" y="226"/>
                  </a:lnTo>
                  <a:lnTo>
                    <a:pt x="410" y="231"/>
                  </a:lnTo>
                  <a:lnTo>
                    <a:pt x="401" y="235"/>
                  </a:lnTo>
                  <a:lnTo>
                    <a:pt x="392" y="239"/>
                  </a:lnTo>
                  <a:lnTo>
                    <a:pt x="384" y="242"/>
                  </a:lnTo>
                  <a:lnTo>
                    <a:pt x="374" y="244"/>
                  </a:lnTo>
                  <a:lnTo>
                    <a:pt x="365" y="242"/>
                  </a:lnTo>
                  <a:lnTo>
                    <a:pt x="355" y="241"/>
                  </a:lnTo>
                  <a:lnTo>
                    <a:pt x="346" y="239"/>
                  </a:lnTo>
                  <a:lnTo>
                    <a:pt x="338" y="235"/>
                  </a:lnTo>
                  <a:lnTo>
                    <a:pt x="322" y="2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0" name="Freeform 733"/>
            <p:cNvSpPr>
              <a:spLocks/>
            </p:cNvSpPr>
            <p:nvPr/>
          </p:nvSpPr>
          <p:spPr bwMode="auto">
            <a:xfrm>
              <a:off x="4117" y="1809"/>
              <a:ext cx="179" cy="467"/>
            </a:xfrm>
            <a:custGeom>
              <a:avLst/>
              <a:gdLst>
                <a:gd name="T0" fmla="*/ 0 w 65"/>
                <a:gd name="T1" fmla="*/ 467 h 169"/>
                <a:gd name="T2" fmla="*/ 0 w 65"/>
                <a:gd name="T3" fmla="*/ 437 h 169"/>
                <a:gd name="T4" fmla="*/ 47 w 65"/>
                <a:gd name="T5" fmla="*/ 428 h 169"/>
                <a:gd name="T6" fmla="*/ 69 w 65"/>
                <a:gd name="T7" fmla="*/ 423 h 169"/>
                <a:gd name="T8" fmla="*/ 94 w 65"/>
                <a:gd name="T9" fmla="*/ 414 h 169"/>
                <a:gd name="T10" fmla="*/ 110 w 65"/>
                <a:gd name="T11" fmla="*/ 406 h 169"/>
                <a:gd name="T12" fmla="*/ 127 w 65"/>
                <a:gd name="T13" fmla="*/ 395 h 169"/>
                <a:gd name="T14" fmla="*/ 138 w 65"/>
                <a:gd name="T15" fmla="*/ 379 h 169"/>
                <a:gd name="T16" fmla="*/ 140 w 65"/>
                <a:gd name="T17" fmla="*/ 356 h 169"/>
                <a:gd name="T18" fmla="*/ 146 w 65"/>
                <a:gd name="T19" fmla="*/ 334 h 169"/>
                <a:gd name="T20" fmla="*/ 146 w 65"/>
                <a:gd name="T21" fmla="*/ 312 h 169"/>
                <a:gd name="T22" fmla="*/ 138 w 65"/>
                <a:gd name="T23" fmla="*/ 265 h 169"/>
                <a:gd name="T24" fmla="*/ 127 w 65"/>
                <a:gd name="T25" fmla="*/ 216 h 169"/>
                <a:gd name="T26" fmla="*/ 113 w 65"/>
                <a:gd name="T27" fmla="*/ 169 h 169"/>
                <a:gd name="T28" fmla="*/ 99 w 65"/>
                <a:gd name="T29" fmla="*/ 83 h 169"/>
                <a:gd name="T30" fmla="*/ 91 w 65"/>
                <a:gd name="T31" fmla="*/ 41 h 169"/>
                <a:gd name="T32" fmla="*/ 77 w 65"/>
                <a:gd name="T33" fmla="*/ 0 h 169"/>
                <a:gd name="T34" fmla="*/ 96 w 65"/>
                <a:gd name="T35" fmla="*/ 39 h 169"/>
                <a:gd name="T36" fmla="*/ 118 w 65"/>
                <a:gd name="T37" fmla="*/ 80 h 169"/>
                <a:gd name="T38" fmla="*/ 149 w 65"/>
                <a:gd name="T39" fmla="*/ 166 h 169"/>
                <a:gd name="T40" fmla="*/ 162 w 65"/>
                <a:gd name="T41" fmla="*/ 213 h 169"/>
                <a:gd name="T42" fmla="*/ 173 w 65"/>
                <a:gd name="T43" fmla="*/ 263 h 169"/>
                <a:gd name="T44" fmla="*/ 176 w 65"/>
                <a:gd name="T45" fmla="*/ 290 h 169"/>
                <a:gd name="T46" fmla="*/ 179 w 65"/>
                <a:gd name="T47" fmla="*/ 312 h 169"/>
                <a:gd name="T48" fmla="*/ 179 w 65"/>
                <a:gd name="T49" fmla="*/ 340 h 169"/>
                <a:gd name="T50" fmla="*/ 176 w 65"/>
                <a:gd name="T51" fmla="*/ 368 h 169"/>
                <a:gd name="T52" fmla="*/ 173 w 65"/>
                <a:gd name="T53" fmla="*/ 381 h 169"/>
                <a:gd name="T54" fmla="*/ 165 w 65"/>
                <a:gd name="T55" fmla="*/ 395 h 169"/>
                <a:gd name="T56" fmla="*/ 160 w 65"/>
                <a:gd name="T57" fmla="*/ 409 h 169"/>
                <a:gd name="T58" fmla="*/ 149 w 65"/>
                <a:gd name="T59" fmla="*/ 420 h 169"/>
                <a:gd name="T60" fmla="*/ 127 w 65"/>
                <a:gd name="T61" fmla="*/ 437 h 169"/>
                <a:gd name="T62" fmla="*/ 105 w 65"/>
                <a:gd name="T63" fmla="*/ 450 h 169"/>
                <a:gd name="T64" fmla="*/ 80 w 65"/>
                <a:gd name="T65" fmla="*/ 456 h 169"/>
                <a:gd name="T66" fmla="*/ 52 w 65"/>
                <a:gd name="T67" fmla="*/ 464 h 169"/>
                <a:gd name="T68" fmla="*/ 0 w 65"/>
                <a:gd name="T69" fmla="*/ 467 h 1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5" h="169">
                  <a:moveTo>
                    <a:pt x="0" y="169"/>
                  </a:moveTo>
                  <a:lnTo>
                    <a:pt x="0" y="158"/>
                  </a:lnTo>
                  <a:lnTo>
                    <a:pt x="17" y="155"/>
                  </a:lnTo>
                  <a:lnTo>
                    <a:pt x="25" y="153"/>
                  </a:lnTo>
                  <a:lnTo>
                    <a:pt x="34" y="150"/>
                  </a:lnTo>
                  <a:lnTo>
                    <a:pt x="40" y="147"/>
                  </a:lnTo>
                  <a:lnTo>
                    <a:pt x="46" y="143"/>
                  </a:lnTo>
                  <a:lnTo>
                    <a:pt x="50" y="137"/>
                  </a:lnTo>
                  <a:lnTo>
                    <a:pt x="51" y="129"/>
                  </a:lnTo>
                  <a:lnTo>
                    <a:pt x="53" y="121"/>
                  </a:lnTo>
                  <a:lnTo>
                    <a:pt x="53" y="113"/>
                  </a:lnTo>
                  <a:lnTo>
                    <a:pt x="50" y="96"/>
                  </a:lnTo>
                  <a:lnTo>
                    <a:pt x="46" y="78"/>
                  </a:lnTo>
                  <a:lnTo>
                    <a:pt x="41" y="61"/>
                  </a:lnTo>
                  <a:lnTo>
                    <a:pt x="36" y="30"/>
                  </a:lnTo>
                  <a:lnTo>
                    <a:pt x="33" y="15"/>
                  </a:lnTo>
                  <a:lnTo>
                    <a:pt x="28" y="0"/>
                  </a:lnTo>
                  <a:lnTo>
                    <a:pt x="35" y="14"/>
                  </a:lnTo>
                  <a:lnTo>
                    <a:pt x="43" y="29"/>
                  </a:lnTo>
                  <a:lnTo>
                    <a:pt x="54" y="60"/>
                  </a:lnTo>
                  <a:lnTo>
                    <a:pt x="59" y="77"/>
                  </a:lnTo>
                  <a:lnTo>
                    <a:pt x="63" y="95"/>
                  </a:lnTo>
                  <a:lnTo>
                    <a:pt x="64" y="105"/>
                  </a:lnTo>
                  <a:lnTo>
                    <a:pt x="65" y="113"/>
                  </a:lnTo>
                  <a:lnTo>
                    <a:pt x="65" y="123"/>
                  </a:lnTo>
                  <a:lnTo>
                    <a:pt x="64" y="133"/>
                  </a:lnTo>
                  <a:lnTo>
                    <a:pt x="63" y="138"/>
                  </a:lnTo>
                  <a:lnTo>
                    <a:pt x="60" y="143"/>
                  </a:lnTo>
                  <a:lnTo>
                    <a:pt x="58" y="148"/>
                  </a:lnTo>
                  <a:lnTo>
                    <a:pt x="54" y="152"/>
                  </a:lnTo>
                  <a:lnTo>
                    <a:pt x="46" y="158"/>
                  </a:lnTo>
                  <a:lnTo>
                    <a:pt x="38" y="163"/>
                  </a:lnTo>
                  <a:lnTo>
                    <a:pt x="29" y="165"/>
                  </a:lnTo>
                  <a:lnTo>
                    <a:pt x="19" y="168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1" name="Freeform 734"/>
            <p:cNvSpPr>
              <a:spLocks/>
            </p:cNvSpPr>
            <p:nvPr/>
          </p:nvSpPr>
          <p:spPr bwMode="auto">
            <a:xfrm>
              <a:off x="3614" y="1768"/>
              <a:ext cx="898" cy="847"/>
            </a:xfrm>
            <a:custGeom>
              <a:avLst/>
              <a:gdLst>
                <a:gd name="T0" fmla="*/ 461 w 325"/>
                <a:gd name="T1" fmla="*/ 116 h 307"/>
                <a:gd name="T2" fmla="*/ 450 w 325"/>
                <a:gd name="T3" fmla="*/ 83 h 307"/>
                <a:gd name="T4" fmla="*/ 426 w 325"/>
                <a:gd name="T5" fmla="*/ 58 h 307"/>
                <a:gd name="T6" fmla="*/ 395 w 325"/>
                <a:gd name="T7" fmla="*/ 41 h 307"/>
                <a:gd name="T8" fmla="*/ 359 w 325"/>
                <a:gd name="T9" fmla="*/ 36 h 307"/>
                <a:gd name="T10" fmla="*/ 285 w 325"/>
                <a:gd name="T11" fmla="*/ 39 h 307"/>
                <a:gd name="T12" fmla="*/ 216 w 325"/>
                <a:gd name="T13" fmla="*/ 66 h 307"/>
                <a:gd name="T14" fmla="*/ 157 w 325"/>
                <a:gd name="T15" fmla="*/ 116 h 307"/>
                <a:gd name="T16" fmla="*/ 116 w 325"/>
                <a:gd name="T17" fmla="*/ 179 h 307"/>
                <a:gd name="T18" fmla="*/ 80 w 325"/>
                <a:gd name="T19" fmla="*/ 251 h 307"/>
                <a:gd name="T20" fmla="*/ 36 w 325"/>
                <a:gd name="T21" fmla="*/ 364 h 307"/>
                <a:gd name="T22" fmla="*/ 30 w 325"/>
                <a:gd name="T23" fmla="*/ 439 h 307"/>
                <a:gd name="T24" fmla="*/ 47 w 325"/>
                <a:gd name="T25" fmla="*/ 510 h 307"/>
                <a:gd name="T26" fmla="*/ 80 w 325"/>
                <a:gd name="T27" fmla="*/ 577 h 307"/>
                <a:gd name="T28" fmla="*/ 133 w 325"/>
                <a:gd name="T29" fmla="*/ 635 h 307"/>
                <a:gd name="T30" fmla="*/ 196 w 325"/>
                <a:gd name="T31" fmla="*/ 687 h 307"/>
                <a:gd name="T32" fmla="*/ 296 w 325"/>
                <a:gd name="T33" fmla="*/ 756 h 307"/>
                <a:gd name="T34" fmla="*/ 426 w 325"/>
                <a:gd name="T35" fmla="*/ 808 h 307"/>
                <a:gd name="T36" fmla="*/ 558 w 325"/>
                <a:gd name="T37" fmla="*/ 828 h 307"/>
                <a:gd name="T38" fmla="*/ 699 w 325"/>
                <a:gd name="T39" fmla="*/ 817 h 307"/>
                <a:gd name="T40" fmla="*/ 834 w 325"/>
                <a:gd name="T41" fmla="*/ 784 h 307"/>
                <a:gd name="T42" fmla="*/ 834 w 325"/>
                <a:gd name="T43" fmla="*/ 789 h 307"/>
                <a:gd name="T44" fmla="*/ 694 w 325"/>
                <a:gd name="T45" fmla="*/ 830 h 307"/>
                <a:gd name="T46" fmla="*/ 622 w 325"/>
                <a:gd name="T47" fmla="*/ 841 h 307"/>
                <a:gd name="T48" fmla="*/ 475 w 325"/>
                <a:gd name="T49" fmla="*/ 847 h 307"/>
                <a:gd name="T50" fmla="*/ 401 w 325"/>
                <a:gd name="T51" fmla="*/ 841 h 307"/>
                <a:gd name="T52" fmla="*/ 329 w 325"/>
                <a:gd name="T53" fmla="*/ 817 h 307"/>
                <a:gd name="T54" fmla="*/ 260 w 325"/>
                <a:gd name="T55" fmla="*/ 775 h 307"/>
                <a:gd name="T56" fmla="*/ 133 w 325"/>
                <a:gd name="T57" fmla="*/ 676 h 307"/>
                <a:gd name="T58" fmla="*/ 58 w 325"/>
                <a:gd name="T59" fmla="*/ 604 h 307"/>
                <a:gd name="T60" fmla="*/ 30 w 325"/>
                <a:gd name="T61" fmla="*/ 568 h 307"/>
                <a:gd name="T62" fmla="*/ 8 w 325"/>
                <a:gd name="T63" fmla="*/ 510 h 307"/>
                <a:gd name="T64" fmla="*/ 0 w 325"/>
                <a:gd name="T65" fmla="*/ 430 h 307"/>
                <a:gd name="T66" fmla="*/ 8 w 325"/>
                <a:gd name="T67" fmla="*/ 342 h 307"/>
                <a:gd name="T68" fmla="*/ 50 w 325"/>
                <a:gd name="T69" fmla="*/ 229 h 307"/>
                <a:gd name="T70" fmla="*/ 88 w 325"/>
                <a:gd name="T71" fmla="*/ 157 h 307"/>
                <a:gd name="T72" fmla="*/ 135 w 325"/>
                <a:gd name="T73" fmla="*/ 91 h 307"/>
                <a:gd name="T74" fmla="*/ 202 w 325"/>
                <a:gd name="T75" fmla="*/ 36 h 307"/>
                <a:gd name="T76" fmla="*/ 282 w 325"/>
                <a:gd name="T77" fmla="*/ 3 h 307"/>
                <a:gd name="T78" fmla="*/ 362 w 325"/>
                <a:gd name="T79" fmla="*/ 0 h 307"/>
                <a:gd name="T80" fmla="*/ 409 w 325"/>
                <a:gd name="T81" fmla="*/ 11 h 307"/>
                <a:gd name="T82" fmla="*/ 445 w 325"/>
                <a:gd name="T83" fmla="*/ 36 h 307"/>
                <a:gd name="T84" fmla="*/ 475 w 325"/>
                <a:gd name="T85" fmla="*/ 66 h 307"/>
                <a:gd name="T86" fmla="*/ 497 w 325"/>
                <a:gd name="T87" fmla="*/ 108 h 3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25" h="307">
                  <a:moveTo>
                    <a:pt x="180" y="39"/>
                  </a:moveTo>
                  <a:lnTo>
                    <a:pt x="167" y="42"/>
                  </a:lnTo>
                  <a:lnTo>
                    <a:pt x="165" y="36"/>
                  </a:lnTo>
                  <a:lnTo>
                    <a:pt x="163" y="30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9" y="18"/>
                  </a:lnTo>
                  <a:lnTo>
                    <a:pt x="143" y="15"/>
                  </a:lnTo>
                  <a:lnTo>
                    <a:pt x="136" y="14"/>
                  </a:lnTo>
                  <a:lnTo>
                    <a:pt x="130" y="13"/>
                  </a:lnTo>
                  <a:lnTo>
                    <a:pt x="117" y="13"/>
                  </a:lnTo>
                  <a:lnTo>
                    <a:pt x="103" y="14"/>
                  </a:lnTo>
                  <a:lnTo>
                    <a:pt x="89" y="19"/>
                  </a:lnTo>
                  <a:lnTo>
                    <a:pt x="78" y="24"/>
                  </a:lnTo>
                  <a:lnTo>
                    <a:pt x="67" y="33"/>
                  </a:lnTo>
                  <a:lnTo>
                    <a:pt x="57" y="42"/>
                  </a:lnTo>
                  <a:lnTo>
                    <a:pt x="49" y="54"/>
                  </a:lnTo>
                  <a:lnTo>
                    <a:pt x="42" y="65"/>
                  </a:lnTo>
                  <a:lnTo>
                    <a:pt x="34" y="78"/>
                  </a:lnTo>
                  <a:lnTo>
                    <a:pt x="29" y="91"/>
                  </a:lnTo>
                  <a:lnTo>
                    <a:pt x="18" y="118"/>
                  </a:lnTo>
                  <a:lnTo>
                    <a:pt x="13" y="132"/>
                  </a:lnTo>
                  <a:lnTo>
                    <a:pt x="11" y="147"/>
                  </a:lnTo>
                  <a:lnTo>
                    <a:pt x="11" y="159"/>
                  </a:lnTo>
                  <a:lnTo>
                    <a:pt x="13" y="173"/>
                  </a:lnTo>
                  <a:lnTo>
                    <a:pt x="17" y="185"/>
                  </a:lnTo>
                  <a:lnTo>
                    <a:pt x="22" y="198"/>
                  </a:lnTo>
                  <a:lnTo>
                    <a:pt x="29" y="209"/>
                  </a:lnTo>
                  <a:lnTo>
                    <a:pt x="38" y="219"/>
                  </a:lnTo>
                  <a:lnTo>
                    <a:pt x="48" y="230"/>
                  </a:lnTo>
                  <a:lnTo>
                    <a:pt x="59" y="240"/>
                  </a:lnTo>
                  <a:lnTo>
                    <a:pt x="71" y="249"/>
                  </a:lnTo>
                  <a:lnTo>
                    <a:pt x="82" y="257"/>
                  </a:lnTo>
                  <a:lnTo>
                    <a:pt x="107" y="274"/>
                  </a:lnTo>
                  <a:lnTo>
                    <a:pt x="130" y="287"/>
                  </a:lnTo>
                  <a:lnTo>
                    <a:pt x="154" y="293"/>
                  </a:lnTo>
                  <a:lnTo>
                    <a:pt x="177" y="297"/>
                  </a:lnTo>
                  <a:lnTo>
                    <a:pt x="202" y="300"/>
                  </a:lnTo>
                  <a:lnTo>
                    <a:pt x="228" y="298"/>
                  </a:lnTo>
                  <a:lnTo>
                    <a:pt x="253" y="296"/>
                  </a:lnTo>
                  <a:lnTo>
                    <a:pt x="278" y="291"/>
                  </a:lnTo>
                  <a:lnTo>
                    <a:pt x="302" y="284"/>
                  </a:lnTo>
                  <a:lnTo>
                    <a:pt x="325" y="275"/>
                  </a:lnTo>
                  <a:lnTo>
                    <a:pt x="302" y="286"/>
                  </a:lnTo>
                  <a:lnTo>
                    <a:pt x="277" y="295"/>
                  </a:lnTo>
                  <a:lnTo>
                    <a:pt x="251" y="301"/>
                  </a:lnTo>
                  <a:lnTo>
                    <a:pt x="238" y="303"/>
                  </a:lnTo>
                  <a:lnTo>
                    <a:pt x="225" y="305"/>
                  </a:lnTo>
                  <a:lnTo>
                    <a:pt x="199" y="307"/>
                  </a:lnTo>
                  <a:lnTo>
                    <a:pt x="172" y="307"/>
                  </a:lnTo>
                  <a:lnTo>
                    <a:pt x="159" y="306"/>
                  </a:lnTo>
                  <a:lnTo>
                    <a:pt x="145" y="305"/>
                  </a:lnTo>
                  <a:lnTo>
                    <a:pt x="133" y="301"/>
                  </a:lnTo>
                  <a:lnTo>
                    <a:pt x="119" y="296"/>
                  </a:lnTo>
                  <a:lnTo>
                    <a:pt x="107" y="288"/>
                  </a:lnTo>
                  <a:lnTo>
                    <a:pt x="94" y="281"/>
                  </a:lnTo>
                  <a:lnTo>
                    <a:pt x="71" y="264"/>
                  </a:lnTo>
                  <a:lnTo>
                    <a:pt x="48" y="245"/>
                  </a:lnTo>
                  <a:lnTo>
                    <a:pt x="26" y="225"/>
                  </a:lnTo>
                  <a:lnTo>
                    <a:pt x="21" y="219"/>
                  </a:lnTo>
                  <a:lnTo>
                    <a:pt x="16" y="213"/>
                  </a:lnTo>
                  <a:lnTo>
                    <a:pt x="11" y="206"/>
                  </a:lnTo>
                  <a:lnTo>
                    <a:pt x="8" y="200"/>
                  </a:lnTo>
                  <a:lnTo>
                    <a:pt x="3" y="185"/>
                  </a:lnTo>
                  <a:lnTo>
                    <a:pt x="0" y="170"/>
                  </a:lnTo>
                  <a:lnTo>
                    <a:pt x="0" y="156"/>
                  </a:lnTo>
                  <a:lnTo>
                    <a:pt x="1" y="139"/>
                  </a:lnTo>
                  <a:lnTo>
                    <a:pt x="3" y="124"/>
                  </a:lnTo>
                  <a:lnTo>
                    <a:pt x="8" y="111"/>
                  </a:lnTo>
                  <a:lnTo>
                    <a:pt x="18" y="83"/>
                  </a:lnTo>
                  <a:lnTo>
                    <a:pt x="25" y="70"/>
                  </a:lnTo>
                  <a:lnTo>
                    <a:pt x="32" y="57"/>
                  </a:lnTo>
                  <a:lnTo>
                    <a:pt x="39" y="44"/>
                  </a:lnTo>
                  <a:lnTo>
                    <a:pt x="49" y="33"/>
                  </a:lnTo>
                  <a:lnTo>
                    <a:pt x="61" y="21"/>
                  </a:lnTo>
                  <a:lnTo>
                    <a:pt x="73" y="13"/>
                  </a:lnTo>
                  <a:lnTo>
                    <a:pt x="87" y="6"/>
                  </a:lnTo>
                  <a:lnTo>
                    <a:pt x="102" y="1"/>
                  </a:lnTo>
                  <a:lnTo>
                    <a:pt x="117" y="0"/>
                  </a:lnTo>
                  <a:lnTo>
                    <a:pt x="131" y="0"/>
                  </a:lnTo>
                  <a:lnTo>
                    <a:pt x="140" y="1"/>
                  </a:lnTo>
                  <a:lnTo>
                    <a:pt x="148" y="4"/>
                  </a:lnTo>
                  <a:lnTo>
                    <a:pt x="155" y="8"/>
                  </a:lnTo>
                  <a:lnTo>
                    <a:pt x="161" y="13"/>
                  </a:lnTo>
                  <a:lnTo>
                    <a:pt x="167" y="18"/>
                  </a:lnTo>
                  <a:lnTo>
                    <a:pt x="172" y="24"/>
                  </a:lnTo>
                  <a:lnTo>
                    <a:pt x="176" y="31"/>
                  </a:lnTo>
                  <a:lnTo>
                    <a:pt x="180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2" name="Freeform 735"/>
            <p:cNvSpPr>
              <a:spLocks/>
            </p:cNvSpPr>
            <p:nvPr/>
          </p:nvSpPr>
          <p:spPr bwMode="auto">
            <a:xfrm>
              <a:off x="4385" y="2400"/>
              <a:ext cx="304" cy="152"/>
            </a:xfrm>
            <a:custGeom>
              <a:avLst/>
              <a:gdLst>
                <a:gd name="T0" fmla="*/ 290 w 110"/>
                <a:gd name="T1" fmla="*/ 0 h 55"/>
                <a:gd name="T2" fmla="*/ 304 w 110"/>
                <a:gd name="T3" fmla="*/ 30 h 55"/>
                <a:gd name="T4" fmla="*/ 196 w 110"/>
                <a:gd name="T5" fmla="*/ 75 h 55"/>
                <a:gd name="T6" fmla="*/ 97 w 110"/>
                <a:gd name="T7" fmla="*/ 124 h 55"/>
                <a:gd name="T8" fmla="*/ 0 w 110"/>
                <a:gd name="T9" fmla="*/ 152 h 55"/>
                <a:gd name="T10" fmla="*/ 83 w 110"/>
                <a:gd name="T11" fmla="*/ 91 h 55"/>
                <a:gd name="T12" fmla="*/ 185 w 110"/>
                <a:gd name="T13" fmla="*/ 44 h 55"/>
                <a:gd name="T14" fmla="*/ 290 w 110"/>
                <a:gd name="T15" fmla="*/ 0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55">
                  <a:moveTo>
                    <a:pt x="105" y="0"/>
                  </a:moveTo>
                  <a:lnTo>
                    <a:pt x="110" y="11"/>
                  </a:lnTo>
                  <a:lnTo>
                    <a:pt x="71" y="27"/>
                  </a:lnTo>
                  <a:lnTo>
                    <a:pt x="35" y="45"/>
                  </a:lnTo>
                  <a:lnTo>
                    <a:pt x="0" y="55"/>
                  </a:lnTo>
                  <a:lnTo>
                    <a:pt x="30" y="33"/>
                  </a:lnTo>
                  <a:lnTo>
                    <a:pt x="67" y="1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3" name="Freeform 736"/>
            <p:cNvSpPr>
              <a:spLocks/>
            </p:cNvSpPr>
            <p:nvPr/>
          </p:nvSpPr>
          <p:spPr bwMode="auto">
            <a:xfrm>
              <a:off x="3664" y="1895"/>
              <a:ext cx="969" cy="687"/>
            </a:xfrm>
            <a:custGeom>
              <a:avLst/>
              <a:gdLst>
                <a:gd name="T0" fmla="*/ 110 w 351"/>
                <a:gd name="T1" fmla="*/ 14 h 249"/>
                <a:gd name="T2" fmla="*/ 50 w 351"/>
                <a:gd name="T3" fmla="*/ 163 h 249"/>
                <a:gd name="T4" fmla="*/ 36 w 351"/>
                <a:gd name="T5" fmla="*/ 221 h 249"/>
                <a:gd name="T6" fmla="*/ 39 w 351"/>
                <a:gd name="T7" fmla="*/ 312 h 249"/>
                <a:gd name="T8" fmla="*/ 52 w 351"/>
                <a:gd name="T9" fmla="*/ 370 h 249"/>
                <a:gd name="T10" fmla="*/ 80 w 351"/>
                <a:gd name="T11" fmla="*/ 422 h 249"/>
                <a:gd name="T12" fmla="*/ 121 w 351"/>
                <a:gd name="T13" fmla="*/ 466 h 249"/>
                <a:gd name="T14" fmla="*/ 213 w 351"/>
                <a:gd name="T15" fmla="*/ 555 h 249"/>
                <a:gd name="T16" fmla="*/ 284 w 351"/>
                <a:gd name="T17" fmla="*/ 607 h 249"/>
                <a:gd name="T18" fmla="*/ 340 w 351"/>
                <a:gd name="T19" fmla="*/ 635 h 249"/>
                <a:gd name="T20" fmla="*/ 395 w 351"/>
                <a:gd name="T21" fmla="*/ 648 h 249"/>
                <a:gd name="T22" fmla="*/ 458 w 351"/>
                <a:gd name="T23" fmla="*/ 657 h 249"/>
                <a:gd name="T24" fmla="*/ 519 w 351"/>
                <a:gd name="T25" fmla="*/ 646 h 249"/>
                <a:gd name="T26" fmla="*/ 607 w 351"/>
                <a:gd name="T27" fmla="*/ 629 h 249"/>
                <a:gd name="T28" fmla="*/ 715 w 351"/>
                <a:gd name="T29" fmla="*/ 604 h 249"/>
                <a:gd name="T30" fmla="*/ 814 w 351"/>
                <a:gd name="T31" fmla="*/ 560 h 249"/>
                <a:gd name="T32" fmla="*/ 917 w 351"/>
                <a:gd name="T33" fmla="*/ 516 h 249"/>
                <a:gd name="T34" fmla="*/ 969 w 351"/>
                <a:gd name="T35" fmla="*/ 502 h 249"/>
                <a:gd name="T36" fmla="*/ 917 w 351"/>
                <a:gd name="T37" fmla="*/ 521 h 249"/>
                <a:gd name="T38" fmla="*/ 817 w 351"/>
                <a:gd name="T39" fmla="*/ 577 h 249"/>
                <a:gd name="T40" fmla="*/ 712 w 351"/>
                <a:gd name="T41" fmla="*/ 629 h 249"/>
                <a:gd name="T42" fmla="*/ 602 w 351"/>
                <a:gd name="T43" fmla="*/ 662 h 249"/>
                <a:gd name="T44" fmla="*/ 513 w 351"/>
                <a:gd name="T45" fmla="*/ 679 h 249"/>
                <a:gd name="T46" fmla="*/ 447 w 351"/>
                <a:gd name="T47" fmla="*/ 687 h 249"/>
                <a:gd name="T48" fmla="*/ 381 w 351"/>
                <a:gd name="T49" fmla="*/ 679 h 249"/>
                <a:gd name="T50" fmla="*/ 320 w 351"/>
                <a:gd name="T51" fmla="*/ 662 h 249"/>
                <a:gd name="T52" fmla="*/ 262 w 351"/>
                <a:gd name="T53" fmla="*/ 637 h 249"/>
                <a:gd name="T54" fmla="*/ 207 w 351"/>
                <a:gd name="T55" fmla="*/ 604 h 249"/>
                <a:gd name="T56" fmla="*/ 155 w 351"/>
                <a:gd name="T57" fmla="*/ 560 h 249"/>
                <a:gd name="T58" fmla="*/ 110 w 351"/>
                <a:gd name="T59" fmla="*/ 510 h 249"/>
                <a:gd name="T60" fmla="*/ 72 w 351"/>
                <a:gd name="T61" fmla="*/ 461 h 249"/>
                <a:gd name="T62" fmla="*/ 41 w 351"/>
                <a:gd name="T63" fmla="*/ 403 h 249"/>
                <a:gd name="T64" fmla="*/ 19 w 351"/>
                <a:gd name="T65" fmla="*/ 339 h 249"/>
                <a:gd name="T66" fmla="*/ 6 w 351"/>
                <a:gd name="T67" fmla="*/ 279 h 249"/>
                <a:gd name="T68" fmla="*/ 0 w 351"/>
                <a:gd name="T69" fmla="*/ 215 h 249"/>
                <a:gd name="T70" fmla="*/ 8 w 351"/>
                <a:gd name="T71" fmla="*/ 152 h 249"/>
                <a:gd name="T72" fmla="*/ 28 w 351"/>
                <a:gd name="T73" fmla="*/ 88 h 249"/>
                <a:gd name="T74" fmla="*/ 58 w 351"/>
                <a:gd name="T75" fmla="*/ 3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1" h="249">
                  <a:moveTo>
                    <a:pt x="29" y="0"/>
                  </a:moveTo>
                  <a:lnTo>
                    <a:pt x="40" y="5"/>
                  </a:lnTo>
                  <a:lnTo>
                    <a:pt x="23" y="49"/>
                  </a:lnTo>
                  <a:lnTo>
                    <a:pt x="18" y="59"/>
                  </a:lnTo>
                  <a:lnTo>
                    <a:pt x="15" y="70"/>
                  </a:lnTo>
                  <a:lnTo>
                    <a:pt x="13" y="80"/>
                  </a:lnTo>
                  <a:lnTo>
                    <a:pt x="13" y="91"/>
                  </a:lnTo>
                  <a:lnTo>
                    <a:pt x="14" y="113"/>
                  </a:lnTo>
                  <a:lnTo>
                    <a:pt x="16" y="124"/>
                  </a:lnTo>
                  <a:lnTo>
                    <a:pt x="19" y="134"/>
                  </a:lnTo>
                  <a:lnTo>
                    <a:pt x="23" y="144"/>
                  </a:lnTo>
                  <a:lnTo>
                    <a:pt x="29" y="153"/>
                  </a:lnTo>
                  <a:lnTo>
                    <a:pt x="35" y="162"/>
                  </a:lnTo>
                  <a:lnTo>
                    <a:pt x="44" y="169"/>
                  </a:lnTo>
                  <a:lnTo>
                    <a:pt x="60" y="187"/>
                  </a:lnTo>
                  <a:lnTo>
                    <a:pt x="77" y="201"/>
                  </a:lnTo>
                  <a:lnTo>
                    <a:pt x="95" y="215"/>
                  </a:lnTo>
                  <a:lnTo>
                    <a:pt x="103" y="220"/>
                  </a:lnTo>
                  <a:lnTo>
                    <a:pt x="113" y="225"/>
                  </a:lnTo>
                  <a:lnTo>
                    <a:pt x="123" y="230"/>
                  </a:lnTo>
                  <a:lnTo>
                    <a:pt x="133" y="233"/>
                  </a:lnTo>
                  <a:lnTo>
                    <a:pt x="143" y="235"/>
                  </a:lnTo>
                  <a:lnTo>
                    <a:pt x="154" y="238"/>
                  </a:lnTo>
                  <a:lnTo>
                    <a:pt x="166" y="238"/>
                  </a:lnTo>
                  <a:lnTo>
                    <a:pt x="177" y="236"/>
                  </a:lnTo>
                  <a:lnTo>
                    <a:pt x="188" y="234"/>
                  </a:lnTo>
                  <a:lnTo>
                    <a:pt x="200" y="231"/>
                  </a:lnTo>
                  <a:lnTo>
                    <a:pt x="220" y="228"/>
                  </a:lnTo>
                  <a:lnTo>
                    <a:pt x="239" y="224"/>
                  </a:lnTo>
                  <a:lnTo>
                    <a:pt x="259" y="219"/>
                  </a:lnTo>
                  <a:lnTo>
                    <a:pt x="278" y="211"/>
                  </a:lnTo>
                  <a:lnTo>
                    <a:pt x="295" y="203"/>
                  </a:lnTo>
                  <a:lnTo>
                    <a:pt x="314" y="194"/>
                  </a:lnTo>
                  <a:lnTo>
                    <a:pt x="332" y="187"/>
                  </a:lnTo>
                  <a:lnTo>
                    <a:pt x="341" y="184"/>
                  </a:lnTo>
                  <a:lnTo>
                    <a:pt x="351" y="182"/>
                  </a:lnTo>
                  <a:lnTo>
                    <a:pt x="341" y="185"/>
                  </a:lnTo>
                  <a:lnTo>
                    <a:pt x="332" y="189"/>
                  </a:lnTo>
                  <a:lnTo>
                    <a:pt x="314" y="198"/>
                  </a:lnTo>
                  <a:lnTo>
                    <a:pt x="296" y="209"/>
                  </a:lnTo>
                  <a:lnTo>
                    <a:pt x="278" y="219"/>
                  </a:lnTo>
                  <a:lnTo>
                    <a:pt x="258" y="228"/>
                  </a:lnTo>
                  <a:lnTo>
                    <a:pt x="238" y="234"/>
                  </a:lnTo>
                  <a:lnTo>
                    <a:pt x="218" y="240"/>
                  </a:lnTo>
                  <a:lnTo>
                    <a:pt x="197" y="244"/>
                  </a:lnTo>
                  <a:lnTo>
                    <a:pt x="186" y="246"/>
                  </a:lnTo>
                  <a:lnTo>
                    <a:pt x="173" y="247"/>
                  </a:lnTo>
                  <a:lnTo>
                    <a:pt x="162" y="249"/>
                  </a:lnTo>
                  <a:lnTo>
                    <a:pt x="151" y="247"/>
                  </a:lnTo>
                  <a:lnTo>
                    <a:pt x="138" y="246"/>
                  </a:lnTo>
                  <a:lnTo>
                    <a:pt x="127" y="244"/>
                  </a:lnTo>
                  <a:lnTo>
                    <a:pt x="116" y="240"/>
                  </a:lnTo>
                  <a:lnTo>
                    <a:pt x="106" y="236"/>
                  </a:lnTo>
                  <a:lnTo>
                    <a:pt x="95" y="231"/>
                  </a:lnTo>
                  <a:lnTo>
                    <a:pt x="85" y="225"/>
                  </a:lnTo>
                  <a:lnTo>
                    <a:pt x="75" y="219"/>
                  </a:lnTo>
                  <a:lnTo>
                    <a:pt x="65" y="211"/>
                  </a:lnTo>
                  <a:lnTo>
                    <a:pt x="56" y="203"/>
                  </a:lnTo>
                  <a:lnTo>
                    <a:pt x="48" y="195"/>
                  </a:lnTo>
                  <a:lnTo>
                    <a:pt x="40" y="185"/>
                  </a:lnTo>
                  <a:lnTo>
                    <a:pt x="33" y="177"/>
                  </a:lnTo>
                  <a:lnTo>
                    <a:pt x="26" y="167"/>
                  </a:lnTo>
                  <a:lnTo>
                    <a:pt x="20" y="156"/>
                  </a:lnTo>
                  <a:lnTo>
                    <a:pt x="15" y="146"/>
                  </a:lnTo>
                  <a:lnTo>
                    <a:pt x="10" y="134"/>
                  </a:lnTo>
                  <a:lnTo>
                    <a:pt x="7" y="123"/>
                  </a:lnTo>
                  <a:lnTo>
                    <a:pt x="4" y="112"/>
                  </a:lnTo>
                  <a:lnTo>
                    <a:pt x="2" y="101"/>
                  </a:lnTo>
                  <a:lnTo>
                    <a:pt x="0" y="90"/>
                  </a:lnTo>
                  <a:lnTo>
                    <a:pt x="0" y="78"/>
                  </a:lnTo>
                  <a:lnTo>
                    <a:pt x="2" y="66"/>
                  </a:lnTo>
                  <a:lnTo>
                    <a:pt x="3" y="55"/>
                  </a:lnTo>
                  <a:lnTo>
                    <a:pt x="5" y="44"/>
                  </a:lnTo>
                  <a:lnTo>
                    <a:pt x="10" y="32"/>
                  </a:lnTo>
                  <a:lnTo>
                    <a:pt x="15" y="21"/>
                  </a:lnTo>
                  <a:lnTo>
                    <a:pt x="21" y="1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4" name="Freeform 737"/>
            <p:cNvSpPr>
              <a:spLocks/>
            </p:cNvSpPr>
            <p:nvPr/>
          </p:nvSpPr>
          <p:spPr bwMode="auto">
            <a:xfrm>
              <a:off x="3904" y="2469"/>
              <a:ext cx="138" cy="64"/>
            </a:xfrm>
            <a:custGeom>
              <a:avLst/>
              <a:gdLst>
                <a:gd name="T0" fmla="*/ 0 w 50"/>
                <a:gd name="T1" fmla="*/ 31 h 23"/>
                <a:gd name="T2" fmla="*/ 14 w 50"/>
                <a:gd name="T3" fmla="*/ 0 h 23"/>
                <a:gd name="T4" fmla="*/ 105 w 50"/>
                <a:gd name="T5" fmla="*/ 33 h 23"/>
                <a:gd name="T6" fmla="*/ 138 w 50"/>
                <a:gd name="T7" fmla="*/ 64 h 23"/>
                <a:gd name="T8" fmla="*/ 94 w 50"/>
                <a:gd name="T9" fmla="*/ 64 h 23"/>
                <a:gd name="T10" fmla="*/ 0 w 50"/>
                <a:gd name="T11" fmla="*/ 3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3">
                  <a:moveTo>
                    <a:pt x="0" y="11"/>
                  </a:moveTo>
                  <a:lnTo>
                    <a:pt x="5" y="0"/>
                  </a:lnTo>
                  <a:lnTo>
                    <a:pt x="38" y="12"/>
                  </a:lnTo>
                  <a:lnTo>
                    <a:pt x="50" y="23"/>
                  </a:lnTo>
                  <a:lnTo>
                    <a:pt x="34" y="23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5" name="Freeform 738"/>
            <p:cNvSpPr>
              <a:spLocks/>
            </p:cNvSpPr>
            <p:nvPr/>
          </p:nvSpPr>
          <p:spPr bwMode="auto">
            <a:xfrm>
              <a:off x="3830" y="1809"/>
              <a:ext cx="646" cy="663"/>
            </a:xfrm>
            <a:custGeom>
              <a:avLst/>
              <a:gdLst>
                <a:gd name="T0" fmla="*/ 0 w 234"/>
                <a:gd name="T1" fmla="*/ 497 h 240"/>
                <a:gd name="T2" fmla="*/ 25 w 234"/>
                <a:gd name="T3" fmla="*/ 470 h 240"/>
                <a:gd name="T4" fmla="*/ 108 w 234"/>
                <a:gd name="T5" fmla="*/ 541 h 240"/>
                <a:gd name="T6" fmla="*/ 146 w 234"/>
                <a:gd name="T7" fmla="*/ 577 h 240"/>
                <a:gd name="T8" fmla="*/ 193 w 234"/>
                <a:gd name="T9" fmla="*/ 605 h 240"/>
                <a:gd name="T10" fmla="*/ 213 w 234"/>
                <a:gd name="T11" fmla="*/ 616 h 240"/>
                <a:gd name="T12" fmla="*/ 237 w 234"/>
                <a:gd name="T13" fmla="*/ 622 h 240"/>
                <a:gd name="T14" fmla="*/ 260 w 234"/>
                <a:gd name="T15" fmla="*/ 624 h 240"/>
                <a:gd name="T16" fmla="*/ 287 w 234"/>
                <a:gd name="T17" fmla="*/ 630 h 240"/>
                <a:gd name="T18" fmla="*/ 342 w 234"/>
                <a:gd name="T19" fmla="*/ 630 h 240"/>
                <a:gd name="T20" fmla="*/ 395 w 234"/>
                <a:gd name="T21" fmla="*/ 624 h 240"/>
                <a:gd name="T22" fmla="*/ 420 w 234"/>
                <a:gd name="T23" fmla="*/ 622 h 240"/>
                <a:gd name="T24" fmla="*/ 442 w 234"/>
                <a:gd name="T25" fmla="*/ 616 h 240"/>
                <a:gd name="T26" fmla="*/ 467 w 234"/>
                <a:gd name="T27" fmla="*/ 605 h 240"/>
                <a:gd name="T28" fmla="*/ 486 w 234"/>
                <a:gd name="T29" fmla="*/ 591 h 240"/>
                <a:gd name="T30" fmla="*/ 527 w 234"/>
                <a:gd name="T31" fmla="*/ 561 h 240"/>
                <a:gd name="T32" fmla="*/ 549 w 234"/>
                <a:gd name="T33" fmla="*/ 541 h 240"/>
                <a:gd name="T34" fmla="*/ 577 w 234"/>
                <a:gd name="T35" fmla="*/ 525 h 240"/>
                <a:gd name="T36" fmla="*/ 591 w 234"/>
                <a:gd name="T37" fmla="*/ 522 h 240"/>
                <a:gd name="T38" fmla="*/ 596 w 234"/>
                <a:gd name="T39" fmla="*/ 517 h 240"/>
                <a:gd name="T40" fmla="*/ 605 w 234"/>
                <a:gd name="T41" fmla="*/ 508 h 240"/>
                <a:gd name="T42" fmla="*/ 607 w 234"/>
                <a:gd name="T43" fmla="*/ 503 h 240"/>
                <a:gd name="T44" fmla="*/ 610 w 234"/>
                <a:gd name="T45" fmla="*/ 481 h 240"/>
                <a:gd name="T46" fmla="*/ 610 w 234"/>
                <a:gd name="T47" fmla="*/ 453 h 240"/>
                <a:gd name="T48" fmla="*/ 610 w 234"/>
                <a:gd name="T49" fmla="*/ 403 h 240"/>
                <a:gd name="T50" fmla="*/ 602 w 234"/>
                <a:gd name="T51" fmla="*/ 351 h 240"/>
                <a:gd name="T52" fmla="*/ 591 w 234"/>
                <a:gd name="T53" fmla="*/ 307 h 240"/>
                <a:gd name="T54" fmla="*/ 577 w 234"/>
                <a:gd name="T55" fmla="*/ 262 h 240"/>
                <a:gd name="T56" fmla="*/ 541 w 234"/>
                <a:gd name="T57" fmla="*/ 174 h 240"/>
                <a:gd name="T58" fmla="*/ 505 w 234"/>
                <a:gd name="T59" fmla="*/ 86 h 240"/>
                <a:gd name="T60" fmla="*/ 469 w 234"/>
                <a:gd name="T61" fmla="*/ 0 h 240"/>
                <a:gd name="T62" fmla="*/ 513 w 234"/>
                <a:gd name="T63" fmla="*/ 86 h 240"/>
                <a:gd name="T64" fmla="*/ 560 w 234"/>
                <a:gd name="T65" fmla="*/ 171 h 240"/>
                <a:gd name="T66" fmla="*/ 605 w 234"/>
                <a:gd name="T67" fmla="*/ 262 h 240"/>
                <a:gd name="T68" fmla="*/ 621 w 234"/>
                <a:gd name="T69" fmla="*/ 307 h 240"/>
                <a:gd name="T70" fmla="*/ 638 w 234"/>
                <a:gd name="T71" fmla="*/ 354 h 240"/>
                <a:gd name="T72" fmla="*/ 646 w 234"/>
                <a:gd name="T73" fmla="*/ 409 h 240"/>
                <a:gd name="T74" fmla="*/ 646 w 234"/>
                <a:gd name="T75" fmla="*/ 464 h 240"/>
                <a:gd name="T76" fmla="*/ 640 w 234"/>
                <a:gd name="T77" fmla="*/ 494 h 240"/>
                <a:gd name="T78" fmla="*/ 640 w 234"/>
                <a:gd name="T79" fmla="*/ 508 h 240"/>
                <a:gd name="T80" fmla="*/ 635 w 234"/>
                <a:gd name="T81" fmla="*/ 525 h 240"/>
                <a:gd name="T82" fmla="*/ 621 w 234"/>
                <a:gd name="T83" fmla="*/ 539 h 240"/>
                <a:gd name="T84" fmla="*/ 607 w 234"/>
                <a:gd name="T85" fmla="*/ 550 h 240"/>
                <a:gd name="T86" fmla="*/ 583 w 234"/>
                <a:gd name="T87" fmla="*/ 561 h 240"/>
                <a:gd name="T88" fmla="*/ 563 w 234"/>
                <a:gd name="T89" fmla="*/ 575 h 240"/>
                <a:gd name="T90" fmla="*/ 541 w 234"/>
                <a:gd name="T91" fmla="*/ 591 h 240"/>
                <a:gd name="T92" fmla="*/ 525 w 234"/>
                <a:gd name="T93" fmla="*/ 608 h 240"/>
                <a:gd name="T94" fmla="*/ 500 w 234"/>
                <a:gd name="T95" fmla="*/ 624 h 240"/>
                <a:gd name="T96" fmla="*/ 475 w 234"/>
                <a:gd name="T97" fmla="*/ 638 h 240"/>
                <a:gd name="T98" fmla="*/ 447 w 234"/>
                <a:gd name="T99" fmla="*/ 649 h 240"/>
                <a:gd name="T100" fmla="*/ 420 w 234"/>
                <a:gd name="T101" fmla="*/ 655 h 240"/>
                <a:gd name="T102" fmla="*/ 392 w 234"/>
                <a:gd name="T103" fmla="*/ 660 h 240"/>
                <a:gd name="T104" fmla="*/ 337 w 234"/>
                <a:gd name="T105" fmla="*/ 663 h 240"/>
                <a:gd name="T106" fmla="*/ 282 w 234"/>
                <a:gd name="T107" fmla="*/ 663 h 240"/>
                <a:gd name="T108" fmla="*/ 254 w 234"/>
                <a:gd name="T109" fmla="*/ 660 h 240"/>
                <a:gd name="T110" fmla="*/ 226 w 234"/>
                <a:gd name="T111" fmla="*/ 655 h 240"/>
                <a:gd name="T112" fmla="*/ 199 w 234"/>
                <a:gd name="T113" fmla="*/ 646 h 240"/>
                <a:gd name="T114" fmla="*/ 171 w 234"/>
                <a:gd name="T115" fmla="*/ 635 h 240"/>
                <a:gd name="T116" fmla="*/ 124 w 234"/>
                <a:gd name="T117" fmla="*/ 602 h 240"/>
                <a:gd name="T118" fmla="*/ 83 w 234"/>
                <a:gd name="T119" fmla="*/ 569 h 240"/>
                <a:gd name="T120" fmla="*/ 0 w 234"/>
                <a:gd name="T121" fmla="*/ 497 h 2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4" h="240">
                  <a:moveTo>
                    <a:pt x="0" y="180"/>
                  </a:moveTo>
                  <a:lnTo>
                    <a:pt x="9" y="170"/>
                  </a:lnTo>
                  <a:lnTo>
                    <a:pt x="39" y="196"/>
                  </a:lnTo>
                  <a:lnTo>
                    <a:pt x="53" y="209"/>
                  </a:lnTo>
                  <a:lnTo>
                    <a:pt x="70" y="219"/>
                  </a:lnTo>
                  <a:lnTo>
                    <a:pt x="77" y="223"/>
                  </a:lnTo>
                  <a:lnTo>
                    <a:pt x="86" y="225"/>
                  </a:lnTo>
                  <a:lnTo>
                    <a:pt x="94" y="226"/>
                  </a:lnTo>
                  <a:lnTo>
                    <a:pt x="104" y="228"/>
                  </a:lnTo>
                  <a:lnTo>
                    <a:pt x="124" y="228"/>
                  </a:lnTo>
                  <a:lnTo>
                    <a:pt x="143" y="226"/>
                  </a:lnTo>
                  <a:lnTo>
                    <a:pt x="152" y="225"/>
                  </a:lnTo>
                  <a:lnTo>
                    <a:pt x="160" y="223"/>
                  </a:lnTo>
                  <a:lnTo>
                    <a:pt x="169" y="219"/>
                  </a:lnTo>
                  <a:lnTo>
                    <a:pt x="176" y="214"/>
                  </a:lnTo>
                  <a:lnTo>
                    <a:pt x="191" y="203"/>
                  </a:lnTo>
                  <a:lnTo>
                    <a:pt x="199" y="196"/>
                  </a:lnTo>
                  <a:lnTo>
                    <a:pt x="209" y="190"/>
                  </a:lnTo>
                  <a:lnTo>
                    <a:pt x="214" y="189"/>
                  </a:lnTo>
                  <a:lnTo>
                    <a:pt x="216" y="187"/>
                  </a:lnTo>
                  <a:lnTo>
                    <a:pt x="219" y="184"/>
                  </a:lnTo>
                  <a:lnTo>
                    <a:pt x="220" y="182"/>
                  </a:lnTo>
                  <a:lnTo>
                    <a:pt x="221" y="174"/>
                  </a:lnTo>
                  <a:lnTo>
                    <a:pt x="221" y="164"/>
                  </a:lnTo>
                  <a:lnTo>
                    <a:pt x="221" y="146"/>
                  </a:lnTo>
                  <a:lnTo>
                    <a:pt x="218" y="127"/>
                  </a:lnTo>
                  <a:lnTo>
                    <a:pt x="214" y="111"/>
                  </a:lnTo>
                  <a:lnTo>
                    <a:pt x="209" y="95"/>
                  </a:lnTo>
                  <a:lnTo>
                    <a:pt x="196" y="63"/>
                  </a:lnTo>
                  <a:lnTo>
                    <a:pt x="183" y="31"/>
                  </a:lnTo>
                  <a:lnTo>
                    <a:pt x="170" y="0"/>
                  </a:lnTo>
                  <a:lnTo>
                    <a:pt x="186" y="31"/>
                  </a:lnTo>
                  <a:lnTo>
                    <a:pt x="203" y="62"/>
                  </a:lnTo>
                  <a:lnTo>
                    <a:pt x="219" y="95"/>
                  </a:lnTo>
                  <a:lnTo>
                    <a:pt x="225" y="111"/>
                  </a:lnTo>
                  <a:lnTo>
                    <a:pt x="231" y="128"/>
                  </a:lnTo>
                  <a:lnTo>
                    <a:pt x="234" y="148"/>
                  </a:lnTo>
                  <a:lnTo>
                    <a:pt x="234" y="168"/>
                  </a:lnTo>
                  <a:lnTo>
                    <a:pt x="232" y="179"/>
                  </a:lnTo>
                  <a:lnTo>
                    <a:pt x="232" y="184"/>
                  </a:lnTo>
                  <a:lnTo>
                    <a:pt x="230" y="190"/>
                  </a:lnTo>
                  <a:lnTo>
                    <a:pt x="225" y="195"/>
                  </a:lnTo>
                  <a:lnTo>
                    <a:pt x="220" y="199"/>
                  </a:lnTo>
                  <a:lnTo>
                    <a:pt x="211" y="203"/>
                  </a:lnTo>
                  <a:lnTo>
                    <a:pt x="204" y="208"/>
                  </a:lnTo>
                  <a:lnTo>
                    <a:pt x="196" y="214"/>
                  </a:lnTo>
                  <a:lnTo>
                    <a:pt x="190" y="220"/>
                  </a:lnTo>
                  <a:lnTo>
                    <a:pt x="181" y="226"/>
                  </a:lnTo>
                  <a:lnTo>
                    <a:pt x="172" y="231"/>
                  </a:lnTo>
                  <a:lnTo>
                    <a:pt x="162" y="235"/>
                  </a:lnTo>
                  <a:lnTo>
                    <a:pt x="152" y="237"/>
                  </a:lnTo>
                  <a:lnTo>
                    <a:pt x="142" y="239"/>
                  </a:lnTo>
                  <a:lnTo>
                    <a:pt x="122" y="240"/>
                  </a:lnTo>
                  <a:lnTo>
                    <a:pt x="102" y="240"/>
                  </a:lnTo>
                  <a:lnTo>
                    <a:pt x="92" y="239"/>
                  </a:lnTo>
                  <a:lnTo>
                    <a:pt x="82" y="237"/>
                  </a:lnTo>
                  <a:lnTo>
                    <a:pt x="72" y="234"/>
                  </a:lnTo>
                  <a:lnTo>
                    <a:pt x="62" y="230"/>
                  </a:lnTo>
                  <a:lnTo>
                    <a:pt x="45" y="218"/>
                  </a:lnTo>
                  <a:lnTo>
                    <a:pt x="30" y="206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6" name="Freeform 739"/>
            <p:cNvSpPr>
              <a:spLocks/>
            </p:cNvSpPr>
            <p:nvPr/>
          </p:nvSpPr>
          <p:spPr bwMode="auto">
            <a:xfrm>
              <a:off x="3995" y="2370"/>
              <a:ext cx="329" cy="72"/>
            </a:xfrm>
            <a:custGeom>
              <a:avLst/>
              <a:gdLst>
                <a:gd name="T0" fmla="*/ 0 w 119"/>
                <a:gd name="T1" fmla="*/ 42 h 26"/>
                <a:gd name="T2" fmla="*/ 14 w 119"/>
                <a:gd name="T3" fmla="*/ 8 h 26"/>
                <a:gd name="T4" fmla="*/ 64 w 119"/>
                <a:gd name="T5" fmla="*/ 28 h 26"/>
                <a:gd name="T6" fmla="*/ 122 w 119"/>
                <a:gd name="T7" fmla="*/ 36 h 26"/>
                <a:gd name="T8" fmla="*/ 149 w 119"/>
                <a:gd name="T9" fmla="*/ 36 h 26"/>
                <a:gd name="T10" fmla="*/ 177 w 119"/>
                <a:gd name="T11" fmla="*/ 36 h 26"/>
                <a:gd name="T12" fmla="*/ 202 w 119"/>
                <a:gd name="T13" fmla="*/ 33 h 26"/>
                <a:gd name="T14" fmla="*/ 227 w 119"/>
                <a:gd name="T15" fmla="*/ 22 h 26"/>
                <a:gd name="T16" fmla="*/ 329 w 119"/>
                <a:gd name="T17" fmla="*/ 0 h 26"/>
                <a:gd name="T18" fmla="*/ 241 w 119"/>
                <a:gd name="T19" fmla="*/ 55 h 26"/>
                <a:gd name="T20" fmla="*/ 207 w 119"/>
                <a:gd name="T21" fmla="*/ 64 h 26"/>
                <a:gd name="T22" fmla="*/ 177 w 119"/>
                <a:gd name="T23" fmla="*/ 72 h 26"/>
                <a:gd name="T24" fmla="*/ 147 w 119"/>
                <a:gd name="T25" fmla="*/ 72 h 26"/>
                <a:gd name="T26" fmla="*/ 116 w 119"/>
                <a:gd name="T27" fmla="*/ 72 h 26"/>
                <a:gd name="T28" fmla="*/ 86 w 119"/>
                <a:gd name="T29" fmla="*/ 64 h 26"/>
                <a:gd name="T30" fmla="*/ 58 w 119"/>
                <a:gd name="T31" fmla="*/ 58 h 26"/>
                <a:gd name="T32" fmla="*/ 0 w 119"/>
                <a:gd name="T33" fmla="*/ 42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" h="26">
                  <a:moveTo>
                    <a:pt x="0" y="15"/>
                  </a:moveTo>
                  <a:lnTo>
                    <a:pt x="5" y="3"/>
                  </a:lnTo>
                  <a:lnTo>
                    <a:pt x="23" y="10"/>
                  </a:lnTo>
                  <a:lnTo>
                    <a:pt x="44" y="13"/>
                  </a:lnTo>
                  <a:lnTo>
                    <a:pt x="54" y="13"/>
                  </a:lnTo>
                  <a:lnTo>
                    <a:pt x="64" y="13"/>
                  </a:lnTo>
                  <a:lnTo>
                    <a:pt x="73" y="12"/>
                  </a:lnTo>
                  <a:lnTo>
                    <a:pt x="82" y="8"/>
                  </a:lnTo>
                  <a:lnTo>
                    <a:pt x="119" y="0"/>
                  </a:lnTo>
                  <a:lnTo>
                    <a:pt x="87" y="20"/>
                  </a:lnTo>
                  <a:lnTo>
                    <a:pt x="75" y="23"/>
                  </a:lnTo>
                  <a:lnTo>
                    <a:pt x="64" y="26"/>
                  </a:lnTo>
                  <a:lnTo>
                    <a:pt x="53" y="26"/>
                  </a:lnTo>
                  <a:lnTo>
                    <a:pt x="42" y="26"/>
                  </a:lnTo>
                  <a:lnTo>
                    <a:pt x="31" y="23"/>
                  </a:lnTo>
                  <a:lnTo>
                    <a:pt x="21" y="2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7" name="Freeform 740"/>
            <p:cNvSpPr>
              <a:spLocks/>
            </p:cNvSpPr>
            <p:nvPr/>
          </p:nvSpPr>
          <p:spPr bwMode="auto">
            <a:xfrm>
              <a:off x="4368" y="1867"/>
              <a:ext cx="163" cy="511"/>
            </a:xfrm>
            <a:custGeom>
              <a:avLst/>
              <a:gdLst>
                <a:gd name="T0" fmla="*/ 108 w 59"/>
                <a:gd name="T1" fmla="*/ 511 h 185"/>
                <a:gd name="T2" fmla="*/ 83 w 59"/>
                <a:gd name="T3" fmla="*/ 489 h 185"/>
                <a:gd name="T4" fmla="*/ 97 w 59"/>
                <a:gd name="T5" fmla="*/ 470 h 185"/>
                <a:gd name="T6" fmla="*/ 111 w 59"/>
                <a:gd name="T7" fmla="*/ 453 h 185"/>
                <a:gd name="T8" fmla="*/ 116 w 59"/>
                <a:gd name="T9" fmla="*/ 434 h 185"/>
                <a:gd name="T10" fmla="*/ 124 w 59"/>
                <a:gd name="T11" fmla="*/ 417 h 185"/>
                <a:gd name="T12" fmla="*/ 127 w 59"/>
                <a:gd name="T13" fmla="*/ 395 h 185"/>
                <a:gd name="T14" fmla="*/ 127 w 59"/>
                <a:gd name="T15" fmla="*/ 376 h 185"/>
                <a:gd name="T16" fmla="*/ 122 w 59"/>
                <a:gd name="T17" fmla="*/ 331 h 185"/>
                <a:gd name="T18" fmla="*/ 111 w 59"/>
                <a:gd name="T19" fmla="*/ 285 h 185"/>
                <a:gd name="T20" fmla="*/ 94 w 59"/>
                <a:gd name="T21" fmla="*/ 240 h 185"/>
                <a:gd name="T22" fmla="*/ 58 w 59"/>
                <a:gd name="T23" fmla="*/ 155 h 185"/>
                <a:gd name="T24" fmla="*/ 50 w 59"/>
                <a:gd name="T25" fmla="*/ 116 h 185"/>
                <a:gd name="T26" fmla="*/ 36 w 59"/>
                <a:gd name="T27" fmla="*/ 77 h 185"/>
                <a:gd name="T28" fmla="*/ 0 w 59"/>
                <a:gd name="T29" fmla="*/ 0 h 185"/>
                <a:gd name="T30" fmla="*/ 52 w 59"/>
                <a:gd name="T31" fmla="*/ 72 h 185"/>
                <a:gd name="T32" fmla="*/ 72 w 59"/>
                <a:gd name="T33" fmla="*/ 108 h 185"/>
                <a:gd name="T34" fmla="*/ 94 w 59"/>
                <a:gd name="T35" fmla="*/ 144 h 185"/>
                <a:gd name="T36" fmla="*/ 127 w 59"/>
                <a:gd name="T37" fmla="*/ 235 h 185"/>
                <a:gd name="T38" fmla="*/ 141 w 59"/>
                <a:gd name="T39" fmla="*/ 279 h 185"/>
                <a:gd name="T40" fmla="*/ 155 w 59"/>
                <a:gd name="T41" fmla="*/ 323 h 185"/>
                <a:gd name="T42" fmla="*/ 163 w 59"/>
                <a:gd name="T43" fmla="*/ 351 h 185"/>
                <a:gd name="T44" fmla="*/ 163 w 59"/>
                <a:gd name="T45" fmla="*/ 376 h 185"/>
                <a:gd name="T46" fmla="*/ 163 w 59"/>
                <a:gd name="T47" fmla="*/ 398 h 185"/>
                <a:gd name="T48" fmla="*/ 155 w 59"/>
                <a:gd name="T49" fmla="*/ 425 h 185"/>
                <a:gd name="T50" fmla="*/ 149 w 59"/>
                <a:gd name="T51" fmla="*/ 450 h 185"/>
                <a:gd name="T52" fmla="*/ 135 w 59"/>
                <a:gd name="T53" fmla="*/ 470 h 185"/>
                <a:gd name="T54" fmla="*/ 122 w 59"/>
                <a:gd name="T55" fmla="*/ 494 h 185"/>
                <a:gd name="T56" fmla="*/ 108 w 59"/>
                <a:gd name="T57" fmla="*/ 511 h 1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185">
                  <a:moveTo>
                    <a:pt x="39" y="185"/>
                  </a:moveTo>
                  <a:lnTo>
                    <a:pt x="30" y="177"/>
                  </a:lnTo>
                  <a:lnTo>
                    <a:pt x="35" y="170"/>
                  </a:lnTo>
                  <a:lnTo>
                    <a:pt x="40" y="164"/>
                  </a:lnTo>
                  <a:lnTo>
                    <a:pt x="42" y="157"/>
                  </a:lnTo>
                  <a:lnTo>
                    <a:pt x="45" y="151"/>
                  </a:lnTo>
                  <a:lnTo>
                    <a:pt x="46" y="143"/>
                  </a:lnTo>
                  <a:lnTo>
                    <a:pt x="46" y="136"/>
                  </a:lnTo>
                  <a:lnTo>
                    <a:pt x="44" y="120"/>
                  </a:lnTo>
                  <a:lnTo>
                    <a:pt x="40" y="103"/>
                  </a:lnTo>
                  <a:lnTo>
                    <a:pt x="34" y="87"/>
                  </a:lnTo>
                  <a:lnTo>
                    <a:pt x="21" y="56"/>
                  </a:lnTo>
                  <a:lnTo>
                    <a:pt x="18" y="42"/>
                  </a:lnTo>
                  <a:lnTo>
                    <a:pt x="13" y="28"/>
                  </a:lnTo>
                  <a:lnTo>
                    <a:pt x="0" y="0"/>
                  </a:lnTo>
                  <a:lnTo>
                    <a:pt x="19" y="26"/>
                  </a:lnTo>
                  <a:lnTo>
                    <a:pt x="26" y="39"/>
                  </a:lnTo>
                  <a:lnTo>
                    <a:pt x="34" y="52"/>
                  </a:lnTo>
                  <a:lnTo>
                    <a:pt x="46" y="85"/>
                  </a:lnTo>
                  <a:lnTo>
                    <a:pt x="51" y="101"/>
                  </a:lnTo>
                  <a:lnTo>
                    <a:pt x="56" y="117"/>
                  </a:lnTo>
                  <a:lnTo>
                    <a:pt x="59" y="127"/>
                  </a:lnTo>
                  <a:lnTo>
                    <a:pt x="59" y="136"/>
                  </a:lnTo>
                  <a:lnTo>
                    <a:pt x="59" y="144"/>
                  </a:lnTo>
                  <a:lnTo>
                    <a:pt x="56" y="154"/>
                  </a:lnTo>
                  <a:lnTo>
                    <a:pt x="54" y="163"/>
                  </a:lnTo>
                  <a:lnTo>
                    <a:pt x="49" y="170"/>
                  </a:lnTo>
                  <a:lnTo>
                    <a:pt x="44" y="179"/>
                  </a:lnTo>
                  <a:lnTo>
                    <a:pt x="39" y="1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8" name="Freeform 741"/>
            <p:cNvSpPr>
              <a:spLocks/>
            </p:cNvSpPr>
            <p:nvPr/>
          </p:nvSpPr>
          <p:spPr bwMode="auto">
            <a:xfrm>
              <a:off x="4506" y="2292"/>
              <a:ext cx="44" cy="50"/>
            </a:xfrm>
            <a:custGeom>
              <a:avLst/>
              <a:gdLst>
                <a:gd name="T0" fmla="*/ 30 w 16"/>
                <a:gd name="T1" fmla="*/ 50 h 18"/>
                <a:gd name="T2" fmla="*/ 0 w 16"/>
                <a:gd name="T3" fmla="*/ 36 h 18"/>
                <a:gd name="T4" fmla="*/ 14 w 16"/>
                <a:gd name="T5" fmla="*/ 8 h 18"/>
                <a:gd name="T6" fmla="*/ 39 w 16"/>
                <a:gd name="T7" fmla="*/ 0 h 18"/>
                <a:gd name="T8" fmla="*/ 44 w 16"/>
                <a:gd name="T9" fmla="*/ 22 h 18"/>
                <a:gd name="T10" fmla="*/ 30 w 16"/>
                <a:gd name="T11" fmla="*/ 5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13"/>
                  </a:lnTo>
                  <a:lnTo>
                    <a:pt x="5" y="3"/>
                  </a:lnTo>
                  <a:lnTo>
                    <a:pt x="14" y="0"/>
                  </a:lnTo>
                  <a:lnTo>
                    <a:pt x="16" y="8"/>
                  </a:lnTo>
                  <a:lnTo>
                    <a:pt x="11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9" name="Freeform 742"/>
            <p:cNvSpPr>
              <a:spLocks/>
            </p:cNvSpPr>
            <p:nvPr/>
          </p:nvSpPr>
          <p:spPr bwMode="auto">
            <a:xfrm>
              <a:off x="4534" y="2176"/>
              <a:ext cx="110" cy="166"/>
            </a:xfrm>
            <a:custGeom>
              <a:avLst/>
              <a:gdLst>
                <a:gd name="T0" fmla="*/ 91 w 40"/>
                <a:gd name="T1" fmla="*/ 130 h 60"/>
                <a:gd name="T2" fmla="*/ 110 w 40"/>
                <a:gd name="T3" fmla="*/ 158 h 60"/>
                <a:gd name="T4" fmla="*/ 96 w 40"/>
                <a:gd name="T5" fmla="*/ 166 h 60"/>
                <a:gd name="T6" fmla="*/ 83 w 40"/>
                <a:gd name="T7" fmla="*/ 166 h 60"/>
                <a:gd name="T8" fmla="*/ 69 w 40"/>
                <a:gd name="T9" fmla="*/ 160 h 60"/>
                <a:gd name="T10" fmla="*/ 58 w 40"/>
                <a:gd name="T11" fmla="*/ 155 h 60"/>
                <a:gd name="T12" fmla="*/ 41 w 40"/>
                <a:gd name="T13" fmla="*/ 141 h 60"/>
                <a:gd name="T14" fmla="*/ 30 w 40"/>
                <a:gd name="T15" fmla="*/ 125 h 60"/>
                <a:gd name="T16" fmla="*/ 17 w 40"/>
                <a:gd name="T17" fmla="*/ 94 h 60"/>
                <a:gd name="T18" fmla="*/ 3 w 40"/>
                <a:gd name="T19" fmla="*/ 61 h 60"/>
                <a:gd name="T20" fmla="*/ 0 w 40"/>
                <a:gd name="T21" fmla="*/ 0 h 60"/>
                <a:gd name="T22" fmla="*/ 33 w 40"/>
                <a:gd name="T23" fmla="*/ 53 h 60"/>
                <a:gd name="T24" fmla="*/ 47 w 40"/>
                <a:gd name="T25" fmla="*/ 80 h 60"/>
                <a:gd name="T26" fmla="*/ 61 w 40"/>
                <a:gd name="T27" fmla="*/ 108 h 60"/>
                <a:gd name="T28" fmla="*/ 77 w 40"/>
                <a:gd name="T29" fmla="*/ 127 h 60"/>
                <a:gd name="T30" fmla="*/ 85 w 40"/>
                <a:gd name="T31" fmla="*/ 130 h 60"/>
                <a:gd name="T32" fmla="*/ 91 w 40"/>
                <a:gd name="T33" fmla="*/ 13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0">
                  <a:moveTo>
                    <a:pt x="33" y="47"/>
                  </a:moveTo>
                  <a:lnTo>
                    <a:pt x="40" y="57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5" y="58"/>
                  </a:lnTo>
                  <a:lnTo>
                    <a:pt x="21" y="56"/>
                  </a:lnTo>
                  <a:lnTo>
                    <a:pt x="15" y="51"/>
                  </a:lnTo>
                  <a:lnTo>
                    <a:pt x="11" y="45"/>
                  </a:lnTo>
                  <a:lnTo>
                    <a:pt x="6" y="34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2" y="19"/>
                  </a:lnTo>
                  <a:lnTo>
                    <a:pt x="17" y="29"/>
                  </a:lnTo>
                  <a:lnTo>
                    <a:pt x="22" y="39"/>
                  </a:lnTo>
                  <a:lnTo>
                    <a:pt x="28" y="46"/>
                  </a:lnTo>
                  <a:lnTo>
                    <a:pt x="31" y="47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0" name="Freeform 743"/>
            <p:cNvSpPr>
              <a:spLocks/>
            </p:cNvSpPr>
            <p:nvPr/>
          </p:nvSpPr>
          <p:spPr bwMode="auto">
            <a:xfrm>
              <a:off x="4012" y="1527"/>
              <a:ext cx="682" cy="810"/>
            </a:xfrm>
            <a:custGeom>
              <a:avLst/>
              <a:gdLst>
                <a:gd name="T0" fmla="*/ 682 w 247"/>
                <a:gd name="T1" fmla="*/ 780 h 293"/>
                <a:gd name="T2" fmla="*/ 668 w 247"/>
                <a:gd name="T3" fmla="*/ 810 h 293"/>
                <a:gd name="T4" fmla="*/ 649 w 247"/>
                <a:gd name="T5" fmla="*/ 793 h 293"/>
                <a:gd name="T6" fmla="*/ 627 w 247"/>
                <a:gd name="T7" fmla="*/ 780 h 293"/>
                <a:gd name="T8" fmla="*/ 610 w 247"/>
                <a:gd name="T9" fmla="*/ 763 h 293"/>
                <a:gd name="T10" fmla="*/ 594 w 247"/>
                <a:gd name="T11" fmla="*/ 744 h 293"/>
                <a:gd name="T12" fmla="*/ 566 w 247"/>
                <a:gd name="T13" fmla="*/ 705 h 293"/>
                <a:gd name="T14" fmla="*/ 541 w 247"/>
                <a:gd name="T15" fmla="*/ 663 h 293"/>
                <a:gd name="T16" fmla="*/ 505 w 247"/>
                <a:gd name="T17" fmla="*/ 578 h 293"/>
                <a:gd name="T18" fmla="*/ 483 w 247"/>
                <a:gd name="T19" fmla="*/ 536 h 293"/>
                <a:gd name="T20" fmla="*/ 458 w 247"/>
                <a:gd name="T21" fmla="*/ 498 h 293"/>
                <a:gd name="T22" fmla="*/ 409 w 247"/>
                <a:gd name="T23" fmla="*/ 420 h 293"/>
                <a:gd name="T24" fmla="*/ 356 w 247"/>
                <a:gd name="T25" fmla="*/ 348 h 293"/>
                <a:gd name="T26" fmla="*/ 246 w 247"/>
                <a:gd name="T27" fmla="*/ 196 h 293"/>
                <a:gd name="T28" fmla="*/ 237 w 247"/>
                <a:gd name="T29" fmla="*/ 180 h 293"/>
                <a:gd name="T30" fmla="*/ 224 w 247"/>
                <a:gd name="T31" fmla="*/ 166 h 293"/>
                <a:gd name="T32" fmla="*/ 196 w 247"/>
                <a:gd name="T33" fmla="*/ 138 h 293"/>
                <a:gd name="T34" fmla="*/ 133 w 247"/>
                <a:gd name="T35" fmla="*/ 91 h 293"/>
                <a:gd name="T36" fmla="*/ 102 w 247"/>
                <a:gd name="T37" fmla="*/ 64 h 293"/>
                <a:gd name="T38" fmla="*/ 72 w 247"/>
                <a:gd name="T39" fmla="*/ 39 h 293"/>
                <a:gd name="T40" fmla="*/ 39 w 247"/>
                <a:gd name="T41" fmla="*/ 17 h 293"/>
                <a:gd name="T42" fmla="*/ 0 w 247"/>
                <a:gd name="T43" fmla="*/ 0 h 293"/>
                <a:gd name="T44" fmla="*/ 39 w 247"/>
                <a:gd name="T45" fmla="*/ 14 h 293"/>
                <a:gd name="T46" fmla="*/ 75 w 247"/>
                <a:gd name="T47" fmla="*/ 36 h 293"/>
                <a:gd name="T48" fmla="*/ 113 w 247"/>
                <a:gd name="T49" fmla="*/ 55 h 293"/>
                <a:gd name="T50" fmla="*/ 146 w 247"/>
                <a:gd name="T51" fmla="*/ 77 h 293"/>
                <a:gd name="T52" fmla="*/ 182 w 247"/>
                <a:gd name="T53" fmla="*/ 100 h 293"/>
                <a:gd name="T54" fmla="*/ 218 w 247"/>
                <a:gd name="T55" fmla="*/ 124 h 293"/>
                <a:gd name="T56" fmla="*/ 251 w 247"/>
                <a:gd name="T57" fmla="*/ 152 h 293"/>
                <a:gd name="T58" fmla="*/ 268 w 247"/>
                <a:gd name="T59" fmla="*/ 169 h 293"/>
                <a:gd name="T60" fmla="*/ 279 w 247"/>
                <a:gd name="T61" fmla="*/ 185 h 293"/>
                <a:gd name="T62" fmla="*/ 387 w 247"/>
                <a:gd name="T63" fmla="*/ 335 h 293"/>
                <a:gd name="T64" fmla="*/ 442 w 247"/>
                <a:gd name="T65" fmla="*/ 406 h 293"/>
                <a:gd name="T66" fmla="*/ 494 w 247"/>
                <a:gd name="T67" fmla="*/ 484 h 293"/>
                <a:gd name="T68" fmla="*/ 514 w 247"/>
                <a:gd name="T69" fmla="*/ 525 h 293"/>
                <a:gd name="T70" fmla="*/ 536 w 247"/>
                <a:gd name="T71" fmla="*/ 567 h 293"/>
                <a:gd name="T72" fmla="*/ 577 w 247"/>
                <a:gd name="T73" fmla="*/ 650 h 293"/>
                <a:gd name="T74" fmla="*/ 596 w 247"/>
                <a:gd name="T75" fmla="*/ 688 h 293"/>
                <a:gd name="T76" fmla="*/ 621 w 247"/>
                <a:gd name="T77" fmla="*/ 724 h 293"/>
                <a:gd name="T78" fmla="*/ 652 w 247"/>
                <a:gd name="T79" fmla="*/ 752 h 293"/>
                <a:gd name="T80" fmla="*/ 665 w 247"/>
                <a:gd name="T81" fmla="*/ 766 h 293"/>
                <a:gd name="T82" fmla="*/ 682 w 247"/>
                <a:gd name="T83" fmla="*/ 780 h 2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47" h="293">
                  <a:moveTo>
                    <a:pt x="247" y="282"/>
                  </a:moveTo>
                  <a:lnTo>
                    <a:pt x="242" y="293"/>
                  </a:lnTo>
                  <a:lnTo>
                    <a:pt x="235" y="287"/>
                  </a:lnTo>
                  <a:lnTo>
                    <a:pt x="227" y="282"/>
                  </a:lnTo>
                  <a:lnTo>
                    <a:pt x="221" y="276"/>
                  </a:lnTo>
                  <a:lnTo>
                    <a:pt x="215" y="269"/>
                  </a:lnTo>
                  <a:lnTo>
                    <a:pt x="205" y="255"/>
                  </a:lnTo>
                  <a:lnTo>
                    <a:pt x="196" y="240"/>
                  </a:lnTo>
                  <a:lnTo>
                    <a:pt x="183" y="209"/>
                  </a:lnTo>
                  <a:lnTo>
                    <a:pt x="175" y="194"/>
                  </a:lnTo>
                  <a:lnTo>
                    <a:pt x="166" y="180"/>
                  </a:lnTo>
                  <a:lnTo>
                    <a:pt x="148" y="152"/>
                  </a:lnTo>
                  <a:lnTo>
                    <a:pt x="129" y="126"/>
                  </a:lnTo>
                  <a:lnTo>
                    <a:pt x="89" y="71"/>
                  </a:lnTo>
                  <a:lnTo>
                    <a:pt x="86" y="65"/>
                  </a:lnTo>
                  <a:lnTo>
                    <a:pt x="81" y="60"/>
                  </a:lnTo>
                  <a:lnTo>
                    <a:pt x="71" y="50"/>
                  </a:lnTo>
                  <a:lnTo>
                    <a:pt x="48" y="33"/>
                  </a:lnTo>
                  <a:lnTo>
                    <a:pt x="37" y="23"/>
                  </a:lnTo>
                  <a:lnTo>
                    <a:pt x="26" y="14"/>
                  </a:lnTo>
                  <a:lnTo>
                    <a:pt x="14" y="6"/>
                  </a:lnTo>
                  <a:lnTo>
                    <a:pt x="0" y="0"/>
                  </a:lnTo>
                  <a:lnTo>
                    <a:pt x="14" y="5"/>
                  </a:lnTo>
                  <a:lnTo>
                    <a:pt x="27" y="13"/>
                  </a:lnTo>
                  <a:lnTo>
                    <a:pt x="41" y="20"/>
                  </a:lnTo>
                  <a:lnTo>
                    <a:pt x="53" y="28"/>
                  </a:lnTo>
                  <a:lnTo>
                    <a:pt x="66" y="36"/>
                  </a:lnTo>
                  <a:lnTo>
                    <a:pt x="79" y="45"/>
                  </a:lnTo>
                  <a:lnTo>
                    <a:pt x="91" y="55"/>
                  </a:lnTo>
                  <a:lnTo>
                    <a:pt x="97" y="61"/>
                  </a:lnTo>
                  <a:lnTo>
                    <a:pt x="101" y="67"/>
                  </a:lnTo>
                  <a:lnTo>
                    <a:pt x="140" y="121"/>
                  </a:lnTo>
                  <a:lnTo>
                    <a:pt x="160" y="147"/>
                  </a:lnTo>
                  <a:lnTo>
                    <a:pt x="179" y="175"/>
                  </a:lnTo>
                  <a:lnTo>
                    <a:pt x="186" y="190"/>
                  </a:lnTo>
                  <a:lnTo>
                    <a:pt x="194" y="205"/>
                  </a:lnTo>
                  <a:lnTo>
                    <a:pt x="209" y="235"/>
                  </a:lnTo>
                  <a:lnTo>
                    <a:pt x="216" y="249"/>
                  </a:lnTo>
                  <a:lnTo>
                    <a:pt x="225" y="262"/>
                  </a:lnTo>
                  <a:lnTo>
                    <a:pt x="236" y="272"/>
                  </a:lnTo>
                  <a:lnTo>
                    <a:pt x="241" y="277"/>
                  </a:lnTo>
                  <a:lnTo>
                    <a:pt x="247" y="2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1" name="Freeform 744"/>
            <p:cNvSpPr>
              <a:spLocks/>
            </p:cNvSpPr>
            <p:nvPr/>
          </p:nvSpPr>
          <p:spPr bwMode="auto">
            <a:xfrm>
              <a:off x="4512" y="2022"/>
              <a:ext cx="196" cy="240"/>
            </a:xfrm>
            <a:custGeom>
              <a:avLst/>
              <a:gdLst>
                <a:gd name="T0" fmla="*/ 196 w 71"/>
                <a:gd name="T1" fmla="*/ 210 h 87"/>
                <a:gd name="T2" fmla="*/ 177 w 71"/>
                <a:gd name="T3" fmla="*/ 240 h 87"/>
                <a:gd name="T4" fmla="*/ 135 w 71"/>
                <a:gd name="T5" fmla="*/ 207 h 87"/>
                <a:gd name="T6" fmla="*/ 97 w 71"/>
                <a:gd name="T7" fmla="*/ 168 h 87"/>
                <a:gd name="T8" fmla="*/ 63 w 71"/>
                <a:gd name="T9" fmla="*/ 127 h 87"/>
                <a:gd name="T10" fmla="*/ 33 w 71"/>
                <a:gd name="T11" fmla="*/ 86 h 87"/>
                <a:gd name="T12" fmla="*/ 19 w 71"/>
                <a:gd name="T13" fmla="*/ 44 h 87"/>
                <a:gd name="T14" fmla="*/ 0 w 71"/>
                <a:gd name="T15" fmla="*/ 0 h 87"/>
                <a:gd name="T16" fmla="*/ 33 w 71"/>
                <a:gd name="T17" fmla="*/ 36 h 87"/>
                <a:gd name="T18" fmla="*/ 63 w 71"/>
                <a:gd name="T19" fmla="*/ 69 h 87"/>
                <a:gd name="T20" fmla="*/ 94 w 71"/>
                <a:gd name="T21" fmla="*/ 110 h 87"/>
                <a:gd name="T22" fmla="*/ 124 w 71"/>
                <a:gd name="T23" fmla="*/ 149 h 87"/>
                <a:gd name="T24" fmla="*/ 160 w 71"/>
                <a:gd name="T25" fmla="*/ 182 h 87"/>
                <a:gd name="T26" fmla="*/ 196 w 71"/>
                <a:gd name="T27" fmla="*/ 210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1" h="87">
                  <a:moveTo>
                    <a:pt x="71" y="76"/>
                  </a:moveTo>
                  <a:lnTo>
                    <a:pt x="64" y="87"/>
                  </a:lnTo>
                  <a:lnTo>
                    <a:pt x="49" y="75"/>
                  </a:lnTo>
                  <a:lnTo>
                    <a:pt x="35" y="61"/>
                  </a:lnTo>
                  <a:lnTo>
                    <a:pt x="23" y="46"/>
                  </a:lnTo>
                  <a:lnTo>
                    <a:pt x="12" y="31"/>
                  </a:lnTo>
                  <a:lnTo>
                    <a:pt x="7" y="16"/>
                  </a:lnTo>
                  <a:lnTo>
                    <a:pt x="0" y="0"/>
                  </a:lnTo>
                  <a:lnTo>
                    <a:pt x="12" y="13"/>
                  </a:lnTo>
                  <a:lnTo>
                    <a:pt x="23" y="25"/>
                  </a:lnTo>
                  <a:lnTo>
                    <a:pt x="34" y="40"/>
                  </a:lnTo>
                  <a:lnTo>
                    <a:pt x="45" y="54"/>
                  </a:lnTo>
                  <a:lnTo>
                    <a:pt x="58" y="66"/>
                  </a:lnTo>
                  <a:lnTo>
                    <a:pt x="71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2" name="Freeform 745"/>
            <p:cNvSpPr>
              <a:spLocks/>
            </p:cNvSpPr>
            <p:nvPr/>
          </p:nvSpPr>
          <p:spPr bwMode="auto">
            <a:xfrm>
              <a:off x="4114" y="1538"/>
              <a:ext cx="594" cy="660"/>
            </a:xfrm>
            <a:custGeom>
              <a:avLst/>
              <a:gdLst>
                <a:gd name="T0" fmla="*/ 594 w 215"/>
                <a:gd name="T1" fmla="*/ 638 h 239"/>
                <a:gd name="T2" fmla="*/ 566 w 215"/>
                <a:gd name="T3" fmla="*/ 660 h 239"/>
                <a:gd name="T4" fmla="*/ 467 w 215"/>
                <a:gd name="T5" fmla="*/ 541 h 239"/>
                <a:gd name="T6" fmla="*/ 367 w 215"/>
                <a:gd name="T7" fmla="*/ 425 h 239"/>
                <a:gd name="T8" fmla="*/ 268 w 215"/>
                <a:gd name="T9" fmla="*/ 309 h 239"/>
                <a:gd name="T10" fmla="*/ 171 w 215"/>
                <a:gd name="T11" fmla="*/ 188 h 239"/>
                <a:gd name="T12" fmla="*/ 138 w 215"/>
                <a:gd name="T13" fmla="*/ 133 h 239"/>
                <a:gd name="T14" fmla="*/ 122 w 215"/>
                <a:gd name="T15" fmla="*/ 102 h 239"/>
                <a:gd name="T16" fmla="*/ 102 w 215"/>
                <a:gd name="T17" fmla="*/ 75 h 239"/>
                <a:gd name="T18" fmla="*/ 83 w 215"/>
                <a:gd name="T19" fmla="*/ 52 h 239"/>
                <a:gd name="T20" fmla="*/ 58 w 215"/>
                <a:gd name="T21" fmla="*/ 28 h 239"/>
                <a:gd name="T22" fmla="*/ 30 w 215"/>
                <a:gd name="T23" fmla="*/ 11 h 239"/>
                <a:gd name="T24" fmla="*/ 0 w 215"/>
                <a:gd name="T25" fmla="*/ 0 h 239"/>
                <a:gd name="T26" fmla="*/ 17 w 215"/>
                <a:gd name="T27" fmla="*/ 3 h 239"/>
                <a:gd name="T28" fmla="*/ 36 w 215"/>
                <a:gd name="T29" fmla="*/ 6 h 239"/>
                <a:gd name="T30" fmla="*/ 66 w 215"/>
                <a:gd name="T31" fmla="*/ 25 h 239"/>
                <a:gd name="T32" fmla="*/ 94 w 215"/>
                <a:gd name="T33" fmla="*/ 44 h 239"/>
                <a:gd name="T34" fmla="*/ 116 w 215"/>
                <a:gd name="T35" fmla="*/ 69 h 239"/>
                <a:gd name="T36" fmla="*/ 141 w 215"/>
                <a:gd name="T37" fmla="*/ 97 h 239"/>
                <a:gd name="T38" fmla="*/ 163 w 215"/>
                <a:gd name="T39" fmla="*/ 124 h 239"/>
                <a:gd name="T40" fmla="*/ 202 w 215"/>
                <a:gd name="T41" fmla="*/ 174 h 239"/>
                <a:gd name="T42" fmla="*/ 298 w 215"/>
                <a:gd name="T43" fmla="*/ 293 h 239"/>
                <a:gd name="T44" fmla="*/ 398 w 215"/>
                <a:gd name="T45" fmla="*/ 406 h 239"/>
                <a:gd name="T46" fmla="*/ 495 w 215"/>
                <a:gd name="T47" fmla="*/ 522 h 239"/>
                <a:gd name="T48" fmla="*/ 594 w 215"/>
                <a:gd name="T49" fmla="*/ 638 h 2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5" h="239">
                  <a:moveTo>
                    <a:pt x="215" y="231"/>
                  </a:moveTo>
                  <a:lnTo>
                    <a:pt x="205" y="239"/>
                  </a:lnTo>
                  <a:lnTo>
                    <a:pt x="169" y="196"/>
                  </a:lnTo>
                  <a:lnTo>
                    <a:pt x="133" y="154"/>
                  </a:lnTo>
                  <a:lnTo>
                    <a:pt x="97" y="112"/>
                  </a:lnTo>
                  <a:lnTo>
                    <a:pt x="62" y="68"/>
                  </a:lnTo>
                  <a:lnTo>
                    <a:pt x="50" y="48"/>
                  </a:lnTo>
                  <a:lnTo>
                    <a:pt x="44" y="37"/>
                  </a:lnTo>
                  <a:lnTo>
                    <a:pt x="37" y="27"/>
                  </a:lnTo>
                  <a:lnTo>
                    <a:pt x="30" y="19"/>
                  </a:lnTo>
                  <a:lnTo>
                    <a:pt x="21" y="10"/>
                  </a:lnTo>
                  <a:lnTo>
                    <a:pt x="11" y="4"/>
                  </a:lnTo>
                  <a:lnTo>
                    <a:pt x="0" y="0"/>
                  </a:lnTo>
                  <a:lnTo>
                    <a:pt x="6" y="1"/>
                  </a:lnTo>
                  <a:lnTo>
                    <a:pt x="13" y="2"/>
                  </a:lnTo>
                  <a:lnTo>
                    <a:pt x="24" y="9"/>
                  </a:lnTo>
                  <a:lnTo>
                    <a:pt x="34" y="16"/>
                  </a:lnTo>
                  <a:lnTo>
                    <a:pt x="42" y="25"/>
                  </a:lnTo>
                  <a:lnTo>
                    <a:pt x="51" y="35"/>
                  </a:lnTo>
                  <a:lnTo>
                    <a:pt x="59" y="45"/>
                  </a:lnTo>
                  <a:lnTo>
                    <a:pt x="73" y="63"/>
                  </a:lnTo>
                  <a:lnTo>
                    <a:pt x="108" y="106"/>
                  </a:lnTo>
                  <a:lnTo>
                    <a:pt x="144" y="147"/>
                  </a:lnTo>
                  <a:lnTo>
                    <a:pt x="179" y="189"/>
                  </a:lnTo>
                  <a:lnTo>
                    <a:pt x="215" y="2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3" name="Freeform 746"/>
            <p:cNvSpPr>
              <a:spLocks/>
            </p:cNvSpPr>
            <p:nvPr/>
          </p:nvSpPr>
          <p:spPr bwMode="auto">
            <a:xfrm>
              <a:off x="4244" y="1599"/>
              <a:ext cx="475" cy="530"/>
            </a:xfrm>
            <a:custGeom>
              <a:avLst/>
              <a:gdLst>
                <a:gd name="T0" fmla="*/ 475 w 172"/>
                <a:gd name="T1" fmla="*/ 505 h 192"/>
                <a:gd name="T2" fmla="*/ 453 w 172"/>
                <a:gd name="T3" fmla="*/ 530 h 192"/>
                <a:gd name="T4" fmla="*/ 406 w 172"/>
                <a:gd name="T5" fmla="*/ 491 h 192"/>
                <a:gd name="T6" fmla="*/ 362 w 172"/>
                <a:gd name="T7" fmla="*/ 447 h 192"/>
                <a:gd name="T8" fmla="*/ 320 w 172"/>
                <a:gd name="T9" fmla="*/ 403 h 192"/>
                <a:gd name="T10" fmla="*/ 282 w 172"/>
                <a:gd name="T11" fmla="*/ 353 h 192"/>
                <a:gd name="T12" fmla="*/ 204 w 172"/>
                <a:gd name="T13" fmla="*/ 259 h 192"/>
                <a:gd name="T14" fmla="*/ 127 w 172"/>
                <a:gd name="T15" fmla="*/ 166 h 192"/>
                <a:gd name="T16" fmla="*/ 99 w 172"/>
                <a:gd name="T17" fmla="*/ 121 h 192"/>
                <a:gd name="T18" fmla="*/ 69 w 172"/>
                <a:gd name="T19" fmla="*/ 80 h 192"/>
                <a:gd name="T20" fmla="*/ 36 w 172"/>
                <a:gd name="T21" fmla="*/ 39 h 192"/>
                <a:gd name="T22" fmla="*/ 0 w 172"/>
                <a:gd name="T23" fmla="*/ 0 h 192"/>
                <a:gd name="T24" fmla="*/ 41 w 172"/>
                <a:gd name="T25" fmla="*/ 36 h 192"/>
                <a:gd name="T26" fmla="*/ 83 w 172"/>
                <a:gd name="T27" fmla="*/ 69 h 192"/>
                <a:gd name="T28" fmla="*/ 124 w 172"/>
                <a:gd name="T29" fmla="*/ 108 h 192"/>
                <a:gd name="T30" fmla="*/ 163 w 172"/>
                <a:gd name="T31" fmla="*/ 149 h 192"/>
                <a:gd name="T32" fmla="*/ 235 w 172"/>
                <a:gd name="T33" fmla="*/ 240 h 192"/>
                <a:gd name="T34" fmla="*/ 309 w 172"/>
                <a:gd name="T35" fmla="*/ 337 h 192"/>
                <a:gd name="T36" fmla="*/ 348 w 172"/>
                <a:gd name="T37" fmla="*/ 381 h 192"/>
                <a:gd name="T38" fmla="*/ 389 w 172"/>
                <a:gd name="T39" fmla="*/ 422 h 192"/>
                <a:gd name="T40" fmla="*/ 431 w 172"/>
                <a:gd name="T41" fmla="*/ 464 h 192"/>
                <a:gd name="T42" fmla="*/ 475 w 172"/>
                <a:gd name="T43" fmla="*/ 505 h 1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2" h="192">
                  <a:moveTo>
                    <a:pt x="172" y="183"/>
                  </a:moveTo>
                  <a:lnTo>
                    <a:pt x="164" y="192"/>
                  </a:lnTo>
                  <a:lnTo>
                    <a:pt x="147" y="178"/>
                  </a:lnTo>
                  <a:lnTo>
                    <a:pt x="131" y="162"/>
                  </a:lnTo>
                  <a:lnTo>
                    <a:pt x="116" y="146"/>
                  </a:lnTo>
                  <a:lnTo>
                    <a:pt x="102" y="128"/>
                  </a:lnTo>
                  <a:lnTo>
                    <a:pt x="74" y="94"/>
                  </a:lnTo>
                  <a:lnTo>
                    <a:pt x="46" y="60"/>
                  </a:lnTo>
                  <a:lnTo>
                    <a:pt x="36" y="44"/>
                  </a:lnTo>
                  <a:lnTo>
                    <a:pt x="25" y="29"/>
                  </a:lnTo>
                  <a:lnTo>
                    <a:pt x="13" y="14"/>
                  </a:lnTo>
                  <a:lnTo>
                    <a:pt x="0" y="0"/>
                  </a:lnTo>
                  <a:lnTo>
                    <a:pt x="15" y="13"/>
                  </a:lnTo>
                  <a:lnTo>
                    <a:pt x="30" y="25"/>
                  </a:lnTo>
                  <a:lnTo>
                    <a:pt x="45" y="39"/>
                  </a:lnTo>
                  <a:lnTo>
                    <a:pt x="59" y="54"/>
                  </a:lnTo>
                  <a:lnTo>
                    <a:pt x="85" y="87"/>
                  </a:lnTo>
                  <a:lnTo>
                    <a:pt x="112" y="122"/>
                  </a:lnTo>
                  <a:lnTo>
                    <a:pt x="126" y="138"/>
                  </a:lnTo>
                  <a:lnTo>
                    <a:pt x="141" y="153"/>
                  </a:lnTo>
                  <a:lnTo>
                    <a:pt x="156" y="168"/>
                  </a:lnTo>
                  <a:lnTo>
                    <a:pt x="172" y="1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4" name="Freeform 747"/>
            <p:cNvSpPr>
              <a:spLocks/>
            </p:cNvSpPr>
            <p:nvPr/>
          </p:nvSpPr>
          <p:spPr bwMode="auto">
            <a:xfrm>
              <a:off x="4197" y="1541"/>
              <a:ext cx="514" cy="511"/>
            </a:xfrm>
            <a:custGeom>
              <a:avLst/>
              <a:gdLst>
                <a:gd name="T0" fmla="*/ 514 w 186"/>
                <a:gd name="T1" fmla="*/ 489 h 185"/>
                <a:gd name="T2" fmla="*/ 492 w 186"/>
                <a:gd name="T3" fmla="*/ 511 h 185"/>
                <a:gd name="T4" fmla="*/ 401 w 186"/>
                <a:gd name="T5" fmla="*/ 423 h 185"/>
                <a:gd name="T6" fmla="*/ 321 w 186"/>
                <a:gd name="T7" fmla="*/ 326 h 185"/>
                <a:gd name="T8" fmla="*/ 240 w 186"/>
                <a:gd name="T9" fmla="*/ 235 h 185"/>
                <a:gd name="T10" fmla="*/ 158 w 186"/>
                <a:gd name="T11" fmla="*/ 141 h 185"/>
                <a:gd name="T12" fmla="*/ 124 w 186"/>
                <a:gd name="T13" fmla="*/ 97 h 185"/>
                <a:gd name="T14" fmla="*/ 88 w 186"/>
                <a:gd name="T15" fmla="*/ 55 h 185"/>
                <a:gd name="T16" fmla="*/ 72 w 186"/>
                <a:gd name="T17" fmla="*/ 39 h 185"/>
                <a:gd name="T18" fmla="*/ 47 w 186"/>
                <a:gd name="T19" fmla="*/ 22 h 185"/>
                <a:gd name="T20" fmla="*/ 28 w 186"/>
                <a:gd name="T21" fmla="*/ 11 h 185"/>
                <a:gd name="T22" fmla="*/ 0 w 186"/>
                <a:gd name="T23" fmla="*/ 0 h 185"/>
                <a:gd name="T24" fmla="*/ 28 w 186"/>
                <a:gd name="T25" fmla="*/ 8 h 185"/>
                <a:gd name="T26" fmla="*/ 55 w 186"/>
                <a:gd name="T27" fmla="*/ 14 h 185"/>
                <a:gd name="T28" fmla="*/ 80 w 186"/>
                <a:gd name="T29" fmla="*/ 28 h 185"/>
                <a:gd name="T30" fmla="*/ 102 w 186"/>
                <a:gd name="T31" fmla="*/ 44 h 185"/>
                <a:gd name="T32" fmla="*/ 146 w 186"/>
                <a:gd name="T33" fmla="*/ 83 h 185"/>
                <a:gd name="T34" fmla="*/ 188 w 186"/>
                <a:gd name="T35" fmla="*/ 122 h 185"/>
                <a:gd name="T36" fmla="*/ 268 w 186"/>
                <a:gd name="T37" fmla="*/ 215 h 185"/>
                <a:gd name="T38" fmla="*/ 348 w 186"/>
                <a:gd name="T39" fmla="*/ 309 h 185"/>
                <a:gd name="T40" fmla="*/ 428 w 186"/>
                <a:gd name="T41" fmla="*/ 403 h 185"/>
                <a:gd name="T42" fmla="*/ 514 w 186"/>
                <a:gd name="T43" fmla="*/ 489 h 1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6" h="185">
                  <a:moveTo>
                    <a:pt x="186" y="177"/>
                  </a:moveTo>
                  <a:lnTo>
                    <a:pt x="178" y="185"/>
                  </a:lnTo>
                  <a:lnTo>
                    <a:pt x="145" y="153"/>
                  </a:lnTo>
                  <a:lnTo>
                    <a:pt x="116" y="118"/>
                  </a:lnTo>
                  <a:lnTo>
                    <a:pt x="87" y="85"/>
                  </a:lnTo>
                  <a:lnTo>
                    <a:pt x="57" y="51"/>
                  </a:lnTo>
                  <a:lnTo>
                    <a:pt x="45" y="35"/>
                  </a:lnTo>
                  <a:lnTo>
                    <a:pt x="32" y="20"/>
                  </a:lnTo>
                  <a:lnTo>
                    <a:pt x="26" y="14"/>
                  </a:lnTo>
                  <a:lnTo>
                    <a:pt x="17" y="8"/>
                  </a:lnTo>
                  <a:lnTo>
                    <a:pt x="10" y="4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0" y="5"/>
                  </a:lnTo>
                  <a:lnTo>
                    <a:pt x="29" y="10"/>
                  </a:lnTo>
                  <a:lnTo>
                    <a:pt x="37" y="16"/>
                  </a:lnTo>
                  <a:lnTo>
                    <a:pt x="53" y="30"/>
                  </a:lnTo>
                  <a:lnTo>
                    <a:pt x="68" y="44"/>
                  </a:lnTo>
                  <a:lnTo>
                    <a:pt x="97" y="78"/>
                  </a:lnTo>
                  <a:lnTo>
                    <a:pt x="126" y="112"/>
                  </a:lnTo>
                  <a:lnTo>
                    <a:pt x="155" y="146"/>
                  </a:lnTo>
                  <a:lnTo>
                    <a:pt x="186" y="1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5" name="Freeform 748"/>
            <p:cNvSpPr>
              <a:spLocks/>
            </p:cNvSpPr>
            <p:nvPr/>
          </p:nvSpPr>
          <p:spPr bwMode="auto">
            <a:xfrm>
              <a:off x="4299" y="1544"/>
              <a:ext cx="417" cy="461"/>
            </a:xfrm>
            <a:custGeom>
              <a:avLst/>
              <a:gdLst>
                <a:gd name="T0" fmla="*/ 417 w 151"/>
                <a:gd name="T1" fmla="*/ 433 h 167"/>
                <a:gd name="T2" fmla="*/ 392 w 151"/>
                <a:gd name="T3" fmla="*/ 461 h 167"/>
                <a:gd name="T4" fmla="*/ 351 w 151"/>
                <a:gd name="T5" fmla="*/ 422 h 167"/>
                <a:gd name="T6" fmla="*/ 318 w 151"/>
                <a:gd name="T7" fmla="*/ 386 h 167"/>
                <a:gd name="T8" fmla="*/ 279 w 151"/>
                <a:gd name="T9" fmla="*/ 348 h 167"/>
                <a:gd name="T10" fmla="*/ 246 w 151"/>
                <a:gd name="T11" fmla="*/ 306 h 167"/>
                <a:gd name="T12" fmla="*/ 180 w 151"/>
                <a:gd name="T13" fmla="*/ 224 h 167"/>
                <a:gd name="T14" fmla="*/ 144 w 151"/>
                <a:gd name="T15" fmla="*/ 182 h 167"/>
                <a:gd name="T16" fmla="*/ 110 w 151"/>
                <a:gd name="T17" fmla="*/ 146 h 167"/>
                <a:gd name="T18" fmla="*/ 58 w 151"/>
                <a:gd name="T19" fmla="*/ 69 h 167"/>
                <a:gd name="T20" fmla="*/ 0 w 151"/>
                <a:gd name="T21" fmla="*/ 0 h 167"/>
                <a:gd name="T22" fmla="*/ 72 w 151"/>
                <a:gd name="T23" fmla="*/ 61 h 167"/>
                <a:gd name="T24" fmla="*/ 141 w 151"/>
                <a:gd name="T25" fmla="*/ 127 h 167"/>
                <a:gd name="T26" fmla="*/ 177 w 151"/>
                <a:gd name="T27" fmla="*/ 166 h 167"/>
                <a:gd name="T28" fmla="*/ 210 w 151"/>
                <a:gd name="T29" fmla="*/ 207 h 167"/>
                <a:gd name="T30" fmla="*/ 276 w 151"/>
                <a:gd name="T31" fmla="*/ 287 h 167"/>
                <a:gd name="T32" fmla="*/ 307 w 151"/>
                <a:gd name="T33" fmla="*/ 326 h 167"/>
                <a:gd name="T34" fmla="*/ 340 w 151"/>
                <a:gd name="T35" fmla="*/ 364 h 167"/>
                <a:gd name="T36" fmla="*/ 378 w 151"/>
                <a:gd name="T37" fmla="*/ 400 h 167"/>
                <a:gd name="T38" fmla="*/ 417 w 151"/>
                <a:gd name="T39" fmla="*/ 433 h 1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1" h="167">
                  <a:moveTo>
                    <a:pt x="151" y="157"/>
                  </a:moveTo>
                  <a:lnTo>
                    <a:pt x="142" y="167"/>
                  </a:lnTo>
                  <a:lnTo>
                    <a:pt x="127" y="153"/>
                  </a:lnTo>
                  <a:lnTo>
                    <a:pt x="115" y="140"/>
                  </a:lnTo>
                  <a:lnTo>
                    <a:pt x="101" y="126"/>
                  </a:lnTo>
                  <a:lnTo>
                    <a:pt x="89" y="111"/>
                  </a:lnTo>
                  <a:lnTo>
                    <a:pt x="65" y="81"/>
                  </a:lnTo>
                  <a:lnTo>
                    <a:pt x="52" y="66"/>
                  </a:lnTo>
                  <a:lnTo>
                    <a:pt x="40" y="53"/>
                  </a:lnTo>
                  <a:lnTo>
                    <a:pt x="21" y="25"/>
                  </a:lnTo>
                  <a:lnTo>
                    <a:pt x="0" y="0"/>
                  </a:lnTo>
                  <a:lnTo>
                    <a:pt x="26" y="22"/>
                  </a:lnTo>
                  <a:lnTo>
                    <a:pt x="51" y="46"/>
                  </a:lnTo>
                  <a:lnTo>
                    <a:pt x="64" y="60"/>
                  </a:lnTo>
                  <a:lnTo>
                    <a:pt x="76" y="75"/>
                  </a:lnTo>
                  <a:lnTo>
                    <a:pt x="100" y="104"/>
                  </a:lnTo>
                  <a:lnTo>
                    <a:pt x="111" y="118"/>
                  </a:lnTo>
                  <a:lnTo>
                    <a:pt x="123" y="132"/>
                  </a:lnTo>
                  <a:lnTo>
                    <a:pt x="137" y="145"/>
                  </a:lnTo>
                  <a:lnTo>
                    <a:pt x="151" y="1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6" name="Freeform 749"/>
            <p:cNvSpPr>
              <a:spLocks/>
            </p:cNvSpPr>
            <p:nvPr/>
          </p:nvSpPr>
          <p:spPr bwMode="auto">
            <a:xfrm>
              <a:off x="4644" y="1895"/>
              <a:ext cx="61" cy="58"/>
            </a:xfrm>
            <a:custGeom>
              <a:avLst/>
              <a:gdLst>
                <a:gd name="T0" fmla="*/ 61 w 22"/>
                <a:gd name="T1" fmla="*/ 30 h 21"/>
                <a:gd name="T2" fmla="*/ 42 w 22"/>
                <a:gd name="T3" fmla="*/ 58 h 21"/>
                <a:gd name="T4" fmla="*/ 3 w 22"/>
                <a:gd name="T5" fmla="*/ 28 h 21"/>
                <a:gd name="T6" fmla="*/ 0 w 22"/>
                <a:gd name="T7" fmla="*/ 0 h 21"/>
                <a:gd name="T8" fmla="*/ 28 w 22"/>
                <a:gd name="T9" fmla="*/ 3 h 21"/>
                <a:gd name="T10" fmla="*/ 61 w 22"/>
                <a:gd name="T11" fmla="*/ 3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15" y="21"/>
                  </a:lnTo>
                  <a:lnTo>
                    <a:pt x="1" y="10"/>
                  </a:lnTo>
                  <a:lnTo>
                    <a:pt x="0" y="0"/>
                  </a:lnTo>
                  <a:lnTo>
                    <a:pt x="10" y="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7" name="Freeform 750"/>
            <p:cNvSpPr>
              <a:spLocks/>
            </p:cNvSpPr>
            <p:nvPr/>
          </p:nvSpPr>
          <p:spPr bwMode="auto">
            <a:xfrm>
              <a:off x="4385" y="1558"/>
              <a:ext cx="323" cy="339"/>
            </a:xfrm>
            <a:custGeom>
              <a:avLst/>
              <a:gdLst>
                <a:gd name="T0" fmla="*/ 323 w 117"/>
                <a:gd name="T1" fmla="*/ 309 h 123"/>
                <a:gd name="T2" fmla="*/ 312 w 117"/>
                <a:gd name="T3" fmla="*/ 339 h 123"/>
                <a:gd name="T4" fmla="*/ 276 w 117"/>
                <a:gd name="T5" fmla="*/ 320 h 123"/>
                <a:gd name="T6" fmla="*/ 240 w 117"/>
                <a:gd name="T7" fmla="*/ 295 h 123"/>
                <a:gd name="T8" fmla="*/ 207 w 117"/>
                <a:gd name="T9" fmla="*/ 267 h 123"/>
                <a:gd name="T10" fmla="*/ 177 w 117"/>
                <a:gd name="T11" fmla="*/ 240 h 123"/>
                <a:gd name="T12" fmla="*/ 121 w 117"/>
                <a:gd name="T13" fmla="*/ 182 h 123"/>
                <a:gd name="T14" fmla="*/ 66 w 117"/>
                <a:gd name="T15" fmla="*/ 121 h 123"/>
                <a:gd name="T16" fmla="*/ 50 w 117"/>
                <a:gd name="T17" fmla="*/ 94 h 123"/>
                <a:gd name="T18" fmla="*/ 25 w 117"/>
                <a:gd name="T19" fmla="*/ 63 h 123"/>
                <a:gd name="T20" fmla="*/ 8 w 117"/>
                <a:gd name="T21" fmla="*/ 36 h 123"/>
                <a:gd name="T22" fmla="*/ 0 w 117"/>
                <a:gd name="T23" fmla="*/ 19 h 123"/>
                <a:gd name="T24" fmla="*/ 0 w 117"/>
                <a:gd name="T25" fmla="*/ 0 h 123"/>
                <a:gd name="T26" fmla="*/ 6 w 117"/>
                <a:gd name="T27" fmla="*/ 19 h 123"/>
                <a:gd name="T28" fmla="*/ 14 w 117"/>
                <a:gd name="T29" fmla="*/ 28 h 123"/>
                <a:gd name="T30" fmla="*/ 41 w 117"/>
                <a:gd name="T31" fmla="*/ 55 h 123"/>
                <a:gd name="T32" fmla="*/ 69 w 117"/>
                <a:gd name="T33" fmla="*/ 77 h 123"/>
                <a:gd name="T34" fmla="*/ 97 w 117"/>
                <a:gd name="T35" fmla="*/ 105 h 123"/>
                <a:gd name="T36" fmla="*/ 149 w 117"/>
                <a:gd name="T37" fmla="*/ 163 h 123"/>
                <a:gd name="T38" fmla="*/ 204 w 117"/>
                <a:gd name="T39" fmla="*/ 220 h 123"/>
                <a:gd name="T40" fmla="*/ 232 w 117"/>
                <a:gd name="T41" fmla="*/ 245 h 123"/>
                <a:gd name="T42" fmla="*/ 262 w 117"/>
                <a:gd name="T43" fmla="*/ 267 h 123"/>
                <a:gd name="T44" fmla="*/ 293 w 117"/>
                <a:gd name="T45" fmla="*/ 292 h 123"/>
                <a:gd name="T46" fmla="*/ 323 w 117"/>
                <a:gd name="T47" fmla="*/ 309 h 1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7" h="123">
                  <a:moveTo>
                    <a:pt x="117" y="112"/>
                  </a:moveTo>
                  <a:lnTo>
                    <a:pt x="113" y="123"/>
                  </a:lnTo>
                  <a:lnTo>
                    <a:pt x="100" y="116"/>
                  </a:lnTo>
                  <a:lnTo>
                    <a:pt x="87" y="107"/>
                  </a:lnTo>
                  <a:lnTo>
                    <a:pt x="75" y="97"/>
                  </a:lnTo>
                  <a:lnTo>
                    <a:pt x="64" y="87"/>
                  </a:lnTo>
                  <a:lnTo>
                    <a:pt x="44" y="66"/>
                  </a:lnTo>
                  <a:lnTo>
                    <a:pt x="24" y="44"/>
                  </a:lnTo>
                  <a:lnTo>
                    <a:pt x="18" y="34"/>
                  </a:lnTo>
                  <a:lnTo>
                    <a:pt x="9" y="23"/>
                  </a:lnTo>
                  <a:lnTo>
                    <a:pt x="3" y="13"/>
                  </a:lnTo>
                  <a:lnTo>
                    <a:pt x="0" y="7"/>
                  </a:lnTo>
                  <a:lnTo>
                    <a:pt x="0" y="0"/>
                  </a:lnTo>
                  <a:lnTo>
                    <a:pt x="2" y="7"/>
                  </a:lnTo>
                  <a:lnTo>
                    <a:pt x="5" y="10"/>
                  </a:lnTo>
                  <a:lnTo>
                    <a:pt x="15" y="20"/>
                  </a:lnTo>
                  <a:lnTo>
                    <a:pt x="25" y="28"/>
                  </a:lnTo>
                  <a:lnTo>
                    <a:pt x="35" y="38"/>
                  </a:lnTo>
                  <a:lnTo>
                    <a:pt x="54" y="59"/>
                  </a:lnTo>
                  <a:lnTo>
                    <a:pt x="74" y="80"/>
                  </a:lnTo>
                  <a:lnTo>
                    <a:pt x="84" y="89"/>
                  </a:lnTo>
                  <a:lnTo>
                    <a:pt x="95" y="97"/>
                  </a:lnTo>
                  <a:lnTo>
                    <a:pt x="106" y="106"/>
                  </a:lnTo>
                  <a:lnTo>
                    <a:pt x="117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8" name="Freeform 751"/>
            <p:cNvSpPr>
              <a:spLocks/>
            </p:cNvSpPr>
            <p:nvPr/>
          </p:nvSpPr>
          <p:spPr bwMode="auto">
            <a:xfrm>
              <a:off x="4553" y="1707"/>
              <a:ext cx="149" cy="138"/>
            </a:xfrm>
            <a:custGeom>
              <a:avLst/>
              <a:gdLst>
                <a:gd name="T0" fmla="*/ 149 w 54"/>
                <a:gd name="T1" fmla="*/ 105 h 50"/>
                <a:gd name="T2" fmla="*/ 135 w 54"/>
                <a:gd name="T3" fmla="*/ 138 h 50"/>
                <a:gd name="T4" fmla="*/ 119 w 54"/>
                <a:gd name="T5" fmla="*/ 130 h 50"/>
                <a:gd name="T6" fmla="*/ 105 w 54"/>
                <a:gd name="T7" fmla="*/ 119 h 50"/>
                <a:gd name="T8" fmla="*/ 77 w 54"/>
                <a:gd name="T9" fmla="*/ 97 h 50"/>
                <a:gd name="T10" fmla="*/ 52 w 54"/>
                <a:gd name="T11" fmla="*/ 72 h 50"/>
                <a:gd name="T12" fmla="*/ 30 w 54"/>
                <a:gd name="T13" fmla="*/ 47 h 50"/>
                <a:gd name="T14" fmla="*/ 22 w 54"/>
                <a:gd name="T15" fmla="*/ 19 h 50"/>
                <a:gd name="T16" fmla="*/ 11 w 54"/>
                <a:gd name="T17" fmla="*/ 11 h 50"/>
                <a:gd name="T18" fmla="*/ 0 w 54"/>
                <a:gd name="T19" fmla="*/ 0 h 50"/>
                <a:gd name="T20" fmla="*/ 17 w 54"/>
                <a:gd name="T21" fmla="*/ 3 h 50"/>
                <a:gd name="T22" fmla="*/ 30 w 54"/>
                <a:gd name="T23" fmla="*/ 11 h 50"/>
                <a:gd name="T24" fmla="*/ 58 w 54"/>
                <a:gd name="T25" fmla="*/ 28 h 50"/>
                <a:gd name="T26" fmla="*/ 80 w 54"/>
                <a:gd name="T27" fmla="*/ 50 h 50"/>
                <a:gd name="T28" fmla="*/ 99 w 54"/>
                <a:gd name="T29" fmla="*/ 75 h 50"/>
                <a:gd name="T30" fmla="*/ 121 w 54"/>
                <a:gd name="T31" fmla="*/ 91 h 50"/>
                <a:gd name="T32" fmla="*/ 149 w 54"/>
                <a:gd name="T33" fmla="*/ 105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50">
                  <a:moveTo>
                    <a:pt x="54" y="38"/>
                  </a:moveTo>
                  <a:lnTo>
                    <a:pt x="49" y="50"/>
                  </a:lnTo>
                  <a:lnTo>
                    <a:pt x="43" y="47"/>
                  </a:lnTo>
                  <a:lnTo>
                    <a:pt x="38" y="43"/>
                  </a:lnTo>
                  <a:lnTo>
                    <a:pt x="28" y="35"/>
                  </a:lnTo>
                  <a:lnTo>
                    <a:pt x="19" y="26"/>
                  </a:lnTo>
                  <a:lnTo>
                    <a:pt x="11" y="17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21" y="10"/>
                  </a:lnTo>
                  <a:lnTo>
                    <a:pt x="29" y="18"/>
                  </a:lnTo>
                  <a:lnTo>
                    <a:pt x="36" y="27"/>
                  </a:lnTo>
                  <a:lnTo>
                    <a:pt x="44" y="33"/>
                  </a:lnTo>
                  <a:lnTo>
                    <a:pt x="54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9" name="Freeform 752"/>
            <p:cNvSpPr>
              <a:spLocks/>
            </p:cNvSpPr>
            <p:nvPr/>
          </p:nvSpPr>
          <p:spPr bwMode="auto">
            <a:xfrm>
              <a:off x="4407" y="1544"/>
              <a:ext cx="130" cy="146"/>
            </a:xfrm>
            <a:custGeom>
              <a:avLst/>
              <a:gdLst>
                <a:gd name="T0" fmla="*/ 130 w 47"/>
                <a:gd name="T1" fmla="*/ 118 h 53"/>
                <a:gd name="T2" fmla="*/ 113 w 47"/>
                <a:gd name="T3" fmla="*/ 146 h 53"/>
                <a:gd name="T4" fmla="*/ 86 w 47"/>
                <a:gd name="T5" fmla="*/ 127 h 53"/>
                <a:gd name="T6" fmla="*/ 58 w 47"/>
                <a:gd name="T7" fmla="*/ 105 h 53"/>
                <a:gd name="T8" fmla="*/ 36 w 47"/>
                <a:gd name="T9" fmla="*/ 80 h 53"/>
                <a:gd name="T10" fmla="*/ 19 w 47"/>
                <a:gd name="T11" fmla="*/ 52 h 53"/>
                <a:gd name="T12" fmla="*/ 14 w 47"/>
                <a:gd name="T13" fmla="*/ 25 h 53"/>
                <a:gd name="T14" fmla="*/ 0 w 47"/>
                <a:gd name="T15" fmla="*/ 0 h 53"/>
                <a:gd name="T16" fmla="*/ 28 w 47"/>
                <a:gd name="T17" fmla="*/ 14 h 53"/>
                <a:gd name="T18" fmla="*/ 47 w 47"/>
                <a:gd name="T19" fmla="*/ 36 h 53"/>
                <a:gd name="T20" fmla="*/ 64 w 47"/>
                <a:gd name="T21" fmla="*/ 61 h 53"/>
                <a:gd name="T22" fmla="*/ 83 w 47"/>
                <a:gd name="T23" fmla="*/ 83 h 53"/>
                <a:gd name="T24" fmla="*/ 102 w 47"/>
                <a:gd name="T25" fmla="*/ 99 h 53"/>
                <a:gd name="T26" fmla="*/ 130 w 47"/>
                <a:gd name="T27" fmla="*/ 118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" h="53">
                  <a:moveTo>
                    <a:pt x="47" y="43"/>
                  </a:moveTo>
                  <a:lnTo>
                    <a:pt x="41" y="53"/>
                  </a:lnTo>
                  <a:lnTo>
                    <a:pt x="31" y="46"/>
                  </a:lnTo>
                  <a:lnTo>
                    <a:pt x="21" y="38"/>
                  </a:lnTo>
                  <a:lnTo>
                    <a:pt x="13" y="29"/>
                  </a:lnTo>
                  <a:lnTo>
                    <a:pt x="7" y="19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5"/>
                  </a:lnTo>
                  <a:lnTo>
                    <a:pt x="17" y="13"/>
                  </a:lnTo>
                  <a:lnTo>
                    <a:pt x="23" y="22"/>
                  </a:lnTo>
                  <a:lnTo>
                    <a:pt x="30" y="30"/>
                  </a:lnTo>
                  <a:lnTo>
                    <a:pt x="37" y="36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0" name="Freeform 753"/>
            <p:cNvSpPr>
              <a:spLocks/>
            </p:cNvSpPr>
            <p:nvPr/>
          </p:nvSpPr>
          <p:spPr bwMode="auto">
            <a:xfrm>
              <a:off x="4465" y="1538"/>
              <a:ext cx="226" cy="232"/>
            </a:xfrm>
            <a:custGeom>
              <a:avLst/>
              <a:gdLst>
                <a:gd name="T0" fmla="*/ 226 w 82"/>
                <a:gd name="T1" fmla="*/ 210 h 84"/>
                <a:gd name="T2" fmla="*/ 201 w 82"/>
                <a:gd name="T3" fmla="*/ 232 h 84"/>
                <a:gd name="T4" fmla="*/ 165 w 82"/>
                <a:gd name="T5" fmla="*/ 196 h 84"/>
                <a:gd name="T6" fmla="*/ 127 w 82"/>
                <a:gd name="T7" fmla="*/ 157 h 84"/>
                <a:gd name="T8" fmla="*/ 85 w 82"/>
                <a:gd name="T9" fmla="*/ 124 h 84"/>
                <a:gd name="T10" fmla="*/ 44 w 82"/>
                <a:gd name="T11" fmla="*/ 86 h 84"/>
                <a:gd name="T12" fmla="*/ 19 w 82"/>
                <a:gd name="T13" fmla="*/ 44 h 84"/>
                <a:gd name="T14" fmla="*/ 0 w 82"/>
                <a:gd name="T15" fmla="*/ 0 h 84"/>
                <a:gd name="T16" fmla="*/ 33 w 82"/>
                <a:gd name="T17" fmla="*/ 33 h 84"/>
                <a:gd name="T18" fmla="*/ 72 w 82"/>
                <a:gd name="T19" fmla="*/ 66 h 84"/>
                <a:gd name="T20" fmla="*/ 105 w 82"/>
                <a:gd name="T21" fmla="*/ 99 h 84"/>
                <a:gd name="T22" fmla="*/ 146 w 82"/>
                <a:gd name="T23" fmla="*/ 133 h 84"/>
                <a:gd name="T24" fmla="*/ 187 w 82"/>
                <a:gd name="T25" fmla="*/ 171 h 84"/>
                <a:gd name="T26" fmla="*/ 226 w 82"/>
                <a:gd name="T27" fmla="*/ 210 h 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84">
                  <a:moveTo>
                    <a:pt x="82" y="76"/>
                  </a:moveTo>
                  <a:lnTo>
                    <a:pt x="73" y="84"/>
                  </a:lnTo>
                  <a:lnTo>
                    <a:pt x="60" y="71"/>
                  </a:lnTo>
                  <a:lnTo>
                    <a:pt x="46" y="57"/>
                  </a:lnTo>
                  <a:lnTo>
                    <a:pt x="31" y="45"/>
                  </a:lnTo>
                  <a:lnTo>
                    <a:pt x="16" y="31"/>
                  </a:lnTo>
                  <a:lnTo>
                    <a:pt x="7" y="16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26" y="24"/>
                  </a:lnTo>
                  <a:lnTo>
                    <a:pt x="38" y="36"/>
                  </a:lnTo>
                  <a:lnTo>
                    <a:pt x="53" y="48"/>
                  </a:lnTo>
                  <a:lnTo>
                    <a:pt x="68" y="62"/>
                  </a:lnTo>
                  <a:lnTo>
                    <a:pt x="8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1" name="Freeform 754"/>
            <p:cNvSpPr>
              <a:spLocks/>
            </p:cNvSpPr>
            <p:nvPr/>
          </p:nvSpPr>
          <p:spPr bwMode="auto">
            <a:xfrm>
              <a:off x="4495" y="1541"/>
              <a:ext cx="183" cy="155"/>
            </a:xfrm>
            <a:custGeom>
              <a:avLst/>
              <a:gdLst>
                <a:gd name="T0" fmla="*/ 183 w 66"/>
                <a:gd name="T1" fmla="*/ 130 h 56"/>
                <a:gd name="T2" fmla="*/ 158 w 66"/>
                <a:gd name="T3" fmla="*/ 155 h 56"/>
                <a:gd name="T4" fmla="*/ 108 w 66"/>
                <a:gd name="T5" fmla="*/ 100 h 56"/>
                <a:gd name="T6" fmla="*/ 75 w 66"/>
                <a:gd name="T7" fmla="*/ 72 h 56"/>
                <a:gd name="T8" fmla="*/ 50 w 66"/>
                <a:gd name="T9" fmla="*/ 53 h 56"/>
                <a:gd name="T10" fmla="*/ 25 w 66"/>
                <a:gd name="T11" fmla="*/ 25 h 56"/>
                <a:gd name="T12" fmla="*/ 14 w 66"/>
                <a:gd name="T13" fmla="*/ 14 h 56"/>
                <a:gd name="T14" fmla="*/ 0 w 66"/>
                <a:gd name="T15" fmla="*/ 0 h 56"/>
                <a:gd name="T16" fmla="*/ 36 w 66"/>
                <a:gd name="T17" fmla="*/ 11 h 56"/>
                <a:gd name="T18" fmla="*/ 69 w 66"/>
                <a:gd name="T19" fmla="*/ 25 h 56"/>
                <a:gd name="T20" fmla="*/ 100 w 66"/>
                <a:gd name="T21" fmla="*/ 50 h 56"/>
                <a:gd name="T22" fmla="*/ 130 w 66"/>
                <a:gd name="T23" fmla="*/ 78 h 56"/>
                <a:gd name="T24" fmla="*/ 183 w 66"/>
                <a:gd name="T25" fmla="*/ 13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6" h="56">
                  <a:moveTo>
                    <a:pt x="66" y="47"/>
                  </a:moveTo>
                  <a:lnTo>
                    <a:pt x="57" y="56"/>
                  </a:lnTo>
                  <a:lnTo>
                    <a:pt x="39" y="36"/>
                  </a:lnTo>
                  <a:lnTo>
                    <a:pt x="27" y="26"/>
                  </a:lnTo>
                  <a:lnTo>
                    <a:pt x="18" y="19"/>
                  </a:lnTo>
                  <a:lnTo>
                    <a:pt x="9" y="9"/>
                  </a:lnTo>
                  <a:lnTo>
                    <a:pt x="5" y="5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5" y="9"/>
                  </a:lnTo>
                  <a:lnTo>
                    <a:pt x="36" y="18"/>
                  </a:lnTo>
                  <a:lnTo>
                    <a:pt x="47" y="28"/>
                  </a:lnTo>
                  <a:lnTo>
                    <a:pt x="66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2" name="Freeform 755"/>
            <p:cNvSpPr>
              <a:spLocks/>
            </p:cNvSpPr>
            <p:nvPr/>
          </p:nvSpPr>
          <p:spPr bwMode="auto">
            <a:xfrm>
              <a:off x="4462" y="1480"/>
              <a:ext cx="191" cy="133"/>
            </a:xfrm>
            <a:custGeom>
              <a:avLst/>
              <a:gdLst>
                <a:gd name="T0" fmla="*/ 191 w 69"/>
                <a:gd name="T1" fmla="*/ 105 h 48"/>
                <a:gd name="T2" fmla="*/ 172 w 69"/>
                <a:gd name="T3" fmla="*/ 133 h 48"/>
                <a:gd name="T4" fmla="*/ 108 w 69"/>
                <a:gd name="T5" fmla="*/ 89 h 48"/>
                <a:gd name="T6" fmla="*/ 47 w 69"/>
                <a:gd name="T7" fmla="*/ 47 h 48"/>
                <a:gd name="T8" fmla="*/ 0 w 69"/>
                <a:gd name="T9" fmla="*/ 0 h 48"/>
                <a:gd name="T10" fmla="*/ 69 w 69"/>
                <a:gd name="T11" fmla="*/ 17 h 48"/>
                <a:gd name="T12" fmla="*/ 100 w 69"/>
                <a:gd name="T13" fmla="*/ 39 h 48"/>
                <a:gd name="T14" fmla="*/ 133 w 69"/>
                <a:gd name="T15" fmla="*/ 61 h 48"/>
                <a:gd name="T16" fmla="*/ 191 w 69"/>
                <a:gd name="T17" fmla="*/ 105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48">
                  <a:moveTo>
                    <a:pt x="69" y="38"/>
                  </a:moveTo>
                  <a:lnTo>
                    <a:pt x="62" y="48"/>
                  </a:lnTo>
                  <a:lnTo>
                    <a:pt x="39" y="32"/>
                  </a:lnTo>
                  <a:lnTo>
                    <a:pt x="17" y="17"/>
                  </a:lnTo>
                  <a:lnTo>
                    <a:pt x="0" y="0"/>
                  </a:lnTo>
                  <a:lnTo>
                    <a:pt x="25" y="6"/>
                  </a:lnTo>
                  <a:lnTo>
                    <a:pt x="36" y="14"/>
                  </a:lnTo>
                  <a:lnTo>
                    <a:pt x="48" y="22"/>
                  </a:lnTo>
                  <a:lnTo>
                    <a:pt x="69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3" name="Freeform 756"/>
            <p:cNvSpPr>
              <a:spLocks/>
            </p:cNvSpPr>
            <p:nvPr/>
          </p:nvSpPr>
          <p:spPr bwMode="auto">
            <a:xfrm>
              <a:off x="4432" y="1395"/>
              <a:ext cx="215" cy="149"/>
            </a:xfrm>
            <a:custGeom>
              <a:avLst/>
              <a:gdLst>
                <a:gd name="T0" fmla="*/ 215 w 78"/>
                <a:gd name="T1" fmla="*/ 119 h 54"/>
                <a:gd name="T2" fmla="*/ 198 w 78"/>
                <a:gd name="T3" fmla="*/ 149 h 54"/>
                <a:gd name="T4" fmla="*/ 176 w 78"/>
                <a:gd name="T5" fmla="*/ 143 h 54"/>
                <a:gd name="T6" fmla="*/ 160 w 78"/>
                <a:gd name="T7" fmla="*/ 130 h 54"/>
                <a:gd name="T8" fmla="*/ 121 w 78"/>
                <a:gd name="T9" fmla="*/ 102 h 54"/>
                <a:gd name="T10" fmla="*/ 88 w 78"/>
                <a:gd name="T11" fmla="*/ 72 h 54"/>
                <a:gd name="T12" fmla="*/ 58 w 78"/>
                <a:gd name="T13" fmla="*/ 47 h 54"/>
                <a:gd name="T14" fmla="*/ 44 w 78"/>
                <a:gd name="T15" fmla="*/ 33 h 54"/>
                <a:gd name="T16" fmla="*/ 30 w 78"/>
                <a:gd name="T17" fmla="*/ 19 h 54"/>
                <a:gd name="T18" fmla="*/ 0 w 78"/>
                <a:gd name="T19" fmla="*/ 0 h 54"/>
                <a:gd name="T20" fmla="*/ 36 w 78"/>
                <a:gd name="T21" fmla="*/ 6 h 54"/>
                <a:gd name="T22" fmla="*/ 58 w 78"/>
                <a:gd name="T23" fmla="*/ 14 h 54"/>
                <a:gd name="T24" fmla="*/ 77 w 78"/>
                <a:gd name="T25" fmla="*/ 19 h 54"/>
                <a:gd name="T26" fmla="*/ 113 w 78"/>
                <a:gd name="T27" fmla="*/ 47 h 54"/>
                <a:gd name="T28" fmla="*/ 146 w 78"/>
                <a:gd name="T29" fmla="*/ 77 h 54"/>
                <a:gd name="T30" fmla="*/ 176 w 78"/>
                <a:gd name="T31" fmla="*/ 102 h 54"/>
                <a:gd name="T32" fmla="*/ 193 w 78"/>
                <a:gd name="T33" fmla="*/ 113 h 54"/>
                <a:gd name="T34" fmla="*/ 215 w 78"/>
                <a:gd name="T35" fmla="*/ 119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8" h="54">
                  <a:moveTo>
                    <a:pt x="78" y="43"/>
                  </a:moveTo>
                  <a:lnTo>
                    <a:pt x="72" y="54"/>
                  </a:lnTo>
                  <a:lnTo>
                    <a:pt x="64" y="52"/>
                  </a:lnTo>
                  <a:lnTo>
                    <a:pt x="58" y="47"/>
                  </a:lnTo>
                  <a:lnTo>
                    <a:pt x="44" y="37"/>
                  </a:lnTo>
                  <a:lnTo>
                    <a:pt x="32" y="26"/>
                  </a:lnTo>
                  <a:lnTo>
                    <a:pt x="21" y="17"/>
                  </a:lnTo>
                  <a:lnTo>
                    <a:pt x="16" y="12"/>
                  </a:lnTo>
                  <a:lnTo>
                    <a:pt x="11" y="7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1" y="5"/>
                  </a:lnTo>
                  <a:lnTo>
                    <a:pt x="28" y="7"/>
                  </a:lnTo>
                  <a:lnTo>
                    <a:pt x="41" y="17"/>
                  </a:lnTo>
                  <a:lnTo>
                    <a:pt x="53" y="28"/>
                  </a:lnTo>
                  <a:lnTo>
                    <a:pt x="64" y="37"/>
                  </a:lnTo>
                  <a:lnTo>
                    <a:pt x="70" y="41"/>
                  </a:lnTo>
                  <a:lnTo>
                    <a:pt x="78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4" name="Freeform 757"/>
            <p:cNvSpPr>
              <a:spLocks/>
            </p:cNvSpPr>
            <p:nvPr/>
          </p:nvSpPr>
          <p:spPr bwMode="auto">
            <a:xfrm>
              <a:off x="4410" y="1326"/>
              <a:ext cx="221" cy="154"/>
            </a:xfrm>
            <a:custGeom>
              <a:avLst/>
              <a:gdLst>
                <a:gd name="T0" fmla="*/ 221 w 80"/>
                <a:gd name="T1" fmla="*/ 127 h 56"/>
                <a:gd name="T2" fmla="*/ 199 w 80"/>
                <a:gd name="T3" fmla="*/ 154 h 56"/>
                <a:gd name="T4" fmla="*/ 127 w 80"/>
                <a:gd name="T5" fmla="*/ 105 h 56"/>
                <a:gd name="T6" fmla="*/ 55 w 80"/>
                <a:gd name="T7" fmla="*/ 58 h 56"/>
                <a:gd name="T8" fmla="*/ 0 w 80"/>
                <a:gd name="T9" fmla="*/ 0 h 56"/>
                <a:gd name="T10" fmla="*/ 75 w 80"/>
                <a:gd name="T11" fmla="*/ 30 h 56"/>
                <a:gd name="T12" fmla="*/ 149 w 80"/>
                <a:gd name="T13" fmla="*/ 80 h 56"/>
                <a:gd name="T14" fmla="*/ 221 w 80"/>
                <a:gd name="T15" fmla="*/ 127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6">
                  <a:moveTo>
                    <a:pt x="80" y="46"/>
                  </a:moveTo>
                  <a:lnTo>
                    <a:pt x="72" y="56"/>
                  </a:lnTo>
                  <a:lnTo>
                    <a:pt x="46" y="38"/>
                  </a:lnTo>
                  <a:lnTo>
                    <a:pt x="20" y="21"/>
                  </a:lnTo>
                  <a:lnTo>
                    <a:pt x="0" y="0"/>
                  </a:lnTo>
                  <a:lnTo>
                    <a:pt x="27" y="11"/>
                  </a:lnTo>
                  <a:lnTo>
                    <a:pt x="54" y="29"/>
                  </a:lnTo>
                  <a:lnTo>
                    <a:pt x="80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5" name="Freeform 758"/>
            <p:cNvSpPr>
              <a:spLocks/>
            </p:cNvSpPr>
            <p:nvPr/>
          </p:nvSpPr>
          <p:spPr bwMode="auto">
            <a:xfrm>
              <a:off x="4382" y="1246"/>
              <a:ext cx="221" cy="146"/>
            </a:xfrm>
            <a:custGeom>
              <a:avLst/>
              <a:gdLst>
                <a:gd name="T0" fmla="*/ 221 w 80"/>
                <a:gd name="T1" fmla="*/ 118 h 53"/>
                <a:gd name="T2" fmla="*/ 199 w 80"/>
                <a:gd name="T3" fmla="*/ 146 h 53"/>
                <a:gd name="T4" fmla="*/ 166 w 80"/>
                <a:gd name="T5" fmla="*/ 121 h 53"/>
                <a:gd name="T6" fmla="*/ 130 w 80"/>
                <a:gd name="T7" fmla="*/ 99 h 53"/>
                <a:gd name="T8" fmla="*/ 52 w 80"/>
                <a:gd name="T9" fmla="*/ 58 h 53"/>
                <a:gd name="T10" fmla="*/ 25 w 80"/>
                <a:gd name="T11" fmla="*/ 33 h 53"/>
                <a:gd name="T12" fmla="*/ 0 w 80"/>
                <a:gd name="T13" fmla="*/ 0 h 53"/>
                <a:gd name="T14" fmla="*/ 39 w 80"/>
                <a:gd name="T15" fmla="*/ 19 h 53"/>
                <a:gd name="T16" fmla="*/ 72 w 80"/>
                <a:gd name="T17" fmla="*/ 33 h 53"/>
                <a:gd name="T18" fmla="*/ 149 w 80"/>
                <a:gd name="T19" fmla="*/ 69 h 53"/>
                <a:gd name="T20" fmla="*/ 185 w 80"/>
                <a:gd name="T21" fmla="*/ 94 h 53"/>
                <a:gd name="T22" fmla="*/ 221 w 80"/>
                <a:gd name="T23" fmla="*/ 118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53">
                  <a:moveTo>
                    <a:pt x="80" y="43"/>
                  </a:moveTo>
                  <a:lnTo>
                    <a:pt x="72" y="53"/>
                  </a:lnTo>
                  <a:lnTo>
                    <a:pt x="60" y="44"/>
                  </a:lnTo>
                  <a:lnTo>
                    <a:pt x="47" y="36"/>
                  </a:lnTo>
                  <a:lnTo>
                    <a:pt x="19" y="21"/>
                  </a:lnTo>
                  <a:lnTo>
                    <a:pt x="9" y="12"/>
                  </a:lnTo>
                  <a:lnTo>
                    <a:pt x="0" y="0"/>
                  </a:lnTo>
                  <a:lnTo>
                    <a:pt x="14" y="7"/>
                  </a:lnTo>
                  <a:lnTo>
                    <a:pt x="26" y="12"/>
                  </a:lnTo>
                  <a:lnTo>
                    <a:pt x="54" y="25"/>
                  </a:lnTo>
                  <a:lnTo>
                    <a:pt x="67" y="34"/>
                  </a:lnTo>
                  <a:lnTo>
                    <a:pt x="8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6" name="Freeform 759"/>
            <p:cNvSpPr>
              <a:spLocks/>
            </p:cNvSpPr>
            <p:nvPr/>
          </p:nvSpPr>
          <p:spPr bwMode="auto">
            <a:xfrm>
              <a:off x="4410" y="2488"/>
              <a:ext cx="262" cy="122"/>
            </a:xfrm>
            <a:custGeom>
              <a:avLst/>
              <a:gdLst>
                <a:gd name="T0" fmla="*/ 254 w 95"/>
                <a:gd name="T1" fmla="*/ 0 h 44"/>
                <a:gd name="T2" fmla="*/ 262 w 95"/>
                <a:gd name="T3" fmla="*/ 36 h 44"/>
                <a:gd name="T4" fmla="*/ 237 w 95"/>
                <a:gd name="T5" fmla="*/ 42 h 44"/>
                <a:gd name="T6" fmla="*/ 215 w 95"/>
                <a:gd name="T7" fmla="*/ 50 h 44"/>
                <a:gd name="T8" fmla="*/ 174 w 95"/>
                <a:gd name="T9" fmla="*/ 69 h 44"/>
                <a:gd name="T10" fmla="*/ 130 w 95"/>
                <a:gd name="T11" fmla="*/ 94 h 44"/>
                <a:gd name="T12" fmla="*/ 85 w 95"/>
                <a:gd name="T13" fmla="*/ 114 h 44"/>
                <a:gd name="T14" fmla="*/ 44 w 95"/>
                <a:gd name="T15" fmla="*/ 116 h 44"/>
                <a:gd name="T16" fmla="*/ 22 w 95"/>
                <a:gd name="T17" fmla="*/ 122 h 44"/>
                <a:gd name="T18" fmla="*/ 0 w 95"/>
                <a:gd name="T19" fmla="*/ 122 h 44"/>
                <a:gd name="T20" fmla="*/ 22 w 95"/>
                <a:gd name="T21" fmla="*/ 111 h 44"/>
                <a:gd name="T22" fmla="*/ 39 w 95"/>
                <a:gd name="T23" fmla="*/ 103 h 44"/>
                <a:gd name="T24" fmla="*/ 74 w 95"/>
                <a:gd name="T25" fmla="*/ 80 h 44"/>
                <a:gd name="T26" fmla="*/ 116 w 95"/>
                <a:gd name="T27" fmla="*/ 64 h 44"/>
                <a:gd name="T28" fmla="*/ 160 w 95"/>
                <a:gd name="T29" fmla="*/ 39 h 44"/>
                <a:gd name="T30" fmla="*/ 201 w 95"/>
                <a:gd name="T31" fmla="*/ 17 h 44"/>
                <a:gd name="T32" fmla="*/ 226 w 95"/>
                <a:gd name="T33" fmla="*/ 8 h 44"/>
                <a:gd name="T34" fmla="*/ 254 w 95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5" h="44">
                  <a:moveTo>
                    <a:pt x="92" y="0"/>
                  </a:moveTo>
                  <a:lnTo>
                    <a:pt x="95" y="13"/>
                  </a:lnTo>
                  <a:lnTo>
                    <a:pt x="86" y="15"/>
                  </a:lnTo>
                  <a:lnTo>
                    <a:pt x="78" y="18"/>
                  </a:lnTo>
                  <a:lnTo>
                    <a:pt x="63" y="25"/>
                  </a:lnTo>
                  <a:lnTo>
                    <a:pt x="47" y="34"/>
                  </a:lnTo>
                  <a:lnTo>
                    <a:pt x="31" y="41"/>
                  </a:lnTo>
                  <a:lnTo>
                    <a:pt x="16" y="42"/>
                  </a:lnTo>
                  <a:lnTo>
                    <a:pt x="8" y="44"/>
                  </a:lnTo>
                  <a:lnTo>
                    <a:pt x="0" y="44"/>
                  </a:lnTo>
                  <a:lnTo>
                    <a:pt x="8" y="40"/>
                  </a:lnTo>
                  <a:lnTo>
                    <a:pt x="14" y="37"/>
                  </a:lnTo>
                  <a:lnTo>
                    <a:pt x="27" y="29"/>
                  </a:lnTo>
                  <a:lnTo>
                    <a:pt x="42" y="23"/>
                  </a:lnTo>
                  <a:lnTo>
                    <a:pt x="58" y="14"/>
                  </a:lnTo>
                  <a:lnTo>
                    <a:pt x="73" y="6"/>
                  </a:lnTo>
                  <a:lnTo>
                    <a:pt x="82" y="3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7" name="Freeform 760"/>
            <p:cNvSpPr>
              <a:spLocks/>
            </p:cNvSpPr>
            <p:nvPr/>
          </p:nvSpPr>
          <p:spPr bwMode="auto">
            <a:xfrm>
              <a:off x="4498" y="2555"/>
              <a:ext cx="160" cy="49"/>
            </a:xfrm>
            <a:custGeom>
              <a:avLst/>
              <a:gdLst>
                <a:gd name="T0" fmla="*/ 160 w 58"/>
                <a:gd name="T1" fmla="*/ 0 h 18"/>
                <a:gd name="T2" fmla="*/ 160 w 58"/>
                <a:gd name="T3" fmla="*/ 33 h 18"/>
                <a:gd name="T4" fmla="*/ 108 w 58"/>
                <a:gd name="T5" fmla="*/ 41 h 18"/>
                <a:gd name="T6" fmla="*/ 52 w 58"/>
                <a:gd name="T7" fmla="*/ 49 h 18"/>
                <a:gd name="T8" fmla="*/ 0 w 58"/>
                <a:gd name="T9" fmla="*/ 44 h 18"/>
                <a:gd name="T10" fmla="*/ 47 w 58"/>
                <a:gd name="T11" fmla="*/ 19 h 18"/>
                <a:gd name="T12" fmla="*/ 99 w 58"/>
                <a:gd name="T13" fmla="*/ 8 h 18"/>
                <a:gd name="T14" fmla="*/ 160 w 5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8">
                  <a:moveTo>
                    <a:pt x="58" y="0"/>
                  </a:moveTo>
                  <a:lnTo>
                    <a:pt x="58" y="12"/>
                  </a:lnTo>
                  <a:lnTo>
                    <a:pt x="39" y="15"/>
                  </a:lnTo>
                  <a:lnTo>
                    <a:pt x="19" y="18"/>
                  </a:lnTo>
                  <a:lnTo>
                    <a:pt x="0" y="16"/>
                  </a:lnTo>
                  <a:lnTo>
                    <a:pt x="17" y="7"/>
                  </a:lnTo>
                  <a:lnTo>
                    <a:pt x="36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8" name="Freeform 761"/>
            <p:cNvSpPr>
              <a:spLocks/>
            </p:cNvSpPr>
            <p:nvPr/>
          </p:nvSpPr>
          <p:spPr bwMode="auto">
            <a:xfrm>
              <a:off x="3473" y="1762"/>
              <a:ext cx="1171" cy="964"/>
            </a:xfrm>
            <a:custGeom>
              <a:avLst/>
              <a:gdLst>
                <a:gd name="T0" fmla="*/ 1171 w 424"/>
                <a:gd name="T1" fmla="*/ 865 h 349"/>
                <a:gd name="T2" fmla="*/ 1088 w 424"/>
                <a:gd name="T3" fmla="*/ 876 h 349"/>
                <a:gd name="T4" fmla="*/ 922 w 424"/>
                <a:gd name="T5" fmla="*/ 920 h 349"/>
                <a:gd name="T6" fmla="*/ 793 w 424"/>
                <a:gd name="T7" fmla="*/ 947 h 349"/>
                <a:gd name="T8" fmla="*/ 663 w 424"/>
                <a:gd name="T9" fmla="*/ 950 h 349"/>
                <a:gd name="T10" fmla="*/ 530 w 424"/>
                <a:gd name="T11" fmla="*/ 956 h 349"/>
                <a:gd name="T12" fmla="*/ 445 w 424"/>
                <a:gd name="T13" fmla="*/ 953 h 349"/>
                <a:gd name="T14" fmla="*/ 362 w 424"/>
                <a:gd name="T15" fmla="*/ 923 h 349"/>
                <a:gd name="T16" fmla="*/ 284 w 424"/>
                <a:gd name="T17" fmla="*/ 881 h 349"/>
                <a:gd name="T18" fmla="*/ 213 w 424"/>
                <a:gd name="T19" fmla="*/ 829 h 349"/>
                <a:gd name="T20" fmla="*/ 108 w 424"/>
                <a:gd name="T21" fmla="*/ 749 h 349"/>
                <a:gd name="T22" fmla="*/ 44 w 424"/>
                <a:gd name="T23" fmla="*/ 688 h 349"/>
                <a:gd name="T24" fmla="*/ 19 w 424"/>
                <a:gd name="T25" fmla="*/ 649 h 349"/>
                <a:gd name="T26" fmla="*/ 6 w 424"/>
                <a:gd name="T27" fmla="*/ 602 h 349"/>
                <a:gd name="T28" fmla="*/ 0 w 424"/>
                <a:gd name="T29" fmla="*/ 514 h 349"/>
                <a:gd name="T30" fmla="*/ 8 w 424"/>
                <a:gd name="T31" fmla="*/ 436 h 349"/>
                <a:gd name="T32" fmla="*/ 28 w 424"/>
                <a:gd name="T33" fmla="*/ 362 h 349"/>
                <a:gd name="T34" fmla="*/ 50 w 424"/>
                <a:gd name="T35" fmla="*/ 290 h 349"/>
                <a:gd name="T36" fmla="*/ 127 w 424"/>
                <a:gd name="T37" fmla="*/ 163 h 349"/>
                <a:gd name="T38" fmla="*/ 221 w 424"/>
                <a:gd name="T39" fmla="*/ 47 h 349"/>
                <a:gd name="T40" fmla="*/ 226 w 424"/>
                <a:gd name="T41" fmla="*/ 55 h 349"/>
                <a:gd name="T42" fmla="*/ 133 w 424"/>
                <a:gd name="T43" fmla="*/ 174 h 349"/>
                <a:gd name="T44" fmla="*/ 83 w 424"/>
                <a:gd name="T45" fmla="*/ 276 h 349"/>
                <a:gd name="T46" fmla="*/ 55 w 424"/>
                <a:gd name="T47" fmla="*/ 348 h 349"/>
                <a:gd name="T48" fmla="*/ 41 w 424"/>
                <a:gd name="T49" fmla="*/ 423 h 349"/>
                <a:gd name="T50" fmla="*/ 33 w 424"/>
                <a:gd name="T51" fmla="*/ 497 h 349"/>
                <a:gd name="T52" fmla="*/ 33 w 424"/>
                <a:gd name="T53" fmla="*/ 555 h 349"/>
                <a:gd name="T54" fmla="*/ 36 w 424"/>
                <a:gd name="T55" fmla="*/ 597 h 349"/>
                <a:gd name="T56" fmla="*/ 50 w 424"/>
                <a:gd name="T57" fmla="*/ 630 h 349"/>
                <a:gd name="T58" fmla="*/ 83 w 424"/>
                <a:gd name="T59" fmla="*/ 679 h 349"/>
                <a:gd name="T60" fmla="*/ 144 w 424"/>
                <a:gd name="T61" fmla="*/ 735 h 349"/>
                <a:gd name="T62" fmla="*/ 243 w 424"/>
                <a:gd name="T63" fmla="*/ 812 h 349"/>
                <a:gd name="T64" fmla="*/ 312 w 424"/>
                <a:gd name="T65" fmla="*/ 856 h 349"/>
                <a:gd name="T66" fmla="*/ 387 w 424"/>
                <a:gd name="T67" fmla="*/ 895 h 349"/>
                <a:gd name="T68" fmla="*/ 464 w 424"/>
                <a:gd name="T69" fmla="*/ 923 h 349"/>
                <a:gd name="T70" fmla="*/ 541 w 424"/>
                <a:gd name="T71" fmla="*/ 923 h 349"/>
                <a:gd name="T72" fmla="*/ 668 w 424"/>
                <a:gd name="T73" fmla="*/ 917 h 349"/>
                <a:gd name="T74" fmla="*/ 795 w 424"/>
                <a:gd name="T75" fmla="*/ 912 h 349"/>
                <a:gd name="T76" fmla="*/ 917 w 424"/>
                <a:gd name="T77" fmla="*/ 884 h 349"/>
                <a:gd name="T78" fmla="*/ 1080 w 424"/>
                <a:gd name="T79" fmla="*/ 840 h 349"/>
                <a:gd name="T80" fmla="*/ 1165 w 424"/>
                <a:gd name="T81" fmla="*/ 829 h 3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4" h="349">
                  <a:moveTo>
                    <a:pt x="422" y="300"/>
                  </a:moveTo>
                  <a:lnTo>
                    <a:pt x="424" y="313"/>
                  </a:lnTo>
                  <a:lnTo>
                    <a:pt x="409" y="314"/>
                  </a:lnTo>
                  <a:lnTo>
                    <a:pt x="394" y="317"/>
                  </a:lnTo>
                  <a:lnTo>
                    <a:pt x="364" y="324"/>
                  </a:lnTo>
                  <a:lnTo>
                    <a:pt x="334" y="333"/>
                  </a:lnTo>
                  <a:lnTo>
                    <a:pt x="303" y="340"/>
                  </a:lnTo>
                  <a:lnTo>
                    <a:pt x="287" y="343"/>
                  </a:lnTo>
                  <a:lnTo>
                    <a:pt x="271" y="344"/>
                  </a:lnTo>
                  <a:lnTo>
                    <a:pt x="240" y="344"/>
                  </a:lnTo>
                  <a:lnTo>
                    <a:pt x="209" y="345"/>
                  </a:lnTo>
                  <a:lnTo>
                    <a:pt x="192" y="346"/>
                  </a:lnTo>
                  <a:lnTo>
                    <a:pt x="176" y="349"/>
                  </a:lnTo>
                  <a:lnTo>
                    <a:pt x="161" y="345"/>
                  </a:lnTo>
                  <a:lnTo>
                    <a:pt x="146" y="340"/>
                  </a:lnTo>
                  <a:lnTo>
                    <a:pt x="131" y="334"/>
                  </a:lnTo>
                  <a:lnTo>
                    <a:pt x="117" y="327"/>
                  </a:lnTo>
                  <a:lnTo>
                    <a:pt x="103" y="319"/>
                  </a:lnTo>
                  <a:lnTo>
                    <a:pt x="89" y="310"/>
                  </a:lnTo>
                  <a:lnTo>
                    <a:pt x="77" y="300"/>
                  </a:lnTo>
                  <a:lnTo>
                    <a:pt x="64" y="290"/>
                  </a:lnTo>
                  <a:lnTo>
                    <a:pt x="39" y="271"/>
                  </a:lnTo>
                  <a:lnTo>
                    <a:pt x="27" y="261"/>
                  </a:lnTo>
                  <a:lnTo>
                    <a:pt x="16" y="249"/>
                  </a:lnTo>
                  <a:lnTo>
                    <a:pt x="11" y="242"/>
                  </a:lnTo>
                  <a:lnTo>
                    <a:pt x="7" y="235"/>
                  </a:lnTo>
                  <a:lnTo>
                    <a:pt x="3" y="227"/>
                  </a:lnTo>
                  <a:lnTo>
                    <a:pt x="2" y="218"/>
                  </a:lnTo>
                  <a:lnTo>
                    <a:pt x="0" y="202"/>
                  </a:lnTo>
                  <a:lnTo>
                    <a:pt x="0" y="186"/>
                  </a:lnTo>
                  <a:lnTo>
                    <a:pt x="1" y="172"/>
                  </a:lnTo>
                  <a:lnTo>
                    <a:pt x="3" y="158"/>
                  </a:lnTo>
                  <a:lnTo>
                    <a:pt x="6" y="145"/>
                  </a:lnTo>
                  <a:lnTo>
                    <a:pt x="10" y="131"/>
                  </a:lnTo>
                  <a:lnTo>
                    <a:pt x="13" y="119"/>
                  </a:lnTo>
                  <a:lnTo>
                    <a:pt x="18" y="105"/>
                  </a:lnTo>
                  <a:lnTo>
                    <a:pt x="31" y="82"/>
                  </a:lnTo>
                  <a:lnTo>
                    <a:pt x="46" y="59"/>
                  </a:lnTo>
                  <a:lnTo>
                    <a:pt x="63" y="37"/>
                  </a:lnTo>
                  <a:lnTo>
                    <a:pt x="80" y="17"/>
                  </a:lnTo>
                  <a:lnTo>
                    <a:pt x="100" y="0"/>
                  </a:lnTo>
                  <a:lnTo>
                    <a:pt x="82" y="20"/>
                  </a:lnTo>
                  <a:lnTo>
                    <a:pt x="64" y="41"/>
                  </a:lnTo>
                  <a:lnTo>
                    <a:pt x="48" y="63"/>
                  </a:lnTo>
                  <a:lnTo>
                    <a:pt x="34" y="88"/>
                  </a:lnTo>
                  <a:lnTo>
                    <a:pt x="30" y="100"/>
                  </a:lnTo>
                  <a:lnTo>
                    <a:pt x="25" y="113"/>
                  </a:lnTo>
                  <a:lnTo>
                    <a:pt x="20" y="126"/>
                  </a:lnTo>
                  <a:lnTo>
                    <a:pt x="17" y="139"/>
                  </a:lnTo>
                  <a:lnTo>
                    <a:pt x="15" y="153"/>
                  </a:lnTo>
                  <a:lnTo>
                    <a:pt x="12" y="166"/>
                  </a:lnTo>
                  <a:lnTo>
                    <a:pt x="12" y="180"/>
                  </a:lnTo>
                  <a:lnTo>
                    <a:pt x="12" y="194"/>
                  </a:lnTo>
                  <a:lnTo>
                    <a:pt x="12" y="201"/>
                  </a:lnTo>
                  <a:lnTo>
                    <a:pt x="12" y="208"/>
                  </a:lnTo>
                  <a:lnTo>
                    <a:pt x="13" y="216"/>
                  </a:lnTo>
                  <a:lnTo>
                    <a:pt x="15" y="222"/>
                  </a:lnTo>
                  <a:lnTo>
                    <a:pt x="18" y="228"/>
                  </a:lnTo>
                  <a:lnTo>
                    <a:pt x="21" y="235"/>
                  </a:lnTo>
                  <a:lnTo>
                    <a:pt x="30" y="246"/>
                  </a:lnTo>
                  <a:lnTo>
                    <a:pt x="41" y="256"/>
                  </a:lnTo>
                  <a:lnTo>
                    <a:pt x="52" y="266"/>
                  </a:lnTo>
                  <a:lnTo>
                    <a:pt x="77" y="284"/>
                  </a:lnTo>
                  <a:lnTo>
                    <a:pt x="88" y="294"/>
                  </a:lnTo>
                  <a:lnTo>
                    <a:pt x="100" y="303"/>
                  </a:lnTo>
                  <a:lnTo>
                    <a:pt x="113" y="310"/>
                  </a:lnTo>
                  <a:lnTo>
                    <a:pt x="126" y="318"/>
                  </a:lnTo>
                  <a:lnTo>
                    <a:pt x="140" y="324"/>
                  </a:lnTo>
                  <a:lnTo>
                    <a:pt x="154" y="329"/>
                  </a:lnTo>
                  <a:lnTo>
                    <a:pt x="168" y="334"/>
                  </a:lnTo>
                  <a:lnTo>
                    <a:pt x="182" y="336"/>
                  </a:lnTo>
                  <a:lnTo>
                    <a:pt x="196" y="334"/>
                  </a:lnTo>
                  <a:lnTo>
                    <a:pt x="211" y="333"/>
                  </a:lnTo>
                  <a:lnTo>
                    <a:pt x="242" y="332"/>
                  </a:lnTo>
                  <a:lnTo>
                    <a:pt x="273" y="332"/>
                  </a:lnTo>
                  <a:lnTo>
                    <a:pt x="288" y="330"/>
                  </a:lnTo>
                  <a:lnTo>
                    <a:pt x="302" y="328"/>
                  </a:lnTo>
                  <a:lnTo>
                    <a:pt x="332" y="320"/>
                  </a:lnTo>
                  <a:lnTo>
                    <a:pt x="361" y="312"/>
                  </a:lnTo>
                  <a:lnTo>
                    <a:pt x="391" y="304"/>
                  </a:lnTo>
                  <a:lnTo>
                    <a:pt x="407" y="302"/>
                  </a:lnTo>
                  <a:lnTo>
                    <a:pt x="422" y="3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9" name="Freeform 762"/>
            <p:cNvSpPr>
              <a:spLocks/>
            </p:cNvSpPr>
            <p:nvPr/>
          </p:nvSpPr>
          <p:spPr bwMode="auto">
            <a:xfrm>
              <a:off x="3528" y="2121"/>
              <a:ext cx="481" cy="561"/>
            </a:xfrm>
            <a:custGeom>
              <a:avLst/>
              <a:gdLst>
                <a:gd name="T0" fmla="*/ 481 w 174"/>
                <a:gd name="T1" fmla="*/ 536 h 203"/>
                <a:gd name="T2" fmla="*/ 456 w 174"/>
                <a:gd name="T3" fmla="*/ 561 h 203"/>
                <a:gd name="T4" fmla="*/ 395 w 174"/>
                <a:gd name="T5" fmla="*/ 547 h 203"/>
                <a:gd name="T6" fmla="*/ 332 w 174"/>
                <a:gd name="T7" fmla="*/ 522 h 203"/>
                <a:gd name="T8" fmla="*/ 268 w 174"/>
                <a:gd name="T9" fmla="*/ 492 h 203"/>
                <a:gd name="T10" fmla="*/ 205 w 174"/>
                <a:gd name="T11" fmla="*/ 453 h 203"/>
                <a:gd name="T12" fmla="*/ 174 w 174"/>
                <a:gd name="T13" fmla="*/ 434 h 203"/>
                <a:gd name="T14" fmla="*/ 147 w 174"/>
                <a:gd name="T15" fmla="*/ 409 h 203"/>
                <a:gd name="T16" fmla="*/ 119 w 174"/>
                <a:gd name="T17" fmla="*/ 384 h 203"/>
                <a:gd name="T18" fmla="*/ 94 w 174"/>
                <a:gd name="T19" fmla="*/ 362 h 203"/>
                <a:gd name="T20" fmla="*/ 72 w 174"/>
                <a:gd name="T21" fmla="*/ 329 h 203"/>
                <a:gd name="T22" fmla="*/ 53 w 174"/>
                <a:gd name="T23" fmla="*/ 304 h 203"/>
                <a:gd name="T24" fmla="*/ 33 w 174"/>
                <a:gd name="T25" fmla="*/ 271 h 203"/>
                <a:gd name="T26" fmla="*/ 19 w 174"/>
                <a:gd name="T27" fmla="*/ 240 h 203"/>
                <a:gd name="T28" fmla="*/ 6 w 174"/>
                <a:gd name="T29" fmla="*/ 210 h 203"/>
                <a:gd name="T30" fmla="*/ 0 w 174"/>
                <a:gd name="T31" fmla="*/ 180 h 203"/>
                <a:gd name="T32" fmla="*/ 0 w 174"/>
                <a:gd name="T33" fmla="*/ 149 h 203"/>
                <a:gd name="T34" fmla="*/ 3 w 174"/>
                <a:gd name="T35" fmla="*/ 116 h 203"/>
                <a:gd name="T36" fmla="*/ 8 w 174"/>
                <a:gd name="T37" fmla="*/ 86 h 203"/>
                <a:gd name="T38" fmla="*/ 19 w 174"/>
                <a:gd name="T39" fmla="*/ 55 h 203"/>
                <a:gd name="T40" fmla="*/ 44 w 174"/>
                <a:gd name="T41" fmla="*/ 0 h 203"/>
                <a:gd name="T42" fmla="*/ 28 w 174"/>
                <a:gd name="T43" fmla="*/ 64 h 203"/>
                <a:gd name="T44" fmla="*/ 22 w 174"/>
                <a:gd name="T45" fmla="*/ 91 h 203"/>
                <a:gd name="T46" fmla="*/ 19 w 174"/>
                <a:gd name="T47" fmla="*/ 122 h 203"/>
                <a:gd name="T48" fmla="*/ 19 w 174"/>
                <a:gd name="T49" fmla="*/ 152 h 203"/>
                <a:gd name="T50" fmla="*/ 28 w 174"/>
                <a:gd name="T51" fmla="*/ 180 h 203"/>
                <a:gd name="T52" fmla="*/ 36 w 174"/>
                <a:gd name="T53" fmla="*/ 207 h 203"/>
                <a:gd name="T54" fmla="*/ 53 w 174"/>
                <a:gd name="T55" fmla="*/ 229 h 203"/>
                <a:gd name="T56" fmla="*/ 88 w 174"/>
                <a:gd name="T57" fmla="*/ 290 h 203"/>
                <a:gd name="T58" fmla="*/ 105 w 174"/>
                <a:gd name="T59" fmla="*/ 318 h 203"/>
                <a:gd name="T60" fmla="*/ 127 w 174"/>
                <a:gd name="T61" fmla="*/ 343 h 203"/>
                <a:gd name="T62" fmla="*/ 149 w 174"/>
                <a:gd name="T63" fmla="*/ 368 h 203"/>
                <a:gd name="T64" fmla="*/ 174 w 174"/>
                <a:gd name="T65" fmla="*/ 390 h 203"/>
                <a:gd name="T66" fmla="*/ 199 w 174"/>
                <a:gd name="T67" fmla="*/ 412 h 203"/>
                <a:gd name="T68" fmla="*/ 229 w 174"/>
                <a:gd name="T69" fmla="*/ 431 h 203"/>
                <a:gd name="T70" fmla="*/ 254 w 174"/>
                <a:gd name="T71" fmla="*/ 453 h 203"/>
                <a:gd name="T72" fmla="*/ 282 w 174"/>
                <a:gd name="T73" fmla="*/ 470 h 203"/>
                <a:gd name="T74" fmla="*/ 312 w 174"/>
                <a:gd name="T75" fmla="*/ 481 h 203"/>
                <a:gd name="T76" fmla="*/ 343 w 174"/>
                <a:gd name="T77" fmla="*/ 492 h 203"/>
                <a:gd name="T78" fmla="*/ 409 w 174"/>
                <a:gd name="T79" fmla="*/ 508 h 203"/>
                <a:gd name="T80" fmla="*/ 445 w 174"/>
                <a:gd name="T81" fmla="*/ 520 h 203"/>
                <a:gd name="T82" fmla="*/ 481 w 174"/>
                <a:gd name="T83" fmla="*/ 536 h 2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4" h="203">
                  <a:moveTo>
                    <a:pt x="174" y="194"/>
                  </a:moveTo>
                  <a:lnTo>
                    <a:pt x="165" y="203"/>
                  </a:lnTo>
                  <a:lnTo>
                    <a:pt x="143" y="198"/>
                  </a:lnTo>
                  <a:lnTo>
                    <a:pt x="120" y="189"/>
                  </a:lnTo>
                  <a:lnTo>
                    <a:pt x="97" y="178"/>
                  </a:lnTo>
                  <a:lnTo>
                    <a:pt x="74" y="164"/>
                  </a:lnTo>
                  <a:lnTo>
                    <a:pt x="63" y="157"/>
                  </a:lnTo>
                  <a:lnTo>
                    <a:pt x="53" y="148"/>
                  </a:lnTo>
                  <a:lnTo>
                    <a:pt x="43" y="139"/>
                  </a:lnTo>
                  <a:lnTo>
                    <a:pt x="34" y="131"/>
                  </a:lnTo>
                  <a:lnTo>
                    <a:pt x="26" y="119"/>
                  </a:lnTo>
                  <a:lnTo>
                    <a:pt x="19" y="110"/>
                  </a:lnTo>
                  <a:lnTo>
                    <a:pt x="12" y="98"/>
                  </a:lnTo>
                  <a:lnTo>
                    <a:pt x="7" y="87"/>
                  </a:lnTo>
                  <a:lnTo>
                    <a:pt x="2" y="76"/>
                  </a:lnTo>
                  <a:lnTo>
                    <a:pt x="0" y="65"/>
                  </a:lnTo>
                  <a:lnTo>
                    <a:pt x="0" y="54"/>
                  </a:lnTo>
                  <a:lnTo>
                    <a:pt x="1" y="42"/>
                  </a:lnTo>
                  <a:lnTo>
                    <a:pt x="3" y="31"/>
                  </a:lnTo>
                  <a:lnTo>
                    <a:pt x="7" y="20"/>
                  </a:lnTo>
                  <a:lnTo>
                    <a:pt x="16" y="0"/>
                  </a:lnTo>
                  <a:lnTo>
                    <a:pt x="10" y="23"/>
                  </a:lnTo>
                  <a:lnTo>
                    <a:pt x="8" y="33"/>
                  </a:lnTo>
                  <a:lnTo>
                    <a:pt x="7" y="44"/>
                  </a:lnTo>
                  <a:lnTo>
                    <a:pt x="7" y="55"/>
                  </a:lnTo>
                  <a:lnTo>
                    <a:pt x="10" y="65"/>
                  </a:lnTo>
                  <a:lnTo>
                    <a:pt x="13" y="75"/>
                  </a:lnTo>
                  <a:lnTo>
                    <a:pt x="19" y="83"/>
                  </a:lnTo>
                  <a:lnTo>
                    <a:pt x="32" y="105"/>
                  </a:lnTo>
                  <a:lnTo>
                    <a:pt x="38" y="115"/>
                  </a:lnTo>
                  <a:lnTo>
                    <a:pt x="46" y="124"/>
                  </a:lnTo>
                  <a:lnTo>
                    <a:pt x="54" y="133"/>
                  </a:lnTo>
                  <a:lnTo>
                    <a:pt x="63" y="141"/>
                  </a:lnTo>
                  <a:lnTo>
                    <a:pt x="72" y="149"/>
                  </a:lnTo>
                  <a:lnTo>
                    <a:pt x="83" y="156"/>
                  </a:lnTo>
                  <a:lnTo>
                    <a:pt x="92" y="164"/>
                  </a:lnTo>
                  <a:lnTo>
                    <a:pt x="102" y="170"/>
                  </a:lnTo>
                  <a:lnTo>
                    <a:pt x="113" y="174"/>
                  </a:lnTo>
                  <a:lnTo>
                    <a:pt x="124" y="178"/>
                  </a:lnTo>
                  <a:lnTo>
                    <a:pt x="148" y="184"/>
                  </a:lnTo>
                  <a:lnTo>
                    <a:pt x="161" y="188"/>
                  </a:lnTo>
                  <a:lnTo>
                    <a:pt x="174" y="1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0" name="Freeform 763"/>
            <p:cNvSpPr>
              <a:spLocks/>
            </p:cNvSpPr>
            <p:nvPr/>
          </p:nvSpPr>
          <p:spPr bwMode="auto">
            <a:xfrm>
              <a:off x="3556" y="1889"/>
              <a:ext cx="80" cy="174"/>
            </a:xfrm>
            <a:custGeom>
              <a:avLst/>
              <a:gdLst>
                <a:gd name="T0" fmla="*/ 8 w 29"/>
                <a:gd name="T1" fmla="*/ 174 h 63"/>
                <a:gd name="T2" fmla="*/ 0 w 29"/>
                <a:gd name="T3" fmla="*/ 144 h 63"/>
                <a:gd name="T4" fmla="*/ 8 w 29"/>
                <a:gd name="T5" fmla="*/ 135 h 63"/>
                <a:gd name="T6" fmla="*/ 19 w 29"/>
                <a:gd name="T7" fmla="*/ 127 h 63"/>
                <a:gd name="T8" fmla="*/ 33 w 29"/>
                <a:gd name="T9" fmla="*/ 105 h 63"/>
                <a:gd name="T10" fmla="*/ 44 w 29"/>
                <a:gd name="T11" fmla="*/ 83 h 63"/>
                <a:gd name="T12" fmla="*/ 50 w 29"/>
                <a:gd name="T13" fmla="*/ 50 h 63"/>
                <a:gd name="T14" fmla="*/ 74 w 29"/>
                <a:gd name="T15" fmla="*/ 0 h 63"/>
                <a:gd name="T16" fmla="*/ 80 w 29"/>
                <a:gd name="T17" fmla="*/ 58 h 63"/>
                <a:gd name="T18" fmla="*/ 77 w 29"/>
                <a:gd name="T19" fmla="*/ 91 h 63"/>
                <a:gd name="T20" fmla="*/ 72 w 29"/>
                <a:gd name="T21" fmla="*/ 108 h 63"/>
                <a:gd name="T22" fmla="*/ 63 w 29"/>
                <a:gd name="T23" fmla="*/ 122 h 63"/>
                <a:gd name="T24" fmla="*/ 52 w 29"/>
                <a:gd name="T25" fmla="*/ 141 h 63"/>
                <a:gd name="T26" fmla="*/ 39 w 29"/>
                <a:gd name="T27" fmla="*/ 155 h 63"/>
                <a:gd name="T28" fmla="*/ 25 w 29"/>
                <a:gd name="T29" fmla="*/ 163 h 63"/>
                <a:gd name="T30" fmla="*/ 8 w 29"/>
                <a:gd name="T31" fmla="*/ 174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9" h="63">
                  <a:moveTo>
                    <a:pt x="3" y="63"/>
                  </a:moveTo>
                  <a:lnTo>
                    <a:pt x="0" y="52"/>
                  </a:lnTo>
                  <a:lnTo>
                    <a:pt x="3" y="49"/>
                  </a:lnTo>
                  <a:lnTo>
                    <a:pt x="7" y="46"/>
                  </a:lnTo>
                  <a:lnTo>
                    <a:pt x="12" y="38"/>
                  </a:lnTo>
                  <a:lnTo>
                    <a:pt x="16" y="30"/>
                  </a:lnTo>
                  <a:lnTo>
                    <a:pt x="18" y="18"/>
                  </a:lnTo>
                  <a:lnTo>
                    <a:pt x="27" y="0"/>
                  </a:lnTo>
                  <a:lnTo>
                    <a:pt x="29" y="21"/>
                  </a:lnTo>
                  <a:lnTo>
                    <a:pt x="28" y="33"/>
                  </a:lnTo>
                  <a:lnTo>
                    <a:pt x="26" y="39"/>
                  </a:lnTo>
                  <a:lnTo>
                    <a:pt x="23" y="44"/>
                  </a:lnTo>
                  <a:lnTo>
                    <a:pt x="19" y="51"/>
                  </a:lnTo>
                  <a:lnTo>
                    <a:pt x="14" y="56"/>
                  </a:lnTo>
                  <a:lnTo>
                    <a:pt x="9" y="59"/>
                  </a:lnTo>
                  <a:lnTo>
                    <a:pt x="3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1" name="Freeform 764"/>
            <p:cNvSpPr>
              <a:spLocks/>
            </p:cNvSpPr>
            <p:nvPr/>
          </p:nvSpPr>
          <p:spPr bwMode="auto">
            <a:xfrm>
              <a:off x="3940" y="2643"/>
              <a:ext cx="696" cy="102"/>
            </a:xfrm>
            <a:custGeom>
              <a:avLst/>
              <a:gdLst>
                <a:gd name="T0" fmla="*/ 671 w 252"/>
                <a:gd name="T1" fmla="*/ 0 h 37"/>
                <a:gd name="T2" fmla="*/ 696 w 252"/>
                <a:gd name="T3" fmla="*/ 25 h 37"/>
                <a:gd name="T4" fmla="*/ 663 w 252"/>
                <a:gd name="T5" fmla="*/ 39 h 37"/>
                <a:gd name="T6" fmla="*/ 627 w 252"/>
                <a:gd name="T7" fmla="*/ 44 h 37"/>
                <a:gd name="T8" fmla="*/ 566 w 252"/>
                <a:gd name="T9" fmla="*/ 55 h 37"/>
                <a:gd name="T10" fmla="*/ 508 w 252"/>
                <a:gd name="T11" fmla="*/ 61 h 37"/>
                <a:gd name="T12" fmla="*/ 481 w 252"/>
                <a:gd name="T13" fmla="*/ 69 h 37"/>
                <a:gd name="T14" fmla="*/ 450 w 252"/>
                <a:gd name="T15" fmla="*/ 80 h 37"/>
                <a:gd name="T16" fmla="*/ 423 w 252"/>
                <a:gd name="T17" fmla="*/ 88 h 37"/>
                <a:gd name="T18" fmla="*/ 389 w 252"/>
                <a:gd name="T19" fmla="*/ 96 h 37"/>
                <a:gd name="T20" fmla="*/ 356 w 252"/>
                <a:gd name="T21" fmla="*/ 99 h 37"/>
                <a:gd name="T22" fmla="*/ 326 w 252"/>
                <a:gd name="T23" fmla="*/ 102 h 37"/>
                <a:gd name="T24" fmla="*/ 262 w 252"/>
                <a:gd name="T25" fmla="*/ 102 h 37"/>
                <a:gd name="T26" fmla="*/ 202 w 252"/>
                <a:gd name="T27" fmla="*/ 102 h 37"/>
                <a:gd name="T28" fmla="*/ 146 w 252"/>
                <a:gd name="T29" fmla="*/ 99 h 37"/>
                <a:gd name="T30" fmla="*/ 124 w 252"/>
                <a:gd name="T31" fmla="*/ 96 h 37"/>
                <a:gd name="T32" fmla="*/ 105 w 252"/>
                <a:gd name="T33" fmla="*/ 94 h 37"/>
                <a:gd name="T34" fmla="*/ 0 w 252"/>
                <a:gd name="T35" fmla="*/ 88 h 37"/>
                <a:gd name="T36" fmla="*/ 110 w 252"/>
                <a:gd name="T37" fmla="*/ 74 h 37"/>
                <a:gd name="T38" fmla="*/ 155 w 252"/>
                <a:gd name="T39" fmla="*/ 72 h 37"/>
                <a:gd name="T40" fmla="*/ 210 w 252"/>
                <a:gd name="T41" fmla="*/ 69 h 37"/>
                <a:gd name="T42" fmla="*/ 271 w 252"/>
                <a:gd name="T43" fmla="*/ 69 h 37"/>
                <a:gd name="T44" fmla="*/ 329 w 252"/>
                <a:gd name="T45" fmla="*/ 69 h 37"/>
                <a:gd name="T46" fmla="*/ 359 w 252"/>
                <a:gd name="T47" fmla="*/ 66 h 37"/>
                <a:gd name="T48" fmla="*/ 387 w 252"/>
                <a:gd name="T49" fmla="*/ 61 h 37"/>
                <a:gd name="T50" fmla="*/ 414 w 252"/>
                <a:gd name="T51" fmla="*/ 55 h 37"/>
                <a:gd name="T52" fmla="*/ 442 w 252"/>
                <a:gd name="T53" fmla="*/ 44 h 37"/>
                <a:gd name="T54" fmla="*/ 472 w 252"/>
                <a:gd name="T55" fmla="*/ 36 h 37"/>
                <a:gd name="T56" fmla="*/ 503 w 252"/>
                <a:gd name="T57" fmla="*/ 28 h 37"/>
                <a:gd name="T58" fmla="*/ 566 w 252"/>
                <a:gd name="T59" fmla="*/ 22 h 37"/>
                <a:gd name="T60" fmla="*/ 624 w 252"/>
                <a:gd name="T61" fmla="*/ 11 h 37"/>
                <a:gd name="T62" fmla="*/ 649 w 252"/>
                <a:gd name="T63" fmla="*/ 8 h 37"/>
                <a:gd name="T64" fmla="*/ 671 w 252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2" h="37">
                  <a:moveTo>
                    <a:pt x="243" y="0"/>
                  </a:moveTo>
                  <a:lnTo>
                    <a:pt x="252" y="9"/>
                  </a:lnTo>
                  <a:lnTo>
                    <a:pt x="240" y="14"/>
                  </a:lnTo>
                  <a:lnTo>
                    <a:pt x="227" y="16"/>
                  </a:lnTo>
                  <a:lnTo>
                    <a:pt x="205" y="20"/>
                  </a:lnTo>
                  <a:lnTo>
                    <a:pt x="184" y="22"/>
                  </a:lnTo>
                  <a:lnTo>
                    <a:pt x="174" y="25"/>
                  </a:lnTo>
                  <a:lnTo>
                    <a:pt x="163" y="29"/>
                  </a:lnTo>
                  <a:lnTo>
                    <a:pt x="153" y="32"/>
                  </a:lnTo>
                  <a:lnTo>
                    <a:pt x="141" y="35"/>
                  </a:lnTo>
                  <a:lnTo>
                    <a:pt x="129" y="36"/>
                  </a:lnTo>
                  <a:lnTo>
                    <a:pt x="118" y="37"/>
                  </a:lnTo>
                  <a:lnTo>
                    <a:pt x="95" y="37"/>
                  </a:lnTo>
                  <a:lnTo>
                    <a:pt x="73" y="37"/>
                  </a:lnTo>
                  <a:lnTo>
                    <a:pt x="53" y="36"/>
                  </a:lnTo>
                  <a:lnTo>
                    <a:pt x="45" y="35"/>
                  </a:lnTo>
                  <a:lnTo>
                    <a:pt x="38" y="34"/>
                  </a:lnTo>
                  <a:lnTo>
                    <a:pt x="0" y="32"/>
                  </a:lnTo>
                  <a:lnTo>
                    <a:pt x="40" y="27"/>
                  </a:lnTo>
                  <a:lnTo>
                    <a:pt x="56" y="26"/>
                  </a:lnTo>
                  <a:lnTo>
                    <a:pt x="76" y="25"/>
                  </a:lnTo>
                  <a:lnTo>
                    <a:pt x="98" y="25"/>
                  </a:lnTo>
                  <a:lnTo>
                    <a:pt x="119" y="25"/>
                  </a:lnTo>
                  <a:lnTo>
                    <a:pt x="130" y="24"/>
                  </a:lnTo>
                  <a:lnTo>
                    <a:pt x="140" y="22"/>
                  </a:lnTo>
                  <a:lnTo>
                    <a:pt x="150" y="20"/>
                  </a:lnTo>
                  <a:lnTo>
                    <a:pt x="160" y="16"/>
                  </a:lnTo>
                  <a:lnTo>
                    <a:pt x="171" y="13"/>
                  </a:lnTo>
                  <a:lnTo>
                    <a:pt x="182" y="10"/>
                  </a:lnTo>
                  <a:lnTo>
                    <a:pt x="205" y="8"/>
                  </a:lnTo>
                  <a:lnTo>
                    <a:pt x="226" y="4"/>
                  </a:lnTo>
                  <a:lnTo>
                    <a:pt x="235" y="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2" name="Freeform 765"/>
            <p:cNvSpPr>
              <a:spLocks/>
            </p:cNvSpPr>
            <p:nvPr/>
          </p:nvSpPr>
          <p:spPr bwMode="auto">
            <a:xfrm>
              <a:off x="3435" y="2234"/>
              <a:ext cx="469" cy="506"/>
            </a:xfrm>
            <a:custGeom>
              <a:avLst/>
              <a:gdLst>
                <a:gd name="T0" fmla="*/ 439 w 170"/>
                <a:gd name="T1" fmla="*/ 481 h 183"/>
                <a:gd name="T2" fmla="*/ 469 w 170"/>
                <a:gd name="T3" fmla="*/ 492 h 183"/>
                <a:gd name="T4" fmla="*/ 452 w 170"/>
                <a:gd name="T5" fmla="*/ 503 h 183"/>
                <a:gd name="T6" fmla="*/ 439 w 170"/>
                <a:gd name="T7" fmla="*/ 506 h 183"/>
                <a:gd name="T8" fmla="*/ 428 w 170"/>
                <a:gd name="T9" fmla="*/ 506 h 183"/>
                <a:gd name="T10" fmla="*/ 419 w 170"/>
                <a:gd name="T11" fmla="*/ 503 h 183"/>
                <a:gd name="T12" fmla="*/ 406 w 170"/>
                <a:gd name="T13" fmla="*/ 495 h 183"/>
                <a:gd name="T14" fmla="*/ 395 w 170"/>
                <a:gd name="T15" fmla="*/ 492 h 183"/>
                <a:gd name="T16" fmla="*/ 386 w 170"/>
                <a:gd name="T17" fmla="*/ 489 h 183"/>
                <a:gd name="T18" fmla="*/ 328 w 170"/>
                <a:gd name="T19" fmla="*/ 456 h 183"/>
                <a:gd name="T20" fmla="*/ 223 w 170"/>
                <a:gd name="T21" fmla="*/ 384 h 183"/>
                <a:gd name="T22" fmla="*/ 121 w 170"/>
                <a:gd name="T23" fmla="*/ 310 h 183"/>
                <a:gd name="T24" fmla="*/ 69 w 170"/>
                <a:gd name="T25" fmla="*/ 268 h 183"/>
                <a:gd name="T26" fmla="*/ 47 w 170"/>
                <a:gd name="T27" fmla="*/ 243 h 183"/>
                <a:gd name="T28" fmla="*/ 25 w 170"/>
                <a:gd name="T29" fmla="*/ 221 h 183"/>
                <a:gd name="T30" fmla="*/ 11 w 170"/>
                <a:gd name="T31" fmla="*/ 194 h 183"/>
                <a:gd name="T32" fmla="*/ 3 w 170"/>
                <a:gd name="T33" fmla="*/ 166 h 183"/>
                <a:gd name="T34" fmla="*/ 0 w 170"/>
                <a:gd name="T35" fmla="*/ 135 h 183"/>
                <a:gd name="T36" fmla="*/ 0 w 170"/>
                <a:gd name="T37" fmla="*/ 108 h 183"/>
                <a:gd name="T38" fmla="*/ 6 w 170"/>
                <a:gd name="T39" fmla="*/ 80 h 183"/>
                <a:gd name="T40" fmla="*/ 14 w 170"/>
                <a:gd name="T41" fmla="*/ 53 h 183"/>
                <a:gd name="T42" fmla="*/ 28 w 170"/>
                <a:gd name="T43" fmla="*/ 0 h 183"/>
                <a:gd name="T44" fmla="*/ 19 w 170"/>
                <a:gd name="T45" fmla="*/ 55 h 183"/>
                <a:gd name="T46" fmla="*/ 19 w 170"/>
                <a:gd name="T47" fmla="*/ 83 h 183"/>
                <a:gd name="T48" fmla="*/ 17 w 170"/>
                <a:gd name="T49" fmla="*/ 111 h 183"/>
                <a:gd name="T50" fmla="*/ 19 w 170"/>
                <a:gd name="T51" fmla="*/ 138 h 183"/>
                <a:gd name="T52" fmla="*/ 28 w 170"/>
                <a:gd name="T53" fmla="*/ 163 h 183"/>
                <a:gd name="T54" fmla="*/ 39 w 170"/>
                <a:gd name="T55" fmla="*/ 185 h 183"/>
                <a:gd name="T56" fmla="*/ 55 w 170"/>
                <a:gd name="T57" fmla="*/ 207 h 183"/>
                <a:gd name="T58" fmla="*/ 99 w 170"/>
                <a:gd name="T59" fmla="*/ 243 h 183"/>
                <a:gd name="T60" fmla="*/ 143 w 170"/>
                <a:gd name="T61" fmla="*/ 285 h 183"/>
                <a:gd name="T62" fmla="*/ 196 w 170"/>
                <a:gd name="T63" fmla="*/ 324 h 183"/>
                <a:gd name="T64" fmla="*/ 248 w 170"/>
                <a:gd name="T65" fmla="*/ 362 h 183"/>
                <a:gd name="T66" fmla="*/ 350 w 170"/>
                <a:gd name="T67" fmla="*/ 426 h 183"/>
                <a:gd name="T68" fmla="*/ 439 w 170"/>
                <a:gd name="T69" fmla="*/ 481 h 18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0" h="183">
                  <a:moveTo>
                    <a:pt x="159" y="174"/>
                  </a:moveTo>
                  <a:lnTo>
                    <a:pt x="170" y="178"/>
                  </a:lnTo>
                  <a:lnTo>
                    <a:pt x="164" y="182"/>
                  </a:lnTo>
                  <a:lnTo>
                    <a:pt x="159" y="183"/>
                  </a:lnTo>
                  <a:lnTo>
                    <a:pt x="155" y="183"/>
                  </a:lnTo>
                  <a:lnTo>
                    <a:pt x="152" y="182"/>
                  </a:lnTo>
                  <a:lnTo>
                    <a:pt x="147" y="179"/>
                  </a:lnTo>
                  <a:lnTo>
                    <a:pt x="143" y="178"/>
                  </a:lnTo>
                  <a:lnTo>
                    <a:pt x="140" y="177"/>
                  </a:lnTo>
                  <a:lnTo>
                    <a:pt x="119" y="165"/>
                  </a:lnTo>
                  <a:lnTo>
                    <a:pt x="81" y="139"/>
                  </a:lnTo>
                  <a:lnTo>
                    <a:pt x="44" y="112"/>
                  </a:lnTo>
                  <a:lnTo>
                    <a:pt x="25" y="97"/>
                  </a:lnTo>
                  <a:lnTo>
                    <a:pt x="17" y="88"/>
                  </a:lnTo>
                  <a:lnTo>
                    <a:pt x="9" y="80"/>
                  </a:lnTo>
                  <a:lnTo>
                    <a:pt x="4" y="70"/>
                  </a:lnTo>
                  <a:lnTo>
                    <a:pt x="1" y="60"/>
                  </a:lnTo>
                  <a:lnTo>
                    <a:pt x="0" y="49"/>
                  </a:lnTo>
                  <a:lnTo>
                    <a:pt x="0" y="39"/>
                  </a:lnTo>
                  <a:lnTo>
                    <a:pt x="2" y="29"/>
                  </a:lnTo>
                  <a:lnTo>
                    <a:pt x="5" y="19"/>
                  </a:lnTo>
                  <a:lnTo>
                    <a:pt x="10" y="0"/>
                  </a:lnTo>
                  <a:lnTo>
                    <a:pt x="7" y="20"/>
                  </a:lnTo>
                  <a:lnTo>
                    <a:pt x="7" y="30"/>
                  </a:lnTo>
                  <a:lnTo>
                    <a:pt x="6" y="40"/>
                  </a:lnTo>
                  <a:lnTo>
                    <a:pt x="7" y="50"/>
                  </a:lnTo>
                  <a:lnTo>
                    <a:pt x="10" y="59"/>
                  </a:lnTo>
                  <a:lnTo>
                    <a:pt x="14" y="67"/>
                  </a:lnTo>
                  <a:lnTo>
                    <a:pt x="20" y="75"/>
                  </a:lnTo>
                  <a:lnTo>
                    <a:pt x="36" y="88"/>
                  </a:lnTo>
                  <a:lnTo>
                    <a:pt x="52" y="103"/>
                  </a:lnTo>
                  <a:lnTo>
                    <a:pt x="71" y="117"/>
                  </a:lnTo>
                  <a:lnTo>
                    <a:pt x="90" y="131"/>
                  </a:lnTo>
                  <a:lnTo>
                    <a:pt x="127" y="154"/>
                  </a:lnTo>
                  <a:lnTo>
                    <a:pt x="159" y="1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3" name="Freeform 766"/>
            <p:cNvSpPr>
              <a:spLocks/>
            </p:cNvSpPr>
            <p:nvPr/>
          </p:nvSpPr>
          <p:spPr bwMode="auto">
            <a:xfrm>
              <a:off x="3401" y="1784"/>
              <a:ext cx="271" cy="702"/>
            </a:xfrm>
            <a:custGeom>
              <a:avLst/>
              <a:gdLst>
                <a:gd name="T0" fmla="*/ 243 w 98"/>
                <a:gd name="T1" fmla="*/ 0 h 254"/>
                <a:gd name="T2" fmla="*/ 271 w 98"/>
                <a:gd name="T3" fmla="*/ 22 h 254"/>
                <a:gd name="T4" fmla="*/ 230 w 98"/>
                <a:gd name="T5" fmla="*/ 75 h 254"/>
                <a:gd name="T6" fmla="*/ 188 w 98"/>
                <a:gd name="T7" fmla="*/ 124 h 254"/>
                <a:gd name="T8" fmla="*/ 166 w 98"/>
                <a:gd name="T9" fmla="*/ 152 h 254"/>
                <a:gd name="T10" fmla="*/ 149 w 98"/>
                <a:gd name="T11" fmla="*/ 180 h 254"/>
                <a:gd name="T12" fmla="*/ 141 w 98"/>
                <a:gd name="T13" fmla="*/ 207 h 254"/>
                <a:gd name="T14" fmla="*/ 130 w 98"/>
                <a:gd name="T15" fmla="*/ 238 h 254"/>
                <a:gd name="T16" fmla="*/ 122 w 98"/>
                <a:gd name="T17" fmla="*/ 268 h 254"/>
                <a:gd name="T18" fmla="*/ 116 w 98"/>
                <a:gd name="T19" fmla="*/ 304 h 254"/>
                <a:gd name="T20" fmla="*/ 91 w 98"/>
                <a:gd name="T21" fmla="*/ 368 h 254"/>
                <a:gd name="T22" fmla="*/ 66 w 98"/>
                <a:gd name="T23" fmla="*/ 431 h 254"/>
                <a:gd name="T24" fmla="*/ 47 w 98"/>
                <a:gd name="T25" fmla="*/ 492 h 254"/>
                <a:gd name="T26" fmla="*/ 28 w 98"/>
                <a:gd name="T27" fmla="*/ 544 h 254"/>
                <a:gd name="T28" fmla="*/ 19 w 98"/>
                <a:gd name="T29" fmla="*/ 572 h 254"/>
                <a:gd name="T30" fmla="*/ 19 w 98"/>
                <a:gd name="T31" fmla="*/ 580 h 254"/>
                <a:gd name="T32" fmla="*/ 22 w 98"/>
                <a:gd name="T33" fmla="*/ 594 h 254"/>
                <a:gd name="T34" fmla="*/ 30 w 98"/>
                <a:gd name="T35" fmla="*/ 622 h 254"/>
                <a:gd name="T36" fmla="*/ 39 w 98"/>
                <a:gd name="T37" fmla="*/ 647 h 254"/>
                <a:gd name="T38" fmla="*/ 64 w 98"/>
                <a:gd name="T39" fmla="*/ 702 h 254"/>
                <a:gd name="T40" fmla="*/ 30 w 98"/>
                <a:gd name="T41" fmla="*/ 649 h 254"/>
                <a:gd name="T42" fmla="*/ 17 w 98"/>
                <a:gd name="T43" fmla="*/ 622 h 254"/>
                <a:gd name="T44" fmla="*/ 6 w 98"/>
                <a:gd name="T45" fmla="*/ 594 h 254"/>
                <a:gd name="T46" fmla="*/ 0 w 98"/>
                <a:gd name="T47" fmla="*/ 578 h 254"/>
                <a:gd name="T48" fmla="*/ 0 w 98"/>
                <a:gd name="T49" fmla="*/ 564 h 254"/>
                <a:gd name="T50" fmla="*/ 3 w 98"/>
                <a:gd name="T51" fmla="*/ 533 h 254"/>
                <a:gd name="T52" fmla="*/ 17 w 98"/>
                <a:gd name="T53" fmla="*/ 473 h 254"/>
                <a:gd name="T54" fmla="*/ 39 w 98"/>
                <a:gd name="T55" fmla="*/ 409 h 254"/>
                <a:gd name="T56" fmla="*/ 64 w 98"/>
                <a:gd name="T57" fmla="*/ 348 h 254"/>
                <a:gd name="T58" fmla="*/ 86 w 98"/>
                <a:gd name="T59" fmla="*/ 290 h 254"/>
                <a:gd name="T60" fmla="*/ 91 w 98"/>
                <a:gd name="T61" fmla="*/ 260 h 254"/>
                <a:gd name="T62" fmla="*/ 100 w 98"/>
                <a:gd name="T63" fmla="*/ 224 h 254"/>
                <a:gd name="T64" fmla="*/ 108 w 98"/>
                <a:gd name="T65" fmla="*/ 191 h 254"/>
                <a:gd name="T66" fmla="*/ 122 w 98"/>
                <a:gd name="T67" fmla="*/ 160 h 254"/>
                <a:gd name="T68" fmla="*/ 141 w 98"/>
                <a:gd name="T69" fmla="*/ 133 h 254"/>
                <a:gd name="T70" fmla="*/ 160 w 98"/>
                <a:gd name="T71" fmla="*/ 105 h 254"/>
                <a:gd name="T72" fmla="*/ 202 w 98"/>
                <a:gd name="T73" fmla="*/ 53 h 254"/>
                <a:gd name="T74" fmla="*/ 243 w 98"/>
                <a:gd name="T75" fmla="*/ 0 h 2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8" h="254">
                  <a:moveTo>
                    <a:pt x="88" y="0"/>
                  </a:moveTo>
                  <a:lnTo>
                    <a:pt x="98" y="8"/>
                  </a:lnTo>
                  <a:lnTo>
                    <a:pt x="83" y="27"/>
                  </a:lnTo>
                  <a:lnTo>
                    <a:pt x="68" y="45"/>
                  </a:lnTo>
                  <a:lnTo>
                    <a:pt x="60" y="55"/>
                  </a:lnTo>
                  <a:lnTo>
                    <a:pt x="54" y="65"/>
                  </a:lnTo>
                  <a:lnTo>
                    <a:pt x="51" y="75"/>
                  </a:lnTo>
                  <a:lnTo>
                    <a:pt x="47" y="86"/>
                  </a:lnTo>
                  <a:lnTo>
                    <a:pt x="44" y="97"/>
                  </a:lnTo>
                  <a:lnTo>
                    <a:pt x="42" y="110"/>
                  </a:lnTo>
                  <a:lnTo>
                    <a:pt x="33" y="133"/>
                  </a:lnTo>
                  <a:lnTo>
                    <a:pt x="24" y="156"/>
                  </a:lnTo>
                  <a:lnTo>
                    <a:pt x="17" y="178"/>
                  </a:lnTo>
                  <a:lnTo>
                    <a:pt x="10" y="197"/>
                  </a:lnTo>
                  <a:lnTo>
                    <a:pt x="7" y="207"/>
                  </a:lnTo>
                  <a:lnTo>
                    <a:pt x="7" y="210"/>
                  </a:lnTo>
                  <a:lnTo>
                    <a:pt x="8" y="215"/>
                  </a:lnTo>
                  <a:lnTo>
                    <a:pt x="11" y="225"/>
                  </a:lnTo>
                  <a:lnTo>
                    <a:pt x="14" y="234"/>
                  </a:lnTo>
                  <a:lnTo>
                    <a:pt x="23" y="254"/>
                  </a:lnTo>
                  <a:lnTo>
                    <a:pt x="11" y="235"/>
                  </a:lnTo>
                  <a:lnTo>
                    <a:pt x="6" y="22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0" y="204"/>
                  </a:lnTo>
                  <a:lnTo>
                    <a:pt x="1" y="193"/>
                  </a:lnTo>
                  <a:lnTo>
                    <a:pt x="6" y="171"/>
                  </a:lnTo>
                  <a:lnTo>
                    <a:pt x="14" y="148"/>
                  </a:lnTo>
                  <a:lnTo>
                    <a:pt x="23" y="126"/>
                  </a:lnTo>
                  <a:lnTo>
                    <a:pt x="31" y="105"/>
                  </a:lnTo>
                  <a:lnTo>
                    <a:pt x="33" y="94"/>
                  </a:lnTo>
                  <a:lnTo>
                    <a:pt x="36" y="81"/>
                  </a:lnTo>
                  <a:lnTo>
                    <a:pt x="39" y="69"/>
                  </a:lnTo>
                  <a:lnTo>
                    <a:pt x="44" y="58"/>
                  </a:lnTo>
                  <a:lnTo>
                    <a:pt x="51" y="48"/>
                  </a:lnTo>
                  <a:lnTo>
                    <a:pt x="58" y="38"/>
                  </a:lnTo>
                  <a:lnTo>
                    <a:pt x="73" y="1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4" name="Freeform 767"/>
            <p:cNvSpPr>
              <a:spLocks/>
            </p:cNvSpPr>
            <p:nvPr/>
          </p:nvSpPr>
          <p:spPr bwMode="auto">
            <a:xfrm>
              <a:off x="3136" y="2002"/>
              <a:ext cx="370" cy="500"/>
            </a:xfrm>
            <a:custGeom>
              <a:avLst/>
              <a:gdLst>
                <a:gd name="T0" fmla="*/ 19 w 134"/>
                <a:gd name="T1" fmla="*/ 500 h 181"/>
                <a:gd name="T2" fmla="*/ 0 w 134"/>
                <a:gd name="T3" fmla="*/ 472 h 181"/>
                <a:gd name="T4" fmla="*/ 41 w 134"/>
                <a:gd name="T5" fmla="*/ 439 h 181"/>
                <a:gd name="T6" fmla="*/ 86 w 134"/>
                <a:gd name="T7" fmla="*/ 409 h 181"/>
                <a:gd name="T8" fmla="*/ 127 w 134"/>
                <a:gd name="T9" fmla="*/ 373 h 181"/>
                <a:gd name="T10" fmla="*/ 144 w 134"/>
                <a:gd name="T11" fmla="*/ 356 h 181"/>
                <a:gd name="T12" fmla="*/ 157 w 134"/>
                <a:gd name="T13" fmla="*/ 334 h 181"/>
                <a:gd name="T14" fmla="*/ 210 w 134"/>
                <a:gd name="T15" fmla="*/ 243 h 181"/>
                <a:gd name="T16" fmla="*/ 260 w 134"/>
                <a:gd name="T17" fmla="*/ 149 h 181"/>
                <a:gd name="T18" fmla="*/ 312 w 134"/>
                <a:gd name="T19" fmla="*/ 69 h 181"/>
                <a:gd name="T20" fmla="*/ 340 w 134"/>
                <a:gd name="T21" fmla="*/ 30 h 181"/>
                <a:gd name="T22" fmla="*/ 370 w 134"/>
                <a:gd name="T23" fmla="*/ 0 h 181"/>
                <a:gd name="T24" fmla="*/ 345 w 134"/>
                <a:gd name="T25" fmla="*/ 36 h 181"/>
                <a:gd name="T26" fmla="*/ 323 w 134"/>
                <a:gd name="T27" fmla="*/ 83 h 181"/>
                <a:gd name="T28" fmla="*/ 287 w 134"/>
                <a:gd name="T29" fmla="*/ 169 h 181"/>
                <a:gd name="T30" fmla="*/ 240 w 134"/>
                <a:gd name="T31" fmla="*/ 262 h 181"/>
                <a:gd name="T32" fmla="*/ 185 w 134"/>
                <a:gd name="T33" fmla="*/ 356 h 181"/>
                <a:gd name="T34" fmla="*/ 168 w 134"/>
                <a:gd name="T35" fmla="*/ 381 h 181"/>
                <a:gd name="T36" fmla="*/ 146 w 134"/>
                <a:gd name="T37" fmla="*/ 401 h 181"/>
                <a:gd name="T38" fmla="*/ 127 w 134"/>
                <a:gd name="T39" fmla="*/ 423 h 181"/>
                <a:gd name="T40" fmla="*/ 105 w 134"/>
                <a:gd name="T41" fmla="*/ 436 h 181"/>
                <a:gd name="T42" fmla="*/ 61 w 134"/>
                <a:gd name="T43" fmla="*/ 467 h 181"/>
                <a:gd name="T44" fmla="*/ 19 w 134"/>
                <a:gd name="T45" fmla="*/ 500 h 18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4" h="181">
                  <a:moveTo>
                    <a:pt x="7" y="181"/>
                  </a:moveTo>
                  <a:lnTo>
                    <a:pt x="0" y="171"/>
                  </a:lnTo>
                  <a:lnTo>
                    <a:pt x="15" y="159"/>
                  </a:lnTo>
                  <a:lnTo>
                    <a:pt x="31" y="148"/>
                  </a:lnTo>
                  <a:lnTo>
                    <a:pt x="46" y="135"/>
                  </a:lnTo>
                  <a:lnTo>
                    <a:pt x="52" y="129"/>
                  </a:lnTo>
                  <a:lnTo>
                    <a:pt x="57" y="121"/>
                  </a:lnTo>
                  <a:lnTo>
                    <a:pt x="76" y="88"/>
                  </a:lnTo>
                  <a:lnTo>
                    <a:pt x="94" y="54"/>
                  </a:lnTo>
                  <a:lnTo>
                    <a:pt x="113" y="25"/>
                  </a:lnTo>
                  <a:lnTo>
                    <a:pt x="123" y="11"/>
                  </a:lnTo>
                  <a:lnTo>
                    <a:pt x="134" y="0"/>
                  </a:lnTo>
                  <a:lnTo>
                    <a:pt x="125" y="13"/>
                  </a:lnTo>
                  <a:lnTo>
                    <a:pt x="117" y="30"/>
                  </a:lnTo>
                  <a:lnTo>
                    <a:pt x="104" y="61"/>
                  </a:lnTo>
                  <a:lnTo>
                    <a:pt x="87" y="95"/>
                  </a:lnTo>
                  <a:lnTo>
                    <a:pt x="67" y="129"/>
                  </a:lnTo>
                  <a:lnTo>
                    <a:pt x="61" y="138"/>
                  </a:lnTo>
                  <a:lnTo>
                    <a:pt x="53" y="145"/>
                  </a:lnTo>
                  <a:lnTo>
                    <a:pt x="46" y="153"/>
                  </a:lnTo>
                  <a:lnTo>
                    <a:pt x="38" y="158"/>
                  </a:lnTo>
                  <a:lnTo>
                    <a:pt x="22" y="169"/>
                  </a:lnTo>
                  <a:lnTo>
                    <a:pt x="7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5" name="Freeform 768"/>
            <p:cNvSpPr>
              <a:spLocks/>
            </p:cNvSpPr>
            <p:nvPr/>
          </p:nvSpPr>
          <p:spPr bwMode="auto">
            <a:xfrm>
              <a:off x="3147" y="2221"/>
              <a:ext cx="274" cy="331"/>
            </a:xfrm>
            <a:custGeom>
              <a:avLst/>
              <a:gdLst>
                <a:gd name="T0" fmla="*/ 17 w 99"/>
                <a:gd name="T1" fmla="*/ 331 h 120"/>
                <a:gd name="T2" fmla="*/ 0 w 99"/>
                <a:gd name="T3" fmla="*/ 298 h 120"/>
                <a:gd name="T4" fmla="*/ 64 w 99"/>
                <a:gd name="T5" fmla="*/ 265 h 120"/>
                <a:gd name="T6" fmla="*/ 94 w 99"/>
                <a:gd name="T7" fmla="*/ 243 h 120"/>
                <a:gd name="T8" fmla="*/ 122 w 99"/>
                <a:gd name="T9" fmla="*/ 223 h 120"/>
                <a:gd name="T10" fmla="*/ 141 w 99"/>
                <a:gd name="T11" fmla="*/ 199 h 120"/>
                <a:gd name="T12" fmla="*/ 161 w 99"/>
                <a:gd name="T13" fmla="*/ 168 h 120"/>
                <a:gd name="T14" fmla="*/ 194 w 99"/>
                <a:gd name="T15" fmla="*/ 105 h 120"/>
                <a:gd name="T16" fmla="*/ 274 w 99"/>
                <a:gd name="T17" fmla="*/ 0 h 120"/>
                <a:gd name="T18" fmla="*/ 227 w 99"/>
                <a:gd name="T19" fmla="*/ 124 h 120"/>
                <a:gd name="T20" fmla="*/ 188 w 99"/>
                <a:gd name="T21" fmla="*/ 185 h 120"/>
                <a:gd name="T22" fmla="*/ 166 w 99"/>
                <a:gd name="T23" fmla="*/ 221 h 120"/>
                <a:gd name="T24" fmla="*/ 144 w 99"/>
                <a:gd name="T25" fmla="*/ 251 h 120"/>
                <a:gd name="T26" fmla="*/ 113 w 99"/>
                <a:gd name="T27" fmla="*/ 276 h 120"/>
                <a:gd name="T28" fmla="*/ 80 w 99"/>
                <a:gd name="T29" fmla="*/ 295 h 120"/>
                <a:gd name="T30" fmla="*/ 17 w 99"/>
                <a:gd name="T31" fmla="*/ 331 h 1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" h="120">
                  <a:moveTo>
                    <a:pt x="6" y="120"/>
                  </a:moveTo>
                  <a:lnTo>
                    <a:pt x="0" y="108"/>
                  </a:lnTo>
                  <a:lnTo>
                    <a:pt x="23" y="96"/>
                  </a:lnTo>
                  <a:lnTo>
                    <a:pt x="34" y="88"/>
                  </a:lnTo>
                  <a:lnTo>
                    <a:pt x="44" y="81"/>
                  </a:lnTo>
                  <a:lnTo>
                    <a:pt x="51" y="72"/>
                  </a:lnTo>
                  <a:lnTo>
                    <a:pt x="58" y="61"/>
                  </a:lnTo>
                  <a:lnTo>
                    <a:pt x="70" y="38"/>
                  </a:lnTo>
                  <a:lnTo>
                    <a:pt x="99" y="0"/>
                  </a:lnTo>
                  <a:lnTo>
                    <a:pt x="82" y="45"/>
                  </a:lnTo>
                  <a:lnTo>
                    <a:pt x="68" y="67"/>
                  </a:lnTo>
                  <a:lnTo>
                    <a:pt x="60" y="80"/>
                  </a:lnTo>
                  <a:lnTo>
                    <a:pt x="52" y="91"/>
                  </a:lnTo>
                  <a:lnTo>
                    <a:pt x="41" y="100"/>
                  </a:lnTo>
                  <a:lnTo>
                    <a:pt x="29" y="107"/>
                  </a:lnTo>
                  <a:lnTo>
                    <a:pt x="6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6" name="Freeform 769"/>
            <p:cNvSpPr>
              <a:spLocks/>
            </p:cNvSpPr>
            <p:nvPr/>
          </p:nvSpPr>
          <p:spPr bwMode="auto">
            <a:xfrm>
              <a:off x="3175" y="2386"/>
              <a:ext cx="207" cy="191"/>
            </a:xfrm>
            <a:custGeom>
              <a:avLst/>
              <a:gdLst>
                <a:gd name="T0" fmla="*/ 0 w 75"/>
                <a:gd name="T1" fmla="*/ 191 h 69"/>
                <a:gd name="T2" fmla="*/ 0 w 75"/>
                <a:gd name="T3" fmla="*/ 161 h 69"/>
                <a:gd name="T4" fmla="*/ 19 w 75"/>
                <a:gd name="T5" fmla="*/ 155 h 69"/>
                <a:gd name="T6" fmla="*/ 44 w 75"/>
                <a:gd name="T7" fmla="*/ 152 h 69"/>
                <a:gd name="T8" fmla="*/ 63 w 75"/>
                <a:gd name="T9" fmla="*/ 141 h 69"/>
                <a:gd name="T10" fmla="*/ 86 w 75"/>
                <a:gd name="T11" fmla="*/ 130 h 69"/>
                <a:gd name="T12" fmla="*/ 105 w 75"/>
                <a:gd name="T13" fmla="*/ 116 h 69"/>
                <a:gd name="T14" fmla="*/ 121 w 75"/>
                <a:gd name="T15" fmla="*/ 102 h 69"/>
                <a:gd name="T16" fmla="*/ 138 w 75"/>
                <a:gd name="T17" fmla="*/ 86 h 69"/>
                <a:gd name="T18" fmla="*/ 152 w 75"/>
                <a:gd name="T19" fmla="*/ 69 h 69"/>
                <a:gd name="T20" fmla="*/ 185 w 75"/>
                <a:gd name="T21" fmla="*/ 39 h 69"/>
                <a:gd name="T22" fmla="*/ 199 w 75"/>
                <a:gd name="T23" fmla="*/ 19 h 69"/>
                <a:gd name="T24" fmla="*/ 207 w 75"/>
                <a:gd name="T25" fmla="*/ 0 h 69"/>
                <a:gd name="T26" fmla="*/ 204 w 75"/>
                <a:gd name="T27" fmla="*/ 25 h 69"/>
                <a:gd name="T28" fmla="*/ 201 w 75"/>
                <a:gd name="T29" fmla="*/ 47 h 69"/>
                <a:gd name="T30" fmla="*/ 179 w 75"/>
                <a:gd name="T31" fmla="*/ 89 h 69"/>
                <a:gd name="T32" fmla="*/ 163 w 75"/>
                <a:gd name="T33" fmla="*/ 111 h 69"/>
                <a:gd name="T34" fmla="*/ 146 w 75"/>
                <a:gd name="T35" fmla="*/ 130 h 69"/>
                <a:gd name="T36" fmla="*/ 127 w 75"/>
                <a:gd name="T37" fmla="*/ 147 h 69"/>
                <a:gd name="T38" fmla="*/ 102 w 75"/>
                <a:gd name="T39" fmla="*/ 161 h 69"/>
                <a:gd name="T40" fmla="*/ 77 w 75"/>
                <a:gd name="T41" fmla="*/ 174 h 69"/>
                <a:gd name="T42" fmla="*/ 52 w 75"/>
                <a:gd name="T43" fmla="*/ 183 h 69"/>
                <a:gd name="T44" fmla="*/ 25 w 75"/>
                <a:gd name="T45" fmla="*/ 188 h 69"/>
                <a:gd name="T46" fmla="*/ 0 w 75"/>
                <a:gd name="T47" fmla="*/ 191 h 6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" h="69">
                  <a:moveTo>
                    <a:pt x="0" y="69"/>
                  </a:moveTo>
                  <a:lnTo>
                    <a:pt x="0" y="58"/>
                  </a:lnTo>
                  <a:lnTo>
                    <a:pt x="7" y="56"/>
                  </a:lnTo>
                  <a:lnTo>
                    <a:pt x="16" y="55"/>
                  </a:lnTo>
                  <a:lnTo>
                    <a:pt x="23" y="51"/>
                  </a:lnTo>
                  <a:lnTo>
                    <a:pt x="31" y="47"/>
                  </a:lnTo>
                  <a:lnTo>
                    <a:pt x="38" y="42"/>
                  </a:lnTo>
                  <a:lnTo>
                    <a:pt x="44" y="37"/>
                  </a:lnTo>
                  <a:lnTo>
                    <a:pt x="50" y="31"/>
                  </a:lnTo>
                  <a:lnTo>
                    <a:pt x="55" y="25"/>
                  </a:lnTo>
                  <a:lnTo>
                    <a:pt x="67" y="14"/>
                  </a:lnTo>
                  <a:lnTo>
                    <a:pt x="72" y="7"/>
                  </a:lnTo>
                  <a:lnTo>
                    <a:pt x="75" y="0"/>
                  </a:lnTo>
                  <a:lnTo>
                    <a:pt x="74" y="9"/>
                  </a:lnTo>
                  <a:lnTo>
                    <a:pt x="73" y="17"/>
                  </a:lnTo>
                  <a:lnTo>
                    <a:pt x="65" y="32"/>
                  </a:lnTo>
                  <a:lnTo>
                    <a:pt x="59" y="40"/>
                  </a:lnTo>
                  <a:lnTo>
                    <a:pt x="53" y="47"/>
                  </a:lnTo>
                  <a:lnTo>
                    <a:pt x="46" y="53"/>
                  </a:lnTo>
                  <a:lnTo>
                    <a:pt x="37" y="58"/>
                  </a:lnTo>
                  <a:lnTo>
                    <a:pt x="28" y="63"/>
                  </a:lnTo>
                  <a:lnTo>
                    <a:pt x="19" y="66"/>
                  </a:lnTo>
                  <a:lnTo>
                    <a:pt x="9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7" name="Freeform 770"/>
            <p:cNvSpPr>
              <a:spLocks/>
            </p:cNvSpPr>
            <p:nvPr/>
          </p:nvSpPr>
          <p:spPr bwMode="auto">
            <a:xfrm>
              <a:off x="3390" y="2430"/>
              <a:ext cx="266" cy="224"/>
            </a:xfrm>
            <a:custGeom>
              <a:avLst/>
              <a:gdLst>
                <a:gd name="T0" fmla="*/ 266 w 96"/>
                <a:gd name="T1" fmla="*/ 199 h 81"/>
                <a:gd name="T2" fmla="*/ 244 w 96"/>
                <a:gd name="T3" fmla="*/ 224 h 81"/>
                <a:gd name="T4" fmla="*/ 197 w 96"/>
                <a:gd name="T5" fmla="*/ 183 h 81"/>
                <a:gd name="T6" fmla="*/ 152 w 96"/>
                <a:gd name="T7" fmla="*/ 138 h 81"/>
                <a:gd name="T8" fmla="*/ 130 w 96"/>
                <a:gd name="T9" fmla="*/ 116 h 81"/>
                <a:gd name="T10" fmla="*/ 105 w 96"/>
                <a:gd name="T11" fmla="*/ 102 h 81"/>
                <a:gd name="T12" fmla="*/ 83 w 96"/>
                <a:gd name="T13" fmla="*/ 94 h 81"/>
                <a:gd name="T14" fmla="*/ 50 w 96"/>
                <a:gd name="T15" fmla="*/ 86 h 81"/>
                <a:gd name="T16" fmla="*/ 25 w 96"/>
                <a:gd name="T17" fmla="*/ 69 h 81"/>
                <a:gd name="T18" fmla="*/ 14 w 96"/>
                <a:gd name="T19" fmla="*/ 58 h 81"/>
                <a:gd name="T20" fmla="*/ 3 w 96"/>
                <a:gd name="T21" fmla="*/ 47 h 81"/>
                <a:gd name="T22" fmla="*/ 0 w 96"/>
                <a:gd name="T23" fmla="*/ 30 h 81"/>
                <a:gd name="T24" fmla="*/ 0 w 96"/>
                <a:gd name="T25" fmla="*/ 17 h 81"/>
                <a:gd name="T26" fmla="*/ 11 w 96"/>
                <a:gd name="T27" fmla="*/ 3 h 81"/>
                <a:gd name="T28" fmla="*/ 14 w 96"/>
                <a:gd name="T29" fmla="*/ 0 h 81"/>
                <a:gd name="T30" fmla="*/ 19 w 96"/>
                <a:gd name="T31" fmla="*/ 0 h 81"/>
                <a:gd name="T32" fmla="*/ 14 w 96"/>
                <a:gd name="T33" fmla="*/ 11 h 81"/>
                <a:gd name="T34" fmla="*/ 11 w 96"/>
                <a:gd name="T35" fmla="*/ 19 h 81"/>
                <a:gd name="T36" fmla="*/ 14 w 96"/>
                <a:gd name="T37" fmla="*/ 28 h 81"/>
                <a:gd name="T38" fmla="*/ 17 w 96"/>
                <a:gd name="T39" fmla="*/ 39 h 81"/>
                <a:gd name="T40" fmla="*/ 28 w 96"/>
                <a:gd name="T41" fmla="*/ 44 h 81"/>
                <a:gd name="T42" fmla="*/ 42 w 96"/>
                <a:gd name="T43" fmla="*/ 47 h 81"/>
                <a:gd name="T44" fmla="*/ 50 w 96"/>
                <a:gd name="T45" fmla="*/ 53 h 81"/>
                <a:gd name="T46" fmla="*/ 64 w 96"/>
                <a:gd name="T47" fmla="*/ 53 h 81"/>
                <a:gd name="T48" fmla="*/ 91 w 96"/>
                <a:gd name="T49" fmla="*/ 61 h 81"/>
                <a:gd name="T50" fmla="*/ 127 w 96"/>
                <a:gd name="T51" fmla="*/ 75 h 81"/>
                <a:gd name="T52" fmla="*/ 155 w 96"/>
                <a:gd name="T53" fmla="*/ 94 h 81"/>
                <a:gd name="T54" fmla="*/ 166 w 96"/>
                <a:gd name="T55" fmla="*/ 102 h 81"/>
                <a:gd name="T56" fmla="*/ 175 w 96"/>
                <a:gd name="T57" fmla="*/ 116 h 81"/>
                <a:gd name="T58" fmla="*/ 219 w 96"/>
                <a:gd name="T59" fmla="*/ 158 h 81"/>
                <a:gd name="T60" fmla="*/ 266 w 96"/>
                <a:gd name="T61" fmla="*/ 199 h 8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6" h="81">
                  <a:moveTo>
                    <a:pt x="96" y="72"/>
                  </a:moveTo>
                  <a:lnTo>
                    <a:pt x="88" y="81"/>
                  </a:lnTo>
                  <a:lnTo>
                    <a:pt x="71" y="66"/>
                  </a:lnTo>
                  <a:lnTo>
                    <a:pt x="55" y="50"/>
                  </a:lnTo>
                  <a:lnTo>
                    <a:pt x="47" y="42"/>
                  </a:lnTo>
                  <a:lnTo>
                    <a:pt x="38" y="37"/>
                  </a:lnTo>
                  <a:lnTo>
                    <a:pt x="30" y="34"/>
                  </a:lnTo>
                  <a:lnTo>
                    <a:pt x="18" y="31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4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5" y="4"/>
                  </a:lnTo>
                  <a:lnTo>
                    <a:pt x="4" y="7"/>
                  </a:lnTo>
                  <a:lnTo>
                    <a:pt x="5" y="10"/>
                  </a:lnTo>
                  <a:lnTo>
                    <a:pt x="6" y="14"/>
                  </a:lnTo>
                  <a:lnTo>
                    <a:pt x="10" y="16"/>
                  </a:lnTo>
                  <a:lnTo>
                    <a:pt x="15" y="17"/>
                  </a:lnTo>
                  <a:lnTo>
                    <a:pt x="18" y="19"/>
                  </a:lnTo>
                  <a:lnTo>
                    <a:pt x="23" y="19"/>
                  </a:lnTo>
                  <a:lnTo>
                    <a:pt x="33" y="22"/>
                  </a:lnTo>
                  <a:lnTo>
                    <a:pt x="46" y="27"/>
                  </a:lnTo>
                  <a:lnTo>
                    <a:pt x="56" y="34"/>
                  </a:lnTo>
                  <a:lnTo>
                    <a:pt x="60" y="37"/>
                  </a:lnTo>
                  <a:lnTo>
                    <a:pt x="63" y="42"/>
                  </a:lnTo>
                  <a:lnTo>
                    <a:pt x="79" y="57"/>
                  </a:lnTo>
                  <a:lnTo>
                    <a:pt x="96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8" name="Freeform 771"/>
            <p:cNvSpPr>
              <a:spLocks/>
            </p:cNvSpPr>
            <p:nvPr/>
          </p:nvSpPr>
          <p:spPr bwMode="auto">
            <a:xfrm>
              <a:off x="3291" y="2516"/>
              <a:ext cx="472" cy="193"/>
            </a:xfrm>
            <a:custGeom>
              <a:avLst/>
              <a:gdLst>
                <a:gd name="T0" fmla="*/ 17 w 171"/>
                <a:gd name="T1" fmla="*/ 44 h 70"/>
                <a:gd name="T2" fmla="*/ 0 w 171"/>
                <a:gd name="T3" fmla="*/ 14 h 70"/>
                <a:gd name="T4" fmla="*/ 22 w 171"/>
                <a:gd name="T5" fmla="*/ 3 h 70"/>
                <a:gd name="T6" fmla="*/ 50 w 171"/>
                <a:gd name="T7" fmla="*/ 0 h 70"/>
                <a:gd name="T8" fmla="*/ 75 w 171"/>
                <a:gd name="T9" fmla="*/ 0 h 70"/>
                <a:gd name="T10" fmla="*/ 99 w 171"/>
                <a:gd name="T11" fmla="*/ 3 h 70"/>
                <a:gd name="T12" fmla="*/ 124 w 171"/>
                <a:gd name="T13" fmla="*/ 11 h 70"/>
                <a:gd name="T14" fmla="*/ 144 w 171"/>
                <a:gd name="T15" fmla="*/ 17 h 70"/>
                <a:gd name="T16" fmla="*/ 185 w 171"/>
                <a:gd name="T17" fmla="*/ 39 h 70"/>
                <a:gd name="T18" fmla="*/ 268 w 171"/>
                <a:gd name="T19" fmla="*/ 72 h 70"/>
                <a:gd name="T20" fmla="*/ 345 w 171"/>
                <a:gd name="T21" fmla="*/ 110 h 70"/>
                <a:gd name="T22" fmla="*/ 364 w 171"/>
                <a:gd name="T23" fmla="*/ 121 h 70"/>
                <a:gd name="T24" fmla="*/ 381 w 171"/>
                <a:gd name="T25" fmla="*/ 130 h 70"/>
                <a:gd name="T26" fmla="*/ 409 w 171"/>
                <a:gd name="T27" fmla="*/ 157 h 70"/>
                <a:gd name="T28" fmla="*/ 425 w 171"/>
                <a:gd name="T29" fmla="*/ 171 h 70"/>
                <a:gd name="T30" fmla="*/ 439 w 171"/>
                <a:gd name="T31" fmla="*/ 182 h 70"/>
                <a:gd name="T32" fmla="*/ 455 w 171"/>
                <a:gd name="T33" fmla="*/ 185 h 70"/>
                <a:gd name="T34" fmla="*/ 472 w 171"/>
                <a:gd name="T35" fmla="*/ 185 h 70"/>
                <a:gd name="T36" fmla="*/ 466 w 171"/>
                <a:gd name="T37" fmla="*/ 193 h 70"/>
                <a:gd name="T38" fmla="*/ 455 w 171"/>
                <a:gd name="T39" fmla="*/ 193 h 70"/>
                <a:gd name="T40" fmla="*/ 444 w 171"/>
                <a:gd name="T41" fmla="*/ 193 h 70"/>
                <a:gd name="T42" fmla="*/ 436 w 171"/>
                <a:gd name="T43" fmla="*/ 187 h 70"/>
                <a:gd name="T44" fmla="*/ 414 w 171"/>
                <a:gd name="T45" fmla="*/ 179 h 70"/>
                <a:gd name="T46" fmla="*/ 397 w 171"/>
                <a:gd name="T47" fmla="*/ 171 h 70"/>
                <a:gd name="T48" fmla="*/ 364 w 171"/>
                <a:gd name="T49" fmla="*/ 154 h 70"/>
                <a:gd name="T50" fmla="*/ 326 w 171"/>
                <a:gd name="T51" fmla="*/ 138 h 70"/>
                <a:gd name="T52" fmla="*/ 246 w 171"/>
                <a:gd name="T53" fmla="*/ 102 h 70"/>
                <a:gd name="T54" fmla="*/ 168 w 171"/>
                <a:gd name="T55" fmla="*/ 66 h 70"/>
                <a:gd name="T56" fmla="*/ 127 w 171"/>
                <a:gd name="T57" fmla="*/ 47 h 70"/>
                <a:gd name="T58" fmla="*/ 88 w 171"/>
                <a:gd name="T59" fmla="*/ 36 h 70"/>
                <a:gd name="T60" fmla="*/ 72 w 171"/>
                <a:gd name="T61" fmla="*/ 36 h 70"/>
                <a:gd name="T62" fmla="*/ 55 w 171"/>
                <a:gd name="T63" fmla="*/ 36 h 70"/>
                <a:gd name="T64" fmla="*/ 33 w 171"/>
                <a:gd name="T65" fmla="*/ 39 h 70"/>
                <a:gd name="T66" fmla="*/ 17 w 171"/>
                <a:gd name="T67" fmla="*/ 44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71" h="70">
                  <a:moveTo>
                    <a:pt x="6" y="16"/>
                  </a:moveTo>
                  <a:lnTo>
                    <a:pt x="0" y="5"/>
                  </a:lnTo>
                  <a:lnTo>
                    <a:pt x="8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1"/>
                  </a:lnTo>
                  <a:lnTo>
                    <a:pt x="45" y="4"/>
                  </a:lnTo>
                  <a:lnTo>
                    <a:pt x="52" y="6"/>
                  </a:lnTo>
                  <a:lnTo>
                    <a:pt x="67" y="14"/>
                  </a:lnTo>
                  <a:lnTo>
                    <a:pt x="97" y="26"/>
                  </a:lnTo>
                  <a:lnTo>
                    <a:pt x="125" y="40"/>
                  </a:lnTo>
                  <a:lnTo>
                    <a:pt x="132" y="44"/>
                  </a:lnTo>
                  <a:lnTo>
                    <a:pt x="138" y="47"/>
                  </a:lnTo>
                  <a:lnTo>
                    <a:pt x="148" y="57"/>
                  </a:lnTo>
                  <a:lnTo>
                    <a:pt x="154" y="62"/>
                  </a:lnTo>
                  <a:lnTo>
                    <a:pt x="159" y="66"/>
                  </a:lnTo>
                  <a:lnTo>
                    <a:pt x="165" y="67"/>
                  </a:lnTo>
                  <a:lnTo>
                    <a:pt x="171" y="67"/>
                  </a:lnTo>
                  <a:lnTo>
                    <a:pt x="169" y="70"/>
                  </a:lnTo>
                  <a:lnTo>
                    <a:pt x="165" y="70"/>
                  </a:lnTo>
                  <a:lnTo>
                    <a:pt x="161" y="70"/>
                  </a:lnTo>
                  <a:lnTo>
                    <a:pt x="158" y="68"/>
                  </a:lnTo>
                  <a:lnTo>
                    <a:pt x="150" y="65"/>
                  </a:lnTo>
                  <a:lnTo>
                    <a:pt x="144" y="62"/>
                  </a:lnTo>
                  <a:lnTo>
                    <a:pt x="132" y="56"/>
                  </a:lnTo>
                  <a:lnTo>
                    <a:pt x="118" y="50"/>
                  </a:lnTo>
                  <a:lnTo>
                    <a:pt x="89" y="37"/>
                  </a:lnTo>
                  <a:lnTo>
                    <a:pt x="61" y="24"/>
                  </a:lnTo>
                  <a:lnTo>
                    <a:pt x="46" y="17"/>
                  </a:lnTo>
                  <a:lnTo>
                    <a:pt x="32" y="13"/>
                  </a:lnTo>
                  <a:lnTo>
                    <a:pt x="26" y="13"/>
                  </a:lnTo>
                  <a:lnTo>
                    <a:pt x="20" y="13"/>
                  </a:lnTo>
                  <a:lnTo>
                    <a:pt x="12" y="14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9" name="Freeform 772"/>
            <p:cNvSpPr>
              <a:spLocks/>
            </p:cNvSpPr>
            <p:nvPr/>
          </p:nvSpPr>
          <p:spPr bwMode="auto">
            <a:xfrm>
              <a:off x="3169" y="2560"/>
              <a:ext cx="1174" cy="238"/>
            </a:xfrm>
            <a:custGeom>
              <a:avLst/>
              <a:gdLst>
                <a:gd name="T0" fmla="*/ 14 w 425"/>
                <a:gd name="T1" fmla="*/ 58 h 86"/>
                <a:gd name="T2" fmla="*/ 0 w 425"/>
                <a:gd name="T3" fmla="*/ 28 h 86"/>
                <a:gd name="T4" fmla="*/ 55 w 425"/>
                <a:gd name="T5" fmla="*/ 11 h 86"/>
                <a:gd name="T6" fmla="*/ 110 w 425"/>
                <a:gd name="T7" fmla="*/ 0 h 86"/>
                <a:gd name="T8" fmla="*/ 138 w 425"/>
                <a:gd name="T9" fmla="*/ 0 h 86"/>
                <a:gd name="T10" fmla="*/ 166 w 425"/>
                <a:gd name="T11" fmla="*/ 0 h 86"/>
                <a:gd name="T12" fmla="*/ 193 w 425"/>
                <a:gd name="T13" fmla="*/ 3 h 86"/>
                <a:gd name="T14" fmla="*/ 221 w 425"/>
                <a:gd name="T15" fmla="*/ 8 h 86"/>
                <a:gd name="T16" fmla="*/ 271 w 425"/>
                <a:gd name="T17" fmla="*/ 28 h 86"/>
                <a:gd name="T18" fmla="*/ 320 w 425"/>
                <a:gd name="T19" fmla="*/ 50 h 86"/>
                <a:gd name="T20" fmla="*/ 417 w 425"/>
                <a:gd name="T21" fmla="*/ 94 h 86"/>
                <a:gd name="T22" fmla="*/ 514 w 425"/>
                <a:gd name="T23" fmla="*/ 136 h 86"/>
                <a:gd name="T24" fmla="*/ 561 w 425"/>
                <a:gd name="T25" fmla="*/ 152 h 86"/>
                <a:gd name="T26" fmla="*/ 586 w 425"/>
                <a:gd name="T27" fmla="*/ 158 h 86"/>
                <a:gd name="T28" fmla="*/ 608 w 425"/>
                <a:gd name="T29" fmla="*/ 158 h 86"/>
                <a:gd name="T30" fmla="*/ 660 w 425"/>
                <a:gd name="T31" fmla="*/ 163 h 86"/>
                <a:gd name="T32" fmla="*/ 715 w 425"/>
                <a:gd name="T33" fmla="*/ 169 h 86"/>
                <a:gd name="T34" fmla="*/ 771 w 425"/>
                <a:gd name="T35" fmla="*/ 177 h 86"/>
                <a:gd name="T36" fmla="*/ 793 w 425"/>
                <a:gd name="T37" fmla="*/ 183 h 86"/>
                <a:gd name="T38" fmla="*/ 820 w 425"/>
                <a:gd name="T39" fmla="*/ 194 h 86"/>
                <a:gd name="T40" fmla="*/ 843 w 425"/>
                <a:gd name="T41" fmla="*/ 199 h 86"/>
                <a:gd name="T42" fmla="*/ 862 w 425"/>
                <a:gd name="T43" fmla="*/ 208 h 86"/>
                <a:gd name="T44" fmla="*/ 903 w 425"/>
                <a:gd name="T45" fmla="*/ 213 h 86"/>
                <a:gd name="T46" fmla="*/ 947 w 425"/>
                <a:gd name="T47" fmla="*/ 213 h 86"/>
                <a:gd name="T48" fmla="*/ 994 w 425"/>
                <a:gd name="T49" fmla="*/ 210 h 86"/>
                <a:gd name="T50" fmla="*/ 1086 w 425"/>
                <a:gd name="T51" fmla="*/ 199 h 86"/>
                <a:gd name="T52" fmla="*/ 1130 w 425"/>
                <a:gd name="T53" fmla="*/ 196 h 86"/>
                <a:gd name="T54" fmla="*/ 1174 w 425"/>
                <a:gd name="T55" fmla="*/ 199 h 86"/>
                <a:gd name="T56" fmla="*/ 1130 w 425"/>
                <a:gd name="T57" fmla="*/ 205 h 86"/>
                <a:gd name="T58" fmla="*/ 1083 w 425"/>
                <a:gd name="T59" fmla="*/ 210 h 86"/>
                <a:gd name="T60" fmla="*/ 989 w 425"/>
                <a:gd name="T61" fmla="*/ 227 h 86"/>
                <a:gd name="T62" fmla="*/ 942 w 425"/>
                <a:gd name="T63" fmla="*/ 235 h 86"/>
                <a:gd name="T64" fmla="*/ 895 w 425"/>
                <a:gd name="T65" fmla="*/ 238 h 86"/>
                <a:gd name="T66" fmla="*/ 848 w 425"/>
                <a:gd name="T67" fmla="*/ 235 h 86"/>
                <a:gd name="T68" fmla="*/ 826 w 425"/>
                <a:gd name="T69" fmla="*/ 232 h 86"/>
                <a:gd name="T70" fmla="*/ 798 w 425"/>
                <a:gd name="T71" fmla="*/ 221 h 86"/>
                <a:gd name="T72" fmla="*/ 773 w 425"/>
                <a:gd name="T73" fmla="*/ 213 h 86"/>
                <a:gd name="T74" fmla="*/ 749 w 425"/>
                <a:gd name="T75" fmla="*/ 208 h 86"/>
                <a:gd name="T76" fmla="*/ 702 w 425"/>
                <a:gd name="T77" fmla="*/ 199 h 86"/>
                <a:gd name="T78" fmla="*/ 594 w 425"/>
                <a:gd name="T79" fmla="*/ 194 h 86"/>
                <a:gd name="T80" fmla="*/ 572 w 425"/>
                <a:gd name="T81" fmla="*/ 191 h 86"/>
                <a:gd name="T82" fmla="*/ 544 w 425"/>
                <a:gd name="T83" fmla="*/ 183 h 86"/>
                <a:gd name="T84" fmla="*/ 492 w 425"/>
                <a:gd name="T85" fmla="*/ 163 h 86"/>
                <a:gd name="T86" fmla="*/ 395 w 425"/>
                <a:gd name="T87" fmla="*/ 122 h 86"/>
                <a:gd name="T88" fmla="*/ 304 w 425"/>
                <a:gd name="T89" fmla="*/ 77 h 86"/>
                <a:gd name="T90" fmla="*/ 254 w 425"/>
                <a:gd name="T91" fmla="*/ 55 h 86"/>
                <a:gd name="T92" fmla="*/ 207 w 425"/>
                <a:gd name="T93" fmla="*/ 42 h 86"/>
                <a:gd name="T94" fmla="*/ 185 w 425"/>
                <a:gd name="T95" fmla="*/ 39 h 86"/>
                <a:gd name="T96" fmla="*/ 163 w 425"/>
                <a:gd name="T97" fmla="*/ 36 h 86"/>
                <a:gd name="T98" fmla="*/ 110 w 425"/>
                <a:gd name="T99" fmla="*/ 36 h 86"/>
                <a:gd name="T100" fmla="*/ 64 w 425"/>
                <a:gd name="T101" fmla="*/ 44 h 86"/>
                <a:gd name="T102" fmla="*/ 14 w 425"/>
                <a:gd name="T103" fmla="*/ 58 h 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25" h="86">
                  <a:moveTo>
                    <a:pt x="5" y="21"/>
                  </a:moveTo>
                  <a:lnTo>
                    <a:pt x="0" y="10"/>
                  </a:lnTo>
                  <a:lnTo>
                    <a:pt x="20" y="4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60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8" y="10"/>
                  </a:lnTo>
                  <a:lnTo>
                    <a:pt x="116" y="18"/>
                  </a:lnTo>
                  <a:lnTo>
                    <a:pt x="151" y="34"/>
                  </a:lnTo>
                  <a:lnTo>
                    <a:pt x="186" y="49"/>
                  </a:lnTo>
                  <a:lnTo>
                    <a:pt x="203" y="55"/>
                  </a:lnTo>
                  <a:lnTo>
                    <a:pt x="212" y="57"/>
                  </a:lnTo>
                  <a:lnTo>
                    <a:pt x="220" y="57"/>
                  </a:lnTo>
                  <a:lnTo>
                    <a:pt x="239" y="59"/>
                  </a:lnTo>
                  <a:lnTo>
                    <a:pt x="259" y="61"/>
                  </a:lnTo>
                  <a:lnTo>
                    <a:pt x="279" y="64"/>
                  </a:lnTo>
                  <a:lnTo>
                    <a:pt x="287" y="66"/>
                  </a:lnTo>
                  <a:lnTo>
                    <a:pt x="297" y="70"/>
                  </a:lnTo>
                  <a:lnTo>
                    <a:pt x="305" y="72"/>
                  </a:lnTo>
                  <a:lnTo>
                    <a:pt x="312" y="75"/>
                  </a:lnTo>
                  <a:lnTo>
                    <a:pt x="327" y="77"/>
                  </a:lnTo>
                  <a:lnTo>
                    <a:pt x="343" y="77"/>
                  </a:lnTo>
                  <a:lnTo>
                    <a:pt x="360" y="76"/>
                  </a:lnTo>
                  <a:lnTo>
                    <a:pt x="393" y="72"/>
                  </a:lnTo>
                  <a:lnTo>
                    <a:pt x="409" y="71"/>
                  </a:lnTo>
                  <a:lnTo>
                    <a:pt x="425" y="72"/>
                  </a:lnTo>
                  <a:lnTo>
                    <a:pt x="409" y="74"/>
                  </a:lnTo>
                  <a:lnTo>
                    <a:pt x="392" y="76"/>
                  </a:lnTo>
                  <a:lnTo>
                    <a:pt x="358" y="82"/>
                  </a:lnTo>
                  <a:lnTo>
                    <a:pt x="341" y="85"/>
                  </a:lnTo>
                  <a:lnTo>
                    <a:pt x="324" y="86"/>
                  </a:lnTo>
                  <a:lnTo>
                    <a:pt x="307" y="85"/>
                  </a:lnTo>
                  <a:lnTo>
                    <a:pt x="299" y="84"/>
                  </a:lnTo>
                  <a:lnTo>
                    <a:pt x="289" y="80"/>
                  </a:lnTo>
                  <a:lnTo>
                    <a:pt x="280" y="77"/>
                  </a:lnTo>
                  <a:lnTo>
                    <a:pt x="271" y="75"/>
                  </a:lnTo>
                  <a:lnTo>
                    <a:pt x="254" y="72"/>
                  </a:lnTo>
                  <a:lnTo>
                    <a:pt x="215" y="70"/>
                  </a:lnTo>
                  <a:lnTo>
                    <a:pt x="207" y="69"/>
                  </a:lnTo>
                  <a:lnTo>
                    <a:pt x="197" y="66"/>
                  </a:lnTo>
                  <a:lnTo>
                    <a:pt x="178" y="59"/>
                  </a:lnTo>
                  <a:lnTo>
                    <a:pt x="143" y="44"/>
                  </a:lnTo>
                  <a:lnTo>
                    <a:pt x="110" y="28"/>
                  </a:lnTo>
                  <a:lnTo>
                    <a:pt x="92" y="20"/>
                  </a:lnTo>
                  <a:lnTo>
                    <a:pt x="75" y="15"/>
                  </a:lnTo>
                  <a:lnTo>
                    <a:pt x="67" y="14"/>
                  </a:lnTo>
                  <a:lnTo>
                    <a:pt x="59" y="13"/>
                  </a:lnTo>
                  <a:lnTo>
                    <a:pt x="40" y="13"/>
                  </a:lnTo>
                  <a:lnTo>
                    <a:pt x="23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0" name="Freeform 773"/>
            <p:cNvSpPr>
              <a:spLocks/>
            </p:cNvSpPr>
            <p:nvPr/>
          </p:nvSpPr>
          <p:spPr bwMode="auto">
            <a:xfrm>
              <a:off x="4305" y="2698"/>
              <a:ext cx="292" cy="89"/>
            </a:xfrm>
            <a:custGeom>
              <a:avLst/>
              <a:gdLst>
                <a:gd name="T0" fmla="*/ 292 w 106"/>
                <a:gd name="T1" fmla="*/ 0 h 32"/>
                <a:gd name="T2" fmla="*/ 289 w 106"/>
                <a:gd name="T3" fmla="*/ 33 h 32"/>
                <a:gd name="T4" fmla="*/ 264 w 106"/>
                <a:gd name="T5" fmla="*/ 33 h 32"/>
                <a:gd name="T6" fmla="*/ 240 w 106"/>
                <a:gd name="T7" fmla="*/ 39 h 32"/>
                <a:gd name="T8" fmla="*/ 190 w 106"/>
                <a:gd name="T9" fmla="*/ 45 h 32"/>
                <a:gd name="T10" fmla="*/ 143 w 106"/>
                <a:gd name="T11" fmla="*/ 61 h 32"/>
                <a:gd name="T12" fmla="*/ 91 w 106"/>
                <a:gd name="T13" fmla="*/ 81 h 32"/>
                <a:gd name="T14" fmla="*/ 0 w 106"/>
                <a:gd name="T15" fmla="*/ 89 h 32"/>
                <a:gd name="T16" fmla="*/ 85 w 106"/>
                <a:gd name="T17" fmla="*/ 47 h 32"/>
                <a:gd name="T18" fmla="*/ 132 w 106"/>
                <a:gd name="T19" fmla="*/ 28 h 32"/>
                <a:gd name="T20" fmla="*/ 185 w 106"/>
                <a:gd name="T21" fmla="*/ 14 h 32"/>
                <a:gd name="T22" fmla="*/ 240 w 106"/>
                <a:gd name="T23" fmla="*/ 3 h 32"/>
                <a:gd name="T24" fmla="*/ 264 w 106"/>
                <a:gd name="T25" fmla="*/ 0 h 32"/>
                <a:gd name="T26" fmla="*/ 292 w 106"/>
                <a:gd name="T27" fmla="*/ 0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6" h="32">
                  <a:moveTo>
                    <a:pt x="106" y="0"/>
                  </a:moveTo>
                  <a:lnTo>
                    <a:pt x="105" y="12"/>
                  </a:lnTo>
                  <a:lnTo>
                    <a:pt x="96" y="12"/>
                  </a:lnTo>
                  <a:lnTo>
                    <a:pt x="87" y="14"/>
                  </a:lnTo>
                  <a:lnTo>
                    <a:pt x="69" y="16"/>
                  </a:lnTo>
                  <a:lnTo>
                    <a:pt x="52" y="22"/>
                  </a:lnTo>
                  <a:lnTo>
                    <a:pt x="33" y="29"/>
                  </a:lnTo>
                  <a:lnTo>
                    <a:pt x="0" y="32"/>
                  </a:lnTo>
                  <a:lnTo>
                    <a:pt x="31" y="17"/>
                  </a:lnTo>
                  <a:lnTo>
                    <a:pt x="48" y="10"/>
                  </a:lnTo>
                  <a:lnTo>
                    <a:pt x="67" y="5"/>
                  </a:lnTo>
                  <a:lnTo>
                    <a:pt x="87" y="1"/>
                  </a:lnTo>
                  <a:lnTo>
                    <a:pt x="9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1" name="Freeform 774"/>
            <p:cNvSpPr>
              <a:spLocks/>
            </p:cNvSpPr>
            <p:nvPr/>
          </p:nvSpPr>
          <p:spPr bwMode="auto">
            <a:xfrm>
              <a:off x="4028" y="2784"/>
              <a:ext cx="235" cy="55"/>
            </a:xfrm>
            <a:custGeom>
              <a:avLst/>
              <a:gdLst>
                <a:gd name="T0" fmla="*/ 224 w 85"/>
                <a:gd name="T1" fmla="*/ 0 h 20"/>
                <a:gd name="T2" fmla="*/ 235 w 85"/>
                <a:gd name="T3" fmla="*/ 30 h 20"/>
                <a:gd name="T4" fmla="*/ 194 w 85"/>
                <a:gd name="T5" fmla="*/ 44 h 20"/>
                <a:gd name="T6" fmla="*/ 152 w 85"/>
                <a:gd name="T7" fmla="*/ 52 h 20"/>
                <a:gd name="T8" fmla="*/ 111 w 85"/>
                <a:gd name="T9" fmla="*/ 55 h 20"/>
                <a:gd name="T10" fmla="*/ 69 w 85"/>
                <a:gd name="T11" fmla="*/ 55 h 20"/>
                <a:gd name="T12" fmla="*/ 36 w 85"/>
                <a:gd name="T13" fmla="*/ 41 h 20"/>
                <a:gd name="T14" fmla="*/ 0 w 85"/>
                <a:gd name="T15" fmla="*/ 25 h 20"/>
                <a:gd name="T16" fmla="*/ 39 w 85"/>
                <a:gd name="T17" fmla="*/ 25 h 20"/>
                <a:gd name="T18" fmla="*/ 72 w 85"/>
                <a:gd name="T19" fmla="*/ 19 h 20"/>
                <a:gd name="T20" fmla="*/ 111 w 85"/>
                <a:gd name="T21" fmla="*/ 19 h 20"/>
                <a:gd name="T22" fmla="*/ 149 w 85"/>
                <a:gd name="T23" fmla="*/ 17 h 20"/>
                <a:gd name="T24" fmla="*/ 185 w 85"/>
                <a:gd name="T25" fmla="*/ 11 h 20"/>
                <a:gd name="T26" fmla="*/ 224 w 85"/>
                <a:gd name="T27" fmla="*/ 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" h="20">
                  <a:moveTo>
                    <a:pt x="81" y="0"/>
                  </a:moveTo>
                  <a:lnTo>
                    <a:pt x="85" y="11"/>
                  </a:lnTo>
                  <a:lnTo>
                    <a:pt x="70" y="16"/>
                  </a:lnTo>
                  <a:lnTo>
                    <a:pt x="55" y="19"/>
                  </a:lnTo>
                  <a:lnTo>
                    <a:pt x="40" y="20"/>
                  </a:lnTo>
                  <a:lnTo>
                    <a:pt x="25" y="20"/>
                  </a:lnTo>
                  <a:lnTo>
                    <a:pt x="13" y="15"/>
                  </a:lnTo>
                  <a:lnTo>
                    <a:pt x="0" y="9"/>
                  </a:lnTo>
                  <a:lnTo>
                    <a:pt x="14" y="9"/>
                  </a:lnTo>
                  <a:lnTo>
                    <a:pt x="26" y="7"/>
                  </a:lnTo>
                  <a:lnTo>
                    <a:pt x="40" y="7"/>
                  </a:lnTo>
                  <a:lnTo>
                    <a:pt x="54" y="6"/>
                  </a:lnTo>
                  <a:lnTo>
                    <a:pt x="67" y="4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2" name="Freeform 775"/>
            <p:cNvSpPr>
              <a:spLocks/>
            </p:cNvSpPr>
            <p:nvPr/>
          </p:nvSpPr>
          <p:spPr bwMode="auto">
            <a:xfrm>
              <a:off x="3948" y="2798"/>
              <a:ext cx="53" cy="38"/>
            </a:xfrm>
            <a:custGeom>
              <a:avLst/>
              <a:gdLst>
                <a:gd name="T0" fmla="*/ 53 w 19"/>
                <a:gd name="T1" fmla="*/ 3 h 14"/>
                <a:gd name="T2" fmla="*/ 53 w 19"/>
                <a:gd name="T3" fmla="*/ 38 h 14"/>
                <a:gd name="T4" fmla="*/ 14 w 19"/>
                <a:gd name="T5" fmla="*/ 33 h 14"/>
                <a:gd name="T6" fmla="*/ 0 w 19"/>
                <a:gd name="T7" fmla="*/ 14 h 14"/>
                <a:gd name="T8" fmla="*/ 20 w 19"/>
                <a:gd name="T9" fmla="*/ 0 h 14"/>
                <a:gd name="T10" fmla="*/ 53 w 19"/>
                <a:gd name="T11" fmla="*/ 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19" y="1"/>
                  </a:moveTo>
                  <a:lnTo>
                    <a:pt x="19" y="14"/>
                  </a:lnTo>
                  <a:lnTo>
                    <a:pt x="5" y="12"/>
                  </a:lnTo>
                  <a:lnTo>
                    <a:pt x="0" y="5"/>
                  </a:lnTo>
                  <a:lnTo>
                    <a:pt x="7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3" name="Freeform 776"/>
            <p:cNvSpPr>
              <a:spLocks/>
            </p:cNvSpPr>
            <p:nvPr/>
          </p:nvSpPr>
          <p:spPr bwMode="auto">
            <a:xfrm>
              <a:off x="3191" y="2610"/>
              <a:ext cx="719" cy="218"/>
            </a:xfrm>
            <a:custGeom>
              <a:avLst/>
              <a:gdLst>
                <a:gd name="T0" fmla="*/ 719 w 260"/>
                <a:gd name="T1" fmla="*/ 188 h 79"/>
                <a:gd name="T2" fmla="*/ 708 w 260"/>
                <a:gd name="T3" fmla="*/ 218 h 79"/>
                <a:gd name="T4" fmla="*/ 583 w 260"/>
                <a:gd name="T5" fmla="*/ 185 h 79"/>
                <a:gd name="T6" fmla="*/ 456 w 260"/>
                <a:gd name="T7" fmla="*/ 143 h 79"/>
                <a:gd name="T8" fmla="*/ 332 w 260"/>
                <a:gd name="T9" fmla="*/ 99 h 79"/>
                <a:gd name="T10" fmla="*/ 210 w 260"/>
                <a:gd name="T11" fmla="*/ 55 h 79"/>
                <a:gd name="T12" fmla="*/ 199 w 260"/>
                <a:gd name="T13" fmla="*/ 44 h 79"/>
                <a:gd name="T14" fmla="*/ 188 w 260"/>
                <a:gd name="T15" fmla="*/ 36 h 79"/>
                <a:gd name="T16" fmla="*/ 163 w 260"/>
                <a:gd name="T17" fmla="*/ 28 h 79"/>
                <a:gd name="T18" fmla="*/ 136 w 260"/>
                <a:gd name="T19" fmla="*/ 22 h 79"/>
                <a:gd name="T20" fmla="*/ 113 w 260"/>
                <a:gd name="T21" fmla="*/ 22 h 79"/>
                <a:gd name="T22" fmla="*/ 58 w 260"/>
                <a:gd name="T23" fmla="*/ 33 h 79"/>
                <a:gd name="T24" fmla="*/ 30 w 260"/>
                <a:gd name="T25" fmla="*/ 36 h 79"/>
                <a:gd name="T26" fmla="*/ 0 w 260"/>
                <a:gd name="T27" fmla="*/ 41 h 79"/>
                <a:gd name="T28" fmla="*/ 30 w 260"/>
                <a:gd name="T29" fmla="*/ 33 h 79"/>
                <a:gd name="T30" fmla="*/ 58 w 260"/>
                <a:gd name="T31" fmla="*/ 28 h 79"/>
                <a:gd name="T32" fmla="*/ 113 w 260"/>
                <a:gd name="T33" fmla="*/ 6 h 79"/>
                <a:gd name="T34" fmla="*/ 127 w 260"/>
                <a:gd name="T35" fmla="*/ 3 h 79"/>
                <a:gd name="T36" fmla="*/ 144 w 260"/>
                <a:gd name="T37" fmla="*/ 0 h 79"/>
                <a:gd name="T38" fmla="*/ 160 w 260"/>
                <a:gd name="T39" fmla="*/ 3 h 79"/>
                <a:gd name="T40" fmla="*/ 174 w 260"/>
                <a:gd name="T41" fmla="*/ 3 h 79"/>
                <a:gd name="T42" fmla="*/ 205 w 260"/>
                <a:gd name="T43" fmla="*/ 14 h 79"/>
                <a:gd name="T44" fmla="*/ 232 w 260"/>
                <a:gd name="T45" fmla="*/ 28 h 79"/>
                <a:gd name="T46" fmla="*/ 473 w 260"/>
                <a:gd name="T47" fmla="*/ 113 h 79"/>
                <a:gd name="T48" fmla="*/ 595 w 260"/>
                <a:gd name="T49" fmla="*/ 155 h 79"/>
                <a:gd name="T50" fmla="*/ 719 w 260"/>
                <a:gd name="T51" fmla="*/ 188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60" h="79">
                  <a:moveTo>
                    <a:pt x="260" y="68"/>
                  </a:moveTo>
                  <a:lnTo>
                    <a:pt x="256" y="79"/>
                  </a:lnTo>
                  <a:lnTo>
                    <a:pt x="211" y="67"/>
                  </a:lnTo>
                  <a:lnTo>
                    <a:pt x="165" y="52"/>
                  </a:lnTo>
                  <a:lnTo>
                    <a:pt x="120" y="3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68" y="13"/>
                  </a:lnTo>
                  <a:lnTo>
                    <a:pt x="59" y="10"/>
                  </a:lnTo>
                  <a:lnTo>
                    <a:pt x="49" y="8"/>
                  </a:lnTo>
                  <a:lnTo>
                    <a:pt x="41" y="8"/>
                  </a:lnTo>
                  <a:lnTo>
                    <a:pt x="21" y="12"/>
                  </a:lnTo>
                  <a:lnTo>
                    <a:pt x="11" y="13"/>
                  </a:lnTo>
                  <a:lnTo>
                    <a:pt x="0" y="15"/>
                  </a:lnTo>
                  <a:lnTo>
                    <a:pt x="11" y="12"/>
                  </a:lnTo>
                  <a:lnTo>
                    <a:pt x="21" y="10"/>
                  </a:lnTo>
                  <a:lnTo>
                    <a:pt x="41" y="2"/>
                  </a:lnTo>
                  <a:lnTo>
                    <a:pt x="46" y="1"/>
                  </a:lnTo>
                  <a:lnTo>
                    <a:pt x="52" y="0"/>
                  </a:lnTo>
                  <a:lnTo>
                    <a:pt x="58" y="1"/>
                  </a:lnTo>
                  <a:lnTo>
                    <a:pt x="63" y="1"/>
                  </a:lnTo>
                  <a:lnTo>
                    <a:pt x="74" y="5"/>
                  </a:lnTo>
                  <a:lnTo>
                    <a:pt x="84" y="10"/>
                  </a:lnTo>
                  <a:lnTo>
                    <a:pt x="171" y="41"/>
                  </a:lnTo>
                  <a:lnTo>
                    <a:pt x="215" y="56"/>
                  </a:lnTo>
                  <a:lnTo>
                    <a:pt x="26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4" name="Freeform 777"/>
            <p:cNvSpPr>
              <a:spLocks/>
            </p:cNvSpPr>
            <p:nvPr/>
          </p:nvSpPr>
          <p:spPr bwMode="auto">
            <a:xfrm>
              <a:off x="3236" y="2660"/>
              <a:ext cx="1326" cy="212"/>
            </a:xfrm>
            <a:custGeom>
              <a:avLst/>
              <a:gdLst>
                <a:gd name="T0" fmla="*/ 6 w 480"/>
                <a:gd name="T1" fmla="*/ 36 h 77"/>
                <a:gd name="T2" fmla="*/ 0 w 480"/>
                <a:gd name="T3" fmla="*/ 0 h 77"/>
                <a:gd name="T4" fmla="*/ 30 w 480"/>
                <a:gd name="T5" fmla="*/ 0 h 77"/>
                <a:gd name="T6" fmla="*/ 66 w 480"/>
                <a:gd name="T7" fmla="*/ 0 h 77"/>
                <a:gd name="T8" fmla="*/ 91 w 480"/>
                <a:gd name="T9" fmla="*/ 6 h 77"/>
                <a:gd name="T10" fmla="*/ 124 w 480"/>
                <a:gd name="T11" fmla="*/ 11 h 77"/>
                <a:gd name="T12" fmla="*/ 182 w 480"/>
                <a:gd name="T13" fmla="*/ 28 h 77"/>
                <a:gd name="T14" fmla="*/ 238 w 480"/>
                <a:gd name="T15" fmla="*/ 50 h 77"/>
                <a:gd name="T16" fmla="*/ 464 w 480"/>
                <a:gd name="T17" fmla="*/ 124 h 77"/>
                <a:gd name="T18" fmla="*/ 519 w 480"/>
                <a:gd name="T19" fmla="*/ 140 h 77"/>
                <a:gd name="T20" fmla="*/ 575 w 480"/>
                <a:gd name="T21" fmla="*/ 157 h 77"/>
                <a:gd name="T22" fmla="*/ 627 w 480"/>
                <a:gd name="T23" fmla="*/ 168 h 77"/>
                <a:gd name="T24" fmla="*/ 688 w 480"/>
                <a:gd name="T25" fmla="*/ 176 h 77"/>
                <a:gd name="T26" fmla="*/ 746 w 480"/>
                <a:gd name="T27" fmla="*/ 179 h 77"/>
                <a:gd name="T28" fmla="*/ 776 w 480"/>
                <a:gd name="T29" fmla="*/ 182 h 77"/>
                <a:gd name="T30" fmla="*/ 801 w 480"/>
                <a:gd name="T31" fmla="*/ 182 h 77"/>
                <a:gd name="T32" fmla="*/ 859 w 480"/>
                <a:gd name="T33" fmla="*/ 171 h 77"/>
                <a:gd name="T34" fmla="*/ 917 w 480"/>
                <a:gd name="T35" fmla="*/ 165 h 77"/>
                <a:gd name="T36" fmla="*/ 972 w 480"/>
                <a:gd name="T37" fmla="*/ 162 h 77"/>
                <a:gd name="T38" fmla="*/ 1022 w 480"/>
                <a:gd name="T39" fmla="*/ 165 h 77"/>
                <a:gd name="T40" fmla="*/ 1072 w 480"/>
                <a:gd name="T41" fmla="*/ 165 h 77"/>
                <a:gd name="T42" fmla="*/ 1122 w 480"/>
                <a:gd name="T43" fmla="*/ 162 h 77"/>
                <a:gd name="T44" fmla="*/ 1171 w 480"/>
                <a:gd name="T45" fmla="*/ 154 h 77"/>
                <a:gd name="T46" fmla="*/ 1221 w 480"/>
                <a:gd name="T47" fmla="*/ 143 h 77"/>
                <a:gd name="T48" fmla="*/ 1274 w 480"/>
                <a:gd name="T49" fmla="*/ 135 h 77"/>
                <a:gd name="T50" fmla="*/ 1326 w 480"/>
                <a:gd name="T51" fmla="*/ 132 h 77"/>
                <a:gd name="T52" fmla="*/ 1271 w 480"/>
                <a:gd name="T53" fmla="*/ 140 h 77"/>
                <a:gd name="T54" fmla="*/ 1221 w 480"/>
                <a:gd name="T55" fmla="*/ 154 h 77"/>
                <a:gd name="T56" fmla="*/ 1171 w 480"/>
                <a:gd name="T57" fmla="*/ 168 h 77"/>
                <a:gd name="T58" fmla="*/ 1119 w 480"/>
                <a:gd name="T59" fmla="*/ 179 h 77"/>
                <a:gd name="T60" fmla="*/ 1064 w 480"/>
                <a:gd name="T61" fmla="*/ 184 h 77"/>
                <a:gd name="T62" fmla="*/ 1014 w 480"/>
                <a:gd name="T63" fmla="*/ 190 h 77"/>
                <a:gd name="T64" fmla="*/ 961 w 480"/>
                <a:gd name="T65" fmla="*/ 193 h 77"/>
                <a:gd name="T66" fmla="*/ 909 w 480"/>
                <a:gd name="T67" fmla="*/ 198 h 77"/>
                <a:gd name="T68" fmla="*/ 848 w 480"/>
                <a:gd name="T69" fmla="*/ 209 h 77"/>
                <a:gd name="T70" fmla="*/ 790 w 480"/>
                <a:gd name="T71" fmla="*/ 212 h 77"/>
                <a:gd name="T72" fmla="*/ 732 w 480"/>
                <a:gd name="T73" fmla="*/ 212 h 77"/>
                <a:gd name="T74" fmla="*/ 674 w 480"/>
                <a:gd name="T75" fmla="*/ 206 h 77"/>
                <a:gd name="T76" fmla="*/ 613 w 480"/>
                <a:gd name="T77" fmla="*/ 198 h 77"/>
                <a:gd name="T78" fmla="*/ 561 w 480"/>
                <a:gd name="T79" fmla="*/ 184 h 77"/>
                <a:gd name="T80" fmla="*/ 500 w 480"/>
                <a:gd name="T81" fmla="*/ 168 h 77"/>
                <a:gd name="T82" fmla="*/ 448 w 480"/>
                <a:gd name="T83" fmla="*/ 151 h 77"/>
                <a:gd name="T84" fmla="*/ 332 w 480"/>
                <a:gd name="T85" fmla="*/ 113 h 77"/>
                <a:gd name="T86" fmla="*/ 224 w 480"/>
                <a:gd name="T87" fmla="*/ 80 h 77"/>
                <a:gd name="T88" fmla="*/ 169 w 480"/>
                <a:gd name="T89" fmla="*/ 63 h 77"/>
                <a:gd name="T90" fmla="*/ 113 w 480"/>
                <a:gd name="T91" fmla="*/ 52 h 77"/>
                <a:gd name="T92" fmla="*/ 58 w 480"/>
                <a:gd name="T93" fmla="*/ 41 h 77"/>
                <a:gd name="T94" fmla="*/ 6 w 480"/>
                <a:gd name="T95" fmla="*/ 36 h 7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80" h="77">
                  <a:moveTo>
                    <a:pt x="2" y="1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33" y="2"/>
                  </a:lnTo>
                  <a:lnTo>
                    <a:pt x="45" y="4"/>
                  </a:lnTo>
                  <a:lnTo>
                    <a:pt x="66" y="10"/>
                  </a:lnTo>
                  <a:lnTo>
                    <a:pt x="86" y="18"/>
                  </a:lnTo>
                  <a:lnTo>
                    <a:pt x="168" y="45"/>
                  </a:lnTo>
                  <a:lnTo>
                    <a:pt x="188" y="51"/>
                  </a:lnTo>
                  <a:lnTo>
                    <a:pt x="208" y="57"/>
                  </a:lnTo>
                  <a:lnTo>
                    <a:pt x="227" y="61"/>
                  </a:lnTo>
                  <a:lnTo>
                    <a:pt x="249" y="64"/>
                  </a:lnTo>
                  <a:lnTo>
                    <a:pt x="270" y="65"/>
                  </a:lnTo>
                  <a:lnTo>
                    <a:pt x="281" y="66"/>
                  </a:lnTo>
                  <a:lnTo>
                    <a:pt x="290" y="66"/>
                  </a:lnTo>
                  <a:lnTo>
                    <a:pt x="311" y="62"/>
                  </a:lnTo>
                  <a:lnTo>
                    <a:pt x="332" y="60"/>
                  </a:lnTo>
                  <a:lnTo>
                    <a:pt x="352" y="59"/>
                  </a:lnTo>
                  <a:lnTo>
                    <a:pt x="370" y="60"/>
                  </a:lnTo>
                  <a:lnTo>
                    <a:pt x="388" y="60"/>
                  </a:lnTo>
                  <a:lnTo>
                    <a:pt x="406" y="59"/>
                  </a:lnTo>
                  <a:lnTo>
                    <a:pt x="424" y="56"/>
                  </a:lnTo>
                  <a:lnTo>
                    <a:pt x="442" y="52"/>
                  </a:lnTo>
                  <a:lnTo>
                    <a:pt x="461" y="49"/>
                  </a:lnTo>
                  <a:lnTo>
                    <a:pt x="480" y="48"/>
                  </a:lnTo>
                  <a:lnTo>
                    <a:pt x="460" y="51"/>
                  </a:lnTo>
                  <a:lnTo>
                    <a:pt x="442" y="56"/>
                  </a:lnTo>
                  <a:lnTo>
                    <a:pt x="424" y="61"/>
                  </a:lnTo>
                  <a:lnTo>
                    <a:pt x="405" y="65"/>
                  </a:lnTo>
                  <a:lnTo>
                    <a:pt x="385" y="67"/>
                  </a:lnTo>
                  <a:lnTo>
                    <a:pt x="367" y="69"/>
                  </a:lnTo>
                  <a:lnTo>
                    <a:pt x="348" y="70"/>
                  </a:lnTo>
                  <a:lnTo>
                    <a:pt x="329" y="72"/>
                  </a:lnTo>
                  <a:lnTo>
                    <a:pt x="307" y="76"/>
                  </a:lnTo>
                  <a:lnTo>
                    <a:pt x="286" y="77"/>
                  </a:lnTo>
                  <a:lnTo>
                    <a:pt x="265" y="77"/>
                  </a:lnTo>
                  <a:lnTo>
                    <a:pt x="244" y="75"/>
                  </a:lnTo>
                  <a:lnTo>
                    <a:pt x="222" y="72"/>
                  </a:lnTo>
                  <a:lnTo>
                    <a:pt x="203" y="67"/>
                  </a:lnTo>
                  <a:lnTo>
                    <a:pt x="181" y="61"/>
                  </a:lnTo>
                  <a:lnTo>
                    <a:pt x="162" y="55"/>
                  </a:lnTo>
                  <a:lnTo>
                    <a:pt x="120" y="41"/>
                  </a:lnTo>
                  <a:lnTo>
                    <a:pt x="81" y="29"/>
                  </a:lnTo>
                  <a:lnTo>
                    <a:pt x="61" y="23"/>
                  </a:lnTo>
                  <a:lnTo>
                    <a:pt x="41" y="19"/>
                  </a:lnTo>
                  <a:lnTo>
                    <a:pt x="21" y="15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5" name="Freeform 778"/>
            <p:cNvSpPr>
              <a:spLocks/>
            </p:cNvSpPr>
            <p:nvPr/>
          </p:nvSpPr>
          <p:spPr bwMode="auto">
            <a:xfrm>
              <a:off x="4368" y="2745"/>
              <a:ext cx="171" cy="67"/>
            </a:xfrm>
            <a:custGeom>
              <a:avLst/>
              <a:gdLst>
                <a:gd name="T0" fmla="*/ 11 w 62"/>
                <a:gd name="T1" fmla="*/ 67 h 24"/>
                <a:gd name="T2" fmla="*/ 0 w 62"/>
                <a:gd name="T3" fmla="*/ 34 h 24"/>
                <a:gd name="T4" fmla="*/ 58 w 62"/>
                <a:gd name="T5" fmla="*/ 20 h 24"/>
                <a:gd name="T6" fmla="*/ 116 w 62"/>
                <a:gd name="T7" fmla="*/ 0 h 24"/>
                <a:gd name="T8" fmla="*/ 171 w 62"/>
                <a:gd name="T9" fmla="*/ 11 h 24"/>
                <a:gd name="T10" fmla="*/ 124 w 62"/>
                <a:gd name="T11" fmla="*/ 36 h 24"/>
                <a:gd name="T12" fmla="*/ 66 w 62"/>
                <a:gd name="T13" fmla="*/ 50 h 24"/>
                <a:gd name="T14" fmla="*/ 11 w 62"/>
                <a:gd name="T15" fmla="*/ 67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24">
                  <a:moveTo>
                    <a:pt x="4" y="24"/>
                  </a:moveTo>
                  <a:lnTo>
                    <a:pt x="0" y="12"/>
                  </a:lnTo>
                  <a:lnTo>
                    <a:pt x="21" y="7"/>
                  </a:lnTo>
                  <a:lnTo>
                    <a:pt x="42" y="0"/>
                  </a:lnTo>
                  <a:lnTo>
                    <a:pt x="62" y="4"/>
                  </a:lnTo>
                  <a:lnTo>
                    <a:pt x="45" y="13"/>
                  </a:lnTo>
                  <a:lnTo>
                    <a:pt x="24" y="18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6" name="Freeform 779"/>
            <p:cNvSpPr>
              <a:spLocks/>
            </p:cNvSpPr>
            <p:nvPr/>
          </p:nvSpPr>
          <p:spPr bwMode="auto">
            <a:xfrm>
              <a:off x="3225" y="2701"/>
              <a:ext cx="790" cy="210"/>
            </a:xfrm>
            <a:custGeom>
              <a:avLst/>
              <a:gdLst>
                <a:gd name="T0" fmla="*/ 8 w 286"/>
                <a:gd name="T1" fmla="*/ 36 h 76"/>
                <a:gd name="T2" fmla="*/ 0 w 286"/>
                <a:gd name="T3" fmla="*/ 3 h 76"/>
                <a:gd name="T4" fmla="*/ 39 w 286"/>
                <a:gd name="T5" fmla="*/ 0 h 76"/>
                <a:gd name="T6" fmla="*/ 77 w 286"/>
                <a:gd name="T7" fmla="*/ 3 h 76"/>
                <a:gd name="T8" fmla="*/ 113 w 286"/>
                <a:gd name="T9" fmla="*/ 8 h 76"/>
                <a:gd name="T10" fmla="*/ 149 w 286"/>
                <a:gd name="T11" fmla="*/ 14 h 76"/>
                <a:gd name="T12" fmla="*/ 221 w 286"/>
                <a:gd name="T13" fmla="*/ 36 h 76"/>
                <a:gd name="T14" fmla="*/ 290 w 286"/>
                <a:gd name="T15" fmla="*/ 58 h 76"/>
                <a:gd name="T16" fmla="*/ 354 w 286"/>
                <a:gd name="T17" fmla="*/ 86 h 76"/>
                <a:gd name="T18" fmla="*/ 420 w 286"/>
                <a:gd name="T19" fmla="*/ 113 h 76"/>
                <a:gd name="T20" fmla="*/ 483 w 286"/>
                <a:gd name="T21" fmla="*/ 130 h 76"/>
                <a:gd name="T22" fmla="*/ 519 w 286"/>
                <a:gd name="T23" fmla="*/ 138 h 76"/>
                <a:gd name="T24" fmla="*/ 550 w 286"/>
                <a:gd name="T25" fmla="*/ 141 h 76"/>
                <a:gd name="T26" fmla="*/ 586 w 286"/>
                <a:gd name="T27" fmla="*/ 141 h 76"/>
                <a:gd name="T28" fmla="*/ 616 w 286"/>
                <a:gd name="T29" fmla="*/ 152 h 76"/>
                <a:gd name="T30" fmla="*/ 646 w 286"/>
                <a:gd name="T31" fmla="*/ 163 h 76"/>
                <a:gd name="T32" fmla="*/ 674 w 286"/>
                <a:gd name="T33" fmla="*/ 177 h 76"/>
                <a:gd name="T34" fmla="*/ 702 w 286"/>
                <a:gd name="T35" fmla="*/ 185 h 76"/>
                <a:gd name="T36" fmla="*/ 729 w 286"/>
                <a:gd name="T37" fmla="*/ 196 h 76"/>
                <a:gd name="T38" fmla="*/ 760 w 286"/>
                <a:gd name="T39" fmla="*/ 207 h 76"/>
                <a:gd name="T40" fmla="*/ 790 w 286"/>
                <a:gd name="T41" fmla="*/ 207 h 76"/>
                <a:gd name="T42" fmla="*/ 760 w 286"/>
                <a:gd name="T43" fmla="*/ 210 h 76"/>
                <a:gd name="T44" fmla="*/ 724 w 286"/>
                <a:gd name="T45" fmla="*/ 207 h 76"/>
                <a:gd name="T46" fmla="*/ 693 w 286"/>
                <a:gd name="T47" fmla="*/ 199 h 76"/>
                <a:gd name="T48" fmla="*/ 663 w 286"/>
                <a:gd name="T49" fmla="*/ 191 h 76"/>
                <a:gd name="T50" fmla="*/ 633 w 286"/>
                <a:gd name="T51" fmla="*/ 180 h 76"/>
                <a:gd name="T52" fmla="*/ 602 w 286"/>
                <a:gd name="T53" fmla="*/ 171 h 76"/>
                <a:gd name="T54" fmla="*/ 575 w 286"/>
                <a:gd name="T55" fmla="*/ 171 h 76"/>
                <a:gd name="T56" fmla="*/ 547 w 286"/>
                <a:gd name="T57" fmla="*/ 177 h 76"/>
                <a:gd name="T58" fmla="*/ 505 w 286"/>
                <a:gd name="T59" fmla="*/ 171 h 76"/>
                <a:gd name="T60" fmla="*/ 470 w 286"/>
                <a:gd name="T61" fmla="*/ 169 h 76"/>
                <a:gd name="T62" fmla="*/ 434 w 286"/>
                <a:gd name="T63" fmla="*/ 158 h 76"/>
                <a:gd name="T64" fmla="*/ 403 w 286"/>
                <a:gd name="T65" fmla="*/ 144 h 76"/>
                <a:gd name="T66" fmla="*/ 337 w 286"/>
                <a:gd name="T67" fmla="*/ 113 h 76"/>
                <a:gd name="T68" fmla="*/ 307 w 286"/>
                <a:gd name="T69" fmla="*/ 99 h 76"/>
                <a:gd name="T70" fmla="*/ 271 w 286"/>
                <a:gd name="T71" fmla="*/ 91 h 76"/>
                <a:gd name="T72" fmla="*/ 207 w 286"/>
                <a:gd name="T73" fmla="*/ 66 h 76"/>
                <a:gd name="T74" fmla="*/ 141 w 286"/>
                <a:gd name="T75" fmla="*/ 50 h 76"/>
                <a:gd name="T76" fmla="*/ 108 w 286"/>
                <a:gd name="T77" fmla="*/ 41 h 76"/>
                <a:gd name="T78" fmla="*/ 72 w 286"/>
                <a:gd name="T79" fmla="*/ 39 h 76"/>
                <a:gd name="T80" fmla="*/ 41 w 286"/>
                <a:gd name="T81" fmla="*/ 36 h 76"/>
                <a:gd name="T82" fmla="*/ 8 w 286"/>
                <a:gd name="T83" fmla="*/ 36 h 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86" h="76">
                  <a:moveTo>
                    <a:pt x="3" y="13"/>
                  </a:moveTo>
                  <a:lnTo>
                    <a:pt x="0" y="1"/>
                  </a:lnTo>
                  <a:lnTo>
                    <a:pt x="14" y="0"/>
                  </a:lnTo>
                  <a:lnTo>
                    <a:pt x="28" y="1"/>
                  </a:lnTo>
                  <a:lnTo>
                    <a:pt x="41" y="3"/>
                  </a:lnTo>
                  <a:lnTo>
                    <a:pt x="54" y="5"/>
                  </a:lnTo>
                  <a:lnTo>
                    <a:pt x="80" y="13"/>
                  </a:lnTo>
                  <a:lnTo>
                    <a:pt x="105" y="21"/>
                  </a:lnTo>
                  <a:lnTo>
                    <a:pt x="128" y="31"/>
                  </a:lnTo>
                  <a:lnTo>
                    <a:pt x="152" y="41"/>
                  </a:lnTo>
                  <a:lnTo>
                    <a:pt x="175" y="47"/>
                  </a:lnTo>
                  <a:lnTo>
                    <a:pt x="188" y="50"/>
                  </a:lnTo>
                  <a:lnTo>
                    <a:pt x="199" y="51"/>
                  </a:lnTo>
                  <a:lnTo>
                    <a:pt x="212" y="51"/>
                  </a:lnTo>
                  <a:lnTo>
                    <a:pt x="223" y="55"/>
                  </a:lnTo>
                  <a:lnTo>
                    <a:pt x="234" y="59"/>
                  </a:lnTo>
                  <a:lnTo>
                    <a:pt x="244" y="64"/>
                  </a:lnTo>
                  <a:lnTo>
                    <a:pt x="254" y="67"/>
                  </a:lnTo>
                  <a:lnTo>
                    <a:pt x="264" y="71"/>
                  </a:lnTo>
                  <a:lnTo>
                    <a:pt x="275" y="75"/>
                  </a:lnTo>
                  <a:lnTo>
                    <a:pt x="286" y="75"/>
                  </a:lnTo>
                  <a:lnTo>
                    <a:pt x="275" y="76"/>
                  </a:lnTo>
                  <a:lnTo>
                    <a:pt x="262" y="75"/>
                  </a:lnTo>
                  <a:lnTo>
                    <a:pt x="251" y="72"/>
                  </a:lnTo>
                  <a:lnTo>
                    <a:pt x="240" y="69"/>
                  </a:lnTo>
                  <a:lnTo>
                    <a:pt x="229" y="65"/>
                  </a:lnTo>
                  <a:lnTo>
                    <a:pt x="218" y="62"/>
                  </a:lnTo>
                  <a:lnTo>
                    <a:pt x="208" y="62"/>
                  </a:lnTo>
                  <a:lnTo>
                    <a:pt x="198" y="64"/>
                  </a:lnTo>
                  <a:lnTo>
                    <a:pt x="183" y="62"/>
                  </a:lnTo>
                  <a:lnTo>
                    <a:pt x="170" y="61"/>
                  </a:lnTo>
                  <a:lnTo>
                    <a:pt x="157" y="57"/>
                  </a:lnTo>
                  <a:lnTo>
                    <a:pt x="146" y="52"/>
                  </a:lnTo>
                  <a:lnTo>
                    <a:pt x="122" y="41"/>
                  </a:lnTo>
                  <a:lnTo>
                    <a:pt x="111" y="36"/>
                  </a:lnTo>
                  <a:lnTo>
                    <a:pt x="98" y="33"/>
                  </a:lnTo>
                  <a:lnTo>
                    <a:pt x="75" y="24"/>
                  </a:lnTo>
                  <a:lnTo>
                    <a:pt x="51" y="18"/>
                  </a:lnTo>
                  <a:lnTo>
                    <a:pt x="39" y="15"/>
                  </a:lnTo>
                  <a:lnTo>
                    <a:pt x="26" y="14"/>
                  </a:lnTo>
                  <a:lnTo>
                    <a:pt x="15" y="13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7" name="Freeform 780"/>
            <p:cNvSpPr>
              <a:spLocks/>
            </p:cNvSpPr>
            <p:nvPr/>
          </p:nvSpPr>
          <p:spPr bwMode="auto">
            <a:xfrm>
              <a:off x="4073" y="2845"/>
              <a:ext cx="450" cy="77"/>
            </a:xfrm>
            <a:custGeom>
              <a:avLst/>
              <a:gdLst>
                <a:gd name="T0" fmla="*/ 14 w 163"/>
                <a:gd name="T1" fmla="*/ 77 h 28"/>
                <a:gd name="T2" fmla="*/ 0 w 163"/>
                <a:gd name="T3" fmla="*/ 47 h 28"/>
                <a:gd name="T4" fmla="*/ 41 w 163"/>
                <a:gd name="T5" fmla="*/ 36 h 28"/>
                <a:gd name="T6" fmla="*/ 83 w 163"/>
                <a:gd name="T7" fmla="*/ 33 h 28"/>
                <a:gd name="T8" fmla="*/ 163 w 163"/>
                <a:gd name="T9" fmla="*/ 33 h 28"/>
                <a:gd name="T10" fmla="*/ 199 w 163"/>
                <a:gd name="T11" fmla="*/ 28 h 28"/>
                <a:gd name="T12" fmla="*/ 237 w 163"/>
                <a:gd name="T13" fmla="*/ 28 h 28"/>
                <a:gd name="T14" fmla="*/ 276 w 163"/>
                <a:gd name="T15" fmla="*/ 19 h 28"/>
                <a:gd name="T16" fmla="*/ 312 w 163"/>
                <a:gd name="T17" fmla="*/ 8 h 28"/>
                <a:gd name="T18" fmla="*/ 381 w 163"/>
                <a:gd name="T19" fmla="*/ 0 h 28"/>
                <a:gd name="T20" fmla="*/ 450 w 163"/>
                <a:gd name="T21" fmla="*/ 6 h 28"/>
                <a:gd name="T22" fmla="*/ 381 w 163"/>
                <a:gd name="T23" fmla="*/ 19 h 28"/>
                <a:gd name="T24" fmla="*/ 317 w 163"/>
                <a:gd name="T25" fmla="*/ 41 h 28"/>
                <a:gd name="T26" fmla="*/ 279 w 163"/>
                <a:gd name="T27" fmla="*/ 52 h 28"/>
                <a:gd name="T28" fmla="*/ 240 w 163"/>
                <a:gd name="T29" fmla="*/ 61 h 28"/>
                <a:gd name="T30" fmla="*/ 199 w 163"/>
                <a:gd name="T31" fmla="*/ 63 h 28"/>
                <a:gd name="T32" fmla="*/ 163 w 163"/>
                <a:gd name="T33" fmla="*/ 66 h 28"/>
                <a:gd name="T34" fmla="*/ 83 w 163"/>
                <a:gd name="T35" fmla="*/ 66 h 28"/>
                <a:gd name="T36" fmla="*/ 50 w 163"/>
                <a:gd name="T37" fmla="*/ 69 h 28"/>
                <a:gd name="T38" fmla="*/ 14 w 163"/>
                <a:gd name="T39" fmla="*/ 7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3" h="28">
                  <a:moveTo>
                    <a:pt x="5" y="28"/>
                  </a:moveTo>
                  <a:lnTo>
                    <a:pt x="0" y="17"/>
                  </a:lnTo>
                  <a:lnTo>
                    <a:pt x="15" y="13"/>
                  </a:lnTo>
                  <a:lnTo>
                    <a:pt x="30" y="12"/>
                  </a:lnTo>
                  <a:lnTo>
                    <a:pt x="59" y="12"/>
                  </a:lnTo>
                  <a:lnTo>
                    <a:pt x="72" y="10"/>
                  </a:lnTo>
                  <a:lnTo>
                    <a:pt x="86" y="10"/>
                  </a:lnTo>
                  <a:lnTo>
                    <a:pt x="100" y="7"/>
                  </a:lnTo>
                  <a:lnTo>
                    <a:pt x="113" y="3"/>
                  </a:lnTo>
                  <a:lnTo>
                    <a:pt x="138" y="0"/>
                  </a:lnTo>
                  <a:lnTo>
                    <a:pt x="163" y="2"/>
                  </a:lnTo>
                  <a:lnTo>
                    <a:pt x="138" y="7"/>
                  </a:lnTo>
                  <a:lnTo>
                    <a:pt x="115" y="15"/>
                  </a:lnTo>
                  <a:lnTo>
                    <a:pt x="101" y="19"/>
                  </a:lnTo>
                  <a:lnTo>
                    <a:pt x="87" y="22"/>
                  </a:lnTo>
                  <a:lnTo>
                    <a:pt x="72" y="23"/>
                  </a:lnTo>
                  <a:lnTo>
                    <a:pt x="59" y="24"/>
                  </a:lnTo>
                  <a:lnTo>
                    <a:pt x="30" y="24"/>
                  </a:lnTo>
                  <a:lnTo>
                    <a:pt x="18" y="25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8" name="Freeform 781"/>
            <p:cNvSpPr>
              <a:spLocks/>
            </p:cNvSpPr>
            <p:nvPr/>
          </p:nvSpPr>
          <p:spPr bwMode="auto">
            <a:xfrm>
              <a:off x="3263" y="2745"/>
              <a:ext cx="597" cy="172"/>
            </a:xfrm>
            <a:custGeom>
              <a:avLst/>
              <a:gdLst>
                <a:gd name="T0" fmla="*/ 0 w 216"/>
                <a:gd name="T1" fmla="*/ 36 h 62"/>
                <a:gd name="T2" fmla="*/ 6 w 216"/>
                <a:gd name="T3" fmla="*/ 0 h 62"/>
                <a:gd name="T4" fmla="*/ 58 w 216"/>
                <a:gd name="T5" fmla="*/ 14 h 62"/>
                <a:gd name="T6" fmla="*/ 113 w 216"/>
                <a:gd name="T7" fmla="*/ 25 h 62"/>
                <a:gd name="T8" fmla="*/ 166 w 216"/>
                <a:gd name="T9" fmla="*/ 39 h 62"/>
                <a:gd name="T10" fmla="*/ 218 w 216"/>
                <a:gd name="T11" fmla="*/ 53 h 62"/>
                <a:gd name="T12" fmla="*/ 318 w 216"/>
                <a:gd name="T13" fmla="*/ 94 h 62"/>
                <a:gd name="T14" fmla="*/ 368 w 216"/>
                <a:gd name="T15" fmla="*/ 111 h 62"/>
                <a:gd name="T16" fmla="*/ 392 w 216"/>
                <a:gd name="T17" fmla="*/ 119 h 62"/>
                <a:gd name="T18" fmla="*/ 420 w 216"/>
                <a:gd name="T19" fmla="*/ 122 h 62"/>
                <a:gd name="T20" fmla="*/ 464 w 216"/>
                <a:gd name="T21" fmla="*/ 133 h 62"/>
                <a:gd name="T22" fmla="*/ 509 w 216"/>
                <a:gd name="T23" fmla="*/ 147 h 62"/>
                <a:gd name="T24" fmla="*/ 553 w 216"/>
                <a:gd name="T25" fmla="*/ 164 h 62"/>
                <a:gd name="T26" fmla="*/ 597 w 216"/>
                <a:gd name="T27" fmla="*/ 172 h 62"/>
                <a:gd name="T28" fmla="*/ 550 w 216"/>
                <a:gd name="T29" fmla="*/ 169 h 62"/>
                <a:gd name="T30" fmla="*/ 500 w 216"/>
                <a:gd name="T31" fmla="*/ 164 h 62"/>
                <a:gd name="T32" fmla="*/ 453 w 216"/>
                <a:gd name="T33" fmla="*/ 155 h 62"/>
                <a:gd name="T34" fmla="*/ 409 w 216"/>
                <a:gd name="T35" fmla="*/ 153 h 62"/>
                <a:gd name="T36" fmla="*/ 381 w 216"/>
                <a:gd name="T37" fmla="*/ 150 h 62"/>
                <a:gd name="T38" fmla="*/ 354 w 216"/>
                <a:gd name="T39" fmla="*/ 141 h 62"/>
                <a:gd name="T40" fmla="*/ 301 w 216"/>
                <a:gd name="T41" fmla="*/ 125 h 62"/>
                <a:gd name="T42" fmla="*/ 252 w 216"/>
                <a:gd name="T43" fmla="*/ 105 h 62"/>
                <a:gd name="T44" fmla="*/ 202 w 216"/>
                <a:gd name="T45" fmla="*/ 83 h 62"/>
                <a:gd name="T46" fmla="*/ 155 w 216"/>
                <a:gd name="T47" fmla="*/ 69 h 62"/>
                <a:gd name="T48" fmla="*/ 102 w 216"/>
                <a:gd name="T49" fmla="*/ 58 h 62"/>
                <a:gd name="T50" fmla="*/ 50 w 216"/>
                <a:gd name="T51" fmla="*/ 50 h 62"/>
                <a:gd name="T52" fmla="*/ 0 w 216"/>
                <a:gd name="T53" fmla="*/ 36 h 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16" h="62">
                  <a:moveTo>
                    <a:pt x="0" y="13"/>
                  </a:moveTo>
                  <a:lnTo>
                    <a:pt x="2" y="0"/>
                  </a:lnTo>
                  <a:lnTo>
                    <a:pt x="21" y="5"/>
                  </a:lnTo>
                  <a:lnTo>
                    <a:pt x="41" y="9"/>
                  </a:lnTo>
                  <a:lnTo>
                    <a:pt x="60" y="14"/>
                  </a:lnTo>
                  <a:lnTo>
                    <a:pt x="79" y="19"/>
                  </a:lnTo>
                  <a:lnTo>
                    <a:pt x="115" y="34"/>
                  </a:lnTo>
                  <a:lnTo>
                    <a:pt x="133" y="40"/>
                  </a:lnTo>
                  <a:lnTo>
                    <a:pt x="142" y="43"/>
                  </a:lnTo>
                  <a:lnTo>
                    <a:pt x="152" y="44"/>
                  </a:lnTo>
                  <a:lnTo>
                    <a:pt x="168" y="48"/>
                  </a:lnTo>
                  <a:lnTo>
                    <a:pt x="184" y="53"/>
                  </a:lnTo>
                  <a:lnTo>
                    <a:pt x="200" y="59"/>
                  </a:lnTo>
                  <a:lnTo>
                    <a:pt x="216" y="62"/>
                  </a:lnTo>
                  <a:lnTo>
                    <a:pt x="199" y="61"/>
                  </a:lnTo>
                  <a:lnTo>
                    <a:pt x="181" y="59"/>
                  </a:lnTo>
                  <a:lnTo>
                    <a:pt x="164" y="56"/>
                  </a:lnTo>
                  <a:lnTo>
                    <a:pt x="148" y="55"/>
                  </a:lnTo>
                  <a:lnTo>
                    <a:pt x="138" y="54"/>
                  </a:lnTo>
                  <a:lnTo>
                    <a:pt x="128" y="51"/>
                  </a:lnTo>
                  <a:lnTo>
                    <a:pt x="109" y="45"/>
                  </a:lnTo>
                  <a:lnTo>
                    <a:pt x="91" y="38"/>
                  </a:lnTo>
                  <a:lnTo>
                    <a:pt x="73" y="30"/>
                  </a:lnTo>
                  <a:lnTo>
                    <a:pt x="56" y="25"/>
                  </a:lnTo>
                  <a:lnTo>
                    <a:pt x="37" y="21"/>
                  </a:lnTo>
                  <a:lnTo>
                    <a:pt x="18" y="18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9" name="Freeform 782"/>
            <p:cNvSpPr>
              <a:spLocks/>
            </p:cNvSpPr>
            <p:nvPr/>
          </p:nvSpPr>
          <p:spPr bwMode="auto">
            <a:xfrm>
              <a:off x="3305" y="2812"/>
              <a:ext cx="1171" cy="157"/>
            </a:xfrm>
            <a:custGeom>
              <a:avLst/>
              <a:gdLst>
                <a:gd name="T0" fmla="*/ 1171 w 424"/>
                <a:gd name="T1" fmla="*/ 72 h 57"/>
                <a:gd name="T2" fmla="*/ 1152 w 424"/>
                <a:gd name="T3" fmla="*/ 99 h 57"/>
                <a:gd name="T4" fmla="*/ 1063 w 424"/>
                <a:gd name="T5" fmla="*/ 113 h 57"/>
                <a:gd name="T6" fmla="*/ 961 w 424"/>
                <a:gd name="T7" fmla="*/ 129 h 57"/>
                <a:gd name="T8" fmla="*/ 859 w 424"/>
                <a:gd name="T9" fmla="*/ 146 h 57"/>
                <a:gd name="T10" fmla="*/ 806 w 424"/>
                <a:gd name="T11" fmla="*/ 151 h 57"/>
                <a:gd name="T12" fmla="*/ 754 w 424"/>
                <a:gd name="T13" fmla="*/ 151 h 57"/>
                <a:gd name="T14" fmla="*/ 704 w 424"/>
                <a:gd name="T15" fmla="*/ 157 h 57"/>
                <a:gd name="T16" fmla="*/ 649 w 424"/>
                <a:gd name="T17" fmla="*/ 143 h 57"/>
                <a:gd name="T18" fmla="*/ 624 w 424"/>
                <a:gd name="T19" fmla="*/ 140 h 57"/>
                <a:gd name="T20" fmla="*/ 599 w 424"/>
                <a:gd name="T21" fmla="*/ 140 h 57"/>
                <a:gd name="T22" fmla="*/ 550 w 424"/>
                <a:gd name="T23" fmla="*/ 140 h 57"/>
                <a:gd name="T24" fmla="*/ 494 w 424"/>
                <a:gd name="T25" fmla="*/ 140 h 57"/>
                <a:gd name="T26" fmla="*/ 442 w 424"/>
                <a:gd name="T27" fmla="*/ 132 h 57"/>
                <a:gd name="T28" fmla="*/ 389 w 424"/>
                <a:gd name="T29" fmla="*/ 124 h 57"/>
                <a:gd name="T30" fmla="*/ 340 w 424"/>
                <a:gd name="T31" fmla="*/ 105 h 57"/>
                <a:gd name="T32" fmla="*/ 298 w 424"/>
                <a:gd name="T33" fmla="*/ 88 h 57"/>
                <a:gd name="T34" fmla="*/ 257 w 424"/>
                <a:gd name="T35" fmla="*/ 74 h 57"/>
                <a:gd name="T36" fmla="*/ 171 w 424"/>
                <a:gd name="T37" fmla="*/ 55 h 57"/>
                <a:gd name="T38" fmla="*/ 86 w 424"/>
                <a:gd name="T39" fmla="*/ 30 h 57"/>
                <a:gd name="T40" fmla="*/ 41 w 424"/>
                <a:gd name="T41" fmla="*/ 17 h 57"/>
                <a:gd name="T42" fmla="*/ 0 w 424"/>
                <a:gd name="T43" fmla="*/ 0 h 57"/>
                <a:gd name="T44" fmla="*/ 44 w 424"/>
                <a:gd name="T45" fmla="*/ 14 h 57"/>
                <a:gd name="T46" fmla="*/ 88 w 424"/>
                <a:gd name="T47" fmla="*/ 25 h 57"/>
                <a:gd name="T48" fmla="*/ 133 w 424"/>
                <a:gd name="T49" fmla="*/ 33 h 57"/>
                <a:gd name="T50" fmla="*/ 157 w 424"/>
                <a:gd name="T51" fmla="*/ 33 h 57"/>
                <a:gd name="T52" fmla="*/ 177 w 424"/>
                <a:gd name="T53" fmla="*/ 39 h 57"/>
                <a:gd name="T54" fmla="*/ 226 w 424"/>
                <a:gd name="T55" fmla="*/ 44 h 57"/>
                <a:gd name="T56" fmla="*/ 271 w 424"/>
                <a:gd name="T57" fmla="*/ 55 h 57"/>
                <a:gd name="T58" fmla="*/ 359 w 424"/>
                <a:gd name="T59" fmla="*/ 80 h 57"/>
                <a:gd name="T60" fmla="*/ 409 w 424"/>
                <a:gd name="T61" fmla="*/ 94 h 57"/>
                <a:gd name="T62" fmla="*/ 458 w 424"/>
                <a:gd name="T63" fmla="*/ 102 h 57"/>
                <a:gd name="T64" fmla="*/ 508 w 424"/>
                <a:gd name="T65" fmla="*/ 105 h 57"/>
                <a:gd name="T66" fmla="*/ 555 w 424"/>
                <a:gd name="T67" fmla="*/ 105 h 57"/>
                <a:gd name="T68" fmla="*/ 608 w 424"/>
                <a:gd name="T69" fmla="*/ 105 h 57"/>
                <a:gd name="T70" fmla="*/ 635 w 424"/>
                <a:gd name="T71" fmla="*/ 105 h 57"/>
                <a:gd name="T72" fmla="*/ 663 w 424"/>
                <a:gd name="T73" fmla="*/ 113 h 57"/>
                <a:gd name="T74" fmla="*/ 690 w 424"/>
                <a:gd name="T75" fmla="*/ 118 h 57"/>
                <a:gd name="T76" fmla="*/ 707 w 424"/>
                <a:gd name="T77" fmla="*/ 124 h 57"/>
                <a:gd name="T78" fmla="*/ 759 w 424"/>
                <a:gd name="T79" fmla="*/ 116 h 57"/>
                <a:gd name="T80" fmla="*/ 809 w 424"/>
                <a:gd name="T81" fmla="*/ 116 h 57"/>
                <a:gd name="T82" fmla="*/ 859 w 424"/>
                <a:gd name="T83" fmla="*/ 113 h 57"/>
                <a:gd name="T84" fmla="*/ 958 w 424"/>
                <a:gd name="T85" fmla="*/ 96 h 57"/>
                <a:gd name="T86" fmla="*/ 1061 w 424"/>
                <a:gd name="T87" fmla="*/ 80 h 57"/>
                <a:gd name="T88" fmla="*/ 1113 w 424"/>
                <a:gd name="T89" fmla="*/ 74 h 57"/>
                <a:gd name="T90" fmla="*/ 1171 w 424"/>
                <a:gd name="T91" fmla="*/ 72 h 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24" h="57">
                  <a:moveTo>
                    <a:pt x="424" y="26"/>
                  </a:moveTo>
                  <a:lnTo>
                    <a:pt x="417" y="36"/>
                  </a:lnTo>
                  <a:lnTo>
                    <a:pt x="385" y="41"/>
                  </a:lnTo>
                  <a:lnTo>
                    <a:pt x="348" y="47"/>
                  </a:lnTo>
                  <a:lnTo>
                    <a:pt x="311" y="53"/>
                  </a:lnTo>
                  <a:lnTo>
                    <a:pt x="292" y="55"/>
                  </a:lnTo>
                  <a:lnTo>
                    <a:pt x="273" y="55"/>
                  </a:lnTo>
                  <a:lnTo>
                    <a:pt x="255" y="57"/>
                  </a:lnTo>
                  <a:lnTo>
                    <a:pt x="235" y="52"/>
                  </a:lnTo>
                  <a:lnTo>
                    <a:pt x="226" y="51"/>
                  </a:lnTo>
                  <a:lnTo>
                    <a:pt x="217" y="51"/>
                  </a:lnTo>
                  <a:lnTo>
                    <a:pt x="199" y="51"/>
                  </a:lnTo>
                  <a:lnTo>
                    <a:pt x="179" y="51"/>
                  </a:lnTo>
                  <a:lnTo>
                    <a:pt x="160" y="48"/>
                  </a:lnTo>
                  <a:lnTo>
                    <a:pt x="141" y="45"/>
                  </a:lnTo>
                  <a:lnTo>
                    <a:pt x="123" y="38"/>
                  </a:lnTo>
                  <a:lnTo>
                    <a:pt x="108" y="32"/>
                  </a:lnTo>
                  <a:lnTo>
                    <a:pt x="93" y="27"/>
                  </a:lnTo>
                  <a:lnTo>
                    <a:pt x="62" y="20"/>
                  </a:lnTo>
                  <a:lnTo>
                    <a:pt x="31" y="11"/>
                  </a:lnTo>
                  <a:lnTo>
                    <a:pt x="15" y="6"/>
                  </a:lnTo>
                  <a:lnTo>
                    <a:pt x="0" y="0"/>
                  </a:lnTo>
                  <a:lnTo>
                    <a:pt x="16" y="5"/>
                  </a:lnTo>
                  <a:lnTo>
                    <a:pt x="32" y="9"/>
                  </a:lnTo>
                  <a:lnTo>
                    <a:pt x="48" y="12"/>
                  </a:lnTo>
                  <a:lnTo>
                    <a:pt x="57" y="12"/>
                  </a:lnTo>
                  <a:lnTo>
                    <a:pt x="64" y="14"/>
                  </a:lnTo>
                  <a:lnTo>
                    <a:pt x="82" y="16"/>
                  </a:lnTo>
                  <a:lnTo>
                    <a:pt x="98" y="20"/>
                  </a:lnTo>
                  <a:lnTo>
                    <a:pt x="130" y="29"/>
                  </a:lnTo>
                  <a:lnTo>
                    <a:pt x="148" y="34"/>
                  </a:lnTo>
                  <a:lnTo>
                    <a:pt x="166" y="37"/>
                  </a:lnTo>
                  <a:lnTo>
                    <a:pt x="184" y="38"/>
                  </a:lnTo>
                  <a:lnTo>
                    <a:pt x="201" y="38"/>
                  </a:lnTo>
                  <a:lnTo>
                    <a:pt x="220" y="38"/>
                  </a:lnTo>
                  <a:lnTo>
                    <a:pt x="230" y="38"/>
                  </a:lnTo>
                  <a:lnTo>
                    <a:pt x="240" y="41"/>
                  </a:lnTo>
                  <a:lnTo>
                    <a:pt x="250" y="43"/>
                  </a:lnTo>
                  <a:lnTo>
                    <a:pt x="256" y="45"/>
                  </a:lnTo>
                  <a:lnTo>
                    <a:pt x="275" y="42"/>
                  </a:lnTo>
                  <a:lnTo>
                    <a:pt x="293" y="42"/>
                  </a:lnTo>
                  <a:lnTo>
                    <a:pt x="311" y="41"/>
                  </a:lnTo>
                  <a:lnTo>
                    <a:pt x="347" y="35"/>
                  </a:lnTo>
                  <a:lnTo>
                    <a:pt x="384" y="29"/>
                  </a:lnTo>
                  <a:lnTo>
                    <a:pt x="403" y="27"/>
                  </a:lnTo>
                  <a:lnTo>
                    <a:pt x="424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0" name="Freeform 783"/>
            <p:cNvSpPr>
              <a:spLocks/>
            </p:cNvSpPr>
            <p:nvPr/>
          </p:nvSpPr>
          <p:spPr bwMode="auto">
            <a:xfrm>
              <a:off x="3352" y="2881"/>
              <a:ext cx="870" cy="127"/>
            </a:xfrm>
            <a:custGeom>
              <a:avLst/>
              <a:gdLst>
                <a:gd name="T0" fmla="*/ 36 w 315"/>
                <a:gd name="T1" fmla="*/ 6 h 46"/>
                <a:gd name="T2" fmla="*/ 0 w 315"/>
                <a:gd name="T3" fmla="*/ 6 h 46"/>
                <a:gd name="T4" fmla="*/ 50 w 315"/>
                <a:gd name="T5" fmla="*/ 0 h 46"/>
                <a:gd name="T6" fmla="*/ 94 w 315"/>
                <a:gd name="T7" fmla="*/ 0 h 46"/>
                <a:gd name="T8" fmla="*/ 135 w 315"/>
                <a:gd name="T9" fmla="*/ 6 h 46"/>
                <a:gd name="T10" fmla="*/ 171 w 315"/>
                <a:gd name="T11" fmla="*/ 17 h 46"/>
                <a:gd name="T12" fmla="*/ 240 w 315"/>
                <a:gd name="T13" fmla="*/ 36 h 46"/>
                <a:gd name="T14" fmla="*/ 276 w 315"/>
                <a:gd name="T15" fmla="*/ 47 h 46"/>
                <a:gd name="T16" fmla="*/ 312 w 315"/>
                <a:gd name="T17" fmla="*/ 55 h 46"/>
                <a:gd name="T18" fmla="*/ 389 w 315"/>
                <a:gd name="T19" fmla="*/ 72 h 46"/>
                <a:gd name="T20" fmla="*/ 461 w 315"/>
                <a:gd name="T21" fmla="*/ 86 h 46"/>
                <a:gd name="T22" fmla="*/ 497 w 315"/>
                <a:gd name="T23" fmla="*/ 88 h 46"/>
                <a:gd name="T24" fmla="*/ 533 w 315"/>
                <a:gd name="T25" fmla="*/ 91 h 46"/>
                <a:gd name="T26" fmla="*/ 572 w 315"/>
                <a:gd name="T27" fmla="*/ 91 h 46"/>
                <a:gd name="T28" fmla="*/ 608 w 315"/>
                <a:gd name="T29" fmla="*/ 91 h 46"/>
                <a:gd name="T30" fmla="*/ 674 w 315"/>
                <a:gd name="T31" fmla="*/ 88 h 46"/>
                <a:gd name="T32" fmla="*/ 737 w 315"/>
                <a:gd name="T33" fmla="*/ 86 h 46"/>
                <a:gd name="T34" fmla="*/ 804 w 315"/>
                <a:gd name="T35" fmla="*/ 83 h 46"/>
                <a:gd name="T36" fmla="*/ 834 w 315"/>
                <a:gd name="T37" fmla="*/ 86 h 46"/>
                <a:gd name="T38" fmla="*/ 870 w 315"/>
                <a:gd name="T39" fmla="*/ 88 h 46"/>
                <a:gd name="T40" fmla="*/ 834 w 315"/>
                <a:gd name="T41" fmla="*/ 88 h 46"/>
                <a:gd name="T42" fmla="*/ 801 w 315"/>
                <a:gd name="T43" fmla="*/ 91 h 46"/>
                <a:gd name="T44" fmla="*/ 735 w 315"/>
                <a:gd name="T45" fmla="*/ 102 h 46"/>
                <a:gd name="T46" fmla="*/ 671 w 315"/>
                <a:gd name="T47" fmla="*/ 116 h 46"/>
                <a:gd name="T48" fmla="*/ 602 w 315"/>
                <a:gd name="T49" fmla="*/ 127 h 46"/>
                <a:gd name="T50" fmla="*/ 563 w 315"/>
                <a:gd name="T51" fmla="*/ 127 h 46"/>
                <a:gd name="T52" fmla="*/ 525 w 315"/>
                <a:gd name="T53" fmla="*/ 127 h 46"/>
                <a:gd name="T54" fmla="*/ 489 w 315"/>
                <a:gd name="T55" fmla="*/ 124 h 46"/>
                <a:gd name="T56" fmla="*/ 450 w 315"/>
                <a:gd name="T57" fmla="*/ 116 h 46"/>
                <a:gd name="T58" fmla="*/ 376 w 315"/>
                <a:gd name="T59" fmla="*/ 102 h 46"/>
                <a:gd name="T60" fmla="*/ 304 w 315"/>
                <a:gd name="T61" fmla="*/ 86 h 46"/>
                <a:gd name="T62" fmla="*/ 229 w 315"/>
                <a:gd name="T63" fmla="*/ 69 h 46"/>
                <a:gd name="T64" fmla="*/ 157 w 315"/>
                <a:gd name="T65" fmla="*/ 47 h 46"/>
                <a:gd name="T66" fmla="*/ 124 w 315"/>
                <a:gd name="T67" fmla="*/ 41 h 46"/>
                <a:gd name="T68" fmla="*/ 86 w 315"/>
                <a:gd name="T69" fmla="*/ 33 h 46"/>
                <a:gd name="T70" fmla="*/ 52 w 315"/>
                <a:gd name="T71" fmla="*/ 28 h 46"/>
                <a:gd name="T72" fmla="*/ 36 w 315"/>
                <a:gd name="T73" fmla="*/ 25 h 46"/>
                <a:gd name="T74" fmla="*/ 25 w 315"/>
                <a:gd name="T75" fmla="*/ 25 h 46"/>
                <a:gd name="T76" fmla="*/ 22 w 315"/>
                <a:gd name="T77" fmla="*/ 25 h 46"/>
                <a:gd name="T78" fmla="*/ 36 w 315"/>
                <a:gd name="T79" fmla="*/ 6 h 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15" h="46">
                  <a:moveTo>
                    <a:pt x="13" y="2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34" y="0"/>
                  </a:lnTo>
                  <a:lnTo>
                    <a:pt x="49" y="2"/>
                  </a:lnTo>
                  <a:lnTo>
                    <a:pt x="62" y="6"/>
                  </a:lnTo>
                  <a:lnTo>
                    <a:pt x="87" y="13"/>
                  </a:lnTo>
                  <a:lnTo>
                    <a:pt x="100" y="17"/>
                  </a:lnTo>
                  <a:lnTo>
                    <a:pt x="113" y="20"/>
                  </a:lnTo>
                  <a:lnTo>
                    <a:pt x="141" y="26"/>
                  </a:lnTo>
                  <a:lnTo>
                    <a:pt x="167" y="31"/>
                  </a:lnTo>
                  <a:lnTo>
                    <a:pt x="180" y="32"/>
                  </a:lnTo>
                  <a:lnTo>
                    <a:pt x="193" y="33"/>
                  </a:lnTo>
                  <a:lnTo>
                    <a:pt x="207" y="33"/>
                  </a:lnTo>
                  <a:lnTo>
                    <a:pt x="220" y="33"/>
                  </a:lnTo>
                  <a:lnTo>
                    <a:pt x="244" y="32"/>
                  </a:lnTo>
                  <a:lnTo>
                    <a:pt x="267" y="31"/>
                  </a:lnTo>
                  <a:lnTo>
                    <a:pt x="291" y="30"/>
                  </a:lnTo>
                  <a:lnTo>
                    <a:pt x="302" y="31"/>
                  </a:lnTo>
                  <a:lnTo>
                    <a:pt x="315" y="32"/>
                  </a:lnTo>
                  <a:lnTo>
                    <a:pt x="302" y="32"/>
                  </a:lnTo>
                  <a:lnTo>
                    <a:pt x="290" y="33"/>
                  </a:lnTo>
                  <a:lnTo>
                    <a:pt x="266" y="37"/>
                  </a:lnTo>
                  <a:lnTo>
                    <a:pt x="243" y="42"/>
                  </a:lnTo>
                  <a:lnTo>
                    <a:pt x="218" y="46"/>
                  </a:lnTo>
                  <a:lnTo>
                    <a:pt x="204" y="46"/>
                  </a:lnTo>
                  <a:lnTo>
                    <a:pt x="190" y="46"/>
                  </a:lnTo>
                  <a:lnTo>
                    <a:pt x="177" y="45"/>
                  </a:lnTo>
                  <a:lnTo>
                    <a:pt x="163" y="42"/>
                  </a:lnTo>
                  <a:lnTo>
                    <a:pt x="136" y="37"/>
                  </a:lnTo>
                  <a:lnTo>
                    <a:pt x="110" y="31"/>
                  </a:lnTo>
                  <a:lnTo>
                    <a:pt x="83" y="25"/>
                  </a:lnTo>
                  <a:lnTo>
                    <a:pt x="57" y="17"/>
                  </a:lnTo>
                  <a:lnTo>
                    <a:pt x="45" y="15"/>
                  </a:lnTo>
                  <a:lnTo>
                    <a:pt x="31" y="12"/>
                  </a:lnTo>
                  <a:lnTo>
                    <a:pt x="19" y="10"/>
                  </a:lnTo>
                  <a:lnTo>
                    <a:pt x="13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1" name="Freeform 784"/>
            <p:cNvSpPr>
              <a:spLocks/>
            </p:cNvSpPr>
            <p:nvPr/>
          </p:nvSpPr>
          <p:spPr bwMode="auto">
            <a:xfrm>
              <a:off x="4277" y="2922"/>
              <a:ext cx="157" cy="50"/>
            </a:xfrm>
            <a:custGeom>
              <a:avLst/>
              <a:gdLst>
                <a:gd name="T0" fmla="*/ 8 w 57"/>
                <a:gd name="T1" fmla="*/ 50 h 18"/>
                <a:gd name="T2" fmla="*/ 0 w 57"/>
                <a:gd name="T3" fmla="*/ 19 h 18"/>
                <a:gd name="T4" fmla="*/ 52 w 57"/>
                <a:gd name="T5" fmla="*/ 6 h 18"/>
                <a:gd name="T6" fmla="*/ 80 w 57"/>
                <a:gd name="T7" fmla="*/ 3 h 18"/>
                <a:gd name="T8" fmla="*/ 107 w 57"/>
                <a:gd name="T9" fmla="*/ 0 h 18"/>
                <a:gd name="T10" fmla="*/ 157 w 57"/>
                <a:gd name="T11" fmla="*/ 19 h 18"/>
                <a:gd name="T12" fmla="*/ 107 w 57"/>
                <a:gd name="T13" fmla="*/ 33 h 18"/>
                <a:gd name="T14" fmla="*/ 85 w 57"/>
                <a:gd name="T15" fmla="*/ 36 h 18"/>
                <a:gd name="T16" fmla="*/ 58 w 57"/>
                <a:gd name="T17" fmla="*/ 42 h 18"/>
                <a:gd name="T18" fmla="*/ 8 w 57"/>
                <a:gd name="T19" fmla="*/ 5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8">
                  <a:moveTo>
                    <a:pt x="3" y="18"/>
                  </a:moveTo>
                  <a:lnTo>
                    <a:pt x="0" y="7"/>
                  </a:lnTo>
                  <a:lnTo>
                    <a:pt x="19" y="2"/>
                  </a:lnTo>
                  <a:lnTo>
                    <a:pt x="29" y="1"/>
                  </a:lnTo>
                  <a:lnTo>
                    <a:pt x="39" y="0"/>
                  </a:lnTo>
                  <a:lnTo>
                    <a:pt x="57" y="7"/>
                  </a:lnTo>
                  <a:lnTo>
                    <a:pt x="39" y="12"/>
                  </a:lnTo>
                  <a:lnTo>
                    <a:pt x="31" y="13"/>
                  </a:lnTo>
                  <a:lnTo>
                    <a:pt x="21" y="15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2" name="Freeform 785"/>
            <p:cNvSpPr>
              <a:spLocks/>
            </p:cNvSpPr>
            <p:nvPr/>
          </p:nvSpPr>
          <p:spPr bwMode="auto">
            <a:xfrm>
              <a:off x="3481" y="2930"/>
              <a:ext cx="296" cy="91"/>
            </a:xfrm>
            <a:custGeom>
              <a:avLst/>
              <a:gdLst>
                <a:gd name="T0" fmla="*/ 0 w 107"/>
                <a:gd name="T1" fmla="*/ 36 h 33"/>
                <a:gd name="T2" fmla="*/ 8 w 107"/>
                <a:gd name="T3" fmla="*/ 0 h 33"/>
                <a:gd name="T4" fmla="*/ 61 w 107"/>
                <a:gd name="T5" fmla="*/ 11 h 33"/>
                <a:gd name="T6" fmla="*/ 111 w 107"/>
                <a:gd name="T7" fmla="*/ 25 h 33"/>
                <a:gd name="T8" fmla="*/ 163 w 107"/>
                <a:gd name="T9" fmla="*/ 39 h 33"/>
                <a:gd name="T10" fmla="*/ 210 w 107"/>
                <a:gd name="T11" fmla="*/ 50 h 33"/>
                <a:gd name="T12" fmla="*/ 255 w 107"/>
                <a:gd name="T13" fmla="*/ 69 h 33"/>
                <a:gd name="T14" fmla="*/ 296 w 107"/>
                <a:gd name="T15" fmla="*/ 91 h 33"/>
                <a:gd name="T16" fmla="*/ 249 w 107"/>
                <a:gd name="T17" fmla="*/ 83 h 33"/>
                <a:gd name="T18" fmla="*/ 205 w 107"/>
                <a:gd name="T19" fmla="*/ 83 h 33"/>
                <a:gd name="T20" fmla="*/ 149 w 107"/>
                <a:gd name="T21" fmla="*/ 74 h 33"/>
                <a:gd name="T22" fmla="*/ 100 w 107"/>
                <a:gd name="T23" fmla="*/ 55 h 33"/>
                <a:gd name="T24" fmla="*/ 50 w 107"/>
                <a:gd name="T25" fmla="*/ 47 h 33"/>
                <a:gd name="T26" fmla="*/ 0 w 107"/>
                <a:gd name="T27" fmla="*/ 36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7" h="33">
                  <a:moveTo>
                    <a:pt x="0" y="13"/>
                  </a:moveTo>
                  <a:lnTo>
                    <a:pt x="3" y="0"/>
                  </a:lnTo>
                  <a:lnTo>
                    <a:pt x="22" y="4"/>
                  </a:lnTo>
                  <a:lnTo>
                    <a:pt x="40" y="9"/>
                  </a:lnTo>
                  <a:lnTo>
                    <a:pt x="59" y="14"/>
                  </a:lnTo>
                  <a:lnTo>
                    <a:pt x="76" y="18"/>
                  </a:lnTo>
                  <a:lnTo>
                    <a:pt x="92" y="25"/>
                  </a:lnTo>
                  <a:lnTo>
                    <a:pt x="107" y="33"/>
                  </a:lnTo>
                  <a:lnTo>
                    <a:pt x="90" y="30"/>
                  </a:lnTo>
                  <a:lnTo>
                    <a:pt x="74" y="30"/>
                  </a:lnTo>
                  <a:lnTo>
                    <a:pt x="54" y="27"/>
                  </a:lnTo>
                  <a:lnTo>
                    <a:pt x="36" y="20"/>
                  </a:lnTo>
                  <a:lnTo>
                    <a:pt x="18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3" name="Freeform 786"/>
            <p:cNvSpPr>
              <a:spLocks/>
            </p:cNvSpPr>
            <p:nvPr/>
          </p:nvSpPr>
          <p:spPr bwMode="auto">
            <a:xfrm>
              <a:off x="3586" y="2983"/>
              <a:ext cx="779" cy="61"/>
            </a:xfrm>
            <a:custGeom>
              <a:avLst/>
              <a:gdLst>
                <a:gd name="T0" fmla="*/ 0 w 282"/>
                <a:gd name="T1" fmla="*/ 31 h 22"/>
                <a:gd name="T2" fmla="*/ 14 w 282"/>
                <a:gd name="T3" fmla="*/ 0 h 22"/>
                <a:gd name="T4" fmla="*/ 28 w 282"/>
                <a:gd name="T5" fmla="*/ 11 h 22"/>
                <a:gd name="T6" fmla="*/ 44 w 282"/>
                <a:gd name="T7" fmla="*/ 17 h 22"/>
                <a:gd name="T8" fmla="*/ 75 w 282"/>
                <a:gd name="T9" fmla="*/ 25 h 22"/>
                <a:gd name="T10" fmla="*/ 105 w 282"/>
                <a:gd name="T11" fmla="*/ 28 h 22"/>
                <a:gd name="T12" fmla="*/ 135 w 282"/>
                <a:gd name="T13" fmla="*/ 25 h 22"/>
                <a:gd name="T14" fmla="*/ 204 w 282"/>
                <a:gd name="T15" fmla="*/ 22 h 22"/>
                <a:gd name="T16" fmla="*/ 240 w 282"/>
                <a:gd name="T17" fmla="*/ 22 h 22"/>
                <a:gd name="T18" fmla="*/ 276 w 282"/>
                <a:gd name="T19" fmla="*/ 25 h 22"/>
                <a:gd name="T20" fmla="*/ 309 w 282"/>
                <a:gd name="T21" fmla="*/ 28 h 22"/>
                <a:gd name="T22" fmla="*/ 340 w 282"/>
                <a:gd name="T23" fmla="*/ 28 h 22"/>
                <a:gd name="T24" fmla="*/ 409 w 282"/>
                <a:gd name="T25" fmla="*/ 25 h 22"/>
                <a:gd name="T26" fmla="*/ 445 w 282"/>
                <a:gd name="T27" fmla="*/ 25 h 22"/>
                <a:gd name="T28" fmla="*/ 481 w 282"/>
                <a:gd name="T29" fmla="*/ 28 h 22"/>
                <a:gd name="T30" fmla="*/ 511 w 282"/>
                <a:gd name="T31" fmla="*/ 28 h 22"/>
                <a:gd name="T32" fmla="*/ 528 w 282"/>
                <a:gd name="T33" fmla="*/ 28 h 22"/>
                <a:gd name="T34" fmla="*/ 541 w 282"/>
                <a:gd name="T35" fmla="*/ 25 h 22"/>
                <a:gd name="T36" fmla="*/ 599 w 282"/>
                <a:gd name="T37" fmla="*/ 11 h 22"/>
                <a:gd name="T38" fmla="*/ 627 w 282"/>
                <a:gd name="T39" fmla="*/ 8 h 22"/>
                <a:gd name="T40" fmla="*/ 657 w 282"/>
                <a:gd name="T41" fmla="*/ 0 h 22"/>
                <a:gd name="T42" fmla="*/ 721 w 282"/>
                <a:gd name="T43" fmla="*/ 3 h 22"/>
                <a:gd name="T44" fmla="*/ 749 w 282"/>
                <a:gd name="T45" fmla="*/ 3 h 22"/>
                <a:gd name="T46" fmla="*/ 779 w 282"/>
                <a:gd name="T47" fmla="*/ 0 h 22"/>
                <a:gd name="T48" fmla="*/ 749 w 282"/>
                <a:gd name="T49" fmla="*/ 8 h 22"/>
                <a:gd name="T50" fmla="*/ 718 w 282"/>
                <a:gd name="T51" fmla="*/ 11 h 22"/>
                <a:gd name="T52" fmla="*/ 657 w 282"/>
                <a:gd name="T53" fmla="*/ 17 h 22"/>
                <a:gd name="T54" fmla="*/ 599 w 282"/>
                <a:gd name="T55" fmla="*/ 39 h 22"/>
                <a:gd name="T56" fmla="*/ 541 w 282"/>
                <a:gd name="T57" fmla="*/ 58 h 22"/>
                <a:gd name="T58" fmla="*/ 522 w 282"/>
                <a:gd name="T59" fmla="*/ 61 h 22"/>
                <a:gd name="T60" fmla="*/ 503 w 282"/>
                <a:gd name="T61" fmla="*/ 61 h 22"/>
                <a:gd name="T62" fmla="*/ 470 w 282"/>
                <a:gd name="T63" fmla="*/ 61 h 22"/>
                <a:gd name="T64" fmla="*/ 436 w 282"/>
                <a:gd name="T65" fmla="*/ 55 h 22"/>
                <a:gd name="T66" fmla="*/ 423 w 282"/>
                <a:gd name="T67" fmla="*/ 55 h 22"/>
                <a:gd name="T68" fmla="*/ 403 w 282"/>
                <a:gd name="T69" fmla="*/ 58 h 22"/>
                <a:gd name="T70" fmla="*/ 337 w 282"/>
                <a:gd name="T71" fmla="*/ 61 h 22"/>
                <a:gd name="T72" fmla="*/ 301 w 282"/>
                <a:gd name="T73" fmla="*/ 61 h 22"/>
                <a:gd name="T74" fmla="*/ 268 w 282"/>
                <a:gd name="T75" fmla="*/ 55 h 22"/>
                <a:gd name="T76" fmla="*/ 235 w 282"/>
                <a:gd name="T77" fmla="*/ 53 h 22"/>
                <a:gd name="T78" fmla="*/ 204 w 282"/>
                <a:gd name="T79" fmla="*/ 55 h 22"/>
                <a:gd name="T80" fmla="*/ 135 w 282"/>
                <a:gd name="T81" fmla="*/ 58 h 22"/>
                <a:gd name="T82" fmla="*/ 99 w 282"/>
                <a:gd name="T83" fmla="*/ 61 h 22"/>
                <a:gd name="T84" fmla="*/ 64 w 282"/>
                <a:gd name="T85" fmla="*/ 58 h 22"/>
                <a:gd name="T86" fmla="*/ 30 w 282"/>
                <a:gd name="T87" fmla="*/ 47 h 22"/>
                <a:gd name="T88" fmla="*/ 14 w 282"/>
                <a:gd name="T89" fmla="*/ 42 h 22"/>
                <a:gd name="T90" fmla="*/ 0 w 282"/>
                <a:gd name="T91" fmla="*/ 31 h 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2" h="22">
                  <a:moveTo>
                    <a:pt x="0" y="11"/>
                  </a:moveTo>
                  <a:lnTo>
                    <a:pt x="5" y="0"/>
                  </a:lnTo>
                  <a:lnTo>
                    <a:pt x="10" y="4"/>
                  </a:lnTo>
                  <a:lnTo>
                    <a:pt x="16" y="6"/>
                  </a:lnTo>
                  <a:lnTo>
                    <a:pt x="27" y="9"/>
                  </a:lnTo>
                  <a:lnTo>
                    <a:pt x="38" y="10"/>
                  </a:lnTo>
                  <a:lnTo>
                    <a:pt x="49" y="9"/>
                  </a:lnTo>
                  <a:lnTo>
                    <a:pt x="74" y="8"/>
                  </a:lnTo>
                  <a:lnTo>
                    <a:pt x="87" y="8"/>
                  </a:lnTo>
                  <a:lnTo>
                    <a:pt x="100" y="9"/>
                  </a:lnTo>
                  <a:lnTo>
                    <a:pt x="112" y="10"/>
                  </a:lnTo>
                  <a:lnTo>
                    <a:pt x="123" y="10"/>
                  </a:lnTo>
                  <a:lnTo>
                    <a:pt x="148" y="9"/>
                  </a:lnTo>
                  <a:lnTo>
                    <a:pt x="161" y="9"/>
                  </a:lnTo>
                  <a:lnTo>
                    <a:pt x="174" y="10"/>
                  </a:lnTo>
                  <a:lnTo>
                    <a:pt x="185" y="10"/>
                  </a:lnTo>
                  <a:lnTo>
                    <a:pt x="191" y="10"/>
                  </a:lnTo>
                  <a:lnTo>
                    <a:pt x="196" y="9"/>
                  </a:lnTo>
                  <a:lnTo>
                    <a:pt x="217" y="4"/>
                  </a:lnTo>
                  <a:lnTo>
                    <a:pt x="227" y="3"/>
                  </a:lnTo>
                  <a:lnTo>
                    <a:pt x="238" y="0"/>
                  </a:lnTo>
                  <a:lnTo>
                    <a:pt x="261" y="1"/>
                  </a:lnTo>
                  <a:lnTo>
                    <a:pt x="271" y="1"/>
                  </a:lnTo>
                  <a:lnTo>
                    <a:pt x="282" y="0"/>
                  </a:lnTo>
                  <a:lnTo>
                    <a:pt x="271" y="3"/>
                  </a:lnTo>
                  <a:lnTo>
                    <a:pt x="260" y="4"/>
                  </a:lnTo>
                  <a:lnTo>
                    <a:pt x="238" y="6"/>
                  </a:lnTo>
                  <a:lnTo>
                    <a:pt x="217" y="14"/>
                  </a:lnTo>
                  <a:lnTo>
                    <a:pt x="196" y="21"/>
                  </a:lnTo>
                  <a:lnTo>
                    <a:pt x="189" y="22"/>
                  </a:lnTo>
                  <a:lnTo>
                    <a:pt x="182" y="22"/>
                  </a:lnTo>
                  <a:lnTo>
                    <a:pt x="170" y="22"/>
                  </a:lnTo>
                  <a:lnTo>
                    <a:pt x="158" y="20"/>
                  </a:lnTo>
                  <a:lnTo>
                    <a:pt x="153" y="20"/>
                  </a:lnTo>
                  <a:lnTo>
                    <a:pt x="146" y="21"/>
                  </a:lnTo>
                  <a:lnTo>
                    <a:pt x="122" y="22"/>
                  </a:lnTo>
                  <a:lnTo>
                    <a:pt x="109" y="22"/>
                  </a:lnTo>
                  <a:lnTo>
                    <a:pt x="97" y="20"/>
                  </a:lnTo>
                  <a:lnTo>
                    <a:pt x="85" y="19"/>
                  </a:lnTo>
                  <a:lnTo>
                    <a:pt x="74" y="20"/>
                  </a:lnTo>
                  <a:lnTo>
                    <a:pt x="49" y="21"/>
                  </a:lnTo>
                  <a:lnTo>
                    <a:pt x="36" y="22"/>
                  </a:lnTo>
                  <a:lnTo>
                    <a:pt x="23" y="21"/>
                  </a:lnTo>
                  <a:lnTo>
                    <a:pt x="11" y="17"/>
                  </a:lnTo>
                  <a:lnTo>
                    <a:pt x="5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4" name="Freeform 787"/>
            <p:cNvSpPr>
              <a:spLocks/>
            </p:cNvSpPr>
            <p:nvPr/>
          </p:nvSpPr>
          <p:spPr bwMode="auto">
            <a:xfrm>
              <a:off x="3705" y="3027"/>
              <a:ext cx="323" cy="58"/>
            </a:xfrm>
            <a:custGeom>
              <a:avLst/>
              <a:gdLst>
                <a:gd name="T0" fmla="*/ 14 w 117"/>
                <a:gd name="T1" fmla="*/ 44 h 21"/>
                <a:gd name="T2" fmla="*/ 0 w 117"/>
                <a:gd name="T3" fmla="*/ 14 h 21"/>
                <a:gd name="T4" fmla="*/ 14 w 117"/>
                <a:gd name="T5" fmla="*/ 8 h 21"/>
                <a:gd name="T6" fmla="*/ 30 w 117"/>
                <a:gd name="T7" fmla="*/ 3 h 21"/>
                <a:gd name="T8" fmla="*/ 50 w 117"/>
                <a:gd name="T9" fmla="*/ 0 h 21"/>
                <a:gd name="T10" fmla="*/ 63 w 117"/>
                <a:gd name="T11" fmla="*/ 0 h 21"/>
                <a:gd name="T12" fmla="*/ 94 w 117"/>
                <a:gd name="T13" fmla="*/ 8 h 21"/>
                <a:gd name="T14" fmla="*/ 121 w 117"/>
                <a:gd name="T15" fmla="*/ 17 h 21"/>
                <a:gd name="T16" fmla="*/ 130 w 117"/>
                <a:gd name="T17" fmla="*/ 22 h 21"/>
                <a:gd name="T18" fmla="*/ 144 w 117"/>
                <a:gd name="T19" fmla="*/ 25 h 21"/>
                <a:gd name="T20" fmla="*/ 171 w 117"/>
                <a:gd name="T21" fmla="*/ 25 h 21"/>
                <a:gd name="T22" fmla="*/ 199 w 117"/>
                <a:gd name="T23" fmla="*/ 22 h 21"/>
                <a:gd name="T24" fmla="*/ 226 w 117"/>
                <a:gd name="T25" fmla="*/ 22 h 21"/>
                <a:gd name="T26" fmla="*/ 323 w 117"/>
                <a:gd name="T27" fmla="*/ 39 h 21"/>
                <a:gd name="T28" fmla="*/ 224 w 117"/>
                <a:gd name="T29" fmla="*/ 55 h 21"/>
                <a:gd name="T30" fmla="*/ 199 w 117"/>
                <a:gd name="T31" fmla="*/ 55 h 21"/>
                <a:gd name="T32" fmla="*/ 168 w 117"/>
                <a:gd name="T33" fmla="*/ 58 h 21"/>
                <a:gd name="T34" fmla="*/ 138 w 117"/>
                <a:gd name="T35" fmla="*/ 58 h 21"/>
                <a:gd name="T36" fmla="*/ 124 w 117"/>
                <a:gd name="T37" fmla="*/ 55 h 21"/>
                <a:gd name="T38" fmla="*/ 108 w 117"/>
                <a:gd name="T39" fmla="*/ 50 h 21"/>
                <a:gd name="T40" fmla="*/ 83 w 117"/>
                <a:gd name="T41" fmla="*/ 39 h 21"/>
                <a:gd name="T42" fmla="*/ 58 w 117"/>
                <a:gd name="T43" fmla="*/ 36 h 21"/>
                <a:gd name="T44" fmla="*/ 39 w 117"/>
                <a:gd name="T45" fmla="*/ 39 h 21"/>
                <a:gd name="T46" fmla="*/ 14 w 117"/>
                <a:gd name="T47" fmla="*/ 44 h 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7" h="21">
                  <a:moveTo>
                    <a:pt x="5" y="16"/>
                  </a:moveTo>
                  <a:lnTo>
                    <a:pt x="0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4" y="3"/>
                  </a:lnTo>
                  <a:lnTo>
                    <a:pt x="44" y="6"/>
                  </a:lnTo>
                  <a:lnTo>
                    <a:pt x="47" y="8"/>
                  </a:lnTo>
                  <a:lnTo>
                    <a:pt x="52" y="9"/>
                  </a:lnTo>
                  <a:lnTo>
                    <a:pt x="62" y="9"/>
                  </a:lnTo>
                  <a:lnTo>
                    <a:pt x="72" y="8"/>
                  </a:lnTo>
                  <a:lnTo>
                    <a:pt x="82" y="8"/>
                  </a:lnTo>
                  <a:lnTo>
                    <a:pt x="117" y="14"/>
                  </a:lnTo>
                  <a:lnTo>
                    <a:pt x="81" y="20"/>
                  </a:lnTo>
                  <a:lnTo>
                    <a:pt x="72" y="20"/>
                  </a:lnTo>
                  <a:lnTo>
                    <a:pt x="61" y="21"/>
                  </a:lnTo>
                  <a:lnTo>
                    <a:pt x="50" y="21"/>
                  </a:lnTo>
                  <a:lnTo>
                    <a:pt x="45" y="20"/>
                  </a:lnTo>
                  <a:lnTo>
                    <a:pt x="39" y="18"/>
                  </a:lnTo>
                  <a:lnTo>
                    <a:pt x="30" y="14"/>
                  </a:lnTo>
                  <a:lnTo>
                    <a:pt x="21" y="13"/>
                  </a:lnTo>
                  <a:lnTo>
                    <a:pt x="14" y="14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5" name="Freeform 788"/>
            <p:cNvSpPr>
              <a:spLocks/>
            </p:cNvSpPr>
            <p:nvPr/>
          </p:nvSpPr>
          <p:spPr bwMode="auto">
            <a:xfrm>
              <a:off x="4114" y="3035"/>
              <a:ext cx="113" cy="36"/>
            </a:xfrm>
            <a:custGeom>
              <a:avLst/>
              <a:gdLst>
                <a:gd name="T0" fmla="*/ 0 w 41"/>
                <a:gd name="T1" fmla="*/ 36 h 13"/>
                <a:gd name="T2" fmla="*/ 0 w 41"/>
                <a:gd name="T3" fmla="*/ 3 h 13"/>
                <a:gd name="T4" fmla="*/ 39 w 41"/>
                <a:gd name="T5" fmla="*/ 3 h 13"/>
                <a:gd name="T6" fmla="*/ 80 w 41"/>
                <a:gd name="T7" fmla="*/ 0 h 13"/>
                <a:gd name="T8" fmla="*/ 113 w 41"/>
                <a:gd name="T9" fmla="*/ 14 h 13"/>
                <a:gd name="T10" fmla="*/ 80 w 41"/>
                <a:gd name="T11" fmla="*/ 33 h 13"/>
                <a:gd name="T12" fmla="*/ 39 w 41"/>
                <a:gd name="T13" fmla="*/ 36 h 13"/>
                <a:gd name="T14" fmla="*/ 0 w 41"/>
                <a:gd name="T15" fmla="*/ 3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13">
                  <a:moveTo>
                    <a:pt x="0" y="13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29" y="0"/>
                  </a:lnTo>
                  <a:lnTo>
                    <a:pt x="41" y="5"/>
                  </a:lnTo>
                  <a:lnTo>
                    <a:pt x="29" y="12"/>
                  </a:lnTo>
                  <a:lnTo>
                    <a:pt x="14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6" name="Freeform 789"/>
            <p:cNvSpPr>
              <a:spLocks/>
            </p:cNvSpPr>
            <p:nvPr/>
          </p:nvSpPr>
          <p:spPr bwMode="auto">
            <a:xfrm>
              <a:off x="4371" y="1204"/>
              <a:ext cx="204" cy="124"/>
            </a:xfrm>
            <a:custGeom>
              <a:avLst/>
              <a:gdLst>
                <a:gd name="T0" fmla="*/ 204 w 74"/>
                <a:gd name="T1" fmla="*/ 94 h 45"/>
                <a:gd name="T2" fmla="*/ 193 w 74"/>
                <a:gd name="T3" fmla="*/ 124 h 45"/>
                <a:gd name="T4" fmla="*/ 152 w 74"/>
                <a:gd name="T5" fmla="*/ 105 h 45"/>
                <a:gd name="T6" fmla="*/ 121 w 74"/>
                <a:gd name="T7" fmla="*/ 83 h 45"/>
                <a:gd name="T8" fmla="*/ 91 w 74"/>
                <a:gd name="T9" fmla="*/ 61 h 45"/>
                <a:gd name="T10" fmla="*/ 55 w 74"/>
                <a:gd name="T11" fmla="*/ 39 h 45"/>
                <a:gd name="T12" fmla="*/ 47 w 74"/>
                <a:gd name="T13" fmla="*/ 28 h 45"/>
                <a:gd name="T14" fmla="*/ 36 w 74"/>
                <a:gd name="T15" fmla="*/ 19 h 45"/>
                <a:gd name="T16" fmla="*/ 19 w 74"/>
                <a:gd name="T17" fmla="*/ 11 h 45"/>
                <a:gd name="T18" fmla="*/ 0 w 74"/>
                <a:gd name="T19" fmla="*/ 6 h 45"/>
                <a:gd name="T20" fmla="*/ 19 w 74"/>
                <a:gd name="T21" fmla="*/ 0 h 45"/>
                <a:gd name="T22" fmla="*/ 39 w 74"/>
                <a:gd name="T23" fmla="*/ 0 h 45"/>
                <a:gd name="T24" fmla="*/ 61 w 74"/>
                <a:gd name="T25" fmla="*/ 6 h 45"/>
                <a:gd name="T26" fmla="*/ 77 w 74"/>
                <a:gd name="T27" fmla="*/ 11 h 45"/>
                <a:gd name="T28" fmla="*/ 110 w 74"/>
                <a:gd name="T29" fmla="*/ 33 h 45"/>
                <a:gd name="T30" fmla="*/ 141 w 74"/>
                <a:gd name="T31" fmla="*/ 55 h 45"/>
                <a:gd name="T32" fmla="*/ 174 w 74"/>
                <a:gd name="T33" fmla="*/ 77 h 45"/>
                <a:gd name="T34" fmla="*/ 204 w 74"/>
                <a:gd name="T35" fmla="*/ 94 h 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4" h="45">
                  <a:moveTo>
                    <a:pt x="74" y="34"/>
                  </a:moveTo>
                  <a:lnTo>
                    <a:pt x="70" y="45"/>
                  </a:lnTo>
                  <a:lnTo>
                    <a:pt x="55" y="38"/>
                  </a:lnTo>
                  <a:lnTo>
                    <a:pt x="44" y="30"/>
                  </a:lnTo>
                  <a:lnTo>
                    <a:pt x="33" y="22"/>
                  </a:lnTo>
                  <a:lnTo>
                    <a:pt x="20" y="14"/>
                  </a:lnTo>
                  <a:lnTo>
                    <a:pt x="17" y="10"/>
                  </a:lnTo>
                  <a:lnTo>
                    <a:pt x="13" y="7"/>
                  </a:lnTo>
                  <a:lnTo>
                    <a:pt x="7" y="4"/>
                  </a:lnTo>
                  <a:lnTo>
                    <a:pt x="0" y="2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40" y="12"/>
                  </a:lnTo>
                  <a:lnTo>
                    <a:pt x="51" y="20"/>
                  </a:lnTo>
                  <a:lnTo>
                    <a:pt x="63" y="28"/>
                  </a:lnTo>
                  <a:lnTo>
                    <a:pt x="74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7" name="Freeform 790"/>
            <p:cNvSpPr>
              <a:spLocks/>
            </p:cNvSpPr>
            <p:nvPr/>
          </p:nvSpPr>
          <p:spPr bwMode="auto">
            <a:xfrm>
              <a:off x="4343" y="1146"/>
              <a:ext cx="210" cy="108"/>
            </a:xfrm>
            <a:custGeom>
              <a:avLst/>
              <a:gdLst>
                <a:gd name="T0" fmla="*/ 0 w 76"/>
                <a:gd name="T1" fmla="*/ 36 h 39"/>
                <a:gd name="T2" fmla="*/ 6 w 76"/>
                <a:gd name="T3" fmla="*/ 0 h 39"/>
                <a:gd name="T4" fmla="*/ 83 w 76"/>
                <a:gd name="T5" fmla="*/ 11 h 39"/>
                <a:gd name="T6" fmla="*/ 108 w 76"/>
                <a:gd name="T7" fmla="*/ 19 h 39"/>
                <a:gd name="T8" fmla="*/ 127 w 76"/>
                <a:gd name="T9" fmla="*/ 28 h 39"/>
                <a:gd name="T10" fmla="*/ 163 w 76"/>
                <a:gd name="T11" fmla="*/ 53 h 39"/>
                <a:gd name="T12" fmla="*/ 210 w 76"/>
                <a:gd name="T13" fmla="*/ 108 h 39"/>
                <a:gd name="T14" fmla="*/ 141 w 76"/>
                <a:gd name="T15" fmla="*/ 80 h 39"/>
                <a:gd name="T16" fmla="*/ 124 w 76"/>
                <a:gd name="T17" fmla="*/ 66 h 39"/>
                <a:gd name="T18" fmla="*/ 111 w 76"/>
                <a:gd name="T19" fmla="*/ 58 h 39"/>
                <a:gd name="T20" fmla="*/ 94 w 76"/>
                <a:gd name="T21" fmla="*/ 53 h 39"/>
                <a:gd name="T22" fmla="*/ 77 w 76"/>
                <a:gd name="T23" fmla="*/ 44 h 39"/>
                <a:gd name="T24" fmla="*/ 39 w 76"/>
                <a:gd name="T25" fmla="*/ 39 h 39"/>
                <a:gd name="T26" fmla="*/ 0 w 76"/>
                <a:gd name="T27" fmla="*/ 36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39">
                  <a:moveTo>
                    <a:pt x="0" y="13"/>
                  </a:moveTo>
                  <a:lnTo>
                    <a:pt x="2" y="0"/>
                  </a:lnTo>
                  <a:lnTo>
                    <a:pt x="30" y="4"/>
                  </a:lnTo>
                  <a:lnTo>
                    <a:pt x="39" y="7"/>
                  </a:lnTo>
                  <a:lnTo>
                    <a:pt x="46" y="10"/>
                  </a:lnTo>
                  <a:lnTo>
                    <a:pt x="59" y="19"/>
                  </a:lnTo>
                  <a:lnTo>
                    <a:pt x="76" y="39"/>
                  </a:lnTo>
                  <a:lnTo>
                    <a:pt x="51" y="29"/>
                  </a:lnTo>
                  <a:lnTo>
                    <a:pt x="45" y="24"/>
                  </a:lnTo>
                  <a:lnTo>
                    <a:pt x="40" y="21"/>
                  </a:lnTo>
                  <a:lnTo>
                    <a:pt x="34" y="19"/>
                  </a:lnTo>
                  <a:lnTo>
                    <a:pt x="28" y="16"/>
                  </a:lnTo>
                  <a:lnTo>
                    <a:pt x="14" y="1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8" name="Freeform 791"/>
            <p:cNvSpPr>
              <a:spLocks/>
            </p:cNvSpPr>
            <p:nvPr/>
          </p:nvSpPr>
          <p:spPr bwMode="auto">
            <a:xfrm>
              <a:off x="4338" y="1110"/>
              <a:ext cx="182" cy="67"/>
            </a:xfrm>
            <a:custGeom>
              <a:avLst/>
              <a:gdLst>
                <a:gd name="T0" fmla="*/ 182 w 66"/>
                <a:gd name="T1" fmla="*/ 34 h 24"/>
                <a:gd name="T2" fmla="*/ 179 w 66"/>
                <a:gd name="T3" fmla="*/ 67 h 24"/>
                <a:gd name="T4" fmla="*/ 143 w 66"/>
                <a:gd name="T5" fmla="*/ 64 h 24"/>
                <a:gd name="T6" fmla="*/ 110 w 66"/>
                <a:gd name="T7" fmla="*/ 59 h 24"/>
                <a:gd name="T8" fmla="*/ 74 w 66"/>
                <a:gd name="T9" fmla="*/ 47 h 24"/>
                <a:gd name="T10" fmla="*/ 47 w 66"/>
                <a:gd name="T11" fmla="*/ 34 h 24"/>
                <a:gd name="T12" fmla="*/ 25 w 66"/>
                <a:gd name="T13" fmla="*/ 17 h 24"/>
                <a:gd name="T14" fmla="*/ 0 w 66"/>
                <a:gd name="T15" fmla="*/ 0 h 24"/>
                <a:gd name="T16" fmla="*/ 30 w 66"/>
                <a:gd name="T17" fmla="*/ 0 h 24"/>
                <a:gd name="T18" fmla="*/ 61 w 66"/>
                <a:gd name="T19" fmla="*/ 3 h 24"/>
                <a:gd name="T20" fmla="*/ 94 w 66"/>
                <a:gd name="T21" fmla="*/ 17 h 24"/>
                <a:gd name="T22" fmla="*/ 119 w 66"/>
                <a:gd name="T23" fmla="*/ 22 h 24"/>
                <a:gd name="T24" fmla="*/ 146 w 66"/>
                <a:gd name="T25" fmla="*/ 31 h 24"/>
                <a:gd name="T26" fmla="*/ 182 w 66"/>
                <a:gd name="T27" fmla="*/ 34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24">
                  <a:moveTo>
                    <a:pt x="66" y="12"/>
                  </a:moveTo>
                  <a:lnTo>
                    <a:pt x="65" y="24"/>
                  </a:lnTo>
                  <a:lnTo>
                    <a:pt x="52" y="23"/>
                  </a:lnTo>
                  <a:lnTo>
                    <a:pt x="40" y="21"/>
                  </a:lnTo>
                  <a:lnTo>
                    <a:pt x="27" y="17"/>
                  </a:lnTo>
                  <a:lnTo>
                    <a:pt x="17" y="12"/>
                  </a:lnTo>
                  <a:lnTo>
                    <a:pt x="9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2" y="1"/>
                  </a:lnTo>
                  <a:lnTo>
                    <a:pt x="34" y="6"/>
                  </a:lnTo>
                  <a:lnTo>
                    <a:pt x="43" y="8"/>
                  </a:lnTo>
                  <a:lnTo>
                    <a:pt x="53" y="11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9" name="Freeform 792"/>
            <p:cNvSpPr>
              <a:spLocks/>
            </p:cNvSpPr>
            <p:nvPr/>
          </p:nvSpPr>
          <p:spPr bwMode="auto">
            <a:xfrm>
              <a:off x="4294" y="1047"/>
              <a:ext cx="163" cy="91"/>
            </a:xfrm>
            <a:custGeom>
              <a:avLst/>
              <a:gdLst>
                <a:gd name="T0" fmla="*/ 160 w 59"/>
                <a:gd name="T1" fmla="*/ 52 h 33"/>
                <a:gd name="T2" fmla="*/ 163 w 59"/>
                <a:gd name="T3" fmla="*/ 85 h 33"/>
                <a:gd name="T4" fmla="*/ 146 w 59"/>
                <a:gd name="T5" fmla="*/ 91 h 33"/>
                <a:gd name="T6" fmla="*/ 127 w 59"/>
                <a:gd name="T7" fmla="*/ 85 h 33"/>
                <a:gd name="T8" fmla="*/ 111 w 59"/>
                <a:gd name="T9" fmla="*/ 80 h 33"/>
                <a:gd name="T10" fmla="*/ 97 w 59"/>
                <a:gd name="T11" fmla="*/ 72 h 33"/>
                <a:gd name="T12" fmla="*/ 69 w 59"/>
                <a:gd name="T13" fmla="*/ 52 h 33"/>
                <a:gd name="T14" fmla="*/ 44 w 59"/>
                <a:gd name="T15" fmla="*/ 39 h 33"/>
                <a:gd name="T16" fmla="*/ 22 w 59"/>
                <a:gd name="T17" fmla="*/ 17 h 33"/>
                <a:gd name="T18" fmla="*/ 0 w 59"/>
                <a:gd name="T19" fmla="*/ 0 h 33"/>
                <a:gd name="T20" fmla="*/ 30 w 59"/>
                <a:gd name="T21" fmla="*/ 6 h 33"/>
                <a:gd name="T22" fmla="*/ 61 w 59"/>
                <a:gd name="T23" fmla="*/ 8 h 33"/>
                <a:gd name="T24" fmla="*/ 113 w 59"/>
                <a:gd name="T25" fmla="*/ 41 h 33"/>
                <a:gd name="T26" fmla="*/ 138 w 59"/>
                <a:gd name="T27" fmla="*/ 52 h 33"/>
                <a:gd name="T28" fmla="*/ 146 w 59"/>
                <a:gd name="T29" fmla="*/ 55 h 33"/>
                <a:gd name="T30" fmla="*/ 160 w 59"/>
                <a:gd name="T31" fmla="*/ 52 h 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9" h="33">
                  <a:moveTo>
                    <a:pt x="58" y="19"/>
                  </a:moveTo>
                  <a:lnTo>
                    <a:pt x="59" y="31"/>
                  </a:lnTo>
                  <a:lnTo>
                    <a:pt x="53" y="33"/>
                  </a:lnTo>
                  <a:lnTo>
                    <a:pt x="46" y="31"/>
                  </a:lnTo>
                  <a:lnTo>
                    <a:pt x="40" y="29"/>
                  </a:lnTo>
                  <a:lnTo>
                    <a:pt x="35" y="26"/>
                  </a:lnTo>
                  <a:lnTo>
                    <a:pt x="25" y="19"/>
                  </a:lnTo>
                  <a:lnTo>
                    <a:pt x="16" y="14"/>
                  </a:lnTo>
                  <a:lnTo>
                    <a:pt x="8" y="6"/>
                  </a:lnTo>
                  <a:lnTo>
                    <a:pt x="0" y="0"/>
                  </a:lnTo>
                  <a:lnTo>
                    <a:pt x="11" y="2"/>
                  </a:lnTo>
                  <a:lnTo>
                    <a:pt x="22" y="3"/>
                  </a:lnTo>
                  <a:lnTo>
                    <a:pt x="41" y="15"/>
                  </a:lnTo>
                  <a:lnTo>
                    <a:pt x="50" y="19"/>
                  </a:lnTo>
                  <a:lnTo>
                    <a:pt x="53" y="20"/>
                  </a:lnTo>
                  <a:lnTo>
                    <a:pt x="58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0" name="Freeform 793"/>
            <p:cNvSpPr>
              <a:spLocks/>
            </p:cNvSpPr>
            <p:nvPr/>
          </p:nvSpPr>
          <p:spPr bwMode="auto">
            <a:xfrm>
              <a:off x="4393" y="1030"/>
              <a:ext cx="86" cy="39"/>
            </a:xfrm>
            <a:custGeom>
              <a:avLst/>
              <a:gdLst>
                <a:gd name="T0" fmla="*/ 86 w 31"/>
                <a:gd name="T1" fmla="*/ 3 h 14"/>
                <a:gd name="T2" fmla="*/ 83 w 31"/>
                <a:gd name="T3" fmla="*/ 39 h 14"/>
                <a:gd name="T4" fmla="*/ 25 w 31"/>
                <a:gd name="T5" fmla="*/ 33 h 14"/>
                <a:gd name="T6" fmla="*/ 0 w 31"/>
                <a:gd name="T7" fmla="*/ 11 h 14"/>
                <a:gd name="T8" fmla="*/ 28 w 31"/>
                <a:gd name="T9" fmla="*/ 0 h 14"/>
                <a:gd name="T10" fmla="*/ 86 w 31"/>
                <a:gd name="T11" fmla="*/ 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4">
                  <a:moveTo>
                    <a:pt x="31" y="1"/>
                  </a:moveTo>
                  <a:lnTo>
                    <a:pt x="30" y="14"/>
                  </a:lnTo>
                  <a:lnTo>
                    <a:pt x="9" y="12"/>
                  </a:lnTo>
                  <a:lnTo>
                    <a:pt x="0" y="4"/>
                  </a:lnTo>
                  <a:lnTo>
                    <a:pt x="10" y="0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1" name="Freeform 794"/>
            <p:cNvSpPr>
              <a:spLocks/>
            </p:cNvSpPr>
            <p:nvPr/>
          </p:nvSpPr>
          <p:spPr bwMode="auto">
            <a:xfrm>
              <a:off x="4280" y="986"/>
              <a:ext cx="63" cy="41"/>
            </a:xfrm>
            <a:custGeom>
              <a:avLst/>
              <a:gdLst>
                <a:gd name="T0" fmla="*/ 63 w 23"/>
                <a:gd name="T1" fmla="*/ 5 h 15"/>
                <a:gd name="T2" fmla="*/ 58 w 23"/>
                <a:gd name="T3" fmla="*/ 41 h 15"/>
                <a:gd name="T4" fmla="*/ 14 w 23"/>
                <a:gd name="T5" fmla="*/ 30 h 15"/>
                <a:gd name="T6" fmla="*/ 0 w 23"/>
                <a:gd name="T7" fmla="*/ 11 h 15"/>
                <a:gd name="T8" fmla="*/ 25 w 23"/>
                <a:gd name="T9" fmla="*/ 0 h 15"/>
                <a:gd name="T10" fmla="*/ 63 w 23"/>
                <a:gd name="T11" fmla="*/ 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23" y="2"/>
                  </a:moveTo>
                  <a:lnTo>
                    <a:pt x="21" y="15"/>
                  </a:lnTo>
                  <a:lnTo>
                    <a:pt x="5" y="11"/>
                  </a:lnTo>
                  <a:lnTo>
                    <a:pt x="0" y="4"/>
                  </a:lnTo>
                  <a:lnTo>
                    <a:pt x="9" y="0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2" name="Freeform 795"/>
            <p:cNvSpPr>
              <a:spLocks/>
            </p:cNvSpPr>
            <p:nvPr/>
          </p:nvSpPr>
          <p:spPr bwMode="auto">
            <a:xfrm>
              <a:off x="4266" y="920"/>
              <a:ext cx="160" cy="85"/>
            </a:xfrm>
            <a:custGeom>
              <a:avLst/>
              <a:gdLst>
                <a:gd name="T0" fmla="*/ 130 w 58"/>
                <a:gd name="T1" fmla="*/ 77 h 31"/>
                <a:gd name="T2" fmla="*/ 160 w 58"/>
                <a:gd name="T3" fmla="*/ 58 h 31"/>
                <a:gd name="T4" fmla="*/ 154 w 58"/>
                <a:gd name="T5" fmla="*/ 80 h 31"/>
                <a:gd name="T6" fmla="*/ 152 w 58"/>
                <a:gd name="T7" fmla="*/ 85 h 31"/>
                <a:gd name="T8" fmla="*/ 146 w 58"/>
                <a:gd name="T9" fmla="*/ 85 h 31"/>
                <a:gd name="T10" fmla="*/ 143 w 58"/>
                <a:gd name="T11" fmla="*/ 82 h 31"/>
                <a:gd name="T12" fmla="*/ 141 w 58"/>
                <a:gd name="T13" fmla="*/ 82 h 31"/>
                <a:gd name="T14" fmla="*/ 141 w 58"/>
                <a:gd name="T15" fmla="*/ 85 h 31"/>
                <a:gd name="T16" fmla="*/ 132 w 58"/>
                <a:gd name="T17" fmla="*/ 82 h 31"/>
                <a:gd name="T18" fmla="*/ 127 w 58"/>
                <a:gd name="T19" fmla="*/ 82 h 31"/>
                <a:gd name="T20" fmla="*/ 113 w 58"/>
                <a:gd name="T21" fmla="*/ 77 h 31"/>
                <a:gd name="T22" fmla="*/ 86 w 58"/>
                <a:gd name="T23" fmla="*/ 63 h 31"/>
                <a:gd name="T24" fmla="*/ 39 w 58"/>
                <a:gd name="T25" fmla="*/ 38 h 31"/>
                <a:gd name="T26" fmla="*/ 0 w 58"/>
                <a:gd name="T27" fmla="*/ 0 h 31"/>
                <a:gd name="T28" fmla="*/ 50 w 58"/>
                <a:gd name="T29" fmla="*/ 11 h 31"/>
                <a:gd name="T30" fmla="*/ 102 w 58"/>
                <a:gd name="T31" fmla="*/ 36 h 31"/>
                <a:gd name="T32" fmla="*/ 127 w 58"/>
                <a:gd name="T33" fmla="*/ 44 h 31"/>
                <a:gd name="T34" fmla="*/ 138 w 58"/>
                <a:gd name="T35" fmla="*/ 49 h 31"/>
                <a:gd name="T36" fmla="*/ 143 w 58"/>
                <a:gd name="T37" fmla="*/ 52 h 31"/>
                <a:gd name="T38" fmla="*/ 141 w 58"/>
                <a:gd name="T39" fmla="*/ 52 h 31"/>
                <a:gd name="T40" fmla="*/ 138 w 58"/>
                <a:gd name="T41" fmla="*/ 52 h 31"/>
                <a:gd name="T42" fmla="*/ 132 w 58"/>
                <a:gd name="T43" fmla="*/ 55 h 31"/>
                <a:gd name="T44" fmla="*/ 130 w 58"/>
                <a:gd name="T45" fmla="*/ 77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8" h="31">
                  <a:moveTo>
                    <a:pt x="47" y="28"/>
                  </a:moveTo>
                  <a:lnTo>
                    <a:pt x="58" y="21"/>
                  </a:lnTo>
                  <a:lnTo>
                    <a:pt x="56" y="29"/>
                  </a:lnTo>
                  <a:lnTo>
                    <a:pt x="55" y="31"/>
                  </a:lnTo>
                  <a:lnTo>
                    <a:pt x="53" y="31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1" y="28"/>
                  </a:lnTo>
                  <a:lnTo>
                    <a:pt x="31" y="23"/>
                  </a:lnTo>
                  <a:lnTo>
                    <a:pt x="14" y="14"/>
                  </a:lnTo>
                  <a:lnTo>
                    <a:pt x="0" y="0"/>
                  </a:lnTo>
                  <a:lnTo>
                    <a:pt x="18" y="4"/>
                  </a:lnTo>
                  <a:lnTo>
                    <a:pt x="37" y="13"/>
                  </a:lnTo>
                  <a:lnTo>
                    <a:pt x="46" y="16"/>
                  </a:lnTo>
                  <a:lnTo>
                    <a:pt x="50" y="18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50" y="19"/>
                  </a:lnTo>
                  <a:lnTo>
                    <a:pt x="48" y="20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3" name="Freeform 796"/>
            <p:cNvSpPr>
              <a:spLocks/>
            </p:cNvSpPr>
            <p:nvPr/>
          </p:nvSpPr>
          <p:spPr bwMode="auto">
            <a:xfrm>
              <a:off x="4197" y="834"/>
              <a:ext cx="193" cy="108"/>
            </a:xfrm>
            <a:custGeom>
              <a:avLst/>
              <a:gdLst>
                <a:gd name="T0" fmla="*/ 0 w 70"/>
                <a:gd name="T1" fmla="*/ 36 h 39"/>
                <a:gd name="T2" fmla="*/ 11 w 70"/>
                <a:gd name="T3" fmla="*/ 0 h 39"/>
                <a:gd name="T4" fmla="*/ 80 w 70"/>
                <a:gd name="T5" fmla="*/ 28 h 39"/>
                <a:gd name="T6" fmla="*/ 113 w 70"/>
                <a:gd name="T7" fmla="*/ 39 h 39"/>
                <a:gd name="T8" fmla="*/ 152 w 70"/>
                <a:gd name="T9" fmla="*/ 55 h 39"/>
                <a:gd name="T10" fmla="*/ 174 w 70"/>
                <a:gd name="T11" fmla="*/ 80 h 39"/>
                <a:gd name="T12" fmla="*/ 193 w 70"/>
                <a:gd name="T13" fmla="*/ 108 h 39"/>
                <a:gd name="T14" fmla="*/ 165 w 70"/>
                <a:gd name="T15" fmla="*/ 94 h 39"/>
                <a:gd name="T16" fmla="*/ 132 w 70"/>
                <a:gd name="T17" fmla="*/ 86 h 39"/>
                <a:gd name="T18" fmla="*/ 99 w 70"/>
                <a:gd name="T19" fmla="*/ 72 h 39"/>
                <a:gd name="T20" fmla="*/ 69 w 70"/>
                <a:gd name="T21" fmla="*/ 58 h 39"/>
                <a:gd name="T22" fmla="*/ 0 w 70"/>
                <a:gd name="T23" fmla="*/ 36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39">
                  <a:moveTo>
                    <a:pt x="0" y="13"/>
                  </a:moveTo>
                  <a:lnTo>
                    <a:pt x="4" y="0"/>
                  </a:lnTo>
                  <a:lnTo>
                    <a:pt x="29" y="10"/>
                  </a:lnTo>
                  <a:lnTo>
                    <a:pt x="41" y="14"/>
                  </a:lnTo>
                  <a:lnTo>
                    <a:pt x="55" y="20"/>
                  </a:lnTo>
                  <a:lnTo>
                    <a:pt x="63" y="29"/>
                  </a:lnTo>
                  <a:lnTo>
                    <a:pt x="70" y="39"/>
                  </a:lnTo>
                  <a:lnTo>
                    <a:pt x="60" y="34"/>
                  </a:lnTo>
                  <a:lnTo>
                    <a:pt x="48" y="31"/>
                  </a:lnTo>
                  <a:lnTo>
                    <a:pt x="36" y="26"/>
                  </a:lnTo>
                  <a:lnTo>
                    <a:pt x="25" y="2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4" name="Freeform 797"/>
            <p:cNvSpPr>
              <a:spLocks/>
            </p:cNvSpPr>
            <p:nvPr/>
          </p:nvSpPr>
          <p:spPr bwMode="auto">
            <a:xfrm>
              <a:off x="4136" y="779"/>
              <a:ext cx="188" cy="91"/>
            </a:xfrm>
            <a:custGeom>
              <a:avLst/>
              <a:gdLst>
                <a:gd name="T0" fmla="*/ 188 w 68"/>
                <a:gd name="T1" fmla="*/ 66 h 33"/>
                <a:gd name="T2" fmla="*/ 169 w 68"/>
                <a:gd name="T3" fmla="*/ 91 h 33"/>
                <a:gd name="T4" fmla="*/ 141 w 68"/>
                <a:gd name="T5" fmla="*/ 72 h 33"/>
                <a:gd name="T6" fmla="*/ 113 w 68"/>
                <a:gd name="T7" fmla="*/ 58 h 33"/>
                <a:gd name="T8" fmla="*/ 80 w 68"/>
                <a:gd name="T9" fmla="*/ 50 h 33"/>
                <a:gd name="T10" fmla="*/ 50 w 68"/>
                <a:gd name="T11" fmla="*/ 39 h 33"/>
                <a:gd name="T12" fmla="*/ 0 w 68"/>
                <a:gd name="T13" fmla="*/ 0 h 33"/>
                <a:gd name="T14" fmla="*/ 61 w 68"/>
                <a:gd name="T15" fmla="*/ 8 h 33"/>
                <a:gd name="T16" fmla="*/ 94 w 68"/>
                <a:gd name="T17" fmla="*/ 14 h 33"/>
                <a:gd name="T18" fmla="*/ 127 w 68"/>
                <a:gd name="T19" fmla="*/ 28 h 33"/>
                <a:gd name="T20" fmla="*/ 158 w 68"/>
                <a:gd name="T21" fmla="*/ 47 h 33"/>
                <a:gd name="T22" fmla="*/ 188 w 68"/>
                <a:gd name="T23" fmla="*/ 66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33">
                  <a:moveTo>
                    <a:pt x="68" y="24"/>
                  </a:moveTo>
                  <a:lnTo>
                    <a:pt x="61" y="33"/>
                  </a:lnTo>
                  <a:lnTo>
                    <a:pt x="51" y="26"/>
                  </a:lnTo>
                  <a:lnTo>
                    <a:pt x="41" y="21"/>
                  </a:lnTo>
                  <a:lnTo>
                    <a:pt x="29" y="18"/>
                  </a:lnTo>
                  <a:lnTo>
                    <a:pt x="18" y="14"/>
                  </a:lnTo>
                  <a:lnTo>
                    <a:pt x="0" y="0"/>
                  </a:lnTo>
                  <a:lnTo>
                    <a:pt x="22" y="3"/>
                  </a:lnTo>
                  <a:lnTo>
                    <a:pt x="34" y="5"/>
                  </a:lnTo>
                  <a:lnTo>
                    <a:pt x="46" y="10"/>
                  </a:lnTo>
                  <a:lnTo>
                    <a:pt x="57" y="17"/>
                  </a:lnTo>
                  <a:lnTo>
                    <a:pt x="68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5" name="Freeform 798"/>
            <p:cNvSpPr>
              <a:spLocks/>
            </p:cNvSpPr>
            <p:nvPr/>
          </p:nvSpPr>
          <p:spPr bwMode="auto">
            <a:xfrm>
              <a:off x="4051" y="713"/>
              <a:ext cx="234" cy="66"/>
            </a:xfrm>
            <a:custGeom>
              <a:avLst/>
              <a:gdLst>
                <a:gd name="T0" fmla="*/ 234 w 85"/>
                <a:gd name="T1" fmla="*/ 44 h 24"/>
                <a:gd name="T2" fmla="*/ 212 w 85"/>
                <a:gd name="T3" fmla="*/ 66 h 24"/>
                <a:gd name="T4" fmla="*/ 179 w 85"/>
                <a:gd name="T5" fmla="*/ 52 h 24"/>
                <a:gd name="T6" fmla="*/ 146 w 85"/>
                <a:gd name="T7" fmla="*/ 39 h 24"/>
                <a:gd name="T8" fmla="*/ 105 w 85"/>
                <a:gd name="T9" fmla="*/ 33 h 24"/>
                <a:gd name="T10" fmla="*/ 66 w 85"/>
                <a:gd name="T11" fmla="*/ 33 h 24"/>
                <a:gd name="T12" fmla="*/ 47 w 85"/>
                <a:gd name="T13" fmla="*/ 25 h 24"/>
                <a:gd name="T14" fmla="*/ 30 w 85"/>
                <a:gd name="T15" fmla="*/ 19 h 24"/>
                <a:gd name="T16" fmla="*/ 0 w 85"/>
                <a:gd name="T17" fmla="*/ 0 h 24"/>
                <a:gd name="T18" fmla="*/ 36 w 85"/>
                <a:gd name="T19" fmla="*/ 3 h 24"/>
                <a:gd name="T20" fmla="*/ 52 w 85"/>
                <a:gd name="T21" fmla="*/ 3 h 24"/>
                <a:gd name="T22" fmla="*/ 72 w 85"/>
                <a:gd name="T23" fmla="*/ 0 h 24"/>
                <a:gd name="T24" fmla="*/ 113 w 85"/>
                <a:gd name="T25" fmla="*/ 0 h 24"/>
                <a:gd name="T26" fmla="*/ 151 w 85"/>
                <a:gd name="T27" fmla="*/ 6 h 24"/>
                <a:gd name="T28" fmla="*/ 173 w 85"/>
                <a:gd name="T29" fmla="*/ 11 h 24"/>
                <a:gd name="T30" fmla="*/ 198 w 85"/>
                <a:gd name="T31" fmla="*/ 19 h 24"/>
                <a:gd name="T32" fmla="*/ 215 w 85"/>
                <a:gd name="T33" fmla="*/ 33 h 24"/>
                <a:gd name="T34" fmla="*/ 234 w 85"/>
                <a:gd name="T35" fmla="*/ 44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24">
                  <a:moveTo>
                    <a:pt x="85" y="16"/>
                  </a:moveTo>
                  <a:lnTo>
                    <a:pt x="77" y="24"/>
                  </a:lnTo>
                  <a:lnTo>
                    <a:pt x="65" y="19"/>
                  </a:lnTo>
                  <a:lnTo>
                    <a:pt x="53" y="14"/>
                  </a:lnTo>
                  <a:lnTo>
                    <a:pt x="38" y="12"/>
                  </a:lnTo>
                  <a:lnTo>
                    <a:pt x="24" y="12"/>
                  </a:lnTo>
                  <a:lnTo>
                    <a:pt x="17" y="9"/>
                  </a:lnTo>
                  <a:lnTo>
                    <a:pt x="11" y="7"/>
                  </a:lnTo>
                  <a:lnTo>
                    <a:pt x="0" y="0"/>
                  </a:lnTo>
                  <a:lnTo>
                    <a:pt x="13" y="1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63" y="4"/>
                  </a:lnTo>
                  <a:lnTo>
                    <a:pt x="72" y="7"/>
                  </a:lnTo>
                  <a:lnTo>
                    <a:pt x="78" y="12"/>
                  </a:lnTo>
                  <a:lnTo>
                    <a:pt x="85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6" name="Freeform 799"/>
            <p:cNvSpPr>
              <a:spLocks/>
            </p:cNvSpPr>
            <p:nvPr/>
          </p:nvSpPr>
          <p:spPr bwMode="auto">
            <a:xfrm>
              <a:off x="3567" y="605"/>
              <a:ext cx="517" cy="88"/>
            </a:xfrm>
            <a:custGeom>
              <a:avLst/>
              <a:gdLst>
                <a:gd name="T0" fmla="*/ 517 w 187"/>
                <a:gd name="T1" fmla="*/ 80 h 32"/>
                <a:gd name="T2" fmla="*/ 484 w 187"/>
                <a:gd name="T3" fmla="*/ 88 h 32"/>
                <a:gd name="T4" fmla="*/ 456 w 187"/>
                <a:gd name="T5" fmla="*/ 80 h 32"/>
                <a:gd name="T6" fmla="*/ 415 w 187"/>
                <a:gd name="T7" fmla="*/ 61 h 32"/>
                <a:gd name="T8" fmla="*/ 373 w 187"/>
                <a:gd name="T9" fmla="*/ 47 h 32"/>
                <a:gd name="T10" fmla="*/ 332 w 187"/>
                <a:gd name="T11" fmla="*/ 41 h 32"/>
                <a:gd name="T12" fmla="*/ 310 w 187"/>
                <a:gd name="T13" fmla="*/ 39 h 32"/>
                <a:gd name="T14" fmla="*/ 290 w 187"/>
                <a:gd name="T15" fmla="*/ 33 h 32"/>
                <a:gd name="T16" fmla="*/ 246 w 187"/>
                <a:gd name="T17" fmla="*/ 39 h 32"/>
                <a:gd name="T18" fmla="*/ 202 w 187"/>
                <a:gd name="T19" fmla="*/ 39 h 32"/>
                <a:gd name="T20" fmla="*/ 155 w 187"/>
                <a:gd name="T21" fmla="*/ 39 h 32"/>
                <a:gd name="T22" fmla="*/ 119 w 187"/>
                <a:gd name="T23" fmla="*/ 39 h 32"/>
                <a:gd name="T24" fmla="*/ 80 w 187"/>
                <a:gd name="T25" fmla="*/ 39 h 32"/>
                <a:gd name="T26" fmla="*/ 0 w 187"/>
                <a:gd name="T27" fmla="*/ 41 h 32"/>
                <a:gd name="T28" fmla="*/ 80 w 187"/>
                <a:gd name="T29" fmla="*/ 19 h 32"/>
                <a:gd name="T30" fmla="*/ 119 w 187"/>
                <a:gd name="T31" fmla="*/ 11 h 32"/>
                <a:gd name="T32" fmla="*/ 160 w 187"/>
                <a:gd name="T33" fmla="*/ 3 h 32"/>
                <a:gd name="T34" fmla="*/ 249 w 187"/>
                <a:gd name="T35" fmla="*/ 0 h 32"/>
                <a:gd name="T36" fmla="*/ 293 w 187"/>
                <a:gd name="T37" fmla="*/ 3 h 32"/>
                <a:gd name="T38" fmla="*/ 337 w 187"/>
                <a:gd name="T39" fmla="*/ 6 h 32"/>
                <a:gd name="T40" fmla="*/ 382 w 187"/>
                <a:gd name="T41" fmla="*/ 17 h 32"/>
                <a:gd name="T42" fmla="*/ 429 w 187"/>
                <a:gd name="T43" fmla="*/ 30 h 32"/>
                <a:gd name="T44" fmla="*/ 473 w 187"/>
                <a:gd name="T45" fmla="*/ 52 h 32"/>
                <a:gd name="T46" fmla="*/ 517 w 187"/>
                <a:gd name="T47" fmla="*/ 8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7" h="32">
                  <a:moveTo>
                    <a:pt x="187" y="29"/>
                  </a:moveTo>
                  <a:lnTo>
                    <a:pt x="175" y="32"/>
                  </a:lnTo>
                  <a:lnTo>
                    <a:pt x="165" y="29"/>
                  </a:lnTo>
                  <a:lnTo>
                    <a:pt x="150" y="22"/>
                  </a:lnTo>
                  <a:lnTo>
                    <a:pt x="135" y="17"/>
                  </a:lnTo>
                  <a:lnTo>
                    <a:pt x="120" y="15"/>
                  </a:lnTo>
                  <a:lnTo>
                    <a:pt x="112" y="14"/>
                  </a:lnTo>
                  <a:lnTo>
                    <a:pt x="105" y="12"/>
                  </a:lnTo>
                  <a:lnTo>
                    <a:pt x="89" y="14"/>
                  </a:lnTo>
                  <a:lnTo>
                    <a:pt x="73" y="14"/>
                  </a:lnTo>
                  <a:lnTo>
                    <a:pt x="56" y="14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0" y="15"/>
                  </a:lnTo>
                  <a:lnTo>
                    <a:pt x="29" y="7"/>
                  </a:lnTo>
                  <a:lnTo>
                    <a:pt x="43" y="4"/>
                  </a:lnTo>
                  <a:lnTo>
                    <a:pt x="58" y="1"/>
                  </a:lnTo>
                  <a:lnTo>
                    <a:pt x="90" y="0"/>
                  </a:lnTo>
                  <a:lnTo>
                    <a:pt x="106" y="1"/>
                  </a:lnTo>
                  <a:lnTo>
                    <a:pt x="122" y="2"/>
                  </a:lnTo>
                  <a:lnTo>
                    <a:pt x="138" y="6"/>
                  </a:lnTo>
                  <a:lnTo>
                    <a:pt x="155" y="11"/>
                  </a:lnTo>
                  <a:lnTo>
                    <a:pt x="171" y="19"/>
                  </a:lnTo>
                  <a:lnTo>
                    <a:pt x="18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7" name="Freeform 800"/>
            <p:cNvSpPr>
              <a:spLocks/>
            </p:cNvSpPr>
            <p:nvPr/>
          </p:nvSpPr>
          <p:spPr bwMode="auto">
            <a:xfrm>
              <a:off x="3661" y="558"/>
              <a:ext cx="539" cy="149"/>
            </a:xfrm>
            <a:custGeom>
              <a:avLst/>
              <a:gdLst>
                <a:gd name="T0" fmla="*/ 539 w 195"/>
                <a:gd name="T1" fmla="*/ 116 h 54"/>
                <a:gd name="T2" fmla="*/ 531 w 195"/>
                <a:gd name="T3" fmla="*/ 149 h 54"/>
                <a:gd name="T4" fmla="*/ 437 w 195"/>
                <a:gd name="T5" fmla="*/ 121 h 54"/>
                <a:gd name="T6" fmla="*/ 390 w 195"/>
                <a:gd name="T7" fmla="*/ 102 h 54"/>
                <a:gd name="T8" fmla="*/ 368 w 195"/>
                <a:gd name="T9" fmla="*/ 91 h 54"/>
                <a:gd name="T10" fmla="*/ 348 w 195"/>
                <a:gd name="T11" fmla="*/ 80 h 54"/>
                <a:gd name="T12" fmla="*/ 301 w 195"/>
                <a:gd name="T13" fmla="*/ 58 h 54"/>
                <a:gd name="T14" fmla="*/ 282 w 195"/>
                <a:gd name="T15" fmla="*/ 50 h 54"/>
                <a:gd name="T16" fmla="*/ 263 w 195"/>
                <a:gd name="T17" fmla="*/ 47 h 54"/>
                <a:gd name="T18" fmla="*/ 213 w 195"/>
                <a:gd name="T19" fmla="*/ 39 h 54"/>
                <a:gd name="T20" fmla="*/ 166 w 195"/>
                <a:gd name="T21" fmla="*/ 30 h 54"/>
                <a:gd name="T22" fmla="*/ 127 w 195"/>
                <a:gd name="T23" fmla="*/ 22 h 54"/>
                <a:gd name="T24" fmla="*/ 86 w 195"/>
                <a:gd name="T25" fmla="*/ 19 h 54"/>
                <a:gd name="T26" fmla="*/ 0 w 195"/>
                <a:gd name="T27" fmla="*/ 14 h 54"/>
                <a:gd name="T28" fmla="*/ 86 w 195"/>
                <a:gd name="T29" fmla="*/ 3 h 54"/>
                <a:gd name="T30" fmla="*/ 130 w 195"/>
                <a:gd name="T31" fmla="*/ 0 h 54"/>
                <a:gd name="T32" fmla="*/ 174 w 195"/>
                <a:gd name="T33" fmla="*/ 0 h 54"/>
                <a:gd name="T34" fmla="*/ 224 w 195"/>
                <a:gd name="T35" fmla="*/ 6 h 54"/>
                <a:gd name="T36" fmla="*/ 271 w 195"/>
                <a:gd name="T37" fmla="*/ 14 h 54"/>
                <a:gd name="T38" fmla="*/ 296 w 195"/>
                <a:gd name="T39" fmla="*/ 19 h 54"/>
                <a:gd name="T40" fmla="*/ 321 w 195"/>
                <a:gd name="T41" fmla="*/ 30 h 54"/>
                <a:gd name="T42" fmla="*/ 365 w 195"/>
                <a:gd name="T43" fmla="*/ 50 h 54"/>
                <a:gd name="T44" fmla="*/ 406 w 195"/>
                <a:gd name="T45" fmla="*/ 75 h 54"/>
                <a:gd name="T46" fmla="*/ 451 w 195"/>
                <a:gd name="T47" fmla="*/ 88 h 54"/>
                <a:gd name="T48" fmla="*/ 539 w 195"/>
                <a:gd name="T49" fmla="*/ 116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5" h="54">
                  <a:moveTo>
                    <a:pt x="195" y="42"/>
                  </a:moveTo>
                  <a:lnTo>
                    <a:pt x="192" y="54"/>
                  </a:lnTo>
                  <a:lnTo>
                    <a:pt x="158" y="44"/>
                  </a:lnTo>
                  <a:lnTo>
                    <a:pt x="141" y="37"/>
                  </a:lnTo>
                  <a:lnTo>
                    <a:pt x="133" y="33"/>
                  </a:lnTo>
                  <a:lnTo>
                    <a:pt x="126" y="29"/>
                  </a:lnTo>
                  <a:lnTo>
                    <a:pt x="109" y="21"/>
                  </a:lnTo>
                  <a:lnTo>
                    <a:pt x="102" y="18"/>
                  </a:lnTo>
                  <a:lnTo>
                    <a:pt x="95" y="17"/>
                  </a:lnTo>
                  <a:lnTo>
                    <a:pt x="77" y="14"/>
                  </a:lnTo>
                  <a:lnTo>
                    <a:pt x="60" y="11"/>
                  </a:lnTo>
                  <a:lnTo>
                    <a:pt x="46" y="8"/>
                  </a:lnTo>
                  <a:lnTo>
                    <a:pt x="31" y="7"/>
                  </a:lnTo>
                  <a:lnTo>
                    <a:pt x="0" y="5"/>
                  </a:lnTo>
                  <a:lnTo>
                    <a:pt x="31" y="1"/>
                  </a:lnTo>
                  <a:lnTo>
                    <a:pt x="47" y="0"/>
                  </a:lnTo>
                  <a:lnTo>
                    <a:pt x="63" y="0"/>
                  </a:lnTo>
                  <a:lnTo>
                    <a:pt x="81" y="2"/>
                  </a:lnTo>
                  <a:lnTo>
                    <a:pt x="98" y="5"/>
                  </a:lnTo>
                  <a:lnTo>
                    <a:pt x="107" y="7"/>
                  </a:lnTo>
                  <a:lnTo>
                    <a:pt x="116" y="11"/>
                  </a:lnTo>
                  <a:lnTo>
                    <a:pt x="132" y="18"/>
                  </a:lnTo>
                  <a:lnTo>
                    <a:pt x="147" y="27"/>
                  </a:lnTo>
                  <a:lnTo>
                    <a:pt x="163" y="32"/>
                  </a:lnTo>
                  <a:lnTo>
                    <a:pt x="19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8" name="Freeform 801"/>
            <p:cNvSpPr>
              <a:spLocks/>
            </p:cNvSpPr>
            <p:nvPr/>
          </p:nvSpPr>
          <p:spPr bwMode="auto">
            <a:xfrm>
              <a:off x="3874" y="511"/>
              <a:ext cx="165" cy="80"/>
            </a:xfrm>
            <a:custGeom>
              <a:avLst/>
              <a:gdLst>
                <a:gd name="T0" fmla="*/ 0 w 60"/>
                <a:gd name="T1" fmla="*/ 33 h 29"/>
                <a:gd name="T2" fmla="*/ 14 w 60"/>
                <a:gd name="T3" fmla="*/ 0 h 29"/>
                <a:gd name="T4" fmla="*/ 121 w 60"/>
                <a:gd name="T5" fmla="*/ 47 h 29"/>
                <a:gd name="T6" fmla="*/ 140 w 60"/>
                <a:gd name="T7" fmla="*/ 63 h 29"/>
                <a:gd name="T8" fmla="*/ 165 w 60"/>
                <a:gd name="T9" fmla="*/ 80 h 29"/>
                <a:gd name="T10" fmla="*/ 138 w 60"/>
                <a:gd name="T11" fmla="*/ 80 h 29"/>
                <a:gd name="T12" fmla="*/ 107 w 60"/>
                <a:gd name="T13" fmla="*/ 77 h 29"/>
                <a:gd name="T14" fmla="*/ 0 w 60"/>
                <a:gd name="T15" fmla="*/ 33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29">
                  <a:moveTo>
                    <a:pt x="0" y="12"/>
                  </a:moveTo>
                  <a:lnTo>
                    <a:pt x="5" y="0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60" y="29"/>
                  </a:lnTo>
                  <a:lnTo>
                    <a:pt x="50" y="29"/>
                  </a:lnTo>
                  <a:lnTo>
                    <a:pt x="39" y="2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9" name="Freeform 802"/>
            <p:cNvSpPr>
              <a:spLocks/>
            </p:cNvSpPr>
            <p:nvPr/>
          </p:nvSpPr>
          <p:spPr bwMode="auto">
            <a:xfrm>
              <a:off x="3476" y="660"/>
              <a:ext cx="146" cy="44"/>
            </a:xfrm>
            <a:custGeom>
              <a:avLst/>
              <a:gdLst>
                <a:gd name="T0" fmla="*/ 146 w 53"/>
                <a:gd name="T1" fmla="*/ 0 h 16"/>
                <a:gd name="T2" fmla="*/ 146 w 53"/>
                <a:gd name="T3" fmla="*/ 33 h 16"/>
                <a:gd name="T4" fmla="*/ 96 w 53"/>
                <a:gd name="T5" fmla="*/ 39 h 16"/>
                <a:gd name="T6" fmla="*/ 72 w 53"/>
                <a:gd name="T7" fmla="*/ 41 h 16"/>
                <a:gd name="T8" fmla="*/ 47 w 53"/>
                <a:gd name="T9" fmla="*/ 44 h 16"/>
                <a:gd name="T10" fmla="*/ 0 w 53"/>
                <a:gd name="T11" fmla="*/ 41 h 16"/>
                <a:gd name="T12" fmla="*/ 41 w 53"/>
                <a:gd name="T13" fmla="*/ 14 h 16"/>
                <a:gd name="T14" fmla="*/ 69 w 53"/>
                <a:gd name="T15" fmla="*/ 6 h 16"/>
                <a:gd name="T16" fmla="*/ 96 w 53"/>
                <a:gd name="T17" fmla="*/ 3 h 16"/>
                <a:gd name="T18" fmla="*/ 146 w 53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16">
                  <a:moveTo>
                    <a:pt x="53" y="0"/>
                  </a:moveTo>
                  <a:lnTo>
                    <a:pt x="53" y="12"/>
                  </a:lnTo>
                  <a:lnTo>
                    <a:pt x="35" y="14"/>
                  </a:lnTo>
                  <a:lnTo>
                    <a:pt x="26" y="15"/>
                  </a:lnTo>
                  <a:lnTo>
                    <a:pt x="17" y="16"/>
                  </a:lnTo>
                  <a:lnTo>
                    <a:pt x="0" y="15"/>
                  </a:lnTo>
                  <a:lnTo>
                    <a:pt x="15" y="5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0" name="Freeform 803"/>
            <p:cNvSpPr>
              <a:spLocks/>
            </p:cNvSpPr>
            <p:nvPr/>
          </p:nvSpPr>
          <p:spPr bwMode="auto">
            <a:xfrm>
              <a:off x="3401" y="693"/>
              <a:ext cx="340" cy="114"/>
            </a:xfrm>
            <a:custGeom>
              <a:avLst/>
              <a:gdLst>
                <a:gd name="T0" fmla="*/ 0 w 123"/>
                <a:gd name="T1" fmla="*/ 111 h 41"/>
                <a:gd name="T2" fmla="*/ 3 w 123"/>
                <a:gd name="T3" fmla="*/ 78 h 41"/>
                <a:gd name="T4" fmla="*/ 33 w 123"/>
                <a:gd name="T5" fmla="*/ 81 h 41"/>
                <a:gd name="T6" fmla="*/ 61 w 123"/>
                <a:gd name="T7" fmla="*/ 78 h 41"/>
                <a:gd name="T8" fmla="*/ 88 w 123"/>
                <a:gd name="T9" fmla="*/ 72 h 41"/>
                <a:gd name="T10" fmla="*/ 116 w 123"/>
                <a:gd name="T11" fmla="*/ 64 h 41"/>
                <a:gd name="T12" fmla="*/ 171 w 123"/>
                <a:gd name="T13" fmla="*/ 39 h 41"/>
                <a:gd name="T14" fmla="*/ 227 w 123"/>
                <a:gd name="T15" fmla="*/ 8 h 41"/>
                <a:gd name="T16" fmla="*/ 257 w 123"/>
                <a:gd name="T17" fmla="*/ 0 h 41"/>
                <a:gd name="T18" fmla="*/ 285 w 123"/>
                <a:gd name="T19" fmla="*/ 0 h 41"/>
                <a:gd name="T20" fmla="*/ 340 w 123"/>
                <a:gd name="T21" fmla="*/ 6 h 41"/>
                <a:gd name="T22" fmla="*/ 285 w 123"/>
                <a:gd name="T23" fmla="*/ 19 h 41"/>
                <a:gd name="T24" fmla="*/ 260 w 123"/>
                <a:gd name="T25" fmla="*/ 25 h 41"/>
                <a:gd name="T26" fmla="*/ 240 w 123"/>
                <a:gd name="T27" fmla="*/ 39 h 41"/>
                <a:gd name="T28" fmla="*/ 185 w 123"/>
                <a:gd name="T29" fmla="*/ 70 h 41"/>
                <a:gd name="T30" fmla="*/ 158 w 123"/>
                <a:gd name="T31" fmla="*/ 83 h 41"/>
                <a:gd name="T32" fmla="*/ 127 w 123"/>
                <a:gd name="T33" fmla="*/ 97 h 41"/>
                <a:gd name="T34" fmla="*/ 94 w 123"/>
                <a:gd name="T35" fmla="*/ 106 h 41"/>
                <a:gd name="T36" fmla="*/ 64 w 123"/>
                <a:gd name="T37" fmla="*/ 111 h 41"/>
                <a:gd name="T38" fmla="*/ 30 w 123"/>
                <a:gd name="T39" fmla="*/ 114 h 41"/>
                <a:gd name="T40" fmla="*/ 0 w 123"/>
                <a:gd name="T41" fmla="*/ 111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3" h="41">
                  <a:moveTo>
                    <a:pt x="0" y="40"/>
                  </a:moveTo>
                  <a:lnTo>
                    <a:pt x="1" y="28"/>
                  </a:lnTo>
                  <a:lnTo>
                    <a:pt x="12" y="29"/>
                  </a:lnTo>
                  <a:lnTo>
                    <a:pt x="22" y="28"/>
                  </a:lnTo>
                  <a:lnTo>
                    <a:pt x="32" y="26"/>
                  </a:lnTo>
                  <a:lnTo>
                    <a:pt x="42" y="23"/>
                  </a:lnTo>
                  <a:lnTo>
                    <a:pt x="62" y="14"/>
                  </a:lnTo>
                  <a:lnTo>
                    <a:pt x="82" y="3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23" y="2"/>
                  </a:lnTo>
                  <a:lnTo>
                    <a:pt x="103" y="7"/>
                  </a:lnTo>
                  <a:lnTo>
                    <a:pt x="94" y="9"/>
                  </a:lnTo>
                  <a:lnTo>
                    <a:pt x="87" y="14"/>
                  </a:lnTo>
                  <a:lnTo>
                    <a:pt x="67" y="25"/>
                  </a:lnTo>
                  <a:lnTo>
                    <a:pt x="57" y="30"/>
                  </a:lnTo>
                  <a:lnTo>
                    <a:pt x="46" y="35"/>
                  </a:lnTo>
                  <a:lnTo>
                    <a:pt x="34" y="38"/>
                  </a:lnTo>
                  <a:lnTo>
                    <a:pt x="23" y="40"/>
                  </a:lnTo>
                  <a:lnTo>
                    <a:pt x="11" y="4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1" name="Freeform 804"/>
            <p:cNvSpPr>
              <a:spLocks/>
            </p:cNvSpPr>
            <p:nvPr/>
          </p:nvSpPr>
          <p:spPr bwMode="auto">
            <a:xfrm>
              <a:off x="3338" y="776"/>
              <a:ext cx="295" cy="116"/>
            </a:xfrm>
            <a:custGeom>
              <a:avLst/>
              <a:gdLst>
                <a:gd name="T0" fmla="*/ 25 w 107"/>
                <a:gd name="T1" fmla="*/ 116 h 42"/>
                <a:gd name="T2" fmla="*/ 0 w 107"/>
                <a:gd name="T3" fmla="*/ 94 h 42"/>
                <a:gd name="T4" fmla="*/ 11 w 107"/>
                <a:gd name="T5" fmla="*/ 83 h 42"/>
                <a:gd name="T6" fmla="*/ 25 w 107"/>
                <a:gd name="T7" fmla="*/ 72 h 42"/>
                <a:gd name="T8" fmla="*/ 52 w 107"/>
                <a:gd name="T9" fmla="*/ 61 h 42"/>
                <a:gd name="T10" fmla="*/ 80 w 107"/>
                <a:gd name="T11" fmla="*/ 55 h 42"/>
                <a:gd name="T12" fmla="*/ 108 w 107"/>
                <a:gd name="T13" fmla="*/ 50 h 42"/>
                <a:gd name="T14" fmla="*/ 127 w 107"/>
                <a:gd name="T15" fmla="*/ 39 h 42"/>
                <a:gd name="T16" fmla="*/ 149 w 107"/>
                <a:gd name="T17" fmla="*/ 28 h 42"/>
                <a:gd name="T18" fmla="*/ 171 w 107"/>
                <a:gd name="T19" fmla="*/ 14 h 42"/>
                <a:gd name="T20" fmla="*/ 199 w 107"/>
                <a:gd name="T21" fmla="*/ 0 h 42"/>
                <a:gd name="T22" fmla="*/ 226 w 107"/>
                <a:gd name="T23" fmla="*/ 0 h 42"/>
                <a:gd name="T24" fmla="*/ 251 w 107"/>
                <a:gd name="T25" fmla="*/ 0 h 42"/>
                <a:gd name="T26" fmla="*/ 270 w 107"/>
                <a:gd name="T27" fmla="*/ 3 h 42"/>
                <a:gd name="T28" fmla="*/ 295 w 107"/>
                <a:gd name="T29" fmla="*/ 0 h 42"/>
                <a:gd name="T30" fmla="*/ 276 w 107"/>
                <a:gd name="T31" fmla="*/ 11 h 42"/>
                <a:gd name="T32" fmla="*/ 251 w 107"/>
                <a:gd name="T33" fmla="*/ 17 h 42"/>
                <a:gd name="T34" fmla="*/ 226 w 107"/>
                <a:gd name="T35" fmla="*/ 25 h 42"/>
                <a:gd name="T36" fmla="*/ 210 w 107"/>
                <a:gd name="T37" fmla="*/ 30 h 42"/>
                <a:gd name="T38" fmla="*/ 190 w 107"/>
                <a:gd name="T39" fmla="*/ 44 h 42"/>
                <a:gd name="T40" fmla="*/ 165 w 107"/>
                <a:gd name="T41" fmla="*/ 58 h 42"/>
                <a:gd name="T42" fmla="*/ 141 w 107"/>
                <a:gd name="T43" fmla="*/ 69 h 42"/>
                <a:gd name="T44" fmla="*/ 113 w 107"/>
                <a:gd name="T45" fmla="*/ 80 h 42"/>
                <a:gd name="T46" fmla="*/ 63 w 107"/>
                <a:gd name="T47" fmla="*/ 94 h 42"/>
                <a:gd name="T48" fmla="*/ 41 w 107"/>
                <a:gd name="T49" fmla="*/ 102 h 42"/>
                <a:gd name="T50" fmla="*/ 25 w 107"/>
                <a:gd name="T51" fmla="*/ 116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7" h="42">
                  <a:moveTo>
                    <a:pt x="9" y="42"/>
                  </a:moveTo>
                  <a:lnTo>
                    <a:pt x="0" y="34"/>
                  </a:lnTo>
                  <a:lnTo>
                    <a:pt x="4" y="30"/>
                  </a:lnTo>
                  <a:lnTo>
                    <a:pt x="9" y="26"/>
                  </a:lnTo>
                  <a:lnTo>
                    <a:pt x="19" y="22"/>
                  </a:lnTo>
                  <a:lnTo>
                    <a:pt x="29" y="20"/>
                  </a:lnTo>
                  <a:lnTo>
                    <a:pt x="39" y="18"/>
                  </a:lnTo>
                  <a:lnTo>
                    <a:pt x="46" y="14"/>
                  </a:lnTo>
                  <a:lnTo>
                    <a:pt x="54" y="10"/>
                  </a:lnTo>
                  <a:lnTo>
                    <a:pt x="62" y="5"/>
                  </a:lnTo>
                  <a:lnTo>
                    <a:pt x="72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98" y="1"/>
                  </a:lnTo>
                  <a:lnTo>
                    <a:pt x="107" y="0"/>
                  </a:lnTo>
                  <a:lnTo>
                    <a:pt x="100" y="4"/>
                  </a:lnTo>
                  <a:lnTo>
                    <a:pt x="91" y="6"/>
                  </a:lnTo>
                  <a:lnTo>
                    <a:pt x="82" y="9"/>
                  </a:lnTo>
                  <a:lnTo>
                    <a:pt x="76" y="11"/>
                  </a:lnTo>
                  <a:lnTo>
                    <a:pt x="69" y="16"/>
                  </a:lnTo>
                  <a:lnTo>
                    <a:pt x="60" y="21"/>
                  </a:lnTo>
                  <a:lnTo>
                    <a:pt x="51" y="25"/>
                  </a:lnTo>
                  <a:lnTo>
                    <a:pt x="41" y="29"/>
                  </a:lnTo>
                  <a:lnTo>
                    <a:pt x="23" y="34"/>
                  </a:lnTo>
                  <a:lnTo>
                    <a:pt x="15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2" name="Freeform 805"/>
            <p:cNvSpPr>
              <a:spLocks/>
            </p:cNvSpPr>
            <p:nvPr/>
          </p:nvSpPr>
          <p:spPr bwMode="auto">
            <a:xfrm>
              <a:off x="3305" y="831"/>
              <a:ext cx="290" cy="147"/>
            </a:xfrm>
            <a:custGeom>
              <a:avLst/>
              <a:gdLst>
                <a:gd name="T0" fmla="*/ 17 w 105"/>
                <a:gd name="T1" fmla="*/ 147 h 53"/>
                <a:gd name="T2" fmla="*/ 0 w 105"/>
                <a:gd name="T3" fmla="*/ 119 h 53"/>
                <a:gd name="T4" fmla="*/ 44 w 105"/>
                <a:gd name="T5" fmla="*/ 86 h 53"/>
                <a:gd name="T6" fmla="*/ 97 w 105"/>
                <a:gd name="T7" fmla="*/ 58 h 53"/>
                <a:gd name="T8" fmla="*/ 146 w 105"/>
                <a:gd name="T9" fmla="*/ 39 h 53"/>
                <a:gd name="T10" fmla="*/ 202 w 105"/>
                <a:gd name="T11" fmla="*/ 19 h 53"/>
                <a:gd name="T12" fmla="*/ 226 w 105"/>
                <a:gd name="T13" fmla="*/ 19 h 53"/>
                <a:gd name="T14" fmla="*/ 246 w 105"/>
                <a:gd name="T15" fmla="*/ 14 h 53"/>
                <a:gd name="T16" fmla="*/ 290 w 105"/>
                <a:gd name="T17" fmla="*/ 0 h 53"/>
                <a:gd name="T18" fmla="*/ 254 w 105"/>
                <a:gd name="T19" fmla="*/ 31 h 53"/>
                <a:gd name="T20" fmla="*/ 229 w 105"/>
                <a:gd name="T21" fmla="*/ 44 h 53"/>
                <a:gd name="T22" fmla="*/ 210 w 105"/>
                <a:gd name="T23" fmla="*/ 55 h 53"/>
                <a:gd name="T24" fmla="*/ 157 w 105"/>
                <a:gd name="T25" fmla="*/ 69 h 53"/>
                <a:gd name="T26" fmla="*/ 110 w 105"/>
                <a:gd name="T27" fmla="*/ 89 h 53"/>
                <a:gd name="T28" fmla="*/ 61 w 105"/>
                <a:gd name="T29" fmla="*/ 116 h 53"/>
                <a:gd name="T30" fmla="*/ 17 w 105"/>
                <a:gd name="T31" fmla="*/ 147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5" h="53">
                  <a:moveTo>
                    <a:pt x="6" y="53"/>
                  </a:moveTo>
                  <a:lnTo>
                    <a:pt x="0" y="43"/>
                  </a:lnTo>
                  <a:lnTo>
                    <a:pt x="16" y="31"/>
                  </a:lnTo>
                  <a:lnTo>
                    <a:pt x="35" y="21"/>
                  </a:lnTo>
                  <a:lnTo>
                    <a:pt x="53" y="14"/>
                  </a:lnTo>
                  <a:lnTo>
                    <a:pt x="73" y="7"/>
                  </a:lnTo>
                  <a:lnTo>
                    <a:pt x="82" y="7"/>
                  </a:lnTo>
                  <a:lnTo>
                    <a:pt x="89" y="5"/>
                  </a:lnTo>
                  <a:lnTo>
                    <a:pt x="105" y="0"/>
                  </a:lnTo>
                  <a:lnTo>
                    <a:pt x="92" y="11"/>
                  </a:lnTo>
                  <a:lnTo>
                    <a:pt x="83" y="16"/>
                  </a:lnTo>
                  <a:lnTo>
                    <a:pt x="76" y="20"/>
                  </a:lnTo>
                  <a:lnTo>
                    <a:pt x="57" y="25"/>
                  </a:lnTo>
                  <a:lnTo>
                    <a:pt x="40" y="32"/>
                  </a:lnTo>
                  <a:lnTo>
                    <a:pt x="22" y="42"/>
                  </a:lnTo>
                  <a:lnTo>
                    <a:pt x="6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3" name="Freeform 806"/>
            <p:cNvSpPr>
              <a:spLocks/>
            </p:cNvSpPr>
            <p:nvPr/>
          </p:nvSpPr>
          <p:spPr bwMode="auto">
            <a:xfrm>
              <a:off x="3288" y="917"/>
              <a:ext cx="271" cy="110"/>
            </a:xfrm>
            <a:custGeom>
              <a:avLst/>
              <a:gdLst>
                <a:gd name="T0" fmla="*/ 14 w 98"/>
                <a:gd name="T1" fmla="*/ 110 h 40"/>
                <a:gd name="T2" fmla="*/ 0 w 98"/>
                <a:gd name="T3" fmla="*/ 80 h 40"/>
                <a:gd name="T4" fmla="*/ 91 w 98"/>
                <a:gd name="T5" fmla="*/ 41 h 40"/>
                <a:gd name="T6" fmla="*/ 185 w 98"/>
                <a:gd name="T7" fmla="*/ 8 h 40"/>
                <a:gd name="T8" fmla="*/ 230 w 98"/>
                <a:gd name="T9" fmla="*/ 0 h 40"/>
                <a:gd name="T10" fmla="*/ 249 w 98"/>
                <a:gd name="T11" fmla="*/ 0 h 40"/>
                <a:gd name="T12" fmla="*/ 271 w 98"/>
                <a:gd name="T13" fmla="*/ 3 h 40"/>
                <a:gd name="T14" fmla="*/ 249 w 98"/>
                <a:gd name="T15" fmla="*/ 11 h 40"/>
                <a:gd name="T16" fmla="*/ 232 w 98"/>
                <a:gd name="T17" fmla="*/ 17 h 40"/>
                <a:gd name="T18" fmla="*/ 191 w 98"/>
                <a:gd name="T19" fmla="*/ 41 h 40"/>
                <a:gd name="T20" fmla="*/ 102 w 98"/>
                <a:gd name="T21" fmla="*/ 72 h 40"/>
                <a:gd name="T22" fmla="*/ 14 w 98"/>
                <a:gd name="T23" fmla="*/ 11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8" h="40">
                  <a:moveTo>
                    <a:pt x="5" y="40"/>
                  </a:moveTo>
                  <a:lnTo>
                    <a:pt x="0" y="29"/>
                  </a:lnTo>
                  <a:lnTo>
                    <a:pt x="33" y="15"/>
                  </a:lnTo>
                  <a:lnTo>
                    <a:pt x="67" y="3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8" y="1"/>
                  </a:lnTo>
                  <a:lnTo>
                    <a:pt x="90" y="4"/>
                  </a:lnTo>
                  <a:lnTo>
                    <a:pt x="84" y="6"/>
                  </a:lnTo>
                  <a:lnTo>
                    <a:pt x="69" y="15"/>
                  </a:lnTo>
                  <a:lnTo>
                    <a:pt x="37" y="26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4" name="Freeform 807"/>
            <p:cNvSpPr>
              <a:spLocks/>
            </p:cNvSpPr>
            <p:nvPr/>
          </p:nvSpPr>
          <p:spPr bwMode="auto">
            <a:xfrm>
              <a:off x="3277" y="975"/>
              <a:ext cx="227" cy="124"/>
            </a:xfrm>
            <a:custGeom>
              <a:avLst/>
              <a:gdLst>
                <a:gd name="T0" fmla="*/ 0 w 82"/>
                <a:gd name="T1" fmla="*/ 124 h 45"/>
                <a:gd name="T2" fmla="*/ 0 w 82"/>
                <a:gd name="T3" fmla="*/ 88 h 45"/>
                <a:gd name="T4" fmla="*/ 19 w 82"/>
                <a:gd name="T5" fmla="*/ 85 h 45"/>
                <a:gd name="T6" fmla="*/ 36 w 82"/>
                <a:gd name="T7" fmla="*/ 83 h 45"/>
                <a:gd name="T8" fmla="*/ 58 w 82"/>
                <a:gd name="T9" fmla="*/ 77 h 45"/>
                <a:gd name="T10" fmla="*/ 75 w 82"/>
                <a:gd name="T11" fmla="*/ 66 h 45"/>
                <a:gd name="T12" fmla="*/ 113 w 82"/>
                <a:gd name="T13" fmla="*/ 44 h 45"/>
                <a:gd name="T14" fmla="*/ 152 w 82"/>
                <a:gd name="T15" fmla="*/ 22 h 45"/>
                <a:gd name="T16" fmla="*/ 188 w 82"/>
                <a:gd name="T17" fmla="*/ 8 h 45"/>
                <a:gd name="T18" fmla="*/ 210 w 82"/>
                <a:gd name="T19" fmla="*/ 3 h 45"/>
                <a:gd name="T20" fmla="*/ 227 w 82"/>
                <a:gd name="T21" fmla="*/ 0 h 45"/>
                <a:gd name="T22" fmla="*/ 197 w 82"/>
                <a:gd name="T23" fmla="*/ 25 h 45"/>
                <a:gd name="T24" fmla="*/ 163 w 82"/>
                <a:gd name="T25" fmla="*/ 50 h 45"/>
                <a:gd name="T26" fmla="*/ 130 w 82"/>
                <a:gd name="T27" fmla="*/ 72 h 45"/>
                <a:gd name="T28" fmla="*/ 89 w 82"/>
                <a:gd name="T29" fmla="*/ 96 h 45"/>
                <a:gd name="T30" fmla="*/ 69 w 82"/>
                <a:gd name="T31" fmla="*/ 107 h 45"/>
                <a:gd name="T32" fmla="*/ 47 w 82"/>
                <a:gd name="T33" fmla="*/ 113 h 45"/>
                <a:gd name="T34" fmla="*/ 25 w 82"/>
                <a:gd name="T35" fmla="*/ 121 h 45"/>
                <a:gd name="T36" fmla="*/ 0 w 82"/>
                <a:gd name="T37" fmla="*/ 124 h 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2" h="45">
                  <a:moveTo>
                    <a:pt x="0" y="45"/>
                  </a:moveTo>
                  <a:lnTo>
                    <a:pt x="0" y="32"/>
                  </a:lnTo>
                  <a:lnTo>
                    <a:pt x="7" y="31"/>
                  </a:lnTo>
                  <a:lnTo>
                    <a:pt x="13" y="30"/>
                  </a:lnTo>
                  <a:lnTo>
                    <a:pt x="21" y="28"/>
                  </a:lnTo>
                  <a:lnTo>
                    <a:pt x="27" y="24"/>
                  </a:lnTo>
                  <a:lnTo>
                    <a:pt x="41" y="16"/>
                  </a:lnTo>
                  <a:lnTo>
                    <a:pt x="55" y="8"/>
                  </a:lnTo>
                  <a:lnTo>
                    <a:pt x="68" y="3"/>
                  </a:lnTo>
                  <a:lnTo>
                    <a:pt x="76" y="1"/>
                  </a:lnTo>
                  <a:lnTo>
                    <a:pt x="82" y="0"/>
                  </a:lnTo>
                  <a:lnTo>
                    <a:pt x="71" y="9"/>
                  </a:lnTo>
                  <a:lnTo>
                    <a:pt x="59" y="18"/>
                  </a:lnTo>
                  <a:lnTo>
                    <a:pt x="47" y="26"/>
                  </a:lnTo>
                  <a:lnTo>
                    <a:pt x="32" y="35"/>
                  </a:lnTo>
                  <a:lnTo>
                    <a:pt x="25" y="39"/>
                  </a:lnTo>
                  <a:lnTo>
                    <a:pt x="17" y="41"/>
                  </a:lnTo>
                  <a:lnTo>
                    <a:pt x="9" y="44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5" name="Freeform 808"/>
            <p:cNvSpPr>
              <a:spLocks/>
            </p:cNvSpPr>
            <p:nvPr/>
          </p:nvSpPr>
          <p:spPr bwMode="auto">
            <a:xfrm>
              <a:off x="3261" y="1041"/>
              <a:ext cx="229" cy="130"/>
            </a:xfrm>
            <a:custGeom>
              <a:avLst/>
              <a:gdLst>
                <a:gd name="T0" fmla="*/ 0 w 83"/>
                <a:gd name="T1" fmla="*/ 130 h 47"/>
                <a:gd name="T2" fmla="*/ 3 w 83"/>
                <a:gd name="T3" fmla="*/ 97 h 47"/>
                <a:gd name="T4" fmla="*/ 22 w 83"/>
                <a:gd name="T5" fmla="*/ 97 h 47"/>
                <a:gd name="T6" fmla="*/ 41 w 83"/>
                <a:gd name="T7" fmla="*/ 89 h 47"/>
                <a:gd name="T8" fmla="*/ 58 w 83"/>
                <a:gd name="T9" fmla="*/ 83 h 47"/>
                <a:gd name="T10" fmla="*/ 77 w 83"/>
                <a:gd name="T11" fmla="*/ 72 h 47"/>
                <a:gd name="T12" fmla="*/ 113 w 83"/>
                <a:gd name="T13" fmla="*/ 44 h 47"/>
                <a:gd name="T14" fmla="*/ 149 w 83"/>
                <a:gd name="T15" fmla="*/ 19 h 47"/>
                <a:gd name="T16" fmla="*/ 190 w 83"/>
                <a:gd name="T17" fmla="*/ 6 h 47"/>
                <a:gd name="T18" fmla="*/ 207 w 83"/>
                <a:gd name="T19" fmla="*/ 3 h 47"/>
                <a:gd name="T20" fmla="*/ 229 w 83"/>
                <a:gd name="T21" fmla="*/ 0 h 47"/>
                <a:gd name="T22" fmla="*/ 212 w 83"/>
                <a:gd name="T23" fmla="*/ 11 h 47"/>
                <a:gd name="T24" fmla="*/ 199 w 83"/>
                <a:gd name="T25" fmla="*/ 22 h 47"/>
                <a:gd name="T26" fmla="*/ 168 w 83"/>
                <a:gd name="T27" fmla="*/ 50 h 47"/>
                <a:gd name="T28" fmla="*/ 132 w 83"/>
                <a:gd name="T29" fmla="*/ 75 h 47"/>
                <a:gd name="T30" fmla="*/ 94 w 83"/>
                <a:gd name="T31" fmla="*/ 100 h 47"/>
                <a:gd name="T32" fmla="*/ 74 w 83"/>
                <a:gd name="T33" fmla="*/ 113 h 47"/>
                <a:gd name="T34" fmla="*/ 50 w 83"/>
                <a:gd name="T35" fmla="*/ 124 h 47"/>
                <a:gd name="T36" fmla="*/ 28 w 83"/>
                <a:gd name="T37" fmla="*/ 130 h 47"/>
                <a:gd name="T38" fmla="*/ 0 w 83"/>
                <a:gd name="T39" fmla="*/ 130 h 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" h="47">
                  <a:moveTo>
                    <a:pt x="0" y="47"/>
                  </a:moveTo>
                  <a:lnTo>
                    <a:pt x="1" y="35"/>
                  </a:lnTo>
                  <a:lnTo>
                    <a:pt x="8" y="35"/>
                  </a:lnTo>
                  <a:lnTo>
                    <a:pt x="15" y="32"/>
                  </a:lnTo>
                  <a:lnTo>
                    <a:pt x="21" y="30"/>
                  </a:lnTo>
                  <a:lnTo>
                    <a:pt x="28" y="26"/>
                  </a:lnTo>
                  <a:lnTo>
                    <a:pt x="41" y="16"/>
                  </a:lnTo>
                  <a:lnTo>
                    <a:pt x="54" y="7"/>
                  </a:lnTo>
                  <a:lnTo>
                    <a:pt x="69" y="2"/>
                  </a:lnTo>
                  <a:lnTo>
                    <a:pt x="75" y="1"/>
                  </a:lnTo>
                  <a:lnTo>
                    <a:pt x="83" y="0"/>
                  </a:lnTo>
                  <a:lnTo>
                    <a:pt x="77" y="4"/>
                  </a:lnTo>
                  <a:lnTo>
                    <a:pt x="72" y="8"/>
                  </a:lnTo>
                  <a:lnTo>
                    <a:pt x="61" y="18"/>
                  </a:lnTo>
                  <a:lnTo>
                    <a:pt x="48" y="27"/>
                  </a:lnTo>
                  <a:lnTo>
                    <a:pt x="34" y="36"/>
                  </a:lnTo>
                  <a:lnTo>
                    <a:pt x="27" y="41"/>
                  </a:lnTo>
                  <a:lnTo>
                    <a:pt x="18" y="45"/>
                  </a:lnTo>
                  <a:lnTo>
                    <a:pt x="10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6" name="Freeform 809"/>
            <p:cNvSpPr>
              <a:spLocks/>
            </p:cNvSpPr>
            <p:nvPr/>
          </p:nvSpPr>
          <p:spPr bwMode="auto">
            <a:xfrm>
              <a:off x="3225" y="1119"/>
              <a:ext cx="248" cy="127"/>
            </a:xfrm>
            <a:custGeom>
              <a:avLst/>
              <a:gdLst>
                <a:gd name="T0" fmla="*/ 8 w 90"/>
                <a:gd name="T1" fmla="*/ 127 h 46"/>
                <a:gd name="T2" fmla="*/ 0 w 90"/>
                <a:gd name="T3" fmla="*/ 94 h 46"/>
                <a:gd name="T4" fmla="*/ 44 w 90"/>
                <a:gd name="T5" fmla="*/ 83 h 46"/>
                <a:gd name="T6" fmla="*/ 85 w 90"/>
                <a:gd name="T7" fmla="*/ 66 h 46"/>
                <a:gd name="T8" fmla="*/ 124 w 90"/>
                <a:gd name="T9" fmla="*/ 47 h 46"/>
                <a:gd name="T10" fmla="*/ 163 w 90"/>
                <a:gd name="T11" fmla="*/ 14 h 46"/>
                <a:gd name="T12" fmla="*/ 207 w 90"/>
                <a:gd name="T13" fmla="*/ 8 h 46"/>
                <a:gd name="T14" fmla="*/ 248 w 90"/>
                <a:gd name="T15" fmla="*/ 0 h 46"/>
                <a:gd name="T16" fmla="*/ 209 w 90"/>
                <a:gd name="T17" fmla="*/ 22 h 46"/>
                <a:gd name="T18" fmla="*/ 193 w 90"/>
                <a:gd name="T19" fmla="*/ 36 h 46"/>
                <a:gd name="T20" fmla="*/ 179 w 90"/>
                <a:gd name="T21" fmla="*/ 47 h 46"/>
                <a:gd name="T22" fmla="*/ 141 w 90"/>
                <a:gd name="T23" fmla="*/ 72 h 46"/>
                <a:gd name="T24" fmla="*/ 99 w 90"/>
                <a:gd name="T25" fmla="*/ 97 h 46"/>
                <a:gd name="T26" fmla="*/ 55 w 90"/>
                <a:gd name="T27" fmla="*/ 113 h 46"/>
                <a:gd name="T28" fmla="*/ 8 w 90"/>
                <a:gd name="T29" fmla="*/ 127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3" y="46"/>
                  </a:moveTo>
                  <a:lnTo>
                    <a:pt x="0" y="34"/>
                  </a:lnTo>
                  <a:lnTo>
                    <a:pt x="16" y="30"/>
                  </a:lnTo>
                  <a:lnTo>
                    <a:pt x="31" y="24"/>
                  </a:lnTo>
                  <a:lnTo>
                    <a:pt x="45" y="17"/>
                  </a:lnTo>
                  <a:lnTo>
                    <a:pt x="59" y="5"/>
                  </a:lnTo>
                  <a:lnTo>
                    <a:pt x="75" y="3"/>
                  </a:lnTo>
                  <a:lnTo>
                    <a:pt x="90" y="0"/>
                  </a:lnTo>
                  <a:lnTo>
                    <a:pt x="76" y="8"/>
                  </a:lnTo>
                  <a:lnTo>
                    <a:pt x="70" y="13"/>
                  </a:lnTo>
                  <a:lnTo>
                    <a:pt x="65" y="17"/>
                  </a:lnTo>
                  <a:lnTo>
                    <a:pt x="51" y="26"/>
                  </a:lnTo>
                  <a:lnTo>
                    <a:pt x="36" y="35"/>
                  </a:lnTo>
                  <a:lnTo>
                    <a:pt x="20" y="41"/>
                  </a:lnTo>
                  <a:lnTo>
                    <a:pt x="3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7" name="Freeform 810"/>
            <p:cNvSpPr>
              <a:spLocks/>
            </p:cNvSpPr>
            <p:nvPr/>
          </p:nvSpPr>
          <p:spPr bwMode="auto">
            <a:xfrm>
              <a:off x="3197" y="1182"/>
              <a:ext cx="262" cy="127"/>
            </a:xfrm>
            <a:custGeom>
              <a:avLst/>
              <a:gdLst>
                <a:gd name="T0" fmla="*/ 28 w 95"/>
                <a:gd name="T1" fmla="*/ 127 h 46"/>
                <a:gd name="T2" fmla="*/ 0 w 95"/>
                <a:gd name="T3" fmla="*/ 105 h 46"/>
                <a:gd name="T4" fmla="*/ 8 w 95"/>
                <a:gd name="T5" fmla="*/ 97 h 46"/>
                <a:gd name="T6" fmla="*/ 22 w 95"/>
                <a:gd name="T7" fmla="*/ 86 h 46"/>
                <a:gd name="T8" fmla="*/ 44 w 95"/>
                <a:gd name="T9" fmla="*/ 72 h 46"/>
                <a:gd name="T10" fmla="*/ 69 w 95"/>
                <a:gd name="T11" fmla="*/ 63 h 46"/>
                <a:gd name="T12" fmla="*/ 94 w 95"/>
                <a:gd name="T13" fmla="*/ 58 h 46"/>
                <a:gd name="T14" fmla="*/ 113 w 95"/>
                <a:gd name="T15" fmla="*/ 50 h 46"/>
                <a:gd name="T16" fmla="*/ 135 w 95"/>
                <a:gd name="T17" fmla="*/ 41 h 46"/>
                <a:gd name="T18" fmla="*/ 177 w 95"/>
                <a:gd name="T19" fmla="*/ 14 h 46"/>
                <a:gd name="T20" fmla="*/ 218 w 95"/>
                <a:gd name="T21" fmla="*/ 3 h 46"/>
                <a:gd name="T22" fmla="*/ 262 w 95"/>
                <a:gd name="T23" fmla="*/ 0 h 46"/>
                <a:gd name="T24" fmla="*/ 223 w 95"/>
                <a:gd name="T25" fmla="*/ 19 h 46"/>
                <a:gd name="T26" fmla="*/ 190 w 95"/>
                <a:gd name="T27" fmla="*/ 44 h 46"/>
                <a:gd name="T28" fmla="*/ 149 w 95"/>
                <a:gd name="T29" fmla="*/ 69 h 46"/>
                <a:gd name="T30" fmla="*/ 127 w 95"/>
                <a:gd name="T31" fmla="*/ 83 h 46"/>
                <a:gd name="T32" fmla="*/ 99 w 95"/>
                <a:gd name="T33" fmla="*/ 91 h 46"/>
                <a:gd name="T34" fmla="*/ 77 w 95"/>
                <a:gd name="T35" fmla="*/ 97 h 46"/>
                <a:gd name="T36" fmla="*/ 58 w 95"/>
                <a:gd name="T37" fmla="*/ 102 h 46"/>
                <a:gd name="T38" fmla="*/ 41 w 95"/>
                <a:gd name="T39" fmla="*/ 113 h 46"/>
                <a:gd name="T40" fmla="*/ 28 w 95"/>
                <a:gd name="T41" fmla="*/ 127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46">
                  <a:moveTo>
                    <a:pt x="10" y="46"/>
                  </a:moveTo>
                  <a:lnTo>
                    <a:pt x="0" y="38"/>
                  </a:lnTo>
                  <a:lnTo>
                    <a:pt x="3" y="35"/>
                  </a:lnTo>
                  <a:lnTo>
                    <a:pt x="8" y="31"/>
                  </a:lnTo>
                  <a:lnTo>
                    <a:pt x="16" y="26"/>
                  </a:lnTo>
                  <a:lnTo>
                    <a:pt x="25" y="23"/>
                  </a:lnTo>
                  <a:lnTo>
                    <a:pt x="34" y="21"/>
                  </a:lnTo>
                  <a:lnTo>
                    <a:pt x="41" y="18"/>
                  </a:lnTo>
                  <a:lnTo>
                    <a:pt x="49" y="15"/>
                  </a:lnTo>
                  <a:lnTo>
                    <a:pt x="64" y="5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81" y="7"/>
                  </a:lnTo>
                  <a:lnTo>
                    <a:pt x="69" y="16"/>
                  </a:lnTo>
                  <a:lnTo>
                    <a:pt x="54" y="25"/>
                  </a:lnTo>
                  <a:lnTo>
                    <a:pt x="46" y="30"/>
                  </a:lnTo>
                  <a:lnTo>
                    <a:pt x="36" y="33"/>
                  </a:lnTo>
                  <a:lnTo>
                    <a:pt x="28" y="35"/>
                  </a:lnTo>
                  <a:lnTo>
                    <a:pt x="21" y="37"/>
                  </a:lnTo>
                  <a:lnTo>
                    <a:pt x="15" y="41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8" name="Freeform 811"/>
            <p:cNvSpPr>
              <a:spLocks/>
            </p:cNvSpPr>
            <p:nvPr/>
          </p:nvSpPr>
          <p:spPr bwMode="auto">
            <a:xfrm>
              <a:off x="3175" y="1237"/>
              <a:ext cx="221" cy="136"/>
            </a:xfrm>
            <a:custGeom>
              <a:avLst/>
              <a:gdLst>
                <a:gd name="T0" fmla="*/ 17 w 80"/>
                <a:gd name="T1" fmla="*/ 136 h 49"/>
                <a:gd name="T2" fmla="*/ 0 w 80"/>
                <a:gd name="T3" fmla="*/ 108 h 49"/>
                <a:gd name="T4" fmla="*/ 19 w 80"/>
                <a:gd name="T5" fmla="*/ 94 h 49"/>
                <a:gd name="T6" fmla="*/ 39 w 80"/>
                <a:gd name="T7" fmla="*/ 86 h 49"/>
                <a:gd name="T8" fmla="*/ 80 w 80"/>
                <a:gd name="T9" fmla="*/ 67 h 49"/>
                <a:gd name="T10" fmla="*/ 119 w 80"/>
                <a:gd name="T11" fmla="*/ 53 h 49"/>
                <a:gd name="T12" fmla="*/ 138 w 80"/>
                <a:gd name="T13" fmla="*/ 44 h 49"/>
                <a:gd name="T14" fmla="*/ 152 w 80"/>
                <a:gd name="T15" fmla="*/ 33 h 49"/>
                <a:gd name="T16" fmla="*/ 188 w 80"/>
                <a:gd name="T17" fmla="*/ 17 h 49"/>
                <a:gd name="T18" fmla="*/ 221 w 80"/>
                <a:gd name="T19" fmla="*/ 0 h 49"/>
                <a:gd name="T20" fmla="*/ 199 w 80"/>
                <a:gd name="T21" fmla="*/ 31 h 49"/>
                <a:gd name="T22" fmla="*/ 174 w 80"/>
                <a:gd name="T23" fmla="*/ 61 h 49"/>
                <a:gd name="T24" fmla="*/ 152 w 80"/>
                <a:gd name="T25" fmla="*/ 75 h 49"/>
                <a:gd name="T26" fmla="*/ 133 w 80"/>
                <a:gd name="T27" fmla="*/ 86 h 49"/>
                <a:gd name="T28" fmla="*/ 91 w 80"/>
                <a:gd name="T29" fmla="*/ 103 h 49"/>
                <a:gd name="T30" fmla="*/ 52 w 80"/>
                <a:gd name="T31" fmla="*/ 117 h 49"/>
                <a:gd name="T32" fmla="*/ 33 w 80"/>
                <a:gd name="T33" fmla="*/ 128 h 49"/>
                <a:gd name="T34" fmla="*/ 17 w 80"/>
                <a:gd name="T35" fmla="*/ 136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0" h="49">
                  <a:moveTo>
                    <a:pt x="6" y="49"/>
                  </a:moveTo>
                  <a:lnTo>
                    <a:pt x="0" y="39"/>
                  </a:lnTo>
                  <a:lnTo>
                    <a:pt x="7" y="34"/>
                  </a:lnTo>
                  <a:lnTo>
                    <a:pt x="14" y="31"/>
                  </a:lnTo>
                  <a:lnTo>
                    <a:pt x="29" y="24"/>
                  </a:lnTo>
                  <a:lnTo>
                    <a:pt x="43" y="19"/>
                  </a:lnTo>
                  <a:lnTo>
                    <a:pt x="50" y="16"/>
                  </a:lnTo>
                  <a:lnTo>
                    <a:pt x="55" y="12"/>
                  </a:lnTo>
                  <a:lnTo>
                    <a:pt x="68" y="6"/>
                  </a:lnTo>
                  <a:lnTo>
                    <a:pt x="80" y="0"/>
                  </a:lnTo>
                  <a:lnTo>
                    <a:pt x="72" y="11"/>
                  </a:lnTo>
                  <a:lnTo>
                    <a:pt x="63" y="22"/>
                  </a:lnTo>
                  <a:lnTo>
                    <a:pt x="55" y="27"/>
                  </a:lnTo>
                  <a:lnTo>
                    <a:pt x="48" y="31"/>
                  </a:lnTo>
                  <a:lnTo>
                    <a:pt x="33" y="37"/>
                  </a:lnTo>
                  <a:lnTo>
                    <a:pt x="19" y="42"/>
                  </a:lnTo>
                  <a:lnTo>
                    <a:pt x="12" y="46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9" name="Freeform 812"/>
            <p:cNvSpPr>
              <a:spLocks/>
            </p:cNvSpPr>
            <p:nvPr/>
          </p:nvSpPr>
          <p:spPr bwMode="auto">
            <a:xfrm>
              <a:off x="3352" y="1240"/>
              <a:ext cx="85" cy="44"/>
            </a:xfrm>
            <a:custGeom>
              <a:avLst/>
              <a:gdLst>
                <a:gd name="T0" fmla="*/ 85 w 31"/>
                <a:gd name="T1" fmla="*/ 0 h 16"/>
                <a:gd name="T2" fmla="*/ 85 w 31"/>
                <a:gd name="T3" fmla="*/ 33 h 16"/>
                <a:gd name="T4" fmla="*/ 58 w 31"/>
                <a:gd name="T5" fmla="*/ 39 h 16"/>
                <a:gd name="T6" fmla="*/ 44 w 31"/>
                <a:gd name="T7" fmla="*/ 39 h 16"/>
                <a:gd name="T8" fmla="*/ 36 w 31"/>
                <a:gd name="T9" fmla="*/ 44 h 16"/>
                <a:gd name="T10" fmla="*/ 16 w 31"/>
                <a:gd name="T11" fmla="*/ 41 h 16"/>
                <a:gd name="T12" fmla="*/ 0 w 31"/>
                <a:gd name="T13" fmla="*/ 44 h 16"/>
                <a:gd name="T14" fmla="*/ 8 w 31"/>
                <a:gd name="T15" fmla="*/ 28 h 16"/>
                <a:gd name="T16" fmla="*/ 16 w 31"/>
                <a:gd name="T17" fmla="*/ 14 h 16"/>
                <a:gd name="T18" fmla="*/ 36 w 31"/>
                <a:gd name="T19" fmla="*/ 6 h 16"/>
                <a:gd name="T20" fmla="*/ 52 w 31"/>
                <a:gd name="T21" fmla="*/ 3 h 16"/>
                <a:gd name="T22" fmla="*/ 85 w 31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16">
                  <a:moveTo>
                    <a:pt x="31" y="0"/>
                  </a:moveTo>
                  <a:lnTo>
                    <a:pt x="31" y="12"/>
                  </a:lnTo>
                  <a:lnTo>
                    <a:pt x="21" y="14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6" y="15"/>
                  </a:lnTo>
                  <a:lnTo>
                    <a:pt x="0" y="16"/>
                  </a:lnTo>
                  <a:lnTo>
                    <a:pt x="3" y="10"/>
                  </a:lnTo>
                  <a:lnTo>
                    <a:pt x="6" y="5"/>
                  </a:lnTo>
                  <a:lnTo>
                    <a:pt x="13" y="2"/>
                  </a:lnTo>
                  <a:lnTo>
                    <a:pt x="19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0" name="Freeform 813"/>
            <p:cNvSpPr>
              <a:spLocks/>
            </p:cNvSpPr>
            <p:nvPr/>
          </p:nvSpPr>
          <p:spPr bwMode="auto">
            <a:xfrm>
              <a:off x="3183" y="1304"/>
              <a:ext cx="238" cy="110"/>
            </a:xfrm>
            <a:custGeom>
              <a:avLst/>
              <a:gdLst>
                <a:gd name="T0" fmla="*/ 17 w 86"/>
                <a:gd name="T1" fmla="*/ 110 h 40"/>
                <a:gd name="T2" fmla="*/ 0 w 86"/>
                <a:gd name="T3" fmla="*/ 83 h 40"/>
                <a:gd name="T4" fmla="*/ 17 w 86"/>
                <a:gd name="T5" fmla="*/ 69 h 40"/>
                <a:gd name="T6" fmla="*/ 39 w 86"/>
                <a:gd name="T7" fmla="*/ 61 h 40"/>
                <a:gd name="T8" fmla="*/ 80 w 86"/>
                <a:gd name="T9" fmla="*/ 41 h 40"/>
                <a:gd name="T10" fmla="*/ 163 w 86"/>
                <a:gd name="T11" fmla="*/ 14 h 40"/>
                <a:gd name="T12" fmla="*/ 238 w 86"/>
                <a:gd name="T13" fmla="*/ 0 h 40"/>
                <a:gd name="T14" fmla="*/ 172 w 86"/>
                <a:gd name="T15" fmla="*/ 47 h 40"/>
                <a:gd name="T16" fmla="*/ 91 w 86"/>
                <a:gd name="T17" fmla="*/ 74 h 40"/>
                <a:gd name="T18" fmla="*/ 53 w 86"/>
                <a:gd name="T19" fmla="*/ 91 h 40"/>
                <a:gd name="T20" fmla="*/ 17 w 86"/>
                <a:gd name="T21" fmla="*/ 11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40">
                  <a:moveTo>
                    <a:pt x="6" y="40"/>
                  </a:moveTo>
                  <a:lnTo>
                    <a:pt x="0" y="30"/>
                  </a:lnTo>
                  <a:lnTo>
                    <a:pt x="6" y="25"/>
                  </a:lnTo>
                  <a:lnTo>
                    <a:pt x="14" y="22"/>
                  </a:lnTo>
                  <a:lnTo>
                    <a:pt x="29" y="15"/>
                  </a:lnTo>
                  <a:lnTo>
                    <a:pt x="59" y="5"/>
                  </a:lnTo>
                  <a:lnTo>
                    <a:pt x="86" y="0"/>
                  </a:lnTo>
                  <a:lnTo>
                    <a:pt x="62" y="17"/>
                  </a:lnTo>
                  <a:lnTo>
                    <a:pt x="33" y="27"/>
                  </a:lnTo>
                  <a:lnTo>
                    <a:pt x="19" y="33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1" name="Freeform 814"/>
            <p:cNvSpPr>
              <a:spLocks/>
            </p:cNvSpPr>
            <p:nvPr/>
          </p:nvSpPr>
          <p:spPr bwMode="auto">
            <a:xfrm>
              <a:off x="3109" y="1654"/>
              <a:ext cx="535" cy="597"/>
            </a:xfrm>
            <a:custGeom>
              <a:avLst/>
              <a:gdLst>
                <a:gd name="T0" fmla="*/ 28 w 194"/>
                <a:gd name="T1" fmla="*/ 597 h 216"/>
                <a:gd name="T2" fmla="*/ 0 w 194"/>
                <a:gd name="T3" fmla="*/ 578 h 216"/>
                <a:gd name="T4" fmla="*/ 44 w 194"/>
                <a:gd name="T5" fmla="*/ 522 h 216"/>
                <a:gd name="T6" fmla="*/ 83 w 194"/>
                <a:gd name="T7" fmla="*/ 467 h 216"/>
                <a:gd name="T8" fmla="*/ 157 w 194"/>
                <a:gd name="T9" fmla="*/ 351 h 216"/>
                <a:gd name="T10" fmla="*/ 237 w 194"/>
                <a:gd name="T11" fmla="*/ 235 h 216"/>
                <a:gd name="T12" fmla="*/ 279 w 194"/>
                <a:gd name="T13" fmla="*/ 177 h 216"/>
                <a:gd name="T14" fmla="*/ 323 w 194"/>
                <a:gd name="T15" fmla="*/ 122 h 216"/>
                <a:gd name="T16" fmla="*/ 345 w 194"/>
                <a:gd name="T17" fmla="*/ 100 h 216"/>
                <a:gd name="T18" fmla="*/ 372 w 194"/>
                <a:gd name="T19" fmla="*/ 83 h 216"/>
                <a:gd name="T20" fmla="*/ 425 w 194"/>
                <a:gd name="T21" fmla="*/ 53 h 216"/>
                <a:gd name="T22" fmla="*/ 480 w 194"/>
                <a:gd name="T23" fmla="*/ 25 h 216"/>
                <a:gd name="T24" fmla="*/ 535 w 194"/>
                <a:gd name="T25" fmla="*/ 0 h 216"/>
                <a:gd name="T26" fmla="*/ 483 w 194"/>
                <a:gd name="T27" fmla="*/ 36 h 216"/>
                <a:gd name="T28" fmla="*/ 433 w 194"/>
                <a:gd name="T29" fmla="*/ 69 h 216"/>
                <a:gd name="T30" fmla="*/ 383 w 194"/>
                <a:gd name="T31" fmla="*/ 108 h 216"/>
                <a:gd name="T32" fmla="*/ 364 w 194"/>
                <a:gd name="T33" fmla="*/ 127 h 216"/>
                <a:gd name="T34" fmla="*/ 342 w 194"/>
                <a:gd name="T35" fmla="*/ 152 h 216"/>
                <a:gd name="T36" fmla="*/ 301 w 194"/>
                <a:gd name="T37" fmla="*/ 205 h 216"/>
                <a:gd name="T38" fmla="*/ 259 w 194"/>
                <a:gd name="T39" fmla="*/ 257 h 216"/>
                <a:gd name="T40" fmla="*/ 185 w 194"/>
                <a:gd name="T41" fmla="*/ 370 h 216"/>
                <a:gd name="T42" fmla="*/ 110 w 194"/>
                <a:gd name="T43" fmla="*/ 489 h 216"/>
                <a:gd name="T44" fmla="*/ 69 w 194"/>
                <a:gd name="T45" fmla="*/ 544 h 216"/>
                <a:gd name="T46" fmla="*/ 28 w 194"/>
                <a:gd name="T47" fmla="*/ 597 h 2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216">
                  <a:moveTo>
                    <a:pt x="10" y="216"/>
                  </a:moveTo>
                  <a:lnTo>
                    <a:pt x="0" y="209"/>
                  </a:lnTo>
                  <a:lnTo>
                    <a:pt x="16" y="189"/>
                  </a:lnTo>
                  <a:lnTo>
                    <a:pt x="30" y="169"/>
                  </a:lnTo>
                  <a:lnTo>
                    <a:pt x="57" y="127"/>
                  </a:lnTo>
                  <a:lnTo>
                    <a:pt x="86" y="85"/>
                  </a:lnTo>
                  <a:lnTo>
                    <a:pt x="101" y="64"/>
                  </a:lnTo>
                  <a:lnTo>
                    <a:pt x="117" y="44"/>
                  </a:lnTo>
                  <a:lnTo>
                    <a:pt x="125" y="36"/>
                  </a:lnTo>
                  <a:lnTo>
                    <a:pt x="135" y="30"/>
                  </a:lnTo>
                  <a:lnTo>
                    <a:pt x="154" y="19"/>
                  </a:lnTo>
                  <a:lnTo>
                    <a:pt x="174" y="9"/>
                  </a:lnTo>
                  <a:lnTo>
                    <a:pt x="194" y="0"/>
                  </a:lnTo>
                  <a:lnTo>
                    <a:pt x="175" y="13"/>
                  </a:lnTo>
                  <a:lnTo>
                    <a:pt x="157" y="25"/>
                  </a:lnTo>
                  <a:lnTo>
                    <a:pt x="139" y="39"/>
                  </a:lnTo>
                  <a:lnTo>
                    <a:pt x="132" y="46"/>
                  </a:lnTo>
                  <a:lnTo>
                    <a:pt x="124" y="55"/>
                  </a:lnTo>
                  <a:lnTo>
                    <a:pt x="109" y="74"/>
                  </a:lnTo>
                  <a:lnTo>
                    <a:pt x="94" y="93"/>
                  </a:lnTo>
                  <a:lnTo>
                    <a:pt x="67" y="134"/>
                  </a:lnTo>
                  <a:lnTo>
                    <a:pt x="40" y="177"/>
                  </a:lnTo>
                  <a:lnTo>
                    <a:pt x="25" y="197"/>
                  </a:lnTo>
                  <a:lnTo>
                    <a:pt x="10" y="2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2" name="Freeform 815"/>
            <p:cNvSpPr>
              <a:spLocks/>
            </p:cNvSpPr>
            <p:nvPr/>
          </p:nvSpPr>
          <p:spPr bwMode="auto">
            <a:xfrm>
              <a:off x="3111" y="1549"/>
              <a:ext cx="647" cy="539"/>
            </a:xfrm>
            <a:custGeom>
              <a:avLst/>
              <a:gdLst>
                <a:gd name="T0" fmla="*/ 630 w 234"/>
                <a:gd name="T1" fmla="*/ 0 h 195"/>
                <a:gd name="T2" fmla="*/ 647 w 234"/>
                <a:gd name="T3" fmla="*/ 30 h 195"/>
                <a:gd name="T4" fmla="*/ 617 w 234"/>
                <a:gd name="T5" fmla="*/ 47 h 195"/>
                <a:gd name="T6" fmla="*/ 581 w 234"/>
                <a:gd name="T7" fmla="*/ 64 h 195"/>
                <a:gd name="T8" fmla="*/ 509 w 234"/>
                <a:gd name="T9" fmla="*/ 88 h 195"/>
                <a:gd name="T10" fmla="*/ 440 w 234"/>
                <a:gd name="T11" fmla="*/ 116 h 195"/>
                <a:gd name="T12" fmla="*/ 409 w 234"/>
                <a:gd name="T13" fmla="*/ 130 h 195"/>
                <a:gd name="T14" fmla="*/ 379 w 234"/>
                <a:gd name="T15" fmla="*/ 146 h 195"/>
                <a:gd name="T16" fmla="*/ 348 w 234"/>
                <a:gd name="T17" fmla="*/ 169 h 195"/>
                <a:gd name="T18" fmla="*/ 324 w 234"/>
                <a:gd name="T19" fmla="*/ 188 h 195"/>
                <a:gd name="T20" fmla="*/ 299 w 234"/>
                <a:gd name="T21" fmla="*/ 216 h 195"/>
                <a:gd name="T22" fmla="*/ 276 w 234"/>
                <a:gd name="T23" fmla="*/ 243 h 195"/>
                <a:gd name="T24" fmla="*/ 235 w 234"/>
                <a:gd name="T25" fmla="*/ 304 h 195"/>
                <a:gd name="T26" fmla="*/ 210 w 234"/>
                <a:gd name="T27" fmla="*/ 332 h 195"/>
                <a:gd name="T28" fmla="*/ 182 w 234"/>
                <a:gd name="T29" fmla="*/ 362 h 195"/>
                <a:gd name="T30" fmla="*/ 135 w 234"/>
                <a:gd name="T31" fmla="*/ 401 h 195"/>
                <a:gd name="T32" fmla="*/ 86 w 234"/>
                <a:gd name="T33" fmla="*/ 445 h 195"/>
                <a:gd name="T34" fmla="*/ 41 w 234"/>
                <a:gd name="T35" fmla="*/ 489 h 195"/>
                <a:gd name="T36" fmla="*/ 0 w 234"/>
                <a:gd name="T37" fmla="*/ 539 h 195"/>
                <a:gd name="T38" fmla="*/ 17 w 234"/>
                <a:gd name="T39" fmla="*/ 511 h 195"/>
                <a:gd name="T40" fmla="*/ 36 w 234"/>
                <a:gd name="T41" fmla="*/ 484 h 195"/>
                <a:gd name="T42" fmla="*/ 75 w 234"/>
                <a:gd name="T43" fmla="*/ 428 h 195"/>
                <a:gd name="T44" fmla="*/ 122 w 234"/>
                <a:gd name="T45" fmla="*/ 381 h 195"/>
                <a:gd name="T46" fmla="*/ 166 w 234"/>
                <a:gd name="T47" fmla="*/ 332 h 195"/>
                <a:gd name="T48" fmla="*/ 191 w 234"/>
                <a:gd name="T49" fmla="*/ 304 h 195"/>
                <a:gd name="T50" fmla="*/ 210 w 234"/>
                <a:gd name="T51" fmla="*/ 276 h 195"/>
                <a:gd name="T52" fmla="*/ 254 w 234"/>
                <a:gd name="T53" fmla="*/ 218 h 195"/>
                <a:gd name="T54" fmla="*/ 276 w 234"/>
                <a:gd name="T55" fmla="*/ 188 h 195"/>
                <a:gd name="T56" fmla="*/ 304 w 234"/>
                <a:gd name="T57" fmla="*/ 160 h 195"/>
                <a:gd name="T58" fmla="*/ 329 w 234"/>
                <a:gd name="T59" fmla="*/ 135 h 195"/>
                <a:gd name="T60" fmla="*/ 365 w 234"/>
                <a:gd name="T61" fmla="*/ 116 h 195"/>
                <a:gd name="T62" fmla="*/ 395 w 234"/>
                <a:gd name="T63" fmla="*/ 94 h 195"/>
                <a:gd name="T64" fmla="*/ 431 w 234"/>
                <a:gd name="T65" fmla="*/ 83 h 195"/>
                <a:gd name="T66" fmla="*/ 498 w 234"/>
                <a:gd name="T67" fmla="*/ 58 h 195"/>
                <a:gd name="T68" fmla="*/ 567 w 234"/>
                <a:gd name="T69" fmla="*/ 30 h 195"/>
                <a:gd name="T70" fmla="*/ 597 w 234"/>
                <a:gd name="T71" fmla="*/ 17 h 195"/>
                <a:gd name="T72" fmla="*/ 630 w 234"/>
                <a:gd name="T73" fmla="*/ 0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4" h="195">
                  <a:moveTo>
                    <a:pt x="228" y="0"/>
                  </a:moveTo>
                  <a:lnTo>
                    <a:pt x="234" y="11"/>
                  </a:lnTo>
                  <a:lnTo>
                    <a:pt x="223" y="17"/>
                  </a:lnTo>
                  <a:lnTo>
                    <a:pt x="210" y="23"/>
                  </a:lnTo>
                  <a:lnTo>
                    <a:pt x="184" y="32"/>
                  </a:lnTo>
                  <a:lnTo>
                    <a:pt x="159" y="42"/>
                  </a:lnTo>
                  <a:lnTo>
                    <a:pt x="148" y="47"/>
                  </a:lnTo>
                  <a:lnTo>
                    <a:pt x="137" y="53"/>
                  </a:lnTo>
                  <a:lnTo>
                    <a:pt x="126" y="61"/>
                  </a:lnTo>
                  <a:lnTo>
                    <a:pt x="117" y="68"/>
                  </a:lnTo>
                  <a:lnTo>
                    <a:pt x="108" y="78"/>
                  </a:lnTo>
                  <a:lnTo>
                    <a:pt x="100" y="88"/>
                  </a:lnTo>
                  <a:lnTo>
                    <a:pt x="85" y="110"/>
                  </a:lnTo>
                  <a:lnTo>
                    <a:pt x="76" y="120"/>
                  </a:lnTo>
                  <a:lnTo>
                    <a:pt x="66" y="131"/>
                  </a:lnTo>
                  <a:lnTo>
                    <a:pt x="49" y="145"/>
                  </a:lnTo>
                  <a:lnTo>
                    <a:pt x="31" y="161"/>
                  </a:lnTo>
                  <a:lnTo>
                    <a:pt x="15" y="177"/>
                  </a:lnTo>
                  <a:lnTo>
                    <a:pt x="0" y="195"/>
                  </a:lnTo>
                  <a:lnTo>
                    <a:pt x="6" y="185"/>
                  </a:lnTo>
                  <a:lnTo>
                    <a:pt x="13" y="175"/>
                  </a:lnTo>
                  <a:lnTo>
                    <a:pt x="27" y="155"/>
                  </a:lnTo>
                  <a:lnTo>
                    <a:pt x="44" y="138"/>
                  </a:lnTo>
                  <a:lnTo>
                    <a:pt x="60" y="120"/>
                  </a:lnTo>
                  <a:lnTo>
                    <a:pt x="69" y="110"/>
                  </a:lnTo>
                  <a:lnTo>
                    <a:pt x="76" y="100"/>
                  </a:lnTo>
                  <a:lnTo>
                    <a:pt x="92" y="79"/>
                  </a:lnTo>
                  <a:lnTo>
                    <a:pt x="100" y="68"/>
                  </a:lnTo>
                  <a:lnTo>
                    <a:pt x="110" y="58"/>
                  </a:lnTo>
                  <a:lnTo>
                    <a:pt x="119" y="49"/>
                  </a:lnTo>
                  <a:lnTo>
                    <a:pt x="132" y="42"/>
                  </a:lnTo>
                  <a:lnTo>
                    <a:pt x="143" y="34"/>
                  </a:lnTo>
                  <a:lnTo>
                    <a:pt x="156" y="30"/>
                  </a:lnTo>
                  <a:lnTo>
                    <a:pt x="180" y="21"/>
                  </a:lnTo>
                  <a:lnTo>
                    <a:pt x="205" y="11"/>
                  </a:lnTo>
                  <a:lnTo>
                    <a:pt x="216" y="6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3" name="Freeform 816"/>
            <p:cNvSpPr>
              <a:spLocks/>
            </p:cNvSpPr>
            <p:nvPr/>
          </p:nvSpPr>
          <p:spPr bwMode="auto">
            <a:xfrm>
              <a:off x="3092" y="1726"/>
              <a:ext cx="395" cy="450"/>
            </a:xfrm>
            <a:custGeom>
              <a:avLst/>
              <a:gdLst>
                <a:gd name="T0" fmla="*/ 28 w 143"/>
                <a:gd name="T1" fmla="*/ 450 h 163"/>
                <a:gd name="T2" fmla="*/ 0 w 143"/>
                <a:gd name="T3" fmla="*/ 433 h 163"/>
                <a:gd name="T4" fmla="*/ 28 w 143"/>
                <a:gd name="T5" fmla="*/ 389 h 163"/>
                <a:gd name="T6" fmla="*/ 64 w 143"/>
                <a:gd name="T7" fmla="*/ 348 h 163"/>
                <a:gd name="T8" fmla="*/ 130 w 143"/>
                <a:gd name="T9" fmla="*/ 276 h 163"/>
                <a:gd name="T10" fmla="*/ 144 w 143"/>
                <a:gd name="T11" fmla="*/ 254 h 163"/>
                <a:gd name="T12" fmla="*/ 160 w 143"/>
                <a:gd name="T13" fmla="*/ 232 h 163"/>
                <a:gd name="T14" fmla="*/ 182 w 143"/>
                <a:gd name="T15" fmla="*/ 213 h 163"/>
                <a:gd name="T16" fmla="*/ 196 w 143"/>
                <a:gd name="T17" fmla="*/ 196 h 163"/>
                <a:gd name="T18" fmla="*/ 257 w 143"/>
                <a:gd name="T19" fmla="*/ 113 h 163"/>
                <a:gd name="T20" fmla="*/ 285 w 143"/>
                <a:gd name="T21" fmla="*/ 80 h 163"/>
                <a:gd name="T22" fmla="*/ 315 w 143"/>
                <a:gd name="T23" fmla="*/ 44 h 163"/>
                <a:gd name="T24" fmla="*/ 331 w 143"/>
                <a:gd name="T25" fmla="*/ 30 h 163"/>
                <a:gd name="T26" fmla="*/ 354 w 143"/>
                <a:gd name="T27" fmla="*/ 19 h 163"/>
                <a:gd name="T28" fmla="*/ 373 w 143"/>
                <a:gd name="T29" fmla="*/ 8 h 163"/>
                <a:gd name="T30" fmla="*/ 395 w 143"/>
                <a:gd name="T31" fmla="*/ 0 h 163"/>
                <a:gd name="T32" fmla="*/ 373 w 143"/>
                <a:gd name="T33" fmla="*/ 11 h 163"/>
                <a:gd name="T34" fmla="*/ 356 w 143"/>
                <a:gd name="T35" fmla="*/ 25 h 163"/>
                <a:gd name="T36" fmla="*/ 340 w 143"/>
                <a:gd name="T37" fmla="*/ 41 h 163"/>
                <a:gd name="T38" fmla="*/ 329 w 143"/>
                <a:gd name="T39" fmla="*/ 58 h 163"/>
                <a:gd name="T40" fmla="*/ 304 w 143"/>
                <a:gd name="T41" fmla="*/ 97 h 163"/>
                <a:gd name="T42" fmla="*/ 282 w 143"/>
                <a:gd name="T43" fmla="*/ 138 h 163"/>
                <a:gd name="T44" fmla="*/ 249 w 143"/>
                <a:gd name="T45" fmla="*/ 179 h 163"/>
                <a:gd name="T46" fmla="*/ 218 w 143"/>
                <a:gd name="T47" fmla="*/ 221 h 163"/>
                <a:gd name="T48" fmla="*/ 185 w 143"/>
                <a:gd name="T49" fmla="*/ 257 h 163"/>
                <a:gd name="T50" fmla="*/ 171 w 143"/>
                <a:gd name="T51" fmla="*/ 271 h 163"/>
                <a:gd name="T52" fmla="*/ 157 w 143"/>
                <a:gd name="T53" fmla="*/ 295 h 163"/>
                <a:gd name="T54" fmla="*/ 86 w 143"/>
                <a:gd name="T55" fmla="*/ 375 h 163"/>
                <a:gd name="T56" fmla="*/ 55 w 143"/>
                <a:gd name="T57" fmla="*/ 409 h 163"/>
                <a:gd name="T58" fmla="*/ 28 w 143"/>
                <a:gd name="T59" fmla="*/ 450 h 1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43" h="163">
                  <a:moveTo>
                    <a:pt x="10" y="163"/>
                  </a:moveTo>
                  <a:lnTo>
                    <a:pt x="0" y="157"/>
                  </a:lnTo>
                  <a:lnTo>
                    <a:pt x="10" y="141"/>
                  </a:lnTo>
                  <a:lnTo>
                    <a:pt x="23" y="126"/>
                  </a:lnTo>
                  <a:lnTo>
                    <a:pt x="47" y="100"/>
                  </a:lnTo>
                  <a:lnTo>
                    <a:pt x="52" y="92"/>
                  </a:lnTo>
                  <a:lnTo>
                    <a:pt x="58" y="84"/>
                  </a:lnTo>
                  <a:lnTo>
                    <a:pt x="66" y="77"/>
                  </a:lnTo>
                  <a:lnTo>
                    <a:pt x="71" y="71"/>
                  </a:lnTo>
                  <a:lnTo>
                    <a:pt x="93" y="41"/>
                  </a:lnTo>
                  <a:lnTo>
                    <a:pt x="103" y="29"/>
                  </a:lnTo>
                  <a:lnTo>
                    <a:pt x="114" y="16"/>
                  </a:lnTo>
                  <a:lnTo>
                    <a:pt x="120" y="11"/>
                  </a:lnTo>
                  <a:lnTo>
                    <a:pt x="128" y="7"/>
                  </a:lnTo>
                  <a:lnTo>
                    <a:pt x="135" y="3"/>
                  </a:lnTo>
                  <a:lnTo>
                    <a:pt x="143" y="0"/>
                  </a:lnTo>
                  <a:lnTo>
                    <a:pt x="135" y="4"/>
                  </a:lnTo>
                  <a:lnTo>
                    <a:pt x="129" y="9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0" y="35"/>
                  </a:lnTo>
                  <a:lnTo>
                    <a:pt x="102" y="50"/>
                  </a:lnTo>
                  <a:lnTo>
                    <a:pt x="90" y="65"/>
                  </a:lnTo>
                  <a:lnTo>
                    <a:pt x="79" y="80"/>
                  </a:lnTo>
                  <a:lnTo>
                    <a:pt x="67" y="93"/>
                  </a:lnTo>
                  <a:lnTo>
                    <a:pt x="62" y="98"/>
                  </a:lnTo>
                  <a:lnTo>
                    <a:pt x="57" y="107"/>
                  </a:lnTo>
                  <a:lnTo>
                    <a:pt x="31" y="136"/>
                  </a:lnTo>
                  <a:lnTo>
                    <a:pt x="20" y="148"/>
                  </a:lnTo>
                  <a:lnTo>
                    <a:pt x="10" y="1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4" name="Freeform 817"/>
            <p:cNvSpPr>
              <a:spLocks/>
            </p:cNvSpPr>
            <p:nvPr/>
          </p:nvSpPr>
          <p:spPr bwMode="auto">
            <a:xfrm>
              <a:off x="3509" y="1538"/>
              <a:ext cx="177" cy="103"/>
            </a:xfrm>
            <a:custGeom>
              <a:avLst/>
              <a:gdLst>
                <a:gd name="T0" fmla="*/ 0 w 64"/>
                <a:gd name="T1" fmla="*/ 103 h 37"/>
                <a:gd name="T2" fmla="*/ 8 w 64"/>
                <a:gd name="T3" fmla="*/ 70 h 37"/>
                <a:gd name="T4" fmla="*/ 19 w 64"/>
                <a:gd name="T5" fmla="*/ 70 h 37"/>
                <a:gd name="T6" fmla="*/ 33 w 64"/>
                <a:gd name="T7" fmla="*/ 67 h 37"/>
                <a:gd name="T8" fmla="*/ 58 w 64"/>
                <a:gd name="T9" fmla="*/ 53 h 37"/>
                <a:gd name="T10" fmla="*/ 113 w 64"/>
                <a:gd name="T11" fmla="*/ 14 h 37"/>
                <a:gd name="T12" fmla="*/ 177 w 64"/>
                <a:gd name="T13" fmla="*/ 0 h 37"/>
                <a:gd name="T14" fmla="*/ 133 w 64"/>
                <a:gd name="T15" fmla="*/ 42 h 37"/>
                <a:gd name="T16" fmla="*/ 105 w 64"/>
                <a:gd name="T17" fmla="*/ 61 h 37"/>
                <a:gd name="T18" fmla="*/ 77 w 64"/>
                <a:gd name="T19" fmla="*/ 81 h 37"/>
                <a:gd name="T20" fmla="*/ 58 w 64"/>
                <a:gd name="T21" fmla="*/ 89 h 37"/>
                <a:gd name="T22" fmla="*/ 41 w 64"/>
                <a:gd name="T23" fmla="*/ 97 h 37"/>
                <a:gd name="T24" fmla="*/ 22 w 64"/>
                <a:gd name="T25" fmla="*/ 100 h 37"/>
                <a:gd name="T26" fmla="*/ 0 w 64"/>
                <a:gd name="T27" fmla="*/ 103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37">
                  <a:moveTo>
                    <a:pt x="0" y="37"/>
                  </a:moveTo>
                  <a:lnTo>
                    <a:pt x="3" y="25"/>
                  </a:lnTo>
                  <a:lnTo>
                    <a:pt x="7" y="25"/>
                  </a:lnTo>
                  <a:lnTo>
                    <a:pt x="12" y="24"/>
                  </a:lnTo>
                  <a:lnTo>
                    <a:pt x="21" y="19"/>
                  </a:lnTo>
                  <a:lnTo>
                    <a:pt x="41" y="5"/>
                  </a:lnTo>
                  <a:lnTo>
                    <a:pt x="64" y="0"/>
                  </a:lnTo>
                  <a:lnTo>
                    <a:pt x="48" y="15"/>
                  </a:lnTo>
                  <a:lnTo>
                    <a:pt x="38" y="22"/>
                  </a:lnTo>
                  <a:lnTo>
                    <a:pt x="28" y="29"/>
                  </a:lnTo>
                  <a:lnTo>
                    <a:pt x="21" y="32"/>
                  </a:lnTo>
                  <a:lnTo>
                    <a:pt x="15" y="35"/>
                  </a:lnTo>
                  <a:lnTo>
                    <a:pt x="8" y="36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5" name="Freeform 818"/>
            <p:cNvSpPr>
              <a:spLocks/>
            </p:cNvSpPr>
            <p:nvPr/>
          </p:nvSpPr>
          <p:spPr bwMode="auto">
            <a:xfrm>
              <a:off x="3100" y="1552"/>
              <a:ext cx="475" cy="464"/>
            </a:xfrm>
            <a:custGeom>
              <a:avLst/>
              <a:gdLst>
                <a:gd name="T0" fmla="*/ 14 w 172"/>
                <a:gd name="T1" fmla="*/ 464 h 168"/>
                <a:gd name="T2" fmla="*/ 0 w 172"/>
                <a:gd name="T3" fmla="*/ 431 h 168"/>
                <a:gd name="T4" fmla="*/ 22 w 172"/>
                <a:gd name="T5" fmla="*/ 420 h 168"/>
                <a:gd name="T6" fmla="*/ 41 w 172"/>
                <a:gd name="T7" fmla="*/ 400 h 168"/>
                <a:gd name="T8" fmla="*/ 64 w 172"/>
                <a:gd name="T9" fmla="*/ 384 h 168"/>
                <a:gd name="T10" fmla="*/ 77 w 172"/>
                <a:gd name="T11" fmla="*/ 359 h 168"/>
                <a:gd name="T12" fmla="*/ 108 w 172"/>
                <a:gd name="T13" fmla="*/ 312 h 168"/>
                <a:gd name="T14" fmla="*/ 124 w 172"/>
                <a:gd name="T15" fmla="*/ 287 h 168"/>
                <a:gd name="T16" fmla="*/ 146 w 172"/>
                <a:gd name="T17" fmla="*/ 265 h 168"/>
                <a:gd name="T18" fmla="*/ 163 w 172"/>
                <a:gd name="T19" fmla="*/ 243 h 168"/>
                <a:gd name="T20" fmla="*/ 182 w 172"/>
                <a:gd name="T21" fmla="*/ 218 h 168"/>
                <a:gd name="T22" fmla="*/ 204 w 172"/>
                <a:gd name="T23" fmla="*/ 199 h 168"/>
                <a:gd name="T24" fmla="*/ 218 w 172"/>
                <a:gd name="T25" fmla="*/ 180 h 168"/>
                <a:gd name="T26" fmla="*/ 232 w 172"/>
                <a:gd name="T27" fmla="*/ 155 h 168"/>
                <a:gd name="T28" fmla="*/ 254 w 172"/>
                <a:gd name="T29" fmla="*/ 127 h 168"/>
                <a:gd name="T30" fmla="*/ 265 w 172"/>
                <a:gd name="T31" fmla="*/ 116 h 168"/>
                <a:gd name="T32" fmla="*/ 282 w 172"/>
                <a:gd name="T33" fmla="*/ 110 h 168"/>
                <a:gd name="T34" fmla="*/ 295 w 172"/>
                <a:gd name="T35" fmla="*/ 102 h 168"/>
                <a:gd name="T36" fmla="*/ 309 w 172"/>
                <a:gd name="T37" fmla="*/ 99 h 168"/>
                <a:gd name="T38" fmla="*/ 331 w 172"/>
                <a:gd name="T39" fmla="*/ 91 h 168"/>
                <a:gd name="T40" fmla="*/ 351 w 172"/>
                <a:gd name="T41" fmla="*/ 83 h 168"/>
                <a:gd name="T42" fmla="*/ 387 w 172"/>
                <a:gd name="T43" fmla="*/ 47 h 168"/>
                <a:gd name="T44" fmla="*/ 406 w 172"/>
                <a:gd name="T45" fmla="*/ 30 h 168"/>
                <a:gd name="T46" fmla="*/ 428 w 172"/>
                <a:gd name="T47" fmla="*/ 17 h 168"/>
                <a:gd name="T48" fmla="*/ 447 w 172"/>
                <a:gd name="T49" fmla="*/ 3 h 168"/>
                <a:gd name="T50" fmla="*/ 475 w 172"/>
                <a:gd name="T51" fmla="*/ 0 h 168"/>
                <a:gd name="T52" fmla="*/ 450 w 172"/>
                <a:gd name="T53" fmla="*/ 11 h 168"/>
                <a:gd name="T54" fmla="*/ 431 w 172"/>
                <a:gd name="T55" fmla="*/ 25 h 168"/>
                <a:gd name="T56" fmla="*/ 414 w 172"/>
                <a:gd name="T57" fmla="*/ 41 h 168"/>
                <a:gd name="T58" fmla="*/ 395 w 172"/>
                <a:gd name="T59" fmla="*/ 61 h 168"/>
                <a:gd name="T60" fmla="*/ 381 w 172"/>
                <a:gd name="T61" fmla="*/ 83 h 168"/>
                <a:gd name="T62" fmla="*/ 365 w 172"/>
                <a:gd name="T63" fmla="*/ 102 h 168"/>
                <a:gd name="T64" fmla="*/ 340 w 172"/>
                <a:gd name="T65" fmla="*/ 124 h 168"/>
                <a:gd name="T66" fmla="*/ 329 w 172"/>
                <a:gd name="T67" fmla="*/ 130 h 168"/>
                <a:gd name="T68" fmla="*/ 315 w 172"/>
                <a:gd name="T69" fmla="*/ 133 h 168"/>
                <a:gd name="T70" fmla="*/ 304 w 172"/>
                <a:gd name="T71" fmla="*/ 138 h 168"/>
                <a:gd name="T72" fmla="*/ 290 w 172"/>
                <a:gd name="T73" fmla="*/ 141 h 168"/>
                <a:gd name="T74" fmla="*/ 273 w 172"/>
                <a:gd name="T75" fmla="*/ 155 h 168"/>
                <a:gd name="T76" fmla="*/ 260 w 172"/>
                <a:gd name="T77" fmla="*/ 174 h 168"/>
                <a:gd name="T78" fmla="*/ 246 w 172"/>
                <a:gd name="T79" fmla="*/ 199 h 168"/>
                <a:gd name="T80" fmla="*/ 224 w 172"/>
                <a:gd name="T81" fmla="*/ 226 h 168"/>
                <a:gd name="T82" fmla="*/ 207 w 172"/>
                <a:gd name="T83" fmla="*/ 246 h 168"/>
                <a:gd name="T84" fmla="*/ 188 w 172"/>
                <a:gd name="T85" fmla="*/ 268 h 168"/>
                <a:gd name="T86" fmla="*/ 168 w 172"/>
                <a:gd name="T87" fmla="*/ 287 h 168"/>
                <a:gd name="T88" fmla="*/ 135 w 172"/>
                <a:gd name="T89" fmla="*/ 331 h 168"/>
                <a:gd name="T90" fmla="*/ 108 w 172"/>
                <a:gd name="T91" fmla="*/ 381 h 168"/>
                <a:gd name="T92" fmla="*/ 86 w 172"/>
                <a:gd name="T93" fmla="*/ 406 h 168"/>
                <a:gd name="T94" fmla="*/ 66 w 172"/>
                <a:gd name="T95" fmla="*/ 428 h 168"/>
                <a:gd name="T96" fmla="*/ 41 w 172"/>
                <a:gd name="T97" fmla="*/ 445 h 168"/>
                <a:gd name="T98" fmla="*/ 14 w 172"/>
                <a:gd name="T99" fmla="*/ 46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2" h="168">
                  <a:moveTo>
                    <a:pt x="5" y="168"/>
                  </a:moveTo>
                  <a:lnTo>
                    <a:pt x="0" y="156"/>
                  </a:lnTo>
                  <a:lnTo>
                    <a:pt x="8" y="152"/>
                  </a:lnTo>
                  <a:lnTo>
                    <a:pt x="15" y="145"/>
                  </a:lnTo>
                  <a:lnTo>
                    <a:pt x="23" y="139"/>
                  </a:lnTo>
                  <a:lnTo>
                    <a:pt x="28" y="130"/>
                  </a:lnTo>
                  <a:lnTo>
                    <a:pt x="39" y="113"/>
                  </a:lnTo>
                  <a:lnTo>
                    <a:pt x="45" y="104"/>
                  </a:lnTo>
                  <a:lnTo>
                    <a:pt x="53" y="96"/>
                  </a:lnTo>
                  <a:lnTo>
                    <a:pt x="59" y="88"/>
                  </a:lnTo>
                  <a:lnTo>
                    <a:pt x="66" y="79"/>
                  </a:lnTo>
                  <a:lnTo>
                    <a:pt x="74" y="72"/>
                  </a:lnTo>
                  <a:lnTo>
                    <a:pt x="79" y="65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96" y="42"/>
                  </a:lnTo>
                  <a:lnTo>
                    <a:pt x="102" y="40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20" y="33"/>
                  </a:lnTo>
                  <a:lnTo>
                    <a:pt x="127" y="30"/>
                  </a:lnTo>
                  <a:lnTo>
                    <a:pt x="140" y="17"/>
                  </a:lnTo>
                  <a:lnTo>
                    <a:pt x="147" y="11"/>
                  </a:lnTo>
                  <a:lnTo>
                    <a:pt x="155" y="6"/>
                  </a:lnTo>
                  <a:lnTo>
                    <a:pt x="162" y="1"/>
                  </a:lnTo>
                  <a:lnTo>
                    <a:pt x="172" y="0"/>
                  </a:lnTo>
                  <a:lnTo>
                    <a:pt x="163" y="4"/>
                  </a:lnTo>
                  <a:lnTo>
                    <a:pt x="156" y="9"/>
                  </a:lnTo>
                  <a:lnTo>
                    <a:pt x="150" y="15"/>
                  </a:lnTo>
                  <a:lnTo>
                    <a:pt x="143" y="22"/>
                  </a:lnTo>
                  <a:lnTo>
                    <a:pt x="138" y="30"/>
                  </a:lnTo>
                  <a:lnTo>
                    <a:pt x="132" y="37"/>
                  </a:lnTo>
                  <a:lnTo>
                    <a:pt x="123" y="45"/>
                  </a:lnTo>
                  <a:lnTo>
                    <a:pt x="119" y="47"/>
                  </a:lnTo>
                  <a:lnTo>
                    <a:pt x="114" y="48"/>
                  </a:lnTo>
                  <a:lnTo>
                    <a:pt x="110" y="50"/>
                  </a:lnTo>
                  <a:lnTo>
                    <a:pt x="105" y="51"/>
                  </a:lnTo>
                  <a:lnTo>
                    <a:pt x="99" y="56"/>
                  </a:lnTo>
                  <a:lnTo>
                    <a:pt x="94" y="63"/>
                  </a:lnTo>
                  <a:lnTo>
                    <a:pt x="89" y="72"/>
                  </a:lnTo>
                  <a:lnTo>
                    <a:pt x="81" y="82"/>
                  </a:lnTo>
                  <a:lnTo>
                    <a:pt x="75" y="89"/>
                  </a:lnTo>
                  <a:lnTo>
                    <a:pt x="68" y="97"/>
                  </a:lnTo>
                  <a:lnTo>
                    <a:pt x="61" y="104"/>
                  </a:lnTo>
                  <a:lnTo>
                    <a:pt x="49" y="120"/>
                  </a:lnTo>
                  <a:lnTo>
                    <a:pt x="39" y="138"/>
                  </a:lnTo>
                  <a:lnTo>
                    <a:pt x="31" y="147"/>
                  </a:lnTo>
                  <a:lnTo>
                    <a:pt x="24" y="155"/>
                  </a:lnTo>
                  <a:lnTo>
                    <a:pt x="15" y="161"/>
                  </a:lnTo>
                  <a:lnTo>
                    <a:pt x="5" y="1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6" name="Freeform 819"/>
            <p:cNvSpPr>
              <a:spLocks/>
            </p:cNvSpPr>
            <p:nvPr/>
          </p:nvSpPr>
          <p:spPr bwMode="auto">
            <a:xfrm>
              <a:off x="3098" y="1544"/>
              <a:ext cx="403" cy="400"/>
            </a:xfrm>
            <a:custGeom>
              <a:avLst/>
              <a:gdLst>
                <a:gd name="T0" fmla="*/ 30 w 146"/>
                <a:gd name="T1" fmla="*/ 400 h 145"/>
                <a:gd name="T2" fmla="*/ 0 w 146"/>
                <a:gd name="T3" fmla="*/ 381 h 145"/>
                <a:gd name="T4" fmla="*/ 25 w 146"/>
                <a:gd name="T5" fmla="*/ 339 h 145"/>
                <a:gd name="T6" fmla="*/ 55 w 146"/>
                <a:gd name="T7" fmla="*/ 301 h 145"/>
                <a:gd name="T8" fmla="*/ 94 w 146"/>
                <a:gd name="T9" fmla="*/ 262 h 145"/>
                <a:gd name="T10" fmla="*/ 110 w 146"/>
                <a:gd name="T11" fmla="*/ 248 h 145"/>
                <a:gd name="T12" fmla="*/ 130 w 146"/>
                <a:gd name="T13" fmla="*/ 234 h 145"/>
                <a:gd name="T14" fmla="*/ 168 w 146"/>
                <a:gd name="T15" fmla="*/ 204 h 145"/>
                <a:gd name="T16" fmla="*/ 185 w 146"/>
                <a:gd name="T17" fmla="*/ 190 h 145"/>
                <a:gd name="T18" fmla="*/ 199 w 146"/>
                <a:gd name="T19" fmla="*/ 174 h 145"/>
                <a:gd name="T20" fmla="*/ 224 w 146"/>
                <a:gd name="T21" fmla="*/ 132 h 145"/>
                <a:gd name="T22" fmla="*/ 240 w 146"/>
                <a:gd name="T23" fmla="*/ 110 h 145"/>
                <a:gd name="T24" fmla="*/ 257 w 146"/>
                <a:gd name="T25" fmla="*/ 91 h 145"/>
                <a:gd name="T26" fmla="*/ 295 w 146"/>
                <a:gd name="T27" fmla="*/ 66 h 145"/>
                <a:gd name="T28" fmla="*/ 334 w 146"/>
                <a:gd name="T29" fmla="*/ 50 h 145"/>
                <a:gd name="T30" fmla="*/ 367 w 146"/>
                <a:gd name="T31" fmla="*/ 28 h 145"/>
                <a:gd name="T32" fmla="*/ 403 w 146"/>
                <a:gd name="T33" fmla="*/ 0 h 145"/>
                <a:gd name="T34" fmla="*/ 389 w 146"/>
                <a:gd name="T35" fmla="*/ 19 h 145"/>
                <a:gd name="T36" fmla="*/ 375 w 146"/>
                <a:gd name="T37" fmla="*/ 36 h 145"/>
                <a:gd name="T38" fmla="*/ 340 w 146"/>
                <a:gd name="T39" fmla="*/ 63 h 145"/>
                <a:gd name="T40" fmla="*/ 306 w 146"/>
                <a:gd name="T41" fmla="*/ 91 h 145"/>
                <a:gd name="T42" fmla="*/ 279 w 146"/>
                <a:gd name="T43" fmla="*/ 121 h 145"/>
                <a:gd name="T44" fmla="*/ 262 w 146"/>
                <a:gd name="T45" fmla="*/ 135 h 145"/>
                <a:gd name="T46" fmla="*/ 251 w 146"/>
                <a:gd name="T47" fmla="*/ 154 h 145"/>
                <a:gd name="T48" fmla="*/ 224 w 146"/>
                <a:gd name="T49" fmla="*/ 196 h 145"/>
                <a:gd name="T50" fmla="*/ 190 w 146"/>
                <a:gd name="T51" fmla="*/ 232 h 145"/>
                <a:gd name="T52" fmla="*/ 152 w 146"/>
                <a:gd name="T53" fmla="*/ 262 h 145"/>
                <a:gd name="T54" fmla="*/ 130 w 146"/>
                <a:gd name="T55" fmla="*/ 276 h 145"/>
                <a:gd name="T56" fmla="*/ 113 w 146"/>
                <a:gd name="T57" fmla="*/ 292 h 145"/>
                <a:gd name="T58" fmla="*/ 83 w 146"/>
                <a:gd name="T59" fmla="*/ 323 h 145"/>
                <a:gd name="T60" fmla="*/ 55 w 146"/>
                <a:gd name="T61" fmla="*/ 359 h 145"/>
                <a:gd name="T62" fmla="*/ 30 w 146"/>
                <a:gd name="T63" fmla="*/ 400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6" h="145">
                  <a:moveTo>
                    <a:pt x="11" y="145"/>
                  </a:moveTo>
                  <a:lnTo>
                    <a:pt x="0" y="138"/>
                  </a:lnTo>
                  <a:lnTo>
                    <a:pt x="9" y="123"/>
                  </a:lnTo>
                  <a:lnTo>
                    <a:pt x="20" y="109"/>
                  </a:lnTo>
                  <a:lnTo>
                    <a:pt x="34" y="95"/>
                  </a:lnTo>
                  <a:lnTo>
                    <a:pt x="40" y="90"/>
                  </a:lnTo>
                  <a:lnTo>
                    <a:pt x="47" y="85"/>
                  </a:lnTo>
                  <a:lnTo>
                    <a:pt x="61" y="74"/>
                  </a:lnTo>
                  <a:lnTo>
                    <a:pt x="67" y="69"/>
                  </a:lnTo>
                  <a:lnTo>
                    <a:pt x="72" y="63"/>
                  </a:lnTo>
                  <a:lnTo>
                    <a:pt x="81" y="48"/>
                  </a:lnTo>
                  <a:lnTo>
                    <a:pt x="87" y="40"/>
                  </a:lnTo>
                  <a:lnTo>
                    <a:pt x="93" y="33"/>
                  </a:lnTo>
                  <a:lnTo>
                    <a:pt x="107" y="24"/>
                  </a:lnTo>
                  <a:lnTo>
                    <a:pt x="121" y="18"/>
                  </a:lnTo>
                  <a:lnTo>
                    <a:pt x="133" y="10"/>
                  </a:lnTo>
                  <a:lnTo>
                    <a:pt x="146" y="0"/>
                  </a:lnTo>
                  <a:lnTo>
                    <a:pt x="141" y="7"/>
                  </a:lnTo>
                  <a:lnTo>
                    <a:pt x="136" y="13"/>
                  </a:lnTo>
                  <a:lnTo>
                    <a:pt x="123" y="23"/>
                  </a:lnTo>
                  <a:lnTo>
                    <a:pt x="111" y="33"/>
                  </a:lnTo>
                  <a:lnTo>
                    <a:pt x="101" y="44"/>
                  </a:lnTo>
                  <a:lnTo>
                    <a:pt x="95" y="49"/>
                  </a:lnTo>
                  <a:lnTo>
                    <a:pt x="91" y="56"/>
                  </a:lnTo>
                  <a:lnTo>
                    <a:pt x="81" y="71"/>
                  </a:lnTo>
                  <a:lnTo>
                    <a:pt x="69" y="84"/>
                  </a:lnTo>
                  <a:lnTo>
                    <a:pt x="55" y="95"/>
                  </a:lnTo>
                  <a:lnTo>
                    <a:pt x="47" y="100"/>
                  </a:lnTo>
                  <a:lnTo>
                    <a:pt x="41" y="106"/>
                  </a:lnTo>
                  <a:lnTo>
                    <a:pt x="30" y="117"/>
                  </a:lnTo>
                  <a:lnTo>
                    <a:pt x="20" y="130"/>
                  </a:lnTo>
                  <a:lnTo>
                    <a:pt x="11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7" name="Freeform 820"/>
            <p:cNvSpPr>
              <a:spLocks/>
            </p:cNvSpPr>
            <p:nvPr/>
          </p:nvSpPr>
          <p:spPr bwMode="auto">
            <a:xfrm>
              <a:off x="3098" y="1707"/>
              <a:ext cx="176" cy="143"/>
            </a:xfrm>
            <a:custGeom>
              <a:avLst/>
              <a:gdLst>
                <a:gd name="T0" fmla="*/ 143 w 64"/>
                <a:gd name="T1" fmla="*/ 0 h 52"/>
                <a:gd name="T2" fmla="*/ 176 w 64"/>
                <a:gd name="T3" fmla="*/ 14 h 52"/>
                <a:gd name="T4" fmla="*/ 162 w 64"/>
                <a:gd name="T5" fmla="*/ 30 h 52"/>
                <a:gd name="T6" fmla="*/ 149 w 64"/>
                <a:gd name="T7" fmla="*/ 47 h 52"/>
                <a:gd name="T8" fmla="*/ 121 w 64"/>
                <a:gd name="T9" fmla="*/ 72 h 52"/>
                <a:gd name="T10" fmla="*/ 88 w 64"/>
                <a:gd name="T11" fmla="*/ 96 h 52"/>
                <a:gd name="T12" fmla="*/ 63 w 64"/>
                <a:gd name="T13" fmla="*/ 118 h 52"/>
                <a:gd name="T14" fmla="*/ 0 w 64"/>
                <a:gd name="T15" fmla="*/ 143 h 52"/>
                <a:gd name="T16" fmla="*/ 41 w 64"/>
                <a:gd name="T17" fmla="*/ 88 h 52"/>
                <a:gd name="T18" fmla="*/ 99 w 64"/>
                <a:gd name="T19" fmla="*/ 44 h 52"/>
                <a:gd name="T20" fmla="*/ 124 w 64"/>
                <a:gd name="T21" fmla="*/ 25 h 52"/>
                <a:gd name="T22" fmla="*/ 135 w 64"/>
                <a:gd name="T23" fmla="*/ 11 h 52"/>
                <a:gd name="T24" fmla="*/ 143 w 64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52">
                  <a:moveTo>
                    <a:pt x="52" y="0"/>
                  </a:moveTo>
                  <a:lnTo>
                    <a:pt x="64" y="5"/>
                  </a:lnTo>
                  <a:lnTo>
                    <a:pt x="59" y="11"/>
                  </a:lnTo>
                  <a:lnTo>
                    <a:pt x="54" y="17"/>
                  </a:lnTo>
                  <a:lnTo>
                    <a:pt x="44" y="26"/>
                  </a:lnTo>
                  <a:lnTo>
                    <a:pt x="32" y="35"/>
                  </a:lnTo>
                  <a:lnTo>
                    <a:pt x="23" y="43"/>
                  </a:lnTo>
                  <a:lnTo>
                    <a:pt x="0" y="52"/>
                  </a:lnTo>
                  <a:lnTo>
                    <a:pt x="15" y="32"/>
                  </a:lnTo>
                  <a:lnTo>
                    <a:pt x="36" y="16"/>
                  </a:lnTo>
                  <a:lnTo>
                    <a:pt x="45" y="9"/>
                  </a:lnTo>
                  <a:lnTo>
                    <a:pt x="49" y="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8" name="Freeform 821"/>
            <p:cNvSpPr>
              <a:spLocks/>
            </p:cNvSpPr>
            <p:nvPr/>
          </p:nvSpPr>
          <p:spPr bwMode="auto">
            <a:xfrm>
              <a:off x="3111" y="1544"/>
              <a:ext cx="324" cy="240"/>
            </a:xfrm>
            <a:custGeom>
              <a:avLst/>
              <a:gdLst>
                <a:gd name="T0" fmla="*/ 30 w 117"/>
                <a:gd name="T1" fmla="*/ 240 h 87"/>
                <a:gd name="T2" fmla="*/ 0 w 117"/>
                <a:gd name="T3" fmla="*/ 223 h 87"/>
                <a:gd name="T4" fmla="*/ 11 w 117"/>
                <a:gd name="T5" fmla="*/ 207 h 87"/>
                <a:gd name="T6" fmla="*/ 25 w 117"/>
                <a:gd name="T7" fmla="*/ 193 h 87"/>
                <a:gd name="T8" fmla="*/ 55 w 117"/>
                <a:gd name="T9" fmla="*/ 174 h 87"/>
                <a:gd name="T10" fmla="*/ 86 w 117"/>
                <a:gd name="T11" fmla="*/ 154 h 87"/>
                <a:gd name="T12" fmla="*/ 97 w 117"/>
                <a:gd name="T13" fmla="*/ 146 h 87"/>
                <a:gd name="T14" fmla="*/ 108 w 117"/>
                <a:gd name="T15" fmla="*/ 138 h 87"/>
                <a:gd name="T16" fmla="*/ 136 w 117"/>
                <a:gd name="T17" fmla="*/ 113 h 87"/>
                <a:gd name="T18" fmla="*/ 163 w 117"/>
                <a:gd name="T19" fmla="*/ 91 h 87"/>
                <a:gd name="T20" fmla="*/ 222 w 117"/>
                <a:gd name="T21" fmla="*/ 55 h 87"/>
                <a:gd name="T22" fmla="*/ 324 w 117"/>
                <a:gd name="T23" fmla="*/ 0 h 87"/>
                <a:gd name="T24" fmla="*/ 235 w 117"/>
                <a:gd name="T25" fmla="*/ 88 h 87"/>
                <a:gd name="T26" fmla="*/ 180 w 117"/>
                <a:gd name="T27" fmla="*/ 121 h 87"/>
                <a:gd name="T28" fmla="*/ 152 w 117"/>
                <a:gd name="T29" fmla="*/ 141 h 87"/>
                <a:gd name="T30" fmla="*/ 130 w 117"/>
                <a:gd name="T31" fmla="*/ 163 h 87"/>
                <a:gd name="T32" fmla="*/ 100 w 117"/>
                <a:gd name="T33" fmla="*/ 188 h 87"/>
                <a:gd name="T34" fmla="*/ 72 w 117"/>
                <a:gd name="T35" fmla="*/ 204 h 87"/>
                <a:gd name="T36" fmla="*/ 50 w 117"/>
                <a:gd name="T37" fmla="*/ 221 h 87"/>
                <a:gd name="T38" fmla="*/ 39 w 117"/>
                <a:gd name="T39" fmla="*/ 232 h 87"/>
                <a:gd name="T40" fmla="*/ 30 w 117"/>
                <a:gd name="T41" fmla="*/ 240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7" h="87">
                  <a:moveTo>
                    <a:pt x="11" y="87"/>
                  </a:moveTo>
                  <a:lnTo>
                    <a:pt x="0" y="81"/>
                  </a:lnTo>
                  <a:lnTo>
                    <a:pt x="4" y="75"/>
                  </a:lnTo>
                  <a:lnTo>
                    <a:pt x="9" y="70"/>
                  </a:lnTo>
                  <a:lnTo>
                    <a:pt x="20" y="63"/>
                  </a:lnTo>
                  <a:lnTo>
                    <a:pt x="31" y="56"/>
                  </a:lnTo>
                  <a:lnTo>
                    <a:pt x="35" y="53"/>
                  </a:lnTo>
                  <a:lnTo>
                    <a:pt x="39" y="50"/>
                  </a:lnTo>
                  <a:lnTo>
                    <a:pt x="49" y="41"/>
                  </a:lnTo>
                  <a:lnTo>
                    <a:pt x="59" y="33"/>
                  </a:lnTo>
                  <a:lnTo>
                    <a:pt x="80" y="20"/>
                  </a:lnTo>
                  <a:lnTo>
                    <a:pt x="117" y="0"/>
                  </a:lnTo>
                  <a:lnTo>
                    <a:pt x="85" y="32"/>
                  </a:lnTo>
                  <a:lnTo>
                    <a:pt x="65" y="44"/>
                  </a:lnTo>
                  <a:lnTo>
                    <a:pt x="55" y="51"/>
                  </a:lnTo>
                  <a:lnTo>
                    <a:pt x="47" y="59"/>
                  </a:lnTo>
                  <a:lnTo>
                    <a:pt x="36" y="68"/>
                  </a:lnTo>
                  <a:lnTo>
                    <a:pt x="26" y="74"/>
                  </a:lnTo>
                  <a:lnTo>
                    <a:pt x="18" y="80"/>
                  </a:lnTo>
                  <a:lnTo>
                    <a:pt x="14" y="84"/>
                  </a:lnTo>
                  <a:lnTo>
                    <a:pt x="1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9" name="Freeform 822"/>
            <p:cNvSpPr>
              <a:spLocks/>
            </p:cNvSpPr>
            <p:nvPr/>
          </p:nvSpPr>
          <p:spPr bwMode="auto">
            <a:xfrm>
              <a:off x="3111" y="1552"/>
              <a:ext cx="230" cy="194"/>
            </a:xfrm>
            <a:custGeom>
              <a:avLst/>
              <a:gdLst>
                <a:gd name="T0" fmla="*/ 30 w 83"/>
                <a:gd name="T1" fmla="*/ 194 h 70"/>
                <a:gd name="T2" fmla="*/ 0 w 83"/>
                <a:gd name="T3" fmla="*/ 175 h 70"/>
                <a:gd name="T4" fmla="*/ 17 w 83"/>
                <a:gd name="T5" fmla="*/ 155 h 70"/>
                <a:gd name="T6" fmla="*/ 36 w 83"/>
                <a:gd name="T7" fmla="*/ 133 h 70"/>
                <a:gd name="T8" fmla="*/ 55 w 83"/>
                <a:gd name="T9" fmla="*/ 116 h 70"/>
                <a:gd name="T10" fmla="*/ 75 w 83"/>
                <a:gd name="T11" fmla="*/ 100 h 70"/>
                <a:gd name="T12" fmla="*/ 155 w 83"/>
                <a:gd name="T13" fmla="*/ 44 h 70"/>
                <a:gd name="T14" fmla="*/ 230 w 83"/>
                <a:gd name="T15" fmla="*/ 0 h 70"/>
                <a:gd name="T16" fmla="*/ 177 w 83"/>
                <a:gd name="T17" fmla="*/ 72 h 70"/>
                <a:gd name="T18" fmla="*/ 94 w 83"/>
                <a:gd name="T19" fmla="*/ 127 h 70"/>
                <a:gd name="T20" fmla="*/ 58 w 83"/>
                <a:gd name="T21" fmla="*/ 158 h 70"/>
                <a:gd name="T22" fmla="*/ 44 w 83"/>
                <a:gd name="T23" fmla="*/ 175 h 70"/>
                <a:gd name="T24" fmla="*/ 30 w 83"/>
                <a:gd name="T25" fmla="*/ 194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3" h="70">
                  <a:moveTo>
                    <a:pt x="11" y="70"/>
                  </a:moveTo>
                  <a:lnTo>
                    <a:pt x="0" y="63"/>
                  </a:lnTo>
                  <a:lnTo>
                    <a:pt x="6" y="56"/>
                  </a:lnTo>
                  <a:lnTo>
                    <a:pt x="13" y="48"/>
                  </a:lnTo>
                  <a:lnTo>
                    <a:pt x="20" y="42"/>
                  </a:lnTo>
                  <a:lnTo>
                    <a:pt x="27" y="36"/>
                  </a:lnTo>
                  <a:lnTo>
                    <a:pt x="56" y="16"/>
                  </a:lnTo>
                  <a:lnTo>
                    <a:pt x="83" y="0"/>
                  </a:lnTo>
                  <a:lnTo>
                    <a:pt x="64" y="26"/>
                  </a:lnTo>
                  <a:lnTo>
                    <a:pt x="34" y="46"/>
                  </a:lnTo>
                  <a:lnTo>
                    <a:pt x="21" y="57"/>
                  </a:lnTo>
                  <a:lnTo>
                    <a:pt x="16" y="63"/>
                  </a:lnTo>
                  <a:lnTo>
                    <a:pt x="1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40" name="Freeform 823"/>
            <p:cNvSpPr>
              <a:spLocks/>
            </p:cNvSpPr>
            <p:nvPr/>
          </p:nvSpPr>
          <p:spPr bwMode="auto">
            <a:xfrm>
              <a:off x="3100" y="1569"/>
              <a:ext cx="174" cy="113"/>
            </a:xfrm>
            <a:custGeom>
              <a:avLst/>
              <a:gdLst>
                <a:gd name="T0" fmla="*/ 22 w 63"/>
                <a:gd name="T1" fmla="*/ 113 h 41"/>
                <a:gd name="T2" fmla="*/ 0 w 63"/>
                <a:gd name="T3" fmla="*/ 88 h 41"/>
                <a:gd name="T4" fmla="*/ 28 w 63"/>
                <a:gd name="T5" fmla="*/ 69 h 41"/>
                <a:gd name="T6" fmla="*/ 61 w 63"/>
                <a:gd name="T7" fmla="*/ 50 h 41"/>
                <a:gd name="T8" fmla="*/ 119 w 63"/>
                <a:gd name="T9" fmla="*/ 17 h 41"/>
                <a:gd name="T10" fmla="*/ 146 w 63"/>
                <a:gd name="T11" fmla="*/ 11 h 41"/>
                <a:gd name="T12" fmla="*/ 174 w 63"/>
                <a:gd name="T13" fmla="*/ 0 h 41"/>
                <a:gd name="T14" fmla="*/ 152 w 63"/>
                <a:gd name="T15" fmla="*/ 25 h 41"/>
                <a:gd name="T16" fmla="*/ 133 w 63"/>
                <a:gd name="T17" fmla="*/ 50 h 41"/>
                <a:gd name="T18" fmla="*/ 75 w 63"/>
                <a:gd name="T19" fmla="*/ 80 h 41"/>
                <a:gd name="T20" fmla="*/ 50 w 63"/>
                <a:gd name="T21" fmla="*/ 96 h 41"/>
                <a:gd name="T22" fmla="*/ 22 w 63"/>
                <a:gd name="T23" fmla="*/ 113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41">
                  <a:moveTo>
                    <a:pt x="8" y="41"/>
                  </a:moveTo>
                  <a:lnTo>
                    <a:pt x="0" y="32"/>
                  </a:lnTo>
                  <a:lnTo>
                    <a:pt x="10" y="25"/>
                  </a:lnTo>
                  <a:lnTo>
                    <a:pt x="22" y="18"/>
                  </a:lnTo>
                  <a:lnTo>
                    <a:pt x="43" y="6"/>
                  </a:lnTo>
                  <a:lnTo>
                    <a:pt x="53" y="4"/>
                  </a:lnTo>
                  <a:lnTo>
                    <a:pt x="63" y="0"/>
                  </a:lnTo>
                  <a:lnTo>
                    <a:pt x="55" y="9"/>
                  </a:lnTo>
                  <a:lnTo>
                    <a:pt x="48" y="18"/>
                  </a:lnTo>
                  <a:lnTo>
                    <a:pt x="27" y="29"/>
                  </a:lnTo>
                  <a:lnTo>
                    <a:pt x="18" y="35"/>
                  </a:lnTo>
                  <a:lnTo>
                    <a:pt x="8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41" name="Freeform 825"/>
            <p:cNvSpPr>
              <a:spLocks/>
            </p:cNvSpPr>
            <p:nvPr/>
          </p:nvSpPr>
          <p:spPr bwMode="auto">
            <a:xfrm>
              <a:off x="3136" y="1734"/>
              <a:ext cx="508" cy="652"/>
            </a:xfrm>
            <a:custGeom>
              <a:avLst/>
              <a:gdLst>
                <a:gd name="T0" fmla="*/ 19 w 184"/>
                <a:gd name="T1" fmla="*/ 652 h 236"/>
                <a:gd name="T2" fmla="*/ 0 w 184"/>
                <a:gd name="T3" fmla="*/ 624 h 236"/>
                <a:gd name="T4" fmla="*/ 28 w 184"/>
                <a:gd name="T5" fmla="*/ 602 h 236"/>
                <a:gd name="T6" fmla="*/ 50 w 184"/>
                <a:gd name="T7" fmla="*/ 580 h 236"/>
                <a:gd name="T8" fmla="*/ 72 w 184"/>
                <a:gd name="T9" fmla="*/ 553 h 236"/>
                <a:gd name="T10" fmla="*/ 91 w 184"/>
                <a:gd name="T11" fmla="*/ 525 h 236"/>
                <a:gd name="T12" fmla="*/ 127 w 184"/>
                <a:gd name="T13" fmla="*/ 464 h 236"/>
                <a:gd name="T14" fmla="*/ 157 w 184"/>
                <a:gd name="T15" fmla="*/ 398 h 236"/>
                <a:gd name="T16" fmla="*/ 196 w 184"/>
                <a:gd name="T17" fmla="*/ 337 h 236"/>
                <a:gd name="T18" fmla="*/ 232 w 184"/>
                <a:gd name="T19" fmla="*/ 274 h 236"/>
                <a:gd name="T20" fmla="*/ 279 w 184"/>
                <a:gd name="T21" fmla="*/ 215 h 236"/>
                <a:gd name="T22" fmla="*/ 329 w 184"/>
                <a:gd name="T23" fmla="*/ 160 h 236"/>
                <a:gd name="T24" fmla="*/ 345 w 184"/>
                <a:gd name="T25" fmla="*/ 141 h 236"/>
                <a:gd name="T26" fmla="*/ 367 w 184"/>
                <a:gd name="T27" fmla="*/ 116 h 236"/>
                <a:gd name="T28" fmla="*/ 406 w 184"/>
                <a:gd name="T29" fmla="*/ 69 h 236"/>
                <a:gd name="T30" fmla="*/ 425 w 184"/>
                <a:gd name="T31" fmla="*/ 44 h 236"/>
                <a:gd name="T32" fmla="*/ 450 w 184"/>
                <a:gd name="T33" fmla="*/ 22 h 236"/>
                <a:gd name="T34" fmla="*/ 478 w 184"/>
                <a:gd name="T35" fmla="*/ 11 h 236"/>
                <a:gd name="T36" fmla="*/ 508 w 184"/>
                <a:gd name="T37" fmla="*/ 0 h 236"/>
                <a:gd name="T38" fmla="*/ 480 w 184"/>
                <a:gd name="T39" fmla="*/ 14 h 236"/>
                <a:gd name="T40" fmla="*/ 456 w 184"/>
                <a:gd name="T41" fmla="*/ 33 h 236"/>
                <a:gd name="T42" fmla="*/ 431 w 184"/>
                <a:gd name="T43" fmla="*/ 55 h 236"/>
                <a:gd name="T44" fmla="*/ 414 w 184"/>
                <a:gd name="T45" fmla="*/ 83 h 236"/>
                <a:gd name="T46" fmla="*/ 384 w 184"/>
                <a:gd name="T47" fmla="*/ 135 h 236"/>
                <a:gd name="T48" fmla="*/ 367 w 184"/>
                <a:gd name="T49" fmla="*/ 163 h 236"/>
                <a:gd name="T50" fmla="*/ 345 w 184"/>
                <a:gd name="T51" fmla="*/ 191 h 236"/>
                <a:gd name="T52" fmla="*/ 301 w 184"/>
                <a:gd name="T53" fmla="*/ 243 h 236"/>
                <a:gd name="T54" fmla="*/ 257 w 184"/>
                <a:gd name="T55" fmla="*/ 298 h 236"/>
                <a:gd name="T56" fmla="*/ 218 w 184"/>
                <a:gd name="T57" fmla="*/ 356 h 236"/>
                <a:gd name="T58" fmla="*/ 185 w 184"/>
                <a:gd name="T59" fmla="*/ 417 h 236"/>
                <a:gd name="T60" fmla="*/ 157 w 184"/>
                <a:gd name="T61" fmla="*/ 481 h 236"/>
                <a:gd name="T62" fmla="*/ 141 w 184"/>
                <a:gd name="T63" fmla="*/ 514 h 236"/>
                <a:gd name="T64" fmla="*/ 119 w 184"/>
                <a:gd name="T65" fmla="*/ 544 h 236"/>
                <a:gd name="T66" fmla="*/ 99 w 184"/>
                <a:gd name="T67" fmla="*/ 577 h 236"/>
                <a:gd name="T68" fmla="*/ 75 w 184"/>
                <a:gd name="T69" fmla="*/ 602 h 236"/>
                <a:gd name="T70" fmla="*/ 47 w 184"/>
                <a:gd name="T71" fmla="*/ 627 h 236"/>
                <a:gd name="T72" fmla="*/ 19 w 184"/>
                <a:gd name="T73" fmla="*/ 652 h 2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236">
                  <a:moveTo>
                    <a:pt x="7" y="236"/>
                  </a:moveTo>
                  <a:lnTo>
                    <a:pt x="0" y="226"/>
                  </a:lnTo>
                  <a:lnTo>
                    <a:pt x="10" y="218"/>
                  </a:lnTo>
                  <a:lnTo>
                    <a:pt x="18" y="210"/>
                  </a:lnTo>
                  <a:lnTo>
                    <a:pt x="26" y="200"/>
                  </a:lnTo>
                  <a:lnTo>
                    <a:pt x="33" y="190"/>
                  </a:lnTo>
                  <a:lnTo>
                    <a:pt x="46" y="168"/>
                  </a:lnTo>
                  <a:lnTo>
                    <a:pt x="57" y="144"/>
                  </a:lnTo>
                  <a:lnTo>
                    <a:pt x="71" y="122"/>
                  </a:lnTo>
                  <a:lnTo>
                    <a:pt x="84" y="99"/>
                  </a:lnTo>
                  <a:lnTo>
                    <a:pt x="101" y="78"/>
                  </a:lnTo>
                  <a:lnTo>
                    <a:pt x="119" y="58"/>
                  </a:lnTo>
                  <a:lnTo>
                    <a:pt x="125" y="51"/>
                  </a:lnTo>
                  <a:lnTo>
                    <a:pt x="133" y="42"/>
                  </a:lnTo>
                  <a:lnTo>
                    <a:pt x="147" y="25"/>
                  </a:lnTo>
                  <a:lnTo>
                    <a:pt x="154" y="16"/>
                  </a:lnTo>
                  <a:lnTo>
                    <a:pt x="163" y="8"/>
                  </a:lnTo>
                  <a:lnTo>
                    <a:pt x="173" y="4"/>
                  </a:lnTo>
                  <a:lnTo>
                    <a:pt x="184" y="0"/>
                  </a:lnTo>
                  <a:lnTo>
                    <a:pt x="174" y="5"/>
                  </a:lnTo>
                  <a:lnTo>
                    <a:pt x="165" y="12"/>
                  </a:lnTo>
                  <a:lnTo>
                    <a:pt x="156" y="20"/>
                  </a:lnTo>
                  <a:lnTo>
                    <a:pt x="150" y="30"/>
                  </a:lnTo>
                  <a:lnTo>
                    <a:pt x="139" y="49"/>
                  </a:lnTo>
                  <a:lnTo>
                    <a:pt x="133" y="59"/>
                  </a:lnTo>
                  <a:lnTo>
                    <a:pt x="125" y="69"/>
                  </a:lnTo>
                  <a:lnTo>
                    <a:pt x="109" y="88"/>
                  </a:lnTo>
                  <a:lnTo>
                    <a:pt x="93" y="108"/>
                  </a:lnTo>
                  <a:lnTo>
                    <a:pt x="79" y="129"/>
                  </a:lnTo>
                  <a:lnTo>
                    <a:pt x="67" y="151"/>
                  </a:lnTo>
                  <a:lnTo>
                    <a:pt x="57" y="174"/>
                  </a:lnTo>
                  <a:lnTo>
                    <a:pt x="51" y="186"/>
                  </a:lnTo>
                  <a:lnTo>
                    <a:pt x="43" y="197"/>
                  </a:lnTo>
                  <a:lnTo>
                    <a:pt x="36" y="209"/>
                  </a:lnTo>
                  <a:lnTo>
                    <a:pt x="27" y="218"/>
                  </a:lnTo>
                  <a:lnTo>
                    <a:pt x="17" y="227"/>
                  </a:lnTo>
                  <a:lnTo>
                    <a:pt x="7" y="2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42" name="Freeform 826"/>
            <p:cNvSpPr>
              <a:spLocks/>
            </p:cNvSpPr>
            <p:nvPr/>
          </p:nvSpPr>
          <p:spPr bwMode="auto">
            <a:xfrm>
              <a:off x="3722" y="1583"/>
              <a:ext cx="345" cy="107"/>
            </a:xfrm>
            <a:custGeom>
              <a:avLst/>
              <a:gdLst>
                <a:gd name="T0" fmla="*/ 19 w 125"/>
                <a:gd name="T1" fmla="*/ 107 h 39"/>
                <a:gd name="T2" fmla="*/ 0 w 125"/>
                <a:gd name="T3" fmla="*/ 80 h 39"/>
                <a:gd name="T4" fmla="*/ 55 w 125"/>
                <a:gd name="T5" fmla="*/ 44 h 39"/>
                <a:gd name="T6" fmla="*/ 83 w 125"/>
                <a:gd name="T7" fmla="*/ 30 h 39"/>
                <a:gd name="T8" fmla="*/ 113 w 125"/>
                <a:gd name="T9" fmla="*/ 16 h 39"/>
                <a:gd name="T10" fmla="*/ 179 w 125"/>
                <a:gd name="T11" fmla="*/ 8 h 39"/>
                <a:gd name="T12" fmla="*/ 246 w 125"/>
                <a:gd name="T13" fmla="*/ 0 h 39"/>
                <a:gd name="T14" fmla="*/ 262 w 125"/>
                <a:gd name="T15" fmla="*/ 8 h 39"/>
                <a:gd name="T16" fmla="*/ 276 w 125"/>
                <a:gd name="T17" fmla="*/ 11 h 39"/>
                <a:gd name="T18" fmla="*/ 301 w 125"/>
                <a:gd name="T19" fmla="*/ 27 h 39"/>
                <a:gd name="T20" fmla="*/ 345 w 125"/>
                <a:gd name="T21" fmla="*/ 60 h 39"/>
                <a:gd name="T22" fmla="*/ 290 w 125"/>
                <a:gd name="T23" fmla="*/ 41 h 39"/>
                <a:gd name="T24" fmla="*/ 265 w 125"/>
                <a:gd name="T25" fmla="*/ 36 h 39"/>
                <a:gd name="T26" fmla="*/ 251 w 125"/>
                <a:gd name="T27" fmla="*/ 36 h 39"/>
                <a:gd name="T28" fmla="*/ 240 w 125"/>
                <a:gd name="T29" fmla="*/ 36 h 39"/>
                <a:gd name="T30" fmla="*/ 182 w 125"/>
                <a:gd name="T31" fmla="*/ 41 h 39"/>
                <a:gd name="T32" fmla="*/ 149 w 125"/>
                <a:gd name="T33" fmla="*/ 44 h 39"/>
                <a:gd name="T34" fmla="*/ 124 w 125"/>
                <a:gd name="T35" fmla="*/ 52 h 39"/>
                <a:gd name="T36" fmla="*/ 97 w 125"/>
                <a:gd name="T37" fmla="*/ 60 h 39"/>
                <a:gd name="T38" fmla="*/ 69 w 125"/>
                <a:gd name="T39" fmla="*/ 74 h 39"/>
                <a:gd name="T40" fmla="*/ 19 w 125"/>
                <a:gd name="T41" fmla="*/ 107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5" h="39">
                  <a:moveTo>
                    <a:pt x="7" y="39"/>
                  </a:moveTo>
                  <a:lnTo>
                    <a:pt x="0" y="29"/>
                  </a:lnTo>
                  <a:lnTo>
                    <a:pt x="20" y="16"/>
                  </a:lnTo>
                  <a:lnTo>
                    <a:pt x="30" y="11"/>
                  </a:lnTo>
                  <a:lnTo>
                    <a:pt x="41" y="6"/>
                  </a:lnTo>
                  <a:lnTo>
                    <a:pt x="65" y="3"/>
                  </a:lnTo>
                  <a:lnTo>
                    <a:pt x="89" y="0"/>
                  </a:lnTo>
                  <a:lnTo>
                    <a:pt x="95" y="3"/>
                  </a:lnTo>
                  <a:lnTo>
                    <a:pt x="100" y="4"/>
                  </a:lnTo>
                  <a:lnTo>
                    <a:pt x="109" y="10"/>
                  </a:lnTo>
                  <a:lnTo>
                    <a:pt x="125" y="22"/>
                  </a:lnTo>
                  <a:lnTo>
                    <a:pt x="105" y="15"/>
                  </a:lnTo>
                  <a:lnTo>
                    <a:pt x="96" y="13"/>
                  </a:lnTo>
                  <a:lnTo>
                    <a:pt x="91" y="13"/>
                  </a:lnTo>
                  <a:lnTo>
                    <a:pt x="87" y="13"/>
                  </a:lnTo>
                  <a:lnTo>
                    <a:pt x="66" y="15"/>
                  </a:lnTo>
                  <a:lnTo>
                    <a:pt x="54" y="16"/>
                  </a:lnTo>
                  <a:lnTo>
                    <a:pt x="45" y="19"/>
                  </a:lnTo>
                  <a:lnTo>
                    <a:pt x="35" y="22"/>
                  </a:lnTo>
                  <a:lnTo>
                    <a:pt x="25" y="27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43" name="Freeform 852"/>
            <p:cNvSpPr>
              <a:spLocks/>
            </p:cNvSpPr>
            <p:nvPr/>
          </p:nvSpPr>
          <p:spPr bwMode="auto">
            <a:xfrm>
              <a:off x="3710" y="1771"/>
              <a:ext cx="409" cy="668"/>
            </a:xfrm>
            <a:custGeom>
              <a:avLst/>
              <a:gdLst>
                <a:gd name="T0" fmla="*/ 207 w 531"/>
                <a:gd name="T1" fmla="*/ 2 h 867"/>
                <a:gd name="T2" fmla="*/ 3 w 531"/>
                <a:gd name="T3" fmla="*/ 207 h 867"/>
                <a:gd name="T4" fmla="*/ 117 w 531"/>
                <a:gd name="T5" fmla="*/ 374 h 867"/>
                <a:gd name="T6" fmla="*/ 119 w 531"/>
                <a:gd name="T7" fmla="*/ 668 h 867"/>
                <a:gd name="T8" fmla="*/ 303 w 531"/>
                <a:gd name="T9" fmla="*/ 668 h 867"/>
                <a:gd name="T10" fmla="*/ 297 w 531"/>
                <a:gd name="T11" fmla="*/ 374 h 867"/>
                <a:gd name="T12" fmla="*/ 409 w 531"/>
                <a:gd name="T13" fmla="*/ 207 h 867"/>
                <a:gd name="T14" fmla="*/ 207 w 531"/>
                <a:gd name="T15" fmla="*/ 2 h 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1" h="867">
                  <a:moveTo>
                    <a:pt x="269" y="2"/>
                  </a:moveTo>
                  <a:cubicBezTo>
                    <a:pt x="123" y="0"/>
                    <a:pt x="7" y="104"/>
                    <a:pt x="4" y="269"/>
                  </a:cubicBezTo>
                  <a:cubicBezTo>
                    <a:pt x="0" y="385"/>
                    <a:pt x="115" y="470"/>
                    <a:pt x="152" y="485"/>
                  </a:cubicBezTo>
                  <a:cubicBezTo>
                    <a:pt x="149" y="626"/>
                    <a:pt x="155" y="733"/>
                    <a:pt x="155" y="867"/>
                  </a:cubicBezTo>
                  <a:cubicBezTo>
                    <a:pt x="363" y="867"/>
                    <a:pt x="319" y="867"/>
                    <a:pt x="393" y="867"/>
                  </a:cubicBezTo>
                  <a:cubicBezTo>
                    <a:pt x="387" y="757"/>
                    <a:pt x="382" y="611"/>
                    <a:pt x="386" y="485"/>
                  </a:cubicBezTo>
                  <a:cubicBezTo>
                    <a:pt x="420" y="478"/>
                    <a:pt x="531" y="415"/>
                    <a:pt x="531" y="269"/>
                  </a:cubicBezTo>
                  <a:cubicBezTo>
                    <a:pt x="531" y="122"/>
                    <a:pt x="416" y="4"/>
                    <a:pt x="269" y="2"/>
                  </a:cubicBezTo>
                  <a:close/>
                </a:path>
              </a:pathLst>
            </a:custGeom>
            <a:gradFill rotWithShape="0">
              <a:gsLst>
                <a:gs pos="0">
                  <a:srgbClr val="000000"/>
                </a:gs>
                <a:gs pos="100000">
                  <a:srgbClr val="858585"/>
                </a:gs>
              </a:gsLst>
              <a:lin ang="18900000" scaled="1"/>
            </a:gradFill>
            <a:ln w="412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498"/>
          <p:cNvGrpSpPr>
            <a:grpSpLocks/>
          </p:cNvGrpSpPr>
          <p:nvPr/>
        </p:nvGrpSpPr>
        <p:grpSpPr bwMode="auto">
          <a:xfrm>
            <a:off x="1085850" y="1549400"/>
            <a:ext cx="2852738" cy="3587750"/>
            <a:chOff x="3287" y="1562"/>
            <a:chExt cx="559" cy="703"/>
          </a:xfrm>
        </p:grpSpPr>
        <p:sp>
          <p:nvSpPr>
            <p:cNvPr id="12338" name="Freeform 329"/>
            <p:cNvSpPr>
              <a:spLocks/>
            </p:cNvSpPr>
            <p:nvPr/>
          </p:nvSpPr>
          <p:spPr bwMode="auto">
            <a:xfrm>
              <a:off x="3312" y="1574"/>
              <a:ext cx="172" cy="58"/>
            </a:xfrm>
            <a:custGeom>
              <a:avLst/>
              <a:gdLst>
                <a:gd name="T0" fmla="*/ 0 w 172"/>
                <a:gd name="T1" fmla="*/ 58 h 58"/>
                <a:gd name="T2" fmla="*/ 0 w 172"/>
                <a:gd name="T3" fmla="*/ 58 h 58"/>
                <a:gd name="T4" fmla="*/ 19 w 172"/>
                <a:gd name="T5" fmla="*/ 44 h 58"/>
                <a:gd name="T6" fmla="*/ 37 w 172"/>
                <a:gd name="T7" fmla="*/ 33 h 58"/>
                <a:gd name="T8" fmla="*/ 44 w 172"/>
                <a:gd name="T9" fmla="*/ 29 h 58"/>
                <a:gd name="T10" fmla="*/ 52 w 172"/>
                <a:gd name="T11" fmla="*/ 25 h 58"/>
                <a:gd name="T12" fmla="*/ 52 w 172"/>
                <a:gd name="T13" fmla="*/ 25 h 58"/>
                <a:gd name="T14" fmla="*/ 67 w 172"/>
                <a:gd name="T15" fmla="*/ 21 h 58"/>
                <a:gd name="T16" fmla="*/ 84 w 172"/>
                <a:gd name="T17" fmla="*/ 18 h 58"/>
                <a:gd name="T18" fmla="*/ 121 w 172"/>
                <a:gd name="T19" fmla="*/ 12 h 58"/>
                <a:gd name="T20" fmla="*/ 121 w 172"/>
                <a:gd name="T21" fmla="*/ 12 h 58"/>
                <a:gd name="T22" fmla="*/ 172 w 172"/>
                <a:gd name="T23" fmla="*/ 0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2" h="58">
                  <a:moveTo>
                    <a:pt x="0" y="58"/>
                  </a:moveTo>
                  <a:lnTo>
                    <a:pt x="0" y="58"/>
                  </a:lnTo>
                  <a:lnTo>
                    <a:pt x="19" y="44"/>
                  </a:lnTo>
                  <a:lnTo>
                    <a:pt x="37" y="33"/>
                  </a:lnTo>
                  <a:lnTo>
                    <a:pt x="44" y="29"/>
                  </a:lnTo>
                  <a:lnTo>
                    <a:pt x="52" y="25"/>
                  </a:lnTo>
                  <a:lnTo>
                    <a:pt x="67" y="21"/>
                  </a:lnTo>
                  <a:lnTo>
                    <a:pt x="84" y="18"/>
                  </a:lnTo>
                  <a:lnTo>
                    <a:pt x="121" y="12"/>
                  </a:lnTo>
                  <a:lnTo>
                    <a:pt x="17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39" name="Freeform 330"/>
            <p:cNvSpPr>
              <a:spLocks/>
            </p:cNvSpPr>
            <p:nvPr/>
          </p:nvSpPr>
          <p:spPr bwMode="auto">
            <a:xfrm>
              <a:off x="3543" y="1891"/>
              <a:ext cx="272" cy="147"/>
            </a:xfrm>
            <a:custGeom>
              <a:avLst/>
              <a:gdLst>
                <a:gd name="T0" fmla="*/ 58 w 272"/>
                <a:gd name="T1" fmla="*/ 33 h 147"/>
                <a:gd name="T2" fmla="*/ 58 w 272"/>
                <a:gd name="T3" fmla="*/ 33 h 147"/>
                <a:gd name="T4" fmla="*/ 63 w 272"/>
                <a:gd name="T5" fmla="*/ 34 h 147"/>
                <a:gd name="T6" fmla="*/ 71 w 272"/>
                <a:gd name="T7" fmla="*/ 34 h 147"/>
                <a:gd name="T8" fmla="*/ 76 w 272"/>
                <a:gd name="T9" fmla="*/ 34 h 147"/>
                <a:gd name="T10" fmla="*/ 78 w 272"/>
                <a:gd name="T11" fmla="*/ 33 h 147"/>
                <a:gd name="T12" fmla="*/ 81 w 272"/>
                <a:gd name="T13" fmla="*/ 31 h 147"/>
                <a:gd name="T14" fmla="*/ 81 w 272"/>
                <a:gd name="T15" fmla="*/ 28 h 147"/>
                <a:gd name="T16" fmla="*/ 81 w 272"/>
                <a:gd name="T17" fmla="*/ 28 h 147"/>
                <a:gd name="T18" fmla="*/ 79 w 272"/>
                <a:gd name="T19" fmla="*/ 24 h 147"/>
                <a:gd name="T20" fmla="*/ 76 w 272"/>
                <a:gd name="T21" fmla="*/ 19 h 147"/>
                <a:gd name="T22" fmla="*/ 72 w 272"/>
                <a:gd name="T23" fmla="*/ 14 h 147"/>
                <a:gd name="T24" fmla="*/ 67 w 272"/>
                <a:gd name="T25" fmla="*/ 10 h 147"/>
                <a:gd name="T26" fmla="*/ 62 w 272"/>
                <a:gd name="T27" fmla="*/ 6 h 147"/>
                <a:gd name="T28" fmla="*/ 56 w 272"/>
                <a:gd name="T29" fmla="*/ 3 h 147"/>
                <a:gd name="T30" fmla="*/ 49 w 272"/>
                <a:gd name="T31" fmla="*/ 0 h 147"/>
                <a:gd name="T32" fmla="*/ 42 w 272"/>
                <a:gd name="T33" fmla="*/ 0 h 147"/>
                <a:gd name="T34" fmla="*/ 42 w 272"/>
                <a:gd name="T35" fmla="*/ 0 h 147"/>
                <a:gd name="T36" fmla="*/ 36 w 272"/>
                <a:gd name="T37" fmla="*/ 0 h 147"/>
                <a:gd name="T38" fmla="*/ 28 w 272"/>
                <a:gd name="T39" fmla="*/ 3 h 147"/>
                <a:gd name="T40" fmla="*/ 22 w 272"/>
                <a:gd name="T41" fmla="*/ 5 h 147"/>
                <a:gd name="T42" fmla="*/ 16 w 272"/>
                <a:gd name="T43" fmla="*/ 10 h 147"/>
                <a:gd name="T44" fmla="*/ 11 w 272"/>
                <a:gd name="T45" fmla="*/ 15 h 147"/>
                <a:gd name="T46" fmla="*/ 6 w 272"/>
                <a:gd name="T47" fmla="*/ 21 h 147"/>
                <a:gd name="T48" fmla="*/ 2 w 272"/>
                <a:gd name="T49" fmla="*/ 29 h 147"/>
                <a:gd name="T50" fmla="*/ 1 w 272"/>
                <a:gd name="T51" fmla="*/ 36 h 147"/>
                <a:gd name="T52" fmla="*/ 1 w 272"/>
                <a:gd name="T53" fmla="*/ 36 h 147"/>
                <a:gd name="T54" fmla="*/ 0 w 272"/>
                <a:gd name="T55" fmla="*/ 46 h 147"/>
                <a:gd name="T56" fmla="*/ 1 w 272"/>
                <a:gd name="T57" fmla="*/ 59 h 147"/>
                <a:gd name="T58" fmla="*/ 2 w 272"/>
                <a:gd name="T59" fmla="*/ 71 h 147"/>
                <a:gd name="T60" fmla="*/ 6 w 272"/>
                <a:gd name="T61" fmla="*/ 85 h 147"/>
                <a:gd name="T62" fmla="*/ 11 w 272"/>
                <a:gd name="T63" fmla="*/ 98 h 147"/>
                <a:gd name="T64" fmla="*/ 20 w 272"/>
                <a:gd name="T65" fmla="*/ 111 h 147"/>
                <a:gd name="T66" fmla="*/ 25 w 272"/>
                <a:gd name="T67" fmla="*/ 116 h 147"/>
                <a:gd name="T68" fmla="*/ 30 w 272"/>
                <a:gd name="T69" fmla="*/ 122 h 147"/>
                <a:gd name="T70" fmla="*/ 36 w 272"/>
                <a:gd name="T71" fmla="*/ 126 h 147"/>
                <a:gd name="T72" fmla="*/ 42 w 272"/>
                <a:gd name="T73" fmla="*/ 131 h 147"/>
                <a:gd name="T74" fmla="*/ 42 w 272"/>
                <a:gd name="T75" fmla="*/ 131 h 147"/>
                <a:gd name="T76" fmla="*/ 56 w 272"/>
                <a:gd name="T77" fmla="*/ 137 h 147"/>
                <a:gd name="T78" fmla="*/ 68 w 272"/>
                <a:gd name="T79" fmla="*/ 141 h 147"/>
                <a:gd name="T80" fmla="*/ 78 w 272"/>
                <a:gd name="T81" fmla="*/ 143 h 147"/>
                <a:gd name="T82" fmla="*/ 88 w 272"/>
                <a:gd name="T83" fmla="*/ 146 h 147"/>
                <a:gd name="T84" fmla="*/ 104 w 272"/>
                <a:gd name="T85" fmla="*/ 147 h 147"/>
                <a:gd name="T86" fmla="*/ 120 w 272"/>
                <a:gd name="T87" fmla="*/ 147 h 147"/>
                <a:gd name="T88" fmla="*/ 120 w 272"/>
                <a:gd name="T89" fmla="*/ 147 h 147"/>
                <a:gd name="T90" fmla="*/ 139 w 272"/>
                <a:gd name="T91" fmla="*/ 146 h 147"/>
                <a:gd name="T92" fmla="*/ 148 w 272"/>
                <a:gd name="T93" fmla="*/ 144 h 147"/>
                <a:gd name="T94" fmla="*/ 158 w 272"/>
                <a:gd name="T95" fmla="*/ 142 h 147"/>
                <a:gd name="T96" fmla="*/ 166 w 272"/>
                <a:gd name="T97" fmla="*/ 137 h 147"/>
                <a:gd name="T98" fmla="*/ 176 w 272"/>
                <a:gd name="T99" fmla="*/ 132 h 147"/>
                <a:gd name="T100" fmla="*/ 185 w 272"/>
                <a:gd name="T101" fmla="*/ 124 h 147"/>
                <a:gd name="T102" fmla="*/ 194 w 272"/>
                <a:gd name="T103" fmla="*/ 116 h 147"/>
                <a:gd name="T104" fmla="*/ 194 w 272"/>
                <a:gd name="T105" fmla="*/ 116 h 147"/>
                <a:gd name="T106" fmla="*/ 207 w 272"/>
                <a:gd name="T107" fmla="*/ 96 h 147"/>
                <a:gd name="T108" fmla="*/ 219 w 272"/>
                <a:gd name="T109" fmla="*/ 79 h 147"/>
                <a:gd name="T110" fmla="*/ 228 w 272"/>
                <a:gd name="T111" fmla="*/ 64 h 147"/>
                <a:gd name="T112" fmla="*/ 233 w 272"/>
                <a:gd name="T113" fmla="*/ 57 h 147"/>
                <a:gd name="T114" fmla="*/ 240 w 272"/>
                <a:gd name="T115" fmla="*/ 51 h 147"/>
                <a:gd name="T116" fmla="*/ 240 w 272"/>
                <a:gd name="T117" fmla="*/ 51 h 147"/>
                <a:gd name="T118" fmla="*/ 251 w 272"/>
                <a:gd name="T119" fmla="*/ 42 h 147"/>
                <a:gd name="T120" fmla="*/ 261 w 272"/>
                <a:gd name="T121" fmla="*/ 38 h 147"/>
                <a:gd name="T122" fmla="*/ 272 w 272"/>
                <a:gd name="T123" fmla="*/ 33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72" h="147">
                  <a:moveTo>
                    <a:pt x="58" y="33"/>
                  </a:moveTo>
                  <a:lnTo>
                    <a:pt x="58" y="33"/>
                  </a:lnTo>
                  <a:lnTo>
                    <a:pt x="63" y="34"/>
                  </a:lnTo>
                  <a:lnTo>
                    <a:pt x="71" y="34"/>
                  </a:lnTo>
                  <a:lnTo>
                    <a:pt x="76" y="34"/>
                  </a:lnTo>
                  <a:lnTo>
                    <a:pt x="78" y="33"/>
                  </a:lnTo>
                  <a:lnTo>
                    <a:pt x="81" y="31"/>
                  </a:lnTo>
                  <a:lnTo>
                    <a:pt x="81" y="28"/>
                  </a:lnTo>
                  <a:lnTo>
                    <a:pt x="79" y="24"/>
                  </a:lnTo>
                  <a:lnTo>
                    <a:pt x="76" y="19"/>
                  </a:lnTo>
                  <a:lnTo>
                    <a:pt x="72" y="14"/>
                  </a:lnTo>
                  <a:lnTo>
                    <a:pt x="67" y="10"/>
                  </a:lnTo>
                  <a:lnTo>
                    <a:pt x="62" y="6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3"/>
                  </a:lnTo>
                  <a:lnTo>
                    <a:pt x="22" y="5"/>
                  </a:lnTo>
                  <a:lnTo>
                    <a:pt x="16" y="10"/>
                  </a:lnTo>
                  <a:lnTo>
                    <a:pt x="11" y="15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9"/>
                  </a:lnTo>
                  <a:lnTo>
                    <a:pt x="2" y="71"/>
                  </a:lnTo>
                  <a:lnTo>
                    <a:pt x="6" y="85"/>
                  </a:lnTo>
                  <a:lnTo>
                    <a:pt x="11" y="98"/>
                  </a:lnTo>
                  <a:lnTo>
                    <a:pt x="20" y="111"/>
                  </a:lnTo>
                  <a:lnTo>
                    <a:pt x="25" y="116"/>
                  </a:lnTo>
                  <a:lnTo>
                    <a:pt x="30" y="122"/>
                  </a:lnTo>
                  <a:lnTo>
                    <a:pt x="36" y="126"/>
                  </a:lnTo>
                  <a:lnTo>
                    <a:pt x="42" y="131"/>
                  </a:lnTo>
                  <a:lnTo>
                    <a:pt x="56" y="137"/>
                  </a:lnTo>
                  <a:lnTo>
                    <a:pt x="68" y="141"/>
                  </a:lnTo>
                  <a:lnTo>
                    <a:pt x="78" y="143"/>
                  </a:lnTo>
                  <a:lnTo>
                    <a:pt x="88" y="146"/>
                  </a:lnTo>
                  <a:lnTo>
                    <a:pt x="104" y="147"/>
                  </a:lnTo>
                  <a:lnTo>
                    <a:pt x="120" y="147"/>
                  </a:lnTo>
                  <a:lnTo>
                    <a:pt x="139" y="146"/>
                  </a:lnTo>
                  <a:lnTo>
                    <a:pt x="148" y="144"/>
                  </a:lnTo>
                  <a:lnTo>
                    <a:pt x="158" y="142"/>
                  </a:lnTo>
                  <a:lnTo>
                    <a:pt x="166" y="137"/>
                  </a:lnTo>
                  <a:lnTo>
                    <a:pt x="176" y="132"/>
                  </a:lnTo>
                  <a:lnTo>
                    <a:pt x="185" y="124"/>
                  </a:lnTo>
                  <a:lnTo>
                    <a:pt x="194" y="116"/>
                  </a:lnTo>
                  <a:lnTo>
                    <a:pt x="207" y="96"/>
                  </a:lnTo>
                  <a:lnTo>
                    <a:pt x="219" y="79"/>
                  </a:lnTo>
                  <a:lnTo>
                    <a:pt x="228" y="64"/>
                  </a:lnTo>
                  <a:lnTo>
                    <a:pt x="233" y="57"/>
                  </a:lnTo>
                  <a:lnTo>
                    <a:pt x="240" y="51"/>
                  </a:lnTo>
                  <a:lnTo>
                    <a:pt x="251" y="42"/>
                  </a:lnTo>
                  <a:lnTo>
                    <a:pt x="261" y="38"/>
                  </a:lnTo>
                  <a:lnTo>
                    <a:pt x="272" y="33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0" name="Freeform 331"/>
            <p:cNvSpPr>
              <a:spLocks/>
            </p:cNvSpPr>
            <p:nvPr/>
          </p:nvSpPr>
          <p:spPr bwMode="auto">
            <a:xfrm>
              <a:off x="3590" y="1911"/>
              <a:ext cx="70" cy="40"/>
            </a:xfrm>
            <a:custGeom>
              <a:avLst/>
              <a:gdLst>
                <a:gd name="T0" fmla="*/ 24 w 70"/>
                <a:gd name="T1" fmla="*/ 3 h 40"/>
                <a:gd name="T2" fmla="*/ 24 w 70"/>
                <a:gd name="T3" fmla="*/ 3 h 40"/>
                <a:gd name="T4" fmla="*/ 11 w 70"/>
                <a:gd name="T5" fmla="*/ 3 h 40"/>
                <a:gd name="T6" fmla="*/ 4 w 70"/>
                <a:gd name="T7" fmla="*/ 5 h 40"/>
                <a:gd name="T8" fmla="*/ 1 w 70"/>
                <a:gd name="T9" fmla="*/ 8 h 40"/>
                <a:gd name="T10" fmla="*/ 0 w 70"/>
                <a:gd name="T11" fmla="*/ 10 h 40"/>
                <a:gd name="T12" fmla="*/ 0 w 70"/>
                <a:gd name="T13" fmla="*/ 10 h 40"/>
                <a:gd name="T14" fmla="*/ 2 w 70"/>
                <a:gd name="T15" fmla="*/ 18 h 40"/>
                <a:gd name="T16" fmla="*/ 7 w 70"/>
                <a:gd name="T17" fmla="*/ 26 h 40"/>
                <a:gd name="T18" fmla="*/ 11 w 70"/>
                <a:gd name="T19" fmla="*/ 31 h 40"/>
                <a:gd name="T20" fmla="*/ 15 w 70"/>
                <a:gd name="T21" fmla="*/ 35 h 40"/>
                <a:gd name="T22" fmla="*/ 19 w 70"/>
                <a:gd name="T23" fmla="*/ 37 h 40"/>
                <a:gd name="T24" fmla="*/ 24 w 70"/>
                <a:gd name="T25" fmla="*/ 39 h 40"/>
                <a:gd name="T26" fmla="*/ 24 w 70"/>
                <a:gd name="T27" fmla="*/ 39 h 40"/>
                <a:gd name="T28" fmla="*/ 32 w 70"/>
                <a:gd name="T29" fmla="*/ 40 h 40"/>
                <a:gd name="T30" fmla="*/ 42 w 70"/>
                <a:gd name="T31" fmla="*/ 39 h 40"/>
                <a:gd name="T32" fmla="*/ 52 w 70"/>
                <a:gd name="T33" fmla="*/ 35 h 40"/>
                <a:gd name="T34" fmla="*/ 62 w 70"/>
                <a:gd name="T35" fmla="*/ 30 h 40"/>
                <a:gd name="T36" fmla="*/ 62 w 70"/>
                <a:gd name="T37" fmla="*/ 30 h 40"/>
                <a:gd name="T38" fmla="*/ 66 w 70"/>
                <a:gd name="T39" fmla="*/ 26 h 40"/>
                <a:gd name="T40" fmla="*/ 68 w 70"/>
                <a:gd name="T41" fmla="*/ 24 h 40"/>
                <a:gd name="T42" fmla="*/ 68 w 70"/>
                <a:gd name="T43" fmla="*/ 20 h 40"/>
                <a:gd name="T44" fmla="*/ 70 w 70"/>
                <a:gd name="T45" fmla="*/ 16 h 40"/>
                <a:gd name="T46" fmla="*/ 67 w 70"/>
                <a:gd name="T47" fmla="*/ 10 h 40"/>
                <a:gd name="T48" fmla="*/ 65 w 70"/>
                <a:gd name="T49" fmla="*/ 5 h 40"/>
                <a:gd name="T50" fmla="*/ 65 w 70"/>
                <a:gd name="T51" fmla="*/ 5 h 40"/>
                <a:gd name="T52" fmla="*/ 62 w 70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0" h="40">
                  <a:moveTo>
                    <a:pt x="24" y="3"/>
                  </a:moveTo>
                  <a:lnTo>
                    <a:pt x="24" y="3"/>
                  </a:lnTo>
                  <a:lnTo>
                    <a:pt x="11" y="3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7" y="26"/>
                  </a:lnTo>
                  <a:lnTo>
                    <a:pt x="11" y="31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4" y="39"/>
                  </a:lnTo>
                  <a:lnTo>
                    <a:pt x="32" y="40"/>
                  </a:lnTo>
                  <a:lnTo>
                    <a:pt x="42" y="39"/>
                  </a:lnTo>
                  <a:lnTo>
                    <a:pt x="52" y="35"/>
                  </a:lnTo>
                  <a:lnTo>
                    <a:pt x="62" y="30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70" y="16"/>
                  </a:lnTo>
                  <a:lnTo>
                    <a:pt x="67" y="10"/>
                  </a:lnTo>
                  <a:lnTo>
                    <a:pt x="65" y="5"/>
                  </a:lnTo>
                  <a:lnTo>
                    <a:pt x="6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1" name="Freeform 332"/>
            <p:cNvSpPr>
              <a:spLocks/>
            </p:cNvSpPr>
            <p:nvPr/>
          </p:nvSpPr>
          <p:spPr bwMode="auto">
            <a:xfrm>
              <a:off x="3518" y="1866"/>
              <a:ext cx="173" cy="202"/>
            </a:xfrm>
            <a:custGeom>
              <a:avLst/>
              <a:gdLst>
                <a:gd name="T0" fmla="*/ 87 w 173"/>
                <a:gd name="T1" fmla="*/ 69 h 202"/>
                <a:gd name="T2" fmla="*/ 87 w 173"/>
                <a:gd name="T3" fmla="*/ 69 h 202"/>
                <a:gd name="T4" fmla="*/ 91 w 173"/>
                <a:gd name="T5" fmla="*/ 70 h 202"/>
                <a:gd name="T6" fmla="*/ 99 w 173"/>
                <a:gd name="T7" fmla="*/ 70 h 202"/>
                <a:gd name="T8" fmla="*/ 103 w 173"/>
                <a:gd name="T9" fmla="*/ 70 h 202"/>
                <a:gd name="T10" fmla="*/ 108 w 173"/>
                <a:gd name="T11" fmla="*/ 69 h 202"/>
                <a:gd name="T12" fmla="*/ 112 w 173"/>
                <a:gd name="T13" fmla="*/ 67 h 202"/>
                <a:gd name="T14" fmla="*/ 113 w 173"/>
                <a:gd name="T15" fmla="*/ 65 h 202"/>
                <a:gd name="T16" fmla="*/ 113 w 173"/>
                <a:gd name="T17" fmla="*/ 65 h 202"/>
                <a:gd name="T18" fmla="*/ 114 w 173"/>
                <a:gd name="T19" fmla="*/ 61 h 202"/>
                <a:gd name="T20" fmla="*/ 113 w 173"/>
                <a:gd name="T21" fmla="*/ 55 h 202"/>
                <a:gd name="T22" fmla="*/ 113 w 173"/>
                <a:gd name="T23" fmla="*/ 49 h 202"/>
                <a:gd name="T24" fmla="*/ 111 w 173"/>
                <a:gd name="T25" fmla="*/ 43 h 202"/>
                <a:gd name="T26" fmla="*/ 107 w 173"/>
                <a:gd name="T27" fmla="*/ 36 h 202"/>
                <a:gd name="T28" fmla="*/ 104 w 173"/>
                <a:gd name="T29" fmla="*/ 30 h 202"/>
                <a:gd name="T30" fmla="*/ 99 w 173"/>
                <a:gd name="T31" fmla="*/ 24 h 202"/>
                <a:gd name="T32" fmla="*/ 94 w 173"/>
                <a:gd name="T33" fmla="*/ 20 h 202"/>
                <a:gd name="T34" fmla="*/ 94 w 173"/>
                <a:gd name="T35" fmla="*/ 20 h 202"/>
                <a:gd name="T36" fmla="*/ 82 w 173"/>
                <a:gd name="T37" fmla="*/ 13 h 202"/>
                <a:gd name="T38" fmla="*/ 74 w 173"/>
                <a:gd name="T39" fmla="*/ 8 h 202"/>
                <a:gd name="T40" fmla="*/ 67 w 173"/>
                <a:gd name="T41" fmla="*/ 4 h 202"/>
                <a:gd name="T42" fmla="*/ 60 w 173"/>
                <a:gd name="T43" fmla="*/ 2 h 202"/>
                <a:gd name="T44" fmla="*/ 52 w 173"/>
                <a:gd name="T45" fmla="*/ 0 h 202"/>
                <a:gd name="T46" fmla="*/ 45 w 173"/>
                <a:gd name="T47" fmla="*/ 2 h 202"/>
                <a:gd name="T48" fmla="*/ 37 w 173"/>
                <a:gd name="T49" fmla="*/ 5 h 202"/>
                <a:gd name="T50" fmla="*/ 37 w 173"/>
                <a:gd name="T51" fmla="*/ 5 h 202"/>
                <a:gd name="T52" fmla="*/ 24 w 173"/>
                <a:gd name="T53" fmla="*/ 18 h 202"/>
                <a:gd name="T54" fmla="*/ 16 w 173"/>
                <a:gd name="T55" fmla="*/ 25 h 202"/>
                <a:gd name="T56" fmla="*/ 10 w 173"/>
                <a:gd name="T57" fmla="*/ 34 h 202"/>
                <a:gd name="T58" fmla="*/ 5 w 173"/>
                <a:gd name="T59" fmla="*/ 44 h 202"/>
                <a:gd name="T60" fmla="*/ 1 w 173"/>
                <a:gd name="T61" fmla="*/ 58 h 202"/>
                <a:gd name="T62" fmla="*/ 0 w 173"/>
                <a:gd name="T63" fmla="*/ 72 h 202"/>
                <a:gd name="T64" fmla="*/ 1 w 173"/>
                <a:gd name="T65" fmla="*/ 90 h 202"/>
                <a:gd name="T66" fmla="*/ 1 w 173"/>
                <a:gd name="T67" fmla="*/ 90 h 202"/>
                <a:gd name="T68" fmla="*/ 4 w 173"/>
                <a:gd name="T69" fmla="*/ 108 h 202"/>
                <a:gd name="T70" fmla="*/ 7 w 173"/>
                <a:gd name="T71" fmla="*/ 125 h 202"/>
                <a:gd name="T72" fmla="*/ 11 w 173"/>
                <a:gd name="T73" fmla="*/ 140 h 202"/>
                <a:gd name="T74" fmla="*/ 17 w 173"/>
                <a:gd name="T75" fmla="*/ 153 h 202"/>
                <a:gd name="T76" fmla="*/ 24 w 173"/>
                <a:gd name="T77" fmla="*/ 163 h 202"/>
                <a:gd name="T78" fmla="*/ 30 w 173"/>
                <a:gd name="T79" fmla="*/ 172 h 202"/>
                <a:gd name="T80" fmla="*/ 38 w 173"/>
                <a:gd name="T81" fmla="*/ 179 h 202"/>
                <a:gd name="T82" fmla="*/ 47 w 173"/>
                <a:gd name="T83" fmla="*/ 183 h 202"/>
                <a:gd name="T84" fmla="*/ 47 w 173"/>
                <a:gd name="T85" fmla="*/ 183 h 202"/>
                <a:gd name="T86" fmla="*/ 70 w 173"/>
                <a:gd name="T87" fmla="*/ 190 h 202"/>
                <a:gd name="T88" fmla="*/ 99 w 173"/>
                <a:gd name="T89" fmla="*/ 198 h 202"/>
                <a:gd name="T90" fmla="*/ 114 w 173"/>
                <a:gd name="T91" fmla="*/ 200 h 202"/>
                <a:gd name="T92" fmla="*/ 128 w 173"/>
                <a:gd name="T93" fmla="*/ 202 h 202"/>
                <a:gd name="T94" fmla="*/ 140 w 173"/>
                <a:gd name="T95" fmla="*/ 202 h 202"/>
                <a:gd name="T96" fmla="*/ 150 w 173"/>
                <a:gd name="T97" fmla="*/ 199 h 202"/>
                <a:gd name="T98" fmla="*/ 150 w 173"/>
                <a:gd name="T99" fmla="*/ 199 h 202"/>
                <a:gd name="T100" fmla="*/ 173 w 173"/>
                <a:gd name="T101" fmla="*/ 192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3" h="202">
                  <a:moveTo>
                    <a:pt x="87" y="69"/>
                  </a:moveTo>
                  <a:lnTo>
                    <a:pt x="87" y="69"/>
                  </a:lnTo>
                  <a:lnTo>
                    <a:pt x="91" y="70"/>
                  </a:lnTo>
                  <a:lnTo>
                    <a:pt x="99" y="70"/>
                  </a:lnTo>
                  <a:lnTo>
                    <a:pt x="103" y="70"/>
                  </a:lnTo>
                  <a:lnTo>
                    <a:pt x="108" y="69"/>
                  </a:lnTo>
                  <a:lnTo>
                    <a:pt x="112" y="67"/>
                  </a:lnTo>
                  <a:lnTo>
                    <a:pt x="113" y="65"/>
                  </a:lnTo>
                  <a:lnTo>
                    <a:pt x="114" y="61"/>
                  </a:lnTo>
                  <a:lnTo>
                    <a:pt x="113" y="55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4" y="30"/>
                  </a:lnTo>
                  <a:lnTo>
                    <a:pt x="99" y="24"/>
                  </a:lnTo>
                  <a:lnTo>
                    <a:pt x="94" y="20"/>
                  </a:lnTo>
                  <a:lnTo>
                    <a:pt x="82" y="13"/>
                  </a:lnTo>
                  <a:lnTo>
                    <a:pt x="74" y="8"/>
                  </a:lnTo>
                  <a:lnTo>
                    <a:pt x="67" y="4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5"/>
                  </a:lnTo>
                  <a:lnTo>
                    <a:pt x="24" y="18"/>
                  </a:lnTo>
                  <a:lnTo>
                    <a:pt x="16" y="25"/>
                  </a:lnTo>
                  <a:lnTo>
                    <a:pt x="10" y="34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0" y="72"/>
                  </a:lnTo>
                  <a:lnTo>
                    <a:pt x="1" y="90"/>
                  </a:lnTo>
                  <a:lnTo>
                    <a:pt x="4" y="108"/>
                  </a:lnTo>
                  <a:lnTo>
                    <a:pt x="7" y="125"/>
                  </a:lnTo>
                  <a:lnTo>
                    <a:pt x="11" y="140"/>
                  </a:lnTo>
                  <a:lnTo>
                    <a:pt x="17" y="153"/>
                  </a:lnTo>
                  <a:lnTo>
                    <a:pt x="24" y="163"/>
                  </a:lnTo>
                  <a:lnTo>
                    <a:pt x="30" y="172"/>
                  </a:lnTo>
                  <a:lnTo>
                    <a:pt x="38" y="179"/>
                  </a:lnTo>
                  <a:lnTo>
                    <a:pt x="47" y="183"/>
                  </a:lnTo>
                  <a:lnTo>
                    <a:pt x="70" y="190"/>
                  </a:lnTo>
                  <a:lnTo>
                    <a:pt x="99" y="198"/>
                  </a:lnTo>
                  <a:lnTo>
                    <a:pt x="114" y="200"/>
                  </a:lnTo>
                  <a:lnTo>
                    <a:pt x="128" y="202"/>
                  </a:lnTo>
                  <a:lnTo>
                    <a:pt x="140" y="202"/>
                  </a:lnTo>
                  <a:lnTo>
                    <a:pt x="150" y="199"/>
                  </a:lnTo>
                  <a:lnTo>
                    <a:pt x="173" y="19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2" name="Freeform 333"/>
            <p:cNvSpPr>
              <a:spLocks/>
            </p:cNvSpPr>
            <p:nvPr/>
          </p:nvSpPr>
          <p:spPr bwMode="auto">
            <a:xfrm>
              <a:off x="3702" y="1947"/>
              <a:ext cx="122" cy="108"/>
            </a:xfrm>
            <a:custGeom>
              <a:avLst/>
              <a:gdLst>
                <a:gd name="T0" fmla="*/ 0 w 122"/>
                <a:gd name="T1" fmla="*/ 108 h 108"/>
                <a:gd name="T2" fmla="*/ 0 w 122"/>
                <a:gd name="T3" fmla="*/ 108 h 108"/>
                <a:gd name="T4" fmla="*/ 14 w 122"/>
                <a:gd name="T5" fmla="*/ 103 h 108"/>
                <a:gd name="T6" fmla="*/ 26 w 122"/>
                <a:gd name="T7" fmla="*/ 97 h 108"/>
                <a:gd name="T8" fmla="*/ 32 w 122"/>
                <a:gd name="T9" fmla="*/ 93 h 108"/>
                <a:gd name="T10" fmla="*/ 38 w 122"/>
                <a:gd name="T11" fmla="*/ 88 h 108"/>
                <a:gd name="T12" fmla="*/ 38 w 122"/>
                <a:gd name="T13" fmla="*/ 88 h 108"/>
                <a:gd name="T14" fmla="*/ 53 w 122"/>
                <a:gd name="T15" fmla="*/ 76 h 108"/>
                <a:gd name="T16" fmla="*/ 72 w 122"/>
                <a:gd name="T17" fmla="*/ 61 h 108"/>
                <a:gd name="T18" fmla="*/ 89 w 122"/>
                <a:gd name="T19" fmla="*/ 44 h 108"/>
                <a:gd name="T20" fmla="*/ 97 w 122"/>
                <a:gd name="T21" fmla="*/ 36 h 108"/>
                <a:gd name="T22" fmla="*/ 103 w 122"/>
                <a:gd name="T23" fmla="*/ 29 h 108"/>
                <a:gd name="T24" fmla="*/ 103 w 122"/>
                <a:gd name="T25" fmla="*/ 29 h 108"/>
                <a:gd name="T26" fmla="*/ 122 w 122"/>
                <a:gd name="T27" fmla="*/ 0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2" h="108">
                  <a:moveTo>
                    <a:pt x="0" y="108"/>
                  </a:moveTo>
                  <a:lnTo>
                    <a:pt x="0" y="108"/>
                  </a:lnTo>
                  <a:lnTo>
                    <a:pt x="14" y="103"/>
                  </a:lnTo>
                  <a:lnTo>
                    <a:pt x="26" y="97"/>
                  </a:lnTo>
                  <a:lnTo>
                    <a:pt x="32" y="93"/>
                  </a:lnTo>
                  <a:lnTo>
                    <a:pt x="38" y="88"/>
                  </a:lnTo>
                  <a:lnTo>
                    <a:pt x="53" y="76"/>
                  </a:lnTo>
                  <a:lnTo>
                    <a:pt x="72" y="61"/>
                  </a:lnTo>
                  <a:lnTo>
                    <a:pt x="89" y="44"/>
                  </a:lnTo>
                  <a:lnTo>
                    <a:pt x="97" y="36"/>
                  </a:lnTo>
                  <a:lnTo>
                    <a:pt x="103" y="29"/>
                  </a:lnTo>
                  <a:lnTo>
                    <a:pt x="12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3" name="Freeform 334"/>
            <p:cNvSpPr>
              <a:spLocks/>
            </p:cNvSpPr>
            <p:nvPr/>
          </p:nvSpPr>
          <p:spPr bwMode="auto">
            <a:xfrm>
              <a:off x="3779" y="1937"/>
              <a:ext cx="40" cy="49"/>
            </a:xfrm>
            <a:custGeom>
              <a:avLst/>
              <a:gdLst>
                <a:gd name="T0" fmla="*/ 0 w 40"/>
                <a:gd name="T1" fmla="*/ 49 h 49"/>
                <a:gd name="T2" fmla="*/ 0 w 40"/>
                <a:gd name="T3" fmla="*/ 49 h 49"/>
                <a:gd name="T4" fmla="*/ 7 w 40"/>
                <a:gd name="T5" fmla="*/ 39 h 49"/>
                <a:gd name="T6" fmla="*/ 15 w 40"/>
                <a:gd name="T7" fmla="*/ 28 h 49"/>
                <a:gd name="T8" fmla="*/ 26 w 40"/>
                <a:gd name="T9" fmla="*/ 16 h 49"/>
                <a:gd name="T10" fmla="*/ 26 w 40"/>
                <a:gd name="T11" fmla="*/ 16 h 49"/>
                <a:gd name="T12" fmla="*/ 40 w 40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0" y="49"/>
                  </a:moveTo>
                  <a:lnTo>
                    <a:pt x="0" y="49"/>
                  </a:lnTo>
                  <a:lnTo>
                    <a:pt x="7" y="39"/>
                  </a:lnTo>
                  <a:lnTo>
                    <a:pt x="15" y="28"/>
                  </a:lnTo>
                  <a:lnTo>
                    <a:pt x="26" y="16"/>
                  </a:lnTo>
                  <a:lnTo>
                    <a:pt x="4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4" name="Freeform 335"/>
            <p:cNvSpPr>
              <a:spLocks/>
            </p:cNvSpPr>
            <p:nvPr/>
          </p:nvSpPr>
          <p:spPr bwMode="auto">
            <a:xfrm>
              <a:off x="3532" y="1879"/>
              <a:ext cx="274" cy="174"/>
            </a:xfrm>
            <a:custGeom>
              <a:avLst/>
              <a:gdLst>
                <a:gd name="T0" fmla="*/ 274 w 274"/>
                <a:gd name="T1" fmla="*/ 58 h 174"/>
                <a:gd name="T2" fmla="*/ 274 w 274"/>
                <a:gd name="T3" fmla="*/ 58 h 174"/>
                <a:gd name="T4" fmla="*/ 264 w 274"/>
                <a:gd name="T5" fmla="*/ 66 h 174"/>
                <a:gd name="T6" fmla="*/ 257 w 274"/>
                <a:gd name="T7" fmla="*/ 73 h 174"/>
                <a:gd name="T8" fmla="*/ 251 w 274"/>
                <a:gd name="T9" fmla="*/ 83 h 174"/>
                <a:gd name="T10" fmla="*/ 251 w 274"/>
                <a:gd name="T11" fmla="*/ 83 h 174"/>
                <a:gd name="T12" fmla="*/ 243 w 274"/>
                <a:gd name="T13" fmla="*/ 95 h 174"/>
                <a:gd name="T14" fmla="*/ 235 w 274"/>
                <a:gd name="T15" fmla="*/ 110 h 174"/>
                <a:gd name="T16" fmla="*/ 223 w 274"/>
                <a:gd name="T17" fmla="*/ 127 h 174"/>
                <a:gd name="T18" fmla="*/ 218 w 274"/>
                <a:gd name="T19" fmla="*/ 133 h 174"/>
                <a:gd name="T20" fmla="*/ 212 w 274"/>
                <a:gd name="T21" fmla="*/ 139 h 174"/>
                <a:gd name="T22" fmla="*/ 212 w 274"/>
                <a:gd name="T23" fmla="*/ 139 h 174"/>
                <a:gd name="T24" fmla="*/ 205 w 274"/>
                <a:gd name="T25" fmla="*/ 144 h 174"/>
                <a:gd name="T26" fmla="*/ 197 w 274"/>
                <a:gd name="T27" fmla="*/ 150 h 174"/>
                <a:gd name="T28" fmla="*/ 182 w 274"/>
                <a:gd name="T29" fmla="*/ 158 h 174"/>
                <a:gd name="T30" fmla="*/ 165 w 274"/>
                <a:gd name="T31" fmla="*/ 166 h 174"/>
                <a:gd name="T32" fmla="*/ 165 w 274"/>
                <a:gd name="T33" fmla="*/ 166 h 174"/>
                <a:gd name="T34" fmla="*/ 164 w 274"/>
                <a:gd name="T35" fmla="*/ 168 h 174"/>
                <a:gd name="T36" fmla="*/ 161 w 274"/>
                <a:gd name="T37" fmla="*/ 170 h 174"/>
                <a:gd name="T38" fmla="*/ 156 w 274"/>
                <a:gd name="T39" fmla="*/ 173 h 174"/>
                <a:gd name="T40" fmla="*/ 149 w 274"/>
                <a:gd name="T41" fmla="*/ 174 h 174"/>
                <a:gd name="T42" fmla="*/ 149 w 274"/>
                <a:gd name="T43" fmla="*/ 174 h 174"/>
                <a:gd name="T44" fmla="*/ 115 w 274"/>
                <a:gd name="T45" fmla="*/ 174 h 174"/>
                <a:gd name="T46" fmla="*/ 115 w 274"/>
                <a:gd name="T47" fmla="*/ 174 h 174"/>
                <a:gd name="T48" fmla="*/ 97 w 274"/>
                <a:gd name="T49" fmla="*/ 171 h 174"/>
                <a:gd name="T50" fmla="*/ 72 w 274"/>
                <a:gd name="T51" fmla="*/ 166 h 174"/>
                <a:gd name="T52" fmla="*/ 49 w 274"/>
                <a:gd name="T53" fmla="*/ 160 h 174"/>
                <a:gd name="T54" fmla="*/ 39 w 274"/>
                <a:gd name="T55" fmla="*/ 156 h 174"/>
                <a:gd name="T56" fmla="*/ 34 w 274"/>
                <a:gd name="T57" fmla="*/ 153 h 174"/>
                <a:gd name="T58" fmla="*/ 34 w 274"/>
                <a:gd name="T59" fmla="*/ 153 h 174"/>
                <a:gd name="T60" fmla="*/ 24 w 274"/>
                <a:gd name="T61" fmla="*/ 140 h 174"/>
                <a:gd name="T62" fmla="*/ 13 w 274"/>
                <a:gd name="T63" fmla="*/ 122 h 174"/>
                <a:gd name="T64" fmla="*/ 8 w 274"/>
                <a:gd name="T65" fmla="*/ 112 h 174"/>
                <a:gd name="T66" fmla="*/ 5 w 274"/>
                <a:gd name="T67" fmla="*/ 100 h 174"/>
                <a:gd name="T68" fmla="*/ 2 w 274"/>
                <a:gd name="T69" fmla="*/ 89 h 174"/>
                <a:gd name="T70" fmla="*/ 0 w 274"/>
                <a:gd name="T71" fmla="*/ 78 h 174"/>
                <a:gd name="T72" fmla="*/ 0 w 274"/>
                <a:gd name="T73" fmla="*/ 78 h 174"/>
                <a:gd name="T74" fmla="*/ 0 w 274"/>
                <a:gd name="T75" fmla="*/ 58 h 174"/>
                <a:gd name="T76" fmla="*/ 1 w 274"/>
                <a:gd name="T77" fmla="*/ 50 h 174"/>
                <a:gd name="T78" fmla="*/ 2 w 274"/>
                <a:gd name="T79" fmla="*/ 41 h 174"/>
                <a:gd name="T80" fmla="*/ 5 w 274"/>
                <a:gd name="T81" fmla="*/ 32 h 174"/>
                <a:gd name="T82" fmla="*/ 7 w 274"/>
                <a:gd name="T83" fmla="*/ 25 h 174"/>
                <a:gd name="T84" fmla="*/ 11 w 274"/>
                <a:gd name="T85" fmla="*/ 18 h 174"/>
                <a:gd name="T86" fmla="*/ 17 w 274"/>
                <a:gd name="T87" fmla="*/ 13 h 174"/>
                <a:gd name="T88" fmla="*/ 17 w 274"/>
                <a:gd name="T89" fmla="*/ 13 h 174"/>
                <a:gd name="T90" fmla="*/ 27 w 274"/>
                <a:gd name="T91" fmla="*/ 6 h 174"/>
                <a:gd name="T92" fmla="*/ 36 w 274"/>
                <a:gd name="T93" fmla="*/ 1 h 174"/>
                <a:gd name="T94" fmla="*/ 43 w 274"/>
                <a:gd name="T95" fmla="*/ 0 h 174"/>
                <a:gd name="T96" fmla="*/ 52 w 274"/>
                <a:gd name="T97" fmla="*/ 0 h 174"/>
                <a:gd name="T98" fmla="*/ 52 w 274"/>
                <a:gd name="T99" fmla="*/ 0 h 174"/>
                <a:gd name="T100" fmla="*/ 64 w 274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4" h="174">
                  <a:moveTo>
                    <a:pt x="274" y="58"/>
                  </a:moveTo>
                  <a:lnTo>
                    <a:pt x="274" y="58"/>
                  </a:lnTo>
                  <a:lnTo>
                    <a:pt x="264" y="66"/>
                  </a:lnTo>
                  <a:lnTo>
                    <a:pt x="257" y="73"/>
                  </a:lnTo>
                  <a:lnTo>
                    <a:pt x="251" y="83"/>
                  </a:lnTo>
                  <a:lnTo>
                    <a:pt x="243" y="95"/>
                  </a:lnTo>
                  <a:lnTo>
                    <a:pt x="235" y="110"/>
                  </a:lnTo>
                  <a:lnTo>
                    <a:pt x="223" y="127"/>
                  </a:lnTo>
                  <a:lnTo>
                    <a:pt x="218" y="133"/>
                  </a:lnTo>
                  <a:lnTo>
                    <a:pt x="212" y="139"/>
                  </a:lnTo>
                  <a:lnTo>
                    <a:pt x="205" y="144"/>
                  </a:lnTo>
                  <a:lnTo>
                    <a:pt x="197" y="150"/>
                  </a:lnTo>
                  <a:lnTo>
                    <a:pt x="182" y="158"/>
                  </a:lnTo>
                  <a:lnTo>
                    <a:pt x="165" y="166"/>
                  </a:lnTo>
                  <a:lnTo>
                    <a:pt x="164" y="168"/>
                  </a:lnTo>
                  <a:lnTo>
                    <a:pt x="161" y="170"/>
                  </a:lnTo>
                  <a:lnTo>
                    <a:pt x="156" y="173"/>
                  </a:lnTo>
                  <a:lnTo>
                    <a:pt x="149" y="174"/>
                  </a:lnTo>
                  <a:lnTo>
                    <a:pt x="115" y="174"/>
                  </a:lnTo>
                  <a:lnTo>
                    <a:pt x="97" y="171"/>
                  </a:lnTo>
                  <a:lnTo>
                    <a:pt x="72" y="166"/>
                  </a:lnTo>
                  <a:lnTo>
                    <a:pt x="49" y="160"/>
                  </a:lnTo>
                  <a:lnTo>
                    <a:pt x="39" y="156"/>
                  </a:lnTo>
                  <a:lnTo>
                    <a:pt x="34" y="153"/>
                  </a:lnTo>
                  <a:lnTo>
                    <a:pt x="24" y="140"/>
                  </a:lnTo>
                  <a:lnTo>
                    <a:pt x="13" y="122"/>
                  </a:lnTo>
                  <a:lnTo>
                    <a:pt x="8" y="112"/>
                  </a:lnTo>
                  <a:lnTo>
                    <a:pt x="5" y="100"/>
                  </a:lnTo>
                  <a:lnTo>
                    <a:pt x="2" y="89"/>
                  </a:lnTo>
                  <a:lnTo>
                    <a:pt x="0" y="78"/>
                  </a:lnTo>
                  <a:lnTo>
                    <a:pt x="0" y="58"/>
                  </a:lnTo>
                  <a:lnTo>
                    <a:pt x="1" y="50"/>
                  </a:lnTo>
                  <a:lnTo>
                    <a:pt x="2" y="41"/>
                  </a:lnTo>
                  <a:lnTo>
                    <a:pt x="5" y="32"/>
                  </a:lnTo>
                  <a:lnTo>
                    <a:pt x="7" y="25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7" y="6"/>
                  </a:lnTo>
                  <a:lnTo>
                    <a:pt x="36" y="1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4" y="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5" name="Freeform 336"/>
            <p:cNvSpPr>
              <a:spLocks/>
            </p:cNvSpPr>
            <p:nvPr/>
          </p:nvSpPr>
          <p:spPr bwMode="auto">
            <a:xfrm>
              <a:off x="3530" y="1984"/>
              <a:ext cx="36" cy="48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7 w 36"/>
                <a:gd name="T5" fmla="*/ 17 h 48"/>
                <a:gd name="T6" fmla="*/ 13 w 36"/>
                <a:gd name="T7" fmla="*/ 30 h 48"/>
                <a:gd name="T8" fmla="*/ 16 w 36"/>
                <a:gd name="T9" fmla="*/ 35 h 48"/>
                <a:gd name="T10" fmla="*/ 20 w 36"/>
                <a:gd name="T11" fmla="*/ 39 h 48"/>
                <a:gd name="T12" fmla="*/ 20 w 36"/>
                <a:gd name="T13" fmla="*/ 39 h 48"/>
                <a:gd name="T14" fmla="*/ 31 w 36"/>
                <a:gd name="T15" fmla="*/ 45 h 48"/>
                <a:gd name="T16" fmla="*/ 36 w 36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lnTo>
                    <a:pt x="0" y="0"/>
                  </a:lnTo>
                  <a:lnTo>
                    <a:pt x="7" y="17"/>
                  </a:lnTo>
                  <a:lnTo>
                    <a:pt x="13" y="30"/>
                  </a:lnTo>
                  <a:lnTo>
                    <a:pt x="16" y="35"/>
                  </a:lnTo>
                  <a:lnTo>
                    <a:pt x="20" y="39"/>
                  </a:lnTo>
                  <a:lnTo>
                    <a:pt x="31" y="45"/>
                  </a:lnTo>
                  <a:lnTo>
                    <a:pt x="36" y="4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6" name="Freeform 337"/>
            <p:cNvSpPr>
              <a:spLocks/>
            </p:cNvSpPr>
            <p:nvPr/>
          </p:nvSpPr>
          <p:spPr bwMode="auto">
            <a:xfrm>
              <a:off x="3748" y="1899"/>
              <a:ext cx="51" cy="20"/>
            </a:xfrm>
            <a:custGeom>
              <a:avLst/>
              <a:gdLst>
                <a:gd name="T0" fmla="*/ 0 w 51"/>
                <a:gd name="T1" fmla="*/ 0 h 20"/>
                <a:gd name="T2" fmla="*/ 0 w 51"/>
                <a:gd name="T3" fmla="*/ 0 h 20"/>
                <a:gd name="T4" fmla="*/ 11 w 51"/>
                <a:gd name="T5" fmla="*/ 6 h 20"/>
                <a:gd name="T6" fmla="*/ 21 w 51"/>
                <a:gd name="T7" fmla="*/ 12 h 20"/>
                <a:gd name="T8" fmla="*/ 30 w 51"/>
                <a:gd name="T9" fmla="*/ 16 h 20"/>
                <a:gd name="T10" fmla="*/ 30 w 51"/>
                <a:gd name="T11" fmla="*/ 16 h 20"/>
                <a:gd name="T12" fmla="*/ 45 w 51"/>
                <a:gd name="T13" fmla="*/ 18 h 20"/>
                <a:gd name="T14" fmla="*/ 51 w 51"/>
                <a:gd name="T15" fmla="*/ 2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0">
                  <a:moveTo>
                    <a:pt x="0" y="0"/>
                  </a:moveTo>
                  <a:lnTo>
                    <a:pt x="0" y="0"/>
                  </a:lnTo>
                  <a:lnTo>
                    <a:pt x="11" y="6"/>
                  </a:lnTo>
                  <a:lnTo>
                    <a:pt x="21" y="12"/>
                  </a:lnTo>
                  <a:lnTo>
                    <a:pt x="30" y="16"/>
                  </a:lnTo>
                  <a:lnTo>
                    <a:pt x="45" y="18"/>
                  </a:lnTo>
                  <a:lnTo>
                    <a:pt x="51" y="2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7" name="Freeform 338"/>
            <p:cNvSpPr>
              <a:spLocks/>
            </p:cNvSpPr>
            <p:nvPr/>
          </p:nvSpPr>
          <p:spPr bwMode="auto">
            <a:xfrm>
              <a:off x="3764" y="1921"/>
              <a:ext cx="24" cy="31"/>
            </a:xfrm>
            <a:custGeom>
              <a:avLst/>
              <a:gdLst>
                <a:gd name="T0" fmla="*/ 24 w 24"/>
                <a:gd name="T1" fmla="*/ 0 h 31"/>
                <a:gd name="T2" fmla="*/ 24 w 24"/>
                <a:gd name="T3" fmla="*/ 0 h 31"/>
                <a:gd name="T4" fmla="*/ 22 w 24"/>
                <a:gd name="T5" fmla="*/ 1 h 31"/>
                <a:gd name="T6" fmla="*/ 17 w 24"/>
                <a:gd name="T7" fmla="*/ 10 h 31"/>
                <a:gd name="T8" fmla="*/ 17 w 24"/>
                <a:gd name="T9" fmla="*/ 10 h 31"/>
                <a:gd name="T10" fmla="*/ 9 w 24"/>
                <a:gd name="T11" fmla="*/ 22 h 31"/>
                <a:gd name="T12" fmla="*/ 4 w 24"/>
                <a:gd name="T13" fmla="*/ 27 h 31"/>
                <a:gd name="T14" fmla="*/ 0 w 24"/>
                <a:gd name="T15" fmla="*/ 31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1">
                  <a:moveTo>
                    <a:pt x="24" y="0"/>
                  </a:moveTo>
                  <a:lnTo>
                    <a:pt x="24" y="0"/>
                  </a:lnTo>
                  <a:lnTo>
                    <a:pt x="22" y="1"/>
                  </a:lnTo>
                  <a:lnTo>
                    <a:pt x="17" y="10"/>
                  </a:lnTo>
                  <a:lnTo>
                    <a:pt x="9" y="22"/>
                  </a:lnTo>
                  <a:lnTo>
                    <a:pt x="4" y="27"/>
                  </a:lnTo>
                  <a:lnTo>
                    <a:pt x="0" y="3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8" name="Freeform 339"/>
            <p:cNvSpPr>
              <a:spLocks/>
            </p:cNvSpPr>
            <p:nvPr/>
          </p:nvSpPr>
          <p:spPr bwMode="auto">
            <a:xfrm>
              <a:off x="3768" y="1919"/>
              <a:ext cx="3" cy="21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0 h 21"/>
                <a:gd name="T4" fmla="*/ 0 w 3"/>
                <a:gd name="T5" fmla="*/ 0 h 21"/>
                <a:gd name="T6" fmla="*/ 1 w 3"/>
                <a:gd name="T7" fmla="*/ 0 h 21"/>
                <a:gd name="T8" fmla="*/ 1 w 3"/>
                <a:gd name="T9" fmla="*/ 2 h 21"/>
                <a:gd name="T10" fmla="*/ 2 w 3"/>
                <a:gd name="T11" fmla="*/ 8 h 21"/>
                <a:gd name="T12" fmla="*/ 2 w 3"/>
                <a:gd name="T13" fmla="*/ 8 h 21"/>
                <a:gd name="T14" fmla="*/ 3 w 3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8"/>
                  </a:lnTo>
                  <a:lnTo>
                    <a:pt x="3" y="2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49" name="Freeform 340"/>
            <p:cNvSpPr>
              <a:spLocks/>
            </p:cNvSpPr>
            <p:nvPr/>
          </p:nvSpPr>
          <p:spPr bwMode="auto">
            <a:xfrm>
              <a:off x="3681" y="1848"/>
              <a:ext cx="82" cy="179"/>
            </a:xfrm>
            <a:custGeom>
              <a:avLst/>
              <a:gdLst>
                <a:gd name="T0" fmla="*/ 8 w 82"/>
                <a:gd name="T1" fmla="*/ 179 h 179"/>
                <a:gd name="T2" fmla="*/ 8 w 82"/>
                <a:gd name="T3" fmla="*/ 179 h 179"/>
                <a:gd name="T4" fmla="*/ 13 w 82"/>
                <a:gd name="T5" fmla="*/ 176 h 179"/>
                <a:gd name="T6" fmla="*/ 27 w 82"/>
                <a:gd name="T7" fmla="*/ 166 h 179"/>
                <a:gd name="T8" fmla="*/ 44 w 82"/>
                <a:gd name="T9" fmla="*/ 154 h 179"/>
                <a:gd name="T10" fmla="*/ 52 w 82"/>
                <a:gd name="T11" fmla="*/ 146 h 179"/>
                <a:gd name="T12" fmla="*/ 58 w 82"/>
                <a:gd name="T13" fmla="*/ 139 h 179"/>
                <a:gd name="T14" fmla="*/ 58 w 82"/>
                <a:gd name="T15" fmla="*/ 139 h 179"/>
                <a:gd name="T16" fmla="*/ 69 w 82"/>
                <a:gd name="T17" fmla="*/ 123 h 179"/>
                <a:gd name="T18" fmla="*/ 77 w 82"/>
                <a:gd name="T19" fmla="*/ 107 h 179"/>
                <a:gd name="T20" fmla="*/ 81 w 82"/>
                <a:gd name="T21" fmla="*/ 99 h 179"/>
                <a:gd name="T22" fmla="*/ 82 w 82"/>
                <a:gd name="T23" fmla="*/ 92 h 179"/>
                <a:gd name="T24" fmla="*/ 82 w 82"/>
                <a:gd name="T25" fmla="*/ 84 h 179"/>
                <a:gd name="T26" fmla="*/ 81 w 82"/>
                <a:gd name="T27" fmla="*/ 78 h 179"/>
                <a:gd name="T28" fmla="*/ 81 w 82"/>
                <a:gd name="T29" fmla="*/ 78 h 179"/>
                <a:gd name="T30" fmla="*/ 78 w 82"/>
                <a:gd name="T31" fmla="*/ 72 h 179"/>
                <a:gd name="T32" fmla="*/ 73 w 82"/>
                <a:gd name="T33" fmla="*/ 66 h 179"/>
                <a:gd name="T34" fmla="*/ 62 w 82"/>
                <a:gd name="T35" fmla="*/ 51 h 179"/>
                <a:gd name="T36" fmla="*/ 47 w 82"/>
                <a:gd name="T37" fmla="*/ 36 h 179"/>
                <a:gd name="T38" fmla="*/ 31 w 82"/>
                <a:gd name="T39" fmla="*/ 23 h 179"/>
                <a:gd name="T40" fmla="*/ 31 w 82"/>
                <a:gd name="T41" fmla="*/ 23 h 179"/>
                <a:gd name="T42" fmla="*/ 16 w 82"/>
                <a:gd name="T43" fmla="*/ 13 h 179"/>
                <a:gd name="T44" fmla="*/ 6 w 82"/>
                <a:gd name="T45" fmla="*/ 6 h 179"/>
                <a:gd name="T46" fmla="*/ 0 w 82"/>
                <a:gd name="T47" fmla="*/ 0 h 17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179">
                  <a:moveTo>
                    <a:pt x="8" y="179"/>
                  </a:moveTo>
                  <a:lnTo>
                    <a:pt x="8" y="179"/>
                  </a:lnTo>
                  <a:lnTo>
                    <a:pt x="13" y="176"/>
                  </a:lnTo>
                  <a:lnTo>
                    <a:pt x="27" y="166"/>
                  </a:lnTo>
                  <a:lnTo>
                    <a:pt x="44" y="154"/>
                  </a:lnTo>
                  <a:lnTo>
                    <a:pt x="52" y="146"/>
                  </a:lnTo>
                  <a:lnTo>
                    <a:pt x="58" y="139"/>
                  </a:lnTo>
                  <a:lnTo>
                    <a:pt x="69" y="123"/>
                  </a:lnTo>
                  <a:lnTo>
                    <a:pt x="77" y="107"/>
                  </a:lnTo>
                  <a:lnTo>
                    <a:pt x="81" y="99"/>
                  </a:lnTo>
                  <a:lnTo>
                    <a:pt x="82" y="92"/>
                  </a:lnTo>
                  <a:lnTo>
                    <a:pt x="82" y="84"/>
                  </a:lnTo>
                  <a:lnTo>
                    <a:pt x="81" y="78"/>
                  </a:lnTo>
                  <a:lnTo>
                    <a:pt x="78" y="72"/>
                  </a:lnTo>
                  <a:lnTo>
                    <a:pt x="73" y="66"/>
                  </a:lnTo>
                  <a:lnTo>
                    <a:pt x="62" y="51"/>
                  </a:lnTo>
                  <a:lnTo>
                    <a:pt x="47" y="36"/>
                  </a:lnTo>
                  <a:lnTo>
                    <a:pt x="31" y="23"/>
                  </a:lnTo>
                  <a:lnTo>
                    <a:pt x="16" y="13"/>
                  </a:lnTo>
                  <a:lnTo>
                    <a:pt x="6" y="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0" name="Freeform 341"/>
            <p:cNvSpPr>
              <a:spLocks/>
            </p:cNvSpPr>
            <p:nvPr/>
          </p:nvSpPr>
          <p:spPr bwMode="auto">
            <a:xfrm>
              <a:off x="3426" y="1818"/>
              <a:ext cx="288" cy="292"/>
            </a:xfrm>
            <a:custGeom>
              <a:avLst/>
              <a:gdLst>
                <a:gd name="T0" fmla="*/ 174 w 288"/>
                <a:gd name="T1" fmla="*/ 88 h 292"/>
                <a:gd name="T2" fmla="*/ 165 w 288"/>
                <a:gd name="T3" fmla="*/ 87 h 292"/>
                <a:gd name="T4" fmla="*/ 158 w 288"/>
                <a:gd name="T5" fmla="*/ 89 h 292"/>
                <a:gd name="T6" fmla="*/ 150 w 288"/>
                <a:gd name="T7" fmla="*/ 97 h 292"/>
                <a:gd name="T8" fmla="*/ 148 w 288"/>
                <a:gd name="T9" fmla="*/ 103 h 292"/>
                <a:gd name="T10" fmla="*/ 148 w 288"/>
                <a:gd name="T11" fmla="*/ 122 h 292"/>
                <a:gd name="T12" fmla="*/ 157 w 288"/>
                <a:gd name="T13" fmla="*/ 143 h 292"/>
                <a:gd name="T14" fmla="*/ 173 w 288"/>
                <a:gd name="T15" fmla="*/ 161 h 292"/>
                <a:gd name="T16" fmla="*/ 185 w 288"/>
                <a:gd name="T17" fmla="*/ 169 h 292"/>
                <a:gd name="T18" fmla="*/ 198 w 288"/>
                <a:gd name="T19" fmla="*/ 174 h 292"/>
                <a:gd name="T20" fmla="*/ 221 w 288"/>
                <a:gd name="T21" fmla="*/ 178 h 292"/>
                <a:gd name="T22" fmla="*/ 241 w 288"/>
                <a:gd name="T23" fmla="*/ 175 h 292"/>
                <a:gd name="T24" fmla="*/ 255 w 288"/>
                <a:gd name="T25" fmla="*/ 169 h 292"/>
                <a:gd name="T26" fmla="*/ 258 w 288"/>
                <a:gd name="T27" fmla="*/ 166 h 292"/>
                <a:gd name="T28" fmla="*/ 276 w 288"/>
                <a:gd name="T29" fmla="*/ 149 h 292"/>
                <a:gd name="T30" fmla="*/ 285 w 288"/>
                <a:gd name="T31" fmla="*/ 137 h 292"/>
                <a:gd name="T32" fmla="*/ 288 w 288"/>
                <a:gd name="T33" fmla="*/ 123 h 292"/>
                <a:gd name="T34" fmla="*/ 287 w 288"/>
                <a:gd name="T35" fmla="*/ 115 h 292"/>
                <a:gd name="T36" fmla="*/ 282 w 288"/>
                <a:gd name="T37" fmla="*/ 97 h 292"/>
                <a:gd name="T38" fmla="*/ 271 w 288"/>
                <a:gd name="T39" fmla="*/ 74 h 292"/>
                <a:gd name="T40" fmla="*/ 257 w 288"/>
                <a:gd name="T41" fmla="*/ 56 h 292"/>
                <a:gd name="T42" fmla="*/ 250 w 288"/>
                <a:gd name="T43" fmla="*/ 50 h 292"/>
                <a:gd name="T44" fmla="*/ 219 w 288"/>
                <a:gd name="T45" fmla="*/ 26 h 292"/>
                <a:gd name="T46" fmla="*/ 194 w 288"/>
                <a:gd name="T47" fmla="*/ 11 h 292"/>
                <a:gd name="T48" fmla="*/ 166 w 288"/>
                <a:gd name="T49" fmla="*/ 1 h 292"/>
                <a:gd name="T50" fmla="*/ 154 w 288"/>
                <a:gd name="T51" fmla="*/ 0 h 292"/>
                <a:gd name="T52" fmla="*/ 118 w 288"/>
                <a:gd name="T53" fmla="*/ 1 h 292"/>
                <a:gd name="T54" fmla="*/ 98 w 288"/>
                <a:gd name="T55" fmla="*/ 5 h 292"/>
                <a:gd name="T56" fmla="*/ 79 w 288"/>
                <a:gd name="T57" fmla="*/ 16 h 292"/>
                <a:gd name="T58" fmla="*/ 71 w 288"/>
                <a:gd name="T59" fmla="*/ 24 h 292"/>
                <a:gd name="T60" fmla="*/ 56 w 288"/>
                <a:gd name="T61" fmla="*/ 46 h 292"/>
                <a:gd name="T62" fmla="*/ 43 w 288"/>
                <a:gd name="T63" fmla="*/ 71 h 292"/>
                <a:gd name="T64" fmla="*/ 27 w 288"/>
                <a:gd name="T65" fmla="*/ 109 h 292"/>
                <a:gd name="T66" fmla="*/ 24 w 288"/>
                <a:gd name="T67" fmla="*/ 125 h 292"/>
                <a:gd name="T68" fmla="*/ 19 w 288"/>
                <a:gd name="T69" fmla="*/ 171 h 292"/>
                <a:gd name="T70" fmla="*/ 15 w 288"/>
                <a:gd name="T71" fmla="*/ 199 h 292"/>
                <a:gd name="T72" fmla="*/ 1 w 288"/>
                <a:gd name="T73" fmla="*/ 282 h 2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8" h="292">
                  <a:moveTo>
                    <a:pt x="174" y="88"/>
                  </a:moveTo>
                  <a:lnTo>
                    <a:pt x="174" y="88"/>
                  </a:lnTo>
                  <a:lnTo>
                    <a:pt x="171" y="87"/>
                  </a:lnTo>
                  <a:lnTo>
                    <a:pt x="165" y="87"/>
                  </a:lnTo>
                  <a:lnTo>
                    <a:pt x="162" y="87"/>
                  </a:lnTo>
                  <a:lnTo>
                    <a:pt x="158" y="89"/>
                  </a:lnTo>
                  <a:lnTo>
                    <a:pt x="154" y="92"/>
                  </a:lnTo>
                  <a:lnTo>
                    <a:pt x="150" y="97"/>
                  </a:lnTo>
                  <a:lnTo>
                    <a:pt x="148" y="103"/>
                  </a:lnTo>
                  <a:lnTo>
                    <a:pt x="148" y="112"/>
                  </a:lnTo>
                  <a:lnTo>
                    <a:pt x="148" y="122"/>
                  </a:lnTo>
                  <a:lnTo>
                    <a:pt x="152" y="132"/>
                  </a:lnTo>
                  <a:lnTo>
                    <a:pt x="157" y="143"/>
                  </a:lnTo>
                  <a:lnTo>
                    <a:pt x="164" y="153"/>
                  </a:lnTo>
                  <a:lnTo>
                    <a:pt x="173" y="161"/>
                  </a:lnTo>
                  <a:lnTo>
                    <a:pt x="179" y="165"/>
                  </a:lnTo>
                  <a:lnTo>
                    <a:pt x="185" y="169"/>
                  </a:lnTo>
                  <a:lnTo>
                    <a:pt x="198" y="174"/>
                  </a:lnTo>
                  <a:lnTo>
                    <a:pt x="210" y="176"/>
                  </a:lnTo>
                  <a:lnTo>
                    <a:pt x="221" y="178"/>
                  </a:lnTo>
                  <a:lnTo>
                    <a:pt x="231" y="176"/>
                  </a:lnTo>
                  <a:lnTo>
                    <a:pt x="241" y="175"/>
                  </a:lnTo>
                  <a:lnTo>
                    <a:pt x="249" y="171"/>
                  </a:lnTo>
                  <a:lnTo>
                    <a:pt x="255" y="169"/>
                  </a:lnTo>
                  <a:lnTo>
                    <a:pt x="258" y="166"/>
                  </a:lnTo>
                  <a:lnTo>
                    <a:pt x="266" y="159"/>
                  </a:lnTo>
                  <a:lnTo>
                    <a:pt x="276" y="149"/>
                  </a:lnTo>
                  <a:lnTo>
                    <a:pt x="281" y="143"/>
                  </a:lnTo>
                  <a:lnTo>
                    <a:pt x="285" y="137"/>
                  </a:lnTo>
                  <a:lnTo>
                    <a:pt x="287" y="130"/>
                  </a:lnTo>
                  <a:lnTo>
                    <a:pt x="288" y="123"/>
                  </a:lnTo>
                  <a:lnTo>
                    <a:pt x="287" y="115"/>
                  </a:lnTo>
                  <a:lnTo>
                    <a:pt x="285" y="107"/>
                  </a:lnTo>
                  <a:lnTo>
                    <a:pt x="282" y="97"/>
                  </a:lnTo>
                  <a:lnTo>
                    <a:pt x="277" y="86"/>
                  </a:lnTo>
                  <a:lnTo>
                    <a:pt x="271" y="74"/>
                  </a:lnTo>
                  <a:lnTo>
                    <a:pt x="265" y="65"/>
                  </a:lnTo>
                  <a:lnTo>
                    <a:pt x="257" y="56"/>
                  </a:lnTo>
                  <a:lnTo>
                    <a:pt x="250" y="50"/>
                  </a:lnTo>
                  <a:lnTo>
                    <a:pt x="231" y="35"/>
                  </a:lnTo>
                  <a:lnTo>
                    <a:pt x="219" y="26"/>
                  </a:lnTo>
                  <a:lnTo>
                    <a:pt x="206" y="19"/>
                  </a:lnTo>
                  <a:lnTo>
                    <a:pt x="194" y="11"/>
                  </a:lnTo>
                  <a:lnTo>
                    <a:pt x="180" y="6"/>
                  </a:lnTo>
                  <a:lnTo>
                    <a:pt x="166" y="1"/>
                  </a:lnTo>
                  <a:lnTo>
                    <a:pt x="154" y="0"/>
                  </a:lnTo>
                  <a:lnTo>
                    <a:pt x="129" y="0"/>
                  </a:lnTo>
                  <a:lnTo>
                    <a:pt x="118" y="1"/>
                  </a:lnTo>
                  <a:lnTo>
                    <a:pt x="108" y="2"/>
                  </a:lnTo>
                  <a:lnTo>
                    <a:pt x="98" y="5"/>
                  </a:lnTo>
                  <a:lnTo>
                    <a:pt x="88" y="10"/>
                  </a:lnTo>
                  <a:lnTo>
                    <a:pt x="79" y="16"/>
                  </a:lnTo>
                  <a:lnTo>
                    <a:pt x="71" y="24"/>
                  </a:lnTo>
                  <a:lnTo>
                    <a:pt x="62" y="35"/>
                  </a:lnTo>
                  <a:lnTo>
                    <a:pt x="56" y="46"/>
                  </a:lnTo>
                  <a:lnTo>
                    <a:pt x="48" y="58"/>
                  </a:lnTo>
                  <a:lnTo>
                    <a:pt x="43" y="71"/>
                  </a:lnTo>
                  <a:lnTo>
                    <a:pt x="33" y="93"/>
                  </a:lnTo>
                  <a:lnTo>
                    <a:pt x="27" y="109"/>
                  </a:lnTo>
                  <a:lnTo>
                    <a:pt x="24" y="125"/>
                  </a:lnTo>
                  <a:lnTo>
                    <a:pt x="21" y="147"/>
                  </a:lnTo>
                  <a:lnTo>
                    <a:pt x="19" y="171"/>
                  </a:lnTo>
                  <a:lnTo>
                    <a:pt x="15" y="199"/>
                  </a:lnTo>
                  <a:lnTo>
                    <a:pt x="1" y="282"/>
                  </a:lnTo>
                  <a:lnTo>
                    <a:pt x="0" y="29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1" name="Freeform 342"/>
            <p:cNvSpPr>
              <a:spLocks/>
            </p:cNvSpPr>
            <p:nvPr/>
          </p:nvSpPr>
          <p:spPr bwMode="auto">
            <a:xfrm>
              <a:off x="3491" y="1842"/>
              <a:ext cx="186" cy="277"/>
            </a:xfrm>
            <a:custGeom>
              <a:avLst/>
              <a:gdLst>
                <a:gd name="T0" fmla="*/ 89 w 186"/>
                <a:gd name="T1" fmla="*/ 88 h 277"/>
                <a:gd name="T2" fmla="*/ 94 w 186"/>
                <a:gd name="T3" fmla="*/ 99 h 277"/>
                <a:gd name="T4" fmla="*/ 104 w 186"/>
                <a:gd name="T5" fmla="*/ 113 h 277"/>
                <a:gd name="T6" fmla="*/ 119 w 186"/>
                <a:gd name="T7" fmla="*/ 123 h 277"/>
                <a:gd name="T8" fmla="*/ 129 w 186"/>
                <a:gd name="T9" fmla="*/ 124 h 277"/>
                <a:gd name="T10" fmla="*/ 139 w 186"/>
                <a:gd name="T11" fmla="*/ 124 h 277"/>
                <a:gd name="T12" fmla="*/ 160 w 186"/>
                <a:gd name="T13" fmla="*/ 116 h 277"/>
                <a:gd name="T14" fmla="*/ 177 w 186"/>
                <a:gd name="T15" fmla="*/ 106 h 277"/>
                <a:gd name="T16" fmla="*/ 186 w 186"/>
                <a:gd name="T17" fmla="*/ 94 h 277"/>
                <a:gd name="T18" fmla="*/ 186 w 186"/>
                <a:gd name="T19" fmla="*/ 89 h 277"/>
                <a:gd name="T20" fmla="*/ 180 w 186"/>
                <a:gd name="T21" fmla="*/ 74 h 277"/>
                <a:gd name="T22" fmla="*/ 169 w 186"/>
                <a:gd name="T23" fmla="*/ 54 h 277"/>
                <a:gd name="T24" fmla="*/ 151 w 186"/>
                <a:gd name="T25" fmla="*/ 34 h 277"/>
                <a:gd name="T26" fmla="*/ 130 w 186"/>
                <a:gd name="T27" fmla="*/ 19 h 277"/>
                <a:gd name="T28" fmla="*/ 109 w 186"/>
                <a:gd name="T29" fmla="*/ 9 h 277"/>
                <a:gd name="T30" fmla="*/ 93 w 186"/>
                <a:gd name="T31" fmla="*/ 2 h 277"/>
                <a:gd name="T32" fmla="*/ 77 w 186"/>
                <a:gd name="T33" fmla="*/ 0 h 277"/>
                <a:gd name="T34" fmla="*/ 60 w 186"/>
                <a:gd name="T35" fmla="*/ 6 h 277"/>
                <a:gd name="T36" fmla="*/ 42 w 186"/>
                <a:gd name="T37" fmla="*/ 19 h 277"/>
                <a:gd name="T38" fmla="*/ 26 w 186"/>
                <a:gd name="T39" fmla="*/ 34 h 277"/>
                <a:gd name="T40" fmla="*/ 13 w 186"/>
                <a:gd name="T41" fmla="*/ 53 h 277"/>
                <a:gd name="T42" fmla="*/ 7 w 186"/>
                <a:gd name="T43" fmla="*/ 75 h 277"/>
                <a:gd name="T44" fmla="*/ 5 w 186"/>
                <a:gd name="T45" fmla="*/ 99 h 277"/>
                <a:gd name="T46" fmla="*/ 0 w 186"/>
                <a:gd name="T47" fmla="*/ 134 h 277"/>
                <a:gd name="T48" fmla="*/ 1 w 186"/>
                <a:gd name="T49" fmla="*/ 157 h 277"/>
                <a:gd name="T50" fmla="*/ 2 w 186"/>
                <a:gd name="T51" fmla="*/ 170 h 277"/>
                <a:gd name="T52" fmla="*/ 11 w 186"/>
                <a:gd name="T53" fmla="*/ 211 h 277"/>
                <a:gd name="T54" fmla="*/ 18 w 186"/>
                <a:gd name="T55" fmla="*/ 236 h 277"/>
                <a:gd name="T56" fmla="*/ 29 w 186"/>
                <a:gd name="T57" fmla="*/ 251 h 277"/>
                <a:gd name="T58" fmla="*/ 41 w 186"/>
                <a:gd name="T59" fmla="*/ 258 h 277"/>
                <a:gd name="T60" fmla="*/ 47 w 186"/>
                <a:gd name="T61" fmla="*/ 260 h 277"/>
                <a:gd name="T62" fmla="*/ 101 w 186"/>
                <a:gd name="T63" fmla="*/ 274 h 277"/>
                <a:gd name="T64" fmla="*/ 128 w 186"/>
                <a:gd name="T65" fmla="*/ 277 h 277"/>
                <a:gd name="T66" fmla="*/ 149 w 186"/>
                <a:gd name="T67" fmla="*/ 275 h 277"/>
                <a:gd name="T68" fmla="*/ 176 w 186"/>
                <a:gd name="T69" fmla="*/ 269 h 2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6" h="277">
                  <a:moveTo>
                    <a:pt x="89" y="88"/>
                  </a:moveTo>
                  <a:lnTo>
                    <a:pt x="89" y="88"/>
                  </a:lnTo>
                  <a:lnTo>
                    <a:pt x="92" y="93"/>
                  </a:lnTo>
                  <a:lnTo>
                    <a:pt x="94" y="99"/>
                  </a:lnTo>
                  <a:lnTo>
                    <a:pt x="99" y="106"/>
                  </a:lnTo>
                  <a:lnTo>
                    <a:pt x="104" y="113"/>
                  </a:lnTo>
                  <a:lnTo>
                    <a:pt x="111" y="119"/>
                  </a:lnTo>
                  <a:lnTo>
                    <a:pt x="119" y="123"/>
                  </a:lnTo>
                  <a:lnTo>
                    <a:pt x="124" y="124"/>
                  </a:lnTo>
                  <a:lnTo>
                    <a:pt x="129" y="124"/>
                  </a:lnTo>
                  <a:lnTo>
                    <a:pt x="139" y="124"/>
                  </a:lnTo>
                  <a:lnTo>
                    <a:pt x="149" y="120"/>
                  </a:lnTo>
                  <a:lnTo>
                    <a:pt x="160" y="116"/>
                  </a:lnTo>
                  <a:lnTo>
                    <a:pt x="169" y="111"/>
                  </a:lnTo>
                  <a:lnTo>
                    <a:pt x="177" y="106"/>
                  </a:lnTo>
                  <a:lnTo>
                    <a:pt x="182" y="100"/>
                  </a:lnTo>
                  <a:lnTo>
                    <a:pt x="186" y="94"/>
                  </a:lnTo>
                  <a:lnTo>
                    <a:pt x="186" y="91"/>
                  </a:lnTo>
                  <a:lnTo>
                    <a:pt x="186" y="89"/>
                  </a:lnTo>
                  <a:lnTo>
                    <a:pt x="180" y="74"/>
                  </a:lnTo>
                  <a:lnTo>
                    <a:pt x="175" y="64"/>
                  </a:lnTo>
                  <a:lnTo>
                    <a:pt x="169" y="54"/>
                  </a:lnTo>
                  <a:lnTo>
                    <a:pt x="160" y="43"/>
                  </a:lnTo>
                  <a:lnTo>
                    <a:pt x="151" y="34"/>
                  </a:lnTo>
                  <a:lnTo>
                    <a:pt x="141" y="26"/>
                  </a:lnTo>
                  <a:lnTo>
                    <a:pt x="130" y="19"/>
                  </a:lnTo>
                  <a:lnTo>
                    <a:pt x="109" y="9"/>
                  </a:lnTo>
                  <a:lnTo>
                    <a:pt x="100" y="4"/>
                  </a:lnTo>
                  <a:lnTo>
                    <a:pt x="93" y="2"/>
                  </a:lnTo>
                  <a:lnTo>
                    <a:pt x="84" y="0"/>
                  </a:lnTo>
                  <a:lnTo>
                    <a:pt x="77" y="0"/>
                  </a:lnTo>
                  <a:lnTo>
                    <a:pt x="69" y="1"/>
                  </a:lnTo>
                  <a:lnTo>
                    <a:pt x="60" y="6"/>
                  </a:lnTo>
                  <a:lnTo>
                    <a:pt x="42" y="19"/>
                  </a:lnTo>
                  <a:lnTo>
                    <a:pt x="34" y="27"/>
                  </a:lnTo>
                  <a:lnTo>
                    <a:pt x="26" y="34"/>
                  </a:lnTo>
                  <a:lnTo>
                    <a:pt x="19" y="43"/>
                  </a:lnTo>
                  <a:lnTo>
                    <a:pt x="13" y="53"/>
                  </a:lnTo>
                  <a:lnTo>
                    <a:pt x="9" y="64"/>
                  </a:lnTo>
                  <a:lnTo>
                    <a:pt x="7" y="75"/>
                  </a:lnTo>
                  <a:lnTo>
                    <a:pt x="5" y="99"/>
                  </a:lnTo>
                  <a:lnTo>
                    <a:pt x="1" y="123"/>
                  </a:lnTo>
                  <a:lnTo>
                    <a:pt x="0" y="134"/>
                  </a:lnTo>
                  <a:lnTo>
                    <a:pt x="0" y="146"/>
                  </a:lnTo>
                  <a:lnTo>
                    <a:pt x="1" y="157"/>
                  </a:lnTo>
                  <a:lnTo>
                    <a:pt x="2" y="170"/>
                  </a:lnTo>
                  <a:lnTo>
                    <a:pt x="7" y="197"/>
                  </a:lnTo>
                  <a:lnTo>
                    <a:pt x="11" y="211"/>
                  </a:lnTo>
                  <a:lnTo>
                    <a:pt x="13" y="223"/>
                  </a:lnTo>
                  <a:lnTo>
                    <a:pt x="18" y="236"/>
                  </a:lnTo>
                  <a:lnTo>
                    <a:pt x="26" y="247"/>
                  </a:lnTo>
                  <a:lnTo>
                    <a:pt x="29" y="251"/>
                  </a:lnTo>
                  <a:lnTo>
                    <a:pt x="34" y="254"/>
                  </a:lnTo>
                  <a:lnTo>
                    <a:pt x="41" y="258"/>
                  </a:lnTo>
                  <a:lnTo>
                    <a:pt x="47" y="260"/>
                  </a:lnTo>
                  <a:lnTo>
                    <a:pt x="75" y="269"/>
                  </a:lnTo>
                  <a:lnTo>
                    <a:pt x="101" y="274"/>
                  </a:lnTo>
                  <a:lnTo>
                    <a:pt x="115" y="277"/>
                  </a:lnTo>
                  <a:lnTo>
                    <a:pt x="128" y="277"/>
                  </a:lnTo>
                  <a:lnTo>
                    <a:pt x="139" y="277"/>
                  </a:lnTo>
                  <a:lnTo>
                    <a:pt x="149" y="275"/>
                  </a:lnTo>
                  <a:lnTo>
                    <a:pt x="176" y="269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2" name="Freeform 343"/>
            <p:cNvSpPr>
              <a:spLocks/>
            </p:cNvSpPr>
            <p:nvPr/>
          </p:nvSpPr>
          <p:spPr bwMode="auto">
            <a:xfrm>
              <a:off x="3498" y="1983"/>
              <a:ext cx="339" cy="124"/>
            </a:xfrm>
            <a:custGeom>
              <a:avLst/>
              <a:gdLst>
                <a:gd name="T0" fmla="*/ 339 w 339"/>
                <a:gd name="T1" fmla="*/ 0 h 124"/>
                <a:gd name="T2" fmla="*/ 339 w 339"/>
                <a:gd name="T3" fmla="*/ 0 h 124"/>
                <a:gd name="T4" fmla="*/ 331 w 339"/>
                <a:gd name="T5" fmla="*/ 9 h 124"/>
                <a:gd name="T6" fmla="*/ 322 w 339"/>
                <a:gd name="T7" fmla="*/ 16 h 124"/>
                <a:gd name="T8" fmla="*/ 318 w 339"/>
                <a:gd name="T9" fmla="*/ 19 h 124"/>
                <a:gd name="T10" fmla="*/ 315 w 339"/>
                <a:gd name="T11" fmla="*/ 20 h 124"/>
                <a:gd name="T12" fmla="*/ 315 w 339"/>
                <a:gd name="T13" fmla="*/ 20 h 124"/>
                <a:gd name="T14" fmla="*/ 310 w 339"/>
                <a:gd name="T15" fmla="*/ 21 h 124"/>
                <a:gd name="T16" fmla="*/ 305 w 339"/>
                <a:gd name="T17" fmla="*/ 25 h 124"/>
                <a:gd name="T18" fmla="*/ 292 w 339"/>
                <a:gd name="T19" fmla="*/ 35 h 124"/>
                <a:gd name="T20" fmla="*/ 272 w 339"/>
                <a:gd name="T21" fmla="*/ 55 h 124"/>
                <a:gd name="T22" fmla="*/ 272 w 339"/>
                <a:gd name="T23" fmla="*/ 55 h 124"/>
                <a:gd name="T24" fmla="*/ 262 w 339"/>
                <a:gd name="T25" fmla="*/ 64 h 124"/>
                <a:gd name="T26" fmla="*/ 246 w 339"/>
                <a:gd name="T27" fmla="*/ 77 h 124"/>
                <a:gd name="T28" fmla="*/ 229 w 339"/>
                <a:gd name="T29" fmla="*/ 90 h 124"/>
                <a:gd name="T30" fmla="*/ 211 w 339"/>
                <a:gd name="T31" fmla="*/ 101 h 124"/>
                <a:gd name="T32" fmla="*/ 211 w 339"/>
                <a:gd name="T33" fmla="*/ 101 h 124"/>
                <a:gd name="T34" fmla="*/ 195 w 339"/>
                <a:gd name="T35" fmla="*/ 108 h 124"/>
                <a:gd name="T36" fmla="*/ 177 w 339"/>
                <a:gd name="T37" fmla="*/ 116 h 124"/>
                <a:gd name="T38" fmla="*/ 167 w 339"/>
                <a:gd name="T39" fmla="*/ 119 h 124"/>
                <a:gd name="T40" fmla="*/ 157 w 339"/>
                <a:gd name="T41" fmla="*/ 122 h 124"/>
                <a:gd name="T42" fmla="*/ 145 w 339"/>
                <a:gd name="T43" fmla="*/ 123 h 124"/>
                <a:gd name="T44" fmla="*/ 133 w 339"/>
                <a:gd name="T45" fmla="*/ 124 h 124"/>
                <a:gd name="T46" fmla="*/ 133 w 339"/>
                <a:gd name="T47" fmla="*/ 124 h 124"/>
                <a:gd name="T48" fmla="*/ 108 w 339"/>
                <a:gd name="T49" fmla="*/ 122 h 124"/>
                <a:gd name="T50" fmla="*/ 83 w 339"/>
                <a:gd name="T51" fmla="*/ 119 h 124"/>
                <a:gd name="T52" fmla="*/ 62 w 339"/>
                <a:gd name="T53" fmla="*/ 114 h 124"/>
                <a:gd name="T54" fmla="*/ 51 w 339"/>
                <a:gd name="T55" fmla="*/ 111 h 124"/>
                <a:gd name="T56" fmla="*/ 51 w 339"/>
                <a:gd name="T57" fmla="*/ 111 h 124"/>
                <a:gd name="T58" fmla="*/ 42 w 339"/>
                <a:gd name="T59" fmla="*/ 107 h 124"/>
                <a:gd name="T60" fmla="*/ 34 w 339"/>
                <a:gd name="T61" fmla="*/ 101 h 124"/>
                <a:gd name="T62" fmla="*/ 25 w 339"/>
                <a:gd name="T63" fmla="*/ 93 h 124"/>
                <a:gd name="T64" fmla="*/ 21 w 339"/>
                <a:gd name="T65" fmla="*/ 88 h 124"/>
                <a:gd name="T66" fmla="*/ 17 w 339"/>
                <a:gd name="T67" fmla="*/ 82 h 124"/>
                <a:gd name="T68" fmla="*/ 17 w 339"/>
                <a:gd name="T69" fmla="*/ 82 h 124"/>
                <a:gd name="T70" fmla="*/ 11 w 339"/>
                <a:gd name="T71" fmla="*/ 69 h 124"/>
                <a:gd name="T72" fmla="*/ 5 w 339"/>
                <a:gd name="T73" fmla="*/ 54 h 124"/>
                <a:gd name="T74" fmla="*/ 0 w 339"/>
                <a:gd name="T75" fmla="*/ 36 h 1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124">
                  <a:moveTo>
                    <a:pt x="339" y="0"/>
                  </a:moveTo>
                  <a:lnTo>
                    <a:pt x="339" y="0"/>
                  </a:lnTo>
                  <a:lnTo>
                    <a:pt x="331" y="9"/>
                  </a:lnTo>
                  <a:lnTo>
                    <a:pt x="322" y="16"/>
                  </a:lnTo>
                  <a:lnTo>
                    <a:pt x="318" y="19"/>
                  </a:lnTo>
                  <a:lnTo>
                    <a:pt x="315" y="20"/>
                  </a:lnTo>
                  <a:lnTo>
                    <a:pt x="310" y="21"/>
                  </a:lnTo>
                  <a:lnTo>
                    <a:pt x="305" y="25"/>
                  </a:lnTo>
                  <a:lnTo>
                    <a:pt x="292" y="35"/>
                  </a:lnTo>
                  <a:lnTo>
                    <a:pt x="272" y="55"/>
                  </a:lnTo>
                  <a:lnTo>
                    <a:pt x="262" y="64"/>
                  </a:lnTo>
                  <a:lnTo>
                    <a:pt x="246" y="77"/>
                  </a:lnTo>
                  <a:lnTo>
                    <a:pt x="229" y="90"/>
                  </a:lnTo>
                  <a:lnTo>
                    <a:pt x="211" y="101"/>
                  </a:lnTo>
                  <a:lnTo>
                    <a:pt x="195" y="108"/>
                  </a:lnTo>
                  <a:lnTo>
                    <a:pt x="177" y="116"/>
                  </a:lnTo>
                  <a:lnTo>
                    <a:pt x="167" y="119"/>
                  </a:lnTo>
                  <a:lnTo>
                    <a:pt x="157" y="122"/>
                  </a:lnTo>
                  <a:lnTo>
                    <a:pt x="145" y="123"/>
                  </a:lnTo>
                  <a:lnTo>
                    <a:pt x="133" y="124"/>
                  </a:lnTo>
                  <a:lnTo>
                    <a:pt x="108" y="122"/>
                  </a:lnTo>
                  <a:lnTo>
                    <a:pt x="83" y="119"/>
                  </a:lnTo>
                  <a:lnTo>
                    <a:pt x="62" y="114"/>
                  </a:lnTo>
                  <a:lnTo>
                    <a:pt x="51" y="111"/>
                  </a:lnTo>
                  <a:lnTo>
                    <a:pt x="42" y="107"/>
                  </a:lnTo>
                  <a:lnTo>
                    <a:pt x="34" y="101"/>
                  </a:lnTo>
                  <a:lnTo>
                    <a:pt x="25" y="93"/>
                  </a:lnTo>
                  <a:lnTo>
                    <a:pt x="21" y="88"/>
                  </a:lnTo>
                  <a:lnTo>
                    <a:pt x="17" y="82"/>
                  </a:lnTo>
                  <a:lnTo>
                    <a:pt x="11" y="69"/>
                  </a:lnTo>
                  <a:lnTo>
                    <a:pt x="5" y="54"/>
                  </a:lnTo>
                  <a:lnTo>
                    <a:pt x="0" y="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3" name="Freeform 344"/>
            <p:cNvSpPr>
              <a:spLocks/>
            </p:cNvSpPr>
            <p:nvPr/>
          </p:nvSpPr>
          <p:spPr bwMode="auto">
            <a:xfrm>
              <a:off x="3507" y="1858"/>
              <a:ext cx="185" cy="233"/>
            </a:xfrm>
            <a:custGeom>
              <a:avLst/>
              <a:gdLst>
                <a:gd name="T0" fmla="*/ 138 w 185"/>
                <a:gd name="T1" fmla="*/ 74 h 233"/>
                <a:gd name="T2" fmla="*/ 138 w 185"/>
                <a:gd name="T3" fmla="*/ 74 h 233"/>
                <a:gd name="T4" fmla="*/ 135 w 185"/>
                <a:gd name="T5" fmla="*/ 61 h 233"/>
                <a:gd name="T6" fmla="*/ 131 w 185"/>
                <a:gd name="T7" fmla="*/ 48 h 233"/>
                <a:gd name="T8" fmla="*/ 125 w 185"/>
                <a:gd name="T9" fmla="*/ 36 h 233"/>
                <a:gd name="T10" fmla="*/ 125 w 185"/>
                <a:gd name="T11" fmla="*/ 36 h 233"/>
                <a:gd name="T12" fmla="*/ 122 w 185"/>
                <a:gd name="T13" fmla="*/ 29 h 233"/>
                <a:gd name="T14" fmla="*/ 117 w 185"/>
                <a:gd name="T15" fmla="*/ 23 h 233"/>
                <a:gd name="T16" fmla="*/ 112 w 185"/>
                <a:gd name="T17" fmla="*/ 17 h 233"/>
                <a:gd name="T18" fmla="*/ 105 w 185"/>
                <a:gd name="T19" fmla="*/ 12 h 233"/>
                <a:gd name="T20" fmla="*/ 99 w 185"/>
                <a:gd name="T21" fmla="*/ 7 h 233"/>
                <a:gd name="T22" fmla="*/ 92 w 185"/>
                <a:gd name="T23" fmla="*/ 3 h 233"/>
                <a:gd name="T24" fmla="*/ 85 w 185"/>
                <a:gd name="T25" fmla="*/ 1 h 233"/>
                <a:gd name="T26" fmla="*/ 78 w 185"/>
                <a:gd name="T27" fmla="*/ 0 h 233"/>
                <a:gd name="T28" fmla="*/ 78 w 185"/>
                <a:gd name="T29" fmla="*/ 0 h 233"/>
                <a:gd name="T30" fmla="*/ 66 w 185"/>
                <a:gd name="T31" fmla="*/ 0 h 233"/>
                <a:gd name="T32" fmla="*/ 58 w 185"/>
                <a:gd name="T33" fmla="*/ 0 h 233"/>
                <a:gd name="T34" fmla="*/ 52 w 185"/>
                <a:gd name="T35" fmla="*/ 1 h 233"/>
                <a:gd name="T36" fmla="*/ 44 w 185"/>
                <a:gd name="T37" fmla="*/ 3 h 233"/>
                <a:gd name="T38" fmla="*/ 37 w 185"/>
                <a:gd name="T39" fmla="*/ 7 h 233"/>
                <a:gd name="T40" fmla="*/ 30 w 185"/>
                <a:gd name="T41" fmla="*/ 12 h 233"/>
                <a:gd name="T42" fmla="*/ 22 w 185"/>
                <a:gd name="T43" fmla="*/ 20 h 233"/>
                <a:gd name="T44" fmla="*/ 22 w 185"/>
                <a:gd name="T45" fmla="*/ 20 h 233"/>
                <a:gd name="T46" fmla="*/ 15 w 185"/>
                <a:gd name="T47" fmla="*/ 29 h 233"/>
                <a:gd name="T48" fmla="*/ 10 w 185"/>
                <a:gd name="T49" fmla="*/ 39 h 233"/>
                <a:gd name="T50" fmla="*/ 6 w 185"/>
                <a:gd name="T51" fmla="*/ 51 h 233"/>
                <a:gd name="T52" fmla="*/ 2 w 185"/>
                <a:gd name="T53" fmla="*/ 62 h 233"/>
                <a:gd name="T54" fmla="*/ 1 w 185"/>
                <a:gd name="T55" fmla="*/ 74 h 233"/>
                <a:gd name="T56" fmla="*/ 0 w 185"/>
                <a:gd name="T57" fmla="*/ 85 h 233"/>
                <a:gd name="T58" fmla="*/ 0 w 185"/>
                <a:gd name="T59" fmla="*/ 107 h 233"/>
                <a:gd name="T60" fmla="*/ 0 w 185"/>
                <a:gd name="T61" fmla="*/ 107 h 233"/>
                <a:gd name="T62" fmla="*/ 1 w 185"/>
                <a:gd name="T63" fmla="*/ 130 h 233"/>
                <a:gd name="T64" fmla="*/ 1 w 185"/>
                <a:gd name="T65" fmla="*/ 145 h 233"/>
                <a:gd name="T66" fmla="*/ 2 w 185"/>
                <a:gd name="T67" fmla="*/ 159 h 233"/>
                <a:gd name="T68" fmla="*/ 6 w 185"/>
                <a:gd name="T69" fmla="*/ 174 h 233"/>
                <a:gd name="T70" fmla="*/ 10 w 185"/>
                <a:gd name="T71" fmla="*/ 187 h 233"/>
                <a:gd name="T72" fmla="*/ 13 w 185"/>
                <a:gd name="T73" fmla="*/ 194 h 233"/>
                <a:gd name="T74" fmla="*/ 17 w 185"/>
                <a:gd name="T75" fmla="*/ 198 h 233"/>
                <a:gd name="T76" fmla="*/ 21 w 185"/>
                <a:gd name="T77" fmla="*/ 205 h 233"/>
                <a:gd name="T78" fmla="*/ 27 w 185"/>
                <a:gd name="T79" fmla="*/ 208 h 233"/>
                <a:gd name="T80" fmla="*/ 27 w 185"/>
                <a:gd name="T81" fmla="*/ 208 h 233"/>
                <a:gd name="T82" fmla="*/ 38 w 185"/>
                <a:gd name="T83" fmla="*/ 217 h 233"/>
                <a:gd name="T84" fmla="*/ 49 w 185"/>
                <a:gd name="T85" fmla="*/ 223 h 233"/>
                <a:gd name="T86" fmla="*/ 62 w 185"/>
                <a:gd name="T87" fmla="*/ 227 h 233"/>
                <a:gd name="T88" fmla="*/ 74 w 185"/>
                <a:gd name="T89" fmla="*/ 231 h 233"/>
                <a:gd name="T90" fmla="*/ 87 w 185"/>
                <a:gd name="T91" fmla="*/ 232 h 233"/>
                <a:gd name="T92" fmla="*/ 99 w 185"/>
                <a:gd name="T93" fmla="*/ 233 h 233"/>
                <a:gd name="T94" fmla="*/ 123 w 185"/>
                <a:gd name="T95" fmla="*/ 232 h 233"/>
                <a:gd name="T96" fmla="*/ 123 w 185"/>
                <a:gd name="T97" fmla="*/ 232 h 233"/>
                <a:gd name="T98" fmla="*/ 145 w 185"/>
                <a:gd name="T99" fmla="*/ 231 h 233"/>
                <a:gd name="T100" fmla="*/ 165 w 185"/>
                <a:gd name="T101" fmla="*/ 230 h 233"/>
                <a:gd name="T102" fmla="*/ 185 w 185"/>
                <a:gd name="T103" fmla="*/ 227 h 2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5" h="233">
                  <a:moveTo>
                    <a:pt x="138" y="74"/>
                  </a:moveTo>
                  <a:lnTo>
                    <a:pt x="138" y="74"/>
                  </a:lnTo>
                  <a:lnTo>
                    <a:pt x="135" y="61"/>
                  </a:lnTo>
                  <a:lnTo>
                    <a:pt x="131" y="48"/>
                  </a:lnTo>
                  <a:lnTo>
                    <a:pt x="125" y="36"/>
                  </a:lnTo>
                  <a:lnTo>
                    <a:pt x="122" y="29"/>
                  </a:lnTo>
                  <a:lnTo>
                    <a:pt x="117" y="23"/>
                  </a:lnTo>
                  <a:lnTo>
                    <a:pt x="112" y="17"/>
                  </a:lnTo>
                  <a:lnTo>
                    <a:pt x="105" y="12"/>
                  </a:lnTo>
                  <a:lnTo>
                    <a:pt x="99" y="7"/>
                  </a:lnTo>
                  <a:lnTo>
                    <a:pt x="92" y="3"/>
                  </a:lnTo>
                  <a:lnTo>
                    <a:pt x="85" y="1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7" y="7"/>
                  </a:lnTo>
                  <a:lnTo>
                    <a:pt x="30" y="12"/>
                  </a:lnTo>
                  <a:lnTo>
                    <a:pt x="22" y="20"/>
                  </a:lnTo>
                  <a:lnTo>
                    <a:pt x="15" y="29"/>
                  </a:lnTo>
                  <a:lnTo>
                    <a:pt x="10" y="39"/>
                  </a:lnTo>
                  <a:lnTo>
                    <a:pt x="6" y="51"/>
                  </a:lnTo>
                  <a:lnTo>
                    <a:pt x="2" y="62"/>
                  </a:lnTo>
                  <a:lnTo>
                    <a:pt x="1" y="74"/>
                  </a:lnTo>
                  <a:lnTo>
                    <a:pt x="0" y="85"/>
                  </a:lnTo>
                  <a:lnTo>
                    <a:pt x="0" y="107"/>
                  </a:lnTo>
                  <a:lnTo>
                    <a:pt x="1" y="130"/>
                  </a:lnTo>
                  <a:lnTo>
                    <a:pt x="1" y="145"/>
                  </a:lnTo>
                  <a:lnTo>
                    <a:pt x="2" y="159"/>
                  </a:lnTo>
                  <a:lnTo>
                    <a:pt x="6" y="174"/>
                  </a:lnTo>
                  <a:lnTo>
                    <a:pt x="10" y="187"/>
                  </a:lnTo>
                  <a:lnTo>
                    <a:pt x="13" y="194"/>
                  </a:lnTo>
                  <a:lnTo>
                    <a:pt x="17" y="198"/>
                  </a:lnTo>
                  <a:lnTo>
                    <a:pt x="21" y="205"/>
                  </a:lnTo>
                  <a:lnTo>
                    <a:pt x="27" y="208"/>
                  </a:lnTo>
                  <a:lnTo>
                    <a:pt x="38" y="217"/>
                  </a:lnTo>
                  <a:lnTo>
                    <a:pt x="49" y="223"/>
                  </a:lnTo>
                  <a:lnTo>
                    <a:pt x="62" y="227"/>
                  </a:lnTo>
                  <a:lnTo>
                    <a:pt x="74" y="231"/>
                  </a:lnTo>
                  <a:lnTo>
                    <a:pt x="87" y="232"/>
                  </a:lnTo>
                  <a:lnTo>
                    <a:pt x="99" y="233"/>
                  </a:lnTo>
                  <a:lnTo>
                    <a:pt x="123" y="232"/>
                  </a:lnTo>
                  <a:lnTo>
                    <a:pt x="145" y="231"/>
                  </a:lnTo>
                  <a:lnTo>
                    <a:pt x="165" y="230"/>
                  </a:lnTo>
                  <a:lnTo>
                    <a:pt x="185" y="227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4" name="Freeform 345"/>
            <p:cNvSpPr>
              <a:spLocks/>
            </p:cNvSpPr>
            <p:nvPr/>
          </p:nvSpPr>
          <p:spPr bwMode="auto">
            <a:xfrm>
              <a:off x="3708" y="1958"/>
              <a:ext cx="118" cy="107"/>
            </a:xfrm>
            <a:custGeom>
              <a:avLst/>
              <a:gdLst>
                <a:gd name="T0" fmla="*/ 118 w 118"/>
                <a:gd name="T1" fmla="*/ 0 h 107"/>
                <a:gd name="T2" fmla="*/ 118 w 118"/>
                <a:gd name="T3" fmla="*/ 0 h 107"/>
                <a:gd name="T4" fmla="*/ 108 w 118"/>
                <a:gd name="T5" fmla="*/ 18 h 107"/>
                <a:gd name="T6" fmla="*/ 97 w 118"/>
                <a:gd name="T7" fmla="*/ 34 h 107"/>
                <a:gd name="T8" fmla="*/ 91 w 118"/>
                <a:gd name="T9" fmla="*/ 40 h 107"/>
                <a:gd name="T10" fmla="*/ 85 w 118"/>
                <a:gd name="T11" fmla="*/ 46 h 107"/>
                <a:gd name="T12" fmla="*/ 85 w 118"/>
                <a:gd name="T13" fmla="*/ 46 h 107"/>
                <a:gd name="T14" fmla="*/ 47 w 118"/>
                <a:gd name="T15" fmla="*/ 77 h 107"/>
                <a:gd name="T16" fmla="*/ 27 w 118"/>
                <a:gd name="T17" fmla="*/ 92 h 107"/>
                <a:gd name="T18" fmla="*/ 20 w 118"/>
                <a:gd name="T19" fmla="*/ 98 h 107"/>
                <a:gd name="T20" fmla="*/ 14 w 118"/>
                <a:gd name="T21" fmla="*/ 101 h 107"/>
                <a:gd name="T22" fmla="*/ 14 w 118"/>
                <a:gd name="T23" fmla="*/ 101 h 107"/>
                <a:gd name="T24" fmla="*/ 0 w 118"/>
                <a:gd name="T25" fmla="*/ 107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107">
                  <a:moveTo>
                    <a:pt x="118" y="0"/>
                  </a:moveTo>
                  <a:lnTo>
                    <a:pt x="118" y="0"/>
                  </a:lnTo>
                  <a:lnTo>
                    <a:pt x="108" y="18"/>
                  </a:lnTo>
                  <a:lnTo>
                    <a:pt x="97" y="34"/>
                  </a:lnTo>
                  <a:lnTo>
                    <a:pt x="91" y="40"/>
                  </a:lnTo>
                  <a:lnTo>
                    <a:pt x="85" y="46"/>
                  </a:lnTo>
                  <a:lnTo>
                    <a:pt x="47" y="77"/>
                  </a:lnTo>
                  <a:lnTo>
                    <a:pt x="27" y="92"/>
                  </a:lnTo>
                  <a:lnTo>
                    <a:pt x="20" y="98"/>
                  </a:lnTo>
                  <a:lnTo>
                    <a:pt x="14" y="101"/>
                  </a:lnTo>
                  <a:lnTo>
                    <a:pt x="0" y="107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5" name="Freeform 346"/>
            <p:cNvSpPr>
              <a:spLocks/>
            </p:cNvSpPr>
            <p:nvPr/>
          </p:nvSpPr>
          <p:spPr bwMode="auto">
            <a:xfrm>
              <a:off x="3512" y="1978"/>
              <a:ext cx="187" cy="102"/>
            </a:xfrm>
            <a:custGeom>
              <a:avLst/>
              <a:gdLst>
                <a:gd name="T0" fmla="*/ 187 w 187"/>
                <a:gd name="T1" fmla="*/ 96 h 102"/>
                <a:gd name="T2" fmla="*/ 187 w 187"/>
                <a:gd name="T3" fmla="*/ 96 h 102"/>
                <a:gd name="T4" fmla="*/ 170 w 187"/>
                <a:gd name="T5" fmla="*/ 98 h 102"/>
                <a:gd name="T6" fmla="*/ 151 w 187"/>
                <a:gd name="T7" fmla="*/ 101 h 102"/>
                <a:gd name="T8" fmla="*/ 130 w 187"/>
                <a:gd name="T9" fmla="*/ 102 h 102"/>
                <a:gd name="T10" fmla="*/ 130 w 187"/>
                <a:gd name="T11" fmla="*/ 102 h 102"/>
                <a:gd name="T12" fmla="*/ 118 w 187"/>
                <a:gd name="T13" fmla="*/ 102 h 102"/>
                <a:gd name="T14" fmla="*/ 105 w 187"/>
                <a:gd name="T15" fmla="*/ 102 h 102"/>
                <a:gd name="T16" fmla="*/ 80 w 187"/>
                <a:gd name="T17" fmla="*/ 98 h 102"/>
                <a:gd name="T18" fmla="*/ 58 w 187"/>
                <a:gd name="T19" fmla="*/ 93 h 102"/>
                <a:gd name="T20" fmla="*/ 49 w 187"/>
                <a:gd name="T21" fmla="*/ 90 h 102"/>
                <a:gd name="T22" fmla="*/ 42 w 187"/>
                <a:gd name="T23" fmla="*/ 86 h 102"/>
                <a:gd name="T24" fmla="*/ 42 w 187"/>
                <a:gd name="T25" fmla="*/ 86 h 102"/>
                <a:gd name="T26" fmla="*/ 36 w 187"/>
                <a:gd name="T27" fmla="*/ 81 h 102"/>
                <a:gd name="T28" fmla="*/ 31 w 187"/>
                <a:gd name="T29" fmla="*/ 76 h 102"/>
                <a:gd name="T30" fmla="*/ 25 w 187"/>
                <a:gd name="T31" fmla="*/ 69 h 102"/>
                <a:gd name="T32" fmla="*/ 20 w 187"/>
                <a:gd name="T33" fmla="*/ 61 h 102"/>
                <a:gd name="T34" fmla="*/ 11 w 187"/>
                <a:gd name="T35" fmla="*/ 44 h 102"/>
                <a:gd name="T36" fmla="*/ 8 w 187"/>
                <a:gd name="T37" fmla="*/ 35 h 102"/>
                <a:gd name="T38" fmla="*/ 5 w 187"/>
                <a:gd name="T39" fmla="*/ 25 h 102"/>
                <a:gd name="T40" fmla="*/ 5 w 187"/>
                <a:gd name="T41" fmla="*/ 25 h 102"/>
                <a:gd name="T42" fmla="*/ 0 w 187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7" h="102">
                  <a:moveTo>
                    <a:pt x="187" y="96"/>
                  </a:moveTo>
                  <a:lnTo>
                    <a:pt x="187" y="96"/>
                  </a:lnTo>
                  <a:lnTo>
                    <a:pt x="170" y="98"/>
                  </a:lnTo>
                  <a:lnTo>
                    <a:pt x="151" y="101"/>
                  </a:lnTo>
                  <a:lnTo>
                    <a:pt x="130" y="102"/>
                  </a:lnTo>
                  <a:lnTo>
                    <a:pt x="118" y="102"/>
                  </a:lnTo>
                  <a:lnTo>
                    <a:pt x="105" y="102"/>
                  </a:lnTo>
                  <a:lnTo>
                    <a:pt x="80" y="98"/>
                  </a:lnTo>
                  <a:lnTo>
                    <a:pt x="58" y="93"/>
                  </a:lnTo>
                  <a:lnTo>
                    <a:pt x="49" y="90"/>
                  </a:lnTo>
                  <a:lnTo>
                    <a:pt x="42" y="86"/>
                  </a:lnTo>
                  <a:lnTo>
                    <a:pt x="36" y="81"/>
                  </a:lnTo>
                  <a:lnTo>
                    <a:pt x="31" y="76"/>
                  </a:lnTo>
                  <a:lnTo>
                    <a:pt x="25" y="69"/>
                  </a:lnTo>
                  <a:lnTo>
                    <a:pt x="20" y="61"/>
                  </a:lnTo>
                  <a:lnTo>
                    <a:pt x="11" y="44"/>
                  </a:lnTo>
                  <a:lnTo>
                    <a:pt x="8" y="35"/>
                  </a:lnTo>
                  <a:lnTo>
                    <a:pt x="5" y="25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6" name="Freeform 347"/>
            <p:cNvSpPr>
              <a:spLocks/>
            </p:cNvSpPr>
            <p:nvPr/>
          </p:nvSpPr>
          <p:spPr bwMode="auto">
            <a:xfrm>
              <a:off x="3560" y="1891"/>
              <a:ext cx="170" cy="115"/>
            </a:xfrm>
            <a:custGeom>
              <a:avLst/>
              <a:gdLst>
                <a:gd name="T0" fmla="*/ 10 w 170"/>
                <a:gd name="T1" fmla="*/ 15 h 115"/>
                <a:gd name="T2" fmla="*/ 10 w 170"/>
                <a:gd name="T3" fmla="*/ 15 h 115"/>
                <a:gd name="T4" fmla="*/ 5 w 170"/>
                <a:gd name="T5" fmla="*/ 28 h 115"/>
                <a:gd name="T6" fmla="*/ 1 w 170"/>
                <a:gd name="T7" fmla="*/ 38 h 115"/>
                <a:gd name="T8" fmla="*/ 0 w 170"/>
                <a:gd name="T9" fmla="*/ 44 h 115"/>
                <a:gd name="T10" fmla="*/ 0 w 170"/>
                <a:gd name="T11" fmla="*/ 44 h 115"/>
                <a:gd name="T12" fmla="*/ 4 w 170"/>
                <a:gd name="T13" fmla="*/ 55 h 115"/>
                <a:gd name="T14" fmla="*/ 8 w 170"/>
                <a:gd name="T15" fmla="*/ 65 h 115"/>
                <a:gd name="T16" fmla="*/ 13 w 170"/>
                <a:gd name="T17" fmla="*/ 75 h 115"/>
                <a:gd name="T18" fmla="*/ 19 w 170"/>
                <a:gd name="T19" fmla="*/ 86 h 115"/>
                <a:gd name="T20" fmla="*/ 26 w 170"/>
                <a:gd name="T21" fmla="*/ 95 h 115"/>
                <a:gd name="T22" fmla="*/ 35 w 170"/>
                <a:gd name="T23" fmla="*/ 103 h 115"/>
                <a:gd name="T24" fmla="*/ 39 w 170"/>
                <a:gd name="T25" fmla="*/ 106 h 115"/>
                <a:gd name="T26" fmla="*/ 44 w 170"/>
                <a:gd name="T27" fmla="*/ 108 h 115"/>
                <a:gd name="T28" fmla="*/ 44 w 170"/>
                <a:gd name="T29" fmla="*/ 108 h 115"/>
                <a:gd name="T30" fmla="*/ 52 w 170"/>
                <a:gd name="T31" fmla="*/ 111 h 115"/>
                <a:gd name="T32" fmla="*/ 61 w 170"/>
                <a:gd name="T33" fmla="*/ 113 h 115"/>
                <a:gd name="T34" fmla="*/ 71 w 170"/>
                <a:gd name="T35" fmla="*/ 115 h 115"/>
                <a:gd name="T36" fmla="*/ 81 w 170"/>
                <a:gd name="T37" fmla="*/ 115 h 115"/>
                <a:gd name="T38" fmla="*/ 91 w 170"/>
                <a:gd name="T39" fmla="*/ 113 h 115"/>
                <a:gd name="T40" fmla="*/ 101 w 170"/>
                <a:gd name="T41" fmla="*/ 112 h 115"/>
                <a:gd name="T42" fmla="*/ 111 w 170"/>
                <a:gd name="T43" fmla="*/ 110 h 115"/>
                <a:gd name="T44" fmla="*/ 121 w 170"/>
                <a:gd name="T45" fmla="*/ 106 h 115"/>
                <a:gd name="T46" fmla="*/ 121 w 170"/>
                <a:gd name="T47" fmla="*/ 106 h 115"/>
                <a:gd name="T48" fmla="*/ 129 w 170"/>
                <a:gd name="T49" fmla="*/ 102 h 115"/>
                <a:gd name="T50" fmla="*/ 138 w 170"/>
                <a:gd name="T51" fmla="*/ 96 h 115"/>
                <a:gd name="T52" fmla="*/ 147 w 170"/>
                <a:gd name="T53" fmla="*/ 88 h 115"/>
                <a:gd name="T54" fmla="*/ 154 w 170"/>
                <a:gd name="T55" fmla="*/ 81 h 115"/>
                <a:gd name="T56" fmla="*/ 162 w 170"/>
                <a:gd name="T57" fmla="*/ 74 h 115"/>
                <a:gd name="T58" fmla="*/ 167 w 170"/>
                <a:gd name="T59" fmla="*/ 66 h 115"/>
                <a:gd name="T60" fmla="*/ 169 w 170"/>
                <a:gd name="T61" fmla="*/ 59 h 115"/>
                <a:gd name="T62" fmla="*/ 170 w 170"/>
                <a:gd name="T63" fmla="*/ 54 h 115"/>
                <a:gd name="T64" fmla="*/ 170 w 170"/>
                <a:gd name="T65" fmla="*/ 54 h 115"/>
                <a:gd name="T66" fmla="*/ 170 w 170"/>
                <a:gd name="T67" fmla="*/ 47 h 115"/>
                <a:gd name="T68" fmla="*/ 169 w 170"/>
                <a:gd name="T69" fmla="*/ 42 h 115"/>
                <a:gd name="T70" fmla="*/ 164 w 170"/>
                <a:gd name="T71" fmla="*/ 30 h 115"/>
                <a:gd name="T72" fmla="*/ 158 w 170"/>
                <a:gd name="T73" fmla="*/ 19 h 115"/>
                <a:gd name="T74" fmla="*/ 153 w 170"/>
                <a:gd name="T75" fmla="*/ 10 h 115"/>
                <a:gd name="T76" fmla="*/ 153 w 170"/>
                <a:gd name="T77" fmla="*/ 10 h 115"/>
                <a:gd name="T78" fmla="*/ 146 w 170"/>
                <a:gd name="T79" fmla="*/ 0 h 11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0" h="115">
                  <a:moveTo>
                    <a:pt x="10" y="15"/>
                  </a:moveTo>
                  <a:lnTo>
                    <a:pt x="10" y="15"/>
                  </a:lnTo>
                  <a:lnTo>
                    <a:pt x="5" y="28"/>
                  </a:lnTo>
                  <a:lnTo>
                    <a:pt x="1" y="38"/>
                  </a:lnTo>
                  <a:lnTo>
                    <a:pt x="0" y="44"/>
                  </a:lnTo>
                  <a:lnTo>
                    <a:pt x="4" y="55"/>
                  </a:lnTo>
                  <a:lnTo>
                    <a:pt x="8" y="65"/>
                  </a:lnTo>
                  <a:lnTo>
                    <a:pt x="13" y="75"/>
                  </a:lnTo>
                  <a:lnTo>
                    <a:pt x="19" y="86"/>
                  </a:lnTo>
                  <a:lnTo>
                    <a:pt x="26" y="95"/>
                  </a:lnTo>
                  <a:lnTo>
                    <a:pt x="35" y="103"/>
                  </a:lnTo>
                  <a:lnTo>
                    <a:pt x="39" y="106"/>
                  </a:lnTo>
                  <a:lnTo>
                    <a:pt x="44" y="108"/>
                  </a:lnTo>
                  <a:lnTo>
                    <a:pt x="52" y="111"/>
                  </a:lnTo>
                  <a:lnTo>
                    <a:pt x="61" y="113"/>
                  </a:lnTo>
                  <a:lnTo>
                    <a:pt x="71" y="115"/>
                  </a:lnTo>
                  <a:lnTo>
                    <a:pt x="81" y="115"/>
                  </a:lnTo>
                  <a:lnTo>
                    <a:pt x="91" y="113"/>
                  </a:lnTo>
                  <a:lnTo>
                    <a:pt x="101" y="112"/>
                  </a:lnTo>
                  <a:lnTo>
                    <a:pt x="111" y="110"/>
                  </a:lnTo>
                  <a:lnTo>
                    <a:pt x="121" y="106"/>
                  </a:lnTo>
                  <a:lnTo>
                    <a:pt x="129" y="102"/>
                  </a:lnTo>
                  <a:lnTo>
                    <a:pt x="138" y="96"/>
                  </a:lnTo>
                  <a:lnTo>
                    <a:pt x="147" y="88"/>
                  </a:lnTo>
                  <a:lnTo>
                    <a:pt x="154" y="81"/>
                  </a:lnTo>
                  <a:lnTo>
                    <a:pt x="162" y="74"/>
                  </a:lnTo>
                  <a:lnTo>
                    <a:pt x="167" y="66"/>
                  </a:lnTo>
                  <a:lnTo>
                    <a:pt x="169" y="59"/>
                  </a:lnTo>
                  <a:lnTo>
                    <a:pt x="170" y="54"/>
                  </a:lnTo>
                  <a:lnTo>
                    <a:pt x="170" y="47"/>
                  </a:lnTo>
                  <a:lnTo>
                    <a:pt x="169" y="42"/>
                  </a:lnTo>
                  <a:lnTo>
                    <a:pt x="164" y="30"/>
                  </a:lnTo>
                  <a:lnTo>
                    <a:pt x="158" y="19"/>
                  </a:lnTo>
                  <a:lnTo>
                    <a:pt x="153" y="10"/>
                  </a:lnTo>
                  <a:lnTo>
                    <a:pt x="146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7" name="Freeform 348"/>
            <p:cNvSpPr>
              <a:spLocks/>
            </p:cNvSpPr>
            <p:nvPr/>
          </p:nvSpPr>
          <p:spPr bwMode="auto">
            <a:xfrm>
              <a:off x="3553" y="1829"/>
              <a:ext cx="192" cy="194"/>
            </a:xfrm>
            <a:custGeom>
              <a:avLst/>
              <a:gdLst>
                <a:gd name="T0" fmla="*/ 6 w 192"/>
                <a:gd name="T1" fmla="*/ 82 h 194"/>
                <a:gd name="T2" fmla="*/ 6 w 192"/>
                <a:gd name="T3" fmla="*/ 82 h 194"/>
                <a:gd name="T4" fmla="*/ 5 w 192"/>
                <a:gd name="T5" fmla="*/ 86 h 194"/>
                <a:gd name="T6" fmla="*/ 1 w 192"/>
                <a:gd name="T7" fmla="*/ 95 h 194"/>
                <a:gd name="T8" fmla="*/ 1 w 192"/>
                <a:gd name="T9" fmla="*/ 102 h 194"/>
                <a:gd name="T10" fmla="*/ 0 w 192"/>
                <a:gd name="T11" fmla="*/ 109 h 194"/>
                <a:gd name="T12" fmla="*/ 1 w 192"/>
                <a:gd name="T13" fmla="*/ 119 h 194"/>
                <a:gd name="T14" fmla="*/ 2 w 192"/>
                <a:gd name="T15" fmla="*/ 129 h 194"/>
                <a:gd name="T16" fmla="*/ 2 w 192"/>
                <a:gd name="T17" fmla="*/ 129 h 194"/>
                <a:gd name="T18" fmla="*/ 7 w 192"/>
                <a:gd name="T19" fmla="*/ 141 h 194"/>
                <a:gd name="T20" fmla="*/ 12 w 192"/>
                <a:gd name="T21" fmla="*/ 150 h 194"/>
                <a:gd name="T22" fmla="*/ 20 w 192"/>
                <a:gd name="T23" fmla="*/ 159 h 194"/>
                <a:gd name="T24" fmla="*/ 27 w 192"/>
                <a:gd name="T25" fmla="*/ 168 h 194"/>
                <a:gd name="T26" fmla="*/ 36 w 192"/>
                <a:gd name="T27" fmla="*/ 174 h 194"/>
                <a:gd name="T28" fmla="*/ 43 w 192"/>
                <a:gd name="T29" fmla="*/ 180 h 194"/>
                <a:gd name="T30" fmla="*/ 56 w 192"/>
                <a:gd name="T31" fmla="*/ 188 h 194"/>
                <a:gd name="T32" fmla="*/ 56 w 192"/>
                <a:gd name="T33" fmla="*/ 188 h 194"/>
                <a:gd name="T34" fmla="*/ 63 w 192"/>
                <a:gd name="T35" fmla="*/ 190 h 194"/>
                <a:gd name="T36" fmla="*/ 72 w 192"/>
                <a:gd name="T37" fmla="*/ 191 h 194"/>
                <a:gd name="T38" fmla="*/ 83 w 192"/>
                <a:gd name="T39" fmla="*/ 194 h 194"/>
                <a:gd name="T40" fmla="*/ 95 w 192"/>
                <a:gd name="T41" fmla="*/ 194 h 194"/>
                <a:gd name="T42" fmla="*/ 108 w 192"/>
                <a:gd name="T43" fmla="*/ 194 h 194"/>
                <a:gd name="T44" fmla="*/ 122 w 192"/>
                <a:gd name="T45" fmla="*/ 193 h 194"/>
                <a:gd name="T46" fmla="*/ 133 w 192"/>
                <a:gd name="T47" fmla="*/ 189 h 194"/>
                <a:gd name="T48" fmla="*/ 144 w 192"/>
                <a:gd name="T49" fmla="*/ 183 h 194"/>
                <a:gd name="T50" fmla="*/ 144 w 192"/>
                <a:gd name="T51" fmla="*/ 183 h 194"/>
                <a:gd name="T52" fmla="*/ 160 w 192"/>
                <a:gd name="T53" fmla="*/ 170 h 194"/>
                <a:gd name="T54" fmla="*/ 168 w 192"/>
                <a:gd name="T55" fmla="*/ 164 h 194"/>
                <a:gd name="T56" fmla="*/ 174 w 192"/>
                <a:gd name="T57" fmla="*/ 157 h 194"/>
                <a:gd name="T58" fmla="*/ 179 w 192"/>
                <a:gd name="T59" fmla="*/ 150 h 194"/>
                <a:gd name="T60" fmla="*/ 184 w 192"/>
                <a:gd name="T61" fmla="*/ 143 h 194"/>
                <a:gd name="T62" fmla="*/ 186 w 192"/>
                <a:gd name="T63" fmla="*/ 134 h 194"/>
                <a:gd name="T64" fmla="*/ 190 w 192"/>
                <a:gd name="T65" fmla="*/ 126 h 194"/>
                <a:gd name="T66" fmla="*/ 190 w 192"/>
                <a:gd name="T67" fmla="*/ 126 h 194"/>
                <a:gd name="T68" fmla="*/ 191 w 192"/>
                <a:gd name="T69" fmla="*/ 117 h 194"/>
                <a:gd name="T70" fmla="*/ 192 w 192"/>
                <a:gd name="T71" fmla="*/ 109 h 194"/>
                <a:gd name="T72" fmla="*/ 192 w 192"/>
                <a:gd name="T73" fmla="*/ 102 h 194"/>
                <a:gd name="T74" fmla="*/ 191 w 192"/>
                <a:gd name="T75" fmla="*/ 96 h 194"/>
                <a:gd name="T76" fmla="*/ 189 w 192"/>
                <a:gd name="T77" fmla="*/ 91 h 194"/>
                <a:gd name="T78" fmla="*/ 186 w 192"/>
                <a:gd name="T79" fmla="*/ 86 h 194"/>
                <a:gd name="T80" fmla="*/ 179 w 192"/>
                <a:gd name="T81" fmla="*/ 77 h 194"/>
                <a:gd name="T82" fmla="*/ 179 w 192"/>
                <a:gd name="T83" fmla="*/ 77 h 194"/>
                <a:gd name="T84" fmla="*/ 163 w 192"/>
                <a:gd name="T85" fmla="*/ 62 h 194"/>
                <a:gd name="T86" fmla="*/ 138 w 192"/>
                <a:gd name="T87" fmla="*/ 40 h 194"/>
                <a:gd name="T88" fmla="*/ 112 w 192"/>
                <a:gd name="T89" fmla="*/ 20 h 194"/>
                <a:gd name="T90" fmla="*/ 94 w 192"/>
                <a:gd name="T91" fmla="*/ 8 h 194"/>
                <a:gd name="T92" fmla="*/ 94 w 192"/>
                <a:gd name="T93" fmla="*/ 8 h 194"/>
                <a:gd name="T94" fmla="*/ 82 w 192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2" h="194">
                  <a:moveTo>
                    <a:pt x="6" y="82"/>
                  </a:moveTo>
                  <a:lnTo>
                    <a:pt x="6" y="82"/>
                  </a:lnTo>
                  <a:lnTo>
                    <a:pt x="5" y="86"/>
                  </a:lnTo>
                  <a:lnTo>
                    <a:pt x="1" y="95"/>
                  </a:lnTo>
                  <a:lnTo>
                    <a:pt x="1" y="102"/>
                  </a:lnTo>
                  <a:lnTo>
                    <a:pt x="0" y="109"/>
                  </a:lnTo>
                  <a:lnTo>
                    <a:pt x="1" y="119"/>
                  </a:lnTo>
                  <a:lnTo>
                    <a:pt x="2" y="129"/>
                  </a:lnTo>
                  <a:lnTo>
                    <a:pt x="7" y="141"/>
                  </a:lnTo>
                  <a:lnTo>
                    <a:pt x="12" y="150"/>
                  </a:lnTo>
                  <a:lnTo>
                    <a:pt x="20" y="159"/>
                  </a:lnTo>
                  <a:lnTo>
                    <a:pt x="27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6" y="188"/>
                  </a:lnTo>
                  <a:lnTo>
                    <a:pt x="63" y="190"/>
                  </a:lnTo>
                  <a:lnTo>
                    <a:pt x="72" y="191"/>
                  </a:lnTo>
                  <a:lnTo>
                    <a:pt x="83" y="194"/>
                  </a:lnTo>
                  <a:lnTo>
                    <a:pt x="95" y="194"/>
                  </a:lnTo>
                  <a:lnTo>
                    <a:pt x="108" y="194"/>
                  </a:lnTo>
                  <a:lnTo>
                    <a:pt x="122" y="193"/>
                  </a:lnTo>
                  <a:lnTo>
                    <a:pt x="133" y="189"/>
                  </a:lnTo>
                  <a:lnTo>
                    <a:pt x="144" y="183"/>
                  </a:lnTo>
                  <a:lnTo>
                    <a:pt x="160" y="170"/>
                  </a:lnTo>
                  <a:lnTo>
                    <a:pt x="168" y="164"/>
                  </a:lnTo>
                  <a:lnTo>
                    <a:pt x="174" y="157"/>
                  </a:lnTo>
                  <a:lnTo>
                    <a:pt x="179" y="150"/>
                  </a:lnTo>
                  <a:lnTo>
                    <a:pt x="184" y="143"/>
                  </a:lnTo>
                  <a:lnTo>
                    <a:pt x="186" y="134"/>
                  </a:lnTo>
                  <a:lnTo>
                    <a:pt x="190" y="126"/>
                  </a:lnTo>
                  <a:lnTo>
                    <a:pt x="191" y="117"/>
                  </a:lnTo>
                  <a:lnTo>
                    <a:pt x="192" y="109"/>
                  </a:lnTo>
                  <a:lnTo>
                    <a:pt x="192" y="102"/>
                  </a:lnTo>
                  <a:lnTo>
                    <a:pt x="191" y="96"/>
                  </a:lnTo>
                  <a:lnTo>
                    <a:pt x="189" y="91"/>
                  </a:lnTo>
                  <a:lnTo>
                    <a:pt x="186" y="86"/>
                  </a:lnTo>
                  <a:lnTo>
                    <a:pt x="179" y="77"/>
                  </a:lnTo>
                  <a:lnTo>
                    <a:pt x="163" y="62"/>
                  </a:lnTo>
                  <a:lnTo>
                    <a:pt x="138" y="40"/>
                  </a:lnTo>
                  <a:lnTo>
                    <a:pt x="112" y="20"/>
                  </a:lnTo>
                  <a:lnTo>
                    <a:pt x="94" y="8"/>
                  </a:lnTo>
                  <a:lnTo>
                    <a:pt x="8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8" name="Freeform 349"/>
            <p:cNvSpPr>
              <a:spLocks/>
            </p:cNvSpPr>
            <p:nvPr/>
          </p:nvSpPr>
          <p:spPr bwMode="auto">
            <a:xfrm>
              <a:off x="3635" y="1966"/>
              <a:ext cx="94" cy="49"/>
            </a:xfrm>
            <a:custGeom>
              <a:avLst/>
              <a:gdLst>
                <a:gd name="T0" fmla="*/ 0 w 94"/>
                <a:gd name="T1" fmla="*/ 49 h 49"/>
                <a:gd name="T2" fmla="*/ 0 w 94"/>
                <a:gd name="T3" fmla="*/ 49 h 49"/>
                <a:gd name="T4" fmla="*/ 6 w 94"/>
                <a:gd name="T5" fmla="*/ 49 h 49"/>
                <a:gd name="T6" fmla="*/ 21 w 94"/>
                <a:gd name="T7" fmla="*/ 48 h 49"/>
                <a:gd name="T8" fmla="*/ 38 w 94"/>
                <a:gd name="T9" fmla="*/ 46 h 49"/>
                <a:gd name="T10" fmla="*/ 47 w 94"/>
                <a:gd name="T11" fmla="*/ 43 h 49"/>
                <a:gd name="T12" fmla="*/ 54 w 94"/>
                <a:gd name="T13" fmla="*/ 41 h 49"/>
                <a:gd name="T14" fmla="*/ 54 w 94"/>
                <a:gd name="T15" fmla="*/ 41 h 49"/>
                <a:gd name="T16" fmla="*/ 64 w 94"/>
                <a:gd name="T17" fmla="*/ 33 h 49"/>
                <a:gd name="T18" fmla="*/ 73 w 94"/>
                <a:gd name="T19" fmla="*/ 27 h 49"/>
                <a:gd name="T20" fmla="*/ 81 w 94"/>
                <a:gd name="T21" fmla="*/ 21 h 49"/>
                <a:gd name="T22" fmla="*/ 87 w 94"/>
                <a:gd name="T23" fmla="*/ 12 h 49"/>
                <a:gd name="T24" fmla="*/ 87 w 94"/>
                <a:gd name="T25" fmla="*/ 12 h 49"/>
                <a:gd name="T26" fmla="*/ 94 w 94"/>
                <a:gd name="T27" fmla="*/ 0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4" h="49">
                  <a:moveTo>
                    <a:pt x="0" y="49"/>
                  </a:moveTo>
                  <a:lnTo>
                    <a:pt x="0" y="49"/>
                  </a:lnTo>
                  <a:lnTo>
                    <a:pt x="6" y="49"/>
                  </a:lnTo>
                  <a:lnTo>
                    <a:pt x="21" y="48"/>
                  </a:lnTo>
                  <a:lnTo>
                    <a:pt x="38" y="46"/>
                  </a:lnTo>
                  <a:lnTo>
                    <a:pt x="47" y="43"/>
                  </a:lnTo>
                  <a:lnTo>
                    <a:pt x="54" y="41"/>
                  </a:lnTo>
                  <a:lnTo>
                    <a:pt x="64" y="33"/>
                  </a:lnTo>
                  <a:lnTo>
                    <a:pt x="73" y="27"/>
                  </a:lnTo>
                  <a:lnTo>
                    <a:pt x="81" y="21"/>
                  </a:lnTo>
                  <a:lnTo>
                    <a:pt x="87" y="12"/>
                  </a:lnTo>
                  <a:lnTo>
                    <a:pt x="94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9" name="Freeform 350"/>
            <p:cNvSpPr>
              <a:spLocks/>
            </p:cNvSpPr>
            <p:nvPr/>
          </p:nvSpPr>
          <p:spPr bwMode="auto">
            <a:xfrm>
              <a:off x="3612" y="1849"/>
              <a:ext cx="72" cy="127"/>
            </a:xfrm>
            <a:custGeom>
              <a:avLst/>
              <a:gdLst>
                <a:gd name="T0" fmla="*/ 0 w 72"/>
                <a:gd name="T1" fmla="*/ 124 h 127"/>
                <a:gd name="T2" fmla="*/ 0 w 72"/>
                <a:gd name="T3" fmla="*/ 124 h 127"/>
                <a:gd name="T4" fmla="*/ 5 w 72"/>
                <a:gd name="T5" fmla="*/ 125 h 127"/>
                <a:gd name="T6" fmla="*/ 19 w 72"/>
                <a:gd name="T7" fmla="*/ 127 h 127"/>
                <a:gd name="T8" fmla="*/ 26 w 72"/>
                <a:gd name="T9" fmla="*/ 127 h 127"/>
                <a:gd name="T10" fmla="*/ 35 w 72"/>
                <a:gd name="T11" fmla="*/ 124 h 127"/>
                <a:gd name="T12" fmla="*/ 43 w 72"/>
                <a:gd name="T13" fmla="*/ 122 h 127"/>
                <a:gd name="T14" fmla="*/ 50 w 72"/>
                <a:gd name="T15" fmla="*/ 116 h 127"/>
                <a:gd name="T16" fmla="*/ 50 w 72"/>
                <a:gd name="T17" fmla="*/ 116 h 127"/>
                <a:gd name="T18" fmla="*/ 63 w 72"/>
                <a:gd name="T19" fmla="*/ 103 h 127"/>
                <a:gd name="T20" fmla="*/ 66 w 72"/>
                <a:gd name="T21" fmla="*/ 98 h 127"/>
                <a:gd name="T22" fmla="*/ 70 w 72"/>
                <a:gd name="T23" fmla="*/ 92 h 127"/>
                <a:gd name="T24" fmla="*/ 71 w 72"/>
                <a:gd name="T25" fmla="*/ 87 h 127"/>
                <a:gd name="T26" fmla="*/ 72 w 72"/>
                <a:gd name="T27" fmla="*/ 82 h 127"/>
                <a:gd name="T28" fmla="*/ 72 w 72"/>
                <a:gd name="T29" fmla="*/ 77 h 127"/>
                <a:gd name="T30" fmla="*/ 71 w 72"/>
                <a:gd name="T31" fmla="*/ 72 h 127"/>
                <a:gd name="T32" fmla="*/ 71 w 72"/>
                <a:gd name="T33" fmla="*/ 72 h 127"/>
                <a:gd name="T34" fmla="*/ 67 w 72"/>
                <a:gd name="T35" fmla="*/ 66 h 127"/>
                <a:gd name="T36" fmla="*/ 64 w 72"/>
                <a:gd name="T37" fmla="*/ 58 h 127"/>
                <a:gd name="T38" fmla="*/ 51 w 72"/>
                <a:gd name="T39" fmla="*/ 42 h 127"/>
                <a:gd name="T40" fmla="*/ 36 w 72"/>
                <a:gd name="T41" fmla="*/ 26 h 127"/>
                <a:gd name="T42" fmla="*/ 24 w 72"/>
                <a:gd name="T43" fmla="*/ 14 h 127"/>
                <a:gd name="T44" fmla="*/ 24 w 72"/>
                <a:gd name="T45" fmla="*/ 14 h 127"/>
                <a:gd name="T46" fmla="*/ 9 w 72"/>
                <a:gd name="T47" fmla="*/ 0 h 1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127">
                  <a:moveTo>
                    <a:pt x="0" y="124"/>
                  </a:moveTo>
                  <a:lnTo>
                    <a:pt x="0" y="124"/>
                  </a:lnTo>
                  <a:lnTo>
                    <a:pt x="5" y="125"/>
                  </a:lnTo>
                  <a:lnTo>
                    <a:pt x="19" y="127"/>
                  </a:lnTo>
                  <a:lnTo>
                    <a:pt x="26" y="127"/>
                  </a:lnTo>
                  <a:lnTo>
                    <a:pt x="35" y="124"/>
                  </a:lnTo>
                  <a:lnTo>
                    <a:pt x="43" y="122"/>
                  </a:lnTo>
                  <a:lnTo>
                    <a:pt x="50" y="116"/>
                  </a:lnTo>
                  <a:lnTo>
                    <a:pt x="63" y="103"/>
                  </a:lnTo>
                  <a:lnTo>
                    <a:pt x="66" y="98"/>
                  </a:lnTo>
                  <a:lnTo>
                    <a:pt x="70" y="92"/>
                  </a:lnTo>
                  <a:lnTo>
                    <a:pt x="71" y="87"/>
                  </a:lnTo>
                  <a:lnTo>
                    <a:pt x="72" y="82"/>
                  </a:lnTo>
                  <a:lnTo>
                    <a:pt x="72" y="77"/>
                  </a:lnTo>
                  <a:lnTo>
                    <a:pt x="71" y="72"/>
                  </a:lnTo>
                  <a:lnTo>
                    <a:pt x="67" y="66"/>
                  </a:lnTo>
                  <a:lnTo>
                    <a:pt x="64" y="58"/>
                  </a:lnTo>
                  <a:lnTo>
                    <a:pt x="51" y="42"/>
                  </a:lnTo>
                  <a:lnTo>
                    <a:pt x="36" y="26"/>
                  </a:lnTo>
                  <a:lnTo>
                    <a:pt x="24" y="14"/>
                  </a:lnTo>
                  <a:lnTo>
                    <a:pt x="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0" name="Freeform 351"/>
            <p:cNvSpPr>
              <a:spLocks/>
            </p:cNvSpPr>
            <p:nvPr/>
          </p:nvSpPr>
          <p:spPr bwMode="auto">
            <a:xfrm>
              <a:off x="3451" y="1834"/>
              <a:ext cx="243" cy="308"/>
            </a:xfrm>
            <a:custGeom>
              <a:avLst/>
              <a:gdLst>
                <a:gd name="T0" fmla="*/ 202 w 243"/>
                <a:gd name="T1" fmla="*/ 150 h 308"/>
                <a:gd name="T2" fmla="*/ 202 w 243"/>
                <a:gd name="T3" fmla="*/ 150 h 308"/>
                <a:gd name="T4" fmla="*/ 207 w 243"/>
                <a:gd name="T5" fmla="*/ 148 h 308"/>
                <a:gd name="T6" fmla="*/ 220 w 243"/>
                <a:gd name="T7" fmla="*/ 142 h 308"/>
                <a:gd name="T8" fmla="*/ 226 w 243"/>
                <a:gd name="T9" fmla="*/ 137 h 308"/>
                <a:gd name="T10" fmla="*/ 232 w 243"/>
                <a:gd name="T11" fmla="*/ 132 h 308"/>
                <a:gd name="T12" fmla="*/ 237 w 243"/>
                <a:gd name="T13" fmla="*/ 127 h 308"/>
                <a:gd name="T14" fmla="*/ 240 w 243"/>
                <a:gd name="T15" fmla="*/ 121 h 308"/>
                <a:gd name="T16" fmla="*/ 240 w 243"/>
                <a:gd name="T17" fmla="*/ 121 h 308"/>
                <a:gd name="T18" fmla="*/ 243 w 243"/>
                <a:gd name="T19" fmla="*/ 104 h 308"/>
                <a:gd name="T20" fmla="*/ 243 w 243"/>
                <a:gd name="T21" fmla="*/ 104 h 308"/>
                <a:gd name="T22" fmla="*/ 243 w 243"/>
                <a:gd name="T23" fmla="*/ 99 h 308"/>
                <a:gd name="T24" fmla="*/ 240 w 243"/>
                <a:gd name="T25" fmla="*/ 87 h 308"/>
                <a:gd name="T26" fmla="*/ 235 w 243"/>
                <a:gd name="T27" fmla="*/ 72 h 308"/>
                <a:gd name="T28" fmla="*/ 232 w 243"/>
                <a:gd name="T29" fmla="*/ 65 h 308"/>
                <a:gd name="T30" fmla="*/ 227 w 243"/>
                <a:gd name="T31" fmla="*/ 58 h 308"/>
                <a:gd name="T32" fmla="*/ 227 w 243"/>
                <a:gd name="T33" fmla="*/ 58 h 308"/>
                <a:gd name="T34" fmla="*/ 222 w 243"/>
                <a:gd name="T35" fmla="*/ 52 h 308"/>
                <a:gd name="T36" fmla="*/ 216 w 243"/>
                <a:gd name="T37" fmla="*/ 45 h 308"/>
                <a:gd name="T38" fmla="*/ 200 w 243"/>
                <a:gd name="T39" fmla="*/ 31 h 308"/>
                <a:gd name="T40" fmla="*/ 180 w 243"/>
                <a:gd name="T41" fmla="*/ 17 h 308"/>
                <a:gd name="T42" fmla="*/ 170 w 243"/>
                <a:gd name="T43" fmla="*/ 12 h 308"/>
                <a:gd name="T44" fmla="*/ 161 w 243"/>
                <a:gd name="T45" fmla="*/ 8 h 308"/>
                <a:gd name="T46" fmla="*/ 161 w 243"/>
                <a:gd name="T47" fmla="*/ 8 h 308"/>
                <a:gd name="T48" fmla="*/ 151 w 243"/>
                <a:gd name="T49" fmla="*/ 5 h 308"/>
                <a:gd name="T50" fmla="*/ 141 w 243"/>
                <a:gd name="T51" fmla="*/ 3 h 308"/>
                <a:gd name="T52" fmla="*/ 132 w 243"/>
                <a:gd name="T53" fmla="*/ 1 h 308"/>
                <a:gd name="T54" fmla="*/ 122 w 243"/>
                <a:gd name="T55" fmla="*/ 0 h 308"/>
                <a:gd name="T56" fmla="*/ 113 w 243"/>
                <a:gd name="T57" fmla="*/ 1 h 308"/>
                <a:gd name="T58" fmla="*/ 103 w 243"/>
                <a:gd name="T59" fmla="*/ 3 h 308"/>
                <a:gd name="T60" fmla="*/ 94 w 243"/>
                <a:gd name="T61" fmla="*/ 5 h 308"/>
                <a:gd name="T62" fmla="*/ 86 w 243"/>
                <a:gd name="T63" fmla="*/ 8 h 308"/>
                <a:gd name="T64" fmla="*/ 86 w 243"/>
                <a:gd name="T65" fmla="*/ 8 h 308"/>
                <a:gd name="T66" fmla="*/ 77 w 243"/>
                <a:gd name="T67" fmla="*/ 12 h 308"/>
                <a:gd name="T68" fmla="*/ 69 w 243"/>
                <a:gd name="T69" fmla="*/ 19 h 308"/>
                <a:gd name="T70" fmla="*/ 61 w 243"/>
                <a:gd name="T71" fmla="*/ 26 h 308"/>
                <a:gd name="T72" fmla="*/ 53 w 243"/>
                <a:gd name="T73" fmla="*/ 36 h 308"/>
                <a:gd name="T74" fmla="*/ 47 w 243"/>
                <a:gd name="T75" fmla="*/ 46 h 308"/>
                <a:gd name="T76" fmla="*/ 41 w 243"/>
                <a:gd name="T77" fmla="*/ 58 h 308"/>
                <a:gd name="T78" fmla="*/ 35 w 243"/>
                <a:gd name="T79" fmla="*/ 71 h 308"/>
                <a:gd name="T80" fmla="*/ 31 w 243"/>
                <a:gd name="T81" fmla="*/ 85 h 308"/>
                <a:gd name="T82" fmla="*/ 31 w 243"/>
                <a:gd name="T83" fmla="*/ 85 h 308"/>
                <a:gd name="T84" fmla="*/ 27 w 243"/>
                <a:gd name="T85" fmla="*/ 101 h 308"/>
                <a:gd name="T86" fmla="*/ 25 w 243"/>
                <a:gd name="T87" fmla="*/ 117 h 308"/>
                <a:gd name="T88" fmla="*/ 20 w 243"/>
                <a:gd name="T89" fmla="*/ 150 h 308"/>
                <a:gd name="T90" fmla="*/ 16 w 243"/>
                <a:gd name="T91" fmla="*/ 183 h 308"/>
                <a:gd name="T92" fmla="*/ 15 w 243"/>
                <a:gd name="T93" fmla="*/ 208 h 308"/>
                <a:gd name="T94" fmla="*/ 15 w 243"/>
                <a:gd name="T95" fmla="*/ 208 h 308"/>
                <a:gd name="T96" fmla="*/ 11 w 243"/>
                <a:gd name="T97" fmla="*/ 260 h 308"/>
                <a:gd name="T98" fmla="*/ 7 w 243"/>
                <a:gd name="T99" fmla="*/ 283 h 308"/>
                <a:gd name="T100" fmla="*/ 6 w 243"/>
                <a:gd name="T101" fmla="*/ 292 h 308"/>
                <a:gd name="T102" fmla="*/ 3 w 243"/>
                <a:gd name="T103" fmla="*/ 298 h 308"/>
                <a:gd name="T104" fmla="*/ 3 w 243"/>
                <a:gd name="T105" fmla="*/ 298 h 308"/>
                <a:gd name="T106" fmla="*/ 0 w 243"/>
                <a:gd name="T107" fmla="*/ 308 h 3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43" h="308">
                  <a:moveTo>
                    <a:pt x="202" y="150"/>
                  </a:moveTo>
                  <a:lnTo>
                    <a:pt x="202" y="150"/>
                  </a:lnTo>
                  <a:lnTo>
                    <a:pt x="207" y="148"/>
                  </a:lnTo>
                  <a:lnTo>
                    <a:pt x="220" y="142"/>
                  </a:lnTo>
                  <a:lnTo>
                    <a:pt x="226" y="137"/>
                  </a:lnTo>
                  <a:lnTo>
                    <a:pt x="232" y="132"/>
                  </a:lnTo>
                  <a:lnTo>
                    <a:pt x="237" y="127"/>
                  </a:lnTo>
                  <a:lnTo>
                    <a:pt x="240" y="121"/>
                  </a:lnTo>
                  <a:lnTo>
                    <a:pt x="243" y="104"/>
                  </a:lnTo>
                  <a:lnTo>
                    <a:pt x="243" y="99"/>
                  </a:lnTo>
                  <a:lnTo>
                    <a:pt x="240" y="87"/>
                  </a:lnTo>
                  <a:lnTo>
                    <a:pt x="235" y="72"/>
                  </a:lnTo>
                  <a:lnTo>
                    <a:pt x="232" y="65"/>
                  </a:lnTo>
                  <a:lnTo>
                    <a:pt x="227" y="58"/>
                  </a:lnTo>
                  <a:lnTo>
                    <a:pt x="222" y="52"/>
                  </a:lnTo>
                  <a:lnTo>
                    <a:pt x="216" y="45"/>
                  </a:lnTo>
                  <a:lnTo>
                    <a:pt x="200" y="31"/>
                  </a:lnTo>
                  <a:lnTo>
                    <a:pt x="180" y="17"/>
                  </a:lnTo>
                  <a:lnTo>
                    <a:pt x="170" y="12"/>
                  </a:lnTo>
                  <a:lnTo>
                    <a:pt x="161" y="8"/>
                  </a:lnTo>
                  <a:lnTo>
                    <a:pt x="151" y="5"/>
                  </a:lnTo>
                  <a:lnTo>
                    <a:pt x="141" y="3"/>
                  </a:lnTo>
                  <a:lnTo>
                    <a:pt x="132" y="1"/>
                  </a:lnTo>
                  <a:lnTo>
                    <a:pt x="122" y="0"/>
                  </a:lnTo>
                  <a:lnTo>
                    <a:pt x="113" y="1"/>
                  </a:lnTo>
                  <a:lnTo>
                    <a:pt x="103" y="3"/>
                  </a:lnTo>
                  <a:lnTo>
                    <a:pt x="94" y="5"/>
                  </a:lnTo>
                  <a:lnTo>
                    <a:pt x="86" y="8"/>
                  </a:lnTo>
                  <a:lnTo>
                    <a:pt x="77" y="12"/>
                  </a:lnTo>
                  <a:lnTo>
                    <a:pt x="69" y="19"/>
                  </a:lnTo>
                  <a:lnTo>
                    <a:pt x="61" y="26"/>
                  </a:lnTo>
                  <a:lnTo>
                    <a:pt x="53" y="36"/>
                  </a:lnTo>
                  <a:lnTo>
                    <a:pt x="47" y="46"/>
                  </a:lnTo>
                  <a:lnTo>
                    <a:pt x="41" y="58"/>
                  </a:lnTo>
                  <a:lnTo>
                    <a:pt x="35" y="71"/>
                  </a:lnTo>
                  <a:lnTo>
                    <a:pt x="31" y="85"/>
                  </a:lnTo>
                  <a:lnTo>
                    <a:pt x="27" y="101"/>
                  </a:lnTo>
                  <a:lnTo>
                    <a:pt x="25" y="117"/>
                  </a:lnTo>
                  <a:lnTo>
                    <a:pt x="20" y="150"/>
                  </a:lnTo>
                  <a:lnTo>
                    <a:pt x="16" y="183"/>
                  </a:lnTo>
                  <a:lnTo>
                    <a:pt x="15" y="208"/>
                  </a:lnTo>
                  <a:lnTo>
                    <a:pt x="11" y="260"/>
                  </a:lnTo>
                  <a:lnTo>
                    <a:pt x="7" y="283"/>
                  </a:lnTo>
                  <a:lnTo>
                    <a:pt x="6" y="292"/>
                  </a:lnTo>
                  <a:lnTo>
                    <a:pt x="3" y="298"/>
                  </a:lnTo>
                  <a:lnTo>
                    <a:pt x="0" y="30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1" name="Freeform 352"/>
            <p:cNvSpPr>
              <a:spLocks/>
            </p:cNvSpPr>
            <p:nvPr/>
          </p:nvSpPr>
          <p:spPr bwMode="auto">
            <a:xfrm>
              <a:off x="3466" y="2056"/>
              <a:ext cx="20" cy="104"/>
            </a:xfrm>
            <a:custGeom>
              <a:avLst/>
              <a:gdLst>
                <a:gd name="T0" fmla="*/ 0 w 20"/>
                <a:gd name="T1" fmla="*/ 104 h 104"/>
                <a:gd name="T2" fmla="*/ 0 w 20"/>
                <a:gd name="T3" fmla="*/ 104 h 104"/>
                <a:gd name="T4" fmla="*/ 3 w 20"/>
                <a:gd name="T5" fmla="*/ 96 h 104"/>
                <a:gd name="T6" fmla="*/ 11 w 20"/>
                <a:gd name="T7" fmla="*/ 79 h 104"/>
                <a:gd name="T8" fmla="*/ 15 w 20"/>
                <a:gd name="T9" fmla="*/ 68 h 104"/>
                <a:gd name="T10" fmla="*/ 17 w 20"/>
                <a:gd name="T11" fmla="*/ 55 h 104"/>
                <a:gd name="T12" fmla="*/ 20 w 20"/>
                <a:gd name="T13" fmla="*/ 44 h 104"/>
                <a:gd name="T14" fmla="*/ 20 w 20"/>
                <a:gd name="T15" fmla="*/ 34 h 104"/>
                <a:gd name="T16" fmla="*/ 20 w 20"/>
                <a:gd name="T17" fmla="*/ 34 h 104"/>
                <a:gd name="T18" fmla="*/ 18 w 20"/>
                <a:gd name="T19" fmla="*/ 0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04">
                  <a:moveTo>
                    <a:pt x="0" y="104"/>
                  </a:moveTo>
                  <a:lnTo>
                    <a:pt x="0" y="104"/>
                  </a:lnTo>
                  <a:lnTo>
                    <a:pt x="3" y="96"/>
                  </a:lnTo>
                  <a:lnTo>
                    <a:pt x="11" y="79"/>
                  </a:lnTo>
                  <a:lnTo>
                    <a:pt x="15" y="68"/>
                  </a:lnTo>
                  <a:lnTo>
                    <a:pt x="17" y="55"/>
                  </a:lnTo>
                  <a:lnTo>
                    <a:pt x="20" y="44"/>
                  </a:lnTo>
                  <a:lnTo>
                    <a:pt x="20" y="34"/>
                  </a:lnTo>
                  <a:lnTo>
                    <a:pt x="18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2" name="Freeform 353"/>
            <p:cNvSpPr>
              <a:spLocks/>
            </p:cNvSpPr>
            <p:nvPr/>
          </p:nvSpPr>
          <p:spPr bwMode="auto">
            <a:xfrm>
              <a:off x="3458" y="1919"/>
              <a:ext cx="31" cy="232"/>
            </a:xfrm>
            <a:custGeom>
              <a:avLst/>
              <a:gdLst>
                <a:gd name="T0" fmla="*/ 0 w 31"/>
                <a:gd name="T1" fmla="*/ 232 h 232"/>
                <a:gd name="T2" fmla="*/ 0 w 31"/>
                <a:gd name="T3" fmla="*/ 232 h 232"/>
                <a:gd name="T4" fmla="*/ 5 w 31"/>
                <a:gd name="T5" fmla="*/ 219 h 232"/>
                <a:gd name="T6" fmla="*/ 9 w 31"/>
                <a:gd name="T7" fmla="*/ 206 h 232"/>
                <a:gd name="T8" fmla="*/ 11 w 31"/>
                <a:gd name="T9" fmla="*/ 198 h 232"/>
                <a:gd name="T10" fmla="*/ 11 w 31"/>
                <a:gd name="T11" fmla="*/ 190 h 232"/>
                <a:gd name="T12" fmla="*/ 11 w 31"/>
                <a:gd name="T13" fmla="*/ 190 h 232"/>
                <a:gd name="T14" fmla="*/ 13 w 31"/>
                <a:gd name="T15" fmla="*/ 136 h 232"/>
                <a:gd name="T16" fmla="*/ 14 w 31"/>
                <a:gd name="T17" fmla="*/ 105 h 232"/>
                <a:gd name="T18" fmla="*/ 16 w 31"/>
                <a:gd name="T19" fmla="*/ 80 h 232"/>
                <a:gd name="T20" fmla="*/ 16 w 31"/>
                <a:gd name="T21" fmla="*/ 80 h 232"/>
                <a:gd name="T22" fmla="*/ 25 w 31"/>
                <a:gd name="T23" fmla="*/ 33 h 232"/>
                <a:gd name="T24" fmla="*/ 30 w 31"/>
                <a:gd name="T25" fmla="*/ 12 h 232"/>
                <a:gd name="T26" fmla="*/ 31 w 31"/>
                <a:gd name="T27" fmla="*/ 0 h 2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232">
                  <a:moveTo>
                    <a:pt x="0" y="232"/>
                  </a:moveTo>
                  <a:lnTo>
                    <a:pt x="0" y="232"/>
                  </a:lnTo>
                  <a:lnTo>
                    <a:pt x="5" y="219"/>
                  </a:lnTo>
                  <a:lnTo>
                    <a:pt x="9" y="206"/>
                  </a:lnTo>
                  <a:lnTo>
                    <a:pt x="11" y="198"/>
                  </a:lnTo>
                  <a:lnTo>
                    <a:pt x="11" y="190"/>
                  </a:lnTo>
                  <a:lnTo>
                    <a:pt x="13" y="136"/>
                  </a:lnTo>
                  <a:lnTo>
                    <a:pt x="14" y="105"/>
                  </a:lnTo>
                  <a:lnTo>
                    <a:pt x="16" y="80"/>
                  </a:lnTo>
                  <a:lnTo>
                    <a:pt x="25" y="33"/>
                  </a:lnTo>
                  <a:lnTo>
                    <a:pt x="30" y="12"/>
                  </a:lnTo>
                  <a:lnTo>
                    <a:pt x="3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3" name="Freeform 354"/>
            <p:cNvSpPr>
              <a:spLocks/>
            </p:cNvSpPr>
            <p:nvPr/>
          </p:nvSpPr>
          <p:spPr bwMode="auto">
            <a:xfrm>
              <a:off x="3481" y="1983"/>
              <a:ext cx="46" cy="124"/>
            </a:xfrm>
            <a:custGeom>
              <a:avLst/>
              <a:gdLst>
                <a:gd name="T0" fmla="*/ 46 w 46"/>
                <a:gd name="T1" fmla="*/ 124 h 124"/>
                <a:gd name="T2" fmla="*/ 46 w 46"/>
                <a:gd name="T3" fmla="*/ 124 h 124"/>
                <a:gd name="T4" fmla="*/ 41 w 46"/>
                <a:gd name="T5" fmla="*/ 123 h 124"/>
                <a:gd name="T6" fmla="*/ 31 w 46"/>
                <a:gd name="T7" fmla="*/ 118 h 124"/>
                <a:gd name="T8" fmla="*/ 24 w 46"/>
                <a:gd name="T9" fmla="*/ 113 h 124"/>
                <a:gd name="T10" fmla="*/ 19 w 46"/>
                <a:gd name="T11" fmla="*/ 108 h 124"/>
                <a:gd name="T12" fmla="*/ 16 w 46"/>
                <a:gd name="T13" fmla="*/ 101 h 124"/>
                <a:gd name="T14" fmla="*/ 12 w 46"/>
                <a:gd name="T15" fmla="*/ 93 h 124"/>
                <a:gd name="T16" fmla="*/ 12 w 46"/>
                <a:gd name="T17" fmla="*/ 93 h 124"/>
                <a:gd name="T18" fmla="*/ 11 w 46"/>
                <a:gd name="T19" fmla="*/ 75 h 124"/>
                <a:gd name="T20" fmla="*/ 8 w 46"/>
                <a:gd name="T21" fmla="*/ 59 h 124"/>
                <a:gd name="T22" fmla="*/ 7 w 46"/>
                <a:gd name="T23" fmla="*/ 44 h 124"/>
                <a:gd name="T24" fmla="*/ 5 w 46"/>
                <a:gd name="T25" fmla="*/ 28 h 124"/>
                <a:gd name="T26" fmla="*/ 5 w 46"/>
                <a:gd name="T27" fmla="*/ 28 h 124"/>
                <a:gd name="T28" fmla="*/ 0 w 4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124">
                  <a:moveTo>
                    <a:pt x="46" y="124"/>
                  </a:moveTo>
                  <a:lnTo>
                    <a:pt x="46" y="124"/>
                  </a:lnTo>
                  <a:lnTo>
                    <a:pt x="41" y="123"/>
                  </a:lnTo>
                  <a:lnTo>
                    <a:pt x="31" y="118"/>
                  </a:lnTo>
                  <a:lnTo>
                    <a:pt x="24" y="113"/>
                  </a:lnTo>
                  <a:lnTo>
                    <a:pt x="19" y="108"/>
                  </a:lnTo>
                  <a:lnTo>
                    <a:pt x="16" y="101"/>
                  </a:lnTo>
                  <a:lnTo>
                    <a:pt x="12" y="93"/>
                  </a:lnTo>
                  <a:lnTo>
                    <a:pt x="11" y="75"/>
                  </a:lnTo>
                  <a:lnTo>
                    <a:pt x="8" y="59"/>
                  </a:lnTo>
                  <a:lnTo>
                    <a:pt x="7" y="44"/>
                  </a:lnTo>
                  <a:lnTo>
                    <a:pt x="5" y="28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4" name="Freeform 355"/>
            <p:cNvSpPr>
              <a:spLocks/>
            </p:cNvSpPr>
            <p:nvPr/>
          </p:nvSpPr>
          <p:spPr bwMode="auto">
            <a:xfrm>
              <a:off x="3482" y="2101"/>
              <a:ext cx="21" cy="54"/>
            </a:xfrm>
            <a:custGeom>
              <a:avLst/>
              <a:gdLst>
                <a:gd name="T0" fmla="*/ 0 w 21"/>
                <a:gd name="T1" fmla="*/ 54 h 54"/>
                <a:gd name="T2" fmla="*/ 0 w 21"/>
                <a:gd name="T3" fmla="*/ 54 h 54"/>
                <a:gd name="T4" fmla="*/ 2 w 21"/>
                <a:gd name="T5" fmla="*/ 51 h 54"/>
                <a:gd name="T6" fmla="*/ 9 w 21"/>
                <a:gd name="T7" fmla="*/ 45 h 54"/>
                <a:gd name="T8" fmla="*/ 16 w 21"/>
                <a:gd name="T9" fmla="*/ 35 h 54"/>
                <a:gd name="T10" fmla="*/ 18 w 21"/>
                <a:gd name="T11" fmla="*/ 30 h 54"/>
                <a:gd name="T12" fmla="*/ 21 w 21"/>
                <a:gd name="T13" fmla="*/ 24 h 54"/>
                <a:gd name="T14" fmla="*/ 21 w 21"/>
                <a:gd name="T15" fmla="*/ 24 h 54"/>
                <a:gd name="T16" fmla="*/ 21 w 21"/>
                <a:gd name="T17" fmla="*/ 18 h 54"/>
                <a:gd name="T18" fmla="*/ 21 w 21"/>
                <a:gd name="T19" fmla="*/ 13 h 54"/>
                <a:gd name="T20" fmla="*/ 20 w 21"/>
                <a:gd name="T21" fmla="*/ 9 h 54"/>
                <a:gd name="T22" fmla="*/ 17 w 21"/>
                <a:gd name="T23" fmla="*/ 5 h 54"/>
                <a:gd name="T24" fmla="*/ 15 w 21"/>
                <a:gd name="T25" fmla="*/ 1 h 54"/>
                <a:gd name="T26" fmla="*/ 14 w 21"/>
                <a:gd name="T27" fmla="*/ 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54">
                  <a:moveTo>
                    <a:pt x="0" y="54"/>
                  </a:moveTo>
                  <a:lnTo>
                    <a:pt x="0" y="54"/>
                  </a:lnTo>
                  <a:lnTo>
                    <a:pt x="2" y="51"/>
                  </a:lnTo>
                  <a:lnTo>
                    <a:pt x="9" y="45"/>
                  </a:lnTo>
                  <a:lnTo>
                    <a:pt x="16" y="35"/>
                  </a:lnTo>
                  <a:lnTo>
                    <a:pt x="18" y="30"/>
                  </a:lnTo>
                  <a:lnTo>
                    <a:pt x="21" y="24"/>
                  </a:lnTo>
                  <a:lnTo>
                    <a:pt x="21" y="18"/>
                  </a:lnTo>
                  <a:lnTo>
                    <a:pt x="21" y="13"/>
                  </a:lnTo>
                  <a:lnTo>
                    <a:pt x="20" y="9"/>
                  </a:lnTo>
                  <a:lnTo>
                    <a:pt x="17" y="5"/>
                  </a:lnTo>
                  <a:lnTo>
                    <a:pt x="15" y="1"/>
                  </a:lnTo>
                  <a:lnTo>
                    <a:pt x="14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5" name="Freeform 356"/>
            <p:cNvSpPr>
              <a:spLocks/>
            </p:cNvSpPr>
            <p:nvPr/>
          </p:nvSpPr>
          <p:spPr bwMode="auto">
            <a:xfrm>
              <a:off x="3512" y="2115"/>
              <a:ext cx="103" cy="16"/>
            </a:xfrm>
            <a:custGeom>
              <a:avLst/>
              <a:gdLst>
                <a:gd name="T0" fmla="*/ 0 w 103"/>
                <a:gd name="T1" fmla="*/ 2 h 16"/>
                <a:gd name="T2" fmla="*/ 0 w 103"/>
                <a:gd name="T3" fmla="*/ 2 h 16"/>
                <a:gd name="T4" fmla="*/ 18 w 103"/>
                <a:gd name="T5" fmla="*/ 0 h 16"/>
                <a:gd name="T6" fmla="*/ 33 w 103"/>
                <a:gd name="T7" fmla="*/ 0 h 16"/>
                <a:gd name="T8" fmla="*/ 46 w 103"/>
                <a:gd name="T9" fmla="*/ 1 h 16"/>
                <a:gd name="T10" fmla="*/ 46 w 103"/>
                <a:gd name="T11" fmla="*/ 1 h 16"/>
                <a:gd name="T12" fmla="*/ 73 w 103"/>
                <a:gd name="T13" fmla="*/ 10 h 16"/>
                <a:gd name="T14" fmla="*/ 90 w 103"/>
                <a:gd name="T15" fmla="*/ 14 h 16"/>
                <a:gd name="T16" fmla="*/ 103 w 103"/>
                <a:gd name="T17" fmla="*/ 1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6">
                  <a:moveTo>
                    <a:pt x="0" y="2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73" y="10"/>
                  </a:lnTo>
                  <a:lnTo>
                    <a:pt x="90" y="14"/>
                  </a:lnTo>
                  <a:lnTo>
                    <a:pt x="103" y="1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6" name="Freeform 357"/>
            <p:cNvSpPr>
              <a:spLocks/>
            </p:cNvSpPr>
            <p:nvPr/>
          </p:nvSpPr>
          <p:spPr bwMode="auto">
            <a:xfrm>
              <a:off x="3496" y="2131"/>
              <a:ext cx="96" cy="17"/>
            </a:xfrm>
            <a:custGeom>
              <a:avLst/>
              <a:gdLst>
                <a:gd name="T0" fmla="*/ 0 w 96"/>
                <a:gd name="T1" fmla="*/ 17 h 17"/>
                <a:gd name="T2" fmla="*/ 0 w 96"/>
                <a:gd name="T3" fmla="*/ 17 h 17"/>
                <a:gd name="T4" fmla="*/ 2 w 96"/>
                <a:gd name="T5" fmla="*/ 15 h 17"/>
                <a:gd name="T6" fmla="*/ 9 w 96"/>
                <a:gd name="T7" fmla="*/ 9 h 17"/>
                <a:gd name="T8" fmla="*/ 14 w 96"/>
                <a:gd name="T9" fmla="*/ 6 h 17"/>
                <a:gd name="T10" fmla="*/ 19 w 96"/>
                <a:gd name="T11" fmla="*/ 4 h 17"/>
                <a:gd name="T12" fmla="*/ 24 w 96"/>
                <a:gd name="T13" fmla="*/ 3 h 17"/>
                <a:gd name="T14" fmla="*/ 31 w 96"/>
                <a:gd name="T15" fmla="*/ 3 h 17"/>
                <a:gd name="T16" fmla="*/ 31 w 96"/>
                <a:gd name="T17" fmla="*/ 3 h 17"/>
                <a:gd name="T18" fmla="*/ 37 w 96"/>
                <a:gd name="T19" fmla="*/ 4 h 17"/>
                <a:gd name="T20" fmla="*/ 47 w 96"/>
                <a:gd name="T21" fmla="*/ 4 h 17"/>
                <a:gd name="T22" fmla="*/ 68 w 96"/>
                <a:gd name="T23" fmla="*/ 3 h 17"/>
                <a:gd name="T24" fmla="*/ 96 w 96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6" h="17">
                  <a:moveTo>
                    <a:pt x="0" y="17"/>
                  </a:moveTo>
                  <a:lnTo>
                    <a:pt x="0" y="17"/>
                  </a:lnTo>
                  <a:lnTo>
                    <a:pt x="2" y="15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7" y="4"/>
                  </a:lnTo>
                  <a:lnTo>
                    <a:pt x="47" y="4"/>
                  </a:lnTo>
                  <a:lnTo>
                    <a:pt x="68" y="3"/>
                  </a:lnTo>
                  <a:lnTo>
                    <a:pt x="96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7" name="Line 358"/>
            <p:cNvSpPr>
              <a:spLocks noChangeShapeType="1"/>
            </p:cNvSpPr>
            <p:nvPr/>
          </p:nvSpPr>
          <p:spPr bwMode="auto">
            <a:xfrm flipV="1">
              <a:off x="3682" y="2100"/>
              <a:ext cx="22" cy="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8" name="Freeform 359"/>
            <p:cNvSpPr>
              <a:spLocks/>
            </p:cNvSpPr>
            <p:nvPr/>
          </p:nvSpPr>
          <p:spPr bwMode="auto">
            <a:xfrm>
              <a:off x="3716" y="1997"/>
              <a:ext cx="121" cy="96"/>
            </a:xfrm>
            <a:custGeom>
              <a:avLst/>
              <a:gdLst>
                <a:gd name="T0" fmla="*/ 0 w 121"/>
                <a:gd name="T1" fmla="*/ 96 h 96"/>
                <a:gd name="T2" fmla="*/ 0 w 121"/>
                <a:gd name="T3" fmla="*/ 96 h 96"/>
                <a:gd name="T4" fmla="*/ 22 w 121"/>
                <a:gd name="T5" fmla="*/ 84 h 96"/>
                <a:gd name="T6" fmla="*/ 39 w 121"/>
                <a:gd name="T7" fmla="*/ 73 h 96"/>
                <a:gd name="T8" fmla="*/ 47 w 121"/>
                <a:gd name="T9" fmla="*/ 68 h 96"/>
                <a:gd name="T10" fmla="*/ 53 w 121"/>
                <a:gd name="T11" fmla="*/ 62 h 96"/>
                <a:gd name="T12" fmla="*/ 53 w 121"/>
                <a:gd name="T13" fmla="*/ 62 h 96"/>
                <a:gd name="T14" fmla="*/ 73 w 121"/>
                <a:gd name="T15" fmla="*/ 43 h 96"/>
                <a:gd name="T16" fmla="*/ 83 w 121"/>
                <a:gd name="T17" fmla="*/ 35 h 96"/>
                <a:gd name="T18" fmla="*/ 92 w 121"/>
                <a:gd name="T19" fmla="*/ 26 h 96"/>
                <a:gd name="T20" fmla="*/ 92 w 121"/>
                <a:gd name="T21" fmla="*/ 26 h 96"/>
                <a:gd name="T22" fmla="*/ 100 w 121"/>
                <a:gd name="T23" fmla="*/ 17 h 96"/>
                <a:gd name="T24" fmla="*/ 110 w 121"/>
                <a:gd name="T25" fmla="*/ 9 h 96"/>
                <a:gd name="T26" fmla="*/ 121 w 12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1" h="96">
                  <a:moveTo>
                    <a:pt x="0" y="96"/>
                  </a:moveTo>
                  <a:lnTo>
                    <a:pt x="0" y="96"/>
                  </a:lnTo>
                  <a:lnTo>
                    <a:pt x="22" y="84"/>
                  </a:lnTo>
                  <a:lnTo>
                    <a:pt x="39" y="73"/>
                  </a:lnTo>
                  <a:lnTo>
                    <a:pt x="47" y="68"/>
                  </a:lnTo>
                  <a:lnTo>
                    <a:pt x="53" y="62"/>
                  </a:lnTo>
                  <a:lnTo>
                    <a:pt x="73" y="43"/>
                  </a:lnTo>
                  <a:lnTo>
                    <a:pt x="83" y="35"/>
                  </a:lnTo>
                  <a:lnTo>
                    <a:pt x="92" y="26"/>
                  </a:lnTo>
                  <a:lnTo>
                    <a:pt x="100" y="17"/>
                  </a:lnTo>
                  <a:lnTo>
                    <a:pt x="110" y="9"/>
                  </a:lnTo>
                  <a:lnTo>
                    <a:pt x="12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9" name="Freeform 360"/>
            <p:cNvSpPr>
              <a:spLocks/>
            </p:cNvSpPr>
            <p:nvPr/>
          </p:nvSpPr>
          <p:spPr bwMode="auto">
            <a:xfrm>
              <a:off x="3489" y="2017"/>
              <a:ext cx="352" cy="169"/>
            </a:xfrm>
            <a:custGeom>
              <a:avLst/>
              <a:gdLst>
                <a:gd name="T0" fmla="*/ 0 w 352"/>
                <a:gd name="T1" fmla="*/ 169 h 169"/>
                <a:gd name="T2" fmla="*/ 0 w 352"/>
                <a:gd name="T3" fmla="*/ 169 h 169"/>
                <a:gd name="T4" fmla="*/ 14 w 352"/>
                <a:gd name="T5" fmla="*/ 160 h 169"/>
                <a:gd name="T6" fmla="*/ 25 w 352"/>
                <a:gd name="T7" fmla="*/ 154 h 169"/>
                <a:gd name="T8" fmla="*/ 31 w 352"/>
                <a:gd name="T9" fmla="*/ 151 h 169"/>
                <a:gd name="T10" fmla="*/ 38 w 352"/>
                <a:gd name="T11" fmla="*/ 150 h 169"/>
                <a:gd name="T12" fmla="*/ 38 w 352"/>
                <a:gd name="T13" fmla="*/ 150 h 169"/>
                <a:gd name="T14" fmla="*/ 66 w 352"/>
                <a:gd name="T15" fmla="*/ 146 h 169"/>
                <a:gd name="T16" fmla="*/ 123 w 352"/>
                <a:gd name="T17" fmla="*/ 134 h 169"/>
                <a:gd name="T18" fmla="*/ 123 w 352"/>
                <a:gd name="T19" fmla="*/ 134 h 169"/>
                <a:gd name="T20" fmla="*/ 161 w 352"/>
                <a:gd name="T21" fmla="*/ 126 h 169"/>
                <a:gd name="T22" fmla="*/ 194 w 352"/>
                <a:gd name="T23" fmla="*/ 117 h 169"/>
                <a:gd name="T24" fmla="*/ 210 w 352"/>
                <a:gd name="T25" fmla="*/ 110 h 169"/>
                <a:gd name="T26" fmla="*/ 224 w 352"/>
                <a:gd name="T27" fmla="*/ 104 h 169"/>
                <a:gd name="T28" fmla="*/ 238 w 352"/>
                <a:gd name="T29" fmla="*/ 98 h 169"/>
                <a:gd name="T30" fmla="*/ 250 w 352"/>
                <a:gd name="T31" fmla="*/ 90 h 169"/>
                <a:gd name="T32" fmla="*/ 250 w 352"/>
                <a:gd name="T33" fmla="*/ 90 h 169"/>
                <a:gd name="T34" fmla="*/ 270 w 352"/>
                <a:gd name="T35" fmla="*/ 76 h 169"/>
                <a:gd name="T36" fmla="*/ 286 w 352"/>
                <a:gd name="T37" fmla="*/ 62 h 169"/>
                <a:gd name="T38" fmla="*/ 301 w 352"/>
                <a:gd name="T39" fmla="*/ 48 h 169"/>
                <a:gd name="T40" fmla="*/ 317 w 352"/>
                <a:gd name="T41" fmla="*/ 32 h 169"/>
                <a:gd name="T42" fmla="*/ 317 w 352"/>
                <a:gd name="T43" fmla="*/ 32 h 169"/>
                <a:gd name="T44" fmla="*/ 343 w 352"/>
                <a:gd name="T45" fmla="*/ 7 h 169"/>
                <a:gd name="T46" fmla="*/ 352 w 352"/>
                <a:gd name="T47" fmla="*/ 0 h 16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2" h="169">
                  <a:moveTo>
                    <a:pt x="0" y="169"/>
                  </a:moveTo>
                  <a:lnTo>
                    <a:pt x="0" y="169"/>
                  </a:lnTo>
                  <a:lnTo>
                    <a:pt x="14" y="160"/>
                  </a:lnTo>
                  <a:lnTo>
                    <a:pt x="25" y="154"/>
                  </a:lnTo>
                  <a:lnTo>
                    <a:pt x="31" y="151"/>
                  </a:lnTo>
                  <a:lnTo>
                    <a:pt x="38" y="150"/>
                  </a:lnTo>
                  <a:lnTo>
                    <a:pt x="66" y="146"/>
                  </a:lnTo>
                  <a:lnTo>
                    <a:pt x="123" y="134"/>
                  </a:lnTo>
                  <a:lnTo>
                    <a:pt x="161" y="126"/>
                  </a:lnTo>
                  <a:lnTo>
                    <a:pt x="194" y="117"/>
                  </a:lnTo>
                  <a:lnTo>
                    <a:pt x="210" y="110"/>
                  </a:lnTo>
                  <a:lnTo>
                    <a:pt x="224" y="104"/>
                  </a:lnTo>
                  <a:lnTo>
                    <a:pt x="238" y="98"/>
                  </a:lnTo>
                  <a:lnTo>
                    <a:pt x="250" y="90"/>
                  </a:lnTo>
                  <a:lnTo>
                    <a:pt x="270" y="76"/>
                  </a:lnTo>
                  <a:lnTo>
                    <a:pt x="286" y="62"/>
                  </a:lnTo>
                  <a:lnTo>
                    <a:pt x="301" y="48"/>
                  </a:lnTo>
                  <a:lnTo>
                    <a:pt x="317" y="32"/>
                  </a:lnTo>
                  <a:lnTo>
                    <a:pt x="343" y="7"/>
                  </a:lnTo>
                  <a:lnTo>
                    <a:pt x="35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0" name="Freeform 361"/>
            <p:cNvSpPr>
              <a:spLocks/>
            </p:cNvSpPr>
            <p:nvPr/>
          </p:nvSpPr>
          <p:spPr bwMode="auto">
            <a:xfrm>
              <a:off x="3482" y="2076"/>
              <a:ext cx="277" cy="101"/>
            </a:xfrm>
            <a:custGeom>
              <a:avLst/>
              <a:gdLst>
                <a:gd name="T0" fmla="*/ 232 w 277"/>
                <a:gd name="T1" fmla="*/ 29 h 101"/>
                <a:gd name="T2" fmla="*/ 232 w 277"/>
                <a:gd name="T3" fmla="*/ 29 h 101"/>
                <a:gd name="T4" fmla="*/ 248 w 277"/>
                <a:gd name="T5" fmla="*/ 20 h 101"/>
                <a:gd name="T6" fmla="*/ 263 w 277"/>
                <a:gd name="T7" fmla="*/ 10 h 101"/>
                <a:gd name="T8" fmla="*/ 271 w 277"/>
                <a:gd name="T9" fmla="*/ 5 h 101"/>
                <a:gd name="T10" fmla="*/ 277 w 277"/>
                <a:gd name="T11" fmla="*/ 0 h 101"/>
                <a:gd name="T12" fmla="*/ 277 w 277"/>
                <a:gd name="T13" fmla="*/ 0 h 101"/>
                <a:gd name="T14" fmla="*/ 263 w 277"/>
                <a:gd name="T15" fmla="*/ 8 h 101"/>
                <a:gd name="T16" fmla="*/ 263 w 277"/>
                <a:gd name="T17" fmla="*/ 8 h 101"/>
                <a:gd name="T18" fmla="*/ 222 w 277"/>
                <a:gd name="T19" fmla="*/ 29 h 101"/>
                <a:gd name="T20" fmla="*/ 194 w 277"/>
                <a:gd name="T21" fmla="*/ 44 h 101"/>
                <a:gd name="T22" fmla="*/ 164 w 277"/>
                <a:gd name="T23" fmla="*/ 56 h 101"/>
                <a:gd name="T24" fmla="*/ 164 w 277"/>
                <a:gd name="T25" fmla="*/ 56 h 101"/>
                <a:gd name="T26" fmla="*/ 149 w 277"/>
                <a:gd name="T27" fmla="*/ 60 h 101"/>
                <a:gd name="T28" fmla="*/ 134 w 277"/>
                <a:gd name="T29" fmla="*/ 62 h 101"/>
                <a:gd name="T30" fmla="*/ 118 w 277"/>
                <a:gd name="T31" fmla="*/ 65 h 101"/>
                <a:gd name="T32" fmla="*/ 103 w 277"/>
                <a:gd name="T33" fmla="*/ 65 h 101"/>
                <a:gd name="T34" fmla="*/ 73 w 277"/>
                <a:gd name="T35" fmla="*/ 66 h 101"/>
                <a:gd name="T36" fmla="*/ 60 w 277"/>
                <a:gd name="T37" fmla="*/ 67 h 101"/>
                <a:gd name="T38" fmla="*/ 48 w 277"/>
                <a:gd name="T39" fmla="*/ 70 h 101"/>
                <a:gd name="T40" fmla="*/ 48 w 277"/>
                <a:gd name="T41" fmla="*/ 70 h 101"/>
                <a:gd name="T42" fmla="*/ 38 w 277"/>
                <a:gd name="T43" fmla="*/ 72 h 101"/>
                <a:gd name="T44" fmla="*/ 30 w 277"/>
                <a:gd name="T45" fmla="*/ 76 h 101"/>
                <a:gd name="T46" fmla="*/ 21 w 277"/>
                <a:gd name="T47" fmla="*/ 82 h 101"/>
                <a:gd name="T48" fmla="*/ 15 w 277"/>
                <a:gd name="T49" fmla="*/ 87 h 101"/>
                <a:gd name="T50" fmla="*/ 4 w 277"/>
                <a:gd name="T51" fmla="*/ 96 h 101"/>
                <a:gd name="T52" fmla="*/ 0 w 277"/>
                <a:gd name="T53" fmla="*/ 101 h 1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77" h="101">
                  <a:moveTo>
                    <a:pt x="232" y="29"/>
                  </a:moveTo>
                  <a:lnTo>
                    <a:pt x="232" y="29"/>
                  </a:lnTo>
                  <a:lnTo>
                    <a:pt x="248" y="20"/>
                  </a:lnTo>
                  <a:lnTo>
                    <a:pt x="263" y="10"/>
                  </a:lnTo>
                  <a:lnTo>
                    <a:pt x="271" y="5"/>
                  </a:lnTo>
                  <a:lnTo>
                    <a:pt x="277" y="0"/>
                  </a:lnTo>
                  <a:lnTo>
                    <a:pt x="263" y="8"/>
                  </a:lnTo>
                  <a:lnTo>
                    <a:pt x="222" y="29"/>
                  </a:lnTo>
                  <a:lnTo>
                    <a:pt x="194" y="44"/>
                  </a:lnTo>
                  <a:lnTo>
                    <a:pt x="164" y="56"/>
                  </a:lnTo>
                  <a:lnTo>
                    <a:pt x="149" y="60"/>
                  </a:lnTo>
                  <a:lnTo>
                    <a:pt x="134" y="62"/>
                  </a:lnTo>
                  <a:lnTo>
                    <a:pt x="118" y="65"/>
                  </a:lnTo>
                  <a:lnTo>
                    <a:pt x="103" y="65"/>
                  </a:lnTo>
                  <a:lnTo>
                    <a:pt x="73" y="66"/>
                  </a:lnTo>
                  <a:lnTo>
                    <a:pt x="60" y="67"/>
                  </a:lnTo>
                  <a:lnTo>
                    <a:pt x="48" y="70"/>
                  </a:lnTo>
                  <a:lnTo>
                    <a:pt x="38" y="72"/>
                  </a:lnTo>
                  <a:lnTo>
                    <a:pt x="30" y="76"/>
                  </a:lnTo>
                  <a:lnTo>
                    <a:pt x="21" y="82"/>
                  </a:lnTo>
                  <a:lnTo>
                    <a:pt x="15" y="87"/>
                  </a:lnTo>
                  <a:lnTo>
                    <a:pt x="4" y="96"/>
                  </a:lnTo>
                  <a:lnTo>
                    <a:pt x="0" y="10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1" name="Freeform 362"/>
            <p:cNvSpPr>
              <a:spLocks/>
            </p:cNvSpPr>
            <p:nvPr/>
          </p:nvSpPr>
          <p:spPr bwMode="auto">
            <a:xfrm>
              <a:off x="3498" y="2035"/>
              <a:ext cx="342" cy="159"/>
            </a:xfrm>
            <a:custGeom>
              <a:avLst/>
              <a:gdLst>
                <a:gd name="T0" fmla="*/ 0 w 342"/>
                <a:gd name="T1" fmla="*/ 159 h 159"/>
                <a:gd name="T2" fmla="*/ 0 w 342"/>
                <a:gd name="T3" fmla="*/ 159 h 159"/>
                <a:gd name="T4" fmla="*/ 12 w 342"/>
                <a:gd name="T5" fmla="*/ 149 h 159"/>
                <a:gd name="T6" fmla="*/ 25 w 342"/>
                <a:gd name="T7" fmla="*/ 142 h 159"/>
                <a:gd name="T8" fmla="*/ 30 w 342"/>
                <a:gd name="T9" fmla="*/ 140 h 159"/>
                <a:gd name="T10" fmla="*/ 36 w 342"/>
                <a:gd name="T11" fmla="*/ 138 h 159"/>
                <a:gd name="T12" fmla="*/ 36 w 342"/>
                <a:gd name="T13" fmla="*/ 138 h 159"/>
                <a:gd name="T14" fmla="*/ 66 w 342"/>
                <a:gd name="T15" fmla="*/ 133 h 159"/>
                <a:gd name="T16" fmla="*/ 106 w 342"/>
                <a:gd name="T17" fmla="*/ 127 h 159"/>
                <a:gd name="T18" fmla="*/ 106 w 342"/>
                <a:gd name="T19" fmla="*/ 127 h 159"/>
                <a:gd name="T20" fmla="*/ 129 w 342"/>
                <a:gd name="T21" fmla="*/ 123 h 159"/>
                <a:gd name="T22" fmla="*/ 160 w 342"/>
                <a:gd name="T23" fmla="*/ 116 h 159"/>
                <a:gd name="T24" fmla="*/ 193 w 342"/>
                <a:gd name="T25" fmla="*/ 108 h 159"/>
                <a:gd name="T26" fmla="*/ 205 w 342"/>
                <a:gd name="T27" fmla="*/ 103 h 159"/>
                <a:gd name="T28" fmla="*/ 216 w 342"/>
                <a:gd name="T29" fmla="*/ 99 h 159"/>
                <a:gd name="T30" fmla="*/ 216 w 342"/>
                <a:gd name="T31" fmla="*/ 99 h 159"/>
                <a:gd name="T32" fmla="*/ 235 w 342"/>
                <a:gd name="T33" fmla="*/ 87 h 159"/>
                <a:gd name="T34" fmla="*/ 257 w 342"/>
                <a:gd name="T35" fmla="*/ 74 h 159"/>
                <a:gd name="T36" fmla="*/ 277 w 342"/>
                <a:gd name="T37" fmla="*/ 59 h 159"/>
                <a:gd name="T38" fmla="*/ 296 w 342"/>
                <a:gd name="T39" fmla="*/ 45 h 159"/>
                <a:gd name="T40" fmla="*/ 296 w 342"/>
                <a:gd name="T41" fmla="*/ 45 h 159"/>
                <a:gd name="T42" fmla="*/ 313 w 342"/>
                <a:gd name="T43" fmla="*/ 31 h 159"/>
                <a:gd name="T44" fmla="*/ 327 w 342"/>
                <a:gd name="T45" fmla="*/ 17 h 159"/>
                <a:gd name="T46" fmla="*/ 342 w 342"/>
                <a:gd name="T47" fmla="*/ 0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2" h="159">
                  <a:moveTo>
                    <a:pt x="0" y="159"/>
                  </a:moveTo>
                  <a:lnTo>
                    <a:pt x="0" y="159"/>
                  </a:lnTo>
                  <a:lnTo>
                    <a:pt x="12" y="149"/>
                  </a:lnTo>
                  <a:lnTo>
                    <a:pt x="25" y="142"/>
                  </a:lnTo>
                  <a:lnTo>
                    <a:pt x="30" y="140"/>
                  </a:lnTo>
                  <a:lnTo>
                    <a:pt x="36" y="138"/>
                  </a:lnTo>
                  <a:lnTo>
                    <a:pt x="66" y="133"/>
                  </a:lnTo>
                  <a:lnTo>
                    <a:pt x="106" y="127"/>
                  </a:lnTo>
                  <a:lnTo>
                    <a:pt x="129" y="123"/>
                  </a:lnTo>
                  <a:lnTo>
                    <a:pt x="160" y="116"/>
                  </a:lnTo>
                  <a:lnTo>
                    <a:pt x="193" y="108"/>
                  </a:lnTo>
                  <a:lnTo>
                    <a:pt x="205" y="103"/>
                  </a:lnTo>
                  <a:lnTo>
                    <a:pt x="216" y="99"/>
                  </a:lnTo>
                  <a:lnTo>
                    <a:pt x="235" y="87"/>
                  </a:lnTo>
                  <a:lnTo>
                    <a:pt x="257" y="74"/>
                  </a:lnTo>
                  <a:lnTo>
                    <a:pt x="277" y="59"/>
                  </a:lnTo>
                  <a:lnTo>
                    <a:pt x="296" y="45"/>
                  </a:lnTo>
                  <a:lnTo>
                    <a:pt x="313" y="31"/>
                  </a:lnTo>
                  <a:lnTo>
                    <a:pt x="327" y="17"/>
                  </a:lnTo>
                  <a:lnTo>
                    <a:pt x="34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2" name="Line 363"/>
            <p:cNvSpPr>
              <a:spLocks noChangeShapeType="1"/>
            </p:cNvSpPr>
            <p:nvPr/>
          </p:nvSpPr>
          <p:spPr bwMode="auto">
            <a:xfrm flipV="1">
              <a:off x="3791" y="2055"/>
              <a:ext cx="17" cy="1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3" name="Freeform 364"/>
            <p:cNvSpPr>
              <a:spLocks/>
            </p:cNvSpPr>
            <p:nvPr/>
          </p:nvSpPr>
          <p:spPr bwMode="auto">
            <a:xfrm>
              <a:off x="3437" y="1825"/>
              <a:ext cx="126" cy="302"/>
            </a:xfrm>
            <a:custGeom>
              <a:avLst/>
              <a:gdLst>
                <a:gd name="T0" fmla="*/ 0 w 126"/>
                <a:gd name="T1" fmla="*/ 302 h 302"/>
                <a:gd name="T2" fmla="*/ 0 w 126"/>
                <a:gd name="T3" fmla="*/ 302 h 302"/>
                <a:gd name="T4" fmla="*/ 9 w 126"/>
                <a:gd name="T5" fmla="*/ 279 h 302"/>
                <a:gd name="T6" fmla="*/ 9 w 126"/>
                <a:gd name="T7" fmla="*/ 279 h 302"/>
                <a:gd name="T8" fmla="*/ 11 w 126"/>
                <a:gd name="T9" fmla="*/ 266 h 302"/>
                <a:gd name="T10" fmla="*/ 15 w 126"/>
                <a:gd name="T11" fmla="*/ 248 h 302"/>
                <a:gd name="T12" fmla="*/ 19 w 126"/>
                <a:gd name="T13" fmla="*/ 227 h 302"/>
                <a:gd name="T14" fmla="*/ 20 w 126"/>
                <a:gd name="T15" fmla="*/ 208 h 302"/>
                <a:gd name="T16" fmla="*/ 20 w 126"/>
                <a:gd name="T17" fmla="*/ 208 h 302"/>
                <a:gd name="T18" fmla="*/ 19 w 126"/>
                <a:gd name="T19" fmla="*/ 183 h 302"/>
                <a:gd name="T20" fmla="*/ 19 w 126"/>
                <a:gd name="T21" fmla="*/ 169 h 302"/>
                <a:gd name="T22" fmla="*/ 20 w 126"/>
                <a:gd name="T23" fmla="*/ 148 h 302"/>
                <a:gd name="T24" fmla="*/ 20 w 126"/>
                <a:gd name="T25" fmla="*/ 148 h 302"/>
                <a:gd name="T26" fmla="*/ 22 w 126"/>
                <a:gd name="T27" fmla="*/ 125 h 302"/>
                <a:gd name="T28" fmla="*/ 27 w 126"/>
                <a:gd name="T29" fmla="*/ 102 h 302"/>
                <a:gd name="T30" fmla="*/ 34 w 126"/>
                <a:gd name="T31" fmla="*/ 82 h 302"/>
                <a:gd name="T32" fmla="*/ 42 w 126"/>
                <a:gd name="T33" fmla="*/ 62 h 302"/>
                <a:gd name="T34" fmla="*/ 42 w 126"/>
                <a:gd name="T35" fmla="*/ 62 h 302"/>
                <a:gd name="T36" fmla="*/ 54 w 126"/>
                <a:gd name="T37" fmla="*/ 45 h 302"/>
                <a:gd name="T38" fmla="*/ 59 w 126"/>
                <a:gd name="T39" fmla="*/ 36 h 302"/>
                <a:gd name="T40" fmla="*/ 65 w 126"/>
                <a:gd name="T41" fmla="*/ 30 h 302"/>
                <a:gd name="T42" fmla="*/ 71 w 126"/>
                <a:gd name="T43" fmla="*/ 24 h 302"/>
                <a:gd name="T44" fmla="*/ 78 w 126"/>
                <a:gd name="T45" fmla="*/ 19 h 302"/>
                <a:gd name="T46" fmla="*/ 85 w 126"/>
                <a:gd name="T47" fmla="*/ 14 h 302"/>
                <a:gd name="T48" fmla="*/ 92 w 126"/>
                <a:gd name="T49" fmla="*/ 12 h 302"/>
                <a:gd name="T50" fmla="*/ 92 w 126"/>
                <a:gd name="T51" fmla="*/ 12 h 302"/>
                <a:gd name="T52" fmla="*/ 116 w 126"/>
                <a:gd name="T53" fmla="*/ 3 h 302"/>
                <a:gd name="T54" fmla="*/ 126 w 126"/>
                <a:gd name="T55" fmla="*/ 0 h 3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302">
                  <a:moveTo>
                    <a:pt x="0" y="302"/>
                  </a:moveTo>
                  <a:lnTo>
                    <a:pt x="0" y="302"/>
                  </a:lnTo>
                  <a:lnTo>
                    <a:pt x="9" y="279"/>
                  </a:lnTo>
                  <a:lnTo>
                    <a:pt x="11" y="266"/>
                  </a:lnTo>
                  <a:lnTo>
                    <a:pt x="15" y="248"/>
                  </a:lnTo>
                  <a:lnTo>
                    <a:pt x="19" y="227"/>
                  </a:lnTo>
                  <a:lnTo>
                    <a:pt x="20" y="208"/>
                  </a:lnTo>
                  <a:lnTo>
                    <a:pt x="19" y="183"/>
                  </a:lnTo>
                  <a:lnTo>
                    <a:pt x="19" y="169"/>
                  </a:lnTo>
                  <a:lnTo>
                    <a:pt x="20" y="148"/>
                  </a:lnTo>
                  <a:lnTo>
                    <a:pt x="22" y="125"/>
                  </a:lnTo>
                  <a:lnTo>
                    <a:pt x="27" y="102"/>
                  </a:lnTo>
                  <a:lnTo>
                    <a:pt x="34" y="82"/>
                  </a:lnTo>
                  <a:lnTo>
                    <a:pt x="42" y="62"/>
                  </a:lnTo>
                  <a:lnTo>
                    <a:pt x="54" y="45"/>
                  </a:lnTo>
                  <a:lnTo>
                    <a:pt x="59" y="36"/>
                  </a:lnTo>
                  <a:lnTo>
                    <a:pt x="65" y="30"/>
                  </a:lnTo>
                  <a:lnTo>
                    <a:pt x="71" y="24"/>
                  </a:lnTo>
                  <a:lnTo>
                    <a:pt x="78" y="19"/>
                  </a:lnTo>
                  <a:lnTo>
                    <a:pt x="85" y="14"/>
                  </a:lnTo>
                  <a:lnTo>
                    <a:pt x="92" y="12"/>
                  </a:lnTo>
                  <a:lnTo>
                    <a:pt x="116" y="3"/>
                  </a:lnTo>
                  <a:lnTo>
                    <a:pt x="126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4" name="Freeform 365"/>
            <p:cNvSpPr>
              <a:spLocks/>
            </p:cNvSpPr>
            <p:nvPr/>
          </p:nvSpPr>
          <p:spPr bwMode="auto">
            <a:xfrm>
              <a:off x="3441" y="2012"/>
              <a:ext cx="9" cy="71"/>
            </a:xfrm>
            <a:custGeom>
              <a:avLst/>
              <a:gdLst>
                <a:gd name="T0" fmla="*/ 0 w 9"/>
                <a:gd name="T1" fmla="*/ 71 h 71"/>
                <a:gd name="T2" fmla="*/ 0 w 9"/>
                <a:gd name="T3" fmla="*/ 71 h 71"/>
                <a:gd name="T4" fmla="*/ 4 w 9"/>
                <a:gd name="T5" fmla="*/ 56 h 71"/>
                <a:gd name="T6" fmla="*/ 6 w 9"/>
                <a:gd name="T7" fmla="*/ 40 h 71"/>
                <a:gd name="T8" fmla="*/ 7 w 9"/>
                <a:gd name="T9" fmla="*/ 22 h 71"/>
                <a:gd name="T10" fmla="*/ 7 w 9"/>
                <a:gd name="T11" fmla="*/ 22 h 71"/>
                <a:gd name="T12" fmla="*/ 9 w 9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1">
                  <a:moveTo>
                    <a:pt x="0" y="71"/>
                  </a:moveTo>
                  <a:lnTo>
                    <a:pt x="0" y="71"/>
                  </a:lnTo>
                  <a:lnTo>
                    <a:pt x="4" y="56"/>
                  </a:lnTo>
                  <a:lnTo>
                    <a:pt x="6" y="40"/>
                  </a:lnTo>
                  <a:lnTo>
                    <a:pt x="7" y="22"/>
                  </a:lnTo>
                  <a:lnTo>
                    <a:pt x="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5" name="Freeform 366"/>
            <p:cNvSpPr>
              <a:spLocks/>
            </p:cNvSpPr>
            <p:nvPr/>
          </p:nvSpPr>
          <p:spPr bwMode="auto">
            <a:xfrm>
              <a:off x="3507" y="2150"/>
              <a:ext cx="201" cy="51"/>
            </a:xfrm>
            <a:custGeom>
              <a:avLst/>
              <a:gdLst>
                <a:gd name="T0" fmla="*/ 0 w 201"/>
                <a:gd name="T1" fmla="*/ 51 h 51"/>
                <a:gd name="T2" fmla="*/ 0 w 201"/>
                <a:gd name="T3" fmla="*/ 51 h 51"/>
                <a:gd name="T4" fmla="*/ 17 w 201"/>
                <a:gd name="T5" fmla="*/ 43 h 51"/>
                <a:gd name="T6" fmla="*/ 35 w 201"/>
                <a:gd name="T7" fmla="*/ 37 h 51"/>
                <a:gd name="T8" fmla="*/ 53 w 201"/>
                <a:gd name="T9" fmla="*/ 32 h 51"/>
                <a:gd name="T10" fmla="*/ 53 w 201"/>
                <a:gd name="T11" fmla="*/ 32 h 51"/>
                <a:gd name="T12" fmla="*/ 118 w 201"/>
                <a:gd name="T13" fmla="*/ 20 h 51"/>
                <a:gd name="T14" fmla="*/ 180 w 201"/>
                <a:gd name="T15" fmla="*/ 5 h 51"/>
                <a:gd name="T16" fmla="*/ 180 w 201"/>
                <a:gd name="T17" fmla="*/ 5 h 51"/>
                <a:gd name="T18" fmla="*/ 201 w 20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51">
                  <a:moveTo>
                    <a:pt x="0" y="51"/>
                  </a:moveTo>
                  <a:lnTo>
                    <a:pt x="0" y="51"/>
                  </a:lnTo>
                  <a:lnTo>
                    <a:pt x="17" y="43"/>
                  </a:lnTo>
                  <a:lnTo>
                    <a:pt x="35" y="37"/>
                  </a:lnTo>
                  <a:lnTo>
                    <a:pt x="53" y="32"/>
                  </a:lnTo>
                  <a:lnTo>
                    <a:pt x="118" y="20"/>
                  </a:lnTo>
                  <a:lnTo>
                    <a:pt x="180" y="5"/>
                  </a:lnTo>
                  <a:lnTo>
                    <a:pt x="2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6" name="Freeform 367"/>
            <p:cNvSpPr>
              <a:spLocks/>
            </p:cNvSpPr>
            <p:nvPr/>
          </p:nvSpPr>
          <p:spPr bwMode="auto">
            <a:xfrm>
              <a:off x="3717" y="2053"/>
              <a:ext cx="127" cy="90"/>
            </a:xfrm>
            <a:custGeom>
              <a:avLst/>
              <a:gdLst>
                <a:gd name="T0" fmla="*/ 0 w 127"/>
                <a:gd name="T1" fmla="*/ 90 h 90"/>
                <a:gd name="T2" fmla="*/ 0 w 127"/>
                <a:gd name="T3" fmla="*/ 90 h 90"/>
                <a:gd name="T4" fmla="*/ 16 w 127"/>
                <a:gd name="T5" fmla="*/ 83 h 90"/>
                <a:gd name="T6" fmla="*/ 31 w 127"/>
                <a:gd name="T7" fmla="*/ 76 h 90"/>
                <a:gd name="T8" fmla="*/ 37 w 127"/>
                <a:gd name="T9" fmla="*/ 71 h 90"/>
                <a:gd name="T10" fmla="*/ 42 w 127"/>
                <a:gd name="T11" fmla="*/ 67 h 90"/>
                <a:gd name="T12" fmla="*/ 42 w 127"/>
                <a:gd name="T13" fmla="*/ 67 h 90"/>
                <a:gd name="T14" fmla="*/ 57 w 127"/>
                <a:gd name="T15" fmla="*/ 53 h 90"/>
                <a:gd name="T16" fmla="*/ 78 w 127"/>
                <a:gd name="T17" fmla="*/ 37 h 90"/>
                <a:gd name="T18" fmla="*/ 114 w 127"/>
                <a:gd name="T19" fmla="*/ 8 h 90"/>
                <a:gd name="T20" fmla="*/ 114 w 127"/>
                <a:gd name="T21" fmla="*/ 8 h 90"/>
                <a:gd name="T22" fmla="*/ 127 w 127"/>
                <a:gd name="T23" fmla="*/ 0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90">
                  <a:moveTo>
                    <a:pt x="0" y="90"/>
                  </a:moveTo>
                  <a:lnTo>
                    <a:pt x="0" y="90"/>
                  </a:lnTo>
                  <a:lnTo>
                    <a:pt x="16" y="83"/>
                  </a:lnTo>
                  <a:lnTo>
                    <a:pt x="31" y="76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57" y="53"/>
                  </a:lnTo>
                  <a:lnTo>
                    <a:pt x="78" y="37"/>
                  </a:lnTo>
                  <a:lnTo>
                    <a:pt x="114" y="8"/>
                  </a:lnTo>
                  <a:lnTo>
                    <a:pt x="127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7" name="Freeform 368"/>
            <p:cNvSpPr>
              <a:spLocks/>
            </p:cNvSpPr>
            <p:nvPr/>
          </p:nvSpPr>
          <p:spPr bwMode="auto">
            <a:xfrm>
              <a:off x="3517" y="2166"/>
              <a:ext cx="167" cy="42"/>
            </a:xfrm>
            <a:custGeom>
              <a:avLst/>
              <a:gdLst>
                <a:gd name="T0" fmla="*/ 0 w 167"/>
                <a:gd name="T1" fmla="*/ 42 h 42"/>
                <a:gd name="T2" fmla="*/ 0 w 167"/>
                <a:gd name="T3" fmla="*/ 42 h 42"/>
                <a:gd name="T4" fmla="*/ 13 w 167"/>
                <a:gd name="T5" fmla="*/ 35 h 42"/>
                <a:gd name="T6" fmla="*/ 25 w 167"/>
                <a:gd name="T7" fmla="*/ 30 h 42"/>
                <a:gd name="T8" fmla="*/ 31 w 167"/>
                <a:gd name="T9" fmla="*/ 27 h 42"/>
                <a:gd name="T10" fmla="*/ 37 w 167"/>
                <a:gd name="T11" fmla="*/ 26 h 42"/>
                <a:gd name="T12" fmla="*/ 37 w 167"/>
                <a:gd name="T13" fmla="*/ 26 h 42"/>
                <a:gd name="T14" fmla="*/ 53 w 167"/>
                <a:gd name="T15" fmla="*/ 25 h 42"/>
                <a:gd name="T16" fmla="*/ 74 w 167"/>
                <a:gd name="T17" fmla="*/ 21 h 42"/>
                <a:gd name="T18" fmla="*/ 115 w 167"/>
                <a:gd name="T19" fmla="*/ 14 h 42"/>
                <a:gd name="T20" fmla="*/ 115 w 167"/>
                <a:gd name="T21" fmla="*/ 14 h 42"/>
                <a:gd name="T22" fmla="*/ 131 w 167"/>
                <a:gd name="T23" fmla="*/ 10 h 42"/>
                <a:gd name="T24" fmla="*/ 149 w 167"/>
                <a:gd name="T25" fmla="*/ 6 h 42"/>
                <a:gd name="T26" fmla="*/ 167 w 167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7" h="42">
                  <a:moveTo>
                    <a:pt x="0" y="42"/>
                  </a:moveTo>
                  <a:lnTo>
                    <a:pt x="0" y="42"/>
                  </a:lnTo>
                  <a:lnTo>
                    <a:pt x="13" y="35"/>
                  </a:lnTo>
                  <a:lnTo>
                    <a:pt x="25" y="30"/>
                  </a:lnTo>
                  <a:lnTo>
                    <a:pt x="31" y="27"/>
                  </a:lnTo>
                  <a:lnTo>
                    <a:pt x="37" y="26"/>
                  </a:lnTo>
                  <a:lnTo>
                    <a:pt x="53" y="25"/>
                  </a:lnTo>
                  <a:lnTo>
                    <a:pt x="74" y="21"/>
                  </a:lnTo>
                  <a:lnTo>
                    <a:pt x="115" y="14"/>
                  </a:lnTo>
                  <a:lnTo>
                    <a:pt x="131" y="10"/>
                  </a:lnTo>
                  <a:lnTo>
                    <a:pt x="149" y="6"/>
                  </a:lnTo>
                  <a:lnTo>
                    <a:pt x="167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8" name="Freeform 369"/>
            <p:cNvSpPr>
              <a:spLocks/>
            </p:cNvSpPr>
            <p:nvPr/>
          </p:nvSpPr>
          <p:spPr bwMode="auto">
            <a:xfrm>
              <a:off x="3527" y="2161"/>
              <a:ext cx="184" cy="56"/>
            </a:xfrm>
            <a:custGeom>
              <a:avLst/>
              <a:gdLst>
                <a:gd name="T0" fmla="*/ 0 w 184"/>
                <a:gd name="T1" fmla="*/ 56 h 56"/>
                <a:gd name="T2" fmla="*/ 0 w 184"/>
                <a:gd name="T3" fmla="*/ 56 h 56"/>
                <a:gd name="T4" fmla="*/ 12 w 184"/>
                <a:gd name="T5" fmla="*/ 52 h 56"/>
                <a:gd name="T6" fmla="*/ 23 w 184"/>
                <a:gd name="T7" fmla="*/ 48 h 56"/>
                <a:gd name="T8" fmla="*/ 34 w 184"/>
                <a:gd name="T9" fmla="*/ 45 h 56"/>
                <a:gd name="T10" fmla="*/ 34 w 184"/>
                <a:gd name="T11" fmla="*/ 45 h 56"/>
                <a:gd name="T12" fmla="*/ 99 w 184"/>
                <a:gd name="T13" fmla="*/ 32 h 56"/>
                <a:gd name="T14" fmla="*/ 99 w 184"/>
                <a:gd name="T15" fmla="*/ 32 h 56"/>
                <a:gd name="T16" fmla="*/ 118 w 184"/>
                <a:gd name="T17" fmla="*/ 28 h 56"/>
                <a:gd name="T18" fmla="*/ 135 w 184"/>
                <a:gd name="T19" fmla="*/ 22 h 56"/>
                <a:gd name="T20" fmla="*/ 149 w 184"/>
                <a:gd name="T21" fmla="*/ 16 h 56"/>
                <a:gd name="T22" fmla="*/ 162 w 184"/>
                <a:gd name="T23" fmla="*/ 10 h 56"/>
                <a:gd name="T24" fmla="*/ 162 w 184"/>
                <a:gd name="T25" fmla="*/ 10 h 56"/>
                <a:gd name="T26" fmla="*/ 172 w 184"/>
                <a:gd name="T27" fmla="*/ 4 h 56"/>
                <a:gd name="T28" fmla="*/ 179 w 184"/>
                <a:gd name="T29" fmla="*/ 1 h 56"/>
                <a:gd name="T30" fmla="*/ 184 w 184"/>
                <a:gd name="T31" fmla="*/ 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4" h="56">
                  <a:moveTo>
                    <a:pt x="0" y="56"/>
                  </a:moveTo>
                  <a:lnTo>
                    <a:pt x="0" y="56"/>
                  </a:lnTo>
                  <a:lnTo>
                    <a:pt x="12" y="52"/>
                  </a:lnTo>
                  <a:lnTo>
                    <a:pt x="23" y="48"/>
                  </a:lnTo>
                  <a:lnTo>
                    <a:pt x="34" y="45"/>
                  </a:lnTo>
                  <a:lnTo>
                    <a:pt x="99" y="32"/>
                  </a:lnTo>
                  <a:lnTo>
                    <a:pt x="118" y="28"/>
                  </a:lnTo>
                  <a:lnTo>
                    <a:pt x="135" y="22"/>
                  </a:lnTo>
                  <a:lnTo>
                    <a:pt x="149" y="16"/>
                  </a:lnTo>
                  <a:lnTo>
                    <a:pt x="162" y="10"/>
                  </a:lnTo>
                  <a:lnTo>
                    <a:pt x="172" y="4"/>
                  </a:lnTo>
                  <a:lnTo>
                    <a:pt x="179" y="1"/>
                  </a:lnTo>
                  <a:lnTo>
                    <a:pt x="184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9" name="Freeform 370"/>
            <p:cNvSpPr>
              <a:spLocks/>
            </p:cNvSpPr>
            <p:nvPr/>
          </p:nvSpPr>
          <p:spPr bwMode="auto">
            <a:xfrm>
              <a:off x="3724" y="2080"/>
              <a:ext cx="100" cy="68"/>
            </a:xfrm>
            <a:custGeom>
              <a:avLst/>
              <a:gdLst>
                <a:gd name="T0" fmla="*/ 0 w 100"/>
                <a:gd name="T1" fmla="*/ 68 h 68"/>
                <a:gd name="T2" fmla="*/ 0 w 100"/>
                <a:gd name="T3" fmla="*/ 68 h 68"/>
                <a:gd name="T4" fmla="*/ 24 w 100"/>
                <a:gd name="T5" fmla="*/ 58 h 68"/>
                <a:gd name="T6" fmla="*/ 24 w 100"/>
                <a:gd name="T7" fmla="*/ 58 h 68"/>
                <a:gd name="T8" fmla="*/ 34 w 100"/>
                <a:gd name="T9" fmla="*/ 54 h 68"/>
                <a:gd name="T10" fmla="*/ 43 w 100"/>
                <a:gd name="T11" fmla="*/ 46 h 68"/>
                <a:gd name="T12" fmla="*/ 51 w 100"/>
                <a:gd name="T13" fmla="*/ 39 h 68"/>
                <a:gd name="T14" fmla="*/ 60 w 100"/>
                <a:gd name="T15" fmla="*/ 32 h 68"/>
                <a:gd name="T16" fmla="*/ 60 w 100"/>
                <a:gd name="T17" fmla="*/ 32 h 68"/>
                <a:gd name="T18" fmla="*/ 72 w 100"/>
                <a:gd name="T19" fmla="*/ 25 h 68"/>
                <a:gd name="T20" fmla="*/ 79 w 100"/>
                <a:gd name="T21" fmla="*/ 20 h 68"/>
                <a:gd name="T22" fmla="*/ 86 w 100"/>
                <a:gd name="T23" fmla="*/ 13 h 68"/>
                <a:gd name="T24" fmla="*/ 86 w 100"/>
                <a:gd name="T25" fmla="*/ 13 h 68"/>
                <a:gd name="T26" fmla="*/ 100 w 100"/>
                <a:gd name="T27" fmla="*/ 0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68">
                  <a:moveTo>
                    <a:pt x="0" y="68"/>
                  </a:moveTo>
                  <a:lnTo>
                    <a:pt x="0" y="68"/>
                  </a:lnTo>
                  <a:lnTo>
                    <a:pt x="24" y="58"/>
                  </a:lnTo>
                  <a:lnTo>
                    <a:pt x="34" y="54"/>
                  </a:lnTo>
                  <a:lnTo>
                    <a:pt x="43" y="46"/>
                  </a:lnTo>
                  <a:lnTo>
                    <a:pt x="51" y="39"/>
                  </a:lnTo>
                  <a:lnTo>
                    <a:pt x="60" y="32"/>
                  </a:lnTo>
                  <a:lnTo>
                    <a:pt x="72" y="25"/>
                  </a:lnTo>
                  <a:lnTo>
                    <a:pt x="79" y="20"/>
                  </a:lnTo>
                  <a:lnTo>
                    <a:pt x="86" y="13"/>
                  </a:lnTo>
                  <a:lnTo>
                    <a:pt x="10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0" name="Freeform 371"/>
            <p:cNvSpPr>
              <a:spLocks/>
            </p:cNvSpPr>
            <p:nvPr/>
          </p:nvSpPr>
          <p:spPr bwMode="auto">
            <a:xfrm>
              <a:off x="3535" y="2070"/>
              <a:ext cx="309" cy="157"/>
            </a:xfrm>
            <a:custGeom>
              <a:avLst/>
              <a:gdLst>
                <a:gd name="T0" fmla="*/ 0 w 309"/>
                <a:gd name="T1" fmla="*/ 157 h 157"/>
                <a:gd name="T2" fmla="*/ 0 w 309"/>
                <a:gd name="T3" fmla="*/ 157 h 157"/>
                <a:gd name="T4" fmla="*/ 10 w 309"/>
                <a:gd name="T5" fmla="*/ 153 h 157"/>
                <a:gd name="T6" fmla="*/ 20 w 309"/>
                <a:gd name="T7" fmla="*/ 149 h 157"/>
                <a:gd name="T8" fmla="*/ 33 w 309"/>
                <a:gd name="T9" fmla="*/ 147 h 157"/>
                <a:gd name="T10" fmla="*/ 33 w 309"/>
                <a:gd name="T11" fmla="*/ 147 h 157"/>
                <a:gd name="T12" fmla="*/ 67 w 309"/>
                <a:gd name="T13" fmla="*/ 141 h 157"/>
                <a:gd name="T14" fmla="*/ 87 w 309"/>
                <a:gd name="T15" fmla="*/ 137 h 157"/>
                <a:gd name="T16" fmla="*/ 107 w 309"/>
                <a:gd name="T17" fmla="*/ 131 h 157"/>
                <a:gd name="T18" fmla="*/ 107 w 309"/>
                <a:gd name="T19" fmla="*/ 131 h 157"/>
                <a:gd name="T20" fmla="*/ 141 w 309"/>
                <a:gd name="T21" fmla="*/ 119 h 157"/>
                <a:gd name="T22" fmla="*/ 156 w 309"/>
                <a:gd name="T23" fmla="*/ 113 h 157"/>
                <a:gd name="T24" fmla="*/ 168 w 309"/>
                <a:gd name="T25" fmla="*/ 107 h 157"/>
                <a:gd name="T26" fmla="*/ 168 w 309"/>
                <a:gd name="T27" fmla="*/ 107 h 157"/>
                <a:gd name="T28" fmla="*/ 183 w 309"/>
                <a:gd name="T29" fmla="*/ 97 h 157"/>
                <a:gd name="T30" fmla="*/ 183 w 309"/>
                <a:gd name="T31" fmla="*/ 97 h 157"/>
                <a:gd name="T32" fmla="*/ 195 w 309"/>
                <a:gd name="T33" fmla="*/ 91 h 157"/>
                <a:gd name="T34" fmla="*/ 195 w 309"/>
                <a:gd name="T35" fmla="*/ 91 h 157"/>
                <a:gd name="T36" fmla="*/ 219 w 309"/>
                <a:gd name="T37" fmla="*/ 77 h 157"/>
                <a:gd name="T38" fmla="*/ 232 w 309"/>
                <a:gd name="T39" fmla="*/ 70 h 157"/>
                <a:gd name="T40" fmla="*/ 241 w 309"/>
                <a:gd name="T41" fmla="*/ 64 h 157"/>
                <a:gd name="T42" fmla="*/ 241 w 309"/>
                <a:gd name="T43" fmla="*/ 64 h 157"/>
                <a:gd name="T44" fmla="*/ 251 w 309"/>
                <a:gd name="T45" fmla="*/ 57 h 157"/>
                <a:gd name="T46" fmla="*/ 261 w 309"/>
                <a:gd name="T47" fmla="*/ 52 h 157"/>
                <a:gd name="T48" fmla="*/ 266 w 309"/>
                <a:gd name="T49" fmla="*/ 49 h 157"/>
                <a:gd name="T50" fmla="*/ 271 w 309"/>
                <a:gd name="T51" fmla="*/ 45 h 157"/>
                <a:gd name="T52" fmla="*/ 276 w 309"/>
                <a:gd name="T53" fmla="*/ 40 h 157"/>
                <a:gd name="T54" fmla="*/ 281 w 309"/>
                <a:gd name="T55" fmla="*/ 32 h 157"/>
                <a:gd name="T56" fmla="*/ 281 w 309"/>
                <a:gd name="T57" fmla="*/ 32 h 157"/>
                <a:gd name="T58" fmla="*/ 291 w 309"/>
                <a:gd name="T59" fmla="*/ 19 h 157"/>
                <a:gd name="T60" fmla="*/ 300 w 309"/>
                <a:gd name="T61" fmla="*/ 9 h 157"/>
                <a:gd name="T62" fmla="*/ 309 w 309"/>
                <a:gd name="T63" fmla="*/ 0 h 1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9" h="157">
                  <a:moveTo>
                    <a:pt x="0" y="157"/>
                  </a:moveTo>
                  <a:lnTo>
                    <a:pt x="0" y="157"/>
                  </a:lnTo>
                  <a:lnTo>
                    <a:pt x="10" y="153"/>
                  </a:lnTo>
                  <a:lnTo>
                    <a:pt x="20" y="149"/>
                  </a:lnTo>
                  <a:lnTo>
                    <a:pt x="33" y="147"/>
                  </a:lnTo>
                  <a:lnTo>
                    <a:pt x="67" y="141"/>
                  </a:lnTo>
                  <a:lnTo>
                    <a:pt x="87" y="137"/>
                  </a:lnTo>
                  <a:lnTo>
                    <a:pt x="107" y="131"/>
                  </a:lnTo>
                  <a:lnTo>
                    <a:pt x="141" y="119"/>
                  </a:lnTo>
                  <a:lnTo>
                    <a:pt x="156" y="113"/>
                  </a:lnTo>
                  <a:lnTo>
                    <a:pt x="168" y="107"/>
                  </a:lnTo>
                  <a:lnTo>
                    <a:pt x="183" y="97"/>
                  </a:lnTo>
                  <a:lnTo>
                    <a:pt x="195" y="91"/>
                  </a:lnTo>
                  <a:lnTo>
                    <a:pt x="219" y="77"/>
                  </a:lnTo>
                  <a:lnTo>
                    <a:pt x="232" y="70"/>
                  </a:lnTo>
                  <a:lnTo>
                    <a:pt x="241" y="64"/>
                  </a:lnTo>
                  <a:lnTo>
                    <a:pt x="251" y="57"/>
                  </a:lnTo>
                  <a:lnTo>
                    <a:pt x="261" y="52"/>
                  </a:lnTo>
                  <a:lnTo>
                    <a:pt x="266" y="49"/>
                  </a:lnTo>
                  <a:lnTo>
                    <a:pt x="271" y="45"/>
                  </a:lnTo>
                  <a:lnTo>
                    <a:pt x="276" y="40"/>
                  </a:lnTo>
                  <a:lnTo>
                    <a:pt x="281" y="32"/>
                  </a:lnTo>
                  <a:lnTo>
                    <a:pt x="291" y="19"/>
                  </a:lnTo>
                  <a:lnTo>
                    <a:pt x="300" y="9"/>
                  </a:lnTo>
                  <a:lnTo>
                    <a:pt x="30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1" name="Freeform 372"/>
            <p:cNvSpPr>
              <a:spLocks/>
            </p:cNvSpPr>
            <p:nvPr/>
          </p:nvSpPr>
          <p:spPr bwMode="auto">
            <a:xfrm>
              <a:off x="3549" y="2138"/>
              <a:ext cx="232" cy="104"/>
            </a:xfrm>
            <a:custGeom>
              <a:avLst/>
              <a:gdLst>
                <a:gd name="T0" fmla="*/ 0 w 232"/>
                <a:gd name="T1" fmla="*/ 104 h 104"/>
                <a:gd name="T2" fmla="*/ 0 w 232"/>
                <a:gd name="T3" fmla="*/ 104 h 104"/>
                <a:gd name="T4" fmla="*/ 4 w 232"/>
                <a:gd name="T5" fmla="*/ 101 h 104"/>
                <a:gd name="T6" fmla="*/ 14 w 232"/>
                <a:gd name="T7" fmla="*/ 95 h 104"/>
                <a:gd name="T8" fmla="*/ 27 w 232"/>
                <a:gd name="T9" fmla="*/ 87 h 104"/>
                <a:gd name="T10" fmla="*/ 35 w 232"/>
                <a:gd name="T11" fmla="*/ 85 h 104"/>
                <a:gd name="T12" fmla="*/ 43 w 232"/>
                <a:gd name="T13" fmla="*/ 83 h 104"/>
                <a:gd name="T14" fmla="*/ 43 w 232"/>
                <a:gd name="T15" fmla="*/ 83 h 104"/>
                <a:gd name="T16" fmla="*/ 63 w 232"/>
                <a:gd name="T17" fmla="*/ 80 h 104"/>
                <a:gd name="T18" fmla="*/ 88 w 232"/>
                <a:gd name="T19" fmla="*/ 75 h 104"/>
                <a:gd name="T20" fmla="*/ 113 w 232"/>
                <a:gd name="T21" fmla="*/ 69 h 104"/>
                <a:gd name="T22" fmla="*/ 123 w 232"/>
                <a:gd name="T23" fmla="*/ 65 h 104"/>
                <a:gd name="T24" fmla="*/ 132 w 232"/>
                <a:gd name="T25" fmla="*/ 61 h 104"/>
                <a:gd name="T26" fmla="*/ 132 w 232"/>
                <a:gd name="T27" fmla="*/ 61 h 104"/>
                <a:gd name="T28" fmla="*/ 144 w 232"/>
                <a:gd name="T29" fmla="*/ 54 h 104"/>
                <a:gd name="T30" fmla="*/ 154 w 232"/>
                <a:gd name="T31" fmla="*/ 48 h 104"/>
                <a:gd name="T32" fmla="*/ 163 w 232"/>
                <a:gd name="T33" fmla="*/ 42 h 104"/>
                <a:gd name="T34" fmla="*/ 163 w 232"/>
                <a:gd name="T35" fmla="*/ 42 h 104"/>
                <a:gd name="T36" fmla="*/ 175 w 232"/>
                <a:gd name="T37" fmla="*/ 35 h 104"/>
                <a:gd name="T38" fmla="*/ 185 w 232"/>
                <a:gd name="T39" fmla="*/ 30 h 104"/>
                <a:gd name="T40" fmla="*/ 194 w 232"/>
                <a:gd name="T41" fmla="*/ 27 h 104"/>
                <a:gd name="T42" fmla="*/ 194 w 232"/>
                <a:gd name="T43" fmla="*/ 27 h 104"/>
                <a:gd name="T44" fmla="*/ 203 w 232"/>
                <a:gd name="T45" fmla="*/ 24 h 104"/>
                <a:gd name="T46" fmla="*/ 203 w 232"/>
                <a:gd name="T47" fmla="*/ 24 h 104"/>
                <a:gd name="T48" fmla="*/ 213 w 232"/>
                <a:gd name="T49" fmla="*/ 17 h 104"/>
                <a:gd name="T50" fmla="*/ 232 w 232"/>
                <a:gd name="T51" fmla="*/ 0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2" h="104">
                  <a:moveTo>
                    <a:pt x="0" y="104"/>
                  </a:moveTo>
                  <a:lnTo>
                    <a:pt x="0" y="104"/>
                  </a:lnTo>
                  <a:lnTo>
                    <a:pt x="4" y="101"/>
                  </a:lnTo>
                  <a:lnTo>
                    <a:pt x="14" y="95"/>
                  </a:lnTo>
                  <a:lnTo>
                    <a:pt x="27" y="87"/>
                  </a:lnTo>
                  <a:lnTo>
                    <a:pt x="35" y="85"/>
                  </a:lnTo>
                  <a:lnTo>
                    <a:pt x="43" y="83"/>
                  </a:lnTo>
                  <a:lnTo>
                    <a:pt x="63" y="80"/>
                  </a:lnTo>
                  <a:lnTo>
                    <a:pt x="88" y="75"/>
                  </a:lnTo>
                  <a:lnTo>
                    <a:pt x="113" y="69"/>
                  </a:lnTo>
                  <a:lnTo>
                    <a:pt x="123" y="65"/>
                  </a:lnTo>
                  <a:lnTo>
                    <a:pt x="132" y="61"/>
                  </a:lnTo>
                  <a:lnTo>
                    <a:pt x="144" y="54"/>
                  </a:lnTo>
                  <a:lnTo>
                    <a:pt x="154" y="48"/>
                  </a:lnTo>
                  <a:lnTo>
                    <a:pt x="163" y="42"/>
                  </a:lnTo>
                  <a:lnTo>
                    <a:pt x="175" y="35"/>
                  </a:lnTo>
                  <a:lnTo>
                    <a:pt x="185" y="30"/>
                  </a:lnTo>
                  <a:lnTo>
                    <a:pt x="194" y="27"/>
                  </a:lnTo>
                  <a:lnTo>
                    <a:pt x="203" y="24"/>
                  </a:lnTo>
                  <a:lnTo>
                    <a:pt x="213" y="17"/>
                  </a:lnTo>
                  <a:lnTo>
                    <a:pt x="23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2" name="Freeform 373"/>
            <p:cNvSpPr>
              <a:spLocks/>
            </p:cNvSpPr>
            <p:nvPr/>
          </p:nvSpPr>
          <p:spPr bwMode="auto">
            <a:xfrm>
              <a:off x="3568" y="2221"/>
              <a:ext cx="61" cy="28"/>
            </a:xfrm>
            <a:custGeom>
              <a:avLst/>
              <a:gdLst>
                <a:gd name="T0" fmla="*/ 0 w 61"/>
                <a:gd name="T1" fmla="*/ 28 h 28"/>
                <a:gd name="T2" fmla="*/ 0 w 61"/>
                <a:gd name="T3" fmla="*/ 28 h 28"/>
                <a:gd name="T4" fmla="*/ 7 w 61"/>
                <a:gd name="T5" fmla="*/ 24 h 28"/>
                <a:gd name="T6" fmla="*/ 28 w 61"/>
                <a:gd name="T7" fmla="*/ 13 h 28"/>
                <a:gd name="T8" fmla="*/ 28 w 61"/>
                <a:gd name="T9" fmla="*/ 13 h 28"/>
                <a:gd name="T10" fmla="*/ 51 w 61"/>
                <a:gd name="T11" fmla="*/ 3 h 28"/>
                <a:gd name="T12" fmla="*/ 57 w 61"/>
                <a:gd name="T13" fmla="*/ 1 h 28"/>
                <a:gd name="T14" fmla="*/ 61 w 61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8">
                  <a:moveTo>
                    <a:pt x="0" y="28"/>
                  </a:moveTo>
                  <a:lnTo>
                    <a:pt x="0" y="28"/>
                  </a:lnTo>
                  <a:lnTo>
                    <a:pt x="7" y="24"/>
                  </a:lnTo>
                  <a:lnTo>
                    <a:pt x="28" y="13"/>
                  </a:lnTo>
                  <a:lnTo>
                    <a:pt x="51" y="3"/>
                  </a:lnTo>
                  <a:lnTo>
                    <a:pt x="57" y="1"/>
                  </a:lnTo>
                  <a:lnTo>
                    <a:pt x="6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3" name="Freeform 374"/>
            <p:cNvSpPr>
              <a:spLocks/>
            </p:cNvSpPr>
            <p:nvPr/>
          </p:nvSpPr>
          <p:spPr bwMode="auto">
            <a:xfrm>
              <a:off x="3581" y="2096"/>
              <a:ext cx="265" cy="162"/>
            </a:xfrm>
            <a:custGeom>
              <a:avLst/>
              <a:gdLst>
                <a:gd name="T0" fmla="*/ 0 w 265"/>
                <a:gd name="T1" fmla="*/ 162 h 162"/>
                <a:gd name="T2" fmla="*/ 0 w 265"/>
                <a:gd name="T3" fmla="*/ 162 h 162"/>
                <a:gd name="T4" fmla="*/ 13 w 265"/>
                <a:gd name="T5" fmla="*/ 157 h 162"/>
                <a:gd name="T6" fmla="*/ 24 w 265"/>
                <a:gd name="T7" fmla="*/ 151 h 162"/>
                <a:gd name="T8" fmla="*/ 35 w 265"/>
                <a:gd name="T9" fmla="*/ 143 h 162"/>
                <a:gd name="T10" fmla="*/ 35 w 265"/>
                <a:gd name="T11" fmla="*/ 143 h 162"/>
                <a:gd name="T12" fmla="*/ 45 w 265"/>
                <a:gd name="T13" fmla="*/ 138 h 162"/>
                <a:gd name="T14" fmla="*/ 55 w 265"/>
                <a:gd name="T15" fmla="*/ 136 h 162"/>
                <a:gd name="T16" fmla="*/ 64 w 265"/>
                <a:gd name="T17" fmla="*/ 133 h 162"/>
                <a:gd name="T18" fmla="*/ 71 w 265"/>
                <a:gd name="T19" fmla="*/ 129 h 162"/>
                <a:gd name="T20" fmla="*/ 71 w 265"/>
                <a:gd name="T21" fmla="*/ 129 h 162"/>
                <a:gd name="T22" fmla="*/ 82 w 265"/>
                <a:gd name="T23" fmla="*/ 123 h 162"/>
                <a:gd name="T24" fmla="*/ 96 w 265"/>
                <a:gd name="T25" fmla="*/ 113 h 162"/>
                <a:gd name="T26" fmla="*/ 111 w 265"/>
                <a:gd name="T27" fmla="*/ 103 h 162"/>
                <a:gd name="T28" fmla="*/ 123 w 265"/>
                <a:gd name="T29" fmla="*/ 97 h 162"/>
                <a:gd name="T30" fmla="*/ 123 w 265"/>
                <a:gd name="T31" fmla="*/ 97 h 162"/>
                <a:gd name="T32" fmla="*/ 136 w 265"/>
                <a:gd name="T33" fmla="*/ 92 h 162"/>
                <a:gd name="T34" fmla="*/ 153 w 265"/>
                <a:gd name="T35" fmla="*/ 85 h 162"/>
                <a:gd name="T36" fmla="*/ 173 w 265"/>
                <a:gd name="T37" fmla="*/ 75 h 162"/>
                <a:gd name="T38" fmla="*/ 184 w 265"/>
                <a:gd name="T39" fmla="*/ 69 h 162"/>
                <a:gd name="T40" fmla="*/ 194 w 265"/>
                <a:gd name="T41" fmla="*/ 61 h 162"/>
                <a:gd name="T42" fmla="*/ 194 w 265"/>
                <a:gd name="T43" fmla="*/ 61 h 162"/>
                <a:gd name="T44" fmla="*/ 213 w 265"/>
                <a:gd name="T45" fmla="*/ 46 h 162"/>
                <a:gd name="T46" fmla="*/ 230 w 265"/>
                <a:gd name="T47" fmla="*/ 30 h 162"/>
                <a:gd name="T48" fmla="*/ 245 w 265"/>
                <a:gd name="T49" fmla="*/ 16 h 162"/>
                <a:gd name="T50" fmla="*/ 255 w 265"/>
                <a:gd name="T51" fmla="*/ 8 h 162"/>
                <a:gd name="T52" fmla="*/ 255 w 265"/>
                <a:gd name="T53" fmla="*/ 8 h 162"/>
                <a:gd name="T54" fmla="*/ 265 w 265"/>
                <a:gd name="T55" fmla="*/ 0 h 1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5" h="162">
                  <a:moveTo>
                    <a:pt x="0" y="162"/>
                  </a:moveTo>
                  <a:lnTo>
                    <a:pt x="0" y="162"/>
                  </a:lnTo>
                  <a:lnTo>
                    <a:pt x="13" y="157"/>
                  </a:lnTo>
                  <a:lnTo>
                    <a:pt x="24" y="151"/>
                  </a:lnTo>
                  <a:lnTo>
                    <a:pt x="35" y="143"/>
                  </a:lnTo>
                  <a:lnTo>
                    <a:pt x="45" y="138"/>
                  </a:lnTo>
                  <a:lnTo>
                    <a:pt x="55" y="136"/>
                  </a:lnTo>
                  <a:lnTo>
                    <a:pt x="64" y="133"/>
                  </a:lnTo>
                  <a:lnTo>
                    <a:pt x="71" y="129"/>
                  </a:lnTo>
                  <a:lnTo>
                    <a:pt x="82" y="123"/>
                  </a:lnTo>
                  <a:lnTo>
                    <a:pt x="96" y="113"/>
                  </a:lnTo>
                  <a:lnTo>
                    <a:pt x="111" y="103"/>
                  </a:lnTo>
                  <a:lnTo>
                    <a:pt x="123" y="97"/>
                  </a:lnTo>
                  <a:lnTo>
                    <a:pt x="136" y="92"/>
                  </a:lnTo>
                  <a:lnTo>
                    <a:pt x="153" y="85"/>
                  </a:lnTo>
                  <a:lnTo>
                    <a:pt x="173" y="75"/>
                  </a:lnTo>
                  <a:lnTo>
                    <a:pt x="184" y="69"/>
                  </a:lnTo>
                  <a:lnTo>
                    <a:pt x="194" y="61"/>
                  </a:lnTo>
                  <a:lnTo>
                    <a:pt x="213" y="46"/>
                  </a:lnTo>
                  <a:lnTo>
                    <a:pt x="230" y="30"/>
                  </a:lnTo>
                  <a:lnTo>
                    <a:pt x="245" y="16"/>
                  </a:lnTo>
                  <a:lnTo>
                    <a:pt x="255" y="8"/>
                  </a:lnTo>
                  <a:lnTo>
                    <a:pt x="265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4" name="Freeform 375"/>
            <p:cNvSpPr>
              <a:spLocks/>
            </p:cNvSpPr>
            <p:nvPr/>
          </p:nvSpPr>
          <p:spPr bwMode="auto">
            <a:xfrm>
              <a:off x="3589" y="2196"/>
              <a:ext cx="138" cy="69"/>
            </a:xfrm>
            <a:custGeom>
              <a:avLst/>
              <a:gdLst>
                <a:gd name="T0" fmla="*/ 0 w 138"/>
                <a:gd name="T1" fmla="*/ 69 h 69"/>
                <a:gd name="T2" fmla="*/ 0 w 138"/>
                <a:gd name="T3" fmla="*/ 69 h 69"/>
                <a:gd name="T4" fmla="*/ 12 w 138"/>
                <a:gd name="T5" fmla="*/ 64 h 69"/>
                <a:gd name="T6" fmla="*/ 25 w 138"/>
                <a:gd name="T7" fmla="*/ 59 h 69"/>
                <a:gd name="T8" fmla="*/ 38 w 138"/>
                <a:gd name="T9" fmla="*/ 51 h 69"/>
                <a:gd name="T10" fmla="*/ 38 w 138"/>
                <a:gd name="T11" fmla="*/ 51 h 69"/>
                <a:gd name="T12" fmla="*/ 46 w 138"/>
                <a:gd name="T13" fmla="*/ 47 h 69"/>
                <a:gd name="T14" fmla="*/ 51 w 138"/>
                <a:gd name="T15" fmla="*/ 44 h 69"/>
                <a:gd name="T16" fmla="*/ 61 w 138"/>
                <a:gd name="T17" fmla="*/ 42 h 69"/>
                <a:gd name="T18" fmla="*/ 68 w 138"/>
                <a:gd name="T19" fmla="*/ 41 h 69"/>
                <a:gd name="T20" fmla="*/ 73 w 138"/>
                <a:gd name="T21" fmla="*/ 39 h 69"/>
                <a:gd name="T22" fmla="*/ 77 w 138"/>
                <a:gd name="T23" fmla="*/ 37 h 69"/>
                <a:gd name="T24" fmla="*/ 77 w 138"/>
                <a:gd name="T25" fmla="*/ 37 h 69"/>
                <a:gd name="T26" fmla="*/ 123 w 138"/>
                <a:gd name="T27" fmla="*/ 10 h 69"/>
                <a:gd name="T28" fmla="*/ 123 w 138"/>
                <a:gd name="T29" fmla="*/ 10 h 69"/>
                <a:gd name="T30" fmla="*/ 138 w 138"/>
                <a:gd name="T31" fmla="*/ 0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69">
                  <a:moveTo>
                    <a:pt x="0" y="69"/>
                  </a:moveTo>
                  <a:lnTo>
                    <a:pt x="0" y="69"/>
                  </a:lnTo>
                  <a:lnTo>
                    <a:pt x="12" y="64"/>
                  </a:lnTo>
                  <a:lnTo>
                    <a:pt x="25" y="59"/>
                  </a:lnTo>
                  <a:lnTo>
                    <a:pt x="38" y="51"/>
                  </a:lnTo>
                  <a:lnTo>
                    <a:pt x="46" y="47"/>
                  </a:lnTo>
                  <a:lnTo>
                    <a:pt x="51" y="44"/>
                  </a:lnTo>
                  <a:lnTo>
                    <a:pt x="61" y="42"/>
                  </a:lnTo>
                  <a:lnTo>
                    <a:pt x="68" y="41"/>
                  </a:lnTo>
                  <a:lnTo>
                    <a:pt x="73" y="39"/>
                  </a:lnTo>
                  <a:lnTo>
                    <a:pt x="77" y="37"/>
                  </a:lnTo>
                  <a:lnTo>
                    <a:pt x="123" y="10"/>
                  </a:lnTo>
                  <a:lnTo>
                    <a:pt x="138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5" name="Freeform 376"/>
            <p:cNvSpPr>
              <a:spLocks/>
            </p:cNvSpPr>
            <p:nvPr/>
          </p:nvSpPr>
          <p:spPr bwMode="auto">
            <a:xfrm>
              <a:off x="3637" y="2112"/>
              <a:ext cx="208" cy="151"/>
            </a:xfrm>
            <a:custGeom>
              <a:avLst/>
              <a:gdLst>
                <a:gd name="T0" fmla="*/ 0 w 208"/>
                <a:gd name="T1" fmla="*/ 151 h 151"/>
                <a:gd name="T2" fmla="*/ 0 w 208"/>
                <a:gd name="T3" fmla="*/ 151 h 151"/>
                <a:gd name="T4" fmla="*/ 11 w 208"/>
                <a:gd name="T5" fmla="*/ 147 h 151"/>
                <a:gd name="T6" fmla="*/ 23 w 208"/>
                <a:gd name="T7" fmla="*/ 142 h 151"/>
                <a:gd name="T8" fmla="*/ 36 w 208"/>
                <a:gd name="T9" fmla="*/ 135 h 151"/>
                <a:gd name="T10" fmla="*/ 36 w 208"/>
                <a:gd name="T11" fmla="*/ 135 h 151"/>
                <a:gd name="T12" fmla="*/ 46 w 208"/>
                <a:gd name="T13" fmla="*/ 128 h 151"/>
                <a:gd name="T14" fmla="*/ 50 w 208"/>
                <a:gd name="T15" fmla="*/ 123 h 151"/>
                <a:gd name="T16" fmla="*/ 54 w 208"/>
                <a:gd name="T17" fmla="*/ 118 h 151"/>
                <a:gd name="T18" fmla="*/ 61 w 208"/>
                <a:gd name="T19" fmla="*/ 111 h 151"/>
                <a:gd name="T20" fmla="*/ 61 w 208"/>
                <a:gd name="T21" fmla="*/ 111 h 151"/>
                <a:gd name="T22" fmla="*/ 72 w 208"/>
                <a:gd name="T23" fmla="*/ 104 h 151"/>
                <a:gd name="T24" fmla="*/ 82 w 208"/>
                <a:gd name="T25" fmla="*/ 97 h 151"/>
                <a:gd name="T26" fmla="*/ 93 w 208"/>
                <a:gd name="T27" fmla="*/ 90 h 151"/>
                <a:gd name="T28" fmla="*/ 106 w 208"/>
                <a:gd name="T29" fmla="*/ 80 h 151"/>
                <a:gd name="T30" fmla="*/ 106 w 208"/>
                <a:gd name="T31" fmla="*/ 80 h 151"/>
                <a:gd name="T32" fmla="*/ 121 w 208"/>
                <a:gd name="T33" fmla="*/ 69 h 151"/>
                <a:gd name="T34" fmla="*/ 136 w 208"/>
                <a:gd name="T35" fmla="*/ 58 h 151"/>
                <a:gd name="T36" fmla="*/ 174 w 208"/>
                <a:gd name="T37" fmla="*/ 31 h 151"/>
                <a:gd name="T38" fmla="*/ 174 w 208"/>
                <a:gd name="T39" fmla="*/ 31 h 151"/>
                <a:gd name="T40" fmla="*/ 192 w 208"/>
                <a:gd name="T41" fmla="*/ 18 h 151"/>
                <a:gd name="T42" fmla="*/ 203 w 208"/>
                <a:gd name="T43" fmla="*/ 8 h 151"/>
                <a:gd name="T44" fmla="*/ 207 w 208"/>
                <a:gd name="T45" fmla="*/ 2 h 151"/>
                <a:gd name="T46" fmla="*/ 208 w 208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8" h="151">
                  <a:moveTo>
                    <a:pt x="0" y="151"/>
                  </a:moveTo>
                  <a:lnTo>
                    <a:pt x="0" y="151"/>
                  </a:lnTo>
                  <a:lnTo>
                    <a:pt x="11" y="147"/>
                  </a:lnTo>
                  <a:lnTo>
                    <a:pt x="23" y="142"/>
                  </a:lnTo>
                  <a:lnTo>
                    <a:pt x="36" y="135"/>
                  </a:lnTo>
                  <a:lnTo>
                    <a:pt x="46" y="128"/>
                  </a:lnTo>
                  <a:lnTo>
                    <a:pt x="50" y="123"/>
                  </a:lnTo>
                  <a:lnTo>
                    <a:pt x="54" y="118"/>
                  </a:lnTo>
                  <a:lnTo>
                    <a:pt x="61" y="111"/>
                  </a:lnTo>
                  <a:lnTo>
                    <a:pt x="72" y="104"/>
                  </a:lnTo>
                  <a:lnTo>
                    <a:pt x="82" y="97"/>
                  </a:lnTo>
                  <a:lnTo>
                    <a:pt x="93" y="90"/>
                  </a:lnTo>
                  <a:lnTo>
                    <a:pt x="106" y="80"/>
                  </a:lnTo>
                  <a:lnTo>
                    <a:pt x="121" y="69"/>
                  </a:lnTo>
                  <a:lnTo>
                    <a:pt x="136" y="58"/>
                  </a:lnTo>
                  <a:lnTo>
                    <a:pt x="174" y="31"/>
                  </a:lnTo>
                  <a:lnTo>
                    <a:pt x="192" y="18"/>
                  </a:lnTo>
                  <a:lnTo>
                    <a:pt x="203" y="8"/>
                  </a:lnTo>
                  <a:lnTo>
                    <a:pt x="207" y="2"/>
                  </a:lnTo>
                  <a:lnTo>
                    <a:pt x="208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6" name="Freeform 377"/>
            <p:cNvSpPr>
              <a:spLocks/>
            </p:cNvSpPr>
            <p:nvPr/>
          </p:nvSpPr>
          <p:spPr bwMode="auto">
            <a:xfrm>
              <a:off x="3704" y="2217"/>
              <a:ext cx="34" cy="31"/>
            </a:xfrm>
            <a:custGeom>
              <a:avLst/>
              <a:gdLst>
                <a:gd name="T0" fmla="*/ 0 w 34"/>
                <a:gd name="T1" fmla="*/ 31 h 31"/>
                <a:gd name="T2" fmla="*/ 0 w 34"/>
                <a:gd name="T3" fmla="*/ 31 h 31"/>
                <a:gd name="T4" fmla="*/ 13 w 34"/>
                <a:gd name="T5" fmla="*/ 23 h 31"/>
                <a:gd name="T6" fmla="*/ 21 w 34"/>
                <a:gd name="T7" fmla="*/ 16 h 31"/>
                <a:gd name="T8" fmla="*/ 29 w 34"/>
                <a:gd name="T9" fmla="*/ 8 h 31"/>
                <a:gd name="T10" fmla="*/ 29 w 34"/>
                <a:gd name="T11" fmla="*/ 8 h 31"/>
                <a:gd name="T12" fmla="*/ 34 w 34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31"/>
                  </a:moveTo>
                  <a:lnTo>
                    <a:pt x="0" y="31"/>
                  </a:lnTo>
                  <a:lnTo>
                    <a:pt x="13" y="23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4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7" name="Freeform 378"/>
            <p:cNvSpPr>
              <a:spLocks/>
            </p:cNvSpPr>
            <p:nvPr/>
          </p:nvSpPr>
          <p:spPr bwMode="auto">
            <a:xfrm>
              <a:off x="3748" y="2134"/>
              <a:ext cx="91" cy="67"/>
            </a:xfrm>
            <a:custGeom>
              <a:avLst/>
              <a:gdLst>
                <a:gd name="T0" fmla="*/ 0 w 91"/>
                <a:gd name="T1" fmla="*/ 67 h 67"/>
                <a:gd name="T2" fmla="*/ 0 w 91"/>
                <a:gd name="T3" fmla="*/ 67 h 67"/>
                <a:gd name="T4" fmla="*/ 11 w 91"/>
                <a:gd name="T5" fmla="*/ 60 h 67"/>
                <a:gd name="T6" fmla="*/ 22 w 91"/>
                <a:gd name="T7" fmla="*/ 54 h 67"/>
                <a:gd name="T8" fmla="*/ 33 w 91"/>
                <a:gd name="T9" fmla="*/ 47 h 67"/>
                <a:gd name="T10" fmla="*/ 33 w 91"/>
                <a:gd name="T11" fmla="*/ 47 h 67"/>
                <a:gd name="T12" fmla="*/ 53 w 91"/>
                <a:gd name="T13" fmla="*/ 33 h 67"/>
                <a:gd name="T14" fmla="*/ 65 w 91"/>
                <a:gd name="T15" fmla="*/ 26 h 67"/>
                <a:gd name="T16" fmla="*/ 76 w 91"/>
                <a:gd name="T17" fmla="*/ 14 h 67"/>
                <a:gd name="T18" fmla="*/ 76 w 91"/>
                <a:gd name="T19" fmla="*/ 14 h 67"/>
                <a:gd name="T20" fmla="*/ 91 w 91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67">
                  <a:moveTo>
                    <a:pt x="0" y="67"/>
                  </a:moveTo>
                  <a:lnTo>
                    <a:pt x="0" y="67"/>
                  </a:lnTo>
                  <a:lnTo>
                    <a:pt x="11" y="60"/>
                  </a:lnTo>
                  <a:lnTo>
                    <a:pt x="22" y="54"/>
                  </a:lnTo>
                  <a:lnTo>
                    <a:pt x="33" y="47"/>
                  </a:lnTo>
                  <a:lnTo>
                    <a:pt x="53" y="33"/>
                  </a:lnTo>
                  <a:lnTo>
                    <a:pt x="65" y="26"/>
                  </a:lnTo>
                  <a:lnTo>
                    <a:pt x="76" y="14"/>
                  </a:lnTo>
                  <a:lnTo>
                    <a:pt x="9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8" name="Freeform 379"/>
            <p:cNvSpPr>
              <a:spLocks/>
            </p:cNvSpPr>
            <p:nvPr/>
          </p:nvSpPr>
          <p:spPr bwMode="auto">
            <a:xfrm>
              <a:off x="3387" y="1805"/>
              <a:ext cx="428" cy="260"/>
            </a:xfrm>
            <a:custGeom>
              <a:avLst/>
              <a:gdLst>
                <a:gd name="T0" fmla="*/ 428 w 428"/>
                <a:gd name="T1" fmla="*/ 99 h 260"/>
                <a:gd name="T2" fmla="*/ 428 w 428"/>
                <a:gd name="T3" fmla="*/ 99 h 260"/>
                <a:gd name="T4" fmla="*/ 427 w 428"/>
                <a:gd name="T5" fmla="*/ 100 h 260"/>
                <a:gd name="T6" fmla="*/ 421 w 428"/>
                <a:gd name="T7" fmla="*/ 101 h 260"/>
                <a:gd name="T8" fmla="*/ 412 w 428"/>
                <a:gd name="T9" fmla="*/ 100 h 260"/>
                <a:gd name="T10" fmla="*/ 406 w 428"/>
                <a:gd name="T11" fmla="*/ 99 h 260"/>
                <a:gd name="T12" fmla="*/ 399 w 428"/>
                <a:gd name="T13" fmla="*/ 97 h 260"/>
                <a:gd name="T14" fmla="*/ 399 w 428"/>
                <a:gd name="T15" fmla="*/ 97 h 260"/>
                <a:gd name="T16" fmla="*/ 392 w 428"/>
                <a:gd name="T17" fmla="*/ 94 h 260"/>
                <a:gd name="T18" fmla="*/ 381 w 428"/>
                <a:gd name="T19" fmla="*/ 86 h 260"/>
                <a:gd name="T20" fmla="*/ 356 w 428"/>
                <a:gd name="T21" fmla="*/ 69 h 260"/>
                <a:gd name="T22" fmla="*/ 330 w 428"/>
                <a:gd name="T23" fmla="*/ 53 h 260"/>
                <a:gd name="T24" fmla="*/ 319 w 428"/>
                <a:gd name="T25" fmla="*/ 45 h 260"/>
                <a:gd name="T26" fmla="*/ 309 w 428"/>
                <a:gd name="T27" fmla="*/ 41 h 260"/>
                <a:gd name="T28" fmla="*/ 309 w 428"/>
                <a:gd name="T29" fmla="*/ 41 h 260"/>
                <a:gd name="T30" fmla="*/ 266 w 428"/>
                <a:gd name="T31" fmla="*/ 24 h 260"/>
                <a:gd name="T32" fmla="*/ 242 w 428"/>
                <a:gd name="T33" fmla="*/ 14 h 260"/>
                <a:gd name="T34" fmla="*/ 222 w 428"/>
                <a:gd name="T35" fmla="*/ 8 h 260"/>
                <a:gd name="T36" fmla="*/ 222 w 428"/>
                <a:gd name="T37" fmla="*/ 8 h 260"/>
                <a:gd name="T38" fmla="*/ 213 w 428"/>
                <a:gd name="T39" fmla="*/ 5 h 260"/>
                <a:gd name="T40" fmla="*/ 201 w 428"/>
                <a:gd name="T41" fmla="*/ 3 h 260"/>
                <a:gd name="T42" fmla="*/ 186 w 428"/>
                <a:gd name="T43" fmla="*/ 2 h 260"/>
                <a:gd name="T44" fmla="*/ 171 w 428"/>
                <a:gd name="T45" fmla="*/ 0 h 260"/>
                <a:gd name="T46" fmla="*/ 156 w 428"/>
                <a:gd name="T47" fmla="*/ 2 h 260"/>
                <a:gd name="T48" fmla="*/ 142 w 428"/>
                <a:gd name="T49" fmla="*/ 4 h 260"/>
                <a:gd name="T50" fmla="*/ 128 w 428"/>
                <a:gd name="T51" fmla="*/ 9 h 260"/>
                <a:gd name="T52" fmla="*/ 122 w 428"/>
                <a:gd name="T53" fmla="*/ 13 h 260"/>
                <a:gd name="T54" fmla="*/ 117 w 428"/>
                <a:gd name="T55" fmla="*/ 17 h 260"/>
                <a:gd name="T56" fmla="*/ 117 w 428"/>
                <a:gd name="T57" fmla="*/ 17 h 260"/>
                <a:gd name="T58" fmla="*/ 100 w 428"/>
                <a:gd name="T59" fmla="*/ 33 h 260"/>
                <a:gd name="T60" fmla="*/ 87 w 428"/>
                <a:gd name="T61" fmla="*/ 50 h 260"/>
                <a:gd name="T62" fmla="*/ 65 w 428"/>
                <a:gd name="T63" fmla="*/ 80 h 260"/>
                <a:gd name="T64" fmla="*/ 65 w 428"/>
                <a:gd name="T65" fmla="*/ 80 h 260"/>
                <a:gd name="T66" fmla="*/ 54 w 428"/>
                <a:gd name="T67" fmla="*/ 95 h 260"/>
                <a:gd name="T68" fmla="*/ 41 w 428"/>
                <a:gd name="T69" fmla="*/ 114 h 260"/>
                <a:gd name="T70" fmla="*/ 35 w 428"/>
                <a:gd name="T71" fmla="*/ 124 h 260"/>
                <a:gd name="T72" fmla="*/ 30 w 428"/>
                <a:gd name="T73" fmla="*/ 135 h 260"/>
                <a:gd name="T74" fmla="*/ 26 w 428"/>
                <a:gd name="T75" fmla="*/ 145 h 260"/>
                <a:gd name="T76" fmla="*/ 24 w 428"/>
                <a:gd name="T77" fmla="*/ 155 h 260"/>
                <a:gd name="T78" fmla="*/ 24 w 428"/>
                <a:gd name="T79" fmla="*/ 155 h 260"/>
                <a:gd name="T80" fmla="*/ 17 w 428"/>
                <a:gd name="T81" fmla="*/ 194 h 260"/>
                <a:gd name="T82" fmla="*/ 13 w 428"/>
                <a:gd name="T83" fmla="*/ 214 h 260"/>
                <a:gd name="T84" fmla="*/ 8 w 428"/>
                <a:gd name="T85" fmla="*/ 234 h 260"/>
                <a:gd name="T86" fmla="*/ 8 w 428"/>
                <a:gd name="T87" fmla="*/ 234 h 260"/>
                <a:gd name="T88" fmla="*/ 0 w 428"/>
                <a:gd name="T89" fmla="*/ 260 h 2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28" h="260">
                  <a:moveTo>
                    <a:pt x="428" y="99"/>
                  </a:moveTo>
                  <a:lnTo>
                    <a:pt x="428" y="99"/>
                  </a:lnTo>
                  <a:lnTo>
                    <a:pt x="427" y="100"/>
                  </a:lnTo>
                  <a:lnTo>
                    <a:pt x="421" y="101"/>
                  </a:lnTo>
                  <a:lnTo>
                    <a:pt x="412" y="100"/>
                  </a:lnTo>
                  <a:lnTo>
                    <a:pt x="406" y="99"/>
                  </a:lnTo>
                  <a:lnTo>
                    <a:pt x="399" y="97"/>
                  </a:lnTo>
                  <a:lnTo>
                    <a:pt x="392" y="94"/>
                  </a:lnTo>
                  <a:lnTo>
                    <a:pt x="381" y="86"/>
                  </a:lnTo>
                  <a:lnTo>
                    <a:pt x="356" y="69"/>
                  </a:lnTo>
                  <a:lnTo>
                    <a:pt x="330" y="53"/>
                  </a:lnTo>
                  <a:lnTo>
                    <a:pt x="319" y="45"/>
                  </a:lnTo>
                  <a:lnTo>
                    <a:pt x="309" y="41"/>
                  </a:lnTo>
                  <a:lnTo>
                    <a:pt x="266" y="24"/>
                  </a:lnTo>
                  <a:lnTo>
                    <a:pt x="242" y="14"/>
                  </a:lnTo>
                  <a:lnTo>
                    <a:pt x="222" y="8"/>
                  </a:lnTo>
                  <a:lnTo>
                    <a:pt x="213" y="5"/>
                  </a:lnTo>
                  <a:lnTo>
                    <a:pt x="201" y="3"/>
                  </a:lnTo>
                  <a:lnTo>
                    <a:pt x="186" y="2"/>
                  </a:lnTo>
                  <a:lnTo>
                    <a:pt x="171" y="0"/>
                  </a:lnTo>
                  <a:lnTo>
                    <a:pt x="156" y="2"/>
                  </a:lnTo>
                  <a:lnTo>
                    <a:pt x="142" y="4"/>
                  </a:lnTo>
                  <a:lnTo>
                    <a:pt x="128" y="9"/>
                  </a:lnTo>
                  <a:lnTo>
                    <a:pt x="122" y="13"/>
                  </a:lnTo>
                  <a:lnTo>
                    <a:pt x="117" y="17"/>
                  </a:lnTo>
                  <a:lnTo>
                    <a:pt x="100" y="33"/>
                  </a:lnTo>
                  <a:lnTo>
                    <a:pt x="87" y="50"/>
                  </a:lnTo>
                  <a:lnTo>
                    <a:pt x="65" y="80"/>
                  </a:lnTo>
                  <a:lnTo>
                    <a:pt x="54" y="95"/>
                  </a:lnTo>
                  <a:lnTo>
                    <a:pt x="41" y="114"/>
                  </a:lnTo>
                  <a:lnTo>
                    <a:pt x="35" y="124"/>
                  </a:lnTo>
                  <a:lnTo>
                    <a:pt x="30" y="135"/>
                  </a:lnTo>
                  <a:lnTo>
                    <a:pt x="26" y="145"/>
                  </a:lnTo>
                  <a:lnTo>
                    <a:pt x="24" y="155"/>
                  </a:lnTo>
                  <a:lnTo>
                    <a:pt x="17" y="194"/>
                  </a:lnTo>
                  <a:lnTo>
                    <a:pt x="13" y="214"/>
                  </a:lnTo>
                  <a:lnTo>
                    <a:pt x="8" y="234"/>
                  </a:lnTo>
                  <a:lnTo>
                    <a:pt x="0" y="26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9" name="Freeform 380"/>
            <p:cNvSpPr>
              <a:spLocks/>
            </p:cNvSpPr>
            <p:nvPr/>
          </p:nvSpPr>
          <p:spPr bwMode="auto">
            <a:xfrm>
              <a:off x="3401" y="1932"/>
              <a:ext cx="34" cy="148"/>
            </a:xfrm>
            <a:custGeom>
              <a:avLst/>
              <a:gdLst>
                <a:gd name="T0" fmla="*/ 0 w 34"/>
                <a:gd name="T1" fmla="*/ 148 h 148"/>
                <a:gd name="T2" fmla="*/ 0 w 34"/>
                <a:gd name="T3" fmla="*/ 148 h 148"/>
                <a:gd name="T4" fmla="*/ 7 w 34"/>
                <a:gd name="T5" fmla="*/ 120 h 148"/>
                <a:gd name="T6" fmla="*/ 14 w 34"/>
                <a:gd name="T7" fmla="*/ 97 h 148"/>
                <a:gd name="T8" fmla="*/ 15 w 34"/>
                <a:gd name="T9" fmla="*/ 86 h 148"/>
                <a:gd name="T10" fmla="*/ 15 w 34"/>
                <a:gd name="T11" fmla="*/ 77 h 148"/>
                <a:gd name="T12" fmla="*/ 15 w 34"/>
                <a:gd name="T13" fmla="*/ 77 h 148"/>
                <a:gd name="T14" fmla="*/ 16 w 34"/>
                <a:gd name="T15" fmla="*/ 62 h 148"/>
                <a:gd name="T16" fmla="*/ 19 w 34"/>
                <a:gd name="T17" fmla="*/ 49 h 148"/>
                <a:gd name="T18" fmla="*/ 24 w 34"/>
                <a:gd name="T19" fmla="*/ 24 h 148"/>
                <a:gd name="T20" fmla="*/ 24 w 34"/>
                <a:gd name="T21" fmla="*/ 24 h 148"/>
                <a:gd name="T22" fmla="*/ 26 w 34"/>
                <a:gd name="T23" fmla="*/ 13 h 148"/>
                <a:gd name="T24" fmla="*/ 27 w 34"/>
                <a:gd name="T25" fmla="*/ 5 h 148"/>
                <a:gd name="T26" fmla="*/ 30 w 34"/>
                <a:gd name="T27" fmla="*/ 1 h 148"/>
                <a:gd name="T28" fmla="*/ 34 w 34"/>
                <a:gd name="T29" fmla="*/ 0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148">
                  <a:moveTo>
                    <a:pt x="0" y="148"/>
                  </a:moveTo>
                  <a:lnTo>
                    <a:pt x="0" y="148"/>
                  </a:lnTo>
                  <a:lnTo>
                    <a:pt x="7" y="120"/>
                  </a:lnTo>
                  <a:lnTo>
                    <a:pt x="14" y="97"/>
                  </a:lnTo>
                  <a:lnTo>
                    <a:pt x="15" y="86"/>
                  </a:lnTo>
                  <a:lnTo>
                    <a:pt x="15" y="77"/>
                  </a:lnTo>
                  <a:lnTo>
                    <a:pt x="16" y="62"/>
                  </a:lnTo>
                  <a:lnTo>
                    <a:pt x="19" y="49"/>
                  </a:lnTo>
                  <a:lnTo>
                    <a:pt x="24" y="24"/>
                  </a:lnTo>
                  <a:lnTo>
                    <a:pt x="26" y="13"/>
                  </a:lnTo>
                  <a:lnTo>
                    <a:pt x="27" y="5"/>
                  </a:lnTo>
                  <a:lnTo>
                    <a:pt x="30" y="1"/>
                  </a:lnTo>
                  <a:lnTo>
                    <a:pt x="34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0" name="Freeform 381"/>
            <p:cNvSpPr>
              <a:spLocks/>
            </p:cNvSpPr>
            <p:nvPr/>
          </p:nvSpPr>
          <p:spPr bwMode="auto">
            <a:xfrm>
              <a:off x="3415" y="1889"/>
              <a:ext cx="44" cy="204"/>
            </a:xfrm>
            <a:custGeom>
              <a:avLst/>
              <a:gdLst>
                <a:gd name="T0" fmla="*/ 44 w 44"/>
                <a:gd name="T1" fmla="*/ 0 h 204"/>
                <a:gd name="T2" fmla="*/ 44 w 44"/>
                <a:gd name="T3" fmla="*/ 0 h 204"/>
                <a:gd name="T4" fmla="*/ 41 w 44"/>
                <a:gd name="T5" fmla="*/ 6 h 204"/>
                <a:gd name="T6" fmla="*/ 32 w 44"/>
                <a:gd name="T7" fmla="*/ 20 h 204"/>
                <a:gd name="T8" fmla="*/ 25 w 44"/>
                <a:gd name="T9" fmla="*/ 37 h 204"/>
                <a:gd name="T10" fmla="*/ 21 w 44"/>
                <a:gd name="T11" fmla="*/ 44 h 204"/>
                <a:gd name="T12" fmla="*/ 21 w 44"/>
                <a:gd name="T13" fmla="*/ 53 h 204"/>
                <a:gd name="T14" fmla="*/ 21 w 44"/>
                <a:gd name="T15" fmla="*/ 53 h 204"/>
                <a:gd name="T16" fmla="*/ 18 w 44"/>
                <a:gd name="T17" fmla="*/ 71 h 204"/>
                <a:gd name="T18" fmla="*/ 16 w 44"/>
                <a:gd name="T19" fmla="*/ 95 h 204"/>
                <a:gd name="T20" fmla="*/ 6 w 44"/>
                <a:gd name="T21" fmla="*/ 148 h 204"/>
                <a:gd name="T22" fmla="*/ 6 w 44"/>
                <a:gd name="T23" fmla="*/ 148 h 204"/>
                <a:gd name="T24" fmla="*/ 1 w 44"/>
                <a:gd name="T25" fmla="*/ 187 h 204"/>
                <a:gd name="T26" fmla="*/ 0 w 44"/>
                <a:gd name="T27" fmla="*/ 204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204">
                  <a:moveTo>
                    <a:pt x="44" y="0"/>
                  </a:moveTo>
                  <a:lnTo>
                    <a:pt x="44" y="0"/>
                  </a:lnTo>
                  <a:lnTo>
                    <a:pt x="41" y="6"/>
                  </a:lnTo>
                  <a:lnTo>
                    <a:pt x="32" y="20"/>
                  </a:lnTo>
                  <a:lnTo>
                    <a:pt x="25" y="37"/>
                  </a:lnTo>
                  <a:lnTo>
                    <a:pt x="21" y="44"/>
                  </a:lnTo>
                  <a:lnTo>
                    <a:pt x="21" y="53"/>
                  </a:lnTo>
                  <a:lnTo>
                    <a:pt x="18" y="71"/>
                  </a:lnTo>
                  <a:lnTo>
                    <a:pt x="16" y="95"/>
                  </a:lnTo>
                  <a:lnTo>
                    <a:pt x="6" y="148"/>
                  </a:lnTo>
                  <a:lnTo>
                    <a:pt x="1" y="187"/>
                  </a:lnTo>
                  <a:lnTo>
                    <a:pt x="0" y="204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1" name="Freeform 382"/>
            <p:cNvSpPr>
              <a:spLocks/>
            </p:cNvSpPr>
            <p:nvPr/>
          </p:nvSpPr>
          <p:spPr bwMode="auto">
            <a:xfrm>
              <a:off x="3379" y="1827"/>
              <a:ext cx="89" cy="217"/>
            </a:xfrm>
            <a:custGeom>
              <a:avLst/>
              <a:gdLst>
                <a:gd name="T0" fmla="*/ 0 w 89"/>
                <a:gd name="T1" fmla="*/ 217 h 217"/>
                <a:gd name="T2" fmla="*/ 0 w 89"/>
                <a:gd name="T3" fmla="*/ 217 h 217"/>
                <a:gd name="T4" fmla="*/ 7 w 89"/>
                <a:gd name="T5" fmla="*/ 196 h 217"/>
                <a:gd name="T6" fmla="*/ 15 w 89"/>
                <a:gd name="T7" fmla="*/ 175 h 217"/>
                <a:gd name="T8" fmla="*/ 17 w 89"/>
                <a:gd name="T9" fmla="*/ 164 h 217"/>
                <a:gd name="T10" fmla="*/ 18 w 89"/>
                <a:gd name="T11" fmla="*/ 152 h 217"/>
                <a:gd name="T12" fmla="*/ 18 w 89"/>
                <a:gd name="T13" fmla="*/ 152 h 217"/>
                <a:gd name="T14" fmla="*/ 21 w 89"/>
                <a:gd name="T15" fmla="*/ 141 h 217"/>
                <a:gd name="T16" fmla="*/ 25 w 89"/>
                <a:gd name="T17" fmla="*/ 130 h 217"/>
                <a:gd name="T18" fmla="*/ 32 w 89"/>
                <a:gd name="T19" fmla="*/ 109 h 217"/>
                <a:gd name="T20" fmla="*/ 39 w 89"/>
                <a:gd name="T21" fmla="*/ 92 h 217"/>
                <a:gd name="T22" fmla="*/ 42 w 89"/>
                <a:gd name="T23" fmla="*/ 85 h 217"/>
                <a:gd name="T24" fmla="*/ 42 w 89"/>
                <a:gd name="T25" fmla="*/ 82 h 217"/>
                <a:gd name="T26" fmla="*/ 42 w 89"/>
                <a:gd name="T27" fmla="*/ 82 h 217"/>
                <a:gd name="T28" fmla="*/ 43 w 89"/>
                <a:gd name="T29" fmla="*/ 73 h 217"/>
                <a:gd name="T30" fmla="*/ 47 w 89"/>
                <a:gd name="T31" fmla="*/ 62 h 217"/>
                <a:gd name="T32" fmla="*/ 53 w 89"/>
                <a:gd name="T33" fmla="*/ 51 h 217"/>
                <a:gd name="T34" fmla="*/ 61 w 89"/>
                <a:gd name="T35" fmla="*/ 38 h 217"/>
                <a:gd name="T36" fmla="*/ 61 w 89"/>
                <a:gd name="T37" fmla="*/ 38 h 217"/>
                <a:gd name="T38" fmla="*/ 79 w 89"/>
                <a:gd name="T39" fmla="*/ 12 h 217"/>
                <a:gd name="T40" fmla="*/ 89 w 89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217">
                  <a:moveTo>
                    <a:pt x="0" y="217"/>
                  </a:moveTo>
                  <a:lnTo>
                    <a:pt x="0" y="217"/>
                  </a:lnTo>
                  <a:lnTo>
                    <a:pt x="7" y="196"/>
                  </a:lnTo>
                  <a:lnTo>
                    <a:pt x="15" y="175"/>
                  </a:lnTo>
                  <a:lnTo>
                    <a:pt x="17" y="164"/>
                  </a:lnTo>
                  <a:lnTo>
                    <a:pt x="18" y="152"/>
                  </a:lnTo>
                  <a:lnTo>
                    <a:pt x="21" y="141"/>
                  </a:lnTo>
                  <a:lnTo>
                    <a:pt x="25" y="130"/>
                  </a:lnTo>
                  <a:lnTo>
                    <a:pt x="32" y="109"/>
                  </a:lnTo>
                  <a:lnTo>
                    <a:pt x="39" y="92"/>
                  </a:lnTo>
                  <a:lnTo>
                    <a:pt x="42" y="85"/>
                  </a:lnTo>
                  <a:lnTo>
                    <a:pt x="42" y="82"/>
                  </a:lnTo>
                  <a:lnTo>
                    <a:pt x="43" y="73"/>
                  </a:lnTo>
                  <a:lnTo>
                    <a:pt x="47" y="62"/>
                  </a:lnTo>
                  <a:lnTo>
                    <a:pt x="53" y="51"/>
                  </a:lnTo>
                  <a:lnTo>
                    <a:pt x="61" y="38"/>
                  </a:lnTo>
                  <a:lnTo>
                    <a:pt x="79" y="12"/>
                  </a:lnTo>
                  <a:lnTo>
                    <a:pt x="8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2" name="Freeform 383"/>
            <p:cNvSpPr>
              <a:spLocks/>
            </p:cNvSpPr>
            <p:nvPr/>
          </p:nvSpPr>
          <p:spPr bwMode="auto">
            <a:xfrm>
              <a:off x="3428" y="1789"/>
              <a:ext cx="371" cy="110"/>
            </a:xfrm>
            <a:custGeom>
              <a:avLst/>
              <a:gdLst>
                <a:gd name="T0" fmla="*/ 0 w 371"/>
                <a:gd name="T1" fmla="*/ 110 h 110"/>
                <a:gd name="T2" fmla="*/ 0 w 371"/>
                <a:gd name="T3" fmla="*/ 110 h 110"/>
                <a:gd name="T4" fmla="*/ 9 w 371"/>
                <a:gd name="T5" fmla="*/ 97 h 110"/>
                <a:gd name="T6" fmla="*/ 26 w 371"/>
                <a:gd name="T7" fmla="*/ 71 h 110"/>
                <a:gd name="T8" fmla="*/ 26 w 371"/>
                <a:gd name="T9" fmla="*/ 71 h 110"/>
                <a:gd name="T10" fmla="*/ 38 w 371"/>
                <a:gd name="T11" fmla="*/ 57 h 110"/>
                <a:gd name="T12" fmla="*/ 48 w 371"/>
                <a:gd name="T13" fmla="*/ 41 h 110"/>
                <a:gd name="T14" fmla="*/ 59 w 371"/>
                <a:gd name="T15" fmla="*/ 28 h 110"/>
                <a:gd name="T16" fmla="*/ 64 w 371"/>
                <a:gd name="T17" fmla="*/ 21 h 110"/>
                <a:gd name="T18" fmla="*/ 70 w 371"/>
                <a:gd name="T19" fmla="*/ 19 h 110"/>
                <a:gd name="T20" fmla="*/ 70 w 371"/>
                <a:gd name="T21" fmla="*/ 19 h 110"/>
                <a:gd name="T22" fmla="*/ 85 w 371"/>
                <a:gd name="T23" fmla="*/ 13 h 110"/>
                <a:gd name="T24" fmla="*/ 106 w 371"/>
                <a:gd name="T25" fmla="*/ 7 h 110"/>
                <a:gd name="T26" fmla="*/ 128 w 371"/>
                <a:gd name="T27" fmla="*/ 2 h 110"/>
                <a:gd name="T28" fmla="*/ 137 w 371"/>
                <a:gd name="T29" fmla="*/ 0 h 110"/>
                <a:gd name="T30" fmla="*/ 146 w 371"/>
                <a:gd name="T31" fmla="*/ 0 h 110"/>
                <a:gd name="T32" fmla="*/ 146 w 371"/>
                <a:gd name="T33" fmla="*/ 0 h 110"/>
                <a:gd name="T34" fmla="*/ 152 w 371"/>
                <a:gd name="T35" fmla="*/ 2 h 110"/>
                <a:gd name="T36" fmla="*/ 157 w 371"/>
                <a:gd name="T37" fmla="*/ 3 h 110"/>
                <a:gd name="T38" fmla="*/ 166 w 371"/>
                <a:gd name="T39" fmla="*/ 7 h 110"/>
                <a:gd name="T40" fmla="*/ 173 w 371"/>
                <a:gd name="T41" fmla="*/ 10 h 110"/>
                <a:gd name="T42" fmla="*/ 179 w 371"/>
                <a:gd name="T43" fmla="*/ 14 h 110"/>
                <a:gd name="T44" fmla="*/ 179 w 371"/>
                <a:gd name="T45" fmla="*/ 14 h 110"/>
                <a:gd name="T46" fmla="*/ 204 w 371"/>
                <a:gd name="T47" fmla="*/ 21 h 110"/>
                <a:gd name="T48" fmla="*/ 223 w 371"/>
                <a:gd name="T49" fmla="*/ 28 h 110"/>
                <a:gd name="T50" fmla="*/ 243 w 371"/>
                <a:gd name="T51" fmla="*/ 35 h 110"/>
                <a:gd name="T52" fmla="*/ 243 w 371"/>
                <a:gd name="T53" fmla="*/ 35 h 110"/>
                <a:gd name="T54" fmla="*/ 283 w 371"/>
                <a:gd name="T55" fmla="*/ 55 h 110"/>
                <a:gd name="T56" fmla="*/ 306 w 371"/>
                <a:gd name="T57" fmla="*/ 65 h 110"/>
                <a:gd name="T58" fmla="*/ 320 w 371"/>
                <a:gd name="T59" fmla="*/ 70 h 110"/>
                <a:gd name="T60" fmla="*/ 334 w 371"/>
                <a:gd name="T61" fmla="*/ 75 h 110"/>
                <a:gd name="T62" fmla="*/ 334 w 371"/>
                <a:gd name="T63" fmla="*/ 75 h 110"/>
                <a:gd name="T64" fmla="*/ 371 w 371"/>
                <a:gd name="T65" fmla="*/ 86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1" h="110">
                  <a:moveTo>
                    <a:pt x="0" y="110"/>
                  </a:moveTo>
                  <a:lnTo>
                    <a:pt x="0" y="110"/>
                  </a:lnTo>
                  <a:lnTo>
                    <a:pt x="9" y="97"/>
                  </a:lnTo>
                  <a:lnTo>
                    <a:pt x="26" y="71"/>
                  </a:lnTo>
                  <a:lnTo>
                    <a:pt x="38" y="57"/>
                  </a:lnTo>
                  <a:lnTo>
                    <a:pt x="48" y="41"/>
                  </a:lnTo>
                  <a:lnTo>
                    <a:pt x="59" y="28"/>
                  </a:lnTo>
                  <a:lnTo>
                    <a:pt x="64" y="21"/>
                  </a:lnTo>
                  <a:lnTo>
                    <a:pt x="70" y="19"/>
                  </a:lnTo>
                  <a:lnTo>
                    <a:pt x="85" y="13"/>
                  </a:lnTo>
                  <a:lnTo>
                    <a:pt x="106" y="7"/>
                  </a:lnTo>
                  <a:lnTo>
                    <a:pt x="128" y="2"/>
                  </a:lnTo>
                  <a:lnTo>
                    <a:pt x="137" y="0"/>
                  </a:lnTo>
                  <a:lnTo>
                    <a:pt x="146" y="0"/>
                  </a:lnTo>
                  <a:lnTo>
                    <a:pt x="152" y="2"/>
                  </a:lnTo>
                  <a:lnTo>
                    <a:pt x="157" y="3"/>
                  </a:lnTo>
                  <a:lnTo>
                    <a:pt x="166" y="7"/>
                  </a:lnTo>
                  <a:lnTo>
                    <a:pt x="173" y="10"/>
                  </a:lnTo>
                  <a:lnTo>
                    <a:pt x="179" y="14"/>
                  </a:lnTo>
                  <a:lnTo>
                    <a:pt x="204" y="21"/>
                  </a:lnTo>
                  <a:lnTo>
                    <a:pt x="223" y="28"/>
                  </a:lnTo>
                  <a:lnTo>
                    <a:pt x="243" y="35"/>
                  </a:lnTo>
                  <a:lnTo>
                    <a:pt x="283" y="55"/>
                  </a:lnTo>
                  <a:lnTo>
                    <a:pt x="306" y="65"/>
                  </a:lnTo>
                  <a:lnTo>
                    <a:pt x="320" y="70"/>
                  </a:lnTo>
                  <a:lnTo>
                    <a:pt x="334" y="75"/>
                  </a:lnTo>
                  <a:lnTo>
                    <a:pt x="371" y="8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3" name="Freeform 384"/>
            <p:cNvSpPr>
              <a:spLocks/>
            </p:cNvSpPr>
            <p:nvPr/>
          </p:nvSpPr>
          <p:spPr bwMode="auto">
            <a:xfrm>
              <a:off x="3752" y="1873"/>
              <a:ext cx="58" cy="19"/>
            </a:xfrm>
            <a:custGeom>
              <a:avLst/>
              <a:gdLst>
                <a:gd name="T0" fmla="*/ 58 w 58"/>
                <a:gd name="T1" fmla="*/ 19 h 19"/>
                <a:gd name="T2" fmla="*/ 58 w 58"/>
                <a:gd name="T3" fmla="*/ 19 h 19"/>
                <a:gd name="T4" fmla="*/ 47 w 58"/>
                <a:gd name="T5" fmla="*/ 18 h 19"/>
                <a:gd name="T6" fmla="*/ 36 w 58"/>
                <a:gd name="T7" fmla="*/ 16 h 19"/>
                <a:gd name="T8" fmla="*/ 26 w 58"/>
                <a:gd name="T9" fmla="*/ 12 h 19"/>
                <a:gd name="T10" fmla="*/ 26 w 58"/>
                <a:gd name="T11" fmla="*/ 12 h 19"/>
                <a:gd name="T12" fmla="*/ 0 w 5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9">
                  <a:moveTo>
                    <a:pt x="58" y="19"/>
                  </a:moveTo>
                  <a:lnTo>
                    <a:pt x="58" y="19"/>
                  </a:lnTo>
                  <a:lnTo>
                    <a:pt x="47" y="18"/>
                  </a:lnTo>
                  <a:lnTo>
                    <a:pt x="36" y="16"/>
                  </a:lnTo>
                  <a:lnTo>
                    <a:pt x="26" y="1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4" name="Freeform 385"/>
            <p:cNvSpPr>
              <a:spLocks/>
            </p:cNvSpPr>
            <p:nvPr/>
          </p:nvSpPr>
          <p:spPr bwMode="auto">
            <a:xfrm>
              <a:off x="3369" y="1779"/>
              <a:ext cx="419" cy="240"/>
            </a:xfrm>
            <a:custGeom>
              <a:avLst/>
              <a:gdLst>
                <a:gd name="T0" fmla="*/ 0 w 419"/>
                <a:gd name="T1" fmla="*/ 240 h 240"/>
                <a:gd name="T2" fmla="*/ 0 w 419"/>
                <a:gd name="T3" fmla="*/ 240 h 240"/>
                <a:gd name="T4" fmla="*/ 8 w 419"/>
                <a:gd name="T5" fmla="*/ 214 h 240"/>
                <a:gd name="T6" fmla="*/ 23 w 419"/>
                <a:gd name="T7" fmla="*/ 163 h 240"/>
                <a:gd name="T8" fmla="*/ 23 w 419"/>
                <a:gd name="T9" fmla="*/ 163 h 240"/>
                <a:gd name="T10" fmla="*/ 33 w 419"/>
                <a:gd name="T11" fmla="*/ 136 h 240"/>
                <a:gd name="T12" fmla="*/ 46 w 419"/>
                <a:gd name="T13" fmla="*/ 106 h 240"/>
                <a:gd name="T14" fmla="*/ 52 w 419"/>
                <a:gd name="T15" fmla="*/ 91 h 240"/>
                <a:gd name="T16" fmla="*/ 59 w 419"/>
                <a:gd name="T17" fmla="*/ 77 h 240"/>
                <a:gd name="T18" fmla="*/ 66 w 419"/>
                <a:gd name="T19" fmla="*/ 66 h 240"/>
                <a:gd name="T20" fmla="*/ 73 w 419"/>
                <a:gd name="T21" fmla="*/ 58 h 240"/>
                <a:gd name="T22" fmla="*/ 73 w 419"/>
                <a:gd name="T23" fmla="*/ 58 h 240"/>
                <a:gd name="T24" fmla="*/ 92 w 419"/>
                <a:gd name="T25" fmla="*/ 41 h 240"/>
                <a:gd name="T26" fmla="*/ 117 w 419"/>
                <a:gd name="T27" fmla="*/ 24 h 240"/>
                <a:gd name="T28" fmla="*/ 129 w 419"/>
                <a:gd name="T29" fmla="*/ 17 h 240"/>
                <a:gd name="T30" fmla="*/ 141 w 419"/>
                <a:gd name="T31" fmla="*/ 9 h 240"/>
                <a:gd name="T32" fmla="*/ 154 w 419"/>
                <a:gd name="T33" fmla="*/ 4 h 240"/>
                <a:gd name="T34" fmla="*/ 164 w 419"/>
                <a:gd name="T35" fmla="*/ 2 h 240"/>
                <a:gd name="T36" fmla="*/ 164 w 419"/>
                <a:gd name="T37" fmla="*/ 2 h 240"/>
                <a:gd name="T38" fmla="*/ 186 w 419"/>
                <a:gd name="T39" fmla="*/ 0 h 240"/>
                <a:gd name="T40" fmla="*/ 211 w 419"/>
                <a:gd name="T41" fmla="*/ 0 h 240"/>
                <a:gd name="T42" fmla="*/ 236 w 419"/>
                <a:gd name="T43" fmla="*/ 3 h 240"/>
                <a:gd name="T44" fmla="*/ 248 w 419"/>
                <a:gd name="T45" fmla="*/ 5 h 240"/>
                <a:gd name="T46" fmla="*/ 261 w 419"/>
                <a:gd name="T47" fmla="*/ 9 h 240"/>
                <a:gd name="T48" fmla="*/ 261 w 419"/>
                <a:gd name="T49" fmla="*/ 9 h 240"/>
                <a:gd name="T50" fmla="*/ 308 w 419"/>
                <a:gd name="T51" fmla="*/ 24 h 240"/>
                <a:gd name="T52" fmla="*/ 330 w 419"/>
                <a:gd name="T53" fmla="*/ 33 h 240"/>
                <a:gd name="T54" fmla="*/ 349 w 419"/>
                <a:gd name="T55" fmla="*/ 40 h 240"/>
                <a:gd name="T56" fmla="*/ 349 w 419"/>
                <a:gd name="T57" fmla="*/ 40 h 240"/>
                <a:gd name="T58" fmla="*/ 386 w 419"/>
                <a:gd name="T59" fmla="*/ 58 h 240"/>
                <a:gd name="T60" fmla="*/ 402 w 419"/>
                <a:gd name="T61" fmla="*/ 64 h 240"/>
                <a:gd name="T62" fmla="*/ 412 w 419"/>
                <a:gd name="T63" fmla="*/ 67 h 240"/>
                <a:gd name="T64" fmla="*/ 412 w 419"/>
                <a:gd name="T65" fmla="*/ 67 h 240"/>
                <a:gd name="T66" fmla="*/ 419 w 419"/>
                <a:gd name="T67" fmla="*/ 6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9" h="240">
                  <a:moveTo>
                    <a:pt x="0" y="240"/>
                  </a:moveTo>
                  <a:lnTo>
                    <a:pt x="0" y="240"/>
                  </a:lnTo>
                  <a:lnTo>
                    <a:pt x="8" y="214"/>
                  </a:lnTo>
                  <a:lnTo>
                    <a:pt x="23" y="163"/>
                  </a:lnTo>
                  <a:lnTo>
                    <a:pt x="33" y="136"/>
                  </a:lnTo>
                  <a:lnTo>
                    <a:pt x="46" y="106"/>
                  </a:lnTo>
                  <a:lnTo>
                    <a:pt x="52" y="91"/>
                  </a:lnTo>
                  <a:lnTo>
                    <a:pt x="59" y="77"/>
                  </a:lnTo>
                  <a:lnTo>
                    <a:pt x="66" y="66"/>
                  </a:lnTo>
                  <a:lnTo>
                    <a:pt x="73" y="58"/>
                  </a:lnTo>
                  <a:lnTo>
                    <a:pt x="92" y="41"/>
                  </a:lnTo>
                  <a:lnTo>
                    <a:pt x="117" y="24"/>
                  </a:lnTo>
                  <a:lnTo>
                    <a:pt x="129" y="17"/>
                  </a:lnTo>
                  <a:lnTo>
                    <a:pt x="141" y="9"/>
                  </a:lnTo>
                  <a:lnTo>
                    <a:pt x="154" y="4"/>
                  </a:lnTo>
                  <a:lnTo>
                    <a:pt x="164" y="2"/>
                  </a:lnTo>
                  <a:lnTo>
                    <a:pt x="186" y="0"/>
                  </a:lnTo>
                  <a:lnTo>
                    <a:pt x="211" y="0"/>
                  </a:lnTo>
                  <a:lnTo>
                    <a:pt x="236" y="3"/>
                  </a:lnTo>
                  <a:lnTo>
                    <a:pt x="248" y="5"/>
                  </a:lnTo>
                  <a:lnTo>
                    <a:pt x="261" y="9"/>
                  </a:lnTo>
                  <a:lnTo>
                    <a:pt x="308" y="24"/>
                  </a:lnTo>
                  <a:lnTo>
                    <a:pt x="330" y="33"/>
                  </a:lnTo>
                  <a:lnTo>
                    <a:pt x="349" y="40"/>
                  </a:lnTo>
                  <a:lnTo>
                    <a:pt x="386" y="58"/>
                  </a:lnTo>
                  <a:lnTo>
                    <a:pt x="402" y="64"/>
                  </a:lnTo>
                  <a:lnTo>
                    <a:pt x="412" y="67"/>
                  </a:lnTo>
                  <a:lnTo>
                    <a:pt x="419" y="67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5" name="Freeform 386"/>
            <p:cNvSpPr>
              <a:spLocks/>
            </p:cNvSpPr>
            <p:nvPr/>
          </p:nvSpPr>
          <p:spPr bwMode="auto">
            <a:xfrm>
              <a:off x="3594" y="1791"/>
              <a:ext cx="205" cy="73"/>
            </a:xfrm>
            <a:custGeom>
              <a:avLst/>
              <a:gdLst>
                <a:gd name="T0" fmla="*/ 205 w 205"/>
                <a:gd name="T1" fmla="*/ 73 h 73"/>
                <a:gd name="T2" fmla="*/ 205 w 205"/>
                <a:gd name="T3" fmla="*/ 73 h 73"/>
                <a:gd name="T4" fmla="*/ 184 w 205"/>
                <a:gd name="T5" fmla="*/ 67 h 73"/>
                <a:gd name="T6" fmla="*/ 163 w 205"/>
                <a:gd name="T7" fmla="*/ 59 h 73"/>
                <a:gd name="T8" fmla="*/ 140 w 205"/>
                <a:gd name="T9" fmla="*/ 51 h 73"/>
                <a:gd name="T10" fmla="*/ 140 w 205"/>
                <a:gd name="T11" fmla="*/ 51 h 73"/>
                <a:gd name="T12" fmla="*/ 84 w 205"/>
                <a:gd name="T13" fmla="*/ 27 h 73"/>
                <a:gd name="T14" fmla="*/ 56 w 205"/>
                <a:gd name="T15" fmla="*/ 16 h 73"/>
                <a:gd name="T16" fmla="*/ 33 w 205"/>
                <a:gd name="T17" fmla="*/ 7 h 73"/>
                <a:gd name="T18" fmla="*/ 33 w 205"/>
                <a:gd name="T19" fmla="*/ 7 h 73"/>
                <a:gd name="T20" fmla="*/ 7 w 205"/>
                <a:gd name="T21" fmla="*/ 1 h 73"/>
                <a:gd name="T22" fmla="*/ 0 w 205"/>
                <a:gd name="T23" fmla="*/ 0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73">
                  <a:moveTo>
                    <a:pt x="205" y="73"/>
                  </a:moveTo>
                  <a:lnTo>
                    <a:pt x="205" y="73"/>
                  </a:lnTo>
                  <a:lnTo>
                    <a:pt x="184" y="67"/>
                  </a:lnTo>
                  <a:lnTo>
                    <a:pt x="163" y="59"/>
                  </a:lnTo>
                  <a:lnTo>
                    <a:pt x="140" y="51"/>
                  </a:lnTo>
                  <a:lnTo>
                    <a:pt x="84" y="27"/>
                  </a:lnTo>
                  <a:lnTo>
                    <a:pt x="56" y="16"/>
                  </a:lnTo>
                  <a:lnTo>
                    <a:pt x="33" y="7"/>
                  </a:lnTo>
                  <a:lnTo>
                    <a:pt x="7" y="1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6" name="Freeform 387"/>
            <p:cNvSpPr>
              <a:spLocks/>
            </p:cNvSpPr>
            <p:nvPr/>
          </p:nvSpPr>
          <p:spPr bwMode="auto">
            <a:xfrm>
              <a:off x="3359" y="1952"/>
              <a:ext cx="27" cy="46"/>
            </a:xfrm>
            <a:custGeom>
              <a:avLst/>
              <a:gdLst>
                <a:gd name="T0" fmla="*/ 0 w 27"/>
                <a:gd name="T1" fmla="*/ 46 h 46"/>
                <a:gd name="T2" fmla="*/ 0 w 27"/>
                <a:gd name="T3" fmla="*/ 46 h 46"/>
                <a:gd name="T4" fmla="*/ 5 w 27"/>
                <a:gd name="T5" fmla="*/ 36 h 46"/>
                <a:gd name="T6" fmla="*/ 15 w 27"/>
                <a:gd name="T7" fmla="*/ 15 h 46"/>
                <a:gd name="T8" fmla="*/ 15 w 27"/>
                <a:gd name="T9" fmla="*/ 15 h 46"/>
                <a:gd name="T10" fmla="*/ 21 w 27"/>
                <a:gd name="T11" fmla="*/ 8 h 46"/>
                <a:gd name="T12" fmla="*/ 23 w 27"/>
                <a:gd name="T13" fmla="*/ 3 h 46"/>
                <a:gd name="T14" fmla="*/ 27 w 2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46">
                  <a:moveTo>
                    <a:pt x="0" y="46"/>
                  </a:moveTo>
                  <a:lnTo>
                    <a:pt x="0" y="46"/>
                  </a:lnTo>
                  <a:lnTo>
                    <a:pt x="5" y="36"/>
                  </a:lnTo>
                  <a:lnTo>
                    <a:pt x="15" y="15"/>
                  </a:lnTo>
                  <a:lnTo>
                    <a:pt x="21" y="8"/>
                  </a:lnTo>
                  <a:lnTo>
                    <a:pt x="23" y="3"/>
                  </a:lnTo>
                  <a:lnTo>
                    <a:pt x="27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7" name="Freeform 388"/>
            <p:cNvSpPr>
              <a:spLocks/>
            </p:cNvSpPr>
            <p:nvPr/>
          </p:nvSpPr>
          <p:spPr bwMode="auto">
            <a:xfrm>
              <a:off x="3565" y="1768"/>
              <a:ext cx="209" cy="57"/>
            </a:xfrm>
            <a:custGeom>
              <a:avLst/>
              <a:gdLst>
                <a:gd name="T0" fmla="*/ 209 w 209"/>
                <a:gd name="T1" fmla="*/ 57 h 57"/>
                <a:gd name="T2" fmla="*/ 209 w 209"/>
                <a:gd name="T3" fmla="*/ 57 h 57"/>
                <a:gd name="T4" fmla="*/ 192 w 209"/>
                <a:gd name="T5" fmla="*/ 54 h 57"/>
                <a:gd name="T6" fmla="*/ 175 w 209"/>
                <a:gd name="T7" fmla="*/ 50 h 57"/>
                <a:gd name="T8" fmla="*/ 158 w 209"/>
                <a:gd name="T9" fmla="*/ 44 h 57"/>
                <a:gd name="T10" fmla="*/ 158 w 209"/>
                <a:gd name="T11" fmla="*/ 44 h 57"/>
                <a:gd name="T12" fmla="*/ 108 w 209"/>
                <a:gd name="T13" fmla="*/ 24 h 57"/>
                <a:gd name="T14" fmla="*/ 81 w 209"/>
                <a:gd name="T15" fmla="*/ 14 h 57"/>
                <a:gd name="T16" fmla="*/ 60 w 209"/>
                <a:gd name="T17" fmla="*/ 8 h 57"/>
                <a:gd name="T18" fmla="*/ 60 w 209"/>
                <a:gd name="T19" fmla="*/ 8 h 57"/>
                <a:gd name="T20" fmla="*/ 36 w 209"/>
                <a:gd name="T21" fmla="*/ 1 h 57"/>
                <a:gd name="T22" fmla="*/ 27 w 209"/>
                <a:gd name="T23" fmla="*/ 0 h 57"/>
                <a:gd name="T24" fmla="*/ 16 w 209"/>
                <a:gd name="T25" fmla="*/ 0 h 57"/>
                <a:gd name="T26" fmla="*/ 16 w 209"/>
                <a:gd name="T27" fmla="*/ 0 h 57"/>
                <a:gd name="T28" fmla="*/ 0 w 209"/>
                <a:gd name="T29" fmla="*/ 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57">
                  <a:moveTo>
                    <a:pt x="209" y="57"/>
                  </a:moveTo>
                  <a:lnTo>
                    <a:pt x="209" y="57"/>
                  </a:lnTo>
                  <a:lnTo>
                    <a:pt x="192" y="54"/>
                  </a:lnTo>
                  <a:lnTo>
                    <a:pt x="175" y="50"/>
                  </a:lnTo>
                  <a:lnTo>
                    <a:pt x="158" y="44"/>
                  </a:lnTo>
                  <a:lnTo>
                    <a:pt x="108" y="24"/>
                  </a:lnTo>
                  <a:lnTo>
                    <a:pt x="81" y="14"/>
                  </a:lnTo>
                  <a:lnTo>
                    <a:pt x="60" y="8"/>
                  </a:lnTo>
                  <a:lnTo>
                    <a:pt x="36" y="1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0" y="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8" name="Freeform 389"/>
            <p:cNvSpPr>
              <a:spLocks/>
            </p:cNvSpPr>
            <p:nvPr/>
          </p:nvSpPr>
          <p:spPr bwMode="auto">
            <a:xfrm>
              <a:off x="3356" y="1758"/>
              <a:ext cx="397" cy="228"/>
            </a:xfrm>
            <a:custGeom>
              <a:avLst/>
              <a:gdLst>
                <a:gd name="T0" fmla="*/ 397 w 397"/>
                <a:gd name="T1" fmla="*/ 45 h 228"/>
                <a:gd name="T2" fmla="*/ 397 w 397"/>
                <a:gd name="T3" fmla="*/ 45 h 228"/>
                <a:gd name="T4" fmla="*/ 376 w 397"/>
                <a:gd name="T5" fmla="*/ 40 h 228"/>
                <a:gd name="T6" fmla="*/ 353 w 397"/>
                <a:gd name="T7" fmla="*/ 35 h 228"/>
                <a:gd name="T8" fmla="*/ 331 w 397"/>
                <a:gd name="T9" fmla="*/ 28 h 228"/>
                <a:gd name="T10" fmla="*/ 331 w 397"/>
                <a:gd name="T11" fmla="*/ 28 h 228"/>
                <a:gd name="T12" fmla="*/ 280 w 397"/>
                <a:gd name="T13" fmla="*/ 10 h 228"/>
                <a:gd name="T14" fmla="*/ 254 w 397"/>
                <a:gd name="T15" fmla="*/ 3 h 228"/>
                <a:gd name="T16" fmla="*/ 243 w 397"/>
                <a:gd name="T17" fmla="*/ 2 h 228"/>
                <a:gd name="T18" fmla="*/ 233 w 397"/>
                <a:gd name="T19" fmla="*/ 0 h 228"/>
                <a:gd name="T20" fmla="*/ 233 w 397"/>
                <a:gd name="T21" fmla="*/ 0 h 228"/>
                <a:gd name="T22" fmla="*/ 219 w 397"/>
                <a:gd name="T23" fmla="*/ 0 h 228"/>
                <a:gd name="T24" fmla="*/ 208 w 397"/>
                <a:gd name="T25" fmla="*/ 3 h 228"/>
                <a:gd name="T26" fmla="*/ 189 w 397"/>
                <a:gd name="T27" fmla="*/ 8 h 228"/>
                <a:gd name="T28" fmla="*/ 189 w 397"/>
                <a:gd name="T29" fmla="*/ 8 h 228"/>
                <a:gd name="T30" fmla="*/ 171 w 397"/>
                <a:gd name="T31" fmla="*/ 13 h 228"/>
                <a:gd name="T32" fmla="*/ 144 w 397"/>
                <a:gd name="T33" fmla="*/ 23 h 228"/>
                <a:gd name="T34" fmla="*/ 131 w 397"/>
                <a:gd name="T35" fmla="*/ 29 h 228"/>
                <a:gd name="T36" fmla="*/ 118 w 397"/>
                <a:gd name="T37" fmla="*/ 36 h 228"/>
                <a:gd name="T38" fmla="*/ 106 w 397"/>
                <a:gd name="T39" fmla="*/ 44 h 228"/>
                <a:gd name="T40" fmla="*/ 96 w 397"/>
                <a:gd name="T41" fmla="*/ 52 h 228"/>
                <a:gd name="T42" fmla="*/ 96 w 397"/>
                <a:gd name="T43" fmla="*/ 52 h 228"/>
                <a:gd name="T44" fmla="*/ 80 w 397"/>
                <a:gd name="T45" fmla="*/ 70 h 228"/>
                <a:gd name="T46" fmla="*/ 65 w 397"/>
                <a:gd name="T47" fmla="*/ 88 h 228"/>
                <a:gd name="T48" fmla="*/ 57 w 397"/>
                <a:gd name="T49" fmla="*/ 100 h 228"/>
                <a:gd name="T50" fmla="*/ 50 w 397"/>
                <a:gd name="T51" fmla="*/ 112 h 228"/>
                <a:gd name="T52" fmla="*/ 44 w 397"/>
                <a:gd name="T53" fmla="*/ 125 h 228"/>
                <a:gd name="T54" fmla="*/ 36 w 397"/>
                <a:gd name="T55" fmla="*/ 141 h 228"/>
                <a:gd name="T56" fmla="*/ 36 w 397"/>
                <a:gd name="T57" fmla="*/ 141 h 228"/>
                <a:gd name="T58" fmla="*/ 24 w 397"/>
                <a:gd name="T59" fmla="*/ 171 h 228"/>
                <a:gd name="T60" fmla="*/ 13 w 397"/>
                <a:gd name="T61" fmla="*/ 194 h 228"/>
                <a:gd name="T62" fmla="*/ 5 w 397"/>
                <a:gd name="T63" fmla="*/ 212 h 228"/>
                <a:gd name="T64" fmla="*/ 2 w 397"/>
                <a:gd name="T65" fmla="*/ 221 h 228"/>
                <a:gd name="T66" fmla="*/ 2 w 397"/>
                <a:gd name="T67" fmla="*/ 221 h 228"/>
                <a:gd name="T68" fmla="*/ 0 w 397"/>
                <a:gd name="T69" fmla="*/ 228 h 2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7" h="228">
                  <a:moveTo>
                    <a:pt x="397" y="45"/>
                  </a:moveTo>
                  <a:lnTo>
                    <a:pt x="397" y="45"/>
                  </a:lnTo>
                  <a:lnTo>
                    <a:pt x="376" y="40"/>
                  </a:lnTo>
                  <a:lnTo>
                    <a:pt x="353" y="35"/>
                  </a:lnTo>
                  <a:lnTo>
                    <a:pt x="331" y="28"/>
                  </a:lnTo>
                  <a:lnTo>
                    <a:pt x="280" y="10"/>
                  </a:lnTo>
                  <a:lnTo>
                    <a:pt x="254" y="3"/>
                  </a:lnTo>
                  <a:lnTo>
                    <a:pt x="243" y="2"/>
                  </a:lnTo>
                  <a:lnTo>
                    <a:pt x="233" y="0"/>
                  </a:lnTo>
                  <a:lnTo>
                    <a:pt x="219" y="0"/>
                  </a:lnTo>
                  <a:lnTo>
                    <a:pt x="208" y="3"/>
                  </a:lnTo>
                  <a:lnTo>
                    <a:pt x="189" y="8"/>
                  </a:lnTo>
                  <a:lnTo>
                    <a:pt x="171" y="13"/>
                  </a:lnTo>
                  <a:lnTo>
                    <a:pt x="144" y="23"/>
                  </a:lnTo>
                  <a:lnTo>
                    <a:pt x="131" y="29"/>
                  </a:lnTo>
                  <a:lnTo>
                    <a:pt x="118" y="36"/>
                  </a:lnTo>
                  <a:lnTo>
                    <a:pt x="106" y="44"/>
                  </a:lnTo>
                  <a:lnTo>
                    <a:pt x="96" y="52"/>
                  </a:lnTo>
                  <a:lnTo>
                    <a:pt x="80" y="70"/>
                  </a:lnTo>
                  <a:lnTo>
                    <a:pt x="65" y="88"/>
                  </a:lnTo>
                  <a:lnTo>
                    <a:pt x="57" y="100"/>
                  </a:lnTo>
                  <a:lnTo>
                    <a:pt x="50" y="112"/>
                  </a:lnTo>
                  <a:lnTo>
                    <a:pt x="44" y="125"/>
                  </a:lnTo>
                  <a:lnTo>
                    <a:pt x="36" y="141"/>
                  </a:lnTo>
                  <a:lnTo>
                    <a:pt x="24" y="171"/>
                  </a:lnTo>
                  <a:lnTo>
                    <a:pt x="13" y="194"/>
                  </a:lnTo>
                  <a:lnTo>
                    <a:pt x="5" y="212"/>
                  </a:lnTo>
                  <a:lnTo>
                    <a:pt x="2" y="221"/>
                  </a:lnTo>
                  <a:lnTo>
                    <a:pt x="0" y="22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9" name="Freeform 390"/>
            <p:cNvSpPr>
              <a:spLocks/>
            </p:cNvSpPr>
            <p:nvPr/>
          </p:nvSpPr>
          <p:spPr bwMode="auto">
            <a:xfrm>
              <a:off x="3349" y="1750"/>
              <a:ext cx="332" cy="222"/>
            </a:xfrm>
            <a:custGeom>
              <a:avLst/>
              <a:gdLst>
                <a:gd name="T0" fmla="*/ 0 w 332"/>
                <a:gd name="T1" fmla="*/ 222 h 222"/>
                <a:gd name="T2" fmla="*/ 0 w 332"/>
                <a:gd name="T3" fmla="*/ 222 h 222"/>
                <a:gd name="T4" fmla="*/ 11 w 332"/>
                <a:gd name="T5" fmla="*/ 201 h 222"/>
                <a:gd name="T6" fmla="*/ 20 w 332"/>
                <a:gd name="T7" fmla="*/ 182 h 222"/>
                <a:gd name="T8" fmla="*/ 27 w 332"/>
                <a:gd name="T9" fmla="*/ 165 h 222"/>
                <a:gd name="T10" fmla="*/ 27 w 332"/>
                <a:gd name="T11" fmla="*/ 165 h 222"/>
                <a:gd name="T12" fmla="*/ 31 w 332"/>
                <a:gd name="T13" fmla="*/ 150 h 222"/>
                <a:gd name="T14" fmla="*/ 33 w 332"/>
                <a:gd name="T15" fmla="*/ 136 h 222"/>
                <a:gd name="T16" fmla="*/ 37 w 332"/>
                <a:gd name="T17" fmla="*/ 124 h 222"/>
                <a:gd name="T18" fmla="*/ 40 w 332"/>
                <a:gd name="T19" fmla="*/ 119 h 222"/>
                <a:gd name="T20" fmla="*/ 43 w 332"/>
                <a:gd name="T21" fmla="*/ 114 h 222"/>
                <a:gd name="T22" fmla="*/ 43 w 332"/>
                <a:gd name="T23" fmla="*/ 114 h 222"/>
                <a:gd name="T24" fmla="*/ 51 w 332"/>
                <a:gd name="T25" fmla="*/ 103 h 222"/>
                <a:gd name="T26" fmla="*/ 62 w 332"/>
                <a:gd name="T27" fmla="*/ 89 h 222"/>
                <a:gd name="T28" fmla="*/ 74 w 332"/>
                <a:gd name="T29" fmla="*/ 74 h 222"/>
                <a:gd name="T30" fmla="*/ 88 w 332"/>
                <a:gd name="T31" fmla="*/ 60 h 222"/>
                <a:gd name="T32" fmla="*/ 88 w 332"/>
                <a:gd name="T33" fmla="*/ 60 h 222"/>
                <a:gd name="T34" fmla="*/ 104 w 332"/>
                <a:gd name="T35" fmla="*/ 48 h 222"/>
                <a:gd name="T36" fmla="*/ 124 w 332"/>
                <a:gd name="T37" fmla="*/ 34 h 222"/>
                <a:gd name="T38" fmla="*/ 144 w 332"/>
                <a:gd name="T39" fmla="*/ 23 h 222"/>
                <a:gd name="T40" fmla="*/ 163 w 332"/>
                <a:gd name="T41" fmla="*/ 14 h 222"/>
                <a:gd name="T42" fmla="*/ 163 w 332"/>
                <a:gd name="T43" fmla="*/ 14 h 222"/>
                <a:gd name="T44" fmla="*/ 181 w 332"/>
                <a:gd name="T45" fmla="*/ 7 h 222"/>
                <a:gd name="T46" fmla="*/ 202 w 332"/>
                <a:gd name="T47" fmla="*/ 2 h 222"/>
                <a:gd name="T48" fmla="*/ 224 w 332"/>
                <a:gd name="T49" fmla="*/ 0 h 222"/>
                <a:gd name="T50" fmla="*/ 242 w 332"/>
                <a:gd name="T51" fmla="*/ 0 h 222"/>
                <a:gd name="T52" fmla="*/ 242 w 332"/>
                <a:gd name="T53" fmla="*/ 0 h 222"/>
                <a:gd name="T54" fmla="*/ 260 w 332"/>
                <a:gd name="T55" fmla="*/ 0 h 222"/>
                <a:gd name="T56" fmla="*/ 276 w 332"/>
                <a:gd name="T57" fmla="*/ 1 h 222"/>
                <a:gd name="T58" fmla="*/ 291 w 332"/>
                <a:gd name="T59" fmla="*/ 5 h 222"/>
                <a:gd name="T60" fmla="*/ 298 w 332"/>
                <a:gd name="T61" fmla="*/ 7 h 222"/>
                <a:gd name="T62" fmla="*/ 304 w 332"/>
                <a:gd name="T63" fmla="*/ 10 h 222"/>
                <a:gd name="T64" fmla="*/ 304 w 332"/>
                <a:gd name="T65" fmla="*/ 10 h 222"/>
                <a:gd name="T66" fmla="*/ 316 w 332"/>
                <a:gd name="T67" fmla="*/ 16 h 222"/>
                <a:gd name="T68" fmla="*/ 324 w 332"/>
                <a:gd name="T69" fmla="*/ 18 h 222"/>
                <a:gd name="T70" fmla="*/ 332 w 332"/>
                <a:gd name="T71" fmla="*/ 19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2" h="222">
                  <a:moveTo>
                    <a:pt x="0" y="222"/>
                  </a:moveTo>
                  <a:lnTo>
                    <a:pt x="0" y="222"/>
                  </a:lnTo>
                  <a:lnTo>
                    <a:pt x="11" y="201"/>
                  </a:lnTo>
                  <a:lnTo>
                    <a:pt x="20" y="182"/>
                  </a:lnTo>
                  <a:lnTo>
                    <a:pt x="27" y="165"/>
                  </a:lnTo>
                  <a:lnTo>
                    <a:pt x="31" y="150"/>
                  </a:lnTo>
                  <a:lnTo>
                    <a:pt x="33" y="136"/>
                  </a:lnTo>
                  <a:lnTo>
                    <a:pt x="37" y="124"/>
                  </a:lnTo>
                  <a:lnTo>
                    <a:pt x="40" y="119"/>
                  </a:lnTo>
                  <a:lnTo>
                    <a:pt x="43" y="114"/>
                  </a:lnTo>
                  <a:lnTo>
                    <a:pt x="51" y="103"/>
                  </a:lnTo>
                  <a:lnTo>
                    <a:pt x="62" y="89"/>
                  </a:lnTo>
                  <a:lnTo>
                    <a:pt x="74" y="74"/>
                  </a:lnTo>
                  <a:lnTo>
                    <a:pt x="88" y="60"/>
                  </a:lnTo>
                  <a:lnTo>
                    <a:pt x="104" y="48"/>
                  </a:lnTo>
                  <a:lnTo>
                    <a:pt x="124" y="34"/>
                  </a:lnTo>
                  <a:lnTo>
                    <a:pt x="144" y="23"/>
                  </a:lnTo>
                  <a:lnTo>
                    <a:pt x="163" y="14"/>
                  </a:lnTo>
                  <a:lnTo>
                    <a:pt x="181" y="7"/>
                  </a:lnTo>
                  <a:lnTo>
                    <a:pt x="202" y="2"/>
                  </a:lnTo>
                  <a:lnTo>
                    <a:pt x="224" y="0"/>
                  </a:lnTo>
                  <a:lnTo>
                    <a:pt x="242" y="0"/>
                  </a:lnTo>
                  <a:lnTo>
                    <a:pt x="260" y="0"/>
                  </a:lnTo>
                  <a:lnTo>
                    <a:pt x="276" y="1"/>
                  </a:lnTo>
                  <a:lnTo>
                    <a:pt x="291" y="5"/>
                  </a:lnTo>
                  <a:lnTo>
                    <a:pt x="298" y="7"/>
                  </a:lnTo>
                  <a:lnTo>
                    <a:pt x="304" y="10"/>
                  </a:lnTo>
                  <a:lnTo>
                    <a:pt x="316" y="16"/>
                  </a:lnTo>
                  <a:lnTo>
                    <a:pt x="324" y="18"/>
                  </a:lnTo>
                  <a:lnTo>
                    <a:pt x="332" y="19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0" name="Freeform 391"/>
            <p:cNvSpPr>
              <a:spLocks/>
            </p:cNvSpPr>
            <p:nvPr/>
          </p:nvSpPr>
          <p:spPr bwMode="auto">
            <a:xfrm>
              <a:off x="3694" y="1774"/>
              <a:ext cx="54" cy="18"/>
            </a:xfrm>
            <a:custGeom>
              <a:avLst/>
              <a:gdLst>
                <a:gd name="T0" fmla="*/ 0 w 54"/>
                <a:gd name="T1" fmla="*/ 0 h 18"/>
                <a:gd name="T2" fmla="*/ 0 w 54"/>
                <a:gd name="T3" fmla="*/ 0 h 18"/>
                <a:gd name="T4" fmla="*/ 9 w 54"/>
                <a:gd name="T5" fmla="*/ 4 h 18"/>
                <a:gd name="T6" fmla="*/ 18 w 54"/>
                <a:gd name="T7" fmla="*/ 7 h 18"/>
                <a:gd name="T8" fmla="*/ 29 w 54"/>
                <a:gd name="T9" fmla="*/ 9 h 18"/>
                <a:gd name="T10" fmla="*/ 29 w 54"/>
                <a:gd name="T11" fmla="*/ 9 h 18"/>
                <a:gd name="T12" fmla="*/ 40 w 54"/>
                <a:gd name="T13" fmla="*/ 10 h 18"/>
                <a:gd name="T14" fmla="*/ 48 w 54"/>
                <a:gd name="T15" fmla="*/ 14 h 18"/>
                <a:gd name="T16" fmla="*/ 54 w 54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8">
                  <a:moveTo>
                    <a:pt x="0" y="0"/>
                  </a:moveTo>
                  <a:lnTo>
                    <a:pt x="0" y="0"/>
                  </a:lnTo>
                  <a:lnTo>
                    <a:pt x="9" y="4"/>
                  </a:lnTo>
                  <a:lnTo>
                    <a:pt x="18" y="7"/>
                  </a:lnTo>
                  <a:lnTo>
                    <a:pt x="29" y="9"/>
                  </a:lnTo>
                  <a:lnTo>
                    <a:pt x="40" y="10"/>
                  </a:lnTo>
                  <a:lnTo>
                    <a:pt x="48" y="14"/>
                  </a:lnTo>
                  <a:lnTo>
                    <a:pt x="54" y="1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1" name="Freeform 392"/>
            <p:cNvSpPr>
              <a:spLocks/>
            </p:cNvSpPr>
            <p:nvPr/>
          </p:nvSpPr>
          <p:spPr bwMode="auto">
            <a:xfrm>
              <a:off x="3636" y="1741"/>
              <a:ext cx="106" cy="35"/>
            </a:xfrm>
            <a:custGeom>
              <a:avLst/>
              <a:gdLst>
                <a:gd name="T0" fmla="*/ 106 w 106"/>
                <a:gd name="T1" fmla="*/ 35 h 35"/>
                <a:gd name="T2" fmla="*/ 106 w 106"/>
                <a:gd name="T3" fmla="*/ 35 h 35"/>
                <a:gd name="T4" fmla="*/ 93 w 106"/>
                <a:gd name="T5" fmla="*/ 31 h 35"/>
                <a:gd name="T6" fmla="*/ 81 w 106"/>
                <a:gd name="T7" fmla="*/ 27 h 35"/>
                <a:gd name="T8" fmla="*/ 63 w 106"/>
                <a:gd name="T9" fmla="*/ 23 h 35"/>
                <a:gd name="T10" fmla="*/ 63 w 106"/>
                <a:gd name="T11" fmla="*/ 23 h 35"/>
                <a:gd name="T12" fmla="*/ 46 w 106"/>
                <a:gd name="T13" fmla="*/ 20 h 35"/>
                <a:gd name="T14" fmla="*/ 30 w 106"/>
                <a:gd name="T15" fmla="*/ 16 h 35"/>
                <a:gd name="T16" fmla="*/ 17 w 106"/>
                <a:gd name="T17" fmla="*/ 11 h 35"/>
                <a:gd name="T18" fmla="*/ 10 w 106"/>
                <a:gd name="T19" fmla="*/ 7 h 35"/>
                <a:gd name="T20" fmla="*/ 10 w 106"/>
                <a:gd name="T21" fmla="*/ 7 h 35"/>
                <a:gd name="T22" fmla="*/ 0 w 106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35">
                  <a:moveTo>
                    <a:pt x="106" y="35"/>
                  </a:moveTo>
                  <a:lnTo>
                    <a:pt x="106" y="35"/>
                  </a:lnTo>
                  <a:lnTo>
                    <a:pt x="93" y="31"/>
                  </a:lnTo>
                  <a:lnTo>
                    <a:pt x="81" y="27"/>
                  </a:lnTo>
                  <a:lnTo>
                    <a:pt x="63" y="23"/>
                  </a:lnTo>
                  <a:lnTo>
                    <a:pt x="46" y="20"/>
                  </a:lnTo>
                  <a:lnTo>
                    <a:pt x="30" y="16"/>
                  </a:lnTo>
                  <a:lnTo>
                    <a:pt x="17" y="11"/>
                  </a:lnTo>
                  <a:lnTo>
                    <a:pt x="10" y="7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2" name="Freeform 393"/>
            <p:cNvSpPr>
              <a:spLocks/>
            </p:cNvSpPr>
            <p:nvPr/>
          </p:nvSpPr>
          <p:spPr bwMode="auto">
            <a:xfrm>
              <a:off x="3343" y="1736"/>
              <a:ext cx="385" cy="216"/>
            </a:xfrm>
            <a:custGeom>
              <a:avLst/>
              <a:gdLst>
                <a:gd name="T0" fmla="*/ 385 w 385"/>
                <a:gd name="T1" fmla="*/ 24 h 216"/>
                <a:gd name="T2" fmla="*/ 385 w 385"/>
                <a:gd name="T3" fmla="*/ 24 h 216"/>
                <a:gd name="T4" fmla="*/ 373 w 385"/>
                <a:gd name="T5" fmla="*/ 19 h 216"/>
                <a:gd name="T6" fmla="*/ 360 w 385"/>
                <a:gd name="T7" fmla="*/ 15 h 216"/>
                <a:gd name="T8" fmla="*/ 346 w 385"/>
                <a:gd name="T9" fmla="*/ 12 h 216"/>
                <a:gd name="T10" fmla="*/ 346 w 385"/>
                <a:gd name="T11" fmla="*/ 12 h 216"/>
                <a:gd name="T12" fmla="*/ 308 w 385"/>
                <a:gd name="T13" fmla="*/ 7 h 216"/>
                <a:gd name="T14" fmla="*/ 276 w 385"/>
                <a:gd name="T15" fmla="*/ 4 h 216"/>
                <a:gd name="T16" fmla="*/ 276 w 385"/>
                <a:gd name="T17" fmla="*/ 4 h 216"/>
                <a:gd name="T18" fmla="*/ 263 w 385"/>
                <a:gd name="T19" fmla="*/ 1 h 216"/>
                <a:gd name="T20" fmla="*/ 243 w 385"/>
                <a:gd name="T21" fmla="*/ 0 h 216"/>
                <a:gd name="T22" fmla="*/ 220 w 385"/>
                <a:gd name="T23" fmla="*/ 0 h 216"/>
                <a:gd name="T24" fmla="*/ 208 w 385"/>
                <a:gd name="T25" fmla="*/ 1 h 216"/>
                <a:gd name="T26" fmla="*/ 199 w 385"/>
                <a:gd name="T27" fmla="*/ 4 h 216"/>
                <a:gd name="T28" fmla="*/ 199 w 385"/>
                <a:gd name="T29" fmla="*/ 4 h 216"/>
                <a:gd name="T30" fmla="*/ 175 w 385"/>
                <a:gd name="T31" fmla="*/ 10 h 216"/>
                <a:gd name="T32" fmla="*/ 149 w 385"/>
                <a:gd name="T33" fmla="*/ 20 h 216"/>
                <a:gd name="T34" fmla="*/ 134 w 385"/>
                <a:gd name="T35" fmla="*/ 26 h 216"/>
                <a:gd name="T36" fmla="*/ 121 w 385"/>
                <a:gd name="T37" fmla="*/ 32 h 216"/>
                <a:gd name="T38" fmla="*/ 109 w 385"/>
                <a:gd name="T39" fmla="*/ 40 h 216"/>
                <a:gd name="T40" fmla="*/ 99 w 385"/>
                <a:gd name="T41" fmla="*/ 48 h 216"/>
                <a:gd name="T42" fmla="*/ 99 w 385"/>
                <a:gd name="T43" fmla="*/ 48 h 216"/>
                <a:gd name="T44" fmla="*/ 80 w 385"/>
                <a:gd name="T45" fmla="*/ 68 h 216"/>
                <a:gd name="T46" fmla="*/ 63 w 385"/>
                <a:gd name="T47" fmla="*/ 88 h 216"/>
                <a:gd name="T48" fmla="*/ 48 w 385"/>
                <a:gd name="T49" fmla="*/ 107 h 216"/>
                <a:gd name="T50" fmla="*/ 42 w 385"/>
                <a:gd name="T51" fmla="*/ 115 h 216"/>
                <a:gd name="T52" fmla="*/ 39 w 385"/>
                <a:gd name="T53" fmla="*/ 124 h 216"/>
                <a:gd name="T54" fmla="*/ 39 w 385"/>
                <a:gd name="T55" fmla="*/ 124 h 216"/>
                <a:gd name="T56" fmla="*/ 34 w 385"/>
                <a:gd name="T57" fmla="*/ 139 h 216"/>
                <a:gd name="T58" fmla="*/ 28 w 385"/>
                <a:gd name="T59" fmla="*/ 154 h 216"/>
                <a:gd name="T60" fmla="*/ 13 w 385"/>
                <a:gd name="T61" fmla="*/ 186 h 216"/>
                <a:gd name="T62" fmla="*/ 13 w 385"/>
                <a:gd name="T63" fmla="*/ 186 h 216"/>
                <a:gd name="T64" fmla="*/ 0 w 385"/>
                <a:gd name="T65" fmla="*/ 216 h 2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85" h="216">
                  <a:moveTo>
                    <a:pt x="385" y="24"/>
                  </a:moveTo>
                  <a:lnTo>
                    <a:pt x="385" y="24"/>
                  </a:lnTo>
                  <a:lnTo>
                    <a:pt x="373" y="19"/>
                  </a:lnTo>
                  <a:lnTo>
                    <a:pt x="360" y="15"/>
                  </a:lnTo>
                  <a:lnTo>
                    <a:pt x="346" y="12"/>
                  </a:lnTo>
                  <a:lnTo>
                    <a:pt x="308" y="7"/>
                  </a:lnTo>
                  <a:lnTo>
                    <a:pt x="276" y="4"/>
                  </a:lnTo>
                  <a:lnTo>
                    <a:pt x="263" y="1"/>
                  </a:lnTo>
                  <a:lnTo>
                    <a:pt x="243" y="0"/>
                  </a:lnTo>
                  <a:lnTo>
                    <a:pt x="220" y="0"/>
                  </a:lnTo>
                  <a:lnTo>
                    <a:pt x="208" y="1"/>
                  </a:lnTo>
                  <a:lnTo>
                    <a:pt x="199" y="4"/>
                  </a:lnTo>
                  <a:lnTo>
                    <a:pt x="175" y="10"/>
                  </a:lnTo>
                  <a:lnTo>
                    <a:pt x="149" y="20"/>
                  </a:lnTo>
                  <a:lnTo>
                    <a:pt x="134" y="26"/>
                  </a:lnTo>
                  <a:lnTo>
                    <a:pt x="121" y="32"/>
                  </a:lnTo>
                  <a:lnTo>
                    <a:pt x="109" y="40"/>
                  </a:lnTo>
                  <a:lnTo>
                    <a:pt x="99" y="48"/>
                  </a:lnTo>
                  <a:lnTo>
                    <a:pt x="80" y="68"/>
                  </a:lnTo>
                  <a:lnTo>
                    <a:pt x="63" y="88"/>
                  </a:lnTo>
                  <a:lnTo>
                    <a:pt x="48" y="107"/>
                  </a:lnTo>
                  <a:lnTo>
                    <a:pt x="42" y="115"/>
                  </a:lnTo>
                  <a:lnTo>
                    <a:pt x="39" y="124"/>
                  </a:lnTo>
                  <a:lnTo>
                    <a:pt x="34" y="139"/>
                  </a:lnTo>
                  <a:lnTo>
                    <a:pt x="28" y="154"/>
                  </a:lnTo>
                  <a:lnTo>
                    <a:pt x="13" y="186"/>
                  </a:lnTo>
                  <a:lnTo>
                    <a:pt x="0" y="21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3" name="Freeform 394"/>
            <p:cNvSpPr>
              <a:spLocks/>
            </p:cNvSpPr>
            <p:nvPr/>
          </p:nvSpPr>
          <p:spPr bwMode="auto">
            <a:xfrm>
              <a:off x="3336" y="1866"/>
              <a:ext cx="43" cy="71"/>
            </a:xfrm>
            <a:custGeom>
              <a:avLst/>
              <a:gdLst>
                <a:gd name="T0" fmla="*/ 0 w 43"/>
                <a:gd name="T1" fmla="*/ 71 h 71"/>
                <a:gd name="T2" fmla="*/ 0 w 43"/>
                <a:gd name="T3" fmla="*/ 71 h 71"/>
                <a:gd name="T4" fmla="*/ 8 w 43"/>
                <a:gd name="T5" fmla="*/ 58 h 71"/>
                <a:gd name="T6" fmla="*/ 14 w 43"/>
                <a:gd name="T7" fmla="*/ 45 h 71"/>
                <a:gd name="T8" fmla="*/ 18 w 43"/>
                <a:gd name="T9" fmla="*/ 35 h 71"/>
                <a:gd name="T10" fmla="*/ 18 w 43"/>
                <a:gd name="T11" fmla="*/ 35 h 71"/>
                <a:gd name="T12" fmla="*/ 19 w 43"/>
                <a:gd name="T13" fmla="*/ 29 h 71"/>
                <a:gd name="T14" fmla="*/ 22 w 43"/>
                <a:gd name="T15" fmla="*/ 23 h 71"/>
                <a:gd name="T16" fmla="*/ 25 w 43"/>
                <a:gd name="T17" fmla="*/ 18 h 71"/>
                <a:gd name="T18" fmla="*/ 31 w 43"/>
                <a:gd name="T19" fmla="*/ 12 h 71"/>
                <a:gd name="T20" fmla="*/ 31 w 43"/>
                <a:gd name="T21" fmla="*/ 12 h 71"/>
                <a:gd name="T22" fmla="*/ 43 w 43"/>
                <a:gd name="T23" fmla="*/ 0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71">
                  <a:moveTo>
                    <a:pt x="0" y="71"/>
                  </a:moveTo>
                  <a:lnTo>
                    <a:pt x="0" y="71"/>
                  </a:lnTo>
                  <a:lnTo>
                    <a:pt x="8" y="58"/>
                  </a:lnTo>
                  <a:lnTo>
                    <a:pt x="14" y="45"/>
                  </a:lnTo>
                  <a:lnTo>
                    <a:pt x="18" y="35"/>
                  </a:lnTo>
                  <a:lnTo>
                    <a:pt x="19" y="29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31" y="12"/>
                  </a:lnTo>
                  <a:lnTo>
                    <a:pt x="43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4" name="Freeform 395"/>
            <p:cNvSpPr>
              <a:spLocks/>
            </p:cNvSpPr>
            <p:nvPr/>
          </p:nvSpPr>
          <p:spPr bwMode="auto">
            <a:xfrm>
              <a:off x="3330" y="1727"/>
              <a:ext cx="381" cy="188"/>
            </a:xfrm>
            <a:custGeom>
              <a:avLst/>
              <a:gdLst>
                <a:gd name="T0" fmla="*/ 381 w 381"/>
                <a:gd name="T1" fmla="*/ 16 h 188"/>
                <a:gd name="T2" fmla="*/ 381 w 381"/>
                <a:gd name="T3" fmla="*/ 16 h 188"/>
                <a:gd name="T4" fmla="*/ 316 w 381"/>
                <a:gd name="T5" fmla="*/ 8 h 188"/>
                <a:gd name="T6" fmla="*/ 316 w 381"/>
                <a:gd name="T7" fmla="*/ 8 h 188"/>
                <a:gd name="T8" fmla="*/ 291 w 381"/>
                <a:gd name="T9" fmla="*/ 4 h 188"/>
                <a:gd name="T10" fmla="*/ 261 w 381"/>
                <a:gd name="T11" fmla="*/ 0 h 188"/>
                <a:gd name="T12" fmla="*/ 246 w 381"/>
                <a:gd name="T13" fmla="*/ 0 h 188"/>
                <a:gd name="T14" fmla="*/ 230 w 381"/>
                <a:gd name="T15" fmla="*/ 0 h 188"/>
                <a:gd name="T16" fmla="*/ 215 w 381"/>
                <a:gd name="T17" fmla="*/ 1 h 188"/>
                <a:gd name="T18" fmla="*/ 202 w 381"/>
                <a:gd name="T19" fmla="*/ 4 h 188"/>
                <a:gd name="T20" fmla="*/ 202 w 381"/>
                <a:gd name="T21" fmla="*/ 4 h 188"/>
                <a:gd name="T22" fmla="*/ 174 w 381"/>
                <a:gd name="T23" fmla="*/ 11 h 188"/>
                <a:gd name="T24" fmla="*/ 149 w 381"/>
                <a:gd name="T25" fmla="*/ 20 h 188"/>
                <a:gd name="T26" fmla="*/ 138 w 381"/>
                <a:gd name="T27" fmla="*/ 25 h 188"/>
                <a:gd name="T28" fmla="*/ 127 w 381"/>
                <a:gd name="T29" fmla="*/ 31 h 188"/>
                <a:gd name="T30" fmla="*/ 116 w 381"/>
                <a:gd name="T31" fmla="*/ 39 h 188"/>
                <a:gd name="T32" fmla="*/ 106 w 381"/>
                <a:gd name="T33" fmla="*/ 49 h 188"/>
                <a:gd name="T34" fmla="*/ 106 w 381"/>
                <a:gd name="T35" fmla="*/ 49 h 188"/>
                <a:gd name="T36" fmla="*/ 85 w 381"/>
                <a:gd name="T37" fmla="*/ 71 h 188"/>
                <a:gd name="T38" fmla="*/ 67 w 381"/>
                <a:gd name="T39" fmla="*/ 93 h 188"/>
                <a:gd name="T40" fmla="*/ 40 w 381"/>
                <a:gd name="T41" fmla="*/ 129 h 188"/>
                <a:gd name="T42" fmla="*/ 40 w 381"/>
                <a:gd name="T43" fmla="*/ 129 h 188"/>
                <a:gd name="T44" fmla="*/ 20 w 381"/>
                <a:gd name="T45" fmla="*/ 154 h 188"/>
                <a:gd name="T46" fmla="*/ 11 w 381"/>
                <a:gd name="T47" fmla="*/ 167 h 188"/>
                <a:gd name="T48" fmla="*/ 5 w 381"/>
                <a:gd name="T49" fmla="*/ 177 h 188"/>
                <a:gd name="T50" fmla="*/ 5 w 381"/>
                <a:gd name="T51" fmla="*/ 177 h 188"/>
                <a:gd name="T52" fmla="*/ 0 w 381"/>
                <a:gd name="T53" fmla="*/ 188 h 18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" h="188">
                  <a:moveTo>
                    <a:pt x="381" y="16"/>
                  </a:moveTo>
                  <a:lnTo>
                    <a:pt x="381" y="16"/>
                  </a:lnTo>
                  <a:lnTo>
                    <a:pt x="316" y="8"/>
                  </a:lnTo>
                  <a:lnTo>
                    <a:pt x="291" y="4"/>
                  </a:lnTo>
                  <a:lnTo>
                    <a:pt x="261" y="0"/>
                  </a:lnTo>
                  <a:lnTo>
                    <a:pt x="246" y="0"/>
                  </a:lnTo>
                  <a:lnTo>
                    <a:pt x="230" y="0"/>
                  </a:lnTo>
                  <a:lnTo>
                    <a:pt x="215" y="1"/>
                  </a:lnTo>
                  <a:lnTo>
                    <a:pt x="202" y="4"/>
                  </a:lnTo>
                  <a:lnTo>
                    <a:pt x="174" y="11"/>
                  </a:lnTo>
                  <a:lnTo>
                    <a:pt x="149" y="20"/>
                  </a:lnTo>
                  <a:lnTo>
                    <a:pt x="138" y="25"/>
                  </a:lnTo>
                  <a:lnTo>
                    <a:pt x="127" y="31"/>
                  </a:lnTo>
                  <a:lnTo>
                    <a:pt x="116" y="39"/>
                  </a:lnTo>
                  <a:lnTo>
                    <a:pt x="106" y="49"/>
                  </a:lnTo>
                  <a:lnTo>
                    <a:pt x="85" y="71"/>
                  </a:lnTo>
                  <a:lnTo>
                    <a:pt x="67" y="93"/>
                  </a:lnTo>
                  <a:lnTo>
                    <a:pt x="40" y="129"/>
                  </a:lnTo>
                  <a:lnTo>
                    <a:pt x="20" y="154"/>
                  </a:lnTo>
                  <a:lnTo>
                    <a:pt x="11" y="167"/>
                  </a:lnTo>
                  <a:lnTo>
                    <a:pt x="5" y="177"/>
                  </a:lnTo>
                  <a:lnTo>
                    <a:pt x="0" y="18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5" name="Freeform 396"/>
            <p:cNvSpPr>
              <a:spLocks/>
            </p:cNvSpPr>
            <p:nvPr/>
          </p:nvSpPr>
          <p:spPr bwMode="auto">
            <a:xfrm>
              <a:off x="3325" y="1714"/>
              <a:ext cx="364" cy="188"/>
            </a:xfrm>
            <a:custGeom>
              <a:avLst/>
              <a:gdLst>
                <a:gd name="T0" fmla="*/ 0 w 364"/>
                <a:gd name="T1" fmla="*/ 188 h 188"/>
                <a:gd name="T2" fmla="*/ 0 w 364"/>
                <a:gd name="T3" fmla="*/ 188 h 188"/>
                <a:gd name="T4" fmla="*/ 18 w 364"/>
                <a:gd name="T5" fmla="*/ 166 h 188"/>
                <a:gd name="T6" fmla="*/ 31 w 364"/>
                <a:gd name="T7" fmla="*/ 146 h 188"/>
                <a:gd name="T8" fmla="*/ 42 w 364"/>
                <a:gd name="T9" fmla="*/ 129 h 188"/>
                <a:gd name="T10" fmla="*/ 42 w 364"/>
                <a:gd name="T11" fmla="*/ 129 h 188"/>
                <a:gd name="T12" fmla="*/ 52 w 364"/>
                <a:gd name="T13" fmla="*/ 113 h 188"/>
                <a:gd name="T14" fmla="*/ 66 w 364"/>
                <a:gd name="T15" fmla="*/ 93 h 188"/>
                <a:gd name="T16" fmla="*/ 81 w 364"/>
                <a:gd name="T17" fmla="*/ 74 h 188"/>
                <a:gd name="T18" fmla="*/ 90 w 364"/>
                <a:gd name="T19" fmla="*/ 65 h 188"/>
                <a:gd name="T20" fmla="*/ 98 w 364"/>
                <a:gd name="T21" fmla="*/ 57 h 188"/>
                <a:gd name="T22" fmla="*/ 98 w 364"/>
                <a:gd name="T23" fmla="*/ 57 h 188"/>
                <a:gd name="T24" fmla="*/ 108 w 364"/>
                <a:gd name="T25" fmla="*/ 49 h 188"/>
                <a:gd name="T26" fmla="*/ 118 w 364"/>
                <a:gd name="T27" fmla="*/ 42 h 188"/>
                <a:gd name="T28" fmla="*/ 142 w 364"/>
                <a:gd name="T29" fmla="*/ 28 h 188"/>
                <a:gd name="T30" fmla="*/ 166 w 364"/>
                <a:gd name="T31" fmla="*/ 18 h 188"/>
                <a:gd name="T32" fmla="*/ 177 w 364"/>
                <a:gd name="T33" fmla="*/ 13 h 188"/>
                <a:gd name="T34" fmla="*/ 188 w 364"/>
                <a:gd name="T35" fmla="*/ 11 h 188"/>
                <a:gd name="T36" fmla="*/ 188 w 364"/>
                <a:gd name="T37" fmla="*/ 11 h 188"/>
                <a:gd name="T38" fmla="*/ 209 w 364"/>
                <a:gd name="T39" fmla="*/ 6 h 188"/>
                <a:gd name="T40" fmla="*/ 229 w 364"/>
                <a:gd name="T41" fmla="*/ 2 h 188"/>
                <a:gd name="T42" fmla="*/ 240 w 364"/>
                <a:gd name="T43" fmla="*/ 1 h 188"/>
                <a:gd name="T44" fmla="*/ 251 w 364"/>
                <a:gd name="T45" fmla="*/ 0 h 188"/>
                <a:gd name="T46" fmla="*/ 265 w 364"/>
                <a:gd name="T47" fmla="*/ 1 h 188"/>
                <a:gd name="T48" fmla="*/ 279 w 364"/>
                <a:gd name="T49" fmla="*/ 2 h 188"/>
                <a:gd name="T50" fmla="*/ 279 w 364"/>
                <a:gd name="T51" fmla="*/ 2 h 188"/>
                <a:gd name="T52" fmla="*/ 328 w 364"/>
                <a:gd name="T53" fmla="*/ 8 h 188"/>
                <a:gd name="T54" fmla="*/ 345 w 364"/>
                <a:gd name="T55" fmla="*/ 11 h 188"/>
                <a:gd name="T56" fmla="*/ 356 w 364"/>
                <a:gd name="T57" fmla="*/ 12 h 188"/>
                <a:gd name="T58" fmla="*/ 356 w 364"/>
                <a:gd name="T59" fmla="*/ 12 h 188"/>
                <a:gd name="T60" fmla="*/ 364 w 364"/>
                <a:gd name="T61" fmla="*/ 12 h 1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4" h="188">
                  <a:moveTo>
                    <a:pt x="0" y="188"/>
                  </a:moveTo>
                  <a:lnTo>
                    <a:pt x="0" y="188"/>
                  </a:lnTo>
                  <a:lnTo>
                    <a:pt x="18" y="166"/>
                  </a:lnTo>
                  <a:lnTo>
                    <a:pt x="31" y="146"/>
                  </a:lnTo>
                  <a:lnTo>
                    <a:pt x="42" y="129"/>
                  </a:lnTo>
                  <a:lnTo>
                    <a:pt x="52" y="113"/>
                  </a:lnTo>
                  <a:lnTo>
                    <a:pt x="66" y="93"/>
                  </a:lnTo>
                  <a:lnTo>
                    <a:pt x="81" y="74"/>
                  </a:lnTo>
                  <a:lnTo>
                    <a:pt x="90" y="65"/>
                  </a:lnTo>
                  <a:lnTo>
                    <a:pt x="98" y="57"/>
                  </a:lnTo>
                  <a:lnTo>
                    <a:pt x="108" y="49"/>
                  </a:lnTo>
                  <a:lnTo>
                    <a:pt x="118" y="42"/>
                  </a:lnTo>
                  <a:lnTo>
                    <a:pt x="142" y="28"/>
                  </a:lnTo>
                  <a:lnTo>
                    <a:pt x="166" y="18"/>
                  </a:lnTo>
                  <a:lnTo>
                    <a:pt x="177" y="13"/>
                  </a:lnTo>
                  <a:lnTo>
                    <a:pt x="188" y="11"/>
                  </a:lnTo>
                  <a:lnTo>
                    <a:pt x="209" y="6"/>
                  </a:lnTo>
                  <a:lnTo>
                    <a:pt x="229" y="2"/>
                  </a:lnTo>
                  <a:lnTo>
                    <a:pt x="240" y="1"/>
                  </a:lnTo>
                  <a:lnTo>
                    <a:pt x="251" y="0"/>
                  </a:lnTo>
                  <a:lnTo>
                    <a:pt x="265" y="1"/>
                  </a:lnTo>
                  <a:lnTo>
                    <a:pt x="279" y="2"/>
                  </a:lnTo>
                  <a:lnTo>
                    <a:pt x="328" y="8"/>
                  </a:lnTo>
                  <a:lnTo>
                    <a:pt x="345" y="11"/>
                  </a:lnTo>
                  <a:lnTo>
                    <a:pt x="356" y="12"/>
                  </a:lnTo>
                  <a:lnTo>
                    <a:pt x="364" y="1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6" name="Freeform 397"/>
            <p:cNvSpPr>
              <a:spLocks/>
            </p:cNvSpPr>
            <p:nvPr/>
          </p:nvSpPr>
          <p:spPr bwMode="auto">
            <a:xfrm>
              <a:off x="3321" y="1702"/>
              <a:ext cx="199" cy="174"/>
            </a:xfrm>
            <a:custGeom>
              <a:avLst/>
              <a:gdLst>
                <a:gd name="T0" fmla="*/ 0 w 199"/>
                <a:gd name="T1" fmla="*/ 174 h 174"/>
                <a:gd name="T2" fmla="*/ 0 w 199"/>
                <a:gd name="T3" fmla="*/ 174 h 174"/>
                <a:gd name="T4" fmla="*/ 12 w 199"/>
                <a:gd name="T5" fmla="*/ 162 h 174"/>
                <a:gd name="T6" fmla="*/ 23 w 199"/>
                <a:gd name="T7" fmla="*/ 147 h 174"/>
                <a:gd name="T8" fmla="*/ 37 w 199"/>
                <a:gd name="T9" fmla="*/ 128 h 174"/>
                <a:gd name="T10" fmla="*/ 37 w 199"/>
                <a:gd name="T11" fmla="*/ 128 h 174"/>
                <a:gd name="T12" fmla="*/ 60 w 199"/>
                <a:gd name="T13" fmla="*/ 92 h 174"/>
                <a:gd name="T14" fmla="*/ 70 w 199"/>
                <a:gd name="T15" fmla="*/ 79 h 174"/>
                <a:gd name="T16" fmla="*/ 81 w 199"/>
                <a:gd name="T17" fmla="*/ 66 h 174"/>
                <a:gd name="T18" fmla="*/ 81 w 199"/>
                <a:gd name="T19" fmla="*/ 66 h 174"/>
                <a:gd name="T20" fmla="*/ 86 w 199"/>
                <a:gd name="T21" fmla="*/ 60 h 174"/>
                <a:gd name="T22" fmla="*/ 95 w 199"/>
                <a:gd name="T23" fmla="*/ 54 h 174"/>
                <a:gd name="T24" fmla="*/ 114 w 199"/>
                <a:gd name="T25" fmla="*/ 40 h 174"/>
                <a:gd name="T26" fmla="*/ 136 w 199"/>
                <a:gd name="T27" fmla="*/ 26 h 174"/>
                <a:gd name="T28" fmla="*/ 158 w 199"/>
                <a:gd name="T29" fmla="*/ 15 h 174"/>
                <a:gd name="T30" fmla="*/ 158 w 199"/>
                <a:gd name="T31" fmla="*/ 15 h 174"/>
                <a:gd name="T32" fmla="*/ 176 w 199"/>
                <a:gd name="T33" fmla="*/ 9 h 174"/>
                <a:gd name="T34" fmla="*/ 184 w 199"/>
                <a:gd name="T35" fmla="*/ 7 h 174"/>
                <a:gd name="T36" fmla="*/ 189 w 199"/>
                <a:gd name="T37" fmla="*/ 5 h 174"/>
                <a:gd name="T38" fmla="*/ 193 w 199"/>
                <a:gd name="T39" fmla="*/ 4 h 174"/>
                <a:gd name="T40" fmla="*/ 193 w 199"/>
                <a:gd name="T41" fmla="*/ 4 h 174"/>
                <a:gd name="T42" fmla="*/ 199 w 199"/>
                <a:gd name="T43" fmla="*/ 0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9" h="174">
                  <a:moveTo>
                    <a:pt x="0" y="174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3" y="147"/>
                  </a:lnTo>
                  <a:lnTo>
                    <a:pt x="37" y="128"/>
                  </a:lnTo>
                  <a:lnTo>
                    <a:pt x="60" y="92"/>
                  </a:lnTo>
                  <a:lnTo>
                    <a:pt x="70" y="79"/>
                  </a:lnTo>
                  <a:lnTo>
                    <a:pt x="81" y="66"/>
                  </a:lnTo>
                  <a:lnTo>
                    <a:pt x="86" y="60"/>
                  </a:lnTo>
                  <a:lnTo>
                    <a:pt x="95" y="54"/>
                  </a:lnTo>
                  <a:lnTo>
                    <a:pt x="114" y="40"/>
                  </a:lnTo>
                  <a:lnTo>
                    <a:pt x="136" y="26"/>
                  </a:lnTo>
                  <a:lnTo>
                    <a:pt x="158" y="15"/>
                  </a:lnTo>
                  <a:lnTo>
                    <a:pt x="176" y="9"/>
                  </a:lnTo>
                  <a:lnTo>
                    <a:pt x="184" y="7"/>
                  </a:lnTo>
                  <a:lnTo>
                    <a:pt x="189" y="5"/>
                  </a:lnTo>
                  <a:lnTo>
                    <a:pt x="193" y="4"/>
                  </a:lnTo>
                  <a:lnTo>
                    <a:pt x="19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7" name="Freeform 398"/>
            <p:cNvSpPr>
              <a:spLocks/>
            </p:cNvSpPr>
            <p:nvPr/>
          </p:nvSpPr>
          <p:spPr bwMode="auto">
            <a:xfrm>
              <a:off x="3423" y="1697"/>
              <a:ext cx="253" cy="39"/>
            </a:xfrm>
            <a:custGeom>
              <a:avLst/>
              <a:gdLst>
                <a:gd name="T0" fmla="*/ 253 w 253"/>
                <a:gd name="T1" fmla="*/ 10 h 39"/>
                <a:gd name="T2" fmla="*/ 253 w 253"/>
                <a:gd name="T3" fmla="*/ 10 h 39"/>
                <a:gd name="T4" fmla="*/ 230 w 253"/>
                <a:gd name="T5" fmla="*/ 8 h 39"/>
                <a:gd name="T6" fmla="*/ 209 w 253"/>
                <a:gd name="T7" fmla="*/ 5 h 39"/>
                <a:gd name="T8" fmla="*/ 186 w 253"/>
                <a:gd name="T9" fmla="*/ 3 h 39"/>
                <a:gd name="T10" fmla="*/ 186 w 253"/>
                <a:gd name="T11" fmla="*/ 3 h 39"/>
                <a:gd name="T12" fmla="*/ 157 w 253"/>
                <a:gd name="T13" fmla="*/ 2 h 39"/>
                <a:gd name="T14" fmla="*/ 123 w 253"/>
                <a:gd name="T15" fmla="*/ 0 h 39"/>
                <a:gd name="T16" fmla="*/ 107 w 253"/>
                <a:gd name="T17" fmla="*/ 0 h 39"/>
                <a:gd name="T18" fmla="*/ 91 w 253"/>
                <a:gd name="T19" fmla="*/ 2 h 39"/>
                <a:gd name="T20" fmla="*/ 77 w 253"/>
                <a:gd name="T21" fmla="*/ 3 h 39"/>
                <a:gd name="T22" fmla="*/ 66 w 253"/>
                <a:gd name="T23" fmla="*/ 5 h 39"/>
                <a:gd name="T24" fmla="*/ 66 w 253"/>
                <a:gd name="T25" fmla="*/ 5 h 39"/>
                <a:gd name="T26" fmla="*/ 30 w 253"/>
                <a:gd name="T27" fmla="*/ 19 h 39"/>
                <a:gd name="T28" fmla="*/ 18 w 253"/>
                <a:gd name="T29" fmla="*/ 24 h 39"/>
                <a:gd name="T30" fmla="*/ 12 w 253"/>
                <a:gd name="T31" fmla="*/ 28 h 39"/>
                <a:gd name="T32" fmla="*/ 8 w 253"/>
                <a:gd name="T33" fmla="*/ 30 h 39"/>
                <a:gd name="T34" fmla="*/ 8 w 253"/>
                <a:gd name="T35" fmla="*/ 30 h 39"/>
                <a:gd name="T36" fmla="*/ 0 w 253"/>
                <a:gd name="T37" fmla="*/ 39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3" h="39">
                  <a:moveTo>
                    <a:pt x="253" y="10"/>
                  </a:moveTo>
                  <a:lnTo>
                    <a:pt x="253" y="10"/>
                  </a:lnTo>
                  <a:lnTo>
                    <a:pt x="230" y="8"/>
                  </a:lnTo>
                  <a:lnTo>
                    <a:pt x="209" y="5"/>
                  </a:lnTo>
                  <a:lnTo>
                    <a:pt x="186" y="3"/>
                  </a:lnTo>
                  <a:lnTo>
                    <a:pt x="157" y="2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1" y="2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30" y="19"/>
                  </a:lnTo>
                  <a:lnTo>
                    <a:pt x="18" y="24"/>
                  </a:lnTo>
                  <a:lnTo>
                    <a:pt x="12" y="28"/>
                  </a:lnTo>
                  <a:lnTo>
                    <a:pt x="8" y="30"/>
                  </a:lnTo>
                  <a:lnTo>
                    <a:pt x="0" y="39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8" name="Freeform 399"/>
            <p:cNvSpPr>
              <a:spLocks/>
            </p:cNvSpPr>
            <p:nvPr/>
          </p:nvSpPr>
          <p:spPr bwMode="auto">
            <a:xfrm>
              <a:off x="3316" y="1731"/>
              <a:ext cx="106" cy="132"/>
            </a:xfrm>
            <a:custGeom>
              <a:avLst/>
              <a:gdLst>
                <a:gd name="T0" fmla="*/ 0 w 106"/>
                <a:gd name="T1" fmla="*/ 132 h 132"/>
                <a:gd name="T2" fmla="*/ 0 w 106"/>
                <a:gd name="T3" fmla="*/ 132 h 132"/>
                <a:gd name="T4" fmla="*/ 13 w 106"/>
                <a:gd name="T5" fmla="*/ 118 h 132"/>
                <a:gd name="T6" fmla="*/ 22 w 106"/>
                <a:gd name="T7" fmla="*/ 107 h 132"/>
                <a:gd name="T8" fmla="*/ 25 w 106"/>
                <a:gd name="T9" fmla="*/ 103 h 132"/>
                <a:gd name="T10" fmla="*/ 27 w 106"/>
                <a:gd name="T11" fmla="*/ 99 h 132"/>
                <a:gd name="T12" fmla="*/ 27 w 106"/>
                <a:gd name="T13" fmla="*/ 99 h 132"/>
                <a:gd name="T14" fmla="*/ 29 w 106"/>
                <a:gd name="T15" fmla="*/ 93 h 132"/>
                <a:gd name="T16" fmla="*/ 34 w 106"/>
                <a:gd name="T17" fmla="*/ 84 h 132"/>
                <a:gd name="T18" fmla="*/ 51 w 106"/>
                <a:gd name="T19" fmla="*/ 63 h 132"/>
                <a:gd name="T20" fmla="*/ 51 w 106"/>
                <a:gd name="T21" fmla="*/ 63 h 132"/>
                <a:gd name="T22" fmla="*/ 74 w 106"/>
                <a:gd name="T23" fmla="*/ 36 h 132"/>
                <a:gd name="T24" fmla="*/ 96 w 106"/>
                <a:gd name="T25" fmla="*/ 11 h 132"/>
                <a:gd name="T26" fmla="*/ 96 w 106"/>
                <a:gd name="T27" fmla="*/ 11 h 132"/>
                <a:gd name="T28" fmla="*/ 106 w 106"/>
                <a:gd name="T29" fmla="*/ 0 h 1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6" h="132">
                  <a:moveTo>
                    <a:pt x="0" y="132"/>
                  </a:moveTo>
                  <a:lnTo>
                    <a:pt x="0" y="132"/>
                  </a:lnTo>
                  <a:lnTo>
                    <a:pt x="13" y="118"/>
                  </a:lnTo>
                  <a:lnTo>
                    <a:pt x="22" y="107"/>
                  </a:lnTo>
                  <a:lnTo>
                    <a:pt x="25" y="103"/>
                  </a:lnTo>
                  <a:lnTo>
                    <a:pt x="27" y="99"/>
                  </a:lnTo>
                  <a:lnTo>
                    <a:pt x="29" y="93"/>
                  </a:lnTo>
                  <a:lnTo>
                    <a:pt x="34" y="84"/>
                  </a:lnTo>
                  <a:lnTo>
                    <a:pt x="51" y="63"/>
                  </a:lnTo>
                  <a:lnTo>
                    <a:pt x="74" y="36"/>
                  </a:lnTo>
                  <a:lnTo>
                    <a:pt x="96" y="11"/>
                  </a:lnTo>
                  <a:lnTo>
                    <a:pt x="106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9" name="Freeform 400"/>
            <p:cNvSpPr>
              <a:spLocks/>
            </p:cNvSpPr>
            <p:nvPr/>
          </p:nvSpPr>
          <p:spPr bwMode="auto">
            <a:xfrm>
              <a:off x="3313" y="1689"/>
              <a:ext cx="353" cy="157"/>
            </a:xfrm>
            <a:custGeom>
              <a:avLst/>
              <a:gdLst>
                <a:gd name="T0" fmla="*/ 0 w 353"/>
                <a:gd name="T1" fmla="*/ 157 h 157"/>
                <a:gd name="T2" fmla="*/ 0 w 353"/>
                <a:gd name="T3" fmla="*/ 157 h 157"/>
                <a:gd name="T4" fmla="*/ 36 w 353"/>
                <a:gd name="T5" fmla="*/ 103 h 157"/>
                <a:gd name="T6" fmla="*/ 36 w 353"/>
                <a:gd name="T7" fmla="*/ 103 h 157"/>
                <a:gd name="T8" fmla="*/ 49 w 353"/>
                <a:gd name="T9" fmla="*/ 84 h 157"/>
                <a:gd name="T10" fmla="*/ 59 w 353"/>
                <a:gd name="T11" fmla="*/ 71 h 157"/>
                <a:gd name="T12" fmla="*/ 71 w 353"/>
                <a:gd name="T13" fmla="*/ 59 h 157"/>
                <a:gd name="T14" fmla="*/ 84 w 353"/>
                <a:gd name="T15" fmla="*/ 47 h 157"/>
                <a:gd name="T16" fmla="*/ 84 w 353"/>
                <a:gd name="T17" fmla="*/ 47 h 157"/>
                <a:gd name="T18" fmla="*/ 100 w 353"/>
                <a:gd name="T19" fmla="*/ 36 h 157"/>
                <a:gd name="T20" fmla="*/ 115 w 353"/>
                <a:gd name="T21" fmla="*/ 26 h 157"/>
                <a:gd name="T22" fmla="*/ 130 w 353"/>
                <a:gd name="T23" fmla="*/ 17 h 157"/>
                <a:gd name="T24" fmla="*/ 146 w 353"/>
                <a:gd name="T25" fmla="*/ 8 h 157"/>
                <a:gd name="T26" fmla="*/ 146 w 353"/>
                <a:gd name="T27" fmla="*/ 8 h 157"/>
                <a:gd name="T28" fmla="*/ 156 w 353"/>
                <a:gd name="T29" fmla="*/ 6 h 157"/>
                <a:gd name="T30" fmla="*/ 165 w 353"/>
                <a:gd name="T31" fmla="*/ 3 h 157"/>
                <a:gd name="T32" fmla="*/ 173 w 353"/>
                <a:gd name="T33" fmla="*/ 3 h 157"/>
                <a:gd name="T34" fmla="*/ 180 w 353"/>
                <a:gd name="T35" fmla="*/ 3 h 157"/>
                <a:gd name="T36" fmla="*/ 195 w 353"/>
                <a:gd name="T37" fmla="*/ 5 h 157"/>
                <a:gd name="T38" fmla="*/ 202 w 353"/>
                <a:gd name="T39" fmla="*/ 5 h 157"/>
                <a:gd name="T40" fmla="*/ 210 w 353"/>
                <a:gd name="T41" fmla="*/ 3 h 157"/>
                <a:gd name="T42" fmla="*/ 210 w 353"/>
                <a:gd name="T43" fmla="*/ 3 h 157"/>
                <a:gd name="T44" fmla="*/ 225 w 353"/>
                <a:gd name="T45" fmla="*/ 1 h 157"/>
                <a:gd name="T46" fmla="*/ 242 w 353"/>
                <a:gd name="T47" fmla="*/ 0 h 157"/>
                <a:gd name="T48" fmla="*/ 263 w 353"/>
                <a:gd name="T49" fmla="*/ 0 h 157"/>
                <a:gd name="T50" fmla="*/ 291 w 353"/>
                <a:gd name="T51" fmla="*/ 0 h 157"/>
                <a:gd name="T52" fmla="*/ 291 w 353"/>
                <a:gd name="T53" fmla="*/ 0 h 157"/>
                <a:gd name="T54" fmla="*/ 318 w 353"/>
                <a:gd name="T55" fmla="*/ 1 h 157"/>
                <a:gd name="T56" fmla="*/ 337 w 353"/>
                <a:gd name="T57" fmla="*/ 3 h 157"/>
                <a:gd name="T58" fmla="*/ 353 w 353"/>
                <a:gd name="T59" fmla="*/ 6 h 1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3" h="157">
                  <a:moveTo>
                    <a:pt x="0" y="157"/>
                  </a:moveTo>
                  <a:lnTo>
                    <a:pt x="0" y="157"/>
                  </a:lnTo>
                  <a:lnTo>
                    <a:pt x="36" y="103"/>
                  </a:lnTo>
                  <a:lnTo>
                    <a:pt x="49" y="84"/>
                  </a:lnTo>
                  <a:lnTo>
                    <a:pt x="59" y="71"/>
                  </a:lnTo>
                  <a:lnTo>
                    <a:pt x="71" y="59"/>
                  </a:lnTo>
                  <a:lnTo>
                    <a:pt x="84" y="47"/>
                  </a:lnTo>
                  <a:lnTo>
                    <a:pt x="100" y="36"/>
                  </a:lnTo>
                  <a:lnTo>
                    <a:pt x="115" y="26"/>
                  </a:lnTo>
                  <a:lnTo>
                    <a:pt x="130" y="17"/>
                  </a:lnTo>
                  <a:lnTo>
                    <a:pt x="146" y="8"/>
                  </a:lnTo>
                  <a:lnTo>
                    <a:pt x="156" y="6"/>
                  </a:lnTo>
                  <a:lnTo>
                    <a:pt x="165" y="3"/>
                  </a:lnTo>
                  <a:lnTo>
                    <a:pt x="173" y="3"/>
                  </a:lnTo>
                  <a:lnTo>
                    <a:pt x="180" y="3"/>
                  </a:lnTo>
                  <a:lnTo>
                    <a:pt x="195" y="5"/>
                  </a:lnTo>
                  <a:lnTo>
                    <a:pt x="202" y="5"/>
                  </a:lnTo>
                  <a:lnTo>
                    <a:pt x="210" y="3"/>
                  </a:lnTo>
                  <a:lnTo>
                    <a:pt x="225" y="1"/>
                  </a:lnTo>
                  <a:lnTo>
                    <a:pt x="242" y="0"/>
                  </a:lnTo>
                  <a:lnTo>
                    <a:pt x="263" y="0"/>
                  </a:lnTo>
                  <a:lnTo>
                    <a:pt x="291" y="0"/>
                  </a:lnTo>
                  <a:lnTo>
                    <a:pt x="318" y="1"/>
                  </a:lnTo>
                  <a:lnTo>
                    <a:pt x="337" y="3"/>
                  </a:lnTo>
                  <a:lnTo>
                    <a:pt x="353" y="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0" name="Freeform 401"/>
            <p:cNvSpPr>
              <a:spLocks/>
            </p:cNvSpPr>
            <p:nvPr/>
          </p:nvSpPr>
          <p:spPr bwMode="auto">
            <a:xfrm>
              <a:off x="3305" y="1644"/>
              <a:ext cx="294" cy="180"/>
            </a:xfrm>
            <a:custGeom>
              <a:avLst/>
              <a:gdLst>
                <a:gd name="T0" fmla="*/ 0 w 294"/>
                <a:gd name="T1" fmla="*/ 180 h 180"/>
                <a:gd name="T2" fmla="*/ 0 w 294"/>
                <a:gd name="T3" fmla="*/ 180 h 180"/>
                <a:gd name="T4" fmla="*/ 15 w 294"/>
                <a:gd name="T5" fmla="*/ 166 h 180"/>
                <a:gd name="T6" fmla="*/ 28 w 294"/>
                <a:gd name="T7" fmla="*/ 153 h 180"/>
                <a:gd name="T8" fmla="*/ 38 w 294"/>
                <a:gd name="T9" fmla="*/ 140 h 180"/>
                <a:gd name="T10" fmla="*/ 38 w 294"/>
                <a:gd name="T11" fmla="*/ 140 h 180"/>
                <a:gd name="T12" fmla="*/ 41 w 294"/>
                <a:gd name="T13" fmla="*/ 133 h 180"/>
                <a:gd name="T14" fmla="*/ 44 w 294"/>
                <a:gd name="T15" fmla="*/ 127 h 180"/>
                <a:gd name="T16" fmla="*/ 48 w 294"/>
                <a:gd name="T17" fmla="*/ 114 h 180"/>
                <a:gd name="T18" fmla="*/ 51 w 294"/>
                <a:gd name="T19" fmla="*/ 107 h 180"/>
                <a:gd name="T20" fmla="*/ 55 w 294"/>
                <a:gd name="T21" fmla="*/ 98 h 180"/>
                <a:gd name="T22" fmla="*/ 61 w 294"/>
                <a:gd name="T23" fmla="*/ 91 h 180"/>
                <a:gd name="T24" fmla="*/ 69 w 294"/>
                <a:gd name="T25" fmla="*/ 81 h 180"/>
                <a:gd name="T26" fmla="*/ 69 w 294"/>
                <a:gd name="T27" fmla="*/ 81 h 180"/>
                <a:gd name="T28" fmla="*/ 80 w 294"/>
                <a:gd name="T29" fmla="*/ 71 h 180"/>
                <a:gd name="T30" fmla="*/ 91 w 294"/>
                <a:gd name="T31" fmla="*/ 62 h 180"/>
                <a:gd name="T32" fmla="*/ 102 w 294"/>
                <a:gd name="T33" fmla="*/ 55 h 180"/>
                <a:gd name="T34" fmla="*/ 115 w 294"/>
                <a:gd name="T35" fmla="*/ 47 h 180"/>
                <a:gd name="T36" fmla="*/ 140 w 294"/>
                <a:gd name="T37" fmla="*/ 35 h 180"/>
                <a:gd name="T38" fmla="*/ 161 w 294"/>
                <a:gd name="T39" fmla="*/ 24 h 180"/>
                <a:gd name="T40" fmla="*/ 161 w 294"/>
                <a:gd name="T41" fmla="*/ 24 h 180"/>
                <a:gd name="T42" fmla="*/ 171 w 294"/>
                <a:gd name="T43" fmla="*/ 19 h 180"/>
                <a:gd name="T44" fmla="*/ 181 w 294"/>
                <a:gd name="T45" fmla="*/ 16 h 180"/>
                <a:gd name="T46" fmla="*/ 191 w 294"/>
                <a:gd name="T47" fmla="*/ 14 h 180"/>
                <a:gd name="T48" fmla="*/ 202 w 294"/>
                <a:gd name="T49" fmla="*/ 11 h 180"/>
                <a:gd name="T50" fmla="*/ 223 w 294"/>
                <a:gd name="T51" fmla="*/ 10 h 180"/>
                <a:gd name="T52" fmla="*/ 248 w 294"/>
                <a:gd name="T53" fmla="*/ 6 h 180"/>
                <a:gd name="T54" fmla="*/ 248 w 294"/>
                <a:gd name="T55" fmla="*/ 6 h 180"/>
                <a:gd name="T56" fmla="*/ 294 w 294"/>
                <a:gd name="T57" fmla="*/ 0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4" h="180">
                  <a:moveTo>
                    <a:pt x="0" y="180"/>
                  </a:moveTo>
                  <a:lnTo>
                    <a:pt x="0" y="180"/>
                  </a:lnTo>
                  <a:lnTo>
                    <a:pt x="15" y="166"/>
                  </a:lnTo>
                  <a:lnTo>
                    <a:pt x="28" y="153"/>
                  </a:lnTo>
                  <a:lnTo>
                    <a:pt x="38" y="140"/>
                  </a:lnTo>
                  <a:lnTo>
                    <a:pt x="41" y="133"/>
                  </a:lnTo>
                  <a:lnTo>
                    <a:pt x="44" y="127"/>
                  </a:lnTo>
                  <a:lnTo>
                    <a:pt x="48" y="114"/>
                  </a:lnTo>
                  <a:lnTo>
                    <a:pt x="51" y="107"/>
                  </a:lnTo>
                  <a:lnTo>
                    <a:pt x="55" y="98"/>
                  </a:lnTo>
                  <a:lnTo>
                    <a:pt x="61" y="91"/>
                  </a:lnTo>
                  <a:lnTo>
                    <a:pt x="69" y="81"/>
                  </a:lnTo>
                  <a:lnTo>
                    <a:pt x="80" y="71"/>
                  </a:lnTo>
                  <a:lnTo>
                    <a:pt x="91" y="62"/>
                  </a:lnTo>
                  <a:lnTo>
                    <a:pt x="102" y="55"/>
                  </a:lnTo>
                  <a:lnTo>
                    <a:pt x="115" y="47"/>
                  </a:lnTo>
                  <a:lnTo>
                    <a:pt x="140" y="35"/>
                  </a:lnTo>
                  <a:lnTo>
                    <a:pt x="161" y="24"/>
                  </a:lnTo>
                  <a:lnTo>
                    <a:pt x="171" y="19"/>
                  </a:lnTo>
                  <a:lnTo>
                    <a:pt x="181" y="16"/>
                  </a:lnTo>
                  <a:lnTo>
                    <a:pt x="191" y="14"/>
                  </a:lnTo>
                  <a:lnTo>
                    <a:pt x="202" y="11"/>
                  </a:lnTo>
                  <a:lnTo>
                    <a:pt x="223" y="10"/>
                  </a:lnTo>
                  <a:lnTo>
                    <a:pt x="248" y="6"/>
                  </a:lnTo>
                  <a:lnTo>
                    <a:pt x="294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1" name="Freeform 402"/>
            <p:cNvSpPr>
              <a:spLocks/>
            </p:cNvSpPr>
            <p:nvPr/>
          </p:nvSpPr>
          <p:spPr bwMode="auto">
            <a:xfrm>
              <a:off x="3497" y="1674"/>
              <a:ext cx="154" cy="7"/>
            </a:xfrm>
            <a:custGeom>
              <a:avLst/>
              <a:gdLst>
                <a:gd name="T0" fmla="*/ 154 w 154"/>
                <a:gd name="T1" fmla="*/ 7 h 7"/>
                <a:gd name="T2" fmla="*/ 154 w 154"/>
                <a:gd name="T3" fmla="*/ 7 h 7"/>
                <a:gd name="T4" fmla="*/ 151 w 154"/>
                <a:gd name="T5" fmla="*/ 6 h 7"/>
                <a:gd name="T6" fmla="*/ 144 w 154"/>
                <a:gd name="T7" fmla="*/ 2 h 7"/>
                <a:gd name="T8" fmla="*/ 138 w 154"/>
                <a:gd name="T9" fmla="*/ 1 h 7"/>
                <a:gd name="T10" fmla="*/ 130 w 154"/>
                <a:gd name="T11" fmla="*/ 0 h 7"/>
                <a:gd name="T12" fmla="*/ 120 w 154"/>
                <a:gd name="T13" fmla="*/ 0 h 7"/>
                <a:gd name="T14" fmla="*/ 109 w 154"/>
                <a:gd name="T15" fmla="*/ 0 h 7"/>
                <a:gd name="T16" fmla="*/ 109 w 154"/>
                <a:gd name="T17" fmla="*/ 0 h 7"/>
                <a:gd name="T18" fmla="*/ 68 w 154"/>
                <a:gd name="T19" fmla="*/ 4 h 7"/>
                <a:gd name="T20" fmla="*/ 40 w 154"/>
                <a:gd name="T21" fmla="*/ 5 h 7"/>
                <a:gd name="T22" fmla="*/ 40 w 154"/>
                <a:gd name="T23" fmla="*/ 5 h 7"/>
                <a:gd name="T24" fmla="*/ 13 w 154"/>
                <a:gd name="T25" fmla="*/ 6 h 7"/>
                <a:gd name="T26" fmla="*/ 0 w 154"/>
                <a:gd name="T27" fmla="*/ 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7">
                  <a:moveTo>
                    <a:pt x="154" y="7"/>
                  </a:moveTo>
                  <a:lnTo>
                    <a:pt x="154" y="7"/>
                  </a:lnTo>
                  <a:lnTo>
                    <a:pt x="151" y="6"/>
                  </a:lnTo>
                  <a:lnTo>
                    <a:pt x="144" y="2"/>
                  </a:lnTo>
                  <a:lnTo>
                    <a:pt x="138" y="1"/>
                  </a:lnTo>
                  <a:lnTo>
                    <a:pt x="13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68" y="4"/>
                  </a:lnTo>
                  <a:lnTo>
                    <a:pt x="40" y="5"/>
                  </a:lnTo>
                  <a:lnTo>
                    <a:pt x="13" y="6"/>
                  </a:lnTo>
                  <a:lnTo>
                    <a:pt x="0" y="7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2" name="Freeform 403"/>
            <p:cNvSpPr>
              <a:spLocks/>
            </p:cNvSpPr>
            <p:nvPr/>
          </p:nvSpPr>
          <p:spPr bwMode="auto">
            <a:xfrm>
              <a:off x="3575" y="1664"/>
              <a:ext cx="58" cy="14"/>
            </a:xfrm>
            <a:custGeom>
              <a:avLst/>
              <a:gdLst>
                <a:gd name="T0" fmla="*/ 58 w 58"/>
                <a:gd name="T1" fmla="*/ 1 h 14"/>
                <a:gd name="T2" fmla="*/ 58 w 58"/>
                <a:gd name="T3" fmla="*/ 1 h 14"/>
                <a:gd name="T4" fmla="*/ 50 w 58"/>
                <a:gd name="T5" fmla="*/ 0 h 14"/>
                <a:gd name="T6" fmla="*/ 40 w 58"/>
                <a:gd name="T7" fmla="*/ 0 h 14"/>
                <a:gd name="T8" fmla="*/ 35 w 58"/>
                <a:gd name="T9" fmla="*/ 0 h 14"/>
                <a:gd name="T10" fmla="*/ 30 w 58"/>
                <a:gd name="T11" fmla="*/ 1 h 14"/>
                <a:gd name="T12" fmla="*/ 30 w 58"/>
                <a:gd name="T13" fmla="*/ 1 h 14"/>
                <a:gd name="T14" fmla="*/ 0 w 58"/>
                <a:gd name="T15" fmla="*/ 1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4">
                  <a:moveTo>
                    <a:pt x="58" y="1"/>
                  </a:moveTo>
                  <a:lnTo>
                    <a:pt x="58" y="1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0" y="14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3" name="Freeform 404"/>
            <p:cNvSpPr>
              <a:spLocks/>
            </p:cNvSpPr>
            <p:nvPr/>
          </p:nvSpPr>
          <p:spPr bwMode="auto">
            <a:xfrm>
              <a:off x="3382" y="1653"/>
              <a:ext cx="232" cy="82"/>
            </a:xfrm>
            <a:custGeom>
              <a:avLst/>
              <a:gdLst>
                <a:gd name="T0" fmla="*/ 232 w 232"/>
                <a:gd name="T1" fmla="*/ 0 h 82"/>
                <a:gd name="T2" fmla="*/ 232 w 232"/>
                <a:gd name="T3" fmla="*/ 0 h 82"/>
                <a:gd name="T4" fmla="*/ 212 w 232"/>
                <a:gd name="T5" fmla="*/ 3 h 82"/>
                <a:gd name="T6" fmla="*/ 194 w 232"/>
                <a:gd name="T7" fmla="*/ 6 h 82"/>
                <a:gd name="T8" fmla="*/ 178 w 232"/>
                <a:gd name="T9" fmla="*/ 7 h 82"/>
                <a:gd name="T10" fmla="*/ 178 w 232"/>
                <a:gd name="T11" fmla="*/ 7 h 82"/>
                <a:gd name="T12" fmla="*/ 163 w 232"/>
                <a:gd name="T13" fmla="*/ 7 h 82"/>
                <a:gd name="T14" fmla="*/ 145 w 232"/>
                <a:gd name="T15" fmla="*/ 10 h 82"/>
                <a:gd name="T16" fmla="*/ 133 w 232"/>
                <a:gd name="T17" fmla="*/ 11 h 82"/>
                <a:gd name="T18" fmla="*/ 122 w 232"/>
                <a:gd name="T19" fmla="*/ 13 h 82"/>
                <a:gd name="T20" fmla="*/ 111 w 232"/>
                <a:gd name="T21" fmla="*/ 17 h 82"/>
                <a:gd name="T22" fmla="*/ 99 w 232"/>
                <a:gd name="T23" fmla="*/ 22 h 82"/>
                <a:gd name="T24" fmla="*/ 99 w 232"/>
                <a:gd name="T25" fmla="*/ 22 h 82"/>
                <a:gd name="T26" fmla="*/ 48 w 232"/>
                <a:gd name="T27" fmla="*/ 44 h 82"/>
                <a:gd name="T28" fmla="*/ 25 w 232"/>
                <a:gd name="T29" fmla="*/ 56 h 82"/>
                <a:gd name="T30" fmla="*/ 18 w 232"/>
                <a:gd name="T31" fmla="*/ 61 h 82"/>
                <a:gd name="T32" fmla="*/ 12 w 232"/>
                <a:gd name="T33" fmla="*/ 67 h 82"/>
                <a:gd name="T34" fmla="*/ 12 w 232"/>
                <a:gd name="T35" fmla="*/ 67 h 82"/>
                <a:gd name="T36" fmla="*/ 0 w 232"/>
                <a:gd name="T37" fmla="*/ 82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2" h="82">
                  <a:moveTo>
                    <a:pt x="232" y="0"/>
                  </a:moveTo>
                  <a:lnTo>
                    <a:pt x="232" y="0"/>
                  </a:lnTo>
                  <a:lnTo>
                    <a:pt x="212" y="3"/>
                  </a:lnTo>
                  <a:lnTo>
                    <a:pt x="194" y="6"/>
                  </a:lnTo>
                  <a:lnTo>
                    <a:pt x="178" y="7"/>
                  </a:lnTo>
                  <a:lnTo>
                    <a:pt x="163" y="7"/>
                  </a:lnTo>
                  <a:lnTo>
                    <a:pt x="145" y="10"/>
                  </a:lnTo>
                  <a:lnTo>
                    <a:pt x="133" y="11"/>
                  </a:lnTo>
                  <a:lnTo>
                    <a:pt x="122" y="13"/>
                  </a:lnTo>
                  <a:lnTo>
                    <a:pt x="111" y="17"/>
                  </a:lnTo>
                  <a:lnTo>
                    <a:pt x="99" y="22"/>
                  </a:lnTo>
                  <a:lnTo>
                    <a:pt x="48" y="44"/>
                  </a:lnTo>
                  <a:lnTo>
                    <a:pt x="25" y="56"/>
                  </a:lnTo>
                  <a:lnTo>
                    <a:pt x="18" y="61"/>
                  </a:lnTo>
                  <a:lnTo>
                    <a:pt x="12" y="67"/>
                  </a:lnTo>
                  <a:lnTo>
                    <a:pt x="0" y="8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4" name="Freeform 405"/>
            <p:cNvSpPr>
              <a:spLocks/>
            </p:cNvSpPr>
            <p:nvPr/>
          </p:nvSpPr>
          <p:spPr bwMode="auto">
            <a:xfrm>
              <a:off x="3304" y="1743"/>
              <a:ext cx="50" cy="65"/>
            </a:xfrm>
            <a:custGeom>
              <a:avLst/>
              <a:gdLst>
                <a:gd name="T0" fmla="*/ 0 w 50"/>
                <a:gd name="T1" fmla="*/ 65 h 65"/>
                <a:gd name="T2" fmla="*/ 0 w 50"/>
                <a:gd name="T3" fmla="*/ 65 h 65"/>
                <a:gd name="T4" fmla="*/ 10 w 50"/>
                <a:gd name="T5" fmla="*/ 55 h 65"/>
                <a:gd name="T6" fmla="*/ 17 w 50"/>
                <a:gd name="T7" fmla="*/ 45 h 65"/>
                <a:gd name="T8" fmla="*/ 26 w 50"/>
                <a:gd name="T9" fmla="*/ 35 h 65"/>
                <a:gd name="T10" fmla="*/ 26 w 50"/>
                <a:gd name="T11" fmla="*/ 35 h 65"/>
                <a:gd name="T12" fmla="*/ 41 w 50"/>
                <a:gd name="T13" fmla="*/ 13 h 65"/>
                <a:gd name="T14" fmla="*/ 50 w 50"/>
                <a:gd name="T15" fmla="*/ 0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65">
                  <a:moveTo>
                    <a:pt x="0" y="65"/>
                  </a:moveTo>
                  <a:lnTo>
                    <a:pt x="0" y="65"/>
                  </a:lnTo>
                  <a:lnTo>
                    <a:pt x="10" y="55"/>
                  </a:lnTo>
                  <a:lnTo>
                    <a:pt x="17" y="45"/>
                  </a:lnTo>
                  <a:lnTo>
                    <a:pt x="26" y="35"/>
                  </a:lnTo>
                  <a:lnTo>
                    <a:pt x="41" y="13"/>
                  </a:lnTo>
                  <a:lnTo>
                    <a:pt x="5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5" name="Freeform 406"/>
            <p:cNvSpPr>
              <a:spLocks/>
            </p:cNvSpPr>
            <p:nvPr/>
          </p:nvSpPr>
          <p:spPr bwMode="auto">
            <a:xfrm>
              <a:off x="3302" y="1630"/>
              <a:ext cx="289" cy="161"/>
            </a:xfrm>
            <a:custGeom>
              <a:avLst/>
              <a:gdLst>
                <a:gd name="T0" fmla="*/ 0 w 289"/>
                <a:gd name="T1" fmla="*/ 161 h 161"/>
                <a:gd name="T2" fmla="*/ 0 w 289"/>
                <a:gd name="T3" fmla="*/ 161 h 161"/>
                <a:gd name="T4" fmla="*/ 17 w 289"/>
                <a:gd name="T5" fmla="*/ 142 h 161"/>
                <a:gd name="T6" fmla="*/ 47 w 289"/>
                <a:gd name="T7" fmla="*/ 107 h 161"/>
                <a:gd name="T8" fmla="*/ 47 w 289"/>
                <a:gd name="T9" fmla="*/ 107 h 161"/>
                <a:gd name="T10" fmla="*/ 63 w 289"/>
                <a:gd name="T11" fmla="*/ 89 h 161"/>
                <a:gd name="T12" fmla="*/ 83 w 289"/>
                <a:gd name="T13" fmla="*/ 67 h 161"/>
                <a:gd name="T14" fmla="*/ 93 w 289"/>
                <a:gd name="T15" fmla="*/ 57 h 161"/>
                <a:gd name="T16" fmla="*/ 104 w 289"/>
                <a:gd name="T17" fmla="*/ 48 h 161"/>
                <a:gd name="T18" fmla="*/ 115 w 289"/>
                <a:gd name="T19" fmla="*/ 40 h 161"/>
                <a:gd name="T20" fmla="*/ 125 w 289"/>
                <a:gd name="T21" fmla="*/ 34 h 161"/>
                <a:gd name="T22" fmla="*/ 125 w 289"/>
                <a:gd name="T23" fmla="*/ 34 h 161"/>
                <a:gd name="T24" fmla="*/ 151 w 289"/>
                <a:gd name="T25" fmla="*/ 25 h 161"/>
                <a:gd name="T26" fmla="*/ 182 w 289"/>
                <a:gd name="T27" fmla="*/ 16 h 161"/>
                <a:gd name="T28" fmla="*/ 212 w 289"/>
                <a:gd name="T29" fmla="*/ 10 h 161"/>
                <a:gd name="T30" fmla="*/ 225 w 289"/>
                <a:gd name="T31" fmla="*/ 9 h 161"/>
                <a:gd name="T32" fmla="*/ 235 w 289"/>
                <a:gd name="T33" fmla="*/ 8 h 161"/>
                <a:gd name="T34" fmla="*/ 235 w 289"/>
                <a:gd name="T35" fmla="*/ 8 h 161"/>
                <a:gd name="T36" fmla="*/ 247 w 289"/>
                <a:gd name="T37" fmla="*/ 6 h 161"/>
                <a:gd name="T38" fmla="*/ 258 w 289"/>
                <a:gd name="T39" fmla="*/ 4 h 161"/>
                <a:gd name="T40" fmla="*/ 267 w 289"/>
                <a:gd name="T41" fmla="*/ 2 h 161"/>
                <a:gd name="T42" fmla="*/ 274 w 289"/>
                <a:gd name="T43" fmla="*/ 0 h 161"/>
                <a:gd name="T44" fmla="*/ 274 w 289"/>
                <a:gd name="T45" fmla="*/ 0 h 161"/>
                <a:gd name="T46" fmla="*/ 279 w 289"/>
                <a:gd name="T47" fmla="*/ 2 h 161"/>
                <a:gd name="T48" fmla="*/ 282 w 289"/>
                <a:gd name="T49" fmla="*/ 2 h 161"/>
                <a:gd name="T50" fmla="*/ 284 w 289"/>
                <a:gd name="T51" fmla="*/ 0 h 161"/>
                <a:gd name="T52" fmla="*/ 284 w 289"/>
                <a:gd name="T53" fmla="*/ 0 h 161"/>
                <a:gd name="T54" fmla="*/ 287 w 289"/>
                <a:gd name="T55" fmla="*/ 0 h 161"/>
                <a:gd name="T56" fmla="*/ 289 w 289"/>
                <a:gd name="T57" fmla="*/ 2 h 161"/>
                <a:gd name="T58" fmla="*/ 289 w 289"/>
                <a:gd name="T59" fmla="*/ 5 h 1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9" h="161">
                  <a:moveTo>
                    <a:pt x="0" y="161"/>
                  </a:moveTo>
                  <a:lnTo>
                    <a:pt x="0" y="161"/>
                  </a:lnTo>
                  <a:lnTo>
                    <a:pt x="17" y="142"/>
                  </a:lnTo>
                  <a:lnTo>
                    <a:pt x="47" y="107"/>
                  </a:lnTo>
                  <a:lnTo>
                    <a:pt x="63" y="89"/>
                  </a:lnTo>
                  <a:lnTo>
                    <a:pt x="83" y="67"/>
                  </a:lnTo>
                  <a:lnTo>
                    <a:pt x="93" y="57"/>
                  </a:lnTo>
                  <a:lnTo>
                    <a:pt x="104" y="48"/>
                  </a:lnTo>
                  <a:lnTo>
                    <a:pt x="115" y="40"/>
                  </a:lnTo>
                  <a:lnTo>
                    <a:pt x="125" y="34"/>
                  </a:lnTo>
                  <a:lnTo>
                    <a:pt x="151" y="25"/>
                  </a:lnTo>
                  <a:lnTo>
                    <a:pt x="182" y="16"/>
                  </a:lnTo>
                  <a:lnTo>
                    <a:pt x="212" y="10"/>
                  </a:lnTo>
                  <a:lnTo>
                    <a:pt x="225" y="9"/>
                  </a:lnTo>
                  <a:lnTo>
                    <a:pt x="235" y="8"/>
                  </a:lnTo>
                  <a:lnTo>
                    <a:pt x="247" y="6"/>
                  </a:lnTo>
                  <a:lnTo>
                    <a:pt x="258" y="4"/>
                  </a:lnTo>
                  <a:lnTo>
                    <a:pt x="267" y="2"/>
                  </a:lnTo>
                  <a:lnTo>
                    <a:pt x="274" y="0"/>
                  </a:lnTo>
                  <a:lnTo>
                    <a:pt x="279" y="2"/>
                  </a:lnTo>
                  <a:lnTo>
                    <a:pt x="282" y="2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9" y="2"/>
                  </a:lnTo>
                  <a:lnTo>
                    <a:pt x="289" y="5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6" name="Freeform 407"/>
            <p:cNvSpPr>
              <a:spLocks/>
            </p:cNvSpPr>
            <p:nvPr/>
          </p:nvSpPr>
          <p:spPr bwMode="auto">
            <a:xfrm>
              <a:off x="3297" y="1620"/>
              <a:ext cx="276" cy="154"/>
            </a:xfrm>
            <a:custGeom>
              <a:avLst/>
              <a:gdLst>
                <a:gd name="T0" fmla="*/ 0 w 276"/>
                <a:gd name="T1" fmla="*/ 154 h 154"/>
                <a:gd name="T2" fmla="*/ 0 w 276"/>
                <a:gd name="T3" fmla="*/ 154 h 154"/>
                <a:gd name="T4" fmla="*/ 19 w 276"/>
                <a:gd name="T5" fmla="*/ 130 h 154"/>
                <a:gd name="T6" fmla="*/ 37 w 276"/>
                <a:gd name="T7" fmla="*/ 107 h 154"/>
                <a:gd name="T8" fmla="*/ 54 w 276"/>
                <a:gd name="T9" fmla="*/ 87 h 154"/>
                <a:gd name="T10" fmla="*/ 54 w 276"/>
                <a:gd name="T11" fmla="*/ 87 h 154"/>
                <a:gd name="T12" fmla="*/ 70 w 276"/>
                <a:gd name="T13" fmla="*/ 71 h 154"/>
                <a:gd name="T14" fmla="*/ 85 w 276"/>
                <a:gd name="T15" fmla="*/ 58 h 154"/>
                <a:gd name="T16" fmla="*/ 93 w 276"/>
                <a:gd name="T17" fmla="*/ 50 h 154"/>
                <a:gd name="T18" fmla="*/ 102 w 276"/>
                <a:gd name="T19" fmla="*/ 45 h 154"/>
                <a:gd name="T20" fmla="*/ 111 w 276"/>
                <a:gd name="T21" fmla="*/ 39 h 154"/>
                <a:gd name="T22" fmla="*/ 121 w 276"/>
                <a:gd name="T23" fmla="*/ 35 h 154"/>
                <a:gd name="T24" fmla="*/ 121 w 276"/>
                <a:gd name="T25" fmla="*/ 35 h 154"/>
                <a:gd name="T26" fmla="*/ 145 w 276"/>
                <a:gd name="T27" fmla="*/ 26 h 154"/>
                <a:gd name="T28" fmla="*/ 169 w 276"/>
                <a:gd name="T29" fmla="*/ 20 h 154"/>
                <a:gd name="T30" fmla="*/ 191 w 276"/>
                <a:gd name="T31" fmla="*/ 15 h 154"/>
                <a:gd name="T32" fmla="*/ 211 w 276"/>
                <a:gd name="T33" fmla="*/ 13 h 154"/>
                <a:gd name="T34" fmla="*/ 211 w 276"/>
                <a:gd name="T35" fmla="*/ 13 h 154"/>
                <a:gd name="T36" fmla="*/ 243 w 276"/>
                <a:gd name="T37" fmla="*/ 10 h 154"/>
                <a:gd name="T38" fmla="*/ 256 w 276"/>
                <a:gd name="T39" fmla="*/ 8 h 154"/>
                <a:gd name="T40" fmla="*/ 262 w 276"/>
                <a:gd name="T41" fmla="*/ 7 h 154"/>
                <a:gd name="T42" fmla="*/ 262 w 276"/>
                <a:gd name="T43" fmla="*/ 7 h 154"/>
                <a:gd name="T44" fmla="*/ 276 w 276"/>
                <a:gd name="T45" fmla="*/ 0 h 1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6" h="154">
                  <a:moveTo>
                    <a:pt x="0" y="154"/>
                  </a:moveTo>
                  <a:lnTo>
                    <a:pt x="0" y="154"/>
                  </a:lnTo>
                  <a:lnTo>
                    <a:pt x="19" y="130"/>
                  </a:lnTo>
                  <a:lnTo>
                    <a:pt x="37" y="107"/>
                  </a:lnTo>
                  <a:lnTo>
                    <a:pt x="54" y="87"/>
                  </a:lnTo>
                  <a:lnTo>
                    <a:pt x="70" y="71"/>
                  </a:lnTo>
                  <a:lnTo>
                    <a:pt x="85" y="58"/>
                  </a:lnTo>
                  <a:lnTo>
                    <a:pt x="93" y="50"/>
                  </a:lnTo>
                  <a:lnTo>
                    <a:pt x="102" y="45"/>
                  </a:lnTo>
                  <a:lnTo>
                    <a:pt x="111" y="39"/>
                  </a:lnTo>
                  <a:lnTo>
                    <a:pt x="121" y="35"/>
                  </a:lnTo>
                  <a:lnTo>
                    <a:pt x="145" y="26"/>
                  </a:lnTo>
                  <a:lnTo>
                    <a:pt x="169" y="20"/>
                  </a:lnTo>
                  <a:lnTo>
                    <a:pt x="191" y="15"/>
                  </a:lnTo>
                  <a:lnTo>
                    <a:pt x="211" y="13"/>
                  </a:lnTo>
                  <a:lnTo>
                    <a:pt x="243" y="10"/>
                  </a:lnTo>
                  <a:lnTo>
                    <a:pt x="256" y="8"/>
                  </a:lnTo>
                  <a:lnTo>
                    <a:pt x="262" y="7"/>
                  </a:lnTo>
                  <a:lnTo>
                    <a:pt x="276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7" name="Freeform 408"/>
            <p:cNvSpPr>
              <a:spLocks/>
            </p:cNvSpPr>
            <p:nvPr/>
          </p:nvSpPr>
          <p:spPr bwMode="auto">
            <a:xfrm>
              <a:off x="3290" y="1612"/>
              <a:ext cx="268" cy="149"/>
            </a:xfrm>
            <a:custGeom>
              <a:avLst/>
              <a:gdLst>
                <a:gd name="T0" fmla="*/ 268 w 268"/>
                <a:gd name="T1" fmla="*/ 0 h 149"/>
                <a:gd name="T2" fmla="*/ 268 w 268"/>
                <a:gd name="T3" fmla="*/ 0 h 149"/>
                <a:gd name="T4" fmla="*/ 252 w 268"/>
                <a:gd name="T5" fmla="*/ 1 h 149"/>
                <a:gd name="T6" fmla="*/ 237 w 268"/>
                <a:gd name="T7" fmla="*/ 3 h 149"/>
                <a:gd name="T8" fmla="*/ 218 w 268"/>
                <a:gd name="T9" fmla="*/ 6 h 149"/>
                <a:gd name="T10" fmla="*/ 218 w 268"/>
                <a:gd name="T11" fmla="*/ 6 h 149"/>
                <a:gd name="T12" fmla="*/ 177 w 268"/>
                <a:gd name="T13" fmla="*/ 13 h 149"/>
                <a:gd name="T14" fmla="*/ 153 w 268"/>
                <a:gd name="T15" fmla="*/ 20 h 149"/>
                <a:gd name="T16" fmla="*/ 142 w 268"/>
                <a:gd name="T17" fmla="*/ 23 h 149"/>
                <a:gd name="T18" fmla="*/ 131 w 268"/>
                <a:gd name="T19" fmla="*/ 28 h 149"/>
                <a:gd name="T20" fmla="*/ 131 w 268"/>
                <a:gd name="T21" fmla="*/ 28 h 149"/>
                <a:gd name="T22" fmla="*/ 109 w 268"/>
                <a:gd name="T23" fmla="*/ 41 h 149"/>
                <a:gd name="T24" fmla="*/ 87 w 268"/>
                <a:gd name="T25" fmla="*/ 53 h 149"/>
                <a:gd name="T26" fmla="*/ 77 w 268"/>
                <a:gd name="T27" fmla="*/ 61 h 149"/>
                <a:gd name="T28" fmla="*/ 68 w 268"/>
                <a:gd name="T29" fmla="*/ 69 h 149"/>
                <a:gd name="T30" fmla="*/ 58 w 268"/>
                <a:gd name="T31" fmla="*/ 79 h 149"/>
                <a:gd name="T32" fmla="*/ 49 w 268"/>
                <a:gd name="T33" fmla="*/ 90 h 149"/>
                <a:gd name="T34" fmla="*/ 49 w 268"/>
                <a:gd name="T35" fmla="*/ 90 h 149"/>
                <a:gd name="T36" fmla="*/ 15 w 268"/>
                <a:gd name="T37" fmla="*/ 131 h 149"/>
                <a:gd name="T38" fmla="*/ 0 w 268"/>
                <a:gd name="T39" fmla="*/ 149 h 1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149">
                  <a:moveTo>
                    <a:pt x="268" y="0"/>
                  </a:moveTo>
                  <a:lnTo>
                    <a:pt x="268" y="0"/>
                  </a:lnTo>
                  <a:lnTo>
                    <a:pt x="252" y="1"/>
                  </a:lnTo>
                  <a:lnTo>
                    <a:pt x="237" y="3"/>
                  </a:lnTo>
                  <a:lnTo>
                    <a:pt x="218" y="6"/>
                  </a:lnTo>
                  <a:lnTo>
                    <a:pt x="177" y="13"/>
                  </a:lnTo>
                  <a:lnTo>
                    <a:pt x="153" y="20"/>
                  </a:lnTo>
                  <a:lnTo>
                    <a:pt x="142" y="23"/>
                  </a:lnTo>
                  <a:lnTo>
                    <a:pt x="131" y="28"/>
                  </a:lnTo>
                  <a:lnTo>
                    <a:pt x="109" y="41"/>
                  </a:lnTo>
                  <a:lnTo>
                    <a:pt x="87" y="53"/>
                  </a:lnTo>
                  <a:lnTo>
                    <a:pt x="77" y="61"/>
                  </a:lnTo>
                  <a:lnTo>
                    <a:pt x="68" y="69"/>
                  </a:lnTo>
                  <a:lnTo>
                    <a:pt x="58" y="79"/>
                  </a:lnTo>
                  <a:lnTo>
                    <a:pt x="49" y="90"/>
                  </a:lnTo>
                  <a:lnTo>
                    <a:pt x="15" y="131"/>
                  </a:lnTo>
                  <a:lnTo>
                    <a:pt x="0" y="149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8" name="Freeform 409"/>
            <p:cNvSpPr>
              <a:spLocks/>
            </p:cNvSpPr>
            <p:nvPr/>
          </p:nvSpPr>
          <p:spPr bwMode="auto">
            <a:xfrm>
              <a:off x="3288" y="1597"/>
              <a:ext cx="257" cy="146"/>
            </a:xfrm>
            <a:custGeom>
              <a:avLst/>
              <a:gdLst>
                <a:gd name="T0" fmla="*/ 0 w 257"/>
                <a:gd name="T1" fmla="*/ 146 h 146"/>
                <a:gd name="T2" fmla="*/ 0 w 257"/>
                <a:gd name="T3" fmla="*/ 146 h 146"/>
                <a:gd name="T4" fmla="*/ 14 w 257"/>
                <a:gd name="T5" fmla="*/ 128 h 146"/>
                <a:gd name="T6" fmla="*/ 25 w 257"/>
                <a:gd name="T7" fmla="*/ 113 h 146"/>
                <a:gd name="T8" fmla="*/ 36 w 257"/>
                <a:gd name="T9" fmla="*/ 99 h 146"/>
                <a:gd name="T10" fmla="*/ 36 w 257"/>
                <a:gd name="T11" fmla="*/ 99 h 146"/>
                <a:gd name="T12" fmla="*/ 60 w 257"/>
                <a:gd name="T13" fmla="*/ 72 h 146"/>
                <a:gd name="T14" fmla="*/ 73 w 257"/>
                <a:gd name="T15" fmla="*/ 58 h 146"/>
                <a:gd name="T16" fmla="*/ 82 w 257"/>
                <a:gd name="T17" fmla="*/ 52 h 146"/>
                <a:gd name="T18" fmla="*/ 89 w 257"/>
                <a:gd name="T19" fmla="*/ 48 h 146"/>
                <a:gd name="T20" fmla="*/ 89 w 257"/>
                <a:gd name="T21" fmla="*/ 48 h 146"/>
                <a:gd name="T22" fmla="*/ 103 w 257"/>
                <a:gd name="T23" fmla="*/ 39 h 146"/>
                <a:gd name="T24" fmla="*/ 117 w 257"/>
                <a:gd name="T25" fmla="*/ 31 h 146"/>
                <a:gd name="T26" fmla="*/ 124 w 257"/>
                <a:gd name="T27" fmla="*/ 27 h 146"/>
                <a:gd name="T28" fmla="*/ 130 w 257"/>
                <a:gd name="T29" fmla="*/ 23 h 146"/>
                <a:gd name="T30" fmla="*/ 138 w 257"/>
                <a:gd name="T31" fmla="*/ 21 h 146"/>
                <a:gd name="T32" fmla="*/ 147 w 257"/>
                <a:gd name="T33" fmla="*/ 20 h 146"/>
                <a:gd name="T34" fmla="*/ 147 w 257"/>
                <a:gd name="T35" fmla="*/ 20 h 146"/>
                <a:gd name="T36" fmla="*/ 163 w 257"/>
                <a:gd name="T37" fmla="*/ 18 h 146"/>
                <a:gd name="T38" fmla="*/ 176 w 257"/>
                <a:gd name="T39" fmla="*/ 15 h 146"/>
                <a:gd name="T40" fmla="*/ 188 w 257"/>
                <a:gd name="T41" fmla="*/ 11 h 146"/>
                <a:gd name="T42" fmla="*/ 196 w 257"/>
                <a:gd name="T43" fmla="*/ 8 h 146"/>
                <a:gd name="T44" fmla="*/ 196 w 257"/>
                <a:gd name="T45" fmla="*/ 8 h 146"/>
                <a:gd name="T46" fmla="*/ 201 w 257"/>
                <a:gd name="T47" fmla="*/ 6 h 146"/>
                <a:gd name="T48" fmla="*/ 203 w 257"/>
                <a:gd name="T49" fmla="*/ 3 h 146"/>
                <a:gd name="T50" fmla="*/ 206 w 257"/>
                <a:gd name="T51" fmla="*/ 3 h 146"/>
                <a:gd name="T52" fmla="*/ 219 w 257"/>
                <a:gd name="T53" fmla="*/ 5 h 146"/>
                <a:gd name="T54" fmla="*/ 219 w 257"/>
                <a:gd name="T55" fmla="*/ 5 h 146"/>
                <a:gd name="T56" fmla="*/ 227 w 257"/>
                <a:gd name="T57" fmla="*/ 5 h 146"/>
                <a:gd name="T58" fmla="*/ 235 w 257"/>
                <a:gd name="T59" fmla="*/ 5 h 146"/>
                <a:gd name="T60" fmla="*/ 246 w 257"/>
                <a:gd name="T61" fmla="*/ 3 h 146"/>
                <a:gd name="T62" fmla="*/ 255 w 257"/>
                <a:gd name="T63" fmla="*/ 1 h 146"/>
                <a:gd name="T64" fmla="*/ 257 w 257"/>
                <a:gd name="T65" fmla="*/ 0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146">
                  <a:moveTo>
                    <a:pt x="0" y="146"/>
                  </a:moveTo>
                  <a:lnTo>
                    <a:pt x="0" y="146"/>
                  </a:lnTo>
                  <a:lnTo>
                    <a:pt x="14" y="128"/>
                  </a:lnTo>
                  <a:lnTo>
                    <a:pt x="25" y="113"/>
                  </a:lnTo>
                  <a:lnTo>
                    <a:pt x="36" y="99"/>
                  </a:lnTo>
                  <a:lnTo>
                    <a:pt x="60" y="72"/>
                  </a:lnTo>
                  <a:lnTo>
                    <a:pt x="73" y="58"/>
                  </a:lnTo>
                  <a:lnTo>
                    <a:pt x="82" y="52"/>
                  </a:lnTo>
                  <a:lnTo>
                    <a:pt x="89" y="48"/>
                  </a:lnTo>
                  <a:lnTo>
                    <a:pt x="103" y="39"/>
                  </a:lnTo>
                  <a:lnTo>
                    <a:pt x="117" y="31"/>
                  </a:lnTo>
                  <a:lnTo>
                    <a:pt x="124" y="27"/>
                  </a:lnTo>
                  <a:lnTo>
                    <a:pt x="130" y="23"/>
                  </a:lnTo>
                  <a:lnTo>
                    <a:pt x="138" y="21"/>
                  </a:lnTo>
                  <a:lnTo>
                    <a:pt x="147" y="20"/>
                  </a:lnTo>
                  <a:lnTo>
                    <a:pt x="163" y="18"/>
                  </a:lnTo>
                  <a:lnTo>
                    <a:pt x="176" y="15"/>
                  </a:lnTo>
                  <a:lnTo>
                    <a:pt x="188" y="11"/>
                  </a:lnTo>
                  <a:lnTo>
                    <a:pt x="196" y="8"/>
                  </a:lnTo>
                  <a:lnTo>
                    <a:pt x="201" y="6"/>
                  </a:lnTo>
                  <a:lnTo>
                    <a:pt x="203" y="3"/>
                  </a:lnTo>
                  <a:lnTo>
                    <a:pt x="206" y="3"/>
                  </a:lnTo>
                  <a:lnTo>
                    <a:pt x="219" y="5"/>
                  </a:lnTo>
                  <a:lnTo>
                    <a:pt x="227" y="5"/>
                  </a:lnTo>
                  <a:lnTo>
                    <a:pt x="235" y="5"/>
                  </a:lnTo>
                  <a:lnTo>
                    <a:pt x="246" y="3"/>
                  </a:lnTo>
                  <a:lnTo>
                    <a:pt x="255" y="1"/>
                  </a:lnTo>
                  <a:lnTo>
                    <a:pt x="257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9" name="Freeform 410"/>
            <p:cNvSpPr>
              <a:spLocks/>
            </p:cNvSpPr>
            <p:nvPr/>
          </p:nvSpPr>
          <p:spPr bwMode="auto">
            <a:xfrm>
              <a:off x="3287" y="1588"/>
              <a:ext cx="238" cy="131"/>
            </a:xfrm>
            <a:custGeom>
              <a:avLst/>
              <a:gdLst>
                <a:gd name="T0" fmla="*/ 0 w 238"/>
                <a:gd name="T1" fmla="*/ 131 h 131"/>
                <a:gd name="T2" fmla="*/ 0 w 238"/>
                <a:gd name="T3" fmla="*/ 131 h 131"/>
                <a:gd name="T4" fmla="*/ 6 w 238"/>
                <a:gd name="T5" fmla="*/ 123 h 131"/>
                <a:gd name="T6" fmla="*/ 25 w 238"/>
                <a:gd name="T7" fmla="*/ 103 h 131"/>
                <a:gd name="T8" fmla="*/ 25 w 238"/>
                <a:gd name="T9" fmla="*/ 103 h 131"/>
                <a:gd name="T10" fmla="*/ 34 w 238"/>
                <a:gd name="T11" fmla="*/ 92 h 131"/>
                <a:gd name="T12" fmla="*/ 42 w 238"/>
                <a:gd name="T13" fmla="*/ 81 h 131"/>
                <a:gd name="T14" fmla="*/ 49 w 238"/>
                <a:gd name="T15" fmla="*/ 71 h 131"/>
                <a:gd name="T16" fmla="*/ 53 w 238"/>
                <a:gd name="T17" fmla="*/ 66 h 131"/>
                <a:gd name="T18" fmla="*/ 58 w 238"/>
                <a:gd name="T19" fmla="*/ 62 h 131"/>
                <a:gd name="T20" fmla="*/ 58 w 238"/>
                <a:gd name="T21" fmla="*/ 62 h 131"/>
                <a:gd name="T22" fmla="*/ 79 w 238"/>
                <a:gd name="T23" fmla="*/ 47 h 131"/>
                <a:gd name="T24" fmla="*/ 90 w 238"/>
                <a:gd name="T25" fmla="*/ 39 h 131"/>
                <a:gd name="T26" fmla="*/ 103 w 238"/>
                <a:gd name="T27" fmla="*/ 34 h 131"/>
                <a:gd name="T28" fmla="*/ 103 w 238"/>
                <a:gd name="T29" fmla="*/ 34 h 131"/>
                <a:gd name="T30" fmla="*/ 115 w 238"/>
                <a:gd name="T31" fmla="*/ 29 h 131"/>
                <a:gd name="T32" fmla="*/ 129 w 238"/>
                <a:gd name="T33" fmla="*/ 24 h 131"/>
                <a:gd name="T34" fmla="*/ 159 w 238"/>
                <a:gd name="T35" fmla="*/ 14 h 131"/>
                <a:gd name="T36" fmla="*/ 159 w 238"/>
                <a:gd name="T37" fmla="*/ 14 h 131"/>
                <a:gd name="T38" fmla="*/ 182 w 238"/>
                <a:gd name="T39" fmla="*/ 7 h 131"/>
                <a:gd name="T40" fmla="*/ 192 w 238"/>
                <a:gd name="T41" fmla="*/ 5 h 131"/>
                <a:gd name="T42" fmla="*/ 202 w 238"/>
                <a:gd name="T43" fmla="*/ 4 h 131"/>
                <a:gd name="T44" fmla="*/ 202 w 238"/>
                <a:gd name="T45" fmla="*/ 4 h 131"/>
                <a:gd name="T46" fmla="*/ 221 w 238"/>
                <a:gd name="T47" fmla="*/ 4 h 131"/>
                <a:gd name="T48" fmla="*/ 231 w 238"/>
                <a:gd name="T49" fmla="*/ 1 h 131"/>
                <a:gd name="T50" fmla="*/ 231 w 238"/>
                <a:gd name="T51" fmla="*/ 1 h 131"/>
                <a:gd name="T52" fmla="*/ 238 w 238"/>
                <a:gd name="T53" fmla="*/ 0 h 1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38" h="131">
                  <a:moveTo>
                    <a:pt x="0" y="131"/>
                  </a:moveTo>
                  <a:lnTo>
                    <a:pt x="0" y="131"/>
                  </a:lnTo>
                  <a:lnTo>
                    <a:pt x="6" y="123"/>
                  </a:lnTo>
                  <a:lnTo>
                    <a:pt x="25" y="103"/>
                  </a:lnTo>
                  <a:lnTo>
                    <a:pt x="34" y="92"/>
                  </a:lnTo>
                  <a:lnTo>
                    <a:pt x="42" y="81"/>
                  </a:lnTo>
                  <a:lnTo>
                    <a:pt x="49" y="71"/>
                  </a:lnTo>
                  <a:lnTo>
                    <a:pt x="53" y="66"/>
                  </a:lnTo>
                  <a:lnTo>
                    <a:pt x="58" y="62"/>
                  </a:lnTo>
                  <a:lnTo>
                    <a:pt x="79" y="47"/>
                  </a:lnTo>
                  <a:lnTo>
                    <a:pt x="90" y="39"/>
                  </a:lnTo>
                  <a:lnTo>
                    <a:pt x="103" y="34"/>
                  </a:lnTo>
                  <a:lnTo>
                    <a:pt x="115" y="29"/>
                  </a:lnTo>
                  <a:lnTo>
                    <a:pt x="129" y="24"/>
                  </a:lnTo>
                  <a:lnTo>
                    <a:pt x="159" y="14"/>
                  </a:lnTo>
                  <a:lnTo>
                    <a:pt x="182" y="7"/>
                  </a:lnTo>
                  <a:lnTo>
                    <a:pt x="192" y="5"/>
                  </a:lnTo>
                  <a:lnTo>
                    <a:pt x="202" y="4"/>
                  </a:lnTo>
                  <a:lnTo>
                    <a:pt x="221" y="4"/>
                  </a:lnTo>
                  <a:lnTo>
                    <a:pt x="231" y="1"/>
                  </a:lnTo>
                  <a:lnTo>
                    <a:pt x="238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20" name="Freeform 411"/>
            <p:cNvSpPr>
              <a:spLocks/>
            </p:cNvSpPr>
            <p:nvPr/>
          </p:nvSpPr>
          <p:spPr bwMode="auto">
            <a:xfrm>
              <a:off x="3294" y="1649"/>
              <a:ext cx="40" cy="35"/>
            </a:xfrm>
            <a:custGeom>
              <a:avLst/>
              <a:gdLst>
                <a:gd name="T0" fmla="*/ 0 w 40"/>
                <a:gd name="T1" fmla="*/ 35 h 35"/>
                <a:gd name="T2" fmla="*/ 0 w 40"/>
                <a:gd name="T3" fmla="*/ 35 h 35"/>
                <a:gd name="T4" fmla="*/ 10 w 40"/>
                <a:gd name="T5" fmla="*/ 27 h 35"/>
                <a:gd name="T6" fmla="*/ 18 w 40"/>
                <a:gd name="T7" fmla="*/ 21 h 35"/>
                <a:gd name="T8" fmla="*/ 25 w 40"/>
                <a:gd name="T9" fmla="*/ 15 h 35"/>
                <a:gd name="T10" fmla="*/ 25 w 40"/>
                <a:gd name="T11" fmla="*/ 15 h 35"/>
                <a:gd name="T12" fmla="*/ 40 w 40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5">
                  <a:moveTo>
                    <a:pt x="0" y="35"/>
                  </a:moveTo>
                  <a:lnTo>
                    <a:pt x="0" y="35"/>
                  </a:lnTo>
                  <a:lnTo>
                    <a:pt x="10" y="27"/>
                  </a:lnTo>
                  <a:lnTo>
                    <a:pt x="18" y="21"/>
                  </a:lnTo>
                  <a:lnTo>
                    <a:pt x="25" y="15"/>
                  </a:lnTo>
                  <a:lnTo>
                    <a:pt x="4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21" name="Freeform 412"/>
            <p:cNvSpPr>
              <a:spLocks/>
            </p:cNvSpPr>
            <p:nvPr/>
          </p:nvSpPr>
          <p:spPr bwMode="auto">
            <a:xfrm>
              <a:off x="3299" y="1598"/>
              <a:ext cx="116" cy="58"/>
            </a:xfrm>
            <a:custGeom>
              <a:avLst/>
              <a:gdLst>
                <a:gd name="T0" fmla="*/ 0 w 116"/>
                <a:gd name="T1" fmla="*/ 58 h 58"/>
                <a:gd name="T2" fmla="*/ 0 w 116"/>
                <a:gd name="T3" fmla="*/ 58 h 58"/>
                <a:gd name="T4" fmla="*/ 10 w 116"/>
                <a:gd name="T5" fmla="*/ 53 h 58"/>
                <a:gd name="T6" fmla="*/ 32 w 116"/>
                <a:gd name="T7" fmla="*/ 42 h 58"/>
                <a:gd name="T8" fmla="*/ 32 w 116"/>
                <a:gd name="T9" fmla="*/ 42 h 58"/>
                <a:gd name="T10" fmla="*/ 44 w 116"/>
                <a:gd name="T11" fmla="*/ 35 h 58"/>
                <a:gd name="T12" fmla="*/ 52 w 116"/>
                <a:gd name="T13" fmla="*/ 29 h 58"/>
                <a:gd name="T14" fmla="*/ 61 w 116"/>
                <a:gd name="T15" fmla="*/ 21 h 58"/>
                <a:gd name="T16" fmla="*/ 73 w 116"/>
                <a:gd name="T17" fmla="*/ 14 h 58"/>
                <a:gd name="T18" fmla="*/ 73 w 116"/>
                <a:gd name="T19" fmla="*/ 14 h 58"/>
                <a:gd name="T20" fmla="*/ 87 w 116"/>
                <a:gd name="T21" fmla="*/ 9 h 58"/>
                <a:gd name="T22" fmla="*/ 101 w 116"/>
                <a:gd name="T23" fmla="*/ 4 h 58"/>
                <a:gd name="T24" fmla="*/ 116 w 116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6" h="58">
                  <a:moveTo>
                    <a:pt x="0" y="58"/>
                  </a:moveTo>
                  <a:lnTo>
                    <a:pt x="0" y="58"/>
                  </a:lnTo>
                  <a:lnTo>
                    <a:pt x="10" y="53"/>
                  </a:lnTo>
                  <a:lnTo>
                    <a:pt x="32" y="42"/>
                  </a:lnTo>
                  <a:lnTo>
                    <a:pt x="44" y="35"/>
                  </a:lnTo>
                  <a:lnTo>
                    <a:pt x="52" y="29"/>
                  </a:lnTo>
                  <a:lnTo>
                    <a:pt x="61" y="21"/>
                  </a:lnTo>
                  <a:lnTo>
                    <a:pt x="73" y="14"/>
                  </a:lnTo>
                  <a:lnTo>
                    <a:pt x="87" y="9"/>
                  </a:lnTo>
                  <a:lnTo>
                    <a:pt x="101" y="4"/>
                  </a:lnTo>
                  <a:lnTo>
                    <a:pt x="116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22" name="Freeform 413"/>
            <p:cNvSpPr>
              <a:spLocks/>
            </p:cNvSpPr>
            <p:nvPr/>
          </p:nvSpPr>
          <p:spPr bwMode="auto">
            <a:xfrm>
              <a:off x="3345" y="1562"/>
              <a:ext cx="116" cy="32"/>
            </a:xfrm>
            <a:custGeom>
              <a:avLst/>
              <a:gdLst>
                <a:gd name="T0" fmla="*/ 116 w 116"/>
                <a:gd name="T1" fmla="*/ 1 h 32"/>
                <a:gd name="T2" fmla="*/ 116 w 116"/>
                <a:gd name="T3" fmla="*/ 1 h 32"/>
                <a:gd name="T4" fmla="*/ 114 w 116"/>
                <a:gd name="T5" fmla="*/ 1 h 32"/>
                <a:gd name="T6" fmla="*/ 108 w 116"/>
                <a:gd name="T7" fmla="*/ 0 h 32"/>
                <a:gd name="T8" fmla="*/ 100 w 116"/>
                <a:gd name="T9" fmla="*/ 0 h 32"/>
                <a:gd name="T10" fmla="*/ 95 w 116"/>
                <a:gd name="T11" fmla="*/ 1 h 32"/>
                <a:gd name="T12" fmla="*/ 88 w 116"/>
                <a:gd name="T13" fmla="*/ 4 h 32"/>
                <a:gd name="T14" fmla="*/ 88 w 116"/>
                <a:gd name="T15" fmla="*/ 4 h 32"/>
                <a:gd name="T16" fmla="*/ 63 w 116"/>
                <a:gd name="T17" fmla="*/ 12 h 32"/>
                <a:gd name="T18" fmla="*/ 42 w 116"/>
                <a:gd name="T19" fmla="*/ 19 h 32"/>
                <a:gd name="T20" fmla="*/ 42 w 116"/>
                <a:gd name="T21" fmla="*/ 19 h 32"/>
                <a:gd name="T22" fmla="*/ 30 w 116"/>
                <a:gd name="T23" fmla="*/ 21 h 32"/>
                <a:gd name="T24" fmla="*/ 16 w 116"/>
                <a:gd name="T25" fmla="*/ 26 h 32"/>
                <a:gd name="T26" fmla="*/ 0 w 116"/>
                <a:gd name="T27" fmla="*/ 32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6" h="32">
                  <a:moveTo>
                    <a:pt x="116" y="1"/>
                  </a:moveTo>
                  <a:lnTo>
                    <a:pt x="116" y="1"/>
                  </a:lnTo>
                  <a:lnTo>
                    <a:pt x="114" y="1"/>
                  </a:lnTo>
                  <a:lnTo>
                    <a:pt x="108" y="0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88" y="4"/>
                  </a:lnTo>
                  <a:lnTo>
                    <a:pt x="63" y="12"/>
                  </a:lnTo>
                  <a:lnTo>
                    <a:pt x="42" y="19"/>
                  </a:lnTo>
                  <a:lnTo>
                    <a:pt x="30" y="21"/>
                  </a:lnTo>
                  <a:lnTo>
                    <a:pt x="16" y="26"/>
                  </a:lnTo>
                  <a:lnTo>
                    <a:pt x="0" y="3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291" name="Group 414"/>
          <p:cNvGrpSpPr>
            <a:grpSpLocks/>
          </p:cNvGrpSpPr>
          <p:nvPr/>
        </p:nvGrpSpPr>
        <p:grpSpPr bwMode="auto">
          <a:xfrm>
            <a:off x="5121275" y="1638300"/>
            <a:ext cx="2463800" cy="3581400"/>
            <a:chOff x="1601" y="2404"/>
            <a:chExt cx="179" cy="260"/>
          </a:xfrm>
        </p:grpSpPr>
        <p:sp>
          <p:nvSpPr>
            <p:cNvPr id="12292" name="Freeform 415"/>
            <p:cNvSpPr>
              <a:spLocks/>
            </p:cNvSpPr>
            <p:nvPr/>
          </p:nvSpPr>
          <p:spPr bwMode="auto">
            <a:xfrm>
              <a:off x="1627" y="2404"/>
              <a:ext cx="50" cy="19"/>
            </a:xfrm>
            <a:custGeom>
              <a:avLst/>
              <a:gdLst>
                <a:gd name="T0" fmla="*/ 1 w 50"/>
                <a:gd name="T1" fmla="*/ 19 h 19"/>
                <a:gd name="T2" fmla="*/ 0 w 50"/>
                <a:gd name="T3" fmla="*/ 19 h 19"/>
                <a:gd name="T4" fmla="*/ 1 w 50"/>
                <a:gd name="T5" fmla="*/ 19 h 19"/>
                <a:gd name="T6" fmla="*/ 1 w 50"/>
                <a:gd name="T7" fmla="*/ 18 h 19"/>
                <a:gd name="T8" fmla="*/ 6 w 50"/>
                <a:gd name="T9" fmla="*/ 15 h 19"/>
                <a:gd name="T10" fmla="*/ 17 w 50"/>
                <a:gd name="T11" fmla="*/ 9 h 19"/>
                <a:gd name="T12" fmla="*/ 30 w 50"/>
                <a:gd name="T13" fmla="*/ 5 h 19"/>
                <a:gd name="T14" fmla="*/ 35 w 50"/>
                <a:gd name="T15" fmla="*/ 3 h 19"/>
                <a:gd name="T16" fmla="*/ 45 w 50"/>
                <a:gd name="T17" fmla="*/ 0 h 19"/>
                <a:gd name="T18" fmla="*/ 50 w 50"/>
                <a:gd name="T19" fmla="*/ 0 h 19"/>
                <a:gd name="T20" fmla="*/ 45 w 50"/>
                <a:gd name="T21" fmla="*/ 2 h 19"/>
                <a:gd name="T22" fmla="*/ 35 w 50"/>
                <a:gd name="T23" fmla="*/ 4 h 19"/>
                <a:gd name="T24" fmla="*/ 30 w 50"/>
                <a:gd name="T25" fmla="*/ 5 h 19"/>
                <a:gd name="T26" fmla="*/ 17 w 50"/>
                <a:gd name="T27" fmla="*/ 10 h 19"/>
                <a:gd name="T28" fmla="*/ 6 w 50"/>
                <a:gd name="T29" fmla="*/ 15 h 19"/>
                <a:gd name="T30" fmla="*/ 1 w 50"/>
                <a:gd name="T31" fmla="*/ 19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19">
                  <a:moveTo>
                    <a:pt x="1" y="19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6" y="15"/>
                  </a:lnTo>
                  <a:lnTo>
                    <a:pt x="17" y="9"/>
                  </a:lnTo>
                  <a:lnTo>
                    <a:pt x="30" y="5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45" y="2"/>
                  </a:lnTo>
                  <a:lnTo>
                    <a:pt x="35" y="4"/>
                  </a:lnTo>
                  <a:lnTo>
                    <a:pt x="30" y="5"/>
                  </a:lnTo>
                  <a:lnTo>
                    <a:pt x="17" y="10"/>
                  </a:lnTo>
                  <a:lnTo>
                    <a:pt x="6" y="15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293" name="Freeform 416"/>
            <p:cNvSpPr>
              <a:spLocks/>
            </p:cNvSpPr>
            <p:nvPr/>
          </p:nvSpPr>
          <p:spPr bwMode="auto">
            <a:xfrm>
              <a:off x="1694" y="2406"/>
              <a:ext cx="56" cy="15"/>
            </a:xfrm>
            <a:custGeom>
              <a:avLst/>
              <a:gdLst>
                <a:gd name="T0" fmla="*/ 1 w 56"/>
                <a:gd name="T1" fmla="*/ 0 h 15"/>
                <a:gd name="T2" fmla="*/ 0 w 56"/>
                <a:gd name="T3" fmla="*/ 0 h 15"/>
                <a:gd name="T4" fmla="*/ 1 w 56"/>
                <a:gd name="T5" fmla="*/ 0 h 15"/>
                <a:gd name="T6" fmla="*/ 9 w 56"/>
                <a:gd name="T7" fmla="*/ 0 h 15"/>
                <a:gd name="T8" fmla="*/ 23 w 56"/>
                <a:gd name="T9" fmla="*/ 3 h 15"/>
                <a:gd name="T10" fmla="*/ 41 w 56"/>
                <a:gd name="T11" fmla="*/ 8 h 15"/>
                <a:gd name="T12" fmla="*/ 52 w 56"/>
                <a:gd name="T13" fmla="*/ 12 h 15"/>
                <a:gd name="T14" fmla="*/ 56 w 56"/>
                <a:gd name="T15" fmla="*/ 15 h 15"/>
                <a:gd name="T16" fmla="*/ 51 w 56"/>
                <a:gd name="T17" fmla="*/ 13 h 15"/>
                <a:gd name="T18" fmla="*/ 41 w 56"/>
                <a:gd name="T19" fmla="*/ 8 h 15"/>
                <a:gd name="T20" fmla="*/ 21 w 56"/>
                <a:gd name="T21" fmla="*/ 3 h 15"/>
                <a:gd name="T22" fmla="*/ 9 w 56"/>
                <a:gd name="T23" fmla="*/ 1 h 15"/>
                <a:gd name="T24" fmla="*/ 1 w 56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5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9" y="0"/>
                  </a:lnTo>
                  <a:lnTo>
                    <a:pt x="23" y="3"/>
                  </a:lnTo>
                  <a:lnTo>
                    <a:pt x="41" y="8"/>
                  </a:lnTo>
                  <a:lnTo>
                    <a:pt x="52" y="12"/>
                  </a:lnTo>
                  <a:lnTo>
                    <a:pt x="56" y="15"/>
                  </a:lnTo>
                  <a:lnTo>
                    <a:pt x="51" y="13"/>
                  </a:lnTo>
                  <a:lnTo>
                    <a:pt x="41" y="8"/>
                  </a:lnTo>
                  <a:lnTo>
                    <a:pt x="21" y="3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294" name="Freeform 417"/>
            <p:cNvSpPr>
              <a:spLocks/>
            </p:cNvSpPr>
            <p:nvPr/>
          </p:nvSpPr>
          <p:spPr bwMode="auto">
            <a:xfrm>
              <a:off x="1615" y="2413"/>
              <a:ext cx="144" cy="29"/>
            </a:xfrm>
            <a:custGeom>
              <a:avLst/>
              <a:gdLst>
                <a:gd name="T0" fmla="*/ 3 w 144"/>
                <a:gd name="T1" fmla="*/ 27 h 29"/>
                <a:gd name="T2" fmla="*/ 2 w 144"/>
                <a:gd name="T3" fmla="*/ 27 h 29"/>
                <a:gd name="T4" fmla="*/ 0 w 144"/>
                <a:gd name="T5" fmla="*/ 29 h 29"/>
                <a:gd name="T6" fmla="*/ 2 w 144"/>
                <a:gd name="T7" fmla="*/ 27 h 29"/>
                <a:gd name="T8" fmla="*/ 2 w 144"/>
                <a:gd name="T9" fmla="*/ 26 h 29"/>
                <a:gd name="T10" fmla="*/ 5 w 144"/>
                <a:gd name="T11" fmla="*/ 26 h 29"/>
                <a:gd name="T12" fmla="*/ 7 w 144"/>
                <a:gd name="T13" fmla="*/ 24 h 29"/>
                <a:gd name="T14" fmla="*/ 17 w 144"/>
                <a:gd name="T15" fmla="*/ 16 h 29"/>
                <a:gd name="T16" fmla="*/ 24 w 144"/>
                <a:gd name="T17" fmla="*/ 11 h 29"/>
                <a:gd name="T18" fmla="*/ 32 w 144"/>
                <a:gd name="T19" fmla="*/ 8 h 29"/>
                <a:gd name="T20" fmla="*/ 42 w 144"/>
                <a:gd name="T21" fmla="*/ 4 h 29"/>
                <a:gd name="T22" fmla="*/ 52 w 144"/>
                <a:gd name="T23" fmla="*/ 3 h 29"/>
                <a:gd name="T24" fmla="*/ 62 w 144"/>
                <a:gd name="T25" fmla="*/ 1 h 29"/>
                <a:gd name="T26" fmla="*/ 72 w 144"/>
                <a:gd name="T27" fmla="*/ 0 h 29"/>
                <a:gd name="T28" fmla="*/ 88 w 144"/>
                <a:gd name="T29" fmla="*/ 1 h 29"/>
                <a:gd name="T30" fmla="*/ 100 w 144"/>
                <a:gd name="T31" fmla="*/ 4 h 29"/>
                <a:gd name="T32" fmla="*/ 105 w 144"/>
                <a:gd name="T33" fmla="*/ 5 h 29"/>
                <a:gd name="T34" fmla="*/ 115 w 144"/>
                <a:gd name="T35" fmla="*/ 9 h 29"/>
                <a:gd name="T36" fmla="*/ 133 w 144"/>
                <a:gd name="T37" fmla="*/ 15 h 29"/>
                <a:gd name="T38" fmla="*/ 144 w 144"/>
                <a:gd name="T39" fmla="*/ 20 h 29"/>
                <a:gd name="T40" fmla="*/ 133 w 144"/>
                <a:gd name="T41" fmla="*/ 15 h 29"/>
                <a:gd name="T42" fmla="*/ 119 w 144"/>
                <a:gd name="T43" fmla="*/ 10 h 29"/>
                <a:gd name="T44" fmla="*/ 103 w 144"/>
                <a:gd name="T45" fmla="*/ 5 h 29"/>
                <a:gd name="T46" fmla="*/ 99 w 144"/>
                <a:gd name="T47" fmla="*/ 4 h 29"/>
                <a:gd name="T48" fmla="*/ 87 w 144"/>
                <a:gd name="T49" fmla="*/ 1 h 29"/>
                <a:gd name="T50" fmla="*/ 70 w 144"/>
                <a:gd name="T51" fmla="*/ 1 h 29"/>
                <a:gd name="T52" fmla="*/ 60 w 144"/>
                <a:gd name="T53" fmla="*/ 1 h 29"/>
                <a:gd name="T54" fmla="*/ 51 w 144"/>
                <a:gd name="T55" fmla="*/ 3 h 29"/>
                <a:gd name="T56" fmla="*/ 41 w 144"/>
                <a:gd name="T57" fmla="*/ 5 h 29"/>
                <a:gd name="T58" fmla="*/ 32 w 144"/>
                <a:gd name="T59" fmla="*/ 9 h 29"/>
                <a:gd name="T60" fmla="*/ 24 w 144"/>
                <a:gd name="T61" fmla="*/ 13 h 29"/>
                <a:gd name="T62" fmla="*/ 17 w 144"/>
                <a:gd name="T63" fmla="*/ 18 h 29"/>
                <a:gd name="T64" fmla="*/ 7 w 144"/>
                <a:gd name="T65" fmla="*/ 25 h 29"/>
                <a:gd name="T66" fmla="*/ 5 w 144"/>
                <a:gd name="T67" fmla="*/ 26 h 29"/>
                <a:gd name="T68" fmla="*/ 3 w 144"/>
                <a:gd name="T69" fmla="*/ 2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4" h="29">
                  <a:moveTo>
                    <a:pt x="3" y="27"/>
                  </a:moveTo>
                  <a:lnTo>
                    <a:pt x="2" y="27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7" y="24"/>
                  </a:lnTo>
                  <a:lnTo>
                    <a:pt x="17" y="16"/>
                  </a:lnTo>
                  <a:lnTo>
                    <a:pt x="24" y="11"/>
                  </a:lnTo>
                  <a:lnTo>
                    <a:pt x="32" y="8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88" y="1"/>
                  </a:lnTo>
                  <a:lnTo>
                    <a:pt x="100" y="4"/>
                  </a:lnTo>
                  <a:lnTo>
                    <a:pt x="105" y="5"/>
                  </a:lnTo>
                  <a:lnTo>
                    <a:pt x="115" y="9"/>
                  </a:lnTo>
                  <a:lnTo>
                    <a:pt x="133" y="15"/>
                  </a:lnTo>
                  <a:lnTo>
                    <a:pt x="144" y="20"/>
                  </a:lnTo>
                  <a:lnTo>
                    <a:pt x="133" y="15"/>
                  </a:lnTo>
                  <a:lnTo>
                    <a:pt x="119" y="10"/>
                  </a:lnTo>
                  <a:lnTo>
                    <a:pt x="103" y="5"/>
                  </a:lnTo>
                  <a:lnTo>
                    <a:pt x="99" y="4"/>
                  </a:lnTo>
                  <a:lnTo>
                    <a:pt x="87" y="1"/>
                  </a:lnTo>
                  <a:lnTo>
                    <a:pt x="70" y="1"/>
                  </a:lnTo>
                  <a:lnTo>
                    <a:pt x="60" y="1"/>
                  </a:lnTo>
                  <a:lnTo>
                    <a:pt x="51" y="3"/>
                  </a:lnTo>
                  <a:lnTo>
                    <a:pt x="41" y="5"/>
                  </a:lnTo>
                  <a:lnTo>
                    <a:pt x="32" y="9"/>
                  </a:lnTo>
                  <a:lnTo>
                    <a:pt x="24" y="13"/>
                  </a:lnTo>
                  <a:lnTo>
                    <a:pt x="17" y="18"/>
                  </a:lnTo>
                  <a:lnTo>
                    <a:pt x="7" y="25"/>
                  </a:lnTo>
                  <a:lnTo>
                    <a:pt x="5" y="26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295" name="Freeform 418"/>
            <p:cNvSpPr>
              <a:spLocks/>
            </p:cNvSpPr>
            <p:nvPr/>
          </p:nvSpPr>
          <p:spPr bwMode="auto">
            <a:xfrm>
              <a:off x="1613" y="2422"/>
              <a:ext cx="156" cy="28"/>
            </a:xfrm>
            <a:custGeom>
              <a:avLst/>
              <a:gdLst>
                <a:gd name="T0" fmla="*/ 4 w 156"/>
                <a:gd name="T1" fmla="*/ 25 h 28"/>
                <a:gd name="T2" fmla="*/ 4 w 156"/>
                <a:gd name="T3" fmla="*/ 26 h 28"/>
                <a:gd name="T4" fmla="*/ 0 w 156"/>
                <a:gd name="T5" fmla="*/ 26 h 28"/>
                <a:gd name="T6" fmla="*/ 3 w 156"/>
                <a:gd name="T7" fmla="*/ 25 h 28"/>
                <a:gd name="T8" fmla="*/ 4 w 156"/>
                <a:gd name="T9" fmla="*/ 25 h 28"/>
                <a:gd name="T10" fmla="*/ 5 w 156"/>
                <a:gd name="T11" fmla="*/ 25 h 28"/>
                <a:gd name="T12" fmla="*/ 9 w 156"/>
                <a:gd name="T13" fmla="*/ 22 h 28"/>
                <a:gd name="T14" fmla="*/ 21 w 156"/>
                <a:gd name="T15" fmla="*/ 16 h 28"/>
                <a:gd name="T16" fmla="*/ 39 w 156"/>
                <a:gd name="T17" fmla="*/ 9 h 28"/>
                <a:gd name="T18" fmla="*/ 49 w 156"/>
                <a:gd name="T19" fmla="*/ 5 h 28"/>
                <a:gd name="T20" fmla="*/ 59 w 156"/>
                <a:gd name="T21" fmla="*/ 1 h 28"/>
                <a:gd name="T22" fmla="*/ 70 w 156"/>
                <a:gd name="T23" fmla="*/ 0 h 28"/>
                <a:gd name="T24" fmla="*/ 80 w 156"/>
                <a:gd name="T25" fmla="*/ 0 h 28"/>
                <a:gd name="T26" fmla="*/ 90 w 156"/>
                <a:gd name="T27" fmla="*/ 1 h 28"/>
                <a:gd name="T28" fmla="*/ 99 w 156"/>
                <a:gd name="T29" fmla="*/ 2 h 28"/>
                <a:gd name="T30" fmla="*/ 111 w 156"/>
                <a:gd name="T31" fmla="*/ 6 h 28"/>
                <a:gd name="T32" fmla="*/ 116 w 156"/>
                <a:gd name="T33" fmla="*/ 9 h 28"/>
                <a:gd name="T34" fmla="*/ 126 w 156"/>
                <a:gd name="T35" fmla="*/ 12 h 28"/>
                <a:gd name="T36" fmla="*/ 146 w 156"/>
                <a:gd name="T37" fmla="*/ 21 h 28"/>
                <a:gd name="T38" fmla="*/ 156 w 156"/>
                <a:gd name="T39" fmla="*/ 28 h 28"/>
                <a:gd name="T40" fmla="*/ 145 w 156"/>
                <a:gd name="T41" fmla="*/ 21 h 28"/>
                <a:gd name="T42" fmla="*/ 141 w 156"/>
                <a:gd name="T43" fmla="*/ 20 h 28"/>
                <a:gd name="T44" fmla="*/ 130 w 156"/>
                <a:gd name="T45" fmla="*/ 15 h 28"/>
                <a:gd name="T46" fmla="*/ 113 w 156"/>
                <a:gd name="T47" fmla="*/ 9 h 28"/>
                <a:gd name="T48" fmla="*/ 110 w 156"/>
                <a:gd name="T49" fmla="*/ 6 h 28"/>
                <a:gd name="T50" fmla="*/ 97 w 156"/>
                <a:gd name="T51" fmla="*/ 2 h 28"/>
                <a:gd name="T52" fmla="*/ 89 w 156"/>
                <a:gd name="T53" fmla="*/ 1 h 28"/>
                <a:gd name="T54" fmla="*/ 79 w 156"/>
                <a:gd name="T55" fmla="*/ 1 h 28"/>
                <a:gd name="T56" fmla="*/ 69 w 156"/>
                <a:gd name="T57" fmla="*/ 1 h 28"/>
                <a:gd name="T58" fmla="*/ 58 w 156"/>
                <a:gd name="T59" fmla="*/ 2 h 28"/>
                <a:gd name="T60" fmla="*/ 48 w 156"/>
                <a:gd name="T61" fmla="*/ 6 h 28"/>
                <a:gd name="T62" fmla="*/ 39 w 156"/>
                <a:gd name="T63" fmla="*/ 10 h 28"/>
                <a:gd name="T64" fmla="*/ 21 w 156"/>
                <a:gd name="T65" fmla="*/ 17 h 28"/>
                <a:gd name="T66" fmla="*/ 9 w 156"/>
                <a:gd name="T67" fmla="*/ 23 h 28"/>
                <a:gd name="T68" fmla="*/ 7 w 156"/>
                <a:gd name="T69" fmla="*/ 25 h 28"/>
                <a:gd name="T70" fmla="*/ 4 w 156"/>
                <a:gd name="T71" fmla="*/ 25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6" h="28">
                  <a:moveTo>
                    <a:pt x="4" y="25"/>
                  </a:moveTo>
                  <a:lnTo>
                    <a:pt x="4" y="26"/>
                  </a:lnTo>
                  <a:lnTo>
                    <a:pt x="0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21" y="16"/>
                  </a:lnTo>
                  <a:lnTo>
                    <a:pt x="39" y="9"/>
                  </a:lnTo>
                  <a:lnTo>
                    <a:pt x="49" y="5"/>
                  </a:lnTo>
                  <a:lnTo>
                    <a:pt x="59" y="1"/>
                  </a:lnTo>
                  <a:lnTo>
                    <a:pt x="70" y="0"/>
                  </a:lnTo>
                  <a:lnTo>
                    <a:pt x="80" y="0"/>
                  </a:lnTo>
                  <a:lnTo>
                    <a:pt x="90" y="1"/>
                  </a:lnTo>
                  <a:lnTo>
                    <a:pt x="99" y="2"/>
                  </a:lnTo>
                  <a:lnTo>
                    <a:pt x="111" y="6"/>
                  </a:lnTo>
                  <a:lnTo>
                    <a:pt x="116" y="9"/>
                  </a:lnTo>
                  <a:lnTo>
                    <a:pt x="126" y="12"/>
                  </a:lnTo>
                  <a:lnTo>
                    <a:pt x="146" y="21"/>
                  </a:lnTo>
                  <a:lnTo>
                    <a:pt x="156" y="28"/>
                  </a:lnTo>
                  <a:lnTo>
                    <a:pt x="145" y="21"/>
                  </a:lnTo>
                  <a:lnTo>
                    <a:pt x="141" y="20"/>
                  </a:lnTo>
                  <a:lnTo>
                    <a:pt x="130" y="15"/>
                  </a:lnTo>
                  <a:lnTo>
                    <a:pt x="113" y="9"/>
                  </a:lnTo>
                  <a:lnTo>
                    <a:pt x="110" y="6"/>
                  </a:lnTo>
                  <a:lnTo>
                    <a:pt x="97" y="2"/>
                  </a:lnTo>
                  <a:lnTo>
                    <a:pt x="89" y="1"/>
                  </a:lnTo>
                  <a:lnTo>
                    <a:pt x="79" y="1"/>
                  </a:lnTo>
                  <a:lnTo>
                    <a:pt x="69" y="1"/>
                  </a:lnTo>
                  <a:lnTo>
                    <a:pt x="58" y="2"/>
                  </a:lnTo>
                  <a:lnTo>
                    <a:pt x="48" y="6"/>
                  </a:lnTo>
                  <a:lnTo>
                    <a:pt x="39" y="10"/>
                  </a:lnTo>
                  <a:lnTo>
                    <a:pt x="21" y="17"/>
                  </a:lnTo>
                  <a:lnTo>
                    <a:pt x="9" y="23"/>
                  </a:lnTo>
                  <a:lnTo>
                    <a:pt x="7" y="25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296" name="Freeform 419"/>
            <p:cNvSpPr>
              <a:spLocks/>
            </p:cNvSpPr>
            <p:nvPr/>
          </p:nvSpPr>
          <p:spPr bwMode="auto">
            <a:xfrm>
              <a:off x="1606" y="2434"/>
              <a:ext cx="58" cy="29"/>
            </a:xfrm>
            <a:custGeom>
              <a:avLst/>
              <a:gdLst>
                <a:gd name="T0" fmla="*/ 2 w 58"/>
                <a:gd name="T1" fmla="*/ 28 h 29"/>
                <a:gd name="T2" fmla="*/ 0 w 58"/>
                <a:gd name="T3" fmla="*/ 29 h 29"/>
                <a:gd name="T4" fmla="*/ 1 w 58"/>
                <a:gd name="T5" fmla="*/ 28 h 29"/>
                <a:gd name="T6" fmla="*/ 2 w 58"/>
                <a:gd name="T7" fmla="*/ 28 h 29"/>
                <a:gd name="T8" fmla="*/ 9 w 58"/>
                <a:gd name="T9" fmla="*/ 24 h 29"/>
                <a:gd name="T10" fmla="*/ 21 w 58"/>
                <a:gd name="T11" fmla="*/ 15 h 29"/>
                <a:gd name="T12" fmla="*/ 30 w 58"/>
                <a:gd name="T13" fmla="*/ 13 h 29"/>
                <a:gd name="T14" fmla="*/ 36 w 58"/>
                <a:gd name="T15" fmla="*/ 9 h 29"/>
                <a:gd name="T16" fmla="*/ 41 w 58"/>
                <a:gd name="T17" fmla="*/ 4 h 29"/>
                <a:gd name="T18" fmla="*/ 45 w 58"/>
                <a:gd name="T19" fmla="*/ 1 h 29"/>
                <a:gd name="T20" fmla="*/ 48 w 58"/>
                <a:gd name="T21" fmla="*/ 0 h 29"/>
                <a:gd name="T22" fmla="*/ 53 w 58"/>
                <a:gd name="T23" fmla="*/ 0 h 29"/>
                <a:gd name="T24" fmla="*/ 58 w 58"/>
                <a:gd name="T25" fmla="*/ 0 h 29"/>
                <a:gd name="T26" fmla="*/ 53 w 58"/>
                <a:gd name="T27" fmla="*/ 0 h 29"/>
                <a:gd name="T28" fmla="*/ 51 w 58"/>
                <a:gd name="T29" fmla="*/ 0 h 29"/>
                <a:gd name="T30" fmla="*/ 47 w 58"/>
                <a:gd name="T31" fmla="*/ 1 h 29"/>
                <a:gd name="T32" fmla="*/ 41 w 58"/>
                <a:gd name="T33" fmla="*/ 5 h 29"/>
                <a:gd name="T34" fmla="*/ 36 w 58"/>
                <a:gd name="T35" fmla="*/ 9 h 29"/>
                <a:gd name="T36" fmla="*/ 30 w 58"/>
                <a:gd name="T37" fmla="*/ 13 h 29"/>
                <a:gd name="T38" fmla="*/ 21 w 58"/>
                <a:gd name="T39" fmla="*/ 15 h 29"/>
                <a:gd name="T40" fmla="*/ 9 w 58"/>
                <a:gd name="T41" fmla="*/ 24 h 29"/>
                <a:gd name="T42" fmla="*/ 2 w 58"/>
                <a:gd name="T43" fmla="*/ 28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29">
                  <a:moveTo>
                    <a:pt x="2" y="28"/>
                  </a:move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9" y="24"/>
                  </a:lnTo>
                  <a:lnTo>
                    <a:pt x="21" y="15"/>
                  </a:lnTo>
                  <a:lnTo>
                    <a:pt x="30" y="13"/>
                  </a:lnTo>
                  <a:lnTo>
                    <a:pt x="36" y="9"/>
                  </a:lnTo>
                  <a:lnTo>
                    <a:pt x="41" y="4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1" y="5"/>
                  </a:lnTo>
                  <a:lnTo>
                    <a:pt x="36" y="9"/>
                  </a:lnTo>
                  <a:lnTo>
                    <a:pt x="30" y="13"/>
                  </a:lnTo>
                  <a:lnTo>
                    <a:pt x="21" y="15"/>
                  </a:lnTo>
                  <a:lnTo>
                    <a:pt x="9" y="2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297" name="Freeform 420"/>
            <p:cNvSpPr>
              <a:spLocks/>
            </p:cNvSpPr>
            <p:nvPr/>
          </p:nvSpPr>
          <p:spPr bwMode="auto">
            <a:xfrm>
              <a:off x="1671" y="2428"/>
              <a:ext cx="50" cy="5"/>
            </a:xfrm>
            <a:custGeom>
              <a:avLst/>
              <a:gdLst>
                <a:gd name="T0" fmla="*/ 1 w 50"/>
                <a:gd name="T1" fmla="*/ 3 h 5"/>
                <a:gd name="T2" fmla="*/ 0 w 50"/>
                <a:gd name="T3" fmla="*/ 3 h 5"/>
                <a:gd name="T4" fmla="*/ 1 w 50"/>
                <a:gd name="T5" fmla="*/ 1 h 5"/>
                <a:gd name="T6" fmla="*/ 7 w 50"/>
                <a:gd name="T7" fmla="*/ 1 h 5"/>
                <a:gd name="T8" fmla="*/ 19 w 50"/>
                <a:gd name="T9" fmla="*/ 0 h 5"/>
                <a:gd name="T10" fmla="*/ 32 w 50"/>
                <a:gd name="T11" fmla="*/ 0 h 5"/>
                <a:gd name="T12" fmla="*/ 36 w 50"/>
                <a:gd name="T13" fmla="*/ 0 h 5"/>
                <a:gd name="T14" fmla="*/ 37 w 50"/>
                <a:gd name="T15" fmla="*/ 1 h 5"/>
                <a:gd name="T16" fmla="*/ 47 w 50"/>
                <a:gd name="T17" fmla="*/ 4 h 5"/>
                <a:gd name="T18" fmla="*/ 50 w 50"/>
                <a:gd name="T19" fmla="*/ 5 h 5"/>
                <a:gd name="T20" fmla="*/ 47 w 50"/>
                <a:gd name="T21" fmla="*/ 4 h 5"/>
                <a:gd name="T22" fmla="*/ 37 w 50"/>
                <a:gd name="T23" fmla="*/ 1 h 5"/>
                <a:gd name="T24" fmla="*/ 34 w 50"/>
                <a:gd name="T25" fmla="*/ 1 h 5"/>
                <a:gd name="T26" fmla="*/ 31 w 50"/>
                <a:gd name="T27" fmla="*/ 1 h 5"/>
                <a:gd name="T28" fmla="*/ 18 w 50"/>
                <a:gd name="T29" fmla="*/ 1 h 5"/>
                <a:gd name="T30" fmla="*/ 7 w 50"/>
                <a:gd name="T31" fmla="*/ 1 h 5"/>
                <a:gd name="T32" fmla="*/ 1 w 50"/>
                <a:gd name="T33" fmla="*/ 3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5">
                  <a:moveTo>
                    <a:pt x="1" y="3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7" y="1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47" y="4"/>
                  </a:lnTo>
                  <a:lnTo>
                    <a:pt x="50" y="5"/>
                  </a:lnTo>
                  <a:lnTo>
                    <a:pt x="47" y="4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18" y="1"/>
                  </a:lnTo>
                  <a:lnTo>
                    <a:pt x="7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298" name="Freeform 421"/>
            <p:cNvSpPr>
              <a:spLocks/>
            </p:cNvSpPr>
            <p:nvPr/>
          </p:nvSpPr>
          <p:spPr bwMode="auto">
            <a:xfrm>
              <a:off x="1605" y="2440"/>
              <a:ext cx="169" cy="30"/>
            </a:xfrm>
            <a:custGeom>
              <a:avLst/>
              <a:gdLst>
                <a:gd name="T0" fmla="*/ 3 w 169"/>
                <a:gd name="T1" fmla="*/ 28 h 30"/>
                <a:gd name="T2" fmla="*/ 0 w 169"/>
                <a:gd name="T3" fmla="*/ 30 h 30"/>
                <a:gd name="T4" fmla="*/ 2 w 169"/>
                <a:gd name="T5" fmla="*/ 28 h 30"/>
                <a:gd name="T6" fmla="*/ 3 w 169"/>
                <a:gd name="T7" fmla="*/ 27 h 30"/>
                <a:gd name="T8" fmla="*/ 5 w 169"/>
                <a:gd name="T9" fmla="*/ 25 h 30"/>
                <a:gd name="T10" fmla="*/ 8 w 169"/>
                <a:gd name="T11" fmla="*/ 24 h 30"/>
                <a:gd name="T12" fmla="*/ 22 w 169"/>
                <a:gd name="T13" fmla="*/ 19 h 30"/>
                <a:gd name="T14" fmla="*/ 41 w 169"/>
                <a:gd name="T15" fmla="*/ 12 h 30"/>
                <a:gd name="T16" fmla="*/ 63 w 169"/>
                <a:gd name="T17" fmla="*/ 4 h 30"/>
                <a:gd name="T18" fmla="*/ 69 w 169"/>
                <a:gd name="T19" fmla="*/ 2 h 30"/>
                <a:gd name="T20" fmla="*/ 74 w 169"/>
                <a:gd name="T21" fmla="*/ 0 h 30"/>
                <a:gd name="T22" fmla="*/ 80 w 169"/>
                <a:gd name="T23" fmla="*/ 0 h 30"/>
                <a:gd name="T24" fmla="*/ 85 w 169"/>
                <a:gd name="T25" fmla="*/ 0 h 30"/>
                <a:gd name="T26" fmla="*/ 97 w 169"/>
                <a:gd name="T27" fmla="*/ 3 h 30"/>
                <a:gd name="T28" fmla="*/ 105 w 169"/>
                <a:gd name="T29" fmla="*/ 5 h 30"/>
                <a:gd name="T30" fmla="*/ 113 w 169"/>
                <a:gd name="T31" fmla="*/ 8 h 30"/>
                <a:gd name="T32" fmla="*/ 119 w 169"/>
                <a:gd name="T33" fmla="*/ 8 h 30"/>
                <a:gd name="T34" fmla="*/ 125 w 169"/>
                <a:gd name="T35" fmla="*/ 8 h 30"/>
                <a:gd name="T36" fmla="*/ 126 w 169"/>
                <a:gd name="T37" fmla="*/ 7 h 30"/>
                <a:gd name="T38" fmla="*/ 129 w 169"/>
                <a:gd name="T39" fmla="*/ 7 h 30"/>
                <a:gd name="T40" fmla="*/ 136 w 169"/>
                <a:gd name="T41" fmla="*/ 10 h 30"/>
                <a:gd name="T42" fmla="*/ 146 w 169"/>
                <a:gd name="T43" fmla="*/ 15 h 30"/>
                <a:gd name="T44" fmla="*/ 156 w 169"/>
                <a:gd name="T45" fmla="*/ 22 h 30"/>
                <a:gd name="T46" fmla="*/ 169 w 169"/>
                <a:gd name="T47" fmla="*/ 29 h 30"/>
                <a:gd name="T48" fmla="*/ 155 w 169"/>
                <a:gd name="T49" fmla="*/ 22 h 30"/>
                <a:gd name="T50" fmla="*/ 140 w 169"/>
                <a:gd name="T51" fmla="*/ 13 h 30"/>
                <a:gd name="T52" fmla="*/ 129 w 169"/>
                <a:gd name="T53" fmla="*/ 8 h 30"/>
                <a:gd name="T54" fmla="*/ 125 w 169"/>
                <a:gd name="T55" fmla="*/ 7 h 30"/>
                <a:gd name="T56" fmla="*/ 124 w 169"/>
                <a:gd name="T57" fmla="*/ 8 h 30"/>
                <a:gd name="T58" fmla="*/ 123 w 169"/>
                <a:gd name="T59" fmla="*/ 8 h 30"/>
                <a:gd name="T60" fmla="*/ 118 w 169"/>
                <a:gd name="T61" fmla="*/ 8 h 30"/>
                <a:gd name="T62" fmla="*/ 112 w 169"/>
                <a:gd name="T63" fmla="*/ 8 h 30"/>
                <a:gd name="T64" fmla="*/ 104 w 169"/>
                <a:gd name="T65" fmla="*/ 5 h 30"/>
                <a:gd name="T66" fmla="*/ 94 w 169"/>
                <a:gd name="T67" fmla="*/ 3 h 30"/>
                <a:gd name="T68" fmla="*/ 84 w 169"/>
                <a:gd name="T69" fmla="*/ 2 h 30"/>
                <a:gd name="T70" fmla="*/ 79 w 169"/>
                <a:gd name="T71" fmla="*/ 2 h 30"/>
                <a:gd name="T72" fmla="*/ 74 w 169"/>
                <a:gd name="T73" fmla="*/ 2 h 30"/>
                <a:gd name="T74" fmla="*/ 68 w 169"/>
                <a:gd name="T75" fmla="*/ 3 h 30"/>
                <a:gd name="T76" fmla="*/ 63 w 169"/>
                <a:gd name="T77" fmla="*/ 5 h 30"/>
                <a:gd name="T78" fmla="*/ 52 w 169"/>
                <a:gd name="T79" fmla="*/ 8 h 30"/>
                <a:gd name="T80" fmla="*/ 41 w 169"/>
                <a:gd name="T81" fmla="*/ 12 h 30"/>
                <a:gd name="T82" fmla="*/ 22 w 169"/>
                <a:gd name="T83" fmla="*/ 19 h 30"/>
                <a:gd name="T84" fmla="*/ 8 w 169"/>
                <a:gd name="T85" fmla="*/ 24 h 30"/>
                <a:gd name="T86" fmla="*/ 5 w 169"/>
                <a:gd name="T87" fmla="*/ 27 h 30"/>
                <a:gd name="T88" fmla="*/ 3 w 169"/>
                <a:gd name="T89" fmla="*/ 28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9" h="30">
                  <a:moveTo>
                    <a:pt x="3" y="28"/>
                  </a:moveTo>
                  <a:lnTo>
                    <a:pt x="0" y="30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5" y="25"/>
                  </a:lnTo>
                  <a:lnTo>
                    <a:pt x="8" y="24"/>
                  </a:lnTo>
                  <a:lnTo>
                    <a:pt x="22" y="19"/>
                  </a:lnTo>
                  <a:lnTo>
                    <a:pt x="41" y="12"/>
                  </a:lnTo>
                  <a:lnTo>
                    <a:pt x="63" y="4"/>
                  </a:lnTo>
                  <a:lnTo>
                    <a:pt x="69" y="2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7" y="3"/>
                  </a:lnTo>
                  <a:lnTo>
                    <a:pt x="105" y="5"/>
                  </a:lnTo>
                  <a:lnTo>
                    <a:pt x="113" y="8"/>
                  </a:lnTo>
                  <a:lnTo>
                    <a:pt x="119" y="8"/>
                  </a:lnTo>
                  <a:lnTo>
                    <a:pt x="125" y="8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36" y="10"/>
                  </a:lnTo>
                  <a:lnTo>
                    <a:pt x="146" y="15"/>
                  </a:lnTo>
                  <a:lnTo>
                    <a:pt x="156" y="22"/>
                  </a:lnTo>
                  <a:lnTo>
                    <a:pt x="169" y="29"/>
                  </a:lnTo>
                  <a:lnTo>
                    <a:pt x="155" y="22"/>
                  </a:lnTo>
                  <a:lnTo>
                    <a:pt x="140" y="13"/>
                  </a:lnTo>
                  <a:lnTo>
                    <a:pt x="129" y="8"/>
                  </a:lnTo>
                  <a:lnTo>
                    <a:pt x="125" y="7"/>
                  </a:lnTo>
                  <a:lnTo>
                    <a:pt x="124" y="8"/>
                  </a:lnTo>
                  <a:lnTo>
                    <a:pt x="123" y="8"/>
                  </a:lnTo>
                  <a:lnTo>
                    <a:pt x="118" y="8"/>
                  </a:lnTo>
                  <a:lnTo>
                    <a:pt x="112" y="8"/>
                  </a:lnTo>
                  <a:lnTo>
                    <a:pt x="104" y="5"/>
                  </a:lnTo>
                  <a:lnTo>
                    <a:pt x="94" y="3"/>
                  </a:lnTo>
                  <a:lnTo>
                    <a:pt x="84" y="2"/>
                  </a:lnTo>
                  <a:lnTo>
                    <a:pt x="79" y="2"/>
                  </a:lnTo>
                  <a:lnTo>
                    <a:pt x="74" y="2"/>
                  </a:lnTo>
                  <a:lnTo>
                    <a:pt x="68" y="3"/>
                  </a:lnTo>
                  <a:lnTo>
                    <a:pt x="63" y="5"/>
                  </a:lnTo>
                  <a:lnTo>
                    <a:pt x="52" y="8"/>
                  </a:lnTo>
                  <a:lnTo>
                    <a:pt x="41" y="12"/>
                  </a:lnTo>
                  <a:lnTo>
                    <a:pt x="22" y="19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3" y="28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299" name="Freeform 422"/>
            <p:cNvSpPr>
              <a:spLocks/>
            </p:cNvSpPr>
            <p:nvPr/>
          </p:nvSpPr>
          <p:spPr bwMode="auto">
            <a:xfrm>
              <a:off x="1633" y="2435"/>
              <a:ext cx="139" cy="30"/>
            </a:xfrm>
            <a:custGeom>
              <a:avLst/>
              <a:gdLst>
                <a:gd name="T0" fmla="*/ 4 w 139"/>
                <a:gd name="T1" fmla="*/ 14 h 30"/>
                <a:gd name="T2" fmla="*/ 4 w 139"/>
                <a:gd name="T3" fmla="*/ 15 h 30"/>
                <a:gd name="T4" fmla="*/ 0 w 139"/>
                <a:gd name="T5" fmla="*/ 15 h 30"/>
                <a:gd name="T6" fmla="*/ 3 w 139"/>
                <a:gd name="T7" fmla="*/ 14 h 30"/>
                <a:gd name="T8" fmla="*/ 4 w 139"/>
                <a:gd name="T9" fmla="*/ 14 h 30"/>
                <a:gd name="T10" fmla="*/ 5 w 139"/>
                <a:gd name="T11" fmla="*/ 14 h 30"/>
                <a:gd name="T12" fmla="*/ 9 w 139"/>
                <a:gd name="T13" fmla="*/ 13 h 30"/>
                <a:gd name="T14" fmla="*/ 20 w 139"/>
                <a:gd name="T15" fmla="*/ 9 h 30"/>
                <a:gd name="T16" fmla="*/ 36 w 139"/>
                <a:gd name="T17" fmla="*/ 3 h 30"/>
                <a:gd name="T18" fmla="*/ 45 w 139"/>
                <a:gd name="T19" fmla="*/ 2 h 30"/>
                <a:gd name="T20" fmla="*/ 55 w 139"/>
                <a:gd name="T21" fmla="*/ 0 h 30"/>
                <a:gd name="T22" fmla="*/ 74 w 139"/>
                <a:gd name="T23" fmla="*/ 3 h 30"/>
                <a:gd name="T24" fmla="*/ 90 w 139"/>
                <a:gd name="T25" fmla="*/ 5 h 30"/>
                <a:gd name="T26" fmla="*/ 102 w 139"/>
                <a:gd name="T27" fmla="*/ 8 h 30"/>
                <a:gd name="T28" fmla="*/ 106 w 139"/>
                <a:gd name="T29" fmla="*/ 8 h 30"/>
                <a:gd name="T30" fmla="*/ 108 w 139"/>
                <a:gd name="T31" fmla="*/ 9 h 30"/>
                <a:gd name="T32" fmla="*/ 116 w 139"/>
                <a:gd name="T33" fmla="*/ 12 h 30"/>
                <a:gd name="T34" fmla="*/ 125 w 139"/>
                <a:gd name="T35" fmla="*/ 15 h 30"/>
                <a:gd name="T36" fmla="*/ 128 w 139"/>
                <a:gd name="T37" fmla="*/ 18 h 30"/>
                <a:gd name="T38" fmla="*/ 132 w 139"/>
                <a:gd name="T39" fmla="*/ 22 h 30"/>
                <a:gd name="T40" fmla="*/ 139 w 139"/>
                <a:gd name="T41" fmla="*/ 30 h 30"/>
                <a:gd name="T42" fmla="*/ 131 w 139"/>
                <a:gd name="T43" fmla="*/ 22 h 30"/>
                <a:gd name="T44" fmla="*/ 131 w 139"/>
                <a:gd name="T45" fmla="*/ 20 h 30"/>
                <a:gd name="T46" fmla="*/ 128 w 139"/>
                <a:gd name="T47" fmla="*/ 18 h 30"/>
                <a:gd name="T48" fmla="*/ 120 w 139"/>
                <a:gd name="T49" fmla="*/ 14 h 30"/>
                <a:gd name="T50" fmla="*/ 110 w 139"/>
                <a:gd name="T51" fmla="*/ 9 h 30"/>
                <a:gd name="T52" fmla="*/ 106 w 139"/>
                <a:gd name="T53" fmla="*/ 8 h 30"/>
                <a:gd name="T54" fmla="*/ 105 w 139"/>
                <a:gd name="T55" fmla="*/ 9 h 30"/>
                <a:gd name="T56" fmla="*/ 100 w 139"/>
                <a:gd name="T57" fmla="*/ 8 h 30"/>
                <a:gd name="T58" fmla="*/ 88 w 139"/>
                <a:gd name="T59" fmla="*/ 5 h 30"/>
                <a:gd name="T60" fmla="*/ 72 w 139"/>
                <a:gd name="T61" fmla="*/ 3 h 30"/>
                <a:gd name="T62" fmla="*/ 54 w 139"/>
                <a:gd name="T63" fmla="*/ 0 h 30"/>
                <a:gd name="T64" fmla="*/ 45 w 139"/>
                <a:gd name="T65" fmla="*/ 2 h 30"/>
                <a:gd name="T66" fmla="*/ 36 w 139"/>
                <a:gd name="T67" fmla="*/ 4 h 30"/>
                <a:gd name="T68" fmla="*/ 20 w 139"/>
                <a:gd name="T69" fmla="*/ 9 h 30"/>
                <a:gd name="T70" fmla="*/ 9 w 139"/>
                <a:gd name="T71" fmla="*/ 14 h 30"/>
                <a:gd name="T72" fmla="*/ 5 w 139"/>
                <a:gd name="T73" fmla="*/ 14 h 30"/>
                <a:gd name="T74" fmla="*/ 4 w 139"/>
                <a:gd name="T75" fmla="*/ 14 h 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9" h="30">
                  <a:moveTo>
                    <a:pt x="4" y="14"/>
                  </a:moveTo>
                  <a:lnTo>
                    <a:pt x="4" y="15"/>
                  </a:lnTo>
                  <a:lnTo>
                    <a:pt x="0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9" y="13"/>
                  </a:lnTo>
                  <a:lnTo>
                    <a:pt x="20" y="9"/>
                  </a:lnTo>
                  <a:lnTo>
                    <a:pt x="36" y="3"/>
                  </a:lnTo>
                  <a:lnTo>
                    <a:pt x="45" y="2"/>
                  </a:lnTo>
                  <a:lnTo>
                    <a:pt x="55" y="0"/>
                  </a:lnTo>
                  <a:lnTo>
                    <a:pt x="74" y="3"/>
                  </a:lnTo>
                  <a:lnTo>
                    <a:pt x="90" y="5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08" y="9"/>
                  </a:lnTo>
                  <a:lnTo>
                    <a:pt x="116" y="12"/>
                  </a:lnTo>
                  <a:lnTo>
                    <a:pt x="125" y="15"/>
                  </a:lnTo>
                  <a:lnTo>
                    <a:pt x="128" y="18"/>
                  </a:lnTo>
                  <a:lnTo>
                    <a:pt x="132" y="22"/>
                  </a:lnTo>
                  <a:lnTo>
                    <a:pt x="139" y="30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28" y="18"/>
                  </a:lnTo>
                  <a:lnTo>
                    <a:pt x="120" y="14"/>
                  </a:lnTo>
                  <a:lnTo>
                    <a:pt x="110" y="9"/>
                  </a:lnTo>
                  <a:lnTo>
                    <a:pt x="106" y="8"/>
                  </a:lnTo>
                  <a:lnTo>
                    <a:pt x="105" y="9"/>
                  </a:lnTo>
                  <a:lnTo>
                    <a:pt x="100" y="8"/>
                  </a:lnTo>
                  <a:lnTo>
                    <a:pt x="88" y="5"/>
                  </a:lnTo>
                  <a:lnTo>
                    <a:pt x="72" y="3"/>
                  </a:lnTo>
                  <a:lnTo>
                    <a:pt x="54" y="0"/>
                  </a:lnTo>
                  <a:lnTo>
                    <a:pt x="45" y="2"/>
                  </a:lnTo>
                  <a:lnTo>
                    <a:pt x="36" y="4"/>
                  </a:lnTo>
                  <a:lnTo>
                    <a:pt x="20" y="9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0" name="Freeform 423"/>
            <p:cNvSpPr>
              <a:spLocks/>
            </p:cNvSpPr>
            <p:nvPr/>
          </p:nvSpPr>
          <p:spPr bwMode="auto">
            <a:xfrm>
              <a:off x="1602" y="2469"/>
              <a:ext cx="19" cy="10"/>
            </a:xfrm>
            <a:custGeom>
              <a:avLst/>
              <a:gdLst>
                <a:gd name="T0" fmla="*/ 1 w 19"/>
                <a:gd name="T1" fmla="*/ 10 h 10"/>
                <a:gd name="T2" fmla="*/ 0 w 19"/>
                <a:gd name="T3" fmla="*/ 10 h 10"/>
                <a:gd name="T4" fmla="*/ 1 w 19"/>
                <a:gd name="T5" fmla="*/ 10 h 10"/>
                <a:gd name="T6" fmla="*/ 8 w 19"/>
                <a:gd name="T7" fmla="*/ 6 h 10"/>
                <a:gd name="T8" fmla="*/ 14 w 19"/>
                <a:gd name="T9" fmla="*/ 3 h 10"/>
                <a:gd name="T10" fmla="*/ 18 w 19"/>
                <a:gd name="T11" fmla="*/ 0 h 10"/>
                <a:gd name="T12" fmla="*/ 19 w 19"/>
                <a:gd name="T13" fmla="*/ 0 h 10"/>
                <a:gd name="T14" fmla="*/ 18 w 19"/>
                <a:gd name="T15" fmla="*/ 1 h 10"/>
                <a:gd name="T16" fmla="*/ 14 w 19"/>
                <a:gd name="T17" fmla="*/ 3 h 10"/>
                <a:gd name="T18" fmla="*/ 8 w 19"/>
                <a:gd name="T19" fmla="*/ 6 h 10"/>
                <a:gd name="T20" fmla="*/ 1 w 19"/>
                <a:gd name="T21" fmla="*/ 1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lnTo>
                    <a:pt x="0" y="10"/>
                  </a:lnTo>
                  <a:lnTo>
                    <a:pt x="1" y="10"/>
                  </a:lnTo>
                  <a:lnTo>
                    <a:pt x="8" y="6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8" y="6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1" name="Freeform 424"/>
            <p:cNvSpPr>
              <a:spLocks/>
            </p:cNvSpPr>
            <p:nvPr/>
          </p:nvSpPr>
          <p:spPr bwMode="auto">
            <a:xfrm>
              <a:off x="1606" y="2449"/>
              <a:ext cx="170" cy="37"/>
            </a:xfrm>
            <a:custGeom>
              <a:avLst/>
              <a:gdLst>
                <a:gd name="T0" fmla="*/ 4 w 170"/>
                <a:gd name="T1" fmla="*/ 34 h 37"/>
                <a:gd name="T2" fmla="*/ 2 w 170"/>
                <a:gd name="T3" fmla="*/ 35 h 37"/>
                <a:gd name="T4" fmla="*/ 0 w 170"/>
                <a:gd name="T5" fmla="*/ 37 h 37"/>
                <a:gd name="T6" fmla="*/ 2 w 170"/>
                <a:gd name="T7" fmla="*/ 35 h 37"/>
                <a:gd name="T8" fmla="*/ 4 w 170"/>
                <a:gd name="T9" fmla="*/ 34 h 37"/>
                <a:gd name="T10" fmla="*/ 7 w 170"/>
                <a:gd name="T11" fmla="*/ 30 h 37"/>
                <a:gd name="T12" fmla="*/ 21 w 170"/>
                <a:gd name="T13" fmla="*/ 21 h 37"/>
                <a:gd name="T14" fmla="*/ 30 w 170"/>
                <a:gd name="T15" fmla="*/ 16 h 37"/>
                <a:gd name="T16" fmla="*/ 40 w 170"/>
                <a:gd name="T17" fmla="*/ 11 h 37"/>
                <a:gd name="T18" fmla="*/ 51 w 170"/>
                <a:gd name="T19" fmla="*/ 6 h 37"/>
                <a:gd name="T20" fmla="*/ 62 w 170"/>
                <a:gd name="T21" fmla="*/ 4 h 37"/>
                <a:gd name="T22" fmla="*/ 74 w 170"/>
                <a:gd name="T23" fmla="*/ 1 h 37"/>
                <a:gd name="T24" fmla="*/ 86 w 170"/>
                <a:gd name="T25" fmla="*/ 0 h 37"/>
                <a:gd name="T26" fmla="*/ 97 w 170"/>
                <a:gd name="T27" fmla="*/ 0 h 37"/>
                <a:gd name="T28" fmla="*/ 107 w 170"/>
                <a:gd name="T29" fmla="*/ 3 h 37"/>
                <a:gd name="T30" fmla="*/ 122 w 170"/>
                <a:gd name="T31" fmla="*/ 6 h 37"/>
                <a:gd name="T32" fmla="*/ 127 w 170"/>
                <a:gd name="T33" fmla="*/ 9 h 37"/>
                <a:gd name="T34" fmla="*/ 138 w 170"/>
                <a:gd name="T35" fmla="*/ 14 h 37"/>
                <a:gd name="T36" fmla="*/ 148 w 170"/>
                <a:gd name="T37" fmla="*/ 19 h 37"/>
                <a:gd name="T38" fmla="*/ 158 w 170"/>
                <a:gd name="T39" fmla="*/ 26 h 37"/>
                <a:gd name="T40" fmla="*/ 170 w 170"/>
                <a:gd name="T41" fmla="*/ 36 h 37"/>
                <a:gd name="T42" fmla="*/ 158 w 170"/>
                <a:gd name="T43" fmla="*/ 26 h 37"/>
                <a:gd name="T44" fmla="*/ 153 w 170"/>
                <a:gd name="T45" fmla="*/ 23 h 37"/>
                <a:gd name="T46" fmla="*/ 142 w 170"/>
                <a:gd name="T47" fmla="*/ 16 h 37"/>
                <a:gd name="T48" fmla="*/ 130 w 170"/>
                <a:gd name="T49" fmla="*/ 10 h 37"/>
                <a:gd name="T50" fmla="*/ 127 w 170"/>
                <a:gd name="T51" fmla="*/ 9 h 37"/>
                <a:gd name="T52" fmla="*/ 124 w 170"/>
                <a:gd name="T53" fmla="*/ 9 h 37"/>
                <a:gd name="T54" fmla="*/ 119 w 170"/>
                <a:gd name="T55" fmla="*/ 6 h 37"/>
                <a:gd name="T56" fmla="*/ 106 w 170"/>
                <a:gd name="T57" fmla="*/ 3 h 37"/>
                <a:gd name="T58" fmla="*/ 96 w 170"/>
                <a:gd name="T59" fmla="*/ 1 h 37"/>
                <a:gd name="T60" fmla="*/ 84 w 170"/>
                <a:gd name="T61" fmla="*/ 0 h 37"/>
                <a:gd name="T62" fmla="*/ 73 w 170"/>
                <a:gd name="T63" fmla="*/ 1 h 37"/>
                <a:gd name="T64" fmla="*/ 62 w 170"/>
                <a:gd name="T65" fmla="*/ 5 h 37"/>
                <a:gd name="T66" fmla="*/ 50 w 170"/>
                <a:gd name="T67" fmla="*/ 8 h 37"/>
                <a:gd name="T68" fmla="*/ 38 w 170"/>
                <a:gd name="T69" fmla="*/ 11 h 37"/>
                <a:gd name="T70" fmla="*/ 28 w 170"/>
                <a:gd name="T71" fmla="*/ 16 h 37"/>
                <a:gd name="T72" fmla="*/ 21 w 170"/>
                <a:gd name="T73" fmla="*/ 21 h 37"/>
                <a:gd name="T74" fmla="*/ 9 w 170"/>
                <a:gd name="T75" fmla="*/ 30 h 37"/>
                <a:gd name="T76" fmla="*/ 4 w 170"/>
                <a:gd name="T77" fmla="*/ 34 h 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0" h="37">
                  <a:moveTo>
                    <a:pt x="4" y="34"/>
                  </a:moveTo>
                  <a:lnTo>
                    <a:pt x="2" y="35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4"/>
                  </a:lnTo>
                  <a:lnTo>
                    <a:pt x="7" y="30"/>
                  </a:lnTo>
                  <a:lnTo>
                    <a:pt x="21" y="21"/>
                  </a:lnTo>
                  <a:lnTo>
                    <a:pt x="30" y="16"/>
                  </a:lnTo>
                  <a:lnTo>
                    <a:pt x="40" y="11"/>
                  </a:lnTo>
                  <a:lnTo>
                    <a:pt x="51" y="6"/>
                  </a:lnTo>
                  <a:lnTo>
                    <a:pt x="62" y="4"/>
                  </a:lnTo>
                  <a:lnTo>
                    <a:pt x="74" y="1"/>
                  </a:lnTo>
                  <a:lnTo>
                    <a:pt x="86" y="0"/>
                  </a:lnTo>
                  <a:lnTo>
                    <a:pt x="97" y="0"/>
                  </a:lnTo>
                  <a:lnTo>
                    <a:pt x="107" y="3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8" y="14"/>
                  </a:lnTo>
                  <a:lnTo>
                    <a:pt x="148" y="19"/>
                  </a:lnTo>
                  <a:lnTo>
                    <a:pt x="158" y="26"/>
                  </a:lnTo>
                  <a:lnTo>
                    <a:pt x="170" y="36"/>
                  </a:lnTo>
                  <a:lnTo>
                    <a:pt x="158" y="26"/>
                  </a:lnTo>
                  <a:lnTo>
                    <a:pt x="153" y="23"/>
                  </a:lnTo>
                  <a:lnTo>
                    <a:pt x="142" y="16"/>
                  </a:lnTo>
                  <a:lnTo>
                    <a:pt x="130" y="10"/>
                  </a:lnTo>
                  <a:lnTo>
                    <a:pt x="127" y="9"/>
                  </a:lnTo>
                  <a:lnTo>
                    <a:pt x="124" y="9"/>
                  </a:lnTo>
                  <a:lnTo>
                    <a:pt x="119" y="6"/>
                  </a:lnTo>
                  <a:lnTo>
                    <a:pt x="106" y="3"/>
                  </a:lnTo>
                  <a:lnTo>
                    <a:pt x="96" y="1"/>
                  </a:lnTo>
                  <a:lnTo>
                    <a:pt x="84" y="0"/>
                  </a:lnTo>
                  <a:lnTo>
                    <a:pt x="73" y="1"/>
                  </a:lnTo>
                  <a:lnTo>
                    <a:pt x="62" y="5"/>
                  </a:lnTo>
                  <a:lnTo>
                    <a:pt x="50" y="8"/>
                  </a:lnTo>
                  <a:lnTo>
                    <a:pt x="38" y="11"/>
                  </a:lnTo>
                  <a:lnTo>
                    <a:pt x="28" y="16"/>
                  </a:lnTo>
                  <a:lnTo>
                    <a:pt x="21" y="21"/>
                  </a:lnTo>
                  <a:lnTo>
                    <a:pt x="9" y="3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2" name="Freeform 425"/>
            <p:cNvSpPr>
              <a:spLocks/>
            </p:cNvSpPr>
            <p:nvPr/>
          </p:nvSpPr>
          <p:spPr bwMode="auto">
            <a:xfrm>
              <a:off x="1602" y="2455"/>
              <a:ext cx="174" cy="40"/>
            </a:xfrm>
            <a:custGeom>
              <a:avLst/>
              <a:gdLst>
                <a:gd name="T0" fmla="*/ 4 w 174"/>
                <a:gd name="T1" fmla="*/ 36 h 40"/>
                <a:gd name="T2" fmla="*/ 3 w 174"/>
                <a:gd name="T3" fmla="*/ 36 h 40"/>
                <a:gd name="T4" fmla="*/ 0 w 174"/>
                <a:gd name="T5" fmla="*/ 40 h 40"/>
                <a:gd name="T6" fmla="*/ 3 w 174"/>
                <a:gd name="T7" fmla="*/ 36 h 40"/>
                <a:gd name="T8" fmla="*/ 3 w 174"/>
                <a:gd name="T9" fmla="*/ 35 h 40"/>
                <a:gd name="T10" fmla="*/ 5 w 174"/>
                <a:gd name="T11" fmla="*/ 35 h 40"/>
                <a:gd name="T12" fmla="*/ 9 w 174"/>
                <a:gd name="T13" fmla="*/ 34 h 40"/>
                <a:gd name="T14" fmla="*/ 23 w 174"/>
                <a:gd name="T15" fmla="*/ 26 h 40"/>
                <a:gd name="T16" fmla="*/ 41 w 174"/>
                <a:gd name="T17" fmla="*/ 15 h 40"/>
                <a:gd name="T18" fmla="*/ 65 w 174"/>
                <a:gd name="T19" fmla="*/ 5 h 40"/>
                <a:gd name="T20" fmla="*/ 77 w 174"/>
                <a:gd name="T21" fmla="*/ 2 h 40"/>
                <a:gd name="T22" fmla="*/ 88 w 174"/>
                <a:gd name="T23" fmla="*/ 0 h 40"/>
                <a:gd name="T24" fmla="*/ 100 w 174"/>
                <a:gd name="T25" fmla="*/ 0 h 40"/>
                <a:gd name="T26" fmla="*/ 110 w 174"/>
                <a:gd name="T27" fmla="*/ 3 h 40"/>
                <a:gd name="T28" fmla="*/ 118 w 174"/>
                <a:gd name="T29" fmla="*/ 4 h 40"/>
                <a:gd name="T30" fmla="*/ 124 w 174"/>
                <a:gd name="T31" fmla="*/ 7 h 40"/>
                <a:gd name="T32" fmla="*/ 128 w 174"/>
                <a:gd name="T33" fmla="*/ 9 h 40"/>
                <a:gd name="T34" fmla="*/ 129 w 174"/>
                <a:gd name="T35" fmla="*/ 9 h 40"/>
                <a:gd name="T36" fmla="*/ 141 w 174"/>
                <a:gd name="T37" fmla="*/ 15 h 40"/>
                <a:gd name="T38" fmla="*/ 152 w 174"/>
                <a:gd name="T39" fmla="*/ 21 h 40"/>
                <a:gd name="T40" fmla="*/ 162 w 174"/>
                <a:gd name="T41" fmla="*/ 28 h 40"/>
                <a:gd name="T42" fmla="*/ 174 w 174"/>
                <a:gd name="T43" fmla="*/ 38 h 40"/>
                <a:gd name="T44" fmla="*/ 161 w 174"/>
                <a:gd name="T45" fmla="*/ 28 h 40"/>
                <a:gd name="T46" fmla="*/ 157 w 174"/>
                <a:gd name="T47" fmla="*/ 25 h 40"/>
                <a:gd name="T48" fmla="*/ 146 w 174"/>
                <a:gd name="T49" fmla="*/ 19 h 40"/>
                <a:gd name="T50" fmla="*/ 127 w 174"/>
                <a:gd name="T51" fmla="*/ 9 h 40"/>
                <a:gd name="T52" fmla="*/ 127 w 174"/>
                <a:gd name="T53" fmla="*/ 8 h 40"/>
                <a:gd name="T54" fmla="*/ 123 w 174"/>
                <a:gd name="T55" fmla="*/ 7 h 40"/>
                <a:gd name="T56" fmla="*/ 116 w 174"/>
                <a:gd name="T57" fmla="*/ 4 h 40"/>
                <a:gd name="T58" fmla="*/ 108 w 174"/>
                <a:gd name="T59" fmla="*/ 3 h 40"/>
                <a:gd name="T60" fmla="*/ 98 w 174"/>
                <a:gd name="T61" fmla="*/ 2 h 40"/>
                <a:gd name="T62" fmla="*/ 87 w 174"/>
                <a:gd name="T63" fmla="*/ 2 h 40"/>
                <a:gd name="T64" fmla="*/ 76 w 174"/>
                <a:gd name="T65" fmla="*/ 3 h 40"/>
                <a:gd name="T66" fmla="*/ 64 w 174"/>
                <a:gd name="T67" fmla="*/ 7 h 40"/>
                <a:gd name="T68" fmla="*/ 41 w 174"/>
                <a:gd name="T69" fmla="*/ 17 h 40"/>
                <a:gd name="T70" fmla="*/ 23 w 174"/>
                <a:gd name="T71" fmla="*/ 26 h 40"/>
                <a:gd name="T72" fmla="*/ 9 w 174"/>
                <a:gd name="T73" fmla="*/ 34 h 40"/>
                <a:gd name="T74" fmla="*/ 5 w 174"/>
                <a:gd name="T75" fmla="*/ 36 h 40"/>
                <a:gd name="T76" fmla="*/ 4 w 174"/>
                <a:gd name="T77" fmla="*/ 36 h 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4" h="40">
                  <a:moveTo>
                    <a:pt x="4" y="36"/>
                  </a:moveTo>
                  <a:lnTo>
                    <a:pt x="3" y="36"/>
                  </a:lnTo>
                  <a:lnTo>
                    <a:pt x="0" y="40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9" y="34"/>
                  </a:lnTo>
                  <a:lnTo>
                    <a:pt x="23" y="26"/>
                  </a:lnTo>
                  <a:lnTo>
                    <a:pt x="41" y="15"/>
                  </a:lnTo>
                  <a:lnTo>
                    <a:pt x="65" y="5"/>
                  </a:lnTo>
                  <a:lnTo>
                    <a:pt x="77" y="2"/>
                  </a:lnTo>
                  <a:lnTo>
                    <a:pt x="88" y="0"/>
                  </a:lnTo>
                  <a:lnTo>
                    <a:pt x="100" y="0"/>
                  </a:lnTo>
                  <a:lnTo>
                    <a:pt x="110" y="3"/>
                  </a:lnTo>
                  <a:lnTo>
                    <a:pt x="118" y="4"/>
                  </a:lnTo>
                  <a:lnTo>
                    <a:pt x="124" y="7"/>
                  </a:lnTo>
                  <a:lnTo>
                    <a:pt x="128" y="9"/>
                  </a:lnTo>
                  <a:lnTo>
                    <a:pt x="129" y="9"/>
                  </a:lnTo>
                  <a:lnTo>
                    <a:pt x="141" y="15"/>
                  </a:lnTo>
                  <a:lnTo>
                    <a:pt x="152" y="21"/>
                  </a:lnTo>
                  <a:lnTo>
                    <a:pt x="162" y="28"/>
                  </a:lnTo>
                  <a:lnTo>
                    <a:pt x="174" y="38"/>
                  </a:lnTo>
                  <a:lnTo>
                    <a:pt x="161" y="28"/>
                  </a:lnTo>
                  <a:lnTo>
                    <a:pt x="157" y="25"/>
                  </a:lnTo>
                  <a:lnTo>
                    <a:pt x="146" y="1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3" y="7"/>
                  </a:lnTo>
                  <a:lnTo>
                    <a:pt x="116" y="4"/>
                  </a:lnTo>
                  <a:lnTo>
                    <a:pt x="108" y="3"/>
                  </a:lnTo>
                  <a:lnTo>
                    <a:pt x="98" y="2"/>
                  </a:lnTo>
                  <a:lnTo>
                    <a:pt x="87" y="2"/>
                  </a:lnTo>
                  <a:lnTo>
                    <a:pt x="76" y="3"/>
                  </a:lnTo>
                  <a:lnTo>
                    <a:pt x="64" y="7"/>
                  </a:lnTo>
                  <a:lnTo>
                    <a:pt x="41" y="17"/>
                  </a:lnTo>
                  <a:lnTo>
                    <a:pt x="23" y="26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3" name="Freeform 426"/>
            <p:cNvSpPr>
              <a:spLocks/>
            </p:cNvSpPr>
            <p:nvPr/>
          </p:nvSpPr>
          <p:spPr bwMode="auto">
            <a:xfrm>
              <a:off x="1602" y="2464"/>
              <a:ext cx="163" cy="41"/>
            </a:xfrm>
            <a:custGeom>
              <a:avLst/>
              <a:gdLst>
                <a:gd name="T0" fmla="*/ 4 w 163"/>
                <a:gd name="T1" fmla="*/ 37 h 41"/>
                <a:gd name="T2" fmla="*/ 3 w 163"/>
                <a:gd name="T3" fmla="*/ 39 h 41"/>
                <a:gd name="T4" fmla="*/ 0 w 163"/>
                <a:gd name="T5" fmla="*/ 41 h 41"/>
                <a:gd name="T6" fmla="*/ 3 w 163"/>
                <a:gd name="T7" fmla="*/ 39 h 41"/>
                <a:gd name="T8" fmla="*/ 4 w 163"/>
                <a:gd name="T9" fmla="*/ 37 h 41"/>
                <a:gd name="T10" fmla="*/ 8 w 163"/>
                <a:gd name="T11" fmla="*/ 34 h 41"/>
                <a:gd name="T12" fmla="*/ 20 w 163"/>
                <a:gd name="T13" fmla="*/ 25 h 41"/>
                <a:gd name="T14" fmla="*/ 36 w 163"/>
                <a:gd name="T15" fmla="*/ 15 h 41"/>
                <a:gd name="T16" fmla="*/ 47 w 163"/>
                <a:gd name="T17" fmla="*/ 10 h 41"/>
                <a:gd name="T18" fmla="*/ 57 w 163"/>
                <a:gd name="T19" fmla="*/ 6 h 41"/>
                <a:gd name="T20" fmla="*/ 69 w 163"/>
                <a:gd name="T21" fmla="*/ 3 h 41"/>
                <a:gd name="T22" fmla="*/ 80 w 163"/>
                <a:gd name="T23" fmla="*/ 0 h 41"/>
                <a:gd name="T24" fmla="*/ 91 w 163"/>
                <a:gd name="T25" fmla="*/ 0 h 41"/>
                <a:gd name="T26" fmla="*/ 100 w 163"/>
                <a:gd name="T27" fmla="*/ 0 h 41"/>
                <a:gd name="T28" fmla="*/ 113 w 163"/>
                <a:gd name="T29" fmla="*/ 3 h 41"/>
                <a:gd name="T30" fmla="*/ 118 w 163"/>
                <a:gd name="T31" fmla="*/ 5 h 41"/>
                <a:gd name="T32" fmla="*/ 129 w 163"/>
                <a:gd name="T33" fmla="*/ 9 h 41"/>
                <a:gd name="T34" fmla="*/ 141 w 163"/>
                <a:gd name="T35" fmla="*/ 12 h 41"/>
                <a:gd name="T36" fmla="*/ 151 w 163"/>
                <a:gd name="T37" fmla="*/ 17 h 41"/>
                <a:gd name="T38" fmla="*/ 163 w 163"/>
                <a:gd name="T39" fmla="*/ 24 h 41"/>
                <a:gd name="T40" fmla="*/ 151 w 163"/>
                <a:gd name="T41" fmla="*/ 17 h 41"/>
                <a:gd name="T42" fmla="*/ 146 w 163"/>
                <a:gd name="T43" fmla="*/ 15 h 41"/>
                <a:gd name="T44" fmla="*/ 134 w 163"/>
                <a:gd name="T45" fmla="*/ 10 h 41"/>
                <a:gd name="T46" fmla="*/ 117 w 163"/>
                <a:gd name="T47" fmla="*/ 5 h 41"/>
                <a:gd name="T48" fmla="*/ 112 w 163"/>
                <a:gd name="T49" fmla="*/ 3 h 41"/>
                <a:gd name="T50" fmla="*/ 98 w 163"/>
                <a:gd name="T51" fmla="*/ 1 h 41"/>
                <a:gd name="T52" fmla="*/ 90 w 163"/>
                <a:gd name="T53" fmla="*/ 0 h 41"/>
                <a:gd name="T54" fmla="*/ 78 w 163"/>
                <a:gd name="T55" fmla="*/ 1 h 41"/>
                <a:gd name="T56" fmla="*/ 69 w 163"/>
                <a:gd name="T57" fmla="*/ 3 h 41"/>
                <a:gd name="T58" fmla="*/ 57 w 163"/>
                <a:gd name="T59" fmla="*/ 6 h 41"/>
                <a:gd name="T60" fmla="*/ 46 w 163"/>
                <a:gd name="T61" fmla="*/ 11 h 41"/>
                <a:gd name="T62" fmla="*/ 36 w 163"/>
                <a:gd name="T63" fmla="*/ 15 h 41"/>
                <a:gd name="T64" fmla="*/ 20 w 163"/>
                <a:gd name="T65" fmla="*/ 26 h 41"/>
                <a:gd name="T66" fmla="*/ 8 w 163"/>
                <a:gd name="T67" fmla="*/ 34 h 41"/>
                <a:gd name="T68" fmla="*/ 4 w 163"/>
                <a:gd name="T69" fmla="*/ 37 h 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3" h="41">
                  <a:moveTo>
                    <a:pt x="4" y="37"/>
                  </a:moveTo>
                  <a:lnTo>
                    <a:pt x="3" y="39"/>
                  </a:lnTo>
                  <a:lnTo>
                    <a:pt x="0" y="41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8" y="34"/>
                  </a:lnTo>
                  <a:lnTo>
                    <a:pt x="20" y="25"/>
                  </a:lnTo>
                  <a:lnTo>
                    <a:pt x="36" y="15"/>
                  </a:lnTo>
                  <a:lnTo>
                    <a:pt x="47" y="10"/>
                  </a:lnTo>
                  <a:lnTo>
                    <a:pt x="57" y="6"/>
                  </a:lnTo>
                  <a:lnTo>
                    <a:pt x="69" y="3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13" y="3"/>
                  </a:lnTo>
                  <a:lnTo>
                    <a:pt x="118" y="5"/>
                  </a:lnTo>
                  <a:lnTo>
                    <a:pt x="129" y="9"/>
                  </a:lnTo>
                  <a:lnTo>
                    <a:pt x="141" y="12"/>
                  </a:lnTo>
                  <a:lnTo>
                    <a:pt x="151" y="17"/>
                  </a:lnTo>
                  <a:lnTo>
                    <a:pt x="163" y="24"/>
                  </a:lnTo>
                  <a:lnTo>
                    <a:pt x="151" y="17"/>
                  </a:lnTo>
                  <a:lnTo>
                    <a:pt x="146" y="15"/>
                  </a:lnTo>
                  <a:lnTo>
                    <a:pt x="134" y="10"/>
                  </a:lnTo>
                  <a:lnTo>
                    <a:pt x="117" y="5"/>
                  </a:lnTo>
                  <a:lnTo>
                    <a:pt x="112" y="3"/>
                  </a:lnTo>
                  <a:lnTo>
                    <a:pt x="98" y="1"/>
                  </a:lnTo>
                  <a:lnTo>
                    <a:pt x="90" y="0"/>
                  </a:lnTo>
                  <a:lnTo>
                    <a:pt x="78" y="1"/>
                  </a:lnTo>
                  <a:lnTo>
                    <a:pt x="69" y="3"/>
                  </a:lnTo>
                  <a:lnTo>
                    <a:pt x="57" y="6"/>
                  </a:lnTo>
                  <a:lnTo>
                    <a:pt x="46" y="11"/>
                  </a:lnTo>
                  <a:lnTo>
                    <a:pt x="36" y="15"/>
                  </a:lnTo>
                  <a:lnTo>
                    <a:pt x="20" y="26"/>
                  </a:lnTo>
                  <a:lnTo>
                    <a:pt x="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4" name="Freeform 427"/>
            <p:cNvSpPr>
              <a:spLocks/>
            </p:cNvSpPr>
            <p:nvPr/>
          </p:nvSpPr>
          <p:spPr bwMode="auto">
            <a:xfrm>
              <a:off x="1601" y="2470"/>
              <a:ext cx="91" cy="44"/>
            </a:xfrm>
            <a:custGeom>
              <a:avLst/>
              <a:gdLst>
                <a:gd name="T0" fmla="*/ 2 w 91"/>
                <a:gd name="T1" fmla="*/ 43 h 44"/>
                <a:gd name="T2" fmla="*/ 0 w 91"/>
                <a:gd name="T3" fmla="*/ 44 h 44"/>
                <a:gd name="T4" fmla="*/ 2 w 91"/>
                <a:gd name="T5" fmla="*/ 43 h 44"/>
                <a:gd name="T6" fmla="*/ 32 w 91"/>
                <a:gd name="T7" fmla="*/ 23 h 44"/>
                <a:gd name="T8" fmla="*/ 53 w 91"/>
                <a:gd name="T9" fmla="*/ 9 h 44"/>
                <a:gd name="T10" fmla="*/ 61 w 91"/>
                <a:gd name="T11" fmla="*/ 5 h 44"/>
                <a:gd name="T12" fmla="*/ 63 w 91"/>
                <a:gd name="T13" fmla="*/ 4 h 44"/>
                <a:gd name="T14" fmla="*/ 70 w 91"/>
                <a:gd name="T15" fmla="*/ 3 h 44"/>
                <a:gd name="T16" fmla="*/ 83 w 91"/>
                <a:gd name="T17" fmla="*/ 2 h 44"/>
                <a:gd name="T18" fmla="*/ 91 w 91"/>
                <a:gd name="T19" fmla="*/ 0 h 44"/>
                <a:gd name="T20" fmla="*/ 82 w 91"/>
                <a:gd name="T21" fmla="*/ 2 h 44"/>
                <a:gd name="T22" fmla="*/ 73 w 91"/>
                <a:gd name="T23" fmla="*/ 3 h 44"/>
                <a:gd name="T24" fmla="*/ 62 w 91"/>
                <a:gd name="T25" fmla="*/ 5 h 44"/>
                <a:gd name="T26" fmla="*/ 60 w 91"/>
                <a:gd name="T27" fmla="*/ 6 h 44"/>
                <a:gd name="T28" fmla="*/ 53 w 91"/>
                <a:gd name="T29" fmla="*/ 10 h 44"/>
                <a:gd name="T30" fmla="*/ 32 w 91"/>
                <a:gd name="T31" fmla="*/ 23 h 44"/>
                <a:gd name="T32" fmla="*/ 2 w 91"/>
                <a:gd name="T33" fmla="*/ 4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44">
                  <a:moveTo>
                    <a:pt x="2" y="43"/>
                  </a:moveTo>
                  <a:lnTo>
                    <a:pt x="0" y="44"/>
                  </a:lnTo>
                  <a:lnTo>
                    <a:pt x="2" y="43"/>
                  </a:lnTo>
                  <a:lnTo>
                    <a:pt x="32" y="23"/>
                  </a:lnTo>
                  <a:lnTo>
                    <a:pt x="53" y="9"/>
                  </a:lnTo>
                  <a:lnTo>
                    <a:pt x="61" y="5"/>
                  </a:lnTo>
                  <a:lnTo>
                    <a:pt x="63" y="4"/>
                  </a:lnTo>
                  <a:lnTo>
                    <a:pt x="70" y="3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82" y="2"/>
                  </a:lnTo>
                  <a:lnTo>
                    <a:pt x="73" y="3"/>
                  </a:lnTo>
                  <a:lnTo>
                    <a:pt x="62" y="5"/>
                  </a:lnTo>
                  <a:lnTo>
                    <a:pt x="60" y="6"/>
                  </a:lnTo>
                  <a:lnTo>
                    <a:pt x="53" y="10"/>
                  </a:lnTo>
                  <a:lnTo>
                    <a:pt x="32" y="23"/>
                  </a:lnTo>
                  <a:lnTo>
                    <a:pt x="2" y="43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5" name="Freeform 428"/>
            <p:cNvSpPr>
              <a:spLocks/>
            </p:cNvSpPr>
            <p:nvPr/>
          </p:nvSpPr>
          <p:spPr bwMode="auto">
            <a:xfrm>
              <a:off x="1602" y="2473"/>
              <a:ext cx="175" cy="51"/>
            </a:xfrm>
            <a:custGeom>
              <a:avLst/>
              <a:gdLst>
                <a:gd name="T0" fmla="*/ 172 w 175"/>
                <a:gd name="T1" fmla="*/ 31 h 51"/>
                <a:gd name="T2" fmla="*/ 175 w 175"/>
                <a:gd name="T3" fmla="*/ 33 h 51"/>
                <a:gd name="T4" fmla="*/ 172 w 175"/>
                <a:gd name="T5" fmla="*/ 32 h 51"/>
                <a:gd name="T6" fmla="*/ 170 w 175"/>
                <a:gd name="T7" fmla="*/ 31 h 51"/>
                <a:gd name="T8" fmla="*/ 165 w 175"/>
                <a:gd name="T9" fmla="*/ 27 h 51"/>
                <a:gd name="T10" fmla="*/ 153 w 175"/>
                <a:gd name="T11" fmla="*/ 17 h 51"/>
                <a:gd name="T12" fmla="*/ 143 w 175"/>
                <a:gd name="T13" fmla="*/ 12 h 51"/>
                <a:gd name="T14" fmla="*/ 133 w 175"/>
                <a:gd name="T15" fmla="*/ 7 h 51"/>
                <a:gd name="T16" fmla="*/ 122 w 175"/>
                <a:gd name="T17" fmla="*/ 3 h 51"/>
                <a:gd name="T18" fmla="*/ 108 w 175"/>
                <a:gd name="T19" fmla="*/ 0 h 51"/>
                <a:gd name="T20" fmla="*/ 96 w 175"/>
                <a:gd name="T21" fmla="*/ 1 h 51"/>
                <a:gd name="T22" fmla="*/ 83 w 175"/>
                <a:gd name="T23" fmla="*/ 3 h 51"/>
                <a:gd name="T24" fmla="*/ 72 w 175"/>
                <a:gd name="T25" fmla="*/ 6 h 51"/>
                <a:gd name="T26" fmla="*/ 62 w 175"/>
                <a:gd name="T27" fmla="*/ 10 h 51"/>
                <a:gd name="T28" fmla="*/ 49 w 175"/>
                <a:gd name="T29" fmla="*/ 16 h 51"/>
                <a:gd name="T30" fmla="*/ 44 w 175"/>
                <a:gd name="T31" fmla="*/ 18 h 51"/>
                <a:gd name="T32" fmla="*/ 32 w 175"/>
                <a:gd name="T33" fmla="*/ 26 h 51"/>
                <a:gd name="T34" fmla="*/ 23 w 175"/>
                <a:gd name="T35" fmla="*/ 32 h 51"/>
                <a:gd name="T36" fmla="*/ 13 w 175"/>
                <a:gd name="T37" fmla="*/ 40 h 51"/>
                <a:gd name="T38" fmla="*/ 0 w 175"/>
                <a:gd name="T39" fmla="*/ 51 h 51"/>
                <a:gd name="T40" fmla="*/ 13 w 175"/>
                <a:gd name="T41" fmla="*/ 40 h 51"/>
                <a:gd name="T42" fmla="*/ 16 w 175"/>
                <a:gd name="T43" fmla="*/ 36 h 51"/>
                <a:gd name="T44" fmla="*/ 27 w 175"/>
                <a:gd name="T45" fmla="*/ 28 h 51"/>
                <a:gd name="T46" fmla="*/ 45 w 175"/>
                <a:gd name="T47" fmla="*/ 17 h 51"/>
                <a:gd name="T48" fmla="*/ 50 w 175"/>
                <a:gd name="T49" fmla="*/ 13 h 51"/>
                <a:gd name="T50" fmla="*/ 64 w 175"/>
                <a:gd name="T51" fmla="*/ 8 h 51"/>
                <a:gd name="T52" fmla="*/ 73 w 175"/>
                <a:gd name="T53" fmla="*/ 5 h 51"/>
                <a:gd name="T54" fmla="*/ 85 w 175"/>
                <a:gd name="T55" fmla="*/ 2 h 51"/>
                <a:gd name="T56" fmla="*/ 97 w 175"/>
                <a:gd name="T57" fmla="*/ 0 h 51"/>
                <a:gd name="T58" fmla="*/ 110 w 175"/>
                <a:gd name="T59" fmla="*/ 0 h 51"/>
                <a:gd name="T60" fmla="*/ 122 w 175"/>
                <a:gd name="T61" fmla="*/ 2 h 51"/>
                <a:gd name="T62" fmla="*/ 134 w 175"/>
                <a:gd name="T63" fmla="*/ 7 h 51"/>
                <a:gd name="T64" fmla="*/ 144 w 175"/>
                <a:gd name="T65" fmla="*/ 12 h 51"/>
                <a:gd name="T66" fmla="*/ 153 w 175"/>
                <a:gd name="T67" fmla="*/ 17 h 51"/>
                <a:gd name="T68" fmla="*/ 167 w 175"/>
                <a:gd name="T69" fmla="*/ 26 h 51"/>
                <a:gd name="T70" fmla="*/ 172 w 175"/>
                <a:gd name="T71" fmla="*/ 31 h 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5" h="51">
                  <a:moveTo>
                    <a:pt x="172" y="31"/>
                  </a:moveTo>
                  <a:lnTo>
                    <a:pt x="175" y="33"/>
                  </a:lnTo>
                  <a:lnTo>
                    <a:pt x="172" y="32"/>
                  </a:lnTo>
                  <a:lnTo>
                    <a:pt x="170" y="31"/>
                  </a:lnTo>
                  <a:lnTo>
                    <a:pt x="165" y="27"/>
                  </a:lnTo>
                  <a:lnTo>
                    <a:pt x="153" y="17"/>
                  </a:lnTo>
                  <a:lnTo>
                    <a:pt x="143" y="12"/>
                  </a:lnTo>
                  <a:lnTo>
                    <a:pt x="133" y="7"/>
                  </a:lnTo>
                  <a:lnTo>
                    <a:pt x="122" y="3"/>
                  </a:lnTo>
                  <a:lnTo>
                    <a:pt x="108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72" y="6"/>
                  </a:lnTo>
                  <a:lnTo>
                    <a:pt x="62" y="10"/>
                  </a:lnTo>
                  <a:lnTo>
                    <a:pt x="49" y="16"/>
                  </a:lnTo>
                  <a:lnTo>
                    <a:pt x="44" y="18"/>
                  </a:lnTo>
                  <a:lnTo>
                    <a:pt x="32" y="26"/>
                  </a:lnTo>
                  <a:lnTo>
                    <a:pt x="23" y="32"/>
                  </a:lnTo>
                  <a:lnTo>
                    <a:pt x="13" y="40"/>
                  </a:lnTo>
                  <a:lnTo>
                    <a:pt x="0" y="51"/>
                  </a:lnTo>
                  <a:lnTo>
                    <a:pt x="13" y="40"/>
                  </a:lnTo>
                  <a:lnTo>
                    <a:pt x="16" y="36"/>
                  </a:lnTo>
                  <a:lnTo>
                    <a:pt x="27" y="28"/>
                  </a:lnTo>
                  <a:lnTo>
                    <a:pt x="45" y="17"/>
                  </a:lnTo>
                  <a:lnTo>
                    <a:pt x="50" y="13"/>
                  </a:lnTo>
                  <a:lnTo>
                    <a:pt x="64" y="8"/>
                  </a:lnTo>
                  <a:lnTo>
                    <a:pt x="73" y="5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10" y="0"/>
                  </a:lnTo>
                  <a:lnTo>
                    <a:pt x="122" y="2"/>
                  </a:lnTo>
                  <a:lnTo>
                    <a:pt x="134" y="7"/>
                  </a:lnTo>
                  <a:lnTo>
                    <a:pt x="144" y="12"/>
                  </a:lnTo>
                  <a:lnTo>
                    <a:pt x="153" y="17"/>
                  </a:lnTo>
                  <a:lnTo>
                    <a:pt x="167" y="26"/>
                  </a:lnTo>
                  <a:lnTo>
                    <a:pt x="172" y="31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6" name="Freeform 429"/>
            <p:cNvSpPr>
              <a:spLocks/>
            </p:cNvSpPr>
            <p:nvPr/>
          </p:nvSpPr>
          <p:spPr bwMode="auto">
            <a:xfrm>
              <a:off x="1603" y="2509"/>
              <a:ext cx="26" cy="23"/>
            </a:xfrm>
            <a:custGeom>
              <a:avLst/>
              <a:gdLst>
                <a:gd name="T0" fmla="*/ 2 w 26"/>
                <a:gd name="T1" fmla="*/ 22 h 23"/>
                <a:gd name="T2" fmla="*/ 2 w 26"/>
                <a:gd name="T3" fmla="*/ 23 h 23"/>
                <a:gd name="T4" fmla="*/ 0 w 26"/>
                <a:gd name="T5" fmla="*/ 23 h 23"/>
                <a:gd name="T6" fmla="*/ 2 w 26"/>
                <a:gd name="T7" fmla="*/ 22 h 23"/>
                <a:gd name="T8" fmla="*/ 4 w 26"/>
                <a:gd name="T9" fmla="*/ 20 h 23"/>
                <a:gd name="T10" fmla="*/ 10 w 26"/>
                <a:gd name="T11" fmla="*/ 15 h 23"/>
                <a:gd name="T12" fmla="*/ 19 w 26"/>
                <a:gd name="T13" fmla="*/ 6 h 23"/>
                <a:gd name="T14" fmla="*/ 24 w 26"/>
                <a:gd name="T15" fmla="*/ 1 h 23"/>
                <a:gd name="T16" fmla="*/ 26 w 26"/>
                <a:gd name="T17" fmla="*/ 0 h 23"/>
                <a:gd name="T18" fmla="*/ 24 w 26"/>
                <a:gd name="T19" fmla="*/ 2 h 23"/>
                <a:gd name="T20" fmla="*/ 19 w 26"/>
                <a:gd name="T21" fmla="*/ 7 h 23"/>
                <a:gd name="T22" fmla="*/ 12 w 26"/>
                <a:gd name="T23" fmla="*/ 16 h 23"/>
                <a:gd name="T24" fmla="*/ 5 w 26"/>
                <a:gd name="T25" fmla="*/ 21 h 23"/>
                <a:gd name="T26" fmla="*/ 2 w 26"/>
                <a:gd name="T27" fmla="*/ 2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3">
                  <a:moveTo>
                    <a:pt x="2" y="22"/>
                  </a:moveTo>
                  <a:lnTo>
                    <a:pt x="2" y="23"/>
                  </a:lnTo>
                  <a:lnTo>
                    <a:pt x="0" y="23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5"/>
                  </a:lnTo>
                  <a:lnTo>
                    <a:pt x="19" y="6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19" y="7"/>
                  </a:lnTo>
                  <a:lnTo>
                    <a:pt x="12" y="16"/>
                  </a:lnTo>
                  <a:lnTo>
                    <a:pt x="5" y="21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7" name="Freeform 430"/>
            <p:cNvSpPr>
              <a:spLocks/>
            </p:cNvSpPr>
            <p:nvPr/>
          </p:nvSpPr>
          <p:spPr bwMode="auto">
            <a:xfrm>
              <a:off x="1636" y="2480"/>
              <a:ext cx="89" cy="23"/>
            </a:xfrm>
            <a:custGeom>
              <a:avLst/>
              <a:gdLst>
                <a:gd name="T0" fmla="*/ 1 w 89"/>
                <a:gd name="T1" fmla="*/ 21 h 23"/>
                <a:gd name="T2" fmla="*/ 0 w 89"/>
                <a:gd name="T3" fmla="*/ 23 h 23"/>
                <a:gd name="T4" fmla="*/ 1 w 89"/>
                <a:gd name="T5" fmla="*/ 21 h 23"/>
                <a:gd name="T6" fmla="*/ 11 w 89"/>
                <a:gd name="T7" fmla="*/ 16 h 23"/>
                <a:gd name="T8" fmla="*/ 32 w 89"/>
                <a:gd name="T9" fmla="*/ 5 h 23"/>
                <a:gd name="T10" fmla="*/ 37 w 89"/>
                <a:gd name="T11" fmla="*/ 3 h 23"/>
                <a:gd name="T12" fmla="*/ 43 w 89"/>
                <a:gd name="T13" fmla="*/ 1 h 23"/>
                <a:gd name="T14" fmla="*/ 54 w 89"/>
                <a:gd name="T15" fmla="*/ 0 h 23"/>
                <a:gd name="T16" fmla="*/ 64 w 89"/>
                <a:gd name="T17" fmla="*/ 0 h 23"/>
                <a:gd name="T18" fmla="*/ 71 w 89"/>
                <a:gd name="T19" fmla="*/ 1 h 23"/>
                <a:gd name="T20" fmla="*/ 82 w 89"/>
                <a:gd name="T21" fmla="*/ 5 h 23"/>
                <a:gd name="T22" fmla="*/ 89 w 89"/>
                <a:gd name="T23" fmla="*/ 9 h 23"/>
                <a:gd name="T24" fmla="*/ 82 w 89"/>
                <a:gd name="T25" fmla="*/ 6 h 23"/>
                <a:gd name="T26" fmla="*/ 73 w 89"/>
                <a:gd name="T27" fmla="*/ 3 h 23"/>
                <a:gd name="T28" fmla="*/ 67 w 89"/>
                <a:gd name="T29" fmla="*/ 1 h 23"/>
                <a:gd name="T30" fmla="*/ 63 w 89"/>
                <a:gd name="T31" fmla="*/ 0 h 23"/>
                <a:gd name="T32" fmla="*/ 53 w 89"/>
                <a:gd name="T33" fmla="*/ 0 h 23"/>
                <a:gd name="T34" fmla="*/ 43 w 89"/>
                <a:gd name="T35" fmla="*/ 1 h 23"/>
                <a:gd name="T36" fmla="*/ 37 w 89"/>
                <a:gd name="T37" fmla="*/ 4 h 23"/>
                <a:gd name="T38" fmla="*/ 32 w 89"/>
                <a:gd name="T39" fmla="*/ 6 h 23"/>
                <a:gd name="T40" fmla="*/ 11 w 89"/>
                <a:gd name="T41" fmla="*/ 16 h 23"/>
                <a:gd name="T42" fmla="*/ 1 w 89"/>
                <a:gd name="T43" fmla="*/ 2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9" h="23">
                  <a:moveTo>
                    <a:pt x="1" y="21"/>
                  </a:moveTo>
                  <a:lnTo>
                    <a:pt x="0" y="23"/>
                  </a:lnTo>
                  <a:lnTo>
                    <a:pt x="1" y="21"/>
                  </a:lnTo>
                  <a:lnTo>
                    <a:pt x="11" y="16"/>
                  </a:lnTo>
                  <a:lnTo>
                    <a:pt x="32" y="5"/>
                  </a:lnTo>
                  <a:lnTo>
                    <a:pt x="37" y="3"/>
                  </a:lnTo>
                  <a:lnTo>
                    <a:pt x="43" y="1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82" y="5"/>
                  </a:lnTo>
                  <a:lnTo>
                    <a:pt x="89" y="9"/>
                  </a:lnTo>
                  <a:lnTo>
                    <a:pt x="82" y="6"/>
                  </a:lnTo>
                  <a:lnTo>
                    <a:pt x="73" y="3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3" y="1"/>
                  </a:lnTo>
                  <a:lnTo>
                    <a:pt x="37" y="4"/>
                  </a:lnTo>
                  <a:lnTo>
                    <a:pt x="32" y="6"/>
                  </a:lnTo>
                  <a:lnTo>
                    <a:pt x="11" y="16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8" name="Freeform 431"/>
            <p:cNvSpPr>
              <a:spLocks/>
            </p:cNvSpPr>
            <p:nvPr/>
          </p:nvSpPr>
          <p:spPr bwMode="auto">
            <a:xfrm>
              <a:off x="1712" y="2479"/>
              <a:ext cx="68" cy="42"/>
            </a:xfrm>
            <a:custGeom>
              <a:avLst/>
              <a:gdLst>
                <a:gd name="T0" fmla="*/ 67 w 68"/>
                <a:gd name="T1" fmla="*/ 41 h 42"/>
                <a:gd name="T2" fmla="*/ 68 w 68"/>
                <a:gd name="T3" fmla="*/ 42 h 42"/>
                <a:gd name="T4" fmla="*/ 67 w 68"/>
                <a:gd name="T5" fmla="*/ 41 h 42"/>
                <a:gd name="T6" fmla="*/ 60 w 68"/>
                <a:gd name="T7" fmla="*/ 34 h 42"/>
                <a:gd name="T8" fmla="*/ 53 w 68"/>
                <a:gd name="T9" fmla="*/ 27 h 42"/>
                <a:gd name="T10" fmla="*/ 46 w 68"/>
                <a:gd name="T11" fmla="*/ 20 h 42"/>
                <a:gd name="T12" fmla="*/ 29 w 68"/>
                <a:gd name="T13" fmla="*/ 11 h 42"/>
                <a:gd name="T14" fmla="*/ 21 w 68"/>
                <a:gd name="T15" fmla="*/ 7 h 42"/>
                <a:gd name="T16" fmla="*/ 16 w 68"/>
                <a:gd name="T17" fmla="*/ 5 h 42"/>
                <a:gd name="T18" fmla="*/ 6 w 68"/>
                <a:gd name="T19" fmla="*/ 1 h 42"/>
                <a:gd name="T20" fmla="*/ 0 w 68"/>
                <a:gd name="T21" fmla="*/ 0 h 42"/>
                <a:gd name="T22" fmla="*/ 6 w 68"/>
                <a:gd name="T23" fmla="*/ 1 h 42"/>
                <a:gd name="T24" fmla="*/ 13 w 68"/>
                <a:gd name="T25" fmla="*/ 4 h 42"/>
                <a:gd name="T26" fmla="*/ 22 w 68"/>
                <a:gd name="T27" fmla="*/ 6 h 42"/>
                <a:gd name="T28" fmla="*/ 29 w 68"/>
                <a:gd name="T29" fmla="*/ 10 h 42"/>
                <a:gd name="T30" fmla="*/ 47 w 68"/>
                <a:gd name="T31" fmla="*/ 20 h 42"/>
                <a:gd name="T32" fmla="*/ 54 w 68"/>
                <a:gd name="T33" fmla="*/ 27 h 42"/>
                <a:gd name="T34" fmla="*/ 60 w 68"/>
                <a:gd name="T35" fmla="*/ 34 h 42"/>
                <a:gd name="T36" fmla="*/ 67 w 68"/>
                <a:gd name="T37" fmla="*/ 4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" h="42">
                  <a:moveTo>
                    <a:pt x="67" y="41"/>
                  </a:moveTo>
                  <a:lnTo>
                    <a:pt x="68" y="42"/>
                  </a:lnTo>
                  <a:lnTo>
                    <a:pt x="67" y="41"/>
                  </a:lnTo>
                  <a:lnTo>
                    <a:pt x="60" y="34"/>
                  </a:lnTo>
                  <a:lnTo>
                    <a:pt x="53" y="27"/>
                  </a:lnTo>
                  <a:lnTo>
                    <a:pt x="46" y="20"/>
                  </a:lnTo>
                  <a:lnTo>
                    <a:pt x="29" y="11"/>
                  </a:lnTo>
                  <a:lnTo>
                    <a:pt x="21" y="7"/>
                  </a:lnTo>
                  <a:lnTo>
                    <a:pt x="16" y="5"/>
                  </a:lnTo>
                  <a:lnTo>
                    <a:pt x="6" y="1"/>
                  </a:lnTo>
                  <a:lnTo>
                    <a:pt x="0" y="0"/>
                  </a:lnTo>
                  <a:lnTo>
                    <a:pt x="6" y="1"/>
                  </a:lnTo>
                  <a:lnTo>
                    <a:pt x="13" y="4"/>
                  </a:lnTo>
                  <a:lnTo>
                    <a:pt x="22" y="6"/>
                  </a:lnTo>
                  <a:lnTo>
                    <a:pt x="29" y="10"/>
                  </a:lnTo>
                  <a:lnTo>
                    <a:pt x="47" y="20"/>
                  </a:lnTo>
                  <a:lnTo>
                    <a:pt x="54" y="27"/>
                  </a:lnTo>
                  <a:lnTo>
                    <a:pt x="60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09" name="Freeform 432"/>
            <p:cNvSpPr>
              <a:spLocks/>
            </p:cNvSpPr>
            <p:nvPr/>
          </p:nvSpPr>
          <p:spPr bwMode="auto">
            <a:xfrm>
              <a:off x="1602" y="2495"/>
              <a:ext cx="174" cy="54"/>
            </a:xfrm>
            <a:custGeom>
              <a:avLst/>
              <a:gdLst>
                <a:gd name="T0" fmla="*/ 4 w 174"/>
                <a:gd name="T1" fmla="*/ 49 h 54"/>
                <a:gd name="T2" fmla="*/ 4 w 174"/>
                <a:gd name="T3" fmla="*/ 50 h 54"/>
                <a:gd name="T4" fmla="*/ 0 w 174"/>
                <a:gd name="T5" fmla="*/ 54 h 54"/>
                <a:gd name="T6" fmla="*/ 3 w 174"/>
                <a:gd name="T7" fmla="*/ 50 h 54"/>
                <a:gd name="T8" fmla="*/ 4 w 174"/>
                <a:gd name="T9" fmla="*/ 49 h 54"/>
                <a:gd name="T10" fmla="*/ 8 w 174"/>
                <a:gd name="T11" fmla="*/ 42 h 54"/>
                <a:gd name="T12" fmla="*/ 18 w 174"/>
                <a:gd name="T13" fmla="*/ 30 h 54"/>
                <a:gd name="T14" fmla="*/ 26 w 174"/>
                <a:gd name="T15" fmla="*/ 22 h 54"/>
                <a:gd name="T16" fmla="*/ 36 w 174"/>
                <a:gd name="T17" fmla="*/ 16 h 54"/>
                <a:gd name="T18" fmla="*/ 47 w 174"/>
                <a:gd name="T19" fmla="*/ 10 h 54"/>
                <a:gd name="T20" fmla="*/ 60 w 174"/>
                <a:gd name="T21" fmla="*/ 5 h 54"/>
                <a:gd name="T22" fmla="*/ 72 w 174"/>
                <a:gd name="T23" fmla="*/ 1 h 54"/>
                <a:gd name="T24" fmla="*/ 85 w 174"/>
                <a:gd name="T25" fmla="*/ 0 h 54"/>
                <a:gd name="T26" fmla="*/ 97 w 174"/>
                <a:gd name="T27" fmla="*/ 1 h 54"/>
                <a:gd name="T28" fmla="*/ 107 w 174"/>
                <a:gd name="T29" fmla="*/ 3 h 54"/>
                <a:gd name="T30" fmla="*/ 117 w 174"/>
                <a:gd name="T31" fmla="*/ 5 h 54"/>
                <a:gd name="T32" fmla="*/ 123 w 174"/>
                <a:gd name="T33" fmla="*/ 8 h 54"/>
                <a:gd name="T34" fmla="*/ 127 w 174"/>
                <a:gd name="T35" fmla="*/ 9 h 54"/>
                <a:gd name="T36" fmla="*/ 128 w 174"/>
                <a:gd name="T37" fmla="*/ 10 h 54"/>
                <a:gd name="T38" fmla="*/ 141 w 174"/>
                <a:gd name="T39" fmla="*/ 18 h 54"/>
                <a:gd name="T40" fmla="*/ 151 w 174"/>
                <a:gd name="T41" fmla="*/ 25 h 54"/>
                <a:gd name="T42" fmla="*/ 159 w 174"/>
                <a:gd name="T43" fmla="*/ 34 h 54"/>
                <a:gd name="T44" fmla="*/ 172 w 174"/>
                <a:gd name="T45" fmla="*/ 40 h 54"/>
                <a:gd name="T46" fmla="*/ 174 w 174"/>
                <a:gd name="T47" fmla="*/ 41 h 54"/>
                <a:gd name="T48" fmla="*/ 169 w 174"/>
                <a:gd name="T49" fmla="*/ 39 h 54"/>
                <a:gd name="T50" fmla="*/ 159 w 174"/>
                <a:gd name="T51" fmla="*/ 34 h 54"/>
                <a:gd name="T52" fmla="*/ 144 w 174"/>
                <a:gd name="T53" fmla="*/ 20 h 54"/>
                <a:gd name="T54" fmla="*/ 132 w 174"/>
                <a:gd name="T55" fmla="*/ 13 h 54"/>
                <a:gd name="T56" fmla="*/ 127 w 174"/>
                <a:gd name="T57" fmla="*/ 10 h 54"/>
                <a:gd name="T58" fmla="*/ 126 w 174"/>
                <a:gd name="T59" fmla="*/ 9 h 54"/>
                <a:gd name="T60" fmla="*/ 121 w 174"/>
                <a:gd name="T61" fmla="*/ 8 h 54"/>
                <a:gd name="T62" fmla="*/ 115 w 174"/>
                <a:gd name="T63" fmla="*/ 5 h 54"/>
                <a:gd name="T64" fmla="*/ 106 w 174"/>
                <a:gd name="T65" fmla="*/ 3 h 54"/>
                <a:gd name="T66" fmla="*/ 96 w 174"/>
                <a:gd name="T67" fmla="*/ 1 h 54"/>
                <a:gd name="T68" fmla="*/ 83 w 174"/>
                <a:gd name="T69" fmla="*/ 1 h 54"/>
                <a:gd name="T70" fmla="*/ 71 w 174"/>
                <a:gd name="T71" fmla="*/ 3 h 54"/>
                <a:gd name="T72" fmla="*/ 59 w 174"/>
                <a:gd name="T73" fmla="*/ 6 h 54"/>
                <a:gd name="T74" fmla="*/ 46 w 174"/>
                <a:gd name="T75" fmla="*/ 10 h 54"/>
                <a:gd name="T76" fmla="*/ 36 w 174"/>
                <a:gd name="T77" fmla="*/ 16 h 54"/>
                <a:gd name="T78" fmla="*/ 26 w 174"/>
                <a:gd name="T79" fmla="*/ 24 h 54"/>
                <a:gd name="T80" fmla="*/ 19 w 174"/>
                <a:gd name="T81" fmla="*/ 31 h 54"/>
                <a:gd name="T82" fmla="*/ 8 w 174"/>
                <a:gd name="T83" fmla="*/ 44 h 54"/>
                <a:gd name="T84" fmla="*/ 4 w 174"/>
                <a:gd name="T85" fmla="*/ 49 h 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4" h="54">
                  <a:moveTo>
                    <a:pt x="4" y="49"/>
                  </a:moveTo>
                  <a:lnTo>
                    <a:pt x="4" y="50"/>
                  </a:lnTo>
                  <a:lnTo>
                    <a:pt x="0" y="54"/>
                  </a:lnTo>
                  <a:lnTo>
                    <a:pt x="3" y="50"/>
                  </a:lnTo>
                  <a:lnTo>
                    <a:pt x="4" y="49"/>
                  </a:lnTo>
                  <a:lnTo>
                    <a:pt x="8" y="42"/>
                  </a:lnTo>
                  <a:lnTo>
                    <a:pt x="18" y="30"/>
                  </a:lnTo>
                  <a:lnTo>
                    <a:pt x="26" y="22"/>
                  </a:lnTo>
                  <a:lnTo>
                    <a:pt x="36" y="16"/>
                  </a:lnTo>
                  <a:lnTo>
                    <a:pt x="47" y="10"/>
                  </a:lnTo>
                  <a:lnTo>
                    <a:pt x="60" y="5"/>
                  </a:lnTo>
                  <a:lnTo>
                    <a:pt x="72" y="1"/>
                  </a:lnTo>
                  <a:lnTo>
                    <a:pt x="85" y="0"/>
                  </a:lnTo>
                  <a:lnTo>
                    <a:pt x="97" y="1"/>
                  </a:lnTo>
                  <a:lnTo>
                    <a:pt x="107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7" y="9"/>
                  </a:lnTo>
                  <a:lnTo>
                    <a:pt x="128" y="10"/>
                  </a:lnTo>
                  <a:lnTo>
                    <a:pt x="141" y="18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72" y="40"/>
                  </a:lnTo>
                  <a:lnTo>
                    <a:pt x="174" y="41"/>
                  </a:lnTo>
                  <a:lnTo>
                    <a:pt x="169" y="39"/>
                  </a:lnTo>
                  <a:lnTo>
                    <a:pt x="159" y="34"/>
                  </a:lnTo>
                  <a:lnTo>
                    <a:pt x="144" y="20"/>
                  </a:lnTo>
                  <a:lnTo>
                    <a:pt x="132" y="13"/>
                  </a:lnTo>
                  <a:lnTo>
                    <a:pt x="127" y="10"/>
                  </a:lnTo>
                  <a:lnTo>
                    <a:pt x="126" y="9"/>
                  </a:lnTo>
                  <a:lnTo>
                    <a:pt x="121" y="8"/>
                  </a:lnTo>
                  <a:lnTo>
                    <a:pt x="115" y="5"/>
                  </a:lnTo>
                  <a:lnTo>
                    <a:pt x="106" y="3"/>
                  </a:lnTo>
                  <a:lnTo>
                    <a:pt x="96" y="1"/>
                  </a:lnTo>
                  <a:lnTo>
                    <a:pt x="83" y="1"/>
                  </a:lnTo>
                  <a:lnTo>
                    <a:pt x="71" y="3"/>
                  </a:lnTo>
                  <a:lnTo>
                    <a:pt x="59" y="6"/>
                  </a:lnTo>
                  <a:lnTo>
                    <a:pt x="46" y="10"/>
                  </a:lnTo>
                  <a:lnTo>
                    <a:pt x="36" y="16"/>
                  </a:lnTo>
                  <a:lnTo>
                    <a:pt x="26" y="24"/>
                  </a:lnTo>
                  <a:lnTo>
                    <a:pt x="19" y="31"/>
                  </a:lnTo>
                  <a:lnTo>
                    <a:pt x="8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0" name="Freeform 433"/>
            <p:cNvSpPr>
              <a:spLocks/>
            </p:cNvSpPr>
            <p:nvPr/>
          </p:nvSpPr>
          <p:spPr bwMode="auto">
            <a:xfrm>
              <a:off x="1734" y="2500"/>
              <a:ext cx="42" cy="29"/>
            </a:xfrm>
            <a:custGeom>
              <a:avLst/>
              <a:gdLst>
                <a:gd name="T0" fmla="*/ 42 w 42"/>
                <a:gd name="T1" fmla="*/ 27 h 29"/>
                <a:gd name="T2" fmla="*/ 42 w 42"/>
                <a:gd name="T3" fmla="*/ 29 h 29"/>
                <a:gd name="T4" fmla="*/ 41 w 42"/>
                <a:gd name="T5" fmla="*/ 29 h 29"/>
                <a:gd name="T6" fmla="*/ 41 w 42"/>
                <a:gd name="T7" fmla="*/ 27 h 29"/>
                <a:gd name="T8" fmla="*/ 27 w 42"/>
                <a:gd name="T9" fmla="*/ 15 h 29"/>
                <a:gd name="T10" fmla="*/ 19 w 42"/>
                <a:gd name="T11" fmla="*/ 8 h 29"/>
                <a:gd name="T12" fmla="*/ 15 w 42"/>
                <a:gd name="T13" fmla="*/ 5 h 29"/>
                <a:gd name="T14" fmla="*/ 14 w 42"/>
                <a:gd name="T15" fmla="*/ 5 h 29"/>
                <a:gd name="T16" fmla="*/ 10 w 42"/>
                <a:gd name="T17" fmla="*/ 5 h 29"/>
                <a:gd name="T18" fmla="*/ 4 w 42"/>
                <a:gd name="T19" fmla="*/ 3 h 29"/>
                <a:gd name="T20" fmla="*/ 0 w 42"/>
                <a:gd name="T21" fmla="*/ 0 h 29"/>
                <a:gd name="T22" fmla="*/ 4 w 42"/>
                <a:gd name="T23" fmla="*/ 1 h 29"/>
                <a:gd name="T24" fmla="*/ 14 w 42"/>
                <a:gd name="T25" fmla="*/ 5 h 29"/>
                <a:gd name="T26" fmla="*/ 15 w 42"/>
                <a:gd name="T27" fmla="*/ 5 h 29"/>
                <a:gd name="T28" fmla="*/ 19 w 42"/>
                <a:gd name="T29" fmla="*/ 8 h 29"/>
                <a:gd name="T30" fmla="*/ 29 w 42"/>
                <a:gd name="T31" fmla="*/ 15 h 29"/>
                <a:gd name="T32" fmla="*/ 42 w 42"/>
                <a:gd name="T33" fmla="*/ 27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29">
                  <a:moveTo>
                    <a:pt x="42" y="27"/>
                  </a:moveTo>
                  <a:lnTo>
                    <a:pt x="42" y="29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27" y="15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0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4" y="1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9" y="8"/>
                  </a:lnTo>
                  <a:lnTo>
                    <a:pt x="29" y="15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1" name="Freeform 434"/>
            <p:cNvSpPr>
              <a:spLocks/>
            </p:cNvSpPr>
            <p:nvPr/>
          </p:nvSpPr>
          <p:spPr bwMode="auto">
            <a:xfrm>
              <a:off x="1661" y="2489"/>
              <a:ext cx="85" cy="11"/>
            </a:xfrm>
            <a:custGeom>
              <a:avLst/>
              <a:gdLst>
                <a:gd name="T0" fmla="*/ 84 w 85"/>
                <a:gd name="T1" fmla="*/ 10 h 11"/>
                <a:gd name="T2" fmla="*/ 85 w 85"/>
                <a:gd name="T3" fmla="*/ 11 h 11"/>
                <a:gd name="T4" fmla="*/ 84 w 85"/>
                <a:gd name="T5" fmla="*/ 11 h 11"/>
                <a:gd name="T6" fmla="*/ 83 w 85"/>
                <a:gd name="T7" fmla="*/ 10 h 11"/>
                <a:gd name="T8" fmla="*/ 80 w 85"/>
                <a:gd name="T9" fmla="*/ 9 h 11"/>
                <a:gd name="T10" fmla="*/ 74 w 85"/>
                <a:gd name="T11" fmla="*/ 5 h 11"/>
                <a:gd name="T12" fmla="*/ 70 w 85"/>
                <a:gd name="T13" fmla="*/ 5 h 11"/>
                <a:gd name="T14" fmla="*/ 64 w 85"/>
                <a:gd name="T15" fmla="*/ 5 h 11"/>
                <a:gd name="T16" fmla="*/ 59 w 85"/>
                <a:gd name="T17" fmla="*/ 5 h 11"/>
                <a:gd name="T18" fmla="*/ 53 w 85"/>
                <a:gd name="T19" fmla="*/ 4 h 11"/>
                <a:gd name="T20" fmla="*/ 48 w 85"/>
                <a:gd name="T21" fmla="*/ 2 h 11"/>
                <a:gd name="T22" fmla="*/ 42 w 85"/>
                <a:gd name="T23" fmla="*/ 1 h 11"/>
                <a:gd name="T24" fmla="*/ 32 w 85"/>
                <a:gd name="T25" fmla="*/ 1 h 11"/>
                <a:gd name="T26" fmla="*/ 23 w 85"/>
                <a:gd name="T27" fmla="*/ 2 h 11"/>
                <a:gd name="T28" fmla="*/ 17 w 85"/>
                <a:gd name="T29" fmla="*/ 2 h 11"/>
                <a:gd name="T30" fmla="*/ 6 w 85"/>
                <a:gd name="T31" fmla="*/ 5 h 11"/>
                <a:gd name="T32" fmla="*/ 0 w 85"/>
                <a:gd name="T33" fmla="*/ 6 h 11"/>
                <a:gd name="T34" fmla="*/ 6 w 85"/>
                <a:gd name="T35" fmla="*/ 4 h 11"/>
                <a:gd name="T36" fmla="*/ 14 w 85"/>
                <a:gd name="T37" fmla="*/ 2 h 11"/>
                <a:gd name="T38" fmla="*/ 23 w 85"/>
                <a:gd name="T39" fmla="*/ 1 h 11"/>
                <a:gd name="T40" fmla="*/ 33 w 85"/>
                <a:gd name="T41" fmla="*/ 0 h 11"/>
                <a:gd name="T42" fmla="*/ 43 w 85"/>
                <a:gd name="T43" fmla="*/ 1 h 11"/>
                <a:gd name="T44" fmla="*/ 48 w 85"/>
                <a:gd name="T45" fmla="*/ 2 h 11"/>
                <a:gd name="T46" fmla="*/ 54 w 85"/>
                <a:gd name="T47" fmla="*/ 4 h 11"/>
                <a:gd name="T48" fmla="*/ 59 w 85"/>
                <a:gd name="T49" fmla="*/ 5 h 11"/>
                <a:gd name="T50" fmla="*/ 64 w 85"/>
                <a:gd name="T51" fmla="*/ 5 h 11"/>
                <a:gd name="T52" fmla="*/ 70 w 85"/>
                <a:gd name="T53" fmla="*/ 5 h 11"/>
                <a:gd name="T54" fmla="*/ 74 w 85"/>
                <a:gd name="T55" fmla="*/ 5 h 11"/>
                <a:gd name="T56" fmla="*/ 82 w 85"/>
                <a:gd name="T57" fmla="*/ 7 h 11"/>
                <a:gd name="T58" fmla="*/ 84 w 85"/>
                <a:gd name="T59" fmla="*/ 10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5" h="11">
                  <a:moveTo>
                    <a:pt x="84" y="10"/>
                  </a:moveTo>
                  <a:lnTo>
                    <a:pt x="85" y="11"/>
                  </a:lnTo>
                  <a:lnTo>
                    <a:pt x="84" y="11"/>
                  </a:lnTo>
                  <a:lnTo>
                    <a:pt x="83" y="10"/>
                  </a:lnTo>
                  <a:lnTo>
                    <a:pt x="80" y="9"/>
                  </a:lnTo>
                  <a:lnTo>
                    <a:pt x="74" y="5"/>
                  </a:lnTo>
                  <a:lnTo>
                    <a:pt x="70" y="5"/>
                  </a:lnTo>
                  <a:lnTo>
                    <a:pt x="64" y="5"/>
                  </a:lnTo>
                  <a:lnTo>
                    <a:pt x="59" y="5"/>
                  </a:lnTo>
                  <a:lnTo>
                    <a:pt x="53" y="4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2" y="1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6" y="5"/>
                  </a:lnTo>
                  <a:lnTo>
                    <a:pt x="0" y="6"/>
                  </a:lnTo>
                  <a:lnTo>
                    <a:pt x="6" y="4"/>
                  </a:ln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3" y="1"/>
                  </a:lnTo>
                  <a:lnTo>
                    <a:pt x="48" y="2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64" y="5"/>
                  </a:lnTo>
                  <a:lnTo>
                    <a:pt x="70" y="5"/>
                  </a:lnTo>
                  <a:lnTo>
                    <a:pt x="74" y="5"/>
                  </a:lnTo>
                  <a:lnTo>
                    <a:pt x="82" y="7"/>
                  </a:lnTo>
                  <a:lnTo>
                    <a:pt x="84" y="10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2" name="Freeform 435"/>
            <p:cNvSpPr>
              <a:spLocks/>
            </p:cNvSpPr>
            <p:nvPr/>
          </p:nvSpPr>
          <p:spPr bwMode="auto">
            <a:xfrm>
              <a:off x="1603" y="2501"/>
              <a:ext cx="171" cy="57"/>
            </a:xfrm>
            <a:custGeom>
              <a:avLst/>
              <a:gdLst>
                <a:gd name="T0" fmla="*/ 168 w 171"/>
                <a:gd name="T1" fmla="*/ 50 h 57"/>
                <a:gd name="T2" fmla="*/ 171 w 171"/>
                <a:gd name="T3" fmla="*/ 55 h 57"/>
                <a:gd name="T4" fmla="*/ 168 w 171"/>
                <a:gd name="T5" fmla="*/ 51 h 57"/>
                <a:gd name="T6" fmla="*/ 168 w 171"/>
                <a:gd name="T7" fmla="*/ 50 h 57"/>
                <a:gd name="T8" fmla="*/ 163 w 171"/>
                <a:gd name="T9" fmla="*/ 45 h 57"/>
                <a:gd name="T10" fmla="*/ 152 w 171"/>
                <a:gd name="T11" fmla="*/ 31 h 57"/>
                <a:gd name="T12" fmla="*/ 145 w 171"/>
                <a:gd name="T13" fmla="*/ 23 h 57"/>
                <a:gd name="T14" fmla="*/ 135 w 171"/>
                <a:gd name="T15" fmla="*/ 15 h 57"/>
                <a:gd name="T16" fmla="*/ 123 w 171"/>
                <a:gd name="T17" fmla="*/ 9 h 57"/>
                <a:gd name="T18" fmla="*/ 111 w 171"/>
                <a:gd name="T19" fmla="*/ 4 h 57"/>
                <a:gd name="T20" fmla="*/ 97 w 171"/>
                <a:gd name="T21" fmla="*/ 2 h 57"/>
                <a:gd name="T22" fmla="*/ 84 w 171"/>
                <a:gd name="T23" fmla="*/ 2 h 57"/>
                <a:gd name="T24" fmla="*/ 71 w 171"/>
                <a:gd name="T25" fmla="*/ 3 h 57"/>
                <a:gd name="T26" fmla="*/ 60 w 171"/>
                <a:gd name="T27" fmla="*/ 5 h 57"/>
                <a:gd name="T28" fmla="*/ 51 w 171"/>
                <a:gd name="T29" fmla="*/ 8 h 57"/>
                <a:gd name="T30" fmla="*/ 45 w 171"/>
                <a:gd name="T31" fmla="*/ 10 h 57"/>
                <a:gd name="T32" fmla="*/ 40 w 171"/>
                <a:gd name="T33" fmla="*/ 13 h 57"/>
                <a:gd name="T34" fmla="*/ 39 w 171"/>
                <a:gd name="T35" fmla="*/ 14 h 57"/>
                <a:gd name="T36" fmla="*/ 29 w 171"/>
                <a:gd name="T37" fmla="*/ 24 h 57"/>
                <a:gd name="T38" fmla="*/ 19 w 171"/>
                <a:gd name="T39" fmla="*/ 33 h 57"/>
                <a:gd name="T40" fmla="*/ 10 w 171"/>
                <a:gd name="T41" fmla="*/ 44 h 57"/>
                <a:gd name="T42" fmla="*/ 0 w 171"/>
                <a:gd name="T43" fmla="*/ 57 h 57"/>
                <a:gd name="T44" fmla="*/ 12 w 171"/>
                <a:gd name="T45" fmla="*/ 43 h 57"/>
                <a:gd name="T46" fmla="*/ 14 w 171"/>
                <a:gd name="T47" fmla="*/ 38 h 57"/>
                <a:gd name="T48" fmla="*/ 24 w 171"/>
                <a:gd name="T49" fmla="*/ 28 h 57"/>
                <a:gd name="T50" fmla="*/ 35 w 171"/>
                <a:gd name="T51" fmla="*/ 16 h 57"/>
                <a:gd name="T52" fmla="*/ 41 w 171"/>
                <a:gd name="T53" fmla="*/ 13 h 57"/>
                <a:gd name="T54" fmla="*/ 46 w 171"/>
                <a:gd name="T55" fmla="*/ 9 h 57"/>
                <a:gd name="T56" fmla="*/ 53 w 171"/>
                <a:gd name="T57" fmla="*/ 7 h 57"/>
                <a:gd name="T58" fmla="*/ 63 w 171"/>
                <a:gd name="T59" fmla="*/ 4 h 57"/>
                <a:gd name="T60" fmla="*/ 72 w 171"/>
                <a:gd name="T61" fmla="*/ 2 h 57"/>
                <a:gd name="T62" fmla="*/ 85 w 171"/>
                <a:gd name="T63" fmla="*/ 0 h 57"/>
                <a:gd name="T64" fmla="*/ 99 w 171"/>
                <a:gd name="T65" fmla="*/ 0 h 57"/>
                <a:gd name="T66" fmla="*/ 111 w 171"/>
                <a:gd name="T67" fmla="*/ 4 h 57"/>
                <a:gd name="T68" fmla="*/ 125 w 171"/>
                <a:gd name="T69" fmla="*/ 9 h 57"/>
                <a:gd name="T70" fmla="*/ 136 w 171"/>
                <a:gd name="T71" fmla="*/ 15 h 57"/>
                <a:gd name="T72" fmla="*/ 145 w 171"/>
                <a:gd name="T73" fmla="*/ 23 h 57"/>
                <a:gd name="T74" fmla="*/ 153 w 171"/>
                <a:gd name="T75" fmla="*/ 31 h 57"/>
                <a:gd name="T76" fmla="*/ 164 w 171"/>
                <a:gd name="T77" fmla="*/ 44 h 57"/>
                <a:gd name="T78" fmla="*/ 168 w 171"/>
                <a:gd name="T79" fmla="*/ 50 h 5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1" h="57">
                  <a:moveTo>
                    <a:pt x="168" y="50"/>
                  </a:moveTo>
                  <a:lnTo>
                    <a:pt x="171" y="55"/>
                  </a:lnTo>
                  <a:lnTo>
                    <a:pt x="168" y="51"/>
                  </a:lnTo>
                  <a:lnTo>
                    <a:pt x="168" y="50"/>
                  </a:lnTo>
                  <a:lnTo>
                    <a:pt x="163" y="45"/>
                  </a:lnTo>
                  <a:lnTo>
                    <a:pt x="152" y="31"/>
                  </a:lnTo>
                  <a:lnTo>
                    <a:pt x="145" y="23"/>
                  </a:lnTo>
                  <a:lnTo>
                    <a:pt x="135" y="15"/>
                  </a:lnTo>
                  <a:lnTo>
                    <a:pt x="123" y="9"/>
                  </a:lnTo>
                  <a:lnTo>
                    <a:pt x="111" y="4"/>
                  </a:lnTo>
                  <a:lnTo>
                    <a:pt x="97" y="2"/>
                  </a:lnTo>
                  <a:lnTo>
                    <a:pt x="84" y="2"/>
                  </a:lnTo>
                  <a:lnTo>
                    <a:pt x="71" y="3"/>
                  </a:lnTo>
                  <a:lnTo>
                    <a:pt x="60" y="5"/>
                  </a:lnTo>
                  <a:lnTo>
                    <a:pt x="51" y="8"/>
                  </a:lnTo>
                  <a:lnTo>
                    <a:pt x="45" y="10"/>
                  </a:lnTo>
                  <a:lnTo>
                    <a:pt x="40" y="13"/>
                  </a:lnTo>
                  <a:lnTo>
                    <a:pt x="39" y="14"/>
                  </a:lnTo>
                  <a:lnTo>
                    <a:pt x="29" y="24"/>
                  </a:lnTo>
                  <a:lnTo>
                    <a:pt x="19" y="33"/>
                  </a:lnTo>
                  <a:lnTo>
                    <a:pt x="10" y="44"/>
                  </a:lnTo>
                  <a:lnTo>
                    <a:pt x="0" y="57"/>
                  </a:lnTo>
                  <a:lnTo>
                    <a:pt x="12" y="43"/>
                  </a:lnTo>
                  <a:lnTo>
                    <a:pt x="14" y="38"/>
                  </a:lnTo>
                  <a:lnTo>
                    <a:pt x="24" y="28"/>
                  </a:lnTo>
                  <a:lnTo>
                    <a:pt x="35" y="16"/>
                  </a:lnTo>
                  <a:lnTo>
                    <a:pt x="41" y="13"/>
                  </a:lnTo>
                  <a:lnTo>
                    <a:pt x="46" y="9"/>
                  </a:lnTo>
                  <a:lnTo>
                    <a:pt x="53" y="7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5" y="0"/>
                  </a:lnTo>
                  <a:lnTo>
                    <a:pt x="99" y="0"/>
                  </a:lnTo>
                  <a:lnTo>
                    <a:pt x="111" y="4"/>
                  </a:lnTo>
                  <a:lnTo>
                    <a:pt x="125" y="9"/>
                  </a:lnTo>
                  <a:lnTo>
                    <a:pt x="136" y="15"/>
                  </a:lnTo>
                  <a:lnTo>
                    <a:pt x="145" y="23"/>
                  </a:lnTo>
                  <a:lnTo>
                    <a:pt x="153" y="31"/>
                  </a:lnTo>
                  <a:lnTo>
                    <a:pt x="164" y="44"/>
                  </a:lnTo>
                  <a:lnTo>
                    <a:pt x="168" y="50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3" name="Freeform 436"/>
            <p:cNvSpPr>
              <a:spLocks/>
            </p:cNvSpPr>
            <p:nvPr/>
          </p:nvSpPr>
          <p:spPr bwMode="auto">
            <a:xfrm>
              <a:off x="1766" y="2541"/>
              <a:ext cx="10" cy="4"/>
            </a:xfrm>
            <a:custGeom>
              <a:avLst/>
              <a:gdLst>
                <a:gd name="T0" fmla="*/ 10 w 10"/>
                <a:gd name="T1" fmla="*/ 4 h 4"/>
                <a:gd name="T2" fmla="*/ 9 w 10"/>
                <a:gd name="T3" fmla="*/ 4 h 4"/>
                <a:gd name="T4" fmla="*/ 6 w 10"/>
                <a:gd name="T5" fmla="*/ 3 h 4"/>
                <a:gd name="T6" fmla="*/ 4 w 10"/>
                <a:gd name="T7" fmla="*/ 1 h 4"/>
                <a:gd name="T8" fmla="*/ 3 w 10"/>
                <a:gd name="T9" fmla="*/ 1 h 4"/>
                <a:gd name="T10" fmla="*/ 1 w 10"/>
                <a:gd name="T11" fmla="*/ 1 h 4"/>
                <a:gd name="T12" fmla="*/ 0 w 10"/>
                <a:gd name="T13" fmla="*/ 1 h 4"/>
                <a:gd name="T14" fmla="*/ 1 w 10"/>
                <a:gd name="T15" fmla="*/ 1 h 4"/>
                <a:gd name="T16" fmla="*/ 3 w 10"/>
                <a:gd name="T17" fmla="*/ 0 h 4"/>
                <a:gd name="T18" fmla="*/ 4 w 10"/>
                <a:gd name="T19" fmla="*/ 0 h 4"/>
                <a:gd name="T20" fmla="*/ 6 w 10"/>
                <a:gd name="T21" fmla="*/ 1 h 4"/>
                <a:gd name="T22" fmla="*/ 10 w 10"/>
                <a:gd name="T23" fmla="*/ 4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9" y="4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4" name="Freeform 437"/>
            <p:cNvSpPr>
              <a:spLocks/>
            </p:cNvSpPr>
            <p:nvPr/>
          </p:nvSpPr>
          <p:spPr bwMode="auto">
            <a:xfrm>
              <a:off x="1657" y="2513"/>
              <a:ext cx="113" cy="48"/>
            </a:xfrm>
            <a:custGeom>
              <a:avLst/>
              <a:gdLst>
                <a:gd name="T0" fmla="*/ 112 w 113"/>
                <a:gd name="T1" fmla="*/ 45 h 48"/>
                <a:gd name="T2" fmla="*/ 113 w 113"/>
                <a:gd name="T3" fmla="*/ 48 h 48"/>
                <a:gd name="T4" fmla="*/ 112 w 113"/>
                <a:gd name="T5" fmla="*/ 47 h 48"/>
                <a:gd name="T6" fmla="*/ 110 w 113"/>
                <a:gd name="T7" fmla="*/ 45 h 48"/>
                <a:gd name="T8" fmla="*/ 108 w 113"/>
                <a:gd name="T9" fmla="*/ 42 h 48"/>
                <a:gd name="T10" fmla="*/ 102 w 113"/>
                <a:gd name="T11" fmla="*/ 33 h 48"/>
                <a:gd name="T12" fmla="*/ 97 w 113"/>
                <a:gd name="T13" fmla="*/ 28 h 48"/>
                <a:gd name="T14" fmla="*/ 92 w 113"/>
                <a:gd name="T15" fmla="*/ 23 h 48"/>
                <a:gd name="T16" fmla="*/ 84 w 113"/>
                <a:gd name="T17" fmla="*/ 18 h 48"/>
                <a:gd name="T18" fmla="*/ 77 w 113"/>
                <a:gd name="T19" fmla="*/ 14 h 48"/>
                <a:gd name="T20" fmla="*/ 69 w 113"/>
                <a:gd name="T21" fmla="*/ 9 h 48"/>
                <a:gd name="T22" fmla="*/ 62 w 113"/>
                <a:gd name="T23" fmla="*/ 6 h 48"/>
                <a:gd name="T24" fmla="*/ 47 w 113"/>
                <a:gd name="T25" fmla="*/ 2 h 48"/>
                <a:gd name="T26" fmla="*/ 37 w 113"/>
                <a:gd name="T27" fmla="*/ 1 h 48"/>
                <a:gd name="T28" fmla="*/ 33 w 113"/>
                <a:gd name="T29" fmla="*/ 1 h 48"/>
                <a:gd name="T30" fmla="*/ 32 w 113"/>
                <a:gd name="T31" fmla="*/ 1 h 48"/>
                <a:gd name="T32" fmla="*/ 31 w 113"/>
                <a:gd name="T33" fmla="*/ 1 h 48"/>
                <a:gd name="T34" fmla="*/ 25 w 113"/>
                <a:gd name="T35" fmla="*/ 3 h 48"/>
                <a:gd name="T36" fmla="*/ 17 w 113"/>
                <a:gd name="T37" fmla="*/ 7 h 48"/>
                <a:gd name="T38" fmla="*/ 9 w 113"/>
                <a:gd name="T39" fmla="*/ 8 h 48"/>
                <a:gd name="T40" fmla="*/ 1 w 113"/>
                <a:gd name="T41" fmla="*/ 13 h 48"/>
                <a:gd name="T42" fmla="*/ 0 w 113"/>
                <a:gd name="T43" fmla="*/ 13 h 48"/>
                <a:gd name="T44" fmla="*/ 9 w 113"/>
                <a:gd name="T45" fmla="*/ 8 h 48"/>
                <a:gd name="T46" fmla="*/ 12 w 113"/>
                <a:gd name="T47" fmla="*/ 7 h 48"/>
                <a:gd name="T48" fmla="*/ 21 w 113"/>
                <a:gd name="T49" fmla="*/ 4 h 48"/>
                <a:gd name="T50" fmla="*/ 30 w 113"/>
                <a:gd name="T51" fmla="*/ 1 h 48"/>
                <a:gd name="T52" fmla="*/ 33 w 113"/>
                <a:gd name="T53" fmla="*/ 0 h 48"/>
                <a:gd name="T54" fmla="*/ 35 w 113"/>
                <a:gd name="T55" fmla="*/ 1 h 48"/>
                <a:gd name="T56" fmla="*/ 38 w 113"/>
                <a:gd name="T57" fmla="*/ 1 h 48"/>
                <a:gd name="T58" fmla="*/ 48 w 113"/>
                <a:gd name="T59" fmla="*/ 2 h 48"/>
                <a:gd name="T60" fmla="*/ 62 w 113"/>
                <a:gd name="T61" fmla="*/ 6 h 48"/>
                <a:gd name="T62" fmla="*/ 71 w 113"/>
                <a:gd name="T63" fmla="*/ 9 h 48"/>
                <a:gd name="T64" fmla="*/ 78 w 113"/>
                <a:gd name="T65" fmla="*/ 14 h 48"/>
                <a:gd name="T66" fmla="*/ 86 w 113"/>
                <a:gd name="T67" fmla="*/ 18 h 48"/>
                <a:gd name="T68" fmla="*/ 92 w 113"/>
                <a:gd name="T69" fmla="*/ 23 h 48"/>
                <a:gd name="T70" fmla="*/ 98 w 113"/>
                <a:gd name="T71" fmla="*/ 28 h 48"/>
                <a:gd name="T72" fmla="*/ 103 w 113"/>
                <a:gd name="T73" fmla="*/ 33 h 48"/>
                <a:gd name="T74" fmla="*/ 109 w 113"/>
                <a:gd name="T75" fmla="*/ 42 h 48"/>
                <a:gd name="T76" fmla="*/ 112 w 113"/>
                <a:gd name="T77" fmla="*/ 45 h 4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3" h="48">
                  <a:moveTo>
                    <a:pt x="112" y="45"/>
                  </a:moveTo>
                  <a:lnTo>
                    <a:pt x="113" y="48"/>
                  </a:lnTo>
                  <a:lnTo>
                    <a:pt x="112" y="47"/>
                  </a:lnTo>
                  <a:lnTo>
                    <a:pt x="110" y="45"/>
                  </a:lnTo>
                  <a:lnTo>
                    <a:pt x="108" y="42"/>
                  </a:lnTo>
                  <a:lnTo>
                    <a:pt x="102" y="33"/>
                  </a:lnTo>
                  <a:lnTo>
                    <a:pt x="97" y="28"/>
                  </a:lnTo>
                  <a:lnTo>
                    <a:pt x="92" y="23"/>
                  </a:lnTo>
                  <a:lnTo>
                    <a:pt x="84" y="18"/>
                  </a:lnTo>
                  <a:lnTo>
                    <a:pt x="77" y="14"/>
                  </a:lnTo>
                  <a:lnTo>
                    <a:pt x="69" y="9"/>
                  </a:lnTo>
                  <a:lnTo>
                    <a:pt x="62" y="6"/>
                  </a:lnTo>
                  <a:lnTo>
                    <a:pt x="47" y="2"/>
                  </a:lnTo>
                  <a:lnTo>
                    <a:pt x="37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5" y="3"/>
                  </a:lnTo>
                  <a:lnTo>
                    <a:pt x="17" y="7"/>
                  </a:lnTo>
                  <a:lnTo>
                    <a:pt x="9" y="8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9" y="8"/>
                  </a:lnTo>
                  <a:lnTo>
                    <a:pt x="12" y="7"/>
                  </a:lnTo>
                  <a:lnTo>
                    <a:pt x="21" y="4"/>
                  </a:lnTo>
                  <a:lnTo>
                    <a:pt x="30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48" y="2"/>
                  </a:lnTo>
                  <a:lnTo>
                    <a:pt x="62" y="6"/>
                  </a:lnTo>
                  <a:lnTo>
                    <a:pt x="71" y="9"/>
                  </a:lnTo>
                  <a:lnTo>
                    <a:pt x="78" y="14"/>
                  </a:lnTo>
                  <a:lnTo>
                    <a:pt x="86" y="18"/>
                  </a:lnTo>
                  <a:lnTo>
                    <a:pt x="92" y="23"/>
                  </a:lnTo>
                  <a:lnTo>
                    <a:pt x="98" y="28"/>
                  </a:lnTo>
                  <a:lnTo>
                    <a:pt x="103" y="33"/>
                  </a:lnTo>
                  <a:lnTo>
                    <a:pt x="109" y="42"/>
                  </a:lnTo>
                  <a:lnTo>
                    <a:pt x="112" y="45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5" name="Freeform 438"/>
            <p:cNvSpPr>
              <a:spLocks/>
            </p:cNvSpPr>
            <p:nvPr/>
          </p:nvSpPr>
          <p:spPr bwMode="auto">
            <a:xfrm>
              <a:off x="1606" y="2508"/>
              <a:ext cx="139" cy="59"/>
            </a:xfrm>
            <a:custGeom>
              <a:avLst/>
              <a:gdLst>
                <a:gd name="T0" fmla="*/ 2 w 139"/>
                <a:gd name="T1" fmla="*/ 57 h 59"/>
                <a:gd name="T2" fmla="*/ 0 w 139"/>
                <a:gd name="T3" fmla="*/ 59 h 59"/>
                <a:gd name="T4" fmla="*/ 1 w 139"/>
                <a:gd name="T5" fmla="*/ 57 h 59"/>
                <a:gd name="T6" fmla="*/ 2 w 139"/>
                <a:gd name="T7" fmla="*/ 55 h 59"/>
                <a:gd name="T8" fmla="*/ 4 w 139"/>
                <a:gd name="T9" fmla="*/ 55 h 59"/>
                <a:gd name="T10" fmla="*/ 6 w 139"/>
                <a:gd name="T11" fmla="*/ 52 h 59"/>
                <a:gd name="T12" fmla="*/ 14 w 139"/>
                <a:gd name="T13" fmla="*/ 41 h 59"/>
                <a:gd name="T14" fmla="*/ 19 w 139"/>
                <a:gd name="T15" fmla="*/ 33 h 59"/>
                <a:gd name="T16" fmla="*/ 25 w 139"/>
                <a:gd name="T17" fmla="*/ 26 h 59"/>
                <a:gd name="T18" fmla="*/ 32 w 139"/>
                <a:gd name="T19" fmla="*/ 18 h 59"/>
                <a:gd name="T20" fmla="*/ 41 w 139"/>
                <a:gd name="T21" fmla="*/ 12 h 59"/>
                <a:gd name="T22" fmla="*/ 51 w 139"/>
                <a:gd name="T23" fmla="*/ 7 h 59"/>
                <a:gd name="T24" fmla="*/ 61 w 139"/>
                <a:gd name="T25" fmla="*/ 2 h 59"/>
                <a:gd name="T26" fmla="*/ 69 w 139"/>
                <a:gd name="T27" fmla="*/ 1 h 59"/>
                <a:gd name="T28" fmla="*/ 78 w 139"/>
                <a:gd name="T29" fmla="*/ 0 h 59"/>
                <a:gd name="T30" fmla="*/ 92 w 139"/>
                <a:gd name="T31" fmla="*/ 0 h 59"/>
                <a:gd name="T32" fmla="*/ 97 w 139"/>
                <a:gd name="T33" fmla="*/ 1 h 59"/>
                <a:gd name="T34" fmla="*/ 107 w 139"/>
                <a:gd name="T35" fmla="*/ 3 h 59"/>
                <a:gd name="T36" fmla="*/ 117 w 139"/>
                <a:gd name="T37" fmla="*/ 6 h 59"/>
                <a:gd name="T38" fmla="*/ 127 w 139"/>
                <a:gd name="T39" fmla="*/ 11 h 59"/>
                <a:gd name="T40" fmla="*/ 139 w 139"/>
                <a:gd name="T41" fmla="*/ 16 h 59"/>
                <a:gd name="T42" fmla="*/ 127 w 139"/>
                <a:gd name="T43" fmla="*/ 11 h 59"/>
                <a:gd name="T44" fmla="*/ 122 w 139"/>
                <a:gd name="T45" fmla="*/ 8 h 59"/>
                <a:gd name="T46" fmla="*/ 112 w 139"/>
                <a:gd name="T47" fmla="*/ 5 h 59"/>
                <a:gd name="T48" fmla="*/ 101 w 139"/>
                <a:gd name="T49" fmla="*/ 1 h 59"/>
                <a:gd name="T50" fmla="*/ 97 w 139"/>
                <a:gd name="T51" fmla="*/ 1 h 59"/>
                <a:gd name="T52" fmla="*/ 94 w 139"/>
                <a:gd name="T53" fmla="*/ 1 h 59"/>
                <a:gd name="T54" fmla="*/ 91 w 139"/>
                <a:gd name="T55" fmla="*/ 1 h 59"/>
                <a:gd name="T56" fmla="*/ 77 w 139"/>
                <a:gd name="T57" fmla="*/ 1 h 59"/>
                <a:gd name="T58" fmla="*/ 68 w 139"/>
                <a:gd name="T59" fmla="*/ 1 h 59"/>
                <a:gd name="T60" fmla="*/ 60 w 139"/>
                <a:gd name="T61" fmla="*/ 3 h 59"/>
                <a:gd name="T62" fmla="*/ 50 w 139"/>
                <a:gd name="T63" fmla="*/ 7 h 59"/>
                <a:gd name="T64" fmla="*/ 41 w 139"/>
                <a:gd name="T65" fmla="*/ 13 h 59"/>
                <a:gd name="T66" fmla="*/ 32 w 139"/>
                <a:gd name="T67" fmla="*/ 19 h 59"/>
                <a:gd name="T68" fmla="*/ 25 w 139"/>
                <a:gd name="T69" fmla="*/ 27 h 59"/>
                <a:gd name="T70" fmla="*/ 19 w 139"/>
                <a:gd name="T71" fmla="*/ 34 h 59"/>
                <a:gd name="T72" fmla="*/ 14 w 139"/>
                <a:gd name="T73" fmla="*/ 41 h 59"/>
                <a:gd name="T74" fmla="*/ 6 w 139"/>
                <a:gd name="T75" fmla="*/ 52 h 59"/>
                <a:gd name="T76" fmla="*/ 4 w 139"/>
                <a:gd name="T77" fmla="*/ 55 h 59"/>
                <a:gd name="T78" fmla="*/ 2 w 139"/>
                <a:gd name="T79" fmla="*/ 57 h 5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9" h="59">
                  <a:moveTo>
                    <a:pt x="2" y="57"/>
                  </a:moveTo>
                  <a:lnTo>
                    <a:pt x="0" y="59"/>
                  </a:lnTo>
                  <a:lnTo>
                    <a:pt x="1" y="57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6" y="52"/>
                  </a:lnTo>
                  <a:lnTo>
                    <a:pt x="14" y="41"/>
                  </a:lnTo>
                  <a:lnTo>
                    <a:pt x="19" y="33"/>
                  </a:lnTo>
                  <a:lnTo>
                    <a:pt x="25" y="26"/>
                  </a:lnTo>
                  <a:lnTo>
                    <a:pt x="32" y="18"/>
                  </a:lnTo>
                  <a:lnTo>
                    <a:pt x="41" y="12"/>
                  </a:lnTo>
                  <a:lnTo>
                    <a:pt x="51" y="7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7" y="3"/>
                  </a:lnTo>
                  <a:lnTo>
                    <a:pt x="117" y="6"/>
                  </a:lnTo>
                  <a:lnTo>
                    <a:pt x="127" y="11"/>
                  </a:lnTo>
                  <a:lnTo>
                    <a:pt x="139" y="16"/>
                  </a:lnTo>
                  <a:lnTo>
                    <a:pt x="127" y="11"/>
                  </a:lnTo>
                  <a:lnTo>
                    <a:pt x="122" y="8"/>
                  </a:lnTo>
                  <a:lnTo>
                    <a:pt x="112" y="5"/>
                  </a:lnTo>
                  <a:lnTo>
                    <a:pt x="101" y="1"/>
                  </a:lnTo>
                  <a:lnTo>
                    <a:pt x="97" y="1"/>
                  </a:lnTo>
                  <a:lnTo>
                    <a:pt x="94" y="1"/>
                  </a:lnTo>
                  <a:lnTo>
                    <a:pt x="91" y="1"/>
                  </a:lnTo>
                  <a:lnTo>
                    <a:pt x="77" y="1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0" y="7"/>
                  </a:lnTo>
                  <a:lnTo>
                    <a:pt x="41" y="13"/>
                  </a:lnTo>
                  <a:lnTo>
                    <a:pt x="32" y="19"/>
                  </a:lnTo>
                  <a:lnTo>
                    <a:pt x="25" y="27"/>
                  </a:lnTo>
                  <a:lnTo>
                    <a:pt x="19" y="34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4" y="55"/>
                  </a:lnTo>
                  <a:lnTo>
                    <a:pt x="2" y="57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6" name="Freeform 439"/>
            <p:cNvSpPr>
              <a:spLocks/>
            </p:cNvSpPr>
            <p:nvPr/>
          </p:nvSpPr>
          <p:spPr bwMode="auto">
            <a:xfrm>
              <a:off x="1608" y="2514"/>
              <a:ext cx="70" cy="64"/>
            </a:xfrm>
            <a:custGeom>
              <a:avLst/>
              <a:gdLst>
                <a:gd name="T0" fmla="*/ 2 w 70"/>
                <a:gd name="T1" fmla="*/ 63 h 64"/>
                <a:gd name="T2" fmla="*/ 0 w 70"/>
                <a:gd name="T3" fmla="*/ 64 h 64"/>
                <a:gd name="T4" fmla="*/ 2 w 70"/>
                <a:gd name="T5" fmla="*/ 63 h 64"/>
                <a:gd name="T6" fmla="*/ 2 w 70"/>
                <a:gd name="T7" fmla="*/ 62 h 64"/>
                <a:gd name="T8" fmla="*/ 3 w 70"/>
                <a:gd name="T9" fmla="*/ 59 h 64"/>
                <a:gd name="T10" fmla="*/ 7 w 70"/>
                <a:gd name="T11" fmla="*/ 52 h 64"/>
                <a:gd name="T12" fmla="*/ 20 w 70"/>
                <a:gd name="T13" fmla="*/ 33 h 64"/>
                <a:gd name="T14" fmla="*/ 36 w 70"/>
                <a:gd name="T15" fmla="*/ 15 h 64"/>
                <a:gd name="T16" fmla="*/ 41 w 70"/>
                <a:gd name="T17" fmla="*/ 10 h 64"/>
                <a:gd name="T18" fmla="*/ 43 w 70"/>
                <a:gd name="T19" fmla="*/ 8 h 64"/>
                <a:gd name="T20" fmla="*/ 44 w 70"/>
                <a:gd name="T21" fmla="*/ 7 h 64"/>
                <a:gd name="T22" fmla="*/ 50 w 70"/>
                <a:gd name="T23" fmla="*/ 5 h 64"/>
                <a:gd name="T24" fmla="*/ 63 w 70"/>
                <a:gd name="T25" fmla="*/ 1 h 64"/>
                <a:gd name="T26" fmla="*/ 70 w 70"/>
                <a:gd name="T27" fmla="*/ 0 h 64"/>
                <a:gd name="T28" fmla="*/ 63 w 70"/>
                <a:gd name="T29" fmla="*/ 1 h 64"/>
                <a:gd name="T30" fmla="*/ 53 w 70"/>
                <a:gd name="T31" fmla="*/ 5 h 64"/>
                <a:gd name="T32" fmla="*/ 46 w 70"/>
                <a:gd name="T33" fmla="*/ 7 h 64"/>
                <a:gd name="T34" fmla="*/ 44 w 70"/>
                <a:gd name="T35" fmla="*/ 8 h 64"/>
                <a:gd name="T36" fmla="*/ 41 w 70"/>
                <a:gd name="T37" fmla="*/ 10 h 64"/>
                <a:gd name="T38" fmla="*/ 35 w 70"/>
                <a:gd name="T39" fmla="*/ 16 h 64"/>
                <a:gd name="T40" fmla="*/ 21 w 70"/>
                <a:gd name="T41" fmla="*/ 33 h 64"/>
                <a:gd name="T42" fmla="*/ 7 w 70"/>
                <a:gd name="T43" fmla="*/ 53 h 64"/>
                <a:gd name="T44" fmla="*/ 3 w 70"/>
                <a:gd name="T45" fmla="*/ 59 h 64"/>
                <a:gd name="T46" fmla="*/ 2 w 70"/>
                <a:gd name="T47" fmla="*/ 63 h 6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0" h="64">
                  <a:moveTo>
                    <a:pt x="2" y="63"/>
                  </a:moveTo>
                  <a:lnTo>
                    <a:pt x="0" y="64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59"/>
                  </a:lnTo>
                  <a:lnTo>
                    <a:pt x="7" y="52"/>
                  </a:lnTo>
                  <a:lnTo>
                    <a:pt x="20" y="33"/>
                  </a:lnTo>
                  <a:lnTo>
                    <a:pt x="36" y="15"/>
                  </a:lnTo>
                  <a:lnTo>
                    <a:pt x="41" y="10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50" y="5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3" y="5"/>
                  </a:lnTo>
                  <a:lnTo>
                    <a:pt x="46" y="7"/>
                  </a:lnTo>
                  <a:lnTo>
                    <a:pt x="44" y="8"/>
                  </a:lnTo>
                  <a:lnTo>
                    <a:pt x="41" y="10"/>
                  </a:lnTo>
                  <a:lnTo>
                    <a:pt x="35" y="16"/>
                  </a:lnTo>
                  <a:lnTo>
                    <a:pt x="21" y="33"/>
                  </a:lnTo>
                  <a:lnTo>
                    <a:pt x="7" y="53"/>
                  </a:lnTo>
                  <a:lnTo>
                    <a:pt x="3" y="59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7" name="Freeform 440"/>
            <p:cNvSpPr>
              <a:spLocks/>
            </p:cNvSpPr>
            <p:nvPr/>
          </p:nvSpPr>
          <p:spPr bwMode="auto">
            <a:xfrm>
              <a:off x="1610" y="2520"/>
              <a:ext cx="159" cy="67"/>
            </a:xfrm>
            <a:custGeom>
              <a:avLst/>
              <a:gdLst>
                <a:gd name="T0" fmla="*/ 155 w 159"/>
                <a:gd name="T1" fmla="*/ 46 h 67"/>
                <a:gd name="T2" fmla="*/ 159 w 159"/>
                <a:gd name="T3" fmla="*/ 50 h 67"/>
                <a:gd name="T4" fmla="*/ 155 w 159"/>
                <a:gd name="T5" fmla="*/ 47 h 67"/>
                <a:gd name="T6" fmla="*/ 154 w 159"/>
                <a:gd name="T7" fmla="*/ 46 h 67"/>
                <a:gd name="T8" fmla="*/ 150 w 159"/>
                <a:gd name="T9" fmla="*/ 41 h 67"/>
                <a:gd name="T10" fmla="*/ 139 w 159"/>
                <a:gd name="T11" fmla="*/ 29 h 67"/>
                <a:gd name="T12" fmla="*/ 130 w 159"/>
                <a:gd name="T13" fmla="*/ 21 h 67"/>
                <a:gd name="T14" fmla="*/ 120 w 159"/>
                <a:gd name="T15" fmla="*/ 14 h 67"/>
                <a:gd name="T16" fmla="*/ 109 w 159"/>
                <a:gd name="T17" fmla="*/ 7 h 67"/>
                <a:gd name="T18" fmla="*/ 97 w 159"/>
                <a:gd name="T19" fmla="*/ 2 h 67"/>
                <a:gd name="T20" fmla="*/ 90 w 159"/>
                <a:gd name="T21" fmla="*/ 1 h 67"/>
                <a:gd name="T22" fmla="*/ 84 w 159"/>
                <a:gd name="T23" fmla="*/ 1 h 67"/>
                <a:gd name="T24" fmla="*/ 70 w 159"/>
                <a:gd name="T25" fmla="*/ 1 h 67"/>
                <a:gd name="T26" fmla="*/ 59 w 159"/>
                <a:gd name="T27" fmla="*/ 5 h 67"/>
                <a:gd name="T28" fmla="*/ 49 w 159"/>
                <a:gd name="T29" fmla="*/ 7 h 67"/>
                <a:gd name="T30" fmla="*/ 41 w 159"/>
                <a:gd name="T31" fmla="*/ 12 h 67"/>
                <a:gd name="T32" fmla="*/ 36 w 159"/>
                <a:gd name="T33" fmla="*/ 16 h 67"/>
                <a:gd name="T34" fmla="*/ 31 w 159"/>
                <a:gd name="T35" fmla="*/ 21 h 67"/>
                <a:gd name="T36" fmla="*/ 28 w 159"/>
                <a:gd name="T37" fmla="*/ 24 h 67"/>
                <a:gd name="T38" fmla="*/ 22 w 159"/>
                <a:gd name="T39" fmla="*/ 31 h 67"/>
                <a:gd name="T40" fmla="*/ 15 w 159"/>
                <a:gd name="T41" fmla="*/ 41 h 67"/>
                <a:gd name="T42" fmla="*/ 11 w 159"/>
                <a:gd name="T43" fmla="*/ 47 h 67"/>
                <a:gd name="T44" fmla="*/ 8 w 159"/>
                <a:gd name="T45" fmla="*/ 53 h 67"/>
                <a:gd name="T46" fmla="*/ 0 w 159"/>
                <a:gd name="T47" fmla="*/ 67 h 67"/>
                <a:gd name="T48" fmla="*/ 8 w 159"/>
                <a:gd name="T49" fmla="*/ 52 h 67"/>
                <a:gd name="T50" fmla="*/ 11 w 159"/>
                <a:gd name="T51" fmla="*/ 47 h 67"/>
                <a:gd name="T52" fmla="*/ 18 w 159"/>
                <a:gd name="T53" fmla="*/ 35 h 67"/>
                <a:gd name="T54" fmla="*/ 27 w 159"/>
                <a:gd name="T55" fmla="*/ 24 h 67"/>
                <a:gd name="T56" fmla="*/ 32 w 159"/>
                <a:gd name="T57" fmla="*/ 19 h 67"/>
                <a:gd name="T58" fmla="*/ 33 w 159"/>
                <a:gd name="T59" fmla="*/ 17 h 67"/>
                <a:gd name="T60" fmla="*/ 37 w 159"/>
                <a:gd name="T61" fmla="*/ 15 h 67"/>
                <a:gd name="T62" fmla="*/ 42 w 159"/>
                <a:gd name="T63" fmla="*/ 11 h 67"/>
                <a:gd name="T64" fmla="*/ 51 w 159"/>
                <a:gd name="T65" fmla="*/ 7 h 67"/>
                <a:gd name="T66" fmla="*/ 61 w 159"/>
                <a:gd name="T67" fmla="*/ 4 h 67"/>
                <a:gd name="T68" fmla="*/ 72 w 159"/>
                <a:gd name="T69" fmla="*/ 1 h 67"/>
                <a:gd name="T70" fmla="*/ 84 w 159"/>
                <a:gd name="T71" fmla="*/ 0 h 67"/>
                <a:gd name="T72" fmla="*/ 98 w 159"/>
                <a:gd name="T73" fmla="*/ 2 h 67"/>
                <a:gd name="T74" fmla="*/ 110 w 159"/>
                <a:gd name="T75" fmla="*/ 7 h 67"/>
                <a:gd name="T76" fmla="*/ 121 w 159"/>
                <a:gd name="T77" fmla="*/ 14 h 67"/>
                <a:gd name="T78" fmla="*/ 131 w 159"/>
                <a:gd name="T79" fmla="*/ 21 h 67"/>
                <a:gd name="T80" fmla="*/ 139 w 159"/>
                <a:gd name="T81" fmla="*/ 29 h 67"/>
                <a:gd name="T82" fmla="*/ 150 w 159"/>
                <a:gd name="T83" fmla="*/ 41 h 67"/>
                <a:gd name="T84" fmla="*/ 155 w 159"/>
                <a:gd name="T85" fmla="*/ 46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9" h="67">
                  <a:moveTo>
                    <a:pt x="155" y="46"/>
                  </a:moveTo>
                  <a:lnTo>
                    <a:pt x="159" y="50"/>
                  </a:lnTo>
                  <a:lnTo>
                    <a:pt x="155" y="47"/>
                  </a:lnTo>
                  <a:lnTo>
                    <a:pt x="154" y="46"/>
                  </a:lnTo>
                  <a:lnTo>
                    <a:pt x="150" y="41"/>
                  </a:lnTo>
                  <a:lnTo>
                    <a:pt x="139" y="29"/>
                  </a:lnTo>
                  <a:lnTo>
                    <a:pt x="130" y="21"/>
                  </a:lnTo>
                  <a:lnTo>
                    <a:pt x="120" y="14"/>
                  </a:lnTo>
                  <a:lnTo>
                    <a:pt x="109" y="7"/>
                  </a:lnTo>
                  <a:lnTo>
                    <a:pt x="97" y="2"/>
                  </a:lnTo>
                  <a:lnTo>
                    <a:pt x="90" y="1"/>
                  </a:lnTo>
                  <a:lnTo>
                    <a:pt x="84" y="1"/>
                  </a:lnTo>
                  <a:lnTo>
                    <a:pt x="70" y="1"/>
                  </a:lnTo>
                  <a:lnTo>
                    <a:pt x="59" y="5"/>
                  </a:lnTo>
                  <a:lnTo>
                    <a:pt x="49" y="7"/>
                  </a:lnTo>
                  <a:lnTo>
                    <a:pt x="41" y="12"/>
                  </a:lnTo>
                  <a:lnTo>
                    <a:pt x="36" y="16"/>
                  </a:lnTo>
                  <a:lnTo>
                    <a:pt x="31" y="21"/>
                  </a:lnTo>
                  <a:lnTo>
                    <a:pt x="28" y="24"/>
                  </a:lnTo>
                  <a:lnTo>
                    <a:pt x="22" y="31"/>
                  </a:lnTo>
                  <a:lnTo>
                    <a:pt x="15" y="41"/>
                  </a:lnTo>
                  <a:lnTo>
                    <a:pt x="11" y="47"/>
                  </a:lnTo>
                  <a:lnTo>
                    <a:pt x="8" y="53"/>
                  </a:lnTo>
                  <a:lnTo>
                    <a:pt x="0" y="67"/>
                  </a:lnTo>
                  <a:lnTo>
                    <a:pt x="8" y="52"/>
                  </a:lnTo>
                  <a:lnTo>
                    <a:pt x="11" y="47"/>
                  </a:lnTo>
                  <a:lnTo>
                    <a:pt x="18" y="35"/>
                  </a:lnTo>
                  <a:lnTo>
                    <a:pt x="27" y="24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7" y="15"/>
                  </a:lnTo>
                  <a:lnTo>
                    <a:pt x="42" y="11"/>
                  </a:lnTo>
                  <a:lnTo>
                    <a:pt x="51" y="7"/>
                  </a:lnTo>
                  <a:lnTo>
                    <a:pt x="61" y="4"/>
                  </a:lnTo>
                  <a:lnTo>
                    <a:pt x="72" y="1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10" y="7"/>
                  </a:lnTo>
                  <a:lnTo>
                    <a:pt x="121" y="14"/>
                  </a:lnTo>
                  <a:lnTo>
                    <a:pt x="131" y="21"/>
                  </a:lnTo>
                  <a:lnTo>
                    <a:pt x="139" y="29"/>
                  </a:lnTo>
                  <a:lnTo>
                    <a:pt x="150" y="41"/>
                  </a:lnTo>
                  <a:lnTo>
                    <a:pt x="155" y="46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8" name="Freeform 441"/>
            <p:cNvSpPr>
              <a:spLocks/>
            </p:cNvSpPr>
            <p:nvPr/>
          </p:nvSpPr>
          <p:spPr bwMode="auto">
            <a:xfrm>
              <a:off x="1615" y="2526"/>
              <a:ext cx="154" cy="83"/>
            </a:xfrm>
            <a:custGeom>
              <a:avLst/>
              <a:gdLst>
                <a:gd name="T0" fmla="*/ 1 w 154"/>
                <a:gd name="T1" fmla="*/ 78 h 83"/>
                <a:gd name="T2" fmla="*/ 1 w 154"/>
                <a:gd name="T3" fmla="*/ 80 h 83"/>
                <a:gd name="T4" fmla="*/ 0 w 154"/>
                <a:gd name="T5" fmla="*/ 83 h 83"/>
                <a:gd name="T6" fmla="*/ 0 w 154"/>
                <a:gd name="T7" fmla="*/ 80 h 83"/>
                <a:gd name="T8" fmla="*/ 1 w 154"/>
                <a:gd name="T9" fmla="*/ 78 h 83"/>
                <a:gd name="T10" fmla="*/ 1 w 154"/>
                <a:gd name="T11" fmla="*/ 76 h 83"/>
                <a:gd name="T12" fmla="*/ 2 w 154"/>
                <a:gd name="T13" fmla="*/ 71 h 83"/>
                <a:gd name="T14" fmla="*/ 5 w 154"/>
                <a:gd name="T15" fmla="*/ 64 h 83"/>
                <a:gd name="T16" fmla="*/ 7 w 154"/>
                <a:gd name="T17" fmla="*/ 54 h 83"/>
                <a:gd name="T18" fmla="*/ 12 w 154"/>
                <a:gd name="T19" fmla="*/ 42 h 83"/>
                <a:gd name="T20" fmla="*/ 18 w 154"/>
                <a:gd name="T21" fmla="*/ 31 h 83"/>
                <a:gd name="T22" fmla="*/ 27 w 154"/>
                <a:gd name="T23" fmla="*/ 21 h 83"/>
                <a:gd name="T24" fmla="*/ 32 w 154"/>
                <a:gd name="T25" fmla="*/ 16 h 83"/>
                <a:gd name="T26" fmla="*/ 38 w 154"/>
                <a:gd name="T27" fmla="*/ 11 h 83"/>
                <a:gd name="T28" fmla="*/ 46 w 154"/>
                <a:gd name="T29" fmla="*/ 8 h 83"/>
                <a:gd name="T30" fmla="*/ 52 w 154"/>
                <a:gd name="T31" fmla="*/ 4 h 83"/>
                <a:gd name="T32" fmla="*/ 59 w 154"/>
                <a:gd name="T33" fmla="*/ 3 h 83"/>
                <a:gd name="T34" fmla="*/ 65 w 154"/>
                <a:gd name="T35" fmla="*/ 1 h 83"/>
                <a:gd name="T36" fmla="*/ 78 w 154"/>
                <a:gd name="T37" fmla="*/ 0 h 83"/>
                <a:gd name="T38" fmla="*/ 89 w 154"/>
                <a:gd name="T39" fmla="*/ 1 h 83"/>
                <a:gd name="T40" fmla="*/ 99 w 154"/>
                <a:gd name="T41" fmla="*/ 4 h 83"/>
                <a:gd name="T42" fmla="*/ 105 w 154"/>
                <a:gd name="T43" fmla="*/ 8 h 83"/>
                <a:gd name="T44" fmla="*/ 110 w 154"/>
                <a:gd name="T45" fmla="*/ 10 h 83"/>
                <a:gd name="T46" fmla="*/ 110 w 154"/>
                <a:gd name="T47" fmla="*/ 11 h 83"/>
                <a:gd name="T48" fmla="*/ 114 w 154"/>
                <a:gd name="T49" fmla="*/ 15 h 83"/>
                <a:gd name="T50" fmla="*/ 123 w 154"/>
                <a:gd name="T51" fmla="*/ 21 h 83"/>
                <a:gd name="T52" fmla="*/ 128 w 154"/>
                <a:gd name="T53" fmla="*/ 26 h 83"/>
                <a:gd name="T54" fmla="*/ 131 w 154"/>
                <a:gd name="T55" fmla="*/ 31 h 83"/>
                <a:gd name="T56" fmla="*/ 136 w 154"/>
                <a:gd name="T57" fmla="*/ 36 h 83"/>
                <a:gd name="T58" fmla="*/ 139 w 154"/>
                <a:gd name="T59" fmla="*/ 42 h 83"/>
                <a:gd name="T60" fmla="*/ 154 w 154"/>
                <a:gd name="T61" fmla="*/ 52 h 83"/>
                <a:gd name="T62" fmla="*/ 138 w 154"/>
                <a:gd name="T63" fmla="*/ 42 h 83"/>
                <a:gd name="T64" fmla="*/ 139 w 154"/>
                <a:gd name="T65" fmla="*/ 42 h 83"/>
                <a:gd name="T66" fmla="*/ 139 w 154"/>
                <a:gd name="T67" fmla="*/ 41 h 83"/>
                <a:gd name="T68" fmla="*/ 136 w 154"/>
                <a:gd name="T69" fmla="*/ 37 h 83"/>
                <a:gd name="T70" fmla="*/ 126 w 154"/>
                <a:gd name="T71" fmla="*/ 26 h 83"/>
                <a:gd name="T72" fmla="*/ 114 w 154"/>
                <a:gd name="T73" fmla="*/ 15 h 83"/>
                <a:gd name="T74" fmla="*/ 109 w 154"/>
                <a:gd name="T75" fmla="*/ 11 h 83"/>
                <a:gd name="T76" fmla="*/ 108 w 154"/>
                <a:gd name="T77" fmla="*/ 9 h 83"/>
                <a:gd name="T78" fmla="*/ 104 w 154"/>
                <a:gd name="T79" fmla="*/ 6 h 83"/>
                <a:gd name="T80" fmla="*/ 97 w 154"/>
                <a:gd name="T81" fmla="*/ 4 h 83"/>
                <a:gd name="T82" fmla="*/ 88 w 154"/>
                <a:gd name="T83" fmla="*/ 1 h 83"/>
                <a:gd name="T84" fmla="*/ 77 w 154"/>
                <a:gd name="T85" fmla="*/ 1 h 83"/>
                <a:gd name="T86" fmla="*/ 64 w 154"/>
                <a:gd name="T87" fmla="*/ 1 h 83"/>
                <a:gd name="T88" fmla="*/ 58 w 154"/>
                <a:gd name="T89" fmla="*/ 4 h 83"/>
                <a:gd name="T90" fmla="*/ 51 w 154"/>
                <a:gd name="T91" fmla="*/ 5 h 83"/>
                <a:gd name="T92" fmla="*/ 44 w 154"/>
                <a:gd name="T93" fmla="*/ 9 h 83"/>
                <a:gd name="T94" fmla="*/ 38 w 154"/>
                <a:gd name="T95" fmla="*/ 13 h 83"/>
                <a:gd name="T96" fmla="*/ 32 w 154"/>
                <a:gd name="T97" fmla="*/ 18 h 83"/>
                <a:gd name="T98" fmla="*/ 27 w 154"/>
                <a:gd name="T99" fmla="*/ 23 h 83"/>
                <a:gd name="T100" fmla="*/ 18 w 154"/>
                <a:gd name="T101" fmla="*/ 32 h 83"/>
                <a:gd name="T102" fmla="*/ 12 w 154"/>
                <a:gd name="T103" fmla="*/ 44 h 83"/>
                <a:gd name="T104" fmla="*/ 8 w 154"/>
                <a:gd name="T105" fmla="*/ 55 h 83"/>
                <a:gd name="T106" fmla="*/ 3 w 154"/>
                <a:gd name="T107" fmla="*/ 71 h 83"/>
                <a:gd name="T108" fmla="*/ 2 w 154"/>
                <a:gd name="T109" fmla="*/ 77 h 83"/>
                <a:gd name="T110" fmla="*/ 1 w 154"/>
                <a:gd name="T111" fmla="*/ 78 h 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54" h="83">
                  <a:moveTo>
                    <a:pt x="1" y="78"/>
                  </a:moveTo>
                  <a:lnTo>
                    <a:pt x="1" y="80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2" y="71"/>
                  </a:lnTo>
                  <a:lnTo>
                    <a:pt x="5" y="64"/>
                  </a:lnTo>
                  <a:lnTo>
                    <a:pt x="7" y="54"/>
                  </a:lnTo>
                  <a:lnTo>
                    <a:pt x="12" y="42"/>
                  </a:lnTo>
                  <a:lnTo>
                    <a:pt x="18" y="31"/>
                  </a:lnTo>
                  <a:lnTo>
                    <a:pt x="27" y="21"/>
                  </a:lnTo>
                  <a:lnTo>
                    <a:pt x="32" y="16"/>
                  </a:lnTo>
                  <a:lnTo>
                    <a:pt x="38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59" y="3"/>
                  </a:lnTo>
                  <a:lnTo>
                    <a:pt x="65" y="1"/>
                  </a:lnTo>
                  <a:lnTo>
                    <a:pt x="78" y="0"/>
                  </a:lnTo>
                  <a:lnTo>
                    <a:pt x="89" y="1"/>
                  </a:lnTo>
                  <a:lnTo>
                    <a:pt x="99" y="4"/>
                  </a:lnTo>
                  <a:lnTo>
                    <a:pt x="105" y="8"/>
                  </a:lnTo>
                  <a:lnTo>
                    <a:pt x="110" y="10"/>
                  </a:lnTo>
                  <a:lnTo>
                    <a:pt x="110" y="11"/>
                  </a:lnTo>
                  <a:lnTo>
                    <a:pt x="114" y="15"/>
                  </a:lnTo>
                  <a:lnTo>
                    <a:pt x="123" y="21"/>
                  </a:lnTo>
                  <a:lnTo>
                    <a:pt x="128" y="26"/>
                  </a:lnTo>
                  <a:lnTo>
                    <a:pt x="131" y="31"/>
                  </a:lnTo>
                  <a:lnTo>
                    <a:pt x="136" y="36"/>
                  </a:lnTo>
                  <a:lnTo>
                    <a:pt x="139" y="42"/>
                  </a:lnTo>
                  <a:lnTo>
                    <a:pt x="154" y="52"/>
                  </a:lnTo>
                  <a:lnTo>
                    <a:pt x="138" y="42"/>
                  </a:lnTo>
                  <a:lnTo>
                    <a:pt x="139" y="42"/>
                  </a:lnTo>
                  <a:lnTo>
                    <a:pt x="139" y="41"/>
                  </a:lnTo>
                  <a:lnTo>
                    <a:pt x="136" y="37"/>
                  </a:lnTo>
                  <a:lnTo>
                    <a:pt x="126" y="26"/>
                  </a:lnTo>
                  <a:lnTo>
                    <a:pt x="114" y="15"/>
                  </a:lnTo>
                  <a:lnTo>
                    <a:pt x="109" y="11"/>
                  </a:lnTo>
                  <a:lnTo>
                    <a:pt x="108" y="9"/>
                  </a:lnTo>
                  <a:lnTo>
                    <a:pt x="104" y="6"/>
                  </a:lnTo>
                  <a:lnTo>
                    <a:pt x="97" y="4"/>
                  </a:lnTo>
                  <a:lnTo>
                    <a:pt x="88" y="1"/>
                  </a:lnTo>
                  <a:lnTo>
                    <a:pt x="77" y="1"/>
                  </a:lnTo>
                  <a:lnTo>
                    <a:pt x="64" y="1"/>
                  </a:lnTo>
                  <a:lnTo>
                    <a:pt x="58" y="4"/>
                  </a:lnTo>
                  <a:lnTo>
                    <a:pt x="51" y="5"/>
                  </a:lnTo>
                  <a:lnTo>
                    <a:pt x="44" y="9"/>
                  </a:lnTo>
                  <a:lnTo>
                    <a:pt x="38" y="13"/>
                  </a:lnTo>
                  <a:lnTo>
                    <a:pt x="32" y="18"/>
                  </a:lnTo>
                  <a:lnTo>
                    <a:pt x="27" y="23"/>
                  </a:lnTo>
                  <a:lnTo>
                    <a:pt x="18" y="32"/>
                  </a:lnTo>
                  <a:lnTo>
                    <a:pt x="12" y="44"/>
                  </a:lnTo>
                  <a:lnTo>
                    <a:pt x="8" y="55"/>
                  </a:lnTo>
                  <a:lnTo>
                    <a:pt x="3" y="71"/>
                  </a:lnTo>
                  <a:lnTo>
                    <a:pt x="2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19" name="Freeform 442"/>
            <p:cNvSpPr>
              <a:spLocks/>
            </p:cNvSpPr>
            <p:nvPr/>
          </p:nvSpPr>
          <p:spPr bwMode="auto">
            <a:xfrm>
              <a:off x="1610" y="2587"/>
              <a:ext cx="10" cy="11"/>
            </a:xfrm>
            <a:custGeom>
              <a:avLst/>
              <a:gdLst>
                <a:gd name="T0" fmla="*/ 0 w 10"/>
                <a:gd name="T1" fmla="*/ 11 h 11"/>
                <a:gd name="T2" fmla="*/ 1 w 10"/>
                <a:gd name="T3" fmla="*/ 5 h 11"/>
                <a:gd name="T4" fmla="*/ 3 w 10"/>
                <a:gd name="T5" fmla="*/ 1 h 11"/>
                <a:gd name="T6" fmla="*/ 5 w 10"/>
                <a:gd name="T7" fmla="*/ 0 h 11"/>
                <a:gd name="T8" fmla="*/ 8 w 10"/>
                <a:gd name="T9" fmla="*/ 0 h 11"/>
                <a:gd name="T10" fmla="*/ 10 w 10"/>
                <a:gd name="T11" fmla="*/ 0 h 11"/>
                <a:gd name="T12" fmla="*/ 8 w 10"/>
                <a:gd name="T13" fmla="*/ 0 h 11"/>
                <a:gd name="T14" fmla="*/ 5 w 10"/>
                <a:gd name="T15" fmla="*/ 1 h 11"/>
                <a:gd name="T16" fmla="*/ 3 w 10"/>
                <a:gd name="T17" fmla="*/ 3 h 11"/>
                <a:gd name="T18" fmla="*/ 2 w 10"/>
                <a:gd name="T19" fmla="*/ 5 h 11"/>
                <a:gd name="T20" fmla="*/ 0 w 10"/>
                <a:gd name="T21" fmla="*/ 11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lnTo>
                    <a:pt x="1" y="5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0" name="Freeform 443"/>
            <p:cNvSpPr>
              <a:spLocks/>
            </p:cNvSpPr>
            <p:nvPr/>
          </p:nvSpPr>
          <p:spPr bwMode="auto">
            <a:xfrm>
              <a:off x="1620" y="2530"/>
              <a:ext cx="70" cy="92"/>
            </a:xfrm>
            <a:custGeom>
              <a:avLst/>
              <a:gdLst>
                <a:gd name="T0" fmla="*/ 1 w 70"/>
                <a:gd name="T1" fmla="*/ 88 h 92"/>
                <a:gd name="T2" fmla="*/ 1 w 70"/>
                <a:gd name="T3" fmla="*/ 89 h 92"/>
                <a:gd name="T4" fmla="*/ 0 w 70"/>
                <a:gd name="T5" fmla="*/ 92 h 92"/>
                <a:gd name="T6" fmla="*/ 0 w 70"/>
                <a:gd name="T7" fmla="*/ 89 h 92"/>
                <a:gd name="T8" fmla="*/ 0 w 70"/>
                <a:gd name="T9" fmla="*/ 88 h 92"/>
                <a:gd name="T10" fmla="*/ 1 w 70"/>
                <a:gd name="T11" fmla="*/ 84 h 92"/>
                <a:gd name="T12" fmla="*/ 3 w 70"/>
                <a:gd name="T13" fmla="*/ 74 h 92"/>
                <a:gd name="T14" fmla="*/ 6 w 70"/>
                <a:gd name="T15" fmla="*/ 61 h 92"/>
                <a:gd name="T16" fmla="*/ 8 w 70"/>
                <a:gd name="T17" fmla="*/ 45 h 92"/>
                <a:gd name="T18" fmla="*/ 13 w 70"/>
                <a:gd name="T19" fmla="*/ 37 h 92"/>
                <a:gd name="T20" fmla="*/ 18 w 70"/>
                <a:gd name="T21" fmla="*/ 31 h 92"/>
                <a:gd name="T22" fmla="*/ 28 w 70"/>
                <a:gd name="T23" fmla="*/ 21 h 92"/>
                <a:gd name="T24" fmla="*/ 37 w 70"/>
                <a:gd name="T25" fmla="*/ 16 h 92"/>
                <a:gd name="T26" fmla="*/ 39 w 70"/>
                <a:gd name="T27" fmla="*/ 15 h 92"/>
                <a:gd name="T28" fmla="*/ 47 w 70"/>
                <a:gd name="T29" fmla="*/ 10 h 92"/>
                <a:gd name="T30" fmla="*/ 54 w 70"/>
                <a:gd name="T31" fmla="*/ 6 h 92"/>
                <a:gd name="T32" fmla="*/ 62 w 70"/>
                <a:gd name="T33" fmla="*/ 2 h 92"/>
                <a:gd name="T34" fmla="*/ 70 w 70"/>
                <a:gd name="T35" fmla="*/ 0 h 92"/>
                <a:gd name="T36" fmla="*/ 60 w 70"/>
                <a:gd name="T37" fmla="*/ 4 h 92"/>
                <a:gd name="T38" fmla="*/ 51 w 70"/>
                <a:gd name="T39" fmla="*/ 9 h 92"/>
                <a:gd name="T40" fmla="*/ 39 w 70"/>
                <a:gd name="T41" fmla="*/ 15 h 92"/>
                <a:gd name="T42" fmla="*/ 36 w 70"/>
                <a:gd name="T43" fmla="*/ 17 h 92"/>
                <a:gd name="T44" fmla="*/ 28 w 70"/>
                <a:gd name="T45" fmla="*/ 22 h 92"/>
                <a:gd name="T46" fmla="*/ 18 w 70"/>
                <a:gd name="T47" fmla="*/ 32 h 92"/>
                <a:gd name="T48" fmla="*/ 13 w 70"/>
                <a:gd name="T49" fmla="*/ 38 h 92"/>
                <a:gd name="T50" fmla="*/ 9 w 70"/>
                <a:gd name="T51" fmla="*/ 45 h 92"/>
                <a:gd name="T52" fmla="*/ 6 w 70"/>
                <a:gd name="T53" fmla="*/ 61 h 92"/>
                <a:gd name="T54" fmla="*/ 3 w 70"/>
                <a:gd name="T55" fmla="*/ 74 h 92"/>
                <a:gd name="T56" fmla="*/ 2 w 70"/>
                <a:gd name="T57" fmla="*/ 84 h 92"/>
                <a:gd name="T58" fmla="*/ 1 w 70"/>
                <a:gd name="T59" fmla="*/ 88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0" h="92">
                  <a:moveTo>
                    <a:pt x="1" y="88"/>
                  </a:moveTo>
                  <a:lnTo>
                    <a:pt x="1" y="89"/>
                  </a:lnTo>
                  <a:lnTo>
                    <a:pt x="0" y="92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1" y="84"/>
                  </a:lnTo>
                  <a:lnTo>
                    <a:pt x="3" y="74"/>
                  </a:lnTo>
                  <a:lnTo>
                    <a:pt x="6" y="61"/>
                  </a:lnTo>
                  <a:lnTo>
                    <a:pt x="8" y="45"/>
                  </a:lnTo>
                  <a:lnTo>
                    <a:pt x="13" y="37"/>
                  </a:lnTo>
                  <a:lnTo>
                    <a:pt x="18" y="31"/>
                  </a:lnTo>
                  <a:lnTo>
                    <a:pt x="28" y="21"/>
                  </a:lnTo>
                  <a:lnTo>
                    <a:pt x="37" y="16"/>
                  </a:lnTo>
                  <a:lnTo>
                    <a:pt x="39" y="15"/>
                  </a:lnTo>
                  <a:lnTo>
                    <a:pt x="47" y="10"/>
                  </a:lnTo>
                  <a:lnTo>
                    <a:pt x="54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60" y="4"/>
                  </a:lnTo>
                  <a:lnTo>
                    <a:pt x="51" y="9"/>
                  </a:lnTo>
                  <a:lnTo>
                    <a:pt x="39" y="15"/>
                  </a:lnTo>
                  <a:lnTo>
                    <a:pt x="36" y="17"/>
                  </a:lnTo>
                  <a:lnTo>
                    <a:pt x="28" y="22"/>
                  </a:lnTo>
                  <a:lnTo>
                    <a:pt x="18" y="32"/>
                  </a:lnTo>
                  <a:lnTo>
                    <a:pt x="13" y="38"/>
                  </a:lnTo>
                  <a:lnTo>
                    <a:pt x="9" y="45"/>
                  </a:lnTo>
                  <a:lnTo>
                    <a:pt x="6" y="61"/>
                  </a:lnTo>
                  <a:lnTo>
                    <a:pt x="3" y="74"/>
                  </a:lnTo>
                  <a:lnTo>
                    <a:pt x="2" y="84"/>
                  </a:lnTo>
                  <a:lnTo>
                    <a:pt x="1" y="88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1" name="Freeform 444"/>
            <p:cNvSpPr>
              <a:spLocks/>
            </p:cNvSpPr>
            <p:nvPr/>
          </p:nvSpPr>
          <p:spPr bwMode="auto">
            <a:xfrm>
              <a:off x="1643" y="2534"/>
              <a:ext cx="120" cy="130"/>
            </a:xfrm>
            <a:custGeom>
              <a:avLst/>
              <a:gdLst>
                <a:gd name="T0" fmla="*/ 117 w 120"/>
                <a:gd name="T1" fmla="*/ 49 h 130"/>
                <a:gd name="T2" fmla="*/ 118 w 120"/>
                <a:gd name="T3" fmla="*/ 51 h 130"/>
                <a:gd name="T4" fmla="*/ 120 w 120"/>
                <a:gd name="T5" fmla="*/ 56 h 130"/>
                <a:gd name="T6" fmla="*/ 118 w 120"/>
                <a:gd name="T7" fmla="*/ 52 h 130"/>
                <a:gd name="T8" fmla="*/ 117 w 120"/>
                <a:gd name="T9" fmla="*/ 51 h 130"/>
                <a:gd name="T10" fmla="*/ 111 w 120"/>
                <a:gd name="T11" fmla="*/ 44 h 130"/>
                <a:gd name="T12" fmla="*/ 97 w 120"/>
                <a:gd name="T13" fmla="*/ 28 h 130"/>
                <a:gd name="T14" fmla="*/ 88 w 120"/>
                <a:gd name="T15" fmla="*/ 18 h 130"/>
                <a:gd name="T16" fmla="*/ 82 w 120"/>
                <a:gd name="T17" fmla="*/ 13 h 130"/>
                <a:gd name="T18" fmla="*/ 76 w 120"/>
                <a:gd name="T19" fmla="*/ 8 h 130"/>
                <a:gd name="T20" fmla="*/ 70 w 120"/>
                <a:gd name="T21" fmla="*/ 5 h 130"/>
                <a:gd name="T22" fmla="*/ 62 w 120"/>
                <a:gd name="T23" fmla="*/ 2 h 130"/>
                <a:gd name="T24" fmla="*/ 55 w 120"/>
                <a:gd name="T25" fmla="*/ 1 h 130"/>
                <a:gd name="T26" fmla="*/ 46 w 120"/>
                <a:gd name="T27" fmla="*/ 2 h 130"/>
                <a:gd name="T28" fmla="*/ 39 w 120"/>
                <a:gd name="T29" fmla="*/ 6 h 130"/>
                <a:gd name="T30" fmla="*/ 30 w 120"/>
                <a:gd name="T31" fmla="*/ 8 h 130"/>
                <a:gd name="T32" fmla="*/ 23 w 120"/>
                <a:gd name="T33" fmla="*/ 11 h 130"/>
                <a:gd name="T34" fmla="*/ 20 w 120"/>
                <a:gd name="T35" fmla="*/ 13 h 130"/>
                <a:gd name="T36" fmla="*/ 18 w 120"/>
                <a:gd name="T37" fmla="*/ 16 h 130"/>
                <a:gd name="T38" fmla="*/ 10 w 120"/>
                <a:gd name="T39" fmla="*/ 29 h 130"/>
                <a:gd name="T40" fmla="*/ 5 w 120"/>
                <a:gd name="T41" fmla="*/ 42 h 130"/>
                <a:gd name="T42" fmla="*/ 1 w 120"/>
                <a:gd name="T43" fmla="*/ 52 h 130"/>
                <a:gd name="T44" fmla="*/ 1 w 120"/>
                <a:gd name="T45" fmla="*/ 61 h 130"/>
                <a:gd name="T46" fmla="*/ 1 w 120"/>
                <a:gd name="T47" fmla="*/ 69 h 130"/>
                <a:gd name="T48" fmla="*/ 5 w 120"/>
                <a:gd name="T49" fmla="*/ 85 h 130"/>
                <a:gd name="T50" fmla="*/ 9 w 120"/>
                <a:gd name="T51" fmla="*/ 100 h 130"/>
                <a:gd name="T52" fmla="*/ 13 w 120"/>
                <a:gd name="T53" fmla="*/ 109 h 130"/>
                <a:gd name="T54" fmla="*/ 16 w 120"/>
                <a:gd name="T55" fmla="*/ 115 h 130"/>
                <a:gd name="T56" fmla="*/ 30 w 120"/>
                <a:gd name="T57" fmla="*/ 130 h 130"/>
                <a:gd name="T58" fmla="*/ 16 w 120"/>
                <a:gd name="T59" fmla="*/ 115 h 130"/>
                <a:gd name="T60" fmla="*/ 15 w 120"/>
                <a:gd name="T61" fmla="*/ 115 h 130"/>
                <a:gd name="T62" fmla="*/ 14 w 120"/>
                <a:gd name="T63" fmla="*/ 114 h 130"/>
                <a:gd name="T64" fmla="*/ 11 w 120"/>
                <a:gd name="T65" fmla="*/ 109 h 130"/>
                <a:gd name="T66" fmla="*/ 6 w 120"/>
                <a:gd name="T67" fmla="*/ 92 h 130"/>
                <a:gd name="T68" fmla="*/ 3 w 120"/>
                <a:gd name="T69" fmla="*/ 74 h 130"/>
                <a:gd name="T70" fmla="*/ 1 w 120"/>
                <a:gd name="T71" fmla="*/ 67 h 130"/>
                <a:gd name="T72" fmla="*/ 0 w 120"/>
                <a:gd name="T73" fmla="*/ 59 h 130"/>
                <a:gd name="T74" fmla="*/ 1 w 120"/>
                <a:gd name="T75" fmla="*/ 51 h 130"/>
                <a:gd name="T76" fmla="*/ 5 w 120"/>
                <a:gd name="T77" fmla="*/ 39 h 130"/>
                <a:gd name="T78" fmla="*/ 10 w 120"/>
                <a:gd name="T79" fmla="*/ 27 h 130"/>
                <a:gd name="T80" fmla="*/ 14 w 120"/>
                <a:gd name="T81" fmla="*/ 21 h 130"/>
                <a:gd name="T82" fmla="*/ 18 w 120"/>
                <a:gd name="T83" fmla="*/ 15 h 130"/>
                <a:gd name="T84" fmla="*/ 24 w 120"/>
                <a:gd name="T85" fmla="*/ 10 h 130"/>
                <a:gd name="T86" fmla="*/ 31 w 120"/>
                <a:gd name="T87" fmla="*/ 7 h 130"/>
                <a:gd name="T88" fmla="*/ 40 w 120"/>
                <a:gd name="T89" fmla="*/ 5 h 130"/>
                <a:gd name="T90" fmla="*/ 47 w 120"/>
                <a:gd name="T91" fmla="*/ 1 h 130"/>
                <a:gd name="T92" fmla="*/ 56 w 120"/>
                <a:gd name="T93" fmla="*/ 0 h 130"/>
                <a:gd name="T94" fmla="*/ 64 w 120"/>
                <a:gd name="T95" fmla="*/ 1 h 130"/>
                <a:gd name="T96" fmla="*/ 71 w 120"/>
                <a:gd name="T97" fmla="*/ 5 h 130"/>
                <a:gd name="T98" fmla="*/ 77 w 120"/>
                <a:gd name="T99" fmla="*/ 8 h 130"/>
                <a:gd name="T100" fmla="*/ 83 w 120"/>
                <a:gd name="T101" fmla="*/ 13 h 130"/>
                <a:gd name="T102" fmla="*/ 90 w 120"/>
                <a:gd name="T103" fmla="*/ 18 h 130"/>
                <a:gd name="T104" fmla="*/ 98 w 120"/>
                <a:gd name="T105" fmla="*/ 28 h 130"/>
                <a:gd name="T106" fmla="*/ 112 w 120"/>
                <a:gd name="T107" fmla="*/ 44 h 130"/>
                <a:gd name="T108" fmla="*/ 117 w 120"/>
                <a:gd name="T109" fmla="*/ 49 h 1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0" h="130">
                  <a:moveTo>
                    <a:pt x="117" y="49"/>
                  </a:moveTo>
                  <a:lnTo>
                    <a:pt x="118" y="51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1" y="44"/>
                  </a:lnTo>
                  <a:lnTo>
                    <a:pt x="97" y="28"/>
                  </a:lnTo>
                  <a:lnTo>
                    <a:pt x="88" y="18"/>
                  </a:lnTo>
                  <a:lnTo>
                    <a:pt x="82" y="13"/>
                  </a:lnTo>
                  <a:lnTo>
                    <a:pt x="76" y="8"/>
                  </a:lnTo>
                  <a:lnTo>
                    <a:pt x="70" y="5"/>
                  </a:lnTo>
                  <a:lnTo>
                    <a:pt x="62" y="2"/>
                  </a:lnTo>
                  <a:lnTo>
                    <a:pt x="55" y="1"/>
                  </a:lnTo>
                  <a:lnTo>
                    <a:pt x="46" y="2"/>
                  </a:lnTo>
                  <a:lnTo>
                    <a:pt x="39" y="6"/>
                  </a:lnTo>
                  <a:lnTo>
                    <a:pt x="30" y="8"/>
                  </a:lnTo>
                  <a:lnTo>
                    <a:pt x="23" y="11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0" y="29"/>
                  </a:lnTo>
                  <a:lnTo>
                    <a:pt x="5" y="42"/>
                  </a:lnTo>
                  <a:lnTo>
                    <a:pt x="1" y="52"/>
                  </a:lnTo>
                  <a:lnTo>
                    <a:pt x="1" y="61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9" y="100"/>
                  </a:lnTo>
                  <a:lnTo>
                    <a:pt x="13" y="109"/>
                  </a:lnTo>
                  <a:lnTo>
                    <a:pt x="16" y="115"/>
                  </a:lnTo>
                  <a:lnTo>
                    <a:pt x="30" y="130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1" y="109"/>
                  </a:lnTo>
                  <a:lnTo>
                    <a:pt x="6" y="92"/>
                  </a:lnTo>
                  <a:lnTo>
                    <a:pt x="3" y="74"/>
                  </a:lnTo>
                  <a:lnTo>
                    <a:pt x="1" y="67"/>
                  </a:lnTo>
                  <a:lnTo>
                    <a:pt x="0" y="59"/>
                  </a:lnTo>
                  <a:lnTo>
                    <a:pt x="1" y="51"/>
                  </a:lnTo>
                  <a:lnTo>
                    <a:pt x="5" y="39"/>
                  </a:lnTo>
                  <a:lnTo>
                    <a:pt x="10" y="27"/>
                  </a:lnTo>
                  <a:lnTo>
                    <a:pt x="14" y="21"/>
                  </a:lnTo>
                  <a:lnTo>
                    <a:pt x="18" y="15"/>
                  </a:lnTo>
                  <a:lnTo>
                    <a:pt x="24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1" y="5"/>
                  </a:lnTo>
                  <a:lnTo>
                    <a:pt x="77" y="8"/>
                  </a:lnTo>
                  <a:lnTo>
                    <a:pt x="83" y="13"/>
                  </a:lnTo>
                  <a:lnTo>
                    <a:pt x="90" y="18"/>
                  </a:lnTo>
                  <a:lnTo>
                    <a:pt x="98" y="28"/>
                  </a:lnTo>
                  <a:lnTo>
                    <a:pt x="112" y="44"/>
                  </a:lnTo>
                  <a:lnTo>
                    <a:pt x="117" y="49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2" name="Freeform 445"/>
            <p:cNvSpPr>
              <a:spLocks/>
            </p:cNvSpPr>
            <p:nvPr/>
          </p:nvSpPr>
          <p:spPr bwMode="auto">
            <a:xfrm>
              <a:off x="1649" y="2649"/>
              <a:ext cx="12" cy="15"/>
            </a:xfrm>
            <a:custGeom>
              <a:avLst/>
              <a:gdLst>
                <a:gd name="T0" fmla="*/ 12 w 12"/>
                <a:gd name="T1" fmla="*/ 14 h 15"/>
                <a:gd name="T2" fmla="*/ 12 w 12"/>
                <a:gd name="T3" fmla="*/ 15 h 15"/>
                <a:gd name="T4" fmla="*/ 7 w 12"/>
                <a:gd name="T5" fmla="*/ 10 h 15"/>
                <a:gd name="T6" fmla="*/ 3 w 12"/>
                <a:gd name="T7" fmla="*/ 5 h 15"/>
                <a:gd name="T8" fmla="*/ 2 w 12"/>
                <a:gd name="T9" fmla="*/ 1 h 15"/>
                <a:gd name="T10" fmla="*/ 0 w 12"/>
                <a:gd name="T11" fmla="*/ 0 h 15"/>
                <a:gd name="T12" fmla="*/ 2 w 12"/>
                <a:gd name="T13" fmla="*/ 1 h 15"/>
                <a:gd name="T14" fmla="*/ 3 w 12"/>
                <a:gd name="T15" fmla="*/ 5 h 15"/>
                <a:gd name="T16" fmla="*/ 7 w 12"/>
                <a:gd name="T17" fmla="*/ 10 h 15"/>
                <a:gd name="T18" fmla="*/ 12 w 12"/>
                <a:gd name="T19" fmla="*/ 14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5">
                  <a:moveTo>
                    <a:pt x="12" y="14"/>
                  </a:moveTo>
                  <a:lnTo>
                    <a:pt x="12" y="15"/>
                  </a:lnTo>
                  <a:lnTo>
                    <a:pt x="7" y="10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5"/>
                  </a:lnTo>
                  <a:lnTo>
                    <a:pt x="7" y="10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3" name="Freeform 446"/>
            <p:cNvSpPr>
              <a:spLocks/>
            </p:cNvSpPr>
            <p:nvPr/>
          </p:nvSpPr>
          <p:spPr bwMode="auto">
            <a:xfrm>
              <a:off x="1638" y="2603"/>
              <a:ext cx="9" cy="41"/>
            </a:xfrm>
            <a:custGeom>
              <a:avLst/>
              <a:gdLst>
                <a:gd name="T0" fmla="*/ 9 w 9"/>
                <a:gd name="T1" fmla="*/ 40 h 41"/>
                <a:gd name="T2" fmla="*/ 9 w 9"/>
                <a:gd name="T3" fmla="*/ 41 h 41"/>
                <a:gd name="T4" fmla="*/ 8 w 9"/>
                <a:gd name="T5" fmla="*/ 40 h 41"/>
                <a:gd name="T6" fmla="*/ 5 w 9"/>
                <a:gd name="T7" fmla="*/ 25 h 41"/>
                <a:gd name="T8" fmla="*/ 4 w 9"/>
                <a:gd name="T9" fmla="*/ 10 h 41"/>
                <a:gd name="T10" fmla="*/ 3 w 9"/>
                <a:gd name="T11" fmla="*/ 8 h 41"/>
                <a:gd name="T12" fmla="*/ 1 w 9"/>
                <a:gd name="T13" fmla="*/ 3 h 41"/>
                <a:gd name="T14" fmla="*/ 0 w 9"/>
                <a:gd name="T15" fmla="*/ 0 h 41"/>
                <a:gd name="T16" fmla="*/ 1 w 9"/>
                <a:gd name="T17" fmla="*/ 3 h 41"/>
                <a:gd name="T18" fmla="*/ 4 w 9"/>
                <a:gd name="T19" fmla="*/ 6 h 41"/>
                <a:gd name="T20" fmla="*/ 4 w 9"/>
                <a:gd name="T21" fmla="*/ 10 h 41"/>
                <a:gd name="T22" fmla="*/ 6 w 9"/>
                <a:gd name="T23" fmla="*/ 25 h 41"/>
                <a:gd name="T24" fmla="*/ 9 w 9"/>
                <a:gd name="T25" fmla="*/ 4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41">
                  <a:moveTo>
                    <a:pt x="9" y="40"/>
                  </a:moveTo>
                  <a:lnTo>
                    <a:pt x="9" y="41"/>
                  </a:lnTo>
                  <a:lnTo>
                    <a:pt x="8" y="40"/>
                  </a:lnTo>
                  <a:lnTo>
                    <a:pt x="5" y="25"/>
                  </a:lnTo>
                  <a:lnTo>
                    <a:pt x="4" y="10"/>
                  </a:lnTo>
                  <a:lnTo>
                    <a:pt x="3" y="8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4" y="6"/>
                  </a:lnTo>
                  <a:lnTo>
                    <a:pt x="4" y="10"/>
                  </a:lnTo>
                  <a:lnTo>
                    <a:pt x="6" y="25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4" name="Freeform 447"/>
            <p:cNvSpPr>
              <a:spLocks/>
            </p:cNvSpPr>
            <p:nvPr/>
          </p:nvSpPr>
          <p:spPr bwMode="auto">
            <a:xfrm>
              <a:off x="1637" y="2555"/>
              <a:ext cx="16" cy="93"/>
            </a:xfrm>
            <a:custGeom>
              <a:avLst/>
              <a:gdLst>
                <a:gd name="T0" fmla="*/ 5 w 16"/>
                <a:gd name="T1" fmla="*/ 90 h 93"/>
                <a:gd name="T2" fmla="*/ 5 w 16"/>
                <a:gd name="T3" fmla="*/ 92 h 93"/>
                <a:gd name="T4" fmla="*/ 5 w 16"/>
                <a:gd name="T5" fmla="*/ 93 h 93"/>
                <a:gd name="T6" fmla="*/ 4 w 16"/>
                <a:gd name="T7" fmla="*/ 92 h 93"/>
                <a:gd name="T8" fmla="*/ 4 w 16"/>
                <a:gd name="T9" fmla="*/ 90 h 93"/>
                <a:gd name="T10" fmla="*/ 2 w 16"/>
                <a:gd name="T11" fmla="*/ 90 h 93"/>
                <a:gd name="T12" fmla="*/ 1 w 16"/>
                <a:gd name="T13" fmla="*/ 88 h 93"/>
                <a:gd name="T14" fmla="*/ 0 w 16"/>
                <a:gd name="T15" fmla="*/ 81 h 93"/>
                <a:gd name="T16" fmla="*/ 0 w 16"/>
                <a:gd name="T17" fmla="*/ 57 h 93"/>
                <a:gd name="T18" fmla="*/ 0 w 16"/>
                <a:gd name="T19" fmla="*/ 33 h 93"/>
                <a:gd name="T20" fmla="*/ 1 w 16"/>
                <a:gd name="T21" fmla="*/ 25 h 93"/>
                <a:gd name="T22" fmla="*/ 2 w 16"/>
                <a:gd name="T23" fmla="*/ 22 h 93"/>
                <a:gd name="T24" fmla="*/ 4 w 16"/>
                <a:gd name="T25" fmla="*/ 16 h 93"/>
                <a:gd name="T26" fmla="*/ 6 w 16"/>
                <a:gd name="T27" fmla="*/ 10 h 93"/>
                <a:gd name="T28" fmla="*/ 10 w 16"/>
                <a:gd name="T29" fmla="*/ 5 h 93"/>
                <a:gd name="T30" fmla="*/ 16 w 16"/>
                <a:gd name="T31" fmla="*/ 0 h 93"/>
                <a:gd name="T32" fmla="*/ 10 w 16"/>
                <a:gd name="T33" fmla="*/ 6 h 93"/>
                <a:gd name="T34" fmla="*/ 9 w 16"/>
                <a:gd name="T35" fmla="*/ 6 h 93"/>
                <a:gd name="T36" fmla="*/ 7 w 16"/>
                <a:gd name="T37" fmla="*/ 7 h 93"/>
                <a:gd name="T38" fmla="*/ 5 w 16"/>
                <a:gd name="T39" fmla="*/ 13 h 93"/>
                <a:gd name="T40" fmla="*/ 2 w 16"/>
                <a:gd name="T41" fmla="*/ 20 h 93"/>
                <a:gd name="T42" fmla="*/ 2 w 16"/>
                <a:gd name="T43" fmla="*/ 23 h 93"/>
                <a:gd name="T44" fmla="*/ 1 w 16"/>
                <a:gd name="T45" fmla="*/ 26 h 93"/>
                <a:gd name="T46" fmla="*/ 1 w 16"/>
                <a:gd name="T47" fmla="*/ 33 h 93"/>
                <a:gd name="T48" fmla="*/ 0 w 16"/>
                <a:gd name="T49" fmla="*/ 57 h 93"/>
                <a:gd name="T50" fmla="*/ 1 w 16"/>
                <a:gd name="T51" fmla="*/ 81 h 93"/>
                <a:gd name="T52" fmla="*/ 2 w 16"/>
                <a:gd name="T53" fmla="*/ 88 h 93"/>
                <a:gd name="T54" fmla="*/ 4 w 16"/>
                <a:gd name="T55" fmla="*/ 90 h 93"/>
                <a:gd name="T56" fmla="*/ 5 w 16"/>
                <a:gd name="T57" fmla="*/ 90 h 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" h="93">
                  <a:moveTo>
                    <a:pt x="5" y="90"/>
                  </a:moveTo>
                  <a:lnTo>
                    <a:pt x="5" y="92"/>
                  </a:lnTo>
                  <a:lnTo>
                    <a:pt x="5" y="93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2" y="90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57"/>
                  </a:lnTo>
                  <a:lnTo>
                    <a:pt x="0" y="33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16"/>
                  </a:lnTo>
                  <a:lnTo>
                    <a:pt x="6" y="10"/>
                  </a:lnTo>
                  <a:lnTo>
                    <a:pt x="10" y="5"/>
                  </a:lnTo>
                  <a:lnTo>
                    <a:pt x="16" y="0"/>
                  </a:lnTo>
                  <a:lnTo>
                    <a:pt x="1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13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3"/>
                  </a:lnTo>
                  <a:lnTo>
                    <a:pt x="0" y="57"/>
                  </a:lnTo>
                  <a:lnTo>
                    <a:pt x="1" y="81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5" y="90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5" name="Freeform 448"/>
            <p:cNvSpPr>
              <a:spLocks/>
            </p:cNvSpPr>
            <p:nvPr/>
          </p:nvSpPr>
          <p:spPr bwMode="auto">
            <a:xfrm>
              <a:off x="1628" y="2565"/>
              <a:ext cx="9" cy="71"/>
            </a:xfrm>
            <a:custGeom>
              <a:avLst/>
              <a:gdLst>
                <a:gd name="T0" fmla="*/ 1 w 9"/>
                <a:gd name="T1" fmla="*/ 68 h 71"/>
                <a:gd name="T2" fmla="*/ 1 w 9"/>
                <a:gd name="T3" fmla="*/ 71 h 71"/>
                <a:gd name="T4" fmla="*/ 0 w 9"/>
                <a:gd name="T5" fmla="*/ 69 h 71"/>
                <a:gd name="T6" fmla="*/ 0 w 9"/>
                <a:gd name="T7" fmla="*/ 68 h 71"/>
                <a:gd name="T8" fmla="*/ 0 w 9"/>
                <a:gd name="T9" fmla="*/ 66 h 71"/>
                <a:gd name="T10" fmla="*/ 0 w 9"/>
                <a:gd name="T11" fmla="*/ 61 h 71"/>
                <a:gd name="T12" fmla="*/ 0 w 9"/>
                <a:gd name="T13" fmla="*/ 43 h 71"/>
                <a:gd name="T14" fmla="*/ 3 w 9"/>
                <a:gd name="T15" fmla="*/ 26 h 71"/>
                <a:gd name="T16" fmla="*/ 4 w 9"/>
                <a:gd name="T17" fmla="*/ 21 h 71"/>
                <a:gd name="T18" fmla="*/ 5 w 9"/>
                <a:gd name="T19" fmla="*/ 18 h 71"/>
                <a:gd name="T20" fmla="*/ 9 w 9"/>
                <a:gd name="T21" fmla="*/ 6 h 71"/>
                <a:gd name="T22" fmla="*/ 9 w 9"/>
                <a:gd name="T23" fmla="*/ 0 h 71"/>
                <a:gd name="T24" fmla="*/ 9 w 9"/>
                <a:gd name="T25" fmla="*/ 6 h 71"/>
                <a:gd name="T26" fmla="*/ 5 w 9"/>
                <a:gd name="T27" fmla="*/ 20 h 71"/>
                <a:gd name="T28" fmla="*/ 4 w 9"/>
                <a:gd name="T29" fmla="*/ 22 h 71"/>
                <a:gd name="T30" fmla="*/ 3 w 9"/>
                <a:gd name="T31" fmla="*/ 27 h 71"/>
                <a:gd name="T32" fmla="*/ 1 w 9"/>
                <a:gd name="T33" fmla="*/ 43 h 71"/>
                <a:gd name="T34" fmla="*/ 0 w 9"/>
                <a:gd name="T35" fmla="*/ 61 h 71"/>
                <a:gd name="T36" fmla="*/ 0 w 9"/>
                <a:gd name="T37" fmla="*/ 66 h 71"/>
                <a:gd name="T38" fmla="*/ 1 w 9"/>
                <a:gd name="T39" fmla="*/ 68 h 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71">
                  <a:moveTo>
                    <a:pt x="1" y="68"/>
                  </a:moveTo>
                  <a:lnTo>
                    <a:pt x="1" y="71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43"/>
                  </a:lnTo>
                  <a:lnTo>
                    <a:pt x="3" y="26"/>
                  </a:lnTo>
                  <a:lnTo>
                    <a:pt x="4" y="21"/>
                  </a:lnTo>
                  <a:lnTo>
                    <a:pt x="5" y="18"/>
                  </a:lnTo>
                  <a:lnTo>
                    <a:pt x="9" y="6"/>
                  </a:lnTo>
                  <a:lnTo>
                    <a:pt x="9" y="0"/>
                  </a:lnTo>
                  <a:lnTo>
                    <a:pt x="9" y="6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3" y="27"/>
                  </a:lnTo>
                  <a:lnTo>
                    <a:pt x="1" y="43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6" name="Freeform 449"/>
            <p:cNvSpPr>
              <a:spLocks/>
            </p:cNvSpPr>
            <p:nvPr/>
          </p:nvSpPr>
          <p:spPr bwMode="auto">
            <a:xfrm>
              <a:off x="1651" y="2540"/>
              <a:ext cx="105" cy="120"/>
            </a:xfrm>
            <a:custGeom>
              <a:avLst/>
              <a:gdLst>
                <a:gd name="T0" fmla="*/ 23 w 105"/>
                <a:gd name="T1" fmla="*/ 117 h 120"/>
                <a:gd name="T2" fmla="*/ 24 w 105"/>
                <a:gd name="T3" fmla="*/ 117 h 120"/>
                <a:gd name="T4" fmla="*/ 27 w 105"/>
                <a:gd name="T5" fmla="*/ 120 h 120"/>
                <a:gd name="T6" fmla="*/ 23 w 105"/>
                <a:gd name="T7" fmla="*/ 118 h 120"/>
                <a:gd name="T8" fmla="*/ 23 w 105"/>
                <a:gd name="T9" fmla="*/ 117 h 120"/>
                <a:gd name="T10" fmla="*/ 18 w 105"/>
                <a:gd name="T11" fmla="*/ 110 h 120"/>
                <a:gd name="T12" fmla="*/ 13 w 105"/>
                <a:gd name="T13" fmla="*/ 103 h 120"/>
                <a:gd name="T14" fmla="*/ 8 w 105"/>
                <a:gd name="T15" fmla="*/ 93 h 120"/>
                <a:gd name="T16" fmla="*/ 3 w 105"/>
                <a:gd name="T17" fmla="*/ 82 h 120"/>
                <a:gd name="T18" fmla="*/ 1 w 105"/>
                <a:gd name="T19" fmla="*/ 68 h 120"/>
                <a:gd name="T20" fmla="*/ 0 w 105"/>
                <a:gd name="T21" fmla="*/ 61 h 120"/>
                <a:gd name="T22" fmla="*/ 0 w 105"/>
                <a:gd name="T23" fmla="*/ 53 h 120"/>
                <a:gd name="T24" fmla="*/ 1 w 105"/>
                <a:gd name="T25" fmla="*/ 46 h 120"/>
                <a:gd name="T26" fmla="*/ 2 w 105"/>
                <a:gd name="T27" fmla="*/ 38 h 120"/>
                <a:gd name="T28" fmla="*/ 5 w 105"/>
                <a:gd name="T29" fmla="*/ 30 h 120"/>
                <a:gd name="T30" fmla="*/ 7 w 105"/>
                <a:gd name="T31" fmla="*/ 23 h 120"/>
                <a:gd name="T32" fmla="*/ 12 w 105"/>
                <a:gd name="T33" fmla="*/ 17 h 120"/>
                <a:gd name="T34" fmla="*/ 17 w 105"/>
                <a:gd name="T35" fmla="*/ 12 h 120"/>
                <a:gd name="T36" fmla="*/ 23 w 105"/>
                <a:gd name="T37" fmla="*/ 7 h 120"/>
                <a:gd name="T38" fmla="*/ 28 w 105"/>
                <a:gd name="T39" fmla="*/ 4 h 120"/>
                <a:gd name="T40" fmla="*/ 34 w 105"/>
                <a:gd name="T41" fmla="*/ 1 h 120"/>
                <a:gd name="T42" fmla="*/ 41 w 105"/>
                <a:gd name="T43" fmla="*/ 0 h 120"/>
                <a:gd name="T44" fmla="*/ 47 w 105"/>
                <a:gd name="T45" fmla="*/ 0 h 120"/>
                <a:gd name="T46" fmla="*/ 52 w 105"/>
                <a:gd name="T47" fmla="*/ 0 h 120"/>
                <a:gd name="T48" fmla="*/ 59 w 105"/>
                <a:gd name="T49" fmla="*/ 2 h 120"/>
                <a:gd name="T50" fmla="*/ 66 w 105"/>
                <a:gd name="T51" fmla="*/ 6 h 120"/>
                <a:gd name="T52" fmla="*/ 69 w 105"/>
                <a:gd name="T53" fmla="*/ 9 h 120"/>
                <a:gd name="T54" fmla="*/ 77 w 105"/>
                <a:gd name="T55" fmla="*/ 17 h 120"/>
                <a:gd name="T56" fmla="*/ 94 w 105"/>
                <a:gd name="T57" fmla="*/ 42 h 120"/>
                <a:gd name="T58" fmla="*/ 105 w 105"/>
                <a:gd name="T59" fmla="*/ 57 h 120"/>
                <a:gd name="T60" fmla="*/ 94 w 105"/>
                <a:gd name="T61" fmla="*/ 41 h 120"/>
                <a:gd name="T62" fmla="*/ 80 w 105"/>
                <a:gd name="T63" fmla="*/ 23 h 120"/>
                <a:gd name="T64" fmla="*/ 69 w 105"/>
                <a:gd name="T65" fmla="*/ 10 h 120"/>
                <a:gd name="T66" fmla="*/ 66 w 105"/>
                <a:gd name="T67" fmla="*/ 6 h 120"/>
                <a:gd name="T68" fmla="*/ 63 w 105"/>
                <a:gd name="T69" fmla="*/ 5 h 120"/>
                <a:gd name="T70" fmla="*/ 57 w 105"/>
                <a:gd name="T71" fmla="*/ 2 h 120"/>
                <a:gd name="T72" fmla="*/ 49 w 105"/>
                <a:gd name="T73" fmla="*/ 0 h 120"/>
                <a:gd name="T74" fmla="*/ 44 w 105"/>
                <a:gd name="T75" fmla="*/ 0 h 120"/>
                <a:gd name="T76" fmla="*/ 39 w 105"/>
                <a:gd name="T77" fmla="*/ 1 h 120"/>
                <a:gd name="T78" fmla="*/ 28 w 105"/>
                <a:gd name="T79" fmla="*/ 6 h 120"/>
                <a:gd name="T80" fmla="*/ 22 w 105"/>
                <a:gd name="T81" fmla="*/ 9 h 120"/>
                <a:gd name="T82" fmla="*/ 16 w 105"/>
                <a:gd name="T83" fmla="*/ 12 h 120"/>
                <a:gd name="T84" fmla="*/ 12 w 105"/>
                <a:gd name="T85" fmla="*/ 18 h 120"/>
                <a:gd name="T86" fmla="*/ 8 w 105"/>
                <a:gd name="T87" fmla="*/ 25 h 120"/>
                <a:gd name="T88" fmla="*/ 5 w 105"/>
                <a:gd name="T89" fmla="*/ 32 h 120"/>
                <a:gd name="T90" fmla="*/ 2 w 105"/>
                <a:gd name="T91" fmla="*/ 40 h 120"/>
                <a:gd name="T92" fmla="*/ 1 w 105"/>
                <a:gd name="T93" fmla="*/ 47 h 120"/>
                <a:gd name="T94" fmla="*/ 0 w 105"/>
                <a:gd name="T95" fmla="*/ 55 h 120"/>
                <a:gd name="T96" fmla="*/ 1 w 105"/>
                <a:gd name="T97" fmla="*/ 69 h 120"/>
                <a:gd name="T98" fmla="*/ 5 w 105"/>
                <a:gd name="T99" fmla="*/ 82 h 120"/>
                <a:gd name="T100" fmla="*/ 8 w 105"/>
                <a:gd name="T101" fmla="*/ 94 h 120"/>
                <a:gd name="T102" fmla="*/ 13 w 105"/>
                <a:gd name="T103" fmla="*/ 103 h 120"/>
                <a:gd name="T104" fmla="*/ 18 w 105"/>
                <a:gd name="T105" fmla="*/ 110 h 120"/>
                <a:gd name="T106" fmla="*/ 23 w 105"/>
                <a:gd name="T107" fmla="*/ 117 h 1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5" h="120">
                  <a:moveTo>
                    <a:pt x="23" y="117"/>
                  </a:moveTo>
                  <a:lnTo>
                    <a:pt x="24" y="117"/>
                  </a:lnTo>
                  <a:lnTo>
                    <a:pt x="27" y="120"/>
                  </a:lnTo>
                  <a:lnTo>
                    <a:pt x="23" y="118"/>
                  </a:lnTo>
                  <a:lnTo>
                    <a:pt x="23" y="117"/>
                  </a:lnTo>
                  <a:lnTo>
                    <a:pt x="18" y="110"/>
                  </a:lnTo>
                  <a:lnTo>
                    <a:pt x="13" y="103"/>
                  </a:lnTo>
                  <a:lnTo>
                    <a:pt x="8" y="93"/>
                  </a:lnTo>
                  <a:lnTo>
                    <a:pt x="3" y="82"/>
                  </a:lnTo>
                  <a:lnTo>
                    <a:pt x="1" y="68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1" y="46"/>
                  </a:lnTo>
                  <a:lnTo>
                    <a:pt x="2" y="38"/>
                  </a:lnTo>
                  <a:lnTo>
                    <a:pt x="5" y="30"/>
                  </a:lnTo>
                  <a:lnTo>
                    <a:pt x="7" y="23"/>
                  </a:lnTo>
                  <a:lnTo>
                    <a:pt x="12" y="17"/>
                  </a:lnTo>
                  <a:lnTo>
                    <a:pt x="17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9" y="2"/>
                  </a:lnTo>
                  <a:lnTo>
                    <a:pt x="66" y="6"/>
                  </a:lnTo>
                  <a:lnTo>
                    <a:pt x="69" y="9"/>
                  </a:lnTo>
                  <a:lnTo>
                    <a:pt x="77" y="17"/>
                  </a:lnTo>
                  <a:lnTo>
                    <a:pt x="94" y="42"/>
                  </a:lnTo>
                  <a:lnTo>
                    <a:pt x="105" y="57"/>
                  </a:lnTo>
                  <a:lnTo>
                    <a:pt x="94" y="41"/>
                  </a:lnTo>
                  <a:lnTo>
                    <a:pt x="80" y="23"/>
                  </a:lnTo>
                  <a:lnTo>
                    <a:pt x="69" y="10"/>
                  </a:lnTo>
                  <a:lnTo>
                    <a:pt x="66" y="6"/>
                  </a:lnTo>
                  <a:lnTo>
                    <a:pt x="63" y="5"/>
                  </a:lnTo>
                  <a:lnTo>
                    <a:pt x="57" y="2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8" y="25"/>
                  </a:lnTo>
                  <a:lnTo>
                    <a:pt x="5" y="32"/>
                  </a:lnTo>
                  <a:lnTo>
                    <a:pt x="2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9"/>
                  </a:lnTo>
                  <a:lnTo>
                    <a:pt x="5" y="82"/>
                  </a:lnTo>
                  <a:lnTo>
                    <a:pt x="8" y="94"/>
                  </a:lnTo>
                  <a:lnTo>
                    <a:pt x="13" y="103"/>
                  </a:lnTo>
                  <a:lnTo>
                    <a:pt x="18" y="110"/>
                  </a:lnTo>
                  <a:lnTo>
                    <a:pt x="23" y="117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7" name="Freeform 450"/>
            <p:cNvSpPr>
              <a:spLocks/>
            </p:cNvSpPr>
            <p:nvPr/>
          </p:nvSpPr>
          <p:spPr bwMode="auto">
            <a:xfrm>
              <a:off x="1657" y="2546"/>
              <a:ext cx="98" cy="114"/>
            </a:xfrm>
            <a:custGeom>
              <a:avLst/>
              <a:gdLst>
                <a:gd name="T0" fmla="*/ 94 w 98"/>
                <a:gd name="T1" fmla="*/ 60 h 114"/>
                <a:gd name="T2" fmla="*/ 98 w 98"/>
                <a:gd name="T3" fmla="*/ 63 h 114"/>
                <a:gd name="T4" fmla="*/ 94 w 98"/>
                <a:gd name="T5" fmla="*/ 61 h 114"/>
                <a:gd name="T6" fmla="*/ 93 w 98"/>
                <a:gd name="T7" fmla="*/ 60 h 114"/>
                <a:gd name="T8" fmla="*/ 88 w 98"/>
                <a:gd name="T9" fmla="*/ 55 h 114"/>
                <a:gd name="T10" fmla="*/ 83 w 98"/>
                <a:gd name="T11" fmla="*/ 49 h 114"/>
                <a:gd name="T12" fmla="*/ 77 w 98"/>
                <a:gd name="T13" fmla="*/ 39 h 114"/>
                <a:gd name="T14" fmla="*/ 72 w 98"/>
                <a:gd name="T15" fmla="*/ 27 h 114"/>
                <a:gd name="T16" fmla="*/ 64 w 98"/>
                <a:gd name="T17" fmla="*/ 16 h 114"/>
                <a:gd name="T18" fmla="*/ 61 w 98"/>
                <a:gd name="T19" fmla="*/ 10 h 114"/>
                <a:gd name="T20" fmla="*/ 55 w 98"/>
                <a:gd name="T21" fmla="*/ 6 h 114"/>
                <a:gd name="T22" fmla="*/ 48 w 98"/>
                <a:gd name="T23" fmla="*/ 3 h 114"/>
                <a:gd name="T24" fmla="*/ 41 w 98"/>
                <a:gd name="T25" fmla="*/ 1 h 114"/>
                <a:gd name="T26" fmla="*/ 32 w 98"/>
                <a:gd name="T27" fmla="*/ 1 h 114"/>
                <a:gd name="T28" fmla="*/ 26 w 98"/>
                <a:gd name="T29" fmla="*/ 3 h 114"/>
                <a:gd name="T30" fmla="*/ 20 w 98"/>
                <a:gd name="T31" fmla="*/ 6 h 114"/>
                <a:gd name="T32" fmla="*/ 16 w 98"/>
                <a:gd name="T33" fmla="*/ 11 h 114"/>
                <a:gd name="T34" fmla="*/ 11 w 98"/>
                <a:gd name="T35" fmla="*/ 17 h 114"/>
                <a:gd name="T36" fmla="*/ 7 w 98"/>
                <a:gd name="T37" fmla="*/ 24 h 114"/>
                <a:gd name="T38" fmla="*/ 2 w 98"/>
                <a:gd name="T39" fmla="*/ 35 h 114"/>
                <a:gd name="T40" fmla="*/ 1 w 98"/>
                <a:gd name="T41" fmla="*/ 45 h 114"/>
                <a:gd name="T42" fmla="*/ 1 w 98"/>
                <a:gd name="T43" fmla="*/ 52 h 114"/>
                <a:gd name="T44" fmla="*/ 2 w 98"/>
                <a:gd name="T45" fmla="*/ 58 h 114"/>
                <a:gd name="T46" fmla="*/ 6 w 98"/>
                <a:gd name="T47" fmla="*/ 73 h 114"/>
                <a:gd name="T48" fmla="*/ 11 w 98"/>
                <a:gd name="T49" fmla="*/ 87 h 114"/>
                <a:gd name="T50" fmla="*/ 18 w 98"/>
                <a:gd name="T51" fmla="*/ 101 h 114"/>
                <a:gd name="T52" fmla="*/ 28 w 98"/>
                <a:gd name="T53" fmla="*/ 112 h 114"/>
                <a:gd name="T54" fmla="*/ 30 w 98"/>
                <a:gd name="T55" fmla="*/ 114 h 114"/>
                <a:gd name="T56" fmla="*/ 26 w 98"/>
                <a:gd name="T57" fmla="*/ 109 h 114"/>
                <a:gd name="T58" fmla="*/ 18 w 98"/>
                <a:gd name="T59" fmla="*/ 99 h 114"/>
                <a:gd name="T60" fmla="*/ 17 w 98"/>
                <a:gd name="T61" fmla="*/ 98 h 114"/>
                <a:gd name="T62" fmla="*/ 15 w 98"/>
                <a:gd name="T63" fmla="*/ 95 h 114"/>
                <a:gd name="T64" fmla="*/ 9 w 98"/>
                <a:gd name="T65" fmla="*/ 80 h 114"/>
                <a:gd name="T66" fmla="*/ 2 w 98"/>
                <a:gd name="T67" fmla="*/ 65 h 114"/>
                <a:gd name="T68" fmla="*/ 1 w 98"/>
                <a:gd name="T69" fmla="*/ 58 h 114"/>
                <a:gd name="T70" fmla="*/ 1 w 98"/>
                <a:gd name="T71" fmla="*/ 57 h 114"/>
                <a:gd name="T72" fmla="*/ 0 w 98"/>
                <a:gd name="T73" fmla="*/ 50 h 114"/>
                <a:gd name="T74" fmla="*/ 0 w 98"/>
                <a:gd name="T75" fmla="*/ 42 h 114"/>
                <a:gd name="T76" fmla="*/ 1 w 98"/>
                <a:gd name="T77" fmla="*/ 37 h 114"/>
                <a:gd name="T78" fmla="*/ 2 w 98"/>
                <a:gd name="T79" fmla="*/ 32 h 114"/>
                <a:gd name="T80" fmla="*/ 9 w 98"/>
                <a:gd name="T81" fmla="*/ 21 h 114"/>
                <a:gd name="T82" fmla="*/ 12 w 98"/>
                <a:gd name="T83" fmla="*/ 16 h 114"/>
                <a:gd name="T84" fmla="*/ 16 w 98"/>
                <a:gd name="T85" fmla="*/ 10 h 114"/>
                <a:gd name="T86" fmla="*/ 21 w 98"/>
                <a:gd name="T87" fmla="*/ 5 h 114"/>
                <a:gd name="T88" fmla="*/ 27 w 98"/>
                <a:gd name="T89" fmla="*/ 1 h 114"/>
                <a:gd name="T90" fmla="*/ 33 w 98"/>
                <a:gd name="T91" fmla="*/ 0 h 114"/>
                <a:gd name="T92" fmla="*/ 42 w 98"/>
                <a:gd name="T93" fmla="*/ 1 h 114"/>
                <a:gd name="T94" fmla="*/ 50 w 98"/>
                <a:gd name="T95" fmla="*/ 3 h 114"/>
                <a:gd name="T96" fmla="*/ 56 w 98"/>
                <a:gd name="T97" fmla="*/ 6 h 114"/>
                <a:gd name="T98" fmla="*/ 62 w 98"/>
                <a:gd name="T99" fmla="*/ 10 h 114"/>
                <a:gd name="T100" fmla="*/ 66 w 98"/>
                <a:gd name="T101" fmla="*/ 16 h 114"/>
                <a:gd name="T102" fmla="*/ 73 w 98"/>
                <a:gd name="T103" fmla="*/ 27 h 114"/>
                <a:gd name="T104" fmla="*/ 78 w 98"/>
                <a:gd name="T105" fmla="*/ 39 h 114"/>
                <a:gd name="T106" fmla="*/ 83 w 98"/>
                <a:gd name="T107" fmla="*/ 47 h 114"/>
                <a:gd name="T108" fmla="*/ 88 w 98"/>
                <a:gd name="T109" fmla="*/ 53 h 114"/>
                <a:gd name="T110" fmla="*/ 94 w 98"/>
                <a:gd name="T111" fmla="*/ 6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8" h="114">
                  <a:moveTo>
                    <a:pt x="94" y="60"/>
                  </a:moveTo>
                  <a:lnTo>
                    <a:pt x="98" y="63"/>
                  </a:lnTo>
                  <a:lnTo>
                    <a:pt x="94" y="61"/>
                  </a:lnTo>
                  <a:lnTo>
                    <a:pt x="93" y="60"/>
                  </a:lnTo>
                  <a:lnTo>
                    <a:pt x="88" y="55"/>
                  </a:lnTo>
                  <a:lnTo>
                    <a:pt x="83" y="49"/>
                  </a:lnTo>
                  <a:lnTo>
                    <a:pt x="77" y="39"/>
                  </a:lnTo>
                  <a:lnTo>
                    <a:pt x="72" y="27"/>
                  </a:lnTo>
                  <a:lnTo>
                    <a:pt x="64" y="16"/>
                  </a:lnTo>
                  <a:lnTo>
                    <a:pt x="61" y="10"/>
                  </a:lnTo>
                  <a:lnTo>
                    <a:pt x="55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2" y="1"/>
                  </a:lnTo>
                  <a:lnTo>
                    <a:pt x="26" y="3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7" y="24"/>
                  </a:lnTo>
                  <a:lnTo>
                    <a:pt x="2" y="35"/>
                  </a:lnTo>
                  <a:lnTo>
                    <a:pt x="1" y="45"/>
                  </a:lnTo>
                  <a:lnTo>
                    <a:pt x="1" y="52"/>
                  </a:lnTo>
                  <a:lnTo>
                    <a:pt x="2" y="58"/>
                  </a:lnTo>
                  <a:lnTo>
                    <a:pt x="6" y="73"/>
                  </a:lnTo>
                  <a:lnTo>
                    <a:pt x="11" y="87"/>
                  </a:lnTo>
                  <a:lnTo>
                    <a:pt x="18" y="101"/>
                  </a:lnTo>
                  <a:lnTo>
                    <a:pt x="28" y="112"/>
                  </a:lnTo>
                  <a:lnTo>
                    <a:pt x="30" y="114"/>
                  </a:lnTo>
                  <a:lnTo>
                    <a:pt x="26" y="109"/>
                  </a:lnTo>
                  <a:lnTo>
                    <a:pt x="18" y="99"/>
                  </a:lnTo>
                  <a:lnTo>
                    <a:pt x="17" y="98"/>
                  </a:lnTo>
                  <a:lnTo>
                    <a:pt x="15" y="95"/>
                  </a:lnTo>
                  <a:lnTo>
                    <a:pt x="9" y="80"/>
                  </a:lnTo>
                  <a:lnTo>
                    <a:pt x="2" y="65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9" y="21"/>
                  </a:lnTo>
                  <a:lnTo>
                    <a:pt x="12" y="16"/>
                  </a:lnTo>
                  <a:lnTo>
                    <a:pt x="16" y="10"/>
                  </a:lnTo>
                  <a:lnTo>
                    <a:pt x="21" y="5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2" y="1"/>
                  </a:lnTo>
                  <a:lnTo>
                    <a:pt x="50" y="3"/>
                  </a:lnTo>
                  <a:lnTo>
                    <a:pt x="56" y="6"/>
                  </a:lnTo>
                  <a:lnTo>
                    <a:pt x="62" y="10"/>
                  </a:lnTo>
                  <a:lnTo>
                    <a:pt x="66" y="16"/>
                  </a:lnTo>
                  <a:lnTo>
                    <a:pt x="73" y="27"/>
                  </a:lnTo>
                  <a:lnTo>
                    <a:pt x="78" y="39"/>
                  </a:lnTo>
                  <a:lnTo>
                    <a:pt x="83" y="47"/>
                  </a:lnTo>
                  <a:lnTo>
                    <a:pt x="88" y="53"/>
                  </a:lnTo>
                  <a:lnTo>
                    <a:pt x="94" y="60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8" name="Freeform 451"/>
            <p:cNvSpPr>
              <a:spLocks/>
            </p:cNvSpPr>
            <p:nvPr/>
          </p:nvSpPr>
          <p:spPr bwMode="auto">
            <a:xfrm>
              <a:off x="1664" y="2552"/>
              <a:ext cx="89" cy="105"/>
            </a:xfrm>
            <a:custGeom>
              <a:avLst/>
              <a:gdLst>
                <a:gd name="T0" fmla="*/ 85 w 89"/>
                <a:gd name="T1" fmla="*/ 64 h 105"/>
                <a:gd name="T2" fmla="*/ 86 w 89"/>
                <a:gd name="T3" fmla="*/ 65 h 105"/>
                <a:gd name="T4" fmla="*/ 89 w 89"/>
                <a:gd name="T5" fmla="*/ 69 h 105"/>
                <a:gd name="T6" fmla="*/ 85 w 89"/>
                <a:gd name="T7" fmla="*/ 66 h 105"/>
                <a:gd name="T8" fmla="*/ 85 w 89"/>
                <a:gd name="T9" fmla="*/ 65 h 105"/>
                <a:gd name="T10" fmla="*/ 80 w 89"/>
                <a:gd name="T11" fmla="*/ 59 h 105"/>
                <a:gd name="T12" fmla="*/ 70 w 89"/>
                <a:gd name="T13" fmla="*/ 44 h 105"/>
                <a:gd name="T14" fmla="*/ 64 w 89"/>
                <a:gd name="T15" fmla="*/ 34 h 105"/>
                <a:gd name="T16" fmla="*/ 57 w 89"/>
                <a:gd name="T17" fmla="*/ 23 h 105"/>
                <a:gd name="T18" fmla="*/ 53 w 89"/>
                <a:gd name="T19" fmla="*/ 18 h 105"/>
                <a:gd name="T20" fmla="*/ 49 w 89"/>
                <a:gd name="T21" fmla="*/ 11 h 105"/>
                <a:gd name="T22" fmla="*/ 43 w 89"/>
                <a:gd name="T23" fmla="*/ 8 h 105"/>
                <a:gd name="T24" fmla="*/ 36 w 89"/>
                <a:gd name="T25" fmla="*/ 4 h 105"/>
                <a:gd name="T26" fmla="*/ 33 w 89"/>
                <a:gd name="T27" fmla="*/ 2 h 105"/>
                <a:gd name="T28" fmla="*/ 30 w 89"/>
                <a:gd name="T29" fmla="*/ 0 h 105"/>
                <a:gd name="T30" fmla="*/ 26 w 89"/>
                <a:gd name="T31" fmla="*/ 0 h 105"/>
                <a:gd name="T32" fmla="*/ 24 w 89"/>
                <a:gd name="T33" fmla="*/ 2 h 105"/>
                <a:gd name="T34" fmla="*/ 18 w 89"/>
                <a:gd name="T35" fmla="*/ 5 h 105"/>
                <a:gd name="T36" fmla="*/ 13 w 89"/>
                <a:gd name="T37" fmla="*/ 10 h 105"/>
                <a:gd name="T38" fmla="*/ 9 w 89"/>
                <a:gd name="T39" fmla="*/ 15 h 105"/>
                <a:gd name="T40" fmla="*/ 5 w 89"/>
                <a:gd name="T41" fmla="*/ 20 h 105"/>
                <a:gd name="T42" fmla="*/ 3 w 89"/>
                <a:gd name="T43" fmla="*/ 26 h 105"/>
                <a:gd name="T44" fmla="*/ 2 w 89"/>
                <a:gd name="T45" fmla="*/ 31 h 105"/>
                <a:gd name="T46" fmla="*/ 2 w 89"/>
                <a:gd name="T47" fmla="*/ 41 h 105"/>
                <a:gd name="T48" fmla="*/ 2 w 89"/>
                <a:gd name="T49" fmla="*/ 49 h 105"/>
                <a:gd name="T50" fmla="*/ 4 w 89"/>
                <a:gd name="T51" fmla="*/ 55 h 105"/>
                <a:gd name="T52" fmla="*/ 9 w 89"/>
                <a:gd name="T53" fmla="*/ 69 h 105"/>
                <a:gd name="T54" fmla="*/ 14 w 89"/>
                <a:gd name="T55" fmla="*/ 82 h 105"/>
                <a:gd name="T56" fmla="*/ 20 w 89"/>
                <a:gd name="T57" fmla="*/ 95 h 105"/>
                <a:gd name="T58" fmla="*/ 23 w 89"/>
                <a:gd name="T59" fmla="*/ 98 h 105"/>
                <a:gd name="T60" fmla="*/ 25 w 89"/>
                <a:gd name="T61" fmla="*/ 101 h 105"/>
                <a:gd name="T62" fmla="*/ 30 w 89"/>
                <a:gd name="T63" fmla="*/ 105 h 105"/>
                <a:gd name="T64" fmla="*/ 34 w 89"/>
                <a:gd name="T65" fmla="*/ 105 h 105"/>
                <a:gd name="T66" fmla="*/ 31 w 89"/>
                <a:gd name="T67" fmla="*/ 105 h 105"/>
                <a:gd name="T68" fmla="*/ 28 w 89"/>
                <a:gd name="T69" fmla="*/ 103 h 105"/>
                <a:gd name="T70" fmla="*/ 23 w 89"/>
                <a:gd name="T71" fmla="*/ 100 h 105"/>
                <a:gd name="T72" fmla="*/ 19 w 89"/>
                <a:gd name="T73" fmla="*/ 95 h 105"/>
                <a:gd name="T74" fmla="*/ 16 w 89"/>
                <a:gd name="T75" fmla="*/ 89 h 105"/>
                <a:gd name="T76" fmla="*/ 10 w 89"/>
                <a:gd name="T77" fmla="*/ 75 h 105"/>
                <a:gd name="T78" fmla="*/ 3 w 89"/>
                <a:gd name="T79" fmla="*/ 54 h 105"/>
                <a:gd name="T80" fmla="*/ 2 w 89"/>
                <a:gd name="T81" fmla="*/ 47 h 105"/>
                <a:gd name="T82" fmla="*/ 0 w 89"/>
                <a:gd name="T83" fmla="*/ 40 h 105"/>
                <a:gd name="T84" fmla="*/ 2 w 89"/>
                <a:gd name="T85" fmla="*/ 30 h 105"/>
                <a:gd name="T86" fmla="*/ 3 w 89"/>
                <a:gd name="T87" fmla="*/ 24 h 105"/>
                <a:gd name="T88" fmla="*/ 5 w 89"/>
                <a:gd name="T89" fmla="*/ 19 h 105"/>
                <a:gd name="T90" fmla="*/ 9 w 89"/>
                <a:gd name="T91" fmla="*/ 14 h 105"/>
                <a:gd name="T92" fmla="*/ 14 w 89"/>
                <a:gd name="T93" fmla="*/ 9 h 105"/>
                <a:gd name="T94" fmla="*/ 19 w 89"/>
                <a:gd name="T95" fmla="*/ 4 h 105"/>
                <a:gd name="T96" fmla="*/ 25 w 89"/>
                <a:gd name="T97" fmla="*/ 2 h 105"/>
                <a:gd name="T98" fmla="*/ 28 w 89"/>
                <a:gd name="T99" fmla="*/ 0 h 105"/>
                <a:gd name="T100" fmla="*/ 31 w 89"/>
                <a:gd name="T101" fmla="*/ 0 h 105"/>
                <a:gd name="T102" fmla="*/ 35 w 89"/>
                <a:gd name="T103" fmla="*/ 2 h 105"/>
                <a:gd name="T104" fmla="*/ 38 w 89"/>
                <a:gd name="T105" fmla="*/ 4 h 105"/>
                <a:gd name="T106" fmla="*/ 44 w 89"/>
                <a:gd name="T107" fmla="*/ 8 h 105"/>
                <a:gd name="T108" fmla="*/ 49 w 89"/>
                <a:gd name="T109" fmla="*/ 13 h 105"/>
                <a:gd name="T110" fmla="*/ 54 w 89"/>
                <a:gd name="T111" fmla="*/ 18 h 105"/>
                <a:gd name="T112" fmla="*/ 57 w 89"/>
                <a:gd name="T113" fmla="*/ 23 h 105"/>
                <a:gd name="T114" fmla="*/ 65 w 89"/>
                <a:gd name="T115" fmla="*/ 34 h 105"/>
                <a:gd name="T116" fmla="*/ 71 w 89"/>
                <a:gd name="T117" fmla="*/ 44 h 105"/>
                <a:gd name="T118" fmla="*/ 80 w 89"/>
                <a:gd name="T119" fmla="*/ 59 h 105"/>
                <a:gd name="T120" fmla="*/ 85 w 89"/>
                <a:gd name="T121" fmla="*/ 64 h 1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9" h="105">
                  <a:moveTo>
                    <a:pt x="85" y="64"/>
                  </a:moveTo>
                  <a:lnTo>
                    <a:pt x="86" y="65"/>
                  </a:lnTo>
                  <a:lnTo>
                    <a:pt x="89" y="69"/>
                  </a:lnTo>
                  <a:lnTo>
                    <a:pt x="85" y="66"/>
                  </a:lnTo>
                  <a:lnTo>
                    <a:pt x="85" y="65"/>
                  </a:lnTo>
                  <a:lnTo>
                    <a:pt x="80" y="59"/>
                  </a:lnTo>
                  <a:lnTo>
                    <a:pt x="70" y="44"/>
                  </a:lnTo>
                  <a:lnTo>
                    <a:pt x="64" y="34"/>
                  </a:lnTo>
                  <a:lnTo>
                    <a:pt x="57" y="23"/>
                  </a:lnTo>
                  <a:lnTo>
                    <a:pt x="53" y="18"/>
                  </a:lnTo>
                  <a:lnTo>
                    <a:pt x="49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18" y="5"/>
                  </a:lnTo>
                  <a:lnTo>
                    <a:pt x="13" y="10"/>
                  </a:lnTo>
                  <a:lnTo>
                    <a:pt x="9" y="15"/>
                  </a:lnTo>
                  <a:lnTo>
                    <a:pt x="5" y="20"/>
                  </a:lnTo>
                  <a:lnTo>
                    <a:pt x="3" y="26"/>
                  </a:lnTo>
                  <a:lnTo>
                    <a:pt x="2" y="31"/>
                  </a:lnTo>
                  <a:lnTo>
                    <a:pt x="2" y="41"/>
                  </a:lnTo>
                  <a:lnTo>
                    <a:pt x="2" y="49"/>
                  </a:lnTo>
                  <a:lnTo>
                    <a:pt x="4" y="55"/>
                  </a:lnTo>
                  <a:lnTo>
                    <a:pt x="9" y="69"/>
                  </a:lnTo>
                  <a:lnTo>
                    <a:pt x="14" y="82"/>
                  </a:lnTo>
                  <a:lnTo>
                    <a:pt x="20" y="95"/>
                  </a:lnTo>
                  <a:lnTo>
                    <a:pt x="23" y="98"/>
                  </a:lnTo>
                  <a:lnTo>
                    <a:pt x="25" y="101"/>
                  </a:lnTo>
                  <a:lnTo>
                    <a:pt x="30" y="105"/>
                  </a:lnTo>
                  <a:lnTo>
                    <a:pt x="34" y="105"/>
                  </a:lnTo>
                  <a:lnTo>
                    <a:pt x="31" y="105"/>
                  </a:lnTo>
                  <a:lnTo>
                    <a:pt x="28" y="103"/>
                  </a:lnTo>
                  <a:lnTo>
                    <a:pt x="23" y="100"/>
                  </a:lnTo>
                  <a:lnTo>
                    <a:pt x="19" y="95"/>
                  </a:lnTo>
                  <a:lnTo>
                    <a:pt x="16" y="89"/>
                  </a:lnTo>
                  <a:lnTo>
                    <a:pt x="10" y="75"/>
                  </a:lnTo>
                  <a:lnTo>
                    <a:pt x="3" y="54"/>
                  </a:lnTo>
                  <a:lnTo>
                    <a:pt x="2" y="47"/>
                  </a:lnTo>
                  <a:lnTo>
                    <a:pt x="0" y="40"/>
                  </a:lnTo>
                  <a:lnTo>
                    <a:pt x="2" y="30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4" y="9"/>
                  </a:lnTo>
                  <a:lnTo>
                    <a:pt x="19" y="4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4" y="8"/>
                  </a:lnTo>
                  <a:lnTo>
                    <a:pt x="49" y="13"/>
                  </a:lnTo>
                  <a:lnTo>
                    <a:pt x="54" y="18"/>
                  </a:lnTo>
                  <a:lnTo>
                    <a:pt x="57" y="23"/>
                  </a:lnTo>
                  <a:lnTo>
                    <a:pt x="65" y="34"/>
                  </a:lnTo>
                  <a:lnTo>
                    <a:pt x="71" y="44"/>
                  </a:lnTo>
                  <a:lnTo>
                    <a:pt x="80" y="59"/>
                  </a:lnTo>
                  <a:lnTo>
                    <a:pt x="85" y="64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29" name="Freeform 452"/>
            <p:cNvSpPr>
              <a:spLocks/>
            </p:cNvSpPr>
            <p:nvPr/>
          </p:nvSpPr>
          <p:spPr bwMode="auto">
            <a:xfrm>
              <a:off x="1682" y="2566"/>
              <a:ext cx="67" cy="61"/>
            </a:xfrm>
            <a:custGeom>
              <a:avLst/>
              <a:gdLst>
                <a:gd name="T0" fmla="*/ 64 w 67"/>
                <a:gd name="T1" fmla="*/ 60 h 61"/>
                <a:gd name="T2" fmla="*/ 66 w 67"/>
                <a:gd name="T3" fmla="*/ 60 h 61"/>
                <a:gd name="T4" fmla="*/ 67 w 67"/>
                <a:gd name="T5" fmla="*/ 61 h 61"/>
                <a:gd name="T6" fmla="*/ 64 w 67"/>
                <a:gd name="T7" fmla="*/ 60 h 61"/>
                <a:gd name="T8" fmla="*/ 61 w 67"/>
                <a:gd name="T9" fmla="*/ 57 h 61"/>
                <a:gd name="T10" fmla="*/ 53 w 67"/>
                <a:gd name="T11" fmla="*/ 50 h 61"/>
                <a:gd name="T12" fmla="*/ 44 w 67"/>
                <a:gd name="T13" fmla="*/ 37 h 61"/>
                <a:gd name="T14" fmla="*/ 41 w 67"/>
                <a:gd name="T15" fmla="*/ 30 h 61"/>
                <a:gd name="T16" fmla="*/ 37 w 67"/>
                <a:gd name="T17" fmla="*/ 21 h 61"/>
                <a:gd name="T18" fmla="*/ 33 w 67"/>
                <a:gd name="T19" fmla="*/ 14 h 61"/>
                <a:gd name="T20" fmla="*/ 28 w 67"/>
                <a:gd name="T21" fmla="*/ 6 h 61"/>
                <a:gd name="T22" fmla="*/ 22 w 67"/>
                <a:gd name="T23" fmla="*/ 1 h 61"/>
                <a:gd name="T24" fmla="*/ 20 w 67"/>
                <a:gd name="T25" fmla="*/ 0 h 61"/>
                <a:gd name="T26" fmla="*/ 16 w 67"/>
                <a:gd name="T27" fmla="*/ 0 h 61"/>
                <a:gd name="T28" fmla="*/ 10 w 67"/>
                <a:gd name="T29" fmla="*/ 1 h 61"/>
                <a:gd name="T30" fmla="*/ 6 w 67"/>
                <a:gd name="T31" fmla="*/ 2 h 61"/>
                <a:gd name="T32" fmla="*/ 3 w 67"/>
                <a:gd name="T33" fmla="*/ 6 h 61"/>
                <a:gd name="T34" fmla="*/ 2 w 67"/>
                <a:gd name="T35" fmla="*/ 6 h 61"/>
                <a:gd name="T36" fmla="*/ 2 w 67"/>
                <a:gd name="T37" fmla="*/ 7 h 61"/>
                <a:gd name="T38" fmla="*/ 0 w 67"/>
                <a:gd name="T39" fmla="*/ 14 h 61"/>
                <a:gd name="T40" fmla="*/ 0 w 67"/>
                <a:gd name="T41" fmla="*/ 22 h 61"/>
                <a:gd name="T42" fmla="*/ 1 w 67"/>
                <a:gd name="T43" fmla="*/ 30 h 61"/>
                <a:gd name="T44" fmla="*/ 3 w 67"/>
                <a:gd name="T45" fmla="*/ 41 h 61"/>
                <a:gd name="T46" fmla="*/ 1 w 67"/>
                <a:gd name="T47" fmla="*/ 30 h 61"/>
                <a:gd name="T48" fmla="*/ 0 w 67"/>
                <a:gd name="T49" fmla="*/ 30 h 61"/>
                <a:gd name="T50" fmla="*/ 0 w 67"/>
                <a:gd name="T51" fmla="*/ 26 h 61"/>
                <a:gd name="T52" fmla="*/ 0 w 67"/>
                <a:gd name="T53" fmla="*/ 17 h 61"/>
                <a:gd name="T54" fmla="*/ 1 w 67"/>
                <a:gd name="T55" fmla="*/ 7 h 61"/>
                <a:gd name="T56" fmla="*/ 2 w 67"/>
                <a:gd name="T57" fmla="*/ 5 h 61"/>
                <a:gd name="T58" fmla="*/ 3 w 67"/>
                <a:gd name="T59" fmla="*/ 4 h 61"/>
                <a:gd name="T60" fmla="*/ 5 w 67"/>
                <a:gd name="T61" fmla="*/ 4 h 61"/>
                <a:gd name="T62" fmla="*/ 7 w 67"/>
                <a:gd name="T63" fmla="*/ 1 h 61"/>
                <a:gd name="T64" fmla="*/ 11 w 67"/>
                <a:gd name="T65" fmla="*/ 0 h 61"/>
                <a:gd name="T66" fmla="*/ 17 w 67"/>
                <a:gd name="T67" fmla="*/ 0 h 61"/>
                <a:gd name="T68" fmla="*/ 21 w 67"/>
                <a:gd name="T69" fmla="*/ 0 h 61"/>
                <a:gd name="T70" fmla="*/ 23 w 67"/>
                <a:gd name="T71" fmla="*/ 1 h 61"/>
                <a:gd name="T72" fmla="*/ 30 w 67"/>
                <a:gd name="T73" fmla="*/ 7 h 61"/>
                <a:gd name="T74" fmla="*/ 33 w 67"/>
                <a:gd name="T75" fmla="*/ 14 h 61"/>
                <a:gd name="T76" fmla="*/ 38 w 67"/>
                <a:gd name="T77" fmla="*/ 21 h 61"/>
                <a:gd name="T78" fmla="*/ 41 w 67"/>
                <a:gd name="T79" fmla="*/ 30 h 61"/>
                <a:gd name="T80" fmla="*/ 44 w 67"/>
                <a:gd name="T81" fmla="*/ 37 h 61"/>
                <a:gd name="T82" fmla="*/ 53 w 67"/>
                <a:gd name="T83" fmla="*/ 48 h 61"/>
                <a:gd name="T84" fmla="*/ 61 w 67"/>
                <a:gd name="T85" fmla="*/ 56 h 61"/>
                <a:gd name="T86" fmla="*/ 64 w 67"/>
                <a:gd name="T87" fmla="*/ 60 h 6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7" h="61">
                  <a:moveTo>
                    <a:pt x="64" y="60"/>
                  </a:moveTo>
                  <a:lnTo>
                    <a:pt x="66" y="60"/>
                  </a:lnTo>
                  <a:lnTo>
                    <a:pt x="67" y="61"/>
                  </a:lnTo>
                  <a:lnTo>
                    <a:pt x="64" y="60"/>
                  </a:lnTo>
                  <a:lnTo>
                    <a:pt x="61" y="57"/>
                  </a:lnTo>
                  <a:lnTo>
                    <a:pt x="53" y="50"/>
                  </a:lnTo>
                  <a:lnTo>
                    <a:pt x="44" y="37"/>
                  </a:lnTo>
                  <a:lnTo>
                    <a:pt x="41" y="30"/>
                  </a:lnTo>
                  <a:lnTo>
                    <a:pt x="37" y="21"/>
                  </a:lnTo>
                  <a:lnTo>
                    <a:pt x="33" y="14"/>
                  </a:lnTo>
                  <a:lnTo>
                    <a:pt x="28" y="6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41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30" y="7"/>
                  </a:lnTo>
                  <a:lnTo>
                    <a:pt x="33" y="14"/>
                  </a:lnTo>
                  <a:lnTo>
                    <a:pt x="38" y="21"/>
                  </a:lnTo>
                  <a:lnTo>
                    <a:pt x="41" y="30"/>
                  </a:lnTo>
                  <a:lnTo>
                    <a:pt x="44" y="37"/>
                  </a:lnTo>
                  <a:lnTo>
                    <a:pt x="53" y="48"/>
                  </a:lnTo>
                  <a:lnTo>
                    <a:pt x="61" y="56"/>
                  </a:lnTo>
                  <a:lnTo>
                    <a:pt x="64" y="60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30" name="Freeform 453"/>
            <p:cNvSpPr>
              <a:spLocks/>
            </p:cNvSpPr>
            <p:nvPr/>
          </p:nvSpPr>
          <p:spPr bwMode="auto">
            <a:xfrm>
              <a:off x="1687" y="2614"/>
              <a:ext cx="33" cy="33"/>
            </a:xfrm>
            <a:custGeom>
              <a:avLst/>
              <a:gdLst>
                <a:gd name="T0" fmla="*/ 32 w 33"/>
                <a:gd name="T1" fmla="*/ 33 h 33"/>
                <a:gd name="T2" fmla="*/ 33 w 33"/>
                <a:gd name="T3" fmla="*/ 33 h 33"/>
                <a:gd name="T4" fmla="*/ 32 w 33"/>
                <a:gd name="T5" fmla="*/ 33 h 33"/>
                <a:gd name="T6" fmla="*/ 26 w 33"/>
                <a:gd name="T7" fmla="*/ 30 h 33"/>
                <a:gd name="T8" fmla="*/ 16 w 33"/>
                <a:gd name="T9" fmla="*/ 24 h 33"/>
                <a:gd name="T10" fmla="*/ 7 w 33"/>
                <a:gd name="T11" fmla="*/ 18 h 33"/>
                <a:gd name="T12" fmla="*/ 5 w 33"/>
                <a:gd name="T13" fmla="*/ 14 h 33"/>
                <a:gd name="T14" fmla="*/ 5 w 33"/>
                <a:gd name="T15" fmla="*/ 13 h 33"/>
                <a:gd name="T16" fmla="*/ 3 w 33"/>
                <a:gd name="T17" fmla="*/ 9 h 33"/>
                <a:gd name="T18" fmla="*/ 2 w 33"/>
                <a:gd name="T19" fmla="*/ 4 h 33"/>
                <a:gd name="T20" fmla="*/ 0 w 33"/>
                <a:gd name="T21" fmla="*/ 0 h 33"/>
                <a:gd name="T22" fmla="*/ 2 w 33"/>
                <a:gd name="T23" fmla="*/ 4 h 33"/>
                <a:gd name="T24" fmla="*/ 6 w 33"/>
                <a:gd name="T25" fmla="*/ 13 h 33"/>
                <a:gd name="T26" fmla="*/ 5 w 33"/>
                <a:gd name="T27" fmla="*/ 14 h 33"/>
                <a:gd name="T28" fmla="*/ 5 w 33"/>
                <a:gd name="T29" fmla="*/ 15 h 33"/>
                <a:gd name="T30" fmla="*/ 7 w 33"/>
                <a:gd name="T31" fmla="*/ 18 h 33"/>
                <a:gd name="T32" fmla="*/ 17 w 33"/>
                <a:gd name="T33" fmla="*/ 24 h 33"/>
                <a:gd name="T34" fmla="*/ 27 w 33"/>
                <a:gd name="T35" fmla="*/ 30 h 33"/>
                <a:gd name="T36" fmla="*/ 32 w 33"/>
                <a:gd name="T37" fmla="*/ 33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" h="33">
                  <a:moveTo>
                    <a:pt x="32" y="33"/>
                  </a:moveTo>
                  <a:lnTo>
                    <a:pt x="33" y="33"/>
                  </a:lnTo>
                  <a:lnTo>
                    <a:pt x="32" y="33"/>
                  </a:lnTo>
                  <a:lnTo>
                    <a:pt x="26" y="30"/>
                  </a:lnTo>
                  <a:lnTo>
                    <a:pt x="16" y="24"/>
                  </a:lnTo>
                  <a:lnTo>
                    <a:pt x="7" y="18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3" y="9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7" y="24"/>
                  </a:lnTo>
                  <a:lnTo>
                    <a:pt x="27" y="30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31" name="Freeform 454"/>
            <p:cNvSpPr>
              <a:spLocks/>
            </p:cNvSpPr>
            <p:nvPr/>
          </p:nvSpPr>
          <p:spPr bwMode="auto">
            <a:xfrm>
              <a:off x="1677" y="2591"/>
              <a:ext cx="36" cy="62"/>
            </a:xfrm>
            <a:custGeom>
              <a:avLst/>
              <a:gdLst>
                <a:gd name="T0" fmla="*/ 35 w 36"/>
                <a:gd name="T1" fmla="*/ 61 h 62"/>
                <a:gd name="T2" fmla="*/ 36 w 36"/>
                <a:gd name="T3" fmla="*/ 62 h 62"/>
                <a:gd name="T4" fmla="*/ 35 w 36"/>
                <a:gd name="T5" fmla="*/ 61 h 62"/>
                <a:gd name="T6" fmla="*/ 26 w 36"/>
                <a:gd name="T7" fmla="*/ 57 h 62"/>
                <a:gd name="T8" fmla="*/ 18 w 36"/>
                <a:gd name="T9" fmla="*/ 52 h 62"/>
                <a:gd name="T10" fmla="*/ 12 w 36"/>
                <a:gd name="T11" fmla="*/ 45 h 62"/>
                <a:gd name="T12" fmla="*/ 8 w 36"/>
                <a:gd name="T13" fmla="*/ 41 h 62"/>
                <a:gd name="T14" fmla="*/ 6 w 36"/>
                <a:gd name="T15" fmla="*/ 37 h 62"/>
                <a:gd name="T16" fmla="*/ 2 w 36"/>
                <a:gd name="T17" fmla="*/ 30 h 62"/>
                <a:gd name="T18" fmla="*/ 1 w 36"/>
                <a:gd name="T19" fmla="*/ 21 h 62"/>
                <a:gd name="T20" fmla="*/ 0 w 36"/>
                <a:gd name="T21" fmla="*/ 6 h 62"/>
                <a:gd name="T22" fmla="*/ 0 w 36"/>
                <a:gd name="T23" fmla="*/ 0 h 62"/>
                <a:gd name="T24" fmla="*/ 0 w 36"/>
                <a:gd name="T25" fmla="*/ 6 h 62"/>
                <a:gd name="T26" fmla="*/ 1 w 36"/>
                <a:gd name="T27" fmla="*/ 21 h 62"/>
                <a:gd name="T28" fmla="*/ 3 w 36"/>
                <a:gd name="T29" fmla="*/ 30 h 62"/>
                <a:gd name="T30" fmla="*/ 6 w 36"/>
                <a:gd name="T31" fmla="*/ 37 h 62"/>
                <a:gd name="T32" fmla="*/ 8 w 36"/>
                <a:gd name="T33" fmla="*/ 41 h 62"/>
                <a:gd name="T34" fmla="*/ 12 w 36"/>
                <a:gd name="T35" fmla="*/ 45 h 62"/>
                <a:gd name="T36" fmla="*/ 20 w 36"/>
                <a:gd name="T37" fmla="*/ 52 h 62"/>
                <a:gd name="T38" fmla="*/ 27 w 36"/>
                <a:gd name="T39" fmla="*/ 56 h 62"/>
                <a:gd name="T40" fmla="*/ 35 w 36"/>
                <a:gd name="T41" fmla="*/ 61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62">
                  <a:moveTo>
                    <a:pt x="35" y="61"/>
                  </a:moveTo>
                  <a:lnTo>
                    <a:pt x="36" y="62"/>
                  </a:lnTo>
                  <a:lnTo>
                    <a:pt x="35" y="61"/>
                  </a:lnTo>
                  <a:lnTo>
                    <a:pt x="26" y="57"/>
                  </a:lnTo>
                  <a:lnTo>
                    <a:pt x="18" y="52"/>
                  </a:lnTo>
                  <a:lnTo>
                    <a:pt x="12" y="45"/>
                  </a:lnTo>
                  <a:lnTo>
                    <a:pt x="8" y="41"/>
                  </a:lnTo>
                  <a:lnTo>
                    <a:pt x="6" y="37"/>
                  </a:lnTo>
                  <a:lnTo>
                    <a:pt x="2" y="30"/>
                  </a:lnTo>
                  <a:lnTo>
                    <a:pt x="1" y="21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30"/>
                  </a:lnTo>
                  <a:lnTo>
                    <a:pt x="6" y="37"/>
                  </a:lnTo>
                  <a:lnTo>
                    <a:pt x="8" y="41"/>
                  </a:lnTo>
                  <a:lnTo>
                    <a:pt x="12" y="45"/>
                  </a:lnTo>
                  <a:lnTo>
                    <a:pt x="20" y="52"/>
                  </a:lnTo>
                  <a:lnTo>
                    <a:pt x="27" y="56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32" name="Freeform 455"/>
            <p:cNvSpPr>
              <a:spLocks/>
            </p:cNvSpPr>
            <p:nvPr/>
          </p:nvSpPr>
          <p:spPr bwMode="auto">
            <a:xfrm>
              <a:off x="1687" y="2642"/>
              <a:ext cx="15" cy="12"/>
            </a:xfrm>
            <a:custGeom>
              <a:avLst/>
              <a:gdLst>
                <a:gd name="T0" fmla="*/ 13 w 15"/>
                <a:gd name="T1" fmla="*/ 11 h 12"/>
                <a:gd name="T2" fmla="*/ 15 w 15"/>
                <a:gd name="T3" fmla="*/ 12 h 12"/>
                <a:gd name="T4" fmla="*/ 13 w 15"/>
                <a:gd name="T5" fmla="*/ 12 h 12"/>
                <a:gd name="T6" fmla="*/ 11 w 15"/>
                <a:gd name="T7" fmla="*/ 11 h 12"/>
                <a:gd name="T8" fmla="*/ 7 w 15"/>
                <a:gd name="T9" fmla="*/ 8 h 12"/>
                <a:gd name="T10" fmla="*/ 3 w 15"/>
                <a:gd name="T11" fmla="*/ 3 h 12"/>
                <a:gd name="T12" fmla="*/ 1 w 15"/>
                <a:gd name="T13" fmla="*/ 1 h 12"/>
                <a:gd name="T14" fmla="*/ 0 w 15"/>
                <a:gd name="T15" fmla="*/ 0 h 12"/>
                <a:gd name="T16" fmla="*/ 1 w 15"/>
                <a:gd name="T17" fmla="*/ 0 h 12"/>
                <a:gd name="T18" fmla="*/ 3 w 15"/>
                <a:gd name="T19" fmla="*/ 3 h 12"/>
                <a:gd name="T20" fmla="*/ 8 w 15"/>
                <a:gd name="T21" fmla="*/ 8 h 12"/>
                <a:gd name="T22" fmla="*/ 12 w 15"/>
                <a:gd name="T23" fmla="*/ 11 h 12"/>
                <a:gd name="T24" fmla="*/ 13 w 15"/>
                <a:gd name="T25" fmla="*/ 11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">
                  <a:moveTo>
                    <a:pt x="13" y="11"/>
                  </a:moveTo>
                  <a:lnTo>
                    <a:pt x="15" y="12"/>
                  </a:lnTo>
                  <a:lnTo>
                    <a:pt x="13" y="12"/>
                  </a:lnTo>
                  <a:lnTo>
                    <a:pt x="11" y="11"/>
                  </a:lnTo>
                  <a:lnTo>
                    <a:pt x="7" y="8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3"/>
                  </a:lnTo>
                  <a:lnTo>
                    <a:pt x="8" y="8"/>
                  </a:lnTo>
                  <a:lnTo>
                    <a:pt x="12" y="11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33" name="Freeform 456"/>
            <p:cNvSpPr>
              <a:spLocks/>
            </p:cNvSpPr>
            <p:nvPr/>
          </p:nvSpPr>
          <p:spPr bwMode="auto">
            <a:xfrm>
              <a:off x="1672" y="2583"/>
              <a:ext cx="1" cy="20"/>
            </a:xfrm>
            <a:custGeom>
              <a:avLst/>
              <a:gdLst>
                <a:gd name="T0" fmla="*/ 0 w 1"/>
                <a:gd name="T1" fmla="*/ 20 h 20"/>
                <a:gd name="T2" fmla="*/ 0 w 1"/>
                <a:gd name="T3" fmla="*/ 7 h 20"/>
                <a:gd name="T4" fmla="*/ 0 w 1"/>
                <a:gd name="T5" fmla="*/ 2 h 20"/>
                <a:gd name="T6" fmla="*/ 0 w 1"/>
                <a:gd name="T7" fmla="*/ 0 h 20"/>
                <a:gd name="T8" fmla="*/ 0 w 1"/>
                <a:gd name="T9" fmla="*/ 2 h 20"/>
                <a:gd name="T10" fmla="*/ 0 w 1"/>
                <a:gd name="T11" fmla="*/ 7 h 20"/>
                <a:gd name="T12" fmla="*/ 0 w 1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20">
                  <a:moveTo>
                    <a:pt x="0" y="20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34" name="Freeform 457"/>
            <p:cNvSpPr>
              <a:spLocks/>
            </p:cNvSpPr>
            <p:nvPr/>
          </p:nvSpPr>
          <p:spPr bwMode="auto">
            <a:xfrm>
              <a:off x="1675" y="2557"/>
              <a:ext cx="20" cy="25"/>
            </a:xfrm>
            <a:custGeom>
              <a:avLst/>
              <a:gdLst>
                <a:gd name="T0" fmla="*/ 0 w 20"/>
                <a:gd name="T1" fmla="*/ 24 h 25"/>
                <a:gd name="T2" fmla="*/ 0 w 20"/>
                <a:gd name="T3" fmla="*/ 25 h 25"/>
                <a:gd name="T4" fmla="*/ 0 w 20"/>
                <a:gd name="T5" fmla="*/ 24 h 25"/>
                <a:gd name="T6" fmla="*/ 0 w 20"/>
                <a:gd name="T7" fmla="*/ 20 h 25"/>
                <a:gd name="T8" fmla="*/ 0 w 20"/>
                <a:gd name="T9" fmla="*/ 16 h 25"/>
                <a:gd name="T10" fmla="*/ 3 w 20"/>
                <a:gd name="T11" fmla="*/ 11 h 25"/>
                <a:gd name="T12" fmla="*/ 9 w 20"/>
                <a:gd name="T13" fmla="*/ 6 h 25"/>
                <a:gd name="T14" fmla="*/ 12 w 20"/>
                <a:gd name="T15" fmla="*/ 3 h 25"/>
                <a:gd name="T16" fmla="*/ 13 w 20"/>
                <a:gd name="T17" fmla="*/ 1 h 25"/>
                <a:gd name="T18" fmla="*/ 15 w 20"/>
                <a:gd name="T19" fmla="*/ 0 h 25"/>
                <a:gd name="T20" fmla="*/ 18 w 20"/>
                <a:gd name="T21" fmla="*/ 0 h 25"/>
                <a:gd name="T22" fmla="*/ 20 w 20"/>
                <a:gd name="T23" fmla="*/ 0 h 25"/>
                <a:gd name="T24" fmla="*/ 17 w 20"/>
                <a:gd name="T25" fmla="*/ 0 h 25"/>
                <a:gd name="T26" fmla="*/ 14 w 20"/>
                <a:gd name="T27" fmla="*/ 1 h 25"/>
                <a:gd name="T28" fmla="*/ 12 w 20"/>
                <a:gd name="T29" fmla="*/ 4 h 25"/>
                <a:gd name="T30" fmla="*/ 9 w 20"/>
                <a:gd name="T31" fmla="*/ 6 h 25"/>
                <a:gd name="T32" fmla="*/ 3 w 20"/>
                <a:gd name="T33" fmla="*/ 13 h 25"/>
                <a:gd name="T34" fmla="*/ 2 w 20"/>
                <a:gd name="T35" fmla="*/ 16 h 25"/>
                <a:gd name="T36" fmla="*/ 0 w 20"/>
                <a:gd name="T37" fmla="*/ 20 h 25"/>
                <a:gd name="T38" fmla="*/ 0 w 20"/>
                <a:gd name="T39" fmla="*/ 24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" h="25">
                  <a:moveTo>
                    <a:pt x="0" y="24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9" y="6"/>
                  </a:lnTo>
                  <a:lnTo>
                    <a:pt x="3" y="13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35" name="Freeform 458"/>
            <p:cNvSpPr>
              <a:spLocks/>
            </p:cNvSpPr>
            <p:nvPr/>
          </p:nvSpPr>
          <p:spPr bwMode="auto">
            <a:xfrm>
              <a:off x="1689" y="2570"/>
              <a:ext cx="57" cy="73"/>
            </a:xfrm>
            <a:custGeom>
              <a:avLst/>
              <a:gdLst>
                <a:gd name="T0" fmla="*/ 54 w 57"/>
                <a:gd name="T1" fmla="*/ 57 h 73"/>
                <a:gd name="T2" fmla="*/ 57 w 57"/>
                <a:gd name="T3" fmla="*/ 58 h 73"/>
                <a:gd name="T4" fmla="*/ 54 w 57"/>
                <a:gd name="T5" fmla="*/ 58 h 73"/>
                <a:gd name="T6" fmla="*/ 52 w 57"/>
                <a:gd name="T7" fmla="*/ 57 h 73"/>
                <a:gd name="T8" fmla="*/ 47 w 57"/>
                <a:gd name="T9" fmla="*/ 54 h 73"/>
                <a:gd name="T10" fmla="*/ 42 w 57"/>
                <a:gd name="T11" fmla="*/ 51 h 73"/>
                <a:gd name="T12" fmla="*/ 37 w 57"/>
                <a:gd name="T13" fmla="*/ 46 h 73"/>
                <a:gd name="T14" fmla="*/ 29 w 57"/>
                <a:gd name="T15" fmla="*/ 28 h 73"/>
                <a:gd name="T16" fmla="*/ 24 w 57"/>
                <a:gd name="T17" fmla="*/ 20 h 73"/>
                <a:gd name="T18" fmla="*/ 18 w 57"/>
                <a:gd name="T19" fmla="*/ 11 h 73"/>
                <a:gd name="T20" fmla="*/ 14 w 57"/>
                <a:gd name="T21" fmla="*/ 6 h 73"/>
                <a:gd name="T22" fmla="*/ 10 w 57"/>
                <a:gd name="T23" fmla="*/ 2 h 73"/>
                <a:gd name="T24" fmla="*/ 8 w 57"/>
                <a:gd name="T25" fmla="*/ 1 h 73"/>
                <a:gd name="T26" fmla="*/ 6 w 57"/>
                <a:gd name="T27" fmla="*/ 1 h 73"/>
                <a:gd name="T28" fmla="*/ 4 w 57"/>
                <a:gd name="T29" fmla="*/ 2 h 73"/>
                <a:gd name="T30" fmla="*/ 3 w 57"/>
                <a:gd name="T31" fmla="*/ 5 h 73"/>
                <a:gd name="T32" fmla="*/ 0 w 57"/>
                <a:gd name="T33" fmla="*/ 8 h 73"/>
                <a:gd name="T34" fmla="*/ 0 w 57"/>
                <a:gd name="T35" fmla="*/ 13 h 73"/>
                <a:gd name="T36" fmla="*/ 3 w 57"/>
                <a:gd name="T37" fmla="*/ 22 h 73"/>
                <a:gd name="T38" fmla="*/ 8 w 57"/>
                <a:gd name="T39" fmla="*/ 39 h 73"/>
                <a:gd name="T40" fmla="*/ 8 w 57"/>
                <a:gd name="T41" fmla="*/ 43 h 73"/>
                <a:gd name="T42" fmla="*/ 11 w 57"/>
                <a:gd name="T43" fmla="*/ 51 h 73"/>
                <a:gd name="T44" fmla="*/ 14 w 57"/>
                <a:gd name="T45" fmla="*/ 54 h 73"/>
                <a:gd name="T46" fmla="*/ 16 w 57"/>
                <a:gd name="T47" fmla="*/ 59 h 73"/>
                <a:gd name="T48" fmla="*/ 20 w 57"/>
                <a:gd name="T49" fmla="*/ 63 h 73"/>
                <a:gd name="T50" fmla="*/ 25 w 57"/>
                <a:gd name="T51" fmla="*/ 66 h 73"/>
                <a:gd name="T52" fmla="*/ 36 w 57"/>
                <a:gd name="T53" fmla="*/ 73 h 73"/>
                <a:gd name="T54" fmla="*/ 25 w 57"/>
                <a:gd name="T55" fmla="*/ 66 h 73"/>
                <a:gd name="T56" fmla="*/ 21 w 57"/>
                <a:gd name="T57" fmla="*/ 63 h 73"/>
                <a:gd name="T58" fmla="*/ 16 w 57"/>
                <a:gd name="T59" fmla="*/ 59 h 73"/>
                <a:gd name="T60" fmla="*/ 13 w 57"/>
                <a:gd name="T61" fmla="*/ 54 h 73"/>
                <a:gd name="T62" fmla="*/ 10 w 57"/>
                <a:gd name="T63" fmla="*/ 49 h 73"/>
                <a:gd name="T64" fmla="*/ 8 w 57"/>
                <a:gd name="T65" fmla="*/ 43 h 73"/>
                <a:gd name="T66" fmla="*/ 6 w 57"/>
                <a:gd name="T67" fmla="*/ 38 h 73"/>
                <a:gd name="T68" fmla="*/ 1 w 57"/>
                <a:gd name="T69" fmla="*/ 21 h 73"/>
                <a:gd name="T70" fmla="*/ 0 w 57"/>
                <a:gd name="T71" fmla="*/ 17 h 73"/>
                <a:gd name="T72" fmla="*/ 0 w 57"/>
                <a:gd name="T73" fmla="*/ 12 h 73"/>
                <a:gd name="T74" fmla="*/ 0 w 57"/>
                <a:gd name="T75" fmla="*/ 7 h 73"/>
                <a:gd name="T76" fmla="*/ 3 w 57"/>
                <a:gd name="T77" fmla="*/ 3 h 73"/>
                <a:gd name="T78" fmla="*/ 5 w 57"/>
                <a:gd name="T79" fmla="*/ 1 h 73"/>
                <a:gd name="T80" fmla="*/ 6 w 57"/>
                <a:gd name="T81" fmla="*/ 0 h 73"/>
                <a:gd name="T82" fmla="*/ 9 w 57"/>
                <a:gd name="T83" fmla="*/ 1 h 73"/>
                <a:gd name="T84" fmla="*/ 11 w 57"/>
                <a:gd name="T85" fmla="*/ 2 h 73"/>
                <a:gd name="T86" fmla="*/ 19 w 57"/>
                <a:gd name="T87" fmla="*/ 11 h 73"/>
                <a:gd name="T88" fmla="*/ 25 w 57"/>
                <a:gd name="T89" fmla="*/ 20 h 73"/>
                <a:gd name="T90" fmla="*/ 30 w 57"/>
                <a:gd name="T91" fmla="*/ 28 h 73"/>
                <a:gd name="T92" fmla="*/ 34 w 57"/>
                <a:gd name="T93" fmla="*/ 38 h 73"/>
                <a:gd name="T94" fmla="*/ 37 w 57"/>
                <a:gd name="T95" fmla="*/ 46 h 73"/>
                <a:gd name="T96" fmla="*/ 44 w 57"/>
                <a:gd name="T97" fmla="*/ 51 h 73"/>
                <a:gd name="T98" fmla="*/ 49 w 57"/>
                <a:gd name="T99" fmla="*/ 54 h 73"/>
                <a:gd name="T100" fmla="*/ 54 w 57"/>
                <a:gd name="T101" fmla="*/ 57 h 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" h="73">
                  <a:moveTo>
                    <a:pt x="54" y="57"/>
                  </a:moveTo>
                  <a:lnTo>
                    <a:pt x="57" y="58"/>
                  </a:lnTo>
                  <a:lnTo>
                    <a:pt x="54" y="58"/>
                  </a:lnTo>
                  <a:lnTo>
                    <a:pt x="52" y="57"/>
                  </a:lnTo>
                  <a:lnTo>
                    <a:pt x="47" y="54"/>
                  </a:lnTo>
                  <a:lnTo>
                    <a:pt x="42" y="51"/>
                  </a:lnTo>
                  <a:lnTo>
                    <a:pt x="37" y="46"/>
                  </a:lnTo>
                  <a:lnTo>
                    <a:pt x="29" y="28"/>
                  </a:lnTo>
                  <a:lnTo>
                    <a:pt x="24" y="20"/>
                  </a:lnTo>
                  <a:lnTo>
                    <a:pt x="18" y="11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8" y="39"/>
                  </a:lnTo>
                  <a:lnTo>
                    <a:pt x="8" y="43"/>
                  </a:lnTo>
                  <a:lnTo>
                    <a:pt x="11" y="51"/>
                  </a:lnTo>
                  <a:lnTo>
                    <a:pt x="14" y="54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5" y="66"/>
                  </a:lnTo>
                  <a:lnTo>
                    <a:pt x="36" y="73"/>
                  </a:lnTo>
                  <a:lnTo>
                    <a:pt x="25" y="66"/>
                  </a:lnTo>
                  <a:lnTo>
                    <a:pt x="21" y="63"/>
                  </a:lnTo>
                  <a:lnTo>
                    <a:pt x="16" y="59"/>
                  </a:lnTo>
                  <a:lnTo>
                    <a:pt x="13" y="54"/>
                  </a:lnTo>
                  <a:lnTo>
                    <a:pt x="10" y="49"/>
                  </a:lnTo>
                  <a:lnTo>
                    <a:pt x="8" y="43"/>
                  </a:lnTo>
                  <a:lnTo>
                    <a:pt x="6" y="38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9" y="11"/>
                  </a:lnTo>
                  <a:lnTo>
                    <a:pt x="25" y="20"/>
                  </a:lnTo>
                  <a:lnTo>
                    <a:pt x="30" y="28"/>
                  </a:lnTo>
                  <a:lnTo>
                    <a:pt x="34" y="38"/>
                  </a:lnTo>
                  <a:lnTo>
                    <a:pt x="37" y="46"/>
                  </a:lnTo>
                  <a:lnTo>
                    <a:pt x="44" y="51"/>
                  </a:lnTo>
                  <a:lnTo>
                    <a:pt x="49" y="54"/>
                  </a:lnTo>
                  <a:lnTo>
                    <a:pt x="54" y="57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36" name="Freeform 459"/>
            <p:cNvSpPr>
              <a:spLocks/>
            </p:cNvSpPr>
            <p:nvPr/>
          </p:nvSpPr>
          <p:spPr bwMode="auto">
            <a:xfrm>
              <a:off x="1694" y="2578"/>
              <a:ext cx="37" cy="60"/>
            </a:xfrm>
            <a:custGeom>
              <a:avLst/>
              <a:gdLst>
                <a:gd name="T0" fmla="*/ 36 w 37"/>
                <a:gd name="T1" fmla="*/ 59 h 60"/>
                <a:gd name="T2" fmla="*/ 37 w 37"/>
                <a:gd name="T3" fmla="*/ 60 h 60"/>
                <a:gd name="T4" fmla="*/ 36 w 37"/>
                <a:gd name="T5" fmla="*/ 60 h 60"/>
                <a:gd name="T6" fmla="*/ 15 w 37"/>
                <a:gd name="T7" fmla="*/ 43 h 60"/>
                <a:gd name="T8" fmla="*/ 11 w 37"/>
                <a:gd name="T9" fmla="*/ 39 h 60"/>
                <a:gd name="T10" fmla="*/ 9 w 37"/>
                <a:gd name="T11" fmla="*/ 35 h 60"/>
                <a:gd name="T12" fmla="*/ 6 w 37"/>
                <a:gd name="T13" fmla="*/ 28 h 60"/>
                <a:gd name="T14" fmla="*/ 5 w 37"/>
                <a:gd name="T15" fmla="*/ 21 h 60"/>
                <a:gd name="T16" fmla="*/ 4 w 37"/>
                <a:gd name="T17" fmla="*/ 20 h 60"/>
                <a:gd name="T18" fmla="*/ 3 w 37"/>
                <a:gd name="T19" fmla="*/ 15 h 60"/>
                <a:gd name="T20" fmla="*/ 1 w 37"/>
                <a:gd name="T21" fmla="*/ 10 h 60"/>
                <a:gd name="T22" fmla="*/ 0 w 37"/>
                <a:gd name="T23" fmla="*/ 7 h 60"/>
                <a:gd name="T24" fmla="*/ 0 w 37"/>
                <a:gd name="T25" fmla="*/ 0 h 60"/>
                <a:gd name="T26" fmla="*/ 0 w 37"/>
                <a:gd name="T27" fmla="*/ 7 h 60"/>
                <a:gd name="T28" fmla="*/ 3 w 37"/>
                <a:gd name="T29" fmla="*/ 13 h 60"/>
                <a:gd name="T30" fmla="*/ 5 w 37"/>
                <a:gd name="T31" fmla="*/ 20 h 60"/>
                <a:gd name="T32" fmla="*/ 5 w 37"/>
                <a:gd name="T33" fmla="*/ 23 h 60"/>
                <a:gd name="T34" fmla="*/ 6 w 37"/>
                <a:gd name="T35" fmla="*/ 28 h 60"/>
                <a:gd name="T36" fmla="*/ 10 w 37"/>
                <a:gd name="T37" fmla="*/ 35 h 60"/>
                <a:gd name="T38" fmla="*/ 13 w 37"/>
                <a:gd name="T39" fmla="*/ 39 h 60"/>
                <a:gd name="T40" fmla="*/ 16 w 37"/>
                <a:gd name="T41" fmla="*/ 43 h 60"/>
                <a:gd name="T42" fmla="*/ 30 w 37"/>
                <a:gd name="T43" fmla="*/ 54 h 60"/>
                <a:gd name="T44" fmla="*/ 36 w 37"/>
                <a:gd name="T45" fmla="*/ 59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" h="60">
                  <a:moveTo>
                    <a:pt x="36" y="59"/>
                  </a:moveTo>
                  <a:lnTo>
                    <a:pt x="37" y="60"/>
                  </a:lnTo>
                  <a:lnTo>
                    <a:pt x="36" y="60"/>
                  </a:lnTo>
                  <a:lnTo>
                    <a:pt x="15" y="43"/>
                  </a:lnTo>
                  <a:lnTo>
                    <a:pt x="11" y="39"/>
                  </a:lnTo>
                  <a:lnTo>
                    <a:pt x="9" y="35"/>
                  </a:lnTo>
                  <a:lnTo>
                    <a:pt x="6" y="28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3" y="15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3" y="13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6" y="28"/>
                  </a:lnTo>
                  <a:lnTo>
                    <a:pt x="10" y="35"/>
                  </a:lnTo>
                  <a:lnTo>
                    <a:pt x="13" y="39"/>
                  </a:lnTo>
                  <a:lnTo>
                    <a:pt x="16" y="43"/>
                  </a:lnTo>
                  <a:lnTo>
                    <a:pt x="30" y="54"/>
                  </a:lnTo>
                  <a:lnTo>
                    <a:pt x="36" y="59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2337" name="Freeform 460"/>
            <p:cNvSpPr>
              <a:spLocks/>
            </p:cNvSpPr>
            <p:nvPr/>
          </p:nvSpPr>
          <p:spPr bwMode="auto">
            <a:xfrm>
              <a:off x="1698" y="2577"/>
              <a:ext cx="42" cy="57"/>
            </a:xfrm>
            <a:custGeom>
              <a:avLst/>
              <a:gdLst>
                <a:gd name="T0" fmla="*/ 41 w 42"/>
                <a:gd name="T1" fmla="*/ 56 h 57"/>
                <a:gd name="T2" fmla="*/ 42 w 42"/>
                <a:gd name="T3" fmla="*/ 57 h 57"/>
                <a:gd name="T4" fmla="*/ 41 w 42"/>
                <a:gd name="T5" fmla="*/ 56 h 57"/>
                <a:gd name="T6" fmla="*/ 33 w 42"/>
                <a:gd name="T7" fmla="*/ 52 h 57"/>
                <a:gd name="T8" fmla="*/ 26 w 42"/>
                <a:gd name="T9" fmla="*/ 47 h 57"/>
                <a:gd name="T10" fmla="*/ 20 w 42"/>
                <a:gd name="T11" fmla="*/ 40 h 57"/>
                <a:gd name="T12" fmla="*/ 12 w 42"/>
                <a:gd name="T13" fmla="*/ 25 h 57"/>
                <a:gd name="T14" fmla="*/ 9 w 42"/>
                <a:gd name="T15" fmla="*/ 18 h 57"/>
                <a:gd name="T16" fmla="*/ 2 w 42"/>
                <a:gd name="T17" fmla="*/ 5 h 57"/>
                <a:gd name="T18" fmla="*/ 0 w 42"/>
                <a:gd name="T19" fmla="*/ 0 h 57"/>
                <a:gd name="T20" fmla="*/ 2 w 42"/>
                <a:gd name="T21" fmla="*/ 5 h 57"/>
                <a:gd name="T22" fmla="*/ 9 w 42"/>
                <a:gd name="T23" fmla="*/ 18 h 57"/>
                <a:gd name="T24" fmla="*/ 14 w 42"/>
                <a:gd name="T25" fmla="*/ 25 h 57"/>
                <a:gd name="T26" fmla="*/ 21 w 42"/>
                <a:gd name="T27" fmla="*/ 40 h 57"/>
                <a:gd name="T28" fmla="*/ 27 w 42"/>
                <a:gd name="T29" fmla="*/ 46 h 57"/>
                <a:gd name="T30" fmla="*/ 33 w 42"/>
                <a:gd name="T31" fmla="*/ 51 h 57"/>
                <a:gd name="T32" fmla="*/ 41 w 42"/>
                <a:gd name="T33" fmla="*/ 56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57">
                  <a:moveTo>
                    <a:pt x="41" y="56"/>
                  </a:moveTo>
                  <a:lnTo>
                    <a:pt x="42" y="57"/>
                  </a:lnTo>
                  <a:lnTo>
                    <a:pt x="41" y="56"/>
                  </a:lnTo>
                  <a:lnTo>
                    <a:pt x="33" y="52"/>
                  </a:lnTo>
                  <a:lnTo>
                    <a:pt x="26" y="47"/>
                  </a:lnTo>
                  <a:lnTo>
                    <a:pt x="20" y="40"/>
                  </a:lnTo>
                  <a:lnTo>
                    <a:pt x="12" y="25"/>
                  </a:lnTo>
                  <a:lnTo>
                    <a:pt x="9" y="18"/>
                  </a:lnTo>
                  <a:lnTo>
                    <a:pt x="2" y="5"/>
                  </a:lnTo>
                  <a:lnTo>
                    <a:pt x="0" y="0"/>
                  </a:lnTo>
                  <a:lnTo>
                    <a:pt x="2" y="5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1" y="40"/>
                  </a:lnTo>
                  <a:lnTo>
                    <a:pt x="27" y="46"/>
                  </a:lnTo>
                  <a:lnTo>
                    <a:pt x="33" y="51"/>
                  </a:lnTo>
                  <a:lnTo>
                    <a:pt x="41" y="56"/>
                  </a:lnTo>
                  <a:close/>
                </a:path>
              </a:pathLst>
            </a:custGeom>
            <a:solidFill>
              <a:srgbClr val="000000"/>
            </a:solidFill>
            <a:ln w="95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oup 85"/>
          <p:cNvGrpSpPr>
            <a:grpSpLocks/>
          </p:cNvGrpSpPr>
          <p:nvPr/>
        </p:nvGrpSpPr>
        <p:grpSpPr bwMode="auto">
          <a:xfrm>
            <a:off x="1209675" y="4256088"/>
            <a:ext cx="2740025" cy="2092325"/>
            <a:chOff x="775" y="548"/>
            <a:chExt cx="4290" cy="3278"/>
          </a:xfrm>
        </p:grpSpPr>
        <p:grpSp>
          <p:nvGrpSpPr>
            <p:cNvPr id="16882" name="Group 86"/>
            <p:cNvGrpSpPr>
              <a:grpSpLocks/>
            </p:cNvGrpSpPr>
            <p:nvPr/>
          </p:nvGrpSpPr>
          <p:grpSpPr bwMode="auto">
            <a:xfrm rot="930613">
              <a:off x="2993" y="548"/>
              <a:ext cx="519" cy="653"/>
              <a:chOff x="2525" y="339"/>
              <a:chExt cx="519" cy="653"/>
            </a:xfrm>
          </p:grpSpPr>
          <p:sp>
            <p:nvSpPr>
              <p:cNvPr id="17447" name="Freeform 87"/>
              <p:cNvSpPr>
                <a:spLocks/>
              </p:cNvSpPr>
              <p:nvPr/>
            </p:nvSpPr>
            <p:spPr bwMode="auto">
              <a:xfrm>
                <a:off x="2533" y="388"/>
                <a:ext cx="88" cy="99"/>
              </a:xfrm>
              <a:custGeom>
                <a:avLst/>
                <a:gdLst>
                  <a:gd name="T0" fmla="*/ 3 w 32"/>
                  <a:gd name="T1" fmla="*/ 99 h 36"/>
                  <a:gd name="T2" fmla="*/ 0 w 32"/>
                  <a:gd name="T3" fmla="*/ 99 h 36"/>
                  <a:gd name="T4" fmla="*/ 0 w 32"/>
                  <a:gd name="T5" fmla="*/ 94 h 36"/>
                  <a:gd name="T6" fmla="*/ 6 w 32"/>
                  <a:gd name="T7" fmla="*/ 80 h 36"/>
                  <a:gd name="T8" fmla="*/ 28 w 32"/>
                  <a:gd name="T9" fmla="*/ 58 h 36"/>
                  <a:gd name="T10" fmla="*/ 50 w 32"/>
                  <a:gd name="T11" fmla="*/ 33 h 36"/>
                  <a:gd name="T12" fmla="*/ 61 w 32"/>
                  <a:gd name="T13" fmla="*/ 22 h 36"/>
                  <a:gd name="T14" fmla="*/ 77 w 32"/>
                  <a:gd name="T15" fmla="*/ 6 h 36"/>
                  <a:gd name="T16" fmla="*/ 88 w 32"/>
                  <a:gd name="T17" fmla="*/ 0 h 36"/>
                  <a:gd name="T18" fmla="*/ 80 w 32"/>
                  <a:gd name="T19" fmla="*/ 6 h 36"/>
                  <a:gd name="T20" fmla="*/ 61 w 32"/>
                  <a:gd name="T21" fmla="*/ 22 h 36"/>
                  <a:gd name="T22" fmla="*/ 50 w 32"/>
                  <a:gd name="T23" fmla="*/ 33 h 36"/>
                  <a:gd name="T24" fmla="*/ 30 w 32"/>
                  <a:gd name="T25" fmla="*/ 58 h 36"/>
                  <a:gd name="T26" fmla="*/ 8 w 32"/>
                  <a:gd name="T27" fmla="*/ 85 h 36"/>
                  <a:gd name="T28" fmla="*/ 3 w 32"/>
                  <a:gd name="T29" fmla="*/ 99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36">
                    <a:moveTo>
                      <a:pt x="1" y="36"/>
                    </a:moveTo>
                    <a:lnTo>
                      <a:pt x="0" y="36"/>
                    </a:lnTo>
                    <a:lnTo>
                      <a:pt x="0" y="34"/>
                    </a:lnTo>
                    <a:lnTo>
                      <a:pt x="2" y="29"/>
                    </a:lnTo>
                    <a:lnTo>
                      <a:pt x="10" y="21"/>
                    </a:lnTo>
                    <a:lnTo>
                      <a:pt x="18" y="12"/>
                    </a:lnTo>
                    <a:lnTo>
                      <a:pt x="22" y="8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2" y="8"/>
                    </a:lnTo>
                    <a:lnTo>
                      <a:pt x="18" y="12"/>
                    </a:lnTo>
                    <a:lnTo>
                      <a:pt x="11" y="21"/>
                    </a:lnTo>
                    <a:lnTo>
                      <a:pt x="3" y="31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48" name="Freeform 88"/>
              <p:cNvSpPr>
                <a:spLocks/>
              </p:cNvSpPr>
              <p:nvPr/>
            </p:nvSpPr>
            <p:spPr bwMode="auto">
              <a:xfrm>
                <a:off x="2662" y="339"/>
                <a:ext cx="143" cy="30"/>
              </a:xfrm>
              <a:custGeom>
                <a:avLst/>
                <a:gdLst>
                  <a:gd name="T0" fmla="*/ 3 w 52"/>
                  <a:gd name="T1" fmla="*/ 27 h 11"/>
                  <a:gd name="T2" fmla="*/ 0 w 52"/>
                  <a:gd name="T3" fmla="*/ 30 h 11"/>
                  <a:gd name="T4" fmla="*/ 3 w 52"/>
                  <a:gd name="T5" fmla="*/ 27 h 11"/>
                  <a:gd name="T6" fmla="*/ 19 w 52"/>
                  <a:gd name="T7" fmla="*/ 22 h 11"/>
                  <a:gd name="T8" fmla="*/ 55 w 52"/>
                  <a:gd name="T9" fmla="*/ 14 h 11"/>
                  <a:gd name="T10" fmla="*/ 105 w 52"/>
                  <a:gd name="T11" fmla="*/ 3 h 11"/>
                  <a:gd name="T12" fmla="*/ 132 w 52"/>
                  <a:gd name="T13" fmla="*/ 0 h 11"/>
                  <a:gd name="T14" fmla="*/ 143 w 52"/>
                  <a:gd name="T15" fmla="*/ 0 h 11"/>
                  <a:gd name="T16" fmla="*/ 132 w 52"/>
                  <a:gd name="T17" fmla="*/ 0 h 11"/>
                  <a:gd name="T18" fmla="*/ 102 w 52"/>
                  <a:gd name="T19" fmla="*/ 3 h 11"/>
                  <a:gd name="T20" fmla="*/ 55 w 52"/>
                  <a:gd name="T21" fmla="*/ 14 h 11"/>
                  <a:gd name="T22" fmla="*/ 19 w 52"/>
                  <a:gd name="T23" fmla="*/ 25 h 11"/>
                  <a:gd name="T24" fmla="*/ 3 w 52"/>
                  <a:gd name="T25" fmla="*/ 27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11">
                    <a:moveTo>
                      <a:pt x="1" y="10"/>
                    </a:moveTo>
                    <a:lnTo>
                      <a:pt x="0" y="11"/>
                    </a:lnTo>
                    <a:lnTo>
                      <a:pt x="1" y="10"/>
                    </a:lnTo>
                    <a:lnTo>
                      <a:pt x="7" y="8"/>
                    </a:lnTo>
                    <a:lnTo>
                      <a:pt x="20" y="5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37" y="1"/>
                    </a:lnTo>
                    <a:lnTo>
                      <a:pt x="20" y="5"/>
                    </a:lnTo>
                    <a:lnTo>
                      <a:pt x="7" y="9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49" name="Freeform 89"/>
              <p:cNvSpPr>
                <a:spLocks/>
              </p:cNvSpPr>
              <p:nvPr/>
            </p:nvSpPr>
            <p:spPr bwMode="auto">
              <a:xfrm>
                <a:off x="2525" y="355"/>
                <a:ext cx="318" cy="190"/>
              </a:xfrm>
              <a:custGeom>
                <a:avLst/>
                <a:gdLst>
                  <a:gd name="T0" fmla="*/ 8 w 116"/>
                  <a:gd name="T1" fmla="*/ 179 h 69"/>
                  <a:gd name="T2" fmla="*/ 3 w 116"/>
                  <a:gd name="T3" fmla="*/ 182 h 69"/>
                  <a:gd name="T4" fmla="*/ 0 w 116"/>
                  <a:gd name="T5" fmla="*/ 190 h 69"/>
                  <a:gd name="T6" fmla="*/ 3 w 116"/>
                  <a:gd name="T7" fmla="*/ 182 h 69"/>
                  <a:gd name="T8" fmla="*/ 3 w 116"/>
                  <a:gd name="T9" fmla="*/ 179 h 69"/>
                  <a:gd name="T10" fmla="*/ 8 w 116"/>
                  <a:gd name="T11" fmla="*/ 179 h 69"/>
                  <a:gd name="T12" fmla="*/ 11 w 116"/>
                  <a:gd name="T13" fmla="*/ 168 h 69"/>
                  <a:gd name="T14" fmla="*/ 25 w 116"/>
                  <a:gd name="T15" fmla="*/ 140 h 69"/>
                  <a:gd name="T16" fmla="*/ 36 w 116"/>
                  <a:gd name="T17" fmla="*/ 121 h 69"/>
                  <a:gd name="T18" fmla="*/ 47 w 116"/>
                  <a:gd name="T19" fmla="*/ 105 h 69"/>
                  <a:gd name="T20" fmla="*/ 66 w 116"/>
                  <a:gd name="T21" fmla="*/ 83 h 69"/>
                  <a:gd name="T22" fmla="*/ 85 w 116"/>
                  <a:gd name="T23" fmla="*/ 69 h 69"/>
                  <a:gd name="T24" fmla="*/ 107 w 116"/>
                  <a:gd name="T25" fmla="*/ 52 h 69"/>
                  <a:gd name="T26" fmla="*/ 129 w 116"/>
                  <a:gd name="T27" fmla="*/ 41 h 69"/>
                  <a:gd name="T28" fmla="*/ 167 w 116"/>
                  <a:gd name="T29" fmla="*/ 22 h 69"/>
                  <a:gd name="T30" fmla="*/ 197 w 116"/>
                  <a:gd name="T31" fmla="*/ 14 h 69"/>
                  <a:gd name="T32" fmla="*/ 208 w 116"/>
                  <a:gd name="T33" fmla="*/ 11 h 69"/>
                  <a:gd name="T34" fmla="*/ 236 w 116"/>
                  <a:gd name="T35" fmla="*/ 8 h 69"/>
                  <a:gd name="T36" fmla="*/ 288 w 116"/>
                  <a:gd name="T37" fmla="*/ 0 h 69"/>
                  <a:gd name="T38" fmla="*/ 318 w 116"/>
                  <a:gd name="T39" fmla="*/ 0 h 69"/>
                  <a:gd name="T40" fmla="*/ 282 w 116"/>
                  <a:gd name="T41" fmla="*/ 6 h 69"/>
                  <a:gd name="T42" fmla="*/ 206 w 116"/>
                  <a:gd name="T43" fmla="*/ 14 h 69"/>
                  <a:gd name="T44" fmla="*/ 195 w 116"/>
                  <a:gd name="T45" fmla="*/ 14 h 69"/>
                  <a:gd name="T46" fmla="*/ 167 w 116"/>
                  <a:gd name="T47" fmla="*/ 25 h 69"/>
                  <a:gd name="T48" fmla="*/ 126 w 116"/>
                  <a:gd name="T49" fmla="*/ 41 h 69"/>
                  <a:gd name="T50" fmla="*/ 107 w 116"/>
                  <a:gd name="T51" fmla="*/ 55 h 69"/>
                  <a:gd name="T52" fmla="*/ 85 w 116"/>
                  <a:gd name="T53" fmla="*/ 69 h 69"/>
                  <a:gd name="T54" fmla="*/ 66 w 116"/>
                  <a:gd name="T55" fmla="*/ 88 h 69"/>
                  <a:gd name="T56" fmla="*/ 52 w 116"/>
                  <a:gd name="T57" fmla="*/ 105 h 69"/>
                  <a:gd name="T58" fmla="*/ 38 w 116"/>
                  <a:gd name="T59" fmla="*/ 124 h 69"/>
                  <a:gd name="T60" fmla="*/ 27 w 116"/>
                  <a:gd name="T61" fmla="*/ 140 h 69"/>
                  <a:gd name="T62" fmla="*/ 14 w 116"/>
                  <a:gd name="T63" fmla="*/ 168 h 69"/>
                  <a:gd name="T64" fmla="*/ 8 w 116"/>
                  <a:gd name="T65" fmla="*/ 179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6" h="69">
                    <a:moveTo>
                      <a:pt x="3" y="65"/>
                    </a:moveTo>
                    <a:lnTo>
                      <a:pt x="1" y="66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1"/>
                    </a:lnTo>
                    <a:lnTo>
                      <a:pt x="9" y="51"/>
                    </a:lnTo>
                    <a:lnTo>
                      <a:pt x="13" y="44"/>
                    </a:lnTo>
                    <a:lnTo>
                      <a:pt x="17" y="38"/>
                    </a:lnTo>
                    <a:lnTo>
                      <a:pt x="24" y="30"/>
                    </a:lnTo>
                    <a:lnTo>
                      <a:pt x="31" y="25"/>
                    </a:lnTo>
                    <a:lnTo>
                      <a:pt x="39" y="19"/>
                    </a:lnTo>
                    <a:lnTo>
                      <a:pt x="47" y="15"/>
                    </a:lnTo>
                    <a:lnTo>
                      <a:pt x="61" y="8"/>
                    </a:lnTo>
                    <a:lnTo>
                      <a:pt x="72" y="5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03" y="2"/>
                    </a:lnTo>
                    <a:lnTo>
                      <a:pt x="75" y="5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46" y="15"/>
                    </a:lnTo>
                    <a:lnTo>
                      <a:pt x="39" y="20"/>
                    </a:lnTo>
                    <a:lnTo>
                      <a:pt x="31" y="25"/>
                    </a:lnTo>
                    <a:lnTo>
                      <a:pt x="24" y="32"/>
                    </a:lnTo>
                    <a:lnTo>
                      <a:pt x="19" y="38"/>
                    </a:lnTo>
                    <a:lnTo>
                      <a:pt x="14" y="45"/>
                    </a:lnTo>
                    <a:lnTo>
                      <a:pt x="10" y="51"/>
                    </a:lnTo>
                    <a:lnTo>
                      <a:pt x="5" y="61"/>
                    </a:lnTo>
                    <a:lnTo>
                      <a:pt x="3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0" name="Freeform 90"/>
              <p:cNvSpPr>
                <a:spLocks/>
              </p:cNvSpPr>
              <p:nvPr/>
            </p:nvSpPr>
            <p:spPr bwMode="auto">
              <a:xfrm>
                <a:off x="2528" y="380"/>
                <a:ext cx="356" cy="181"/>
              </a:xfrm>
              <a:custGeom>
                <a:avLst/>
                <a:gdLst>
                  <a:gd name="T0" fmla="*/ 11 w 130"/>
                  <a:gd name="T1" fmla="*/ 170 h 66"/>
                  <a:gd name="T2" fmla="*/ 8 w 130"/>
                  <a:gd name="T3" fmla="*/ 176 h 66"/>
                  <a:gd name="T4" fmla="*/ 0 w 130"/>
                  <a:gd name="T5" fmla="*/ 181 h 66"/>
                  <a:gd name="T6" fmla="*/ 8 w 130"/>
                  <a:gd name="T7" fmla="*/ 176 h 66"/>
                  <a:gd name="T8" fmla="*/ 8 w 130"/>
                  <a:gd name="T9" fmla="*/ 170 h 66"/>
                  <a:gd name="T10" fmla="*/ 11 w 130"/>
                  <a:gd name="T11" fmla="*/ 167 h 66"/>
                  <a:gd name="T12" fmla="*/ 19 w 130"/>
                  <a:gd name="T13" fmla="*/ 162 h 66"/>
                  <a:gd name="T14" fmla="*/ 38 w 130"/>
                  <a:gd name="T15" fmla="*/ 134 h 66"/>
                  <a:gd name="T16" fmla="*/ 66 w 130"/>
                  <a:gd name="T17" fmla="*/ 96 h 66"/>
                  <a:gd name="T18" fmla="*/ 85 w 130"/>
                  <a:gd name="T19" fmla="*/ 74 h 66"/>
                  <a:gd name="T20" fmla="*/ 107 w 130"/>
                  <a:gd name="T21" fmla="*/ 55 h 66"/>
                  <a:gd name="T22" fmla="*/ 126 w 130"/>
                  <a:gd name="T23" fmla="*/ 41 h 66"/>
                  <a:gd name="T24" fmla="*/ 151 w 130"/>
                  <a:gd name="T25" fmla="*/ 27 h 66"/>
                  <a:gd name="T26" fmla="*/ 175 w 130"/>
                  <a:gd name="T27" fmla="*/ 16 h 66"/>
                  <a:gd name="T28" fmla="*/ 194 w 130"/>
                  <a:gd name="T29" fmla="*/ 11 h 66"/>
                  <a:gd name="T30" fmla="*/ 230 w 130"/>
                  <a:gd name="T31" fmla="*/ 8 h 66"/>
                  <a:gd name="T32" fmla="*/ 244 w 130"/>
                  <a:gd name="T33" fmla="*/ 3 h 66"/>
                  <a:gd name="T34" fmla="*/ 271 w 130"/>
                  <a:gd name="T35" fmla="*/ 3 h 66"/>
                  <a:gd name="T36" fmla="*/ 320 w 130"/>
                  <a:gd name="T37" fmla="*/ 0 h 66"/>
                  <a:gd name="T38" fmla="*/ 356 w 130"/>
                  <a:gd name="T39" fmla="*/ 3 h 66"/>
                  <a:gd name="T40" fmla="*/ 320 w 130"/>
                  <a:gd name="T41" fmla="*/ 0 h 66"/>
                  <a:gd name="T42" fmla="*/ 279 w 130"/>
                  <a:gd name="T43" fmla="*/ 3 h 66"/>
                  <a:gd name="T44" fmla="*/ 236 w 130"/>
                  <a:gd name="T45" fmla="*/ 8 h 66"/>
                  <a:gd name="T46" fmla="*/ 225 w 130"/>
                  <a:gd name="T47" fmla="*/ 8 h 66"/>
                  <a:gd name="T48" fmla="*/ 192 w 130"/>
                  <a:gd name="T49" fmla="*/ 14 h 66"/>
                  <a:gd name="T50" fmla="*/ 170 w 130"/>
                  <a:gd name="T51" fmla="*/ 22 h 66"/>
                  <a:gd name="T52" fmla="*/ 151 w 130"/>
                  <a:gd name="T53" fmla="*/ 30 h 66"/>
                  <a:gd name="T54" fmla="*/ 126 w 130"/>
                  <a:gd name="T55" fmla="*/ 41 h 66"/>
                  <a:gd name="T56" fmla="*/ 104 w 130"/>
                  <a:gd name="T57" fmla="*/ 58 h 66"/>
                  <a:gd name="T58" fmla="*/ 85 w 130"/>
                  <a:gd name="T59" fmla="*/ 80 h 66"/>
                  <a:gd name="T60" fmla="*/ 68 w 130"/>
                  <a:gd name="T61" fmla="*/ 96 h 66"/>
                  <a:gd name="T62" fmla="*/ 38 w 130"/>
                  <a:gd name="T63" fmla="*/ 134 h 66"/>
                  <a:gd name="T64" fmla="*/ 19 w 130"/>
                  <a:gd name="T65" fmla="*/ 162 h 66"/>
                  <a:gd name="T66" fmla="*/ 11 w 130"/>
                  <a:gd name="T67" fmla="*/ 170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0" h="66">
                    <a:moveTo>
                      <a:pt x="4" y="62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4" y="61"/>
                    </a:lnTo>
                    <a:lnTo>
                      <a:pt x="7" y="59"/>
                    </a:lnTo>
                    <a:lnTo>
                      <a:pt x="14" y="49"/>
                    </a:lnTo>
                    <a:lnTo>
                      <a:pt x="24" y="35"/>
                    </a:lnTo>
                    <a:lnTo>
                      <a:pt x="31" y="27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1" y="4"/>
                    </a:lnTo>
                    <a:lnTo>
                      <a:pt x="84" y="3"/>
                    </a:lnTo>
                    <a:lnTo>
                      <a:pt x="89" y="1"/>
                    </a:lnTo>
                    <a:lnTo>
                      <a:pt x="99" y="1"/>
                    </a:lnTo>
                    <a:lnTo>
                      <a:pt x="117" y="0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2" y="1"/>
                    </a:lnTo>
                    <a:lnTo>
                      <a:pt x="86" y="3"/>
                    </a:lnTo>
                    <a:lnTo>
                      <a:pt x="82" y="3"/>
                    </a:lnTo>
                    <a:lnTo>
                      <a:pt x="70" y="5"/>
                    </a:lnTo>
                    <a:lnTo>
                      <a:pt x="62" y="8"/>
                    </a:lnTo>
                    <a:lnTo>
                      <a:pt x="55" y="11"/>
                    </a:lnTo>
                    <a:lnTo>
                      <a:pt x="46" y="15"/>
                    </a:lnTo>
                    <a:lnTo>
                      <a:pt x="38" y="21"/>
                    </a:lnTo>
                    <a:lnTo>
                      <a:pt x="31" y="29"/>
                    </a:lnTo>
                    <a:lnTo>
                      <a:pt x="25" y="35"/>
                    </a:lnTo>
                    <a:lnTo>
                      <a:pt x="14" y="49"/>
                    </a:lnTo>
                    <a:lnTo>
                      <a:pt x="7" y="59"/>
                    </a:lnTo>
                    <a:lnTo>
                      <a:pt x="4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1" name="Freeform 91"/>
              <p:cNvSpPr>
                <a:spLocks/>
              </p:cNvSpPr>
              <p:nvPr/>
            </p:nvSpPr>
            <p:spPr bwMode="auto">
              <a:xfrm>
                <a:off x="2533" y="468"/>
                <a:ext cx="93" cy="132"/>
              </a:xfrm>
              <a:custGeom>
                <a:avLst/>
                <a:gdLst>
                  <a:gd name="T0" fmla="*/ 3 w 34"/>
                  <a:gd name="T1" fmla="*/ 127 h 48"/>
                  <a:gd name="T2" fmla="*/ 0 w 34"/>
                  <a:gd name="T3" fmla="*/ 132 h 48"/>
                  <a:gd name="T4" fmla="*/ 0 w 34"/>
                  <a:gd name="T5" fmla="*/ 127 h 48"/>
                  <a:gd name="T6" fmla="*/ 8 w 34"/>
                  <a:gd name="T7" fmla="*/ 110 h 48"/>
                  <a:gd name="T8" fmla="*/ 30 w 34"/>
                  <a:gd name="T9" fmla="*/ 77 h 48"/>
                  <a:gd name="T10" fmla="*/ 44 w 34"/>
                  <a:gd name="T11" fmla="*/ 63 h 48"/>
                  <a:gd name="T12" fmla="*/ 52 w 34"/>
                  <a:gd name="T13" fmla="*/ 47 h 48"/>
                  <a:gd name="T14" fmla="*/ 60 w 34"/>
                  <a:gd name="T15" fmla="*/ 28 h 48"/>
                  <a:gd name="T16" fmla="*/ 66 w 34"/>
                  <a:gd name="T17" fmla="*/ 22 h 48"/>
                  <a:gd name="T18" fmla="*/ 74 w 34"/>
                  <a:gd name="T19" fmla="*/ 11 h 48"/>
                  <a:gd name="T20" fmla="*/ 85 w 34"/>
                  <a:gd name="T21" fmla="*/ 8 h 48"/>
                  <a:gd name="T22" fmla="*/ 93 w 34"/>
                  <a:gd name="T23" fmla="*/ 0 h 48"/>
                  <a:gd name="T24" fmla="*/ 85 w 34"/>
                  <a:gd name="T25" fmla="*/ 8 h 48"/>
                  <a:gd name="T26" fmla="*/ 71 w 34"/>
                  <a:gd name="T27" fmla="*/ 19 h 48"/>
                  <a:gd name="T28" fmla="*/ 60 w 34"/>
                  <a:gd name="T29" fmla="*/ 33 h 48"/>
                  <a:gd name="T30" fmla="*/ 52 w 34"/>
                  <a:gd name="T31" fmla="*/ 50 h 48"/>
                  <a:gd name="T32" fmla="*/ 44 w 34"/>
                  <a:gd name="T33" fmla="*/ 63 h 48"/>
                  <a:gd name="T34" fmla="*/ 30 w 34"/>
                  <a:gd name="T35" fmla="*/ 80 h 48"/>
                  <a:gd name="T36" fmla="*/ 14 w 34"/>
                  <a:gd name="T37" fmla="*/ 113 h 48"/>
                  <a:gd name="T38" fmla="*/ 3 w 34"/>
                  <a:gd name="T39" fmla="*/ 127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48">
                    <a:moveTo>
                      <a:pt x="1" y="46"/>
                    </a:moveTo>
                    <a:lnTo>
                      <a:pt x="0" y="48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19" y="17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1" y="3"/>
                    </a:lnTo>
                    <a:lnTo>
                      <a:pt x="26" y="7"/>
                    </a:lnTo>
                    <a:lnTo>
                      <a:pt x="22" y="12"/>
                    </a:lnTo>
                    <a:lnTo>
                      <a:pt x="19" y="18"/>
                    </a:lnTo>
                    <a:lnTo>
                      <a:pt x="16" y="23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2" name="Freeform 92"/>
              <p:cNvSpPr>
                <a:spLocks/>
              </p:cNvSpPr>
              <p:nvPr/>
            </p:nvSpPr>
            <p:spPr bwMode="auto">
              <a:xfrm>
                <a:off x="2637" y="402"/>
                <a:ext cx="121" cy="50"/>
              </a:xfrm>
              <a:custGeom>
                <a:avLst/>
                <a:gdLst>
                  <a:gd name="T0" fmla="*/ 3 w 44"/>
                  <a:gd name="T1" fmla="*/ 50 h 18"/>
                  <a:gd name="T2" fmla="*/ 0 w 44"/>
                  <a:gd name="T3" fmla="*/ 50 h 18"/>
                  <a:gd name="T4" fmla="*/ 3 w 44"/>
                  <a:gd name="T5" fmla="*/ 47 h 18"/>
                  <a:gd name="T6" fmla="*/ 14 w 44"/>
                  <a:gd name="T7" fmla="*/ 42 h 18"/>
                  <a:gd name="T8" fmla="*/ 41 w 44"/>
                  <a:gd name="T9" fmla="*/ 22 h 18"/>
                  <a:gd name="T10" fmla="*/ 69 w 44"/>
                  <a:gd name="T11" fmla="*/ 8 h 18"/>
                  <a:gd name="T12" fmla="*/ 80 w 44"/>
                  <a:gd name="T13" fmla="*/ 6 h 18"/>
                  <a:gd name="T14" fmla="*/ 83 w 44"/>
                  <a:gd name="T15" fmla="*/ 6 h 18"/>
                  <a:gd name="T16" fmla="*/ 110 w 44"/>
                  <a:gd name="T17" fmla="*/ 0 h 18"/>
                  <a:gd name="T18" fmla="*/ 121 w 44"/>
                  <a:gd name="T19" fmla="*/ 0 h 18"/>
                  <a:gd name="T20" fmla="*/ 110 w 44"/>
                  <a:gd name="T21" fmla="*/ 0 h 18"/>
                  <a:gd name="T22" fmla="*/ 83 w 44"/>
                  <a:gd name="T23" fmla="*/ 6 h 18"/>
                  <a:gd name="T24" fmla="*/ 69 w 44"/>
                  <a:gd name="T25" fmla="*/ 8 h 18"/>
                  <a:gd name="T26" fmla="*/ 41 w 44"/>
                  <a:gd name="T27" fmla="*/ 28 h 18"/>
                  <a:gd name="T28" fmla="*/ 14 w 44"/>
                  <a:gd name="T29" fmla="*/ 42 h 18"/>
                  <a:gd name="T30" fmla="*/ 3 w 44"/>
                  <a:gd name="T31" fmla="*/ 5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5" y="15"/>
                    </a:lnTo>
                    <a:lnTo>
                      <a:pt x="15" y="8"/>
                    </a:lnTo>
                    <a:lnTo>
                      <a:pt x="25" y="3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15" y="10"/>
                    </a:lnTo>
                    <a:lnTo>
                      <a:pt x="5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3" name="Freeform 93"/>
              <p:cNvSpPr>
                <a:spLocks/>
              </p:cNvSpPr>
              <p:nvPr/>
            </p:nvSpPr>
            <p:spPr bwMode="auto">
              <a:xfrm>
                <a:off x="2539" y="416"/>
                <a:ext cx="378" cy="203"/>
              </a:xfrm>
              <a:custGeom>
                <a:avLst/>
                <a:gdLst>
                  <a:gd name="T0" fmla="*/ 3 w 138"/>
                  <a:gd name="T1" fmla="*/ 192 h 74"/>
                  <a:gd name="T2" fmla="*/ 3 w 138"/>
                  <a:gd name="T3" fmla="*/ 198 h 74"/>
                  <a:gd name="T4" fmla="*/ 0 w 138"/>
                  <a:gd name="T5" fmla="*/ 203 h 74"/>
                  <a:gd name="T6" fmla="*/ 0 w 138"/>
                  <a:gd name="T7" fmla="*/ 192 h 74"/>
                  <a:gd name="T8" fmla="*/ 11 w 138"/>
                  <a:gd name="T9" fmla="*/ 178 h 74"/>
                  <a:gd name="T10" fmla="*/ 33 w 138"/>
                  <a:gd name="T11" fmla="*/ 151 h 74"/>
                  <a:gd name="T12" fmla="*/ 68 w 138"/>
                  <a:gd name="T13" fmla="*/ 112 h 74"/>
                  <a:gd name="T14" fmla="*/ 110 w 138"/>
                  <a:gd name="T15" fmla="*/ 71 h 74"/>
                  <a:gd name="T16" fmla="*/ 121 w 138"/>
                  <a:gd name="T17" fmla="*/ 60 h 74"/>
                  <a:gd name="T18" fmla="*/ 134 w 138"/>
                  <a:gd name="T19" fmla="*/ 49 h 74"/>
                  <a:gd name="T20" fmla="*/ 156 w 138"/>
                  <a:gd name="T21" fmla="*/ 36 h 74"/>
                  <a:gd name="T22" fmla="*/ 184 w 138"/>
                  <a:gd name="T23" fmla="*/ 30 h 74"/>
                  <a:gd name="T24" fmla="*/ 208 w 138"/>
                  <a:gd name="T25" fmla="*/ 27 h 74"/>
                  <a:gd name="T26" fmla="*/ 225 w 138"/>
                  <a:gd name="T27" fmla="*/ 19 h 74"/>
                  <a:gd name="T28" fmla="*/ 241 w 138"/>
                  <a:gd name="T29" fmla="*/ 14 h 74"/>
                  <a:gd name="T30" fmla="*/ 252 w 138"/>
                  <a:gd name="T31" fmla="*/ 5 h 74"/>
                  <a:gd name="T32" fmla="*/ 255 w 138"/>
                  <a:gd name="T33" fmla="*/ 5 h 74"/>
                  <a:gd name="T34" fmla="*/ 260 w 138"/>
                  <a:gd name="T35" fmla="*/ 3 h 74"/>
                  <a:gd name="T36" fmla="*/ 282 w 138"/>
                  <a:gd name="T37" fmla="*/ 0 h 74"/>
                  <a:gd name="T38" fmla="*/ 310 w 138"/>
                  <a:gd name="T39" fmla="*/ 0 h 74"/>
                  <a:gd name="T40" fmla="*/ 340 w 138"/>
                  <a:gd name="T41" fmla="*/ 3 h 74"/>
                  <a:gd name="T42" fmla="*/ 378 w 138"/>
                  <a:gd name="T43" fmla="*/ 5 h 74"/>
                  <a:gd name="T44" fmla="*/ 337 w 138"/>
                  <a:gd name="T45" fmla="*/ 5 h 74"/>
                  <a:gd name="T46" fmla="*/ 293 w 138"/>
                  <a:gd name="T47" fmla="*/ 3 h 74"/>
                  <a:gd name="T48" fmla="*/ 263 w 138"/>
                  <a:gd name="T49" fmla="*/ 3 h 74"/>
                  <a:gd name="T50" fmla="*/ 252 w 138"/>
                  <a:gd name="T51" fmla="*/ 5 h 74"/>
                  <a:gd name="T52" fmla="*/ 249 w 138"/>
                  <a:gd name="T53" fmla="*/ 8 h 74"/>
                  <a:gd name="T54" fmla="*/ 238 w 138"/>
                  <a:gd name="T55" fmla="*/ 16 h 74"/>
                  <a:gd name="T56" fmla="*/ 225 w 138"/>
                  <a:gd name="T57" fmla="*/ 22 h 74"/>
                  <a:gd name="T58" fmla="*/ 205 w 138"/>
                  <a:gd name="T59" fmla="*/ 30 h 74"/>
                  <a:gd name="T60" fmla="*/ 181 w 138"/>
                  <a:gd name="T61" fmla="*/ 33 h 74"/>
                  <a:gd name="T62" fmla="*/ 153 w 138"/>
                  <a:gd name="T63" fmla="*/ 38 h 74"/>
                  <a:gd name="T64" fmla="*/ 129 w 138"/>
                  <a:gd name="T65" fmla="*/ 52 h 74"/>
                  <a:gd name="T66" fmla="*/ 121 w 138"/>
                  <a:gd name="T67" fmla="*/ 63 h 74"/>
                  <a:gd name="T68" fmla="*/ 110 w 138"/>
                  <a:gd name="T69" fmla="*/ 74 h 74"/>
                  <a:gd name="T70" fmla="*/ 68 w 138"/>
                  <a:gd name="T71" fmla="*/ 115 h 74"/>
                  <a:gd name="T72" fmla="*/ 33 w 138"/>
                  <a:gd name="T73" fmla="*/ 151 h 74"/>
                  <a:gd name="T74" fmla="*/ 11 w 138"/>
                  <a:gd name="T75" fmla="*/ 178 h 74"/>
                  <a:gd name="T76" fmla="*/ 3 w 138"/>
                  <a:gd name="T77" fmla="*/ 192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38" h="74">
                    <a:moveTo>
                      <a:pt x="1" y="70"/>
                    </a:moveTo>
                    <a:lnTo>
                      <a:pt x="1" y="72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4" y="65"/>
                    </a:lnTo>
                    <a:lnTo>
                      <a:pt x="12" y="55"/>
                    </a:lnTo>
                    <a:lnTo>
                      <a:pt x="25" y="41"/>
                    </a:lnTo>
                    <a:lnTo>
                      <a:pt x="40" y="26"/>
                    </a:lnTo>
                    <a:lnTo>
                      <a:pt x="44" y="22"/>
                    </a:lnTo>
                    <a:lnTo>
                      <a:pt x="49" y="18"/>
                    </a:lnTo>
                    <a:lnTo>
                      <a:pt x="57" y="13"/>
                    </a:lnTo>
                    <a:lnTo>
                      <a:pt x="67" y="11"/>
                    </a:lnTo>
                    <a:lnTo>
                      <a:pt x="76" y="10"/>
                    </a:lnTo>
                    <a:lnTo>
                      <a:pt x="82" y="7"/>
                    </a:lnTo>
                    <a:lnTo>
                      <a:pt x="88" y="5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1"/>
                    </a:lnTo>
                    <a:lnTo>
                      <a:pt x="103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8" y="2"/>
                    </a:lnTo>
                    <a:lnTo>
                      <a:pt x="123" y="2"/>
                    </a:lnTo>
                    <a:lnTo>
                      <a:pt x="107" y="1"/>
                    </a:lnTo>
                    <a:lnTo>
                      <a:pt x="96" y="1"/>
                    </a:lnTo>
                    <a:lnTo>
                      <a:pt x="92" y="2"/>
                    </a:lnTo>
                    <a:lnTo>
                      <a:pt x="91" y="3"/>
                    </a:lnTo>
                    <a:lnTo>
                      <a:pt x="87" y="6"/>
                    </a:lnTo>
                    <a:lnTo>
                      <a:pt x="82" y="8"/>
                    </a:lnTo>
                    <a:lnTo>
                      <a:pt x="75" y="11"/>
                    </a:lnTo>
                    <a:lnTo>
                      <a:pt x="66" y="12"/>
                    </a:lnTo>
                    <a:lnTo>
                      <a:pt x="56" y="14"/>
                    </a:lnTo>
                    <a:lnTo>
                      <a:pt x="47" y="19"/>
                    </a:lnTo>
                    <a:lnTo>
                      <a:pt x="44" y="23"/>
                    </a:lnTo>
                    <a:lnTo>
                      <a:pt x="40" y="27"/>
                    </a:lnTo>
                    <a:lnTo>
                      <a:pt x="25" y="42"/>
                    </a:lnTo>
                    <a:lnTo>
                      <a:pt x="12" y="55"/>
                    </a:lnTo>
                    <a:lnTo>
                      <a:pt x="4" y="65"/>
                    </a:lnTo>
                    <a:lnTo>
                      <a:pt x="1" y="7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4" name="Freeform 94"/>
              <p:cNvSpPr>
                <a:spLocks/>
              </p:cNvSpPr>
              <p:nvPr/>
            </p:nvSpPr>
            <p:spPr bwMode="auto">
              <a:xfrm>
                <a:off x="2577" y="397"/>
                <a:ext cx="329" cy="145"/>
              </a:xfrm>
              <a:custGeom>
                <a:avLst/>
                <a:gdLst>
                  <a:gd name="T0" fmla="*/ 8 w 120"/>
                  <a:gd name="T1" fmla="*/ 137 h 53"/>
                  <a:gd name="T2" fmla="*/ 5 w 120"/>
                  <a:gd name="T3" fmla="*/ 140 h 53"/>
                  <a:gd name="T4" fmla="*/ 0 w 120"/>
                  <a:gd name="T5" fmla="*/ 145 h 53"/>
                  <a:gd name="T6" fmla="*/ 5 w 120"/>
                  <a:gd name="T7" fmla="*/ 137 h 53"/>
                  <a:gd name="T8" fmla="*/ 8 w 120"/>
                  <a:gd name="T9" fmla="*/ 137 h 53"/>
                  <a:gd name="T10" fmla="*/ 16 w 120"/>
                  <a:gd name="T11" fmla="*/ 131 h 53"/>
                  <a:gd name="T12" fmla="*/ 36 w 120"/>
                  <a:gd name="T13" fmla="*/ 107 h 53"/>
                  <a:gd name="T14" fmla="*/ 69 w 120"/>
                  <a:gd name="T15" fmla="*/ 77 h 53"/>
                  <a:gd name="T16" fmla="*/ 85 w 120"/>
                  <a:gd name="T17" fmla="*/ 63 h 53"/>
                  <a:gd name="T18" fmla="*/ 104 w 120"/>
                  <a:gd name="T19" fmla="*/ 49 h 53"/>
                  <a:gd name="T20" fmla="*/ 154 w 120"/>
                  <a:gd name="T21" fmla="*/ 33 h 53"/>
                  <a:gd name="T22" fmla="*/ 189 w 120"/>
                  <a:gd name="T23" fmla="*/ 19 h 53"/>
                  <a:gd name="T24" fmla="*/ 222 w 120"/>
                  <a:gd name="T25" fmla="*/ 11 h 53"/>
                  <a:gd name="T26" fmla="*/ 230 w 120"/>
                  <a:gd name="T27" fmla="*/ 5 h 53"/>
                  <a:gd name="T28" fmla="*/ 255 w 120"/>
                  <a:gd name="T29" fmla="*/ 0 h 53"/>
                  <a:gd name="T30" fmla="*/ 280 w 120"/>
                  <a:gd name="T31" fmla="*/ 0 h 53"/>
                  <a:gd name="T32" fmla="*/ 302 w 120"/>
                  <a:gd name="T33" fmla="*/ 5 h 53"/>
                  <a:gd name="T34" fmla="*/ 329 w 120"/>
                  <a:gd name="T35" fmla="*/ 14 h 53"/>
                  <a:gd name="T36" fmla="*/ 302 w 120"/>
                  <a:gd name="T37" fmla="*/ 5 h 53"/>
                  <a:gd name="T38" fmla="*/ 299 w 120"/>
                  <a:gd name="T39" fmla="*/ 5 h 53"/>
                  <a:gd name="T40" fmla="*/ 293 w 120"/>
                  <a:gd name="T41" fmla="*/ 5 h 53"/>
                  <a:gd name="T42" fmla="*/ 266 w 120"/>
                  <a:gd name="T43" fmla="*/ 5 h 53"/>
                  <a:gd name="T44" fmla="*/ 239 w 120"/>
                  <a:gd name="T45" fmla="*/ 5 h 53"/>
                  <a:gd name="T46" fmla="*/ 230 w 120"/>
                  <a:gd name="T47" fmla="*/ 8 h 53"/>
                  <a:gd name="T48" fmla="*/ 228 w 120"/>
                  <a:gd name="T49" fmla="*/ 8 h 53"/>
                  <a:gd name="T50" fmla="*/ 217 w 120"/>
                  <a:gd name="T51" fmla="*/ 11 h 53"/>
                  <a:gd name="T52" fmla="*/ 189 w 120"/>
                  <a:gd name="T53" fmla="*/ 22 h 53"/>
                  <a:gd name="T54" fmla="*/ 148 w 120"/>
                  <a:gd name="T55" fmla="*/ 33 h 53"/>
                  <a:gd name="T56" fmla="*/ 104 w 120"/>
                  <a:gd name="T57" fmla="*/ 49 h 53"/>
                  <a:gd name="T58" fmla="*/ 85 w 120"/>
                  <a:gd name="T59" fmla="*/ 63 h 53"/>
                  <a:gd name="T60" fmla="*/ 69 w 120"/>
                  <a:gd name="T61" fmla="*/ 79 h 53"/>
                  <a:gd name="T62" fmla="*/ 36 w 120"/>
                  <a:gd name="T63" fmla="*/ 107 h 53"/>
                  <a:gd name="T64" fmla="*/ 16 w 120"/>
                  <a:gd name="T65" fmla="*/ 131 h 53"/>
                  <a:gd name="T66" fmla="*/ 8 w 120"/>
                  <a:gd name="T67" fmla="*/ 13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53">
                    <a:moveTo>
                      <a:pt x="3" y="50"/>
                    </a:moveTo>
                    <a:lnTo>
                      <a:pt x="2" y="51"/>
                    </a:lnTo>
                    <a:lnTo>
                      <a:pt x="0" y="53"/>
                    </a:lnTo>
                    <a:lnTo>
                      <a:pt x="2" y="50"/>
                    </a:lnTo>
                    <a:lnTo>
                      <a:pt x="3" y="50"/>
                    </a:lnTo>
                    <a:lnTo>
                      <a:pt x="6" y="48"/>
                    </a:lnTo>
                    <a:lnTo>
                      <a:pt x="13" y="39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8"/>
                    </a:lnTo>
                    <a:lnTo>
                      <a:pt x="56" y="12"/>
                    </a:lnTo>
                    <a:lnTo>
                      <a:pt x="69" y="7"/>
                    </a:lnTo>
                    <a:lnTo>
                      <a:pt x="81" y="4"/>
                    </a:lnTo>
                    <a:lnTo>
                      <a:pt x="84" y="2"/>
                    </a:lnTo>
                    <a:lnTo>
                      <a:pt x="93" y="0"/>
                    </a:lnTo>
                    <a:lnTo>
                      <a:pt x="102" y="0"/>
                    </a:lnTo>
                    <a:lnTo>
                      <a:pt x="110" y="2"/>
                    </a:lnTo>
                    <a:lnTo>
                      <a:pt x="120" y="5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97" y="2"/>
                    </a:lnTo>
                    <a:lnTo>
                      <a:pt x="87" y="2"/>
                    </a:lnTo>
                    <a:lnTo>
                      <a:pt x="84" y="3"/>
                    </a:lnTo>
                    <a:lnTo>
                      <a:pt x="83" y="3"/>
                    </a:lnTo>
                    <a:lnTo>
                      <a:pt x="79" y="4"/>
                    </a:lnTo>
                    <a:lnTo>
                      <a:pt x="69" y="8"/>
                    </a:lnTo>
                    <a:lnTo>
                      <a:pt x="54" y="12"/>
                    </a:lnTo>
                    <a:lnTo>
                      <a:pt x="38" y="18"/>
                    </a:lnTo>
                    <a:lnTo>
                      <a:pt x="31" y="23"/>
                    </a:lnTo>
                    <a:lnTo>
                      <a:pt x="25" y="29"/>
                    </a:lnTo>
                    <a:lnTo>
                      <a:pt x="13" y="39"/>
                    </a:lnTo>
                    <a:lnTo>
                      <a:pt x="6" y="48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5" name="Freeform 95"/>
              <p:cNvSpPr>
                <a:spLocks/>
              </p:cNvSpPr>
              <p:nvPr/>
            </p:nvSpPr>
            <p:spPr bwMode="auto">
              <a:xfrm>
                <a:off x="2541" y="600"/>
                <a:ext cx="28" cy="44"/>
              </a:xfrm>
              <a:custGeom>
                <a:avLst/>
                <a:gdLst>
                  <a:gd name="T0" fmla="*/ 0 w 10"/>
                  <a:gd name="T1" fmla="*/ 44 h 16"/>
                  <a:gd name="T2" fmla="*/ 0 w 10"/>
                  <a:gd name="T3" fmla="*/ 41 h 16"/>
                  <a:gd name="T4" fmla="*/ 11 w 10"/>
                  <a:gd name="T5" fmla="*/ 28 h 16"/>
                  <a:gd name="T6" fmla="*/ 22 w 10"/>
                  <a:gd name="T7" fmla="*/ 8 h 16"/>
                  <a:gd name="T8" fmla="*/ 25 w 10"/>
                  <a:gd name="T9" fmla="*/ 3 h 16"/>
                  <a:gd name="T10" fmla="*/ 28 w 10"/>
                  <a:gd name="T11" fmla="*/ 0 h 16"/>
                  <a:gd name="T12" fmla="*/ 28 w 10"/>
                  <a:gd name="T13" fmla="*/ 3 h 16"/>
                  <a:gd name="T14" fmla="*/ 22 w 10"/>
                  <a:gd name="T15" fmla="*/ 8 h 16"/>
                  <a:gd name="T16" fmla="*/ 11 w 10"/>
                  <a:gd name="T17" fmla="*/ 28 h 16"/>
                  <a:gd name="T18" fmla="*/ 0 w 10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0" y="15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4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6" name="Freeform 96"/>
              <p:cNvSpPr>
                <a:spLocks/>
              </p:cNvSpPr>
              <p:nvPr/>
            </p:nvSpPr>
            <p:spPr bwMode="auto">
              <a:xfrm>
                <a:off x="2555" y="443"/>
                <a:ext cx="382" cy="212"/>
              </a:xfrm>
              <a:custGeom>
                <a:avLst/>
                <a:gdLst>
                  <a:gd name="T0" fmla="*/ 8 w 139"/>
                  <a:gd name="T1" fmla="*/ 201 h 77"/>
                  <a:gd name="T2" fmla="*/ 5 w 139"/>
                  <a:gd name="T3" fmla="*/ 204 h 77"/>
                  <a:gd name="T4" fmla="*/ 0 w 139"/>
                  <a:gd name="T5" fmla="*/ 212 h 77"/>
                  <a:gd name="T6" fmla="*/ 5 w 139"/>
                  <a:gd name="T7" fmla="*/ 204 h 77"/>
                  <a:gd name="T8" fmla="*/ 5 w 139"/>
                  <a:gd name="T9" fmla="*/ 201 h 77"/>
                  <a:gd name="T10" fmla="*/ 11 w 139"/>
                  <a:gd name="T11" fmla="*/ 187 h 77"/>
                  <a:gd name="T12" fmla="*/ 27 w 139"/>
                  <a:gd name="T13" fmla="*/ 149 h 77"/>
                  <a:gd name="T14" fmla="*/ 41 w 139"/>
                  <a:gd name="T15" fmla="*/ 129 h 77"/>
                  <a:gd name="T16" fmla="*/ 58 w 139"/>
                  <a:gd name="T17" fmla="*/ 105 h 77"/>
                  <a:gd name="T18" fmla="*/ 80 w 139"/>
                  <a:gd name="T19" fmla="*/ 85 h 77"/>
                  <a:gd name="T20" fmla="*/ 104 w 139"/>
                  <a:gd name="T21" fmla="*/ 63 h 77"/>
                  <a:gd name="T22" fmla="*/ 126 w 139"/>
                  <a:gd name="T23" fmla="*/ 44 h 77"/>
                  <a:gd name="T24" fmla="*/ 154 w 139"/>
                  <a:gd name="T25" fmla="*/ 25 h 77"/>
                  <a:gd name="T26" fmla="*/ 179 w 139"/>
                  <a:gd name="T27" fmla="*/ 17 h 77"/>
                  <a:gd name="T28" fmla="*/ 203 w 139"/>
                  <a:gd name="T29" fmla="*/ 8 h 77"/>
                  <a:gd name="T30" fmla="*/ 239 w 139"/>
                  <a:gd name="T31" fmla="*/ 3 h 77"/>
                  <a:gd name="T32" fmla="*/ 253 w 139"/>
                  <a:gd name="T33" fmla="*/ 0 h 77"/>
                  <a:gd name="T34" fmla="*/ 289 w 139"/>
                  <a:gd name="T35" fmla="*/ 0 h 77"/>
                  <a:gd name="T36" fmla="*/ 316 w 139"/>
                  <a:gd name="T37" fmla="*/ 0 h 77"/>
                  <a:gd name="T38" fmla="*/ 346 w 139"/>
                  <a:gd name="T39" fmla="*/ 3 h 77"/>
                  <a:gd name="T40" fmla="*/ 382 w 139"/>
                  <a:gd name="T41" fmla="*/ 8 h 77"/>
                  <a:gd name="T42" fmla="*/ 346 w 139"/>
                  <a:gd name="T43" fmla="*/ 3 h 77"/>
                  <a:gd name="T44" fmla="*/ 333 w 139"/>
                  <a:gd name="T45" fmla="*/ 3 h 77"/>
                  <a:gd name="T46" fmla="*/ 297 w 139"/>
                  <a:gd name="T47" fmla="*/ 0 h 77"/>
                  <a:gd name="T48" fmla="*/ 264 w 139"/>
                  <a:gd name="T49" fmla="*/ 0 h 77"/>
                  <a:gd name="T50" fmla="*/ 250 w 139"/>
                  <a:gd name="T51" fmla="*/ 3 h 77"/>
                  <a:gd name="T52" fmla="*/ 236 w 139"/>
                  <a:gd name="T53" fmla="*/ 3 h 77"/>
                  <a:gd name="T54" fmla="*/ 198 w 139"/>
                  <a:gd name="T55" fmla="*/ 11 h 77"/>
                  <a:gd name="T56" fmla="*/ 176 w 139"/>
                  <a:gd name="T57" fmla="*/ 19 h 77"/>
                  <a:gd name="T58" fmla="*/ 151 w 139"/>
                  <a:gd name="T59" fmla="*/ 30 h 77"/>
                  <a:gd name="T60" fmla="*/ 126 w 139"/>
                  <a:gd name="T61" fmla="*/ 47 h 77"/>
                  <a:gd name="T62" fmla="*/ 104 w 139"/>
                  <a:gd name="T63" fmla="*/ 66 h 77"/>
                  <a:gd name="T64" fmla="*/ 80 w 139"/>
                  <a:gd name="T65" fmla="*/ 88 h 77"/>
                  <a:gd name="T66" fmla="*/ 58 w 139"/>
                  <a:gd name="T67" fmla="*/ 107 h 77"/>
                  <a:gd name="T68" fmla="*/ 44 w 139"/>
                  <a:gd name="T69" fmla="*/ 132 h 77"/>
                  <a:gd name="T70" fmla="*/ 30 w 139"/>
                  <a:gd name="T71" fmla="*/ 151 h 77"/>
                  <a:gd name="T72" fmla="*/ 14 w 139"/>
                  <a:gd name="T73" fmla="*/ 187 h 77"/>
                  <a:gd name="T74" fmla="*/ 8 w 139"/>
                  <a:gd name="T75" fmla="*/ 201 h 7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9" h="77">
                    <a:moveTo>
                      <a:pt x="3" y="73"/>
                    </a:moveTo>
                    <a:lnTo>
                      <a:pt x="2" y="74"/>
                    </a:lnTo>
                    <a:lnTo>
                      <a:pt x="0" y="77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4" y="68"/>
                    </a:lnTo>
                    <a:lnTo>
                      <a:pt x="10" y="54"/>
                    </a:lnTo>
                    <a:lnTo>
                      <a:pt x="15" y="47"/>
                    </a:lnTo>
                    <a:lnTo>
                      <a:pt x="21" y="38"/>
                    </a:lnTo>
                    <a:lnTo>
                      <a:pt x="29" y="31"/>
                    </a:lnTo>
                    <a:lnTo>
                      <a:pt x="38" y="23"/>
                    </a:lnTo>
                    <a:lnTo>
                      <a:pt x="46" y="16"/>
                    </a:lnTo>
                    <a:lnTo>
                      <a:pt x="56" y="9"/>
                    </a:lnTo>
                    <a:lnTo>
                      <a:pt x="65" y="6"/>
                    </a:lnTo>
                    <a:lnTo>
                      <a:pt x="74" y="3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9" y="3"/>
                    </a:lnTo>
                    <a:lnTo>
                      <a:pt x="126" y="1"/>
                    </a:lnTo>
                    <a:lnTo>
                      <a:pt x="121" y="1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91" y="1"/>
                    </a:lnTo>
                    <a:lnTo>
                      <a:pt x="86" y="1"/>
                    </a:lnTo>
                    <a:lnTo>
                      <a:pt x="72" y="4"/>
                    </a:lnTo>
                    <a:lnTo>
                      <a:pt x="64" y="7"/>
                    </a:lnTo>
                    <a:lnTo>
                      <a:pt x="55" y="11"/>
                    </a:lnTo>
                    <a:lnTo>
                      <a:pt x="46" y="17"/>
                    </a:lnTo>
                    <a:lnTo>
                      <a:pt x="38" y="24"/>
                    </a:lnTo>
                    <a:lnTo>
                      <a:pt x="29" y="32"/>
                    </a:lnTo>
                    <a:lnTo>
                      <a:pt x="21" y="39"/>
                    </a:lnTo>
                    <a:lnTo>
                      <a:pt x="16" y="48"/>
                    </a:lnTo>
                    <a:lnTo>
                      <a:pt x="11" y="55"/>
                    </a:lnTo>
                    <a:lnTo>
                      <a:pt x="5" y="68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7" name="Freeform 97"/>
              <p:cNvSpPr>
                <a:spLocks/>
              </p:cNvSpPr>
              <p:nvPr/>
            </p:nvSpPr>
            <p:spPr bwMode="auto">
              <a:xfrm>
                <a:off x="2561" y="460"/>
                <a:ext cx="387" cy="217"/>
              </a:xfrm>
              <a:custGeom>
                <a:avLst/>
                <a:gdLst>
                  <a:gd name="T0" fmla="*/ 3 w 141"/>
                  <a:gd name="T1" fmla="*/ 203 h 79"/>
                  <a:gd name="T2" fmla="*/ 3 w 141"/>
                  <a:gd name="T3" fmla="*/ 209 h 79"/>
                  <a:gd name="T4" fmla="*/ 0 w 141"/>
                  <a:gd name="T5" fmla="*/ 217 h 79"/>
                  <a:gd name="T6" fmla="*/ 0 w 141"/>
                  <a:gd name="T7" fmla="*/ 209 h 79"/>
                  <a:gd name="T8" fmla="*/ 0 w 141"/>
                  <a:gd name="T9" fmla="*/ 203 h 79"/>
                  <a:gd name="T10" fmla="*/ 5 w 141"/>
                  <a:gd name="T11" fmla="*/ 203 h 79"/>
                  <a:gd name="T12" fmla="*/ 11 w 141"/>
                  <a:gd name="T13" fmla="*/ 195 h 79"/>
                  <a:gd name="T14" fmla="*/ 33 w 141"/>
                  <a:gd name="T15" fmla="*/ 159 h 79"/>
                  <a:gd name="T16" fmla="*/ 63 w 141"/>
                  <a:gd name="T17" fmla="*/ 115 h 79"/>
                  <a:gd name="T18" fmla="*/ 102 w 141"/>
                  <a:gd name="T19" fmla="*/ 63 h 79"/>
                  <a:gd name="T20" fmla="*/ 126 w 141"/>
                  <a:gd name="T21" fmla="*/ 44 h 79"/>
                  <a:gd name="T22" fmla="*/ 151 w 141"/>
                  <a:gd name="T23" fmla="*/ 27 h 79"/>
                  <a:gd name="T24" fmla="*/ 176 w 141"/>
                  <a:gd name="T25" fmla="*/ 16 h 79"/>
                  <a:gd name="T26" fmla="*/ 203 w 141"/>
                  <a:gd name="T27" fmla="*/ 5 h 79"/>
                  <a:gd name="T28" fmla="*/ 242 w 141"/>
                  <a:gd name="T29" fmla="*/ 0 h 79"/>
                  <a:gd name="T30" fmla="*/ 255 w 141"/>
                  <a:gd name="T31" fmla="*/ 0 h 79"/>
                  <a:gd name="T32" fmla="*/ 288 w 141"/>
                  <a:gd name="T33" fmla="*/ 0 h 79"/>
                  <a:gd name="T34" fmla="*/ 318 w 141"/>
                  <a:gd name="T35" fmla="*/ 0 h 79"/>
                  <a:gd name="T36" fmla="*/ 351 w 141"/>
                  <a:gd name="T37" fmla="*/ 3 h 79"/>
                  <a:gd name="T38" fmla="*/ 387 w 141"/>
                  <a:gd name="T39" fmla="*/ 14 h 79"/>
                  <a:gd name="T40" fmla="*/ 346 w 141"/>
                  <a:gd name="T41" fmla="*/ 5 h 79"/>
                  <a:gd name="T42" fmla="*/ 332 w 141"/>
                  <a:gd name="T43" fmla="*/ 3 h 79"/>
                  <a:gd name="T44" fmla="*/ 299 w 141"/>
                  <a:gd name="T45" fmla="*/ 3 h 79"/>
                  <a:gd name="T46" fmla="*/ 253 w 141"/>
                  <a:gd name="T47" fmla="*/ 0 h 79"/>
                  <a:gd name="T48" fmla="*/ 233 w 141"/>
                  <a:gd name="T49" fmla="*/ 0 h 79"/>
                  <a:gd name="T50" fmla="*/ 200 w 141"/>
                  <a:gd name="T51" fmla="*/ 8 h 79"/>
                  <a:gd name="T52" fmla="*/ 176 w 141"/>
                  <a:gd name="T53" fmla="*/ 16 h 79"/>
                  <a:gd name="T54" fmla="*/ 148 w 141"/>
                  <a:gd name="T55" fmla="*/ 30 h 79"/>
                  <a:gd name="T56" fmla="*/ 126 w 141"/>
                  <a:gd name="T57" fmla="*/ 47 h 79"/>
                  <a:gd name="T58" fmla="*/ 102 w 141"/>
                  <a:gd name="T59" fmla="*/ 69 h 79"/>
                  <a:gd name="T60" fmla="*/ 63 w 141"/>
                  <a:gd name="T61" fmla="*/ 118 h 79"/>
                  <a:gd name="T62" fmla="*/ 33 w 141"/>
                  <a:gd name="T63" fmla="*/ 162 h 79"/>
                  <a:gd name="T64" fmla="*/ 11 w 141"/>
                  <a:gd name="T65" fmla="*/ 195 h 79"/>
                  <a:gd name="T66" fmla="*/ 5 w 141"/>
                  <a:gd name="T67" fmla="*/ 203 h 79"/>
                  <a:gd name="T68" fmla="*/ 3 w 141"/>
                  <a:gd name="T69" fmla="*/ 203 h 7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1" h="79">
                    <a:moveTo>
                      <a:pt x="1" y="74"/>
                    </a:moveTo>
                    <a:lnTo>
                      <a:pt x="1" y="76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12" y="58"/>
                    </a:lnTo>
                    <a:lnTo>
                      <a:pt x="23" y="42"/>
                    </a:lnTo>
                    <a:lnTo>
                      <a:pt x="37" y="23"/>
                    </a:lnTo>
                    <a:lnTo>
                      <a:pt x="46" y="16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4" y="2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8" y="1"/>
                    </a:lnTo>
                    <a:lnTo>
                      <a:pt x="141" y="5"/>
                    </a:lnTo>
                    <a:lnTo>
                      <a:pt x="126" y="2"/>
                    </a:lnTo>
                    <a:lnTo>
                      <a:pt x="121" y="1"/>
                    </a:lnTo>
                    <a:lnTo>
                      <a:pt x="109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64" y="6"/>
                    </a:lnTo>
                    <a:lnTo>
                      <a:pt x="54" y="11"/>
                    </a:lnTo>
                    <a:lnTo>
                      <a:pt x="46" y="17"/>
                    </a:lnTo>
                    <a:lnTo>
                      <a:pt x="37" y="25"/>
                    </a:lnTo>
                    <a:lnTo>
                      <a:pt x="23" y="43"/>
                    </a:lnTo>
                    <a:lnTo>
                      <a:pt x="12" y="59"/>
                    </a:lnTo>
                    <a:lnTo>
                      <a:pt x="4" y="71"/>
                    </a:lnTo>
                    <a:lnTo>
                      <a:pt x="2" y="74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8" name="Freeform 98"/>
              <p:cNvSpPr>
                <a:spLocks/>
              </p:cNvSpPr>
              <p:nvPr/>
            </p:nvSpPr>
            <p:spPr bwMode="auto">
              <a:xfrm>
                <a:off x="2569" y="473"/>
                <a:ext cx="348" cy="228"/>
              </a:xfrm>
              <a:custGeom>
                <a:avLst/>
                <a:gdLst>
                  <a:gd name="T0" fmla="*/ 8 w 127"/>
                  <a:gd name="T1" fmla="*/ 217 h 83"/>
                  <a:gd name="T2" fmla="*/ 3 w 127"/>
                  <a:gd name="T3" fmla="*/ 217 h 83"/>
                  <a:gd name="T4" fmla="*/ 0 w 127"/>
                  <a:gd name="T5" fmla="*/ 228 h 83"/>
                  <a:gd name="T6" fmla="*/ 3 w 127"/>
                  <a:gd name="T7" fmla="*/ 217 h 83"/>
                  <a:gd name="T8" fmla="*/ 3 w 127"/>
                  <a:gd name="T9" fmla="*/ 214 h 83"/>
                  <a:gd name="T10" fmla="*/ 11 w 127"/>
                  <a:gd name="T11" fmla="*/ 201 h 83"/>
                  <a:gd name="T12" fmla="*/ 27 w 127"/>
                  <a:gd name="T13" fmla="*/ 170 h 83"/>
                  <a:gd name="T14" fmla="*/ 55 w 127"/>
                  <a:gd name="T15" fmla="*/ 126 h 83"/>
                  <a:gd name="T16" fmla="*/ 71 w 127"/>
                  <a:gd name="T17" fmla="*/ 102 h 83"/>
                  <a:gd name="T18" fmla="*/ 90 w 127"/>
                  <a:gd name="T19" fmla="*/ 82 h 83"/>
                  <a:gd name="T20" fmla="*/ 112 w 127"/>
                  <a:gd name="T21" fmla="*/ 60 h 83"/>
                  <a:gd name="T22" fmla="*/ 134 w 127"/>
                  <a:gd name="T23" fmla="*/ 44 h 83"/>
                  <a:gd name="T24" fmla="*/ 156 w 127"/>
                  <a:gd name="T25" fmla="*/ 30 h 83"/>
                  <a:gd name="T26" fmla="*/ 178 w 127"/>
                  <a:gd name="T27" fmla="*/ 19 h 83"/>
                  <a:gd name="T28" fmla="*/ 211 w 127"/>
                  <a:gd name="T29" fmla="*/ 8 h 83"/>
                  <a:gd name="T30" fmla="*/ 225 w 127"/>
                  <a:gd name="T31" fmla="*/ 5 h 83"/>
                  <a:gd name="T32" fmla="*/ 255 w 127"/>
                  <a:gd name="T33" fmla="*/ 3 h 83"/>
                  <a:gd name="T34" fmla="*/ 282 w 127"/>
                  <a:gd name="T35" fmla="*/ 0 h 83"/>
                  <a:gd name="T36" fmla="*/ 315 w 127"/>
                  <a:gd name="T37" fmla="*/ 0 h 83"/>
                  <a:gd name="T38" fmla="*/ 348 w 127"/>
                  <a:gd name="T39" fmla="*/ 0 h 83"/>
                  <a:gd name="T40" fmla="*/ 310 w 127"/>
                  <a:gd name="T41" fmla="*/ 0 h 83"/>
                  <a:gd name="T42" fmla="*/ 301 w 127"/>
                  <a:gd name="T43" fmla="*/ 0 h 83"/>
                  <a:gd name="T44" fmla="*/ 269 w 127"/>
                  <a:gd name="T45" fmla="*/ 3 h 83"/>
                  <a:gd name="T46" fmla="*/ 222 w 127"/>
                  <a:gd name="T47" fmla="*/ 8 h 83"/>
                  <a:gd name="T48" fmla="*/ 208 w 127"/>
                  <a:gd name="T49" fmla="*/ 14 h 83"/>
                  <a:gd name="T50" fmla="*/ 175 w 127"/>
                  <a:gd name="T51" fmla="*/ 22 h 83"/>
                  <a:gd name="T52" fmla="*/ 153 w 127"/>
                  <a:gd name="T53" fmla="*/ 33 h 83"/>
                  <a:gd name="T54" fmla="*/ 134 w 127"/>
                  <a:gd name="T55" fmla="*/ 47 h 83"/>
                  <a:gd name="T56" fmla="*/ 110 w 127"/>
                  <a:gd name="T57" fmla="*/ 63 h 83"/>
                  <a:gd name="T58" fmla="*/ 90 w 127"/>
                  <a:gd name="T59" fmla="*/ 85 h 83"/>
                  <a:gd name="T60" fmla="*/ 71 w 127"/>
                  <a:gd name="T61" fmla="*/ 104 h 83"/>
                  <a:gd name="T62" fmla="*/ 55 w 127"/>
                  <a:gd name="T63" fmla="*/ 129 h 83"/>
                  <a:gd name="T64" fmla="*/ 27 w 127"/>
                  <a:gd name="T65" fmla="*/ 170 h 83"/>
                  <a:gd name="T66" fmla="*/ 11 w 127"/>
                  <a:gd name="T67" fmla="*/ 203 h 83"/>
                  <a:gd name="T68" fmla="*/ 8 w 127"/>
                  <a:gd name="T69" fmla="*/ 217 h 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7" h="83">
                    <a:moveTo>
                      <a:pt x="3" y="79"/>
                    </a:moveTo>
                    <a:lnTo>
                      <a:pt x="1" y="79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4" y="73"/>
                    </a:lnTo>
                    <a:lnTo>
                      <a:pt x="10" y="62"/>
                    </a:lnTo>
                    <a:lnTo>
                      <a:pt x="20" y="46"/>
                    </a:lnTo>
                    <a:lnTo>
                      <a:pt x="26" y="37"/>
                    </a:lnTo>
                    <a:lnTo>
                      <a:pt x="33" y="30"/>
                    </a:lnTo>
                    <a:lnTo>
                      <a:pt x="41" y="22"/>
                    </a:lnTo>
                    <a:lnTo>
                      <a:pt x="49" y="16"/>
                    </a:lnTo>
                    <a:lnTo>
                      <a:pt x="57" y="11"/>
                    </a:lnTo>
                    <a:lnTo>
                      <a:pt x="65" y="7"/>
                    </a:lnTo>
                    <a:lnTo>
                      <a:pt x="77" y="3"/>
                    </a:lnTo>
                    <a:lnTo>
                      <a:pt x="82" y="2"/>
                    </a:lnTo>
                    <a:lnTo>
                      <a:pt x="93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7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98" y="1"/>
                    </a:lnTo>
                    <a:lnTo>
                      <a:pt x="81" y="3"/>
                    </a:lnTo>
                    <a:lnTo>
                      <a:pt x="76" y="5"/>
                    </a:lnTo>
                    <a:lnTo>
                      <a:pt x="64" y="8"/>
                    </a:lnTo>
                    <a:lnTo>
                      <a:pt x="56" y="12"/>
                    </a:lnTo>
                    <a:lnTo>
                      <a:pt x="49" y="17"/>
                    </a:lnTo>
                    <a:lnTo>
                      <a:pt x="40" y="23"/>
                    </a:lnTo>
                    <a:lnTo>
                      <a:pt x="33" y="31"/>
                    </a:lnTo>
                    <a:lnTo>
                      <a:pt x="26" y="38"/>
                    </a:lnTo>
                    <a:lnTo>
                      <a:pt x="20" y="47"/>
                    </a:lnTo>
                    <a:lnTo>
                      <a:pt x="10" y="62"/>
                    </a:lnTo>
                    <a:lnTo>
                      <a:pt x="4" y="74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59" name="Freeform 99"/>
              <p:cNvSpPr>
                <a:spLocks/>
              </p:cNvSpPr>
              <p:nvPr/>
            </p:nvSpPr>
            <p:spPr bwMode="auto">
              <a:xfrm>
                <a:off x="2580" y="520"/>
                <a:ext cx="153" cy="200"/>
              </a:xfrm>
              <a:custGeom>
                <a:avLst/>
                <a:gdLst>
                  <a:gd name="T0" fmla="*/ 3 w 56"/>
                  <a:gd name="T1" fmla="*/ 195 h 73"/>
                  <a:gd name="T2" fmla="*/ 3 w 56"/>
                  <a:gd name="T3" fmla="*/ 197 h 73"/>
                  <a:gd name="T4" fmla="*/ 0 w 56"/>
                  <a:gd name="T5" fmla="*/ 200 h 73"/>
                  <a:gd name="T6" fmla="*/ 0 w 56"/>
                  <a:gd name="T7" fmla="*/ 195 h 73"/>
                  <a:gd name="T8" fmla="*/ 46 w 56"/>
                  <a:gd name="T9" fmla="*/ 115 h 73"/>
                  <a:gd name="T10" fmla="*/ 79 w 56"/>
                  <a:gd name="T11" fmla="*/ 60 h 73"/>
                  <a:gd name="T12" fmla="*/ 87 w 56"/>
                  <a:gd name="T13" fmla="*/ 44 h 73"/>
                  <a:gd name="T14" fmla="*/ 96 w 56"/>
                  <a:gd name="T15" fmla="*/ 41 h 73"/>
                  <a:gd name="T16" fmla="*/ 109 w 56"/>
                  <a:gd name="T17" fmla="*/ 27 h 73"/>
                  <a:gd name="T18" fmla="*/ 137 w 56"/>
                  <a:gd name="T19" fmla="*/ 11 h 73"/>
                  <a:gd name="T20" fmla="*/ 153 w 56"/>
                  <a:gd name="T21" fmla="*/ 0 h 73"/>
                  <a:gd name="T22" fmla="*/ 137 w 56"/>
                  <a:gd name="T23" fmla="*/ 11 h 73"/>
                  <a:gd name="T24" fmla="*/ 115 w 56"/>
                  <a:gd name="T25" fmla="*/ 25 h 73"/>
                  <a:gd name="T26" fmla="*/ 96 w 56"/>
                  <a:gd name="T27" fmla="*/ 41 h 73"/>
                  <a:gd name="T28" fmla="*/ 87 w 56"/>
                  <a:gd name="T29" fmla="*/ 47 h 73"/>
                  <a:gd name="T30" fmla="*/ 79 w 56"/>
                  <a:gd name="T31" fmla="*/ 66 h 73"/>
                  <a:gd name="T32" fmla="*/ 46 w 56"/>
                  <a:gd name="T33" fmla="*/ 115 h 73"/>
                  <a:gd name="T34" fmla="*/ 3 w 56"/>
                  <a:gd name="T35" fmla="*/ 195 h 7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73">
                    <a:moveTo>
                      <a:pt x="1" y="71"/>
                    </a:moveTo>
                    <a:lnTo>
                      <a:pt x="1" y="72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7" y="42"/>
                    </a:lnTo>
                    <a:lnTo>
                      <a:pt x="29" y="22"/>
                    </a:lnTo>
                    <a:lnTo>
                      <a:pt x="32" y="16"/>
                    </a:lnTo>
                    <a:lnTo>
                      <a:pt x="35" y="15"/>
                    </a:lnTo>
                    <a:lnTo>
                      <a:pt x="40" y="10"/>
                    </a:lnTo>
                    <a:lnTo>
                      <a:pt x="50" y="4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2" y="9"/>
                    </a:lnTo>
                    <a:lnTo>
                      <a:pt x="35" y="15"/>
                    </a:lnTo>
                    <a:lnTo>
                      <a:pt x="32" y="17"/>
                    </a:lnTo>
                    <a:lnTo>
                      <a:pt x="29" y="24"/>
                    </a:lnTo>
                    <a:lnTo>
                      <a:pt x="17" y="42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0" name="Freeform 100"/>
              <p:cNvSpPr>
                <a:spLocks/>
              </p:cNvSpPr>
              <p:nvPr/>
            </p:nvSpPr>
            <p:spPr bwMode="auto">
              <a:xfrm>
                <a:off x="2594" y="487"/>
                <a:ext cx="375" cy="255"/>
              </a:xfrm>
              <a:custGeom>
                <a:avLst/>
                <a:gdLst>
                  <a:gd name="T0" fmla="*/ 361 w 137"/>
                  <a:gd name="T1" fmla="*/ 8 h 93"/>
                  <a:gd name="T2" fmla="*/ 364 w 137"/>
                  <a:gd name="T3" fmla="*/ 14 h 93"/>
                  <a:gd name="T4" fmla="*/ 375 w 137"/>
                  <a:gd name="T5" fmla="*/ 14 h 93"/>
                  <a:gd name="T6" fmla="*/ 364 w 137"/>
                  <a:gd name="T7" fmla="*/ 14 h 93"/>
                  <a:gd name="T8" fmla="*/ 361 w 137"/>
                  <a:gd name="T9" fmla="*/ 14 h 93"/>
                  <a:gd name="T10" fmla="*/ 342 w 137"/>
                  <a:gd name="T11" fmla="*/ 8 h 93"/>
                  <a:gd name="T12" fmla="*/ 304 w 137"/>
                  <a:gd name="T13" fmla="*/ 3 h 93"/>
                  <a:gd name="T14" fmla="*/ 276 w 137"/>
                  <a:gd name="T15" fmla="*/ 3 h 93"/>
                  <a:gd name="T16" fmla="*/ 249 w 137"/>
                  <a:gd name="T17" fmla="*/ 3 h 93"/>
                  <a:gd name="T18" fmla="*/ 219 w 137"/>
                  <a:gd name="T19" fmla="*/ 5 h 93"/>
                  <a:gd name="T20" fmla="*/ 183 w 137"/>
                  <a:gd name="T21" fmla="*/ 16 h 93"/>
                  <a:gd name="T22" fmla="*/ 156 w 137"/>
                  <a:gd name="T23" fmla="*/ 33 h 93"/>
                  <a:gd name="T24" fmla="*/ 131 w 137"/>
                  <a:gd name="T25" fmla="*/ 49 h 93"/>
                  <a:gd name="T26" fmla="*/ 109 w 137"/>
                  <a:gd name="T27" fmla="*/ 71 h 93"/>
                  <a:gd name="T28" fmla="*/ 93 w 137"/>
                  <a:gd name="T29" fmla="*/ 88 h 93"/>
                  <a:gd name="T30" fmla="*/ 68 w 137"/>
                  <a:gd name="T31" fmla="*/ 118 h 93"/>
                  <a:gd name="T32" fmla="*/ 60 w 137"/>
                  <a:gd name="T33" fmla="*/ 132 h 93"/>
                  <a:gd name="T34" fmla="*/ 44 w 137"/>
                  <a:gd name="T35" fmla="*/ 162 h 93"/>
                  <a:gd name="T36" fmla="*/ 27 w 137"/>
                  <a:gd name="T37" fmla="*/ 189 h 93"/>
                  <a:gd name="T38" fmla="*/ 14 w 137"/>
                  <a:gd name="T39" fmla="*/ 217 h 93"/>
                  <a:gd name="T40" fmla="*/ 0 w 137"/>
                  <a:gd name="T41" fmla="*/ 255 h 93"/>
                  <a:gd name="T42" fmla="*/ 14 w 137"/>
                  <a:gd name="T43" fmla="*/ 217 h 93"/>
                  <a:gd name="T44" fmla="*/ 16 w 137"/>
                  <a:gd name="T45" fmla="*/ 203 h 93"/>
                  <a:gd name="T46" fmla="*/ 33 w 137"/>
                  <a:gd name="T47" fmla="*/ 173 h 93"/>
                  <a:gd name="T48" fmla="*/ 60 w 137"/>
                  <a:gd name="T49" fmla="*/ 129 h 93"/>
                  <a:gd name="T50" fmla="*/ 68 w 137"/>
                  <a:gd name="T51" fmla="*/ 115 h 93"/>
                  <a:gd name="T52" fmla="*/ 93 w 137"/>
                  <a:gd name="T53" fmla="*/ 85 h 93"/>
                  <a:gd name="T54" fmla="*/ 112 w 137"/>
                  <a:gd name="T55" fmla="*/ 69 h 93"/>
                  <a:gd name="T56" fmla="*/ 131 w 137"/>
                  <a:gd name="T57" fmla="*/ 47 h 93"/>
                  <a:gd name="T58" fmla="*/ 159 w 137"/>
                  <a:gd name="T59" fmla="*/ 30 h 93"/>
                  <a:gd name="T60" fmla="*/ 186 w 137"/>
                  <a:gd name="T61" fmla="*/ 14 h 93"/>
                  <a:gd name="T62" fmla="*/ 219 w 137"/>
                  <a:gd name="T63" fmla="*/ 5 h 93"/>
                  <a:gd name="T64" fmla="*/ 249 w 137"/>
                  <a:gd name="T65" fmla="*/ 3 h 93"/>
                  <a:gd name="T66" fmla="*/ 279 w 137"/>
                  <a:gd name="T67" fmla="*/ 0 h 93"/>
                  <a:gd name="T68" fmla="*/ 307 w 137"/>
                  <a:gd name="T69" fmla="*/ 3 h 93"/>
                  <a:gd name="T70" fmla="*/ 342 w 137"/>
                  <a:gd name="T71" fmla="*/ 5 h 93"/>
                  <a:gd name="T72" fmla="*/ 361 w 137"/>
                  <a:gd name="T73" fmla="*/ 8 h 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7" h="93">
                    <a:moveTo>
                      <a:pt x="132" y="3"/>
                    </a:moveTo>
                    <a:lnTo>
                      <a:pt x="133" y="5"/>
                    </a:lnTo>
                    <a:lnTo>
                      <a:pt x="137" y="5"/>
                    </a:lnTo>
                    <a:lnTo>
                      <a:pt x="133" y="5"/>
                    </a:lnTo>
                    <a:lnTo>
                      <a:pt x="132" y="5"/>
                    </a:lnTo>
                    <a:lnTo>
                      <a:pt x="125" y="3"/>
                    </a:lnTo>
                    <a:lnTo>
                      <a:pt x="111" y="1"/>
                    </a:lnTo>
                    <a:lnTo>
                      <a:pt x="101" y="1"/>
                    </a:lnTo>
                    <a:lnTo>
                      <a:pt x="91" y="1"/>
                    </a:lnTo>
                    <a:lnTo>
                      <a:pt x="80" y="2"/>
                    </a:lnTo>
                    <a:lnTo>
                      <a:pt x="67" y="6"/>
                    </a:lnTo>
                    <a:lnTo>
                      <a:pt x="57" y="12"/>
                    </a:lnTo>
                    <a:lnTo>
                      <a:pt x="48" y="18"/>
                    </a:lnTo>
                    <a:lnTo>
                      <a:pt x="40" y="26"/>
                    </a:lnTo>
                    <a:lnTo>
                      <a:pt x="34" y="32"/>
                    </a:lnTo>
                    <a:lnTo>
                      <a:pt x="25" y="43"/>
                    </a:lnTo>
                    <a:lnTo>
                      <a:pt x="22" y="48"/>
                    </a:lnTo>
                    <a:lnTo>
                      <a:pt x="16" y="59"/>
                    </a:lnTo>
                    <a:lnTo>
                      <a:pt x="10" y="69"/>
                    </a:lnTo>
                    <a:lnTo>
                      <a:pt x="5" y="79"/>
                    </a:lnTo>
                    <a:lnTo>
                      <a:pt x="0" y="93"/>
                    </a:lnTo>
                    <a:lnTo>
                      <a:pt x="5" y="79"/>
                    </a:lnTo>
                    <a:lnTo>
                      <a:pt x="6" y="74"/>
                    </a:lnTo>
                    <a:lnTo>
                      <a:pt x="12" y="63"/>
                    </a:lnTo>
                    <a:lnTo>
                      <a:pt x="22" y="47"/>
                    </a:lnTo>
                    <a:lnTo>
                      <a:pt x="25" y="42"/>
                    </a:lnTo>
                    <a:lnTo>
                      <a:pt x="34" y="31"/>
                    </a:lnTo>
                    <a:lnTo>
                      <a:pt x="41" y="25"/>
                    </a:lnTo>
                    <a:lnTo>
                      <a:pt x="48" y="17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80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2" y="1"/>
                    </a:lnTo>
                    <a:lnTo>
                      <a:pt x="125" y="2"/>
                    </a:lnTo>
                    <a:lnTo>
                      <a:pt x="132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1" name="Freeform 101"/>
              <p:cNvSpPr>
                <a:spLocks/>
              </p:cNvSpPr>
              <p:nvPr/>
            </p:nvSpPr>
            <p:spPr bwMode="auto">
              <a:xfrm>
                <a:off x="2607" y="677"/>
                <a:ext cx="28" cy="82"/>
              </a:xfrm>
              <a:custGeom>
                <a:avLst/>
                <a:gdLst>
                  <a:gd name="T0" fmla="*/ 0 w 10"/>
                  <a:gd name="T1" fmla="*/ 82 h 30"/>
                  <a:gd name="T2" fmla="*/ 3 w 10"/>
                  <a:gd name="T3" fmla="*/ 71 h 30"/>
                  <a:gd name="T4" fmla="*/ 11 w 10"/>
                  <a:gd name="T5" fmla="*/ 52 h 30"/>
                  <a:gd name="T6" fmla="*/ 20 w 10"/>
                  <a:gd name="T7" fmla="*/ 25 h 30"/>
                  <a:gd name="T8" fmla="*/ 28 w 10"/>
                  <a:gd name="T9" fmla="*/ 8 h 30"/>
                  <a:gd name="T10" fmla="*/ 28 w 10"/>
                  <a:gd name="T11" fmla="*/ 0 h 30"/>
                  <a:gd name="T12" fmla="*/ 28 w 10"/>
                  <a:gd name="T13" fmla="*/ 8 h 30"/>
                  <a:gd name="T14" fmla="*/ 25 w 10"/>
                  <a:gd name="T15" fmla="*/ 25 h 30"/>
                  <a:gd name="T16" fmla="*/ 14 w 10"/>
                  <a:gd name="T17" fmla="*/ 55 h 30"/>
                  <a:gd name="T18" fmla="*/ 3 w 10"/>
                  <a:gd name="T19" fmla="*/ 71 h 30"/>
                  <a:gd name="T20" fmla="*/ 0 w 10"/>
                  <a:gd name="T21" fmla="*/ 82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lnTo>
                      <a:pt x="1" y="26"/>
                    </a:lnTo>
                    <a:lnTo>
                      <a:pt x="4" y="19"/>
                    </a:lnTo>
                    <a:lnTo>
                      <a:pt x="7" y="9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9"/>
                    </a:lnTo>
                    <a:lnTo>
                      <a:pt x="5" y="20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2" name="Freeform 102"/>
              <p:cNvSpPr>
                <a:spLocks/>
              </p:cNvSpPr>
              <p:nvPr/>
            </p:nvSpPr>
            <p:spPr bwMode="auto">
              <a:xfrm>
                <a:off x="2640" y="520"/>
                <a:ext cx="190" cy="137"/>
              </a:xfrm>
              <a:custGeom>
                <a:avLst/>
                <a:gdLst>
                  <a:gd name="T0" fmla="*/ 6 w 69"/>
                  <a:gd name="T1" fmla="*/ 134 h 50"/>
                  <a:gd name="T2" fmla="*/ 0 w 69"/>
                  <a:gd name="T3" fmla="*/ 137 h 50"/>
                  <a:gd name="T4" fmla="*/ 6 w 69"/>
                  <a:gd name="T5" fmla="*/ 134 h 50"/>
                  <a:gd name="T6" fmla="*/ 6 w 69"/>
                  <a:gd name="T7" fmla="*/ 129 h 50"/>
                  <a:gd name="T8" fmla="*/ 22 w 69"/>
                  <a:gd name="T9" fmla="*/ 110 h 50"/>
                  <a:gd name="T10" fmla="*/ 55 w 69"/>
                  <a:gd name="T11" fmla="*/ 60 h 50"/>
                  <a:gd name="T12" fmla="*/ 66 w 69"/>
                  <a:gd name="T13" fmla="*/ 47 h 50"/>
                  <a:gd name="T14" fmla="*/ 77 w 69"/>
                  <a:gd name="T15" fmla="*/ 38 h 50"/>
                  <a:gd name="T16" fmla="*/ 99 w 69"/>
                  <a:gd name="T17" fmla="*/ 22 h 50"/>
                  <a:gd name="T18" fmla="*/ 124 w 69"/>
                  <a:gd name="T19" fmla="*/ 11 h 50"/>
                  <a:gd name="T20" fmla="*/ 138 w 69"/>
                  <a:gd name="T21" fmla="*/ 8 h 50"/>
                  <a:gd name="T22" fmla="*/ 168 w 69"/>
                  <a:gd name="T23" fmla="*/ 0 h 50"/>
                  <a:gd name="T24" fmla="*/ 190 w 69"/>
                  <a:gd name="T25" fmla="*/ 0 h 50"/>
                  <a:gd name="T26" fmla="*/ 168 w 69"/>
                  <a:gd name="T27" fmla="*/ 3 h 50"/>
                  <a:gd name="T28" fmla="*/ 146 w 69"/>
                  <a:gd name="T29" fmla="*/ 8 h 50"/>
                  <a:gd name="T30" fmla="*/ 127 w 69"/>
                  <a:gd name="T31" fmla="*/ 11 h 50"/>
                  <a:gd name="T32" fmla="*/ 121 w 69"/>
                  <a:gd name="T33" fmla="*/ 14 h 50"/>
                  <a:gd name="T34" fmla="*/ 99 w 69"/>
                  <a:gd name="T35" fmla="*/ 25 h 50"/>
                  <a:gd name="T36" fmla="*/ 77 w 69"/>
                  <a:gd name="T37" fmla="*/ 41 h 50"/>
                  <a:gd name="T38" fmla="*/ 66 w 69"/>
                  <a:gd name="T39" fmla="*/ 52 h 50"/>
                  <a:gd name="T40" fmla="*/ 55 w 69"/>
                  <a:gd name="T41" fmla="*/ 60 h 50"/>
                  <a:gd name="T42" fmla="*/ 22 w 69"/>
                  <a:gd name="T43" fmla="*/ 110 h 50"/>
                  <a:gd name="T44" fmla="*/ 6 w 69"/>
                  <a:gd name="T45" fmla="*/ 134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9" h="50">
                    <a:moveTo>
                      <a:pt x="2" y="49"/>
                    </a:moveTo>
                    <a:lnTo>
                      <a:pt x="0" y="50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8" y="40"/>
                    </a:lnTo>
                    <a:lnTo>
                      <a:pt x="20" y="22"/>
                    </a:lnTo>
                    <a:lnTo>
                      <a:pt x="24" y="17"/>
                    </a:lnTo>
                    <a:lnTo>
                      <a:pt x="28" y="14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0" y="3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1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44" y="5"/>
                    </a:lnTo>
                    <a:lnTo>
                      <a:pt x="36" y="9"/>
                    </a:lnTo>
                    <a:lnTo>
                      <a:pt x="28" y="15"/>
                    </a:lnTo>
                    <a:lnTo>
                      <a:pt x="24" y="19"/>
                    </a:lnTo>
                    <a:lnTo>
                      <a:pt x="20" y="22"/>
                    </a:lnTo>
                    <a:lnTo>
                      <a:pt x="8" y="40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3" name="Freeform 103"/>
              <p:cNvSpPr>
                <a:spLocks/>
              </p:cNvSpPr>
              <p:nvPr/>
            </p:nvSpPr>
            <p:spPr bwMode="auto">
              <a:xfrm>
                <a:off x="2788" y="504"/>
                <a:ext cx="201" cy="27"/>
              </a:xfrm>
              <a:custGeom>
                <a:avLst/>
                <a:gdLst>
                  <a:gd name="T0" fmla="*/ 198 w 73"/>
                  <a:gd name="T1" fmla="*/ 24 h 10"/>
                  <a:gd name="T2" fmla="*/ 201 w 73"/>
                  <a:gd name="T3" fmla="*/ 27 h 10"/>
                  <a:gd name="T4" fmla="*/ 198 w 73"/>
                  <a:gd name="T5" fmla="*/ 27 h 10"/>
                  <a:gd name="T6" fmla="*/ 173 w 73"/>
                  <a:gd name="T7" fmla="*/ 16 h 10"/>
                  <a:gd name="T8" fmla="*/ 154 w 73"/>
                  <a:gd name="T9" fmla="*/ 11 h 10"/>
                  <a:gd name="T10" fmla="*/ 127 w 73"/>
                  <a:gd name="T11" fmla="*/ 3 h 10"/>
                  <a:gd name="T12" fmla="*/ 77 w 73"/>
                  <a:gd name="T13" fmla="*/ 3 h 10"/>
                  <a:gd name="T14" fmla="*/ 55 w 73"/>
                  <a:gd name="T15" fmla="*/ 3 h 10"/>
                  <a:gd name="T16" fmla="*/ 41 w 73"/>
                  <a:gd name="T17" fmla="*/ 3 h 10"/>
                  <a:gd name="T18" fmla="*/ 17 w 73"/>
                  <a:gd name="T19" fmla="*/ 5 h 10"/>
                  <a:gd name="T20" fmla="*/ 0 w 73"/>
                  <a:gd name="T21" fmla="*/ 11 h 10"/>
                  <a:gd name="T22" fmla="*/ 17 w 73"/>
                  <a:gd name="T23" fmla="*/ 5 h 10"/>
                  <a:gd name="T24" fmla="*/ 33 w 73"/>
                  <a:gd name="T25" fmla="*/ 3 h 10"/>
                  <a:gd name="T26" fmla="*/ 58 w 73"/>
                  <a:gd name="T27" fmla="*/ 0 h 10"/>
                  <a:gd name="T28" fmla="*/ 77 w 73"/>
                  <a:gd name="T29" fmla="*/ 0 h 10"/>
                  <a:gd name="T30" fmla="*/ 129 w 73"/>
                  <a:gd name="T31" fmla="*/ 3 h 10"/>
                  <a:gd name="T32" fmla="*/ 154 w 73"/>
                  <a:gd name="T33" fmla="*/ 11 h 10"/>
                  <a:gd name="T34" fmla="*/ 176 w 73"/>
                  <a:gd name="T35" fmla="*/ 16 h 10"/>
                  <a:gd name="T36" fmla="*/ 198 w 73"/>
                  <a:gd name="T37" fmla="*/ 24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10">
                    <a:moveTo>
                      <a:pt x="72" y="9"/>
                    </a:moveTo>
                    <a:lnTo>
                      <a:pt x="73" y="10"/>
                    </a:lnTo>
                    <a:lnTo>
                      <a:pt x="72" y="10"/>
                    </a:lnTo>
                    <a:lnTo>
                      <a:pt x="63" y="6"/>
                    </a:lnTo>
                    <a:lnTo>
                      <a:pt x="56" y="4"/>
                    </a:lnTo>
                    <a:lnTo>
                      <a:pt x="46" y="1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1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47" y="1"/>
                    </a:lnTo>
                    <a:lnTo>
                      <a:pt x="56" y="4"/>
                    </a:lnTo>
                    <a:lnTo>
                      <a:pt x="64" y="6"/>
                    </a:lnTo>
                    <a:lnTo>
                      <a:pt x="72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4" name="Freeform 104"/>
              <p:cNvSpPr>
                <a:spLocks/>
              </p:cNvSpPr>
              <p:nvPr/>
            </p:nvSpPr>
            <p:spPr bwMode="auto">
              <a:xfrm>
                <a:off x="2621" y="550"/>
                <a:ext cx="379" cy="247"/>
              </a:xfrm>
              <a:custGeom>
                <a:avLst/>
                <a:gdLst>
                  <a:gd name="T0" fmla="*/ 3 w 138"/>
                  <a:gd name="T1" fmla="*/ 233 h 90"/>
                  <a:gd name="T2" fmla="*/ 3 w 138"/>
                  <a:gd name="T3" fmla="*/ 236 h 90"/>
                  <a:gd name="T4" fmla="*/ 0 w 138"/>
                  <a:gd name="T5" fmla="*/ 247 h 90"/>
                  <a:gd name="T6" fmla="*/ 0 w 138"/>
                  <a:gd name="T7" fmla="*/ 236 h 90"/>
                  <a:gd name="T8" fmla="*/ 3 w 138"/>
                  <a:gd name="T9" fmla="*/ 233 h 90"/>
                  <a:gd name="T10" fmla="*/ 3 w 138"/>
                  <a:gd name="T11" fmla="*/ 217 h 90"/>
                  <a:gd name="T12" fmla="*/ 14 w 138"/>
                  <a:gd name="T13" fmla="*/ 176 h 90"/>
                  <a:gd name="T14" fmla="*/ 25 w 138"/>
                  <a:gd name="T15" fmla="*/ 151 h 90"/>
                  <a:gd name="T16" fmla="*/ 38 w 138"/>
                  <a:gd name="T17" fmla="*/ 124 h 90"/>
                  <a:gd name="T18" fmla="*/ 55 w 138"/>
                  <a:gd name="T19" fmla="*/ 96 h 90"/>
                  <a:gd name="T20" fmla="*/ 77 w 138"/>
                  <a:gd name="T21" fmla="*/ 71 h 90"/>
                  <a:gd name="T22" fmla="*/ 102 w 138"/>
                  <a:gd name="T23" fmla="*/ 49 h 90"/>
                  <a:gd name="T24" fmla="*/ 129 w 138"/>
                  <a:gd name="T25" fmla="*/ 30 h 90"/>
                  <a:gd name="T26" fmla="*/ 157 w 138"/>
                  <a:gd name="T27" fmla="*/ 16 h 90"/>
                  <a:gd name="T28" fmla="*/ 184 w 138"/>
                  <a:gd name="T29" fmla="*/ 8 h 90"/>
                  <a:gd name="T30" fmla="*/ 203 w 138"/>
                  <a:gd name="T31" fmla="*/ 5 h 90"/>
                  <a:gd name="T32" fmla="*/ 225 w 138"/>
                  <a:gd name="T33" fmla="*/ 0 h 90"/>
                  <a:gd name="T34" fmla="*/ 239 w 138"/>
                  <a:gd name="T35" fmla="*/ 0 h 90"/>
                  <a:gd name="T36" fmla="*/ 272 w 138"/>
                  <a:gd name="T37" fmla="*/ 5 h 90"/>
                  <a:gd name="T38" fmla="*/ 308 w 138"/>
                  <a:gd name="T39" fmla="*/ 11 h 90"/>
                  <a:gd name="T40" fmla="*/ 338 w 138"/>
                  <a:gd name="T41" fmla="*/ 22 h 90"/>
                  <a:gd name="T42" fmla="*/ 371 w 138"/>
                  <a:gd name="T43" fmla="*/ 16 h 90"/>
                  <a:gd name="T44" fmla="*/ 379 w 138"/>
                  <a:gd name="T45" fmla="*/ 16 h 90"/>
                  <a:gd name="T46" fmla="*/ 365 w 138"/>
                  <a:gd name="T47" fmla="*/ 22 h 90"/>
                  <a:gd name="T48" fmla="*/ 335 w 138"/>
                  <a:gd name="T49" fmla="*/ 22 h 90"/>
                  <a:gd name="T50" fmla="*/ 321 w 138"/>
                  <a:gd name="T51" fmla="*/ 14 h 90"/>
                  <a:gd name="T52" fmla="*/ 286 w 138"/>
                  <a:gd name="T53" fmla="*/ 8 h 90"/>
                  <a:gd name="T54" fmla="*/ 253 w 138"/>
                  <a:gd name="T55" fmla="*/ 5 h 90"/>
                  <a:gd name="T56" fmla="*/ 236 w 138"/>
                  <a:gd name="T57" fmla="*/ 5 h 90"/>
                  <a:gd name="T58" fmla="*/ 217 w 138"/>
                  <a:gd name="T59" fmla="*/ 5 h 90"/>
                  <a:gd name="T60" fmla="*/ 200 w 138"/>
                  <a:gd name="T61" fmla="*/ 8 h 90"/>
                  <a:gd name="T62" fmla="*/ 181 w 138"/>
                  <a:gd name="T63" fmla="*/ 11 h 90"/>
                  <a:gd name="T64" fmla="*/ 154 w 138"/>
                  <a:gd name="T65" fmla="*/ 22 h 90"/>
                  <a:gd name="T66" fmla="*/ 129 w 138"/>
                  <a:gd name="T67" fmla="*/ 36 h 90"/>
                  <a:gd name="T68" fmla="*/ 102 w 138"/>
                  <a:gd name="T69" fmla="*/ 52 h 90"/>
                  <a:gd name="T70" fmla="*/ 74 w 138"/>
                  <a:gd name="T71" fmla="*/ 71 h 90"/>
                  <a:gd name="T72" fmla="*/ 55 w 138"/>
                  <a:gd name="T73" fmla="*/ 99 h 90"/>
                  <a:gd name="T74" fmla="*/ 38 w 138"/>
                  <a:gd name="T75" fmla="*/ 124 h 90"/>
                  <a:gd name="T76" fmla="*/ 25 w 138"/>
                  <a:gd name="T77" fmla="*/ 151 h 90"/>
                  <a:gd name="T78" fmla="*/ 14 w 138"/>
                  <a:gd name="T79" fmla="*/ 176 h 90"/>
                  <a:gd name="T80" fmla="*/ 5 w 138"/>
                  <a:gd name="T81" fmla="*/ 217 h 90"/>
                  <a:gd name="T82" fmla="*/ 3 w 138"/>
                  <a:gd name="T83" fmla="*/ 233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8" h="90">
                    <a:moveTo>
                      <a:pt x="1" y="85"/>
                    </a:moveTo>
                    <a:lnTo>
                      <a:pt x="1" y="86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5" y="64"/>
                    </a:lnTo>
                    <a:lnTo>
                      <a:pt x="9" y="55"/>
                    </a:lnTo>
                    <a:lnTo>
                      <a:pt x="14" y="45"/>
                    </a:lnTo>
                    <a:lnTo>
                      <a:pt x="20" y="35"/>
                    </a:lnTo>
                    <a:lnTo>
                      <a:pt x="28" y="26"/>
                    </a:lnTo>
                    <a:lnTo>
                      <a:pt x="37" y="18"/>
                    </a:lnTo>
                    <a:lnTo>
                      <a:pt x="47" y="11"/>
                    </a:lnTo>
                    <a:lnTo>
                      <a:pt x="57" y="6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9" y="2"/>
                    </a:lnTo>
                    <a:lnTo>
                      <a:pt x="112" y="4"/>
                    </a:lnTo>
                    <a:lnTo>
                      <a:pt x="123" y="8"/>
                    </a:lnTo>
                    <a:lnTo>
                      <a:pt x="135" y="6"/>
                    </a:lnTo>
                    <a:lnTo>
                      <a:pt x="138" y="6"/>
                    </a:lnTo>
                    <a:lnTo>
                      <a:pt x="133" y="8"/>
                    </a:lnTo>
                    <a:lnTo>
                      <a:pt x="122" y="8"/>
                    </a:lnTo>
                    <a:lnTo>
                      <a:pt x="117" y="5"/>
                    </a:lnTo>
                    <a:lnTo>
                      <a:pt x="104" y="3"/>
                    </a:lnTo>
                    <a:lnTo>
                      <a:pt x="92" y="2"/>
                    </a:lnTo>
                    <a:lnTo>
                      <a:pt x="86" y="2"/>
                    </a:lnTo>
                    <a:lnTo>
                      <a:pt x="79" y="2"/>
                    </a:lnTo>
                    <a:lnTo>
                      <a:pt x="73" y="3"/>
                    </a:lnTo>
                    <a:lnTo>
                      <a:pt x="66" y="4"/>
                    </a:lnTo>
                    <a:lnTo>
                      <a:pt x="56" y="8"/>
                    </a:lnTo>
                    <a:lnTo>
                      <a:pt x="47" y="13"/>
                    </a:lnTo>
                    <a:lnTo>
                      <a:pt x="37" y="19"/>
                    </a:lnTo>
                    <a:lnTo>
                      <a:pt x="27" y="26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2" y="79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5" name="Freeform 105"/>
              <p:cNvSpPr>
                <a:spLocks/>
              </p:cNvSpPr>
              <p:nvPr/>
            </p:nvSpPr>
            <p:spPr bwMode="auto">
              <a:xfrm>
                <a:off x="2862" y="531"/>
                <a:ext cx="129" cy="19"/>
              </a:xfrm>
              <a:custGeom>
                <a:avLst/>
                <a:gdLst>
                  <a:gd name="T0" fmla="*/ 126 w 47"/>
                  <a:gd name="T1" fmla="*/ 19 h 7"/>
                  <a:gd name="T2" fmla="*/ 129 w 47"/>
                  <a:gd name="T3" fmla="*/ 19 h 7"/>
                  <a:gd name="T4" fmla="*/ 126 w 47"/>
                  <a:gd name="T5" fmla="*/ 19 h 7"/>
                  <a:gd name="T6" fmla="*/ 80 w 47"/>
                  <a:gd name="T7" fmla="*/ 5 h 7"/>
                  <a:gd name="T8" fmla="*/ 49 w 47"/>
                  <a:gd name="T9" fmla="*/ 0 h 7"/>
                  <a:gd name="T10" fmla="*/ 38 w 47"/>
                  <a:gd name="T11" fmla="*/ 0 h 7"/>
                  <a:gd name="T12" fmla="*/ 36 w 47"/>
                  <a:gd name="T13" fmla="*/ 3 h 7"/>
                  <a:gd name="T14" fmla="*/ 27 w 47"/>
                  <a:gd name="T15" fmla="*/ 3 h 7"/>
                  <a:gd name="T16" fmla="*/ 11 w 47"/>
                  <a:gd name="T17" fmla="*/ 5 h 7"/>
                  <a:gd name="T18" fmla="*/ 0 w 47"/>
                  <a:gd name="T19" fmla="*/ 5 h 7"/>
                  <a:gd name="T20" fmla="*/ 11 w 47"/>
                  <a:gd name="T21" fmla="*/ 5 h 7"/>
                  <a:gd name="T22" fmla="*/ 36 w 47"/>
                  <a:gd name="T23" fmla="*/ 0 h 7"/>
                  <a:gd name="T24" fmla="*/ 41 w 47"/>
                  <a:gd name="T25" fmla="*/ 0 h 7"/>
                  <a:gd name="T26" fmla="*/ 52 w 47"/>
                  <a:gd name="T27" fmla="*/ 0 h 7"/>
                  <a:gd name="T28" fmla="*/ 82 w 47"/>
                  <a:gd name="T29" fmla="*/ 5 h 7"/>
                  <a:gd name="T30" fmla="*/ 126 w 47"/>
                  <a:gd name="T31" fmla="*/ 19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" h="7">
                    <a:moveTo>
                      <a:pt x="46" y="7"/>
                    </a:moveTo>
                    <a:lnTo>
                      <a:pt x="47" y="7"/>
                    </a:lnTo>
                    <a:lnTo>
                      <a:pt x="46" y="7"/>
                    </a:lnTo>
                    <a:lnTo>
                      <a:pt x="2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2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6" name="Freeform 106"/>
              <p:cNvSpPr>
                <a:spLocks/>
              </p:cNvSpPr>
              <p:nvPr/>
            </p:nvSpPr>
            <p:spPr bwMode="auto">
              <a:xfrm>
                <a:off x="2690" y="520"/>
                <a:ext cx="200" cy="93"/>
              </a:xfrm>
              <a:custGeom>
                <a:avLst/>
                <a:gdLst>
                  <a:gd name="T0" fmla="*/ 195 w 73"/>
                  <a:gd name="T1" fmla="*/ 0 h 34"/>
                  <a:gd name="T2" fmla="*/ 197 w 73"/>
                  <a:gd name="T3" fmla="*/ 0 h 34"/>
                  <a:gd name="T4" fmla="*/ 200 w 73"/>
                  <a:gd name="T5" fmla="*/ 3 h 34"/>
                  <a:gd name="T6" fmla="*/ 197 w 73"/>
                  <a:gd name="T7" fmla="*/ 3 h 34"/>
                  <a:gd name="T8" fmla="*/ 195 w 73"/>
                  <a:gd name="T9" fmla="*/ 3 h 34"/>
                  <a:gd name="T10" fmla="*/ 186 w 73"/>
                  <a:gd name="T11" fmla="*/ 0 h 34"/>
                  <a:gd name="T12" fmla="*/ 170 w 73"/>
                  <a:gd name="T13" fmla="*/ 3 h 34"/>
                  <a:gd name="T14" fmla="*/ 145 w 73"/>
                  <a:gd name="T15" fmla="*/ 14 h 34"/>
                  <a:gd name="T16" fmla="*/ 132 w 73"/>
                  <a:gd name="T17" fmla="*/ 22 h 34"/>
                  <a:gd name="T18" fmla="*/ 118 w 73"/>
                  <a:gd name="T19" fmla="*/ 25 h 34"/>
                  <a:gd name="T20" fmla="*/ 104 w 73"/>
                  <a:gd name="T21" fmla="*/ 27 h 34"/>
                  <a:gd name="T22" fmla="*/ 90 w 73"/>
                  <a:gd name="T23" fmla="*/ 30 h 34"/>
                  <a:gd name="T24" fmla="*/ 71 w 73"/>
                  <a:gd name="T25" fmla="*/ 41 h 34"/>
                  <a:gd name="T26" fmla="*/ 47 w 73"/>
                  <a:gd name="T27" fmla="*/ 55 h 34"/>
                  <a:gd name="T28" fmla="*/ 14 w 73"/>
                  <a:gd name="T29" fmla="*/ 79 h 34"/>
                  <a:gd name="T30" fmla="*/ 0 w 73"/>
                  <a:gd name="T31" fmla="*/ 93 h 34"/>
                  <a:gd name="T32" fmla="*/ 14 w 73"/>
                  <a:gd name="T33" fmla="*/ 79 h 34"/>
                  <a:gd name="T34" fmla="*/ 49 w 73"/>
                  <a:gd name="T35" fmla="*/ 52 h 34"/>
                  <a:gd name="T36" fmla="*/ 71 w 73"/>
                  <a:gd name="T37" fmla="*/ 38 h 34"/>
                  <a:gd name="T38" fmla="*/ 90 w 73"/>
                  <a:gd name="T39" fmla="*/ 27 h 34"/>
                  <a:gd name="T40" fmla="*/ 123 w 73"/>
                  <a:gd name="T41" fmla="*/ 22 h 34"/>
                  <a:gd name="T42" fmla="*/ 134 w 73"/>
                  <a:gd name="T43" fmla="*/ 16 h 34"/>
                  <a:gd name="T44" fmla="*/ 145 w 73"/>
                  <a:gd name="T45" fmla="*/ 11 h 34"/>
                  <a:gd name="T46" fmla="*/ 170 w 73"/>
                  <a:gd name="T47" fmla="*/ 0 h 34"/>
                  <a:gd name="T48" fmla="*/ 186 w 73"/>
                  <a:gd name="T49" fmla="*/ 0 h 34"/>
                  <a:gd name="T50" fmla="*/ 195 w 73"/>
                  <a:gd name="T51" fmla="*/ 0 h 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" h="34">
                    <a:moveTo>
                      <a:pt x="71" y="0"/>
                    </a:moveTo>
                    <a:lnTo>
                      <a:pt x="72" y="0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3" y="5"/>
                    </a:lnTo>
                    <a:lnTo>
                      <a:pt x="48" y="8"/>
                    </a:lnTo>
                    <a:lnTo>
                      <a:pt x="43" y="9"/>
                    </a:lnTo>
                    <a:lnTo>
                      <a:pt x="38" y="10"/>
                    </a:lnTo>
                    <a:lnTo>
                      <a:pt x="33" y="11"/>
                    </a:lnTo>
                    <a:lnTo>
                      <a:pt x="26" y="15"/>
                    </a:lnTo>
                    <a:lnTo>
                      <a:pt x="17" y="20"/>
                    </a:lnTo>
                    <a:lnTo>
                      <a:pt x="5" y="29"/>
                    </a:lnTo>
                    <a:lnTo>
                      <a:pt x="0" y="34"/>
                    </a:lnTo>
                    <a:lnTo>
                      <a:pt x="5" y="29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10"/>
                    </a:lnTo>
                    <a:lnTo>
                      <a:pt x="45" y="8"/>
                    </a:lnTo>
                    <a:lnTo>
                      <a:pt x="49" y="6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7" name="Freeform 107"/>
              <p:cNvSpPr>
                <a:spLocks/>
              </p:cNvSpPr>
              <p:nvPr/>
            </p:nvSpPr>
            <p:spPr bwMode="auto">
              <a:xfrm>
                <a:off x="2635" y="564"/>
                <a:ext cx="381" cy="253"/>
              </a:xfrm>
              <a:custGeom>
                <a:avLst/>
                <a:gdLst>
                  <a:gd name="T0" fmla="*/ 370 w 139"/>
                  <a:gd name="T1" fmla="*/ 44 h 92"/>
                  <a:gd name="T2" fmla="*/ 381 w 139"/>
                  <a:gd name="T3" fmla="*/ 52 h 92"/>
                  <a:gd name="T4" fmla="*/ 370 w 139"/>
                  <a:gd name="T5" fmla="*/ 44 h 92"/>
                  <a:gd name="T6" fmla="*/ 367 w 139"/>
                  <a:gd name="T7" fmla="*/ 44 h 92"/>
                  <a:gd name="T8" fmla="*/ 354 w 139"/>
                  <a:gd name="T9" fmla="*/ 39 h 92"/>
                  <a:gd name="T10" fmla="*/ 312 w 139"/>
                  <a:gd name="T11" fmla="*/ 22 h 92"/>
                  <a:gd name="T12" fmla="*/ 285 w 139"/>
                  <a:gd name="T13" fmla="*/ 11 h 92"/>
                  <a:gd name="T14" fmla="*/ 255 w 139"/>
                  <a:gd name="T15" fmla="*/ 3 h 92"/>
                  <a:gd name="T16" fmla="*/ 222 w 139"/>
                  <a:gd name="T17" fmla="*/ 3 h 92"/>
                  <a:gd name="T18" fmla="*/ 186 w 139"/>
                  <a:gd name="T19" fmla="*/ 8 h 92"/>
                  <a:gd name="T20" fmla="*/ 153 w 139"/>
                  <a:gd name="T21" fmla="*/ 17 h 92"/>
                  <a:gd name="T22" fmla="*/ 123 w 139"/>
                  <a:gd name="T23" fmla="*/ 30 h 92"/>
                  <a:gd name="T24" fmla="*/ 96 w 139"/>
                  <a:gd name="T25" fmla="*/ 50 h 92"/>
                  <a:gd name="T26" fmla="*/ 74 w 139"/>
                  <a:gd name="T27" fmla="*/ 69 h 92"/>
                  <a:gd name="T28" fmla="*/ 58 w 139"/>
                  <a:gd name="T29" fmla="*/ 85 h 92"/>
                  <a:gd name="T30" fmla="*/ 47 w 139"/>
                  <a:gd name="T31" fmla="*/ 99 h 92"/>
                  <a:gd name="T32" fmla="*/ 41 w 139"/>
                  <a:gd name="T33" fmla="*/ 110 h 92"/>
                  <a:gd name="T34" fmla="*/ 38 w 139"/>
                  <a:gd name="T35" fmla="*/ 113 h 92"/>
                  <a:gd name="T36" fmla="*/ 27 w 139"/>
                  <a:gd name="T37" fmla="*/ 149 h 92"/>
                  <a:gd name="T38" fmla="*/ 16 w 139"/>
                  <a:gd name="T39" fmla="*/ 179 h 92"/>
                  <a:gd name="T40" fmla="*/ 5 w 139"/>
                  <a:gd name="T41" fmla="*/ 212 h 92"/>
                  <a:gd name="T42" fmla="*/ 0 w 139"/>
                  <a:gd name="T43" fmla="*/ 253 h 92"/>
                  <a:gd name="T44" fmla="*/ 5 w 139"/>
                  <a:gd name="T45" fmla="*/ 209 h 92"/>
                  <a:gd name="T46" fmla="*/ 11 w 139"/>
                  <a:gd name="T47" fmla="*/ 195 h 92"/>
                  <a:gd name="T48" fmla="*/ 19 w 139"/>
                  <a:gd name="T49" fmla="*/ 162 h 92"/>
                  <a:gd name="T50" fmla="*/ 30 w 139"/>
                  <a:gd name="T51" fmla="*/ 124 h 92"/>
                  <a:gd name="T52" fmla="*/ 41 w 139"/>
                  <a:gd name="T53" fmla="*/ 107 h 92"/>
                  <a:gd name="T54" fmla="*/ 47 w 139"/>
                  <a:gd name="T55" fmla="*/ 94 h 92"/>
                  <a:gd name="T56" fmla="*/ 60 w 139"/>
                  <a:gd name="T57" fmla="*/ 80 h 92"/>
                  <a:gd name="T58" fmla="*/ 77 w 139"/>
                  <a:gd name="T59" fmla="*/ 63 h 92"/>
                  <a:gd name="T60" fmla="*/ 99 w 139"/>
                  <a:gd name="T61" fmla="*/ 44 h 92"/>
                  <a:gd name="T62" fmla="*/ 126 w 139"/>
                  <a:gd name="T63" fmla="*/ 28 h 92"/>
                  <a:gd name="T64" fmla="*/ 156 w 139"/>
                  <a:gd name="T65" fmla="*/ 14 h 92"/>
                  <a:gd name="T66" fmla="*/ 189 w 139"/>
                  <a:gd name="T67" fmla="*/ 3 h 92"/>
                  <a:gd name="T68" fmla="*/ 225 w 139"/>
                  <a:gd name="T69" fmla="*/ 0 h 92"/>
                  <a:gd name="T70" fmla="*/ 255 w 139"/>
                  <a:gd name="T71" fmla="*/ 3 h 92"/>
                  <a:gd name="T72" fmla="*/ 285 w 139"/>
                  <a:gd name="T73" fmla="*/ 11 h 92"/>
                  <a:gd name="T74" fmla="*/ 312 w 139"/>
                  <a:gd name="T75" fmla="*/ 17 h 92"/>
                  <a:gd name="T76" fmla="*/ 354 w 139"/>
                  <a:gd name="T77" fmla="*/ 36 h 92"/>
                  <a:gd name="T78" fmla="*/ 370 w 139"/>
                  <a:gd name="T79" fmla="*/ 44 h 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9" h="92">
                    <a:moveTo>
                      <a:pt x="135" y="16"/>
                    </a:moveTo>
                    <a:lnTo>
                      <a:pt x="139" y="19"/>
                    </a:lnTo>
                    <a:lnTo>
                      <a:pt x="135" y="16"/>
                    </a:lnTo>
                    <a:lnTo>
                      <a:pt x="134" y="16"/>
                    </a:lnTo>
                    <a:lnTo>
                      <a:pt x="129" y="14"/>
                    </a:lnTo>
                    <a:lnTo>
                      <a:pt x="114" y="8"/>
                    </a:lnTo>
                    <a:lnTo>
                      <a:pt x="104" y="4"/>
                    </a:lnTo>
                    <a:lnTo>
                      <a:pt x="93" y="1"/>
                    </a:lnTo>
                    <a:lnTo>
                      <a:pt x="81" y="1"/>
                    </a:lnTo>
                    <a:lnTo>
                      <a:pt x="68" y="3"/>
                    </a:lnTo>
                    <a:lnTo>
                      <a:pt x="56" y="6"/>
                    </a:lnTo>
                    <a:lnTo>
                      <a:pt x="45" y="11"/>
                    </a:lnTo>
                    <a:lnTo>
                      <a:pt x="35" y="18"/>
                    </a:lnTo>
                    <a:lnTo>
                      <a:pt x="27" y="25"/>
                    </a:lnTo>
                    <a:lnTo>
                      <a:pt x="21" y="31"/>
                    </a:lnTo>
                    <a:lnTo>
                      <a:pt x="17" y="36"/>
                    </a:lnTo>
                    <a:lnTo>
                      <a:pt x="15" y="40"/>
                    </a:lnTo>
                    <a:lnTo>
                      <a:pt x="14" y="41"/>
                    </a:lnTo>
                    <a:lnTo>
                      <a:pt x="10" y="54"/>
                    </a:lnTo>
                    <a:lnTo>
                      <a:pt x="6" y="65"/>
                    </a:lnTo>
                    <a:lnTo>
                      <a:pt x="2" y="77"/>
                    </a:lnTo>
                    <a:lnTo>
                      <a:pt x="0" y="92"/>
                    </a:lnTo>
                    <a:lnTo>
                      <a:pt x="2" y="76"/>
                    </a:lnTo>
                    <a:lnTo>
                      <a:pt x="4" y="71"/>
                    </a:lnTo>
                    <a:lnTo>
                      <a:pt x="7" y="59"/>
                    </a:lnTo>
                    <a:lnTo>
                      <a:pt x="11" y="45"/>
                    </a:lnTo>
                    <a:lnTo>
                      <a:pt x="15" y="39"/>
                    </a:lnTo>
                    <a:lnTo>
                      <a:pt x="17" y="34"/>
                    </a:lnTo>
                    <a:lnTo>
                      <a:pt x="22" y="29"/>
                    </a:lnTo>
                    <a:lnTo>
                      <a:pt x="28" y="23"/>
                    </a:lnTo>
                    <a:lnTo>
                      <a:pt x="36" y="16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9" y="1"/>
                    </a:lnTo>
                    <a:lnTo>
                      <a:pt x="82" y="0"/>
                    </a:lnTo>
                    <a:lnTo>
                      <a:pt x="93" y="1"/>
                    </a:lnTo>
                    <a:lnTo>
                      <a:pt x="104" y="4"/>
                    </a:lnTo>
                    <a:lnTo>
                      <a:pt x="114" y="6"/>
                    </a:lnTo>
                    <a:lnTo>
                      <a:pt x="129" y="13"/>
                    </a:lnTo>
                    <a:lnTo>
                      <a:pt x="135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8" name="Freeform 108"/>
              <p:cNvSpPr>
                <a:spLocks/>
              </p:cNvSpPr>
              <p:nvPr/>
            </p:nvSpPr>
            <p:spPr bwMode="auto">
              <a:xfrm>
                <a:off x="2986" y="589"/>
                <a:ext cx="25" cy="5"/>
              </a:xfrm>
              <a:custGeom>
                <a:avLst/>
                <a:gdLst>
                  <a:gd name="T0" fmla="*/ 25 w 9"/>
                  <a:gd name="T1" fmla="*/ 0 h 2"/>
                  <a:gd name="T2" fmla="*/ 19 w 9"/>
                  <a:gd name="T3" fmla="*/ 3 h 2"/>
                  <a:gd name="T4" fmla="*/ 14 w 9"/>
                  <a:gd name="T5" fmla="*/ 0 h 2"/>
                  <a:gd name="T6" fmla="*/ 6 w 9"/>
                  <a:gd name="T7" fmla="*/ 0 h 2"/>
                  <a:gd name="T8" fmla="*/ 6 w 9"/>
                  <a:gd name="T9" fmla="*/ 3 h 2"/>
                  <a:gd name="T10" fmla="*/ 0 w 9"/>
                  <a:gd name="T11" fmla="*/ 3 h 2"/>
                  <a:gd name="T12" fmla="*/ 0 w 9"/>
                  <a:gd name="T13" fmla="*/ 5 h 2"/>
                  <a:gd name="T14" fmla="*/ 0 w 9"/>
                  <a:gd name="T15" fmla="*/ 3 h 2"/>
                  <a:gd name="T16" fmla="*/ 3 w 9"/>
                  <a:gd name="T17" fmla="*/ 0 h 2"/>
                  <a:gd name="T18" fmla="*/ 6 w 9"/>
                  <a:gd name="T19" fmla="*/ 0 h 2"/>
                  <a:gd name="T20" fmla="*/ 14 w 9"/>
                  <a:gd name="T21" fmla="*/ 0 h 2"/>
                  <a:gd name="T22" fmla="*/ 25 w 9"/>
                  <a:gd name="T23" fmla="*/ 0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69" name="Freeform 109"/>
              <p:cNvSpPr>
                <a:spLocks/>
              </p:cNvSpPr>
              <p:nvPr/>
            </p:nvSpPr>
            <p:spPr bwMode="auto">
              <a:xfrm>
                <a:off x="2720" y="594"/>
                <a:ext cx="296" cy="94"/>
              </a:xfrm>
              <a:custGeom>
                <a:avLst/>
                <a:gdLst>
                  <a:gd name="T0" fmla="*/ 291 w 108"/>
                  <a:gd name="T1" fmla="*/ 36 h 34"/>
                  <a:gd name="T2" fmla="*/ 296 w 108"/>
                  <a:gd name="T3" fmla="*/ 39 h 34"/>
                  <a:gd name="T4" fmla="*/ 291 w 108"/>
                  <a:gd name="T5" fmla="*/ 36 h 34"/>
                  <a:gd name="T6" fmla="*/ 285 w 108"/>
                  <a:gd name="T7" fmla="*/ 36 h 34"/>
                  <a:gd name="T8" fmla="*/ 277 w 108"/>
                  <a:gd name="T9" fmla="*/ 28 h 34"/>
                  <a:gd name="T10" fmla="*/ 252 w 108"/>
                  <a:gd name="T11" fmla="*/ 19 h 34"/>
                  <a:gd name="T12" fmla="*/ 236 w 108"/>
                  <a:gd name="T13" fmla="*/ 11 h 34"/>
                  <a:gd name="T14" fmla="*/ 217 w 108"/>
                  <a:gd name="T15" fmla="*/ 6 h 34"/>
                  <a:gd name="T16" fmla="*/ 195 w 108"/>
                  <a:gd name="T17" fmla="*/ 6 h 34"/>
                  <a:gd name="T18" fmla="*/ 173 w 108"/>
                  <a:gd name="T19" fmla="*/ 6 h 34"/>
                  <a:gd name="T20" fmla="*/ 151 w 108"/>
                  <a:gd name="T21" fmla="*/ 0 h 34"/>
                  <a:gd name="T22" fmla="*/ 129 w 108"/>
                  <a:gd name="T23" fmla="*/ 6 h 34"/>
                  <a:gd name="T24" fmla="*/ 93 w 108"/>
                  <a:gd name="T25" fmla="*/ 11 h 34"/>
                  <a:gd name="T26" fmla="*/ 69 w 108"/>
                  <a:gd name="T27" fmla="*/ 22 h 34"/>
                  <a:gd name="T28" fmla="*/ 58 w 108"/>
                  <a:gd name="T29" fmla="*/ 25 h 34"/>
                  <a:gd name="T30" fmla="*/ 55 w 108"/>
                  <a:gd name="T31" fmla="*/ 28 h 34"/>
                  <a:gd name="T32" fmla="*/ 44 w 108"/>
                  <a:gd name="T33" fmla="*/ 39 h 34"/>
                  <a:gd name="T34" fmla="*/ 30 w 108"/>
                  <a:gd name="T35" fmla="*/ 55 h 34"/>
                  <a:gd name="T36" fmla="*/ 14 w 108"/>
                  <a:gd name="T37" fmla="*/ 69 h 34"/>
                  <a:gd name="T38" fmla="*/ 0 w 108"/>
                  <a:gd name="T39" fmla="*/ 94 h 34"/>
                  <a:gd name="T40" fmla="*/ 14 w 108"/>
                  <a:gd name="T41" fmla="*/ 69 h 34"/>
                  <a:gd name="T42" fmla="*/ 16 w 108"/>
                  <a:gd name="T43" fmla="*/ 69 h 34"/>
                  <a:gd name="T44" fmla="*/ 19 w 108"/>
                  <a:gd name="T45" fmla="*/ 64 h 34"/>
                  <a:gd name="T46" fmla="*/ 38 w 108"/>
                  <a:gd name="T47" fmla="*/ 47 h 34"/>
                  <a:gd name="T48" fmla="*/ 52 w 108"/>
                  <a:gd name="T49" fmla="*/ 28 h 34"/>
                  <a:gd name="T50" fmla="*/ 58 w 108"/>
                  <a:gd name="T51" fmla="*/ 22 h 34"/>
                  <a:gd name="T52" fmla="*/ 60 w 108"/>
                  <a:gd name="T53" fmla="*/ 22 h 34"/>
                  <a:gd name="T54" fmla="*/ 71 w 108"/>
                  <a:gd name="T55" fmla="*/ 19 h 34"/>
                  <a:gd name="T56" fmla="*/ 96 w 108"/>
                  <a:gd name="T57" fmla="*/ 8 h 34"/>
                  <a:gd name="T58" fmla="*/ 132 w 108"/>
                  <a:gd name="T59" fmla="*/ 0 h 34"/>
                  <a:gd name="T60" fmla="*/ 153 w 108"/>
                  <a:gd name="T61" fmla="*/ 0 h 34"/>
                  <a:gd name="T62" fmla="*/ 173 w 108"/>
                  <a:gd name="T63" fmla="*/ 0 h 34"/>
                  <a:gd name="T64" fmla="*/ 197 w 108"/>
                  <a:gd name="T65" fmla="*/ 0 h 34"/>
                  <a:gd name="T66" fmla="*/ 217 w 108"/>
                  <a:gd name="T67" fmla="*/ 6 h 34"/>
                  <a:gd name="T68" fmla="*/ 238 w 108"/>
                  <a:gd name="T69" fmla="*/ 11 h 34"/>
                  <a:gd name="T70" fmla="*/ 255 w 108"/>
                  <a:gd name="T71" fmla="*/ 14 h 34"/>
                  <a:gd name="T72" fmla="*/ 280 w 108"/>
                  <a:gd name="T73" fmla="*/ 28 h 34"/>
                  <a:gd name="T74" fmla="*/ 291 w 108"/>
                  <a:gd name="T75" fmla="*/ 36 h 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34">
                    <a:moveTo>
                      <a:pt x="106" y="13"/>
                    </a:moveTo>
                    <a:lnTo>
                      <a:pt x="108" y="14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1" y="10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9" y="2"/>
                    </a:lnTo>
                    <a:lnTo>
                      <a:pt x="71" y="2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7" y="2"/>
                    </a:lnTo>
                    <a:lnTo>
                      <a:pt x="34" y="4"/>
                    </a:lnTo>
                    <a:lnTo>
                      <a:pt x="25" y="8"/>
                    </a:lnTo>
                    <a:lnTo>
                      <a:pt x="21" y="9"/>
                    </a:lnTo>
                    <a:lnTo>
                      <a:pt x="20" y="10"/>
                    </a:lnTo>
                    <a:lnTo>
                      <a:pt x="16" y="14"/>
                    </a:lnTo>
                    <a:lnTo>
                      <a:pt x="11" y="20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4" y="17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6" y="7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79" y="2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2" y="10"/>
                    </a:lnTo>
                    <a:lnTo>
                      <a:pt x="106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0" name="Freeform 110"/>
              <p:cNvSpPr>
                <a:spLocks/>
              </p:cNvSpPr>
              <p:nvPr/>
            </p:nvSpPr>
            <p:spPr bwMode="auto">
              <a:xfrm>
                <a:off x="2651" y="578"/>
                <a:ext cx="264" cy="261"/>
              </a:xfrm>
              <a:custGeom>
                <a:avLst/>
                <a:gdLst>
                  <a:gd name="T0" fmla="*/ 3 w 96"/>
                  <a:gd name="T1" fmla="*/ 250 h 95"/>
                  <a:gd name="T2" fmla="*/ 3 w 96"/>
                  <a:gd name="T3" fmla="*/ 253 h 95"/>
                  <a:gd name="T4" fmla="*/ 0 w 96"/>
                  <a:gd name="T5" fmla="*/ 261 h 95"/>
                  <a:gd name="T6" fmla="*/ 0 w 96"/>
                  <a:gd name="T7" fmla="*/ 253 h 95"/>
                  <a:gd name="T8" fmla="*/ 0 w 96"/>
                  <a:gd name="T9" fmla="*/ 250 h 95"/>
                  <a:gd name="T10" fmla="*/ 3 w 96"/>
                  <a:gd name="T11" fmla="*/ 247 h 95"/>
                  <a:gd name="T12" fmla="*/ 3 w 96"/>
                  <a:gd name="T13" fmla="*/ 236 h 95"/>
                  <a:gd name="T14" fmla="*/ 8 w 96"/>
                  <a:gd name="T15" fmla="*/ 203 h 95"/>
                  <a:gd name="T16" fmla="*/ 11 w 96"/>
                  <a:gd name="T17" fmla="*/ 179 h 95"/>
                  <a:gd name="T18" fmla="*/ 17 w 96"/>
                  <a:gd name="T19" fmla="*/ 154 h 95"/>
                  <a:gd name="T20" fmla="*/ 28 w 96"/>
                  <a:gd name="T21" fmla="*/ 129 h 95"/>
                  <a:gd name="T22" fmla="*/ 39 w 96"/>
                  <a:gd name="T23" fmla="*/ 107 h 95"/>
                  <a:gd name="T24" fmla="*/ 55 w 96"/>
                  <a:gd name="T25" fmla="*/ 82 h 95"/>
                  <a:gd name="T26" fmla="*/ 72 w 96"/>
                  <a:gd name="T27" fmla="*/ 63 h 95"/>
                  <a:gd name="T28" fmla="*/ 88 w 96"/>
                  <a:gd name="T29" fmla="*/ 44 h 95"/>
                  <a:gd name="T30" fmla="*/ 110 w 96"/>
                  <a:gd name="T31" fmla="*/ 36 h 95"/>
                  <a:gd name="T32" fmla="*/ 140 w 96"/>
                  <a:gd name="T33" fmla="*/ 16 h 95"/>
                  <a:gd name="T34" fmla="*/ 151 w 96"/>
                  <a:gd name="T35" fmla="*/ 14 h 95"/>
                  <a:gd name="T36" fmla="*/ 179 w 96"/>
                  <a:gd name="T37" fmla="*/ 8 h 95"/>
                  <a:gd name="T38" fmla="*/ 201 w 96"/>
                  <a:gd name="T39" fmla="*/ 3 h 95"/>
                  <a:gd name="T40" fmla="*/ 228 w 96"/>
                  <a:gd name="T41" fmla="*/ 3 h 95"/>
                  <a:gd name="T42" fmla="*/ 264 w 96"/>
                  <a:gd name="T43" fmla="*/ 0 h 95"/>
                  <a:gd name="T44" fmla="*/ 228 w 96"/>
                  <a:gd name="T45" fmla="*/ 3 h 95"/>
                  <a:gd name="T46" fmla="*/ 220 w 96"/>
                  <a:gd name="T47" fmla="*/ 3 h 95"/>
                  <a:gd name="T48" fmla="*/ 187 w 96"/>
                  <a:gd name="T49" fmla="*/ 8 h 95"/>
                  <a:gd name="T50" fmla="*/ 162 w 96"/>
                  <a:gd name="T51" fmla="*/ 11 h 95"/>
                  <a:gd name="T52" fmla="*/ 149 w 96"/>
                  <a:gd name="T53" fmla="*/ 16 h 95"/>
                  <a:gd name="T54" fmla="*/ 138 w 96"/>
                  <a:gd name="T55" fmla="*/ 22 h 95"/>
                  <a:gd name="T56" fmla="*/ 107 w 96"/>
                  <a:gd name="T57" fmla="*/ 38 h 95"/>
                  <a:gd name="T58" fmla="*/ 88 w 96"/>
                  <a:gd name="T59" fmla="*/ 49 h 95"/>
                  <a:gd name="T60" fmla="*/ 69 w 96"/>
                  <a:gd name="T61" fmla="*/ 66 h 95"/>
                  <a:gd name="T62" fmla="*/ 55 w 96"/>
                  <a:gd name="T63" fmla="*/ 85 h 95"/>
                  <a:gd name="T64" fmla="*/ 41 w 96"/>
                  <a:gd name="T65" fmla="*/ 110 h 95"/>
                  <a:gd name="T66" fmla="*/ 28 w 96"/>
                  <a:gd name="T67" fmla="*/ 135 h 95"/>
                  <a:gd name="T68" fmla="*/ 17 w 96"/>
                  <a:gd name="T69" fmla="*/ 157 h 95"/>
                  <a:gd name="T70" fmla="*/ 14 w 96"/>
                  <a:gd name="T71" fmla="*/ 181 h 95"/>
                  <a:gd name="T72" fmla="*/ 11 w 96"/>
                  <a:gd name="T73" fmla="*/ 203 h 95"/>
                  <a:gd name="T74" fmla="*/ 8 w 96"/>
                  <a:gd name="T75" fmla="*/ 236 h 95"/>
                  <a:gd name="T76" fmla="*/ 3 w 96"/>
                  <a:gd name="T77" fmla="*/ 247 h 95"/>
                  <a:gd name="T78" fmla="*/ 3 w 96"/>
                  <a:gd name="T79" fmla="*/ 250 h 9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6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4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2" y="16"/>
                    </a:lnTo>
                    <a:lnTo>
                      <a:pt x="40" y="13"/>
                    </a:lnTo>
                    <a:lnTo>
                      <a:pt x="51" y="6"/>
                    </a:lnTo>
                    <a:lnTo>
                      <a:pt x="55" y="5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6" y="0"/>
                    </a:lnTo>
                    <a:lnTo>
                      <a:pt x="83" y="1"/>
                    </a:lnTo>
                    <a:lnTo>
                      <a:pt x="80" y="1"/>
                    </a:lnTo>
                    <a:lnTo>
                      <a:pt x="68" y="3"/>
                    </a:lnTo>
                    <a:lnTo>
                      <a:pt x="59" y="4"/>
                    </a:lnTo>
                    <a:lnTo>
                      <a:pt x="54" y="6"/>
                    </a:lnTo>
                    <a:lnTo>
                      <a:pt x="50" y="8"/>
                    </a:lnTo>
                    <a:lnTo>
                      <a:pt x="39" y="14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5" y="40"/>
                    </a:lnTo>
                    <a:lnTo>
                      <a:pt x="10" y="49"/>
                    </a:lnTo>
                    <a:lnTo>
                      <a:pt x="6" y="57"/>
                    </a:lnTo>
                    <a:lnTo>
                      <a:pt x="5" y="66"/>
                    </a:lnTo>
                    <a:lnTo>
                      <a:pt x="4" y="74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1" name="Freeform 111"/>
              <p:cNvSpPr>
                <a:spLocks/>
              </p:cNvSpPr>
              <p:nvPr/>
            </p:nvSpPr>
            <p:spPr bwMode="auto">
              <a:xfrm>
                <a:off x="2668" y="633"/>
                <a:ext cx="82" cy="227"/>
              </a:xfrm>
              <a:custGeom>
                <a:avLst/>
                <a:gdLst>
                  <a:gd name="T0" fmla="*/ 5 w 30"/>
                  <a:gd name="T1" fmla="*/ 222 h 83"/>
                  <a:gd name="T2" fmla="*/ 5 w 30"/>
                  <a:gd name="T3" fmla="*/ 227 h 83"/>
                  <a:gd name="T4" fmla="*/ 0 w 30"/>
                  <a:gd name="T5" fmla="*/ 222 h 83"/>
                  <a:gd name="T6" fmla="*/ 0 w 30"/>
                  <a:gd name="T7" fmla="*/ 211 h 83"/>
                  <a:gd name="T8" fmla="*/ 5 w 30"/>
                  <a:gd name="T9" fmla="*/ 191 h 83"/>
                  <a:gd name="T10" fmla="*/ 11 w 30"/>
                  <a:gd name="T11" fmla="*/ 134 h 83"/>
                  <a:gd name="T12" fmla="*/ 25 w 30"/>
                  <a:gd name="T13" fmla="*/ 71 h 83"/>
                  <a:gd name="T14" fmla="*/ 30 w 30"/>
                  <a:gd name="T15" fmla="*/ 55 h 83"/>
                  <a:gd name="T16" fmla="*/ 36 w 30"/>
                  <a:gd name="T17" fmla="*/ 46 h 83"/>
                  <a:gd name="T18" fmla="*/ 44 w 30"/>
                  <a:gd name="T19" fmla="*/ 36 h 83"/>
                  <a:gd name="T20" fmla="*/ 68 w 30"/>
                  <a:gd name="T21" fmla="*/ 11 h 83"/>
                  <a:gd name="T22" fmla="*/ 82 w 30"/>
                  <a:gd name="T23" fmla="*/ 0 h 83"/>
                  <a:gd name="T24" fmla="*/ 68 w 30"/>
                  <a:gd name="T25" fmla="*/ 14 h 83"/>
                  <a:gd name="T26" fmla="*/ 52 w 30"/>
                  <a:gd name="T27" fmla="*/ 30 h 83"/>
                  <a:gd name="T28" fmla="*/ 36 w 30"/>
                  <a:gd name="T29" fmla="*/ 52 h 83"/>
                  <a:gd name="T30" fmla="*/ 30 w 30"/>
                  <a:gd name="T31" fmla="*/ 57 h 83"/>
                  <a:gd name="T32" fmla="*/ 25 w 30"/>
                  <a:gd name="T33" fmla="*/ 74 h 83"/>
                  <a:gd name="T34" fmla="*/ 14 w 30"/>
                  <a:gd name="T35" fmla="*/ 134 h 83"/>
                  <a:gd name="T36" fmla="*/ 5 w 30"/>
                  <a:gd name="T37" fmla="*/ 194 h 83"/>
                  <a:gd name="T38" fmla="*/ 0 w 30"/>
                  <a:gd name="T39" fmla="*/ 211 h 83"/>
                  <a:gd name="T40" fmla="*/ 5 w 30"/>
                  <a:gd name="T41" fmla="*/ 222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83">
                    <a:moveTo>
                      <a:pt x="2" y="81"/>
                    </a:moveTo>
                    <a:lnTo>
                      <a:pt x="2" y="83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2" y="70"/>
                    </a:lnTo>
                    <a:lnTo>
                      <a:pt x="4" y="49"/>
                    </a:lnTo>
                    <a:lnTo>
                      <a:pt x="9" y="26"/>
                    </a:lnTo>
                    <a:lnTo>
                      <a:pt x="11" y="20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5" y="4"/>
                    </a:lnTo>
                    <a:lnTo>
                      <a:pt x="30" y="0"/>
                    </a:lnTo>
                    <a:lnTo>
                      <a:pt x="25" y="5"/>
                    </a:lnTo>
                    <a:lnTo>
                      <a:pt x="19" y="11"/>
                    </a:lnTo>
                    <a:lnTo>
                      <a:pt x="13" y="19"/>
                    </a:lnTo>
                    <a:lnTo>
                      <a:pt x="11" y="21"/>
                    </a:lnTo>
                    <a:lnTo>
                      <a:pt x="9" y="27"/>
                    </a:lnTo>
                    <a:lnTo>
                      <a:pt x="5" y="49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2" name="Freeform 112"/>
              <p:cNvSpPr>
                <a:spLocks/>
              </p:cNvSpPr>
              <p:nvPr/>
            </p:nvSpPr>
            <p:spPr bwMode="auto">
              <a:xfrm>
                <a:off x="2681" y="613"/>
                <a:ext cx="338" cy="261"/>
              </a:xfrm>
              <a:custGeom>
                <a:avLst/>
                <a:gdLst>
                  <a:gd name="T0" fmla="*/ 330 w 123"/>
                  <a:gd name="T1" fmla="*/ 36 h 95"/>
                  <a:gd name="T2" fmla="*/ 338 w 123"/>
                  <a:gd name="T3" fmla="*/ 41 h 95"/>
                  <a:gd name="T4" fmla="*/ 330 w 123"/>
                  <a:gd name="T5" fmla="*/ 36 h 95"/>
                  <a:gd name="T6" fmla="*/ 324 w 123"/>
                  <a:gd name="T7" fmla="*/ 36 h 95"/>
                  <a:gd name="T8" fmla="*/ 311 w 123"/>
                  <a:gd name="T9" fmla="*/ 30 h 95"/>
                  <a:gd name="T10" fmla="*/ 269 w 123"/>
                  <a:gd name="T11" fmla="*/ 16 h 95"/>
                  <a:gd name="T12" fmla="*/ 245 w 123"/>
                  <a:gd name="T13" fmla="*/ 8 h 95"/>
                  <a:gd name="T14" fmla="*/ 212 w 123"/>
                  <a:gd name="T15" fmla="*/ 5 h 95"/>
                  <a:gd name="T16" fmla="*/ 181 w 123"/>
                  <a:gd name="T17" fmla="*/ 3 h 95"/>
                  <a:gd name="T18" fmla="*/ 148 w 123"/>
                  <a:gd name="T19" fmla="*/ 5 h 95"/>
                  <a:gd name="T20" fmla="*/ 113 w 123"/>
                  <a:gd name="T21" fmla="*/ 16 h 95"/>
                  <a:gd name="T22" fmla="*/ 85 w 123"/>
                  <a:gd name="T23" fmla="*/ 33 h 95"/>
                  <a:gd name="T24" fmla="*/ 63 w 123"/>
                  <a:gd name="T25" fmla="*/ 55 h 95"/>
                  <a:gd name="T26" fmla="*/ 44 w 123"/>
                  <a:gd name="T27" fmla="*/ 74 h 95"/>
                  <a:gd name="T28" fmla="*/ 30 w 123"/>
                  <a:gd name="T29" fmla="*/ 91 h 95"/>
                  <a:gd name="T30" fmla="*/ 25 w 123"/>
                  <a:gd name="T31" fmla="*/ 107 h 95"/>
                  <a:gd name="T32" fmla="*/ 16 w 123"/>
                  <a:gd name="T33" fmla="*/ 121 h 95"/>
                  <a:gd name="T34" fmla="*/ 14 w 123"/>
                  <a:gd name="T35" fmla="*/ 132 h 95"/>
                  <a:gd name="T36" fmla="*/ 8 w 123"/>
                  <a:gd name="T37" fmla="*/ 157 h 95"/>
                  <a:gd name="T38" fmla="*/ 5 w 123"/>
                  <a:gd name="T39" fmla="*/ 190 h 95"/>
                  <a:gd name="T40" fmla="*/ 5 w 123"/>
                  <a:gd name="T41" fmla="*/ 203 h 95"/>
                  <a:gd name="T42" fmla="*/ 8 w 123"/>
                  <a:gd name="T43" fmla="*/ 220 h 95"/>
                  <a:gd name="T44" fmla="*/ 0 w 123"/>
                  <a:gd name="T45" fmla="*/ 261 h 95"/>
                  <a:gd name="T46" fmla="*/ 5 w 123"/>
                  <a:gd name="T47" fmla="*/ 220 h 95"/>
                  <a:gd name="T48" fmla="*/ 5 w 123"/>
                  <a:gd name="T49" fmla="*/ 206 h 95"/>
                  <a:gd name="T50" fmla="*/ 5 w 123"/>
                  <a:gd name="T51" fmla="*/ 170 h 95"/>
                  <a:gd name="T52" fmla="*/ 14 w 123"/>
                  <a:gd name="T53" fmla="*/ 135 h 95"/>
                  <a:gd name="T54" fmla="*/ 16 w 123"/>
                  <a:gd name="T55" fmla="*/ 118 h 95"/>
                  <a:gd name="T56" fmla="*/ 16 w 123"/>
                  <a:gd name="T57" fmla="*/ 115 h 95"/>
                  <a:gd name="T58" fmla="*/ 25 w 123"/>
                  <a:gd name="T59" fmla="*/ 102 h 95"/>
                  <a:gd name="T60" fmla="*/ 30 w 123"/>
                  <a:gd name="T61" fmla="*/ 88 h 95"/>
                  <a:gd name="T62" fmla="*/ 44 w 123"/>
                  <a:gd name="T63" fmla="*/ 66 h 95"/>
                  <a:gd name="T64" fmla="*/ 66 w 123"/>
                  <a:gd name="T65" fmla="*/ 49 h 95"/>
                  <a:gd name="T66" fmla="*/ 85 w 123"/>
                  <a:gd name="T67" fmla="*/ 30 h 95"/>
                  <a:gd name="T68" fmla="*/ 118 w 123"/>
                  <a:gd name="T69" fmla="*/ 14 h 95"/>
                  <a:gd name="T70" fmla="*/ 148 w 123"/>
                  <a:gd name="T71" fmla="*/ 3 h 95"/>
                  <a:gd name="T72" fmla="*/ 181 w 123"/>
                  <a:gd name="T73" fmla="*/ 0 h 95"/>
                  <a:gd name="T74" fmla="*/ 217 w 123"/>
                  <a:gd name="T75" fmla="*/ 3 h 95"/>
                  <a:gd name="T76" fmla="*/ 245 w 123"/>
                  <a:gd name="T77" fmla="*/ 8 h 95"/>
                  <a:gd name="T78" fmla="*/ 269 w 123"/>
                  <a:gd name="T79" fmla="*/ 16 h 95"/>
                  <a:gd name="T80" fmla="*/ 311 w 123"/>
                  <a:gd name="T81" fmla="*/ 30 h 95"/>
                  <a:gd name="T82" fmla="*/ 330 w 123"/>
                  <a:gd name="T83" fmla="*/ 36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23" h="95">
                    <a:moveTo>
                      <a:pt x="120" y="13"/>
                    </a:moveTo>
                    <a:lnTo>
                      <a:pt x="123" y="15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3" y="11"/>
                    </a:lnTo>
                    <a:lnTo>
                      <a:pt x="98" y="6"/>
                    </a:lnTo>
                    <a:lnTo>
                      <a:pt x="89" y="3"/>
                    </a:lnTo>
                    <a:lnTo>
                      <a:pt x="77" y="2"/>
                    </a:lnTo>
                    <a:lnTo>
                      <a:pt x="66" y="1"/>
                    </a:lnTo>
                    <a:lnTo>
                      <a:pt x="54" y="2"/>
                    </a:lnTo>
                    <a:lnTo>
                      <a:pt x="41" y="6"/>
                    </a:lnTo>
                    <a:lnTo>
                      <a:pt x="31" y="12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1" y="33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5" y="48"/>
                    </a:lnTo>
                    <a:lnTo>
                      <a:pt x="3" y="57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3" y="80"/>
                    </a:lnTo>
                    <a:lnTo>
                      <a:pt x="0" y="95"/>
                    </a:lnTo>
                    <a:lnTo>
                      <a:pt x="2" y="80"/>
                    </a:lnTo>
                    <a:lnTo>
                      <a:pt x="2" y="75"/>
                    </a:lnTo>
                    <a:lnTo>
                      <a:pt x="2" y="62"/>
                    </a:lnTo>
                    <a:lnTo>
                      <a:pt x="5" y="49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24" y="18"/>
                    </a:lnTo>
                    <a:lnTo>
                      <a:pt x="31" y="11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6" y="0"/>
                    </a:lnTo>
                    <a:lnTo>
                      <a:pt x="79" y="1"/>
                    </a:lnTo>
                    <a:lnTo>
                      <a:pt x="89" y="3"/>
                    </a:lnTo>
                    <a:lnTo>
                      <a:pt x="98" y="6"/>
                    </a:lnTo>
                    <a:lnTo>
                      <a:pt x="113" y="11"/>
                    </a:lnTo>
                    <a:lnTo>
                      <a:pt x="120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3" name="Freeform 113"/>
              <p:cNvSpPr>
                <a:spLocks/>
              </p:cNvSpPr>
              <p:nvPr/>
            </p:nvSpPr>
            <p:spPr bwMode="auto">
              <a:xfrm>
                <a:off x="2698" y="627"/>
                <a:ext cx="332" cy="297"/>
              </a:xfrm>
              <a:custGeom>
                <a:avLst/>
                <a:gdLst>
                  <a:gd name="T0" fmla="*/ 19 w 121"/>
                  <a:gd name="T1" fmla="*/ 283 h 108"/>
                  <a:gd name="T2" fmla="*/ 19 w 121"/>
                  <a:gd name="T3" fmla="*/ 286 h 108"/>
                  <a:gd name="T4" fmla="*/ 22 w 121"/>
                  <a:gd name="T5" fmla="*/ 297 h 108"/>
                  <a:gd name="T6" fmla="*/ 19 w 121"/>
                  <a:gd name="T7" fmla="*/ 286 h 108"/>
                  <a:gd name="T8" fmla="*/ 19 w 121"/>
                  <a:gd name="T9" fmla="*/ 283 h 108"/>
                  <a:gd name="T10" fmla="*/ 19 w 121"/>
                  <a:gd name="T11" fmla="*/ 278 h 108"/>
                  <a:gd name="T12" fmla="*/ 14 w 121"/>
                  <a:gd name="T13" fmla="*/ 267 h 108"/>
                  <a:gd name="T14" fmla="*/ 5 w 121"/>
                  <a:gd name="T15" fmla="*/ 220 h 108"/>
                  <a:gd name="T16" fmla="*/ 0 w 121"/>
                  <a:gd name="T17" fmla="*/ 190 h 108"/>
                  <a:gd name="T18" fmla="*/ 5 w 121"/>
                  <a:gd name="T19" fmla="*/ 157 h 108"/>
                  <a:gd name="T20" fmla="*/ 11 w 121"/>
                  <a:gd name="T21" fmla="*/ 121 h 108"/>
                  <a:gd name="T22" fmla="*/ 19 w 121"/>
                  <a:gd name="T23" fmla="*/ 105 h 108"/>
                  <a:gd name="T24" fmla="*/ 27 w 121"/>
                  <a:gd name="T25" fmla="*/ 88 h 108"/>
                  <a:gd name="T26" fmla="*/ 38 w 121"/>
                  <a:gd name="T27" fmla="*/ 72 h 108"/>
                  <a:gd name="T28" fmla="*/ 49 w 121"/>
                  <a:gd name="T29" fmla="*/ 58 h 108"/>
                  <a:gd name="T30" fmla="*/ 60 w 121"/>
                  <a:gd name="T31" fmla="*/ 44 h 108"/>
                  <a:gd name="T32" fmla="*/ 74 w 121"/>
                  <a:gd name="T33" fmla="*/ 33 h 108"/>
                  <a:gd name="T34" fmla="*/ 102 w 121"/>
                  <a:gd name="T35" fmla="*/ 17 h 108"/>
                  <a:gd name="T36" fmla="*/ 126 w 121"/>
                  <a:gd name="T37" fmla="*/ 6 h 108"/>
                  <a:gd name="T38" fmla="*/ 154 w 121"/>
                  <a:gd name="T39" fmla="*/ 3 h 108"/>
                  <a:gd name="T40" fmla="*/ 173 w 121"/>
                  <a:gd name="T41" fmla="*/ 0 h 108"/>
                  <a:gd name="T42" fmla="*/ 187 w 121"/>
                  <a:gd name="T43" fmla="*/ 3 h 108"/>
                  <a:gd name="T44" fmla="*/ 189 w 121"/>
                  <a:gd name="T45" fmla="*/ 6 h 108"/>
                  <a:gd name="T46" fmla="*/ 200 w 121"/>
                  <a:gd name="T47" fmla="*/ 6 h 108"/>
                  <a:gd name="T48" fmla="*/ 228 w 121"/>
                  <a:gd name="T49" fmla="*/ 14 h 108"/>
                  <a:gd name="T50" fmla="*/ 261 w 121"/>
                  <a:gd name="T51" fmla="*/ 22 h 108"/>
                  <a:gd name="T52" fmla="*/ 274 w 121"/>
                  <a:gd name="T53" fmla="*/ 33 h 108"/>
                  <a:gd name="T54" fmla="*/ 288 w 121"/>
                  <a:gd name="T55" fmla="*/ 44 h 108"/>
                  <a:gd name="T56" fmla="*/ 332 w 121"/>
                  <a:gd name="T57" fmla="*/ 47 h 108"/>
                  <a:gd name="T58" fmla="*/ 288 w 121"/>
                  <a:gd name="T59" fmla="*/ 44 h 108"/>
                  <a:gd name="T60" fmla="*/ 288 w 121"/>
                  <a:gd name="T61" fmla="*/ 41 h 108"/>
                  <a:gd name="T62" fmla="*/ 285 w 121"/>
                  <a:gd name="T63" fmla="*/ 36 h 108"/>
                  <a:gd name="T64" fmla="*/ 277 w 121"/>
                  <a:gd name="T65" fmla="*/ 33 h 108"/>
                  <a:gd name="T66" fmla="*/ 239 w 121"/>
                  <a:gd name="T67" fmla="*/ 19 h 108"/>
                  <a:gd name="T68" fmla="*/ 203 w 121"/>
                  <a:gd name="T69" fmla="*/ 8 h 108"/>
                  <a:gd name="T70" fmla="*/ 187 w 121"/>
                  <a:gd name="T71" fmla="*/ 6 h 108"/>
                  <a:gd name="T72" fmla="*/ 181 w 121"/>
                  <a:gd name="T73" fmla="*/ 3 h 108"/>
                  <a:gd name="T74" fmla="*/ 167 w 121"/>
                  <a:gd name="T75" fmla="*/ 3 h 108"/>
                  <a:gd name="T76" fmla="*/ 148 w 121"/>
                  <a:gd name="T77" fmla="*/ 3 h 108"/>
                  <a:gd name="T78" fmla="*/ 123 w 121"/>
                  <a:gd name="T79" fmla="*/ 8 h 108"/>
                  <a:gd name="T80" fmla="*/ 102 w 121"/>
                  <a:gd name="T81" fmla="*/ 19 h 108"/>
                  <a:gd name="T82" fmla="*/ 74 w 121"/>
                  <a:gd name="T83" fmla="*/ 36 h 108"/>
                  <a:gd name="T84" fmla="*/ 49 w 121"/>
                  <a:gd name="T85" fmla="*/ 61 h 108"/>
                  <a:gd name="T86" fmla="*/ 36 w 121"/>
                  <a:gd name="T87" fmla="*/ 74 h 108"/>
                  <a:gd name="T88" fmla="*/ 27 w 121"/>
                  <a:gd name="T89" fmla="*/ 91 h 108"/>
                  <a:gd name="T90" fmla="*/ 11 w 121"/>
                  <a:gd name="T91" fmla="*/ 127 h 108"/>
                  <a:gd name="T92" fmla="*/ 5 w 121"/>
                  <a:gd name="T93" fmla="*/ 160 h 108"/>
                  <a:gd name="T94" fmla="*/ 5 w 121"/>
                  <a:gd name="T95" fmla="*/ 190 h 108"/>
                  <a:gd name="T96" fmla="*/ 8 w 121"/>
                  <a:gd name="T97" fmla="*/ 220 h 108"/>
                  <a:gd name="T98" fmla="*/ 14 w 121"/>
                  <a:gd name="T99" fmla="*/ 267 h 108"/>
                  <a:gd name="T100" fmla="*/ 19 w 121"/>
                  <a:gd name="T101" fmla="*/ 278 h 108"/>
                  <a:gd name="T102" fmla="*/ 19 w 121"/>
                  <a:gd name="T103" fmla="*/ 283 h 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1" h="108">
                    <a:moveTo>
                      <a:pt x="7" y="103"/>
                    </a:moveTo>
                    <a:lnTo>
                      <a:pt x="7" y="104"/>
                    </a:lnTo>
                    <a:lnTo>
                      <a:pt x="8" y="108"/>
                    </a:lnTo>
                    <a:lnTo>
                      <a:pt x="7" y="104"/>
                    </a:lnTo>
                    <a:lnTo>
                      <a:pt x="7" y="103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2" y="57"/>
                    </a:lnTo>
                    <a:lnTo>
                      <a:pt x="4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22" y="16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6" y="2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8" y="1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83" y="5"/>
                    </a:lnTo>
                    <a:lnTo>
                      <a:pt x="95" y="8"/>
                    </a:lnTo>
                    <a:lnTo>
                      <a:pt x="100" y="12"/>
                    </a:lnTo>
                    <a:lnTo>
                      <a:pt x="105" y="16"/>
                    </a:lnTo>
                    <a:lnTo>
                      <a:pt x="121" y="17"/>
                    </a:lnTo>
                    <a:lnTo>
                      <a:pt x="105" y="16"/>
                    </a:lnTo>
                    <a:lnTo>
                      <a:pt x="105" y="15"/>
                    </a:lnTo>
                    <a:lnTo>
                      <a:pt x="104" y="13"/>
                    </a:lnTo>
                    <a:lnTo>
                      <a:pt x="101" y="12"/>
                    </a:lnTo>
                    <a:lnTo>
                      <a:pt x="87" y="7"/>
                    </a:lnTo>
                    <a:lnTo>
                      <a:pt x="74" y="3"/>
                    </a:lnTo>
                    <a:lnTo>
                      <a:pt x="68" y="2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4" y="1"/>
                    </a:lnTo>
                    <a:lnTo>
                      <a:pt x="45" y="3"/>
                    </a:lnTo>
                    <a:lnTo>
                      <a:pt x="37" y="7"/>
                    </a:lnTo>
                    <a:lnTo>
                      <a:pt x="27" y="13"/>
                    </a:lnTo>
                    <a:lnTo>
                      <a:pt x="18" y="22"/>
                    </a:lnTo>
                    <a:lnTo>
                      <a:pt x="13" y="27"/>
                    </a:lnTo>
                    <a:lnTo>
                      <a:pt x="10" y="33"/>
                    </a:lnTo>
                    <a:lnTo>
                      <a:pt x="4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3" y="80"/>
                    </a:lnTo>
                    <a:lnTo>
                      <a:pt x="5" y="97"/>
                    </a:lnTo>
                    <a:lnTo>
                      <a:pt x="7" y="101"/>
                    </a:lnTo>
                    <a:lnTo>
                      <a:pt x="7" y="10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4" name="Freeform 114"/>
              <p:cNvSpPr>
                <a:spLocks/>
              </p:cNvSpPr>
              <p:nvPr/>
            </p:nvSpPr>
            <p:spPr bwMode="auto">
              <a:xfrm>
                <a:off x="2692" y="866"/>
                <a:ext cx="14" cy="36"/>
              </a:xfrm>
              <a:custGeom>
                <a:avLst/>
                <a:gdLst>
                  <a:gd name="T0" fmla="*/ 3 w 5"/>
                  <a:gd name="T1" fmla="*/ 36 h 13"/>
                  <a:gd name="T2" fmla="*/ 0 w 5"/>
                  <a:gd name="T3" fmla="*/ 22 h 13"/>
                  <a:gd name="T4" fmla="*/ 0 w 5"/>
                  <a:gd name="T5" fmla="*/ 8 h 13"/>
                  <a:gd name="T6" fmla="*/ 3 w 5"/>
                  <a:gd name="T7" fmla="*/ 6 h 13"/>
                  <a:gd name="T8" fmla="*/ 11 w 5"/>
                  <a:gd name="T9" fmla="*/ 0 h 13"/>
                  <a:gd name="T10" fmla="*/ 14 w 5"/>
                  <a:gd name="T11" fmla="*/ 0 h 13"/>
                  <a:gd name="T12" fmla="*/ 11 w 5"/>
                  <a:gd name="T13" fmla="*/ 3 h 13"/>
                  <a:gd name="T14" fmla="*/ 3 w 5"/>
                  <a:gd name="T15" fmla="*/ 6 h 13"/>
                  <a:gd name="T16" fmla="*/ 0 w 5"/>
                  <a:gd name="T17" fmla="*/ 14 h 13"/>
                  <a:gd name="T18" fmla="*/ 0 w 5"/>
                  <a:gd name="T19" fmla="*/ 22 h 13"/>
                  <a:gd name="T20" fmla="*/ 3 w 5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0" y="8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5" name="Freeform 115"/>
              <p:cNvSpPr>
                <a:spLocks/>
              </p:cNvSpPr>
              <p:nvPr/>
            </p:nvSpPr>
            <p:spPr bwMode="auto">
              <a:xfrm>
                <a:off x="2709" y="655"/>
                <a:ext cx="93" cy="288"/>
              </a:xfrm>
              <a:custGeom>
                <a:avLst/>
                <a:gdLst>
                  <a:gd name="T0" fmla="*/ 36 w 34"/>
                  <a:gd name="T1" fmla="*/ 283 h 105"/>
                  <a:gd name="T2" fmla="*/ 36 w 34"/>
                  <a:gd name="T3" fmla="*/ 288 h 105"/>
                  <a:gd name="T4" fmla="*/ 36 w 34"/>
                  <a:gd name="T5" fmla="*/ 283 h 105"/>
                  <a:gd name="T6" fmla="*/ 30 w 34"/>
                  <a:gd name="T7" fmla="*/ 272 h 105"/>
                  <a:gd name="T8" fmla="*/ 25 w 34"/>
                  <a:gd name="T9" fmla="*/ 247 h 105"/>
                  <a:gd name="T10" fmla="*/ 14 w 34"/>
                  <a:gd name="T11" fmla="*/ 214 h 105"/>
                  <a:gd name="T12" fmla="*/ 0 w 34"/>
                  <a:gd name="T13" fmla="*/ 173 h 105"/>
                  <a:gd name="T14" fmla="*/ 3 w 34"/>
                  <a:gd name="T15" fmla="*/ 151 h 105"/>
                  <a:gd name="T16" fmla="*/ 8 w 34"/>
                  <a:gd name="T17" fmla="*/ 132 h 105"/>
                  <a:gd name="T18" fmla="*/ 22 w 34"/>
                  <a:gd name="T19" fmla="*/ 99 h 105"/>
                  <a:gd name="T20" fmla="*/ 30 w 34"/>
                  <a:gd name="T21" fmla="*/ 77 h 105"/>
                  <a:gd name="T22" fmla="*/ 38 w 34"/>
                  <a:gd name="T23" fmla="*/ 66 h 105"/>
                  <a:gd name="T24" fmla="*/ 49 w 34"/>
                  <a:gd name="T25" fmla="*/ 49 h 105"/>
                  <a:gd name="T26" fmla="*/ 57 w 34"/>
                  <a:gd name="T27" fmla="*/ 33 h 105"/>
                  <a:gd name="T28" fmla="*/ 71 w 34"/>
                  <a:gd name="T29" fmla="*/ 16 h 105"/>
                  <a:gd name="T30" fmla="*/ 93 w 34"/>
                  <a:gd name="T31" fmla="*/ 0 h 105"/>
                  <a:gd name="T32" fmla="*/ 71 w 34"/>
                  <a:gd name="T33" fmla="*/ 19 h 105"/>
                  <a:gd name="T34" fmla="*/ 66 w 34"/>
                  <a:gd name="T35" fmla="*/ 25 h 105"/>
                  <a:gd name="T36" fmla="*/ 55 w 34"/>
                  <a:gd name="T37" fmla="*/ 44 h 105"/>
                  <a:gd name="T38" fmla="*/ 38 w 34"/>
                  <a:gd name="T39" fmla="*/ 71 h 105"/>
                  <a:gd name="T40" fmla="*/ 30 w 34"/>
                  <a:gd name="T41" fmla="*/ 80 h 105"/>
                  <a:gd name="T42" fmla="*/ 22 w 34"/>
                  <a:gd name="T43" fmla="*/ 101 h 105"/>
                  <a:gd name="T44" fmla="*/ 8 w 34"/>
                  <a:gd name="T45" fmla="*/ 134 h 105"/>
                  <a:gd name="T46" fmla="*/ 3 w 34"/>
                  <a:gd name="T47" fmla="*/ 151 h 105"/>
                  <a:gd name="T48" fmla="*/ 3 w 34"/>
                  <a:gd name="T49" fmla="*/ 173 h 105"/>
                  <a:gd name="T50" fmla="*/ 14 w 34"/>
                  <a:gd name="T51" fmla="*/ 214 h 105"/>
                  <a:gd name="T52" fmla="*/ 25 w 34"/>
                  <a:gd name="T53" fmla="*/ 247 h 105"/>
                  <a:gd name="T54" fmla="*/ 36 w 34"/>
                  <a:gd name="T55" fmla="*/ 272 h 105"/>
                  <a:gd name="T56" fmla="*/ 36 w 34"/>
                  <a:gd name="T57" fmla="*/ 283 h 10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105">
                    <a:moveTo>
                      <a:pt x="13" y="103"/>
                    </a:moveTo>
                    <a:lnTo>
                      <a:pt x="13" y="105"/>
                    </a:lnTo>
                    <a:lnTo>
                      <a:pt x="13" y="103"/>
                    </a:lnTo>
                    <a:lnTo>
                      <a:pt x="11" y="99"/>
                    </a:lnTo>
                    <a:lnTo>
                      <a:pt x="9" y="90"/>
                    </a:lnTo>
                    <a:lnTo>
                      <a:pt x="5" y="78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3" y="48"/>
                    </a:lnTo>
                    <a:lnTo>
                      <a:pt x="8" y="36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1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26" y="7"/>
                    </a:lnTo>
                    <a:lnTo>
                      <a:pt x="24" y="9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11" y="29"/>
                    </a:lnTo>
                    <a:lnTo>
                      <a:pt x="8" y="37"/>
                    </a:lnTo>
                    <a:lnTo>
                      <a:pt x="3" y="49"/>
                    </a:lnTo>
                    <a:lnTo>
                      <a:pt x="1" y="55"/>
                    </a:lnTo>
                    <a:lnTo>
                      <a:pt x="1" y="63"/>
                    </a:lnTo>
                    <a:lnTo>
                      <a:pt x="5" y="78"/>
                    </a:lnTo>
                    <a:lnTo>
                      <a:pt x="9" y="90"/>
                    </a:lnTo>
                    <a:lnTo>
                      <a:pt x="13" y="99"/>
                    </a:ln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6" name="Freeform 116"/>
              <p:cNvSpPr>
                <a:spLocks/>
              </p:cNvSpPr>
              <p:nvPr/>
            </p:nvSpPr>
            <p:spPr bwMode="auto">
              <a:xfrm>
                <a:off x="2750" y="646"/>
                <a:ext cx="283" cy="332"/>
              </a:xfrm>
              <a:custGeom>
                <a:avLst/>
                <a:gdLst>
                  <a:gd name="T0" fmla="*/ 269 w 103"/>
                  <a:gd name="T1" fmla="*/ 47 h 121"/>
                  <a:gd name="T2" fmla="*/ 275 w 103"/>
                  <a:gd name="T3" fmla="*/ 52 h 121"/>
                  <a:gd name="T4" fmla="*/ 283 w 103"/>
                  <a:gd name="T5" fmla="*/ 58 h 121"/>
                  <a:gd name="T6" fmla="*/ 275 w 103"/>
                  <a:gd name="T7" fmla="*/ 52 h 121"/>
                  <a:gd name="T8" fmla="*/ 269 w 103"/>
                  <a:gd name="T9" fmla="*/ 47 h 121"/>
                  <a:gd name="T10" fmla="*/ 250 w 103"/>
                  <a:gd name="T11" fmla="*/ 44 h 121"/>
                  <a:gd name="T12" fmla="*/ 198 w 103"/>
                  <a:gd name="T13" fmla="*/ 25 h 121"/>
                  <a:gd name="T14" fmla="*/ 168 w 103"/>
                  <a:gd name="T15" fmla="*/ 14 h 121"/>
                  <a:gd name="T16" fmla="*/ 129 w 103"/>
                  <a:gd name="T17" fmla="*/ 3 h 121"/>
                  <a:gd name="T18" fmla="*/ 110 w 103"/>
                  <a:gd name="T19" fmla="*/ 0 h 121"/>
                  <a:gd name="T20" fmla="*/ 88 w 103"/>
                  <a:gd name="T21" fmla="*/ 3 h 121"/>
                  <a:gd name="T22" fmla="*/ 69 w 103"/>
                  <a:gd name="T23" fmla="*/ 11 h 121"/>
                  <a:gd name="T24" fmla="*/ 52 w 103"/>
                  <a:gd name="T25" fmla="*/ 25 h 121"/>
                  <a:gd name="T26" fmla="*/ 25 w 103"/>
                  <a:gd name="T27" fmla="*/ 55 h 121"/>
                  <a:gd name="T28" fmla="*/ 11 w 103"/>
                  <a:gd name="T29" fmla="*/ 71 h 121"/>
                  <a:gd name="T30" fmla="*/ 3 w 103"/>
                  <a:gd name="T31" fmla="*/ 88 h 121"/>
                  <a:gd name="T32" fmla="*/ 0 w 103"/>
                  <a:gd name="T33" fmla="*/ 110 h 121"/>
                  <a:gd name="T34" fmla="*/ 0 w 103"/>
                  <a:gd name="T35" fmla="*/ 126 h 121"/>
                  <a:gd name="T36" fmla="*/ 3 w 103"/>
                  <a:gd name="T37" fmla="*/ 159 h 121"/>
                  <a:gd name="T38" fmla="*/ 11 w 103"/>
                  <a:gd name="T39" fmla="*/ 187 h 121"/>
                  <a:gd name="T40" fmla="*/ 22 w 103"/>
                  <a:gd name="T41" fmla="*/ 209 h 121"/>
                  <a:gd name="T42" fmla="*/ 30 w 103"/>
                  <a:gd name="T43" fmla="*/ 225 h 121"/>
                  <a:gd name="T44" fmla="*/ 58 w 103"/>
                  <a:gd name="T45" fmla="*/ 258 h 121"/>
                  <a:gd name="T46" fmla="*/ 85 w 103"/>
                  <a:gd name="T47" fmla="*/ 291 h 121"/>
                  <a:gd name="T48" fmla="*/ 99 w 103"/>
                  <a:gd name="T49" fmla="*/ 305 h 121"/>
                  <a:gd name="T50" fmla="*/ 115 w 103"/>
                  <a:gd name="T51" fmla="*/ 313 h 121"/>
                  <a:gd name="T52" fmla="*/ 168 w 103"/>
                  <a:gd name="T53" fmla="*/ 332 h 121"/>
                  <a:gd name="T54" fmla="*/ 115 w 103"/>
                  <a:gd name="T55" fmla="*/ 313 h 121"/>
                  <a:gd name="T56" fmla="*/ 113 w 103"/>
                  <a:gd name="T57" fmla="*/ 313 h 121"/>
                  <a:gd name="T58" fmla="*/ 110 w 103"/>
                  <a:gd name="T59" fmla="*/ 313 h 121"/>
                  <a:gd name="T60" fmla="*/ 99 w 103"/>
                  <a:gd name="T61" fmla="*/ 305 h 121"/>
                  <a:gd name="T62" fmla="*/ 69 w 103"/>
                  <a:gd name="T63" fmla="*/ 272 h 121"/>
                  <a:gd name="T64" fmla="*/ 38 w 103"/>
                  <a:gd name="T65" fmla="*/ 239 h 121"/>
                  <a:gd name="T66" fmla="*/ 25 w 103"/>
                  <a:gd name="T67" fmla="*/ 222 h 121"/>
                  <a:gd name="T68" fmla="*/ 16 w 103"/>
                  <a:gd name="T69" fmla="*/ 206 h 121"/>
                  <a:gd name="T70" fmla="*/ 8 w 103"/>
                  <a:gd name="T71" fmla="*/ 184 h 121"/>
                  <a:gd name="T72" fmla="*/ 3 w 103"/>
                  <a:gd name="T73" fmla="*/ 156 h 121"/>
                  <a:gd name="T74" fmla="*/ 0 w 103"/>
                  <a:gd name="T75" fmla="*/ 123 h 121"/>
                  <a:gd name="T76" fmla="*/ 0 w 103"/>
                  <a:gd name="T77" fmla="*/ 102 h 121"/>
                  <a:gd name="T78" fmla="*/ 3 w 103"/>
                  <a:gd name="T79" fmla="*/ 85 h 121"/>
                  <a:gd name="T80" fmla="*/ 14 w 103"/>
                  <a:gd name="T81" fmla="*/ 66 h 121"/>
                  <a:gd name="T82" fmla="*/ 27 w 103"/>
                  <a:gd name="T83" fmla="*/ 52 h 121"/>
                  <a:gd name="T84" fmla="*/ 55 w 103"/>
                  <a:gd name="T85" fmla="*/ 22 h 121"/>
                  <a:gd name="T86" fmla="*/ 71 w 103"/>
                  <a:gd name="T87" fmla="*/ 8 h 121"/>
                  <a:gd name="T88" fmla="*/ 93 w 103"/>
                  <a:gd name="T89" fmla="*/ 0 h 121"/>
                  <a:gd name="T90" fmla="*/ 110 w 103"/>
                  <a:gd name="T91" fmla="*/ 0 h 121"/>
                  <a:gd name="T92" fmla="*/ 129 w 103"/>
                  <a:gd name="T93" fmla="*/ 0 h 121"/>
                  <a:gd name="T94" fmla="*/ 170 w 103"/>
                  <a:gd name="T95" fmla="*/ 11 h 121"/>
                  <a:gd name="T96" fmla="*/ 201 w 103"/>
                  <a:gd name="T97" fmla="*/ 22 h 121"/>
                  <a:gd name="T98" fmla="*/ 250 w 103"/>
                  <a:gd name="T99" fmla="*/ 41 h 121"/>
                  <a:gd name="T100" fmla="*/ 269 w 103"/>
                  <a:gd name="T101" fmla="*/ 47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3" h="121">
                    <a:moveTo>
                      <a:pt x="98" y="17"/>
                    </a:moveTo>
                    <a:lnTo>
                      <a:pt x="100" y="19"/>
                    </a:lnTo>
                    <a:lnTo>
                      <a:pt x="103" y="21"/>
                    </a:lnTo>
                    <a:lnTo>
                      <a:pt x="100" y="19"/>
                    </a:lnTo>
                    <a:lnTo>
                      <a:pt x="98" y="17"/>
                    </a:lnTo>
                    <a:lnTo>
                      <a:pt x="91" y="16"/>
                    </a:lnTo>
                    <a:lnTo>
                      <a:pt x="72" y="9"/>
                    </a:lnTo>
                    <a:lnTo>
                      <a:pt x="61" y="5"/>
                    </a:lnTo>
                    <a:lnTo>
                      <a:pt x="47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19" y="9"/>
                    </a:lnTo>
                    <a:lnTo>
                      <a:pt x="9" y="20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1" y="58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1" y="82"/>
                    </a:lnTo>
                    <a:lnTo>
                      <a:pt x="21" y="94"/>
                    </a:lnTo>
                    <a:lnTo>
                      <a:pt x="31" y="106"/>
                    </a:lnTo>
                    <a:lnTo>
                      <a:pt x="36" y="111"/>
                    </a:lnTo>
                    <a:lnTo>
                      <a:pt x="42" y="114"/>
                    </a:lnTo>
                    <a:lnTo>
                      <a:pt x="61" y="121"/>
                    </a:lnTo>
                    <a:lnTo>
                      <a:pt x="42" y="114"/>
                    </a:lnTo>
                    <a:lnTo>
                      <a:pt x="41" y="114"/>
                    </a:lnTo>
                    <a:lnTo>
                      <a:pt x="40" y="114"/>
                    </a:lnTo>
                    <a:lnTo>
                      <a:pt x="36" y="111"/>
                    </a:lnTo>
                    <a:lnTo>
                      <a:pt x="25" y="99"/>
                    </a:lnTo>
                    <a:lnTo>
                      <a:pt x="14" y="87"/>
                    </a:lnTo>
                    <a:lnTo>
                      <a:pt x="9" y="81"/>
                    </a:lnTo>
                    <a:lnTo>
                      <a:pt x="6" y="75"/>
                    </a:lnTo>
                    <a:lnTo>
                      <a:pt x="3" y="67"/>
                    </a:lnTo>
                    <a:lnTo>
                      <a:pt x="1" y="57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5" y="24"/>
                    </a:lnTo>
                    <a:lnTo>
                      <a:pt x="10" y="19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62" y="4"/>
                    </a:lnTo>
                    <a:lnTo>
                      <a:pt x="73" y="8"/>
                    </a:lnTo>
                    <a:lnTo>
                      <a:pt x="91" y="15"/>
                    </a:lnTo>
                    <a:lnTo>
                      <a:pt x="98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7" name="Freeform 117"/>
              <p:cNvSpPr>
                <a:spLocks/>
              </p:cNvSpPr>
              <p:nvPr/>
            </p:nvSpPr>
            <p:spPr bwMode="auto">
              <a:xfrm>
                <a:off x="2846" y="970"/>
                <a:ext cx="41" cy="22"/>
              </a:xfrm>
              <a:custGeom>
                <a:avLst/>
                <a:gdLst>
                  <a:gd name="T0" fmla="*/ 41 w 15"/>
                  <a:gd name="T1" fmla="*/ 22 h 8"/>
                  <a:gd name="T2" fmla="*/ 33 w 15"/>
                  <a:gd name="T3" fmla="*/ 22 h 8"/>
                  <a:gd name="T4" fmla="*/ 25 w 15"/>
                  <a:gd name="T5" fmla="*/ 17 h 8"/>
                  <a:gd name="T6" fmla="*/ 11 w 15"/>
                  <a:gd name="T7" fmla="*/ 8 h 8"/>
                  <a:gd name="T8" fmla="*/ 3 w 15"/>
                  <a:gd name="T9" fmla="*/ 3 h 8"/>
                  <a:gd name="T10" fmla="*/ 0 w 15"/>
                  <a:gd name="T11" fmla="*/ 0 h 8"/>
                  <a:gd name="T12" fmla="*/ 3 w 15"/>
                  <a:gd name="T13" fmla="*/ 3 h 8"/>
                  <a:gd name="T14" fmla="*/ 11 w 15"/>
                  <a:gd name="T15" fmla="*/ 8 h 8"/>
                  <a:gd name="T16" fmla="*/ 25 w 15"/>
                  <a:gd name="T17" fmla="*/ 14 h 8"/>
                  <a:gd name="T18" fmla="*/ 41 w 15"/>
                  <a:gd name="T19" fmla="*/ 22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8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9" y="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8" name="Freeform 118"/>
              <p:cNvSpPr>
                <a:spLocks/>
              </p:cNvSpPr>
              <p:nvPr/>
            </p:nvSpPr>
            <p:spPr bwMode="auto">
              <a:xfrm>
                <a:off x="2764" y="880"/>
                <a:ext cx="68" cy="79"/>
              </a:xfrm>
              <a:custGeom>
                <a:avLst/>
                <a:gdLst>
                  <a:gd name="T0" fmla="*/ 68 w 25"/>
                  <a:gd name="T1" fmla="*/ 79 h 29"/>
                  <a:gd name="T2" fmla="*/ 65 w 25"/>
                  <a:gd name="T3" fmla="*/ 79 h 29"/>
                  <a:gd name="T4" fmla="*/ 41 w 25"/>
                  <a:gd name="T5" fmla="*/ 49 h 29"/>
                  <a:gd name="T6" fmla="*/ 22 w 25"/>
                  <a:gd name="T7" fmla="*/ 19 h 29"/>
                  <a:gd name="T8" fmla="*/ 16 w 25"/>
                  <a:gd name="T9" fmla="*/ 16 h 29"/>
                  <a:gd name="T10" fmla="*/ 8 w 25"/>
                  <a:gd name="T11" fmla="*/ 5 h 29"/>
                  <a:gd name="T12" fmla="*/ 0 w 25"/>
                  <a:gd name="T13" fmla="*/ 0 h 29"/>
                  <a:gd name="T14" fmla="*/ 11 w 25"/>
                  <a:gd name="T15" fmla="*/ 3 h 29"/>
                  <a:gd name="T16" fmla="*/ 16 w 25"/>
                  <a:gd name="T17" fmla="*/ 14 h 29"/>
                  <a:gd name="T18" fmla="*/ 24 w 25"/>
                  <a:gd name="T19" fmla="*/ 19 h 29"/>
                  <a:gd name="T20" fmla="*/ 44 w 25"/>
                  <a:gd name="T21" fmla="*/ 49 h 29"/>
                  <a:gd name="T22" fmla="*/ 68 w 25"/>
                  <a:gd name="T23" fmla="*/ 79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24" y="29"/>
                    </a:lnTo>
                    <a:lnTo>
                      <a:pt x="15" y="1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6" y="18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79" name="Freeform 119"/>
              <p:cNvSpPr>
                <a:spLocks/>
              </p:cNvSpPr>
              <p:nvPr/>
            </p:nvSpPr>
            <p:spPr bwMode="auto">
              <a:xfrm>
                <a:off x="2733" y="756"/>
                <a:ext cx="97" cy="222"/>
              </a:xfrm>
              <a:custGeom>
                <a:avLst/>
                <a:gdLst>
                  <a:gd name="T0" fmla="*/ 89 w 35"/>
                  <a:gd name="T1" fmla="*/ 217 h 81"/>
                  <a:gd name="T2" fmla="*/ 91 w 35"/>
                  <a:gd name="T3" fmla="*/ 217 h 81"/>
                  <a:gd name="T4" fmla="*/ 97 w 35"/>
                  <a:gd name="T5" fmla="*/ 222 h 81"/>
                  <a:gd name="T6" fmla="*/ 89 w 35"/>
                  <a:gd name="T7" fmla="*/ 217 h 81"/>
                  <a:gd name="T8" fmla="*/ 86 w 35"/>
                  <a:gd name="T9" fmla="*/ 217 h 81"/>
                  <a:gd name="T10" fmla="*/ 80 w 35"/>
                  <a:gd name="T11" fmla="*/ 214 h 81"/>
                  <a:gd name="T12" fmla="*/ 69 w 35"/>
                  <a:gd name="T13" fmla="*/ 197 h 81"/>
                  <a:gd name="T14" fmla="*/ 39 w 35"/>
                  <a:gd name="T15" fmla="*/ 145 h 81"/>
                  <a:gd name="T16" fmla="*/ 14 w 35"/>
                  <a:gd name="T17" fmla="*/ 90 h 81"/>
                  <a:gd name="T18" fmla="*/ 6 w 35"/>
                  <a:gd name="T19" fmla="*/ 71 h 81"/>
                  <a:gd name="T20" fmla="*/ 3 w 35"/>
                  <a:gd name="T21" fmla="*/ 63 h 81"/>
                  <a:gd name="T22" fmla="*/ 0 w 35"/>
                  <a:gd name="T23" fmla="*/ 47 h 81"/>
                  <a:gd name="T24" fmla="*/ 0 w 35"/>
                  <a:gd name="T25" fmla="*/ 33 h 81"/>
                  <a:gd name="T26" fmla="*/ 3 w 35"/>
                  <a:gd name="T27" fmla="*/ 16 h 81"/>
                  <a:gd name="T28" fmla="*/ 11 w 35"/>
                  <a:gd name="T29" fmla="*/ 0 h 81"/>
                  <a:gd name="T30" fmla="*/ 3 w 35"/>
                  <a:gd name="T31" fmla="*/ 19 h 81"/>
                  <a:gd name="T32" fmla="*/ 0 w 35"/>
                  <a:gd name="T33" fmla="*/ 27 h 81"/>
                  <a:gd name="T34" fmla="*/ 0 w 35"/>
                  <a:gd name="T35" fmla="*/ 44 h 81"/>
                  <a:gd name="T36" fmla="*/ 3 w 35"/>
                  <a:gd name="T37" fmla="*/ 60 h 81"/>
                  <a:gd name="T38" fmla="*/ 6 w 35"/>
                  <a:gd name="T39" fmla="*/ 69 h 81"/>
                  <a:gd name="T40" fmla="*/ 6 w 35"/>
                  <a:gd name="T41" fmla="*/ 74 h 81"/>
                  <a:gd name="T42" fmla="*/ 14 w 35"/>
                  <a:gd name="T43" fmla="*/ 90 h 81"/>
                  <a:gd name="T44" fmla="*/ 42 w 35"/>
                  <a:gd name="T45" fmla="*/ 145 h 81"/>
                  <a:gd name="T46" fmla="*/ 69 w 35"/>
                  <a:gd name="T47" fmla="*/ 197 h 81"/>
                  <a:gd name="T48" fmla="*/ 83 w 35"/>
                  <a:gd name="T49" fmla="*/ 214 h 81"/>
                  <a:gd name="T50" fmla="*/ 86 w 35"/>
                  <a:gd name="T51" fmla="*/ 217 h 81"/>
                  <a:gd name="T52" fmla="*/ 89 w 35"/>
                  <a:gd name="T53" fmla="*/ 217 h 8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" h="81">
                    <a:moveTo>
                      <a:pt x="32" y="79"/>
                    </a:moveTo>
                    <a:lnTo>
                      <a:pt x="33" y="79"/>
                    </a:lnTo>
                    <a:lnTo>
                      <a:pt x="35" y="81"/>
                    </a:lnTo>
                    <a:lnTo>
                      <a:pt x="32" y="79"/>
                    </a:lnTo>
                    <a:lnTo>
                      <a:pt x="31" y="79"/>
                    </a:lnTo>
                    <a:lnTo>
                      <a:pt x="29" y="78"/>
                    </a:lnTo>
                    <a:lnTo>
                      <a:pt x="25" y="72"/>
                    </a:lnTo>
                    <a:lnTo>
                      <a:pt x="14" y="53"/>
                    </a:lnTo>
                    <a:lnTo>
                      <a:pt x="5" y="33"/>
                    </a:lnTo>
                    <a:lnTo>
                      <a:pt x="2" y="26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2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5" y="33"/>
                    </a:lnTo>
                    <a:lnTo>
                      <a:pt x="15" y="53"/>
                    </a:lnTo>
                    <a:lnTo>
                      <a:pt x="25" y="72"/>
                    </a:lnTo>
                    <a:lnTo>
                      <a:pt x="30" y="78"/>
                    </a:lnTo>
                    <a:lnTo>
                      <a:pt x="31" y="79"/>
                    </a:lnTo>
                    <a:lnTo>
                      <a:pt x="32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0" name="Freeform 120"/>
              <p:cNvSpPr>
                <a:spLocks/>
              </p:cNvSpPr>
              <p:nvPr/>
            </p:nvSpPr>
            <p:spPr bwMode="auto">
              <a:xfrm>
                <a:off x="2720" y="797"/>
                <a:ext cx="60" cy="168"/>
              </a:xfrm>
              <a:custGeom>
                <a:avLst/>
                <a:gdLst>
                  <a:gd name="T0" fmla="*/ 60 w 22"/>
                  <a:gd name="T1" fmla="*/ 162 h 61"/>
                  <a:gd name="T2" fmla="*/ 60 w 22"/>
                  <a:gd name="T3" fmla="*/ 168 h 61"/>
                  <a:gd name="T4" fmla="*/ 60 w 22"/>
                  <a:gd name="T5" fmla="*/ 162 h 61"/>
                  <a:gd name="T6" fmla="*/ 57 w 22"/>
                  <a:gd name="T7" fmla="*/ 162 h 61"/>
                  <a:gd name="T8" fmla="*/ 55 w 22"/>
                  <a:gd name="T9" fmla="*/ 157 h 61"/>
                  <a:gd name="T10" fmla="*/ 46 w 22"/>
                  <a:gd name="T11" fmla="*/ 146 h 61"/>
                  <a:gd name="T12" fmla="*/ 30 w 22"/>
                  <a:gd name="T13" fmla="*/ 105 h 61"/>
                  <a:gd name="T14" fmla="*/ 14 w 22"/>
                  <a:gd name="T15" fmla="*/ 63 h 61"/>
                  <a:gd name="T16" fmla="*/ 11 w 22"/>
                  <a:gd name="T17" fmla="*/ 50 h 61"/>
                  <a:gd name="T18" fmla="*/ 11 w 22"/>
                  <a:gd name="T19" fmla="*/ 47 h 61"/>
                  <a:gd name="T20" fmla="*/ 3 w 22"/>
                  <a:gd name="T21" fmla="*/ 14 h 61"/>
                  <a:gd name="T22" fmla="*/ 0 w 22"/>
                  <a:gd name="T23" fmla="*/ 0 h 61"/>
                  <a:gd name="T24" fmla="*/ 5 w 22"/>
                  <a:gd name="T25" fmla="*/ 14 h 61"/>
                  <a:gd name="T26" fmla="*/ 14 w 22"/>
                  <a:gd name="T27" fmla="*/ 47 h 61"/>
                  <a:gd name="T28" fmla="*/ 14 w 22"/>
                  <a:gd name="T29" fmla="*/ 55 h 61"/>
                  <a:gd name="T30" fmla="*/ 16 w 22"/>
                  <a:gd name="T31" fmla="*/ 69 h 61"/>
                  <a:gd name="T32" fmla="*/ 33 w 22"/>
                  <a:gd name="T33" fmla="*/ 105 h 61"/>
                  <a:gd name="T34" fmla="*/ 52 w 22"/>
                  <a:gd name="T35" fmla="*/ 146 h 61"/>
                  <a:gd name="T36" fmla="*/ 57 w 22"/>
                  <a:gd name="T37" fmla="*/ 157 h 61"/>
                  <a:gd name="T38" fmla="*/ 60 w 22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61">
                    <a:moveTo>
                      <a:pt x="22" y="59"/>
                    </a:moveTo>
                    <a:lnTo>
                      <a:pt x="22" y="61"/>
                    </a:lnTo>
                    <a:lnTo>
                      <a:pt x="22" y="59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7" y="53"/>
                    </a:lnTo>
                    <a:lnTo>
                      <a:pt x="11" y="3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6" y="25"/>
                    </a:lnTo>
                    <a:lnTo>
                      <a:pt x="12" y="38"/>
                    </a:lnTo>
                    <a:lnTo>
                      <a:pt x="19" y="53"/>
                    </a:lnTo>
                    <a:lnTo>
                      <a:pt x="21" y="57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1" name="Freeform 121"/>
              <p:cNvSpPr>
                <a:spLocks/>
              </p:cNvSpPr>
              <p:nvPr/>
            </p:nvSpPr>
            <p:spPr bwMode="auto">
              <a:xfrm>
                <a:off x="2764" y="660"/>
                <a:ext cx="263" cy="305"/>
              </a:xfrm>
              <a:custGeom>
                <a:avLst/>
                <a:gdLst>
                  <a:gd name="T0" fmla="*/ 148 w 96"/>
                  <a:gd name="T1" fmla="*/ 297 h 111"/>
                  <a:gd name="T2" fmla="*/ 148 w 96"/>
                  <a:gd name="T3" fmla="*/ 300 h 111"/>
                  <a:gd name="T4" fmla="*/ 162 w 96"/>
                  <a:gd name="T5" fmla="*/ 305 h 111"/>
                  <a:gd name="T6" fmla="*/ 148 w 96"/>
                  <a:gd name="T7" fmla="*/ 300 h 111"/>
                  <a:gd name="T8" fmla="*/ 142 w 96"/>
                  <a:gd name="T9" fmla="*/ 300 h 111"/>
                  <a:gd name="T10" fmla="*/ 126 w 96"/>
                  <a:gd name="T11" fmla="*/ 294 h 111"/>
                  <a:gd name="T12" fmla="*/ 107 w 96"/>
                  <a:gd name="T13" fmla="*/ 280 h 111"/>
                  <a:gd name="T14" fmla="*/ 85 w 96"/>
                  <a:gd name="T15" fmla="*/ 267 h 111"/>
                  <a:gd name="T16" fmla="*/ 60 w 96"/>
                  <a:gd name="T17" fmla="*/ 242 h 111"/>
                  <a:gd name="T18" fmla="*/ 38 w 96"/>
                  <a:gd name="T19" fmla="*/ 220 h 111"/>
                  <a:gd name="T20" fmla="*/ 16 w 96"/>
                  <a:gd name="T21" fmla="*/ 184 h 111"/>
                  <a:gd name="T22" fmla="*/ 11 w 96"/>
                  <a:gd name="T23" fmla="*/ 168 h 111"/>
                  <a:gd name="T24" fmla="*/ 8 w 96"/>
                  <a:gd name="T25" fmla="*/ 146 h 111"/>
                  <a:gd name="T26" fmla="*/ 3 w 96"/>
                  <a:gd name="T27" fmla="*/ 126 h 111"/>
                  <a:gd name="T28" fmla="*/ 0 w 96"/>
                  <a:gd name="T29" fmla="*/ 107 h 111"/>
                  <a:gd name="T30" fmla="*/ 3 w 96"/>
                  <a:gd name="T31" fmla="*/ 88 h 111"/>
                  <a:gd name="T32" fmla="*/ 11 w 96"/>
                  <a:gd name="T33" fmla="*/ 69 h 111"/>
                  <a:gd name="T34" fmla="*/ 16 w 96"/>
                  <a:gd name="T35" fmla="*/ 55 h 111"/>
                  <a:gd name="T36" fmla="*/ 27 w 96"/>
                  <a:gd name="T37" fmla="*/ 38 h 111"/>
                  <a:gd name="T38" fmla="*/ 38 w 96"/>
                  <a:gd name="T39" fmla="*/ 27 h 111"/>
                  <a:gd name="T40" fmla="*/ 52 w 96"/>
                  <a:gd name="T41" fmla="*/ 16 h 111"/>
                  <a:gd name="T42" fmla="*/ 60 w 96"/>
                  <a:gd name="T43" fmla="*/ 8 h 111"/>
                  <a:gd name="T44" fmla="*/ 74 w 96"/>
                  <a:gd name="T45" fmla="*/ 3 h 111"/>
                  <a:gd name="T46" fmla="*/ 96 w 96"/>
                  <a:gd name="T47" fmla="*/ 0 h 111"/>
                  <a:gd name="T48" fmla="*/ 112 w 96"/>
                  <a:gd name="T49" fmla="*/ 0 h 111"/>
                  <a:gd name="T50" fmla="*/ 123 w 96"/>
                  <a:gd name="T51" fmla="*/ 3 h 111"/>
                  <a:gd name="T52" fmla="*/ 151 w 96"/>
                  <a:gd name="T53" fmla="*/ 14 h 111"/>
                  <a:gd name="T54" fmla="*/ 219 w 96"/>
                  <a:gd name="T55" fmla="*/ 47 h 111"/>
                  <a:gd name="T56" fmla="*/ 263 w 96"/>
                  <a:gd name="T57" fmla="*/ 71 h 111"/>
                  <a:gd name="T58" fmla="*/ 219 w 96"/>
                  <a:gd name="T59" fmla="*/ 47 h 111"/>
                  <a:gd name="T60" fmla="*/ 164 w 96"/>
                  <a:gd name="T61" fmla="*/ 25 h 111"/>
                  <a:gd name="T62" fmla="*/ 126 w 96"/>
                  <a:gd name="T63" fmla="*/ 8 h 111"/>
                  <a:gd name="T64" fmla="*/ 112 w 96"/>
                  <a:gd name="T65" fmla="*/ 0 h 111"/>
                  <a:gd name="T66" fmla="*/ 107 w 96"/>
                  <a:gd name="T67" fmla="*/ 0 h 111"/>
                  <a:gd name="T68" fmla="*/ 88 w 96"/>
                  <a:gd name="T69" fmla="*/ 0 h 111"/>
                  <a:gd name="T70" fmla="*/ 68 w 96"/>
                  <a:gd name="T71" fmla="*/ 8 h 111"/>
                  <a:gd name="T72" fmla="*/ 58 w 96"/>
                  <a:gd name="T73" fmla="*/ 11 h 111"/>
                  <a:gd name="T74" fmla="*/ 49 w 96"/>
                  <a:gd name="T75" fmla="*/ 19 h 111"/>
                  <a:gd name="T76" fmla="*/ 38 w 96"/>
                  <a:gd name="T77" fmla="*/ 30 h 111"/>
                  <a:gd name="T78" fmla="*/ 27 w 96"/>
                  <a:gd name="T79" fmla="*/ 44 h 111"/>
                  <a:gd name="T80" fmla="*/ 16 w 96"/>
                  <a:gd name="T81" fmla="*/ 58 h 111"/>
                  <a:gd name="T82" fmla="*/ 11 w 96"/>
                  <a:gd name="T83" fmla="*/ 74 h 111"/>
                  <a:gd name="T84" fmla="*/ 3 w 96"/>
                  <a:gd name="T85" fmla="*/ 93 h 111"/>
                  <a:gd name="T86" fmla="*/ 3 w 96"/>
                  <a:gd name="T87" fmla="*/ 110 h 111"/>
                  <a:gd name="T88" fmla="*/ 3 w 96"/>
                  <a:gd name="T89" fmla="*/ 129 h 111"/>
                  <a:gd name="T90" fmla="*/ 8 w 96"/>
                  <a:gd name="T91" fmla="*/ 146 h 111"/>
                  <a:gd name="T92" fmla="*/ 14 w 96"/>
                  <a:gd name="T93" fmla="*/ 168 h 111"/>
                  <a:gd name="T94" fmla="*/ 22 w 96"/>
                  <a:gd name="T95" fmla="*/ 184 h 111"/>
                  <a:gd name="T96" fmla="*/ 41 w 96"/>
                  <a:gd name="T97" fmla="*/ 220 h 111"/>
                  <a:gd name="T98" fmla="*/ 60 w 96"/>
                  <a:gd name="T99" fmla="*/ 242 h 111"/>
                  <a:gd name="T100" fmla="*/ 85 w 96"/>
                  <a:gd name="T101" fmla="*/ 267 h 111"/>
                  <a:gd name="T102" fmla="*/ 110 w 96"/>
                  <a:gd name="T103" fmla="*/ 280 h 111"/>
                  <a:gd name="T104" fmla="*/ 126 w 96"/>
                  <a:gd name="T105" fmla="*/ 291 h 111"/>
                  <a:gd name="T106" fmla="*/ 148 w 96"/>
                  <a:gd name="T107" fmla="*/ 297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6" h="111">
                    <a:moveTo>
                      <a:pt x="54" y="108"/>
                    </a:moveTo>
                    <a:lnTo>
                      <a:pt x="54" y="109"/>
                    </a:lnTo>
                    <a:lnTo>
                      <a:pt x="59" y="111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46" y="107"/>
                    </a:lnTo>
                    <a:lnTo>
                      <a:pt x="39" y="102"/>
                    </a:lnTo>
                    <a:lnTo>
                      <a:pt x="31" y="97"/>
                    </a:lnTo>
                    <a:lnTo>
                      <a:pt x="22" y="88"/>
                    </a:lnTo>
                    <a:lnTo>
                      <a:pt x="14" y="80"/>
                    </a:lnTo>
                    <a:lnTo>
                      <a:pt x="6" y="67"/>
                    </a:lnTo>
                    <a:lnTo>
                      <a:pt x="4" y="61"/>
                    </a:lnTo>
                    <a:lnTo>
                      <a:pt x="3" y="53"/>
                    </a:lnTo>
                    <a:lnTo>
                      <a:pt x="1" y="46"/>
                    </a:lnTo>
                    <a:lnTo>
                      <a:pt x="0" y="39"/>
                    </a:lnTo>
                    <a:lnTo>
                      <a:pt x="1" y="32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55" y="5"/>
                    </a:lnTo>
                    <a:lnTo>
                      <a:pt x="80" y="17"/>
                    </a:lnTo>
                    <a:lnTo>
                      <a:pt x="96" y="26"/>
                    </a:lnTo>
                    <a:lnTo>
                      <a:pt x="80" y="17"/>
                    </a:lnTo>
                    <a:lnTo>
                      <a:pt x="60" y="9"/>
                    </a:lnTo>
                    <a:lnTo>
                      <a:pt x="46" y="3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21" y="4"/>
                    </a:lnTo>
                    <a:lnTo>
                      <a:pt x="18" y="7"/>
                    </a:lnTo>
                    <a:lnTo>
                      <a:pt x="14" y="11"/>
                    </a:lnTo>
                    <a:lnTo>
                      <a:pt x="10" y="16"/>
                    </a:lnTo>
                    <a:lnTo>
                      <a:pt x="6" y="21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8" y="67"/>
                    </a:lnTo>
                    <a:lnTo>
                      <a:pt x="15" y="80"/>
                    </a:lnTo>
                    <a:lnTo>
                      <a:pt x="22" y="88"/>
                    </a:lnTo>
                    <a:lnTo>
                      <a:pt x="31" y="97"/>
                    </a:lnTo>
                    <a:lnTo>
                      <a:pt x="40" y="102"/>
                    </a:lnTo>
                    <a:lnTo>
                      <a:pt x="46" y="106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2" name="Freeform 122"/>
              <p:cNvSpPr>
                <a:spLocks/>
              </p:cNvSpPr>
              <p:nvPr/>
            </p:nvSpPr>
            <p:spPr bwMode="auto">
              <a:xfrm>
                <a:off x="2786" y="677"/>
                <a:ext cx="252" cy="277"/>
              </a:xfrm>
              <a:custGeom>
                <a:avLst/>
                <a:gdLst>
                  <a:gd name="T0" fmla="*/ 238 w 92"/>
                  <a:gd name="T1" fmla="*/ 80 h 101"/>
                  <a:gd name="T2" fmla="*/ 241 w 92"/>
                  <a:gd name="T3" fmla="*/ 80 h 101"/>
                  <a:gd name="T4" fmla="*/ 252 w 92"/>
                  <a:gd name="T5" fmla="*/ 82 h 101"/>
                  <a:gd name="T6" fmla="*/ 241 w 92"/>
                  <a:gd name="T7" fmla="*/ 80 h 101"/>
                  <a:gd name="T8" fmla="*/ 238 w 92"/>
                  <a:gd name="T9" fmla="*/ 80 h 101"/>
                  <a:gd name="T10" fmla="*/ 216 w 92"/>
                  <a:gd name="T11" fmla="*/ 71 h 101"/>
                  <a:gd name="T12" fmla="*/ 200 w 92"/>
                  <a:gd name="T13" fmla="*/ 66 h 101"/>
                  <a:gd name="T14" fmla="*/ 175 w 92"/>
                  <a:gd name="T15" fmla="*/ 52 h 101"/>
                  <a:gd name="T16" fmla="*/ 151 w 92"/>
                  <a:gd name="T17" fmla="*/ 30 h 101"/>
                  <a:gd name="T18" fmla="*/ 121 w 92"/>
                  <a:gd name="T19" fmla="*/ 14 h 101"/>
                  <a:gd name="T20" fmla="*/ 104 w 92"/>
                  <a:gd name="T21" fmla="*/ 8 h 101"/>
                  <a:gd name="T22" fmla="*/ 88 w 92"/>
                  <a:gd name="T23" fmla="*/ 3 h 101"/>
                  <a:gd name="T24" fmla="*/ 71 w 92"/>
                  <a:gd name="T25" fmla="*/ 3 h 101"/>
                  <a:gd name="T26" fmla="*/ 49 w 92"/>
                  <a:gd name="T27" fmla="*/ 8 h 101"/>
                  <a:gd name="T28" fmla="*/ 30 w 92"/>
                  <a:gd name="T29" fmla="*/ 16 h 101"/>
                  <a:gd name="T30" fmla="*/ 19 w 92"/>
                  <a:gd name="T31" fmla="*/ 27 h 101"/>
                  <a:gd name="T32" fmla="*/ 8 w 92"/>
                  <a:gd name="T33" fmla="*/ 44 h 101"/>
                  <a:gd name="T34" fmla="*/ 5 w 92"/>
                  <a:gd name="T35" fmla="*/ 63 h 101"/>
                  <a:gd name="T36" fmla="*/ 3 w 92"/>
                  <a:gd name="T37" fmla="*/ 96 h 101"/>
                  <a:gd name="T38" fmla="*/ 3 w 92"/>
                  <a:gd name="T39" fmla="*/ 126 h 101"/>
                  <a:gd name="T40" fmla="*/ 8 w 92"/>
                  <a:gd name="T41" fmla="*/ 151 h 101"/>
                  <a:gd name="T42" fmla="*/ 19 w 92"/>
                  <a:gd name="T43" fmla="*/ 170 h 101"/>
                  <a:gd name="T44" fmla="*/ 30 w 92"/>
                  <a:gd name="T45" fmla="*/ 184 h 101"/>
                  <a:gd name="T46" fmla="*/ 58 w 92"/>
                  <a:gd name="T47" fmla="*/ 211 h 101"/>
                  <a:gd name="T48" fmla="*/ 85 w 92"/>
                  <a:gd name="T49" fmla="*/ 236 h 101"/>
                  <a:gd name="T50" fmla="*/ 115 w 92"/>
                  <a:gd name="T51" fmla="*/ 255 h 101"/>
                  <a:gd name="T52" fmla="*/ 151 w 92"/>
                  <a:gd name="T53" fmla="*/ 274 h 101"/>
                  <a:gd name="T54" fmla="*/ 156 w 92"/>
                  <a:gd name="T55" fmla="*/ 277 h 101"/>
                  <a:gd name="T56" fmla="*/ 112 w 92"/>
                  <a:gd name="T57" fmla="*/ 255 h 101"/>
                  <a:gd name="T58" fmla="*/ 99 w 92"/>
                  <a:gd name="T59" fmla="*/ 250 h 101"/>
                  <a:gd name="T60" fmla="*/ 66 w 92"/>
                  <a:gd name="T61" fmla="*/ 222 h 101"/>
                  <a:gd name="T62" fmla="*/ 36 w 92"/>
                  <a:gd name="T63" fmla="*/ 195 h 101"/>
                  <a:gd name="T64" fmla="*/ 27 w 92"/>
                  <a:gd name="T65" fmla="*/ 184 h 101"/>
                  <a:gd name="T66" fmla="*/ 27 w 92"/>
                  <a:gd name="T67" fmla="*/ 181 h 101"/>
                  <a:gd name="T68" fmla="*/ 16 w 92"/>
                  <a:gd name="T69" fmla="*/ 165 h 101"/>
                  <a:gd name="T70" fmla="*/ 5 w 92"/>
                  <a:gd name="T71" fmla="*/ 148 h 101"/>
                  <a:gd name="T72" fmla="*/ 0 w 92"/>
                  <a:gd name="T73" fmla="*/ 123 h 101"/>
                  <a:gd name="T74" fmla="*/ 0 w 92"/>
                  <a:gd name="T75" fmla="*/ 93 h 101"/>
                  <a:gd name="T76" fmla="*/ 3 w 92"/>
                  <a:gd name="T77" fmla="*/ 77 h 101"/>
                  <a:gd name="T78" fmla="*/ 5 w 92"/>
                  <a:gd name="T79" fmla="*/ 58 h 101"/>
                  <a:gd name="T80" fmla="*/ 8 w 92"/>
                  <a:gd name="T81" fmla="*/ 41 h 101"/>
                  <a:gd name="T82" fmla="*/ 19 w 92"/>
                  <a:gd name="T83" fmla="*/ 25 h 101"/>
                  <a:gd name="T84" fmla="*/ 33 w 92"/>
                  <a:gd name="T85" fmla="*/ 14 h 101"/>
                  <a:gd name="T86" fmla="*/ 52 w 92"/>
                  <a:gd name="T87" fmla="*/ 8 h 101"/>
                  <a:gd name="T88" fmla="*/ 71 w 92"/>
                  <a:gd name="T89" fmla="*/ 0 h 101"/>
                  <a:gd name="T90" fmla="*/ 90 w 92"/>
                  <a:gd name="T91" fmla="*/ 0 h 101"/>
                  <a:gd name="T92" fmla="*/ 107 w 92"/>
                  <a:gd name="T93" fmla="*/ 3 h 101"/>
                  <a:gd name="T94" fmla="*/ 126 w 92"/>
                  <a:gd name="T95" fmla="*/ 11 h 101"/>
                  <a:gd name="T96" fmla="*/ 151 w 92"/>
                  <a:gd name="T97" fmla="*/ 30 h 101"/>
                  <a:gd name="T98" fmla="*/ 175 w 92"/>
                  <a:gd name="T99" fmla="*/ 52 h 101"/>
                  <a:gd name="T100" fmla="*/ 200 w 92"/>
                  <a:gd name="T101" fmla="*/ 66 h 101"/>
                  <a:gd name="T102" fmla="*/ 219 w 92"/>
                  <a:gd name="T103" fmla="*/ 71 h 101"/>
                  <a:gd name="T104" fmla="*/ 238 w 92"/>
                  <a:gd name="T105" fmla="*/ 80 h 1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2" h="101">
                    <a:moveTo>
                      <a:pt x="87" y="29"/>
                    </a:moveTo>
                    <a:lnTo>
                      <a:pt x="88" y="29"/>
                    </a:lnTo>
                    <a:lnTo>
                      <a:pt x="92" y="30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79" y="26"/>
                    </a:lnTo>
                    <a:lnTo>
                      <a:pt x="73" y="24"/>
                    </a:lnTo>
                    <a:lnTo>
                      <a:pt x="64" y="19"/>
                    </a:lnTo>
                    <a:lnTo>
                      <a:pt x="55" y="11"/>
                    </a:lnTo>
                    <a:lnTo>
                      <a:pt x="44" y="5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1"/>
                    </a:lnTo>
                    <a:lnTo>
                      <a:pt x="18" y="3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1" y="35"/>
                    </a:lnTo>
                    <a:lnTo>
                      <a:pt x="1" y="46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7"/>
                    </a:lnTo>
                    <a:lnTo>
                      <a:pt x="21" y="77"/>
                    </a:lnTo>
                    <a:lnTo>
                      <a:pt x="31" y="86"/>
                    </a:lnTo>
                    <a:lnTo>
                      <a:pt x="42" y="93"/>
                    </a:lnTo>
                    <a:lnTo>
                      <a:pt x="55" y="100"/>
                    </a:lnTo>
                    <a:lnTo>
                      <a:pt x="57" y="101"/>
                    </a:lnTo>
                    <a:lnTo>
                      <a:pt x="41" y="93"/>
                    </a:lnTo>
                    <a:lnTo>
                      <a:pt x="36" y="91"/>
                    </a:lnTo>
                    <a:lnTo>
                      <a:pt x="24" y="81"/>
                    </a:lnTo>
                    <a:lnTo>
                      <a:pt x="13" y="71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6" y="60"/>
                    </a:lnTo>
                    <a:lnTo>
                      <a:pt x="2" y="54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2" y="5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9" y="1"/>
                    </a:lnTo>
                    <a:lnTo>
                      <a:pt x="46" y="4"/>
                    </a:lnTo>
                    <a:lnTo>
                      <a:pt x="55" y="11"/>
                    </a:lnTo>
                    <a:lnTo>
                      <a:pt x="64" y="19"/>
                    </a:lnTo>
                    <a:lnTo>
                      <a:pt x="73" y="24"/>
                    </a:lnTo>
                    <a:lnTo>
                      <a:pt x="80" y="26"/>
                    </a:lnTo>
                    <a:lnTo>
                      <a:pt x="87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3" name="Freeform 123"/>
              <p:cNvSpPr>
                <a:spLocks/>
              </p:cNvSpPr>
              <p:nvPr/>
            </p:nvSpPr>
            <p:spPr bwMode="auto">
              <a:xfrm>
                <a:off x="2799" y="699"/>
                <a:ext cx="245" cy="238"/>
              </a:xfrm>
              <a:custGeom>
                <a:avLst/>
                <a:gdLst>
                  <a:gd name="T0" fmla="*/ 231 w 89"/>
                  <a:gd name="T1" fmla="*/ 82 h 87"/>
                  <a:gd name="T2" fmla="*/ 234 w 89"/>
                  <a:gd name="T3" fmla="*/ 85 h 87"/>
                  <a:gd name="T4" fmla="*/ 245 w 89"/>
                  <a:gd name="T5" fmla="*/ 88 h 87"/>
                  <a:gd name="T6" fmla="*/ 234 w 89"/>
                  <a:gd name="T7" fmla="*/ 85 h 87"/>
                  <a:gd name="T8" fmla="*/ 231 w 89"/>
                  <a:gd name="T9" fmla="*/ 85 h 87"/>
                  <a:gd name="T10" fmla="*/ 215 w 89"/>
                  <a:gd name="T11" fmla="*/ 77 h 87"/>
                  <a:gd name="T12" fmla="*/ 176 w 89"/>
                  <a:gd name="T13" fmla="*/ 55 h 87"/>
                  <a:gd name="T14" fmla="*/ 149 w 89"/>
                  <a:gd name="T15" fmla="*/ 41 h 87"/>
                  <a:gd name="T16" fmla="*/ 121 w 89"/>
                  <a:gd name="T17" fmla="*/ 19 h 87"/>
                  <a:gd name="T18" fmla="*/ 88 w 89"/>
                  <a:gd name="T19" fmla="*/ 5 h 87"/>
                  <a:gd name="T20" fmla="*/ 72 w 89"/>
                  <a:gd name="T21" fmla="*/ 3 h 87"/>
                  <a:gd name="T22" fmla="*/ 52 w 89"/>
                  <a:gd name="T23" fmla="*/ 3 h 87"/>
                  <a:gd name="T24" fmla="*/ 44 w 89"/>
                  <a:gd name="T25" fmla="*/ 3 h 87"/>
                  <a:gd name="T26" fmla="*/ 33 w 89"/>
                  <a:gd name="T27" fmla="*/ 3 h 87"/>
                  <a:gd name="T28" fmla="*/ 25 w 89"/>
                  <a:gd name="T29" fmla="*/ 5 h 87"/>
                  <a:gd name="T30" fmla="*/ 19 w 89"/>
                  <a:gd name="T31" fmla="*/ 14 h 87"/>
                  <a:gd name="T32" fmla="*/ 14 w 89"/>
                  <a:gd name="T33" fmla="*/ 30 h 87"/>
                  <a:gd name="T34" fmla="*/ 6 w 89"/>
                  <a:gd name="T35" fmla="*/ 47 h 87"/>
                  <a:gd name="T36" fmla="*/ 3 w 89"/>
                  <a:gd name="T37" fmla="*/ 60 h 87"/>
                  <a:gd name="T38" fmla="*/ 3 w 89"/>
                  <a:gd name="T39" fmla="*/ 77 h 87"/>
                  <a:gd name="T40" fmla="*/ 3 w 89"/>
                  <a:gd name="T41" fmla="*/ 90 h 87"/>
                  <a:gd name="T42" fmla="*/ 6 w 89"/>
                  <a:gd name="T43" fmla="*/ 104 h 87"/>
                  <a:gd name="T44" fmla="*/ 17 w 89"/>
                  <a:gd name="T45" fmla="*/ 129 h 87"/>
                  <a:gd name="T46" fmla="*/ 25 w 89"/>
                  <a:gd name="T47" fmla="*/ 145 h 87"/>
                  <a:gd name="T48" fmla="*/ 39 w 89"/>
                  <a:gd name="T49" fmla="*/ 156 h 87"/>
                  <a:gd name="T50" fmla="*/ 66 w 89"/>
                  <a:gd name="T51" fmla="*/ 183 h 87"/>
                  <a:gd name="T52" fmla="*/ 91 w 89"/>
                  <a:gd name="T53" fmla="*/ 202 h 87"/>
                  <a:gd name="T54" fmla="*/ 121 w 89"/>
                  <a:gd name="T55" fmla="*/ 227 h 87"/>
                  <a:gd name="T56" fmla="*/ 132 w 89"/>
                  <a:gd name="T57" fmla="*/ 230 h 87"/>
                  <a:gd name="T58" fmla="*/ 143 w 89"/>
                  <a:gd name="T59" fmla="*/ 233 h 87"/>
                  <a:gd name="T60" fmla="*/ 157 w 89"/>
                  <a:gd name="T61" fmla="*/ 233 h 87"/>
                  <a:gd name="T62" fmla="*/ 162 w 89"/>
                  <a:gd name="T63" fmla="*/ 233 h 87"/>
                  <a:gd name="T64" fmla="*/ 157 w 89"/>
                  <a:gd name="T65" fmla="*/ 233 h 87"/>
                  <a:gd name="T66" fmla="*/ 146 w 89"/>
                  <a:gd name="T67" fmla="*/ 238 h 87"/>
                  <a:gd name="T68" fmla="*/ 132 w 89"/>
                  <a:gd name="T69" fmla="*/ 233 h 87"/>
                  <a:gd name="T70" fmla="*/ 118 w 89"/>
                  <a:gd name="T71" fmla="*/ 227 h 87"/>
                  <a:gd name="T72" fmla="*/ 105 w 89"/>
                  <a:gd name="T73" fmla="*/ 216 h 87"/>
                  <a:gd name="T74" fmla="*/ 77 w 89"/>
                  <a:gd name="T75" fmla="*/ 194 h 87"/>
                  <a:gd name="T76" fmla="*/ 33 w 89"/>
                  <a:gd name="T77" fmla="*/ 153 h 87"/>
                  <a:gd name="T78" fmla="*/ 22 w 89"/>
                  <a:gd name="T79" fmla="*/ 142 h 87"/>
                  <a:gd name="T80" fmla="*/ 14 w 89"/>
                  <a:gd name="T81" fmla="*/ 126 h 87"/>
                  <a:gd name="T82" fmla="*/ 3 w 89"/>
                  <a:gd name="T83" fmla="*/ 101 h 87"/>
                  <a:gd name="T84" fmla="*/ 3 w 89"/>
                  <a:gd name="T85" fmla="*/ 88 h 87"/>
                  <a:gd name="T86" fmla="*/ 0 w 89"/>
                  <a:gd name="T87" fmla="*/ 74 h 87"/>
                  <a:gd name="T88" fmla="*/ 3 w 89"/>
                  <a:gd name="T89" fmla="*/ 57 h 87"/>
                  <a:gd name="T90" fmla="*/ 6 w 89"/>
                  <a:gd name="T91" fmla="*/ 41 h 87"/>
                  <a:gd name="T92" fmla="*/ 14 w 89"/>
                  <a:gd name="T93" fmla="*/ 22 h 87"/>
                  <a:gd name="T94" fmla="*/ 22 w 89"/>
                  <a:gd name="T95" fmla="*/ 8 h 87"/>
                  <a:gd name="T96" fmla="*/ 30 w 89"/>
                  <a:gd name="T97" fmla="*/ 5 h 87"/>
                  <a:gd name="T98" fmla="*/ 36 w 89"/>
                  <a:gd name="T99" fmla="*/ 3 h 87"/>
                  <a:gd name="T100" fmla="*/ 47 w 89"/>
                  <a:gd name="T101" fmla="*/ 0 h 87"/>
                  <a:gd name="T102" fmla="*/ 58 w 89"/>
                  <a:gd name="T103" fmla="*/ 3 h 87"/>
                  <a:gd name="T104" fmla="*/ 74 w 89"/>
                  <a:gd name="T105" fmla="*/ 3 h 87"/>
                  <a:gd name="T106" fmla="*/ 91 w 89"/>
                  <a:gd name="T107" fmla="*/ 5 h 87"/>
                  <a:gd name="T108" fmla="*/ 121 w 89"/>
                  <a:gd name="T109" fmla="*/ 19 h 87"/>
                  <a:gd name="T110" fmla="*/ 176 w 89"/>
                  <a:gd name="T111" fmla="*/ 55 h 87"/>
                  <a:gd name="T112" fmla="*/ 215 w 89"/>
                  <a:gd name="T113" fmla="*/ 74 h 87"/>
                  <a:gd name="T114" fmla="*/ 231 w 89"/>
                  <a:gd name="T115" fmla="*/ 82 h 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" h="87">
                    <a:moveTo>
                      <a:pt x="84" y="30"/>
                    </a:moveTo>
                    <a:lnTo>
                      <a:pt x="85" y="31"/>
                    </a:lnTo>
                    <a:lnTo>
                      <a:pt x="89" y="32"/>
                    </a:lnTo>
                    <a:lnTo>
                      <a:pt x="85" y="31"/>
                    </a:lnTo>
                    <a:lnTo>
                      <a:pt x="84" y="31"/>
                    </a:lnTo>
                    <a:lnTo>
                      <a:pt x="78" y="28"/>
                    </a:lnTo>
                    <a:lnTo>
                      <a:pt x="64" y="20"/>
                    </a:lnTo>
                    <a:lnTo>
                      <a:pt x="54" y="15"/>
                    </a:lnTo>
                    <a:lnTo>
                      <a:pt x="44" y="7"/>
                    </a:lnTo>
                    <a:lnTo>
                      <a:pt x="32" y="2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2" y="38"/>
                    </a:lnTo>
                    <a:lnTo>
                      <a:pt x="6" y="47"/>
                    </a:lnTo>
                    <a:lnTo>
                      <a:pt x="9" y="53"/>
                    </a:lnTo>
                    <a:lnTo>
                      <a:pt x="14" y="57"/>
                    </a:lnTo>
                    <a:lnTo>
                      <a:pt x="24" y="67"/>
                    </a:lnTo>
                    <a:lnTo>
                      <a:pt x="33" y="74"/>
                    </a:lnTo>
                    <a:lnTo>
                      <a:pt x="44" y="83"/>
                    </a:lnTo>
                    <a:lnTo>
                      <a:pt x="48" y="84"/>
                    </a:lnTo>
                    <a:lnTo>
                      <a:pt x="52" y="85"/>
                    </a:lnTo>
                    <a:lnTo>
                      <a:pt x="57" y="85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3" y="87"/>
                    </a:lnTo>
                    <a:lnTo>
                      <a:pt x="48" y="85"/>
                    </a:lnTo>
                    <a:lnTo>
                      <a:pt x="43" y="83"/>
                    </a:lnTo>
                    <a:lnTo>
                      <a:pt x="38" y="79"/>
                    </a:lnTo>
                    <a:lnTo>
                      <a:pt x="28" y="71"/>
                    </a:lnTo>
                    <a:lnTo>
                      <a:pt x="12" y="56"/>
                    </a:lnTo>
                    <a:lnTo>
                      <a:pt x="8" y="52"/>
                    </a:lnTo>
                    <a:lnTo>
                      <a:pt x="5" y="46"/>
                    </a:lnTo>
                    <a:lnTo>
                      <a:pt x="1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1" y="1"/>
                    </a:lnTo>
                    <a:lnTo>
                      <a:pt x="27" y="1"/>
                    </a:lnTo>
                    <a:lnTo>
                      <a:pt x="33" y="2"/>
                    </a:lnTo>
                    <a:lnTo>
                      <a:pt x="44" y="7"/>
                    </a:lnTo>
                    <a:lnTo>
                      <a:pt x="64" y="20"/>
                    </a:lnTo>
                    <a:lnTo>
                      <a:pt x="78" y="27"/>
                    </a:lnTo>
                    <a:lnTo>
                      <a:pt x="84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4" name="Freeform 124"/>
              <p:cNvSpPr>
                <a:spLocks/>
              </p:cNvSpPr>
              <p:nvPr/>
            </p:nvSpPr>
            <p:spPr bwMode="auto">
              <a:xfrm>
                <a:off x="2832" y="720"/>
                <a:ext cx="212" cy="113"/>
              </a:xfrm>
              <a:custGeom>
                <a:avLst/>
                <a:gdLst>
                  <a:gd name="T0" fmla="*/ 206 w 77"/>
                  <a:gd name="T1" fmla="*/ 83 h 41"/>
                  <a:gd name="T2" fmla="*/ 212 w 77"/>
                  <a:gd name="T3" fmla="*/ 85 h 41"/>
                  <a:gd name="T4" fmla="*/ 206 w 77"/>
                  <a:gd name="T5" fmla="*/ 85 h 41"/>
                  <a:gd name="T6" fmla="*/ 193 w 77"/>
                  <a:gd name="T7" fmla="*/ 83 h 41"/>
                  <a:gd name="T8" fmla="*/ 168 w 77"/>
                  <a:gd name="T9" fmla="*/ 77 h 41"/>
                  <a:gd name="T10" fmla="*/ 132 w 77"/>
                  <a:gd name="T11" fmla="*/ 55 h 41"/>
                  <a:gd name="T12" fmla="*/ 116 w 77"/>
                  <a:gd name="T13" fmla="*/ 47 h 41"/>
                  <a:gd name="T14" fmla="*/ 99 w 77"/>
                  <a:gd name="T15" fmla="*/ 28 h 41"/>
                  <a:gd name="T16" fmla="*/ 80 w 77"/>
                  <a:gd name="T17" fmla="*/ 19 h 41"/>
                  <a:gd name="T18" fmla="*/ 61 w 77"/>
                  <a:gd name="T19" fmla="*/ 8 h 41"/>
                  <a:gd name="T20" fmla="*/ 41 w 77"/>
                  <a:gd name="T21" fmla="*/ 6 h 41"/>
                  <a:gd name="T22" fmla="*/ 33 w 77"/>
                  <a:gd name="T23" fmla="*/ 6 h 41"/>
                  <a:gd name="T24" fmla="*/ 25 w 77"/>
                  <a:gd name="T25" fmla="*/ 8 h 41"/>
                  <a:gd name="T26" fmla="*/ 14 w 77"/>
                  <a:gd name="T27" fmla="*/ 14 h 41"/>
                  <a:gd name="T28" fmla="*/ 6 w 77"/>
                  <a:gd name="T29" fmla="*/ 25 h 41"/>
                  <a:gd name="T30" fmla="*/ 3 w 77"/>
                  <a:gd name="T31" fmla="*/ 36 h 41"/>
                  <a:gd name="T32" fmla="*/ 3 w 77"/>
                  <a:gd name="T33" fmla="*/ 41 h 41"/>
                  <a:gd name="T34" fmla="*/ 6 w 77"/>
                  <a:gd name="T35" fmla="*/ 55 h 41"/>
                  <a:gd name="T36" fmla="*/ 14 w 77"/>
                  <a:gd name="T37" fmla="*/ 77 h 41"/>
                  <a:gd name="T38" fmla="*/ 28 w 77"/>
                  <a:gd name="T39" fmla="*/ 94 h 41"/>
                  <a:gd name="T40" fmla="*/ 44 w 77"/>
                  <a:gd name="T41" fmla="*/ 113 h 41"/>
                  <a:gd name="T42" fmla="*/ 28 w 77"/>
                  <a:gd name="T43" fmla="*/ 94 h 41"/>
                  <a:gd name="T44" fmla="*/ 19 w 77"/>
                  <a:gd name="T45" fmla="*/ 85 h 41"/>
                  <a:gd name="T46" fmla="*/ 11 w 77"/>
                  <a:gd name="T47" fmla="*/ 66 h 41"/>
                  <a:gd name="T48" fmla="*/ 0 w 77"/>
                  <a:gd name="T49" fmla="*/ 41 h 41"/>
                  <a:gd name="T50" fmla="*/ 0 w 77"/>
                  <a:gd name="T51" fmla="*/ 36 h 41"/>
                  <a:gd name="T52" fmla="*/ 3 w 77"/>
                  <a:gd name="T53" fmla="*/ 33 h 41"/>
                  <a:gd name="T54" fmla="*/ 6 w 77"/>
                  <a:gd name="T55" fmla="*/ 22 h 41"/>
                  <a:gd name="T56" fmla="*/ 14 w 77"/>
                  <a:gd name="T57" fmla="*/ 11 h 41"/>
                  <a:gd name="T58" fmla="*/ 28 w 77"/>
                  <a:gd name="T59" fmla="*/ 6 h 41"/>
                  <a:gd name="T60" fmla="*/ 33 w 77"/>
                  <a:gd name="T61" fmla="*/ 0 h 41"/>
                  <a:gd name="T62" fmla="*/ 44 w 77"/>
                  <a:gd name="T63" fmla="*/ 0 h 41"/>
                  <a:gd name="T64" fmla="*/ 66 w 77"/>
                  <a:gd name="T65" fmla="*/ 8 h 41"/>
                  <a:gd name="T66" fmla="*/ 83 w 77"/>
                  <a:gd name="T67" fmla="*/ 19 h 41"/>
                  <a:gd name="T68" fmla="*/ 99 w 77"/>
                  <a:gd name="T69" fmla="*/ 28 h 41"/>
                  <a:gd name="T70" fmla="*/ 116 w 77"/>
                  <a:gd name="T71" fmla="*/ 47 h 41"/>
                  <a:gd name="T72" fmla="*/ 132 w 77"/>
                  <a:gd name="T73" fmla="*/ 55 h 41"/>
                  <a:gd name="T74" fmla="*/ 168 w 77"/>
                  <a:gd name="T75" fmla="*/ 72 h 41"/>
                  <a:gd name="T76" fmla="*/ 195 w 77"/>
                  <a:gd name="T77" fmla="*/ 83 h 41"/>
                  <a:gd name="T78" fmla="*/ 206 w 77"/>
                  <a:gd name="T79" fmla="*/ 83 h 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7" h="41">
                    <a:moveTo>
                      <a:pt x="75" y="30"/>
                    </a:moveTo>
                    <a:lnTo>
                      <a:pt x="77" y="31"/>
                    </a:lnTo>
                    <a:lnTo>
                      <a:pt x="75" y="31"/>
                    </a:lnTo>
                    <a:lnTo>
                      <a:pt x="70" y="30"/>
                    </a:lnTo>
                    <a:lnTo>
                      <a:pt x="61" y="28"/>
                    </a:lnTo>
                    <a:lnTo>
                      <a:pt x="48" y="20"/>
                    </a:lnTo>
                    <a:lnTo>
                      <a:pt x="42" y="17"/>
                    </a:lnTo>
                    <a:lnTo>
                      <a:pt x="36" y="10"/>
                    </a:lnTo>
                    <a:lnTo>
                      <a:pt x="29" y="7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2" y="20"/>
                    </a:lnTo>
                    <a:lnTo>
                      <a:pt x="5" y="28"/>
                    </a:lnTo>
                    <a:lnTo>
                      <a:pt x="10" y="34"/>
                    </a:lnTo>
                    <a:lnTo>
                      <a:pt x="16" y="41"/>
                    </a:lnTo>
                    <a:lnTo>
                      <a:pt x="10" y="34"/>
                    </a:lnTo>
                    <a:lnTo>
                      <a:pt x="7" y="31"/>
                    </a:lnTo>
                    <a:lnTo>
                      <a:pt x="4" y="2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0"/>
                    </a:lnTo>
                    <a:lnTo>
                      <a:pt x="42" y="17"/>
                    </a:lnTo>
                    <a:lnTo>
                      <a:pt x="48" y="20"/>
                    </a:lnTo>
                    <a:lnTo>
                      <a:pt x="61" y="26"/>
                    </a:lnTo>
                    <a:lnTo>
                      <a:pt x="71" y="30"/>
                    </a:lnTo>
                    <a:lnTo>
                      <a:pt x="75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5" name="Freeform 125"/>
              <p:cNvSpPr>
                <a:spLocks/>
              </p:cNvSpPr>
              <p:nvPr/>
            </p:nvSpPr>
            <p:spPr bwMode="auto">
              <a:xfrm>
                <a:off x="2887" y="847"/>
                <a:ext cx="113" cy="41"/>
              </a:xfrm>
              <a:custGeom>
                <a:avLst/>
                <a:gdLst>
                  <a:gd name="T0" fmla="*/ 110 w 41"/>
                  <a:gd name="T1" fmla="*/ 38 h 15"/>
                  <a:gd name="T2" fmla="*/ 113 w 41"/>
                  <a:gd name="T3" fmla="*/ 38 h 15"/>
                  <a:gd name="T4" fmla="*/ 96 w 41"/>
                  <a:gd name="T5" fmla="*/ 41 h 15"/>
                  <a:gd name="T6" fmla="*/ 69 w 41"/>
                  <a:gd name="T7" fmla="*/ 38 h 15"/>
                  <a:gd name="T8" fmla="*/ 39 w 41"/>
                  <a:gd name="T9" fmla="*/ 33 h 15"/>
                  <a:gd name="T10" fmla="*/ 28 w 41"/>
                  <a:gd name="T11" fmla="*/ 27 h 15"/>
                  <a:gd name="T12" fmla="*/ 28 w 41"/>
                  <a:gd name="T13" fmla="*/ 25 h 15"/>
                  <a:gd name="T14" fmla="*/ 11 w 41"/>
                  <a:gd name="T15" fmla="*/ 8 h 15"/>
                  <a:gd name="T16" fmla="*/ 0 w 41"/>
                  <a:gd name="T17" fmla="*/ 0 h 15"/>
                  <a:gd name="T18" fmla="*/ 11 w 41"/>
                  <a:gd name="T19" fmla="*/ 8 h 15"/>
                  <a:gd name="T20" fmla="*/ 30 w 41"/>
                  <a:gd name="T21" fmla="*/ 25 h 15"/>
                  <a:gd name="T22" fmla="*/ 30 w 41"/>
                  <a:gd name="T23" fmla="*/ 27 h 15"/>
                  <a:gd name="T24" fmla="*/ 39 w 41"/>
                  <a:gd name="T25" fmla="*/ 33 h 15"/>
                  <a:gd name="T26" fmla="*/ 69 w 41"/>
                  <a:gd name="T27" fmla="*/ 38 h 15"/>
                  <a:gd name="T28" fmla="*/ 96 w 41"/>
                  <a:gd name="T29" fmla="*/ 38 h 15"/>
                  <a:gd name="T30" fmla="*/ 110 w 41"/>
                  <a:gd name="T31" fmla="*/ 38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15">
                    <a:moveTo>
                      <a:pt x="40" y="14"/>
                    </a:moveTo>
                    <a:lnTo>
                      <a:pt x="41" y="14"/>
                    </a:lnTo>
                    <a:lnTo>
                      <a:pt x="35" y="15"/>
                    </a:lnTo>
                    <a:lnTo>
                      <a:pt x="25" y="14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25" y="14"/>
                    </a:lnTo>
                    <a:lnTo>
                      <a:pt x="35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6" name="Freeform 126"/>
              <p:cNvSpPr>
                <a:spLocks/>
              </p:cNvSpPr>
              <p:nvPr/>
            </p:nvSpPr>
            <p:spPr bwMode="auto">
              <a:xfrm>
                <a:off x="2838" y="806"/>
                <a:ext cx="153" cy="98"/>
              </a:xfrm>
              <a:custGeom>
                <a:avLst/>
                <a:gdLst>
                  <a:gd name="T0" fmla="*/ 148 w 56"/>
                  <a:gd name="T1" fmla="*/ 95 h 36"/>
                  <a:gd name="T2" fmla="*/ 150 w 56"/>
                  <a:gd name="T3" fmla="*/ 95 h 36"/>
                  <a:gd name="T4" fmla="*/ 153 w 56"/>
                  <a:gd name="T5" fmla="*/ 98 h 36"/>
                  <a:gd name="T6" fmla="*/ 150 w 56"/>
                  <a:gd name="T7" fmla="*/ 98 h 36"/>
                  <a:gd name="T8" fmla="*/ 148 w 56"/>
                  <a:gd name="T9" fmla="*/ 98 h 36"/>
                  <a:gd name="T10" fmla="*/ 126 w 56"/>
                  <a:gd name="T11" fmla="*/ 98 h 36"/>
                  <a:gd name="T12" fmla="*/ 104 w 56"/>
                  <a:gd name="T13" fmla="*/ 95 h 36"/>
                  <a:gd name="T14" fmla="*/ 79 w 56"/>
                  <a:gd name="T15" fmla="*/ 90 h 36"/>
                  <a:gd name="T16" fmla="*/ 68 w 56"/>
                  <a:gd name="T17" fmla="*/ 87 h 36"/>
                  <a:gd name="T18" fmla="*/ 55 w 56"/>
                  <a:gd name="T19" fmla="*/ 79 h 36"/>
                  <a:gd name="T20" fmla="*/ 41 w 56"/>
                  <a:gd name="T21" fmla="*/ 65 h 36"/>
                  <a:gd name="T22" fmla="*/ 27 w 56"/>
                  <a:gd name="T23" fmla="*/ 49 h 36"/>
                  <a:gd name="T24" fmla="*/ 8 w 56"/>
                  <a:gd name="T25" fmla="*/ 14 h 36"/>
                  <a:gd name="T26" fmla="*/ 0 w 56"/>
                  <a:gd name="T27" fmla="*/ 0 h 36"/>
                  <a:gd name="T28" fmla="*/ 8 w 56"/>
                  <a:gd name="T29" fmla="*/ 14 h 36"/>
                  <a:gd name="T30" fmla="*/ 27 w 56"/>
                  <a:gd name="T31" fmla="*/ 49 h 36"/>
                  <a:gd name="T32" fmla="*/ 41 w 56"/>
                  <a:gd name="T33" fmla="*/ 65 h 36"/>
                  <a:gd name="T34" fmla="*/ 60 w 56"/>
                  <a:gd name="T35" fmla="*/ 79 h 36"/>
                  <a:gd name="T36" fmla="*/ 68 w 56"/>
                  <a:gd name="T37" fmla="*/ 87 h 36"/>
                  <a:gd name="T38" fmla="*/ 82 w 56"/>
                  <a:gd name="T39" fmla="*/ 90 h 36"/>
                  <a:gd name="T40" fmla="*/ 107 w 56"/>
                  <a:gd name="T41" fmla="*/ 95 h 36"/>
                  <a:gd name="T42" fmla="*/ 126 w 56"/>
                  <a:gd name="T43" fmla="*/ 95 h 36"/>
                  <a:gd name="T44" fmla="*/ 148 w 56"/>
                  <a:gd name="T45" fmla="*/ 95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6" h="36">
                    <a:moveTo>
                      <a:pt x="54" y="35"/>
                    </a:moveTo>
                    <a:lnTo>
                      <a:pt x="55" y="35"/>
                    </a:lnTo>
                    <a:lnTo>
                      <a:pt x="56" y="36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46" y="36"/>
                    </a:lnTo>
                    <a:lnTo>
                      <a:pt x="38" y="35"/>
                    </a:lnTo>
                    <a:lnTo>
                      <a:pt x="29" y="33"/>
                    </a:lnTo>
                    <a:lnTo>
                      <a:pt x="25" y="32"/>
                    </a:lnTo>
                    <a:lnTo>
                      <a:pt x="20" y="29"/>
                    </a:lnTo>
                    <a:lnTo>
                      <a:pt x="15" y="24"/>
                    </a:lnTo>
                    <a:lnTo>
                      <a:pt x="10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18"/>
                    </a:lnTo>
                    <a:lnTo>
                      <a:pt x="15" y="24"/>
                    </a:lnTo>
                    <a:lnTo>
                      <a:pt x="22" y="29"/>
                    </a:lnTo>
                    <a:lnTo>
                      <a:pt x="25" y="32"/>
                    </a:lnTo>
                    <a:lnTo>
                      <a:pt x="30" y="33"/>
                    </a:lnTo>
                    <a:lnTo>
                      <a:pt x="39" y="35"/>
                    </a:lnTo>
                    <a:lnTo>
                      <a:pt x="46" y="35"/>
                    </a:lnTo>
                    <a:lnTo>
                      <a:pt x="54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7" name="Freeform 127"/>
              <p:cNvSpPr>
                <a:spLocks/>
              </p:cNvSpPr>
              <p:nvPr/>
            </p:nvSpPr>
            <p:spPr bwMode="auto">
              <a:xfrm>
                <a:off x="2920" y="910"/>
                <a:ext cx="44" cy="14"/>
              </a:xfrm>
              <a:custGeom>
                <a:avLst/>
                <a:gdLst>
                  <a:gd name="T0" fmla="*/ 44 w 16"/>
                  <a:gd name="T1" fmla="*/ 14 h 5"/>
                  <a:gd name="T2" fmla="*/ 39 w 16"/>
                  <a:gd name="T3" fmla="*/ 14 h 5"/>
                  <a:gd name="T4" fmla="*/ 28 w 16"/>
                  <a:gd name="T5" fmla="*/ 14 h 5"/>
                  <a:gd name="T6" fmla="*/ 11 w 16"/>
                  <a:gd name="T7" fmla="*/ 6 h 5"/>
                  <a:gd name="T8" fmla="*/ 6 w 16"/>
                  <a:gd name="T9" fmla="*/ 3 h 5"/>
                  <a:gd name="T10" fmla="*/ 0 w 16"/>
                  <a:gd name="T11" fmla="*/ 0 h 5"/>
                  <a:gd name="T12" fmla="*/ 6 w 16"/>
                  <a:gd name="T13" fmla="*/ 0 h 5"/>
                  <a:gd name="T14" fmla="*/ 14 w 16"/>
                  <a:gd name="T15" fmla="*/ 3 h 5"/>
                  <a:gd name="T16" fmla="*/ 28 w 16"/>
                  <a:gd name="T17" fmla="*/ 8 h 5"/>
                  <a:gd name="T18" fmla="*/ 39 w 16"/>
                  <a:gd name="T19" fmla="*/ 14 h 5"/>
                  <a:gd name="T20" fmla="*/ 44 w 16"/>
                  <a:gd name="T21" fmla="*/ 14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6" y="5"/>
                    </a:moveTo>
                    <a:lnTo>
                      <a:pt x="14" y="5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8" name="Freeform 128"/>
              <p:cNvSpPr>
                <a:spLocks/>
              </p:cNvSpPr>
              <p:nvPr/>
            </p:nvSpPr>
            <p:spPr bwMode="auto">
              <a:xfrm>
                <a:off x="2819" y="797"/>
                <a:ext cx="24" cy="47"/>
              </a:xfrm>
              <a:custGeom>
                <a:avLst/>
                <a:gdLst>
                  <a:gd name="T0" fmla="*/ 24 w 9"/>
                  <a:gd name="T1" fmla="*/ 44 h 17"/>
                  <a:gd name="T2" fmla="*/ 24 w 9"/>
                  <a:gd name="T3" fmla="*/ 47 h 17"/>
                  <a:gd name="T4" fmla="*/ 24 w 9"/>
                  <a:gd name="T5" fmla="*/ 44 h 17"/>
                  <a:gd name="T6" fmla="*/ 5 w 9"/>
                  <a:gd name="T7" fmla="*/ 14 h 17"/>
                  <a:gd name="T8" fmla="*/ 0 w 9"/>
                  <a:gd name="T9" fmla="*/ 3 h 17"/>
                  <a:gd name="T10" fmla="*/ 0 w 9"/>
                  <a:gd name="T11" fmla="*/ 0 h 17"/>
                  <a:gd name="T12" fmla="*/ 3 w 9"/>
                  <a:gd name="T13" fmla="*/ 3 h 17"/>
                  <a:gd name="T14" fmla="*/ 5 w 9"/>
                  <a:gd name="T15" fmla="*/ 14 h 17"/>
                  <a:gd name="T16" fmla="*/ 24 w 9"/>
                  <a:gd name="T17" fmla="*/ 4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9" y="16"/>
                    </a:moveTo>
                    <a:lnTo>
                      <a:pt x="9" y="17"/>
                    </a:lnTo>
                    <a:lnTo>
                      <a:pt x="9" y="16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89" name="Freeform 129"/>
              <p:cNvSpPr>
                <a:spLocks/>
              </p:cNvSpPr>
              <p:nvPr/>
            </p:nvSpPr>
            <p:spPr bwMode="auto">
              <a:xfrm>
                <a:off x="2816" y="712"/>
                <a:ext cx="27" cy="77"/>
              </a:xfrm>
              <a:custGeom>
                <a:avLst/>
                <a:gdLst>
                  <a:gd name="T0" fmla="*/ 8 w 10"/>
                  <a:gd name="T1" fmla="*/ 74 h 28"/>
                  <a:gd name="T2" fmla="*/ 8 w 10"/>
                  <a:gd name="T3" fmla="*/ 77 h 28"/>
                  <a:gd name="T4" fmla="*/ 8 w 10"/>
                  <a:gd name="T5" fmla="*/ 74 h 28"/>
                  <a:gd name="T6" fmla="*/ 3 w 10"/>
                  <a:gd name="T7" fmla="*/ 69 h 28"/>
                  <a:gd name="T8" fmla="*/ 0 w 10"/>
                  <a:gd name="T9" fmla="*/ 58 h 28"/>
                  <a:gd name="T10" fmla="*/ 0 w 10"/>
                  <a:gd name="T11" fmla="*/ 44 h 28"/>
                  <a:gd name="T12" fmla="*/ 5 w 10"/>
                  <a:gd name="T13" fmla="*/ 22 h 28"/>
                  <a:gd name="T14" fmla="*/ 8 w 10"/>
                  <a:gd name="T15" fmla="*/ 17 h 28"/>
                  <a:gd name="T16" fmla="*/ 8 w 10"/>
                  <a:gd name="T17" fmla="*/ 8 h 28"/>
                  <a:gd name="T18" fmla="*/ 14 w 10"/>
                  <a:gd name="T19" fmla="*/ 6 h 28"/>
                  <a:gd name="T20" fmla="*/ 19 w 10"/>
                  <a:gd name="T21" fmla="*/ 3 h 28"/>
                  <a:gd name="T22" fmla="*/ 27 w 10"/>
                  <a:gd name="T23" fmla="*/ 0 h 28"/>
                  <a:gd name="T24" fmla="*/ 19 w 10"/>
                  <a:gd name="T25" fmla="*/ 3 h 28"/>
                  <a:gd name="T26" fmla="*/ 14 w 10"/>
                  <a:gd name="T27" fmla="*/ 8 h 28"/>
                  <a:gd name="T28" fmla="*/ 8 w 10"/>
                  <a:gd name="T29" fmla="*/ 17 h 28"/>
                  <a:gd name="T30" fmla="*/ 5 w 10"/>
                  <a:gd name="T31" fmla="*/ 28 h 28"/>
                  <a:gd name="T32" fmla="*/ 0 w 10"/>
                  <a:gd name="T33" fmla="*/ 47 h 28"/>
                  <a:gd name="T34" fmla="*/ 3 w 10"/>
                  <a:gd name="T35" fmla="*/ 58 h 28"/>
                  <a:gd name="T36" fmla="*/ 5 w 10"/>
                  <a:gd name="T37" fmla="*/ 63 h 28"/>
                  <a:gd name="T38" fmla="*/ 8 w 10"/>
                  <a:gd name="T39" fmla="*/ 74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90" name="Freeform 130"/>
              <p:cNvSpPr>
                <a:spLocks/>
              </p:cNvSpPr>
              <p:nvPr/>
            </p:nvSpPr>
            <p:spPr bwMode="auto">
              <a:xfrm>
                <a:off x="2851" y="740"/>
                <a:ext cx="190" cy="131"/>
              </a:xfrm>
              <a:custGeom>
                <a:avLst/>
                <a:gdLst>
                  <a:gd name="T0" fmla="*/ 176 w 69"/>
                  <a:gd name="T1" fmla="*/ 74 h 48"/>
                  <a:gd name="T2" fmla="*/ 179 w 69"/>
                  <a:gd name="T3" fmla="*/ 74 h 48"/>
                  <a:gd name="T4" fmla="*/ 190 w 69"/>
                  <a:gd name="T5" fmla="*/ 74 h 48"/>
                  <a:gd name="T6" fmla="*/ 179 w 69"/>
                  <a:gd name="T7" fmla="*/ 74 h 48"/>
                  <a:gd name="T8" fmla="*/ 176 w 69"/>
                  <a:gd name="T9" fmla="*/ 74 h 48"/>
                  <a:gd name="T10" fmla="*/ 162 w 69"/>
                  <a:gd name="T11" fmla="*/ 74 h 48"/>
                  <a:gd name="T12" fmla="*/ 149 w 69"/>
                  <a:gd name="T13" fmla="*/ 74 h 48"/>
                  <a:gd name="T14" fmla="*/ 127 w 69"/>
                  <a:gd name="T15" fmla="*/ 66 h 48"/>
                  <a:gd name="T16" fmla="*/ 91 w 69"/>
                  <a:gd name="T17" fmla="*/ 35 h 48"/>
                  <a:gd name="T18" fmla="*/ 66 w 69"/>
                  <a:gd name="T19" fmla="*/ 22 h 48"/>
                  <a:gd name="T20" fmla="*/ 41 w 69"/>
                  <a:gd name="T21" fmla="*/ 8 h 48"/>
                  <a:gd name="T22" fmla="*/ 25 w 69"/>
                  <a:gd name="T23" fmla="*/ 3 h 48"/>
                  <a:gd name="T24" fmla="*/ 14 w 69"/>
                  <a:gd name="T25" fmla="*/ 0 h 48"/>
                  <a:gd name="T26" fmla="*/ 8 w 69"/>
                  <a:gd name="T27" fmla="*/ 5 h 48"/>
                  <a:gd name="T28" fmla="*/ 6 w 69"/>
                  <a:gd name="T29" fmla="*/ 14 h 48"/>
                  <a:gd name="T30" fmla="*/ 6 w 69"/>
                  <a:gd name="T31" fmla="*/ 27 h 48"/>
                  <a:gd name="T32" fmla="*/ 6 w 69"/>
                  <a:gd name="T33" fmla="*/ 35 h 48"/>
                  <a:gd name="T34" fmla="*/ 11 w 69"/>
                  <a:gd name="T35" fmla="*/ 46 h 48"/>
                  <a:gd name="T36" fmla="*/ 22 w 69"/>
                  <a:gd name="T37" fmla="*/ 52 h 48"/>
                  <a:gd name="T38" fmla="*/ 52 w 69"/>
                  <a:gd name="T39" fmla="*/ 87 h 48"/>
                  <a:gd name="T40" fmla="*/ 61 w 69"/>
                  <a:gd name="T41" fmla="*/ 93 h 48"/>
                  <a:gd name="T42" fmla="*/ 74 w 69"/>
                  <a:gd name="T43" fmla="*/ 106 h 48"/>
                  <a:gd name="T44" fmla="*/ 96 w 69"/>
                  <a:gd name="T45" fmla="*/ 120 h 48"/>
                  <a:gd name="T46" fmla="*/ 110 w 69"/>
                  <a:gd name="T47" fmla="*/ 126 h 48"/>
                  <a:gd name="T48" fmla="*/ 124 w 69"/>
                  <a:gd name="T49" fmla="*/ 126 h 48"/>
                  <a:gd name="T50" fmla="*/ 160 w 69"/>
                  <a:gd name="T51" fmla="*/ 131 h 48"/>
                  <a:gd name="T52" fmla="*/ 124 w 69"/>
                  <a:gd name="T53" fmla="*/ 126 h 48"/>
                  <a:gd name="T54" fmla="*/ 110 w 69"/>
                  <a:gd name="T55" fmla="*/ 126 h 48"/>
                  <a:gd name="T56" fmla="*/ 96 w 69"/>
                  <a:gd name="T57" fmla="*/ 120 h 48"/>
                  <a:gd name="T58" fmla="*/ 83 w 69"/>
                  <a:gd name="T59" fmla="*/ 115 h 48"/>
                  <a:gd name="T60" fmla="*/ 69 w 69"/>
                  <a:gd name="T61" fmla="*/ 106 h 48"/>
                  <a:gd name="T62" fmla="*/ 61 w 69"/>
                  <a:gd name="T63" fmla="*/ 98 h 48"/>
                  <a:gd name="T64" fmla="*/ 50 w 69"/>
                  <a:gd name="T65" fmla="*/ 87 h 48"/>
                  <a:gd name="T66" fmla="*/ 19 w 69"/>
                  <a:gd name="T67" fmla="*/ 52 h 48"/>
                  <a:gd name="T68" fmla="*/ 11 w 69"/>
                  <a:gd name="T69" fmla="*/ 44 h 48"/>
                  <a:gd name="T70" fmla="*/ 6 w 69"/>
                  <a:gd name="T71" fmla="*/ 35 h 48"/>
                  <a:gd name="T72" fmla="*/ 0 w 69"/>
                  <a:gd name="T73" fmla="*/ 22 h 48"/>
                  <a:gd name="T74" fmla="*/ 0 w 69"/>
                  <a:gd name="T75" fmla="*/ 8 h 48"/>
                  <a:gd name="T76" fmla="*/ 0 w 69"/>
                  <a:gd name="T77" fmla="*/ 3 h 48"/>
                  <a:gd name="T78" fmla="*/ 6 w 69"/>
                  <a:gd name="T79" fmla="*/ 0 h 48"/>
                  <a:gd name="T80" fmla="*/ 11 w 69"/>
                  <a:gd name="T81" fmla="*/ 0 h 48"/>
                  <a:gd name="T82" fmla="*/ 19 w 69"/>
                  <a:gd name="T83" fmla="*/ 0 h 48"/>
                  <a:gd name="T84" fmla="*/ 47 w 69"/>
                  <a:gd name="T85" fmla="*/ 8 h 48"/>
                  <a:gd name="T86" fmla="*/ 69 w 69"/>
                  <a:gd name="T87" fmla="*/ 22 h 48"/>
                  <a:gd name="T88" fmla="*/ 94 w 69"/>
                  <a:gd name="T89" fmla="*/ 35 h 48"/>
                  <a:gd name="T90" fmla="*/ 132 w 69"/>
                  <a:gd name="T91" fmla="*/ 66 h 48"/>
                  <a:gd name="T92" fmla="*/ 149 w 69"/>
                  <a:gd name="T93" fmla="*/ 71 h 48"/>
                  <a:gd name="T94" fmla="*/ 162 w 69"/>
                  <a:gd name="T95" fmla="*/ 74 h 48"/>
                  <a:gd name="T96" fmla="*/ 176 w 69"/>
                  <a:gd name="T97" fmla="*/ 74 h 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9" h="48">
                    <a:moveTo>
                      <a:pt x="64" y="27"/>
                    </a:moveTo>
                    <a:lnTo>
                      <a:pt x="65" y="27"/>
                    </a:lnTo>
                    <a:lnTo>
                      <a:pt x="69" y="27"/>
                    </a:lnTo>
                    <a:lnTo>
                      <a:pt x="65" y="27"/>
                    </a:lnTo>
                    <a:lnTo>
                      <a:pt x="64" y="27"/>
                    </a:lnTo>
                    <a:lnTo>
                      <a:pt x="59" y="27"/>
                    </a:lnTo>
                    <a:lnTo>
                      <a:pt x="54" y="27"/>
                    </a:lnTo>
                    <a:lnTo>
                      <a:pt x="46" y="24"/>
                    </a:lnTo>
                    <a:lnTo>
                      <a:pt x="33" y="13"/>
                    </a:lnTo>
                    <a:lnTo>
                      <a:pt x="24" y="8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9" y="32"/>
                    </a:lnTo>
                    <a:lnTo>
                      <a:pt x="22" y="34"/>
                    </a:lnTo>
                    <a:lnTo>
                      <a:pt x="27" y="39"/>
                    </a:lnTo>
                    <a:lnTo>
                      <a:pt x="35" y="44"/>
                    </a:lnTo>
                    <a:lnTo>
                      <a:pt x="40" y="46"/>
                    </a:lnTo>
                    <a:lnTo>
                      <a:pt x="45" y="46"/>
                    </a:lnTo>
                    <a:lnTo>
                      <a:pt x="58" y="48"/>
                    </a:lnTo>
                    <a:lnTo>
                      <a:pt x="45" y="46"/>
                    </a:lnTo>
                    <a:lnTo>
                      <a:pt x="40" y="46"/>
                    </a:lnTo>
                    <a:lnTo>
                      <a:pt x="35" y="44"/>
                    </a:lnTo>
                    <a:lnTo>
                      <a:pt x="30" y="42"/>
                    </a:lnTo>
                    <a:lnTo>
                      <a:pt x="25" y="39"/>
                    </a:lnTo>
                    <a:lnTo>
                      <a:pt x="22" y="36"/>
                    </a:lnTo>
                    <a:lnTo>
                      <a:pt x="18" y="32"/>
                    </a:lnTo>
                    <a:lnTo>
                      <a:pt x="7" y="19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8" y="24"/>
                    </a:lnTo>
                    <a:lnTo>
                      <a:pt x="54" y="26"/>
                    </a:lnTo>
                    <a:lnTo>
                      <a:pt x="59" y="27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91" name="Freeform 131"/>
              <p:cNvSpPr>
                <a:spLocks/>
              </p:cNvSpPr>
              <p:nvPr/>
            </p:nvSpPr>
            <p:spPr bwMode="auto">
              <a:xfrm>
                <a:off x="2862" y="759"/>
                <a:ext cx="154" cy="93"/>
              </a:xfrm>
              <a:custGeom>
                <a:avLst/>
                <a:gdLst>
                  <a:gd name="T0" fmla="*/ 151 w 56"/>
                  <a:gd name="T1" fmla="*/ 93 h 34"/>
                  <a:gd name="T2" fmla="*/ 154 w 56"/>
                  <a:gd name="T3" fmla="*/ 93 h 34"/>
                  <a:gd name="T4" fmla="*/ 151 w 56"/>
                  <a:gd name="T5" fmla="*/ 93 h 34"/>
                  <a:gd name="T6" fmla="*/ 85 w 56"/>
                  <a:gd name="T7" fmla="*/ 79 h 34"/>
                  <a:gd name="T8" fmla="*/ 72 w 56"/>
                  <a:gd name="T9" fmla="*/ 74 h 34"/>
                  <a:gd name="T10" fmla="*/ 63 w 56"/>
                  <a:gd name="T11" fmla="*/ 68 h 34"/>
                  <a:gd name="T12" fmla="*/ 44 w 56"/>
                  <a:gd name="T13" fmla="*/ 55 h 34"/>
                  <a:gd name="T14" fmla="*/ 39 w 56"/>
                  <a:gd name="T15" fmla="*/ 44 h 34"/>
                  <a:gd name="T16" fmla="*/ 30 w 56"/>
                  <a:gd name="T17" fmla="*/ 41 h 34"/>
                  <a:gd name="T18" fmla="*/ 25 w 56"/>
                  <a:gd name="T19" fmla="*/ 30 h 34"/>
                  <a:gd name="T20" fmla="*/ 8 w 56"/>
                  <a:gd name="T21" fmla="*/ 14 h 34"/>
                  <a:gd name="T22" fmla="*/ 0 w 56"/>
                  <a:gd name="T23" fmla="*/ 0 h 34"/>
                  <a:gd name="T24" fmla="*/ 8 w 56"/>
                  <a:gd name="T25" fmla="*/ 14 h 34"/>
                  <a:gd name="T26" fmla="*/ 22 w 56"/>
                  <a:gd name="T27" fmla="*/ 27 h 34"/>
                  <a:gd name="T28" fmla="*/ 36 w 56"/>
                  <a:gd name="T29" fmla="*/ 41 h 34"/>
                  <a:gd name="T30" fmla="*/ 39 w 56"/>
                  <a:gd name="T31" fmla="*/ 44 h 34"/>
                  <a:gd name="T32" fmla="*/ 50 w 56"/>
                  <a:gd name="T33" fmla="*/ 55 h 34"/>
                  <a:gd name="T34" fmla="*/ 66 w 56"/>
                  <a:gd name="T35" fmla="*/ 68 h 34"/>
                  <a:gd name="T36" fmla="*/ 74 w 56"/>
                  <a:gd name="T37" fmla="*/ 74 h 34"/>
                  <a:gd name="T38" fmla="*/ 85 w 56"/>
                  <a:gd name="T39" fmla="*/ 79 h 34"/>
                  <a:gd name="T40" fmla="*/ 151 w 56"/>
                  <a:gd name="T41" fmla="*/ 93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4">
                    <a:moveTo>
                      <a:pt x="55" y="34"/>
                    </a:moveTo>
                    <a:lnTo>
                      <a:pt x="56" y="34"/>
                    </a:lnTo>
                    <a:lnTo>
                      <a:pt x="55" y="34"/>
                    </a:lnTo>
                    <a:lnTo>
                      <a:pt x="31" y="29"/>
                    </a:lnTo>
                    <a:lnTo>
                      <a:pt x="26" y="27"/>
                    </a:lnTo>
                    <a:lnTo>
                      <a:pt x="23" y="25"/>
                    </a:lnTo>
                    <a:lnTo>
                      <a:pt x="16" y="20"/>
                    </a:lnTo>
                    <a:lnTo>
                      <a:pt x="14" y="16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0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8" y="20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31" y="29"/>
                    </a:lnTo>
                    <a:lnTo>
                      <a:pt x="55" y="3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92" name="Freeform 132"/>
              <p:cNvSpPr>
                <a:spLocks/>
              </p:cNvSpPr>
              <p:nvPr/>
            </p:nvSpPr>
            <p:spPr bwMode="auto">
              <a:xfrm>
                <a:off x="2871" y="753"/>
                <a:ext cx="162" cy="80"/>
              </a:xfrm>
              <a:custGeom>
                <a:avLst/>
                <a:gdLst>
                  <a:gd name="T0" fmla="*/ 157 w 59"/>
                  <a:gd name="T1" fmla="*/ 77 h 29"/>
                  <a:gd name="T2" fmla="*/ 162 w 59"/>
                  <a:gd name="T3" fmla="*/ 77 h 29"/>
                  <a:gd name="T4" fmla="*/ 157 w 59"/>
                  <a:gd name="T5" fmla="*/ 80 h 29"/>
                  <a:gd name="T6" fmla="*/ 135 w 59"/>
                  <a:gd name="T7" fmla="*/ 77 h 29"/>
                  <a:gd name="T8" fmla="*/ 115 w 59"/>
                  <a:gd name="T9" fmla="*/ 74 h 29"/>
                  <a:gd name="T10" fmla="*/ 91 w 59"/>
                  <a:gd name="T11" fmla="*/ 66 h 29"/>
                  <a:gd name="T12" fmla="*/ 58 w 59"/>
                  <a:gd name="T13" fmla="*/ 39 h 29"/>
                  <a:gd name="T14" fmla="*/ 41 w 59"/>
                  <a:gd name="T15" fmla="*/ 30 h 29"/>
                  <a:gd name="T16" fmla="*/ 30 w 59"/>
                  <a:gd name="T17" fmla="*/ 22 h 29"/>
                  <a:gd name="T18" fmla="*/ 8 w 59"/>
                  <a:gd name="T19" fmla="*/ 8 h 29"/>
                  <a:gd name="T20" fmla="*/ 0 w 59"/>
                  <a:gd name="T21" fmla="*/ 0 h 29"/>
                  <a:gd name="T22" fmla="*/ 14 w 59"/>
                  <a:gd name="T23" fmla="*/ 8 h 29"/>
                  <a:gd name="T24" fmla="*/ 41 w 59"/>
                  <a:gd name="T25" fmla="*/ 30 h 29"/>
                  <a:gd name="T26" fmla="*/ 58 w 59"/>
                  <a:gd name="T27" fmla="*/ 39 h 29"/>
                  <a:gd name="T28" fmla="*/ 93 w 59"/>
                  <a:gd name="T29" fmla="*/ 66 h 29"/>
                  <a:gd name="T30" fmla="*/ 115 w 59"/>
                  <a:gd name="T31" fmla="*/ 74 h 29"/>
                  <a:gd name="T32" fmla="*/ 135 w 59"/>
                  <a:gd name="T33" fmla="*/ 74 h 29"/>
                  <a:gd name="T34" fmla="*/ 157 w 59"/>
                  <a:gd name="T35" fmla="*/ 77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9" h="29">
                    <a:moveTo>
                      <a:pt x="57" y="28"/>
                    </a:moveTo>
                    <a:lnTo>
                      <a:pt x="59" y="28"/>
                    </a:lnTo>
                    <a:lnTo>
                      <a:pt x="57" y="29"/>
                    </a:lnTo>
                    <a:lnTo>
                      <a:pt x="49" y="28"/>
                    </a:lnTo>
                    <a:lnTo>
                      <a:pt x="42" y="27"/>
                    </a:lnTo>
                    <a:lnTo>
                      <a:pt x="33" y="24"/>
                    </a:lnTo>
                    <a:lnTo>
                      <a:pt x="21" y="14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5" y="11"/>
                    </a:lnTo>
                    <a:lnTo>
                      <a:pt x="21" y="14"/>
                    </a:lnTo>
                    <a:lnTo>
                      <a:pt x="34" y="24"/>
                    </a:lnTo>
                    <a:lnTo>
                      <a:pt x="42" y="27"/>
                    </a:lnTo>
                    <a:lnTo>
                      <a:pt x="49" y="27"/>
                    </a:lnTo>
                    <a:lnTo>
                      <a:pt x="57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6883" name="Freeform 133"/>
            <p:cNvSpPr>
              <a:spLocks/>
            </p:cNvSpPr>
            <p:nvPr/>
          </p:nvSpPr>
          <p:spPr bwMode="auto">
            <a:xfrm rot="930613">
              <a:off x="3333" y="1943"/>
              <a:ext cx="38" cy="27"/>
            </a:xfrm>
            <a:custGeom>
              <a:avLst/>
              <a:gdLst>
                <a:gd name="T0" fmla="*/ 35 w 14"/>
                <a:gd name="T1" fmla="*/ 22 h 10"/>
                <a:gd name="T2" fmla="*/ 38 w 14"/>
                <a:gd name="T3" fmla="*/ 22 h 10"/>
                <a:gd name="T4" fmla="*/ 35 w 14"/>
                <a:gd name="T5" fmla="*/ 27 h 10"/>
                <a:gd name="T6" fmla="*/ 33 w 14"/>
                <a:gd name="T7" fmla="*/ 22 h 10"/>
                <a:gd name="T8" fmla="*/ 22 w 14"/>
                <a:gd name="T9" fmla="*/ 19 h 10"/>
                <a:gd name="T10" fmla="*/ 8 w 14"/>
                <a:gd name="T11" fmla="*/ 8 h 10"/>
                <a:gd name="T12" fmla="*/ 3 w 14"/>
                <a:gd name="T13" fmla="*/ 3 h 10"/>
                <a:gd name="T14" fmla="*/ 0 w 14"/>
                <a:gd name="T15" fmla="*/ 0 h 10"/>
                <a:gd name="T16" fmla="*/ 3 w 14"/>
                <a:gd name="T17" fmla="*/ 3 h 10"/>
                <a:gd name="T18" fmla="*/ 8 w 14"/>
                <a:gd name="T19" fmla="*/ 8 h 10"/>
                <a:gd name="T20" fmla="*/ 22 w 14"/>
                <a:gd name="T21" fmla="*/ 16 h 10"/>
                <a:gd name="T22" fmla="*/ 35 w 14"/>
                <a:gd name="T23" fmla="*/ 22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0">
                  <a:moveTo>
                    <a:pt x="13" y="8"/>
                  </a:moveTo>
                  <a:lnTo>
                    <a:pt x="14" y="8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3"/>
                  </a:lnTo>
                  <a:lnTo>
                    <a:pt x="8" y="6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457E53"/>
            </a:solidFill>
            <a:ln w="127" cmpd="sng">
              <a:solidFill>
                <a:srgbClr val="457E53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16884" name="Group 134"/>
            <p:cNvGrpSpPr>
              <a:grpSpLocks/>
            </p:cNvGrpSpPr>
            <p:nvPr/>
          </p:nvGrpSpPr>
          <p:grpSpPr bwMode="auto">
            <a:xfrm rot="930613">
              <a:off x="3144" y="1305"/>
              <a:ext cx="494" cy="653"/>
              <a:chOff x="2873" y="1031"/>
              <a:chExt cx="494" cy="653"/>
            </a:xfrm>
          </p:grpSpPr>
          <p:sp>
            <p:nvSpPr>
              <p:cNvPr id="17402" name="Freeform 135"/>
              <p:cNvSpPr>
                <a:spLocks/>
              </p:cNvSpPr>
              <p:nvPr/>
            </p:nvSpPr>
            <p:spPr bwMode="auto">
              <a:xfrm>
                <a:off x="2887" y="1064"/>
                <a:ext cx="99" cy="90"/>
              </a:xfrm>
              <a:custGeom>
                <a:avLst/>
                <a:gdLst>
                  <a:gd name="T0" fmla="*/ 3 w 36"/>
                  <a:gd name="T1" fmla="*/ 87 h 33"/>
                  <a:gd name="T2" fmla="*/ 0 w 36"/>
                  <a:gd name="T3" fmla="*/ 90 h 33"/>
                  <a:gd name="T4" fmla="*/ 3 w 36"/>
                  <a:gd name="T5" fmla="*/ 87 h 33"/>
                  <a:gd name="T6" fmla="*/ 11 w 36"/>
                  <a:gd name="T7" fmla="*/ 74 h 33"/>
                  <a:gd name="T8" fmla="*/ 33 w 36"/>
                  <a:gd name="T9" fmla="*/ 49 h 33"/>
                  <a:gd name="T10" fmla="*/ 58 w 36"/>
                  <a:gd name="T11" fmla="*/ 30 h 33"/>
                  <a:gd name="T12" fmla="*/ 69 w 36"/>
                  <a:gd name="T13" fmla="*/ 19 h 33"/>
                  <a:gd name="T14" fmla="*/ 88 w 36"/>
                  <a:gd name="T15" fmla="*/ 5 h 33"/>
                  <a:gd name="T16" fmla="*/ 99 w 36"/>
                  <a:gd name="T17" fmla="*/ 0 h 33"/>
                  <a:gd name="T18" fmla="*/ 91 w 36"/>
                  <a:gd name="T19" fmla="*/ 5 h 33"/>
                  <a:gd name="T20" fmla="*/ 69 w 36"/>
                  <a:gd name="T21" fmla="*/ 22 h 33"/>
                  <a:gd name="T22" fmla="*/ 58 w 36"/>
                  <a:gd name="T23" fmla="*/ 30 h 33"/>
                  <a:gd name="T24" fmla="*/ 33 w 36"/>
                  <a:gd name="T25" fmla="*/ 55 h 33"/>
                  <a:gd name="T26" fmla="*/ 14 w 36"/>
                  <a:gd name="T27" fmla="*/ 74 h 33"/>
                  <a:gd name="T28" fmla="*/ 3 w 36"/>
                  <a:gd name="T29" fmla="*/ 8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" h="33">
                    <a:moveTo>
                      <a:pt x="1" y="32"/>
                    </a:moveTo>
                    <a:lnTo>
                      <a:pt x="0" y="33"/>
                    </a:lnTo>
                    <a:lnTo>
                      <a:pt x="1" y="32"/>
                    </a:lnTo>
                    <a:lnTo>
                      <a:pt x="4" y="27"/>
                    </a:lnTo>
                    <a:lnTo>
                      <a:pt x="12" y="18"/>
                    </a:lnTo>
                    <a:lnTo>
                      <a:pt x="21" y="11"/>
                    </a:lnTo>
                    <a:lnTo>
                      <a:pt x="25" y="7"/>
                    </a:lnTo>
                    <a:lnTo>
                      <a:pt x="32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2" y="20"/>
                    </a:lnTo>
                    <a:lnTo>
                      <a:pt x="5" y="27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03" name="Freeform 136"/>
              <p:cNvSpPr>
                <a:spLocks/>
              </p:cNvSpPr>
              <p:nvPr/>
            </p:nvSpPr>
            <p:spPr bwMode="auto">
              <a:xfrm>
                <a:off x="3030" y="1031"/>
                <a:ext cx="148" cy="19"/>
              </a:xfrm>
              <a:custGeom>
                <a:avLst/>
                <a:gdLst>
                  <a:gd name="T0" fmla="*/ 3 w 54"/>
                  <a:gd name="T1" fmla="*/ 19 h 7"/>
                  <a:gd name="T2" fmla="*/ 0 w 54"/>
                  <a:gd name="T3" fmla="*/ 19 h 7"/>
                  <a:gd name="T4" fmla="*/ 3 w 54"/>
                  <a:gd name="T5" fmla="*/ 19 h 7"/>
                  <a:gd name="T6" fmla="*/ 22 w 54"/>
                  <a:gd name="T7" fmla="*/ 11 h 7"/>
                  <a:gd name="T8" fmla="*/ 55 w 54"/>
                  <a:gd name="T9" fmla="*/ 8 h 7"/>
                  <a:gd name="T10" fmla="*/ 107 w 54"/>
                  <a:gd name="T11" fmla="*/ 0 h 7"/>
                  <a:gd name="T12" fmla="*/ 134 w 54"/>
                  <a:gd name="T13" fmla="*/ 0 h 7"/>
                  <a:gd name="T14" fmla="*/ 148 w 54"/>
                  <a:gd name="T15" fmla="*/ 5 h 7"/>
                  <a:gd name="T16" fmla="*/ 134 w 54"/>
                  <a:gd name="T17" fmla="*/ 5 h 7"/>
                  <a:gd name="T18" fmla="*/ 107 w 54"/>
                  <a:gd name="T19" fmla="*/ 5 h 7"/>
                  <a:gd name="T20" fmla="*/ 55 w 54"/>
                  <a:gd name="T21" fmla="*/ 8 h 7"/>
                  <a:gd name="T22" fmla="*/ 22 w 54"/>
                  <a:gd name="T23" fmla="*/ 14 h 7"/>
                  <a:gd name="T24" fmla="*/ 3 w 54"/>
                  <a:gd name="T25" fmla="*/ 19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7">
                    <a:moveTo>
                      <a:pt x="1" y="7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8" y="4"/>
                    </a:lnTo>
                    <a:lnTo>
                      <a:pt x="20" y="3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49" y="2"/>
                    </a:lnTo>
                    <a:lnTo>
                      <a:pt x="39" y="2"/>
                    </a:lnTo>
                    <a:lnTo>
                      <a:pt x="20" y="3"/>
                    </a:lnTo>
                    <a:lnTo>
                      <a:pt x="8" y="5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04" name="Freeform 137"/>
              <p:cNvSpPr>
                <a:spLocks/>
              </p:cNvSpPr>
              <p:nvPr/>
            </p:nvSpPr>
            <p:spPr bwMode="auto">
              <a:xfrm>
                <a:off x="2873" y="1053"/>
                <a:ext cx="338" cy="156"/>
              </a:xfrm>
              <a:custGeom>
                <a:avLst/>
                <a:gdLst>
                  <a:gd name="T0" fmla="*/ 5 w 123"/>
                  <a:gd name="T1" fmla="*/ 151 h 57"/>
                  <a:gd name="T2" fmla="*/ 0 w 123"/>
                  <a:gd name="T3" fmla="*/ 156 h 57"/>
                  <a:gd name="T4" fmla="*/ 5 w 123"/>
                  <a:gd name="T5" fmla="*/ 151 h 57"/>
                  <a:gd name="T6" fmla="*/ 5 w 123"/>
                  <a:gd name="T7" fmla="*/ 145 h 57"/>
                  <a:gd name="T8" fmla="*/ 11 w 123"/>
                  <a:gd name="T9" fmla="*/ 145 h 57"/>
                  <a:gd name="T10" fmla="*/ 14 w 123"/>
                  <a:gd name="T11" fmla="*/ 140 h 57"/>
                  <a:gd name="T12" fmla="*/ 30 w 123"/>
                  <a:gd name="T13" fmla="*/ 112 h 57"/>
                  <a:gd name="T14" fmla="*/ 44 w 123"/>
                  <a:gd name="T15" fmla="*/ 96 h 57"/>
                  <a:gd name="T16" fmla="*/ 60 w 123"/>
                  <a:gd name="T17" fmla="*/ 74 h 57"/>
                  <a:gd name="T18" fmla="*/ 77 w 123"/>
                  <a:gd name="T19" fmla="*/ 60 h 57"/>
                  <a:gd name="T20" fmla="*/ 99 w 123"/>
                  <a:gd name="T21" fmla="*/ 47 h 57"/>
                  <a:gd name="T22" fmla="*/ 124 w 123"/>
                  <a:gd name="T23" fmla="*/ 33 h 57"/>
                  <a:gd name="T24" fmla="*/ 146 w 123"/>
                  <a:gd name="T25" fmla="*/ 25 h 57"/>
                  <a:gd name="T26" fmla="*/ 187 w 123"/>
                  <a:gd name="T27" fmla="*/ 11 h 57"/>
                  <a:gd name="T28" fmla="*/ 217 w 123"/>
                  <a:gd name="T29" fmla="*/ 3 h 57"/>
                  <a:gd name="T30" fmla="*/ 228 w 123"/>
                  <a:gd name="T31" fmla="*/ 3 h 57"/>
                  <a:gd name="T32" fmla="*/ 256 w 123"/>
                  <a:gd name="T33" fmla="*/ 3 h 57"/>
                  <a:gd name="T34" fmla="*/ 305 w 123"/>
                  <a:gd name="T35" fmla="*/ 0 h 57"/>
                  <a:gd name="T36" fmla="*/ 338 w 123"/>
                  <a:gd name="T37" fmla="*/ 3 h 57"/>
                  <a:gd name="T38" fmla="*/ 305 w 123"/>
                  <a:gd name="T39" fmla="*/ 3 h 57"/>
                  <a:gd name="T40" fmla="*/ 225 w 123"/>
                  <a:gd name="T41" fmla="*/ 5 h 57"/>
                  <a:gd name="T42" fmla="*/ 214 w 123"/>
                  <a:gd name="T43" fmla="*/ 5 h 57"/>
                  <a:gd name="T44" fmla="*/ 184 w 123"/>
                  <a:gd name="T45" fmla="*/ 14 h 57"/>
                  <a:gd name="T46" fmla="*/ 143 w 123"/>
                  <a:gd name="T47" fmla="*/ 27 h 57"/>
                  <a:gd name="T48" fmla="*/ 124 w 123"/>
                  <a:gd name="T49" fmla="*/ 38 h 57"/>
                  <a:gd name="T50" fmla="*/ 99 w 123"/>
                  <a:gd name="T51" fmla="*/ 47 h 57"/>
                  <a:gd name="T52" fmla="*/ 77 w 123"/>
                  <a:gd name="T53" fmla="*/ 60 h 57"/>
                  <a:gd name="T54" fmla="*/ 60 w 123"/>
                  <a:gd name="T55" fmla="*/ 79 h 57"/>
                  <a:gd name="T56" fmla="*/ 44 w 123"/>
                  <a:gd name="T57" fmla="*/ 96 h 57"/>
                  <a:gd name="T58" fmla="*/ 33 w 123"/>
                  <a:gd name="T59" fmla="*/ 112 h 57"/>
                  <a:gd name="T60" fmla="*/ 16 w 123"/>
                  <a:gd name="T61" fmla="*/ 140 h 57"/>
                  <a:gd name="T62" fmla="*/ 11 w 123"/>
                  <a:gd name="T63" fmla="*/ 145 h 57"/>
                  <a:gd name="T64" fmla="*/ 5 w 123"/>
                  <a:gd name="T65" fmla="*/ 15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57">
                    <a:moveTo>
                      <a:pt x="2" y="55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11" y="41"/>
                    </a:lnTo>
                    <a:lnTo>
                      <a:pt x="16" y="35"/>
                    </a:lnTo>
                    <a:lnTo>
                      <a:pt x="22" y="27"/>
                    </a:lnTo>
                    <a:lnTo>
                      <a:pt x="28" y="22"/>
                    </a:lnTo>
                    <a:lnTo>
                      <a:pt x="36" y="17"/>
                    </a:lnTo>
                    <a:lnTo>
                      <a:pt x="45" y="12"/>
                    </a:lnTo>
                    <a:lnTo>
                      <a:pt x="53" y="9"/>
                    </a:lnTo>
                    <a:lnTo>
                      <a:pt x="68" y="4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93" y="1"/>
                    </a:lnTo>
                    <a:lnTo>
                      <a:pt x="111" y="0"/>
                    </a:lnTo>
                    <a:lnTo>
                      <a:pt x="123" y="1"/>
                    </a:lnTo>
                    <a:lnTo>
                      <a:pt x="111" y="1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67" y="5"/>
                    </a:lnTo>
                    <a:lnTo>
                      <a:pt x="52" y="10"/>
                    </a:lnTo>
                    <a:lnTo>
                      <a:pt x="45" y="14"/>
                    </a:lnTo>
                    <a:lnTo>
                      <a:pt x="36" y="17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5"/>
                    </a:lnTo>
                    <a:lnTo>
                      <a:pt x="12" y="41"/>
                    </a:lnTo>
                    <a:lnTo>
                      <a:pt x="6" y="51"/>
                    </a:lnTo>
                    <a:lnTo>
                      <a:pt x="4" y="53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05" name="Freeform 138"/>
              <p:cNvSpPr>
                <a:spLocks/>
              </p:cNvSpPr>
              <p:nvPr/>
            </p:nvSpPr>
            <p:spPr bwMode="auto">
              <a:xfrm>
                <a:off x="2879" y="1078"/>
                <a:ext cx="370" cy="148"/>
              </a:xfrm>
              <a:custGeom>
                <a:avLst/>
                <a:gdLst>
                  <a:gd name="T0" fmla="*/ 8 w 135"/>
                  <a:gd name="T1" fmla="*/ 143 h 54"/>
                  <a:gd name="T2" fmla="*/ 0 w 135"/>
                  <a:gd name="T3" fmla="*/ 148 h 54"/>
                  <a:gd name="T4" fmla="*/ 5 w 135"/>
                  <a:gd name="T5" fmla="*/ 143 h 54"/>
                  <a:gd name="T6" fmla="*/ 8 w 135"/>
                  <a:gd name="T7" fmla="*/ 143 h 54"/>
                  <a:gd name="T8" fmla="*/ 11 w 135"/>
                  <a:gd name="T9" fmla="*/ 140 h 54"/>
                  <a:gd name="T10" fmla="*/ 19 w 135"/>
                  <a:gd name="T11" fmla="*/ 132 h 54"/>
                  <a:gd name="T12" fmla="*/ 38 w 135"/>
                  <a:gd name="T13" fmla="*/ 104 h 54"/>
                  <a:gd name="T14" fmla="*/ 71 w 135"/>
                  <a:gd name="T15" fmla="*/ 71 h 54"/>
                  <a:gd name="T16" fmla="*/ 93 w 135"/>
                  <a:gd name="T17" fmla="*/ 55 h 54"/>
                  <a:gd name="T18" fmla="*/ 112 w 135"/>
                  <a:gd name="T19" fmla="*/ 36 h 54"/>
                  <a:gd name="T20" fmla="*/ 137 w 135"/>
                  <a:gd name="T21" fmla="*/ 22 h 54"/>
                  <a:gd name="T22" fmla="*/ 164 w 135"/>
                  <a:gd name="T23" fmla="*/ 14 h 54"/>
                  <a:gd name="T24" fmla="*/ 189 w 135"/>
                  <a:gd name="T25" fmla="*/ 5 h 54"/>
                  <a:gd name="T26" fmla="*/ 208 w 135"/>
                  <a:gd name="T27" fmla="*/ 3 h 54"/>
                  <a:gd name="T28" fmla="*/ 244 w 135"/>
                  <a:gd name="T29" fmla="*/ 0 h 54"/>
                  <a:gd name="T30" fmla="*/ 258 w 135"/>
                  <a:gd name="T31" fmla="*/ 0 h 54"/>
                  <a:gd name="T32" fmla="*/ 285 w 135"/>
                  <a:gd name="T33" fmla="*/ 0 h 54"/>
                  <a:gd name="T34" fmla="*/ 334 w 135"/>
                  <a:gd name="T35" fmla="*/ 3 h 54"/>
                  <a:gd name="T36" fmla="*/ 370 w 135"/>
                  <a:gd name="T37" fmla="*/ 14 h 54"/>
                  <a:gd name="T38" fmla="*/ 334 w 135"/>
                  <a:gd name="T39" fmla="*/ 3 h 54"/>
                  <a:gd name="T40" fmla="*/ 293 w 135"/>
                  <a:gd name="T41" fmla="*/ 3 h 54"/>
                  <a:gd name="T42" fmla="*/ 249 w 135"/>
                  <a:gd name="T43" fmla="*/ 0 h 54"/>
                  <a:gd name="T44" fmla="*/ 238 w 135"/>
                  <a:gd name="T45" fmla="*/ 3 h 54"/>
                  <a:gd name="T46" fmla="*/ 206 w 135"/>
                  <a:gd name="T47" fmla="*/ 3 h 54"/>
                  <a:gd name="T48" fmla="*/ 184 w 135"/>
                  <a:gd name="T49" fmla="*/ 8 h 54"/>
                  <a:gd name="T50" fmla="*/ 162 w 135"/>
                  <a:gd name="T51" fmla="*/ 16 h 54"/>
                  <a:gd name="T52" fmla="*/ 137 w 135"/>
                  <a:gd name="T53" fmla="*/ 27 h 54"/>
                  <a:gd name="T54" fmla="*/ 112 w 135"/>
                  <a:gd name="T55" fmla="*/ 41 h 54"/>
                  <a:gd name="T56" fmla="*/ 93 w 135"/>
                  <a:gd name="T57" fmla="*/ 58 h 54"/>
                  <a:gd name="T58" fmla="*/ 71 w 135"/>
                  <a:gd name="T59" fmla="*/ 74 h 54"/>
                  <a:gd name="T60" fmla="*/ 41 w 135"/>
                  <a:gd name="T61" fmla="*/ 107 h 54"/>
                  <a:gd name="T62" fmla="*/ 19 w 135"/>
                  <a:gd name="T63" fmla="*/ 132 h 54"/>
                  <a:gd name="T64" fmla="*/ 8 w 135"/>
                  <a:gd name="T65" fmla="*/ 143 h 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5" h="54">
                    <a:moveTo>
                      <a:pt x="3" y="52"/>
                    </a:moveTo>
                    <a:lnTo>
                      <a:pt x="0" y="54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4" y="51"/>
                    </a:lnTo>
                    <a:lnTo>
                      <a:pt x="7" y="48"/>
                    </a:lnTo>
                    <a:lnTo>
                      <a:pt x="14" y="38"/>
                    </a:lnTo>
                    <a:lnTo>
                      <a:pt x="26" y="26"/>
                    </a:lnTo>
                    <a:lnTo>
                      <a:pt x="34" y="20"/>
                    </a:lnTo>
                    <a:lnTo>
                      <a:pt x="41" y="13"/>
                    </a:lnTo>
                    <a:lnTo>
                      <a:pt x="50" y="8"/>
                    </a:lnTo>
                    <a:lnTo>
                      <a:pt x="60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22" y="1"/>
                    </a:lnTo>
                    <a:lnTo>
                      <a:pt x="135" y="5"/>
                    </a:lnTo>
                    <a:lnTo>
                      <a:pt x="122" y="1"/>
                    </a:lnTo>
                    <a:lnTo>
                      <a:pt x="107" y="1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75" y="1"/>
                    </a:lnTo>
                    <a:lnTo>
                      <a:pt x="67" y="3"/>
                    </a:lnTo>
                    <a:lnTo>
                      <a:pt x="59" y="6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4" y="21"/>
                    </a:lnTo>
                    <a:lnTo>
                      <a:pt x="26" y="27"/>
                    </a:lnTo>
                    <a:lnTo>
                      <a:pt x="15" y="39"/>
                    </a:lnTo>
                    <a:lnTo>
                      <a:pt x="7" y="48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06" name="Freeform 139"/>
              <p:cNvSpPr>
                <a:spLocks/>
              </p:cNvSpPr>
              <p:nvPr/>
            </p:nvSpPr>
            <p:spPr bwMode="auto">
              <a:xfrm>
                <a:off x="2876" y="1143"/>
                <a:ext cx="110" cy="121"/>
              </a:xfrm>
              <a:custGeom>
                <a:avLst/>
                <a:gdLst>
                  <a:gd name="T0" fmla="*/ 3 w 40"/>
                  <a:gd name="T1" fmla="*/ 121 h 44"/>
                  <a:gd name="T2" fmla="*/ 0 w 40"/>
                  <a:gd name="T3" fmla="*/ 121 h 44"/>
                  <a:gd name="T4" fmla="*/ 0 w 40"/>
                  <a:gd name="T5" fmla="*/ 118 h 44"/>
                  <a:gd name="T6" fmla="*/ 14 w 40"/>
                  <a:gd name="T7" fmla="*/ 105 h 44"/>
                  <a:gd name="T8" fmla="*/ 36 w 40"/>
                  <a:gd name="T9" fmla="*/ 69 h 44"/>
                  <a:gd name="T10" fmla="*/ 52 w 40"/>
                  <a:gd name="T11" fmla="*/ 55 h 44"/>
                  <a:gd name="T12" fmla="*/ 61 w 40"/>
                  <a:gd name="T13" fmla="*/ 41 h 44"/>
                  <a:gd name="T14" fmla="*/ 72 w 40"/>
                  <a:gd name="T15" fmla="*/ 28 h 44"/>
                  <a:gd name="T16" fmla="*/ 80 w 40"/>
                  <a:gd name="T17" fmla="*/ 19 h 44"/>
                  <a:gd name="T18" fmla="*/ 85 w 40"/>
                  <a:gd name="T19" fmla="*/ 11 h 44"/>
                  <a:gd name="T20" fmla="*/ 96 w 40"/>
                  <a:gd name="T21" fmla="*/ 8 h 44"/>
                  <a:gd name="T22" fmla="*/ 110 w 40"/>
                  <a:gd name="T23" fmla="*/ 0 h 44"/>
                  <a:gd name="T24" fmla="*/ 96 w 40"/>
                  <a:gd name="T25" fmla="*/ 8 h 44"/>
                  <a:gd name="T26" fmla="*/ 83 w 40"/>
                  <a:gd name="T27" fmla="*/ 19 h 44"/>
                  <a:gd name="T28" fmla="*/ 72 w 40"/>
                  <a:gd name="T29" fmla="*/ 28 h 44"/>
                  <a:gd name="T30" fmla="*/ 66 w 40"/>
                  <a:gd name="T31" fmla="*/ 47 h 44"/>
                  <a:gd name="T32" fmla="*/ 52 w 40"/>
                  <a:gd name="T33" fmla="*/ 61 h 44"/>
                  <a:gd name="T34" fmla="*/ 39 w 40"/>
                  <a:gd name="T35" fmla="*/ 74 h 44"/>
                  <a:gd name="T36" fmla="*/ 14 w 40"/>
                  <a:gd name="T37" fmla="*/ 105 h 44"/>
                  <a:gd name="T38" fmla="*/ 3 w 40"/>
                  <a:gd name="T39" fmla="*/ 121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44">
                    <a:moveTo>
                      <a:pt x="1" y="44"/>
                    </a:moveTo>
                    <a:lnTo>
                      <a:pt x="0" y="44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3" y="25"/>
                    </a:lnTo>
                    <a:lnTo>
                      <a:pt x="19" y="20"/>
                    </a:lnTo>
                    <a:lnTo>
                      <a:pt x="22" y="15"/>
                    </a:lnTo>
                    <a:lnTo>
                      <a:pt x="26" y="10"/>
                    </a:lnTo>
                    <a:lnTo>
                      <a:pt x="29" y="7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9" y="22"/>
                    </a:lnTo>
                    <a:lnTo>
                      <a:pt x="14" y="27"/>
                    </a:lnTo>
                    <a:lnTo>
                      <a:pt x="5" y="3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07" name="Freeform 140"/>
              <p:cNvSpPr>
                <a:spLocks/>
              </p:cNvSpPr>
              <p:nvPr/>
            </p:nvSpPr>
            <p:spPr bwMode="auto">
              <a:xfrm>
                <a:off x="2997" y="1091"/>
                <a:ext cx="121" cy="42"/>
              </a:xfrm>
              <a:custGeom>
                <a:avLst/>
                <a:gdLst>
                  <a:gd name="T0" fmla="*/ 3 w 44"/>
                  <a:gd name="T1" fmla="*/ 42 h 15"/>
                  <a:gd name="T2" fmla="*/ 0 w 44"/>
                  <a:gd name="T3" fmla="*/ 42 h 15"/>
                  <a:gd name="T4" fmla="*/ 3 w 44"/>
                  <a:gd name="T5" fmla="*/ 36 h 15"/>
                  <a:gd name="T6" fmla="*/ 17 w 44"/>
                  <a:gd name="T7" fmla="*/ 31 h 15"/>
                  <a:gd name="T8" fmla="*/ 44 w 44"/>
                  <a:gd name="T9" fmla="*/ 17 h 15"/>
                  <a:gd name="T10" fmla="*/ 74 w 44"/>
                  <a:gd name="T11" fmla="*/ 6 h 15"/>
                  <a:gd name="T12" fmla="*/ 85 w 44"/>
                  <a:gd name="T13" fmla="*/ 3 h 15"/>
                  <a:gd name="T14" fmla="*/ 88 w 44"/>
                  <a:gd name="T15" fmla="*/ 3 h 15"/>
                  <a:gd name="T16" fmla="*/ 113 w 44"/>
                  <a:gd name="T17" fmla="*/ 0 h 15"/>
                  <a:gd name="T18" fmla="*/ 121 w 44"/>
                  <a:gd name="T19" fmla="*/ 0 h 15"/>
                  <a:gd name="T20" fmla="*/ 113 w 44"/>
                  <a:gd name="T21" fmla="*/ 0 h 15"/>
                  <a:gd name="T22" fmla="*/ 88 w 44"/>
                  <a:gd name="T23" fmla="*/ 6 h 15"/>
                  <a:gd name="T24" fmla="*/ 74 w 44"/>
                  <a:gd name="T25" fmla="*/ 6 h 15"/>
                  <a:gd name="T26" fmla="*/ 44 w 44"/>
                  <a:gd name="T27" fmla="*/ 20 h 15"/>
                  <a:gd name="T28" fmla="*/ 17 w 44"/>
                  <a:gd name="T29" fmla="*/ 31 h 15"/>
                  <a:gd name="T30" fmla="*/ 3 w 44"/>
                  <a:gd name="T31" fmla="*/ 42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5">
                    <a:moveTo>
                      <a:pt x="1" y="15"/>
                    </a:moveTo>
                    <a:lnTo>
                      <a:pt x="0" y="15"/>
                    </a:lnTo>
                    <a:lnTo>
                      <a:pt x="1" y="13"/>
                    </a:lnTo>
                    <a:lnTo>
                      <a:pt x="6" y="11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6" y="11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08" name="Freeform 141"/>
              <p:cNvSpPr>
                <a:spLocks/>
              </p:cNvSpPr>
              <p:nvPr/>
            </p:nvSpPr>
            <p:spPr bwMode="auto">
              <a:xfrm>
                <a:off x="2879" y="1113"/>
                <a:ext cx="398" cy="176"/>
              </a:xfrm>
              <a:custGeom>
                <a:avLst/>
                <a:gdLst>
                  <a:gd name="T0" fmla="*/ 5 w 145"/>
                  <a:gd name="T1" fmla="*/ 162 h 64"/>
                  <a:gd name="T2" fmla="*/ 5 w 145"/>
                  <a:gd name="T3" fmla="*/ 165 h 64"/>
                  <a:gd name="T4" fmla="*/ 0 w 145"/>
                  <a:gd name="T5" fmla="*/ 176 h 64"/>
                  <a:gd name="T6" fmla="*/ 5 w 145"/>
                  <a:gd name="T7" fmla="*/ 165 h 64"/>
                  <a:gd name="T8" fmla="*/ 5 w 145"/>
                  <a:gd name="T9" fmla="*/ 162 h 64"/>
                  <a:gd name="T10" fmla="*/ 14 w 145"/>
                  <a:gd name="T11" fmla="*/ 151 h 64"/>
                  <a:gd name="T12" fmla="*/ 38 w 145"/>
                  <a:gd name="T13" fmla="*/ 124 h 64"/>
                  <a:gd name="T14" fmla="*/ 80 w 145"/>
                  <a:gd name="T15" fmla="*/ 91 h 64"/>
                  <a:gd name="T16" fmla="*/ 126 w 145"/>
                  <a:gd name="T17" fmla="*/ 52 h 64"/>
                  <a:gd name="T18" fmla="*/ 137 w 145"/>
                  <a:gd name="T19" fmla="*/ 41 h 64"/>
                  <a:gd name="T20" fmla="*/ 148 w 145"/>
                  <a:gd name="T21" fmla="*/ 36 h 64"/>
                  <a:gd name="T22" fmla="*/ 176 w 145"/>
                  <a:gd name="T23" fmla="*/ 25 h 64"/>
                  <a:gd name="T24" fmla="*/ 203 w 145"/>
                  <a:gd name="T25" fmla="*/ 22 h 64"/>
                  <a:gd name="T26" fmla="*/ 225 w 145"/>
                  <a:gd name="T27" fmla="*/ 19 h 64"/>
                  <a:gd name="T28" fmla="*/ 247 w 145"/>
                  <a:gd name="T29" fmla="*/ 14 h 64"/>
                  <a:gd name="T30" fmla="*/ 261 w 145"/>
                  <a:gd name="T31" fmla="*/ 8 h 64"/>
                  <a:gd name="T32" fmla="*/ 274 w 145"/>
                  <a:gd name="T33" fmla="*/ 6 h 64"/>
                  <a:gd name="T34" fmla="*/ 277 w 145"/>
                  <a:gd name="T35" fmla="*/ 0 h 64"/>
                  <a:gd name="T36" fmla="*/ 280 w 145"/>
                  <a:gd name="T37" fmla="*/ 0 h 64"/>
                  <a:gd name="T38" fmla="*/ 305 w 145"/>
                  <a:gd name="T39" fmla="*/ 0 h 64"/>
                  <a:gd name="T40" fmla="*/ 332 w 145"/>
                  <a:gd name="T41" fmla="*/ 6 h 64"/>
                  <a:gd name="T42" fmla="*/ 360 w 145"/>
                  <a:gd name="T43" fmla="*/ 8 h 64"/>
                  <a:gd name="T44" fmla="*/ 398 w 145"/>
                  <a:gd name="T45" fmla="*/ 14 h 64"/>
                  <a:gd name="T46" fmla="*/ 360 w 145"/>
                  <a:gd name="T47" fmla="*/ 11 h 64"/>
                  <a:gd name="T48" fmla="*/ 316 w 145"/>
                  <a:gd name="T49" fmla="*/ 0 h 64"/>
                  <a:gd name="T50" fmla="*/ 285 w 145"/>
                  <a:gd name="T51" fmla="*/ 0 h 64"/>
                  <a:gd name="T52" fmla="*/ 274 w 145"/>
                  <a:gd name="T53" fmla="*/ 0 h 64"/>
                  <a:gd name="T54" fmla="*/ 272 w 145"/>
                  <a:gd name="T55" fmla="*/ 6 h 64"/>
                  <a:gd name="T56" fmla="*/ 272 w 145"/>
                  <a:gd name="T57" fmla="*/ 8 h 64"/>
                  <a:gd name="T58" fmla="*/ 258 w 145"/>
                  <a:gd name="T59" fmla="*/ 11 h 64"/>
                  <a:gd name="T60" fmla="*/ 244 w 145"/>
                  <a:gd name="T61" fmla="*/ 19 h 64"/>
                  <a:gd name="T62" fmla="*/ 222 w 145"/>
                  <a:gd name="T63" fmla="*/ 19 h 64"/>
                  <a:gd name="T64" fmla="*/ 198 w 145"/>
                  <a:gd name="T65" fmla="*/ 22 h 64"/>
                  <a:gd name="T66" fmla="*/ 173 w 145"/>
                  <a:gd name="T67" fmla="*/ 25 h 64"/>
                  <a:gd name="T68" fmla="*/ 148 w 145"/>
                  <a:gd name="T69" fmla="*/ 36 h 64"/>
                  <a:gd name="T70" fmla="*/ 137 w 145"/>
                  <a:gd name="T71" fmla="*/ 44 h 64"/>
                  <a:gd name="T72" fmla="*/ 124 w 145"/>
                  <a:gd name="T73" fmla="*/ 55 h 64"/>
                  <a:gd name="T74" fmla="*/ 80 w 145"/>
                  <a:gd name="T75" fmla="*/ 94 h 64"/>
                  <a:gd name="T76" fmla="*/ 41 w 145"/>
                  <a:gd name="T77" fmla="*/ 127 h 64"/>
                  <a:gd name="T78" fmla="*/ 14 w 145"/>
                  <a:gd name="T79" fmla="*/ 151 h 64"/>
                  <a:gd name="T80" fmla="*/ 5 w 145"/>
                  <a:gd name="T81" fmla="*/ 162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64">
                    <a:moveTo>
                      <a:pt x="2" y="59"/>
                    </a:moveTo>
                    <a:lnTo>
                      <a:pt x="2" y="60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5" y="55"/>
                    </a:lnTo>
                    <a:lnTo>
                      <a:pt x="14" y="45"/>
                    </a:lnTo>
                    <a:lnTo>
                      <a:pt x="29" y="33"/>
                    </a:lnTo>
                    <a:lnTo>
                      <a:pt x="46" y="19"/>
                    </a:lnTo>
                    <a:lnTo>
                      <a:pt x="50" y="15"/>
                    </a:lnTo>
                    <a:lnTo>
                      <a:pt x="54" y="13"/>
                    </a:lnTo>
                    <a:lnTo>
                      <a:pt x="64" y="9"/>
                    </a:lnTo>
                    <a:lnTo>
                      <a:pt x="74" y="8"/>
                    </a:lnTo>
                    <a:lnTo>
                      <a:pt x="82" y="7"/>
                    </a:lnTo>
                    <a:lnTo>
                      <a:pt x="90" y="5"/>
                    </a:lnTo>
                    <a:lnTo>
                      <a:pt x="95" y="3"/>
                    </a:lnTo>
                    <a:lnTo>
                      <a:pt x="100" y="2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1" y="2"/>
                    </a:lnTo>
                    <a:lnTo>
                      <a:pt x="131" y="3"/>
                    </a:lnTo>
                    <a:lnTo>
                      <a:pt x="145" y="5"/>
                    </a:lnTo>
                    <a:lnTo>
                      <a:pt x="131" y="4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4" y="4"/>
                    </a:lnTo>
                    <a:lnTo>
                      <a:pt x="89" y="7"/>
                    </a:lnTo>
                    <a:lnTo>
                      <a:pt x="81" y="7"/>
                    </a:lnTo>
                    <a:lnTo>
                      <a:pt x="72" y="8"/>
                    </a:lnTo>
                    <a:lnTo>
                      <a:pt x="63" y="9"/>
                    </a:lnTo>
                    <a:lnTo>
                      <a:pt x="54" y="13"/>
                    </a:lnTo>
                    <a:lnTo>
                      <a:pt x="50" y="16"/>
                    </a:lnTo>
                    <a:lnTo>
                      <a:pt x="45" y="20"/>
                    </a:lnTo>
                    <a:lnTo>
                      <a:pt x="29" y="34"/>
                    </a:lnTo>
                    <a:lnTo>
                      <a:pt x="15" y="46"/>
                    </a:lnTo>
                    <a:lnTo>
                      <a:pt x="5" y="55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09" name="Freeform 142"/>
              <p:cNvSpPr>
                <a:spLocks/>
              </p:cNvSpPr>
              <p:nvPr/>
            </p:nvSpPr>
            <p:spPr bwMode="auto">
              <a:xfrm>
                <a:off x="2928" y="1097"/>
                <a:ext cx="341" cy="115"/>
              </a:xfrm>
              <a:custGeom>
                <a:avLst/>
                <a:gdLst>
                  <a:gd name="T0" fmla="*/ 6 w 124"/>
                  <a:gd name="T1" fmla="*/ 110 h 42"/>
                  <a:gd name="T2" fmla="*/ 6 w 124"/>
                  <a:gd name="T3" fmla="*/ 112 h 42"/>
                  <a:gd name="T4" fmla="*/ 0 w 124"/>
                  <a:gd name="T5" fmla="*/ 115 h 42"/>
                  <a:gd name="T6" fmla="*/ 3 w 124"/>
                  <a:gd name="T7" fmla="*/ 110 h 42"/>
                  <a:gd name="T8" fmla="*/ 6 w 124"/>
                  <a:gd name="T9" fmla="*/ 110 h 42"/>
                  <a:gd name="T10" fmla="*/ 8 w 124"/>
                  <a:gd name="T11" fmla="*/ 110 h 42"/>
                  <a:gd name="T12" fmla="*/ 17 w 124"/>
                  <a:gd name="T13" fmla="*/ 101 h 42"/>
                  <a:gd name="T14" fmla="*/ 41 w 124"/>
                  <a:gd name="T15" fmla="*/ 82 h 42"/>
                  <a:gd name="T16" fmla="*/ 72 w 124"/>
                  <a:gd name="T17" fmla="*/ 55 h 42"/>
                  <a:gd name="T18" fmla="*/ 91 w 124"/>
                  <a:gd name="T19" fmla="*/ 41 h 42"/>
                  <a:gd name="T20" fmla="*/ 116 w 124"/>
                  <a:gd name="T21" fmla="*/ 30 h 42"/>
                  <a:gd name="T22" fmla="*/ 160 w 124"/>
                  <a:gd name="T23" fmla="*/ 16 h 42"/>
                  <a:gd name="T24" fmla="*/ 201 w 124"/>
                  <a:gd name="T25" fmla="*/ 11 h 42"/>
                  <a:gd name="T26" fmla="*/ 231 w 124"/>
                  <a:gd name="T27" fmla="*/ 3 h 42"/>
                  <a:gd name="T28" fmla="*/ 242 w 124"/>
                  <a:gd name="T29" fmla="*/ 0 h 42"/>
                  <a:gd name="T30" fmla="*/ 270 w 124"/>
                  <a:gd name="T31" fmla="*/ 0 h 42"/>
                  <a:gd name="T32" fmla="*/ 294 w 124"/>
                  <a:gd name="T33" fmla="*/ 0 h 42"/>
                  <a:gd name="T34" fmla="*/ 314 w 124"/>
                  <a:gd name="T35" fmla="*/ 8 h 42"/>
                  <a:gd name="T36" fmla="*/ 341 w 124"/>
                  <a:gd name="T37" fmla="*/ 22 h 42"/>
                  <a:gd name="T38" fmla="*/ 314 w 124"/>
                  <a:gd name="T39" fmla="*/ 11 h 42"/>
                  <a:gd name="T40" fmla="*/ 311 w 124"/>
                  <a:gd name="T41" fmla="*/ 8 h 42"/>
                  <a:gd name="T42" fmla="*/ 303 w 124"/>
                  <a:gd name="T43" fmla="*/ 3 h 42"/>
                  <a:gd name="T44" fmla="*/ 281 w 124"/>
                  <a:gd name="T45" fmla="*/ 0 h 42"/>
                  <a:gd name="T46" fmla="*/ 253 w 124"/>
                  <a:gd name="T47" fmla="*/ 0 h 42"/>
                  <a:gd name="T48" fmla="*/ 242 w 124"/>
                  <a:gd name="T49" fmla="*/ 3 h 42"/>
                  <a:gd name="T50" fmla="*/ 239 w 124"/>
                  <a:gd name="T51" fmla="*/ 3 h 42"/>
                  <a:gd name="T52" fmla="*/ 228 w 124"/>
                  <a:gd name="T53" fmla="*/ 8 h 42"/>
                  <a:gd name="T54" fmla="*/ 201 w 124"/>
                  <a:gd name="T55" fmla="*/ 11 h 42"/>
                  <a:gd name="T56" fmla="*/ 160 w 124"/>
                  <a:gd name="T57" fmla="*/ 22 h 42"/>
                  <a:gd name="T58" fmla="*/ 113 w 124"/>
                  <a:gd name="T59" fmla="*/ 30 h 42"/>
                  <a:gd name="T60" fmla="*/ 91 w 124"/>
                  <a:gd name="T61" fmla="*/ 44 h 42"/>
                  <a:gd name="T62" fmla="*/ 72 w 124"/>
                  <a:gd name="T63" fmla="*/ 58 h 42"/>
                  <a:gd name="T64" fmla="*/ 41 w 124"/>
                  <a:gd name="T65" fmla="*/ 82 h 42"/>
                  <a:gd name="T66" fmla="*/ 17 w 124"/>
                  <a:gd name="T67" fmla="*/ 101 h 42"/>
                  <a:gd name="T68" fmla="*/ 8 w 124"/>
                  <a:gd name="T69" fmla="*/ 110 h 42"/>
                  <a:gd name="T70" fmla="*/ 6 w 124"/>
                  <a:gd name="T71" fmla="*/ 110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4" h="42">
                    <a:moveTo>
                      <a:pt x="2" y="40"/>
                    </a:moveTo>
                    <a:lnTo>
                      <a:pt x="2" y="41"/>
                    </a:lnTo>
                    <a:lnTo>
                      <a:pt x="0" y="42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3" y="40"/>
                    </a:lnTo>
                    <a:lnTo>
                      <a:pt x="6" y="37"/>
                    </a:lnTo>
                    <a:lnTo>
                      <a:pt x="15" y="30"/>
                    </a:lnTo>
                    <a:lnTo>
                      <a:pt x="26" y="20"/>
                    </a:lnTo>
                    <a:lnTo>
                      <a:pt x="33" y="15"/>
                    </a:lnTo>
                    <a:lnTo>
                      <a:pt x="42" y="11"/>
                    </a:lnTo>
                    <a:lnTo>
                      <a:pt x="58" y="6"/>
                    </a:lnTo>
                    <a:lnTo>
                      <a:pt x="73" y="4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8" y="0"/>
                    </a:lnTo>
                    <a:lnTo>
                      <a:pt x="107" y="0"/>
                    </a:lnTo>
                    <a:lnTo>
                      <a:pt x="114" y="3"/>
                    </a:lnTo>
                    <a:lnTo>
                      <a:pt x="124" y="8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0" y="1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8" y="1"/>
                    </a:lnTo>
                    <a:lnTo>
                      <a:pt x="87" y="1"/>
                    </a:lnTo>
                    <a:lnTo>
                      <a:pt x="83" y="3"/>
                    </a:lnTo>
                    <a:lnTo>
                      <a:pt x="73" y="4"/>
                    </a:lnTo>
                    <a:lnTo>
                      <a:pt x="58" y="8"/>
                    </a:lnTo>
                    <a:lnTo>
                      <a:pt x="41" y="11"/>
                    </a:lnTo>
                    <a:lnTo>
                      <a:pt x="33" y="16"/>
                    </a:lnTo>
                    <a:lnTo>
                      <a:pt x="26" y="21"/>
                    </a:lnTo>
                    <a:lnTo>
                      <a:pt x="15" y="30"/>
                    </a:lnTo>
                    <a:lnTo>
                      <a:pt x="6" y="37"/>
                    </a:lnTo>
                    <a:lnTo>
                      <a:pt x="3" y="40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0" name="Freeform 143"/>
              <p:cNvSpPr>
                <a:spLocks/>
              </p:cNvSpPr>
              <p:nvPr/>
            </p:nvSpPr>
            <p:spPr bwMode="auto">
              <a:xfrm>
                <a:off x="2879" y="1267"/>
                <a:ext cx="36" cy="41"/>
              </a:xfrm>
              <a:custGeom>
                <a:avLst/>
                <a:gdLst>
                  <a:gd name="T0" fmla="*/ 6 w 13"/>
                  <a:gd name="T1" fmla="*/ 41 h 15"/>
                  <a:gd name="T2" fmla="*/ 0 w 13"/>
                  <a:gd name="T3" fmla="*/ 41 h 15"/>
                  <a:gd name="T4" fmla="*/ 14 w 13"/>
                  <a:gd name="T5" fmla="*/ 27 h 15"/>
                  <a:gd name="T6" fmla="*/ 25 w 13"/>
                  <a:gd name="T7" fmla="*/ 11 h 15"/>
                  <a:gd name="T8" fmla="*/ 33 w 13"/>
                  <a:gd name="T9" fmla="*/ 3 h 15"/>
                  <a:gd name="T10" fmla="*/ 36 w 13"/>
                  <a:gd name="T11" fmla="*/ 0 h 15"/>
                  <a:gd name="T12" fmla="*/ 33 w 13"/>
                  <a:gd name="T13" fmla="*/ 3 h 15"/>
                  <a:gd name="T14" fmla="*/ 25 w 13"/>
                  <a:gd name="T15" fmla="*/ 14 h 15"/>
                  <a:gd name="T16" fmla="*/ 14 w 13"/>
                  <a:gd name="T17" fmla="*/ 27 h 15"/>
                  <a:gd name="T18" fmla="*/ 6 w 13"/>
                  <a:gd name="T19" fmla="*/ 41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2" y="15"/>
                    </a:moveTo>
                    <a:lnTo>
                      <a:pt x="0" y="15"/>
                    </a:lnTo>
                    <a:lnTo>
                      <a:pt x="5" y="10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1" name="Freeform 144"/>
              <p:cNvSpPr>
                <a:spLocks/>
              </p:cNvSpPr>
              <p:nvPr/>
            </p:nvSpPr>
            <p:spPr bwMode="auto">
              <a:xfrm>
                <a:off x="2893" y="1138"/>
                <a:ext cx="403" cy="184"/>
              </a:xfrm>
              <a:custGeom>
                <a:avLst/>
                <a:gdLst>
                  <a:gd name="T0" fmla="*/ 8 w 147"/>
                  <a:gd name="T1" fmla="*/ 173 h 67"/>
                  <a:gd name="T2" fmla="*/ 8 w 147"/>
                  <a:gd name="T3" fmla="*/ 179 h 67"/>
                  <a:gd name="T4" fmla="*/ 0 w 147"/>
                  <a:gd name="T5" fmla="*/ 184 h 67"/>
                  <a:gd name="T6" fmla="*/ 5 w 147"/>
                  <a:gd name="T7" fmla="*/ 179 h 67"/>
                  <a:gd name="T8" fmla="*/ 8 w 147"/>
                  <a:gd name="T9" fmla="*/ 173 h 67"/>
                  <a:gd name="T10" fmla="*/ 14 w 147"/>
                  <a:gd name="T11" fmla="*/ 159 h 67"/>
                  <a:gd name="T12" fmla="*/ 36 w 147"/>
                  <a:gd name="T13" fmla="*/ 126 h 67"/>
                  <a:gd name="T14" fmla="*/ 52 w 147"/>
                  <a:gd name="T15" fmla="*/ 107 h 67"/>
                  <a:gd name="T16" fmla="*/ 71 w 147"/>
                  <a:gd name="T17" fmla="*/ 85 h 67"/>
                  <a:gd name="T18" fmla="*/ 93 w 147"/>
                  <a:gd name="T19" fmla="*/ 66 h 67"/>
                  <a:gd name="T20" fmla="*/ 121 w 147"/>
                  <a:gd name="T21" fmla="*/ 47 h 67"/>
                  <a:gd name="T22" fmla="*/ 145 w 147"/>
                  <a:gd name="T23" fmla="*/ 30 h 67"/>
                  <a:gd name="T24" fmla="*/ 170 w 147"/>
                  <a:gd name="T25" fmla="*/ 16 h 67"/>
                  <a:gd name="T26" fmla="*/ 197 w 147"/>
                  <a:gd name="T27" fmla="*/ 11 h 67"/>
                  <a:gd name="T28" fmla="*/ 222 w 147"/>
                  <a:gd name="T29" fmla="*/ 3 h 67"/>
                  <a:gd name="T30" fmla="*/ 260 w 147"/>
                  <a:gd name="T31" fmla="*/ 0 h 67"/>
                  <a:gd name="T32" fmla="*/ 274 w 147"/>
                  <a:gd name="T33" fmla="*/ 0 h 67"/>
                  <a:gd name="T34" fmla="*/ 307 w 147"/>
                  <a:gd name="T35" fmla="*/ 0 h 67"/>
                  <a:gd name="T36" fmla="*/ 334 w 147"/>
                  <a:gd name="T37" fmla="*/ 5 h 67"/>
                  <a:gd name="T38" fmla="*/ 365 w 147"/>
                  <a:gd name="T39" fmla="*/ 14 h 67"/>
                  <a:gd name="T40" fmla="*/ 403 w 147"/>
                  <a:gd name="T41" fmla="*/ 25 h 67"/>
                  <a:gd name="T42" fmla="*/ 365 w 147"/>
                  <a:gd name="T43" fmla="*/ 14 h 67"/>
                  <a:gd name="T44" fmla="*/ 351 w 147"/>
                  <a:gd name="T45" fmla="*/ 11 h 67"/>
                  <a:gd name="T46" fmla="*/ 318 w 147"/>
                  <a:gd name="T47" fmla="*/ 3 h 67"/>
                  <a:gd name="T48" fmla="*/ 288 w 147"/>
                  <a:gd name="T49" fmla="*/ 0 h 67"/>
                  <a:gd name="T50" fmla="*/ 271 w 147"/>
                  <a:gd name="T51" fmla="*/ 3 h 67"/>
                  <a:gd name="T52" fmla="*/ 258 w 147"/>
                  <a:gd name="T53" fmla="*/ 3 h 67"/>
                  <a:gd name="T54" fmla="*/ 219 w 147"/>
                  <a:gd name="T55" fmla="*/ 5 h 67"/>
                  <a:gd name="T56" fmla="*/ 195 w 147"/>
                  <a:gd name="T57" fmla="*/ 11 h 67"/>
                  <a:gd name="T58" fmla="*/ 167 w 147"/>
                  <a:gd name="T59" fmla="*/ 19 h 67"/>
                  <a:gd name="T60" fmla="*/ 145 w 147"/>
                  <a:gd name="T61" fmla="*/ 33 h 67"/>
                  <a:gd name="T62" fmla="*/ 121 w 147"/>
                  <a:gd name="T63" fmla="*/ 52 h 67"/>
                  <a:gd name="T64" fmla="*/ 93 w 147"/>
                  <a:gd name="T65" fmla="*/ 69 h 67"/>
                  <a:gd name="T66" fmla="*/ 71 w 147"/>
                  <a:gd name="T67" fmla="*/ 88 h 67"/>
                  <a:gd name="T68" fmla="*/ 52 w 147"/>
                  <a:gd name="T69" fmla="*/ 110 h 67"/>
                  <a:gd name="T70" fmla="*/ 38 w 147"/>
                  <a:gd name="T71" fmla="*/ 129 h 67"/>
                  <a:gd name="T72" fmla="*/ 19 w 147"/>
                  <a:gd name="T73" fmla="*/ 159 h 67"/>
                  <a:gd name="T74" fmla="*/ 8 w 147"/>
                  <a:gd name="T75" fmla="*/ 173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7" h="67">
                    <a:moveTo>
                      <a:pt x="3" y="63"/>
                    </a:moveTo>
                    <a:lnTo>
                      <a:pt x="3" y="65"/>
                    </a:lnTo>
                    <a:lnTo>
                      <a:pt x="0" y="67"/>
                    </a:lnTo>
                    <a:lnTo>
                      <a:pt x="2" y="65"/>
                    </a:lnTo>
                    <a:lnTo>
                      <a:pt x="3" y="63"/>
                    </a:lnTo>
                    <a:lnTo>
                      <a:pt x="5" y="58"/>
                    </a:lnTo>
                    <a:lnTo>
                      <a:pt x="13" y="46"/>
                    </a:lnTo>
                    <a:lnTo>
                      <a:pt x="19" y="39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7"/>
                    </a:lnTo>
                    <a:lnTo>
                      <a:pt x="53" y="11"/>
                    </a:lnTo>
                    <a:lnTo>
                      <a:pt x="62" y="6"/>
                    </a:lnTo>
                    <a:lnTo>
                      <a:pt x="72" y="4"/>
                    </a:lnTo>
                    <a:lnTo>
                      <a:pt x="81" y="1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12" y="0"/>
                    </a:lnTo>
                    <a:lnTo>
                      <a:pt x="122" y="2"/>
                    </a:lnTo>
                    <a:lnTo>
                      <a:pt x="133" y="5"/>
                    </a:lnTo>
                    <a:lnTo>
                      <a:pt x="147" y="9"/>
                    </a:lnTo>
                    <a:lnTo>
                      <a:pt x="133" y="5"/>
                    </a:lnTo>
                    <a:lnTo>
                      <a:pt x="128" y="4"/>
                    </a:lnTo>
                    <a:lnTo>
                      <a:pt x="116" y="1"/>
                    </a:lnTo>
                    <a:lnTo>
                      <a:pt x="105" y="0"/>
                    </a:lnTo>
                    <a:lnTo>
                      <a:pt x="99" y="1"/>
                    </a:lnTo>
                    <a:lnTo>
                      <a:pt x="94" y="1"/>
                    </a:lnTo>
                    <a:lnTo>
                      <a:pt x="80" y="2"/>
                    </a:lnTo>
                    <a:lnTo>
                      <a:pt x="71" y="4"/>
                    </a:lnTo>
                    <a:lnTo>
                      <a:pt x="61" y="7"/>
                    </a:lnTo>
                    <a:lnTo>
                      <a:pt x="53" y="12"/>
                    </a:lnTo>
                    <a:lnTo>
                      <a:pt x="44" y="19"/>
                    </a:lnTo>
                    <a:lnTo>
                      <a:pt x="34" y="25"/>
                    </a:lnTo>
                    <a:lnTo>
                      <a:pt x="26" y="32"/>
                    </a:lnTo>
                    <a:lnTo>
                      <a:pt x="19" y="40"/>
                    </a:lnTo>
                    <a:lnTo>
                      <a:pt x="14" y="47"/>
                    </a:lnTo>
                    <a:lnTo>
                      <a:pt x="7" y="58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2" name="Freeform 145"/>
              <p:cNvSpPr>
                <a:spLocks/>
              </p:cNvSpPr>
              <p:nvPr/>
            </p:nvSpPr>
            <p:spPr bwMode="auto">
              <a:xfrm>
                <a:off x="2898" y="1152"/>
                <a:ext cx="406" cy="195"/>
              </a:xfrm>
              <a:custGeom>
                <a:avLst/>
                <a:gdLst>
                  <a:gd name="T0" fmla="*/ 3 w 148"/>
                  <a:gd name="T1" fmla="*/ 184 h 71"/>
                  <a:gd name="T2" fmla="*/ 0 w 148"/>
                  <a:gd name="T3" fmla="*/ 184 h 71"/>
                  <a:gd name="T4" fmla="*/ 0 w 148"/>
                  <a:gd name="T5" fmla="*/ 195 h 71"/>
                  <a:gd name="T6" fmla="*/ 0 w 148"/>
                  <a:gd name="T7" fmla="*/ 184 h 71"/>
                  <a:gd name="T8" fmla="*/ 0 w 148"/>
                  <a:gd name="T9" fmla="*/ 181 h 71"/>
                  <a:gd name="T10" fmla="*/ 5 w 148"/>
                  <a:gd name="T11" fmla="*/ 181 h 71"/>
                  <a:gd name="T12" fmla="*/ 14 w 148"/>
                  <a:gd name="T13" fmla="*/ 170 h 71"/>
                  <a:gd name="T14" fmla="*/ 36 w 148"/>
                  <a:gd name="T15" fmla="*/ 140 h 71"/>
                  <a:gd name="T16" fmla="*/ 74 w 148"/>
                  <a:gd name="T17" fmla="*/ 99 h 71"/>
                  <a:gd name="T18" fmla="*/ 115 w 148"/>
                  <a:gd name="T19" fmla="*/ 55 h 71"/>
                  <a:gd name="T20" fmla="*/ 143 w 148"/>
                  <a:gd name="T21" fmla="*/ 33 h 71"/>
                  <a:gd name="T22" fmla="*/ 170 w 148"/>
                  <a:gd name="T23" fmla="*/ 19 h 71"/>
                  <a:gd name="T24" fmla="*/ 198 w 148"/>
                  <a:gd name="T25" fmla="*/ 11 h 71"/>
                  <a:gd name="T26" fmla="*/ 219 w 148"/>
                  <a:gd name="T27" fmla="*/ 3 h 71"/>
                  <a:gd name="T28" fmla="*/ 241 w 148"/>
                  <a:gd name="T29" fmla="*/ 3 h 71"/>
                  <a:gd name="T30" fmla="*/ 258 w 148"/>
                  <a:gd name="T31" fmla="*/ 0 h 71"/>
                  <a:gd name="T32" fmla="*/ 274 w 148"/>
                  <a:gd name="T33" fmla="*/ 3 h 71"/>
                  <a:gd name="T34" fmla="*/ 305 w 148"/>
                  <a:gd name="T35" fmla="*/ 5 h 71"/>
                  <a:gd name="T36" fmla="*/ 337 w 148"/>
                  <a:gd name="T37" fmla="*/ 11 h 71"/>
                  <a:gd name="T38" fmla="*/ 368 w 148"/>
                  <a:gd name="T39" fmla="*/ 16 h 71"/>
                  <a:gd name="T40" fmla="*/ 406 w 148"/>
                  <a:gd name="T41" fmla="*/ 30 h 71"/>
                  <a:gd name="T42" fmla="*/ 368 w 148"/>
                  <a:gd name="T43" fmla="*/ 16 h 71"/>
                  <a:gd name="T44" fmla="*/ 354 w 148"/>
                  <a:gd name="T45" fmla="*/ 14 h 71"/>
                  <a:gd name="T46" fmla="*/ 318 w 148"/>
                  <a:gd name="T47" fmla="*/ 11 h 71"/>
                  <a:gd name="T48" fmla="*/ 269 w 148"/>
                  <a:gd name="T49" fmla="*/ 3 h 71"/>
                  <a:gd name="T50" fmla="*/ 255 w 148"/>
                  <a:gd name="T51" fmla="*/ 3 h 71"/>
                  <a:gd name="T52" fmla="*/ 217 w 148"/>
                  <a:gd name="T53" fmla="*/ 5 h 71"/>
                  <a:gd name="T54" fmla="*/ 192 w 148"/>
                  <a:gd name="T55" fmla="*/ 14 h 71"/>
                  <a:gd name="T56" fmla="*/ 165 w 148"/>
                  <a:gd name="T57" fmla="*/ 25 h 71"/>
                  <a:gd name="T58" fmla="*/ 143 w 148"/>
                  <a:gd name="T59" fmla="*/ 38 h 71"/>
                  <a:gd name="T60" fmla="*/ 115 w 148"/>
                  <a:gd name="T61" fmla="*/ 58 h 71"/>
                  <a:gd name="T62" fmla="*/ 74 w 148"/>
                  <a:gd name="T63" fmla="*/ 102 h 71"/>
                  <a:gd name="T64" fmla="*/ 36 w 148"/>
                  <a:gd name="T65" fmla="*/ 143 h 71"/>
                  <a:gd name="T66" fmla="*/ 14 w 148"/>
                  <a:gd name="T67" fmla="*/ 173 h 71"/>
                  <a:gd name="T68" fmla="*/ 5 w 148"/>
                  <a:gd name="T69" fmla="*/ 181 h 71"/>
                  <a:gd name="T70" fmla="*/ 3 w 148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8" h="71">
                    <a:moveTo>
                      <a:pt x="1" y="67"/>
                    </a:moveTo>
                    <a:lnTo>
                      <a:pt x="0" y="67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5" y="62"/>
                    </a:lnTo>
                    <a:lnTo>
                      <a:pt x="13" y="51"/>
                    </a:lnTo>
                    <a:lnTo>
                      <a:pt x="27" y="36"/>
                    </a:lnTo>
                    <a:lnTo>
                      <a:pt x="42" y="20"/>
                    </a:lnTo>
                    <a:lnTo>
                      <a:pt x="52" y="12"/>
                    </a:lnTo>
                    <a:lnTo>
                      <a:pt x="62" y="7"/>
                    </a:lnTo>
                    <a:lnTo>
                      <a:pt x="72" y="4"/>
                    </a:lnTo>
                    <a:lnTo>
                      <a:pt x="80" y="1"/>
                    </a:lnTo>
                    <a:lnTo>
                      <a:pt x="88" y="1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11" y="2"/>
                    </a:lnTo>
                    <a:lnTo>
                      <a:pt x="123" y="4"/>
                    </a:lnTo>
                    <a:lnTo>
                      <a:pt x="134" y="6"/>
                    </a:lnTo>
                    <a:lnTo>
                      <a:pt x="148" y="11"/>
                    </a:lnTo>
                    <a:lnTo>
                      <a:pt x="134" y="6"/>
                    </a:lnTo>
                    <a:lnTo>
                      <a:pt x="129" y="5"/>
                    </a:lnTo>
                    <a:lnTo>
                      <a:pt x="116" y="4"/>
                    </a:lnTo>
                    <a:lnTo>
                      <a:pt x="98" y="1"/>
                    </a:lnTo>
                    <a:lnTo>
                      <a:pt x="93" y="1"/>
                    </a:lnTo>
                    <a:lnTo>
                      <a:pt x="79" y="2"/>
                    </a:lnTo>
                    <a:lnTo>
                      <a:pt x="70" y="5"/>
                    </a:lnTo>
                    <a:lnTo>
                      <a:pt x="60" y="9"/>
                    </a:lnTo>
                    <a:lnTo>
                      <a:pt x="52" y="14"/>
                    </a:lnTo>
                    <a:lnTo>
                      <a:pt x="42" y="21"/>
                    </a:lnTo>
                    <a:lnTo>
                      <a:pt x="27" y="37"/>
                    </a:lnTo>
                    <a:lnTo>
                      <a:pt x="13" y="52"/>
                    </a:lnTo>
                    <a:lnTo>
                      <a:pt x="5" y="63"/>
                    </a:lnTo>
                    <a:lnTo>
                      <a:pt x="2" y="66"/>
                    </a:lnTo>
                    <a:lnTo>
                      <a:pt x="1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3" name="Freeform 146"/>
              <p:cNvSpPr>
                <a:spLocks/>
              </p:cNvSpPr>
              <p:nvPr/>
            </p:nvSpPr>
            <p:spPr bwMode="auto">
              <a:xfrm>
                <a:off x="2904" y="1171"/>
                <a:ext cx="367" cy="197"/>
              </a:xfrm>
              <a:custGeom>
                <a:avLst/>
                <a:gdLst>
                  <a:gd name="T0" fmla="*/ 8 w 134"/>
                  <a:gd name="T1" fmla="*/ 189 h 72"/>
                  <a:gd name="T2" fmla="*/ 3 w 134"/>
                  <a:gd name="T3" fmla="*/ 192 h 72"/>
                  <a:gd name="T4" fmla="*/ 0 w 134"/>
                  <a:gd name="T5" fmla="*/ 197 h 72"/>
                  <a:gd name="T6" fmla="*/ 3 w 134"/>
                  <a:gd name="T7" fmla="*/ 192 h 72"/>
                  <a:gd name="T8" fmla="*/ 3 w 134"/>
                  <a:gd name="T9" fmla="*/ 189 h 72"/>
                  <a:gd name="T10" fmla="*/ 11 w 134"/>
                  <a:gd name="T11" fmla="*/ 175 h 72"/>
                  <a:gd name="T12" fmla="*/ 30 w 134"/>
                  <a:gd name="T13" fmla="*/ 145 h 72"/>
                  <a:gd name="T14" fmla="*/ 60 w 134"/>
                  <a:gd name="T15" fmla="*/ 104 h 72"/>
                  <a:gd name="T16" fmla="*/ 82 w 134"/>
                  <a:gd name="T17" fmla="*/ 82 h 72"/>
                  <a:gd name="T18" fmla="*/ 101 w 134"/>
                  <a:gd name="T19" fmla="*/ 63 h 72"/>
                  <a:gd name="T20" fmla="*/ 126 w 134"/>
                  <a:gd name="T21" fmla="*/ 41 h 72"/>
                  <a:gd name="T22" fmla="*/ 151 w 134"/>
                  <a:gd name="T23" fmla="*/ 27 h 72"/>
                  <a:gd name="T24" fmla="*/ 173 w 134"/>
                  <a:gd name="T25" fmla="*/ 19 h 72"/>
                  <a:gd name="T26" fmla="*/ 197 w 134"/>
                  <a:gd name="T27" fmla="*/ 11 h 72"/>
                  <a:gd name="T28" fmla="*/ 233 w 134"/>
                  <a:gd name="T29" fmla="*/ 5 h 72"/>
                  <a:gd name="T30" fmla="*/ 246 w 134"/>
                  <a:gd name="T31" fmla="*/ 5 h 72"/>
                  <a:gd name="T32" fmla="*/ 277 w 134"/>
                  <a:gd name="T33" fmla="*/ 5 h 72"/>
                  <a:gd name="T34" fmla="*/ 304 w 134"/>
                  <a:gd name="T35" fmla="*/ 0 h 72"/>
                  <a:gd name="T36" fmla="*/ 334 w 134"/>
                  <a:gd name="T37" fmla="*/ 5 h 72"/>
                  <a:gd name="T38" fmla="*/ 367 w 134"/>
                  <a:gd name="T39" fmla="*/ 8 h 72"/>
                  <a:gd name="T40" fmla="*/ 331 w 134"/>
                  <a:gd name="T41" fmla="*/ 5 h 72"/>
                  <a:gd name="T42" fmla="*/ 320 w 134"/>
                  <a:gd name="T43" fmla="*/ 5 h 72"/>
                  <a:gd name="T44" fmla="*/ 290 w 134"/>
                  <a:gd name="T45" fmla="*/ 5 h 72"/>
                  <a:gd name="T46" fmla="*/ 241 w 134"/>
                  <a:gd name="T47" fmla="*/ 5 h 72"/>
                  <a:gd name="T48" fmla="*/ 227 w 134"/>
                  <a:gd name="T49" fmla="*/ 8 h 72"/>
                  <a:gd name="T50" fmla="*/ 194 w 134"/>
                  <a:gd name="T51" fmla="*/ 14 h 72"/>
                  <a:gd name="T52" fmla="*/ 173 w 134"/>
                  <a:gd name="T53" fmla="*/ 22 h 72"/>
                  <a:gd name="T54" fmla="*/ 151 w 134"/>
                  <a:gd name="T55" fmla="*/ 33 h 72"/>
                  <a:gd name="T56" fmla="*/ 126 w 134"/>
                  <a:gd name="T57" fmla="*/ 47 h 72"/>
                  <a:gd name="T58" fmla="*/ 101 w 134"/>
                  <a:gd name="T59" fmla="*/ 66 h 72"/>
                  <a:gd name="T60" fmla="*/ 82 w 134"/>
                  <a:gd name="T61" fmla="*/ 85 h 72"/>
                  <a:gd name="T62" fmla="*/ 60 w 134"/>
                  <a:gd name="T63" fmla="*/ 107 h 72"/>
                  <a:gd name="T64" fmla="*/ 30 w 134"/>
                  <a:gd name="T65" fmla="*/ 145 h 72"/>
                  <a:gd name="T66" fmla="*/ 14 w 134"/>
                  <a:gd name="T67" fmla="*/ 175 h 72"/>
                  <a:gd name="T68" fmla="*/ 8 w 134"/>
                  <a:gd name="T69" fmla="*/ 189 h 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4" h="72">
                    <a:moveTo>
                      <a:pt x="3" y="69"/>
                    </a:moveTo>
                    <a:lnTo>
                      <a:pt x="1" y="70"/>
                    </a:lnTo>
                    <a:lnTo>
                      <a:pt x="0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4" y="64"/>
                    </a:lnTo>
                    <a:lnTo>
                      <a:pt x="11" y="53"/>
                    </a:lnTo>
                    <a:lnTo>
                      <a:pt x="22" y="38"/>
                    </a:lnTo>
                    <a:lnTo>
                      <a:pt x="30" y="30"/>
                    </a:lnTo>
                    <a:lnTo>
                      <a:pt x="37" y="23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72" y="4"/>
                    </a:lnTo>
                    <a:lnTo>
                      <a:pt x="85" y="2"/>
                    </a:lnTo>
                    <a:lnTo>
                      <a:pt x="90" y="2"/>
                    </a:lnTo>
                    <a:lnTo>
                      <a:pt x="101" y="2"/>
                    </a:lnTo>
                    <a:lnTo>
                      <a:pt x="111" y="0"/>
                    </a:lnTo>
                    <a:lnTo>
                      <a:pt x="122" y="2"/>
                    </a:lnTo>
                    <a:lnTo>
                      <a:pt x="134" y="3"/>
                    </a:lnTo>
                    <a:lnTo>
                      <a:pt x="121" y="2"/>
                    </a:lnTo>
                    <a:lnTo>
                      <a:pt x="117" y="2"/>
                    </a:lnTo>
                    <a:lnTo>
                      <a:pt x="106" y="2"/>
                    </a:lnTo>
                    <a:lnTo>
                      <a:pt x="88" y="2"/>
                    </a:lnTo>
                    <a:lnTo>
                      <a:pt x="83" y="3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5" y="12"/>
                    </a:lnTo>
                    <a:lnTo>
                      <a:pt x="46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2" y="39"/>
                    </a:lnTo>
                    <a:lnTo>
                      <a:pt x="11" y="53"/>
                    </a:lnTo>
                    <a:lnTo>
                      <a:pt x="5" y="64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4" name="Freeform 147"/>
              <p:cNvSpPr>
                <a:spLocks/>
              </p:cNvSpPr>
              <p:nvPr/>
            </p:nvSpPr>
            <p:spPr bwMode="auto">
              <a:xfrm>
                <a:off x="2912" y="1207"/>
                <a:ext cx="173" cy="183"/>
              </a:xfrm>
              <a:custGeom>
                <a:avLst/>
                <a:gdLst>
                  <a:gd name="T0" fmla="*/ 3 w 63"/>
                  <a:gd name="T1" fmla="*/ 180 h 67"/>
                  <a:gd name="T2" fmla="*/ 0 w 63"/>
                  <a:gd name="T3" fmla="*/ 183 h 67"/>
                  <a:gd name="T4" fmla="*/ 3 w 63"/>
                  <a:gd name="T5" fmla="*/ 180 h 67"/>
                  <a:gd name="T6" fmla="*/ 52 w 63"/>
                  <a:gd name="T7" fmla="*/ 104 h 67"/>
                  <a:gd name="T8" fmla="*/ 91 w 63"/>
                  <a:gd name="T9" fmla="*/ 55 h 67"/>
                  <a:gd name="T10" fmla="*/ 104 w 63"/>
                  <a:gd name="T11" fmla="*/ 41 h 67"/>
                  <a:gd name="T12" fmla="*/ 113 w 63"/>
                  <a:gd name="T13" fmla="*/ 33 h 67"/>
                  <a:gd name="T14" fmla="*/ 126 w 63"/>
                  <a:gd name="T15" fmla="*/ 25 h 67"/>
                  <a:gd name="T16" fmla="*/ 151 w 63"/>
                  <a:gd name="T17" fmla="*/ 11 h 67"/>
                  <a:gd name="T18" fmla="*/ 173 w 63"/>
                  <a:gd name="T19" fmla="*/ 0 h 67"/>
                  <a:gd name="T20" fmla="*/ 151 w 63"/>
                  <a:gd name="T21" fmla="*/ 11 h 67"/>
                  <a:gd name="T22" fmla="*/ 132 w 63"/>
                  <a:gd name="T23" fmla="*/ 25 h 67"/>
                  <a:gd name="T24" fmla="*/ 113 w 63"/>
                  <a:gd name="T25" fmla="*/ 38 h 67"/>
                  <a:gd name="T26" fmla="*/ 104 w 63"/>
                  <a:gd name="T27" fmla="*/ 41 h 67"/>
                  <a:gd name="T28" fmla="*/ 91 w 63"/>
                  <a:gd name="T29" fmla="*/ 57 h 67"/>
                  <a:gd name="T30" fmla="*/ 58 w 63"/>
                  <a:gd name="T31" fmla="*/ 104 h 67"/>
                  <a:gd name="T32" fmla="*/ 3 w 63"/>
                  <a:gd name="T33" fmla="*/ 18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67">
                    <a:moveTo>
                      <a:pt x="1" y="66"/>
                    </a:moveTo>
                    <a:lnTo>
                      <a:pt x="0" y="67"/>
                    </a:lnTo>
                    <a:lnTo>
                      <a:pt x="1" y="66"/>
                    </a:lnTo>
                    <a:lnTo>
                      <a:pt x="19" y="38"/>
                    </a:lnTo>
                    <a:lnTo>
                      <a:pt x="33" y="20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6" y="9"/>
                    </a:lnTo>
                    <a:lnTo>
                      <a:pt x="55" y="4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48" y="9"/>
                    </a:lnTo>
                    <a:lnTo>
                      <a:pt x="41" y="14"/>
                    </a:lnTo>
                    <a:lnTo>
                      <a:pt x="38" y="15"/>
                    </a:lnTo>
                    <a:lnTo>
                      <a:pt x="33" y="21"/>
                    </a:lnTo>
                    <a:lnTo>
                      <a:pt x="21" y="38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5" name="Freeform 148"/>
              <p:cNvSpPr>
                <a:spLocks/>
              </p:cNvSpPr>
              <p:nvPr/>
            </p:nvSpPr>
            <p:spPr bwMode="auto">
              <a:xfrm>
                <a:off x="2920" y="1185"/>
                <a:ext cx="401" cy="230"/>
              </a:xfrm>
              <a:custGeom>
                <a:avLst/>
                <a:gdLst>
                  <a:gd name="T0" fmla="*/ 387 w 146"/>
                  <a:gd name="T1" fmla="*/ 25 h 84"/>
                  <a:gd name="T2" fmla="*/ 390 w 146"/>
                  <a:gd name="T3" fmla="*/ 25 h 84"/>
                  <a:gd name="T4" fmla="*/ 401 w 146"/>
                  <a:gd name="T5" fmla="*/ 27 h 84"/>
                  <a:gd name="T6" fmla="*/ 390 w 146"/>
                  <a:gd name="T7" fmla="*/ 25 h 84"/>
                  <a:gd name="T8" fmla="*/ 387 w 146"/>
                  <a:gd name="T9" fmla="*/ 25 h 84"/>
                  <a:gd name="T10" fmla="*/ 374 w 146"/>
                  <a:gd name="T11" fmla="*/ 22 h 84"/>
                  <a:gd name="T12" fmla="*/ 332 w 146"/>
                  <a:gd name="T13" fmla="*/ 11 h 84"/>
                  <a:gd name="T14" fmla="*/ 305 w 146"/>
                  <a:gd name="T15" fmla="*/ 8 h 84"/>
                  <a:gd name="T16" fmla="*/ 277 w 146"/>
                  <a:gd name="T17" fmla="*/ 5 h 84"/>
                  <a:gd name="T18" fmla="*/ 244 w 146"/>
                  <a:gd name="T19" fmla="*/ 5 h 84"/>
                  <a:gd name="T20" fmla="*/ 211 w 146"/>
                  <a:gd name="T21" fmla="*/ 11 h 84"/>
                  <a:gd name="T22" fmla="*/ 181 w 146"/>
                  <a:gd name="T23" fmla="*/ 25 h 84"/>
                  <a:gd name="T24" fmla="*/ 154 w 146"/>
                  <a:gd name="T25" fmla="*/ 38 h 84"/>
                  <a:gd name="T26" fmla="*/ 132 w 146"/>
                  <a:gd name="T27" fmla="*/ 55 h 84"/>
                  <a:gd name="T28" fmla="*/ 110 w 146"/>
                  <a:gd name="T29" fmla="*/ 71 h 84"/>
                  <a:gd name="T30" fmla="*/ 82 w 146"/>
                  <a:gd name="T31" fmla="*/ 104 h 84"/>
                  <a:gd name="T32" fmla="*/ 77 w 146"/>
                  <a:gd name="T33" fmla="*/ 112 h 84"/>
                  <a:gd name="T34" fmla="*/ 55 w 146"/>
                  <a:gd name="T35" fmla="*/ 140 h 84"/>
                  <a:gd name="T36" fmla="*/ 38 w 146"/>
                  <a:gd name="T37" fmla="*/ 167 h 84"/>
                  <a:gd name="T38" fmla="*/ 16 w 146"/>
                  <a:gd name="T39" fmla="*/ 192 h 84"/>
                  <a:gd name="T40" fmla="*/ 0 w 146"/>
                  <a:gd name="T41" fmla="*/ 230 h 84"/>
                  <a:gd name="T42" fmla="*/ 16 w 146"/>
                  <a:gd name="T43" fmla="*/ 192 h 84"/>
                  <a:gd name="T44" fmla="*/ 25 w 146"/>
                  <a:gd name="T45" fmla="*/ 178 h 84"/>
                  <a:gd name="T46" fmla="*/ 44 w 146"/>
                  <a:gd name="T47" fmla="*/ 151 h 84"/>
                  <a:gd name="T48" fmla="*/ 77 w 146"/>
                  <a:gd name="T49" fmla="*/ 110 h 84"/>
                  <a:gd name="T50" fmla="*/ 85 w 146"/>
                  <a:gd name="T51" fmla="*/ 96 h 84"/>
                  <a:gd name="T52" fmla="*/ 113 w 146"/>
                  <a:gd name="T53" fmla="*/ 68 h 84"/>
                  <a:gd name="T54" fmla="*/ 135 w 146"/>
                  <a:gd name="T55" fmla="*/ 52 h 84"/>
                  <a:gd name="T56" fmla="*/ 157 w 146"/>
                  <a:gd name="T57" fmla="*/ 38 h 84"/>
                  <a:gd name="T58" fmla="*/ 184 w 146"/>
                  <a:gd name="T59" fmla="*/ 22 h 84"/>
                  <a:gd name="T60" fmla="*/ 211 w 146"/>
                  <a:gd name="T61" fmla="*/ 8 h 84"/>
                  <a:gd name="T62" fmla="*/ 247 w 146"/>
                  <a:gd name="T63" fmla="*/ 5 h 84"/>
                  <a:gd name="T64" fmla="*/ 277 w 146"/>
                  <a:gd name="T65" fmla="*/ 0 h 84"/>
                  <a:gd name="T66" fmla="*/ 308 w 146"/>
                  <a:gd name="T67" fmla="*/ 5 h 84"/>
                  <a:gd name="T68" fmla="*/ 332 w 146"/>
                  <a:gd name="T69" fmla="*/ 8 h 84"/>
                  <a:gd name="T70" fmla="*/ 374 w 146"/>
                  <a:gd name="T71" fmla="*/ 19 h 84"/>
                  <a:gd name="T72" fmla="*/ 387 w 146"/>
                  <a:gd name="T73" fmla="*/ 25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6" h="84">
                    <a:moveTo>
                      <a:pt x="141" y="9"/>
                    </a:moveTo>
                    <a:lnTo>
                      <a:pt x="142" y="9"/>
                    </a:lnTo>
                    <a:lnTo>
                      <a:pt x="146" y="10"/>
                    </a:lnTo>
                    <a:lnTo>
                      <a:pt x="142" y="9"/>
                    </a:lnTo>
                    <a:lnTo>
                      <a:pt x="141" y="9"/>
                    </a:lnTo>
                    <a:lnTo>
                      <a:pt x="136" y="8"/>
                    </a:lnTo>
                    <a:lnTo>
                      <a:pt x="121" y="4"/>
                    </a:lnTo>
                    <a:lnTo>
                      <a:pt x="111" y="3"/>
                    </a:lnTo>
                    <a:lnTo>
                      <a:pt x="101" y="2"/>
                    </a:lnTo>
                    <a:lnTo>
                      <a:pt x="89" y="2"/>
                    </a:lnTo>
                    <a:lnTo>
                      <a:pt x="77" y="4"/>
                    </a:lnTo>
                    <a:lnTo>
                      <a:pt x="66" y="9"/>
                    </a:lnTo>
                    <a:lnTo>
                      <a:pt x="56" y="14"/>
                    </a:lnTo>
                    <a:lnTo>
                      <a:pt x="48" y="20"/>
                    </a:lnTo>
                    <a:lnTo>
                      <a:pt x="40" y="26"/>
                    </a:lnTo>
                    <a:lnTo>
                      <a:pt x="30" y="38"/>
                    </a:lnTo>
                    <a:lnTo>
                      <a:pt x="28" y="41"/>
                    </a:lnTo>
                    <a:lnTo>
                      <a:pt x="20" y="51"/>
                    </a:lnTo>
                    <a:lnTo>
                      <a:pt x="14" y="61"/>
                    </a:lnTo>
                    <a:lnTo>
                      <a:pt x="6" y="70"/>
                    </a:lnTo>
                    <a:lnTo>
                      <a:pt x="0" y="84"/>
                    </a:lnTo>
                    <a:lnTo>
                      <a:pt x="6" y="70"/>
                    </a:lnTo>
                    <a:lnTo>
                      <a:pt x="9" y="65"/>
                    </a:lnTo>
                    <a:lnTo>
                      <a:pt x="16" y="55"/>
                    </a:lnTo>
                    <a:lnTo>
                      <a:pt x="28" y="40"/>
                    </a:lnTo>
                    <a:lnTo>
                      <a:pt x="31" y="35"/>
                    </a:lnTo>
                    <a:lnTo>
                      <a:pt x="41" y="25"/>
                    </a:lnTo>
                    <a:lnTo>
                      <a:pt x="49" y="19"/>
                    </a:lnTo>
                    <a:lnTo>
                      <a:pt x="57" y="14"/>
                    </a:lnTo>
                    <a:lnTo>
                      <a:pt x="67" y="8"/>
                    </a:lnTo>
                    <a:lnTo>
                      <a:pt x="77" y="3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2" y="2"/>
                    </a:lnTo>
                    <a:lnTo>
                      <a:pt x="121" y="3"/>
                    </a:lnTo>
                    <a:lnTo>
                      <a:pt x="136" y="7"/>
                    </a:lnTo>
                    <a:lnTo>
                      <a:pt x="141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6" name="Freeform 149"/>
              <p:cNvSpPr>
                <a:spLocks/>
              </p:cNvSpPr>
              <p:nvPr/>
            </p:nvSpPr>
            <p:spPr bwMode="auto">
              <a:xfrm>
                <a:off x="2931" y="1357"/>
                <a:ext cx="41" cy="77"/>
              </a:xfrm>
              <a:custGeom>
                <a:avLst/>
                <a:gdLst>
                  <a:gd name="T0" fmla="*/ 3 w 15"/>
                  <a:gd name="T1" fmla="*/ 74 h 28"/>
                  <a:gd name="T2" fmla="*/ 0 w 15"/>
                  <a:gd name="T3" fmla="*/ 77 h 28"/>
                  <a:gd name="T4" fmla="*/ 3 w 15"/>
                  <a:gd name="T5" fmla="*/ 74 h 28"/>
                  <a:gd name="T6" fmla="*/ 5 w 15"/>
                  <a:gd name="T7" fmla="*/ 63 h 28"/>
                  <a:gd name="T8" fmla="*/ 16 w 15"/>
                  <a:gd name="T9" fmla="*/ 47 h 28"/>
                  <a:gd name="T10" fmla="*/ 30 w 15"/>
                  <a:gd name="T11" fmla="*/ 19 h 28"/>
                  <a:gd name="T12" fmla="*/ 38 w 15"/>
                  <a:gd name="T13" fmla="*/ 3 h 28"/>
                  <a:gd name="T14" fmla="*/ 41 w 15"/>
                  <a:gd name="T15" fmla="*/ 0 h 28"/>
                  <a:gd name="T16" fmla="*/ 38 w 15"/>
                  <a:gd name="T17" fmla="*/ 6 h 28"/>
                  <a:gd name="T18" fmla="*/ 30 w 15"/>
                  <a:gd name="T19" fmla="*/ 19 h 28"/>
                  <a:gd name="T20" fmla="*/ 19 w 15"/>
                  <a:gd name="T21" fmla="*/ 47 h 28"/>
                  <a:gd name="T22" fmla="*/ 11 w 15"/>
                  <a:gd name="T23" fmla="*/ 66 h 28"/>
                  <a:gd name="T24" fmla="*/ 3 w 15"/>
                  <a:gd name="T25" fmla="*/ 74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" h="28">
                    <a:moveTo>
                      <a:pt x="1" y="27"/>
                    </a:moveTo>
                    <a:lnTo>
                      <a:pt x="0" y="28"/>
                    </a:lnTo>
                    <a:lnTo>
                      <a:pt x="1" y="27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1" y="7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1" y="7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7" name="Freeform 150"/>
              <p:cNvSpPr>
                <a:spLocks/>
              </p:cNvSpPr>
              <p:nvPr/>
            </p:nvSpPr>
            <p:spPr bwMode="auto">
              <a:xfrm>
                <a:off x="2978" y="1218"/>
                <a:ext cx="203" cy="118"/>
              </a:xfrm>
              <a:custGeom>
                <a:avLst/>
                <a:gdLst>
                  <a:gd name="T0" fmla="*/ 8 w 74"/>
                  <a:gd name="T1" fmla="*/ 113 h 43"/>
                  <a:gd name="T2" fmla="*/ 5 w 74"/>
                  <a:gd name="T3" fmla="*/ 115 h 43"/>
                  <a:gd name="T4" fmla="*/ 0 w 74"/>
                  <a:gd name="T5" fmla="*/ 118 h 43"/>
                  <a:gd name="T6" fmla="*/ 5 w 74"/>
                  <a:gd name="T7" fmla="*/ 113 h 43"/>
                  <a:gd name="T8" fmla="*/ 25 w 74"/>
                  <a:gd name="T9" fmla="*/ 91 h 43"/>
                  <a:gd name="T10" fmla="*/ 63 w 74"/>
                  <a:gd name="T11" fmla="*/ 47 h 43"/>
                  <a:gd name="T12" fmla="*/ 77 w 74"/>
                  <a:gd name="T13" fmla="*/ 36 h 43"/>
                  <a:gd name="T14" fmla="*/ 85 w 74"/>
                  <a:gd name="T15" fmla="*/ 27 h 43"/>
                  <a:gd name="T16" fmla="*/ 110 w 74"/>
                  <a:gd name="T17" fmla="*/ 14 h 43"/>
                  <a:gd name="T18" fmla="*/ 134 w 74"/>
                  <a:gd name="T19" fmla="*/ 3 h 43"/>
                  <a:gd name="T20" fmla="*/ 151 w 74"/>
                  <a:gd name="T21" fmla="*/ 3 h 43"/>
                  <a:gd name="T22" fmla="*/ 181 w 74"/>
                  <a:gd name="T23" fmla="*/ 0 h 43"/>
                  <a:gd name="T24" fmla="*/ 203 w 74"/>
                  <a:gd name="T25" fmla="*/ 0 h 43"/>
                  <a:gd name="T26" fmla="*/ 181 w 74"/>
                  <a:gd name="T27" fmla="*/ 3 h 43"/>
                  <a:gd name="T28" fmla="*/ 159 w 74"/>
                  <a:gd name="T29" fmla="*/ 3 h 43"/>
                  <a:gd name="T30" fmla="*/ 140 w 74"/>
                  <a:gd name="T31" fmla="*/ 3 h 43"/>
                  <a:gd name="T32" fmla="*/ 134 w 74"/>
                  <a:gd name="T33" fmla="*/ 5 h 43"/>
                  <a:gd name="T34" fmla="*/ 110 w 74"/>
                  <a:gd name="T35" fmla="*/ 16 h 43"/>
                  <a:gd name="T36" fmla="*/ 85 w 74"/>
                  <a:gd name="T37" fmla="*/ 30 h 43"/>
                  <a:gd name="T38" fmla="*/ 77 w 74"/>
                  <a:gd name="T39" fmla="*/ 36 h 43"/>
                  <a:gd name="T40" fmla="*/ 63 w 74"/>
                  <a:gd name="T41" fmla="*/ 49 h 43"/>
                  <a:gd name="T42" fmla="*/ 25 w 74"/>
                  <a:gd name="T43" fmla="*/ 91 h 43"/>
                  <a:gd name="T44" fmla="*/ 8 w 74"/>
                  <a:gd name="T45" fmla="*/ 113 h 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4" h="43">
                    <a:moveTo>
                      <a:pt x="3" y="41"/>
                    </a:moveTo>
                    <a:lnTo>
                      <a:pt x="2" y="42"/>
                    </a:lnTo>
                    <a:lnTo>
                      <a:pt x="0" y="43"/>
                    </a:lnTo>
                    <a:lnTo>
                      <a:pt x="2" y="41"/>
                    </a:lnTo>
                    <a:lnTo>
                      <a:pt x="9" y="33"/>
                    </a:lnTo>
                    <a:lnTo>
                      <a:pt x="23" y="17"/>
                    </a:lnTo>
                    <a:lnTo>
                      <a:pt x="28" y="13"/>
                    </a:lnTo>
                    <a:lnTo>
                      <a:pt x="31" y="10"/>
                    </a:lnTo>
                    <a:lnTo>
                      <a:pt x="40" y="5"/>
                    </a:lnTo>
                    <a:lnTo>
                      <a:pt x="49" y="1"/>
                    </a:lnTo>
                    <a:lnTo>
                      <a:pt x="55" y="1"/>
                    </a:lnTo>
                    <a:lnTo>
                      <a:pt x="66" y="0"/>
                    </a:lnTo>
                    <a:lnTo>
                      <a:pt x="74" y="0"/>
                    </a:lnTo>
                    <a:lnTo>
                      <a:pt x="66" y="1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49" y="2"/>
                    </a:lnTo>
                    <a:lnTo>
                      <a:pt x="40" y="6"/>
                    </a:lnTo>
                    <a:lnTo>
                      <a:pt x="31" y="11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9" y="33"/>
                    </a:lnTo>
                    <a:lnTo>
                      <a:pt x="3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8" name="Freeform 151"/>
              <p:cNvSpPr>
                <a:spLocks/>
              </p:cNvSpPr>
              <p:nvPr/>
            </p:nvSpPr>
            <p:spPr bwMode="auto">
              <a:xfrm>
                <a:off x="3140" y="1204"/>
                <a:ext cx="200" cy="41"/>
              </a:xfrm>
              <a:custGeom>
                <a:avLst/>
                <a:gdLst>
                  <a:gd name="T0" fmla="*/ 195 w 73"/>
                  <a:gd name="T1" fmla="*/ 36 h 15"/>
                  <a:gd name="T2" fmla="*/ 197 w 73"/>
                  <a:gd name="T3" fmla="*/ 41 h 15"/>
                  <a:gd name="T4" fmla="*/ 200 w 73"/>
                  <a:gd name="T5" fmla="*/ 41 h 15"/>
                  <a:gd name="T6" fmla="*/ 197 w 73"/>
                  <a:gd name="T7" fmla="*/ 41 h 15"/>
                  <a:gd name="T8" fmla="*/ 195 w 73"/>
                  <a:gd name="T9" fmla="*/ 41 h 15"/>
                  <a:gd name="T10" fmla="*/ 173 w 73"/>
                  <a:gd name="T11" fmla="*/ 30 h 15"/>
                  <a:gd name="T12" fmla="*/ 153 w 73"/>
                  <a:gd name="T13" fmla="*/ 19 h 15"/>
                  <a:gd name="T14" fmla="*/ 126 w 73"/>
                  <a:gd name="T15" fmla="*/ 8 h 15"/>
                  <a:gd name="T16" fmla="*/ 77 w 73"/>
                  <a:gd name="T17" fmla="*/ 3 h 15"/>
                  <a:gd name="T18" fmla="*/ 55 w 73"/>
                  <a:gd name="T19" fmla="*/ 3 h 15"/>
                  <a:gd name="T20" fmla="*/ 41 w 73"/>
                  <a:gd name="T21" fmla="*/ 0 h 15"/>
                  <a:gd name="T22" fmla="*/ 16 w 73"/>
                  <a:gd name="T23" fmla="*/ 3 h 15"/>
                  <a:gd name="T24" fmla="*/ 0 w 73"/>
                  <a:gd name="T25" fmla="*/ 3 h 15"/>
                  <a:gd name="T26" fmla="*/ 16 w 73"/>
                  <a:gd name="T27" fmla="*/ 3 h 15"/>
                  <a:gd name="T28" fmla="*/ 38 w 73"/>
                  <a:gd name="T29" fmla="*/ 0 h 15"/>
                  <a:gd name="T30" fmla="*/ 58 w 73"/>
                  <a:gd name="T31" fmla="*/ 0 h 15"/>
                  <a:gd name="T32" fmla="*/ 82 w 73"/>
                  <a:gd name="T33" fmla="*/ 3 h 15"/>
                  <a:gd name="T34" fmla="*/ 129 w 73"/>
                  <a:gd name="T35" fmla="*/ 8 h 15"/>
                  <a:gd name="T36" fmla="*/ 153 w 73"/>
                  <a:gd name="T37" fmla="*/ 16 h 15"/>
                  <a:gd name="T38" fmla="*/ 173 w 73"/>
                  <a:gd name="T39" fmla="*/ 27 h 15"/>
                  <a:gd name="T40" fmla="*/ 195 w 73"/>
                  <a:gd name="T41" fmla="*/ 36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15">
                    <a:moveTo>
                      <a:pt x="71" y="13"/>
                    </a:moveTo>
                    <a:lnTo>
                      <a:pt x="72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1" y="15"/>
                    </a:lnTo>
                    <a:lnTo>
                      <a:pt x="63" y="11"/>
                    </a:lnTo>
                    <a:lnTo>
                      <a:pt x="56" y="7"/>
                    </a:lnTo>
                    <a:lnTo>
                      <a:pt x="46" y="3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6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30" y="1"/>
                    </a:lnTo>
                    <a:lnTo>
                      <a:pt x="47" y="3"/>
                    </a:lnTo>
                    <a:lnTo>
                      <a:pt x="56" y="6"/>
                    </a:lnTo>
                    <a:lnTo>
                      <a:pt x="63" y="10"/>
                    </a:lnTo>
                    <a:lnTo>
                      <a:pt x="7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19" name="Freeform 152"/>
              <p:cNvSpPr>
                <a:spLocks/>
              </p:cNvSpPr>
              <p:nvPr/>
            </p:nvSpPr>
            <p:spPr bwMode="auto">
              <a:xfrm>
                <a:off x="2945" y="1250"/>
                <a:ext cx="398" cy="223"/>
              </a:xfrm>
              <a:custGeom>
                <a:avLst/>
                <a:gdLst>
                  <a:gd name="T0" fmla="*/ 3 w 145"/>
                  <a:gd name="T1" fmla="*/ 209 h 81"/>
                  <a:gd name="T2" fmla="*/ 3 w 145"/>
                  <a:gd name="T3" fmla="*/ 212 h 81"/>
                  <a:gd name="T4" fmla="*/ 0 w 145"/>
                  <a:gd name="T5" fmla="*/ 223 h 81"/>
                  <a:gd name="T6" fmla="*/ 3 w 145"/>
                  <a:gd name="T7" fmla="*/ 212 h 81"/>
                  <a:gd name="T8" fmla="*/ 3 w 145"/>
                  <a:gd name="T9" fmla="*/ 209 h 81"/>
                  <a:gd name="T10" fmla="*/ 5 w 145"/>
                  <a:gd name="T11" fmla="*/ 193 h 81"/>
                  <a:gd name="T12" fmla="*/ 19 w 145"/>
                  <a:gd name="T13" fmla="*/ 151 h 81"/>
                  <a:gd name="T14" fmla="*/ 33 w 145"/>
                  <a:gd name="T15" fmla="*/ 127 h 81"/>
                  <a:gd name="T16" fmla="*/ 47 w 145"/>
                  <a:gd name="T17" fmla="*/ 102 h 81"/>
                  <a:gd name="T18" fmla="*/ 69 w 145"/>
                  <a:gd name="T19" fmla="*/ 74 h 81"/>
                  <a:gd name="T20" fmla="*/ 96 w 145"/>
                  <a:gd name="T21" fmla="*/ 55 h 81"/>
                  <a:gd name="T22" fmla="*/ 124 w 145"/>
                  <a:gd name="T23" fmla="*/ 33 h 81"/>
                  <a:gd name="T24" fmla="*/ 151 w 145"/>
                  <a:gd name="T25" fmla="*/ 19 h 81"/>
                  <a:gd name="T26" fmla="*/ 181 w 145"/>
                  <a:gd name="T27" fmla="*/ 11 h 81"/>
                  <a:gd name="T28" fmla="*/ 209 w 145"/>
                  <a:gd name="T29" fmla="*/ 3 h 81"/>
                  <a:gd name="T30" fmla="*/ 228 w 145"/>
                  <a:gd name="T31" fmla="*/ 0 h 81"/>
                  <a:gd name="T32" fmla="*/ 250 w 145"/>
                  <a:gd name="T33" fmla="*/ 0 h 81"/>
                  <a:gd name="T34" fmla="*/ 264 w 145"/>
                  <a:gd name="T35" fmla="*/ 3 h 81"/>
                  <a:gd name="T36" fmla="*/ 296 w 145"/>
                  <a:gd name="T37" fmla="*/ 6 h 81"/>
                  <a:gd name="T38" fmla="*/ 327 w 145"/>
                  <a:gd name="T39" fmla="*/ 17 h 81"/>
                  <a:gd name="T40" fmla="*/ 360 w 145"/>
                  <a:gd name="T41" fmla="*/ 30 h 81"/>
                  <a:gd name="T42" fmla="*/ 393 w 145"/>
                  <a:gd name="T43" fmla="*/ 30 h 81"/>
                  <a:gd name="T44" fmla="*/ 398 w 145"/>
                  <a:gd name="T45" fmla="*/ 33 h 81"/>
                  <a:gd name="T46" fmla="*/ 384 w 145"/>
                  <a:gd name="T47" fmla="*/ 33 h 81"/>
                  <a:gd name="T48" fmla="*/ 360 w 145"/>
                  <a:gd name="T49" fmla="*/ 30 h 81"/>
                  <a:gd name="T50" fmla="*/ 346 w 145"/>
                  <a:gd name="T51" fmla="*/ 25 h 81"/>
                  <a:gd name="T52" fmla="*/ 310 w 145"/>
                  <a:gd name="T53" fmla="*/ 14 h 81"/>
                  <a:gd name="T54" fmla="*/ 272 w 145"/>
                  <a:gd name="T55" fmla="*/ 3 h 81"/>
                  <a:gd name="T56" fmla="*/ 255 w 145"/>
                  <a:gd name="T57" fmla="*/ 3 h 81"/>
                  <a:gd name="T58" fmla="*/ 242 w 145"/>
                  <a:gd name="T59" fmla="*/ 0 h 81"/>
                  <a:gd name="T60" fmla="*/ 225 w 145"/>
                  <a:gd name="T61" fmla="*/ 3 h 81"/>
                  <a:gd name="T62" fmla="*/ 200 w 145"/>
                  <a:gd name="T63" fmla="*/ 6 h 81"/>
                  <a:gd name="T64" fmla="*/ 178 w 145"/>
                  <a:gd name="T65" fmla="*/ 11 h 81"/>
                  <a:gd name="T66" fmla="*/ 151 w 145"/>
                  <a:gd name="T67" fmla="*/ 19 h 81"/>
                  <a:gd name="T68" fmla="*/ 118 w 145"/>
                  <a:gd name="T69" fmla="*/ 39 h 81"/>
                  <a:gd name="T70" fmla="*/ 93 w 145"/>
                  <a:gd name="T71" fmla="*/ 58 h 81"/>
                  <a:gd name="T72" fmla="*/ 69 w 145"/>
                  <a:gd name="T73" fmla="*/ 80 h 81"/>
                  <a:gd name="T74" fmla="*/ 47 w 145"/>
                  <a:gd name="T75" fmla="*/ 102 h 81"/>
                  <a:gd name="T76" fmla="*/ 33 w 145"/>
                  <a:gd name="T77" fmla="*/ 129 h 81"/>
                  <a:gd name="T78" fmla="*/ 19 w 145"/>
                  <a:gd name="T79" fmla="*/ 154 h 81"/>
                  <a:gd name="T80" fmla="*/ 5 w 145"/>
                  <a:gd name="T81" fmla="*/ 193 h 81"/>
                  <a:gd name="T82" fmla="*/ 3 w 145"/>
                  <a:gd name="T83" fmla="*/ 209 h 8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5" h="81">
                    <a:moveTo>
                      <a:pt x="1" y="76"/>
                    </a:moveTo>
                    <a:lnTo>
                      <a:pt x="1" y="77"/>
                    </a:lnTo>
                    <a:lnTo>
                      <a:pt x="0" y="81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2" y="70"/>
                    </a:lnTo>
                    <a:lnTo>
                      <a:pt x="7" y="55"/>
                    </a:lnTo>
                    <a:lnTo>
                      <a:pt x="12" y="46"/>
                    </a:lnTo>
                    <a:lnTo>
                      <a:pt x="17" y="37"/>
                    </a:lnTo>
                    <a:lnTo>
                      <a:pt x="25" y="27"/>
                    </a:lnTo>
                    <a:lnTo>
                      <a:pt x="35" y="20"/>
                    </a:lnTo>
                    <a:lnTo>
                      <a:pt x="45" y="12"/>
                    </a:lnTo>
                    <a:lnTo>
                      <a:pt x="55" y="7"/>
                    </a:lnTo>
                    <a:lnTo>
                      <a:pt x="66" y="4"/>
                    </a:lnTo>
                    <a:lnTo>
                      <a:pt x="76" y="1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119" y="6"/>
                    </a:lnTo>
                    <a:lnTo>
                      <a:pt x="131" y="11"/>
                    </a:lnTo>
                    <a:lnTo>
                      <a:pt x="143" y="11"/>
                    </a:lnTo>
                    <a:lnTo>
                      <a:pt x="145" y="12"/>
                    </a:lnTo>
                    <a:lnTo>
                      <a:pt x="140" y="12"/>
                    </a:lnTo>
                    <a:lnTo>
                      <a:pt x="131" y="11"/>
                    </a:lnTo>
                    <a:lnTo>
                      <a:pt x="126" y="9"/>
                    </a:lnTo>
                    <a:lnTo>
                      <a:pt x="113" y="5"/>
                    </a:lnTo>
                    <a:lnTo>
                      <a:pt x="99" y="1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5" y="4"/>
                    </a:lnTo>
                    <a:lnTo>
                      <a:pt x="55" y="7"/>
                    </a:lnTo>
                    <a:lnTo>
                      <a:pt x="43" y="14"/>
                    </a:lnTo>
                    <a:lnTo>
                      <a:pt x="34" y="21"/>
                    </a:lnTo>
                    <a:lnTo>
                      <a:pt x="25" y="29"/>
                    </a:lnTo>
                    <a:lnTo>
                      <a:pt x="17" y="37"/>
                    </a:lnTo>
                    <a:lnTo>
                      <a:pt x="12" y="47"/>
                    </a:lnTo>
                    <a:lnTo>
                      <a:pt x="7" y="56"/>
                    </a:lnTo>
                    <a:lnTo>
                      <a:pt x="2" y="7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0" name="Freeform 153"/>
              <p:cNvSpPr>
                <a:spLocks/>
              </p:cNvSpPr>
              <p:nvPr/>
            </p:nvSpPr>
            <p:spPr bwMode="auto">
              <a:xfrm>
                <a:off x="3211" y="1234"/>
                <a:ext cx="126" cy="30"/>
              </a:xfrm>
              <a:custGeom>
                <a:avLst/>
                <a:gdLst>
                  <a:gd name="T0" fmla="*/ 123 w 46"/>
                  <a:gd name="T1" fmla="*/ 30 h 11"/>
                  <a:gd name="T2" fmla="*/ 126 w 46"/>
                  <a:gd name="T3" fmla="*/ 30 h 11"/>
                  <a:gd name="T4" fmla="*/ 123 w 46"/>
                  <a:gd name="T5" fmla="*/ 30 h 11"/>
                  <a:gd name="T6" fmla="*/ 79 w 46"/>
                  <a:gd name="T7" fmla="*/ 14 h 11"/>
                  <a:gd name="T8" fmla="*/ 52 w 46"/>
                  <a:gd name="T9" fmla="*/ 3 h 11"/>
                  <a:gd name="T10" fmla="*/ 41 w 46"/>
                  <a:gd name="T11" fmla="*/ 3 h 11"/>
                  <a:gd name="T12" fmla="*/ 38 w 46"/>
                  <a:gd name="T13" fmla="*/ 3 h 11"/>
                  <a:gd name="T14" fmla="*/ 27 w 46"/>
                  <a:gd name="T15" fmla="*/ 5 h 11"/>
                  <a:gd name="T16" fmla="*/ 11 w 46"/>
                  <a:gd name="T17" fmla="*/ 3 h 11"/>
                  <a:gd name="T18" fmla="*/ 0 w 46"/>
                  <a:gd name="T19" fmla="*/ 3 h 11"/>
                  <a:gd name="T20" fmla="*/ 11 w 46"/>
                  <a:gd name="T21" fmla="*/ 3 h 11"/>
                  <a:gd name="T22" fmla="*/ 38 w 46"/>
                  <a:gd name="T23" fmla="*/ 3 h 11"/>
                  <a:gd name="T24" fmla="*/ 41 w 46"/>
                  <a:gd name="T25" fmla="*/ 0 h 11"/>
                  <a:gd name="T26" fmla="*/ 52 w 46"/>
                  <a:gd name="T27" fmla="*/ 3 h 11"/>
                  <a:gd name="T28" fmla="*/ 82 w 46"/>
                  <a:gd name="T29" fmla="*/ 14 h 11"/>
                  <a:gd name="T30" fmla="*/ 123 w 46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1">
                    <a:moveTo>
                      <a:pt x="45" y="11"/>
                    </a:moveTo>
                    <a:lnTo>
                      <a:pt x="46" y="11"/>
                    </a:lnTo>
                    <a:lnTo>
                      <a:pt x="45" y="11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30" y="5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1" name="Freeform 154"/>
              <p:cNvSpPr>
                <a:spLocks/>
              </p:cNvSpPr>
              <p:nvPr/>
            </p:nvSpPr>
            <p:spPr bwMode="auto">
              <a:xfrm>
                <a:off x="3033" y="1220"/>
                <a:ext cx="208" cy="74"/>
              </a:xfrm>
              <a:custGeom>
                <a:avLst/>
                <a:gdLst>
                  <a:gd name="T0" fmla="*/ 203 w 76"/>
                  <a:gd name="T1" fmla="*/ 3 h 27"/>
                  <a:gd name="T2" fmla="*/ 208 w 76"/>
                  <a:gd name="T3" fmla="*/ 5 h 27"/>
                  <a:gd name="T4" fmla="*/ 203 w 76"/>
                  <a:gd name="T5" fmla="*/ 5 h 27"/>
                  <a:gd name="T6" fmla="*/ 194 w 76"/>
                  <a:gd name="T7" fmla="*/ 3 h 27"/>
                  <a:gd name="T8" fmla="*/ 178 w 76"/>
                  <a:gd name="T9" fmla="*/ 3 h 27"/>
                  <a:gd name="T10" fmla="*/ 153 w 76"/>
                  <a:gd name="T11" fmla="*/ 11 h 27"/>
                  <a:gd name="T12" fmla="*/ 140 w 76"/>
                  <a:gd name="T13" fmla="*/ 16 h 27"/>
                  <a:gd name="T14" fmla="*/ 123 w 76"/>
                  <a:gd name="T15" fmla="*/ 19 h 27"/>
                  <a:gd name="T16" fmla="*/ 96 w 76"/>
                  <a:gd name="T17" fmla="*/ 25 h 27"/>
                  <a:gd name="T18" fmla="*/ 71 w 76"/>
                  <a:gd name="T19" fmla="*/ 30 h 27"/>
                  <a:gd name="T20" fmla="*/ 52 w 76"/>
                  <a:gd name="T21" fmla="*/ 41 h 27"/>
                  <a:gd name="T22" fmla="*/ 14 w 76"/>
                  <a:gd name="T23" fmla="*/ 63 h 27"/>
                  <a:gd name="T24" fmla="*/ 0 w 76"/>
                  <a:gd name="T25" fmla="*/ 74 h 27"/>
                  <a:gd name="T26" fmla="*/ 14 w 76"/>
                  <a:gd name="T27" fmla="*/ 60 h 27"/>
                  <a:gd name="T28" fmla="*/ 52 w 76"/>
                  <a:gd name="T29" fmla="*/ 36 h 27"/>
                  <a:gd name="T30" fmla="*/ 77 w 76"/>
                  <a:gd name="T31" fmla="*/ 27 h 27"/>
                  <a:gd name="T32" fmla="*/ 96 w 76"/>
                  <a:gd name="T33" fmla="*/ 19 h 27"/>
                  <a:gd name="T34" fmla="*/ 126 w 76"/>
                  <a:gd name="T35" fmla="*/ 16 h 27"/>
                  <a:gd name="T36" fmla="*/ 140 w 76"/>
                  <a:gd name="T37" fmla="*/ 14 h 27"/>
                  <a:gd name="T38" fmla="*/ 153 w 76"/>
                  <a:gd name="T39" fmla="*/ 11 h 27"/>
                  <a:gd name="T40" fmla="*/ 178 w 76"/>
                  <a:gd name="T41" fmla="*/ 0 h 27"/>
                  <a:gd name="T42" fmla="*/ 194 w 76"/>
                  <a:gd name="T43" fmla="*/ 3 h 27"/>
                  <a:gd name="T44" fmla="*/ 203 w 76"/>
                  <a:gd name="T45" fmla="*/ 3 h 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6" h="27">
                    <a:moveTo>
                      <a:pt x="74" y="1"/>
                    </a:moveTo>
                    <a:lnTo>
                      <a:pt x="76" y="2"/>
                    </a:lnTo>
                    <a:lnTo>
                      <a:pt x="74" y="2"/>
                    </a:lnTo>
                    <a:lnTo>
                      <a:pt x="71" y="1"/>
                    </a:lnTo>
                    <a:lnTo>
                      <a:pt x="65" y="1"/>
                    </a:lnTo>
                    <a:lnTo>
                      <a:pt x="56" y="4"/>
                    </a:lnTo>
                    <a:lnTo>
                      <a:pt x="51" y="6"/>
                    </a:lnTo>
                    <a:lnTo>
                      <a:pt x="45" y="7"/>
                    </a:lnTo>
                    <a:lnTo>
                      <a:pt x="35" y="9"/>
                    </a:lnTo>
                    <a:lnTo>
                      <a:pt x="26" y="11"/>
                    </a:lnTo>
                    <a:lnTo>
                      <a:pt x="19" y="15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5" y="22"/>
                    </a:lnTo>
                    <a:lnTo>
                      <a:pt x="19" y="13"/>
                    </a:lnTo>
                    <a:lnTo>
                      <a:pt x="28" y="10"/>
                    </a:lnTo>
                    <a:lnTo>
                      <a:pt x="35" y="7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56" y="4"/>
                    </a:lnTo>
                    <a:lnTo>
                      <a:pt x="65" y="0"/>
                    </a:lnTo>
                    <a:lnTo>
                      <a:pt x="71" y="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2" name="Freeform 155"/>
              <p:cNvSpPr>
                <a:spLocks/>
              </p:cNvSpPr>
              <p:nvPr/>
            </p:nvSpPr>
            <p:spPr bwMode="auto">
              <a:xfrm>
                <a:off x="2958" y="1267"/>
                <a:ext cx="398" cy="228"/>
              </a:xfrm>
              <a:custGeom>
                <a:avLst/>
                <a:gdLst>
                  <a:gd name="T0" fmla="*/ 390 w 145"/>
                  <a:gd name="T1" fmla="*/ 55 h 83"/>
                  <a:gd name="T2" fmla="*/ 390 w 145"/>
                  <a:gd name="T3" fmla="*/ 58 h 83"/>
                  <a:gd name="T4" fmla="*/ 398 w 145"/>
                  <a:gd name="T5" fmla="*/ 66 h 83"/>
                  <a:gd name="T6" fmla="*/ 390 w 145"/>
                  <a:gd name="T7" fmla="*/ 58 h 83"/>
                  <a:gd name="T8" fmla="*/ 384 w 145"/>
                  <a:gd name="T9" fmla="*/ 55 h 83"/>
                  <a:gd name="T10" fmla="*/ 371 w 145"/>
                  <a:gd name="T11" fmla="*/ 49 h 83"/>
                  <a:gd name="T12" fmla="*/ 335 w 145"/>
                  <a:gd name="T13" fmla="*/ 25 h 83"/>
                  <a:gd name="T14" fmla="*/ 307 w 145"/>
                  <a:gd name="T15" fmla="*/ 14 h 83"/>
                  <a:gd name="T16" fmla="*/ 277 w 145"/>
                  <a:gd name="T17" fmla="*/ 8 h 83"/>
                  <a:gd name="T18" fmla="*/ 242 w 145"/>
                  <a:gd name="T19" fmla="*/ 0 h 83"/>
                  <a:gd name="T20" fmla="*/ 209 w 145"/>
                  <a:gd name="T21" fmla="*/ 0 h 83"/>
                  <a:gd name="T22" fmla="*/ 173 w 145"/>
                  <a:gd name="T23" fmla="*/ 8 h 83"/>
                  <a:gd name="T24" fmla="*/ 143 w 145"/>
                  <a:gd name="T25" fmla="*/ 16 h 83"/>
                  <a:gd name="T26" fmla="*/ 115 w 145"/>
                  <a:gd name="T27" fmla="*/ 36 h 83"/>
                  <a:gd name="T28" fmla="*/ 93 w 145"/>
                  <a:gd name="T29" fmla="*/ 49 h 83"/>
                  <a:gd name="T30" fmla="*/ 71 w 145"/>
                  <a:gd name="T31" fmla="*/ 66 h 83"/>
                  <a:gd name="T32" fmla="*/ 58 w 145"/>
                  <a:gd name="T33" fmla="*/ 77 h 83"/>
                  <a:gd name="T34" fmla="*/ 52 w 145"/>
                  <a:gd name="T35" fmla="*/ 85 h 83"/>
                  <a:gd name="T36" fmla="*/ 52 w 145"/>
                  <a:gd name="T37" fmla="*/ 91 h 83"/>
                  <a:gd name="T38" fmla="*/ 33 w 145"/>
                  <a:gd name="T39" fmla="*/ 124 h 83"/>
                  <a:gd name="T40" fmla="*/ 19 w 145"/>
                  <a:gd name="T41" fmla="*/ 154 h 83"/>
                  <a:gd name="T42" fmla="*/ 11 w 145"/>
                  <a:gd name="T43" fmla="*/ 184 h 83"/>
                  <a:gd name="T44" fmla="*/ 0 w 145"/>
                  <a:gd name="T45" fmla="*/ 228 h 83"/>
                  <a:gd name="T46" fmla="*/ 11 w 145"/>
                  <a:gd name="T47" fmla="*/ 184 h 83"/>
                  <a:gd name="T48" fmla="*/ 14 w 145"/>
                  <a:gd name="T49" fmla="*/ 170 h 83"/>
                  <a:gd name="T50" fmla="*/ 27 w 145"/>
                  <a:gd name="T51" fmla="*/ 135 h 83"/>
                  <a:gd name="T52" fmla="*/ 44 w 145"/>
                  <a:gd name="T53" fmla="*/ 99 h 83"/>
                  <a:gd name="T54" fmla="*/ 52 w 145"/>
                  <a:gd name="T55" fmla="*/ 85 h 83"/>
                  <a:gd name="T56" fmla="*/ 60 w 145"/>
                  <a:gd name="T57" fmla="*/ 71 h 83"/>
                  <a:gd name="T58" fmla="*/ 74 w 145"/>
                  <a:gd name="T59" fmla="*/ 58 h 83"/>
                  <a:gd name="T60" fmla="*/ 93 w 145"/>
                  <a:gd name="T61" fmla="*/ 44 h 83"/>
                  <a:gd name="T62" fmla="*/ 115 w 145"/>
                  <a:gd name="T63" fmla="*/ 27 h 83"/>
                  <a:gd name="T64" fmla="*/ 145 w 145"/>
                  <a:gd name="T65" fmla="*/ 14 h 83"/>
                  <a:gd name="T66" fmla="*/ 178 w 145"/>
                  <a:gd name="T67" fmla="*/ 3 h 83"/>
                  <a:gd name="T68" fmla="*/ 211 w 145"/>
                  <a:gd name="T69" fmla="*/ 0 h 83"/>
                  <a:gd name="T70" fmla="*/ 244 w 145"/>
                  <a:gd name="T71" fmla="*/ 0 h 83"/>
                  <a:gd name="T72" fmla="*/ 280 w 145"/>
                  <a:gd name="T73" fmla="*/ 3 h 83"/>
                  <a:gd name="T74" fmla="*/ 307 w 145"/>
                  <a:gd name="T75" fmla="*/ 14 h 83"/>
                  <a:gd name="T76" fmla="*/ 335 w 145"/>
                  <a:gd name="T77" fmla="*/ 25 h 83"/>
                  <a:gd name="T78" fmla="*/ 371 w 145"/>
                  <a:gd name="T79" fmla="*/ 44 h 83"/>
                  <a:gd name="T80" fmla="*/ 390 w 145"/>
                  <a:gd name="T81" fmla="*/ 55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83">
                    <a:moveTo>
                      <a:pt x="142" y="20"/>
                    </a:moveTo>
                    <a:lnTo>
                      <a:pt x="142" y="21"/>
                    </a:lnTo>
                    <a:lnTo>
                      <a:pt x="145" y="24"/>
                    </a:lnTo>
                    <a:lnTo>
                      <a:pt x="142" y="21"/>
                    </a:lnTo>
                    <a:lnTo>
                      <a:pt x="140" y="20"/>
                    </a:lnTo>
                    <a:lnTo>
                      <a:pt x="135" y="18"/>
                    </a:lnTo>
                    <a:lnTo>
                      <a:pt x="122" y="9"/>
                    </a:lnTo>
                    <a:lnTo>
                      <a:pt x="112" y="5"/>
                    </a:lnTo>
                    <a:lnTo>
                      <a:pt x="101" y="3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3"/>
                    </a:lnTo>
                    <a:lnTo>
                      <a:pt x="52" y="6"/>
                    </a:lnTo>
                    <a:lnTo>
                      <a:pt x="42" y="13"/>
                    </a:lnTo>
                    <a:lnTo>
                      <a:pt x="34" y="18"/>
                    </a:lnTo>
                    <a:lnTo>
                      <a:pt x="26" y="24"/>
                    </a:lnTo>
                    <a:lnTo>
                      <a:pt x="21" y="28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2" y="45"/>
                    </a:lnTo>
                    <a:lnTo>
                      <a:pt x="7" y="56"/>
                    </a:lnTo>
                    <a:lnTo>
                      <a:pt x="4" y="67"/>
                    </a:lnTo>
                    <a:lnTo>
                      <a:pt x="0" y="83"/>
                    </a:lnTo>
                    <a:lnTo>
                      <a:pt x="4" y="67"/>
                    </a:lnTo>
                    <a:lnTo>
                      <a:pt x="5" y="62"/>
                    </a:lnTo>
                    <a:lnTo>
                      <a:pt x="10" y="49"/>
                    </a:lnTo>
                    <a:lnTo>
                      <a:pt x="16" y="36"/>
                    </a:lnTo>
                    <a:lnTo>
                      <a:pt x="19" y="31"/>
                    </a:lnTo>
                    <a:lnTo>
                      <a:pt x="22" y="26"/>
                    </a:lnTo>
                    <a:lnTo>
                      <a:pt x="27" y="21"/>
                    </a:lnTo>
                    <a:lnTo>
                      <a:pt x="34" y="16"/>
                    </a:lnTo>
                    <a:lnTo>
                      <a:pt x="42" y="10"/>
                    </a:lnTo>
                    <a:lnTo>
                      <a:pt x="53" y="5"/>
                    </a:lnTo>
                    <a:lnTo>
                      <a:pt x="65" y="1"/>
                    </a:lnTo>
                    <a:lnTo>
                      <a:pt x="77" y="0"/>
                    </a:lnTo>
                    <a:lnTo>
                      <a:pt x="89" y="0"/>
                    </a:lnTo>
                    <a:lnTo>
                      <a:pt x="102" y="1"/>
                    </a:lnTo>
                    <a:lnTo>
                      <a:pt x="112" y="5"/>
                    </a:lnTo>
                    <a:lnTo>
                      <a:pt x="122" y="9"/>
                    </a:lnTo>
                    <a:lnTo>
                      <a:pt x="135" y="16"/>
                    </a:lnTo>
                    <a:lnTo>
                      <a:pt x="142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3" name="Freeform 156"/>
              <p:cNvSpPr>
                <a:spLocks/>
              </p:cNvSpPr>
              <p:nvPr/>
            </p:nvSpPr>
            <p:spPr bwMode="auto">
              <a:xfrm>
                <a:off x="3326" y="1303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14 w 9"/>
                  <a:gd name="T3" fmla="*/ 0 h 2"/>
                  <a:gd name="T4" fmla="*/ 11 w 9"/>
                  <a:gd name="T5" fmla="*/ 0 h 2"/>
                  <a:gd name="T6" fmla="*/ 8 w 9"/>
                  <a:gd name="T7" fmla="*/ 3 h 2"/>
                  <a:gd name="T8" fmla="*/ 3 w 9"/>
                  <a:gd name="T9" fmla="*/ 3 h 2"/>
                  <a:gd name="T10" fmla="*/ 0 w 9"/>
                  <a:gd name="T11" fmla="*/ 5 h 2"/>
                  <a:gd name="T12" fmla="*/ 3 w 9"/>
                  <a:gd name="T13" fmla="*/ 3 h 2"/>
                  <a:gd name="T14" fmla="*/ 8 w 9"/>
                  <a:gd name="T15" fmla="*/ 0 h 2"/>
                  <a:gd name="T16" fmla="*/ 11 w 9"/>
                  <a:gd name="T17" fmla="*/ 0 h 2"/>
                  <a:gd name="T18" fmla="*/ 17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4" name="Freeform 157"/>
              <p:cNvSpPr>
                <a:spLocks/>
              </p:cNvSpPr>
              <p:nvPr/>
            </p:nvSpPr>
            <p:spPr bwMode="auto">
              <a:xfrm>
                <a:off x="3055" y="1294"/>
                <a:ext cx="299" cy="74"/>
              </a:xfrm>
              <a:custGeom>
                <a:avLst/>
                <a:gdLst>
                  <a:gd name="T0" fmla="*/ 294 w 109"/>
                  <a:gd name="T1" fmla="*/ 49 h 27"/>
                  <a:gd name="T2" fmla="*/ 299 w 109"/>
                  <a:gd name="T3" fmla="*/ 55 h 27"/>
                  <a:gd name="T4" fmla="*/ 294 w 109"/>
                  <a:gd name="T5" fmla="*/ 52 h 27"/>
                  <a:gd name="T6" fmla="*/ 283 w 109"/>
                  <a:gd name="T7" fmla="*/ 44 h 27"/>
                  <a:gd name="T8" fmla="*/ 258 w 109"/>
                  <a:gd name="T9" fmla="*/ 27 h 27"/>
                  <a:gd name="T10" fmla="*/ 241 w 109"/>
                  <a:gd name="T11" fmla="*/ 22 h 27"/>
                  <a:gd name="T12" fmla="*/ 225 w 109"/>
                  <a:gd name="T13" fmla="*/ 14 h 27"/>
                  <a:gd name="T14" fmla="*/ 203 w 109"/>
                  <a:gd name="T15" fmla="*/ 8 h 27"/>
                  <a:gd name="T16" fmla="*/ 181 w 109"/>
                  <a:gd name="T17" fmla="*/ 8 h 27"/>
                  <a:gd name="T18" fmla="*/ 159 w 109"/>
                  <a:gd name="T19" fmla="*/ 3 h 27"/>
                  <a:gd name="T20" fmla="*/ 140 w 109"/>
                  <a:gd name="T21" fmla="*/ 3 h 27"/>
                  <a:gd name="T22" fmla="*/ 101 w 109"/>
                  <a:gd name="T23" fmla="*/ 8 h 27"/>
                  <a:gd name="T24" fmla="*/ 74 w 109"/>
                  <a:gd name="T25" fmla="*/ 14 h 27"/>
                  <a:gd name="T26" fmla="*/ 63 w 109"/>
                  <a:gd name="T27" fmla="*/ 16 h 27"/>
                  <a:gd name="T28" fmla="*/ 60 w 109"/>
                  <a:gd name="T29" fmla="*/ 16 h 27"/>
                  <a:gd name="T30" fmla="*/ 49 w 109"/>
                  <a:gd name="T31" fmla="*/ 30 h 27"/>
                  <a:gd name="T32" fmla="*/ 33 w 109"/>
                  <a:gd name="T33" fmla="*/ 44 h 27"/>
                  <a:gd name="T34" fmla="*/ 16 w 109"/>
                  <a:gd name="T35" fmla="*/ 55 h 27"/>
                  <a:gd name="T36" fmla="*/ 0 w 109"/>
                  <a:gd name="T37" fmla="*/ 74 h 27"/>
                  <a:gd name="T38" fmla="*/ 16 w 109"/>
                  <a:gd name="T39" fmla="*/ 55 h 27"/>
                  <a:gd name="T40" fmla="*/ 22 w 109"/>
                  <a:gd name="T41" fmla="*/ 52 h 27"/>
                  <a:gd name="T42" fmla="*/ 41 w 109"/>
                  <a:gd name="T43" fmla="*/ 36 h 27"/>
                  <a:gd name="T44" fmla="*/ 58 w 109"/>
                  <a:gd name="T45" fmla="*/ 16 h 27"/>
                  <a:gd name="T46" fmla="*/ 63 w 109"/>
                  <a:gd name="T47" fmla="*/ 14 h 27"/>
                  <a:gd name="T48" fmla="*/ 69 w 109"/>
                  <a:gd name="T49" fmla="*/ 14 h 27"/>
                  <a:gd name="T50" fmla="*/ 77 w 109"/>
                  <a:gd name="T51" fmla="*/ 11 h 27"/>
                  <a:gd name="T52" fmla="*/ 101 w 109"/>
                  <a:gd name="T53" fmla="*/ 3 h 27"/>
                  <a:gd name="T54" fmla="*/ 140 w 109"/>
                  <a:gd name="T55" fmla="*/ 0 h 27"/>
                  <a:gd name="T56" fmla="*/ 159 w 109"/>
                  <a:gd name="T57" fmla="*/ 0 h 27"/>
                  <a:gd name="T58" fmla="*/ 184 w 109"/>
                  <a:gd name="T59" fmla="*/ 3 h 27"/>
                  <a:gd name="T60" fmla="*/ 203 w 109"/>
                  <a:gd name="T61" fmla="*/ 8 h 27"/>
                  <a:gd name="T62" fmla="*/ 225 w 109"/>
                  <a:gd name="T63" fmla="*/ 14 h 27"/>
                  <a:gd name="T64" fmla="*/ 244 w 109"/>
                  <a:gd name="T65" fmla="*/ 22 h 27"/>
                  <a:gd name="T66" fmla="*/ 258 w 109"/>
                  <a:gd name="T67" fmla="*/ 27 h 27"/>
                  <a:gd name="T68" fmla="*/ 283 w 109"/>
                  <a:gd name="T69" fmla="*/ 41 h 27"/>
                  <a:gd name="T70" fmla="*/ 294 w 109"/>
                  <a:gd name="T71" fmla="*/ 49 h 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9" h="27">
                    <a:moveTo>
                      <a:pt x="107" y="18"/>
                    </a:moveTo>
                    <a:lnTo>
                      <a:pt x="109" y="20"/>
                    </a:lnTo>
                    <a:lnTo>
                      <a:pt x="107" y="19"/>
                    </a:lnTo>
                    <a:lnTo>
                      <a:pt x="103" y="16"/>
                    </a:lnTo>
                    <a:lnTo>
                      <a:pt x="94" y="10"/>
                    </a:lnTo>
                    <a:lnTo>
                      <a:pt x="88" y="8"/>
                    </a:lnTo>
                    <a:lnTo>
                      <a:pt x="82" y="5"/>
                    </a:lnTo>
                    <a:lnTo>
                      <a:pt x="74" y="3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37" y="3"/>
                    </a:lnTo>
                    <a:lnTo>
                      <a:pt x="27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27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5" y="13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7" y="1"/>
                    </a:lnTo>
                    <a:lnTo>
                      <a:pt x="51" y="0"/>
                    </a:lnTo>
                    <a:lnTo>
                      <a:pt x="58" y="0"/>
                    </a:lnTo>
                    <a:lnTo>
                      <a:pt x="67" y="1"/>
                    </a:lnTo>
                    <a:lnTo>
                      <a:pt x="74" y="3"/>
                    </a:lnTo>
                    <a:lnTo>
                      <a:pt x="82" y="5"/>
                    </a:lnTo>
                    <a:lnTo>
                      <a:pt x="89" y="8"/>
                    </a:lnTo>
                    <a:lnTo>
                      <a:pt x="94" y="10"/>
                    </a:lnTo>
                    <a:lnTo>
                      <a:pt x="103" y="15"/>
                    </a:lnTo>
                    <a:lnTo>
                      <a:pt x="107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5" name="Freeform 158"/>
              <p:cNvSpPr>
                <a:spLocks/>
              </p:cNvSpPr>
              <p:nvPr/>
            </p:nvSpPr>
            <p:spPr bwMode="auto">
              <a:xfrm>
                <a:off x="2972" y="1281"/>
                <a:ext cx="286" cy="236"/>
              </a:xfrm>
              <a:custGeom>
                <a:avLst/>
                <a:gdLst>
                  <a:gd name="T0" fmla="*/ 3 w 104"/>
                  <a:gd name="T1" fmla="*/ 225 h 86"/>
                  <a:gd name="T2" fmla="*/ 0 w 104"/>
                  <a:gd name="T3" fmla="*/ 225 h 86"/>
                  <a:gd name="T4" fmla="*/ 0 w 104"/>
                  <a:gd name="T5" fmla="*/ 236 h 86"/>
                  <a:gd name="T6" fmla="*/ 0 w 104"/>
                  <a:gd name="T7" fmla="*/ 225 h 86"/>
                  <a:gd name="T8" fmla="*/ 0 w 104"/>
                  <a:gd name="T9" fmla="*/ 222 h 86"/>
                  <a:gd name="T10" fmla="*/ 3 w 104"/>
                  <a:gd name="T11" fmla="*/ 220 h 86"/>
                  <a:gd name="T12" fmla="*/ 3 w 104"/>
                  <a:gd name="T13" fmla="*/ 211 h 86"/>
                  <a:gd name="T14" fmla="*/ 14 w 104"/>
                  <a:gd name="T15" fmla="*/ 178 h 86"/>
                  <a:gd name="T16" fmla="*/ 17 w 104"/>
                  <a:gd name="T17" fmla="*/ 154 h 86"/>
                  <a:gd name="T18" fmla="*/ 28 w 104"/>
                  <a:gd name="T19" fmla="*/ 129 h 86"/>
                  <a:gd name="T20" fmla="*/ 39 w 104"/>
                  <a:gd name="T21" fmla="*/ 107 h 86"/>
                  <a:gd name="T22" fmla="*/ 55 w 104"/>
                  <a:gd name="T23" fmla="*/ 85 h 86"/>
                  <a:gd name="T24" fmla="*/ 69 w 104"/>
                  <a:gd name="T25" fmla="*/ 63 h 86"/>
                  <a:gd name="T26" fmla="*/ 88 w 104"/>
                  <a:gd name="T27" fmla="*/ 44 h 86"/>
                  <a:gd name="T28" fmla="*/ 110 w 104"/>
                  <a:gd name="T29" fmla="*/ 30 h 86"/>
                  <a:gd name="T30" fmla="*/ 129 w 104"/>
                  <a:gd name="T31" fmla="*/ 22 h 86"/>
                  <a:gd name="T32" fmla="*/ 160 w 104"/>
                  <a:gd name="T33" fmla="*/ 8 h 86"/>
                  <a:gd name="T34" fmla="*/ 173 w 104"/>
                  <a:gd name="T35" fmla="*/ 3 h 86"/>
                  <a:gd name="T36" fmla="*/ 201 w 104"/>
                  <a:gd name="T37" fmla="*/ 0 h 86"/>
                  <a:gd name="T38" fmla="*/ 226 w 104"/>
                  <a:gd name="T39" fmla="*/ 0 h 86"/>
                  <a:gd name="T40" fmla="*/ 253 w 104"/>
                  <a:gd name="T41" fmla="*/ 3 h 86"/>
                  <a:gd name="T42" fmla="*/ 286 w 104"/>
                  <a:gd name="T43" fmla="*/ 3 h 86"/>
                  <a:gd name="T44" fmla="*/ 253 w 104"/>
                  <a:gd name="T45" fmla="*/ 3 h 86"/>
                  <a:gd name="T46" fmla="*/ 242 w 104"/>
                  <a:gd name="T47" fmla="*/ 0 h 86"/>
                  <a:gd name="T48" fmla="*/ 212 w 104"/>
                  <a:gd name="T49" fmla="*/ 3 h 86"/>
                  <a:gd name="T50" fmla="*/ 182 w 104"/>
                  <a:gd name="T51" fmla="*/ 3 h 86"/>
                  <a:gd name="T52" fmla="*/ 171 w 104"/>
                  <a:gd name="T53" fmla="*/ 8 h 86"/>
                  <a:gd name="T54" fmla="*/ 157 w 104"/>
                  <a:gd name="T55" fmla="*/ 11 h 86"/>
                  <a:gd name="T56" fmla="*/ 127 w 104"/>
                  <a:gd name="T57" fmla="*/ 25 h 86"/>
                  <a:gd name="T58" fmla="*/ 105 w 104"/>
                  <a:gd name="T59" fmla="*/ 36 h 86"/>
                  <a:gd name="T60" fmla="*/ 88 w 104"/>
                  <a:gd name="T61" fmla="*/ 49 h 86"/>
                  <a:gd name="T62" fmla="*/ 69 w 104"/>
                  <a:gd name="T63" fmla="*/ 66 h 86"/>
                  <a:gd name="T64" fmla="*/ 55 w 104"/>
                  <a:gd name="T65" fmla="*/ 85 h 86"/>
                  <a:gd name="T66" fmla="*/ 39 w 104"/>
                  <a:gd name="T67" fmla="*/ 110 h 86"/>
                  <a:gd name="T68" fmla="*/ 28 w 104"/>
                  <a:gd name="T69" fmla="*/ 134 h 86"/>
                  <a:gd name="T70" fmla="*/ 19 w 104"/>
                  <a:gd name="T71" fmla="*/ 156 h 86"/>
                  <a:gd name="T72" fmla="*/ 14 w 104"/>
                  <a:gd name="T73" fmla="*/ 178 h 86"/>
                  <a:gd name="T74" fmla="*/ 6 w 104"/>
                  <a:gd name="T75" fmla="*/ 211 h 86"/>
                  <a:gd name="T76" fmla="*/ 3 w 104"/>
                  <a:gd name="T77" fmla="*/ 222 h 86"/>
                  <a:gd name="T78" fmla="*/ 3 w 104"/>
                  <a:gd name="T79" fmla="*/ 225 h 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4" h="86">
                    <a:moveTo>
                      <a:pt x="1" y="82"/>
                    </a:moveTo>
                    <a:lnTo>
                      <a:pt x="0" y="82"/>
                    </a:lnTo>
                    <a:lnTo>
                      <a:pt x="0" y="86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0"/>
                    </a:lnTo>
                    <a:lnTo>
                      <a:pt x="1" y="77"/>
                    </a:lnTo>
                    <a:lnTo>
                      <a:pt x="5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1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40" y="11"/>
                    </a:lnTo>
                    <a:lnTo>
                      <a:pt x="47" y="8"/>
                    </a:lnTo>
                    <a:lnTo>
                      <a:pt x="58" y="3"/>
                    </a:lnTo>
                    <a:lnTo>
                      <a:pt x="63" y="1"/>
                    </a:lnTo>
                    <a:lnTo>
                      <a:pt x="73" y="0"/>
                    </a:lnTo>
                    <a:lnTo>
                      <a:pt x="82" y="0"/>
                    </a:lnTo>
                    <a:lnTo>
                      <a:pt x="92" y="1"/>
                    </a:lnTo>
                    <a:lnTo>
                      <a:pt x="104" y="1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77" y="1"/>
                    </a:lnTo>
                    <a:lnTo>
                      <a:pt x="66" y="1"/>
                    </a:lnTo>
                    <a:lnTo>
                      <a:pt x="62" y="3"/>
                    </a:lnTo>
                    <a:lnTo>
                      <a:pt x="57" y="4"/>
                    </a:lnTo>
                    <a:lnTo>
                      <a:pt x="46" y="9"/>
                    </a:lnTo>
                    <a:lnTo>
                      <a:pt x="38" y="13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4" y="40"/>
                    </a:lnTo>
                    <a:lnTo>
                      <a:pt x="10" y="49"/>
                    </a:lnTo>
                    <a:lnTo>
                      <a:pt x="7" y="57"/>
                    </a:lnTo>
                    <a:lnTo>
                      <a:pt x="5" y="65"/>
                    </a:lnTo>
                    <a:lnTo>
                      <a:pt x="2" y="77"/>
                    </a:lnTo>
                    <a:lnTo>
                      <a:pt x="1" y="81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6" name="Freeform 159"/>
              <p:cNvSpPr>
                <a:spLocks/>
              </p:cNvSpPr>
              <p:nvPr/>
            </p:nvSpPr>
            <p:spPr bwMode="auto">
              <a:xfrm>
                <a:off x="2986" y="1322"/>
                <a:ext cx="104" cy="219"/>
              </a:xfrm>
              <a:custGeom>
                <a:avLst/>
                <a:gdLst>
                  <a:gd name="T0" fmla="*/ 3 w 38"/>
                  <a:gd name="T1" fmla="*/ 211 h 80"/>
                  <a:gd name="T2" fmla="*/ 0 w 38"/>
                  <a:gd name="T3" fmla="*/ 219 h 80"/>
                  <a:gd name="T4" fmla="*/ 0 w 38"/>
                  <a:gd name="T5" fmla="*/ 211 h 80"/>
                  <a:gd name="T6" fmla="*/ 0 w 38"/>
                  <a:gd name="T7" fmla="*/ 200 h 80"/>
                  <a:gd name="T8" fmla="*/ 3 w 38"/>
                  <a:gd name="T9" fmla="*/ 181 h 80"/>
                  <a:gd name="T10" fmla="*/ 19 w 38"/>
                  <a:gd name="T11" fmla="*/ 123 h 80"/>
                  <a:gd name="T12" fmla="*/ 38 w 38"/>
                  <a:gd name="T13" fmla="*/ 66 h 80"/>
                  <a:gd name="T14" fmla="*/ 47 w 38"/>
                  <a:gd name="T15" fmla="*/ 47 h 80"/>
                  <a:gd name="T16" fmla="*/ 52 w 38"/>
                  <a:gd name="T17" fmla="*/ 41 h 80"/>
                  <a:gd name="T18" fmla="*/ 66 w 38"/>
                  <a:gd name="T19" fmla="*/ 30 h 80"/>
                  <a:gd name="T20" fmla="*/ 88 w 38"/>
                  <a:gd name="T21" fmla="*/ 11 h 80"/>
                  <a:gd name="T22" fmla="*/ 104 w 38"/>
                  <a:gd name="T23" fmla="*/ 0 h 80"/>
                  <a:gd name="T24" fmla="*/ 88 w 38"/>
                  <a:gd name="T25" fmla="*/ 11 h 80"/>
                  <a:gd name="T26" fmla="*/ 68 w 38"/>
                  <a:gd name="T27" fmla="*/ 27 h 80"/>
                  <a:gd name="T28" fmla="*/ 52 w 38"/>
                  <a:gd name="T29" fmla="*/ 44 h 80"/>
                  <a:gd name="T30" fmla="*/ 47 w 38"/>
                  <a:gd name="T31" fmla="*/ 52 h 80"/>
                  <a:gd name="T32" fmla="*/ 41 w 38"/>
                  <a:gd name="T33" fmla="*/ 68 h 80"/>
                  <a:gd name="T34" fmla="*/ 19 w 38"/>
                  <a:gd name="T35" fmla="*/ 126 h 80"/>
                  <a:gd name="T36" fmla="*/ 5 w 38"/>
                  <a:gd name="T37" fmla="*/ 183 h 80"/>
                  <a:gd name="T38" fmla="*/ 3 w 38"/>
                  <a:gd name="T39" fmla="*/ 200 h 80"/>
                  <a:gd name="T40" fmla="*/ 3 w 38"/>
                  <a:gd name="T41" fmla="*/ 211 h 8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80">
                    <a:moveTo>
                      <a:pt x="1" y="77"/>
                    </a:moveTo>
                    <a:lnTo>
                      <a:pt x="0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66"/>
                    </a:lnTo>
                    <a:lnTo>
                      <a:pt x="7" y="45"/>
                    </a:lnTo>
                    <a:lnTo>
                      <a:pt x="14" y="24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4" y="11"/>
                    </a:lnTo>
                    <a:lnTo>
                      <a:pt x="32" y="4"/>
                    </a:lnTo>
                    <a:lnTo>
                      <a:pt x="38" y="0"/>
                    </a:lnTo>
                    <a:lnTo>
                      <a:pt x="32" y="4"/>
                    </a:lnTo>
                    <a:lnTo>
                      <a:pt x="25" y="10"/>
                    </a:lnTo>
                    <a:lnTo>
                      <a:pt x="19" y="16"/>
                    </a:lnTo>
                    <a:lnTo>
                      <a:pt x="17" y="19"/>
                    </a:lnTo>
                    <a:lnTo>
                      <a:pt x="15" y="25"/>
                    </a:lnTo>
                    <a:lnTo>
                      <a:pt x="7" y="46"/>
                    </a:lnTo>
                    <a:lnTo>
                      <a:pt x="2" y="67"/>
                    </a:lnTo>
                    <a:lnTo>
                      <a:pt x="1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7" name="Freeform 160"/>
              <p:cNvSpPr>
                <a:spLocks/>
              </p:cNvSpPr>
              <p:nvPr/>
            </p:nvSpPr>
            <p:spPr bwMode="auto">
              <a:xfrm>
                <a:off x="3000" y="1311"/>
                <a:ext cx="356" cy="247"/>
              </a:xfrm>
              <a:custGeom>
                <a:avLst/>
                <a:gdLst>
                  <a:gd name="T0" fmla="*/ 342 w 130"/>
                  <a:gd name="T1" fmla="*/ 52 h 90"/>
                  <a:gd name="T2" fmla="*/ 348 w 130"/>
                  <a:gd name="T3" fmla="*/ 55 h 90"/>
                  <a:gd name="T4" fmla="*/ 356 w 130"/>
                  <a:gd name="T5" fmla="*/ 58 h 90"/>
                  <a:gd name="T6" fmla="*/ 348 w 130"/>
                  <a:gd name="T7" fmla="*/ 55 h 90"/>
                  <a:gd name="T8" fmla="*/ 342 w 130"/>
                  <a:gd name="T9" fmla="*/ 55 h 90"/>
                  <a:gd name="T10" fmla="*/ 329 w 130"/>
                  <a:gd name="T11" fmla="*/ 47 h 90"/>
                  <a:gd name="T12" fmla="*/ 290 w 130"/>
                  <a:gd name="T13" fmla="*/ 27 h 90"/>
                  <a:gd name="T14" fmla="*/ 266 w 130"/>
                  <a:gd name="T15" fmla="*/ 19 h 90"/>
                  <a:gd name="T16" fmla="*/ 236 w 130"/>
                  <a:gd name="T17" fmla="*/ 11 h 90"/>
                  <a:gd name="T18" fmla="*/ 203 w 130"/>
                  <a:gd name="T19" fmla="*/ 5 h 90"/>
                  <a:gd name="T20" fmla="*/ 167 w 130"/>
                  <a:gd name="T21" fmla="*/ 5 h 90"/>
                  <a:gd name="T22" fmla="*/ 137 w 130"/>
                  <a:gd name="T23" fmla="*/ 11 h 90"/>
                  <a:gd name="T24" fmla="*/ 104 w 130"/>
                  <a:gd name="T25" fmla="*/ 27 h 90"/>
                  <a:gd name="T26" fmla="*/ 82 w 130"/>
                  <a:gd name="T27" fmla="*/ 47 h 90"/>
                  <a:gd name="T28" fmla="*/ 60 w 130"/>
                  <a:gd name="T29" fmla="*/ 63 h 90"/>
                  <a:gd name="T30" fmla="*/ 44 w 130"/>
                  <a:gd name="T31" fmla="*/ 80 h 90"/>
                  <a:gd name="T32" fmla="*/ 38 w 130"/>
                  <a:gd name="T33" fmla="*/ 93 h 90"/>
                  <a:gd name="T34" fmla="*/ 30 w 130"/>
                  <a:gd name="T35" fmla="*/ 107 h 90"/>
                  <a:gd name="T36" fmla="*/ 27 w 130"/>
                  <a:gd name="T37" fmla="*/ 118 h 90"/>
                  <a:gd name="T38" fmla="*/ 16 w 130"/>
                  <a:gd name="T39" fmla="*/ 140 h 90"/>
                  <a:gd name="T40" fmla="*/ 11 w 130"/>
                  <a:gd name="T41" fmla="*/ 170 h 90"/>
                  <a:gd name="T42" fmla="*/ 5 w 130"/>
                  <a:gd name="T43" fmla="*/ 189 h 90"/>
                  <a:gd name="T44" fmla="*/ 5 w 130"/>
                  <a:gd name="T45" fmla="*/ 206 h 90"/>
                  <a:gd name="T46" fmla="*/ 0 w 130"/>
                  <a:gd name="T47" fmla="*/ 247 h 90"/>
                  <a:gd name="T48" fmla="*/ 5 w 130"/>
                  <a:gd name="T49" fmla="*/ 203 h 90"/>
                  <a:gd name="T50" fmla="*/ 5 w 130"/>
                  <a:gd name="T51" fmla="*/ 189 h 90"/>
                  <a:gd name="T52" fmla="*/ 11 w 130"/>
                  <a:gd name="T53" fmla="*/ 154 h 90"/>
                  <a:gd name="T54" fmla="*/ 25 w 130"/>
                  <a:gd name="T55" fmla="*/ 118 h 90"/>
                  <a:gd name="T56" fmla="*/ 30 w 130"/>
                  <a:gd name="T57" fmla="*/ 104 h 90"/>
                  <a:gd name="T58" fmla="*/ 30 w 130"/>
                  <a:gd name="T59" fmla="*/ 99 h 90"/>
                  <a:gd name="T60" fmla="*/ 38 w 130"/>
                  <a:gd name="T61" fmla="*/ 91 h 90"/>
                  <a:gd name="T62" fmla="*/ 47 w 130"/>
                  <a:gd name="T63" fmla="*/ 71 h 90"/>
                  <a:gd name="T64" fmla="*/ 60 w 130"/>
                  <a:gd name="T65" fmla="*/ 58 h 90"/>
                  <a:gd name="T66" fmla="*/ 82 w 130"/>
                  <a:gd name="T67" fmla="*/ 38 h 90"/>
                  <a:gd name="T68" fmla="*/ 110 w 130"/>
                  <a:gd name="T69" fmla="*/ 25 h 90"/>
                  <a:gd name="T70" fmla="*/ 137 w 130"/>
                  <a:gd name="T71" fmla="*/ 11 h 90"/>
                  <a:gd name="T72" fmla="*/ 170 w 130"/>
                  <a:gd name="T73" fmla="*/ 0 h 90"/>
                  <a:gd name="T74" fmla="*/ 203 w 130"/>
                  <a:gd name="T75" fmla="*/ 5 h 90"/>
                  <a:gd name="T76" fmla="*/ 238 w 130"/>
                  <a:gd name="T77" fmla="*/ 8 h 90"/>
                  <a:gd name="T78" fmla="*/ 266 w 130"/>
                  <a:gd name="T79" fmla="*/ 19 h 90"/>
                  <a:gd name="T80" fmla="*/ 293 w 130"/>
                  <a:gd name="T81" fmla="*/ 27 h 90"/>
                  <a:gd name="T82" fmla="*/ 329 w 130"/>
                  <a:gd name="T83" fmla="*/ 47 h 90"/>
                  <a:gd name="T84" fmla="*/ 342 w 130"/>
                  <a:gd name="T85" fmla="*/ 52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0" h="90">
                    <a:moveTo>
                      <a:pt x="125" y="19"/>
                    </a:moveTo>
                    <a:lnTo>
                      <a:pt x="127" y="20"/>
                    </a:lnTo>
                    <a:lnTo>
                      <a:pt x="130" y="21"/>
                    </a:lnTo>
                    <a:lnTo>
                      <a:pt x="127" y="20"/>
                    </a:lnTo>
                    <a:lnTo>
                      <a:pt x="125" y="20"/>
                    </a:lnTo>
                    <a:lnTo>
                      <a:pt x="120" y="17"/>
                    </a:lnTo>
                    <a:lnTo>
                      <a:pt x="106" y="10"/>
                    </a:lnTo>
                    <a:lnTo>
                      <a:pt x="97" y="7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50" y="4"/>
                    </a:lnTo>
                    <a:lnTo>
                      <a:pt x="38" y="10"/>
                    </a:lnTo>
                    <a:lnTo>
                      <a:pt x="30" y="17"/>
                    </a:lnTo>
                    <a:lnTo>
                      <a:pt x="22" y="23"/>
                    </a:lnTo>
                    <a:lnTo>
                      <a:pt x="16" y="29"/>
                    </a:lnTo>
                    <a:lnTo>
                      <a:pt x="14" y="34"/>
                    </a:lnTo>
                    <a:lnTo>
                      <a:pt x="11" y="39"/>
                    </a:lnTo>
                    <a:lnTo>
                      <a:pt x="10" y="43"/>
                    </a:lnTo>
                    <a:lnTo>
                      <a:pt x="6" y="51"/>
                    </a:lnTo>
                    <a:lnTo>
                      <a:pt x="4" y="62"/>
                    </a:lnTo>
                    <a:lnTo>
                      <a:pt x="2" y="69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2" y="69"/>
                    </a:lnTo>
                    <a:lnTo>
                      <a:pt x="4" y="56"/>
                    </a:lnTo>
                    <a:lnTo>
                      <a:pt x="9" y="43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4" y="33"/>
                    </a:lnTo>
                    <a:lnTo>
                      <a:pt x="17" y="26"/>
                    </a:lnTo>
                    <a:lnTo>
                      <a:pt x="22" y="21"/>
                    </a:lnTo>
                    <a:lnTo>
                      <a:pt x="30" y="14"/>
                    </a:lnTo>
                    <a:lnTo>
                      <a:pt x="40" y="9"/>
                    </a:lnTo>
                    <a:lnTo>
                      <a:pt x="50" y="4"/>
                    </a:lnTo>
                    <a:lnTo>
                      <a:pt x="62" y="0"/>
                    </a:lnTo>
                    <a:lnTo>
                      <a:pt x="74" y="2"/>
                    </a:lnTo>
                    <a:lnTo>
                      <a:pt x="87" y="3"/>
                    </a:lnTo>
                    <a:lnTo>
                      <a:pt x="97" y="7"/>
                    </a:lnTo>
                    <a:lnTo>
                      <a:pt x="107" y="10"/>
                    </a:lnTo>
                    <a:lnTo>
                      <a:pt x="120" y="17"/>
                    </a:lnTo>
                    <a:lnTo>
                      <a:pt x="125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8" name="Freeform 161"/>
              <p:cNvSpPr>
                <a:spLocks/>
              </p:cNvSpPr>
              <p:nvPr/>
            </p:nvSpPr>
            <p:spPr bwMode="auto">
              <a:xfrm>
                <a:off x="3019" y="1325"/>
                <a:ext cx="346" cy="282"/>
              </a:xfrm>
              <a:custGeom>
                <a:avLst/>
                <a:gdLst>
                  <a:gd name="T0" fmla="*/ 11 w 126"/>
                  <a:gd name="T1" fmla="*/ 266 h 103"/>
                  <a:gd name="T2" fmla="*/ 11 w 126"/>
                  <a:gd name="T3" fmla="*/ 268 h 103"/>
                  <a:gd name="T4" fmla="*/ 11 w 126"/>
                  <a:gd name="T5" fmla="*/ 282 h 103"/>
                  <a:gd name="T6" fmla="*/ 8 w 126"/>
                  <a:gd name="T7" fmla="*/ 268 h 103"/>
                  <a:gd name="T8" fmla="*/ 8 w 126"/>
                  <a:gd name="T9" fmla="*/ 266 h 103"/>
                  <a:gd name="T10" fmla="*/ 8 w 126"/>
                  <a:gd name="T11" fmla="*/ 263 h 103"/>
                  <a:gd name="T12" fmla="*/ 8 w 126"/>
                  <a:gd name="T13" fmla="*/ 249 h 103"/>
                  <a:gd name="T14" fmla="*/ 0 w 126"/>
                  <a:gd name="T15" fmla="*/ 205 h 103"/>
                  <a:gd name="T16" fmla="*/ 0 w 126"/>
                  <a:gd name="T17" fmla="*/ 175 h 103"/>
                  <a:gd name="T18" fmla="*/ 8 w 126"/>
                  <a:gd name="T19" fmla="*/ 140 h 103"/>
                  <a:gd name="T20" fmla="*/ 19 w 126"/>
                  <a:gd name="T21" fmla="*/ 110 h 103"/>
                  <a:gd name="T22" fmla="*/ 27 w 126"/>
                  <a:gd name="T23" fmla="*/ 93 h 103"/>
                  <a:gd name="T24" fmla="*/ 38 w 126"/>
                  <a:gd name="T25" fmla="*/ 77 h 103"/>
                  <a:gd name="T26" fmla="*/ 49 w 126"/>
                  <a:gd name="T27" fmla="*/ 57 h 103"/>
                  <a:gd name="T28" fmla="*/ 63 w 126"/>
                  <a:gd name="T29" fmla="*/ 44 h 103"/>
                  <a:gd name="T30" fmla="*/ 77 w 126"/>
                  <a:gd name="T31" fmla="*/ 36 h 103"/>
                  <a:gd name="T32" fmla="*/ 91 w 126"/>
                  <a:gd name="T33" fmla="*/ 25 h 103"/>
                  <a:gd name="T34" fmla="*/ 121 w 126"/>
                  <a:gd name="T35" fmla="*/ 11 h 103"/>
                  <a:gd name="T36" fmla="*/ 148 w 126"/>
                  <a:gd name="T37" fmla="*/ 5 h 103"/>
                  <a:gd name="T38" fmla="*/ 170 w 126"/>
                  <a:gd name="T39" fmla="*/ 0 h 103"/>
                  <a:gd name="T40" fmla="*/ 192 w 126"/>
                  <a:gd name="T41" fmla="*/ 5 h 103"/>
                  <a:gd name="T42" fmla="*/ 206 w 126"/>
                  <a:gd name="T43" fmla="*/ 8 h 103"/>
                  <a:gd name="T44" fmla="*/ 209 w 126"/>
                  <a:gd name="T45" fmla="*/ 8 h 103"/>
                  <a:gd name="T46" fmla="*/ 220 w 126"/>
                  <a:gd name="T47" fmla="*/ 14 h 103"/>
                  <a:gd name="T48" fmla="*/ 244 w 126"/>
                  <a:gd name="T49" fmla="*/ 22 h 103"/>
                  <a:gd name="T50" fmla="*/ 275 w 126"/>
                  <a:gd name="T51" fmla="*/ 36 h 103"/>
                  <a:gd name="T52" fmla="*/ 291 w 126"/>
                  <a:gd name="T53" fmla="*/ 44 h 103"/>
                  <a:gd name="T54" fmla="*/ 302 w 126"/>
                  <a:gd name="T55" fmla="*/ 57 h 103"/>
                  <a:gd name="T56" fmla="*/ 346 w 126"/>
                  <a:gd name="T57" fmla="*/ 66 h 103"/>
                  <a:gd name="T58" fmla="*/ 302 w 126"/>
                  <a:gd name="T59" fmla="*/ 57 h 103"/>
                  <a:gd name="T60" fmla="*/ 302 w 126"/>
                  <a:gd name="T61" fmla="*/ 55 h 103"/>
                  <a:gd name="T62" fmla="*/ 302 w 126"/>
                  <a:gd name="T63" fmla="*/ 52 h 103"/>
                  <a:gd name="T64" fmla="*/ 291 w 126"/>
                  <a:gd name="T65" fmla="*/ 44 h 103"/>
                  <a:gd name="T66" fmla="*/ 258 w 126"/>
                  <a:gd name="T67" fmla="*/ 27 h 103"/>
                  <a:gd name="T68" fmla="*/ 220 w 126"/>
                  <a:gd name="T69" fmla="*/ 14 h 103"/>
                  <a:gd name="T70" fmla="*/ 203 w 126"/>
                  <a:gd name="T71" fmla="*/ 8 h 103"/>
                  <a:gd name="T72" fmla="*/ 198 w 126"/>
                  <a:gd name="T73" fmla="*/ 5 h 103"/>
                  <a:gd name="T74" fmla="*/ 184 w 126"/>
                  <a:gd name="T75" fmla="*/ 5 h 103"/>
                  <a:gd name="T76" fmla="*/ 168 w 126"/>
                  <a:gd name="T77" fmla="*/ 5 h 103"/>
                  <a:gd name="T78" fmla="*/ 146 w 126"/>
                  <a:gd name="T79" fmla="*/ 8 h 103"/>
                  <a:gd name="T80" fmla="*/ 118 w 126"/>
                  <a:gd name="T81" fmla="*/ 14 h 103"/>
                  <a:gd name="T82" fmla="*/ 91 w 126"/>
                  <a:gd name="T83" fmla="*/ 27 h 103"/>
                  <a:gd name="T84" fmla="*/ 63 w 126"/>
                  <a:gd name="T85" fmla="*/ 49 h 103"/>
                  <a:gd name="T86" fmla="*/ 49 w 126"/>
                  <a:gd name="T87" fmla="*/ 63 h 103"/>
                  <a:gd name="T88" fmla="*/ 38 w 126"/>
                  <a:gd name="T89" fmla="*/ 79 h 103"/>
                  <a:gd name="T90" fmla="*/ 19 w 126"/>
                  <a:gd name="T91" fmla="*/ 110 h 103"/>
                  <a:gd name="T92" fmla="*/ 8 w 126"/>
                  <a:gd name="T93" fmla="*/ 145 h 103"/>
                  <a:gd name="T94" fmla="*/ 5 w 126"/>
                  <a:gd name="T95" fmla="*/ 175 h 103"/>
                  <a:gd name="T96" fmla="*/ 5 w 126"/>
                  <a:gd name="T97" fmla="*/ 205 h 103"/>
                  <a:gd name="T98" fmla="*/ 8 w 126"/>
                  <a:gd name="T99" fmla="*/ 249 h 103"/>
                  <a:gd name="T100" fmla="*/ 11 w 126"/>
                  <a:gd name="T101" fmla="*/ 263 h 103"/>
                  <a:gd name="T102" fmla="*/ 11 w 126"/>
                  <a:gd name="T103" fmla="*/ 266 h 1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6" h="103">
                    <a:moveTo>
                      <a:pt x="4" y="97"/>
                    </a:moveTo>
                    <a:lnTo>
                      <a:pt x="4" y="98"/>
                    </a:lnTo>
                    <a:lnTo>
                      <a:pt x="4" y="103"/>
                    </a:lnTo>
                    <a:lnTo>
                      <a:pt x="3" y="98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1"/>
                    </a:lnTo>
                    <a:lnTo>
                      <a:pt x="0" y="75"/>
                    </a:lnTo>
                    <a:lnTo>
                      <a:pt x="0" y="64"/>
                    </a:lnTo>
                    <a:lnTo>
                      <a:pt x="3" y="51"/>
                    </a:lnTo>
                    <a:lnTo>
                      <a:pt x="7" y="40"/>
                    </a:lnTo>
                    <a:lnTo>
                      <a:pt x="10" y="34"/>
                    </a:lnTo>
                    <a:lnTo>
                      <a:pt x="14" y="28"/>
                    </a:lnTo>
                    <a:lnTo>
                      <a:pt x="18" y="21"/>
                    </a:lnTo>
                    <a:lnTo>
                      <a:pt x="23" y="16"/>
                    </a:lnTo>
                    <a:lnTo>
                      <a:pt x="28" y="13"/>
                    </a:lnTo>
                    <a:lnTo>
                      <a:pt x="33" y="9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80" y="5"/>
                    </a:lnTo>
                    <a:lnTo>
                      <a:pt x="89" y="8"/>
                    </a:lnTo>
                    <a:lnTo>
                      <a:pt x="100" y="13"/>
                    </a:lnTo>
                    <a:lnTo>
                      <a:pt x="106" y="16"/>
                    </a:lnTo>
                    <a:lnTo>
                      <a:pt x="110" y="21"/>
                    </a:lnTo>
                    <a:lnTo>
                      <a:pt x="126" y="24"/>
                    </a:lnTo>
                    <a:lnTo>
                      <a:pt x="110" y="21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06" y="16"/>
                    </a:lnTo>
                    <a:lnTo>
                      <a:pt x="94" y="10"/>
                    </a:lnTo>
                    <a:lnTo>
                      <a:pt x="80" y="5"/>
                    </a:lnTo>
                    <a:lnTo>
                      <a:pt x="74" y="3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2"/>
                    </a:lnTo>
                    <a:lnTo>
                      <a:pt x="53" y="3"/>
                    </a:lnTo>
                    <a:lnTo>
                      <a:pt x="43" y="5"/>
                    </a:lnTo>
                    <a:lnTo>
                      <a:pt x="33" y="10"/>
                    </a:lnTo>
                    <a:lnTo>
                      <a:pt x="23" y="18"/>
                    </a:lnTo>
                    <a:lnTo>
                      <a:pt x="18" y="23"/>
                    </a:lnTo>
                    <a:lnTo>
                      <a:pt x="14" y="29"/>
                    </a:lnTo>
                    <a:lnTo>
                      <a:pt x="7" y="40"/>
                    </a:lnTo>
                    <a:lnTo>
                      <a:pt x="3" y="53"/>
                    </a:lnTo>
                    <a:lnTo>
                      <a:pt x="2" y="64"/>
                    </a:lnTo>
                    <a:lnTo>
                      <a:pt x="2" y="75"/>
                    </a:lnTo>
                    <a:lnTo>
                      <a:pt x="3" y="91"/>
                    </a:lnTo>
                    <a:lnTo>
                      <a:pt x="4" y="96"/>
                    </a:lnTo>
                    <a:lnTo>
                      <a:pt x="4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29" name="Freeform 162"/>
              <p:cNvSpPr>
                <a:spLocks/>
              </p:cNvSpPr>
              <p:nvPr/>
            </p:nvSpPr>
            <p:spPr bwMode="auto">
              <a:xfrm>
                <a:off x="3005" y="1547"/>
                <a:ext cx="14" cy="38"/>
              </a:xfrm>
              <a:custGeom>
                <a:avLst/>
                <a:gdLst>
                  <a:gd name="T0" fmla="*/ 6 w 5"/>
                  <a:gd name="T1" fmla="*/ 38 h 14"/>
                  <a:gd name="T2" fmla="*/ 0 w 5"/>
                  <a:gd name="T3" fmla="*/ 38 h 14"/>
                  <a:gd name="T4" fmla="*/ 0 w 5"/>
                  <a:gd name="T5" fmla="*/ 22 h 14"/>
                  <a:gd name="T6" fmla="*/ 0 w 5"/>
                  <a:gd name="T7" fmla="*/ 11 h 14"/>
                  <a:gd name="T8" fmla="*/ 6 w 5"/>
                  <a:gd name="T9" fmla="*/ 8 h 14"/>
                  <a:gd name="T10" fmla="*/ 11 w 5"/>
                  <a:gd name="T11" fmla="*/ 0 h 14"/>
                  <a:gd name="T12" fmla="*/ 14 w 5"/>
                  <a:gd name="T13" fmla="*/ 0 h 14"/>
                  <a:gd name="T14" fmla="*/ 14 w 5"/>
                  <a:gd name="T15" fmla="*/ 3 h 14"/>
                  <a:gd name="T16" fmla="*/ 8 w 5"/>
                  <a:gd name="T17" fmla="*/ 8 h 14"/>
                  <a:gd name="T18" fmla="*/ 6 w 5"/>
                  <a:gd name="T19" fmla="*/ 11 h 14"/>
                  <a:gd name="T20" fmla="*/ 0 w 5"/>
                  <a:gd name="T21" fmla="*/ 22 h 14"/>
                  <a:gd name="T22" fmla="*/ 6 w 5"/>
                  <a:gd name="T23" fmla="*/ 38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4">
                    <a:moveTo>
                      <a:pt x="2" y="14"/>
                    </a:moveTo>
                    <a:lnTo>
                      <a:pt x="0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0" name="Freeform 163"/>
              <p:cNvSpPr>
                <a:spLocks/>
              </p:cNvSpPr>
              <p:nvPr/>
            </p:nvSpPr>
            <p:spPr bwMode="auto">
              <a:xfrm>
                <a:off x="3030" y="1347"/>
                <a:ext cx="107" cy="282"/>
              </a:xfrm>
              <a:custGeom>
                <a:avLst/>
                <a:gdLst>
                  <a:gd name="T0" fmla="*/ 25 w 39"/>
                  <a:gd name="T1" fmla="*/ 274 h 103"/>
                  <a:gd name="T2" fmla="*/ 25 w 39"/>
                  <a:gd name="T3" fmla="*/ 282 h 103"/>
                  <a:gd name="T4" fmla="*/ 22 w 39"/>
                  <a:gd name="T5" fmla="*/ 279 h 103"/>
                  <a:gd name="T6" fmla="*/ 22 w 39"/>
                  <a:gd name="T7" fmla="*/ 274 h 103"/>
                  <a:gd name="T8" fmla="*/ 22 w 39"/>
                  <a:gd name="T9" fmla="*/ 266 h 103"/>
                  <a:gd name="T10" fmla="*/ 14 w 39"/>
                  <a:gd name="T11" fmla="*/ 238 h 103"/>
                  <a:gd name="T12" fmla="*/ 8 w 39"/>
                  <a:gd name="T13" fmla="*/ 203 h 103"/>
                  <a:gd name="T14" fmla="*/ 0 w 39"/>
                  <a:gd name="T15" fmla="*/ 162 h 103"/>
                  <a:gd name="T16" fmla="*/ 3 w 39"/>
                  <a:gd name="T17" fmla="*/ 142 h 103"/>
                  <a:gd name="T18" fmla="*/ 11 w 39"/>
                  <a:gd name="T19" fmla="*/ 123 h 103"/>
                  <a:gd name="T20" fmla="*/ 27 w 39"/>
                  <a:gd name="T21" fmla="*/ 90 h 103"/>
                  <a:gd name="T22" fmla="*/ 41 w 39"/>
                  <a:gd name="T23" fmla="*/ 71 h 103"/>
                  <a:gd name="T24" fmla="*/ 47 w 39"/>
                  <a:gd name="T25" fmla="*/ 63 h 103"/>
                  <a:gd name="T26" fmla="*/ 58 w 39"/>
                  <a:gd name="T27" fmla="*/ 47 h 103"/>
                  <a:gd name="T28" fmla="*/ 71 w 39"/>
                  <a:gd name="T29" fmla="*/ 30 h 103"/>
                  <a:gd name="T30" fmla="*/ 85 w 39"/>
                  <a:gd name="T31" fmla="*/ 16 h 103"/>
                  <a:gd name="T32" fmla="*/ 107 w 39"/>
                  <a:gd name="T33" fmla="*/ 0 h 103"/>
                  <a:gd name="T34" fmla="*/ 85 w 39"/>
                  <a:gd name="T35" fmla="*/ 16 h 103"/>
                  <a:gd name="T36" fmla="*/ 82 w 39"/>
                  <a:gd name="T37" fmla="*/ 22 h 103"/>
                  <a:gd name="T38" fmla="*/ 66 w 39"/>
                  <a:gd name="T39" fmla="*/ 41 h 103"/>
                  <a:gd name="T40" fmla="*/ 44 w 39"/>
                  <a:gd name="T41" fmla="*/ 68 h 103"/>
                  <a:gd name="T42" fmla="*/ 41 w 39"/>
                  <a:gd name="T43" fmla="*/ 74 h 103"/>
                  <a:gd name="T44" fmla="*/ 27 w 39"/>
                  <a:gd name="T45" fmla="*/ 96 h 103"/>
                  <a:gd name="T46" fmla="*/ 11 w 39"/>
                  <a:gd name="T47" fmla="*/ 126 h 103"/>
                  <a:gd name="T48" fmla="*/ 8 w 39"/>
                  <a:gd name="T49" fmla="*/ 145 h 103"/>
                  <a:gd name="T50" fmla="*/ 3 w 39"/>
                  <a:gd name="T51" fmla="*/ 167 h 103"/>
                  <a:gd name="T52" fmla="*/ 11 w 39"/>
                  <a:gd name="T53" fmla="*/ 203 h 103"/>
                  <a:gd name="T54" fmla="*/ 16 w 39"/>
                  <a:gd name="T55" fmla="*/ 241 h 103"/>
                  <a:gd name="T56" fmla="*/ 22 w 39"/>
                  <a:gd name="T57" fmla="*/ 266 h 103"/>
                  <a:gd name="T58" fmla="*/ 25 w 39"/>
                  <a:gd name="T59" fmla="*/ 274 h 1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9" h="103">
                    <a:moveTo>
                      <a:pt x="9" y="100"/>
                    </a:moveTo>
                    <a:lnTo>
                      <a:pt x="9" y="103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5" y="87"/>
                    </a:lnTo>
                    <a:lnTo>
                      <a:pt x="3" y="74"/>
                    </a:lnTo>
                    <a:lnTo>
                      <a:pt x="0" y="59"/>
                    </a:lnTo>
                    <a:lnTo>
                      <a:pt x="1" y="52"/>
                    </a:lnTo>
                    <a:lnTo>
                      <a:pt x="4" y="45"/>
                    </a:lnTo>
                    <a:lnTo>
                      <a:pt x="10" y="33"/>
                    </a:lnTo>
                    <a:lnTo>
                      <a:pt x="15" y="26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6" y="11"/>
                    </a:lnTo>
                    <a:lnTo>
                      <a:pt x="31" y="6"/>
                    </a:lnTo>
                    <a:lnTo>
                      <a:pt x="39" y="0"/>
                    </a:lnTo>
                    <a:lnTo>
                      <a:pt x="31" y="6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6" y="25"/>
                    </a:lnTo>
                    <a:lnTo>
                      <a:pt x="15" y="27"/>
                    </a:lnTo>
                    <a:lnTo>
                      <a:pt x="10" y="35"/>
                    </a:lnTo>
                    <a:lnTo>
                      <a:pt x="4" y="46"/>
                    </a:lnTo>
                    <a:lnTo>
                      <a:pt x="3" y="53"/>
                    </a:lnTo>
                    <a:lnTo>
                      <a:pt x="1" y="61"/>
                    </a:lnTo>
                    <a:lnTo>
                      <a:pt x="4" y="74"/>
                    </a:lnTo>
                    <a:lnTo>
                      <a:pt x="6" y="88"/>
                    </a:lnTo>
                    <a:lnTo>
                      <a:pt x="8" y="97"/>
                    </a:lnTo>
                    <a:lnTo>
                      <a:pt x="9" y="10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1" name="Freeform 164"/>
              <p:cNvSpPr>
                <a:spLocks/>
              </p:cNvSpPr>
              <p:nvPr/>
            </p:nvSpPr>
            <p:spPr bwMode="auto">
              <a:xfrm>
                <a:off x="3074" y="1347"/>
                <a:ext cx="291" cy="337"/>
              </a:xfrm>
              <a:custGeom>
                <a:avLst/>
                <a:gdLst>
                  <a:gd name="T0" fmla="*/ 277 w 106"/>
                  <a:gd name="T1" fmla="*/ 63 h 123"/>
                  <a:gd name="T2" fmla="*/ 280 w 106"/>
                  <a:gd name="T3" fmla="*/ 63 h 123"/>
                  <a:gd name="T4" fmla="*/ 291 w 106"/>
                  <a:gd name="T5" fmla="*/ 77 h 123"/>
                  <a:gd name="T6" fmla="*/ 280 w 106"/>
                  <a:gd name="T7" fmla="*/ 68 h 123"/>
                  <a:gd name="T8" fmla="*/ 277 w 106"/>
                  <a:gd name="T9" fmla="*/ 63 h 123"/>
                  <a:gd name="T10" fmla="*/ 255 w 106"/>
                  <a:gd name="T11" fmla="*/ 58 h 123"/>
                  <a:gd name="T12" fmla="*/ 211 w 106"/>
                  <a:gd name="T13" fmla="*/ 33 h 123"/>
                  <a:gd name="T14" fmla="*/ 181 w 106"/>
                  <a:gd name="T15" fmla="*/ 16 h 123"/>
                  <a:gd name="T16" fmla="*/ 143 w 106"/>
                  <a:gd name="T17" fmla="*/ 3 h 123"/>
                  <a:gd name="T18" fmla="*/ 124 w 106"/>
                  <a:gd name="T19" fmla="*/ 0 h 123"/>
                  <a:gd name="T20" fmla="*/ 104 w 106"/>
                  <a:gd name="T21" fmla="*/ 0 h 123"/>
                  <a:gd name="T22" fmla="*/ 82 w 106"/>
                  <a:gd name="T23" fmla="*/ 5 h 123"/>
                  <a:gd name="T24" fmla="*/ 66 w 106"/>
                  <a:gd name="T25" fmla="*/ 16 h 123"/>
                  <a:gd name="T26" fmla="*/ 36 w 106"/>
                  <a:gd name="T27" fmla="*/ 44 h 123"/>
                  <a:gd name="T28" fmla="*/ 16 w 106"/>
                  <a:gd name="T29" fmla="*/ 60 h 123"/>
                  <a:gd name="T30" fmla="*/ 11 w 106"/>
                  <a:gd name="T31" fmla="*/ 77 h 123"/>
                  <a:gd name="T32" fmla="*/ 3 w 106"/>
                  <a:gd name="T33" fmla="*/ 96 h 123"/>
                  <a:gd name="T34" fmla="*/ 3 w 106"/>
                  <a:gd name="T35" fmla="*/ 115 h 123"/>
                  <a:gd name="T36" fmla="*/ 3 w 106"/>
                  <a:gd name="T37" fmla="*/ 148 h 123"/>
                  <a:gd name="T38" fmla="*/ 8 w 106"/>
                  <a:gd name="T39" fmla="*/ 175 h 123"/>
                  <a:gd name="T40" fmla="*/ 14 w 106"/>
                  <a:gd name="T41" fmla="*/ 197 h 123"/>
                  <a:gd name="T42" fmla="*/ 22 w 106"/>
                  <a:gd name="T43" fmla="*/ 214 h 123"/>
                  <a:gd name="T44" fmla="*/ 44 w 106"/>
                  <a:gd name="T45" fmla="*/ 252 h 123"/>
                  <a:gd name="T46" fmla="*/ 69 w 106"/>
                  <a:gd name="T47" fmla="*/ 285 h 123"/>
                  <a:gd name="T48" fmla="*/ 82 w 106"/>
                  <a:gd name="T49" fmla="*/ 299 h 123"/>
                  <a:gd name="T50" fmla="*/ 99 w 106"/>
                  <a:gd name="T51" fmla="*/ 312 h 123"/>
                  <a:gd name="T52" fmla="*/ 148 w 106"/>
                  <a:gd name="T53" fmla="*/ 337 h 123"/>
                  <a:gd name="T54" fmla="*/ 96 w 106"/>
                  <a:gd name="T55" fmla="*/ 312 h 123"/>
                  <a:gd name="T56" fmla="*/ 93 w 106"/>
                  <a:gd name="T57" fmla="*/ 310 h 123"/>
                  <a:gd name="T58" fmla="*/ 82 w 106"/>
                  <a:gd name="T59" fmla="*/ 301 h 123"/>
                  <a:gd name="T60" fmla="*/ 55 w 106"/>
                  <a:gd name="T61" fmla="*/ 266 h 123"/>
                  <a:gd name="T62" fmla="*/ 27 w 106"/>
                  <a:gd name="T63" fmla="*/ 227 h 123"/>
                  <a:gd name="T64" fmla="*/ 16 w 106"/>
                  <a:gd name="T65" fmla="*/ 211 h 123"/>
                  <a:gd name="T66" fmla="*/ 11 w 106"/>
                  <a:gd name="T67" fmla="*/ 195 h 123"/>
                  <a:gd name="T68" fmla="*/ 3 w 106"/>
                  <a:gd name="T69" fmla="*/ 170 h 123"/>
                  <a:gd name="T70" fmla="*/ 0 w 106"/>
                  <a:gd name="T71" fmla="*/ 142 h 123"/>
                  <a:gd name="T72" fmla="*/ 0 w 106"/>
                  <a:gd name="T73" fmla="*/ 110 h 123"/>
                  <a:gd name="T74" fmla="*/ 3 w 106"/>
                  <a:gd name="T75" fmla="*/ 90 h 123"/>
                  <a:gd name="T76" fmla="*/ 11 w 106"/>
                  <a:gd name="T77" fmla="*/ 71 h 123"/>
                  <a:gd name="T78" fmla="*/ 22 w 106"/>
                  <a:gd name="T79" fmla="*/ 55 h 123"/>
                  <a:gd name="T80" fmla="*/ 36 w 106"/>
                  <a:gd name="T81" fmla="*/ 41 h 123"/>
                  <a:gd name="T82" fmla="*/ 66 w 106"/>
                  <a:gd name="T83" fmla="*/ 14 h 123"/>
                  <a:gd name="T84" fmla="*/ 85 w 106"/>
                  <a:gd name="T85" fmla="*/ 3 h 123"/>
                  <a:gd name="T86" fmla="*/ 107 w 106"/>
                  <a:gd name="T87" fmla="*/ 0 h 123"/>
                  <a:gd name="T88" fmla="*/ 124 w 106"/>
                  <a:gd name="T89" fmla="*/ 0 h 123"/>
                  <a:gd name="T90" fmla="*/ 143 w 106"/>
                  <a:gd name="T91" fmla="*/ 3 h 123"/>
                  <a:gd name="T92" fmla="*/ 181 w 106"/>
                  <a:gd name="T93" fmla="*/ 16 h 123"/>
                  <a:gd name="T94" fmla="*/ 211 w 106"/>
                  <a:gd name="T95" fmla="*/ 30 h 123"/>
                  <a:gd name="T96" fmla="*/ 261 w 106"/>
                  <a:gd name="T97" fmla="*/ 55 h 123"/>
                  <a:gd name="T98" fmla="*/ 277 w 106"/>
                  <a:gd name="T99" fmla="*/ 63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123">
                    <a:moveTo>
                      <a:pt x="101" y="23"/>
                    </a:moveTo>
                    <a:lnTo>
                      <a:pt x="102" y="23"/>
                    </a:lnTo>
                    <a:lnTo>
                      <a:pt x="106" y="28"/>
                    </a:lnTo>
                    <a:lnTo>
                      <a:pt x="102" y="25"/>
                    </a:lnTo>
                    <a:lnTo>
                      <a:pt x="101" y="23"/>
                    </a:lnTo>
                    <a:lnTo>
                      <a:pt x="93" y="21"/>
                    </a:lnTo>
                    <a:lnTo>
                      <a:pt x="77" y="12"/>
                    </a:lnTo>
                    <a:lnTo>
                      <a:pt x="66" y="6"/>
                    </a:lnTo>
                    <a:lnTo>
                      <a:pt x="52" y="1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3" y="16"/>
                    </a:lnTo>
                    <a:lnTo>
                      <a:pt x="6" y="22"/>
                    </a:lnTo>
                    <a:lnTo>
                      <a:pt x="4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54"/>
                    </a:lnTo>
                    <a:lnTo>
                      <a:pt x="3" y="64"/>
                    </a:lnTo>
                    <a:lnTo>
                      <a:pt x="5" y="72"/>
                    </a:lnTo>
                    <a:lnTo>
                      <a:pt x="8" y="78"/>
                    </a:lnTo>
                    <a:lnTo>
                      <a:pt x="16" y="92"/>
                    </a:lnTo>
                    <a:lnTo>
                      <a:pt x="25" y="104"/>
                    </a:lnTo>
                    <a:lnTo>
                      <a:pt x="30" y="109"/>
                    </a:lnTo>
                    <a:lnTo>
                      <a:pt x="36" y="114"/>
                    </a:lnTo>
                    <a:lnTo>
                      <a:pt x="54" y="123"/>
                    </a:lnTo>
                    <a:lnTo>
                      <a:pt x="35" y="114"/>
                    </a:lnTo>
                    <a:lnTo>
                      <a:pt x="34" y="113"/>
                    </a:lnTo>
                    <a:lnTo>
                      <a:pt x="30" y="110"/>
                    </a:lnTo>
                    <a:lnTo>
                      <a:pt x="20" y="97"/>
                    </a:lnTo>
                    <a:lnTo>
                      <a:pt x="10" y="83"/>
                    </a:lnTo>
                    <a:lnTo>
                      <a:pt x="6" y="77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4" y="26"/>
                    </a:lnTo>
                    <a:lnTo>
                      <a:pt x="8" y="20"/>
                    </a:lnTo>
                    <a:lnTo>
                      <a:pt x="13" y="15"/>
                    </a:lnTo>
                    <a:lnTo>
                      <a:pt x="24" y="5"/>
                    </a:lnTo>
                    <a:lnTo>
                      <a:pt x="31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2" y="1"/>
                    </a:lnTo>
                    <a:lnTo>
                      <a:pt x="66" y="6"/>
                    </a:lnTo>
                    <a:lnTo>
                      <a:pt x="77" y="11"/>
                    </a:lnTo>
                    <a:lnTo>
                      <a:pt x="95" y="20"/>
                    </a:lnTo>
                    <a:lnTo>
                      <a:pt x="101" y="2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2" name="Freeform 165"/>
              <p:cNvSpPr>
                <a:spLocks/>
              </p:cNvSpPr>
              <p:nvPr/>
            </p:nvSpPr>
            <p:spPr bwMode="auto">
              <a:xfrm>
                <a:off x="3076" y="1569"/>
                <a:ext cx="64" cy="88"/>
              </a:xfrm>
              <a:custGeom>
                <a:avLst/>
                <a:gdLst>
                  <a:gd name="T0" fmla="*/ 61 w 23"/>
                  <a:gd name="T1" fmla="*/ 85 h 32"/>
                  <a:gd name="T2" fmla="*/ 61 w 23"/>
                  <a:gd name="T3" fmla="*/ 88 h 32"/>
                  <a:gd name="T4" fmla="*/ 64 w 23"/>
                  <a:gd name="T5" fmla="*/ 88 h 32"/>
                  <a:gd name="T6" fmla="*/ 61 w 23"/>
                  <a:gd name="T7" fmla="*/ 88 h 32"/>
                  <a:gd name="T8" fmla="*/ 39 w 23"/>
                  <a:gd name="T9" fmla="*/ 52 h 32"/>
                  <a:gd name="T10" fmla="*/ 22 w 23"/>
                  <a:gd name="T11" fmla="*/ 22 h 32"/>
                  <a:gd name="T12" fmla="*/ 19 w 23"/>
                  <a:gd name="T13" fmla="*/ 17 h 32"/>
                  <a:gd name="T14" fmla="*/ 8 w 23"/>
                  <a:gd name="T15" fmla="*/ 6 h 32"/>
                  <a:gd name="T16" fmla="*/ 0 w 23"/>
                  <a:gd name="T17" fmla="*/ 0 h 32"/>
                  <a:gd name="T18" fmla="*/ 11 w 23"/>
                  <a:gd name="T19" fmla="*/ 6 h 32"/>
                  <a:gd name="T20" fmla="*/ 19 w 23"/>
                  <a:gd name="T21" fmla="*/ 14 h 32"/>
                  <a:gd name="T22" fmla="*/ 22 w 23"/>
                  <a:gd name="T23" fmla="*/ 22 h 32"/>
                  <a:gd name="T24" fmla="*/ 39 w 23"/>
                  <a:gd name="T25" fmla="*/ 52 h 32"/>
                  <a:gd name="T26" fmla="*/ 61 w 23"/>
                  <a:gd name="T27" fmla="*/ 85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32">
                    <a:moveTo>
                      <a:pt x="22" y="31"/>
                    </a:moveTo>
                    <a:lnTo>
                      <a:pt x="22" y="32"/>
                    </a:lnTo>
                    <a:lnTo>
                      <a:pt x="23" y="32"/>
                    </a:lnTo>
                    <a:lnTo>
                      <a:pt x="22" y="32"/>
                    </a:lnTo>
                    <a:lnTo>
                      <a:pt x="14" y="1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4" y="19"/>
                    </a:lnTo>
                    <a:lnTo>
                      <a:pt x="22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3" name="Freeform 166"/>
              <p:cNvSpPr>
                <a:spLocks/>
              </p:cNvSpPr>
              <p:nvPr/>
            </p:nvSpPr>
            <p:spPr bwMode="auto">
              <a:xfrm>
                <a:off x="3055" y="1443"/>
                <a:ext cx="76" cy="230"/>
              </a:xfrm>
              <a:custGeom>
                <a:avLst/>
                <a:gdLst>
                  <a:gd name="T0" fmla="*/ 71 w 28"/>
                  <a:gd name="T1" fmla="*/ 225 h 84"/>
                  <a:gd name="T2" fmla="*/ 73 w 28"/>
                  <a:gd name="T3" fmla="*/ 227 h 84"/>
                  <a:gd name="T4" fmla="*/ 76 w 28"/>
                  <a:gd name="T5" fmla="*/ 230 h 84"/>
                  <a:gd name="T6" fmla="*/ 71 w 28"/>
                  <a:gd name="T7" fmla="*/ 227 h 84"/>
                  <a:gd name="T8" fmla="*/ 68 w 28"/>
                  <a:gd name="T9" fmla="*/ 225 h 84"/>
                  <a:gd name="T10" fmla="*/ 62 w 28"/>
                  <a:gd name="T11" fmla="*/ 219 h 84"/>
                  <a:gd name="T12" fmla="*/ 54 w 28"/>
                  <a:gd name="T13" fmla="*/ 203 h 84"/>
                  <a:gd name="T14" fmla="*/ 30 w 28"/>
                  <a:gd name="T15" fmla="*/ 148 h 84"/>
                  <a:gd name="T16" fmla="*/ 8 w 28"/>
                  <a:gd name="T17" fmla="*/ 90 h 84"/>
                  <a:gd name="T18" fmla="*/ 3 w 28"/>
                  <a:gd name="T19" fmla="*/ 74 h 84"/>
                  <a:gd name="T20" fmla="*/ 3 w 28"/>
                  <a:gd name="T21" fmla="*/ 63 h 84"/>
                  <a:gd name="T22" fmla="*/ 0 w 28"/>
                  <a:gd name="T23" fmla="*/ 49 h 84"/>
                  <a:gd name="T24" fmla="*/ 3 w 28"/>
                  <a:gd name="T25" fmla="*/ 33 h 84"/>
                  <a:gd name="T26" fmla="*/ 5 w 28"/>
                  <a:gd name="T27" fmla="*/ 16 h 84"/>
                  <a:gd name="T28" fmla="*/ 16 w 28"/>
                  <a:gd name="T29" fmla="*/ 0 h 84"/>
                  <a:gd name="T30" fmla="*/ 5 w 28"/>
                  <a:gd name="T31" fmla="*/ 19 h 84"/>
                  <a:gd name="T32" fmla="*/ 3 w 28"/>
                  <a:gd name="T33" fmla="*/ 27 h 84"/>
                  <a:gd name="T34" fmla="*/ 3 w 28"/>
                  <a:gd name="T35" fmla="*/ 44 h 84"/>
                  <a:gd name="T36" fmla="*/ 3 w 28"/>
                  <a:gd name="T37" fmla="*/ 60 h 84"/>
                  <a:gd name="T38" fmla="*/ 5 w 28"/>
                  <a:gd name="T39" fmla="*/ 66 h 84"/>
                  <a:gd name="T40" fmla="*/ 5 w 28"/>
                  <a:gd name="T41" fmla="*/ 74 h 84"/>
                  <a:gd name="T42" fmla="*/ 8 w 28"/>
                  <a:gd name="T43" fmla="*/ 93 h 84"/>
                  <a:gd name="T44" fmla="*/ 30 w 28"/>
                  <a:gd name="T45" fmla="*/ 148 h 84"/>
                  <a:gd name="T46" fmla="*/ 54 w 28"/>
                  <a:gd name="T47" fmla="*/ 203 h 84"/>
                  <a:gd name="T48" fmla="*/ 62 w 28"/>
                  <a:gd name="T49" fmla="*/ 219 h 84"/>
                  <a:gd name="T50" fmla="*/ 68 w 28"/>
                  <a:gd name="T51" fmla="*/ 225 h 84"/>
                  <a:gd name="T52" fmla="*/ 71 w 28"/>
                  <a:gd name="T53" fmla="*/ 225 h 8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8" h="84">
                    <a:moveTo>
                      <a:pt x="26" y="82"/>
                    </a:moveTo>
                    <a:lnTo>
                      <a:pt x="27" y="83"/>
                    </a:lnTo>
                    <a:lnTo>
                      <a:pt x="28" y="84"/>
                    </a:lnTo>
                    <a:lnTo>
                      <a:pt x="26" y="83"/>
                    </a:lnTo>
                    <a:lnTo>
                      <a:pt x="25" y="82"/>
                    </a:lnTo>
                    <a:lnTo>
                      <a:pt x="23" y="80"/>
                    </a:lnTo>
                    <a:lnTo>
                      <a:pt x="20" y="74"/>
                    </a:lnTo>
                    <a:lnTo>
                      <a:pt x="11" y="54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1" y="16"/>
                    </a:lnTo>
                    <a:lnTo>
                      <a:pt x="1" y="22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11" y="54"/>
                    </a:lnTo>
                    <a:lnTo>
                      <a:pt x="20" y="74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4" name="Freeform 167"/>
              <p:cNvSpPr>
                <a:spLocks/>
              </p:cNvSpPr>
              <p:nvPr/>
            </p:nvSpPr>
            <p:spPr bwMode="auto">
              <a:xfrm>
                <a:off x="3044" y="1478"/>
                <a:ext cx="43" cy="176"/>
              </a:xfrm>
              <a:custGeom>
                <a:avLst/>
                <a:gdLst>
                  <a:gd name="T0" fmla="*/ 43 w 16"/>
                  <a:gd name="T1" fmla="*/ 171 h 64"/>
                  <a:gd name="T2" fmla="*/ 43 w 16"/>
                  <a:gd name="T3" fmla="*/ 176 h 64"/>
                  <a:gd name="T4" fmla="*/ 40 w 16"/>
                  <a:gd name="T5" fmla="*/ 171 h 64"/>
                  <a:gd name="T6" fmla="*/ 38 w 16"/>
                  <a:gd name="T7" fmla="*/ 168 h 64"/>
                  <a:gd name="T8" fmla="*/ 30 w 16"/>
                  <a:gd name="T9" fmla="*/ 154 h 64"/>
                  <a:gd name="T10" fmla="*/ 16 w 16"/>
                  <a:gd name="T11" fmla="*/ 113 h 64"/>
                  <a:gd name="T12" fmla="*/ 8 w 16"/>
                  <a:gd name="T13" fmla="*/ 69 h 64"/>
                  <a:gd name="T14" fmla="*/ 3 w 16"/>
                  <a:gd name="T15" fmla="*/ 55 h 64"/>
                  <a:gd name="T16" fmla="*/ 8 w 16"/>
                  <a:gd name="T17" fmla="*/ 52 h 64"/>
                  <a:gd name="T18" fmla="*/ 3 w 16"/>
                  <a:gd name="T19" fmla="*/ 14 h 64"/>
                  <a:gd name="T20" fmla="*/ 0 w 16"/>
                  <a:gd name="T21" fmla="*/ 0 h 64"/>
                  <a:gd name="T22" fmla="*/ 3 w 16"/>
                  <a:gd name="T23" fmla="*/ 17 h 64"/>
                  <a:gd name="T24" fmla="*/ 8 w 16"/>
                  <a:gd name="T25" fmla="*/ 52 h 64"/>
                  <a:gd name="T26" fmla="*/ 8 w 16"/>
                  <a:gd name="T27" fmla="*/ 58 h 64"/>
                  <a:gd name="T28" fmla="*/ 11 w 16"/>
                  <a:gd name="T29" fmla="*/ 72 h 64"/>
                  <a:gd name="T30" fmla="*/ 19 w 16"/>
                  <a:gd name="T31" fmla="*/ 113 h 64"/>
                  <a:gd name="T32" fmla="*/ 32 w 16"/>
                  <a:gd name="T33" fmla="*/ 151 h 64"/>
                  <a:gd name="T34" fmla="*/ 40 w 16"/>
                  <a:gd name="T35" fmla="*/ 165 h 64"/>
                  <a:gd name="T36" fmla="*/ 43 w 16"/>
                  <a:gd name="T37" fmla="*/ 171 h 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6" h="64">
                    <a:moveTo>
                      <a:pt x="16" y="62"/>
                    </a:moveTo>
                    <a:lnTo>
                      <a:pt x="16" y="64"/>
                    </a:lnTo>
                    <a:lnTo>
                      <a:pt x="15" y="62"/>
                    </a:lnTo>
                    <a:lnTo>
                      <a:pt x="14" y="61"/>
                    </a:lnTo>
                    <a:lnTo>
                      <a:pt x="11" y="56"/>
                    </a:lnTo>
                    <a:lnTo>
                      <a:pt x="6" y="41"/>
                    </a:lnTo>
                    <a:lnTo>
                      <a:pt x="3" y="25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26"/>
                    </a:lnTo>
                    <a:lnTo>
                      <a:pt x="7" y="41"/>
                    </a:lnTo>
                    <a:lnTo>
                      <a:pt x="12" y="55"/>
                    </a:lnTo>
                    <a:lnTo>
                      <a:pt x="15" y="60"/>
                    </a:lnTo>
                    <a:lnTo>
                      <a:pt x="16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5" name="Freeform 168"/>
              <p:cNvSpPr>
                <a:spLocks/>
              </p:cNvSpPr>
              <p:nvPr/>
            </p:nvSpPr>
            <p:spPr bwMode="auto">
              <a:xfrm>
                <a:off x="3087" y="1360"/>
                <a:ext cx="267" cy="310"/>
              </a:xfrm>
              <a:custGeom>
                <a:avLst/>
                <a:gdLst>
                  <a:gd name="T0" fmla="*/ 127 w 97"/>
                  <a:gd name="T1" fmla="*/ 302 h 113"/>
                  <a:gd name="T2" fmla="*/ 129 w 97"/>
                  <a:gd name="T3" fmla="*/ 302 h 113"/>
                  <a:gd name="T4" fmla="*/ 140 w 97"/>
                  <a:gd name="T5" fmla="*/ 310 h 113"/>
                  <a:gd name="T6" fmla="*/ 129 w 97"/>
                  <a:gd name="T7" fmla="*/ 302 h 113"/>
                  <a:gd name="T8" fmla="*/ 127 w 97"/>
                  <a:gd name="T9" fmla="*/ 302 h 113"/>
                  <a:gd name="T10" fmla="*/ 110 w 97"/>
                  <a:gd name="T11" fmla="*/ 294 h 113"/>
                  <a:gd name="T12" fmla="*/ 94 w 97"/>
                  <a:gd name="T13" fmla="*/ 280 h 113"/>
                  <a:gd name="T14" fmla="*/ 69 w 97"/>
                  <a:gd name="T15" fmla="*/ 261 h 113"/>
                  <a:gd name="T16" fmla="*/ 50 w 97"/>
                  <a:gd name="T17" fmla="*/ 239 h 113"/>
                  <a:gd name="T18" fmla="*/ 28 w 97"/>
                  <a:gd name="T19" fmla="*/ 211 h 113"/>
                  <a:gd name="T20" fmla="*/ 14 w 97"/>
                  <a:gd name="T21" fmla="*/ 173 h 113"/>
                  <a:gd name="T22" fmla="*/ 8 w 97"/>
                  <a:gd name="T23" fmla="*/ 156 h 113"/>
                  <a:gd name="T24" fmla="*/ 3 w 97"/>
                  <a:gd name="T25" fmla="*/ 134 h 113"/>
                  <a:gd name="T26" fmla="*/ 0 w 97"/>
                  <a:gd name="T27" fmla="*/ 115 h 113"/>
                  <a:gd name="T28" fmla="*/ 3 w 97"/>
                  <a:gd name="T29" fmla="*/ 96 h 113"/>
                  <a:gd name="T30" fmla="*/ 8 w 97"/>
                  <a:gd name="T31" fmla="*/ 77 h 113"/>
                  <a:gd name="T32" fmla="*/ 14 w 97"/>
                  <a:gd name="T33" fmla="*/ 60 h 113"/>
                  <a:gd name="T34" fmla="*/ 25 w 97"/>
                  <a:gd name="T35" fmla="*/ 44 h 113"/>
                  <a:gd name="T36" fmla="*/ 39 w 97"/>
                  <a:gd name="T37" fmla="*/ 30 h 113"/>
                  <a:gd name="T38" fmla="*/ 50 w 97"/>
                  <a:gd name="T39" fmla="*/ 19 h 113"/>
                  <a:gd name="T40" fmla="*/ 63 w 97"/>
                  <a:gd name="T41" fmla="*/ 8 h 113"/>
                  <a:gd name="T42" fmla="*/ 77 w 97"/>
                  <a:gd name="T43" fmla="*/ 3 h 113"/>
                  <a:gd name="T44" fmla="*/ 85 w 97"/>
                  <a:gd name="T45" fmla="*/ 0 h 113"/>
                  <a:gd name="T46" fmla="*/ 107 w 97"/>
                  <a:gd name="T47" fmla="*/ 0 h 113"/>
                  <a:gd name="T48" fmla="*/ 127 w 97"/>
                  <a:gd name="T49" fmla="*/ 3 h 113"/>
                  <a:gd name="T50" fmla="*/ 138 w 97"/>
                  <a:gd name="T51" fmla="*/ 5 h 113"/>
                  <a:gd name="T52" fmla="*/ 162 w 97"/>
                  <a:gd name="T53" fmla="*/ 19 h 113"/>
                  <a:gd name="T54" fmla="*/ 226 w 97"/>
                  <a:gd name="T55" fmla="*/ 60 h 113"/>
                  <a:gd name="T56" fmla="*/ 267 w 97"/>
                  <a:gd name="T57" fmla="*/ 88 h 113"/>
                  <a:gd name="T58" fmla="*/ 226 w 97"/>
                  <a:gd name="T59" fmla="*/ 60 h 113"/>
                  <a:gd name="T60" fmla="*/ 176 w 97"/>
                  <a:gd name="T61" fmla="*/ 30 h 113"/>
                  <a:gd name="T62" fmla="*/ 138 w 97"/>
                  <a:gd name="T63" fmla="*/ 8 h 113"/>
                  <a:gd name="T64" fmla="*/ 124 w 97"/>
                  <a:gd name="T65" fmla="*/ 3 h 113"/>
                  <a:gd name="T66" fmla="*/ 121 w 97"/>
                  <a:gd name="T67" fmla="*/ 3 h 113"/>
                  <a:gd name="T68" fmla="*/ 102 w 97"/>
                  <a:gd name="T69" fmla="*/ 0 h 113"/>
                  <a:gd name="T70" fmla="*/ 83 w 97"/>
                  <a:gd name="T71" fmla="*/ 3 h 113"/>
                  <a:gd name="T72" fmla="*/ 69 w 97"/>
                  <a:gd name="T73" fmla="*/ 5 h 113"/>
                  <a:gd name="T74" fmla="*/ 58 w 97"/>
                  <a:gd name="T75" fmla="*/ 16 h 113"/>
                  <a:gd name="T76" fmla="*/ 44 w 97"/>
                  <a:gd name="T77" fmla="*/ 22 h 113"/>
                  <a:gd name="T78" fmla="*/ 36 w 97"/>
                  <a:gd name="T79" fmla="*/ 36 h 113"/>
                  <a:gd name="T80" fmla="*/ 25 w 97"/>
                  <a:gd name="T81" fmla="*/ 47 h 113"/>
                  <a:gd name="T82" fmla="*/ 14 w 97"/>
                  <a:gd name="T83" fmla="*/ 63 h 113"/>
                  <a:gd name="T84" fmla="*/ 8 w 97"/>
                  <a:gd name="T85" fmla="*/ 82 h 113"/>
                  <a:gd name="T86" fmla="*/ 3 w 97"/>
                  <a:gd name="T87" fmla="*/ 99 h 113"/>
                  <a:gd name="T88" fmla="*/ 3 w 97"/>
                  <a:gd name="T89" fmla="*/ 118 h 113"/>
                  <a:gd name="T90" fmla="*/ 8 w 97"/>
                  <a:gd name="T91" fmla="*/ 140 h 113"/>
                  <a:gd name="T92" fmla="*/ 11 w 97"/>
                  <a:gd name="T93" fmla="*/ 156 h 113"/>
                  <a:gd name="T94" fmla="*/ 14 w 97"/>
                  <a:gd name="T95" fmla="*/ 176 h 113"/>
                  <a:gd name="T96" fmla="*/ 30 w 97"/>
                  <a:gd name="T97" fmla="*/ 211 h 113"/>
                  <a:gd name="T98" fmla="*/ 52 w 97"/>
                  <a:gd name="T99" fmla="*/ 239 h 113"/>
                  <a:gd name="T100" fmla="*/ 72 w 97"/>
                  <a:gd name="T101" fmla="*/ 261 h 113"/>
                  <a:gd name="T102" fmla="*/ 94 w 97"/>
                  <a:gd name="T103" fmla="*/ 280 h 113"/>
                  <a:gd name="T104" fmla="*/ 110 w 97"/>
                  <a:gd name="T105" fmla="*/ 294 h 113"/>
                  <a:gd name="T106" fmla="*/ 127 w 97"/>
                  <a:gd name="T107" fmla="*/ 302 h 1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3">
                    <a:moveTo>
                      <a:pt x="46" y="110"/>
                    </a:moveTo>
                    <a:lnTo>
                      <a:pt x="47" y="110"/>
                    </a:lnTo>
                    <a:lnTo>
                      <a:pt x="51" y="113"/>
                    </a:lnTo>
                    <a:lnTo>
                      <a:pt x="47" y="110"/>
                    </a:lnTo>
                    <a:lnTo>
                      <a:pt x="46" y="110"/>
                    </a:lnTo>
                    <a:lnTo>
                      <a:pt x="40" y="107"/>
                    </a:lnTo>
                    <a:lnTo>
                      <a:pt x="34" y="102"/>
                    </a:lnTo>
                    <a:lnTo>
                      <a:pt x="25" y="95"/>
                    </a:lnTo>
                    <a:lnTo>
                      <a:pt x="18" y="87"/>
                    </a:lnTo>
                    <a:lnTo>
                      <a:pt x="10" y="77"/>
                    </a:lnTo>
                    <a:lnTo>
                      <a:pt x="5" y="63"/>
                    </a:lnTo>
                    <a:lnTo>
                      <a:pt x="3" y="57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1" y="35"/>
                    </a:lnTo>
                    <a:lnTo>
                      <a:pt x="3" y="28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9" y="7"/>
                    </a:lnTo>
                    <a:lnTo>
                      <a:pt x="82" y="22"/>
                    </a:lnTo>
                    <a:lnTo>
                      <a:pt x="97" y="32"/>
                    </a:lnTo>
                    <a:lnTo>
                      <a:pt x="82" y="22"/>
                    </a:lnTo>
                    <a:lnTo>
                      <a:pt x="64" y="11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5" y="2"/>
                    </a:lnTo>
                    <a:lnTo>
                      <a:pt x="21" y="6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9" y="17"/>
                    </a:lnTo>
                    <a:lnTo>
                      <a:pt x="5" y="23"/>
                    </a:lnTo>
                    <a:lnTo>
                      <a:pt x="3" y="30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4" y="57"/>
                    </a:lnTo>
                    <a:lnTo>
                      <a:pt x="5" y="64"/>
                    </a:lnTo>
                    <a:lnTo>
                      <a:pt x="11" y="77"/>
                    </a:lnTo>
                    <a:lnTo>
                      <a:pt x="19" y="87"/>
                    </a:lnTo>
                    <a:lnTo>
                      <a:pt x="26" y="95"/>
                    </a:lnTo>
                    <a:lnTo>
                      <a:pt x="34" y="102"/>
                    </a:lnTo>
                    <a:lnTo>
                      <a:pt x="40" y="107"/>
                    </a:lnTo>
                    <a:lnTo>
                      <a:pt x="46" y="1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6" name="Freeform 169"/>
              <p:cNvSpPr>
                <a:spLocks/>
              </p:cNvSpPr>
              <p:nvPr/>
            </p:nvSpPr>
            <p:spPr bwMode="auto">
              <a:xfrm>
                <a:off x="3109" y="1377"/>
                <a:ext cx="256" cy="282"/>
              </a:xfrm>
              <a:custGeom>
                <a:avLst/>
                <a:gdLst>
                  <a:gd name="T0" fmla="*/ 239 w 93"/>
                  <a:gd name="T1" fmla="*/ 96 h 103"/>
                  <a:gd name="T2" fmla="*/ 242 w 93"/>
                  <a:gd name="T3" fmla="*/ 96 h 103"/>
                  <a:gd name="T4" fmla="*/ 256 w 93"/>
                  <a:gd name="T5" fmla="*/ 99 h 103"/>
                  <a:gd name="T6" fmla="*/ 242 w 93"/>
                  <a:gd name="T7" fmla="*/ 96 h 103"/>
                  <a:gd name="T8" fmla="*/ 239 w 93"/>
                  <a:gd name="T9" fmla="*/ 96 h 103"/>
                  <a:gd name="T10" fmla="*/ 220 w 93"/>
                  <a:gd name="T11" fmla="*/ 88 h 103"/>
                  <a:gd name="T12" fmla="*/ 204 w 93"/>
                  <a:gd name="T13" fmla="*/ 79 h 103"/>
                  <a:gd name="T14" fmla="*/ 182 w 93"/>
                  <a:gd name="T15" fmla="*/ 60 h 103"/>
                  <a:gd name="T16" fmla="*/ 160 w 93"/>
                  <a:gd name="T17" fmla="*/ 41 h 103"/>
                  <a:gd name="T18" fmla="*/ 132 w 93"/>
                  <a:gd name="T19" fmla="*/ 16 h 103"/>
                  <a:gd name="T20" fmla="*/ 116 w 93"/>
                  <a:gd name="T21" fmla="*/ 11 h 103"/>
                  <a:gd name="T22" fmla="*/ 99 w 93"/>
                  <a:gd name="T23" fmla="*/ 3 h 103"/>
                  <a:gd name="T24" fmla="*/ 80 w 93"/>
                  <a:gd name="T25" fmla="*/ 3 h 103"/>
                  <a:gd name="T26" fmla="*/ 61 w 93"/>
                  <a:gd name="T27" fmla="*/ 5 h 103"/>
                  <a:gd name="T28" fmla="*/ 41 w 93"/>
                  <a:gd name="T29" fmla="*/ 14 h 103"/>
                  <a:gd name="T30" fmla="*/ 28 w 93"/>
                  <a:gd name="T31" fmla="*/ 25 h 103"/>
                  <a:gd name="T32" fmla="*/ 17 w 93"/>
                  <a:gd name="T33" fmla="*/ 38 h 103"/>
                  <a:gd name="T34" fmla="*/ 8 w 93"/>
                  <a:gd name="T35" fmla="*/ 55 h 103"/>
                  <a:gd name="T36" fmla="*/ 3 w 93"/>
                  <a:gd name="T37" fmla="*/ 88 h 103"/>
                  <a:gd name="T38" fmla="*/ 0 w 93"/>
                  <a:gd name="T39" fmla="*/ 118 h 103"/>
                  <a:gd name="T40" fmla="*/ 6 w 93"/>
                  <a:gd name="T41" fmla="*/ 142 h 103"/>
                  <a:gd name="T42" fmla="*/ 14 w 93"/>
                  <a:gd name="T43" fmla="*/ 164 h 103"/>
                  <a:gd name="T44" fmla="*/ 22 w 93"/>
                  <a:gd name="T45" fmla="*/ 178 h 103"/>
                  <a:gd name="T46" fmla="*/ 47 w 93"/>
                  <a:gd name="T47" fmla="*/ 208 h 103"/>
                  <a:gd name="T48" fmla="*/ 72 w 93"/>
                  <a:gd name="T49" fmla="*/ 235 h 103"/>
                  <a:gd name="T50" fmla="*/ 99 w 93"/>
                  <a:gd name="T51" fmla="*/ 257 h 103"/>
                  <a:gd name="T52" fmla="*/ 132 w 93"/>
                  <a:gd name="T53" fmla="*/ 279 h 103"/>
                  <a:gd name="T54" fmla="*/ 140 w 93"/>
                  <a:gd name="T55" fmla="*/ 282 h 103"/>
                  <a:gd name="T56" fmla="*/ 99 w 93"/>
                  <a:gd name="T57" fmla="*/ 257 h 103"/>
                  <a:gd name="T58" fmla="*/ 85 w 93"/>
                  <a:gd name="T59" fmla="*/ 249 h 103"/>
                  <a:gd name="T60" fmla="*/ 55 w 93"/>
                  <a:gd name="T61" fmla="*/ 222 h 103"/>
                  <a:gd name="T62" fmla="*/ 28 w 93"/>
                  <a:gd name="T63" fmla="*/ 192 h 103"/>
                  <a:gd name="T64" fmla="*/ 19 w 93"/>
                  <a:gd name="T65" fmla="*/ 178 h 103"/>
                  <a:gd name="T66" fmla="*/ 17 w 93"/>
                  <a:gd name="T67" fmla="*/ 172 h 103"/>
                  <a:gd name="T68" fmla="*/ 8 w 93"/>
                  <a:gd name="T69" fmla="*/ 156 h 103"/>
                  <a:gd name="T70" fmla="*/ 3 w 93"/>
                  <a:gd name="T71" fmla="*/ 140 h 103"/>
                  <a:gd name="T72" fmla="*/ 0 w 93"/>
                  <a:gd name="T73" fmla="*/ 112 h 103"/>
                  <a:gd name="T74" fmla="*/ 3 w 93"/>
                  <a:gd name="T75" fmla="*/ 85 h 103"/>
                  <a:gd name="T76" fmla="*/ 6 w 93"/>
                  <a:gd name="T77" fmla="*/ 68 h 103"/>
                  <a:gd name="T78" fmla="*/ 8 w 93"/>
                  <a:gd name="T79" fmla="*/ 52 h 103"/>
                  <a:gd name="T80" fmla="*/ 17 w 93"/>
                  <a:gd name="T81" fmla="*/ 33 h 103"/>
                  <a:gd name="T82" fmla="*/ 28 w 93"/>
                  <a:gd name="T83" fmla="*/ 19 h 103"/>
                  <a:gd name="T84" fmla="*/ 44 w 93"/>
                  <a:gd name="T85" fmla="*/ 11 h 103"/>
                  <a:gd name="T86" fmla="*/ 61 w 93"/>
                  <a:gd name="T87" fmla="*/ 3 h 103"/>
                  <a:gd name="T88" fmla="*/ 80 w 93"/>
                  <a:gd name="T89" fmla="*/ 0 h 103"/>
                  <a:gd name="T90" fmla="*/ 102 w 93"/>
                  <a:gd name="T91" fmla="*/ 3 h 103"/>
                  <a:gd name="T92" fmla="*/ 118 w 93"/>
                  <a:gd name="T93" fmla="*/ 5 h 103"/>
                  <a:gd name="T94" fmla="*/ 132 w 93"/>
                  <a:gd name="T95" fmla="*/ 16 h 103"/>
                  <a:gd name="T96" fmla="*/ 160 w 93"/>
                  <a:gd name="T97" fmla="*/ 38 h 103"/>
                  <a:gd name="T98" fmla="*/ 184 w 93"/>
                  <a:gd name="T99" fmla="*/ 60 h 103"/>
                  <a:gd name="T100" fmla="*/ 204 w 93"/>
                  <a:gd name="T101" fmla="*/ 74 h 103"/>
                  <a:gd name="T102" fmla="*/ 220 w 93"/>
                  <a:gd name="T103" fmla="*/ 85 h 103"/>
                  <a:gd name="T104" fmla="*/ 239 w 93"/>
                  <a:gd name="T105" fmla="*/ 96 h 1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3">
                    <a:moveTo>
                      <a:pt x="87" y="35"/>
                    </a:moveTo>
                    <a:lnTo>
                      <a:pt x="88" y="35"/>
                    </a:lnTo>
                    <a:lnTo>
                      <a:pt x="93" y="36"/>
                    </a:lnTo>
                    <a:lnTo>
                      <a:pt x="88" y="35"/>
                    </a:lnTo>
                    <a:lnTo>
                      <a:pt x="87" y="35"/>
                    </a:lnTo>
                    <a:lnTo>
                      <a:pt x="80" y="32"/>
                    </a:lnTo>
                    <a:lnTo>
                      <a:pt x="74" y="29"/>
                    </a:lnTo>
                    <a:lnTo>
                      <a:pt x="66" y="22"/>
                    </a:lnTo>
                    <a:lnTo>
                      <a:pt x="58" y="15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20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5" y="60"/>
                    </a:lnTo>
                    <a:lnTo>
                      <a:pt x="8" y="65"/>
                    </a:lnTo>
                    <a:lnTo>
                      <a:pt x="17" y="76"/>
                    </a:lnTo>
                    <a:lnTo>
                      <a:pt x="26" y="86"/>
                    </a:lnTo>
                    <a:lnTo>
                      <a:pt x="36" y="94"/>
                    </a:lnTo>
                    <a:lnTo>
                      <a:pt x="48" y="102"/>
                    </a:lnTo>
                    <a:lnTo>
                      <a:pt x="51" y="103"/>
                    </a:lnTo>
                    <a:lnTo>
                      <a:pt x="36" y="94"/>
                    </a:lnTo>
                    <a:lnTo>
                      <a:pt x="31" y="91"/>
                    </a:lnTo>
                    <a:lnTo>
                      <a:pt x="20" y="81"/>
                    </a:lnTo>
                    <a:lnTo>
                      <a:pt x="10" y="70"/>
                    </a:lnTo>
                    <a:lnTo>
                      <a:pt x="7" y="65"/>
                    </a:lnTo>
                    <a:lnTo>
                      <a:pt x="6" y="63"/>
                    </a:lnTo>
                    <a:lnTo>
                      <a:pt x="3" y="57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1" y="31"/>
                    </a:lnTo>
                    <a:lnTo>
                      <a:pt x="2" y="25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7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7" y="1"/>
                    </a:lnTo>
                    <a:lnTo>
                      <a:pt x="43" y="2"/>
                    </a:lnTo>
                    <a:lnTo>
                      <a:pt x="48" y="6"/>
                    </a:lnTo>
                    <a:lnTo>
                      <a:pt x="58" y="14"/>
                    </a:lnTo>
                    <a:lnTo>
                      <a:pt x="67" y="22"/>
                    </a:lnTo>
                    <a:lnTo>
                      <a:pt x="74" y="27"/>
                    </a:lnTo>
                    <a:lnTo>
                      <a:pt x="80" y="31"/>
                    </a:lnTo>
                    <a:lnTo>
                      <a:pt x="87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7" name="Freeform 170"/>
              <p:cNvSpPr>
                <a:spLocks/>
              </p:cNvSpPr>
              <p:nvPr/>
            </p:nvSpPr>
            <p:spPr bwMode="auto">
              <a:xfrm>
                <a:off x="3123" y="1396"/>
                <a:ext cx="244" cy="247"/>
              </a:xfrm>
              <a:custGeom>
                <a:avLst/>
                <a:gdLst>
                  <a:gd name="T0" fmla="*/ 230 w 89"/>
                  <a:gd name="T1" fmla="*/ 104 h 90"/>
                  <a:gd name="T2" fmla="*/ 233 w 89"/>
                  <a:gd name="T3" fmla="*/ 104 h 90"/>
                  <a:gd name="T4" fmla="*/ 244 w 89"/>
                  <a:gd name="T5" fmla="*/ 110 h 90"/>
                  <a:gd name="T6" fmla="*/ 233 w 89"/>
                  <a:gd name="T7" fmla="*/ 104 h 90"/>
                  <a:gd name="T8" fmla="*/ 230 w 89"/>
                  <a:gd name="T9" fmla="*/ 104 h 90"/>
                  <a:gd name="T10" fmla="*/ 214 w 89"/>
                  <a:gd name="T11" fmla="*/ 93 h 90"/>
                  <a:gd name="T12" fmla="*/ 175 w 89"/>
                  <a:gd name="T13" fmla="*/ 69 h 90"/>
                  <a:gd name="T14" fmla="*/ 154 w 89"/>
                  <a:gd name="T15" fmla="*/ 49 h 90"/>
                  <a:gd name="T16" fmla="*/ 126 w 89"/>
                  <a:gd name="T17" fmla="*/ 27 h 90"/>
                  <a:gd name="T18" fmla="*/ 93 w 89"/>
                  <a:gd name="T19" fmla="*/ 11 h 90"/>
                  <a:gd name="T20" fmla="*/ 77 w 89"/>
                  <a:gd name="T21" fmla="*/ 8 h 90"/>
                  <a:gd name="T22" fmla="*/ 60 w 89"/>
                  <a:gd name="T23" fmla="*/ 5 h 90"/>
                  <a:gd name="T24" fmla="*/ 49 w 89"/>
                  <a:gd name="T25" fmla="*/ 0 h 90"/>
                  <a:gd name="T26" fmla="*/ 44 w 89"/>
                  <a:gd name="T27" fmla="*/ 0 h 90"/>
                  <a:gd name="T28" fmla="*/ 33 w 89"/>
                  <a:gd name="T29" fmla="*/ 5 h 90"/>
                  <a:gd name="T30" fmla="*/ 30 w 89"/>
                  <a:gd name="T31" fmla="*/ 11 h 90"/>
                  <a:gd name="T32" fmla="*/ 19 w 89"/>
                  <a:gd name="T33" fmla="*/ 25 h 90"/>
                  <a:gd name="T34" fmla="*/ 14 w 89"/>
                  <a:gd name="T35" fmla="*/ 41 h 90"/>
                  <a:gd name="T36" fmla="*/ 5 w 89"/>
                  <a:gd name="T37" fmla="*/ 55 h 90"/>
                  <a:gd name="T38" fmla="*/ 3 w 89"/>
                  <a:gd name="T39" fmla="*/ 74 h 90"/>
                  <a:gd name="T40" fmla="*/ 3 w 89"/>
                  <a:gd name="T41" fmla="*/ 85 h 90"/>
                  <a:gd name="T42" fmla="*/ 5 w 89"/>
                  <a:gd name="T43" fmla="*/ 104 h 90"/>
                  <a:gd name="T44" fmla="*/ 14 w 89"/>
                  <a:gd name="T45" fmla="*/ 124 h 90"/>
                  <a:gd name="T46" fmla="*/ 19 w 89"/>
                  <a:gd name="T47" fmla="*/ 140 h 90"/>
                  <a:gd name="T48" fmla="*/ 30 w 89"/>
                  <a:gd name="T49" fmla="*/ 154 h 90"/>
                  <a:gd name="T50" fmla="*/ 58 w 89"/>
                  <a:gd name="T51" fmla="*/ 181 h 90"/>
                  <a:gd name="T52" fmla="*/ 80 w 89"/>
                  <a:gd name="T53" fmla="*/ 209 h 90"/>
                  <a:gd name="T54" fmla="*/ 104 w 89"/>
                  <a:gd name="T55" fmla="*/ 233 h 90"/>
                  <a:gd name="T56" fmla="*/ 115 w 89"/>
                  <a:gd name="T57" fmla="*/ 239 h 90"/>
                  <a:gd name="T58" fmla="*/ 126 w 89"/>
                  <a:gd name="T59" fmla="*/ 244 h 90"/>
                  <a:gd name="T60" fmla="*/ 140 w 89"/>
                  <a:gd name="T61" fmla="*/ 247 h 90"/>
                  <a:gd name="T62" fmla="*/ 145 w 89"/>
                  <a:gd name="T63" fmla="*/ 244 h 90"/>
                  <a:gd name="T64" fmla="*/ 145 w 89"/>
                  <a:gd name="T65" fmla="*/ 247 h 90"/>
                  <a:gd name="T66" fmla="*/ 143 w 89"/>
                  <a:gd name="T67" fmla="*/ 247 h 90"/>
                  <a:gd name="T68" fmla="*/ 129 w 89"/>
                  <a:gd name="T69" fmla="*/ 247 h 90"/>
                  <a:gd name="T70" fmla="*/ 118 w 89"/>
                  <a:gd name="T71" fmla="*/ 244 h 90"/>
                  <a:gd name="T72" fmla="*/ 101 w 89"/>
                  <a:gd name="T73" fmla="*/ 233 h 90"/>
                  <a:gd name="T74" fmla="*/ 90 w 89"/>
                  <a:gd name="T75" fmla="*/ 222 h 90"/>
                  <a:gd name="T76" fmla="*/ 63 w 89"/>
                  <a:gd name="T77" fmla="*/ 195 h 90"/>
                  <a:gd name="T78" fmla="*/ 27 w 89"/>
                  <a:gd name="T79" fmla="*/ 151 h 90"/>
                  <a:gd name="T80" fmla="*/ 16 w 89"/>
                  <a:gd name="T81" fmla="*/ 137 h 90"/>
                  <a:gd name="T82" fmla="*/ 8 w 89"/>
                  <a:gd name="T83" fmla="*/ 121 h 90"/>
                  <a:gd name="T84" fmla="*/ 3 w 89"/>
                  <a:gd name="T85" fmla="*/ 96 h 90"/>
                  <a:gd name="T86" fmla="*/ 0 w 89"/>
                  <a:gd name="T87" fmla="*/ 82 h 90"/>
                  <a:gd name="T88" fmla="*/ 3 w 89"/>
                  <a:gd name="T89" fmla="*/ 69 h 90"/>
                  <a:gd name="T90" fmla="*/ 5 w 89"/>
                  <a:gd name="T91" fmla="*/ 52 h 90"/>
                  <a:gd name="T92" fmla="*/ 14 w 89"/>
                  <a:gd name="T93" fmla="*/ 38 h 90"/>
                  <a:gd name="T94" fmla="*/ 19 w 89"/>
                  <a:gd name="T95" fmla="*/ 22 h 90"/>
                  <a:gd name="T96" fmla="*/ 30 w 89"/>
                  <a:gd name="T97" fmla="*/ 8 h 90"/>
                  <a:gd name="T98" fmla="*/ 36 w 89"/>
                  <a:gd name="T99" fmla="*/ 5 h 90"/>
                  <a:gd name="T100" fmla="*/ 44 w 89"/>
                  <a:gd name="T101" fmla="*/ 0 h 90"/>
                  <a:gd name="T102" fmla="*/ 55 w 89"/>
                  <a:gd name="T103" fmla="*/ 0 h 90"/>
                  <a:gd name="T104" fmla="*/ 63 w 89"/>
                  <a:gd name="T105" fmla="*/ 0 h 90"/>
                  <a:gd name="T106" fmla="*/ 80 w 89"/>
                  <a:gd name="T107" fmla="*/ 5 h 90"/>
                  <a:gd name="T108" fmla="*/ 99 w 89"/>
                  <a:gd name="T109" fmla="*/ 11 h 90"/>
                  <a:gd name="T110" fmla="*/ 129 w 89"/>
                  <a:gd name="T111" fmla="*/ 27 h 90"/>
                  <a:gd name="T112" fmla="*/ 181 w 89"/>
                  <a:gd name="T113" fmla="*/ 66 h 90"/>
                  <a:gd name="T114" fmla="*/ 214 w 89"/>
                  <a:gd name="T115" fmla="*/ 93 h 90"/>
                  <a:gd name="T116" fmla="*/ 230 w 89"/>
                  <a:gd name="T117" fmla="*/ 104 h 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9" h="90">
                    <a:moveTo>
                      <a:pt x="84" y="38"/>
                    </a:moveTo>
                    <a:lnTo>
                      <a:pt x="85" y="38"/>
                    </a:lnTo>
                    <a:lnTo>
                      <a:pt x="89" y="40"/>
                    </a:lnTo>
                    <a:lnTo>
                      <a:pt x="85" y="38"/>
                    </a:lnTo>
                    <a:lnTo>
                      <a:pt x="84" y="38"/>
                    </a:lnTo>
                    <a:lnTo>
                      <a:pt x="78" y="34"/>
                    </a:lnTo>
                    <a:lnTo>
                      <a:pt x="64" y="25"/>
                    </a:lnTo>
                    <a:lnTo>
                      <a:pt x="56" y="18"/>
                    </a:lnTo>
                    <a:lnTo>
                      <a:pt x="46" y="10"/>
                    </a:lnTo>
                    <a:lnTo>
                      <a:pt x="34" y="4"/>
                    </a:lnTo>
                    <a:lnTo>
                      <a:pt x="28" y="3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5" y="45"/>
                    </a:lnTo>
                    <a:lnTo>
                      <a:pt x="7" y="51"/>
                    </a:lnTo>
                    <a:lnTo>
                      <a:pt x="11" y="56"/>
                    </a:lnTo>
                    <a:lnTo>
                      <a:pt x="21" y="66"/>
                    </a:lnTo>
                    <a:lnTo>
                      <a:pt x="29" y="76"/>
                    </a:lnTo>
                    <a:lnTo>
                      <a:pt x="38" y="85"/>
                    </a:lnTo>
                    <a:lnTo>
                      <a:pt x="42" y="87"/>
                    </a:lnTo>
                    <a:lnTo>
                      <a:pt x="46" y="89"/>
                    </a:lnTo>
                    <a:lnTo>
                      <a:pt x="51" y="90"/>
                    </a:lnTo>
                    <a:lnTo>
                      <a:pt x="53" y="89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47" y="90"/>
                    </a:lnTo>
                    <a:lnTo>
                      <a:pt x="43" y="89"/>
                    </a:lnTo>
                    <a:lnTo>
                      <a:pt x="37" y="85"/>
                    </a:lnTo>
                    <a:lnTo>
                      <a:pt x="33" y="81"/>
                    </a:lnTo>
                    <a:lnTo>
                      <a:pt x="23" y="71"/>
                    </a:lnTo>
                    <a:lnTo>
                      <a:pt x="10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6" y="4"/>
                    </a:lnTo>
                    <a:lnTo>
                      <a:pt x="47" y="10"/>
                    </a:lnTo>
                    <a:lnTo>
                      <a:pt x="66" y="24"/>
                    </a:lnTo>
                    <a:lnTo>
                      <a:pt x="78" y="34"/>
                    </a:lnTo>
                    <a:lnTo>
                      <a:pt x="84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8" name="Freeform 171"/>
              <p:cNvSpPr>
                <a:spLocks/>
              </p:cNvSpPr>
              <p:nvPr/>
            </p:nvSpPr>
            <p:spPr bwMode="auto">
              <a:xfrm>
                <a:off x="3159" y="1423"/>
                <a:ext cx="206" cy="110"/>
              </a:xfrm>
              <a:custGeom>
                <a:avLst/>
                <a:gdLst>
                  <a:gd name="T0" fmla="*/ 198 w 75"/>
                  <a:gd name="T1" fmla="*/ 96 h 40"/>
                  <a:gd name="T2" fmla="*/ 206 w 75"/>
                  <a:gd name="T3" fmla="*/ 99 h 40"/>
                  <a:gd name="T4" fmla="*/ 198 w 75"/>
                  <a:gd name="T5" fmla="*/ 99 h 40"/>
                  <a:gd name="T6" fmla="*/ 184 w 75"/>
                  <a:gd name="T7" fmla="*/ 96 h 40"/>
                  <a:gd name="T8" fmla="*/ 162 w 75"/>
                  <a:gd name="T9" fmla="*/ 85 h 40"/>
                  <a:gd name="T10" fmla="*/ 132 w 75"/>
                  <a:gd name="T11" fmla="*/ 66 h 40"/>
                  <a:gd name="T12" fmla="*/ 113 w 75"/>
                  <a:gd name="T13" fmla="*/ 50 h 40"/>
                  <a:gd name="T14" fmla="*/ 96 w 75"/>
                  <a:gd name="T15" fmla="*/ 33 h 40"/>
                  <a:gd name="T16" fmla="*/ 80 w 75"/>
                  <a:gd name="T17" fmla="*/ 19 h 40"/>
                  <a:gd name="T18" fmla="*/ 63 w 75"/>
                  <a:gd name="T19" fmla="*/ 8 h 40"/>
                  <a:gd name="T20" fmla="*/ 44 w 75"/>
                  <a:gd name="T21" fmla="*/ 0 h 40"/>
                  <a:gd name="T22" fmla="*/ 36 w 75"/>
                  <a:gd name="T23" fmla="*/ 0 h 40"/>
                  <a:gd name="T24" fmla="*/ 27 w 75"/>
                  <a:gd name="T25" fmla="*/ 6 h 40"/>
                  <a:gd name="T26" fmla="*/ 14 w 75"/>
                  <a:gd name="T27" fmla="*/ 11 h 40"/>
                  <a:gd name="T28" fmla="*/ 8 w 75"/>
                  <a:gd name="T29" fmla="*/ 19 h 40"/>
                  <a:gd name="T30" fmla="*/ 5 w 75"/>
                  <a:gd name="T31" fmla="*/ 28 h 40"/>
                  <a:gd name="T32" fmla="*/ 0 w 75"/>
                  <a:gd name="T33" fmla="*/ 36 h 40"/>
                  <a:gd name="T34" fmla="*/ 5 w 75"/>
                  <a:gd name="T35" fmla="*/ 50 h 40"/>
                  <a:gd name="T36" fmla="*/ 11 w 75"/>
                  <a:gd name="T37" fmla="*/ 69 h 40"/>
                  <a:gd name="T38" fmla="*/ 22 w 75"/>
                  <a:gd name="T39" fmla="*/ 91 h 40"/>
                  <a:gd name="T40" fmla="*/ 36 w 75"/>
                  <a:gd name="T41" fmla="*/ 110 h 40"/>
                  <a:gd name="T42" fmla="*/ 22 w 75"/>
                  <a:gd name="T43" fmla="*/ 85 h 40"/>
                  <a:gd name="T44" fmla="*/ 14 w 75"/>
                  <a:gd name="T45" fmla="*/ 80 h 40"/>
                  <a:gd name="T46" fmla="*/ 5 w 75"/>
                  <a:gd name="T47" fmla="*/ 58 h 40"/>
                  <a:gd name="T48" fmla="*/ 0 w 75"/>
                  <a:gd name="T49" fmla="*/ 36 h 40"/>
                  <a:gd name="T50" fmla="*/ 0 w 75"/>
                  <a:gd name="T51" fmla="*/ 28 h 40"/>
                  <a:gd name="T52" fmla="*/ 5 w 75"/>
                  <a:gd name="T53" fmla="*/ 25 h 40"/>
                  <a:gd name="T54" fmla="*/ 8 w 75"/>
                  <a:gd name="T55" fmla="*/ 14 h 40"/>
                  <a:gd name="T56" fmla="*/ 14 w 75"/>
                  <a:gd name="T57" fmla="*/ 8 h 40"/>
                  <a:gd name="T58" fmla="*/ 27 w 75"/>
                  <a:gd name="T59" fmla="*/ 0 h 40"/>
                  <a:gd name="T60" fmla="*/ 38 w 75"/>
                  <a:gd name="T61" fmla="*/ 0 h 40"/>
                  <a:gd name="T62" fmla="*/ 49 w 75"/>
                  <a:gd name="T63" fmla="*/ 0 h 40"/>
                  <a:gd name="T64" fmla="*/ 66 w 75"/>
                  <a:gd name="T65" fmla="*/ 8 h 40"/>
                  <a:gd name="T66" fmla="*/ 82 w 75"/>
                  <a:gd name="T67" fmla="*/ 19 h 40"/>
                  <a:gd name="T68" fmla="*/ 99 w 75"/>
                  <a:gd name="T69" fmla="*/ 33 h 40"/>
                  <a:gd name="T70" fmla="*/ 113 w 75"/>
                  <a:gd name="T71" fmla="*/ 50 h 40"/>
                  <a:gd name="T72" fmla="*/ 132 w 75"/>
                  <a:gd name="T73" fmla="*/ 63 h 40"/>
                  <a:gd name="T74" fmla="*/ 162 w 75"/>
                  <a:gd name="T75" fmla="*/ 83 h 40"/>
                  <a:gd name="T76" fmla="*/ 190 w 75"/>
                  <a:gd name="T77" fmla="*/ 94 h 40"/>
                  <a:gd name="T78" fmla="*/ 198 w 75"/>
                  <a:gd name="T79" fmla="*/ 96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40">
                    <a:moveTo>
                      <a:pt x="72" y="35"/>
                    </a:moveTo>
                    <a:lnTo>
                      <a:pt x="75" y="36"/>
                    </a:lnTo>
                    <a:lnTo>
                      <a:pt x="72" y="36"/>
                    </a:lnTo>
                    <a:lnTo>
                      <a:pt x="67" y="35"/>
                    </a:lnTo>
                    <a:lnTo>
                      <a:pt x="59" y="31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5" y="12"/>
                    </a:lnTo>
                    <a:lnTo>
                      <a:pt x="29" y="7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5"/>
                    </a:lnTo>
                    <a:lnTo>
                      <a:pt x="8" y="33"/>
                    </a:lnTo>
                    <a:lnTo>
                      <a:pt x="13" y="40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2"/>
                    </a:lnTo>
                    <a:lnTo>
                      <a:pt x="41" y="18"/>
                    </a:lnTo>
                    <a:lnTo>
                      <a:pt x="48" y="23"/>
                    </a:lnTo>
                    <a:lnTo>
                      <a:pt x="59" y="30"/>
                    </a:lnTo>
                    <a:lnTo>
                      <a:pt x="69" y="34"/>
                    </a:lnTo>
                    <a:lnTo>
                      <a:pt x="72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39" name="Freeform 172"/>
              <p:cNvSpPr>
                <a:spLocks/>
              </p:cNvSpPr>
              <p:nvPr/>
            </p:nvSpPr>
            <p:spPr bwMode="auto">
              <a:xfrm>
                <a:off x="3203" y="1550"/>
                <a:ext cx="109" cy="49"/>
              </a:xfrm>
              <a:custGeom>
                <a:avLst/>
                <a:gdLst>
                  <a:gd name="T0" fmla="*/ 106 w 40"/>
                  <a:gd name="T1" fmla="*/ 49 h 18"/>
                  <a:gd name="T2" fmla="*/ 109 w 40"/>
                  <a:gd name="T3" fmla="*/ 49 h 18"/>
                  <a:gd name="T4" fmla="*/ 106 w 40"/>
                  <a:gd name="T5" fmla="*/ 49 h 18"/>
                  <a:gd name="T6" fmla="*/ 93 w 40"/>
                  <a:gd name="T7" fmla="*/ 49 h 18"/>
                  <a:gd name="T8" fmla="*/ 63 w 40"/>
                  <a:gd name="T9" fmla="*/ 44 h 18"/>
                  <a:gd name="T10" fmla="*/ 35 w 40"/>
                  <a:gd name="T11" fmla="*/ 35 h 18"/>
                  <a:gd name="T12" fmla="*/ 25 w 40"/>
                  <a:gd name="T13" fmla="*/ 33 h 18"/>
                  <a:gd name="T14" fmla="*/ 25 w 40"/>
                  <a:gd name="T15" fmla="*/ 25 h 18"/>
                  <a:gd name="T16" fmla="*/ 11 w 40"/>
                  <a:gd name="T17" fmla="*/ 8 h 18"/>
                  <a:gd name="T18" fmla="*/ 0 w 40"/>
                  <a:gd name="T19" fmla="*/ 0 h 18"/>
                  <a:gd name="T20" fmla="*/ 11 w 40"/>
                  <a:gd name="T21" fmla="*/ 8 h 18"/>
                  <a:gd name="T22" fmla="*/ 27 w 40"/>
                  <a:gd name="T23" fmla="*/ 25 h 18"/>
                  <a:gd name="T24" fmla="*/ 27 w 40"/>
                  <a:gd name="T25" fmla="*/ 33 h 18"/>
                  <a:gd name="T26" fmla="*/ 35 w 40"/>
                  <a:gd name="T27" fmla="*/ 35 h 18"/>
                  <a:gd name="T28" fmla="*/ 63 w 40"/>
                  <a:gd name="T29" fmla="*/ 41 h 18"/>
                  <a:gd name="T30" fmla="*/ 93 w 40"/>
                  <a:gd name="T31" fmla="*/ 44 h 18"/>
                  <a:gd name="T32" fmla="*/ 106 w 40"/>
                  <a:gd name="T33" fmla="*/ 49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8">
                    <a:moveTo>
                      <a:pt x="39" y="18"/>
                    </a:moveTo>
                    <a:lnTo>
                      <a:pt x="40" y="18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3" y="16"/>
                    </a:lnTo>
                    <a:lnTo>
                      <a:pt x="13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23" y="15"/>
                    </a:lnTo>
                    <a:lnTo>
                      <a:pt x="34" y="16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40" name="Freeform 173"/>
              <p:cNvSpPr>
                <a:spLocks/>
              </p:cNvSpPr>
              <p:nvPr/>
            </p:nvSpPr>
            <p:spPr bwMode="auto">
              <a:xfrm>
                <a:off x="3159" y="1506"/>
                <a:ext cx="145" cy="109"/>
              </a:xfrm>
              <a:custGeom>
                <a:avLst/>
                <a:gdLst>
                  <a:gd name="T0" fmla="*/ 137 w 53"/>
                  <a:gd name="T1" fmla="*/ 109 h 40"/>
                  <a:gd name="T2" fmla="*/ 140 w 53"/>
                  <a:gd name="T3" fmla="*/ 109 h 40"/>
                  <a:gd name="T4" fmla="*/ 145 w 53"/>
                  <a:gd name="T5" fmla="*/ 109 h 40"/>
                  <a:gd name="T6" fmla="*/ 140 w 53"/>
                  <a:gd name="T7" fmla="*/ 109 h 40"/>
                  <a:gd name="T8" fmla="*/ 137 w 53"/>
                  <a:gd name="T9" fmla="*/ 109 h 40"/>
                  <a:gd name="T10" fmla="*/ 118 w 53"/>
                  <a:gd name="T11" fmla="*/ 109 h 40"/>
                  <a:gd name="T12" fmla="*/ 93 w 53"/>
                  <a:gd name="T13" fmla="*/ 101 h 40"/>
                  <a:gd name="T14" fmla="*/ 71 w 53"/>
                  <a:gd name="T15" fmla="*/ 95 h 40"/>
                  <a:gd name="T16" fmla="*/ 57 w 53"/>
                  <a:gd name="T17" fmla="*/ 87 h 40"/>
                  <a:gd name="T18" fmla="*/ 49 w 53"/>
                  <a:gd name="T19" fmla="*/ 82 h 40"/>
                  <a:gd name="T20" fmla="*/ 36 w 53"/>
                  <a:gd name="T21" fmla="*/ 65 h 40"/>
                  <a:gd name="T22" fmla="*/ 22 w 53"/>
                  <a:gd name="T23" fmla="*/ 49 h 40"/>
                  <a:gd name="T24" fmla="*/ 8 w 53"/>
                  <a:gd name="T25" fmla="*/ 14 h 40"/>
                  <a:gd name="T26" fmla="*/ 0 w 53"/>
                  <a:gd name="T27" fmla="*/ 0 h 40"/>
                  <a:gd name="T28" fmla="*/ 8 w 53"/>
                  <a:gd name="T29" fmla="*/ 14 h 40"/>
                  <a:gd name="T30" fmla="*/ 25 w 53"/>
                  <a:gd name="T31" fmla="*/ 49 h 40"/>
                  <a:gd name="T32" fmla="*/ 36 w 53"/>
                  <a:gd name="T33" fmla="*/ 65 h 40"/>
                  <a:gd name="T34" fmla="*/ 52 w 53"/>
                  <a:gd name="T35" fmla="*/ 82 h 40"/>
                  <a:gd name="T36" fmla="*/ 63 w 53"/>
                  <a:gd name="T37" fmla="*/ 87 h 40"/>
                  <a:gd name="T38" fmla="*/ 71 w 53"/>
                  <a:gd name="T39" fmla="*/ 93 h 40"/>
                  <a:gd name="T40" fmla="*/ 96 w 53"/>
                  <a:gd name="T41" fmla="*/ 101 h 40"/>
                  <a:gd name="T42" fmla="*/ 118 w 53"/>
                  <a:gd name="T43" fmla="*/ 106 h 40"/>
                  <a:gd name="T44" fmla="*/ 137 w 53"/>
                  <a:gd name="T45" fmla="*/ 109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3" h="40">
                    <a:moveTo>
                      <a:pt x="50" y="40"/>
                    </a:move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43" y="40"/>
                    </a:lnTo>
                    <a:lnTo>
                      <a:pt x="34" y="37"/>
                    </a:lnTo>
                    <a:lnTo>
                      <a:pt x="26" y="35"/>
                    </a:lnTo>
                    <a:lnTo>
                      <a:pt x="21" y="32"/>
                    </a:lnTo>
                    <a:lnTo>
                      <a:pt x="18" y="30"/>
                    </a:lnTo>
                    <a:lnTo>
                      <a:pt x="13" y="24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9" y="18"/>
                    </a:lnTo>
                    <a:lnTo>
                      <a:pt x="13" y="24"/>
                    </a:lnTo>
                    <a:lnTo>
                      <a:pt x="19" y="30"/>
                    </a:lnTo>
                    <a:lnTo>
                      <a:pt x="23" y="32"/>
                    </a:lnTo>
                    <a:lnTo>
                      <a:pt x="26" y="34"/>
                    </a:lnTo>
                    <a:lnTo>
                      <a:pt x="35" y="37"/>
                    </a:lnTo>
                    <a:lnTo>
                      <a:pt x="43" y="39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41" name="Freeform 174"/>
              <p:cNvSpPr>
                <a:spLocks/>
              </p:cNvSpPr>
              <p:nvPr/>
            </p:nvSpPr>
            <p:spPr bwMode="auto">
              <a:xfrm>
                <a:off x="3230" y="1615"/>
                <a:ext cx="47" cy="17"/>
              </a:xfrm>
              <a:custGeom>
                <a:avLst/>
                <a:gdLst>
                  <a:gd name="T0" fmla="*/ 47 w 17"/>
                  <a:gd name="T1" fmla="*/ 14 h 6"/>
                  <a:gd name="T2" fmla="*/ 47 w 17"/>
                  <a:gd name="T3" fmla="*/ 17 h 6"/>
                  <a:gd name="T4" fmla="*/ 39 w 17"/>
                  <a:gd name="T5" fmla="*/ 17 h 6"/>
                  <a:gd name="T6" fmla="*/ 28 w 17"/>
                  <a:gd name="T7" fmla="*/ 14 h 6"/>
                  <a:gd name="T8" fmla="*/ 11 w 17"/>
                  <a:gd name="T9" fmla="*/ 6 h 6"/>
                  <a:gd name="T10" fmla="*/ 6 w 17"/>
                  <a:gd name="T11" fmla="*/ 0 h 6"/>
                  <a:gd name="T12" fmla="*/ 0 w 17"/>
                  <a:gd name="T13" fmla="*/ 0 h 6"/>
                  <a:gd name="T14" fmla="*/ 6 w 17"/>
                  <a:gd name="T15" fmla="*/ 0 h 6"/>
                  <a:gd name="T16" fmla="*/ 11 w 17"/>
                  <a:gd name="T17" fmla="*/ 3 h 6"/>
                  <a:gd name="T18" fmla="*/ 28 w 17"/>
                  <a:gd name="T19" fmla="*/ 11 h 6"/>
                  <a:gd name="T20" fmla="*/ 39 w 17"/>
                  <a:gd name="T21" fmla="*/ 17 h 6"/>
                  <a:gd name="T22" fmla="*/ 47 w 17"/>
                  <a:gd name="T23" fmla="*/ 1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6">
                    <a:moveTo>
                      <a:pt x="17" y="5"/>
                    </a:moveTo>
                    <a:lnTo>
                      <a:pt x="17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10" y="4"/>
                    </a:lnTo>
                    <a:lnTo>
                      <a:pt x="14" y="6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42" name="Freeform 175"/>
              <p:cNvSpPr>
                <a:spLocks/>
              </p:cNvSpPr>
              <p:nvPr/>
            </p:nvSpPr>
            <p:spPr bwMode="auto">
              <a:xfrm>
                <a:off x="3142" y="1492"/>
                <a:ext cx="17" cy="49"/>
              </a:xfrm>
              <a:custGeom>
                <a:avLst/>
                <a:gdLst>
                  <a:gd name="T0" fmla="*/ 17 w 6"/>
                  <a:gd name="T1" fmla="*/ 44 h 18"/>
                  <a:gd name="T2" fmla="*/ 17 w 6"/>
                  <a:gd name="T3" fmla="*/ 49 h 18"/>
                  <a:gd name="T4" fmla="*/ 3 w 6"/>
                  <a:gd name="T5" fmla="*/ 14 h 18"/>
                  <a:gd name="T6" fmla="*/ 0 w 6"/>
                  <a:gd name="T7" fmla="*/ 3 h 18"/>
                  <a:gd name="T8" fmla="*/ 0 w 6"/>
                  <a:gd name="T9" fmla="*/ 0 h 18"/>
                  <a:gd name="T10" fmla="*/ 0 w 6"/>
                  <a:gd name="T11" fmla="*/ 3 h 18"/>
                  <a:gd name="T12" fmla="*/ 3 w 6"/>
                  <a:gd name="T13" fmla="*/ 14 h 18"/>
                  <a:gd name="T14" fmla="*/ 17 w 6"/>
                  <a:gd name="T15" fmla="*/ 44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8">
                    <a:moveTo>
                      <a:pt x="6" y="16"/>
                    </a:moveTo>
                    <a:lnTo>
                      <a:pt x="6" y="18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43" name="Freeform 176"/>
              <p:cNvSpPr>
                <a:spLocks/>
              </p:cNvSpPr>
              <p:nvPr/>
            </p:nvSpPr>
            <p:spPr bwMode="auto">
              <a:xfrm>
                <a:off x="3142" y="1407"/>
                <a:ext cx="31" cy="79"/>
              </a:xfrm>
              <a:custGeom>
                <a:avLst/>
                <a:gdLst>
                  <a:gd name="T0" fmla="*/ 8 w 11"/>
                  <a:gd name="T1" fmla="*/ 74 h 29"/>
                  <a:gd name="T2" fmla="*/ 8 w 11"/>
                  <a:gd name="T3" fmla="*/ 79 h 29"/>
                  <a:gd name="T4" fmla="*/ 3 w 11"/>
                  <a:gd name="T5" fmla="*/ 74 h 29"/>
                  <a:gd name="T6" fmla="*/ 0 w 11"/>
                  <a:gd name="T7" fmla="*/ 65 h 29"/>
                  <a:gd name="T8" fmla="*/ 0 w 11"/>
                  <a:gd name="T9" fmla="*/ 54 h 29"/>
                  <a:gd name="T10" fmla="*/ 0 w 11"/>
                  <a:gd name="T11" fmla="*/ 44 h 29"/>
                  <a:gd name="T12" fmla="*/ 8 w 11"/>
                  <a:gd name="T13" fmla="*/ 25 h 29"/>
                  <a:gd name="T14" fmla="*/ 14 w 11"/>
                  <a:gd name="T15" fmla="*/ 16 h 29"/>
                  <a:gd name="T16" fmla="*/ 14 w 11"/>
                  <a:gd name="T17" fmla="*/ 11 h 29"/>
                  <a:gd name="T18" fmla="*/ 17 w 11"/>
                  <a:gd name="T19" fmla="*/ 8 h 29"/>
                  <a:gd name="T20" fmla="*/ 25 w 11"/>
                  <a:gd name="T21" fmla="*/ 3 h 29"/>
                  <a:gd name="T22" fmla="*/ 31 w 11"/>
                  <a:gd name="T23" fmla="*/ 0 h 29"/>
                  <a:gd name="T24" fmla="*/ 25 w 11"/>
                  <a:gd name="T25" fmla="*/ 3 h 29"/>
                  <a:gd name="T26" fmla="*/ 17 w 11"/>
                  <a:gd name="T27" fmla="*/ 11 h 29"/>
                  <a:gd name="T28" fmla="*/ 14 w 11"/>
                  <a:gd name="T29" fmla="*/ 16 h 29"/>
                  <a:gd name="T30" fmla="*/ 11 w 11"/>
                  <a:gd name="T31" fmla="*/ 27 h 29"/>
                  <a:gd name="T32" fmla="*/ 0 w 11"/>
                  <a:gd name="T33" fmla="*/ 44 h 29"/>
                  <a:gd name="T34" fmla="*/ 0 w 11"/>
                  <a:gd name="T35" fmla="*/ 54 h 29"/>
                  <a:gd name="T36" fmla="*/ 3 w 11"/>
                  <a:gd name="T37" fmla="*/ 65 h 29"/>
                  <a:gd name="T38" fmla="*/ 8 w 11"/>
                  <a:gd name="T39" fmla="*/ 74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" h="29">
                    <a:moveTo>
                      <a:pt x="3" y="27"/>
                    </a:moveTo>
                    <a:lnTo>
                      <a:pt x="3" y="29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44" name="Freeform 177"/>
              <p:cNvSpPr>
                <a:spLocks/>
              </p:cNvSpPr>
              <p:nvPr/>
            </p:nvSpPr>
            <p:spPr bwMode="auto">
              <a:xfrm>
                <a:off x="3178" y="1437"/>
                <a:ext cx="178" cy="148"/>
              </a:xfrm>
              <a:custGeom>
                <a:avLst/>
                <a:gdLst>
                  <a:gd name="T0" fmla="*/ 170 w 65"/>
                  <a:gd name="T1" fmla="*/ 93 h 54"/>
                  <a:gd name="T2" fmla="*/ 173 w 65"/>
                  <a:gd name="T3" fmla="*/ 93 h 54"/>
                  <a:gd name="T4" fmla="*/ 178 w 65"/>
                  <a:gd name="T5" fmla="*/ 93 h 54"/>
                  <a:gd name="T6" fmla="*/ 173 w 65"/>
                  <a:gd name="T7" fmla="*/ 93 h 54"/>
                  <a:gd name="T8" fmla="*/ 170 w 65"/>
                  <a:gd name="T9" fmla="*/ 93 h 54"/>
                  <a:gd name="T10" fmla="*/ 156 w 65"/>
                  <a:gd name="T11" fmla="*/ 93 h 54"/>
                  <a:gd name="T12" fmla="*/ 142 w 65"/>
                  <a:gd name="T13" fmla="*/ 90 h 54"/>
                  <a:gd name="T14" fmla="*/ 120 w 65"/>
                  <a:gd name="T15" fmla="*/ 79 h 54"/>
                  <a:gd name="T16" fmla="*/ 88 w 65"/>
                  <a:gd name="T17" fmla="*/ 49 h 54"/>
                  <a:gd name="T18" fmla="*/ 66 w 65"/>
                  <a:gd name="T19" fmla="*/ 33 h 54"/>
                  <a:gd name="T20" fmla="*/ 44 w 65"/>
                  <a:gd name="T21" fmla="*/ 14 h 54"/>
                  <a:gd name="T22" fmla="*/ 30 w 65"/>
                  <a:gd name="T23" fmla="*/ 5 h 54"/>
                  <a:gd name="T24" fmla="*/ 16 w 65"/>
                  <a:gd name="T25" fmla="*/ 0 h 54"/>
                  <a:gd name="T26" fmla="*/ 8 w 65"/>
                  <a:gd name="T27" fmla="*/ 8 h 54"/>
                  <a:gd name="T28" fmla="*/ 3 w 65"/>
                  <a:gd name="T29" fmla="*/ 14 h 54"/>
                  <a:gd name="T30" fmla="*/ 3 w 65"/>
                  <a:gd name="T31" fmla="*/ 25 h 54"/>
                  <a:gd name="T32" fmla="*/ 5 w 65"/>
                  <a:gd name="T33" fmla="*/ 38 h 54"/>
                  <a:gd name="T34" fmla="*/ 8 w 65"/>
                  <a:gd name="T35" fmla="*/ 49 h 54"/>
                  <a:gd name="T36" fmla="*/ 19 w 65"/>
                  <a:gd name="T37" fmla="*/ 55 h 54"/>
                  <a:gd name="T38" fmla="*/ 47 w 65"/>
                  <a:gd name="T39" fmla="*/ 93 h 54"/>
                  <a:gd name="T40" fmla="*/ 49 w 65"/>
                  <a:gd name="T41" fmla="*/ 99 h 54"/>
                  <a:gd name="T42" fmla="*/ 63 w 65"/>
                  <a:gd name="T43" fmla="*/ 118 h 54"/>
                  <a:gd name="T44" fmla="*/ 85 w 65"/>
                  <a:gd name="T45" fmla="*/ 132 h 54"/>
                  <a:gd name="T46" fmla="*/ 99 w 65"/>
                  <a:gd name="T47" fmla="*/ 134 h 54"/>
                  <a:gd name="T48" fmla="*/ 112 w 65"/>
                  <a:gd name="T49" fmla="*/ 137 h 54"/>
                  <a:gd name="T50" fmla="*/ 145 w 65"/>
                  <a:gd name="T51" fmla="*/ 148 h 54"/>
                  <a:gd name="T52" fmla="*/ 112 w 65"/>
                  <a:gd name="T53" fmla="*/ 137 h 54"/>
                  <a:gd name="T54" fmla="*/ 99 w 65"/>
                  <a:gd name="T55" fmla="*/ 137 h 54"/>
                  <a:gd name="T56" fmla="*/ 88 w 65"/>
                  <a:gd name="T57" fmla="*/ 132 h 54"/>
                  <a:gd name="T58" fmla="*/ 71 w 65"/>
                  <a:gd name="T59" fmla="*/ 123 h 54"/>
                  <a:gd name="T60" fmla="*/ 60 w 65"/>
                  <a:gd name="T61" fmla="*/ 112 h 54"/>
                  <a:gd name="T62" fmla="*/ 49 w 65"/>
                  <a:gd name="T63" fmla="*/ 104 h 54"/>
                  <a:gd name="T64" fmla="*/ 44 w 65"/>
                  <a:gd name="T65" fmla="*/ 93 h 54"/>
                  <a:gd name="T66" fmla="*/ 16 w 65"/>
                  <a:gd name="T67" fmla="*/ 55 h 54"/>
                  <a:gd name="T68" fmla="*/ 8 w 65"/>
                  <a:gd name="T69" fmla="*/ 44 h 54"/>
                  <a:gd name="T70" fmla="*/ 3 w 65"/>
                  <a:gd name="T71" fmla="*/ 36 h 54"/>
                  <a:gd name="T72" fmla="*/ 0 w 65"/>
                  <a:gd name="T73" fmla="*/ 25 h 54"/>
                  <a:gd name="T74" fmla="*/ 3 w 65"/>
                  <a:gd name="T75" fmla="*/ 11 h 54"/>
                  <a:gd name="T76" fmla="*/ 3 w 65"/>
                  <a:gd name="T77" fmla="*/ 5 h 54"/>
                  <a:gd name="T78" fmla="*/ 8 w 65"/>
                  <a:gd name="T79" fmla="*/ 0 h 54"/>
                  <a:gd name="T80" fmla="*/ 11 w 65"/>
                  <a:gd name="T81" fmla="*/ 0 h 54"/>
                  <a:gd name="T82" fmla="*/ 19 w 65"/>
                  <a:gd name="T83" fmla="*/ 0 h 54"/>
                  <a:gd name="T84" fmla="*/ 47 w 65"/>
                  <a:gd name="T85" fmla="*/ 14 h 54"/>
                  <a:gd name="T86" fmla="*/ 66 w 65"/>
                  <a:gd name="T87" fmla="*/ 27 h 54"/>
                  <a:gd name="T88" fmla="*/ 88 w 65"/>
                  <a:gd name="T89" fmla="*/ 49 h 54"/>
                  <a:gd name="T90" fmla="*/ 126 w 65"/>
                  <a:gd name="T91" fmla="*/ 79 h 54"/>
                  <a:gd name="T92" fmla="*/ 142 w 65"/>
                  <a:gd name="T93" fmla="*/ 85 h 54"/>
                  <a:gd name="T94" fmla="*/ 156 w 65"/>
                  <a:gd name="T95" fmla="*/ 90 h 54"/>
                  <a:gd name="T96" fmla="*/ 170 w 65"/>
                  <a:gd name="T97" fmla="*/ 93 h 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5" h="54">
                    <a:moveTo>
                      <a:pt x="62" y="34"/>
                    </a:moveTo>
                    <a:lnTo>
                      <a:pt x="63" y="34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57" y="34"/>
                    </a:lnTo>
                    <a:lnTo>
                      <a:pt x="52" y="33"/>
                    </a:lnTo>
                    <a:lnTo>
                      <a:pt x="44" y="29"/>
                    </a:lnTo>
                    <a:lnTo>
                      <a:pt x="32" y="18"/>
                    </a:lnTo>
                    <a:lnTo>
                      <a:pt x="24" y="12"/>
                    </a:ln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7" y="20"/>
                    </a:lnTo>
                    <a:lnTo>
                      <a:pt x="17" y="34"/>
                    </a:lnTo>
                    <a:lnTo>
                      <a:pt x="18" y="36"/>
                    </a:lnTo>
                    <a:lnTo>
                      <a:pt x="23" y="43"/>
                    </a:lnTo>
                    <a:lnTo>
                      <a:pt x="31" y="48"/>
                    </a:lnTo>
                    <a:lnTo>
                      <a:pt x="36" y="49"/>
                    </a:lnTo>
                    <a:lnTo>
                      <a:pt x="41" y="50"/>
                    </a:lnTo>
                    <a:lnTo>
                      <a:pt x="53" y="54"/>
                    </a:lnTo>
                    <a:lnTo>
                      <a:pt x="41" y="50"/>
                    </a:lnTo>
                    <a:lnTo>
                      <a:pt x="36" y="50"/>
                    </a:lnTo>
                    <a:lnTo>
                      <a:pt x="32" y="48"/>
                    </a:lnTo>
                    <a:lnTo>
                      <a:pt x="26" y="45"/>
                    </a:lnTo>
                    <a:lnTo>
                      <a:pt x="22" y="41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6" y="20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5"/>
                    </a:lnTo>
                    <a:lnTo>
                      <a:pt x="24" y="10"/>
                    </a:lnTo>
                    <a:lnTo>
                      <a:pt x="32" y="18"/>
                    </a:lnTo>
                    <a:lnTo>
                      <a:pt x="46" y="29"/>
                    </a:lnTo>
                    <a:lnTo>
                      <a:pt x="52" y="31"/>
                    </a:lnTo>
                    <a:lnTo>
                      <a:pt x="57" y="33"/>
                    </a:lnTo>
                    <a:lnTo>
                      <a:pt x="62" y="3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45" name="Freeform 178"/>
              <p:cNvSpPr>
                <a:spLocks/>
              </p:cNvSpPr>
              <p:nvPr/>
            </p:nvSpPr>
            <p:spPr bwMode="auto">
              <a:xfrm>
                <a:off x="3189" y="1459"/>
                <a:ext cx="145" cy="110"/>
              </a:xfrm>
              <a:custGeom>
                <a:avLst/>
                <a:gdLst>
                  <a:gd name="T0" fmla="*/ 140 w 53"/>
                  <a:gd name="T1" fmla="*/ 105 h 40"/>
                  <a:gd name="T2" fmla="*/ 145 w 53"/>
                  <a:gd name="T3" fmla="*/ 110 h 40"/>
                  <a:gd name="T4" fmla="*/ 140 w 53"/>
                  <a:gd name="T5" fmla="*/ 110 h 40"/>
                  <a:gd name="T6" fmla="*/ 137 w 53"/>
                  <a:gd name="T7" fmla="*/ 110 h 40"/>
                  <a:gd name="T8" fmla="*/ 77 w 53"/>
                  <a:gd name="T9" fmla="*/ 88 h 40"/>
                  <a:gd name="T10" fmla="*/ 63 w 53"/>
                  <a:gd name="T11" fmla="*/ 83 h 40"/>
                  <a:gd name="T12" fmla="*/ 52 w 53"/>
                  <a:gd name="T13" fmla="*/ 74 h 40"/>
                  <a:gd name="T14" fmla="*/ 38 w 53"/>
                  <a:gd name="T15" fmla="*/ 61 h 40"/>
                  <a:gd name="T16" fmla="*/ 33 w 53"/>
                  <a:gd name="T17" fmla="*/ 47 h 40"/>
                  <a:gd name="T18" fmla="*/ 27 w 53"/>
                  <a:gd name="T19" fmla="*/ 44 h 40"/>
                  <a:gd name="T20" fmla="*/ 19 w 53"/>
                  <a:gd name="T21" fmla="*/ 33 h 40"/>
                  <a:gd name="T22" fmla="*/ 5 w 53"/>
                  <a:gd name="T23" fmla="*/ 14 h 40"/>
                  <a:gd name="T24" fmla="*/ 0 w 53"/>
                  <a:gd name="T25" fmla="*/ 0 h 40"/>
                  <a:gd name="T26" fmla="*/ 8 w 53"/>
                  <a:gd name="T27" fmla="*/ 14 h 40"/>
                  <a:gd name="T28" fmla="*/ 19 w 53"/>
                  <a:gd name="T29" fmla="*/ 30 h 40"/>
                  <a:gd name="T30" fmla="*/ 27 w 53"/>
                  <a:gd name="T31" fmla="*/ 44 h 40"/>
                  <a:gd name="T32" fmla="*/ 36 w 53"/>
                  <a:gd name="T33" fmla="*/ 47 h 40"/>
                  <a:gd name="T34" fmla="*/ 41 w 53"/>
                  <a:gd name="T35" fmla="*/ 61 h 40"/>
                  <a:gd name="T36" fmla="*/ 55 w 53"/>
                  <a:gd name="T37" fmla="*/ 74 h 40"/>
                  <a:gd name="T38" fmla="*/ 66 w 53"/>
                  <a:gd name="T39" fmla="*/ 83 h 40"/>
                  <a:gd name="T40" fmla="*/ 77 w 53"/>
                  <a:gd name="T41" fmla="*/ 85 h 40"/>
                  <a:gd name="T42" fmla="*/ 140 w 53"/>
                  <a:gd name="T43" fmla="*/ 105 h 4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3" h="40">
                    <a:moveTo>
                      <a:pt x="51" y="38"/>
                    </a:move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28" y="32"/>
                    </a:lnTo>
                    <a:lnTo>
                      <a:pt x="23" y="30"/>
                    </a:lnTo>
                    <a:lnTo>
                      <a:pt x="19" y="27"/>
                    </a:lnTo>
                    <a:lnTo>
                      <a:pt x="14" y="22"/>
                    </a:lnTo>
                    <a:lnTo>
                      <a:pt x="12" y="17"/>
                    </a:lnTo>
                    <a:lnTo>
                      <a:pt x="10" y="16"/>
                    </a:lnTo>
                    <a:lnTo>
                      <a:pt x="7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7" y="11"/>
                    </a:lnTo>
                    <a:lnTo>
                      <a:pt x="10" y="16"/>
                    </a:lnTo>
                    <a:lnTo>
                      <a:pt x="13" y="17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51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46" name="Freeform 179"/>
              <p:cNvSpPr>
                <a:spLocks/>
              </p:cNvSpPr>
              <p:nvPr/>
            </p:nvSpPr>
            <p:spPr bwMode="auto">
              <a:xfrm>
                <a:off x="3197" y="1451"/>
                <a:ext cx="154" cy="96"/>
              </a:xfrm>
              <a:custGeom>
                <a:avLst/>
                <a:gdLst>
                  <a:gd name="T0" fmla="*/ 146 w 56"/>
                  <a:gd name="T1" fmla="*/ 96 h 35"/>
                  <a:gd name="T2" fmla="*/ 151 w 56"/>
                  <a:gd name="T3" fmla="*/ 96 h 35"/>
                  <a:gd name="T4" fmla="*/ 154 w 56"/>
                  <a:gd name="T5" fmla="*/ 96 h 35"/>
                  <a:gd name="T6" fmla="*/ 151 w 56"/>
                  <a:gd name="T7" fmla="*/ 96 h 35"/>
                  <a:gd name="T8" fmla="*/ 146 w 56"/>
                  <a:gd name="T9" fmla="*/ 96 h 35"/>
                  <a:gd name="T10" fmla="*/ 127 w 56"/>
                  <a:gd name="T11" fmla="*/ 93 h 35"/>
                  <a:gd name="T12" fmla="*/ 107 w 56"/>
                  <a:gd name="T13" fmla="*/ 91 h 35"/>
                  <a:gd name="T14" fmla="*/ 85 w 56"/>
                  <a:gd name="T15" fmla="*/ 80 h 35"/>
                  <a:gd name="T16" fmla="*/ 52 w 56"/>
                  <a:gd name="T17" fmla="*/ 49 h 35"/>
                  <a:gd name="T18" fmla="*/ 39 w 56"/>
                  <a:gd name="T19" fmla="*/ 36 h 35"/>
                  <a:gd name="T20" fmla="*/ 28 w 56"/>
                  <a:gd name="T21" fmla="*/ 27 h 35"/>
                  <a:gd name="T22" fmla="*/ 11 w 56"/>
                  <a:gd name="T23" fmla="*/ 11 h 35"/>
                  <a:gd name="T24" fmla="*/ 0 w 56"/>
                  <a:gd name="T25" fmla="*/ 0 h 35"/>
                  <a:gd name="T26" fmla="*/ 11 w 56"/>
                  <a:gd name="T27" fmla="*/ 11 h 35"/>
                  <a:gd name="T28" fmla="*/ 39 w 56"/>
                  <a:gd name="T29" fmla="*/ 36 h 35"/>
                  <a:gd name="T30" fmla="*/ 55 w 56"/>
                  <a:gd name="T31" fmla="*/ 49 h 35"/>
                  <a:gd name="T32" fmla="*/ 85 w 56"/>
                  <a:gd name="T33" fmla="*/ 80 h 35"/>
                  <a:gd name="T34" fmla="*/ 107 w 56"/>
                  <a:gd name="T35" fmla="*/ 85 h 35"/>
                  <a:gd name="T36" fmla="*/ 127 w 56"/>
                  <a:gd name="T37" fmla="*/ 93 h 35"/>
                  <a:gd name="T38" fmla="*/ 146 w 56"/>
                  <a:gd name="T39" fmla="*/ 96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" h="35">
                    <a:moveTo>
                      <a:pt x="53" y="35"/>
                    </a:moveTo>
                    <a:lnTo>
                      <a:pt x="55" y="35"/>
                    </a:lnTo>
                    <a:lnTo>
                      <a:pt x="56" y="35"/>
                    </a:lnTo>
                    <a:lnTo>
                      <a:pt x="55" y="35"/>
                    </a:lnTo>
                    <a:lnTo>
                      <a:pt x="53" y="35"/>
                    </a:lnTo>
                    <a:lnTo>
                      <a:pt x="46" y="34"/>
                    </a:lnTo>
                    <a:lnTo>
                      <a:pt x="39" y="33"/>
                    </a:lnTo>
                    <a:lnTo>
                      <a:pt x="31" y="29"/>
                    </a:lnTo>
                    <a:lnTo>
                      <a:pt x="19" y="18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3"/>
                    </a:lnTo>
                    <a:lnTo>
                      <a:pt x="20" y="18"/>
                    </a:lnTo>
                    <a:lnTo>
                      <a:pt x="31" y="29"/>
                    </a:lnTo>
                    <a:lnTo>
                      <a:pt x="39" y="31"/>
                    </a:lnTo>
                    <a:lnTo>
                      <a:pt x="46" y="34"/>
                    </a:lnTo>
                    <a:lnTo>
                      <a:pt x="53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85" name="Group 180"/>
            <p:cNvGrpSpPr>
              <a:grpSpLocks/>
            </p:cNvGrpSpPr>
            <p:nvPr/>
          </p:nvGrpSpPr>
          <p:grpSpPr bwMode="auto">
            <a:xfrm rot="930613">
              <a:off x="2392" y="2240"/>
              <a:ext cx="552" cy="639"/>
              <a:chOff x="2396" y="2126"/>
              <a:chExt cx="552" cy="639"/>
            </a:xfrm>
          </p:grpSpPr>
          <p:sp>
            <p:nvSpPr>
              <p:cNvPr id="17356" name="Freeform 181"/>
              <p:cNvSpPr>
                <a:spLocks/>
              </p:cNvSpPr>
              <p:nvPr/>
            </p:nvSpPr>
            <p:spPr bwMode="auto">
              <a:xfrm>
                <a:off x="2399" y="2197"/>
                <a:ext cx="71" cy="113"/>
              </a:xfrm>
              <a:custGeom>
                <a:avLst/>
                <a:gdLst>
                  <a:gd name="T0" fmla="*/ 0 w 26"/>
                  <a:gd name="T1" fmla="*/ 110 h 41"/>
                  <a:gd name="T2" fmla="*/ 0 w 26"/>
                  <a:gd name="T3" fmla="*/ 113 h 41"/>
                  <a:gd name="T4" fmla="*/ 0 w 26"/>
                  <a:gd name="T5" fmla="*/ 110 h 41"/>
                  <a:gd name="T6" fmla="*/ 3 w 26"/>
                  <a:gd name="T7" fmla="*/ 96 h 41"/>
                  <a:gd name="T8" fmla="*/ 22 w 26"/>
                  <a:gd name="T9" fmla="*/ 69 h 41"/>
                  <a:gd name="T10" fmla="*/ 38 w 26"/>
                  <a:gd name="T11" fmla="*/ 41 h 41"/>
                  <a:gd name="T12" fmla="*/ 46 w 26"/>
                  <a:gd name="T13" fmla="*/ 33 h 41"/>
                  <a:gd name="T14" fmla="*/ 66 w 26"/>
                  <a:gd name="T15" fmla="*/ 11 h 41"/>
                  <a:gd name="T16" fmla="*/ 71 w 26"/>
                  <a:gd name="T17" fmla="*/ 0 h 41"/>
                  <a:gd name="T18" fmla="*/ 66 w 26"/>
                  <a:gd name="T19" fmla="*/ 11 h 41"/>
                  <a:gd name="T20" fmla="*/ 46 w 26"/>
                  <a:gd name="T21" fmla="*/ 33 h 41"/>
                  <a:gd name="T22" fmla="*/ 41 w 26"/>
                  <a:gd name="T23" fmla="*/ 41 h 41"/>
                  <a:gd name="T24" fmla="*/ 25 w 26"/>
                  <a:gd name="T25" fmla="*/ 69 h 41"/>
                  <a:gd name="T26" fmla="*/ 8 w 26"/>
                  <a:gd name="T27" fmla="*/ 96 h 41"/>
                  <a:gd name="T28" fmla="*/ 0 w 26"/>
                  <a:gd name="T29" fmla="*/ 11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41">
                    <a:moveTo>
                      <a:pt x="0" y="40"/>
                    </a:moveTo>
                    <a:lnTo>
                      <a:pt x="0" y="41"/>
                    </a:lnTo>
                    <a:lnTo>
                      <a:pt x="0" y="40"/>
                    </a:lnTo>
                    <a:lnTo>
                      <a:pt x="1" y="35"/>
                    </a:lnTo>
                    <a:lnTo>
                      <a:pt x="8" y="25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4" y="4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9" y="25"/>
                    </a:lnTo>
                    <a:lnTo>
                      <a:pt x="3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57" name="Freeform 182"/>
              <p:cNvSpPr>
                <a:spLocks/>
              </p:cNvSpPr>
              <p:nvPr/>
            </p:nvSpPr>
            <p:spPr bwMode="auto">
              <a:xfrm>
                <a:off x="2511" y="2126"/>
                <a:ext cx="137" cy="52"/>
              </a:xfrm>
              <a:custGeom>
                <a:avLst/>
                <a:gdLst>
                  <a:gd name="T0" fmla="*/ 3 w 50"/>
                  <a:gd name="T1" fmla="*/ 49 h 19"/>
                  <a:gd name="T2" fmla="*/ 0 w 50"/>
                  <a:gd name="T3" fmla="*/ 52 h 19"/>
                  <a:gd name="T4" fmla="*/ 0 w 50"/>
                  <a:gd name="T5" fmla="*/ 49 h 19"/>
                  <a:gd name="T6" fmla="*/ 3 w 50"/>
                  <a:gd name="T7" fmla="*/ 49 h 19"/>
                  <a:gd name="T8" fmla="*/ 16 w 50"/>
                  <a:gd name="T9" fmla="*/ 41 h 19"/>
                  <a:gd name="T10" fmla="*/ 52 w 50"/>
                  <a:gd name="T11" fmla="*/ 27 h 19"/>
                  <a:gd name="T12" fmla="*/ 99 w 50"/>
                  <a:gd name="T13" fmla="*/ 11 h 19"/>
                  <a:gd name="T14" fmla="*/ 126 w 50"/>
                  <a:gd name="T15" fmla="*/ 5 h 19"/>
                  <a:gd name="T16" fmla="*/ 137 w 50"/>
                  <a:gd name="T17" fmla="*/ 0 h 19"/>
                  <a:gd name="T18" fmla="*/ 126 w 50"/>
                  <a:gd name="T19" fmla="*/ 5 h 19"/>
                  <a:gd name="T20" fmla="*/ 96 w 50"/>
                  <a:gd name="T21" fmla="*/ 11 h 19"/>
                  <a:gd name="T22" fmla="*/ 52 w 50"/>
                  <a:gd name="T23" fmla="*/ 27 h 19"/>
                  <a:gd name="T24" fmla="*/ 3 w 50"/>
                  <a:gd name="T25" fmla="*/ 4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6" y="15"/>
                    </a:lnTo>
                    <a:lnTo>
                      <a:pt x="19" y="10"/>
                    </a:lnTo>
                    <a:lnTo>
                      <a:pt x="36" y="4"/>
                    </a:lnTo>
                    <a:lnTo>
                      <a:pt x="46" y="2"/>
                    </a:lnTo>
                    <a:lnTo>
                      <a:pt x="50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19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58" name="Freeform 183"/>
              <p:cNvSpPr>
                <a:spLocks/>
              </p:cNvSpPr>
              <p:nvPr/>
            </p:nvSpPr>
            <p:spPr bwMode="auto">
              <a:xfrm>
                <a:off x="2396" y="2139"/>
                <a:ext cx="291" cy="231"/>
              </a:xfrm>
              <a:custGeom>
                <a:avLst/>
                <a:gdLst>
                  <a:gd name="T0" fmla="*/ 5 w 106"/>
                  <a:gd name="T1" fmla="*/ 220 h 84"/>
                  <a:gd name="T2" fmla="*/ 5 w 106"/>
                  <a:gd name="T3" fmla="*/ 223 h 84"/>
                  <a:gd name="T4" fmla="*/ 0 w 106"/>
                  <a:gd name="T5" fmla="*/ 231 h 84"/>
                  <a:gd name="T6" fmla="*/ 3 w 106"/>
                  <a:gd name="T7" fmla="*/ 223 h 84"/>
                  <a:gd name="T8" fmla="*/ 5 w 106"/>
                  <a:gd name="T9" fmla="*/ 220 h 84"/>
                  <a:gd name="T10" fmla="*/ 5 w 106"/>
                  <a:gd name="T11" fmla="*/ 217 h 84"/>
                  <a:gd name="T12" fmla="*/ 11 w 106"/>
                  <a:gd name="T13" fmla="*/ 209 h 84"/>
                  <a:gd name="T14" fmla="*/ 19 w 106"/>
                  <a:gd name="T15" fmla="*/ 179 h 84"/>
                  <a:gd name="T16" fmla="*/ 30 w 106"/>
                  <a:gd name="T17" fmla="*/ 157 h 84"/>
                  <a:gd name="T18" fmla="*/ 41 w 106"/>
                  <a:gd name="T19" fmla="*/ 138 h 84"/>
                  <a:gd name="T20" fmla="*/ 55 w 106"/>
                  <a:gd name="T21" fmla="*/ 118 h 84"/>
                  <a:gd name="T22" fmla="*/ 71 w 106"/>
                  <a:gd name="T23" fmla="*/ 99 h 84"/>
                  <a:gd name="T24" fmla="*/ 91 w 106"/>
                  <a:gd name="T25" fmla="*/ 80 h 84"/>
                  <a:gd name="T26" fmla="*/ 110 w 106"/>
                  <a:gd name="T27" fmla="*/ 66 h 84"/>
                  <a:gd name="T28" fmla="*/ 146 w 106"/>
                  <a:gd name="T29" fmla="*/ 41 h 84"/>
                  <a:gd name="T30" fmla="*/ 173 w 106"/>
                  <a:gd name="T31" fmla="*/ 28 h 84"/>
                  <a:gd name="T32" fmla="*/ 187 w 106"/>
                  <a:gd name="T33" fmla="*/ 25 h 84"/>
                  <a:gd name="T34" fmla="*/ 211 w 106"/>
                  <a:gd name="T35" fmla="*/ 19 h 84"/>
                  <a:gd name="T36" fmla="*/ 258 w 106"/>
                  <a:gd name="T37" fmla="*/ 8 h 84"/>
                  <a:gd name="T38" fmla="*/ 291 w 106"/>
                  <a:gd name="T39" fmla="*/ 0 h 84"/>
                  <a:gd name="T40" fmla="*/ 258 w 106"/>
                  <a:gd name="T41" fmla="*/ 8 h 84"/>
                  <a:gd name="T42" fmla="*/ 184 w 106"/>
                  <a:gd name="T43" fmla="*/ 28 h 84"/>
                  <a:gd name="T44" fmla="*/ 173 w 106"/>
                  <a:gd name="T45" fmla="*/ 30 h 84"/>
                  <a:gd name="T46" fmla="*/ 146 w 106"/>
                  <a:gd name="T47" fmla="*/ 44 h 84"/>
                  <a:gd name="T48" fmla="*/ 110 w 106"/>
                  <a:gd name="T49" fmla="*/ 69 h 84"/>
                  <a:gd name="T50" fmla="*/ 88 w 106"/>
                  <a:gd name="T51" fmla="*/ 83 h 84"/>
                  <a:gd name="T52" fmla="*/ 71 w 106"/>
                  <a:gd name="T53" fmla="*/ 99 h 84"/>
                  <a:gd name="T54" fmla="*/ 55 w 106"/>
                  <a:gd name="T55" fmla="*/ 121 h 84"/>
                  <a:gd name="T56" fmla="*/ 41 w 106"/>
                  <a:gd name="T57" fmla="*/ 140 h 84"/>
                  <a:gd name="T58" fmla="*/ 30 w 106"/>
                  <a:gd name="T59" fmla="*/ 157 h 84"/>
                  <a:gd name="T60" fmla="*/ 25 w 106"/>
                  <a:gd name="T61" fmla="*/ 179 h 84"/>
                  <a:gd name="T62" fmla="*/ 14 w 106"/>
                  <a:gd name="T63" fmla="*/ 209 h 84"/>
                  <a:gd name="T64" fmla="*/ 11 w 106"/>
                  <a:gd name="T65" fmla="*/ 220 h 84"/>
                  <a:gd name="T66" fmla="*/ 5 w 106"/>
                  <a:gd name="T67" fmla="*/ 22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6" h="84">
                    <a:moveTo>
                      <a:pt x="2" y="80"/>
                    </a:moveTo>
                    <a:lnTo>
                      <a:pt x="2" y="81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6"/>
                    </a:lnTo>
                    <a:lnTo>
                      <a:pt x="7" y="65"/>
                    </a:lnTo>
                    <a:lnTo>
                      <a:pt x="11" y="57"/>
                    </a:lnTo>
                    <a:lnTo>
                      <a:pt x="15" y="50"/>
                    </a:lnTo>
                    <a:lnTo>
                      <a:pt x="20" y="43"/>
                    </a:lnTo>
                    <a:lnTo>
                      <a:pt x="26" y="36"/>
                    </a:lnTo>
                    <a:lnTo>
                      <a:pt x="33" y="29"/>
                    </a:lnTo>
                    <a:lnTo>
                      <a:pt x="40" y="24"/>
                    </a:lnTo>
                    <a:lnTo>
                      <a:pt x="53" y="15"/>
                    </a:lnTo>
                    <a:lnTo>
                      <a:pt x="63" y="10"/>
                    </a:lnTo>
                    <a:lnTo>
                      <a:pt x="68" y="9"/>
                    </a:lnTo>
                    <a:lnTo>
                      <a:pt x="77" y="7"/>
                    </a:lnTo>
                    <a:lnTo>
                      <a:pt x="94" y="3"/>
                    </a:lnTo>
                    <a:lnTo>
                      <a:pt x="106" y="0"/>
                    </a:lnTo>
                    <a:lnTo>
                      <a:pt x="94" y="3"/>
                    </a:lnTo>
                    <a:lnTo>
                      <a:pt x="67" y="10"/>
                    </a:lnTo>
                    <a:lnTo>
                      <a:pt x="63" y="11"/>
                    </a:lnTo>
                    <a:lnTo>
                      <a:pt x="53" y="16"/>
                    </a:lnTo>
                    <a:lnTo>
                      <a:pt x="40" y="25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0" y="44"/>
                    </a:lnTo>
                    <a:lnTo>
                      <a:pt x="15" y="51"/>
                    </a:lnTo>
                    <a:lnTo>
                      <a:pt x="11" y="57"/>
                    </a:lnTo>
                    <a:lnTo>
                      <a:pt x="9" y="65"/>
                    </a:lnTo>
                    <a:lnTo>
                      <a:pt x="5" y="76"/>
                    </a:lnTo>
                    <a:lnTo>
                      <a:pt x="4" y="80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59" name="Freeform 184"/>
              <p:cNvSpPr>
                <a:spLocks/>
              </p:cNvSpPr>
              <p:nvPr/>
            </p:nvSpPr>
            <p:spPr bwMode="auto">
              <a:xfrm>
                <a:off x="2407" y="2161"/>
                <a:ext cx="326" cy="223"/>
              </a:xfrm>
              <a:custGeom>
                <a:avLst/>
                <a:gdLst>
                  <a:gd name="T0" fmla="*/ 5 w 119"/>
                  <a:gd name="T1" fmla="*/ 215 h 81"/>
                  <a:gd name="T2" fmla="*/ 3 w 119"/>
                  <a:gd name="T3" fmla="*/ 215 h 81"/>
                  <a:gd name="T4" fmla="*/ 0 w 119"/>
                  <a:gd name="T5" fmla="*/ 223 h 81"/>
                  <a:gd name="T6" fmla="*/ 3 w 119"/>
                  <a:gd name="T7" fmla="*/ 215 h 81"/>
                  <a:gd name="T8" fmla="*/ 5 w 119"/>
                  <a:gd name="T9" fmla="*/ 212 h 81"/>
                  <a:gd name="T10" fmla="*/ 14 w 119"/>
                  <a:gd name="T11" fmla="*/ 201 h 81"/>
                  <a:gd name="T12" fmla="*/ 27 w 119"/>
                  <a:gd name="T13" fmla="*/ 171 h 81"/>
                  <a:gd name="T14" fmla="*/ 49 w 119"/>
                  <a:gd name="T15" fmla="*/ 129 h 81"/>
                  <a:gd name="T16" fmla="*/ 66 w 119"/>
                  <a:gd name="T17" fmla="*/ 110 h 81"/>
                  <a:gd name="T18" fmla="*/ 85 w 119"/>
                  <a:gd name="T19" fmla="*/ 85 h 81"/>
                  <a:gd name="T20" fmla="*/ 104 w 119"/>
                  <a:gd name="T21" fmla="*/ 69 h 81"/>
                  <a:gd name="T22" fmla="*/ 126 w 119"/>
                  <a:gd name="T23" fmla="*/ 50 h 81"/>
                  <a:gd name="T24" fmla="*/ 145 w 119"/>
                  <a:gd name="T25" fmla="*/ 41 h 81"/>
                  <a:gd name="T26" fmla="*/ 164 w 119"/>
                  <a:gd name="T27" fmla="*/ 30 h 81"/>
                  <a:gd name="T28" fmla="*/ 200 w 119"/>
                  <a:gd name="T29" fmla="*/ 19 h 81"/>
                  <a:gd name="T30" fmla="*/ 211 w 119"/>
                  <a:gd name="T31" fmla="*/ 17 h 81"/>
                  <a:gd name="T32" fmla="*/ 238 w 119"/>
                  <a:gd name="T33" fmla="*/ 8 h 81"/>
                  <a:gd name="T34" fmla="*/ 290 w 119"/>
                  <a:gd name="T35" fmla="*/ 0 h 81"/>
                  <a:gd name="T36" fmla="*/ 326 w 119"/>
                  <a:gd name="T37" fmla="*/ 0 h 81"/>
                  <a:gd name="T38" fmla="*/ 290 w 119"/>
                  <a:gd name="T39" fmla="*/ 3 h 81"/>
                  <a:gd name="T40" fmla="*/ 252 w 119"/>
                  <a:gd name="T41" fmla="*/ 8 h 81"/>
                  <a:gd name="T42" fmla="*/ 205 w 119"/>
                  <a:gd name="T43" fmla="*/ 19 h 81"/>
                  <a:gd name="T44" fmla="*/ 197 w 119"/>
                  <a:gd name="T45" fmla="*/ 22 h 81"/>
                  <a:gd name="T46" fmla="*/ 164 w 119"/>
                  <a:gd name="T47" fmla="*/ 33 h 81"/>
                  <a:gd name="T48" fmla="*/ 145 w 119"/>
                  <a:gd name="T49" fmla="*/ 41 h 81"/>
                  <a:gd name="T50" fmla="*/ 126 w 119"/>
                  <a:gd name="T51" fmla="*/ 55 h 81"/>
                  <a:gd name="T52" fmla="*/ 104 w 119"/>
                  <a:gd name="T53" fmla="*/ 72 h 81"/>
                  <a:gd name="T54" fmla="*/ 85 w 119"/>
                  <a:gd name="T55" fmla="*/ 88 h 81"/>
                  <a:gd name="T56" fmla="*/ 66 w 119"/>
                  <a:gd name="T57" fmla="*/ 110 h 81"/>
                  <a:gd name="T58" fmla="*/ 52 w 119"/>
                  <a:gd name="T59" fmla="*/ 132 h 81"/>
                  <a:gd name="T60" fmla="*/ 30 w 119"/>
                  <a:gd name="T61" fmla="*/ 173 h 81"/>
                  <a:gd name="T62" fmla="*/ 14 w 119"/>
                  <a:gd name="T63" fmla="*/ 204 h 81"/>
                  <a:gd name="T64" fmla="*/ 5 w 119"/>
                  <a:gd name="T65" fmla="*/ 215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81">
                    <a:moveTo>
                      <a:pt x="2" y="78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1" y="78"/>
                    </a:lnTo>
                    <a:lnTo>
                      <a:pt x="2" y="77"/>
                    </a:lnTo>
                    <a:lnTo>
                      <a:pt x="5" y="73"/>
                    </a:lnTo>
                    <a:lnTo>
                      <a:pt x="10" y="62"/>
                    </a:lnTo>
                    <a:lnTo>
                      <a:pt x="18" y="47"/>
                    </a:lnTo>
                    <a:lnTo>
                      <a:pt x="24" y="40"/>
                    </a:lnTo>
                    <a:lnTo>
                      <a:pt x="31" y="31"/>
                    </a:lnTo>
                    <a:lnTo>
                      <a:pt x="38" y="25"/>
                    </a:lnTo>
                    <a:lnTo>
                      <a:pt x="46" y="18"/>
                    </a:lnTo>
                    <a:lnTo>
                      <a:pt x="53" y="15"/>
                    </a:lnTo>
                    <a:lnTo>
                      <a:pt x="60" y="11"/>
                    </a:lnTo>
                    <a:lnTo>
                      <a:pt x="73" y="7"/>
                    </a:lnTo>
                    <a:lnTo>
                      <a:pt x="77" y="6"/>
                    </a:lnTo>
                    <a:lnTo>
                      <a:pt x="87" y="3"/>
                    </a:lnTo>
                    <a:lnTo>
                      <a:pt x="106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92" y="3"/>
                    </a:lnTo>
                    <a:lnTo>
                      <a:pt x="75" y="7"/>
                    </a:lnTo>
                    <a:lnTo>
                      <a:pt x="72" y="8"/>
                    </a:lnTo>
                    <a:lnTo>
                      <a:pt x="60" y="12"/>
                    </a:lnTo>
                    <a:lnTo>
                      <a:pt x="53" y="15"/>
                    </a:lnTo>
                    <a:lnTo>
                      <a:pt x="46" y="20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4" y="40"/>
                    </a:lnTo>
                    <a:lnTo>
                      <a:pt x="19" y="48"/>
                    </a:lnTo>
                    <a:lnTo>
                      <a:pt x="11" y="63"/>
                    </a:lnTo>
                    <a:lnTo>
                      <a:pt x="5" y="74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0" name="Freeform 185"/>
              <p:cNvSpPr>
                <a:spLocks/>
              </p:cNvSpPr>
              <p:nvPr/>
            </p:nvSpPr>
            <p:spPr bwMode="auto">
              <a:xfrm>
                <a:off x="2412" y="2279"/>
                <a:ext cx="80" cy="143"/>
              </a:xfrm>
              <a:custGeom>
                <a:avLst/>
                <a:gdLst>
                  <a:gd name="T0" fmla="*/ 3 w 29"/>
                  <a:gd name="T1" fmla="*/ 140 h 52"/>
                  <a:gd name="T2" fmla="*/ 0 w 29"/>
                  <a:gd name="T3" fmla="*/ 140 h 52"/>
                  <a:gd name="T4" fmla="*/ 0 w 29"/>
                  <a:gd name="T5" fmla="*/ 143 h 52"/>
                  <a:gd name="T6" fmla="*/ 0 w 29"/>
                  <a:gd name="T7" fmla="*/ 140 h 52"/>
                  <a:gd name="T8" fmla="*/ 8 w 29"/>
                  <a:gd name="T9" fmla="*/ 124 h 52"/>
                  <a:gd name="T10" fmla="*/ 25 w 29"/>
                  <a:gd name="T11" fmla="*/ 85 h 52"/>
                  <a:gd name="T12" fmla="*/ 33 w 29"/>
                  <a:gd name="T13" fmla="*/ 69 h 52"/>
                  <a:gd name="T14" fmla="*/ 41 w 29"/>
                  <a:gd name="T15" fmla="*/ 52 h 52"/>
                  <a:gd name="T16" fmla="*/ 47 w 29"/>
                  <a:gd name="T17" fmla="*/ 36 h 52"/>
                  <a:gd name="T18" fmla="*/ 52 w 29"/>
                  <a:gd name="T19" fmla="*/ 25 h 52"/>
                  <a:gd name="T20" fmla="*/ 58 w 29"/>
                  <a:gd name="T21" fmla="*/ 14 h 52"/>
                  <a:gd name="T22" fmla="*/ 66 w 29"/>
                  <a:gd name="T23" fmla="*/ 8 h 52"/>
                  <a:gd name="T24" fmla="*/ 80 w 29"/>
                  <a:gd name="T25" fmla="*/ 0 h 52"/>
                  <a:gd name="T26" fmla="*/ 69 w 29"/>
                  <a:gd name="T27" fmla="*/ 8 h 52"/>
                  <a:gd name="T28" fmla="*/ 58 w 29"/>
                  <a:gd name="T29" fmla="*/ 22 h 52"/>
                  <a:gd name="T30" fmla="*/ 47 w 29"/>
                  <a:gd name="T31" fmla="*/ 36 h 52"/>
                  <a:gd name="T32" fmla="*/ 44 w 29"/>
                  <a:gd name="T33" fmla="*/ 52 h 52"/>
                  <a:gd name="T34" fmla="*/ 33 w 29"/>
                  <a:gd name="T35" fmla="*/ 69 h 52"/>
                  <a:gd name="T36" fmla="*/ 25 w 29"/>
                  <a:gd name="T37" fmla="*/ 85 h 52"/>
                  <a:gd name="T38" fmla="*/ 11 w 29"/>
                  <a:gd name="T39" fmla="*/ 124 h 52"/>
                  <a:gd name="T40" fmla="*/ 3 w 29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3" y="45"/>
                    </a:lnTo>
                    <a:lnTo>
                      <a:pt x="9" y="31"/>
                    </a:lnTo>
                    <a:lnTo>
                      <a:pt x="12" y="25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24" y="3"/>
                    </a:lnTo>
                    <a:lnTo>
                      <a:pt x="29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19"/>
                    </a:lnTo>
                    <a:lnTo>
                      <a:pt x="12" y="25"/>
                    </a:lnTo>
                    <a:lnTo>
                      <a:pt x="9" y="31"/>
                    </a:lnTo>
                    <a:lnTo>
                      <a:pt x="4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1" name="Freeform 186"/>
              <p:cNvSpPr>
                <a:spLocks/>
              </p:cNvSpPr>
              <p:nvPr/>
            </p:nvSpPr>
            <p:spPr bwMode="auto">
              <a:xfrm>
                <a:off x="2497" y="2194"/>
                <a:ext cx="110" cy="69"/>
              </a:xfrm>
              <a:custGeom>
                <a:avLst/>
                <a:gdLst>
                  <a:gd name="T0" fmla="*/ 3 w 40"/>
                  <a:gd name="T1" fmla="*/ 69 h 25"/>
                  <a:gd name="T2" fmla="*/ 0 w 40"/>
                  <a:gd name="T3" fmla="*/ 69 h 25"/>
                  <a:gd name="T4" fmla="*/ 0 w 40"/>
                  <a:gd name="T5" fmla="*/ 66 h 25"/>
                  <a:gd name="T6" fmla="*/ 11 w 40"/>
                  <a:gd name="T7" fmla="*/ 55 h 25"/>
                  <a:gd name="T8" fmla="*/ 39 w 40"/>
                  <a:gd name="T9" fmla="*/ 36 h 25"/>
                  <a:gd name="T10" fmla="*/ 63 w 40"/>
                  <a:gd name="T11" fmla="*/ 17 h 25"/>
                  <a:gd name="T12" fmla="*/ 72 w 40"/>
                  <a:gd name="T13" fmla="*/ 14 h 25"/>
                  <a:gd name="T14" fmla="*/ 74 w 40"/>
                  <a:gd name="T15" fmla="*/ 11 h 25"/>
                  <a:gd name="T16" fmla="*/ 99 w 40"/>
                  <a:gd name="T17" fmla="*/ 3 h 25"/>
                  <a:gd name="T18" fmla="*/ 110 w 40"/>
                  <a:gd name="T19" fmla="*/ 0 h 25"/>
                  <a:gd name="T20" fmla="*/ 99 w 40"/>
                  <a:gd name="T21" fmla="*/ 3 h 25"/>
                  <a:gd name="T22" fmla="*/ 74 w 40"/>
                  <a:gd name="T23" fmla="*/ 14 h 25"/>
                  <a:gd name="T24" fmla="*/ 63 w 40"/>
                  <a:gd name="T25" fmla="*/ 22 h 25"/>
                  <a:gd name="T26" fmla="*/ 39 w 40"/>
                  <a:gd name="T27" fmla="*/ 39 h 25"/>
                  <a:gd name="T28" fmla="*/ 14 w 40"/>
                  <a:gd name="T29" fmla="*/ 55 h 25"/>
                  <a:gd name="T30" fmla="*/ 3 w 40"/>
                  <a:gd name="T31" fmla="*/ 6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25">
                    <a:moveTo>
                      <a:pt x="1" y="25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4" y="20"/>
                    </a:lnTo>
                    <a:lnTo>
                      <a:pt x="14" y="13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7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3" y="8"/>
                    </a:lnTo>
                    <a:lnTo>
                      <a:pt x="14" y="14"/>
                    </a:lnTo>
                    <a:lnTo>
                      <a:pt x="5" y="20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2" name="Freeform 187"/>
              <p:cNvSpPr>
                <a:spLocks/>
              </p:cNvSpPr>
              <p:nvPr/>
            </p:nvSpPr>
            <p:spPr bwMode="auto">
              <a:xfrm>
                <a:off x="2421" y="2194"/>
                <a:ext cx="345" cy="250"/>
              </a:xfrm>
              <a:custGeom>
                <a:avLst/>
                <a:gdLst>
                  <a:gd name="T0" fmla="*/ 3 w 126"/>
                  <a:gd name="T1" fmla="*/ 236 h 91"/>
                  <a:gd name="T2" fmla="*/ 3 w 126"/>
                  <a:gd name="T3" fmla="*/ 239 h 91"/>
                  <a:gd name="T4" fmla="*/ 0 w 126"/>
                  <a:gd name="T5" fmla="*/ 250 h 91"/>
                  <a:gd name="T6" fmla="*/ 3 w 126"/>
                  <a:gd name="T7" fmla="*/ 239 h 91"/>
                  <a:gd name="T8" fmla="*/ 3 w 126"/>
                  <a:gd name="T9" fmla="*/ 236 h 91"/>
                  <a:gd name="T10" fmla="*/ 5 w 126"/>
                  <a:gd name="T11" fmla="*/ 223 h 91"/>
                  <a:gd name="T12" fmla="*/ 25 w 126"/>
                  <a:gd name="T13" fmla="*/ 192 h 91"/>
                  <a:gd name="T14" fmla="*/ 58 w 126"/>
                  <a:gd name="T15" fmla="*/ 148 h 91"/>
                  <a:gd name="T16" fmla="*/ 93 w 126"/>
                  <a:gd name="T17" fmla="*/ 99 h 91"/>
                  <a:gd name="T18" fmla="*/ 101 w 126"/>
                  <a:gd name="T19" fmla="*/ 88 h 91"/>
                  <a:gd name="T20" fmla="*/ 112 w 126"/>
                  <a:gd name="T21" fmla="*/ 77 h 91"/>
                  <a:gd name="T22" fmla="*/ 134 w 126"/>
                  <a:gd name="T23" fmla="*/ 63 h 91"/>
                  <a:gd name="T24" fmla="*/ 159 w 126"/>
                  <a:gd name="T25" fmla="*/ 52 h 91"/>
                  <a:gd name="T26" fmla="*/ 183 w 126"/>
                  <a:gd name="T27" fmla="*/ 41 h 91"/>
                  <a:gd name="T28" fmla="*/ 200 w 126"/>
                  <a:gd name="T29" fmla="*/ 36 h 91"/>
                  <a:gd name="T30" fmla="*/ 214 w 126"/>
                  <a:gd name="T31" fmla="*/ 27 h 91"/>
                  <a:gd name="T32" fmla="*/ 225 w 126"/>
                  <a:gd name="T33" fmla="*/ 16 h 91"/>
                  <a:gd name="T34" fmla="*/ 227 w 126"/>
                  <a:gd name="T35" fmla="*/ 14 h 91"/>
                  <a:gd name="T36" fmla="*/ 230 w 126"/>
                  <a:gd name="T37" fmla="*/ 11 h 91"/>
                  <a:gd name="T38" fmla="*/ 255 w 126"/>
                  <a:gd name="T39" fmla="*/ 8 h 91"/>
                  <a:gd name="T40" fmla="*/ 282 w 126"/>
                  <a:gd name="T41" fmla="*/ 3 h 91"/>
                  <a:gd name="T42" fmla="*/ 312 w 126"/>
                  <a:gd name="T43" fmla="*/ 3 h 91"/>
                  <a:gd name="T44" fmla="*/ 345 w 126"/>
                  <a:gd name="T45" fmla="*/ 0 h 91"/>
                  <a:gd name="T46" fmla="*/ 309 w 126"/>
                  <a:gd name="T47" fmla="*/ 3 h 91"/>
                  <a:gd name="T48" fmla="*/ 266 w 126"/>
                  <a:gd name="T49" fmla="*/ 8 h 91"/>
                  <a:gd name="T50" fmla="*/ 233 w 126"/>
                  <a:gd name="T51" fmla="*/ 11 h 91"/>
                  <a:gd name="T52" fmla="*/ 225 w 126"/>
                  <a:gd name="T53" fmla="*/ 16 h 91"/>
                  <a:gd name="T54" fmla="*/ 225 w 126"/>
                  <a:gd name="T55" fmla="*/ 22 h 91"/>
                  <a:gd name="T56" fmla="*/ 211 w 126"/>
                  <a:gd name="T57" fmla="*/ 30 h 91"/>
                  <a:gd name="T58" fmla="*/ 200 w 126"/>
                  <a:gd name="T59" fmla="*/ 38 h 91"/>
                  <a:gd name="T60" fmla="*/ 178 w 126"/>
                  <a:gd name="T61" fmla="*/ 44 h 91"/>
                  <a:gd name="T62" fmla="*/ 156 w 126"/>
                  <a:gd name="T63" fmla="*/ 55 h 91"/>
                  <a:gd name="T64" fmla="*/ 131 w 126"/>
                  <a:gd name="T65" fmla="*/ 66 h 91"/>
                  <a:gd name="T66" fmla="*/ 112 w 126"/>
                  <a:gd name="T67" fmla="*/ 80 h 91"/>
                  <a:gd name="T68" fmla="*/ 101 w 126"/>
                  <a:gd name="T69" fmla="*/ 88 h 91"/>
                  <a:gd name="T70" fmla="*/ 93 w 126"/>
                  <a:gd name="T71" fmla="*/ 102 h 91"/>
                  <a:gd name="T72" fmla="*/ 58 w 126"/>
                  <a:gd name="T73" fmla="*/ 151 h 91"/>
                  <a:gd name="T74" fmla="*/ 30 w 126"/>
                  <a:gd name="T75" fmla="*/ 192 h 91"/>
                  <a:gd name="T76" fmla="*/ 8 w 126"/>
                  <a:gd name="T77" fmla="*/ 223 h 91"/>
                  <a:gd name="T78" fmla="*/ 3 w 126"/>
                  <a:gd name="T79" fmla="*/ 236 h 9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6" h="91">
                    <a:moveTo>
                      <a:pt x="1" y="86"/>
                    </a:moveTo>
                    <a:lnTo>
                      <a:pt x="1" y="87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2" y="81"/>
                    </a:lnTo>
                    <a:lnTo>
                      <a:pt x="9" y="70"/>
                    </a:lnTo>
                    <a:lnTo>
                      <a:pt x="21" y="54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1" y="28"/>
                    </a:lnTo>
                    <a:lnTo>
                      <a:pt x="49" y="23"/>
                    </a:lnTo>
                    <a:lnTo>
                      <a:pt x="58" y="19"/>
                    </a:lnTo>
                    <a:lnTo>
                      <a:pt x="67" y="15"/>
                    </a:lnTo>
                    <a:lnTo>
                      <a:pt x="73" y="13"/>
                    </a:lnTo>
                    <a:lnTo>
                      <a:pt x="78" y="10"/>
                    </a:lnTo>
                    <a:lnTo>
                      <a:pt x="82" y="6"/>
                    </a:lnTo>
                    <a:lnTo>
                      <a:pt x="83" y="5"/>
                    </a:lnTo>
                    <a:lnTo>
                      <a:pt x="84" y="4"/>
                    </a:lnTo>
                    <a:lnTo>
                      <a:pt x="93" y="3"/>
                    </a:lnTo>
                    <a:lnTo>
                      <a:pt x="103" y="1"/>
                    </a:lnTo>
                    <a:lnTo>
                      <a:pt x="114" y="1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97" y="3"/>
                    </a:lnTo>
                    <a:lnTo>
                      <a:pt x="85" y="4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77" y="11"/>
                    </a:lnTo>
                    <a:lnTo>
                      <a:pt x="73" y="14"/>
                    </a:lnTo>
                    <a:lnTo>
                      <a:pt x="65" y="16"/>
                    </a:lnTo>
                    <a:lnTo>
                      <a:pt x="57" y="20"/>
                    </a:lnTo>
                    <a:lnTo>
                      <a:pt x="48" y="24"/>
                    </a:lnTo>
                    <a:lnTo>
                      <a:pt x="41" y="29"/>
                    </a:lnTo>
                    <a:lnTo>
                      <a:pt x="37" y="32"/>
                    </a:lnTo>
                    <a:lnTo>
                      <a:pt x="34" y="37"/>
                    </a:lnTo>
                    <a:lnTo>
                      <a:pt x="21" y="55"/>
                    </a:lnTo>
                    <a:lnTo>
                      <a:pt x="11" y="70"/>
                    </a:lnTo>
                    <a:lnTo>
                      <a:pt x="3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3" name="Freeform 188"/>
              <p:cNvSpPr>
                <a:spLocks/>
              </p:cNvSpPr>
              <p:nvPr/>
            </p:nvSpPr>
            <p:spPr bwMode="auto">
              <a:xfrm>
                <a:off x="2451" y="2178"/>
                <a:ext cx="310" cy="181"/>
              </a:xfrm>
              <a:custGeom>
                <a:avLst/>
                <a:gdLst>
                  <a:gd name="T0" fmla="*/ 5 w 113"/>
                  <a:gd name="T1" fmla="*/ 173 h 66"/>
                  <a:gd name="T2" fmla="*/ 3 w 113"/>
                  <a:gd name="T3" fmla="*/ 173 h 66"/>
                  <a:gd name="T4" fmla="*/ 0 w 113"/>
                  <a:gd name="T5" fmla="*/ 181 h 66"/>
                  <a:gd name="T6" fmla="*/ 3 w 113"/>
                  <a:gd name="T7" fmla="*/ 173 h 66"/>
                  <a:gd name="T8" fmla="*/ 5 w 113"/>
                  <a:gd name="T9" fmla="*/ 170 h 66"/>
                  <a:gd name="T10" fmla="*/ 14 w 113"/>
                  <a:gd name="T11" fmla="*/ 165 h 66"/>
                  <a:gd name="T12" fmla="*/ 30 w 113"/>
                  <a:gd name="T13" fmla="*/ 140 h 66"/>
                  <a:gd name="T14" fmla="*/ 58 w 113"/>
                  <a:gd name="T15" fmla="*/ 104 h 66"/>
                  <a:gd name="T16" fmla="*/ 71 w 113"/>
                  <a:gd name="T17" fmla="*/ 85 h 66"/>
                  <a:gd name="T18" fmla="*/ 91 w 113"/>
                  <a:gd name="T19" fmla="*/ 71 h 66"/>
                  <a:gd name="T20" fmla="*/ 132 w 113"/>
                  <a:gd name="T21" fmla="*/ 47 h 66"/>
                  <a:gd name="T22" fmla="*/ 170 w 113"/>
                  <a:gd name="T23" fmla="*/ 30 h 66"/>
                  <a:gd name="T24" fmla="*/ 198 w 113"/>
                  <a:gd name="T25" fmla="*/ 16 h 66"/>
                  <a:gd name="T26" fmla="*/ 208 w 113"/>
                  <a:gd name="T27" fmla="*/ 14 h 66"/>
                  <a:gd name="T28" fmla="*/ 230 w 113"/>
                  <a:gd name="T29" fmla="*/ 3 h 66"/>
                  <a:gd name="T30" fmla="*/ 255 w 113"/>
                  <a:gd name="T31" fmla="*/ 0 h 66"/>
                  <a:gd name="T32" fmla="*/ 280 w 113"/>
                  <a:gd name="T33" fmla="*/ 3 h 66"/>
                  <a:gd name="T34" fmla="*/ 310 w 113"/>
                  <a:gd name="T35" fmla="*/ 5 h 66"/>
                  <a:gd name="T36" fmla="*/ 280 w 113"/>
                  <a:gd name="T37" fmla="*/ 3 h 66"/>
                  <a:gd name="T38" fmla="*/ 274 w 113"/>
                  <a:gd name="T39" fmla="*/ 0 h 66"/>
                  <a:gd name="T40" fmla="*/ 269 w 113"/>
                  <a:gd name="T41" fmla="*/ 0 h 66"/>
                  <a:gd name="T42" fmla="*/ 241 w 113"/>
                  <a:gd name="T43" fmla="*/ 3 h 66"/>
                  <a:gd name="T44" fmla="*/ 217 w 113"/>
                  <a:gd name="T45" fmla="*/ 11 h 66"/>
                  <a:gd name="T46" fmla="*/ 208 w 113"/>
                  <a:gd name="T47" fmla="*/ 14 h 66"/>
                  <a:gd name="T48" fmla="*/ 208 w 113"/>
                  <a:gd name="T49" fmla="*/ 16 h 66"/>
                  <a:gd name="T50" fmla="*/ 198 w 113"/>
                  <a:gd name="T51" fmla="*/ 19 h 66"/>
                  <a:gd name="T52" fmla="*/ 170 w 113"/>
                  <a:gd name="T53" fmla="*/ 33 h 66"/>
                  <a:gd name="T54" fmla="*/ 132 w 113"/>
                  <a:gd name="T55" fmla="*/ 52 h 66"/>
                  <a:gd name="T56" fmla="*/ 88 w 113"/>
                  <a:gd name="T57" fmla="*/ 71 h 66"/>
                  <a:gd name="T58" fmla="*/ 71 w 113"/>
                  <a:gd name="T59" fmla="*/ 88 h 66"/>
                  <a:gd name="T60" fmla="*/ 58 w 113"/>
                  <a:gd name="T61" fmla="*/ 104 h 66"/>
                  <a:gd name="T62" fmla="*/ 30 w 113"/>
                  <a:gd name="T63" fmla="*/ 140 h 66"/>
                  <a:gd name="T64" fmla="*/ 14 w 113"/>
                  <a:gd name="T65" fmla="*/ 165 h 66"/>
                  <a:gd name="T66" fmla="*/ 8 w 113"/>
                  <a:gd name="T67" fmla="*/ 170 h 66"/>
                  <a:gd name="T68" fmla="*/ 5 w 113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3" h="66">
                    <a:moveTo>
                      <a:pt x="2" y="63"/>
                    </a:moveTo>
                    <a:lnTo>
                      <a:pt x="1" y="63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5" y="60"/>
                    </a:lnTo>
                    <a:lnTo>
                      <a:pt x="11" y="51"/>
                    </a:lnTo>
                    <a:lnTo>
                      <a:pt x="21" y="38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48" y="17"/>
                    </a:lnTo>
                    <a:lnTo>
                      <a:pt x="62" y="11"/>
                    </a:lnTo>
                    <a:lnTo>
                      <a:pt x="72" y="6"/>
                    </a:lnTo>
                    <a:lnTo>
                      <a:pt x="76" y="5"/>
                    </a:lnTo>
                    <a:lnTo>
                      <a:pt x="84" y="1"/>
                    </a:lnTo>
                    <a:lnTo>
                      <a:pt x="93" y="0"/>
                    </a:lnTo>
                    <a:lnTo>
                      <a:pt x="102" y="1"/>
                    </a:lnTo>
                    <a:lnTo>
                      <a:pt x="113" y="2"/>
                    </a:lnTo>
                    <a:lnTo>
                      <a:pt x="102" y="1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88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6" y="6"/>
                    </a:lnTo>
                    <a:lnTo>
                      <a:pt x="72" y="7"/>
                    </a:lnTo>
                    <a:lnTo>
                      <a:pt x="62" y="12"/>
                    </a:lnTo>
                    <a:lnTo>
                      <a:pt x="48" y="19"/>
                    </a:lnTo>
                    <a:lnTo>
                      <a:pt x="32" y="26"/>
                    </a:lnTo>
                    <a:lnTo>
                      <a:pt x="26" y="32"/>
                    </a:lnTo>
                    <a:lnTo>
                      <a:pt x="21" y="38"/>
                    </a:lnTo>
                    <a:lnTo>
                      <a:pt x="11" y="51"/>
                    </a:lnTo>
                    <a:lnTo>
                      <a:pt x="5" y="60"/>
                    </a:lnTo>
                    <a:lnTo>
                      <a:pt x="3" y="62"/>
                    </a:lnTo>
                    <a:lnTo>
                      <a:pt x="2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4" name="Freeform 189"/>
              <p:cNvSpPr>
                <a:spLocks/>
              </p:cNvSpPr>
              <p:nvPr/>
            </p:nvSpPr>
            <p:spPr bwMode="auto">
              <a:xfrm>
                <a:off x="2426" y="2417"/>
                <a:ext cx="25" cy="46"/>
              </a:xfrm>
              <a:custGeom>
                <a:avLst/>
                <a:gdLst>
                  <a:gd name="T0" fmla="*/ 3 w 9"/>
                  <a:gd name="T1" fmla="*/ 46 h 17"/>
                  <a:gd name="T2" fmla="*/ 0 w 9"/>
                  <a:gd name="T3" fmla="*/ 46 h 17"/>
                  <a:gd name="T4" fmla="*/ 0 w 9"/>
                  <a:gd name="T5" fmla="*/ 43 h 17"/>
                  <a:gd name="T6" fmla="*/ 11 w 9"/>
                  <a:gd name="T7" fmla="*/ 27 h 17"/>
                  <a:gd name="T8" fmla="*/ 17 w 9"/>
                  <a:gd name="T9" fmla="*/ 11 h 17"/>
                  <a:gd name="T10" fmla="*/ 19 w 9"/>
                  <a:gd name="T11" fmla="*/ 3 h 17"/>
                  <a:gd name="T12" fmla="*/ 25 w 9"/>
                  <a:gd name="T13" fmla="*/ 0 h 17"/>
                  <a:gd name="T14" fmla="*/ 25 w 9"/>
                  <a:gd name="T15" fmla="*/ 3 h 17"/>
                  <a:gd name="T16" fmla="*/ 17 w 9"/>
                  <a:gd name="T17" fmla="*/ 14 h 17"/>
                  <a:gd name="T18" fmla="*/ 11 w 9"/>
                  <a:gd name="T19" fmla="*/ 30 h 17"/>
                  <a:gd name="T20" fmla="*/ 3 w 9"/>
                  <a:gd name="T21" fmla="*/ 46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7">
                    <a:moveTo>
                      <a:pt x="1" y="17"/>
                    </a:moveTo>
                    <a:lnTo>
                      <a:pt x="0" y="17"/>
                    </a:lnTo>
                    <a:lnTo>
                      <a:pt x="0" y="16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4" y="11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5" name="Freeform 190"/>
              <p:cNvSpPr>
                <a:spLocks/>
              </p:cNvSpPr>
              <p:nvPr/>
            </p:nvSpPr>
            <p:spPr bwMode="auto">
              <a:xfrm>
                <a:off x="2443" y="2219"/>
                <a:ext cx="351" cy="255"/>
              </a:xfrm>
              <a:custGeom>
                <a:avLst/>
                <a:gdLst>
                  <a:gd name="T0" fmla="*/ 3 w 128"/>
                  <a:gd name="T1" fmla="*/ 241 h 93"/>
                  <a:gd name="T2" fmla="*/ 3 w 128"/>
                  <a:gd name="T3" fmla="*/ 244 h 93"/>
                  <a:gd name="T4" fmla="*/ 0 w 128"/>
                  <a:gd name="T5" fmla="*/ 255 h 93"/>
                  <a:gd name="T6" fmla="*/ 3 w 128"/>
                  <a:gd name="T7" fmla="*/ 244 h 93"/>
                  <a:gd name="T8" fmla="*/ 3 w 128"/>
                  <a:gd name="T9" fmla="*/ 241 h 93"/>
                  <a:gd name="T10" fmla="*/ 8 w 128"/>
                  <a:gd name="T11" fmla="*/ 228 h 93"/>
                  <a:gd name="T12" fmla="*/ 22 w 128"/>
                  <a:gd name="T13" fmla="*/ 189 h 93"/>
                  <a:gd name="T14" fmla="*/ 30 w 128"/>
                  <a:gd name="T15" fmla="*/ 167 h 93"/>
                  <a:gd name="T16" fmla="*/ 44 w 128"/>
                  <a:gd name="T17" fmla="*/ 143 h 93"/>
                  <a:gd name="T18" fmla="*/ 63 w 128"/>
                  <a:gd name="T19" fmla="*/ 118 h 93"/>
                  <a:gd name="T20" fmla="*/ 82 w 128"/>
                  <a:gd name="T21" fmla="*/ 96 h 93"/>
                  <a:gd name="T22" fmla="*/ 104 w 128"/>
                  <a:gd name="T23" fmla="*/ 71 h 93"/>
                  <a:gd name="T24" fmla="*/ 126 w 128"/>
                  <a:gd name="T25" fmla="*/ 52 h 93"/>
                  <a:gd name="T26" fmla="*/ 151 w 128"/>
                  <a:gd name="T27" fmla="*/ 38 h 93"/>
                  <a:gd name="T28" fmla="*/ 176 w 128"/>
                  <a:gd name="T29" fmla="*/ 27 h 93"/>
                  <a:gd name="T30" fmla="*/ 208 w 128"/>
                  <a:gd name="T31" fmla="*/ 14 h 93"/>
                  <a:gd name="T32" fmla="*/ 222 w 128"/>
                  <a:gd name="T33" fmla="*/ 11 h 93"/>
                  <a:gd name="T34" fmla="*/ 252 w 128"/>
                  <a:gd name="T35" fmla="*/ 3 h 93"/>
                  <a:gd name="T36" fmla="*/ 282 w 128"/>
                  <a:gd name="T37" fmla="*/ 0 h 93"/>
                  <a:gd name="T38" fmla="*/ 315 w 128"/>
                  <a:gd name="T39" fmla="*/ 0 h 93"/>
                  <a:gd name="T40" fmla="*/ 351 w 128"/>
                  <a:gd name="T41" fmla="*/ 3 h 93"/>
                  <a:gd name="T42" fmla="*/ 315 w 128"/>
                  <a:gd name="T43" fmla="*/ 3 h 93"/>
                  <a:gd name="T44" fmla="*/ 302 w 128"/>
                  <a:gd name="T45" fmla="*/ 0 h 93"/>
                  <a:gd name="T46" fmla="*/ 266 w 128"/>
                  <a:gd name="T47" fmla="*/ 3 h 93"/>
                  <a:gd name="T48" fmla="*/ 233 w 128"/>
                  <a:gd name="T49" fmla="*/ 11 h 93"/>
                  <a:gd name="T50" fmla="*/ 219 w 128"/>
                  <a:gd name="T51" fmla="*/ 14 h 93"/>
                  <a:gd name="T52" fmla="*/ 206 w 128"/>
                  <a:gd name="T53" fmla="*/ 16 h 93"/>
                  <a:gd name="T54" fmla="*/ 170 w 128"/>
                  <a:gd name="T55" fmla="*/ 30 h 93"/>
                  <a:gd name="T56" fmla="*/ 148 w 128"/>
                  <a:gd name="T57" fmla="*/ 41 h 93"/>
                  <a:gd name="T58" fmla="*/ 126 w 128"/>
                  <a:gd name="T59" fmla="*/ 55 h 93"/>
                  <a:gd name="T60" fmla="*/ 104 w 128"/>
                  <a:gd name="T61" fmla="*/ 74 h 93"/>
                  <a:gd name="T62" fmla="*/ 82 w 128"/>
                  <a:gd name="T63" fmla="*/ 99 h 93"/>
                  <a:gd name="T64" fmla="*/ 63 w 128"/>
                  <a:gd name="T65" fmla="*/ 118 h 93"/>
                  <a:gd name="T66" fmla="*/ 44 w 128"/>
                  <a:gd name="T67" fmla="*/ 143 h 93"/>
                  <a:gd name="T68" fmla="*/ 30 w 128"/>
                  <a:gd name="T69" fmla="*/ 170 h 93"/>
                  <a:gd name="T70" fmla="*/ 22 w 128"/>
                  <a:gd name="T71" fmla="*/ 189 h 93"/>
                  <a:gd name="T72" fmla="*/ 11 w 128"/>
                  <a:gd name="T73" fmla="*/ 228 h 93"/>
                  <a:gd name="T74" fmla="*/ 3 w 128"/>
                  <a:gd name="T75" fmla="*/ 241 h 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8" h="93">
                    <a:moveTo>
                      <a:pt x="1" y="88"/>
                    </a:moveTo>
                    <a:lnTo>
                      <a:pt x="1" y="89"/>
                    </a:lnTo>
                    <a:lnTo>
                      <a:pt x="0" y="93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3" y="83"/>
                    </a:lnTo>
                    <a:lnTo>
                      <a:pt x="8" y="69"/>
                    </a:lnTo>
                    <a:lnTo>
                      <a:pt x="11" y="61"/>
                    </a:lnTo>
                    <a:lnTo>
                      <a:pt x="16" y="52"/>
                    </a:lnTo>
                    <a:lnTo>
                      <a:pt x="23" y="43"/>
                    </a:lnTo>
                    <a:lnTo>
                      <a:pt x="30" y="35"/>
                    </a:lnTo>
                    <a:lnTo>
                      <a:pt x="38" y="26"/>
                    </a:lnTo>
                    <a:lnTo>
                      <a:pt x="46" y="19"/>
                    </a:lnTo>
                    <a:lnTo>
                      <a:pt x="55" y="14"/>
                    </a:lnTo>
                    <a:lnTo>
                      <a:pt x="64" y="10"/>
                    </a:lnTo>
                    <a:lnTo>
                      <a:pt x="76" y="5"/>
                    </a:lnTo>
                    <a:lnTo>
                      <a:pt x="81" y="4"/>
                    </a:lnTo>
                    <a:lnTo>
                      <a:pt x="92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8" y="1"/>
                    </a:lnTo>
                    <a:lnTo>
                      <a:pt x="115" y="1"/>
                    </a:lnTo>
                    <a:lnTo>
                      <a:pt x="110" y="0"/>
                    </a:lnTo>
                    <a:lnTo>
                      <a:pt x="97" y="1"/>
                    </a:lnTo>
                    <a:lnTo>
                      <a:pt x="85" y="4"/>
                    </a:lnTo>
                    <a:lnTo>
                      <a:pt x="80" y="5"/>
                    </a:lnTo>
                    <a:lnTo>
                      <a:pt x="75" y="6"/>
                    </a:lnTo>
                    <a:lnTo>
                      <a:pt x="62" y="11"/>
                    </a:lnTo>
                    <a:lnTo>
                      <a:pt x="54" y="15"/>
                    </a:lnTo>
                    <a:lnTo>
                      <a:pt x="46" y="20"/>
                    </a:lnTo>
                    <a:lnTo>
                      <a:pt x="38" y="27"/>
                    </a:lnTo>
                    <a:lnTo>
                      <a:pt x="30" y="36"/>
                    </a:lnTo>
                    <a:lnTo>
                      <a:pt x="23" y="43"/>
                    </a:lnTo>
                    <a:lnTo>
                      <a:pt x="16" y="52"/>
                    </a:lnTo>
                    <a:lnTo>
                      <a:pt x="11" y="62"/>
                    </a:lnTo>
                    <a:lnTo>
                      <a:pt x="8" y="69"/>
                    </a:lnTo>
                    <a:lnTo>
                      <a:pt x="4" y="83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6" name="Freeform 191"/>
              <p:cNvSpPr>
                <a:spLocks/>
              </p:cNvSpPr>
              <p:nvPr/>
            </p:nvSpPr>
            <p:spPr bwMode="auto">
              <a:xfrm>
                <a:off x="2451" y="2235"/>
                <a:ext cx="357" cy="261"/>
              </a:xfrm>
              <a:custGeom>
                <a:avLst/>
                <a:gdLst>
                  <a:gd name="T0" fmla="*/ 0 w 130"/>
                  <a:gd name="T1" fmla="*/ 250 h 95"/>
                  <a:gd name="T2" fmla="*/ 0 w 130"/>
                  <a:gd name="T3" fmla="*/ 261 h 95"/>
                  <a:gd name="T4" fmla="*/ 0 w 130"/>
                  <a:gd name="T5" fmla="*/ 250 h 95"/>
                  <a:gd name="T6" fmla="*/ 3 w 130"/>
                  <a:gd name="T7" fmla="*/ 247 h 95"/>
                  <a:gd name="T8" fmla="*/ 8 w 130"/>
                  <a:gd name="T9" fmla="*/ 236 h 95"/>
                  <a:gd name="T10" fmla="*/ 27 w 130"/>
                  <a:gd name="T11" fmla="*/ 198 h 95"/>
                  <a:gd name="T12" fmla="*/ 49 w 130"/>
                  <a:gd name="T13" fmla="*/ 151 h 95"/>
                  <a:gd name="T14" fmla="*/ 82 w 130"/>
                  <a:gd name="T15" fmla="*/ 96 h 95"/>
                  <a:gd name="T16" fmla="*/ 102 w 130"/>
                  <a:gd name="T17" fmla="*/ 71 h 95"/>
                  <a:gd name="T18" fmla="*/ 126 w 130"/>
                  <a:gd name="T19" fmla="*/ 52 h 95"/>
                  <a:gd name="T20" fmla="*/ 148 w 130"/>
                  <a:gd name="T21" fmla="*/ 36 h 95"/>
                  <a:gd name="T22" fmla="*/ 173 w 130"/>
                  <a:gd name="T23" fmla="*/ 25 h 95"/>
                  <a:gd name="T24" fmla="*/ 209 w 130"/>
                  <a:gd name="T25" fmla="*/ 11 h 95"/>
                  <a:gd name="T26" fmla="*/ 225 w 130"/>
                  <a:gd name="T27" fmla="*/ 11 h 95"/>
                  <a:gd name="T28" fmla="*/ 255 w 130"/>
                  <a:gd name="T29" fmla="*/ 3 h 95"/>
                  <a:gd name="T30" fmla="*/ 286 w 130"/>
                  <a:gd name="T31" fmla="*/ 3 h 95"/>
                  <a:gd name="T32" fmla="*/ 316 w 130"/>
                  <a:gd name="T33" fmla="*/ 0 h 95"/>
                  <a:gd name="T34" fmla="*/ 357 w 130"/>
                  <a:gd name="T35" fmla="*/ 3 h 95"/>
                  <a:gd name="T36" fmla="*/ 316 w 130"/>
                  <a:gd name="T37" fmla="*/ 3 h 95"/>
                  <a:gd name="T38" fmla="*/ 302 w 130"/>
                  <a:gd name="T39" fmla="*/ 3 h 95"/>
                  <a:gd name="T40" fmla="*/ 269 w 130"/>
                  <a:gd name="T41" fmla="*/ 3 h 95"/>
                  <a:gd name="T42" fmla="*/ 217 w 130"/>
                  <a:gd name="T43" fmla="*/ 11 h 95"/>
                  <a:gd name="T44" fmla="*/ 203 w 130"/>
                  <a:gd name="T45" fmla="*/ 14 h 95"/>
                  <a:gd name="T46" fmla="*/ 170 w 130"/>
                  <a:gd name="T47" fmla="*/ 27 h 95"/>
                  <a:gd name="T48" fmla="*/ 146 w 130"/>
                  <a:gd name="T49" fmla="*/ 38 h 95"/>
                  <a:gd name="T50" fmla="*/ 126 w 130"/>
                  <a:gd name="T51" fmla="*/ 55 h 95"/>
                  <a:gd name="T52" fmla="*/ 102 w 130"/>
                  <a:gd name="T53" fmla="*/ 74 h 95"/>
                  <a:gd name="T54" fmla="*/ 82 w 130"/>
                  <a:gd name="T55" fmla="*/ 99 h 95"/>
                  <a:gd name="T56" fmla="*/ 49 w 130"/>
                  <a:gd name="T57" fmla="*/ 154 h 95"/>
                  <a:gd name="T58" fmla="*/ 27 w 130"/>
                  <a:gd name="T59" fmla="*/ 201 h 95"/>
                  <a:gd name="T60" fmla="*/ 8 w 130"/>
                  <a:gd name="T61" fmla="*/ 236 h 95"/>
                  <a:gd name="T62" fmla="*/ 3 w 130"/>
                  <a:gd name="T63" fmla="*/ 247 h 95"/>
                  <a:gd name="T64" fmla="*/ 0 w 130"/>
                  <a:gd name="T65" fmla="*/ 250 h 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0" h="95">
                    <a:moveTo>
                      <a:pt x="0" y="91"/>
                    </a:moveTo>
                    <a:lnTo>
                      <a:pt x="0" y="95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3" y="86"/>
                    </a:lnTo>
                    <a:lnTo>
                      <a:pt x="10" y="72"/>
                    </a:lnTo>
                    <a:lnTo>
                      <a:pt x="18" y="55"/>
                    </a:lnTo>
                    <a:lnTo>
                      <a:pt x="30" y="35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3" y="9"/>
                    </a:lnTo>
                    <a:lnTo>
                      <a:pt x="76" y="4"/>
                    </a:lnTo>
                    <a:lnTo>
                      <a:pt x="82" y="4"/>
                    </a:lnTo>
                    <a:lnTo>
                      <a:pt x="93" y="1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30" y="1"/>
                    </a:lnTo>
                    <a:lnTo>
                      <a:pt x="115" y="1"/>
                    </a:lnTo>
                    <a:lnTo>
                      <a:pt x="110" y="1"/>
                    </a:lnTo>
                    <a:lnTo>
                      <a:pt x="98" y="1"/>
                    </a:lnTo>
                    <a:lnTo>
                      <a:pt x="79" y="4"/>
                    </a:lnTo>
                    <a:lnTo>
                      <a:pt x="74" y="5"/>
                    </a:lnTo>
                    <a:lnTo>
                      <a:pt x="62" y="10"/>
                    </a:lnTo>
                    <a:lnTo>
                      <a:pt x="53" y="14"/>
                    </a:lnTo>
                    <a:lnTo>
                      <a:pt x="46" y="20"/>
                    </a:lnTo>
                    <a:lnTo>
                      <a:pt x="37" y="27"/>
                    </a:lnTo>
                    <a:lnTo>
                      <a:pt x="30" y="36"/>
                    </a:lnTo>
                    <a:lnTo>
                      <a:pt x="18" y="56"/>
                    </a:lnTo>
                    <a:lnTo>
                      <a:pt x="10" y="73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7" name="Freeform 192"/>
              <p:cNvSpPr>
                <a:spLocks/>
              </p:cNvSpPr>
              <p:nvPr/>
            </p:nvSpPr>
            <p:spPr bwMode="auto">
              <a:xfrm>
                <a:off x="2465" y="2246"/>
                <a:ext cx="312" cy="272"/>
              </a:xfrm>
              <a:custGeom>
                <a:avLst/>
                <a:gdLst>
                  <a:gd name="T0" fmla="*/ 3 w 114"/>
                  <a:gd name="T1" fmla="*/ 258 h 99"/>
                  <a:gd name="T2" fmla="*/ 3 w 114"/>
                  <a:gd name="T3" fmla="*/ 264 h 99"/>
                  <a:gd name="T4" fmla="*/ 0 w 114"/>
                  <a:gd name="T5" fmla="*/ 272 h 99"/>
                  <a:gd name="T6" fmla="*/ 0 w 114"/>
                  <a:gd name="T7" fmla="*/ 264 h 99"/>
                  <a:gd name="T8" fmla="*/ 3 w 114"/>
                  <a:gd name="T9" fmla="*/ 258 h 99"/>
                  <a:gd name="T10" fmla="*/ 5 w 114"/>
                  <a:gd name="T11" fmla="*/ 245 h 99"/>
                  <a:gd name="T12" fmla="*/ 16 w 114"/>
                  <a:gd name="T13" fmla="*/ 212 h 99"/>
                  <a:gd name="T14" fmla="*/ 36 w 114"/>
                  <a:gd name="T15" fmla="*/ 162 h 99"/>
                  <a:gd name="T16" fmla="*/ 49 w 114"/>
                  <a:gd name="T17" fmla="*/ 140 h 99"/>
                  <a:gd name="T18" fmla="*/ 68 w 114"/>
                  <a:gd name="T19" fmla="*/ 113 h 99"/>
                  <a:gd name="T20" fmla="*/ 85 w 114"/>
                  <a:gd name="T21" fmla="*/ 88 h 99"/>
                  <a:gd name="T22" fmla="*/ 104 w 114"/>
                  <a:gd name="T23" fmla="*/ 71 h 99"/>
                  <a:gd name="T24" fmla="*/ 129 w 114"/>
                  <a:gd name="T25" fmla="*/ 55 h 99"/>
                  <a:gd name="T26" fmla="*/ 145 w 114"/>
                  <a:gd name="T27" fmla="*/ 41 h 99"/>
                  <a:gd name="T28" fmla="*/ 181 w 114"/>
                  <a:gd name="T29" fmla="*/ 27 h 99"/>
                  <a:gd name="T30" fmla="*/ 194 w 114"/>
                  <a:gd name="T31" fmla="*/ 25 h 99"/>
                  <a:gd name="T32" fmla="*/ 222 w 114"/>
                  <a:gd name="T33" fmla="*/ 14 h 99"/>
                  <a:gd name="T34" fmla="*/ 246 w 114"/>
                  <a:gd name="T35" fmla="*/ 5 h 99"/>
                  <a:gd name="T36" fmla="*/ 279 w 114"/>
                  <a:gd name="T37" fmla="*/ 3 h 99"/>
                  <a:gd name="T38" fmla="*/ 312 w 114"/>
                  <a:gd name="T39" fmla="*/ 0 h 99"/>
                  <a:gd name="T40" fmla="*/ 274 w 114"/>
                  <a:gd name="T41" fmla="*/ 3 h 99"/>
                  <a:gd name="T42" fmla="*/ 265 w 114"/>
                  <a:gd name="T43" fmla="*/ 5 h 99"/>
                  <a:gd name="T44" fmla="*/ 233 w 114"/>
                  <a:gd name="T45" fmla="*/ 14 h 99"/>
                  <a:gd name="T46" fmla="*/ 189 w 114"/>
                  <a:gd name="T47" fmla="*/ 27 h 99"/>
                  <a:gd name="T48" fmla="*/ 175 w 114"/>
                  <a:gd name="T49" fmla="*/ 30 h 99"/>
                  <a:gd name="T50" fmla="*/ 145 w 114"/>
                  <a:gd name="T51" fmla="*/ 44 h 99"/>
                  <a:gd name="T52" fmla="*/ 126 w 114"/>
                  <a:gd name="T53" fmla="*/ 58 h 99"/>
                  <a:gd name="T54" fmla="*/ 104 w 114"/>
                  <a:gd name="T55" fmla="*/ 74 h 99"/>
                  <a:gd name="T56" fmla="*/ 85 w 114"/>
                  <a:gd name="T57" fmla="*/ 91 h 99"/>
                  <a:gd name="T58" fmla="*/ 68 w 114"/>
                  <a:gd name="T59" fmla="*/ 115 h 99"/>
                  <a:gd name="T60" fmla="*/ 55 w 114"/>
                  <a:gd name="T61" fmla="*/ 140 h 99"/>
                  <a:gd name="T62" fmla="*/ 41 w 114"/>
                  <a:gd name="T63" fmla="*/ 168 h 99"/>
                  <a:gd name="T64" fmla="*/ 19 w 114"/>
                  <a:gd name="T65" fmla="*/ 212 h 99"/>
                  <a:gd name="T66" fmla="*/ 5 w 114"/>
                  <a:gd name="T67" fmla="*/ 245 h 99"/>
                  <a:gd name="T68" fmla="*/ 3 w 114"/>
                  <a:gd name="T69" fmla="*/ 258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4" h="99">
                    <a:moveTo>
                      <a:pt x="1" y="94"/>
                    </a:moveTo>
                    <a:lnTo>
                      <a:pt x="1" y="96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4"/>
                    </a:lnTo>
                    <a:lnTo>
                      <a:pt x="2" y="89"/>
                    </a:lnTo>
                    <a:lnTo>
                      <a:pt x="6" y="77"/>
                    </a:lnTo>
                    <a:lnTo>
                      <a:pt x="13" y="59"/>
                    </a:lnTo>
                    <a:lnTo>
                      <a:pt x="18" y="51"/>
                    </a:lnTo>
                    <a:lnTo>
                      <a:pt x="25" y="41"/>
                    </a:lnTo>
                    <a:lnTo>
                      <a:pt x="31" y="32"/>
                    </a:lnTo>
                    <a:lnTo>
                      <a:pt x="38" y="26"/>
                    </a:lnTo>
                    <a:lnTo>
                      <a:pt x="47" y="20"/>
                    </a:lnTo>
                    <a:lnTo>
                      <a:pt x="53" y="15"/>
                    </a:lnTo>
                    <a:lnTo>
                      <a:pt x="66" y="10"/>
                    </a:lnTo>
                    <a:lnTo>
                      <a:pt x="71" y="9"/>
                    </a:lnTo>
                    <a:lnTo>
                      <a:pt x="81" y="5"/>
                    </a:lnTo>
                    <a:lnTo>
                      <a:pt x="90" y="2"/>
                    </a:lnTo>
                    <a:lnTo>
                      <a:pt x="102" y="1"/>
                    </a:lnTo>
                    <a:lnTo>
                      <a:pt x="114" y="0"/>
                    </a:lnTo>
                    <a:lnTo>
                      <a:pt x="100" y="1"/>
                    </a:lnTo>
                    <a:lnTo>
                      <a:pt x="97" y="2"/>
                    </a:lnTo>
                    <a:lnTo>
                      <a:pt x="85" y="5"/>
                    </a:lnTo>
                    <a:lnTo>
                      <a:pt x="69" y="10"/>
                    </a:lnTo>
                    <a:lnTo>
                      <a:pt x="64" y="11"/>
                    </a:lnTo>
                    <a:lnTo>
                      <a:pt x="53" y="16"/>
                    </a:lnTo>
                    <a:lnTo>
                      <a:pt x="46" y="21"/>
                    </a:lnTo>
                    <a:lnTo>
                      <a:pt x="38" y="27"/>
                    </a:lnTo>
                    <a:lnTo>
                      <a:pt x="31" y="33"/>
                    </a:lnTo>
                    <a:lnTo>
                      <a:pt x="25" y="42"/>
                    </a:lnTo>
                    <a:lnTo>
                      <a:pt x="20" y="51"/>
                    </a:lnTo>
                    <a:lnTo>
                      <a:pt x="15" y="61"/>
                    </a:lnTo>
                    <a:lnTo>
                      <a:pt x="7" y="77"/>
                    </a:lnTo>
                    <a:lnTo>
                      <a:pt x="2" y="89"/>
                    </a:lnTo>
                    <a:lnTo>
                      <a:pt x="1" y="9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8" name="Freeform 193"/>
              <p:cNvSpPr>
                <a:spLocks/>
              </p:cNvSpPr>
              <p:nvPr/>
            </p:nvSpPr>
            <p:spPr bwMode="auto">
              <a:xfrm>
                <a:off x="2473" y="2315"/>
                <a:ext cx="126" cy="220"/>
              </a:xfrm>
              <a:custGeom>
                <a:avLst/>
                <a:gdLst>
                  <a:gd name="T0" fmla="*/ 5 w 46"/>
                  <a:gd name="T1" fmla="*/ 217 h 80"/>
                  <a:gd name="T2" fmla="*/ 0 w 46"/>
                  <a:gd name="T3" fmla="*/ 220 h 80"/>
                  <a:gd name="T4" fmla="*/ 5 w 46"/>
                  <a:gd name="T5" fmla="*/ 217 h 80"/>
                  <a:gd name="T6" fmla="*/ 5 w 46"/>
                  <a:gd name="T7" fmla="*/ 215 h 80"/>
                  <a:gd name="T8" fmla="*/ 38 w 46"/>
                  <a:gd name="T9" fmla="*/ 129 h 80"/>
                  <a:gd name="T10" fmla="*/ 63 w 46"/>
                  <a:gd name="T11" fmla="*/ 74 h 80"/>
                  <a:gd name="T12" fmla="*/ 74 w 46"/>
                  <a:gd name="T13" fmla="*/ 55 h 80"/>
                  <a:gd name="T14" fmla="*/ 77 w 46"/>
                  <a:gd name="T15" fmla="*/ 50 h 80"/>
                  <a:gd name="T16" fmla="*/ 88 w 46"/>
                  <a:gd name="T17" fmla="*/ 36 h 80"/>
                  <a:gd name="T18" fmla="*/ 112 w 46"/>
                  <a:gd name="T19" fmla="*/ 14 h 80"/>
                  <a:gd name="T20" fmla="*/ 126 w 46"/>
                  <a:gd name="T21" fmla="*/ 0 h 80"/>
                  <a:gd name="T22" fmla="*/ 112 w 46"/>
                  <a:gd name="T23" fmla="*/ 17 h 80"/>
                  <a:gd name="T24" fmla="*/ 93 w 46"/>
                  <a:gd name="T25" fmla="*/ 33 h 80"/>
                  <a:gd name="T26" fmla="*/ 77 w 46"/>
                  <a:gd name="T27" fmla="*/ 50 h 80"/>
                  <a:gd name="T28" fmla="*/ 74 w 46"/>
                  <a:gd name="T29" fmla="*/ 58 h 80"/>
                  <a:gd name="T30" fmla="*/ 63 w 46"/>
                  <a:gd name="T31" fmla="*/ 74 h 80"/>
                  <a:gd name="T32" fmla="*/ 38 w 46"/>
                  <a:gd name="T33" fmla="*/ 132 h 80"/>
                  <a:gd name="T34" fmla="*/ 5 w 46"/>
                  <a:gd name="T35" fmla="*/ 217 h 8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80">
                    <a:moveTo>
                      <a:pt x="2" y="79"/>
                    </a:moveTo>
                    <a:lnTo>
                      <a:pt x="0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4" y="47"/>
                    </a:lnTo>
                    <a:lnTo>
                      <a:pt x="23" y="27"/>
                    </a:lnTo>
                    <a:lnTo>
                      <a:pt x="27" y="20"/>
                    </a:lnTo>
                    <a:lnTo>
                      <a:pt x="28" y="18"/>
                    </a:lnTo>
                    <a:lnTo>
                      <a:pt x="32" y="13"/>
                    </a:lnTo>
                    <a:lnTo>
                      <a:pt x="41" y="5"/>
                    </a:lnTo>
                    <a:lnTo>
                      <a:pt x="46" y="0"/>
                    </a:lnTo>
                    <a:lnTo>
                      <a:pt x="41" y="6"/>
                    </a:lnTo>
                    <a:lnTo>
                      <a:pt x="34" y="12"/>
                    </a:lnTo>
                    <a:lnTo>
                      <a:pt x="28" y="18"/>
                    </a:lnTo>
                    <a:lnTo>
                      <a:pt x="27" y="21"/>
                    </a:lnTo>
                    <a:lnTo>
                      <a:pt x="23" y="27"/>
                    </a:lnTo>
                    <a:lnTo>
                      <a:pt x="14" y="48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69" name="Freeform 194"/>
              <p:cNvSpPr>
                <a:spLocks/>
              </p:cNvSpPr>
              <p:nvPr/>
            </p:nvSpPr>
            <p:spPr bwMode="auto">
              <a:xfrm>
                <a:off x="2492" y="2263"/>
                <a:ext cx="340" cy="293"/>
              </a:xfrm>
              <a:custGeom>
                <a:avLst/>
                <a:gdLst>
                  <a:gd name="T0" fmla="*/ 326 w 124"/>
                  <a:gd name="T1" fmla="*/ 0 h 107"/>
                  <a:gd name="T2" fmla="*/ 326 w 124"/>
                  <a:gd name="T3" fmla="*/ 3 h 107"/>
                  <a:gd name="T4" fmla="*/ 340 w 124"/>
                  <a:gd name="T5" fmla="*/ 3 h 107"/>
                  <a:gd name="T6" fmla="*/ 329 w 124"/>
                  <a:gd name="T7" fmla="*/ 3 h 107"/>
                  <a:gd name="T8" fmla="*/ 326 w 124"/>
                  <a:gd name="T9" fmla="*/ 3 h 107"/>
                  <a:gd name="T10" fmla="*/ 310 w 124"/>
                  <a:gd name="T11" fmla="*/ 3 h 107"/>
                  <a:gd name="T12" fmla="*/ 269 w 124"/>
                  <a:gd name="T13" fmla="*/ 3 h 107"/>
                  <a:gd name="T14" fmla="*/ 241 w 124"/>
                  <a:gd name="T15" fmla="*/ 3 h 107"/>
                  <a:gd name="T16" fmla="*/ 214 w 124"/>
                  <a:gd name="T17" fmla="*/ 11 h 107"/>
                  <a:gd name="T18" fmla="*/ 184 w 124"/>
                  <a:gd name="T19" fmla="*/ 16 h 107"/>
                  <a:gd name="T20" fmla="*/ 154 w 124"/>
                  <a:gd name="T21" fmla="*/ 30 h 107"/>
                  <a:gd name="T22" fmla="*/ 126 w 124"/>
                  <a:gd name="T23" fmla="*/ 52 h 107"/>
                  <a:gd name="T24" fmla="*/ 104 w 124"/>
                  <a:gd name="T25" fmla="*/ 71 h 107"/>
                  <a:gd name="T26" fmla="*/ 85 w 124"/>
                  <a:gd name="T27" fmla="*/ 96 h 107"/>
                  <a:gd name="T28" fmla="*/ 71 w 124"/>
                  <a:gd name="T29" fmla="*/ 115 h 107"/>
                  <a:gd name="T30" fmla="*/ 49 w 124"/>
                  <a:gd name="T31" fmla="*/ 151 h 107"/>
                  <a:gd name="T32" fmla="*/ 44 w 124"/>
                  <a:gd name="T33" fmla="*/ 164 h 107"/>
                  <a:gd name="T34" fmla="*/ 30 w 124"/>
                  <a:gd name="T35" fmla="*/ 194 h 107"/>
                  <a:gd name="T36" fmla="*/ 19 w 124"/>
                  <a:gd name="T37" fmla="*/ 225 h 107"/>
                  <a:gd name="T38" fmla="*/ 8 w 124"/>
                  <a:gd name="T39" fmla="*/ 252 h 107"/>
                  <a:gd name="T40" fmla="*/ 0 w 124"/>
                  <a:gd name="T41" fmla="*/ 293 h 107"/>
                  <a:gd name="T42" fmla="*/ 8 w 124"/>
                  <a:gd name="T43" fmla="*/ 252 h 107"/>
                  <a:gd name="T44" fmla="*/ 14 w 124"/>
                  <a:gd name="T45" fmla="*/ 238 h 107"/>
                  <a:gd name="T46" fmla="*/ 27 w 124"/>
                  <a:gd name="T47" fmla="*/ 208 h 107"/>
                  <a:gd name="T48" fmla="*/ 44 w 124"/>
                  <a:gd name="T49" fmla="*/ 159 h 107"/>
                  <a:gd name="T50" fmla="*/ 49 w 124"/>
                  <a:gd name="T51" fmla="*/ 142 h 107"/>
                  <a:gd name="T52" fmla="*/ 71 w 124"/>
                  <a:gd name="T53" fmla="*/ 112 h 107"/>
                  <a:gd name="T54" fmla="*/ 85 w 124"/>
                  <a:gd name="T55" fmla="*/ 93 h 107"/>
                  <a:gd name="T56" fmla="*/ 104 w 124"/>
                  <a:gd name="T57" fmla="*/ 68 h 107"/>
                  <a:gd name="T58" fmla="*/ 129 w 124"/>
                  <a:gd name="T59" fmla="*/ 47 h 107"/>
                  <a:gd name="T60" fmla="*/ 154 w 124"/>
                  <a:gd name="T61" fmla="*/ 27 h 107"/>
                  <a:gd name="T62" fmla="*/ 184 w 124"/>
                  <a:gd name="T63" fmla="*/ 16 h 107"/>
                  <a:gd name="T64" fmla="*/ 214 w 124"/>
                  <a:gd name="T65" fmla="*/ 8 h 107"/>
                  <a:gd name="T66" fmla="*/ 241 w 124"/>
                  <a:gd name="T67" fmla="*/ 3 h 107"/>
                  <a:gd name="T68" fmla="*/ 269 w 124"/>
                  <a:gd name="T69" fmla="*/ 0 h 107"/>
                  <a:gd name="T70" fmla="*/ 310 w 124"/>
                  <a:gd name="T71" fmla="*/ 0 h 107"/>
                  <a:gd name="T72" fmla="*/ 326 w 124"/>
                  <a:gd name="T73" fmla="*/ 0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107">
                    <a:moveTo>
                      <a:pt x="119" y="0"/>
                    </a:moveTo>
                    <a:lnTo>
                      <a:pt x="119" y="1"/>
                    </a:lnTo>
                    <a:lnTo>
                      <a:pt x="124" y="1"/>
                    </a:lnTo>
                    <a:lnTo>
                      <a:pt x="120" y="1"/>
                    </a:lnTo>
                    <a:lnTo>
                      <a:pt x="119" y="1"/>
                    </a:lnTo>
                    <a:lnTo>
                      <a:pt x="113" y="1"/>
                    </a:lnTo>
                    <a:lnTo>
                      <a:pt x="98" y="1"/>
                    </a:lnTo>
                    <a:lnTo>
                      <a:pt x="88" y="1"/>
                    </a:lnTo>
                    <a:lnTo>
                      <a:pt x="78" y="4"/>
                    </a:lnTo>
                    <a:lnTo>
                      <a:pt x="67" y="6"/>
                    </a:lnTo>
                    <a:lnTo>
                      <a:pt x="56" y="11"/>
                    </a:lnTo>
                    <a:lnTo>
                      <a:pt x="46" y="19"/>
                    </a:lnTo>
                    <a:lnTo>
                      <a:pt x="38" y="26"/>
                    </a:lnTo>
                    <a:lnTo>
                      <a:pt x="31" y="35"/>
                    </a:lnTo>
                    <a:lnTo>
                      <a:pt x="26" y="42"/>
                    </a:lnTo>
                    <a:lnTo>
                      <a:pt x="18" y="55"/>
                    </a:lnTo>
                    <a:lnTo>
                      <a:pt x="16" y="60"/>
                    </a:lnTo>
                    <a:lnTo>
                      <a:pt x="11" y="71"/>
                    </a:lnTo>
                    <a:lnTo>
                      <a:pt x="7" y="82"/>
                    </a:lnTo>
                    <a:lnTo>
                      <a:pt x="3" y="92"/>
                    </a:lnTo>
                    <a:lnTo>
                      <a:pt x="0" y="107"/>
                    </a:lnTo>
                    <a:lnTo>
                      <a:pt x="3" y="92"/>
                    </a:lnTo>
                    <a:lnTo>
                      <a:pt x="5" y="87"/>
                    </a:lnTo>
                    <a:lnTo>
                      <a:pt x="10" y="76"/>
                    </a:lnTo>
                    <a:lnTo>
                      <a:pt x="16" y="58"/>
                    </a:lnTo>
                    <a:lnTo>
                      <a:pt x="18" y="52"/>
                    </a:lnTo>
                    <a:lnTo>
                      <a:pt x="26" y="41"/>
                    </a:lnTo>
                    <a:lnTo>
                      <a:pt x="31" y="34"/>
                    </a:lnTo>
                    <a:lnTo>
                      <a:pt x="38" y="25"/>
                    </a:lnTo>
                    <a:lnTo>
                      <a:pt x="47" y="17"/>
                    </a:lnTo>
                    <a:lnTo>
                      <a:pt x="56" y="10"/>
                    </a:lnTo>
                    <a:lnTo>
                      <a:pt x="67" y="6"/>
                    </a:lnTo>
                    <a:lnTo>
                      <a:pt x="78" y="3"/>
                    </a:lnTo>
                    <a:lnTo>
                      <a:pt x="88" y="1"/>
                    </a:lnTo>
                    <a:lnTo>
                      <a:pt x="98" y="0"/>
                    </a:lnTo>
                    <a:lnTo>
                      <a:pt x="113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0" name="Freeform 195"/>
              <p:cNvSpPr>
                <a:spLocks/>
              </p:cNvSpPr>
              <p:nvPr/>
            </p:nvSpPr>
            <p:spPr bwMode="auto">
              <a:xfrm>
                <a:off x="2508" y="2485"/>
                <a:ext cx="17" cy="88"/>
              </a:xfrm>
              <a:custGeom>
                <a:avLst/>
                <a:gdLst>
                  <a:gd name="T0" fmla="*/ 0 w 6"/>
                  <a:gd name="T1" fmla="*/ 85 h 32"/>
                  <a:gd name="T2" fmla="*/ 0 w 6"/>
                  <a:gd name="T3" fmla="*/ 88 h 32"/>
                  <a:gd name="T4" fmla="*/ 0 w 6"/>
                  <a:gd name="T5" fmla="*/ 85 h 32"/>
                  <a:gd name="T6" fmla="*/ 3 w 6"/>
                  <a:gd name="T7" fmla="*/ 74 h 32"/>
                  <a:gd name="T8" fmla="*/ 6 w 6"/>
                  <a:gd name="T9" fmla="*/ 55 h 32"/>
                  <a:gd name="T10" fmla="*/ 14 w 6"/>
                  <a:gd name="T11" fmla="*/ 25 h 32"/>
                  <a:gd name="T12" fmla="*/ 17 w 6"/>
                  <a:gd name="T13" fmla="*/ 6 h 32"/>
                  <a:gd name="T14" fmla="*/ 17 w 6"/>
                  <a:gd name="T15" fmla="*/ 0 h 32"/>
                  <a:gd name="T16" fmla="*/ 17 w 6"/>
                  <a:gd name="T17" fmla="*/ 11 h 32"/>
                  <a:gd name="T18" fmla="*/ 14 w 6"/>
                  <a:gd name="T19" fmla="*/ 28 h 32"/>
                  <a:gd name="T20" fmla="*/ 11 w 6"/>
                  <a:gd name="T21" fmla="*/ 55 h 32"/>
                  <a:gd name="T22" fmla="*/ 3 w 6"/>
                  <a:gd name="T23" fmla="*/ 74 h 32"/>
                  <a:gd name="T24" fmla="*/ 0 w 6"/>
                  <a:gd name="T25" fmla="*/ 8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32">
                    <a:moveTo>
                      <a:pt x="0" y="31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5" y="9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4" y="20"/>
                    </a:lnTo>
                    <a:lnTo>
                      <a:pt x="1" y="2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1" name="Freeform 196"/>
              <p:cNvSpPr>
                <a:spLocks/>
              </p:cNvSpPr>
              <p:nvPr/>
            </p:nvSpPr>
            <p:spPr bwMode="auto">
              <a:xfrm>
                <a:off x="2528" y="2304"/>
                <a:ext cx="167" cy="159"/>
              </a:xfrm>
              <a:custGeom>
                <a:avLst/>
                <a:gdLst>
                  <a:gd name="T0" fmla="*/ 5 w 61"/>
                  <a:gd name="T1" fmla="*/ 156 h 58"/>
                  <a:gd name="T2" fmla="*/ 0 w 61"/>
                  <a:gd name="T3" fmla="*/ 159 h 58"/>
                  <a:gd name="T4" fmla="*/ 5 w 61"/>
                  <a:gd name="T5" fmla="*/ 156 h 58"/>
                  <a:gd name="T6" fmla="*/ 5 w 61"/>
                  <a:gd name="T7" fmla="*/ 154 h 58"/>
                  <a:gd name="T8" fmla="*/ 19 w 61"/>
                  <a:gd name="T9" fmla="*/ 129 h 58"/>
                  <a:gd name="T10" fmla="*/ 44 w 61"/>
                  <a:gd name="T11" fmla="*/ 80 h 58"/>
                  <a:gd name="T12" fmla="*/ 52 w 61"/>
                  <a:gd name="T13" fmla="*/ 66 h 58"/>
                  <a:gd name="T14" fmla="*/ 63 w 61"/>
                  <a:gd name="T15" fmla="*/ 52 h 58"/>
                  <a:gd name="T16" fmla="*/ 82 w 61"/>
                  <a:gd name="T17" fmla="*/ 33 h 58"/>
                  <a:gd name="T18" fmla="*/ 104 w 61"/>
                  <a:gd name="T19" fmla="*/ 16 h 58"/>
                  <a:gd name="T20" fmla="*/ 120 w 61"/>
                  <a:gd name="T21" fmla="*/ 14 h 58"/>
                  <a:gd name="T22" fmla="*/ 151 w 61"/>
                  <a:gd name="T23" fmla="*/ 3 h 58"/>
                  <a:gd name="T24" fmla="*/ 167 w 61"/>
                  <a:gd name="T25" fmla="*/ 0 h 58"/>
                  <a:gd name="T26" fmla="*/ 151 w 61"/>
                  <a:gd name="T27" fmla="*/ 5 h 58"/>
                  <a:gd name="T28" fmla="*/ 126 w 61"/>
                  <a:gd name="T29" fmla="*/ 11 h 58"/>
                  <a:gd name="T30" fmla="*/ 110 w 61"/>
                  <a:gd name="T31" fmla="*/ 16 h 58"/>
                  <a:gd name="T32" fmla="*/ 104 w 61"/>
                  <a:gd name="T33" fmla="*/ 19 h 58"/>
                  <a:gd name="T34" fmla="*/ 82 w 61"/>
                  <a:gd name="T35" fmla="*/ 38 h 58"/>
                  <a:gd name="T36" fmla="*/ 63 w 61"/>
                  <a:gd name="T37" fmla="*/ 55 h 58"/>
                  <a:gd name="T38" fmla="*/ 52 w 61"/>
                  <a:gd name="T39" fmla="*/ 66 h 58"/>
                  <a:gd name="T40" fmla="*/ 44 w 61"/>
                  <a:gd name="T41" fmla="*/ 80 h 58"/>
                  <a:gd name="T42" fmla="*/ 19 w 61"/>
                  <a:gd name="T43" fmla="*/ 129 h 58"/>
                  <a:gd name="T44" fmla="*/ 5 w 61"/>
                  <a:gd name="T45" fmla="*/ 156 h 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58">
                    <a:moveTo>
                      <a:pt x="2" y="57"/>
                    </a:moveTo>
                    <a:lnTo>
                      <a:pt x="0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7" y="47"/>
                    </a:lnTo>
                    <a:lnTo>
                      <a:pt x="16" y="29"/>
                    </a:lnTo>
                    <a:lnTo>
                      <a:pt x="19" y="24"/>
                    </a:lnTo>
                    <a:lnTo>
                      <a:pt x="23" y="19"/>
                    </a:lnTo>
                    <a:lnTo>
                      <a:pt x="30" y="12"/>
                    </a:lnTo>
                    <a:lnTo>
                      <a:pt x="38" y="6"/>
                    </a:lnTo>
                    <a:lnTo>
                      <a:pt x="44" y="5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55" y="2"/>
                    </a:lnTo>
                    <a:lnTo>
                      <a:pt x="46" y="4"/>
                    </a:lnTo>
                    <a:lnTo>
                      <a:pt x="40" y="6"/>
                    </a:lnTo>
                    <a:lnTo>
                      <a:pt x="38" y="7"/>
                    </a:lnTo>
                    <a:lnTo>
                      <a:pt x="30" y="14"/>
                    </a:lnTo>
                    <a:lnTo>
                      <a:pt x="23" y="20"/>
                    </a:lnTo>
                    <a:lnTo>
                      <a:pt x="19" y="24"/>
                    </a:lnTo>
                    <a:lnTo>
                      <a:pt x="16" y="29"/>
                    </a:lnTo>
                    <a:lnTo>
                      <a:pt x="7" y="47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2" name="Freeform 197"/>
              <p:cNvSpPr>
                <a:spLocks/>
              </p:cNvSpPr>
              <p:nvPr/>
            </p:nvSpPr>
            <p:spPr bwMode="auto">
              <a:xfrm>
                <a:off x="2654" y="2277"/>
                <a:ext cx="206" cy="27"/>
              </a:xfrm>
              <a:custGeom>
                <a:avLst/>
                <a:gdLst>
                  <a:gd name="T0" fmla="*/ 198 w 75"/>
                  <a:gd name="T1" fmla="*/ 14 h 10"/>
                  <a:gd name="T2" fmla="*/ 206 w 75"/>
                  <a:gd name="T3" fmla="*/ 16 h 10"/>
                  <a:gd name="T4" fmla="*/ 198 w 75"/>
                  <a:gd name="T5" fmla="*/ 16 h 10"/>
                  <a:gd name="T6" fmla="*/ 176 w 75"/>
                  <a:gd name="T7" fmla="*/ 11 h 10"/>
                  <a:gd name="T8" fmla="*/ 151 w 75"/>
                  <a:gd name="T9" fmla="*/ 5 h 10"/>
                  <a:gd name="T10" fmla="*/ 126 w 75"/>
                  <a:gd name="T11" fmla="*/ 3 h 10"/>
                  <a:gd name="T12" fmla="*/ 77 w 75"/>
                  <a:gd name="T13" fmla="*/ 5 h 10"/>
                  <a:gd name="T14" fmla="*/ 55 w 75"/>
                  <a:gd name="T15" fmla="*/ 11 h 10"/>
                  <a:gd name="T16" fmla="*/ 14 w 75"/>
                  <a:gd name="T17" fmla="*/ 19 h 10"/>
                  <a:gd name="T18" fmla="*/ 0 w 75"/>
                  <a:gd name="T19" fmla="*/ 27 h 10"/>
                  <a:gd name="T20" fmla="*/ 14 w 75"/>
                  <a:gd name="T21" fmla="*/ 19 h 10"/>
                  <a:gd name="T22" fmla="*/ 55 w 75"/>
                  <a:gd name="T23" fmla="*/ 11 h 10"/>
                  <a:gd name="T24" fmla="*/ 80 w 75"/>
                  <a:gd name="T25" fmla="*/ 5 h 10"/>
                  <a:gd name="T26" fmla="*/ 126 w 75"/>
                  <a:gd name="T27" fmla="*/ 0 h 10"/>
                  <a:gd name="T28" fmla="*/ 154 w 75"/>
                  <a:gd name="T29" fmla="*/ 3 h 10"/>
                  <a:gd name="T30" fmla="*/ 176 w 75"/>
                  <a:gd name="T31" fmla="*/ 5 h 10"/>
                  <a:gd name="T32" fmla="*/ 198 w 75"/>
                  <a:gd name="T33" fmla="*/ 14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">
                    <a:moveTo>
                      <a:pt x="72" y="5"/>
                    </a:moveTo>
                    <a:lnTo>
                      <a:pt x="75" y="6"/>
                    </a:lnTo>
                    <a:lnTo>
                      <a:pt x="72" y="6"/>
                    </a:lnTo>
                    <a:lnTo>
                      <a:pt x="64" y="4"/>
                    </a:lnTo>
                    <a:lnTo>
                      <a:pt x="55" y="2"/>
                    </a:lnTo>
                    <a:lnTo>
                      <a:pt x="46" y="1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7"/>
                    </a:lnTo>
                    <a:lnTo>
                      <a:pt x="20" y="4"/>
                    </a:lnTo>
                    <a:lnTo>
                      <a:pt x="29" y="2"/>
                    </a:lnTo>
                    <a:lnTo>
                      <a:pt x="46" y="0"/>
                    </a:lnTo>
                    <a:lnTo>
                      <a:pt x="56" y="1"/>
                    </a:lnTo>
                    <a:lnTo>
                      <a:pt x="64" y="2"/>
                    </a:lnTo>
                    <a:lnTo>
                      <a:pt x="72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3" name="Freeform 198"/>
              <p:cNvSpPr>
                <a:spLocks/>
              </p:cNvSpPr>
              <p:nvPr/>
            </p:nvSpPr>
            <p:spPr bwMode="auto">
              <a:xfrm>
                <a:off x="2528" y="2329"/>
                <a:ext cx="343" cy="280"/>
              </a:xfrm>
              <a:custGeom>
                <a:avLst/>
                <a:gdLst>
                  <a:gd name="T0" fmla="*/ 0 w 125"/>
                  <a:gd name="T1" fmla="*/ 266 h 102"/>
                  <a:gd name="T2" fmla="*/ 0 w 125"/>
                  <a:gd name="T3" fmla="*/ 280 h 102"/>
                  <a:gd name="T4" fmla="*/ 0 w 125"/>
                  <a:gd name="T5" fmla="*/ 269 h 102"/>
                  <a:gd name="T6" fmla="*/ 0 w 125"/>
                  <a:gd name="T7" fmla="*/ 266 h 102"/>
                  <a:gd name="T8" fmla="*/ 0 w 125"/>
                  <a:gd name="T9" fmla="*/ 247 h 102"/>
                  <a:gd name="T10" fmla="*/ 5 w 125"/>
                  <a:gd name="T11" fmla="*/ 203 h 102"/>
                  <a:gd name="T12" fmla="*/ 11 w 125"/>
                  <a:gd name="T13" fmla="*/ 176 h 102"/>
                  <a:gd name="T14" fmla="*/ 19 w 125"/>
                  <a:gd name="T15" fmla="*/ 148 h 102"/>
                  <a:gd name="T16" fmla="*/ 33 w 125"/>
                  <a:gd name="T17" fmla="*/ 121 h 102"/>
                  <a:gd name="T18" fmla="*/ 52 w 125"/>
                  <a:gd name="T19" fmla="*/ 91 h 102"/>
                  <a:gd name="T20" fmla="*/ 77 w 125"/>
                  <a:gd name="T21" fmla="*/ 69 h 102"/>
                  <a:gd name="T22" fmla="*/ 99 w 125"/>
                  <a:gd name="T23" fmla="*/ 47 h 102"/>
                  <a:gd name="T24" fmla="*/ 123 w 125"/>
                  <a:gd name="T25" fmla="*/ 30 h 102"/>
                  <a:gd name="T26" fmla="*/ 148 w 125"/>
                  <a:gd name="T27" fmla="*/ 16 h 102"/>
                  <a:gd name="T28" fmla="*/ 170 w 125"/>
                  <a:gd name="T29" fmla="*/ 8 h 102"/>
                  <a:gd name="T30" fmla="*/ 189 w 125"/>
                  <a:gd name="T31" fmla="*/ 3 h 102"/>
                  <a:gd name="T32" fmla="*/ 203 w 125"/>
                  <a:gd name="T33" fmla="*/ 3 h 102"/>
                  <a:gd name="T34" fmla="*/ 239 w 125"/>
                  <a:gd name="T35" fmla="*/ 0 h 102"/>
                  <a:gd name="T36" fmla="*/ 272 w 125"/>
                  <a:gd name="T37" fmla="*/ 3 h 102"/>
                  <a:gd name="T38" fmla="*/ 305 w 125"/>
                  <a:gd name="T39" fmla="*/ 5 h 102"/>
                  <a:gd name="T40" fmla="*/ 338 w 125"/>
                  <a:gd name="T41" fmla="*/ 0 h 102"/>
                  <a:gd name="T42" fmla="*/ 343 w 125"/>
                  <a:gd name="T43" fmla="*/ 0 h 102"/>
                  <a:gd name="T44" fmla="*/ 329 w 125"/>
                  <a:gd name="T45" fmla="*/ 3 h 102"/>
                  <a:gd name="T46" fmla="*/ 302 w 125"/>
                  <a:gd name="T47" fmla="*/ 5 h 102"/>
                  <a:gd name="T48" fmla="*/ 288 w 125"/>
                  <a:gd name="T49" fmla="*/ 5 h 102"/>
                  <a:gd name="T50" fmla="*/ 252 w 125"/>
                  <a:gd name="T51" fmla="*/ 3 h 102"/>
                  <a:gd name="T52" fmla="*/ 217 w 125"/>
                  <a:gd name="T53" fmla="*/ 3 h 102"/>
                  <a:gd name="T54" fmla="*/ 198 w 125"/>
                  <a:gd name="T55" fmla="*/ 5 h 102"/>
                  <a:gd name="T56" fmla="*/ 184 w 125"/>
                  <a:gd name="T57" fmla="*/ 5 h 102"/>
                  <a:gd name="T58" fmla="*/ 167 w 125"/>
                  <a:gd name="T59" fmla="*/ 14 h 102"/>
                  <a:gd name="T60" fmla="*/ 148 w 125"/>
                  <a:gd name="T61" fmla="*/ 19 h 102"/>
                  <a:gd name="T62" fmla="*/ 123 w 125"/>
                  <a:gd name="T63" fmla="*/ 33 h 102"/>
                  <a:gd name="T64" fmla="*/ 96 w 125"/>
                  <a:gd name="T65" fmla="*/ 49 h 102"/>
                  <a:gd name="T66" fmla="*/ 71 w 125"/>
                  <a:gd name="T67" fmla="*/ 71 h 102"/>
                  <a:gd name="T68" fmla="*/ 52 w 125"/>
                  <a:gd name="T69" fmla="*/ 93 h 102"/>
                  <a:gd name="T70" fmla="*/ 36 w 125"/>
                  <a:gd name="T71" fmla="*/ 121 h 102"/>
                  <a:gd name="T72" fmla="*/ 22 w 125"/>
                  <a:gd name="T73" fmla="*/ 154 h 102"/>
                  <a:gd name="T74" fmla="*/ 11 w 125"/>
                  <a:gd name="T75" fmla="*/ 181 h 102"/>
                  <a:gd name="T76" fmla="*/ 5 w 125"/>
                  <a:gd name="T77" fmla="*/ 206 h 102"/>
                  <a:gd name="T78" fmla="*/ 0 w 125"/>
                  <a:gd name="T79" fmla="*/ 247 h 102"/>
                  <a:gd name="T80" fmla="*/ 0 w 125"/>
                  <a:gd name="T81" fmla="*/ 266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5" h="102">
                    <a:moveTo>
                      <a:pt x="0" y="97"/>
                    </a:move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7" y="54"/>
                    </a:lnTo>
                    <a:lnTo>
                      <a:pt x="12" y="44"/>
                    </a:lnTo>
                    <a:lnTo>
                      <a:pt x="19" y="33"/>
                    </a:lnTo>
                    <a:lnTo>
                      <a:pt x="28" y="25"/>
                    </a:lnTo>
                    <a:lnTo>
                      <a:pt x="36" y="17"/>
                    </a:lnTo>
                    <a:lnTo>
                      <a:pt x="45" y="11"/>
                    </a:lnTo>
                    <a:lnTo>
                      <a:pt x="54" y="6"/>
                    </a:lnTo>
                    <a:lnTo>
                      <a:pt x="62" y="3"/>
                    </a:lnTo>
                    <a:lnTo>
                      <a:pt x="69" y="1"/>
                    </a:lnTo>
                    <a:lnTo>
                      <a:pt x="74" y="1"/>
                    </a:lnTo>
                    <a:lnTo>
                      <a:pt x="87" y="0"/>
                    </a:lnTo>
                    <a:lnTo>
                      <a:pt x="99" y="1"/>
                    </a:lnTo>
                    <a:lnTo>
                      <a:pt x="111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0" y="1"/>
                    </a:lnTo>
                    <a:lnTo>
                      <a:pt x="110" y="2"/>
                    </a:lnTo>
                    <a:lnTo>
                      <a:pt x="105" y="2"/>
                    </a:lnTo>
                    <a:lnTo>
                      <a:pt x="92" y="1"/>
                    </a:lnTo>
                    <a:lnTo>
                      <a:pt x="79" y="1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5"/>
                    </a:lnTo>
                    <a:lnTo>
                      <a:pt x="54" y="7"/>
                    </a:lnTo>
                    <a:lnTo>
                      <a:pt x="45" y="12"/>
                    </a:lnTo>
                    <a:lnTo>
                      <a:pt x="35" y="18"/>
                    </a:lnTo>
                    <a:lnTo>
                      <a:pt x="26" y="26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8" y="56"/>
                    </a:lnTo>
                    <a:lnTo>
                      <a:pt x="4" y="66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4" name="Freeform 199"/>
              <p:cNvSpPr>
                <a:spLocks/>
              </p:cNvSpPr>
              <p:nvPr/>
            </p:nvSpPr>
            <p:spPr bwMode="auto">
              <a:xfrm>
                <a:off x="2731" y="2304"/>
                <a:ext cx="131" cy="11"/>
              </a:xfrm>
              <a:custGeom>
                <a:avLst/>
                <a:gdLst>
                  <a:gd name="T0" fmla="*/ 128 w 48"/>
                  <a:gd name="T1" fmla="*/ 6 h 4"/>
                  <a:gd name="T2" fmla="*/ 131 w 48"/>
                  <a:gd name="T3" fmla="*/ 6 h 4"/>
                  <a:gd name="T4" fmla="*/ 128 w 48"/>
                  <a:gd name="T5" fmla="*/ 11 h 4"/>
                  <a:gd name="T6" fmla="*/ 126 w 48"/>
                  <a:gd name="T7" fmla="*/ 11 h 4"/>
                  <a:gd name="T8" fmla="*/ 82 w 48"/>
                  <a:gd name="T9" fmla="*/ 3 h 4"/>
                  <a:gd name="T10" fmla="*/ 49 w 48"/>
                  <a:gd name="T11" fmla="*/ 0 h 4"/>
                  <a:gd name="T12" fmla="*/ 41 w 48"/>
                  <a:gd name="T13" fmla="*/ 0 h 4"/>
                  <a:gd name="T14" fmla="*/ 35 w 48"/>
                  <a:gd name="T15" fmla="*/ 3 h 4"/>
                  <a:gd name="T16" fmla="*/ 27 w 48"/>
                  <a:gd name="T17" fmla="*/ 6 h 4"/>
                  <a:gd name="T18" fmla="*/ 8 w 48"/>
                  <a:gd name="T19" fmla="*/ 11 h 4"/>
                  <a:gd name="T20" fmla="*/ 0 w 48"/>
                  <a:gd name="T21" fmla="*/ 11 h 4"/>
                  <a:gd name="T22" fmla="*/ 8 w 48"/>
                  <a:gd name="T23" fmla="*/ 11 h 4"/>
                  <a:gd name="T24" fmla="*/ 35 w 48"/>
                  <a:gd name="T25" fmla="*/ 0 h 4"/>
                  <a:gd name="T26" fmla="*/ 41 w 48"/>
                  <a:gd name="T27" fmla="*/ 0 h 4"/>
                  <a:gd name="T28" fmla="*/ 49 w 48"/>
                  <a:gd name="T29" fmla="*/ 0 h 4"/>
                  <a:gd name="T30" fmla="*/ 82 w 48"/>
                  <a:gd name="T31" fmla="*/ 0 h 4"/>
                  <a:gd name="T32" fmla="*/ 128 w 48"/>
                  <a:gd name="T33" fmla="*/ 6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">
                    <a:moveTo>
                      <a:pt x="47" y="2"/>
                    </a:moveTo>
                    <a:lnTo>
                      <a:pt x="48" y="2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5" name="Freeform 200"/>
              <p:cNvSpPr>
                <a:spLocks/>
              </p:cNvSpPr>
              <p:nvPr/>
            </p:nvSpPr>
            <p:spPr bwMode="auto">
              <a:xfrm>
                <a:off x="2569" y="2296"/>
                <a:ext cx="189" cy="118"/>
              </a:xfrm>
              <a:custGeom>
                <a:avLst/>
                <a:gdLst>
                  <a:gd name="T0" fmla="*/ 181 w 69"/>
                  <a:gd name="T1" fmla="*/ 0 h 43"/>
                  <a:gd name="T2" fmla="*/ 184 w 69"/>
                  <a:gd name="T3" fmla="*/ 0 h 43"/>
                  <a:gd name="T4" fmla="*/ 189 w 69"/>
                  <a:gd name="T5" fmla="*/ 0 h 43"/>
                  <a:gd name="T6" fmla="*/ 184 w 69"/>
                  <a:gd name="T7" fmla="*/ 0 h 43"/>
                  <a:gd name="T8" fmla="*/ 181 w 69"/>
                  <a:gd name="T9" fmla="*/ 0 h 43"/>
                  <a:gd name="T10" fmla="*/ 175 w 69"/>
                  <a:gd name="T11" fmla="*/ 0 h 43"/>
                  <a:gd name="T12" fmla="*/ 156 w 69"/>
                  <a:gd name="T13" fmla="*/ 5 h 43"/>
                  <a:gd name="T14" fmla="*/ 137 w 69"/>
                  <a:gd name="T15" fmla="*/ 19 h 43"/>
                  <a:gd name="T16" fmla="*/ 123 w 69"/>
                  <a:gd name="T17" fmla="*/ 27 h 43"/>
                  <a:gd name="T18" fmla="*/ 110 w 69"/>
                  <a:gd name="T19" fmla="*/ 36 h 43"/>
                  <a:gd name="T20" fmla="*/ 96 w 69"/>
                  <a:gd name="T21" fmla="*/ 38 h 43"/>
                  <a:gd name="T22" fmla="*/ 85 w 69"/>
                  <a:gd name="T23" fmla="*/ 47 h 43"/>
                  <a:gd name="T24" fmla="*/ 63 w 69"/>
                  <a:gd name="T25" fmla="*/ 55 h 43"/>
                  <a:gd name="T26" fmla="*/ 44 w 69"/>
                  <a:gd name="T27" fmla="*/ 74 h 43"/>
                  <a:gd name="T28" fmla="*/ 36 w 69"/>
                  <a:gd name="T29" fmla="*/ 82 h 43"/>
                  <a:gd name="T30" fmla="*/ 14 w 69"/>
                  <a:gd name="T31" fmla="*/ 104 h 43"/>
                  <a:gd name="T32" fmla="*/ 0 w 69"/>
                  <a:gd name="T33" fmla="*/ 118 h 43"/>
                  <a:gd name="T34" fmla="*/ 14 w 69"/>
                  <a:gd name="T35" fmla="*/ 104 h 43"/>
                  <a:gd name="T36" fmla="*/ 27 w 69"/>
                  <a:gd name="T37" fmla="*/ 88 h 43"/>
                  <a:gd name="T38" fmla="*/ 44 w 69"/>
                  <a:gd name="T39" fmla="*/ 69 h 43"/>
                  <a:gd name="T40" fmla="*/ 66 w 69"/>
                  <a:gd name="T41" fmla="*/ 55 h 43"/>
                  <a:gd name="T42" fmla="*/ 85 w 69"/>
                  <a:gd name="T43" fmla="*/ 41 h 43"/>
                  <a:gd name="T44" fmla="*/ 112 w 69"/>
                  <a:gd name="T45" fmla="*/ 33 h 43"/>
                  <a:gd name="T46" fmla="*/ 123 w 69"/>
                  <a:gd name="T47" fmla="*/ 25 h 43"/>
                  <a:gd name="T48" fmla="*/ 137 w 69"/>
                  <a:gd name="T49" fmla="*/ 19 h 43"/>
                  <a:gd name="T50" fmla="*/ 156 w 69"/>
                  <a:gd name="T51" fmla="*/ 5 h 43"/>
                  <a:gd name="T52" fmla="*/ 175 w 69"/>
                  <a:gd name="T53" fmla="*/ 0 h 43"/>
                  <a:gd name="T54" fmla="*/ 181 w 69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9" h="43">
                    <a:moveTo>
                      <a:pt x="66" y="0"/>
                    </a:moveTo>
                    <a:lnTo>
                      <a:pt x="67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57" y="2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40" y="13"/>
                    </a:lnTo>
                    <a:lnTo>
                      <a:pt x="35" y="14"/>
                    </a:lnTo>
                    <a:lnTo>
                      <a:pt x="31" y="17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3" y="30"/>
                    </a:lnTo>
                    <a:lnTo>
                      <a:pt x="5" y="38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4" y="20"/>
                    </a:lnTo>
                    <a:lnTo>
                      <a:pt x="31" y="15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50" y="7"/>
                    </a:lnTo>
                    <a:lnTo>
                      <a:pt x="57" y="2"/>
                    </a:lnTo>
                    <a:lnTo>
                      <a:pt x="64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6" name="Freeform 201"/>
              <p:cNvSpPr>
                <a:spLocks/>
              </p:cNvSpPr>
              <p:nvPr/>
            </p:nvSpPr>
            <p:spPr bwMode="auto">
              <a:xfrm>
                <a:off x="2547" y="2342"/>
                <a:ext cx="346" cy="283"/>
              </a:xfrm>
              <a:custGeom>
                <a:avLst/>
                <a:gdLst>
                  <a:gd name="T0" fmla="*/ 338 w 126"/>
                  <a:gd name="T1" fmla="*/ 22 h 103"/>
                  <a:gd name="T2" fmla="*/ 338 w 126"/>
                  <a:gd name="T3" fmla="*/ 27 h 103"/>
                  <a:gd name="T4" fmla="*/ 346 w 126"/>
                  <a:gd name="T5" fmla="*/ 30 h 103"/>
                  <a:gd name="T6" fmla="*/ 338 w 126"/>
                  <a:gd name="T7" fmla="*/ 27 h 103"/>
                  <a:gd name="T8" fmla="*/ 332 w 126"/>
                  <a:gd name="T9" fmla="*/ 27 h 103"/>
                  <a:gd name="T10" fmla="*/ 319 w 126"/>
                  <a:gd name="T11" fmla="*/ 19 h 103"/>
                  <a:gd name="T12" fmla="*/ 275 w 126"/>
                  <a:gd name="T13" fmla="*/ 8 h 103"/>
                  <a:gd name="T14" fmla="*/ 247 w 126"/>
                  <a:gd name="T15" fmla="*/ 3 h 103"/>
                  <a:gd name="T16" fmla="*/ 217 w 126"/>
                  <a:gd name="T17" fmla="*/ 3 h 103"/>
                  <a:gd name="T18" fmla="*/ 184 w 126"/>
                  <a:gd name="T19" fmla="*/ 5 h 103"/>
                  <a:gd name="T20" fmla="*/ 148 w 126"/>
                  <a:gd name="T21" fmla="*/ 14 h 103"/>
                  <a:gd name="T22" fmla="*/ 118 w 126"/>
                  <a:gd name="T23" fmla="*/ 27 h 103"/>
                  <a:gd name="T24" fmla="*/ 88 w 126"/>
                  <a:gd name="T25" fmla="*/ 47 h 103"/>
                  <a:gd name="T26" fmla="*/ 66 w 126"/>
                  <a:gd name="T27" fmla="*/ 66 h 103"/>
                  <a:gd name="T28" fmla="*/ 47 w 126"/>
                  <a:gd name="T29" fmla="*/ 88 h 103"/>
                  <a:gd name="T30" fmla="*/ 33 w 126"/>
                  <a:gd name="T31" fmla="*/ 107 h 103"/>
                  <a:gd name="T32" fmla="*/ 22 w 126"/>
                  <a:gd name="T33" fmla="*/ 121 h 103"/>
                  <a:gd name="T34" fmla="*/ 16 w 126"/>
                  <a:gd name="T35" fmla="*/ 135 h 103"/>
                  <a:gd name="T36" fmla="*/ 16 w 126"/>
                  <a:gd name="T37" fmla="*/ 140 h 103"/>
                  <a:gd name="T38" fmla="*/ 8 w 126"/>
                  <a:gd name="T39" fmla="*/ 173 h 103"/>
                  <a:gd name="T40" fmla="*/ 3 w 126"/>
                  <a:gd name="T41" fmla="*/ 206 h 103"/>
                  <a:gd name="T42" fmla="*/ 0 w 126"/>
                  <a:gd name="T43" fmla="*/ 242 h 103"/>
                  <a:gd name="T44" fmla="*/ 0 w 126"/>
                  <a:gd name="T45" fmla="*/ 283 h 103"/>
                  <a:gd name="T46" fmla="*/ 0 w 126"/>
                  <a:gd name="T47" fmla="*/ 239 h 103"/>
                  <a:gd name="T48" fmla="*/ 0 w 126"/>
                  <a:gd name="T49" fmla="*/ 225 h 103"/>
                  <a:gd name="T50" fmla="*/ 5 w 126"/>
                  <a:gd name="T51" fmla="*/ 187 h 103"/>
                  <a:gd name="T52" fmla="*/ 14 w 126"/>
                  <a:gd name="T53" fmla="*/ 148 h 103"/>
                  <a:gd name="T54" fmla="*/ 16 w 126"/>
                  <a:gd name="T55" fmla="*/ 132 h 103"/>
                  <a:gd name="T56" fmla="*/ 22 w 126"/>
                  <a:gd name="T57" fmla="*/ 118 h 103"/>
                  <a:gd name="T58" fmla="*/ 33 w 126"/>
                  <a:gd name="T59" fmla="*/ 102 h 103"/>
                  <a:gd name="T60" fmla="*/ 47 w 126"/>
                  <a:gd name="T61" fmla="*/ 85 h 103"/>
                  <a:gd name="T62" fmla="*/ 66 w 126"/>
                  <a:gd name="T63" fmla="*/ 63 h 103"/>
                  <a:gd name="T64" fmla="*/ 91 w 126"/>
                  <a:gd name="T65" fmla="*/ 44 h 103"/>
                  <a:gd name="T66" fmla="*/ 118 w 126"/>
                  <a:gd name="T67" fmla="*/ 27 h 103"/>
                  <a:gd name="T68" fmla="*/ 151 w 126"/>
                  <a:gd name="T69" fmla="*/ 8 h 103"/>
                  <a:gd name="T70" fmla="*/ 184 w 126"/>
                  <a:gd name="T71" fmla="*/ 3 h 103"/>
                  <a:gd name="T72" fmla="*/ 217 w 126"/>
                  <a:gd name="T73" fmla="*/ 0 h 103"/>
                  <a:gd name="T74" fmla="*/ 247 w 126"/>
                  <a:gd name="T75" fmla="*/ 3 h 103"/>
                  <a:gd name="T76" fmla="*/ 275 w 126"/>
                  <a:gd name="T77" fmla="*/ 5 h 103"/>
                  <a:gd name="T78" fmla="*/ 319 w 126"/>
                  <a:gd name="T79" fmla="*/ 19 h 103"/>
                  <a:gd name="T80" fmla="*/ 338 w 126"/>
                  <a:gd name="T81" fmla="*/ 22 h 1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03">
                    <a:moveTo>
                      <a:pt x="123" y="8"/>
                    </a:moveTo>
                    <a:lnTo>
                      <a:pt x="123" y="10"/>
                    </a:lnTo>
                    <a:lnTo>
                      <a:pt x="126" y="11"/>
                    </a:lnTo>
                    <a:lnTo>
                      <a:pt x="123" y="10"/>
                    </a:lnTo>
                    <a:lnTo>
                      <a:pt x="121" y="10"/>
                    </a:lnTo>
                    <a:lnTo>
                      <a:pt x="116" y="7"/>
                    </a:lnTo>
                    <a:lnTo>
                      <a:pt x="100" y="3"/>
                    </a:lnTo>
                    <a:lnTo>
                      <a:pt x="90" y="1"/>
                    </a:lnTo>
                    <a:lnTo>
                      <a:pt x="79" y="1"/>
                    </a:lnTo>
                    <a:lnTo>
                      <a:pt x="67" y="2"/>
                    </a:lnTo>
                    <a:lnTo>
                      <a:pt x="54" y="5"/>
                    </a:lnTo>
                    <a:lnTo>
                      <a:pt x="43" y="10"/>
                    </a:lnTo>
                    <a:lnTo>
                      <a:pt x="32" y="17"/>
                    </a:lnTo>
                    <a:lnTo>
                      <a:pt x="24" y="24"/>
                    </a:lnTo>
                    <a:lnTo>
                      <a:pt x="17" y="32"/>
                    </a:lnTo>
                    <a:lnTo>
                      <a:pt x="12" y="39"/>
                    </a:lnTo>
                    <a:lnTo>
                      <a:pt x="8" y="44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3" y="63"/>
                    </a:lnTo>
                    <a:lnTo>
                      <a:pt x="1" y="75"/>
                    </a:lnTo>
                    <a:lnTo>
                      <a:pt x="0" y="88"/>
                    </a:lnTo>
                    <a:lnTo>
                      <a:pt x="0" y="103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2" y="68"/>
                    </a:lnTo>
                    <a:lnTo>
                      <a:pt x="5" y="54"/>
                    </a:lnTo>
                    <a:lnTo>
                      <a:pt x="6" y="48"/>
                    </a:lnTo>
                    <a:lnTo>
                      <a:pt x="8" y="43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4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90" y="1"/>
                    </a:lnTo>
                    <a:lnTo>
                      <a:pt x="100" y="2"/>
                    </a:lnTo>
                    <a:lnTo>
                      <a:pt x="116" y="7"/>
                    </a:ln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7" name="Freeform 202"/>
              <p:cNvSpPr>
                <a:spLocks/>
              </p:cNvSpPr>
              <p:nvPr/>
            </p:nvSpPr>
            <p:spPr bwMode="auto">
              <a:xfrm>
                <a:off x="2860" y="2348"/>
                <a:ext cx="24" cy="8"/>
              </a:xfrm>
              <a:custGeom>
                <a:avLst/>
                <a:gdLst>
                  <a:gd name="T0" fmla="*/ 24 w 9"/>
                  <a:gd name="T1" fmla="*/ 0 h 3"/>
                  <a:gd name="T2" fmla="*/ 13 w 9"/>
                  <a:gd name="T3" fmla="*/ 0 h 3"/>
                  <a:gd name="T4" fmla="*/ 11 w 9"/>
                  <a:gd name="T5" fmla="*/ 0 h 3"/>
                  <a:gd name="T6" fmla="*/ 5 w 9"/>
                  <a:gd name="T7" fmla="*/ 3 h 3"/>
                  <a:gd name="T8" fmla="*/ 3 w 9"/>
                  <a:gd name="T9" fmla="*/ 8 h 3"/>
                  <a:gd name="T10" fmla="*/ 0 w 9"/>
                  <a:gd name="T11" fmla="*/ 8 h 3"/>
                  <a:gd name="T12" fmla="*/ 3 w 9"/>
                  <a:gd name="T13" fmla="*/ 8 h 3"/>
                  <a:gd name="T14" fmla="*/ 5 w 9"/>
                  <a:gd name="T15" fmla="*/ 3 h 3"/>
                  <a:gd name="T16" fmla="*/ 5 w 9"/>
                  <a:gd name="T17" fmla="*/ 0 h 3"/>
                  <a:gd name="T18" fmla="*/ 13 w 9"/>
                  <a:gd name="T19" fmla="*/ 0 h 3"/>
                  <a:gd name="T20" fmla="*/ 24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8" name="Freeform 203"/>
              <p:cNvSpPr>
                <a:spLocks/>
              </p:cNvSpPr>
              <p:nvPr/>
            </p:nvSpPr>
            <p:spPr bwMode="auto">
              <a:xfrm>
                <a:off x="2610" y="2364"/>
                <a:ext cx="288" cy="118"/>
              </a:xfrm>
              <a:custGeom>
                <a:avLst/>
                <a:gdLst>
                  <a:gd name="T0" fmla="*/ 277 w 105"/>
                  <a:gd name="T1" fmla="*/ 22 h 43"/>
                  <a:gd name="T2" fmla="*/ 280 w 105"/>
                  <a:gd name="T3" fmla="*/ 22 h 43"/>
                  <a:gd name="T4" fmla="*/ 288 w 105"/>
                  <a:gd name="T5" fmla="*/ 25 h 43"/>
                  <a:gd name="T6" fmla="*/ 280 w 105"/>
                  <a:gd name="T7" fmla="*/ 25 h 43"/>
                  <a:gd name="T8" fmla="*/ 277 w 105"/>
                  <a:gd name="T9" fmla="*/ 25 h 43"/>
                  <a:gd name="T10" fmla="*/ 266 w 105"/>
                  <a:gd name="T11" fmla="*/ 19 h 43"/>
                  <a:gd name="T12" fmla="*/ 241 w 105"/>
                  <a:gd name="T13" fmla="*/ 11 h 43"/>
                  <a:gd name="T14" fmla="*/ 222 w 105"/>
                  <a:gd name="T15" fmla="*/ 8 h 43"/>
                  <a:gd name="T16" fmla="*/ 206 w 105"/>
                  <a:gd name="T17" fmla="*/ 5 h 43"/>
                  <a:gd name="T18" fmla="*/ 181 w 105"/>
                  <a:gd name="T19" fmla="*/ 5 h 43"/>
                  <a:gd name="T20" fmla="*/ 162 w 105"/>
                  <a:gd name="T21" fmla="*/ 8 h 43"/>
                  <a:gd name="T22" fmla="*/ 137 w 105"/>
                  <a:gd name="T23" fmla="*/ 8 h 43"/>
                  <a:gd name="T24" fmla="*/ 115 w 105"/>
                  <a:gd name="T25" fmla="*/ 14 h 43"/>
                  <a:gd name="T26" fmla="*/ 82 w 105"/>
                  <a:gd name="T27" fmla="*/ 25 h 43"/>
                  <a:gd name="T28" fmla="*/ 58 w 105"/>
                  <a:gd name="T29" fmla="*/ 38 h 43"/>
                  <a:gd name="T30" fmla="*/ 52 w 105"/>
                  <a:gd name="T31" fmla="*/ 44 h 43"/>
                  <a:gd name="T32" fmla="*/ 49 w 105"/>
                  <a:gd name="T33" fmla="*/ 44 h 43"/>
                  <a:gd name="T34" fmla="*/ 44 w 105"/>
                  <a:gd name="T35" fmla="*/ 49 h 43"/>
                  <a:gd name="T36" fmla="*/ 38 w 105"/>
                  <a:gd name="T37" fmla="*/ 63 h 43"/>
                  <a:gd name="T38" fmla="*/ 25 w 105"/>
                  <a:gd name="T39" fmla="*/ 80 h 43"/>
                  <a:gd name="T40" fmla="*/ 11 w 105"/>
                  <a:gd name="T41" fmla="*/ 93 h 43"/>
                  <a:gd name="T42" fmla="*/ 0 w 105"/>
                  <a:gd name="T43" fmla="*/ 118 h 43"/>
                  <a:gd name="T44" fmla="*/ 11 w 105"/>
                  <a:gd name="T45" fmla="*/ 93 h 43"/>
                  <a:gd name="T46" fmla="*/ 14 w 105"/>
                  <a:gd name="T47" fmla="*/ 93 h 43"/>
                  <a:gd name="T48" fmla="*/ 16 w 105"/>
                  <a:gd name="T49" fmla="*/ 85 h 43"/>
                  <a:gd name="T50" fmla="*/ 30 w 105"/>
                  <a:gd name="T51" fmla="*/ 66 h 43"/>
                  <a:gd name="T52" fmla="*/ 44 w 105"/>
                  <a:gd name="T53" fmla="*/ 49 h 43"/>
                  <a:gd name="T54" fmla="*/ 49 w 105"/>
                  <a:gd name="T55" fmla="*/ 41 h 43"/>
                  <a:gd name="T56" fmla="*/ 52 w 105"/>
                  <a:gd name="T57" fmla="*/ 41 h 43"/>
                  <a:gd name="T58" fmla="*/ 63 w 105"/>
                  <a:gd name="T59" fmla="*/ 36 h 43"/>
                  <a:gd name="T60" fmla="*/ 82 w 105"/>
                  <a:gd name="T61" fmla="*/ 22 h 43"/>
                  <a:gd name="T62" fmla="*/ 121 w 105"/>
                  <a:gd name="T63" fmla="*/ 11 h 43"/>
                  <a:gd name="T64" fmla="*/ 140 w 105"/>
                  <a:gd name="T65" fmla="*/ 8 h 43"/>
                  <a:gd name="T66" fmla="*/ 162 w 105"/>
                  <a:gd name="T67" fmla="*/ 5 h 43"/>
                  <a:gd name="T68" fmla="*/ 184 w 105"/>
                  <a:gd name="T69" fmla="*/ 0 h 43"/>
                  <a:gd name="T70" fmla="*/ 206 w 105"/>
                  <a:gd name="T71" fmla="*/ 0 h 43"/>
                  <a:gd name="T72" fmla="*/ 225 w 105"/>
                  <a:gd name="T73" fmla="*/ 5 h 43"/>
                  <a:gd name="T74" fmla="*/ 241 w 105"/>
                  <a:gd name="T75" fmla="*/ 8 h 43"/>
                  <a:gd name="T76" fmla="*/ 266 w 105"/>
                  <a:gd name="T77" fmla="*/ 19 h 43"/>
                  <a:gd name="T78" fmla="*/ 277 w 105"/>
                  <a:gd name="T79" fmla="*/ 22 h 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5" h="43">
                    <a:moveTo>
                      <a:pt x="101" y="8"/>
                    </a:moveTo>
                    <a:lnTo>
                      <a:pt x="102" y="8"/>
                    </a:lnTo>
                    <a:lnTo>
                      <a:pt x="105" y="9"/>
                    </a:lnTo>
                    <a:lnTo>
                      <a:pt x="102" y="9"/>
                    </a:lnTo>
                    <a:lnTo>
                      <a:pt x="101" y="9"/>
                    </a:lnTo>
                    <a:lnTo>
                      <a:pt x="97" y="7"/>
                    </a:lnTo>
                    <a:lnTo>
                      <a:pt x="88" y="4"/>
                    </a:lnTo>
                    <a:lnTo>
                      <a:pt x="81" y="3"/>
                    </a:lnTo>
                    <a:lnTo>
                      <a:pt x="75" y="2"/>
                    </a:lnTo>
                    <a:lnTo>
                      <a:pt x="66" y="2"/>
                    </a:lnTo>
                    <a:lnTo>
                      <a:pt x="59" y="3"/>
                    </a:lnTo>
                    <a:lnTo>
                      <a:pt x="50" y="3"/>
                    </a:lnTo>
                    <a:lnTo>
                      <a:pt x="42" y="5"/>
                    </a:lnTo>
                    <a:lnTo>
                      <a:pt x="30" y="9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3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6" y="31"/>
                    </a:lnTo>
                    <a:lnTo>
                      <a:pt x="11" y="24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30" y="8"/>
                    </a:lnTo>
                    <a:lnTo>
                      <a:pt x="44" y="4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82" y="2"/>
                    </a:lnTo>
                    <a:lnTo>
                      <a:pt x="88" y="3"/>
                    </a:lnTo>
                    <a:lnTo>
                      <a:pt x="97" y="7"/>
                    </a:lnTo>
                    <a:lnTo>
                      <a:pt x="101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79" name="Freeform 204"/>
              <p:cNvSpPr>
                <a:spLocks/>
              </p:cNvSpPr>
              <p:nvPr/>
            </p:nvSpPr>
            <p:spPr bwMode="auto">
              <a:xfrm>
                <a:off x="2563" y="2348"/>
                <a:ext cx="225" cy="294"/>
              </a:xfrm>
              <a:custGeom>
                <a:avLst/>
                <a:gdLst>
                  <a:gd name="T0" fmla="*/ 3 w 82"/>
                  <a:gd name="T1" fmla="*/ 283 h 107"/>
                  <a:gd name="T2" fmla="*/ 3 w 82"/>
                  <a:gd name="T3" fmla="*/ 286 h 107"/>
                  <a:gd name="T4" fmla="*/ 0 w 82"/>
                  <a:gd name="T5" fmla="*/ 294 h 107"/>
                  <a:gd name="T6" fmla="*/ 0 w 82"/>
                  <a:gd name="T7" fmla="*/ 286 h 107"/>
                  <a:gd name="T8" fmla="*/ 0 w 82"/>
                  <a:gd name="T9" fmla="*/ 283 h 107"/>
                  <a:gd name="T10" fmla="*/ 0 w 82"/>
                  <a:gd name="T11" fmla="*/ 280 h 107"/>
                  <a:gd name="T12" fmla="*/ 0 w 82"/>
                  <a:gd name="T13" fmla="*/ 269 h 107"/>
                  <a:gd name="T14" fmla="*/ 0 w 82"/>
                  <a:gd name="T15" fmla="*/ 236 h 107"/>
                  <a:gd name="T16" fmla="*/ 0 w 82"/>
                  <a:gd name="T17" fmla="*/ 212 h 107"/>
                  <a:gd name="T18" fmla="*/ 3 w 82"/>
                  <a:gd name="T19" fmla="*/ 187 h 107"/>
                  <a:gd name="T20" fmla="*/ 8 w 82"/>
                  <a:gd name="T21" fmla="*/ 162 h 107"/>
                  <a:gd name="T22" fmla="*/ 16 w 82"/>
                  <a:gd name="T23" fmla="*/ 137 h 107"/>
                  <a:gd name="T24" fmla="*/ 30 w 82"/>
                  <a:gd name="T25" fmla="*/ 110 h 107"/>
                  <a:gd name="T26" fmla="*/ 44 w 82"/>
                  <a:gd name="T27" fmla="*/ 88 h 107"/>
                  <a:gd name="T28" fmla="*/ 60 w 82"/>
                  <a:gd name="T29" fmla="*/ 69 h 107"/>
                  <a:gd name="T30" fmla="*/ 74 w 82"/>
                  <a:gd name="T31" fmla="*/ 55 h 107"/>
                  <a:gd name="T32" fmla="*/ 104 w 82"/>
                  <a:gd name="T33" fmla="*/ 38 h 107"/>
                  <a:gd name="T34" fmla="*/ 115 w 82"/>
                  <a:gd name="T35" fmla="*/ 30 h 107"/>
                  <a:gd name="T36" fmla="*/ 143 w 82"/>
                  <a:gd name="T37" fmla="*/ 22 h 107"/>
                  <a:gd name="T38" fmla="*/ 167 w 82"/>
                  <a:gd name="T39" fmla="*/ 14 h 107"/>
                  <a:gd name="T40" fmla="*/ 195 w 82"/>
                  <a:gd name="T41" fmla="*/ 8 h 107"/>
                  <a:gd name="T42" fmla="*/ 225 w 82"/>
                  <a:gd name="T43" fmla="*/ 0 h 107"/>
                  <a:gd name="T44" fmla="*/ 189 w 82"/>
                  <a:gd name="T45" fmla="*/ 11 h 107"/>
                  <a:gd name="T46" fmla="*/ 181 w 82"/>
                  <a:gd name="T47" fmla="*/ 11 h 107"/>
                  <a:gd name="T48" fmla="*/ 154 w 82"/>
                  <a:gd name="T49" fmla="*/ 16 h 107"/>
                  <a:gd name="T50" fmla="*/ 126 w 82"/>
                  <a:gd name="T51" fmla="*/ 27 h 107"/>
                  <a:gd name="T52" fmla="*/ 113 w 82"/>
                  <a:gd name="T53" fmla="*/ 36 h 107"/>
                  <a:gd name="T54" fmla="*/ 102 w 82"/>
                  <a:gd name="T55" fmla="*/ 41 h 107"/>
                  <a:gd name="T56" fmla="*/ 74 w 82"/>
                  <a:gd name="T57" fmla="*/ 58 h 107"/>
                  <a:gd name="T58" fmla="*/ 58 w 82"/>
                  <a:gd name="T59" fmla="*/ 71 h 107"/>
                  <a:gd name="T60" fmla="*/ 44 w 82"/>
                  <a:gd name="T61" fmla="*/ 93 h 107"/>
                  <a:gd name="T62" fmla="*/ 30 w 82"/>
                  <a:gd name="T63" fmla="*/ 113 h 107"/>
                  <a:gd name="T64" fmla="*/ 19 w 82"/>
                  <a:gd name="T65" fmla="*/ 140 h 107"/>
                  <a:gd name="T66" fmla="*/ 8 w 82"/>
                  <a:gd name="T67" fmla="*/ 165 h 107"/>
                  <a:gd name="T68" fmla="*/ 3 w 82"/>
                  <a:gd name="T69" fmla="*/ 187 h 107"/>
                  <a:gd name="T70" fmla="*/ 3 w 82"/>
                  <a:gd name="T71" fmla="*/ 214 h 107"/>
                  <a:gd name="T72" fmla="*/ 3 w 82"/>
                  <a:gd name="T73" fmla="*/ 236 h 107"/>
                  <a:gd name="T74" fmla="*/ 3 w 82"/>
                  <a:gd name="T75" fmla="*/ 269 h 107"/>
                  <a:gd name="T76" fmla="*/ 3 w 82"/>
                  <a:gd name="T77" fmla="*/ 280 h 107"/>
                  <a:gd name="T78" fmla="*/ 3 w 82"/>
                  <a:gd name="T79" fmla="*/ 283 h 10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2" h="107">
                    <a:moveTo>
                      <a:pt x="1" y="103"/>
                    </a:moveTo>
                    <a:lnTo>
                      <a:pt x="1" y="104"/>
                    </a:lnTo>
                    <a:lnTo>
                      <a:pt x="0" y="107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1" y="40"/>
                    </a:lnTo>
                    <a:lnTo>
                      <a:pt x="16" y="32"/>
                    </a:lnTo>
                    <a:lnTo>
                      <a:pt x="22" y="25"/>
                    </a:lnTo>
                    <a:lnTo>
                      <a:pt x="27" y="20"/>
                    </a:lnTo>
                    <a:lnTo>
                      <a:pt x="38" y="14"/>
                    </a:lnTo>
                    <a:lnTo>
                      <a:pt x="42" y="11"/>
                    </a:lnTo>
                    <a:lnTo>
                      <a:pt x="52" y="8"/>
                    </a:lnTo>
                    <a:lnTo>
                      <a:pt x="61" y="5"/>
                    </a:lnTo>
                    <a:lnTo>
                      <a:pt x="71" y="3"/>
                    </a:lnTo>
                    <a:lnTo>
                      <a:pt x="82" y="0"/>
                    </a:lnTo>
                    <a:lnTo>
                      <a:pt x="69" y="4"/>
                    </a:lnTo>
                    <a:lnTo>
                      <a:pt x="66" y="4"/>
                    </a:lnTo>
                    <a:lnTo>
                      <a:pt x="56" y="6"/>
                    </a:lnTo>
                    <a:lnTo>
                      <a:pt x="46" y="10"/>
                    </a:lnTo>
                    <a:lnTo>
                      <a:pt x="41" y="13"/>
                    </a:lnTo>
                    <a:lnTo>
                      <a:pt x="37" y="15"/>
                    </a:lnTo>
                    <a:lnTo>
                      <a:pt x="27" y="21"/>
                    </a:lnTo>
                    <a:lnTo>
                      <a:pt x="21" y="26"/>
                    </a:lnTo>
                    <a:lnTo>
                      <a:pt x="16" y="34"/>
                    </a:lnTo>
                    <a:lnTo>
                      <a:pt x="11" y="41"/>
                    </a:lnTo>
                    <a:lnTo>
                      <a:pt x="7" y="51"/>
                    </a:lnTo>
                    <a:lnTo>
                      <a:pt x="3" y="60"/>
                    </a:lnTo>
                    <a:lnTo>
                      <a:pt x="1" y="68"/>
                    </a:lnTo>
                    <a:lnTo>
                      <a:pt x="1" y="78"/>
                    </a:lnTo>
                    <a:lnTo>
                      <a:pt x="1" y="86"/>
                    </a:lnTo>
                    <a:lnTo>
                      <a:pt x="1" y="98"/>
                    </a:lnTo>
                    <a:lnTo>
                      <a:pt x="1" y="102"/>
                    </a:lnTo>
                    <a:lnTo>
                      <a:pt x="1" y="10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0" name="Freeform 205"/>
              <p:cNvSpPr>
                <a:spLocks/>
              </p:cNvSpPr>
              <p:nvPr/>
            </p:nvSpPr>
            <p:spPr bwMode="auto">
              <a:xfrm>
                <a:off x="2580" y="2422"/>
                <a:ext cx="55" cy="239"/>
              </a:xfrm>
              <a:custGeom>
                <a:avLst/>
                <a:gdLst>
                  <a:gd name="T0" fmla="*/ 6 w 20"/>
                  <a:gd name="T1" fmla="*/ 234 h 87"/>
                  <a:gd name="T2" fmla="*/ 6 w 20"/>
                  <a:gd name="T3" fmla="*/ 239 h 87"/>
                  <a:gd name="T4" fmla="*/ 3 w 20"/>
                  <a:gd name="T5" fmla="*/ 236 h 87"/>
                  <a:gd name="T6" fmla="*/ 3 w 20"/>
                  <a:gd name="T7" fmla="*/ 234 h 87"/>
                  <a:gd name="T8" fmla="*/ 0 w 20"/>
                  <a:gd name="T9" fmla="*/ 225 h 87"/>
                  <a:gd name="T10" fmla="*/ 0 w 20"/>
                  <a:gd name="T11" fmla="*/ 206 h 87"/>
                  <a:gd name="T12" fmla="*/ 0 w 20"/>
                  <a:gd name="T13" fmla="*/ 146 h 87"/>
                  <a:gd name="T14" fmla="*/ 6 w 20"/>
                  <a:gd name="T15" fmla="*/ 82 h 87"/>
                  <a:gd name="T16" fmla="*/ 11 w 20"/>
                  <a:gd name="T17" fmla="*/ 66 h 87"/>
                  <a:gd name="T18" fmla="*/ 14 w 20"/>
                  <a:gd name="T19" fmla="*/ 60 h 87"/>
                  <a:gd name="T20" fmla="*/ 19 w 20"/>
                  <a:gd name="T21" fmla="*/ 41 h 87"/>
                  <a:gd name="T22" fmla="*/ 41 w 20"/>
                  <a:gd name="T23" fmla="*/ 19 h 87"/>
                  <a:gd name="T24" fmla="*/ 55 w 20"/>
                  <a:gd name="T25" fmla="*/ 0 h 87"/>
                  <a:gd name="T26" fmla="*/ 41 w 20"/>
                  <a:gd name="T27" fmla="*/ 19 h 87"/>
                  <a:gd name="T28" fmla="*/ 28 w 20"/>
                  <a:gd name="T29" fmla="*/ 38 h 87"/>
                  <a:gd name="T30" fmla="*/ 14 w 20"/>
                  <a:gd name="T31" fmla="*/ 60 h 87"/>
                  <a:gd name="T32" fmla="*/ 11 w 20"/>
                  <a:gd name="T33" fmla="*/ 66 h 87"/>
                  <a:gd name="T34" fmla="*/ 6 w 20"/>
                  <a:gd name="T35" fmla="*/ 88 h 87"/>
                  <a:gd name="T36" fmla="*/ 3 w 20"/>
                  <a:gd name="T37" fmla="*/ 146 h 87"/>
                  <a:gd name="T38" fmla="*/ 3 w 20"/>
                  <a:gd name="T39" fmla="*/ 206 h 87"/>
                  <a:gd name="T40" fmla="*/ 3 w 20"/>
                  <a:gd name="T41" fmla="*/ 225 h 87"/>
                  <a:gd name="T42" fmla="*/ 6 w 20"/>
                  <a:gd name="T43" fmla="*/ 234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87">
                    <a:moveTo>
                      <a:pt x="2" y="85"/>
                    </a:moveTo>
                    <a:lnTo>
                      <a:pt x="2" y="87"/>
                    </a:lnTo>
                    <a:lnTo>
                      <a:pt x="1" y="86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5"/>
                    </a:lnTo>
                    <a:lnTo>
                      <a:pt x="0" y="53"/>
                    </a:lnTo>
                    <a:lnTo>
                      <a:pt x="2" y="30"/>
                    </a:lnTo>
                    <a:lnTo>
                      <a:pt x="4" y="24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0" y="0"/>
                    </a:lnTo>
                    <a:lnTo>
                      <a:pt x="15" y="7"/>
                    </a:lnTo>
                    <a:lnTo>
                      <a:pt x="10" y="14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1" y="53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1" name="Freeform 206"/>
              <p:cNvSpPr>
                <a:spLocks/>
              </p:cNvSpPr>
              <p:nvPr/>
            </p:nvSpPr>
            <p:spPr bwMode="auto">
              <a:xfrm>
                <a:off x="2591" y="2389"/>
                <a:ext cx="313" cy="285"/>
              </a:xfrm>
              <a:custGeom>
                <a:avLst/>
                <a:gdLst>
                  <a:gd name="T0" fmla="*/ 299 w 114"/>
                  <a:gd name="T1" fmla="*/ 16 h 104"/>
                  <a:gd name="T2" fmla="*/ 302 w 114"/>
                  <a:gd name="T3" fmla="*/ 16 h 104"/>
                  <a:gd name="T4" fmla="*/ 313 w 114"/>
                  <a:gd name="T5" fmla="*/ 19 h 104"/>
                  <a:gd name="T6" fmla="*/ 302 w 114"/>
                  <a:gd name="T7" fmla="*/ 19 h 104"/>
                  <a:gd name="T8" fmla="*/ 299 w 114"/>
                  <a:gd name="T9" fmla="*/ 19 h 104"/>
                  <a:gd name="T10" fmla="*/ 283 w 114"/>
                  <a:gd name="T11" fmla="*/ 14 h 104"/>
                  <a:gd name="T12" fmla="*/ 242 w 114"/>
                  <a:gd name="T13" fmla="*/ 8 h 104"/>
                  <a:gd name="T14" fmla="*/ 214 w 114"/>
                  <a:gd name="T15" fmla="*/ 3 h 104"/>
                  <a:gd name="T16" fmla="*/ 184 w 114"/>
                  <a:gd name="T17" fmla="*/ 3 h 104"/>
                  <a:gd name="T18" fmla="*/ 148 w 114"/>
                  <a:gd name="T19" fmla="*/ 3 h 104"/>
                  <a:gd name="T20" fmla="*/ 118 w 114"/>
                  <a:gd name="T21" fmla="*/ 11 h 104"/>
                  <a:gd name="T22" fmla="*/ 88 w 114"/>
                  <a:gd name="T23" fmla="*/ 27 h 104"/>
                  <a:gd name="T24" fmla="*/ 60 w 114"/>
                  <a:gd name="T25" fmla="*/ 47 h 104"/>
                  <a:gd name="T26" fmla="*/ 41 w 114"/>
                  <a:gd name="T27" fmla="*/ 71 h 104"/>
                  <a:gd name="T28" fmla="*/ 22 w 114"/>
                  <a:gd name="T29" fmla="*/ 93 h 104"/>
                  <a:gd name="T30" fmla="*/ 16 w 114"/>
                  <a:gd name="T31" fmla="*/ 112 h 104"/>
                  <a:gd name="T32" fmla="*/ 8 w 114"/>
                  <a:gd name="T33" fmla="*/ 129 h 104"/>
                  <a:gd name="T34" fmla="*/ 5 w 114"/>
                  <a:gd name="T35" fmla="*/ 145 h 104"/>
                  <a:gd name="T36" fmla="*/ 5 w 114"/>
                  <a:gd name="T37" fmla="*/ 156 h 104"/>
                  <a:gd name="T38" fmla="*/ 3 w 114"/>
                  <a:gd name="T39" fmla="*/ 181 h 104"/>
                  <a:gd name="T40" fmla="*/ 3 w 114"/>
                  <a:gd name="T41" fmla="*/ 211 h 104"/>
                  <a:gd name="T42" fmla="*/ 3 w 114"/>
                  <a:gd name="T43" fmla="*/ 227 h 104"/>
                  <a:gd name="T44" fmla="*/ 8 w 114"/>
                  <a:gd name="T45" fmla="*/ 244 h 104"/>
                  <a:gd name="T46" fmla="*/ 8 w 114"/>
                  <a:gd name="T47" fmla="*/ 285 h 104"/>
                  <a:gd name="T48" fmla="*/ 5 w 114"/>
                  <a:gd name="T49" fmla="*/ 244 h 104"/>
                  <a:gd name="T50" fmla="*/ 3 w 114"/>
                  <a:gd name="T51" fmla="*/ 233 h 104"/>
                  <a:gd name="T52" fmla="*/ 0 w 114"/>
                  <a:gd name="T53" fmla="*/ 195 h 104"/>
                  <a:gd name="T54" fmla="*/ 3 w 114"/>
                  <a:gd name="T55" fmla="*/ 156 h 104"/>
                  <a:gd name="T56" fmla="*/ 5 w 114"/>
                  <a:gd name="T57" fmla="*/ 140 h 104"/>
                  <a:gd name="T58" fmla="*/ 5 w 114"/>
                  <a:gd name="T59" fmla="*/ 137 h 104"/>
                  <a:gd name="T60" fmla="*/ 8 w 114"/>
                  <a:gd name="T61" fmla="*/ 126 h 104"/>
                  <a:gd name="T62" fmla="*/ 16 w 114"/>
                  <a:gd name="T63" fmla="*/ 110 h 104"/>
                  <a:gd name="T64" fmla="*/ 27 w 114"/>
                  <a:gd name="T65" fmla="*/ 88 h 104"/>
                  <a:gd name="T66" fmla="*/ 44 w 114"/>
                  <a:gd name="T67" fmla="*/ 69 h 104"/>
                  <a:gd name="T68" fmla="*/ 63 w 114"/>
                  <a:gd name="T69" fmla="*/ 44 h 104"/>
                  <a:gd name="T70" fmla="*/ 88 w 114"/>
                  <a:gd name="T71" fmla="*/ 25 h 104"/>
                  <a:gd name="T72" fmla="*/ 118 w 114"/>
                  <a:gd name="T73" fmla="*/ 11 h 104"/>
                  <a:gd name="T74" fmla="*/ 154 w 114"/>
                  <a:gd name="T75" fmla="*/ 3 h 104"/>
                  <a:gd name="T76" fmla="*/ 184 w 114"/>
                  <a:gd name="T77" fmla="*/ 0 h 104"/>
                  <a:gd name="T78" fmla="*/ 214 w 114"/>
                  <a:gd name="T79" fmla="*/ 0 h 104"/>
                  <a:gd name="T80" fmla="*/ 242 w 114"/>
                  <a:gd name="T81" fmla="*/ 3 h 104"/>
                  <a:gd name="T82" fmla="*/ 283 w 114"/>
                  <a:gd name="T83" fmla="*/ 14 h 104"/>
                  <a:gd name="T84" fmla="*/ 299 w 114"/>
                  <a:gd name="T85" fmla="*/ 16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" h="104">
                    <a:moveTo>
                      <a:pt x="109" y="6"/>
                    </a:moveTo>
                    <a:lnTo>
                      <a:pt x="110" y="6"/>
                    </a:lnTo>
                    <a:lnTo>
                      <a:pt x="114" y="7"/>
                    </a:lnTo>
                    <a:lnTo>
                      <a:pt x="110" y="7"/>
                    </a:lnTo>
                    <a:lnTo>
                      <a:pt x="109" y="7"/>
                    </a:lnTo>
                    <a:lnTo>
                      <a:pt x="103" y="5"/>
                    </a:lnTo>
                    <a:lnTo>
                      <a:pt x="88" y="3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4" y="1"/>
                    </a:lnTo>
                    <a:lnTo>
                      <a:pt x="43" y="4"/>
                    </a:lnTo>
                    <a:lnTo>
                      <a:pt x="32" y="10"/>
                    </a:lnTo>
                    <a:lnTo>
                      <a:pt x="22" y="17"/>
                    </a:lnTo>
                    <a:lnTo>
                      <a:pt x="15" y="26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3" y="104"/>
                    </a:lnTo>
                    <a:lnTo>
                      <a:pt x="2" y="89"/>
                    </a:lnTo>
                    <a:lnTo>
                      <a:pt x="1" y="85"/>
                    </a:lnTo>
                    <a:lnTo>
                      <a:pt x="0" y="71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3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6" y="1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1"/>
                    </a:lnTo>
                    <a:lnTo>
                      <a:pt x="103" y="5"/>
                    </a:lnTo>
                    <a:lnTo>
                      <a:pt x="109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2" name="Freeform 207"/>
              <p:cNvSpPr>
                <a:spLocks/>
              </p:cNvSpPr>
              <p:nvPr/>
            </p:nvSpPr>
            <p:spPr bwMode="auto">
              <a:xfrm>
                <a:off x="2607" y="2403"/>
                <a:ext cx="310" cy="313"/>
              </a:xfrm>
              <a:custGeom>
                <a:avLst/>
                <a:gdLst>
                  <a:gd name="T0" fmla="*/ 30 w 113"/>
                  <a:gd name="T1" fmla="*/ 299 h 114"/>
                  <a:gd name="T2" fmla="*/ 30 w 113"/>
                  <a:gd name="T3" fmla="*/ 305 h 114"/>
                  <a:gd name="T4" fmla="*/ 33 w 113"/>
                  <a:gd name="T5" fmla="*/ 313 h 114"/>
                  <a:gd name="T6" fmla="*/ 30 w 113"/>
                  <a:gd name="T7" fmla="*/ 305 h 114"/>
                  <a:gd name="T8" fmla="*/ 30 w 113"/>
                  <a:gd name="T9" fmla="*/ 297 h 114"/>
                  <a:gd name="T10" fmla="*/ 25 w 113"/>
                  <a:gd name="T11" fmla="*/ 283 h 114"/>
                  <a:gd name="T12" fmla="*/ 5 w 113"/>
                  <a:gd name="T13" fmla="*/ 242 h 114"/>
                  <a:gd name="T14" fmla="*/ 3 w 113"/>
                  <a:gd name="T15" fmla="*/ 211 h 114"/>
                  <a:gd name="T16" fmla="*/ 0 w 113"/>
                  <a:gd name="T17" fmla="*/ 181 h 114"/>
                  <a:gd name="T18" fmla="*/ 3 w 113"/>
                  <a:gd name="T19" fmla="*/ 143 h 114"/>
                  <a:gd name="T20" fmla="*/ 5 w 113"/>
                  <a:gd name="T21" fmla="*/ 126 h 114"/>
                  <a:gd name="T22" fmla="*/ 14 w 113"/>
                  <a:gd name="T23" fmla="*/ 110 h 114"/>
                  <a:gd name="T24" fmla="*/ 19 w 113"/>
                  <a:gd name="T25" fmla="*/ 88 h 114"/>
                  <a:gd name="T26" fmla="*/ 30 w 113"/>
                  <a:gd name="T27" fmla="*/ 74 h 114"/>
                  <a:gd name="T28" fmla="*/ 41 w 113"/>
                  <a:gd name="T29" fmla="*/ 58 h 114"/>
                  <a:gd name="T30" fmla="*/ 52 w 113"/>
                  <a:gd name="T31" fmla="*/ 47 h 114"/>
                  <a:gd name="T32" fmla="*/ 74 w 113"/>
                  <a:gd name="T33" fmla="*/ 27 h 114"/>
                  <a:gd name="T34" fmla="*/ 102 w 113"/>
                  <a:gd name="T35" fmla="*/ 14 h 114"/>
                  <a:gd name="T36" fmla="*/ 126 w 113"/>
                  <a:gd name="T37" fmla="*/ 3 h 114"/>
                  <a:gd name="T38" fmla="*/ 145 w 113"/>
                  <a:gd name="T39" fmla="*/ 0 h 114"/>
                  <a:gd name="T40" fmla="*/ 156 w 113"/>
                  <a:gd name="T41" fmla="*/ 0 h 114"/>
                  <a:gd name="T42" fmla="*/ 165 w 113"/>
                  <a:gd name="T43" fmla="*/ 3 h 114"/>
                  <a:gd name="T44" fmla="*/ 173 w 113"/>
                  <a:gd name="T45" fmla="*/ 3 h 114"/>
                  <a:gd name="T46" fmla="*/ 200 w 113"/>
                  <a:gd name="T47" fmla="*/ 5 h 114"/>
                  <a:gd name="T48" fmla="*/ 236 w 113"/>
                  <a:gd name="T49" fmla="*/ 14 h 114"/>
                  <a:gd name="T50" fmla="*/ 250 w 113"/>
                  <a:gd name="T51" fmla="*/ 16 h 114"/>
                  <a:gd name="T52" fmla="*/ 266 w 113"/>
                  <a:gd name="T53" fmla="*/ 27 h 114"/>
                  <a:gd name="T54" fmla="*/ 310 w 113"/>
                  <a:gd name="T55" fmla="*/ 27 h 114"/>
                  <a:gd name="T56" fmla="*/ 263 w 113"/>
                  <a:gd name="T57" fmla="*/ 27 h 114"/>
                  <a:gd name="T58" fmla="*/ 263 w 113"/>
                  <a:gd name="T59" fmla="*/ 25 h 114"/>
                  <a:gd name="T60" fmla="*/ 252 w 113"/>
                  <a:gd name="T61" fmla="*/ 16 h 114"/>
                  <a:gd name="T62" fmla="*/ 214 w 113"/>
                  <a:gd name="T63" fmla="*/ 11 h 114"/>
                  <a:gd name="T64" fmla="*/ 173 w 113"/>
                  <a:gd name="T65" fmla="*/ 5 h 114"/>
                  <a:gd name="T66" fmla="*/ 156 w 113"/>
                  <a:gd name="T67" fmla="*/ 3 h 114"/>
                  <a:gd name="T68" fmla="*/ 154 w 113"/>
                  <a:gd name="T69" fmla="*/ 3 h 114"/>
                  <a:gd name="T70" fmla="*/ 140 w 113"/>
                  <a:gd name="T71" fmla="*/ 3 h 114"/>
                  <a:gd name="T72" fmla="*/ 123 w 113"/>
                  <a:gd name="T73" fmla="*/ 5 h 114"/>
                  <a:gd name="T74" fmla="*/ 99 w 113"/>
                  <a:gd name="T75" fmla="*/ 16 h 114"/>
                  <a:gd name="T76" fmla="*/ 74 w 113"/>
                  <a:gd name="T77" fmla="*/ 30 h 114"/>
                  <a:gd name="T78" fmla="*/ 52 w 113"/>
                  <a:gd name="T79" fmla="*/ 52 h 114"/>
                  <a:gd name="T80" fmla="*/ 30 w 113"/>
                  <a:gd name="T81" fmla="*/ 80 h 114"/>
                  <a:gd name="T82" fmla="*/ 19 w 113"/>
                  <a:gd name="T83" fmla="*/ 93 h 114"/>
                  <a:gd name="T84" fmla="*/ 14 w 113"/>
                  <a:gd name="T85" fmla="*/ 113 h 114"/>
                  <a:gd name="T86" fmla="*/ 3 w 113"/>
                  <a:gd name="T87" fmla="*/ 146 h 114"/>
                  <a:gd name="T88" fmla="*/ 0 w 113"/>
                  <a:gd name="T89" fmla="*/ 181 h 114"/>
                  <a:gd name="T90" fmla="*/ 3 w 113"/>
                  <a:gd name="T91" fmla="*/ 211 h 114"/>
                  <a:gd name="T92" fmla="*/ 11 w 113"/>
                  <a:gd name="T93" fmla="*/ 242 h 114"/>
                  <a:gd name="T94" fmla="*/ 27 w 113"/>
                  <a:gd name="T95" fmla="*/ 283 h 114"/>
                  <a:gd name="T96" fmla="*/ 30 w 113"/>
                  <a:gd name="T97" fmla="*/ 297 h 114"/>
                  <a:gd name="T98" fmla="*/ 30 w 113"/>
                  <a:gd name="T99" fmla="*/ 299 h 1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3" h="114">
                    <a:moveTo>
                      <a:pt x="11" y="109"/>
                    </a:moveTo>
                    <a:lnTo>
                      <a:pt x="11" y="111"/>
                    </a:lnTo>
                    <a:lnTo>
                      <a:pt x="12" y="114"/>
                    </a:lnTo>
                    <a:lnTo>
                      <a:pt x="11" y="111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2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2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7"/>
                    </a:lnTo>
                    <a:lnTo>
                      <a:pt x="15" y="21"/>
                    </a:lnTo>
                    <a:lnTo>
                      <a:pt x="19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6" y="1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3" y="1"/>
                    </a:lnTo>
                    <a:lnTo>
                      <a:pt x="73" y="2"/>
                    </a:lnTo>
                    <a:lnTo>
                      <a:pt x="86" y="5"/>
                    </a:lnTo>
                    <a:lnTo>
                      <a:pt x="91" y="6"/>
                    </a:lnTo>
                    <a:lnTo>
                      <a:pt x="97" y="10"/>
                    </a:lnTo>
                    <a:lnTo>
                      <a:pt x="113" y="10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2" y="6"/>
                    </a:lnTo>
                    <a:lnTo>
                      <a:pt x="78" y="4"/>
                    </a:lnTo>
                    <a:lnTo>
                      <a:pt x="63" y="2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1" y="1"/>
                    </a:lnTo>
                    <a:lnTo>
                      <a:pt x="45" y="2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11" y="29"/>
                    </a:lnTo>
                    <a:lnTo>
                      <a:pt x="7" y="34"/>
                    </a:lnTo>
                    <a:lnTo>
                      <a:pt x="5" y="41"/>
                    </a:lnTo>
                    <a:lnTo>
                      <a:pt x="1" y="53"/>
                    </a:lnTo>
                    <a:lnTo>
                      <a:pt x="0" y="66"/>
                    </a:lnTo>
                    <a:lnTo>
                      <a:pt x="1" y="77"/>
                    </a:lnTo>
                    <a:lnTo>
                      <a:pt x="4" y="88"/>
                    </a:lnTo>
                    <a:lnTo>
                      <a:pt x="10" y="103"/>
                    </a:lnTo>
                    <a:lnTo>
                      <a:pt x="11" y="108"/>
                    </a:lnTo>
                    <a:lnTo>
                      <a:pt x="11" y="10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3" name="Freeform 208"/>
              <p:cNvSpPr>
                <a:spLocks/>
              </p:cNvSpPr>
              <p:nvPr/>
            </p:nvSpPr>
            <p:spPr bwMode="auto">
              <a:xfrm>
                <a:off x="2610" y="2661"/>
                <a:ext cx="11" cy="41"/>
              </a:xfrm>
              <a:custGeom>
                <a:avLst/>
                <a:gdLst>
                  <a:gd name="T0" fmla="*/ 8 w 4"/>
                  <a:gd name="T1" fmla="*/ 38 h 15"/>
                  <a:gd name="T2" fmla="*/ 8 w 4"/>
                  <a:gd name="T3" fmla="*/ 41 h 15"/>
                  <a:gd name="T4" fmla="*/ 8 w 4"/>
                  <a:gd name="T5" fmla="*/ 38 h 15"/>
                  <a:gd name="T6" fmla="*/ 3 w 4"/>
                  <a:gd name="T7" fmla="*/ 38 h 15"/>
                  <a:gd name="T8" fmla="*/ 0 w 4"/>
                  <a:gd name="T9" fmla="*/ 25 h 15"/>
                  <a:gd name="T10" fmla="*/ 0 w 4"/>
                  <a:gd name="T11" fmla="*/ 14 h 15"/>
                  <a:gd name="T12" fmla="*/ 0 w 4"/>
                  <a:gd name="T13" fmla="*/ 8 h 15"/>
                  <a:gd name="T14" fmla="*/ 8 w 4"/>
                  <a:gd name="T15" fmla="*/ 5 h 15"/>
                  <a:gd name="T16" fmla="*/ 11 w 4"/>
                  <a:gd name="T17" fmla="*/ 0 h 15"/>
                  <a:gd name="T18" fmla="*/ 8 w 4"/>
                  <a:gd name="T19" fmla="*/ 5 h 15"/>
                  <a:gd name="T20" fmla="*/ 3 w 4"/>
                  <a:gd name="T21" fmla="*/ 11 h 15"/>
                  <a:gd name="T22" fmla="*/ 0 w 4"/>
                  <a:gd name="T23" fmla="*/ 14 h 15"/>
                  <a:gd name="T24" fmla="*/ 0 w 4"/>
                  <a:gd name="T25" fmla="*/ 25 h 15"/>
                  <a:gd name="T26" fmla="*/ 8 w 4"/>
                  <a:gd name="T27" fmla="*/ 38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" h="15">
                    <a:moveTo>
                      <a:pt x="3" y="14"/>
                    </a:moveTo>
                    <a:lnTo>
                      <a:pt x="3" y="15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4" name="Freeform 209"/>
              <p:cNvSpPr>
                <a:spLocks/>
              </p:cNvSpPr>
              <p:nvPr/>
            </p:nvSpPr>
            <p:spPr bwMode="auto">
              <a:xfrm>
                <a:off x="2621" y="2441"/>
                <a:ext cx="66" cy="294"/>
              </a:xfrm>
              <a:custGeom>
                <a:avLst/>
                <a:gdLst>
                  <a:gd name="T0" fmla="*/ 47 w 24"/>
                  <a:gd name="T1" fmla="*/ 286 h 107"/>
                  <a:gd name="T2" fmla="*/ 47 w 24"/>
                  <a:gd name="T3" fmla="*/ 289 h 107"/>
                  <a:gd name="T4" fmla="*/ 52 w 24"/>
                  <a:gd name="T5" fmla="*/ 294 h 107"/>
                  <a:gd name="T6" fmla="*/ 47 w 24"/>
                  <a:gd name="T7" fmla="*/ 289 h 107"/>
                  <a:gd name="T8" fmla="*/ 47 w 24"/>
                  <a:gd name="T9" fmla="*/ 286 h 107"/>
                  <a:gd name="T10" fmla="*/ 44 w 24"/>
                  <a:gd name="T11" fmla="*/ 275 h 107"/>
                  <a:gd name="T12" fmla="*/ 30 w 24"/>
                  <a:gd name="T13" fmla="*/ 253 h 107"/>
                  <a:gd name="T14" fmla="*/ 17 w 24"/>
                  <a:gd name="T15" fmla="*/ 220 h 107"/>
                  <a:gd name="T16" fmla="*/ 0 w 24"/>
                  <a:gd name="T17" fmla="*/ 184 h 107"/>
                  <a:gd name="T18" fmla="*/ 0 w 24"/>
                  <a:gd name="T19" fmla="*/ 162 h 107"/>
                  <a:gd name="T20" fmla="*/ 0 w 24"/>
                  <a:gd name="T21" fmla="*/ 143 h 107"/>
                  <a:gd name="T22" fmla="*/ 6 w 24"/>
                  <a:gd name="T23" fmla="*/ 104 h 107"/>
                  <a:gd name="T24" fmla="*/ 17 w 24"/>
                  <a:gd name="T25" fmla="*/ 80 h 107"/>
                  <a:gd name="T26" fmla="*/ 19 w 24"/>
                  <a:gd name="T27" fmla="*/ 74 h 107"/>
                  <a:gd name="T28" fmla="*/ 30 w 24"/>
                  <a:gd name="T29" fmla="*/ 55 h 107"/>
                  <a:gd name="T30" fmla="*/ 39 w 24"/>
                  <a:gd name="T31" fmla="*/ 36 h 107"/>
                  <a:gd name="T32" fmla="*/ 47 w 24"/>
                  <a:gd name="T33" fmla="*/ 19 h 107"/>
                  <a:gd name="T34" fmla="*/ 66 w 24"/>
                  <a:gd name="T35" fmla="*/ 0 h 107"/>
                  <a:gd name="T36" fmla="*/ 47 w 24"/>
                  <a:gd name="T37" fmla="*/ 19 h 107"/>
                  <a:gd name="T38" fmla="*/ 44 w 24"/>
                  <a:gd name="T39" fmla="*/ 27 h 107"/>
                  <a:gd name="T40" fmla="*/ 33 w 24"/>
                  <a:gd name="T41" fmla="*/ 47 h 107"/>
                  <a:gd name="T42" fmla="*/ 19 w 24"/>
                  <a:gd name="T43" fmla="*/ 77 h 107"/>
                  <a:gd name="T44" fmla="*/ 17 w 24"/>
                  <a:gd name="T45" fmla="*/ 85 h 107"/>
                  <a:gd name="T46" fmla="*/ 6 w 24"/>
                  <a:gd name="T47" fmla="*/ 107 h 107"/>
                  <a:gd name="T48" fmla="*/ 3 w 24"/>
                  <a:gd name="T49" fmla="*/ 143 h 107"/>
                  <a:gd name="T50" fmla="*/ 0 w 24"/>
                  <a:gd name="T51" fmla="*/ 162 h 107"/>
                  <a:gd name="T52" fmla="*/ 3 w 24"/>
                  <a:gd name="T53" fmla="*/ 184 h 107"/>
                  <a:gd name="T54" fmla="*/ 17 w 24"/>
                  <a:gd name="T55" fmla="*/ 220 h 107"/>
                  <a:gd name="T56" fmla="*/ 33 w 24"/>
                  <a:gd name="T57" fmla="*/ 253 h 107"/>
                  <a:gd name="T58" fmla="*/ 44 w 24"/>
                  <a:gd name="T59" fmla="*/ 275 h 107"/>
                  <a:gd name="T60" fmla="*/ 47 w 24"/>
                  <a:gd name="T61" fmla="*/ 286 h 1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4" h="107">
                    <a:moveTo>
                      <a:pt x="17" y="104"/>
                    </a:moveTo>
                    <a:lnTo>
                      <a:pt x="17" y="105"/>
                    </a:lnTo>
                    <a:lnTo>
                      <a:pt x="19" y="107"/>
                    </a:lnTo>
                    <a:lnTo>
                      <a:pt x="17" y="105"/>
                    </a:lnTo>
                    <a:lnTo>
                      <a:pt x="17" y="104"/>
                    </a:lnTo>
                    <a:lnTo>
                      <a:pt x="16" y="100"/>
                    </a:lnTo>
                    <a:lnTo>
                      <a:pt x="11" y="92"/>
                    </a:lnTo>
                    <a:lnTo>
                      <a:pt x="6" y="80"/>
                    </a:lnTo>
                    <a:lnTo>
                      <a:pt x="0" y="67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2" y="38"/>
                    </a:lnTo>
                    <a:lnTo>
                      <a:pt x="6" y="29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4" y="13"/>
                    </a:lnTo>
                    <a:lnTo>
                      <a:pt x="17" y="7"/>
                    </a:lnTo>
                    <a:lnTo>
                      <a:pt x="24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8"/>
                    </a:lnTo>
                    <a:lnTo>
                      <a:pt x="6" y="31"/>
                    </a:lnTo>
                    <a:lnTo>
                      <a:pt x="2" y="39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80"/>
                    </a:lnTo>
                    <a:lnTo>
                      <a:pt x="12" y="92"/>
                    </a:lnTo>
                    <a:lnTo>
                      <a:pt x="16" y="100"/>
                    </a:lnTo>
                    <a:lnTo>
                      <a:pt x="17" y="10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5" name="Freeform 210"/>
              <p:cNvSpPr>
                <a:spLocks/>
              </p:cNvSpPr>
              <p:nvPr/>
            </p:nvSpPr>
            <p:spPr bwMode="auto">
              <a:xfrm>
                <a:off x="2648" y="2422"/>
                <a:ext cx="278" cy="321"/>
              </a:xfrm>
              <a:custGeom>
                <a:avLst/>
                <a:gdLst>
                  <a:gd name="T0" fmla="*/ 259 w 101"/>
                  <a:gd name="T1" fmla="*/ 27 h 117"/>
                  <a:gd name="T2" fmla="*/ 264 w 101"/>
                  <a:gd name="T3" fmla="*/ 27 h 117"/>
                  <a:gd name="T4" fmla="*/ 278 w 101"/>
                  <a:gd name="T5" fmla="*/ 38 h 117"/>
                  <a:gd name="T6" fmla="*/ 264 w 101"/>
                  <a:gd name="T7" fmla="*/ 33 h 117"/>
                  <a:gd name="T8" fmla="*/ 259 w 101"/>
                  <a:gd name="T9" fmla="*/ 27 h 117"/>
                  <a:gd name="T10" fmla="*/ 239 w 101"/>
                  <a:gd name="T11" fmla="*/ 25 h 117"/>
                  <a:gd name="T12" fmla="*/ 187 w 101"/>
                  <a:gd name="T13" fmla="*/ 14 h 117"/>
                  <a:gd name="T14" fmla="*/ 154 w 101"/>
                  <a:gd name="T15" fmla="*/ 8 h 117"/>
                  <a:gd name="T16" fmla="*/ 116 w 101"/>
                  <a:gd name="T17" fmla="*/ 0 h 117"/>
                  <a:gd name="T18" fmla="*/ 96 w 101"/>
                  <a:gd name="T19" fmla="*/ 5 h 117"/>
                  <a:gd name="T20" fmla="*/ 74 w 101"/>
                  <a:gd name="T21" fmla="*/ 8 h 117"/>
                  <a:gd name="T22" fmla="*/ 58 w 101"/>
                  <a:gd name="T23" fmla="*/ 19 h 117"/>
                  <a:gd name="T24" fmla="*/ 44 w 101"/>
                  <a:gd name="T25" fmla="*/ 33 h 117"/>
                  <a:gd name="T26" fmla="*/ 19 w 101"/>
                  <a:gd name="T27" fmla="*/ 69 h 117"/>
                  <a:gd name="T28" fmla="*/ 11 w 101"/>
                  <a:gd name="T29" fmla="*/ 88 h 117"/>
                  <a:gd name="T30" fmla="*/ 3 w 101"/>
                  <a:gd name="T31" fmla="*/ 104 h 117"/>
                  <a:gd name="T32" fmla="*/ 3 w 101"/>
                  <a:gd name="T33" fmla="*/ 123 h 117"/>
                  <a:gd name="T34" fmla="*/ 6 w 101"/>
                  <a:gd name="T35" fmla="*/ 140 h 117"/>
                  <a:gd name="T36" fmla="*/ 14 w 101"/>
                  <a:gd name="T37" fmla="*/ 176 h 117"/>
                  <a:gd name="T38" fmla="*/ 25 w 101"/>
                  <a:gd name="T39" fmla="*/ 203 h 117"/>
                  <a:gd name="T40" fmla="*/ 39 w 101"/>
                  <a:gd name="T41" fmla="*/ 222 h 117"/>
                  <a:gd name="T42" fmla="*/ 47 w 101"/>
                  <a:gd name="T43" fmla="*/ 236 h 117"/>
                  <a:gd name="T44" fmla="*/ 77 w 101"/>
                  <a:gd name="T45" fmla="*/ 266 h 117"/>
                  <a:gd name="T46" fmla="*/ 110 w 101"/>
                  <a:gd name="T47" fmla="*/ 291 h 117"/>
                  <a:gd name="T48" fmla="*/ 129 w 101"/>
                  <a:gd name="T49" fmla="*/ 305 h 117"/>
                  <a:gd name="T50" fmla="*/ 146 w 101"/>
                  <a:gd name="T51" fmla="*/ 313 h 117"/>
                  <a:gd name="T52" fmla="*/ 198 w 101"/>
                  <a:gd name="T53" fmla="*/ 321 h 117"/>
                  <a:gd name="T54" fmla="*/ 143 w 101"/>
                  <a:gd name="T55" fmla="*/ 313 h 117"/>
                  <a:gd name="T56" fmla="*/ 143 w 101"/>
                  <a:gd name="T57" fmla="*/ 316 h 117"/>
                  <a:gd name="T58" fmla="*/ 140 w 101"/>
                  <a:gd name="T59" fmla="*/ 313 h 117"/>
                  <a:gd name="T60" fmla="*/ 127 w 101"/>
                  <a:gd name="T61" fmla="*/ 305 h 117"/>
                  <a:gd name="T62" fmla="*/ 91 w 101"/>
                  <a:gd name="T63" fmla="*/ 277 h 117"/>
                  <a:gd name="T64" fmla="*/ 58 w 101"/>
                  <a:gd name="T65" fmla="*/ 247 h 117"/>
                  <a:gd name="T66" fmla="*/ 44 w 101"/>
                  <a:gd name="T67" fmla="*/ 233 h 117"/>
                  <a:gd name="T68" fmla="*/ 30 w 101"/>
                  <a:gd name="T69" fmla="*/ 217 h 117"/>
                  <a:gd name="T70" fmla="*/ 19 w 101"/>
                  <a:gd name="T71" fmla="*/ 200 h 117"/>
                  <a:gd name="T72" fmla="*/ 11 w 101"/>
                  <a:gd name="T73" fmla="*/ 173 h 117"/>
                  <a:gd name="T74" fmla="*/ 3 w 101"/>
                  <a:gd name="T75" fmla="*/ 137 h 117"/>
                  <a:gd name="T76" fmla="*/ 0 w 101"/>
                  <a:gd name="T77" fmla="*/ 121 h 117"/>
                  <a:gd name="T78" fmla="*/ 3 w 101"/>
                  <a:gd name="T79" fmla="*/ 99 h 117"/>
                  <a:gd name="T80" fmla="*/ 11 w 101"/>
                  <a:gd name="T81" fmla="*/ 80 h 117"/>
                  <a:gd name="T82" fmla="*/ 19 w 101"/>
                  <a:gd name="T83" fmla="*/ 63 h 117"/>
                  <a:gd name="T84" fmla="*/ 44 w 101"/>
                  <a:gd name="T85" fmla="*/ 27 h 117"/>
                  <a:gd name="T86" fmla="*/ 58 w 101"/>
                  <a:gd name="T87" fmla="*/ 14 h 117"/>
                  <a:gd name="T88" fmla="*/ 77 w 101"/>
                  <a:gd name="T89" fmla="*/ 8 h 117"/>
                  <a:gd name="T90" fmla="*/ 96 w 101"/>
                  <a:gd name="T91" fmla="*/ 0 h 117"/>
                  <a:gd name="T92" fmla="*/ 116 w 101"/>
                  <a:gd name="T93" fmla="*/ 0 h 117"/>
                  <a:gd name="T94" fmla="*/ 157 w 101"/>
                  <a:gd name="T95" fmla="*/ 5 h 117"/>
                  <a:gd name="T96" fmla="*/ 190 w 101"/>
                  <a:gd name="T97" fmla="*/ 11 h 117"/>
                  <a:gd name="T98" fmla="*/ 239 w 101"/>
                  <a:gd name="T99" fmla="*/ 25 h 117"/>
                  <a:gd name="T100" fmla="*/ 259 w 101"/>
                  <a:gd name="T101" fmla="*/ 27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1" h="117">
                    <a:moveTo>
                      <a:pt x="94" y="10"/>
                    </a:moveTo>
                    <a:lnTo>
                      <a:pt x="96" y="10"/>
                    </a:lnTo>
                    <a:lnTo>
                      <a:pt x="101" y="14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87" y="9"/>
                    </a:lnTo>
                    <a:lnTo>
                      <a:pt x="68" y="5"/>
                    </a:lnTo>
                    <a:lnTo>
                      <a:pt x="56" y="3"/>
                    </a:lnTo>
                    <a:lnTo>
                      <a:pt x="42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2"/>
                    </a:lnTo>
                    <a:lnTo>
                      <a:pt x="7" y="25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2" y="51"/>
                    </a:lnTo>
                    <a:lnTo>
                      <a:pt x="5" y="64"/>
                    </a:lnTo>
                    <a:lnTo>
                      <a:pt x="9" y="74"/>
                    </a:lnTo>
                    <a:lnTo>
                      <a:pt x="14" y="81"/>
                    </a:lnTo>
                    <a:lnTo>
                      <a:pt x="17" y="86"/>
                    </a:lnTo>
                    <a:lnTo>
                      <a:pt x="28" y="97"/>
                    </a:lnTo>
                    <a:lnTo>
                      <a:pt x="40" y="106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3" y="101"/>
                    </a:lnTo>
                    <a:lnTo>
                      <a:pt x="21" y="90"/>
                    </a:lnTo>
                    <a:lnTo>
                      <a:pt x="16" y="85"/>
                    </a:lnTo>
                    <a:lnTo>
                      <a:pt x="11" y="79"/>
                    </a:lnTo>
                    <a:lnTo>
                      <a:pt x="7" y="73"/>
                    </a:lnTo>
                    <a:lnTo>
                      <a:pt x="4" y="63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9"/>
                    </a:lnTo>
                    <a:lnTo>
                      <a:pt x="7" y="23"/>
                    </a:lnTo>
                    <a:lnTo>
                      <a:pt x="16" y="10"/>
                    </a:lnTo>
                    <a:lnTo>
                      <a:pt x="21" y="5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7" y="2"/>
                    </a:lnTo>
                    <a:lnTo>
                      <a:pt x="69" y="4"/>
                    </a:lnTo>
                    <a:lnTo>
                      <a:pt x="87" y="9"/>
                    </a:lnTo>
                    <a:lnTo>
                      <a:pt x="94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6" name="Freeform 211"/>
              <p:cNvSpPr>
                <a:spLocks/>
              </p:cNvSpPr>
              <p:nvPr/>
            </p:nvSpPr>
            <p:spPr bwMode="auto">
              <a:xfrm>
                <a:off x="2775" y="2746"/>
                <a:ext cx="44" cy="19"/>
              </a:xfrm>
              <a:custGeom>
                <a:avLst/>
                <a:gdLst>
                  <a:gd name="T0" fmla="*/ 44 w 16"/>
                  <a:gd name="T1" fmla="*/ 14 h 7"/>
                  <a:gd name="T2" fmla="*/ 44 w 16"/>
                  <a:gd name="T3" fmla="*/ 19 h 7"/>
                  <a:gd name="T4" fmla="*/ 28 w 16"/>
                  <a:gd name="T5" fmla="*/ 14 h 7"/>
                  <a:gd name="T6" fmla="*/ 11 w 16"/>
                  <a:gd name="T7" fmla="*/ 8 h 7"/>
                  <a:gd name="T8" fmla="*/ 3 w 16"/>
                  <a:gd name="T9" fmla="*/ 5 h 7"/>
                  <a:gd name="T10" fmla="*/ 0 w 16"/>
                  <a:gd name="T11" fmla="*/ 0 h 7"/>
                  <a:gd name="T12" fmla="*/ 3 w 16"/>
                  <a:gd name="T13" fmla="*/ 5 h 7"/>
                  <a:gd name="T14" fmla="*/ 11 w 16"/>
                  <a:gd name="T15" fmla="*/ 8 h 7"/>
                  <a:gd name="T16" fmla="*/ 28 w 16"/>
                  <a:gd name="T17" fmla="*/ 11 h 7"/>
                  <a:gd name="T18" fmla="*/ 44 w 16"/>
                  <a:gd name="T19" fmla="*/ 14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6" y="5"/>
                    </a:move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10" y="4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7" name="Freeform 212"/>
              <p:cNvSpPr>
                <a:spLocks/>
              </p:cNvSpPr>
              <p:nvPr/>
            </p:nvSpPr>
            <p:spPr bwMode="auto">
              <a:xfrm>
                <a:off x="2681" y="2669"/>
                <a:ext cx="80" cy="71"/>
              </a:xfrm>
              <a:custGeom>
                <a:avLst/>
                <a:gdLst>
                  <a:gd name="T0" fmla="*/ 77 w 29"/>
                  <a:gd name="T1" fmla="*/ 68 h 26"/>
                  <a:gd name="T2" fmla="*/ 77 w 29"/>
                  <a:gd name="T3" fmla="*/ 71 h 26"/>
                  <a:gd name="T4" fmla="*/ 80 w 29"/>
                  <a:gd name="T5" fmla="*/ 71 h 26"/>
                  <a:gd name="T6" fmla="*/ 77 w 29"/>
                  <a:gd name="T7" fmla="*/ 71 h 26"/>
                  <a:gd name="T8" fmla="*/ 50 w 29"/>
                  <a:gd name="T9" fmla="*/ 44 h 26"/>
                  <a:gd name="T10" fmla="*/ 22 w 29"/>
                  <a:gd name="T11" fmla="*/ 16 h 26"/>
                  <a:gd name="T12" fmla="*/ 17 w 29"/>
                  <a:gd name="T13" fmla="*/ 11 h 26"/>
                  <a:gd name="T14" fmla="*/ 8 w 29"/>
                  <a:gd name="T15" fmla="*/ 3 h 26"/>
                  <a:gd name="T16" fmla="*/ 0 w 29"/>
                  <a:gd name="T17" fmla="*/ 0 h 26"/>
                  <a:gd name="T18" fmla="*/ 8 w 29"/>
                  <a:gd name="T19" fmla="*/ 3 h 26"/>
                  <a:gd name="T20" fmla="*/ 17 w 29"/>
                  <a:gd name="T21" fmla="*/ 11 h 26"/>
                  <a:gd name="T22" fmla="*/ 25 w 29"/>
                  <a:gd name="T23" fmla="*/ 16 h 26"/>
                  <a:gd name="T24" fmla="*/ 50 w 29"/>
                  <a:gd name="T25" fmla="*/ 44 h 26"/>
                  <a:gd name="T26" fmla="*/ 77 w 29"/>
                  <a:gd name="T27" fmla="*/ 68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28" y="25"/>
                    </a:moveTo>
                    <a:lnTo>
                      <a:pt x="28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8" y="16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8" name="Freeform 213"/>
              <p:cNvSpPr>
                <a:spLocks/>
              </p:cNvSpPr>
              <p:nvPr/>
            </p:nvSpPr>
            <p:spPr bwMode="auto">
              <a:xfrm>
                <a:off x="2637" y="2548"/>
                <a:ext cx="121" cy="209"/>
              </a:xfrm>
              <a:custGeom>
                <a:avLst/>
                <a:gdLst>
                  <a:gd name="T0" fmla="*/ 113 w 44"/>
                  <a:gd name="T1" fmla="*/ 206 h 76"/>
                  <a:gd name="T2" fmla="*/ 116 w 44"/>
                  <a:gd name="T3" fmla="*/ 206 h 76"/>
                  <a:gd name="T4" fmla="*/ 121 w 44"/>
                  <a:gd name="T5" fmla="*/ 209 h 76"/>
                  <a:gd name="T6" fmla="*/ 113 w 44"/>
                  <a:gd name="T7" fmla="*/ 206 h 76"/>
                  <a:gd name="T8" fmla="*/ 110 w 44"/>
                  <a:gd name="T9" fmla="*/ 206 h 76"/>
                  <a:gd name="T10" fmla="*/ 107 w 44"/>
                  <a:gd name="T11" fmla="*/ 204 h 76"/>
                  <a:gd name="T12" fmla="*/ 88 w 44"/>
                  <a:gd name="T13" fmla="*/ 190 h 76"/>
                  <a:gd name="T14" fmla="*/ 55 w 44"/>
                  <a:gd name="T15" fmla="*/ 140 h 76"/>
                  <a:gd name="T16" fmla="*/ 22 w 44"/>
                  <a:gd name="T17" fmla="*/ 91 h 76"/>
                  <a:gd name="T18" fmla="*/ 11 w 44"/>
                  <a:gd name="T19" fmla="*/ 74 h 76"/>
                  <a:gd name="T20" fmla="*/ 11 w 44"/>
                  <a:gd name="T21" fmla="*/ 66 h 76"/>
                  <a:gd name="T22" fmla="*/ 3 w 44"/>
                  <a:gd name="T23" fmla="*/ 50 h 76"/>
                  <a:gd name="T24" fmla="*/ 0 w 44"/>
                  <a:gd name="T25" fmla="*/ 36 h 76"/>
                  <a:gd name="T26" fmla="*/ 0 w 44"/>
                  <a:gd name="T27" fmla="*/ 19 h 76"/>
                  <a:gd name="T28" fmla="*/ 8 w 44"/>
                  <a:gd name="T29" fmla="*/ 0 h 76"/>
                  <a:gd name="T30" fmla="*/ 0 w 44"/>
                  <a:gd name="T31" fmla="*/ 22 h 76"/>
                  <a:gd name="T32" fmla="*/ 0 w 44"/>
                  <a:gd name="T33" fmla="*/ 28 h 76"/>
                  <a:gd name="T34" fmla="*/ 3 w 44"/>
                  <a:gd name="T35" fmla="*/ 41 h 76"/>
                  <a:gd name="T36" fmla="*/ 8 w 44"/>
                  <a:gd name="T37" fmla="*/ 61 h 76"/>
                  <a:gd name="T38" fmla="*/ 11 w 44"/>
                  <a:gd name="T39" fmla="*/ 66 h 76"/>
                  <a:gd name="T40" fmla="*/ 14 w 44"/>
                  <a:gd name="T41" fmla="*/ 77 h 76"/>
                  <a:gd name="T42" fmla="*/ 25 w 44"/>
                  <a:gd name="T43" fmla="*/ 94 h 76"/>
                  <a:gd name="T44" fmla="*/ 55 w 44"/>
                  <a:gd name="T45" fmla="*/ 140 h 76"/>
                  <a:gd name="T46" fmla="*/ 94 w 44"/>
                  <a:gd name="T47" fmla="*/ 190 h 76"/>
                  <a:gd name="T48" fmla="*/ 107 w 44"/>
                  <a:gd name="T49" fmla="*/ 204 h 76"/>
                  <a:gd name="T50" fmla="*/ 110 w 44"/>
                  <a:gd name="T51" fmla="*/ 206 h 76"/>
                  <a:gd name="T52" fmla="*/ 113 w 44"/>
                  <a:gd name="T53" fmla="*/ 206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4" h="76">
                    <a:moveTo>
                      <a:pt x="41" y="75"/>
                    </a:moveTo>
                    <a:lnTo>
                      <a:pt x="42" y="75"/>
                    </a:lnTo>
                    <a:lnTo>
                      <a:pt x="44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2" y="69"/>
                    </a:lnTo>
                    <a:lnTo>
                      <a:pt x="20" y="51"/>
                    </a:lnTo>
                    <a:lnTo>
                      <a:pt x="8" y="33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8"/>
                    </a:lnTo>
                    <a:lnTo>
                      <a:pt x="9" y="34"/>
                    </a:lnTo>
                    <a:lnTo>
                      <a:pt x="20" y="51"/>
                    </a:lnTo>
                    <a:lnTo>
                      <a:pt x="34" y="69"/>
                    </a:lnTo>
                    <a:lnTo>
                      <a:pt x="39" y="74"/>
                    </a:lnTo>
                    <a:lnTo>
                      <a:pt x="40" y="75"/>
                    </a:lnTo>
                    <a:lnTo>
                      <a:pt x="41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89" name="Freeform 214"/>
              <p:cNvSpPr>
                <a:spLocks/>
              </p:cNvSpPr>
              <p:nvPr/>
            </p:nvSpPr>
            <p:spPr bwMode="auto">
              <a:xfrm>
                <a:off x="2624" y="2589"/>
                <a:ext cx="85" cy="157"/>
              </a:xfrm>
              <a:custGeom>
                <a:avLst/>
                <a:gdLst>
                  <a:gd name="T0" fmla="*/ 85 w 31"/>
                  <a:gd name="T1" fmla="*/ 154 h 57"/>
                  <a:gd name="T2" fmla="*/ 85 w 31"/>
                  <a:gd name="T3" fmla="*/ 157 h 57"/>
                  <a:gd name="T4" fmla="*/ 82 w 31"/>
                  <a:gd name="T5" fmla="*/ 157 h 57"/>
                  <a:gd name="T6" fmla="*/ 80 w 31"/>
                  <a:gd name="T7" fmla="*/ 151 h 57"/>
                  <a:gd name="T8" fmla="*/ 69 w 31"/>
                  <a:gd name="T9" fmla="*/ 140 h 57"/>
                  <a:gd name="T10" fmla="*/ 49 w 31"/>
                  <a:gd name="T11" fmla="*/ 105 h 57"/>
                  <a:gd name="T12" fmla="*/ 25 w 31"/>
                  <a:gd name="T13" fmla="*/ 66 h 57"/>
                  <a:gd name="T14" fmla="*/ 22 w 31"/>
                  <a:gd name="T15" fmla="*/ 52 h 57"/>
                  <a:gd name="T16" fmla="*/ 22 w 31"/>
                  <a:gd name="T17" fmla="*/ 50 h 57"/>
                  <a:gd name="T18" fmla="*/ 8 w 31"/>
                  <a:gd name="T19" fmla="*/ 14 h 57"/>
                  <a:gd name="T20" fmla="*/ 0 w 31"/>
                  <a:gd name="T21" fmla="*/ 0 h 57"/>
                  <a:gd name="T22" fmla="*/ 11 w 31"/>
                  <a:gd name="T23" fmla="*/ 14 h 57"/>
                  <a:gd name="T24" fmla="*/ 22 w 31"/>
                  <a:gd name="T25" fmla="*/ 50 h 57"/>
                  <a:gd name="T26" fmla="*/ 22 w 31"/>
                  <a:gd name="T27" fmla="*/ 55 h 57"/>
                  <a:gd name="T28" fmla="*/ 27 w 31"/>
                  <a:gd name="T29" fmla="*/ 66 h 57"/>
                  <a:gd name="T30" fmla="*/ 49 w 31"/>
                  <a:gd name="T31" fmla="*/ 105 h 57"/>
                  <a:gd name="T32" fmla="*/ 71 w 31"/>
                  <a:gd name="T33" fmla="*/ 140 h 57"/>
                  <a:gd name="T34" fmla="*/ 80 w 31"/>
                  <a:gd name="T35" fmla="*/ 151 h 57"/>
                  <a:gd name="T36" fmla="*/ 85 w 31"/>
                  <a:gd name="T37" fmla="*/ 154 h 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57">
                    <a:moveTo>
                      <a:pt x="31" y="56"/>
                    </a:moveTo>
                    <a:lnTo>
                      <a:pt x="31" y="57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25" y="51"/>
                    </a:lnTo>
                    <a:lnTo>
                      <a:pt x="18" y="38"/>
                    </a:lnTo>
                    <a:lnTo>
                      <a:pt x="9" y="24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4"/>
                    </a:lnTo>
                    <a:lnTo>
                      <a:pt x="18" y="38"/>
                    </a:lnTo>
                    <a:lnTo>
                      <a:pt x="26" y="51"/>
                    </a:lnTo>
                    <a:lnTo>
                      <a:pt x="29" y="55"/>
                    </a:lnTo>
                    <a:lnTo>
                      <a:pt x="31" y="5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0" name="Freeform 215"/>
              <p:cNvSpPr>
                <a:spLocks/>
              </p:cNvSpPr>
              <p:nvPr/>
            </p:nvSpPr>
            <p:spPr bwMode="auto">
              <a:xfrm>
                <a:off x="2665" y="2436"/>
                <a:ext cx="255" cy="293"/>
              </a:xfrm>
              <a:custGeom>
                <a:avLst/>
                <a:gdLst>
                  <a:gd name="T0" fmla="*/ 170 w 93"/>
                  <a:gd name="T1" fmla="*/ 290 h 107"/>
                  <a:gd name="T2" fmla="*/ 173 w 93"/>
                  <a:gd name="T3" fmla="*/ 290 h 107"/>
                  <a:gd name="T4" fmla="*/ 184 w 93"/>
                  <a:gd name="T5" fmla="*/ 293 h 107"/>
                  <a:gd name="T6" fmla="*/ 173 w 93"/>
                  <a:gd name="T7" fmla="*/ 293 h 107"/>
                  <a:gd name="T8" fmla="*/ 170 w 93"/>
                  <a:gd name="T9" fmla="*/ 293 h 107"/>
                  <a:gd name="T10" fmla="*/ 151 w 93"/>
                  <a:gd name="T11" fmla="*/ 288 h 107"/>
                  <a:gd name="T12" fmla="*/ 129 w 93"/>
                  <a:gd name="T13" fmla="*/ 279 h 107"/>
                  <a:gd name="T14" fmla="*/ 107 w 93"/>
                  <a:gd name="T15" fmla="*/ 266 h 107"/>
                  <a:gd name="T16" fmla="*/ 80 w 93"/>
                  <a:gd name="T17" fmla="*/ 249 h 107"/>
                  <a:gd name="T18" fmla="*/ 52 w 93"/>
                  <a:gd name="T19" fmla="*/ 225 h 107"/>
                  <a:gd name="T20" fmla="*/ 30 w 93"/>
                  <a:gd name="T21" fmla="*/ 194 h 107"/>
                  <a:gd name="T22" fmla="*/ 22 w 93"/>
                  <a:gd name="T23" fmla="*/ 178 h 107"/>
                  <a:gd name="T24" fmla="*/ 11 w 93"/>
                  <a:gd name="T25" fmla="*/ 159 h 107"/>
                  <a:gd name="T26" fmla="*/ 3 w 93"/>
                  <a:gd name="T27" fmla="*/ 140 h 107"/>
                  <a:gd name="T28" fmla="*/ 0 w 93"/>
                  <a:gd name="T29" fmla="*/ 120 h 107"/>
                  <a:gd name="T30" fmla="*/ 0 w 93"/>
                  <a:gd name="T31" fmla="*/ 99 h 107"/>
                  <a:gd name="T32" fmla="*/ 3 w 93"/>
                  <a:gd name="T33" fmla="*/ 82 h 107"/>
                  <a:gd name="T34" fmla="*/ 11 w 93"/>
                  <a:gd name="T35" fmla="*/ 66 h 107"/>
                  <a:gd name="T36" fmla="*/ 16 w 93"/>
                  <a:gd name="T37" fmla="*/ 49 h 107"/>
                  <a:gd name="T38" fmla="*/ 27 w 93"/>
                  <a:gd name="T39" fmla="*/ 36 h 107"/>
                  <a:gd name="T40" fmla="*/ 38 w 93"/>
                  <a:gd name="T41" fmla="*/ 25 h 107"/>
                  <a:gd name="T42" fmla="*/ 47 w 93"/>
                  <a:gd name="T43" fmla="*/ 14 h 107"/>
                  <a:gd name="T44" fmla="*/ 58 w 93"/>
                  <a:gd name="T45" fmla="*/ 8 h 107"/>
                  <a:gd name="T46" fmla="*/ 80 w 93"/>
                  <a:gd name="T47" fmla="*/ 0 h 107"/>
                  <a:gd name="T48" fmla="*/ 99 w 93"/>
                  <a:gd name="T49" fmla="*/ 0 h 107"/>
                  <a:gd name="T50" fmla="*/ 110 w 93"/>
                  <a:gd name="T51" fmla="*/ 0 h 107"/>
                  <a:gd name="T52" fmla="*/ 137 w 93"/>
                  <a:gd name="T53" fmla="*/ 8 h 107"/>
                  <a:gd name="T54" fmla="*/ 208 w 93"/>
                  <a:gd name="T55" fmla="*/ 33 h 107"/>
                  <a:gd name="T56" fmla="*/ 255 w 93"/>
                  <a:gd name="T57" fmla="*/ 49 h 107"/>
                  <a:gd name="T58" fmla="*/ 208 w 93"/>
                  <a:gd name="T59" fmla="*/ 33 h 107"/>
                  <a:gd name="T60" fmla="*/ 151 w 93"/>
                  <a:gd name="T61" fmla="*/ 14 h 107"/>
                  <a:gd name="T62" fmla="*/ 110 w 93"/>
                  <a:gd name="T63" fmla="*/ 5 h 107"/>
                  <a:gd name="T64" fmla="*/ 96 w 93"/>
                  <a:gd name="T65" fmla="*/ 0 h 107"/>
                  <a:gd name="T66" fmla="*/ 93 w 93"/>
                  <a:gd name="T67" fmla="*/ 0 h 107"/>
                  <a:gd name="T68" fmla="*/ 74 w 93"/>
                  <a:gd name="T69" fmla="*/ 5 h 107"/>
                  <a:gd name="T70" fmla="*/ 55 w 93"/>
                  <a:gd name="T71" fmla="*/ 11 h 107"/>
                  <a:gd name="T72" fmla="*/ 44 w 93"/>
                  <a:gd name="T73" fmla="*/ 19 h 107"/>
                  <a:gd name="T74" fmla="*/ 38 w 93"/>
                  <a:gd name="T75" fmla="*/ 27 h 107"/>
                  <a:gd name="T76" fmla="*/ 27 w 93"/>
                  <a:gd name="T77" fmla="*/ 41 h 107"/>
                  <a:gd name="T78" fmla="*/ 16 w 93"/>
                  <a:gd name="T79" fmla="*/ 55 h 107"/>
                  <a:gd name="T80" fmla="*/ 11 w 93"/>
                  <a:gd name="T81" fmla="*/ 68 h 107"/>
                  <a:gd name="T82" fmla="*/ 8 w 93"/>
                  <a:gd name="T83" fmla="*/ 85 h 107"/>
                  <a:gd name="T84" fmla="*/ 3 w 93"/>
                  <a:gd name="T85" fmla="*/ 104 h 107"/>
                  <a:gd name="T86" fmla="*/ 3 w 93"/>
                  <a:gd name="T87" fmla="*/ 123 h 107"/>
                  <a:gd name="T88" fmla="*/ 8 w 93"/>
                  <a:gd name="T89" fmla="*/ 140 h 107"/>
                  <a:gd name="T90" fmla="*/ 14 w 93"/>
                  <a:gd name="T91" fmla="*/ 162 h 107"/>
                  <a:gd name="T92" fmla="*/ 25 w 93"/>
                  <a:gd name="T93" fmla="*/ 178 h 107"/>
                  <a:gd name="T94" fmla="*/ 30 w 93"/>
                  <a:gd name="T95" fmla="*/ 194 h 107"/>
                  <a:gd name="T96" fmla="*/ 55 w 93"/>
                  <a:gd name="T97" fmla="*/ 225 h 107"/>
                  <a:gd name="T98" fmla="*/ 82 w 93"/>
                  <a:gd name="T99" fmla="*/ 246 h 107"/>
                  <a:gd name="T100" fmla="*/ 107 w 93"/>
                  <a:gd name="T101" fmla="*/ 266 h 107"/>
                  <a:gd name="T102" fmla="*/ 134 w 93"/>
                  <a:gd name="T103" fmla="*/ 277 h 107"/>
                  <a:gd name="T104" fmla="*/ 154 w 93"/>
                  <a:gd name="T105" fmla="*/ 288 h 107"/>
                  <a:gd name="T106" fmla="*/ 170 w 93"/>
                  <a:gd name="T107" fmla="*/ 290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3" h="107">
                    <a:moveTo>
                      <a:pt x="62" y="106"/>
                    </a:moveTo>
                    <a:lnTo>
                      <a:pt x="63" y="106"/>
                    </a:lnTo>
                    <a:lnTo>
                      <a:pt x="67" y="107"/>
                    </a:lnTo>
                    <a:lnTo>
                      <a:pt x="63" y="107"/>
                    </a:lnTo>
                    <a:lnTo>
                      <a:pt x="62" y="107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1" y="71"/>
                    </a:lnTo>
                    <a:lnTo>
                      <a:pt x="8" y="65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6"/>
                    </a:lnTo>
                    <a:lnTo>
                      <a:pt x="1" y="30"/>
                    </a:lnTo>
                    <a:lnTo>
                      <a:pt x="4" y="24"/>
                    </a:lnTo>
                    <a:lnTo>
                      <a:pt x="6" y="18"/>
                    </a:lnTo>
                    <a:lnTo>
                      <a:pt x="10" y="13"/>
                    </a:lnTo>
                    <a:lnTo>
                      <a:pt x="14" y="9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50" y="3"/>
                    </a:lnTo>
                    <a:lnTo>
                      <a:pt x="76" y="12"/>
                    </a:lnTo>
                    <a:lnTo>
                      <a:pt x="93" y="18"/>
                    </a:lnTo>
                    <a:lnTo>
                      <a:pt x="76" y="12"/>
                    </a:lnTo>
                    <a:lnTo>
                      <a:pt x="55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10" y="15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31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1" y="71"/>
                    </a:lnTo>
                    <a:lnTo>
                      <a:pt x="20" y="82"/>
                    </a:lnTo>
                    <a:lnTo>
                      <a:pt x="30" y="90"/>
                    </a:lnTo>
                    <a:lnTo>
                      <a:pt x="39" y="97"/>
                    </a:lnTo>
                    <a:lnTo>
                      <a:pt x="49" y="101"/>
                    </a:lnTo>
                    <a:lnTo>
                      <a:pt x="56" y="105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1" name="Freeform 216"/>
              <p:cNvSpPr>
                <a:spLocks/>
              </p:cNvSpPr>
              <p:nvPr/>
            </p:nvSpPr>
            <p:spPr bwMode="auto">
              <a:xfrm>
                <a:off x="2687" y="2455"/>
                <a:ext cx="247" cy="261"/>
              </a:xfrm>
              <a:custGeom>
                <a:avLst/>
                <a:gdLst>
                  <a:gd name="T0" fmla="*/ 233 w 90"/>
                  <a:gd name="T1" fmla="*/ 55 h 95"/>
                  <a:gd name="T2" fmla="*/ 239 w 90"/>
                  <a:gd name="T3" fmla="*/ 55 h 95"/>
                  <a:gd name="T4" fmla="*/ 247 w 90"/>
                  <a:gd name="T5" fmla="*/ 58 h 95"/>
                  <a:gd name="T6" fmla="*/ 239 w 90"/>
                  <a:gd name="T7" fmla="*/ 58 h 95"/>
                  <a:gd name="T8" fmla="*/ 233 w 90"/>
                  <a:gd name="T9" fmla="*/ 58 h 95"/>
                  <a:gd name="T10" fmla="*/ 214 w 90"/>
                  <a:gd name="T11" fmla="*/ 55 h 95"/>
                  <a:gd name="T12" fmla="*/ 192 w 90"/>
                  <a:gd name="T13" fmla="*/ 47 h 95"/>
                  <a:gd name="T14" fmla="*/ 170 w 90"/>
                  <a:gd name="T15" fmla="*/ 36 h 95"/>
                  <a:gd name="T16" fmla="*/ 143 w 90"/>
                  <a:gd name="T17" fmla="*/ 19 h 95"/>
                  <a:gd name="T18" fmla="*/ 113 w 90"/>
                  <a:gd name="T19" fmla="*/ 5 h 95"/>
                  <a:gd name="T20" fmla="*/ 91 w 90"/>
                  <a:gd name="T21" fmla="*/ 3 h 95"/>
                  <a:gd name="T22" fmla="*/ 74 w 90"/>
                  <a:gd name="T23" fmla="*/ 0 h 95"/>
                  <a:gd name="T24" fmla="*/ 58 w 90"/>
                  <a:gd name="T25" fmla="*/ 3 h 95"/>
                  <a:gd name="T26" fmla="*/ 38 w 90"/>
                  <a:gd name="T27" fmla="*/ 14 h 95"/>
                  <a:gd name="T28" fmla="*/ 19 w 90"/>
                  <a:gd name="T29" fmla="*/ 22 h 95"/>
                  <a:gd name="T30" fmla="*/ 8 w 90"/>
                  <a:gd name="T31" fmla="*/ 36 h 95"/>
                  <a:gd name="T32" fmla="*/ 3 w 90"/>
                  <a:gd name="T33" fmla="*/ 55 h 95"/>
                  <a:gd name="T34" fmla="*/ 3 w 90"/>
                  <a:gd name="T35" fmla="*/ 71 h 95"/>
                  <a:gd name="T36" fmla="*/ 3 w 90"/>
                  <a:gd name="T37" fmla="*/ 104 h 95"/>
                  <a:gd name="T38" fmla="*/ 5 w 90"/>
                  <a:gd name="T39" fmla="*/ 135 h 95"/>
                  <a:gd name="T40" fmla="*/ 16 w 90"/>
                  <a:gd name="T41" fmla="*/ 159 h 95"/>
                  <a:gd name="T42" fmla="*/ 30 w 90"/>
                  <a:gd name="T43" fmla="*/ 176 h 95"/>
                  <a:gd name="T44" fmla="*/ 44 w 90"/>
                  <a:gd name="T45" fmla="*/ 187 h 95"/>
                  <a:gd name="T46" fmla="*/ 74 w 90"/>
                  <a:gd name="T47" fmla="*/ 212 h 95"/>
                  <a:gd name="T48" fmla="*/ 104 w 90"/>
                  <a:gd name="T49" fmla="*/ 231 h 95"/>
                  <a:gd name="T50" fmla="*/ 134 w 90"/>
                  <a:gd name="T51" fmla="*/ 247 h 95"/>
                  <a:gd name="T52" fmla="*/ 176 w 90"/>
                  <a:gd name="T53" fmla="*/ 258 h 95"/>
                  <a:gd name="T54" fmla="*/ 184 w 90"/>
                  <a:gd name="T55" fmla="*/ 261 h 95"/>
                  <a:gd name="T56" fmla="*/ 134 w 90"/>
                  <a:gd name="T57" fmla="*/ 247 h 95"/>
                  <a:gd name="T58" fmla="*/ 118 w 90"/>
                  <a:gd name="T59" fmla="*/ 242 h 95"/>
                  <a:gd name="T60" fmla="*/ 85 w 90"/>
                  <a:gd name="T61" fmla="*/ 220 h 95"/>
                  <a:gd name="T62" fmla="*/ 49 w 90"/>
                  <a:gd name="T63" fmla="*/ 198 h 95"/>
                  <a:gd name="T64" fmla="*/ 38 w 90"/>
                  <a:gd name="T65" fmla="*/ 190 h 95"/>
                  <a:gd name="T66" fmla="*/ 36 w 90"/>
                  <a:gd name="T67" fmla="*/ 184 h 95"/>
                  <a:gd name="T68" fmla="*/ 25 w 90"/>
                  <a:gd name="T69" fmla="*/ 173 h 95"/>
                  <a:gd name="T70" fmla="*/ 11 w 90"/>
                  <a:gd name="T71" fmla="*/ 157 h 95"/>
                  <a:gd name="T72" fmla="*/ 5 w 90"/>
                  <a:gd name="T73" fmla="*/ 132 h 95"/>
                  <a:gd name="T74" fmla="*/ 3 w 90"/>
                  <a:gd name="T75" fmla="*/ 102 h 95"/>
                  <a:gd name="T76" fmla="*/ 0 w 90"/>
                  <a:gd name="T77" fmla="*/ 85 h 95"/>
                  <a:gd name="T78" fmla="*/ 0 w 90"/>
                  <a:gd name="T79" fmla="*/ 66 h 95"/>
                  <a:gd name="T80" fmla="*/ 3 w 90"/>
                  <a:gd name="T81" fmla="*/ 47 h 95"/>
                  <a:gd name="T82" fmla="*/ 8 w 90"/>
                  <a:gd name="T83" fmla="*/ 33 h 95"/>
                  <a:gd name="T84" fmla="*/ 22 w 90"/>
                  <a:gd name="T85" fmla="*/ 19 h 95"/>
                  <a:gd name="T86" fmla="*/ 38 w 90"/>
                  <a:gd name="T87" fmla="*/ 8 h 95"/>
                  <a:gd name="T88" fmla="*/ 58 w 90"/>
                  <a:gd name="T89" fmla="*/ 0 h 95"/>
                  <a:gd name="T90" fmla="*/ 77 w 90"/>
                  <a:gd name="T91" fmla="*/ 0 h 95"/>
                  <a:gd name="T92" fmla="*/ 93 w 90"/>
                  <a:gd name="T93" fmla="*/ 0 h 95"/>
                  <a:gd name="T94" fmla="*/ 113 w 90"/>
                  <a:gd name="T95" fmla="*/ 5 h 95"/>
                  <a:gd name="T96" fmla="*/ 145 w 90"/>
                  <a:gd name="T97" fmla="*/ 19 h 95"/>
                  <a:gd name="T98" fmla="*/ 170 w 90"/>
                  <a:gd name="T99" fmla="*/ 36 h 95"/>
                  <a:gd name="T100" fmla="*/ 192 w 90"/>
                  <a:gd name="T101" fmla="*/ 47 h 95"/>
                  <a:gd name="T102" fmla="*/ 214 w 90"/>
                  <a:gd name="T103" fmla="*/ 49 h 95"/>
                  <a:gd name="T104" fmla="*/ 233 w 90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0" h="95">
                    <a:moveTo>
                      <a:pt x="85" y="20"/>
                    </a:moveTo>
                    <a:lnTo>
                      <a:pt x="87" y="20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1"/>
                    </a:lnTo>
                    <a:lnTo>
                      <a:pt x="78" y="20"/>
                    </a:lnTo>
                    <a:lnTo>
                      <a:pt x="70" y="17"/>
                    </a:lnTo>
                    <a:lnTo>
                      <a:pt x="62" y="13"/>
                    </a:lnTo>
                    <a:lnTo>
                      <a:pt x="52" y="7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1"/>
                    </a:lnTo>
                    <a:lnTo>
                      <a:pt x="14" y="5"/>
                    </a:lnTo>
                    <a:lnTo>
                      <a:pt x="7" y="8"/>
                    </a:lnTo>
                    <a:lnTo>
                      <a:pt x="3" y="13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49"/>
                    </a:lnTo>
                    <a:lnTo>
                      <a:pt x="6" y="58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7" y="77"/>
                    </a:lnTo>
                    <a:lnTo>
                      <a:pt x="38" y="84"/>
                    </a:lnTo>
                    <a:lnTo>
                      <a:pt x="49" y="90"/>
                    </a:lnTo>
                    <a:lnTo>
                      <a:pt x="64" y="94"/>
                    </a:lnTo>
                    <a:lnTo>
                      <a:pt x="67" y="95"/>
                    </a:lnTo>
                    <a:lnTo>
                      <a:pt x="49" y="90"/>
                    </a:lnTo>
                    <a:lnTo>
                      <a:pt x="43" y="88"/>
                    </a:lnTo>
                    <a:lnTo>
                      <a:pt x="31" y="80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9" y="63"/>
                    </a:lnTo>
                    <a:lnTo>
                      <a:pt x="4" y="57"/>
                    </a:lnTo>
                    <a:lnTo>
                      <a:pt x="2" y="48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2" y="13"/>
                    </a:lnTo>
                    <a:lnTo>
                      <a:pt x="70" y="17"/>
                    </a:lnTo>
                    <a:lnTo>
                      <a:pt x="78" y="18"/>
                    </a:lnTo>
                    <a:lnTo>
                      <a:pt x="85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2" name="Freeform 217"/>
              <p:cNvSpPr>
                <a:spLocks/>
              </p:cNvSpPr>
              <p:nvPr/>
            </p:nvSpPr>
            <p:spPr bwMode="auto">
              <a:xfrm>
                <a:off x="2698" y="2477"/>
                <a:ext cx="247" cy="222"/>
              </a:xfrm>
              <a:custGeom>
                <a:avLst/>
                <a:gdLst>
                  <a:gd name="T0" fmla="*/ 233 w 90"/>
                  <a:gd name="T1" fmla="*/ 58 h 81"/>
                  <a:gd name="T2" fmla="*/ 236 w 90"/>
                  <a:gd name="T3" fmla="*/ 58 h 81"/>
                  <a:gd name="T4" fmla="*/ 247 w 90"/>
                  <a:gd name="T5" fmla="*/ 63 h 81"/>
                  <a:gd name="T6" fmla="*/ 236 w 90"/>
                  <a:gd name="T7" fmla="*/ 58 h 81"/>
                  <a:gd name="T8" fmla="*/ 233 w 90"/>
                  <a:gd name="T9" fmla="*/ 58 h 81"/>
                  <a:gd name="T10" fmla="*/ 217 w 90"/>
                  <a:gd name="T11" fmla="*/ 55 h 81"/>
                  <a:gd name="T12" fmla="*/ 176 w 90"/>
                  <a:gd name="T13" fmla="*/ 38 h 81"/>
                  <a:gd name="T14" fmla="*/ 148 w 90"/>
                  <a:gd name="T15" fmla="*/ 25 h 81"/>
                  <a:gd name="T16" fmla="*/ 118 w 90"/>
                  <a:gd name="T17" fmla="*/ 11 h 81"/>
                  <a:gd name="T18" fmla="*/ 82 w 90"/>
                  <a:gd name="T19" fmla="*/ 5 h 81"/>
                  <a:gd name="T20" fmla="*/ 63 w 90"/>
                  <a:gd name="T21" fmla="*/ 0 h 81"/>
                  <a:gd name="T22" fmla="*/ 47 w 90"/>
                  <a:gd name="T23" fmla="*/ 5 h 81"/>
                  <a:gd name="T24" fmla="*/ 36 w 90"/>
                  <a:gd name="T25" fmla="*/ 5 h 81"/>
                  <a:gd name="T26" fmla="*/ 27 w 90"/>
                  <a:gd name="T27" fmla="*/ 8 h 81"/>
                  <a:gd name="T28" fmla="*/ 22 w 90"/>
                  <a:gd name="T29" fmla="*/ 11 h 81"/>
                  <a:gd name="T30" fmla="*/ 14 w 90"/>
                  <a:gd name="T31" fmla="*/ 19 h 81"/>
                  <a:gd name="T32" fmla="*/ 8 w 90"/>
                  <a:gd name="T33" fmla="*/ 36 h 81"/>
                  <a:gd name="T34" fmla="*/ 5 w 90"/>
                  <a:gd name="T35" fmla="*/ 52 h 81"/>
                  <a:gd name="T36" fmla="*/ 5 w 90"/>
                  <a:gd name="T37" fmla="*/ 69 h 81"/>
                  <a:gd name="T38" fmla="*/ 5 w 90"/>
                  <a:gd name="T39" fmla="*/ 82 h 81"/>
                  <a:gd name="T40" fmla="*/ 8 w 90"/>
                  <a:gd name="T41" fmla="*/ 99 h 81"/>
                  <a:gd name="T42" fmla="*/ 14 w 90"/>
                  <a:gd name="T43" fmla="*/ 110 h 81"/>
                  <a:gd name="T44" fmla="*/ 27 w 90"/>
                  <a:gd name="T45" fmla="*/ 134 h 81"/>
                  <a:gd name="T46" fmla="*/ 38 w 90"/>
                  <a:gd name="T47" fmla="*/ 148 h 81"/>
                  <a:gd name="T48" fmla="*/ 52 w 90"/>
                  <a:gd name="T49" fmla="*/ 156 h 81"/>
                  <a:gd name="T50" fmla="*/ 82 w 90"/>
                  <a:gd name="T51" fmla="*/ 178 h 81"/>
                  <a:gd name="T52" fmla="*/ 110 w 90"/>
                  <a:gd name="T53" fmla="*/ 197 h 81"/>
                  <a:gd name="T54" fmla="*/ 140 w 90"/>
                  <a:gd name="T55" fmla="*/ 217 h 81"/>
                  <a:gd name="T56" fmla="*/ 154 w 90"/>
                  <a:gd name="T57" fmla="*/ 219 h 81"/>
                  <a:gd name="T58" fmla="*/ 165 w 90"/>
                  <a:gd name="T59" fmla="*/ 222 h 81"/>
                  <a:gd name="T60" fmla="*/ 178 w 90"/>
                  <a:gd name="T61" fmla="*/ 219 h 81"/>
                  <a:gd name="T62" fmla="*/ 187 w 90"/>
                  <a:gd name="T63" fmla="*/ 217 h 81"/>
                  <a:gd name="T64" fmla="*/ 181 w 90"/>
                  <a:gd name="T65" fmla="*/ 219 h 81"/>
                  <a:gd name="T66" fmla="*/ 173 w 90"/>
                  <a:gd name="T67" fmla="*/ 222 h 81"/>
                  <a:gd name="T68" fmla="*/ 159 w 90"/>
                  <a:gd name="T69" fmla="*/ 222 h 81"/>
                  <a:gd name="T70" fmla="*/ 140 w 90"/>
                  <a:gd name="T71" fmla="*/ 217 h 81"/>
                  <a:gd name="T72" fmla="*/ 126 w 90"/>
                  <a:gd name="T73" fmla="*/ 208 h 81"/>
                  <a:gd name="T74" fmla="*/ 93 w 90"/>
                  <a:gd name="T75" fmla="*/ 189 h 81"/>
                  <a:gd name="T76" fmla="*/ 47 w 90"/>
                  <a:gd name="T77" fmla="*/ 153 h 81"/>
                  <a:gd name="T78" fmla="*/ 36 w 90"/>
                  <a:gd name="T79" fmla="*/ 145 h 81"/>
                  <a:gd name="T80" fmla="*/ 22 w 90"/>
                  <a:gd name="T81" fmla="*/ 132 h 81"/>
                  <a:gd name="T82" fmla="*/ 11 w 90"/>
                  <a:gd name="T83" fmla="*/ 107 h 81"/>
                  <a:gd name="T84" fmla="*/ 5 w 90"/>
                  <a:gd name="T85" fmla="*/ 93 h 81"/>
                  <a:gd name="T86" fmla="*/ 5 w 90"/>
                  <a:gd name="T87" fmla="*/ 79 h 81"/>
                  <a:gd name="T88" fmla="*/ 0 w 90"/>
                  <a:gd name="T89" fmla="*/ 63 h 81"/>
                  <a:gd name="T90" fmla="*/ 5 w 90"/>
                  <a:gd name="T91" fmla="*/ 49 h 81"/>
                  <a:gd name="T92" fmla="*/ 8 w 90"/>
                  <a:gd name="T93" fmla="*/ 33 h 81"/>
                  <a:gd name="T94" fmla="*/ 14 w 90"/>
                  <a:gd name="T95" fmla="*/ 14 h 81"/>
                  <a:gd name="T96" fmla="*/ 22 w 90"/>
                  <a:gd name="T97" fmla="*/ 8 h 81"/>
                  <a:gd name="T98" fmla="*/ 27 w 90"/>
                  <a:gd name="T99" fmla="*/ 5 h 81"/>
                  <a:gd name="T100" fmla="*/ 38 w 90"/>
                  <a:gd name="T101" fmla="*/ 0 h 81"/>
                  <a:gd name="T102" fmla="*/ 49 w 90"/>
                  <a:gd name="T103" fmla="*/ 0 h 81"/>
                  <a:gd name="T104" fmla="*/ 66 w 90"/>
                  <a:gd name="T105" fmla="*/ 0 h 81"/>
                  <a:gd name="T106" fmla="*/ 82 w 90"/>
                  <a:gd name="T107" fmla="*/ 0 h 81"/>
                  <a:gd name="T108" fmla="*/ 118 w 90"/>
                  <a:gd name="T109" fmla="*/ 11 h 81"/>
                  <a:gd name="T110" fmla="*/ 176 w 90"/>
                  <a:gd name="T111" fmla="*/ 36 h 81"/>
                  <a:gd name="T112" fmla="*/ 217 w 90"/>
                  <a:gd name="T113" fmla="*/ 52 h 81"/>
                  <a:gd name="T114" fmla="*/ 233 w 90"/>
                  <a:gd name="T115" fmla="*/ 58 h 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0" h="81">
                    <a:moveTo>
                      <a:pt x="85" y="21"/>
                    </a:moveTo>
                    <a:lnTo>
                      <a:pt x="86" y="21"/>
                    </a:lnTo>
                    <a:lnTo>
                      <a:pt x="90" y="23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79" y="20"/>
                    </a:lnTo>
                    <a:lnTo>
                      <a:pt x="64" y="14"/>
                    </a:lnTo>
                    <a:lnTo>
                      <a:pt x="54" y="9"/>
                    </a:lnTo>
                    <a:lnTo>
                      <a:pt x="43" y="4"/>
                    </a:lnTo>
                    <a:lnTo>
                      <a:pt x="30" y="2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3" y="36"/>
                    </a:lnTo>
                    <a:lnTo>
                      <a:pt x="5" y="40"/>
                    </a:lnTo>
                    <a:lnTo>
                      <a:pt x="10" y="49"/>
                    </a:lnTo>
                    <a:lnTo>
                      <a:pt x="14" y="54"/>
                    </a:lnTo>
                    <a:lnTo>
                      <a:pt x="19" y="57"/>
                    </a:lnTo>
                    <a:lnTo>
                      <a:pt x="30" y="65"/>
                    </a:lnTo>
                    <a:lnTo>
                      <a:pt x="40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60" y="81"/>
                    </a:lnTo>
                    <a:lnTo>
                      <a:pt x="65" y="80"/>
                    </a:lnTo>
                    <a:lnTo>
                      <a:pt x="68" y="79"/>
                    </a:lnTo>
                    <a:lnTo>
                      <a:pt x="66" y="80"/>
                    </a:lnTo>
                    <a:lnTo>
                      <a:pt x="63" y="81"/>
                    </a:lnTo>
                    <a:lnTo>
                      <a:pt x="58" y="81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4" y="69"/>
                    </a:lnTo>
                    <a:lnTo>
                      <a:pt x="17" y="56"/>
                    </a:lnTo>
                    <a:lnTo>
                      <a:pt x="13" y="53"/>
                    </a:lnTo>
                    <a:lnTo>
                      <a:pt x="8" y="48"/>
                    </a:lnTo>
                    <a:lnTo>
                      <a:pt x="4" y="39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3" y="12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3" y="4"/>
                    </a:lnTo>
                    <a:lnTo>
                      <a:pt x="64" y="13"/>
                    </a:lnTo>
                    <a:lnTo>
                      <a:pt x="79" y="19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3" name="Freeform 218"/>
              <p:cNvSpPr>
                <a:spLocks/>
              </p:cNvSpPr>
              <p:nvPr/>
            </p:nvSpPr>
            <p:spPr bwMode="auto">
              <a:xfrm>
                <a:off x="2731" y="2499"/>
                <a:ext cx="217" cy="110"/>
              </a:xfrm>
              <a:custGeom>
                <a:avLst/>
                <a:gdLst>
                  <a:gd name="T0" fmla="*/ 212 w 79"/>
                  <a:gd name="T1" fmla="*/ 58 h 40"/>
                  <a:gd name="T2" fmla="*/ 217 w 79"/>
                  <a:gd name="T3" fmla="*/ 58 h 40"/>
                  <a:gd name="T4" fmla="*/ 212 w 79"/>
                  <a:gd name="T5" fmla="*/ 61 h 40"/>
                  <a:gd name="T6" fmla="*/ 198 w 79"/>
                  <a:gd name="T7" fmla="*/ 58 h 40"/>
                  <a:gd name="T8" fmla="*/ 170 w 79"/>
                  <a:gd name="T9" fmla="*/ 55 h 40"/>
                  <a:gd name="T10" fmla="*/ 135 w 79"/>
                  <a:gd name="T11" fmla="*/ 41 h 40"/>
                  <a:gd name="T12" fmla="*/ 115 w 79"/>
                  <a:gd name="T13" fmla="*/ 33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3 h 40"/>
                  <a:gd name="T24" fmla="*/ 22 w 79"/>
                  <a:gd name="T25" fmla="*/ 6 h 40"/>
                  <a:gd name="T26" fmla="*/ 8 w 79"/>
                  <a:gd name="T27" fmla="*/ 17 h 40"/>
                  <a:gd name="T28" fmla="*/ 5 w 79"/>
                  <a:gd name="T29" fmla="*/ 28 h 40"/>
                  <a:gd name="T30" fmla="*/ 3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19 w 79"/>
                  <a:gd name="T37" fmla="*/ 74 h 40"/>
                  <a:gd name="T38" fmla="*/ 36 w 79"/>
                  <a:gd name="T39" fmla="*/ 91 h 40"/>
                  <a:gd name="T40" fmla="*/ 55 w 79"/>
                  <a:gd name="T41" fmla="*/ 110 h 40"/>
                  <a:gd name="T42" fmla="*/ 33 w 79"/>
                  <a:gd name="T43" fmla="*/ 91 h 40"/>
                  <a:gd name="T44" fmla="*/ 27 w 79"/>
                  <a:gd name="T45" fmla="*/ 85 h 40"/>
                  <a:gd name="T46" fmla="*/ 14 w 79"/>
                  <a:gd name="T47" fmla="*/ 63 h 40"/>
                  <a:gd name="T48" fmla="*/ 3 w 79"/>
                  <a:gd name="T49" fmla="*/ 44 h 40"/>
                  <a:gd name="T50" fmla="*/ 0 w 79"/>
                  <a:gd name="T51" fmla="*/ 36 h 40"/>
                  <a:gd name="T52" fmla="*/ 3 w 79"/>
                  <a:gd name="T53" fmla="*/ 33 h 40"/>
                  <a:gd name="T54" fmla="*/ 5 w 79"/>
                  <a:gd name="T55" fmla="*/ 22 h 40"/>
                  <a:gd name="T56" fmla="*/ 14 w 79"/>
                  <a:gd name="T57" fmla="*/ 14 h 40"/>
                  <a:gd name="T58" fmla="*/ 22 w 79"/>
                  <a:gd name="T59" fmla="*/ 3 h 40"/>
                  <a:gd name="T60" fmla="*/ 30 w 79"/>
                  <a:gd name="T61" fmla="*/ 0 h 40"/>
                  <a:gd name="T62" fmla="*/ 41 w 79"/>
                  <a:gd name="T63" fmla="*/ 0 h 40"/>
                  <a:gd name="T64" fmla="*/ 60 w 79"/>
                  <a:gd name="T65" fmla="*/ 3 h 40"/>
                  <a:gd name="T66" fmla="*/ 82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5 h 40"/>
                  <a:gd name="T76" fmla="*/ 198 w 79"/>
                  <a:gd name="T77" fmla="*/ 58 h 40"/>
                  <a:gd name="T78" fmla="*/ 212 w 79"/>
                  <a:gd name="T79" fmla="*/ 58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1"/>
                    </a:moveTo>
                    <a:lnTo>
                      <a:pt x="79" y="21"/>
                    </a:lnTo>
                    <a:lnTo>
                      <a:pt x="77" y="22"/>
                    </a:lnTo>
                    <a:lnTo>
                      <a:pt x="72" y="21"/>
                    </a:lnTo>
                    <a:lnTo>
                      <a:pt x="62" y="20"/>
                    </a:lnTo>
                    <a:lnTo>
                      <a:pt x="49" y="15"/>
                    </a:lnTo>
                    <a:lnTo>
                      <a:pt x="42" y="12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7" y="27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5" y="23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30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20"/>
                    </a:lnTo>
                    <a:lnTo>
                      <a:pt x="72" y="21"/>
                    </a:lnTo>
                    <a:lnTo>
                      <a:pt x="77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4" name="Freeform 219"/>
              <p:cNvSpPr>
                <a:spLocks/>
              </p:cNvSpPr>
              <p:nvPr/>
            </p:nvSpPr>
            <p:spPr bwMode="auto">
              <a:xfrm>
                <a:off x="2799" y="2622"/>
                <a:ext cx="118" cy="25"/>
              </a:xfrm>
              <a:custGeom>
                <a:avLst/>
                <a:gdLst>
                  <a:gd name="T0" fmla="*/ 115 w 43"/>
                  <a:gd name="T1" fmla="*/ 19 h 9"/>
                  <a:gd name="T2" fmla="*/ 118 w 43"/>
                  <a:gd name="T3" fmla="*/ 19 h 9"/>
                  <a:gd name="T4" fmla="*/ 115 w 43"/>
                  <a:gd name="T5" fmla="*/ 19 h 9"/>
                  <a:gd name="T6" fmla="*/ 102 w 43"/>
                  <a:gd name="T7" fmla="*/ 22 h 9"/>
                  <a:gd name="T8" fmla="*/ 71 w 43"/>
                  <a:gd name="T9" fmla="*/ 25 h 9"/>
                  <a:gd name="T10" fmla="*/ 38 w 43"/>
                  <a:gd name="T11" fmla="*/ 25 h 9"/>
                  <a:gd name="T12" fmla="*/ 30 w 43"/>
                  <a:gd name="T13" fmla="*/ 22 h 9"/>
                  <a:gd name="T14" fmla="*/ 30 w 43"/>
                  <a:gd name="T15" fmla="*/ 19 h 9"/>
                  <a:gd name="T16" fmla="*/ 8 w 43"/>
                  <a:gd name="T17" fmla="*/ 3 h 9"/>
                  <a:gd name="T18" fmla="*/ 0 w 43"/>
                  <a:gd name="T19" fmla="*/ 0 h 9"/>
                  <a:gd name="T20" fmla="*/ 8 w 43"/>
                  <a:gd name="T21" fmla="*/ 3 h 9"/>
                  <a:gd name="T22" fmla="*/ 30 w 43"/>
                  <a:gd name="T23" fmla="*/ 17 h 9"/>
                  <a:gd name="T24" fmla="*/ 33 w 43"/>
                  <a:gd name="T25" fmla="*/ 22 h 9"/>
                  <a:gd name="T26" fmla="*/ 44 w 43"/>
                  <a:gd name="T27" fmla="*/ 22 h 9"/>
                  <a:gd name="T28" fmla="*/ 71 w 43"/>
                  <a:gd name="T29" fmla="*/ 25 h 9"/>
                  <a:gd name="T30" fmla="*/ 102 w 43"/>
                  <a:gd name="T31" fmla="*/ 22 h 9"/>
                  <a:gd name="T32" fmla="*/ 115 w 43"/>
                  <a:gd name="T33" fmla="*/ 19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9">
                    <a:moveTo>
                      <a:pt x="42" y="7"/>
                    </a:moveTo>
                    <a:lnTo>
                      <a:pt x="43" y="7"/>
                    </a:lnTo>
                    <a:lnTo>
                      <a:pt x="42" y="7"/>
                    </a:lnTo>
                    <a:lnTo>
                      <a:pt x="37" y="8"/>
                    </a:lnTo>
                    <a:lnTo>
                      <a:pt x="26" y="9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6" y="8"/>
                    </a:lnTo>
                    <a:lnTo>
                      <a:pt x="26" y="9"/>
                    </a:lnTo>
                    <a:lnTo>
                      <a:pt x="37" y="8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5" name="Freeform 220"/>
              <p:cNvSpPr>
                <a:spLocks/>
              </p:cNvSpPr>
              <p:nvPr/>
            </p:nvSpPr>
            <p:spPr bwMode="auto">
              <a:xfrm>
                <a:off x="2744" y="2587"/>
                <a:ext cx="168" cy="82"/>
              </a:xfrm>
              <a:custGeom>
                <a:avLst/>
                <a:gdLst>
                  <a:gd name="T0" fmla="*/ 160 w 61"/>
                  <a:gd name="T1" fmla="*/ 74 h 30"/>
                  <a:gd name="T2" fmla="*/ 162 w 61"/>
                  <a:gd name="T3" fmla="*/ 74 h 30"/>
                  <a:gd name="T4" fmla="*/ 168 w 61"/>
                  <a:gd name="T5" fmla="*/ 74 h 30"/>
                  <a:gd name="T6" fmla="*/ 162 w 61"/>
                  <a:gd name="T7" fmla="*/ 79 h 30"/>
                  <a:gd name="T8" fmla="*/ 160 w 61"/>
                  <a:gd name="T9" fmla="*/ 79 h 30"/>
                  <a:gd name="T10" fmla="*/ 140 w 61"/>
                  <a:gd name="T11" fmla="*/ 79 h 30"/>
                  <a:gd name="T12" fmla="*/ 116 w 61"/>
                  <a:gd name="T13" fmla="*/ 82 h 30"/>
                  <a:gd name="T14" fmla="*/ 91 w 61"/>
                  <a:gd name="T15" fmla="*/ 79 h 30"/>
                  <a:gd name="T16" fmla="*/ 77 w 61"/>
                  <a:gd name="T17" fmla="*/ 74 h 30"/>
                  <a:gd name="T18" fmla="*/ 69 w 61"/>
                  <a:gd name="T19" fmla="*/ 68 h 30"/>
                  <a:gd name="T20" fmla="*/ 50 w 61"/>
                  <a:gd name="T21" fmla="*/ 57 h 30"/>
                  <a:gd name="T22" fmla="*/ 33 w 61"/>
                  <a:gd name="T23" fmla="*/ 41 h 30"/>
                  <a:gd name="T24" fmla="*/ 8 w 61"/>
                  <a:gd name="T25" fmla="*/ 14 h 30"/>
                  <a:gd name="T26" fmla="*/ 0 w 61"/>
                  <a:gd name="T27" fmla="*/ 0 h 30"/>
                  <a:gd name="T28" fmla="*/ 8 w 61"/>
                  <a:gd name="T29" fmla="*/ 14 h 30"/>
                  <a:gd name="T30" fmla="*/ 36 w 61"/>
                  <a:gd name="T31" fmla="*/ 44 h 30"/>
                  <a:gd name="T32" fmla="*/ 50 w 61"/>
                  <a:gd name="T33" fmla="*/ 57 h 30"/>
                  <a:gd name="T34" fmla="*/ 69 w 61"/>
                  <a:gd name="T35" fmla="*/ 68 h 30"/>
                  <a:gd name="T36" fmla="*/ 80 w 61"/>
                  <a:gd name="T37" fmla="*/ 71 h 30"/>
                  <a:gd name="T38" fmla="*/ 91 w 61"/>
                  <a:gd name="T39" fmla="*/ 74 h 30"/>
                  <a:gd name="T40" fmla="*/ 118 w 61"/>
                  <a:gd name="T41" fmla="*/ 79 h 30"/>
                  <a:gd name="T42" fmla="*/ 140 w 61"/>
                  <a:gd name="T43" fmla="*/ 79 h 30"/>
                  <a:gd name="T44" fmla="*/ 160 w 61"/>
                  <a:gd name="T45" fmla="*/ 74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30">
                    <a:moveTo>
                      <a:pt x="58" y="27"/>
                    </a:moveTo>
                    <a:lnTo>
                      <a:pt x="59" y="27"/>
                    </a:lnTo>
                    <a:lnTo>
                      <a:pt x="61" y="27"/>
                    </a:lnTo>
                    <a:lnTo>
                      <a:pt x="59" y="29"/>
                    </a:lnTo>
                    <a:lnTo>
                      <a:pt x="58" y="29"/>
                    </a:lnTo>
                    <a:lnTo>
                      <a:pt x="51" y="29"/>
                    </a:lnTo>
                    <a:lnTo>
                      <a:pt x="42" y="30"/>
                    </a:lnTo>
                    <a:lnTo>
                      <a:pt x="33" y="29"/>
                    </a:lnTo>
                    <a:lnTo>
                      <a:pt x="28" y="27"/>
                    </a:lnTo>
                    <a:lnTo>
                      <a:pt x="25" y="25"/>
                    </a:lnTo>
                    <a:lnTo>
                      <a:pt x="18" y="21"/>
                    </a:lnTo>
                    <a:lnTo>
                      <a:pt x="12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3" y="16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29" y="26"/>
                    </a:lnTo>
                    <a:lnTo>
                      <a:pt x="33" y="27"/>
                    </a:lnTo>
                    <a:lnTo>
                      <a:pt x="43" y="29"/>
                    </a:lnTo>
                    <a:lnTo>
                      <a:pt x="51" y="29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6" name="Freeform 221"/>
              <p:cNvSpPr>
                <a:spLocks/>
              </p:cNvSpPr>
              <p:nvPr/>
            </p:nvSpPr>
            <p:spPr bwMode="auto">
              <a:xfrm>
                <a:off x="2838" y="2674"/>
                <a:ext cx="49" cy="11"/>
              </a:xfrm>
              <a:custGeom>
                <a:avLst/>
                <a:gdLst>
                  <a:gd name="T0" fmla="*/ 49 w 18"/>
                  <a:gd name="T1" fmla="*/ 8 h 4"/>
                  <a:gd name="T2" fmla="*/ 41 w 18"/>
                  <a:gd name="T3" fmla="*/ 11 h 4"/>
                  <a:gd name="T4" fmla="*/ 33 w 18"/>
                  <a:gd name="T5" fmla="*/ 11 h 4"/>
                  <a:gd name="T6" fmla="*/ 14 w 18"/>
                  <a:gd name="T7" fmla="*/ 8 h 4"/>
                  <a:gd name="T8" fmla="*/ 5 w 18"/>
                  <a:gd name="T9" fmla="*/ 6 h 4"/>
                  <a:gd name="T10" fmla="*/ 0 w 18"/>
                  <a:gd name="T11" fmla="*/ 0 h 4"/>
                  <a:gd name="T12" fmla="*/ 5 w 18"/>
                  <a:gd name="T13" fmla="*/ 6 h 4"/>
                  <a:gd name="T14" fmla="*/ 14 w 18"/>
                  <a:gd name="T15" fmla="*/ 6 h 4"/>
                  <a:gd name="T16" fmla="*/ 33 w 18"/>
                  <a:gd name="T17" fmla="*/ 8 h 4"/>
                  <a:gd name="T18" fmla="*/ 41 w 18"/>
                  <a:gd name="T19" fmla="*/ 11 h 4"/>
                  <a:gd name="T20" fmla="*/ 49 w 18"/>
                  <a:gd name="T21" fmla="*/ 8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lnTo>
                      <a:pt x="15" y="4"/>
                    </a:lnTo>
                    <a:lnTo>
                      <a:pt x="12" y="4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7" name="Freeform 222"/>
              <p:cNvSpPr>
                <a:spLocks/>
              </p:cNvSpPr>
              <p:nvPr/>
            </p:nvSpPr>
            <p:spPr bwMode="auto">
              <a:xfrm>
                <a:off x="2722" y="2581"/>
                <a:ext cx="31" cy="41"/>
              </a:xfrm>
              <a:custGeom>
                <a:avLst/>
                <a:gdLst>
                  <a:gd name="T0" fmla="*/ 31 w 11"/>
                  <a:gd name="T1" fmla="*/ 41 h 15"/>
                  <a:gd name="T2" fmla="*/ 8 w 11"/>
                  <a:gd name="T3" fmla="*/ 8 h 15"/>
                  <a:gd name="T4" fmla="*/ 3 w 11"/>
                  <a:gd name="T5" fmla="*/ 3 h 15"/>
                  <a:gd name="T6" fmla="*/ 0 w 11"/>
                  <a:gd name="T7" fmla="*/ 0 h 15"/>
                  <a:gd name="T8" fmla="*/ 3 w 11"/>
                  <a:gd name="T9" fmla="*/ 3 h 15"/>
                  <a:gd name="T10" fmla="*/ 11 w 11"/>
                  <a:gd name="T11" fmla="*/ 8 h 15"/>
                  <a:gd name="T12" fmla="*/ 31 w 11"/>
                  <a:gd name="T13" fmla="*/ 4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8" name="Freeform 223"/>
              <p:cNvSpPr>
                <a:spLocks/>
              </p:cNvSpPr>
              <p:nvPr/>
            </p:nvSpPr>
            <p:spPr bwMode="auto">
              <a:xfrm>
                <a:off x="2712" y="2491"/>
                <a:ext cx="21" cy="79"/>
              </a:xfrm>
              <a:custGeom>
                <a:avLst/>
                <a:gdLst>
                  <a:gd name="T0" fmla="*/ 18 w 8"/>
                  <a:gd name="T1" fmla="*/ 76 h 29"/>
                  <a:gd name="T2" fmla="*/ 18 w 8"/>
                  <a:gd name="T3" fmla="*/ 79 h 29"/>
                  <a:gd name="T4" fmla="*/ 13 w 8"/>
                  <a:gd name="T5" fmla="*/ 79 h 29"/>
                  <a:gd name="T6" fmla="*/ 8 w 8"/>
                  <a:gd name="T7" fmla="*/ 68 h 29"/>
                  <a:gd name="T8" fmla="*/ 5 w 8"/>
                  <a:gd name="T9" fmla="*/ 63 h 29"/>
                  <a:gd name="T10" fmla="*/ 0 w 8"/>
                  <a:gd name="T11" fmla="*/ 49 h 29"/>
                  <a:gd name="T12" fmla="*/ 8 w 8"/>
                  <a:gd name="T13" fmla="*/ 27 h 29"/>
                  <a:gd name="T14" fmla="*/ 8 w 8"/>
                  <a:gd name="T15" fmla="*/ 19 h 29"/>
                  <a:gd name="T16" fmla="*/ 11 w 8"/>
                  <a:gd name="T17" fmla="*/ 14 h 29"/>
                  <a:gd name="T18" fmla="*/ 11 w 8"/>
                  <a:gd name="T19" fmla="*/ 8 h 29"/>
                  <a:gd name="T20" fmla="*/ 13 w 8"/>
                  <a:gd name="T21" fmla="*/ 5 h 29"/>
                  <a:gd name="T22" fmla="*/ 21 w 8"/>
                  <a:gd name="T23" fmla="*/ 0 h 29"/>
                  <a:gd name="T24" fmla="*/ 18 w 8"/>
                  <a:gd name="T25" fmla="*/ 5 h 29"/>
                  <a:gd name="T26" fmla="*/ 11 w 8"/>
                  <a:gd name="T27" fmla="*/ 11 h 29"/>
                  <a:gd name="T28" fmla="*/ 11 w 8"/>
                  <a:gd name="T29" fmla="*/ 22 h 29"/>
                  <a:gd name="T30" fmla="*/ 8 w 8"/>
                  <a:gd name="T31" fmla="*/ 27 h 29"/>
                  <a:gd name="T32" fmla="*/ 5 w 8"/>
                  <a:gd name="T33" fmla="*/ 49 h 29"/>
                  <a:gd name="T34" fmla="*/ 8 w 8"/>
                  <a:gd name="T35" fmla="*/ 63 h 29"/>
                  <a:gd name="T36" fmla="*/ 11 w 8"/>
                  <a:gd name="T37" fmla="*/ 68 h 29"/>
                  <a:gd name="T38" fmla="*/ 18 w 8"/>
                  <a:gd name="T39" fmla="*/ 76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" h="29">
                    <a:moveTo>
                      <a:pt x="7" y="28"/>
                    </a:moveTo>
                    <a:lnTo>
                      <a:pt x="7" y="29"/>
                    </a:lnTo>
                    <a:lnTo>
                      <a:pt x="5" y="29"/>
                    </a:lnTo>
                    <a:lnTo>
                      <a:pt x="3" y="25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8"/>
                    </a:lnTo>
                    <a:lnTo>
                      <a:pt x="3" y="23"/>
                    </a:lnTo>
                    <a:lnTo>
                      <a:pt x="4" y="25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99" name="Freeform 224"/>
              <p:cNvSpPr>
                <a:spLocks/>
              </p:cNvSpPr>
              <p:nvPr/>
            </p:nvSpPr>
            <p:spPr bwMode="auto">
              <a:xfrm>
                <a:off x="2750" y="2515"/>
                <a:ext cx="195" cy="110"/>
              </a:xfrm>
              <a:custGeom>
                <a:avLst/>
                <a:gdLst>
                  <a:gd name="T0" fmla="*/ 184 w 71"/>
                  <a:gd name="T1" fmla="*/ 52 h 40"/>
                  <a:gd name="T2" fmla="*/ 195 w 71"/>
                  <a:gd name="T3" fmla="*/ 47 h 40"/>
                  <a:gd name="T4" fmla="*/ 184 w 71"/>
                  <a:gd name="T5" fmla="*/ 52 h 40"/>
                  <a:gd name="T6" fmla="*/ 170 w 71"/>
                  <a:gd name="T7" fmla="*/ 55 h 40"/>
                  <a:gd name="T8" fmla="*/ 154 w 71"/>
                  <a:gd name="T9" fmla="*/ 55 h 40"/>
                  <a:gd name="T10" fmla="*/ 135 w 71"/>
                  <a:gd name="T11" fmla="*/ 52 h 40"/>
                  <a:gd name="T12" fmla="*/ 93 w 71"/>
                  <a:gd name="T13" fmla="*/ 28 h 40"/>
                  <a:gd name="T14" fmla="*/ 69 w 71"/>
                  <a:gd name="T15" fmla="*/ 17 h 40"/>
                  <a:gd name="T16" fmla="*/ 41 w 71"/>
                  <a:gd name="T17" fmla="*/ 6 h 40"/>
                  <a:gd name="T18" fmla="*/ 25 w 71"/>
                  <a:gd name="T19" fmla="*/ 0 h 40"/>
                  <a:gd name="T20" fmla="*/ 14 w 71"/>
                  <a:gd name="T21" fmla="*/ 0 h 40"/>
                  <a:gd name="T22" fmla="*/ 8 w 71"/>
                  <a:gd name="T23" fmla="*/ 6 h 40"/>
                  <a:gd name="T24" fmla="*/ 3 w 71"/>
                  <a:gd name="T25" fmla="*/ 17 h 40"/>
                  <a:gd name="T26" fmla="*/ 3 w 71"/>
                  <a:gd name="T27" fmla="*/ 28 h 40"/>
                  <a:gd name="T28" fmla="*/ 11 w 71"/>
                  <a:gd name="T29" fmla="*/ 39 h 40"/>
                  <a:gd name="T30" fmla="*/ 16 w 71"/>
                  <a:gd name="T31" fmla="*/ 47 h 40"/>
                  <a:gd name="T32" fmla="*/ 27 w 71"/>
                  <a:gd name="T33" fmla="*/ 55 h 40"/>
                  <a:gd name="T34" fmla="*/ 66 w 71"/>
                  <a:gd name="T35" fmla="*/ 83 h 40"/>
                  <a:gd name="T36" fmla="*/ 69 w 71"/>
                  <a:gd name="T37" fmla="*/ 88 h 40"/>
                  <a:gd name="T38" fmla="*/ 85 w 71"/>
                  <a:gd name="T39" fmla="*/ 99 h 40"/>
                  <a:gd name="T40" fmla="*/ 110 w 71"/>
                  <a:gd name="T41" fmla="*/ 110 h 40"/>
                  <a:gd name="T42" fmla="*/ 124 w 71"/>
                  <a:gd name="T43" fmla="*/ 110 h 40"/>
                  <a:gd name="T44" fmla="*/ 137 w 71"/>
                  <a:gd name="T45" fmla="*/ 110 h 40"/>
                  <a:gd name="T46" fmla="*/ 170 w 71"/>
                  <a:gd name="T47" fmla="*/ 110 h 40"/>
                  <a:gd name="T48" fmla="*/ 137 w 71"/>
                  <a:gd name="T49" fmla="*/ 110 h 40"/>
                  <a:gd name="T50" fmla="*/ 126 w 71"/>
                  <a:gd name="T51" fmla="*/ 110 h 40"/>
                  <a:gd name="T52" fmla="*/ 113 w 71"/>
                  <a:gd name="T53" fmla="*/ 110 h 40"/>
                  <a:gd name="T54" fmla="*/ 96 w 71"/>
                  <a:gd name="T55" fmla="*/ 107 h 40"/>
                  <a:gd name="T56" fmla="*/ 82 w 71"/>
                  <a:gd name="T57" fmla="*/ 99 h 40"/>
                  <a:gd name="T58" fmla="*/ 69 w 71"/>
                  <a:gd name="T59" fmla="*/ 94 h 40"/>
                  <a:gd name="T60" fmla="*/ 58 w 71"/>
                  <a:gd name="T61" fmla="*/ 83 h 40"/>
                  <a:gd name="T62" fmla="*/ 25 w 71"/>
                  <a:gd name="T63" fmla="*/ 52 h 40"/>
                  <a:gd name="T64" fmla="*/ 14 w 71"/>
                  <a:gd name="T65" fmla="*/ 44 h 40"/>
                  <a:gd name="T66" fmla="*/ 8 w 71"/>
                  <a:gd name="T67" fmla="*/ 39 h 40"/>
                  <a:gd name="T68" fmla="*/ 3 w 71"/>
                  <a:gd name="T69" fmla="*/ 28 h 40"/>
                  <a:gd name="T70" fmla="*/ 0 w 71"/>
                  <a:gd name="T71" fmla="*/ 14 h 40"/>
                  <a:gd name="T72" fmla="*/ 0 w 71"/>
                  <a:gd name="T73" fmla="*/ 6 h 40"/>
                  <a:gd name="T74" fmla="*/ 3 w 71"/>
                  <a:gd name="T75" fmla="*/ 0 h 40"/>
                  <a:gd name="T76" fmla="*/ 11 w 71"/>
                  <a:gd name="T77" fmla="*/ 0 h 40"/>
                  <a:gd name="T78" fmla="*/ 16 w 71"/>
                  <a:gd name="T79" fmla="*/ 0 h 40"/>
                  <a:gd name="T80" fmla="*/ 44 w 71"/>
                  <a:gd name="T81" fmla="*/ 6 h 40"/>
                  <a:gd name="T82" fmla="*/ 71 w 71"/>
                  <a:gd name="T83" fmla="*/ 14 h 40"/>
                  <a:gd name="T84" fmla="*/ 96 w 71"/>
                  <a:gd name="T85" fmla="*/ 28 h 40"/>
                  <a:gd name="T86" fmla="*/ 137 w 71"/>
                  <a:gd name="T87" fmla="*/ 52 h 40"/>
                  <a:gd name="T88" fmla="*/ 154 w 71"/>
                  <a:gd name="T89" fmla="*/ 55 h 40"/>
                  <a:gd name="T90" fmla="*/ 170 w 71"/>
                  <a:gd name="T91" fmla="*/ 52 h 40"/>
                  <a:gd name="T92" fmla="*/ 184 w 71"/>
                  <a:gd name="T93" fmla="*/ 52 h 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1" h="40">
                    <a:moveTo>
                      <a:pt x="67" y="19"/>
                    </a:moveTo>
                    <a:lnTo>
                      <a:pt x="71" y="17"/>
                    </a:lnTo>
                    <a:lnTo>
                      <a:pt x="67" y="19"/>
                    </a:lnTo>
                    <a:lnTo>
                      <a:pt x="62" y="20"/>
                    </a:lnTo>
                    <a:lnTo>
                      <a:pt x="56" y="20"/>
                    </a:lnTo>
                    <a:lnTo>
                      <a:pt x="49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5" y="32"/>
                    </a:lnTo>
                    <a:lnTo>
                      <a:pt x="31" y="36"/>
                    </a:lnTo>
                    <a:lnTo>
                      <a:pt x="40" y="40"/>
                    </a:lnTo>
                    <a:lnTo>
                      <a:pt x="45" y="40"/>
                    </a:lnTo>
                    <a:lnTo>
                      <a:pt x="50" y="40"/>
                    </a:lnTo>
                    <a:lnTo>
                      <a:pt x="62" y="40"/>
                    </a:lnTo>
                    <a:lnTo>
                      <a:pt x="50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5" y="39"/>
                    </a:lnTo>
                    <a:lnTo>
                      <a:pt x="30" y="36"/>
                    </a:lnTo>
                    <a:lnTo>
                      <a:pt x="25" y="34"/>
                    </a:lnTo>
                    <a:lnTo>
                      <a:pt x="21" y="30"/>
                    </a:lnTo>
                    <a:lnTo>
                      <a:pt x="9" y="19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2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9"/>
                    </a:lnTo>
                    <a:lnTo>
                      <a:pt x="56" y="20"/>
                    </a:lnTo>
                    <a:lnTo>
                      <a:pt x="62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00" name="Freeform 225"/>
              <p:cNvSpPr>
                <a:spLocks/>
              </p:cNvSpPr>
              <p:nvPr/>
            </p:nvSpPr>
            <p:spPr bwMode="auto">
              <a:xfrm>
                <a:off x="2761" y="2535"/>
                <a:ext cx="167" cy="74"/>
              </a:xfrm>
              <a:custGeom>
                <a:avLst/>
                <a:gdLst>
                  <a:gd name="T0" fmla="*/ 164 w 61"/>
                  <a:gd name="T1" fmla="*/ 69 h 27"/>
                  <a:gd name="T2" fmla="*/ 167 w 61"/>
                  <a:gd name="T3" fmla="*/ 74 h 27"/>
                  <a:gd name="T4" fmla="*/ 164 w 61"/>
                  <a:gd name="T5" fmla="*/ 74 h 27"/>
                  <a:gd name="T6" fmla="*/ 96 w 61"/>
                  <a:gd name="T7" fmla="*/ 69 h 27"/>
                  <a:gd name="T8" fmla="*/ 82 w 61"/>
                  <a:gd name="T9" fmla="*/ 66 h 27"/>
                  <a:gd name="T10" fmla="*/ 71 w 61"/>
                  <a:gd name="T11" fmla="*/ 63 h 27"/>
                  <a:gd name="T12" fmla="*/ 55 w 61"/>
                  <a:gd name="T13" fmla="*/ 49 h 27"/>
                  <a:gd name="T14" fmla="*/ 44 w 61"/>
                  <a:gd name="T15" fmla="*/ 38 h 27"/>
                  <a:gd name="T16" fmla="*/ 38 w 61"/>
                  <a:gd name="T17" fmla="*/ 36 h 27"/>
                  <a:gd name="T18" fmla="*/ 27 w 61"/>
                  <a:gd name="T19" fmla="*/ 27 h 27"/>
                  <a:gd name="T20" fmla="*/ 11 w 61"/>
                  <a:gd name="T21" fmla="*/ 14 h 27"/>
                  <a:gd name="T22" fmla="*/ 0 w 61"/>
                  <a:gd name="T23" fmla="*/ 0 h 27"/>
                  <a:gd name="T24" fmla="*/ 11 w 61"/>
                  <a:gd name="T25" fmla="*/ 14 h 27"/>
                  <a:gd name="T26" fmla="*/ 25 w 61"/>
                  <a:gd name="T27" fmla="*/ 25 h 27"/>
                  <a:gd name="T28" fmla="*/ 41 w 61"/>
                  <a:gd name="T29" fmla="*/ 36 h 27"/>
                  <a:gd name="T30" fmla="*/ 44 w 61"/>
                  <a:gd name="T31" fmla="*/ 38 h 27"/>
                  <a:gd name="T32" fmla="*/ 57 w 61"/>
                  <a:gd name="T33" fmla="*/ 49 h 27"/>
                  <a:gd name="T34" fmla="*/ 74 w 61"/>
                  <a:gd name="T35" fmla="*/ 60 h 27"/>
                  <a:gd name="T36" fmla="*/ 85 w 61"/>
                  <a:gd name="T37" fmla="*/ 66 h 27"/>
                  <a:gd name="T38" fmla="*/ 96 w 61"/>
                  <a:gd name="T39" fmla="*/ 66 h 27"/>
                  <a:gd name="T40" fmla="*/ 164 w 61"/>
                  <a:gd name="T41" fmla="*/ 69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7">
                    <a:moveTo>
                      <a:pt x="60" y="25"/>
                    </a:moveTo>
                    <a:lnTo>
                      <a:pt x="61" y="27"/>
                    </a:lnTo>
                    <a:lnTo>
                      <a:pt x="60" y="27"/>
                    </a:lnTo>
                    <a:lnTo>
                      <a:pt x="35" y="25"/>
                    </a:lnTo>
                    <a:lnTo>
                      <a:pt x="30" y="24"/>
                    </a:lnTo>
                    <a:lnTo>
                      <a:pt x="26" y="23"/>
                    </a:lnTo>
                    <a:lnTo>
                      <a:pt x="20" y="18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9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21" y="18"/>
                    </a:lnTo>
                    <a:lnTo>
                      <a:pt x="27" y="22"/>
                    </a:lnTo>
                    <a:lnTo>
                      <a:pt x="31" y="24"/>
                    </a:lnTo>
                    <a:lnTo>
                      <a:pt x="35" y="24"/>
                    </a:lnTo>
                    <a:lnTo>
                      <a:pt x="60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401" name="Freeform 226"/>
              <p:cNvSpPr>
                <a:spLocks/>
              </p:cNvSpPr>
              <p:nvPr/>
            </p:nvSpPr>
            <p:spPr bwMode="auto">
              <a:xfrm>
                <a:off x="2766" y="2529"/>
                <a:ext cx="176" cy="58"/>
              </a:xfrm>
              <a:custGeom>
                <a:avLst/>
                <a:gdLst>
                  <a:gd name="T0" fmla="*/ 168 w 64"/>
                  <a:gd name="T1" fmla="*/ 55 h 21"/>
                  <a:gd name="T2" fmla="*/ 176 w 64"/>
                  <a:gd name="T3" fmla="*/ 55 h 21"/>
                  <a:gd name="T4" fmla="*/ 168 w 64"/>
                  <a:gd name="T5" fmla="*/ 58 h 21"/>
                  <a:gd name="T6" fmla="*/ 149 w 64"/>
                  <a:gd name="T7" fmla="*/ 58 h 21"/>
                  <a:gd name="T8" fmla="*/ 127 w 64"/>
                  <a:gd name="T9" fmla="*/ 58 h 21"/>
                  <a:gd name="T10" fmla="*/ 105 w 64"/>
                  <a:gd name="T11" fmla="*/ 55 h 21"/>
                  <a:gd name="T12" fmla="*/ 63 w 64"/>
                  <a:gd name="T13" fmla="*/ 30 h 21"/>
                  <a:gd name="T14" fmla="*/ 47 w 64"/>
                  <a:gd name="T15" fmla="*/ 25 h 21"/>
                  <a:gd name="T16" fmla="*/ 36 w 64"/>
                  <a:gd name="T17" fmla="*/ 17 h 21"/>
                  <a:gd name="T18" fmla="*/ 14 w 64"/>
                  <a:gd name="T19" fmla="*/ 6 h 21"/>
                  <a:gd name="T20" fmla="*/ 0 w 64"/>
                  <a:gd name="T21" fmla="*/ 0 h 21"/>
                  <a:gd name="T22" fmla="*/ 14 w 64"/>
                  <a:gd name="T23" fmla="*/ 6 h 21"/>
                  <a:gd name="T24" fmla="*/ 50 w 64"/>
                  <a:gd name="T25" fmla="*/ 25 h 21"/>
                  <a:gd name="T26" fmla="*/ 66 w 64"/>
                  <a:gd name="T27" fmla="*/ 30 h 21"/>
                  <a:gd name="T28" fmla="*/ 105 w 64"/>
                  <a:gd name="T29" fmla="*/ 52 h 21"/>
                  <a:gd name="T30" fmla="*/ 127 w 64"/>
                  <a:gd name="T31" fmla="*/ 55 h 21"/>
                  <a:gd name="T32" fmla="*/ 149 w 64"/>
                  <a:gd name="T33" fmla="*/ 55 h 21"/>
                  <a:gd name="T34" fmla="*/ 168 w 64"/>
                  <a:gd name="T35" fmla="*/ 55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21">
                    <a:moveTo>
                      <a:pt x="61" y="20"/>
                    </a:moveTo>
                    <a:lnTo>
                      <a:pt x="64" y="20"/>
                    </a:lnTo>
                    <a:lnTo>
                      <a:pt x="61" y="21"/>
                    </a:lnTo>
                    <a:lnTo>
                      <a:pt x="54" y="21"/>
                    </a:lnTo>
                    <a:lnTo>
                      <a:pt x="46" y="21"/>
                    </a:lnTo>
                    <a:lnTo>
                      <a:pt x="38" y="20"/>
                    </a:lnTo>
                    <a:lnTo>
                      <a:pt x="23" y="11"/>
                    </a:lnTo>
                    <a:lnTo>
                      <a:pt x="17" y="9"/>
                    </a:lnTo>
                    <a:lnTo>
                      <a:pt x="13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6886" name="Freeform 227"/>
            <p:cNvSpPr>
              <a:spLocks/>
            </p:cNvSpPr>
            <p:nvPr/>
          </p:nvSpPr>
          <p:spPr bwMode="auto">
            <a:xfrm rot="930613">
              <a:off x="3341" y="2366"/>
              <a:ext cx="351" cy="274"/>
            </a:xfrm>
            <a:custGeom>
              <a:avLst/>
              <a:gdLst>
                <a:gd name="T0" fmla="*/ 8 w 128"/>
                <a:gd name="T1" fmla="*/ 255 h 100"/>
                <a:gd name="T2" fmla="*/ 8 w 128"/>
                <a:gd name="T3" fmla="*/ 260 h 100"/>
                <a:gd name="T4" fmla="*/ 8 w 128"/>
                <a:gd name="T5" fmla="*/ 274 h 100"/>
                <a:gd name="T6" fmla="*/ 5 w 128"/>
                <a:gd name="T7" fmla="*/ 260 h 100"/>
                <a:gd name="T8" fmla="*/ 5 w 128"/>
                <a:gd name="T9" fmla="*/ 255 h 100"/>
                <a:gd name="T10" fmla="*/ 5 w 128"/>
                <a:gd name="T11" fmla="*/ 252 h 100"/>
                <a:gd name="T12" fmla="*/ 5 w 128"/>
                <a:gd name="T13" fmla="*/ 238 h 100"/>
                <a:gd name="T14" fmla="*/ 0 w 128"/>
                <a:gd name="T15" fmla="*/ 192 h 100"/>
                <a:gd name="T16" fmla="*/ 5 w 128"/>
                <a:gd name="T17" fmla="*/ 164 h 100"/>
                <a:gd name="T18" fmla="*/ 11 w 128"/>
                <a:gd name="T19" fmla="*/ 132 h 100"/>
                <a:gd name="T20" fmla="*/ 22 w 128"/>
                <a:gd name="T21" fmla="*/ 99 h 100"/>
                <a:gd name="T22" fmla="*/ 30 w 128"/>
                <a:gd name="T23" fmla="*/ 82 h 100"/>
                <a:gd name="T24" fmla="*/ 41 w 128"/>
                <a:gd name="T25" fmla="*/ 66 h 100"/>
                <a:gd name="T26" fmla="*/ 55 w 128"/>
                <a:gd name="T27" fmla="*/ 52 h 100"/>
                <a:gd name="T28" fmla="*/ 69 w 128"/>
                <a:gd name="T29" fmla="*/ 38 h 100"/>
                <a:gd name="T30" fmla="*/ 82 w 128"/>
                <a:gd name="T31" fmla="*/ 27 h 100"/>
                <a:gd name="T32" fmla="*/ 96 w 128"/>
                <a:gd name="T33" fmla="*/ 19 h 100"/>
                <a:gd name="T34" fmla="*/ 126 w 128"/>
                <a:gd name="T35" fmla="*/ 8 h 100"/>
                <a:gd name="T36" fmla="*/ 154 w 128"/>
                <a:gd name="T37" fmla="*/ 0 h 100"/>
                <a:gd name="T38" fmla="*/ 181 w 128"/>
                <a:gd name="T39" fmla="*/ 0 h 100"/>
                <a:gd name="T40" fmla="*/ 203 w 128"/>
                <a:gd name="T41" fmla="*/ 0 h 100"/>
                <a:gd name="T42" fmla="*/ 211 w 128"/>
                <a:gd name="T43" fmla="*/ 5 h 100"/>
                <a:gd name="T44" fmla="*/ 217 w 128"/>
                <a:gd name="T45" fmla="*/ 8 h 100"/>
                <a:gd name="T46" fmla="*/ 225 w 128"/>
                <a:gd name="T47" fmla="*/ 14 h 100"/>
                <a:gd name="T48" fmla="*/ 250 w 128"/>
                <a:gd name="T49" fmla="*/ 22 h 100"/>
                <a:gd name="T50" fmla="*/ 282 w 128"/>
                <a:gd name="T51" fmla="*/ 38 h 100"/>
                <a:gd name="T52" fmla="*/ 296 w 128"/>
                <a:gd name="T53" fmla="*/ 49 h 100"/>
                <a:gd name="T54" fmla="*/ 307 w 128"/>
                <a:gd name="T55" fmla="*/ 63 h 100"/>
                <a:gd name="T56" fmla="*/ 351 w 128"/>
                <a:gd name="T57" fmla="*/ 71 h 100"/>
                <a:gd name="T58" fmla="*/ 304 w 128"/>
                <a:gd name="T59" fmla="*/ 63 h 100"/>
                <a:gd name="T60" fmla="*/ 307 w 128"/>
                <a:gd name="T61" fmla="*/ 58 h 100"/>
                <a:gd name="T62" fmla="*/ 307 w 128"/>
                <a:gd name="T63" fmla="*/ 55 h 100"/>
                <a:gd name="T64" fmla="*/ 296 w 128"/>
                <a:gd name="T65" fmla="*/ 49 h 100"/>
                <a:gd name="T66" fmla="*/ 263 w 128"/>
                <a:gd name="T67" fmla="*/ 30 h 100"/>
                <a:gd name="T68" fmla="*/ 225 w 128"/>
                <a:gd name="T69" fmla="*/ 14 h 100"/>
                <a:gd name="T70" fmla="*/ 208 w 128"/>
                <a:gd name="T71" fmla="*/ 8 h 100"/>
                <a:gd name="T72" fmla="*/ 208 w 128"/>
                <a:gd name="T73" fmla="*/ 5 h 100"/>
                <a:gd name="T74" fmla="*/ 195 w 128"/>
                <a:gd name="T75" fmla="*/ 0 h 100"/>
                <a:gd name="T76" fmla="*/ 176 w 128"/>
                <a:gd name="T77" fmla="*/ 0 h 100"/>
                <a:gd name="T78" fmla="*/ 151 w 128"/>
                <a:gd name="T79" fmla="*/ 5 h 100"/>
                <a:gd name="T80" fmla="*/ 123 w 128"/>
                <a:gd name="T81" fmla="*/ 11 h 100"/>
                <a:gd name="T82" fmla="*/ 96 w 128"/>
                <a:gd name="T83" fmla="*/ 22 h 100"/>
                <a:gd name="T84" fmla="*/ 69 w 128"/>
                <a:gd name="T85" fmla="*/ 41 h 100"/>
                <a:gd name="T86" fmla="*/ 55 w 128"/>
                <a:gd name="T87" fmla="*/ 55 h 100"/>
                <a:gd name="T88" fmla="*/ 41 w 128"/>
                <a:gd name="T89" fmla="*/ 69 h 100"/>
                <a:gd name="T90" fmla="*/ 22 w 128"/>
                <a:gd name="T91" fmla="*/ 104 h 100"/>
                <a:gd name="T92" fmla="*/ 11 w 128"/>
                <a:gd name="T93" fmla="*/ 134 h 100"/>
                <a:gd name="T94" fmla="*/ 5 w 128"/>
                <a:gd name="T95" fmla="*/ 164 h 100"/>
                <a:gd name="T96" fmla="*/ 5 w 128"/>
                <a:gd name="T97" fmla="*/ 195 h 100"/>
                <a:gd name="T98" fmla="*/ 5 w 128"/>
                <a:gd name="T99" fmla="*/ 238 h 100"/>
                <a:gd name="T100" fmla="*/ 8 w 128"/>
                <a:gd name="T101" fmla="*/ 252 h 100"/>
                <a:gd name="T102" fmla="*/ 8 w 128"/>
                <a:gd name="T103" fmla="*/ 255 h 1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8" h="100">
                  <a:moveTo>
                    <a:pt x="3" y="93"/>
                  </a:moveTo>
                  <a:lnTo>
                    <a:pt x="3" y="95"/>
                  </a:lnTo>
                  <a:lnTo>
                    <a:pt x="3" y="100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87"/>
                  </a:lnTo>
                  <a:lnTo>
                    <a:pt x="0" y="70"/>
                  </a:lnTo>
                  <a:lnTo>
                    <a:pt x="2" y="60"/>
                  </a:lnTo>
                  <a:lnTo>
                    <a:pt x="4" y="48"/>
                  </a:lnTo>
                  <a:lnTo>
                    <a:pt x="8" y="36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0"/>
                  </a:lnTo>
                  <a:lnTo>
                    <a:pt x="77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91" y="8"/>
                  </a:lnTo>
                  <a:lnTo>
                    <a:pt x="103" y="14"/>
                  </a:lnTo>
                  <a:lnTo>
                    <a:pt x="108" y="18"/>
                  </a:lnTo>
                  <a:lnTo>
                    <a:pt x="112" y="23"/>
                  </a:lnTo>
                  <a:lnTo>
                    <a:pt x="128" y="26"/>
                  </a:lnTo>
                  <a:lnTo>
                    <a:pt x="111" y="23"/>
                  </a:lnTo>
                  <a:lnTo>
                    <a:pt x="112" y="21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96" y="11"/>
                  </a:lnTo>
                  <a:lnTo>
                    <a:pt x="82" y="5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5" y="2"/>
                  </a:lnTo>
                  <a:lnTo>
                    <a:pt x="45" y="4"/>
                  </a:lnTo>
                  <a:lnTo>
                    <a:pt x="35" y="8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8" y="38"/>
                  </a:lnTo>
                  <a:lnTo>
                    <a:pt x="4" y="49"/>
                  </a:lnTo>
                  <a:lnTo>
                    <a:pt x="2" y="60"/>
                  </a:lnTo>
                  <a:lnTo>
                    <a:pt x="2" y="71"/>
                  </a:lnTo>
                  <a:lnTo>
                    <a:pt x="2" y="87"/>
                  </a:lnTo>
                  <a:lnTo>
                    <a:pt x="3" y="92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457E53"/>
            </a:solidFill>
            <a:ln w="127" cmpd="sng">
              <a:solidFill>
                <a:srgbClr val="457E53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16887" name="Group 228"/>
            <p:cNvGrpSpPr>
              <a:grpSpLocks/>
            </p:cNvGrpSpPr>
            <p:nvPr/>
          </p:nvGrpSpPr>
          <p:grpSpPr bwMode="auto">
            <a:xfrm rot="930613">
              <a:off x="3239" y="2056"/>
              <a:ext cx="480" cy="661"/>
              <a:chOff x="3167" y="1731"/>
              <a:chExt cx="480" cy="661"/>
            </a:xfrm>
          </p:grpSpPr>
          <p:sp>
            <p:nvSpPr>
              <p:cNvPr id="17311" name="Freeform 229"/>
              <p:cNvSpPr>
                <a:spLocks/>
              </p:cNvSpPr>
              <p:nvPr/>
            </p:nvSpPr>
            <p:spPr bwMode="auto">
              <a:xfrm>
                <a:off x="3184" y="1753"/>
                <a:ext cx="101" cy="87"/>
              </a:xfrm>
              <a:custGeom>
                <a:avLst/>
                <a:gdLst>
                  <a:gd name="T0" fmla="*/ 3 w 37"/>
                  <a:gd name="T1" fmla="*/ 84 h 32"/>
                  <a:gd name="T2" fmla="*/ 0 w 37"/>
                  <a:gd name="T3" fmla="*/ 87 h 32"/>
                  <a:gd name="T4" fmla="*/ 3 w 37"/>
                  <a:gd name="T5" fmla="*/ 84 h 32"/>
                  <a:gd name="T6" fmla="*/ 14 w 37"/>
                  <a:gd name="T7" fmla="*/ 71 h 32"/>
                  <a:gd name="T8" fmla="*/ 38 w 37"/>
                  <a:gd name="T9" fmla="*/ 49 h 32"/>
                  <a:gd name="T10" fmla="*/ 60 w 37"/>
                  <a:gd name="T11" fmla="*/ 30 h 32"/>
                  <a:gd name="T12" fmla="*/ 71 w 37"/>
                  <a:gd name="T13" fmla="*/ 19 h 32"/>
                  <a:gd name="T14" fmla="*/ 96 w 37"/>
                  <a:gd name="T15" fmla="*/ 5 h 32"/>
                  <a:gd name="T16" fmla="*/ 101 w 37"/>
                  <a:gd name="T17" fmla="*/ 0 h 32"/>
                  <a:gd name="T18" fmla="*/ 96 w 37"/>
                  <a:gd name="T19" fmla="*/ 5 h 32"/>
                  <a:gd name="T20" fmla="*/ 71 w 37"/>
                  <a:gd name="T21" fmla="*/ 22 h 32"/>
                  <a:gd name="T22" fmla="*/ 60 w 37"/>
                  <a:gd name="T23" fmla="*/ 30 h 32"/>
                  <a:gd name="T24" fmla="*/ 38 w 37"/>
                  <a:gd name="T25" fmla="*/ 49 h 32"/>
                  <a:gd name="T26" fmla="*/ 14 w 37"/>
                  <a:gd name="T27" fmla="*/ 73 h 32"/>
                  <a:gd name="T28" fmla="*/ 3 w 37"/>
                  <a:gd name="T29" fmla="*/ 84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7" h="32">
                    <a:moveTo>
                      <a:pt x="1" y="31"/>
                    </a:moveTo>
                    <a:lnTo>
                      <a:pt x="0" y="32"/>
                    </a:lnTo>
                    <a:lnTo>
                      <a:pt x="1" y="31"/>
                    </a:lnTo>
                    <a:lnTo>
                      <a:pt x="5" y="26"/>
                    </a:lnTo>
                    <a:lnTo>
                      <a:pt x="14" y="18"/>
                    </a:lnTo>
                    <a:lnTo>
                      <a:pt x="22" y="11"/>
                    </a:lnTo>
                    <a:lnTo>
                      <a:pt x="26" y="7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26" y="8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5" y="27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12" name="Freeform 230"/>
              <p:cNvSpPr>
                <a:spLocks/>
              </p:cNvSpPr>
              <p:nvPr/>
            </p:nvSpPr>
            <p:spPr bwMode="auto">
              <a:xfrm>
                <a:off x="3329" y="1731"/>
                <a:ext cx="148" cy="11"/>
              </a:xfrm>
              <a:custGeom>
                <a:avLst/>
                <a:gdLst>
                  <a:gd name="T0" fmla="*/ 8 w 54"/>
                  <a:gd name="T1" fmla="*/ 11 h 4"/>
                  <a:gd name="T2" fmla="*/ 5 w 54"/>
                  <a:gd name="T3" fmla="*/ 11 h 4"/>
                  <a:gd name="T4" fmla="*/ 0 w 54"/>
                  <a:gd name="T5" fmla="*/ 11 h 4"/>
                  <a:gd name="T6" fmla="*/ 5 w 54"/>
                  <a:gd name="T7" fmla="*/ 11 h 4"/>
                  <a:gd name="T8" fmla="*/ 22 w 54"/>
                  <a:gd name="T9" fmla="*/ 8 h 4"/>
                  <a:gd name="T10" fmla="*/ 60 w 54"/>
                  <a:gd name="T11" fmla="*/ 3 h 4"/>
                  <a:gd name="T12" fmla="*/ 110 w 54"/>
                  <a:gd name="T13" fmla="*/ 0 h 4"/>
                  <a:gd name="T14" fmla="*/ 137 w 54"/>
                  <a:gd name="T15" fmla="*/ 0 h 4"/>
                  <a:gd name="T16" fmla="*/ 148 w 54"/>
                  <a:gd name="T17" fmla="*/ 3 h 4"/>
                  <a:gd name="T18" fmla="*/ 137 w 54"/>
                  <a:gd name="T19" fmla="*/ 3 h 4"/>
                  <a:gd name="T20" fmla="*/ 107 w 54"/>
                  <a:gd name="T21" fmla="*/ 0 h 4"/>
                  <a:gd name="T22" fmla="*/ 55 w 54"/>
                  <a:gd name="T23" fmla="*/ 3 h 4"/>
                  <a:gd name="T24" fmla="*/ 8 w 54"/>
                  <a:gd name="T25" fmla="*/ 1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3"/>
                    </a:lnTo>
                    <a:lnTo>
                      <a:pt x="22" y="1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54" y="1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0" y="1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13" name="Freeform 231"/>
              <p:cNvSpPr>
                <a:spLocks/>
              </p:cNvSpPr>
              <p:nvPr/>
            </p:nvSpPr>
            <p:spPr bwMode="auto">
              <a:xfrm>
                <a:off x="3167" y="1753"/>
                <a:ext cx="343" cy="142"/>
              </a:xfrm>
              <a:custGeom>
                <a:avLst/>
                <a:gdLst>
                  <a:gd name="T0" fmla="*/ 11 w 125"/>
                  <a:gd name="T1" fmla="*/ 134 h 52"/>
                  <a:gd name="T2" fmla="*/ 5 w 125"/>
                  <a:gd name="T3" fmla="*/ 134 h 52"/>
                  <a:gd name="T4" fmla="*/ 0 w 125"/>
                  <a:gd name="T5" fmla="*/ 142 h 52"/>
                  <a:gd name="T6" fmla="*/ 5 w 125"/>
                  <a:gd name="T7" fmla="*/ 134 h 52"/>
                  <a:gd name="T8" fmla="*/ 11 w 125"/>
                  <a:gd name="T9" fmla="*/ 131 h 52"/>
                  <a:gd name="T10" fmla="*/ 16 w 125"/>
                  <a:gd name="T11" fmla="*/ 126 h 52"/>
                  <a:gd name="T12" fmla="*/ 33 w 125"/>
                  <a:gd name="T13" fmla="*/ 98 h 52"/>
                  <a:gd name="T14" fmla="*/ 47 w 125"/>
                  <a:gd name="T15" fmla="*/ 79 h 52"/>
                  <a:gd name="T16" fmla="*/ 63 w 125"/>
                  <a:gd name="T17" fmla="*/ 63 h 52"/>
                  <a:gd name="T18" fmla="*/ 85 w 125"/>
                  <a:gd name="T19" fmla="*/ 49 h 52"/>
                  <a:gd name="T20" fmla="*/ 104 w 125"/>
                  <a:gd name="T21" fmla="*/ 36 h 52"/>
                  <a:gd name="T22" fmla="*/ 129 w 125"/>
                  <a:gd name="T23" fmla="*/ 27 h 52"/>
                  <a:gd name="T24" fmla="*/ 154 w 125"/>
                  <a:gd name="T25" fmla="*/ 16 h 52"/>
                  <a:gd name="T26" fmla="*/ 195 w 125"/>
                  <a:gd name="T27" fmla="*/ 5 h 52"/>
                  <a:gd name="T28" fmla="*/ 225 w 125"/>
                  <a:gd name="T29" fmla="*/ 0 h 52"/>
                  <a:gd name="T30" fmla="*/ 236 w 125"/>
                  <a:gd name="T31" fmla="*/ 0 h 52"/>
                  <a:gd name="T32" fmla="*/ 263 w 125"/>
                  <a:gd name="T33" fmla="*/ 0 h 52"/>
                  <a:gd name="T34" fmla="*/ 313 w 125"/>
                  <a:gd name="T35" fmla="*/ 3 h 52"/>
                  <a:gd name="T36" fmla="*/ 343 w 125"/>
                  <a:gd name="T37" fmla="*/ 5 h 52"/>
                  <a:gd name="T38" fmla="*/ 310 w 125"/>
                  <a:gd name="T39" fmla="*/ 3 h 52"/>
                  <a:gd name="T40" fmla="*/ 230 w 125"/>
                  <a:gd name="T41" fmla="*/ 3 h 52"/>
                  <a:gd name="T42" fmla="*/ 222 w 125"/>
                  <a:gd name="T43" fmla="*/ 3 h 52"/>
                  <a:gd name="T44" fmla="*/ 189 w 125"/>
                  <a:gd name="T45" fmla="*/ 5 h 52"/>
                  <a:gd name="T46" fmla="*/ 148 w 125"/>
                  <a:gd name="T47" fmla="*/ 19 h 52"/>
                  <a:gd name="T48" fmla="*/ 126 w 125"/>
                  <a:gd name="T49" fmla="*/ 27 h 52"/>
                  <a:gd name="T50" fmla="*/ 104 w 125"/>
                  <a:gd name="T51" fmla="*/ 41 h 52"/>
                  <a:gd name="T52" fmla="*/ 82 w 125"/>
                  <a:gd name="T53" fmla="*/ 49 h 52"/>
                  <a:gd name="T54" fmla="*/ 63 w 125"/>
                  <a:gd name="T55" fmla="*/ 68 h 52"/>
                  <a:gd name="T56" fmla="*/ 47 w 125"/>
                  <a:gd name="T57" fmla="*/ 85 h 52"/>
                  <a:gd name="T58" fmla="*/ 36 w 125"/>
                  <a:gd name="T59" fmla="*/ 98 h 52"/>
                  <a:gd name="T60" fmla="*/ 16 w 125"/>
                  <a:gd name="T61" fmla="*/ 126 h 52"/>
                  <a:gd name="T62" fmla="*/ 14 w 125"/>
                  <a:gd name="T63" fmla="*/ 131 h 52"/>
                  <a:gd name="T64" fmla="*/ 11 w 125"/>
                  <a:gd name="T65" fmla="*/ 134 h 5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5" h="52">
                    <a:moveTo>
                      <a:pt x="4" y="49"/>
                    </a:moveTo>
                    <a:lnTo>
                      <a:pt x="2" y="49"/>
                    </a:lnTo>
                    <a:lnTo>
                      <a:pt x="0" y="52"/>
                    </a:lnTo>
                    <a:lnTo>
                      <a:pt x="2" y="49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12" y="36"/>
                    </a:lnTo>
                    <a:lnTo>
                      <a:pt x="17" y="29"/>
                    </a:lnTo>
                    <a:lnTo>
                      <a:pt x="23" y="23"/>
                    </a:lnTo>
                    <a:lnTo>
                      <a:pt x="31" y="18"/>
                    </a:lnTo>
                    <a:lnTo>
                      <a:pt x="38" y="13"/>
                    </a:lnTo>
                    <a:lnTo>
                      <a:pt x="47" y="10"/>
                    </a:lnTo>
                    <a:lnTo>
                      <a:pt x="56" y="6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114" y="1"/>
                    </a:lnTo>
                    <a:lnTo>
                      <a:pt x="125" y="2"/>
                    </a:lnTo>
                    <a:lnTo>
                      <a:pt x="113" y="1"/>
                    </a:lnTo>
                    <a:lnTo>
                      <a:pt x="84" y="1"/>
                    </a:lnTo>
                    <a:lnTo>
                      <a:pt x="81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6" y="10"/>
                    </a:lnTo>
                    <a:lnTo>
                      <a:pt x="38" y="15"/>
                    </a:lnTo>
                    <a:lnTo>
                      <a:pt x="30" y="18"/>
                    </a:lnTo>
                    <a:lnTo>
                      <a:pt x="23" y="25"/>
                    </a:lnTo>
                    <a:lnTo>
                      <a:pt x="17" y="31"/>
                    </a:lnTo>
                    <a:lnTo>
                      <a:pt x="13" y="36"/>
                    </a:lnTo>
                    <a:lnTo>
                      <a:pt x="6" y="46"/>
                    </a:lnTo>
                    <a:lnTo>
                      <a:pt x="5" y="48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14" name="Freeform 232"/>
              <p:cNvSpPr>
                <a:spLocks/>
              </p:cNvSpPr>
              <p:nvPr/>
            </p:nvSpPr>
            <p:spPr bwMode="auto">
              <a:xfrm>
                <a:off x="3173" y="1772"/>
                <a:ext cx="375" cy="140"/>
              </a:xfrm>
              <a:custGeom>
                <a:avLst/>
                <a:gdLst>
                  <a:gd name="T0" fmla="*/ 8 w 137"/>
                  <a:gd name="T1" fmla="*/ 135 h 51"/>
                  <a:gd name="T2" fmla="*/ 0 w 137"/>
                  <a:gd name="T3" fmla="*/ 140 h 51"/>
                  <a:gd name="T4" fmla="*/ 5 w 137"/>
                  <a:gd name="T5" fmla="*/ 135 h 51"/>
                  <a:gd name="T6" fmla="*/ 8 w 137"/>
                  <a:gd name="T7" fmla="*/ 135 h 51"/>
                  <a:gd name="T8" fmla="*/ 11 w 137"/>
                  <a:gd name="T9" fmla="*/ 129 h 51"/>
                  <a:gd name="T10" fmla="*/ 16 w 137"/>
                  <a:gd name="T11" fmla="*/ 124 h 51"/>
                  <a:gd name="T12" fmla="*/ 41 w 137"/>
                  <a:gd name="T13" fmla="*/ 99 h 51"/>
                  <a:gd name="T14" fmla="*/ 77 w 137"/>
                  <a:gd name="T15" fmla="*/ 66 h 51"/>
                  <a:gd name="T16" fmla="*/ 96 w 137"/>
                  <a:gd name="T17" fmla="*/ 49 h 51"/>
                  <a:gd name="T18" fmla="*/ 120 w 137"/>
                  <a:gd name="T19" fmla="*/ 36 h 51"/>
                  <a:gd name="T20" fmla="*/ 142 w 137"/>
                  <a:gd name="T21" fmla="*/ 22 h 51"/>
                  <a:gd name="T22" fmla="*/ 170 w 137"/>
                  <a:gd name="T23" fmla="*/ 11 h 51"/>
                  <a:gd name="T24" fmla="*/ 194 w 137"/>
                  <a:gd name="T25" fmla="*/ 8 h 51"/>
                  <a:gd name="T26" fmla="*/ 216 w 137"/>
                  <a:gd name="T27" fmla="*/ 3 h 51"/>
                  <a:gd name="T28" fmla="*/ 249 w 137"/>
                  <a:gd name="T29" fmla="*/ 0 h 51"/>
                  <a:gd name="T30" fmla="*/ 263 w 137"/>
                  <a:gd name="T31" fmla="*/ 3 h 51"/>
                  <a:gd name="T32" fmla="*/ 290 w 137"/>
                  <a:gd name="T33" fmla="*/ 3 h 51"/>
                  <a:gd name="T34" fmla="*/ 342 w 137"/>
                  <a:gd name="T35" fmla="*/ 11 h 51"/>
                  <a:gd name="T36" fmla="*/ 375 w 137"/>
                  <a:gd name="T37" fmla="*/ 22 h 51"/>
                  <a:gd name="T38" fmla="*/ 342 w 137"/>
                  <a:gd name="T39" fmla="*/ 11 h 51"/>
                  <a:gd name="T40" fmla="*/ 301 w 137"/>
                  <a:gd name="T41" fmla="*/ 8 h 51"/>
                  <a:gd name="T42" fmla="*/ 257 w 137"/>
                  <a:gd name="T43" fmla="*/ 3 h 51"/>
                  <a:gd name="T44" fmla="*/ 246 w 137"/>
                  <a:gd name="T45" fmla="*/ 3 h 51"/>
                  <a:gd name="T46" fmla="*/ 211 w 137"/>
                  <a:gd name="T47" fmla="*/ 3 h 51"/>
                  <a:gd name="T48" fmla="*/ 192 w 137"/>
                  <a:gd name="T49" fmla="*/ 8 h 51"/>
                  <a:gd name="T50" fmla="*/ 167 w 137"/>
                  <a:gd name="T51" fmla="*/ 14 h 51"/>
                  <a:gd name="T52" fmla="*/ 142 w 137"/>
                  <a:gd name="T53" fmla="*/ 25 h 51"/>
                  <a:gd name="T54" fmla="*/ 120 w 137"/>
                  <a:gd name="T55" fmla="*/ 36 h 51"/>
                  <a:gd name="T56" fmla="*/ 96 w 137"/>
                  <a:gd name="T57" fmla="*/ 52 h 51"/>
                  <a:gd name="T58" fmla="*/ 77 w 137"/>
                  <a:gd name="T59" fmla="*/ 69 h 51"/>
                  <a:gd name="T60" fmla="*/ 41 w 137"/>
                  <a:gd name="T61" fmla="*/ 99 h 51"/>
                  <a:gd name="T62" fmla="*/ 16 w 137"/>
                  <a:gd name="T63" fmla="*/ 124 h 51"/>
                  <a:gd name="T64" fmla="*/ 8 w 137"/>
                  <a:gd name="T65" fmla="*/ 135 h 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51">
                    <a:moveTo>
                      <a:pt x="3" y="49"/>
                    </a:moveTo>
                    <a:lnTo>
                      <a:pt x="0" y="51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15" y="36"/>
                    </a:lnTo>
                    <a:lnTo>
                      <a:pt x="28" y="24"/>
                    </a:lnTo>
                    <a:lnTo>
                      <a:pt x="35" y="18"/>
                    </a:lnTo>
                    <a:lnTo>
                      <a:pt x="44" y="13"/>
                    </a:lnTo>
                    <a:lnTo>
                      <a:pt x="52" y="8"/>
                    </a:lnTo>
                    <a:lnTo>
                      <a:pt x="62" y="4"/>
                    </a:lnTo>
                    <a:lnTo>
                      <a:pt x="71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6" y="1"/>
                    </a:lnTo>
                    <a:lnTo>
                      <a:pt x="125" y="4"/>
                    </a:lnTo>
                    <a:lnTo>
                      <a:pt x="137" y="8"/>
                    </a:lnTo>
                    <a:lnTo>
                      <a:pt x="125" y="4"/>
                    </a:lnTo>
                    <a:lnTo>
                      <a:pt x="110" y="3"/>
                    </a:lnTo>
                    <a:lnTo>
                      <a:pt x="94" y="1"/>
                    </a:lnTo>
                    <a:lnTo>
                      <a:pt x="90" y="1"/>
                    </a:lnTo>
                    <a:lnTo>
                      <a:pt x="77" y="1"/>
                    </a:lnTo>
                    <a:lnTo>
                      <a:pt x="70" y="3"/>
                    </a:lnTo>
                    <a:lnTo>
                      <a:pt x="61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9"/>
                    </a:lnTo>
                    <a:lnTo>
                      <a:pt x="28" y="25"/>
                    </a:lnTo>
                    <a:lnTo>
                      <a:pt x="15" y="36"/>
                    </a:lnTo>
                    <a:lnTo>
                      <a:pt x="6" y="45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15" name="Freeform 233"/>
              <p:cNvSpPr>
                <a:spLocks/>
              </p:cNvSpPr>
              <p:nvPr/>
            </p:nvSpPr>
            <p:spPr bwMode="auto">
              <a:xfrm>
                <a:off x="3167" y="1838"/>
                <a:ext cx="115" cy="112"/>
              </a:xfrm>
              <a:custGeom>
                <a:avLst/>
                <a:gdLst>
                  <a:gd name="T0" fmla="*/ 3 w 42"/>
                  <a:gd name="T1" fmla="*/ 112 h 41"/>
                  <a:gd name="T2" fmla="*/ 0 w 42"/>
                  <a:gd name="T3" fmla="*/ 112 h 41"/>
                  <a:gd name="T4" fmla="*/ 3 w 42"/>
                  <a:gd name="T5" fmla="*/ 112 h 41"/>
                  <a:gd name="T6" fmla="*/ 3 w 42"/>
                  <a:gd name="T7" fmla="*/ 107 h 41"/>
                  <a:gd name="T8" fmla="*/ 14 w 42"/>
                  <a:gd name="T9" fmla="*/ 96 h 41"/>
                  <a:gd name="T10" fmla="*/ 41 w 42"/>
                  <a:gd name="T11" fmla="*/ 63 h 41"/>
                  <a:gd name="T12" fmla="*/ 58 w 42"/>
                  <a:gd name="T13" fmla="*/ 49 h 41"/>
                  <a:gd name="T14" fmla="*/ 68 w 42"/>
                  <a:gd name="T15" fmla="*/ 36 h 41"/>
                  <a:gd name="T16" fmla="*/ 77 w 42"/>
                  <a:gd name="T17" fmla="*/ 22 h 41"/>
                  <a:gd name="T18" fmla="*/ 85 w 42"/>
                  <a:gd name="T19" fmla="*/ 14 h 41"/>
                  <a:gd name="T20" fmla="*/ 90 w 42"/>
                  <a:gd name="T21" fmla="*/ 5 h 41"/>
                  <a:gd name="T22" fmla="*/ 101 w 42"/>
                  <a:gd name="T23" fmla="*/ 3 h 41"/>
                  <a:gd name="T24" fmla="*/ 115 w 42"/>
                  <a:gd name="T25" fmla="*/ 0 h 41"/>
                  <a:gd name="T26" fmla="*/ 101 w 42"/>
                  <a:gd name="T27" fmla="*/ 3 h 41"/>
                  <a:gd name="T28" fmla="*/ 88 w 42"/>
                  <a:gd name="T29" fmla="*/ 14 h 41"/>
                  <a:gd name="T30" fmla="*/ 77 w 42"/>
                  <a:gd name="T31" fmla="*/ 22 h 41"/>
                  <a:gd name="T32" fmla="*/ 68 w 42"/>
                  <a:gd name="T33" fmla="*/ 41 h 41"/>
                  <a:gd name="T34" fmla="*/ 58 w 42"/>
                  <a:gd name="T35" fmla="*/ 55 h 41"/>
                  <a:gd name="T36" fmla="*/ 41 w 42"/>
                  <a:gd name="T37" fmla="*/ 63 h 41"/>
                  <a:gd name="T38" fmla="*/ 16 w 42"/>
                  <a:gd name="T39" fmla="*/ 98 h 41"/>
                  <a:gd name="T40" fmla="*/ 3 w 42"/>
                  <a:gd name="T41" fmla="*/ 11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" h="41">
                    <a:moveTo>
                      <a:pt x="1" y="41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5" y="35"/>
                    </a:lnTo>
                    <a:lnTo>
                      <a:pt x="15" y="23"/>
                    </a:lnTo>
                    <a:lnTo>
                      <a:pt x="21" y="18"/>
                    </a:lnTo>
                    <a:lnTo>
                      <a:pt x="25" y="13"/>
                    </a:lnTo>
                    <a:lnTo>
                      <a:pt x="28" y="8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5"/>
                    </a:lnTo>
                    <a:lnTo>
                      <a:pt x="28" y="8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5" y="23"/>
                    </a:lnTo>
                    <a:lnTo>
                      <a:pt x="6" y="36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16" name="Freeform 234"/>
              <p:cNvSpPr>
                <a:spLocks/>
              </p:cNvSpPr>
              <p:nvPr/>
            </p:nvSpPr>
            <p:spPr bwMode="auto">
              <a:xfrm>
                <a:off x="3293" y="1786"/>
                <a:ext cx="126" cy="38"/>
              </a:xfrm>
              <a:custGeom>
                <a:avLst/>
                <a:gdLst>
                  <a:gd name="T0" fmla="*/ 3 w 46"/>
                  <a:gd name="T1" fmla="*/ 35 h 14"/>
                  <a:gd name="T2" fmla="*/ 0 w 46"/>
                  <a:gd name="T3" fmla="*/ 38 h 14"/>
                  <a:gd name="T4" fmla="*/ 3 w 46"/>
                  <a:gd name="T5" fmla="*/ 35 h 14"/>
                  <a:gd name="T6" fmla="*/ 16 w 46"/>
                  <a:gd name="T7" fmla="*/ 27 h 14"/>
                  <a:gd name="T8" fmla="*/ 47 w 46"/>
                  <a:gd name="T9" fmla="*/ 14 h 14"/>
                  <a:gd name="T10" fmla="*/ 77 w 46"/>
                  <a:gd name="T11" fmla="*/ 3 h 14"/>
                  <a:gd name="T12" fmla="*/ 85 w 46"/>
                  <a:gd name="T13" fmla="*/ 3 h 14"/>
                  <a:gd name="T14" fmla="*/ 90 w 46"/>
                  <a:gd name="T15" fmla="*/ 3 h 14"/>
                  <a:gd name="T16" fmla="*/ 115 w 46"/>
                  <a:gd name="T17" fmla="*/ 0 h 14"/>
                  <a:gd name="T18" fmla="*/ 126 w 46"/>
                  <a:gd name="T19" fmla="*/ 0 h 14"/>
                  <a:gd name="T20" fmla="*/ 115 w 46"/>
                  <a:gd name="T21" fmla="*/ 3 h 14"/>
                  <a:gd name="T22" fmla="*/ 88 w 46"/>
                  <a:gd name="T23" fmla="*/ 3 h 14"/>
                  <a:gd name="T24" fmla="*/ 74 w 46"/>
                  <a:gd name="T25" fmla="*/ 8 h 14"/>
                  <a:gd name="T26" fmla="*/ 47 w 46"/>
                  <a:gd name="T27" fmla="*/ 16 h 14"/>
                  <a:gd name="T28" fmla="*/ 16 w 46"/>
                  <a:gd name="T29" fmla="*/ 27 h 14"/>
                  <a:gd name="T30" fmla="*/ 3 w 46"/>
                  <a:gd name="T31" fmla="*/ 3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4">
                    <a:moveTo>
                      <a:pt x="1" y="13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6" y="10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7" y="3"/>
                    </a:lnTo>
                    <a:lnTo>
                      <a:pt x="17" y="6"/>
                    </a:lnTo>
                    <a:lnTo>
                      <a:pt x="6" y="10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17" name="Freeform 235"/>
              <p:cNvSpPr>
                <a:spLocks/>
              </p:cNvSpPr>
              <p:nvPr/>
            </p:nvSpPr>
            <p:spPr bwMode="auto">
              <a:xfrm>
                <a:off x="3170" y="1813"/>
                <a:ext cx="406" cy="159"/>
              </a:xfrm>
              <a:custGeom>
                <a:avLst/>
                <a:gdLst>
                  <a:gd name="T0" fmla="*/ 8 w 148"/>
                  <a:gd name="T1" fmla="*/ 151 h 58"/>
                  <a:gd name="T2" fmla="*/ 0 w 148"/>
                  <a:gd name="T3" fmla="*/ 159 h 58"/>
                  <a:gd name="T4" fmla="*/ 3 w 148"/>
                  <a:gd name="T5" fmla="*/ 151 h 58"/>
                  <a:gd name="T6" fmla="*/ 3 w 148"/>
                  <a:gd name="T7" fmla="*/ 145 h 58"/>
                  <a:gd name="T8" fmla="*/ 14 w 148"/>
                  <a:gd name="T9" fmla="*/ 137 h 58"/>
                  <a:gd name="T10" fmla="*/ 41 w 148"/>
                  <a:gd name="T11" fmla="*/ 112 h 58"/>
                  <a:gd name="T12" fmla="*/ 82 w 148"/>
                  <a:gd name="T13" fmla="*/ 80 h 58"/>
                  <a:gd name="T14" fmla="*/ 129 w 148"/>
                  <a:gd name="T15" fmla="*/ 44 h 58"/>
                  <a:gd name="T16" fmla="*/ 143 w 148"/>
                  <a:gd name="T17" fmla="*/ 33 h 58"/>
                  <a:gd name="T18" fmla="*/ 156 w 148"/>
                  <a:gd name="T19" fmla="*/ 27 h 58"/>
                  <a:gd name="T20" fmla="*/ 181 w 148"/>
                  <a:gd name="T21" fmla="*/ 16 h 58"/>
                  <a:gd name="T22" fmla="*/ 208 w 148"/>
                  <a:gd name="T23" fmla="*/ 14 h 58"/>
                  <a:gd name="T24" fmla="*/ 233 w 148"/>
                  <a:gd name="T25" fmla="*/ 14 h 58"/>
                  <a:gd name="T26" fmla="*/ 252 w 148"/>
                  <a:gd name="T27" fmla="*/ 11 h 58"/>
                  <a:gd name="T28" fmla="*/ 269 w 148"/>
                  <a:gd name="T29" fmla="*/ 8 h 58"/>
                  <a:gd name="T30" fmla="*/ 280 w 148"/>
                  <a:gd name="T31" fmla="*/ 3 h 58"/>
                  <a:gd name="T32" fmla="*/ 283 w 148"/>
                  <a:gd name="T33" fmla="*/ 0 h 58"/>
                  <a:gd name="T34" fmla="*/ 291 w 148"/>
                  <a:gd name="T35" fmla="*/ 0 h 58"/>
                  <a:gd name="T36" fmla="*/ 310 w 148"/>
                  <a:gd name="T37" fmla="*/ 0 h 58"/>
                  <a:gd name="T38" fmla="*/ 340 w 148"/>
                  <a:gd name="T39" fmla="*/ 3 h 58"/>
                  <a:gd name="T40" fmla="*/ 368 w 148"/>
                  <a:gd name="T41" fmla="*/ 14 h 58"/>
                  <a:gd name="T42" fmla="*/ 406 w 148"/>
                  <a:gd name="T43" fmla="*/ 19 h 58"/>
                  <a:gd name="T44" fmla="*/ 365 w 148"/>
                  <a:gd name="T45" fmla="*/ 14 h 58"/>
                  <a:gd name="T46" fmla="*/ 324 w 148"/>
                  <a:gd name="T47" fmla="*/ 3 h 58"/>
                  <a:gd name="T48" fmla="*/ 294 w 148"/>
                  <a:gd name="T49" fmla="*/ 0 h 58"/>
                  <a:gd name="T50" fmla="*/ 280 w 148"/>
                  <a:gd name="T51" fmla="*/ 0 h 58"/>
                  <a:gd name="T52" fmla="*/ 280 w 148"/>
                  <a:gd name="T53" fmla="*/ 3 h 58"/>
                  <a:gd name="T54" fmla="*/ 277 w 148"/>
                  <a:gd name="T55" fmla="*/ 8 h 58"/>
                  <a:gd name="T56" fmla="*/ 266 w 148"/>
                  <a:gd name="T57" fmla="*/ 11 h 58"/>
                  <a:gd name="T58" fmla="*/ 250 w 148"/>
                  <a:gd name="T59" fmla="*/ 14 h 58"/>
                  <a:gd name="T60" fmla="*/ 228 w 148"/>
                  <a:gd name="T61" fmla="*/ 16 h 58"/>
                  <a:gd name="T62" fmla="*/ 206 w 148"/>
                  <a:gd name="T63" fmla="*/ 16 h 58"/>
                  <a:gd name="T64" fmla="*/ 181 w 148"/>
                  <a:gd name="T65" fmla="*/ 19 h 58"/>
                  <a:gd name="T66" fmla="*/ 154 w 148"/>
                  <a:gd name="T67" fmla="*/ 30 h 58"/>
                  <a:gd name="T68" fmla="*/ 140 w 148"/>
                  <a:gd name="T69" fmla="*/ 38 h 58"/>
                  <a:gd name="T70" fmla="*/ 129 w 148"/>
                  <a:gd name="T71" fmla="*/ 47 h 58"/>
                  <a:gd name="T72" fmla="*/ 82 w 148"/>
                  <a:gd name="T73" fmla="*/ 82 h 58"/>
                  <a:gd name="T74" fmla="*/ 44 w 148"/>
                  <a:gd name="T75" fmla="*/ 112 h 58"/>
                  <a:gd name="T76" fmla="*/ 14 w 148"/>
                  <a:gd name="T77" fmla="*/ 137 h 58"/>
                  <a:gd name="T78" fmla="*/ 8 w 148"/>
                  <a:gd name="T79" fmla="*/ 151 h 5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8" h="58">
                    <a:moveTo>
                      <a:pt x="3" y="55"/>
                    </a:moveTo>
                    <a:lnTo>
                      <a:pt x="0" y="58"/>
                    </a:lnTo>
                    <a:lnTo>
                      <a:pt x="1" y="55"/>
                    </a:lnTo>
                    <a:lnTo>
                      <a:pt x="1" y="53"/>
                    </a:lnTo>
                    <a:lnTo>
                      <a:pt x="5" y="50"/>
                    </a:lnTo>
                    <a:lnTo>
                      <a:pt x="15" y="41"/>
                    </a:lnTo>
                    <a:lnTo>
                      <a:pt x="30" y="29"/>
                    </a:lnTo>
                    <a:lnTo>
                      <a:pt x="47" y="16"/>
                    </a:lnTo>
                    <a:lnTo>
                      <a:pt x="52" y="12"/>
                    </a:lnTo>
                    <a:lnTo>
                      <a:pt x="57" y="10"/>
                    </a:lnTo>
                    <a:lnTo>
                      <a:pt x="66" y="6"/>
                    </a:lnTo>
                    <a:lnTo>
                      <a:pt x="76" y="5"/>
                    </a:lnTo>
                    <a:lnTo>
                      <a:pt x="85" y="5"/>
                    </a:lnTo>
                    <a:lnTo>
                      <a:pt x="92" y="4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3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4" y="5"/>
                    </a:lnTo>
                    <a:lnTo>
                      <a:pt x="148" y="7"/>
                    </a:lnTo>
                    <a:lnTo>
                      <a:pt x="133" y="5"/>
                    </a:lnTo>
                    <a:lnTo>
                      <a:pt x="118" y="1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97" y="4"/>
                    </a:lnTo>
                    <a:lnTo>
                      <a:pt x="91" y="5"/>
                    </a:lnTo>
                    <a:lnTo>
                      <a:pt x="83" y="6"/>
                    </a:lnTo>
                    <a:lnTo>
                      <a:pt x="75" y="6"/>
                    </a:lnTo>
                    <a:lnTo>
                      <a:pt x="66" y="7"/>
                    </a:lnTo>
                    <a:lnTo>
                      <a:pt x="56" y="11"/>
                    </a:lnTo>
                    <a:lnTo>
                      <a:pt x="51" y="14"/>
                    </a:lnTo>
                    <a:lnTo>
                      <a:pt x="47" y="17"/>
                    </a:lnTo>
                    <a:lnTo>
                      <a:pt x="30" y="30"/>
                    </a:lnTo>
                    <a:lnTo>
                      <a:pt x="16" y="41"/>
                    </a:lnTo>
                    <a:lnTo>
                      <a:pt x="5" y="50"/>
                    </a:lnTo>
                    <a:lnTo>
                      <a:pt x="3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18" name="Freeform 236"/>
              <p:cNvSpPr>
                <a:spLocks/>
              </p:cNvSpPr>
              <p:nvPr/>
            </p:nvSpPr>
            <p:spPr bwMode="auto">
              <a:xfrm>
                <a:off x="3222" y="1796"/>
                <a:ext cx="346" cy="105"/>
              </a:xfrm>
              <a:custGeom>
                <a:avLst/>
                <a:gdLst>
                  <a:gd name="T0" fmla="*/ 8 w 126"/>
                  <a:gd name="T1" fmla="*/ 99 h 38"/>
                  <a:gd name="T2" fmla="*/ 5 w 126"/>
                  <a:gd name="T3" fmla="*/ 99 h 38"/>
                  <a:gd name="T4" fmla="*/ 0 w 126"/>
                  <a:gd name="T5" fmla="*/ 105 h 38"/>
                  <a:gd name="T6" fmla="*/ 5 w 126"/>
                  <a:gd name="T7" fmla="*/ 99 h 38"/>
                  <a:gd name="T8" fmla="*/ 8 w 126"/>
                  <a:gd name="T9" fmla="*/ 97 h 38"/>
                  <a:gd name="T10" fmla="*/ 16 w 126"/>
                  <a:gd name="T11" fmla="*/ 91 h 38"/>
                  <a:gd name="T12" fmla="*/ 41 w 126"/>
                  <a:gd name="T13" fmla="*/ 72 h 38"/>
                  <a:gd name="T14" fmla="*/ 74 w 126"/>
                  <a:gd name="T15" fmla="*/ 47 h 38"/>
                  <a:gd name="T16" fmla="*/ 93 w 126"/>
                  <a:gd name="T17" fmla="*/ 33 h 38"/>
                  <a:gd name="T18" fmla="*/ 118 w 126"/>
                  <a:gd name="T19" fmla="*/ 25 h 38"/>
                  <a:gd name="T20" fmla="*/ 168 w 126"/>
                  <a:gd name="T21" fmla="*/ 14 h 38"/>
                  <a:gd name="T22" fmla="*/ 209 w 126"/>
                  <a:gd name="T23" fmla="*/ 6 h 38"/>
                  <a:gd name="T24" fmla="*/ 239 w 126"/>
                  <a:gd name="T25" fmla="*/ 3 h 38"/>
                  <a:gd name="T26" fmla="*/ 247 w 126"/>
                  <a:gd name="T27" fmla="*/ 0 h 38"/>
                  <a:gd name="T28" fmla="*/ 272 w 126"/>
                  <a:gd name="T29" fmla="*/ 0 h 38"/>
                  <a:gd name="T30" fmla="*/ 297 w 126"/>
                  <a:gd name="T31" fmla="*/ 3 h 38"/>
                  <a:gd name="T32" fmla="*/ 321 w 126"/>
                  <a:gd name="T33" fmla="*/ 11 h 38"/>
                  <a:gd name="T34" fmla="*/ 346 w 126"/>
                  <a:gd name="T35" fmla="*/ 28 h 38"/>
                  <a:gd name="T36" fmla="*/ 321 w 126"/>
                  <a:gd name="T37" fmla="*/ 14 h 38"/>
                  <a:gd name="T38" fmla="*/ 316 w 126"/>
                  <a:gd name="T39" fmla="*/ 11 h 38"/>
                  <a:gd name="T40" fmla="*/ 310 w 126"/>
                  <a:gd name="T41" fmla="*/ 6 h 38"/>
                  <a:gd name="T42" fmla="*/ 283 w 126"/>
                  <a:gd name="T43" fmla="*/ 3 h 38"/>
                  <a:gd name="T44" fmla="*/ 258 w 126"/>
                  <a:gd name="T45" fmla="*/ 0 h 38"/>
                  <a:gd name="T46" fmla="*/ 247 w 126"/>
                  <a:gd name="T47" fmla="*/ 3 h 38"/>
                  <a:gd name="T48" fmla="*/ 244 w 126"/>
                  <a:gd name="T49" fmla="*/ 3 h 38"/>
                  <a:gd name="T50" fmla="*/ 233 w 126"/>
                  <a:gd name="T51" fmla="*/ 6 h 38"/>
                  <a:gd name="T52" fmla="*/ 203 w 126"/>
                  <a:gd name="T53" fmla="*/ 11 h 38"/>
                  <a:gd name="T54" fmla="*/ 162 w 126"/>
                  <a:gd name="T55" fmla="*/ 17 h 38"/>
                  <a:gd name="T56" fmla="*/ 118 w 126"/>
                  <a:gd name="T57" fmla="*/ 28 h 38"/>
                  <a:gd name="T58" fmla="*/ 93 w 126"/>
                  <a:gd name="T59" fmla="*/ 36 h 38"/>
                  <a:gd name="T60" fmla="*/ 74 w 126"/>
                  <a:gd name="T61" fmla="*/ 47 h 38"/>
                  <a:gd name="T62" fmla="*/ 44 w 126"/>
                  <a:gd name="T63" fmla="*/ 75 h 38"/>
                  <a:gd name="T64" fmla="*/ 19 w 126"/>
                  <a:gd name="T65" fmla="*/ 91 h 38"/>
                  <a:gd name="T66" fmla="*/ 14 w 126"/>
                  <a:gd name="T67" fmla="*/ 99 h 38"/>
                  <a:gd name="T68" fmla="*/ 8 w 126"/>
                  <a:gd name="T69" fmla="*/ 99 h 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6" h="38">
                    <a:moveTo>
                      <a:pt x="3" y="36"/>
                    </a:moveTo>
                    <a:lnTo>
                      <a:pt x="2" y="36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6" y="33"/>
                    </a:lnTo>
                    <a:lnTo>
                      <a:pt x="15" y="26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43" y="9"/>
                    </a:lnTo>
                    <a:lnTo>
                      <a:pt x="61" y="5"/>
                    </a:lnTo>
                    <a:lnTo>
                      <a:pt x="76" y="2"/>
                    </a:lnTo>
                    <a:lnTo>
                      <a:pt x="87" y="1"/>
                    </a:lnTo>
                    <a:lnTo>
                      <a:pt x="90" y="0"/>
                    </a:lnTo>
                    <a:lnTo>
                      <a:pt x="99" y="0"/>
                    </a:lnTo>
                    <a:lnTo>
                      <a:pt x="108" y="1"/>
                    </a:lnTo>
                    <a:lnTo>
                      <a:pt x="117" y="4"/>
                    </a:lnTo>
                    <a:lnTo>
                      <a:pt x="126" y="10"/>
                    </a:lnTo>
                    <a:lnTo>
                      <a:pt x="117" y="5"/>
                    </a:lnTo>
                    <a:lnTo>
                      <a:pt x="115" y="4"/>
                    </a:lnTo>
                    <a:lnTo>
                      <a:pt x="113" y="2"/>
                    </a:lnTo>
                    <a:lnTo>
                      <a:pt x="103" y="1"/>
                    </a:lnTo>
                    <a:lnTo>
                      <a:pt x="94" y="0"/>
                    </a:lnTo>
                    <a:lnTo>
                      <a:pt x="90" y="1"/>
                    </a:lnTo>
                    <a:lnTo>
                      <a:pt x="89" y="1"/>
                    </a:lnTo>
                    <a:lnTo>
                      <a:pt x="85" y="2"/>
                    </a:lnTo>
                    <a:lnTo>
                      <a:pt x="74" y="4"/>
                    </a:lnTo>
                    <a:lnTo>
                      <a:pt x="59" y="6"/>
                    </a:lnTo>
                    <a:lnTo>
                      <a:pt x="43" y="10"/>
                    </a:lnTo>
                    <a:lnTo>
                      <a:pt x="34" y="13"/>
                    </a:lnTo>
                    <a:lnTo>
                      <a:pt x="27" y="17"/>
                    </a:lnTo>
                    <a:lnTo>
                      <a:pt x="16" y="27"/>
                    </a:lnTo>
                    <a:lnTo>
                      <a:pt x="7" y="33"/>
                    </a:lnTo>
                    <a:lnTo>
                      <a:pt x="5" y="36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19" name="Freeform 237"/>
              <p:cNvSpPr>
                <a:spLocks/>
              </p:cNvSpPr>
              <p:nvPr/>
            </p:nvSpPr>
            <p:spPr bwMode="auto">
              <a:xfrm>
                <a:off x="3170" y="1956"/>
                <a:ext cx="38" cy="38"/>
              </a:xfrm>
              <a:custGeom>
                <a:avLst/>
                <a:gdLst>
                  <a:gd name="T0" fmla="*/ 3 w 14"/>
                  <a:gd name="T1" fmla="*/ 38 h 14"/>
                  <a:gd name="T2" fmla="*/ 0 w 14"/>
                  <a:gd name="T3" fmla="*/ 38 h 14"/>
                  <a:gd name="T4" fmla="*/ 14 w 14"/>
                  <a:gd name="T5" fmla="*/ 24 h 14"/>
                  <a:gd name="T6" fmla="*/ 27 w 14"/>
                  <a:gd name="T7" fmla="*/ 8 h 14"/>
                  <a:gd name="T8" fmla="*/ 33 w 14"/>
                  <a:gd name="T9" fmla="*/ 0 h 14"/>
                  <a:gd name="T10" fmla="*/ 38 w 14"/>
                  <a:gd name="T11" fmla="*/ 0 h 14"/>
                  <a:gd name="T12" fmla="*/ 33 w 14"/>
                  <a:gd name="T13" fmla="*/ 3 h 14"/>
                  <a:gd name="T14" fmla="*/ 27 w 14"/>
                  <a:gd name="T15" fmla="*/ 11 h 14"/>
                  <a:gd name="T16" fmla="*/ 14 w 14"/>
                  <a:gd name="T17" fmla="*/ 24 h 14"/>
                  <a:gd name="T18" fmla="*/ 3 w 14"/>
                  <a:gd name="T19" fmla="*/ 38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1" y="14"/>
                    </a:moveTo>
                    <a:lnTo>
                      <a:pt x="0" y="14"/>
                    </a:lnTo>
                    <a:lnTo>
                      <a:pt x="5" y="9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4"/>
                    </a:lnTo>
                    <a:lnTo>
                      <a:pt x="5" y="9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0" name="Freeform 238"/>
              <p:cNvSpPr>
                <a:spLocks/>
              </p:cNvSpPr>
              <p:nvPr/>
            </p:nvSpPr>
            <p:spPr bwMode="auto">
              <a:xfrm>
                <a:off x="3184" y="1838"/>
                <a:ext cx="408" cy="170"/>
              </a:xfrm>
              <a:custGeom>
                <a:avLst/>
                <a:gdLst>
                  <a:gd name="T0" fmla="*/ 5 w 149"/>
                  <a:gd name="T1" fmla="*/ 159 h 62"/>
                  <a:gd name="T2" fmla="*/ 5 w 149"/>
                  <a:gd name="T3" fmla="*/ 162 h 62"/>
                  <a:gd name="T4" fmla="*/ 0 w 149"/>
                  <a:gd name="T5" fmla="*/ 170 h 62"/>
                  <a:gd name="T6" fmla="*/ 3 w 149"/>
                  <a:gd name="T7" fmla="*/ 162 h 62"/>
                  <a:gd name="T8" fmla="*/ 5 w 149"/>
                  <a:gd name="T9" fmla="*/ 159 h 62"/>
                  <a:gd name="T10" fmla="*/ 14 w 149"/>
                  <a:gd name="T11" fmla="*/ 145 h 62"/>
                  <a:gd name="T12" fmla="*/ 38 w 149"/>
                  <a:gd name="T13" fmla="*/ 115 h 62"/>
                  <a:gd name="T14" fmla="*/ 55 w 149"/>
                  <a:gd name="T15" fmla="*/ 96 h 62"/>
                  <a:gd name="T16" fmla="*/ 74 w 149"/>
                  <a:gd name="T17" fmla="*/ 74 h 62"/>
                  <a:gd name="T18" fmla="*/ 99 w 149"/>
                  <a:gd name="T19" fmla="*/ 58 h 62"/>
                  <a:gd name="T20" fmla="*/ 123 w 149"/>
                  <a:gd name="T21" fmla="*/ 41 h 62"/>
                  <a:gd name="T22" fmla="*/ 151 w 149"/>
                  <a:gd name="T23" fmla="*/ 22 h 62"/>
                  <a:gd name="T24" fmla="*/ 178 w 149"/>
                  <a:gd name="T25" fmla="*/ 14 h 62"/>
                  <a:gd name="T26" fmla="*/ 205 w 149"/>
                  <a:gd name="T27" fmla="*/ 5 h 62"/>
                  <a:gd name="T28" fmla="*/ 227 w 149"/>
                  <a:gd name="T29" fmla="*/ 0 h 62"/>
                  <a:gd name="T30" fmla="*/ 268 w 149"/>
                  <a:gd name="T31" fmla="*/ 0 h 62"/>
                  <a:gd name="T32" fmla="*/ 282 w 149"/>
                  <a:gd name="T33" fmla="*/ 0 h 62"/>
                  <a:gd name="T34" fmla="*/ 312 w 149"/>
                  <a:gd name="T35" fmla="*/ 3 h 62"/>
                  <a:gd name="T36" fmla="*/ 345 w 149"/>
                  <a:gd name="T37" fmla="*/ 5 h 62"/>
                  <a:gd name="T38" fmla="*/ 372 w 149"/>
                  <a:gd name="T39" fmla="*/ 16 h 62"/>
                  <a:gd name="T40" fmla="*/ 408 w 149"/>
                  <a:gd name="T41" fmla="*/ 30 h 62"/>
                  <a:gd name="T42" fmla="*/ 372 w 149"/>
                  <a:gd name="T43" fmla="*/ 16 h 62"/>
                  <a:gd name="T44" fmla="*/ 359 w 149"/>
                  <a:gd name="T45" fmla="*/ 14 h 62"/>
                  <a:gd name="T46" fmla="*/ 326 w 149"/>
                  <a:gd name="T47" fmla="*/ 5 h 62"/>
                  <a:gd name="T48" fmla="*/ 293 w 149"/>
                  <a:gd name="T49" fmla="*/ 3 h 62"/>
                  <a:gd name="T50" fmla="*/ 277 w 149"/>
                  <a:gd name="T51" fmla="*/ 3 h 62"/>
                  <a:gd name="T52" fmla="*/ 263 w 149"/>
                  <a:gd name="T53" fmla="*/ 0 h 62"/>
                  <a:gd name="T54" fmla="*/ 225 w 149"/>
                  <a:gd name="T55" fmla="*/ 3 h 62"/>
                  <a:gd name="T56" fmla="*/ 200 w 149"/>
                  <a:gd name="T57" fmla="*/ 5 h 62"/>
                  <a:gd name="T58" fmla="*/ 173 w 149"/>
                  <a:gd name="T59" fmla="*/ 14 h 62"/>
                  <a:gd name="T60" fmla="*/ 151 w 149"/>
                  <a:gd name="T61" fmla="*/ 27 h 62"/>
                  <a:gd name="T62" fmla="*/ 123 w 149"/>
                  <a:gd name="T63" fmla="*/ 44 h 62"/>
                  <a:gd name="T64" fmla="*/ 96 w 149"/>
                  <a:gd name="T65" fmla="*/ 60 h 62"/>
                  <a:gd name="T66" fmla="*/ 74 w 149"/>
                  <a:gd name="T67" fmla="*/ 77 h 62"/>
                  <a:gd name="T68" fmla="*/ 55 w 149"/>
                  <a:gd name="T69" fmla="*/ 99 h 62"/>
                  <a:gd name="T70" fmla="*/ 38 w 149"/>
                  <a:gd name="T71" fmla="*/ 115 h 62"/>
                  <a:gd name="T72" fmla="*/ 16 w 149"/>
                  <a:gd name="T73" fmla="*/ 148 h 62"/>
                  <a:gd name="T74" fmla="*/ 5 w 149"/>
                  <a:gd name="T75" fmla="*/ 159 h 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9" h="62">
                    <a:moveTo>
                      <a:pt x="2" y="58"/>
                    </a:moveTo>
                    <a:lnTo>
                      <a:pt x="2" y="59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2" y="58"/>
                    </a:lnTo>
                    <a:lnTo>
                      <a:pt x="5" y="53"/>
                    </a:lnTo>
                    <a:lnTo>
                      <a:pt x="14" y="42"/>
                    </a:lnTo>
                    <a:lnTo>
                      <a:pt x="20" y="35"/>
                    </a:lnTo>
                    <a:lnTo>
                      <a:pt x="27" y="27"/>
                    </a:lnTo>
                    <a:lnTo>
                      <a:pt x="36" y="21"/>
                    </a:lnTo>
                    <a:lnTo>
                      <a:pt x="45" y="15"/>
                    </a:lnTo>
                    <a:lnTo>
                      <a:pt x="55" y="8"/>
                    </a:lnTo>
                    <a:lnTo>
                      <a:pt x="65" y="5"/>
                    </a:lnTo>
                    <a:lnTo>
                      <a:pt x="75" y="2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3" y="0"/>
                    </a:lnTo>
                    <a:lnTo>
                      <a:pt x="114" y="1"/>
                    </a:lnTo>
                    <a:lnTo>
                      <a:pt x="126" y="2"/>
                    </a:lnTo>
                    <a:lnTo>
                      <a:pt x="136" y="6"/>
                    </a:lnTo>
                    <a:lnTo>
                      <a:pt x="149" y="11"/>
                    </a:lnTo>
                    <a:lnTo>
                      <a:pt x="136" y="6"/>
                    </a:lnTo>
                    <a:lnTo>
                      <a:pt x="131" y="5"/>
                    </a:lnTo>
                    <a:lnTo>
                      <a:pt x="119" y="2"/>
                    </a:lnTo>
                    <a:lnTo>
                      <a:pt x="107" y="1"/>
                    </a:lnTo>
                    <a:lnTo>
                      <a:pt x="101" y="1"/>
                    </a:lnTo>
                    <a:lnTo>
                      <a:pt x="96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3" y="5"/>
                    </a:lnTo>
                    <a:lnTo>
                      <a:pt x="55" y="10"/>
                    </a:lnTo>
                    <a:lnTo>
                      <a:pt x="45" y="16"/>
                    </a:lnTo>
                    <a:lnTo>
                      <a:pt x="35" y="22"/>
                    </a:lnTo>
                    <a:lnTo>
                      <a:pt x="27" y="28"/>
                    </a:lnTo>
                    <a:lnTo>
                      <a:pt x="20" y="36"/>
                    </a:lnTo>
                    <a:lnTo>
                      <a:pt x="14" y="42"/>
                    </a:lnTo>
                    <a:lnTo>
                      <a:pt x="6" y="54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1" name="Freeform 239"/>
              <p:cNvSpPr>
                <a:spLocks/>
              </p:cNvSpPr>
              <p:nvPr/>
            </p:nvSpPr>
            <p:spPr bwMode="auto">
              <a:xfrm>
                <a:off x="3184" y="1851"/>
                <a:ext cx="417" cy="181"/>
              </a:xfrm>
              <a:custGeom>
                <a:avLst/>
                <a:gdLst>
                  <a:gd name="T0" fmla="*/ 3 w 152"/>
                  <a:gd name="T1" fmla="*/ 170 h 66"/>
                  <a:gd name="T2" fmla="*/ 0 w 152"/>
                  <a:gd name="T3" fmla="*/ 181 h 66"/>
                  <a:gd name="T4" fmla="*/ 0 w 152"/>
                  <a:gd name="T5" fmla="*/ 170 h 66"/>
                  <a:gd name="T6" fmla="*/ 3 w 152"/>
                  <a:gd name="T7" fmla="*/ 170 h 66"/>
                  <a:gd name="T8" fmla="*/ 5 w 152"/>
                  <a:gd name="T9" fmla="*/ 167 h 66"/>
                  <a:gd name="T10" fmla="*/ 16 w 152"/>
                  <a:gd name="T11" fmla="*/ 159 h 66"/>
                  <a:gd name="T12" fmla="*/ 41 w 152"/>
                  <a:gd name="T13" fmla="*/ 129 h 66"/>
                  <a:gd name="T14" fmla="*/ 80 w 152"/>
                  <a:gd name="T15" fmla="*/ 88 h 66"/>
                  <a:gd name="T16" fmla="*/ 126 w 152"/>
                  <a:gd name="T17" fmla="*/ 47 h 66"/>
                  <a:gd name="T18" fmla="*/ 154 w 152"/>
                  <a:gd name="T19" fmla="*/ 27 h 66"/>
                  <a:gd name="T20" fmla="*/ 181 w 152"/>
                  <a:gd name="T21" fmla="*/ 16 h 66"/>
                  <a:gd name="T22" fmla="*/ 209 w 152"/>
                  <a:gd name="T23" fmla="*/ 5 h 66"/>
                  <a:gd name="T24" fmla="*/ 233 w 152"/>
                  <a:gd name="T25" fmla="*/ 3 h 66"/>
                  <a:gd name="T26" fmla="*/ 252 w 152"/>
                  <a:gd name="T27" fmla="*/ 0 h 66"/>
                  <a:gd name="T28" fmla="*/ 269 w 152"/>
                  <a:gd name="T29" fmla="*/ 0 h 66"/>
                  <a:gd name="T30" fmla="*/ 285 w 152"/>
                  <a:gd name="T31" fmla="*/ 3 h 66"/>
                  <a:gd name="T32" fmla="*/ 318 w 152"/>
                  <a:gd name="T33" fmla="*/ 8 h 66"/>
                  <a:gd name="T34" fmla="*/ 348 w 152"/>
                  <a:gd name="T35" fmla="*/ 14 h 66"/>
                  <a:gd name="T36" fmla="*/ 379 w 152"/>
                  <a:gd name="T37" fmla="*/ 22 h 66"/>
                  <a:gd name="T38" fmla="*/ 417 w 152"/>
                  <a:gd name="T39" fmla="*/ 36 h 66"/>
                  <a:gd name="T40" fmla="*/ 376 w 152"/>
                  <a:gd name="T41" fmla="*/ 22 h 66"/>
                  <a:gd name="T42" fmla="*/ 365 w 152"/>
                  <a:gd name="T43" fmla="*/ 19 h 66"/>
                  <a:gd name="T44" fmla="*/ 332 w 152"/>
                  <a:gd name="T45" fmla="*/ 14 h 66"/>
                  <a:gd name="T46" fmla="*/ 280 w 152"/>
                  <a:gd name="T47" fmla="*/ 3 h 66"/>
                  <a:gd name="T48" fmla="*/ 266 w 152"/>
                  <a:gd name="T49" fmla="*/ 3 h 66"/>
                  <a:gd name="T50" fmla="*/ 228 w 152"/>
                  <a:gd name="T51" fmla="*/ 3 h 66"/>
                  <a:gd name="T52" fmla="*/ 206 w 152"/>
                  <a:gd name="T53" fmla="*/ 8 h 66"/>
                  <a:gd name="T54" fmla="*/ 178 w 152"/>
                  <a:gd name="T55" fmla="*/ 16 h 66"/>
                  <a:gd name="T56" fmla="*/ 151 w 152"/>
                  <a:gd name="T57" fmla="*/ 30 h 66"/>
                  <a:gd name="T58" fmla="*/ 123 w 152"/>
                  <a:gd name="T59" fmla="*/ 47 h 66"/>
                  <a:gd name="T60" fmla="*/ 80 w 152"/>
                  <a:gd name="T61" fmla="*/ 91 h 66"/>
                  <a:gd name="T62" fmla="*/ 41 w 152"/>
                  <a:gd name="T63" fmla="*/ 132 h 66"/>
                  <a:gd name="T64" fmla="*/ 16 w 152"/>
                  <a:gd name="T65" fmla="*/ 159 h 66"/>
                  <a:gd name="T66" fmla="*/ 5 w 152"/>
                  <a:gd name="T67" fmla="*/ 167 h 66"/>
                  <a:gd name="T68" fmla="*/ 3 w 152"/>
                  <a:gd name="T69" fmla="*/ 17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2" h="66">
                    <a:moveTo>
                      <a:pt x="1" y="62"/>
                    </a:moveTo>
                    <a:lnTo>
                      <a:pt x="0" y="66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" y="61"/>
                    </a:lnTo>
                    <a:lnTo>
                      <a:pt x="6" y="58"/>
                    </a:lnTo>
                    <a:lnTo>
                      <a:pt x="15" y="47"/>
                    </a:lnTo>
                    <a:lnTo>
                      <a:pt x="29" y="32"/>
                    </a:lnTo>
                    <a:lnTo>
                      <a:pt x="46" y="17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2"/>
                    </a:lnTo>
                    <a:lnTo>
                      <a:pt x="85" y="1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6" y="3"/>
                    </a:lnTo>
                    <a:lnTo>
                      <a:pt x="127" y="5"/>
                    </a:lnTo>
                    <a:lnTo>
                      <a:pt x="138" y="8"/>
                    </a:lnTo>
                    <a:lnTo>
                      <a:pt x="152" y="13"/>
                    </a:lnTo>
                    <a:lnTo>
                      <a:pt x="137" y="8"/>
                    </a:lnTo>
                    <a:lnTo>
                      <a:pt x="133" y="7"/>
                    </a:lnTo>
                    <a:lnTo>
                      <a:pt x="121" y="5"/>
                    </a:lnTo>
                    <a:lnTo>
                      <a:pt x="102" y="1"/>
                    </a:lnTo>
                    <a:lnTo>
                      <a:pt x="97" y="1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5" y="6"/>
                    </a:lnTo>
                    <a:lnTo>
                      <a:pt x="55" y="11"/>
                    </a:lnTo>
                    <a:lnTo>
                      <a:pt x="45" y="17"/>
                    </a:lnTo>
                    <a:lnTo>
                      <a:pt x="29" y="33"/>
                    </a:lnTo>
                    <a:lnTo>
                      <a:pt x="15" y="48"/>
                    </a:lnTo>
                    <a:lnTo>
                      <a:pt x="6" y="58"/>
                    </a:lnTo>
                    <a:lnTo>
                      <a:pt x="2" y="61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2" name="Freeform 240"/>
              <p:cNvSpPr>
                <a:spLocks/>
              </p:cNvSpPr>
              <p:nvPr/>
            </p:nvSpPr>
            <p:spPr bwMode="auto">
              <a:xfrm>
                <a:off x="3189" y="1873"/>
                <a:ext cx="379" cy="181"/>
              </a:xfrm>
              <a:custGeom>
                <a:avLst/>
                <a:gdLst>
                  <a:gd name="T0" fmla="*/ 8 w 138"/>
                  <a:gd name="T1" fmla="*/ 173 h 66"/>
                  <a:gd name="T2" fmla="*/ 8 w 138"/>
                  <a:gd name="T3" fmla="*/ 176 h 66"/>
                  <a:gd name="T4" fmla="*/ 0 w 138"/>
                  <a:gd name="T5" fmla="*/ 181 h 66"/>
                  <a:gd name="T6" fmla="*/ 5 w 138"/>
                  <a:gd name="T7" fmla="*/ 176 h 66"/>
                  <a:gd name="T8" fmla="*/ 5 w 138"/>
                  <a:gd name="T9" fmla="*/ 173 h 66"/>
                  <a:gd name="T10" fmla="*/ 14 w 138"/>
                  <a:gd name="T11" fmla="*/ 159 h 66"/>
                  <a:gd name="T12" fmla="*/ 36 w 138"/>
                  <a:gd name="T13" fmla="*/ 132 h 66"/>
                  <a:gd name="T14" fmla="*/ 69 w 138"/>
                  <a:gd name="T15" fmla="*/ 91 h 66"/>
                  <a:gd name="T16" fmla="*/ 91 w 138"/>
                  <a:gd name="T17" fmla="*/ 69 h 66"/>
                  <a:gd name="T18" fmla="*/ 110 w 138"/>
                  <a:gd name="T19" fmla="*/ 52 h 66"/>
                  <a:gd name="T20" fmla="*/ 135 w 138"/>
                  <a:gd name="T21" fmla="*/ 36 h 66"/>
                  <a:gd name="T22" fmla="*/ 162 w 138"/>
                  <a:gd name="T23" fmla="*/ 22 h 66"/>
                  <a:gd name="T24" fmla="*/ 187 w 138"/>
                  <a:gd name="T25" fmla="*/ 11 h 66"/>
                  <a:gd name="T26" fmla="*/ 209 w 138"/>
                  <a:gd name="T27" fmla="*/ 5 h 66"/>
                  <a:gd name="T28" fmla="*/ 244 w 138"/>
                  <a:gd name="T29" fmla="*/ 0 h 66"/>
                  <a:gd name="T30" fmla="*/ 258 w 138"/>
                  <a:gd name="T31" fmla="*/ 0 h 66"/>
                  <a:gd name="T32" fmla="*/ 288 w 138"/>
                  <a:gd name="T33" fmla="*/ 0 h 66"/>
                  <a:gd name="T34" fmla="*/ 316 w 138"/>
                  <a:gd name="T35" fmla="*/ 0 h 66"/>
                  <a:gd name="T36" fmla="*/ 343 w 138"/>
                  <a:gd name="T37" fmla="*/ 5 h 66"/>
                  <a:gd name="T38" fmla="*/ 379 w 138"/>
                  <a:gd name="T39" fmla="*/ 11 h 66"/>
                  <a:gd name="T40" fmla="*/ 343 w 138"/>
                  <a:gd name="T41" fmla="*/ 5 h 66"/>
                  <a:gd name="T42" fmla="*/ 330 w 138"/>
                  <a:gd name="T43" fmla="*/ 0 h 66"/>
                  <a:gd name="T44" fmla="*/ 299 w 138"/>
                  <a:gd name="T45" fmla="*/ 0 h 66"/>
                  <a:gd name="T46" fmla="*/ 253 w 138"/>
                  <a:gd name="T47" fmla="*/ 0 h 66"/>
                  <a:gd name="T48" fmla="*/ 242 w 138"/>
                  <a:gd name="T49" fmla="*/ 0 h 66"/>
                  <a:gd name="T50" fmla="*/ 206 w 138"/>
                  <a:gd name="T51" fmla="*/ 8 h 66"/>
                  <a:gd name="T52" fmla="*/ 181 w 138"/>
                  <a:gd name="T53" fmla="*/ 14 h 66"/>
                  <a:gd name="T54" fmla="*/ 159 w 138"/>
                  <a:gd name="T55" fmla="*/ 25 h 66"/>
                  <a:gd name="T56" fmla="*/ 135 w 138"/>
                  <a:gd name="T57" fmla="*/ 36 h 66"/>
                  <a:gd name="T58" fmla="*/ 110 w 138"/>
                  <a:gd name="T59" fmla="*/ 55 h 66"/>
                  <a:gd name="T60" fmla="*/ 91 w 138"/>
                  <a:gd name="T61" fmla="*/ 71 h 66"/>
                  <a:gd name="T62" fmla="*/ 69 w 138"/>
                  <a:gd name="T63" fmla="*/ 93 h 66"/>
                  <a:gd name="T64" fmla="*/ 36 w 138"/>
                  <a:gd name="T65" fmla="*/ 132 h 66"/>
                  <a:gd name="T66" fmla="*/ 14 w 138"/>
                  <a:gd name="T67" fmla="*/ 162 h 66"/>
                  <a:gd name="T68" fmla="*/ 8 w 138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8" h="66">
                    <a:moveTo>
                      <a:pt x="3" y="63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5" y="58"/>
                    </a:lnTo>
                    <a:lnTo>
                      <a:pt x="13" y="48"/>
                    </a:lnTo>
                    <a:lnTo>
                      <a:pt x="25" y="33"/>
                    </a:lnTo>
                    <a:lnTo>
                      <a:pt x="33" y="25"/>
                    </a:lnTo>
                    <a:lnTo>
                      <a:pt x="40" y="19"/>
                    </a:lnTo>
                    <a:lnTo>
                      <a:pt x="49" y="13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6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8" y="4"/>
                    </a:lnTo>
                    <a:lnTo>
                      <a:pt x="125" y="2"/>
                    </a:lnTo>
                    <a:lnTo>
                      <a:pt x="120" y="0"/>
                    </a:lnTo>
                    <a:lnTo>
                      <a:pt x="109" y="0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49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4"/>
                    </a:lnTo>
                    <a:lnTo>
                      <a:pt x="13" y="48"/>
                    </a:lnTo>
                    <a:lnTo>
                      <a:pt x="5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3" name="Freeform 241"/>
              <p:cNvSpPr>
                <a:spLocks/>
              </p:cNvSpPr>
              <p:nvPr/>
            </p:nvSpPr>
            <p:spPr bwMode="auto">
              <a:xfrm>
                <a:off x="3197" y="1901"/>
                <a:ext cx="181" cy="178"/>
              </a:xfrm>
              <a:custGeom>
                <a:avLst/>
                <a:gdLst>
                  <a:gd name="T0" fmla="*/ 3 w 66"/>
                  <a:gd name="T1" fmla="*/ 170 h 65"/>
                  <a:gd name="T2" fmla="*/ 3 w 66"/>
                  <a:gd name="T3" fmla="*/ 175 h 65"/>
                  <a:gd name="T4" fmla="*/ 0 w 66"/>
                  <a:gd name="T5" fmla="*/ 178 h 65"/>
                  <a:gd name="T6" fmla="*/ 0 w 66"/>
                  <a:gd name="T7" fmla="*/ 170 h 65"/>
                  <a:gd name="T8" fmla="*/ 3 w 66"/>
                  <a:gd name="T9" fmla="*/ 170 h 65"/>
                  <a:gd name="T10" fmla="*/ 58 w 66"/>
                  <a:gd name="T11" fmla="*/ 99 h 65"/>
                  <a:gd name="T12" fmla="*/ 99 w 66"/>
                  <a:gd name="T13" fmla="*/ 52 h 65"/>
                  <a:gd name="T14" fmla="*/ 112 w 66"/>
                  <a:gd name="T15" fmla="*/ 36 h 65"/>
                  <a:gd name="T16" fmla="*/ 118 w 66"/>
                  <a:gd name="T17" fmla="*/ 33 h 65"/>
                  <a:gd name="T18" fmla="*/ 132 w 66"/>
                  <a:gd name="T19" fmla="*/ 22 h 65"/>
                  <a:gd name="T20" fmla="*/ 165 w 66"/>
                  <a:gd name="T21" fmla="*/ 8 h 65"/>
                  <a:gd name="T22" fmla="*/ 181 w 66"/>
                  <a:gd name="T23" fmla="*/ 0 h 65"/>
                  <a:gd name="T24" fmla="*/ 165 w 66"/>
                  <a:gd name="T25" fmla="*/ 11 h 65"/>
                  <a:gd name="T26" fmla="*/ 140 w 66"/>
                  <a:gd name="T27" fmla="*/ 22 h 65"/>
                  <a:gd name="T28" fmla="*/ 115 w 66"/>
                  <a:gd name="T29" fmla="*/ 36 h 65"/>
                  <a:gd name="T30" fmla="*/ 112 w 66"/>
                  <a:gd name="T31" fmla="*/ 38 h 65"/>
                  <a:gd name="T32" fmla="*/ 99 w 66"/>
                  <a:gd name="T33" fmla="*/ 55 h 65"/>
                  <a:gd name="T34" fmla="*/ 58 w 66"/>
                  <a:gd name="T35" fmla="*/ 104 h 65"/>
                  <a:gd name="T36" fmla="*/ 3 w 66"/>
                  <a:gd name="T37" fmla="*/ 170 h 6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1" y="62"/>
                    </a:moveTo>
                    <a:lnTo>
                      <a:pt x="1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1" y="36"/>
                    </a:lnTo>
                    <a:lnTo>
                      <a:pt x="36" y="19"/>
                    </a:lnTo>
                    <a:lnTo>
                      <a:pt x="41" y="13"/>
                    </a:lnTo>
                    <a:lnTo>
                      <a:pt x="43" y="12"/>
                    </a:lnTo>
                    <a:lnTo>
                      <a:pt x="48" y="8"/>
                    </a:lnTo>
                    <a:lnTo>
                      <a:pt x="60" y="3"/>
                    </a:lnTo>
                    <a:lnTo>
                      <a:pt x="66" y="0"/>
                    </a:lnTo>
                    <a:lnTo>
                      <a:pt x="60" y="4"/>
                    </a:lnTo>
                    <a:lnTo>
                      <a:pt x="51" y="8"/>
                    </a:lnTo>
                    <a:lnTo>
                      <a:pt x="42" y="13"/>
                    </a:lnTo>
                    <a:lnTo>
                      <a:pt x="41" y="14"/>
                    </a:lnTo>
                    <a:lnTo>
                      <a:pt x="36" y="20"/>
                    </a:lnTo>
                    <a:lnTo>
                      <a:pt x="21" y="38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4" name="Freeform 242"/>
              <p:cNvSpPr>
                <a:spLocks/>
              </p:cNvSpPr>
              <p:nvPr/>
            </p:nvSpPr>
            <p:spPr bwMode="auto">
              <a:xfrm>
                <a:off x="3208" y="1887"/>
                <a:ext cx="406" cy="217"/>
              </a:xfrm>
              <a:custGeom>
                <a:avLst/>
                <a:gdLst>
                  <a:gd name="T0" fmla="*/ 392 w 148"/>
                  <a:gd name="T1" fmla="*/ 27 h 79"/>
                  <a:gd name="T2" fmla="*/ 395 w 148"/>
                  <a:gd name="T3" fmla="*/ 27 h 79"/>
                  <a:gd name="T4" fmla="*/ 406 w 148"/>
                  <a:gd name="T5" fmla="*/ 33 h 79"/>
                  <a:gd name="T6" fmla="*/ 395 w 148"/>
                  <a:gd name="T7" fmla="*/ 27 h 79"/>
                  <a:gd name="T8" fmla="*/ 392 w 148"/>
                  <a:gd name="T9" fmla="*/ 27 h 79"/>
                  <a:gd name="T10" fmla="*/ 379 w 148"/>
                  <a:gd name="T11" fmla="*/ 22 h 79"/>
                  <a:gd name="T12" fmla="*/ 337 w 148"/>
                  <a:gd name="T13" fmla="*/ 11 h 79"/>
                  <a:gd name="T14" fmla="*/ 313 w 148"/>
                  <a:gd name="T15" fmla="*/ 5 h 79"/>
                  <a:gd name="T16" fmla="*/ 283 w 148"/>
                  <a:gd name="T17" fmla="*/ 0 h 79"/>
                  <a:gd name="T18" fmla="*/ 252 w 148"/>
                  <a:gd name="T19" fmla="*/ 0 h 79"/>
                  <a:gd name="T20" fmla="*/ 217 w 148"/>
                  <a:gd name="T21" fmla="*/ 5 h 79"/>
                  <a:gd name="T22" fmla="*/ 187 w 148"/>
                  <a:gd name="T23" fmla="*/ 19 h 79"/>
                  <a:gd name="T24" fmla="*/ 159 w 148"/>
                  <a:gd name="T25" fmla="*/ 33 h 79"/>
                  <a:gd name="T26" fmla="*/ 134 w 148"/>
                  <a:gd name="T27" fmla="*/ 49 h 79"/>
                  <a:gd name="T28" fmla="*/ 115 w 148"/>
                  <a:gd name="T29" fmla="*/ 63 h 79"/>
                  <a:gd name="T30" fmla="*/ 85 w 148"/>
                  <a:gd name="T31" fmla="*/ 91 h 79"/>
                  <a:gd name="T32" fmla="*/ 77 w 148"/>
                  <a:gd name="T33" fmla="*/ 104 h 79"/>
                  <a:gd name="T34" fmla="*/ 58 w 148"/>
                  <a:gd name="T35" fmla="*/ 126 h 79"/>
                  <a:gd name="T36" fmla="*/ 36 w 148"/>
                  <a:gd name="T37" fmla="*/ 154 h 79"/>
                  <a:gd name="T38" fmla="*/ 16 w 148"/>
                  <a:gd name="T39" fmla="*/ 179 h 79"/>
                  <a:gd name="T40" fmla="*/ 0 w 148"/>
                  <a:gd name="T41" fmla="*/ 217 h 79"/>
                  <a:gd name="T42" fmla="*/ 16 w 148"/>
                  <a:gd name="T43" fmla="*/ 179 h 79"/>
                  <a:gd name="T44" fmla="*/ 27 w 148"/>
                  <a:gd name="T45" fmla="*/ 165 h 79"/>
                  <a:gd name="T46" fmla="*/ 47 w 148"/>
                  <a:gd name="T47" fmla="*/ 137 h 79"/>
                  <a:gd name="T48" fmla="*/ 77 w 148"/>
                  <a:gd name="T49" fmla="*/ 96 h 79"/>
                  <a:gd name="T50" fmla="*/ 88 w 148"/>
                  <a:gd name="T51" fmla="*/ 85 h 79"/>
                  <a:gd name="T52" fmla="*/ 118 w 148"/>
                  <a:gd name="T53" fmla="*/ 58 h 79"/>
                  <a:gd name="T54" fmla="*/ 140 w 148"/>
                  <a:gd name="T55" fmla="*/ 47 h 79"/>
                  <a:gd name="T56" fmla="*/ 162 w 148"/>
                  <a:gd name="T57" fmla="*/ 27 h 79"/>
                  <a:gd name="T58" fmla="*/ 189 w 148"/>
                  <a:gd name="T59" fmla="*/ 14 h 79"/>
                  <a:gd name="T60" fmla="*/ 222 w 148"/>
                  <a:gd name="T61" fmla="*/ 5 h 79"/>
                  <a:gd name="T62" fmla="*/ 252 w 148"/>
                  <a:gd name="T63" fmla="*/ 0 h 79"/>
                  <a:gd name="T64" fmla="*/ 283 w 148"/>
                  <a:gd name="T65" fmla="*/ 0 h 79"/>
                  <a:gd name="T66" fmla="*/ 313 w 148"/>
                  <a:gd name="T67" fmla="*/ 5 h 79"/>
                  <a:gd name="T68" fmla="*/ 340 w 148"/>
                  <a:gd name="T69" fmla="*/ 11 h 79"/>
                  <a:gd name="T70" fmla="*/ 379 w 148"/>
                  <a:gd name="T71" fmla="*/ 22 h 79"/>
                  <a:gd name="T72" fmla="*/ 392 w 148"/>
                  <a:gd name="T73" fmla="*/ 27 h 7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79">
                    <a:moveTo>
                      <a:pt x="143" y="10"/>
                    </a:moveTo>
                    <a:lnTo>
                      <a:pt x="144" y="10"/>
                    </a:lnTo>
                    <a:lnTo>
                      <a:pt x="148" y="12"/>
                    </a:lnTo>
                    <a:lnTo>
                      <a:pt x="144" y="10"/>
                    </a:lnTo>
                    <a:lnTo>
                      <a:pt x="143" y="10"/>
                    </a:lnTo>
                    <a:lnTo>
                      <a:pt x="138" y="8"/>
                    </a:lnTo>
                    <a:lnTo>
                      <a:pt x="123" y="4"/>
                    </a:lnTo>
                    <a:lnTo>
                      <a:pt x="114" y="2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79" y="2"/>
                    </a:lnTo>
                    <a:lnTo>
                      <a:pt x="68" y="7"/>
                    </a:lnTo>
                    <a:lnTo>
                      <a:pt x="58" y="12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1" y="33"/>
                    </a:lnTo>
                    <a:lnTo>
                      <a:pt x="28" y="38"/>
                    </a:lnTo>
                    <a:lnTo>
                      <a:pt x="21" y="46"/>
                    </a:lnTo>
                    <a:lnTo>
                      <a:pt x="13" y="56"/>
                    </a:lnTo>
                    <a:lnTo>
                      <a:pt x="6" y="65"/>
                    </a:lnTo>
                    <a:lnTo>
                      <a:pt x="0" y="79"/>
                    </a:lnTo>
                    <a:lnTo>
                      <a:pt x="6" y="65"/>
                    </a:lnTo>
                    <a:lnTo>
                      <a:pt x="10" y="60"/>
                    </a:lnTo>
                    <a:lnTo>
                      <a:pt x="17" y="50"/>
                    </a:lnTo>
                    <a:lnTo>
                      <a:pt x="28" y="35"/>
                    </a:lnTo>
                    <a:lnTo>
                      <a:pt x="32" y="31"/>
                    </a:lnTo>
                    <a:lnTo>
                      <a:pt x="43" y="21"/>
                    </a:lnTo>
                    <a:lnTo>
                      <a:pt x="51" y="17"/>
                    </a:lnTo>
                    <a:lnTo>
                      <a:pt x="59" y="10"/>
                    </a:lnTo>
                    <a:lnTo>
                      <a:pt x="69" y="5"/>
                    </a:lnTo>
                    <a:lnTo>
                      <a:pt x="81" y="2"/>
                    </a:lnTo>
                    <a:lnTo>
                      <a:pt x="92" y="0"/>
                    </a:lnTo>
                    <a:lnTo>
                      <a:pt x="103" y="0"/>
                    </a:lnTo>
                    <a:lnTo>
                      <a:pt x="114" y="2"/>
                    </a:lnTo>
                    <a:lnTo>
                      <a:pt x="124" y="4"/>
                    </a:lnTo>
                    <a:lnTo>
                      <a:pt x="138" y="8"/>
                    </a:lnTo>
                    <a:lnTo>
                      <a:pt x="143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5" name="Freeform 243"/>
              <p:cNvSpPr>
                <a:spLocks/>
              </p:cNvSpPr>
              <p:nvPr/>
            </p:nvSpPr>
            <p:spPr bwMode="auto">
              <a:xfrm>
                <a:off x="3216" y="2046"/>
                <a:ext cx="42" cy="74"/>
              </a:xfrm>
              <a:custGeom>
                <a:avLst/>
                <a:gdLst>
                  <a:gd name="T0" fmla="*/ 0 w 15"/>
                  <a:gd name="T1" fmla="*/ 74 h 27"/>
                  <a:gd name="T2" fmla="*/ 8 w 15"/>
                  <a:gd name="T3" fmla="*/ 63 h 27"/>
                  <a:gd name="T4" fmla="*/ 20 w 15"/>
                  <a:gd name="T5" fmla="*/ 47 h 27"/>
                  <a:gd name="T6" fmla="*/ 34 w 15"/>
                  <a:gd name="T7" fmla="*/ 19 h 27"/>
                  <a:gd name="T8" fmla="*/ 39 w 15"/>
                  <a:gd name="T9" fmla="*/ 5 h 27"/>
                  <a:gd name="T10" fmla="*/ 42 w 15"/>
                  <a:gd name="T11" fmla="*/ 0 h 27"/>
                  <a:gd name="T12" fmla="*/ 39 w 15"/>
                  <a:gd name="T13" fmla="*/ 5 h 27"/>
                  <a:gd name="T14" fmla="*/ 34 w 15"/>
                  <a:gd name="T15" fmla="*/ 19 h 27"/>
                  <a:gd name="T16" fmla="*/ 20 w 15"/>
                  <a:gd name="T17" fmla="*/ 47 h 27"/>
                  <a:gd name="T18" fmla="*/ 8 w 15"/>
                  <a:gd name="T19" fmla="*/ 66 h 27"/>
                  <a:gd name="T20" fmla="*/ 0 w 15"/>
                  <a:gd name="T21" fmla="*/ 74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27">
                    <a:moveTo>
                      <a:pt x="0" y="27"/>
                    </a:moveTo>
                    <a:lnTo>
                      <a:pt x="3" y="23"/>
                    </a:lnTo>
                    <a:lnTo>
                      <a:pt x="7" y="17"/>
                    </a:lnTo>
                    <a:lnTo>
                      <a:pt x="12" y="7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7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6" name="Freeform 244"/>
              <p:cNvSpPr>
                <a:spLocks/>
              </p:cNvSpPr>
              <p:nvPr/>
            </p:nvSpPr>
            <p:spPr bwMode="auto">
              <a:xfrm>
                <a:off x="3269" y="1914"/>
                <a:ext cx="205" cy="110"/>
              </a:xfrm>
              <a:custGeom>
                <a:avLst/>
                <a:gdLst>
                  <a:gd name="T0" fmla="*/ 3 w 75"/>
                  <a:gd name="T1" fmla="*/ 107 h 40"/>
                  <a:gd name="T2" fmla="*/ 0 w 75"/>
                  <a:gd name="T3" fmla="*/ 110 h 40"/>
                  <a:gd name="T4" fmla="*/ 3 w 75"/>
                  <a:gd name="T5" fmla="*/ 107 h 40"/>
                  <a:gd name="T6" fmla="*/ 3 w 75"/>
                  <a:gd name="T7" fmla="*/ 105 h 40"/>
                  <a:gd name="T8" fmla="*/ 25 w 75"/>
                  <a:gd name="T9" fmla="*/ 85 h 40"/>
                  <a:gd name="T10" fmla="*/ 66 w 75"/>
                  <a:gd name="T11" fmla="*/ 41 h 40"/>
                  <a:gd name="T12" fmla="*/ 74 w 75"/>
                  <a:gd name="T13" fmla="*/ 30 h 40"/>
                  <a:gd name="T14" fmla="*/ 87 w 75"/>
                  <a:gd name="T15" fmla="*/ 22 h 40"/>
                  <a:gd name="T16" fmla="*/ 112 w 75"/>
                  <a:gd name="T17" fmla="*/ 11 h 40"/>
                  <a:gd name="T18" fmla="*/ 139 w 75"/>
                  <a:gd name="T19" fmla="*/ 0 h 40"/>
                  <a:gd name="T20" fmla="*/ 153 w 75"/>
                  <a:gd name="T21" fmla="*/ 0 h 40"/>
                  <a:gd name="T22" fmla="*/ 183 w 75"/>
                  <a:gd name="T23" fmla="*/ 0 h 40"/>
                  <a:gd name="T24" fmla="*/ 205 w 75"/>
                  <a:gd name="T25" fmla="*/ 0 h 40"/>
                  <a:gd name="T26" fmla="*/ 183 w 75"/>
                  <a:gd name="T27" fmla="*/ 0 h 40"/>
                  <a:gd name="T28" fmla="*/ 161 w 75"/>
                  <a:gd name="T29" fmla="*/ 0 h 40"/>
                  <a:gd name="T30" fmla="*/ 142 w 75"/>
                  <a:gd name="T31" fmla="*/ 6 h 40"/>
                  <a:gd name="T32" fmla="*/ 137 w 75"/>
                  <a:gd name="T33" fmla="*/ 6 h 40"/>
                  <a:gd name="T34" fmla="*/ 112 w 75"/>
                  <a:gd name="T35" fmla="*/ 14 h 40"/>
                  <a:gd name="T36" fmla="*/ 87 w 75"/>
                  <a:gd name="T37" fmla="*/ 25 h 40"/>
                  <a:gd name="T38" fmla="*/ 74 w 75"/>
                  <a:gd name="T39" fmla="*/ 36 h 40"/>
                  <a:gd name="T40" fmla="*/ 66 w 75"/>
                  <a:gd name="T41" fmla="*/ 44 h 40"/>
                  <a:gd name="T42" fmla="*/ 25 w 75"/>
                  <a:gd name="T43" fmla="*/ 85 h 40"/>
                  <a:gd name="T44" fmla="*/ 3 w 75"/>
                  <a:gd name="T45" fmla="*/ 107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" h="40">
                    <a:moveTo>
                      <a:pt x="1" y="39"/>
                    </a:moveTo>
                    <a:lnTo>
                      <a:pt x="0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9" y="31"/>
                    </a:lnTo>
                    <a:lnTo>
                      <a:pt x="24" y="15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41" y="4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1" y="5"/>
                    </a:lnTo>
                    <a:lnTo>
                      <a:pt x="32" y="9"/>
                    </a:lnTo>
                    <a:lnTo>
                      <a:pt x="27" y="13"/>
                    </a:lnTo>
                    <a:lnTo>
                      <a:pt x="24" y="16"/>
                    </a:lnTo>
                    <a:lnTo>
                      <a:pt x="9" y="3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7" name="Freeform 245"/>
              <p:cNvSpPr>
                <a:spLocks/>
              </p:cNvSpPr>
              <p:nvPr/>
            </p:nvSpPr>
            <p:spPr bwMode="auto">
              <a:xfrm>
                <a:off x="3433" y="1901"/>
                <a:ext cx="198" cy="52"/>
              </a:xfrm>
              <a:custGeom>
                <a:avLst/>
                <a:gdLst>
                  <a:gd name="T0" fmla="*/ 195 w 72"/>
                  <a:gd name="T1" fmla="*/ 49 h 19"/>
                  <a:gd name="T2" fmla="*/ 198 w 72"/>
                  <a:gd name="T3" fmla="*/ 52 h 19"/>
                  <a:gd name="T4" fmla="*/ 195 w 72"/>
                  <a:gd name="T5" fmla="*/ 49 h 19"/>
                  <a:gd name="T6" fmla="*/ 173 w 72"/>
                  <a:gd name="T7" fmla="*/ 38 h 19"/>
                  <a:gd name="T8" fmla="*/ 154 w 72"/>
                  <a:gd name="T9" fmla="*/ 27 h 19"/>
                  <a:gd name="T10" fmla="*/ 129 w 72"/>
                  <a:gd name="T11" fmla="*/ 19 h 19"/>
                  <a:gd name="T12" fmla="*/ 77 w 72"/>
                  <a:gd name="T13" fmla="*/ 8 h 19"/>
                  <a:gd name="T14" fmla="*/ 58 w 72"/>
                  <a:gd name="T15" fmla="*/ 5 h 19"/>
                  <a:gd name="T16" fmla="*/ 44 w 72"/>
                  <a:gd name="T17" fmla="*/ 5 h 19"/>
                  <a:gd name="T18" fmla="*/ 17 w 72"/>
                  <a:gd name="T19" fmla="*/ 5 h 19"/>
                  <a:gd name="T20" fmla="*/ 0 w 72"/>
                  <a:gd name="T21" fmla="*/ 5 h 19"/>
                  <a:gd name="T22" fmla="*/ 17 w 72"/>
                  <a:gd name="T23" fmla="*/ 5 h 19"/>
                  <a:gd name="T24" fmla="*/ 36 w 72"/>
                  <a:gd name="T25" fmla="*/ 0 h 19"/>
                  <a:gd name="T26" fmla="*/ 58 w 72"/>
                  <a:gd name="T27" fmla="*/ 5 h 19"/>
                  <a:gd name="T28" fmla="*/ 83 w 72"/>
                  <a:gd name="T29" fmla="*/ 5 h 19"/>
                  <a:gd name="T30" fmla="*/ 129 w 72"/>
                  <a:gd name="T31" fmla="*/ 14 h 19"/>
                  <a:gd name="T32" fmla="*/ 173 w 72"/>
                  <a:gd name="T33" fmla="*/ 36 h 19"/>
                  <a:gd name="T34" fmla="*/ 195 w 72"/>
                  <a:gd name="T35" fmla="*/ 49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19">
                    <a:moveTo>
                      <a:pt x="71" y="18"/>
                    </a:moveTo>
                    <a:lnTo>
                      <a:pt x="72" y="19"/>
                    </a:lnTo>
                    <a:lnTo>
                      <a:pt x="71" y="18"/>
                    </a:lnTo>
                    <a:lnTo>
                      <a:pt x="63" y="14"/>
                    </a:lnTo>
                    <a:lnTo>
                      <a:pt x="56" y="10"/>
                    </a:lnTo>
                    <a:lnTo>
                      <a:pt x="47" y="7"/>
                    </a:lnTo>
                    <a:lnTo>
                      <a:pt x="28" y="3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3" y="0"/>
                    </a:lnTo>
                    <a:lnTo>
                      <a:pt x="21" y="2"/>
                    </a:lnTo>
                    <a:lnTo>
                      <a:pt x="30" y="2"/>
                    </a:lnTo>
                    <a:lnTo>
                      <a:pt x="47" y="5"/>
                    </a:lnTo>
                    <a:lnTo>
                      <a:pt x="63" y="13"/>
                    </a:lnTo>
                    <a:lnTo>
                      <a:pt x="7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8" name="Freeform 246"/>
              <p:cNvSpPr>
                <a:spLocks/>
              </p:cNvSpPr>
              <p:nvPr/>
            </p:nvSpPr>
            <p:spPr bwMode="auto">
              <a:xfrm>
                <a:off x="3227" y="1950"/>
                <a:ext cx="407" cy="211"/>
              </a:xfrm>
              <a:custGeom>
                <a:avLst/>
                <a:gdLst>
                  <a:gd name="T0" fmla="*/ 3 w 148"/>
                  <a:gd name="T1" fmla="*/ 197 h 77"/>
                  <a:gd name="T2" fmla="*/ 3 w 148"/>
                  <a:gd name="T3" fmla="*/ 200 h 77"/>
                  <a:gd name="T4" fmla="*/ 0 w 148"/>
                  <a:gd name="T5" fmla="*/ 211 h 77"/>
                  <a:gd name="T6" fmla="*/ 0 w 148"/>
                  <a:gd name="T7" fmla="*/ 200 h 77"/>
                  <a:gd name="T8" fmla="*/ 3 w 148"/>
                  <a:gd name="T9" fmla="*/ 197 h 77"/>
                  <a:gd name="T10" fmla="*/ 8 w 148"/>
                  <a:gd name="T11" fmla="*/ 181 h 77"/>
                  <a:gd name="T12" fmla="*/ 25 w 148"/>
                  <a:gd name="T13" fmla="*/ 140 h 77"/>
                  <a:gd name="T14" fmla="*/ 36 w 148"/>
                  <a:gd name="T15" fmla="*/ 115 h 77"/>
                  <a:gd name="T16" fmla="*/ 55 w 148"/>
                  <a:gd name="T17" fmla="*/ 90 h 77"/>
                  <a:gd name="T18" fmla="*/ 77 w 148"/>
                  <a:gd name="T19" fmla="*/ 69 h 77"/>
                  <a:gd name="T20" fmla="*/ 102 w 148"/>
                  <a:gd name="T21" fmla="*/ 47 h 77"/>
                  <a:gd name="T22" fmla="*/ 129 w 148"/>
                  <a:gd name="T23" fmla="*/ 27 h 77"/>
                  <a:gd name="T24" fmla="*/ 162 w 148"/>
                  <a:gd name="T25" fmla="*/ 16 h 77"/>
                  <a:gd name="T26" fmla="*/ 190 w 148"/>
                  <a:gd name="T27" fmla="*/ 5 h 77"/>
                  <a:gd name="T28" fmla="*/ 215 w 148"/>
                  <a:gd name="T29" fmla="*/ 3 h 77"/>
                  <a:gd name="T30" fmla="*/ 239 w 148"/>
                  <a:gd name="T31" fmla="*/ 0 h 77"/>
                  <a:gd name="T32" fmla="*/ 256 w 148"/>
                  <a:gd name="T33" fmla="*/ 0 h 77"/>
                  <a:gd name="T34" fmla="*/ 275 w 148"/>
                  <a:gd name="T35" fmla="*/ 3 h 77"/>
                  <a:gd name="T36" fmla="*/ 305 w 148"/>
                  <a:gd name="T37" fmla="*/ 8 h 77"/>
                  <a:gd name="T38" fmla="*/ 336 w 148"/>
                  <a:gd name="T39" fmla="*/ 19 h 77"/>
                  <a:gd name="T40" fmla="*/ 366 w 148"/>
                  <a:gd name="T41" fmla="*/ 36 h 77"/>
                  <a:gd name="T42" fmla="*/ 402 w 148"/>
                  <a:gd name="T43" fmla="*/ 41 h 77"/>
                  <a:gd name="T44" fmla="*/ 407 w 148"/>
                  <a:gd name="T45" fmla="*/ 41 h 77"/>
                  <a:gd name="T46" fmla="*/ 393 w 148"/>
                  <a:gd name="T47" fmla="*/ 41 h 77"/>
                  <a:gd name="T48" fmla="*/ 366 w 148"/>
                  <a:gd name="T49" fmla="*/ 36 h 77"/>
                  <a:gd name="T50" fmla="*/ 352 w 148"/>
                  <a:gd name="T51" fmla="*/ 30 h 77"/>
                  <a:gd name="T52" fmla="*/ 319 w 148"/>
                  <a:gd name="T53" fmla="*/ 16 h 77"/>
                  <a:gd name="T54" fmla="*/ 283 w 148"/>
                  <a:gd name="T55" fmla="*/ 5 h 77"/>
                  <a:gd name="T56" fmla="*/ 267 w 148"/>
                  <a:gd name="T57" fmla="*/ 3 h 77"/>
                  <a:gd name="T58" fmla="*/ 253 w 148"/>
                  <a:gd name="T59" fmla="*/ 3 h 77"/>
                  <a:gd name="T60" fmla="*/ 237 w 148"/>
                  <a:gd name="T61" fmla="*/ 3 h 77"/>
                  <a:gd name="T62" fmla="*/ 212 w 148"/>
                  <a:gd name="T63" fmla="*/ 3 h 77"/>
                  <a:gd name="T64" fmla="*/ 184 w 148"/>
                  <a:gd name="T65" fmla="*/ 8 h 77"/>
                  <a:gd name="T66" fmla="*/ 157 w 148"/>
                  <a:gd name="T67" fmla="*/ 16 h 77"/>
                  <a:gd name="T68" fmla="*/ 127 w 148"/>
                  <a:gd name="T69" fmla="*/ 30 h 77"/>
                  <a:gd name="T70" fmla="*/ 99 w 148"/>
                  <a:gd name="T71" fmla="*/ 49 h 77"/>
                  <a:gd name="T72" fmla="*/ 77 w 148"/>
                  <a:gd name="T73" fmla="*/ 71 h 77"/>
                  <a:gd name="T74" fmla="*/ 55 w 148"/>
                  <a:gd name="T75" fmla="*/ 96 h 77"/>
                  <a:gd name="T76" fmla="*/ 39 w 148"/>
                  <a:gd name="T77" fmla="*/ 118 h 77"/>
                  <a:gd name="T78" fmla="*/ 25 w 148"/>
                  <a:gd name="T79" fmla="*/ 142 h 77"/>
                  <a:gd name="T80" fmla="*/ 8 w 148"/>
                  <a:gd name="T81" fmla="*/ 181 h 77"/>
                  <a:gd name="T82" fmla="*/ 3 w 148"/>
                  <a:gd name="T83" fmla="*/ 197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8" h="77">
                    <a:moveTo>
                      <a:pt x="1" y="72"/>
                    </a:moveTo>
                    <a:lnTo>
                      <a:pt x="1" y="73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72"/>
                    </a:lnTo>
                    <a:lnTo>
                      <a:pt x="3" y="66"/>
                    </a:lnTo>
                    <a:lnTo>
                      <a:pt x="9" y="51"/>
                    </a:lnTo>
                    <a:lnTo>
                      <a:pt x="13" y="42"/>
                    </a:lnTo>
                    <a:lnTo>
                      <a:pt x="20" y="33"/>
                    </a:lnTo>
                    <a:lnTo>
                      <a:pt x="28" y="25"/>
                    </a:lnTo>
                    <a:lnTo>
                      <a:pt x="37" y="17"/>
                    </a:lnTo>
                    <a:lnTo>
                      <a:pt x="47" y="10"/>
                    </a:lnTo>
                    <a:lnTo>
                      <a:pt x="59" y="6"/>
                    </a:lnTo>
                    <a:lnTo>
                      <a:pt x="69" y="2"/>
                    </a:lnTo>
                    <a:lnTo>
                      <a:pt x="78" y="1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11" y="3"/>
                    </a:lnTo>
                    <a:lnTo>
                      <a:pt x="122" y="7"/>
                    </a:lnTo>
                    <a:lnTo>
                      <a:pt x="133" y="13"/>
                    </a:lnTo>
                    <a:lnTo>
                      <a:pt x="146" y="15"/>
                    </a:lnTo>
                    <a:lnTo>
                      <a:pt x="148" y="15"/>
                    </a:lnTo>
                    <a:lnTo>
                      <a:pt x="143" y="15"/>
                    </a:lnTo>
                    <a:lnTo>
                      <a:pt x="133" y="13"/>
                    </a:lnTo>
                    <a:lnTo>
                      <a:pt x="128" y="11"/>
                    </a:lnTo>
                    <a:lnTo>
                      <a:pt x="116" y="6"/>
                    </a:lnTo>
                    <a:lnTo>
                      <a:pt x="103" y="2"/>
                    </a:lnTo>
                    <a:lnTo>
                      <a:pt x="97" y="1"/>
                    </a:lnTo>
                    <a:lnTo>
                      <a:pt x="92" y="1"/>
                    </a:lnTo>
                    <a:lnTo>
                      <a:pt x="86" y="1"/>
                    </a:lnTo>
                    <a:lnTo>
                      <a:pt x="77" y="1"/>
                    </a:lnTo>
                    <a:lnTo>
                      <a:pt x="67" y="3"/>
                    </a:lnTo>
                    <a:lnTo>
                      <a:pt x="57" y="6"/>
                    </a:lnTo>
                    <a:lnTo>
                      <a:pt x="46" y="11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5"/>
                    </a:lnTo>
                    <a:lnTo>
                      <a:pt x="14" y="43"/>
                    </a:lnTo>
                    <a:lnTo>
                      <a:pt x="9" y="52"/>
                    </a:lnTo>
                    <a:lnTo>
                      <a:pt x="3" y="66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29" name="Freeform 247"/>
              <p:cNvSpPr>
                <a:spLocks/>
              </p:cNvSpPr>
              <p:nvPr/>
            </p:nvSpPr>
            <p:spPr bwMode="auto">
              <a:xfrm>
                <a:off x="3505" y="1939"/>
                <a:ext cx="126" cy="33"/>
              </a:xfrm>
              <a:custGeom>
                <a:avLst/>
                <a:gdLst>
                  <a:gd name="T0" fmla="*/ 123 w 46"/>
                  <a:gd name="T1" fmla="*/ 30 h 12"/>
                  <a:gd name="T2" fmla="*/ 126 w 46"/>
                  <a:gd name="T3" fmla="*/ 33 h 12"/>
                  <a:gd name="T4" fmla="*/ 123 w 46"/>
                  <a:gd name="T5" fmla="*/ 33 h 12"/>
                  <a:gd name="T6" fmla="*/ 123 w 46"/>
                  <a:gd name="T7" fmla="*/ 30 h 12"/>
                  <a:gd name="T8" fmla="*/ 77 w 46"/>
                  <a:gd name="T9" fmla="*/ 14 h 12"/>
                  <a:gd name="T10" fmla="*/ 47 w 46"/>
                  <a:gd name="T11" fmla="*/ 3 h 12"/>
                  <a:gd name="T12" fmla="*/ 41 w 46"/>
                  <a:gd name="T13" fmla="*/ 0 h 12"/>
                  <a:gd name="T14" fmla="*/ 33 w 46"/>
                  <a:gd name="T15" fmla="*/ 0 h 12"/>
                  <a:gd name="T16" fmla="*/ 27 w 46"/>
                  <a:gd name="T17" fmla="*/ 3 h 12"/>
                  <a:gd name="T18" fmla="*/ 11 w 46"/>
                  <a:gd name="T19" fmla="*/ 0 h 12"/>
                  <a:gd name="T20" fmla="*/ 0 w 46"/>
                  <a:gd name="T21" fmla="*/ 0 h 12"/>
                  <a:gd name="T22" fmla="*/ 11 w 46"/>
                  <a:gd name="T23" fmla="*/ 0 h 12"/>
                  <a:gd name="T24" fmla="*/ 38 w 46"/>
                  <a:gd name="T25" fmla="*/ 0 h 12"/>
                  <a:gd name="T26" fmla="*/ 41 w 46"/>
                  <a:gd name="T27" fmla="*/ 0 h 12"/>
                  <a:gd name="T28" fmla="*/ 52 w 46"/>
                  <a:gd name="T29" fmla="*/ 0 h 12"/>
                  <a:gd name="T30" fmla="*/ 77 w 46"/>
                  <a:gd name="T31" fmla="*/ 11 h 12"/>
                  <a:gd name="T32" fmla="*/ 123 w 46"/>
                  <a:gd name="T33" fmla="*/ 3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12">
                    <a:moveTo>
                      <a:pt x="45" y="11"/>
                    </a:moveTo>
                    <a:lnTo>
                      <a:pt x="46" y="12"/>
                    </a:lnTo>
                    <a:lnTo>
                      <a:pt x="45" y="12"/>
                    </a:lnTo>
                    <a:lnTo>
                      <a:pt x="45" y="11"/>
                    </a:lnTo>
                    <a:lnTo>
                      <a:pt x="28" y="5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8" y="4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0" name="Freeform 248"/>
              <p:cNvSpPr>
                <a:spLocks/>
              </p:cNvSpPr>
              <p:nvPr/>
            </p:nvSpPr>
            <p:spPr bwMode="auto">
              <a:xfrm>
                <a:off x="3323" y="1923"/>
                <a:ext cx="212" cy="63"/>
              </a:xfrm>
              <a:custGeom>
                <a:avLst/>
                <a:gdLst>
                  <a:gd name="T0" fmla="*/ 206 w 77"/>
                  <a:gd name="T1" fmla="*/ 3 h 23"/>
                  <a:gd name="T2" fmla="*/ 212 w 77"/>
                  <a:gd name="T3" fmla="*/ 5 h 23"/>
                  <a:gd name="T4" fmla="*/ 206 w 77"/>
                  <a:gd name="T5" fmla="*/ 5 h 23"/>
                  <a:gd name="T6" fmla="*/ 198 w 77"/>
                  <a:gd name="T7" fmla="*/ 3 h 23"/>
                  <a:gd name="T8" fmla="*/ 182 w 77"/>
                  <a:gd name="T9" fmla="*/ 0 h 23"/>
                  <a:gd name="T10" fmla="*/ 157 w 77"/>
                  <a:gd name="T11" fmla="*/ 5 h 23"/>
                  <a:gd name="T12" fmla="*/ 143 w 77"/>
                  <a:gd name="T13" fmla="*/ 14 h 23"/>
                  <a:gd name="T14" fmla="*/ 127 w 77"/>
                  <a:gd name="T15" fmla="*/ 16 h 23"/>
                  <a:gd name="T16" fmla="*/ 113 w 77"/>
                  <a:gd name="T17" fmla="*/ 16 h 23"/>
                  <a:gd name="T18" fmla="*/ 99 w 77"/>
                  <a:gd name="T19" fmla="*/ 16 h 23"/>
                  <a:gd name="T20" fmla="*/ 74 w 77"/>
                  <a:gd name="T21" fmla="*/ 22 h 23"/>
                  <a:gd name="T22" fmla="*/ 52 w 77"/>
                  <a:gd name="T23" fmla="*/ 33 h 23"/>
                  <a:gd name="T24" fmla="*/ 14 w 77"/>
                  <a:gd name="T25" fmla="*/ 55 h 23"/>
                  <a:gd name="T26" fmla="*/ 0 w 77"/>
                  <a:gd name="T27" fmla="*/ 63 h 23"/>
                  <a:gd name="T28" fmla="*/ 14 w 77"/>
                  <a:gd name="T29" fmla="*/ 55 h 23"/>
                  <a:gd name="T30" fmla="*/ 55 w 77"/>
                  <a:gd name="T31" fmla="*/ 30 h 23"/>
                  <a:gd name="T32" fmla="*/ 74 w 77"/>
                  <a:gd name="T33" fmla="*/ 22 h 23"/>
                  <a:gd name="T34" fmla="*/ 99 w 77"/>
                  <a:gd name="T35" fmla="*/ 16 h 23"/>
                  <a:gd name="T36" fmla="*/ 129 w 77"/>
                  <a:gd name="T37" fmla="*/ 14 h 23"/>
                  <a:gd name="T38" fmla="*/ 143 w 77"/>
                  <a:gd name="T39" fmla="*/ 11 h 23"/>
                  <a:gd name="T40" fmla="*/ 157 w 77"/>
                  <a:gd name="T41" fmla="*/ 5 h 23"/>
                  <a:gd name="T42" fmla="*/ 182 w 77"/>
                  <a:gd name="T43" fmla="*/ 0 h 23"/>
                  <a:gd name="T44" fmla="*/ 198 w 77"/>
                  <a:gd name="T45" fmla="*/ 3 h 23"/>
                  <a:gd name="T46" fmla="*/ 206 w 77"/>
                  <a:gd name="T47" fmla="*/ 3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" h="23">
                    <a:moveTo>
                      <a:pt x="75" y="1"/>
                    </a:moveTo>
                    <a:lnTo>
                      <a:pt x="77" y="2"/>
                    </a:lnTo>
                    <a:lnTo>
                      <a:pt x="75" y="2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2" y="5"/>
                    </a:lnTo>
                    <a:lnTo>
                      <a:pt x="46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7" y="8"/>
                    </a:lnTo>
                    <a:lnTo>
                      <a:pt x="19" y="12"/>
                    </a:lnTo>
                    <a:lnTo>
                      <a:pt x="5" y="20"/>
                    </a:lnTo>
                    <a:lnTo>
                      <a:pt x="0" y="23"/>
                    </a:lnTo>
                    <a:lnTo>
                      <a:pt x="5" y="20"/>
                    </a:lnTo>
                    <a:lnTo>
                      <a:pt x="20" y="11"/>
                    </a:lnTo>
                    <a:lnTo>
                      <a:pt x="27" y="8"/>
                    </a:lnTo>
                    <a:lnTo>
                      <a:pt x="36" y="6"/>
                    </a:lnTo>
                    <a:lnTo>
                      <a:pt x="47" y="5"/>
                    </a:lnTo>
                    <a:lnTo>
                      <a:pt x="52" y="4"/>
                    </a:lnTo>
                    <a:lnTo>
                      <a:pt x="57" y="2"/>
                    </a:lnTo>
                    <a:lnTo>
                      <a:pt x="66" y="0"/>
                    </a:lnTo>
                    <a:lnTo>
                      <a:pt x="72" y="1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1" name="Freeform 249"/>
              <p:cNvSpPr>
                <a:spLocks/>
              </p:cNvSpPr>
              <p:nvPr/>
            </p:nvSpPr>
            <p:spPr bwMode="auto">
              <a:xfrm>
                <a:off x="3238" y="1967"/>
                <a:ext cx="407" cy="216"/>
              </a:xfrm>
              <a:custGeom>
                <a:avLst/>
                <a:gdLst>
                  <a:gd name="T0" fmla="*/ 396 w 148"/>
                  <a:gd name="T1" fmla="*/ 66 h 79"/>
                  <a:gd name="T2" fmla="*/ 399 w 148"/>
                  <a:gd name="T3" fmla="*/ 66 h 79"/>
                  <a:gd name="T4" fmla="*/ 407 w 148"/>
                  <a:gd name="T5" fmla="*/ 71 h 79"/>
                  <a:gd name="T6" fmla="*/ 399 w 148"/>
                  <a:gd name="T7" fmla="*/ 66 h 79"/>
                  <a:gd name="T8" fmla="*/ 396 w 148"/>
                  <a:gd name="T9" fmla="*/ 66 h 79"/>
                  <a:gd name="T10" fmla="*/ 382 w 148"/>
                  <a:gd name="T11" fmla="*/ 55 h 79"/>
                  <a:gd name="T12" fmla="*/ 344 w 148"/>
                  <a:gd name="T13" fmla="*/ 30 h 79"/>
                  <a:gd name="T14" fmla="*/ 319 w 148"/>
                  <a:gd name="T15" fmla="*/ 19 h 79"/>
                  <a:gd name="T16" fmla="*/ 286 w 148"/>
                  <a:gd name="T17" fmla="*/ 5 h 79"/>
                  <a:gd name="T18" fmla="*/ 256 w 148"/>
                  <a:gd name="T19" fmla="*/ 3 h 79"/>
                  <a:gd name="T20" fmla="*/ 223 w 148"/>
                  <a:gd name="T21" fmla="*/ 0 h 79"/>
                  <a:gd name="T22" fmla="*/ 184 w 148"/>
                  <a:gd name="T23" fmla="*/ 5 h 79"/>
                  <a:gd name="T24" fmla="*/ 154 w 148"/>
                  <a:gd name="T25" fmla="*/ 14 h 79"/>
                  <a:gd name="T26" fmla="*/ 127 w 148"/>
                  <a:gd name="T27" fmla="*/ 27 h 79"/>
                  <a:gd name="T28" fmla="*/ 102 w 148"/>
                  <a:gd name="T29" fmla="*/ 41 h 79"/>
                  <a:gd name="T30" fmla="*/ 83 w 148"/>
                  <a:gd name="T31" fmla="*/ 57 h 79"/>
                  <a:gd name="T32" fmla="*/ 69 w 148"/>
                  <a:gd name="T33" fmla="*/ 68 h 79"/>
                  <a:gd name="T34" fmla="*/ 58 w 148"/>
                  <a:gd name="T35" fmla="*/ 79 h 79"/>
                  <a:gd name="T36" fmla="*/ 58 w 148"/>
                  <a:gd name="T37" fmla="*/ 82 h 79"/>
                  <a:gd name="T38" fmla="*/ 41 w 148"/>
                  <a:gd name="T39" fmla="*/ 112 h 79"/>
                  <a:gd name="T40" fmla="*/ 25 w 148"/>
                  <a:gd name="T41" fmla="*/ 142 h 79"/>
                  <a:gd name="T42" fmla="*/ 14 w 148"/>
                  <a:gd name="T43" fmla="*/ 172 h 79"/>
                  <a:gd name="T44" fmla="*/ 0 w 148"/>
                  <a:gd name="T45" fmla="*/ 216 h 79"/>
                  <a:gd name="T46" fmla="*/ 14 w 148"/>
                  <a:gd name="T47" fmla="*/ 172 h 79"/>
                  <a:gd name="T48" fmla="*/ 17 w 148"/>
                  <a:gd name="T49" fmla="*/ 159 h 79"/>
                  <a:gd name="T50" fmla="*/ 33 w 148"/>
                  <a:gd name="T51" fmla="*/ 126 h 79"/>
                  <a:gd name="T52" fmla="*/ 52 w 148"/>
                  <a:gd name="T53" fmla="*/ 90 h 79"/>
                  <a:gd name="T54" fmla="*/ 58 w 148"/>
                  <a:gd name="T55" fmla="*/ 79 h 79"/>
                  <a:gd name="T56" fmla="*/ 69 w 148"/>
                  <a:gd name="T57" fmla="*/ 66 h 79"/>
                  <a:gd name="T58" fmla="*/ 85 w 148"/>
                  <a:gd name="T59" fmla="*/ 52 h 79"/>
                  <a:gd name="T60" fmla="*/ 102 w 148"/>
                  <a:gd name="T61" fmla="*/ 38 h 79"/>
                  <a:gd name="T62" fmla="*/ 127 w 148"/>
                  <a:gd name="T63" fmla="*/ 25 h 79"/>
                  <a:gd name="T64" fmla="*/ 157 w 148"/>
                  <a:gd name="T65" fmla="*/ 14 h 79"/>
                  <a:gd name="T66" fmla="*/ 187 w 148"/>
                  <a:gd name="T67" fmla="*/ 3 h 79"/>
                  <a:gd name="T68" fmla="*/ 223 w 148"/>
                  <a:gd name="T69" fmla="*/ 0 h 79"/>
                  <a:gd name="T70" fmla="*/ 256 w 148"/>
                  <a:gd name="T71" fmla="*/ 0 h 79"/>
                  <a:gd name="T72" fmla="*/ 292 w 148"/>
                  <a:gd name="T73" fmla="*/ 5 h 79"/>
                  <a:gd name="T74" fmla="*/ 319 w 148"/>
                  <a:gd name="T75" fmla="*/ 16 h 79"/>
                  <a:gd name="T76" fmla="*/ 344 w 148"/>
                  <a:gd name="T77" fmla="*/ 30 h 79"/>
                  <a:gd name="T78" fmla="*/ 382 w 148"/>
                  <a:gd name="T79" fmla="*/ 55 h 79"/>
                  <a:gd name="T80" fmla="*/ 396 w 148"/>
                  <a:gd name="T81" fmla="*/ 66 h 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8" h="79">
                    <a:moveTo>
                      <a:pt x="144" y="24"/>
                    </a:moveTo>
                    <a:lnTo>
                      <a:pt x="145" y="24"/>
                    </a:lnTo>
                    <a:lnTo>
                      <a:pt x="148" y="26"/>
                    </a:lnTo>
                    <a:lnTo>
                      <a:pt x="145" y="24"/>
                    </a:lnTo>
                    <a:lnTo>
                      <a:pt x="144" y="24"/>
                    </a:lnTo>
                    <a:lnTo>
                      <a:pt x="139" y="20"/>
                    </a:lnTo>
                    <a:lnTo>
                      <a:pt x="125" y="11"/>
                    </a:lnTo>
                    <a:lnTo>
                      <a:pt x="116" y="7"/>
                    </a:lnTo>
                    <a:lnTo>
                      <a:pt x="104" y="2"/>
                    </a:lnTo>
                    <a:lnTo>
                      <a:pt x="93" y="1"/>
                    </a:lnTo>
                    <a:lnTo>
                      <a:pt x="81" y="0"/>
                    </a:lnTo>
                    <a:lnTo>
                      <a:pt x="67" y="2"/>
                    </a:lnTo>
                    <a:lnTo>
                      <a:pt x="56" y="5"/>
                    </a:lnTo>
                    <a:lnTo>
                      <a:pt x="46" y="10"/>
                    </a:lnTo>
                    <a:lnTo>
                      <a:pt x="37" y="15"/>
                    </a:lnTo>
                    <a:lnTo>
                      <a:pt x="30" y="21"/>
                    </a:lnTo>
                    <a:lnTo>
                      <a:pt x="25" y="25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15" y="41"/>
                    </a:lnTo>
                    <a:lnTo>
                      <a:pt x="9" y="52"/>
                    </a:lnTo>
                    <a:lnTo>
                      <a:pt x="5" y="63"/>
                    </a:lnTo>
                    <a:lnTo>
                      <a:pt x="0" y="79"/>
                    </a:lnTo>
                    <a:lnTo>
                      <a:pt x="5" y="63"/>
                    </a:lnTo>
                    <a:lnTo>
                      <a:pt x="6" y="58"/>
                    </a:lnTo>
                    <a:lnTo>
                      <a:pt x="12" y="46"/>
                    </a:lnTo>
                    <a:lnTo>
                      <a:pt x="19" y="33"/>
                    </a:lnTo>
                    <a:lnTo>
                      <a:pt x="21" y="29"/>
                    </a:lnTo>
                    <a:lnTo>
                      <a:pt x="25" y="24"/>
                    </a:lnTo>
                    <a:lnTo>
                      <a:pt x="31" y="19"/>
                    </a:lnTo>
                    <a:lnTo>
                      <a:pt x="37" y="14"/>
                    </a:lnTo>
                    <a:lnTo>
                      <a:pt x="46" y="9"/>
                    </a:lnTo>
                    <a:lnTo>
                      <a:pt x="57" y="5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106" y="2"/>
                    </a:lnTo>
                    <a:lnTo>
                      <a:pt x="116" y="6"/>
                    </a:lnTo>
                    <a:lnTo>
                      <a:pt x="125" y="11"/>
                    </a:lnTo>
                    <a:lnTo>
                      <a:pt x="139" y="20"/>
                    </a:lnTo>
                    <a:lnTo>
                      <a:pt x="144" y="2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2" name="Freeform 250"/>
              <p:cNvSpPr>
                <a:spLocks/>
              </p:cNvSpPr>
              <p:nvPr/>
            </p:nvSpPr>
            <p:spPr bwMode="auto">
              <a:xfrm>
                <a:off x="3617" y="2008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25 w 9"/>
                  <a:gd name="T3" fmla="*/ 5 h 2"/>
                  <a:gd name="T4" fmla="*/ 14 w 9"/>
                  <a:gd name="T5" fmla="*/ 3 h 2"/>
                  <a:gd name="T6" fmla="*/ 11 w 9"/>
                  <a:gd name="T7" fmla="*/ 3 h 2"/>
                  <a:gd name="T8" fmla="*/ 6 w 9"/>
                  <a:gd name="T9" fmla="*/ 3 h 2"/>
                  <a:gd name="T10" fmla="*/ 3 w 9"/>
                  <a:gd name="T11" fmla="*/ 5 h 2"/>
                  <a:gd name="T12" fmla="*/ 0 w 9"/>
                  <a:gd name="T13" fmla="*/ 5 h 2"/>
                  <a:gd name="T14" fmla="*/ 6 w 9"/>
                  <a:gd name="T15" fmla="*/ 3 h 2"/>
                  <a:gd name="T16" fmla="*/ 11 w 9"/>
                  <a:gd name="T17" fmla="*/ 0 h 2"/>
                  <a:gd name="T18" fmla="*/ 14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9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3" name="Freeform 251"/>
              <p:cNvSpPr>
                <a:spLocks/>
              </p:cNvSpPr>
              <p:nvPr/>
            </p:nvSpPr>
            <p:spPr bwMode="auto">
              <a:xfrm>
                <a:off x="3340" y="1994"/>
                <a:ext cx="302" cy="71"/>
              </a:xfrm>
              <a:custGeom>
                <a:avLst/>
                <a:gdLst>
                  <a:gd name="T0" fmla="*/ 294 w 110"/>
                  <a:gd name="T1" fmla="*/ 57 h 26"/>
                  <a:gd name="T2" fmla="*/ 297 w 110"/>
                  <a:gd name="T3" fmla="*/ 57 h 26"/>
                  <a:gd name="T4" fmla="*/ 302 w 110"/>
                  <a:gd name="T5" fmla="*/ 60 h 26"/>
                  <a:gd name="T6" fmla="*/ 294 w 110"/>
                  <a:gd name="T7" fmla="*/ 57 h 26"/>
                  <a:gd name="T8" fmla="*/ 283 w 110"/>
                  <a:gd name="T9" fmla="*/ 52 h 26"/>
                  <a:gd name="T10" fmla="*/ 264 w 110"/>
                  <a:gd name="T11" fmla="*/ 33 h 26"/>
                  <a:gd name="T12" fmla="*/ 247 w 110"/>
                  <a:gd name="T13" fmla="*/ 27 h 26"/>
                  <a:gd name="T14" fmla="*/ 228 w 110"/>
                  <a:gd name="T15" fmla="*/ 16 h 26"/>
                  <a:gd name="T16" fmla="*/ 209 w 110"/>
                  <a:gd name="T17" fmla="*/ 14 h 26"/>
                  <a:gd name="T18" fmla="*/ 184 w 110"/>
                  <a:gd name="T19" fmla="*/ 11 h 26"/>
                  <a:gd name="T20" fmla="*/ 165 w 110"/>
                  <a:gd name="T21" fmla="*/ 3 h 26"/>
                  <a:gd name="T22" fmla="*/ 143 w 110"/>
                  <a:gd name="T23" fmla="*/ 3 h 26"/>
                  <a:gd name="T24" fmla="*/ 107 w 110"/>
                  <a:gd name="T25" fmla="*/ 3 h 26"/>
                  <a:gd name="T26" fmla="*/ 80 w 110"/>
                  <a:gd name="T27" fmla="*/ 11 h 26"/>
                  <a:gd name="T28" fmla="*/ 69 w 110"/>
                  <a:gd name="T29" fmla="*/ 14 h 26"/>
                  <a:gd name="T30" fmla="*/ 63 w 110"/>
                  <a:gd name="T31" fmla="*/ 16 h 26"/>
                  <a:gd name="T32" fmla="*/ 52 w 110"/>
                  <a:gd name="T33" fmla="*/ 27 h 26"/>
                  <a:gd name="T34" fmla="*/ 36 w 110"/>
                  <a:gd name="T35" fmla="*/ 41 h 26"/>
                  <a:gd name="T36" fmla="*/ 16 w 110"/>
                  <a:gd name="T37" fmla="*/ 52 h 26"/>
                  <a:gd name="T38" fmla="*/ 0 w 110"/>
                  <a:gd name="T39" fmla="*/ 71 h 26"/>
                  <a:gd name="T40" fmla="*/ 16 w 110"/>
                  <a:gd name="T41" fmla="*/ 46 h 26"/>
                  <a:gd name="T42" fmla="*/ 22 w 110"/>
                  <a:gd name="T43" fmla="*/ 52 h 26"/>
                  <a:gd name="T44" fmla="*/ 27 w 110"/>
                  <a:gd name="T45" fmla="*/ 44 h 26"/>
                  <a:gd name="T46" fmla="*/ 44 w 110"/>
                  <a:gd name="T47" fmla="*/ 30 h 26"/>
                  <a:gd name="T48" fmla="*/ 63 w 110"/>
                  <a:gd name="T49" fmla="*/ 14 h 26"/>
                  <a:gd name="T50" fmla="*/ 69 w 110"/>
                  <a:gd name="T51" fmla="*/ 11 h 26"/>
                  <a:gd name="T52" fmla="*/ 71 w 110"/>
                  <a:gd name="T53" fmla="*/ 11 h 26"/>
                  <a:gd name="T54" fmla="*/ 82 w 110"/>
                  <a:gd name="T55" fmla="*/ 5 h 26"/>
                  <a:gd name="T56" fmla="*/ 107 w 110"/>
                  <a:gd name="T57" fmla="*/ 3 h 26"/>
                  <a:gd name="T58" fmla="*/ 143 w 110"/>
                  <a:gd name="T59" fmla="*/ 0 h 26"/>
                  <a:gd name="T60" fmla="*/ 165 w 110"/>
                  <a:gd name="T61" fmla="*/ 3 h 26"/>
                  <a:gd name="T62" fmla="*/ 189 w 110"/>
                  <a:gd name="T63" fmla="*/ 5 h 26"/>
                  <a:gd name="T64" fmla="*/ 209 w 110"/>
                  <a:gd name="T65" fmla="*/ 11 h 26"/>
                  <a:gd name="T66" fmla="*/ 228 w 110"/>
                  <a:gd name="T67" fmla="*/ 16 h 26"/>
                  <a:gd name="T68" fmla="*/ 247 w 110"/>
                  <a:gd name="T69" fmla="*/ 25 h 26"/>
                  <a:gd name="T70" fmla="*/ 264 w 110"/>
                  <a:gd name="T71" fmla="*/ 33 h 26"/>
                  <a:gd name="T72" fmla="*/ 288 w 110"/>
                  <a:gd name="T73" fmla="*/ 52 h 26"/>
                  <a:gd name="T74" fmla="*/ 294 w 110"/>
                  <a:gd name="T75" fmla="*/ 57 h 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" h="26">
                    <a:moveTo>
                      <a:pt x="107" y="21"/>
                    </a:moveTo>
                    <a:lnTo>
                      <a:pt x="108" y="21"/>
                    </a:lnTo>
                    <a:lnTo>
                      <a:pt x="110" y="22"/>
                    </a:lnTo>
                    <a:lnTo>
                      <a:pt x="107" y="21"/>
                    </a:lnTo>
                    <a:lnTo>
                      <a:pt x="103" y="19"/>
                    </a:lnTo>
                    <a:lnTo>
                      <a:pt x="96" y="12"/>
                    </a:lnTo>
                    <a:lnTo>
                      <a:pt x="90" y="10"/>
                    </a:lnTo>
                    <a:lnTo>
                      <a:pt x="83" y="6"/>
                    </a:lnTo>
                    <a:lnTo>
                      <a:pt x="76" y="5"/>
                    </a:lnTo>
                    <a:lnTo>
                      <a:pt x="67" y="4"/>
                    </a:lnTo>
                    <a:lnTo>
                      <a:pt x="60" y="1"/>
                    </a:lnTo>
                    <a:lnTo>
                      <a:pt x="52" y="1"/>
                    </a:lnTo>
                    <a:lnTo>
                      <a:pt x="39" y="1"/>
                    </a:lnTo>
                    <a:lnTo>
                      <a:pt x="29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19" y="10"/>
                    </a:lnTo>
                    <a:lnTo>
                      <a:pt x="13" y="15"/>
                    </a:lnTo>
                    <a:lnTo>
                      <a:pt x="6" y="19"/>
                    </a:lnTo>
                    <a:lnTo>
                      <a:pt x="0" y="26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9" y="1"/>
                    </a:lnTo>
                    <a:lnTo>
                      <a:pt x="52" y="0"/>
                    </a:lnTo>
                    <a:lnTo>
                      <a:pt x="60" y="1"/>
                    </a:lnTo>
                    <a:lnTo>
                      <a:pt x="69" y="2"/>
                    </a:lnTo>
                    <a:lnTo>
                      <a:pt x="76" y="4"/>
                    </a:lnTo>
                    <a:lnTo>
                      <a:pt x="83" y="6"/>
                    </a:lnTo>
                    <a:lnTo>
                      <a:pt x="90" y="9"/>
                    </a:lnTo>
                    <a:lnTo>
                      <a:pt x="96" y="12"/>
                    </a:lnTo>
                    <a:lnTo>
                      <a:pt x="105" y="19"/>
                    </a:lnTo>
                    <a:lnTo>
                      <a:pt x="107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4" name="Freeform 252"/>
              <p:cNvSpPr>
                <a:spLocks/>
              </p:cNvSpPr>
              <p:nvPr/>
            </p:nvSpPr>
            <p:spPr bwMode="auto">
              <a:xfrm>
                <a:off x="3252" y="1980"/>
                <a:ext cx="296" cy="225"/>
              </a:xfrm>
              <a:custGeom>
                <a:avLst/>
                <a:gdLst>
                  <a:gd name="T0" fmla="*/ 3 w 108"/>
                  <a:gd name="T1" fmla="*/ 214 h 82"/>
                  <a:gd name="T2" fmla="*/ 0 w 108"/>
                  <a:gd name="T3" fmla="*/ 225 h 82"/>
                  <a:gd name="T4" fmla="*/ 0 w 108"/>
                  <a:gd name="T5" fmla="*/ 214 h 82"/>
                  <a:gd name="T6" fmla="*/ 3 w 108"/>
                  <a:gd name="T7" fmla="*/ 211 h 82"/>
                  <a:gd name="T8" fmla="*/ 5 w 108"/>
                  <a:gd name="T9" fmla="*/ 200 h 82"/>
                  <a:gd name="T10" fmla="*/ 14 w 108"/>
                  <a:gd name="T11" fmla="*/ 167 h 82"/>
                  <a:gd name="T12" fmla="*/ 19 w 108"/>
                  <a:gd name="T13" fmla="*/ 145 h 82"/>
                  <a:gd name="T14" fmla="*/ 30 w 108"/>
                  <a:gd name="T15" fmla="*/ 123 h 82"/>
                  <a:gd name="T16" fmla="*/ 44 w 108"/>
                  <a:gd name="T17" fmla="*/ 99 h 82"/>
                  <a:gd name="T18" fmla="*/ 60 w 108"/>
                  <a:gd name="T19" fmla="*/ 77 h 82"/>
                  <a:gd name="T20" fmla="*/ 77 w 108"/>
                  <a:gd name="T21" fmla="*/ 55 h 82"/>
                  <a:gd name="T22" fmla="*/ 99 w 108"/>
                  <a:gd name="T23" fmla="*/ 38 h 82"/>
                  <a:gd name="T24" fmla="*/ 118 w 108"/>
                  <a:gd name="T25" fmla="*/ 27 h 82"/>
                  <a:gd name="T26" fmla="*/ 140 w 108"/>
                  <a:gd name="T27" fmla="*/ 16 h 82"/>
                  <a:gd name="T28" fmla="*/ 170 w 108"/>
                  <a:gd name="T29" fmla="*/ 5 h 82"/>
                  <a:gd name="T30" fmla="*/ 184 w 108"/>
                  <a:gd name="T31" fmla="*/ 3 h 82"/>
                  <a:gd name="T32" fmla="*/ 211 w 108"/>
                  <a:gd name="T33" fmla="*/ 0 h 82"/>
                  <a:gd name="T34" fmla="*/ 238 w 108"/>
                  <a:gd name="T35" fmla="*/ 0 h 82"/>
                  <a:gd name="T36" fmla="*/ 263 w 108"/>
                  <a:gd name="T37" fmla="*/ 3 h 82"/>
                  <a:gd name="T38" fmla="*/ 296 w 108"/>
                  <a:gd name="T39" fmla="*/ 5 h 82"/>
                  <a:gd name="T40" fmla="*/ 263 w 108"/>
                  <a:gd name="T41" fmla="*/ 5 h 82"/>
                  <a:gd name="T42" fmla="*/ 252 w 108"/>
                  <a:gd name="T43" fmla="*/ 3 h 82"/>
                  <a:gd name="T44" fmla="*/ 222 w 108"/>
                  <a:gd name="T45" fmla="*/ 3 h 82"/>
                  <a:gd name="T46" fmla="*/ 195 w 108"/>
                  <a:gd name="T47" fmla="*/ 3 h 82"/>
                  <a:gd name="T48" fmla="*/ 181 w 108"/>
                  <a:gd name="T49" fmla="*/ 5 h 82"/>
                  <a:gd name="T50" fmla="*/ 167 w 108"/>
                  <a:gd name="T51" fmla="*/ 11 h 82"/>
                  <a:gd name="T52" fmla="*/ 137 w 108"/>
                  <a:gd name="T53" fmla="*/ 19 h 82"/>
                  <a:gd name="T54" fmla="*/ 115 w 108"/>
                  <a:gd name="T55" fmla="*/ 27 h 82"/>
                  <a:gd name="T56" fmla="*/ 96 w 108"/>
                  <a:gd name="T57" fmla="*/ 41 h 82"/>
                  <a:gd name="T58" fmla="*/ 77 w 108"/>
                  <a:gd name="T59" fmla="*/ 58 h 82"/>
                  <a:gd name="T60" fmla="*/ 60 w 108"/>
                  <a:gd name="T61" fmla="*/ 77 h 82"/>
                  <a:gd name="T62" fmla="*/ 44 w 108"/>
                  <a:gd name="T63" fmla="*/ 102 h 82"/>
                  <a:gd name="T64" fmla="*/ 30 w 108"/>
                  <a:gd name="T65" fmla="*/ 126 h 82"/>
                  <a:gd name="T66" fmla="*/ 25 w 108"/>
                  <a:gd name="T67" fmla="*/ 145 h 82"/>
                  <a:gd name="T68" fmla="*/ 16 w 108"/>
                  <a:gd name="T69" fmla="*/ 167 h 82"/>
                  <a:gd name="T70" fmla="*/ 5 w 108"/>
                  <a:gd name="T71" fmla="*/ 200 h 82"/>
                  <a:gd name="T72" fmla="*/ 5 w 108"/>
                  <a:gd name="T73" fmla="*/ 211 h 82"/>
                  <a:gd name="T74" fmla="*/ 3 w 108"/>
                  <a:gd name="T75" fmla="*/ 214 h 8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82">
                    <a:moveTo>
                      <a:pt x="1" y="78"/>
                    </a:moveTo>
                    <a:lnTo>
                      <a:pt x="0" y="82"/>
                    </a:lnTo>
                    <a:lnTo>
                      <a:pt x="0" y="78"/>
                    </a:lnTo>
                    <a:lnTo>
                      <a:pt x="1" y="77"/>
                    </a:lnTo>
                    <a:lnTo>
                      <a:pt x="2" y="73"/>
                    </a:lnTo>
                    <a:lnTo>
                      <a:pt x="5" y="61"/>
                    </a:lnTo>
                    <a:lnTo>
                      <a:pt x="7" y="53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22" y="28"/>
                    </a:lnTo>
                    <a:lnTo>
                      <a:pt x="28" y="20"/>
                    </a:lnTo>
                    <a:lnTo>
                      <a:pt x="36" y="14"/>
                    </a:lnTo>
                    <a:lnTo>
                      <a:pt x="43" y="10"/>
                    </a:lnTo>
                    <a:lnTo>
                      <a:pt x="51" y="6"/>
                    </a:lnTo>
                    <a:lnTo>
                      <a:pt x="62" y="2"/>
                    </a:lnTo>
                    <a:lnTo>
                      <a:pt x="67" y="1"/>
                    </a:lnTo>
                    <a:lnTo>
                      <a:pt x="77" y="0"/>
                    </a:lnTo>
                    <a:lnTo>
                      <a:pt x="87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96" y="2"/>
                    </a:lnTo>
                    <a:lnTo>
                      <a:pt x="92" y="1"/>
                    </a:lnTo>
                    <a:lnTo>
                      <a:pt x="81" y="1"/>
                    </a:lnTo>
                    <a:lnTo>
                      <a:pt x="71" y="1"/>
                    </a:lnTo>
                    <a:lnTo>
                      <a:pt x="66" y="2"/>
                    </a:lnTo>
                    <a:lnTo>
                      <a:pt x="61" y="4"/>
                    </a:lnTo>
                    <a:lnTo>
                      <a:pt x="50" y="7"/>
                    </a:lnTo>
                    <a:lnTo>
                      <a:pt x="42" y="10"/>
                    </a:lnTo>
                    <a:lnTo>
                      <a:pt x="35" y="15"/>
                    </a:lnTo>
                    <a:lnTo>
                      <a:pt x="28" y="21"/>
                    </a:lnTo>
                    <a:lnTo>
                      <a:pt x="22" y="28"/>
                    </a:lnTo>
                    <a:lnTo>
                      <a:pt x="16" y="37"/>
                    </a:lnTo>
                    <a:lnTo>
                      <a:pt x="11" y="46"/>
                    </a:lnTo>
                    <a:lnTo>
                      <a:pt x="9" y="53"/>
                    </a:lnTo>
                    <a:lnTo>
                      <a:pt x="6" y="61"/>
                    </a:lnTo>
                    <a:lnTo>
                      <a:pt x="2" y="73"/>
                    </a:lnTo>
                    <a:lnTo>
                      <a:pt x="2" y="77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5" name="Freeform 253"/>
              <p:cNvSpPr>
                <a:spLocks/>
              </p:cNvSpPr>
              <p:nvPr/>
            </p:nvSpPr>
            <p:spPr bwMode="auto">
              <a:xfrm>
                <a:off x="3266" y="2013"/>
                <a:ext cx="115" cy="217"/>
              </a:xfrm>
              <a:custGeom>
                <a:avLst/>
                <a:gdLst>
                  <a:gd name="T0" fmla="*/ 3 w 42"/>
                  <a:gd name="T1" fmla="*/ 209 h 79"/>
                  <a:gd name="T2" fmla="*/ 3 w 42"/>
                  <a:gd name="T3" fmla="*/ 212 h 79"/>
                  <a:gd name="T4" fmla="*/ 0 w 42"/>
                  <a:gd name="T5" fmla="*/ 217 h 79"/>
                  <a:gd name="T6" fmla="*/ 0 w 42"/>
                  <a:gd name="T7" fmla="*/ 212 h 79"/>
                  <a:gd name="T8" fmla="*/ 0 w 42"/>
                  <a:gd name="T9" fmla="*/ 209 h 79"/>
                  <a:gd name="T10" fmla="*/ 0 w 42"/>
                  <a:gd name="T11" fmla="*/ 203 h 79"/>
                  <a:gd name="T12" fmla="*/ 5 w 42"/>
                  <a:gd name="T13" fmla="*/ 181 h 79"/>
                  <a:gd name="T14" fmla="*/ 25 w 42"/>
                  <a:gd name="T15" fmla="*/ 124 h 79"/>
                  <a:gd name="T16" fmla="*/ 44 w 42"/>
                  <a:gd name="T17" fmla="*/ 66 h 79"/>
                  <a:gd name="T18" fmla="*/ 55 w 42"/>
                  <a:gd name="T19" fmla="*/ 49 h 79"/>
                  <a:gd name="T20" fmla="*/ 58 w 42"/>
                  <a:gd name="T21" fmla="*/ 41 h 79"/>
                  <a:gd name="T22" fmla="*/ 71 w 42"/>
                  <a:gd name="T23" fmla="*/ 33 h 79"/>
                  <a:gd name="T24" fmla="*/ 96 w 42"/>
                  <a:gd name="T25" fmla="*/ 11 h 79"/>
                  <a:gd name="T26" fmla="*/ 115 w 42"/>
                  <a:gd name="T27" fmla="*/ 0 h 79"/>
                  <a:gd name="T28" fmla="*/ 96 w 42"/>
                  <a:gd name="T29" fmla="*/ 14 h 79"/>
                  <a:gd name="T30" fmla="*/ 77 w 42"/>
                  <a:gd name="T31" fmla="*/ 27 h 79"/>
                  <a:gd name="T32" fmla="*/ 58 w 42"/>
                  <a:gd name="T33" fmla="*/ 44 h 79"/>
                  <a:gd name="T34" fmla="*/ 55 w 42"/>
                  <a:gd name="T35" fmla="*/ 52 h 79"/>
                  <a:gd name="T36" fmla="*/ 44 w 42"/>
                  <a:gd name="T37" fmla="*/ 69 h 79"/>
                  <a:gd name="T38" fmla="*/ 25 w 42"/>
                  <a:gd name="T39" fmla="*/ 124 h 79"/>
                  <a:gd name="T40" fmla="*/ 5 w 42"/>
                  <a:gd name="T41" fmla="*/ 181 h 79"/>
                  <a:gd name="T42" fmla="*/ 3 w 42"/>
                  <a:gd name="T43" fmla="*/ 203 h 79"/>
                  <a:gd name="T44" fmla="*/ 3 w 42"/>
                  <a:gd name="T45" fmla="*/ 209 h 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" h="79">
                    <a:moveTo>
                      <a:pt x="1" y="76"/>
                    </a:moveTo>
                    <a:lnTo>
                      <a:pt x="1" y="77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66"/>
                    </a:lnTo>
                    <a:lnTo>
                      <a:pt x="9" y="45"/>
                    </a:lnTo>
                    <a:lnTo>
                      <a:pt x="16" y="24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6" y="12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5" y="5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20" y="19"/>
                    </a:lnTo>
                    <a:lnTo>
                      <a:pt x="16" y="25"/>
                    </a:lnTo>
                    <a:lnTo>
                      <a:pt x="9" y="45"/>
                    </a:lnTo>
                    <a:lnTo>
                      <a:pt x="2" y="66"/>
                    </a:lnTo>
                    <a:lnTo>
                      <a:pt x="1" y="74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6" name="Freeform 254"/>
              <p:cNvSpPr>
                <a:spLocks/>
              </p:cNvSpPr>
              <p:nvPr/>
            </p:nvSpPr>
            <p:spPr bwMode="auto">
              <a:xfrm>
                <a:off x="3277" y="2010"/>
                <a:ext cx="368" cy="236"/>
              </a:xfrm>
              <a:custGeom>
                <a:avLst/>
                <a:gdLst>
                  <a:gd name="T0" fmla="*/ 354 w 134"/>
                  <a:gd name="T1" fmla="*/ 60 h 86"/>
                  <a:gd name="T2" fmla="*/ 357 w 134"/>
                  <a:gd name="T3" fmla="*/ 60 h 86"/>
                  <a:gd name="T4" fmla="*/ 368 w 134"/>
                  <a:gd name="T5" fmla="*/ 69 h 86"/>
                  <a:gd name="T6" fmla="*/ 357 w 134"/>
                  <a:gd name="T7" fmla="*/ 60 h 86"/>
                  <a:gd name="T8" fmla="*/ 354 w 134"/>
                  <a:gd name="T9" fmla="*/ 60 h 86"/>
                  <a:gd name="T10" fmla="*/ 341 w 134"/>
                  <a:gd name="T11" fmla="*/ 55 h 86"/>
                  <a:gd name="T12" fmla="*/ 302 w 134"/>
                  <a:gd name="T13" fmla="*/ 36 h 86"/>
                  <a:gd name="T14" fmla="*/ 275 w 134"/>
                  <a:gd name="T15" fmla="*/ 22 h 86"/>
                  <a:gd name="T16" fmla="*/ 247 w 134"/>
                  <a:gd name="T17" fmla="*/ 14 h 86"/>
                  <a:gd name="T18" fmla="*/ 214 w 134"/>
                  <a:gd name="T19" fmla="*/ 8 h 86"/>
                  <a:gd name="T20" fmla="*/ 179 w 134"/>
                  <a:gd name="T21" fmla="*/ 3 h 86"/>
                  <a:gd name="T22" fmla="*/ 148 w 134"/>
                  <a:gd name="T23" fmla="*/ 11 h 86"/>
                  <a:gd name="T24" fmla="*/ 118 w 134"/>
                  <a:gd name="T25" fmla="*/ 25 h 86"/>
                  <a:gd name="T26" fmla="*/ 91 w 134"/>
                  <a:gd name="T27" fmla="*/ 38 h 86"/>
                  <a:gd name="T28" fmla="*/ 71 w 134"/>
                  <a:gd name="T29" fmla="*/ 55 h 86"/>
                  <a:gd name="T30" fmla="*/ 52 w 134"/>
                  <a:gd name="T31" fmla="*/ 71 h 86"/>
                  <a:gd name="T32" fmla="*/ 44 w 134"/>
                  <a:gd name="T33" fmla="*/ 85 h 86"/>
                  <a:gd name="T34" fmla="*/ 36 w 134"/>
                  <a:gd name="T35" fmla="*/ 102 h 86"/>
                  <a:gd name="T36" fmla="*/ 33 w 134"/>
                  <a:gd name="T37" fmla="*/ 110 h 86"/>
                  <a:gd name="T38" fmla="*/ 22 w 134"/>
                  <a:gd name="T39" fmla="*/ 134 h 86"/>
                  <a:gd name="T40" fmla="*/ 14 w 134"/>
                  <a:gd name="T41" fmla="*/ 165 h 86"/>
                  <a:gd name="T42" fmla="*/ 8 w 134"/>
                  <a:gd name="T43" fmla="*/ 181 h 86"/>
                  <a:gd name="T44" fmla="*/ 8 w 134"/>
                  <a:gd name="T45" fmla="*/ 198 h 86"/>
                  <a:gd name="T46" fmla="*/ 0 w 134"/>
                  <a:gd name="T47" fmla="*/ 236 h 86"/>
                  <a:gd name="T48" fmla="*/ 8 w 134"/>
                  <a:gd name="T49" fmla="*/ 195 h 86"/>
                  <a:gd name="T50" fmla="*/ 8 w 134"/>
                  <a:gd name="T51" fmla="*/ 181 h 86"/>
                  <a:gd name="T52" fmla="*/ 16 w 134"/>
                  <a:gd name="T53" fmla="*/ 143 h 86"/>
                  <a:gd name="T54" fmla="*/ 30 w 134"/>
                  <a:gd name="T55" fmla="*/ 110 h 86"/>
                  <a:gd name="T56" fmla="*/ 36 w 134"/>
                  <a:gd name="T57" fmla="*/ 96 h 86"/>
                  <a:gd name="T58" fmla="*/ 38 w 134"/>
                  <a:gd name="T59" fmla="*/ 93 h 86"/>
                  <a:gd name="T60" fmla="*/ 44 w 134"/>
                  <a:gd name="T61" fmla="*/ 82 h 86"/>
                  <a:gd name="T62" fmla="*/ 58 w 134"/>
                  <a:gd name="T63" fmla="*/ 69 h 86"/>
                  <a:gd name="T64" fmla="*/ 71 w 134"/>
                  <a:gd name="T65" fmla="*/ 52 h 86"/>
                  <a:gd name="T66" fmla="*/ 93 w 134"/>
                  <a:gd name="T67" fmla="*/ 36 h 86"/>
                  <a:gd name="T68" fmla="*/ 118 w 134"/>
                  <a:gd name="T69" fmla="*/ 22 h 86"/>
                  <a:gd name="T70" fmla="*/ 148 w 134"/>
                  <a:gd name="T71" fmla="*/ 8 h 86"/>
                  <a:gd name="T72" fmla="*/ 184 w 134"/>
                  <a:gd name="T73" fmla="*/ 0 h 86"/>
                  <a:gd name="T74" fmla="*/ 217 w 134"/>
                  <a:gd name="T75" fmla="*/ 3 h 86"/>
                  <a:gd name="T76" fmla="*/ 247 w 134"/>
                  <a:gd name="T77" fmla="*/ 11 h 86"/>
                  <a:gd name="T78" fmla="*/ 280 w 134"/>
                  <a:gd name="T79" fmla="*/ 22 h 86"/>
                  <a:gd name="T80" fmla="*/ 302 w 134"/>
                  <a:gd name="T81" fmla="*/ 30 h 86"/>
                  <a:gd name="T82" fmla="*/ 341 w 134"/>
                  <a:gd name="T83" fmla="*/ 52 h 86"/>
                  <a:gd name="T84" fmla="*/ 354 w 134"/>
                  <a:gd name="T85" fmla="*/ 6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4" h="86">
                    <a:moveTo>
                      <a:pt x="129" y="22"/>
                    </a:moveTo>
                    <a:lnTo>
                      <a:pt x="130" y="22"/>
                    </a:lnTo>
                    <a:lnTo>
                      <a:pt x="134" y="25"/>
                    </a:lnTo>
                    <a:lnTo>
                      <a:pt x="130" y="22"/>
                    </a:lnTo>
                    <a:lnTo>
                      <a:pt x="129" y="22"/>
                    </a:lnTo>
                    <a:lnTo>
                      <a:pt x="124" y="20"/>
                    </a:lnTo>
                    <a:lnTo>
                      <a:pt x="110" y="13"/>
                    </a:lnTo>
                    <a:lnTo>
                      <a:pt x="100" y="8"/>
                    </a:lnTo>
                    <a:lnTo>
                      <a:pt x="90" y="5"/>
                    </a:lnTo>
                    <a:lnTo>
                      <a:pt x="78" y="3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3" y="9"/>
                    </a:lnTo>
                    <a:lnTo>
                      <a:pt x="33" y="14"/>
                    </a:lnTo>
                    <a:lnTo>
                      <a:pt x="26" y="20"/>
                    </a:lnTo>
                    <a:lnTo>
                      <a:pt x="19" y="26"/>
                    </a:lnTo>
                    <a:lnTo>
                      <a:pt x="16" y="31"/>
                    </a:lnTo>
                    <a:lnTo>
                      <a:pt x="13" y="37"/>
                    </a:lnTo>
                    <a:lnTo>
                      <a:pt x="12" y="40"/>
                    </a:lnTo>
                    <a:lnTo>
                      <a:pt x="8" y="49"/>
                    </a:lnTo>
                    <a:lnTo>
                      <a:pt x="5" y="60"/>
                    </a:lnTo>
                    <a:lnTo>
                      <a:pt x="3" y="66"/>
                    </a:lnTo>
                    <a:lnTo>
                      <a:pt x="3" y="72"/>
                    </a:lnTo>
                    <a:lnTo>
                      <a:pt x="0" y="86"/>
                    </a:lnTo>
                    <a:lnTo>
                      <a:pt x="3" y="71"/>
                    </a:lnTo>
                    <a:lnTo>
                      <a:pt x="3" y="66"/>
                    </a:lnTo>
                    <a:lnTo>
                      <a:pt x="6" y="52"/>
                    </a:lnTo>
                    <a:lnTo>
                      <a:pt x="11" y="40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21" y="25"/>
                    </a:lnTo>
                    <a:lnTo>
                      <a:pt x="26" y="19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54" y="3"/>
                    </a:lnTo>
                    <a:lnTo>
                      <a:pt x="67" y="0"/>
                    </a:lnTo>
                    <a:lnTo>
                      <a:pt x="79" y="1"/>
                    </a:lnTo>
                    <a:lnTo>
                      <a:pt x="90" y="4"/>
                    </a:lnTo>
                    <a:lnTo>
                      <a:pt x="102" y="8"/>
                    </a:lnTo>
                    <a:lnTo>
                      <a:pt x="110" y="11"/>
                    </a:lnTo>
                    <a:lnTo>
                      <a:pt x="124" y="19"/>
                    </a:lnTo>
                    <a:lnTo>
                      <a:pt x="129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7" name="Freeform 255"/>
              <p:cNvSpPr>
                <a:spLocks/>
              </p:cNvSpPr>
              <p:nvPr/>
            </p:nvSpPr>
            <p:spPr bwMode="auto">
              <a:xfrm>
                <a:off x="3282" y="2238"/>
                <a:ext cx="17" cy="39"/>
              </a:xfrm>
              <a:custGeom>
                <a:avLst/>
                <a:gdLst>
                  <a:gd name="T0" fmla="*/ 3 w 6"/>
                  <a:gd name="T1" fmla="*/ 36 h 14"/>
                  <a:gd name="T2" fmla="*/ 3 w 6"/>
                  <a:gd name="T3" fmla="*/ 39 h 14"/>
                  <a:gd name="T4" fmla="*/ 0 w 6"/>
                  <a:gd name="T5" fmla="*/ 39 h 14"/>
                  <a:gd name="T6" fmla="*/ 0 w 6"/>
                  <a:gd name="T7" fmla="*/ 22 h 14"/>
                  <a:gd name="T8" fmla="*/ 3 w 6"/>
                  <a:gd name="T9" fmla="*/ 11 h 14"/>
                  <a:gd name="T10" fmla="*/ 9 w 6"/>
                  <a:gd name="T11" fmla="*/ 8 h 14"/>
                  <a:gd name="T12" fmla="*/ 14 w 6"/>
                  <a:gd name="T13" fmla="*/ 0 h 14"/>
                  <a:gd name="T14" fmla="*/ 17 w 6"/>
                  <a:gd name="T15" fmla="*/ 0 h 14"/>
                  <a:gd name="T16" fmla="*/ 14 w 6"/>
                  <a:gd name="T17" fmla="*/ 6 h 14"/>
                  <a:gd name="T18" fmla="*/ 9 w 6"/>
                  <a:gd name="T19" fmla="*/ 8 h 14"/>
                  <a:gd name="T20" fmla="*/ 3 w 6"/>
                  <a:gd name="T21" fmla="*/ 11 h 14"/>
                  <a:gd name="T22" fmla="*/ 3 w 6"/>
                  <a:gd name="T23" fmla="*/ 22 h 14"/>
                  <a:gd name="T24" fmla="*/ 3 w 6"/>
                  <a:gd name="T25" fmla="*/ 36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14">
                    <a:moveTo>
                      <a:pt x="1" y="13"/>
                    </a:moveTo>
                    <a:lnTo>
                      <a:pt x="1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1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8" name="Freeform 256"/>
              <p:cNvSpPr>
                <a:spLocks/>
              </p:cNvSpPr>
              <p:nvPr/>
            </p:nvSpPr>
            <p:spPr bwMode="auto">
              <a:xfrm>
                <a:off x="3310" y="2046"/>
                <a:ext cx="115" cy="277"/>
              </a:xfrm>
              <a:custGeom>
                <a:avLst/>
                <a:gdLst>
                  <a:gd name="T0" fmla="*/ 16 w 42"/>
                  <a:gd name="T1" fmla="*/ 269 h 101"/>
                  <a:gd name="T2" fmla="*/ 16 w 42"/>
                  <a:gd name="T3" fmla="*/ 272 h 101"/>
                  <a:gd name="T4" fmla="*/ 16 w 42"/>
                  <a:gd name="T5" fmla="*/ 277 h 101"/>
                  <a:gd name="T6" fmla="*/ 16 w 42"/>
                  <a:gd name="T7" fmla="*/ 272 h 101"/>
                  <a:gd name="T8" fmla="*/ 16 w 42"/>
                  <a:gd name="T9" fmla="*/ 269 h 101"/>
                  <a:gd name="T10" fmla="*/ 16 w 42"/>
                  <a:gd name="T11" fmla="*/ 258 h 101"/>
                  <a:gd name="T12" fmla="*/ 11 w 42"/>
                  <a:gd name="T13" fmla="*/ 233 h 101"/>
                  <a:gd name="T14" fmla="*/ 5 w 42"/>
                  <a:gd name="T15" fmla="*/ 197 h 101"/>
                  <a:gd name="T16" fmla="*/ 0 w 42"/>
                  <a:gd name="T17" fmla="*/ 156 h 101"/>
                  <a:gd name="T18" fmla="*/ 5 w 42"/>
                  <a:gd name="T19" fmla="*/ 134 h 101"/>
                  <a:gd name="T20" fmla="*/ 14 w 42"/>
                  <a:gd name="T21" fmla="*/ 118 h 101"/>
                  <a:gd name="T22" fmla="*/ 30 w 42"/>
                  <a:gd name="T23" fmla="*/ 85 h 101"/>
                  <a:gd name="T24" fmla="*/ 44 w 42"/>
                  <a:gd name="T25" fmla="*/ 63 h 101"/>
                  <a:gd name="T26" fmla="*/ 52 w 42"/>
                  <a:gd name="T27" fmla="*/ 60 h 101"/>
                  <a:gd name="T28" fmla="*/ 66 w 42"/>
                  <a:gd name="T29" fmla="*/ 44 h 101"/>
                  <a:gd name="T30" fmla="*/ 79 w 42"/>
                  <a:gd name="T31" fmla="*/ 25 h 101"/>
                  <a:gd name="T32" fmla="*/ 96 w 42"/>
                  <a:gd name="T33" fmla="*/ 11 h 101"/>
                  <a:gd name="T34" fmla="*/ 115 w 42"/>
                  <a:gd name="T35" fmla="*/ 0 h 101"/>
                  <a:gd name="T36" fmla="*/ 93 w 42"/>
                  <a:gd name="T37" fmla="*/ 16 h 101"/>
                  <a:gd name="T38" fmla="*/ 85 w 42"/>
                  <a:gd name="T39" fmla="*/ 19 h 101"/>
                  <a:gd name="T40" fmla="*/ 71 w 42"/>
                  <a:gd name="T41" fmla="*/ 36 h 101"/>
                  <a:gd name="T42" fmla="*/ 52 w 42"/>
                  <a:gd name="T43" fmla="*/ 63 h 101"/>
                  <a:gd name="T44" fmla="*/ 44 w 42"/>
                  <a:gd name="T45" fmla="*/ 66 h 101"/>
                  <a:gd name="T46" fmla="*/ 30 w 42"/>
                  <a:gd name="T47" fmla="*/ 88 h 101"/>
                  <a:gd name="T48" fmla="*/ 14 w 42"/>
                  <a:gd name="T49" fmla="*/ 118 h 101"/>
                  <a:gd name="T50" fmla="*/ 5 w 42"/>
                  <a:gd name="T51" fmla="*/ 137 h 101"/>
                  <a:gd name="T52" fmla="*/ 3 w 42"/>
                  <a:gd name="T53" fmla="*/ 159 h 101"/>
                  <a:gd name="T54" fmla="*/ 5 w 42"/>
                  <a:gd name="T55" fmla="*/ 197 h 101"/>
                  <a:gd name="T56" fmla="*/ 14 w 42"/>
                  <a:gd name="T57" fmla="*/ 233 h 101"/>
                  <a:gd name="T58" fmla="*/ 16 w 42"/>
                  <a:gd name="T59" fmla="*/ 258 h 101"/>
                  <a:gd name="T60" fmla="*/ 16 w 42"/>
                  <a:gd name="T61" fmla="*/ 269 h 10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2" h="101">
                    <a:moveTo>
                      <a:pt x="6" y="98"/>
                    </a:moveTo>
                    <a:lnTo>
                      <a:pt x="6" y="99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6" y="94"/>
                    </a:lnTo>
                    <a:lnTo>
                      <a:pt x="4" y="85"/>
                    </a:lnTo>
                    <a:lnTo>
                      <a:pt x="2" y="72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5" y="43"/>
                    </a:lnTo>
                    <a:lnTo>
                      <a:pt x="11" y="31"/>
                    </a:lnTo>
                    <a:lnTo>
                      <a:pt x="16" y="23"/>
                    </a:lnTo>
                    <a:lnTo>
                      <a:pt x="19" y="22"/>
                    </a:lnTo>
                    <a:lnTo>
                      <a:pt x="24" y="16"/>
                    </a:lnTo>
                    <a:lnTo>
                      <a:pt x="29" y="9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4" y="6"/>
                    </a:lnTo>
                    <a:lnTo>
                      <a:pt x="31" y="7"/>
                    </a:lnTo>
                    <a:lnTo>
                      <a:pt x="26" y="13"/>
                    </a:lnTo>
                    <a:lnTo>
                      <a:pt x="19" y="23"/>
                    </a:lnTo>
                    <a:lnTo>
                      <a:pt x="16" y="24"/>
                    </a:lnTo>
                    <a:lnTo>
                      <a:pt x="11" y="32"/>
                    </a:lnTo>
                    <a:lnTo>
                      <a:pt x="5" y="43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2" y="72"/>
                    </a:lnTo>
                    <a:lnTo>
                      <a:pt x="5" y="85"/>
                    </a:lnTo>
                    <a:lnTo>
                      <a:pt x="6" y="94"/>
                    </a:lnTo>
                    <a:lnTo>
                      <a:pt x="6" y="9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39" name="Freeform 257"/>
              <p:cNvSpPr>
                <a:spLocks/>
              </p:cNvSpPr>
              <p:nvPr/>
            </p:nvSpPr>
            <p:spPr bwMode="auto">
              <a:xfrm>
                <a:off x="3354" y="2046"/>
                <a:ext cx="293" cy="338"/>
              </a:xfrm>
              <a:custGeom>
                <a:avLst/>
                <a:gdLst>
                  <a:gd name="T0" fmla="*/ 282 w 107"/>
                  <a:gd name="T1" fmla="*/ 71 h 123"/>
                  <a:gd name="T2" fmla="*/ 282 w 107"/>
                  <a:gd name="T3" fmla="*/ 74 h 123"/>
                  <a:gd name="T4" fmla="*/ 293 w 107"/>
                  <a:gd name="T5" fmla="*/ 85 h 123"/>
                  <a:gd name="T6" fmla="*/ 282 w 107"/>
                  <a:gd name="T7" fmla="*/ 74 h 123"/>
                  <a:gd name="T8" fmla="*/ 279 w 107"/>
                  <a:gd name="T9" fmla="*/ 74 h 123"/>
                  <a:gd name="T10" fmla="*/ 263 w 107"/>
                  <a:gd name="T11" fmla="*/ 63 h 123"/>
                  <a:gd name="T12" fmla="*/ 214 w 107"/>
                  <a:gd name="T13" fmla="*/ 36 h 123"/>
                  <a:gd name="T14" fmla="*/ 189 w 107"/>
                  <a:gd name="T15" fmla="*/ 22 h 123"/>
                  <a:gd name="T16" fmla="*/ 151 w 107"/>
                  <a:gd name="T17" fmla="*/ 5 h 123"/>
                  <a:gd name="T18" fmla="*/ 129 w 107"/>
                  <a:gd name="T19" fmla="*/ 3 h 123"/>
                  <a:gd name="T20" fmla="*/ 110 w 107"/>
                  <a:gd name="T21" fmla="*/ 3 h 123"/>
                  <a:gd name="T22" fmla="*/ 88 w 107"/>
                  <a:gd name="T23" fmla="*/ 5 h 123"/>
                  <a:gd name="T24" fmla="*/ 71 w 107"/>
                  <a:gd name="T25" fmla="*/ 16 h 123"/>
                  <a:gd name="T26" fmla="*/ 38 w 107"/>
                  <a:gd name="T27" fmla="*/ 44 h 123"/>
                  <a:gd name="T28" fmla="*/ 25 w 107"/>
                  <a:gd name="T29" fmla="*/ 58 h 123"/>
                  <a:gd name="T30" fmla="*/ 14 w 107"/>
                  <a:gd name="T31" fmla="*/ 71 h 123"/>
                  <a:gd name="T32" fmla="*/ 8 w 107"/>
                  <a:gd name="T33" fmla="*/ 91 h 123"/>
                  <a:gd name="T34" fmla="*/ 8 w 107"/>
                  <a:gd name="T35" fmla="*/ 107 h 123"/>
                  <a:gd name="T36" fmla="*/ 3 w 107"/>
                  <a:gd name="T37" fmla="*/ 143 h 123"/>
                  <a:gd name="T38" fmla="*/ 8 w 107"/>
                  <a:gd name="T39" fmla="*/ 173 h 123"/>
                  <a:gd name="T40" fmla="*/ 11 w 107"/>
                  <a:gd name="T41" fmla="*/ 192 h 123"/>
                  <a:gd name="T42" fmla="*/ 22 w 107"/>
                  <a:gd name="T43" fmla="*/ 212 h 123"/>
                  <a:gd name="T44" fmla="*/ 41 w 107"/>
                  <a:gd name="T45" fmla="*/ 247 h 123"/>
                  <a:gd name="T46" fmla="*/ 63 w 107"/>
                  <a:gd name="T47" fmla="*/ 283 h 123"/>
                  <a:gd name="T48" fmla="*/ 79 w 107"/>
                  <a:gd name="T49" fmla="*/ 300 h 123"/>
                  <a:gd name="T50" fmla="*/ 93 w 107"/>
                  <a:gd name="T51" fmla="*/ 313 h 123"/>
                  <a:gd name="T52" fmla="*/ 137 w 107"/>
                  <a:gd name="T53" fmla="*/ 338 h 123"/>
                  <a:gd name="T54" fmla="*/ 88 w 107"/>
                  <a:gd name="T55" fmla="*/ 313 h 123"/>
                  <a:gd name="T56" fmla="*/ 85 w 107"/>
                  <a:gd name="T57" fmla="*/ 311 h 123"/>
                  <a:gd name="T58" fmla="*/ 77 w 107"/>
                  <a:gd name="T59" fmla="*/ 300 h 123"/>
                  <a:gd name="T60" fmla="*/ 49 w 107"/>
                  <a:gd name="T61" fmla="*/ 264 h 123"/>
                  <a:gd name="T62" fmla="*/ 25 w 107"/>
                  <a:gd name="T63" fmla="*/ 225 h 123"/>
                  <a:gd name="T64" fmla="*/ 14 w 107"/>
                  <a:gd name="T65" fmla="*/ 206 h 123"/>
                  <a:gd name="T66" fmla="*/ 8 w 107"/>
                  <a:gd name="T67" fmla="*/ 187 h 123"/>
                  <a:gd name="T68" fmla="*/ 3 w 107"/>
                  <a:gd name="T69" fmla="*/ 165 h 123"/>
                  <a:gd name="T70" fmla="*/ 0 w 107"/>
                  <a:gd name="T71" fmla="*/ 137 h 123"/>
                  <a:gd name="T72" fmla="*/ 3 w 107"/>
                  <a:gd name="T73" fmla="*/ 104 h 123"/>
                  <a:gd name="T74" fmla="*/ 8 w 107"/>
                  <a:gd name="T75" fmla="*/ 88 h 123"/>
                  <a:gd name="T76" fmla="*/ 14 w 107"/>
                  <a:gd name="T77" fmla="*/ 66 h 123"/>
                  <a:gd name="T78" fmla="*/ 25 w 107"/>
                  <a:gd name="T79" fmla="*/ 49 h 123"/>
                  <a:gd name="T80" fmla="*/ 41 w 107"/>
                  <a:gd name="T81" fmla="*/ 36 h 123"/>
                  <a:gd name="T82" fmla="*/ 71 w 107"/>
                  <a:gd name="T83" fmla="*/ 11 h 123"/>
                  <a:gd name="T84" fmla="*/ 93 w 107"/>
                  <a:gd name="T85" fmla="*/ 3 h 123"/>
                  <a:gd name="T86" fmla="*/ 112 w 107"/>
                  <a:gd name="T87" fmla="*/ 0 h 123"/>
                  <a:gd name="T88" fmla="*/ 134 w 107"/>
                  <a:gd name="T89" fmla="*/ 0 h 123"/>
                  <a:gd name="T90" fmla="*/ 151 w 107"/>
                  <a:gd name="T91" fmla="*/ 5 h 123"/>
                  <a:gd name="T92" fmla="*/ 189 w 107"/>
                  <a:gd name="T93" fmla="*/ 19 h 123"/>
                  <a:gd name="T94" fmla="*/ 219 w 107"/>
                  <a:gd name="T95" fmla="*/ 36 h 123"/>
                  <a:gd name="T96" fmla="*/ 263 w 107"/>
                  <a:gd name="T97" fmla="*/ 63 h 123"/>
                  <a:gd name="T98" fmla="*/ 282 w 107"/>
                  <a:gd name="T99" fmla="*/ 71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" h="123">
                    <a:moveTo>
                      <a:pt x="103" y="26"/>
                    </a:moveTo>
                    <a:lnTo>
                      <a:pt x="103" y="27"/>
                    </a:lnTo>
                    <a:lnTo>
                      <a:pt x="107" y="31"/>
                    </a:lnTo>
                    <a:lnTo>
                      <a:pt x="103" y="27"/>
                    </a:lnTo>
                    <a:lnTo>
                      <a:pt x="102" y="27"/>
                    </a:lnTo>
                    <a:lnTo>
                      <a:pt x="96" y="23"/>
                    </a:lnTo>
                    <a:lnTo>
                      <a:pt x="78" y="13"/>
                    </a:lnTo>
                    <a:lnTo>
                      <a:pt x="69" y="8"/>
                    </a:lnTo>
                    <a:lnTo>
                      <a:pt x="55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2" y="2"/>
                    </a:lnTo>
                    <a:lnTo>
                      <a:pt x="26" y="6"/>
                    </a:lnTo>
                    <a:lnTo>
                      <a:pt x="14" y="16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1" y="52"/>
                    </a:lnTo>
                    <a:lnTo>
                      <a:pt x="3" y="63"/>
                    </a:lnTo>
                    <a:lnTo>
                      <a:pt x="4" y="70"/>
                    </a:lnTo>
                    <a:lnTo>
                      <a:pt x="8" y="77"/>
                    </a:lnTo>
                    <a:lnTo>
                      <a:pt x="15" y="90"/>
                    </a:lnTo>
                    <a:lnTo>
                      <a:pt x="23" y="103"/>
                    </a:lnTo>
                    <a:lnTo>
                      <a:pt x="29" y="109"/>
                    </a:lnTo>
                    <a:lnTo>
                      <a:pt x="34" y="114"/>
                    </a:lnTo>
                    <a:lnTo>
                      <a:pt x="50" y="123"/>
                    </a:lnTo>
                    <a:lnTo>
                      <a:pt x="32" y="114"/>
                    </a:lnTo>
                    <a:lnTo>
                      <a:pt x="31" y="113"/>
                    </a:lnTo>
                    <a:lnTo>
                      <a:pt x="28" y="109"/>
                    </a:lnTo>
                    <a:lnTo>
                      <a:pt x="18" y="96"/>
                    </a:lnTo>
                    <a:lnTo>
                      <a:pt x="9" y="82"/>
                    </a:lnTo>
                    <a:lnTo>
                      <a:pt x="5" y="75"/>
                    </a:lnTo>
                    <a:lnTo>
                      <a:pt x="3" y="68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5" y="24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5" y="2"/>
                    </a:lnTo>
                    <a:lnTo>
                      <a:pt x="69" y="7"/>
                    </a:lnTo>
                    <a:lnTo>
                      <a:pt x="80" y="13"/>
                    </a:lnTo>
                    <a:lnTo>
                      <a:pt x="96" y="23"/>
                    </a:lnTo>
                    <a:lnTo>
                      <a:pt x="103" y="2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0" name="Freeform 258"/>
              <p:cNvSpPr>
                <a:spLocks/>
              </p:cNvSpPr>
              <p:nvPr/>
            </p:nvSpPr>
            <p:spPr bwMode="auto">
              <a:xfrm>
                <a:off x="3422" y="2364"/>
                <a:ext cx="39" cy="28"/>
              </a:xfrm>
              <a:custGeom>
                <a:avLst/>
                <a:gdLst>
                  <a:gd name="T0" fmla="*/ 39 w 14"/>
                  <a:gd name="T1" fmla="*/ 25 h 10"/>
                  <a:gd name="T2" fmla="*/ 39 w 14"/>
                  <a:gd name="T3" fmla="*/ 28 h 10"/>
                  <a:gd name="T4" fmla="*/ 31 w 14"/>
                  <a:gd name="T5" fmla="*/ 25 h 10"/>
                  <a:gd name="T6" fmla="*/ 20 w 14"/>
                  <a:gd name="T7" fmla="*/ 22 h 10"/>
                  <a:gd name="T8" fmla="*/ 11 w 14"/>
                  <a:gd name="T9" fmla="*/ 11 h 10"/>
                  <a:gd name="T10" fmla="*/ 3 w 14"/>
                  <a:gd name="T11" fmla="*/ 6 h 10"/>
                  <a:gd name="T12" fmla="*/ 0 w 14"/>
                  <a:gd name="T13" fmla="*/ 0 h 10"/>
                  <a:gd name="T14" fmla="*/ 3 w 14"/>
                  <a:gd name="T15" fmla="*/ 6 h 10"/>
                  <a:gd name="T16" fmla="*/ 11 w 14"/>
                  <a:gd name="T17" fmla="*/ 8 h 10"/>
                  <a:gd name="T18" fmla="*/ 25 w 14"/>
                  <a:gd name="T19" fmla="*/ 20 h 10"/>
                  <a:gd name="T20" fmla="*/ 39 w 14"/>
                  <a:gd name="T21" fmla="*/ 25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9"/>
                    </a:moveTo>
                    <a:lnTo>
                      <a:pt x="14" y="10"/>
                    </a:lnTo>
                    <a:lnTo>
                      <a:pt x="11" y="9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1" name="Freeform 259"/>
              <p:cNvSpPr>
                <a:spLocks/>
              </p:cNvSpPr>
              <p:nvPr/>
            </p:nvSpPr>
            <p:spPr bwMode="auto">
              <a:xfrm>
                <a:off x="3356" y="2263"/>
                <a:ext cx="55" cy="93"/>
              </a:xfrm>
              <a:custGeom>
                <a:avLst/>
                <a:gdLst>
                  <a:gd name="T0" fmla="*/ 52 w 20"/>
                  <a:gd name="T1" fmla="*/ 88 h 34"/>
                  <a:gd name="T2" fmla="*/ 55 w 20"/>
                  <a:gd name="T3" fmla="*/ 93 h 34"/>
                  <a:gd name="T4" fmla="*/ 52 w 20"/>
                  <a:gd name="T5" fmla="*/ 88 h 34"/>
                  <a:gd name="T6" fmla="*/ 33 w 20"/>
                  <a:gd name="T7" fmla="*/ 55 h 34"/>
                  <a:gd name="T8" fmla="*/ 19 w 20"/>
                  <a:gd name="T9" fmla="*/ 25 h 34"/>
                  <a:gd name="T10" fmla="*/ 14 w 20"/>
                  <a:gd name="T11" fmla="*/ 16 h 34"/>
                  <a:gd name="T12" fmla="*/ 8 w 20"/>
                  <a:gd name="T13" fmla="*/ 8 h 34"/>
                  <a:gd name="T14" fmla="*/ 0 w 20"/>
                  <a:gd name="T15" fmla="*/ 0 h 34"/>
                  <a:gd name="T16" fmla="*/ 8 w 20"/>
                  <a:gd name="T17" fmla="*/ 3 h 34"/>
                  <a:gd name="T18" fmla="*/ 14 w 20"/>
                  <a:gd name="T19" fmla="*/ 14 h 34"/>
                  <a:gd name="T20" fmla="*/ 19 w 20"/>
                  <a:gd name="T21" fmla="*/ 25 h 34"/>
                  <a:gd name="T22" fmla="*/ 36 w 20"/>
                  <a:gd name="T23" fmla="*/ 55 h 34"/>
                  <a:gd name="T24" fmla="*/ 52 w 20"/>
                  <a:gd name="T25" fmla="*/ 88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4">
                    <a:moveTo>
                      <a:pt x="19" y="32"/>
                    </a:moveTo>
                    <a:lnTo>
                      <a:pt x="20" y="34"/>
                    </a:lnTo>
                    <a:lnTo>
                      <a:pt x="19" y="32"/>
                    </a:lnTo>
                    <a:lnTo>
                      <a:pt x="12" y="20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9"/>
                    </a:lnTo>
                    <a:lnTo>
                      <a:pt x="13" y="20"/>
                    </a:lnTo>
                    <a:lnTo>
                      <a:pt x="19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2" name="Freeform 260"/>
              <p:cNvSpPr>
                <a:spLocks/>
              </p:cNvSpPr>
              <p:nvPr/>
            </p:nvSpPr>
            <p:spPr bwMode="auto">
              <a:xfrm>
                <a:off x="3337" y="2137"/>
                <a:ext cx="66" cy="233"/>
              </a:xfrm>
              <a:custGeom>
                <a:avLst/>
                <a:gdLst>
                  <a:gd name="T0" fmla="*/ 61 w 24"/>
                  <a:gd name="T1" fmla="*/ 228 h 85"/>
                  <a:gd name="T2" fmla="*/ 66 w 24"/>
                  <a:gd name="T3" fmla="*/ 228 h 85"/>
                  <a:gd name="T4" fmla="*/ 66 w 24"/>
                  <a:gd name="T5" fmla="*/ 233 h 85"/>
                  <a:gd name="T6" fmla="*/ 61 w 24"/>
                  <a:gd name="T7" fmla="*/ 228 h 85"/>
                  <a:gd name="T8" fmla="*/ 58 w 24"/>
                  <a:gd name="T9" fmla="*/ 228 h 85"/>
                  <a:gd name="T10" fmla="*/ 55 w 24"/>
                  <a:gd name="T11" fmla="*/ 222 h 85"/>
                  <a:gd name="T12" fmla="*/ 44 w 24"/>
                  <a:gd name="T13" fmla="*/ 206 h 85"/>
                  <a:gd name="T14" fmla="*/ 25 w 24"/>
                  <a:gd name="T15" fmla="*/ 151 h 85"/>
                  <a:gd name="T16" fmla="*/ 6 w 24"/>
                  <a:gd name="T17" fmla="*/ 93 h 85"/>
                  <a:gd name="T18" fmla="*/ 0 w 24"/>
                  <a:gd name="T19" fmla="*/ 71 h 85"/>
                  <a:gd name="T20" fmla="*/ 0 w 24"/>
                  <a:gd name="T21" fmla="*/ 66 h 85"/>
                  <a:gd name="T22" fmla="*/ 0 w 24"/>
                  <a:gd name="T23" fmla="*/ 47 h 85"/>
                  <a:gd name="T24" fmla="*/ 0 w 24"/>
                  <a:gd name="T25" fmla="*/ 30 h 85"/>
                  <a:gd name="T26" fmla="*/ 6 w 24"/>
                  <a:gd name="T27" fmla="*/ 16 h 85"/>
                  <a:gd name="T28" fmla="*/ 17 w 24"/>
                  <a:gd name="T29" fmla="*/ 0 h 85"/>
                  <a:gd name="T30" fmla="*/ 6 w 24"/>
                  <a:gd name="T31" fmla="*/ 16 h 85"/>
                  <a:gd name="T32" fmla="*/ 3 w 24"/>
                  <a:gd name="T33" fmla="*/ 25 h 85"/>
                  <a:gd name="T34" fmla="*/ 0 w 24"/>
                  <a:gd name="T35" fmla="*/ 41 h 85"/>
                  <a:gd name="T36" fmla="*/ 0 w 24"/>
                  <a:gd name="T37" fmla="*/ 58 h 85"/>
                  <a:gd name="T38" fmla="*/ 3 w 24"/>
                  <a:gd name="T39" fmla="*/ 66 h 85"/>
                  <a:gd name="T40" fmla="*/ 3 w 24"/>
                  <a:gd name="T41" fmla="*/ 74 h 85"/>
                  <a:gd name="T42" fmla="*/ 6 w 24"/>
                  <a:gd name="T43" fmla="*/ 93 h 85"/>
                  <a:gd name="T44" fmla="*/ 25 w 24"/>
                  <a:gd name="T45" fmla="*/ 151 h 85"/>
                  <a:gd name="T46" fmla="*/ 44 w 24"/>
                  <a:gd name="T47" fmla="*/ 206 h 85"/>
                  <a:gd name="T48" fmla="*/ 55 w 24"/>
                  <a:gd name="T49" fmla="*/ 222 h 85"/>
                  <a:gd name="T50" fmla="*/ 58 w 24"/>
                  <a:gd name="T51" fmla="*/ 225 h 85"/>
                  <a:gd name="T52" fmla="*/ 61 w 24"/>
                  <a:gd name="T53" fmla="*/ 228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4" h="85">
                    <a:moveTo>
                      <a:pt x="22" y="83"/>
                    </a:moveTo>
                    <a:lnTo>
                      <a:pt x="24" y="83"/>
                    </a:lnTo>
                    <a:lnTo>
                      <a:pt x="24" y="85"/>
                    </a:lnTo>
                    <a:lnTo>
                      <a:pt x="22" y="83"/>
                    </a:lnTo>
                    <a:lnTo>
                      <a:pt x="21" y="83"/>
                    </a:lnTo>
                    <a:lnTo>
                      <a:pt x="20" y="81"/>
                    </a:lnTo>
                    <a:lnTo>
                      <a:pt x="16" y="75"/>
                    </a:lnTo>
                    <a:lnTo>
                      <a:pt x="9" y="55"/>
                    </a:lnTo>
                    <a:lnTo>
                      <a:pt x="2" y="34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34"/>
                    </a:lnTo>
                    <a:lnTo>
                      <a:pt x="9" y="55"/>
                    </a:lnTo>
                    <a:lnTo>
                      <a:pt x="16" y="75"/>
                    </a:lnTo>
                    <a:lnTo>
                      <a:pt x="20" y="81"/>
                    </a:lnTo>
                    <a:lnTo>
                      <a:pt x="21" y="82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3" name="Freeform 261"/>
              <p:cNvSpPr>
                <a:spLocks/>
              </p:cNvSpPr>
              <p:nvPr/>
            </p:nvSpPr>
            <p:spPr bwMode="auto">
              <a:xfrm>
                <a:off x="3323" y="2175"/>
                <a:ext cx="39" cy="173"/>
              </a:xfrm>
              <a:custGeom>
                <a:avLst/>
                <a:gdLst>
                  <a:gd name="T0" fmla="*/ 39 w 14"/>
                  <a:gd name="T1" fmla="*/ 170 h 63"/>
                  <a:gd name="T2" fmla="*/ 39 w 14"/>
                  <a:gd name="T3" fmla="*/ 173 h 63"/>
                  <a:gd name="T4" fmla="*/ 33 w 14"/>
                  <a:gd name="T5" fmla="*/ 170 h 63"/>
                  <a:gd name="T6" fmla="*/ 31 w 14"/>
                  <a:gd name="T7" fmla="*/ 162 h 63"/>
                  <a:gd name="T8" fmla="*/ 28 w 14"/>
                  <a:gd name="T9" fmla="*/ 148 h 63"/>
                  <a:gd name="T10" fmla="*/ 14 w 14"/>
                  <a:gd name="T11" fmla="*/ 107 h 63"/>
                  <a:gd name="T12" fmla="*/ 6 w 14"/>
                  <a:gd name="T13" fmla="*/ 69 h 63"/>
                  <a:gd name="T14" fmla="*/ 3 w 14"/>
                  <a:gd name="T15" fmla="*/ 55 h 63"/>
                  <a:gd name="T16" fmla="*/ 6 w 14"/>
                  <a:gd name="T17" fmla="*/ 47 h 63"/>
                  <a:gd name="T18" fmla="*/ 3 w 14"/>
                  <a:gd name="T19" fmla="*/ 14 h 63"/>
                  <a:gd name="T20" fmla="*/ 0 w 14"/>
                  <a:gd name="T21" fmla="*/ 0 h 63"/>
                  <a:gd name="T22" fmla="*/ 3 w 14"/>
                  <a:gd name="T23" fmla="*/ 14 h 63"/>
                  <a:gd name="T24" fmla="*/ 6 w 14"/>
                  <a:gd name="T25" fmla="*/ 47 h 63"/>
                  <a:gd name="T26" fmla="*/ 6 w 14"/>
                  <a:gd name="T27" fmla="*/ 55 h 63"/>
                  <a:gd name="T28" fmla="*/ 6 w 14"/>
                  <a:gd name="T29" fmla="*/ 69 h 63"/>
                  <a:gd name="T30" fmla="*/ 17 w 14"/>
                  <a:gd name="T31" fmla="*/ 107 h 63"/>
                  <a:gd name="T32" fmla="*/ 28 w 14"/>
                  <a:gd name="T33" fmla="*/ 148 h 63"/>
                  <a:gd name="T34" fmla="*/ 33 w 14"/>
                  <a:gd name="T35" fmla="*/ 162 h 63"/>
                  <a:gd name="T36" fmla="*/ 39 w 14"/>
                  <a:gd name="T37" fmla="*/ 170 h 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63">
                    <a:moveTo>
                      <a:pt x="14" y="62"/>
                    </a:moveTo>
                    <a:lnTo>
                      <a:pt x="14" y="63"/>
                    </a:lnTo>
                    <a:lnTo>
                      <a:pt x="12" y="62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5" y="39"/>
                    </a:lnTo>
                    <a:lnTo>
                      <a:pt x="2" y="25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6" y="39"/>
                    </a:lnTo>
                    <a:lnTo>
                      <a:pt x="10" y="54"/>
                    </a:lnTo>
                    <a:lnTo>
                      <a:pt x="12" y="59"/>
                    </a:lnTo>
                    <a:lnTo>
                      <a:pt x="14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4" name="Freeform 262"/>
              <p:cNvSpPr>
                <a:spLocks/>
              </p:cNvSpPr>
              <p:nvPr/>
            </p:nvSpPr>
            <p:spPr bwMode="auto">
              <a:xfrm>
                <a:off x="3370" y="2057"/>
                <a:ext cx="266" cy="313"/>
              </a:xfrm>
              <a:custGeom>
                <a:avLst/>
                <a:gdLst>
                  <a:gd name="T0" fmla="*/ 118 w 97"/>
                  <a:gd name="T1" fmla="*/ 305 h 114"/>
                  <a:gd name="T2" fmla="*/ 121 w 97"/>
                  <a:gd name="T3" fmla="*/ 308 h 114"/>
                  <a:gd name="T4" fmla="*/ 132 w 97"/>
                  <a:gd name="T5" fmla="*/ 313 h 114"/>
                  <a:gd name="T6" fmla="*/ 121 w 97"/>
                  <a:gd name="T7" fmla="*/ 308 h 114"/>
                  <a:gd name="T8" fmla="*/ 118 w 97"/>
                  <a:gd name="T9" fmla="*/ 308 h 114"/>
                  <a:gd name="T10" fmla="*/ 99 w 97"/>
                  <a:gd name="T11" fmla="*/ 299 h 114"/>
                  <a:gd name="T12" fmla="*/ 82 w 97"/>
                  <a:gd name="T13" fmla="*/ 280 h 114"/>
                  <a:gd name="T14" fmla="*/ 63 w 97"/>
                  <a:gd name="T15" fmla="*/ 264 h 114"/>
                  <a:gd name="T16" fmla="*/ 41 w 97"/>
                  <a:gd name="T17" fmla="*/ 239 h 114"/>
                  <a:gd name="T18" fmla="*/ 22 w 97"/>
                  <a:gd name="T19" fmla="*/ 209 h 114"/>
                  <a:gd name="T20" fmla="*/ 8 w 97"/>
                  <a:gd name="T21" fmla="*/ 173 h 114"/>
                  <a:gd name="T22" fmla="*/ 5 w 97"/>
                  <a:gd name="T23" fmla="*/ 154 h 114"/>
                  <a:gd name="T24" fmla="*/ 0 w 97"/>
                  <a:gd name="T25" fmla="*/ 135 h 114"/>
                  <a:gd name="T26" fmla="*/ 0 w 97"/>
                  <a:gd name="T27" fmla="*/ 113 h 114"/>
                  <a:gd name="T28" fmla="*/ 5 w 97"/>
                  <a:gd name="T29" fmla="*/ 93 h 114"/>
                  <a:gd name="T30" fmla="*/ 8 w 97"/>
                  <a:gd name="T31" fmla="*/ 77 h 114"/>
                  <a:gd name="T32" fmla="*/ 19 w 97"/>
                  <a:gd name="T33" fmla="*/ 60 h 114"/>
                  <a:gd name="T34" fmla="*/ 27 w 97"/>
                  <a:gd name="T35" fmla="*/ 41 h 114"/>
                  <a:gd name="T36" fmla="*/ 38 w 97"/>
                  <a:gd name="T37" fmla="*/ 33 h 114"/>
                  <a:gd name="T38" fmla="*/ 52 w 97"/>
                  <a:gd name="T39" fmla="*/ 22 h 114"/>
                  <a:gd name="T40" fmla="*/ 66 w 97"/>
                  <a:gd name="T41" fmla="*/ 11 h 114"/>
                  <a:gd name="T42" fmla="*/ 80 w 97"/>
                  <a:gd name="T43" fmla="*/ 5 h 114"/>
                  <a:gd name="T44" fmla="*/ 90 w 97"/>
                  <a:gd name="T45" fmla="*/ 0 h 114"/>
                  <a:gd name="T46" fmla="*/ 110 w 97"/>
                  <a:gd name="T47" fmla="*/ 0 h 114"/>
                  <a:gd name="T48" fmla="*/ 132 w 97"/>
                  <a:gd name="T49" fmla="*/ 5 h 114"/>
                  <a:gd name="T50" fmla="*/ 140 w 97"/>
                  <a:gd name="T51" fmla="*/ 11 h 114"/>
                  <a:gd name="T52" fmla="*/ 165 w 97"/>
                  <a:gd name="T53" fmla="*/ 25 h 114"/>
                  <a:gd name="T54" fmla="*/ 225 w 97"/>
                  <a:gd name="T55" fmla="*/ 69 h 114"/>
                  <a:gd name="T56" fmla="*/ 266 w 97"/>
                  <a:gd name="T57" fmla="*/ 96 h 114"/>
                  <a:gd name="T58" fmla="*/ 225 w 97"/>
                  <a:gd name="T59" fmla="*/ 69 h 114"/>
                  <a:gd name="T60" fmla="*/ 178 w 97"/>
                  <a:gd name="T61" fmla="*/ 36 h 114"/>
                  <a:gd name="T62" fmla="*/ 140 w 97"/>
                  <a:gd name="T63" fmla="*/ 11 h 114"/>
                  <a:gd name="T64" fmla="*/ 126 w 97"/>
                  <a:gd name="T65" fmla="*/ 8 h 114"/>
                  <a:gd name="T66" fmla="*/ 123 w 97"/>
                  <a:gd name="T67" fmla="*/ 5 h 114"/>
                  <a:gd name="T68" fmla="*/ 107 w 97"/>
                  <a:gd name="T69" fmla="*/ 5 h 114"/>
                  <a:gd name="T70" fmla="*/ 85 w 97"/>
                  <a:gd name="T71" fmla="*/ 5 h 114"/>
                  <a:gd name="T72" fmla="*/ 71 w 97"/>
                  <a:gd name="T73" fmla="*/ 8 h 114"/>
                  <a:gd name="T74" fmla="*/ 63 w 97"/>
                  <a:gd name="T75" fmla="*/ 14 h 114"/>
                  <a:gd name="T76" fmla="*/ 49 w 97"/>
                  <a:gd name="T77" fmla="*/ 25 h 114"/>
                  <a:gd name="T78" fmla="*/ 38 w 97"/>
                  <a:gd name="T79" fmla="*/ 36 h 114"/>
                  <a:gd name="T80" fmla="*/ 25 w 97"/>
                  <a:gd name="T81" fmla="*/ 49 h 114"/>
                  <a:gd name="T82" fmla="*/ 19 w 97"/>
                  <a:gd name="T83" fmla="*/ 63 h 114"/>
                  <a:gd name="T84" fmla="*/ 8 w 97"/>
                  <a:gd name="T85" fmla="*/ 80 h 114"/>
                  <a:gd name="T86" fmla="*/ 5 w 97"/>
                  <a:gd name="T87" fmla="*/ 96 h 114"/>
                  <a:gd name="T88" fmla="*/ 5 w 97"/>
                  <a:gd name="T89" fmla="*/ 118 h 114"/>
                  <a:gd name="T90" fmla="*/ 5 w 97"/>
                  <a:gd name="T91" fmla="*/ 137 h 114"/>
                  <a:gd name="T92" fmla="*/ 8 w 97"/>
                  <a:gd name="T93" fmla="*/ 154 h 114"/>
                  <a:gd name="T94" fmla="*/ 11 w 97"/>
                  <a:gd name="T95" fmla="*/ 176 h 114"/>
                  <a:gd name="T96" fmla="*/ 25 w 97"/>
                  <a:gd name="T97" fmla="*/ 209 h 114"/>
                  <a:gd name="T98" fmla="*/ 41 w 97"/>
                  <a:gd name="T99" fmla="*/ 239 h 114"/>
                  <a:gd name="T100" fmla="*/ 63 w 97"/>
                  <a:gd name="T101" fmla="*/ 264 h 114"/>
                  <a:gd name="T102" fmla="*/ 82 w 97"/>
                  <a:gd name="T103" fmla="*/ 280 h 114"/>
                  <a:gd name="T104" fmla="*/ 99 w 97"/>
                  <a:gd name="T105" fmla="*/ 294 h 114"/>
                  <a:gd name="T106" fmla="*/ 118 w 97"/>
                  <a:gd name="T107" fmla="*/ 305 h 1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4">
                    <a:moveTo>
                      <a:pt x="43" y="111"/>
                    </a:moveTo>
                    <a:lnTo>
                      <a:pt x="44" y="112"/>
                    </a:lnTo>
                    <a:lnTo>
                      <a:pt x="48" y="114"/>
                    </a:lnTo>
                    <a:lnTo>
                      <a:pt x="44" y="112"/>
                    </a:lnTo>
                    <a:lnTo>
                      <a:pt x="43" y="112"/>
                    </a:lnTo>
                    <a:lnTo>
                      <a:pt x="36" y="109"/>
                    </a:lnTo>
                    <a:lnTo>
                      <a:pt x="30" y="102"/>
                    </a:lnTo>
                    <a:lnTo>
                      <a:pt x="23" y="96"/>
                    </a:lnTo>
                    <a:lnTo>
                      <a:pt x="15" y="87"/>
                    </a:lnTo>
                    <a:lnTo>
                      <a:pt x="8" y="76"/>
                    </a:lnTo>
                    <a:lnTo>
                      <a:pt x="3" y="63"/>
                    </a:lnTo>
                    <a:lnTo>
                      <a:pt x="2" y="56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0" y="15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4" y="4"/>
                    </a:lnTo>
                    <a:lnTo>
                      <a:pt x="29" y="2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8" y="2"/>
                    </a:lnTo>
                    <a:lnTo>
                      <a:pt x="51" y="4"/>
                    </a:lnTo>
                    <a:lnTo>
                      <a:pt x="60" y="9"/>
                    </a:lnTo>
                    <a:lnTo>
                      <a:pt x="82" y="25"/>
                    </a:lnTo>
                    <a:lnTo>
                      <a:pt x="97" y="35"/>
                    </a:lnTo>
                    <a:lnTo>
                      <a:pt x="82" y="25"/>
                    </a:lnTo>
                    <a:lnTo>
                      <a:pt x="65" y="13"/>
                    </a:lnTo>
                    <a:lnTo>
                      <a:pt x="51" y="4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6" y="3"/>
                    </a:lnTo>
                    <a:lnTo>
                      <a:pt x="23" y="5"/>
                    </a:lnTo>
                    <a:lnTo>
                      <a:pt x="18" y="9"/>
                    </a:lnTo>
                    <a:lnTo>
                      <a:pt x="14" y="13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56"/>
                    </a:lnTo>
                    <a:lnTo>
                      <a:pt x="4" y="64"/>
                    </a:lnTo>
                    <a:lnTo>
                      <a:pt x="9" y="76"/>
                    </a:lnTo>
                    <a:lnTo>
                      <a:pt x="15" y="87"/>
                    </a:lnTo>
                    <a:lnTo>
                      <a:pt x="23" y="96"/>
                    </a:lnTo>
                    <a:lnTo>
                      <a:pt x="30" y="102"/>
                    </a:lnTo>
                    <a:lnTo>
                      <a:pt x="36" y="107"/>
                    </a:lnTo>
                    <a:lnTo>
                      <a:pt x="43" y="1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5" name="Freeform 263"/>
              <p:cNvSpPr>
                <a:spLocks/>
              </p:cNvSpPr>
              <p:nvPr/>
            </p:nvSpPr>
            <p:spPr bwMode="auto">
              <a:xfrm>
                <a:off x="3389" y="2076"/>
                <a:ext cx="256" cy="286"/>
              </a:xfrm>
              <a:custGeom>
                <a:avLst/>
                <a:gdLst>
                  <a:gd name="T0" fmla="*/ 242 w 93"/>
                  <a:gd name="T1" fmla="*/ 102 h 104"/>
                  <a:gd name="T2" fmla="*/ 245 w 93"/>
                  <a:gd name="T3" fmla="*/ 102 h 104"/>
                  <a:gd name="T4" fmla="*/ 256 w 93"/>
                  <a:gd name="T5" fmla="*/ 107 h 104"/>
                  <a:gd name="T6" fmla="*/ 245 w 93"/>
                  <a:gd name="T7" fmla="*/ 105 h 104"/>
                  <a:gd name="T8" fmla="*/ 242 w 93"/>
                  <a:gd name="T9" fmla="*/ 102 h 104"/>
                  <a:gd name="T10" fmla="*/ 226 w 93"/>
                  <a:gd name="T11" fmla="*/ 94 h 104"/>
                  <a:gd name="T12" fmla="*/ 204 w 93"/>
                  <a:gd name="T13" fmla="*/ 85 h 104"/>
                  <a:gd name="T14" fmla="*/ 184 w 93"/>
                  <a:gd name="T15" fmla="*/ 63 h 104"/>
                  <a:gd name="T16" fmla="*/ 162 w 93"/>
                  <a:gd name="T17" fmla="*/ 44 h 104"/>
                  <a:gd name="T18" fmla="*/ 135 w 93"/>
                  <a:gd name="T19" fmla="*/ 19 h 104"/>
                  <a:gd name="T20" fmla="*/ 121 w 93"/>
                  <a:gd name="T21" fmla="*/ 8 h 104"/>
                  <a:gd name="T22" fmla="*/ 105 w 93"/>
                  <a:gd name="T23" fmla="*/ 6 h 104"/>
                  <a:gd name="T24" fmla="*/ 85 w 93"/>
                  <a:gd name="T25" fmla="*/ 3 h 104"/>
                  <a:gd name="T26" fmla="*/ 66 w 93"/>
                  <a:gd name="T27" fmla="*/ 6 h 104"/>
                  <a:gd name="T28" fmla="*/ 47 w 93"/>
                  <a:gd name="T29" fmla="*/ 8 h 104"/>
                  <a:gd name="T30" fmla="*/ 33 w 93"/>
                  <a:gd name="T31" fmla="*/ 19 h 104"/>
                  <a:gd name="T32" fmla="*/ 19 w 93"/>
                  <a:gd name="T33" fmla="*/ 33 h 104"/>
                  <a:gd name="T34" fmla="*/ 14 w 93"/>
                  <a:gd name="T35" fmla="*/ 50 h 104"/>
                  <a:gd name="T36" fmla="*/ 6 w 93"/>
                  <a:gd name="T37" fmla="*/ 85 h 104"/>
                  <a:gd name="T38" fmla="*/ 0 w 93"/>
                  <a:gd name="T39" fmla="*/ 116 h 104"/>
                  <a:gd name="T40" fmla="*/ 6 w 93"/>
                  <a:gd name="T41" fmla="*/ 140 h 104"/>
                  <a:gd name="T42" fmla="*/ 14 w 93"/>
                  <a:gd name="T43" fmla="*/ 160 h 104"/>
                  <a:gd name="T44" fmla="*/ 19 w 93"/>
                  <a:gd name="T45" fmla="*/ 173 h 104"/>
                  <a:gd name="T46" fmla="*/ 44 w 93"/>
                  <a:gd name="T47" fmla="*/ 206 h 104"/>
                  <a:gd name="T48" fmla="*/ 63 w 93"/>
                  <a:gd name="T49" fmla="*/ 234 h 104"/>
                  <a:gd name="T50" fmla="*/ 91 w 93"/>
                  <a:gd name="T51" fmla="*/ 261 h 104"/>
                  <a:gd name="T52" fmla="*/ 127 w 93"/>
                  <a:gd name="T53" fmla="*/ 283 h 104"/>
                  <a:gd name="T54" fmla="*/ 132 w 93"/>
                  <a:gd name="T55" fmla="*/ 286 h 104"/>
                  <a:gd name="T56" fmla="*/ 91 w 93"/>
                  <a:gd name="T57" fmla="*/ 261 h 104"/>
                  <a:gd name="T58" fmla="*/ 77 w 93"/>
                  <a:gd name="T59" fmla="*/ 248 h 104"/>
                  <a:gd name="T60" fmla="*/ 50 w 93"/>
                  <a:gd name="T61" fmla="*/ 220 h 104"/>
                  <a:gd name="T62" fmla="*/ 28 w 93"/>
                  <a:gd name="T63" fmla="*/ 187 h 104"/>
                  <a:gd name="T64" fmla="*/ 17 w 93"/>
                  <a:gd name="T65" fmla="*/ 176 h 104"/>
                  <a:gd name="T66" fmla="*/ 17 w 93"/>
                  <a:gd name="T67" fmla="*/ 171 h 104"/>
                  <a:gd name="T68" fmla="*/ 6 w 93"/>
                  <a:gd name="T69" fmla="*/ 157 h 104"/>
                  <a:gd name="T70" fmla="*/ 3 w 93"/>
                  <a:gd name="T71" fmla="*/ 135 h 104"/>
                  <a:gd name="T72" fmla="*/ 0 w 93"/>
                  <a:gd name="T73" fmla="*/ 113 h 104"/>
                  <a:gd name="T74" fmla="*/ 3 w 93"/>
                  <a:gd name="T75" fmla="*/ 83 h 104"/>
                  <a:gd name="T76" fmla="*/ 8 w 93"/>
                  <a:gd name="T77" fmla="*/ 63 h 104"/>
                  <a:gd name="T78" fmla="*/ 14 w 93"/>
                  <a:gd name="T79" fmla="*/ 47 h 104"/>
                  <a:gd name="T80" fmla="*/ 22 w 93"/>
                  <a:gd name="T81" fmla="*/ 30 h 104"/>
                  <a:gd name="T82" fmla="*/ 33 w 93"/>
                  <a:gd name="T83" fmla="*/ 17 h 104"/>
                  <a:gd name="T84" fmla="*/ 47 w 93"/>
                  <a:gd name="T85" fmla="*/ 6 h 104"/>
                  <a:gd name="T86" fmla="*/ 66 w 93"/>
                  <a:gd name="T87" fmla="*/ 3 h 104"/>
                  <a:gd name="T88" fmla="*/ 88 w 93"/>
                  <a:gd name="T89" fmla="*/ 0 h 104"/>
                  <a:gd name="T90" fmla="*/ 107 w 93"/>
                  <a:gd name="T91" fmla="*/ 3 h 104"/>
                  <a:gd name="T92" fmla="*/ 121 w 93"/>
                  <a:gd name="T93" fmla="*/ 8 h 104"/>
                  <a:gd name="T94" fmla="*/ 140 w 93"/>
                  <a:gd name="T95" fmla="*/ 19 h 104"/>
                  <a:gd name="T96" fmla="*/ 168 w 93"/>
                  <a:gd name="T97" fmla="*/ 44 h 104"/>
                  <a:gd name="T98" fmla="*/ 187 w 93"/>
                  <a:gd name="T99" fmla="*/ 63 h 104"/>
                  <a:gd name="T100" fmla="*/ 206 w 93"/>
                  <a:gd name="T101" fmla="*/ 83 h 104"/>
                  <a:gd name="T102" fmla="*/ 226 w 93"/>
                  <a:gd name="T103" fmla="*/ 91 h 104"/>
                  <a:gd name="T104" fmla="*/ 242 w 93"/>
                  <a:gd name="T105" fmla="*/ 102 h 1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4">
                    <a:moveTo>
                      <a:pt x="88" y="37"/>
                    </a:moveTo>
                    <a:lnTo>
                      <a:pt x="89" y="37"/>
                    </a:lnTo>
                    <a:lnTo>
                      <a:pt x="93" y="39"/>
                    </a:lnTo>
                    <a:lnTo>
                      <a:pt x="89" y="38"/>
                    </a:lnTo>
                    <a:lnTo>
                      <a:pt x="88" y="37"/>
                    </a:lnTo>
                    <a:lnTo>
                      <a:pt x="82" y="34"/>
                    </a:lnTo>
                    <a:lnTo>
                      <a:pt x="74" y="31"/>
                    </a:lnTo>
                    <a:lnTo>
                      <a:pt x="67" y="23"/>
                    </a:lnTo>
                    <a:lnTo>
                      <a:pt x="59" y="16"/>
                    </a:lnTo>
                    <a:lnTo>
                      <a:pt x="49" y="7"/>
                    </a:lnTo>
                    <a:lnTo>
                      <a:pt x="44" y="3"/>
                    </a:lnTo>
                    <a:lnTo>
                      <a:pt x="38" y="2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7" y="3"/>
                    </a:lnTo>
                    <a:lnTo>
                      <a:pt x="12" y="7"/>
                    </a:lnTo>
                    <a:lnTo>
                      <a:pt x="7" y="12"/>
                    </a:lnTo>
                    <a:lnTo>
                      <a:pt x="5" y="18"/>
                    </a:lnTo>
                    <a:lnTo>
                      <a:pt x="2" y="31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7" y="63"/>
                    </a:lnTo>
                    <a:lnTo>
                      <a:pt x="16" y="75"/>
                    </a:lnTo>
                    <a:lnTo>
                      <a:pt x="23" y="85"/>
                    </a:lnTo>
                    <a:lnTo>
                      <a:pt x="33" y="95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33" y="95"/>
                    </a:lnTo>
                    <a:lnTo>
                      <a:pt x="28" y="90"/>
                    </a:lnTo>
                    <a:lnTo>
                      <a:pt x="18" y="80"/>
                    </a:lnTo>
                    <a:lnTo>
                      <a:pt x="10" y="68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2" y="57"/>
                    </a:lnTo>
                    <a:lnTo>
                      <a:pt x="1" y="49"/>
                    </a:lnTo>
                    <a:lnTo>
                      <a:pt x="0" y="41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12" y="6"/>
                    </a:lnTo>
                    <a:lnTo>
                      <a:pt x="17" y="2"/>
                    </a:lnTo>
                    <a:lnTo>
                      <a:pt x="24" y="1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51" y="7"/>
                    </a:lnTo>
                    <a:lnTo>
                      <a:pt x="61" y="16"/>
                    </a:lnTo>
                    <a:lnTo>
                      <a:pt x="68" y="23"/>
                    </a:lnTo>
                    <a:lnTo>
                      <a:pt x="75" y="30"/>
                    </a:lnTo>
                    <a:lnTo>
                      <a:pt x="82" y="33"/>
                    </a:lnTo>
                    <a:lnTo>
                      <a:pt x="88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6" name="Freeform 264"/>
              <p:cNvSpPr>
                <a:spLocks/>
              </p:cNvSpPr>
              <p:nvPr/>
            </p:nvSpPr>
            <p:spPr bwMode="auto">
              <a:xfrm>
                <a:off x="3406" y="2096"/>
                <a:ext cx="241" cy="249"/>
              </a:xfrm>
              <a:custGeom>
                <a:avLst/>
                <a:gdLst>
                  <a:gd name="T0" fmla="*/ 227 w 88"/>
                  <a:gd name="T1" fmla="*/ 109 h 91"/>
                  <a:gd name="T2" fmla="*/ 230 w 88"/>
                  <a:gd name="T3" fmla="*/ 109 h 91"/>
                  <a:gd name="T4" fmla="*/ 241 w 88"/>
                  <a:gd name="T5" fmla="*/ 115 h 91"/>
                  <a:gd name="T6" fmla="*/ 230 w 88"/>
                  <a:gd name="T7" fmla="*/ 112 h 91"/>
                  <a:gd name="T8" fmla="*/ 227 w 88"/>
                  <a:gd name="T9" fmla="*/ 109 h 91"/>
                  <a:gd name="T10" fmla="*/ 211 w 88"/>
                  <a:gd name="T11" fmla="*/ 101 h 91"/>
                  <a:gd name="T12" fmla="*/ 175 w 88"/>
                  <a:gd name="T13" fmla="*/ 71 h 91"/>
                  <a:gd name="T14" fmla="*/ 153 w 88"/>
                  <a:gd name="T15" fmla="*/ 55 h 91"/>
                  <a:gd name="T16" fmla="*/ 129 w 88"/>
                  <a:gd name="T17" fmla="*/ 30 h 91"/>
                  <a:gd name="T18" fmla="*/ 99 w 88"/>
                  <a:gd name="T19" fmla="*/ 14 h 91"/>
                  <a:gd name="T20" fmla="*/ 82 w 88"/>
                  <a:gd name="T21" fmla="*/ 8 h 91"/>
                  <a:gd name="T22" fmla="*/ 63 w 88"/>
                  <a:gd name="T23" fmla="*/ 3 h 91"/>
                  <a:gd name="T24" fmla="*/ 55 w 88"/>
                  <a:gd name="T25" fmla="*/ 0 h 91"/>
                  <a:gd name="T26" fmla="*/ 44 w 88"/>
                  <a:gd name="T27" fmla="*/ 0 h 91"/>
                  <a:gd name="T28" fmla="*/ 36 w 88"/>
                  <a:gd name="T29" fmla="*/ 3 h 91"/>
                  <a:gd name="T30" fmla="*/ 30 w 88"/>
                  <a:gd name="T31" fmla="*/ 11 h 91"/>
                  <a:gd name="T32" fmla="*/ 19 w 88"/>
                  <a:gd name="T33" fmla="*/ 25 h 91"/>
                  <a:gd name="T34" fmla="*/ 14 w 88"/>
                  <a:gd name="T35" fmla="*/ 38 h 91"/>
                  <a:gd name="T36" fmla="*/ 5 w 88"/>
                  <a:gd name="T37" fmla="*/ 55 h 91"/>
                  <a:gd name="T38" fmla="*/ 3 w 88"/>
                  <a:gd name="T39" fmla="*/ 68 h 91"/>
                  <a:gd name="T40" fmla="*/ 0 w 88"/>
                  <a:gd name="T41" fmla="*/ 85 h 91"/>
                  <a:gd name="T42" fmla="*/ 3 w 88"/>
                  <a:gd name="T43" fmla="*/ 99 h 91"/>
                  <a:gd name="T44" fmla="*/ 11 w 88"/>
                  <a:gd name="T45" fmla="*/ 123 h 91"/>
                  <a:gd name="T46" fmla="*/ 16 w 88"/>
                  <a:gd name="T47" fmla="*/ 140 h 91"/>
                  <a:gd name="T48" fmla="*/ 27 w 88"/>
                  <a:gd name="T49" fmla="*/ 153 h 91"/>
                  <a:gd name="T50" fmla="*/ 49 w 88"/>
                  <a:gd name="T51" fmla="*/ 181 h 91"/>
                  <a:gd name="T52" fmla="*/ 71 w 88"/>
                  <a:gd name="T53" fmla="*/ 208 h 91"/>
                  <a:gd name="T54" fmla="*/ 96 w 88"/>
                  <a:gd name="T55" fmla="*/ 235 h 91"/>
                  <a:gd name="T56" fmla="*/ 104 w 88"/>
                  <a:gd name="T57" fmla="*/ 241 h 91"/>
                  <a:gd name="T58" fmla="*/ 115 w 88"/>
                  <a:gd name="T59" fmla="*/ 246 h 91"/>
                  <a:gd name="T60" fmla="*/ 129 w 88"/>
                  <a:gd name="T61" fmla="*/ 249 h 91"/>
                  <a:gd name="T62" fmla="*/ 137 w 88"/>
                  <a:gd name="T63" fmla="*/ 249 h 91"/>
                  <a:gd name="T64" fmla="*/ 131 w 88"/>
                  <a:gd name="T65" fmla="*/ 249 h 91"/>
                  <a:gd name="T66" fmla="*/ 123 w 88"/>
                  <a:gd name="T67" fmla="*/ 249 h 91"/>
                  <a:gd name="T68" fmla="*/ 110 w 88"/>
                  <a:gd name="T69" fmla="*/ 246 h 91"/>
                  <a:gd name="T70" fmla="*/ 96 w 88"/>
                  <a:gd name="T71" fmla="*/ 235 h 91"/>
                  <a:gd name="T72" fmla="*/ 85 w 88"/>
                  <a:gd name="T73" fmla="*/ 224 h 91"/>
                  <a:gd name="T74" fmla="*/ 58 w 88"/>
                  <a:gd name="T75" fmla="*/ 194 h 91"/>
                  <a:gd name="T76" fmla="*/ 19 w 88"/>
                  <a:gd name="T77" fmla="*/ 150 h 91"/>
                  <a:gd name="T78" fmla="*/ 14 w 88"/>
                  <a:gd name="T79" fmla="*/ 137 h 91"/>
                  <a:gd name="T80" fmla="*/ 5 w 88"/>
                  <a:gd name="T81" fmla="*/ 120 h 91"/>
                  <a:gd name="T82" fmla="*/ 0 w 88"/>
                  <a:gd name="T83" fmla="*/ 96 h 91"/>
                  <a:gd name="T84" fmla="*/ 0 w 88"/>
                  <a:gd name="T85" fmla="*/ 82 h 91"/>
                  <a:gd name="T86" fmla="*/ 0 w 88"/>
                  <a:gd name="T87" fmla="*/ 66 h 91"/>
                  <a:gd name="T88" fmla="*/ 5 w 88"/>
                  <a:gd name="T89" fmla="*/ 52 h 91"/>
                  <a:gd name="T90" fmla="*/ 14 w 88"/>
                  <a:gd name="T91" fmla="*/ 36 h 91"/>
                  <a:gd name="T92" fmla="*/ 19 w 88"/>
                  <a:gd name="T93" fmla="*/ 22 h 91"/>
                  <a:gd name="T94" fmla="*/ 30 w 88"/>
                  <a:gd name="T95" fmla="*/ 8 h 91"/>
                  <a:gd name="T96" fmla="*/ 41 w 88"/>
                  <a:gd name="T97" fmla="*/ 0 h 91"/>
                  <a:gd name="T98" fmla="*/ 47 w 88"/>
                  <a:gd name="T99" fmla="*/ 0 h 91"/>
                  <a:gd name="T100" fmla="*/ 58 w 88"/>
                  <a:gd name="T101" fmla="*/ 0 h 91"/>
                  <a:gd name="T102" fmla="*/ 63 w 88"/>
                  <a:gd name="T103" fmla="*/ 3 h 91"/>
                  <a:gd name="T104" fmla="*/ 85 w 88"/>
                  <a:gd name="T105" fmla="*/ 8 h 91"/>
                  <a:gd name="T106" fmla="*/ 101 w 88"/>
                  <a:gd name="T107" fmla="*/ 14 h 91"/>
                  <a:gd name="T108" fmla="*/ 129 w 88"/>
                  <a:gd name="T109" fmla="*/ 30 h 91"/>
                  <a:gd name="T110" fmla="*/ 175 w 88"/>
                  <a:gd name="T111" fmla="*/ 71 h 91"/>
                  <a:gd name="T112" fmla="*/ 214 w 88"/>
                  <a:gd name="T113" fmla="*/ 99 h 91"/>
                  <a:gd name="T114" fmla="*/ 227 w 88"/>
                  <a:gd name="T115" fmla="*/ 10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91">
                    <a:moveTo>
                      <a:pt x="83" y="40"/>
                    </a:moveTo>
                    <a:lnTo>
                      <a:pt x="84" y="40"/>
                    </a:lnTo>
                    <a:lnTo>
                      <a:pt x="88" y="42"/>
                    </a:lnTo>
                    <a:lnTo>
                      <a:pt x="84" y="41"/>
                    </a:lnTo>
                    <a:lnTo>
                      <a:pt x="83" y="40"/>
                    </a:lnTo>
                    <a:lnTo>
                      <a:pt x="77" y="37"/>
                    </a:lnTo>
                    <a:lnTo>
                      <a:pt x="64" y="26"/>
                    </a:lnTo>
                    <a:lnTo>
                      <a:pt x="56" y="20"/>
                    </a:lnTo>
                    <a:lnTo>
                      <a:pt x="47" y="11"/>
                    </a:lnTo>
                    <a:lnTo>
                      <a:pt x="36" y="5"/>
                    </a:lnTo>
                    <a:lnTo>
                      <a:pt x="30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4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4" y="45"/>
                    </a:lnTo>
                    <a:lnTo>
                      <a:pt x="6" y="51"/>
                    </a:lnTo>
                    <a:lnTo>
                      <a:pt x="10" y="56"/>
                    </a:lnTo>
                    <a:lnTo>
                      <a:pt x="18" y="66"/>
                    </a:lnTo>
                    <a:lnTo>
                      <a:pt x="26" y="76"/>
                    </a:lnTo>
                    <a:lnTo>
                      <a:pt x="35" y="86"/>
                    </a:lnTo>
                    <a:lnTo>
                      <a:pt x="38" y="88"/>
                    </a:lnTo>
                    <a:lnTo>
                      <a:pt x="42" y="90"/>
                    </a:lnTo>
                    <a:lnTo>
                      <a:pt x="47" y="91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5" y="91"/>
                    </a:lnTo>
                    <a:lnTo>
                      <a:pt x="40" y="90"/>
                    </a:lnTo>
                    <a:lnTo>
                      <a:pt x="35" y="86"/>
                    </a:lnTo>
                    <a:lnTo>
                      <a:pt x="31" y="82"/>
                    </a:lnTo>
                    <a:lnTo>
                      <a:pt x="21" y="71"/>
                    </a:lnTo>
                    <a:lnTo>
                      <a:pt x="7" y="55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31" y="3"/>
                    </a:lnTo>
                    <a:lnTo>
                      <a:pt x="37" y="5"/>
                    </a:lnTo>
                    <a:lnTo>
                      <a:pt x="47" y="11"/>
                    </a:lnTo>
                    <a:lnTo>
                      <a:pt x="64" y="26"/>
                    </a:lnTo>
                    <a:lnTo>
                      <a:pt x="78" y="36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7" name="Freeform 265"/>
              <p:cNvSpPr>
                <a:spLocks/>
              </p:cNvSpPr>
              <p:nvPr/>
            </p:nvSpPr>
            <p:spPr bwMode="auto">
              <a:xfrm>
                <a:off x="3439" y="2123"/>
                <a:ext cx="206" cy="112"/>
              </a:xfrm>
              <a:custGeom>
                <a:avLst/>
                <a:gdLst>
                  <a:gd name="T0" fmla="*/ 198 w 75"/>
                  <a:gd name="T1" fmla="*/ 107 h 41"/>
                  <a:gd name="T2" fmla="*/ 206 w 75"/>
                  <a:gd name="T3" fmla="*/ 109 h 41"/>
                  <a:gd name="T4" fmla="*/ 198 w 75"/>
                  <a:gd name="T5" fmla="*/ 107 h 41"/>
                  <a:gd name="T6" fmla="*/ 195 w 75"/>
                  <a:gd name="T7" fmla="*/ 107 h 41"/>
                  <a:gd name="T8" fmla="*/ 184 w 75"/>
                  <a:gd name="T9" fmla="*/ 101 h 41"/>
                  <a:gd name="T10" fmla="*/ 162 w 75"/>
                  <a:gd name="T11" fmla="*/ 93 h 41"/>
                  <a:gd name="T12" fmla="*/ 129 w 75"/>
                  <a:gd name="T13" fmla="*/ 68 h 41"/>
                  <a:gd name="T14" fmla="*/ 113 w 75"/>
                  <a:gd name="T15" fmla="*/ 55 h 41"/>
                  <a:gd name="T16" fmla="*/ 99 w 75"/>
                  <a:gd name="T17" fmla="*/ 38 h 41"/>
                  <a:gd name="T18" fmla="*/ 82 w 75"/>
                  <a:gd name="T19" fmla="*/ 22 h 41"/>
                  <a:gd name="T20" fmla="*/ 66 w 75"/>
                  <a:gd name="T21" fmla="*/ 11 h 41"/>
                  <a:gd name="T22" fmla="*/ 49 w 75"/>
                  <a:gd name="T23" fmla="*/ 3 h 41"/>
                  <a:gd name="T24" fmla="*/ 41 w 75"/>
                  <a:gd name="T25" fmla="*/ 0 h 41"/>
                  <a:gd name="T26" fmla="*/ 30 w 75"/>
                  <a:gd name="T27" fmla="*/ 3 h 41"/>
                  <a:gd name="T28" fmla="*/ 16 w 75"/>
                  <a:gd name="T29" fmla="*/ 11 h 41"/>
                  <a:gd name="T30" fmla="*/ 11 w 75"/>
                  <a:gd name="T31" fmla="*/ 16 h 41"/>
                  <a:gd name="T32" fmla="*/ 8 w 75"/>
                  <a:gd name="T33" fmla="*/ 27 h 41"/>
                  <a:gd name="T34" fmla="*/ 3 w 75"/>
                  <a:gd name="T35" fmla="*/ 36 h 41"/>
                  <a:gd name="T36" fmla="*/ 3 w 75"/>
                  <a:gd name="T37" fmla="*/ 46 h 41"/>
                  <a:gd name="T38" fmla="*/ 11 w 75"/>
                  <a:gd name="T39" fmla="*/ 68 h 41"/>
                  <a:gd name="T40" fmla="*/ 22 w 75"/>
                  <a:gd name="T41" fmla="*/ 87 h 41"/>
                  <a:gd name="T42" fmla="*/ 36 w 75"/>
                  <a:gd name="T43" fmla="*/ 112 h 41"/>
                  <a:gd name="T44" fmla="*/ 22 w 75"/>
                  <a:gd name="T45" fmla="*/ 87 h 41"/>
                  <a:gd name="T46" fmla="*/ 14 w 75"/>
                  <a:gd name="T47" fmla="*/ 79 h 41"/>
                  <a:gd name="T48" fmla="*/ 8 w 75"/>
                  <a:gd name="T49" fmla="*/ 57 h 41"/>
                  <a:gd name="T50" fmla="*/ 0 w 75"/>
                  <a:gd name="T51" fmla="*/ 36 h 41"/>
                  <a:gd name="T52" fmla="*/ 0 w 75"/>
                  <a:gd name="T53" fmla="*/ 27 h 41"/>
                  <a:gd name="T54" fmla="*/ 3 w 75"/>
                  <a:gd name="T55" fmla="*/ 25 h 41"/>
                  <a:gd name="T56" fmla="*/ 11 w 75"/>
                  <a:gd name="T57" fmla="*/ 14 h 41"/>
                  <a:gd name="T58" fmla="*/ 22 w 75"/>
                  <a:gd name="T59" fmla="*/ 8 h 41"/>
                  <a:gd name="T60" fmla="*/ 36 w 75"/>
                  <a:gd name="T61" fmla="*/ 0 h 41"/>
                  <a:gd name="T62" fmla="*/ 41 w 75"/>
                  <a:gd name="T63" fmla="*/ 0 h 41"/>
                  <a:gd name="T64" fmla="*/ 52 w 75"/>
                  <a:gd name="T65" fmla="*/ 0 h 41"/>
                  <a:gd name="T66" fmla="*/ 69 w 75"/>
                  <a:gd name="T67" fmla="*/ 11 h 41"/>
                  <a:gd name="T68" fmla="*/ 85 w 75"/>
                  <a:gd name="T69" fmla="*/ 22 h 41"/>
                  <a:gd name="T70" fmla="*/ 104 w 75"/>
                  <a:gd name="T71" fmla="*/ 38 h 41"/>
                  <a:gd name="T72" fmla="*/ 118 w 75"/>
                  <a:gd name="T73" fmla="*/ 55 h 41"/>
                  <a:gd name="T74" fmla="*/ 129 w 75"/>
                  <a:gd name="T75" fmla="*/ 68 h 41"/>
                  <a:gd name="T76" fmla="*/ 162 w 75"/>
                  <a:gd name="T77" fmla="*/ 87 h 41"/>
                  <a:gd name="T78" fmla="*/ 184 w 75"/>
                  <a:gd name="T79" fmla="*/ 101 h 41"/>
                  <a:gd name="T80" fmla="*/ 198 w 75"/>
                  <a:gd name="T81" fmla="*/ 107 h 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5" h="41">
                    <a:moveTo>
                      <a:pt x="72" y="39"/>
                    </a:moveTo>
                    <a:lnTo>
                      <a:pt x="75" y="40"/>
                    </a:lnTo>
                    <a:lnTo>
                      <a:pt x="72" y="39"/>
                    </a:lnTo>
                    <a:lnTo>
                      <a:pt x="71" y="39"/>
                    </a:lnTo>
                    <a:lnTo>
                      <a:pt x="67" y="37"/>
                    </a:lnTo>
                    <a:lnTo>
                      <a:pt x="59" y="34"/>
                    </a:lnTo>
                    <a:lnTo>
                      <a:pt x="47" y="25"/>
                    </a:lnTo>
                    <a:lnTo>
                      <a:pt x="41" y="20"/>
                    </a:lnTo>
                    <a:lnTo>
                      <a:pt x="36" y="14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4" y="25"/>
                    </a:lnTo>
                    <a:lnTo>
                      <a:pt x="8" y="32"/>
                    </a:lnTo>
                    <a:lnTo>
                      <a:pt x="13" y="41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3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5" y="4"/>
                    </a:lnTo>
                    <a:lnTo>
                      <a:pt x="31" y="8"/>
                    </a:lnTo>
                    <a:lnTo>
                      <a:pt x="38" y="14"/>
                    </a:lnTo>
                    <a:lnTo>
                      <a:pt x="43" y="20"/>
                    </a:lnTo>
                    <a:lnTo>
                      <a:pt x="47" y="25"/>
                    </a:lnTo>
                    <a:lnTo>
                      <a:pt x="59" y="32"/>
                    </a:lnTo>
                    <a:lnTo>
                      <a:pt x="67" y="37"/>
                    </a:lnTo>
                    <a:lnTo>
                      <a:pt x="72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8" name="Freeform 266"/>
              <p:cNvSpPr>
                <a:spLocks/>
              </p:cNvSpPr>
              <p:nvPr/>
            </p:nvSpPr>
            <p:spPr bwMode="auto">
              <a:xfrm>
                <a:off x="3483" y="2252"/>
                <a:ext cx="107" cy="52"/>
              </a:xfrm>
              <a:custGeom>
                <a:avLst/>
                <a:gdLst>
                  <a:gd name="T0" fmla="*/ 104 w 39"/>
                  <a:gd name="T1" fmla="*/ 49 h 19"/>
                  <a:gd name="T2" fmla="*/ 107 w 39"/>
                  <a:gd name="T3" fmla="*/ 52 h 19"/>
                  <a:gd name="T4" fmla="*/ 104 w 39"/>
                  <a:gd name="T5" fmla="*/ 52 h 19"/>
                  <a:gd name="T6" fmla="*/ 91 w 39"/>
                  <a:gd name="T7" fmla="*/ 52 h 19"/>
                  <a:gd name="T8" fmla="*/ 60 w 39"/>
                  <a:gd name="T9" fmla="*/ 44 h 19"/>
                  <a:gd name="T10" fmla="*/ 33 w 39"/>
                  <a:gd name="T11" fmla="*/ 36 h 19"/>
                  <a:gd name="T12" fmla="*/ 22 w 39"/>
                  <a:gd name="T13" fmla="*/ 27 h 19"/>
                  <a:gd name="T14" fmla="*/ 22 w 39"/>
                  <a:gd name="T15" fmla="*/ 25 h 19"/>
                  <a:gd name="T16" fmla="*/ 8 w 39"/>
                  <a:gd name="T17" fmla="*/ 5 h 19"/>
                  <a:gd name="T18" fmla="*/ 0 w 39"/>
                  <a:gd name="T19" fmla="*/ 0 h 19"/>
                  <a:gd name="T20" fmla="*/ 8 w 39"/>
                  <a:gd name="T21" fmla="*/ 5 h 19"/>
                  <a:gd name="T22" fmla="*/ 25 w 39"/>
                  <a:gd name="T23" fmla="*/ 25 h 19"/>
                  <a:gd name="T24" fmla="*/ 25 w 39"/>
                  <a:gd name="T25" fmla="*/ 27 h 19"/>
                  <a:gd name="T26" fmla="*/ 33 w 39"/>
                  <a:gd name="T27" fmla="*/ 36 h 19"/>
                  <a:gd name="T28" fmla="*/ 60 w 39"/>
                  <a:gd name="T29" fmla="*/ 41 h 19"/>
                  <a:gd name="T30" fmla="*/ 91 w 39"/>
                  <a:gd name="T31" fmla="*/ 49 h 19"/>
                  <a:gd name="T32" fmla="*/ 104 w 39"/>
                  <a:gd name="T33" fmla="*/ 49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9">
                    <a:moveTo>
                      <a:pt x="38" y="18"/>
                    </a:moveTo>
                    <a:lnTo>
                      <a:pt x="39" y="19"/>
                    </a:lnTo>
                    <a:lnTo>
                      <a:pt x="38" y="19"/>
                    </a:lnTo>
                    <a:lnTo>
                      <a:pt x="33" y="19"/>
                    </a:lnTo>
                    <a:lnTo>
                      <a:pt x="22" y="16"/>
                    </a:lnTo>
                    <a:lnTo>
                      <a:pt x="12" y="13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2" y="13"/>
                    </a:lnTo>
                    <a:lnTo>
                      <a:pt x="22" y="15"/>
                    </a:lnTo>
                    <a:lnTo>
                      <a:pt x="33" y="18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49" name="Freeform 267"/>
              <p:cNvSpPr>
                <a:spLocks/>
              </p:cNvSpPr>
              <p:nvPr/>
            </p:nvSpPr>
            <p:spPr bwMode="auto">
              <a:xfrm>
                <a:off x="3439" y="2203"/>
                <a:ext cx="137" cy="118"/>
              </a:xfrm>
              <a:custGeom>
                <a:avLst/>
                <a:gdLst>
                  <a:gd name="T0" fmla="*/ 134 w 50"/>
                  <a:gd name="T1" fmla="*/ 118 h 43"/>
                  <a:gd name="T2" fmla="*/ 137 w 50"/>
                  <a:gd name="T3" fmla="*/ 118 h 43"/>
                  <a:gd name="T4" fmla="*/ 134 w 50"/>
                  <a:gd name="T5" fmla="*/ 118 h 43"/>
                  <a:gd name="T6" fmla="*/ 110 w 50"/>
                  <a:gd name="T7" fmla="*/ 115 h 43"/>
                  <a:gd name="T8" fmla="*/ 90 w 50"/>
                  <a:gd name="T9" fmla="*/ 107 h 43"/>
                  <a:gd name="T10" fmla="*/ 66 w 50"/>
                  <a:gd name="T11" fmla="*/ 99 h 43"/>
                  <a:gd name="T12" fmla="*/ 55 w 50"/>
                  <a:gd name="T13" fmla="*/ 93 h 43"/>
                  <a:gd name="T14" fmla="*/ 44 w 50"/>
                  <a:gd name="T15" fmla="*/ 85 h 43"/>
                  <a:gd name="T16" fmla="*/ 30 w 50"/>
                  <a:gd name="T17" fmla="*/ 69 h 43"/>
                  <a:gd name="T18" fmla="*/ 22 w 50"/>
                  <a:gd name="T19" fmla="*/ 49 h 43"/>
                  <a:gd name="T20" fmla="*/ 8 w 50"/>
                  <a:gd name="T21" fmla="*/ 16 h 43"/>
                  <a:gd name="T22" fmla="*/ 0 w 50"/>
                  <a:gd name="T23" fmla="*/ 0 h 43"/>
                  <a:gd name="T24" fmla="*/ 8 w 50"/>
                  <a:gd name="T25" fmla="*/ 16 h 43"/>
                  <a:gd name="T26" fmla="*/ 25 w 50"/>
                  <a:gd name="T27" fmla="*/ 49 h 43"/>
                  <a:gd name="T28" fmla="*/ 36 w 50"/>
                  <a:gd name="T29" fmla="*/ 71 h 43"/>
                  <a:gd name="T30" fmla="*/ 49 w 50"/>
                  <a:gd name="T31" fmla="*/ 85 h 43"/>
                  <a:gd name="T32" fmla="*/ 55 w 50"/>
                  <a:gd name="T33" fmla="*/ 91 h 43"/>
                  <a:gd name="T34" fmla="*/ 69 w 50"/>
                  <a:gd name="T35" fmla="*/ 99 h 43"/>
                  <a:gd name="T36" fmla="*/ 90 w 50"/>
                  <a:gd name="T37" fmla="*/ 107 h 43"/>
                  <a:gd name="T38" fmla="*/ 112 w 50"/>
                  <a:gd name="T39" fmla="*/ 115 h 43"/>
                  <a:gd name="T40" fmla="*/ 134 w 50"/>
                  <a:gd name="T41" fmla="*/ 118 h 4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0" h="43">
                    <a:moveTo>
                      <a:pt x="49" y="43"/>
                    </a:moveTo>
                    <a:lnTo>
                      <a:pt x="50" y="43"/>
                    </a:lnTo>
                    <a:lnTo>
                      <a:pt x="49" y="43"/>
                    </a:lnTo>
                    <a:lnTo>
                      <a:pt x="40" y="42"/>
                    </a:lnTo>
                    <a:lnTo>
                      <a:pt x="33" y="39"/>
                    </a:lnTo>
                    <a:lnTo>
                      <a:pt x="24" y="36"/>
                    </a:lnTo>
                    <a:lnTo>
                      <a:pt x="20" y="34"/>
                    </a:lnTo>
                    <a:lnTo>
                      <a:pt x="16" y="31"/>
                    </a:lnTo>
                    <a:lnTo>
                      <a:pt x="11" y="25"/>
                    </a:lnTo>
                    <a:lnTo>
                      <a:pt x="8" y="18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9" y="18"/>
                    </a:lnTo>
                    <a:lnTo>
                      <a:pt x="13" y="26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5" y="36"/>
                    </a:lnTo>
                    <a:lnTo>
                      <a:pt x="33" y="39"/>
                    </a:lnTo>
                    <a:lnTo>
                      <a:pt x="41" y="42"/>
                    </a:lnTo>
                    <a:lnTo>
                      <a:pt x="49" y="4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50" name="Freeform 268"/>
              <p:cNvSpPr>
                <a:spLocks/>
              </p:cNvSpPr>
              <p:nvPr/>
            </p:nvSpPr>
            <p:spPr bwMode="auto">
              <a:xfrm>
                <a:off x="3505" y="2315"/>
                <a:ext cx="43" cy="19"/>
              </a:xfrm>
              <a:custGeom>
                <a:avLst/>
                <a:gdLst>
                  <a:gd name="T0" fmla="*/ 43 w 16"/>
                  <a:gd name="T1" fmla="*/ 19 h 7"/>
                  <a:gd name="T2" fmla="*/ 38 w 16"/>
                  <a:gd name="T3" fmla="*/ 19 h 7"/>
                  <a:gd name="T4" fmla="*/ 27 w 16"/>
                  <a:gd name="T5" fmla="*/ 16 h 7"/>
                  <a:gd name="T6" fmla="*/ 13 w 16"/>
                  <a:gd name="T7" fmla="*/ 8 h 7"/>
                  <a:gd name="T8" fmla="*/ 3 w 16"/>
                  <a:gd name="T9" fmla="*/ 3 h 7"/>
                  <a:gd name="T10" fmla="*/ 0 w 16"/>
                  <a:gd name="T11" fmla="*/ 0 h 7"/>
                  <a:gd name="T12" fmla="*/ 3 w 16"/>
                  <a:gd name="T13" fmla="*/ 3 h 7"/>
                  <a:gd name="T14" fmla="*/ 13 w 16"/>
                  <a:gd name="T15" fmla="*/ 5 h 7"/>
                  <a:gd name="T16" fmla="*/ 27 w 16"/>
                  <a:gd name="T17" fmla="*/ 16 h 7"/>
                  <a:gd name="T18" fmla="*/ 38 w 16"/>
                  <a:gd name="T19" fmla="*/ 19 h 7"/>
                  <a:gd name="T20" fmla="*/ 43 w 16"/>
                  <a:gd name="T21" fmla="*/ 19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lnTo>
                      <a:pt x="14" y="7"/>
                    </a:lnTo>
                    <a:lnTo>
                      <a:pt x="10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51" name="Freeform 269"/>
              <p:cNvSpPr>
                <a:spLocks/>
              </p:cNvSpPr>
              <p:nvPr/>
            </p:nvSpPr>
            <p:spPr bwMode="auto">
              <a:xfrm>
                <a:off x="3422" y="2189"/>
                <a:ext cx="17" cy="49"/>
              </a:xfrm>
              <a:custGeom>
                <a:avLst/>
                <a:gdLst>
                  <a:gd name="T0" fmla="*/ 17 w 6"/>
                  <a:gd name="T1" fmla="*/ 46 h 18"/>
                  <a:gd name="T2" fmla="*/ 17 w 6"/>
                  <a:gd name="T3" fmla="*/ 49 h 18"/>
                  <a:gd name="T4" fmla="*/ 14 w 6"/>
                  <a:gd name="T5" fmla="*/ 46 h 18"/>
                  <a:gd name="T6" fmla="*/ 3 w 6"/>
                  <a:gd name="T7" fmla="*/ 14 h 18"/>
                  <a:gd name="T8" fmla="*/ 0 w 6"/>
                  <a:gd name="T9" fmla="*/ 3 h 18"/>
                  <a:gd name="T10" fmla="*/ 0 w 6"/>
                  <a:gd name="T11" fmla="*/ 0 h 18"/>
                  <a:gd name="T12" fmla="*/ 0 w 6"/>
                  <a:gd name="T13" fmla="*/ 3 h 18"/>
                  <a:gd name="T14" fmla="*/ 3 w 6"/>
                  <a:gd name="T15" fmla="*/ 14 h 18"/>
                  <a:gd name="T16" fmla="*/ 17 w 6"/>
                  <a:gd name="T17" fmla="*/ 4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8"/>
                    </a:lnTo>
                    <a:lnTo>
                      <a:pt x="5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52" name="Freeform 270"/>
              <p:cNvSpPr>
                <a:spLocks/>
              </p:cNvSpPr>
              <p:nvPr/>
            </p:nvSpPr>
            <p:spPr bwMode="auto">
              <a:xfrm>
                <a:off x="3422" y="2107"/>
                <a:ext cx="33" cy="74"/>
              </a:xfrm>
              <a:custGeom>
                <a:avLst/>
                <a:gdLst>
                  <a:gd name="T0" fmla="*/ 8 w 12"/>
                  <a:gd name="T1" fmla="*/ 74 h 27"/>
                  <a:gd name="T2" fmla="*/ 3 w 12"/>
                  <a:gd name="T3" fmla="*/ 63 h 27"/>
                  <a:gd name="T4" fmla="*/ 0 w 12"/>
                  <a:gd name="T5" fmla="*/ 55 h 27"/>
                  <a:gd name="T6" fmla="*/ 0 w 12"/>
                  <a:gd name="T7" fmla="*/ 44 h 27"/>
                  <a:gd name="T8" fmla="*/ 11 w 12"/>
                  <a:gd name="T9" fmla="*/ 25 h 27"/>
                  <a:gd name="T10" fmla="*/ 17 w 12"/>
                  <a:gd name="T11" fmla="*/ 16 h 27"/>
                  <a:gd name="T12" fmla="*/ 19 w 12"/>
                  <a:gd name="T13" fmla="*/ 11 h 27"/>
                  <a:gd name="T14" fmla="*/ 25 w 12"/>
                  <a:gd name="T15" fmla="*/ 5 h 27"/>
                  <a:gd name="T16" fmla="*/ 28 w 12"/>
                  <a:gd name="T17" fmla="*/ 3 h 27"/>
                  <a:gd name="T18" fmla="*/ 33 w 12"/>
                  <a:gd name="T19" fmla="*/ 0 h 27"/>
                  <a:gd name="T20" fmla="*/ 28 w 12"/>
                  <a:gd name="T21" fmla="*/ 3 h 27"/>
                  <a:gd name="T22" fmla="*/ 19 w 12"/>
                  <a:gd name="T23" fmla="*/ 11 h 27"/>
                  <a:gd name="T24" fmla="*/ 17 w 12"/>
                  <a:gd name="T25" fmla="*/ 16 h 27"/>
                  <a:gd name="T26" fmla="*/ 14 w 12"/>
                  <a:gd name="T27" fmla="*/ 25 h 27"/>
                  <a:gd name="T28" fmla="*/ 3 w 12"/>
                  <a:gd name="T29" fmla="*/ 44 h 27"/>
                  <a:gd name="T30" fmla="*/ 3 w 12"/>
                  <a:gd name="T31" fmla="*/ 55 h 27"/>
                  <a:gd name="T32" fmla="*/ 3 w 12"/>
                  <a:gd name="T33" fmla="*/ 63 h 27"/>
                  <a:gd name="T34" fmla="*/ 8 w 12"/>
                  <a:gd name="T35" fmla="*/ 74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53" name="Freeform 271"/>
              <p:cNvSpPr>
                <a:spLocks/>
              </p:cNvSpPr>
              <p:nvPr/>
            </p:nvSpPr>
            <p:spPr bwMode="auto">
              <a:xfrm>
                <a:off x="3461" y="2137"/>
                <a:ext cx="175" cy="153"/>
              </a:xfrm>
              <a:custGeom>
                <a:avLst/>
                <a:gdLst>
                  <a:gd name="T0" fmla="*/ 167 w 64"/>
                  <a:gd name="T1" fmla="*/ 98 h 56"/>
                  <a:gd name="T2" fmla="*/ 175 w 64"/>
                  <a:gd name="T3" fmla="*/ 101 h 56"/>
                  <a:gd name="T4" fmla="*/ 170 w 64"/>
                  <a:gd name="T5" fmla="*/ 101 h 56"/>
                  <a:gd name="T6" fmla="*/ 167 w 64"/>
                  <a:gd name="T7" fmla="*/ 98 h 56"/>
                  <a:gd name="T8" fmla="*/ 153 w 64"/>
                  <a:gd name="T9" fmla="*/ 98 h 56"/>
                  <a:gd name="T10" fmla="*/ 134 w 64"/>
                  <a:gd name="T11" fmla="*/ 96 h 56"/>
                  <a:gd name="T12" fmla="*/ 118 w 64"/>
                  <a:gd name="T13" fmla="*/ 85 h 56"/>
                  <a:gd name="T14" fmla="*/ 85 w 64"/>
                  <a:gd name="T15" fmla="*/ 52 h 56"/>
                  <a:gd name="T16" fmla="*/ 63 w 64"/>
                  <a:gd name="T17" fmla="*/ 33 h 56"/>
                  <a:gd name="T18" fmla="*/ 44 w 64"/>
                  <a:gd name="T19" fmla="*/ 16 h 56"/>
                  <a:gd name="T20" fmla="*/ 30 w 64"/>
                  <a:gd name="T21" fmla="*/ 8 h 56"/>
                  <a:gd name="T22" fmla="*/ 16 w 64"/>
                  <a:gd name="T23" fmla="*/ 3 h 56"/>
                  <a:gd name="T24" fmla="*/ 8 w 64"/>
                  <a:gd name="T25" fmla="*/ 8 h 56"/>
                  <a:gd name="T26" fmla="*/ 3 w 64"/>
                  <a:gd name="T27" fmla="*/ 14 h 56"/>
                  <a:gd name="T28" fmla="*/ 3 w 64"/>
                  <a:gd name="T29" fmla="*/ 27 h 56"/>
                  <a:gd name="T30" fmla="*/ 3 w 64"/>
                  <a:gd name="T31" fmla="*/ 38 h 56"/>
                  <a:gd name="T32" fmla="*/ 5 w 64"/>
                  <a:gd name="T33" fmla="*/ 46 h 56"/>
                  <a:gd name="T34" fmla="*/ 16 w 64"/>
                  <a:gd name="T35" fmla="*/ 57 h 56"/>
                  <a:gd name="T36" fmla="*/ 44 w 64"/>
                  <a:gd name="T37" fmla="*/ 96 h 56"/>
                  <a:gd name="T38" fmla="*/ 46 w 64"/>
                  <a:gd name="T39" fmla="*/ 101 h 56"/>
                  <a:gd name="T40" fmla="*/ 60 w 64"/>
                  <a:gd name="T41" fmla="*/ 120 h 56"/>
                  <a:gd name="T42" fmla="*/ 82 w 64"/>
                  <a:gd name="T43" fmla="*/ 134 h 56"/>
                  <a:gd name="T44" fmla="*/ 90 w 64"/>
                  <a:gd name="T45" fmla="*/ 139 h 56"/>
                  <a:gd name="T46" fmla="*/ 104 w 64"/>
                  <a:gd name="T47" fmla="*/ 142 h 56"/>
                  <a:gd name="T48" fmla="*/ 139 w 64"/>
                  <a:gd name="T49" fmla="*/ 153 h 56"/>
                  <a:gd name="T50" fmla="*/ 104 w 64"/>
                  <a:gd name="T51" fmla="*/ 142 h 56"/>
                  <a:gd name="T52" fmla="*/ 96 w 64"/>
                  <a:gd name="T53" fmla="*/ 139 h 56"/>
                  <a:gd name="T54" fmla="*/ 82 w 64"/>
                  <a:gd name="T55" fmla="*/ 137 h 56"/>
                  <a:gd name="T56" fmla="*/ 68 w 64"/>
                  <a:gd name="T57" fmla="*/ 126 h 56"/>
                  <a:gd name="T58" fmla="*/ 55 w 64"/>
                  <a:gd name="T59" fmla="*/ 115 h 56"/>
                  <a:gd name="T60" fmla="*/ 46 w 64"/>
                  <a:gd name="T61" fmla="*/ 107 h 56"/>
                  <a:gd name="T62" fmla="*/ 36 w 64"/>
                  <a:gd name="T63" fmla="*/ 93 h 56"/>
                  <a:gd name="T64" fmla="*/ 14 w 64"/>
                  <a:gd name="T65" fmla="*/ 55 h 56"/>
                  <a:gd name="T66" fmla="*/ 5 w 64"/>
                  <a:gd name="T67" fmla="*/ 46 h 56"/>
                  <a:gd name="T68" fmla="*/ 3 w 64"/>
                  <a:gd name="T69" fmla="*/ 33 h 56"/>
                  <a:gd name="T70" fmla="*/ 0 w 64"/>
                  <a:gd name="T71" fmla="*/ 25 h 56"/>
                  <a:gd name="T72" fmla="*/ 3 w 64"/>
                  <a:gd name="T73" fmla="*/ 11 h 56"/>
                  <a:gd name="T74" fmla="*/ 3 w 64"/>
                  <a:gd name="T75" fmla="*/ 3 h 56"/>
                  <a:gd name="T76" fmla="*/ 8 w 64"/>
                  <a:gd name="T77" fmla="*/ 0 h 56"/>
                  <a:gd name="T78" fmla="*/ 14 w 64"/>
                  <a:gd name="T79" fmla="*/ 0 h 56"/>
                  <a:gd name="T80" fmla="*/ 19 w 64"/>
                  <a:gd name="T81" fmla="*/ 3 h 56"/>
                  <a:gd name="T82" fmla="*/ 44 w 64"/>
                  <a:gd name="T83" fmla="*/ 16 h 56"/>
                  <a:gd name="T84" fmla="*/ 68 w 64"/>
                  <a:gd name="T85" fmla="*/ 33 h 56"/>
                  <a:gd name="T86" fmla="*/ 88 w 64"/>
                  <a:gd name="T87" fmla="*/ 52 h 56"/>
                  <a:gd name="T88" fmla="*/ 120 w 64"/>
                  <a:gd name="T89" fmla="*/ 85 h 56"/>
                  <a:gd name="T90" fmla="*/ 139 w 64"/>
                  <a:gd name="T91" fmla="*/ 93 h 56"/>
                  <a:gd name="T92" fmla="*/ 153 w 64"/>
                  <a:gd name="T93" fmla="*/ 96 h 56"/>
                  <a:gd name="T94" fmla="*/ 167 w 64"/>
                  <a:gd name="T95" fmla="*/ 98 h 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" h="56">
                    <a:moveTo>
                      <a:pt x="61" y="36"/>
                    </a:moveTo>
                    <a:lnTo>
                      <a:pt x="64" y="37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56" y="36"/>
                    </a:lnTo>
                    <a:lnTo>
                      <a:pt x="49" y="35"/>
                    </a:lnTo>
                    <a:lnTo>
                      <a:pt x="43" y="31"/>
                    </a:lnTo>
                    <a:lnTo>
                      <a:pt x="31" y="19"/>
                    </a:lnTo>
                    <a:lnTo>
                      <a:pt x="23" y="12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6" y="35"/>
                    </a:lnTo>
                    <a:lnTo>
                      <a:pt x="17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8" y="52"/>
                    </a:lnTo>
                    <a:lnTo>
                      <a:pt x="51" y="56"/>
                    </a:lnTo>
                    <a:lnTo>
                      <a:pt x="38" y="52"/>
                    </a:lnTo>
                    <a:lnTo>
                      <a:pt x="35" y="51"/>
                    </a:lnTo>
                    <a:lnTo>
                      <a:pt x="30" y="50"/>
                    </a:lnTo>
                    <a:lnTo>
                      <a:pt x="25" y="46"/>
                    </a:lnTo>
                    <a:lnTo>
                      <a:pt x="20" y="42"/>
                    </a:lnTo>
                    <a:lnTo>
                      <a:pt x="17" y="39"/>
                    </a:lnTo>
                    <a:lnTo>
                      <a:pt x="13" y="34"/>
                    </a:lnTo>
                    <a:lnTo>
                      <a:pt x="5" y="20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6" y="6"/>
                    </a:lnTo>
                    <a:lnTo>
                      <a:pt x="25" y="12"/>
                    </a:lnTo>
                    <a:lnTo>
                      <a:pt x="32" y="19"/>
                    </a:lnTo>
                    <a:lnTo>
                      <a:pt x="44" y="31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61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54" name="Freeform 272"/>
              <p:cNvSpPr>
                <a:spLocks/>
              </p:cNvSpPr>
              <p:nvPr/>
            </p:nvSpPr>
            <p:spPr bwMode="auto">
              <a:xfrm>
                <a:off x="3469" y="2159"/>
                <a:ext cx="140" cy="115"/>
              </a:xfrm>
              <a:custGeom>
                <a:avLst/>
                <a:gdLst>
                  <a:gd name="T0" fmla="*/ 137 w 51"/>
                  <a:gd name="T1" fmla="*/ 112 h 42"/>
                  <a:gd name="T2" fmla="*/ 140 w 51"/>
                  <a:gd name="T3" fmla="*/ 115 h 42"/>
                  <a:gd name="T4" fmla="*/ 137 w 51"/>
                  <a:gd name="T5" fmla="*/ 115 h 42"/>
                  <a:gd name="T6" fmla="*/ 74 w 51"/>
                  <a:gd name="T7" fmla="*/ 90 h 42"/>
                  <a:gd name="T8" fmla="*/ 63 w 51"/>
                  <a:gd name="T9" fmla="*/ 85 h 42"/>
                  <a:gd name="T10" fmla="*/ 52 w 51"/>
                  <a:gd name="T11" fmla="*/ 77 h 42"/>
                  <a:gd name="T12" fmla="*/ 38 w 51"/>
                  <a:gd name="T13" fmla="*/ 60 h 42"/>
                  <a:gd name="T14" fmla="*/ 33 w 51"/>
                  <a:gd name="T15" fmla="*/ 49 h 42"/>
                  <a:gd name="T16" fmla="*/ 27 w 51"/>
                  <a:gd name="T17" fmla="*/ 44 h 42"/>
                  <a:gd name="T18" fmla="*/ 22 w 51"/>
                  <a:gd name="T19" fmla="*/ 33 h 42"/>
                  <a:gd name="T20" fmla="*/ 8 w 51"/>
                  <a:gd name="T21" fmla="*/ 16 h 42"/>
                  <a:gd name="T22" fmla="*/ 0 w 51"/>
                  <a:gd name="T23" fmla="*/ 0 h 42"/>
                  <a:gd name="T24" fmla="*/ 8 w 51"/>
                  <a:gd name="T25" fmla="*/ 16 h 42"/>
                  <a:gd name="T26" fmla="*/ 19 w 51"/>
                  <a:gd name="T27" fmla="*/ 30 h 42"/>
                  <a:gd name="T28" fmla="*/ 33 w 51"/>
                  <a:gd name="T29" fmla="*/ 44 h 42"/>
                  <a:gd name="T30" fmla="*/ 36 w 51"/>
                  <a:gd name="T31" fmla="*/ 49 h 42"/>
                  <a:gd name="T32" fmla="*/ 41 w 51"/>
                  <a:gd name="T33" fmla="*/ 60 h 42"/>
                  <a:gd name="T34" fmla="*/ 55 w 51"/>
                  <a:gd name="T35" fmla="*/ 77 h 42"/>
                  <a:gd name="T36" fmla="*/ 63 w 51"/>
                  <a:gd name="T37" fmla="*/ 85 h 42"/>
                  <a:gd name="T38" fmla="*/ 77 w 51"/>
                  <a:gd name="T39" fmla="*/ 90 h 42"/>
                  <a:gd name="T40" fmla="*/ 137 w 51"/>
                  <a:gd name="T41" fmla="*/ 112 h 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1" h="42">
                    <a:moveTo>
                      <a:pt x="50" y="41"/>
                    </a:moveTo>
                    <a:lnTo>
                      <a:pt x="51" y="42"/>
                    </a:lnTo>
                    <a:lnTo>
                      <a:pt x="50" y="42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4" y="22"/>
                    </a:lnTo>
                    <a:lnTo>
                      <a:pt x="12" y="18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7" y="11"/>
                    </a:lnTo>
                    <a:lnTo>
                      <a:pt x="12" y="16"/>
                    </a:lnTo>
                    <a:lnTo>
                      <a:pt x="13" y="18"/>
                    </a:lnTo>
                    <a:lnTo>
                      <a:pt x="15" y="22"/>
                    </a:lnTo>
                    <a:lnTo>
                      <a:pt x="20" y="28"/>
                    </a:lnTo>
                    <a:lnTo>
                      <a:pt x="23" y="31"/>
                    </a:lnTo>
                    <a:lnTo>
                      <a:pt x="28" y="33"/>
                    </a:lnTo>
                    <a:lnTo>
                      <a:pt x="50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55" name="Freeform 273"/>
              <p:cNvSpPr>
                <a:spLocks/>
              </p:cNvSpPr>
              <p:nvPr/>
            </p:nvSpPr>
            <p:spPr bwMode="auto">
              <a:xfrm>
                <a:off x="3480" y="2150"/>
                <a:ext cx="148" cy="107"/>
              </a:xfrm>
              <a:custGeom>
                <a:avLst/>
                <a:gdLst>
                  <a:gd name="T0" fmla="*/ 143 w 54"/>
                  <a:gd name="T1" fmla="*/ 102 h 39"/>
                  <a:gd name="T2" fmla="*/ 148 w 54"/>
                  <a:gd name="T3" fmla="*/ 107 h 39"/>
                  <a:gd name="T4" fmla="*/ 143 w 54"/>
                  <a:gd name="T5" fmla="*/ 107 h 39"/>
                  <a:gd name="T6" fmla="*/ 123 w 54"/>
                  <a:gd name="T7" fmla="*/ 99 h 39"/>
                  <a:gd name="T8" fmla="*/ 101 w 54"/>
                  <a:gd name="T9" fmla="*/ 93 h 39"/>
                  <a:gd name="T10" fmla="*/ 79 w 54"/>
                  <a:gd name="T11" fmla="*/ 82 h 39"/>
                  <a:gd name="T12" fmla="*/ 49 w 54"/>
                  <a:gd name="T13" fmla="*/ 52 h 39"/>
                  <a:gd name="T14" fmla="*/ 36 w 54"/>
                  <a:gd name="T15" fmla="*/ 38 h 39"/>
                  <a:gd name="T16" fmla="*/ 25 w 54"/>
                  <a:gd name="T17" fmla="*/ 30 h 39"/>
                  <a:gd name="T18" fmla="*/ 8 w 54"/>
                  <a:gd name="T19" fmla="*/ 14 h 39"/>
                  <a:gd name="T20" fmla="*/ 0 w 54"/>
                  <a:gd name="T21" fmla="*/ 0 h 39"/>
                  <a:gd name="T22" fmla="*/ 11 w 54"/>
                  <a:gd name="T23" fmla="*/ 14 h 39"/>
                  <a:gd name="T24" fmla="*/ 38 w 54"/>
                  <a:gd name="T25" fmla="*/ 38 h 39"/>
                  <a:gd name="T26" fmla="*/ 52 w 54"/>
                  <a:gd name="T27" fmla="*/ 52 h 39"/>
                  <a:gd name="T28" fmla="*/ 82 w 54"/>
                  <a:gd name="T29" fmla="*/ 82 h 39"/>
                  <a:gd name="T30" fmla="*/ 101 w 54"/>
                  <a:gd name="T31" fmla="*/ 93 h 39"/>
                  <a:gd name="T32" fmla="*/ 123 w 54"/>
                  <a:gd name="T33" fmla="*/ 99 h 39"/>
                  <a:gd name="T34" fmla="*/ 143 w 54"/>
                  <a:gd name="T35" fmla="*/ 102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39">
                    <a:moveTo>
                      <a:pt x="52" y="37"/>
                    </a:moveTo>
                    <a:lnTo>
                      <a:pt x="54" y="39"/>
                    </a:lnTo>
                    <a:lnTo>
                      <a:pt x="52" y="39"/>
                    </a:lnTo>
                    <a:lnTo>
                      <a:pt x="45" y="36"/>
                    </a:lnTo>
                    <a:lnTo>
                      <a:pt x="37" y="34"/>
                    </a:lnTo>
                    <a:lnTo>
                      <a:pt x="29" y="30"/>
                    </a:lnTo>
                    <a:lnTo>
                      <a:pt x="18" y="19"/>
                    </a:lnTo>
                    <a:lnTo>
                      <a:pt x="13" y="14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4" y="14"/>
                    </a:lnTo>
                    <a:lnTo>
                      <a:pt x="19" y="19"/>
                    </a:lnTo>
                    <a:lnTo>
                      <a:pt x="30" y="30"/>
                    </a:lnTo>
                    <a:lnTo>
                      <a:pt x="37" y="34"/>
                    </a:lnTo>
                    <a:lnTo>
                      <a:pt x="45" y="36"/>
                    </a:lnTo>
                    <a:lnTo>
                      <a:pt x="52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88" name="Group 274"/>
            <p:cNvGrpSpPr>
              <a:grpSpLocks/>
            </p:cNvGrpSpPr>
            <p:nvPr/>
          </p:nvGrpSpPr>
          <p:grpSpPr bwMode="auto">
            <a:xfrm rot="930613">
              <a:off x="1029" y="1228"/>
              <a:ext cx="563" cy="584"/>
              <a:chOff x="969" y="1514"/>
              <a:chExt cx="563" cy="584"/>
            </a:xfrm>
          </p:grpSpPr>
          <p:sp>
            <p:nvSpPr>
              <p:cNvPr id="17265" name="Freeform 275"/>
              <p:cNvSpPr>
                <a:spLocks/>
              </p:cNvSpPr>
              <p:nvPr/>
            </p:nvSpPr>
            <p:spPr bwMode="auto">
              <a:xfrm>
                <a:off x="969" y="1599"/>
                <a:ext cx="49" cy="112"/>
              </a:xfrm>
              <a:custGeom>
                <a:avLst/>
                <a:gdLst>
                  <a:gd name="T0" fmla="*/ 0 w 18"/>
                  <a:gd name="T1" fmla="*/ 107 h 41"/>
                  <a:gd name="T2" fmla="*/ 0 w 18"/>
                  <a:gd name="T3" fmla="*/ 112 h 41"/>
                  <a:gd name="T4" fmla="*/ 0 w 18"/>
                  <a:gd name="T5" fmla="*/ 107 h 41"/>
                  <a:gd name="T6" fmla="*/ 3 w 18"/>
                  <a:gd name="T7" fmla="*/ 96 h 41"/>
                  <a:gd name="T8" fmla="*/ 14 w 18"/>
                  <a:gd name="T9" fmla="*/ 63 h 41"/>
                  <a:gd name="T10" fmla="*/ 25 w 18"/>
                  <a:gd name="T11" fmla="*/ 36 h 41"/>
                  <a:gd name="T12" fmla="*/ 30 w 18"/>
                  <a:gd name="T13" fmla="*/ 27 h 41"/>
                  <a:gd name="T14" fmla="*/ 41 w 18"/>
                  <a:gd name="T15" fmla="*/ 5 h 41"/>
                  <a:gd name="T16" fmla="*/ 49 w 18"/>
                  <a:gd name="T17" fmla="*/ 0 h 41"/>
                  <a:gd name="T18" fmla="*/ 44 w 18"/>
                  <a:gd name="T19" fmla="*/ 5 h 41"/>
                  <a:gd name="T20" fmla="*/ 30 w 18"/>
                  <a:gd name="T21" fmla="*/ 30 h 41"/>
                  <a:gd name="T22" fmla="*/ 25 w 18"/>
                  <a:gd name="T23" fmla="*/ 41 h 41"/>
                  <a:gd name="T24" fmla="*/ 14 w 18"/>
                  <a:gd name="T25" fmla="*/ 68 h 41"/>
                  <a:gd name="T26" fmla="*/ 3 w 18"/>
                  <a:gd name="T27" fmla="*/ 96 h 41"/>
                  <a:gd name="T28" fmla="*/ 0 w 18"/>
                  <a:gd name="T29" fmla="*/ 107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41">
                    <a:moveTo>
                      <a:pt x="0" y="39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5" y="23"/>
                    </a:lnTo>
                    <a:lnTo>
                      <a:pt x="9" y="13"/>
                    </a:lnTo>
                    <a:lnTo>
                      <a:pt x="11" y="10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5" y="25"/>
                    </a:lnTo>
                    <a:lnTo>
                      <a:pt x="1" y="3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66" name="Freeform 276"/>
              <p:cNvSpPr>
                <a:spLocks/>
              </p:cNvSpPr>
              <p:nvPr/>
            </p:nvSpPr>
            <p:spPr bwMode="auto">
              <a:xfrm>
                <a:off x="1051" y="1514"/>
                <a:ext cx="121" cy="58"/>
              </a:xfrm>
              <a:custGeom>
                <a:avLst/>
                <a:gdLst>
                  <a:gd name="T0" fmla="*/ 3 w 44"/>
                  <a:gd name="T1" fmla="*/ 58 h 21"/>
                  <a:gd name="T2" fmla="*/ 0 w 44"/>
                  <a:gd name="T3" fmla="*/ 58 h 21"/>
                  <a:gd name="T4" fmla="*/ 0 w 44"/>
                  <a:gd name="T5" fmla="*/ 55 h 21"/>
                  <a:gd name="T6" fmla="*/ 41 w 44"/>
                  <a:gd name="T7" fmla="*/ 30 h 21"/>
                  <a:gd name="T8" fmla="*/ 85 w 44"/>
                  <a:gd name="T9" fmla="*/ 8 h 21"/>
                  <a:gd name="T10" fmla="*/ 110 w 44"/>
                  <a:gd name="T11" fmla="*/ 3 h 21"/>
                  <a:gd name="T12" fmla="*/ 121 w 44"/>
                  <a:gd name="T13" fmla="*/ 0 h 21"/>
                  <a:gd name="T14" fmla="*/ 110 w 44"/>
                  <a:gd name="T15" fmla="*/ 3 h 21"/>
                  <a:gd name="T16" fmla="*/ 83 w 44"/>
                  <a:gd name="T17" fmla="*/ 14 h 21"/>
                  <a:gd name="T18" fmla="*/ 41 w 44"/>
                  <a:gd name="T19" fmla="*/ 33 h 21"/>
                  <a:gd name="T20" fmla="*/ 3 w 44"/>
                  <a:gd name="T21" fmla="*/ 58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1">
                    <a:moveTo>
                      <a:pt x="1" y="21"/>
                    </a:moveTo>
                    <a:lnTo>
                      <a:pt x="0" y="21"/>
                    </a:lnTo>
                    <a:lnTo>
                      <a:pt x="0" y="20"/>
                    </a:lnTo>
                    <a:lnTo>
                      <a:pt x="15" y="11"/>
                    </a:lnTo>
                    <a:lnTo>
                      <a:pt x="31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0" y="5"/>
                    </a:lnTo>
                    <a:lnTo>
                      <a:pt x="15" y="12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67" name="Freeform 277"/>
              <p:cNvSpPr>
                <a:spLocks/>
              </p:cNvSpPr>
              <p:nvPr/>
            </p:nvSpPr>
            <p:spPr bwMode="auto">
              <a:xfrm>
                <a:off x="980" y="1522"/>
                <a:ext cx="228" cy="239"/>
              </a:xfrm>
              <a:custGeom>
                <a:avLst/>
                <a:gdLst>
                  <a:gd name="T0" fmla="*/ 3 w 83"/>
                  <a:gd name="T1" fmla="*/ 234 h 87"/>
                  <a:gd name="T2" fmla="*/ 0 w 83"/>
                  <a:gd name="T3" fmla="*/ 239 h 87"/>
                  <a:gd name="T4" fmla="*/ 0 w 83"/>
                  <a:gd name="T5" fmla="*/ 234 h 87"/>
                  <a:gd name="T6" fmla="*/ 3 w 83"/>
                  <a:gd name="T7" fmla="*/ 231 h 87"/>
                  <a:gd name="T8" fmla="*/ 3 w 83"/>
                  <a:gd name="T9" fmla="*/ 220 h 87"/>
                  <a:gd name="T10" fmla="*/ 5 w 83"/>
                  <a:gd name="T11" fmla="*/ 192 h 87"/>
                  <a:gd name="T12" fmla="*/ 14 w 83"/>
                  <a:gd name="T13" fmla="*/ 173 h 87"/>
                  <a:gd name="T14" fmla="*/ 16 w 83"/>
                  <a:gd name="T15" fmla="*/ 151 h 87"/>
                  <a:gd name="T16" fmla="*/ 27 w 83"/>
                  <a:gd name="T17" fmla="*/ 132 h 87"/>
                  <a:gd name="T18" fmla="*/ 41 w 83"/>
                  <a:gd name="T19" fmla="*/ 113 h 87"/>
                  <a:gd name="T20" fmla="*/ 55 w 83"/>
                  <a:gd name="T21" fmla="*/ 93 h 87"/>
                  <a:gd name="T22" fmla="*/ 71 w 83"/>
                  <a:gd name="T23" fmla="*/ 77 h 87"/>
                  <a:gd name="T24" fmla="*/ 102 w 83"/>
                  <a:gd name="T25" fmla="*/ 52 h 87"/>
                  <a:gd name="T26" fmla="*/ 126 w 83"/>
                  <a:gd name="T27" fmla="*/ 36 h 87"/>
                  <a:gd name="T28" fmla="*/ 137 w 83"/>
                  <a:gd name="T29" fmla="*/ 33 h 87"/>
                  <a:gd name="T30" fmla="*/ 157 w 83"/>
                  <a:gd name="T31" fmla="*/ 25 h 87"/>
                  <a:gd name="T32" fmla="*/ 201 w 83"/>
                  <a:gd name="T33" fmla="*/ 8 h 87"/>
                  <a:gd name="T34" fmla="*/ 228 w 83"/>
                  <a:gd name="T35" fmla="*/ 0 h 87"/>
                  <a:gd name="T36" fmla="*/ 201 w 83"/>
                  <a:gd name="T37" fmla="*/ 8 h 87"/>
                  <a:gd name="T38" fmla="*/ 132 w 83"/>
                  <a:gd name="T39" fmla="*/ 36 h 87"/>
                  <a:gd name="T40" fmla="*/ 124 w 83"/>
                  <a:gd name="T41" fmla="*/ 38 h 87"/>
                  <a:gd name="T42" fmla="*/ 99 w 83"/>
                  <a:gd name="T43" fmla="*/ 55 h 87"/>
                  <a:gd name="T44" fmla="*/ 71 w 83"/>
                  <a:gd name="T45" fmla="*/ 80 h 87"/>
                  <a:gd name="T46" fmla="*/ 55 w 83"/>
                  <a:gd name="T47" fmla="*/ 96 h 87"/>
                  <a:gd name="T48" fmla="*/ 41 w 83"/>
                  <a:gd name="T49" fmla="*/ 113 h 87"/>
                  <a:gd name="T50" fmla="*/ 27 w 83"/>
                  <a:gd name="T51" fmla="*/ 135 h 87"/>
                  <a:gd name="T52" fmla="*/ 19 w 83"/>
                  <a:gd name="T53" fmla="*/ 154 h 87"/>
                  <a:gd name="T54" fmla="*/ 14 w 83"/>
                  <a:gd name="T55" fmla="*/ 176 h 87"/>
                  <a:gd name="T56" fmla="*/ 11 w 83"/>
                  <a:gd name="T57" fmla="*/ 192 h 87"/>
                  <a:gd name="T58" fmla="*/ 5 w 83"/>
                  <a:gd name="T59" fmla="*/ 223 h 87"/>
                  <a:gd name="T60" fmla="*/ 5 w 83"/>
                  <a:gd name="T61" fmla="*/ 231 h 87"/>
                  <a:gd name="T62" fmla="*/ 3 w 83"/>
                  <a:gd name="T63" fmla="*/ 234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3" h="87">
                    <a:moveTo>
                      <a:pt x="1" y="85"/>
                    </a:moveTo>
                    <a:lnTo>
                      <a:pt x="0" y="87"/>
                    </a:lnTo>
                    <a:lnTo>
                      <a:pt x="0" y="85"/>
                    </a:lnTo>
                    <a:lnTo>
                      <a:pt x="1" y="84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5" y="63"/>
                    </a:lnTo>
                    <a:lnTo>
                      <a:pt x="6" y="55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4"/>
                    </a:lnTo>
                    <a:lnTo>
                      <a:pt x="26" y="28"/>
                    </a:lnTo>
                    <a:lnTo>
                      <a:pt x="37" y="19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57" y="9"/>
                    </a:lnTo>
                    <a:lnTo>
                      <a:pt x="73" y="3"/>
                    </a:lnTo>
                    <a:lnTo>
                      <a:pt x="83" y="0"/>
                    </a:lnTo>
                    <a:lnTo>
                      <a:pt x="73" y="3"/>
                    </a:lnTo>
                    <a:lnTo>
                      <a:pt x="48" y="13"/>
                    </a:lnTo>
                    <a:lnTo>
                      <a:pt x="45" y="14"/>
                    </a:lnTo>
                    <a:lnTo>
                      <a:pt x="36" y="20"/>
                    </a:lnTo>
                    <a:lnTo>
                      <a:pt x="26" y="29"/>
                    </a:lnTo>
                    <a:lnTo>
                      <a:pt x="20" y="35"/>
                    </a:lnTo>
                    <a:lnTo>
                      <a:pt x="15" y="41"/>
                    </a:lnTo>
                    <a:lnTo>
                      <a:pt x="10" y="49"/>
                    </a:lnTo>
                    <a:lnTo>
                      <a:pt x="7" y="56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81"/>
                    </a:lnTo>
                    <a:lnTo>
                      <a:pt x="2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68" name="Freeform 278"/>
              <p:cNvSpPr>
                <a:spLocks/>
              </p:cNvSpPr>
              <p:nvPr/>
            </p:nvSpPr>
            <p:spPr bwMode="auto">
              <a:xfrm>
                <a:off x="991" y="1541"/>
                <a:ext cx="266" cy="234"/>
              </a:xfrm>
              <a:custGeom>
                <a:avLst/>
                <a:gdLst>
                  <a:gd name="T0" fmla="*/ 3 w 97"/>
                  <a:gd name="T1" fmla="*/ 228 h 85"/>
                  <a:gd name="T2" fmla="*/ 0 w 97"/>
                  <a:gd name="T3" fmla="*/ 234 h 85"/>
                  <a:gd name="T4" fmla="*/ 3 w 97"/>
                  <a:gd name="T5" fmla="*/ 228 h 85"/>
                  <a:gd name="T6" fmla="*/ 5 w 97"/>
                  <a:gd name="T7" fmla="*/ 226 h 85"/>
                  <a:gd name="T8" fmla="*/ 8 w 97"/>
                  <a:gd name="T9" fmla="*/ 215 h 85"/>
                  <a:gd name="T10" fmla="*/ 16 w 97"/>
                  <a:gd name="T11" fmla="*/ 184 h 85"/>
                  <a:gd name="T12" fmla="*/ 30 w 97"/>
                  <a:gd name="T13" fmla="*/ 143 h 85"/>
                  <a:gd name="T14" fmla="*/ 41 w 97"/>
                  <a:gd name="T15" fmla="*/ 121 h 85"/>
                  <a:gd name="T16" fmla="*/ 55 w 97"/>
                  <a:gd name="T17" fmla="*/ 99 h 85"/>
                  <a:gd name="T18" fmla="*/ 71 w 97"/>
                  <a:gd name="T19" fmla="*/ 77 h 85"/>
                  <a:gd name="T20" fmla="*/ 88 w 97"/>
                  <a:gd name="T21" fmla="*/ 61 h 85"/>
                  <a:gd name="T22" fmla="*/ 104 w 97"/>
                  <a:gd name="T23" fmla="*/ 50 h 85"/>
                  <a:gd name="T24" fmla="*/ 121 w 97"/>
                  <a:gd name="T25" fmla="*/ 36 h 85"/>
                  <a:gd name="T26" fmla="*/ 154 w 97"/>
                  <a:gd name="T27" fmla="*/ 28 h 85"/>
                  <a:gd name="T28" fmla="*/ 162 w 97"/>
                  <a:gd name="T29" fmla="*/ 22 h 85"/>
                  <a:gd name="T30" fmla="*/ 186 w 97"/>
                  <a:gd name="T31" fmla="*/ 14 h 85"/>
                  <a:gd name="T32" fmla="*/ 233 w 97"/>
                  <a:gd name="T33" fmla="*/ 0 h 85"/>
                  <a:gd name="T34" fmla="*/ 266 w 97"/>
                  <a:gd name="T35" fmla="*/ 0 h 85"/>
                  <a:gd name="T36" fmla="*/ 230 w 97"/>
                  <a:gd name="T37" fmla="*/ 3 h 85"/>
                  <a:gd name="T38" fmla="*/ 197 w 97"/>
                  <a:gd name="T39" fmla="*/ 14 h 85"/>
                  <a:gd name="T40" fmla="*/ 159 w 97"/>
                  <a:gd name="T41" fmla="*/ 22 h 85"/>
                  <a:gd name="T42" fmla="*/ 148 w 97"/>
                  <a:gd name="T43" fmla="*/ 30 h 85"/>
                  <a:gd name="T44" fmla="*/ 121 w 97"/>
                  <a:gd name="T45" fmla="*/ 41 h 85"/>
                  <a:gd name="T46" fmla="*/ 104 w 97"/>
                  <a:gd name="T47" fmla="*/ 50 h 85"/>
                  <a:gd name="T48" fmla="*/ 88 w 97"/>
                  <a:gd name="T49" fmla="*/ 63 h 85"/>
                  <a:gd name="T50" fmla="*/ 71 w 97"/>
                  <a:gd name="T51" fmla="*/ 80 h 85"/>
                  <a:gd name="T52" fmla="*/ 55 w 97"/>
                  <a:gd name="T53" fmla="*/ 102 h 85"/>
                  <a:gd name="T54" fmla="*/ 44 w 97"/>
                  <a:gd name="T55" fmla="*/ 121 h 85"/>
                  <a:gd name="T56" fmla="*/ 33 w 97"/>
                  <a:gd name="T57" fmla="*/ 146 h 85"/>
                  <a:gd name="T58" fmla="*/ 19 w 97"/>
                  <a:gd name="T59" fmla="*/ 187 h 85"/>
                  <a:gd name="T60" fmla="*/ 8 w 97"/>
                  <a:gd name="T61" fmla="*/ 215 h 85"/>
                  <a:gd name="T62" fmla="*/ 3 w 97"/>
                  <a:gd name="T63" fmla="*/ 228 h 8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85">
                    <a:moveTo>
                      <a:pt x="1" y="83"/>
                    </a:moveTo>
                    <a:lnTo>
                      <a:pt x="0" y="85"/>
                    </a:lnTo>
                    <a:lnTo>
                      <a:pt x="1" y="83"/>
                    </a:lnTo>
                    <a:lnTo>
                      <a:pt x="2" y="82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1" y="52"/>
                    </a:lnTo>
                    <a:lnTo>
                      <a:pt x="15" y="44"/>
                    </a:lnTo>
                    <a:lnTo>
                      <a:pt x="20" y="36"/>
                    </a:lnTo>
                    <a:lnTo>
                      <a:pt x="26" y="28"/>
                    </a:lnTo>
                    <a:lnTo>
                      <a:pt x="32" y="22"/>
                    </a:lnTo>
                    <a:lnTo>
                      <a:pt x="38" y="18"/>
                    </a:lnTo>
                    <a:lnTo>
                      <a:pt x="44" y="13"/>
                    </a:lnTo>
                    <a:lnTo>
                      <a:pt x="56" y="10"/>
                    </a:lnTo>
                    <a:lnTo>
                      <a:pt x="59" y="8"/>
                    </a:lnTo>
                    <a:lnTo>
                      <a:pt x="68" y="5"/>
                    </a:lnTo>
                    <a:lnTo>
                      <a:pt x="85" y="0"/>
                    </a:lnTo>
                    <a:lnTo>
                      <a:pt x="97" y="0"/>
                    </a:lnTo>
                    <a:lnTo>
                      <a:pt x="84" y="1"/>
                    </a:lnTo>
                    <a:lnTo>
                      <a:pt x="72" y="5"/>
                    </a:lnTo>
                    <a:lnTo>
                      <a:pt x="58" y="8"/>
                    </a:lnTo>
                    <a:lnTo>
                      <a:pt x="54" y="11"/>
                    </a:lnTo>
                    <a:lnTo>
                      <a:pt x="44" y="15"/>
                    </a:lnTo>
                    <a:lnTo>
                      <a:pt x="38" y="18"/>
                    </a:lnTo>
                    <a:lnTo>
                      <a:pt x="32" y="23"/>
                    </a:lnTo>
                    <a:lnTo>
                      <a:pt x="26" y="29"/>
                    </a:lnTo>
                    <a:lnTo>
                      <a:pt x="20" y="37"/>
                    </a:lnTo>
                    <a:lnTo>
                      <a:pt x="16" y="44"/>
                    </a:lnTo>
                    <a:lnTo>
                      <a:pt x="12" y="53"/>
                    </a:lnTo>
                    <a:lnTo>
                      <a:pt x="7" y="68"/>
                    </a:lnTo>
                    <a:lnTo>
                      <a:pt x="3" y="7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69" name="Freeform 279"/>
              <p:cNvSpPr>
                <a:spLocks/>
              </p:cNvSpPr>
              <p:nvPr/>
            </p:nvSpPr>
            <p:spPr bwMode="auto">
              <a:xfrm>
                <a:off x="1005" y="1670"/>
                <a:ext cx="44" cy="143"/>
              </a:xfrm>
              <a:custGeom>
                <a:avLst/>
                <a:gdLst>
                  <a:gd name="T0" fmla="*/ 3 w 16"/>
                  <a:gd name="T1" fmla="*/ 140 h 52"/>
                  <a:gd name="T2" fmla="*/ 0 w 16"/>
                  <a:gd name="T3" fmla="*/ 140 h 52"/>
                  <a:gd name="T4" fmla="*/ 0 w 16"/>
                  <a:gd name="T5" fmla="*/ 143 h 52"/>
                  <a:gd name="T6" fmla="*/ 0 w 16"/>
                  <a:gd name="T7" fmla="*/ 140 h 52"/>
                  <a:gd name="T8" fmla="*/ 3 w 16"/>
                  <a:gd name="T9" fmla="*/ 124 h 52"/>
                  <a:gd name="T10" fmla="*/ 8 w 16"/>
                  <a:gd name="T11" fmla="*/ 85 h 52"/>
                  <a:gd name="T12" fmla="*/ 19 w 16"/>
                  <a:gd name="T13" fmla="*/ 69 h 52"/>
                  <a:gd name="T14" fmla="*/ 22 w 16"/>
                  <a:gd name="T15" fmla="*/ 50 h 52"/>
                  <a:gd name="T16" fmla="*/ 22 w 16"/>
                  <a:gd name="T17" fmla="*/ 36 h 52"/>
                  <a:gd name="T18" fmla="*/ 28 w 16"/>
                  <a:gd name="T19" fmla="*/ 28 h 52"/>
                  <a:gd name="T20" fmla="*/ 30 w 16"/>
                  <a:gd name="T21" fmla="*/ 17 h 52"/>
                  <a:gd name="T22" fmla="*/ 36 w 16"/>
                  <a:gd name="T23" fmla="*/ 11 h 52"/>
                  <a:gd name="T24" fmla="*/ 44 w 16"/>
                  <a:gd name="T25" fmla="*/ 0 h 52"/>
                  <a:gd name="T26" fmla="*/ 36 w 16"/>
                  <a:gd name="T27" fmla="*/ 11 h 52"/>
                  <a:gd name="T28" fmla="*/ 30 w 16"/>
                  <a:gd name="T29" fmla="*/ 25 h 52"/>
                  <a:gd name="T30" fmla="*/ 28 w 16"/>
                  <a:gd name="T31" fmla="*/ 36 h 52"/>
                  <a:gd name="T32" fmla="*/ 22 w 16"/>
                  <a:gd name="T33" fmla="*/ 55 h 52"/>
                  <a:gd name="T34" fmla="*/ 19 w 16"/>
                  <a:gd name="T35" fmla="*/ 72 h 52"/>
                  <a:gd name="T36" fmla="*/ 8 w 16"/>
                  <a:gd name="T37" fmla="*/ 88 h 52"/>
                  <a:gd name="T38" fmla="*/ 6 w 16"/>
                  <a:gd name="T39" fmla="*/ 124 h 52"/>
                  <a:gd name="T40" fmla="*/ 3 w 16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3" y="31"/>
                    </a:lnTo>
                    <a:lnTo>
                      <a:pt x="7" y="25"/>
                    </a:lnTo>
                    <a:lnTo>
                      <a:pt x="8" y="18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20"/>
                    </a:lnTo>
                    <a:lnTo>
                      <a:pt x="7" y="26"/>
                    </a:lnTo>
                    <a:lnTo>
                      <a:pt x="3" y="32"/>
                    </a:lnTo>
                    <a:lnTo>
                      <a:pt x="2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0" name="Freeform 280"/>
              <p:cNvSpPr>
                <a:spLocks/>
              </p:cNvSpPr>
              <p:nvPr/>
            </p:nvSpPr>
            <p:spPr bwMode="auto">
              <a:xfrm>
                <a:off x="1054" y="1582"/>
                <a:ext cx="91" cy="75"/>
              </a:xfrm>
              <a:custGeom>
                <a:avLst/>
                <a:gdLst>
                  <a:gd name="T0" fmla="*/ 0 w 33"/>
                  <a:gd name="T1" fmla="*/ 72 h 27"/>
                  <a:gd name="T2" fmla="*/ 0 w 33"/>
                  <a:gd name="T3" fmla="*/ 75 h 27"/>
                  <a:gd name="T4" fmla="*/ 0 w 33"/>
                  <a:gd name="T5" fmla="*/ 72 h 27"/>
                  <a:gd name="T6" fmla="*/ 8 w 33"/>
                  <a:gd name="T7" fmla="*/ 61 h 27"/>
                  <a:gd name="T8" fmla="*/ 28 w 33"/>
                  <a:gd name="T9" fmla="*/ 36 h 27"/>
                  <a:gd name="T10" fmla="*/ 50 w 33"/>
                  <a:gd name="T11" fmla="*/ 19 h 27"/>
                  <a:gd name="T12" fmla="*/ 63 w 33"/>
                  <a:gd name="T13" fmla="*/ 11 h 27"/>
                  <a:gd name="T14" fmla="*/ 83 w 33"/>
                  <a:gd name="T15" fmla="*/ 3 h 27"/>
                  <a:gd name="T16" fmla="*/ 91 w 33"/>
                  <a:gd name="T17" fmla="*/ 0 h 27"/>
                  <a:gd name="T18" fmla="*/ 83 w 33"/>
                  <a:gd name="T19" fmla="*/ 3 h 27"/>
                  <a:gd name="T20" fmla="*/ 63 w 33"/>
                  <a:gd name="T21" fmla="*/ 11 h 27"/>
                  <a:gd name="T22" fmla="*/ 50 w 33"/>
                  <a:gd name="T23" fmla="*/ 19 h 27"/>
                  <a:gd name="T24" fmla="*/ 28 w 33"/>
                  <a:gd name="T25" fmla="*/ 39 h 27"/>
                  <a:gd name="T26" fmla="*/ 11 w 33"/>
                  <a:gd name="T27" fmla="*/ 61 h 27"/>
                  <a:gd name="T28" fmla="*/ 0 w 33"/>
                  <a:gd name="T29" fmla="*/ 72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27">
                    <a:moveTo>
                      <a:pt x="0" y="26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10" y="13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30" y="1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0" y="14"/>
                    </a:lnTo>
                    <a:lnTo>
                      <a:pt x="4" y="22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1" name="Freeform 281"/>
              <p:cNvSpPr>
                <a:spLocks/>
              </p:cNvSpPr>
              <p:nvPr/>
            </p:nvSpPr>
            <p:spPr bwMode="auto">
              <a:xfrm>
                <a:off x="1013" y="1569"/>
                <a:ext cx="280" cy="260"/>
              </a:xfrm>
              <a:custGeom>
                <a:avLst/>
                <a:gdLst>
                  <a:gd name="T0" fmla="*/ 5 w 102"/>
                  <a:gd name="T1" fmla="*/ 252 h 95"/>
                  <a:gd name="T2" fmla="*/ 5 w 102"/>
                  <a:gd name="T3" fmla="*/ 255 h 95"/>
                  <a:gd name="T4" fmla="*/ 0 w 102"/>
                  <a:gd name="T5" fmla="*/ 260 h 95"/>
                  <a:gd name="T6" fmla="*/ 0 w 102"/>
                  <a:gd name="T7" fmla="*/ 255 h 95"/>
                  <a:gd name="T8" fmla="*/ 0 w 102"/>
                  <a:gd name="T9" fmla="*/ 252 h 95"/>
                  <a:gd name="T10" fmla="*/ 5 w 102"/>
                  <a:gd name="T11" fmla="*/ 238 h 95"/>
                  <a:gd name="T12" fmla="*/ 19 w 102"/>
                  <a:gd name="T13" fmla="*/ 205 h 95"/>
                  <a:gd name="T14" fmla="*/ 38 w 102"/>
                  <a:gd name="T15" fmla="*/ 161 h 95"/>
                  <a:gd name="T16" fmla="*/ 63 w 102"/>
                  <a:gd name="T17" fmla="*/ 115 h 95"/>
                  <a:gd name="T18" fmla="*/ 69 w 102"/>
                  <a:gd name="T19" fmla="*/ 101 h 95"/>
                  <a:gd name="T20" fmla="*/ 77 w 102"/>
                  <a:gd name="T21" fmla="*/ 90 h 95"/>
                  <a:gd name="T22" fmla="*/ 82 w 102"/>
                  <a:gd name="T23" fmla="*/ 79 h 95"/>
                  <a:gd name="T24" fmla="*/ 93 w 102"/>
                  <a:gd name="T25" fmla="*/ 74 h 95"/>
                  <a:gd name="T26" fmla="*/ 118 w 102"/>
                  <a:gd name="T27" fmla="*/ 60 h 95"/>
                  <a:gd name="T28" fmla="*/ 137 w 102"/>
                  <a:gd name="T29" fmla="*/ 49 h 95"/>
                  <a:gd name="T30" fmla="*/ 151 w 102"/>
                  <a:gd name="T31" fmla="*/ 44 h 95"/>
                  <a:gd name="T32" fmla="*/ 162 w 102"/>
                  <a:gd name="T33" fmla="*/ 33 h 95"/>
                  <a:gd name="T34" fmla="*/ 173 w 102"/>
                  <a:gd name="T35" fmla="*/ 22 h 95"/>
                  <a:gd name="T36" fmla="*/ 173 w 102"/>
                  <a:gd name="T37" fmla="*/ 19 h 95"/>
                  <a:gd name="T38" fmla="*/ 178 w 102"/>
                  <a:gd name="T39" fmla="*/ 19 h 95"/>
                  <a:gd name="T40" fmla="*/ 195 w 102"/>
                  <a:gd name="T41" fmla="*/ 14 h 95"/>
                  <a:gd name="T42" fmla="*/ 222 w 102"/>
                  <a:gd name="T43" fmla="*/ 5 h 95"/>
                  <a:gd name="T44" fmla="*/ 250 w 102"/>
                  <a:gd name="T45" fmla="*/ 3 h 95"/>
                  <a:gd name="T46" fmla="*/ 280 w 102"/>
                  <a:gd name="T47" fmla="*/ 0 h 95"/>
                  <a:gd name="T48" fmla="*/ 247 w 102"/>
                  <a:gd name="T49" fmla="*/ 5 h 95"/>
                  <a:gd name="T50" fmla="*/ 209 w 102"/>
                  <a:gd name="T51" fmla="*/ 8 h 95"/>
                  <a:gd name="T52" fmla="*/ 178 w 102"/>
                  <a:gd name="T53" fmla="*/ 19 h 95"/>
                  <a:gd name="T54" fmla="*/ 173 w 102"/>
                  <a:gd name="T55" fmla="*/ 22 h 95"/>
                  <a:gd name="T56" fmla="*/ 167 w 102"/>
                  <a:gd name="T57" fmla="*/ 25 h 95"/>
                  <a:gd name="T58" fmla="*/ 173 w 102"/>
                  <a:gd name="T59" fmla="*/ 30 h 95"/>
                  <a:gd name="T60" fmla="*/ 162 w 102"/>
                  <a:gd name="T61" fmla="*/ 36 h 95"/>
                  <a:gd name="T62" fmla="*/ 151 w 102"/>
                  <a:gd name="T63" fmla="*/ 47 h 95"/>
                  <a:gd name="T64" fmla="*/ 135 w 102"/>
                  <a:gd name="T65" fmla="*/ 52 h 95"/>
                  <a:gd name="T66" fmla="*/ 113 w 102"/>
                  <a:gd name="T67" fmla="*/ 63 h 95"/>
                  <a:gd name="T68" fmla="*/ 93 w 102"/>
                  <a:gd name="T69" fmla="*/ 77 h 95"/>
                  <a:gd name="T70" fmla="*/ 77 w 102"/>
                  <a:gd name="T71" fmla="*/ 93 h 95"/>
                  <a:gd name="T72" fmla="*/ 69 w 102"/>
                  <a:gd name="T73" fmla="*/ 104 h 95"/>
                  <a:gd name="T74" fmla="*/ 63 w 102"/>
                  <a:gd name="T75" fmla="*/ 118 h 95"/>
                  <a:gd name="T76" fmla="*/ 38 w 102"/>
                  <a:gd name="T77" fmla="*/ 164 h 95"/>
                  <a:gd name="T78" fmla="*/ 19 w 102"/>
                  <a:gd name="T79" fmla="*/ 205 h 95"/>
                  <a:gd name="T80" fmla="*/ 5 w 102"/>
                  <a:gd name="T81" fmla="*/ 238 h 95"/>
                  <a:gd name="T82" fmla="*/ 5 w 102"/>
                  <a:gd name="T83" fmla="*/ 252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95">
                    <a:moveTo>
                      <a:pt x="2" y="92"/>
                    </a:moveTo>
                    <a:lnTo>
                      <a:pt x="2" y="93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2" y="87"/>
                    </a:lnTo>
                    <a:lnTo>
                      <a:pt x="7" y="75"/>
                    </a:lnTo>
                    <a:lnTo>
                      <a:pt x="14" y="59"/>
                    </a:lnTo>
                    <a:lnTo>
                      <a:pt x="23" y="42"/>
                    </a:lnTo>
                    <a:lnTo>
                      <a:pt x="25" y="37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4" y="27"/>
                    </a:lnTo>
                    <a:lnTo>
                      <a:pt x="43" y="22"/>
                    </a:lnTo>
                    <a:lnTo>
                      <a:pt x="50" y="18"/>
                    </a:lnTo>
                    <a:lnTo>
                      <a:pt x="55" y="16"/>
                    </a:lnTo>
                    <a:lnTo>
                      <a:pt x="59" y="12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71" y="5"/>
                    </a:lnTo>
                    <a:lnTo>
                      <a:pt x="81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90" y="2"/>
                    </a:lnTo>
                    <a:lnTo>
                      <a:pt x="76" y="3"/>
                    </a:lnTo>
                    <a:lnTo>
                      <a:pt x="65" y="7"/>
                    </a:lnTo>
                    <a:lnTo>
                      <a:pt x="63" y="8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59" y="13"/>
                    </a:lnTo>
                    <a:lnTo>
                      <a:pt x="55" y="17"/>
                    </a:lnTo>
                    <a:lnTo>
                      <a:pt x="49" y="19"/>
                    </a:lnTo>
                    <a:lnTo>
                      <a:pt x="41" y="23"/>
                    </a:lnTo>
                    <a:lnTo>
                      <a:pt x="34" y="28"/>
                    </a:lnTo>
                    <a:lnTo>
                      <a:pt x="28" y="34"/>
                    </a:lnTo>
                    <a:lnTo>
                      <a:pt x="25" y="38"/>
                    </a:lnTo>
                    <a:lnTo>
                      <a:pt x="23" y="43"/>
                    </a:lnTo>
                    <a:lnTo>
                      <a:pt x="14" y="60"/>
                    </a:lnTo>
                    <a:lnTo>
                      <a:pt x="7" y="75"/>
                    </a:lnTo>
                    <a:lnTo>
                      <a:pt x="2" y="87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2" name="Freeform 282"/>
              <p:cNvSpPr>
                <a:spLocks/>
              </p:cNvSpPr>
              <p:nvPr/>
            </p:nvSpPr>
            <p:spPr bwMode="auto">
              <a:xfrm>
                <a:off x="1027" y="1555"/>
                <a:ext cx="260" cy="192"/>
              </a:xfrm>
              <a:custGeom>
                <a:avLst/>
                <a:gdLst>
                  <a:gd name="T0" fmla="*/ 5 w 95"/>
                  <a:gd name="T1" fmla="*/ 187 h 70"/>
                  <a:gd name="T2" fmla="*/ 5 w 95"/>
                  <a:gd name="T3" fmla="*/ 189 h 70"/>
                  <a:gd name="T4" fmla="*/ 0 w 95"/>
                  <a:gd name="T5" fmla="*/ 192 h 70"/>
                  <a:gd name="T6" fmla="*/ 5 w 95"/>
                  <a:gd name="T7" fmla="*/ 189 h 70"/>
                  <a:gd name="T8" fmla="*/ 5 w 95"/>
                  <a:gd name="T9" fmla="*/ 187 h 70"/>
                  <a:gd name="T10" fmla="*/ 8 w 95"/>
                  <a:gd name="T11" fmla="*/ 184 h 70"/>
                  <a:gd name="T12" fmla="*/ 11 w 95"/>
                  <a:gd name="T13" fmla="*/ 176 h 70"/>
                  <a:gd name="T14" fmla="*/ 22 w 95"/>
                  <a:gd name="T15" fmla="*/ 151 h 70"/>
                  <a:gd name="T16" fmla="*/ 38 w 95"/>
                  <a:gd name="T17" fmla="*/ 115 h 70"/>
                  <a:gd name="T18" fmla="*/ 52 w 95"/>
                  <a:gd name="T19" fmla="*/ 99 h 70"/>
                  <a:gd name="T20" fmla="*/ 66 w 95"/>
                  <a:gd name="T21" fmla="*/ 80 h 70"/>
                  <a:gd name="T22" fmla="*/ 104 w 95"/>
                  <a:gd name="T23" fmla="*/ 52 h 70"/>
                  <a:gd name="T24" fmla="*/ 134 w 95"/>
                  <a:gd name="T25" fmla="*/ 36 h 70"/>
                  <a:gd name="T26" fmla="*/ 159 w 95"/>
                  <a:gd name="T27" fmla="*/ 22 h 70"/>
                  <a:gd name="T28" fmla="*/ 167 w 95"/>
                  <a:gd name="T29" fmla="*/ 16 h 70"/>
                  <a:gd name="T30" fmla="*/ 170 w 95"/>
                  <a:gd name="T31" fmla="*/ 14 h 70"/>
                  <a:gd name="T32" fmla="*/ 189 w 95"/>
                  <a:gd name="T33" fmla="*/ 5 h 70"/>
                  <a:gd name="T34" fmla="*/ 208 w 95"/>
                  <a:gd name="T35" fmla="*/ 3 h 70"/>
                  <a:gd name="T36" fmla="*/ 233 w 95"/>
                  <a:gd name="T37" fmla="*/ 0 h 70"/>
                  <a:gd name="T38" fmla="*/ 260 w 95"/>
                  <a:gd name="T39" fmla="*/ 3 h 70"/>
                  <a:gd name="T40" fmla="*/ 230 w 95"/>
                  <a:gd name="T41" fmla="*/ 3 h 70"/>
                  <a:gd name="T42" fmla="*/ 230 w 95"/>
                  <a:gd name="T43" fmla="*/ 0 h 70"/>
                  <a:gd name="T44" fmla="*/ 219 w 95"/>
                  <a:gd name="T45" fmla="*/ 3 h 70"/>
                  <a:gd name="T46" fmla="*/ 197 w 95"/>
                  <a:gd name="T47" fmla="*/ 5 h 70"/>
                  <a:gd name="T48" fmla="*/ 175 w 95"/>
                  <a:gd name="T49" fmla="*/ 14 h 70"/>
                  <a:gd name="T50" fmla="*/ 167 w 95"/>
                  <a:gd name="T51" fmla="*/ 16 h 70"/>
                  <a:gd name="T52" fmla="*/ 164 w 95"/>
                  <a:gd name="T53" fmla="*/ 19 h 70"/>
                  <a:gd name="T54" fmla="*/ 159 w 95"/>
                  <a:gd name="T55" fmla="*/ 27 h 70"/>
                  <a:gd name="T56" fmla="*/ 134 w 95"/>
                  <a:gd name="T57" fmla="*/ 38 h 70"/>
                  <a:gd name="T58" fmla="*/ 99 w 95"/>
                  <a:gd name="T59" fmla="*/ 58 h 70"/>
                  <a:gd name="T60" fmla="*/ 66 w 95"/>
                  <a:gd name="T61" fmla="*/ 85 h 70"/>
                  <a:gd name="T62" fmla="*/ 52 w 95"/>
                  <a:gd name="T63" fmla="*/ 101 h 70"/>
                  <a:gd name="T64" fmla="*/ 41 w 95"/>
                  <a:gd name="T65" fmla="*/ 118 h 70"/>
                  <a:gd name="T66" fmla="*/ 22 w 95"/>
                  <a:gd name="T67" fmla="*/ 151 h 70"/>
                  <a:gd name="T68" fmla="*/ 11 w 95"/>
                  <a:gd name="T69" fmla="*/ 176 h 70"/>
                  <a:gd name="T70" fmla="*/ 8 w 95"/>
                  <a:gd name="T71" fmla="*/ 187 h 70"/>
                  <a:gd name="T72" fmla="*/ 5 w 95"/>
                  <a:gd name="T73" fmla="*/ 187 h 7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70">
                    <a:moveTo>
                      <a:pt x="2" y="68"/>
                    </a:moveTo>
                    <a:lnTo>
                      <a:pt x="2" y="69"/>
                    </a:lnTo>
                    <a:lnTo>
                      <a:pt x="0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7"/>
                    </a:lnTo>
                    <a:lnTo>
                      <a:pt x="4" y="64"/>
                    </a:lnTo>
                    <a:lnTo>
                      <a:pt x="8" y="55"/>
                    </a:lnTo>
                    <a:lnTo>
                      <a:pt x="14" y="42"/>
                    </a:lnTo>
                    <a:lnTo>
                      <a:pt x="19" y="36"/>
                    </a:lnTo>
                    <a:lnTo>
                      <a:pt x="24" y="29"/>
                    </a:lnTo>
                    <a:lnTo>
                      <a:pt x="38" y="19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1" y="6"/>
                    </a:lnTo>
                    <a:lnTo>
                      <a:pt x="62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5" y="1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0" y="1"/>
                    </a:lnTo>
                    <a:lnTo>
                      <a:pt x="72" y="2"/>
                    </a:lnTo>
                    <a:lnTo>
                      <a:pt x="64" y="5"/>
                    </a:lnTo>
                    <a:lnTo>
                      <a:pt x="61" y="6"/>
                    </a:lnTo>
                    <a:lnTo>
                      <a:pt x="60" y="7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36" y="21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5" y="43"/>
                    </a:lnTo>
                    <a:lnTo>
                      <a:pt x="8" y="55"/>
                    </a:lnTo>
                    <a:lnTo>
                      <a:pt x="4" y="64"/>
                    </a:lnTo>
                    <a:lnTo>
                      <a:pt x="3" y="68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3" name="Freeform 283"/>
              <p:cNvSpPr>
                <a:spLocks/>
              </p:cNvSpPr>
              <p:nvPr/>
            </p:nvSpPr>
            <p:spPr bwMode="auto">
              <a:xfrm>
                <a:off x="1024" y="1802"/>
                <a:ext cx="14" cy="49"/>
              </a:xfrm>
              <a:custGeom>
                <a:avLst/>
                <a:gdLst>
                  <a:gd name="T0" fmla="*/ 3 w 5"/>
                  <a:gd name="T1" fmla="*/ 49 h 18"/>
                  <a:gd name="T2" fmla="*/ 0 w 5"/>
                  <a:gd name="T3" fmla="*/ 49 h 18"/>
                  <a:gd name="T4" fmla="*/ 8 w 5"/>
                  <a:gd name="T5" fmla="*/ 30 h 18"/>
                  <a:gd name="T6" fmla="*/ 11 w 5"/>
                  <a:gd name="T7" fmla="*/ 14 h 18"/>
                  <a:gd name="T8" fmla="*/ 14 w 5"/>
                  <a:gd name="T9" fmla="*/ 5 h 18"/>
                  <a:gd name="T10" fmla="*/ 14 w 5"/>
                  <a:gd name="T11" fmla="*/ 0 h 18"/>
                  <a:gd name="T12" fmla="*/ 14 w 5"/>
                  <a:gd name="T13" fmla="*/ 5 h 18"/>
                  <a:gd name="T14" fmla="*/ 11 w 5"/>
                  <a:gd name="T15" fmla="*/ 14 h 18"/>
                  <a:gd name="T16" fmla="*/ 8 w 5"/>
                  <a:gd name="T17" fmla="*/ 30 h 18"/>
                  <a:gd name="T18" fmla="*/ 3 w 5"/>
                  <a:gd name="T19" fmla="*/ 4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lnTo>
                      <a:pt x="0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3" y="11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4" name="Freeform 284"/>
              <p:cNvSpPr>
                <a:spLocks/>
              </p:cNvSpPr>
              <p:nvPr/>
            </p:nvSpPr>
            <p:spPr bwMode="auto">
              <a:xfrm>
                <a:off x="1040" y="1591"/>
                <a:ext cx="283" cy="266"/>
              </a:xfrm>
              <a:custGeom>
                <a:avLst/>
                <a:gdLst>
                  <a:gd name="T0" fmla="*/ 5 w 103"/>
                  <a:gd name="T1" fmla="*/ 255 h 97"/>
                  <a:gd name="T2" fmla="*/ 5 w 103"/>
                  <a:gd name="T3" fmla="*/ 261 h 97"/>
                  <a:gd name="T4" fmla="*/ 0 w 103"/>
                  <a:gd name="T5" fmla="*/ 266 h 97"/>
                  <a:gd name="T6" fmla="*/ 0 w 103"/>
                  <a:gd name="T7" fmla="*/ 261 h 97"/>
                  <a:gd name="T8" fmla="*/ 0 w 103"/>
                  <a:gd name="T9" fmla="*/ 255 h 97"/>
                  <a:gd name="T10" fmla="*/ 5 w 103"/>
                  <a:gd name="T11" fmla="*/ 241 h 97"/>
                  <a:gd name="T12" fmla="*/ 8 w 103"/>
                  <a:gd name="T13" fmla="*/ 206 h 97"/>
                  <a:gd name="T14" fmla="*/ 14 w 103"/>
                  <a:gd name="T15" fmla="*/ 184 h 97"/>
                  <a:gd name="T16" fmla="*/ 22 w 103"/>
                  <a:gd name="T17" fmla="*/ 156 h 97"/>
                  <a:gd name="T18" fmla="*/ 36 w 103"/>
                  <a:gd name="T19" fmla="*/ 134 h 97"/>
                  <a:gd name="T20" fmla="*/ 49 w 103"/>
                  <a:gd name="T21" fmla="*/ 110 h 97"/>
                  <a:gd name="T22" fmla="*/ 66 w 103"/>
                  <a:gd name="T23" fmla="*/ 85 h 97"/>
                  <a:gd name="T24" fmla="*/ 82 w 103"/>
                  <a:gd name="T25" fmla="*/ 66 h 97"/>
                  <a:gd name="T26" fmla="*/ 104 w 103"/>
                  <a:gd name="T27" fmla="*/ 49 h 97"/>
                  <a:gd name="T28" fmla="*/ 124 w 103"/>
                  <a:gd name="T29" fmla="*/ 36 h 97"/>
                  <a:gd name="T30" fmla="*/ 154 w 103"/>
                  <a:gd name="T31" fmla="*/ 22 h 97"/>
                  <a:gd name="T32" fmla="*/ 168 w 103"/>
                  <a:gd name="T33" fmla="*/ 16 h 97"/>
                  <a:gd name="T34" fmla="*/ 195 w 103"/>
                  <a:gd name="T35" fmla="*/ 8 h 97"/>
                  <a:gd name="T36" fmla="*/ 223 w 103"/>
                  <a:gd name="T37" fmla="*/ 3 h 97"/>
                  <a:gd name="T38" fmla="*/ 250 w 103"/>
                  <a:gd name="T39" fmla="*/ 0 h 97"/>
                  <a:gd name="T40" fmla="*/ 283 w 103"/>
                  <a:gd name="T41" fmla="*/ 0 h 97"/>
                  <a:gd name="T42" fmla="*/ 250 w 103"/>
                  <a:gd name="T43" fmla="*/ 0 h 97"/>
                  <a:gd name="T44" fmla="*/ 236 w 103"/>
                  <a:gd name="T45" fmla="*/ 0 h 97"/>
                  <a:gd name="T46" fmla="*/ 206 w 103"/>
                  <a:gd name="T47" fmla="*/ 8 h 97"/>
                  <a:gd name="T48" fmla="*/ 179 w 103"/>
                  <a:gd name="T49" fmla="*/ 14 h 97"/>
                  <a:gd name="T50" fmla="*/ 165 w 103"/>
                  <a:gd name="T51" fmla="*/ 22 h 97"/>
                  <a:gd name="T52" fmla="*/ 151 w 103"/>
                  <a:gd name="T53" fmla="*/ 25 h 97"/>
                  <a:gd name="T54" fmla="*/ 121 w 103"/>
                  <a:gd name="T55" fmla="*/ 38 h 97"/>
                  <a:gd name="T56" fmla="*/ 99 w 103"/>
                  <a:gd name="T57" fmla="*/ 52 h 97"/>
                  <a:gd name="T58" fmla="*/ 82 w 103"/>
                  <a:gd name="T59" fmla="*/ 69 h 97"/>
                  <a:gd name="T60" fmla="*/ 66 w 103"/>
                  <a:gd name="T61" fmla="*/ 85 h 97"/>
                  <a:gd name="T62" fmla="*/ 49 w 103"/>
                  <a:gd name="T63" fmla="*/ 112 h 97"/>
                  <a:gd name="T64" fmla="*/ 36 w 103"/>
                  <a:gd name="T65" fmla="*/ 137 h 97"/>
                  <a:gd name="T66" fmla="*/ 25 w 103"/>
                  <a:gd name="T67" fmla="*/ 162 h 97"/>
                  <a:gd name="T68" fmla="*/ 14 w 103"/>
                  <a:gd name="T69" fmla="*/ 184 h 97"/>
                  <a:gd name="T70" fmla="*/ 11 w 103"/>
                  <a:gd name="T71" fmla="*/ 208 h 97"/>
                  <a:gd name="T72" fmla="*/ 5 w 103"/>
                  <a:gd name="T73" fmla="*/ 241 h 97"/>
                  <a:gd name="T74" fmla="*/ 5 w 103"/>
                  <a:gd name="T75" fmla="*/ 255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97">
                    <a:moveTo>
                      <a:pt x="2" y="93"/>
                    </a:moveTo>
                    <a:lnTo>
                      <a:pt x="2" y="95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2" y="88"/>
                    </a:lnTo>
                    <a:lnTo>
                      <a:pt x="3" y="75"/>
                    </a:lnTo>
                    <a:lnTo>
                      <a:pt x="5" y="67"/>
                    </a:lnTo>
                    <a:lnTo>
                      <a:pt x="8" y="57"/>
                    </a:lnTo>
                    <a:lnTo>
                      <a:pt x="13" y="49"/>
                    </a:lnTo>
                    <a:lnTo>
                      <a:pt x="18" y="40"/>
                    </a:lnTo>
                    <a:lnTo>
                      <a:pt x="24" y="31"/>
                    </a:lnTo>
                    <a:lnTo>
                      <a:pt x="30" y="24"/>
                    </a:lnTo>
                    <a:lnTo>
                      <a:pt x="38" y="18"/>
                    </a:lnTo>
                    <a:lnTo>
                      <a:pt x="45" y="13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3"/>
                    </a:lnTo>
                    <a:lnTo>
                      <a:pt x="81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91" y="0"/>
                    </a:lnTo>
                    <a:lnTo>
                      <a:pt x="86" y="0"/>
                    </a:lnTo>
                    <a:lnTo>
                      <a:pt x="75" y="3"/>
                    </a:lnTo>
                    <a:lnTo>
                      <a:pt x="65" y="5"/>
                    </a:lnTo>
                    <a:lnTo>
                      <a:pt x="60" y="8"/>
                    </a:lnTo>
                    <a:lnTo>
                      <a:pt x="55" y="9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4" y="31"/>
                    </a:lnTo>
                    <a:lnTo>
                      <a:pt x="18" y="41"/>
                    </a:lnTo>
                    <a:lnTo>
                      <a:pt x="13" y="50"/>
                    </a:lnTo>
                    <a:lnTo>
                      <a:pt x="9" y="59"/>
                    </a:lnTo>
                    <a:lnTo>
                      <a:pt x="5" y="67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5" name="Freeform 285"/>
              <p:cNvSpPr>
                <a:spLocks/>
              </p:cNvSpPr>
              <p:nvPr/>
            </p:nvSpPr>
            <p:spPr bwMode="auto">
              <a:xfrm>
                <a:off x="1051" y="1604"/>
                <a:ext cx="286" cy="275"/>
              </a:xfrm>
              <a:custGeom>
                <a:avLst/>
                <a:gdLst>
                  <a:gd name="T0" fmla="*/ 0 w 104"/>
                  <a:gd name="T1" fmla="*/ 264 h 100"/>
                  <a:gd name="T2" fmla="*/ 0 w 104"/>
                  <a:gd name="T3" fmla="*/ 267 h 100"/>
                  <a:gd name="T4" fmla="*/ 3 w 104"/>
                  <a:gd name="T5" fmla="*/ 275 h 100"/>
                  <a:gd name="T6" fmla="*/ 0 w 104"/>
                  <a:gd name="T7" fmla="*/ 267 h 100"/>
                  <a:gd name="T8" fmla="*/ 0 w 104"/>
                  <a:gd name="T9" fmla="*/ 264 h 100"/>
                  <a:gd name="T10" fmla="*/ 3 w 104"/>
                  <a:gd name="T11" fmla="*/ 261 h 100"/>
                  <a:gd name="T12" fmla="*/ 8 w 104"/>
                  <a:gd name="T13" fmla="*/ 250 h 100"/>
                  <a:gd name="T14" fmla="*/ 14 w 104"/>
                  <a:gd name="T15" fmla="*/ 217 h 100"/>
                  <a:gd name="T16" fmla="*/ 28 w 104"/>
                  <a:gd name="T17" fmla="*/ 168 h 100"/>
                  <a:gd name="T18" fmla="*/ 47 w 104"/>
                  <a:gd name="T19" fmla="*/ 113 h 100"/>
                  <a:gd name="T20" fmla="*/ 61 w 104"/>
                  <a:gd name="T21" fmla="*/ 85 h 100"/>
                  <a:gd name="T22" fmla="*/ 83 w 104"/>
                  <a:gd name="T23" fmla="*/ 66 h 100"/>
                  <a:gd name="T24" fmla="*/ 102 w 104"/>
                  <a:gd name="T25" fmla="*/ 50 h 100"/>
                  <a:gd name="T26" fmla="*/ 121 w 104"/>
                  <a:gd name="T27" fmla="*/ 36 h 100"/>
                  <a:gd name="T28" fmla="*/ 140 w 104"/>
                  <a:gd name="T29" fmla="*/ 25 h 100"/>
                  <a:gd name="T30" fmla="*/ 154 w 104"/>
                  <a:gd name="T31" fmla="*/ 22 h 100"/>
                  <a:gd name="T32" fmla="*/ 168 w 104"/>
                  <a:gd name="T33" fmla="*/ 17 h 100"/>
                  <a:gd name="T34" fmla="*/ 195 w 104"/>
                  <a:gd name="T35" fmla="*/ 11 h 100"/>
                  <a:gd name="T36" fmla="*/ 226 w 104"/>
                  <a:gd name="T37" fmla="*/ 3 h 100"/>
                  <a:gd name="T38" fmla="*/ 253 w 104"/>
                  <a:gd name="T39" fmla="*/ 0 h 100"/>
                  <a:gd name="T40" fmla="*/ 286 w 104"/>
                  <a:gd name="T41" fmla="*/ 0 h 100"/>
                  <a:gd name="T42" fmla="*/ 253 w 104"/>
                  <a:gd name="T43" fmla="*/ 3 h 100"/>
                  <a:gd name="T44" fmla="*/ 239 w 104"/>
                  <a:gd name="T45" fmla="*/ 3 h 100"/>
                  <a:gd name="T46" fmla="*/ 209 w 104"/>
                  <a:gd name="T47" fmla="*/ 11 h 100"/>
                  <a:gd name="T48" fmla="*/ 165 w 104"/>
                  <a:gd name="T49" fmla="*/ 22 h 100"/>
                  <a:gd name="T50" fmla="*/ 151 w 104"/>
                  <a:gd name="T51" fmla="*/ 22 h 100"/>
                  <a:gd name="T52" fmla="*/ 121 w 104"/>
                  <a:gd name="T53" fmla="*/ 39 h 100"/>
                  <a:gd name="T54" fmla="*/ 99 w 104"/>
                  <a:gd name="T55" fmla="*/ 52 h 100"/>
                  <a:gd name="T56" fmla="*/ 83 w 104"/>
                  <a:gd name="T57" fmla="*/ 69 h 100"/>
                  <a:gd name="T58" fmla="*/ 61 w 104"/>
                  <a:gd name="T59" fmla="*/ 91 h 100"/>
                  <a:gd name="T60" fmla="*/ 47 w 104"/>
                  <a:gd name="T61" fmla="*/ 113 h 100"/>
                  <a:gd name="T62" fmla="*/ 30 w 104"/>
                  <a:gd name="T63" fmla="*/ 168 h 100"/>
                  <a:gd name="T64" fmla="*/ 17 w 104"/>
                  <a:gd name="T65" fmla="*/ 217 h 100"/>
                  <a:gd name="T66" fmla="*/ 8 w 104"/>
                  <a:gd name="T67" fmla="*/ 250 h 100"/>
                  <a:gd name="T68" fmla="*/ 3 w 104"/>
                  <a:gd name="T69" fmla="*/ 261 h 100"/>
                  <a:gd name="T70" fmla="*/ 0 w 104"/>
                  <a:gd name="T71" fmla="*/ 264 h 1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100">
                    <a:moveTo>
                      <a:pt x="0" y="96"/>
                    </a:moveTo>
                    <a:lnTo>
                      <a:pt x="0" y="97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1" y="95"/>
                    </a:lnTo>
                    <a:lnTo>
                      <a:pt x="3" y="91"/>
                    </a:lnTo>
                    <a:lnTo>
                      <a:pt x="5" y="79"/>
                    </a:lnTo>
                    <a:lnTo>
                      <a:pt x="10" y="61"/>
                    </a:lnTo>
                    <a:lnTo>
                      <a:pt x="17" y="41"/>
                    </a:lnTo>
                    <a:lnTo>
                      <a:pt x="22" y="31"/>
                    </a:lnTo>
                    <a:lnTo>
                      <a:pt x="30" y="24"/>
                    </a:lnTo>
                    <a:lnTo>
                      <a:pt x="37" y="18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4"/>
                    </a:lnTo>
                    <a:lnTo>
                      <a:pt x="82" y="1"/>
                    </a:lnTo>
                    <a:lnTo>
                      <a:pt x="92" y="0"/>
                    </a:lnTo>
                    <a:lnTo>
                      <a:pt x="104" y="0"/>
                    </a:lnTo>
                    <a:lnTo>
                      <a:pt x="92" y="1"/>
                    </a:lnTo>
                    <a:lnTo>
                      <a:pt x="87" y="1"/>
                    </a:lnTo>
                    <a:lnTo>
                      <a:pt x="76" y="4"/>
                    </a:lnTo>
                    <a:lnTo>
                      <a:pt x="60" y="8"/>
                    </a:lnTo>
                    <a:lnTo>
                      <a:pt x="55" y="8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2" y="33"/>
                    </a:lnTo>
                    <a:lnTo>
                      <a:pt x="17" y="41"/>
                    </a:lnTo>
                    <a:lnTo>
                      <a:pt x="11" y="61"/>
                    </a:lnTo>
                    <a:lnTo>
                      <a:pt x="6" y="79"/>
                    </a:lnTo>
                    <a:lnTo>
                      <a:pt x="3" y="91"/>
                    </a:lnTo>
                    <a:lnTo>
                      <a:pt x="1" y="95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6" name="Freeform 286"/>
              <p:cNvSpPr>
                <a:spLocks/>
              </p:cNvSpPr>
              <p:nvPr/>
            </p:nvSpPr>
            <p:spPr bwMode="auto">
              <a:xfrm>
                <a:off x="1068" y="1613"/>
                <a:ext cx="247" cy="285"/>
              </a:xfrm>
              <a:custGeom>
                <a:avLst/>
                <a:gdLst>
                  <a:gd name="T0" fmla="*/ 3 w 90"/>
                  <a:gd name="T1" fmla="*/ 274 h 104"/>
                  <a:gd name="T2" fmla="*/ 0 w 90"/>
                  <a:gd name="T3" fmla="*/ 285 h 104"/>
                  <a:gd name="T4" fmla="*/ 0 w 90"/>
                  <a:gd name="T5" fmla="*/ 274 h 104"/>
                  <a:gd name="T6" fmla="*/ 3 w 90"/>
                  <a:gd name="T7" fmla="*/ 260 h 104"/>
                  <a:gd name="T8" fmla="*/ 8 w 90"/>
                  <a:gd name="T9" fmla="*/ 227 h 104"/>
                  <a:gd name="T10" fmla="*/ 16 w 90"/>
                  <a:gd name="T11" fmla="*/ 184 h 104"/>
                  <a:gd name="T12" fmla="*/ 25 w 90"/>
                  <a:gd name="T13" fmla="*/ 156 h 104"/>
                  <a:gd name="T14" fmla="*/ 38 w 90"/>
                  <a:gd name="T15" fmla="*/ 132 h 104"/>
                  <a:gd name="T16" fmla="*/ 49 w 90"/>
                  <a:gd name="T17" fmla="*/ 107 h 104"/>
                  <a:gd name="T18" fmla="*/ 66 w 90"/>
                  <a:gd name="T19" fmla="*/ 88 h 104"/>
                  <a:gd name="T20" fmla="*/ 82 w 90"/>
                  <a:gd name="T21" fmla="*/ 71 h 104"/>
                  <a:gd name="T22" fmla="*/ 99 w 90"/>
                  <a:gd name="T23" fmla="*/ 58 h 104"/>
                  <a:gd name="T24" fmla="*/ 126 w 90"/>
                  <a:gd name="T25" fmla="*/ 36 h 104"/>
                  <a:gd name="T26" fmla="*/ 137 w 90"/>
                  <a:gd name="T27" fmla="*/ 33 h 104"/>
                  <a:gd name="T28" fmla="*/ 165 w 90"/>
                  <a:gd name="T29" fmla="*/ 22 h 104"/>
                  <a:gd name="T30" fmla="*/ 189 w 90"/>
                  <a:gd name="T31" fmla="*/ 14 h 104"/>
                  <a:gd name="T32" fmla="*/ 211 w 90"/>
                  <a:gd name="T33" fmla="*/ 5 h 104"/>
                  <a:gd name="T34" fmla="*/ 247 w 90"/>
                  <a:gd name="T35" fmla="*/ 0 h 104"/>
                  <a:gd name="T36" fmla="*/ 211 w 90"/>
                  <a:gd name="T37" fmla="*/ 8 h 104"/>
                  <a:gd name="T38" fmla="*/ 203 w 90"/>
                  <a:gd name="T39" fmla="*/ 8 h 104"/>
                  <a:gd name="T40" fmla="*/ 176 w 90"/>
                  <a:gd name="T41" fmla="*/ 19 h 104"/>
                  <a:gd name="T42" fmla="*/ 134 w 90"/>
                  <a:gd name="T43" fmla="*/ 36 h 104"/>
                  <a:gd name="T44" fmla="*/ 124 w 90"/>
                  <a:gd name="T45" fmla="*/ 41 h 104"/>
                  <a:gd name="T46" fmla="*/ 96 w 90"/>
                  <a:gd name="T47" fmla="*/ 58 h 104"/>
                  <a:gd name="T48" fmla="*/ 80 w 90"/>
                  <a:gd name="T49" fmla="*/ 74 h 104"/>
                  <a:gd name="T50" fmla="*/ 66 w 90"/>
                  <a:gd name="T51" fmla="*/ 90 h 104"/>
                  <a:gd name="T52" fmla="*/ 49 w 90"/>
                  <a:gd name="T53" fmla="*/ 112 h 104"/>
                  <a:gd name="T54" fmla="*/ 38 w 90"/>
                  <a:gd name="T55" fmla="*/ 134 h 104"/>
                  <a:gd name="T56" fmla="*/ 27 w 90"/>
                  <a:gd name="T57" fmla="*/ 159 h 104"/>
                  <a:gd name="T58" fmla="*/ 16 w 90"/>
                  <a:gd name="T59" fmla="*/ 184 h 104"/>
                  <a:gd name="T60" fmla="*/ 8 w 90"/>
                  <a:gd name="T61" fmla="*/ 227 h 104"/>
                  <a:gd name="T62" fmla="*/ 3 w 90"/>
                  <a:gd name="T63" fmla="*/ 260 h 104"/>
                  <a:gd name="T64" fmla="*/ 3 w 90"/>
                  <a:gd name="T65" fmla="*/ 274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" h="104">
                    <a:moveTo>
                      <a:pt x="1" y="100"/>
                    </a:moveTo>
                    <a:lnTo>
                      <a:pt x="0" y="104"/>
                    </a:lnTo>
                    <a:lnTo>
                      <a:pt x="0" y="100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6" y="67"/>
                    </a:lnTo>
                    <a:lnTo>
                      <a:pt x="9" y="57"/>
                    </a:lnTo>
                    <a:lnTo>
                      <a:pt x="14" y="48"/>
                    </a:lnTo>
                    <a:lnTo>
                      <a:pt x="18" y="39"/>
                    </a:lnTo>
                    <a:lnTo>
                      <a:pt x="24" y="32"/>
                    </a:lnTo>
                    <a:lnTo>
                      <a:pt x="30" y="26"/>
                    </a:lnTo>
                    <a:lnTo>
                      <a:pt x="36" y="21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5"/>
                    </a:lnTo>
                    <a:lnTo>
                      <a:pt x="77" y="2"/>
                    </a:lnTo>
                    <a:lnTo>
                      <a:pt x="90" y="0"/>
                    </a:lnTo>
                    <a:lnTo>
                      <a:pt x="77" y="3"/>
                    </a:lnTo>
                    <a:lnTo>
                      <a:pt x="74" y="3"/>
                    </a:lnTo>
                    <a:lnTo>
                      <a:pt x="64" y="7"/>
                    </a:lnTo>
                    <a:lnTo>
                      <a:pt x="49" y="13"/>
                    </a:lnTo>
                    <a:lnTo>
                      <a:pt x="45" y="15"/>
                    </a:lnTo>
                    <a:lnTo>
                      <a:pt x="35" y="21"/>
                    </a:lnTo>
                    <a:lnTo>
                      <a:pt x="29" y="27"/>
                    </a:lnTo>
                    <a:lnTo>
                      <a:pt x="24" y="33"/>
                    </a:lnTo>
                    <a:lnTo>
                      <a:pt x="18" y="41"/>
                    </a:lnTo>
                    <a:lnTo>
                      <a:pt x="14" y="49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3" y="83"/>
                    </a:lnTo>
                    <a:lnTo>
                      <a:pt x="1" y="95"/>
                    </a:lnTo>
                    <a:lnTo>
                      <a:pt x="1" y="10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7" name="Freeform 287"/>
              <p:cNvSpPr>
                <a:spLocks/>
              </p:cNvSpPr>
              <p:nvPr/>
            </p:nvSpPr>
            <p:spPr bwMode="auto">
              <a:xfrm>
                <a:off x="1084" y="1695"/>
                <a:ext cx="77" cy="219"/>
              </a:xfrm>
              <a:custGeom>
                <a:avLst/>
                <a:gdLst>
                  <a:gd name="T0" fmla="*/ 0 w 28"/>
                  <a:gd name="T1" fmla="*/ 214 h 80"/>
                  <a:gd name="T2" fmla="*/ 0 w 28"/>
                  <a:gd name="T3" fmla="*/ 216 h 80"/>
                  <a:gd name="T4" fmla="*/ 0 w 28"/>
                  <a:gd name="T5" fmla="*/ 219 h 80"/>
                  <a:gd name="T6" fmla="*/ 0 w 28"/>
                  <a:gd name="T7" fmla="*/ 216 h 80"/>
                  <a:gd name="T8" fmla="*/ 0 w 28"/>
                  <a:gd name="T9" fmla="*/ 214 h 80"/>
                  <a:gd name="T10" fmla="*/ 14 w 28"/>
                  <a:gd name="T11" fmla="*/ 131 h 80"/>
                  <a:gd name="T12" fmla="*/ 28 w 28"/>
                  <a:gd name="T13" fmla="*/ 77 h 80"/>
                  <a:gd name="T14" fmla="*/ 33 w 28"/>
                  <a:gd name="T15" fmla="*/ 57 h 80"/>
                  <a:gd name="T16" fmla="*/ 36 w 28"/>
                  <a:gd name="T17" fmla="*/ 49 h 80"/>
                  <a:gd name="T18" fmla="*/ 47 w 28"/>
                  <a:gd name="T19" fmla="*/ 36 h 80"/>
                  <a:gd name="T20" fmla="*/ 63 w 28"/>
                  <a:gd name="T21" fmla="*/ 16 h 80"/>
                  <a:gd name="T22" fmla="*/ 77 w 28"/>
                  <a:gd name="T23" fmla="*/ 0 h 80"/>
                  <a:gd name="T24" fmla="*/ 63 w 28"/>
                  <a:gd name="T25" fmla="*/ 16 h 80"/>
                  <a:gd name="T26" fmla="*/ 50 w 28"/>
                  <a:gd name="T27" fmla="*/ 33 h 80"/>
                  <a:gd name="T28" fmla="*/ 36 w 28"/>
                  <a:gd name="T29" fmla="*/ 52 h 80"/>
                  <a:gd name="T30" fmla="*/ 33 w 28"/>
                  <a:gd name="T31" fmla="*/ 60 h 80"/>
                  <a:gd name="T32" fmla="*/ 28 w 28"/>
                  <a:gd name="T33" fmla="*/ 77 h 80"/>
                  <a:gd name="T34" fmla="*/ 19 w 28"/>
                  <a:gd name="T35" fmla="*/ 131 h 80"/>
                  <a:gd name="T36" fmla="*/ 0 w 28"/>
                  <a:gd name="T37" fmla="*/ 214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8" h="80">
                    <a:moveTo>
                      <a:pt x="0" y="78"/>
                    </a:moveTo>
                    <a:lnTo>
                      <a:pt x="0" y="79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5" y="48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3" y="18"/>
                    </a:lnTo>
                    <a:lnTo>
                      <a:pt x="17" y="13"/>
                    </a:lnTo>
                    <a:lnTo>
                      <a:pt x="23" y="6"/>
                    </a:lnTo>
                    <a:lnTo>
                      <a:pt x="28" y="0"/>
                    </a:lnTo>
                    <a:lnTo>
                      <a:pt x="23" y="6"/>
                    </a:lnTo>
                    <a:lnTo>
                      <a:pt x="18" y="12"/>
                    </a:lnTo>
                    <a:lnTo>
                      <a:pt x="13" y="19"/>
                    </a:lnTo>
                    <a:lnTo>
                      <a:pt x="12" y="22"/>
                    </a:lnTo>
                    <a:lnTo>
                      <a:pt x="10" y="28"/>
                    </a:lnTo>
                    <a:lnTo>
                      <a:pt x="7" y="4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8" name="Freeform 288"/>
              <p:cNvSpPr>
                <a:spLocks/>
              </p:cNvSpPr>
              <p:nvPr/>
            </p:nvSpPr>
            <p:spPr bwMode="auto">
              <a:xfrm>
                <a:off x="1103" y="1629"/>
                <a:ext cx="261" cy="305"/>
              </a:xfrm>
              <a:custGeom>
                <a:avLst/>
                <a:gdLst>
                  <a:gd name="T0" fmla="*/ 253 w 95"/>
                  <a:gd name="T1" fmla="*/ 0 h 111"/>
                  <a:gd name="T2" fmla="*/ 256 w 95"/>
                  <a:gd name="T3" fmla="*/ 0 h 111"/>
                  <a:gd name="T4" fmla="*/ 261 w 95"/>
                  <a:gd name="T5" fmla="*/ 0 h 111"/>
                  <a:gd name="T6" fmla="*/ 256 w 95"/>
                  <a:gd name="T7" fmla="*/ 0 h 111"/>
                  <a:gd name="T8" fmla="*/ 253 w 95"/>
                  <a:gd name="T9" fmla="*/ 0 h 111"/>
                  <a:gd name="T10" fmla="*/ 234 w 95"/>
                  <a:gd name="T11" fmla="*/ 0 h 111"/>
                  <a:gd name="T12" fmla="*/ 198 w 95"/>
                  <a:gd name="T13" fmla="*/ 3 h 111"/>
                  <a:gd name="T14" fmla="*/ 173 w 95"/>
                  <a:gd name="T15" fmla="*/ 11 h 111"/>
                  <a:gd name="T16" fmla="*/ 148 w 95"/>
                  <a:gd name="T17" fmla="*/ 16 h 111"/>
                  <a:gd name="T18" fmla="*/ 121 w 95"/>
                  <a:gd name="T19" fmla="*/ 27 h 111"/>
                  <a:gd name="T20" fmla="*/ 93 w 95"/>
                  <a:gd name="T21" fmla="*/ 41 h 111"/>
                  <a:gd name="T22" fmla="*/ 74 w 95"/>
                  <a:gd name="T23" fmla="*/ 60 h 111"/>
                  <a:gd name="T24" fmla="*/ 58 w 95"/>
                  <a:gd name="T25" fmla="*/ 85 h 111"/>
                  <a:gd name="T26" fmla="*/ 44 w 95"/>
                  <a:gd name="T27" fmla="*/ 110 h 111"/>
                  <a:gd name="T28" fmla="*/ 30 w 95"/>
                  <a:gd name="T29" fmla="*/ 129 h 111"/>
                  <a:gd name="T30" fmla="*/ 19 w 95"/>
                  <a:gd name="T31" fmla="*/ 165 h 111"/>
                  <a:gd name="T32" fmla="*/ 16 w 95"/>
                  <a:gd name="T33" fmla="*/ 179 h 111"/>
                  <a:gd name="T34" fmla="*/ 8 w 95"/>
                  <a:gd name="T35" fmla="*/ 209 h 111"/>
                  <a:gd name="T36" fmla="*/ 5 w 95"/>
                  <a:gd name="T37" fmla="*/ 236 h 111"/>
                  <a:gd name="T38" fmla="*/ 3 w 95"/>
                  <a:gd name="T39" fmla="*/ 267 h 111"/>
                  <a:gd name="T40" fmla="*/ 0 w 95"/>
                  <a:gd name="T41" fmla="*/ 305 h 111"/>
                  <a:gd name="T42" fmla="*/ 0 w 95"/>
                  <a:gd name="T43" fmla="*/ 267 h 111"/>
                  <a:gd name="T44" fmla="*/ 3 w 95"/>
                  <a:gd name="T45" fmla="*/ 253 h 111"/>
                  <a:gd name="T46" fmla="*/ 5 w 95"/>
                  <a:gd name="T47" fmla="*/ 223 h 111"/>
                  <a:gd name="T48" fmla="*/ 16 w 95"/>
                  <a:gd name="T49" fmla="*/ 173 h 111"/>
                  <a:gd name="T50" fmla="*/ 19 w 95"/>
                  <a:gd name="T51" fmla="*/ 159 h 111"/>
                  <a:gd name="T52" fmla="*/ 30 w 95"/>
                  <a:gd name="T53" fmla="*/ 126 h 111"/>
                  <a:gd name="T54" fmla="*/ 44 w 95"/>
                  <a:gd name="T55" fmla="*/ 104 h 111"/>
                  <a:gd name="T56" fmla="*/ 58 w 95"/>
                  <a:gd name="T57" fmla="*/ 82 h 111"/>
                  <a:gd name="T58" fmla="*/ 74 w 95"/>
                  <a:gd name="T59" fmla="*/ 60 h 111"/>
                  <a:gd name="T60" fmla="*/ 93 w 95"/>
                  <a:gd name="T61" fmla="*/ 38 h 111"/>
                  <a:gd name="T62" fmla="*/ 121 w 95"/>
                  <a:gd name="T63" fmla="*/ 25 h 111"/>
                  <a:gd name="T64" fmla="*/ 148 w 95"/>
                  <a:gd name="T65" fmla="*/ 14 h 111"/>
                  <a:gd name="T66" fmla="*/ 173 w 95"/>
                  <a:gd name="T67" fmla="*/ 5 h 111"/>
                  <a:gd name="T68" fmla="*/ 201 w 95"/>
                  <a:gd name="T69" fmla="*/ 3 h 111"/>
                  <a:gd name="T70" fmla="*/ 234 w 95"/>
                  <a:gd name="T71" fmla="*/ 0 h 111"/>
                  <a:gd name="T72" fmla="*/ 253 w 95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111">
                    <a:moveTo>
                      <a:pt x="92" y="0"/>
                    </a:moveTo>
                    <a:lnTo>
                      <a:pt x="93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2" y="1"/>
                    </a:lnTo>
                    <a:lnTo>
                      <a:pt x="63" y="4"/>
                    </a:lnTo>
                    <a:lnTo>
                      <a:pt x="54" y="6"/>
                    </a:lnTo>
                    <a:lnTo>
                      <a:pt x="44" y="10"/>
                    </a:lnTo>
                    <a:lnTo>
                      <a:pt x="34" y="15"/>
                    </a:lnTo>
                    <a:lnTo>
                      <a:pt x="27" y="22"/>
                    </a:lnTo>
                    <a:lnTo>
                      <a:pt x="21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7" y="60"/>
                    </a:lnTo>
                    <a:lnTo>
                      <a:pt x="6" y="65"/>
                    </a:lnTo>
                    <a:lnTo>
                      <a:pt x="3" y="76"/>
                    </a:lnTo>
                    <a:lnTo>
                      <a:pt x="2" y="86"/>
                    </a:lnTo>
                    <a:lnTo>
                      <a:pt x="1" y="97"/>
                    </a:lnTo>
                    <a:lnTo>
                      <a:pt x="0" y="111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2" y="81"/>
                    </a:lnTo>
                    <a:lnTo>
                      <a:pt x="6" y="63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6" y="38"/>
                    </a:lnTo>
                    <a:lnTo>
                      <a:pt x="21" y="30"/>
                    </a:lnTo>
                    <a:lnTo>
                      <a:pt x="27" y="22"/>
                    </a:lnTo>
                    <a:lnTo>
                      <a:pt x="34" y="14"/>
                    </a:lnTo>
                    <a:lnTo>
                      <a:pt x="44" y="9"/>
                    </a:lnTo>
                    <a:lnTo>
                      <a:pt x="54" y="5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5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79" name="Freeform 289"/>
              <p:cNvSpPr>
                <a:spLocks/>
              </p:cNvSpPr>
              <p:nvPr/>
            </p:nvSpPr>
            <p:spPr bwMode="auto">
              <a:xfrm>
                <a:off x="1120" y="1865"/>
                <a:ext cx="5" cy="80"/>
              </a:xfrm>
              <a:custGeom>
                <a:avLst/>
                <a:gdLst>
                  <a:gd name="T0" fmla="*/ 3 w 2"/>
                  <a:gd name="T1" fmla="*/ 77 h 29"/>
                  <a:gd name="T2" fmla="*/ 0 w 2"/>
                  <a:gd name="T3" fmla="*/ 80 h 29"/>
                  <a:gd name="T4" fmla="*/ 0 w 2"/>
                  <a:gd name="T5" fmla="*/ 77 h 29"/>
                  <a:gd name="T6" fmla="*/ 3 w 2"/>
                  <a:gd name="T7" fmla="*/ 69 h 29"/>
                  <a:gd name="T8" fmla="*/ 3 w 2"/>
                  <a:gd name="T9" fmla="*/ 50 h 29"/>
                  <a:gd name="T10" fmla="*/ 3 w 2"/>
                  <a:gd name="T11" fmla="*/ 19 h 29"/>
                  <a:gd name="T12" fmla="*/ 3 w 2"/>
                  <a:gd name="T13" fmla="*/ 6 h 29"/>
                  <a:gd name="T14" fmla="*/ 3 w 2"/>
                  <a:gd name="T15" fmla="*/ 0 h 29"/>
                  <a:gd name="T16" fmla="*/ 3 w 2"/>
                  <a:gd name="T17" fmla="*/ 6 h 29"/>
                  <a:gd name="T18" fmla="*/ 3 w 2"/>
                  <a:gd name="T19" fmla="*/ 22 h 29"/>
                  <a:gd name="T20" fmla="*/ 5 w 2"/>
                  <a:gd name="T21" fmla="*/ 50 h 29"/>
                  <a:gd name="T22" fmla="*/ 3 w 2"/>
                  <a:gd name="T23" fmla="*/ 72 h 29"/>
                  <a:gd name="T24" fmla="*/ 3 w 2"/>
                  <a:gd name="T25" fmla="*/ 77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29">
                    <a:moveTo>
                      <a:pt x="1" y="28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8"/>
                    </a:lnTo>
                    <a:lnTo>
                      <a:pt x="2" y="18"/>
                    </a:lnTo>
                    <a:lnTo>
                      <a:pt x="1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0" name="Freeform 290"/>
              <p:cNvSpPr>
                <a:spLocks/>
              </p:cNvSpPr>
              <p:nvPr/>
            </p:nvSpPr>
            <p:spPr bwMode="auto">
              <a:xfrm>
                <a:off x="1123" y="1676"/>
                <a:ext cx="126" cy="167"/>
              </a:xfrm>
              <a:custGeom>
                <a:avLst/>
                <a:gdLst>
                  <a:gd name="T0" fmla="*/ 0 w 46"/>
                  <a:gd name="T1" fmla="*/ 162 h 61"/>
                  <a:gd name="T2" fmla="*/ 0 w 46"/>
                  <a:gd name="T3" fmla="*/ 167 h 61"/>
                  <a:gd name="T4" fmla="*/ 0 w 46"/>
                  <a:gd name="T5" fmla="*/ 162 h 61"/>
                  <a:gd name="T6" fmla="*/ 8 w 46"/>
                  <a:gd name="T7" fmla="*/ 137 h 61"/>
                  <a:gd name="T8" fmla="*/ 25 w 46"/>
                  <a:gd name="T9" fmla="*/ 85 h 61"/>
                  <a:gd name="T10" fmla="*/ 27 w 46"/>
                  <a:gd name="T11" fmla="*/ 71 h 61"/>
                  <a:gd name="T12" fmla="*/ 36 w 46"/>
                  <a:gd name="T13" fmla="*/ 57 h 61"/>
                  <a:gd name="T14" fmla="*/ 52 w 46"/>
                  <a:gd name="T15" fmla="*/ 38 h 61"/>
                  <a:gd name="T16" fmla="*/ 68 w 46"/>
                  <a:gd name="T17" fmla="*/ 25 h 61"/>
                  <a:gd name="T18" fmla="*/ 82 w 46"/>
                  <a:gd name="T19" fmla="*/ 14 h 61"/>
                  <a:gd name="T20" fmla="*/ 110 w 46"/>
                  <a:gd name="T21" fmla="*/ 5 h 61"/>
                  <a:gd name="T22" fmla="*/ 126 w 46"/>
                  <a:gd name="T23" fmla="*/ 0 h 61"/>
                  <a:gd name="T24" fmla="*/ 110 w 46"/>
                  <a:gd name="T25" fmla="*/ 8 h 61"/>
                  <a:gd name="T26" fmla="*/ 88 w 46"/>
                  <a:gd name="T27" fmla="*/ 14 h 61"/>
                  <a:gd name="T28" fmla="*/ 74 w 46"/>
                  <a:gd name="T29" fmla="*/ 22 h 61"/>
                  <a:gd name="T30" fmla="*/ 68 w 46"/>
                  <a:gd name="T31" fmla="*/ 25 h 61"/>
                  <a:gd name="T32" fmla="*/ 52 w 46"/>
                  <a:gd name="T33" fmla="*/ 41 h 61"/>
                  <a:gd name="T34" fmla="*/ 36 w 46"/>
                  <a:gd name="T35" fmla="*/ 63 h 61"/>
                  <a:gd name="T36" fmla="*/ 27 w 46"/>
                  <a:gd name="T37" fmla="*/ 71 h 61"/>
                  <a:gd name="T38" fmla="*/ 25 w 46"/>
                  <a:gd name="T39" fmla="*/ 85 h 61"/>
                  <a:gd name="T40" fmla="*/ 8 w 46"/>
                  <a:gd name="T41" fmla="*/ 137 h 61"/>
                  <a:gd name="T42" fmla="*/ 0 w 46"/>
                  <a:gd name="T43" fmla="*/ 162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6" h="61">
                    <a:moveTo>
                      <a:pt x="0" y="59"/>
                    </a:moveTo>
                    <a:lnTo>
                      <a:pt x="0" y="61"/>
                    </a:lnTo>
                    <a:lnTo>
                      <a:pt x="0" y="59"/>
                    </a:lnTo>
                    <a:lnTo>
                      <a:pt x="3" y="50"/>
                    </a:lnTo>
                    <a:lnTo>
                      <a:pt x="9" y="31"/>
                    </a:lnTo>
                    <a:lnTo>
                      <a:pt x="10" y="26"/>
                    </a:lnTo>
                    <a:lnTo>
                      <a:pt x="13" y="21"/>
                    </a:lnTo>
                    <a:lnTo>
                      <a:pt x="19" y="14"/>
                    </a:lnTo>
                    <a:lnTo>
                      <a:pt x="25" y="9"/>
                    </a:lnTo>
                    <a:lnTo>
                      <a:pt x="30" y="5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40" y="3"/>
                    </a:lnTo>
                    <a:lnTo>
                      <a:pt x="32" y="5"/>
                    </a:lnTo>
                    <a:lnTo>
                      <a:pt x="27" y="8"/>
                    </a:lnTo>
                    <a:lnTo>
                      <a:pt x="25" y="9"/>
                    </a:lnTo>
                    <a:lnTo>
                      <a:pt x="19" y="15"/>
                    </a:lnTo>
                    <a:lnTo>
                      <a:pt x="13" y="23"/>
                    </a:lnTo>
                    <a:lnTo>
                      <a:pt x="10" y="26"/>
                    </a:lnTo>
                    <a:lnTo>
                      <a:pt x="9" y="31"/>
                    </a:lnTo>
                    <a:lnTo>
                      <a:pt x="3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1" name="Freeform 291"/>
              <p:cNvSpPr>
                <a:spLocks/>
              </p:cNvSpPr>
              <p:nvPr/>
            </p:nvSpPr>
            <p:spPr bwMode="auto">
              <a:xfrm>
                <a:off x="1208" y="1643"/>
                <a:ext cx="189" cy="38"/>
              </a:xfrm>
              <a:custGeom>
                <a:avLst/>
                <a:gdLst>
                  <a:gd name="T0" fmla="*/ 184 w 69"/>
                  <a:gd name="T1" fmla="*/ 5 h 14"/>
                  <a:gd name="T2" fmla="*/ 189 w 69"/>
                  <a:gd name="T3" fmla="*/ 5 h 14"/>
                  <a:gd name="T4" fmla="*/ 184 w 69"/>
                  <a:gd name="T5" fmla="*/ 11 h 14"/>
                  <a:gd name="T6" fmla="*/ 162 w 69"/>
                  <a:gd name="T7" fmla="*/ 5 h 14"/>
                  <a:gd name="T8" fmla="*/ 115 w 69"/>
                  <a:gd name="T9" fmla="*/ 3 h 14"/>
                  <a:gd name="T10" fmla="*/ 68 w 69"/>
                  <a:gd name="T11" fmla="*/ 11 h 14"/>
                  <a:gd name="T12" fmla="*/ 49 w 69"/>
                  <a:gd name="T13" fmla="*/ 16 h 14"/>
                  <a:gd name="T14" fmla="*/ 38 w 69"/>
                  <a:gd name="T15" fmla="*/ 19 h 14"/>
                  <a:gd name="T16" fmla="*/ 14 w 69"/>
                  <a:gd name="T17" fmla="*/ 30 h 14"/>
                  <a:gd name="T18" fmla="*/ 0 w 69"/>
                  <a:gd name="T19" fmla="*/ 38 h 14"/>
                  <a:gd name="T20" fmla="*/ 14 w 69"/>
                  <a:gd name="T21" fmla="*/ 30 h 14"/>
                  <a:gd name="T22" fmla="*/ 30 w 69"/>
                  <a:gd name="T23" fmla="*/ 19 h 14"/>
                  <a:gd name="T24" fmla="*/ 52 w 69"/>
                  <a:gd name="T25" fmla="*/ 14 h 14"/>
                  <a:gd name="T26" fmla="*/ 71 w 69"/>
                  <a:gd name="T27" fmla="*/ 11 h 14"/>
                  <a:gd name="T28" fmla="*/ 115 w 69"/>
                  <a:gd name="T29" fmla="*/ 0 h 14"/>
                  <a:gd name="T30" fmla="*/ 162 w 69"/>
                  <a:gd name="T31" fmla="*/ 3 h 14"/>
                  <a:gd name="T32" fmla="*/ 184 w 69"/>
                  <a:gd name="T33" fmla="*/ 5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14">
                    <a:moveTo>
                      <a:pt x="67" y="2"/>
                    </a:moveTo>
                    <a:lnTo>
                      <a:pt x="69" y="2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2" y="1"/>
                    </a:lnTo>
                    <a:lnTo>
                      <a:pt x="25" y="4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5" y="11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9" y="5"/>
                    </a:lnTo>
                    <a:lnTo>
                      <a:pt x="26" y="4"/>
                    </a:lnTo>
                    <a:lnTo>
                      <a:pt x="42" y="0"/>
                    </a:lnTo>
                    <a:lnTo>
                      <a:pt x="59" y="1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2" name="Freeform 292"/>
              <p:cNvSpPr>
                <a:spLocks/>
              </p:cNvSpPr>
              <p:nvPr/>
            </p:nvSpPr>
            <p:spPr bwMode="auto">
              <a:xfrm>
                <a:off x="1136" y="1684"/>
                <a:ext cx="280" cy="294"/>
              </a:xfrm>
              <a:custGeom>
                <a:avLst/>
                <a:gdLst>
                  <a:gd name="T0" fmla="*/ 11 w 102"/>
                  <a:gd name="T1" fmla="*/ 280 h 107"/>
                  <a:gd name="T2" fmla="*/ 11 w 102"/>
                  <a:gd name="T3" fmla="*/ 283 h 107"/>
                  <a:gd name="T4" fmla="*/ 11 w 102"/>
                  <a:gd name="T5" fmla="*/ 294 h 107"/>
                  <a:gd name="T6" fmla="*/ 8 w 102"/>
                  <a:gd name="T7" fmla="*/ 283 h 107"/>
                  <a:gd name="T8" fmla="*/ 8 w 102"/>
                  <a:gd name="T9" fmla="*/ 280 h 107"/>
                  <a:gd name="T10" fmla="*/ 3 w 102"/>
                  <a:gd name="T11" fmla="*/ 267 h 107"/>
                  <a:gd name="T12" fmla="*/ 0 w 102"/>
                  <a:gd name="T13" fmla="*/ 225 h 107"/>
                  <a:gd name="T14" fmla="*/ 0 w 102"/>
                  <a:gd name="T15" fmla="*/ 201 h 107"/>
                  <a:gd name="T16" fmla="*/ 3 w 102"/>
                  <a:gd name="T17" fmla="*/ 173 h 107"/>
                  <a:gd name="T18" fmla="*/ 11 w 102"/>
                  <a:gd name="T19" fmla="*/ 143 h 107"/>
                  <a:gd name="T20" fmla="*/ 25 w 102"/>
                  <a:gd name="T21" fmla="*/ 115 h 107"/>
                  <a:gd name="T22" fmla="*/ 41 w 102"/>
                  <a:gd name="T23" fmla="*/ 88 h 107"/>
                  <a:gd name="T24" fmla="*/ 58 w 102"/>
                  <a:gd name="T25" fmla="*/ 63 h 107"/>
                  <a:gd name="T26" fmla="*/ 82 w 102"/>
                  <a:gd name="T27" fmla="*/ 47 h 107"/>
                  <a:gd name="T28" fmla="*/ 102 w 102"/>
                  <a:gd name="T29" fmla="*/ 33 h 107"/>
                  <a:gd name="T30" fmla="*/ 121 w 102"/>
                  <a:gd name="T31" fmla="*/ 22 h 107"/>
                  <a:gd name="T32" fmla="*/ 137 w 102"/>
                  <a:gd name="T33" fmla="*/ 16 h 107"/>
                  <a:gd name="T34" fmla="*/ 151 w 102"/>
                  <a:gd name="T35" fmla="*/ 14 h 107"/>
                  <a:gd name="T36" fmla="*/ 181 w 102"/>
                  <a:gd name="T37" fmla="*/ 11 h 107"/>
                  <a:gd name="T38" fmla="*/ 211 w 102"/>
                  <a:gd name="T39" fmla="*/ 5 h 107"/>
                  <a:gd name="T40" fmla="*/ 242 w 102"/>
                  <a:gd name="T41" fmla="*/ 11 h 107"/>
                  <a:gd name="T42" fmla="*/ 275 w 102"/>
                  <a:gd name="T43" fmla="*/ 0 h 107"/>
                  <a:gd name="T44" fmla="*/ 280 w 102"/>
                  <a:gd name="T45" fmla="*/ 0 h 107"/>
                  <a:gd name="T46" fmla="*/ 266 w 102"/>
                  <a:gd name="T47" fmla="*/ 3 h 107"/>
                  <a:gd name="T48" fmla="*/ 242 w 102"/>
                  <a:gd name="T49" fmla="*/ 11 h 107"/>
                  <a:gd name="T50" fmla="*/ 228 w 102"/>
                  <a:gd name="T51" fmla="*/ 11 h 107"/>
                  <a:gd name="T52" fmla="*/ 195 w 102"/>
                  <a:gd name="T53" fmla="*/ 11 h 107"/>
                  <a:gd name="T54" fmla="*/ 162 w 102"/>
                  <a:gd name="T55" fmla="*/ 14 h 107"/>
                  <a:gd name="T56" fmla="*/ 148 w 102"/>
                  <a:gd name="T57" fmla="*/ 16 h 107"/>
                  <a:gd name="T58" fmla="*/ 135 w 102"/>
                  <a:gd name="T59" fmla="*/ 19 h 107"/>
                  <a:gd name="T60" fmla="*/ 115 w 102"/>
                  <a:gd name="T61" fmla="*/ 27 h 107"/>
                  <a:gd name="T62" fmla="*/ 99 w 102"/>
                  <a:gd name="T63" fmla="*/ 36 h 107"/>
                  <a:gd name="T64" fmla="*/ 80 w 102"/>
                  <a:gd name="T65" fmla="*/ 49 h 107"/>
                  <a:gd name="T66" fmla="*/ 58 w 102"/>
                  <a:gd name="T67" fmla="*/ 69 h 107"/>
                  <a:gd name="T68" fmla="*/ 38 w 102"/>
                  <a:gd name="T69" fmla="*/ 91 h 107"/>
                  <a:gd name="T70" fmla="*/ 25 w 102"/>
                  <a:gd name="T71" fmla="*/ 118 h 107"/>
                  <a:gd name="T72" fmla="*/ 11 w 102"/>
                  <a:gd name="T73" fmla="*/ 146 h 107"/>
                  <a:gd name="T74" fmla="*/ 3 w 102"/>
                  <a:gd name="T75" fmla="*/ 173 h 107"/>
                  <a:gd name="T76" fmla="*/ 0 w 102"/>
                  <a:gd name="T77" fmla="*/ 201 h 107"/>
                  <a:gd name="T78" fmla="*/ 0 w 102"/>
                  <a:gd name="T79" fmla="*/ 225 h 107"/>
                  <a:gd name="T80" fmla="*/ 3 w 102"/>
                  <a:gd name="T81" fmla="*/ 267 h 107"/>
                  <a:gd name="T82" fmla="*/ 11 w 102"/>
                  <a:gd name="T83" fmla="*/ 280 h 1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107">
                    <a:moveTo>
                      <a:pt x="4" y="102"/>
                    </a:moveTo>
                    <a:lnTo>
                      <a:pt x="4" y="103"/>
                    </a:lnTo>
                    <a:lnTo>
                      <a:pt x="4" y="107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1" y="97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3"/>
                    </a:lnTo>
                    <a:lnTo>
                      <a:pt x="4" y="52"/>
                    </a:lnTo>
                    <a:lnTo>
                      <a:pt x="9" y="42"/>
                    </a:lnTo>
                    <a:lnTo>
                      <a:pt x="15" y="32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7" y="12"/>
                    </a:lnTo>
                    <a:lnTo>
                      <a:pt x="44" y="8"/>
                    </a:lnTo>
                    <a:lnTo>
                      <a:pt x="50" y="6"/>
                    </a:lnTo>
                    <a:lnTo>
                      <a:pt x="55" y="5"/>
                    </a:lnTo>
                    <a:lnTo>
                      <a:pt x="66" y="4"/>
                    </a:lnTo>
                    <a:lnTo>
                      <a:pt x="77" y="2"/>
                    </a:lnTo>
                    <a:lnTo>
                      <a:pt x="88" y="4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97" y="1"/>
                    </a:lnTo>
                    <a:lnTo>
                      <a:pt x="88" y="4"/>
                    </a:lnTo>
                    <a:lnTo>
                      <a:pt x="83" y="4"/>
                    </a:lnTo>
                    <a:lnTo>
                      <a:pt x="71" y="4"/>
                    </a:lnTo>
                    <a:lnTo>
                      <a:pt x="59" y="5"/>
                    </a:lnTo>
                    <a:lnTo>
                      <a:pt x="54" y="6"/>
                    </a:lnTo>
                    <a:lnTo>
                      <a:pt x="49" y="7"/>
                    </a:lnTo>
                    <a:lnTo>
                      <a:pt x="42" y="10"/>
                    </a:lnTo>
                    <a:lnTo>
                      <a:pt x="36" y="13"/>
                    </a:lnTo>
                    <a:lnTo>
                      <a:pt x="29" y="18"/>
                    </a:lnTo>
                    <a:lnTo>
                      <a:pt x="21" y="25"/>
                    </a:lnTo>
                    <a:lnTo>
                      <a:pt x="14" y="33"/>
                    </a:lnTo>
                    <a:lnTo>
                      <a:pt x="9" y="43"/>
                    </a:lnTo>
                    <a:lnTo>
                      <a:pt x="4" y="53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1" y="97"/>
                    </a:lnTo>
                    <a:lnTo>
                      <a:pt x="4" y="10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3" name="Freeform 293"/>
              <p:cNvSpPr>
                <a:spLocks/>
              </p:cNvSpPr>
              <p:nvPr/>
            </p:nvSpPr>
            <p:spPr bwMode="auto">
              <a:xfrm>
                <a:off x="1285" y="1668"/>
                <a:ext cx="118" cy="16"/>
              </a:xfrm>
              <a:custGeom>
                <a:avLst/>
                <a:gdLst>
                  <a:gd name="T0" fmla="*/ 115 w 43"/>
                  <a:gd name="T1" fmla="*/ 3 h 6"/>
                  <a:gd name="T2" fmla="*/ 118 w 43"/>
                  <a:gd name="T3" fmla="*/ 3 h 6"/>
                  <a:gd name="T4" fmla="*/ 115 w 43"/>
                  <a:gd name="T5" fmla="*/ 3 h 6"/>
                  <a:gd name="T6" fmla="*/ 71 w 43"/>
                  <a:gd name="T7" fmla="*/ 0 h 6"/>
                  <a:gd name="T8" fmla="*/ 44 w 43"/>
                  <a:gd name="T9" fmla="*/ 3 h 6"/>
                  <a:gd name="T10" fmla="*/ 33 w 43"/>
                  <a:gd name="T11" fmla="*/ 3 h 6"/>
                  <a:gd name="T12" fmla="*/ 30 w 43"/>
                  <a:gd name="T13" fmla="*/ 5 h 6"/>
                  <a:gd name="T14" fmla="*/ 22 w 43"/>
                  <a:gd name="T15" fmla="*/ 8 h 6"/>
                  <a:gd name="T16" fmla="*/ 8 w 43"/>
                  <a:gd name="T17" fmla="*/ 13 h 6"/>
                  <a:gd name="T18" fmla="*/ 0 w 43"/>
                  <a:gd name="T19" fmla="*/ 16 h 6"/>
                  <a:gd name="T20" fmla="*/ 8 w 43"/>
                  <a:gd name="T21" fmla="*/ 13 h 6"/>
                  <a:gd name="T22" fmla="*/ 30 w 43"/>
                  <a:gd name="T23" fmla="*/ 3 h 6"/>
                  <a:gd name="T24" fmla="*/ 33 w 43"/>
                  <a:gd name="T25" fmla="*/ 3 h 6"/>
                  <a:gd name="T26" fmla="*/ 44 w 43"/>
                  <a:gd name="T27" fmla="*/ 0 h 6"/>
                  <a:gd name="T28" fmla="*/ 74 w 43"/>
                  <a:gd name="T29" fmla="*/ 0 h 6"/>
                  <a:gd name="T30" fmla="*/ 115 w 43"/>
                  <a:gd name="T31" fmla="*/ 3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" h="6">
                    <a:moveTo>
                      <a:pt x="42" y="1"/>
                    </a:moveTo>
                    <a:lnTo>
                      <a:pt x="43" y="1"/>
                    </a:lnTo>
                    <a:lnTo>
                      <a:pt x="42" y="1"/>
                    </a:lnTo>
                    <a:lnTo>
                      <a:pt x="26" y="0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5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4" name="Freeform 294"/>
              <p:cNvSpPr>
                <a:spLocks/>
              </p:cNvSpPr>
              <p:nvPr/>
            </p:nvSpPr>
            <p:spPr bwMode="auto">
              <a:xfrm>
                <a:off x="1150" y="1662"/>
                <a:ext cx="154" cy="126"/>
              </a:xfrm>
              <a:custGeom>
                <a:avLst/>
                <a:gdLst>
                  <a:gd name="T0" fmla="*/ 149 w 56"/>
                  <a:gd name="T1" fmla="*/ 0 h 46"/>
                  <a:gd name="T2" fmla="*/ 151 w 56"/>
                  <a:gd name="T3" fmla="*/ 0 h 46"/>
                  <a:gd name="T4" fmla="*/ 154 w 56"/>
                  <a:gd name="T5" fmla="*/ 5 h 46"/>
                  <a:gd name="T6" fmla="*/ 151 w 56"/>
                  <a:gd name="T7" fmla="*/ 5 h 46"/>
                  <a:gd name="T8" fmla="*/ 149 w 56"/>
                  <a:gd name="T9" fmla="*/ 5 h 46"/>
                  <a:gd name="T10" fmla="*/ 140 w 56"/>
                  <a:gd name="T11" fmla="*/ 5 h 46"/>
                  <a:gd name="T12" fmla="*/ 127 w 56"/>
                  <a:gd name="T13" fmla="*/ 8 h 46"/>
                  <a:gd name="T14" fmla="*/ 116 w 56"/>
                  <a:gd name="T15" fmla="*/ 14 h 46"/>
                  <a:gd name="T16" fmla="*/ 110 w 56"/>
                  <a:gd name="T17" fmla="*/ 25 h 46"/>
                  <a:gd name="T18" fmla="*/ 99 w 56"/>
                  <a:gd name="T19" fmla="*/ 33 h 46"/>
                  <a:gd name="T20" fmla="*/ 88 w 56"/>
                  <a:gd name="T21" fmla="*/ 38 h 46"/>
                  <a:gd name="T22" fmla="*/ 74 w 56"/>
                  <a:gd name="T23" fmla="*/ 44 h 46"/>
                  <a:gd name="T24" fmla="*/ 66 w 56"/>
                  <a:gd name="T25" fmla="*/ 52 h 46"/>
                  <a:gd name="T26" fmla="*/ 47 w 56"/>
                  <a:gd name="T27" fmla="*/ 66 h 46"/>
                  <a:gd name="T28" fmla="*/ 30 w 56"/>
                  <a:gd name="T29" fmla="*/ 82 h 46"/>
                  <a:gd name="T30" fmla="*/ 25 w 56"/>
                  <a:gd name="T31" fmla="*/ 93 h 46"/>
                  <a:gd name="T32" fmla="*/ 11 w 56"/>
                  <a:gd name="T33" fmla="*/ 112 h 46"/>
                  <a:gd name="T34" fmla="*/ 0 w 56"/>
                  <a:gd name="T35" fmla="*/ 126 h 46"/>
                  <a:gd name="T36" fmla="*/ 8 w 56"/>
                  <a:gd name="T37" fmla="*/ 112 h 46"/>
                  <a:gd name="T38" fmla="*/ 22 w 56"/>
                  <a:gd name="T39" fmla="*/ 96 h 46"/>
                  <a:gd name="T40" fmla="*/ 30 w 56"/>
                  <a:gd name="T41" fmla="*/ 79 h 46"/>
                  <a:gd name="T42" fmla="*/ 47 w 56"/>
                  <a:gd name="T43" fmla="*/ 63 h 46"/>
                  <a:gd name="T44" fmla="*/ 66 w 56"/>
                  <a:gd name="T45" fmla="*/ 49 h 46"/>
                  <a:gd name="T46" fmla="*/ 88 w 56"/>
                  <a:gd name="T47" fmla="*/ 38 h 46"/>
                  <a:gd name="T48" fmla="*/ 99 w 56"/>
                  <a:gd name="T49" fmla="*/ 33 h 46"/>
                  <a:gd name="T50" fmla="*/ 110 w 56"/>
                  <a:gd name="T51" fmla="*/ 22 h 46"/>
                  <a:gd name="T52" fmla="*/ 116 w 56"/>
                  <a:gd name="T53" fmla="*/ 14 h 46"/>
                  <a:gd name="T54" fmla="*/ 127 w 56"/>
                  <a:gd name="T55" fmla="*/ 8 h 46"/>
                  <a:gd name="T56" fmla="*/ 140 w 56"/>
                  <a:gd name="T57" fmla="*/ 5 h 46"/>
                  <a:gd name="T58" fmla="*/ 149 w 56"/>
                  <a:gd name="T59" fmla="*/ 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6" h="46">
                    <a:moveTo>
                      <a:pt x="54" y="0"/>
                    </a:moveTo>
                    <a:lnTo>
                      <a:pt x="55" y="0"/>
                    </a:lnTo>
                    <a:lnTo>
                      <a:pt x="56" y="2"/>
                    </a:lnTo>
                    <a:lnTo>
                      <a:pt x="55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6" y="3"/>
                    </a:lnTo>
                    <a:lnTo>
                      <a:pt x="42" y="5"/>
                    </a:lnTo>
                    <a:lnTo>
                      <a:pt x="40" y="9"/>
                    </a:lnTo>
                    <a:lnTo>
                      <a:pt x="36" y="12"/>
                    </a:lnTo>
                    <a:lnTo>
                      <a:pt x="32" y="14"/>
                    </a:lnTo>
                    <a:lnTo>
                      <a:pt x="27" y="16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30"/>
                    </a:lnTo>
                    <a:lnTo>
                      <a:pt x="9" y="34"/>
                    </a:lnTo>
                    <a:lnTo>
                      <a:pt x="4" y="41"/>
                    </a:lnTo>
                    <a:lnTo>
                      <a:pt x="0" y="46"/>
                    </a:lnTo>
                    <a:lnTo>
                      <a:pt x="3" y="41"/>
                    </a:lnTo>
                    <a:lnTo>
                      <a:pt x="8" y="35"/>
                    </a:lnTo>
                    <a:lnTo>
                      <a:pt x="11" y="29"/>
                    </a:lnTo>
                    <a:lnTo>
                      <a:pt x="17" y="23"/>
                    </a:lnTo>
                    <a:lnTo>
                      <a:pt x="24" y="18"/>
                    </a:lnTo>
                    <a:lnTo>
                      <a:pt x="32" y="14"/>
                    </a:lnTo>
                    <a:lnTo>
                      <a:pt x="36" y="12"/>
                    </a:lnTo>
                    <a:lnTo>
                      <a:pt x="40" y="8"/>
                    </a:lnTo>
                    <a:lnTo>
                      <a:pt x="42" y="5"/>
                    </a:lnTo>
                    <a:lnTo>
                      <a:pt x="46" y="3"/>
                    </a:lnTo>
                    <a:lnTo>
                      <a:pt x="51" y="2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5" name="Freeform 295"/>
              <p:cNvSpPr>
                <a:spLocks/>
              </p:cNvSpPr>
              <p:nvPr/>
            </p:nvSpPr>
            <p:spPr bwMode="auto">
              <a:xfrm>
                <a:off x="1153" y="1706"/>
                <a:ext cx="293" cy="288"/>
              </a:xfrm>
              <a:custGeom>
                <a:avLst/>
                <a:gdLst>
                  <a:gd name="T0" fmla="*/ 279 w 107"/>
                  <a:gd name="T1" fmla="*/ 11 h 105"/>
                  <a:gd name="T2" fmla="*/ 282 w 107"/>
                  <a:gd name="T3" fmla="*/ 11 h 105"/>
                  <a:gd name="T4" fmla="*/ 293 w 107"/>
                  <a:gd name="T5" fmla="*/ 19 h 105"/>
                  <a:gd name="T6" fmla="*/ 282 w 107"/>
                  <a:gd name="T7" fmla="*/ 14 h 105"/>
                  <a:gd name="T8" fmla="*/ 279 w 107"/>
                  <a:gd name="T9" fmla="*/ 14 h 105"/>
                  <a:gd name="T10" fmla="*/ 263 w 107"/>
                  <a:gd name="T11" fmla="*/ 11 h 105"/>
                  <a:gd name="T12" fmla="*/ 222 w 107"/>
                  <a:gd name="T13" fmla="*/ 5 h 105"/>
                  <a:gd name="T14" fmla="*/ 197 w 107"/>
                  <a:gd name="T15" fmla="*/ 0 h 105"/>
                  <a:gd name="T16" fmla="*/ 167 w 107"/>
                  <a:gd name="T17" fmla="*/ 0 h 105"/>
                  <a:gd name="T18" fmla="*/ 137 w 107"/>
                  <a:gd name="T19" fmla="*/ 8 h 105"/>
                  <a:gd name="T20" fmla="*/ 107 w 107"/>
                  <a:gd name="T21" fmla="*/ 19 h 105"/>
                  <a:gd name="T22" fmla="*/ 79 w 107"/>
                  <a:gd name="T23" fmla="*/ 36 h 105"/>
                  <a:gd name="T24" fmla="*/ 55 w 107"/>
                  <a:gd name="T25" fmla="*/ 55 h 105"/>
                  <a:gd name="T26" fmla="*/ 36 w 107"/>
                  <a:gd name="T27" fmla="*/ 77 h 105"/>
                  <a:gd name="T28" fmla="*/ 22 w 107"/>
                  <a:gd name="T29" fmla="*/ 101 h 105"/>
                  <a:gd name="T30" fmla="*/ 11 w 107"/>
                  <a:gd name="T31" fmla="*/ 121 h 105"/>
                  <a:gd name="T32" fmla="*/ 5 w 107"/>
                  <a:gd name="T33" fmla="*/ 134 h 105"/>
                  <a:gd name="T34" fmla="*/ 0 w 107"/>
                  <a:gd name="T35" fmla="*/ 148 h 105"/>
                  <a:gd name="T36" fmla="*/ 5 w 107"/>
                  <a:gd name="T37" fmla="*/ 151 h 105"/>
                  <a:gd name="T38" fmla="*/ 0 w 107"/>
                  <a:gd name="T39" fmla="*/ 181 h 105"/>
                  <a:gd name="T40" fmla="*/ 5 w 107"/>
                  <a:gd name="T41" fmla="*/ 217 h 105"/>
                  <a:gd name="T42" fmla="*/ 8 w 107"/>
                  <a:gd name="T43" fmla="*/ 247 h 105"/>
                  <a:gd name="T44" fmla="*/ 14 w 107"/>
                  <a:gd name="T45" fmla="*/ 288 h 105"/>
                  <a:gd name="T46" fmla="*/ 5 w 107"/>
                  <a:gd name="T47" fmla="*/ 247 h 105"/>
                  <a:gd name="T48" fmla="*/ 0 w 107"/>
                  <a:gd name="T49" fmla="*/ 195 h 105"/>
                  <a:gd name="T50" fmla="*/ 0 w 107"/>
                  <a:gd name="T51" fmla="*/ 162 h 105"/>
                  <a:gd name="T52" fmla="*/ 0 w 107"/>
                  <a:gd name="T53" fmla="*/ 145 h 105"/>
                  <a:gd name="T54" fmla="*/ 5 w 107"/>
                  <a:gd name="T55" fmla="*/ 132 h 105"/>
                  <a:gd name="T56" fmla="*/ 11 w 107"/>
                  <a:gd name="T57" fmla="*/ 115 h 105"/>
                  <a:gd name="T58" fmla="*/ 22 w 107"/>
                  <a:gd name="T59" fmla="*/ 93 h 105"/>
                  <a:gd name="T60" fmla="*/ 36 w 107"/>
                  <a:gd name="T61" fmla="*/ 74 h 105"/>
                  <a:gd name="T62" fmla="*/ 55 w 107"/>
                  <a:gd name="T63" fmla="*/ 52 h 105"/>
                  <a:gd name="T64" fmla="*/ 79 w 107"/>
                  <a:gd name="T65" fmla="*/ 33 h 105"/>
                  <a:gd name="T66" fmla="*/ 107 w 107"/>
                  <a:gd name="T67" fmla="*/ 14 h 105"/>
                  <a:gd name="T68" fmla="*/ 137 w 107"/>
                  <a:gd name="T69" fmla="*/ 5 h 105"/>
                  <a:gd name="T70" fmla="*/ 167 w 107"/>
                  <a:gd name="T71" fmla="*/ 0 h 105"/>
                  <a:gd name="T72" fmla="*/ 197 w 107"/>
                  <a:gd name="T73" fmla="*/ 0 h 105"/>
                  <a:gd name="T74" fmla="*/ 225 w 107"/>
                  <a:gd name="T75" fmla="*/ 0 h 105"/>
                  <a:gd name="T76" fmla="*/ 266 w 107"/>
                  <a:gd name="T77" fmla="*/ 8 h 105"/>
                  <a:gd name="T78" fmla="*/ 279 w 107"/>
                  <a:gd name="T79" fmla="*/ 11 h 10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7" h="105">
                    <a:moveTo>
                      <a:pt x="102" y="4"/>
                    </a:moveTo>
                    <a:lnTo>
                      <a:pt x="103" y="4"/>
                    </a:lnTo>
                    <a:lnTo>
                      <a:pt x="107" y="7"/>
                    </a:lnTo>
                    <a:lnTo>
                      <a:pt x="103" y="5"/>
                    </a:lnTo>
                    <a:lnTo>
                      <a:pt x="102" y="5"/>
                    </a:lnTo>
                    <a:lnTo>
                      <a:pt x="96" y="4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0" y="3"/>
                    </a:lnTo>
                    <a:lnTo>
                      <a:pt x="39" y="7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3" y="28"/>
                    </a:lnTo>
                    <a:lnTo>
                      <a:pt x="8" y="37"/>
                    </a:lnTo>
                    <a:lnTo>
                      <a:pt x="4" y="44"/>
                    </a:lnTo>
                    <a:lnTo>
                      <a:pt x="2" y="49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0" y="66"/>
                    </a:lnTo>
                    <a:lnTo>
                      <a:pt x="2" y="79"/>
                    </a:lnTo>
                    <a:lnTo>
                      <a:pt x="3" y="90"/>
                    </a:lnTo>
                    <a:lnTo>
                      <a:pt x="5" y="105"/>
                    </a:lnTo>
                    <a:lnTo>
                      <a:pt x="2" y="90"/>
                    </a:lnTo>
                    <a:lnTo>
                      <a:pt x="0" y="71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2" y="48"/>
                    </a:lnTo>
                    <a:lnTo>
                      <a:pt x="4" y="42"/>
                    </a:lnTo>
                    <a:lnTo>
                      <a:pt x="8" y="34"/>
                    </a:lnTo>
                    <a:lnTo>
                      <a:pt x="13" y="27"/>
                    </a:lnTo>
                    <a:lnTo>
                      <a:pt x="20" y="19"/>
                    </a:lnTo>
                    <a:lnTo>
                      <a:pt x="29" y="12"/>
                    </a:lnTo>
                    <a:lnTo>
                      <a:pt x="39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7" y="3"/>
                    </a:lnTo>
                    <a:lnTo>
                      <a:pt x="102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6" name="Freeform 296"/>
              <p:cNvSpPr>
                <a:spLocks/>
              </p:cNvSpPr>
              <p:nvPr/>
            </p:nvSpPr>
            <p:spPr bwMode="auto">
              <a:xfrm>
                <a:off x="1414" y="1700"/>
                <a:ext cx="16" cy="11"/>
              </a:xfrm>
              <a:custGeom>
                <a:avLst/>
                <a:gdLst>
                  <a:gd name="T0" fmla="*/ 16 w 6"/>
                  <a:gd name="T1" fmla="*/ 0 h 4"/>
                  <a:gd name="T2" fmla="*/ 16 w 6"/>
                  <a:gd name="T3" fmla="*/ 3 h 4"/>
                  <a:gd name="T4" fmla="*/ 11 w 6"/>
                  <a:gd name="T5" fmla="*/ 0 h 4"/>
                  <a:gd name="T6" fmla="*/ 3 w 6"/>
                  <a:gd name="T7" fmla="*/ 3 h 4"/>
                  <a:gd name="T8" fmla="*/ 0 w 6"/>
                  <a:gd name="T9" fmla="*/ 11 h 4"/>
                  <a:gd name="T10" fmla="*/ 0 w 6"/>
                  <a:gd name="T11" fmla="*/ 6 h 4"/>
                  <a:gd name="T12" fmla="*/ 0 w 6"/>
                  <a:gd name="T13" fmla="*/ 3 h 4"/>
                  <a:gd name="T14" fmla="*/ 3 w 6"/>
                  <a:gd name="T15" fmla="*/ 3 h 4"/>
                  <a:gd name="T16" fmla="*/ 11 w 6"/>
                  <a:gd name="T17" fmla="*/ 0 h 4"/>
                  <a:gd name="T18" fmla="*/ 16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7" name="Freeform 297"/>
              <p:cNvSpPr>
                <a:spLocks/>
              </p:cNvSpPr>
              <p:nvPr/>
            </p:nvSpPr>
            <p:spPr bwMode="auto">
              <a:xfrm>
                <a:off x="1202" y="1725"/>
                <a:ext cx="247" cy="129"/>
              </a:xfrm>
              <a:custGeom>
                <a:avLst/>
                <a:gdLst>
                  <a:gd name="T0" fmla="*/ 242 w 90"/>
                  <a:gd name="T1" fmla="*/ 14 h 47"/>
                  <a:gd name="T2" fmla="*/ 247 w 90"/>
                  <a:gd name="T3" fmla="*/ 14 h 47"/>
                  <a:gd name="T4" fmla="*/ 242 w 90"/>
                  <a:gd name="T5" fmla="*/ 14 h 47"/>
                  <a:gd name="T6" fmla="*/ 203 w 90"/>
                  <a:gd name="T7" fmla="*/ 5 h 47"/>
                  <a:gd name="T8" fmla="*/ 189 w 90"/>
                  <a:gd name="T9" fmla="*/ 3 h 47"/>
                  <a:gd name="T10" fmla="*/ 170 w 90"/>
                  <a:gd name="T11" fmla="*/ 3 h 47"/>
                  <a:gd name="T12" fmla="*/ 148 w 90"/>
                  <a:gd name="T13" fmla="*/ 3 h 47"/>
                  <a:gd name="T14" fmla="*/ 129 w 90"/>
                  <a:gd name="T15" fmla="*/ 8 h 47"/>
                  <a:gd name="T16" fmla="*/ 110 w 90"/>
                  <a:gd name="T17" fmla="*/ 8 h 47"/>
                  <a:gd name="T18" fmla="*/ 91 w 90"/>
                  <a:gd name="T19" fmla="*/ 16 h 47"/>
                  <a:gd name="T20" fmla="*/ 60 w 90"/>
                  <a:gd name="T21" fmla="*/ 30 h 47"/>
                  <a:gd name="T22" fmla="*/ 41 w 90"/>
                  <a:gd name="T23" fmla="*/ 44 h 47"/>
                  <a:gd name="T24" fmla="*/ 33 w 90"/>
                  <a:gd name="T25" fmla="*/ 49 h 47"/>
                  <a:gd name="T26" fmla="*/ 30 w 90"/>
                  <a:gd name="T27" fmla="*/ 55 h 47"/>
                  <a:gd name="T28" fmla="*/ 27 w 90"/>
                  <a:gd name="T29" fmla="*/ 58 h 47"/>
                  <a:gd name="T30" fmla="*/ 22 w 90"/>
                  <a:gd name="T31" fmla="*/ 69 h 47"/>
                  <a:gd name="T32" fmla="*/ 16 w 90"/>
                  <a:gd name="T33" fmla="*/ 88 h 47"/>
                  <a:gd name="T34" fmla="*/ 3 w 90"/>
                  <a:gd name="T35" fmla="*/ 104 h 47"/>
                  <a:gd name="T36" fmla="*/ 0 w 90"/>
                  <a:gd name="T37" fmla="*/ 129 h 47"/>
                  <a:gd name="T38" fmla="*/ 3 w 90"/>
                  <a:gd name="T39" fmla="*/ 102 h 47"/>
                  <a:gd name="T40" fmla="*/ 5 w 90"/>
                  <a:gd name="T41" fmla="*/ 102 h 47"/>
                  <a:gd name="T42" fmla="*/ 8 w 90"/>
                  <a:gd name="T43" fmla="*/ 96 h 47"/>
                  <a:gd name="T44" fmla="*/ 16 w 90"/>
                  <a:gd name="T45" fmla="*/ 74 h 47"/>
                  <a:gd name="T46" fmla="*/ 27 w 90"/>
                  <a:gd name="T47" fmla="*/ 58 h 47"/>
                  <a:gd name="T48" fmla="*/ 30 w 90"/>
                  <a:gd name="T49" fmla="*/ 49 h 47"/>
                  <a:gd name="T50" fmla="*/ 33 w 90"/>
                  <a:gd name="T51" fmla="*/ 47 h 47"/>
                  <a:gd name="T52" fmla="*/ 41 w 90"/>
                  <a:gd name="T53" fmla="*/ 44 h 47"/>
                  <a:gd name="T54" fmla="*/ 60 w 90"/>
                  <a:gd name="T55" fmla="*/ 30 h 47"/>
                  <a:gd name="T56" fmla="*/ 91 w 90"/>
                  <a:gd name="T57" fmla="*/ 14 h 47"/>
                  <a:gd name="T58" fmla="*/ 113 w 90"/>
                  <a:gd name="T59" fmla="*/ 8 h 47"/>
                  <a:gd name="T60" fmla="*/ 132 w 90"/>
                  <a:gd name="T61" fmla="*/ 5 h 47"/>
                  <a:gd name="T62" fmla="*/ 154 w 90"/>
                  <a:gd name="T63" fmla="*/ 3 h 47"/>
                  <a:gd name="T64" fmla="*/ 170 w 90"/>
                  <a:gd name="T65" fmla="*/ 0 h 47"/>
                  <a:gd name="T66" fmla="*/ 209 w 90"/>
                  <a:gd name="T67" fmla="*/ 3 h 47"/>
                  <a:gd name="T68" fmla="*/ 242 w 90"/>
                  <a:gd name="T69" fmla="*/ 14 h 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0" h="47">
                    <a:moveTo>
                      <a:pt x="88" y="5"/>
                    </a:moveTo>
                    <a:lnTo>
                      <a:pt x="90" y="5"/>
                    </a:lnTo>
                    <a:lnTo>
                      <a:pt x="88" y="5"/>
                    </a:lnTo>
                    <a:lnTo>
                      <a:pt x="74" y="2"/>
                    </a:lnTo>
                    <a:lnTo>
                      <a:pt x="69" y="1"/>
                    </a:lnTo>
                    <a:lnTo>
                      <a:pt x="62" y="1"/>
                    </a:lnTo>
                    <a:lnTo>
                      <a:pt x="54" y="1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12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8" y="25"/>
                    </a:lnTo>
                    <a:lnTo>
                      <a:pt x="6" y="32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22" y="11"/>
                    </a:lnTo>
                    <a:lnTo>
                      <a:pt x="33" y="5"/>
                    </a:lnTo>
                    <a:lnTo>
                      <a:pt x="41" y="3"/>
                    </a:lnTo>
                    <a:lnTo>
                      <a:pt x="48" y="2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76" y="1"/>
                    </a:lnTo>
                    <a:lnTo>
                      <a:pt x="8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8" name="Freeform 298"/>
              <p:cNvSpPr>
                <a:spLocks/>
              </p:cNvSpPr>
              <p:nvPr/>
            </p:nvSpPr>
            <p:spPr bwMode="auto">
              <a:xfrm>
                <a:off x="1172" y="1711"/>
                <a:ext cx="173" cy="297"/>
              </a:xfrm>
              <a:custGeom>
                <a:avLst/>
                <a:gdLst>
                  <a:gd name="T0" fmla="*/ 14 w 63"/>
                  <a:gd name="T1" fmla="*/ 286 h 108"/>
                  <a:gd name="T2" fmla="*/ 14 w 63"/>
                  <a:gd name="T3" fmla="*/ 289 h 108"/>
                  <a:gd name="T4" fmla="*/ 16 w 63"/>
                  <a:gd name="T5" fmla="*/ 297 h 108"/>
                  <a:gd name="T6" fmla="*/ 14 w 63"/>
                  <a:gd name="T7" fmla="*/ 289 h 108"/>
                  <a:gd name="T8" fmla="*/ 14 w 63"/>
                  <a:gd name="T9" fmla="*/ 286 h 108"/>
                  <a:gd name="T10" fmla="*/ 14 w 63"/>
                  <a:gd name="T11" fmla="*/ 283 h 108"/>
                  <a:gd name="T12" fmla="*/ 8 w 63"/>
                  <a:gd name="T13" fmla="*/ 272 h 108"/>
                  <a:gd name="T14" fmla="*/ 3 w 63"/>
                  <a:gd name="T15" fmla="*/ 242 h 108"/>
                  <a:gd name="T16" fmla="*/ 0 w 63"/>
                  <a:gd name="T17" fmla="*/ 198 h 108"/>
                  <a:gd name="T18" fmla="*/ 0 w 63"/>
                  <a:gd name="T19" fmla="*/ 173 h 108"/>
                  <a:gd name="T20" fmla="*/ 3 w 63"/>
                  <a:gd name="T21" fmla="*/ 149 h 108"/>
                  <a:gd name="T22" fmla="*/ 5 w 63"/>
                  <a:gd name="T23" fmla="*/ 121 h 108"/>
                  <a:gd name="T24" fmla="*/ 16 w 63"/>
                  <a:gd name="T25" fmla="*/ 102 h 108"/>
                  <a:gd name="T26" fmla="*/ 25 w 63"/>
                  <a:gd name="T27" fmla="*/ 83 h 108"/>
                  <a:gd name="T28" fmla="*/ 38 w 63"/>
                  <a:gd name="T29" fmla="*/ 63 h 108"/>
                  <a:gd name="T30" fmla="*/ 63 w 63"/>
                  <a:gd name="T31" fmla="*/ 44 h 108"/>
                  <a:gd name="T32" fmla="*/ 71 w 63"/>
                  <a:gd name="T33" fmla="*/ 36 h 108"/>
                  <a:gd name="T34" fmla="*/ 93 w 63"/>
                  <a:gd name="T35" fmla="*/ 22 h 108"/>
                  <a:gd name="T36" fmla="*/ 118 w 63"/>
                  <a:gd name="T37" fmla="*/ 17 h 108"/>
                  <a:gd name="T38" fmla="*/ 143 w 63"/>
                  <a:gd name="T39" fmla="*/ 8 h 108"/>
                  <a:gd name="T40" fmla="*/ 173 w 63"/>
                  <a:gd name="T41" fmla="*/ 0 h 108"/>
                  <a:gd name="T42" fmla="*/ 143 w 63"/>
                  <a:gd name="T43" fmla="*/ 8 h 108"/>
                  <a:gd name="T44" fmla="*/ 129 w 63"/>
                  <a:gd name="T45" fmla="*/ 14 h 108"/>
                  <a:gd name="T46" fmla="*/ 104 w 63"/>
                  <a:gd name="T47" fmla="*/ 22 h 108"/>
                  <a:gd name="T48" fmla="*/ 80 w 63"/>
                  <a:gd name="T49" fmla="*/ 33 h 108"/>
                  <a:gd name="T50" fmla="*/ 71 w 63"/>
                  <a:gd name="T51" fmla="*/ 41 h 108"/>
                  <a:gd name="T52" fmla="*/ 60 w 63"/>
                  <a:gd name="T53" fmla="*/ 47 h 108"/>
                  <a:gd name="T54" fmla="*/ 38 w 63"/>
                  <a:gd name="T55" fmla="*/ 69 h 108"/>
                  <a:gd name="T56" fmla="*/ 25 w 63"/>
                  <a:gd name="T57" fmla="*/ 85 h 108"/>
                  <a:gd name="T58" fmla="*/ 16 w 63"/>
                  <a:gd name="T59" fmla="*/ 102 h 108"/>
                  <a:gd name="T60" fmla="*/ 5 w 63"/>
                  <a:gd name="T61" fmla="*/ 127 h 108"/>
                  <a:gd name="T62" fmla="*/ 3 w 63"/>
                  <a:gd name="T63" fmla="*/ 149 h 108"/>
                  <a:gd name="T64" fmla="*/ 0 w 63"/>
                  <a:gd name="T65" fmla="*/ 176 h 108"/>
                  <a:gd name="T66" fmla="*/ 0 w 63"/>
                  <a:gd name="T67" fmla="*/ 201 h 108"/>
                  <a:gd name="T68" fmla="*/ 5 w 63"/>
                  <a:gd name="T69" fmla="*/ 242 h 108"/>
                  <a:gd name="T70" fmla="*/ 14 w 63"/>
                  <a:gd name="T71" fmla="*/ 272 h 108"/>
                  <a:gd name="T72" fmla="*/ 16 w 63"/>
                  <a:gd name="T73" fmla="*/ 283 h 108"/>
                  <a:gd name="T74" fmla="*/ 14 w 63"/>
                  <a:gd name="T75" fmla="*/ 286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" h="108">
                    <a:moveTo>
                      <a:pt x="5" y="104"/>
                    </a:moveTo>
                    <a:lnTo>
                      <a:pt x="5" y="105"/>
                    </a:lnTo>
                    <a:lnTo>
                      <a:pt x="6" y="108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3" y="99"/>
                    </a:lnTo>
                    <a:lnTo>
                      <a:pt x="1" y="88"/>
                    </a:lnTo>
                    <a:lnTo>
                      <a:pt x="0" y="72"/>
                    </a:lnTo>
                    <a:lnTo>
                      <a:pt x="0" y="63"/>
                    </a:lnTo>
                    <a:lnTo>
                      <a:pt x="1" y="54"/>
                    </a:lnTo>
                    <a:lnTo>
                      <a:pt x="2" y="44"/>
                    </a:lnTo>
                    <a:lnTo>
                      <a:pt x="6" y="37"/>
                    </a:lnTo>
                    <a:lnTo>
                      <a:pt x="9" y="30"/>
                    </a:lnTo>
                    <a:lnTo>
                      <a:pt x="14" y="23"/>
                    </a:lnTo>
                    <a:lnTo>
                      <a:pt x="23" y="16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3" y="6"/>
                    </a:lnTo>
                    <a:lnTo>
                      <a:pt x="52" y="3"/>
                    </a:lnTo>
                    <a:lnTo>
                      <a:pt x="63" y="0"/>
                    </a:lnTo>
                    <a:lnTo>
                      <a:pt x="52" y="3"/>
                    </a:lnTo>
                    <a:lnTo>
                      <a:pt x="47" y="5"/>
                    </a:lnTo>
                    <a:lnTo>
                      <a:pt x="38" y="8"/>
                    </a:lnTo>
                    <a:lnTo>
                      <a:pt x="29" y="12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14" y="25"/>
                    </a:lnTo>
                    <a:lnTo>
                      <a:pt x="9" y="31"/>
                    </a:lnTo>
                    <a:lnTo>
                      <a:pt x="6" y="37"/>
                    </a:lnTo>
                    <a:lnTo>
                      <a:pt x="2" y="46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3"/>
                    </a:lnTo>
                    <a:lnTo>
                      <a:pt x="2" y="88"/>
                    </a:lnTo>
                    <a:lnTo>
                      <a:pt x="5" y="99"/>
                    </a:lnTo>
                    <a:lnTo>
                      <a:pt x="6" y="103"/>
                    </a:lnTo>
                    <a:lnTo>
                      <a:pt x="5" y="10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89" name="Freeform 299"/>
              <p:cNvSpPr>
                <a:spLocks/>
              </p:cNvSpPr>
              <p:nvPr/>
            </p:nvSpPr>
            <p:spPr bwMode="auto">
              <a:xfrm>
                <a:off x="1180" y="1796"/>
                <a:ext cx="30" cy="228"/>
              </a:xfrm>
              <a:custGeom>
                <a:avLst/>
                <a:gdLst>
                  <a:gd name="T0" fmla="*/ 27 w 11"/>
                  <a:gd name="T1" fmla="*/ 223 h 83"/>
                  <a:gd name="T2" fmla="*/ 30 w 11"/>
                  <a:gd name="T3" fmla="*/ 228 h 83"/>
                  <a:gd name="T4" fmla="*/ 27 w 11"/>
                  <a:gd name="T5" fmla="*/ 225 h 83"/>
                  <a:gd name="T6" fmla="*/ 27 w 11"/>
                  <a:gd name="T7" fmla="*/ 223 h 83"/>
                  <a:gd name="T8" fmla="*/ 25 w 11"/>
                  <a:gd name="T9" fmla="*/ 214 h 83"/>
                  <a:gd name="T10" fmla="*/ 16 w 11"/>
                  <a:gd name="T11" fmla="*/ 198 h 83"/>
                  <a:gd name="T12" fmla="*/ 8 w 11"/>
                  <a:gd name="T13" fmla="*/ 140 h 83"/>
                  <a:gd name="T14" fmla="*/ 0 w 11"/>
                  <a:gd name="T15" fmla="*/ 85 h 83"/>
                  <a:gd name="T16" fmla="*/ 0 w 11"/>
                  <a:gd name="T17" fmla="*/ 63 h 83"/>
                  <a:gd name="T18" fmla="*/ 5 w 11"/>
                  <a:gd name="T19" fmla="*/ 58 h 83"/>
                  <a:gd name="T20" fmla="*/ 8 w 11"/>
                  <a:gd name="T21" fmla="*/ 41 h 83"/>
                  <a:gd name="T22" fmla="*/ 22 w 11"/>
                  <a:gd name="T23" fmla="*/ 16 h 83"/>
                  <a:gd name="T24" fmla="*/ 30 w 11"/>
                  <a:gd name="T25" fmla="*/ 0 h 83"/>
                  <a:gd name="T26" fmla="*/ 22 w 11"/>
                  <a:gd name="T27" fmla="*/ 16 h 83"/>
                  <a:gd name="T28" fmla="*/ 11 w 11"/>
                  <a:gd name="T29" fmla="*/ 36 h 83"/>
                  <a:gd name="T30" fmla="*/ 5 w 11"/>
                  <a:gd name="T31" fmla="*/ 49 h 83"/>
                  <a:gd name="T32" fmla="*/ 5 w 11"/>
                  <a:gd name="T33" fmla="*/ 60 h 83"/>
                  <a:gd name="T34" fmla="*/ 5 w 11"/>
                  <a:gd name="T35" fmla="*/ 69 h 83"/>
                  <a:gd name="T36" fmla="*/ 5 w 11"/>
                  <a:gd name="T37" fmla="*/ 85 h 83"/>
                  <a:gd name="T38" fmla="*/ 11 w 11"/>
                  <a:gd name="T39" fmla="*/ 140 h 83"/>
                  <a:gd name="T40" fmla="*/ 22 w 11"/>
                  <a:gd name="T41" fmla="*/ 198 h 83"/>
                  <a:gd name="T42" fmla="*/ 25 w 11"/>
                  <a:gd name="T43" fmla="*/ 214 h 83"/>
                  <a:gd name="T44" fmla="*/ 27 w 11"/>
                  <a:gd name="T45" fmla="*/ 223 h 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" h="83">
                    <a:moveTo>
                      <a:pt x="10" y="81"/>
                    </a:moveTo>
                    <a:lnTo>
                      <a:pt x="11" y="83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9" y="78"/>
                    </a:lnTo>
                    <a:lnTo>
                      <a:pt x="6" y="72"/>
                    </a:lnTo>
                    <a:lnTo>
                      <a:pt x="3" y="51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8" y="6"/>
                    </a:lnTo>
                    <a:lnTo>
                      <a:pt x="11" y="0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51"/>
                    </a:lnTo>
                    <a:lnTo>
                      <a:pt x="8" y="72"/>
                    </a:lnTo>
                    <a:lnTo>
                      <a:pt x="9" y="78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0" name="Freeform 300"/>
              <p:cNvSpPr>
                <a:spLocks/>
              </p:cNvSpPr>
              <p:nvPr/>
            </p:nvSpPr>
            <p:spPr bwMode="auto">
              <a:xfrm>
                <a:off x="1194" y="1747"/>
                <a:ext cx="266" cy="288"/>
              </a:xfrm>
              <a:custGeom>
                <a:avLst/>
                <a:gdLst>
                  <a:gd name="T0" fmla="*/ 255 w 97"/>
                  <a:gd name="T1" fmla="*/ 8 h 105"/>
                  <a:gd name="T2" fmla="*/ 266 w 97"/>
                  <a:gd name="T3" fmla="*/ 11 h 105"/>
                  <a:gd name="T4" fmla="*/ 261 w 97"/>
                  <a:gd name="T5" fmla="*/ 11 h 105"/>
                  <a:gd name="T6" fmla="*/ 255 w 97"/>
                  <a:gd name="T7" fmla="*/ 11 h 105"/>
                  <a:gd name="T8" fmla="*/ 239 w 97"/>
                  <a:gd name="T9" fmla="*/ 8 h 105"/>
                  <a:gd name="T10" fmla="*/ 197 w 97"/>
                  <a:gd name="T11" fmla="*/ 5 h 105"/>
                  <a:gd name="T12" fmla="*/ 176 w 97"/>
                  <a:gd name="T13" fmla="*/ 0 h 105"/>
                  <a:gd name="T14" fmla="*/ 143 w 97"/>
                  <a:gd name="T15" fmla="*/ 5 h 105"/>
                  <a:gd name="T16" fmla="*/ 112 w 97"/>
                  <a:gd name="T17" fmla="*/ 8 h 105"/>
                  <a:gd name="T18" fmla="*/ 82 w 97"/>
                  <a:gd name="T19" fmla="*/ 19 h 105"/>
                  <a:gd name="T20" fmla="*/ 69 w 97"/>
                  <a:gd name="T21" fmla="*/ 27 h 105"/>
                  <a:gd name="T22" fmla="*/ 58 w 97"/>
                  <a:gd name="T23" fmla="*/ 38 h 105"/>
                  <a:gd name="T24" fmla="*/ 38 w 97"/>
                  <a:gd name="T25" fmla="*/ 60 h 105"/>
                  <a:gd name="T26" fmla="*/ 22 w 97"/>
                  <a:gd name="T27" fmla="*/ 82 h 105"/>
                  <a:gd name="T28" fmla="*/ 11 w 97"/>
                  <a:gd name="T29" fmla="*/ 107 h 105"/>
                  <a:gd name="T30" fmla="*/ 8 w 97"/>
                  <a:gd name="T31" fmla="*/ 126 h 105"/>
                  <a:gd name="T32" fmla="*/ 3 w 97"/>
                  <a:gd name="T33" fmla="*/ 145 h 105"/>
                  <a:gd name="T34" fmla="*/ 3 w 97"/>
                  <a:gd name="T35" fmla="*/ 159 h 105"/>
                  <a:gd name="T36" fmla="*/ 3 w 97"/>
                  <a:gd name="T37" fmla="*/ 167 h 105"/>
                  <a:gd name="T38" fmla="*/ 8 w 97"/>
                  <a:gd name="T39" fmla="*/ 192 h 105"/>
                  <a:gd name="T40" fmla="*/ 14 w 97"/>
                  <a:gd name="T41" fmla="*/ 222 h 105"/>
                  <a:gd name="T42" fmla="*/ 25 w 97"/>
                  <a:gd name="T43" fmla="*/ 250 h 105"/>
                  <a:gd name="T44" fmla="*/ 36 w 97"/>
                  <a:gd name="T45" fmla="*/ 288 h 105"/>
                  <a:gd name="T46" fmla="*/ 25 w 97"/>
                  <a:gd name="T47" fmla="*/ 250 h 105"/>
                  <a:gd name="T48" fmla="*/ 22 w 97"/>
                  <a:gd name="T49" fmla="*/ 247 h 105"/>
                  <a:gd name="T50" fmla="*/ 16 w 97"/>
                  <a:gd name="T51" fmla="*/ 236 h 105"/>
                  <a:gd name="T52" fmla="*/ 8 w 97"/>
                  <a:gd name="T53" fmla="*/ 206 h 105"/>
                  <a:gd name="T54" fmla="*/ 0 w 97"/>
                  <a:gd name="T55" fmla="*/ 173 h 105"/>
                  <a:gd name="T56" fmla="*/ 0 w 97"/>
                  <a:gd name="T57" fmla="*/ 159 h 105"/>
                  <a:gd name="T58" fmla="*/ 3 w 97"/>
                  <a:gd name="T59" fmla="*/ 154 h 105"/>
                  <a:gd name="T60" fmla="*/ 0 w 97"/>
                  <a:gd name="T61" fmla="*/ 151 h 105"/>
                  <a:gd name="T62" fmla="*/ 0 w 97"/>
                  <a:gd name="T63" fmla="*/ 140 h 105"/>
                  <a:gd name="T64" fmla="*/ 3 w 97"/>
                  <a:gd name="T65" fmla="*/ 123 h 105"/>
                  <a:gd name="T66" fmla="*/ 11 w 97"/>
                  <a:gd name="T67" fmla="*/ 104 h 105"/>
                  <a:gd name="T68" fmla="*/ 22 w 97"/>
                  <a:gd name="T69" fmla="*/ 80 h 105"/>
                  <a:gd name="T70" fmla="*/ 38 w 97"/>
                  <a:gd name="T71" fmla="*/ 55 h 105"/>
                  <a:gd name="T72" fmla="*/ 58 w 97"/>
                  <a:gd name="T73" fmla="*/ 36 h 105"/>
                  <a:gd name="T74" fmla="*/ 85 w 97"/>
                  <a:gd name="T75" fmla="*/ 14 h 105"/>
                  <a:gd name="T76" fmla="*/ 118 w 97"/>
                  <a:gd name="T77" fmla="*/ 8 h 105"/>
                  <a:gd name="T78" fmla="*/ 148 w 97"/>
                  <a:gd name="T79" fmla="*/ 0 h 105"/>
                  <a:gd name="T80" fmla="*/ 176 w 97"/>
                  <a:gd name="T81" fmla="*/ 0 h 105"/>
                  <a:gd name="T82" fmla="*/ 203 w 97"/>
                  <a:gd name="T83" fmla="*/ 0 h 105"/>
                  <a:gd name="T84" fmla="*/ 239 w 97"/>
                  <a:gd name="T85" fmla="*/ 8 h 105"/>
                  <a:gd name="T86" fmla="*/ 255 w 97"/>
                  <a:gd name="T87" fmla="*/ 8 h 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7" h="105">
                    <a:moveTo>
                      <a:pt x="93" y="3"/>
                    </a:moveTo>
                    <a:lnTo>
                      <a:pt x="97" y="4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87" y="3"/>
                    </a:lnTo>
                    <a:lnTo>
                      <a:pt x="72" y="2"/>
                    </a:lnTo>
                    <a:lnTo>
                      <a:pt x="64" y="0"/>
                    </a:lnTo>
                    <a:lnTo>
                      <a:pt x="52" y="2"/>
                    </a:lnTo>
                    <a:lnTo>
                      <a:pt x="41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4" y="22"/>
                    </a:lnTo>
                    <a:lnTo>
                      <a:pt x="8" y="30"/>
                    </a:lnTo>
                    <a:lnTo>
                      <a:pt x="4" y="39"/>
                    </a:lnTo>
                    <a:lnTo>
                      <a:pt x="3" y="46"/>
                    </a:lnTo>
                    <a:lnTo>
                      <a:pt x="1" y="53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3" y="70"/>
                    </a:lnTo>
                    <a:lnTo>
                      <a:pt x="5" y="81"/>
                    </a:lnTo>
                    <a:lnTo>
                      <a:pt x="9" y="91"/>
                    </a:lnTo>
                    <a:lnTo>
                      <a:pt x="13" y="105"/>
                    </a:lnTo>
                    <a:lnTo>
                      <a:pt x="9" y="91"/>
                    </a:lnTo>
                    <a:lnTo>
                      <a:pt x="8" y="90"/>
                    </a:lnTo>
                    <a:lnTo>
                      <a:pt x="6" y="86"/>
                    </a:lnTo>
                    <a:lnTo>
                      <a:pt x="3" y="75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4" y="38"/>
                    </a:lnTo>
                    <a:lnTo>
                      <a:pt x="8" y="29"/>
                    </a:lnTo>
                    <a:lnTo>
                      <a:pt x="14" y="20"/>
                    </a:lnTo>
                    <a:lnTo>
                      <a:pt x="21" y="13"/>
                    </a:lnTo>
                    <a:lnTo>
                      <a:pt x="31" y="5"/>
                    </a:lnTo>
                    <a:lnTo>
                      <a:pt x="43" y="3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7" y="3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1" name="Freeform 301"/>
              <p:cNvSpPr>
                <a:spLocks/>
              </p:cNvSpPr>
              <p:nvPr/>
            </p:nvSpPr>
            <p:spPr bwMode="auto">
              <a:xfrm>
                <a:off x="1210" y="1766"/>
                <a:ext cx="267" cy="305"/>
              </a:xfrm>
              <a:custGeom>
                <a:avLst/>
                <a:gdLst>
                  <a:gd name="T0" fmla="*/ 61 w 97"/>
                  <a:gd name="T1" fmla="*/ 291 h 111"/>
                  <a:gd name="T2" fmla="*/ 61 w 97"/>
                  <a:gd name="T3" fmla="*/ 297 h 111"/>
                  <a:gd name="T4" fmla="*/ 63 w 97"/>
                  <a:gd name="T5" fmla="*/ 305 h 111"/>
                  <a:gd name="T6" fmla="*/ 61 w 97"/>
                  <a:gd name="T7" fmla="*/ 297 h 111"/>
                  <a:gd name="T8" fmla="*/ 55 w 97"/>
                  <a:gd name="T9" fmla="*/ 291 h 111"/>
                  <a:gd name="T10" fmla="*/ 55 w 97"/>
                  <a:gd name="T11" fmla="*/ 289 h 111"/>
                  <a:gd name="T12" fmla="*/ 50 w 97"/>
                  <a:gd name="T13" fmla="*/ 280 h 111"/>
                  <a:gd name="T14" fmla="*/ 25 w 97"/>
                  <a:gd name="T15" fmla="*/ 242 h 111"/>
                  <a:gd name="T16" fmla="*/ 14 w 97"/>
                  <a:gd name="T17" fmla="*/ 214 h 111"/>
                  <a:gd name="T18" fmla="*/ 6 w 97"/>
                  <a:gd name="T19" fmla="*/ 187 h 111"/>
                  <a:gd name="T20" fmla="*/ 0 w 97"/>
                  <a:gd name="T21" fmla="*/ 154 h 111"/>
                  <a:gd name="T22" fmla="*/ 0 w 97"/>
                  <a:gd name="T23" fmla="*/ 118 h 111"/>
                  <a:gd name="T24" fmla="*/ 14 w 97"/>
                  <a:gd name="T25" fmla="*/ 85 h 111"/>
                  <a:gd name="T26" fmla="*/ 28 w 97"/>
                  <a:gd name="T27" fmla="*/ 55 h 111"/>
                  <a:gd name="T28" fmla="*/ 36 w 97"/>
                  <a:gd name="T29" fmla="*/ 41 h 111"/>
                  <a:gd name="T30" fmla="*/ 47 w 97"/>
                  <a:gd name="T31" fmla="*/ 30 h 111"/>
                  <a:gd name="T32" fmla="*/ 61 w 97"/>
                  <a:gd name="T33" fmla="*/ 19 h 111"/>
                  <a:gd name="T34" fmla="*/ 69 w 97"/>
                  <a:gd name="T35" fmla="*/ 14 h 111"/>
                  <a:gd name="T36" fmla="*/ 94 w 97"/>
                  <a:gd name="T37" fmla="*/ 3 h 111"/>
                  <a:gd name="T38" fmla="*/ 110 w 97"/>
                  <a:gd name="T39" fmla="*/ 0 h 111"/>
                  <a:gd name="T40" fmla="*/ 127 w 97"/>
                  <a:gd name="T41" fmla="*/ 0 h 111"/>
                  <a:gd name="T42" fmla="*/ 135 w 97"/>
                  <a:gd name="T43" fmla="*/ 0 h 111"/>
                  <a:gd name="T44" fmla="*/ 162 w 97"/>
                  <a:gd name="T45" fmla="*/ 0 h 111"/>
                  <a:gd name="T46" fmla="*/ 195 w 97"/>
                  <a:gd name="T47" fmla="*/ 3 h 111"/>
                  <a:gd name="T48" fmla="*/ 209 w 97"/>
                  <a:gd name="T49" fmla="*/ 5 h 111"/>
                  <a:gd name="T50" fmla="*/ 226 w 97"/>
                  <a:gd name="T51" fmla="*/ 14 h 111"/>
                  <a:gd name="T52" fmla="*/ 267 w 97"/>
                  <a:gd name="T53" fmla="*/ 8 h 111"/>
                  <a:gd name="T54" fmla="*/ 223 w 97"/>
                  <a:gd name="T55" fmla="*/ 16 h 111"/>
                  <a:gd name="T56" fmla="*/ 223 w 97"/>
                  <a:gd name="T57" fmla="*/ 14 h 111"/>
                  <a:gd name="T58" fmla="*/ 223 w 97"/>
                  <a:gd name="T59" fmla="*/ 8 h 111"/>
                  <a:gd name="T60" fmla="*/ 215 w 97"/>
                  <a:gd name="T61" fmla="*/ 5 h 111"/>
                  <a:gd name="T62" fmla="*/ 176 w 97"/>
                  <a:gd name="T63" fmla="*/ 3 h 111"/>
                  <a:gd name="T64" fmla="*/ 121 w 97"/>
                  <a:gd name="T65" fmla="*/ 3 h 111"/>
                  <a:gd name="T66" fmla="*/ 105 w 97"/>
                  <a:gd name="T67" fmla="*/ 3 h 111"/>
                  <a:gd name="T68" fmla="*/ 88 w 97"/>
                  <a:gd name="T69" fmla="*/ 5 h 111"/>
                  <a:gd name="T70" fmla="*/ 66 w 97"/>
                  <a:gd name="T71" fmla="*/ 16 h 111"/>
                  <a:gd name="T72" fmla="*/ 55 w 97"/>
                  <a:gd name="T73" fmla="*/ 22 h 111"/>
                  <a:gd name="T74" fmla="*/ 47 w 97"/>
                  <a:gd name="T75" fmla="*/ 33 h 111"/>
                  <a:gd name="T76" fmla="*/ 28 w 97"/>
                  <a:gd name="T77" fmla="*/ 58 h 111"/>
                  <a:gd name="T78" fmla="*/ 14 w 97"/>
                  <a:gd name="T79" fmla="*/ 88 h 111"/>
                  <a:gd name="T80" fmla="*/ 6 w 97"/>
                  <a:gd name="T81" fmla="*/ 118 h 111"/>
                  <a:gd name="T82" fmla="*/ 6 w 97"/>
                  <a:gd name="T83" fmla="*/ 157 h 111"/>
                  <a:gd name="T84" fmla="*/ 8 w 97"/>
                  <a:gd name="T85" fmla="*/ 187 h 111"/>
                  <a:gd name="T86" fmla="*/ 19 w 97"/>
                  <a:gd name="T87" fmla="*/ 214 h 111"/>
                  <a:gd name="T88" fmla="*/ 28 w 97"/>
                  <a:gd name="T89" fmla="*/ 242 h 111"/>
                  <a:gd name="T90" fmla="*/ 50 w 97"/>
                  <a:gd name="T91" fmla="*/ 280 h 111"/>
                  <a:gd name="T92" fmla="*/ 55 w 97"/>
                  <a:gd name="T93" fmla="*/ 289 h 111"/>
                  <a:gd name="T94" fmla="*/ 61 w 97"/>
                  <a:gd name="T95" fmla="*/ 291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7" h="111">
                    <a:moveTo>
                      <a:pt x="22" y="106"/>
                    </a:moveTo>
                    <a:lnTo>
                      <a:pt x="22" y="108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20" y="105"/>
                    </a:lnTo>
                    <a:lnTo>
                      <a:pt x="18" y="102"/>
                    </a:lnTo>
                    <a:lnTo>
                      <a:pt x="9" y="88"/>
                    </a:lnTo>
                    <a:lnTo>
                      <a:pt x="5" y="78"/>
                    </a:lnTo>
                    <a:lnTo>
                      <a:pt x="2" y="68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5" y="31"/>
                    </a:lnTo>
                    <a:lnTo>
                      <a:pt x="10" y="20"/>
                    </a:lnTo>
                    <a:lnTo>
                      <a:pt x="13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76" y="2"/>
                    </a:lnTo>
                    <a:lnTo>
                      <a:pt x="82" y="5"/>
                    </a:lnTo>
                    <a:lnTo>
                      <a:pt x="97" y="3"/>
                    </a:lnTo>
                    <a:lnTo>
                      <a:pt x="81" y="6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78" y="2"/>
                    </a:lnTo>
                    <a:lnTo>
                      <a:pt x="64" y="1"/>
                    </a:lnTo>
                    <a:lnTo>
                      <a:pt x="44" y="1"/>
                    </a:lnTo>
                    <a:lnTo>
                      <a:pt x="38" y="1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7" y="12"/>
                    </a:lnTo>
                    <a:lnTo>
                      <a:pt x="10" y="21"/>
                    </a:lnTo>
                    <a:lnTo>
                      <a:pt x="5" y="32"/>
                    </a:lnTo>
                    <a:lnTo>
                      <a:pt x="2" y="43"/>
                    </a:lnTo>
                    <a:lnTo>
                      <a:pt x="2" y="57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10" y="88"/>
                    </a:lnTo>
                    <a:lnTo>
                      <a:pt x="18" y="102"/>
                    </a:lnTo>
                    <a:lnTo>
                      <a:pt x="20" y="105"/>
                    </a:lnTo>
                    <a:lnTo>
                      <a:pt x="22" y="10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2" name="Freeform 302"/>
              <p:cNvSpPr>
                <a:spLocks/>
              </p:cNvSpPr>
              <p:nvPr/>
            </p:nvSpPr>
            <p:spPr bwMode="auto">
              <a:xfrm>
                <a:off x="1235" y="2021"/>
                <a:ext cx="11" cy="36"/>
              </a:xfrm>
              <a:custGeom>
                <a:avLst/>
                <a:gdLst>
                  <a:gd name="T0" fmla="*/ 11 w 4"/>
                  <a:gd name="T1" fmla="*/ 36 h 13"/>
                  <a:gd name="T2" fmla="*/ 3 w 4"/>
                  <a:gd name="T3" fmla="*/ 25 h 13"/>
                  <a:gd name="T4" fmla="*/ 0 w 4"/>
                  <a:gd name="T5" fmla="*/ 14 h 13"/>
                  <a:gd name="T6" fmla="*/ 0 w 4"/>
                  <a:gd name="T7" fmla="*/ 11 h 13"/>
                  <a:gd name="T8" fmla="*/ 8 w 4"/>
                  <a:gd name="T9" fmla="*/ 3 h 13"/>
                  <a:gd name="T10" fmla="*/ 8 w 4"/>
                  <a:gd name="T11" fmla="*/ 0 h 13"/>
                  <a:gd name="T12" fmla="*/ 8 w 4"/>
                  <a:gd name="T13" fmla="*/ 3 h 13"/>
                  <a:gd name="T14" fmla="*/ 3 w 4"/>
                  <a:gd name="T15" fmla="*/ 11 h 13"/>
                  <a:gd name="T16" fmla="*/ 0 w 4"/>
                  <a:gd name="T17" fmla="*/ 14 h 13"/>
                  <a:gd name="T18" fmla="*/ 3 w 4"/>
                  <a:gd name="T19" fmla="*/ 25 h 13"/>
                  <a:gd name="T20" fmla="*/ 11 w 4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3" name="Freeform 303"/>
              <p:cNvSpPr>
                <a:spLocks/>
              </p:cNvSpPr>
              <p:nvPr/>
            </p:nvSpPr>
            <p:spPr bwMode="auto">
              <a:xfrm>
                <a:off x="1230" y="1807"/>
                <a:ext cx="74" cy="278"/>
              </a:xfrm>
              <a:custGeom>
                <a:avLst/>
                <a:gdLst>
                  <a:gd name="T0" fmla="*/ 71 w 27"/>
                  <a:gd name="T1" fmla="*/ 272 h 101"/>
                  <a:gd name="T2" fmla="*/ 74 w 27"/>
                  <a:gd name="T3" fmla="*/ 278 h 101"/>
                  <a:gd name="T4" fmla="*/ 71 w 27"/>
                  <a:gd name="T5" fmla="*/ 272 h 101"/>
                  <a:gd name="T6" fmla="*/ 63 w 27"/>
                  <a:gd name="T7" fmla="*/ 261 h 101"/>
                  <a:gd name="T8" fmla="*/ 49 w 27"/>
                  <a:gd name="T9" fmla="*/ 242 h 101"/>
                  <a:gd name="T10" fmla="*/ 8 w 27"/>
                  <a:gd name="T11" fmla="*/ 179 h 101"/>
                  <a:gd name="T12" fmla="*/ 3 w 27"/>
                  <a:gd name="T13" fmla="*/ 162 h 101"/>
                  <a:gd name="T14" fmla="*/ 0 w 27"/>
                  <a:gd name="T15" fmla="*/ 143 h 101"/>
                  <a:gd name="T16" fmla="*/ 0 w 27"/>
                  <a:gd name="T17" fmla="*/ 107 h 101"/>
                  <a:gd name="T18" fmla="*/ 3 w 27"/>
                  <a:gd name="T19" fmla="*/ 85 h 101"/>
                  <a:gd name="T20" fmla="*/ 5 w 27"/>
                  <a:gd name="T21" fmla="*/ 77 h 101"/>
                  <a:gd name="T22" fmla="*/ 8 w 27"/>
                  <a:gd name="T23" fmla="*/ 58 h 101"/>
                  <a:gd name="T24" fmla="*/ 22 w 27"/>
                  <a:gd name="T25" fmla="*/ 19 h 101"/>
                  <a:gd name="T26" fmla="*/ 33 w 27"/>
                  <a:gd name="T27" fmla="*/ 0 h 101"/>
                  <a:gd name="T28" fmla="*/ 22 w 27"/>
                  <a:gd name="T29" fmla="*/ 19 h 101"/>
                  <a:gd name="T30" fmla="*/ 14 w 27"/>
                  <a:gd name="T31" fmla="*/ 50 h 101"/>
                  <a:gd name="T32" fmla="*/ 5 w 27"/>
                  <a:gd name="T33" fmla="*/ 80 h 101"/>
                  <a:gd name="T34" fmla="*/ 3 w 27"/>
                  <a:gd name="T35" fmla="*/ 88 h 101"/>
                  <a:gd name="T36" fmla="*/ 0 w 27"/>
                  <a:gd name="T37" fmla="*/ 113 h 101"/>
                  <a:gd name="T38" fmla="*/ 3 w 27"/>
                  <a:gd name="T39" fmla="*/ 146 h 101"/>
                  <a:gd name="T40" fmla="*/ 5 w 27"/>
                  <a:gd name="T41" fmla="*/ 162 h 101"/>
                  <a:gd name="T42" fmla="*/ 14 w 27"/>
                  <a:gd name="T43" fmla="*/ 184 h 101"/>
                  <a:gd name="T44" fmla="*/ 55 w 27"/>
                  <a:gd name="T45" fmla="*/ 242 h 101"/>
                  <a:gd name="T46" fmla="*/ 69 w 27"/>
                  <a:gd name="T47" fmla="*/ 261 h 101"/>
                  <a:gd name="T48" fmla="*/ 71 w 27"/>
                  <a:gd name="T49" fmla="*/ 272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" h="101">
                    <a:moveTo>
                      <a:pt x="26" y="99"/>
                    </a:moveTo>
                    <a:lnTo>
                      <a:pt x="27" y="101"/>
                    </a:lnTo>
                    <a:lnTo>
                      <a:pt x="26" y="99"/>
                    </a:lnTo>
                    <a:lnTo>
                      <a:pt x="23" y="95"/>
                    </a:lnTo>
                    <a:lnTo>
                      <a:pt x="18" y="8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0" y="39"/>
                    </a:lnTo>
                    <a:lnTo>
                      <a:pt x="1" y="31"/>
                    </a:lnTo>
                    <a:lnTo>
                      <a:pt x="2" y="28"/>
                    </a:lnTo>
                    <a:lnTo>
                      <a:pt x="3" y="21"/>
                    </a:lnTo>
                    <a:lnTo>
                      <a:pt x="8" y="7"/>
                    </a:lnTo>
                    <a:lnTo>
                      <a:pt x="12" y="0"/>
                    </a:lnTo>
                    <a:lnTo>
                      <a:pt x="8" y="7"/>
                    </a:lnTo>
                    <a:lnTo>
                      <a:pt x="5" y="18"/>
                    </a:lnTo>
                    <a:lnTo>
                      <a:pt x="2" y="29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7"/>
                    </a:lnTo>
                    <a:lnTo>
                      <a:pt x="20" y="88"/>
                    </a:lnTo>
                    <a:lnTo>
                      <a:pt x="25" y="95"/>
                    </a:lnTo>
                    <a:lnTo>
                      <a:pt x="26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4" name="Freeform 304"/>
              <p:cNvSpPr>
                <a:spLocks/>
              </p:cNvSpPr>
              <p:nvPr/>
            </p:nvSpPr>
            <p:spPr bwMode="auto">
              <a:xfrm>
                <a:off x="1246" y="1783"/>
                <a:ext cx="242" cy="296"/>
              </a:xfrm>
              <a:custGeom>
                <a:avLst/>
                <a:gdLst>
                  <a:gd name="T0" fmla="*/ 228 w 88"/>
                  <a:gd name="T1" fmla="*/ 14 h 108"/>
                  <a:gd name="T2" fmla="*/ 231 w 88"/>
                  <a:gd name="T3" fmla="*/ 14 h 108"/>
                  <a:gd name="T4" fmla="*/ 242 w 88"/>
                  <a:gd name="T5" fmla="*/ 19 h 108"/>
                  <a:gd name="T6" fmla="*/ 231 w 88"/>
                  <a:gd name="T7" fmla="*/ 16 h 108"/>
                  <a:gd name="T8" fmla="*/ 228 w 88"/>
                  <a:gd name="T9" fmla="*/ 14 h 108"/>
                  <a:gd name="T10" fmla="*/ 209 w 88"/>
                  <a:gd name="T11" fmla="*/ 14 h 108"/>
                  <a:gd name="T12" fmla="*/ 157 w 88"/>
                  <a:gd name="T13" fmla="*/ 5 h 108"/>
                  <a:gd name="T14" fmla="*/ 127 w 88"/>
                  <a:gd name="T15" fmla="*/ 3 h 108"/>
                  <a:gd name="T16" fmla="*/ 85 w 88"/>
                  <a:gd name="T17" fmla="*/ 3 h 108"/>
                  <a:gd name="T18" fmla="*/ 69 w 88"/>
                  <a:gd name="T19" fmla="*/ 3 h 108"/>
                  <a:gd name="T20" fmla="*/ 52 w 88"/>
                  <a:gd name="T21" fmla="*/ 11 h 108"/>
                  <a:gd name="T22" fmla="*/ 33 w 88"/>
                  <a:gd name="T23" fmla="*/ 25 h 108"/>
                  <a:gd name="T24" fmla="*/ 25 w 88"/>
                  <a:gd name="T25" fmla="*/ 41 h 108"/>
                  <a:gd name="T26" fmla="*/ 14 w 88"/>
                  <a:gd name="T27" fmla="*/ 58 h 108"/>
                  <a:gd name="T28" fmla="*/ 6 w 88"/>
                  <a:gd name="T29" fmla="*/ 77 h 108"/>
                  <a:gd name="T30" fmla="*/ 3 w 88"/>
                  <a:gd name="T31" fmla="*/ 96 h 108"/>
                  <a:gd name="T32" fmla="*/ 3 w 88"/>
                  <a:gd name="T33" fmla="*/ 115 h 108"/>
                  <a:gd name="T34" fmla="*/ 6 w 88"/>
                  <a:gd name="T35" fmla="*/ 132 h 108"/>
                  <a:gd name="T36" fmla="*/ 14 w 88"/>
                  <a:gd name="T37" fmla="*/ 151 h 108"/>
                  <a:gd name="T38" fmla="*/ 28 w 88"/>
                  <a:gd name="T39" fmla="*/ 181 h 108"/>
                  <a:gd name="T40" fmla="*/ 41 w 88"/>
                  <a:gd name="T41" fmla="*/ 200 h 108"/>
                  <a:gd name="T42" fmla="*/ 58 w 88"/>
                  <a:gd name="T43" fmla="*/ 217 h 108"/>
                  <a:gd name="T44" fmla="*/ 72 w 88"/>
                  <a:gd name="T45" fmla="*/ 230 h 108"/>
                  <a:gd name="T46" fmla="*/ 105 w 88"/>
                  <a:gd name="T47" fmla="*/ 255 h 108"/>
                  <a:gd name="T48" fmla="*/ 138 w 88"/>
                  <a:gd name="T49" fmla="*/ 274 h 108"/>
                  <a:gd name="T50" fmla="*/ 157 w 88"/>
                  <a:gd name="T51" fmla="*/ 282 h 108"/>
                  <a:gd name="T52" fmla="*/ 173 w 88"/>
                  <a:gd name="T53" fmla="*/ 288 h 108"/>
                  <a:gd name="T54" fmla="*/ 226 w 88"/>
                  <a:gd name="T55" fmla="*/ 296 h 108"/>
                  <a:gd name="T56" fmla="*/ 171 w 88"/>
                  <a:gd name="T57" fmla="*/ 293 h 108"/>
                  <a:gd name="T58" fmla="*/ 168 w 88"/>
                  <a:gd name="T59" fmla="*/ 293 h 108"/>
                  <a:gd name="T60" fmla="*/ 157 w 88"/>
                  <a:gd name="T61" fmla="*/ 285 h 108"/>
                  <a:gd name="T62" fmla="*/ 118 w 88"/>
                  <a:gd name="T63" fmla="*/ 266 h 108"/>
                  <a:gd name="T64" fmla="*/ 83 w 88"/>
                  <a:gd name="T65" fmla="*/ 241 h 108"/>
                  <a:gd name="T66" fmla="*/ 66 w 88"/>
                  <a:gd name="T67" fmla="*/ 227 h 108"/>
                  <a:gd name="T68" fmla="*/ 52 w 88"/>
                  <a:gd name="T69" fmla="*/ 214 h 108"/>
                  <a:gd name="T70" fmla="*/ 39 w 88"/>
                  <a:gd name="T71" fmla="*/ 197 h 108"/>
                  <a:gd name="T72" fmla="*/ 25 w 88"/>
                  <a:gd name="T73" fmla="*/ 175 h 108"/>
                  <a:gd name="T74" fmla="*/ 11 w 88"/>
                  <a:gd name="T75" fmla="*/ 145 h 108"/>
                  <a:gd name="T76" fmla="*/ 0 w 88"/>
                  <a:gd name="T77" fmla="*/ 112 h 108"/>
                  <a:gd name="T78" fmla="*/ 0 w 88"/>
                  <a:gd name="T79" fmla="*/ 90 h 108"/>
                  <a:gd name="T80" fmla="*/ 6 w 88"/>
                  <a:gd name="T81" fmla="*/ 74 h 108"/>
                  <a:gd name="T82" fmla="*/ 25 w 88"/>
                  <a:gd name="T83" fmla="*/ 38 h 108"/>
                  <a:gd name="T84" fmla="*/ 39 w 88"/>
                  <a:gd name="T85" fmla="*/ 19 h 108"/>
                  <a:gd name="T86" fmla="*/ 52 w 88"/>
                  <a:gd name="T87" fmla="*/ 11 h 108"/>
                  <a:gd name="T88" fmla="*/ 69 w 88"/>
                  <a:gd name="T89" fmla="*/ 3 h 108"/>
                  <a:gd name="T90" fmla="*/ 88 w 88"/>
                  <a:gd name="T91" fmla="*/ 0 h 108"/>
                  <a:gd name="T92" fmla="*/ 127 w 88"/>
                  <a:gd name="T93" fmla="*/ 0 h 108"/>
                  <a:gd name="T94" fmla="*/ 160 w 88"/>
                  <a:gd name="T95" fmla="*/ 3 h 108"/>
                  <a:gd name="T96" fmla="*/ 228 w 88"/>
                  <a:gd name="T97" fmla="*/ 14 h 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8" h="108">
                    <a:moveTo>
                      <a:pt x="83" y="5"/>
                    </a:moveTo>
                    <a:lnTo>
                      <a:pt x="84" y="5"/>
                    </a:lnTo>
                    <a:lnTo>
                      <a:pt x="88" y="7"/>
                    </a:lnTo>
                    <a:lnTo>
                      <a:pt x="84" y="6"/>
                    </a:lnTo>
                    <a:lnTo>
                      <a:pt x="83" y="5"/>
                    </a:lnTo>
                    <a:lnTo>
                      <a:pt x="76" y="5"/>
                    </a:lnTo>
                    <a:lnTo>
                      <a:pt x="57" y="2"/>
                    </a:lnTo>
                    <a:lnTo>
                      <a:pt x="46" y="1"/>
                    </a:lnTo>
                    <a:lnTo>
                      <a:pt x="31" y="1"/>
                    </a:lnTo>
                    <a:lnTo>
                      <a:pt x="25" y="1"/>
                    </a:lnTo>
                    <a:lnTo>
                      <a:pt x="19" y="4"/>
                    </a:lnTo>
                    <a:lnTo>
                      <a:pt x="12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2" y="48"/>
                    </a:lnTo>
                    <a:lnTo>
                      <a:pt x="5" y="55"/>
                    </a:lnTo>
                    <a:lnTo>
                      <a:pt x="10" y="66"/>
                    </a:lnTo>
                    <a:lnTo>
                      <a:pt x="15" y="73"/>
                    </a:lnTo>
                    <a:lnTo>
                      <a:pt x="21" y="79"/>
                    </a:lnTo>
                    <a:lnTo>
                      <a:pt x="26" y="84"/>
                    </a:lnTo>
                    <a:lnTo>
                      <a:pt x="38" y="93"/>
                    </a:lnTo>
                    <a:lnTo>
                      <a:pt x="50" y="100"/>
                    </a:lnTo>
                    <a:lnTo>
                      <a:pt x="57" y="103"/>
                    </a:lnTo>
                    <a:lnTo>
                      <a:pt x="63" y="105"/>
                    </a:lnTo>
                    <a:lnTo>
                      <a:pt x="82" y="108"/>
                    </a:lnTo>
                    <a:lnTo>
                      <a:pt x="62" y="107"/>
                    </a:lnTo>
                    <a:lnTo>
                      <a:pt x="61" y="107"/>
                    </a:lnTo>
                    <a:lnTo>
                      <a:pt x="57" y="104"/>
                    </a:lnTo>
                    <a:lnTo>
                      <a:pt x="43" y="97"/>
                    </a:lnTo>
                    <a:lnTo>
                      <a:pt x="30" y="88"/>
                    </a:lnTo>
                    <a:lnTo>
                      <a:pt x="24" y="83"/>
                    </a:lnTo>
                    <a:lnTo>
                      <a:pt x="19" y="78"/>
                    </a:lnTo>
                    <a:lnTo>
                      <a:pt x="14" y="72"/>
                    </a:lnTo>
                    <a:lnTo>
                      <a:pt x="9" y="64"/>
                    </a:lnTo>
                    <a:lnTo>
                      <a:pt x="4" y="53"/>
                    </a:lnTo>
                    <a:lnTo>
                      <a:pt x="0" y="41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9" y="14"/>
                    </a:lnTo>
                    <a:lnTo>
                      <a:pt x="14" y="7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46" y="0"/>
                    </a:lnTo>
                    <a:lnTo>
                      <a:pt x="58" y="1"/>
                    </a:lnTo>
                    <a:lnTo>
                      <a:pt x="83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5" name="Freeform 305"/>
              <p:cNvSpPr>
                <a:spLocks/>
              </p:cNvSpPr>
              <p:nvPr/>
            </p:nvSpPr>
            <p:spPr bwMode="auto">
              <a:xfrm>
                <a:off x="1403" y="2090"/>
                <a:ext cx="43" cy="8"/>
              </a:xfrm>
              <a:custGeom>
                <a:avLst/>
                <a:gdLst>
                  <a:gd name="T0" fmla="*/ 43 w 16"/>
                  <a:gd name="T1" fmla="*/ 8 h 3"/>
                  <a:gd name="T2" fmla="*/ 27 w 16"/>
                  <a:gd name="T3" fmla="*/ 8 h 3"/>
                  <a:gd name="T4" fmla="*/ 11 w 16"/>
                  <a:gd name="T5" fmla="*/ 3 h 3"/>
                  <a:gd name="T6" fmla="*/ 3 w 16"/>
                  <a:gd name="T7" fmla="*/ 0 h 3"/>
                  <a:gd name="T8" fmla="*/ 0 w 16"/>
                  <a:gd name="T9" fmla="*/ 0 h 3"/>
                  <a:gd name="T10" fmla="*/ 3 w 16"/>
                  <a:gd name="T11" fmla="*/ 0 h 3"/>
                  <a:gd name="T12" fmla="*/ 13 w 16"/>
                  <a:gd name="T13" fmla="*/ 3 h 3"/>
                  <a:gd name="T14" fmla="*/ 27 w 16"/>
                  <a:gd name="T15" fmla="*/ 5 h 3"/>
                  <a:gd name="T16" fmla="*/ 43 w 16"/>
                  <a:gd name="T17" fmla="*/ 8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10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6" name="Freeform 306"/>
              <p:cNvSpPr>
                <a:spLocks/>
              </p:cNvSpPr>
              <p:nvPr/>
            </p:nvSpPr>
            <p:spPr bwMode="auto">
              <a:xfrm>
                <a:off x="1301" y="2021"/>
                <a:ext cx="88" cy="61"/>
              </a:xfrm>
              <a:custGeom>
                <a:avLst/>
                <a:gdLst>
                  <a:gd name="T0" fmla="*/ 85 w 32"/>
                  <a:gd name="T1" fmla="*/ 61 h 22"/>
                  <a:gd name="T2" fmla="*/ 88 w 32"/>
                  <a:gd name="T3" fmla="*/ 61 h 22"/>
                  <a:gd name="T4" fmla="*/ 85 w 32"/>
                  <a:gd name="T5" fmla="*/ 61 h 22"/>
                  <a:gd name="T6" fmla="*/ 55 w 32"/>
                  <a:gd name="T7" fmla="*/ 36 h 22"/>
                  <a:gd name="T8" fmla="*/ 28 w 32"/>
                  <a:gd name="T9" fmla="*/ 14 h 22"/>
                  <a:gd name="T10" fmla="*/ 19 w 32"/>
                  <a:gd name="T11" fmla="*/ 11 h 22"/>
                  <a:gd name="T12" fmla="*/ 11 w 32"/>
                  <a:gd name="T13" fmla="*/ 3 h 22"/>
                  <a:gd name="T14" fmla="*/ 0 w 32"/>
                  <a:gd name="T15" fmla="*/ 0 h 22"/>
                  <a:gd name="T16" fmla="*/ 11 w 32"/>
                  <a:gd name="T17" fmla="*/ 3 h 22"/>
                  <a:gd name="T18" fmla="*/ 28 w 32"/>
                  <a:gd name="T19" fmla="*/ 14 h 22"/>
                  <a:gd name="T20" fmla="*/ 55 w 32"/>
                  <a:gd name="T21" fmla="*/ 36 h 22"/>
                  <a:gd name="T22" fmla="*/ 85 w 32"/>
                  <a:gd name="T23" fmla="*/ 61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22">
                    <a:moveTo>
                      <a:pt x="31" y="22"/>
                    </a:moveTo>
                    <a:lnTo>
                      <a:pt x="32" y="22"/>
                    </a:lnTo>
                    <a:lnTo>
                      <a:pt x="31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5"/>
                    </a:lnTo>
                    <a:lnTo>
                      <a:pt x="20" y="13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7" name="Freeform 307"/>
              <p:cNvSpPr>
                <a:spLocks/>
              </p:cNvSpPr>
              <p:nvPr/>
            </p:nvSpPr>
            <p:spPr bwMode="auto">
              <a:xfrm>
                <a:off x="1243" y="1912"/>
                <a:ext cx="146" cy="186"/>
              </a:xfrm>
              <a:custGeom>
                <a:avLst/>
                <a:gdLst>
                  <a:gd name="T0" fmla="*/ 140 w 53"/>
                  <a:gd name="T1" fmla="*/ 183 h 68"/>
                  <a:gd name="T2" fmla="*/ 143 w 53"/>
                  <a:gd name="T3" fmla="*/ 183 h 68"/>
                  <a:gd name="T4" fmla="*/ 146 w 53"/>
                  <a:gd name="T5" fmla="*/ 186 h 68"/>
                  <a:gd name="T6" fmla="*/ 143 w 53"/>
                  <a:gd name="T7" fmla="*/ 183 h 68"/>
                  <a:gd name="T8" fmla="*/ 140 w 53"/>
                  <a:gd name="T9" fmla="*/ 183 h 68"/>
                  <a:gd name="T10" fmla="*/ 135 w 53"/>
                  <a:gd name="T11" fmla="*/ 183 h 68"/>
                  <a:gd name="T12" fmla="*/ 132 w 53"/>
                  <a:gd name="T13" fmla="*/ 183 h 68"/>
                  <a:gd name="T14" fmla="*/ 116 w 53"/>
                  <a:gd name="T15" fmla="*/ 170 h 68"/>
                  <a:gd name="T16" fmla="*/ 72 w 53"/>
                  <a:gd name="T17" fmla="*/ 129 h 68"/>
                  <a:gd name="T18" fmla="*/ 33 w 53"/>
                  <a:gd name="T19" fmla="*/ 85 h 68"/>
                  <a:gd name="T20" fmla="*/ 19 w 53"/>
                  <a:gd name="T21" fmla="*/ 68 h 68"/>
                  <a:gd name="T22" fmla="*/ 17 w 53"/>
                  <a:gd name="T23" fmla="*/ 60 h 68"/>
                  <a:gd name="T24" fmla="*/ 6 w 53"/>
                  <a:gd name="T25" fmla="*/ 47 h 68"/>
                  <a:gd name="T26" fmla="*/ 3 w 53"/>
                  <a:gd name="T27" fmla="*/ 33 h 68"/>
                  <a:gd name="T28" fmla="*/ 0 w 53"/>
                  <a:gd name="T29" fmla="*/ 22 h 68"/>
                  <a:gd name="T30" fmla="*/ 0 w 53"/>
                  <a:gd name="T31" fmla="*/ 0 h 68"/>
                  <a:gd name="T32" fmla="*/ 0 w 53"/>
                  <a:gd name="T33" fmla="*/ 22 h 68"/>
                  <a:gd name="T34" fmla="*/ 0 w 53"/>
                  <a:gd name="T35" fmla="*/ 27 h 68"/>
                  <a:gd name="T36" fmla="*/ 6 w 53"/>
                  <a:gd name="T37" fmla="*/ 41 h 68"/>
                  <a:gd name="T38" fmla="*/ 14 w 53"/>
                  <a:gd name="T39" fmla="*/ 57 h 68"/>
                  <a:gd name="T40" fmla="*/ 19 w 53"/>
                  <a:gd name="T41" fmla="*/ 66 h 68"/>
                  <a:gd name="T42" fmla="*/ 22 w 53"/>
                  <a:gd name="T43" fmla="*/ 71 h 68"/>
                  <a:gd name="T44" fmla="*/ 33 w 53"/>
                  <a:gd name="T45" fmla="*/ 85 h 68"/>
                  <a:gd name="T46" fmla="*/ 74 w 53"/>
                  <a:gd name="T47" fmla="*/ 129 h 68"/>
                  <a:gd name="T48" fmla="*/ 116 w 53"/>
                  <a:gd name="T49" fmla="*/ 170 h 68"/>
                  <a:gd name="T50" fmla="*/ 132 w 53"/>
                  <a:gd name="T51" fmla="*/ 181 h 68"/>
                  <a:gd name="T52" fmla="*/ 135 w 53"/>
                  <a:gd name="T53" fmla="*/ 183 h 68"/>
                  <a:gd name="T54" fmla="*/ 140 w 53"/>
                  <a:gd name="T55" fmla="*/ 183 h 6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68">
                    <a:moveTo>
                      <a:pt x="51" y="67"/>
                    </a:moveTo>
                    <a:lnTo>
                      <a:pt x="52" y="67"/>
                    </a:lnTo>
                    <a:lnTo>
                      <a:pt x="53" y="68"/>
                    </a:lnTo>
                    <a:lnTo>
                      <a:pt x="52" y="67"/>
                    </a:lnTo>
                    <a:lnTo>
                      <a:pt x="51" y="67"/>
                    </a:lnTo>
                    <a:lnTo>
                      <a:pt x="49" y="67"/>
                    </a:lnTo>
                    <a:lnTo>
                      <a:pt x="48" y="67"/>
                    </a:lnTo>
                    <a:lnTo>
                      <a:pt x="42" y="62"/>
                    </a:lnTo>
                    <a:lnTo>
                      <a:pt x="26" y="47"/>
                    </a:lnTo>
                    <a:lnTo>
                      <a:pt x="12" y="31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2" y="31"/>
                    </a:lnTo>
                    <a:lnTo>
                      <a:pt x="27" y="47"/>
                    </a:lnTo>
                    <a:lnTo>
                      <a:pt x="42" y="62"/>
                    </a:lnTo>
                    <a:lnTo>
                      <a:pt x="48" y="66"/>
                    </a:lnTo>
                    <a:lnTo>
                      <a:pt x="49" y="67"/>
                    </a:lnTo>
                    <a:lnTo>
                      <a:pt x="51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8" name="Freeform 308"/>
              <p:cNvSpPr>
                <a:spLocks/>
              </p:cNvSpPr>
              <p:nvPr/>
            </p:nvSpPr>
            <p:spPr bwMode="auto">
              <a:xfrm>
                <a:off x="1235" y="1953"/>
                <a:ext cx="110" cy="143"/>
              </a:xfrm>
              <a:custGeom>
                <a:avLst/>
                <a:gdLst>
                  <a:gd name="T0" fmla="*/ 107 w 40"/>
                  <a:gd name="T1" fmla="*/ 140 h 52"/>
                  <a:gd name="T2" fmla="*/ 110 w 40"/>
                  <a:gd name="T3" fmla="*/ 143 h 52"/>
                  <a:gd name="T4" fmla="*/ 107 w 40"/>
                  <a:gd name="T5" fmla="*/ 140 h 52"/>
                  <a:gd name="T6" fmla="*/ 88 w 40"/>
                  <a:gd name="T7" fmla="*/ 127 h 52"/>
                  <a:gd name="T8" fmla="*/ 63 w 40"/>
                  <a:gd name="T9" fmla="*/ 94 h 52"/>
                  <a:gd name="T10" fmla="*/ 36 w 40"/>
                  <a:gd name="T11" fmla="*/ 61 h 52"/>
                  <a:gd name="T12" fmla="*/ 28 w 40"/>
                  <a:gd name="T13" fmla="*/ 47 h 52"/>
                  <a:gd name="T14" fmla="*/ 25 w 40"/>
                  <a:gd name="T15" fmla="*/ 41 h 52"/>
                  <a:gd name="T16" fmla="*/ 8 w 40"/>
                  <a:gd name="T17" fmla="*/ 14 h 52"/>
                  <a:gd name="T18" fmla="*/ 0 w 40"/>
                  <a:gd name="T19" fmla="*/ 0 h 52"/>
                  <a:gd name="T20" fmla="*/ 11 w 40"/>
                  <a:gd name="T21" fmla="*/ 14 h 52"/>
                  <a:gd name="T22" fmla="*/ 28 w 40"/>
                  <a:gd name="T23" fmla="*/ 44 h 52"/>
                  <a:gd name="T24" fmla="*/ 28 w 40"/>
                  <a:gd name="T25" fmla="*/ 47 h 52"/>
                  <a:gd name="T26" fmla="*/ 39 w 40"/>
                  <a:gd name="T27" fmla="*/ 61 h 52"/>
                  <a:gd name="T28" fmla="*/ 63 w 40"/>
                  <a:gd name="T29" fmla="*/ 94 h 52"/>
                  <a:gd name="T30" fmla="*/ 88 w 40"/>
                  <a:gd name="T31" fmla="*/ 127 h 52"/>
                  <a:gd name="T32" fmla="*/ 107 w 40"/>
                  <a:gd name="T33" fmla="*/ 14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52">
                    <a:moveTo>
                      <a:pt x="39" y="51"/>
                    </a:moveTo>
                    <a:lnTo>
                      <a:pt x="40" y="52"/>
                    </a:lnTo>
                    <a:lnTo>
                      <a:pt x="39" y="51"/>
                    </a:lnTo>
                    <a:lnTo>
                      <a:pt x="32" y="46"/>
                    </a:lnTo>
                    <a:lnTo>
                      <a:pt x="23" y="34"/>
                    </a:lnTo>
                    <a:lnTo>
                      <a:pt x="13" y="22"/>
                    </a:lnTo>
                    <a:lnTo>
                      <a:pt x="10" y="17"/>
                    </a:lnTo>
                    <a:lnTo>
                      <a:pt x="9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4" y="22"/>
                    </a:lnTo>
                    <a:lnTo>
                      <a:pt x="23" y="34"/>
                    </a:lnTo>
                    <a:lnTo>
                      <a:pt x="32" y="46"/>
                    </a:lnTo>
                    <a:lnTo>
                      <a:pt x="39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99" name="Freeform 309"/>
              <p:cNvSpPr>
                <a:spLocks/>
              </p:cNvSpPr>
              <p:nvPr/>
            </p:nvSpPr>
            <p:spPr bwMode="auto">
              <a:xfrm>
                <a:off x="1263" y="1796"/>
                <a:ext cx="227" cy="269"/>
              </a:xfrm>
              <a:custGeom>
                <a:avLst/>
                <a:gdLst>
                  <a:gd name="T0" fmla="*/ 194 w 83"/>
                  <a:gd name="T1" fmla="*/ 266 h 98"/>
                  <a:gd name="T2" fmla="*/ 197 w 83"/>
                  <a:gd name="T3" fmla="*/ 266 h 98"/>
                  <a:gd name="T4" fmla="*/ 208 w 83"/>
                  <a:gd name="T5" fmla="*/ 269 h 98"/>
                  <a:gd name="T6" fmla="*/ 197 w 83"/>
                  <a:gd name="T7" fmla="*/ 269 h 98"/>
                  <a:gd name="T8" fmla="*/ 194 w 83"/>
                  <a:gd name="T9" fmla="*/ 269 h 98"/>
                  <a:gd name="T10" fmla="*/ 172 w 83"/>
                  <a:gd name="T11" fmla="*/ 266 h 98"/>
                  <a:gd name="T12" fmla="*/ 153 w 83"/>
                  <a:gd name="T13" fmla="*/ 258 h 98"/>
                  <a:gd name="T14" fmla="*/ 129 w 83"/>
                  <a:gd name="T15" fmla="*/ 250 h 98"/>
                  <a:gd name="T16" fmla="*/ 101 w 83"/>
                  <a:gd name="T17" fmla="*/ 236 h 98"/>
                  <a:gd name="T18" fmla="*/ 71 w 83"/>
                  <a:gd name="T19" fmla="*/ 217 h 98"/>
                  <a:gd name="T20" fmla="*/ 49 w 83"/>
                  <a:gd name="T21" fmla="*/ 189 h 98"/>
                  <a:gd name="T22" fmla="*/ 25 w 83"/>
                  <a:gd name="T23" fmla="*/ 159 h 98"/>
                  <a:gd name="T24" fmla="*/ 14 w 83"/>
                  <a:gd name="T25" fmla="*/ 143 h 98"/>
                  <a:gd name="T26" fmla="*/ 8 w 83"/>
                  <a:gd name="T27" fmla="*/ 126 h 98"/>
                  <a:gd name="T28" fmla="*/ 0 w 83"/>
                  <a:gd name="T29" fmla="*/ 110 h 98"/>
                  <a:gd name="T30" fmla="*/ 0 w 83"/>
                  <a:gd name="T31" fmla="*/ 91 h 98"/>
                  <a:gd name="T32" fmla="*/ 0 w 83"/>
                  <a:gd name="T33" fmla="*/ 74 h 98"/>
                  <a:gd name="T34" fmla="*/ 3 w 83"/>
                  <a:gd name="T35" fmla="*/ 58 h 98"/>
                  <a:gd name="T36" fmla="*/ 11 w 83"/>
                  <a:gd name="T37" fmla="*/ 41 h 98"/>
                  <a:gd name="T38" fmla="*/ 16 w 83"/>
                  <a:gd name="T39" fmla="*/ 30 h 98"/>
                  <a:gd name="T40" fmla="*/ 27 w 83"/>
                  <a:gd name="T41" fmla="*/ 16 h 98"/>
                  <a:gd name="T42" fmla="*/ 38 w 83"/>
                  <a:gd name="T43" fmla="*/ 11 h 98"/>
                  <a:gd name="T44" fmla="*/ 55 w 83"/>
                  <a:gd name="T45" fmla="*/ 3 h 98"/>
                  <a:gd name="T46" fmla="*/ 71 w 83"/>
                  <a:gd name="T47" fmla="*/ 0 h 98"/>
                  <a:gd name="T48" fmla="*/ 109 w 83"/>
                  <a:gd name="T49" fmla="*/ 3 h 98"/>
                  <a:gd name="T50" fmla="*/ 183 w 83"/>
                  <a:gd name="T51" fmla="*/ 19 h 98"/>
                  <a:gd name="T52" fmla="*/ 227 w 83"/>
                  <a:gd name="T53" fmla="*/ 30 h 98"/>
                  <a:gd name="T54" fmla="*/ 181 w 83"/>
                  <a:gd name="T55" fmla="*/ 19 h 98"/>
                  <a:gd name="T56" fmla="*/ 126 w 83"/>
                  <a:gd name="T57" fmla="*/ 5 h 98"/>
                  <a:gd name="T58" fmla="*/ 85 w 83"/>
                  <a:gd name="T59" fmla="*/ 0 h 98"/>
                  <a:gd name="T60" fmla="*/ 71 w 83"/>
                  <a:gd name="T61" fmla="*/ 0 h 98"/>
                  <a:gd name="T62" fmla="*/ 68 w 83"/>
                  <a:gd name="T63" fmla="*/ 0 h 98"/>
                  <a:gd name="T64" fmla="*/ 52 w 83"/>
                  <a:gd name="T65" fmla="*/ 5 h 98"/>
                  <a:gd name="T66" fmla="*/ 36 w 83"/>
                  <a:gd name="T67" fmla="*/ 14 h 98"/>
                  <a:gd name="T68" fmla="*/ 25 w 83"/>
                  <a:gd name="T69" fmla="*/ 25 h 98"/>
                  <a:gd name="T70" fmla="*/ 16 w 83"/>
                  <a:gd name="T71" fmla="*/ 33 h 98"/>
                  <a:gd name="T72" fmla="*/ 11 w 83"/>
                  <a:gd name="T73" fmla="*/ 47 h 98"/>
                  <a:gd name="T74" fmla="*/ 3 w 83"/>
                  <a:gd name="T75" fmla="*/ 60 h 98"/>
                  <a:gd name="T76" fmla="*/ 3 w 83"/>
                  <a:gd name="T77" fmla="*/ 77 h 98"/>
                  <a:gd name="T78" fmla="*/ 0 w 83"/>
                  <a:gd name="T79" fmla="*/ 96 h 98"/>
                  <a:gd name="T80" fmla="*/ 3 w 83"/>
                  <a:gd name="T81" fmla="*/ 113 h 98"/>
                  <a:gd name="T82" fmla="*/ 11 w 83"/>
                  <a:gd name="T83" fmla="*/ 129 h 98"/>
                  <a:gd name="T84" fmla="*/ 16 w 83"/>
                  <a:gd name="T85" fmla="*/ 145 h 98"/>
                  <a:gd name="T86" fmla="*/ 27 w 83"/>
                  <a:gd name="T87" fmla="*/ 162 h 98"/>
                  <a:gd name="T88" fmla="*/ 49 w 83"/>
                  <a:gd name="T89" fmla="*/ 189 h 98"/>
                  <a:gd name="T90" fmla="*/ 74 w 83"/>
                  <a:gd name="T91" fmla="*/ 217 h 98"/>
                  <a:gd name="T92" fmla="*/ 101 w 83"/>
                  <a:gd name="T93" fmla="*/ 236 h 98"/>
                  <a:gd name="T94" fmla="*/ 129 w 83"/>
                  <a:gd name="T95" fmla="*/ 250 h 98"/>
                  <a:gd name="T96" fmla="*/ 156 w 83"/>
                  <a:gd name="T97" fmla="*/ 258 h 98"/>
                  <a:gd name="T98" fmla="*/ 172 w 83"/>
                  <a:gd name="T99" fmla="*/ 261 h 98"/>
                  <a:gd name="T100" fmla="*/ 194 w 83"/>
                  <a:gd name="T101" fmla="*/ 266 h 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3" h="98">
                    <a:moveTo>
                      <a:pt x="71" y="97"/>
                    </a:moveTo>
                    <a:lnTo>
                      <a:pt x="72" y="97"/>
                    </a:lnTo>
                    <a:lnTo>
                      <a:pt x="76" y="98"/>
                    </a:lnTo>
                    <a:lnTo>
                      <a:pt x="72" y="98"/>
                    </a:lnTo>
                    <a:lnTo>
                      <a:pt x="71" y="98"/>
                    </a:lnTo>
                    <a:lnTo>
                      <a:pt x="63" y="97"/>
                    </a:lnTo>
                    <a:lnTo>
                      <a:pt x="56" y="94"/>
                    </a:lnTo>
                    <a:lnTo>
                      <a:pt x="47" y="91"/>
                    </a:lnTo>
                    <a:lnTo>
                      <a:pt x="37" y="86"/>
                    </a:lnTo>
                    <a:lnTo>
                      <a:pt x="26" y="79"/>
                    </a:lnTo>
                    <a:lnTo>
                      <a:pt x="18" y="69"/>
                    </a:lnTo>
                    <a:lnTo>
                      <a:pt x="9" y="58"/>
                    </a:lnTo>
                    <a:lnTo>
                      <a:pt x="5" y="52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40" y="1"/>
                    </a:lnTo>
                    <a:lnTo>
                      <a:pt x="67" y="7"/>
                    </a:lnTo>
                    <a:lnTo>
                      <a:pt x="83" y="11"/>
                    </a:lnTo>
                    <a:lnTo>
                      <a:pt x="66" y="7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1" y="41"/>
                    </a:lnTo>
                    <a:lnTo>
                      <a:pt x="4" y="47"/>
                    </a:lnTo>
                    <a:lnTo>
                      <a:pt x="6" y="53"/>
                    </a:lnTo>
                    <a:lnTo>
                      <a:pt x="10" y="59"/>
                    </a:lnTo>
                    <a:lnTo>
                      <a:pt x="18" y="69"/>
                    </a:lnTo>
                    <a:lnTo>
                      <a:pt x="27" y="79"/>
                    </a:lnTo>
                    <a:lnTo>
                      <a:pt x="37" y="86"/>
                    </a:lnTo>
                    <a:lnTo>
                      <a:pt x="47" y="91"/>
                    </a:lnTo>
                    <a:lnTo>
                      <a:pt x="57" y="94"/>
                    </a:lnTo>
                    <a:lnTo>
                      <a:pt x="63" y="95"/>
                    </a:lnTo>
                    <a:lnTo>
                      <a:pt x="71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0" name="Freeform 310"/>
              <p:cNvSpPr>
                <a:spLocks/>
              </p:cNvSpPr>
              <p:nvPr/>
            </p:nvSpPr>
            <p:spPr bwMode="auto">
              <a:xfrm>
                <a:off x="1276" y="1810"/>
                <a:ext cx="236" cy="242"/>
              </a:xfrm>
              <a:custGeom>
                <a:avLst/>
                <a:gdLst>
                  <a:gd name="T0" fmla="*/ 220 w 86"/>
                  <a:gd name="T1" fmla="*/ 41 h 88"/>
                  <a:gd name="T2" fmla="*/ 222 w 86"/>
                  <a:gd name="T3" fmla="*/ 41 h 88"/>
                  <a:gd name="T4" fmla="*/ 236 w 86"/>
                  <a:gd name="T5" fmla="*/ 41 h 88"/>
                  <a:gd name="T6" fmla="*/ 222 w 86"/>
                  <a:gd name="T7" fmla="*/ 41 h 88"/>
                  <a:gd name="T8" fmla="*/ 220 w 86"/>
                  <a:gd name="T9" fmla="*/ 41 h 88"/>
                  <a:gd name="T10" fmla="*/ 200 w 86"/>
                  <a:gd name="T11" fmla="*/ 41 h 88"/>
                  <a:gd name="T12" fmla="*/ 181 w 86"/>
                  <a:gd name="T13" fmla="*/ 36 h 88"/>
                  <a:gd name="T14" fmla="*/ 156 w 86"/>
                  <a:gd name="T15" fmla="*/ 30 h 88"/>
                  <a:gd name="T16" fmla="*/ 126 w 86"/>
                  <a:gd name="T17" fmla="*/ 17 h 88"/>
                  <a:gd name="T18" fmla="*/ 96 w 86"/>
                  <a:gd name="T19" fmla="*/ 6 h 88"/>
                  <a:gd name="T20" fmla="*/ 80 w 86"/>
                  <a:gd name="T21" fmla="*/ 3 h 88"/>
                  <a:gd name="T22" fmla="*/ 60 w 86"/>
                  <a:gd name="T23" fmla="*/ 3 h 88"/>
                  <a:gd name="T24" fmla="*/ 44 w 86"/>
                  <a:gd name="T25" fmla="*/ 6 h 88"/>
                  <a:gd name="T26" fmla="*/ 27 w 86"/>
                  <a:gd name="T27" fmla="*/ 17 h 88"/>
                  <a:gd name="T28" fmla="*/ 14 w 86"/>
                  <a:gd name="T29" fmla="*/ 30 h 88"/>
                  <a:gd name="T30" fmla="*/ 3 w 86"/>
                  <a:gd name="T31" fmla="*/ 47 h 88"/>
                  <a:gd name="T32" fmla="*/ 3 w 86"/>
                  <a:gd name="T33" fmla="*/ 61 h 88"/>
                  <a:gd name="T34" fmla="*/ 3 w 86"/>
                  <a:gd name="T35" fmla="*/ 77 h 88"/>
                  <a:gd name="T36" fmla="*/ 14 w 86"/>
                  <a:gd name="T37" fmla="*/ 113 h 88"/>
                  <a:gd name="T38" fmla="*/ 25 w 86"/>
                  <a:gd name="T39" fmla="*/ 140 h 88"/>
                  <a:gd name="T40" fmla="*/ 38 w 86"/>
                  <a:gd name="T41" fmla="*/ 160 h 88"/>
                  <a:gd name="T42" fmla="*/ 55 w 86"/>
                  <a:gd name="T43" fmla="*/ 173 h 88"/>
                  <a:gd name="T44" fmla="*/ 69 w 86"/>
                  <a:gd name="T45" fmla="*/ 184 h 88"/>
                  <a:gd name="T46" fmla="*/ 99 w 86"/>
                  <a:gd name="T47" fmla="*/ 204 h 88"/>
                  <a:gd name="T48" fmla="*/ 129 w 86"/>
                  <a:gd name="T49" fmla="*/ 223 h 88"/>
                  <a:gd name="T50" fmla="*/ 165 w 86"/>
                  <a:gd name="T51" fmla="*/ 231 h 88"/>
                  <a:gd name="T52" fmla="*/ 200 w 86"/>
                  <a:gd name="T53" fmla="*/ 239 h 88"/>
                  <a:gd name="T54" fmla="*/ 209 w 86"/>
                  <a:gd name="T55" fmla="*/ 242 h 88"/>
                  <a:gd name="T56" fmla="*/ 165 w 86"/>
                  <a:gd name="T57" fmla="*/ 231 h 88"/>
                  <a:gd name="T58" fmla="*/ 148 w 86"/>
                  <a:gd name="T59" fmla="*/ 228 h 88"/>
                  <a:gd name="T60" fmla="*/ 113 w 86"/>
                  <a:gd name="T61" fmla="*/ 212 h 88"/>
                  <a:gd name="T62" fmla="*/ 74 w 86"/>
                  <a:gd name="T63" fmla="*/ 195 h 88"/>
                  <a:gd name="T64" fmla="*/ 66 w 86"/>
                  <a:gd name="T65" fmla="*/ 187 h 88"/>
                  <a:gd name="T66" fmla="*/ 60 w 86"/>
                  <a:gd name="T67" fmla="*/ 184 h 88"/>
                  <a:gd name="T68" fmla="*/ 47 w 86"/>
                  <a:gd name="T69" fmla="*/ 171 h 88"/>
                  <a:gd name="T70" fmla="*/ 36 w 86"/>
                  <a:gd name="T71" fmla="*/ 157 h 88"/>
                  <a:gd name="T72" fmla="*/ 22 w 86"/>
                  <a:gd name="T73" fmla="*/ 135 h 88"/>
                  <a:gd name="T74" fmla="*/ 11 w 86"/>
                  <a:gd name="T75" fmla="*/ 110 h 88"/>
                  <a:gd name="T76" fmla="*/ 3 w 86"/>
                  <a:gd name="T77" fmla="*/ 74 h 88"/>
                  <a:gd name="T78" fmla="*/ 0 w 86"/>
                  <a:gd name="T79" fmla="*/ 58 h 88"/>
                  <a:gd name="T80" fmla="*/ 3 w 86"/>
                  <a:gd name="T81" fmla="*/ 44 h 88"/>
                  <a:gd name="T82" fmla="*/ 14 w 86"/>
                  <a:gd name="T83" fmla="*/ 28 h 88"/>
                  <a:gd name="T84" fmla="*/ 27 w 86"/>
                  <a:gd name="T85" fmla="*/ 14 h 88"/>
                  <a:gd name="T86" fmla="*/ 44 w 86"/>
                  <a:gd name="T87" fmla="*/ 6 h 88"/>
                  <a:gd name="T88" fmla="*/ 60 w 86"/>
                  <a:gd name="T89" fmla="*/ 0 h 88"/>
                  <a:gd name="T90" fmla="*/ 80 w 86"/>
                  <a:gd name="T91" fmla="*/ 0 h 88"/>
                  <a:gd name="T92" fmla="*/ 96 w 86"/>
                  <a:gd name="T93" fmla="*/ 3 h 88"/>
                  <a:gd name="T94" fmla="*/ 129 w 86"/>
                  <a:gd name="T95" fmla="*/ 17 h 88"/>
                  <a:gd name="T96" fmla="*/ 156 w 86"/>
                  <a:gd name="T97" fmla="*/ 28 h 88"/>
                  <a:gd name="T98" fmla="*/ 181 w 86"/>
                  <a:gd name="T99" fmla="*/ 33 h 88"/>
                  <a:gd name="T100" fmla="*/ 200 w 86"/>
                  <a:gd name="T101" fmla="*/ 36 h 88"/>
                  <a:gd name="T102" fmla="*/ 220 w 86"/>
                  <a:gd name="T103" fmla="*/ 41 h 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6" h="88">
                    <a:moveTo>
                      <a:pt x="80" y="15"/>
                    </a:moveTo>
                    <a:lnTo>
                      <a:pt x="81" y="15"/>
                    </a:lnTo>
                    <a:lnTo>
                      <a:pt x="86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3" y="15"/>
                    </a:lnTo>
                    <a:lnTo>
                      <a:pt x="66" y="13"/>
                    </a:lnTo>
                    <a:lnTo>
                      <a:pt x="57" y="11"/>
                    </a:lnTo>
                    <a:lnTo>
                      <a:pt x="46" y="6"/>
                    </a:lnTo>
                    <a:lnTo>
                      <a:pt x="35" y="2"/>
                    </a:lnTo>
                    <a:lnTo>
                      <a:pt x="29" y="1"/>
                    </a:lnTo>
                    <a:lnTo>
                      <a:pt x="22" y="1"/>
                    </a:lnTo>
                    <a:lnTo>
                      <a:pt x="16" y="2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5" y="41"/>
                    </a:lnTo>
                    <a:lnTo>
                      <a:pt x="9" y="51"/>
                    </a:lnTo>
                    <a:lnTo>
                      <a:pt x="14" y="58"/>
                    </a:lnTo>
                    <a:lnTo>
                      <a:pt x="20" y="63"/>
                    </a:lnTo>
                    <a:lnTo>
                      <a:pt x="25" y="67"/>
                    </a:lnTo>
                    <a:lnTo>
                      <a:pt x="36" y="74"/>
                    </a:lnTo>
                    <a:lnTo>
                      <a:pt x="47" y="81"/>
                    </a:lnTo>
                    <a:lnTo>
                      <a:pt x="60" y="84"/>
                    </a:lnTo>
                    <a:lnTo>
                      <a:pt x="73" y="87"/>
                    </a:lnTo>
                    <a:lnTo>
                      <a:pt x="76" y="88"/>
                    </a:lnTo>
                    <a:lnTo>
                      <a:pt x="60" y="84"/>
                    </a:lnTo>
                    <a:lnTo>
                      <a:pt x="54" y="83"/>
                    </a:lnTo>
                    <a:lnTo>
                      <a:pt x="41" y="77"/>
                    </a:lnTo>
                    <a:lnTo>
                      <a:pt x="27" y="71"/>
                    </a:lnTo>
                    <a:lnTo>
                      <a:pt x="24" y="68"/>
                    </a:lnTo>
                    <a:lnTo>
                      <a:pt x="22" y="67"/>
                    </a:lnTo>
                    <a:lnTo>
                      <a:pt x="17" y="62"/>
                    </a:lnTo>
                    <a:lnTo>
                      <a:pt x="13" y="57"/>
                    </a:lnTo>
                    <a:lnTo>
                      <a:pt x="8" y="49"/>
                    </a:lnTo>
                    <a:lnTo>
                      <a:pt x="4" y="40"/>
                    </a:lnTo>
                    <a:lnTo>
                      <a:pt x="1" y="2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7" y="6"/>
                    </a:lnTo>
                    <a:lnTo>
                      <a:pt x="57" y="10"/>
                    </a:lnTo>
                    <a:lnTo>
                      <a:pt x="66" y="12"/>
                    </a:lnTo>
                    <a:lnTo>
                      <a:pt x="73" y="13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1" name="Freeform 311"/>
              <p:cNvSpPr>
                <a:spLocks/>
              </p:cNvSpPr>
              <p:nvPr/>
            </p:nvSpPr>
            <p:spPr bwMode="auto">
              <a:xfrm>
                <a:off x="1293" y="1832"/>
                <a:ext cx="233" cy="203"/>
              </a:xfrm>
              <a:custGeom>
                <a:avLst/>
                <a:gdLst>
                  <a:gd name="T0" fmla="*/ 219 w 85"/>
                  <a:gd name="T1" fmla="*/ 41 h 74"/>
                  <a:gd name="T2" fmla="*/ 222 w 85"/>
                  <a:gd name="T3" fmla="*/ 41 h 74"/>
                  <a:gd name="T4" fmla="*/ 233 w 85"/>
                  <a:gd name="T5" fmla="*/ 41 h 74"/>
                  <a:gd name="T6" fmla="*/ 222 w 85"/>
                  <a:gd name="T7" fmla="*/ 41 h 74"/>
                  <a:gd name="T8" fmla="*/ 219 w 85"/>
                  <a:gd name="T9" fmla="*/ 41 h 74"/>
                  <a:gd name="T10" fmla="*/ 203 w 85"/>
                  <a:gd name="T11" fmla="*/ 38 h 74"/>
                  <a:gd name="T12" fmla="*/ 156 w 85"/>
                  <a:gd name="T13" fmla="*/ 27 h 74"/>
                  <a:gd name="T14" fmla="*/ 99 w 85"/>
                  <a:gd name="T15" fmla="*/ 8 h 74"/>
                  <a:gd name="T16" fmla="*/ 66 w 85"/>
                  <a:gd name="T17" fmla="*/ 0 h 74"/>
                  <a:gd name="T18" fmla="*/ 49 w 85"/>
                  <a:gd name="T19" fmla="*/ 0 h 74"/>
                  <a:gd name="T20" fmla="*/ 30 w 85"/>
                  <a:gd name="T21" fmla="*/ 5 h 74"/>
                  <a:gd name="T22" fmla="*/ 22 w 85"/>
                  <a:gd name="T23" fmla="*/ 8 h 74"/>
                  <a:gd name="T24" fmla="*/ 14 w 85"/>
                  <a:gd name="T25" fmla="*/ 11 h 74"/>
                  <a:gd name="T26" fmla="*/ 8 w 85"/>
                  <a:gd name="T27" fmla="*/ 19 h 74"/>
                  <a:gd name="T28" fmla="*/ 8 w 85"/>
                  <a:gd name="T29" fmla="*/ 25 h 74"/>
                  <a:gd name="T30" fmla="*/ 5 w 85"/>
                  <a:gd name="T31" fmla="*/ 41 h 74"/>
                  <a:gd name="T32" fmla="*/ 5 w 85"/>
                  <a:gd name="T33" fmla="*/ 60 h 74"/>
                  <a:gd name="T34" fmla="*/ 5 w 85"/>
                  <a:gd name="T35" fmla="*/ 74 h 74"/>
                  <a:gd name="T36" fmla="*/ 11 w 85"/>
                  <a:gd name="T37" fmla="*/ 91 h 74"/>
                  <a:gd name="T38" fmla="*/ 25 w 85"/>
                  <a:gd name="T39" fmla="*/ 112 h 74"/>
                  <a:gd name="T40" fmla="*/ 41 w 85"/>
                  <a:gd name="T41" fmla="*/ 132 h 74"/>
                  <a:gd name="T42" fmla="*/ 55 w 85"/>
                  <a:gd name="T43" fmla="*/ 145 h 74"/>
                  <a:gd name="T44" fmla="*/ 69 w 85"/>
                  <a:gd name="T45" fmla="*/ 151 h 74"/>
                  <a:gd name="T46" fmla="*/ 99 w 85"/>
                  <a:gd name="T47" fmla="*/ 167 h 74"/>
                  <a:gd name="T48" fmla="*/ 132 w 85"/>
                  <a:gd name="T49" fmla="*/ 187 h 74"/>
                  <a:gd name="T50" fmla="*/ 162 w 85"/>
                  <a:gd name="T51" fmla="*/ 200 h 74"/>
                  <a:gd name="T52" fmla="*/ 175 w 85"/>
                  <a:gd name="T53" fmla="*/ 203 h 74"/>
                  <a:gd name="T54" fmla="*/ 184 w 85"/>
                  <a:gd name="T55" fmla="*/ 203 h 74"/>
                  <a:gd name="T56" fmla="*/ 197 w 85"/>
                  <a:gd name="T57" fmla="*/ 200 h 74"/>
                  <a:gd name="T58" fmla="*/ 203 w 85"/>
                  <a:gd name="T59" fmla="*/ 195 h 74"/>
                  <a:gd name="T60" fmla="*/ 197 w 85"/>
                  <a:gd name="T61" fmla="*/ 200 h 74"/>
                  <a:gd name="T62" fmla="*/ 189 w 85"/>
                  <a:gd name="T63" fmla="*/ 203 h 74"/>
                  <a:gd name="T64" fmla="*/ 175 w 85"/>
                  <a:gd name="T65" fmla="*/ 203 h 74"/>
                  <a:gd name="T66" fmla="*/ 162 w 85"/>
                  <a:gd name="T67" fmla="*/ 200 h 74"/>
                  <a:gd name="T68" fmla="*/ 148 w 85"/>
                  <a:gd name="T69" fmla="*/ 192 h 74"/>
                  <a:gd name="T70" fmla="*/ 112 w 85"/>
                  <a:gd name="T71" fmla="*/ 176 h 74"/>
                  <a:gd name="T72" fmla="*/ 63 w 85"/>
                  <a:gd name="T73" fmla="*/ 151 h 74"/>
                  <a:gd name="T74" fmla="*/ 49 w 85"/>
                  <a:gd name="T75" fmla="*/ 140 h 74"/>
                  <a:gd name="T76" fmla="*/ 36 w 85"/>
                  <a:gd name="T77" fmla="*/ 132 h 74"/>
                  <a:gd name="T78" fmla="*/ 22 w 85"/>
                  <a:gd name="T79" fmla="*/ 110 h 74"/>
                  <a:gd name="T80" fmla="*/ 8 w 85"/>
                  <a:gd name="T81" fmla="*/ 88 h 74"/>
                  <a:gd name="T82" fmla="*/ 5 w 85"/>
                  <a:gd name="T83" fmla="*/ 69 h 74"/>
                  <a:gd name="T84" fmla="*/ 0 w 85"/>
                  <a:gd name="T85" fmla="*/ 55 h 74"/>
                  <a:gd name="T86" fmla="*/ 0 w 85"/>
                  <a:gd name="T87" fmla="*/ 38 h 74"/>
                  <a:gd name="T88" fmla="*/ 5 w 85"/>
                  <a:gd name="T89" fmla="*/ 22 h 74"/>
                  <a:gd name="T90" fmla="*/ 11 w 85"/>
                  <a:gd name="T91" fmla="*/ 14 h 74"/>
                  <a:gd name="T92" fmla="*/ 14 w 85"/>
                  <a:gd name="T93" fmla="*/ 8 h 74"/>
                  <a:gd name="T94" fmla="*/ 25 w 85"/>
                  <a:gd name="T95" fmla="*/ 5 h 74"/>
                  <a:gd name="T96" fmla="*/ 36 w 85"/>
                  <a:gd name="T97" fmla="*/ 5 h 74"/>
                  <a:gd name="T98" fmla="*/ 52 w 85"/>
                  <a:gd name="T99" fmla="*/ 0 h 74"/>
                  <a:gd name="T100" fmla="*/ 69 w 85"/>
                  <a:gd name="T101" fmla="*/ 0 h 74"/>
                  <a:gd name="T102" fmla="*/ 104 w 85"/>
                  <a:gd name="T103" fmla="*/ 8 h 74"/>
                  <a:gd name="T104" fmla="*/ 162 w 85"/>
                  <a:gd name="T105" fmla="*/ 25 h 74"/>
                  <a:gd name="T106" fmla="*/ 203 w 85"/>
                  <a:gd name="T107" fmla="*/ 38 h 74"/>
                  <a:gd name="T108" fmla="*/ 219 w 85"/>
                  <a:gd name="T109" fmla="*/ 41 h 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5" h="74">
                    <a:moveTo>
                      <a:pt x="80" y="15"/>
                    </a:moveTo>
                    <a:lnTo>
                      <a:pt x="81" y="15"/>
                    </a:lnTo>
                    <a:lnTo>
                      <a:pt x="85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4" y="14"/>
                    </a:lnTo>
                    <a:lnTo>
                      <a:pt x="57" y="10"/>
                    </a:lnTo>
                    <a:lnTo>
                      <a:pt x="36" y="3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4" y="33"/>
                    </a:lnTo>
                    <a:lnTo>
                      <a:pt x="9" y="41"/>
                    </a:lnTo>
                    <a:lnTo>
                      <a:pt x="15" y="48"/>
                    </a:lnTo>
                    <a:lnTo>
                      <a:pt x="20" y="53"/>
                    </a:lnTo>
                    <a:lnTo>
                      <a:pt x="25" y="55"/>
                    </a:lnTo>
                    <a:lnTo>
                      <a:pt x="36" y="61"/>
                    </a:lnTo>
                    <a:lnTo>
                      <a:pt x="48" y="68"/>
                    </a:lnTo>
                    <a:lnTo>
                      <a:pt x="59" y="73"/>
                    </a:lnTo>
                    <a:lnTo>
                      <a:pt x="64" y="74"/>
                    </a:lnTo>
                    <a:lnTo>
                      <a:pt x="67" y="74"/>
                    </a:lnTo>
                    <a:lnTo>
                      <a:pt x="72" y="73"/>
                    </a:lnTo>
                    <a:lnTo>
                      <a:pt x="74" y="71"/>
                    </a:lnTo>
                    <a:lnTo>
                      <a:pt x="72" y="73"/>
                    </a:lnTo>
                    <a:lnTo>
                      <a:pt x="69" y="74"/>
                    </a:lnTo>
                    <a:lnTo>
                      <a:pt x="64" y="74"/>
                    </a:lnTo>
                    <a:lnTo>
                      <a:pt x="59" y="73"/>
                    </a:lnTo>
                    <a:lnTo>
                      <a:pt x="54" y="70"/>
                    </a:lnTo>
                    <a:lnTo>
                      <a:pt x="41" y="64"/>
                    </a:lnTo>
                    <a:lnTo>
                      <a:pt x="23" y="55"/>
                    </a:lnTo>
                    <a:lnTo>
                      <a:pt x="18" y="51"/>
                    </a:lnTo>
                    <a:lnTo>
                      <a:pt x="13" y="48"/>
                    </a:lnTo>
                    <a:lnTo>
                      <a:pt x="8" y="40"/>
                    </a:lnTo>
                    <a:lnTo>
                      <a:pt x="3" y="32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9" y="9"/>
                    </a:lnTo>
                    <a:lnTo>
                      <a:pt x="74" y="14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2" name="Freeform 312"/>
              <p:cNvSpPr>
                <a:spLocks/>
              </p:cNvSpPr>
              <p:nvPr/>
            </p:nvSpPr>
            <p:spPr bwMode="auto">
              <a:xfrm>
                <a:off x="1323" y="1854"/>
                <a:ext cx="209" cy="102"/>
              </a:xfrm>
              <a:custGeom>
                <a:avLst/>
                <a:gdLst>
                  <a:gd name="T0" fmla="*/ 201 w 76"/>
                  <a:gd name="T1" fmla="*/ 39 h 37"/>
                  <a:gd name="T2" fmla="*/ 204 w 76"/>
                  <a:gd name="T3" fmla="*/ 39 h 37"/>
                  <a:gd name="T4" fmla="*/ 209 w 76"/>
                  <a:gd name="T5" fmla="*/ 39 h 37"/>
                  <a:gd name="T6" fmla="*/ 204 w 76"/>
                  <a:gd name="T7" fmla="*/ 41 h 37"/>
                  <a:gd name="T8" fmla="*/ 201 w 76"/>
                  <a:gd name="T9" fmla="*/ 41 h 37"/>
                  <a:gd name="T10" fmla="*/ 190 w 76"/>
                  <a:gd name="T11" fmla="*/ 41 h 37"/>
                  <a:gd name="T12" fmla="*/ 162 w 76"/>
                  <a:gd name="T13" fmla="*/ 39 h 37"/>
                  <a:gd name="T14" fmla="*/ 127 w 76"/>
                  <a:gd name="T15" fmla="*/ 30 h 37"/>
                  <a:gd name="T16" fmla="*/ 107 w 76"/>
                  <a:gd name="T17" fmla="*/ 25 h 37"/>
                  <a:gd name="T18" fmla="*/ 88 w 76"/>
                  <a:gd name="T19" fmla="*/ 14 h 37"/>
                  <a:gd name="T20" fmla="*/ 66 w 76"/>
                  <a:gd name="T21" fmla="*/ 6 h 37"/>
                  <a:gd name="T22" fmla="*/ 50 w 76"/>
                  <a:gd name="T23" fmla="*/ 0 h 37"/>
                  <a:gd name="T24" fmla="*/ 28 w 76"/>
                  <a:gd name="T25" fmla="*/ 0 h 37"/>
                  <a:gd name="T26" fmla="*/ 22 w 76"/>
                  <a:gd name="T27" fmla="*/ 3 h 37"/>
                  <a:gd name="T28" fmla="*/ 14 w 76"/>
                  <a:gd name="T29" fmla="*/ 6 h 37"/>
                  <a:gd name="T30" fmla="*/ 6 w 76"/>
                  <a:gd name="T31" fmla="*/ 19 h 37"/>
                  <a:gd name="T32" fmla="*/ 0 w 76"/>
                  <a:gd name="T33" fmla="*/ 30 h 37"/>
                  <a:gd name="T34" fmla="*/ 6 w 76"/>
                  <a:gd name="T35" fmla="*/ 41 h 37"/>
                  <a:gd name="T36" fmla="*/ 6 w 76"/>
                  <a:gd name="T37" fmla="*/ 44 h 37"/>
                  <a:gd name="T38" fmla="*/ 14 w 76"/>
                  <a:gd name="T39" fmla="*/ 58 h 37"/>
                  <a:gd name="T40" fmla="*/ 28 w 76"/>
                  <a:gd name="T41" fmla="*/ 72 h 37"/>
                  <a:gd name="T42" fmla="*/ 47 w 76"/>
                  <a:gd name="T43" fmla="*/ 85 h 37"/>
                  <a:gd name="T44" fmla="*/ 66 w 76"/>
                  <a:gd name="T45" fmla="*/ 102 h 37"/>
                  <a:gd name="T46" fmla="*/ 41 w 76"/>
                  <a:gd name="T47" fmla="*/ 85 h 37"/>
                  <a:gd name="T48" fmla="*/ 36 w 76"/>
                  <a:gd name="T49" fmla="*/ 83 h 37"/>
                  <a:gd name="T50" fmla="*/ 19 w 76"/>
                  <a:gd name="T51" fmla="*/ 66 h 37"/>
                  <a:gd name="T52" fmla="*/ 6 w 76"/>
                  <a:gd name="T53" fmla="*/ 47 h 37"/>
                  <a:gd name="T54" fmla="*/ 0 w 76"/>
                  <a:gd name="T55" fmla="*/ 41 h 37"/>
                  <a:gd name="T56" fmla="*/ 0 w 76"/>
                  <a:gd name="T57" fmla="*/ 39 h 37"/>
                  <a:gd name="T58" fmla="*/ 0 w 76"/>
                  <a:gd name="T59" fmla="*/ 28 h 37"/>
                  <a:gd name="T60" fmla="*/ 6 w 76"/>
                  <a:gd name="T61" fmla="*/ 17 h 37"/>
                  <a:gd name="T62" fmla="*/ 14 w 76"/>
                  <a:gd name="T63" fmla="*/ 6 h 37"/>
                  <a:gd name="T64" fmla="*/ 22 w 76"/>
                  <a:gd name="T65" fmla="*/ 0 h 37"/>
                  <a:gd name="T66" fmla="*/ 33 w 76"/>
                  <a:gd name="T67" fmla="*/ 0 h 37"/>
                  <a:gd name="T68" fmla="*/ 50 w 76"/>
                  <a:gd name="T69" fmla="*/ 0 h 37"/>
                  <a:gd name="T70" fmla="*/ 69 w 76"/>
                  <a:gd name="T71" fmla="*/ 3 h 37"/>
                  <a:gd name="T72" fmla="*/ 91 w 76"/>
                  <a:gd name="T73" fmla="*/ 11 h 37"/>
                  <a:gd name="T74" fmla="*/ 110 w 76"/>
                  <a:gd name="T75" fmla="*/ 19 h 37"/>
                  <a:gd name="T76" fmla="*/ 127 w 76"/>
                  <a:gd name="T77" fmla="*/ 30 h 37"/>
                  <a:gd name="T78" fmla="*/ 162 w 76"/>
                  <a:gd name="T79" fmla="*/ 39 h 37"/>
                  <a:gd name="T80" fmla="*/ 190 w 76"/>
                  <a:gd name="T81" fmla="*/ 41 h 37"/>
                  <a:gd name="T82" fmla="*/ 201 w 76"/>
                  <a:gd name="T83" fmla="*/ 39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6" h="37">
                    <a:moveTo>
                      <a:pt x="73" y="14"/>
                    </a:moveTo>
                    <a:lnTo>
                      <a:pt x="74" y="14"/>
                    </a:lnTo>
                    <a:lnTo>
                      <a:pt x="76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69" y="15"/>
                    </a:lnTo>
                    <a:lnTo>
                      <a:pt x="59" y="14"/>
                    </a:lnTo>
                    <a:lnTo>
                      <a:pt x="46" y="11"/>
                    </a:lnTo>
                    <a:lnTo>
                      <a:pt x="39" y="9"/>
                    </a:lnTo>
                    <a:lnTo>
                      <a:pt x="32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5" y="21"/>
                    </a:lnTo>
                    <a:lnTo>
                      <a:pt x="10" y="26"/>
                    </a:lnTo>
                    <a:lnTo>
                      <a:pt x="17" y="31"/>
                    </a:lnTo>
                    <a:lnTo>
                      <a:pt x="24" y="37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7" y="24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3" y="4"/>
                    </a:lnTo>
                    <a:lnTo>
                      <a:pt x="40" y="7"/>
                    </a:lnTo>
                    <a:lnTo>
                      <a:pt x="46" y="11"/>
                    </a:lnTo>
                    <a:lnTo>
                      <a:pt x="59" y="14"/>
                    </a:lnTo>
                    <a:lnTo>
                      <a:pt x="69" y="15"/>
                    </a:lnTo>
                    <a:lnTo>
                      <a:pt x="73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3" name="Freeform 313"/>
              <p:cNvSpPr>
                <a:spLocks/>
              </p:cNvSpPr>
              <p:nvPr/>
            </p:nvSpPr>
            <p:spPr bwMode="auto">
              <a:xfrm>
                <a:off x="1403" y="1967"/>
                <a:ext cx="112" cy="19"/>
              </a:xfrm>
              <a:custGeom>
                <a:avLst/>
                <a:gdLst>
                  <a:gd name="T0" fmla="*/ 109 w 41"/>
                  <a:gd name="T1" fmla="*/ 11 h 7"/>
                  <a:gd name="T2" fmla="*/ 112 w 41"/>
                  <a:gd name="T3" fmla="*/ 11 h 7"/>
                  <a:gd name="T4" fmla="*/ 112 w 41"/>
                  <a:gd name="T5" fmla="*/ 5 h 7"/>
                  <a:gd name="T6" fmla="*/ 112 w 41"/>
                  <a:gd name="T7" fmla="*/ 11 h 7"/>
                  <a:gd name="T8" fmla="*/ 98 w 41"/>
                  <a:gd name="T9" fmla="*/ 14 h 7"/>
                  <a:gd name="T10" fmla="*/ 68 w 41"/>
                  <a:gd name="T11" fmla="*/ 19 h 7"/>
                  <a:gd name="T12" fmla="*/ 41 w 41"/>
                  <a:gd name="T13" fmla="*/ 19 h 7"/>
                  <a:gd name="T14" fmla="*/ 33 w 41"/>
                  <a:gd name="T15" fmla="*/ 19 h 7"/>
                  <a:gd name="T16" fmla="*/ 30 w 41"/>
                  <a:gd name="T17" fmla="*/ 14 h 7"/>
                  <a:gd name="T18" fmla="*/ 11 w 41"/>
                  <a:gd name="T19" fmla="*/ 3 h 7"/>
                  <a:gd name="T20" fmla="*/ 0 w 41"/>
                  <a:gd name="T21" fmla="*/ 0 h 7"/>
                  <a:gd name="T22" fmla="*/ 11 w 41"/>
                  <a:gd name="T23" fmla="*/ 3 h 7"/>
                  <a:gd name="T24" fmla="*/ 30 w 41"/>
                  <a:gd name="T25" fmla="*/ 14 h 7"/>
                  <a:gd name="T26" fmla="*/ 33 w 41"/>
                  <a:gd name="T27" fmla="*/ 16 h 7"/>
                  <a:gd name="T28" fmla="*/ 44 w 41"/>
                  <a:gd name="T29" fmla="*/ 19 h 7"/>
                  <a:gd name="T30" fmla="*/ 71 w 41"/>
                  <a:gd name="T31" fmla="*/ 16 h 7"/>
                  <a:gd name="T32" fmla="*/ 98 w 41"/>
                  <a:gd name="T33" fmla="*/ 14 h 7"/>
                  <a:gd name="T34" fmla="*/ 109 w 41"/>
                  <a:gd name="T35" fmla="*/ 11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" h="7">
                    <a:moveTo>
                      <a:pt x="40" y="4"/>
                    </a:moveTo>
                    <a:lnTo>
                      <a:pt x="41" y="4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36" y="5"/>
                    </a:lnTo>
                    <a:lnTo>
                      <a:pt x="25" y="7"/>
                    </a:lnTo>
                    <a:lnTo>
                      <a:pt x="15" y="7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4" name="Freeform 314"/>
              <p:cNvSpPr>
                <a:spLocks/>
              </p:cNvSpPr>
              <p:nvPr/>
            </p:nvSpPr>
            <p:spPr bwMode="auto">
              <a:xfrm>
                <a:off x="1345" y="1939"/>
                <a:ext cx="170" cy="66"/>
              </a:xfrm>
              <a:custGeom>
                <a:avLst/>
                <a:gdLst>
                  <a:gd name="T0" fmla="*/ 165 w 62"/>
                  <a:gd name="T1" fmla="*/ 58 h 24"/>
                  <a:gd name="T2" fmla="*/ 167 w 62"/>
                  <a:gd name="T3" fmla="*/ 58 h 24"/>
                  <a:gd name="T4" fmla="*/ 170 w 62"/>
                  <a:gd name="T5" fmla="*/ 55 h 24"/>
                  <a:gd name="T6" fmla="*/ 167 w 62"/>
                  <a:gd name="T7" fmla="*/ 58 h 24"/>
                  <a:gd name="T8" fmla="*/ 143 w 62"/>
                  <a:gd name="T9" fmla="*/ 66 h 24"/>
                  <a:gd name="T10" fmla="*/ 123 w 62"/>
                  <a:gd name="T11" fmla="*/ 66 h 24"/>
                  <a:gd name="T12" fmla="*/ 99 w 62"/>
                  <a:gd name="T13" fmla="*/ 66 h 24"/>
                  <a:gd name="T14" fmla="*/ 74 w 62"/>
                  <a:gd name="T15" fmla="*/ 58 h 24"/>
                  <a:gd name="T16" fmla="*/ 55 w 62"/>
                  <a:gd name="T17" fmla="*/ 47 h 24"/>
                  <a:gd name="T18" fmla="*/ 38 w 62"/>
                  <a:gd name="T19" fmla="*/ 39 h 24"/>
                  <a:gd name="T20" fmla="*/ 11 w 62"/>
                  <a:gd name="T21" fmla="*/ 11 h 24"/>
                  <a:gd name="T22" fmla="*/ 0 w 62"/>
                  <a:gd name="T23" fmla="*/ 0 h 24"/>
                  <a:gd name="T24" fmla="*/ 14 w 62"/>
                  <a:gd name="T25" fmla="*/ 11 h 24"/>
                  <a:gd name="T26" fmla="*/ 41 w 62"/>
                  <a:gd name="T27" fmla="*/ 39 h 24"/>
                  <a:gd name="T28" fmla="*/ 58 w 62"/>
                  <a:gd name="T29" fmla="*/ 47 h 24"/>
                  <a:gd name="T30" fmla="*/ 74 w 62"/>
                  <a:gd name="T31" fmla="*/ 58 h 24"/>
                  <a:gd name="T32" fmla="*/ 99 w 62"/>
                  <a:gd name="T33" fmla="*/ 61 h 24"/>
                  <a:gd name="T34" fmla="*/ 123 w 62"/>
                  <a:gd name="T35" fmla="*/ 66 h 24"/>
                  <a:gd name="T36" fmla="*/ 143 w 62"/>
                  <a:gd name="T37" fmla="*/ 61 h 24"/>
                  <a:gd name="T38" fmla="*/ 165 w 62"/>
                  <a:gd name="T39" fmla="*/ 58 h 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2" h="24">
                    <a:moveTo>
                      <a:pt x="60" y="21"/>
                    </a:moveTo>
                    <a:lnTo>
                      <a:pt x="61" y="21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52" y="24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27" y="21"/>
                    </a:lnTo>
                    <a:lnTo>
                      <a:pt x="20" y="17"/>
                    </a:lnTo>
                    <a:lnTo>
                      <a:pt x="1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5" y="14"/>
                    </a:lnTo>
                    <a:lnTo>
                      <a:pt x="21" y="17"/>
                    </a:lnTo>
                    <a:lnTo>
                      <a:pt x="27" y="21"/>
                    </a:lnTo>
                    <a:lnTo>
                      <a:pt x="36" y="22"/>
                    </a:lnTo>
                    <a:lnTo>
                      <a:pt x="45" y="24"/>
                    </a:lnTo>
                    <a:lnTo>
                      <a:pt x="52" y="22"/>
                    </a:lnTo>
                    <a:lnTo>
                      <a:pt x="60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5" name="Freeform 315"/>
              <p:cNvSpPr>
                <a:spLocks/>
              </p:cNvSpPr>
              <p:nvPr/>
            </p:nvSpPr>
            <p:spPr bwMode="auto">
              <a:xfrm>
                <a:off x="1449" y="2013"/>
                <a:ext cx="50" cy="8"/>
              </a:xfrm>
              <a:custGeom>
                <a:avLst/>
                <a:gdLst>
                  <a:gd name="T0" fmla="*/ 47 w 18"/>
                  <a:gd name="T1" fmla="*/ 5 h 3"/>
                  <a:gd name="T2" fmla="*/ 50 w 18"/>
                  <a:gd name="T3" fmla="*/ 5 h 3"/>
                  <a:gd name="T4" fmla="*/ 47 w 18"/>
                  <a:gd name="T5" fmla="*/ 5 h 3"/>
                  <a:gd name="T6" fmla="*/ 42 w 18"/>
                  <a:gd name="T7" fmla="*/ 8 h 3"/>
                  <a:gd name="T8" fmla="*/ 33 w 18"/>
                  <a:gd name="T9" fmla="*/ 8 h 3"/>
                  <a:gd name="T10" fmla="*/ 14 w 18"/>
                  <a:gd name="T11" fmla="*/ 5 h 3"/>
                  <a:gd name="T12" fmla="*/ 6 w 18"/>
                  <a:gd name="T13" fmla="*/ 5 h 3"/>
                  <a:gd name="T14" fmla="*/ 0 w 18"/>
                  <a:gd name="T15" fmla="*/ 0 h 3"/>
                  <a:gd name="T16" fmla="*/ 6 w 18"/>
                  <a:gd name="T17" fmla="*/ 0 h 3"/>
                  <a:gd name="T18" fmla="*/ 14 w 18"/>
                  <a:gd name="T19" fmla="*/ 5 h 3"/>
                  <a:gd name="T20" fmla="*/ 33 w 18"/>
                  <a:gd name="T21" fmla="*/ 5 h 3"/>
                  <a:gd name="T22" fmla="*/ 42 w 18"/>
                  <a:gd name="T23" fmla="*/ 5 h 3"/>
                  <a:gd name="T24" fmla="*/ 47 w 18"/>
                  <a:gd name="T25" fmla="*/ 5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17" y="2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6" name="Freeform 316"/>
              <p:cNvSpPr>
                <a:spLocks/>
              </p:cNvSpPr>
              <p:nvPr/>
            </p:nvSpPr>
            <p:spPr bwMode="auto">
              <a:xfrm>
                <a:off x="1323" y="1934"/>
                <a:ext cx="38" cy="35"/>
              </a:xfrm>
              <a:custGeom>
                <a:avLst/>
                <a:gdLst>
                  <a:gd name="T0" fmla="*/ 38 w 14"/>
                  <a:gd name="T1" fmla="*/ 35 h 13"/>
                  <a:gd name="T2" fmla="*/ 35 w 14"/>
                  <a:gd name="T3" fmla="*/ 35 h 13"/>
                  <a:gd name="T4" fmla="*/ 11 w 14"/>
                  <a:gd name="T5" fmla="*/ 11 h 13"/>
                  <a:gd name="T6" fmla="*/ 5 w 14"/>
                  <a:gd name="T7" fmla="*/ 3 h 13"/>
                  <a:gd name="T8" fmla="*/ 0 w 14"/>
                  <a:gd name="T9" fmla="*/ 0 h 13"/>
                  <a:gd name="T10" fmla="*/ 5 w 14"/>
                  <a:gd name="T11" fmla="*/ 3 h 13"/>
                  <a:gd name="T12" fmla="*/ 11 w 14"/>
                  <a:gd name="T13" fmla="*/ 8 h 13"/>
                  <a:gd name="T14" fmla="*/ 38 w 14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3" y="13"/>
                    </a:lnTo>
                    <a:lnTo>
                      <a:pt x="4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7" name="Freeform 317"/>
              <p:cNvSpPr>
                <a:spLocks/>
              </p:cNvSpPr>
              <p:nvPr/>
            </p:nvSpPr>
            <p:spPr bwMode="auto">
              <a:xfrm>
                <a:off x="1307" y="1846"/>
                <a:ext cx="21" cy="79"/>
              </a:xfrm>
              <a:custGeom>
                <a:avLst/>
                <a:gdLst>
                  <a:gd name="T0" fmla="*/ 21 w 8"/>
                  <a:gd name="T1" fmla="*/ 76 h 29"/>
                  <a:gd name="T2" fmla="*/ 21 w 8"/>
                  <a:gd name="T3" fmla="*/ 79 h 29"/>
                  <a:gd name="T4" fmla="*/ 13 w 8"/>
                  <a:gd name="T5" fmla="*/ 68 h 29"/>
                  <a:gd name="T6" fmla="*/ 8 w 8"/>
                  <a:gd name="T7" fmla="*/ 63 h 29"/>
                  <a:gd name="T8" fmla="*/ 0 w 8"/>
                  <a:gd name="T9" fmla="*/ 52 h 29"/>
                  <a:gd name="T10" fmla="*/ 0 w 8"/>
                  <a:gd name="T11" fmla="*/ 33 h 29"/>
                  <a:gd name="T12" fmla="*/ 0 w 8"/>
                  <a:gd name="T13" fmla="*/ 22 h 29"/>
                  <a:gd name="T14" fmla="*/ 0 w 8"/>
                  <a:gd name="T15" fmla="*/ 19 h 29"/>
                  <a:gd name="T16" fmla="*/ 5 w 8"/>
                  <a:gd name="T17" fmla="*/ 11 h 29"/>
                  <a:gd name="T18" fmla="*/ 8 w 8"/>
                  <a:gd name="T19" fmla="*/ 8 h 29"/>
                  <a:gd name="T20" fmla="*/ 11 w 8"/>
                  <a:gd name="T21" fmla="*/ 0 h 29"/>
                  <a:gd name="T22" fmla="*/ 8 w 8"/>
                  <a:gd name="T23" fmla="*/ 8 h 29"/>
                  <a:gd name="T24" fmla="*/ 5 w 8"/>
                  <a:gd name="T25" fmla="*/ 14 h 29"/>
                  <a:gd name="T26" fmla="*/ 5 w 8"/>
                  <a:gd name="T27" fmla="*/ 25 h 29"/>
                  <a:gd name="T28" fmla="*/ 5 w 8"/>
                  <a:gd name="T29" fmla="*/ 33 h 29"/>
                  <a:gd name="T30" fmla="*/ 5 w 8"/>
                  <a:gd name="T31" fmla="*/ 52 h 29"/>
                  <a:gd name="T32" fmla="*/ 8 w 8"/>
                  <a:gd name="T33" fmla="*/ 63 h 29"/>
                  <a:gd name="T34" fmla="*/ 13 w 8"/>
                  <a:gd name="T35" fmla="*/ 68 h 29"/>
                  <a:gd name="T36" fmla="*/ 21 w 8"/>
                  <a:gd name="T37" fmla="*/ 7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" h="29">
                    <a:moveTo>
                      <a:pt x="8" y="28"/>
                    </a:moveTo>
                    <a:lnTo>
                      <a:pt x="8" y="29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8" name="Freeform 318"/>
              <p:cNvSpPr>
                <a:spLocks/>
              </p:cNvSpPr>
              <p:nvPr/>
            </p:nvSpPr>
            <p:spPr bwMode="auto">
              <a:xfrm>
                <a:off x="1337" y="1868"/>
                <a:ext cx="192" cy="96"/>
              </a:xfrm>
              <a:custGeom>
                <a:avLst/>
                <a:gdLst>
                  <a:gd name="T0" fmla="*/ 181 w 70"/>
                  <a:gd name="T1" fmla="*/ 33 h 35"/>
                  <a:gd name="T2" fmla="*/ 192 w 70"/>
                  <a:gd name="T3" fmla="*/ 33 h 35"/>
                  <a:gd name="T4" fmla="*/ 187 w 70"/>
                  <a:gd name="T5" fmla="*/ 38 h 35"/>
                  <a:gd name="T6" fmla="*/ 181 w 70"/>
                  <a:gd name="T7" fmla="*/ 38 h 35"/>
                  <a:gd name="T8" fmla="*/ 167 w 70"/>
                  <a:gd name="T9" fmla="*/ 41 h 35"/>
                  <a:gd name="T10" fmla="*/ 154 w 70"/>
                  <a:gd name="T11" fmla="*/ 41 h 35"/>
                  <a:gd name="T12" fmla="*/ 134 w 70"/>
                  <a:gd name="T13" fmla="*/ 41 h 35"/>
                  <a:gd name="T14" fmla="*/ 91 w 70"/>
                  <a:gd name="T15" fmla="*/ 19 h 35"/>
                  <a:gd name="T16" fmla="*/ 66 w 70"/>
                  <a:gd name="T17" fmla="*/ 14 h 35"/>
                  <a:gd name="T18" fmla="*/ 38 w 70"/>
                  <a:gd name="T19" fmla="*/ 5 h 35"/>
                  <a:gd name="T20" fmla="*/ 22 w 70"/>
                  <a:gd name="T21" fmla="*/ 0 h 35"/>
                  <a:gd name="T22" fmla="*/ 11 w 70"/>
                  <a:gd name="T23" fmla="*/ 3 h 35"/>
                  <a:gd name="T24" fmla="*/ 8 w 70"/>
                  <a:gd name="T25" fmla="*/ 11 h 35"/>
                  <a:gd name="T26" fmla="*/ 8 w 70"/>
                  <a:gd name="T27" fmla="*/ 16 h 35"/>
                  <a:gd name="T28" fmla="*/ 11 w 70"/>
                  <a:gd name="T29" fmla="*/ 30 h 35"/>
                  <a:gd name="T30" fmla="*/ 19 w 70"/>
                  <a:gd name="T31" fmla="*/ 41 h 35"/>
                  <a:gd name="T32" fmla="*/ 25 w 70"/>
                  <a:gd name="T33" fmla="*/ 47 h 35"/>
                  <a:gd name="T34" fmla="*/ 36 w 70"/>
                  <a:gd name="T35" fmla="*/ 52 h 35"/>
                  <a:gd name="T36" fmla="*/ 77 w 70"/>
                  <a:gd name="T37" fmla="*/ 74 h 35"/>
                  <a:gd name="T38" fmla="*/ 80 w 70"/>
                  <a:gd name="T39" fmla="*/ 77 h 35"/>
                  <a:gd name="T40" fmla="*/ 99 w 70"/>
                  <a:gd name="T41" fmla="*/ 88 h 35"/>
                  <a:gd name="T42" fmla="*/ 123 w 70"/>
                  <a:gd name="T43" fmla="*/ 96 h 35"/>
                  <a:gd name="T44" fmla="*/ 137 w 70"/>
                  <a:gd name="T45" fmla="*/ 96 h 35"/>
                  <a:gd name="T46" fmla="*/ 148 w 70"/>
                  <a:gd name="T47" fmla="*/ 96 h 35"/>
                  <a:gd name="T48" fmla="*/ 181 w 70"/>
                  <a:gd name="T49" fmla="*/ 91 h 35"/>
                  <a:gd name="T50" fmla="*/ 148 w 70"/>
                  <a:gd name="T51" fmla="*/ 96 h 35"/>
                  <a:gd name="T52" fmla="*/ 137 w 70"/>
                  <a:gd name="T53" fmla="*/ 96 h 35"/>
                  <a:gd name="T54" fmla="*/ 123 w 70"/>
                  <a:gd name="T55" fmla="*/ 96 h 35"/>
                  <a:gd name="T56" fmla="*/ 107 w 70"/>
                  <a:gd name="T57" fmla="*/ 96 h 35"/>
                  <a:gd name="T58" fmla="*/ 93 w 70"/>
                  <a:gd name="T59" fmla="*/ 88 h 35"/>
                  <a:gd name="T60" fmla="*/ 82 w 70"/>
                  <a:gd name="T61" fmla="*/ 82 h 35"/>
                  <a:gd name="T62" fmla="*/ 69 w 70"/>
                  <a:gd name="T63" fmla="*/ 74 h 35"/>
                  <a:gd name="T64" fmla="*/ 33 w 70"/>
                  <a:gd name="T65" fmla="*/ 52 h 35"/>
                  <a:gd name="T66" fmla="*/ 14 w 70"/>
                  <a:gd name="T67" fmla="*/ 38 h 35"/>
                  <a:gd name="T68" fmla="*/ 8 w 70"/>
                  <a:gd name="T69" fmla="*/ 27 h 35"/>
                  <a:gd name="T70" fmla="*/ 5 w 70"/>
                  <a:gd name="T71" fmla="*/ 16 h 35"/>
                  <a:gd name="T72" fmla="*/ 0 w 70"/>
                  <a:gd name="T73" fmla="*/ 11 h 35"/>
                  <a:gd name="T74" fmla="*/ 5 w 70"/>
                  <a:gd name="T75" fmla="*/ 3 h 35"/>
                  <a:gd name="T76" fmla="*/ 8 w 70"/>
                  <a:gd name="T77" fmla="*/ 0 h 35"/>
                  <a:gd name="T78" fmla="*/ 14 w 70"/>
                  <a:gd name="T79" fmla="*/ 0 h 35"/>
                  <a:gd name="T80" fmla="*/ 41 w 70"/>
                  <a:gd name="T81" fmla="*/ 5 h 35"/>
                  <a:gd name="T82" fmla="*/ 69 w 70"/>
                  <a:gd name="T83" fmla="*/ 11 h 35"/>
                  <a:gd name="T84" fmla="*/ 93 w 70"/>
                  <a:gd name="T85" fmla="*/ 19 h 35"/>
                  <a:gd name="T86" fmla="*/ 134 w 70"/>
                  <a:gd name="T87" fmla="*/ 38 h 35"/>
                  <a:gd name="T88" fmla="*/ 154 w 70"/>
                  <a:gd name="T89" fmla="*/ 41 h 35"/>
                  <a:gd name="T90" fmla="*/ 167 w 70"/>
                  <a:gd name="T91" fmla="*/ 38 h 35"/>
                  <a:gd name="T92" fmla="*/ 181 w 70"/>
                  <a:gd name="T93" fmla="*/ 33 h 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0" h="35">
                    <a:moveTo>
                      <a:pt x="66" y="12"/>
                    </a:moveTo>
                    <a:lnTo>
                      <a:pt x="70" y="12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1" y="15"/>
                    </a:lnTo>
                    <a:lnTo>
                      <a:pt x="56" y="15"/>
                    </a:lnTo>
                    <a:lnTo>
                      <a:pt x="49" y="15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7" y="15"/>
                    </a:lnTo>
                    <a:lnTo>
                      <a:pt x="9" y="17"/>
                    </a:lnTo>
                    <a:lnTo>
                      <a:pt x="13" y="19"/>
                    </a:lnTo>
                    <a:lnTo>
                      <a:pt x="28" y="27"/>
                    </a:lnTo>
                    <a:lnTo>
                      <a:pt x="29" y="28"/>
                    </a:lnTo>
                    <a:lnTo>
                      <a:pt x="36" y="32"/>
                    </a:lnTo>
                    <a:lnTo>
                      <a:pt x="45" y="35"/>
                    </a:lnTo>
                    <a:lnTo>
                      <a:pt x="50" y="35"/>
                    </a:lnTo>
                    <a:lnTo>
                      <a:pt x="54" y="35"/>
                    </a:lnTo>
                    <a:lnTo>
                      <a:pt x="66" y="33"/>
                    </a:lnTo>
                    <a:lnTo>
                      <a:pt x="54" y="35"/>
                    </a:lnTo>
                    <a:lnTo>
                      <a:pt x="50" y="35"/>
                    </a:lnTo>
                    <a:lnTo>
                      <a:pt x="45" y="35"/>
                    </a:lnTo>
                    <a:lnTo>
                      <a:pt x="39" y="35"/>
                    </a:lnTo>
                    <a:lnTo>
                      <a:pt x="34" y="32"/>
                    </a:lnTo>
                    <a:lnTo>
                      <a:pt x="30" y="30"/>
                    </a:lnTo>
                    <a:lnTo>
                      <a:pt x="25" y="27"/>
                    </a:lnTo>
                    <a:lnTo>
                      <a:pt x="12" y="19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5" y="2"/>
                    </a:lnTo>
                    <a:lnTo>
                      <a:pt x="25" y="4"/>
                    </a:lnTo>
                    <a:lnTo>
                      <a:pt x="34" y="7"/>
                    </a:lnTo>
                    <a:lnTo>
                      <a:pt x="49" y="14"/>
                    </a:lnTo>
                    <a:lnTo>
                      <a:pt x="56" y="15"/>
                    </a:lnTo>
                    <a:lnTo>
                      <a:pt x="61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09" name="Freeform 319"/>
              <p:cNvSpPr>
                <a:spLocks/>
              </p:cNvSpPr>
              <p:nvPr/>
            </p:nvSpPr>
            <p:spPr bwMode="auto">
              <a:xfrm>
                <a:off x="1350" y="1887"/>
                <a:ext cx="173" cy="55"/>
              </a:xfrm>
              <a:custGeom>
                <a:avLst/>
                <a:gdLst>
                  <a:gd name="T0" fmla="*/ 165 w 63"/>
                  <a:gd name="T1" fmla="*/ 52 h 20"/>
                  <a:gd name="T2" fmla="*/ 168 w 63"/>
                  <a:gd name="T3" fmla="*/ 52 h 20"/>
                  <a:gd name="T4" fmla="*/ 173 w 63"/>
                  <a:gd name="T5" fmla="*/ 55 h 20"/>
                  <a:gd name="T6" fmla="*/ 168 w 63"/>
                  <a:gd name="T7" fmla="*/ 55 h 20"/>
                  <a:gd name="T8" fmla="*/ 165 w 63"/>
                  <a:gd name="T9" fmla="*/ 55 h 20"/>
                  <a:gd name="T10" fmla="*/ 99 w 63"/>
                  <a:gd name="T11" fmla="*/ 55 h 20"/>
                  <a:gd name="T12" fmla="*/ 91 w 63"/>
                  <a:gd name="T13" fmla="*/ 55 h 20"/>
                  <a:gd name="T14" fmla="*/ 77 w 63"/>
                  <a:gd name="T15" fmla="*/ 52 h 20"/>
                  <a:gd name="T16" fmla="*/ 60 w 63"/>
                  <a:gd name="T17" fmla="*/ 41 h 20"/>
                  <a:gd name="T18" fmla="*/ 49 w 63"/>
                  <a:gd name="T19" fmla="*/ 36 h 20"/>
                  <a:gd name="T20" fmla="*/ 41 w 63"/>
                  <a:gd name="T21" fmla="*/ 33 h 20"/>
                  <a:gd name="T22" fmla="*/ 33 w 63"/>
                  <a:gd name="T23" fmla="*/ 25 h 20"/>
                  <a:gd name="T24" fmla="*/ 11 w 63"/>
                  <a:gd name="T25" fmla="*/ 11 h 20"/>
                  <a:gd name="T26" fmla="*/ 0 w 63"/>
                  <a:gd name="T27" fmla="*/ 0 h 20"/>
                  <a:gd name="T28" fmla="*/ 14 w 63"/>
                  <a:gd name="T29" fmla="*/ 11 h 20"/>
                  <a:gd name="T30" fmla="*/ 27 w 63"/>
                  <a:gd name="T31" fmla="*/ 22 h 20"/>
                  <a:gd name="T32" fmla="*/ 47 w 63"/>
                  <a:gd name="T33" fmla="*/ 33 h 20"/>
                  <a:gd name="T34" fmla="*/ 49 w 63"/>
                  <a:gd name="T35" fmla="*/ 36 h 20"/>
                  <a:gd name="T36" fmla="*/ 63 w 63"/>
                  <a:gd name="T37" fmla="*/ 41 h 20"/>
                  <a:gd name="T38" fmla="*/ 80 w 63"/>
                  <a:gd name="T39" fmla="*/ 52 h 20"/>
                  <a:gd name="T40" fmla="*/ 91 w 63"/>
                  <a:gd name="T41" fmla="*/ 55 h 20"/>
                  <a:gd name="T42" fmla="*/ 99 w 63"/>
                  <a:gd name="T43" fmla="*/ 55 h 20"/>
                  <a:gd name="T44" fmla="*/ 165 w 63"/>
                  <a:gd name="T45" fmla="*/ 5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3" h="20">
                    <a:moveTo>
                      <a:pt x="60" y="19"/>
                    </a:moveTo>
                    <a:lnTo>
                      <a:pt x="61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60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28" y="19"/>
                    </a:lnTo>
                    <a:lnTo>
                      <a:pt x="22" y="15"/>
                    </a:lnTo>
                    <a:lnTo>
                      <a:pt x="18" y="13"/>
                    </a:lnTo>
                    <a:lnTo>
                      <a:pt x="15" y="12"/>
                    </a:lnTo>
                    <a:lnTo>
                      <a:pt x="12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8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23" y="15"/>
                    </a:lnTo>
                    <a:lnTo>
                      <a:pt x="29" y="19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310" name="Freeform 320"/>
              <p:cNvSpPr>
                <a:spLocks/>
              </p:cNvSpPr>
              <p:nvPr/>
            </p:nvSpPr>
            <p:spPr bwMode="auto">
              <a:xfrm>
                <a:off x="1356" y="1882"/>
                <a:ext cx="173" cy="43"/>
              </a:xfrm>
              <a:custGeom>
                <a:avLst/>
                <a:gdLst>
                  <a:gd name="T0" fmla="*/ 168 w 63"/>
                  <a:gd name="T1" fmla="*/ 38 h 16"/>
                  <a:gd name="T2" fmla="*/ 170 w 63"/>
                  <a:gd name="T3" fmla="*/ 38 h 16"/>
                  <a:gd name="T4" fmla="*/ 173 w 63"/>
                  <a:gd name="T5" fmla="*/ 38 h 16"/>
                  <a:gd name="T6" fmla="*/ 170 w 63"/>
                  <a:gd name="T7" fmla="*/ 40 h 16"/>
                  <a:gd name="T8" fmla="*/ 168 w 63"/>
                  <a:gd name="T9" fmla="*/ 40 h 16"/>
                  <a:gd name="T10" fmla="*/ 146 w 63"/>
                  <a:gd name="T11" fmla="*/ 43 h 16"/>
                  <a:gd name="T12" fmla="*/ 126 w 63"/>
                  <a:gd name="T13" fmla="*/ 43 h 16"/>
                  <a:gd name="T14" fmla="*/ 104 w 63"/>
                  <a:gd name="T15" fmla="*/ 40 h 16"/>
                  <a:gd name="T16" fmla="*/ 63 w 63"/>
                  <a:gd name="T17" fmla="*/ 24 h 16"/>
                  <a:gd name="T18" fmla="*/ 47 w 63"/>
                  <a:gd name="T19" fmla="*/ 19 h 16"/>
                  <a:gd name="T20" fmla="*/ 14 w 63"/>
                  <a:gd name="T21" fmla="*/ 5 h 16"/>
                  <a:gd name="T22" fmla="*/ 0 w 63"/>
                  <a:gd name="T23" fmla="*/ 0 h 16"/>
                  <a:gd name="T24" fmla="*/ 14 w 63"/>
                  <a:gd name="T25" fmla="*/ 5 h 16"/>
                  <a:gd name="T26" fmla="*/ 47 w 63"/>
                  <a:gd name="T27" fmla="*/ 16 h 16"/>
                  <a:gd name="T28" fmla="*/ 69 w 63"/>
                  <a:gd name="T29" fmla="*/ 24 h 16"/>
                  <a:gd name="T30" fmla="*/ 104 w 63"/>
                  <a:gd name="T31" fmla="*/ 40 h 16"/>
                  <a:gd name="T32" fmla="*/ 129 w 63"/>
                  <a:gd name="T33" fmla="*/ 43 h 16"/>
                  <a:gd name="T34" fmla="*/ 146 w 63"/>
                  <a:gd name="T35" fmla="*/ 40 h 16"/>
                  <a:gd name="T36" fmla="*/ 168 w 63"/>
                  <a:gd name="T37" fmla="*/ 3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3" h="16">
                    <a:moveTo>
                      <a:pt x="61" y="14"/>
                    </a:moveTo>
                    <a:lnTo>
                      <a:pt x="62" y="14"/>
                    </a:lnTo>
                    <a:lnTo>
                      <a:pt x="63" y="14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8" y="15"/>
                    </a:lnTo>
                    <a:lnTo>
                      <a:pt x="23" y="9"/>
                    </a:lnTo>
                    <a:lnTo>
                      <a:pt x="17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8" y="15"/>
                    </a:lnTo>
                    <a:lnTo>
                      <a:pt x="47" y="16"/>
                    </a:lnTo>
                    <a:lnTo>
                      <a:pt x="53" y="15"/>
                    </a:lnTo>
                    <a:lnTo>
                      <a:pt x="61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89" name="Group 321"/>
            <p:cNvGrpSpPr>
              <a:grpSpLocks/>
            </p:cNvGrpSpPr>
            <p:nvPr/>
          </p:nvGrpSpPr>
          <p:grpSpPr bwMode="auto">
            <a:xfrm rot="930613">
              <a:off x="1508" y="1960"/>
              <a:ext cx="519" cy="543"/>
              <a:chOff x="1457" y="2098"/>
              <a:chExt cx="519" cy="543"/>
            </a:xfrm>
          </p:grpSpPr>
          <p:sp>
            <p:nvSpPr>
              <p:cNvPr id="17219" name="Freeform 322"/>
              <p:cNvSpPr>
                <a:spLocks/>
              </p:cNvSpPr>
              <p:nvPr/>
            </p:nvSpPr>
            <p:spPr bwMode="auto">
              <a:xfrm>
                <a:off x="1457" y="2178"/>
                <a:ext cx="47" cy="101"/>
              </a:xfrm>
              <a:custGeom>
                <a:avLst/>
                <a:gdLst>
                  <a:gd name="T0" fmla="*/ 0 w 17"/>
                  <a:gd name="T1" fmla="*/ 101 h 37"/>
                  <a:gd name="T2" fmla="*/ 0 w 17"/>
                  <a:gd name="T3" fmla="*/ 98 h 37"/>
                  <a:gd name="T4" fmla="*/ 6 w 17"/>
                  <a:gd name="T5" fmla="*/ 87 h 37"/>
                  <a:gd name="T6" fmla="*/ 11 w 17"/>
                  <a:gd name="T7" fmla="*/ 60 h 37"/>
                  <a:gd name="T8" fmla="*/ 22 w 17"/>
                  <a:gd name="T9" fmla="*/ 38 h 37"/>
                  <a:gd name="T10" fmla="*/ 28 w 17"/>
                  <a:gd name="T11" fmla="*/ 27 h 37"/>
                  <a:gd name="T12" fmla="*/ 41 w 17"/>
                  <a:gd name="T13" fmla="*/ 5 h 37"/>
                  <a:gd name="T14" fmla="*/ 47 w 17"/>
                  <a:gd name="T15" fmla="*/ 0 h 37"/>
                  <a:gd name="T16" fmla="*/ 41 w 17"/>
                  <a:gd name="T17" fmla="*/ 5 h 37"/>
                  <a:gd name="T18" fmla="*/ 33 w 17"/>
                  <a:gd name="T19" fmla="*/ 27 h 37"/>
                  <a:gd name="T20" fmla="*/ 25 w 17"/>
                  <a:gd name="T21" fmla="*/ 38 h 37"/>
                  <a:gd name="T22" fmla="*/ 14 w 17"/>
                  <a:gd name="T23" fmla="*/ 60 h 37"/>
                  <a:gd name="T24" fmla="*/ 6 w 17"/>
                  <a:gd name="T25" fmla="*/ 87 h 37"/>
                  <a:gd name="T26" fmla="*/ 0 w 17"/>
                  <a:gd name="T27" fmla="*/ 101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37">
                    <a:moveTo>
                      <a:pt x="0" y="37"/>
                    </a:moveTo>
                    <a:lnTo>
                      <a:pt x="0" y="36"/>
                    </a:lnTo>
                    <a:lnTo>
                      <a:pt x="2" y="32"/>
                    </a:lnTo>
                    <a:lnTo>
                      <a:pt x="4" y="22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10"/>
                    </a:lnTo>
                    <a:lnTo>
                      <a:pt x="9" y="14"/>
                    </a:lnTo>
                    <a:lnTo>
                      <a:pt x="5" y="22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0" name="Freeform 323"/>
              <p:cNvSpPr>
                <a:spLocks/>
              </p:cNvSpPr>
              <p:nvPr/>
            </p:nvSpPr>
            <p:spPr bwMode="auto">
              <a:xfrm>
                <a:off x="1534" y="2098"/>
                <a:ext cx="110" cy="55"/>
              </a:xfrm>
              <a:custGeom>
                <a:avLst/>
                <a:gdLst>
                  <a:gd name="T0" fmla="*/ 3 w 40"/>
                  <a:gd name="T1" fmla="*/ 55 h 20"/>
                  <a:gd name="T2" fmla="*/ 0 w 40"/>
                  <a:gd name="T3" fmla="*/ 55 h 20"/>
                  <a:gd name="T4" fmla="*/ 0 w 40"/>
                  <a:gd name="T5" fmla="*/ 52 h 20"/>
                  <a:gd name="T6" fmla="*/ 41 w 40"/>
                  <a:gd name="T7" fmla="*/ 33 h 20"/>
                  <a:gd name="T8" fmla="*/ 77 w 40"/>
                  <a:gd name="T9" fmla="*/ 11 h 20"/>
                  <a:gd name="T10" fmla="*/ 99 w 40"/>
                  <a:gd name="T11" fmla="*/ 6 h 20"/>
                  <a:gd name="T12" fmla="*/ 110 w 40"/>
                  <a:gd name="T13" fmla="*/ 0 h 20"/>
                  <a:gd name="T14" fmla="*/ 99 w 40"/>
                  <a:gd name="T15" fmla="*/ 6 h 20"/>
                  <a:gd name="T16" fmla="*/ 77 w 40"/>
                  <a:gd name="T17" fmla="*/ 14 h 20"/>
                  <a:gd name="T18" fmla="*/ 41 w 40"/>
                  <a:gd name="T19" fmla="*/ 33 h 20"/>
                  <a:gd name="T20" fmla="*/ 3 w 40"/>
                  <a:gd name="T21" fmla="*/ 5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20">
                    <a:moveTo>
                      <a:pt x="1" y="20"/>
                    </a:moveTo>
                    <a:lnTo>
                      <a:pt x="0" y="20"/>
                    </a:lnTo>
                    <a:lnTo>
                      <a:pt x="0" y="19"/>
                    </a:lnTo>
                    <a:lnTo>
                      <a:pt x="15" y="12"/>
                    </a:lnTo>
                    <a:lnTo>
                      <a:pt x="28" y="4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15" y="12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1" name="Freeform 324"/>
              <p:cNvSpPr>
                <a:spLocks/>
              </p:cNvSpPr>
              <p:nvPr/>
            </p:nvSpPr>
            <p:spPr bwMode="auto">
              <a:xfrm>
                <a:off x="1474" y="2107"/>
                <a:ext cx="211" cy="225"/>
              </a:xfrm>
              <a:custGeom>
                <a:avLst/>
                <a:gdLst>
                  <a:gd name="T0" fmla="*/ 3 w 77"/>
                  <a:gd name="T1" fmla="*/ 214 h 82"/>
                  <a:gd name="T2" fmla="*/ 3 w 77"/>
                  <a:gd name="T3" fmla="*/ 217 h 82"/>
                  <a:gd name="T4" fmla="*/ 0 w 77"/>
                  <a:gd name="T5" fmla="*/ 225 h 82"/>
                  <a:gd name="T6" fmla="*/ 0 w 77"/>
                  <a:gd name="T7" fmla="*/ 217 h 82"/>
                  <a:gd name="T8" fmla="*/ 0 w 77"/>
                  <a:gd name="T9" fmla="*/ 214 h 82"/>
                  <a:gd name="T10" fmla="*/ 3 w 77"/>
                  <a:gd name="T11" fmla="*/ 214 h 82"/>
                  <a:gd name="T12" fmla="*/ 3 w 77"/>
                  <a:gd name="T13" fmla="*/ 203 h 82"/>
                  <a:gd name="T14" fmla="*/ 8 w 77"/>
                  <a:gd name="T15" fmla="*/ 176 h 82"/>
                  <a:gd name="T16" fmla="*/ 11 w 77"/>
                  <a:gd name="T17" fmla="*/ 159 h 82"/>
                  <a:gd name="T18" fmla="*/ 16 w 77"/>
                  <a:gd name="T19" fmla="*/ 143 h 82"/>
                  <a:gd name="T20" fmla="*/ 25 w 77"/>
                  <a:gd name="T21" fmla="*/ 123 h 82"/>
                  <a:gd name="T22" fmla="*/ 38 w 77"/>
                  <a:gd name="T23" fmla="*/ 104 h 82"/>
                  <a:gd name="T24" fmla="*/ 52 w 77"/>
                  <a:gd name="T25" fmla="*/ 88 h 82"/>
                  <a:gd name="T26" fmla="*/ 66 w 77"/>
                  <a:gd name="T27" fmla="*/ 71 h 82"/>
                  <a:gd name="T28" fmla="*/ 93 w 77"/>
                  <a:gd name="T29" fmla="*/ 52 h 82"/>
                  <a:gd name="T30" fmla="*/ 115 w 77"/>
                  <a:gd name="T31" fmla="*/ 38 h 82"/>
                  <a:gd name="T32" fmla="*/ 126 w 77"/>
                  <a:gd name="T33" fmla="*/ 30 h 82"/>
                  <a:gd name="T34" fmla="*/ 148 w 77"/>
                  <a:gd name="T35" fmla="*/ 25 h 82"/>
                  <a:gd name="T36" fmla="*/ 184 w 77"/>
                  <a:gd name="T37" fmla="*/ 11 h 82"/>
                  <a:gd name="T38" fmla="*/ 211 w 77"/>
                  <a:gd name="T39" fmla="*/ 0 h 82"/>
                  <a:gd name="T40" fmla="*/ 184 w 77"/>
                  <a:gd name="T41" fmla="*/ 11 h 82"/>
                  <a:gd name="T42" fmla="*/ 123 w 77"/>
                  <a:gd name="T43" fmla="*/ 33 h 82"/>
                  <a:gd name="T44" fmla="*/ 112 w 77"/>
                  <a:gd name="T45" fmla="*/ 38 h 82"/>
                  <a:gd name="T46" fmla="*/ 93 w 77"/>
                  <a:gd name="T47" fmla="*/ 52 h 82"/>
                  <a:gd name="T48" fmla="*/ 66 w 77"/>
                  <a:gd name="T49" fmla="*/ 74 h 82"/>
                  <a:gd name="T50" fmla="*/ 52 w 77"/>
                  <a:gd name="T51" fmla="*/ 91 h 82"/>
                  <a:gd name="T52" fmla="*/ 38 w 77"/>
                  <a:gd name="T53" fmla="*/ 110 h 82"/>
                  <a:gd name="T54" fmla="*/ 27 w 77"/>
                  <a:gd name="T55" fmla="*/ 126 h 82"/>
                  <a:gd name="T56" fmla="*/ 16 w 77"/>
                  <a:gd name="T57" fmla="*/ 143 h 82"/>
                  <a:gd name="T58" fmla="*/ 11 w 77"/>
                  <a:gd name="T59" fmla="*/ 181 h 82"/>
                  <a:gd name="T60" fmla="*/ 8 w 77"/>
                  <a:gd name="T61" fmla="*/ 203 h 82"/>
                  <a:gd name="T62" fmla="*/ 3 w 77"/>
                  <a:gd name="T63" fmla="*/ 214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" h="82">
                    <a:moveTo>
                      <a:pt x="1" y="78"/>
                    </a:moveTo>
                    <a:lnTo>
                      <a:pt x="1" y="79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4"/>
                    </a:lnTo>
                    <a:lnTo>
                      <a:pt x="3" y="64"/>
                    </a:lnTo>
                    <a:lnTo>
                      <a:pt x="4" y="58"/>
                    </a:lnTo>
                    <a:lnTo>
                      <a:pt x="6" y="52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2"/>
                    </a:lnTo>
                    <a:lnTo>
                      <a:pt x="24" y="26"/>
                    </a:lnTo>
                    <a:lnTo>
                      <a:pt x="34" y="19"/>
                    </a:lnTo>
                    <a:lnTo>
                      <a:pt x="42" y="14"/>
                    </a:lnTo>
                    <a:lnTo>
                      <a:pt x="46" y="11"/>
                    </a:lnTo>
                    <a:lnTo>
                      <a:pt x="54" y="9"/>
                    </a:lnTo>
                    <a:lnTo>
                      <a:pt x="67" y="4"/>
                    </a:lnTo>
                    <a:lnTo>
                      <a:pt x="77" y="0"/>
                    </a:lnTo>
                    <a:lnTo>
                      <a:pt x="67" y="4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7"/>
                    </a:lnTo>
                    <a:lnTo>
                      <a:pt x="19" y="33"/>
                    </a:lnTo>
                    <a:lnTo>
                      <a:pt x="14" y="40"/>
                    </a:lnTo>
                    <a:lnTo>
                      <a:pt x="10" y="46"/>
                    </a:lnTo>
                    <a:lnTo>
                      <a:pt x="6" y="52"/>
                    </a:lnTo>
                    <a:lnTo>
                      <a:pt x="4" y="66"/>
                    </a:lnTo>
                    <a:lnTo>
                      <a:pt x="3" y="74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2" name="Freeform 325"/>
              <p:cNvSpPr>
                <a:spLocks/>
              </p:cNvSpPr>
              <p:nvPr/>
            </p:nvSpPr>
            <p:spPr bwMode="auto">
              <a:xfrm>
                <a:off x="1485" y="2123"/>
                <a:ext cx="241" cy="222"/>
              </a:xfrm>
              <a:custGeom>
                <a:avLst/>
                <a:gdLst>
                  <a:gd name="T0" fmla="*/ 3 w 88"/>
                  <a:gd name="T1" fmla="*/ 211 h 81"/>
                  <a:gd name="T2" fmla="*/ 3 w 88"/>
                  <a:gd name="T3" fmla="*/ 214 h 81"/>
                  <a:gd name="T4" fmla="*/ 0 w 88"/>
                  <a:gd name="T5" fmla="*/ 222 h 81"/>
                  <a:gd name="T6" fmla="*/ 0 w 88"/>
                  <a:gd name="T7" fmla="*/ 214 h 81"/>
                  <a:gd name="T8" fmla="*/ 0 w 88"/>
                  <a:gd name="T9" fmla="*/ 211 h 81"/>
                  <a:gd name="T10" fmla="*/ 5 w 88"/>
                  <a:gd name="T11" fmla="*/ 200 h 81"/>
                  <a:gd name="T12" fmla="*/ 14 w 88"/>
                  <a:gd name="T13" fmla="*/ 173 h 81"/>
                  <a:gd name="T14" fmla="*/ 27 w 88"/>
                  <a:gd name="T15" fmla="*/ 137 h 81"/>
                  <a:gd name="T16" fmla="*/ 38 w 88"/>
                  <a:gd name="T17" fmla="*/ 115 h 81"/>
                  <a:gd name="T18" fmla="*/ 47 w 88"/>
                  <a:gd name="T19" fmla="*/ 96 h 81"/>
                  <a:gd name="T20" fmla="*/ 66 w 88"/>
                  <a:gd name="T21" fmla="*/ 74 h 81"/>
                  <a:gd name="T22" fmla="*/ 77 w 88"/>
                  <a:gd name="T23" fmla="*/ 60 h 81"/>
                  <a:gd name="T24" fmla="*/ 96 w 88"/>
                  <a:gd name="T25" fmla="*/ 47 h 81"/>
                  <a:gd name="T26" fmla="*/ 112 w 88"/>
                  <a:gd name="T27" fmla="*/ 38 h 81"/>
                  <a:gd name="T28" fmla="*/ 140 w 88"/>
                  <a:gd name="T29" fmla="*/ 27 h 81"/>
                  <a:gd name="T30" fmla="*/ 151 w 88"/>
                  <a:gd name="T31" fmla="*/ 25 h 81"/>
                  <a:gd name="T32" fmla="*/ 170 w 88"/>
                  <a:gd name="T33" fmla="*/ 16 h 81"/>
                  <a:gd name="T34" fmla="*/ 214 w 88"/>
                  <a:gd name="T35" fmla="*/ 3 h 81"/>
                  <a:gd name="T36" fmla="*/ 241 w 88"/>
                  <a:gd name="T37" fmla="*/ 0 h 81"/>
                  <a:gd name="T38" fmla="*/ 214 w 88"/>
                  <a:gd name="T39" fmla="*/ 3 h 81"/>
                  <a:gd name="T40" fmla="*/ 181 w 88"/>
                  <a:gd name="T41" fmla="*/ 14 h 81"/>
                  <a:gd name="T42" fmla="*/ 145 w 88"/>
                  <a:gd name="T43" fmla="*/ 25 h 81"/>
                  <a:gd name="T44" fmla="*/ 137 w 88"/>
                  <a:gd name="T45" fmla="*/ 27 h 81"/>
                  <a:gd name="T46" fmla="*/ 112 w 88"/>
                  <a:gd name="T47" fmla="*/ 41 h 81"/>
                  <a:gd name="T48" fmla="*/ 96 w 88"/>
                  <a:gd name="T49" fmla="*/ 52 h 81"/>
                  <a:gd name="T50" fmla="*/ 77 w 88"/>
                  <a:gd name="T51" fmla="*/ 60 h 81"/>
                  <a:gd name="T52" fmla="*/ 66 w 88"/>
                  <a:gd name="T53" fmla="*/ 79 h 81"/>
                  <a:gd name="T54" fmla="*/ 47 w 88"/>
                  <a:gd name="T55" fmla="*/ 96 h 81"/>
                  <a:gd name="T56" fmla="*/ 30 w 88"/>
                  <a:gd name="T57" fmla="*/ 137 h 81"/>
                  <a:gd name="T58" fmla="*/ 16 w 88"/>
                  <a:gd name="T59" fmla="*/ 173 h 81"/>
                  <a:gd name="T60" fmla="*/ 5 w 88"/>
                  <a:gd name="T61" fmla="*/ 200 h 81"/>
                  <a:gd name="T62" fmla="*/ 3 w 88"/>
                  <a:gd name="T63" fmla="*/ 211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" h="81">
                    <a:moveTo>
                      <a:pt x="1" y="77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2" y="73"/>
                    </a:lnTo>
                    <a:lnTo>
                      <a:pt x="5" y="63"/>
                    </a:lnTo>
                    <a:lnTo>
                      <a:pt x="10" y="50"/>
                    </a:lnTo>
                    <a:lnTo>
                      <a:pt x="14" y="42"/>
                    </a:lnTo>
                    <a:lnTo>
                      <a:pt x="17" y="35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5" y="17"/>
                    </a:lnTo>
                    <a:lnTo>
                      <a:pt x="41" y="14"/>
                    </a:lnTo>
                    <a:lnTo>
                      <a:pt x="51" y="10"/>
                    </a:lnTo>
                    <a:lnTo>
                      <a:pt x="55" y="9"/>
                    </a:lnTo>
                    <a:lnTo>
                      <a:pt x="62" y="6"/>
                    </a:lnTo>
                    <a:lnTo>
                      <a:pt x="78" y="1"/>
                    </a:lnTo>
                    <a:lnTo>
                      <a:pt x="88" y="0"/>
                    </a:lnTo>
                    <a:lnTo>
                      <a:pt x="78" y="1"/>
                    </a:lnTo>
                    <a:lnTo>
                      <a:pt x="66" y="5"/>
                    </a:lnTo>
                    <a:lnTo>
                      <a:pt x="53" y="9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5" y="19"/>
                    </a:lnTo>
                    <a:lnTo>
                      <a:pt x="28" y="22"/>
                    </a:lnTo>
                    <a:lnTo>
                      <a:pt x="24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3" name="Freeform 326"/>
              <p:cNvSpPr>
                <a:spLocks/>
              </p:cNvSpPr>
              <p:nvPr/>
            </p:nvSpPr>
            <p:spPr bwMode="auto">
              <a:xfrm>
                <a:off x="1490" y="2246"/>
                <a:ext cx="44" cy="129"/>
              </a:xfrm>
              <a:custGeom>
                <a:avLst/>
                <a:gdLst>
                  <a:gd name="T0" fmla="*/ 3 w 16"/>
                  <a:gd name="T1" fmla="*/ 129 h 47"/>
                  <a:gd name="T2" fmla="*/ 0 w 16"/>
                  <a:gd name="T3" fmla="*/ 129 h 47"/>
                  <a:gd name="T4" fmla="*/ 0 w 16"/>
                  <a:gd name="T5" fmla="*/ 126 h 47"/>
                  <a:gd name="T6" fmla="*/ 3 w 16"/>
                  <a:gd name="T7" fmla="*/ 113 h 47"/>
                  <a:gd name="T8" fmla="*/ 8 w 16"/>
                  <a:gd name="T9" fmla="*/ 77 h 47"/>
                  <a:gd name="T10" fmla="*/ 17 w 16"/>
                  <a:gd name="T11" fmla="*/ 60 h 47"/>
                  <a:gd name="T12" fmla="*/ 22 w 16"/>
                  <a:gd name="T13" fmla="*/ 47 h 47"/>
                  <a:gd name="T14" fmla="*/ 22 w 16"/>
                  <a:gd name="T15" fmla="*/ 30 h 47"/>
                  <a:gd name="T16" fmla="*/ 28 w 16"/>
                  <a:gd name="T17" fmla="*/ 25 h 47"/>
                  <a:gd name="T18" fmla="*/ 30 w 16"/>
                  <a:gd name="T19" fmla="*/ 14 h 47"/>
                  <a:gd name="T20" fmla="*/ 33 w 16"/>
                  <a:gd name="T21" fmla="*/ 5 h 47"/>
                  <a:gd name="T22" fmla="*/ 44 w 16"/>
                  <a:gd name="T23" fmla="*/ 0 h 47"/>
                  <a:gd name="T24" fmla="*/ 36 w 16"/>
                  <a:gd name="T25" fmla="*/ 11 h 47"/>
                  <a:gd name="T26" fmla="*/ 30 w 16"/>
                  <a:gd name="T27" fmla="*/ 19 h 47"/>
                  <a:gd name="T28" fmla="*/ 22 w 16"/>
                  <a:gd name="T29" fmla="*/ 33 h 47"/>
                  <a:gd name="T30" fmla="*/ 22 w 16"/>
                  <a:gd name="T31" fmla="*/ 47 h 47"/>
                  <a:gd name="T32" fmla="*/ 19 w 16"/>
                  <a:gd name="T33" fmla="*/ 63 h 47"/>
                  <a:gd name="T34" fmla="*/ 14 w 16"/>
                  <a:gd name="T35" fmla="*/ 77 h 47"/>
                  <a:gd name="T36" fmla="*/ 6 w 16"/>
                  <a:gd name="T37" fmla="*/ 113 h 47"/>
                  <a:gd name="T38" fmla="*/ 3 w 16"/>
                  <a:gd name="T39" fmla="*/ 129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7">
                    <a:moveTo>
                      <a:pt x="1" y="47"/>
                    </a:moveTo>
                    <a:lnTo>
                      <a:pt x="0" y="47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8" y="17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8" y="12"/>
                    </a:lnTo>
                    <a:lnTo>
                      <a:pt x="8" y="17"/>
                    </a:lnTo>
                    <a:lnTo>
                      <a:pt x="7" y="23"/>
                    </a:lnTo>
                    <a:lnTo>
                      <a:pt x="5" y="28"/>
                    </a:lnTo>
                    <a:lnTo>
                      <a:pt x="2" y="41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4" name="Freeform 327"/>
              <p:cNvSpPr>
                <a:spLocks/>
              </p:cNvSpPr>
              <p:nvPr/>
            </p:nvSpPr>
            <p:spPr bwMode="auto">
              <a:xfrm>
                <a:off x="1537" y="2161"/>
                <a:ext cx="82" cy="72"/>
              </a:xfrm>
              <a:custGeom>
                <a:avLst/>
                <a:gdLst>
                  <a:gd name="T0" fmla="*/ 3 w 30"/>
                  <a:gd name="T1" fmla="*/ 69 h 26"/>
                  <a:gd name="T2" fmla="*/ 0 w 30"/>
                  <a:gd name="T3" fmla="*/ 69 h 26"/>
                  <a:gd name="T4" fmla="*/ 0 w 30"/>
                  <a:gd name="T5" fmla="*/ 72 h 26"/>
                  <a:gd name="T6" fmla="*/ 0 w 30"/>
                  <a:gd name="T7" fmla="*/ 69 h 26"/>
                  <a:gd name="T8" fmla="*/ 8 w 30"/>
                  <a:gd name="T9" fmla="*/ 58 h 26"/>
                  <a:gd name="T10" fmla="*/ 27 w 30"/>
                  <a:gd name="T11" fmla="*/ 36 h 26"/>
                  <a:gd name="T12" fmla="*/ 44 w 30"/>
                  <a:gd name="T13" fmla="*/ 19 h 26"/>
                  <a:gd name="T14" fmla="*/ 55 w 30"/>
                  <a:gd name="T15" fmla="*/ 14 h 26"/>
                  <a:gd name="T16" fmla="*/ 74 w 30"/>
                  <a:gd name="T17" fmla="*/ 3 h 26"/>
                  <a:gd name="T18" fmla="*/ 82 w 30"/>
                  <a:gd name="T19" fmla="*/ 0 h 26"/>
                  <a:gd name="T20" fmla="*/ 74 w 30"/>
                  <a:gd name="T21" fmla="*/ 6 h 26"/>
                  <a:gd name="T22" fmla="*/ 55 w 30"/>
                  <a:gd name="T23" fmla="*/ 17 h 26"/>
                  <a:gd name="T24" fmla="*/ 44 w 30"/>
                  <a:gd name="T25" fmla="*/ 22 h 26"/>
                  <a:gd name="T26" fmla="*/ 27 w 30"/>
                  <a:gd name="T27" fmla="*/ 42 h 26"/>
                  <a:gd name="T28" fmla="*/ 11 w 30"/>
                  <a:gd name="T29" fmla="*/ 58 h 26"/>
                  <a:gd name="T30" fmla="*/ 3 w 30"/>
                  <a:gd name="T31" fmla="*/ 6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3" y="21"/>
                    </a:lnTo>
                    <a:lnTo>
                      <a:pt x="10" y="13"/>
                    </a:lnTo>
                    <a:lnTo>
                      <a:pt x="16" y="7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0" y="6"/>
                    </a:lnTo>
                    <a:lnTo>
                      <a:pt x="16" y="8"/>
                    </a:lnTo>
                    <a:lnTo>
                      <a:pt x="10" y="15"/>
                    </a:lnTo>
                    <a:lnTo>
                      <a:pt x="4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5" name="Freeform 328"/>
              <p:cNvSpPr>
                <a:spLocks/>
              </p:cNvSpPr>
              <p:nvPr/>
            </p:nvSpPr>
            <p:spPr bwMode="auto">
              <a:xfrm>
                <a:off x="1498" y="2148"/>
                <a:ext cx="261" cy="244"/>
              </a:xfrm>
              <a:custGeom>
                <a:avLst/>
                <a:gdLst>
                  <a:gd name="T0" fmla="*/ 5 w 95"/>
                  <a:gd name="T1" fmla="*/ 236 h 89"/>
                  <a:gd name="T2" fmla="*/ 5 w 95"/>
                  <a:gd name="T3" fmla="*/ 239 h 89"/>
                  <a:gd name="T4" fmla="*/ 0 w 95"/>
                  <a:gd name="T5" fmla="*/ 244 h 89"/>
                  <a:gd name="T6" fmla="*/ 0 w 95"/>
                  <a:gd name="T7" fmla="*/ 239 h 89"/>
                  <a:gd name="T8" fmla="*/ 0 w 95"/>
                  <a:gd name="T9" fmla="*/ 236 h 89"/>
                  <a:gd name="T10" fmla="*/ 5 w 95"/>
                  <a:gd name="T11" fmla="*/ 222 h 89"/>
                  <a:gd name="T12" fmla="*/ 14 w 95"/>
                  <a:gd name="T13" fmla="*/ 195 h 89"/>
                  <a:gd name="T14" fmla="*/ 36 w 95"/>
                  <a:gd name="T15" fmla="*/ 154 h 89"/>
                  <a:gd name="T16" fmla="*/ 58 w 95"/>
                  <a:gd name="T17" fmla="*/ 110 h 89"/>
                  <a:gd name="T18" fmla="*/ 63 w 95"/>
                  <a:gd name="T19" fmla="*/ 99 h 89"/>
                  <a:gd name="T20" fmla="*/ 69 w 95"/>
                  <a:gd name="T21" fmla="*/ 88 h 89"/>
                  <a:gd name="T22" fmla="*/ 85 w 95"/>
                  <a:gd name="T23" fmla="*/ 71 h 89"/>
                  <a:gd name="T24" fmla="*/ 107 w 95"/>
                  <a:gd name="T25" fmla="*/ 60 h 89"/>
                  <a:gd name="T26" fmla="*/ 126 w 95"/>
                  <a:gd name="T27" fmla="*/ 49 h 89"/>
                  <a:gd name="T28" fmla="*/ 140 w 95"/>
                  <a:gd name="T29" fmla="*/ 44 h 89"/>
                  <a:gd name="T30" fmla="*/ 151 w 95"/>
                  <a:gd name="T31" fmla="*/ 33 h 89"/>
                  <a:gd name="T32" fmla="*/ 159 w 95"/>
                  <a:gd name="T33" fmla="*/ 27 h 89"/>
                  <a:gd name="T34" fmla="*/ 159 w 95"/>
                  <a:gd name="T35" fmla="*/ 22 h 89"/>
                  <a:gd name="T36" fmla="*/ 165 w 95"/>
                  <a:gd name="T37" fmla="*/ 19 h 89"/>
                  <a:gd name="T38" fmla="*/ 181 w 95"/>
                  <a:gd name="T39" fmla="*/ 14 h 89"/>
                  <a:gd name="T40" fmla="*/ 206 w 95"/>
                  <a:gd name="T41" fmla="*/ 11 h 89"/>
                  <a:gd name="T42" fmla="*/ 231 w 95"/>
                  <a:gd name="T43" fmla="*/ 5 h 89"/>
                  <a:gd name="T44" fmla="*/ 261 w 95"/>
                  <a:gd name="T45" fmla="*/ 0 h 89"/>
                  <a:gd name="T46" fmla="*/ 231 w 95"/>
                  <a:gd name="T47" fmla="*/ 5 h 89"/>
                  <a:gd name="T48" fmla="*/ 192 w 95"/>
                  <a:gd name="T49" fmla="*/ 14 h 89"/>
                  <a:gd name="T50" fmla="*/ 165 w 95"/>
                  <a:gd name="T51" fmla="*/ 19 h 89"/>
                  <a:gd name="T52" fmla="*/ 159 w 95"/>
                  <a:gd name="T53" fmla="*/ 22 h 89"/>
                  <a:gd name="T54" fmla="*/ 159 w 95"/>
                  <a:gd name="T55" fmla="*/ 30 h 89"/>
                  <a:gd name="T56" fmla="*/ 148 w 95"/>
                  <a:gd name="T57" fmla="*/ 36 h 89"/>
                  <a:gd name="T58" fmla="*/ 137 w 95"/>
                  <a:gd name="T59" fmla="*/ 47 h 89"/>
                  <a:gd name="T60" fmla="*/ 124 w 95"/>
                  <a:gd name="T61" fmla="*/ 55 h 89"/>
                  <a:gd name="T62" fmla="*/ 107 w 95"/>
                  <a:gd name="T63" fmla="*/ 63 h 89"/>
                  <a:gd name="T64" fmla="*/ 85 w 95"/>
                  <a:gd name="T65" fmla="*/ 74 h 89"/>
                  <a:gd name="T66" fmla="*/ 69 w 95"/>
                  <a:gd name="T67" fmla="*/ 88 h 89"/>
                  <a:gd name="T68" fmla="*/ 63 w 95"/>
                  <a:gd name="T69" fmla="*/ 99 h 89"/>
                  <a:gd name="T70" fmla="*/ 58 w 95"/>
                  <a:gd name="T71" fmla="*/ 112 h 89"/>
                  <a:gd name="T72" fmla="*/ 36 w 95"/>
                  <a:gd name="T73" fmla="*/ 156 h 89"/>
                  <a:gd name="T74" fmla="*/ 19 w 95"/>
                  <a:gd name="T75" fmla="*/ 195 h 89"/>
                  <a:gd name="T76" fmla="*/ 5 w 95"/>
                  <a:gd name="T77" fmla="*/ 225 h 89"/>
                  <a:gd name="T78" fmla="*/ 5 w 95"/>
                  <a:gd name="T79" fmla="*/ 236 h 8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5" h="89">
                    <a:moveTo>
                      <a:pt x="2" y="86"/>
                    </a:moveTo>
                    <a:lnTo>
                      <a:pt x="2" y="87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1"/>
                    </a:lnTo>
                    <a:lnTo>
                      <a:pt x="5" y="71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6"/>
                    </a:lnTo>
                    <a:lnTo>
                      <a:pt x="25" y="32"/>
                    </a:lnTo>
                    <a:lnTo>
                      <a:pt x="31" y="26"/>
                    </a:lnTo>
                    <a:lnTo>
                      <a:pt x="39" y="22"/>
                    </a:lnTo>
                    <a:lnTo>
                      <a:pt x="46" y="18"/>
                    </a:lnTo>
                    <a:lnTo>
                      <a:pt x="51" y="16"/>
                    </a:lnTo>
                    <a:lnTo>
                      <a:pt x="55" y="12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7"/>
                    </a:lnTo>
                    <a:lnTo>
                      <a:pt x="66" y="5"/>
                    </a:lnTo>
                    <a:lnTo>
                      <a:pt x="75" y="4"/>
                    </a:lnTo>
                    <a:lnTo>
                      <a:pt x="84" y="2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0" y="5"/>
                    </a:lnTo>
                    <a:lnTo>
                      <a:pt x="60" y="7"/>
                    </a:lnTo>
                    <a:lnTo>
                      <a:pt x="58" y="8"/>
                    </a:lnTo>
                    <a:lnTo>
                      <a:pt x="58" y="11"/>
                    </a:lnTo>
                    <a:lnTo>
                      <a:pt x="54" y="13"/>
                    </a:lnTo>
                    <a:lnTo>
                      <a:pt x="50" y="17"/>
                    </a:lnTo>
                    <a:lnTo>
                      <a:pt x="45" y="20"/>
                    </a:lnTo>
                    <a:lnTo>
                      <a:pt x="39" y="23"/>
                    </a:lnTo>
                    <a:lnTo>
                      <a:pt x="31" y="27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21" y="41"/>
                    </a:lnTo>
                    <a:lnTo>
                      <a:pt x="13" y="57"/>
                    </a:lnTo>
                    <a:lnTo>
                      <a:pt x="7" y="71"/>
                    </a:lnTo>
                    <a:lnTo>
                      <a:pt x="2" y="82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6" name="Freeform 329"/>
              <p:cNvSpPr>
                <a:spLocks/>
              </p:cNvSpPr>
              <p:nvPr/>
            </p:nvSpPr>
            <p:spPr bwMode="auto">
              <a:xfrm>
                <a:off x="1518" y="2139"/>
                <a:ext cx="239" cy="179"/>
              </a:xfrm>
              <a:custGeom>
                <a:avLst/>
                <a:gdLst>
                  <a:gd name="T0" fmla="*/ 5 w 87"/>
                  <a:gd name="T1" fmla="*/ 171 h 65"/>
                  <a:gd name="T2" fmla="*/ 5 w 87"/>
                  <a:gd name="T3" fmla="*/ 176 h 65"/>
                  <a:gd name="T4" fmla="*/ 0 w 87"/>
                  <a:gd name="T5" fmla="*/ 179 h 65"/>
                  <a:gd name="T6" fmla="*/ 0 w 87"/>
                  <a:gd name="T7" fmla="*/ 171 h 65"/>
                  <a:gd name="T8" fmla="*/ 5 w 87"/>
                  <a:gd name="T9" fmla="*/ 171 h 65"/>
                  <a:gd name="T10" fmla="*/ 5 w 87"/>
                  <a:gd name="T11" fmla="*/ 168 h 65"/>
                  <a:gd name="T12" fmla="*/ 8 w 87"/>
                  <a:gd name="T13" fmla="*/ 162 h 65"/>
                  <a:gd name="T14" fmla="*/ 19 w 87"/>
                  <a:gd name="T15" fmla="*/ 138 h 65"/>
                  <a:gd name="T16" fmla="*/ 36 w 87"/>
                  <a:gd name="T17" fmla="*/ 107 h 65"/>
                  <a:gd name="T18" fmla="*/ 44 w 87"/>
                  <a:gd name="T19" fmla="*/ 91 h 65"/>
                  <a:gd name="T20" fmla="*/ 58 w 87"/>
                  <a:gd name="T21" fmla="*/ 72 h 65"/>
                  <a:gd name="T22" fmla="*/ 93 w 87"/>
                  <a:gd name="T23" fmla="*/ 50 h 65"/>
                  <a:gd name="T24" fmla="*/ 124 w 87"/>
                  <a:gd name="T25" fmla="*/ 30 h 65"/>
                  <a:gd name="T26" fmla="*/ 146 w 87"/>
                  <a:gd name="T27" fmla="*/ 19 h 65"/>
                  <a:gd name="T28" fmla="*/ 154 w 87"/>
                  <a:gd name="T29" fmla="*/ 14 h 65"/>
                  <a:gd name="T30" fmla="*/ 159 w 87"/>
                  <a:gd name="T31" fmla="*/ 11 h 65"/>
                  <a:gd name="T32" fmla="*/ 170 w 87"/>
                  <a:gd name="T33" fmla="*/ 6 h 65"/>
                  <a:gd name="T34" fmla="*/ 192 w 87"/>
                  <a:gd name="T35" fmla="*/ 0 h 65"/>
                  <a:gd name="T36" fmla="*/ 212 w 87"/>
                  <a:gd name="T37" fmla="*/ 0 h 65"/>
                  <a:gd name="T38" fmla="*/ 239 w 87"/>
                  <a:gd name="T39" fmla="*/ 6 h 65"/>
                  <a:gd name="T40" fmla="*/ 212 w 87"/>
                  <a:gd name="T41" fmla="*/ 0 h 65"/>
                  <a:gd name="T42" fmla="*/ 203 w 87"/>
                  <a:gd name="T43" fmla="*/ 0 h 65"/>
                  <a:gd name="T44" fmla="*/ 181 w 87"/>
                  <a:gd name="T45" fmla="*/ 6 h 65"/>
                  <a:gd name="T46" fmla="*/ 162 w 87"/>
                  <a:gd name="T47" fmla="*/ 11 h 65"/>
                  <a:gd name="T48" fmla="*/ 154 w 87"/>
                  <a:gd name="T49" fmla="*/ 14 h 65"/>
                  <a:gd name="T50" fmla="*/ 151 w 87"/>
                  <a:gd name="T51" fmla="*/ 19 h 65"/>
                  <a:gd name="T52" fmla="*/ 146 w 87"/>
                  <a:gd name="T53" fmla="*/ 22 h 65"/>
                  <a:gd name="T54" fmla="*/ 124 w 87"/>
                  <a:gd name="T55" fmla="*/ 36 h 65"/>
                  <a:gd name="T56" fmla="*/ 93 w 87"/>
                  <a:gd name="T57" fmla="*/ 52 h 65"/>
                  <a:gd name="T58" fmla="*/ 58 w 87"/>
                  <a:gd name="T59" fmla="*/ 77 h 65"/>
                  <a:gd name="T60" fmla="*/ 49 w 87"/>
                  <a:gd name="T61" fmla="*/ 94 h 65"/>
                  <a:gd name="T62" fmla="*/ 38 w 87"/>
                  <a:gd name="T63" fmla="*/ 107 h 65"/>
                  <a:gd name="T64" fmla="*/ 22 w 87"/>
                  <a:gd name="T65" fmla="*/ 140 h 65"/>
                  <a:gd name="T66" fmla="*/ 11 w 87"/>
                  <a:gd name="T67" fmla="*/ 165 h 65"/>
                  <a:gd name="T68" fmla="*/ 5 w 87"/>
                  <a:gd name="T69" fmla="*/ 1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7" h="65">
                    <a:moveTo>
                      <a:pt x="2" y="62"/>
                    </a:moveTo>
                    <a:lnTo>
                      <a:pt x="2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3" y="7"/>
                    </a:lnTo>
                    <a:lnTo>
                      <a:pt x="56" y="5"/>
                    </a:lnTo>
                    <a:lnTo>
                      <a:pt x="58" y="4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66" y="2"/>
                    </a:lnTo>
                    <a:lnTo>
                      <a:pt x="59" y="4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3" y="8"/>
                    </a:lnTo>
                    <a:lnTo>
                      <a:pt x="45" y="13"/>
                    </a:lnTo>
                    <a:lnTo>
                      <a:pt x="34" y="19"/>
                    </a:lnTo>
                    <a:lnTo>
                      <a:pt x="21" y="28"/>
                    </a:lnTo>
                    <a:lnTo>
                      <a:pt x="18" y="34"/>
                    </a:lnTo>
                    <a:lnTo>
                      <a:pt x="14" y="39"/>
                    </a:lnTo>
                    <a:lnTo>
                      <a:pt x="8" y="51"/>
                    </a:lnTo>
                    <a:lnTo>
                      <a:pt x="4" y="60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7" name="Freeform 330"/>
              <p:cNvSpPr>
                <a:spLocks/>
              </p:cNvSpPr>
              <p:nvPr/>
            </p:nvSpPr>
            <p:spPr bwMode="auto">
              <a:xfrm>
                <a:off x="1509" y="2370"/>
                <a:ext cx="14" cy="44"/>
              </a:xfrm>
              <a:custGeom>
                <a:avLst/>
                <a:gdLst>
                  <a:gd name="T0" fmla="*/ 3 w 5"/>
                  <a:gd name="T1" fmla="*/ 39 h 16"/>
                  <a:gd name="T2" fmla="*/ 0 w 5"/>
                  <a:gd name="T3" fmla="*/ 44 h 16"/>
                  <a:gd name="T4" fmla="*/ 0 w 5"/>
                  <a:gd name="T5" fmla="*/ 39 h 16"/>
                  <a:gd name="T6" fmla="*/ 8 w 5"/>
                  <a:gd name="T7" fmla="*/ 28 h 16"/>
                  <a:gd name="T8" fmla="*/ 8 w 5"/>
                  <a:gd name="T9" fmla="*/ 8 h 16"/>
                  <a:gd name="T10" fmla="*/ 11 w 5"/>
                  <a:gd name="T11" fmla="*/ 3 h 16"/>
                  <a:gd name="T12" fmla="*/ 14 w 5"/>
                  <a:gd name="T13" fmla="*/ 0 h 16"/>
                  <a:gd name="T14" fmla="*/ 11 w 5"/>
                  <a:gd name="T15" fmla="*/ 3 h 16"/>
                  <a:gd name="T16" fmla="*/ 11 w 5"/>
                  <a:gd name="T17" fmla="*/ 8 h 16"/>
                  <a:gd name="T18" fmla="*/ 8 w 5"/>
                  <a:gd name="T19" fmla="*/ 28 h 16"/>
                  <a:gd name="T20" fmla="*/ 3 w 5"/>
                  <a:gd name="T21" fmla="*/ 3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6">
                    <a:moveTo>
                      <a:pt x="1" y="14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3" y="1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8" name="Freeform 331"/>
              <p:cNvSpPr>
                <a:spLocks/>
              </p:cNvSpPr>
              <p:nvPr/>
            </p:nvSpPr>
            <p:spPr bwMode="auto">
              <a:xfrm>
                <a:off x="1526" y="2170"/>
                <a:ext cx="260" cy="249"/>
              </a:xfrm>
              <a:custGeom>
                <a:avLst/>
                <a:gdLst>
                  <a:gd name="T0" fmla="*/ 0 w 95"/>
                  <a:gd name="T1" fmla="*/ 238 h 91"/>
                  <a:gd name="T2" fmla="*/ 0 w 95"/>
                  <a:gd name="T3" fmla="*/ 249 h 91"/>
                  <a:gd name="T4" fmla="*/ 0 w 95"/>
                  <a:gd name="T5" fmla="*/ 238 h 91"/>
                  <a:gd name="T6" fmla="*/ 0 w 95"/>
                  <a:gd name="T7" fmla="*/ 227 h 91"/>
                  <a:gd name="T8" fmla="*/ 8 w 95"/>
                  <a:gd name="T9" fmla="*/ 192 h 91"/>
                  <a:gd name="T10" fmla="*/ 11 w 95"/>
                  <a:gd name="T11" fmla="*/ 172 h 91"/>
                  <a:gd name="T12" fmla="*/ 19 w 95"/>
                  <a:gd name="T13" fmla="*/ 148 h 91"/>
                  <a:gd name="T14" fmla="*/ 30 w 95"/>
                  <a:gd name="T15" fmla="*/ 123 h 91"/>
                  <a:gd name="T16" fmla="*/ 44 w 95"/>
                  <a:gd name="T17" fmla="*/ 104 h 91"/>
                  <a:gd name="T18" fmla="*/ 57 w 95"/>
                  <a:gd name="T19" fmla="*/ 79 h 91"/>
                  <a:gd name="T20" fmla="*/ 77 w 95"/>
                  <a:gd name="T21" fmla="*/ 63 h 91"/>
                  <a:gd name="T22" fmla="*/ 93 w 95"/>
                  <a:gd name="T23" fmla="*/ 47 h 91"/>
                  <a:gd name="T24" fmla="*/ 109 w 95"/>
                  <a:gd name="T25" fmla="*/ 36 h 91"/>
                  <a:gd name="T26" fmla="*/ 140 w 95"/>
                  <a:gd name="T27" fmla="*/ 22 h 91"/>
                  <a:gd name="T28" fmla="*/ 151 w 95"/>
                  <a:gd name="T29" fmla="*/ 19 h 91"/>
                  <a:gd name="T30" fmla="*/ 178 w 95"/>
                  <a:gd name="T31" fmla="*/ 8 h 91"/>
                  <a:gd name="T32" fmla="*/ 203 w 95"/>
                  <a:gd name="T33" fmla="*/ 5 h 91"/>
                  <a:gd name="T34" fmla="*/ 230 w 95"/>
                  <a:gd name="T35" fmla="*/ 0 h 91"/>
                  <a:gd name="T36" fmla="*/ 260 w 95"/>
                  <a:gd name="T37" fmla="*/ 0 h 91"/>
                  <a:gd name="T38" fmla="*/ 230 w 95"/>
                  <a:gd name="T39" fmla="*/ 5 h 91"/>
                  <a:gd name="T40" fmla="*/ 216 w 95"/>
                  <a:gd name="T41" fmla="*/ 5 h 91"/>
                  <a:gd name="T42" fmla="*/ 189 w 95"/>
                  <a:gd name="T43" fmla="*/ 8 h 91"/>
                  <a:gd name="T44" fmla="*/ 161 w 95"/>
                  <a:gd name="T45" fmla="*/ 14 h 91"/>
                  <a:gd name="T46" fmla="*/ 148 w 95"/>
                  <a:gd name="T47" fmla="*/ 22 h 91"/>
                  <a:gd name="T48" fmla="*/ 137 w 95"/>
                  <a:gd name="T49" fmla="*/ 25 h 91"/>
                  <a:gd name="T50" fmla="*/ 109 w 95"/>
                  <a:gd name="T51" fmla="*/ 38 h 91"/>
                  <a:gd name="T52" fmla="*/ 93 w 95"/>
                  <a:gd name="T53" fmla="*/ 49 h 91"/>
                  <a:gd name="T54" fmla="*/ 71 w 95"/>
                  <a:gd name="T55" fmla="*/ 63 h 91"/>
                  <a:gd name="T56" fmla="*/ 57 w 95"/>
                  <a:gd name="T57" fmla="*/ 82 h 91"/>
                  <a:gd name="T58" fmla="*/ 44 w 95"/>
                  <a:gd name="T59" fmla="*/ 104 h 91"/>
                  <a:gd name="T60" fmla="*/ 30 w 95"/>
                  <a:gd name="T61" fmla="*/ 126 h 91"/>
                  <a:gd name="T62" fmla="*/ 22 w 95"/>
                  <a:gd name="T63" fmla="*/ 150 h 91"/>
                  <a:gd name="T64" fmla="*/ 14 w 95"/>
                  <a:gd name="T65" fmla="*/ 172 h 91"/>
                  <a:gd name="T66" fmla="*/ 8 w 95"/>
                  <a:gd name="T67" fmla="*/ 192 h 91"/>
                  <a:gd name="T68" fmla="*/ 5 w 95"/>
                  <a:gd name="T69" fmla="*/ 227 h 91"/>
                  <a:gd name="T70" fmla="*/ 0 w 95"/>
                  <a:gd name="T71" fmla="*/ 238 h 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91">
                    <a:moveTo>
                      <a:pt x="0" y="87"/>
                    </a:moveTo>
                    <a:lnTo>
                      <a:pt x="0" y="91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3" y="70"/>
                    </a:lnTo>
                    <a:lnTo>
                      <a:pt x="4" y="63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8" y="23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51" y="8"/>
                    </a:lnTo>
                    <a:lnTo>
                      <a:pt x="55" y="7"/>
                    </a:lnTo>
                    <a:lnTo>
                      <a:pt x="65" y="3"/>
                    </a:lnTo>
                    <a:lnTo>
                      <a:pt x="74" y="2"/>
                    </a:lnTo>
                    <a:lnTo>
                      <a:pt x="84" y="0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9" y="2"/>
                    </a:lnTo>
                    <a:lnTo>
                      <a:pt x="69" y="3"/>
                    </a:lnTo>
                    <a:lnTo>
                      <a:pt x="59" y="5"/>
                    </a:lnTo>
                    <a:lnTo>
                      <a:pt x="54" y="8"/>
                    </a:lnTo>
                    <a:lnTo>
                      <a:pt x="50" y="9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29" name="Freeform 332"/>
              <p:cNvSpPr>
                <a:spLocks/>
              </p:cNvSpPr>
              <p:nvPr/>
            </p:nvSpPr>
            <p:spPr bwMode="auto">
              <a:xfrm>
                <a:off x="1534" y="2183"/>
                <a:ext cx="266" cy="253"/>
              </a:xfrm>
              <a:custGeom>
                <a:avLst/>
                <a:gdLst>
                  <a:gd name="T0" fmla="*/ 0 w 97"/>
                  <a:gd name="T1" fmla="*/ 245 h 92"/>
                  <a:gd name="T2" fmla="*/ 0 w 97"/>
                  <a:gd name="T3" fmla="*/ 248 h 92"/>
                  <a:gd name="T4" fmla="*/ 3 w 97"/>
                  <a:gd name="T5" fmla="*/ 253 h 92"/>
                  <a:gd name="T6" fmla="*/ 0 w 97"/>
                  <a:gd name="T7" fmla="*/ 248 h 92"/>
                  <a:gd name="T8" fmla="*/ 0 w 97"/>
                  <a:gd name="T9" fmla="*/ 245 h 92"/>
                  <a:gd name="T10" fmla="*/ 5 w 97"/>
                  <a:gd name="T11" fmla="*/ 234 h 92"/>
                  <a:gd name="T12" fmla="*/ 14 w 97"/>
                  <a:gd name="T13" fmla="*/ 201 h 92"/>
                  <a:gd name="T14" fmla="*/ 27 w 97"/>
                  <a:gd name="T15" fmla="*/ 154 h 92"/>
                  <a:gd name="T16" fmla="*/ 44 w 97"/>
                  <a:gd name="T17" fmla="*/ 105 h 92"/>
                  <a:gd name="T18" fmla="*/ 58 w 97"/>
                  <a:gd name="T19" fmla="*/ 80 h 92"/>
                  <a:gd name="T20" fmla="*/ 74 w 97"/>
                  <a:gd name="T21" fmla="*/ 61 h 92"/>
                  <a:gd name="T22" fmla="*/ 96 w 97"/>
                  <a:gd name="T23" fmla="*/ 47 h 92"/>
                  <a:gd name="T24" fmla="*/ 112 w 97"/>
                  <a:gd name="T25" fmla="*/ 33 h 92"/>
                  <a:gd name="T26" fmla="*/ 143 w 97"/>
                  <a:gd name="T27" fmla="*/ 19 h 92"/>
                  <a:gd name="T28" fmla="*/ 154 w 97"/>
                  <a:gd name="T29" fmla="*/ 19 h 92"/>
                  <a:gd name="T30" fmla="*/ 181 w 97"/>
                  <a:gd name="T31" fmla="*/ 11 h 92"/>
                  <a:gd name="T32" fmla="*/ 208 w 97"/>
                  <a:gd name="T33" fmla="*/ 6 h 92"/>
                  <a:gd name="T34" fmla="*/ 230 w 97"/>
                  <a:gd name="T35" fmla="*/ 0 h 92"/>
                  <a:gd name="T36" fmla="*/ 266 w 97"/>
                  <a:gd name="T37" fmla="*/ 0 h 92"/>
                  <a:gd name="T38" fmla="*/ 230 w 97"/>
                  <a:gd name="T39" fmla="*/ 6 h 92"/>
                  <a:gd name="T40" fmla="*/ 222 w 97"/>
                  <a:gd name="T41" fmla="*/ 6 h 92"/>
                  <a:gd name="T42" fmla="*/ 195 w 97"/>
                  <a:gd name="T43" fmla="*/ 8 h 92"/>
                  <a:gd name="T44" fmla="*/ 148 w 97"/>
                  <a:gd name="T45" fmla="*/ 19 h 92"/>
                  <a:gd name="T46" fmla="*/ 140 w 97"/>
                  <a:gd name="T47" fmla="*/ 22 h 92"/>
                  <a:gd name="T48" fmla="*/ 110 w 97"/>
                  <a:gd name="T49" fmla="*/ 36 h 92"/>
                  <a:gd name="T50" fmla="*/ 90 w 97"/>
                  <a:gd name="T51" fmla="*/ 50 h 92"/>
                  <a:gd name="T52" fmla="*/ 74 w 97"/>
                  <a:gd name="T53" fmla="*/ 63 h 92"/>
                  <a:gd name="T54" fmla="*/ 58 w 97"/>
                  <a:gd name="T55" fmla="*/ 83 h 92"/>
                  <a:gd name="T56" fmla="*/ 44 w 97"/>
                  <a:gd name="T57" fmla="*/ 107 h 92"/>
                  <a:gd name="T58" fmla="*/ 27 w 97"/>
                  <a:gd name="T59" fmla="*/ 154 h 92"/>
                  <a:gd name="T60" fmla="*/ 16 w 97"/>
                  <a:gd name="T61" fmla="*/ 204 h 92"/>
                  <a:gd name="T62" fmla="*/ 5 w 97"/>
                  <a:gd name="T63" fmla="*/ 234 h 92"/>
                  <a:gd name="T64" fmla="*/ 0 w 97"/>
                  <a:gd name="T65" fmla="*/ 245 h 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2">
                    <a:moveTo>
                      <a:pt x="0" y="89"/>
                    </a:moveTo>
                    <a:lnTo>
                      <a:pt x="0" y="90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5" y="73"/>
                    </a:lnTo>
                    <a:lnTo>
                      <a:pt x="10" y="56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7" y="22"/>
                    </a:lnTo>
                    <a:lnTo>
                      <a:pt x="35" y="17"/>
                    </a:lnTo>
                    <a:lnTo>
                      <a:pt x="41" y="12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66" y="4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71" y="3"/>
                    </a:lnTo>
                    <a:lnTo>
                      <a:pt x="54" y="7"/>
                    </a:lnTo>
                    <a:lnTo>
                      <a:pt x="51" y="8"/>
                    </a:lnTo>
                    <a:lnTo>
                      <a:pt x="40" y="13"/>
                    </a:lnTo>
                    <a:lnTo>
                      <a:pt x="33" y="18"/>
                    </a:lnTo>
                    <a:lnTo>
                      <a:pt x="27" y="23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0" y="56"/>
                    </a:lnTo>
                    <a:lnTo>
                      <a:pt x="6" y="74"/>
                    </a:lnTo>
                    <a:lnTo>
                      <a:pt x="2" y="85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0" name="Freeform 333"/>
              <p:cNvSpPr>
                <a:spLocks/>
              </p:cNvSpPr>
              <p:nvPr/>
            </p:nvSpPr>
            <p:spPr bwMode="auto">
              <a:xfrm>
                <a:off x="1550" y="2192"/>
                <a:ext cx="225" cy="263"/>
              </a:xfrm>
              <a:custGeom>
                <a:avLst/>
                <a:gdLst>
                  <a:gd name="T0" fmla="*/ 3 w 82"/>
                  <a:gd name="T1" fmla="*/ 252 h 96"/>
                  <a:gd name="T2" fmla="*/ 3 w 82"/>
                  <a:gd name="T3" fmla="*/ 255 h 96"/>
                  <a:gd name="T4" fmla="*/ 0 w 82"/>
                  <a:gd name="T5" fmla="*/ 263 h 96"/>
                  <a:gd name="T6" fmla="*/ 0 w 82"/>
                  <a:gd name="T7" fmla="*/ 255 h 96"/>
                  <a:gd name="T8" fmla="*/ 0 w 82"/>
                  <a:gd name="T9" fmla="*/ 252 h 96"/>
                  <a:gd name="T10" fmla="*/ 0 w 82"/>
                  <a:gd name="T11" fmla="*/ 241 h 96"/>
                  <a:gd name="T12" fmla="*/ 5 w 82"/>
                  <a:gd name="T13" fmla="*/ 211 h 96"/>
                  <a:gd name="T14" fmla="*/ 14 w 82"/>
                  <a:gd name="T15" fmla="*/ 167 h 96"/>
                  <a:gd name="T16" fmla="*/ 25 w 82"/>
                  <a:gd name="T17" fmla="*/ 145 h 96"/>
                  <a:gd name="T18" fmla="*/ 33 w 82"/>
                  <a:gd name="T19" fmla="*/ 123 h 96"/>
                  <a:gd name="T20" fmla="*/ 44 w 82"/>
                  <a:gd name="T21" fmla="*/ 99 h 96"/>
                  <a:gd name="T22" fmla="*/ 58 w 82"/>
                  <a:gd name="T23" fmla="*/ 79 h 96"/>
                  <a:gd name="T24" fmla="*/ 74 w 82"/>
                  <a:gd name="T25" fmla="*/ 66 h 96"/>
                  <a:gd name="T26" fmla="*/ 88 w 82"/>
                  <a:gd name="T27" fmla="*/ 52 h 96"/>
                  <a:gd name="T28" fmla="*/ 115 w 82"/>
                  <a:gd name="T29" fmla="*/ 33 h 96"/>
                  <a:gd name="T30" fmla="*/ 126 w 82"/>
                  <a:gd name="T31" fmla="*/ 30 h 96"/>
                  <a:gd name="T32" fmla="*/ 151 w 82"/>
                  <a:gd name="T33" fmla="*/ 19 h 96"/>
                  <a:gd name="T34" fmla="*/ 170 w 82"/>
                  <a:gd name="T35" fmla="*/ 14 h 96"/>
                  <a:gd name="T36" fmla="*/ 195 w 82"/>
                  <a:gd name="T37" fmla="*/ 5 h 96"/>
                  <a:gd name="T38" fmla="*/ 225 w 82"/>
                  <a:gd name="T39" fmla="*/ 0 h 96"/>
                  <a:gd name="T40" fmla="*/ 195 w 82"/>
                  <a:gd name="T41" fmla="*/ 5 h 96"/>
                  <a:gd name="T42" fmla="*/ 184 w 82"/>
                  <a:gd name="T43" fmla="*/ 11 h 96"/>
                  <a:gd name="T44" fmla="*/ 159 w 82"/>
                  <a:gd name="T45" fmla="*/ 19 h 96"/>
                  <a:gd name="T46" fmla="*/ 123 w 82"/>
                  <a:gd name="T47" fmla="*/ 33 h 96"/>
                  <a:gd name="T48" fmla="*/ 113 w 82"/>
                  <a:gd name="T49" fmla="*/ 38 h 96"/>
                  <a:gd name="T50" fmla="*/ 88 w 82"/>
                  <a:gd name="T51" fmla="*/ 55 h 96"/>
                  <a:gd name="T52" fmla="*/ 71 w 82"/>
                  <a:gd name="T53" fmla="*/ 68 h 96"/>
                  <a:gd name="T54" fmla="*/ 58 w 82"/>
                  <a:gd name="T55" fmla="*/ 82 h 96"/>
                  <a:gd name="T56" fmla="*/ 44 w 82"/>
                  <a:gd name="T57" fmla="*/ 101 h 96"/>
                  <a:gd name="T58" fmla="*/ 33 w 82"/>
                  <a:gd name="T59" fmla="*/ 126 h 96"/>
                  <a:gd name="T60" fmla="*/ 25 w 82"/>
                  <a:gd name="T61" fmla="*/ 145 h 96"/>
                  <a:gd name="T62" fmla="*/ 16 w 82"/>
                  <a:gd name="T63" fmla="*/ 170 h 96"/>
                  <a:gd name="T64" fmla="*/ 5 w 82"/>
                  <a:gd name="T65" fmla="*/ 211 h 96"/>
                  <a:gd name="T66" fmla="*/ 3 w 82"/>
                  <a:gd name="T67" fmla="*/ 252 h 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96">
                    <a:moveTo>
                      <a:pt x="1" y="92"/>
                    </a:moveTo>
                    <a:lnTo>
                      <a:pt x="1" y="93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2" y="77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2" y="45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4"/>
                    </a:lnTo>
                    <a:lnTo>
                      <a:pt x="32" y="19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5" y="7"/>
                    </a:lnTo>
                    <a:lnTo>
                      <a:pt x="62" y="5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2"/>
                    </a:lnTo>
                    <a:lnTo>
                      <a:pt x="67" y="4"/>
                    </a:lnTo>
                    <a:lnTo>
                      <a:pt x="58" y="7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2" y="20"/>
                    </a:lnTo>
                    <a:lnTo>
                      <a:pt x="26" y="25"/>
                    </a:lnTo>
                    <a:lnTo>
                      <a:pt x="21" y="30"/>
                    </a:lnTo>
                    <a:lnTo>
                      <a:pt x="16" y="37"/>
                    </a:lnTo>
                    <a:lnTo>
                      <a:pt x="12" y="46"/>
                    </a:lnTo>
                    <a:lnTo>
                      <a:pt x="9" y="53"/>
                    </a:lnTo>
                    <a:lnTo>
                      <a:pt x="6" y="62"/>
                    </a:lnTo>
                    <a:lnTo>
                      <a:pt x="2" y="77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1" name="Freeform 334"/>
              <p:cNvSpPr>
                <a:spLocks/>
              </p:cNvSpPr>
              <p:nvPr/>
            </p:nvSpPr>
            <p:spPr bwMode="auto">
              <a:xfrm>
                <a:off x="1564" y="2266"/>
                <a:ext cx="71" cy="205"/>
              </a:xfrm>
              <a:custGeom>
                <a:avLst/>
                <a:gdLst>
                  <a:gd name="T0" fmla="*/ 3 w 26"/>
                  <a:gd name="T1" fmla="*/ 202 h 75"/>
                  <a:gd name="T2" fmla="*/ 0 w 26"/>
                  <a:gd name="T3" fmla="*/ 205 h 75"/>
                  <a:gd name="T4" fmla="*/ 0 w 26"/>
                  <a:gd name="T5" fmla="*/ 202 h 75"/>
                  <a:gd name="T6" fmla="*/ 0 w 26"/>
                  <a:gd name="T7" fmla="*/ 197 h 75"/>
                  <a:gd name="T8" fmla="*/ 16 w 26"/>
                  <a:gd name="T9" fmla="*/ 123 h 75"/>
                  <a:gd name="T10" fmla="*/ 27 w 26"/>
                  <a:gd name="T11" fmla="*/ 71 h 75"/>
                  <a:gd name="T12" fmla="*/ 30 w 26"/>
                  <a:gd name="T13" fmla="*/ 55 h 75"/>
                  <a:gd name="T14" fmla="*/ 33 w 26"/>
                  <a:gd name="T15" fmla="*/ 49 h 75"/>
                  <a:gd name="T16" fmla="*/ 41 w 26"/>
                  <a:gd name="T17" fmla="*/ 38 h 75"/>
                  <a:gd name="T18" fmla="*/ 57 w 26"/>
                  <a:gd name="T19" fmla="*/ 14 h 75"/>
                  <a:gd name="T20" fmla="*/ 71 w 26"/>
                  <a:gd name="T21" fmla="*/ 0 h 75"/>
                  <a:gd name="T22" fmla="*/ 57 w 26"/>
                  <a:gd name="T23" fmla="*/ 16 h 75"/>
                  <a:gd name="T24" fmla="*/ 46 w 26"/>
                  <a:gd name="T25" fmla="*/ 30 h 75"/>
                  <a:gd name="T26" fmla="*/ 33 w 26"/>
                  <a:gd name="T27" fmla="*/ 52 h 75"/>
                  <a:gd name="T28" fmla="*/ 30 w 26"/>
                  <a:gd name="T29" fmla="*/ 57 h 75"/>
                  <a:gd name="T30" fmla="*/ 27 w 26"/>
                  <a:gd name="T31" fmla="*/ 77 h 75"/>
                  <a:gd name="T32" fmla="*/ 16 w 26"/>
                  <a:gd name="T33" fmla="*/ 123 h 75"/>
                  <a:gd name="T34" fmla="*/ 3 w 26"/>
                  <a:gd name="T35" fmla="*/ 202 h 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75">
                    <a:moveTo>
                      <a:pt x="1" y="74"/>
                    </a:moveTo>
                    <a:lnTo>
                      <a:pt x="0" y="75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6" y="45"/>
                    </a:lnTo>
                    <a:lnTo>
                      <a:pt x="10" y="26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6"/>
                    </a:lnTo>
                    <a:lnTo>
                      <a:pt x="17" y="11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8"/>
                    </a:lnTo>
                    <a:lnTo>
                      <a:pt x="6" y="45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2" name="Freeform 335"/>
              <p:cNvSpPr>
                <a:spLocks/>
              </p:cNvSpPr>
              <p:nvPr/>
            </p:nvSpPr>
            <p:spPr bwMode="auto">
              <a:xfrm>
                <a:off x="1580" y="2205"/>
                <a:ext cx="247" cy="283"/>
              </a:xfrm>
              <a:custGeom>
                <a:avLst/>
                <a:gdLst>
                  <a:gd name="T0" fmla="*/ 233 w 90"/>
                  <a:gd name="T1" fmla="*/ 0 h 103"/>
                  <a:gd name="T2" fmla="*/ 236 w 90"/>
                  <a:gd name="T3" fmla="*/ 0 h 103"/>
                  <a:gd name="T4" fmla="*/ 247 w 90"/>
                  <a:gd name="T5" fmla="*/ 0 h 103"/>
                  <a:gd name="T6" fmla="*/ 236 w 90"/>
                  <a:gd name="T7" fmla="*/ 3 h 103"/>
                  <a:gd name="T8" fmla="*/ 233 w 90"/>
                  <a:gd name="T9" fmla="*/ 3 h 103"/>
                  <a:gd name="T10" fmla="*/ 220 w 90"/>
                  <a:gd name="T11" fmla="*/ 3 h 103"/>
                  <a:gd name="T12" fmla="*/ 184 w 90"/>
                  <a:gd name="T13" fmla="*/ 5 h 103"/>
                  <a:gd name="T14" fmla="*/ 162 w 90"/>
                  <a:gd name="T15" fmla="*/ 11 h 103"/>
                  <a:gd name="T16" fmla="*/ 137 w 90"/>
                  <a:gd name="T17" fmla="*/ 16 h 103"/>
                  <a:gd name="T18" fmla="*/ 113 w 90"/>
                  <a:gd name="T19" fmla="*/ 27 h 103"/>
                  <a:gd name="T20" fmla="*/ 91 w 90"/>
                  <a:gd name="T21" fmla="*/ 41 h 103"/>
                  <a:gd name="T22" fmla="*/ 69 w 90"/>
                  <a:gd name="T23" fmla="*/ 60 h 103"/>
                  <a:gd name="T24" fmla="*/ 52 w 90"/>
                  <a:gd name="T25" fmla="*/ 82 h 103"/>
                  <a:gd name="T26" fmla="*/ 41 w 90"/>
                  <a:gd name="T27" fmla="*/ 102 h 103"/>
                  <a:gd name="T28" fmla="*/ 30 w 90"/>
                  <a:gd name="T29" fmla="*/ 124 h 103"/>
                  <a:gd name="T30" fmla="*/ 22 w 90"/>
                  <a:gd name="T31" fmla="*/ 154 h 103"/>
                  <a:gd name="T32" fmla="*/ 16 w 90"/>
                  <a:gd name="T33" fmla="*/ 168 h 103"/>
                  <a:gd name="T34" fmla="*/ 11 w 90"/>
                  <a:gd name="T35" fmla="*/ 195 h 103"/>
                  <a:gd name="T36" fmla="*/ 3 w 90"/>
                  <a:gd name="T37" fmla="*/ 250 h 103"/>
                  <a:gd name="T38" fmla="*/ 0 w 90"/>
                  <a:gd name="T39" fmla="*/ 283 h 103"/>
                  <a:gd name="T40" fmla="*/ 0 w 90"/>
                  <a:gd name="T41" fmla="*/ 245 h 103"/>
                  <a:gd name="T42" fmla="*/ 3 w 90"/>
                  <a:gd name="T43" fmla="*/ 236 h 103"/>
                  <a:gd name="T44" fmla="*/ 8 w 90"/>
                  <a:gd name="T45" fmla="*/ 203 h 103"/>
                  <a:gd name="T46" fmla="*/ 16 w 90"/>
                  <a:gd name="T47" fmla="*/ 159 h 103"/>
                  <a:gd name="T48" fmla="*/ 16 w 90"/>
                  <a:gd name="T49" fmla="*/ 151 h 103"/>
                  <a:gd name="T50" fmla="*/ 30 w 90"/>
                  <a:gd name="T51" fmla="*/ 118 h 103"/>
                  <a:gd name="T52" fmla="*/ 41 w 90"/>
                  <a:gd name="T53" fmla="*/ 99 h 103"/>
                  <a:gd name="T54" fmla="*/ 55 w 90"/>
                  <a:gd name="T55" fmla="*/ 77 h 103"/>
                  <a:gd name="T56" fmla="*/ 69 w 90"/>
                  <a:gd name="T57" fmla="*/ 58 h 103"/>
                  <a:gd name="T58" fmla="*/ 91 w 90"/>
                  <a:gd name="T59" fmla="*/ 38 h 103"/>
                  <a:gd name="T60" fmla="*/ 113 w 90"/>
                  <a:gd name="T61" fmla="*/ 25 h 103"/>
                  <a:gd name="T62" fmla="*/ 140 w 90"/>
                  <a:gd name="T63" fmla="*/ 14 h 103"/>
                  <a:gd name="T64" fmla="*/ 165 w 90"/>
                  <a:gd name="T65" fmla="*/ 5 h 103"/>
                  <a:gd name="T66" fmla="*/ 184 w 90"/>
                  <a:gd name="T67" fmla="*/ 3 h 103"/>
                  <a:gd name="T68" fmla="*/ 220 w 90"/>
                  <a:gd name="T69" fmla="*/ 0 h 103"/>
                  <a:gd name="T70" fmla="*/ 233 w 90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0" h="103">
                    <a:moveTo>
                      <a:pt x="85" y="0"/>
                    </a:moveTo>
                    <a:lnTo>
                      <a:pt x="86" y="0"/>
                    </a:lnTo>
                    <a:lnTo>
                      <a:pt x="90" y="0"/>
                    </a:lnTo>
                    <a:lnTo>
                      <a:pt x="86" y="1"/>
                    </a:lnTo>
                    <a:lnTo>
                      <a:pt x="85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9" y="4"/>
                    </a:lnTo>
                    <a:lnTo>
                      <a:pt x="50" y="6"/>
                    </a:lnTo>
                    <a:lnTo>
                      <a:pt x="41" y="10"/>
                    </a:lnTo>
                    <a:lnTo>
                      <a:pt x="33" y="15"/>
                    </a:lnTo>
                    <a:lnTo>
                      <a:pt x="25" y="22"/>
                    </a:lnTo>
                    <a:lnTo>
                      <a:pt x="19" y="30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8" y="56"/>
                    </a:lnTo>
                    <a:lnTo>
                      <a:pt x="6" y="61"/>
                    </a:lnTo>
                    <a:lnTo>
                      <a:pt x="4" y="71"/>
                    </a:lnTo>
                    <a:lnTo>
                      <a:pt x="1" y="91"/>
                    </a:lnTo>
                    <a:lnTo>
                      <a:pt x="0" y="103"/>
                    </a:lnTo>
                    <a:lnTo>
                      <a:pt x="0" y="89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11" y="43"/>
                    </a:lnTo>
                    <a:lnTo>
                      <a:pt x="15" y="36"/>
                    </a:lnTo>
                    <a:lnTo>
                      <a:pt x="20" y="28"/>
                    </a:lnTo>
                    <a:lnTo>
                      <a:pt x="25" y="21"/>
                    </a:lnTo>
                    <a:lnTo>
                      <a:pt x="33" y="14"/>
                    </a:lnTo>
                    <a:lnTo>
                      <a:pt x="41" y="9"/>
                    </a:lnTo>
                    <a:lnTo>
                      <a:pt x="51" y="5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3" name="Freeform 336"/>
              <p:cNvSpPr>
                <a:spLocks/>
              </p:cNvSpPr>
              <p:nvPr/>
            </p:nvSpPr>
            <p:spPr bwMode="auto">
              <a:xfrm>
                <a:off x="1597" y="2422"/>
                <a:ext cx="5" cy="77"/>
              </a:xfrm>
              <a:custGeom>
                <a:avLst/>
                <a:gdLst>
                  <a:gd name="T0" fmla="*/ 0 w 2"/>
                  <a:gd name="T1" fmla="*/ 77 h 28"/>
                  <a:gd name="T2" fmla="*/ 5 w 2"/>
                  <a:gd name="T3" fmla="*/ 50 h 28"/>
                  <a:gd name="T4" fmla="*/ 0 w 2"/>
                  <a:gd name="T5" fmla="*/ 22 h 28"/>
                  <a:gd name="T6" fmla="*/ 0 w 2"/>
                  <a:gd name="T7" fmla="*/ 8 h 28"/>
                  <a:gd name="T8" fmla="*/ 0 w 2"/>
                  <a:gd name="T9" fmla="*/ 0 h 28"/>
                  <a:gd name="T10" fmla="*/ 5 w 2"/>
                  <a:gd name="T11" fmla="*/ 8 h 28"/>
                  <a:gd name="T12" fmla="*/ 5 w 2"/>
                  <a:gd name="T13" fmla="*/ 22 h 28"/>
                  <a:gd name="T14" fmla="*/ 5 w 2"/>
                  <a:gd name="T15" fmla="*/ 50 h 28"/>
                  <a:gd name="T16" fmla="*/ 0 w 2"/>
                  <a:gd name="T17" fmla="*/ 7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8">
                    <a:moveTo>
                      <a:pt x="0" y="28"/>
                    </a:moveTo>
                    <a:lnTo>
                      <a:pt x="2" y="18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2" y="1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4" name="Freeform 337"/>
              <p:cNvSpPr>
                <a:spLocks/>
              </p:cNvSpPr>
              <p:nvPr/>
            </p:nvSpPr>
            <p:spPr bwMode="auto">
              <a:xfrm>
                <a:off x="1597" y="2249"/>
                <a:ext cx="118" cy="154"/>
              </a:xfrm>
              <a:custGeom>
                <a:avLst/>
                <a:gdLst>
                  <a:gd name="T0" fmla="*/ 5 w 43"/>
                  <a:gd name="T1" fmla="*/ 151 h 56"/>
                  <a:gd name="T2" fmla="*/ 0 w 43"/>
                  <a:gd name="T3" fmla="*/ 154 h 56"/>
                  <a:gd name="T4" fmla="*/ 0 w 43"/>
                  <a:gd name="T5" fmla="*/ 151 h 56"/>
                  <a:gd name="T6" fmla="*/ 8 w 43"/>
                  <a:gd name="T7" fmla="*/ 127 h 56"/>
                  <a:gd name="T8" fmla="*/ 25 w 43"/>
                  <a:gd name="T9" fmla="*/ 80 h 56"/>
                  <a:gd name="T10" fmla="*/ 27 w 43"/>
                  <a:gd name="T11" fmla="*/ 66 h 56"/>
                  <a:gd name="T12" fmla="*/ 36 w 43"/>
                  <a:gd name="T13" fmla="*/ 55 h 56"/>
                  <a:gd name="T14" fmla="*/ 49 w 43"/>
                  <a:gd name="T15" fmla="*/ 39 h 56"/>
                  <a:gd name="T16" fmla="*/ 66 w 43"/>
                  <a:gd name="T17" fmla="*/ 22 h 56"/>
                  <a:gd name="T18" fmla="*/ 80 w 43"/>
                  <a:gd name="T19" fmla="*/ 17 h 56"/>
                  <a:gd name="T20" fmla="*/ 104 w 43"/>
                  <a:gd name="T21" fmla="*/ 8 h 56"/>
                  <a:gd name="T22" fmla="*/ 118 w 43"/>
                  <a:gd name="T23" fmla="*/ 0 h 56"/>
                  <a:gd name="T24" fmla="*/ 104 w 43"/>
                  <a:gd name="T25" fmla="*/ 8 h 56"/>
                  <a:gd name="T26" fmla="*/ 82 w 43"/>
                  <a:gd name="T27" fmla="*/ 14 h 56"/>
                  <a:gd name="T28" fmla="*/ 74 w 43"/>
                  <a:gd name="T29" fmla="*/ 22 h 56"/>
                  <a:gd name="T30" fmla="*/ 66 w 43"/>
                  <a:gd name="T31" fmla="*/ 25 h 56"/>
                  <a:gd name="T32" fmla="*/ 49 w 43"/>
                  <a:gd name="T33" fmla="*/ 41 h 56"/>
                  <a:gd name="T34" fmla="*/ 36 w 43"/>
                  <a:gd name="T35" fmla="*/ 58 h 56"/>
                  <a:gd name="T36" fmla="*/ 27 w 43"/>
                  <a:gd name="T37" fmla="*/ 69 h 56"/>
                  <a:gd name="T38" fmla="*/ 25 w 43"/>
                  <a:gd name="T39" fmla="*/ 83 h 56"/>
                  <a:gd name="T40" fmla="*/ 11 w 43"/>
                  <a:gd name="T41" fmla="*/ 127 h 56"/>
                  <a:gd name="T42" fmla="*/ 5 w 43"/>
                  <a:gd name="T43" fmla="*/ 151 h 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" h="56">
                    <a:moveTo>
                      <a:pt x="2" y="55"/>
                    </a:moveTo>
                    <a:lnTo>
                      <a:pt x="0" y="56"/>
                    </a:lnTo>
                    <a:lnTo>
                      <a:pt x="0" y="55"/>
                    </a:lnTo>
                    <a:lnTo>
                      <a:pt x="3" y="46"/>
                    </a:lnTo>
                    <a:lnTo>
                      <a:pt x="9" y="29"/>
                    </a:lnTo>
                    <a:lnTo>
                      <a:pt x="10" y="24"/>
                    </a:lnTo>
                    <a:lnTo>
                      <a:pt x="13" y="20"/>
                    </a:lnTo>
                    <a:lnTo>
                      <a:pt x="18" y="14"/>
                    </a:lnTo>
                    <a:lnTo>
                      <a:pt x="24" y="8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38" y="3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4" y="9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6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5" name="Freeform 338"/>
              <p:cNvSpPr>
                <a:spLocks/>
              </p:cNvSpPr>
              <p:nvPr/>
            </p:nvSpPr>
            <p:spPr bwMode="auto">
              <a:xfrm>
                <a:off x="1679" y="2219"/>
                <a:ext cx="176" cy="33"/>
              </a:xfrm>
              <a:custGeom>
                <a:avLst/>
                <a:gdLst>
                  <a:gd name="T0" fmla="*/ 168 w 64"/>
                  <a:gd name="T1" fmla="*/ 6 h 12"/>
                  <a:gd name="T2" fmla="*/ 171 w 64"/>
                  <a:gd name="T3" fmla="*/ 6 h 12"/>
                  <a:gd name="T4" fmla="*/ 176 w 64"/>
                  <a:gd name="T5" fmla="*/ 6 h 12"/>
                  <a:gd name="T6" fmla="*/ 171 w 64"/>
                  <a:gd name="T7" fmla="*/ 11 h 12"/>
                  <a:gd name="T8" fmla="*/ 168 w 64"/>
                  <a:gd name="T9" fmla="*/ 11 h 12"/>
                  <a:gd name="T10" fmla="*/ 149 w 64"/>
                  <a:gd name="T11" fmla="*/ 6 h 12"/>
                  <a:gd name="T12" fmla="*/ 107 w 64"/>
                  <a:gd name="T13" fmla="*/ 3 h 12"/>
                  <a:gd name="T14" fmla="*/ 63 w 64"/>
                  <a:gd name="T15" fmla="*/ 11 h 12"/>
                  <a:gd name="T16" fmla="*/ 44 w 64"/>
                  <a:gd name="T17" fmla="*/ 17 h 12"/>
                  <a:gd name="T18" fmla="*/ 11 w 64"/>
                  <a:gd name="T19" fmla="*/ 28 h 12"/>
                  <a:gd name="T20" fmla="*/ 0 w 64"/>
                  <a:gd name="T21" fmla="*/ 33 h 12"/>
                  <a:gd name="T22" fmla="*/ 11 w 64"/>
                  <a:gd name="T23" fmla="*/ 28 h 12"/>
                  <a:gd name="T24" fmla="*/ 28 w 64"/>
                  <a:gd name="T25" fmla="*/ 19 h 12"/>
                  <a:gd name="T26" fmla="*/ 44 w 64"/>
                  <a:gd name="T27" fmla="*/ 14 h 12"/>
                  <a:gd name="T28" fmla="*/ 66 w 64"/>
                  <a:gd name="T29" fmla="*/ 11 h 12"/>
                  <a:gd name="T30" fmla="*/ 107 w 64"/>
                  <a:gd name="T31" fmla="*/ 0 h 12"/>
                  <a:gd name="T32" fmla="*/ 149 w 64"/>
                  <a:gd name="T33" fmla="*/ 3 h 12"/>
                  <a:gd name="T34" fmla="*/ 168 w 64"/>
                  <a:gd name="T35" fmla="*/ 6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12">
                    <a:moveTo>
                      <a:pt x="61" y="2"/>
                    </a:moveTo>
                    <a:lnTo>
                      <a:pt x="62" y="2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39" y="1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6" y="5"/>
                    </a:lnTo>
                    <a:lnTo>
                      <a:pt x="24" y="4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6" name="Freeform 339"/>
              <p:cNvSpPr>
                <a:spLocks/>
              </p:cNvSpPr>
              <p:nvPr/>
            </p:nvSpPr>
            <p:spPr bwMode="auto">
              <a:xfrm>
                <a:off x="1611" y="2257"/>
                <a:ext cx="260" cy="272"/>
              </a:xfrm>
              <a:custGeom>
                <a:avLst/>
                <a:gdLst>
                  <a:gd name="T0" fmla="*/ 11 w 95"/>
                  <a:gd name="T1" fmla="*/ 258 h 99"/>
                  <a:gd name="T2" fmla="*/ 11 w 95"/>
                  <a:gd name="T3" fmla="*/ 261 h 99"/>
                  <a:gd name="T4" fmla="*/ 11 w 95"/>
                  <a:gd name="T5" fmla="*/ 272 h 99"/>
                  <a:gd name="T6" fmla="*/ 8 w 95"/>
                  <a:gd name="T7" fmla="*/ 261 h 99"/>
                  <a:gd name="T8" fmla="*/ 8 w 95"/>
                  <a:gd name="T9" fmla="*/ 258 h 99"/>
                  <a:gd name="T10" fmla="*/ 5 w 95"/>
                  <a:gd name="T11" fmla="*/ 245 h 99"/>
                  <a:gd name="T12" fmla="*/ 0 w 95"/>
                  <a:gd name="T13" fmla="*/ 206 h 99"/>
                  <a:gd name="T14" fmla="*/ 0 w 95"/>
                  <a:gd name="T15" fmla="*/ 187 h 99"/>
                  <a:gd name="T16" fmla="*/ 5 w 95"/>
                  <a:gd name="T17" fmla="*/ 159 h 99"/>
                  <a:gd name="T18" fmla="*/ 11 w 95"/>
                  <a:gd name="T19" fmla="*/ 132 h 99"/>
                  <a:gd name="T20" fmla="*/ 25 w 95"/>
                  <a:gd name="T21" fmla="*/ 104 h 99"/>
                  <a:gd name="T22" fmla="*/ 38 w 95"/>
                  <a:gd name="T23" fmla="*/ 80 h 99"/>
                  <a:gd name="T24" fmla="*/ 55 w 95"/>
                  <a:gd name="T25" fmla="*/ 60 h 99"/>
                  <a:gd name="T26" fmla="*/ 77 w 95"/>
                  <a:gd name="T27" fmla="*/ 44 h 99"/>
                  <a:gd name="T28" fmla="*/ 96 w 95"/>
                  <a:gd name="T29" fmla="*/ 30 h 99"/>
                  <a:gd name="T30" fmla="*/ 112 w 95"/>
                  <a:gd name="T31" fmla="*/ 22 h 99"/>
                  <a:gd name="T32" fmla="*/ 126 w 95"/>
                  <a:gd name="T33" fmla="*/ 16 h 99"/>
                  <a:gd name="T34" fmla="*/ 140 w 95"/>
                  <a:gd name="T35" fmla="*/ 14 h 99"/>
                  <a:gd name="T36" fmla="*/ 172 w 95"/>
                  <a:gd name="T37" fmla="*/ 8 h 99"/>
                  <a:gd name="T38" fmla="*/ 197 w 95"/>
                  <a:gd name="T39" fmla="*/ 5 h 99"/>
                  <a:gd name="T40" fmla="*/ 224 w 95"/>
                  <a:gd name="T41" fmla="*/ 8 h 99"/>
                  <a:gd name="T42" fmla="*/ 252 w 95"/>
                  <a:gd name="T43" fmla="*/ 3 h 99"/>
                  <a:gd name="T44" fmla="*/ 260 w 95"/>
                  <a:gd name="T45" fmla="*/ 0 h 99"/>
                  <a:gd name="T46" fmla="*/ 246 w 95"/>
                  <a:gd name="T47" fmla="*/ 5 h 99"/>
                  <a:gd name="T48" fmla="*/ 224 w 95"/>
                  <a:gd name="T49" fmla="*/ 8 h 99"/>
                  <a:gd name="T50" fmla="*/ 211 w 95"/>
                  <a:gd name="T51" fmla="*/ 8 h 99"/>
                  <a:gd name="T52" fmla="*/ 181 w 95"/>
                  <a:gd name="T53" fmla="*/ 8 h 99"/>
                  <a:gd name="T54" fmla="*/ 151 w 95"/>
                  <a:gd name="T55" fmla="*/ 14 h 99"/>
                  <a:gd name="T56" fmla="*/ 137 w 95"/>
                  <a:gd name="T57" fmla="*/ 16 h 99"/>
                  <a:gd name="T58" fmla="*/ 123 w 95"/>
                  <a:gd name="T59" fmla="*/ 19 h 99"/>
                  <a:gd name="T60" fmla="*/ 93 w 95"/>
                  <a:gd name="T61" fmla="*/ 33 h 99"/>
                  <a:gd name="T62" fmla="*/ 77 w 95"/>
                  <a:gd name="T63" fmla="*/ 47 h 99"/>
                  <a:gd name="T64" fmla="*/ 55 w 95"/>
                  <a:gd name="T65" fmla="*/ 63 h 99"/>
                  <a:gd name="T66" fmla="*/ 38 w 95"/>
                  <a:gd name="T67" fmla="*/ 85 h 99"/>
                  <a:gd name="T68" fmla="*/ 25 w 95"/>
                  <a:gd name="T69" fmla="*/ 107 h 99"/>
                  <a:gd name="T70" fmla="*/ 11 w 95"/>
                  <a:gd name="T71" fmla="*/ 135 h 99"/>
                  <a:gd name="T72" fmla="*/ 8 w 95"/>
                  <a:gd name="T73" fmla="*/ 159 h 99"/>
                  <a:gd name="T74" fmla="*/ 5 w 95"/>
                  <a:gd name="T75" fmla="*/ 187 h 99"/>
                  <a:gd name="T76" fmla="*/ 5 w 95"/>
                  <a:gd name="T77" fmla="*/ 212 h 99"/>
                  <a:gd name="T78" fmla="*/ 8 w 95"/>
                  <a:gd name="T79" fmla="*/ 245 h 99"/>
                  <a:gd name="T80" fmla="*/ 11 w 95"/>
                  <a:gd name="T81" fmla="*/ 258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5" h="99">
                    <a:moveTo>
                      <a:pt x="4" y="94"/>
                    </a:moveTo>
                    <a:lnTo>
                      <a:pt x="4" y="95"/>
                    </a:lnTo>
                    <a:lnTo>
                      <a:pt x="4" y="99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2" y="89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2" y="58"/>
                    </a:lnTo>
                    <a:lnTo>
                      <a:pt x="4" y="48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2"/>
                    </a:lnTo>
                    <a:lnTo>
                      <a:pt x="28" y="16"/>
                    </a:lnTo>
                    <a:lnTo>
                      <a:pt x="35" y="11"/>
                    </a:lnTo>
                    <a:lnTo>
                      <a:pt x="41" y="8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2" y="2"/>
                    </a:lnTo>
                    <a:lnTo>
                      <a:pt x="82" y="3"/>
                    </a:lnTo>
                    <a:lnTo>
                      <a:pt x="92" y="1"/>
                    </a:lnTo>
                    <a:lnTo>
                      <a:pt x="95" y="0"/>
                    </a:lnTo>
                    <a:lnTo>
                      <a:pt x="90" y="2"/>
                    </a:lnTo>
                    <a:lnTo>
                      <a:pt x="82" y="3"/>
                    </a:lnTo>
                    <a:lnTo>
                      <a:pt x="77" y="3"/>
                    </a:lnTo>
                    <a:lnTo>
                      <a:pt x="66" y="3"/>
                    </a:lnTo>
                    <a:lnTo>
                      <a:pt x="55" y="5"/>
                    </a:lnTo>
                    <a:lnTo>
                      <a:pt x="50" y="6"/>
                    </a:lnTo>
                    <a:lnTo>
                      <a:pt x="45" y="7"/>
                    </a:lnTo>
                    <a:lnTo>
                      <a:pt x="34" y="12"/>
                    </a:lnTo>
                    <a:lnTo>
                      <a:pt x="28" y="17"/>
                    </a:lnTo>
                    <a:lnTo>
                      <a:pt x="20" y="23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4" y="49"/>
                    </a:lnTo>
                    <a:lnTo>
                      <a:pt x="3" y="58"/>
                    </a:lnTo>
                    <a:lnTo>
                      <a:pt x="2" y="68"/>
                    </a:lnTo>
                    <a:lnTo>
                      <a:pt x="2" y="77"/>
                    </a:lnTo>
                    <a:lnTo>
                      <a:pt x="3" y="89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7" name="Freeform 340"/>
              <p:cNvSpPr>
                <a:spLocks/>
              </p:cNvSpPr>
              <p:nvPr/>
            </p:nvSpPr>
            <p:spPr bwMode="auto">
              <a:xfrm>
                <a:off x="1748" y="2243"/>
                <a:ext cx="112" cy="14"/>
              </a:xfrm>
              <a:custGeom>
                <a:avLst/>
                <a:gdLst>
                  <a:gd name="T0" fmla="*/ 109 w 41"/>
                  <a:gd name="T1" fmla="*/ 0 h 5"/>
                  <a:gd name="T2" fmla="*/ 112 w 41"/>
                  <a:gd name="T3" fmla="*/ 0 h 5"/>
                  <a:gd name="T4" fmla="*/ 109 w 41"/>
                  <a:gd name="T5" fmla="*/ 3 h 5"/>
                  <a:gd name="T6" fmla="*/ 68 w 41"/>
                  <a:gd name="T7" fmla="*/ 0 h 5"/>
                  <a:gd name="T8" fmla="*/ 41 w 41"/>
                  <a:gd name="T9" fmla="*/ 0 h 5"/>
                  <a:gd name="T10" fmla="*/ 30 w 41"/>
                  <a:gd name="T11" fmla="*/ 3 h 5"/>
                  <a:gd name="T12" fmla="*/ 27 w 41"/>
                  <a:gd name="T13" fmla="*/ 3 h 5"/>
                  <a:gd name="T14" fmla="*/ 22 w 41"/>
                  <a:gd name="T15" fmla="*/ 6 h 5"/>
                  <a:gd name="T16" fmla="*/ 8 w 41"/>
                  <a:gd name="T17" fmla="*/ 14 h 5"/>
                  <a:gd name="T18" fmla="*/ 0 w 41"/>
                  <a:gd name="T19" fmla="*/ 14 h 5"/>
                  <a:gd name="T20" fmla="*/ 8 w 41"/>
                  <a:gd name="T21" fmla="*/ 14 h 5"/>
                  <a:gd name="T22" fmla="*/ 27 w 41"/>
                  <a:gd name="T23" fmla="*/ 3 h 5"/>
                  <a:gd name="T24" fmla="*/ 30 w 41"/>
                  <a:gd name="T25" fmla="*/ 0 h 5"/>
                  <a:gd name="T26" fmla="*/ 41 w 41"/>
                  <a:gd name="T27" fmla="*/ 0 h 5"/>
                  <a:gd name="T28" fmla="*/ 68 w 41"/>
                  <a:gd name="T29" fmla="*/ 0 h 5"/>
                  <a:gd name="T30" fmla="*/ 109 w 41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5">
                    <a:moveTo>
                      <a:pt x="40" y="0"/>
                    </a:moveTo>
                    <a:lnTo>
                      <a:pt x="41" y="0"/>
                    </a:lnTo>
                    <a:lnTo>
                      <a:pt x="40" y="1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8" name="Freeform 341"/>
              <p:cNvSpPr>
                <a:spLocks/>
              </p:cNvSpPr>
              <p:nvPr/>
            </p:nvSpPr>
            <p:spPr bwMode="auto">
              <a:xfrm>
                <a:off x="1630" y="2238"/>
                <a:ext cx="140" cy="118"/>
              </a:xfrm>
              <a:custGeom>
                <a:avLst/>
                <a:gdLst>
                  <a:gd name="T0" fmla="*/ 137 w 51"/>
                  <a:gd name="T1" fmla="*/ 0 h 43"/>
                  <a:gd name="T2" fmla="*/ 140 w 51"/>
                  <a:gd name="T3" fmla="*/ 0 h 43"/>
                  <a:gd name="T4" fmla="*/ 137 w 51"/>
                  <a:gd name="T5" fmla="*/ 5 h 43"/>
                  <a:gd name="T6" fmla="*/ 132 w 51"/>
                  <a:gd name="T7" fmla="*/ 0 h 43"/>
                  <a:gd name="T8" fmla="*/ 118 w 51"/>
                  <a:gd name="T9" fmla="*/ 8 h 43"/>
                  <a:gd name="T10" fmla="*/ 99 w 51"/>
                  <a:gd name="T11" fmla="*/ 22 h 43"/>
                  <a:gd name="T12" fmla="*/ 82 w 51"/>
                  <a:gd name="T13" fmla="*/ 36 h 43"/>
                  <a:gd name="T14" fmla="*/ 58 w 51"/>
                  <a:gd name="T15" fmla="*/ 44 h 43"/>
                  <a:gd name="T16" fmla="*/ 47 w 51"/>
                  <a:gd name="T17" fmla="*/ 58 h 43"/>
                  <a:gd name="T18" fmla="*/ 33 w 51"/>
                  <a:gd name="T19" fmla="*/ 77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4 h 43"/>
                  <a:gd name="T26" fmla="*/ 33 w 51"/>
                  <a:gd name="T27" fmla="*/ 71 h 43"/>
                  <a:gd name="T28" fmla="*/ 47 w 51"/>
                  <a:gd name="T29" fmla="*/ 58 h 43"/>
                  <a:gd name="T30" fmla="*/ 58 w 51"/>
                  <a:gd name="T31" fmla="*/ 44 h 43"/>
                  <a:gd name="T32" fmla="*/ 82 w 51"/>
                  <a:gd name="T33" fmla="*/ 36 h 43"/>
                  <a:gd name="T34" fmla="*/ 99 w 51"/>
                  <a:gd name="T35" fmla="*/ 19 h 43"/>
                  <a:gd name="T36" fmla="*/ 118 w 51"/>
                  <a:gd name="T37" fmla="*/ 8 h 43"/>
                  <a:gd name="T38" fmla="*/ 132 w 51"/>
                  <a:gd name="T39" fmla="*/ 0 h 43"/>
                  <a:gd name="T40" fmla="*/ 135 w 51"/>
                  <a:gd name="T41" fmla="*/ 0 h 43"/>
                  <a:gd name="T42" fmla="*/ 137 w 51"/>
                  <a:gd name="T43" fmla="*/ 0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0"/>
                    </a:moveTo>
                    <a:lnTo>
                      <a:pt x="51" y="0"/>
                    </a:lnTo>
                    <a:lnTo>
                      <a:pt x="50" y="2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8"/>
                    </a:lnTo>
                    <a:lnTo>
                      <a:pt x="30" y="13"/>
                    </a:lnTo>
                    <a:lnTo>
                      <a:pt x="21" y="16"/>
                    </a:lnTo>
                    <a:lnTo>
                      <a:pt x="17" y="21"/>
                    </a:lnTo>
                    <a:lnTo>
                      <a:pt x="12" y="28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8"/>
                    </a:lnTo>
                    <a:lnTo>
                      <a:pt x="12" y="26"/>
                    </a:lnTo>
                    <a:lnTo>
                      <a:pt x="17" y="21"/>
                    </a:lnTo>
                    <a:lnTo>
                      <a:pt x="21" y="16"/>
                    </a:lnTo>
                    <a:lnTo>
                      <a:pt x="30" y="13"/>
                    </a:lnTo>
                    <a:lnTo>
                      <a:pt x="36" y="7"/>
                    </a:lnTo>
                    <a:lnTo>
                      <a:pt x="43" y="3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39" name="Freeform 342"/>
              <p:cNvSpPr>
                <a:spLocks/>
              </p:cNvSpPr>
              <p:nvPr/>
            </p:nvSpPr>
            <p:spPr bwMode="auto">
              <a:xfrm>
                <a:off x="1630" y="2276"/>
                <a:ext cx="269" cy="267"/>
              </a:xfrm>
              <a:custGeom>
                <a:avLst/>
                <a:gdLst>
                  <a:gd name="T0" fmla="*/ 258 w 98"/>
                  <a:gd name="T1" fmla="*/ 14 h 97"/>
                  <a:gd name="T2" fmla="*/ 269 w 98"/>
                  <a:gd name="T3" fmla="*/ 17 h 97"/>
                  <a:gd name="T4" fmla="*/ 258 w 98"/>
                  <a:gd name="T5" fmla="*/ 14 h 97"/>
                  <a:gd name="T6" fmla="*/ 242 w 98"/>
                  <a:gd name="T7" fmla="*/ 11 h 97"/>
                  <a:gd name="T8" fmla="*/ 203 w 98"/>
                  <a:gd name="T9" fmla="*/ 3 h 97"/>
                  <a:gd name="T10" fmla="*/ 178 w 98"/>
                  <a:gd name="T11" fmla="*/ 3 h 97"/>
                  <a:gd name="T12" fmla="*/ 154 w 98"/>
                  <a:gd name="T13" fmla="*/ 3 h 97"/>
                  <a:gd name="T14" fmla="*/ 126 w 98"/>
                  <a:gd name="T15" fmla="*/ 6 h 97"/>
                  <a:gd name="T16" fmla="*/ 99 w 98"/>
                  <a:gd name="T17" fmla="*/ 17 h 97"/>
                  <a:gd name="T18" fmla="*/ 71 w 98"/>
                  <a:gd name="T19" fmla="*/ 33 h 97"/>
                  <a:gd name="T20" fmla="*/ 47 w 98"/>
                  <a:gd name="T21" fmla="*/ 52 h 97"/>
                  <a:gd name="T22" fmla="*/ 30 w 98"/>
                  <a:gd name="T23" fmla="*/ 72 h 97"/>
                  <a:gd name="T24" fmla="*/ 16 w 98"/>
                  <a:gd name="T25" fmla="*/ 94 h 97"/>
                  <a:gd name="T26" fmla="*/ 8 w 98"/>
                  <a:gd name="T27" fmla="*/ 113 h 97"/>
                  <a:gd name="T28" fmla="*/ 3 w 98"/>
                  <a:gd name="T29" fmla="*/ 127 h 97"/>
                  <a:gd name="T30" fmla="*/ 0 w 98"/>
                  <a:gd name="T31" fmla="*/ 138 h 97"/>
                  <a:gd name="T32" fmla="*/ 3 w 98"/>
                  <a:gd name="T33" fmla="*/ 140 h 97"/>
                  <a:gd name="T34" fmla="*/ 0 w 98"/>
                  <a:gd name="T35" fmla="*/ 171 h 97"/>
                  <a:gd name="T36" fmla="*/ 3 w 98"/>
                  <a:gd name="T37" fmla="*/ 201 h 97"/>
                  <a:gd name="T38" fmla="*/ 3 w 98"/>
                  <a:gd name="T39" fmla="*/ 228 h 97"/>
                  <a:gd name="T40" fmla="*/ 8 w 98"/>
                  <a:gd name="T41" fmla="*/ 267 h 97"/>
                  <a:gd name="T42" fmla="*/ 3 w 98"/>
                  <a:gd name="T43" fmla="*/ 228 h 97"/>
                  <a:gd name="T44" fmla="*/ 0 w 98"/>
                  <a:gd name="T45" fmla="*/ 184 h 97"/>
                  <a:gd name="T46" fmla="*/ 0 w 98"/>
                  <a:gd name="T47" fmla="*/ 151 h 97"/>
                  <a:gd name="T48" fmla="*/ 0 w 98"/>
                  <a:gd name="T49" fmla="*/ 138 h 97"/>
                  <a:gd name="T50" fmla="*/ 3 w 98"/>
                  <a:gd name="T51" fmla="*/ 124 h 97"/>
                  <a:gd name="T52" fmla="*/ 8 w 98"/>
                  <a:gd name="T53" fmla="*/ 107 h 97"/>
                  <a:gd name="T54" fmla="*/ 19 w 98"/>
                  <a:gd name="T55" fmla="*/ 88 h 97"/>
                  <a:gd name="T56" fmla="*/ 33 w 98"/>
                  <a:gd name="T57" fmla="*/ 69 h 97"/>
                  <a:gd name="T58" fmla="*/ 49 w 98"/>
                  <a:gd name="T59" fmla="*/ 47 h 97"/>
                  <a:gd name="T60" fmla="*/ 71 w 98"/>
                  <a:gd name="T61" fmla="*/ 30 h 97"/>
                  <a:gd name="T62" fmla="*/ 99 w 98"/>
                  <a:gd name="T63" fmla="*/ 14 h 97"/>
                  <a:gd name="T64" fmla="*/ 126 w 98"/>
                  <a:gd name="T65" fmla="*/ 6 h 97"/>
                  <a:gd name="T66" fmla="*/ 156 w 98"/>
                  <a:gd name="T67" fmla="*/ 3 h 97"/>
                  <a:gd name="T68" fmla="*/ 178 w 98"/>
                  <a:gd name="T69" fmla="*/ 0 h 97"/>
                  <a:gd name="T70" fmla="*/ 206 w 98"/>
                  <a:gd name="T71" fmla="*/ 3 h 97"/>
                  <a:gd name="T72" fmla="*/ 244 w 98"/>
                  <a:gd name="T73" fmla="*/ 11 h 97"/>
                  <a:gd name="T74" fmla="*/ 258 w 98"/>
                  <a:gd name="T75" fmla="*/ 14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97">
                    <a:moveTo>
                      <a:pt x="94" y="5"/>
                    </a:moveTo>
                    <a:lnTo>
                      <a:pt x="98" y="6"/>
                    </a:lnTo>
                    <a:lnTo>
                      <a:pt x="94" y="5"/>
                    </a:lnTo>
                    <a:lnTo>
                      <a:pt x="88" y="4"/>
                    </a:lnTo>
                    <a:lnTo>
                      <a:pt x="74" y="1"/>
                    </a:lnTo>
                    <a:lnTo>
                      <a:pt x="65" y="1"/>
                    </a:lnTo>
                    <a:lnTo>
                      <a:pt x="56" y="1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3" y="41"/>
                    </a:lnTo>
                    <a:lnTo>
                      <a:pt x="1" y="46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1" y="83"/>
                    </a:lnTo>
                    <a:lnTo>
                      <a:pt x="3" y="97"/>
                    </a:lnTo>
                    <a:lnTo>
                      <a:pt x="1" y="83"/>
                    </a:lnTo>
                    <a:lnTo>
                      <a:pt x="0" y="67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1" y="45"/>
                    </a:lnTo>
                    <a:lnTo>
                      <a:pt x="3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8" y="17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75" y="1"/>
                    </a:lnTo>
                    <a:lnTo>
                      <a:pt x="89" y="4"/>
                    </a:lnTo>
                    <a:lnTo>
                      <a:pt x="94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0" name="Freeform 343"/>
              <p:cNvSpPr>
                <a:spLocks/>
              </p:cNvSpPr>
              <p:nvPr/>
            </p:nvSpPr>
            <p:spPr bwMode="auto">
              <a:xfrm>
                <a:off x="1869" y="2274"/>
                <a:ext cx="16" cy="8"/>
              </a:xfrm>
              <a:custGeom>
                <a:avLst/>
                <a:gdLst>
                  <a:gd name="T0" fmla="*/ 16 w 6"/>
                  <a:gd name="T1" fmla="*/ 0 h 3"/>
                  <a:gd name="T2" fmla="*/ 8 w 6"/>
                  <a:gd name="T3" fmla="*/ 0 h 3"/>
                  <a:gd name="T4" fmla="*/ 3 w 6"/>
                  <a:gd name="T5" fmla="*/ 3 h 3"/>
                  <a:gd name="T6" fmla="*/ 0 w 6"/>
                  <a:gd name="T7" fmla="*/ 5 h 3"/>
                  <a:gd name="T8" fmla="*/ 0 w 6"/>
                  <a:gd name="T9" fmla="*/ 8 h 3"/>
                  <a:gd name="T10" fmla="*/ 0 w 6"/>
                  <a:gd name="T11" fmla="*/ 5 h 3"/>
                  <a:gd name="T12" fmla="*/ 0 w 6"/>
                  <a:gd name="T13" fmla="*/ 3 h 3"/>
                  <a:gd name="T14" fmla="*/ 3 w 6"/>
                  <a:gd name="T15" fmla="*/ 0 h 3"/>
                  <a:gd name="T16" fmla="*/ 8 w 6"/>
                  <a:gd name="T17" fmla="*/ 0 h 3"/>
                  <a:gd name="T18" fmla="*/ 16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1" name="Freeform 344"/>
              <p:cNvSpPr>
                <a:spLocks/>
              </p:cNvSpPr>
              <p:nvPr/>
            </p:nvSpPr>
            <p:spPr bwMode="auto">
              <a:xfrm>
                <a:off x="1671" y="2293"/>
                <a:ext cx="231" cy="121"/>
              </a:xfrm>
              <a:custGeom>
                <a:avLst/>
                <a:gdLst>
                  <a:gd name="T0" fmla="*/ 226 w 84"/>
                  <a:gd name="T1" fmla="*/ 14 h 44"/>
                  <a:gd name="T2" fmla="*/ 228 w 84"/>
                  <a:gd name="T3" fmla="*/ 14 h 44"/>
                  <a:gd name="T4" fmla="*/ 231 w 84"/>
                  <a:gd name="T5" fmla="*/ 14 h 44"/>
                  <a:gd name="T6" fmla="*/ 228 w 84"/>
                  <a:gd name="T7" fmla="*/ 14 h 44"/>
                  <a:gd name="T8" fmla="*/ 226 w 84"/>
                  <a:gd name="T9" fmla="*/ 14 h 44"/>
                  <a:gd name="T10" fmla="*/ 193 w 84"/>
                  <a:gd name="T11" fmla="*/ 8 h 44"/>
                  <a:gd name="T12" fmla="*/ 160 w 84"/>
                  <a:gd name="T13" fmla="*/ 3 h 44"/>
                  <a:gd name="T14" fmla="*/ 143 w 84"/>
                  <a:gd name="T15" fmla="*/ 3 h 44"/>
                  <a:gd name="T16" fmla="*/ 121 w 84"/>
                  <a:gd name="T17" fmla="*/ 11 h 44"/>
                  <a:gd name="T18" fmla="*/ 105 w 84"/>
                  <a:gd name="T19" fmla="*/ 14 h 44"/>
                  <a:gd name="T20" fmla="*/ 88 w 84"/>
                  <a:gd name="T21" fmla="*/ 17 h 44"/>
                  <a:gd name="T22" fmla="*/ 58 w 84"/>
                  <a:gd name="T23" fmla="*/ 30 h 44"/>
                  <a:gd name="T24" fmla="*/ 39 w 84"/>
                  <a:gd name="T25" fmla="*/ 44 h 44"/>
                  <a:gd name="T26" fmla="*/ 33 w 84"/>
                  <a:gd name="T27" fmla="*/ 52 h 44"/>
                  <a:gd name="T28" fmla="*/ 30 w 84"/>
                  <a:gd name="T29" fmla="*/ 52 h 44"/>
                  <a:gd name="T30" fmla="*/ 30 w 84"/>
                  <a:gd name="T31" fmla="*/ 55 h 44"/>
                  <a:gd name="T32" fmla="*/ 22 w 84"/>
                  <a:gd name="T33" fmla="*/ 66 h 44"/>
                  <a:gd name="T34" fmla="*/ 17 w 84"/>
                  <a:gd name="T35" fmla="*/ 83 h 44"/>
                  <a:gd name="T36" fmla="*/ 6 w 84"/>
                  <a:gd name="T37" fmla="*/ 99 h 44"/>
                  <a:gd name="T38" fmla="*/ 0 w 84"/>
                  <a:gd name="T39" fmla="*/ 121 h 44"/>
                  <a:gd name="T40" fmla="*/ 6 w 84"/>
                  <a:gd name="T41" fmla="*/ 96 h 44"/>
                  <a:gd name="T42" fmla="*/ 8 w 84"/>
                  <a:gd name="T43" fmla="*/ 96 h 44"/>
                  <a:gd name="T44" fmla="*/ 8 w 84"/>
                  <a:gd name="T45" fmla="*/ 91 h 44"/>
                  <a:gd name="T46" fmla="*/ 19 w 84"/>
                  <a:gd name="T47" fmla="*/ 72 h 44"/>
                  <a:gd name="T48" fmla="*/ 25 w 84"/>
                  <a:gd name="T49" fmla="*/ 55 h 44"/>
                  <a:gd name="T50" fmla="*/ 30 w 84"/>
                  <a:gd name="T51" fmla="*/ 50 h 44"/>
                  <a:gd name="T52" fmla="*/ 33 w 84"/>
                  <a:gd name="T53" fmla="*/ 50 h 44"/>
                  <a:gd name="T54" fmla="*/ 39 w 84"/>
                  <a:gd name="T55" fmla="*/ 41 h 44"/>
                  <a:gd name="T56" fmla="*/ 58 w 84"/>
                  <a:gd name="T57" fmla="*/ 28 h 44"/>
                  <a:gd name="T58" fmla="*/ 88 w 84"/>
                  <a:gd name="T59" fmla="*/ 14 h 44"/>
                  <a:gd name="T60" fmla="*/ 105 w 84"/>
                  <a:gd name="T61" fmla="*/ 11 h 44"/>
                  <a:gd name="T62" fmla="*/ 127 w 84"/>
                  <a:gd name="T63" fmla="*/ 8 h 44"/>
                  <a:gd name="T64" fmla="*/ 143 w 84"/>
                  <a:gd name="T65" fmla="*/ 3 h 44"/>
                  <a:gd name="T66" fmla="*/ 160 w 84"/>
                  <a:gd name="T67" fmla="*/ 0 h 44"/>
                  <a:gd name="T68" fmla="*/ 193 w 84"/>
                  <a:gd name="T69" fmla="*/ 3 h 44"/>
                  <a:gd name="T70" fmla="*/ 226 w 84"/>
                  <a:gd name="T71" fmla="*/ 14 h 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44">
                    <a:moveTo>
                      <a:pt x="82" y="5"/>
                    </a:moveTo>
                    <a:lnTo>
                      <a:pt x="83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70" y="3"/>
                    </a:lnTo>
                    <a:lnTo>
                      <a:pt x="58" y="1"/>
                    </a:lnTo>
                    <a:lnTo>
                      <a:pt x="52" y="1"/>
                    </a:lnTo>
                    <a:lnTo>
                      <a:pt x="44" y="4"/>
                    </a:lnTo>
                    <a:lnTo>
                      <a:pt x="38" y="5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14" y="16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9" y="20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5"/>
                    </a:lnTo>
                    <a:lnTo>
                      <a:pt x="21" y="10"/>
                    </a:lnTo>
                    <a:lnTo>
                      <a:pt x="32" y="5"/>
                    </a:lnTo>
                    <a:lnTo>
                      <a:pt x="38" y="4"/>
                    </a:lnTo>
                    <a:lnTo>
                      <a:pt x="46" y="3"/>
                    </a:lnTo>
                    <a:lnTo>
                      <a:pt x="52" y="1"/>
                    </a:lnTo>
                    <a:lnTo>
                      <a:pt x="58" y="0"/>
                    </a:lnTo>
                    <a:lnTo>
                      <a:pt x="70" y="1"/>
                    </a:lnTo>
                    <a:lnTo>
                      <a:pt x="82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2" name="Freeform 345"/>
              <p:cNvSpPr>
                <a:spLocks/>
              </p:cNvSpPr>
              <p:nvPr/>
            </p:nvSpPr>
            <p:spPr bwMode="auto">
              <a:xfrm>
                <a:off x="1644" y="2282"/>
                <a:ext cx="159" cy="274"/>
              </a:xfrm>
              <a:custGeom>
                <a:avLst/>
                <a:gdLst>
                  <a:gd name="T0" fmla="*/ 16 w 58"/>
                  <a:gd name="T1" fmla="*/ 263 h 100"/>
                  <a:gd name="T2" fmla="*/ 16 w 58"/>
                  <a:gd name="T3" fmla="*/ 266 h 100"/>
                  <a:gd name="T4" fmla="*/ 16 w 58"/>
                  <a:gd name="T5" fmla="*/ 274 h 100"/>
                  <a:gd name="T6" fmla="*/ 14 w 58"/>
                  <a:gd name="T7" fmla="*/ 266 h 100"/>
                  <a:gd name="T8" fmla="*/ 14 w 58"/>
                  <a:gd name="T9" fmla="*/ 263 h 100"/>
                  <a:gd name="T10" fmla="*/ 14 w 58"/>
                  <a:gd name="T11" fmla="*/ 260 h 100"/>
                  <a:gd name="T12" fmla="*/ 14 w 58"/>
                  <a:gd name="T13" fmla="*/ 252 h 100"/>
                  <a:gd name="T14" fmla="*/ 5 w 58"/>
                  <a:gd name="T15" fmla="*/ 222 h 100"/>
                  <a:gd name="T16" fmla="*/ 0 w 58"/>
                  <a:gd name="T17" fmla="*/ 186 h 100"/>
                  <a:gd name="T18" fmla="*/ 0 w 58"/>
                  <a:gd name="T19" fmla="*/ 162 h 100"/>
                  <a:gd name="T20" fmla="*/ 3 w 58"/>
                  <a:gd name="T21" fmla="*/ 137 h 100"/>
                  <a:gd name="T22" fmla="*/ 5 w 58"/>
                  <a:gd name="T23" fmla="*/ 115 h 100"/>
                  <a:gd name="T24" fmla="*/ 16 w 58"/>
                  <a:gd name="T25" fmla="*/ 93 h 100"/>
                  <a:gd name="T26" fmla="*/ 27 w 58"/>
                  <a:gd name="T27" fmla="*/ 77 h 100"/>
                  <a:gd name="T28" fmla="*/ 38 w 58"/>
                  <a:gd name="T29" fmla="*/ 63 h 100"/>
                  <a:gd name="T30" fmla="*/ 60 w 58"/>
                  <a:gd name="T31" fmla="*/ 41 h 100"/>
                  <a:gd name="T32" fmla="*/ 66 w 58"/>
                  <a:gd name="T33" fmla="*/ 36 h 100"/>
                  <a:gd name="T34" fmla="*/ 88 w 58"/>
                  <a:gd name="T35" fmla="*/ 25 h 100"/>
                  <a:gd name="T36" fmla="*/ 112 w 58"/>
                  <a:gd name="T37" fmla="*/ 14 h 100"/>
                  <a:gd name="T38" fmla="*/ 132 w 58"/>
                  <a:gd name="T39" fmla="*/ 8 h 100"/>
                  <a:gd name="T40" fmla="*/ 159 w 58"/>
                  <a:gd name="T41" fmla="*/ 0 h 100"/>
                  <a:gd name="T42" fmla="*/ 132 w 58"/>
                  <a:gd name="T43" fmla="*/ 11 h 100"/>
                  <a:gd name="T44" fmla="*/ 121 w 58"/>
                  <a:gd name="T45" fmla="*/ 11 h 100"/>
                  <a:gd name="T46" fmla="*/ 99 w 58"/>
                  <a:gd name="T47" fmla="*/ 22 h 100"/>
                  <a:gd name="T48" fmla="*/ 77 w 58"/>
                  <a:gd name="T49" fmla="*/ 33 h 100"/>
                  <a:gd name="T50" fmla="*/ 66 w 58"/>
                  <a:gd name="T51" fmla="*/ 38 h 100"/>
                  <a:gd name="T52" fmla="*/ 58 w 58"/>
                  <a:gd name="T53" fmla="*/ 47 h 100"/>
                  <a:gd name="T54" fmla="*/ 36 w 58"/>
                  <a:gd name="T55" fmla="*/ 63 h 100"/>
                  <a:gd name="T56" fmla="*/ 27 w 58"/>
                  <a:gd name="T57" fmla="*/ 79 h 100"/>
                  <a:gd name="T58" fmla="*/ 16 w 58"/>
                  <a:gd name="T59" fmla="*/ 96 h 100"/>
                  <a:gd name="T60" fmla="*/ 8 w 58"/>
                  <a:gd name="T61" fmla="*/ 118 h 100"/>
                  <a:gd name="T62" fmla="*/ 5 w 58"/>
                  <a:gd name="T63" fmla="*/ 140 h 100"/>
                  <a:gd name="T64" fmla="*/ 3 w 58"/>
                  <a:gd name="T65" fmla="*/ 162 h 100"/>
                  <a:gd name="T66" fmla="*/ 3 w 58"/>
                  <a:gd name="T67" fmla="*/ 186 h 100"/>
                  <a:gd name="T68" fmla="*/ 5 w 58"/>
                  <a:gd name="T69" fmla="*/ 222 h 100"/>
                  <a:gd name="T70" fmla="*/ 14 w 58"/>
                  <a:gd name="T71" fmla="*/ 252 h 100"/>
                  <a:gd name="T72" fmla="*/ 16 w 58"/>
                  <a:gd name="T73" fmla="*/ 263 h 1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8" h="100">
                    <a:moveTo>
                      <a:pt x="6" y="96"/>
                    </a:moveTo>
                    <a:lnTo>
                      <a:pt x="6" y="97"/>
                    </a:lnTo>
                    <a:lnTo>
                      <a:pt x="6" y="100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2" y="81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0" y="28"/>
                    </a:lnTo>
                    <a:lnTo>
                      <a:pt x="14" y="23"/>
                    </a:lnTo>
                    <a:lnTo>
                      <a:pt x="22" y="15"/>
                    </a:lnTo>
                    <a:lnTo>
                      <a:pt x="24" y="13"/>
                    </a:lnTo>
                    <a:lnTo>
                      <a:pt x="32" y="9"/>
                    </a:lnTo>
                    <a:lnTo>
                      <a:pt x="41" y="5"/>
                    </a:lnTo>
                    <a:lnTo>
                      <a:pt x="48" y="3"/>
                    </a:lnTo>
                    <a:lnTo>
                      <a:pt x="58" y="0"/>
                    </a:lnTo>
                    <a:lnTo>
                      <a:pt x="48" y="4"/>
                    </a:lnTo>
                    <a:lnTo>
                      <a:pt x="44" y="4"/>
                    </a:lnTo>
                    <a:lnTo>
                      <a:pt x="36" y="8"/>
                    </a:lnTo>
                    <a:lnTo>
                      <a:pt x="28" y="12"/>
                    </a:lnTo>
                    <a:lnTo>
                      <a:pt x="24" y="14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1" y="59"/>
                    </a:lnTo>
                    <a:lnTo>
                      <a:pt x="1" y="68"/>
                    </a:lnTo>
                    <a:lnTo>
                      <a:pt x="2" y="81"/>
                    </a:lnTo>
                    <a:lnTo>
                      <a:pt x="5" y="92"/>
                    </a:ln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3" name="Freeform 346"/>
              <p:cNvSpPr>
                <a:spLocks/>
              </p:cNvSpPr>
              <p:nvPr/>
            </p:nvSpPr>
            <p:spPr bwMode="auto">
              <a:xfrm>
                <a:off x="1652" y="2361"/>
                <a:ext cx="30" cy="209"/>
              </a:xfrm>
              <a:custGeom>
                <a:avLst/>
                <a:gdLst>
                  <a:gd name="T0" fmla="*/ 27 w 11"/>
                  <a:gd name="T1" fmla="*/ 206 h 76"/>
                  <a:gd name="T2" fmla="*/ 27 w 11"/>
                  <a:gd name="T3" fmla="*/ 209 h 76"/>
                  <a:gd name="T4" fmla="*/ 27 w 11"/>
                  <a:gd name="T5" fmla="*/ 206 h 76"/>
                  <a:gd name="T6" fmla="*/ 25 w 11"/>
                  <a:gd name="T7" fmla="*/ 198 h 76"/>
                  <a:gd name="T8" fmla="*/ 19 w 11"/>
                  <a:gd name="T9" fmla="*/ 182 h 76"/>
                  <a:gd name="T10" fmla="*/ 11 w 11"/>
                  <a:gd name="T11" fmla="*/ 129 h 76"/>
                  <a:gd name="T12" fmla="*/ 5 w 11"/>
                  <a:gd name="T13" fmla="*/ 74 h 76"/>
                  <a:gd name="T14" fmla="*/ 0 w 11"/>
                  <a:gd name="T15" fmla="*/ 58 h 76"/>
                  <a:gd name="T16" fmla="*/ 5 w 11"/>
                  <a:gd name="T17" fmla="*/ 52 h 76"/>
                  <a:gd name="T18" fmla="*/ 8 w 11"/>
                  <a:gd name="T19" fmla="*/ 39 h 76"/>
                  <a:gd name="T20" fmla="*/ 22 w 11"/>
                  <a:gd name="T21" fmla="*/ 14 h 76"/>
                  <a:gd name="T22" fmla="*/ 30 w 11"/>
                  <a:gd name="T23" fmla="*/ 0 h 76"/>
                  <a:gd name="T24" fmla="*/ 22 w 11"/>
                  <a:gd name="T25" fmla="*/ 14 h 76"/>
                  <a:gd name="T26" fmla="*/ 11 w 11"/>
                  <a:gd name="T27" fmla="*/ 36 h 76"/>
                  <a:gd name="T28" fmla="*/ 8 w 11"/>
                  <a:gd name="T29" fmla="*/ 47 h 76"/>
                  <a:gd name="T30" fmla="*/ 5 w 11"/>
                  <a:gd name="T31" fmla="*/ 55 h 76"/>
                  <a:gd name="T32" fmla="*/ 5 w 11"/>
                  <a:gd name="T33" fmla="*/ 61 h 76"/>
                  <a:gd name="T34" fmla="*/ 5 w 11"/>
                  <a:gd name="T35" fmla="*/ 80 h 76"/>
                  <a:gd name="T36" fmla="*/ 11 w 11"/>
                  <a:gd name="T37" fmla="*/ 129 h 76"/>
                  <a:gd name="T38" fmla="*/ 22 w 11"/>
                  <a:gd name="T39" fmla="*/ 182 h 76"/>
                  <a:gd name="T40" fmla="*/ 25 w 11"/>
                  <a:gd name="T41" fmla="*/ 198 h 76"/>
                  <a:gd name="T42" fmla="*/ 27 w 11"/>
                  <a:gd name="T43" fmla="*/ 206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" h="76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5"/>
                    </a:lnTo>
                    <a:lnTo>
                      <a:pt x="9" y="72"/>
                    </a:lnTo>
                    <a:lnTo>
                      <a:pt x="7" y="66"/>
                    </a:lnTo>
                    <a:lnTo>
                      <a:pt x="4" y="47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4" y="47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4" name="Freeform 347"/>
              <p:cNvSpPr>
                <a:spLocks/>
              </p:cNvSpPr>
              <p:nvPr/>
            </p:nvSpPr>
            <p:spPr bwMode="auto">
              <a:xfrm>
                <a:off x="1666" y="2317"/>
                <a:ext cx="247" cy="267"/>
              </a:xfrm>
              <a:custGeom>
                <a:avLst/>
                <a:gdLst>
                  <a:gd name="T0" fmla="*/ 236 w 90"/>
                  <a:gd name="T1" fmla="*/ 6 h 97"/>
                  <a:gd name="T2" fmla="*/ 239 w 90"/>
                  <a:gd name="T3" fmla="*/ 6 h 97"/>
                  <a:gd name="T4" fmla="*/ 247 w 90"/>
                  <a:gd name="T5" fmla="*/ 11 h 97"/>
                  <a:gd name="T6" fmla="*/ 239 w 90"/>
                  <a:gd name="T7" fmla="*/ 6 h 97"/>
                  <a:gd name="T8" fmla="*/ 236 w 90"/>
                  <a:gd name="T9" fmla="*/ 6 h 97"/>
                  <a:gd name="T10" fmla="*/ 222 w 90"/>
                  <a:gd name="T11" fmla="*/ 6 h 97"/>
                  <a:gd name="T12" fmla="*/ 184 w 90"/>
                  <a:gd name="T13" fmla="*/ 0 h 97"/>
                  <a:gd name="T14" fmla="*/ 162 w 90"/>
                  <a:gd name="T15" fmla="*/ 0 h 97"/>
                  <a:gd name="T16" fmla="*/ 134 w 90"/>
                  <a:gd name="T17" fmla="*/ 3 h 97"/>
                  <a:gd name="T18" fmla="*/ 107 w 90"/>
                  <a:gd name="T19" fmla="*/ 6 h 97"/>
                  <a:gd name="T20" fmla="*/ 77 w 90"/>
                  <a:gd name="T21" fmla="*/ 17 h 97"/>
                  <a:gd name="T22" fmla="*/ 55 w 90"/>
                  <a:gd name="T23" fmla="*/ 33 h 97"/>
                  <a:gd name="T24" fmla="*/ 36 w 90"/>
                  <a:gd name="T25" fmla="*/ 55 h 97"/>
                  <a:gd name="T26" fmla="*/ 22 w 90"/>
                  <a:gd name="T27" fmla="*/ 74 h 97"/>
                  <a:gd name="T28" fmla="*/ 11 w 90"/>
                  <a:gd name="T29" fmla="*/ 96 h 97"/>
                  <a:gd name="T30" fmla="*/ 5 w 90"/>
                  <a:gd name="T31" fmla="*/ 116 h 97"/>
                  <a:gd name="T32" fmla="*/ 5 w 90"/>
                  <a:gd name="T33" fmla="*/ 132 h 97"/>
                  <a:gd name="T34" fmla="*/ 5 w 90"/>
                  <a:gd name="T35" fmla="*/ 146 h 97"/>
                  <a:gd name="T36" fmla="*/ 8 w 90"/>
                  <a:gd name="T37" fmla="*/ 173 h 97"/>
                  <a:gd name="T38" fmla="*/ 11 w 90"/>
                  <a:gd name="T39" fmla="*/ 204 h 97"/>
                  <a:gd name="T40" fmla="*/ 22 w 90"/>
                  <a:gd name="T41" fmla="*/ 228 h 97"/>
                  <a:gd name="T42" fmla="*/ 30 w 90"/>
                  <a:gd name="T43" fmla="*/ 267 h 97"/>
                  <a:gd name="T44" fmla="*/ 22 w 90"/>
                  <a:gd name="T45" fmla="*/ 228 h 97"/>
                  <a:gd name="T46" fmla="*/ 16 w 90"/>
                  <a:gd name="T47" fmla="*/ 228 h 97"/>
                  <a:gd name="T48" fmla="*/ 14 w 90"/>
                  <a:gd name="T49" fmla="*/ 217 h 97"/>
                  <a:gd name="T50" fmla="*/ 8 w 90"/>
                  <a:gd name="T51" fmla="*/ 187 h 97"/>
                  <a:gd name="T52" fmla="*/ 0 w 90"/>
                  <a:gd name="T53" fmla="*/ 157 h 97"/>
                  <a:gd name="T54" fmla="*/ 0 w 90"/>
                  <a:gd name="T55" fmla="*/ 146 h 97"/>
                  <a:gd name="T56" fmla="*/ 5 w 90"/>
                  <a:gd name="T57" fmla="*/ 140 h 97"/>
                  <a:gd name="T58" fmla="*/ 0 w 90"/>
                  <a:gd name="T59" fmla="*/ 138 h 97"/>
                  <a:gd name="T60" fmla="*/ 0 w 90"/>
                  <a:gd name="T61" fmla="*/ 127 h 97"/>
                  <a:gd name="T62" fmla="*/ 5 w 90"/>
                  <a:gd name="T63" fmla="*/ 113 h 97"/>
                  <a:gd name="T64" fmla="*/ 11 w 90"/>
                  <a:gd name="T65" fmla="*/ 91 h 97"/>
                  <a:gd name="T66" fmla="*/ 22 w 90"/>
                  <a:gd name="T67" fmla="*/ 72 h 97"/>
                  <a:gd name="T68" fmla="*/ 36 w 90"/>
                  <a:gd name="T69" fmla="*/ 52 h 97"/>
                  <a:gd name="T70" fmla="*/ 55 w 90"/>
                  <a:gd name="T71" fmla="*/ 30 h 97"/>
                  <a:gd name="T72" fmla="*/ 80 w 90"/>
                  <a:gd name="T73" fmla="*/ 14 h 97"/>
                  <a:gd name="T74" fmla="*/ 107 w 90"/>
                  <a:gd name="T75" fmla="*/ 3 h 97"/>
                  <a:gd name="T76" fmla="*/ 134 w 90"/>
                  <a:gd name="T77" fmla="*/ 0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3 h 97"/>
                  <a:gd name="T84" fmla="*/ 236 w 90"/>
                  <a:gd name="T85" fmla="*/ 6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2"/>
                    </a:moveTo>
                    <a:lnTo>
                      <a:pt x="87" y="2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6" y="2"/>
                    </a:lnTo>
                    <a:lnTo>
                      <a:pt x="81" y="2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9" y="2"/>
                    </a:lnTo>
                    <a:lnTo>
                      <a:pt x="28" y="6"/>
                    </a:lnTo>
                    <a:lnTo>
                      <a:pt x="20" y="12"/>
                    </a:lnTo>
                    <a:lnTo>
                      <a:pt x="13" y="20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2" y="48"/>
                    </a:lnTo>
                    <a:lnTo>
                      <a:pt x="2" y="53"/>
                    </a:lnTo>
                    <a:lnTo>
                      <a:pt x="3" y="63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1" y="97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5" y="79"/>
                    </a:lnTo>
                    <a:lnTo>
                      <a:pt x="3" y="68"/>
                    </a:lnTo>
                    <a:lnTo>
                      <a:pt x="0" y="57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4" y="33"/>
                    </a:lnTo>
                    <a:lnTo>
                      <a:pt x="8" y="26"/>
                    </a:lnTo>
                    <a:lnTo>
                      <a:pt x="13" y="19"/>
                    </a:lnTo>
                    <a:lnTo>
                      <a:pt x="20" y="11"/>
                    </a:lnTo>
                    <a:lnTo>
                      <a:pt x="29" y="5"/>
                    </a:lnTo>
                    <a:lnTo>
                      <a:pt x="39" y="1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1"/>
                    </a:lnTo>
                    <a:lnTo>
                      <a:pt x="86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5" name="Freeform 348"/>
              <p:cNvSpPr>
                <a:spLocks/>
              </p:cNvSpPr>
              <p:nvPr/>
            </p:nvSpPr>
            <p:spPr bwMode="auto">
              <a:xfrm>
                <a:off x="1682" y="2331"/>
                <a:ext cx="247" cy="283"/>
              </a:xfrm>
              <a:custGeom>
                <a:avLst/>
                <a:gdLst>
                  <a:gd name="T0" fmla="*/ 52 w 90"/>
                  <a:gd name="T1" fmla="*/ 272 h 103"/>
                  <a:gd name="T2" fmla="*/ 52 w 90"/>
                  <a:gd name="T3" fmla="*/ 278 h 103"/>
                  <a:gd name="T4" fmla="*/ 60 w 90"/>
                  <a:gd name="T5" fmla="*/ 283 h 103"/>
                  <a:gd name="T6" fmla="*/ 52 w 90"/>
                  <a:gd name="T7" fmla="*/ 278 h 103"/>
                  <a:gd name="T8" fmla="*/ 52 w 90"/>
                  <a:gd name="T9" fmla="*/ 272 h 103"/>
                  <a:gd name="T10" fmla="*/ 49 w 90"/>
                  <a:gd name="T11" fmla="*/ 269 h 103"/>
                  <a:gd name="T12" fmla="*/ 41 w 90"/>
                  <a:gd name="T13" fmla="*/ 258 h 103"/>
                  <a:gd name="T14" fmla="*/ 22 w 90"/>
                  <a:gd name="T15" fmla="*/ 225 h 103"/>
                  <a:gd name="T16" fmla="*/ 11 w 90"/>
                  <a:gd name="T17" fmla="*/ 201 h 103"/>
                  <a:gd name="T18" fmla="*/ 5 w 90"/>
                  <a:gd name="T19" fmla="*/ 173 h 103"/>
                  <a:gd name="T20" fmla="*/ 0 w 90"/>
                  <a:gd name="T21" fmla="*/ 143 h 103"/>
                  <a:gd name="T22" fmla="*/ 0 w 90"/>
                  <a:gd name="T23" fmla="*/ 110 h 103"/>
                  <a:gd name="T24" fmla="*/ 11 w 90"/>
                  <a:gd name="T25" fmla="*/ 82 h 103"/>
                  <a:gd name="T26" fmla="*/ 25 w 90"/>
                  <a:gd name="T27" fmla="*/ 52 h 103"/>
                  <a:gd name="T28" fmla="*/ 41 w 90"/>
                  <a:gd name="T29" fmla="*/ 30 h 103"/>
                  <a:gd name="T30" fmla="*/ 52 w 90"/>
                  <a:gd name="T31" fmla="*/ 19 h 103"/>
                  <a:gd name="T32" fmla="*/ 63 w 90"/>
                  <a:gd name="T33" fmla="*/ 14 h 103"/>
                  <a:gd name="T34" fmla="*/ 82 w 90"/>
                  <a:gd name="T35" fmla="*/ 5 h 103"/>
                  <a:gd name="T36" fmla="*/ 102 w 90"/>
                  <a:gd name="T37" fmla="*/ 3 h 103"/>
                  <a:gd name="T38" fmla="*/ 115 w 90"/>
                  <a:gd name="T39" fmla="*/ 0 h 103"/>
                  <a:gd name="T40" fmla="*/ 124 w 90"/>
                  <a:gd name="T41" fmla="*/ 3 h 103"/>
                  <a:gd name="T42" fmla="*/ 148 w 90"/>
                  <a:gd name="T43" fmla="*/ 0 h 103"/>
                  <a:gd name="T44" fmla="*/ 178 w 90"/>
                  <a:gd name="T45" fmla="*/ 3 h 103"/>
                  <a:gd name="T46" fmla="*/ 192 w 90"/>
                  <a:gd name="T47" fmla="*/ 5 h 103"/>
                  <a:gd name="T48" fmla="*/ 206 w 90"/>
                  <a:gd name="T49" fmla="*/ 14 h 103"/>
                  <a:gd name="T50" fmla="*/ 247 w 90"/>
                  <a:gd name="T51" fmla="*/ 11 h 103"/>
                  <a:gd name="T52" fmla="*/ 206 w 90"/>
                  <a:gd name="T53" fmla="*/ 16 h 103"/>
                  <a:gd name="T54" fmla="*/ 206 w 90"/>
                  <a:gd name="T55" fmla="*/ 14 h 103"/>
                  <a:gd name="T56" fmla="*/ 203 w 90"/>
                  <a:gd name="T57" fmla="*/ 11 h 103"/>
                  <a:gd name="T58" fmla="*/ 192 w 90"/>
                  <a:gd name="T59" fmla="*/ 5 h 103"/>
                  <a:gd name="T60" fmla="*/ 162 w 90"/>
                  <a:gd name="T61" fmla="*/ 3 h 103"/>
                  <a:gd name="T62" fmla="*/ 110 w 90"/>
                  <a:gd name="T63" fmla="*/ 3 h 103"/>
                  <a:gd name="T64" fmla="*/ 96 w 90"/>
                  <a:gd name="T65" fmla="*/ 3 h 103"/>
                  <a:gd name="T66" fmla="*/ 80 w 90"/>
                  <a:gd name="T67" fmla="*/ 5 h 103"/>
                  <a:gd name="T68" fmla="*/ 60 w 90"/>
                  <a:gd name="T69" fmla="*/ 16 h 103"/>
                  <a:gd name="T70" fmla="*/ 49 w 90"/>
                  <a:gd name="T71" fmla="*/ 25 h 103"/>
                  <a:gd name="T72" fmla="*/ 41 w 90"/>
                  <a:gd name="T73" fmla="*/ 33 h 103"/>
                  <a:gd name="T74" fmla="*/ 25 w 90"/>
                  <a:gd name="T75" fmla="*/ 55 h 103"/>
                  <a:gd name="T76" fmla="*/ 11 w 90"/>
                  <a:gd name="T77" fmla="*/ 82 h 103"/>
                  <a:gd name="T78" fmla="*/ 0 w 90"/>
                  <a:gd name="T79" fmla="*/ 113 h 103"/>
                  <a:gd name="T80" fmla="*/ 0 w 90"/>
                  <a:gd name="T81" fmla="*/ 143 h 103"/>
                  <a:gd name="T82" fmla="*/ 5 w 90"/>
                  <a:gd name="T83" fmla="*/ 173 h 103"/>
                  <a:gd name="T84" fmla="*/ 14 w 90"/>
                  <a:gd name="T85" fmla="*/ 201 h 103"/>
                  <a:gd name="T86" fmla="*/ 25 w 90"/>
                  <a:gd name="T87" fmla="*/ 225 h 103"/>
                  <a:gd name="T88" fmla="*/ 47 w 90"/>
                  <a:gd name="T89" fmla="*/ 258 h 103"/>
                  <a:gd name="T90" fmla="*/ 52 w 90"/>
                  <a:gd name="T91" fmla="*/ 272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3">
                    <a:moveTo>
                      <a:pt x="19" y="99"/>
                    </a:moveTo>
                    <a:lnTo>
                      <a:pt x="19" y="101"/>
                    </a:lnTo>
                    <a:lnTo>
                      <a:pt x="22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8" y="98"/>
                    </a:lnTo>
                    <a:lnTo>
                      <a:pt x="15" y="94"/>
                    </a:lnTo>
                    <a:lnTo>
                      <a:pt x="8" y="82"/>
                    </a:lnTo>
                    <a:lnTo>
                      <a:pt x="4" y="73"/>
                    </a:lnTo>
                    <a:lnTo>
                      <a:pt x="2" y="63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4" y="30"/>
                    </a:lnTo>
                    <a:lnTo>
                      <a:pt x="9" y="19"/>
                    </a:lnTo>
                    <a:lnTo>
                      <a:pt x="15" y="11"/>
                    </a:lnTo>
                    <a:lnTo>
                      <a:pt x="19" y="7"/>
                    </a:lnTo>
                    <a:lnTo>
                      <a:pt x="23" y="5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65" y="1"/>
                    </a:lnTo>
                    <a:lnTo>
                      <a:pt x="70" y="2"/>
                    </a:lnTo>
                    <a:lnTo>
                      <a:pt x="75" y="5"/>
                    </a:lnTo>
                    <a:lnTo>
                      <a:pt x="90" y="4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59" y="1"/>
                    </a:lnTo>
                    <a:lnTo>
                      <a:pt x="40" y="1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9" y="20"/>
                    </a:lnTo>
                    <a:lnTo>
                      <a:pt x="4" y="30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5" y="73"/>
                    </a:lnTo>
                    <a:lnTo>
                      <a:pt x="9" y="82"/>
                    </a:lnTo>
                    <a:lnTo>
                      <a:pt x="17" y="94"/>
                    </a:lnTo>
                    <a:lnTo>
                      <a:pt x="19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6" name="Freeform 349"/>
              <p:cNvSpPr>
                <a:spLocks/>
              </p:cNvSpPr>
              <p:nvPr/>
            </p:nvSpPr>
            <p:spPr bwMode="auto">
              <a:xfrm>
                <a:off x="1704" y="2570"/>
                <a:ext cx="11" cy="33"/>
              </a:xfrm>
              <a:custGeom>
                <a:avLst/>
                <a:gdLst>
                  <a:gd name="T0" fmla="*/ 11 w 4"/>
                  <a:gd name="T1" fmla="*/ 30 h 12"/>
                  <a:gd name="T2" fmla="*/ 11 w 4"/>
                  <a:gd name="T3" fmla="*/ 33 h 12"/>
                  <a:gd name="T4" fmla="*/ 3 w 4"/>
                  <a:gd name="T5" fmla="*/ 19 h 12"/>
                  <a:gd name="T6" fmla="*/ 0 w 4"/>
                  <a:gd name="T7" fmla="*/ 11 h 12"/>
                  <a:gd name="T8" fmla="*/ 0 w 4"/>
                  <a:gd name="T9" fmla="*/ 6 h 12"/>
                  <a:gd name="T10" fmla="*/ 3 w 4"/>
                  <a:gd name="T11" fmla="*/ 0 h 12"/>
                  <a:gd name="T12" fmla="*/ 6 w 4"/>
                  <a:gd name="T13" fmla="*/ 0 h 12"/>
                  <a:gd name="T14" fmla="*/ 3 w 4"/>
                  <a:gd name="T15" fmla="*/ 6 h 12"/>
                  <a:gd name="T16" fmla="*/ 3 w 4"/>
                  <a:gd name="T17" fmla="*/ 14 h 12"/>
                  <a:gd name="T18" fmla="*/ 3 w 4"/>
                  <a:gd name="T19" fmla="*/ 19 h 12"/>
                  <a:gd name="T20" fmla="*/ 11 w 4"/>
                  <a:gd name="T21" fmla="*/ 3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4" y="11"/>
                    </a:move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7" name="Freeform 350"/>
              <p:cNvSpPr>
                <a:spLocks/>
              </p:cNvSpPr>
              <p:nvPr/>
            </p:nvSpPr>
            <p:spPr bwMode="auto">
              <a:xfrm>
                <a:off x="1696" y="2370"/>
                <a:ext cx="74" cy="258"/>
              </a:xfrm>
              <a:custGeom>
                <a:avLst/>
                <a:gdLst>
                  <a:gd name="T0" fmla="*/ 69 w 27"/>
                  <a:gd name="T1" fmla="*/ 253 h 94"/>
                  <a:gd name="T2" fmla="*/ 74 w 27"/>
                  <a:gd name="T3" fmla="*/ 258 h 94"/>
                  <a:gd name="T4" fmla="*/ 69 w 27"/>
                  <a:gd name="T5" fmla="*/ 255 h 94"/>
                  <a:gd name="T6" fmla="*/ 66 w 27"/>
                  <a:gd name="T7" fmla="*/ 253 h 94"/>
                  <a:gd name="T8" fmla="*/ 63 w 27"/>
                  <a:gd name="T9" fmla="*/ 244 h 94"/>
                  <a:gd name="T10" fmla="*/ 49 w 27"/>
                  <a:gd name="T11" fmla="*/ 225 h 94"/>
                  <a:gd name="T12" fmla="*/ 11 w 27"/>
                  <a:gd name="T13" fmla="*/ 170 h 94"/>
                  <a:gd name="T14" fmla="*/ 5 w 27"/>
                  <a:gd name="T15" fmla="*/ 151 h 94"/>
                  <a:gd name="T16" fmla="*/ 5 w 27"/>
                  <a:gd name="T17" fmla="*/ 134 h 94"/>
                  <a:gd name="T18" fmla="*/ 0 w 27"/>
                  <a:gd name="T19" fmla="*/ 102 h 94"/>
                  <a:gd name="T20" fmla="*/ 5 w 27"/>
                  <a:gd name="T21" fmla="*/ 80 h 94"/>
                  <a:gd name="T22" fmla="*/ 8 w 27"/>
                  <a:gd name="T23" fmla="*/ 74 h 94"/>
                  <a:gd name="T24" fmla="*/ 11 w 27"/>
                  <a:gd name="T25" fmla="*/ 52 h 94"/>
                  <a:gd name="T26" fmla="*/ 22 w 27"/>
                  <a:gd name="T27" fmla="*/ 19 h 94"/>
                  <a:gd name="T28" fmla="*/ 36 w 27"/>
                  <a:gd name="T29" fmla="*/ 0 h 94"/>
                  <a:gd name="T30" fmla="*/ 22 w 27"/>
                  <a:gd name="T31" fmla="*/ 19 h 94"/>
                  <a:gd name="T32" fmla="*/ 14 w 27"/>
                  <a:gd name="T33" fmla="*/ 47 h 94"/>
                  <a:gd name="T34" fmla="*/ 8 w 27"/>
                  <a:gd name="T35" fmla="*/ 74 h 94"/>
                  <a:gd name="T36" fmla="*/ 5 w 27"/>
                  <a:gd name="T37" fmla="*/ 85 h 94"/>
                  <a:gd name="T38" fmla="*/ 5 w 27"/>
                  <a:gd name="T39" fmla="*/ 104 h 94"/>
                  <a:gd name="T40" fmla="*/ 5 w 27"/>
                  <a:gd name="T41" fmla="*/ 134 h 94"/>
                  <a:gd name="T42" fmla="*/ 8 w 27"/>
                  <a:gd name="T43" fmla="*/ 151 h 94"/>
                  <a:gd name="T44" fmla="*/ 14 w 27"/>
                  <a:gd name="T45" fmla="*/ 170 h 94"/>
                  <a:gd name="T46" fmla="*/ 52 w 27"/>
                  <a:gd name="T47" fmla="*/ 225 h 94"/>
                  <a:gd name="T48" fmla="*/ 66 w 27"/>
                  <a:gd name="T49" fmla="*/ 244 h 94"/>
                  <a:gd name="T50" fmla="*/ 69 w 27"/>
                  <a:gd name="T51" fmla="*/ 253 h 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7" h="94">
                    <a:moveTo>
                      <a:pt x="25" y="92"/>
                    </a:moveTo>
                    <a:lnTo>
                      <a:pt x="27" y="94"/>
                    </a:lnTo>
                    <a:lnTo>
                      <a:pt x="25" y="93"/>
                    </a:lnTo>
                    <a:lnTo>
                      <a:pt x="24" y="92"/>
                    </a:lnTo>
                    <a:lnTo>
                      <a:pt x="23" y="89"/>
                    </a:lnTo>
                    <a:lnTo>
                      <a:pt x="18" y="82"/>
                    </a:lnTo>
                    <a:lnTo>
                      <a:pt x="4" y="62"/>
                    </a:lnTo>
                    <a:lnTo>
                      <a:pt x="2" y="55"/>
                    </a:lnTo>
                    <a:lnTo>
                      <a:pt x="2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4" y="19"/>
                    </a:lnTo>
                    <a:lnTo>
                      <a:pt x="8" y="7"/>
                    </a:lnTo>
                    <a:lnTo>
                      <a:pt x="13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5" y="62"/>
                    </a:lnTo>
                    <a:lnTo>
                      <a:pt x="19" y="82"/>
                    </a:lnTo>
                    <a:lnTo>
                      <a:pt x="24" y="89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8" name="Freeform 351"/>
              <p:cNvSpPr>
                <a:spLocks/>
              </p:cNvSpPr>
              <p:nvPr/>
            </p:nvSpPr>
            <p:spPr bwMode="auto">
              <a:xfrm>
                <a:off x="1715" y="2348"/>
                <a:ext cx="225" cy="277"/>
              </a:xfrm>
              <a:custGeom>
                <a:avLst/>
                <a:gdLst>
                  <a:gd name="T0" fmla="*/ 211 w 82"/>
                  <a:gd name="T1" fmla="*/ 14 h 101"/>
                  <a:gd name="T2" fmla="*/ 214 w 82"/>
                  <a:gd name="T3" fmla="*/ 14 h 101"/>
                  <a:gd name="T4" fmla="*/ 225 w 82"/>
                  <a:gd name="T5" fmla="*/ 22 h 101"/>
                  <a:gd name="T6" fmla="*/ 214 w 82"/>
                  <a:gd name="T7" fmla="*/ 14 h 101"/>
                  <a:gd name="T8" fmla="*/ 211 w 82"/>
                  <a:gd name="T9" fmla="*/ 14 h 101"/>
                  <a:gd name="T10" fmla="*/ 145 w 82"/>
                  <a:gd name="T11" fmla="*/ 8 h 101"/>
                  <a:gd name="T12" fmla="*/ 115 w 82"/>
                  <a:gd name="T13" fmla="*/ 3 h 101"/>
                  <a:gd name="T14" fmla="*/ 77 w 82"/>
                  <a:gd name="T15" fmla="*/ 3 h 101"/>
                  <a:gd name="T16" fmla="*/ 60 w 82"/>
                  <a:gd name="T17" fmla="*/ 3 h 101"/>
                  <a:gd name="T18" fmla="*/ 44 w 82"/>
                  <a:gd name="T19" fmla="*/ 11 h 101"/>
                  <a:gd name="T20" fmla="*/ 30 w 82"/>
                  <a:gd name="T21" fmla="*/ 22 h 101"/>
                  <a:gd name="T22" fmla="*/ 19 w 82"/>
                  <a:gd name="T23" fmla="*/ 38 h 101"/>
                  <a:gd name="T24" fmla="*/ 8 w 82"/>
                  <a:gd name="T25" fmla="*/ 55 h 101"/>
                  <a:gd name="T26" fmla="*/ 3 w 82"/>
                  <a:gd name="T27" fmla="*/ 71 h 101"/>
                  <a:gd name="T28" fmla="*/ 3 w 82"/>
                  <a:gd name="T29" fmla="*/ 88 h 101"/>
                  <a:gd name="T30" fmla="*/ 3 w 82"/>
                  <a:gd name="T31" fmla="*/ 107 h 101"/>
                  <a:gd name="T32" fmla="*/ 5 w 82"/>
                  <a:gd name="T33" fmla="*/ 123 h 101"/>
                  <a:gd name="T34" fmla="*/ 8 w 82"/>
                  <a:gd name="T35" fmla="*/ 140 h 101"/>
                  <a:gd name="T36" fmla="*/ 22 w 82"/>
                  <a:gd name="T37" fmla="*/ 167 h 101"/>
                  <a:gd name="T38" fmla="*/ 41 w 82"/>
                  <a:gd name="T39" fmla="*/ 186 h 101"/>
                  <a:gd name="T40" fmla="*/ 49 w 82"/>
                  <a:gd name="T41" fmla="*/ 200 h 101"/>
                  <a:gd name="T42" fmla="*/ 63 w 82"/>
                  <a:gd name="T43" fmla="*/ 211 h 101"/>
                  <a:gd name="T44" fmla="*/ 93 w 82"/>
                  <a:gd name="T45" fmla="*/ 236 h 101"/>
                  <a:gd name="T46" fmla="*/ 126 w 82"/>
                  <a:gd name="T47" fmla="*/ 255 h 101"/>
                  <a:gd name="T48" fmla="*/ 143 w 82"/>
                  <a:gd name="T49" fmla="*/ 263 h 101"/>
                  <a:gd name="T50" fmla="*/ 159 w 82"/>
                  <a:gd name="T51" fmla="*/ 269 h 101"/>
                  <a:gd name="T52" fmla="*/ 203 w 82"/>
                  <a:gd name="T53" fmla="*/ 277 h 101"/>
                  <a:gd name="T54" fmla="*/ 156 w 82"/>
                  <a:gd name="T55" fmla="*/ 269 h 101"/>
                  <a:gd name="T56" fmla="*/ 154 w 82"/>
                  <a:gd name="T57" fmla="*/ 269 h 101"/>
                  <a:gd name="T58" fmla="*/ 143 w 82"/>
                  <a:gd name="T59" fmla="*/ 266 h 101"/>
                  <a:gd name="T60" fmla="*/ 107 w 82"/>
                  <a:gd name="T61" fmla="*/ 247 h 101"/>
                  <a:gd name="T62" fmla="*/ 74 w 82"/>
                  <a:gd name="T63" fmla="*/ 222 h 101"/>
                  <a:gd name="T64" fmla="*/ 60 w 82"/>
                  <a:gd name="T65" fmla="*/ 211 h 101"/>
                  <a:gd name="T66" fmla="*/ 47 w 82"/>
                  <a:gd name="T67" fmla="*/ 197 h 101"/>
                  <a:gd name="T68" fmla="*/ 33 w 82"/>
                  <a:gd name="T69" fmla="*/ 184 h 101"/>
                  <a:gd name="T70" fmla="*/ 19 w 82"/>
                  <a:gd name="T71" fmla="*/ 165 h 101"/>
                  <a:gd name="T72" fmla="*/ 8 w 82"/>
                  <a:gd name="T73" fmla="*/ 137 h 101"/>
                  <a:gd name="T74" fmla="*/ 0 w 82"/>
                  <a:gd name="T75" fmla="*/ 101 h 101"/>
                  <a:gd name="T76" fmla="*/ 0 w 82"/>
                  <a:gd name="T77" fmla="*/ 85 h 101"/>
                  <a:gd name="T78" fmla="*/ 5 w 82"/>
                  <a:gd name="T79" fmla="*/ 69 h 101"/>
                  <a:gd name="T80" fmla="*/ 19 w 82"/>
                  <a:gd name="T81" fmla="*/ 36 h 101"/>
                  <a:gd name="T82" fmla="*/ 33 w 82"/>
                  <a:gd name="T83" fmla="*/ 22 h 101"/>
                  <a:gd name="T84" fmla="*/ 47 w 82"/>
                  <a:gd name="T85" fmla="*/ 11 h 101"/>
                  <a:gd name="T86" fmla="*/ 63 w 82"/>
                  <a:gd name="T87" fmla="*/ 3 h 101"/>
                  <a:gd name="T88" fmla="*/ 82 w 82"/>
                  <a:gd name="T89" fmla="*/ 0 h 101"/>
                  <a:gd name="T90" fmla="*/ 115 w 82"/>
                  <a:gd name="T91" fmla="*/ 0 h 101"/>
                  <a:gd name="T92" fmla="*/ 145 w 82"/>
                  <a:gd name="T93" fmla="*/ 3 h 101"/>
                  <a:gd name="T94" fmla="*/ 211 w 82"/>
                  <a:gd name="T95" fmla="*/ 14 h 10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2" h="101">
                    <a:moveTo>
                      <a:pt x="77" y="5"/>
                    </a:moveTo>
                    <a:lnTo>
                      <a:pt x="78" y="5"/>
                    </a:lnTo>
                    <a:lnTo>
                      <a:pt x="82" y="8"/>
                    </a:lnTo>
                    <a:lnTo>
                      <a:pt x="78" y="5"/>
                    </a:lnTo>
                    <a:lnTo>
                      <a:pt x="77" y="5"/>
                    </a:lnTo>
                    <a:lnTo>
                      <a:pt x="53" y="3"/>
                    </a:lnTo>
                    <a:lnTo>
                      <a:pt x="42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6" y="4"/>
                    </a:lnTo>
                    <a:lnTo>
                      <a:pt x="11" y="8"/>
                    </a:lnTo>
                    <a:lnTo>
                      <a:pt x="7" y="14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3" y="51"/>
                    </a:lnTo>
                    <a:lnTo>
                      <a:pt x="8" y="61"/>
                    </a:lnTo>
                    <a:lnTo>
                      <a:pt x="15" y="68"/>
                    </a:lnTo>
                    <a:lnTo>
                      <a:pt x="18" y="73"/>
                    </a:lnTo>
                    <a:lnTo>
                      <a:pt x="23" y="77"/>
                    </a:lnTo>
                    <a:lnTo>
                      <a:pt x="34" y="86"/>
                    </a:lnTo>
                    <a:lnTo>
                      <a:pt x="46" y="93"/>
                    </a:lnTo>
                    <a:lnTo>
                      <a:pt x="52" y="96"/>
                    </a:lnTo>
                    <a:lnTo>
                      <a:pt x="58" y="98"/>
                    </a:lnTo>
                    <a:lnTo>
                      <a:pt x="74" y="101"/>
                    </a:lnTo>
                    <a:lnTo>
                      <a:pt x="57" y="98"/>
                    </a:lnTo>
                    <a:lnTo>
                      <a:pt x="56" y="98"/>
                    </a:lnTo>
                    <a:lnTo>
                      <a:pt x="52" y="97"/>
                    </a:lnTo>
                    <a:lnTo>
                      <a:pt x="39" y="90"/>
                    </a:lnTo>
                    <a:lnTo>
                      <a:pt x="27" y="81"/>
                    </a:lnTo>
                    <a:lnTo>
                      <a:pt x="22" y="77"/>
                    </a:lnTo>
                    <a:lnTo>
                      <a:pt x="17" y="72"/>
                    </a:lnTo>
                    <a:lnTo>
                      <a:pt x="12" y="67"/>
                    </a:lnTo>
                    <a:lnTo>
                      <a:pt x="7" y="60"/>
                    </a:lnTo>
                    <a:lnTo>
                      <a:pt x="3" y="50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1"/>
                    </a:lnTo>
                    <a:lnTo>
                      <a:pt x="7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49" name="Freeform 352"/>
              <p:cNvSpPr>
                <a:spLocks/>
              </p:cNvSpPr>
              <p:nvPr/>
            </p:nvSpPr>
            <p:spPr bwMode="auto">
              <a:xfrm>
                <a:off x="1858" y="2630"/>
                <a:ext cx="41" cy="11"/>
              </a:xfrm>
              <a:custGeom>
                <a:avLst/>
                <a:gdLst>
                  <a:gd name="T0" fmla="*/ 41 w 15"/>
                  <a:gd name="T1" fmla="*/ 8 h 4"/>
                  <a:gd name="T2" fmla="*/ 41 w 15"/>
                  <a:gd name="T3" fmla="*/ 11 h 4"/>
                  <a:gd name="T4" fmla="*/ 27 w 15"/>
                  <a:gd name="T5" fmla="*/ 8 h 4"/>
                  <a:gd name="T6" fmla="*/ 14 w 15"/>
                  <a:gd name="T7" fmla="*/ 3 h 4"/>
                  <a:gd name="T8" fmla="*/ 3 w 15"/>
                  <a:gd name="T9" fmla="*/ 0 h 4"/>
                  <a:gd name="T10" fmla="*/ 0 w 15"/>
                  <a:gd name="T11" fmla="*/ 0 h 4"/>
                  <a:gd name="T12" fmla="*/ 3 w 15"/>
                  <a:gd name="T13" fmla="*/ 0 h 4"/>
                  <a:gd name="T14" fmla="*/ 14 w 15"/>
                  <a:gd name="T15" fmla="*/ 3 h 4"/>
                  <a:gd name="T16" fmla="*/ 27 w 15"/>
                  <a:gd name="T17" fmla="*/ 8 h 4"/>
                  <a:gd name="T18" fmla="*/ 41 w 15"/>
                  <a:gd name="T19" fmla="*/ 8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4">
                    <a:moveTo>
                      <a:pt x="15" y="3"/>
                    </a:moveTo>
                    <a:lnTo>
                      <a:pt x="15" y="4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0" name="Freeform 353"/>
              <p:cNvSpPr>
                <a:spLocks/>
              </p:cNvSpPr>
              <p:nvPr/>
            </p:nvSpPr>
            <p:spPr bwMode="auto">
              <a:xfrm>
                <a:off x="1764" y="2570"/>
                <a:ext cx="83" cy="55"/>
              </a:xfrm>
              <a:custGeom>
                <a:avLst/>
                <a:gdLst>
                  <a:gd name="T0" fmla="*/ 80 w 30"/>
                  <a:gd name="T1" fmla="*/ 55 h 20"/>
                  <a:gd name="T2" fmla="*/ 83 w 30"/>
                  <a:gd name="T3" fmla="*/ 55 h 20"/>
                  <a:gd name="T4" fmla="*/ 80 w 30"/>
                  <a:gd name="T5" fmla="*/ 55 h 20"/>
                  <a:gd name="T6" fmla="*/ 50 w 30"/>
                  <a:gd name="T7" fmla="*/ 33 h 20"/>
                  <a:gd name="T8" fmla="*/ 25 w 30"/>
                  <a:gd name="T9" fmla="*/ 14 h 20"/>
                  <a:gd name="T10" fmla="*/ 19 w 30"/>
                  <a:gd name="T11" fmla="*/ 6 h 20"/>
                  <a:gd name="T12" fmla="*/ 8 w 30"/>
                  <a:gd name="T13" fmla="*/ 3 h 20"/>
                  <a:gd name="T14" fmla="*/ 0 w 30"/>
                  <a:gd name="T15" fmla="*/ 0 h 20"/>
                  <a:gd name="T16" fmla="*/ 8 w 30"/>
                  <a:gd name="T17" fmla="*/ 0 h 20"/>
                  <a:gd name="T18" fmla="*/ 25 w 30"/>
                  <a:gd name="T19" fmla="*/ 14 h 20"/>
                  <a:gd name="T20" fmla="*/ 53 w 30"/>
                  <a:gd name="T21" fmla="*/ 33 h 20"/>
                  <a:gd name="T22" fmla="*/ 80 w 30"/>
                  <a:gd name="T23" fmla="*/ 55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0">
                    <a:moveTo>
                      <a:pt x="29" y="20"/>
                    </a:moveTo>
                    <a:lnTo>
                      <a:pt x="30" y="20"/>
                    </a:lnTo>
                    <a:lnTo>
                      <a:pt x="29" y="20"/>
                    </a:lnTo>
                    <a:lnTo>
                      <a:pt x="18" y="12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5"/>
                    </a:lnTo>
                    <a:lnTo>
                      <a:pt x="19" y="12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1" name="Freeform 354"/>
              <p:cNvSpPr>
                <a:spLocks/>
              </p:cNvSpPr>
              <p:nvPr/>
            </p:nvSpPr>
            <p:spPr bwMode="auto">
              <a:xfrm>
                <a:off x="1710" y="2468"/>
                <a:ext cx="137" cy="173"/>
              </a:xfrm>
              <a:custGeom>
                <a:avLst/>
                <a:gdLst>
                  <a:gd name="T0" fmla="*/ 132 w 50"/>
                  <a:gd name="T1" fmla="*/ 170 h 63"/>
                  <a:gd name="T2" fmla="*/ 137 w 50"/>
                  <a:gd name="T3" fmla="*/ 173 h 63"/>
                  <a:gd name="T4" fmla="*/ 132 w 50"/>
                  <a:gd name="T5" fmla="*/ 170 h 63"/>
                  <a:gd name="T6" fmla="*/ 126 w 50"/>
                  <a:gd name="T7" fmla="*/ 170 h 63"/>
                  <a:gd name="T8" fmla="*/ 123 w 50"/>
                  <a:gd name="T9" fmla="*/ 170 h 63"/>
                  <a:gd name="T10" fmla="*/ 107 w 50"/>
                  <a:gd name="T11" fmla="*/ 157 h 63"/>
                  <a:gd name="T12" fmla="*/ 69 w 50"/>
                  <a:gd name="T13" fmla="*/ 118 h 63"/>
                  <a:gd name="T14" fmla="*/ 33 w 50"/>
                  <a:gd name="T15" fmla="*/ 77 h 63"/>
                  <a:gd name="T16" fmla="*/ 19 w 50"/>
                  <a:gd name="T17" fmla="*/ 58 h 63"/>
                  <a:gd name="T18" fmla="*/ 8 w 50"/>
                  <a:gd name="T19" fmla="*/ 44 h 63"/>
                  <a:gd name="T20" fmla="*/ 5 w 50"/>
                  <a:gd name="T21" fmla="*/ 33 h 63"/>
                  <a:gd name="T22" fmla="*/ 0 w 50"/>
                  <a:gd name="T23" fmla="*/ 16 h 63"/>
                  <a:gd name="T24" fmla="*/ 0 w 50"/>
                  <a:gd name="T25" fmla="*/ 0 h 63"/>
                  <a:gd name="T26" fmla="*/ 0 w 50"/>
                  <a:gd name="T27" fmla="*/ 16 h 63"/>
                  <a:gd name="T28" fmla="*/ 0 w 50"/>
                  <a:gd name="T29" fmla="*/ 22 h 63"/>
                  <a:gd name="T30" fmla="*/ 8 w 50"/>
                  <a:gd name="T31" fmla="*/ 41 h 63"/>
                  <a:gd name="T32" fmla="*/ 14 w 50"/>
                  <a:gd name="T33" fmla="*/ 52 h 63"/>
                  <a:gd name="T34" fmla="*/ 19 w 50"/>
                  <a:gd name="T35" fmla="*/ 58 h 63"/>
                  <a:gd name="T36" fmla="*/ 22 w 50"/>
                  <a:gd name="T37" fmla="*/ 63 h 63"/>
                  <a:gd name="T38" fmla="*/ 36 w 50"/>
                  <a:gd name="T39" fmla="*/ 77 h 63"/>
                  <a:gd name="T40" fmla="*/ 69 w 50"/>
                  <a:gd name="T41" fmla="*/ 118 h 63"/>
                  <a:gd name="T42" fmla="*/ 110 w 50"/>
                  <a:gd name="T43" fmla="*/ 157 h 63"/>
                  <a:gd name="T44" fmla="*/ 123 w 50"/>
                  <a:gd name="T45" fmla="*/ 165 h 63"/>
                  <a:gd name="T46" fmla="*/ 126 w 50"/>
                  <a:gd name="T47" fmla="*/ 170 h 63"/>
                  <a:gd name="T48" fmla="*/ 132 w 50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0" h="63">
                    <a:moveTo>
                      <a:pt x="48" y="62"/>
                    </a:moveTo>
                    <a:lnTo>
                      <a:pt x="50" y="63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5" y="62"/>
                    </a:lnTo>
                    <a:lnTo>
                      <a:pt x="39" y="57"/>
                    </a:lnTo>
                    <a:lnTo>
                      <a:pt x="25" y="43"/>
                    </a:lnTo>
                    <a:lnTo>
                      <a:pt x="12" y="28"/>
                    </a:lnTo>
                    <a:lnTo>
                      <a:pt x="7" y="21"/>
                    </a:lnTo>
                    <a:lnTo>
                      <a:pt x="3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13" y="28"/>
                    </a:lnTo>
                    <a:lnTo>
                      <a:pt x="25" y="43"/>
                    </a:lnTo>
                    <a:lnTo>
                      <a:pt x="40" y="57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8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2" name="Freeform 355"/>
              <p:cNvSpPr>
                <a:spLocks/>
              </p:cNvSpPr>
              <p:nvPr/>
            </p:nvSpPr>
            <p:spPr bwMode="auto">
              <a:xfrm>
                <a:off x="1704" y="2510"/>
                <a:ext cx="99" cy="129"/>
              </a:xfrm>
              <a:custGeom>
                <a:avLst/>
                <a:gdLst>
                  <a:gd name="T0" fmla="*/ 99 w 36"/>
                  <a:gd name="T1" fmla="*/ 124 h 47"/>
                  <a:gd name="T2" fmla="*/ 99 w 36"/>
                  <a:gd name="T3" fmla="*/ 129 h 47"/>
                  <a:gd name="T4" fmla="*/ 99 w 36"/>
                  <a:gd name="T5" fmla="*/ 124 h 47"/>
                  <a:gd name="T6" fmla="*/ 96 w 36"/>
                  <a:gd name="T7" fmla="*/ 124 h 47"/>
                  <a:gd name="T8" fmla="*/ 83 w 36"/>
                  <a:gd name="T9" fmla="*/ 113 h 47"/>
                  <a:gd name="T10" fmla="*/ 55 w 36"/>
                  <a:gd name="T11" fmla="*/ 85 h 47"/>
                  <a:gd name="T12" fmla="*/ 30 w 36"/>
                  <a:gd name="T13" fmla="*/ 49 h 47"/>
                  <a:gd name="T14" fmla="*/ 25 w 36"/>
                  <a:gd name="T15" fmla="*/ 38 h 47"/>
                  <a:gd name="T16" fmla="*/ 25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5 w 36"/>
                  <a:gd name="T25" fmla="*/ 36 h 47"/>
                  <a:gd name="T26" fmla="*/ 28 w 36"/>
                  <a:gd name="T27" fmla="*/ 38 h 47"/>
                  <a:gd name="T28" fmla="*/ 33 w 36"/>
                  <a:gd name="T29" fmla="*/ 49 h 47"/>
                  <a:gd name="T30" fmla="*/ 58 w 36"/>
                  <a:gd name="T31" fmla="*/ 80 h 47"/>
                  <a:gd name="T32" fmla="*/ 85 w 36"/>
                  <a:gd name="T33" fmla="*/ 113 h 47"/>
                  <a:gd name="T34" fmla="*/ 99 w 36"/>
                  <a:gd name="T35" fmla="*/ 124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5"/>
                    </a:moveTo>
                    <a:lnTo>
                      <a:pt x="36" y="47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0" y="41"/>
                    </a:lnTo>
                    <a:lnTo>
                      <a:pt x="20" y="31"/>
                    </a:lnTo>
                    <a:lnTo>
                      <a:pt x="11" y="18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9" y="13"/>
                    </a:lnTo>
                    <a:lnTo>
                      <a:pt x="10" y="14"/>
                    </a:lnTo>
                    <a:lnTo>
                      <a:pt x="12" y="18"/>
                    </a:lnTo>
                    <a:lnTo>
                      <a:pt x="21" y="29"/>
                    </a:lnTo>
                    <a:lnTo>
                      <a:pt x="31" y="41"/>
                    </a:lnTo>
                    <a:lnTo>
                      <a:pt x="36" y="4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3" name="Freeform 356"/>
              <p:cNvSpPr>
                <a:spLocks/>
              </p:cNvSpPr>
              <p:nvPr/>
            </p:nvSpPr>
            <p:spPr bwMode="auto">
              <a:xfrm>
                <a:off x="1729" y="2359"/>
                <a:ext cx="211" cy="252"/>
              </a:xfrm>
              <a:custGeom>
                <a:avLst/>
                <a:gdLst>
                  <a:gd name="T0" fmla="*/ 181 w 77"/>
                  <a:gd name="T1" fmla="*/ 249 h 92"/>
                  <a:gd name="T2" fmla="*/ 184 w 77"/>
                  <a:gd name="T3" fmla="*/ 249 h 92"/>
                  <a:gd name="T4" fmla="*/ 195 w 77"/>
                  <a:gd name="T5" fmla="*/ 252 h 92"/>
                  <a:gd name="T6" fmla="*/ 184 w 77"/>
                  <a:gd name="T7" fmla="*/ 252 h 92"/>
                  <a:gd name="T8" fmla="*/ 181 w 77"/>
                  <a:gd name="T9" fmla="*/ 252 h 92"/>
                  <a:gd name="T10" fmla="*/ 162 w 77"/>
                  <a:gd name="T11" fmla="*/ 249 h 92"/>
                  <a:gd name="T12" fmla="*/ 142 w 77"/>
                  <a:gd name="T13" fmla="*/ 241 h 92"/>
                  <a:gd name="T14" fmla="*/ 118 w 77"/>
                  <a:gd name="T15" fmla="*/ 230 h 92"/>
                  <a:gd name="T16" fmla="*/ 93 w 77"/>
                  <a:gd name="T17" fmla="*/ 222 h 92"/>
                  <a:gd name="T18" fmla="*/ 69 w 77"/>
                  <a:gd name="T19" fmla="*/ 200 h 92"/>
                  <a:gd name="T20" fmla="*/ 44 w 77"/>
                  <a:gd name="T21" fmla="*/ 181 h 92"/>
                  <a:gd name="T22" fmla="*/ 22 w 77"/>
                  <a:gd name="T23" fmla="*/ 151 h 92"/>
                  <a:gd name="T24" fmla="*/ 14 w 77"/>
                  <a:gd name="T25" fmla="*/ 137 h 92"/>
                  <a:gd name="T26" fmla="*/ 5 w 77"/>
                  <a:gd name="T27" fmla="*/ 118 h 92"/>
                  <a:gd name="T28" fmla="*/ 3 w 77"/>
                  <a:gd name="T29" fmla="*/ 101 h 92"/>
                  <a:gd name="T30" fmla="*/ 0 w 77"/>
                  <a:gd name="T31" fmla="*/ 85 h 92"/>
                  <a:gd name="T32" fmla="*/ 3 w 77"/>
                  <a:gd name="T33" fmla="*/ 71 h 92"/>
                  <a:gd name="T34" fmla="*/ 5 w 77"/>
                  <a:gd name="T35" fmla="*/ 55 h 92"/>
                  <a:gd name="T36" fmla="*/ 8 w 77"/>
                  <a:gd name="T37" fmla="*/ 41 h 92"/>
                  <a:gd name="T38" fmla="*/ 19 w 77"/>
                  <a:gd name="T39" fmla="*/ 30 h 92"/>
                  <a:gd name="T40" fmla="*/ 27 w 77"/>
                  <a:gd name="T41" fmla="*/ 19 h 92"/>
                  <a:gd name="T42" fmla="*/ 33 w 77"/>
                  <a:gd name="T43" fmla="*/ 11 h 92"/>
                  <a:gd name="T44" fmla="*/ 49 w 77"/>
                  <a:gd name="T45" fmla="*/ 3 h 92"/>
                  <a:gd name="T46" fmla="*/ 69 w 77"/>
                  <a:gd name="T47" fmla="*/ 0 h 92"/>
                  <a:gd name="T48" fmla="*/ 101 w 77"/>
                  <a:gd name="T49" fmla="*/ 5 h 92"/>
                  <a:gd name="T50" fmla="*/ 170 w 77"/>
                  <a:gd name="T51" fmla="*/ 19 h 92"/>
                  <a:gd name="T52" fmla="*/ 211 w 77"/>
                  <a:gd name="T53" fmla="*/ 30 h 92"/>
                  <a:gd name="T54" fmla="*/ 167 w 77"/>
                  <a:gd name="T55" fmla="*/ 19 h 92"/>
                  <a:gd name="T56" fmla="*/ 118 w 77"/>
                  <a:gd name="T57" fmla="*/ 11 h 92"/>
                  <a:gd name="T58" fmla="*/ 79 w 77"/>
                  <a:gd name="T59" fmla="*/ 3 h 92"/>
                  <a:gd name="T60" fmla="*/ 69 w 77"/>
                  <a:gd name="T61" fmla="*/ 3 h 92"/>
                  <a:gd name="T62" fmla="*/ 63 w 77"/>
                  <a:gd name="T63" fmla="*/ 3 h 92"/>
                  <a:gd name="T64" fmla="*/ 47 w 77"/>
                  <a:gd name="T65" fmla="*/ 5 h 92"/>
                  <a:gd name="T66" fmla="*/ 30 w 77"/>
                  <a:gd name="T67" fmla="*/ 16 h 92"/>
                  <a:gd name="T68" fmla="*/ 22 w 77"/>
                  <a:gd name="T69" fmla="*/ 25 h 92"/>
                  <a:gd name="T70" fmla="*/ 16 w 77"/>
                  <a:gd name="T71" fmla="*/ 33 h 92"/>
                  <a:gd name="T72" fmla="*/ 8 w 77"/>
                  <a:gd name="T73" fmla="*/ 44 h 92"/>
                  <a:gd name="T74" fmla="*/ 5 w 77"/>
                  <a:gd name="T75" fmla="*/ 58 h 92"/>
                  <a:gd name="T76" fmla="*/ 3 w 77"/>
                  <a:gd name="T77" fmla="*/ 74 h 92"/>
                  <a:gd name="T78" fmla="*/ 3 w 77"/>
                  <a:gd name="T79" fmla="*/ 88 h 92"/>
                  <a:gd name="T80" fmla="*/ 5 w 77"/>
                  <a:gd name="T81" fmla="*/ 104 h 92"/>
                  <a:gd name="T82" fmla="*/ 8 w 77"/>
                  <a:gd name="T83" fmla="*/ 123 h 92"/>
                  <a:gd name="T84" fmla="*/ 16 w 77"/>
                  <a:gd name="T85" fmla="*/ 137 h 92"/>
                  <a:gd name="T86" fmla="*/ 27 w 77"/>
                  <a:gd name="T87" fmla="*/ 153 h 92"/>
                  <a:gd name="T88" fmla="*/ 47 w 77"/>
                  <a:gd name="T89" fmla="*/ 181 h 92"/>
                  <a:gd name="T90" fmla="*/ 71 w 77"/>
                  <a:gd name="T91" fmla="*/ 200 h 92"/>
                  <a:gd name="T92" fmla="*/ 99 w 77"/>
                  <a:gd name="T93" fmla="*/ 216 h 92"/>
                  <a:gd name="T94" fmla="*/ 121 w 77"/>
                  <a:gd name="T95" fmla="*/ 230 h 92"/>
                  <a:gd name="T96" fmla="*/ 145 w 77"/>
                  <a:gd name="T97" fmla="*/ 241 h 92"/>
                  <a:gd name="T98" fmla="*/ 162 w 77"/>
                  <a:gd name="T99" fmla="*/ 244 h 92"/>
                  <a:gd name="T100" fmla="*/ 181 w 77"/>
                  <a:gd name="T101" fmla="*/ 249 h 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92">
                    <a:moveTo>
                      <a:pt x="66" y="91"/>
                    </a:moveTo>
                    <a:lnTo>
                      <a:pt x="67" y="91"/>
                    </a:lnTo>
                    <a:lnTo>
                      <a:pt x="71" y="92"/>
                    </a:lnTo>
                    <a:lnTo>
                      <a:pt x="67" y="92"/>
                    </a:lnTo>
                    <a:lnTo>
                      <a:pt x="66" y="92"/>
                    </a:lnTo>
                    <a:lnTo>
                      <a:pt x="59" y="91"/>
                    </a:lnTo>
                    <a:lnTo>
                      <a:pt x="52" y="88"/>
                    </a:lnTo>
                    <a:lnTo>
                      <a:pt x="43" y="84"/>
                    </a:lnTo>
                    <a:lnTo>
                      <a:pt x="34" y="81"/>
                    </a:lnTo>
                    <a:lnTo>
                      <a:pt x="25" y="73"/>
                    </a:lnTo>
                    <a:lnTo>
                      <a:pt x="16" y="66"/>
                    </a:lnTo>
                    <a:lnTo>
                      <a:pt x="8" y="55"/>
                    </a:lnTo>
                    <a:lnTo>
                      <a:pt x="5" y="50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3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7" y="2"/>
                    </a:lnTo>
                    <a:lnTo>
                      <a:pt x="62" y="7"/>
                    </a:lnTo>
                    <a:lnTo>
                      <a:pt x="77" y="11"/>
                    </a:lnTo>
                    <a:lnTo>
                      <a:pt x="61" y="7"/>
                    </a:lnTo>
                    <a:lnTo>
                      <a:pt x="43" y="4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2" y="38"/>
                    </a:lnTo>
                    <a:lnTo>
                      <a:pt x="3" y="45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7" y="66"/>
                    </a:lnTo>
                    <a:lnTo>
                      <a:pt x="26" y="73"/>
                    </a:lnTo>
                    <a:lnTo>
                      <a:pt x="36" y="79"/>
                    </a:lnTo>
                    <a:lnTo>
                      <a:pt x="44" y="84"/>
                    </a:lnTo>
                    <a:lnTo>
                      <a:pt x="53" y="88"/>
                    </a:lnTo>
                    <a:lnTo>
                      <a:pt x="59" y="89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4" name="Freeform 357"/>
              <p:cNvSpPr>
                <a:spLocks/>
              </p:cNvSpPr>
              <p:nvPr/>
            </p:nvSpPr>
            <p:spPr bwMode="auto">
              <a:xfrm>
                <a:off x="1745" y="2375"/>
                <a:ext cx="212" cy="222"/>
              </a:xfrm>
              <a:custGeom>
                <a:avLst/>
                <a:gdLst>
                  <a:gd name="T0" fmla="*/ 198 w 77"/>
                  <a:gd name="T1" fmla="*/ 33 h 81"/>
                  <a:gd name="T2" fmla="*/ 201 w 77"/>
                  <a:gd name="T3" fmla="*/ 33 h 81"/>
                  <a:gd name="T4" fmla="*/ 212 w 77"/>
                  <a:gd name="T5" fmla="*/ 38 h 81"/>
                  <a:gd name="T6" fmla="*/ 201 w 77"/>
                  <a:gd name="T7" fmla="*/ 38 h 81"/>
                  <a:gd name="T8" fmla="*/ 198 w 77"/>
                  <a:gd name="T9" fmla="*/ 38 h 81"/>
                  <a:gd name="T10" fmla="*/ 182 w 77"/>
                  <a:gd name="T11" fmla="*/ 38 h 81"/>
                  <a:gd name="T12" fmla="*/ 165 w 77"/>
                  <a:gd name="T13" fmla="*/ 30 h 81"/>
                  <a:gd name="T14" fmla="*/ 140 w 77"/>
                  <a:gd name="T15" fmla="*/ 25 h 81"/>
                  <a:gd name="T16" fmla="*/ 116 w 77"/>
                  <a:gd name="T17" fmla="*/ 14 h 81"/>
                  <a:gd name="T18" fmla="*/ 85 w 77"/>
                  <a:gd name="T19" fmla="*/ 3 h 81"/>
                  <a:gd name="T20" fmla="*/ 69 w 77"/>
                  <a:gd name="T21" fmla="*/ 0 h 81"/>
                  <a:gd name="T22" fmla="*/ 55 w 77"/>
                  <a:gd name="T23" fmla="*/ 0 h 81"/>
                  <a:gd name="T24" fmla="*/ 39 w 77"/>
                  <a:gd name="T25" fmla="*/ 8 h 81"/>
                  <a:gd name="T26" fmla="*/ 25 w 77"/>
                  <a:gd name="T27" fmla="*/ 14 h 81"/>
                  <a:gd name="T28" fmla="*/ 11 w 77"/>
                  <a:gd name="T29" fmla="*/ 27 h 81"/>
                  <a:gd name="T30" fmla="*/ 3 w 77"/>
                  <a:gd name="T31" fmla="*/ 41 h 81"/>
                  <a:gd name="T32" fmla="*/ 0 w 77"/>
                  <a:gd name="T33" fmla="*/ 55 h 81"/>
                  <a:gd name="T34" fmla="*/ 0 w 77"/>
                  <a:gd name="T35" fmla="*/ 71 h 81"/>
                  <a:gd name="T36" fmla="*/ 11 w 77"/>
                  <a:gd name="T37" fmla="*/ 101 h 81"/>
                  <a:gd name="T38" fmla="*/ 19 w 77"/>
                  <a:gd name="T39" fmla="*/ 129 h 81"/>
                  <a:gd name="T40" fmla="*/ 33 w 77"/>
                  <a:gd name="T41" fmla="*/ 145 h 81"/>
                  <a:gd name="T42" fmla="*/ 47 w 77"/>
                  <a:gd name="T43" fmla="*/ 159 h 81"/>
                  <a:gd name="T44" fmla="*/ 58 w 77"/>
                  <a:gd name="T45" fmla="*/ 167 h 81"/>
                  <a:gd name="T46" fmla="*/ 88 w 77"/>
                  <a:gd name="T47" fmla="*/ 186 h 81"/>
                  <a:gd name="T48" fmla="*/ 118 w 77"/>
                  <a:gd name="T49" fmla="*/ 200 h 81"/>
                  <a:gd name="T50" fmla="*/ 151 w 77"/>
                  <a:gd name="T51" fmla="*/ 211 h 81"/>
                  <a:gd name="T52" fmla="*/ 190 w 77"/>
                  <a:gd name="T53" fmla="*/ 222 h 81"/>
                  <a:gd name="T54" fmla="*/ 146 w 77"/>
                  <a:gd name="T55" fmla="*/ 214 h 81"/>
                  <a:gd name="T56" fmla="*/ 132 w 77"/>
                  <a:gd name="T57" fmla="*/ 208 h 81"/>
                  <a:gd name="T58" fmla="*/ 99 w 77"/>
                  <a:gd name="T59" fmla="*/ 195 h 81"/>
                  <a:gd name="T60" fmla="*/ 69 w 77"/>
                  <a:gd name="T61" fmla="*/ 178 h 81"/>
                  <a:gd name="T62" fmla="*/ 55 w 77"/>
                  <a:gd name="T63" fmla="*/ 167 h 81"/>
                  <a:gd name="T64" fmla="*/ 41 w 77"/>
                  <a:gd name="T65" fmla="*/ 156 h 81"/>
                  <a:gd name="T66" fmla="*/ 28 w 77"/>
                  <a:gd name="T67" fmla="*/ 143 h 81"/>
                  <a:gd name="T68" fmla="*/ 17 w 77"/>
                  <a:gd name="T69" fmla="*/ 126 h 81"/>
                  <a:gd name="T70" fmla="*/ 6 w 77"/>
                  <a:gd name="T71" fmla="*/ 99 h 81"/>
                  <a:gd name="T72" fmla="*/ 0 w 77"/>
                  <a:gd name="T73" fmla="*/ 69 h 81"/>
                  <a:gd name="T74" fmla="*/ 0 w 77"/>
                  <a:gd name="T75" fmla="*/ 55 h 81"/>
                  <a:gd name="T76" fmla="*/ 0 w 77"/>
                  <a:gd name="T77" fmla="*/ 38 h 81"/>
                  <a:gd name="T78" fmla="*/ 11 w 77"/>
                  <a:gd name="T79" fmla="*/ 25 h 81"/>
                  <a:gd name="T80" fmla="*/ 25 w 77"/>
                  <a:gd name="T81" fmla="*/ 11 h 81"/>
                  <a:gd name="T82" fmla="*/ 39 w 77"/>
                  <a:gd name="T83" fmla="*/ 3 h 81"/>
                  <a:gd name="T84" fmla="*/ 55 w 77"/>
                  <a:gd name="T85" fmla="*/ 0 h 81"/>
                  <a:gd name="T86" fmla="*/ 72 w 77"/>
                  <a:gd name="T87" fmla="*/ 0 h 81"/>
                  <a:gd name="T88" fmla="*/ 88 w 77"/>
                  <a:gd name="T89" fmla="*/ 3 h 81"/>
                  <a:gd name="T90" fmla="*/ 116 w 77"/>
                  <a:gd name="T91" fmla="*/ 14 h 81"/>
                  <a:gd name="T92" fmla="*/ 143 w 77"/>
                  <a:gd name="T93" fmla="*/ 25 h 81"/>
                  <a:gd name="T94" fmla="*/ 165 w 77"/>
                  <a:gd name="T95" fmla="*/ 30 h 81"/>
                  <a:gd name="T96" fmla="*/ 182 w 77"/>
                  <a:gd name="T97" fmla="*/ 33 h 81"/>
                  <a:gd name="T98" fmla="*/ 198 w 77"/>
                  <a:gd name="T99" fmla="*/ 33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7" h="81">
                    <a:moveTo>
                      <a:pt x="72" y="12"/>
                    </a:moveTo>
                    <a:lnTo>
                      <a:pt x="73" y="12"/>
                    </a:lnTo>
                    <a:lnTo>
                      <a:pt x="77" y="14"/>
                    </a:lnTo>
                    <a:lnTo>
                      <a:pt x="73" y="14"/>
                    </a:lnTo>
                    <a:lnTo>
                      <a:pt x="72" y="14"/>
                    </a:lnTo>
                    <a:lnTo>
                      <a:pt x="66" y="14"/>
                    </a:lnTo>
                    <a:lnTo>
                      <a:pt x="60" y="11"/>
                    </a:lnTo>
                    <a:lnTo>
                      <a:pt x="51" y="9"/>
                    </a:lnTo>
                    <a:lnTo>
                      <a:pt x="42" y="5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3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7"/>
                    </a:lnTo>
                    <a:lnTo>
                      <a:pt x="7" y="47"/>
                    </a:lnTo>
                    <a:lnTo>
                      <a:pt x="12" y="53"/>
                    </a:lnTo>
                    <a:lnTo>
                      <a:pt x="17" y="58"/>
                    </a:lnTo>
                    <a:lnTo>
                      <a:pt x="21" y="61"/>
                    </a:lnTo>
                    <a:lnTo>
                      <a:pt x="32" y="68"/>
                    </a:lnTo>
                    <a:lnTo>
                      <a:pt x="43" y="73"/>
                    </a:lnTo>
                    <a:lnTo>
                      <a:pt x="55" y="77"/>
                    </a:lnTo>
                    <a:lnTo>
                      <a:pt x="69" y="81"/>
                    </a:lnTo>
                    <a:lnTo>
                      <a:pt x="53" y="78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5" y="65"/>
                    </a:lnTo>
                    <a:lnTo>
                      <a:pt x="20" y="61"/>
                    </a:lnTo>
                    <a:lnTo>
                      <a:pt x="15" y="57"/>
                    </a:lnTo>
                    <a:lnTo>
                      <a:pt x="10" y="52"/>
                    </a:lnTo>
                    <a:lnTo>
                      <a:pt x="6" y="46"/>
                    </a:lnTo>
                    <a:lnTo>
                      <a:pt x="2" y="36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1"/>
                    </a:lnTo>
                    <a:lnTo>
                      <a:pt x="42" y="5"/>
                    </a:lnTo>
                    <a:lnTo>
                      <a:pt x="52" y="9"/>
                    </a:lnTo>
                    <a:lnTo>
                      <a:pt x="60" y="11"/>
                    </a:lnTo>
                    <a:lnTo>
                      <a:pt x="66" y="12"/>
                    </a:lnTo>
                    <a:lnTo>
                      <a:pt x="72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5" name="Freeform 358"/>
              <p:cNvSpPr>
                <a:spLocks/>
              </p:cNvSpPr>
              <p:nvPr/>
            </p:nvSpPr>
            <p:spPr bwMode="auto">
              <a:xfrm>
                <a:off x="1759" y="2397"/>
                <a:ext cx="214" cy="184"/>
              </a:xfrm>
              <a:custGeom>
                <a:avLst/>
                <a:gdLst>
                  <a:gd name="T0" fmla="*/ 200 w 78"/>
                  <a:gd name="T1" fmla="*/ 36 h 67"/>
                  <a:gd name="T2" fmla="*/ 214 w 78"/>
                  <a:gd name="T3" fmla="*/ 36 h 67"/>
                  <a:gd name="T4" fmla="*/ 203 w 78"/>
                  <a:gd name="T5" fmla="*/ 36 h 67"/>
                  <a:gd name="T6" fmla="*/ 200 w 78"/>
                  <a:gd name="T7" fmla="*/ 36 h 67"/>
                  <a:gd name="T8" fmla="*/ 184 w 78"/>
                  <a:gd name="T9" fmla="*/ 33 h 67"/>
                  <a:gd name="T10" fmla="*/ 143 w 78"/>
                  <a:gd name="T11" fmla="*/ 22 h 67"/>
                  <a:gd name="T12" fmla="*/ 91 w 78"/>
                  <a:gd name="T13" fmla="*/ 5 h 67"/>
                  <a:gd name="T14" fmla="*/ 60 w 78"/>
                  <a:gd name="T15" fmla="*/ 0 h 67"/>
                  <a:gd name="T16" fmla="*/ 44 w 78"/>
                  <a:gd name="T17" fmla="*/ 0 h 67"/>
                  <a:gd name="T18" fmla="*/ 27 w 78"/>
                  <a:gd name="T19" fmla="*/ 3 h 67"/>
                  <a:gd name="T20" fmla="*/ 16 w 78"/>
                  <a:gd name="T21" fmla="*/ 5 h 67"/>
                  <a:gd name="T22" fmla="*/ 11 w 78"/>
                  <a:gd name="T23" fmla="*/ 8 h 67"/>
                  <a:gd name="T24" fmla="*/ 5 w 78"/>
                  <a:gd name="T25" fmla="*/ 11 h 67"/>
                  <a:gd name="T26" fmla="*/ 3 w 78"/>
                  <a:gd name="T27" fmla="*/ 19 h 67"/>
                  <a:gd name="T28" fmla="*/ 3 w 78"/>
                  <a:gd name="T29" fmla="*/ 36 h 67"/>
                  <a:gd name="T30" fmla="*/ 3 w 78"/>
                  <a:gd name="T31" fmla="*/ 49 h 67"/>
                  <a:gd name="T32" fmla="*/ 3 w 78"/>
                  <a:gd name="T33" fmla="*/ 66 h 67"/>
                  <a:gd name="T34" fmla="*/ 5 w 78"/>
                  <a:gd name="T35" fmla="*/ 80 h 67"/>
                  <a:gd name="T36" fmla="*/ 19 w 78"/>
                  <a:gd name="T37" fmla="*/ 102 h 67"/>
                  <a:gd name="T38" fmla="*/ 33 w 78"/>
                  <a:gd name="T39" fmla="*/ 118 h 67"/>
                  <a:gd name="T40" fmla="*/ 47 w 78"/>
                  <a:gd name="T41" fmla="*/ 129 h 67"/>
                  <a:gd name="T42" fmla="*/ 60 w 78"/>
                  <a:gd name="T43" fmla="*/ 137 h 67"/>
                  <a:gd name="T44" fmla="*/ 91 w 78"/>
                  <a:gd name="T45" fmla="*/ 151 h 67"/>
                  <a:gd name="T46" fmla="*/ 145 w 78"/>
                  <a:gd name="T47" fmla="*/ 179 h 67"/>
                  <a:gd name="T48" fmla="*/ 167 w 78"/>
                  <a:gd name="T49" fmla="*/ 184 h 67"/>
                  <a:gd name="T50" fmla="*/ 181 w 78"/>
                  <a:gd name="T51" fmla="*/ 179 h 67"/>
                  <a:gd name="T52" fmla="*/ 187 w 78"/>
                  <a:gd name="T53" fmla="*/ 176 h 67"/>
                  <a:gd name="T54" fmla="*/ 187 w 78"/>
                  <a:gd name="T55" fmla="*/ 179 h 67"/>
                  <a:gd name="T56" fmla="*/ 181 w 78"/>
                  <a:gd name="T57" fmla="*/ 179 h 67"/>
                  <a:gd name="T58" fmla="*/ 173 w 78"/>
                  <a:gd name="T59" fmla="*/ 184 h 67"/>
                  <a:gd name="T60" fmla="*/ 159 w 78"/>
                  <a:gd name="T61" fmla="*/ 184 h 67"/>
                  <a:gd name="T62" fmla="*/ 145 w 78"/>
                  <a:gd name="T63" fmla="*/ 179 h 67"/>
                  <a:gd name="T64" fmla="*/ 102 w 78"/>
                  <a:gd name="T65" fmla="*/ 159 h 67"/>
                  <a:gd name="T66" fmla="*/ 58 w 78"/>
                  <a:gd name="T67" fmla="*/ 135 h 67"/>
                  <a:gd name="T68" fmla="*/ 44 w 78"/>
                  <a:gd name="T69" fmla="*/ 129 h 67"/>
                  <a:gd name="T70" fmla="*/ 30 w 78"/>
                  <a:gd name="T71" fmla="*/ 118 h 67"/>
                  <a:gd name="T72" fmla="*/ 16 w 78"/>
                  <a:gd name="T73" fmla="*/ 102 h 67"/>
                  <a:gd name="T74" fmla="*/ 5 w 78"/>
                  <a:gd name="T75" fmla="*/ 77 h 67"/>
                  <a:gd name="T76" fmla="*/ 3 w 78"/>
                  <a:gd name="T77" fmla="*/ 63 h 67"/>
                  <a:gd name="T78" fmla="*/ 0 w 78"/>
                  <a:gd name="T79" fmla="*/ 47 h 67"/>
                  <a:gd name="T80" fmla="*/ 0 w 78"/>
                  <a:gd name="T81" fmla="*/ 33 h 67"/>
                  <a:gd name="T82" fmla="*/ 3 w 78"/>
                  <a:gd name="T83" fmla="*/ 16 h 67"/>
                  <a:gd name="T84" fmla="*/ 5 w 78"/>
                  <a:gd name="T85" fmla="*/ 8 h 67"/>
                  <a:gd name="T86" fmla="*/ 14 w 78"/>
                  <a:gd name="T87" fmla="*/ 5 h 67"/>
                  <a:gd name="T88" fmla="*/ 19 w 78"/>
                  <a:gd name="T89" fmla="*/ 3 h 67"/>
                  <a:gd name="T90" fmla="*/ 30 w 78"/>
                  <a:gd name="T91" fmla="*/ 3 h 67"/>
                  <a:gd name="T92" fmla="*/ 60 w 78"/>
                  <a:gd name="T93" fmla="*/ 3 h 67"/>
                  <a:gd name="T94" fmla="*/ 91 w 78"/>
                  <a:gd name="T95" fmla="*/ 5 h 67"/>
                  <a:gd name="T96" fmla="*/ 118 w 78"/>
                  <a:gd name="T97" fmla="*/ 11 h 67"/>
                  <a:gd name="T98" fmla="*/ 145 w 78"/>
                  <a:gd name="T99" fmla="*/ 19 h 67"/>
                  <a:gd name="T100" fmla="*/ 184 w 78"/>
                  <a:gd name="T101" fmla="*/ 33 h 67"/>
                  <a:gd name="T102" fmla="*/ 195 w 78"/>
                  <a:gd name="T103" fmla="*/ 36 h 67"/>
                  <a:gd name="T104" fmla="*/ 200 w 78"/>
                  <a:gd name="T105" fmla="*/ 36 h 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8" h="67">
                    <a:moveTo>
                      <a:pt x="73" y="13"/>
                    </a:moveTo>
                    <a:lnTo>
                      <a:pt x="78" y="13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67" y="12"/>
                    </a:lnTo>
                    <a:lnTo>
                      <a:pt x="52" y="8"/>
                    </a:lnTo>
                    <a:lnTo>
                      <a:pt x="33" y="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1" y="13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3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3" y="55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5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66" y="65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5"/>
                    </a:lnTo>
                    <a:lnTo>
                      <a:pt x="37" y="58"/>
                    </a:lnTo>
                    <a:lnTo>
                      <a:pt x="21" y="49"/>
                    </a:lnTo>
                    <a:lnTo>
                      <a:pt x="16" y="47"/>
                    </a:lnTo>
                    <a:lnTo>
                      <a:pt x="11" y="43"/>
                    </a:lnTo>
                    <a:lnTo>
                      <a:pt x="6" y="37"/>
                    </a:lnTo>
                    <a:lnTo>
                      <a:pt x="2" y="28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22" y="1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2"/>
                    </a:lnTo>
                    <a:lnTo>
                      <a:pt x="71" y="13"/>
                    </a:lnTo>
                    <a:lnTo>
                      <a:pt x="7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6" name="Freeform 359"/>
              <p:cNvSpPr>
                <a:spLocks/>
              </p:cNvSpPr>
              <p:nvPr/>
            </p:nvSpPr>
            <p:spPr bwMode="auto">
              <a:xfrm>
                <a:off x="1786" y="2414"/>
                <a:ext cx="190" cy="96"/>
              </a:xfrm>
              <a:custGeom>
                <a:avLst/>
                <a:gdLst>
                  <a:gd name="T0" fmla="*/ 184 w 69"/>
                  <a:gd name="T1" fmla="*/ 36 h 35"/>
                  <a:gd name="T2" fmla="*/ 190 w 69"/>
                  <a:gd name="T3" fmla="*/ 36 h 35"/>
                  <a:gd name="T4" fmla="*/ 184 w 69"/>
                  <a:gd name="T5" fmla="*/ 36 h 35"/>
                  <a:gd name="T6" fmla="*/ 173 w 69"/>
                  <a:gd name="T7" fmla="*/ 41 h 35"/>
                  <a:gd name="T8" fmla="*/ 149 w 69"/>
                  <a:gd name="T9" fmla="*/ 36 h 35"/>
                  <a:gd name="T10" fmla="*/ 116 w 69"/>
                  <a:gd name="T11" fmla="*/ 30 h 35"/>
                  <a:gd name="T12" fmla="*/ 99 w 69"/>
                  <a:gd name="T13" fmla="*/ 22 h 35"/>
                  <a:gd name="T14" fmla="*/ 83 w 69"/>
                  <a:gd name="T15" fmla="*/ 14 h 35"/>
                  <a:gd name="T16" fmla="*/ 61 w 69"/>
                  <a:gd name="T17" fmla="*/ 5 h 35"/>
                  <a:gd name="T18" fmla="*/ 44 w 69"/>
                  <a:gd name="T19" fmla="*/ 3 h 35"/>
                  <a:gd name="T20" fmla="*/ 28 w 69"/>
                  <a:gd name="T21" fmla="*/ 3 h 35"/>
                  <a:gd name="T22" fmla="*/ 17 w 69"/>
                  <a:gd name="T23" fmla="*/ 3 h 35"/>
                  <a:gd name="T24" fmla="*/ 14 w 69"/>
                  <a:gd name="T25" fmla="*/ 8 h 35"/>
                  <a:gd name="T26" fmla="*/ 3 w 69"/>
                  <a:gd name="T27" fmla="*/ 19 h 35"/>
                  <a:gd name="T28" fmla="*/ 3 w 69"/>
                  <a:gd name="T29" fmla="*/ 27 h 35"/>
                  <a:gd name="T30" fmla="*/ 3 w 69"/>
                  <a:gd name="T31" fmla="*/ 36 h 35"/>
                  <a:gd name="T32" fmla="*/ 3 w 69"/>
                  <a:gd name="T33" fmla="*/ 44 h 35"/>
                  <a:gd name="T34" fmla="*/ 14 w 69"/>
                  <a:gd name="T35" fmla="*/ 55 h 35"/>
                  <a:gd name="T36" fmla="*/ 22 w 69"/>
                  <a:gd name="T37" fmla="*/ 69 h 35"/>
                  <a:gd name="T38" fmla="*/ 41 w 69"/>
                  <a:gd name="T39" fmla="*/ 82 h 35"/>
                  <a:gd name="T40" fmla="*/ 58 w 69"/>
                  <a:gd name="T41" fmla="*/ 96 h 35"/>
                  <a:gd name="T42" fmla="*/ 36 w 69"/>
                  <a:gd name="T43" fmla="*/ 82 h 35"/>
                  <a:gd name="T44" fmla="*/ 30 w 69"/>
                  <a:gd name="T45" fmla="*/ 74 h 35"/>
                  <a:gd name="T46" fmla="*/ 17 w 69"/>
                  <a:gd name="T47" fmla="*/ 60 h 35"/>
                  <a:gd name="T48" fmla="*/ 3 w 69"/>
                  <a:gd name="T49" fmla="*/ 44 h 35"/>
                  <a:gd name="T50" fmla="*/ 0 w 69"/>
                  <a:gd name="T51" fmla="*/ 36 h 35"/>
                  <a:gd name="T52" fmla="*/ 0 w 69"/>
                  <a:gd name="T53" fmla="*/ 33 h 35"/>
                  <a:gd name="T54" fmla="*/ 0 w 69"/>
                  <a:gd name="T55" fmla="*/ 27 h 35"/>
                  <a:gd name="T56" fmla="*/ 3 w 69"/>
                  <a:gd name="T57" fmla="*/ 16 h 35"/>
                  <a:gd name="T58" fmla="*/ 14 w 69"/>
                  <a:gd name="T59" fmla="*/ 5 h 35"/>
                  <a:gd name="T60" fmla="*/ 19 w 69"/>
                  <a:gd name="T61" fmla="*/ 3 h 35"/>
                  <a:gd name="T62" fmla="*/ 28 w 69"/>
                  <a:gd name="T63" fmla="*/ 0 h 35"/>
                  <a:gd name="T64" fmla="*/ 44 w 69"/>
                  <a:gd name="T65" fmla="*/ 0 h 35"/>
                  <a:gd name="T66" fmla="*/ 63 w 69"/>
                  <a:gd name="T67" fmla="*/ 5 h 35"/>
                  <a:gd name="T68" fmla="*/ 83 w 69"/>
                  <a:gd name="T69" fmla="*/ 14 h 35"/>
                  <a:gd name="T70" fmla="*/ 99 w 69"/>
                  <a:gd name="T71" fmla="*/ 19 h 35"/>
                  <a:gd name="T72" fmla="*/ 116 w 69"/>
                  <a:gd name="T73" fmla="*/ 27 h 35"/>
                  <a:gd name="T74" fmla="*/ 149 w 69"/>
                  <a:gd name="T75" fmla="*/ 36 h 35"/>
                  <a:gd name="T76" fmla="*/ 173 w 69"/>
                  <a:gd name="T77" fmla="*/ 36 h 35"/>
                  <a:gd name="T78" fmla="*/ 184 w 69"/>
                  <a:gd name="T79" fmla="*/ 36 h 3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5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3"/>
                    </a:lnTo>
                    <a:lnTo>
                      <a:pt x="63" y="15"/>
                    </a:lnTo>
                    <a:lnTo>
                      <a:pt x="54" y="13"/>
                    </a:lnTo>
                    <a:lnTo>
                      <a:pt x="42" y="11"/>
                    </a:lnTo>
                    <a:lnTo>
                      <a:pt x="36" y="8"/>
                    </a:lnTo>
                    <a:lnTo>
                      <a:pt x="30" y="5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5" y="20"/>
                    </a:lnTo>
                    <a:lnTo>
                      <a:pt x="8" y="25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13" y="30"/>
                    </a:lnTo>
                    <a:lnTo>
                      <a:pt x="11" y="27"/>
                    </a:lnTo>
                    <a:lnTo>
                      <a:pt x="6" y="22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2"/>
                    </a:lnTo>
                    <a:lnTo>
                      <a:pt x="30" y="5"/>
                    </a:lnTo>
                    <a:lnTo>
                      <a:pt x="36" y="7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3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7" name="Freeform 360"/>
              <p:cNvSpPr>
                <a:spLocks/>
              </p:cNvSpPr>
              <p:nvPr/>
            </p:nvSpPr>
            <p:spPr bwMode="auto">
              <a:xfrm>
                <a:off x="1860" y="2518"/>
                <a:ext cx="102" cy="22"/>
              </a:xfrm>
              <a:custGeom>
                <a:avLst/>
                <a:gdLst>
                  <a:gd name="T0" fmla="*/ 99 w 37"/>
                  <a:gd name="T1" fmla="*/ 8 h 8"/>
                  <a:gd name="T2" fmla="*/ 102 w 37"/>
                  <a:gd name="T3" fmla="*/ 8 h 8"/>
                  <a:gd name="T4" fmla="*/ 102 w 37"/>
                  <a:gd name="T5" fmla="*/ 11 h 8"/>
                  <a:gd name="T6" fmla="*/ 99 w 37"/>
                  <a:gd name="T7" fmla="*/ 11 h 8"/>
                  <a:gd name="T8" fmla="*/ 88 w 37"/>
                  <a:gd name="T9" fmla="*/ 14 h 8"/>
                  <a:gd name="T10" fmla="*/ 63 w 37"/>
                  <a:gd name="T11" fmla="*/ 17 h 8"/>
                  <a:gd name="T12" fmla="*/ 39 w 37"/>
                  <a:gd name="T13" fmla="*/ 22 h 8"/>
                  <a:gd name="T14" fmla="*/ 28 w 37"/>
                  <a:gd name="T15" fmla="*/ 17 h 8"/>
                  <a:gd name="T16" fmla="*/ 25 w 37"/>
                  <a:gd name="T17" fmla="*/ 14 h 8"/>
                  <a:gd name="T18" fmla="*/ 8 w 37"/>
                  <a:gd name="T19" fmla="*/ 3 h 8"/>
                  <a:gd name="T20" fmla="*/ 0 w 37"/>
                  <a:gd name="T21" fmla="*/ 0 h 8"/>
                  <a:gd name="T22" fmla="*/ 8 w 37"/>
                  <a:gd name="T23" fmla="*/ 3 h 8"/>
                  <a:gd name="T24" fmla="*/ 28 w 37"/>
                  <a:gd name="T25" fmla="*/ 14 h 8"/>
                  <a:gd name="T26" fmla="*/ 30 w 37"/>
                  <a:gd name="T27" fmla="*/ 17 h 8"/>
                  <a:gd name="T28" fmla="*/ 39 w 37"/>
                  <a:gd name="T29" fmla="*/ 17 h 8"/>
                  <a:gd name="T30" fmla="*/ 63 w 37"/>
                  <a:gd name="T31" fmla="*/ 17 h 8"/>
                  <a:gd name="T32" fmla="*/ 88 w 37"/>
                  <a:gd name="T33" fmla="*/ 11 h 8"/>
                  <a:gd name="T34" fmla="*/ 99 w 37"/>
                  <a:gd name="T35" fmla="*/ 8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7" h="8">
                    <a:moveTo>
                      <a:pt x="36" y="3"/>
                    </a:moveTo>
                    <a:lnTo>
                      <a:pt x="37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2" y="5"/>
                    </a:lnTo>
                    <a:lnTo>
                      <a:pt x="23" y="6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23" y="6"/>
                    </a:lnTo>
                    <a:lnTo>
                      <a:pt x="32" y="4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8" name="Freeform 361"/>
              <p:cNvSpPr>
                <a:spLocks/>
              </p:cNvSpPr>
              <p:nvPr/>
            </p:nvSpPr>
            <p:spPr bwMode="auto">
              <a:xfrm>
                <a:off x="1806" y="2496"/>
                <a:ext cx="156" cy="57"/>
              </a:xfrm>
              <a:custGeom>
                <a:avLst/>
                <a:gdLst>
                  <a:gd name="T0" fmla="*/ 151 w 57"/>
                  <a:gd name="T1" fmla="*/ 49 h 21"/>
                  <a:gd name="T2" fmla="*/ 153 w 57"/>
                  <a:gd name="T3" fmla="*/ 49 h 21"/>
                  <a:gd name="T4" fmla="*/ 156 w 57"/>
                  <a:gd name="T5" fmla="*/ 49 h 21"/>
                  <a:gd name="T6" fmla="*/ 153 w 57"/>
                  <a:gd name="T7" fmla="*/ 49 h 21"/>
                  <a:gd name="T8" fmla="*/ 151 w 57"/>
                  <a:gd name="T9" fmla="*/ 49 h 21"/>
                  <a:gd name="T10" fmla="*/ 134 w 57"/>
                  <a:gd name="T11" fmla="*/ 57 h 21"/>
                  <a:gd name="T12" fmla="*/ 112 w 57"/>
                  <a:gd name="T13" fmla="*/ 57 h 21"/>
                  <a:gd name="T14" fmla="*/ 90 w 57"/>
                  <a:gd name="T15" fmla="*/ 57 h 21"/>
                  <a:gd name="T16" fmla="*/ 68 w 57"/>
                  <a:gd name="T17" fmla="*/ 49 h 21"/>
                  <a:gd name="T18" fmla="*/ 52 w 57"/>
                  <a:gd name="T19" fmla="*/ 43 h 21"/>
                  <a:gd name="T20" fmla="*/ 36 w 57"/>
                  <a:gd name="T21" fmla="*/ 30 h 21"/>
                  <a:gd name="T22" fmla="*/ 11 w 57"/>
                  <a:gd name="T23" fmla="*/ 8 h 21"/>
                  <a:gd name="T24" fmla="*/ 0 w 57"/>
                  <a:gd name="T25" fmla="*/ 0 h 21"/>
                  <a:gd name="T26" fmla="*/ 11 w 57"/>
                  <a:gd name="T27" fmla="*/ 5 h 21"/>
                  <a:gd name="T28" fmla="*/ 38 w 57"/>
                  <a:gd name="T29" fmla="*/ 30 h 21"/>
                  <a:gd name="T30" fmla="*/ 52 w 57"/>
                  <a:gd name="T31" fmla="*/ 43 h 21"/>
                  <a:gd name="T32" fmla="*/ 68 w 57"/>
                  <a:gd name="T33" fmla="*/ 49 h 21"/>
                  <a:gd name="T34" fmla="*/ 93 w 57"/>
                  <a:gd name="T35" fmla="*/ 52 h 21"/>
                  <a:gd name="T36" fmla="*/ 112 w 57"/>
                  <a:gd name="T37" fmla="*/ 57 h 21"/>
                  <a:gd name="T38" fmla="*/ 134 w 57"/>
                  <a:gd name="T39" fmla="*/ 52 h 21"/>
                  <a:gd name="T40" fmla="*/ 151 w 57"/>
                  <a:gd name="T41" fmla="*/ 49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21">
                    <a:moveTo>
                      <a:pt x="55" y="18"/>
                    </a:moveTo>
                    <a:lnTo>
                      <a:pt x="56" y="18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5" y="18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3" y="21"/>
                    </a:lnTo>
                    <a:lnTo>
                      <a:pt x="25" y="18"/>
                    </a:lnTo>
                    <a:lnTo>
                      <a:pt x="19" y="16"/>
                    </a:lnTo>
                    <a:lnTo>
                      <a:pt x="13" y="11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11"/>
                    </a:lnTo>
                    <a:lnTo>
                      <a:pt x="19" y="16"/>
                    </a:lnTo>
                    <a:lnTo>
                      <a:pt x="25" y="18"/>
                    </a:lnTo>
                    <a:lnTo>
                      <a:pt x="34" y="19"/>
                    </a:lnTo>
                    <a:lnTo>
                      <a:pt x="41" y="21"/>
                    </a:lnTo>
                    <a:lnTo>
                      <a:pt x="49" y="19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59" name="Freeform 362"/>
              <p:cNvSpPr>
                <a:spLocks/>
              </p:cNvSpPr>
              <p:nvPr/>
            </p:nvSpPr>
            <p:spPr bwMode="auto">
              <a:xfrm>
                <a:off x="1902" y="2562"/>
                <a:ext cx="44" cy="8"/>
              </a:xfrm>
              <a:custGeom>
                <a:avLst/>
                <a:gdLst>
                  <a:gd name="T0" fmla="*/ 41 w 16"/>
                  <a:gd name="T1" fmla="*/ 0 h 3"/>
                  <a:gd name="T2" fmla="*/ 44 w 16"/>
                  <a:gd name="T3" fmla="*/ 5 h 3"/>
                  <a:gd name="T4" fmla="*/ 39 w 16"/>
                  <a:gd name="T5" fmla="*/ 8 h 3"/>
                  <a:gd name="T6" fmla="*/ 28 w 16"/>
                  <a:gd name="T7" fmla="*/ 5 h 3"/>
                  <a:gd name="T8" fmla="*/ 14 w 16"/>
                  <a:gd name="T9" fmla="*/ 5 h 3"/>
                  <a:gd name="T10" fmla="*/ 3 w 16"/>
                  <a:gd name="T11" fmla="*/ 5 h 3"/>
                  <a:gd name="T12" fmla="*/ 0 w 16"/>
                  <a:gd name="T13" fmla="*/ 0 h 3"/>
                  <a:gd name="T14" fmla="*/ 8 w 16"/>
                  <a:gd name="T15" fmla="*/ 0 h 3"/>
                  <a:gd name="T16" fmla="*/ 14 w 16"/>
                  <a:gd name="T17" fmla="*/ 0 h 3"/>
                  <a:gd name="T18" fmla="*/ 28 w 16"/>
                  <a:gd name="T19" fmla="*/ 5 h 3"/>
                  <a:gd name="T20" fmla="*/ 39 w 16"/>
                  <a:gd name="T21" fmla="*/ 5 h 3"/>
                  <a:gd name="T22" fmla="*/ 41 w 16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3">
                    <a:moveTo>
                      <a:pt x="15" y="0"/>
                    </a:moveTo>
                    <a:lnTo>
                      <a:pt x="16" y="2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60" name="Freeform 363"/>
              <p:cNvSpPr>
                <a:spLocks/>
              </p:cNvSpPr>
              <p:nvPr/>
            </p:nvSpPr>
            <p:spPr bwMode="auto">
              <a:xfrm>
                <a:off x="1786" y="2488"/>
                <a:ext cx="33" cy="33"/>
              </a:xfrm>
              <a:custGeom>
                <a:avLst/>
                <a:gdLst>
                  <a:gd name="T0" fmla="*/ 33 w 12"/>
                  <a:gd name="T1" fmla="*/ 33 h 12"/>
                  <a:gd name="T2" fmla="*/ 30 w 12"/>
                  <a:gd name="T3" fmla="*/ 33 h 12"/>
                  <a:gd name="T4" fmla="*/ 11 w 12"/>
                  <a:gd name="T5" fmla="*/ 11 h 12"/>
                  <a:gd name="T6" fmla="*/ 3 w 12"/>
                  <a:gd name="T7" fmla="*/ 3 h 12"/>
                  <a:gd name="T8" fmla="*/ 0 w 12"/>
                  <a:gd name="T9" fmla="*/ 0 h 12"/>
                  <a:gd name="T10" fmla="*/ 3 w 12"/>
                  <a:gd name="T11" fmla="*/ 3 h 12"/>
                  <a:gd name="T12" fmla="*/ 11 w 12"/>
                  <a:gd name="T13" fmla="*/ 11 h 12"/>
                  <a:gd name="T14" fmla="*/ 33 w 12"/>
                  <a:gd name="T15" fmla="*/ 33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1" y="12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61" name="Freeform 364"/>
              <p:cNvSpPr>
                <a:spLocks/>
              </p:cNvSpPr>
              <p:nvPr/>
            </p:nvSpPr>
            <p:spPr bwMode="auto">
              <a:xfrm>
                <a:off x="1773" y="2408"/>
                <a:ext cx="16" cy="74"/>
              </a:xfrm>
              <a:custGeom>
                <a:avLst/>
                <a:gdLst>
                  <a:gd name="T0" fmla="*/ 16 w 6"/>
                  <a:gd name="T1" fmla="*/ 69 h 27"/>
                  <a:gd name="T2" fmla="*/ 16 w 6"/>
                  <a:gd name="T3" fmla="*/ 74 h 27"/>
                  <a:gd name="T4" fmla="*/ 16 w 6"/>
                  <a:gd name="T5" fmla="*/ 69 h 27"/>
                  <a:gd name="T6" fmla="*/ 11 w 6"/>
                  <a:gd name="T7" fmla="*/ 63 h 27"/>
                  <a:gd name="T8" fmla="*/ 3 w 6"/>
                  <a:gd name="T9" fmla="*/ 55 h 27"/>
                  <a:gd name="T10" fmla="*/ 0 w 6"/>
                  <a:gd name="T11" fmla="*/ 49 h 27"/>
                  <a:gd name="T12" fmla="*/ 0 w 6"/>
                  <a:gd name="T13" fmla="*/ 27 h 27"/>
                  <a:gd name="T14" fmla="*/ 0 w 6"/>
                  <a:gd name="T15" fmla="*/ 22 h 27"/>
                  <a:gd name="T16" fmla="*/ 0 w 6"/>
                  <a:gd name="T17" fmla="*/ 14 h 27"/>
                  <a:gd name="T18" fmla="*/ 0 w 6"/>
                  <a:gd name="T19" fmla="*/ 11 h 27"/>
                  <a:gd name="T20" fmla="*/ 3 w 6"/>
                  <a:gd name="T21" fmla="*/ 5 h 27"/>
                  <a:gd name="T22" fmla="*/ 5 w 6"/>
                  <a:gd name="T23" fmla="*/ 0 h 27"/>
                  <a:gd name="T24" fmla="*/ 3 w 6"/>
                  <a:gd name="T25" fmla="*/ 5 h 27"/>
                  <a:gd name="T26" fmla="*/ 0 w 6"/>
                  <a:gd name="T27" fmla="*/ 11 h 27"/>
                  <a:gd name="T28" fmla="*/ 0 w 6"/>
                  <a:gd name="T29" fmla="*/ 22 h 27"/>
                  <a:gd name="T30" fmla="*/ 0 w 6"/>
                  <a:gd name="T31" fmla="*/ 27 h 27"/>
                  <a:gd name="T32" fmla="*/ 0 w 6"/>
                  <a:gd name="T33" fmla="*/ 49 h 27"/>
                  <a:gd name="T34" fmla="*/ 5 w 6"/>
                  <a:gd name="T35" fmla="*/ 55 h 27"/>
                  <a:gd name="T36" fmla="*/ 11 w 6"/>
                  <a:gd name="T37" fmla="*/ 63 h 27"/>
                  <a:gd name="T38" fmla="*/ 16 w 6"/>
                  <a:gd name="T39" fmla="*/ 69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7">
                    <a:moveTo>
                      <a:pt x="6" y="25"/>
                    </a:moveTo>
                    <a:lnTo>
                      <a:pt x="6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62" name="Freeform 365"/>
              <p:cNvSpPr>
                <a:spLocks/>
              </p:cNvSpPr>
              <p:nvPr/>
            </p:nvSpPr>
            <p:spPr bwMode="auto">
              <a:xfrm>
                <a:off x="1800" y="2427"/>
                <a:ext cx="173" cy="91"/>
              </a:xfrm>
              <a:custGeom>
                <a:avLst/>
                <a:gdLst>
                  <a:gd name="T0" fmla="*/ 162 w 63"/>
                  <a:gd name="T1" fmla="*/ 33 h 33"/>
                  <a:gd name="T2" fmla="*/ 168 w 63"/>
                  <a:gd name="T3" fmla="*/ 30 h 33"/>
                  <a:gd name="T4" fmla="*/ 173 w 63"/>
                  <a:gd name="T5" fmla="*/ 30 h 33"/>
                  <a:gd name="T6" fmla="*/ 168 w 63"/>
                  <a:gd name="T7" fmla="*/ 33 h 33"/>
                  <a:gd name="T8" fmla="*/ 154 w 63"/>
                  <a:gd name="T9" fmla="*/ 36 h 33"/>
                  <a:gd name="T10" fmla="*/ 140 w 63"/>
                  <a:gd name="T11" fmla="*/ 36 h 33"/>
                  <a:gd name="T12" fmla="*/ 124 w 63"/>
                  <a:gd name="T13" fmla="*/ 36 h 33"/>
                  <a:gd name="T14" fmla="*/ 82 w 63"/>
                  <a:gd name="T15" fmla="*/ 19 h 33"/>
                  <a:gd name="T16" fmla="*/ 58 w 63"/>
                  <a:gd name="T17" fmla="*/ 8 h 33"/>
                  <a:gd name="T18" fmla="*/ 33 w 63"/>
                  <a:gd name="T19" fmla="*/ 6 h 33"/>
                  <a:gd name="T20" fmla="*/ 19 w 63"/>
                  <a:gd name="T21" fmla="*/ 3 h 33"/>
                  <a:gd name="T22" fmla="*/ 8 w 63"/>
                  <a:gd name="T23" fmla="*/ 3 h 33"/>
                  <a:gd name="T24" fmla="*/ 5 w 63"/>
                  <a:gd name="T25" fmla="*/ 8 h 33"/>
                  <a:gd name="T26" fmla="*/ 3 w 63"/>
                  <a:gd name="T27" fmla="*/ 17 h 33"/>
                  <a:gd name="T28" fmla="*/ 5 w 63"/>
                  <a:gd name="T29" fmla="*/ 28 h 33"/>
                  <a:gd name="T30" fmla="*/ 14 w 63"/>
                  <a:gd name="T31" fmla="*/ 36 h 33"/>
                  <a:gd name="T32" fmla="*/ 22 w 63"/>
                  <a:gd name="T33" fmla="*/ 44 h 33"/>
                  <a:gd name="T34" fmla="*/ 30 w 63"/>
                  <a:gd name="T35" fmla="*/ 47 h 33"/>
                  <a:gd name="T36" fmla="*/ 69 w 63"/>
                  <a:gd name="T37" fmla="*/ 72 h 33"/>
                  <a:gd name="T38" fmla="*/ 71 w 63"/>
                  <a:gd name="T39" fmla="*/ 74 h 33"/>
                  <a:gd name="T40" fmla="*/ 88 w 63"/>
                  <a:gd name="T41" fmla="*/ 83 h 33"/>
                  <a:gd name="T42" fmla="*/ 113 w 63"/>
                  <a:gd name="T43" fmla="*/ 88 h 33"/>
                  <a:gd name="T44" fmla="*/ 124 w 63"/>
                  <a:gd name="T45" fmla="*/ 88 h 33"/>
                  <a:gd name="T46" fmla="*/ 135 w 63"/>
                  <a:gd name="T47" fmla="*/ 88 h 33"/>
                  <a:gd name="T48" fmla="*/ 168 w 63"/>
                  <a:gd name="T49" fmla="*/ 85 h 33"/>
                  <a:gd name="T50" fmla="*/ 135 w 63"/>
                  <a:gd name="T51" fmla="*/ 88 h 33"/>
                  <a:gd name="T52" fmla="*/ 132 w 63"/>
                  <a:gd name="T53" fmla="*/ 91 h 33"/>
                  <a:gd name="T54" fmla="*/ 124 w 63"/>
                  <a:gd name="T55" fmla="*/ 91 h 33"/>
                  <a:gd name="T56" fmla="*/ 99 w 63"/>
                  <a:gd name="T57" fmla="*/ 85 h 33"/>
                  <a:gd name="T58" fmla="*/ 71 w 63"/>
                  <a:gd name="T59" fmla="*/ 77 h 33"/>
                  <a:gd name="T60" fmla="*/ 63 w 63"/>
                  <a:gd name="T61" fmla="*/ 72 h 33"/>
                  <a:gd name="T62" fmla="*/ 63 w 63"/>
                  <a:gd name="T63" fmla="*/ 69 h 33"/>
                  <a:gd name="T64" fmla="*/ 27 w 63"/>
                  <a:gd name="T65" fmla="*/ 47 h 33"/>
                  <a:gd name="T66" fmla="*/ 14 w 63"/>
                  <a:gd name="T67" fmla="*/ 33 h 33"/>
                  <a:gd name="T68" fmla="*/ 5 w 63"/>
                  <a:gd name="T69" fmla="*/ 28 h 33"/>
                  <a:gd name="T70" fmla="*/ 3 w 63"/>
                  <a:gd name="T71" fmla="*/ 17 h 33"/>
                  <a:gd name="T72" fmla="*/ 0 w 63"/>
                  <a:gd name="T73" fmla="*/ 8 h 33"/>
                  <a:gd name="T74" fmla="*/ 3 w 63"/>
                  <a:gd name="T75" fmla="*/ 3 h 33"/>
                  <a:gd name="T76" fmla="*/ 5 w 63"/>
                  <a:gd name="T77" fmla="*/ 3 h 33"/>
                  <a:gd name="T78" fmla="*/ 14 w 63"/>
                  <a:gd name="T79" fmla="*/ 0 h 33"/>
                  <a:gd name="T80" fmla="*/ 36 w 63"/>
                  <a:gd name="T81" fmla="*/ 6 h 33"/>
                  <a:gd name="T82" fmla="*/ 60 w 63"/>
                  <a:gd name="T83" fmla="*/ 8 h 33"/>
                  <a:gd name="T84" fmla="*/ 85 w 63"/>
                  <a:gd name="T85" fmla="*/ 19 h 33"/>
                  <a:gd name="T86" fmla="*/ 124 w 63"/>
                  <a:gd name="T87" fmla="*/ 33 h 33"/>
                  <a:gd name="T88" fmla="*/ 140 w 63"/>
                  <a:gd name="T89" fmla="*/ 36 h 33"/>
                  <a:gd name="T90" fmla="*/ 154 w 63"/>
                  <a:gd name="T91" fmla="*/ 33 h 33"/>
                  <a:gd name="T92" fmla="*/ 162 w 63"/>
                  <a:gd name="T93" fmla="*/ 33 h 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3" h="33">
                    <a:moveTo>
                      <a:pt x="59" y="12"/>
                    </a:moveTo>
                    <a:lnTo>
                      <a:pt x="61" y="11"/>
                    </a:lnTo>
                    <a:lnTo>
                      <a:pt x="63" y="11"/>
                    </a:lnTo>
                    <a:lnTo>
                      <a:pt x="61" y="12"/>
                    </a:lnTo>
                    <a:lnTo>
                      <a:pt x="56" y="13"/>
                    </a:lnTo>
                    <a:lnTo>
                      <a:pt x="51" y="13"/>
                    </a:lnTo>
                    <a:lnTo>
                      <a:pt x="45" y="13"/>
                    </a:lnTo>
                    <a:lnTo>
                      <a:pt x="30" y="7"/>
                    </a:lnTo>
                    <a:lnTo>
                      <a:pt x="21" y="3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6"/>
                    </a:lnTo>
                    <a:lnTo>
                      <a:pt x="11" y="17"/>
                    </a:lnTo>
                    <a:lnTo>
                      <a:pt x="25" y="26"/>
                    </a:lnTo>
                    <a:lnTo>
                      <a:pt x="26" y="27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9" y="32"/>
                    </a:lnTo>
                    <a:lnTo>
                      <a:pt x="61" y="31"/>
                    </a:lnTo>
                    <a:lnTo>
                      <a:pt x="49" y="32"/>
                    </a:lnTo>
                    <a:lnTo>
                      <a:pt x="48" y="33"/>
                    </a:lnTo>
                    <a:lnTo>
                      <a:pt x="45" y="33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10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3" y="2"/>
                    </a:lnTo>
                    <a:lnTo>
                      <a:pt x="22" y="3"/>
                    </a:lnTo>
                    <a:lnTo>
                      <a:pt x="31" y="7"/>
                    </a:lnTo>
                    <a:lnTo>
                      <a:pt x="45" y="12"/>
                    </a:lnTo>
                    <a:lnTo>
                      <a:pt x="51" y="13"/>
                    </a:lnTo>
                    <a:lnTo>
                      <a:pt x="56" y="12"/>
                    </a:lnTo>
                    <a:lnTo>
                      <a:pt x="59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63" name="Freeform 366"/>
              <p:cNvSpPr>
                <a:spLocks/>
              </p:cNvSpPr>
              <p:nvPr/>
            </p:nvSpPr>
            <p:spPr bwMode="auto">
              <a:xfrm>
                <a:off x="1814" y="2446"/>
                <a:ext cx="154" cy="53"/>
              </a:xfrm>
              <a:custGeom>
                <a:avLst/>
                <a:gdLst>
                  <a:gd name="T0" fmla="*/ 149 w 56"/>
                  <a:gd name="T1" fmla="*/ 50 h 19"/>
                  <a:gd name="T2" fmla="*/ 154 w 56"/>
                  <a:gd name="T3" fmla="*/ 50 h 19"/>
                  <a:gd name="T4" fmla="*/ 149 w 56"/>
                  <a:gd name="T5" fmla="*/ 50 h 19"/>
                  <a:gd name="T6" fmla="*/ 88 w 56"/>
                  <a:gd name="T7" fmla="*/ 53 h 19"/>
                  <a:gd name="T8" fmla="*/ 77 w 56"/>
                  <a:gd name="T9" fmla="*/ 50 h 19"/>
                  <a:gd name="T10" fmla="*/ 69 w 56"/>
                  <a:gd name="T11" fmla="*/ 50 h 19"/>
                  <a:gd name="T12" fmla="*/ 50 w 56"/>
                  <a:gd name="T13" fmla="*/ 39 h 19"/>
                  <a:gd name="T14" fmla="*/ 41 w 56"/>
                  <a:gd name="T15" fmla="*/ 31 h 19"/>
                  <a:gd name="T16" fmla="*/ 36 w 56"/>
                  <a:gd name="T17" fmla="*/ 28 h 19"/>
                  <a:gd name="T18" fmla="*/ 28 w 56"/>
                  <a:gd name="T19" fmla="*/ 22 h 19"/>
                  <a:gd name="T20" fmla="*/ 8 w 56"/>
                  <a:gd name="T21" fmla="*/ 11 h 19"/>
                  <a:gd name="T22" fmla="*/ 0 w 56"/>
                  <a:gd name="T23" fmla="*/ 0 h 19"/>
                  <a:gd name="T24" fmla="*/ 8 w 56"/>
                  <a:gd name="T25" fmla="*/ 11 h 19"/>
                  <a:gd name="T26" fmla="*/ 22 w 56"/>
                  <a:gd name="T27" fmla="*/ 17 h 19"/>
                  <a:gd name="T28" fmla="*/ 36 w 56"/>
                  <a:gd name="T29" fmla="*/ 28 h 19"/>
                  <a:gd name="T30" fmla="*/ 44 w 56"/>
                  <a:gd name="T31" fmla="*/ 28 h 19"/>
                  <a:gd name="T32" fmla="*/ 55 w 56"/>
                  <a:gd name="T33" fmla="*/ 39 h 19"/>
                  <a:gd name="T34" fmla="*/ 72 w 56"/>
                  <a:gd name="T35" fmla="*/ 45 h 19"/>
                  <a:gd name="T36" fmla="*/ 77 w 56"/>
                  <a:gd name="T37" fmla="*/ 50 h 19"/>
                  <a:gd name="T38" fmla="*/ 91 w 56"/>
                  <a:gd name="T39" fmla="*/ 50 h 19"/>
                  <a:gd name="T40" fmla="*/ 149 w 56"/>
                  <a:gd name="T41" fmla="*/ 5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19"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lnTo>
                      <a:pt x="32" y="19"/>
                    </a:lnTo>
                    <a:lnTo>
                      <a:pt x="28" y="18"/>
                    </a:lnTo>
                    <a:lnTo>
                      <a:pt x="25" y="18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3" y="10"/>
                    </a:lnTo>
                    <a:lnTo>
                      <a:pt x="10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4"/>
                    </a:lnTo>
                    <a:lnTo>
                      <a:pt x="26" y="16"/>
                    </a:lnTo>
                    <a:lnTo>
                      <a:pt x="28" y="18"/>
                    </a:lnTo>
                    <a:lnTo>
                      <a:pt x="33" y="18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64" name="Freeform 367"/>
              <p:cNvSpPr>
                <a:spLocks/>
              </p:cNvSpPr>
              <p:nvPr/>
            </p:nvSpPr>
            <p:spPr bwMode="auto">
              <a:xfrm>
                <a:off x="1817" y="2441"/>
                <a:ext cx="156" cy="41"/>
              </a:xfrm>
              <a:custGeom>
                <a:avLst/>
                <a:gdLst>
                  <a:gd name="T0" fmla="*/ 153 w 57"/>
                  <a:gd name="T1" fmla="*/ 33 h 15"/>
                  <a:gd name="T2" fmla="*/ 156 w 57"/>
                  <a:gd name="T3" fmla="*/ 33 h 15"/>
                  <a:gd name="T4" fmla="*/ 153 w 57"/>
                  <a:gd name="T5" fmla="*/ 36 h 15"/>
                  <a:gd name="T6" fmla="*/ 131 w 57"/>
                  <a:gd name="T7" fmla="*/ 36 h 15"/>
                  <a:gd name="T8" fmla="*/ 115 w 57"/>
                  <a:gd name="T9" fmla="*/ 41 h 15"/>
                  <a:gd name="T10" fmla="*/ 96 w 57"/>
                  <a:gd name="T11" fmla="*/ 36 h 15"/>
                  <a:gd name="T12" fmla="*/ 57 w 57"/>
                  <a:gd name="T13" fmla="*/ 22 h 15"/>
                  <a:gd name="T14" fmla="*/ 41 w 57"/>
                  <a:gd name="T15" fmla="*/ 16 h 15"/>
                  <a:gd name="T16" fmla="*/ 11 w 57"/>
                  <a:gd name="T17" fmla="*/ 3 h 15"/>
                  <a:gd name="T18" fmla="*/ 0 w 57"/>
                  <a:gd name="T19" fmla="*/ 0 h 15"/>
                  <a:gd name="T20" fmla="*/ 11 w 57"/>
                  <a:gd name="T21" fmla="*/ 3 h 15"/>
                  <a:gd name="T22" fmla="*/ 44 w 57"/>
                  <a:gd name="T23" fmla="*/ 16 h 15"/>
                  <a:gd name="T24" fmla="*/ 60 w 57"/>
                  <a:gd name="T25" fmla="*/ 19 h 15"/>
                  <a:gd name="T26" fmla="*/ 96 w 57"/>
                  <a:gd name="T27" fmla="*/ 36 h 15"/>
                  <a:gd name="T28" fmla="*/ 115 w 57"/>
                  <a:gd name="T29" fmla="*/ 36 h 15"/>
                  <a:gd name="T30" fmla="*/ 131 w 57"/>
                  <a:gd name="T31" fmla="*/ 36 h 15"/>
                  <a:gd name="T32" fmla="*/ 153 w 57"/>
                  <a:gd name="T33" fmla="*/ 3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2"/>
                    </a:moveTo>
                    <a:lnTo>
                      <a:pt x="57" y="12"/>
                    </a:lnTo>
                    <a:lnTo>
                      <a:pt x="56" y="13"/>
                    </a:lnTo>
                    <a:lnTo>
                      <a:pt x="48" y="13"/>
                    </a:lnTo>
                    <a:lnTo>
                      <a:pt x="42" y="15"/>
                    </a:lnTo>
                    <a:lnTo>
                      <a:pt x="35" y="13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6" y="6"/>
                    </a:lnTo>
                    <a:lnTo>
                      <a:pt x="22" y="7"/>
                    </a:lnTo>
                    <a:lnTo>
                      <a:pt x="35" y="13"/>
                    </a:lnTo>
                    <a:lnTo>
                      <a:pt x="42" y="13"/>
                    </a:lnTo>
                    <a:lnTo>
                      <a:pt x="48" y="13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90" name="Group 368"/>
            <p:cNvGrpSpPr>
              <a:grpSpLocks/>
            </p:cNvGrpSpPr>
            <p:nvPr/>
          </p:nvGrpSpPr>
          <p:grpSpPr bwMode="auto">
            <a:xfrm rot="930613">
              <a:off x="1816" y="2651"/>
              <a:ext cx="519" cy="538"/>
              <a:chOff x="1938" y="2682"/>
              <a:chExt cx="519" cy="538"/>
            </a:xfrm>
          </p:grpSpPr>
          <p:sp>
            <p:nvSpPr>
              <p:cNvPr id="17173" name="Freeform 369"/>
              <p:cNvSpPr>
                <a:spLocks/>
              </p:cNvSpPr>
              <p:nvPr/>
            </p:nvSpPr>
            <p:spPr bwMode="auto">
              <a:xfrm>
                <a:off x="1938" y="2757"/>
                <a:ext cx="44" cy="107"/>
              </a:xfrm>
              <a:custGeom>
                <a:avLst/>
                <a:gdLst>
                  <a:gd name="T0" fmla="*/ 0 w 16"/>
                  <a:gd name="T1" fmla="*/ 102 h 39"/>
                  <a:gd name="T2" fmla="*/ 0 w 16"/>
                  <a:gd name="T3" fmla="*/ 107 h 39"/>
                  <a:gd name="T4" fmla="*/ 0 w 16"/>
                  <a:gd name="T5" fmla="*/ 102 h 39"/>
                  <a:gd name="T6" fmla="*/ 0 w 16"/>
                  <a:gd name="T7" fmla="*/ 91 h 39"/>
                  <a:gd name="T8" fmla="*/ 11 w 16"/>
                  <a:gd name="T9" fmla="*/ 66 h 39"/>
                  <a:gd name="T10" fmla="*/ 22 w 16"/>
                  <a:gd name="T11" fmla="*/ 38 h 39"/>
                  <a:gd name="T12" fmla="*/ 28 w 16"/>
                  <a:gd name="T13" fmla="*/ 27 h 39"/>
                  <a:gd name="T14" fmla="*/ 39 w 16"/>
                  <a:gd name="T15" fmla="*/ 11 h 39"/>
                  <a:gd name="T16" fmla="*/ 44 w 16"/>
                  <a:gd name="T17" fmla="*/ 0 h 39"/>
                  <a:gd name="T18" fmla="*/ 41 w 16"/>
                  <a:gd name="T19" fmla="*/ 11 h 39"/>
                  <a:gd name="T20" fmla="*/ 28 w 16"/>
                  <a:gd name="T21" fmla="*/ 30 h 39"/>
                  <a:gd name="T22" fmla="*/ 25 w 16"/>
                  <a:gd name="T23" fmla="*/ 41 h 39"/>
                  <a:gd name="T24" fmla="*/ 14 w 16"/>
                  <a:gd name="T25" fmla="*/ 66 h 39"/>
                  <a:gd name="T26" fmla="*/ 3 w 16"/>
                  <a:gd name="T27" fmla="*/ 91 h 39"/>
                  <a:gd name="T28" fmla="*/ 0 w 16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" h="39">
                    <a:moveTo>
                      <a:pt x="0" y="37"/>
                    </a:moveTo>
                    <a:lnTo>
                      <a:pt x="0" y="39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4" y="24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5" y="4"/>
                    </a:lnTo>
                    <a:lnTo>
                      <a:pt x="10" y="11"/>
                    </a:lnTo>
                    <a:lnTo>
                      <a:pt x="9" y="15"/>
                    </a:lnTo>
                    <a:lnTo>
                      <a:pt x="5" y="24"/>
                    </a:lnTo>
                    <a:lnTo>
                      <a:pt x="1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74" name="Freeform 370"/>
              <p:cNvSpPr>
                <a:spLocks/>
              </p:cNvSpPr>
              <p:nvPr/>
            </p:nvSpPr>
            <p:spPr bwMode="auto">
              <a:xfrm>
                <a:off x="2015" y="2682"/>
                <a:ext cx="107" cy="53"/>
              </a:xfrm>
              <a:custGeom>
                <a:avLst/>
                <a:gdLst>
                  <a:gd name="T0" fmla="*/ 3 w 39"/>
                  <a:gd name="T1" fmla="*/ 53 h 19"/>
                  <a:gd name="T2" fmla="*/ 0 w 39"/>
                  <a:gd name="T3" fmla="*/ 53 h 19"/>
                  <a:gd name="T4" fmla="*/ 36 w 39"/>
                  <a:gd name="T5" fmla="*/ 28 h 19"/>
                  <a:gd name="T6" fmla="*/ 77 w 39"/>
                  <a:gd name="T7" fmla="*/ 11 h 19"/>
                  <a:gd name="T8" fmla="*/ 99 w 39"/>
                  <a:gd name="T9" fmla="*/ 0 h 19"/>
                  <a:gd name="T10" fmla="*/ 107 w 39"/>
                  <a:gd name="T11" fmla="*/ 0 h 19"/>
                  <a:gd name="T12" fmla="*/ 99 w 39"/>
                  <a:gd name="T13" fmla="*/ 0 h 19"/>
                  <a:gd name="T14" fmla="*/ 77 w 39"/>
                  <a:gd name="T15" fmla="*/ 11 h 19"/>
                  <a:gd name="T16" fmla="*/ 41 w 39"/>
                  <a:gd name="T17" fmla="*/ 31 h 19"/>
                  <a:gd name="T18" fmla="*/ 3 w 39"/>
                  <a:gd name="T19" fmla="*/ 53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19">
                    <a:moveTo>
                      <a:pt x="1" y="19"/>
                    </a:moveTo>
                    <a:lnTo>
                      <a:pt x="0" y="19"/>
                    </a:lnTo>
                    <a:lnTo>
                      <a:pt x="13" y="10"/>
                    </a:lnTo>
                    <a:lnTo>
                      <a:pt x="28" y="4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28" y="4"/>
                    </a:lnTo>
                    <a:lnTo>
                      <a:pt x="15" y="11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75" name="Freeform 371"/>
              <p:cNvSpPr>
                <a:spLocks/>
              </p:cNvSpPr>
              <p:nvPr/>
            </p:nvSpPr>
            <p:spPr bwMode="auto">
              <a:xfrm>
                <a:off x="1949" y="2688"/>
                <a:ext cx="208" cy="222"/>
              </a:xfrm>
              <a:custGeom>
                <a:avLst/>
                <a:gdLst>
                  <a:gd name="T0" fmla="*/ 3 w 76"/>
                  <a:gd name="T1" fmla="*/ 217 h 81"/>
                  <a:gd name="T2" fmla="*/ 0 w 76"/>
                  <a:gd name="T3" fmla="*/ 217 h 81"/>
                  <a:gd name="T4" fmla="*/ 0 w 76"/>
                  <a:gd name="T5" fmla="*/ 222 h 81"/>
                  <a:gd name="T6" fmla="*/ 0 w 76"/>
                  <a:gd name="T7" fmla="*/ 217 h 81"/>
                  <a:gd name="T8" fmla="*/ 3 w 76"/>
                  <a:gd name="T9" fmla="*/ 211 h 81"/>
                  <a:gd name="T10" fmla="*/ 3 w 76"/>
                  <a:gd name="T11" fmla="*/ 206 h 81"/>
                  <a:gd name="T12" fmla="*/ 5 w 76"/>
                  <a:gd name="T13" fmla="*/ 178 h 81"/>
                  <a:gd name="T14" fmla="*/ 11 w 76"/>
                  <a:gd name="T15" fmla="*/ 162 h 81"/>
                  <a:gd name="T16" fmla="*/ 16 w 76"/>
                  <a:gd name="T17" fmla="*/ 140 h 81"/>
                  <a:gd name="T18" fmla="*/ 25 w 76"/>
                  <a:gd name="T19" fmla="*/ 123 h 81"/>
                  <a:gd name="T20" fmla="*/ 38 w 76"/>
                  <a:gd name="T21" fmla="*/ 104 h 81"/>
                  <a:gd name="T22" fmla="*/ 52 w 76"/>
                  <a:gd name="T23" fmla="*/ 85 h 81"/>
                  <a:gd name="T24" fmla="*/ 66 w 76"/>
                  <a:gd name="T25" fmla="*/ 71 h 81"/>
                  <a:gd name="T26" fmla="*/ 93 w 76"/>
                  <a:gd name="T27" fmla="*/ 49 h 81"/>
                  <a:gd name="T28" fmla="*/ 115 w 76"/>
                  <a:gd name="T29" fmla="*/ 36 h 81"/>
                  <a:gd name="T30" fmla="*/ 123 w 76"/>
                  <a:gd name="T31" fmla="*/ 33 h 81"/>
                  <a:gd name="T32" fmla="*/ 142 w 76"/>
                  <a:gd name="T33" fmla="*/ 22 h 81"/>
                  <a:gd name="T34" fmla="*/ 183 w 76"/>
                  <a:gd name="T35" fmla="*/ 8 h 81"/>
                  <a:gd name="T36" fmla="*/ 208 w 76"/>
                  <a:gd name="T37" fmla="*/ 0 h 81"/>
                  <a:gd name="T38" fmla="*/ 183 w 76"/>
                  <a:gd name="T39" fmla="*/ 11 h 81"/>
                  <a:gd name="T40" fmla="*/ 123 w 76"/>
                  <a:gd name="T41" fmla="*/ 36 h 81"/>
                  <a:gd name="T42" fmla="*/ 112 w 76"/>
                  <a:gd name="T43" fmla="*/ 38 h 81"/>
                  <a:gd name="T44" fmla="*/ 93 w 76"/>
                  <a:gd name="T45" fmla="*/ 52 h 81"/>
                  <a:gd name="T46" fmla="*/ 66 w 76"/>
                  <a:gd name="T47" fmla="*/ 77 h 81"/>
                  <a:gd name="T48" fmla="*/ 52 w 76"/>
                  <a:gd name="T49" fmla="*/ 90 h 81"/>
                  <a:gd name="T50" fmla="*/ 38 w 76"/>
                  <a:gd name="T51" fmla="*/ 107 h 81"/>
                  <a:gd name="T52" fmla="*/ 25 w 76"/>
                  <a:gd name="T53" fmla="*/ 123 h 81"/>
                  <a:gd name="T54" fmla="*/ 16 w 76"/>
                  <a:gd name="T55" fmla="*/ 145 h 81"/>
                  <a:gd name="T56" fmla="*/ 5 w 76"/>
                  <a:gd name="T57" fmla="*/ 178 h 81"/>
                  <a:gd name="T58" fmla="*/ 5 w 76"/>
                  <a:gd name="T59" fmla="*/ 206 h 81"/>
                  <a:gd name="T60" fmla="*/ 3 w 76"/>
                  <a:gd name="T61" fmla="*/ 211 h 81"/>
                  <a:gd name="T62" fmla="*/ 3 w 76"/>
                  <a:gd name="T63" fmla="*/ 217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6" h="81">
                    <a:moveTo>
                      <a:pt x="1" y="79"/>
                    </a:moveTo>
                    <a:lnTo>
                      <a:pt x="0" y="79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2" y="65"/>
                    </a:lnTo>
                    <a:lnTo>
                      <a:pt x="4" y="59"/>
                    </a:lnTo>
                    <a:lnTo>
                      <a:pt x="6" y="51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1"/>
                    </a:lnTo>
                    <a:lnTo>
                      <a:pt x="24" y="26"/>
                    </a:lnTo>
                    <a:lnTo>
                      <a:pt x="34" y="18"/>
                    </a:lnTo>
                    <a:lnTo>
                      <a:pt x="42" y="13"/>
                    </a:lnTo>
                    <a:lnTo>
                      <a:pt x="45" y="12"/>
                    </a:lnTo>
                    <a:lnTo>
                      <a:pt x="52" y="8"/>
                    </a:lnTo>
                    <a:lnTo>
                      <a:pt x="67" y="3"/>
                    </a:lnTo>
                    <a:lnTo>
                      <a:pt x="76" y="0"/>
                    </a:lnTo>
                    <a:lnTo>
                      <a:pt x="67" y="4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8"/>
                    </a:lnTo>
                    <a:lnTo>
                      <a:pt x="19" y="33"/>
                    </a:lnTo>
                    <a:lnTo>
                      <a:pt x="14" y="39"/>
                    </a:lnTo>
                    <a:lnTo>
                      <a:pt x="9" y="45"/>
                    </a:lnTo>
                    <a:lnTo>
                      <a:pt x="6" y="53"/>
                    </a:lnTo>
                    <a:lnTo>
                      <a:pt x="2" y="65"/>
                    </a:lnTo>
                    <a:lnTo>
                      <a:pt x="2" y="75"/>
                    </a:lnTo>
                    <a:lnTo>
                      <a:pt x="1" y="77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76" name="Freeform 372"/>
              <p:cNvSpPr>
                <a:spLocks/>
              </p:cNvSpPr>
              <p:nvPr/>
            </p:nvSpPr>
            <p:spPr bwMode="auto">
              <a:xfrm>
                <a:off x="1960" y="2707"/>
                <a:ext cx="241" cy="217"/>
              </a:xfrm>
              <a:custGeom>
                <a:avLst/>
                <a:gdLst>
                  <a:gd name="T0" fmla="*/ 3 w 88"/>
                  <a:gd name="T1" fmla="*/ 212 h 79"/>
                  <a:gd name="T2" fmla="*/ 0 w 88"/>
                  <a:gd name="T3" fmla="*/ 217 h 79"/>
                  <a:gd name="T4" fmla="*/ 0 w 88"/>
                  <a:gd name="T5" fmla="*/ 212 h 79"/>
                  <a:gd name="T6" fmla="*/ 0 w 88"/>
                  <a:gd name="T7" fmla="*/ 206 h 79"/>
                  <a:gd name="T8" fmla="*/ 5 w 88"/>
                  <a:gd name="T9" fmla="*/ 198 h 79"/>
                  <a:gd name="T10" fmla="*/ 14 w 88"/>
                  <a:gd name="T11" fmla="*/ 170 h 79"/>
                  <a:gd name="T12" fmla="*/ 27 w 88"/>
                  <a:gd name="T13" fmla="*/ 132 h 79"/>
                  <a:gd name="T14" fmla="*/ 36 w 88"/>
                  <a:gd name="T15" fmla="*/ 113 h 79"/>
                  <a:gd name="T16" fmla="*/ 47 w 88"/>
                  <a:gd name="T17" fmla="*/ 91 h 79"/>
                  <a:gd name="T18" fmla="*/ 63 w 88"/>
                  <a:gd name="T19" fmla="*/ 71 h 79"/>
                  <a:gd name="T20" fmla="*/ 77 w 88"/>
                  <a:gd name="T21" fmla="*/ 58 h 79"/>
                  <a:gd name="T22" fmla="*/ 96 w 88"/>
                  <a:gd name="T23" fmla="*/ 44 h 79"/>
                  <a:gd name="T24" fmla="*/ 112 w 88"/>
                  <a:gd name="T25" fmla="*/ 36 h 79"/>
                  <a:gd name="T26" fmla="*/ 140 w 88"/>
                  <a:gd name="T27" fmla="*/ 22 h 79"/>
                  <a:gd name="T28" fmla="*/ 148 w 88"/>
                  <a:gd name="T29" fmla="*/ 19 h 79"/>
                  <a:gd name="T30" fmla="*/ 170 w 88"/>
                  <a:gd name="T31" fmla="*/ 14 h 79"/>
                  <a:gd name="T32" fmla="*/ 214 w 88"/>
                  <a:gd name="T33" fmla="*/ 0 h 79"/>
                  <a:gd name="T34" fmla="*/ 241 w 88"/>
                  <a:gd name="T35" fmla="*/ 0 h 79"/>
                  <a:gd name="T36" fmla="*/ 214 w 88"/>
                  <a:gd name="T37" fmla="*/ 0 h 79"/>
                  <a:gd name="T38" fmla="*/ 181 w 88"/>
                  <a:gd name="T39" fmla="*/ 14 h 79"/>
                  <a:gd name="T40" fmla="*/ 145 w 88"/>
                  <a:gd name="T41" fmla="*/ 22 h 79"/>
                  <a:gd name="T42" fmla="*/ 134 w 88"/>
                  <a:gd name="T43" fmla="*/ 27 h 79"/>
                  <a:gd name="T44" fmla="*/ 107 w 88"/>
                  <a:gd name="T45" fmla="*/ 36 h 79"/>
                  <a:gd name="T46" fmla="*/ 96 w 88"/>
                  <a:gd name="T47" fmla="*/ 47 h 79"/>
                  <a:gd name="T48" fmla="*/ 77 w 88"/>
                  <a:gd name="T49" fmla="*/ 60 h 79"/>
                  <a:gd name="T50" fmla="*/ 60 w 88"/>
                  <a:gd name="T51" fmla="*/ 74 h 79"/>
                  <a:gd name="T52" fmla="*/ 47 w 88"/>
                  <a:gd name="T53" fmla="*/ 93 h 79"/>
                  <a:gd name="T54" fmla="*/ 30 w 88"/>
                  <a:gd name="T55" fmla="*/ 132 h 79"/>
                  <a:gd name="T56" fmla="*/ 16 w 88"/>
                  <a:gd name="T57" fmla="*/ 170 h 79"/>
                  <a:gd name="T58" fmla="*/ 5 w 88"/>
                  <a:gd name="T59" fmla="*/ 201 h 79"/>
                  <a:gd name="T60" fmla="*/ 3 w 88"/>
                  <a:gd name="T61" fmla="*/ 212 h 7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8" h="79">
                    <a:moveTo>
                      <a:pt x="1" y="77"/>
                    </a:move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2"/>
                    </a:lnTo>
                    <a:lnTo>
                      <a:pt x="5" y="62"/>
                    </a:lnTo>
                    <a:lnTo>
                      <a:pt x="10" y="48"/>
                    </a:lnTo>
                    <a:lnTo>
                      <a:pt x="13" y="41"/>
                    </a:lnTo>
                    <a:lnTo>
                      <a:pt x="17" y="33"/>
                    </a:lnTo>
                    <a:lnTo>
                      <a:pt x="23" y="26"/>
                    </a:lnTo>
                    <a:lnTo>
                      <a:pt x="28" y="21"/>
                    </a:lnTo>
                    <a:lnTo>
                      <a:pt x="35" y="16"/>
                    </a:lnTo>
                    <a:lnTo>
                      <a:pt x="41" y="13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62" y="5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78" y="0"/>
                    </a:lnTo>
                    <a:lnTo>
                      <a:pt x="66" y="5"/>
                    </a:lnTo>
                    <a:lnTo>
                      <a:pt x="53" y="8"/>
                    </a:lnTo>
                    <a:lnTo>
                      <a:pt x="49" y="10"/>
                    </a:lnTo>
                    <a:lnTo>
                      <a:pt x="39" y="13"/>
                    </a:lnTo>
                    <a:lnTo>
                      <a:pt x="35" y="17"/>
                    </a:lnTo>
                    <a:lnTo>
                      <a:pt x="28" y="22"/>
                    </a:lnTo>
                    <a:lnTo>
                      <a:pt x="22" y="27"/>
                    </a:lnTo>
                    <a:lnTo>
                      <a:pt x="17" y="34"/>
                    </a:lnTo>
                    <a:lnTo>
                      <a:pt x="11" y="48"/>
                    </a:lnTo>
                    <a:lnTo>
                      <a:pt x="6" y="62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77" name="Freeform 373"/>
              <p:cNvSpPr>
                <a:spLocks/>
              </p:cNvSpPr>
              <p:nvPr/>
            </p:nvSpPr>
            <p:spPr bwMode="auto">
              <a:xfrm>
                <a:off x="1968" y="2825"/>
                <a:ext cx="47" cy="135"/>
              </a:xfrm>
              <a:custGeom>
                <a:avLst/>
                <a:gdLst>
                  <a:gd name="T0" fmla="*/ 6 w 17"/>
                  <a:gd name="T1" fmla="*/ 129 h 49"/>
                  <a:gd name="T2" fmla="*/ 0 w 17"/>
                  <a:gd name="T3" fmla="*/ 135 h 49"/>
                  <a:gd name="T4" fmla="*/ 0 w 17"/>
                  <a:gd name="T5" fmla="*/ 129 h 49"/>
                  <a:gd name="T6" fmla="*/ 6 w 17"/>
                  <a:gd name="T7" fmla="*/ 113 h 49"/>
                  <a:gd name="T8" fmla="*/ 11 w 17"/>
                  <a:gd name="T9" fmla="*/ 80 h 49"/>
                  <a:gd name="T10" fmla="*/ 19 w 17"/>
                  <a:gd name="T11" fmla="*/ 66 h 49"/>
                  <a:gd name="T12" fmla="*/ 22 w 17"/>
                  <a:gd name="T13" fmla="*/ 47 h 49"/>
                  <a:gd name="T14" fmla="*/ 25 w 17"/>
                  <a:gd name="T15" fmla="*/ 33 h 49"/>
                  <a:gd name="T16" fmla="*/ 28 w 17"/>
                  <a:gd name="T17" fmla="*/ 25 h 49"/>
                  <a:gd name="T18" fmla="*/ 33 w 17"/>
                  <a:gd name="T19" fmla="*/ 17 h 49"/>
                  <a:gd name="T20" fmla="*/ 36 w 17"/>
                  <a:gd name="T21" fmla="*/ 11 h 49"/>
                  <a:gd name="T22" fmla="*/ 47 w 17"/>
                  <a:gd name="T23" fmla="*/ 0 h 49"/>
                  <a:gd name="T24" fmla="*/ 36 w 17"/>
                  <a:gd name="T25" fmla="*/ 11 h 49"/>
                  <a:gd name="T26" fmla="*/ 28 w 17"/>
                  <a:gd name="T27" fmla="*/ 22 h 49"/>
                  <a:gd name="T28" fmla="*/ 25 w 17"/>
                  <a:gd name="T29" fmla="*/ 33 h 49"/>
                  <a:gd name="T30" fmla="*/ 25 w 17"/>
                  <a:gd name="T31" fmla="*/ 52 h 49"/>
                  <a:gd name="T32" fmla="*/ 22 w 17"/>
                  <a:gd name="T33" fmla="*/ 66 h 49"/>
                  <a:gd name="T34" fmla="*/ 11 w 17"/>
                  <a:gd name="T35" fmla="*/ 83 h 49"/>
                  <a:gd name="T36" fmla="*/ 8 w 17"/>
                  <a:gd name="T37" fmla="*/ 113 h 49"/>
                  <a:gd name="T38" fmla="*/ 6 w 17"/>
                  <a:gd name="T39" fmla="*/ 129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" h="49">
                    <a:moveTo>
                      <a:pt x="2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2" y="41"/>
                    </a:lnTo>
                    <a:lnTo>
                      <a:pt x="4" y="29"/>
                    </a:lnTo>
                    <a:lnTo>
                      <a:pt x="7" y="24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0" y="8"/>
                    </a:lnTo>
                    <a:lnTo>
                      <a:pt x="9" y="12"/>
                    </a:lnTo>
                    <a:lnTo>
                      <a:pt x="9" y="19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3" y="41"/>
                    </a:lnTo>
                    <a:lnTo>
                      <a:pt x="2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78" name="Freeform 374"/>
              <p:cNvSpPr>
                <a:spLocks/>
              </p:cNvSpPr>
              <p:nvPr/>
            </p:nvSpPr>
            <p:spPr bwMode="auto">
              <a:xfrm>
                <a:off x="2017" y="2743"/>
                <a:ext cx="83" cy="68"/>
              </a:xfrm>
              <a:custGeom>
                <a:avLst/>
                <a:gdLst>
                  <a:gd name="T0" fmla="*/ 0 w 30"/>
                  <a:gd name="T1" fmla="*/ 65 h 25"/>
                  <a:gd name="T2" fmla="*/ 0 w 30"/>
                  <a:gd name="T3" fmla="*/ 68 h 25"/>
                  <a:gd name="T4" fmla="*/ 0 w 30"/>
                  <a:gd name="T5" fmla="*/ 65 h 25"/>
                  <a:gd name="T6" fmla="*/ 6 w 30"/>
                  <a:gd name="T7" fmla="*/ 54 h 25"/>
                  <a:gd name="T8" fmla="*/ 28 w 30"/>
                  <a:gd name="T9" fmla="*/ 38 h 25"/>
                  <a:gd name="T10" fmla="*/ 44 w 30"/>
                  <a:gd name="T11" fmla="*/ 16 h 25"/>
                  <a:gd name="T12" fmla="*/ 55 w 30"/>
                  <a:gd name="T13" fmla="*/ 14 h 25"/>
                  <a:gd name="T14" fmla="*/ 75 w 30"/>
                  <a:gd name="T15" fmla="*/ 3 h 25"/>
                  <a:gd name="T16" fmla="*/ 83 w 30"/>
                  <a:gd name="T17" fmla="*/ 0 h 25"/>
                  <a:gd name="T18" fmla="*/ 75 w 30"/>
                  <a:gd name="T19" fmla="*/ 3 h 25"/>
                  <a:gd name="T20" fmla="*/ 55 w 30"/>
                  <a:gd name="T21" fmla="*/ 14 h 25"/>
                  <a:gd name="T22" fmla="*/ 44 w 30"/>
                  <a:gd name="T23" fmla="*/ 22 h 25"/>
                  <a:gd name="T24" fmla="*/ 28 w 30"/>
                  <a:gd name="T25" fmla="*/ 38 h 25"/>
                  <a:gd name="T26" fmla="*/ 11 w 30"/>
                  <a:gd name="T27" fmla="*/ 57 h 25"/>
                  <a:gd name="T28" fmla="*/ 0 w 30"/>
                  <a:gd name="T29" fmla="*/ 65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25">
                    <a:moveTo>
                      <a:pt x="0" y="24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10" y="14"/>
                    </a:lnTo>
                    <a:lnTo>
                      <a:pt x="16" y="6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6" y="8"/>
                    </a:lnTo>
                    <a:lnTo>
                      <a:pt x="10" y="14"/>
                    </a:lnTo>
                    <a:lnTo>
                      <a:pt x="4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79" name="Freeform 375"/>
              <p:cNvSpPr>
                <a:spLocks/>
              </p:cNvSpPr>
              <p:nvPr/>
            </p:nvSpPr>
            <p:spPr bwMode="auto">
              <a:xfrm>
                <a:off x="1979" y="2729"/>
                <a:ext cx="261" cy="247"/>
              </a:xfrm>
              <a:custGeom>
                <a:avLst/>
                <a:gdLst>
                  <a:gd name="T0" fmla="*/ 3 w 95"/>
                  <a:gd name="T1" fmla="*/ 236 h 90"/>
                  <a:gd name="T2" fmla="*/ 0 w 95"/>
                  <a:gd name="T3" fmla="*/ 247 h 90"/>
                  <a:gd name="T4" fmla="*/ 0 w 95"/>
                  <a:gd name="T5" fmla="*/ 236 h 90"/>
                  <a:gd name="T6" fmla="*/ 3 w 95"/>
                  <a:gd name="T7" fmla="*/ 222 h 90"/>
                  <a:gd name="T8" fmla="*/ 14 w 95"/>
                  <a:gd name="T9" fmla="*/ 192 h 90"/>
                  <a:gd name="T10" fmla="*/ 36 w 95"/>
                  <a:gd name="T11" fmla="*/ 154 h 90"/>
                  <a:gd name="T12" fmla="*/ 58 w 95"/>
                  <a:gd name="T13" fmla="*/ 110 h 90"/>
                  <a:gd name="T14" fmla="*/ 63 w 95"/>
                  <a:gd name="T15" fmla="*/ 96 h 90"/>
                  <a:gd name="T16" fmla="*/ 69 w 95"/>
                  <a:gd name="T17" fmla="*/ 85 h 90"/>
                  <a:gd name="T18" fmla="*/ 85 w 95"/>
                  <a:gd name="T19" fmla="*/ 71 h 90"/>
                  <a:gd name="T20" fmla="*/ 107 w 95"/>
                  <a:gd name="T21" fmla="*/ 58 h 90"/>
                  <a:gd name="T22" fmla="*/ 124 w 95"/>
                  <a:gd name="T23" fmla="*/ 52 h 90"/>
                  <a:gd name="T24" fmla="*/ 140 w 95"/>
                  <a:gd name="T25" fmla="*/ 41 h 90"/>
                  <a:gd name="T26" fmla="*/ 151 w 95"/>
                  <a:gd name="T27" fmla="*/ 36 h 90"/>
                  <a:gd name="T28" fmla="*/ 157 w 95"/>
                  <a:gd name="T29" fmla="*/ 25 h 90"/>
                  <a:gd name="T30" fmla="*/ 157 w 95"/>
                  <a:gd name="T31" fmla="*/ 22 h 90"/>
                  <a:gd name="T32" fmla="*/ 165 w 95"/>
                  <a:gd name="T33" fmla="*/ 16 h 90"/>
                  <a:gd name="T34" fmla="*/ 181 w 95"/>
                  <a:gd name="T35" fmla="*/ 14 h 90"/>
                  <a:gd name="T36" fmla="*/ 206 w 95"/>
                  <a:gd name="T37" fmla="*/ 8 h 90"/>
                  <a:gd name="T38" fmla="*/ 228 w 95"/>
                  <a:gd name="T39" fmla="*/ 5 h 90"/>
                  <a:gd name="T40" fmla="*/ 261 w 95"/>
                  <a:gd name="T41" fmla="*/ 0 h 90"/>
                  <a:gd name="T42" fmla="*/ 228 w 95"/>
                  <a:gd name="T43" fmla="*/ 8 h 90"/>
                  <a:gd name="T44" fmla="*/ 192 w 95"/>
                  <a:gd name="T45" fmla="*/ 11 h 90"/>
                  <a:gd name="T46" fmla="*/ 165 w 95"/>
                  <a:gd name="T47" fmla="*/ 16 h 90"/>
                  <a:gd name="T48" fmla="*/ 157 w 95"/>
                  <a:gd name="T49" fmla="*/ 25 h 90"/>
                  <a:gd name="T50" fmla="*/ 157 w 95"/>
                  <a:gd name="T51" fmla="*/ 27 h 90"/>
                  <a:gd name="T52" fmla="*/ 148 w 95"/>
                  <a:gd name="T53" fmla="*/ 38 h 90"/>
                  <a:gd name="T54" fmla="*/ 137 w 95"/>
                  <a:gd name="T55" fmla="*/ 44 h 90"/>
                  <a:gd name="T56" fmla="*/ 124 w 95"/>
                  <a:gd name="T57" fmla="*/ 52 h 90"/>
                  <a:gd name="T58" fmla="*/ 102 w 95"/>
                  <a:gd name="T59" fmla="*/ 63 h 90"/>
                  <a:gd name="T60" fmla="*/ 85 w 95"/>
                  <a:gd name="T61" fmla="*/ 71 h 90"/>
                  <a:gd name="T62" fmla="*/ 69 w 95"/>
                  <a:gd name="T63" fmla="*/ 91 h 90"/>
                  <a:gd name="T64" fmla="*/ 63 w 95"/>
                  <a:gd name="T65" fmla="*/ 99 h 90"/>
                  <a:gd name="T66" fmla="*/ 58 w 95"/>
                  <a:gd name="T67" fmla="*/ 110 h 90"/>
                  <a:gd name="T68" fmla="*/ 36 w 95"/>
                  <a:gd name="T69" fmla="*/ 154 h 90"/>
                  <a:gd name="T70" fmla="*/ 16 w 95"/>
                  <a:gd name="T71" fmla="*/ 195 h 90"/>
                  <a:gd name="T72" fmla="*/ 3 w 95"/>
                  <a:gd name="T73" fmla="*/ 222 h 90"/>
                  <a:gd name="T74" fmla="*/ 3 w 95"/>
                  <a:gd name="T75" fmla="*/ 236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1" y="86"/>
                    </a:moveTo>
                    <a:lnTo>
                      <a:pt x="0" y="90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5" y="70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5"/>
                    </a:lnTo>
                    <a:lnTo>
                      <a:pt x="25" y="31"/>
                    </a:lnTo>
                    <a:lnTo>
                      <a:pt x="31" y="26"/>
                    </a:lnTo>
                    <a:lnTo>
                      <a:pt x="39" y="21"/>
                    </a:lnTo>
                    <a:lnTo>
                      <a:pt x="45" y="19"/>
                    </a:lnTo>
                    <a:lnTo>
                      <a:pt x="51" y="15"/>
                    </a:lnTo>
                    <a:lnTo>
                      <a:pt x="55" y="13"/>
                    </a:lnTo>
                    <a:lnTo>
                      <a:pt x="57" y="9"/>
                    </a:lnTo>
                    <a:lnTo>
                      <a:pt x="57" y="8"/>
                    </a:lnTo>
                    <a:lnTo>
                      <a:pt x="60" y="6"/>
                    </a:lnTo>
                    <a:lnTo>
                      <a:pt x="66" y="5"/>
                    </a:lnTo>
                    <a:lnTo>
                      <a:pt x="75" y="3"/>
                    </a:lnTo>
                    <a:lnTo>
                      <a:pt x="83" y="2"/>
                    </a:lnTo>
                    <a:lnTo>
                      <a:pt x="95" y="0"/>
                    </a:lnTo>
                    <a:lnTo>
                      <a:pt x="83" y="3"/>
                    </a:lnTo>
                    <a:lnTo>
                      <a:pt x="70" y="4"/>
                    </a:lnTo>
                    <a:lnTo>
                      <a:pt x="60" y="6"/>
                    </a:lnTo>
                    <a:lnTo>
                      <a:pt x="57" y="9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37" y="23"/>
                    </a:lnTo>
                    <a:lnTo>
                      <a:pt x="31" y="26"/>
                    </a:lnTo>
                    <a:lnTo>
                      <a:pt x="25" y="33"/>
                    </a:lnTo>
                    <a:lnTo>
                      <a:pt x="23" y="36"/>
                    </a:lnTo>
                    <a:lnTo>
                      <a:pt x="21" y="40"/>
                    </a:lnTo>
                    <a:lnTo>
                      <a:pt x="13" y="56"/>
                    </a:lnTo>
                    <a:lnTo>
                      <a:pt x="6" y="71"/>
                    </a:lnTo>
                    <a:lnTo>
                      <a:pt x="1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0" name="Freeform 376"/>
              <p:cNvSpPr>
                <a:spLocks/>
              </p:cNvSpPr>
              <p:nvPr/>
            </p:nvSpPr>
            <p:spPr bwMode="auto">
              <a:xfrm>
                <a:off x="1993" y="2721"/>
                <a:ext cx="238" cy="178"/>
              </a:xfrm>
              <a:custGeom>
                <a:avLst/>
                <a:gdLst>
                  <a:gd name="T0" fmla="*/ 3 w 87"/>
                  <a:gd name="T1" fmla="*/ 173 h 65"/>
                  <a:gd name="T2" fmla="*/ 0 w 87"/>
                  <a:gd name="T3" fmla="*/ 178 h 65"/>
                  <a:gd name="T4" fmla="*/ 0 w 87"/>
                  <a:gd name="T5" fmla="*/ 173 h 65"/>
                  <a:gd name="T6" fmla="*/ 0 w 87"/>
                  <a:gd name="T7" fmla="*/ 170 h 65"/>
                  <a:gd name="T8" fmla="*/ 3 w 87"/>
                  <a:gd name="T9" fmla="*/ 170 h 65"/>
                  <a:gd name="T10" fmla="*/ 8 w 87"/>
                  <a:gd name="T11" fmla="*/ 162 h 65"/>
                  <a:gd name="T12" fmla="*/ 16 w 87"/>
                  <a:gd name="T13" fmla="*/ 137 h 65"/>
                  <a:gd name="T14" fmla="*/ 36 w 87"/>
                  <a:gd name="T15" fmla="*/ 104 h 65"/>
                  <a:gd name="T16" fmla="*/ 44 w 87"/>
                  <a:gd name="T17" fmla="*/ 90 h 65"/>
                  <a:gd name="T18" fmla="*/ 57 w 87"/>
                  <a:gd name="T19" fmla="*/ 74 h 65"/>
                  <a:gd name="T20" fmla="*/ 93 w 87"/>
                  <a:gd name="T21" fmla="*/ 49 h 65"/>
                  <a:gd name="T22" fmla="*/ 123 w 87"/>
                  <a:gd name="T23" fmla="*/ 30 h 65"/>
                  <a:gd name="T24" fmla="*/ 142 w 87"/>
                  <a:gd name="T25" fmla="*/ 19 h 65"/>
                  <a:gd name="T26" fmla="*/ 153 w 87"/>
                  <a:gd name="T27" fmla="*/ 14 h 65"/>
                  <a:gd name="T28" fmla="*/ 156 w 87"/>
                  <a:gd name="T29" fmla="*/ 8 h 65"/>
                  <a:gd name="T30" fmla="*/ 170 w 87"/>
                  <a:gd name="T31" fmla="*/ 5 h 65"/>
                  <a:gd name="T32" fmla="*/ 191 w 87"/>
                  <a:gd name="T33" fmla="*/ 0 h 65"/>
                  <a:gd name="T34" fmla="*/ 211 w 87"/>
                  <a:gd name="T35" fmla="*/ 0 h 65"/>
                  <a:gd name="T36" fmla="*/ 238 w 87"/>
                  <a:gd name="T37" fmla="*/ 3 h 65"/>
                  <a:gd name="T38" fmla="*/ 211 w 87"/>
                  <a:gd name="T39" fmla="*/ 0 h 65"/>
                  <a:gd name="T40" fmla="*/ 200 w 87"/>
                  <a:gd name="T41" fmla="*/ 0 h 65"/>
                  <a:gd name="T42" fmla="*/ 181 w 87"/>
                  <a:gd name="T43" fmla="*/ 3 h 65"/>
                  <a:gd name="T44" fmla="*/ 161 w 87"/>
                  <a:gd name="T45" fmla="*/ 8 h 65"/>
                  <a:gd name="T46" fmla="*/ 153 w 87"/>
                  <a:gd name="T47" fmla="*/ 14 h 65"/>
                  <a:gd name="T48" fmla="*/ 150 w 87"/>
                  <a:gd name="T49" fmla="*/ 16 h 65"/>
                  <a:gd name="T50" fmla="*/ 142 w 87"/>
                  <a:gd name="T51" fmla="*/ 22 h 65"/>
                  <a:gd name="T52" fmla="*/ 123 w 87"/>
                  <a:gd name="T53" fmla="*/ 33 h 65"/>
                  <a:gd name="T54" fmla="*/ 93 w 87"/>
                  <a:gd name="T55" fmla="*/ 52 h 65"/>
                  <a:gd name="T56" fmla="*/ 57 w 87"/>
                  <a:gd name="T57" fmla="*/ 74 h 65"/>
                  <a:gd name="T58" fmla="*/ 49 w 87"/>
                  <a:gd name="T59" fmla="*/ 90 h 65"/>
                  <a:gd name="T60" fmla="*/ 36 w 87"/>
                  <a:gd name="T61" fmla="*/ 107 h 65"/>
                  <a:gd name="T62" fmla="*/ 22 w 87"/>
                  <a:gd name="T63" fmla="*/ 137 h 65"/>
                  <a:gd name="T64" fmla="*/ 11 w 87"/>
                  <a:gd name="T65" fmla="*/ 162 h 65"/>
                  <a:gd name="T66" fmla="*/ 3 w 87"/>
                  <a:gd name="T67" fmla="*/ 173 h 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" h="65">
                    <a:moveTo>
                      <a:pt x="1" y="63"/>
                    </a:move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3" y="38"/>
                    </a:lnTo>
                    <a:lnTo>
                      <a:pt x="16" y="33"/>
                    </a:lnTo>
                    <a:lnTo>
                      <a:pt x="21" y="27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2" y="7"/>
                    </a:lnTo>
                    <a:lnTo>
                      <a:pt x="56" y="5"/>
                    </a:lnTo>
                    <a:lnTo>
                      <a:pt x="57" y="3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5" y="6"/>
                    </a:lnTo>
                    <a:lnTo>
                      <a:pt x="52" y="8"/>
                    </a:lnTo>
                    <a:lnTo>
                      <a:pt x="45" y="12"/>
                    </a:lnTo>
                    <a:lnTo>
                      <a:pt x="34" y="19"/>
                    </a:lnTo>
                    <a:lnTo>
                      <a:pt x="21" y="27"/>
                    </a:lnTo>
                    <a:lnTo>
                      <a:pt x="18" y="33"/>
                    </a:lnTo>
                    <a:lnTo>
                      <a:pt x="13" y="39"/>
                    </a:lnTo>
                    <a:lnTo>
                      <a:pt x="8" y="50"/>
                    </a:lnTo>
                    <a:lnTo>
                      <a:pt x="4" y="59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1" name="Freeform 377"/>
              <p:cNvSpPr>
                <a:spLocks/>
              </p:cNvSpPr>
              <p:nvPr/>
            </p:nvSpPr>
            <p:spPr bwMode="auto">
              <a:xfrm>
                <a:off x="1990" y="2949"/>
                <a:ext cx="14" cy="44"/>
              </a:xfrm>
              <a:custGeom>
                <a:avLst/>
                <a:gdLst>
                  <a:gd name="T0" fmla="*/ 0 w 5"/>
                  <a:gd name="T1" fmla="*/ 44 h 16"/>
                  <a:gd name="T2" fmla="*/ 0 w 5"/>
                  <a:gd name="T3" fmla="*/ 41 h 16"/>
                  <a:gd name="T4" fmla="*/ 3 w 5"/>
                  <a:gd name="T5" fmla="*/ 28 h 16"/>
                  <a:gd name="T6" fmla="*/ 6 w 5"/>
                  <a:gd name="T7" fmla="*/ 11 h 16"/>
                  <a:gd name="T8" fmla="*/ 11 w 5"/>
                  <a:gd name="T9" fmla="*/ 3 h 16"/>
                  <a:gd name="T10" fmla="*/ 14 w 5"/>
                  <a:gd name="T11" fmla="*/ 0 h 16"/>
                  <a:gd name="T12" fmla="*/ 11 w 5"/>
                  <a:gd name="T13" fmla="*/ 3 h 16"/>
                  <a:gd name="T14" fmla="*/ 11 w 5"/>
                  <a:gd name="T15" fmla="*/ 14 h 16"/>
                  <a:gd name="T16" fmla="*/ 6 w 5"/>
                  <a:gd name="T17" fmla="*/ 28 h 16"/>
                  <a:gd name="T18" fmla="*/ 0 w 5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2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2" name="Freeform 378"/>
              <p:cNvSpPr>
                <a:spLocks/>
              </p:cNvSpPr>
              <p:nvPr/>
            </p:nvSpPr>
            <p:spPr bwMode="auto">
              <a:xfrm>
                <a:off x="2006" y="2751"/>
                <a:ext cx="261" cy="247"/>
              </a:xfrm>
              <a:custGeom>
                <a:avLst/>
                <a:gdLst>
                  <a:gd name="T0" fmla="*/ 0 w 95"/>
                  <a:gd name="T1" fmla="*/ 239 h 90"/>
                  <a:gd name="T2" fmla="*/ 0 w 95"/>
                  <a:gd name="T3" fmla="*/ 242 h 90"/>
                  <a:gd name="T4" fmla="*/ 0 w 95"/>
                  <a:gd name="T5" fmla="*/ 247 h 90"/>
                  <a:gd name="T6" fmla="*/ 0 w 95"/>
                  <a:gd name="T7" fmla="*/ 242 h 90"/>
                  <a:gd name="T8" fmla="*/ 0 w 95"/>
                  <a:gd name="T9" fmla="*/ 239 h 90"/>
                  <a:gd name="T10" fmla="*/ 0 w 95"/>
                  <a:gd name="T11" fmla="*/ 225 h 90"/>
                  <a:gd name="T12" fmla="*/ 8 w 95"/>
                  <a:gd name="T13" fmla="*/ 189 h 90"/>
                  <a:gd name="T14" fmla="*/ 11 w 95"/>
                  <a:gd name="T15" fmla="*/ 170 h 90"/>
                  <a:gd name="T16" fmla="*/ 16 w 95"/>
                  <a:gd name="T17" fmla="*/ 148 h 90"/>
                  <a:gd name="T18" fmla="*/ 27 w 95"/>
                  <a:gd name="T19" fmla="*/ 126 h 90"/>
                  <a:gd name="T20" fmla="*/ 44 w 95"/>
                  <a:gd name="T21" fmla="*/ 102 h 90"/>
                  <a:gd name="T22" fmla="*/ 58 w 95"/>
                  <a:gd name="T23" fmla="*/ 77 h 90"/>
                  <a:gd name="T24" fmla="*/ 74 w 95"/>
                  <a:gd name="T25" fmla="*/ 60 h 90"/>
                  <a:gd name="T26" fmla="*/ 93 w 95"/>
                  <a:gd name="T27" fmla="*/ 47 h 90"/>
                  <a:gd name="T28" fmla="*/ 110 w 95"/>
                  <a:gd name="T29" fmla="*/ 33 h 90"/>
                  <a:gd name="T30" fmla="*/ 140 w 95"/>
                  <a:gd name="T31" fmla="*/ 19 h 90"/>
                  <a:gd name="T32" fmla="*/ 151 w 95"/>
                  <a:gd name="T33" fmla="*/ 16 h 90"/>
                  <a:gd name="T34" fmla="*/ 179 w 95"/>
                  <a:gd name="T35" fmla="*/ 8 h 90"/>
                  <a:gd name="T36" fmla="*/ 201 w 95"/>
                  <a:gd name="T37" fmla="*/ 3 h 90"/>
                  <a:gd name="T38" fmla="*/ 228 w 95"/>
                  <a:gd name="T39" fmla="*/ 3 h 90"/>
                  <a:gd name="T40" fmla="*/ 261 w 95"/>
                  <a:gd name="T41" fmla="*/ 0 h 90"/>
                  <a:gd name="T42" fmla="*/ 225 w 95"/>
                  <a:gd name="T43" fmla="*/ 3 h 90"/>
                  <a:gd name="T44" fmla="*/ 214 w 95"/>
                  <a:gd name="T45" fmla="*/ 3 h 90"/>
                  <a:gd name="T46" fmla="*/ 187 w 95"/>
                  <a:gd name="T47" fmla="*/ 8 h 90"/>
                  <a:gd name="T48" fmla="*/ 162 w 95"/>
                  <a:gd name="T49" fmla="*/ 14 h 90"/>
                  <a:gd name="T50" fmla="*/ 148 w 95"/>
                  <a:gd name="T51" fmla="*/ 19 h 90"/>
                  <a:gd name="T52" fmla="*/ 137 w 95"/>
                  <a:gd name="T53" fmla="*/ 22 h 90"/>
                  <a:gd name="T54" fmla="*/ 110 w 95"/>
                  <a:gd name="T55" fmla="*/ 36 h 90"/>
                  <a:gd name="T56" fmla="*/ 93 w 95"/>
                  <a:gd name="T57" fmla="*/ 49 h 90"/>
                  <a:gd name="T58" fmla="*/ 71 w 95"/>
                  <a:gd name="T59" fmla="*/ 63 h 90"/>
                  <a:gd name="T60" fmla="*/ 58 w 95"/>
                  <a:gd name="T61" fmla="*/ 82 h 90"/>
                  <a:gd name="T62" fmla="*/ 44 w 95"/>
                  <a:gd name="T63" fmla="*/ 104 h 90"/>
                  <a:gd name="T64" fmla="*/ 30 w 95"/>
                  <a:gd name="T65" fmla="*/ 126 h 90"/>
                  <a:gd name="T66" fmla="*/ 22 w 95"/>
                  <a:gd name="T67" fmla="*/ 148 h 90"/>
                  <a:gd name="T68" fmla="*/ 11 w 95"/>
                  <a:gd name="T69" fmla="*/ 173 h 90"/>
                  <a:gd name="T70" fmla="*/ 8 w 95"/>
                  <a:gd name="T71" fmla="*/ 195 h 90"/>
                  <a:gd name="T72" fmla="*/ 3 w 95"/>
                  <a:gd name="T73" fmla="*/ 225 h 90"/>
                  <a:gd name="T74" fmla="*/ 0 w 95"/>
                  <a:gd name="T75" fmla="*/ 239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0" y="87"/>
                    </a:moveTo>
                    <a:lnTo>
                      <a:pt x="0" y="88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6" y="54"/>
                    </a:lnTo>
                    <a:lnTo>
                      <a:pt x="10" y="46"/>
                    </a:lnTo>
                    <a:lnTo>
                      <a:pt x="16" y="37"/>
                    </a:lnTo>
                    <a:lnTo>
                      <a:pt x="21" y="28"/>
                    </a:lnTo>
                    <a:lnTo>
                      <a:pt x="27" y="22"/>
                    </a:lnTo>
                    <a:lnTo>
                      <a:pt x="34" y="17"/>
                    </a:lnTo>
                    <a:lnTo>
                      <a:pt x="40" y="12"/>
                    </a:lnTo>
                    <a:lnTo>
                      <a:pt x="51" y="7"/>
                    </a:lnTo>
                    <a:lnTo>
                      <a:pt x="55" y="6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5" y="0"/>
                    </a:lnTo>
                    <a:lnTo>
                      <a:pt x="82" y="1"/>
                    </a:lnTo>
                    <a:lnTo>
                      <a:pt x="78" y="1"/>
                    </a:lnTo>
                    <a:lnTo>
                      <a:pt x="68" y="3"/>
                    </a:lnTo>
                    <a:lnTo>
                      <a:pt x="59" y="5"/>
                    </a:lnTo>
                    <a:lnTo>
                      <a:pt x="54" y="7"/>
                    </a:lnTo>
                    <a:lnTo>
                      <a:pt x="50" y="8"/>
                    </a:lnTo>
                    <a:lnTo>
                      <a:pt x="40" y="13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4" y="63"/>
                    </a:lnTo>
                    <a:lnTo>
                      <a:pt x="3" y="71"/>
                    </a:lnTo>
                    <a:lnTo>
                      <a:pt x="1" y="82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3" name="Freeform 379"/>
              <p:cNvSpPr>
                <a:spLocks/>
              </p:cNvSpPr>
              <p:nvPr/>
            </p:nvSpPr>
            <p:spPr bwMode="auto">
              <a:xfrm>
                <a:off x="2015" y="2768"/>
                <a:ext cx="266" cy="252"/>
              </a:xfrm>
              <a:custGeom>
                <a:avLst/>
                <a:gdLst>
                  <a:gd name="T0" fmla="*/ 0 w 97"/>
                  <a:gd name="T1" fmla="*/ 241 h 92"/>
                  <a:gd name="T2" fmla="*/ 3 w 97"/>
                  <a:gd name="T3" fmla="*/ 252 h 92"/>
                  <a:gd name="T4" fmla="*/ 0 w 97"/>
                  <a:gd name="T5" fmla="*/ 241 h 92"/>
                  <a:gd name="T6" fmla="*/ 5 w 97"/>
                  <a:gd name="T7" fmla="*/ 227 h 92"/>
                  <a:gd name="T8" fmla="*/ 14 w 97"/>
                  <a:gd name="T9" fmla="*/ 197 h 92"/>
                  <a:gd name="T10" fmla="*/ 27 w 97"/>
                  <a:gd name="T11" fmla="*/ 151 h 92"/>
                  <a:gd name="T12" fmla="*/ 44 w 97"/>
                  <a:gd name="T13" fmla="*/ 101 h 92"/>
                  <a:gd name="T14" fmla="*/ 58 w 97"/>
                  <a:gd name="T15" fmla="*/ 79 h 92"/>
                  <a:gd name="T16" fmla="*/ 74 w 97"/>
                  <a:gd name="T17" fmla="*/ 58 h 92"/>
                  <a:gd name="T18" fmla="*/ 90 w 97"/>
                  <a:gd name="T19" fmla="*/ 41 h 92"/>
                  <a:gd name="T20" fmla="*/ 112 w 97"/>
                  <a:gd name="T21" fmla="*/ 30 h 92"/>
                  <a:gd name="T22" fmla="*/ 143 w 97"/>
                  <a:gd name="T23" fmla="*/ 16 h 92"/>
                  <a:gd name="T24" fmla="*/ 154 w 97"/>
                  <a:gd name="T25" fmla="*/ 14 h 92"/>
                  <a:gd name="T26" fmla="*/ 178 w 97"/>
                  <a:gd name="T27" fmla="*/ 5 h 92"/>
                  <a:gd name="T28" fmla="*/ 206 w 97"/>
                  <a:gd name="T29" fmla="*/ 3 h 92"/>
                  <a:gd name="T30" fmla="*/ 230 w 97"/>
                  <a:gd name="T31" fmla="*/ 0 h 92"/>
                  <a:gd name="T32" fmla="*/ 266 w 97"/>
                  <a:gd name="T33" fmla="*/ 0 h 92"/>
                  <a:gd name="T34" fmla="*/ 230 w 97"/>
                  <a:gd name="T35" fmla="*/ 0 h 92"/>
                  <a:gd name="T36" fmla="*/ 219 w 97"/>
                  <a:gd name="T37" fmla="*/ 0 h 92"/>
                  <a:gd name="T38" fmla="*/ 189 w 97"/>
                  <a:gd name="T39" fmla="*/ 5 h 92"/>
                  <a:gd name="T40" fmla="*/ 148 w 97"/>
                  <a:gd name="T41" fmla="*/ 16 h 92"/>
                  <a:gd name="T42" fmla="*/ 140 w 97"/>
                  <a:gd name="T43" fmla="*/ 16 h 92"/>
                  <a:gd name="T44" fmla="*/ 107 w 97"/>
                  <a:gd name="T45" fmla="*/ 33 h 92"/>
                  <a:gd name="T46" fmla="*/ 90 w 97"/>
                  <a:gd name="T47" fmla="*/ 44 h 92"/>
                  <a:gd name="T48" fmla="*/ 74 w 97"/>
                  <a:gd name="T49" fmla="*/ 60 h 92"/>
                  <a:gd name="T50" fmla="*/ 58 w 97"/>
                  <a:gd name="T51" fmla="*/ 79 h 92"/>
                  <a:gd name="T52" fmla="*/ 44 w 97"/>
                  <a:gd name="T53" fmla="*/ 101 h 92"/>
                  <a:gd name="T54" fmla="*/ 27 w 97"/>
                  <a:gd name="T55" fmla="*/ 153 h 92"/>
                  <a:gd name="T56" fmla="*/ 14 w 97"/>
                  <a:gd name="T57" fmla="*/ 197 h 92"/>
                  <a:gd name="T58" fmla="*/ 5 w 97"/>
                  <a:gd name="T59" fmla="*/ 227 h 92"/>
                  <a:gd name="T60" fmla="*/ 0 w 97"/>
                  <a:gd name="T61" fmla="*/ 241 h 9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92">
                    <a:moveTo>
                      <a:pt x="0" y="88"/>
                    </a:moveTo>
                    <a:lnTo>
                      <a:pt x="1" y="92"/>
                    </a:lnTo>
                    <a:lnTo>
                      <a:pt x="0" y="88"/>
                    </a:lnTo>
                    <a:lnTo>
                      <a:pt x="2" y="83"/>
                    </a:lnTo>
                    <a:lnTo>
                      <a:pt x="5" y="72"/>
                    </a:lnTo>
                    <a:lnTo>
                      <a:pt x="10" y="55"/>
                    </a:lnTo>
                    <a:lnTo>
                      <a:pt x="16" y="37"/>
                    </a:lnTo>
                    <a:lnTo>
                      <a:pt x="21" y="29"/>
                    </a:lnTo>
                    <a:lnTo>
                      <a:pt x="27" y="21"/>
                    </a:lnTo>
                    <a:lnTo>
                      <a:pt x="33" y="15"/>
                    </a:lnTo>
                    <a:lnTo>
                      <a:pt x="41" y="11"/>
                    </a:lnTo>
                    <a:lnTo>
                      <a:pt x="52" y="6"/>
                    </a:lnTo>
                    <a:lnTo>
                      <a:pt x="56" y="5"/>
                    </a:lnTo>
                    <a:lnTo>
                      <a:pt x="65" y="2"/>
                    </a:lnTo>
                    <a:lnTo>
                      <a:pt x="75" y="1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69" y="2"/>
                    </a:lnTo>
                    <a:lnTo>
                      <a:pt x="54" y="6"/>
                    </a:lnTo>
                    <a:lnTo>
                      <a:pt x="51" y="6"/>
                    </a:lnTo>
                    <a:lnTo>
                      <a:pt x="39" y="12"/>
                    </a:lnTo>
                    <a:lnTo>
                      <a:pt x="33" y="16"/>
                    </a:lnTo>
                    <a:lnTo>
                      <a:pt x="27" y="22"/>
                    </a:lnTo>
                    <a:lnTo>
                      <a:pt x="21" y="29"/>
                    </a:lnTo>
                    <a:lnTo>
                      <a:pt x="16" y="37"/>
                    </a:lnTo>
                    <a:lnTo>
                      <a:pt x="10" y="56"/>
                    </a:lnTo>
                    <a:lnTo>
                      <a:pt x="5" y="72"/>
                    </a:lnTo>
                    <a:lnTo>
                      <a:pt x="2" y="83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4" name="Freeform 380"/>
              <p:cNvSpPr>
                <a:spLocks/>
              </p:cNvSpPr>
              <p:nvPr/>
            </p:nvSpPr>
            <p:spPr bwMode="auto">
              <a:xfrm>
                <a:off x="2031" y="2773"/>
                <a:ext cx="225" cy="264"/>
              </a:xfrm>
              <a:custGeom>
                <a:avLst/>
                <a:gdLst>
                  <a:gd name="T0" fmla="*/ 0 w 82"/>
                  <a:gd name="T1" fmla="*/ 253 h 96"/>
                  <a:gd name="T2" fmla="*/ 0 w 82"/>
                  <a:gd name="T3" fmla="*/ 264 h 96"/>
                  <a:gd name="T4" fmla="*/ 0 w 82"/>
                  <a:gd name="T5" fmla="*/ 253 h 96"/>
                  <a:gd name="T6" fmla="*/ 0 w 82"/>
                  <a:gd name="T7" fmla="*/ 239 h 96"/>
                  <a:gd name="T8" fmla="*/ 3 w 82"/>
                  <a:gd name="T9" fmla="*/ 209 h 96"/>
                  <a:gd name="T10" fmla="*/ 14 w 82"/>
                  <a:gd name="T11" fmla="*/ 168 h 96"/>
                  <a:gd name="T12" fmla="*/ 25 w 82"/>
                  <a:gd name="T13" fmla="*/ 146 h 96"/>
                  <a:gd name="T14" fmla="*/ 30 w 82"/>
                  <a:gd name="T15" fmla="*/ 121 h 96"/>
                  <a:gd name="T16" fmla="*/ 44 w 82"/>
                  <a:gd name="T17" fmla="*/ 99 h 96"/>
                  <a:gd name="T18" fmla="*/ 58 w 82"/>
                  <a:gd name="T19" fmla="*/ 80 h 96"/>
                  <a:gd name="T20" fmla="*/ 74 w 82"/>
                  <a:gd name="T21" fmla="*/ 63 h 96"/>
                  <a:gd name="T22" fmla="*/ 88 w 82"/>
                  <a:gd name="T23" fmla="*/ 52 h 96"/>
                  <a:gd name="T24" fmla="*/ 115 w 82"/>
                  <a:gd name="T25" fmla="*/ 36 h 96"/>
                  <a:gd name="T26" fmla="*/ 126 w 82"/>
                  <a:gd name="T27" fmla="*/ 33 h 96"/>
                  <a:gd name="T28" fmla="*/ 151 w 82"/>
                  <a:gd name="T29" fmla="*/ 22 h 96"/>
                  <a:gd name="T30" fmla="*/ 170 w 82"/>
                  <a:gd name="T31" fmla="*/ 11 h 96"/>
                  <a:gd name="T32" fmla="*/ 195 w 82"/>
                  <a:gd name="T33" fmla="*/ 6 h 96"/>
                  <a:gd name="T34" fmla="*/ 225 w 82"/>
                  <a:gd name="T35" fmla="*/ 0 h 96"/>
                  <a:gd name="T36" fmla="*/ 195 w 82"/>
                  <a:gd name="T37" fmla="*/ 8 h 96"/>
                  <a:gd name="T38" fmla="*/ 184 w 82"/>
                  <a:gd name="T39" fmla="*/ 8 h 96"/>
                  <a:gd name="T40" fmla="*/ 159 w 82"/>
                  <a:gd name="T41" fmla="*/ 19 h 96"/>
                  <a:gd name="T42" fmla="*/ 123 w 82"/>
                  <a:gd name="T43" fmla="*/ 36 h 96"/>
                  <a:gd name="T44" fmla="*/ 113 w 82"/>
                  <a:gd name="T45" fmla="*/ 39 h 96"/>
                  <a:gd name="T46" fmla="*/ 88 w 82"/>
                  <a:gd name="T47" fmla="*/ 52 h 96"/>
                  <a:gd name="T48" fmla="*/ 71 w 82"/>
                  <a:gd name="T49" fmla="*/ 66 h 96"/>
                  <a:gd name="T50" fmla="*/ 58 w 82"/>
                  <a:gd name="T51" fmla="*/ 83 h 96"/>
                  <a:gd name="T52" fmla="*/ 44 w 82"/>
                  <a:gd name="T53" fmla="*/ 99 h 96"/>
                  <a:gd name="T54" fmla="*/ 33 w 82"/>
                  <a:gd name="T55" fmla="*/ 124 h 96"/>
                  <a:gd name="T56" fmla="*/ 25 w 82"/>
                  <a:gd name="T57" fmla="*/ 149 h 96"/>
                  <a:gd name="T58" fmla="*/ 16 w 82"/>
                  <a:gd name="T59" fmla="*/ 168 h 96"/>
                  <a:gd name="T60" fmla="*/ 5 w 82"/>
                  <a:gd name="T61" fmla="*/ 209 h 96"/>
                  <a:gd name="T62" fmla="*/ 0 w 82"/>
                  <a:gd name="T63" fmla="*/ 253 h 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2" h="96">
                    <a:moveTo>
                      <a:pt x="0" y="92"/>
                    </a:moveTo>
                    <a:lnTo>
                      <a:pt x="0" y="96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1" y="76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1" y="44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3"/>
                    </a:lnTo>
                    <a:lnTo>
                      <a:pt x="32" y="19"/>
                    </a:lnTo>
                    <a:lnTo>
                      <a:pt x="42" y="13"/>
                    </a:lnTo>
                    <a:lnTo>
                      <a:pt x="46" y="12"/>
                    </a:lnTo>
                    <a:lnTo>
                      <a:pt x="55" y="8"/>
                    </a:lnTo>
                    <a:lnTo>
                      <a:pt x="62" y="4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3"/>
                    </a:lnTo>
                    <a:lnTo>
                      <a:pt x="67" y="3"/>
                    </a:lnTo>
                    <a:lnTo>
                      <a:pt x="58" y="7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2" y="45"/>
                    </a:lnTo>
                    <a:lnTo>
                      <a:pt x="9" y="54"/>
                    </a:lnTo>
                    <a:lnTo>
                      <a:pt x="6" y="61"/>
                    </a:lnTo>
                    <a:lnTo>
                      <a:pt x="2" y="7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5" name="Freeform 381"/>
              <p:cNvSpPr>
                <a:spLocks/>
              </p:cNvSpPr>
              <p:nvPr/>
            </p:nvSpPr>
            <p:spPr bwMode="auto">
              <a:xfrm>
                <a:off x="2045" y="2850"/>
                <a:ext cx="71" cy="203"/>
              </a:xfrm>
              <a:custGeom>
                <a:avLst/>
                <a:gdLst>
                  <a:gd name="T0" fmla="*/ 3 w 26"/>
                  <a:gd name="T1" fmla="*/ 198 h 74"/>
                  <a:gd name="T2" fmla="*/ 0 w 26"/>
                  <a:gd name="T3" fmla="*/ 203 h 74"/>
                  <a:gd name="T4" fmla="*/ 0 w 26"/>
                  <a:gd name="T5" fmla="*/ 198 h 74"/>
                  <a:gd name="T6" fmla="*/ 14 w 26"/>
                  <a:gd name="T7" fmla="*/ 118 h 74"/>
                  <a:gd name="T8" fmla="*/ 22 w 26"/>
                  <a:gd name="T9" fmla="*/ 69 h 74"/>
                  <a:gd name="T10" fmla="*/ 30 w 26"/>
                  <a:gd name="T11" fmla="*/ 49 h 74"/>
                  <a:gd name="T12" fmla="*/ 33 w 26"/>
                  <a:gd name="T13" fmla="*/ 47 h 74"/>
                  <a:gd name="T14" fmla="*/ 41 w 26"/>
                  <a:gd name="T15" fmla="*/ 33 h 74"/>
                  <a:gd name="T16" fmla="*/ 57 w 26"/>
                  <a:gd name="T17" fmla="*/ 14 h 74"/>
                  <a:gd name="T18" fmla="*/ 71 w 26"/>
                  <a:gd name="T19" fmla="*/ 0 h 74"/>
                  <a:gd name="T20" fmla="*/ 57 w 26"/>
                  <a:gd name="T21" fmla="*/ 14 h 74"/>
                  <a:gd name="T22" fmla="*/ 44 w 26"/>
                  <a:gd name="T23" fmla="*/ 30 h 74"/>
                  <a:gd name="T24" fmla="*/ 33 w 26"/>
                  <a:gd name="T25" fmla="*/ 47 h 74"/>
                  <a:gd name="T26" fmla="*/ 30 w 26"/>
                  <a:gd name="T27" fmla="*/ 55 h 74"/>
                  <a:gd name="T28" fmla="*/ 27 w 26"/>
                  <a:gd name="T29" fmla="*/ 71 h 74"/>
                  <a:gd name="T30" fmla="*/ 16 w 26"/>
                  <a:gd name="T31" fmla="*/ 121 h 74"/>
                  <a:gd name="T32" fmla="*/ 3 w 26"/>
                  <a:gd name="T33" fmla="*/ 198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" h="74">
                    <a:moveTo>
                      <a:pt x="1" y="72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5" y="43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2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6" y="11"/>
                    </a:lnTo>
                    <a:lnTo>
                      <a:pt x="12" y="17"/>
                    </a:lnTo>
                    <a:lnTo>
                      <a:pt x="11" y="20"/>
                    </a:lnTo>
                    <a:lnTo>
                      <a:pt x="10" y="26"/>
                    </a:lnTo>
                    <a:lnTo>
                      <a:pt x="6" y="44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6" name="Freeform 382"/>
              <p:cNvSpPr>
                <a:spLocks/>
              </p:cNvSpPr>
              <p:nvPr/>
            </p:nvSpPr>
            <p:spPr bwMode="auto">
              <a:xfrm>
                <a:off x="2061" y="2787"/>
                <a:ext cx="242" cy="280"/>
              </a:xfrm>
              <a:custGeom>
                <a:avLst/>
                <a:gdLst>
                  <a:gd name="T0" fmla="*/ 234 w 88"/>
                  <a:gd name="T1" fmla="*/ 0 h 102"/>
                  <a:gd name="T2" fmla="*/ 237 w 88"/>
                  <a:gd name="T3" fmla="*/ 0 h 102"/>
                  <a:gd name="T4" fmla="*/ 242 w 88"/>
                  <a:gd name="T5" fmla="*/ 0 h 102"/>
                  <a:gd name="T6" fmla="*/ 237 w 88"/>
                  <a:gd name="T7" fmla="*/ 0 h 102"/>
                  <a:gd name="T8" fmla="*/ 234 w 88"/>
                  <a:gd name="T9" fmla="*/ 0 h 102"/>
                  <a:gd name="T10" fmla="*/ 220 w 88"/>
                  <a:gd name="T11" fmla="*/ 0 h 102"/>
                  <a:gd name="T12" fmla="*/ 184 w 88"/>
                  <a:gd name="T13" fmla="*/ 5 h 102"/>
                  <a:gd name="T14" fmla="*/ 160 w 88"/>
                  <a:gd name="T15" fmla="*/ 8 h 102"/>
                  <a:gd name="T16" fmla="*/ 138 w 88"/>
                  <a:gd name="T17" fmla="*/ 14 h 102"/>
                  <a:gd name="T18" fmla="*/ 113 w 88"/>
                  <a:gd name="T19" fmla="*/ 25 h 102"/>
                  <a:gd name="T20" fmla="*/ 88 w 88"/>
                  <a:gd name="T21" fmla="*/ 38 h 102"/>
                  <a:gd name="T22" fmla="*/ 69 w 88"/>
                  <a:gd name="T23" fmla="*/ 60 h 102"/>
                  <a:gd name="T24" fmla="*/ 52 w 88"/>
                  <a:gd name="T25" fmla="*/ 80 h 102"/>
                  <a:gd name="T26" fmla="*/ 41 w 88"/>
                  <a:gd name="T27" fmla="*/ 99 h 102"/>
                  <a:gd name="T28" fmla="*/ 30 w 88"/>
                  <a:gd name="T29" fmla="*/ 121 h 102"/>
                  <a:gd name="T30" fmla="*/ 17 w 88"/>
                  <a:gd name="T31" fmla="*/ 151 h 102"/>
                  <a:gd name="T32" fmla="*/ 17 w 88"/>
                  <a:gd name="T33" fmla="*/ 165 h 102"/>
                  <a:gd name="T34" fmla="*/ 11 w 88"/>
                  <a:gd name="T35" fmla="*/ 192 h 102"/>
                  <a:gd name="T36" fmla="*/ 0 w 88"/>
                  <a:gd name="T37" fmla="*/ 247 h 102"/>
                  <a:gd name="T38" fmla="*/ 0 w 88"/>
                  <a:gd name="T39" fmla="*/ 280 h 102"/>
                  <a:gd name="T40" fmla="*/ 0 w 88"/>
                  <a:gd name="T41" fmla="*/ 247 h 102"/>
                  <a:gd name="T42" fmla="*/ 0 w 88"/>
                  <a:gd name="T43" fmla="*/ 233 h 102"/>
                  <a:gd name="T44" fmla="*/ 6 w 88"/>
                  <a:gd name="T45" fmla="*/ 206 h 102"/>
                  <a:gd name="T46" fmla="*/ 17 w 88"/>
                  <a:gd name="T47" fmla="*/ 162 h 102"/>
                  <a:gd name="T48" fmla="*/ 17 w 88"/>
                  <a:gd name="T49" fmla="*/ 148 h 102"/>
                  <a:gd name="T50" fmla="*/ 30 w 88"/>
                  <a:gd name="T51" fmla="*/ 118 h 102"/>
                  <a:gd name="T52" fmla="*/ 41 w 88"/>
                  <a:gd name="T53" fmla="*/ 96 h 102"/>
                  <a:gd name="T54" fmla="*/ 52 w 88"/>
                  <a:gd name="T55" fmla="*/ 77 h 102"/>
                  <a:gd name="T56" fmla="*/ 69 w 88"/>
                  <a:gd name="T57" fmla="*/ 55 h 102"/>
                  <a:gd name="T58" fmla="*/ 88 w 88"/>
                  <a:gd name="T59" fmla="*/ 36 h 102"/>
                  <a:gd name="T60" fmla="*/ 113 w 88"/>
                  <a:gd name="T61" fmla="*/ 22 h 102"/>
                  <a:gd name="T62" fmla="*/ 138 w 88"/>
                  <a:gd name="T63" fmla="*/ 14 h 102"/>
                  <a:gd name="T64" fmla="*/ 160 w 88"/>
                  <a:gd name="T65" fmla="*/ 8 h 102"/>
                  <a:gd name="T66" fmla="*/ 184 w 88"/>
                  <a:gd name="T67" fmla="*/ 5 h 102"/>
                  <a:gd name="T68" fmla="*/ 220 w 88"/>
                  <a:gd name="T69" fmla="*/ 0 h 102"/>
                  <a:gd name="T70" fmla="*/ 234 w 88"/>
                  <a:gd name="T71" fmla="*/ 0 h 10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8" h="102">
                    <a:moveTo>
                      <a:pt x="85" y="0"/>
                    </a:moveTo>
                    <a:lnTo>
                      <a:pt x="86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67" y="2"/>
                    </a:lnTo>
                    <a:lnTo>
                      <a:pt x="58" y="3"/>
                    </a:lnTo>
                    <a:lnTo>
                      <a:pt x="50" y="5"/>
                    </a:lnTo>
                    <a:lnTo>
                      <a:pt x="41" y="9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19" y="29"/>
                    </a:lnTo>
                    <a:lnTo>
                      <a:pt x="15" y="36"/>
                    </a:lnTo>
                    <a:lnTo>
                      <a:pt x="11" y="44"/>
                    </a:lnTo>
                    <a:lnTo>
                      <a:pt x="6" y="55"/>
                    </a:lnTo>
                    <a:lnTo>
                      <a:pt x="6" y="60"/>
                    </a:lnTo>
                    <a:lnTo>
                      <a:pt x="4" y="70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6" y="59"/>
                    </a:lnTo>
                    <a:lnTo>
                      <a:pt x="6" y="54"/>
                    </a:lnTo>
                    <a:lnTo>
                      <a:pt x="11" y="43"/>
                    </a:lnTo>
                    <a:lnTo>
                      <a:pt x="15" y="35"/>
                    </a:lnTo>
                    <a:lnTo>
                      <a:pt x="19" y="28"/>
                    </a:lnTo>
                    <a:lnTo>
                      <a:pt x="25" y="20"/>
                    </a:lnTo>
                    <a:lnTo>
                      <a:pt x="32" y="13"/>
                    </a:lnTo>
                    <a:lnTo>
                      <a:pt x="41" y="8"/>
                    </a:lnTo>
                    <a:lnTo>
                      <a:pt x="50" y="5"/>
                    </a:lnTo>
                    <a:lnTo>
                      <a:pt x="58" y="3"/>
                    </a:lnTo>
                    <a:lnTo>
                      <a:pt x="67" y="2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7" name="Freeform 383"/>
              <p:cNvSpPr>
                <a:spLocks/>
              </p:cNvSpPr>
              <p:nvPr/>
            </p:nvSpPr>
            <p:spPr bwMode="auto">
              <a:xfrm>
                <a:off x="2078" y="3004"/>
                <a:ext cx="3" cy="76"/>
              </a:xfrm>
              <a:custGeom>
                <a:avLst/>
                <a:gdLst>
                  <a:gd name="T0" fmla="*/ 0 w 1"/>
                  <a:gd name="T1" fmla="*/ 73 h 28"/>
                  <a:gd name="T2" fmla="*/ 0 w 1"/>
                  <a:gd name="T3" fmla="*/ 76 h 28"/>
                  <a:gd name="T4" fmla="*/ 0 w 1"/>
                  <a:gd name="T5" fmla="*/ 73 h 28"/>
                  <a:gd name="T6" fmla="*/ 3 w 1"/>
                  <a:gd name="T7" fmla="*/ 46 h 28"/>
                  <a:gd name="T8" fmla="*/ 0 w 1"/>
                  <a:gd name="T9" fmla="*/ 19 h 28"/>
                  <a:gd name="T10" fmla="*/ 0 w 1"/>
                  <a:gd name="T11" fmla="*/ 5 h 28"/>
                  <a:gd name="T12" fmla="*/ 0 w 1"/>
                  <a:gd name="T13" fmla="*/ 0 h 28"/>
                  <a:gd name="T14" fmla="*/ 0 w 1"/>
                  <a:gd name="T15" fmla="*/ 5 h 28"/>
                  <a:gd name="T16" fmla="*/ 3 w 1"/>
                  <a:gd name="T17" fmla="*/ 22 h 28"/>
                  <a:gd name="T18" fmla="*/ 3 w 1"/>
                  <a:gd name="T19" fmla="*/ 46 h 28"/>
                  <a:gd name="T20" fmla="*/ 0 w 1"/>
                  <a:gd name="T21" fmla="*/ 73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8">
                    <a:moveTo>
                      <a:pt x="0" y="27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1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8"/>
                    </a:lnTo>
                    <a:lnTo>
                      <a:pt x="1" y="1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8" name="Freeform 384"/>
              <p:cNvSpPr>
                <a:spLocks/>
              </p:cNvSpPr>
              <p:nvPr/>
            </p:nvSpPr>
            <p:spPr bwMode="auto">
              <a:xfrm>
                <a:off x="2078" y="2828"/>
                <a:ext cx="115" cy="156"/>
              </a:xfrm>
              <a:custGeom>
                <a:avLst/>
                <a:gdLst>
                  <a:gd name="T0" fmla="*/ 3 w 42"/>
                  <a:gd name="T1" fmla="*/ 151 h 57"/>
                  <a:gd name="T2" fmla="*/ 3 w 42"/>
                  <a:gd name="T3" fmla="*/ 153 h 57"/>
                  <a:gd name="T4" fmla="*/ 0 w 42"/>
                  <a:gd name="T5" fmla="*/ 156 h 57"/>
                  <a:gd name="T6" fmla="*/ 0 w 42"/>
                  <a:gd name="T7" fmla="*/ 153 h 57"/>
                  <a:gd name="T8" fmla="*/ 0 w 42"/>
                  <a:gd name="T9" fmla="*/ 151 h 57"/>
                  <a:gd name="T10" fmla="*/ 8 w 42"/>
                  <a:gd name="T11" fmla="*/ 131 h 57"/>
                  <a:gd name="T12" fmla="*/ 25 w 42"/>
                  <a:gd name="T13" fmla="*/ 82 h 57"/>
                  <a:gd name="T14" fmla="*/ 27 w 42"/>
                  <a:gd name="T15" fmla="*/ 68 h 57"/>
                  <a:gd name="T16" fmla="*/ 36 w 42"/>
                  <a:gd name="T17" fmla="*/ 57 h 57"/>
                  <a:gd name="T18" fmla="*/ 49 w 42"/>
                  <a:gd name="T19" fmla="*/ 38 h 57"/>
                  <a:gd name="T20" fmla="*/ 66 w 42"/>
                  <a:gd name="T21" fmla="*/ 25 h 57"/>
                  <a:gd name="T22" fmla="*/ 79 w 42"/>
                  <a:gd name="T23" fmla="*/ 19 h 57"/>
                  <a:gd name="T24" fmla="*/ 104 w 42"/>
                  <a:gd name="T25" fmla="*/ 8 h 57"/>
                  <a:gd name="T26" fmla="*/ 115 w 42"/>
                  <a:gd name="T27" fmla="*/ 0 h 57"/>
                  <a:gd name="T28" fmla="*/ 104 w 42"/>
                  <a:gd name="T29" fmla="*/ 8 h 57"/>
                  <a:gd name="T30" fmla="*/ 82 w 42"/>
                  <a:gd name="T31" fmla="*/ 19 h 57"/>
                  <a:gd name="T32" fmla="*/ 68 w 42"/>
                  <a:gd name="T33" fmla="*/ 22 h 57"/>
                  <a:gd name="T34" fmla="*/ 66 w 42"/>
                  <a:gd name="T35" fmla="*/ 27 h 57"/>
                  <a:gd name="T36" fmla="*/ 49 w 42"/>
                  <a:gd name="T37" fmla="*/ 41 h 57"/>
                  <a:gd name="T38" fmla="*/ 36 w 42"/>
                  <a:gd name="T39" fmla="*/ 57 h 57"/>
                  <a:gd name="T40" fmla="*/ 27 w 42"/>
                  <a:gd name="T41" fmla="*/ 68 h 57"/>
                  <a:gd name="T42" fmla="*/ 25 w 42"/>
                  <a:gd name="T43" fmla="*/ 82 h 57"/>
                  <a:gd name="T44" fmla="*/ 11 w 42"/>
                  <a:gd name="T45" fmla="*/ 131 h 57"/>
                  <a:gd name="T46" fmla="*/ 3 w 42"/>
                  <a:gd name="T47" fmla="*/ 151 h 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2" h="57">
                    <a:moveTo>
                      <a:pt x="1" y="55"/>
                    </a:moveTo>
                    <a:lnTo>
                      <a:pt x="1" y="56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3" y="48"/>
                    </a:lnTo>
                    <a:lnTo>
                      <a:pt x="9" y="30"/>
                    </a:lnTo>
                    <a:lnTo>
                      <a:pt x="10" y="25"/>
                    </a:lnTo>
                    <a:lnTo>
                      <a:pt x="13" y="21"/>
                    </a:lnTo>
                    <a:lnTo>
                      <a:pt x="18" y="14"/>
                    </a:lnTo>
                    <a:lnTo>
                      <a:pt x="24" y="9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0" y="7"/>
                    </a:lnTo>
                    <a:lnTo>
                      <a:pt x="25" y="8"/>
                    </a:lnTo>
                    <a:lnTo>
                      <a:pt x="24" y="10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8"/>
                    </a:lnTo>
                    <a:lnTo>
                      <a:pt x="1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89" name="Freeform 385"/>
              <p:cNvSpPr>
                <a:spLocks/>
              </p:cNvSpPr>
              <p:nvPr/>
            </p:nvSpPr>
            <p:spPr bwMode="auto">
              <a:xfrm>
                <a:off x="2157" y="2800"/>
                <a:ext cx="176" cy="36"/>
              </a:xfrm>
              <a:custGeom>
                <a:avLst/>
                <a:gdLst>
                  <a:gd name="T0" fmla="*/ 171 w 64"/>
                  <a:gd name="T1" fmla="*/ 6 h 13"/>
                  <a:gd name="T2" fmla="*/ 171 w 64"/>
                  <a:gd name="T3" fmla="*/ 8 h 13"/>
                  <a:gd name="T4" fmla="*/ 176 w 64"/>
                  <a:gd name="T5" fmla="*/ 8 h 13"/>
                  <a:gd name="T6" fmla="*/ 171 w 64"/>
                  <a:gd name="T7" fmla="*/ 8 h 13"/>
                  <a:gd name="T8" fmla="*/ 151 w 64"/>
                  <a:gd name="T9" fmla="*/ 6 h 13"/>
                  <a:gd name="T10" fmla="*/ 110 w 64"/>
                  <a:gd name="T11" fmla="*/ 0 h 13"/>
                  <a:gd name="T12" fmla="*/ 63 w 64"/>
                  <a:gd name="T13" fmla="*/ 11 h 13"/>
                  <a:gd name="T14" fmla="*/ 47 w 64"/>
                  <a:gd name="T15" fmla="*/ 14 h 13"/>
                  <a:gd name="T16" fmla="*/ 14 w 64"/>
                  <a:gd name="T17" fmla="*/ 28 h 13"/>
                  <a:gd name="T18" fmla="*/ 0 w 64"/>
                  <a:gd name="T19" fmla="*/ 36 h 13"/>
                  <a:gd name="T20" fmla="*/ 14 w 64"/>
                  <a:gd name="T21" fmla="*/ 28 h 13"/>
                  <a:gd name="T22" fmla="*/ 30 w 64"/>
                  <a:gd name="T23" fmla="*/ 19 h 13"/>
                  <a:gd name="T24" fmla="*/ 47 w 64"/>
                  <a:gd name="T25" fmla="*/ 14 h 13"/>
                  <a:gd name="T26" fmla="*/ 63 w 64"/>
                  <a:gd name="T27" fmla="*/ 8 h 13"/>
                  <a:gd name="T28" fmla="*/ 110 w 64"/>
                  <a:gd name="T29" fmla="*/ 0 h 13"/>
                  <a:gd name="T30" fmla="*/ 151 w 64"/>
                  <a:gd name="T31" fmla="*/ 6 h 13"/>
                  <a:gd name="T32" fmla="*/ 171 w 64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3">
                    <a:moveTo>
                      <a:pt x="62" y="2"/>
                    </a:moveTo>
                    <a:lnTo>
                      <a:pt x="62" y="3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55" y="2"/>
                    </a:lnTo>
                    <a:lnTo>
                      <a:pt x="40" y="0"/>
                    </a:lnTo>
                    <a:lnTo>
                      <a:pt x="23" y="4"/>
                    </a:lnTo>
                    <a:lnTo>
                      <a:pt x="17" y="5"/>
                    </a:lnTo>
                    <a:lnTo>
                      <a:pt x="5" y="10"/>
                    </a:lnTo>
                    <a:lnTo>
                      <a:pt x="0" y="13"/>
                    </a:lnTo>
                    <a:lnTo>
                      <a:pt x="5" y="10"/>
                    </a:lnTo>
                    <a:lnTo>
                      <a:pt x="11" y="7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40" y="0"/>
                    </a:lnTo>
                    <a:lnTo>
                      <a:pt x="55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0" name="Freeform 386"/>
              <p:cNvSpPr>
                <a:spLocks/>
              </p:cNvSpPr>
              <p:nvPr/>
            </p:nvSpPr>
            <p:spPr bwMode="auto">
              <a:xfrm>
                <a:off x="2092" y="2839"/>
                <a:ext cx="260" cy="269"/>
              </a:xfrm>
              <a:custGeom>
                <a:avLst/>
                <a:gdLst>
                  <a:gd name="T0" fmla="*/ 11 w 95"/>
                  <a:gd name="T1" fmla="*/ 258 h 98"/>
                  <a:gd name="T2" fmla="*/ 11 w 95"/>
                  <a:gd name="T3" fmla="*/ 269 h 98"/>
                  <a:gd name="T4" fmla="*/ 8 w 95"/>
                  <a:gd name="T5" fmla="*/ 258 h 98"/>
                  <a:gd name="T6" fmla="*/ 3 w 95"/>
                  <a:gd name="T7" fmla="*/ 247 h 98"/>
                  <a:gd name="T8" fmla="*/ 0 w 95"/>
                  <a:gd name="T9" fmla="*/ 209 h 98"/>
                  <a:gd name="T10" fmla="*/ 0 w 95"/>
                  <a:gd name="T11" fmla="*/ 184 h 98"/>
                  <a:gd name="T12" fmla="*/ 3 w 95"/>
                  <a:gd name="T13" fmla="*/ 156 h 98"/>
                  <a:gd name="T14" fmla="*/ 11 w 95"/>
                  <a:gd name="T15" fmla="*/ 132 h 98"/>
                  <a:gd name="T16" fmla="*/ 22 w 95"/>
                  <a:gd name="T17" fmla="*/ 107 h 98"/>
                  <a:gd name="T18" fmla="*/ 38 w 95"/>
                  <a:gd name="T19" fmla="*/ 80 h 98"/>
                  <a:gd name="T20" fmla="*/ 55 w 95"/>
                  <a:gd name="T21" fmla="*/ 58 h 98"/>
                  <a:gd name="T22" fmla="*/ 77 w 95"/>
                  <a:gd name="T23" fmla="*/ 41 h 98"/>
                  <a:gd name="T24" fmla="*/ 96 w 95"/>
                  <a:gd name="T25" fmla="*/ 30 h 98"/>
                  <a:gd name="T26" fmla="*/ 112 w 95"/>
                  <a:gd name="T27" fmla="*/ 19 h 98"/>
                  <a:gd name="T28" fmla="*/ 126 w 95"/>
                  <a:gd name="T29" fmla="*/ 14 h 98"/>
                  <a:gd name="T30" fmla="*/ 140 w 95"/>
                  <a:gd name="T31" fmla="*/ 14 h 98"/>
                  <a:gd name="T32" fmla="*/ 167 w 95"/>
                  <a:gd name="T33" fmla="*/ 8 h 98"/>
                  <a:gd name="T34" fmla="*/ 197 w 95"/>
                  <a:gd name="T35" fmla="*/ 8 h 98"/>
                  <a:gd name="T36" fmla="*/ 224 w 95"/>
                  <a:gd name="T37" fmla="*/ 8 h 98"/>
                  <a:gd name="T38" fmla="*/ 252 w 95"/>
                  <a:gd name="T39" fmla="*/ 0 h 98"/>
                  <a:gd name="T40" fmla="*/ 260 w 95"/>
                  <a:gd name="T41" fmla="*/ 0 h 98"/>
                  <a:gd name="T42" fmla="*/ 246 w 95"/>
                  <a:gd name="T43" fmla="*/ 3 h 98"/>
                  <a:gd name="T44" fmla="*/ 222 w 95"/>
                  <a:gd name="T45" fmla="*/ 11 h 98"/>
                  <a:gd name="T46" fmla="*/ 211 w 95"/>
                  <a:gd name="T47" fmla="*/ 8 h 98"/>
                  <a:gd name="T48" fmla="*/ 181 w 95"/>
                  <a:gd name="T49" fmla="*/ 11 h 98"/>
                  <a:gd name="T50" fmla="*/ 151 w 95"/>
                  <a:gd name="T51" fmla="*/ 11 h 98"/>
                  <a:gd name="T52" fmla="*/ 137 w 95"/>
                  <a:gd name="T53" fmla="*/ 14 h 98"/>
                  <a:gd name="T54" fmla="*/ 123 w 95"/>
                  <a:gd name="T55" fmla="*/ 16 h 98"/>
                  <a:gd name="T56" fmla="*/ 93 w 95"/>
                  <a:gd name="T57" fmla="*/ 33 h 98"/>
                  <a:gd name="T58" fmla="*/ 77 w 95"/>
                  <a:gd name="T59" fmla="*/ 44 h 98"/>
                  <a:gd name="T60" fmla="*/ 55 w 95"/>
                  <a:gd name="T61" fmla="*/ 60 h 98"/>
                  <a:gd name="T62" fmla="*/ 38 w 95"/>
                  <a:gd name="T63" fmla="*/ 82 h 98"/>
                  <a:gd name="T64" fmla="*/ 22 w 95"/>
                  <a:gd name="T65" fmla="*/ 110 h 98"/>
                  <a:gd name="T66" fmla="*/ 11 w 95"/>
                  <a:gd name="T67" fmla="*/ 132 h 98"/>
                  <a:gd name="T68" fmla="*/ 3 w 95"/>
                  <a:gd name="T69" fmla="*/ 159 h 98"/>
                  <a:gd name="T70" fmla="*/ 3 w 95"/>
                  <a:gd name="T71" fmla="*/ 184 h 98"/>
                  <a:gd name="T72" fmla="*/ 0 w 95"/>
                  <a:gd name="T73" fmla="*/ 209 h 98"/>
                  <a:gd name="T74" fmla="*/ 8 w 95"/>
                  <a:gd name="T75" fmla="*/ 247 h 98"/>
                  <a:gd name="T76" fmla="*/ 11 w 95"/>
                  <a:gd name="T77" fmla="*/ 258 h 9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5" h="98">
                    <a:moveTo>
                      <a:pt x="4" y="94"/>
                    </a:moveTo>
                    <a:lnTo>
                      <a:pt x="4" y="98"/>
                    </a:lnTo>
                    <a:lnTo>
                      <a:pt x="3" y="94"/>
                    </a:lnTo>
                    <a:lnTo>
                      <a:pt x="1" y="90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4" y="48"/>
                    </a:lnTo>
                    <a:lnTo>
                      <a:pt x="8" y="39"/>
                    </a:lnTo>
                    <a:lnTo>
                      <a:pt x="14" y="29"/>
                    </a:lnTo>
                    <a:lnTo>
                      <a:pt x="20" y="21"/>
                    </a:lnTo>
                    <a:lnTo>
                      <a:pt x="28" y="15"/>
                    </a:lnTo>
                    <a:lnTo>
                      <a:pt x="35" y="11"/>
                    </a:lnTo>
                    <a:lnTo>
                      <a:pt x="41" y="7"/>
                    </a:lnTo>
                    <a:lnTo>
                      <a:pt x="46" y="5"/>
                    </a:lnTo>
                    <a:lnTo>
                      <a:pt x="51" y="5"/>
                    </a:lnTo>
                    <a:lnTo>
                      <a:pt x="61" y="3"/>
                    </a:lnTo>
                    <a:lnTo>
                      <a:pt x="72" y="3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0" y="1"/>
                    </a:lnTo>
                    <a:lnTo>
                      <a:pt x="81" y="4"/>
                    </a:lnTo>
                    <a:lnTo>
                      <a:pt x="77" y="3"/>
                    </a:lnTo>
                    <a:lnTo>
                      <a:pt x="66" y="4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8" y="16"/>
                    </a:lnTo>
                    <a:lnTo>
                      <a:pt x="20" y="22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4" y="48"/>
                    </a:lnTo>
                    <a:lnTo>
                      <a:pt x="1" y="58"/>
                    </a:lnTo>
                    <a:lnTo>
                      <a:pt x="1" y="67"/>
                    </a:lnTo>
                    <a:lnTo>
                      <a:pt x="0" y="76"/>
                    </a:lnTo>
                    <a:lnTo>
                      <a:pt x="3" y="90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1" name="Freeform 387"/>
              <p:cNvSpPr>
                <a:spLocks/>
              </p:cNvSpPr>
              <p:nvPr/>
            </p:nvSpPr>
            <p:spPr bwMode="auto">
              <a:xfrm>
                <a:off x="2229" y="2822"/>
                <a:ext cx="110" cy="17"/>
              </a:xfrm>
              <a:custGeom>
                <a:avLst/>
                <a:gdLst>
                  <a:gd name="T0" fmla="*/ 110 w 40"/>
                  <a:gd name="T1" fmla="*/ 3 h 6"/>
                  <a:gd name="T2" fmla="*/ 69 w 40"/>
                  <a:gd name="T3" fmla="*/ 3 h 6"/>
                  <a:gd name="T4" fmla="*/ 41 w 40"/>
                  <a:gd name="T5" fmla="*/ 3 h 6"/>
                  <a:gd name="T6" fmla="*/ 30 w 40"/>
                  <a:gd name="T7" fmla="*/ 3 h 6"/>
                  <a:gd name="T8" fmla="*/ 28 w 40"/>
                  <a:gd name="T9" fmla="*/ 6 h 6"/>
                  <a:gd name="T10" fmla="*/ 19 w 40"/>
                  <a:gd name="T11" fmla="*/ 11 h 6"/>
                  <a:gd name="T12" fmla="*/ 6 w 40"/>
                  <a:gd name="T13" fmla="*/ 14 h 6"/>
                  <a:gd name="T14" fmla="*/ 0 w 40"/>
                  <a:gd name="T15" fmla="*/ 17 h 6"/>
                  <a:gd name="T16" fmla="*/ 6 w 40"/>
                  <a:gd name="T17" fmla="*/ 14 h 6"/>
                  <a:gd name="T18" fmla="*/ 28 w 40"/>
                  <a:gd name="T19" fmla="*/ 3 h 6"/>
                  <a:gd name="T20" fmla="*/ 30 w 40"/>
                  <a:gd name="T21" fmla="*/ 3 h 6"/>
                  <a:gd name="T22" fmla="*/ 41 w 40"/>
                  <a:gd name="T23" fmla="*/ 0 h 6"/>
                  <a:gd name="T24" fmla="*/ 69 w 40"/>
                  <a:gd name="T25" fmla="*/ 0 h 6"/>
                  <a:gd name="T26" fmla="*/ 110 w 40"/>
                  <a:gd name="T27" fmla="*/ 3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6">
                    <a:moveTo>
                      <a:pt x="40" y="1"/>
                    </a:moveTo>
                    <a:lnTo>
                      <a:pt x="25" y="1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2" name="Freeform 388"/>
              <p:cNvSpPr>
                <a:spLocks/>
              </p:cNvSpPr>
              <p:nvPr/>
            </p:nvSpPr>
            <p:spPr bwMode="auto">
              <a:xfrm>
                <a:off x="2105" y="2820"/>
                <a:ext cx="140" cy="118"/>
              </a:xfrm>
              <a:custGeom>
                <a:avLst/>
                <a:gdLst>
                  <a:gd name="T0" fmla="*/ 137 w 51"/>
                  <a:gd name="T1" fmla="*/ 3 h 43"/>
                  <a:gd name="T2" fmla="*/ 140 w 51"/>
                  <a:gd name="T3" fmla="*/ 3 h 43"/>
                  <a:gd name="T4" fmla="*/ 137 w 51"/>
                  <a:gd name="T5" fmla="*/ 3 h 43"/>
                  <a:gd name="T6" fmla="*/ 129 w 51"/>
                  <a:gd name="T7" fmla="*/ 3 h 43"/>
                  <a:gd name="T8" fmla="*/ 115 w 51"/>
                  <a:gd name="T9" fmla="*/ 8 h 43"/>
                  <a:gd name="T10" fmla="*/ 99 w 51"/>
                  <a:gd name="T11" fmla="*/ 19 h 43"/>
                  <a:gd name="T12" fmla="*/ 82 w 51"/>
                  <a:gd name="T13" fmla="*/ 36 h 43"/>
                  <a:gd name="T14" fmla="*/ 58 w 51"/>
                  <a:gd name="T15" fmla="*/ 47 h 43"/>
                  <a:gd name="T16" fmla="*/ 44 w 51"/>
                  <a:gd name="T17" fmla="*/ 60 h 43"/>
                  <a:gd name="T18" fmla="*/ 30 w 51"/>
                  <a:gd name="T19" fmla="*/ 74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2 h 43"/>
                  <a:gd name="T26" fmla="*/ 30 w 51"/>
                  <a:gd name="T27" fmla="*/ 74 h 43"/>
                  <a:gd name="T28" fmla="*/ 44 w 51"/>
                  <a:gd name="T29" fmla="*/ 58 h 43"/>
                  <a:gd name="T30" fmla="*/ 58 w 51"/>
                  <a:gd name="T31" fmla="*/ 44 h 43"/>
                  <a:gd name="T32" fmla="*/ 82 w 51"/>
                  <a:gd name="T33" fmla="*/ 33 h 43"/>
                  <a:gd name="T34" fmla="*/ 99 w 51"/>
                  <a:gd name="T35" fmla="*/ 16 h 43"/>
                  <a:gd name="T36" fmla="*/ 115 w 51"/>
                  <a:gd name="T37" fmla="*/ 5 h 43"/>
                  <a:gd name="T38" fmla="*/ 129 w 51"/>
                  <a:gd name="T39" fmla="*/ 0 h 43"/>
                  <a:gd name="T40" fmla="*/ 135 w 51"/>
                  <a:gd name="T41" fmla="*/ 0 h 43"/>
                  <a:gd name="T42" fmla="*/ 137 w 51"/>
                  <a:gd name="T43" fmla="*/ 3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1"/>
                    </a:moveTo>
                    <a:lnTo>
                      <a:pt x="51" y="1"/>
                    </a:lnTo>
                    <a:lnTo>
                      <a:pt x="50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6" y="7"/>
                    </a:lnTo>
                    <a:lnTo>
                      <a:pt x="30" y="13"/>
                    </a:lnTo>
                    <a:lnTo>
                      <a:pt x="21" y="17"/>
                    </a:lnTo>
                    <a:lnTo>
                      <a:pt x="16" y="22"/>
                    </a:lnTo>
                    <a:lnTo>
                      <a:pt x="11" y="27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7"/>
                    </a:lnTo>
                    <a:lnTo>
                      <a:pt x="11" y="27"/>
                    </a:lnTo>
                    <a:lnTo>
                      <a:pt x="16" y="21"/>
                    </a:lnTo>
                    <a:lnTo>
                      <a:pt x="21" y="16"/>
                    </a:lnTo>
                    <a:lnTo>
                      <a:pt x="30" y="12"/>
                    </a:lnTo>
                    <a:lnTo>
                      <a:pt x="36" y="6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3" name="Freeform 389"/>
              <p:cNvSpPr>
                <a:spLocks/>
              </p:cNvSpPr>
              <p:nvPr/>
            </p:nvSpPr>
            <p:spPr bwMode="auto">
              <a:xfrm>
                <a:off x="2108" y="2858"/>
                <a:ext cx="272" cy="266"/>
              </a:xfrm>
              <a:custGeom>
                <a:avLst/>
                <a:gdLst>
                  <a:gd name="T0" fmla="*/ 261 w 99"/>
                  <a:gd name="T1" fmla="*/ 11 h 97"/>
                  <a:gd name="T2" fmla="*/ 272 w 99"/>
                  <a:gd name="T3" fmla="*/ 14 h 97"/>
                  <a:gd name="T4" fmla="*/ 261 w 99"/>
                  <a:gd name="T5" fmla="*/ 14 h 97"/>
                  <a:gd name="T6" fmla="*/ 245 w 99"/>
                  <a:gd name="T7" fmla="*/ 11 h 97"/>
                  <a:gd name="T8" fmla="*/ 206 w 99"/>
                  <a:gd name="T9" fmla="*/ 5 h 97"/>
                  <a:gd name="T10" fmla="*/ 181 w 99"/>
                  <a:gd name="T11" fmla="*/ 0 h 97"/>
                  <a:gd name="T12" fmla="*/ 154 w 99"/>
                  <a:gd name="T13" fmla="*/ 0 h 97"/>
                  <a:gd name="T14" fmla="*/ 126 w 99"/>
                  <a:gd name="T15" fmla="*/ 8 h 97"/>
                  <a:gd name="T16" fmla="*/ 96 w 99"/>
                  <a:gd name="T17" fmla="*/ 19 h 97"/>
                  <a:gd name="T18" fmla="*/ 74 w 99"/>
                  <a:gd name="T19" fmla="*/ 33 h 97"/>
                  <a:gd name="T20" fmla="*/ 49 w 99"/>
                  <a:gd name="T21" fmla="*/ 52 h 97"/>
                  <a:gd name="T22" fmla="*/ 33 w 99"/>
                  <a:gd name="T23" fmla="*/ 74 h 97"/>
                  <a:gd name="T24" fmla="*/ 19 w 99"/>
                  <a:gd name="T25" fmla="*/ 93 h 97"/>
                  <a:gd name="T26" fmla="*/ 11 w 99"/>
                  <a:gd name="T27" fmla="*/ 110 h 97"/>
                  <a:gd name="T28" fmla="*/ 5 w 99"/>
                  <a:gd name="T29" fmla="*/ 126 h 97"/>
                  <a:gd name="T30" fmla="*/ 0 w 99"/>
                  <a:gd name="T31" fmla="*/ 137 h 97"/>
                  <a:gd name="T32" fmla="*/ 0 w 99"/>
                  <a:gd name="T33" fmla="*/ 173 h 97"/>
                  <a:gd name="T34" fmla="*/ 0 w 99"/>
                  <a:gd name="T35" fmla="*/ 200 h 97"/>
                  <a:gd name="T36" fmla="*/ 5 w 99"/>
                  <a:gd name="T37" fmla="*/ 230 h 97"/>
                  <a:gd name="T38" fmla="*/ 11 w 99"/>
                  <a:gd name="T39" fmla="*/ 266 h 97"/>
                  <a:gd name="T40" fmla="*/ 5 w 99"/>
                  <a:gd name="T41" fmla="*/ 228 h 97"/>
                  <a:gd name="T42" fmla="*/ 0 w 99"/>
                  <a:gd name="T43" fmla="*/ 181 h 97"/>
                  <a:gd name="T44" fmla="*/ 0 w 99"/>
                  <a:gd name="T45" fmla="*/ 151 h 97"/>
                  <a:gd name="T46" fmla="*/ 0 w 99"/>
                  <a:gd name="T47" fmla="*/ 134 h 97"/>
                  <a:gd name="T48" fmla="*/ 5 w 99"/>
                  <a:gd name="T49" fmla="*/ 121 h 97"/>
                  <a:gd name="T50" fmla="*/ 11 w 99"/>
                  <a:gd name="T51" fmla="*/ 107 h 97"/>
                  <a:gd name="T52" fmla="*/ 19 w 99"/>
                  <a:gd name="T53" fmla="*/ 88 h 97"/>
                  <a:gd name="T54" fmla="*/ 33 w 99"/>
                  <a:gd name="T55" fmla="*/ 69 h 97"/>
                  <a:gd name="T56" fmla="*/ 52 w 99"/>
                  <a:gd name="T57" fmla="*/ 49 h 97"/>
                  <a:gd name="T58" fmla="*/ 74 w 99"/>
                  <a:gd name="T59" fmla="*/ 27 h 97"/>
                  <a:gd name="T60" fmla="*/ 99 w 99"/>
                  <a:gd name="T61" fmla="*/ 14 h 97"/>
                  <a:gd name="T62" fmla="*/ 126 w 99"/>
                  <a:gd name="T63" fmla="*/ 5 h 97"/>
                  <a:gd name="T64" fmla="*/ 154 w 99"/>
                  <a:gd name="T65" fmla="*/ 0 h 97"/>
                  <a:gd name="T66" fmla="*/ 181 w 99"/>
                  <a:gd name="T67" fmla="*/ 0 h 97"/>
                  <a:gd name="T68" fmla="*/ 206 w 99"/>
                  <a:gd name="T69" fmla="*/ 0 h 97"/>
                  <a:gd name="T70" fmla="*/ 245 w 99"/>
                  <a:gd name="T71" fmla="*/ 8 h 97"/>
                  <a:gd name="T72" fmla="*/ 261 w 99"/>
                  <a:gd name="T73" fmla="*/ 11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9" h="97">
                    <a:moveTo>
                      <a:pt x="95" y="4"/>
                    </a:moveTo>
                    <a:lnTo>
                      <a:pt x="99" y="5"/>
                    </a:lnTo>
                    <a:lnTo>
                      <a:pt x="95" y="5"/>
                    </a:lnTo>
                    <a:lnTo>
                      <a:pt x="89" y="4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3"/>
                    </a:lnTo>
                    <a:lnTo>
                      <a:pt x="35" y="7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2" y="27"/>
                    </a:lnTo>
                    <a:lnTo>
                      <a:pt x="7" y="34"/>
                    </a:lnTo>
                    <a:lnTo>
                      <a:pt x="4" y="40"/>
                    </a:lnTo>
                    <a:lnTo>
                      <a:pt x="2" y="46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97"/>
                    </a:lnTo>
                    <a:lnTo>
                      <a:pt x="2" y="83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5" y="0"/>
                    </a:lnTo>
                    <a:lnTo>
                      <a:pt x="89" y="3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4" name="Freeform 390"/>
              <p:cNvSpPr>
                <a:spLocks/>
              </p:cNvSpPr>
              <p:nvPr/>
            </p:nvSpPr>
            <p:spPr bwMode="auto">
              <a:xfrm>
                <a:off x="2347" y="2853"/>
                <a:ext cx="19" cy="11"/>
              </a:xfrm>
              <a:custGeom>
                <a:avLst/>
                <a:gdLst>
                  <a:gd name="T0" fmla="*/ 19 w 7"/>
                  <a:gd name="T1" fmla="*/ 0 h 4"/>
                  <a:gd name="T2" fmla="*/ 19 w 7"/>
                  <a:gd name="T3" fmla="*/ 3 h 4"/>
                  <a:gd name="T4" fmla="*/ 11 w 7"/>
                  <a:gd name="T5" fmla="*/ 3 h 4"/>
                  <a:gd name="T6" fmla="*/ 5 w 7"/>
                  <a:gd name="T7" fmla="*/ 6 h 4"/>
                  <a:gd name="T8" fmla="*/ 0 w 7"/>
                  <a:gd name="T9" fmla="*/ 11 h 4"/>
                  <a:gd name="T10" fmla="*/ 0 w 7"/>
                  <a:gd name="T11" fmla="*/ 3 h 4"/>
                  <a:gd name="T12" fmla="*/ 5 w 7"/>
                  <a:gd name="T13" fmla="*/ 3 h 4"/>
                  <a:gd name="T14" fmla="*/ 8 w 7"/>
                  <a:gd name="T15" fmla="*/ 0 h 4"/>
                  <a:gd name="T16" fmla="*/ 19 w 7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5" name="Freeform 391"/>
              <p:cNvSpPr>
                <a:spLocks/>
              </p:cNvSpPr>
              <p:nvPr/>
            </p:nvSpPr>
            <p:spPr bwMode="auto">
              <a:xfrm>
                <a:off x="2149" y="2877"/>
                <a:ext cx="233" cy="118"/>
              </a:xfrm>
              <a:custGeom>
                <a:avLst/>
                <a:gdLst>
                  <a:gd name="T0" fmla="*/ 225 w 85"/>
                  <a:gd name="T1" fmla="*/ 8 h 43"/>
                  <a:gd name="T2" fmla="*/ 230 w 85"/>
                  <a:gd name="T3" fmla="*/ 8 h 43"/>
                  <a:gd name="T4" fmla="*/ 233 w 85"/>
                  <a:gd name="T5" fmla="*/ 14 h 43"/>
                  <a:gd name="T6" fmla="*/ 230 w 85"/>
                  <a:gd name="T7" fmla="*/ 14 h 43"/>
                  <a:gd name="T8" fmla="*/ 225 w 85"/>
                  <a:gd name="T9" fmla="*/ 14 h 43"/>
                  <a:gd name="T10" fmla="*/ 195 w 85"/>
                  <a:gd name="T11" fmla="*/ 3 h 43"/>
                  <a:gd name="T12" fmla="*/ 162 w 85"/>
                  <a:gd name="T13" fmla="*/ 0 h 43"/>
                  <a:gd name="T14" fmla="*/ 145 w 85"/>
                  <a:gd name="T15" fmla="*/ 3 h 43"/>
                  <a:gd name="T16" fmla="*/ 123 w 85"/>
                  <a:gd name="T17" fmla="*/ 5 h 43"/>
                  <a:gd name="T18" fmla="*/ 107 w 85"/>
                  <a:gd name="T19" fmla="*/ 8 h 43"/>
                  <a:gd name="T20" fmla="*/ 90 w 85"/>
                  <a:gd name="T21" fmla="*/ 16 h 43"/>
                  <a:gd name="T22" fmla="*/ 58 w 85"/>
                  <a:gd name="T23" fmla="*/ 27 h 43"/>
                  <a:gd name="T24" fmla="*/ 41 w 85"/>
                  <a:gd name="T25" fmla="*/ 41 h 43"/>
                  <a:gd name="T26" fmla="*/ 36 w 85"/>
                  <a:gd name="T27" fmla="*/ 47 h 43"/>
                  <a:gd name="T28" fmla="*/ 33 w 85"/>
                  <a:gd name="T29" fmla="*/ 47 h 43"/>
                  <a:gd name="T30" fmla="*/ 27 w 85"/>
                  <a:gd name="T31" fmla="*/ 49 h 43"/>
                  <a:gd name="T32" fmla="*/ 25 w 85"/>
                  <a:gd name="T33" fmla="*/ 63 h 43"/>
                  <a:gd name="T34" fmla="*/ 19 w 85"/>
                  <a:gd name="T35" fmla="*/ 77 h 43"/>
                  <a:gd name="T36" fmla="*/ 8 w 85"/>
                  <a:gd name="T37" fmla="*/ 93 h 43"/>
                  <a:gd name="T38" fmla="*/ 0 w 85"/>
                  <a:gd name="T39" fmla="*/ 118 h 43"/>
                  <a:gd name="T40" fmla="*/ 8 w 85"/>
                  <a:gd name="T41" fmla="*/ 93 h 43"/>
                  <a:gd name="T42" fmla="*/ 8 w 85"/>
                  <a:gd name="T43" fmla="*/ 91 h 43"/>
                  <a:gd name="T44" fmla="*/ 11 w 85"/>
                  <a:gd name="T45" fmla="*/ 88 h 43"/>
                  <a:gd name="T46" fmla="*/ 22 w 85"/>
                  <a:gd name="T47" fmla="*/ 69 h 43"/>
                  <a:gd name="T48" fmla="*/ 27 w 85"/>
                  <a:gd name="T49" fmla="*/ 49 h 43"/>
                  <a:gd name="T50" fmla="*/ 33 w 85"/>
                  <a:gd name="T51" fmla="*/ 44 h 43"/>
                  <a:gd name="T52" fmla="*/ 36 w 85"/>
                  <a:gd name="T53" fmla="*/ 44 h 43"/>
                  <a:gd name="T54" fmla="*/ 41 w 85"/>
                  <a:gd name="T55" fmla="*/ 36 h 43"/>
                  <a:gd name="T56" fmla="*/ 58 w 85"/>
                  <a:gd name="T57" fmla="*/ 27 h 43"/>
                  <a:gd name="T58" fmla="*/ 90 w 85"/>
                  <a:gd name="T59" fmla="*/ 14 h 43"/>
                  <a:gd name="T60" fmla="*/ 107 w 85"/>
                  <a:gd name="T61" fmla="*/ 5 h 43"/>
                  <a:gd name="T62" fmla="*/ 126 w 85"/>
                  <a:gd name="T63" fmla="*/ 5 h 43"/>
                  <a:gd name="T64" fmla="*/ 145 w 85"/>
                  <a:gd name="T65" fmla="*/ 0 h 43"/>
                  <a:gd name="T66" fmla="*/ 162 w 85"/>
                  <a:gd name="T67" fmla="*/ 0 h 43"/>
                  <a:gd name="T68" fmla="*/ 195 w 85"/>
                  <a:gd name="T69" fmla="*/ 3 h 43"/>
                  <a:gd name="T70" fmla="*/ 225 w 85"/>
                  <a:gd name="T71" fmla="*/ 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5" h="43">
                    <a:moveTo>
                      <a:pt x="82" y="3"/>
                    </a:moveTo>
                    <a:lnTo>
                      <a:pt x="84" y="3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5" y="2"/>
                    </a:lnTo>
                    <a:lnTo>
                      <a:pt x="39" y="3"/>
                    </a:lnTo>
                    <a:lnTo>
                      <a:pt x="33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9" y="23"/>
                    </a:lnTo>
                    <a:lnTo>
                      <a:pt x="7" y="28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25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5" y="13"/>
                    </a:lnTo>
                    <a:lnTo>
                      <a:pt x="21" y="10"/>
                    </a:lnTo>
                    <a:lnTo>
                      <a:pt x="33" y="5"/>
                    </a:lnTo>
                    <a:lnTo>
                      <a:pt x="39" y="2"/>
                    </a:lnTo>
                    <a:lnTo>
                      <a:pt x="46" y="2"/>
                    </a:lnTo>
                    <a:lnTo>
                      <a:pt x="53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6" name="Freeform 392"/>
              <p:cNvSpPr>
                <a:spLocks/>
              </p:cNvSpPr>
              <p:nvPr/>
            </p:nvSpPr>
            <p:spPr bwMode="auto">
              <a:xfrm>
                <a:off x="2122" y="2864"/>
                <a:ext cx="162" cy="271"/>
              </a:xfrm>
              <a:custGeom>
                <a:avLst/>
                <a:gdLst>
                  <a:gd name="T0" fmla="*/ 14 w 59"/>
                  <a:gd name="T1" fmla="*/ 266 h 99"/>
                  <a:gd name="T2" fmla="*/ 19 w 59"/>
                  <a:gd name="T3" fmla="*/ 266 h 99"/>
                  <a:gd name="T4" fmla="*/ 19 w 59"/>
                  <a:gd name="T5" fmla="*/ 271 h 99"/>
                  <a:gd name="T6" fmla="*/ 14 w 59"/>
                  <a:gd name="T7" fmla="*/ 266 h 99"/>
                  <a:gd name="T8" fmla="*/ 14 w 59"/>
                  <a:gd name="T9" fmla="*/ 260 h 99"/>
                  <a:gd name="T10" fmla="*/ 14 w 59"/>
                  <a:gd name="T11" fmla="*/ 252 h 99"/>
                  <a:gd name="T12" fmla="*/ 8 w 59"/>
                  <a:gd name="T13" fmla="*/ 224 h 99"/>
                  <a:gd name="T14" fmla="*/ 0 w 59"/>
                  <a:gd name="T15" fmla="*/ 183 h 99"/>
                  <a:gd name="T16" fmla="*/ 0 w 59"/>
                  <a:gd name="T17" fmla="*/ 159 h 99"/>
                  <a:gd name="T18" fmla="*/ 5 w 59"/>
                  <a:gd name="T19" fmla="*/ 140 h 99"/>
                  <a:gd name="T20" fmla="*/ 8 w 59"/>
                  <a:gd name="T21" fmla="*/ 115 h 99"/>
                  <a:gd name="T22" fmla="*/ 19 w 59"/>
                  <a:gd name="T23" fmla="*/ 90 h 99"/>
                  <a:gd name="T24" fmla="*/ 27 w 59"/>
                  <a:gd name="T25" fmla="*/ 74 h 99"/>
                  <a:gd name="T26" fmla="*/ 38 w 59"/>
                  <a:gd name="T27" fmla="*/ 60 h 99"/>
                  <a:gd name="T28" fmla="*/ 63 w 59"/>
                  <a:gd name="T29" fmla="*/ 41 h 99"/>
                  <a:gd name="T30" fmla="*/ 69 w 59"/>
                  <a:gd name="T31" fmla="*/ 33 h 99"/>
                  <a:gd name="T32" fmla="*/ 91 w 59"/>
                  <a:gd name="T33" fmla="*/ 22 h 99"/>
                  <a:gd name="T34" fmla="*/ 110 w 59"/>
                  <a:gd name="T35" fmla="*/ 14 h 99"/>
                  <a:gd name="T36" fmla="*/ 135 w 59"/>
                  <a:gd name="T37" fmla="*/ 8 h 99"/>
                  <a:gd name="T38" fmla="*/ 162 w 59"/>
                  <a:gd name="T39" fmla="*/ 0 h 99"/>
                  <a:gd name="T40" fmla="*/ 135 w 59"/>
                  <a:gd name="T41" fmla="*/ 8 h 99"/>
                  <a:gd name="T42" fmla="*/ 124 w 59"/>
                  <a:gd name="T43" fmla="*/ 14 h 99"/>
                  <a:gd name="T44" fmla="*/ 99 w 59"/>
                  <a:gd name="T45" fmla="*/ 19 h 99"/>
                  <a:gd name="T46" fmla="*/ 77 w 59"/>
                  <a:gd name="T47" fmla="*/ 30 h 99"/>
                  <a:gd name="T48" fmla="*/ 69 w 59"/>
                  <a:gd name="T49" fmla="*/ 36 h 99"/>
                  <a:gd name="T50" fmla="*/ 60 w 59"/>
                  <a:gd name="T51" fmla="*/ 44 h 99"/>
                  <a:gd name="T52" fmla="*/ 38 w 59"/>
                  <a:gd name="T53" fmla="*/ 63 h 99"/>
                  <a:gd name="T54" fmla="*/ 27 w 59"/>
                  <a:gd name="T55" fmla="*/ 77 h 99"/>
                  <a:gd name="T56" fmla="*/ 19 w 59"/>
                  <a:gd name="T57" fmla="*/ 96 h 99"/>
                  <a:gd name="T58" fmla="*/ 8 w 59"/>
                  <a:gd name="T59" fmla="*/ 115 h 99"/>
                  <a:gd name="T60" fmla="*/ 5 w 59"/>
                  <a:gd name="T61" fmla="*/ 140 h 99"/>
                  <a:gd name="T62" fmla="*/ 5 w 59"/>
                  <a:gd name="T63" fmla="*/ 162 h 99"/>
                  <a:gd name="T64" fmla="*/ 5 w 59"/>
                  <a:gd name="T65" fmla="*/ 183 h 99"/>
                  <a:gd name="T66" fmla="*/ 8 w 59"/>
                  <a:gd name="T67" fmla="*/ 224 h 99"/>
                  <a:gd name="T68" fmla="*/ 14 w 59"/>
                  <a:gd name="T69" fmla="*/ 252 h 99"/>
                  <a:gd name="T70" fmla="*/ 14 w 59"/>
                  <a:gd name="T71" fmla="*/ 266 h 9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9" h="99">
                    <a:moveTo>
                      <a:pt x="5" y="97"/>
                    </a:moveTo>
                    <a:lnTo>
                      <a:pt x="7" y="97"/>
                    </a:lnTo>
                    <a:lnTo>
                      <a:pt x="7" y="99"/>
                    </a:lnTo>
                    <a:lnTo>
                      <a:pt x="5" y="97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3" y="82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2" y="51"/>
                    </a:lnTo>
                    <a:lnTo>
                      <a:pt x="3" y="42"/>
                    </a:lnTo>
                    <a:lnTo>
                      <a:pt x="7" y="33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23" y="15"/>
                    </a:lnTo>
                    <a:lnTo>
                      <a:pt x="25" y="12"/>
                    </a:lnTo>
                    <a:lnTo>
                      <a:pt x="33" y="8"/>
                    </a:lnTo>
                    <a:lnTo>
                      <a:pt x="40" y="5"/>
                    </a:lnTo>
                    <a:lnTo>
                      <a:pt x="49" y="3"/>
                    </a:lnTo>
                    <a:lnTo>
                      <a:pt x="59" y="0"/>
                    </a:lnTo>
                    <a:lnTo>
                      <a:pt x="49" y="3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1"/>
                    </a:lnTo>
                    <a:lnTo>
                      <a:pt x="25" y="13"/>
                    </a:lnTo>
                    <a:lnTo>
                      <a:pt x="22" y="16"/>
                    </a:lnTo>
                    <a:lnTo>
                      <a:pt x="14" y="23"/>
                    </a:lnTo>
                    <a:lnTo>
                      <a:pt x="10" y="28"/>
                    </a:lnTo>
                    <a:lnTo>
                      <a:pt x="7" y="35"/>
                    </a:lnTo>
                    <a:lnTo>
                      <a:pt x="3" y="4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3" y="82"/>
                    </a:lnTo>
                    <a:lnTo>
                      <a:pt x="5" y="92"/>
                    </a:lnTo>
                    <a:lnTo>
                      <a:pt x="5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7" name="Freeform 393"/>
              <p:cNvSpPr>
                <a:spLocks/>
              </p:cNvSpPr>
              <p:nvPr/>
            </p:nvSpPr>
            <p:spPr bwMode="auto">
              <a:xfrm>
                <a:off x="2133" y="2940"/>
                <a:ext cx="30" cy="212"/>
              </a:xfrm>
              <a:custGeom>
                <a:avLst/>
                <a:gdLst>
                  <a:gd name="T0" fmla="*/ 27 w 11"/>
                  <a:gd name="T1" fmla="*/ 206 h 77"/>
                  <a:gd name="T2" fmla="*/ 27 w 11"/>
                  <a:gd name="T3" fmla="*/ 209 h 77"/>
                  <a:gd name="T4" fmla="*/ 27 w 11"/>
                  <a:gd name="T5" fmla="*/ 212 h 77"/>
                  <a:gd name="T6" fmla="*/ 27 w 11"/>
                  <a:gd name="T7" fmla="*/ 209 h 77"/>
                  <a:gd name="T8" fmla="*/ 25 w 11"/>
                  <a:gd name="T9" fmla="*/ 206 h 77"/>
                  <a:gd name="T10" fmla="*/ 22 w 11"/>
                  <a:gd name="T11" fmla="*/ 198 h 77"/>
                  <a:gd name="T12" fmla="*/ 16 w 11"/>
                  <a:gd name="T13" fmla="*/ 182 h 77"/>
                  <a:gd name="T14" fmla="*/ 8 w 11"/>
                  <a:gd name="T15" fmla="*/ 132 h 77"/>
                  <a:gd name="T16" fmla="*/ 0 w 11"/>
                  <a:gd name="T17" fmla="*/ 80 h 77"/>
                  <a:gd name="T18" fmla="*/ 0 w 11"/>
                  <a:gd name="T19" fmla="*/ 63 h 77"/>
                  <a:gd name="T20" fmla="*/ 3 w 11"/>
                  <a:gd name="T21" fmla="*/ 55 h 77"/>
                  <a:gd name="T22" fmla="*/ 8 w 11"/>
                  <a:gd name="T23" fmla="*/ 41 h 77"/>
                  <a:gd name="T24" fmla="*/ 22 w 11"/>
                  <a:gd name="T25" fmla="*/ 14 h 77"/>
                  <a:gd name="T26" fmla="*/ 30 w 11"/>
                  <a:gd name="T27" fmla="*/ 0 h 77"/>
                  <a:gd name="T28" fmla="*/ 22 w 11"/>
                  <a:gd name="T29" fmla="*/ 19 h 77"/>
                  <a:gd name="T30" fmla="*/ 11 w 11"/>
                  <a:gd name="T31" fmla="*/ 36 h 77"/>
                  <a:gd name="T32" fmla="*/ 8 w 11"/>
                  <a:gd name="T33" fmla="*/ 50 h 77"/>
                  <a:gd name="T34" fmla="*/ 3 w 11"/>
                  <a:gd name="T35" fmla="*/ 55 h 77"/>
                  <a:gd name="T36" fmla="*/ 3 w 11"/>
                  <a:gd name="T37" fmla="*/ 63 h 77"/>
                  <a:gd name="T38" fmla="*/ 3 w 11"/>
                  <a:gd name="T39" fmla="*/ 80 h 77"/>
                  <a:gd name="T40" fmla="*/ 11 w 11"/>
                  <a:gd name="T41" fmla="*/ 132 h 77"/>
                  <a:gd name="T42" fmla="*/ 22 w 11"/>
                  <a:gd name="T43" fmla="*/ 182 h 77"/>
                  <a:gd name="T44" fmla="*/ 25 w 11"/>
                  <a:gd name="T45" fmla="*/ 198 h 77"/>
                  <a:gd name="T46" fmla="*/ 27 w 11"/>
                  <a:gd name="T47" fmla="*/ 206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" h="77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9" y="75"/>
                    </a:lnTo>
                    <a:lnTo>
                      <a:pt x="8" y="72"/>
                    </a:lnTo>
                    <a:lnTo>
                      <a:pt x="6" y="66"/>
                    </a:lnTo>
                    <a:lnTo>
                      <a:pt x="3" y="48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4" y="48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8" name="Freeform 394"/>
              <p:cNvSpPr>
                <a:spLocks/>
              </p:cNvSpPr>
              <p:nvPr/>
            </p:nvSpPr>
            <p:spPr bwMode="auto">
              <a:xfrm>
                <a:off x="2146" y="2897"/>
                <a:ext cx="247" cy="266"/>
              </a:xfrm>
              <a:custGeom>
                <a:avLst/>
                <a:gdLst>
                  <a:gd name="T0" fmla="*/ 236 w 90"/>
                  <a:gd name="T1" fmla="*/ 8 h 97"/>
                  <a:gd name="T2" fmla="*/ 239 w 90"/>
                  <a:gd name="T3" fmla="*/ 8 h 97"/>
                  <a:gd name="T4" fmla="*/ 247 w 90"/>
                  <a:gd name="T5" fmla="*/ 11 h 97"/>
                  <a:gd name="T6" fmla="*/ 239 w 90"/>
                  <a:gd name="T7" fmla="*/ 11 h 97"/>
                  <a:gd name="T8" fmla="*/ 236 w 90"/>
                  <a:gd name="T9" fmla="*/ 11 h 97"/>
                  <a:gd name="T10" fmla="*/ 222 w 90"/>
                  <a:gd name="T11" fmla="*/ 8 h 97"/>
                  <a:gd name="T12" fmla="*/ 184 w 90"/>
                  <a:gd name="T13" fmla="*/ 3 h 97"/>
                  <a:gd name="T14" fmla="*/ 162 w 90"/>
                  <a:gd name="T15" fmla="*/ 3 h 97"/>
                  <a:gd name="T16" fmla="*/ 134 w 90"/>
                  <a:gd name="T17" fmla="*/ 3 h 97"/>
                  <a:gd name="T18" fmla="*/ 107 w 90"/>
                  <a:gd name="T19" fmla="*/ 11 h 97"/>
                  <a:gd name="T20" fmla="*/ 74 w 90"/>
                  <a:gd name="T21" fmla="*/ 16 h 97"/>
                  <a:gd name="T22" fmla="*/ 52 w 90"/>
                  <a:gd name="T23" fmla="*/ 36 h 97"/>
                  <a:gd name="T24" fmla="*/ 36 w 90"/>
                  <a:gd name="T25" fmla="*/ 55 h 97"/>
                  <a:gd name="T26" fmla="*/ 22 w 90"/>
                  <a:gd name="T27" fmla="*/ 80 h 97"/>
                  <a:gd name="T28" fmla="*/ 8 w 90"/>
                  <a:gd name="T29" fmla="*/ 99 h 97"/>
                  <a:gd name="T30" fmla="*/ 3 w 90"/>
                  <a:gd name="T31" fmla="*/ 121 h 97"/>
                  <a:gd name="T32" fmla="*/ 3 w 90"/>
                  <a:gd name="T33" fmla="*/ 134 h 97"/>
                  <a:gd name="T34" fmla="*/ 3 w 90"/>
                  <a:gd name="T35" fmla="*/ 148 h 97"/>
                  <a:gd name="T36" fmla="*/ 8 w 90"/>
                  <a:gd name="T37" fmla="*/ 178 h 97"/>
                  <a:gd name="T38" fmla="*/ 11 w 90"/>
                  <a:gd name="T39" fmla="*/ 206 h 97"/>
                  <a:gd name="T40" fmla="*/ 22 w 90"/>
                  <a:gd name="T41" fmla="*/ 233 h 97"/>
                  <a:gd name="T42" fmla="*/ 30 w 90"/>
                  <a:gd name="T43" fmla="*/ 266 h 97"/>
                  <a:gd name="T44" fmla="*/ 22 w 90"/>
                  <a:gd name="T45" fmla="*/ 233 h 97"/>
                  <a:gd name="T46" fmla="*/ 16 w 90"/>
                  <a:gd name="T47" fmla="*/ 228 h 97"/>
                  <a:gd name="T48" fmla="*/ 14 w 90"/>
                  <a:gd name="T49" fmla="*/ 219 h 97"/>
                  <a:gd name="T50" fmla="*/ 8 w 90"/>
                  <a:gd name="T51" fmla="*/ 189 h 97"/>
                  <a:gd name="T52" fmla="*/ 0 w 90"/>
                  <a:gd name="T53" fmla="*/ 156 h 97"/>
                  <a:gd name="T54" fmla="*/ 0 w 90"/>
                  <a:gd name="T55" fmla="*/ 148 h 97"/>
                  <a:gd name="T56" fmla="*/ 0 w 90"/>
                  <a:gd name="T57" fmla="*/ 143 h 97"/>
                  <a:gd name="T58" fmla="*/ 0 w 90"/>
                  <a:gd name="T59" fmla="*/ 140 h 97"/>
                  <a:gd name="T60" fmla="*/ 0 w 90"/>
                  <a:gd name="T61" fmla="*/ 129 h 97"/>
                  <a:gd name="T62" fmla="*/ 3 w 90"/>
                  <a:gd name="T63" fmla="*/ 112 h 97"/>
                  <a:gd name="T64" fmla="*/ 11 w 90"/>
                  <a:gd name="T65" fmla="*/ 96 h 97"/>
                  <a:gd name="T66" fmla="*/ 22 w 90"/>
                  <a:gd name="T67" fmla="*/ 74 h 97"/>
                  <a:gd name="T68" fmla="*/ 36 w 90"/>
                  <a:gd name="T69" fmla="*/ 52 h 97"/>
                  <a:gd name="T70" fmla="*/ 52 w 90"/>
                  <a:gd name="T71" fmla="*/ 30 h 97"/>
                  <a:gd name="T72" fmla="*/ 80 w 90"/>
                  <a:gd name="T73" fmla="*/ 14 h 97"/>
                  <a:gd name="T74" fmla="*/ 107 w 90"/>
                  <a:gd name="T75" fmla="*/ 8 h 97"/>
                  <a:gd name="T76" fmla="*/ 134 w 90"/>
                  <a:gd name="T77" fmla="*/ 3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8 h 97"/>
                  <a:gd name="T84" fmla="*/ 236 w 90"/>
                  <a:gd name="T85" fmla="*/ 8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3"/>
                    </a:moveTo>
                    <a:lnTo>
                      <a:pt x="87" y="3"/>
                    </a:lnTo>
                    <a:lnTo>
                      <a:pt x="90" y="4"/>
                    </a:lnTo>
                    <a:lnTo>
                      <a:pt x="87" y="4"/>
                    </a:lnTo>
                    <a:lnTo>
                      <a:pt x="86" y="4"/>
                    </a:lnTo>
                    <a:lnTo>
                      <a:pt x="81" y="3"/>
                    </a:lnTo>
                    <a:lnTo>
                      <a:pt x="67" y="1"/>
                    </a:lnTo>
                    <a:lnTo>
                      <a:pt x="59" y="1"/>
                    </a:lnTo>
                    <a:lnTo>
                      <a:pt x="49" y="1"/>
                    </a:lnTo>
                    <a:lnTo>
                      <a:pt x="39" y="4"/>
                    </a:lnTo>
                    <a:lnTo>
                      <a:pt x="27" y="6"/>
                    </a:lnTo>
                    <a:lnTo>
                      <a:pt x="19" y="13"/>
                    </a:lnTo>
                    <a:lnTo>
                      <a:pt x="13" y="20"/>
                    </a:lnTo>
                    <a:lnTo>
                      <a:pt x="8" y="29"/>
                    </a:lnTo>
                    <a:lnTo>
                      <a:pt x="3" y="36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3" y="65"/>
                    </a:lnTo>
                    <a:lnTo>
                      <a:pt x="4" y="75"/>
                    </a:lnTo>
                    <a:lnTo>
                      <a:pt x="8" y="85"/>
                    </a:lnTo>
                    <a:lnTo>
                      <a:pt x="11" y="97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5" y="80"/>
                    </a:lnTo>
                    <a:lnTo>
                      <a:pt x="3" y="6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4" y="35"/>
                    </a:lnTo>
                    <a:lnTo>
                      <a:pt x="8" y="27"/>
                    </a:lnTo>
                    <a:lnTo>
                      <a:pt x="13" y="19"/>
                    </a:lnTo>
                    <a:lnTo>
                      <a:pt x="19" y="11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49" y="1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99" name="Freeform 395"/>
              <p:cNvSpPr>
                <a:spLocks/>
              </p:cNvSpPr>
              <p:nvPr/>
            </p:nvSpPr>
            <p:spPr bwMode="auto">
              <a:xfrm>
                <a:off x="2160" y="2913"/>
                <a:ext cx="247" cy="285"/>
              </a:xfrm>
              <a:custGeom>
                <a:avLst/>
                <a:gdLst>
                  <a:gd name="T0" fmla="*/ 55 w 90"/>
                  <a:gd name="T1" fmla="*/ 271 h 104"/>
                  <a:gd name="T2" fmla="*/ 55 w 90"/>
                  <a:gd name="T3" fmla="*/ 274 h 104"/>
                  <a:gd name="T4" fmla="*/ 60 w 90"/>
                  <a:gd name="T5" fmla="*/ 285 h 104"/>
                  <a:gd name="T6" fmla="*/ 55 w 90"/>
                  <a:gd name="T7" fmla="*/ 274 h 104"/>
                  <a:gd name="T8" fmla="*/ 52 w 90"/>
                  <a:gd name="T9" fmla="*/ 274 h 104"/>
                  <a:gd name="T10" fmla="*/ 52 w 90"/>
                  <a:gd name="T11" fmla="*/ 271 h 104"/>
                  <a:gd name="T12" fmla="*/ 44 w 90"/>
                  <a:gd name="T13" fmla="*/ 260 h 104"/>
                  <a:gd name="T14" fmla="*/ 25 w 90"/>
                  <a:gd name="T15" fmla="*/ 222 h 104"/>
                  <a:gd name="T16" fmla="*/ 14 w 90"/>
                  <a:gd name="T17" fmla="*/ 197 h 104"/>
                  <a:gd name="T18" fmla="*/ 8 w 90"/>
                  <a:gd name="T19" fmla="*/ 173 h 104"/>
                  <a:gd name="T20" fmla="*/ 0 w 90"/>
                  <a:gd name="T21" fmla="*/ 140 h 104"/>
                  <a:gd name="T22" fmla="*/ 3 w 90"/>
                  <a:gd name="T23" fmla="*/ 110 h 104"/>
                  <a:gd name="T24" fmla="*/ 14 w 90"/>
                  <a:gd name="T25" fmla="*/ 79 h 104"/>
                  <a:gd name="T26" fmla="*/ 27 w 90"/>
                  <a:gd name="T27" fmla="*/ 52 h 104"/>
                  <a:gd name="T28" fmla="*/ 44 w 90"/>
                  <a:gd name="T29" fmla="*/ 27 h 104"/>
                  <a:gd name="T30" fmla="*/ 55 w 90"/>
                  <a:gd name="T31" fmla="*/ 19 h 104"/>
                  <a:gd name="T32" fmla="*/ 66 w 90"/>
                  <a:gd name="T33" fmla="*/ 14 h 104"/>
                  <a:gd name="T34" fmla="*/ 85 w 90"/>
                  <a:gd name="T35" fmla="*/ 5 h 104"/>
                  <a:gd name="T36" fmla="*/ 102 w 90"/>
                  <a:gd name="T37" fmla="*/ 0 h 104"/>
                  <a:gd name="T38" fmla="*/ 115 w 90"/>
                  <a:gd name="T39" fmla="*/ 0 h 104"/>
                  <a:gd name="T40" fmla="*/ 126 w 90"/>
                  <a:gd name="T41" fmla="*/ 0 h 104"/>
                  <a:gd name="T42" fmla="*/ 151 w 90"/>
                  <a:gd name="T43" fmla="*/ 0 h 104"/>
                  <a:gd name="T44" fmla="*/ 181 w 90"/>
                  <a:gd name="T45" fmla="*/ 5 h 104"/>
                  <a:gd name="T46" fmla="*/ 195 w 90"/>
                  <a:gd name="T47" fmla="*/ 8 h 104"/>
                  <a:gd name="T48" fmla="*/ 209 w 90"/>
                  <a:gd name="T49" fmla="*/ 14 h 104"/>
                  <a:gd name="T50" fmla="*/ 247 w 90"/>
                  <a:gd name="T51" fmla="*/ 8 h 104"/>
                  <a:gd name="T52" fmla="*/ 209 w 90"/>
                  <a:gd name="T53" fmla="*/ 14 h 104"/>
                  <a:gd name="T54" fmla="*/ 209 w 90"/>
                  <a:gd name="T55" fmla="*/ 11 h 104"/>
                  <a:gd name="T56" fmla="*/ 206 w 90"/>
                  <a:gd name="T57" fmla="*/ 11 h 104"/>
                  <a:gd name="T58" fmla="*/ 195 w 90"/>
                  <a:gd name="T59" fmla="*/ 8 h 104"/>
                  <a:gd name="T60" fmla="*/ 165 w 90"/>
                  <a:gd name="T61" fmla="*/ 5 h 104"/>
                  <a:gd name="T62" fmla="*/ 113 w 90"/>
                  <a:gd name="T63" fmla="*/ 0 h 104"/>
                  <a:gd name="T64" fmla="*/ 99 w 90"/>
                  <a:gd name="T65" fmla="*/ 5 h 104"/>
                  <a:gd name="T66" fmla="*/ 82 w 90"/>
                  <a:gd name="T67" fmla="*/ 8 h 104"/>
                  <a:gd name="T68" fmla="*/ 60 w 90"/>
                  <a:gd name="T69" fmla="*/ 19 h 104"/>
                  <a:gd name="T70" fmla="*/ 52 w 90"/>
                  <a:gd name="T71" fmla="*/ 22 h 104"/>
                  <a:gd name="T72" fmla="*/ 41 w 90"/>
                  <a:gd name="T73" fmla="*/ 33 h 104"/>
                  <a:gd name="T74" fmla="*/ 27 w 90"/>
                  <a:gd name="T75" fmla="*/ 55 h 104"/>
                  <a:gd name="T76" fmla="*/ 14 w 90"/>
                  <a:gd name="T77" fmla="*/ 82 h 104"/>
                  <a:gd name="T78" fmla="*/ 3 w 90"/>
                  <a:gd name="T79" fmla="*/ 112 h 104"/>
                  <a:gd name="T80" fmla="*/ 3 w 90"/>
                  <a:gd name="T81" fmla="*/ 145 h 104"/>
                  <a:gd name="T82" fmla="*/ 8 w 90"/>
                  <a:gd name="T83" fmla="*/ 175 h 104"/>
                  <a:gd name="T84" fmla="*/ 16 w 90"/>
                  <a:gd name="T85" fmla="*/ 197 h 104"/>
                  <a:gd name="T86" fmla="*/ 27 w 90"/>
                  <a:gd name="T87" fmla="*/ 222 h 104"/>
                  <a:gd name="T88" fmla="*/ 47 w 90"/>
                  <a:gd name="T89" fmla="*/ 258 h 104"/>
                  <a:gd name="T90" fmla="*/ 55 w 90"/>
                  <a:gd name="T91" fmla="*/ 271 h 1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4">
                    <a:moveTo>
                      <a:pt x="20" y="99"/>
                    </a:moveTo>
                    <a:lnTo>
                      <a:pt x="20" y="100"/>
                    </a:lnTo>
                    <a:lnTo>
                      <a:pt x="22" y="104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99"/>
                    </a:lnTo>
                    <a:lnTo>
                      <a:pt x="16" y="95"/>
                    </a:lnTo>
                    <a:lnTo>
                      <a:pt x="9" y="81"/>
                    </a:lnTo>
                    <a:lnTo>
                      <a:pt x="5" y="72"/>
                    </a:lnTo>
                    <a:lnTo>
                      <a:pt x="3" y="6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5" y="29"/>
                    </a:lnTo>
                    <a:lnTo>
                      <a:pt x="10" y="19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4" y="5"/>
                    </a:lnTo>
                    <a:lnTo>
                      <a:pt x="31" y="2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5" y="0"/>
                    </a:lnTo>
                    <a:lnTo>
                      <a:pt x="66" y="2"/>
                    </a:lnTo>
                    <a:lnTo>
                      <a:pt x="71" y="3"/>
                    </a:lnTo>
                    <a:lnTo>
                      <a:pt x="76" y="5"/>
                    </a:lnTo>
                    <a:lnTo>
                      <a:pt x="90" y="3"/>
                    </a:lnTo>
                    <a:lnTo>
                      <a:pt x="76" y="5"/>
                    </a:lnTo>
                    <a:lnTo>
                      <a:pt x="76" y="4"/>
                    </a:lnTo>
                    <a:lnTo>
                      <a:pt x="75" y="4"/>
                    </a:lnTo>
                    <a:lnTo>
                      <a:pt x="71" y="3"/>
                    </a:lnTo>
                    <a:lnTo>
                      <a:pt x="60" y="2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3"/>
                    </a:lnTo>
                    <a:lnTo>
                      <a:pt x="22" y="7"/>
                    </a:lnTo>
                    <a:lnTo>
                      <a:pt x="19" y="8"/>
                    </a:lnTo>
                    <a:lnTo>
                      <a:pt x="15" y="12"/>
                    </a:lnTo>
                    <a:lnTo>
                      <a:pt x="10" y="20"/>
                    </a:lnTo>
                    <a:lnTo>
                      <a:pt x="5" y="30"/>
                    </a:lnTo>
                    <a:lnTo>
                      <a:pt x="1" y="41"/>
                    </a:lnTo>
                    <a:lnTo>
                      <a:pt x="1" y="53"/>
                    </a:lnTo>
                    <a:lnTo>
                      <a:pt x="3" y="64"/>
                    </a:lnTo>
                    <a:lnTo>
                      <a:pt x="6" y="72"/>
                    </a:lnTo>
                    <a:lnTo>
                      <a:pt x="10" y="81"/>
                    </a:lnTo>
                    <a:lnTo>
                      <a:pt x="17" y="94"/>
                    </a:lnTo>
                    <a:lnTo>
                      <a:pt x="20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0" name="Freeform 396"/>
              <p:cNvSpPr>
                <a:spLocks/>
              </p:cNvSpPr>
              <p:nvPr/>
            </p:nvSpPr>
            <p:spPr bwMode="auto">
              <a:xfrm>
                <a:off x="2185" y="3149"/>
                <a:ext cx="8" cy="36"/>
              </a:xfrm>
              <a:custGeom>
                <a:avLst/>
                <a:gdLst>
                  <a:gd name="T0" fmla="*/ 8 w 3"/>
                  <a:gd name="T1" fmla="*/ 36 h 13"/>
                  <a:gd name="T2" fmla="*/ 3 w 3"/>
                  <a:gd name="T3" fmla="*/ 25 h 13"/>
                  <a:gd name="T4" fmla="*/ 0 w 3"/>
                  <a:gd name="T5" fmla="*/ 14 h 13"/>
                  <a:gd name="T6" fmla="*/ 0 w 3"/>
                  <a:gd name="T7" fmla="*/ 8 h 13"/>
                  <a:gd name="T8" fmla="*/ 3 w 3"/>
                  <a:gd name="T9" fmla="*/ 3 h 13"/>
                  <a:gd name="T10" fmla="*/ 5 w 3"/>
                  <a:gd name="T11" fmla="*/ 0 h 13"/>
                  <a:gd name="T12" fmla="*/ 5 w 3"/>
                  <a:gd name="T13" fmla="*/ 3 h 13"/>
                  <a:gd name="T14" fmla="*/ 3 w 3"/>
                  <a:gd name="T15" fmla="*/ 11 h 13"/>
                  <a:gd name="T16" fmla="*/ 0 w 3"/>
                  <a:gd name="T17" fmla="*/ 14 h 13"/>
                  <a:gd name="T18" fmla="*/ 3 w 3"/>
                  <a:gd name="T19" fmla="*/ 22 h 13"/>
                  <a:gd name="T20" fmla="*/ 8 w 3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3">
                    <a:moveTo>
                      <a:pt x="3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1" name="Freeform 397"/>
              <p:cNvSpPr>
                <a:spLocks/>
              </p:cNvSpPr>
              <p:nvPr/>
            </p:nvSpPr>
            <p:spPr bwMode="auto">
              <a:xfrm>
                <a:off x="2177" y="2951"/>
                <a:ext cx="71" cy="258"/>
              </a:xfrm>
              <a:custGeom>
                <a:avLst/>
                <a:gdLst>
                  <a:gd name="T0" fmla="*/ 68 w 26"/>
                  <a:gd name="T1" fmla="*/ 253 h 94"/>
                  <a:gd name="T2" fmla="*/ 71 w 26"/>
                  <a:gd name="T3" fmla="*/ 258 h 94"/>
                  <a:gd name="T4" fmla="*/ 66 w 26"/>
                  <a:gd name="T5" fmla="*/ 253 h 94"/>
                  <a:gd name="T6" fmla="*/ 63 w 26"/>
                  <a:gd name="T7" fmla="*/ 242 h 94"/>
                  <a:gd name="T8" fmla="*/ 49 w 26"/>
                  <a:gd name="T9" fmla="*/ 225 h 94"/>
                  <a:gd name="T10" fmla="*/ 11 w 26"/>
                  <a:gd name="T11" fmla="*/ 167 h 94"/>
                  <a:gd name="T12" fmla="*/ 5 w 26"/>
                  <a:gd name="T13" fmla="*/ 151 h 94"/>
                  <a:gd name="T14" fmla="*/ 0 w 26"/>
                  <a:gd name="T15" fmla="*/ 134 h 94"/>
                  <a:gd name="T16" fmla="*/ 0 w 26"/>
                  <a:gd name="T17" fmla="*/ 102 h 94"/>
                  <a:gd name="T18" fmla="*/ 5 w 26"/>
                  <a:gd name="T19" fmla="*/ 80 h 94"/>
                  <a:gd name="T20" fmla="*/ 8 w 26"/>
                  <a:gd name="T21" fmla="*/ 71 h 94"/>
                  <a:gd name="T22" fmla="*/ 11 w 26"/>
                  <a:gd name="T23" fmla="*/ 55 h 94"/>
                  <a:gd name="T24" fmla="*/ 22 w 26"/>
                  <a:gd name="T25" fmla="*/ 19 h 94"/>
                  <a:gd name="T26" fmla="*/ 30 w 26"/>
                  <a:gd name="T27" fmla="*/ 0 h 94"/>
                  <a:gd name="T28" fmla="*/ 22 w 26"/>
                  <a:gd name="T29" fmla="*/ 19 h 94"/>
                  <a:gd name="T30" fmla="*/ 14 w 26"/>
                  <a:gd name="T31" fmla="*/ 47 h 94"/>
                  <a:gd name="T32" fmla="*/ 8 w 26"/>
                  <a:gd name="T33" fmla="*/ 74 h 94"/>
                  <a:gd name="T34" fmla="*/ 5 w 26"/>
                  <a:gd name="T35" fmla="*/ 82 h 94"/>
                  <a:gd name="T36" fmla="*/ 5 w 26"/>
                  <a:gd name="T37" fmla="*/ 107 h 94"/>
                  <a:gd name="T38" fmla="*/ 5 w 26"/>
                  <a:gd name="T39" fmla="*/ 134 h 94"/>
                  <a:gd name="T40" fmla="*/ 8 w 26"/>
                  <a:gd name="T41" fmla="*/ 151 h 94"/>
                  <a:gd name="T42" fmla="*/ 11 w 26"/>
                  <a:gd name="T43" fmla="*/ 167 h 94"/>
                  <a:gd name="T44" fmla="*/ 52 w 26"/>
                  <a:gd name="T45" fmla="*/ 225 h 94"/>
                  <a:gd name="T46" fmla="*/ 63 w 26"/>
                  <a:gd name="T47" fmla="*/ 242 h 94"/>
                  <a:gd name="T48" fmla="*/ 68 w 26"/>
                  <a:gd name="T49" fmla="*/ 253 h 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" h="94">
                    <a:moveTo>
                      <a:pt x="25" y="92"/>
                    </a:moveTo>
                    <a:lnTo>
                      <a:pt x="26" y="94"/>
                    </a:lnTo>
                    <a:lnTo>
                      <a:pt x="24" y="92"/>
                    </a:lnTo>
                    <a:lnTo>
                      <a:pt x="23" y="88"/>
                    </a:lnTo>
                    <a:lnTo>
                      <a:pt x="18" y="82"/>
                    </a:lnTo>
                    <a:lnTo>
                      <a:pt x="4" y="61"/>
                    </a:lnTo>
                    <a:lnTo>
                      <a:pt x="2" y="55"/>
                    </a:lnTo>
                    <a:lnTo>
                      <a:pt x="0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4" y="20"/>
                    </a:lnTo>
                    <a:lnTo>
                      <a:pt x="8" y="7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2" y="39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4" y="61"/>
                    </a:lnTo>
                    <a:lnTo>
                      <a:pt x="19" y="82"/>
                    </a:lnTo>
                    <a:lnTo>
                      <a:pt x="23" y="88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2" name="Freeform 398"/>
              <p:cNvSpPr>
                <a:spLocks/>
              </p:cNvSpPr>
              <p:nvPr/>
            </p:nvSpPr>
            <p:spPr bwMode="auto">
              <a:xfrm>
                <a:off x="2193" y="2927"/>
                <a:ext cx="228" cy="277"/>
              </a:xfrm>
              <a:custGeom>
                <a:avLst/>
                <a:gdLst>
                  <a:gd name="T0" fmla="*/ 214 w 83"/>
                  <a:gd name="T1" fmla="*/ 14 h 101"/>
                  <a:gd name="T2" fmla="*/ 228 w 83"/>
                  <a:gd name="T3" fmla="*/ 22 h 101"/>
                  <a:gd name="T4" fmla="*/ 214 w 83"/>
                  <a:gd name="T5" fmla="*/ 19 h 101"/>
                  <a:gd name="T6" fmla="*/ 209 w 83"/>
                  <a:gd name="T7" fmla="*/ 19 h 101"/>
                  <a:gd name="T8" fmla="*/ 146 w 83"/>
                  <a:gd name="T9" fmla="*/ 8 h 101"/>
                  <a:gd name="T10" fmla="*/ 118 w 83"/>
                  <a:gd name="T11" fmla="*/ 5 h 101"/>
                  <a:gd name="T12" fmla="*/ 80 w 83"/>
                  <a:gd name="T13" fmla="*/ 5 h 101"/>
                  <a:gd name="T14" fmla="*/ 63 w 83"/>
                  <a:gd name="T15" fmla="*/ 8 h 101"/>
                  <a:gd name="T16" fmla="*/ 47 w 83"/>
                  <a:gd name="T17" fmla="*/ 14 h 101"/>
                  <a:gd name="T18" fmla="*/ 33 w 83"/>
                  <a:gd name="T19" fmla="*/ 25 h 101"/>
                  <a:gd name="T20" fmla="*/ 22 w 83"/>
                  <a:gd name="T21" fmla="*/ 38 h 101"/>
                  <a:gd name="T22" fmla="*/ 11 w 83"/>
                  <a:gd name="T23" fmla="*/ 55 h 101"/>
                  <a:gd name="T24" fmla="*/ 5 w 83"/>
                  <a:gd name="T25" fmla="*/ 71 h 101"/>
                  <a:gd name="T26" fmla="*/ 5 w 83"/>
                  <a:gd name="T27" fmla="*/ 93 h 101"/>
                  <a:gd name="T28" fmla="*/ 5 w 83"/>
                  <a:gd name="T29" fmla="*/ 110 h 101"/>
                  <a:gd name="T30" fmla="*/ 8 w 83"/>
                  <a:gd name="T31" fmla="*/ 123 h 101"/>
                  <a:gd name="T32" fmla="*/ 11 w 83"/>
                  <a:gd name="T33" fmla="*/ 140 h 101"/>
                  <a:gd name="T34" fmla="*/ 25 w 83"/>
                  <a:gd name="T35" fmla="*/ 167 h 101"/>
                  <a:gd name="T36" fmla="*/ 38 w 83"/>
                  <a:gd name="T37" fmla="*/ 189 h 101"/>
                  <a:gd name="T38" fmla="*/ 52 w 83"/>
                  <a:gd name="T39" fmla="*/ 203 h 101"/>
                  <a:gd name="T40" fmla="*/ 66 w 83"/>
                  <a:gd name="T41" fmla="*/ 217 h 101"/>
                  <a:gd name="T42" fmla="*/ 96 w 83"/>
                  <a:gd name="T43" fmla="*/ 239 h 101"/>
                  <a:gd name="T44" fmla="*/ 126 w 83"/>
                  <a:gd name="T45" fmla="*/ 258 h 101"/>
                  <a:gd name="T46" fmla="*/ 146 w 83"/>
                  <a:gd name="T47" fmla="*/ 266 h 101"/>
                  <a:gd name="T48" fmla="*/ 162 w 83"/>
                  <a:gd name="T49" fmla="*/ 272 h 101"/>
                  <a:gd name="T50" fmla="*/ 206 w 83"/>
                  <a:gd name="T51" fmla="*/ 277 h 101"/>
                  <a:gd name="T52" fmla="*/ 159 w 83"/>
                  <a:gd name="T53" fmla="*/ 272 h 101"/>
                  <a:gd name="T54" fmla="*/ 154 w 83"/>
                  <a:gd name="T55" fmla="*/ 274 h 101"/>
                  <a:gd name="T56" fmla="*/ 146 w 83"/>
                  <a:gd name="T57" fmla="*/ 266 h 101"/>
                  <a:gd name="T58" fmla="*/ 110 w 83"/>
                  <a:gd name="T59" fmla="*/ 247 h 101"/>
                  <a:gd name="T60" fmla="*/ 77 w 83"/>
                  <a:gd name="T61" fmla="*/ 225 h 101"/>
                  <a:gd name="T62" fmla="*/ 63 w 83"/>
                  <a:gd name="T63" fmla="*/ 211 h 101"/>
                  <a:gd name="T64" fmla="*/ 49 w 83"/>
                  <a:gd name="T65" fmla="*/ 203 h 101"/>
                  <a:gd name="T66" fmla="*/ 36 w 83"/>
                  <a:gd name="T67" fmla="*/ 184 h 101"/>
                  <a:gd name="T68" fmla="*/ 22 w 83"/>
                  <a:gd name="T69" fmla="*/ 165 h 101"/>
                  <a:gd name="T70" fmla="*/ 11 w 83"/>
                  <a:gd name="T71" fmla="*/ 137 h 101"/>
                  <a:gd name="T72" fmla="*/ 0 w 83"/>
                  <a:gd name="T73" fmla="*/ 107 h 101"/>
                  <a:gd name="T74" fmla="*/ 0 w 83"/>
                  <a:gd name="T75" fmla="*/ 85 h 101"/>
                  <a:gd name="T76" fmla="*/ 8 w 83"/>
                  <a:gd name="T77" fmla="*/ 69 h 101"/>
                  <a:gd name="T78" fmla="*/ 22 w 83"/>
                  <a:gd name="T79" fmla="*/ 36 h 101"/>
                  <a:gd name="T80" fmla="*/ 33 w 83"/>
                  <a:gd name="T81" fmla="*/ 22 h 101"/>
                  <a:gd name="T82" fmla="*/ 49 w 83"/>
                  <a:gd name="T83" fmla="*/ 11 h 101"/>
                  <a:gd name="T84" fmla="*/ 66 w 83"/>
                  <a:gd name="T85" fmla="*/ 5 h 101"/>
                  <a:gd name="T86" fmla="*/ 82 w 83"/>
                  <a:gd name="T87" fmla="*/ 0 h 101"/>
                  <a:gd name="T88" fmla="*/ 118 w 83"/>
                  <a:gd name="T89" fmla="*/ 5 h 101"/>
                  <a:gd name="T90" fmla="*/ 148 w 83"/>
                  <a:gd name="T91" fmla="*/ 8 h 101"/>
                  <a:gd name="T92" fmla="*/ 214 w 83"/>
                  <a:gd name="T93" fmla="*/ 14 h 1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3" h="101">
                    <a:moveTo>
                      <a:pt x="78" y="5"/>
                    </a:moveTo>
                    <a:lnTo>
                      <a:pt x="83" y="8"/>
                    </a:lnTo>
                    <a:lnTo>
                      <a:pt x="78" y="7"/>
                    </a:lnTo>
                    <a:lnTo>
                      <a:pt x="76" y="7"/>
                    </a:lnTo>
                    <a:lnTo>
                      <a:pt x="53" y="3"/>
                    </a:lnTo>
                    <a:lnTo>
                      <a:pt x="43" y="2"/>
                    </a:lnTo>
                    <a:lnTo>
                      <a:pt x="29" y="2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2" y="9"/>
                    </a:lnTo>
                    <a:lnTo>
                      <a:pt x="8" y="14"/>
                    </a:lnTo>
                    <a:lnTo>
                      <a:pt x="4" y="20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3" y="45"/>
                    </a:lnTo>
                    <a:lnTo>
                      <a:pt x="4" y="51"/>
                    </a:lnTo>
                    <a:lnTo>
                      <a:pt x="9" y="61"/>
                    </a:lnTo>
                    <a:lnTo>
                      <a:pt x="14" y="69"/>
                    </a:lnTo>
                    <a:lnTo>
                      <a:pt x="19" y="74"/>
                    </a:lnTo>
                    <a:lnTo>
                      <a:pt x="24" y="79"/>
                    </a:lnTo>
                    <a:lnTo>
                      <a:pt x="35" y="87"/>
                    </a:lnTo>
                    <a:lnTo>
                      <a:pt x="46" y="94"/>
                    </a:lnTo>
                    <a:lnTo>
                      <a:pt x="53" y="97"/>
                    </a:lnTo>
                    <a:lnTo>
                      <a:pt x="59" y="99"/>
                    </a:lnTo>
                    <a:lnTo>
                      <a:pt x="75" y="101"/>
                    </a:lnTo>
                    <a:lnTo>
                      <a:pt x="58" y="99"/>
                    </a:lnTo>
                    <a:lnTo>
                      <a:pt x="56" y="100"/>
                    </a:lnTo>
                    <a:lnTo>
                      <a:pt x="53" y="97"/>
                    </a:lnTo>
                    <a:lnTo>
                      <a:pt x="40" y="90"/>
                    </a:lnTo>
                    <a:lnTo>
                      <a:pt x="28" y="82"/>
                    </a:lnTo>
                    <a:lnTo>
                      <a:pt x="23" y="77"/>
                    </a:lnTo>
                    <a:lnTo>
                      <a:pt x="18" y="74"/>
                    </a:lnTo>
                    <a:lnTo>
                      <a:pt x="13" y="67"/>
                    </a:lnTo>
                    <a:lnTo>
                      <a:pt x="8" y="60"/>
                    </a:lnTo>
                    <a:lnTo>
                      <a:pt x="4" y="50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0" y="0"/>
                    </a:lnTo>
                    <a:lnTo>
                      <a:pt x="43" y="2"/>
                    </a:lnTo>
                    <a:lnTo>
                      <a:pt x="54" y="3"/>
                    </a:lnTo>
                    <a:lnTo>
                      <a:pt x="7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3" name="Freeform 399"/>
              <p:cNvSpPr>
                <a:spLocks/>
              </p:cNvSpPr>
              <p:nvPr/>
            </p:nvSpPr>
            <p:spPr bwMode="auto">
              <a:xfrm>
                <a:off x="2339" y="3209"/>
                <a:ext cx="41" cy="11"/>
              </a:xfrm>
              <a:custGeom>
                <a:avLst/>
                <a:gdLst>
                  <a:gd name="T0" fmla="*/ 41 w 15"/>
                  <a:gd name="T1" fmla="*/ 11 h 4"/>
                  <a:gd name="T2" fmla="*/ 27 w 15"/>
                  <a:gd name="T3" fmla="*/ 11 h 4"/>
                  <a:gd name="T4" fmla="*/ 8 w 15"/>
                  <a:gd name="T5" fmla="*/ 8 h 4"/>
                  <a:gd name="T6" fmla="*/ 3 w 15"/>
                  <a:gd name="T7" fmla="*/ 6 h 4"/>
                  <a:gd name="T8" fmla="*/ 0 w 15"/>
                  <a:gd name="T9" fmla="*/ 0 h 4"/>
                  <a:gd name="T10" fmla="*/ 3 w 15"/>
                  <a:gd name="T11" fmla="*/ 6 h 4"/>
                  <a:gd name="T12" fmla="*/ 14 w 15"/>
                  <a:gd name="T13" fmla="*/ 6 h 4"/>
                  <a:gd name="T14" fmla="*/ 27 w 15"/>
                  <a:gd name="T15" fmla="*/ 8 h 4"/>
                  <a:gd name="T16" fmla="*/ 41 w 15"/>
                  <a:gd name="T17" fmla="*/ 11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0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4" name="Freeform 400"/>
              <p:cNvSpPr>
                <a:spLocks/>
              </p:cNvSpPr>
              <p:nvPr/>
            </p:nvSpPr>
            <p:spPr bwMode="auto">
              <a:xfrm>
                <a:off x="2245" y="3149"/>
                <a:ext cx="80" cy="58"/>
              </a:xfrm>
              <a:custGeom>
                <a:avLst/>
                <a:gdLst>
                  <a:gd name="T0" fmla="*/ 80 w 29"/>
                  <a:gd name="T1" fmla="*/ 55 h 21"/>
                  <a:gd name="T2" fmla="*/ 80 w 29"/>
                  <a:gd name="T3" fmla="*/ 58 h 21"/>
                  <a:gd name="T4" fmla="*/ 50 w 29"/>
                  <a:gd name="T5" fmla="*/ 39 h 21"/>
                  <a:gd name="T6" fmla="*/ 25 w 29"/>
                  <a:gd name="T7" fmla="*/ 14 h 21"/>
                  <a:gd name="T8" fmla="*/ 17 w 29"/>
                  <a:gd name="T9" fmla="*/ 11 h 21"/>
                  <a:gd name="T10" fmla="*/ 8 w 29"/>
                  <a:gd name="T11" fmla="*/ 3 h 21"/>
                  <a:gd name="T12" fmla="*/ 0 w 29"/>
                  <a:gd name="T13" fmla="*/ 0 h 21"/>
                  <a:gd name="T14" fmla="*/ 8 w 29"/>
                  <a:gd name="T15" fmla="*/ 3 h 21"/>
                  <a:gd name="T16" fmla="*/ 25 w 29"/>
                  <a:gd name="T17" fmla="*/ 14 h 21"/>
                  <a:gd name="T18" fmla="*/ 52 w 29"/>
                  <a:gd name="T19" fmla="*/ 36 h 21"/>
                  <a:gd name="T20" fmla="*/ 80 w 29"/>
                  <a:gd name="T21" fmla="*/ 55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29" y="20"/>
                    </a:moveTo>
                    <a:lnTo>
                      <a:pt x="29" y="21"/>
                    </a:lnTo>
                    <a:lnTo>
                      <a:pt x="18" y="14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5" name="Freeform 401"/>
              <p:cNvSpPr>
                <a:spLocks/>
              </p:cNvSpPr>
              <p:nvPr/>
            </p:nvSpPr>
            <p:spPr bwMode="auto">
              <a:xfrm>
                <a:off x="2190" y="3047"/>
                <a:ext cx="135" cy="173"/>
              </a:xfrm>
              <a:custGeom>
                <a:avLst/>
                <a:gdLst>
                  <a:gd name="T0" fmla="*/ 129 w 49"/>
                  <a:gd name="T1" fmla="*/ 170 h 63"/>
                  <a:gd name="T2" fmla="*/ 135 w 49"/>
                  <a:gd name="T3" fmla="*/ 173 h 63"/>
                  <a:gd name="T4" fmla="*/ 129 w 49"/>
                  <a:gd name="T5" fmla="*/ 173 h 63"/>
                  <a:gd name="T6" fmla="*/ 127 w 49"/>
                  <a:gd name="T7" fmla="*/ 173 h 63"/>
                  <a:gd name="T8" fmla="*/ 121 w 49"/>
                  <a:gd name="T9" fmla="*/ 170 h 63"/>
                  <a:gd name="T10" fmla="*/ 107 w 49"/>
                  <a:gd name="T11" fmla="*/ 159 h 63"/>
                  <a:gd name="T12" fmla="*/ 66 w 49"/>
                  <a:gd name="T13" fmla="*/ 118 h 63"/>
                  <a:gd name="T14" fmla="*/ 30 w 49"/>
                  <a:gd name="T15" fmla="*/ 82 h 63"/>
                  <a:gd name="T16" fmla="*/ 17 w 49"/>
                  <a:gd name="T17" fmla="*/ 60 h 63"/>
                  <a:gd name="T18" fmla="*/ 8 w 49"/>
                  <a:gd name="T19" fmla="*/ 47 h 63"/>
                  <a:gd name="T20" fmla="*/ 0 w 49"/>
                  <a:gd name="T21" fmla="*/ 33 h 63"/>
                  <a:gd name="T22" fmla="*/ 0 w 49"/>
                  <a:gd name="T23" fmla="*/ 19 h 63"/>
                  <a:gd name="T24" fmla="*/ 0 w 49"/>
                  <a:gd name="T25" fmla="*/ 0 h 63"/>
                  <a:gd name="T26" fmla="*/ 0 w 49"/>
                  <a:gd name="T27" fmla="*/ 19 h 63"/>
                  <a:gd name="T28" fmla="*/ 0 w 49"/>
                  <a:gd name="T29" fmla="*/ 27 h 63"/>
                  <a:gd name="T30" fmla="*/ 8 w 49"/>
                  <a:gd name="T31" fmla="*/ 41 h 63"/>
                  <a:gd name="T32" fmla="*/ 14 w 49"/>
                  <a:gd name="T33" fmla="*/ 55 h 63"/>
                  <a:gd name="T34" fmla="*/ 17 w 49"/>
                  <a:gd name="T35" fmla="*/ 60 h 63"/>
                  <a:gd name="T36" fmla="*/ 22 w 49"/>
                  <a:gd name="T37" fmla="*/ 69 h 63"/>
                  <a:gd name="T38" fmla="*/ 30 w 49"/>
                  <a:gd name="T39" fmla="*/ 82 h 63"/>
                  <a:gd name="T40" fmla="*/ 69 w 49"/>
                  <a:gd name="T41" fmla="*/ 118 h 63"/>
                  <a:gd name="T42" fmla="*/ 107 w 49"/>
                  <a:gd name="T43" fmla="*/ 157 h 63"/>
                  <a:gd name="T44" fmla="*/ 124 w 49"/>
                  <a:gd name="T45" fmla="*/ 170 h 63"/>
                  <a:gd name="T46" fmla="*/ 127 w 49"/>
                  <a:gd name="T47" fmla="*/ 170 h 63"/>
                  <a:gd name="T48" fmla="*/ 129 w 49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9" h="63">
                    <a:moveTo>
                      <a:pt x="47" y="62"/>
                    </a:moveTo>
                    <a:lnTo>
                      <a:pt x="49" y="63"/>
                    </a:lnTo>
                    <a:lnTo>
                      <a:pt x="47" y="63"/>
                    </a:lnTo>
                    <a:lnTo>
                      <a:pt x="46" y="63"/>
                    </a:lnTo>
                    <a:lnTo>
                      <a:pt x="44" y="62"/>
                    </a:lnTo>
                    <a:lnTo>
                      <a:pt x="39" y="58"/>
                    </a:lnTo>
                    <a:lnTo>
                      <a:pt x="24" y="43"/>
                    </a:lnTo>
                    <a:lnTo>
                      <a:pt x="11" y="30"/>
                    </a:lnTo>
                    <a:lnTo>
                      <a:pt x="6" y="22"/>
                    </a:lnTo>
                    <a:lnTo>
                      <a:pt x="3" y="17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6" y="22"/>
                    </a:lnTo>
                    <a:lnTo>
                      <a:pt x="8" y="25"/>
                    </a:lnTo>
                    <a:lnTo>
                      <a:pt x="11" y="30"/>
                    </a:lnTo>
                    <a:lnTo>
                      <a:pt x="25" y="43"/>
                    </a:lnTo>
                    <a:lnTo>
                      <a:pt x="39" y="57"/>
                    </a:lnTo>
                    <a:lnTo>
                      <a:pt x="45" y="62"/>
                    </a:lnTo>
                    <a:lnTo>
                      <a:pt x="46" y="62"/>
                    </a:lnTo>
                    <a:lnTo>
                      <a:pt x="47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6" name="Freeform 402"/>
              <p:cNvSpPr>
                <a:spLocks/>
              </p:cNvSpPr>
              <p:nvPr/>
            </p:nvSpPr>
            <p:spPr bwMode="auto">
              <a:xfrm>
                <a:off x="2185" y="3089"/>
                <a:ext cx="99" cy="129"/>
              </a:xfrm>
              <a:custGeom>
                <a:avLst/>
                <a:gdLst>
                  <a:gd name="T0" fmla="*/ 99 w 36"/>
                  <a:gd name="T1" fmla="*/ 126 h 47"/>
                  <a:gd name="T2" fmla="*/ 99 w 36"/>
                  <a:gd name="T3" fmla="*/ 129 h 47"/>
                  <a:gd name="T4" fmla="*/ 96 w 36"/>
                  <a:gd name="T5" fmla="*/ 129 h 47"/>
                  <a:gd name="T6" fmla="*/ 96 w 36"/>
                  <a:gd name="T7" fmla="*/ 126 h 47"/>
                  <a:gd name="T8" fmla="*/ 83 w 36"/>
                  <a:gd name="T9" fmla="*/ 115 h 47"/>
                  <a:gd name="T10" fmla="*/ 55 w 36"/>
                  <a:gd name="T11" fmla="*/ 85 h 47"/>
                  <a:gd name="T12" fmla="*/ 30 w 36"/>
                  <a:gd name="T13" fmla="*/ 55 h 47"/>
                  <a:gd name="T14" fmla="*/ 22 w 36"/>
                  <a:gd name="T15" fmla="*/ 44 h 47"/>
                  <a:gd name="T16" fmla="*/ 22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2 w 36"/>
                  <a:gd name="T25" fmla="*/ 36 h 47"/>
                  <a:gd name="T26" fmla="*/ 28 w 36"/>
                  <a:gd name="T27" fmla="*/ 44 h 47"/>
                  <a:gd name="T28" fmla="*/ 33 w 36"/>
                  <a:gd name="T29" fmla="*/ 55 h 47"/>
                  <a:gd name="T30" fmla="*/ 58 w 36"/>
                  <a:gd name="T31" fmla="*/ 85 h 47"/>
                  <a:gd name="T32" fmla="*/ 83 w 36"/>
                  <a:gd name="T33" fmla="*/ 113 h 47"/>
                  <a:gd name="T34" fmla="*/ 99 w 36"/>
                  <a:gd name="T35" fmla="*/ 126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6"/>
                    </a:moveTo>
                    <a:lnTo>
                      <a:pt x="36" y="47"/>
                    </a:lnTo>
                    <a:lnTo>
                      <a:pt x="35" y="47"/>
                    </a:lnTo>
                    <a:lnTo>
                      <a:pt x="35" y="46"/>
                    </a:lnTo>
                    <a:lnTo>
                      <a:pt x="30" y="42"/>
                    </a:lnTo>
                    <a:lnTo>
                      <a:pt x="20" y="31"/>
                    </a:lnTo>
                    <a:lnTo>
                      <a:pt x="11" y="20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12" y="20"/>
                    </a:lnTo>
                    <a:lnTo>
                      <a:pt x="21" y="31"/>
                    </a:lnTo>
                    <a:lnTo>
                      <a:pt x="30" y="41"/>
                    </a:lnTo>
                    <a:lnTo>
                      <a:pt x="36" y="4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7" name="Freeform 403"/>
              <p:cNvSpPr>
                <a:spLocks/>
              </p:cNvSpPr>
              <p:nvPr/>
            </p:nvSpPr>
            <p:spPr bwMode="auto">
              <a:xfrm>
                <a:off x="2207" y="2940"/>
                <a:ext cx="214" cy="250"/>
              </a:xfrm>
              <a:custGeom>
                <a:avLst/>
                <a:gdLst>
                  <a:gd name="T0" fmla="*/ 181 w 78"/>
                  <a:gd name="T1" fmla="*/ 250 h 91"/>
                  <a:gd name="T2" fmla="*/ 187 w 78"/>
                  <a:gd name="T3" fmla="*/ 250 h 91"/>
                  <a:gd name="T4" fmla="*/ 195 w 78"/>
                  <a:gd name="T5" fmla="*/ 250 h 91"/>
                  <a:gd name="T6" fmla="*/ 187 w 78"/>
                  <a:gd name="T7" fmla="*/ 250 h 91"/>
                  <a:gd name="T8" fmla="*/ 181 w 78"/>
                  <a:gd name="T9" fmla="*/ 250 h 91"/>
                  <a:gd name="T10" fmla="*/ 165 w 78"/>
                  <a:gd name="T11" fmla="*/ 247 h 91"/>
                  <a:gd name="T12" fmla="*/ 145 w 78"/>
                  <a:gd name="T13" fmla="*/ 239 h 91"/>
                  <a:gd name="T14" fmla="*/ 121 w 78"/>
                  <a:gd name="T15" fmla="*/ 234 h 91"/>
                  <a:gd name="T16" fmla="*/ 96 w 78"/>
                  <a:gd name="T17" fmla="*/ 220 h 91"/>
                  <a:gd name="T18" fmla="*/ 69 w 78"/>
                  <a:gd name="T19" fmla="*/ 203 h 91"/>
                  <a:gd name="T20" fmla="*/ 47 w 78"/>
                  <a:gd name="T21" fmla="*/ 179 h 91"/>
                  <a:gd name="T22" fmla="*/ 25 w 78"/>
                  <a:gd name="T23" fmla="*/ 151 h 91"/>
                  <a:gd name="T24" fmla="*/ 14 w 78"/>
                  <a:gd name="T25" fmla="*/ 135 h 91"/>
                  <a:gd name="T26" fmla="*/ 8 w 78"/>
                  <a:gd name="T27" fmla="*/ 118 h 91"/>
                  <a:gd name="T28" fmla="*/ 5 w 78"/>
                  <a:gd name="T29" fmla="*/ 104 h 91"/>
                  <a:gd name="T30" fmla="*/ 0 w 78"/>
                  <a:gd name="T31" fmla="*/ 85 h 91"/>
                  <a:gd name="T32" fmla="*/ 5 w 78"/>
                  <a:gd name="T33" fmla="*/ 69 h 91"/>
                  <a:gd name="T34" fmla="*/ 8 w 78"/>
                  <a:gd name="T35" fmla="*/ 55 h 91"/>
                  <a:gd name="T36" fmla="*/ 11 w 78"/>
                  <a:gd name="T37" fmla="*/ 41 h 91"/>
                  <a:gd name="T38" fmla="*/ 19 w 78"/>
                  <a:gd name="T39" fmla="*/ 27 h 91"/>
                  <a:gd name="T40" fmla="*/ 27 w 78"/>
                  <a:gd name="T41" fmla="*/ 19 h 91"/>
                  <a:gd name="T42" fmla="*/ 36 w 78"/>
                  <a:gd name="T43" fmla="*/ 11 h 91"/>
                  <a:gd name="T44" fmla="*/ 52 w 78"/>
                  <a:gd name="T45" fmla="*/ 5 h 91"/>
                  <a:gd name="T46" fmla="*/ 69 w 78"/>
                  <a:gd name="T47" fmla="*/ 0 h 91"/>
                  <a:gd name="T48" fmla="*/ 104 w 78"/>
                  <a:gd name="T49" fmla="*/ 5 h 91"/>
                  <a:gd name="T50" fmla="*/ 173 w 78"/>
                  <a:gd name="T51" fmla="*/ 19 h 91"/>
                  <a:gd name="T52" fmla="*/ 214 w 78"/>
                  <a:gd name="T53" fmla="*/ 30 h 91"/>
                  <a:gd name="T54" fmla="*/ 167 w 78"/>
                  <a:gd name="T55" fmla="*/ 22 h 91"/>
                  <a:gd name="T56" fmla="*/ 118 w 78"/>
                  <a:gd name="T57" fmla="*/ 8 h 91"/>
                  <a:gd name="T58" fmla="*/ 80 w 78"/>
                  <a:gd name="T59" fmla="*/ 5 h 91"/>
                  <a:gd name="T60" fmla="*/ 69 w 78"/>
                  <a:gd name="T61" fmla="*/ 0 h 91"/>
                  <a:gd name="T62" fmla="*/ 63 w 78"/>
                  <a:gd name="T63" fmla="*/ 5 h 91"/>
                  <a:gd name="T64" fmla="*/ 49 w 78"/>
                  <a:gd name="T65" fmla="*/ 8 h 91"/>
                  <a:gd name="T66" fmla="*/ 33 w 78"/>
                  <a:gd name="T67" fmla="*/ 14 h 91"/>
                  <a:gd name="T68" fmla="*/ 25 w 78"/>
                  <a:gd name="T69" fmla="*/ 22 h 91"/>
                  <a:gd name="T70" fmla="*/ 19 w 78"/>
                  <a:gd name="T71" fmla="*/ 30 h 91"/>
                  <a:gd name="T72" fmla="*/ 11 w 78"/>
                  <a:gd name="T73" fmla="*/ 44 h 91"/>
                  <a:gd name="T74" fmla="*/ 8 w 78"/>
                  <a:gd name="T75" fmla="*/ 58 h 91"/>
                  <a:gd name="T76" fmla="*/ 5 w 78"/>
                  <a:gd name="T77" fmla="*/ 71 h 91"/>
                  <a:gd name="T78" fmla="*/ 5 w 78"/>
                  <a:gd name="T79" fmla="*/ 91 h 91"/>
                  <a:gd name="T80" fmla="*/ 5 w 78"/>
                  <a:gd name="T81" fmla="*/ 104 h 91"/>
                  <a:gd name="T82" fmla="*/ 11 w 78"/>
                  <a:gd name="T83" fmla="*/ 121 h 91"/>
                  <a:gd name="T84" fmla="*/ 19 w 78"/>
                  <a:gd name="T85" fmla="*/ 137 h 91"/>
                  <a:gd name="T86" fmla="*/ 25 w 78"/>
                  <a:gd name="T87" fmla="*/ 151 h 91"/>
                  <a:gd name="T88" fmla="*/ 49 w 78"/>
                  <a:gd name="T89" fmla="*/ 179 h 91"/>
                  <a:gd name="T90" fmla="*/ 74 w 78"/>
                  <a:gd name="T91" fmla="*/ 203 h 91"/>
                  <a:gd name="T92" fmla="*/ 96 w 78"/>
                  <a:gd name="T93" fmla="*/ 220 h 91"/>
                  <a:gd name="T94" fmla="*/ 123 w 78"/>
                  <a:gd name="T95" fmla="*/ 234 h 91"/>
                  <a:gd name="T96" fmla="*/ 145 w 78"/>
                  <a:gd name="T97" fmla="*/ 239 h 91"/>
                  <a:gd name="T98" fmla="*/ 165 w 78"/>
                  <a:gd name="T99" fmla="*/ 247 h 91"/>
                  <a:gd name="T100" fmla="*/ 181 w 78"/>
                  <a:gd name="T101" fmla="*/ 250 h 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" h="91">
                    <a:moveTo>
                      <a:pt x="66" y="91"/>
                    </a:moveTo>
                    <a:lnTo>
                      <a:pt x="68" y="91"/>
                    </a:lnTo>
                    <a:lnTo>
                      <a:pt x="71" y="91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0" y="90"/>
                    </a:lnTo>
                    <a:lnTo>
                      <a:pt x="53" y="87"/>
                    </a:lnTo>
                    <a:lnTo>
                      <a:pt x="44" y="85"/>
                    </a:lnTo>
                    <a:lnTo>
                      <a:pt x="35" y="80"/>
                    </a:lnTo>
                    <a:lnTo>
                      <a:pt x="25" y="74"/>
                    </a:lnTo>
                    <a:lnTo>
                      <a:pt x="17" y="65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3" y="43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8" y="2"/>
                    </a:lnTo>
                    <a:lnTo>
                      <a:pt x="63" y="7"/>
                    </a:lnTo>
                    <a:lnTo>
                      <a:pt x="78" y="11"/>
                    </a:lnTo>
                    <a:lnTo>
                      <a:pt x="61" y="8"/>
                    </a:lnTo>
                    <a:lnTo>
                      <a:pt x="43" y="3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4" y="16"/>
                    </a:lnTo>
                    <a:lnTo>
                      <a:pt x="3" y="21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7" y="50"/>
                    </a:lnTo>
                    <a:lnTo>
                      <a:pt x="9" y="55"/>
                    </a:lnTo>
                    <a:lnTo>
                      <a:pt x="18" y="65"/>
                    </a:lnTo>
                    <a:lnTo>
                      <a:pt x="27" y="74"/>
                    </a:lnTo>
                    <a:lnTo>
                      <a:pt x="35" y="80"/>
                    </a:lnTo>
                    <a:lnTo>
                      <a:pt x="45" y="85"/>
                    </a:lnTo>
                    <a:lnTo>
                      <a:pt x="53" y="87"/>
                    </a:lnTo>
                    <a:lnTo>
                      <a:pt x="60" y="90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8" name="Freeform 404"/>
              <p:cNvSpPr>
                <a:spLocks/>
              </p:cNvSpPr>
              <p:nvPr/>
            </p:nvSpPr>
            <p:spPr bwMode="auto">
              <a:xfrm>
                <a:off x="2221" y="2954"/>
                <a:ext cx="216" cy="222"/>
              </a:xfrm>
              <a:custGeom>
                <a:avLst/>
                <a:gdLst>
                  <a:gd name="T0" fmla="*/ 202 w 79"/>
                  <a:gd name="T1" fmla="*/ 38 h 81"/>
                  <a:gd name="T2" fmla="*/ 205 w 79"/>
                  <a:gd name="T3" fmla="*/ 38 h 81"/>
                  <a:gd name="T4" fmla="*/ 216 w 79"/>
                  <a:gd name="T5" fmla="*/ 38 h 81"/>
                  <a:gd name="T6" fmla="*/ 205 w 79"/>
                  <a:gd name="T7" fmla="*/ 38 h 81"/>
                  <a:gd name="T8" fmla="*/ 202 w 79"/>
                  <a:gd name="T9" fmla="*/ 38 h 81"/>
                  <a:gd name="T10" fmla="*/ 186 w 79"/>
                  <a:gd name="T11" fmla="*/ 38 h 81"/>
                  <a:gd name="T12" fmla="*/ 167 w 79"/>
                  <a:gd name="T13" fmla="*/ 36 h 81"/>
                  <a:gd name="T14" fmla="*/ 145 w 79"/>
                  <a:gd name="T15" fmla="*/ 27 h 81"/>
                  <a:gd name="T16" fmla="*/ 120 w 79"/>
                  <a:gd name="T17" fmla="*/ 16 h 81"/>
                  <a:gd name="T18" fmla="*/ 90 w 79"/>
                  <a:gd name="T19" fmla="*/ 5 h 81"/>
                  <a:gd name="T20" fmla="*/ 74 w 79"/>
                  <a:gd name="T21" fmla="*/ 5 h 81"/>
                  <a:gd name="T22" fmla="*/ 60 w 79"/>
                  <a:gd name="T23" fmla="*/ 5 h 81"/>
                  <a:gd name="T24" fmla="*/ 41 w 79"/>
                  <a:gd name="T25" fmla="*/ 8 h 81"/>
                  <a:gd name="T26" fmla="*/ 25 w 79"/>
                  <a:gd name="T27" fmla="*/ 16 h 81"/>
                  <a:gd name="T28" fmla="*/ 14 w 79"/>
                  <a:gd name="T29" fmla="*/ 27 h 81"/>
                  <a:gd name="T30" fmla="*/ 5 w 79"/>
                  <a:gd name="T31" fmla="*/ 41 h 81"/>
                  <a:gd name="T32" fmla="*/ 5 w 79"/>
                  <a:gd name="T33" fmla="*/ 58 h 81"/>
                  <a:gd name="T34" fmla="*/ 5 w 79"/>
                  <a:gd name="T35" fmla="*/ 77 h 81"/>
                  <a:gd name="T36" fmla="*/ 14 w 79"/>
                  <a:gd name="T37" fmla="*/ 107 h 81"/>
                  <a:gd name="T38" fmla="*/ 25 w 79"/>
                  <a:gd name="T39" fmla="*/ 132 h 81"/>
                  <a:gd name="T40" fmla="*/ 38 w 79"/>
                  <a:gd name="T41" fmla="*/ 148 h 81"/>
                  <a:gd name="T42" fmla="*/ 49 w 79"/>
                  <a:gd name="T43" fmla="*/ 162 h 81"/>
                  <a:gd name="T44" fmla="*/ 63 w 79"/>
                  <a:gd name="T45" fmla="*/ 170 h 81"/>
                  <a:gd name="T46" fmla="*/ 93 w 79"/>
                  <a:gd name="T47" fmla="*/ 189 h 81"/>
                  <a:gd name="T48" fmla="*/ 120 w 79"/>
                  <a:gd name="T49" fmla="*/ 203 h 81"/>
                  <a:gd name="T50" fmla="*/ 153 w 79"/>
                  <a:gd name="T51" fmla="*/ 217 h 81"/>
                  <a:gd name="T52" fmla="*/ 194 w 79"/>
                  <a:gd name="T53" fmla="*/ 222 h 81"/>
                  <a:gd name="T54" fmla="*/ 150 w 79"/>
                  <a:gd name="T55" fmla="*/ 217 h 81"/>
                  <a:gd name="T56" fmla="*/ 137 w 79"/>
                  <a:gd name="T57" fmla="*/ 211 h 81"/>
                  <a:gd name="T58" fmla="*/ 104 w 79"/>
                  <a:gd name="T59" fmla="*/ 195 h 81"/>
                  <a:gd name="T60" fmla="*/ 74 w 79"/>
                  <a:gd name="T61" fmla="*/ 178 h 81"/>
                  <a:gd name="T62" fmla="*/ 60 w 79"/>
                  <a:gd name="T63" fmla="*/ 167 h 81"/>
                  <a:gd name="T64" fmla="*/ 46 w 79"/>
                  <a:gd name="T65" fmla="*/ 156 h 81"/>
                  <a:gd name="T66" fmla="*/ 33 w 79"/>
                  <a:gd name="T67" fmla="*/ 148 h 81"/>
                  <a:gd name="T68" fmla="*/ 19 w 79"/>
                  <a:gd name="T69" fmla="*/ 126 h 81"/>
                  <a:gd name="T70" fmla="*/ 11 w 79"/>
                  <a:gd name="T71" fmla="*/ 104 h 81"/>
                  <a:gd name="T72" fmla="*/ 5 w 79"/>
                  <a:gd name="T73" fmla="*/ 71 h 81"/>
                  <a:gd name="T74" fmla="*/ 0 w 79"/>
                  <a:gd name="T75" fmla="*/ 55 h 81"/>
                  <a:gd name="T76" fmla="*/ 5 w 79"/>
                  <a:gd name="T77" fmla="*/ 41 h 81"/>
                  <a:gd name="T78" fmla="*/ 14 w 79"/>
                  <a:gd name="T79" fmla="*/ 25 h 81"/>
                  <a:gd name="T80" fmla="*/ 27 w 79"/>
                  <a:gd name="T81" fmla="*/ 14 h 81"/>
                  <a:gd name="T82" fmla="*/ 41 w 79"/>
                  <a:gd name="T83" fmla="*/ 5 h 81"/>
                  <a:gd name="T84" fmla="*/ 60 w 79"/>
                  <a:gd name="T85" fmla="*/ 0 h 81"/>
                  <a:gd name="T86" fmla="*/ 77 w 79"/>
                  <a:gd name="T87" fmla="*/ 0 h 81"/>
                  <a:gd name="T88" fmla="*/ 90 w 79"/>
                  <a:gd name="T89" fmla="*/ 5 h 81"/>
                  <a:gd name="T90" fmla="*/ 120 w 79"/>
                  <a:gd name="T91" fmla="*/ 14 h 81"/>
                  <a:gd name="T92" fmla="*/ 148 w 79"/>
                  <a:gd name="T93" fmla="*/ 25 h 81"/>
                  <a:gd name="T94" fmla="*/ 167 w 79"/>
                  <a:gd name="T95" fmla="*/ 30 h 81"/>
                  <a:gd name="T96" fmla="*/ 186 w 79"/>
                  <a:gd name="T97" fmla="*/ 36 h 81"/>
                  <a:gd name="T98" fmla="*/ 202 w 79"/>
                  <a:gd name="T99" fmla="*/ 38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9" h="81">
                    <a:moveTo>
                      <a:pt x="74" y="14"/>
                    </a:moveTo>
                    <a:lnTo>
                      <a:pt x="75" y="14"/>
                    </a:lnTo>
                    <a:lnTo>
                      <a:pt x="79" y="14"/>
                    </a:lnTo>
                    <a:lnTo>
                      <a:pt x="75" y="14"/>
                    </a:lnTo>
                    <a:lnTo>
                      <a:pt x="74" y="14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0"/>
                    </a:lnTo>
                    <a:lnTo>
                      <a:pt x="44" y="6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8"/>
                    </a:lnTo>
                    <a:lnTo>
                      <a:pt x="5" y="39"/>
                    </a:lnTo>
                    <a:lnTo>
                      <a:pt x="9" y="48"/>
                    </a:lnTo>
                    <a:lnTo>
                      <a:pt x="14" y="54"/>
                    </a:lnTo>
                    <a:lnTo>
                      <a:pt x="18" y="59"/>
                    </a:lnTo>
                    <a:lnTo>
                      <a:pt x="23" y="62"/>
                    </a:lnTo>
                    <a:lnTo>
                      <a:pt x="34" y="69"/>
                    </a:lnTo>
                    <a:lnTo>
                      <a:pt x="44" y="74"/>
                    </a:lnTo>
                    <a:lnTo>
                      <a:pt x="56" y="79"/>
                    </a:lnTo>
                    <a:lnTo>
                      <a:pt x="71" y="81"/>
                    </a:lnTo>
                    <a:lnTo>
                      <a:pt x="55" y="79"/>
                    </a:lnTo>
                    <a:lnTo>
                      <a:pt x="50" y="77"/>
                    </a:lnTo>
                    <a:lnTo>
                      <a:pt x="38" y="71"/>
                    </a:lnTo>
                    <a:lnTo>
                      <a:pt x="27" y="65"/>
                    </a:lnTo>
                    <a:lnTo>
                      <a:pt x="22" y="61"/>
                    </a:lnTo>
                    <a:lnTo>
                      <a:pt x="17" y="57"/>
                    </a:lnTo>
                    <a:lnTo>
                      <a:pt x="12" y="54"/>
                    </a:lnTo>
                    <a:lnTo>
                      <a:pt x="7" y="46"/>
                    </a:lnTo>
                    <a:lnTo>
                      <a:pt x="4" y="38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10" y="5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44" y="5"/>
                    </a:lnTo>
                    <a:lnTo>
                      <a:pt x="54" y="9"/>
                    </a:lnTo>
                    <a:lnTo>
                      <a:pt x="61" y="11"/>
                    </a:lnTo>
                    <a:lnTo>
                      <a:pt x="68" y="13"/>
                    </a:lnTo>
                    <a:lnTo>
                      <a:pt x="74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09" name="Freeform 405"/>
              <p:cNvSpPr>
                <a:spLocks/>
              </p:cNvSpPr>
              <p:nvPr/>
            </p:nvSpPr>
            <p:spPr bwMode="auto">
              <a:xfrm>
                <a:off x="2240" y="2979"/>
                <a:ext cx="211" cy="184"/>
              </a:xfrm>
              <a:custGeom>
                <a:avLst/>
                <a:gdLst>
                  <a:gd name="T0" fmla="*/ 200 w 77"/>
                  <a:gd name="T1" fmla="*/ 33 h 67"/>
                  <a:gd name="T2" fmla="*/ 211 w 77"/>
                  <a:gd name="T3" fmla="*/ 38 h 67"/>
                  <a:gd name="T4" fmla="*/ 200 w 77"/>
                  <a:gd name="T5" fmla="*/ 38 h 67"/>
                  <a:gd name="T6" fmla="*/ 184 w 77"/>
                  <a:gd name="T7" fmla="*/ 33 h 67"/>
                  <a:gd name="T8" fmla="*/ 142 w 77"/>
                  <a:gd name="T9" fmla="*/ 19 h 67"/>
                  <a:gd name="T10" fmla="*/ 88 w 77"/>
                  <a:gd name="T11" fmla="*/ 3 h 67"/>
                  <a:gd name="T12" fmla="*/ 58 w 77"/>
                  <a:gd name="T13" fmla="*/ 0 h 67"/>
                  <a:gd name="T14" fmla="*/ 44 w 77"/>
                  <a:gd name="T15" fmla="*/ 0 h 67"/>
                  <a:gd name="T16" fmla="*/ 27 w 77"/>
                  <a:gd name="T17" fmla="*/ 3 h 67"/>
                  <a:gd name="T18" fmla="*/ 16 w 77"/>
                  <a:gd name="T19" fmla="*/ 3 h 67"/>
                  <a:gd name="T20" fmla="*/ 8 w 77"/>
                  <a:gd name="T21" fmla="*/ 5 h 67"/>
                  <a:gd name="T22" fmla="*/ 5 w 77"/>
                  <a:gd name="T23" fmla="*/ 14 h 67"/>
                  <a:gd name="T24" fmla="*/ 3 w 77"/>
                  <a:gd name="T25" fmla="*/ 16 h 67"/>
                  <a:gd name="T26" fmla="*/ 0 w 77"/>
                  <a:gd name="T27" fmla="*/ 33 h 67"/>
                  <a:gd name="T28" fmla="*/ 3 w 77"/>
                  <a:gd name="T29" fmla="*/ 52 h 67"/>
                  <a:gd name="T30" fmla="*/ 3 w 77"/>
                  <a:gd name="T31" fmla="*/ 66 h 67"/>
                  <a:gd name="T32" fmla="*/ 5 w 77"/>
                  <a:gd name="T33" fmla="*/ 80 h 67"/>
                  <a:gd name="T34" fmla="*/ 19 w 77"/>
                  <a:gd name="T35" fmla="*/ 102 h 67"/>
                  <a:gd name="T36" fmla="*/ 33 w 77"/>
                  <a:gd name="T37" fmla="*/ 115 h 67"/>
                  <a:gd name="T38" fmla="*/ 47 w 77"/>
                  <a:gd name="T39" fmla="*/ 129 h 67"/>
                  <a:gd name="T40" fmla="*/ 60 w 77"/>
                  <a:gd name="T41" fmla="*/ 137 h 67"/>
                  <a:gd name="T42" fmla="*/ 88 w 77"/>
                  <a:gd name="T43" fmla="*/ 154 h 67"/>
                  <a:gd name="T44" fmla="*/ 145 w 77"/>
                  <a:gd name="T45" fmla="*/ 179 h 67"/>
                  <a:gd name="T46" fmla="*/ 167 w 77"/>
                  <a:gd name="T47" fmla="*/ 184 h 67"/>
                  <a:gd name="T48" fmla="*/ 181 w 77"/>
                  <a:gd name="T49" fmla="*/ 181 h 67"/>
                  <a:gd name="T50" fmla="*/ 184 w 77"/>
                  <a:gd name="T51" fmla="*/ 179 h 67"/>
                  <a:gd name="T52" fmla="*/ 181 w 77"/>
                  <a:gd name="T53" fmla="*/ 181 h 67"/>
                  <a:gd name="T54" fmla="*/ 173 w 77"/>
                  <a:gd name="T55" fmla="*/ 184 h 67"/>
                  <a:gd name="T56" fmla="*/ 159 w 77"/>
                  <a:gd name="T57" fmla="*/ 184 h 67"/>
                  <a:gd name="T58" fmla="*/ 145 w 77"/>
                  <a:gd name="T59" fmla="*/ 181 h 67"/>
                  <a:gd name="T60" fmla="*/ 101 w 77"/>
                  <a:gd name="T61" fmla="*/ 159 h 67"/>
                  <a:gd name="T62" fmla="*/ 55 w 77"/>
                  <a:gd name="T63" fmla="*/ 137 h 67"/>
                  <a:gd name="T64" fmla="*/ 44 w 77"/>
                  <a:gd name="T65" fmla="*/ 126 h 67"/>
                  <a:gd name="T66" fmla="*/ 30 w 77"/>
                  <a:gd name="T67" fmla="*/ 115 h 67"/>
                  <a:gd name="T68" fmla="*/ 16 w 77"/>
                  <a:gd name="T69" fmla="*/ 99 h 67"/>
                  <a:gd name="T70" fmla="*/ 3 w 77"/>
                  <a:gd name="T71" fmla="*/ 74 h 67"/>
                  <a:gd name="T72" fmla="*/ 0 w 77"/>
                  <a:gd name="T73" fmla="*/ 60 h 67"/>
                  <a:gd name="T74" fmla="*/ 0 w 77"/>
                  <a:gd name="T75" fmla="*/ 47 h 67"/>
                  <a:gd name="T76" fmla="*/ 0 w 77"/>
                  <a:gd name="T77" fmla="*/ 30 h 67"/>
                  <a:gd name="T78" fmla="*/ 3 w 77"/>
                  <a:gd name="T79" fmla="*/ 16 h 67"/>
                  <a:gd name="T80" fmla="*/ 5 w 77"/>
                  <a:gd name="T81" fmla="*/ 11 h 67"/>
                  <a:gd name="T82" fmla="*/ 14 w 77"/>
                  <a:gd name="T83" fmla="*/ 3 h 67"/>
                  <a:gd name="T84" fmla="*/ 19 w 77"/>
                  <a:gd name="T85" fmla="*/ 0 h 67"/>
                  <a:gd name="T86" fmla="*/ 30 w 77"/>
                  <a:gd name="T87" fmla="*/ 0 h 67"/>
                  <a:gd name="T88" fmla="*/ 60 w 77"/>
                  <a:gd name="T89" fmla="*/ 0 h 67"/>
                  <a:gd name="T90" fmla="*/ 90 w 77"/>
                  <a:gd name="T91" fmla="*/ 3 h 67"/>
                  <a:gd name="T92" fmla="*/ 118 w 77"/>
                  <a:gd name="T93" fmla="*/ 11 h 67"/>
                  <a:gd name="T94" fmla="*/ 145 w 77"/>
                  <a:gd name="T95" fmla="*/ 19 h 67"/>
                  <a:gd name="T96" fmla="*/ 184 w 77"/>
                  <a:gd name="T97" fmla="*/ 30 h 67"/>
                  <a:gd name="T98" fmla="*/ 195 w 77"/>
                  <a:gd name="T99" fmla="*/ 33 h 67"/>
                  <a:gd name="T100" fmla="*/ 200 w 77"/>
                  <a:gd name="T101" fmla="*/ 33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7">
                    <a:moveTo>
                      <a:pt x="73" y="12"/>
                    </a:moveTo>
                    <a:lnTo>
                      <a:pt x="77" y="14"/>
                    </a:lnTo>
                    <a:lnTo>
                      <a:pt x="73" y="14"/>
                    </a:lnTo>
                    <a:lnTo>
                      <a:pt x="67" y="12"/>
                    </a:lnTo>
                    <a:lnTo>
                      <a:pt x="52" y="7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2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2" y="56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6"/>
                    </a:lnTo>
                    <a:lnTo>
                      <a:pt x="67" y="65"/>
                    </a:lnTo>
                    <a:lnTo>
                      <a:pt x="66" y="66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6"/>
                    </a:lnTo>
                    <a:lnTo>
                      <a:pt x="37" y="58"/>
                    </a:lnTo>
                    <a:lnTo>
                      <a:pt x="20" y="50"/>
                    </a:lnTo>
                    <a:lnTo>
                      <a:pt x="16" y="46"/>
                    </a:lnTo>
                    <a:lnTo>
                      <a:pt x="11" y="42"/>
                    </a:lnTo>
                    <a:lnTo>
                      <a:pt x="6" y="36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22" y="0"/>
                    </a:lnTo>
                    <a:lnTo>
                      <a:pt x="33" y="1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1"/>
                    </a:lnTo>
                    <a:lnTo>
                      <a:pt x="71" y="12"/>
                    </a:lnTo>
                    <a:lnTo>
                      <a:pt x="73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10" name="Freeform 406"/>
              <p:cNvSpPr>
                <a:spLocks/>
              </p:cNvSpPr>
              <p:nvPr/>
            </p:nvSpPr>
            <p:spPr bwMode="auto">
              <a:xfrm>
                <a:off x="2267" y="2995"/>
                <a:ext cx="190" cy="94"/>
              </a:xfrm>
              <a:custGeom>
                <a:avLst/>
                <a:gdLst>
                  <a:gd name="T0" fmla="*/ 184 w 69"/>
                  <a:gd name="T1" fmla="*/ 36 h 34"/>
                  <a:gd name="T2" fmla="*/ 190 w 69"/>
                  <a:gd name="T3" fmla="*/ 36 h 34"/>
                  <a:gd name="T4" fmla="*/ 184 w 69"/>
                  <a:gd name="T5" fmla="*/ 39 h 34"/>
                  <a:gd name="T6" fmla="*/ 173 w 69"/>
                  <a:gd name="T7" fmla="*/ 39 h 34"/>
                  <a:gd name="T8" fmla="*/ 149 w 69"/>
                  <a:gd name="T9" fmla="*/ 36 h 34"/>
                  <a:gd name="T10" fmla="*/ 116 w 69"/>
                  <a:gd name="T11" fmla="*/ 28 h 34"/>
                  <a:gd name="T12" fmla="*/ 99 w 69"/>
                  <a:gd name="T13" fmla="*/ 22 h 34"/>
                  <a:gd name="T14" fmla="*/ 77 w 69"/>
                  <a:gd name="T15" fmla="*/ 11 h 34"/>
                  <a:gd name="T16" fmla="*/ 61 w 69"/>
                  <a:gd name="T17" fmla="*/ 3 h 34"/>
                  <a:gd name="T18" fmla="*/ 44 w 69"/>
                  <a:gd name="T19" fmla="*/ 0 h 34"/>
                  <a:gd name="T20" fmla="*/ 28 w 69"/>
                  <a:gd name="T21" fmla="*/ 0 h 34"/>
                  <a:gd name="T22" fmla="*/ 17 w 69"/>
                  <a:gd name="T23" fmla="*/ 3 h 34"/>
                  <a:gd name="T24" fmla="*/ 14 w 69"/>
                  <a:gd name="T25" fmla="*/ 8 h 34"/>
                  <a:gd name="T26" fmla="*/ 3 w 69"/>
                  <a:gd name="T27" fmla="*/ 17 h 34"/>
                  <a:gd name="T28" fmla="*/ 0 w 69"/>
                  <a:gd name="T29" fmla="*/ 28 h 34"/>
                  <a:gd name="T30" fmla="*/ 3 w 69"/>
                  <a:gd name="T31" fmla="*/ 36 h 34"/>
                  <a:gd name="T32" fmla="*/ 3 w 69"/>
                  <a:gd name="T33" fmla="*/ 41 h 34"/>
                  <a:gd name="T34" fmla="*/ 8 w 69"/>
                  <a:gd name="T35" fmla="*/ 55 h 34"/>
                  <a:gd name="T36" fmla="*/ 22 w 69"/>
                  <a:gd name="T37" fmla="*/ 69 h 34"/>
                  <a:gd name="T38" fmla="*/ 41 w 69"/>
                  <a:gd name="T39" fmla="*/ 80 h 34"/>
                  <a:gd name="T40" fmla="*/ 58 w 69"/>
                  <a:gd name="T41" fmla="*/ 94 h 34"/>
                  <a:gd name="T42" fmla="*/ 36 w 69"/>
                  <a:gd name="T43" fmla="*/ 80 h 34"/>
                  <a:gd name="T44" fmla="*/ 30 w 69"/>
                  <a:gd name="T45" fmla="*/ 77 h 34"/>
                  <a:gd name="T46" fmla="*/ 17 w 69"/>
                  <a:gd name="T47" fmla="*/ 58 h 34"/>
                  <a:gd name="T48" fmla="*/ 3 w 69"/>
                  <a:gd name="T49" fmla="*/ 44 h 34"/>
                  <a:gd name="T50" fmla="*/ 0 w 69"/>
                  <a:gd name="T51" fmla="*/ 39 h 34"/>
                  <a:gd name="T52" fmla="*/ 0 w 69"/>
                  <a:gd name="T53" fmla="*/ 36 h 34"/>
                  <a:gd name="T54" fmla="*/ 0 w 69"/>
                  <a:gd name="T55" fmla="*/ 25 h 34"/>
                  <a:gd name="T56" fmla="*/ 3 w 69"/>
                  <a:gd name="T57" fmla="*/ 14 h 34"/>
                  <a:gd name="T58" fmla="*/ 14 w 69"/>
                  <a:gd name="T59" fmla="*/ 3 h 34"/>
                  <a:gd name="T60" fmla="*/ 19 w 69"/>
                  <a:gd name="T61" fmla="*/ 0 h 34"/>
                  <a:gd name="T62" fmla="*/ 28 w 69"/>
                  <a:gd name="T63" fmla="*/ 0 h 34"/>
                  <a:gd name="T64" fmla="*/ 44 w 69"/>
                  <a:gd name="T65" fmla="*/ 0 h 34"/>
                  <a:gd name="T66" fmla="*/ 63 w 69"/>
                  <a:gd name="T67" fmla="*/ 3 h 34"/>
                  <a:gd name="T68" fmla="*/ 80 w 69"/>
                  <a:gd name="T69" fmla="*/ 11 h 34"/>
                  <a:gd name="T70" fmla="*/ 99 w 69"/>
                  <a:gd name="T71" fmla="*/ 22 h 34"/>
                  <a:gd name="T72" fmla="*/ 116 w 69"/>
                  <a:gd name="T73" fmla="*/ 28 h 34"/>
                  <a:gd name="T74" fmla="*/ 149 w 69"/>
                  <a:gd name="T75" fmla="*/ 36 h 34"/>
                  <a:gd name="T76" fmla="*/ 173 w 69"/>
                  <a:gd name="T77" fmla="*/ 39 h 34"/>
                  <a:gd name="T78" fmla="*/ 184 w 69"/>
                  <a:gd name="T79" fmla="*/ 36 h 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4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4"/>
                    </a:lnTo>
                    <a:lnTo>
                      <a:pt x="63" y="14"/>
                    </a:lnTo>
                    <a:lnTo>
                      <a:pt x="54" y="13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8" y="25"/>
                    </a:lnTo>
                    <a:lnTo>
                      <a:pt x="15" y="29"/>
                    </a:lnTo>
                    <a:lnTo>
                      <a:pt x="21" y="34"/>
                    </a:lnTo>
                    <a:lnTo>
                      <a:pt x="13" y="29"/>
                    </a:lnTo>
                    <a:lnTo>
                      <a:pt x="11" y="28"/>
                    </a:lnTo>
                    <a:lnTo>
                      <a:pt x="6" y="21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4"/>
                    </a:lnTo>
                    <a:lnTo>
                      <a:pt x="36" y="8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4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11" name="Freeform 407"/>
              <p:cNvSpPr>
                <a:spLocks/>
              </p:cNvSpPr>
              <p:nvPr/>
            </p:nvSpPr>
            <p:spPr bwMode="auto">
              <a:xfrm>
                <a:off x="2339" y="3097"/>
                <a:ext cx="104" cy="22"/>
              </a:xfrm>
              <a:custGeom>
                <a:avLst/>
                <a:gdLst>
                  <a:gd name="T0" fmla="*/ 101 w 38"/>
                  <a:gd name="T1" fmla="*/ 11 h 8"/>
                  <a:gd name="T2" fmla="*/ 104 w 38"/>
                  <a:gd name="T3" fmla="*/ 11 h 8"/>
                  <a:gd name="T4" fmla="*/ 101 w 38"/>
                  <a:gd name="T5" fmla="*/ 11 h 8"/>
                  <a:gd name="T6" fmla="*/ 90 w 38"/>
                  <a:gd name="T7" fmla="*/ 14 h 8"/>
                  <a:gd name="T8" fmla="*/ 63 w 38"/>
                  <a:gd name="T9" fmla="*/ 22 h 8"/>
                  <a:gd name="T10" fmla="*/ 36 w 38"/>
                  <a:gd name="T11" fmla="*/ 22 h 8"/>
                  <a:gd name="T12" fmla="*/ 30 w 38"/>
                  <a:gd name="T13" fmla="*/ 19 h 8"/>
                  <a:gd name="T14" fmla="*/ 27 w 38"/>
                  <a:gd name="T15" fmla="*/ 14 h 8"/>
                  <a:gd name="T16" fmla="*/ 8 w 38"/>
                  <a:gd name="T17" fmla="*/ 6 h 8"/>
                  <a:gd name="T18" fmla="*/ 0 w 38"/>
                  <a:gd name="T19" fmla="*/ 0 h 8"/>
                  <a:gd name="T20" fmla="*/ 8 w 38"/>
                  <a:gd name="T21" fmla="*/ 6 h 8"/>
                  <a:gd name="T22" fmla="*/ 30 w 38"/>
                  <a:gd name="T23" fmla="*/ 14 h 8"/>
                  <a:gd name="T24" fmla="*/ 30 w 38"/>
                  <a:gd name="T25" fmla="*/ 19 h 8"/>
                  <a:gd name="T26" fmla="*/ 41 w 38"/>
                  <a:gd name="T27" fmla="*/ 22 h 8"/>
                  <a:gd name="T28" fmla="*/ 63 w 38"/>
                  <a:gd name="T29" fmla="*/ 19 h 8"/>
                  <a:gd name="T30" fmla="*/ 90 w 38"/>
                  <a:gd name="T31" fmla="*/ 14 h 8"/>
                  <a:gd name="T32" fmla="*/ 101 w 38"/>
                  <a:gd name="T33" fmla="*/ 1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" h="8">
                    <a:moveTo>
                      <a:pt x="37" y="4"/>
                    </a:moveTo>
                    <a:lnTo>
                      <a:pt x="38" y="4"/>
                    </a:lnTo>
                    <a:lnTo>
                      <a:pt x="37" y="4"/>
                    </a:lnTo>
                    <a:lnTo>
                      <a:pt x="33" y="5"/>
                    </a:lnTo>
                    <a:lnTo>
                      <a:pt x="23" y="8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5" y="8"/>
                    </a:lnTo>
                    <a:lnTo>
                      <a:pt x="23" y="7"/>
                    </a:lnTo>
                    <a:lnTo>
                      <a:pt x="33" y="5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12" name="Freeform 408"/>
              <p:cNvSpPr>
                <a:spLocks/>
              </p:cNvSpPr>
              <p:nvPr/>
            </p:nvSpPr>
            <p:spPr bwMode="auto">
              <a:xfrm>
                <a:off x="2286" y="3075"/>
                <a:ext cx="157" cy="60"/>
              </a:xfrm>
              <a:custGeom>
                <a:avLst/>
                <a:gdLst>
                  <a:gd name="T0" fmla="*/ 151 w 57"/>
                  <a:gd name="T1" fmla="*/ 49 h 22"/>
                  <a:gd name="T2" fmla="*/ 157 w 57"/>
                  <a:gd name="T3" fmla="*/ 49 h 22"/>
                  <a:gd name="T4" fmla="*/ 154 w 57"/>
                  <a:gd name="T5" fmla="*/ 55 h 22"/>
                  <a:gd name="T6" fmla="*/ 151 w 57"/>
                  <a:gd name="T7" fmla="*/ 55 h 22"/>
                  <a:gd name="T8" fmla="*/ 135 w 57"/>
                  <a:gd name="T9" fmla="*/ 57 h 22"/>
                  <a:gd name="T10" fmla="*/ 113 w 57"/>
                  <a:gd name="T11" fmla="*/ 60 h 22"/>
                  <a:gd name="T12" fmla="*/ 88 w 57"/>
                  <a:gd name="T13" fmla="*/ 57 h 22"/>
                  <a:gd name="T14" fmla="*/ 69 w 57"/>
                  <a:gd name="T15" fmla="*/ 55 h 22"/>
                  <a:gd name="T16" fmla="*/ 47 w 57"/>
                  <a:gd name="T17" fmla="*/ 44 h 22"/>
                  <a:gd name="T18" fmla="*/ 33 w 57"/>
                  <a:gd name="T19" fmla="*/ 33 h 22"/>
                  <a:gd name="T20" fmla="*/ 11 w 57"/>
                  <a:gd name="T21" fmla="*/ 11 h 22"/>
                  <a:gd name="T22" fmla="*/ 0 w 57"/>
                  <a:gd name="T23" fmla="*/ 0 h 22"/>
                  <a:gd name="T24" fmla="*/ 11 w 57"/>
                  <a:gd name="T25" fmla="*/ 11 h 22"/>
                  <a:gd name="T26" fmla="*/ 39 w 57"/>
                  <a:gd name="T27" fmla="*/ 33 h 22"/>
                  <a:gd name="T28" fmla="*/ 52 w 57"/>
                  <a:gd name="T29" fmla="*/ 44 h 22"/>
                  <a:gd name="T30" fmla="*/ 69 w 57"/>
                  <a:gd name="T31" fmla="*/ 55 h 22"/>
                  <a:gd name="T32" fmla="*/ 88 w 57"/>
                  <a:gd name="T33" fmla="*/ 57 h 22"/>
                  <a:gd name="T34" fmla="*/ 113 w 57"/>
                  <a:gd name="T35" fmla="*/ 57 h 22"/>
                  <a:gd name="T36" fmla="*/ 129 w 57"/>
                  <a:gd name="T37" fmla="*/ 57 h 22"/>
                  <a:gd name="T38" fmla="*/ 151 w 57"/>
                  <a:gd name="T39" fmla="*/ 49 h 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7" h="22">
                    <a:moveTo>
                      <a:pt x="55" y="18"/>
                    </a:moveTo>
                    <a:lnTo>
                      <a:pt x="57" y="18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49" y="21"/>
                    </a:lnTo>
                    <a:lnTo>
                      <a:pt x="41" y="22"/>
                    </a:lnTo>
                    <a:lnTo>
                      <a:pt x="32" y="21"/>
                    </a:lnTo>
                    <a:lnTo>
                      <a:pt x="25" y="20"/>
                    </a:lnTo>
                    <a:lnTo>
                      <a:pt x="17" y="16"/>
                    </a:lnTo>
                    <a:lnTo>
                      <a:pt x="12" y="1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2"/>
                    </a:lnTo>
                    <a:lnTo>
                      <a:pt x="19" y="16"/>
                    </a:lnTo>
                    <a:lnTo>
                      <a:pt x="25" y="20"/>
                    </a:lnTo>
                    <a:lnTo>
                      <a:pt x="32" y="21"/>
                    </a:lnTo>
                    <a:lnTo>
                      <a:pt x="41" y="21"/>
                    </a:lnTo>
                    <a:lnTo>
                      <a:pt x="47" y="21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13" name="Freeform 409"/>
              <p:cNvSpPr>
                <a:spLocks/>
              </p:cNvSpPr>
              <p:nvPr/>
            </p:nvSpPr>
            <p:spPr bwMode="auto">
              <a:xfrm>
                <a:off x="2382" y="3146"/>
                <a:ext cx="44" cy="3"/>
              </a:xfrm>
              <a:custGeom>
                <a:avLst/>
                <a:gdLst>
                  <a:gd name="T0" fmla="*/ 41 w 16"/>
                  <a:gd name="T1" fmla="*/ 0 h 1"/>
                  <a:gd name="T2" fmla="*/ 44 w 16"/>
                  <a:gd name="T3" fmla="*/ 0 h 1"/>
                  <a:gd name="T4" fmla="*/ 39 w 16"/>
                  <a:gd name="T5" fmla="*/ 3 h 1"/>
                  <a:gd name="T6" fmla="*/ 28 w 16"/>
                  <a:gd name="T7" fmla="*/ 3 h 1"/>
                  <a:gd name="T8" fmla="*/ 14 w 16"/>
                  <a:gd name="T9" fmla="*/ 0 h 1"/>
                  <a:gd name="T10" fmla="*/ 3 w 16"/>
                  <a:gd name="T11" fmla="*/ 0 h 1"/>
                  <a:gd name="T12" fmla="*/ 0 w 16"/>
                  <a:gd name="T13" fmla="*/ 0 h 1"/>
                  <a:gd name="T14" fmla="*/ 3 w 16"/>
                  <a:gd name="T15" fmla="*/ 0 h 1"/>
                  <a:gd name="T16" fmla="*/ 14 w 16"/>
                  <a:gd name="T17" fmla="*/ 0 h 1"/>
                  <a:gd name="T18" fmla="*/ 28 w 16"/>
                  <a:gd name="T19" fmla="*/ 0 h 1"/>
                  <a:gd name="T20" fmla="*/ 39 w 16"/>
                  <a:gd name="T21" fmla="*/ 0 h 1"/>
                  <a:gd name="T22" fmla="*/ 41 w 16"/>
                  <a:gd name="T23" fmla="*/ 0 h 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1">
                    <a:moveTo>
                      <a:pt x="15" y="0"/>
                    </a:moveTo>
                    <a:lnTo>
                      <a:pt x="16" y="0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14" name="Freeform 410"/>
              <p:cNvSpPr>
                <a:spLocks/>
              </p:cNvSpPr>
              <p:nvPr/>
            </p:nvSpPr>
            <p:spPr bwMode="auto">
              <a:xfrm>
                <a:off x="2267" y="3067"/>
                <a:ext cx="33" cy="38"/>
              </a:xfrm>
              <a:custGeom>
                <a:avLst/>
                <a:gdLst>
                  <a:gd name="T0" fmla="*/ 33 w 12"/>
                  <a:gd name="T1" fmla="*/ 35 h 14"/>
                  <a:gd name="T2" fmla="*/ 30 w 12"/>
                  <a:gd name="T3" fmla="*/ 38 h 14"/>
                  <a:gd name="T4" fmla="*/ 30 w 12"/>
                  <a:gd name="T5" fmla="*/ 35 h 14"/>
                  <a:gd name="T6" fmla="*/ 6 w 12"/>
                  <a:gd name="T7" fmla="*/ 11 h 14"/>
                  <a:gd name="T8" fmla="*/ 3 w 12"/>
                  <a:gd name="T9" fmla="*/ 5 h 14"/>
                  <a:gd name="T10" fmla="*/ 0 w 12"/>
                  <a:gd name="T11" fmla="*/ 0 h 14"/>
                  <a:gd name="T12" fmla="*/ 3 w 12"/>
                  <a:gd name="T13" fmla="*/ 5 h 14"/>
                  <a:gd name="T14" fmla="*/ 8 w 12"/>
                  <a:gd name="T15" fmla="*/ 11 h 14"/>
                  <a:gd name="T16" fmla="*/ 33 w 12"/>
                  <a:gd name="T17" fmla="*/ 35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2" y="13"/>
                    </a:moveTo>
                    <a:lnTo>
                      <a:pt x="11" y="14"/>
                    </a:lnTo>
                    <a:lnTo>
                      <a:pt x="11" y="13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15" name="Freeform 411"/>
              <p:cNvSpPr>
                <a:spLocks/>
              </p:cNvSpPr>
              <p:nvPr/>
            </p:nvSpPr>
            <p:spPr bwMode="auto">
              <a:xfrm>
                <a:off x="2253" y="2990"/>
                <a:ext cx="17" cy="71"/>
              </a:xfrm>
              <a:custGeom>
                <a:avLst/>
                <a:gdLst>
                  <a:gd name="T0" fmla="*/ 17 w 6"/>
                  <a:gd name="T1" fmla="*/ 68 h 26"/>
                  <a:gd name="T2" fmla="*/ 17 w 6"/>
                  <a:gd name="T3" fmla="*/ 71 h 26"/>
                  <a:gd name="T4" fmla="*/ 14 w 6"/>
                  <a:gd name="T5" fmla="*/ 71 h 26"/>
                  <a:gd name="T6" fmla="*/ 9 w 6"/>
                  <a:gd name="T7" fmla="*/ 63 h 26"/>
                  <a:gd name="T8" fmla="*/ 3 w 6"/>
                  <a:gd name="T9" fmla="*/ 57 h 26"/>
                  <a:gd name="T10" fmla="*/ 0 w 6"/>
                  <a:gd name="T11" fmla="*/ 46 h 26"/>
                  <a:gd name="T12" fmla="*/ 0 w 6"/>
                  <a:gd name="T13" fmla="*/ 27 h 26"/>
                  <a:gd name="T14" fmla="*/ 0 w 6"/>
                  <a:gd name="T15" fmla="*/ 19 h 26"/>
                  <a:gd name="T16" fmla="*/ 0 w 6"/>
                  <a:gd name="T17" fmla="*/ 14 h 26"/>
                  <a:gd name="T18" fmla="*/ 0 w 6"/>
                  <a:gd name="T19" fmla="*/ 8 h 26"/>
                  <a:gd name="T20" fmla="*/ 3 w 6"/>
                  <a:gd name="T21" fmla="*/ 5 h 26"/>
                  <a:gd name="T22" fmla="*/ 6 w 6"/>
                  <a:gd name="T23" fmla="*/ 0 h 26"/>
                  <a:gd name="T24" fmla="*/ 3 w 6"/>
                  <a:gd name="T25" fmla="*/ 5 h 26"/>
                  <a:gd name="T26" fmla="*/ 0 w 6"/>
                  <a:gd name="T27" fmla="*/ 14 h 26"/>
                  <a:gd name="T28" fmla="*/ 0 w 6"/>
                  <a:gd name="T29" fmla="*/ 19 h 26"/>
                  <a:gd name="T30" fmla="*/ 0 w 6"/>
                  <a:gd name="T31" fmla="*/ 30 h 26"/>
                  <a:gd name="T32" fmla="*/ 0 w 6"/>
                  <a:gd name="T33" fmla="*/ 46 h 26"/>
                  <a:gd name="T34" fmla="*/ 6 w 6"/>
                  <a:gd name="T35" fmla="*/ 57 h 26"/>
                  <a:gd name="T36" fmla="*/ 9 w 6"/>
                  <a:gd name="T37" fmla="*/ 63 h 26"/>
                  <a:gd name="T38" fmla="*/ 17 w 6"/>
                  <a:gd name="T39" fmla="*/ 68 h 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6">
                    <a:moveTo>
                      <a:pt x="6" y="25"/>
                    </a:moveTo>
                    <a:lnTo>
                      <a:pt x="6" y="26"/>
                    </a:lnTo>
                    <a:lnTo>
                      <a:pt x="5" y="26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16" name="Freeform 412"/>
              <p:cNvSpPr>
                <a:spLocks/>
              </p:cNvSpPr>
              <p:nvPr/>
            </p:nvSpPr>
            <p:spPr bwMode="auto">
              <a:xfrm>
                <a:off x="2281" y="3009"/>
                <a:ext cx="173" cy="88"/>
              </a:xfrm>
              <a:custGeom>
                <a:avLst/>
                <a:gdLst>
                  <a:gd name="T0" fmla="*/ 162 w 63"/>
                  <a:gd name="T1" fmla="*/ 30 h 32"/>
                  <a:gd name="T2" fmla="*/ 165 w 63"/>
                  <a:gd name="T3" fmla="*/ 30 h 32"/>
                  <a:gd name="T4" fmla="*/ 173 w 63"/>
                  <a:gd name="T5" fmla="*/ 28 h 32"/>
                  <a:gd name="T6" fmla="*/ 165 w 63"/>
                  <a:gd name="T7" fmla="*/ 30 h 32"/>
                  <a:gd name="T8" fmla="*/ 162 w 63"/>
                  <a:gd name="T9" fmla="*/ 36 h 32"/>
                  <a:gd name="T10" fmla="*/ 154 w 63"/>
                  <a:gd name="T11" fmla="*/ 36 h 32"/>
                  <a:gd name="T12" fmla="*/ 140 w 63"/>
                  <a:gd name="T13" fmla="*/ 39 h 32"/>
                  <a:gd name="T14" fmla="*/ 121 w 63"/>
                  <a:gd name="T15" fmla="*/ 36 h 32"/>
                  <a:gd name="T16" fmla="*/ 80 w 63"/>
                  <a:gd name="T17" fmla="*/ 17 h 32"/>
                  <a:gd name="T18" fmla="*/ 58 w 63"/>
                  <a:gd name="T19" fmla="*/ 11 h 32"/>
                  <a:gd name="T20" fmla="*/ 33 w 63"/>
                  <a:gd name="T21" fmla="*/ 3 h 32"/>
                  <a:gd name="T22" fmla="*/ 19 w 63"/>
                  <a:gd name="T23" fmla="*/ 0 h 32"/>
                  <a:gd name="T24" fmla="*/ 8 w 63"/>
                  <a:gd name="T25" fmla="*/ 0 h 32"/>
                  <a:gd name="T26" fmla="*/ 3 w 63"/>
                  <a:gd name="T27" fmla="*/ 8 h 32"/>
                  <a:gd name="T28" fmla="*/ 3 w 63"/>
                  <a:gd name="T29" fmla="*/ 17 h 32"/>
                  <a:gd name="T30" fmla="*/ 5 w 63"/>
                  <a:gd name="T31" fmla="*/ 25 h 32"/>
                  <a:gd name="T32" fmla="*/ 14 w 63"/>
                  <a:gd name="T33" fmla="*/ 36 h 32"/>
                  <a:gd name="T34" fmla="*/ 22 w 63"/>
                  <a:gd name="T35" fmla="*/ 41 h 32"/>
                  <a:gd name="T36" fmla="*/ 30 w 63"/>
                  <a:gd name="T37" fmla="*/ 44 h 32"/>
                  <a:gd name="T38" fmla="*/ 66 w 63"/>
                  <a:gd name="T39" fmla="*/ 69 h 32"/>
                  <a:gd name="T40" fmla="*/ 71 w 63"/>
                  <a:gd name="T41" fmla="*/ 72 h 32"/>
                  <a:gd name="T42" fmla="*/ 88 w 63"/>
                  <a:gd name="T43" fmla="*/ 83 h 32"/>
                  <a:gd name="T44" fmla="*/ 113 w 63"/>
                  <a:gd name="T45" fmla="*/ 88 h 32"/>
                  <a:gd name="T46" fmla="*/ 121 w 63"/>
                  <a:gd name="T47" fmla="*/ 88 h 32"/>
                  <a:gd name="T48" fmla="*/ 135 w 63"/>
                  <a:gd name="T49" fmla="*/ 85 h 32"/>
                  <a:gd name="T50" fmla="*/ 165 w 63"/>
                  <a:gd name="T51" fmla="*/ 85 h 32"/>
                  <a:gd name="T52" fmla="*/ 132 w 63"/>
                  <a:gd name="T53" fmla="*/ 85 h 32"/>
                  <a:gd name="T54" fmla="*/ 132 w 63"/>
                  <a:gd name="T55" fmla="*/ 88 h 32"/>
                  <a:gd name="T56" fmla="*/ 121 w 63"/>
                  <a:gd name="T57" fmla="*/ 88 h 32"/>
                  <a:gd name="T58" fmla="*/ 99 w 63"/>
                  <a:gd name="T59" fmla="*/ 85 h 32"/>
                  <a:gd name="T60" fmla="*/ 71 w 63"/>
                  <a:gd name="T61" fmla="*/ 77 h 32"/>
                  <a:gd name="T62" fmla="*/ 63 w 63"/>
                  <a:gd name="T63" fmla="*/ 72 h 32"/>
                  <a:gd name="T64" fmla="*/ 60 w 63"/>
                  <a:gd name="T65" fmla="*/ 69 h 32"/>
                  <a:gd name="T66" fmla="*/ 27 w 63"/>
                  <a:gd name="T67" fmla="*/ 44 h 32"/>
                  <a:gd name="T68" fmla="*/ 8 w 63"/>
                  <a:gd name="T69" fmla="*/ 36 h 32"/>
                  <a:gd name="T70" fmla="*/ 3 w 63"/>
                  <a:gd name="T71" fmla="*/ 25 h 32"/>
                  <a:gd name="T72" fmla="*/ 0 w 63"/>
                  <a:gd name="T73" fmla="*/ 14 h 32"/>
                  <a:gd name="T74" fmla="*/ 0 w 63"/>
                  <a:gd name="T75" fmla="*/ 8 h 32"/>
                  <a:gd name="T76" fmla="*/ 0 w 63"/>
                  <a:gd name="T77" fmla="*/ 3 h 32"/>
                  <a:gd name="T78" fmla="*/ 5 w 63"/>
                  <a:gd name="T79" fmla="*/ 0 h 32"/>
                  <a:gd name="T80" fmla="*/ 8 w 63"/>
                  <a:gd name="T81" fmla="*/ 0 h 32"/>
                  <a:gd name="T82" fmla="*/ 36 w 63"/>
                  <a:gd name="T83" fmla="*/ 3 h 32"/>
                  <a:gd name="T84" fmla="*/ 60 w 63"/>
                  <a:gd name="T85" fmla="*/ 11 h 32"/>
                  <a:gd name="T86" fmla="*/ 85 w 63"/>
                  <a:gd name="T87" fmla="*/ 17 h 32"/>
                  <a:gd name="T88" fmla="*/ 121 w 63"/>
                  <a:gd name="T89" fmla="*/ 36 h 32"/>
                  <a:gd name="T90" fmla="*/ 140 w 63"/>
                  <a:gd name="T91" fmla="*/ 36 h 32"/>
                  <a:gd name="T92" fmla="*/ 154 w 63"/>
                  <a:gd name="T93" fmla="*/ 36 h 32"/>
                  <a:gd name="T94" fmla="*/ 162 w 63"/>
                  <a:gd name="T95" fmla="*/ 30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32">
                    <a:moveTo>
                      <a:pt x="59" y="11"/>
                    </a:moveTo>
                    <a:lnTo>
                      <a:pt x="60" y="11"/>
                    </a:lnTo>
                    <a:lnTo>
                      <a:pt x="63" y="10"/>
                    </a:lnTo>
                    <a:lnTo>
                      <a:pt x="60" y="11"/>
                    </a:lnTo>
                    <a:lnTo>
                      <a:pt x="59" y="13"/>
                    </a:lnTo>
                    <a:lnTo>
                      <a:pt x="56" y="13"/>
                    </a:lnTo>
                    <a:lnTo>
                      <a:pt x="51" y="14"/>
                    </a:lnTo>
                    <a:lnTo>
                      <a:pt x="44" y="13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1" y="16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9" y="31"/>
                    </a:lnTo>
                    <a:lnTo>
                      <a:pt x="60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4" y="32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2" y="25"/>
                    </a:lnTo>
                    <a:lnTo>
                      <a:pt x="10" y="16"/>
                    </a:lnTo>
                    <a:lnTo>
                      <a:pt x="3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13" y="1"/>
                    </a:lnTo>
                    <a:lnTo>
                      <a:pt x="22" y="4"/>
                    </a:lnTo>
                    <a:lnTo>
                      <a:pt x="31" y="6"/>
                    </a:lnTo>
                    <a:lnTo>
                      <a:pt x="44" y="13"/>
                    </a:lnTo>
                    <a:lnTo>
                      <a:pt x="51" y="13"/>
                    </a:lnTo>
                    <a:lnTo>
                      <a:pt x="56" y="13"/>
                    </a:lnTo>
                    <a:lnTo>
                      <a:pt x="59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17" name="Freeform 413"/>
              <p:cNvSpPr>
                <a:spLocks/>
              </p:cNvSpPr>
              <p:nvPr/>
            </p:nvSpPr>
            <p:spPr bwMode="auto">
              <a:xfrm>
                <a:off x="2295" y="3026"/>
                <a:ext cx="151" cy="52"/>
              </a:xfrm>
              <a:custGeom>
                <a:avLst/>
                <a:gdLst>
                  <a:gd name="T0" fmla="*/ 148 w 55"/>
                  <a:gd name="T1" fmla="*/ 49 h 19"/>
                  <a:gd name="T2" fmla="*/ 151 w 55"/>
                  <a:gd name="T3" fmla="*/ 52 h 19"/>
                  <a:gd name="T4" fmla="*/ 148 w 55"/>
                  <a:gd name="T5" fmla="*/ 52 h 19"/>
                  <a:gd name="T6" fmla="*/ 88 w 55"/>
                  <a:gd name="T7" fmla="*/ 52 h 19"/>
                  <a:gd name="T8" fmla="*/ 77 w 55"/>
                  <a:gd name="T9" fmla="*/ 52 h 19"/>
                  <a:gd name="T10" fmla="*/ 66 w 55"/>
                  <a:gd name="T11" fmla="*/ 49 h 19"/>
                  <a:gd name="T12" fmla="*/ 49 w 55"/>
                  <a:gd name="T13" fmla="*/ 38 h 19"/>
                  <a:gd name="T14" fmla="*/ 38 w 55"/>
                  <a:gd name="T15" fmla="*/ 33 h 19"/>
                  <a:gd name="T16" fmla="*/ 36 w 55"/>
                  <a:gd name="T17" fmla="*/ 27 h 19"/>
                  <a:gd name="T18" fmla="*/ 25 w 55"/>
                  <a:gd name="T19" fmla="*/ 25 h 19"/>
                  <a:gd name="T20" fmla="*/ 5 w 55"/>
                  <a:gd name="T21" fmla="*/ 11 h 19"/>
                  <a:gd name="T22" fmla="*/ 0 w 55"/>
                  <a:gd name="T23" fmla="*/ 0 h 19"/>
                  <a:gd name="T24" fmla="*/ 8 w 55"/>
                  <a:gd name="T25" fmla="*/ 11 h 19"/>
                  <a:gd name="T26" fmla="*/ 22 w 55"/>
                  <a:gd name="T27" fmla="*/ 22 h 19"/>
                  <a:gd name="T28" fmla="*/ 36 w 55"/>
                  <a:gd name="T29" fmla="*/ 27 h 19"/>
                  <a:gd name="T30" fmla="*/ 44 w 55"/>
                  <a:gd name="T31" fmla="*/ 33 h 19"/>
                  <a:gd name="T32" fmla="*/ 52 w 55"/>
                  <a:gd name="T33" fmla="*/ 38 h 19"/>
                  <a:gd name="T34" fmla="*/ 66 w 55"/>
                  <a:gd name="T35" fmla="*/ 49 h 19"/>
                  <a:gd name="T36" fmla="*/ 77 w 55"/>
                  <a:gd name="T37" fmla="*/ 49 h 19"/>
                  <a:gd name="T38" fmla="*/ 91 w 55"/>
                  <a:gd name="T39" fmla="*/ 52 h 19"/>
                  <a:gd name="T40" fmla="*/ 148 w 55"/>
                  <a:gd name="T41" fmla="*/ 49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5" h="19">
                    <a:moveTo>
                      <a:pt x="54" y="18"/>
                    </a:moveTo>
                    <a:lnTo>
                      <a:pt x="55" y="19"/>
                    </a:lnTo>
                    <a:lnTo>
                      <a:pt x="54" y="19"/>
                    </a:lnTo>
                    <a:lnTo>
                      <a:pt x="32" y="19"/>
                    </a:lnTo>
                    <a:lnTo>
                      <a:pt x="28" y="19"/>
                    </a:lnTo>
                    <a:lnTo>
                      <a:pt x="24" y="18"/>
                    </a:lnTo>
                    <a:lnTo>
                      <a:pt x="18" y="14"/>
                    </a:lnTo>
                    <a:lnTo>
                      <a:pt x="14" y="12"/>
                    </a:lnTo>
                    <a:lnTo>
                      <a:pt x="13" y="10"/>
                    </a:lnTo>
                    <a:lnTo>
                      <a:pt x="9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8"/>
                    </a:lnTo>
                    <a:lnTo>
                      <a:pt x="13" y="10"/>
                    </a:lnTo>
                    <a:lnTo>
                      <a:pt x="16" y="12"/>
                    </a:lnTo>
                    <a:lnTo>
                      <a:pt x="19" y="14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33" y="19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218" name="Freeform 414"/>
              <p:cNvSpPr>
                <a:spLocks/>
              </p:cNvSpPr>
              <p:nvPr/>
            </p:nvSpPr>
            <p:spPr bwMode="auto">
              <a:xfrm>
                <a:off x="2297" y="3020"/>
                <a:ext cx="157" cy="41"/>
              </a:xfrm>
              <a:custGeom>
                <a:avLst/>
                <a:gdLst>
                  <a:gd name="T0" fmla="*/ 154 w 57"/>
                  <a:gd name="T1" fmla="*/ 38 h 15"/>
                  <a:gd name="T2" fmla="*/ 157 w 57"/>
                  <a:gd name="T3" fmla="*/ 38 h 15"/>
                  <a:gd name="T4" fmla="*/ 154 w 57"/>
                  <a:gd name="T5" fmla="*/ 38 h 15"/>
                  <a:gd name="T6" fmla="*/ 132 w 57"/>
                  <a:gd name="T7" fmla="*/ 41 h 15"/>
                  <a:gd name="T8" fmla="*/ 116 w 57"/>
                  <a:gd name="T9" fmla="*/ 41 h 15"/>
                  <a:gd name="T10" fmla="*/ 96 w 57"/>
                  <a:gd name="T11" fmla="*/ 41 h 15"/>
                  <a:gd name="T12" fmla="*/ 58 w 57"/>
                  <a:gd name="T13" fmla="*/ 25 h 15"/>
                  <a:gd name="T14" fmla="*/ 41 w 57"/>
                  <a:gd name="T15" fmla="*/ 16 h 15"/>
                  <a:gd name="T16" fmla="*/ 11 w 57"/>
                  <a:gd name="T17" fmla="*/ 5 h 15"/>
                  <a:gd name="T18" fmla="*/ 0 w 57"/>
                  <a:gd name="T19" fmla="*/ 0 h 15"/>
                  <a:gd name="T20" fmla="*/ 11 w 57"/>
                  <a:gd name="T21" fmla="*/ 5 h 15"/>
                  <a:gd name="T22" fmla="*/ 41 w 57"/>
                  <a:gd name="T23" fmla="*/ 16 h 15"/>
                  <a:gd name="T24" fmla="*/ 58 w 57"/>
                  <a:gd name="T25" fmla="*/ 25 h 15"/>
                  <a:gd name="T26" fmla="*/ 96 w 57"/>
                  <a:gd name="T27" fmla="*/ 38 h 15"/>
                  <a:gd name="T28" fmla="*/ 116 w 57"/>
                  <a:gd name="T29" fmla="*/ 41 h 15"/>
                  <a:gd name="T30" fmla="*/ 132 w 57"/>
                  <a:gd name="T31" fmla="*/ 38 h 15"/>
                  <a:gd name="T32" fmla="*/ 154 w 57"/>
                  <a:gd name="T33" fmla="*/ 3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4"/>
                    </a:moveTo>
                    <a:lnTo>
                      <a:pt x="57" y="14"/>
                    </a:lnTo>
                    <a:lnTo>
                      <a:pt x="56" y="14"/>
                    </a:lnTo>
                    <a:lnTo>
                      <a:pt x="48" y="15"/>
                    </a:lnTo>
                    <a:lnTo>
                      <a:pt x="42" y="15"/>
                    </a:lnTo>
                    <a:lnTo>
                      <a:pt x="35" y="15"/>
                    </a:lnTo>
                    <a:lnTo>
                      <a:pt x="21" y="9"/>
                    </a:lnTo>
                    <a:lnTo>
                      <a:pt x="15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5" y="6"/>
                    </a:lnTo>
                    <a:lnTo>
                      <a:pt x="21" y="9"/>
                    </a:lnTo>
                    <a:lnTo>
                      <a:pt x="35" y="14"/>
                    </a:lnTo>
                    <a:lnTo>
                      <a:pt x="42" y="15"/>
                    </a:lnTo>
                    <a:lnTo>
                      <a:pt x="48" y="14"/>
                    </a:lnTo>
                    <a:lnTo>
                      <a:pt x="56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91" name="Group 415"/>
            <p:cNvGrpSpPr>
              <a:grpSpLocks/>
            </p:cNvGrpSpPr>
            <p:nvPr/>
          </p:nvGrpSpPr>
          <p:grpSpPr bwMode="auto">
            <a:xfrm rot="930613">
              <a:off x="2132" y="1447"/>
              <a:ext cx="552" cy="631"/>
              <a:chOff x="1932" y="1431"/>
              <a:chExt cx="552" cy="631"/>
            </a:xfrm>
          </p:grpSpPr>
          <p:sp>
            <p:nvSpPr>
              <p:cNvPr id="17127" name="Freeform 416"/>
              <p:cNvSpPr>
                <a:spLocks/>
              </p:cNvSpPr>
              <p:nvPr/>
            </p:nvSpPr>
            <p:spPr bwMode="auto">
              <a:xfrm>
                <a:off x="1932" y="1505"/>
                <a:ext cx="72" cy="113"/>
              </a:xfrm>
              <a:custGeom>
                <a:avLst/>
                <a:gdLst>
                  <a:gd name="T0" fmla="*/ 0 w 26"/>
                  <a:gd name="T1" fmla="*/ 113 h 41"/>
                  <a:gd name="T2" fmla="*/ 0 w 26"/>
                  <a:gd name="T3" fmla="*/ 110 h 41"/>
                  <a:gd name="T4" fmla="*/ 3 w 26"/>
                  <a:gd name="T5" fmla="*/ 96 h 41"/>
                  <a:gd name="T6" fmla="*/ 19 w 26"/>
                  <a:gd name="T7" fmla="*/ 69 h 41"/>
                  <a:gd name="T8" fmla="*/ 36 w 26"/>
                  <a:gd name="T9" fmla="*/ 41 h 41"/>
                  <a:gd name="T10" fmla="*/ 47 w 26"/>
                  <a:gd name="T11" fmla="*/ 28 h 41"/>
                  <a:gd name="T12" fmla="*/ 64 w 26"/>
                  <a:gd name="T13" fmla="*/ 8 h 41"/>
                  <a:gd name="T14" fmla="*/ 72 w 26"/>
                  <a:gd name="T15" fmla="*/ 0 h 41"/>
                  <a:gd name="T16" fmla="*/ 64 w 26"/>
                  <a:gd name="T17" fmla="*/ 11 h 41"/>
                  <a:gd name="T18" fmla="*/ 47 w 26"/>
                  <a:gd name="T19" fmla="*/ 30 h 41"/>
                  <a:gd name="T20" fmla="*/ 36 w 26"/>
                  <a:gd name="T21" fmla="*/ 41 h 41"/>
                  <a:gd name="T22" fmla="*/ 19 w 26"/>
                  <a:gd name="T23" fmla="*/ 69 h 41"/>
                  <a:gd name="T24" fmla="*/ 6 w 26"/>
                  <a:gd name="T25" fmla="*/ 96 h 41"/>
                  <a:gd name="T26" fmla="*/ 0 w 26"/>
                  <a:gd name="T27" fmla="*/ 113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41">
                    <a:moveTo>
                      <a:pt x="0" y="41"/>
                    </a:moveTo>
                    <a:lnTo>
                      <a:pt x="0" y="40"/>
                    </a:lnTo>
                    <a:lnTo>
                      <a:pt x="1" y="35"/>
                    </a:lnTo>
                    <a:lnTo>
                      <a:pt x="7" y="25"/>
                    </a:lnTo>
                    <a:lnTo>
                      <a:pt x="13" y="15"/>
                    </a:lnTo>
                    <a:lnTo>
                      <a:pt x="17" y="10"/>
                    </a:lnTo>
                    <a:lnTo>
                      <a:pt x="23" y="3"/>
                    </a:lnTo>
                    <a:lnTo>
                      <a:pt x="26" y="0"/>
                    </a:lnTo>
                    <a:lnTo>
                      <a:pt x="23" y="4"/>
                    </a:lnTo>
                    <a:lnTo>
                      <a:pt x="17" y="11"/>
                    </a:lnTo>
                    <a:lnTo>
                      <a:pt x="13" y="15"/>
                    </a:lnTo>
                    <a:lnTo>
                      <a:pt x="7" y="25"/>
                    </a:lnTo>
                    <a:lnTo>
                      <a:pt x="2" y="3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28" name="Freeform 417"/>
              <p:cNvSpPr>
                <a:spLocks/>
              </p:cNvSpPr>
              <p:nvPr/>
            </p:nvSpPr>
            <p:spPr bwMode="auto">
              <a:xfrm>
                <a:off x="2042" y="1431"/>
                <a:ext cx="135" cy="49"/>
              </a:xfrm>
              <a:custGeom>
                <a:avLst/>
                <a:gdLst>
                  <a:gd name="T0" fmla="*/ 3 w 49"/>
                  <a:gd name="T1" fmla="*/ 49 h 18"/>
                  <a:gd name="T2" fmla="*/ 0 w 49"/>
                  <a:gd name="T3" fmla="*/ 49 h 18"/>
                  <a:gd name="T4" fmla="*/ 3 w 49"/>
                  <a:gd name="T5" fmla="*/ 46 h 18"/>
                  <a:gd name="T6" fmla="*/ 17 w 49"/>
                  <a:gd name="T7" fmla="*/ 41 h 18"/>
                  <a:gd name="T8" fmla="*/ 50 w 49"/>
                  <a:gd name="T9" fmla="*/ 27 h 18"/>
                  <a:gd name="T10" fmla="*/ 99 w 49"/>
                  <a:gd name="T11" fmla="*/ 5 h 18"/>
                  <a:gd name="T12" fmla="*/ 127 w 49"/>
                  <a:gd name="T13" fmla="*/ 0 h 18"/>
                  <a:gd name="T14" fmla="*/ 135 w 49"/>
                  <a:gd name="T15" fmla="*/ 0 h 18"/>
                  <a:gd name="T16" fmla="*/ 127 w 49"/>
                  <a:gd name="T17" fmla="*/ 0 h 18"/>
                  <a:gd name="T18" fmla="*/ 99 w 49"/>
                  <a:gd name="T19" fmla="*/ 11 h 18"/>
                  <a:gd name="T20" fmla="*/ 50 w 49"/>
                  <a:gd name="T21" fmla="*/ 27 h 18"/>
                  <a:gd name="T22" fmla="*/ 3 w 49"/>
                  <a:gd name="T23" fmla="*/ 49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6" y="15"/>
                    </a:lnTo>
                    <a:lnTo>
                      <a:pt x="18" y="10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18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29" name="Freeform 418"/>
              <p:cNvSpPr>
                <a:spLocks/>
              </p:cNvSpPr>
              <p:nvPr/>
            </p:nvSpPr>
            <p:spPr bwMode="auto">
              <a:xfrm>
                <a:off x="1932" y="1442"/>
                <a:ext cx="286" cy="233"/>
              </a:xfrm>
              <a:custGeom>
                <a:avLst/>
                <a:gdLst>
                  <a:gd name="T0" fmla="*/ 3 w 104"/>
                  <a:gd name="T1" fmla="*/ 225 h 85"/>
                  <a:gd name="T2" fmla="*/ 3 w 104"/>
                  <a:gd name="T3" fmla="*/ 228 h 85"/>
                  <a:gd name="T4" fmla="*/ 0 w 104"/>
                  <a:gd name="T5" fmla="*/ 233 h 85"/>
                  <a:gd name="T6" fmla="*/ 3 w 104"/>
                  <a:gd name="T7" fmla="*/ 228 h 85"/>
                  <a:gd name="T8" fmla="*/ 3 w 104"/>
                  <a:gd name="T9" fmla="*/ 225 h 85"/>
                  <a:gd name="T10" fmla="*/ 6 w 104"/>
                  <a:gd name="T11" fmla="*/ 219 h 85"/>
                  <a:gd name="T12" fmla="*/ 8 w 104"/>
                  <a:gd name="T13" fmla="*/ 214 h 85"/>
                  <a:gd name="T14" fmla="*/ 17 w 104"/>
                  <a:gd name="T15" fmla="*/ 184 h 85"/>
                  <a:gd name="T16" fmla="*/ 28 w 104"/>
                  <a:gd name="T17" fmla="*/ 162 h 85"/>
                  <a:gd name="T18" fmla="*/ 36 w 104"/>
                  <a:gd name="T19" fmla="*/ 143 h 85"/>
                  <a:gd name="T20" fmla="*/ 50 w 104"/>
                  <a:gd name="T21" fmla="*/ 121 h 85"/>
                  <a:gd name="T22" fmla="*/ 69 w 104"/>
                  <a:gd name="T23" fmla="*/ 101 h 85"/>
                  <a:gd name="T24" fmla="*/ 85 w 104"/>
                  <a:gd name="T25" fmla="*/ 85 h 85"/>
                  <a:gd name="T26" fmla="*/ 105 w 104"/>
                  <a:gd name="T27" fmla="*/ 66 h 85"/>
                  <a:gd name="T28" fmla="*/ 143 w 104"/>
                  <a:gd name="T29" fmla="*/ 44 h 85"/>
                  <a:gd name="T30" fmla="*/ 171 w 104"/>
                  <a:gd name="T31" fmla="*/ 30 h 85"/>
                  <a:gd name="T32" fmla="*/ 182 w 104"/>
                  <a:gd name="T33" fmla="*/ 27 h 85"/>
                  <a:gd name="T34" fmla="*/ 204 w 104"/>
                  <a:gd name="T35" fmla="*/ 19 h 85"/>
                  <a:gd name="T36" fmla="*/ 253 w 104"/>
                  <a:gd name="T37" fmla="*/ 5 h 85"/>
                  <a:gd name="T38" fmla="*/ 286 w 104"/>
                  <a:gd name="T39" fmla="*/ 0 h 85"/>
                  <a:gd name="T40" fmla="*/ 253 w 104"/>
                  <a:gd name="T41" fmla="*/ 5 h 85"/>
                  <a:gd name="T42" fmla="*/ 176 w 104"/>
                  <a:gd name="T43" fmla="*/ 30 h 85"/>
                  <a:gd name="T44" fmla="*/ 168 w 104"/>
                  <a:gd name="T45" fmla="*/ 33 h 85"/>
                  <a:gd name="T46" fmla="*/ 140 w 104"/>
                  <a:gd name="T47" fmla="*/ 47 h 85"/>
                  <a:gd name="T48" fmla="*/ 105 w 104"/>
                  <a:gd name="T49" fmla="*/ 71 h 85"/>
                  <a:gd name="T50" fmla="*/ 85 w 104"/>
                  <a:gd name="T51" fmla="*/ 88 h 85"/>
                  <a:gd name="T52" fmla="*/ 69 w 104"/>
                  <a:gd name="T53" fmla="*/ 104 h 85"/>
                  <a:gd name="T54" fmla="*/ 50 w 104"/>
                  <a:gd name="T55" fmla="*/ 121 h 85"/>
                  <a:gd name="T56" fmla="*/ 36 w 104"/>
                  <a:gd name="T57" fmla="*/ 143 h 85"/>
                  <a:gd name="T58" fmla="*/ 28 w 104"/>
                  <a:gd name="T59" fmla="*/ 162 h 85"/>
                  <a:gd name="T60" fmla="*/ 19 w 104"/>
                  <a:gd name="T61" fmla="*/ 184 h 85"/>
                  <a:gd name="T62" fmla="*/ 8 w 104"/>
                  <a:gd name="T63" fmla="*/ 214 h 85"/>
                  <a:gd name="T64" fmla="*/ 6 w 104"/>
                  <a:gd name="T65" fmla="*/ 225 h 85"/>
                  <a:gd name="T66" fmla="*/ 3 w 104"/>
                  <a:gd name="T67" fmla="*/ 225 h 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4" h="85">
                    <a:moveTo>
                      <a:pt x="1" y="82"/>
                    </a:moveTo>
                    <a:lnTo>
                      <a:pt x="1" y="83"/>
                    </a:lnTo>
                    <a:lnTo>
                      <a:pt x="0" y="85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2" y="80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0" y="59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5" y="37"/>
                    </a:lnTo>
                    <a:lnTo>
                      <a:pt x="31" y="31"/>
                    </a:lnTo>
                    <a:lnTo>
                      <a:pt x="38" y="24"/>
                    </a:lnTo>
                    <a:lnTo>
                      <a:pt x="52" y="16"/>
                    </a:lnTo>
                    <a:lnTo>
                      <a:pt x="62" y="11"/>
                    </a:lnTo>
                    <a:lnTo>
                      <a:pt x="66" y="10"/>
                    </a:lnTo>
                    <a:lnTo>
                      <a:pt x="74" y="7"/>
                    </a:lnTo>
                    <a:lnTo>
                      <a:pt x="92" y="2"/>
                    </a:lnTo>
                    <a:lnTo>
                      <a:pt x="104" y="0"/>
                    </a:lnTo>
                    <a:lnTo>
                      <a:pt x="92" y="2"/>
                    </a:lnTo>
                    <a:lnTo>
                      <a:pt x="64" y="11"/>
                    </a:lnTo>
                    <a:lnTo>
                      <a:pt x="61" y="12"/>
                    </a:lnTo>
                    <a:lnTo>
                      <a:pt x="51" y="17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5" y="38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10" y="59"/>
                    </a:lnTo>
                    <a:lnTo>
                      <a:pt x="7" y="67"/>
                    </a:lnTo>
                    <a:lnTo>
                      <a:pt x="3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0" name="Freeform 419"/>
              <p:cNvSpPr>
                <a:spLocks/>
              </p:cNvSpPr>
              <p:nvPr/>
            </p:nvSpPr>
            <p:spPr bwMode="auto">
              <a:xfrm>
                <a:off x="1938" y="1461"/>
                <a:ext cx="324" cy="228"/>
              </a:xfrm>
              <a:custGeom>
                <a:avLst/>
                <a:gdLst>
                  <a:gd name="T0" fmla="*/ 8 w 118"/>
                  <a:gd name="T1" fmla="*/ 223 h 83"/>
                  <a:gd name="T2" fmla="*/ 0 w 118"/>
                  <a:gd name="T3" fmla="*/ 228 h 83"/>
                  <a:gd name="T4" fmla="*/ 3 w 118"/>
                  <a:gd name="T5" fmla="*/ 223 h 83"/>
                  <a:gd name="T6" fmla="*/ 8 w 118"/>
                  <a:gd name="T7" fmla="*/ 223 h 83"/>
                  <a:gd name="T8" fmla="*/ 11 w 118"/>
                  <a:gd name="T9" fmla="*/ 220 h 83"/>
                  <a:gd name="T10" fmla="*/ 14 w 118"/>
                  <a:gd name="T11" fmla="*/ 209 h 83"/>
                  <a:gd name="T12" fmla="*/ 30 w 118"/>
                  <a:gd name="T13" fmla="*/ 179 h 83"/>
                  <a:gd name="T14" fmla="*/ 52 w 118"/>
                  <a:gd name="T15" fmla="*/ 137 h 83"/>
                  <a:gd name="T16" fmla="*/ 69 w 118"/>
                  <a:gd name="T17" fmla="*/ 113 h 83"/>
                  <a:gd name="T18" fmla="*/ 85 w 118"/>
                  <a:gd name="T19" fmla="*/ 93 h 83"/>
                  <a:gd name="T20" fmla="*/ 107 w 118"/>
                  <a:gd name="T21" fmla="*/ 71 h 83"/>
                  <a:gd name="T22" fmla="*/ 126 w 118"/>
                  <a:gd name="T23" fmla="*/ 55 h 83"/>
                  <a:gd name="T24" fmla="*/ 148 w 118"/>
                  <a:gd name="T25" fmla="*/ 44 h 83"/>
                  <a:gd name="T26" fmla="*/ 167 w 118"/>
                  <a:gd name="T27" fmla="*/ 33 h 83"/>
                  <a:gd name="T28" fmla="*/ 198 w 118"/>
                  <a:gd name="T29" fmla="*/ 25 h 83"/>
                  <a:gd name="T30" fmla="*/ 211 w 118"/>
                  <a:gd name="T31" fmla="*/ 19 h 83"/>
                  <a:gd name="T32" fmla="*/ 239 w 118"/>
                  <a:gd name="T33" fmla="*/ 14 h 83"/>
                  <a:gd name="T34" fmla="*/ 291 w 118"/>
                  <a:gd name="T35" fmla="*/ 0 h 83"/>
                  <a:gd name="T36" fmla="*/ 324 w 118"/>
                  <a:gd name="T37" fmla="*/ 0 h 83"/>
                  <a:gd name="T38" fmla="*/ 291 w 118"/>
                  <a:gd name="T39" fmla="*/ 3 h 83"/>
                  <a:gd name="T40" fmla="*/ 250 w 118"/>
                  <a:gd name="T41" fmla="*/ 14 h 83"/>
                  <a:gd name="T42" fmla="*/ 209 w 118"/>
                  <a:gd name="T43" fmla="*/ 19 h 83"/>
                  <a:gd name="T44" fmla="*/ 195 w 118"/>
                  <a:gd name="T45" fmla="*/ 25 h 83"/>
                  <a:gd name="T46" fmla="*/ 165 w 118"/>
                  <a:gd name="T47" fmla="*/ 38 h 83"/>
                  <a:gd name="T48" fmla="*/ 143 w 118"/>
                  <a:gd name="T49" fmla="*/ 47 h 83"/>
                  <a:gd name="T50" fmla="*/ 124 w 118"/>
                  <a:gd name="T51" fmla="*/ 58 h 83"/>
                  <a:gd name="T52" fmla="*/ 104 w 118"/>
                  <a:gd name="T53" fmla="*/ 74 h 83"/>
                  <a:gd name="T54" fmla="*/ 85 w 118"/>
                  <a:gd name="T55" fmla="*/ 96 h 83"/>
                  <a:gd name="T56" fmla="*/ 69 w 118"/>
                  <a:gd name="T57" fmla="*/ 115 h 83"/>
                  <a:gd name="T58" fmla="*/ 55 w 118"/>
                  <a:gd name="T59" fmla="*/ 137 h 83"/>
                  <a:gd name="T60" fmla="*/ 30 w 118"/>
                  <a:gd name="T61" fmla="*/ 181 h 83"/>
                  <a:gd name="T62" fmla="*/ 16 w 118"/>
                  <a:gd name="T63" fmla="*/ 209 h 83"/>
                  <a:gd name="T64" fmla="*/ 8 w 118"/>
                  <a:gd name="T65" fmla="*/ 223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8" h="83">
                    <a:moveTo>
                      <a:pt x="3" y="81"/>
                    </a:moveTo>
                    <a:lnTo>
                      <a:pt x="0" y="83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5" y="76"/>
                    </a:lnTo>
                    <a:lnTo>
                      <a:pt x="11" y="65"/>
                    </a:lnTo>
                    <a:lnTo>
                      <a:pt x="19" y="50"/>
                    </a:lnTo>
                    <a:lnTo>
                      <a:pt x="25" y="41"/>
                    </a:lnTo>
                    <a:lnTo>
                      <a:pt x="31" y="34"/>
                    </a:lnTo>
                    <a:lnTo>
                      <a:pt x="39" y="26"/>
                    </a:lnTo>
                    <a:lnTo>
                      <a:pt x="46" y="20"/>
                    </a:lnTo>
                    <a:lnTo>
                      <a:pt x="54" y="16"/>
                    </a:lnTo>
                    <a:lnTo>
                      <a:pt x="61" y="12"/>
                    </a:lnTo>
                    <a:lnTo>
                      <a:pt x="72" y="9"/>
                    </a:lnTo>
                    <a:lnTo>
                      <a:pt x="77" y="7"/>
                    </a:lnTo>
                    <a:lnTo>
                      <a:pt x="87" y="5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06" y="1"/>
                    </a:lnTo>
                    <a:lnTo>
                      <a:pt x="91" y="5"/>
                    </a:lnTo>
                    <a:lnTo>
                      <a:pt x="76" y="7"/>
                    </a:lnTo>
                    <a:lnTo>
                      <a:pt x="71" y="9"/>
                    </a:lnTo>
                    <a:lnTo>
                      <a:pt x="60" y="14"/>
                    </a:lnTo>
                    <a:lnTo>
                      <a:pt x="52" y="17"/>
                    </a:lnTo>
                    <a:lnTo>
                      <a:pt x="45" y="21"/>
                    </a:lnTo>
                    <a:lnTo>
                      <a:pt x="38" y="27"/>
                    </a:lnTo>
                    <a:lnTo>
                      <a:pt x="31" y="35"/>
                    </a:lnTo>
                    <a:lnTo>
                      <a:pt x="25" y="42"/>
                    </a:lnTo>
                    <a:lnTo>
                      <a:pt x="20" y="50"/>
                    </a:lnTo>
                    <a:lnTo>
                      <a:pt x="11" y="66"/>
                    </a:lnTo>
                    <a:lnTo>
                      <a:pt x="6" y="76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1" name="Freeform 420"/>
              <p:cNvSpPr>
                <a:spLocks/>
              </p:cNvSpPr>
              <p:nvPr/>
            </p:nvSpPr>
            <p:spPr bwMode="auto">
              <a:xfrm>
                <a:off x="1946" y="1585"/>
                <a:ext cx="77" cy="145"/>
              </a:xfrm>
              <a:custGeom>
                <a:avLst/>
                <a:gdLst>
                  <a:gd name="T0" fmla="*/ 3 w 28"/>
                  <a:gd name="T1" fmla="*/ 142 h 53"/>
                  <a:gd name="T2" fmla="*/ 0 w 28"/>
                  <a:gd name="T3" fmla="*/ 145 h 53"/>
                  <a:gd name="T4" fmla="*/ 3 w 28"/>
                  <a:gd name="T5" fmla="*/ 142 h 53"/>
                  <a:gd name="T6" fmla="*/ 8 w 28"/>
                  <a:gd name="T7" fmla="*/ 126 h 53"/>
                  <a:gd name="T8" fmla="*/ 22 w 28"/>
                  <a:gd name="T9" fmla="*/ 88 h 53"/>
                  <a:gd name="T10" fmla="*/ 36 w 28"/>
                  <a:gd name="T11" fmla="*/ 68 h 53"/>
                  <a:gd name="T12" fmla="*/ 44 w 28"/>
                  <a:gd name="T13" fmla="*/ 49 h 53"/>
                  <a:gd name="T14" fmla="*/ 47 w 28"/>
                  <a:gd name="T15" fmla="*/ 33 h 53"/>
                  <a:gd name="T16" fmla="*/ 55 w 28"/>
                  <a:gd name="T17" fmla="*/ 22 h 53"/>
                  <a:gd name="T18" fmla="*/ 58 w 28"/>
                  <a:gd name="T19" fmla="*/ 16 h 53"/>
                  <a:gd name="T20" fmla="*/ 63 w 28"/>
                  <a:gd name="T21" fmla="*/ 8 h 53"/>
                  <a:gd name="T22" fmla="*/ 77 w 28"/>
                  <a:gd name="T23" fmla="*/ 0 h 53"/>
                  <a:gd name="T24" fmla="*/ 69 w 28"/>
                  <a:gd name="T25" fmla="*/ 8 h 53"/>
                  <a:gd name="T26" fmla="*/ 58 w 28"/>
                  <a:gd name="T27" fmla="*/ 22 h 53"/>
                  <a:gd name="T28" fmla="*/ 47 w 28"/>
                  <a:gd name="T29" fmla="*/ 36 h 53"/>
                  <a:gd name="T30" fmla="*/ 44 w 28"/>
                  <a:gd name="T31" fmla="*/ 55 h 53"/>
                  <a:gd name="T32" fmla="*/ 36 w 28"/>
                  <a:gd name="T33" fmla="*/ 71 h 53"/>
                  <a:gd name="T34" fmla="*/ 22 w 28"/>
                  <a:gd name="T35" fmla="*/ 88 h 53"/>
                  <a:gd name="T36" fmla="*/ 8 w 28"/>
                  <a:gd name="T37" fmla="*/ 126 h 53"/>
                  <a:gd name="T38" fmla="*/ 3 w 28"/>
                  <a:gd name="T39" fmla="*/ 142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53">
                    <a:moveTo>
                      <a:pt x="1" y="52"/>
                    </a:moveTo>
                    <a:lnTo>
                      <a:pt x="0" y="53"/>
                    </a:lnTo>
                    <a:lnTo>
                      <a:pt x="1" y="52"/>
                    </a:lnTo>
                    <a:lnTo>
                      <a:pt x="3" y="46"/>
                    </a:lnTo>
                    <a:lnTo>
                      <a:pt x="8" y="32"/>
                    </a:lnTo>
                    <a:lnTo>
                      <a:pt x="13" y="25"/>
                    </a:lnTo>
                    <a:lnTo>
                      <a:pt x="16" y="18"/>
                    </a:lnTo>
                    <a:lnTo>
                      <a:pt x="17" y="12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20"/>
                    </a:lnTo>
                    <a:lnTo>
                      <a:pt x="13" y="26"/>
                    </a:lnTo>
                    <a:lnTo>
                      <a:pt x="8" y="32"/>
                    </a:lnTo>
                    <a:lnTo>
                      <a:pt x="3" y="46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2" name="Freeform 421"/>
              <p:cNvSpPr>
                <a:spLocks/>
              </p:cNvSpPr>
              <p:nvPr/>
            </p:nvSpPr>
            <p:spPr bwMode="auto">
              <a:xfrm>
                <a:off x="2031" y="1500"/>
                <a:ext cx="110" cy="71"/>
              </a:xfrm>
              <a:custGeom>
                <a:avLst/>
                <a:gdLst>
                  <a:gd name="T0" fmla="*/ 3 w 40"/>
                  <a:gd name="T1" fmla="*/ 68 h 26"/>
                  <a:gd name="T2" fmla="*/ 0 w 40"/>
                  <a:gd name="T3" fmla="*/ 68 h 26"/>
                  <a:gd name="T4" fmla="*/ 0 w 40"/>
                  <a:gd name="T5" fmla="*/ 71 h 26"/>
                  <a:gd name="T6" fmla="*/ 0 w 40"/>
                  <a:gd name="T7" fmla="*/ 68 h 26"/>
                  <a:gd name="T8" fmla="*/ 11 w 40"/>
                  <a:gd name="T9" fmla="*/ 55 h 26"/>
                  <a:gd name="T10" fmla="*/ 36 w 40"/>
                  <a:gd name="T11" fmla="*/ 36 h 26"/>
                  <a:gd name="T12" fmla="*/ 61 w 40"/>
                  <a:gd name="T13" fmla="*/ 16 h 26"/>
                  <a:gd name="T14" fmla="*/ 72 w 40"/>
                  <a:gd name="T15" fmla="*/ 14 h 26"/>
                  <a:gd name="T16" fmla="*/ 74 w 40"/>
                  <a:gd name="T17" fmla="*/ 8 h 26"/>
                  <a:gd name="T18" fmla="*/ 99 w 40"/>
                  <a:gd name="T19" fmla="*/ 0 h 26"/>
                  <a:gd name="T20" fmla="*/ 110 w 40"/>
                  <a:gd name="T21" fmla="*/ 0 h 26"/>
                  <a:gd name="T22" fmla="*/ 99 w 40"/>
                  <a:gd name="T23" fmla="*/ 3 h 26"/>
                  <a:gd name="T24" fmla="*/ 74 w 40"/>
                  <a:gd name="T25" fmla="*/ 14 h 26"/>
                  <a:gd name="T26" fmla="*/ 61 w 40"/>
                  <a:gd name="T27" fmla="*/ 19 h 26"/>
                  <a:gd name="T28" fmla="*/ 36 w 40"/>
                  <a:gd name="T29" fmla="*/ 36 h 26"/>
                  <a:gd name="T30" fmla="*/ 14 w 40"/>
                  <a:gd name="T31" fmla="*/ 57 h 26"/>
                  <a:gd name="T32" fmla="*/ 3 w 40"/>
                  <a:gd name="T33" fmla="*/ 68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4" y="20"/>
                    </a:lnTo>
                    <a:lnTo>
                      <a:pt x="13" y="13"/>
                    </a:lnTo>
                    <a:lnTo>
                      <a:pt x="22" y="6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2" y="7"/>
                    </a:lnTo>
                    <a:lnTo>
                      <a:pt x="13" y="13"/>
                    </a:lnTo>
                    <a:lnTo>
                      <a:pt x="5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3" name="Freeform 422"/>
              <p:cNvSpPr>
                <a:spLocks/>
              </p:cNvSpPr>
              <p:nvPr/>
            </p:nvSpPr>
            <p:spPr bwMode="auto">
              <a:xfrm>
                <a:off x="1954" y="1491"/>
                <a:ext cx="346" cy="256"/>
              </a:xfrm>
              <a:custGeom>
                <a:avLst/>
                <a:gdLst>
                  <a:gd name="T0" fmla="*/ 5 w 126"/>
                  <a:gd name="T1" fmla="*/ 248 h 93"/>
                  <a:gd name="T2" fmla="*/ 5 w 126"/>
                  <a:gd name="T3" fmla="*/ 250 h 93"/>
                  <a:gd name="T4" fmla="*/ 0 w 126"/>
                  <a:gd name="T5" fmla="*/ 256 h 93"/>
                  <a:gd name="T6" fmla="*/ 0 w 126"/>
                  <a:gd name="T7" fmla="*/ 250 h 93"/>
                  <a:gd name="T8" fmla="*/ 0 w 126"/>
                  <a:gd name="T9" fmla="*/ 248 h 93"/>
                  <a:gd name="T10" fmla="*/ 8 w 126"/>
                  <a:gd name="T11" fmla="*/ 234 h 93"/>
                  <a:gd name="T12" fmla="*/ 27 w 126"/>
                  <a:gd name="T13" fmla="*/ 198 h 93"/>
                  <a:gd name="T14" fmla="*/ 55 w 126"/>
                  <a:gd name="T15" fmla="*/ 157 h 93"/>
                  <a:gd name="T16" fmla="*/ 93 w 126"/>
                  <a:gd name="T17" fmla="*/ 110 h 93"/>
                  <a:gd name="T18" fmla="*/ 102 w 126"/>
                  <a:gd name="T19" fmla="*/ 96 h 93"/>
                  <a:gd name="T20" fmla="*/ 110 w 126"/>
                  <a:gd name="T21" fmla="*/ 85 h 93"/>
                  <a:gd name="T22" fmla="*/ 135 w 126"/>
                  <a:gd name="T23" fmla="*/ 69 h 93"/>
                  <a:gd name="T24" fmla="*/ 159 w 126"/>
                  <a:gd name="T25" fmla="*/ 58 h 93"/>
                  <a:gd name="T26" fmla="*/ 181 w 126"/>
                  <a:gd name="T27" fmla="*/ 50 h 93"/>
                  <a:gd name="T28" fmla="*/ 200 w 126"/>
                  <a:gd name="T29" fmla="*/ 41 h 93"/>
                  <a:gd name="T30" fmla="*/ 214 w 126"/>
                  <a:gd name="T31" fmla="*/ 30 h 93"/>
                  <a:gd name="T32" fmla="*/ 222 w 126"/>
                  <a:gd name="T33" fmla="*/ 25 h 93"/>
                  <a:gd name="T34" fmla="*/ 222 w 126"/>
                  <a:gd name="T35" fmla="*/ 22 h 93"/>
                  <a:gd name="T36" fmla="*/ 231 w 126"/>
                  <a:gd name="T37" fmla="*/ 17 h 93"/>
                  <a:gd name="T38" fmla="*/ 250 w 126"/>
                  <a:gd name="T39" fmla="*/ 11 h 93"/>
                  <a:gd name="T40" fmla="*/ 277 w 126"/>
                  <a:gd name="T41" fmla="*/ 8 h 93"/>
                  <a:gd name="T42" fmla="*/ 308 w 126"/>
                  <a:gd name="T43" fmla="*/ 8 h 93"/>
                  <a:gd name="T44" fmla="*/ 346 w 126"/>
                  <a:gd name="T45" fmla="*/ 0 h 93"/>
                  <a:gd name="T46" fmla="*/ 308 w 126"/>
                  <a:gd name="T47" fmla="*/ 8 h 93"/>
                  <a:gd name="T48" fmla="*/ 264 w 126"/>
                  <a:gd name="T49" fmla="*/ 11 h 93"/>
                  <a:gd name="T50" fmla="*/ 233 w 126"/>
                  <a:gd name="T51" fmla="*/ 17 h 93"/>
                  <a:gd name="T52" fmla="*/ 222 w 126"/>
                  <a:gd name="T53" fmla="*/ 22 h 93"/>
                  <a:gd name="T54" fmla="*/ 220 w 126"/>
                  <a:gd name="T55" fmla="*/ 25 h 93"/>
                  <a:gd name="T56" fmla="*/ 220 w 126"/>
                  <a:gd name="T57" fmla="*/ 28 h 93"/>
                  <a:gd name="T58" fmla="*/ 209 w 126"/>
                  <a:gd name="T59" fmla="*/ 36 h 93"/>
                  <a:gd name="T60" fmla="*/ 195 w 126"/>
                  <a:gd name="T61" fmla="*/ 44 h 93"/>
                  <a:gd name="T62" fmla="*/ 178 w 126"/>
                  <a:gd name="T63" fmla="*/ 52 h 93"/>
                  <a:gd name="T64" fmla="*/ 154 w 126"/>
                  <a:gd name="T65" fmla="*/ 58 h 93"/>
                  <a:gd name="T66" fmla="*/ 132 w 126"/>
                  <a:gd name="T67" fmla="*/ 72 h 93"/>
                  <a:gd name="T68" fmla="*/ 110 w 126"/>
                  <a:gd name="T69" fmla="*/ 85 h 93"/>
                  <a:gd name="T70" fmla="*/ 102 w 126"/>
                  <a:gd name="T71" fmla="*/ 99 h 93"/>
                  <a:gd name="T72" fmla="*/ 93 w 126"/>
                  <a:gd name="T73" fmla="*/ 113 h 93"/>
                  <a:gd name="T74" fmla="*/ 60 w 126"/>
                  <a:gd name="T75" fmla="*/ 157 h 93"/>
                  <a:gd name="T76" fmla="*/ 27 w 126"/>
                  <a:gd name="T77" fmla="*/ 204 h 93"/>
                  <a:gd name="T78" fmla="*/ 8 w 126"/>
                  <a:gd name="T79" fmla="*/ 234 h 93"/>
                  <a:gd name="T80" fmla="*/ 5 w 126"/>
                  <a:gd name="T81" fmla="*/ 248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93">
                    <a:moveTo>
                      <a:pt x="2" y="90"/>
                    </a:moveTo>
                    <a:lnTo>
                      <a:pt x="2" y="91"/>
                    </a:lnTo>
                    <a:lnTo>
                      <a:pt x="0" y="93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3" y="85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34" y="40"/>
                    </a:lnTo>
                    <a:lnTo>
                      <a:pt x="37" y="35"/>
                    </a:lnTo>
                    <a:lnTo>
                      <a:pt x="40" y="31"/>
                    </a:lnTo>
                    <a:lnTo>
                      <a:pt x="49" y="25"/>
                    </a:lnTo>
                    <a:lnTo>
                      <a:pt x="58" y="21"/>
                    </a:lnTo>
                    <a:lnTo>
                      <a:pt x="66" y="18"/>
                    </a:lnTo>
                    <a:lnTo>
                      <a:pt x="73" y="15"/>
                    </a:lnTo>
                    <a:lnTo>
                      <a:pt x="78" y="11"/>
                    </a:lnTo>
                    <a:lnTo>
                      <a:pt x="81" y="9"/>
                    </a:lnTo>
                    <a:lnTo>
                      <a:pt x="81" y="8"/>
                    </a:lnTo>
                    <a:lnTo>
                      <a:pt x="84" y="6"/>
                    </a:lnTo>
                    <a:lnTo>
                      <a:pt x="91" y="4"/>
                    </a:lnTo>
                    <a:lnTo>
                      <a:pt x="101" y="3"/>
                    </a:lnTo>
                    <a:lnTo>
                      <a:pt x="112" y="3"/>
                    </a:lnTo>
                    <a:lnTo>
                      <a:pt x="126" y="0"/>
                    </a:lnTo>
                    <a:lnTo>
                      <a:pt x="112" y="3"/>
                    </a:lnTo>
                    <a:lnTo>
                      <a:pt x="96" y="4"/>
                    </a:lnTo>
                    <a:lnTo>
                      <a:pt x="85" y="6"/>
                    </a:lnTo>
                    <a:lnTo>
                      <a:pt x="81" y="8"/>
                    </a:lnTo>
                    <a:lnTo>
                      <a:pt x="80" y="9"/>
                    </a:lnTo>
                    <a:lnTo>
                      <a:pt x="80" y="10"/>
                    </a:lnTo>
                    <a:lnTo>
                      <a:pt x="76" y="13"/>
                    </a:lnTo>
                    <a:lnTo>
                      <a:pt x="71" y="16"/>
                    </a:lnTo>
                    <a:lnTo>
                      <a:pt x="65" y="19"/>
                    </a:lnTo>
                    <a:lnTo>
                      <a:pt x="56" y="21"/>
                    </a:lnTo>
                    <a:lnTo>
                      <a:pt x="48" y="26"/>
                    </a:lnTo>
                    <a:lnTo>
                      <a:pt x="40" y="31"/>
                    </a:lnTo>
                    <a:lnTo>
                      <a:pt x="37" y="36"/>
                    </a:lnTo>
                    <a:lnTo>
                      <a:pt x="34" y="41"/>
                    </a:lnTo>
                    <a:lnTo>
                      <a:pt x="22" y="57"/>
                    </a:lnTo>
                    <a:lnTo>
                      <a:pt x="10" y="74"/>
                    </a:lnTo>
                    <a:lnTo>
                      <a:pt x="3" y="8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4" name="Freeform 423"/>
              <p:cNvSpPr>
                <a:spLocks/>
              </p:cNvSpPr>
              <p:nvPr/>
            </p:nvSpPr>
            <p:spPr bwMode="auto">
              <a:xfrm>
                <a:off x="1982" y="1478"/>
                <a:ext cx="307" cy="189"/>
              </a:xfrm>
              <a:custGeom>
                <a:avLst/>
                <a:gdLst>
                  <a:gd name="T0" fmla="*/ 8 w 112"/>
                  <a:gd name="T1" fmla="*/ 181 h 69"/>
                  <a:gd name="T2" fmla="*/ 0 w 112"/>
                  <a:gd name="T3" fmla="*/ 189 h 69"/>
                  <a:gd name="T4" fmla="*/ 5 w 112"/>
                  <a:gd name="T5" fmla="*/ 181 h 69"/>
                  <a:gd name="T6" fmla="*/ 8 w 112"/>
                  <a:gd name="T7" fmla="*/ 178 h 69"/>
                  <a:gd name="T8" fmla="*/ 11 w 112"/>
                  <a:gd name="T9" fmla="*/ 178 h 69"/>
                  <a:gd name="T10" fmla="*/ 14 w 112"/>
                  <a:gd name="T11" fmla="*/ 170 h 69"/>
                  <a:gd name="T12" fmla="*/ 33 w 112"/>
                  <a:gd name="T13" fmla="*/ 142 h 69"/>
                  <a:gd name="T14" fmla="*/ 55 w 112"/>
                  <a:gd name="T15" fmla="*/ 110 h 69"/>
                  <a:gd name="T16" fmla="*/ 74 w 112"/>
                  <a:gd name="T17" fmla="*/ 93 h 69"/>
                  <a:gd name="T18" fmla="*/ 90 w 112"/>
                  <a:gd name="T19" fmla="*/ 77 h 69"/>
                  <a:gd name="T20" fmla="*/ 134 w 112"/>
                  <a:gd name="T21" fmla="*/ 52 h 69"/>
                  <a:gd name="T22" fmla="*/ 173 w 112"/>
                  <a:gd name="T23" fmla="*/ 30 h 69"/>
                  <a:gd name="T24" fmla="*/ 200 w 112"/>
                  <a:gd name="T25" fmla="*/ 22 h 69"/>
                  <a:gd name="T26" fmla="*/ 208 w 112"/>
                  <a:gd name="T27" fmla="*/ 14 h 69"/>
                  <a:gd name="T28" fmla="*/ 233 w 112"/>
                  <a:gd name="T29" fmla="*/ 8 h 69"/>
                  <a:gd name="T30" fmla="*/ 258 w 112"/>
                  <a:gd name="T31" fmla="*/ 0 h 69"/>
                  <a:gd name="T32" fmla="*/ 280 w 112"/>
                  <a:gd name="T33" fmla="*/ 0 h 69"/>
                  <a:gd name="T34" fmla="*/ 307 w 112"/>
                  <a:gd name="T35" fmla="*/ 8 h 69"/>
                  <a:gd name="T36" fmla="*/ 277 w 112"/>
                  <a:gd name="T37" fmla="*/ 3 h 69"/>
                  <a:gd name="T38" fmla="*/ 277 w 112"/>
                  <a:gd name="T39" fmla="*/ 0 h 69"/>
                  <a:gd name="T40" fmla="*/ 266 w 112"/>
                  <a:gd name="T41" fmla="*/ 0 h 69"/>
                  <a:gd name="T42" fmla="*/ 244 w 112"/>
                  <a:gd name="T43" fmla="*/ 3 h 69"/>
                  <a:gd name="T44" fmla="*/ 217 w 112"/>
                  <a:gd name="T45" fmla="*/ 11 h 69"/>
                  <a:gd name="T46" fmla="*/ 208 w 112"/>
                  <a:gd name="T47" fmla="*/ 14 h 69"/>
                  <a:gd name="T48" fmla="*/ 206 w 112"/>
                  <a:gd name="T49" fmla="*/ 16 h 69"/>
                  <a:gd name="T50" fmla="*/ 195 w 112"/>
                  <a:gd name="T51" fmla="*/ 25 h 69"/>
                  <a:gd name="T52" fmla="*/ 167 w 112"/>
                  <a:gd name="T53" fmla="*/ 36 h 69"/>
                  <a:gd name="T54" fmla="*/ 132 w 112"/>
                  <a:gd name="T55" fmla="*/ 55 h 69"/>
                  <a:gd name="T56" fmla="*/ 90 w 112"/>
                  <a:gd name="T57" fmla="*/ 77 h 69"/>
                  <a:gd name="T58" fmla="*/ 74 w 112"/>
                  <a:gd name="T59" fmla="*/ 93 h 69"/>
                  <a:gd name="T60" fmla="*/ 60 w 112"/>
                  <a:gd name="T61" fmla="*/ 112 h 69"/>
                  <a:gd name="T62" fmla="*/ 33 w 112"/>
                  <a:gd name="T63" fmla="*/ 148 h 69"/>
                  <a:gd name="T64" fmla="*/ 19 w 112"/>
                  <a:gd name="T65" fmla="*/ 170 h 69"/>
                  <a:gd name="T66" fmla="*/ 11 w 112"/>
                  <a:gd name="T67" fmla="*/ 178 h 69"/>
                  <a:gd name="T68" fmla="*/ 8 w 112"/>
                  <a:gd name="T69" fmla="*/ 181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2" h="69">
                    <a:moveTo>
                      <a:pt x="3" y="66"/>
                    </a:moveTo>
                    <a:lnTo>
                      <a:pt x="0" y="69"/>
                    </a:lnTo>
                    <a:lnTo>
                      <a:pt x="2" y="66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5" y="62"/>
                    </a:lnTo>
                    <a:lnTo>
                      <a:pt x="12" y="52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3" y="28"/>
                    </a:lnTo>
                    <a:lnTo>
                      <a:pt x="49" y="19"/>
                    </a:lnTo>
                    <a:lnTo>
                      <a:pt x="63" y="11"/>
                    </a:lnTo>
                    <a:lnTo>
                      <a:pt x="73" y="8"/>
                    </a:lnTo>
                    <a:lnTo>
                      <a:pt x="76" y="5"/>
                    </a:lnTo>
                    <a:lnTo>
                      <a:pt x="85" y="3"/>
                    </a:lnTo>
                    <a:lnTo>
                      <a:pt x="94" y="0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01" y="1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89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1" y="9"/>
                    </a:lnTo>
                    <a:lnTo>
                      <a:pt x="61" y="13"/>
                    </a:lnTo>
                    <a:lnTo>
                      <a:pt x="48" y="20"/>
                    </a:lnTo>
                    <a:lnTo>
                      <a:pt x="33" y="28"/>
                    </a:lnTo>
                    <a:lnTo>
                      <a:pt x="27" y="34"/>
                    </a:lnTo>
                    <a:lnTo>
                      <a:pt x="22" y="41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65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5" name="Freeform 424"/>
              <p:cNvSpPr>
                <a:spLocks/>
              </p:cNvSpPr>
              <p:nvPr/>
            </p:nvSpPr>
            <p:spPr bwMode="auto">
              <a:xfrm>
                <a:off x="1963" y="1719"/>
                <a:ext cx="24" cy="52"/>
              </a:xfrm>
              <a:custGeom>
                <a:avLst/>
                <a:gdLst>
                  <a:gd name="T0" fmla="*/ 3 w 9"/>
                  <a:gd name="T1" fmla="*/ 49 h 19"/>
                  <a:gd name="T2" fmla="*/ 0 w 9"/>
                  <a:gd name="T3" fmla="*/ 52 h 19"/>
                  <a:gd name="T4" fmla="*/ 0 w 9"/>
                  <a:gd name="T5" fmla="*/ 49 h 19"/>
                  <a:gd name="T6" fmla="*/ 11 w 9"/>
                  <a:gd name="T7" fmla="*/ 33 h 19"/>
                  <a:gd name="T8" fmla="*/ 16 w 9"/>
                  <a:gd name="T9" fmla="*/ 14 h 19"/>
                  <a:gd name="T10" fmla="*/ 19 w 9"/>
                  <a:gd name="T11" fmla="*/ 5 h 19"/>
                  <a:gd name="T12" fmla="*/ 24 w 9"/>
                  <a:gd name="T13" fmla="*/ 0 h 19"/>
                  <a:gd name="T14" fmla="*/ 19 w 9"/>
                  <a:gd name="T15" fmla="*/ 8 h 19"/>
                  <a:gd name="T16" fmla="*/ 16 w 9"/>
                  <a:gd name="T17" fmla="*/ 14 h 19"/>
                  <a:gd name="T18" fmla="*/ 11 w 9"/>
                  <a:gd name="T19" fmla="*/ 33 h 19"/>
                  <a:gd name="T20" fmla="*/ 3 w 9"/>
                  <a:gd name="T21" fmla="*/ 4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12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6" name="Freeform 425"/>
              <p:cNvSpPr>
                <a:spLocks/>
              </p:cNvSpPr>
              <p:nvPr/>
            </p:nvSpPr>
            <p:spPr bwMode="auto">
              <a:xfrm>
                <a:off x="1979" y="1519"/>
                <a:ext cx="349" cy="261"/>
              </a:xfrm>
              <a:custGeom>
                <a:avLst/>
                <a:gdLst>
                  <a:gd name="T0" fmla="*/ 3 w 127"/>
                  <a:gd name="T1" fmla="*/ 250 h 95"/>
                  <a:gd name="T2" fmla="*/ 3 w 127"/>
                  <a:gd name="T3" fmla="*/ 253 h 95"/>
                  <a:gd name="T4" fmla="*/ 0 w 127"/>
                  <a:gd name="T5" fmla="*/ 261 h 95"/>
                  <a:gd name="T6" fmla="*/ 0 w 127"/>
                  <a:gd name="T7" fmla="*/ 253 h 95"/>
                  <a:gd name="T8" fmla="*/ 3 w 127"/>
                  <a:gd name="T9" fmla="*/ 250 h 95"/>
                  <a:gd name="T10" fmla="*/ 8 w 127"/>
                  <a:gd name="T11" fmla="*/ 234 h 95"/>
                  <a:gd name="T12" fmla="*/ 22 w 127"/>
                  <a:gd name="T13" fmla="*/ 198 h 95"/>
                  <a:gd name="T14" fmla="*/ 30 w 127"/>
                  <a:gd name="T15" fmla="*/ 176 h 95"/>
                  <a:gd name="T16" fmla="*/ 41 w 127"/>
                  <a:gd name="T17" fmla="*/ 148 h 95"/>
                  <a:gd name="T18" fmla="*/ 58 w 127"/>
                  <a:gd name="T19" fmla="*/ 124 h 95"/>
                  <a:gd name="T20" fmla="*/ 80 w 127"/>
                  <a:gd name="T21" fmla="*/ 99 h 95"/>
                  <a:gd name="T22" fmla="*/ 99 w 127"/>
                  <a:gd name="T23" fmla="*/ 74 h 95"/>
                  <a:gd name="T24" fmla="*/ 124 w 127"/>
                  <a:gd name="T25" fmla="*/ 55 h 95"/>
                  <a:gd name="T26" fmla="*/ 148 w 127"/>
                  <a:gd name="T27" fmla="*/ 41 h 95"/>
                  <a:gd name="T28" fmla="*/ 168 w 127"/>
                  <a:gd name="T29" fmla="*/ 27 h 95"/>
                  <a:gd name="T30" fmla="*/ 206 w 127"/>
                  <a:gd name="T31" fmla="*/ 16 h 95"/>
                  <a:gd name="T32" fmla="*/ 220 w 127"/>
                  <a:gd name="T33" fmla="*/ 11 h 95"/>
                  <a:gd name="T34" fmla="*/ 250 w 127"/>
                  <a:gd name="T35" fmla="*/ 3 h 95"/>
                  <a:gd name="T36" fmla="*/ 280 w 127"/>
                  <a:gd name="T37" fmla="*/ 0 h 95"/>
                  <a:gd name="T38" fmla="*/ 311 w 127"/>
                  <a:gd name="T39" fmla="*/ 0 h 95"/>
                  <a:gd name="T40" fmla="*/ 349 w 127"/>
                  <a:gd name="T41" fmla="*/ 0 h 95"/>
                  <a:gd name="T42" fmla="*/ 308 w 127"/>
                  <a:gd name="T43" fmla="*/ 0 h 95"/>
                  <a:gd name="T44" fmla="*/ 294 w 127"/>
                  <a:gd name="T45" fmla="*/ 0 h 95"/>
                  <a:gd name="T46" fmla="*/ 264 w 127"/>
                  <a:gd name="T47" fmla="*/ 3 h 95"/>
                  <a:gd name="T48" fmla="*/ 228 w 127"/>
                  <a:gd name="T49" fmla="*/ 11 h 95"/>
                  <a:gd name="T50" fmla="*/ 214 w 127"/>
                  <a:gd name="T51" fmla="*/ 14 h 95"/>
                  <a:gd name="T52" fmla="*/ 203 w 127"/>
                  <a:gd name="T53" fmla="*/ 16 h 95"/>
                  <a:gd name="T54" fmla="*/ 165 w 127"/>
                  <a:gd name="T55" fmla="*/ 30 h 95"/>
                  <a:gd name="T56" fmla="*/ 143 w 127"/>
                  <a:gd name="T57" fmla="*/ 44 h 95"/>
                  <a:gd name="T58" fmla="*/ 121 w 127"/>
                  <a:gd name="T59" fmla="*/ 58 h 95"/>
                  <a:gd name="T60" fmla="*/ 99 w 127"/>
                  <a:gd name="T61" fmla="*/ 80 h 95"/>
                  <a:gd name="T62" fmla="*/ 80 w 127"/>
                  <a:gd name="T63" fmla="*/ 102 h 95"/>
                  <a:gd name="T64" fmla="*/ 58 w 127"/>
                  <a:gd name="T65" fmla="*/ 126 h 95"/>
                  <a:gd name="T66" fmla="*/ 44 w 127"/>
                  <a:gd name="T67" fmla="*/ 151 h 95"/>
                  <a:gd name="T68" fmla="*/ 30 w 127"/>
                  <a:gd name="T69" fmla="*/ 176 h 95"/>
                  <a:gd name="T70" fmla="*/ 22 w 127"/>
                  <a:gd name="T71" fmla="*/ 198 h 95"/>
                  <a:gd name="T72" fmla="*/ 11 w 127"/>
                  <a:gd name="T73" fmla="*/ 236 h 95"/>
                  <a:gd name="T74" fmla="*/ 3 w 127"/>
                  <a:gd name="T75" fmla="*/ 250 h 9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7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5"/>
                    </a:lnTo>
                    <a:lnTo>
                      <a:pt x="8" y="72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21" y="45"/>
                    </a:lnTo>
                    <a:lnTo>
                      <a:pt x="29" y="36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4" y="15"/>
                    </a:lnTo>
                    <a:lnTo>
                      <a:pt x="61" y="10"/>
                    </a:lnTo>
                    <a:lnTo>
                      <a:pt x="75" y="6"/>
                    </a:lnTo>
                    <a:lnTo>
                      <a:pt x="80" y="4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3" y="0"/>
                    </a:lnTo>
                    <a:lnTo>
                      <a:pt x="127" y="0"/>
                    </a:lnTo>
                    <a:lnTo>
                      <a:pt x="112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3" y="4"/>
                    </a:lnTo>
                    <a:lnTo>
                      <a:pt x="78" y="5"/>
                    </a:lnTo>
                    <a:lnTo>
                      <a:pt x="74" y="6"/>
                    </a:lnTo>
                    <a:lnTo>
                      <a:pt x="60" y="11"/>
                    </a:lnTo>
                    <a:lnTo>
                      <a:pt x="52" y="16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9" y="37"/>
                    </a:lnTo>
                    <a:lnTo>
                      <a:pt x="21" y="46"/>
                    </a:lnTo>
                    <a:lnTo>
                      <a:pt x="16" y="55"/>
                    </a:lnTo>
                    <a:lnTo>
                      <a:pt x="11" y="64"/>
                    </a:lnTo>
                    <a:lnTo>
                      <a:pt x="8" y="72"/>
                    </a:lnTo>
                    <a:lnTo>
                      <a:pt x="4" y="86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7" name="Freeform 426"/>
              <p:cNvSpPr>
                <a:spLocks/>
              </p:cNvSpPr>
              <p:nvPr/>
            </p:nvSpPr>
            <p:spPr bwMode="auto">
              <a:xfrm>
                <a:off x="1987" y="1535"/>
                <a:ext cx="352" cy="267"/>
              </a:xfrm>
              <a:custGeom>
                <a:avLst/>
                <a:gdLst>
                  <a:gd name="T0" fmla="*/ 0 w 128"/>
                  <a:gd name="T1" fmla="*/ 253 h 97"/>
                  <a:gd name="T2" fmla="*/ 0 w 128"/>
                  <a:gd name="T3" fmla="*/ 259 h 97"/>
                  <a:gd name="T4" fmla="*/ 0 w 128"/>
                  <a:gd name="T5" fmla="*/ 267 h 97"/>
                  <a:gd name="T6" fmla="*/ 0 w 128"/>
                  <a:gd name="T7" fmla="*/ 259 h 97"/>
                  <a:gd name="T8" fmla="*/ 0 w 128"/>
                  <a:gd name="T9" fmla="*/ 253 h 97"/>
                  <a:gd name="T10" fmla="*/ 3 w 128"/>
                  <a:gd name="T11" fmla="*/ 250 h 97"/>
                  <a:gd name="T12" fmla="*/ 8 w 128"/>
                  <a:gd name="T13" fmla="*/ 239 h 97"/>
                  <a:gd name="T14" fmla="*/ 22 w 128"/>
                  <a:gd name="T15" fmla="*/ 206 h 97"/>
                  <a:gd name="T16" fmla="*/ 47 w 128"/>
                  <a:gd name="T17" fmla="*/ 154 h 97"/>
                  <a:gd name="T18" fmla="*/ 77 w 128"/>
                  <a:gd name="T19" fmla="*/ 99 h 97"/>
                  <a:gd name="T20" fmla="*/ 99 w 128"/>
                  <a:gd name="T21" fmla="*/ 77 h 97"/>
                  <a:gd name="T22" fmla="*/ 121 w 128"/>
                  <a:gd name="T23" fmla="*/ 55 h 97"/>
                  <a:gd name="T24" fmla="*/ 146 w 128"/>
                  <a:gd name="T25" fmla="*/ 39 h 97"/>
                  <a:gd name="T26" fmla="*/ 168 w 128"/>
                  <a:gd name="T27" fmla="*/ 25 h 97"/>
                  <a:gd name="T28" fmla="*/ 204 w 128"/>
                  <a:gd name="T29" fmla="*/ 11 h 97"/>
                  <a:gd name="T30" fmla="*/ 217 w 128"/>
                  <a:gd name="T31" fmla="*/ 11 h 97"/>
                  <a:gd name="T32" fmla="*/ 253 w 128"/>
                  <a:gd name="T33" fmla="*/ 6 h 97"/>
                  <a:gd name="T34" fmla="*/ 283 w 128"/>
                  <a:gd name="T35" fmla="*/ 0 h 97"/>
                  <a:gd name="T36" fmla="*/ 314 w 128"/>
                  <a:gd name="T37" fmla="*/ 0 h 97"/>
                  <a:gd name="T38" fmla="*/ 352 w 128"/>
                  <a:gd name="T39" fmla="*/ 6 h 97"/>
                  <a:gd name="T40" fmla="*/ 311 w 128"/>
                  <a:gd name="T41" fmla="*/ 0 h 97"/>
                  <a:gd name="T42" fmla="*/ 300 w 128"/>
                  <a:gd name="T43" fmla="*/ 0 h 97"/>
                  <a:gd name="T44" fmla="*/ 267 w 128"/>
                  <a:gd name="T45" fmla="*/ 6 h 97"/>
                  <a:gd name="T46" fmla="*/ 215 w 128"/>
                  <a:gd name="T47" fmla="*/ 14 h 97"/>
                  <a:gd name="T48" fmla="*/ 201 w 128"/>
                  <a:gd name="T49" fmla="*/ 14 h 97"/>
                  <a:gd name="T50" fmla="*/ 168 w 128"/>
                  <a:gd name="T51" fmla="*/ 28 h 97"/>
                  <a:gd name="T52" fmla="*/ 143 w 128"/>
                  <a:gd name="T53" fmla="*/ 41 h 97"/>
                  <a:gd name="T54" fmla="*/ 121 w 128"/>
                  <a:gd name="T55" fmla="*/ 58 h 97"/>
                  <a:gd name="T56" fmla="*/ 99 w 128"/>
                  <a:gd name="T57" fmla="*/ 80 h 97"/>
                  <a:gd name="T58" fmla="*/ 77 w 128"/>
                  <a:gd name="T59" fmla="*/ 105 h 97"/>
                  <a:gd name="T60" fmla="*/ 50 w 128"/>
                  <a:gd name="T61" fmla="*/ 160 h 97"/>
                  <a:gd name="T62" fmla="*/ 28 w 128"/>
                  <a:gd name="T63" fmla="*/ 206 h 97"/>
                  <a:gd name="T64" fmla="*/ 8 w 128"/>
                  <a:gd name="T65" fmla="*/ 245 h 97"/>
                  <a:gd name="T66" fmla="*/ 3 w 128"/>
                  <a:gd name="T67" fmla="*/ 253 h 97"/>
                  <a:gd name="T68" fmla="*/ 0 w 128"/>
                  <a:gd name="T69" fmla="*/ 253 h 9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8" h="97">
                    <a:moveTo>
                      <a:pt x="0" y="92"/>
                    </a:moveTo>
                    <a:lnTo>
                      <a:pt x="0" y="94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7"/>
                    </a:lnTo>
                    <a:lnTo>
                      <a:pt x="8" y="75"/>
                    </a:lnTo>
                    <a:lnTo>
                      <a:pt x="17" y="56"/>
                    </a:lnTo>
                    <a:lnTo>
                      <a:pt x="28" y="36"/>
                    </a:lnTo>
                    <a:lnTo>
                      <a:pt x="36" y="28"/>
                    </a:lnTo>
                    <a:lnTo>
                      <a:pt x="44" y="20"/>
                    </a:lnTo>
                    <a:lnTo>
                      <a:pt x="53" y="14"/>
                    </a:lnTo>
                    <a:lnTo>
                      <a:pt x="61" y="9"/>
                    </a:lnTo>
                    <a:lnTo>
                      <a:pt x="74" y="4"/>
                    </a:lnTo>
                    <a:lnTo>
                      <a:pt x="79" y="4"/>
                    </a:lnTo>
                    <a:lnTo>
                      <a:pt x="92" y="2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13" y="0"/>
                    </a:lnTo>
                    <a:lnTo>
                      <a:pt x="109" y="0"/>
                    </a:lnTo>
                    <a:lnTo>
                      <a:pt x="97" y="2"/>
                    </a:lnTo>
                    <a:lnTo>
                      <a:pt x="78" y="5"/>
                    </a:lnTo>
                    <a:lnTo>
                      <a:pt x="73" y="5"/>
                    </a:lnTo>
                    <a:lnTo>
                      <a:pt x="61" y="10"/>
                    </a:lnTo>
                    <a:lnTo>
                      <a:pt x="52" y="15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8" y="38"/>
                    </a:lnTo>
                    <a:lnTo>
                      <a:pt x="18" y="58"/>
                    </a:lnTo>
                    <a:lnTo>
                      <a:pt x="10" y="75"/>
                    </a:lnTo>
                    <a:lnTo>
                      <a:pt x="3" y="89"/>
                    </a:lnTo>
                    <a:lnTo>
                      <a:pt x="1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8" name="Freeform 427"/>
              <p:cNvSpPr>
                <a:spLocks/>
              </p:cNvSpPr>
              <p:nvPr/>
            </p:nvSpPr>
            <p:spPr bwMode="auto">
              <a:xfrm>
                <a:off x="2001" y="1544"/>
                <a:ext cx="310" cy="279"/>
              </a:xfrm>
              <a:custGeom>
                <a:avLst/>
                <a:gdLst>
                  <a:gd name="T0" fmla="*/ 3 w 113"/>
                  <a:gd name="T1" fmla="*/ 268 h 102"/>
                  <a:gd name="T2" fmla="*/ 0 w 113"/>
                  <a:gd name="T3" fmla="*/ 279 h 102"/>
                  <a:gd name="T4" fmla="*/ 3 w 113"/>
                  <a:gd name="T5" fmla="*/ 268 h 102"/>
                  <a:gd name="T6" fmla="*/ 5 w 113"/>
                  <a:gd name="T7" fmla="*/ 252 h 102"/>
                  <a:gd name="T8" fmla="*/ 16 w 113"/>
                  <a:gd name="T9" fmla="*/ 216 h 102"/>
                  <a:gd name="T10" fmla="*/ 36 w 113"/>
                  <a:gd name="T11" fmla="*/ 170 h 102"/>
                  <a:gd name="T12" fmla="*/ 49 w 113"/>
                  <a:gd name="T13" fmla="*/ 145 h 102"/>
                  <a:gd name="T14" fmla="*/ 66 w 113"/>
                  <a:gd name="T15" fmla="*/ 123 h 102"/>
                  <a:gd name="T16" fmla="*/ 85 w 113"/>
                  <a:gd name="T17" fmla="*/ 96 h 102"/>
                  <a:gd name="T18" fmla="*/ 104 w 113"/>
                  <a:gd name="T19" fmla="*/ 77 h 102"/>
                  <a:gd name="T20" fmla="*/ 126 w 113"/>
                  <a:gd name="T21" fmla="*/ 60 h 102"/>
                  <a:gd name="T22" fmla="*/ 143 w 113"/>
                  <a:gd name="T23" fmla="*/ 47 h 102"/>
                  <a:gd name="T24" fmla="*/ 176 w 113"/>
                  <a:gd name="T25" fmla="*/ 30 h 102"/>
                  <a:gd name="T26" fmla="*/ 189 w 113"/>
                  <a:gd name="T27" fmla="*/ 27 h 102"/>
                  <a:gd name="T28" fmla="*/ 217 w 113"/>
                  <a:gd name="T29" fmla="*/ 19 h 102"/>
                  <a:gd name="T30" fmla="*/ 244 w 113"/>
                  <a:gd name="T31" fmla="*/ 11 h 102"/>
                  <a:gd name="T32" fmla="*/ 272 w 113"/>
                  <a:gd name="T33" fmla="*/ 3 h 102"/>
                  <a:gd name="T34" fmla="*/ 310 w 113"/>
                  <a:gd name="T35" fmla="*/ 0 h 102"/>
                  <a:gd name="T36" fmla="*/ 272 w 113"/>
                  <a:gd name="T37" fmla="*/ 5 h 102"/>
                  <a:gd name="T38" fmla="*/ 258 w 113"/>
                  <a:gd name="T39" fmla="*/ 5 h 102"/>
                  <a:gd name="T40" fmla="*/ 230 w 113"/>
                  <a:gd name="T41" fmla="*/ 16 h 102"/>
                  <a:gd name="T42" fmla="*/ 187 w 113"/>
                  <a:gd name="T43" fmla="*/ 30 h 102"/>
                  <a:gd name="T44" fmla="*/ 173 w 113"/>
                  <a:gd name="T45" fmla="*/ 33 h 102"/>
                  <a:gd name="T46" fmla="*/ 143 w 113"/>
                  <a:gd name="T47" fmla="*/ 49 h 102"/>
                  <a:gd name="T48" fmla="*/ 121 w 113"/>
                  <a:gd name="T49" fmla="*/ 63 h 102"/>
                  <a:gd name="T50" fmla="*/ 102 w 113"/>
                  <a:gd name="T51" fmla="*/ 82 h 102"/>
                  <a:gd name="T52" fmla="*/ 85 w 113"/>
                  <a:gd name="T53" fmla="*/ 98 h 102"/>
                  <a:gd name="T54" fmla="*/ 66 w 113"/>
                  <a:gd name="T55" fmla="*/ 123 h 102"/>
                  <a:gd name="T56" fmla="*/ 49 w 113"/>
                  <a:gd name="T57" fmla="*/ 150 h 102"/>
                  <a:gd name="T58" fmla="*/ 36 w 113"/>
                  <a:gd name="T59" fmla="*/ 172 h 102"/>
                  <a:gd name="T60" fmla="*/ 16 w 113"/>
                  <a:gd name="T61" fmla="*/ 216 h 102"/>
                  <a:gd name="T62" fmla="*/ 5 w 113"/>
                  <a:gd name="T63" fmla="*/ 254 h 102"/>
                  <a:gd name="T64" fmla="*/ 3 w 113"/>
                  <a:gd name="T65" fmla="*/ 268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3" h="102">
                    <a:moveTo>
                      <a:pt x="1" y="98"/>
                    </a:moveTo>
                    <a:lnTo>
                      <a:pt x="0" y="102"/>
                    </a:lnTo>
                    <a:lnTo>
                      <a:pt x="1" y="98"/>
                    </a:lnTo>
                    <a:lnTo>
                      <a:pt x="2" y="92"/>
                    </a:lnTo>
                    <a:lnTo>
                      <a:pt x="6" y="79"/>
                    </a:lnTo>
                    <a:lnTo>
                      <a:pt x="13" y="62"/>
                    </a:lnTo>
                    <a:lnTo>
                      <a:pt x="18" y="53"/>
                    </a:lnTo>
                    <a:lnTo>
                      <a:pt x="24" y="45"/>
                    </a:lnTo>
                    <a:lnTo>
                      <a:pt x="31" y="35"/>
                    </a:lnTo>
                    <a:lnTo>
                      <a:pt x="38" y="28"/>
                    </a:lnTo>
                    <a:lnTo>
                      <a:pt x="46" y="22"/>
                    </a:lnTo>
                    <a:lnTo>
                      <a:pt x="52" y="17"/>
                    </a:lnTo>
                    <a:lnTo>
                      <a:pt x="64" y="11"/>
                    </a:lnTo>
                    <a:lnTo>
                      <a:pt x="69" y="10"/>
                    </a:lnTo>
                    <a:lnTo>
                      <a:pt x="79" y="7"/>
                    </a:lnTo>
                    <a:lnTo>
                      <a:pt x="89" y="4"/>
                    </a:lnTo>
                    <a:lnTo>
                      <a:pt x="99" y="1"/>
                    </a:lnTo>
                    <a:lnTo>
                      <a:pt x="113" y="0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84" y="6"/>
                    </a:lnTo>
                    <a:lnTo>
                      <a:pt x="68" y="11"/>
                    </a:lnTo>
                    <a:lnTo>
                      <a:pt x="63" y="12"/>
                    </a:lnTo>
                    <a:lnTo>
                      <a:pt x="52" y="18"/>
                    </a:lnTo>
                    <a:lnTo>
                      <a:pt x="44" y="23"/>
                    </a:lnTo>
                    <a:lnTo>
                      <a:pt x="37" y="30"/>
                    </a:lnTo>
                    <a:lnTo>
                      <a:pt x="31" y="36"/>
                    </a:lnTo>
                    <a:lnTo>
                      <a:pt x="24" y="45"/>
                    </a:lnTo>
                    <a:lnTo>
                      <a:pt x="18" y="55"/>
                    </a:lnTo>
                    <a:lnTo>
                      <a:pt x="13" y="63"/>
                    </a:lnTo>
                    <a:lnTo>
                      <a:pt x="6" y="79"/>
                    </a:lnTo>
                    <a:lnTo>
                      <a:pt x="2" y="93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39" name="Freeform 428"/>
              <p:cNvSpPr>
                <a:spLocks/>
              </p:cNvSpPr>
              <p:nvPr/>
            </p:nvSpPr>
            <p:spPr bwMode="auto">
              <a:xfrm>
                <a:off x="2015" y="1618"/>
                <a:ext cx="118" cy="225"/>
              </a:xfrm>
              <a:custGeom>
                <a:avLst/>
                <a:gdLst>
                  <a:gd name="T0" fmla="*/ 3 w 43"/>
                  <a:gd name="T1" fmla="*/ 220 h 82"/>
                  <a:gd name="T2" fmla="*/ 0 w 43"/>
                  <a:gd name="T3" fmla="*/ 220 h 82"/>
                  <a:gd name="T4" fmla="*/ 0 w 43"/>
                  <a:gd name="T5" fmla="*/ 225 h 82"/>
                  <a:gd name="T6" fmla="*/ 0 w 43"/>
                  <a:gd name="T7" fmla="*/ 220 h 82"/>
                  <a:gd name="T8" fmla="*/ 33 w 43"/>
                  <a:gd name="T9" fmla="*/ 134 h 82"/>
                  <a:gd name="T10" fmla="*/ 52 w 43"/>
                  <a:gd name="T11" fmla="*/ 77 h 82"/>
                  <a:gd name="T12" fmla="*/ 63 w 43"/>
                  <a:gd name="T13" fmla="*/ 55 h 82"/>
                  <a:gd name="T14" fmla="*/ 66 w 43"/>
                  <a:gd name="T15" fmla="*/ 52 h 82"/>
                  <a:gd name="T16" fmla="*/ 80 w 43"/>
                  <a:gd name="T17" fmla="*/ 38 h 82"/>
                  <a:gd name="T18" fmla="*/ 104 w 43"/>
                  <a:gd name="T19" fmla="*/ 14 h 82"/>
                  <a:gd name="T20" fmla="*/ 118 w 43"/>
                  <a:gd name="T21" fmla="*/ 0 h 82"/>
                  <a:gd name="T22" fmla="*/ 104 w 43"/>
                  <a:gd name="T23" fmla="*/ 14 h 82"/>
                  <a:gd name="T24" fmla="*/ 88 w 43"/>
                  <a:gd name="T25" fmla="*/ 36 h 82"/>
                  <a:gd name="T26" fmla="*/ 66 w 43"/>
                  <a:gd name="T27" fmla="*/ 52 h 82"/>
                  <a:gd name="T28" fmla="*/ 63 w 43"/>
                  <a:gd name="T29" fmla="*/ 58 h 82"/>
                  <a:gd name="T30" fmla="*/ 58 w 43"/>
                  <a:gd name="T31" fmla="*/ 77 h 82"/>
                  <a:gd name="T32" fmla="*/ 33 w 43"/>
                  <a:gd name="T33" fmla="*/ 134 h 82"/>
                  <a:gd name="T34" fmla="*/ 3 w 43"/>
                  <a:gd name="T35" fmla="*/ 220 h 8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82">
                    <a:moveTo>
                      <a:pt x="1" y="80"/>
                    </a:moveTo>
                    <a:lnTo>
                      <a:pt x="0" y="80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12" y="49"/>
                    </a:lnTo>
                    <a:lnTo>
                      <a:pt x="19" y="28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9" y="14"/>
                    </a:lnTo>
                    <a:lnTo>
                      <a:pt x="38" y="5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3"/>
                    </a:lnTo>
                    <a:lnTo>
                      <a:pt x="24" y="19"/>
                    </a:lnTo>
                    <a:lnTo>
                      <a:pt x="23" y="21"/>
                    </a:lnTo>
                    <a:lnTo>
                      <a:pt x="21" y="28"/>
                    </a:lnTo>
                    <a:lnTo>
                      <a:pt x="12" y="49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0" name="Freeform 429"/>
              <p:cNvSpPr>
                <a:spLocks/>
              </p:cNvSpPr>
              <p:nvPr/>
            </p:nvSpPr>
            <p:spPr bwMode="auto">
              <a:xfrm>
                <a:off x="2031" y="1560"/>
                <a:ext cx="329" cy="299"/>
              </a:xfrm>
              <a:custGeom>
                <a:avLst/>
                <a:gdLst>
                  <a:gd name="T0" fmla="*/ 321 w 120"/>
                  <a:gd name="T1" fmla="*/ 3 h 109"/>
                  <a:gd name="T2" fmla="*/ 329 w 120"/>
                  <a:gd name="T3" fmla="*/ 3 h 109"/>
                  <a:gd name="T4" fmla="*/ 321 w 120"/>
                  <a:gd name="T5" fmla="*/ 3 h 109"/>
                  <a:gd name="T6" fmla="*/ 302 w 120"/>
                  <a:gd name="T7" fmla="*/ 3 h 109"/>
                  <a:gd name="T8" fmla="*/ 263 w 120"/>
                  <a:gd name="T9" fmla="*/ 3 h 109"/>
                  <a:gd name="T10" fmla="*/ 236 w 120"/>
                  <a:gd name="T11" fmla="*/ 8 h 109"/>
                  <a:gd name="T12" fmla="*/ 203 w 120"/>
                  <a:gd name="T13" fmla="*/ 14 h 109"/>
                  <a:gd name="T14" fmla="*/ 175 w 120"/>
                  <a:gd name="T15" fmla="*/ 22 h 109"/>
                  <a:gd name="T16" fmla="*/ 145 w 120"/>
                  <a:gd name="T17" fmla="*/ 33 h 109"/>
                  <a:gd name="T18" fmla="*/ 118 w 120"/>
                  <a:gd name="T19" fmla="*/ 55 h 109"/>
                  <a:gd name="T20" fmla="*/ 99 w 120"/>
                  <a:gd name="T21" fmla="*/ 80 h 109"/>
                  <a:gd name="T22" fmla="*/ 77 w 120"/>
                  <a:gd name="T23" fmla="*/ 101 h 109"/>
                  <a:gd name="T24" fmla="*/ 63 w 120"/>
                  <a:gd name="T25" fmla="*/ 123 h 109"/>
                  <a:gd name="T26" fmla="*/ 44 w 120"/>
                  <a:gd name="T27" fmla="*/ 156 h 109"/>
                  <a:gd name="T28" fmla="*/ 41 w 120"/>
                  <a:gd name="T29" fmla="*/ 170 h 109"/>
                  <a:gd name="T30" fmla="*/ 27 w 120"/>
                  <a:gd name="T31" fmla="*/ 200 h 109"/>
                  <a:gd name="T32" fmla="*/ 16 w 120"/>
                  <a:gd name="T33" fmla="*/ 233 h 109"/>
                  <a:gd name="T34" fmla="*/ 5 w 120"/>
                  <a:gd name="T35" fmla="*/ 263 h 109"/>
                  <a:gd name="T36" fmla="*/ 0 w 120"/>
                  <a:gd name="T37" fmla="*/ 299 h 109"/>
                  <a:gd name="T38" fmla="*/ 5 w 120"/>
                  <a:gd name="T39" fmla="*/ 261 h 109"/>
                  <a:gd name="T40" fmla="*/ 11 w 120"/>
                  <a:gd name="T41" fmla="*/ 247 h 109"/>
                  <a:gd name="T42" fmla="*/ 19 w 120"/>
                  <a:gd name="T43" fmla="*/ 214 h 109"/>
                  <a:gd name="T44" fmla="*/ 41 w 120"/>
                  <a:gd name="T45" fmla="*/ 167 h 109"/>
                  <a:gd name="T46" fmla="*/ 44 w 120"/>
                  <a:gd name="T47" fmla="*/ 151 h 109"/>
                  <a:gd name="T48" fmla="*/ 63 w 120"/>
                  <a:gd name="T49" fmla="*/ 121 h 109"/>
                  <a:gd name="T50" fmla="*/ 82 w 120"/>
                  <a:gd name="T51" fmla="*/ 96 h 109"/>
                  <a:gd name="T52" fmla="*/ 99 w 120"/>
                  <a:gd name="T53" fmla="*/ 74 h 109"/>
                  <a:gd name="T54" fmla="*/ 123 w 120"/>
                  <a:gd name="T55" fmla="*/ 55 h 109"/>
                  <a:gd name="T56" fmla="*/ 145 w 120"/>
                  <a:gd name="T57" fmla="*/ 33 h 109"/>
                  <a:gd name="T58" fmla="*/ 175 w 120"/>
                  <a:gd name="T59" fmla="*/ 22 h 109"/>
                  <a:gd name="T60" fmla="*/ 208 w 120"/>
                  <a:gd name="T61" fmla="*/ 11 h 109"/>
                  <a:gd name="T62" fmla="*/ 236 w 120"/>
                  <a:gd name="T63" fmla="*/ 8 h 109"/>
                  <a:gd name="T64" fmla="*/ 263 w 120"/>
                  <a:gd name="T65" fmla="*/ 3 h 109"/>
                  <a:gd name="T66" fmla="*/ 302 w 120"/>
                  <a:gd name="T67" fmla="*/ 0 h 109"/>
                  <a:gd name="T68" fmla="*/ 321 w 120"/>
                  <a:gd name="T69" fmla="*/ 3 h 1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0" h="109">
                    <a:moveTo>
                      <a:pt x="117" y="1"/>
                    </a:moveTo>
                    <a:lnTo>
                      <a:pt x="120" y="1"/>
                    </a:lnTo>
                    <a:lnTo>
                      <a:pt x="117" y="1"/>
                    </a:lnTo>
                    <a:lnTo>
                      <a:pt x="110" y="1"/>
                    </a:lnTo>
                    <a:lnTo>
                      <a:pt x="96" y="1"/>
                    </a:lnTo>
                    <a:lnTo>
                      <a:pt x="86" y="3"/>
                    </a:lnTo>
                    <a:lnTo>
                      <a:pt x="74" y="5"/>
                    </a:lnTo>
                    <a:lnTo>
                      <a:pt x="64" y="8"/>
                    </a:lnTo>
                    <a:lnTo>
                      <a:pt x="53" y="12"/>
                    </a:lnTo>
                    <a:lnTo>
                      <a:pt x="43" y="20"/>
                    </a:lnTo>
                    <a:lnTo>
                      <a:pt x="36" y="29"/>
                    </a:lnTo>
                    <a:lnTo>
                      <a:pt x="28" y="37"/>
                    </a:lnTo>
                    <a:lnTo>
                      <a:pt x="23" y="45"/>
                    </a:lnTo>
                    <a:lnTo>
                      <a:pt x="16" y="57"/>
                    </a:lnTo>
                    <a:lnTo>
                      <a:pt x="15" y="62"/>
                    </a:lnTo>
                    <a:lnTo>
                      <a:pt x="10" y="73"/>
                    </a:lnTo>
                    <a:lnTo>
                      <a:pt x="6" y="85"/>
                    </a:lnTo>
                    <a:lnTo>
                      <a:pt x="2" y="96"/>
                    </a:lnTo>
                    <a:lnTo>
                      <a:pt x="0" y="109"/>
                    </a:lnTo>
                    <a:lnTo>
                      <a:pt x="2" y="95"/>
                    </a:lnTo>
                    <a:lnTo>
                      <a:pt x="4" y="90"/>
                    </a:lnTo>
                    <a:lnTo>
                      <a:pt x="7" y="78"/>
                    </a:lnTo>
                    <a:lnTo>
                      <a:pt x="15" y="61"/>
                    </a:lnTo>
                    <a:lnTo>
                      <a:pt x="16" y="55"/>
                    </a:lnTo>
                    <a:lnTo>
                      <a:pt x="23" y="44"/>
                    </a:lnTo>
                    <a:lnTo>
                      <a:pt x="30" y="35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3" y="12"/>
                    </a:lnTo>
                    <a:lnTo>
                      <a:pt x="64" y="8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96" y="1"/>
                    </a:lnTo>
                    <a:lnTo>
                      <a:pt x="110" y="0"/>
                    </a:lnTo>
                    <a:lnTo>
                      <a:pt x="117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1" name="Freeform 430"/>
              <p:cNvSpPr>
                <a:spLocks/>
              </p:cNvSpPr>
              <p:nvPr/>
            </p:nvSpPr>
            <p:spPr bwMode="auto">
              <a:xfrm>
                <a:off x="2045" y="1793"/>
                <a:ext cx="16" cy="85"/>
              </a:xfrm>
              <a:custGeom>
                <a:avLst/>
                <a:gdLst>
                  <a:gd name="T0" fmla="*/ 3 w 6"/>
                  <a:gd name="T1" fmla="*/ 80 h 31"/>
                  <a:gd name="T2" fmla="*/ 0 w 6"/>
                  <a:gd name="T3" fmla="*/ 80 h 31"/>
                  <a:gd name="T4" fmla="*/ 0 w 6"/>
                  <a:gd name="T5" fmla="*/ 85 h 31"/>
                  <a:gd name="T6" fmla="*/ 0 w 6"/>
                  <a:gd name="T7" fmla="*/ 80 h 31"/>
                  <a:gd name="T8" fmla="*/ 3 w 6"/>
                  <a:gd name="T9" fmla="*/ 71 h 31"/>
                  <a:gd name="T10" fmla="*/ 11 w 6"/>
                  <a:gd name="T11" fmla="*/ 49 h 31"/>
                  <a:gd name="T12" fmla="*/ 13 w 6"/>
                  <a:gd name="T13" fmla="*/ 19 h 31"/>
                  <a:gd name="T14" fmla="*/ 16 w 6"/>
                  <a:gd name="T15" fmla="*/ 5 h 31"/>
                  <a:gd name="T16" fmla="*/ 16 w 6"/>
                  <a:gd name="T17" fmla="*/ 0 h 31"/>
                  <a:gd name="T18" fmla="*/ 16 w 6"/>
                  <a:gd name="T19" fmla="*/ 5 h 31"/>
                  <a:gd name="T20" fmla="*/ 13 w 6"/>
                  <a:gd name="T21" fmla="*/ 22 h 31"/>
                  <a:gd name="T22" fmla="*/ 11 w 6"/>
                  <a:gd name="T23" fmla="*/ 49 h 31"/>
                  <a:gd name="T24" fmla="*/ 5 w 6"/>
                  <a:gd name="T25" fmla="*/ 71 h 31"/>
                  <a:gd name="T26" fmla="*/ 3 w 6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31">
                    <a:moveTo>
                      <a:pt x="1" y="29"/>
                    </a:move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4" y="18"/>
                    </a:lnTo>
                    <a:lnTo>
                      <a:pt x="5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2" name="Freeform 431"/>
              <p:cNvSpPr>
                <a:spLocks/>
              </p:cNvSpPr>
              <p:nvPr/>
            </p:nvSpPr>
            <p:spPr bwMode="auto">
              <a:xfrm>
                <a:off x="2064" y="1604"/>
                <a:ext cx="165" cy="165"/>
              </a:xfrm>
              <a:custGeom>
                <a:avLst/>
                <a:gdLst>
                  <a:gd name="T0" fmla="*/ 3 w 60"/>
                  <a:gd name="T1" fmla="*/ 162 h 60"/>
                  <a:gd name="T2" fmla="*/ 0 w 60"/>
                  <a:gd name="T3" fmla="*/ 165 h 60"/>
                  <a:gd name="T4" fmla="*/ 3 w 60"/>
                  <a:gd name="T5" fmla="*/ 162 h 60"/>
                  <a:gd name="T6" fmla="*/ 3 w 60"/>
                  <a:gd name="T7" fmla="*/ 157 h 60"/>
                  <a:gd name="T8" fmla="*/ 14 w 60"/>
                  <a:gd name="T9" fmla="*/ 135 h 60"/>
                  <a:gd name="T10" fmla="*/ 41 w 60"/>
                  <a:gd name="T11" fmla="*/ 83 h 60"/>
                  <a:gd name="T12" fmla="*/ 52 w 60"/>
                  <a:gd name="T13" fmla="*/ 69 h 60"/>
                  <a:gd name="T14" fmla="*/ 58 w 60"/>
                  <a:gd name="T15" fmla="*/ 55 h 60"/>
                  <a:gd name="T16" fmla="*/ 80 w 60"/>
                  <a:gd name="T17" fmla="*/ 36 h 60"/>
                  <a:gd name="T18" fmla="*/ 105 w 60"/>
                  <a:gd name="T19" fmla="*/ 22 h 60"/>
                  <a:gd name="T20" fmla="*/ 118 w 60"/>
                  <a:gd name="T21" fmla="*/ 14 h 60"/>
                  <a:gd name="T22" fmla="*/ 149 w 60"/>
                  <a:gd name="T23" fmla="*/ 3 h 60"/>
                  <a:gd name="T24" fmla="*/ 165 w 60"/>
                  <a:gd name="T25" fmla="*/ 0 h 60"/>
                  <a:gd name="T26" fmla="*/ 149 w 60"/>
                  <a:gd name="T27" fmla="*/ 8 h 60"/>
                  <a:gd name="T28" fmla="*/ 124 w 60"/>
                  <a:gd name="T29" fmla="*/ 14 h 60"/>
                  <a:gd name="T30" fmla="*/ 107 w 60"/>
                  <a:gd name="T31" fmla="*/ 22 h 60"/>
                  <a:gd name="T32" fmla="*/ 99 w 60"/>
                  <a:gd name="T33" fmla="*/ 25 h 60"/>
                  <a:gd name="T34" fmla="*/ 80 w 60"/>
                  <a:gd name="T35" fmla="*/ 39 h 60"/>
                  <a:gd name="T36" fmla="*/ 58 w 60"/>
                  <a:gd name="T37" fmla="*/ 58 h 60"/>
                  <a:gd name="T38" fmla="*/ 52 w 60"/>
                  <a:gd name="T39" fmla="*/ 69 h 60"/>
                  <a:gd name="T40" fmla="*/ 44 w 60"/>
                  <a:gd name="T41" fmla="*/ 83 h 60"/>
                  <a:gd name="T42" fmla="*/ 17 w 60"/>
                  <a:gd name="T43" fmla="*/ 135 h 60"/>
                  <a:gd name="T44" fmla="*/ 3 w 60"/>
                  <a:gd name="T45" fmla="*/ 162 h 6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0" h="60">
                    <a:moveTo>
                      <a:pt x="1" y="59"/>
                    </a:moveTo>
                    <a:lnTo>
                      <a:pt x="0" y="60"/>
                    </a:lnTo>
                    <a:lnTo>
                      <a:pt x="1" y="59"/>
                    </a:lnTo>
                    <a:lnTo>
                      <a:pt x="1" y="57"/>
                    </a:lnTo>
                    <a:lnTo>
                      <a:pt x="5" y="49"/>
                    </a:lnTo>
                    <a:lnTo>
                      <a:pt x="15" y="30"/>
                    </a:lnTo>
                    <a:lnTo>
                      <a:pt x="19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5"/>
                    </a:lnTo>
                    <a:lnTo>
                      <a:pt x="39" y="8"/>
                    </a:lnTo>
                    <a:lnTo>
                      <a:pt x="36" y="9"/>
                    </a:lnTo>
                    <a:lnTo>
                      <a:pt x="29" y="14"/>
                    </a:lnTo>
                    <a:lnTo>
                      <a:pt x="21" y="21"/>
                    </a:lnTo>
                    <a:lnTo>
                      <a:pt x="19" y="25"/>
                    </a:lnTo>
                    <a:lnTo>
                      <a:pt x="16" y="30"/>
                    </a:lnTo>
                    <a:lnTo>
                      <a:pt x="6" y="4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3" name="Freeform 432"/>
              <p:cNvSpPr>
                <a:spLocks/>
              </p:cNvSpPr>
              <p:nvPr/>
            </p:nvSpPr>
            <p:spPr bwMode="auto">
              <a:xfrm>
                <a:off x="2188" y="1576"/>
                <a:ext cx="200" cy="28"/>
              </a:xfrm>
              <a:custGeom>
                <a:avLst/>
                <a:gdLst>
                  <a:gd name="T0" fmla="*/ 197 w 73"/>
                  <a:gd name="T1" fmla="*/ 11 h 10"/>
                  <a:gd name="T2" fmla="*/ 200 w 73"/>
                  <a:gd name="T3" fmla="*/ 14 h 10"/>
                  <a:gd name="T4" fmla="*/ 197 w 73"/>
                  <a:gd name="T5" fmla="*/ 14 h 10"/>
                  <a:gd name="T6" fmla="*/ 173 w 73"/>
                  <a:gd name="T7" fmla="*/ 8 h 10"/>
                  <a:gd name="T8" fmla="*/ 151 w 73"/>
                  <a:gd name="T9" fmla="*/ 6 h 10"/>
                  <a:gd name="T10" fmla="*/ 123 w 73"/>
                  <a:gd name="T11" fmla="*/ 0 h 10"/>
                  <a:gd name="T12" fmla="*/ 74 w 73"/>
                  <a:gd name="T13" fmla="*/ 8 h 10"/>
                  <a:gd name="T14" fmla="*/ 55 w 73"/>
                  <a:gd name="T15" fmla="*/ 11 h 10"/>
                  <a:gd name="T16" fmla="*/ 14 w 73"/>
                  <a:gd name="T17" fmla="*/ 25 h 10"/>
                  <a:gd name="T18" fmla="*/ 0 w 73"/>
                  <a:gd name="T19" fmla="*/ 28 h 10"/>
                  <a:gd name="T20" fmla="*/ 14 w 73"/>
                  <a:gd name="T21" fmla="*/ 22 h 10"/>
                  <a:gd name="T22" fmla="*/ 55 w 73"/>
                  <a:gd name="T23" fmla="*/ 11 h 10"/>
                  <a:gd name="T24" fmla="*/ 74 w 73"/>
                  <a:gd name="T25" fmla="*/ 6 h 10"/>
                  <a:gd name="T26" fmla="*/ 126 w 73"/>
                  <a:gd name="T27" fmla="*/ 0 h 10"/>
                  <a:gd name="T28" fmla="*/ 153 w 73"/>
                  <a:gd name="T29" fmla="*/ 6 h 10"/>
                  <a:gd name="T30" fmla="*/ 173 w 73"/>
                  <a:gd name="T31" fmla="*/ 8 h 10"/>
                  <a:gd name="T32" fmla="*/ 197 w 73"/>
                  <a:gd name="T33" fmla="*/ 11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0">
                    <a:moveTo>
                      <a:pt x="72" y="4"/>
                    </a:moveTo>
                    <a:lnTo>
                      <a:pt x="73" y="5"/>
                    </a:lnTo>
                    <a:lnTo>
                      <a:pt x="72" y="5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5" y="0"/>
                    </a:lnTo>
                    <a:lnTo>
                      <a:pt x="27" y="3"/>
                    </a:lnTo>
                    <a:lnTo>
                      <a:pt x="20" y="4"/>
                    </a:lnTo>
                    <a:lnTo>
                      <a:pt x="5" y="9"/>
                    </a:lnTo>
                    <a:lnTo>
                      <a:pt x="0" y="10"/>
                    </a:lnTo>
                    <a:lnTo>
                      <a:pt x="5" y="8"/>
                    </a:lnTo>
                    <a:lnTo>
                      <a:pt x="20" y="4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3" y="3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4" name="Freeform 433"/>
              <p:cNvSpPr>
                <a:spLocks/>
              </p:cNvSpPr>
              <p:nvPr/>
            </p:nvSpPr>
            <p:spPr bwMode="auto">
              <a:xfrm>
                <a:off x="2064" y="1626"/>
                <a:ext cx="343" cy="285"/>
              </a:xfrm>
              <a:custGeom>
                <a:avLst/>
                <a:gdLst>
                  <a:gd name="T0" fmla="*/ 3 w 125"/>
                  <a:gd name="T1" fmla="*/ 271 h 104"/>
                  <a:gd name="T2" fmla="*/ 3 w 125"/>
                  <a:gd name="T3" fmla="*/ 285 h 104"/>
                  <a:gd name="T4" fmla="*/ 0 w 125"/>
                  <a:gd name="T5" fmla="*/ 274 h 104"/>
                  <a:gd name="T6" fmla="*/ 0 w 125"/>
                  <a:gd name="T7" fmla="*/ 271 h 104"/>
                  <a:gd name="T8" fmla="*/ 0 w 125"/>
                  <a:gd name="T9" fmla="*/ 255 h 104"/>
                  <a:gd name="T10" fmla="*/ 3 w 125"/>
                  <a:gd name="T11" fmla="*/ 211 h 104"/>
                  <a:gd name="T12" fmla="*/ 11 w 125"/>
                  <a:gd name="T13" fmla="*/ 184 h 104"/>
                  <a:gd name="T14" fmla="*/ 16 w 125"/>
                  <a:gd name="T15" fmla="*/ 156 h 104"/>
                  <a:gd name="T16" fmla="*/ 30 w 125"/>
                  <a:gd name="T17" fmla="*/ 126 h 104"/>
                  <a:gd name="T18" fmla="*/ 52 w 125"/>
                  <a:gd name="T19" fmla="*/ 99 h 104"/>
                  <a:gd name="T20" fmla="*/ 71 w 125"/>
                  <a:gd name="T21" fmla="*/ 71 h 104"/>
                  <a:gd name="T22" fmla="*/ 96 w 125"/>
                  <a:gd name="T23" fmla="*/ 49 h 104"/>
                  <a:gd name="T24" fmla="*/ 123 w 125"/>
                  <a:gd name="T25" fmla="*/ 33 h 104"/>
                  <a:gd name="T26" fmla="*/ 148 w 125"/>
                  <a:gd name="T27" fmla="*/ 19 h 104"/>
                  <a:gd name="T28" fmla="*/ 167 w 125"/>
                  <a:gd name="T29" fmla="*/ 14 h 104"/>
                  <a:gd name="T30" fmla="*/ 184 w 125"/>
                  <a:gd name="T31" fmla="*/ 5 h 104"/>
                  <a:gd name="T32" fmla="*/ 203 w 125"/>
                  <a:gd name="T33" fmla="*/ 5 h 104"/>
                  <a:gd name="T34" fmla="*/ 236 w 125"/>
                  <a:gd name="T35" fmla="*/ 3 h 104"/>
                  <a:gd name="T36" fmla="*/ 266 w 125"/>
                  <a:gd name="T37" fmla="*/ 3 h 104"/>
                  <a:gd name="T38" fmla="*/ 302 w 125"/>
                  <a:gd name="T39" fmla="*/ 5 h 104"/>
                  <a:gd name="T40" fmla="*/ 335 w 125"/>
                  <a:gd name="T41" fmla="*/ 0 h 104"/>
                  <a:gd name="T42" fmla="*/ 343 w 125"/>
                  <a:gd name="T43" fmla="*/ 0 h 104"/>
                  <a:gd name="T44" fmla="*/ 324 w 125"/>
                  <a:gd name="T45" fmla="*/ 3 h 104"/>
                  <a:gd name="T46" fmla="*/ 296 w 125"/>
                  <a:gd name="T47" fmla="*/ 8 h 104"/>
                  <a:gd name="T48" fmla="*/ 283 w 125"/>
                  <a:gd name="T49" fmla="*/ 5 h 104"/>
                  <a:gd name="T50" fmla="*/ 250 w 125"/>
                  <a:gd name="T51" fmla="*/ 3 h 104"/>
                  <a:gd name="T52" fmla="*/ 211 w 125"/>
                  <a:gd name="T53" fmla="*/ 5 h 104"/>
                  <a:gd name="T54" fmla="*/ 195 w 125"/>
                  <a:gd name="T55" fmla="*/ 5 h 104"/>
                  <a:gd name="T56" fmla="*/ 181 w 125"/>
                  <a:gd name="T57" fmla="*/ 8 h 104"/>
                  <a:gd name="T58" fmla="*/ 143 w 125"/>
                  <a:gd name="T59" fmla="*/ 22 h 104"/>
                  <a:gd name="T60" fmla="*/ 121 w 125"/>
                  <a:gd name="T61" fmla="*/ 36 h 104"/>
                  <a:gd name="T62" fmla="*/ 96 w 125"/>
                  <a:gd name="T63" fmla="*/ 55 h 104"/>
                  <a:gd name="T64" fmla="*/ 71 w 125"/>
                  <a:gd name="T65" fmla="*/ 74 h 104"/>
                  <a:gd name="T66" fmla="*/ 52 w 125"/>
                  <a:gd name="T67" fmla="*/ 101 h 104"/>
                  <a:gd name="T68" fmla="*/ 30 w 125"/>
                  <a:gd name="T69" fmla="*/ 129 h 104"/>
                  <a:gd name="T70" fmla="*/ 22 w 125"/>
                  <a:gd name="T71" fmla="*/ 156 h 104"/>
                  <a:gd name="T72" fmla="*/ 11 w 125"/>
                  <a:gd name="T73" fmla="*/ 186 h 104"/>
                  <a:gd name="T74" fmla="*/ 3 w 125"/>
                  <a:gd name="T75" fmla="*/ 214 h 104"/>
                  <a:gd name="T76" fmla="*/ 0 w 125"/>
                  <a:gd name="T77" fmla="*/ 255 h 104"/>
                  <a:gd name="T78" fmla="*/ 3 w 125"/>
                  <a:gd name="T79" fmla="*/ 271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5" h="104">
                    <a:moveTo>
                      <a:pt x="1" y="99"/>
                    </a:moveTo>
                    <a:lnTo>
                      <a:pt x="1" y="104"/>
                    </a:lnTo>
                    <a:lnTo>
                      <a:pt x="0" y="100"/>
                    </a:lnTo>
                    <a:lnTo>
                      <a:pt x="0" y="99"/>
                    </a:lnTo>
                    <a:lnTo>
                      <a:pt x="0" y="93"/>
                    </a:lnTo>
                    <a:lnTo>
                      <a:pt x="1" y="77"/>
                    </a:lnTo>
                    <a:lnTo>
                      <a:pt x="4" y="67"/>
                    </a:lnTo>
                    <a:lnTo>
                      <a:pt x="6" y="57"/>
                    </a:lnTo>
                    <a:lnTo>
                      <a:pt x="11" y="46"/>
                    </a:lnTo>
                    <a:lnTo>
                      <a:pt x="19" y="36"/>
                    </a:lnTo>
                    <a:lnTo>
                      <a:pt x="26" y="26"/>
                    </a:lnTo>
                    <a:lnTo>
                      <a:pt x="35" y="18"/>
                    </a:lnTo>
                    <a:lnTo>
                      <a:pt x="45" y="12"/>
                    </a:lnTo>
                    <a:lnTo>
                      <a:pt x="54" y="7"/>
                    </a:lnTo>
                    <a:lnTo>
                      <a:pt x="61" y="5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86" y="1"/>
                    </a:lnTo>
                    <a:lnTo>
                      <a:pt x="97" y="1"/>
                    </a:lnTo>
                    <a:lnTo>
                      <a:pt x="110" y="2"/>
                    </a:lnTo>
                    <a:lnTo>
                      <a:pt x="122" y="0"/>
                    </a:lnTo>
                    <a:lnTo>
                      <a:pt x="125" y="0"/>
                    </a:lnTo>
                    <a:lnTo>
                      <a:pt x="118" y="1"/>
                    </a:lnTo>
                    <a:lnTo>
                      <a:pt x="108" y="3"/>
                    </a:lnTo>
                    <a:lnTo>
                      <a:pt x="103" y="2"/>
                    </a:lnTo>
                    <a:lnTo>
                      <a:pt x="91" y="1"/>
                    </a:lnTo>
                    <a:lnTo>
                      <a:pt x="77" y="2"/>
                    </a:lnTo>
                    <a:lnTo>
                      <a:pt x="71" y="2"/>
                    </a:lnTo>
                    <a:lnTo>
                      <a:pt x="66" y="3"/>
                    </a:lnTo>
                    <a:lnTo>
                      <a:pt x="52" y="8"/>
                    </a:lnTo>
                    <a:lnTo>
                      <a:pt x="44" y="13"/>
                    </a:lnTo>
                    <a:lnTo>
                      <a:pt x="35" y="20"/>
                    </a:lnTo>
                    <a:lnTo>
                      <a:pt x="26" y="27"/>
                    </a:lnTo>
                    <a:lnTo>
                      <a:pt x="19" y="37"/>
                    </a:lnTo>
                    <a:lnTo>
                      <a:pt x="11" y="47"/>
                    </a:lnTo>
                    <a:lnTo>
                      <a:pt x="8" y="57"/>
                    </a:lnTo>
                    <a:lnTo>
                      <a:pt x="4" y="68"/>
                    </a:lnTo>
                    <a:lnTo>
                      <a:pt x="1" y="78"/>
                    </a:lnTo>
                    <a:lnTo>
                      <a:pt x="0" y="93"/>
                    </a:lnTo>
                    <a:lnTo>
                      <a:pt x="1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5" name="Freeform 434"/>
              <p:cNvSpPr>
                <a:spLocks/>
              </p:cNvSpPr>
              <p:nvPr/>
            </p:nvSpPr>
            <p:spPr bwMode="auto">
              <a:xfrm>
                <a:off x="2262" y="1601"/>
                <a:ext cx="134" cy="14"/>
              </a:xfrm>
              <a:custGeom>
                <a:avLst/>
                <a:gdLst>
                  <a:gd name="T0" fmla="*/ 131 w 49"/>
                  <a:gd name="T1" fmla="*/ 6 h 5"/>
                  <a:gd name="T2" fmla="*/ 134 w 49"/>
                  <a:gd name="T3" fmla="*/ 6 h 5"/>
                  <a:gd name="T4" fmla="*/ 131 w 49"/>
                  <a:gd name="T5" fmla="*/ 11 h 5"/>
                  <a:gd name="T6" fmla="*/ 82 w 49"/>
                  <a:gd name="T7" fmla="*/ 3 h 5"/>
                  <a:gd name="T8" fmla="*/ 52 w 49"/>
                  <a:gd name="T9" fmla="*/ 3 h 5"/>
                  <a:gd name="T10" fmla="*/ 41 w 49"/>
                  <a:gd name="T11" fmla="*/ 3 h 5"/>
                  <a:gd name="T12" fmla="*/ 38 w 49"/>
                  <a:gd name="T13" fmla="*/ 6 h 5"/>
                  <a:gd name="T14" fmla="*/ 27 w 49"/>
                  <a:gd name="T15" fmla="*/ 11 h 5"/>
                  <a:gd name="T16" fmla="*/ 11 w 49"/>
                  <a:gd name="T17" fmla="*/ 14 h 5"/>
                  <a:gd name="T18" fmla="*/ 0 w 49"/>
                  <a:gd name="T19" fmla="*/ 14 h 5"/>
                  <a:gd name="T20" fmla="*/ 14 w 49"/>
                  <a:gd name="T21" fmla="*/ 11 h 5"/>
                  <a:gd name="T22" fmla="*/ 38 w 49"/>
                  <a:gd name="T23" fmla="*/ 3 h 5"/>
                  <a:gd name="T24" fmla="*/ 41 w 49"/>
                  <a:gd name="T25" fmla="*/ 0 h 5"/>
                  <a:gd name="T26" fmla="*/ 52 w 49"/>
                  <a:gd name="T27" fmla="*/ 0 h 5"/>
                  <a:gd name="T28" fmla="*/ 82 w 49"/>
                  <a:gd name="T29" fmla="*/ 0 h 5"/>
                  <a:gd name="T30" fmla="*/ 131 w 49"/>
                  <a:gd name="T31" fmla="*/ 6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5">
                    <a:moveTo>
                      <a:pt x="48" y="2"/>
                    </a:moveTo>
                    <a:lnTo>
                      <a:pt x="49" y="2"/>
                    </a:lnTo>
                    <a:lnTo>
                      <a:pt x="48" y="4"/>
                    </a:lnTo>
                    <a:lnTo>
                      <a:pt x="30" y="1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0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6" name="Freeform 435"/>
              <p:cNvSpPr>
                <a:spLocks/>
              </p:cNvSpPr>
              <p:nvPr/>
            </p:nvSpPr>
            <p:spPr bwMode="auto">
              <a:xfrm>
                <a:off x="2105" y="1598"/>
                <a:ext cx="184" cy="118"/>
              </a:xfrm>
              <a:custGeom>
                <a:avLst/>
                <a:gdLst>
                  <a:gd name="T0" fmla="*/ 179 w 67"/>
                  <a:gd name="T1" fmla="*/ 0 h 43"/>
                  <a:gd name="T2" fmla="*/ 181 w 67"/>
                  <a:gd name="T3" fmla="*/ 0 h 43"/>
                  <a:gd name="T4" fmla="*/ 184 w 67"/>
                  <a:gd name="T5" fmla="*/ 0 h 43"/>
                  <a:gd name="T6" fmla="*/ 181 w 67"/>
                  <a:gd name="T7" fmla="*/ 0 h 43"/>
                  <a:gd name="T8" fmla="*/ 179 w 67"/>
                  <a:gd name="T9" fmla="*/ 0 h 43"/>
                  <a:gd name="T10" fmla="*/ 170 w 67"/>
                  <a:gd name="T11" fmla="*/ 0 h 43"/>
                  <a:gd name="T12" fmla="*/ 154 w 67"/>
                  <a:gd name="T13" fmla="*/ 3 h 43"/>
                  <a:gd name="T14" fmla="*/ 135 w 67"/>
                  <a:gd name="T15" fmla="*/ 16 h 43"/>
                  <a:gd name="T16" fmla="*/ 121 w 67"/>
                  <a:gd name="T17" fmla="*/ 27 h 43"/>
                  <a:gd name="T18" fmla="*/ 110 w 67"/>
                  <a:gd name="T19" fmla="*/ 33 h 43"/>
                  <a:gd name="T20" fmla="*/ 93 w 67"/>
                  <a:gd name="T21" fmla="*/ 36 h 43"/>
                  <a:gd name="T22" fmla="*/ 82 w 67"/>
                  <a:gd name="T23" fmla="*/ 44 h 43"/>
                  <a:gd name="T24" fmla="*/ 63 w 67"/>
                  <a:gd name="T25" fmla="*/ 58 h 43"/>
                  <a:gd name="T26" fmla="*/ 41 w 67"/>
                  <a:gd name="T27" fmla="*/ 74 h 43"/>
                  <a:gd name="T28" fmla="*/ 30 w 67"/>
                  <a:gd name="T29" fmla="*/ 85 h 43"/>
                  <a:gd name="T30" fmla="*/ 11 w 67"/>
                  <a:gd name="T31" fmla="*/ 104 h 43"/>
                  <a:gd name="T32" fmla="*/ 0 w 67"/>
                  <a:gd name="T33" fmla="*/ 118 h 43"/>
                  <a:gd name="T34" fmla="*/ 11 w 67"/>
                  <a:gd name="T35" fmla="*/ 102 h 43"/>
                  <a:gd name="T36" fmla="*/ 25 w 67"/>
                  <a:gd name="T37" fmla="*/ 88 h 43"/>
                  <a:gd name="T38" fmla="*/ 41 w 67"/>
                  <a:gd name="T39" fmla="*/ 71 h 43"/>
                  <a:gd name="T40" fmla="*/ 63 w 67"/>
                  <a:gd name="T41" fmla="*/ 55 h 43"/>
                  <a:gd name="T42" fmla="*/ 82 w 67"/>
                  <a:gd name="T43" fmla="*/ 41 h 43"/>
                  <a:gd name="T44" fmla="*/ 110 w 67"/>
                  <a:gd name="T45" fmla="*/ 30 h 43"/>
                  <a:gd name="T46" fmla="*/ 121 w 67"/>
                  <a:gd name="T47" fmla="*/ 22 h 43"/>
                  <a:gd name="T48" fmla="*/ 135 w 67"/>
                  <a:gd name="T49" fmla="*/ 16 h 43"/>
                  <a:gd name="T50" fmla="*/ 154 w 67"/>
                  <a:gd name="T51" fmla="*/ 3 h 43"/>
                  <a:gd name="T52" fmla="*/ 170 w 67"/>
                  <a:gd name="T53" fmla="*/ 0 h 43"/>
                  <a:gd name="T54" fmla="*/ 179 w 67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7" h="43">
                    <a:moveTo>
                      <a:pt x="65" y="0"/>
                    </a:moveTo>
                    <a:lnTo>
                      <a:pt x="66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6"/>
                    </a:lnTo>
                    <a:lnTo>
                      <a:pt x="44" y="10"/>
                    </a:lnTo>
                    <a:lnTo>
                      <a:pt x="40" y="12"/>
                    </a:lnTo>
                    <a:lnTo>
                      <a:pt x="34" y="13"/>
                    </a:lnTo>
                    <a:lnTo>
                      <a:pt x="30" y="16"/>
                    </a:lnTo>
                    <a:lnTo>
                      <a:pt x="23" y="21"/>
                    </a:lnTo>
                    <a:lnTo>
                      <a:pt x="15" y="27"/>
                    </a:lnTo>
                    <a:lnTo>
                      <a:pt x="11" y="31"/>
                    </a:lnTo>
                    <a:lnTo>
                      <a:pt x="4" y="38"/>
                    </a:lnTo>
                    <a:lnTo>
                      <a:pt x="0" y="43"/>
                    </a:lnTo>
                    <a:lnTo>
                      <a:pt x="4" y="37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5"/>
                    </a:lnTo>
                    <a:lnTo>
                      <a:pt x="40" y="11"/>
                    </a:lnTo>
                    <a:lnTo>
                      <a:pt x="44" y="8"/>
                    </a:lnTo>
                    <a:lnTo>
                      <a:pt x="49" y="6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7" name="Freeform 436"/>
              <p:cNvSpPr>
                <a:spLocks/>
              </p:cNvSpPr>
              <p:nvPr/>
            </p:nvSpPr>
            <p:spPr bwMode="auto">
              <a:xfrm>
                <a:off x="2081" y="1642"/>
                <a:ext cx="348" cy="286"/>
              </a:xfrm>
              <a:custGeom>
                <a:avLst/>
                <a:gdLst>
                  <a:gd name="T0" fmla="*/ 334 w 127"/>
                  <a:gd name="T1" fmla="*/ 19 h 104"/>
                  <a:gd name="T2" fmla="*/ 340 w 127"/>
                  <a:gd name="T3" fmla="*/ 19 h 104"/>
                  <a:gd name="T4" fmla="*/ 348 w 127"/>
                  <a:gd name="T5" fmla="*/ 28 h 104"/>
                  <a:gd name="T6" fmla="*/ 340 w 127"/>
                  <a:gd name="T7" fmla="*/ 25 h 104"/>
                  <a:gd name="T8" fmla="*/ 334 w 127"/>
                  <a:gd name="T9" fmla="*/ 19 h 104"/>
                  <a:gd name="T10" fmla="*/ 318 w 127"/>
                  <a:gd name="T11" fmla="*/ 17 h 104"/>
                  <a:gd name="T12" fmla="*/ 274 w 127"/>
                  <a:gd name="T13" fmla="*/ 6 h 104"/>
                  <a:gd name="T14" fmla="*/ 247 w 127"/>
                  <a:gd name="T15" fmla="*/ 3 h 104"/>
                  <a:gd name="T16" fmla="*/ 216 w 127"/>
                  <a:gd name="T17" fmla="*/ 0 h 104"/>
                  <a:gd name="T18" fmla="*/ 181 w 127"/>
                  <a:gd name="T19" fmla="*/ 3 h 104"/>
                  <a:gd name="T20" fmla="*/ 148 w 127"/>
                  <a:gd name="T21" fmla="*/ 14 h 104"/>
                  <a:gd name="T22" fmla="*/ 118 w 127"/>
                  <a:gd name="T23" fmla="*/ 30 h 104"/>
                  <a:gd name="T24" fmla="*/ 90 w 127"/>
                  <a:gd name="T25" fmla="*/ 47 h 104"/>
                  <a:gd name="T26" fmla="*/ 66 w 127"/>
                  <a:gd name="T27" fmla="*/ 69 h 104"/>
                  <a:gd name="T28" fmla="*/ 49 w 127"/>
                  <a:gd name="T29" fmla="*/ 91 h 104"/>
                  <a:gd name="T30" fmla="*/ 33 w 127"/>
                  <a:gd name="T31" fmla="*/ 110 h 104"/>
                  <a:gd name="T32" fmla="*/ 25 w 127"/>
                  <a:gd name="T33" fmla="*/ 127 h 104"/>
                  <a:gd name="T34" fmla="*/ 19 w 127"/>
                  <a:gd name="T35" fmla="*/ 138 h 104"/>
                  <a:gd name="T36" fmla="*/ 19 w 127"/>
                  <a:gd name="T37" fmla="*/ 140 h 104"/>
                  <a:gd name="T38" fmla="*/ 11 w 127"/>
                  <a:gd name="T39" fmla="*/ 179 h 104"/>
                  <a:gd name="T40" fmla="*/ 5 w 127"/>
                  <a:gd name="T41" fmla="*/ 209 h 104"/>
                  <a:gd name="T42" fmla="*/ 5 w 127"/>
                  <a:gd name="T43" fmla="*/ 242 h 104"/>
                  <a:gd name="T44" fmla="*/ 5 w 127"/>
                  <a:gd name="T45" fmla="*/ 286 h 104"/>
                  <a:gd name="T46" fmla="*/ 0 w 127"/>
                  <a:gd name="T47" fmla="*/ 242 h 104"/>
                  <a:gd name="T48" fmla="*/ 0 w 127"/>
                  <a:gd name="T49" fmla="*/ 228 h 104"/>
                  <a:gd name="T50" fmla="*/ 8 w 127"/>
                  <a:gd name="T51" fmla="*/ 190 h 104"/>
                  <a:gd name="T52" fmla="*/ 14 w 127"/>
                  <a:gd name="T53" fmla="*/ 154 h 104"/>
                  <a:gd name="T54" fmla="*/ 19 w 127"/>
                  <a:gd name="T55" fmla="*/ 138 h 104"/>
                  <a:gd name="T56" fmla="*/ 25 w 127"/>
                  <a:gd name="T57" fmla="*/ 124 h 104"/>
                  <a:gd name="T58" fmla="*/ 36 w 127"/>
                  <a:gd name="T59" fmla="*/ 105 h 104"/>
                  <a:gd name="T60" fmla="*/ 49 w 127"/>
                  <a:gd name="T61" fmla="*/ 85 h 104"/>
                  <a:gd name="T62" fmla="*/ 69 w 127"/>
                  <a:gd name="T63" fmla="*/ 63 h 104"/>
                  <a:gd name="T64" fmla="*/ 90 w 127"/>
                  <a:gd name="T65" fmla="*/ 44 h 104"/>
                  <a:gd name="T66" fmla="*/ 118 w 127"/>
                  <a:gd name="T67" fmla="*/ 28 h 104"/>
                  <a:gd name="T68" fmla="*/ 151 w 127"/>
                  <a:gd name="T69" fmla="*/ 11 h 104"/>
                  <a:gd name="T70" fmla="*/ 186 w 127"/>
                  <a:gd name="T71" fmla="*/ 3 h 104"/>
                  <a:gd name="T72" fmla="*/ 216 w 127"/>
                  <a:gd name="T73" fmla="*/ 0 h 104"/>
                  <a:gd name="T74" fmla="*/ 247 w 127"/>
                  <a:gd name="T75" fmla="*/ 0 h 104"/>
                  <a:gd name="T76" fmla="*/ 277 w 127"/>
                  <a:gd name="T77" fmla="*/ 3 h 104"/>
                  <a:gd name="T78" fmla="*/ 318 w 127"/>
                  <a:gd name="T79" fmla="*/ 14 h 104"/>
                  <a:gd name="T80" fmla="*/ 334 w 127"/>
                  <a:gd name="T81" fmla="*/ 19 h 1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104">
                    <a:moveTo>
                      <a:pt x="122" y="7"/>
                    </a:moveTo>
                    <a:lnTo>
                      <a:pt x="124" y="7"/>
                    </a:lnTo>
                    <a:lnTo>
                      <a:pt x="127" y="10"/>
                    </a:lnTo>
                    <a:lnTo>
                      <a:pt x="124" y="9"/>
                    </a:lnTo>
                    <a:lnTo>
                      <a:pt x="122" y="7"/>
                    </a:lnTo>
                    <a:lnTo>
                      <a:pt x="116" y="6"/>
                    </a:lnTo>
                    <a:lnTo>
                      <a:pt x="100" y="2"/>
                    </a:lnTo>
                    <a:lnTo>
                      <a:pt x="90" y="1"/>
                    </a:lnTo>
                    <a:lnTo>
                      <a:pt x="79" y="0"/>
                    </a:lnTo>
                    <a:lnTo>
                      <a:pt x="66" y="1"/>
                    </a:lnTo>
                    <a:lnTo>
                      <a:pt x="54" y="5"/>
                    </a:lnTo>
                    <a:lnTo>
                      <a:pt x="43" y="11"/>
                    </a:lnTo>
                    <a:lnTo>
                      <a:pt x="33" y="17"/>
                    </a:lnTo>
                    <a:lnTo>
                      <a:pt x="24" y="25"/>
                    </a:lnTo>
                    <a:lnTo>
                      <a:pt x="18" y="33"/>
                    </a:lnTo>
                    <a:lnTo>
                      <a:pt x="12" y="40"/>
                    </a:lnTo>
                    <a:lnTo>
                      <a:pt x="9" y="46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4" y="65"/>
                    </a:lnTo>
                    <a:lnTo>
                      <a:pt x="2" y="76"/>
                    </a:lnTo>
                    <a:lnTo>
                      <a:pt x="2" y="88"/>
                    </a:lnTo>
                    <a:lnTo>
                      <a:pt x="2" y="104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3" y="69"/>
                    </a:lnTo>
                    <a:lnTo>
                      <a:pt x="5" y="56"/>
                    </a:lnTo>
                    <a:lnTo>
                      <a:pt x="7" y="50"/>
                    </a:lnTo>
                    <a:lnTo>
                      <a:pt x="9" y="45"/>
                    </a:lnTo>
                    <a:lnTo>
                      <a:pt x="13" y="38"/>
                    </a:lnTo>
                    <a:lnTo>
                      <a:pt x="18" y="31"/>
                    </a:lnTo>
                    <a:lnTo>
                      <a:pt x="25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4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90" y="0"/>
                    </a:lnTo>
                    <a:lnTo>
                      <a:pt x="101" y="1"/>
                    </a:lnTo>
                    <a:lnTo>
                      <a:pt x="116" y="5"/>
                    </a:lnTo>
                    <a:lnTo>
                      <a:pt x="122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8" name="Freeform 437"/>
              <p:cNvSpPr>
                <a:spLocks/>
              </p:cNvSpPr>
              <p:nvPr/>
            </p:nvSpPr>
            <p:spPr bwMode="auto">
              <a:xfrm>
                <a:off x="2396" y="1642"/>
                <a:ext cx="19" cy="11"/>
              </a:xfrm>
              <a:custGeom>
                <a:avLst/>
                <a:gdLst>
                  <a:gd name="T0" fmla="*/ 19 w 7"/>
                  <a:gd name="T1" fmla="*/ 3 h 4"/>
                  <a:gd name="T2" fmla="*/ 11 w 7"/>
                  <a:gd name="T3" fmla="*/ 3 h 4"/>
                  <a:gd name="T4" fmla="*/ 5 w 7"/>
                  <a:gd name="T5" fmla="*/ 3 h 4"/>
                  <a:gd name="T6" fmla="*/ 3 w 7"/>
                  <a:gd name="T7" fmla="*/ 6 h 4"/>
                  <a:gd name="T8" fmla="*/ 0 w 7"/>
                  <a:gd name="T9" fmla="*/ 11 h 4"/>
                  <a:gd name="T10" fmla="*/ 3 w 7"/>
                  <a:gd name="T11" fmla="*/ 3 h 4"/>
                  <a:gd name="T12" fmla="*/ 5 w 7"/>
                  <a:gd name="T13" fmla="*/ 3 h 4"/>
                  <a:gd name="T14" fmla="*/ 11 w 7"/>
                  <a:gd name="T15" fmla="*/ 0 h 4"/>
                  <a:gd name="T16" fmla="*/ 19 w 7"/>
                  <a:gd name="T17" fmla="*/ 3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49" name="Freeform 438"/>
              <p:cNvSpPr>
                <a:spLocks/>
              </p:cNvSpPr>
              <p:nvPr/>
            </p:nvSpPr>
            <p:spPr bwMode="auto">
              <a:xfrm>
                <a:off x="2146" y="1667"/>
                <a:ext cx="283" cy="118"/>
              </a:xfrm>
              <a:custGeom>
                <a:avLst/>
                <a:gdLst>
                  <a:gd name="T0" fmla="*/ 278 w 103"/>
                  <a:gd name="T1" fmla="*/ 16 h 43"/>
                  <a:gd name="T2" fmla="*/ 283 w 103"/>
                  <a:gd name="T3" fmla="*/ 19 h 43"/>
                  <a:gd name="T4" fmla="*/ 278 w 103"/>
                  <a:gd name="T5" fmla="*/ 16 h 43"/>
                  <a:gd name="T6" fmla="*/ 267 w 103"/>
                  <a:gd name="T7" fmla="*/ 14 h 43"/>
                  <a:gd name="T8" fmla="*/ 239 w 103"/>
                  <a:gd name="T9" fmla="*/ 5 h 43"/>
                  <a:gd name="T10" fmla="*/ 223 w 103"/>
                  <a:gd name="T11" fmla="*/ 3 h 43"/>
                  <a:gd name="T12" fmla="*/ 201 w 103"/>
                  <a:gd name="T13" fmla="*/ 0 h 43"/>
                  <a:gd name="T14" fmla="*/ 181 w 103"/>
                  <a:gd name="T15" fmla="*/ 0 h 43"/>
                  <a:gd name="T16" fmla="*/ 157 w 103"/>
                  <a:gd name="T17" fmla="*/ 3 h 43"/>
                  <a:gd name="T18" fmla="*/ 137 w 103"/>
                  <a:gd name="T19" fmla="*/ 5 h 43"/>
                  <a:gd name="T20" fmla="*/ 115 w 103"/>
                  <a:gd name="T21" fmla="*/ 8 h 43"/>
                  <a:gd name="T22" fmla="*/ 80 w 103"/>
                  <a:gd name="T23" fmla="*/ 22 h 43"/>
                  <a:gd name="T24" fmla="*/ 55 w 103"/>
                  <a:gd name="T25" fmla="*/ 36 h 43"/>
                  <a:gd name="T26" fmla="*/ 47 w 103"/>
                  <a:gd name="T27" fmla="*/ 44 h 43"/>
                  <a:gd name="T28" fmla="*/ 44 w 103"/>
                  <a:gd name="T29" fmla="*/ 44 h 43"/>
                  <a:gd name="T30" fmla="*/ 44 w 103"/>
                  <a:gd name="T31" fmla="*/ 47 h 43"/>
                  <a:gd name="T32" fmla="*/ 36 w 103"/>
                  <a:gd name="T33" fmla="*/ 60 h 43"/>
                  <a:gd name="T34" fmla="*/ 25 w 103"/>
                  <a:gd name="T35" fmla="*/ 77 h 43"/>
                  <a:gd name="T36" fmla="*/ 11 w 103"/>
                  <a:gd name="T37" fmla="*/ 93 h 43"/>
                  <a:gd name="T38" fmla="*/ 0 w 103"/>
                  <a:gd name="T39" fmla="*/ 118 h 43"/>
                  <a:gd name="T40" fmla="*/ 11 w 103"/>
                  <a:gd name="T41" fmla="*/ 91 h 43"/>
                  <a:gd name="T42" fmla="*/ 14 w 103"/>
                  <a:gd name="T43" fmla="*/ 91 h 43"/>
                  <a:gd name="T44" fmla="*/ 16 w 103"/>
                  <a:gd name="T45" fmla="*/ 88 h 43"/>
                  <a:gd name="T46" fmla="*/ 27 w 103"/>
                  <a:gd name="T47" fmla="*/ 66 h 43"/>
                  <a:gd name="T48" fmla="*/ 41 w 103"/>
                  <a:gd name="T49" fmla="*/ 47 h 43"/>
                  <a:gd name="T50" fmla="*/ 47 w 103"/>
                  <a:gd name="T51" fmla="*/ 38 h 43"/>
                  <a:gd name="T52" fmla="*/ 52 w 103"/>
                  <a:gd name="T53" fmla="*/ 38 h 43"/>
                  <a:gd name="T54" fmla="*/ 58 w 103"/>
                  <a:gd name="T55" fmla="*/ 33 h 43"/>
                  <a:gd name="T56" fmla="*/ 82 w 103"/>
                  <a:gd name="T57" fmla="*/ 19 h 43"/>
                  <a:gd name="T58" fmla="*/ 115 w 103"/>
                  <a:gd name="T59" fmla="*/ 8 h 43"/>
                  <a:gd name="T60" fmla="*/ 137 w 103"/>
                  <a:gd name="T61" fmla="*/ 3 h 43"/>
                  <a:gd name="T62" fmla="*/ 162 w 103"/>
                  <a:gd name="T63" fmla="*/ 3 h 43"/>
                  <a:gd name="T64" fmla="*/ 181 w 103"/>
                  <a:gd name="T65" fmla="*/ 0 h 43"/>
                  <a:gd name="T66" fmla="*/ 201 w 103"/>
                  <a:gd name="T67" fmla="*/ 0 h 43"/>
                  <a:gd name="T68" fmla="*/ 223 w 103"/>
                  <a:gd name="T69" fmla="*/ 0 h 43"/>
                  <a:gd name="T70" fmla="*/ 239 w 103"/>
                  <a:gd name="T71" fmla="*/ 3 h 43"/>
                  <a:gd name="T72" fmla="*/ 267 w 103"/>
                  <a:gd name="T73" fmla="*/ 14 h 43"/>
                  <a:gd name="T74" fmla="*/ 278 w 103"/>
                  <a:gd name="T75" fmla="*/ 16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43">
                    <a:moveTo>
                      <a:pt x="101" y="6"/>
                    </a:moveTo>
                    <a:lnTo>
                      <a:pt x="103" y="7"/>
                    </a:lnTo>
                    <a:lnTo>
                      <a:pt x="101" y="6"/>
                    </a:lnTo>
                    <a:lnTo>
                      <a:pt x="97" y="5"/>
                    </a:lnTo>
                    <a:lnTo>
                      <a:pt x="87" y="2"/>
                    </a:lnTo>
                    <a:lnTo>
                      <a:pt x="81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50" y="2"/>
                    </a:lnTo>
                    <a:lnTo>
                      <a:pt x="42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3" y="22"/>
                    </a:lnTo>
                    <a:lnTo>
                      <a:pt x="9" y="28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30" y="7"/>
                    </a:lnTo>
                    <a:lnTo>
                      <a:pt x="42" y="3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6" y="0"/>
                    </a:lnTo>
                    <a:lnTo>
                      <a:pt x="73" y="0"/>
                    </a:lnTo>
                    <a:lnTo>
                      <a:pt x="81" y="0"/>
                    </a:lnTo>
                    <a:lnTo>
                      <a:pt x="87" y="1"/>
                    </a:lnTo>
                    <a:lnTo>
                      <a:pt x="97" y="5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0" name="Freeform 439"/>
              <p:cNvSpPr>
                <a:spLocks/>
              </p:cNvSpPr>
              <p:nvPr/>
            </p:nvSpPr>
            <p:spPr bwMode="auto">
              <a:xfrm>
                <a:off x="2100" y="1648"/>
                <a:ext cx="225" cy="296"/>
              </a:xfrm>
              <a:custGeom>
                <a:avLst/>
                <a:gdLst>
                  <a:gd name="T0" fmla="*/ 3 w 82"/>
                  <a:gd name="T1" fmla="*/ 288 h 108"/>
                  <a:gd name="T2" fmla="*/ 3 w 82"/>
                  <a:gd name="T3" fmla="*/ 296 h 108"/>
                  <a:gd name="T4" fmla="*/ 3 w 82"/>
                  <a:gd name="T5" fmla="*/ 288 h 108"/>
                  <a:gd name="T6" fmla="*/ 3 w 82"/>
                  <a:gd name="T7" fmla="*/ 285 h 108"/>
                  <a:gd name="T8" fmla="*/ 3 w 82"/>
                  <a:gd name="T9" fmla="*/ 274 h 108"/>
                  <a:gd name="T10" fmla="*/ 0 w 82"/>
                  <a:gd name="T11" fmla="*/ 238 h 108"/>
                  <a:gd name="T12" fmla="*/ 3 w 82"/>
                  <a:gd name="T13" fmla="*/ 217 h 108"/>
                  <a:gd name="T14" fmla="*/ 3 w 82"/>
                  <a:gd name="T15" fmla="*/ 192 h 108"/>
                  <a:gd name="T16" fmla="*/ 8 w 82"/>
                  <a:gd name="T17" fmla="*/ 164 h 108"/>
                  <a:gd name="T18" fmla="*/ 16 w 82"/>
                  <a:gd name="T19" fmla="*/ 137 h 108"/>
                  <a:gd name="T20" fmla="*/ 27 w 82"/>
                  <a:gd name="T21" fmla="*/ 112 h 108"/>
                  <a:gd name="T22" fmla="*/ 44 w 82"/>
                  <a:gd name="T23" fmla="*/ 90 h 108"/>
                  <a:gd name="T24" fmla="*/ 58 w 82"/>
                  <a:gd name="T25" fmla="*/ 71 h 108"/>
                  <a:gd name="T26" fmla="*/ 74 w 82"/>
                  <a:gd name="T27" fmla="*/ 58 h 108"/>
                  <a:gd name="T28" fmla="*/ 102 w 82"/>
                  <a:gd name="T29" fmla="*/ 38 h 108"/>
                  <a:gd name="T30" fmla="*/ 113 w 82"/>
                  <a:gd name="T31" fmla="*/ 33 h 108"/>
                  <a:gd name="T32" fmla="*/ 140 w 82"/>
                  <a:gd name="T33" fmla="*/ 22 h 108"/>
                  <a:gd name="T34" fmla="*/ 162 w 82"/>
                  <a:gd name="T35" fmla="*/ 11 h 108"/>
                  <a:gd name="T36" fmla="*/ 189 w 82"/>
                  <a:gd name="T37" fmla="*/ 8 h 108"/>
                  <a:gd name="T38" fmla="*/ 225 w 82"/>
                  <a:gd name="T39" fmla="*/ 0 h 108"/>
                  <a:gd name="T40" fmla="*/ 189 w 82"/>
                  <a:gd name="T41" fmla="*/ 8 h 108"/>
                  <a:gd name="T42" fmla="*/ 176 w 82"/>
                  <a:gd name="T43" fmla="*/ 11 h 108"/>
                  <a:gd name="T44" fmla="*/ 148 w 82"/>
                  <a:gd name="T45" fmla="*/ 19 h 108"/>
                  <a:gd name="T46" fmla="*/ 121 w 82"/>
                  <a:gd name="T47" fmla="*/ 27 h 108"/>
                  <a:gd name="T48" fmla="*/ 107 w 82"/>
                  <a:gd name="T49" fmla="*/ 36 h 108"/>
                  <a:gd name="T50" fmla="*/ 99 w 82"/>
                  <a:gd name="T51" fmla="*/ 41 h 108"/>
                  <a:gd name="T52" fmla="*/ 74 w 82"/>
                  <a:gd name="T53" fmla="*/ 63 h 108"/>
                  <a:gd name="T54" fmla="*/ 58 w 82"/>
                  <a:gd name="T55" fmla="*/ 77 h 108"/>
                  <a:gd name="T56" fmla="*/ 41 w 82"/>
                  <a:gd name="T57" fmla="*/ 93 h 108"/>
                  <a:gd name="T58" fmla="*/ 27 w 82"/>
                  <a:gd name="T59" fmla="*/ 118 h 108"/>
                  <a:gd name="T60" fmla="*/ 19 w 82"/>
                  <a:gd name="T61" fmla="*/ 140 h 108"/>
                  <a:gd name="T62" fmla="*/ 8 w 82"/>
                  <a:gd name="T63" fmla="*/ 167 h 108"/>
                  <a:gd name="T64" fmla="*/ 5 w 82"/>
                  <a:gd name="T65" fmla="*/ 192 h 108"/>
                  <a:gd name="T66" fmla="*/ 3 w 82"/>
                  <a:gd name="T67" fmla="*/ 217 h 108"/>
                  <a:gd name="T68" fmla="*/ 3 w 82"/>
                  <a:gd name="T69" fmla="*/ 238 h 108"/>
                  <a:gd name="T70" fmla="*/ 5 w 82"/>
                  <a:gd name="T71" fmla="*/ 274 h 108"/>
                  <a:gd name="T72" fmla="*/ 5 w 82"/>
                  <a:gd name="T73" fmla="*/ 285 h 108"/>
                  <a:gd name="T74" fmla="*/ 3 w 82"/>
                  <a:gd name="T75" fmla="*/ 28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2" h="108">
                    <a:moveTo>
                      <a:pt x="1" y="105"/>
                    </a:moveTo>
                    <a:lnTo>
                      <a:pt x="1" y="108"/>
                    </a:lnTo>
                    <a:lnTo>
                      <a:pt x="1" y="105"/>
                    </a:lnTo>
                    <a:lnTo>
                      <a:pt x="1" y="104"/>
                    </a:lnTo>
                    <a:lnTo>
                      <a:pt x="1" y="100"/>
                    </a:lnTo>
                    <a:lnTo>
                      <a:pt x="0" y="87"/>
                    </a:lnTo>
                    <a:lnTo>
                      <a:pt x="1" y="79"/>
                    </a:lnTo>
                    <a:lnTo>
                      <a:pt x="1" y="70"/>
                    </a:lnTo>
                    <a:lnTo>
                      <a:pt x="3" y="60"/>
                    </a:lnTo>
                    <a:lnTo>
                      <a:pt x="6" y="50"/>
                    </a:lnTo>
                    <a:lnTo>
                      <a:pt x="10" y="41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27" y="21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51" y="8"/>
                    </a:lnTo>
                    <a:lnTo>
                      <a:pt x="59" y="4"/>
                    </a:lnTo>
                    <a:lnTo>
                      <a:pt x="69" y="3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64" y="4"/>
                    </a:lnTo>
                    <a:lnTo>
                      <a:pt x="54" y="7"/>
                    </a:lnTo>
                    <a:lnTo>
                      <a:pt x="44" y="10"/>
                    </a:lnTo>
                    <a:lnTo>
                      <a:pt x="39" y="13"/>
                    </a:lnTo>
                    <a:lnTo>
                      <a:pt x="36" y="15"/>
                    </a:lnTo>
                    <a:lnTo>
                      <a:pt x="27" y="23"/>
                    </a:lnTo>
                    <a:lnTo>
                      <a:pt x="21" y="28"/>
                    </a:lnTo>
                    <a:lnTo>
                      <a:pt x="15" y="34"/>
                    </a:lnTo>
                    <a:lnTo>
                      <a:pt x="10" y="43"/>
                    </a:lnTo>
                    <a:lnTo>
                      <a:pt x="7" y="51"/>
                    </a:lnTo>
                    <a:lnTo>
                      <a:pt x="3" y="61"/>
                    </a:lnTo>
                    <a:lnTo>
                      <a:pt x="2" y="70"/>
                    </a:lnTo>
                    <a:lnTo>
                      <a:pt x="1" y="79"/>
                    </a:lnTo>
                    <a:lnTo>
                      <a:pt x="1" y="87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1" y="10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1" name="Freeform 440"/>
              <p:cNvSpPr>
                <a:spLocks/>
              </p:cNvSpPr>
              <p:nvPr/>
            </p:nvSpPr>
            <p:spPr bwMode="auto">
              <a:xfrm>
                <a:off x="2119" y="1727"/>
                <a:ext cx="52" cy="239"/>
              </a:xfrm>
              <a:custGeom>
                <a:avLst/>
                <a:gdLst>
                  <a:gd name="T0" fmla="*/ 3 w 19"/>
                  <a:gd name="T1" fmla="*/ 231 h 87"/>
                  <a:gd name="T2" fmla="*/ 3 w 19"/>
                  <a:gd name="T3" fmla="*/ 239 h 87"/>
                  <a:gd name="T4" fmla="*/ 3 w 19"/>
                  <a:gd name="T5" fmla="*/ 231 h 87"/>
                  <a:gd name="T6" fmla="*/ 0 w 19"/>
                  <a:gd name="T7" fmla="*/ 223 h 87"/>
                  <a:gd name="T8" fmla="*/ 0 w 19"/>
                  <a:gd name="T9" fmla="*/ 201 h 87"/>
                  <a:gd name="T10" fmla="*/ 0 w 19"/>
                  <a:gd name="T11" fmla="*/ 143 h 87"/>
                  <a:gd name="T12" fmla="*/ 3 w 19"/>
                  <a:gd name="T13" fmla="*/ 82 h 87"/>
                  <a:gd name="T14" fmla="*/ 8 w 19"/>
                  <a:gd name="T15" fmla="*/ 60 h 87"/>
                  <a:gd name="T16" fmla="*/ 11 w 19"/>
                  <a:gd name="T17" fmla="*/ 55 h 87"/>
                  <a:gd name="T18" fmla="*/ 16 w 19"/>
                  <a:gd name="T19" fmla="*/ 41 h 87"/>
                  <a:gd name="T20" fmla="*/ 38 w 19"/>
                  <a:gd name="T21" fmla="*/ 14 h 87"/>
                  <a:gd name="T22" fmla="*/ 52 w 19"/>
                  <a:gd name="T23" fmla="*/ 0 h 87"/>
                  <a:gd name="T24" fmla="*/ 38 w 19"/>
                  <a:gd name="T25" fmla="*/ 16 h 87"/>
                  <a:gd name="T26" fmla="*/ 25 w 19"/>
                  <a:gd name="T27" fmla="*/ 33 h 87"/>
                  <a:gd name="T28" fmla="*/ 11 w 19"/>
                  <a:gd name="T29" fmla="*/ 58 h 87"/>
                  <a:gd name="T30" fmla="*/ 8 w 19"/>
                  <a:gd name="T31" fmla="*/ 66 h 87"/>
                  <a:gd name="T32" fmla="*/ 3 w 19"/>
                  <a:gd name="T33" fmla="*/ 85 h 87"/>
                  <a:gd name="T34" fmla="*/ 0 w 19"/>
                  <a:gd name="T35" fmla="*/ 143 h 87"/>
                  <a:gd name="T36" fmla="*/ 0 w 19"/>
                  <a:gd name="T37" fmla="*/ 201 h 87"/>
                  <a:gd name="T38" fmla="*/ 3 w 19"/>
                  <a:gd name="T39" fmla="*/ 223 h 87"/>
                  <a:gd name="T40" fmla="*/ 3 w 19"/>
                  <a:gd name="T41" fmla="*/ 23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" h="87">
                    <a:moveTo>
                      <a:pt x="1" y="84"/>
                    </a:moveTo>
                    <a:lnTo>
                      <a:pt x="1" y="87"/>
                    </a:lnTo>
                    <a:lnTo>
                      <a:pt x="1" y="84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0" y="52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6" y="15"/>
                    </a:lnTo>
                    <a:lnTo>
                      <a:pt x="14" y="5"/>
                    </a:lnTo>
                    <a:lnTo>
                      <a:pt x="19" y="0"/>
                    </a:lnTo>
                    <a:lnTo>
                      <a:pt x="14" y="6"/>
                    </a:lnTo>
                    <a:lnTo>
                      <a:pt x="9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52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2" name="Freeform 441"/>
              <p:cNvSpPr>
                <a:spLocks/>
              </p:cNvSpPr>
              <p:nvPr/>
            </p:nvSpPr>
            <p:spPr bwMode="auto">
              <a:xfrm>
                <a:off x="2127" y="1689"/>
                <a:ext cx="313" cy="291"/>
              </a:xfrm>
              <a:custGeom>
                <a:avLst/>
                <a:gdLst>
                  <a:gd name="T0" fmla="*/ 299 w 114"/>
                  <a:gd name="T1" fmla="*/ 14 h 106"/>
                  <a:gd name="T2" fmla="*/ 313 w 114"/>
                  <a:gd name="T3" fmla="*/ 16 h 106"/>
                  <a:gd name="T4" fmla="*/ 302 w 114"/>
                  <a:gd name="T5" fmla="*/ 14 h 106"/>
                  <a:gd name="T6" fmla="*/ 299 w 114"/>
                  <a:gd name="T7" fmla="*/ 14 h 106"/>
                  <a:gd name="T8" fmla="*/ 283 w 114"/>
                  <a:gd name="T9" fmla="*/ 11 h 106"/>
                  <a:gd name="T10" fmla="*/ 239 w 114"/>
                  <a:gd name="T11" fmla="*/ 5 h 106"/>
                  <a:gd name="T12" fmla="*/ 211 w 114"/>
                  <a:gd name="T13" fmla="*/ 0 h 106"/>
                  <a:gd name="T14" fmla="*/ 181 w 114"/>
                  <a:gd name="T15" fmla="*/ 0 h 106"/>
                  <a:gd name="T16" fmla="*/ 148 w 114"/>
                  <a:gd name="T17" fmla="*/ 5 h 106"/>
                  <a:gd name="T18" fmla="*/ 115 w 114"/>
                  <a:gd name="T19" fmla="*/ 11 h 106"/>
                  <a:gd name="T20" fmla="*/ 85 w 114"/>
                  <a:gd name="T21" fmla="*/ 27 h 106"/>
                  <a:gd name="T22" fmla="*/ 60 w 114"/>
                  <a:gd name="T23" fmla="*/ 49 h 106"/>
                  <a:gd name="T24" fmla="*/ 41 w 114"/>
                  <a:gd name="T25" fmla="*/ 71 h 106"/>
                  <a:gd name="T26" fmla="*/ 22 w 114"/>
                  <a:gd name="T27" fmla="*/ 96 h 106"/>
                  <a:gd name="T28" fmla="*/ 16 w 114"/>
                  <a:gd name="T29" fmla="*/ 118 h 106"/>
                  <a:gd name="T30" fmla="*/ 8 w 114"/>
                  <a:gd name="T31" fmla="*/ 135 h 106"/>
                  <a:gd name="T32" fmla="*/ 5 w 114"/>
                  <a:gd name="T33" fmla="*/ 148 h 106"/>
                  <a:gd name="T34" fmla="*/ 5 w 114"/>
                  <a:gd name="T35" fmla="*/ 156 h 106"/>
                  <a:gd name="T36" fmla="*/ 3 w 114"/>
                  <a:gd name="T37" fmla="*/ 181 h 106"/>
                  <a:gd name="T38" fmla="*/ 3 w 114"/>
                  <a:gd name="T39" fmla="*/ 217 h 106"/>
                  <a:gd name="T40" fmla="*/ 5 w 114"/>
                  <a:gd name="T41" fmla="*/ 233 h 106"/>
                  <a:gd name="T42" fmla="*/ 8 w 114"/>
                  <a:gd name="T43" fmla="*/ 247 h 106"/>
                  <a:gd name="T44" fmla="*/ 14 w 114"/>
                  <a:gd name="T45" fmla="*/ 291 h 106"/>
                  <a:gd name="T46" fmla="*/ 8 w 114"/>
                  <a:gd name="T47" fmla="*/ 247 h 106"/>
                  <a:gd name="T48" fmla="*/ 5 w 114"/>
                  <a:gd name="T49" fmla="*/ 233 h 106"/>
                  <a:gd name="T50" fmla="*/ 0 w 114"/>
                  <a:gd name="T51" fmla="*/ 198 h 106"/>
                  <a:gd name="T52" fmla="*/ 3 w 114"/>
                  <a:gd name="T53" fmla="*/ 162 h 106"/>
                  <a:gd name="T54" fmla="*/ 5 w 114"/>
                  <a:gd name="T55" fmla="*/ 143 h 106"/>
                  <a:gd name="T56" fmla="*/ 5 w 114"/>
                  <a:gd name="T57" fmla="*/ 140 h 106"/>
                  <a:gd name="T58" fmla="*/ 8 w 114"/>
                  <a:gd name="T59" fmla="*/ 126 h 106"/>
                  <a:gd name="T60" fmla="*/ 16 w 114"/>
                  <a:gd name="T61" fmla="*/ 110 h 106"/>
                  <a:gd name="T62" fmla="*/ 27 w 114"/>
                  <a:gd name="T63" fmla="*/ 91 h 106"/>
                  <a:gd name="T64" fmla="*/ 41 w 114"/>
                  <a:gd name="T65" fmla="*/ 69 h 106"/>
                  <a:gd name="T66" fmla="*/ 60 w 114"/>
                  <a:gd name="T67" fmla="*/ 44 h 106"/>
                  <a:gd name="T68" fmla="*/ 88 w 114"/>
                  <a:gd name="T69" fmla="*/ 25 h 106"/>
                  <a:gd name="T70" fmla="*/ 118 w 114"/>
                  <a:gd name="T71" fmla="*/ 11 h 106"/>
                  <a:gd name="T72" fmla="*/ 148 w 114"/>
                  <a:gd name="T73" fmla="*/ 0 h 106"/>
                  <a:gd name="T74" fmla="*/ 184 w 114"/>
                  <a:gd name="T75" fmla="*/ 0 h 106"/>
                  <a:gd name="T76" fmla="*/ 214 w 114"/>
                  <a:gd name="T77" fmla="*/ 0 h 106"/>
                  <a:gd name="T78" fmla="*/ 242 w 114"/>
                  <a:gd name="T79" fmla="*/ 0 h 106"/>
                  <a:gd name="T80" fmla="*/ 283 w 114"/>
                  <a:gd name="T81" fmla="*/ 11 h 106"/>
                  <a:gd name="T82" fmla="*/ 299 w 114"/>
                  <a:gd name="T83" fmla="*/ 14 h 1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14" h="106">
                    <a:moveTo>
                      <a:pt x="109" y="5"/>
                    </a:moveTo>
                    <a:lnTo>
                      <a:pt x="114" y="6"/>
                    </a:lnTo>
                    <a:lnTo>
                      <a:pt x="110" y="5"/>
                    </a:lnTo>
                    <a:lnTo>
                      <a:pt x="109" y="5"/>
                    </a:lnTo>
                    <a:lnTo>
                      <a:pt x="103" y="4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66" y="0"/>
                    </a:lnTo>
                    <a:lnTo>
                      <a:pt x="54" y="2"/>
                    </a:lnTo>
                    <a:lnTo>
                      <a:pt x="42" y="4"/>
                    </a:lnTo>
                    <a:lnTo>
                      <a:pt x="31" y="10"/>
                    </a:lnTo>
                    <a:lnTo>
                      <a:pt x="22" y="18"/>
                    </a:lnTo>
                    <a:lnTo>
                      <a:pt x="15" y="26"/>
                    </a:lnTo>
                    <a:lnTo>
                      <a:pt x="8" y="35"/>
                    </a:lnTo>
                    <a:lnTo>
                      <a:pt x="6" y="43"/>
                    </a:lnTo>
                    <a:lnTo>
                      <a:pt x="3" y="49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3" y="90"/>
                    </a:lnTo>
                    <a:lnTo>
                      <a:pt x="5" y="106"/>
                    </a:lnTo>
                    <a:lnTo>
                      <a:pt x="3" y="90"/>
                    </a:lnTo>
                    <a:lnTo>
                      <a:pt x="2" y="85"/>
                    </a:lnTo>
                    <a:lnTo>
                      <a:pt x="0" y="72"/>
                    </a:lnTo>
                    <a:lnTo>
                      <a:pt x="1" y="59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3"/>
                    </a:lnTo>
                    <a:lnTo>
                      <a:pt x="15" y="25"/>
                    </a:lnTo>
                    <a:lnTo>
                      <a:pt x="22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4" y="0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103" y="4"/>
                    </a:lnTo>
                    <a:lnTo>
                      <a:pt x="109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3" name="Freeform 442"/>
              <p:cNvSpPr>
                <a:spLocks/>
              </p:cNvSpPr>
              <p:nvPr/>
            </p:nvSpPr>
            <p:spPr bwMode="auto">
              <a:xfrm>
                <a:off x="2144" y="1703"/>
                <a:ext cx="307" cy="318"/>
              </a:xfrm>
              <a:custGeom>
                <a:avLst/>
                <a:gdLst>
                  <a:gd name="T0" fmla="*/ 33 w 112"/>
                  <a:gd name="T1" fmla="*/ 302 h 116"/>
                  <a:gd name="T2" fmla="*/ 33 w 112"/>
                  <a:gd name="T3" fmla="*/ 304 h 116"/>
                  <a:gd name="T4" fmla="*/ 38 w 112"/>
                  <a:gd name="T5" fmla="*/ 318 h 116"/>
                  <a:gd name="T6" fmla="*/ 33 w 112"/>
                  <a:gd name="T7" fmla="*/ 307 h 116"/>
                  <a:gd name="T8" fmla="*/ 33 w 112"/>
                  <a:gd name="T9" fmla="*/ 304 h 116"/>
                  <a:gd name="T10" fmla="*/ 30 w 112"/>
                  <a:gd name="T11" fmla="*/ 296 h 116"/>
                  <a:gd name="T12" fmla="*/ 27 w 112"/>
                  <a:gd name="T13" fmla="*/ 288 h 116"/>
                  <a:gd name="T14" fmla="*/ 11 w 112"/>
                  <a:gd name="T15" fmla="*/ 241 h 116"/>
                  <a:gd name="T16" fmla="*/ 3 w 112"/>
                  <a:gd name="T17" fmla="*/ 211 h 116"/>
                  <a:gd name="T18" fmla="*/ 0 w 112"/>
                  <a:gd name="T19" fmla="*/ 181 h 116"/>
                  <a:gd name="T20" fmla="*/ 3 w 112"/>
                  <a:gd name="T21" fmla="*/ 148 h 116"/>
                  <a:gd name="T22" fmla="*/ 5 w 112"/>
                  <a:gd name="T23" fmla="*/ 126 h 116"/>
                  <a:gd name="T24" fmla="*/ 14 w 112"/>
                  <a:gd name="T25" fmla="*/ 110 h 116"/>
                  <a:gd name="T26" fmla="*/ 19 w 112"/>
                  <a:gd name="T27" fmla="*/ 93 h 116"/>
                  <a:gd name="T28" fmla="*/ 30 w 112"/>
                  <a:gd name="T29" fmla="*/ 77 h 116"/>
                  <a:gd name="T30" fmla="*/ 41 w 112"/>
                  <a:gd name="T31" fmla="*/ 63 h 116"/>
                  <a:gd name="T32" fmla="*/ 49 w 112"/>
                  <a:gd name="T33" fmla="*/ 49 h 116"/>
                  <a:gd name="T34" fmla="*/ 74 w 112"/>
                  <a:gd name="T35" fmla="*/ 27 h 116"/>
                  <a:gd name="T36" fmla="*/ 101 w 112"/>
                  <a:gd name="T37" fmla="*/ 14 h 116"/>
                  <a:gd name="T38" fmla="*/ 123 w 112"/>
                  <a:gd name="T39" fmla="*/ 3 h 116"/>
                  <a:gd name="T40" fmla="*/ 143 w 112"/>
                  <a:gd name="T41" fmla="*/ 0 h 116"/>
                  <a:gd name="T42" fmla="*/ 156 w 112"/>
                  <a:gd name="T43" fmla="*/ 0 h 116"/>
                  <a:gd name="T44" fmla="*/ 159 w 112"/>
                  <a:gd name="T45" fmla="*/ 0 h 116"/>
                  <a:gd name="T46" fmla="*/ 170 w 112"/>
                  <a:gd name="T47" fmla="*/ 3 h 116"/>
                  <a:gd name="T48" fmla="*/ 197 w 112"/>
                  <a:gd name="T49" fmla="*/ 3 h 116"/>
                  <a:gd name="T50" fmla="*/ 230 w 112"/>
                  <a:gd name="T51" fmla="*/ 8 h 116"/>
                  <a:gd name="T52" fmla="*/ 249 w 112"/>
                  <a:gd name="T53" fmla="*/ 14 h 116"/>
                  <a:gd name="T54" fmla="*/ 263 w 112"/>
                  <a:gd name="T55" fmla="*/ 25 h 116"/>
                  <a:gd name="T56" fmla="*/ 307 w 112"/>
                  <a:gd name="T57" fmla="*/ 22 h 116"/>
                  <a:gd name="T58" fmla="*/ 263 w 112"/>
                  <a:gd name="T59" fmla="*/ 25 h 116"/>
                  <a:gd name="T60" fmla="*/ 263 w 112"/>
                  <a:gd name="T61" fmla="*/ 22 h 116"/>
                  <a:gd name="T62" fmla="*/ 258 w 112"/>
                  <a:gd name="T63" fmla="*/ 22 h 116"/>
                  <a:gd name="T64" fmla="*/ 249 w 112"/>
                  <a:gd name="T65" fmla="*/ 14 h 116"/>
                  <a:gd name="T66" fmla="*/ 211 w 112"/>
                  <a:gd name="T67" fmla="*/ 8 h 116"/>
                  <a:gd name="T68" fmla="*/ 173 w 112"/>
                  <a:gd name="T69" fmla="*/ 3 h 116"/>
                  <a:gd name="T70" fmla="*/ 154 w 112"/>
                  <a:gd name="T71" fmla="*/ 3 h 116"/>
                  <a:gd name="T72" fmla="*/ 151 w 112"/>
                  <a:gd name="T73" fmla="*/ 0 h 116"/>
                  <a:gd name="T74" fmla="*/ 140 w 112"/>
                  <a:gd name="T75" fmla="*/ 0 h 116"/>
                  <a:gd name="T76" fmla="*/ 118 w 112"/>
                  <a:gd name="T77" fmla="*/ 8 h 116"/>
                  <a:gd name="T78" fmla="*/ 99 w 112"/>
                  <a:gd name="T79" fmla="*/ 16 h 116"/>
                  <a:gd name="T80" fmla="*/ 74 w 112"/>
                  <a:gd name="T81" fmla="*/ 30 h 116"/>
                  <a:gd name="T82" fmla="*/ 49 w 112"/>
                  <a:gd name="T83" fmla="*/ 52 h 116"/>
                  <a:gd name="T84" fmla="*/ 30 w 112"/>
                  <a:gd name="T85" fmla="*/ 80 h 116"/>
                  <a:gd name="T86" fmla="*/ 19 w 112"/>
                  <a:gd name="T87" fmla="*/ 96 h 116"/>
                  <a:gd name="T88" fmla="*/ 14 w 112"/>
                  <a:gd name="T89" fmla="*/ 112 h 116"/>
                  <a:gd name="T90" fmla="*/ 5 w 112"/>
                  <a:gd name="T91" fmla="*/ 129 h 116"/>
                  <a:gd name="T92" fmla="*/ 3 w 112"/>
                  <a:gd name="T93" fmla="*/ 148 h 116"/>
                  <a:gd name="T94" fmla="*/ 3 w 112"/>
                  <a:gd name="T95" fmla="*/ 181 h 116"/>
                  <a:gd name="T96" fmla="*/ 5 w 112"/>
                  <a:gd name="T97" fmla="*/ 217 h 116"/>
                  <a:gd name="T98" fmla="*/ 14 w 112"/>
                  <a:gd name="T99" fmla="*/ 241 h 116"/>
                  <a:gd name="T100" fmla="*/ 27 w 112"/>
                  <a:gd name="T101" fmla="*/ 288 h 116"/>
                  <a:gd name="T102" fmla="*/ 33 w 112"/>
                  <a:gd name="T103" fmla="*/ 296 h 116"/>
                  <a:gd name="T104" fmla="*/ 33 w 112"/>
                  <a:gd name="T105" fmla="*/ 302 h 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2" h="116">
                    <a:moveTo>
                      <a:pt x="12" y="110"/>
                    </a:moveTo>
                    <a:lnTo>
                      <a:pt x="12" y="111"/>
                    </a:lnTo>
                    <a:lnTo>
                      <a:pt x="14" y="116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1" y="108"/>
                    </a:lnTo>
                    <a:lnTo>
                      <a:pt x="10" y="105"/>
                    </a:lnTo>
                    <a:lnTo>
                      <a:pt x="4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4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72" y="1"/>
                    </a:lnTo>
                    <a:lnTo>
                      <a:pt x="84" y="3"/>
                    </a:lnTo>
                    <a:lnTo>
                      <a:pt x="91" y="5"/>
                    </a:lnTo>
                    <a:lnTo>
                      <a:pt x="96" y="9"/>
                    </a:lnTo>
                    <a:lnTo>
                      <a:pt x="112" y="8"/>
                    </a:lnTo>
                    <a:lnTo>
                      <a:pt x="96" y="9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1" y="5"/>
                    </a:lnTo>
                    <a:lnTo>
                      <a:pt x="77" y="3"/>
                    </a:lnTo>
                    <a:lnTo>
                      <a:pt x="63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8" y="19"/>
                    </a:lnTo>
                    <a:lnTo>
                      <a:pt x="11" y="29"/>
                    </a:lnTo>
                    <a:lnTo>
                      <a:pt x="7" y="35"/>
                    </a:lnTo>
                    <a:lnTo>
                      <a:pt x="5" y="41"/>
                    </a:lnTo>
                    <a:lnTo>
                      <a:pt x="2" y="47"/>
                    </a:lnTo>
                    <a:lnTo>
                      <a:pt x="1" y="54"/>
                    </a:lnTo>
                    <a:lnTo>
                      <a:pt x="1" y="66"/>
                    </a:lnTo>
                    <a:lnTo>
                      <a:pt x="2" y="79"/>
                    </a:lnTo>
                    <a:lnTo>
                      <a:pt x="5" y="88"/>
                    </a:lnTo>
                    <a:lnTo>
                      <a:pt x="10" y="105"/>
                    </a:lnTo>
                    <a:lnTo>
                      <a:pt x="12" y="108"/>
                    </a:lnTo>
                    <a:lnTo>
                      <a:pt x="12" y="1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4" name="Freeform 443"/>
              <p:cNvSpPr>
                <a:spLocks/>
              </p:cNvSpPr>
              <p:nvPr/>
            </p:nvSpPr>
            <p:spPr bwMode="auto">
              <a:xfrm>
                <a:off x="2149" y="1963"/>
                <a:ext cx="11" cy="42"/>
              </a:xfrm>
              <a:custGeom>
                <a:avLst/>
                <a:gdLst>
                  <a:gd name="T0" fmla="*/ 8 w 4"/>
                  <a:gd name="T1" fmla="*/ 36 h 15"/>
                  <a:gd name="T2" fmla="*/ 8 w 4"/>
                  <a:gd name="T3" fmla="*/ 42 h 15"/>
                  <a:gd name="T4" fmla="*/ 6 w 4"/>
                  <a:gd name="T5" fmla="*/ 42 h 15"/>
                  <a:gd name="T6" fmla="*/ 0 w 4"/>
                  <a:gd name="T7" fmla="*/ 22 h 15"/>
                  <a:gd name="T8" fmla="*/ 0 w 4"/>
                  <a:gd name="T9" fmla="*/ 14 h 15"/>
                  <a:gd name="T10" fmla="*/ 0 w 4"/>
                  <a:gd name="T11" fmla="*/ 8 h 15"/>
                  <a:gd name="T12" fmla="*/ 8 w 4"/>
                  <a:gd name="T13" fmla="*/ 3 h 15"/>
                  <a:gd name="T14" fmla="*/ 11 w 4"/>
                  <a:gd name="T15" fmla="*/ 0 h 15"/>
                  <a:gd name="T16" fmla="*/ 8 w 4"/>
                  <a:gd name="T17" fmla="*/ 3 h 15"/>
                  <a:gd name="T18" fmla="*/ 0 w 4"/>
                  <a:gd name="T19" fmla="*/ 8 h 15"/>
                  <a:gd name="T20" fmla="*/ 0 w 4"/>
                  <a:gd name="T21" fmla="*/ 14 h 15"/>
                  <a:gd name="T22" fmla="*/ 0 w 4"/>
                  <a:gd name="T23" fmla="*/ 22 h 15"/>
                  <a:gd name="T24" fmla="*/ 8 w 4"/>
                  <a:gd name="T25" fmla="*/ 3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15">
                    <a:moveTo>
                      <a:pt x="3" y="13"/>
                    </a:moveTo>
                    <a:lnTo>
                      <a:pt x="3" y="15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5" name="Freeform 444"/>
              <p:cNvSpPr>
                <a:spLocks/>
              </p:cNvSpPr>
              <p:nvPr/>
            </p:nvSpPr>
            <p:spPr bwMode="auto">
              <a:xfrm>
                <a:off x="2157" y="1741"/>
                <a:ext cx="64" cy="294"/>
              </a:xfrm>
              <a:custGeom>
                <a:avLst/>
                <a:gdLst>
                  <a:gd name="T0" fmla="*/ 50 w 23"/>
                  <a:gd name="T1" fmla="*/ 286 h 107"/>
                  <a:gd name="T2" fmla="*/ 56 w 23"/>
                  <a:gd name="T3" fmla="*/ 294 h 107"/>
                  <a:gd name="T4" fmla="*/ 50 w 23"/>
                  <a:gd name="T5" fmla="*/ 291 h 107"/>
                  <a:gd name="T6" fmla="*/ 50 w 23"/>
                  <a:gd name="T7" fmla="*/ 286 h 107"/>
                  <a:gd name="T8" fmla="*/ 47 w 23"/>
                  <a:gd name="T9" fmla="*/ 278 h 107"/>
                  <a:gd name="T10" fmla="*/ 33 w 23"/>
                  <a:gd name="T11" fmla="*/ 253 h 107"/>
                  <a:gd name="T12" fmla="*/ 19 w 23"/>
                  <a:gd name="T13" fmla="*/ 223 h 107"/>
                  <a:gd name="T14" fmla="*/ 3 w 23"/>
                  <a:gd name="T15" fmla="*/ 184 h 107"/>
                  <a:gd name="T16" fmla="*/ 0 w 23"/>
                  <a:gd name="T17" fmla="*/ 165 h 107"/>
                  <a:gd name="T18" fmla="*/ 0 w 23"/>
                  <a:gd name="T19" fmla="*/ 143 h 107"/>
                  <a:gd name="T20" fmla="*/ 6 w 23"/>
                  <a:gd name="T21" fmla="*/ 110 h 107"/>
                  <a:gd name="T22" fmla="*/ 17 w 23"/>
                  <a:gd name="T23" fmla="*/ 85 h 107"/>
                  <a:gd name="T24" fmla="*/ 19 w 23"/>
                  <a:gd name="T25" fmla="*/ 74 h 107"/>
                  <a:gd name="T26" fmla="*/ 31 w 23"/>
                  <a:gd name="T27" fmla="*/ 55 h 107"/>
                  <a:gd name="T28" fmla="*/ 36 w 23"/>
                  <a:gd name="T29" fmla="*/ 38 h 107"/>
                  <a:gd name="T30" fmla="*/ 47 w 23"/>
                  <a:gd name="T31" fmla="*/ 19 h 107"/>
                  <a:gd name="T32" fmla="*/ 64 w 23"/>
                  <a:gd name="T33" fmla="*/ 0 h 107"/>
                  <a:gd name="T34" fmla="*/ 47 w 23"/>
                  <a:gd name="T35" fmla="*/ 19 h 107"/>
                  <a:gd name="T36" fmla="*/ 45 w 23"/>
                  <a:gd name="T37" fmla="*/ 27 h 107"/>
                  <a:gd name="T38" fmla="*/ 33 w 23"/>
                  <a:gd name="T39" fmla="*/ 47 h 107"/>
                  <a:gd name="T40" fmla="*/ 19 w 23"/>
                  <a:gd name="T41" fmla="*/ 80 h 107"/>
                  <a:gd name="T42" fmla="*/ 17 w 23"/>
                  <a:gd name="T43" fmla="*/ 88 h 107"/>
                  <a:gd name="T44" fmla="*/ 11 w 23"/>
                  <a:gd name="T45" fmla="*/ 113 h 107"/>
                  <a:gd name="T46" fmla="*/ 3 w 23"/>
                  <a:gd name="T47" fmla="*/ 146 h 107"/>
                  <a:gd name="T48" fmla="*/ 3 w 23"/>
                  <a:gd name="T49" fmla="*/ 165 h 107"/>
                  <a:gd name="T50" fmla="*/ 3 w 23"/>
                  <a:gd name="T51" fmla="*/ 184 h 107"/>
                  <a:gd name="T52" fmla="*/ 19 w 23"/>
                  <a:gd name="T53" fmla="*/ 223 h 107"/>
                  <a:gd name="T54" fmla="*/ 36 w 23"/>
                  <a:gd name="T55" fmla="*/ 253 h 107"/>
                  <a:gd name="T56" fmla="*/ 47 w 23"/>
                  <a:gd name="T57" fmla="*/ 278 h 107"/>
                  <a:gd name="T58" fmla="*/ 50 w 23"/>
                  <a:gd name="T59" fmla="*/ 286 h 10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" h="107">
                    <a:moveTo>
                      <a:pt x="18" y="104"/>
                    </a:moveTo>
                    <a:lnTo>
                      <a:pt x="20" y="107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7" y="101"/>
                    </a:lnTo>
                    <a:lnTo>
                      <a:pt x="12" y="92"/>
                    </a:lnTo>
                    <a:lnTo>
                      <a:pt x="7" y="81"/>
                    </a:lnTo>
                    <a:lnTo>
                      <a:pt x="1" y="67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2" y="40"/>
                    </a:lnTo>
                    <a:lnTo>
                      <a:pt x="6" y="31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7"/>
                    </a:lnTo>
                    <a:lnTo>
                      <a:pt x="23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9"/>
                    </a:lnTo>
                    <a:lnTo>
                      <a:pt x="6" y="32"/>
                    </a:lnTo>
                    <a:lnTo>
                      <a:pt x="4" y="41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1" y="67"/>
                    </a:lnTo>
                    <a:lnTo>
                      <a:pt x="7" y="81"/>
                    </a:lnTo>
                    <a:lnTo>
                      <a:pt x="13" y="92"/>
                    </a:lnTo>
                    <a:lnTo>
                      <a:pt x="17" y="101"/>
                    </a:lnTo>
                    <a:lnTo>
                      <a:pt x="18" y="10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6" name="Freeform 445"/>
              <p:cNvSpPr>
                <a:spLocks/>
              </p:cNvSpPr>
              <p:nvPr/>
            </p:nvSpPr>
            <p:spPr bwMode="auto">
              <a:xfrm>
                <a:off x="2188" y="1719"/>
                <a:ext cx="269" cy="321"/>
              </a:xfrm>
              <a:custGeom>
                <a:avLst/>
                <a:gdLst>
                  <a:gd name="T0" fmla="*/ 255 w 98"/>
                  <a:gd name="T1" fmla="*/ 25 h 117"/>
                  <a:gd name="T2" fmla="*/ 258 w 98"/>
                  <a:gd name="T3" fmla="*/ 27 h 117"/>
                  <a:gd name="T4" fmla="*/ 269 w 98"/>
                  <a:gd name="T5" fmla="*/ 36 h 117"/>
                  <a:gd name="T6" fmla="*/ 258 w 98"/>
                  <a:gd name="T7" fmla="*/ 27 h 117"/>
                  <a:gd name="T8" fmla="*/ 255 w 98"/>
                  <a:gd name="T9" fmla="*/ 27 h 117"/>
                  <a:gd name="T10" fmla="*/ 236 w 98"/>
                  <a:gd name="T11" fmla="*/ 25 h 117"/>
                  <a:gd name="T12" fmla="*/ 184 w 98"/>
                  <a:gd name="T13" fmla="*/ 14 h 117"/>
                  <a:gd name="T14" fmla="*/ 151 w 98"/>
                  <a:gd name="T15" fmla="*/ 8 h 117"/>
                  <a:gd name="T16" fmla="*/ 110 w 98"/>
                  <a:gd name="T17" fmla="*/ 5 h 117"/>
                  <a:gd name="T18" fmla="*/ 88 w 98"/>
                  <a:gd name="T19" fmla="*/ 5 h 117"/>
                  <a:gd name="T20" fmla="*/ 71 w 98"/>
                  <a:gd name="T21" fmla="*/ 11 h 117"/>
                  <a:gd name="T22" fmla="*/ 55 w 98"/>
                  <a:gd name="T23" fmla="*/ 22 h 117"/>
                  <a:gd name="T24" fmla="*/ 38 w 98"/>
                  <a:gd name="T25" fmla="*/ 36 h 117"/>
                  <a:gd name="T26" fmla="*/ 16 w 98"/>
                  <a:gd name="T27" fmla="*/ 74 h 117"/>
                  <a:gd name="T28" fmla="*/ 5 w 98"/>
                  <a:gd name="T29" fmla="*/ 91 h 117"/>
                  <a:gd name="T30" fmla="*/ 0 w 98"/>
                  <a:gd name="T31" fmla="*/ 107 h 117"/>
                  <a:gd name="T32" fmla="*/ 0 w 98"/>
                  <a:gd name="T33" fmla="*/ 126 h 117"/>
                  <a:gd name="T34" fmla="*/ 3 w 98"/>
                  <a:gd name="T35" fmla="*/ 145 h 117"/>
                  <a:gd name="T36" fmla="*/ 11 w 98"/>
                  <a:gd name="T37" fmla="*/ 178 h 117"/>
                  <a:gd name="T38" fmla="*/ 25 w 98"/>
                  <a:gd name="T39" fmla="*/ 206 h 117"/>
                  <a:gd name="T40" fmla="*/ 33 w 98"/>
                  <a:gd name="T41" fmla="*/ 222 h 117"/>
                  <a:gd name="T42" fmla="*/ 47 w 98"/>
                  <a:gd name="T43" fmla="*/ 239 h 117"/>
                  <a:gd name="T44" fmla="*/ 80 w 98"/>
                  <a:gd name="T45" fmla="*/ 266 h 117"/>
                  <a:gd name="T46" fmla="*/ 110 w 98"/>
                  <a:gd name="T47" fmla="*/ 294 h 117"/>
                  <a:gd name="T48" fmla="*/ 129 w 98"/>
                  <a:gd name="T49" fmla="*/ 305 h 117"/>
                  <a:gd name="T50" fmla="*/ 145 w 98"/>
                  <a:gd name="T51" fmla="*/ 313 h 117"/>
                  <a:gd name="T52" fmla="*/ 198 w 98"/>
                  <a:gd name="T53" fmla="*/ 321 h 117"/>
                  <a:gd name="T54" fmla="*/ 143 w 98"/>
                  <a:gd name="T55" fmla="*/ 313 h 117"/>
                  <a:gd name="T56" fmla="*/ 143 w 98"/>
                  <a:gd name="T57" fmla="*/ 316 h 117"/>
                  <a:gd name="T58" fmla="*/ 140 w 98"/>
                  <a:gd name="T59" fmla="*/ 313 h 117"/>
                  <a:gd name="T60" fmla="*/ 126 w 98"/>
                  <a:gd name="T61" fmla="*/ 305 h 117"/>
                  <a:gd name="T62" fmla="*/ 93 w 98"/>
                  <a:gd name="T63" fmla="*/ 280 h 117"/>
                  <a:gd name="T64" fmla="*/ 55 w 98"/>
                  <a:gd name="T65" fmla="*/ 250 h 117"/>
                  <a:gd name="T66" fmla="*/ 41 w 98"/>
                  <a:gd name="T67" fmla="*/ 236 h 117"/>
                  <a:gd name="T68" fmla="*/ 30 w 98"/>
                  <a:gd name="T69" fmla="*/ 219 h 117"/>
                  <a:gd name="T70" fmla="*/ 16 w 98"/>
                  <a:gd name="T71" fmla="*/ 203 h 117"/>
                  <a:gd name="T72" fmla="*/ 5 w 98"/>
                  <a:gd name="T73" fmla="*/ 176 h 117"/>
                  <a:gd name="T74" fmla="*/ 0 w 98"/>
                  <a:gd name="T75" fmla="*/ 140 h 117"/>
                  <a:gd name="T76" fmla="*/ 0 w 98"/>
                  <a:gd name="T77" fmla="*/ 123 h 117"/>
                  <a:gd name="T78" fmla="*/ 0 w 98"/>
                  <a:gd name="T79" fmla="*/ 104 h 117"/>
                  <a:gd name="T80" fmla="*/ 5 w 98"/>
                  <a:gd name="T81" fmla="*/ 88 h 117"/>
                  <a:gd name="T82" fmla="*/ 16 w 98"/>
                  <a:gd name="T83" fmla="*/ 66 h 117"/>
                  <a:gd name="T84" fmla="*/ 38 w 98"/>
                  <a:gd name="T85" fmla="*/ 33 h 117"/>
                  <a:gd name="T86" fmla="*/ 55 w 98"/>
                  <a:gd name="T87" fmla="*/ 19 h 117"/>
                  <a:gd name="T88" fmla="*/ 71 w 98"/>
                  <a:gd name="T89" fmla="*/ 8 h 117"/>
                  <a:gd name="T90" fmla="*/ 93 w 98"/>
                  <a:gd name="T91" fmla="*/ 5 h 117"/>
                  <a:gd name="T92" fmla="*/ 113 w 98"/>
                  <a:gd name="T93" fmla="*/ 0 h 117"/>
                  <a:gd name="T94" fmla="*/ 151 w 98"/>
                  <a:gd name="T95" fmla="*/ 5 h 117"/>
                  <a:gd name="T96" fmla="*/ 184 w 98"/>
                  <a:gd name="T97" fmla="*/ 11 h 117"/>
                  <a:gd name="T98" fmla="*/ 236 w 98"/>
                  <a:gd name="T99" fmla="*/ 22 h 117"/>
                  <a:gd name="T100" fmla="*/ 255 w 98"/>
                  <a:gd name="T101" fmla="*/ 25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" h="117">
                    <a:moveTo>
                      <a:pt x="93" y="9"/>
                    </a:moveTo>
                    <a:lnTo>
                      <a:pt x="94" y="10"/>
                    </a:lnTo>
                    <a:lnTo>
                      <a:pt x="98" y="13"/>
                    </a:lnTo>
                    <a:lnTo>
                      <a:pt x="94" y="10"/>
                    </a:lnTo>
                    <a:lnTo>
                      <a:pt x="93" y="10"/>
                    </a:lnTo>
                    <a:lnTo>
                      <a:pt x="86" y="9"/>
                    </a:lnTo>
                    <a:lnTo>
                      <a:pt x="67" y="5"/>
                    </a:lnTo>
                    <a:lnTo>
                      <a:pt x="55" y="3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6" y="4"/>
                    </a:lnTo>
                    <a:lnTo>
                      <a:pt x="20" y="8"/>
                    </a:lnTo>
                    <a:lnTo>
                      <a:pt x="14" y="13"/>
                    </a:lnTo>
                    <a:lnTo>
                      <a:pt x="6" y="27"/>
                    </a:lnTo>
                    <a:lnTo>
                      <a:pt x="2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4" y="65"/>
                    </a:lnTo>
                    <a:lnTo>
                      <a:pt x="9" y="75"/>
                    </a:lnTo>
                    <a:lnTo>
                      <a:pt x="12" y="81"/>
                    </a:lnTo>
                    <a:lnTo>
                      <a:pt x="17" y="87"/>
                    </a:lnTo>
                    <a:lnTo>
                      <a:pt x="29" y="97"/>
                    </a:lnTo>
                    <a:lnTo>
                      <a:pt x="40" y="107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4" y="102"/>
                    </a:lnTo>
                    <a:lnTo>
                      <a:pt x="20" y="91"/>
                    </a:lnTo>
                    <a:lnTo>
                      <a:pt x="15" y="86"/>
                    </a:lnTo>
                    <a:lnTo>
                      <a:pt x="11" y="80"/>
                    </a:lnTo>
                    <a:lnTo>
                      <a:pt x="6" y="74"/>
                    </a:lnTo>
                    <a:lnTo>
                      <a:pt x="2" y="64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6" y="24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7" y="4"/>
                    </a:lnTo>
                    <a:lnTo>
                      <a:pt x="86" y="8"/>
                    </a:lnTo>
                    <a:lnTo>
                      <a:pt x="93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7" name="Freeform 446"/>
              <p:cNvSpPr>
                <a:spLocks/>
              </p:cNvSpPr>
              <p:nvPr/>
            </p:nvSpPr>
            <p:spPr bwMode="auto">
              <a:xfrm>
                <a:off x="2314" y="2046"/>
                <a:ext cx="44" cy="16"/>
              </a:xfrm>
              <a:custGeom>
                <a:avLst/>
                <a:gdLst>
                  <a:gd name="T0" fmla="*/ 44 w 16"/>
                  <a:gd name="T1" fmla="*/ 11 h 6"/>
                  <a:gd name="T2" fmla="*/ 44 w 16"/>
                  <a:gd name="T3" fmla="*/ 16 h 6"/>
                  <a:gd name="T4" fmla="*/ 28 w 16"/>
                  <a:gd name="T5" fmla="*/ 11 h 6"/>
                  <a:gd name="T6" fmla="*/ 11 w 16"/>
                  <a:gd name="T7" fmla="*/ 5 h 6"/>
                  <a:gd name="T8" fmla="*/ 3 w 16"/>
                  <a:gd name="T9" fmla="*/ 3 h 6"/>
                  <a:gd name="T10" fmla="*/ 0 w 16"/>
                  <a:gd name="T11" fmla="*/ 0 h 6"/>
                  <a:gd name="T12" fmla="*/ 3 w 16"/>
                  <a:gd name="T13" fmla="*/ 3 h 6"/>
                  <a:gd name="T14" fmla="*/ 14 w 16"/>
                  <a:gd name="T15" fmla="*/ 5 h 6"/>
                  <a:gd name="T16" fmla="*/ 28 w 16"/>
                  <a:gd name="T17" fmla="*/ 8 h 6"/>
                  <a:gd name="T18" fmla="*/ 44 w 16"/>
                  <a:gd name="T19" fmla="*/ 1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8" name="Freeform 447"/>
              <p:cNvSpPr>
                <a:spLocks/>
              </p:cNvSpPr>
              <p:nvPr/>
            </p:nvSpPr>
            <p:spPr bwMode="auto">
              <a:xfrm>
                <a:off x="2221" y="1969"/>
                <a:ext cx="79" cy="69"/>
              </a:xfrm>
              <a:custGeom>
                <a:avLst/>
                <a:gdLst>
                  <a:gd name="T0" fmla="*/ 76 w 29"/>
                  <a:gd name="T1" fmla="*/ 69 h 25"/>
                  <a:gd name="T2" fmla="*/ 79 w 29"/>
                  <a:gd name="T3" fmla="*/ 69 h 25"/>
                  <a:gd name="T4" fmla="*/ 76 w 29"/>
                  <a:gd name="T5" fmla="*/ 69 h 25"/>
                  <a:gd name="T6" fmla="*/ 49 w 29"/>
                  <a:gd name="T7" fmla="*/ 44 h 25"/>
                  <a:gd name="T8" fmla="*/ 22 w 29"/>
                  <a:gd name="T9" fmla="*/ 17 h 25"/>
                  <a:gd name="T10" fmla="*/ 19 w 29"/>
                  <a:gd name="T11" fmla="*/ 11 h 25"/>
                  <a:gd name="T12" fmla="*/ 8 w 29"/>
                  <a:gd name="T13" fmla="*/ 3 h 25"/>
                  <a:gd name="T14" fmla="*/ 0 w 29"/>
                  <a:gd name="T15" fmla="*/ 0 h 25"/>
                  <a:gd name="T16" fmla="*/ 8 w 29"/>
                  <a:gd name="T17" fmla="*/ 3 h 25"/>
                  <a:gd name="T18" fmla="*/ 19 w 29"/>
                  <a:gd name="T19" fmla="*/ 8 h 25"/>
                  <a:gd name="T20" fmla="*/ 25 w 29"/>
                  <a:gd name="T21" fmla="*/ 17 h 25"/>
                  <a:gd name="T22" fmla="*/ 49 w 29"/>
                  <a:gd name="T23" fmla="*/ 41 h 25"/>
                  <a:gd name="T24" fmla="*/ 76 w 29"/>
                  <a:gd name="T25" fmla="*/ 69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8" y="25"/>
                    </a:moveTo>
                    <a:lnTo>
                      <a:pt x="29" y="25"/>
                    </a:lnTo>
                    <a:lnTo>
                      <a:pt x="28" y="25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8" y="15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59" name="Freeform 448"/>
              <p:cNvSpPr>
                <a:spLocks/>
              </p:cNvSpPr>
              <p:nvPr/>
            </p:nvSpPr>
            <p:spPr bwMode="auto">
              <a:xfrm>
                <a:off x="2174" y="1851"/>
                <a:ext cx="123" cy="203"/>
              </a:xfrm>
              <a:custGeom>
                <a:avLst/>
                <a:gdLst>
                  <a:gd name="T0" fmla="*/ 120 w 45"/>
                  <a:gd name="T1" fmla="*/ 200 h 74"/>
                  <a:gd name="T2" fmla="*/ 123 w 45"/>
                  <a:gd name="T3" fmla="*/ 203 h 74"/>
                  <a:gd name="T4" fmla="*/ 120 w 45"/>
                  <a:gd name="T5" fmla="*/ 203 h 74"/>
                  <a:gd name="T6" fmla="*/ 115 w 45"/>
                  <a:gd name="T7" fmla="*/ 200 h 74"/>
                  <a:gd name="T8" fmla="*/ 112 w 45"/>
                  <a:gd name="T9" fmla="*/ 203 h 74"/>
                  <a:gd name="T10" fmla="*/ 109 w 45"/>
                  <a:gd name="T11" fmla="*/ 200 h 74"/>
                  <a:gd name="T12" fmla="*/ 93 w 45"/>
                  <a:gd name="T13" fmla="*/ 187 h 74"/>
                  <a:gd name="T14" fmla="*/ 55 w 45"/>
                  <a:gd name="T15" fmla="*/ 140 h 74"/>
                  <a:gd name="T16" fmla="*/ 25 w 45"/>
                  <a:gd name="T17" fmla="*/ 88 h 74"/>
                  <a:gd name="T18" fmla="*/ 14 w 45"/>
                  <a:gd name="T19" fmla="*/ 71 h 74"/>
                  <a:gd name="T20" fmla="*/ 11 w 45"/>
                  <a:gd name="T21" fmla="*/ 63 h 74"/>
                  <a:gd name="T22" fmla="*/ 3 w 45"/>
                  <a:gd name="T23" fmla="*/ 49 h 74"/>
                  <a:gd name="T24" fmla="*/ 0 w 45"/>
                  <a:gd name="T25" fmla="*/ 33 h 74"/>
                  <a:gd name="T26" fmla="*/ 0 w 45"/>
                  <a:gd name="T27" fmla="*/ 19 h 74"/>
                  <a:gd name="T28" fmla="*/ 8 w 45"/>
                  <a:gd name="T29" fmla="*/ 0 h 74"/>
                  <a:gd name="T30" fmla="*/ 3 w 45"/>
                  <a:gd name="T31" fmla="*/ 19 h 74"/>
                  <a:gd name="T32" fmla="*/ 0 w 45"/>
                  <a:gd name="T33" fmla="*/ 27 h 74"/>
                  <a:gd name="T34" fmla="*/ 3 w 45"/>
                  <a:gd name="T35" fmla="*/ 44 h 74"/>
                  <a:gd name="T36" fmla="*/ 11 w 45"/>
                  <a:gd name="T37" fmla="*/ 60 h 74"/>
                  <a:gd name="T38" fmla="*/ 14 w 45"/>
                  <a:gd name="T39" fmla="*/ 69 h 74"/>
                  <a:gd name="T40" fmla="*/ 16 w 45"/>
                  <a:gd name="T41" fmla="*/ 74 h 74"/>
                  <a:gd name="T42" fmla="*/ 25 w 45"/>
                  <a:gd name="T43" fmla="*/ 91 h 74"/>
                  <a:gd name="T44" fmla="*/ 57 w 45"/>
                  <a:gd name="T45" fmla="*/ 140 h 74"/>
                  <a:gd name="T46" fmla="*/ 96 w 45"/>
                  <a:gd name="T47" fmla="*/ 184 h 74"/>
                  <a:gd name="T48" fmla="*/ 109 w 45"/>
                  <a:gd name="T49" fmla="*/ 198 h 74"/>
                  <a:gd name="T50" fmla="*/ 115 w 45"/>
                  <a:gd name="T51" fmla="*/ 200 h 74"/>
                  <a:gd name="T52" fmla="*/ 120 w 45"/>
                  <a:gd name="T53" fmla="*/ 200 h 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5" h="74">
                    <a:moveTo>
                      <a:pt x="44" y="73"/>
                    </a:moveTo>
                    <a:lnTo>
                      <a:pt x="45" y="74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34" y="68"/>
                    </a:lnTo>
                    <a:lnTo>
                      <a:pt x="20" y="51"/>
                    </a:lnTo>
                    <a:lnTo>
                      <a:pt x="9" y="32"/>
                    </a:lnTo>
                    <a:lnTo>
                      <a:pt x="5" y="26"/>
                    </a:lnTo>
                    <a:lnTo>
                      <a:pt x="4" y="23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2"/>
                    </a:lnTo>
                    <a:lnTo>
                      <a:pt x="5" y="25"/>
                    </a:lnTo>
                    <a:lnTo>
                      <a:pt x="6" y="27"/>
                    </a:lnTo>
                    <a:lnTo>
                      <a:pt x="9" y="33"/>
                    </a:lnTo>
                    <a:lnTo>
                      <a:pt x="21" y="51"/>
                    </a:lnTo>
                    <a:lnTo>
                      <a:pt x="35" y="67"/>
                    </a:lnTo>
                    <a:lnTo>
                      <a:pt x="40" y="72"/>
                    </a:lnTo>
                    <a:lnTo>
                      <a:pt x="42" y="73"/>
                    </a:lnTo>
                    <a:lnTo>
                      <a:pt x="44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0" name="Freeform 449"/>
              <p:cNvSpPr>
                <a:spLocks/>
              </p:cNvSpPr>
              <p:nvPr/>
            </p:nvSpPr>
            <p:spPr bwMode="auto">
              <a:xfrm>
                <a:off x="2163" y="1895"/>
                <a:ext cx="85" cy="154"/>
              </a:xfrm>
              <a:custGeom>
                <a:avLst/>
                <a:gdLst>
                  <a:gd name="T0" fmla="*/ 85 w 31"/>
                  <a:gd name="T1" fmla="*/ 151 h 56"/>
                  <a:gd name="T2" fmla="*/ 85 w 31"/>
                  <a:gd name="T3" fmla="*/ 154 h 56"/>
                  <a:gd name="T4" fmla="*/ 85 w 31"/>
                  <a:gd name="T5" fmla="*/ 151 h 56"/>
                  <a:gd name="T6" fmla="*/ 82 w 31"/>
                  <a:gd name="T7" fmla="*/ 151 h 56"/>
                  <a:gd name="T8" fmla="*/ 80 w 31"/>
                  <a:gd name="T9" fmla="*/ 146 h 56"/>
                  <a:gd name="T10" fmla="*/ 69 w 31"/>
                  <a:gd name="T11" fmla="*/ 138 h 56"/>
                  <a:gd name="T12" fmla="*/ 44 w 31"/>
                  <a:gd name="T13" fmla="*/ 99 h 56"/>
                  <a:gd name="T14" fmla="*/ 25 w 31"/>
                  <a:gd name="T15" fmla="*/ 61 h 56"/>
                  <a:gd name="T16" fmla="*/ 19 w 31"/>
                  <a:gd name="T17" fmla="*/ 47 h 56"/>
                  <a:gd name="T18" fmla="*/ 19 w 31"/>
                  <a:gd name="T19" fmla="*/ 44 h 56"/>
                  <a:gd name="T20" fmla="*/ 8 w 31"/>
                  <a:gd name="T21" fmla="*/ 11 h 56"/>
                  <a:gd name="T22" fmla="*/ 0 w 31"/>
                  <a:gd name="T23" fmla="*/ 0 h 56"/>
                  <a:gd name="T24" fmla="*/ 8 w 31"/>
                  <a:gd name="T25" fmla="*/ 11 h 56"/>
                  <a:gd name="T26" fmla="*/ 22 w 31"/>
                  <a:gd name="T27" fmla="*/ 44 h 56"/>
                  <a:gd name="T28" fmla="*/ 22 w 31"/>
                  <a:gd name="T29" fmla="*/ 50 h 56"/>
                  <a:gd name="T30" fmla="*/ 27 w 31"/>
                  <a:gd name="T31" fmla="*/ 61 h 56"/>
                  <a:gd name="T32" fmla="*/ 49 w 31"/>
                  <a:gd name="T33" fmla="*/ 99 h 56"/>
                  <a:gd name="T34" fmla="*/ 71 w 31"/>
                  <a:gd name="T35" fmla="*/ 132 h 56"/>
                  <a:gd name="T36" fmla="*/ 80 w 31"/>
                  <a:gd name="T37" fmla="*/ 146 h 56"/>
                  <a:gd name="T38" fmla="*/ 85 w 31"/>
                  <a:gd name="T39" fmla="*/ 151 h 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1" h="56">
                    <a:moveTo>
                      <a:pt x="31" y="55"/>
                    </a:moveTo>
                    <a:lnTo>
                      <a:pt x="31" y="56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29" y="53"/>
                    </a:lnTo>
                    <a:lnTo>
                      <a:pt x="25" y="50"/>
                    </a:lnTo>
                    <a:lnTo>
                      <a:pt x="16" y="36"/>
                    </a:lnTo>
                    <a:lnTo>
                      <a:pt x="9" y="22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10" y="22"/>
                    </a:lnTo>
                    <a:lnTo>
                      <a:pt x="18" y="36"/>
                    </a:lnTo>
                    <a:lnTo>
                      <a:pt x="26" y="48"/>
                    </a:lnTo>
                    <a:lnTo>
                      <a:pt x="29" y="53"/>
                    </a:lnTo>
                    <a:lnTo>
                      <a:pt x="31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1" name="Freeform 450"/>
              <p:cNvSpPr>
                <a:spLocks/>
              </p:cNvSpPr>
              <p:nvPr/>
            </p:nvSpPr>
            <p:spPr bwMode="auto">
              <a:xfrm>
                <a:off x="2204" y="1733"/>
                <a:ext cx="253" cy="294"/>
              </a:xfrm>
              <a:custGeom>
                <a:avLst/>
                <a:gdLst>
                  <a:gd name="T0" fmla="*/ 171 w 92"/>
                  <a:gd name="T1" fmla="*/ 291 h 107"/>
                  <a:gd name="T2" fmla="*/ 176 w 92"/>
                  <a:gd name="T3" fmla="*/ 291 h 107"/>
                  <a:gd name="T4" fmla="*/ 184 w 92"/>
                  <a:gd name="T5" fmla="*/ 294 h 107"/>
                  <a:gd name="T6" fmla="*/ 176 w 92"/>
                  <a:gd name="T7" fmla="*/ 291 h 107"/>
                  <a:gd name="T8" fmla="*/ 171 w 92"/>
                  <a:gd name="T9" fmla="*/ 291 h 107"/>
                  <a:gd name="T10" fmla="*/ 151 w 92"/>
                  <a:gd name="T11" fmla="*/ 289 h 107"/>
                  <a:gd name="T12" fmla="*/ 129 w 92"/>
                  <a:gd name="T13" fmla="*/ 280 h 107"/>
                  <a:gd name="T14" fmla="*/ 107 w 92"/>
                  <a:gd name="T15" fmla="*/ 267 h 107"/>
                  <a:gd name="T16" fmla="*/ 80 w 92"/>
                  <a:gd name="T17" fmla="*/ 250 h 107"/>
                  <a:gd name="T18" fmla="*/ 52 w 92"/>
                  <a:gd name="T19" fmla="*/ 225 h 107"/>
                  <a:gd name="T20" fmla="*/ 28 w 92"/>
                  <a:gd name="T21" fmla="*/ 201 h 107"/>
                  <a:gd name="T22" fmla="*/ 17 w 92"/>
                  <a:gd name="T23" fmla="*/ 181 h 107"/>
                  <a:gd name="T24" fmla="*/ 11 w 92"/>
                  <a:gd name="T25" fmla="*/ 162 h 107"/>
                  <a:gd name="T26" fmla="*/ 3 w 92"/>
                  <a:gd name="T27" fmla="*/ 140 h 107"/>
                  <a:gd name="T28" fmla="*/ 0 w 92"/>
                  <a:gd name="T29" fmla="*/ 124 h 107"/>
                  <a:gd name="T30" fmla="*/ 0 w 92"/>
                  <a:gd name="T31" fmla="*/ 104 h 107"/>
                  <a:gd name="T32" fmla="*/ 0 w 92"/>
                  <a:gd name="T33" fmla="*/ 88 h 107"/>
                  <a:gd name="T34" fmla="*/ 8 w 92"/>
                  <a:gd name="T35" fmla="*/ 69 h 107"/>
                  <a:gd name="T36" fmla="*/ 14 w 92"/>
                  <a:gd name="T37" fmla="*/ 52 h 107"/>
                  <a:gd name="T38" fmla="*/ 25 w 92"/>
                  <a:gd name="T39" fmla="*/ 38 h 107"/>
                  <a:gd name="T40" fmla="*/ 36 w 92"/>
                  <a:gd name="T41" fmla="*/ 27 h 107"/>
                  <a:gd name="T42" fmla="*/ 44 w 92"/>
                  <a:gd name="T43" fmla="*/ 19 h 107"/>
                  <a:gd name="T44" fmla="*/ 55 w 92"/>
                  <a:gd name="T45" fmla="*/ 11 h 107"/>
                  <a:gd name="T46" fmla="*/ 77 w 92"/>
                  <a:gd name="T47" fmla="*/ 5 h 107"/>
                  <a:gd name="T48" fmla="*/ 94 w 92"/>
                  <a:gd name="T49" fmla="*/ 0 h 107"/>
                  <a:gd name="T50" fmla="*/ 105 w 92"/>
                  <a:gd name="T51" fmla="*/ 5 h 107"/>
                  <a:gd name="T52" fmla="*/ 135 w 92"/>
                  <a:gd name="T53" fmla="*/ 11 h 107"/>
                  <a:gd name="T54" fmla="*/ 206 w 92"/>
                  <a:gd name="T55" fmla="*/ 33 h 107"/>
                  <a:gd name="T56" fmla="*/ 253 w 92"/>
                  <a:gd name="T57" fmla="*/ 49 h 107"/>
                  <a:gd name="T58" fmla="*/ 206 w 92"/>
                  <a:gd name="T59" fmla="*/ 33 h 107"/>
                  <a:gd name="T60" fmla="*/ 149 w 92"/>
                  <a:gd name="T61" fmla="*/ 14 h 107"/>
                  <a:gd name="T62" fmla="*/ 107 w 92"/>
                  <a:gd name="T63" fmla="*/ 5 h 107"/>
                  <a:gd name="T64" fmla="*/ 94 w 92"/>
                  <a:gd name="T65" fmla="*/ 5 h 107"/>
                  <a:gd name="T66" fmla="*/ 85 w 92"/>
                  <a:gd name="T67" fmla="*/ 5 h 107"/>
                  <a:gd name="T68" fmla="*/ 69 w 92"/>
                  <a:gd name="T69" fmla="*/ 8 h 107"/>
                  <a:gd name="T70" fmla="*/ 52 w 92"/>
                  <a:gd name="T71" fmla="*/ 14 h 107"/>
                  <a:gd name="T72" fmla="*/ 41 w 92"/>
                  <a:gd name="T73" fmla="*/ 22 h 107"/>
                  <a:gd name="T74" fmla="*/ 30 w 92"/>
                  <a:gd name="T75" fmla="*/ 33 h 107"/>
                  <a:gd name="T76" fmla="*/ 22 w 92"/>
                  <a:gd name="T77" fmla="*/ 47 h 107"/>
                  <a:gd name="T78" fmla="*/ 14 w 92"/>
                  <a:gd name="T79" fmla="*/ 60 h 107"/>
                  <a:gd name="T80" fmla="*/ 8 w 92"/>
                  <a:gd name="T81" fmla="*/ 74 h 107"/>
                  <a:gd name="T82" fmla="*/ 3 w 92"/>
                  <a:gd name="T83" fmla="*/ 91 h 107"/>
                  <a:gd name="T84" fmla="*/ 0 w 92"/>
                  <a:gd name="T85" fmla="*/ 107 h 107"/>
                  <a:gd name="T86" fmla="*/ 0 w 92"/>
                  <a:gd name="T87" fmla="*/ 126 h 107"/>
                  <a:gd name="T88" fmla="*/ 3 w 92"/>
                  <a:gd name="T89" fmla="*/ 146 h 107"/>
                  <a:gd name="T90" fmla="*/ 14 w 92"/>
                  <a:gd name="T91" fmla="*/ 165 h 107"/>
                  <a:gd name="T92" fmla="*/ 22 w 92"/>
                  <a:gd name="T93" fmla="*/ 181 h 107"/>
                  <a:gd name="T94" fmla="*/ 30 w 92"/>
                  <a:gd name="T95" fmla="*/ 201 h 107"/>
                  <a:gd name="T96" fmla="*/ 55 w 92"/>
                  <a:gd name="T97" fmla="*/ 225 h 107"/>
                  <a:gd name="T98" fmla="*/ 80 w 92"/>
                  <a:gd name="T99" fmla="*/ 250 h 107"/>
                  <a:gd name="T100" fmla="*/ 107 w 92"/>
                  <a:gd name="T101" fmla="*/ 267 h 107"/>
                  <a:gd name="T102" fmla="*/ 129 w 92"/>
                  <a:gd name="T103" fmla="*/ 278 h 107"/>
                  <a:gd name="T104" fmla="*/ 151 w 92"/>
                  <a:gd name="T105" fmla="*/ 286 h 107"/>
                  <a:gd name="T106" fmla="*/ 171 w 92"/>
                  <a:gd name="T107" fmla="*/ 291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2" h="107">
                    <a:moveTo>
                      <a:pt x="62" y="106"/>
                    </a:moveTo>
                    <a:lnTo>
                      <a:pt x="64" y="106"/>
                    </a:lnTo>
                    <a:lnTo>
                      <a:pt x="67" y="107"/>
                    </a:lnTo>
                    <a:lnTo>
                      <a:pt x="64" y="106"/>
                    </a:lnTo>
                    <a:lnTo>
                      <a:pt x="62" y="106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0" y="73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1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3" y="25"/>
                    </a:lnTo>
                    <a:lnTo>
                      <a:pt x="5" y="19"/>
                    </a:lnTo>
                    <a:lnTo>
                      <a:pt x="9" y="14"/>
                    </a:lnTo>
                    <a:lnTo>
                      <a:pt x="13" y="10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75" y="12"/>
                    </a:lnTo>
                    <a:lnTo>
                      <a:pt x="92" y="18"/>
                    </a:lnTo>
                    <a:lnTo>
                      <a:pt x="75" y="12"/>
                    </a:lnTo>
                    <a:lnTo>
                      <a:pt x="54" y="5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8" y="66"/>
                    </a:lnTo>
                    <a:lnTo>
                      <a:pt x="11" y="73"/>
                    </a:lnTo>
                    <a:lnTo>
                      <a:pt x="20" y="82"/>
                    </a:lnTo>
                    <a:lnTo>
                      <a:pt x="29" y="91"/>
                    </a:lnTo>
                    <a:lnTo>
                      <a:pt x="39" y="97"/>
                    </a:lnTo>
                    <a:lnTo>
                      <a:pt x="47" y="101"/>
                    </a:lnTo>
                    <a:lnTo>
                      <a:pt x="55" y="104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2" name="Freeform 451"/>
              <p:cNvSpPr>
                <a:spLocks/>
              </p:cNvSpPr>
              <p:nvPr/>
            </p:nvSpPr>
            <p:spPr bwMode="auto">
              <a:xfrm>
                <a:off x="2221" y="1752"/>
                <a:ext cx="249" cy="261"/>
              </a:xfrm>
              <a:custGeom>
                <a:avLst/>
                <a:gdLst>
                  <a:gd name="T0" fmla="*/ 235 w 91"/>
                  <a:gd name="T1" fmla="*/ 55 h 95"/>
                  <a:gd name="T2" fmla="*/ 238 w 91"/>
                  <a:gd name="T3" fmla="*/ 55 h 95"/>
                  <a:gd name="T4" fmla="*/ 249 w 91"/>
                  <a:gd name="T5" fmla="*/ 55 h 95"/>
                  <a:gd name="T6" fmla="*/ 238 w 91"/>
                  <a:gd name="T7" fmla="*/ 55 h 95"/>
                  <a:gd name="T8" fmla="*/ 235 w 91"/>
                  <a:gd name="T9" fmla="*/ 55 h 95"/>
                  <a:gd name="T10" fmla="*/ 216 w 91"/>
                  <a:gd name="T11" fmla="*/ 49 h 95"/>
                  <a:gd name="T12" fmla="*/ 194 w 91"/>
                  <a:gd name="T13" fmla="*/ 47 h 95"/>
                  <a:gd name="T14" fmla="*/ 172 w 91"/>
                  <a:gd name="T15" fmla="*/ 36 h 95"/>
                  <a:gd name="T16" fmla="*/ 145 w 91"/>
                  <a:gd name="T17" fmla="*/ 19 h 95"/>
                  <a:gd name="T18" fmla="*/ 109 w 91"/>
                  <a:gd name="T19" fmla="*/ 5 h 95"/>
                  <a:gd name="T20" fmla="*/ 93 w 91"/>
                  <a:gd name="T21" fmla="*/ 3 h 95"/>
                  <a:gd name="T22" fmla="*/ 77 w 91"/>
                  <a:gd name="T23" fmla="*/ 3 h 95"/>
                  <a:gd name="T24" fmla="*/ 60 w 91"/>
                  <a:gd name="T25" fmla="*/ 5 h 95"/>
                  <a:gd name="T26" fmla="*/ 38 w 91"/>
                  <a:gd name="T27" fmla="*/ 14 h 95"/>
                  <a:gd name="T28" fmla="*/ 22 w 91"/>
                  <a:gd name="T29" fmla="*/ 27 h 95"/>
                  <a:gd name="T30" fmla="*/ 11 w 91"/>
                  <a:gd name="T31" fmla="*/ 41 h 95"/>
                  <a:gd name="T32" fmla="*/ 5 w 91"/>
                  <a:gd name="T33" fmla="*/ 55 h 95"/>
                  <a:gd name="T34" fmla="*/ 5 w 91"/>
                  <a:gd name="T35" fmla="*/ 74 h 95"/>
                  <a:gd name="T36" fmla="*/ 5 w 91"/>
                  <a:gd name="T37" fmla="*/ 107 h 95"/>
                  <a:gd name="T38" fmla="*/ 11 w 91"/>
                  <a:gd name="T39" fmla="*/ 140 h 95"/>
                  <a:gd name="T40" fmla="*/ 22 w 91"/>
                  <a:gd name="T41" fmla="*/ 162 h 95"/>
                  <a:gd name="T42" fmla="*/ 36 w 91"/>
                  <a:gd name="T43" fmla="*/ 176 h 95"/>
                  <a:gd name="T44" fmla="*/ 47 w 91"/>
                  <a:gd name="T45" fmla="*/ 190 h 95"/>
                  <a:gd name="T46" fmla="*/ 77 w 91"/>
                  <a:gd name="T47" fmla="*/ 214 h 95"/>
                  <a:gd name="T48" fmla="*/ 107 w 91"/>
                  <a:gd name="T49" fmla="*/ 231 h 95"/>
                  <a:gd name="T50" fmla="*/ 140 w 91"/>
                  <a:gd name="T51" fmla="*/ 247 h 95"/>
                  <a:gd name="T52" fmla="*/ 178 w 91"/>
                  <a:gd name="T53" fmla="*/ 258 h 95"/>
                  <a:gd name="T54" fmla="*/ 186 w 91"/>
                  <a:gd name="T55" fmla="*/ 261 h 95"/>
                  <a:gd name="T56" fmla="*/ 140 w 91"/>
                  <a:gd name="T57" fmla="*/ 247 h 95"/>
                  <a:gd name="T58" fmla="*/ 123 w 91"/>
                  <a:gd name="T59" fmla="*/ 242 h 95"/>
                  <a:gd name="T60" fmla="*/ 90 w 91"/>
                  <a:gd name="T61" fmla="*/ 220 h 95"/>
                  <a:gd name="T62" fmla="*/ 55 w 91"/>
                  <a:gd name="T63" fmla="*/ 201 h 95"/>
                  <a:gd name="T64" fmla="*/ 47 w 91"/>
                  <a:gd name="T65" fmla="*/ 190 h 95"/>
                  <a:gd name="T66" fmla="*/ 41 w 91"/>
                  <a:gd name="T67" fmla="*/ 187 h 95"/>
                  <a:gd name="T68" fmla="*/ 27 w 91"/>
                  <a:gd name="T69" fmla="*/ 173 h 95"/>
                  <a:gd name="T70" fmla="*/ 19 w 91"/>
                  <a:gd name="T71" fmla="*/ 159 h 95"/>
                  <a:gd name="T72" fmla="*/ 8 w 91"/>
                  <a:gd name="T73" fmla="*/ 135 h 95"/>
                  <a:gd name="T74" fmla="*/ 5 w 91"/>
                  <a:gd name="T75" fmla="*/ 104 h 95"/>
                  <a:gd name="T76" fmla="*/ 0 w 91"/>
                  <a:gd name="T77" fmla="*/ 88 h 95"/>
                  <a:gd name="T78" fmla="*/ 0 w 91"/>
                  <a:gd name="T79" fmla="*/ 69 h 95"/>
                  <a:gd name="T80" fmla="*/ 5 w 91"/>
                  <a:gd name="T81" fmla="*/ 49 h 95"/>
                  <a:gd name="T82" fmla="*/ 11 w 91"/>
                  <a:gd name="T83" fmla="*/ 36 h 95"/>
                  <a:gd name="T84" fmla="*/ 25 w 91"/>
                  <a:gd name="T85" fmla="*/ 22 h 95"/>
                  <a:gd name="T86" fmla="*/ 41 w 91"/>
                  <a:gd name="T87" fmla="*/ 14 h 95"/>
                  <a:gd name="T88" fmla="*/ 60 w 91"/>
                  <a:gd name="T89" fmla="*/ 3 h 95"/>
                  <a:gd name="T90" fmla="*/ 79 w 91"/>
                  <a:gd name="T91" fmla="*/ 0 h 95"/>
                  <a:gd name="T92" fmla="*/ 96 w 91"/>
                  <a:gd name="T93" fmla="*/ 3 h 95"/>
                  <a:gd name="T94" fmla="*/ 112 w 91"/>
                  <a:gd name="T95" fmla="*/ 5 h 95"/>
                  <a:gd name="T96" fmla="*/ 145 w 91"/>
                  <a:gd name="T97" fmla="*/ 19 h 95"/>
                  <a:gd name="T98" fmla="*/ 172 w 91"/>
                  <a:gd name="T99" fmla="*/ 33 h 95"/>
                  <a:gd name="T100" fmla="*/ 194 w 91"/>
                  <a:gd name="T101" fmla="*/ 44 h 95"/>
                  <a:gd name="T102" fmla="*/ 216 w 91"/>
                  <a:gd name="T103" fmla="*/ 49 h 95"/>
                  <a:gd name="T104" fmla="*/ 235 w 91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1" h="95">
                    <a:moveTo>
                      <a:pt x="86" y="20"/>
                    </a:moveTo>
                    <a:lnTo>
                      <a:pt x="87" y="20"/>
                    </a:lnTo>
                    <a:lnTo>
                      <a:pt x="91" y="20"/>
                    </a:lnTo>
                    <a:lnTo>
                      <a:pt x="87" y="20"/>
                    </a:lnTo>
                    <a:lnTo>
                      <a:pt x="86" y="20"/>
                    </a:lnTo>
                    <a:lnTo>
                      <a:pt x="79" y="18"/>
                    </a:lnTo>
                    <a:lnTo>
                      <a:pt x="71" y="17"/>
                    </a:lnTo>
                    <a:lnTo>
                      <a:pt x="63" y="13"/>
                    </a:lnTo>
                    <a:lnTo>
                      <a:pt x="53" y="7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8" y="1"/>
                    </a:lnTo>
                    <a:lnTo>
                      <a:pt x="22" y="2"/>
                    </a:lnTo>
                    <a:lnTo>
                      <a:pt x="14" y="5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2" y="39"/>
                    </a:lnTo>
                    <a:lnTo>
                      <a:pt x="4" y="51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7" y="69"/>
                    </a:lnTo>
                    <a:lnTo>
                      <a:pt x="28" y="78"/>
                    </a:lnTo>
                    <a:lnTo>
                      <a:pt x="39" y="84"/>
                    </a:lnTo>
                    <a:lnTo>
                      <a:pt x="51" y="90"/>
                    </a:lnTo>
                    <a:lnTo>
                      <a:pt x="65" y="94"/>
                    </a:lnTo>
                    <a:lnTo>
                      <a:pt x="68" y="95"/>
                    </a:lnTo>
                    <a:lnTo>
                      <a:pt x="51" y="90"/>
                    </a:lnTo>
                    <a:lnTo>
                      <a:pt x="45" y="88"/>
                    </a:lnTo>
                    <a:lnTo>
                      <a:pt x="33" y="80"/>
                    </a:lnTo>
                    <a:lnTo>
                      <a:pt x="20" y="73"/>
                    </a:lnTo>
                    <a:lnTo>
                      <a:pt x="17" y="69"/>
                    </a:lnTo>
                    <a:lnTo>
                      <a:pt x="15" y="68"/>
                    </a:lnTo>
                    <a:lnTo>
                      <a:pt x="10" y="63"/>
                    </a:lnTo>
                    <a:lnTo>
                      <a:pt x="7" y="58"/>
                    </a:lnTo>
                    <a:lnTo>
                      <a:pt x="3" y="49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5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3" y="12"/>
                    </a:lnTo>
                    <a:lnTo>
                      <a:pt x="71" y="16"/>
                    </a:lnTo>
                    <a:lnTo>
                      <a:pt x="79" y="18"/>
                    </a:lnTo>
                    <a:lnTo>
                      <a:pt x="86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3" name="Freeform 452"/>
              <p:cNvSpPr>
                <a:spLocks/>
              </p:cNvSpPr>
              <p:nvPr/>
            </p:nvSpPr>
            <p:spPr bwMode="auto">
              <a:xfrm>
                <a:off x="2240" y="1774"/>
                <a:ext cx="241" cy="220"/>
              </a:xfrm>
              <a:custGeom>
                <a:avLst/>
                <a:gdLst>
                  <a:gd name="T0" fmla="*/ 227 w 88"/>
                  <a:gd name="T1" fmla="*/ 55 h 80"/>
                  <a:gd name="T2" fmla="*/ 230 w 88"/>
                  <a:gd name="T3" fmla="*/ 55 h 80"/>
                  <a:gd name="T4" fmla="*/ 241 w 88"/>
                  <a:gd name="T5" fmla="*/ 58 h 80"/>
                  <a:gd name="T6" fmla="*/ 230 w 88"/>
                  <a:gd name="T7" fmla="*/ 58 h 80"/>
                  <a:gd name="T8" fmla="*/ 227 w 88"/>
                  <a:gd name="T9" fmla="*/ 55 h 80"/>
                  <a:gd name="T10" fmla="*/ 211 w 88"/>
                  <a:gd name="T11" fmla="*/ 52 h 80"/>
                  <a:gd name="T12" fmla="*/ 167 w 88"/>
                  <a:gd name="T13" fmla="*/ 36 h 80"/>
                  <a:gd name="T14" fmla="*/ 140 w 88"/>
                  <a:gd name="T15" fmla="*/ 25 h 80"/>
                  <a:gd name="T16" fmla="*/ 107 w 88"/>
                  <a:gd name="T17" fmla="*/ 11 h 80"/>
                  <a:gd name="T18" fmla="*/ 74 w 88"/>
                  <a:gd name="T19" fmla="*/ 6 h 80"/>
                  <a:gd name="T20" fmla="*/ 58 w 88"/>
                  <a:gd name="T21" fmla="*/ 6 h 80"/>
                  <a:gd name="T22" fmla="*/ 41 w 88"/>
                  <a:gd name="T23" fmla="*/ 6 h 80"/>
                  <a:gd name="T24" fmla="*/ 30 w 88"/>
                  <a:gd name="T25" fmla="*/ 6 h 80"/>
                  <a:gd name="T26" fmla="*/ 19 w 88"/>
                  <a:gd name="T27" fmla="*/ 8 h 80"/>
                  <a:gd name="T28" fmla="*/ 16 w 88"/>
                  <a:gd name="T29" fmla="*/ 14 h 80"/>
                  <a:gd name="T30" fmla="*/ 8 w 88"/>
                  <a:gd name="T31" fmla="*/ 22 h 80"/>
                  <a:gd name="T32" fmla="*/ 3 w 88"/>
                  <a:gd name="T33" fmla="*/ 36 h 80"/>
                  <a:gd name="T34" fmla="*/ 3 w 88"/>
                  <a:gd name="T35" fmla="*/ 55 h 80"/>
                  <a:gd name="T36" fmla="*/ 0 w 88"/>
                  <a:gd name="T37" fmla="*/ 69 h 80"/>
                  <a:gd name="T38" fmla="*/ 0 w 88"/>
                  <a:gd name="T39" fmla="*/ 85 h 80"/>
                  <a:gd name="T40" fmla="*/ 5 w 88"/>
                  <a:gd name="T41" fmla="*/ 99 h 80"/>
                  <a:gd name="T42" fmla="*/ 8 w 88"/>
                  <a:gd name="T43" fmla="*/ 113 h 80"/>
                  <a:gd name="T44" fmla="*/ 22 w 88"/>
                  <a:gd name="T45" fmla="*/ 135 h 80"/>
                  <a:gd name="T46" fmla="*/ 36 w 88"/>
                  <a:gd name="T47" fmla="*/ 149 h 80"/>
                  <a:gd name="T48" fmla="*/ 47 w 88"/>
                  <a:gd name="T49" fmla="*/ 160 h 80"/>
                  <a:gd name="T50" fmla="*/ 79 w 88"/>
                  <a:gd name="T51" fmla="*/ 179 h 80"/>
                  <a:gd name="T52" fmla="*/ 107 w 88"/>
                  <a:gd name="T53" fmla="*/ 198 h 80"/>
                  <a:gd name="T54" fmla="*/ 140 w 88"/>
                  <a:gd name="T55" fmla="*/ 217 h 80"/>
                  <a:gd name="T56" fmla="*/ 153 w 88"/>
                  <a:gd name="T57" fmla="*/ 220 h 80"/>
                  <a:gd name="T58" fmla="*/ 162 w 88"/>
                  <a:gd name="T59" fmla="*/ 220 h 80"/>
                  <a:gd name="T60" fmla="*/ 175 w 88"/>
                  <a:gd name="T61" fmla="*/ 220 h 80"/>
                  <a:gd name="T62" fmla="*/ 183 w 88"/>
                  <a:gd name="T63" fmla="*/ 217 h 80"/>
                  <a:gd name="T64" fmla="*/ 175 w 88"/>
                  <a:gd name="T65" fmla="*/ 220 h 80"/>
                  <a:gd name="T66" fmla="*/ 167 w 88"/>
                  <a:gd name="T67" fmla="*/ 220 h 80"/>
                  <a:gd name="T68" fmla="*/ 153 w 88"/>
                  <a:gd name="T69" fmla="*/ 220 h 80"/>
                  <a:gd name="T70" fmla="*/ 140 w 88"/>
                  <a:gd name="T71" fmla="*/ 217 h 80"/>
                  <a:gd name="T72" fmla="*/ 126 w 88"/>
                  <a:gd name="T73" fmla="*/ 209 h 80"/>
                  <a:gd name="T74" fmla="*/ 90 w 88"/>
                  <a:gd name="T75" fmla="*/ 190 h 80"/>
                  <a:gd name="T76" fmla="*/ 44 w 88"/>
                  <a:gd name="T77" fmla="*/ 160 h 80"/>
                  <a:gd name="T78" fmla="*/ 30 w 88"/>
                  <a:gd name="T79" fmla="*/ 149 h 80"/>
                  <a:gd name="T80" fmla="*/ 19 w 88"/>
                  <a:gd name="T81" fmla="*/ 132 h 80"/>
                  <a:gd name="T82" fmla="*/ 5 w 88"/>
                  <a:gd name="T83" fmla="*/ 110 h 80"/>
                  <a:gd name="T84" fmla="*/ 3 w 88"/>
                  <a:gd name="T85" fmla="*/ 96 h 80"/>
                  <a:gd name="T86" fmla="*/ 0 w 88"/>
                  <a:gd name="T87" fmla="*/ 83 h 80"/>
                  <a:gd name="T88" fmla="*/ 0 w 88"/>
                  <a:gd name="T89" fmla="*/ 66 h 80"/>
                  <a:gd name="T90" fmla="*/ 0 w 88"/>
                  <a:gd name="T91" fmla="*/ 50 h 80"/>
                  <a:gd name="T92" fmla="*/ 3 w 88"/>
                  <a:gd name="T93" fmla="*/ 33 h 80"/>
                  <a:gd name="T94" fmla="*/ 8 w 88"/>
                  <a:gd name="T95" fmla="*/ 19 h 80"/>
                  <a:gd name="T96" fmla="*/ 16 w 88"/>
                  <a:gd name="T97" fmla="*/ 11 h 80"/>
                  <a:gd name="T98" fmla="*/ 22 w 88"/>
                  <a:gd name="T99" fmla="*/ 6 h 80"/>
                  <a:gd name="T100" fmla="*/ 33 w 88"/>
                  <a:gd name="T101" fmla="*/ 6 h 80"/>
                  <a:gd name="T102" fmla="*/ 44 w 88"/>
                  <a:gd name="T103" fmla="*/ 6 h 80"/>
                  <a:gd name="T104" fmla="*/ 60 w 88"/>
                  <a:gd name="T105" fmla="*/ 0 h 80"/>
                  <a:gd name="T106" fmla="*/ 77 w 88"/>
                  <a:gd name="T107" fmla="*/ 6 h 80"/>
                  <a:gd name="T108" fmla="*/ 112 w 88"/>
                  <a:gd name="T109" fmla="*/ 11 h 80"/>
                  <a:gd name="T110" fmla="*/ 170 w 88"/>
                  <a:gd name="T111" fmla="*/ 36 h 80"/>
                  <a:gd name="T112" fmla="*/ 211 w 88"/>
                  <a:gd name="T113" fmla="*/ 52 h 80"/>
                  <a:gd name="T114" fmla="*/ 227 w 88"/>
                  <a:gd name="T115" fmla="*/ 55 h 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80">
                    <a:moveTo>
                      <a:pt x="83" y="20"/>
                    </a:moveTo>
                    <a:lnTo>
                      <a:pt x="84" y="20"/>
                    </a:lnTo>
                    <a:lnTo>
                      <a:pt x="88" y="21"/>
                    </a:lnTo>
                    <a:lnTo>
                      <a:pt x="84" y="21"/>
                    </a:lnTo>
                    <a:lnTo>
                      <a:pt x="83" y="20"/>
                    </a:lnTo>
                    <a:lnTo>
                      <a:pt x="77" y="19"/>
                    </a:lnTo>
                    <a:lnTo>
                      <a:pt x="61" y="13"/>
                    </a:lnTo>
                    <a:lnTo>
                      <a:pt x="51" y="9"/>
                    </a:lnTo>
                    <a:lnTo>
                      <a:pt x="39" y="4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1"/>
                    </a:lnTo>
                    <a:lnTo>
                      <a:pt x="8" y="49"/>
                    </a:lnTo>
                    <a:lnTo>
                      <a:pt x="13" y="54"/>
                    </a:lnTo>
                    <a:lnTo>
                      <a:pt x="17" y="58"/>
                    </a:lnTo>
                    <a:lnTo>
                      <a:pt x="29" y="65"/>
                    </a:lnTo>
                    <a:lnTo>
                      <a:pt x="39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59" y="80"/>
                    </a:lnTo>
                    <a:lnTo>
                      <a:pt x="64" y="80"/>
                    </a:lnTo>
                    <a:lnTo>
                      <a:pt x="67" y="79"/>
                    </a:lnTo>
                    <a:lnTo>
                      <a:pt x="64" y="80"/>
                    </a:lnTo>
                    <a:lnTo>
                      <a:pt x="61" y="80"/>
                    </a:lnTo>
                    <a:lnTo>
                      <a:pt x="56" y="80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3" y="69"/>
                    </a:lnTo>
                    <a:lnTo>
                      <a:pt x="16" y="58"/>
                    </a:lnTo>
                    <a:lnTo>
                      <a:pt x="11" y="54"/>
                    </a:lnTo>
                    <a:lnTo>
                      <a:pt x="7" y="48"/>
                    </a:lnTo>
                    <a:lnTo>
                      <a:pt x="2" y="40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1" y="4"/>
                    </a:lnTo>
                    <a:lnTo>
                      <a:pt x="62" y="13"/>
                    </a:lnTo>
                    <a:lnTo>
                      <a:pt x="77" y="19"/>
                    </a:lnTo>
                    <a:lnTo>
                      <a:pt x="83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4" name="Freeform 453"/>
              <p:cNvSpPr>
                <a:spLocks/>
              </p:cNvSpPr>
              <p:nvPr/>
            </p:nvSpPr>
            <p:spPr bwMode="auto">
              <a:xfrm>
                <a:off x="2267" y="1796"/>
                <a:ext cx="217" cy="110"/>
              </a:xfrm>
              <a:custGeom>
                <a:avLst/>
                <a:gdLst>
                  <a:gd name="T0" fmla="*/ 212 w 79"/>
                  <a:gd name="T1" fmla="*/ 55 h 40"/>
                  <a:gd name="T2" fmla="*/ 217 w 79"/>
                  <a:gd name="T3" fmla="*/ 55 h 40"/>
                  <a:gd name="T4" fmla="*/ 212 w 79"/>
                  <a:gd name="T5" fmla="*/ 58 h 40"/>
                  <a:gd name="T6" fmla="*/ 198 w 79"/>
                  <a:gd name="T7" fmla="*/ 58 h 40"/>
                  <a:gd name="T8" fmla="*/ 170 w 79"/>
                  <a:gd name="T9" fmla="*/ 50 h 40"/>
                  <a:gd name="T10" fmla="*/ 135 w 79"/>
                  <a:gd name="T11" fmla="*/ 41 h 40"/>
                  <a:gd name="T12" fmla="*/ 115 w 79"/>
                  <a:gd name="T13" fmla="*/ 30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6 h 40"/>
                  <a:gd name="T24" fmla="*/ 22 w 79"/>
                  <a:gd name="T25" fmla="*/ 11 h 40"/>
                  <a:gd name="T26" fmla="*/ 8 w 79"/>
                  <a:gd name="T27" fmla="*/ 19 h 40"/>
                  <a:gd name="T28" fmla="*/ 5 w 79"/>
                  <a:gd name="T29" fmla="*/ 30 h 40"/>
                  <a:gd name="T30" fmla="*/ 5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22 w 79"/>
                  <a:gd name="T37" fmla="*/ 77 h 40"/>
                  <a:gd name="T38" fmla="*/ 36 w 79"/>
                  <a:gd name="T39" fmla="*/ 91 h 40"/>
                  <a:gd name="T40" fmla="*/ 58 w 79"/>
                  <a:gd name="T41" fmla="*/ 110 h 40"/>
                  <a:gd name="T42" fmla="*/ 36 w 79"/>
                  <a:gd name="T43" fmla="*/ 91 h 40"/>
                  <a:gd name="T44" fmla="*/ 30 w 79"/>
                  <a:gd name="T45" fmla="*/ 85 h 40"/>
                  <a:gd name="T46" fmla="*/ 14 w 79"/>
                  <a:gd name="T47" fmla="*/ 69 h 40"/>
                  <a:gd name="T48" fmla="*/ 3 w 79"/>
                  <a:gd name="T49" fmla="*/ 47 h 40"/>
                  <a:gd name="T50" fmla="*/ 0 w 79"/>
                  <a:gd name="T51" fmla="*/ 41 h 40"/>
                  <a:gd name="T52" fmla="*/ 3 w 79"/>
                  <a:gd name="T53" fmla="*/ 33 h 40"/>
                  <a:gd name="T54" fmla="*/ 5 w 79"/>
                  <a:gd name="T55" fmla="*/ 28 h 40"/>
                  <a:gd name="T56" fmla="*/ 14 w 79"/>
                  <a:gd name="T57" fmla="*/ 17 h 40"/>
                  <a:gd name="T58" fmla="*/ 22 w 79"/>
                  <a:gd name="T59" fmla="*/ 6 h 40"/>
                  <a:gd name="T60" fmla="*/ 30 w 79"/>
                  <a:gd name="T61" fmla="*/ 3 h 40"/>
                  <a:gd name="T62" fmla="*/ 41 w 79"/>
                  <a:gd name="T63" fmla="*/ 0 h 40"/>
                  <a:gd name="T64" fmla="*/ 60 w 79"/>
                  <a:gd name="T65" fmla="*/ 3 h 40"/>
                  <a:gd name="T66" fmla="*/ 80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0 h 40"/>
                  <a:gd name="T76" fmla="*/ 198 w 79"/>
                  <a:gd name="T77" fmla="*/ 55 h 40"/>
                  <a:gd name="T78" fmla="*/ 212 w 79"/>
                  <a:gd name="T79" fmla="*/ 55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0"/>
                    </a:moveTo>
                    <a:lnTo>
                      <a:pt x="79" y="20"/>
                    </a:lnTo>
                    <a:lnTo>
                      <a:pt x="77" y="21"/>
                    </a:lnTo>
                    <a:lnTo>
                      <a:pt x="72" y="21"/>
                    </a:lnTo>
                    <a:lnTo>
                      <a:pt x="62" y="18"/>
                    </a:lnTo>
                    <a:lnTo>
                      <a:pt x="49" y="15"/>
                    </a:lnTo>
                    <a:lnTo>
                      <a:pt x="42" y="11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8" y="28"/>
                    </a:lnTo>
                    <a:lnTo>
                      <a:pt x="13" y="33"/>
                    </a:lnTo>
                    <a:lnTo>
                      <a:pt x="21" y="40"/>
                    </a:lnTo>
                    <a:lnTo>
                      <a:pt x="13" y="33"/>
                    </a:lnTo>
                    <a:lnTo>
                      <a:pt x="11" y="31"/>
                    </a:lnTo>
                    <a:lnTo>
                      <a:pt x="5" y="25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29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18"/>
                    </a:lnTo>
                    <a:lnTo>
                      <a:pt x="72" y="20"/>
                    </a:lnTo>
                    <a:lnTo>
                      <a:pt x="77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5" name="Freeform 454"/>
              <p:cNvSpPr>
                <a:spLocks/>
              </p:cNvSpPr>
              <p:nvPr/>
            </p:nvSpPr>
            <p:spPr bwMode="auto">
              <a:xfrm>
                <a:off x="2339" y="1920"/>
                <a:ext cx="115" cy="24"/>
              </a:xfrm>
              <a:custGeom>
                <a:avLst/>
                <a:gdLst>
                  <a:gd name="T0" fmla="*/ 112 w 42"/>
                  <a:gd name="T1" fmla="*/ 16 h 9"/>
                  <a:gd name="T2" fmla="*/ 115 w 42"/>
                  <a:gd name="T3" fmla="*/ 16 h 9"/>
                  <a:gd name="T4" fmla="*/ 115 w 42"/>
                  <a:gd name="T5" fmla="*/ 19 h 9"/>
                  <a:gd name="T6" fmla="*/ 112 w 42"/>
                  <a:gd name="T7" fmla="*/ 19 h 9"/>
                  <a:gd name="T8" fmla="*/ 99 w 42"/>
                  <a:gd name="T9" fmla="*/ 21 h 9"/>
                  <a:gd name="T10" fmla="*/ 68 w 42"/>
                  <a:gd name="T11" fmla="*/ 24 h 9"/>
                  <a:gd name="T12" fmla="*/ 41 w 42"/>
                  <a:gd name="T13" fmla="*/ 21 h 9"/>
                  <a:gd name="T14" fmla="*/ 30 w 42"/>
                  <a:gd name="T15" fmla="*/ 21 h 9"/>
                  <a:gd name="T16" fmla="*/ 27 w 42"/>
                  <a:gd name="T17" fmla="*/ 16 h 9"/>
                  <a:gd name="T18" fmla="*/ 8 w 42"/>
                  <a:gd name="T19" fmla="*/ 3 h 9"/>
                  <a:gd name="T20" fmla="*/ 0 w 42"/>
                  <a:gd name="T21" fmla="*/ 0 h 9"/>
                  <a:gd name="T22" fmla="*/ 8 w 42"/>
                  <a:gd name="T23" fmla="*/ 3 h 9"/>
                  <a:gd name="T24" fmla="*/ 30 w 42"/>
                  <a:gd name="T25" fmla="*/ 16 h 9"/>
                  <a:gd name="T26" fmla="*/ 33 w 42"/>
                  <a:gd name="T27" fmla="*/ 19 h 9"/>
                  <a:gd name="T28" fmla="*/ 41 w 42"/>
                  <a:gd name="T29" fmla="*/ 21 h 9"/>
                  <a:gd name="T30" fmla="*/ 71 w 42"/>
                  <a:gd name="T31" fmla="*/ 21 h 9"/>
                  <a:gd name="T32" fmla="*/ 99 w 42"/>
                  <a:gd name="T33" fmla="*/ 19 h 9"/>
                  <a:gd name="T34" fmla="*/ 112 w 42"/>
                  <a:gd name="T35" fmla="*/ 16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" h="9">
                    <a:moveTo>
                      <a:pt x="41" y="6"/>
                    </a:moveTo>
                    <a:lnTo>
                      <a:pt x="42" y="6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25" y="9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0" y="6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26" y="8"/>
                    </a:lnTo>
                    <a:lnTo>
                      <a:pt x="36" y="7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6" name="Freeform 455"/>
              <p:cNvSpPr>
                <a:spLocks/>
              </p:cNvSpPr>
              <p:nvPr/>
            </p:nvSpPr>
            <p:spPr bwMode="auto">
              <a:xfrm>
                <a:off x="2281" y="1887"/>
                <a:ext cx="170" cy="76"/>
              </a:xfrm>
              <a:custGeom>
                <a:avLst/>
                <a:gdLst>
                  <a:gd name="T0" fmla="*/ 162 w 62"/>
                  <a:gd name="T1" fmla="*/ 68 h 28"/>
                  <a:gd name="T2" fmla="*/ 170 w 62"/>
                  <a:gd name="T3" fmla="*/ 68 h 28"/>
                  <a:gd name="T4" fmla="*/ 162 w 62"/>
                  <a:gd name="T5" fmla="*/ 71 h 28"/>
                  <a:gd name="T6" fmla="*/ 143 w 62"/>
                  <a:gd name="T7" fmla="*/ 76 h 28"/>
                  <a:gd name="T8" fmla="*/ 118 w 62"/>
                  <a:gd name="T9" fmla="*/ 76 h 28"/>
                  <a:gd name="T10" fmla="*/ 93 w 62"/>
                  <a:gd name="T11" fmla="*/ 71 h 28"/>
                  <a:gd name="T12" fmla="*/ 80 w 62"/>
                  <a:gd name="T13" fmla="*/ 71 h 28"/>
                  <a:gd name="T14" fmla="*/ 71 w 62"/>
                  <a:gd name="T15" fmla="*/ 65 h 28"/>
                  <a:gd name="T16" fmla="*/ 49 w 62"/>
                  <a:gd name="T17" fmla="*/ 54 h 28"/>
                  <a:gd name="T18" fmla="*/ 36 w 62"/>
                  <a:gd name="T19" fmla="*/ 41 h 28"/>
                  <a:gd name="T20" fmla="*/ 8 w 62"/>
                  <a:gd name="T21" fmla="*/ 11 h 28"/>
                  <a:gd name="T22" fmla="*/ 0 w 62"/>
                  <a:gd name="T23" fmla="*/ 0 h 28"/>
                  <a:gd name="T24" fmla="*/ 14 w 62"/>
                  <a:gd name="T25" fmla="*/ 11 h 28"/>
                  <a:gd name="T26" fmla="*/ 36 w 62"/>
                  <a:gd name="T27" fmla="*/ 41 h 28"/>
                  <a:gd name="T28" fmla="*/ 52 w 62"/>
                  <a:gd name="T29" fmla="*/ 54 h 28"/>
                  <a:gd name="T30" fmla="*/ 71 w 62"/>
                  <a:gd name="T31" fmla="*/ 65 h 28"/>
                  <a:gd name="T32" fmla="*/ 80 w 62"/>
                  <a:gd name="T33" fmla="*/ 68 h 28"/>
                  <a:gd name="T34" fmla="*/ 93 w 62"/>
                  <a:gd name="T35" fmla="*/ 71 h 28"/>
                  <a:gd name="T36" fmla="*/ 118 w 62"/>
                  <a:gd name="T37" fmla="*/ 76 h 28"/>
                  <a:gd name="T38" fmla="*/ 143 w 62"/>
                  <a:gd name="T39" fmla="*/ 71 h 28"/>
                  <a:gd name="T40" fmla="*/ 162 w 62"/>
                  <a:gd name="T41" fmla="*/ 68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" h="28">
                    <a:moveTo>
                      <a:pt x="59" y="25"/>
                    </a:moveTo>
                    <a:lnTo>
                      <a:pt x="62" y="25"/>
                    </a:lnTo>
                    <a:lnTo>
                      <a:pt x="59" y="26"/>
                    </a:lnTo>
                    <a:lnTo>
                      <a:pt x="52" y="28"/>
                    </a:lnTo>
                    <a:lnTo>
                      <a:pt x="43" y="28"/>
                    </a:lnTo>
                    <a:lnTo>
                      <a:pt x="34" y="26"/>
                    </a:lnTo>
                    <a:lnTo>
                      <a:pt x="29" y="26"/>
                    </a:lnTo>
                    <a:lnTo>
                      <a:pt x="26" y="24"/>
                    </a:lnTo>
                    <a:lnTo>
                      <a:pt x="18" y="20"/>
                    </a:lnTo>
                    <a:lnTo>
                      <a:pt x="13" y="15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6" y="24"/>
                    </a:lnTo>
                    <a:lnTo>
                      <a:pt x="29" y="25"/>
                    </a:lnTo>
                    <a:lnTo>
                      <a:pt x="34" y="26"/>
                    </a:lnTo>
                    <a:lnTo>
                      <a:pt x="43" y="28"/>
                    </a:lnTo>
                    <a:lnTo>
                      <a:pt x="52" y="26"/>
                    </a:lnTo>
                    <a:lnTo>
                      <a:pt x="59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7" name="Freeform 456"/>
              <p:cNvSpPr>
                <a:spLocks/>
              </p:cNvSpPr>
              <p:nvPr/>
            </p:nvSpPr>
            <p:spPr bwMode="auto">
              <a:xfrm>
                <a:off x="2380" y="1972"/>
                <a:ext cx="46" cy="11"/>
              </a:xfrm>
              <a:custGeom>
                <a:avLst/>
                <a:gdLst>
                  <a:gd name="T0" fmla="*/ 43 w 17"/>
                  <a:gd name="T1" fmla="*/ 6 h 4"/>
                  <a:gd name="T2" fmla="*/ 46 w 17"/>
                  <a:gd name="T3" fmla="*/ 6 h 4"/>
                  <a:gd name="T4" fmla="*/ 46 w 17"/>
                  <a:gd name="T5" fmla="*/ 8 h 4"/>
                  <a:gd name="T6" fmla="*/ 41 w 17"/>
                  <a:gd name="T7" fmla="*/ 11 h 4"/>
                  <a:gd name="T8" fmla="*/ 30 w 17"/>
                  <a:gd name="T9" fmla="*/ 8 h 4"/>
                  <a:gd name="T10" fmla="*/ 14 w 17"/>
                  <a:gd name="T11" fmla="*/ 6 h 4"/>
                  <a:gd name="T12" fmla="*/ 3 w 17"/>
                  <a:gd name="T13" fmla="*/ 6 h 4"/>
                  <a:gd name="T14" fmla="*/ 0 w 17"/>
                  <a:gd name="T15" fmla="*/ 0 h 4"/>
                  <a:gd name="T16" fmla="*/ 3 w 17"/>
                  <a:gd name="T17" fmla="*/ 0 h 4"/>
                  <a:gd name="T18" fmla="*/ 14 w 17"/>
                  <a:gd name="T19" fmla="*/ 6 h 4"/>
                  <a:gd name="T20" fmla="*/ 30 w 17"/>
                  <a:gd name="T21" fmla="*/ 8 h 4"/>
                  <a:gd name="T22" fmla="*/ 41 w 17"/>
                  <a:gd name="T23" fmla="*/ 8 h 4"/>
                  <a:gd name="T24" fmla="*/ 43 w 17"/>
                  <a:gd name="T25" fmla="*/ 6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4">
                    <a:moveTo>
                      <a:pt x="16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1" y="3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8" name="Freeform 457"/>
              <p:cNvSpPr>
                <a:spLocks/>
              </p:cNvSpPr>
              <p:nvPr/>
            </p:nvSpPr>
            <p:spPr bwMode="auto">
              <a:xfrm>
                <a:off x="2262" y="1878"/>
                <a:ext cx="33" cy="44"/>
              </a:xfrm>
              <a:custGeom>
                <a:avLst/>
                <a:gdLst>
                  <a:gd name="T0" fmla="*/ 28 w 12"/>
                  <a:gd name="T1" fmla="*/ 41 h 16"/>
                  <a:gd name="T2" fmla="*/ 33 w 12"/>
                  <a:gd name="T3" fmla="*/ 44 h 16"/>
                  <a:gd name="T4" fmla="*/ 28 w 12"/>
                  <a:gd name="T5" fmla="*/ 41 h 16"/>
                  <a:gd name="T6" fmla="*/ 8 w 12"/>
                  <a:gd name="T7" fmla="*/ 14 h 16"/>
                  <a:gd name="T8" fmla="*/ 0 w 12"/>
                  <a:gd name="T9" fmla="*/ 3 h 16"/>
                  <a:gd name="T10" fmla="*/ 0 w 12"/>
                  <a:gd name="T11" fmla="*/ 0 h 16"/>
                  <a:gd name="T12" fmla="*/ 0 w 12"/>
                  <a:gd name="T13" fmla="*/ 3 h 16"/>
                  <a:gd name="T14" fmla="*/ 8 w 12"/>
                  <a:gd name="T15" fmla="*/ 14 h 16"/>
                  <a:gd name="T16" fmla="*/ 28 w 12"/>
                  <a:gd name="T17" fmla="*/ 4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10" y="15"/>
                    </a:moveTo>
                    <a:lnTo>
                      <a:pt x="12" y="16"/>
                    </a:lnTo>
                    <a:lnTo>
                      <a:pt x="10" y="15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69" name="Freeform 458"/>
              <p:cNvSpPr>
                <a:spLocks/>
              </p:cNvSpPr>
              <p:nvPr/>
            </p:nvSpPr>
            <p:spPr bwMode="auto">
              <a:xfrm>
                <a:off x="2253" y="1788"/>
                <a:ext cx="17" cy="82"/>
              </a:xfrm>
              <a:custGeom>
                <a:avLst/>
                <a:gdLst>
                  <a:gd name="T0" fmla="*/ 14 w 6"/>
                  <a:gd name="T1" fmla="*/ 79 h 30"/>
                  <a:gd name="T2" fmla="*/ 14 w 6"/>
                  <a:gd name="T3" fmla="*/ 82 h 30"/>
                  <a:gd name="T4" fmla="*/ 14 w 6"/>
                  <a:gd name="T5" fmla="*/ 79 h 30"/>
                  <a:gd name="T6" fmla="*/ 6 w 6"/>
                  <a:gd name="T7" fmla="*/ 71 h 30"/>
                  <a:gd name="T8" fmla="*/ 0 w 6"/>
                  <a:gd name="T9" fmla="*/ 63 h 30"/>
                  <a:gd name="T10" fmla="*/ 0 w 6"/>
                  <a:gd name="T11" fmla="*/ 52 h 30"/>
                  <a:gd name="T12" fmla="*/ 3 w 6"/>
                  <a:gd name="T13" fmla="*/ 33 h 30"/>
                  <a:gd name="T14" fmla="*/ 3 w 6"/>
                  <a:gd name="T15" fmla="*/ 22 h 30"/>
                  <a:gd name="T16" fmla="*/ 6 w 6"/>
                  <a:gd name="T17" fmla="*/ 14 h 30"/>
                  <a:gd name="T18" fmla="*/ 6 w 6"/>
                  <a:gd name="T19" fmla="*/ 11 h 30"/>
                  <a:gd name="T20" fmla="*/ 9 w 6"/>
                  <a:gd name="T21" fmla="*/ 8 h 30"/>
                  <a:gd name="T22" fmla="*/ 17 w 6"/>
                  <a:gd name="T23" fmla="*/ 0 h 30"/>
                  <a:gd name="T24" fmla="*/ 9 w 6"/>
                  <a:gd name="T25" fmla="*/ 8 h 30"/>
                  <a:gd name="T26" fmla="*/ 6 w 6"/>
                  <a:gd name="T27" fmla="*/ 14 h 30"/>
                  <a:gd name="T28" fmla="*/ 6 w 6"/>
                  <a:gd name="T29" fmla="*/ 22 h 30"/>
                  <a:gd name="T30" fmla="*/ 3 w 6"/>
                  <a:gd name="T31" fmla="*/ 33 h 30"/>
                  <a:gd name="T32" fmla="*/ 0 w 6"/>
                  <a:gd name="T33" fmla="*/ 52 h 30"/>
                  <a:gd name="T34" fmla="*/ 3 w 6"/>
                  <a:gd name="T35" fmla="*/ 63 h 30"/>
                  <a:gd name="T36" fmla="*/ 6 w 6"/>
                  <a:gd name="T37" fmla="*/ 71 h 30"/>
                  <a:gd name="T38" fmla="*/ 14 w 6"/>
                  <a:gd name="T39" fmla="*/ 79 h 3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30">
                    <a:moveTo>
                      <a:pt x="5" y="29"/>
                    </a:moveTo>
                    <a:lnTo>
                      <a:pt x="5" y="30"/>
                    </a:lnTo>
                    <a:lnTo>
                      <a:pt x="5" y="29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70" name="Freeform 459"/>
              <p:cNvSpPr>
                <a:spLocks/>
              </p:cNvSpPr>
              <p:nvPr/>
            </p:nvSpPr>
            <p:spPr bwMode="auto">
              <a:xfrm>
                <a:off x="2286" y="1812"/>
                <a:ext cx="195" cy="110"/>
              </a:xfrm>
              <a:custGeom>
                <a:avLst/>
                <a:gdLst>
                  <a:gd name="T0" fmla="*/ 184 w 71"/>
                  <a:gd name="T1" fmla="*/ 47 h 40"/>
                  <a:gd name="T2" fmla="*/ 195 w 71"/>
                  <a:gd name="T3" fmla="*/ 47 h 40"/>
                  <a:gd name="T4" fmla="*/ 187 w 71"/>
                  <a:gd name="T5" fmla="*/ 47 h 40"/>
                  <a:gd name="T6" fmla="*/ 184 w 71"/>
                  <a:gd name="T7" fmla="*/ 52 h 40"/>
                  <a:gd name="T8" fmla="*/ 170 w 71"/>
                  <a:gd name="T9" fmla="*/ 52 h 40"/>
                  <a:gd name="T10" fmla="*/ 154 w 71"/>
                  <a:gd name="T11" fmla="*/ 52 h 40"/>
                  <a:gd name="T12" fmla="*/ 137 w 71"/>
                  <a:gd name="T13" fmla="*/ 52 h 40"/>
                  <a:gd name="T14" fmla="*/ 93 w 71"/>
                  <a:gd name="T15" fmla="*/ 28 h 40"/>
                  <a:gd name="T16" fmla="*/ 69 w 71"/>
                  <a:gd name="T17" fmla="*/ 17 h 40"/>
                  <a:gd name="T18" fmla="*/ 41 w 71"/>
                  <a:gd name="T19" fmla="*/ 8 h 40"/>
                  <a:gd name="T20" fmla="*/ 25 w 71"/>
                  <a:gd name="T21" fmla="*/ 3 h 40"/>
                  <a:gd name="T22" fmla="*/ 14 w 71"/>
                  <a:gd name="T23" fmla="*/ 3 h 40"/>
                  <a:gd name="T24" fmla="*/ 8 w 71"/>
                  <a:gd name="T25" fmla="*/ 8 h 40"/>
                  <a:gd name="T26" fmla="*/ 3 w 71"/>
                  <a:gd name="T27" fmla="*/ 17 h 40"/>
                  <a:gd name="T28" fmla="*/ 8 w 71"/>
                  <a:gd name="T29" fmla="*/ 28 h 40"/>
                  <a:gd name="T30" fmla="*/ 11 w 71"/>
                  <a:gd name="T31" fmla="*/ 41 h 40"/>
                  <a:gd name="T32" fmla="*/ 16 w 71"/>
                  <a:gd name="T33" fmla="*/ 47 h 40"/>
                  <a:gd name="T34" fmla="*/ 27 w 71"/>
                  <a:gd name="T35" fmla="*/ 55 h 40"/>
                  <a:gd name="T36" fmla="*/ 66 w 71"/>
                  <a:gd name="T37" fmla="*/ 83 h 40"/>
                  <a:gd name="T38" fmla="*/ 71 w 71"/>
                  <a:gd name="T39" fmla="*/ 88 h 40"/>
                  <a:gd name="T40" fmla="*/ 88 w 71"/>
                  <a:gd name="T41" fmla="*/ 99 h 40"/>
                  <a:gd name="T42" fmla="*/ 113 w 71"/>
                  <a:gd name="T43" fmla="*/ 110 h 40"/>
                  <a:gd name="T44" fmla="*/ 126 w 71"/>
                  <a:gd name="T45" fmla="*/ 110 h 40"/>
                  <a:gd name="T46" fmla="*/ 140 w 71"/>
                  <a:gd name="T47" fmla="*/ 107 h 40"/>
                  <a:gd name="T48" fmla="*/ 173 w 71"/>
                  <a:gd name="T49" fmla="*/ 110 h 40"/>
                  <a:gd name="T50" fmla="*/ 140 w 71"/>
                  <a:gd name="T51" fmla="*/ 110 h 40"/>
                  <a:gd name="T52" fmla="*/ 126 w 71"/>
                  <a:gd name="T53" fmla="*/ 110 h 40"/>
                  <a:gd name="T54" fmla="*/ 113 w 71"/>
                  <a:gd name="T55" fmla="*/ 110 h 40"/>
                  <a:gd name="T56" fmla="*/ 99 w 71"/>
                  <a:gd name="T57" fmla="*/ 107 h 40"/>
                  <a:gd name="T58" fmla="*/ 82 w 71"/>
                  <a:gd name="T59" fmla="*/ 99 h 40"/>
                  <a:gd name="T60" fmla="*/ 71 w 71"/>
                  <a:gd name="T61" fmla="*/ 94 h 40"/>
                  <a:gd name="T62" fmla="*/ 60 w 71"/>
                  <a:gd name="T63" fmla="*/ 83 h 40"/>
                  <a:gd name="T64" fmla="*/ 25 w 71"/>
                  <a:gd name="T65" fmla="*/ 55 h 40"/>
                  <a:gd name="T66" fmla="*/ 16 w 71"/>
                  <a:gd name="T67" fmla="*/ 47 h 40"/>
                  <a:gd name="T68" fmla="*/ 8 w 71"/>
                  <a:gd name="T69" fmla="*/ 39 h 40"/>
                  <a:gd name="T70" fmla="*/ 3 w 71"/>
                  <a:gd name="T71" fmla="*/ 28 h 40"/>
                  <a:gd name="T72" fmla="*/ 0 w 71"/>
                  <a:gd name="T73" fmla="*/ 14 h 40"/>
                  <a:gd name="T74" fmla="*/ 0 w 71"/>
                  <a:gd name="T75" fmla="*/ 8 h 40"/>
                  <a:gd name="T76" fmla="*/ 3 w 71"/>
                  <a:gd name="T77" fmla="*/ 3 h 40"/>
                  <a:gd name="T78" fmla="*/ 11 w 71"/>
                  <a:gd name="T79" fmla="*/ 0 h 40"/>
                  <a:gd name="T80" fmla="*/ 16 w 71"/>
                  <a:gd name="T81" fmla="*/ 0 h 40"/>
                  <a:gd name="T82" fmla="*/ 44 w 71"/>
                  <a:gd name="T83" fmla="*/ 8 h 40"/>
                  <a:gd name="T84" fmla="*/ 71 w 71"/>
                  <a:gd name="T85" fmla="*/ 14 h 40"/>
                  <a:gd name="T86" fmla="*/ 96 w 71"/>
                  <a:gd name="T87" fmla="*/ 28 h 40"/>
                  <a:gd name="T88" fmla="*/ 137 w 71"/>
                  <a:gd name="T89" fmla="*/ 47 h 40"/>
                  <a:gd name="T90" fmla="*/ 154 w 71"/>
                  <a:gd name="T91" fmla="*/ 52 h 40"/>
                  <a:gd name="T92" fmla="*/ 170 w 71"/>
                  <a:gd name="T93" fmla="*/ 52 h 40"/>
                  <a:gd name="T94" fmla="*/ 184 w 71"/>
                  <a:gd name="T95" fmla="*/ 47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1" h="40">
                    <a:moveTo>
                      <a:pt x="67" y="17"/>
                    </a:moveTo>
                    <a:lnTo>
                      <a:pt x="71" y="17"/>
                    </a:lnTo>
                    <a:lnTo>
                      <a:pt x="68" y="17"/>
                    </a:lnTo>
                    <a:lnTo>
                      <a:pt x="67" y="19"/>
                    </a:lnTo>
                    <a:lnTo>
                      <a:pt x="62" y="19"/>
                    </a:lnTo>
                    <a:lnTo>
                      <a:pt x="56" y="19"/>
                    </a:lnTo>
                    <a:lnTo>
                      <a:pt x="50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6" y="32"/>
                    </a:lnTo>
                    <a:lnTo>
                      <a:pt x="32" y="36"/>
                    </a:lnTo>
                    <a:lnTo>
                      <a:pt x="41" y="40"/>
                    </a:lnTo>
                    <a:lnTo>
                      <a:pt x="46" y="40"/>
                    </a:lnTo>
                    <a:lnTo>
                      <a:pt x="51" y="39"/>
                    </a:lnTo>
                    <a:lnTo>
                      <a:pt x="63" y="40"/>
                    </a:lnTo>
                    <a:lnTo>
                      <a:pt x="51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9"/>
                    </a:lnTo>
                    <a:lnTo>
                      <a:pt x="30" y="36"/>
                    </a:lnTo>
                    <a:lnTo>
                      <a:pt x="26" y="34"/>
                    </a:lnTo>
                    <a:lnTo>
                      <a:pt x="22" y="30"/>
                    </a:lnTo>
                    <a:lnTo>
                      <a:pt x="9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3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7"/>
                    </a:lnTo>
                    <a:lnTo>
                      <a:pt x="56" y="19"/>
                    </a:lnTo>
                    <a:lnTo>
                      <a:pt x="62" y="19"/>
                    </a:ln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71" name="Freeform 460"/>
              <p:cNvSpPr>
                <a:spLocks/>
              </p:cNvSpPr>
              <p:nvPr/>
            </p:nvSpPr>
            <p:spPr bwMode="auto">
              <a:xfrm>
                <a:off x="2300" y="1837"/>
                <a:ext cx="165" cy="63"/>
              </a:xfrm>
              <a:custGeom>
                <a:avLst/>
                <a:gdLst>
                  <a:gd name="T0" fmla="*/ 160 w 60"/>
                  <a:gd name="T1" fmla="*/ 63 h 23"/>
                  <a:gd name="T2" fmla="*/ 165 w 60"/>
                  <a:gd name="T3" fmla="*/ 63 h 23"/>
                  <a:gd name="T4" fmla="*/ 160 w 60"/>
                  <a:gd name="T5" fmla="*/ 63 h 23"/>
                  <a:gd name="T6" fmla="*/ 94 w 60"/>
                  <a:gd name="T7" fmla="*/ 60 h 23"/>
                  <a:gd name="T8" fmla="*/ 83 w 60"/>
                  <a:gd name="T9" fmla="*/ 60 h 23"/>
                  <a:gd name="T10" fmla="*/ 72 w 60"/>
                  <a:gd name="T11" fmla="*/ 58 h 23"/>
                  <a:gd name="T12" fmla="*/ 52 w 60"/>
                  <a:gd name="T13" fmla="*/ 44 h 23"/>
                  <a:gd name="T14" fmla="*/ 41 w 60"/>
                  <a:gd name="T15" fmla="*/ 33 h 23"/>
                  <a:gd name="T16" fmla="*/ 39 w 60"/>
                  <a:gd name="T17" fmla="*/ 33 h 23"/>
                  <a:gd name="T18" fmla="*/ 28 w 60"/>
                  <a:gd name="T19" fmla="*/ 22 h 23"/>
                  <a:gd name="T20" fmla="*/ 8 w 60"/>
                  <a:gd name="T21" fmla="*/ 8 h 23"/>
                  <a:gd name="T22" fmla="*/ 0 w 60"/>
                  <a:gd name="T23" fmla="*/ 0 h 23"/>
                  <a:gd name="T24" fmla="*/ 11 w 60"/>
                  <a:gd name="T25" fmla="*/ 8 h 23"/>
                  <a:gd name="T26" fmla="*/ 25 w 60"/>
                  <a:gd name="T27" fmla="*/ 19 h 23"/>
                  <a:gd name="T28" fmla="*/ 39 w 60"/>
                  <a:gd name="T29" fmla="*/ 30 h 23"/>
                  <a:gd name="T30" fmla="*/ 44 w 60"/>
                  <a:gd name="T31" fmla="*/ 33 h 23"/>
                  <a:gd name="T32" fmla="*/ 55 w 60"/>
                  <a:gd name="T33" fmla="*/ 44 h 23"/>
                  <a:gd name="T34" fmla="*/ 72 w 60"/>
                  <a:gd name="T35" fmla="*/ 55 h 23"/>
                  <a:gd name="T36" fmla="*/ 83 w 60"/>
                  <a:gd name="T37" fmla="*/ 58 h 23"/>
                  <a:gd name="T38" fmla="*/ 96 w 60"/>
                  <a:gd name="T39" fmla="*/ 60 h 23"/>
                  <a:gd name="T40" fmla="*/ 160 w 60"/>
                  <a:gd name="T41" fmla="*/ 63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23">
                    <a:moveTo>
                      <a:pt x="58" y="23"/>
                    </a:moveTo>
                    <a:lnTo>
                      <a:pt x="60" y="23"/>
                    </a:lnTo>
                    <a:lnTo>
                      <a:pt x="58" y="23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6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0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6" y="20"/>
                    </a:lnTo>
                    <a:lnTo>
                      <a:pt x="30" y="21"/>
                    </a:lnTo>
                    <a:lnTo>
                      <a:pt x="35" y="22"/>
                    </a:lnTo>
                    <a:lnTo>
                      <a:pt x="58" y="2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72" name="Freeform 461"/>
              <p:cNvSpPr>
                <a:spLocks/>
              </p:cNvSpPr>
              <p:nvPr/>
            </p:nvSpPr>
            <p:spPr bwMode="auto">
              <a:xfrm>
                <a:off x="2303" y="1826"/>
                <a:ext cx="176" cy="55"/>
              </a:xfrm>
              <a:custGeom>
                <a:avLst/>
                <a:gdLst>
                  <a:gd name="T0" fmla="*/ 168 w 64"/>
                  <a:gd name="T1" fmla="*/ 52 h 20"/>
                  <a:gd name="T2" fmla="*/ 171 w 64"/>
                  <a:gd name="T3" fmla="*/ 52 h 20"/>
                  <a:gd name="T4" fmla="*/ 176 w 64"/>
                  <a:gd name="T5" fmla="*/ 55 h 20"/>
                  <a:gd name="T6" fmla="*/ 171 w 64"/>
                  <a:gd name="T7" fmla="*/ 55 h 20"/>
                  <a:gd name="T8" fmla="*/ 168 w 64"/>
                  <a:gd name="T9" fmla="*/ 55 h 20"/>
                  <a:gd name="T10" fmla="*/ 149 w 64"/>
                  <a:gd name="T11" fmla="*/ 55 h 20"/>
                  <a:gd name="T12" fmla="*/ 127 w 64"/>
                  <a:gd name="T13" fmla="*/ 55 h 20"/>
                  <a:gd name="T14" fmla="*/ 105 w 64"/>
                  <a:gd name="T15" fmla="*/ 52 h 20"/>
                  <a:gd name="T16" fmla="*/ 66 w 64"/>
                  <a:gd name="T17" fmla="*/ 30 h 20"/>
                  <a:gd name="T18" fmla="*/ 44 w 64"/>
                  <a:gd name="T19" fmla="*/ 25 h 20"/>
                  <a:gd name="T20" fmla="*/ 36 w 64"/>
                  <a:gd name="T21" fmla="*/ 19 h 20"/>
                  <a:gd name="T22" fmla="*/ 14 w 64"/>
                  <a:gd name="T23" fmla="*/ 6 h 20"/>
                  <a:gd name="T24" fmla="*/ 0 w 64"/>
                  <a:gd name="T25" fmla="*/ 0 h 20"/>
                  <a:gd name="T26" fmla="*/ 14 w 64"/>
                  <a:gd name="T27" fmla="*/ 6 h 20"/>
                  <a:gd name="T28" fmla="*/ 50 w 64"/>
                  <a:gd name="T29" fmla="*/ 25 h 20"/>
                  <a:gd name="T30" fmla="*/ 66 w 64"/>
                  <a:gd name="T31" fmla="*/ 30 h 20"/>
                  <a:gd name="T32" fmla="*/ 105 w 64"/>
                  <a:gd name="T33" fmla="*/ 52 h 20"/>
                  <a:gd name="T34" fmla="*/ 127 w 64"/>
                  <a:gd name="T35" fmla="*/ 55 h 20"/>
                  <a:gd name="T36" fmla="*/ 149 w 64"/>
                  <a:gd name="T37" fmla="*/ 55 h 20"/>
                  <a:gd name="T38" fmla="*/ 168 w 64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4" h="20">
                    <a:moveTo>
                      <a:pt x="61" y="19"/>
                    </a:moveTo>
                    <a:lnTo>
                      <a:pt x="62" y="19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1" y="20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8" y="19"/>
                    </a:lnTo>
                    <a:lnTo>
                      <a:pt x="24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92" name="Group 462"/>
            <p:cNvGrpSpPr>
              <a:grpSpLocks/>
            </p:cNvGrpSpPr>
            <p:nvPr/>
          </p:nvGrpSpPr>
          <p:grpSpPr bwMode="auto">
            <a:xfrm rot="930613">
              <a:off x="775" y="2302"/>
              <a:ext cx="420" cy="436"/>
              <a:chOff x="829" y="2639"/>
              <a:chExt cx="420" cy="436"/>
            </a:xfrm>
          </p:grpSpPr>
          <p:sp>
            <p:nvSpPr>
              <p:cNvPr id="17081" name="Freeform 463"/>
              <p:cNvSpPr>
                <a:spLocks/>
              </p:cNvSpPr>
              <p:nvPr/>
            </p:nvSpPr>
            <p:spPr bwMode="auto">
              <a:xfrm>
                <a:off x="829" y="2699"/>
                <a:ext cx="38" cy="85"/>
              </a:xfrm>
              <a:custGeom>
                <a:avLst/>
                <a:gdLst>
                  <a:gd name="T0" fmla="*/ 3 w 14"/>
                  <a:gd name="T1" fmla="*/ 82 h 31"/>
                  <a:gd name="T2" fmla="*/ 0 w 14"/>
                  <a:gd name="T3" fmla="*/ 85 h 31"/>
                  <a:gd name="T4" fmla="*/ 0 w 14"/>
                  <a:gd name="T5" fmla="*/ 82 h 31"/>
                  <a:gd name="T6" fmla="*/ 3 w 14"/>
                  <a:gd name="T7" fmla="*/ 71 h 31"/>
                  <a:gd name="T8" fmla="*/ 11 w 14"/>
                  <a:gd name="T9" fmla="*/ 52 h 31"/>
                  <a:gd name="T10" fmla="*/ 24 w 14"/>
                  <a:gd name="T11" fmla="*/ 25 h 31"/>
                  <a:gd name="T12" fmla="*/ 35 w 14"/>
                  <a:gd name="T13" fmla="*/ 8 h 31"/>
                  <a:gd name="T14" fmla="*/ 38 w 14"/>
                  <a:gd name="T15" fmla="*/ 0 h 31"/>
                  <a:gd name="T16" fmla="*/ 35 w 14"/>
                  <a:gd name="T17" fmla="*/ 8 h 31"/>
                  <a:gd name="T18" fmla="*/ 24 w 14"/>
                  <a:gd name="T19" fmla="*/ 25 h 31"/>
                  <a:gd name="T20" fmla="*/ 11 w 14"/>
                  <a:gd name="T21" fmla="*/ 52 h 31"/>
                  <a:gd name="T22" fmla="*/ 3 w 14"/>
                  <a:gd name="T23" fmla="*/ 71 h 31"/>
                  <a:gd name="T24" fmla="*/ 3 w 14"/>
                  <a:gd name="T25" fmla="*/ 82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31">
                    <a:moveTo>
                      <a:pt x="1" y="30"/>
                    </a:moveTo>
                    <a:lnTo>
                      <a:pt x="0" y="31"/>
                    </a:lnTo>
                    <a:lnTo>
                      <a:pt x="0" y="30"/>
                    </a:lnTo>
                    <a:lnTo>
                      <a:pt x="1" y="26"/>
                    </a:lnTo>
                    <a:lnTo>
                      <a:pt x="4" y="19"/>
                    </a:lnTo>
                    <a:lnTo>
                      <a:pt x="9" y="9"/>
                    </a:lnTo>
                    <a:lnTo>
                      <a:pt x="13" y="3"/>
                    </a:lnTo>
                    <a:lnTo>
                      <a:pt x="14" y="0"/>
                    </a:lnTo>
                    <a:lnTo>
                      <a:pt x="13" y="3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26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82" name="Freeform 464"/>
              <p:cNvSpPr>
                <a:spLocks/>
              </p:cNvSpPr>
              <p:nvPr/>
            </p:nvSpPr>
            <p:spPr bwMode="auto">
              <a:xfrm>
                <a:off x="892" y="2639"/>
                <a:ext cx="88" cy="43"/>
              </a:xfrm>
              <a:custGeom>
                <a:avLst/>
                <a:gdLst>
                  <a:gd name="T0" fmla="*/ 3 w 32"/>
                  <a:gd name="T1" fmla="*/ 43 h 16"/>
                  <a:gd name="T2" fmla="*/ 0 w 32"/>
                  <a:gd name="T3" fmla="*/ 43 h 16"/>
                  <a:gd name="T4" fmla="*/ 0 w 32"/>
                  <a:gd name="T5" fmla="*/ 40 h 16"/>
                  <a:gd name="T6" fmla="*/ 30 w 32"/>
                  <a:gd name="T7" fmla="*/ 22 h 16"/>
                  <a:gd name="T8" fmla="*/ 61 w 32"/>
                  <a:gd name="T9" fmla="*/ 5 h 16"/>
                  <a:gd name="T10" fmla="*/ 80 w 32"/>
                  <a:gd name="T11" fmla="*/ 3 h 16"/>
                  <a:gd name="T12" fmla="*/ 88 w 32"/>
                  <a:gd name="T13" fmla="*/ 0 h 16"/>
                  <a:gd name="T14" fmla="*/ 80 w 32"/>
                  <a:gd name="T15" fmla="*/ 3 h 16"/>
                  <a:gd name="T16" fmla="*/ 61 w 32"/>
                  <a:gd name="T17" fmla="*/ 8 h 16"/>
                  <a:gd name="T18" fmla="*/ 30 w 32"/>
                  <a:gd name="T19" fmla="*/ 22 h 16"/>
                  <a:gd name="T20" fmla="*/ 3 w 32"/>
                  <a:gd name="T21" fmla="*/ 43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6">
                    <a:moveTo>
                      <a:pt x="1" y="16"/>
                    </a:moveTo>
                    <a:lnTo>
                      <a:pt x="0" y="16"/>
                    </a:lnTo>
                    <a:lnTo>
                      <a:pt x="0" y="15"/>
                    </a:lnTo>
                    <a:lnTo>
                      <a:pt x="11" y="8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1" y="8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83" name="Freeform 465"/>
              <p:cNvSpPr>
                <a:spLocks/>
              </p:cNvSpPr>
              <p:nvPr/>
            </p:nvSpPr>
            <p:spPr bwMode="auto">
              <a:xfrm>
                <a:off x="837" y="2644"/>
                <a:ext cx="170" cy="178"/>
              </a:xfrm>
              <a:custGeom>
                <a:avLst/>
                <a:gdLst>
                  <a:gd name="T0" fmla="*/ 3 w 62"/>
                  <a:gd name="T1" fmla="*/ 175 h 65"/>
                  <a:gd name="T2" fmla="*/ 0 w 62"/>
                  <a:gd name="T3" fmla="*/ 178 h 65"/>
                  <a:gd name="T4" fmla="*/ 3 w 62"/>
                  <a:gd name="T5" fmla="*/ 175 h 65"/>
                  <a:gd name="T6" fmla="*/ 3 w 62"/>
                  <a:gd name="T7" fmla="*/ 170 h 65"/>
                  <a:gd name="T8" fmla="*/ 5 w 62"/>
                  <a:gd name="T9" fmla="*/ 164 h 65"/>
                  <a:gd name="T10" fmla="*/ 5 w 62"/>
                  <a:gd name="T11" fmla="*/ 142 h 65"/>
                  <a:gd name="T12" fmla="*/ 16 w 62"/>
                  <a:gd name="T13" fmla="*/ 112 h 65"/>
                  <a:gd name="T14" fmla="*/ 22 w 62"/>
                  <a:gd name="T15" fmla="*/ 99 h 65"/>
                  <a:gd name="T16" fmla="*/ 30 w 62"/>
                  <a:gd name="T17" fmla="*/ 82 h 65"/>
                  <a:gd name="T18" fmla="*/ 55 w 62"/>
                  <a:gd name="T19" fmla="*/ 58 h 65"/>
                  <a:gd name="T20" fmla="*/ 77 w 62"/>
                  <a:gd name="T21" fmla="*/ 38 h 65"/>
                  <a:gd name="T22" fmla="*/ 96 w 62"/>
                  <a:gd name="T23" fmla="*/ 27 h 65"/>
                  <a:gd name="T24" fmla="*/ 101 w 62"/>
                  <a:gd name="T25" fmla="*/ 25 h 65"/>
                  <a:gd name="T26" fmla="*/ 118 w 62"/>
                  <a:gd name="T27" fmla="*/ 16 h 65"/>
                  <a:gd name="T28" fmla="*/ 148 w 62"/>
                  <a:gd name="T29" fmla="*/ 8 h 65"/>
                  <a:gd name="T30" fmla="*/ 170 w 62"/>
                  <a:gd name="T31" fmla="*/ 0 h 65"/>
                  <a:gd name="T32" fmla="*/ 148 w 62"/>
                  <a:gd name="T33" fmla="*/ 8 h 65"/>
                  <a:gd name="T34" fmla="*/ 101 w 62"/>
                  <a:gd name="T35" fmla="*/ 27 h 65"/>
                  <a:gd name="T36" fmla="*/ 90 w 62"/>
                  <a:gd name="T37" fmla="*/ 30 h 65"/>
                  <a:gd name="T38" fmla="*/ 74 w 62"/>
                  <a:gd name="T39" fmla="*/ 41 h 65"/>
                  <a:gd name="T40" fmla="*/ 55 w 62"/>
                  <a:gd name="T41" fmla="*/ 63 h 65"/>
                  <a:gd name="T42" fmla="*/ 30 w 62"/>
                  <a:gd name="T43" fmla="*/ 85 h 65"/>
                  <a:gd name="T44" fmla="*/ 22 w 62"/>
                  <a:gd name="T45" fmla="*/ 99 h 65"/>
                  <a:gd name="T46" fmla="*/ 16 w 62"/>
                  <a:gd name="T47" fmla="*/ 115 h 65"/>
                  <a:gd name="T48" fmla="*/ 8 w 62"/>
                  <a:gd name="T49" fmla="*/ 142 h 65"/>
                  <a:gd name="T50" fmla="*/ 5 w 62"/>
                  <a:gd name="T51" fmla="*/ 164 h 65"/>
                  <a:gd name="T52" fmla="*/ 3 w 62"/>
                  <a:gd name="T53" fmla="*/ 175 h 6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" h="65">
                    <a:moveTo>
                      <a:pt x="1" y="64"/>
                    </a:moveTo>
                    <a:lnTo>
                      <a:pt x="0" y="65"/>
                    </a:lnTo>
                    <a:lnTo>
                      <a:pt x="1" y="64"/>
                    </a:lnTo>
                    <a:lnTo>
                      <a:pt x="1" y="62"/>
                    </a:lnTo>
                    <a:lnTo>
                      <a:pt x="2" y="60"/>
                    </a:lnTo>
                    <a:lnTo>
                      <a:pt x="2" y="52"/>
                    </a:lnTo>
                    <a:lnTo>
                      <a:pt x="6" y="41"/>
                    </a:lnTo>
                    <a:lnTo>
                      <a:pt x="8" y="36"/>
                    </a:lnTo>
                    <a:lnTo>
                      <a:pt x="11" y="30"/>
                    </a:lnTo>
                    <a:lnTo>
                      <a:pt x="20" y="21"/>
                    </a:lnTo>
                    <a:lnTo>
                      <a:pt x="28" y="14"/>
                    </a:lnTo>
                    <a:lnTo>
                      <a:pt x="35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4" y="3"/>
                    </a:lnTo>
                    <a:lnTo>
                      <a:pt x="62" y="0"/>
                    </a:lnTo>
                    <a:lnTo>
                      <a:pt x="54" y="3"/>
                    </a:lnTo>
                    <a:lnTo>
                      <a:pt x="37" y="10"/>
                    </a:lnTo>
                    <a:lnTo>
                      <a:pt x="33" y="11"/>
                    </a:lnTo>
                    <a:lnTo>
                      <a:pt x="27" y="15"/>
                    </a:lnTo>
                    <a:lnTo>
                      <a:pt x="20" y="23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6" y="42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84" name="Freeform 466"/>
              <p:cNvSpPr>
                <a:spLocks/>
              </p:cNvSpPr>
              <p:nvPr/>
            </p:nvSpPr>
            <p:spPr bwMode="auto">
              <a:xfrm>
                <a:off x="845" y="2658"/>
                <a:ext cx="195" cy="178"/>
              </a:xfrm>
              <a:custGeom>
                <a:avLst/>
                <a:gdLst>
                  <a:gd name="T0" fmla="*/ 5 w 71"/>
                  <a:gd name="T1" fmla="*/ 170 h 65"/>
                  <a:gd name="T2" fmla="*/ 0 w 71"/>
                  <a:gd name="T3" fmla="*/ 178 h 65"/>
                  <a:gd name="T4" fmla="*/ 0 w 71"/>
                  <a:gd name="T5" fmla="*/ 170 h 65"/>
                  <a:gd name="T6" fmla="*/ 0 w 71"/>
                  <a:gd name="T7" fmla="*/ 167 h 65"/>
                  <a:gd name="T8" fmla="*/ 8 w 71"/>
                  <a:gd name="T9" fmla="*/ 162 h 65"/>
                  <a:gd name="T10" fmla="*/ 14 w 71"/>
                  <a:gd name="T11" fmla="*/ 137 h 65"/>
                  <a:gd name="T12" fmla="*/ 25 w 71"/>
                  <a:gd name="T13" fmla="*/ 107 h 65"/>
                  <a:gd name="T14" fmla="*/ 41 w 71"/>
                  <a:gd name="T15" fmla="*/ 77 h 65"/>
                  <a:gd name="T16" fmla="*/ 52 w 71"/>
                  <a:gd name="T17" fmla="*/ 58 h 65"/>
                  <a:gd name="T18" fmla="*/ 66 w 71"/>
                  <a:gd name="T19" fmla="*/ 49 h 65"/>
                  <a:gd name="T20" fmla="*/ 93 w 71"/>
                  <a:gd name="T21" fmla="*/ 27 h 65"/>
                  <a:gd name="T22" fmla="*/ 113 w 71"/>
                  <a:gd name="T23" fmla="*/ 22 h 65"/>
                  <a:gd name="T24" fmla="*/ 121 w 71"/>
                  <a:gd name="T25" fmla="*/ 16 h 65"/>
                  <a:gd name="T26" fmla="*/ 140 w 71"/>
                  <a:gd name="T27" fmla="*/ 11 h 65"/>
                  <a:gd name="T28" fmla="*/ 176 w 71"/>
                  <a:gd name="T29" fmla="*/ 0 h 65"/>
                  <a:gd name="T30" fmla="*/ 195 w 71"/>
                  <a:gd name="T31" fmla="*/ 0 h 65"/>
                  <a:gd name="T32" fmla="*/ 176 w 71"/>
                  <a:gd name="T33" fmla="*/ 0 h 65"/>
                  <a:gd name="T34" fmla="*/ 148 w 71"/>
                  <a:gd name="T35" fmla="*/ 11 h 65"/>
                  <a:gd name="T36" fmla="*/ 121 w 71"/>
                  <a:gd name="T37" fmla="*/ 22 h 65"/>
                  <a:gd name="T38" fmla="*/ 110 w 71"/>
                  <a:gd name="T39" fmla="*/ 22 h 65"/>
                  <a:gd name="T40" fmla="*/ 91 w 71"/>
                  <a:gd name="T41" fmla="*/ 30 h 65"/>
                  <a:gd name="T42" fmla="*/ 66 w 71"/>
                  <a:gd name="T43" fmla="*/ 49 h 65"/>
                  <a:gd name="T44" fmla="*/ 52 w 71"/>
                  <a:gd name="T45" fmla="*/ 63 h 65"/>
                  <a:gd name="T46" fmla="*/ 41 w 71"/>
                  <a:gd name="T47" fmla="*/ 77 h 65"/>
                  <a:gd name="T48" fmla="*/ 25 w 71"/>
                  <a:gd name="T49" fmla="*/ 110 h 65"/>
                  <a:gd name="T50" fmla="*/ 14 w 71"/>
                  <a:gd name="T51" fmla="*/ 140 h 65"/>
                  <a:gd name="T52" fmla="*/ 8 w 71"/>
                  <a:gd name="T53" fmla="*/ 162 h 65"/>
                  <a:gd name="T54" fmla="*/ 5 w 71"/>
                  <a:gd name="T55" fmla="*/ 170 h 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1" h="65">
                    <a:moveTo>
                      <a:pt x="2" y="62"/>
                    </a:moveTo>
                    <a:lnTo>
                      <a:pt x="0" y="65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5" y="50"/>
                    </a:lnTo>
                    <a:lnTo>
                      <a:pt x="9" y="39"/>
                    </a:lnTo>
                    <a:lnTo>
                      <a:pt x="15" y="28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34" y="10"/>
                    </a:lnTo>
                    <a:lnTo>
                      <a:pt x="41" y="8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4" y="4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3" y="11"/>
                    </a:lnTo>
                    <a:lnTo>
                      <a:pt x="24" y="18"/>
                    </a:lnTo>
                    <a:lnTo>
                      <a:pt x="19" y="23"/>
                    </a:lnTo>
                    <a:lnTo>
                      <a:pt x="15" y="28"/>
                    </a:lnTo>
                    <a:lnTo>
                      <a:pt x="9" y="40"/>
                    </a:lnTo>
                    <a:lnTo>
                      <a:pt x="5" y="51"/>
                    </a:lnTo>
                    <a:lnTo>
                      <a:pt x="3" y="5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85" name="Freeform 467"/>
              <p:cNvSpPr>
                <a:spLocks/>
              </p:cNvSpPr>
              <p:nvPr/>
            </p:nvSpPr>
            <p:spPr bwMode="auto">
              <a:xfrm>
                <a:off x="856" y="2754"/>
                <a:ext cx="36" cy="104"/>
              </a:xfrm>
              <a:custGeom>
                <a:avLst/>
                <a:gdLst>
                  <a:gd name="T0" fmla="*/ 0 w 13"/>
                  <a:gd name="T1" fmla="*/ 104 h 38"/>
                  <a:gd name="T2" fmla="*/ 0 w 13"/>
                  <a:gd name="T3" fmla="*/ 93 h 38"/>
                  <a:gd name="T4" fmla="*/ 8 w 13"/>
                  <a:gd name="T5" fmla="*/ 66 h 38"/>
                  <a:gd name="T6" fmla="*/ 17 w 13"/>
                  <a:gd name="T7" fmla="*/ 41 h 38"/>
                  <a:gd name="T8" fmla="*/ 17 w 13"/>
                  <a:gd name="T9" fmla="*/ 27 h 38"/>
                  <a:gd name="T10" fmla="*/ 22 w 13"/>
                  <a:gd name="T11" fmla="*/ 19 h 38"/>
                  <a:gd name="T12" fmla="*/ 28 w 13"/>
                  <a:gd name="T13" fmla="*/ 5 h 38"/>
                  <a:gd name="T14" fmla="*/ 36 w 13"/>
                  <a:gd name="T15" fmla="*/ 0 h 38"/>
                  <a:gd name="T16" fmla="*/ 28 w 13"/>
                  <a:gd name="T17" fmla="*/ 11 h 38"/>
                  <a:gd name="T18" fmla="*/ 22 w 13"/>
                  <a:gd name="T19" fmla="*/ 16 h 38"/>
                  <a:gd name="T20" fmla="*/ 17 w 13"/>
                  <a:gd name="T21" fmla="*/ 27 h 38"/>
                  <a:gd name="T22" fmla="*/ 17 w 13"/>
                  <a:gd name="T23" fmla="*/ 41 h 38"/>
                  <a:gd name="T24" fmla="*/ 11 w 13"/>
                  <a:gd name="T25" fmla="*/ 66 h 38"/>
                  <a:gd name="T26" fmla="*/ 3 w 13"/>
                  <a:gd name="T27" fmla="*/ 93 h 38"/>
                  <a:gd name="T28" fmla="*/ 0 w 13"/>
                  <a:gd name="T29" fmla="*/ 104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" h="38">
                    <a:moveTo>
                      <a:pt x="0" y="38"/>
                    </a:moveTo>
                    <a:lnTo>
                      <a:pt x="0" y="34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4" y="24"/>
                    </a:lnTo>
                    <a:lnTo>
                      <a:pt x="1" y="3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86" name="Freeform 468"/>
              <p:cNvSpPr>
                <a:spLocks/>
              </p:cNvSpPr>
              <p:nvPr/>
            </p:nvSpPr>
            <p:spPr bwMode="auto">
              <a:xfrm>
                <a:off x="895" y="2688"/>
                <a:ext cx="63" cy="55"/>
              </a:xfrm>
              <a:custGeom>
                <a:avLst/>
                <a:gdLst>
                  <a:gd name="T0" fmla="*/ 0 w 23"/>
                  <a:gd name="T1" fmla="*/ 55 h 20"/>
                  <a:gd name="T2" fmla="*/ 0 w 23"/>
                  <a:gd name="T3" fmla="*/ 52 h 20"/>
                  <a:gd name="T4" fmla="*/ 5 w 23"/>
                  <a:gd name="T5" fmla="*/ 47 h 20"/>
                  <a:gd name="T6" fmla="*/ 19 w 23"/>
                  <a:gd name="T7" fmla="*/ 28 h 20"/>
                  <a:gd name="T8" fmla="*/ 38 w 23"/>
                  <a:gd name="T9" fmla="*/ 14 h 20"/>
                  <a:gd name="T10" fmla="*/ 44 w 23"/>
                  <a:gd name="T11" fmla="*/ 11 h 20"/>
                  <a:gd name="T12" fmla="*/ 58 w 23"/>
                  <a:gd name="T13" fmla="*/ 0 h 20"/>
                  <a:gd name="T14" fmla="*/ 63 w 23"/>
                  <a:gd name="T15" fmla="*/ 0 h 20"/>
                  <a:gd name="T16" fmla="*/ 58 w 23"/>
                  <a:gd name="T17" fmla="*/ 6 h 20"/>
                  <a:gd name="T18" fmla="*/ 44 w 23"/>
                  <a:gd name="T19" fmla="*/ 11 h 20"/>
                  <a:gd name="T20" fmla="*/ 38 w 23"/>
                  <a:gd name="T21" fmla="*/ 19 h 20"/>
                  <a:gd name="T22" fmla="*/ 19 w 23"/>
                  <a:gd name="T23" fmla="*/ 33 h 20"/>
                  <a:gd name="T24" fmla="*/ 5 w 23"/>
                  <a:gd name="T25" fmla="*/ 47 h 20"/>
                  <a:gd name="T26" fmla="*/ 0 w 23"/>
                  <a:gd name="T27" fmla="*/ 55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lnTo>
                      <a:pt x="0" y="19"/>
                    </a:lnTo>
                    <a:lnTo>
                      <a:pt x="2" y="17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6" y="4"/>
                    </a:lnTo>
                    <a:lnTo>
                      <a:pt x="14" y="7"/>
                    </a:lnTo>
                    <a:lnTo>
                      <a:pt x="7" y="12"/>
                    </a:lnTo>
                    <a:lnTo>
                      <a:pt x="2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87" name="Freeform 469"/>
              <p:cNvSpPr>
                <a:spLocks/>
              </p:cNvSpPr>
              <p:nvPr/>
            </p:nvSpPr>
            <p:spPr bwMode="auto">
              <a:xfrm>
                <a:off x="865" y="2680"/>
                <a:ext cx="206" cy="192"/>
              </a:xfrm>
              <a:custGeom>
                <a:avLst/>
                <a:gdLst>
                  <a:gd name="T0" fmla="*/ 0 w 75"/>
                  <a:gd name="T1" fmla="*/ 187 h 70"/>
                  <a:gd name="T2" fmla="*/ 0 w 75"/>
                  <a:gd name="T3" fmla="*/ 192 h 70"/>
                  <a:gd name="T4" fmla="*/ 0 w 75"/>
                  <a:gd name="T5" fmla="*/ 187 h 70"/>
                  <a:gd name="T6" fmla="*/ 3 w 75"/>
                  <a:gd name="T7" fmla="*/ 176 h 70"/>
                  <a:gd name="T8" fmla="*/ 8 w 75"/>
                  <a:gd name="T9" fmla="*/ 154 h 70"/>
                  <a:gd name="T10" fmla="*/ 44 w 75"/>
                  <a:gd name="T11" fmla="*/ 85 h 70"/>
                  <a:gd name="T12" fmla="*/ 47 w 75"/>
                  <a:gd name="T13" fmla="*/ 74 h 70"/>
                  <a:gd name="T14" fmla="*/ 55 w 75"/>
                  <a:gd name="T15" fmla="*/ 66 h 70"/>
                  <a:gd name="T16" fmla="*/ 69 w 75"/>
                  <a:gd name="T17" fmla="*/ 55 h 70"/>
                  <a:gd name="T18" fmla="*/ 99 w 75"/>
                  <a:gd name="T19" fmla="*/ 36 h 70"/>
                  <a:gd name="T20" fmla="*/ 113 w 75"/>
                  <a:gd name="T21" fmla="*/ 30 h 70"/>
                  <a:gd name="T22" fmla="*/ 118 w 75"/>
                  <a:gd name="T23" fmla="*/ 22 h 70"/>
                  <a:gd name="T24" fmla="*/ 126 w 75"/>
                  <a:gd name="T25" fmla="*/ 16 h 70"/>
                  <a:gd name="T26" fmla="*/ 129 w 75"/>
                  <a:gd name="T27" fmla="*/ 14 h 70"/>
                  <a:gd name="T28" fmla="*/ 143 w 75"/>
                  <a:gd name="T29" fmla="*/ 8 h 70"/>
                  <a:gd name="T30" fmla="*/ 184 w 75"/>
                  <a:gd name="T31" fmla="*/ 3 h 70"/>
                  <a:gd name="T32" fmla="*/ 206 w 75"/>
                  <a:gd name="T33" fmla="*/ 0 h 70"/>
                  <a:gd name="T34" fmla="*/ 184 w 75"/>
                  <a:gd name="T35" fmla="*/ 3 h 70"/>
                  <a:gd name="T36" fmla="*/ 154 w 75"/>
                  <a:gd name="T37" fmla="*/ 5 h 70"/>
                  <a:gd name="T38" fmla="*/ 132 w 75"/>
                  <a:gd name="T39" fmla="*/ 14 h 70"/>
                  <a:gd name="T40" fmla="*/ 126 w 75"/>
                  <a:gd name="T41" fmla="*/ 16 h 70"/>
                  <a:gd name="T42" fmla="*/ 126 w 75"/>
                  <a:gd name="T43" fmla="*/ 19 h 70"/>
                  <a:gd name="T44" fmla="*/ 118 w 75"/>
                  <a:gd name="T45" fmla="*/ 27 h 70"/>
                  <a:gd name="T46" fmla="*/ 107 w 75"/>
                  <a:gd name="T47" fmla="*/ 33 h 70"/>
                  <a:gd name="T48" fmla="*/ 99 w 75"/>
                  <a:gd name="T49" fmla="*/ 41 h 70"/>
                  <a:gd name="T50" fmla="*/ 85 w 75"/>
                  <a:gd name="T51" fmla="*/ 47 h 70"/>
                  <a:gd name="T52" fmla="*/ 69 w 75"/>
                  <a:gd name="T53" fmla="*/ 58 h 70"/>
                  <a:gd name="T54" fmla="*/ 55 w 75"/>
                  <a:gd name="T55" fmla="*/ 66 h 70"/>
                  <a:gd name="T56" fmla="*/ 49 w 75"/>
                  <a:gd name="T57" fmla="*/ 77 h 70"/>
                  <a:gd name="T58" fmla="*/ 47 w 75"/>
                  <a:gd name="T59" fmla="*/ 88 h 70"/>
                  <a:gd name="T60" fmla="*/ 14 w 75"/>
                  <a:gd name="T61" fmla="*/ 154 h 70"/>
                  <a:gd name="T62" fmla="*/ 3 w 75"/>
                  <a:gd name="T63" fmla="*/ 176 h 70"/>
                  <a:gd name="T64" fmla="*/ 0 w 75"/>
                  <a:gd name="T65" fmla="*/ 187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70">
                    <a:moveTo>
                      <a:pt x="0" y="68"/>
                    </a:moveTo>
                    <a:lnTo>
                      <a:pt x="0" y="70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16" y="31"/>
                    </a:lnTo>
                    <a:lnTo>
                      <a:pt x="17" y="27"/>
                    </a:lnTo>
                    <a:lnTo>
                      <a:pt x="20" y="24"/>
                    </a:lnTo>
                    <a:lnTo>
                      <a:pt x="25" y="20"/>
                    </a:lnTo>
                    <a:lnTo>
                      <a:pt x="36" y="13"/>
                    </a:lnTo>
                    <a:lnTo>
                      <a:pt x="41" y="11"/>
                    </a:lnTo>
                    <a:lnTo>
                      <a:pt x="43" y="8"/>
                    </a:lnTo>
                    <a:lnTo>
                      <a:pt x="46" y="6"/>
                    </a:lnTo>
                    <a:lnTo>
                      <a:pt x="47" y="5"/>
                    </a:lnTo>
                    <a:lnTo>
                      <a:pt x="52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67" y="1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3" y="10"/>
                    </a:lnTo>
                    <a:lnTo>
                      <a:pt x="39" y="12"/>
                    </a:lnTo>
                    <a:lnTo>
                      <a:pt x="36" y="15"/>
                    </a:lnTo>
                    <a:lnTo>
                      <a:pt x="31" y="17"/>
                    </a:lnTo>
                    <a:lnTo>
                      <a:pt x="25" y="21"/>
                    </a:lnTo>
                    <a:lnTo>
                      <a:pt x="20" y="24"/>
                    </a:lnTo>
                    <a:lnTo>
                      <a:pt x="18" y="28"/>
                    </a:lnTo>
                    <a:lnTo>
                      <a:pt x="17" y="32"/>
                    </a:lnTo>
                    <a:lnTo>
                      <a:pt x="5" y="56"/>
                    </a:lnTo>
                    <a:lnTo>
                      <a:pt x="1" y="64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88" name="Freeform 470"/>
              <p:cNvSpPr>
                <a:spLocks/>
              </p:cNvSpPr>
              <p:nvPr/>
            </p:nvSpPr>
            <p:spPr bwMode="auto">
              <a:xfrm>
                <a:off x="873" y="2669"/>
                <a:ext cx="192" cy="145"/>
              </a:xfrm>
              <a:custGeom>
                <a:avLst/>
                <a:gdLst>
                  <a:gd name="T0" fmla="*/ 5 w 70"/>
                  <a:gd name="T1" fmla="*/ 140 h 53"/>
                  <a:gd name="T2" fmla="*/ 0 w 70"/>
                  <a:gd name="T3" fmla="*/ 145 h 53"/>
                  <a:gd name="T4" fmla="*/ 0 w 70"/>
                  <a:gd name="T5" fmla="*/ 140 h 53"/>
                  <a:gd name="T6" fmla="*/ 5 w 70"/>
                  <a:gd name="T7" fmla="*/ 140 h 53"/>
                  <a:gd name="T8" fmla="*/ 8 w 70"/>
                  <a:gd name="T9" fmla="*/ 131 h 53"/>
                  <a:gd name="T10" fmla="*/ 14 w 70"/>
                  <a:gd name="T11" fmla="*/ 112 h 53"/>
                  <a:gd name="T12" fmla="*/ 27 w 70"/>
                  <a:gd name="T13" fmla="*/ 88 h 53"/>
                  <a:gd name="T14" fmla="*/ 49 w 70"/>
                  <a:gd name="T15" fmla="*/ 60 h 53"/>
                  <a:gd name="T16" fmla="*/ 77 w 70"/>
                  <a:gd name="T17" fmla="*/ 41 h 53"/>
                  <a:gd name="T18" fmla="*/ 99 w 70"/>
                  <a:gd name="T19" fmla="*/ 27 h 53"/>
                  <a:gd name="T20" fmla="*/ 123 w 70"/>
                  <a:gd name="T21" fmla="*/ 14 h 53"/>
                  <a:gd name="T22" fmla="*/ 140 w 70"/>
                  <a:gd name="T23" fmla="*/ 3 h 53"/>
                  <a:gd name="T24" fmla="*/ 154 w 70"/>
                  <a:gd name="T25" fmla="*/ 0 h 53"/>
                  <a:gd name="T26" fmla="*/ 173 w 70"/>
                  <a:gd name="T27" fmla="*/ 0 h 53"/>
                  <a:gd name="T28" fmla="*/ 192 w 70"/>
                  <a:gd name="T29" fmla="*/ 3 h 53"/>
                  <a:gd name="T30" fmla="*/ 173 w 70"/>
                  <a:gd name="T31" fmla="*/ 3 h 53"/>
                  <a:gd name="T32" fmla="*/ 165 w 70"/>
                  <a:gd name="T33" fmla="*/ 0 h 53"/>
                  <a:gd name="T34" fmla="*/ 148 w 70"/>
                  <a:gd name="T35" fmla="*/ 3 h 53"/>
                  <a:gd name="T36" fmla="*/ 132 w 70"/>
                  <a:gd name="T37" fmla="*/ 11 h 53"/>
                  <a:gd name="T38" fmla="*/ 123 w 70"/>
                  <a:gd name="T39" fmla="*/ 14 h 53"/>
                  <a:gd name="T40" fmla="*/ 99 w 70"/>
                  <a:gd name="T41" fmla="*/ 30 h 53"/>
                  <a:gd name="T42" fmla="*/ 77 w 70"/>
                  <a:gd name="T43" fmla="*/ 44 h 53"/>
                  <a:gd name="T44" fmla="*/ 49 w 70"/>
                  <a:gd name="T45" fmla="*/ 60 h 53"/>
                  <a:gd name="T46" fmla="*/ 33 w 70"/>
                  <a:gd name="T47" fmla="*/ 88 h 53"/>
                  <a:gd name="T48" fmla="*/ 19 w 70"/>
                  <a:gd name="T49" fmla="*/ 112 h 53"/>
                  <a:gd name="T50" fmla="*/ 8 w 70"/>
                  <a:gd name="T51" fmla="*/ 131 h 53"/>
                  <a:gd name="T52" fmla="*/ 5 w 70"/>
                  <a:gd name="T53" fmla="*/ 140 h 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0" h="53">
                    <a:moveTo>
                      <a:pt x="2" y="51"/>
                    </a:moveTo>
                    <a:lnTo>
                      <a:pt x="0" y="53"/>
                    </a:lnTo>
                    <a:lnTo>
                      <a:pt x="0" y="51"/>
                    </a:lnTo>
                    <a:lnTo>
                      <a:pt x="2" y="51"/>
                    </a:lnTo>
                    <a:lnTo>
                      <a:pt x="3" y="48"/>
                    </a:lnTo>
                    <a:lnTo>
                      <a:pt x="5" y="41"/>
                    </a:lnTo>
                    <a:lnTo>
                      <a:pt x="10" y="3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6" y="10"/>
                    </a:lnTo>
                    <a:lnTo>
                      <a:pt x="45" y="5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63" y="1"/>
                    </a:lnTo>
                    <a:lnTo>
                      <a:pt x="60" y="0"/>
                    </a:lnTo>
                    <a:lnTo>
                      <a:pt x="54" y="1"/>
                    </a:lnTo>
                    <a:lnTo>
                      <a:pt x="48" y="4"/>
                    </a:lnTo>
                    <a:lnTo>
                      <a:pt x="45" y="5"/>
                    </a:lnTo>
                    <a:lnTo>
                      <a:pt x="36" y="11"/>
                    </a:lnTo>
                    <a:lnTo>
                      <a:pt x="28" y="16"/>
                    </a:lnTo>
                    <a:lnTo>
                      <a:pt x="18" y="22"/>
                    </a:lnTo>
                    <a:lnTo>
                      <a:pt x="12" y="32"/>
                    </a:lnTo>
                    <a:lnTo>
                      <a:pt x="7" y="41"/>
                    </a:lnTo>
                    <a:lnTo>
                      <a:pt x="3" y="48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89" name="Freeform 471"/>
              <p:cNvSpPr>
                <a:spLocks/>
              </p:cNvSpPr>
              <p:nvPr/>
            </p:nvSpPr>
            <p:spPr bwMode="auto">
              <a:xfrm>
                <a:off x="870" y="2853"/>
                <a:ext cx="11" cy="38"/>
              </a:xfrm>
              <a:custGeom>
                <a:avLst/>
                <a:gdLst>
                  <a:gd name="T0" fmla="*/ 3 w 4"/>
                  <a:gd name="T1" fmla="*/ 33 h 14"/>
                  <a:gd name="T2" fmla="*/ 3 w 4"/>
                  <a:gd name="T3" fmla="*/ 38 h 14"/>
                  <a:gd name="T4" fmla="*/ 0 w 4"/>
                  <a:gd name="T5" fmla="*/ 33 h 14"/>
                  <a:gd name="T6" fmla="*/ 8 w 4"/>
                  <a:gd name="T7" fmla="*/ 11 h 14"/>
                  <a:gd name="T8" fmla="*/ 11 w 4"/>
                  <a:gd name="T9" fmla="*/ 3 h 14"/>
                  <a:gd name="T10" fmla="*/ 11 w 4"/>
                  <a:gd name="T11" fmla="*/ 0 h 14"/>
                  <a:gd name="T12" fmla="*/ 11 w 4"/>
                  <a:gd name="T13" fmla="*/ 3 h 14"/>
                  <a:gd name="T14" fmla="*/ 11 w 4"/>
                  <a:gd name="T15" fmla="*/ 11 h 14"/>
                  <a:gd name="T16" fmla="*/ 3 w 4"/>
                  <a:gd name="T17" fmla="*/ 3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14">
                    <a:moveTo>
                      <a:pt x="1" y="12"/>
                    </a:moveTo>
                    <a:lnTo>
                      <a:pt x="1" y="14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0" name="Freeform 472"/>
              <p:cNvSpPr>
                <a:spLocks/>
              </p:cNvSpPr>
              <p:nvPr/>
            </p:nvSpPr>
            <p:spPr bwMode="auto">
              <a:xfrm>
                <a:off x="884" y="2696"/>
                <a:ext cx="211" cy="198"/>
              </a:xfrm>
              <a:custGeom>
                <a:avLst/>
                <a:gdLst>
                  <a:gd name="T0" fmla="*/ 3 w 77"/>
                  <a:gd name="T1" fmla="*/ 190 h 72"/>
                  <a:gd name="T2" fmla="*/ 0 w 77"/>
                  <a:gd name="T3" fmla="*/ 198 h 72"/>
                  <a:gd name="T4" fmla="*/ 0 w 77"/>
                  <a:gd name="T5" fmla="*/ 190 h 72"/>
                  <a:gd name="T6" fmla="*/ 8 w 77"/>
                  <a:gd name="T7" fmla="*/ 154 h 72"/>
                  <a:gd name="T8" fmla="*/ 16 w 77"/>
                  <a:gd name="T9" fmla="*/ 116 h 72"/>
                  <a:gd name="T10" fmla="*/ 25 w 77"/>
                  <a:gd name="T11" fmla="*/ 99 h 72"/>
                  <a:gd name="T12" fmla="*/ 38 w 77"/>
                  <a:gd name="T13" fmla="*/ 83 h 72"/>
                  <a:gd name="T14" fmla="*/ 49 w 77"/>
                  <a:gd name="T15" fmla="*/ 61 h 72"/>
                  <a:gd name="T16" fmla="*/ 60 w 77"/>
                  <a:gd name="T17" fmla="*/ 47 h 72"/>
                  <a:gd name="T18" fmla="*/ 74 w 77"/>
                  <a:gd name="T19" fmla="*/ 33 h 72"/>
                  <a:gd name="T20" fmla="*/ 88 w 77"/>
                  <a:gd name="T21" fmla="*/ 28 h 72"/>
                  <a:gd name="T22" fmla="*/ 112 w 77"/>
                  <a:gd name="T23" fmla="*/ 17 h 72"/>
                  <a:gd name="T24" fmla="*/ 123 w 77"/>
                  <a:gd name="T25" fmla="*/ 14 h 72"/>
                  <a:gd name="T26" fmla="*/ 142 w 77"/>
                  <a:gd name="T27" fmla="*/ 6 h 72"/>
                  <a:gd name="T28" fmla="*/ 164 w 77"/>
                  <a:gd name="T29" fmla="*/ 3 h 72"/>
                  <a:gd name="T30" fmla="*/ 184 w 77"/>
                  <a:gd name="T31" fmla="*/ 0 h 72"/>
                  <a:gd name="T32" fmla="*/ 211 w 77"/>
                  <a:gd name="T33" fmla="*/ 0 h 72"/>
                  <a:gd name="T34" fmla="*/ 184 w 77"/>
                  <a:gd name="T35" fmla="*/ 0 h 72"/>
                  <a:gd name="T36" fmla="*/ 153 w 77"/>
                  <a:gd name="T37" fmla="*/ 6 h 72"/>
                  <a:gd name="T38" fmla="*/ 129 w 77"/>
                  <a:gd name="T39" fmla="*/ 11 h 72"/>
                  <a:gd name="T40" fmla="*/ 121 w 77"/>
                  <a:gd name="T41" fmla="*/ 14 h 72"/>
                  <a:gd name="T42" fmla="*/ 112 w 77"/>
                  <a:gd name="T43" fmla="*/ 17 h 72"/>
                  <a:gd name="T44" fmla="*/ 88 w 77"/>
                  <a:gd name="T45" fmla="*/ 30 h 72"/>
                  <a:gd name="T46" fmla="*/ 74 w 77"/>
                  <a:gd name="T47" fmla="*/ 39 h 72"/>
                  <a:gd name="T48" fmla="*/ 60 w 77"/>
                  <a:gd name="T49" fmla="*/ 50 h 72"/>
                  <a:gd name="T50" fmla="*/ 49 w 77"/>
                  <a:gd name="T51" fmla="*/ 63 h 72"/>
                  <a:gd name="T52" fmla="*/ 38 w 77"/>
                  <a:gd name="T53" fmla="*/ 83 h 72"/>
                  <a:gd name="T54" fmla="*/ 25 w 77"/>
                  <a:gd name="T55" fmla="*/ 102 h 72"/>
                  <a:gd name="T56" fmla="*/ 16 w 77"/>
                  <a:gd name="T57" fmla="*/ 118 h 72"/>
                  <a:gd name="T58" fmla="*/ 8 w 77"/>
                  <a:gd name="T59" fmla="*/ 154 h 72"/>
                  <a:gd name="T60" fmla="*/ 3 w 77"/>
                  <a:gd name="T61" fmla="*/ 190 h 7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7" h="72">
                    <a:moveTo>
                      <a:pt x="1" y="69"/>
                    </a:moveTo>
                    <a:lnTo>
                      <a:pt x="0" y="72"/>
                    </a:lnTo>
                    <a:lnTo>
                      <a:pt x="0" y="69"/>
                    </a:lnTo>
                    <a:lnTo>
                      <a:pt x="3" y="56"/>
                    </a:lnTo>
                    <a:lnTo>
                      <a:pt x="6" y="42"/>
                    </a:lnTo>
                    <a:lnTo>
                      <a:pt x="9" y="36"/>
                    </a:lnTo>
                    <a:lnTo>
                      <a:pt x="14" y="30"/>
                    </a:lnTo>
                    <a:lnTo>
                      <a:pt x="18" y="22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10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7" y="0"/>
                    </a:lnTo>
                    <a:lnTo>
                      <a:pt x="67" y="0"/>
                    </a:lnTo>
                    <a:lnTo>
                      <a:pt x="56" y="2"/>
                    </a:lnTo>
                    <a:lnTo>
                      <a:pt x="47" y="4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7" y="14"/>
                    </a:lnTo>
                    <a:lnTo>
                      <a:pt x="22" y="18"/>
                    </a:lnTo>
                    <a:lnTo>
                      <a:pt x="18" y="23"/>
                    </a:lnTo>
                    <a:lnTo>
                      <a:pt x="14" y="30"/>
                    </a:lnTo>
                    <a:lnTo>
                      <a:pt x="9" y="37"/>
                    </a:lnTo>
                    <a:lnTo>
                      <a:pt x="6" y="43"/>
                    </a:lnTo>
                    <a:lnTo>
                      <a:pt x="3" y="5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1" name="Freeform 473"/>
              <p:cNvSpPr>
                <a:spLocks/>
              </p:cNvSpPr>
              <p:nvPr/>
            </p:nvSpPr>
            <p:spPr bwMode="auto">
              <a:xfrm>
                <a:off x="892" y="2707"/>
                <a:ext cx="214" cy="203"/>
              </a:xfrm>
              <a:custGeom>
                <a:avLst/>
                <a:gdLst>
                  <a:gd name="T0" fmla="*/ 0 w 78"/>
                  <a:gd name="T1" fmla="*/ 192 h 74"/>
                  <a:gd name="T2" fmla="*/ 0 w 78"/>
                  <a:gd name="T3" fmla="*/ 198 h 74"/>
                  <a:gd name="T4" fmla="*/ 3 w 78"/>
                  <a:gd name="T5" fmla="*/ 203 h 74"/>
                  <a:gd name="T6" fmla="*/ 0 w 78"/>
                  <a:gd name="T7" fmla="*/ 198 h 74"/>
                  <a:gd name="T8" fmla="*/ 0 w 78"/>
                  <a:gd name="T9" fmla="*/ 192 h 74"/>
                  <a:gd name="T10" fmla="*/ 3 w 78"/>
                  <a:gd name="T11" fmla="*/ 184 h 74"/>
                  <a:gd name="T12" fmla="*/ 8 w 78"/>
                  <a:gd name="T13" fmla="*/ 159 h 74"/>
                  <a:gd name="T14" fmla="*/ 19 w 78"/>
                  <a:gd name="T15" fmla="*/ 121 h 74"/>
                  <a:gd name="T16" fmla="*/ 33 w 78"/>
                  <a:gd name="T17" fmla="*/ 80 h 74"/>
                  <a:gd name="T18" fmla="*/ 47 w 78"/>
                  <a:gd name="T19" fmla="*/ 63 h 74"/>
                  <a:gd name="T20" fmla="*/ 60 w 78"/>
                  <a:gd name="T21" fmla="*/ 47 h 74"/>
                  <a:gd name="T22" fmla="*/ 74 w 78"/>
                  <a:gd name="T23" fmla="*/ 33 h 74"/>
                  <a:gd name="T24" fmla="*/ 88 w 78"/>
                  <a:gd name="T25" fmla="*/ 22 h 74"/>
                  <a:gd name="T26" fmla="*/ 112 w 78"/>
                  <a:gd name="T27" fmla="*/ 14 h 74"/>
                  <a:gd name="T28" fmla="*/ 121 w 78"/>
                  <a:gd name="T29" fmla="*/ 14 h 74"/>
                  <a:gd name="T30" fmla="*/ 145 w 78"/>
                  <a:gd name="T31" fmla="*/ 5 h 74"/>
                  <a:gd name="T32" fmla="*/ 167 w 78"/>
                  <a:gd name="T33" fmla="*/ 3 h 74"/>
                  <a:gd name="T34" fmla="*/ 187 w 78"/>
                  <a:gd name="T35" fmla="*/ 0 h 74"/>
                  <a:gd name="T36" fmla="*/ 214 w 78"/>
                  <a:gd name="T37" fmla="*/ 0 h 74"/>
                  <a:gd name="T38" fmla="*/ 187 w 78"/>
                  <a:gd name="T39" fmla="*/ 3 h 74"/>
                  <a:gd name="T40" fmla="*/ 154 w 78"/>
                  <a:gd name="T41" fmla="*/ 5 h 74"/>
                  <a:gd name="T42" fmla="*/ 121 w 78"/>
                  <a:gd name="T43" fmla="*/ 14 h 74"/>
                  <a:gd name="T44" fmla="*/ 112 w 78"/>
                  <a:gd name="T45" fmla="*/ 16 h 74"/>
                  <a:gd name="T46" fmla="*/ 88 w 78"/>
                  <a:gd name="T47" fmla="*/ 27 h 74"/>
                  <a:gd name="T48" fmla="*/ 74 w 78"/>
                  <a:gd name="T49" fmla="*/ 36 h 74"/>
                  <a:gd name="T50" fmla="*/ 60 w 78"/>
                  <a:gd name="T51" fmla="*/ 49 h 74"/>
                  <a:gd name="T52" fmla="*/ 47 w 78"/>
                  <a:gd name="T53" fmla="*/ 63 h 74"/>
                  <a:gd name="T54" fmla="*/ 36 w 78"/>
                  <a:gd name="T55" fmla="*/ 85 h 74"/>
                  <a:gd name="T56" fmla="*/ 22 w 78"/>
                  <a:gd name="T57" fmla="*/ 126 h 74"/>
                  <a:gd name="T58" fmla="*/ 14 w 78"/>
                  <a:gd name="T59" fmla="*/ 159 h 74"/>
                  <a:gd name="T60" fmla="*/ 5 w 78"/>
                  <a:gd name="T61" fmla="*/ 187 h 74"/>
                  <a:gd name="T62" fmla="*/ 0 w 78"/>
                  <a:gd name="T63" fmla="*/ 192 h 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8" h="74">
                    <a:moveTo>
                      <a:pt x="0" y="70"/>
                    </a:moveTo>
                    <a:lnTo>
                      <a:pt x="0" y="72"/>
                    </a:lnTo>
                    <a:lnTo>
                      <a:pt x="1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1" y="67"/>
                    </a:lnTo>
                    <a:lnTo>
                      <a:pt x="3" y="58"/>
                    </a:lnTo>
                    <a:lnTo>
                      <a:pt x="7" y="44"/>
                    </a:lnTo>
                    <a:lnTo>
                      <a:pt x="12" y="29"/>
                    </a:lnTo>
                    <a:lnTo>
                      <a:pt x="17" y="23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8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53" y="2"/>
                    </a:lnTo>
                    <a:lnTo>
                      <a:pt x="61" y="1"/>
                    </a:lnTo>
                    <a:lnTo>
                      <a:pt x="68" y="0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6" y="2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0"/>
                    </a:lnTo>
                    <a:lnTo>
                      <a:pt x="27" y="13"/>
                    </a:lnTo>
                    <a:lnTo>
                      <a:pt x="22" y="18"/>
                    </a:lnTo>
                    <a:lnTo>
                      <a:pt x="17" y="23"/>
                    </a:lnTo>
                    <a:lnTo>
                      <a:pt x="13" y="31"/>
                    </a:lnTo>
                    <a:lnTo>
                      <a:pt x="8" y="46"/>
                    </a:lnTo>
                    <a:lnTo>
                      <a:pt x="5" y="58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2" name="Freeform 474"/>
              <p:cNvSpPr>
                <a:spLocks/>
              </p:cNvSpPr>
              <p:nvPr/>
            </p:nvSpPr>
            <p:spPr bwMode="auto">
              <a:xfrm>
                <a:off x="906" y="2713"/>
                <a:ext cx="178" cy="211"/>
              </a:xfrm>
              <a:custGeom>
                <a:avLst/>
                <a:gdLst>
                  <a:gd name="T0" fmla="*/ 3 w 65"/>
                  <a:gd name="T1" fmla="*/ 200 h 77"/>
                  <a:gd name="T2" fmla="*/ 0 w 65"/>
                  <a:gd name="T3" fmla="*/ 206 h 77"/>
                  <a:gd name="T4" fmla="*/ 0 w 65"/>
                  <a:gd name="T5" fmla="*/ 211 h 77"/>
                  <a:gd name="T6" fmla="*/ 0 w 65"/>
                  <a:gd name="T7" fmla="*/ 206 h 77"/>
                  <a:gd name="T8" fmla="*/ 0 w 65"/>
                  <a:gd name="T9" fmla="*/ 200 h 77"/>
                  <a:gd name="T10" fmla="*/ 3 w 65"/>
                  <a:gd name="T11" fmla="*/ 167 h 77"/>
                  <a:gd name="T12" fmla="*/ 8 w 65"/>
                  <a:gd name="T13" fmla="*/ 134 h 77"/>
                  <a:gd name="T14" fmla="*/ 27 w 65"/>
                  <a:gd name="T15" fmla="*/ 96 h 77"/>
                  <a:gd name="T16" fmla="*/ 33 w 65"/>
                  <a:gd name="T17" fmla="*/ 79 h 77"/>
                  <a:gd name="T18" fmla="*/ 47 w 65"/>
                  <a:gd name="T19" fmla="*/ 60 h 77"/>
                  <a:gd name="T20" fmla="*/ 58 w 65"/>
                  <a:gd name="T21" fmla="*/ 52 h 77"/>
                  <a:gd name="T22" fmla="*/ 71 w 65"/>
                  <a:gd name="T23" fmla="*/ 41 h 77"/>
                  <a:gd name="T24" fmla="*/ 90 w 65"/>
                  <a:gd name="T25" fmla="*/ 27 h 77"/>
                  <a:gd name="T26" fmla="*/ 101 w 65"/>
                  <a:gd name="T27" fmla="*/ 25 h 77"/>
                  <a:gd name="T28" fmla="*/ 118 w 65"/>
                  <a:gd name="T29" fmla="*/ 16 h 77"/>
                  <a:gd name="T30" fmla="*/ 134 w 65"/>
                  <a:gd name="T31" fmla="*/ 11 h 77"/>
                  <a:gd name="T32" fmla="*/ 156 w 65"/>
                  <a:gd name="T33" fmla="*/ 3 h 77"/>
                  <a:gd name="T34" fmla="*/ 178 w 65"/>
                  <a:gd name="T35" fmla="*/ 0 h 77"/>
                  <a:gd name="T36" fmla="*/ 156 w 65"/>
                  <a:gd name="T37" fmla="*/ 3 h 77"/>
                  <a:gd name="T38" fmla="*/ 129 w 65"/>
                  <a:gd name="T39" fmla="*/ 14 h 77"/>
                  <a:gd name="T40" fmla="*/ 99 w 65"/>
                  <a:gd name="T41" fmla="*/ 27 h 77"/>
                  <a:gd name="T42" fmla="*/ 90 w 65"/>
                  <a:gd name="T43" fmla="*/ 30 h 77"/>
                  <a:gd name="T44" fmla="*/ 71 w 65"/>
                  <a:gd name="T45" fmla="*/ 44 h 77"/>
                  <a:gd name="T46" fmla="*/ 58 w 65"/>
                  <a:gd name="T47" fmla="*/ 55 h 77"/>
                  <a:gd name="T48" fmla="*/ 47 w 65"/>
                  <a:gd name="T49" fmla="*/ 66 h 77"/>
                  <a:gd name="T50" fmla="*/ 36 w 65"/>
                  <a:gd name="T51" fmla="*/ 82 h 77"/>
                  <a:gd name="T52" fmla="*/ 27 w 65"/>
                  <a:gd name="T53" fmla="*/ 99 h 77"/>
                  <a:gd name="T54" fmla="*/ 14 w 65"/>
                  <a:gd name="T55" fmla="*/ 137 h 77"/>
                  <a:gd name="T56" fmla="*/ 5 w 65"/>
                  <a:gd name="T57" fmla="*/ 167 h 77"/>
                  <a:gd name="T58" fmla="*/ 3 w 65"/>
                  <a:gd name="T59" fmla="*/ 200 h 7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" h="77">
                    <a:moveTo>
                      <a:pt x="1" y="73"/>
                    </a:moveTo>
                    <a:lnTo>
                      <a:pt x="0" y="75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3" y="49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7" y="22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9" y="4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57" y="1"/>
                    </a:lnTo>
                    <a:lnTo>
                      <a:pt x="47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3" y="30"/>
                    </a:lnTo>
                    <a:lnTo>
                      <a:pt x="10" y="36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3" name="Freeform 475"/>
              <p:cNvSpPr>
                <a:spLocks/>
              </p:cNvSpPr>
              <p:nvPr/>
            </p:nvSpPr>
            <p:spPr bwMode="auto">
              <a:xfrm>
                <a:off x="914" y="2773"/>
                <a:ext cx="58" cy="165"/>
              </a:xfrm>
              <a:custGeom>
                <a:avLst/>
                <a:gdLst>
                  <a:gd name="T0" fmla="*/ 6 w 21"/>
                  <a:gd name="T1" fmla="*/ 160 h 60"/>
                  <a:gd name="T2" fmla="*/ 6 w 21"/>
                  <a:gd name="T3" fmla="*/ 162 h 60"/>
                  <a:gd name="T4" fmla="*/ 0 w 21"/>
                  <a:gd name="T5" fmla="*/ 165 h 60"/>
                  <a:gd name="T6" fmla="*/ 0 w 21"/>
                  <a:gd name="T7" fmla="*/ 162 h 60"/>
                  <a:gd name="T8" fmla="*/ 0 w 21"/>
                  <a:gd name="T9" fmla="*/ 160 h 60"/>
                  <a:gd name="T10" fmla="*/ 14 w 21"/>
                  <a:gd name="T11" fmla="*/ 96 h 60"/>
                  <a:gd name="T12" fmla="*/ 22 w 21"/>
                  <a:gd name="T13" fmla="*/ 55 h 60"/>
                  <a:gd name="T14" fmla="*/ 25 w 21"/>
                  <a:gd name="T15" fmla="*/ 41 h 60"/>
                  <a:gd name="T16" fmla="*/ 28 w 21"/>
                  <a:gd name="T17" fmla="*/ 39 h 60"/>
                  <a:gd name="T18" fmla="*/ 36 w 21"/>
                  <a:gd name="T19" fmla="*/ 28 h 60"/>
                  <a:gd name="T20" fmla="*/ 50 w 21"/>
                  <a:gd name="T21" fmla="*/ 11 h 60"/>
                  <a:gd name="T22" fmla="*/ 58 w 21"/>
                  <a:gd name="T23" fmla="*/ 0 h 60"/>
                  <a:gd name="T24" fmla="*/ 50 w 21"/>
                  <a:gd name="T25" fmla="*/ 11 h 60"/>
                  <a:gd name="T26" fmla="*/ 39 w 21"/>
                  <a:gd name="T27" fmla="*/ 25 h 60"/>
                  <a:gd name="T28" fmla="*/ 28 w 21"/>
                  <a:gd name="T29" fmla="*/ 39 h 60"/>
                  <a:gd name="T30" fmla="*/ 28 w 21"/>
                  <a:gd name="T31" fmla="*/ 47 h 60"/>
                  <a:gd name="T32" fmla="*/ 25 w 21"/>
                  <a:gd name="T33" fmla="*/ 61 h 60"/>
                  <a:gd name="T34" fmla="*/ 14 w 21"/>
                  <a:gd name="T35" fmla="*/ 99 h 60"/>
                  <a:gd name="T36" fmla="*/ 6 w 21"/>
                  <a:gd name="T37" fmla="*/ 16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" h="60">
                    <a:moveTo>
                      <a:pt x="2" y="58"/>
                    </a:moveTo>
                    <a:lnTo>
                      <a:pt x="2" y="59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5" y="35"/>
                    </a:lnTo>
                    <a:lnTo>
                      <a:pt x="8" y="20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0"/>
                    </a:lnTo>
                    <a:lnTo>
                      <a:pt x="18" y="4"/>
                    </a:lnTo>
                    <a:lnTo>
                      <a:pt x="21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10" y="17"/>
                    </a:lnTo>
                    <a:lnTo>
                      <a:pt x="9" y="22"/>
                    </a:lnTo>
                    <a:lnTo>
                      <a:pt x="5" y="36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4" name="Freeform 476"/>
              <p:cNvSpPr>
                <a:spLocks/>
              </p:cNvSpPr>
              <p:nvPr/>
            </p:nvSpPr>
            <p:spPr bwMode="auto">
              <a:xfrm>
                <a:off x="928" y="2724"/>
                <a:ext cx="197" cy="225"/>
              </a:xfrm>
              <a:custGeom>
                <a:avLst/>
                <a:gdLst>
                  <a:gd name="T0" fmla="*/ 189 w 72"/>
                  <a:gd name="T1" fmla="*/ 0 h 82"/>
                  <a:gd name="T2" fmla="*/ 192 w 72"/>
                  <a:gd name="T3" fmla="*/ 0 h 82"/>
                  <a:gd name="T4" fmla="*/ 197 w 72"/>
                  <a:gd name="T5" fmla="*/ 0 h 82"/>
                  <a:gd name="T6" fmla="*/ 192 w 72"/>
                  <a:gd name="T7" fmla="*/ 3 h 82"/>
                  <a:gd name="T8" fmla="*/ 189 w 72"/>
                  <a:gd name="T9" fmla="*/ 3 h 82"/>
                  <a:gd name="T10" fmla="*/ 178 w 72"/>
                  <a:gd name="T11" fmla="*/ 3 h 82"/>
                  <a:gd name="T12" fmla="*/ 150 w 72"/>
                  <a:gd name="T13" fmla="*/ 3 h 82"/>
                  <a:gd name="T14" fmla="*/ 112 w 72"/>
                  <a:gd name="T15" fmla="*/ 14 h 82"/>
                  <a:gd name="T16" fmla="*/ 93 w 72"/>
                  <a:gd name="T17" fmla="*/ 19 h 82"/>
                  <a:gd name="T18" fmla="*/ 71 w 72"/>
                  <a:gd name="T19" fmla="*/ 30 h 82"/>
                  <a:gd name="T20" fmla="*/ 55 w 72"/>
                  <a:gd name="T21" fmla="*/ 47 h 82"/>
                  <a:gd name="T22" fmla="*/ 44 w 72"/>
                  <a:gd name="T23" fmla="*/ 63 h 82"/>
                  <a:gd name="T24" fmla="*/ 25 w 72"/>
                  <a:gd name="T25" fmla="*/ 99 h 82"/>
                  <a:gd name="T26" fmla="*/ 16 w 72"/>
                  <a:gd name="T27" fmla="*/ 123 h 82"/>
                  <a:gd name="T28" fmla="*/ 14 w 72"/>
                  <a:gd name="T29" fmla="*/ 132 h 82"/>
                  <a:gd name="T30" fmla="*/ 11 w 72"/>
                  <a:gd name="T31" fmla="*/ 156 h 82"/>
                  <a:gd name="T32" fmla="*/ 5 w 72"/>
                  <a:gd name="T33" fmla="*/ 198 h 82"/>
                  <a:gd name="T34" fmla="*/ 5 w 72"/>
                  <a:gd name="T35" fmla="*/ 225 h 82"/>
                  <a:gd name="T36" fmla="*/ 0 w 72"/>
                  <a:gd name="T37" fmla="*/ 198 h 82"/>
                  <a:gd name="T38" fmla="*/ 8 w 72"/>
                  <a:gd name="T39" fmla="*/ 162 h 82"/>
                  <a:gd name="T40" fmla="*/ 14 w 72"/>
                  <a:gd name="T41" fmla="*/ 129 h 82"/>
                  <a:gd name="T42" fmla="*/ 16 w 72"/>
                  <a:gd name="T43" fmla="*/ 118 h 82"/>
                  <a:gd name="T44" fmla="*/ 25 w 72"/>
                  <a:gd name="T45" fmla="*/ 96 h 82"/>
                  <a:gd name="T46" fmla="*/ 44 w 72"/>
                  <a:gd name="T47" fmla="*/ 60 h 82"/>
                  <a:gd name="T48" fmla="*/ 57 w 72"/>
                  <a:gd name="T49" fmla="*/ 44 h 82"/>
                  <a:gd name="T50" fmla="*/ 71 w 72"/>
                  <a:gd name="T51" fmla="*/ 30 h 82"/>
                  <a:gd name="T52" fmla="*/ 93 w 72"/>
                  <a:gd name="T53" fmla="*/ 16 h 82"/>
                  <a:gd name="T54" fmla="*/ 112 w 72"/>
                  <a:gd name="T55" fmla="*/ 11 h 82"/>
                  <a:gd name="T56" fmla="*/ 150 w 72"/>
                  <a:gd name="T57" fmla="*/ 3 h 82"/>
                  <a:gd name="T58" fmla="*/ 178 w 72"/>
                  <a:gd name="T59" fmla="*/ 0 h 82"/>
                  <a:gd name="T60" fmla="*/ 189 w 72"/>
                  <a:gd name="T61" fmla="*/ 0 h 8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2" h="82">
                    <a:moveTo>
                      <a:pt x="69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55" y="1"/>
                    </a:lnTo>
                    <a:lnTo>
                      <a:pt x="41" y="5"/>
                    </a:lnTo>
                    <a:lnTo>
                      <a:pt x="34" y="7"/>
                    </a:lnTo>
                    <a:lnTo>
                      <a:pt x="26" y="11"/>
                    </a:lnTo>
                    <a:lnTo>
                      <a:pt x="20" y="17"/>
                    </a:lnTo>
                    <a:lnTo>
                      <a:pt x="16" y="23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5" y="48"/>
                    </a:lnTo>
                    <a:lnTo>
                      <a:pt x="4" y="57"/>
                    </a:lnTo>
                    <a:lnTo>
                      <a:pt x="2" y="72"/>
                    </a:lnTo>
                    <a:lnTo>
                      <a:pt x="2" y="82"/>
                    </a:lnTo>
                    <a:lnTo>
                      <a:pt x="0" y="72"/>
                    </a:lnTo>
                    <a:lnTo>
                      <a:pt x="3" y="59"/>
                    </a:lnTo>
                    <a:lnTo>
                      <a:pt x="5" y="47"/>
                    </a:lnTo>
                    <a:lnTo>
                      <a:pt x="6" y="43"/>
                    </a:lnTo>
                    <a:lnTo>
                      <a:pt x="9" y="35"/>
                    </a:lnTo>
                    <a:lnTo>
                      <a:pt x="16" y="22"/>
                    </a:lnTo>
                    <a:lnTo>
                      <a:pt x="21" y="16"/>
                    </a:lnTo>
                    <a:lnTo>
                      <a:pt x="26" y="11"/>
                    </a:lnTo>
                    <a:lnTo>
                      <a:pt x="34" y="6"/>
                    </a:lnTo>
                    <a:lnTo>
                      <a:pt x="41" y="4"/>
                    </a:lnTo>
                    <a:lnTo>
                      <a:pt x="55" y="1"/>
                    </a:lnTo>
                    <a:lnTo>
                      <a:pt x="65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5" name="Freeform 477"/>
              <p:cNvSpPr>
                <a:spLocks/>
              </p:cNvSpPr>
              <p:nvPr/>
            </p:nvSpPr>
            <p:spPr bwMode="auto">
              <a:xfrm>
                <a:off x="942" y="2897"/>
                <a:ext cx="2" cy="63"/>
              </a:xfrm>
              <a:custGeom>
                <a:avLst/>
                <a:gdLst>
                  <a:gd name="T0" fmla="*/ 2 w 1"/>
                  <a:gd name="T1" fmla="*/ 63 h 23"/>
                  <a:gd name="T2" fmla="*/ 0 w 1"/>
                  <a:gd name="T3" fmla="*/ 63 h 23"/>
                  <a:gd name="T4" fmla="*/ 2 w 1"/>
                  <a:gd name="T5" fmla="*/ 38 h 23"/>
                  <a:gd name="T6" fmla="*/ 2 w 1"/>
                  <a:gd name="T7" fmla="*/ 16 h 23"/>
                  <a:gd name="T8" fmla="*/ 0 w 1"/>
                  <a:gd name="T9" fmla="*/ 8 h 23"/>
                  <a:gd name="T10" fmla="*/ 2 w 1"/>
                  <a:gd name="T11" fmla="*/ 0 h 23"/>
                  <a:gd name="T12" fmla="*/ 2 w 1"/>
                  <a:gd name="T13" fmla="*/ 8 h 23"/>
                  <a:gd name="T14" fmla="*/ 2 w 1"/>
                  <a:gd name="T15" fmla="*/ 16 h 23"/>
                  <a:gd name="T16" fmla="*/ 2 w 1"/>
                  <a:gd name="T17" fmla="*/ 38 h 23"/>
                  <a:gd name="T18" fmla="*/ 2 w 1"/>
                  <a:gd name="T19" fmla="*/ 63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" h="23">
                    <a:moveTo>
                      <a:pt x="1" y="23"/>
                    </a:moveTo>
                    <a:lnTo>
                      <a:pt x="0" y="23"/>
                    </a:lnTo>
                    <a:lnTo>
                      <a:pt x="1" y="14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6" name="Freeform 478"/>
              <p:cNvSpPr>
                <a:spLocks/>
              </p:cNvSpPr>
              <p:nvPr/>
            </p:nvSpPr>
            <p:spPr bwMode="auto">
              <a:xfrm>
                <a:off x="942" y="2757"/>
                <a:ext cx="96" cy="126"/>
              </a:xfrm>
              <a:custGeom>
                <a:avLst/>
                <a:gdLst>
                  <a:gd name="T0" fmla="*/ 3 w 35"/>
                  <a:gd name="T1" fmla="*/ 123 h 46"/>
                  <a:gd name="T2" fmla="*/ 0 w 35"/>
                  <a:gd name="T3" fmla="*/ 126 h 46"/>
                  <a:gd name="T4" fmla="*/ 0 w 35"/>
                  <a:gd name="T5" fmla="*/ 123 h 46"/>
                  <a:gd name="T6" fmla="*/ 0 w 35"/>
                  <a:gd name="T7" fmla="*/ 121 h 46"/>
                  <a:gd name="T8" fmla="*/ 8 w 35"/>
                  <a:gd name="T9" fmla="*/ 101 h 46"/>
                  <a:gd name="T10" fmla="*/ 22 w 35"/>
                  <a:gd name="T11" fmla="*/ 66 h 46"/>
                  <a:gd name="T12" fmla="*/ 27 w 35"/>
                  <a:gd name="T13" fmla="*/ 44 h 46"/>
                  <a:gd name="T14" fmla="*/ 41 w 35"/>
                  <a:gd name="T15" fmla="*/ 30 h 46"/>
                  <a:gd name="T16" fmla="*/ 55 w 35"/>
                  <a:gd name="T17" fmla="*/ 16 h 46"/>
                  <a:gd name="T18" fmla="*/ 82 w 35"/>
                  <a:gd name="T19" fmla="*/ 8 h 46"/>
                  <a:gd name="T20" fmla="*/ 96 w 35"/>
                  <a:gd name="T21" fmla="*/ 0 h 46"/>
                  <a:gd name="T22" fmla="*/ 82 w 35"/>
                  <a:gd name="T23" fmla="*/ 8 h 46"/>
                  <a:gd name="T24" fmla="*/ 69 w 35"/>
                  <a:gd name="T25" fmla="*/ 14 h 46"/>
                  <a:gd name="T26" fmla="*/ 52 w 35"/>
                  <a:gd name="T27" fmla="*/ 22 h 46"/>
                  <a:gd name="T28" fmla="*/ 49 w 35"/>
                  <a:gd name="T29" fmla="*/ 25 h 46"/>
                  <a:gd name="T30" fmla="*/ 41 w 35"/>
                  <a:gd name="T31" fmla="*/ 36 h 46"/>
                  <a:gd name="T32" fmla="*/ 22 w 35"/>
                  <a:gd name="T33" fmla="*/ 68 h 46"/>
                  <a:gd name="T34" fmla="*/ 8 w 35"/>
                  <a:gd name="T35" fmla="*/ 101 h 46"/>
                  <a:gd name="T36" fmla="*/ 3 w 35"/>
                  <a:gd name="T37" fmla="*/ 123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5" h="46">
                    <a:moveTo>
                      <a:pt x="1" y="45"/>
                    </a:moveTo>
                    <a:lnTo>
                      <a:pt x="0" y="46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3" y="37"/>
                    </a:lnTo>
                    <a:lnTo>
                      <a:pt x="8" y="24"/>
                    </a:lnTo>
                    <a:lnTo>
                      <a:pt x="10" y="16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30" y="3"/>
                    </a:lnTo>
                    <a:lnTo>
                      <a:pt x="35" y="0"/>
                    </a:lnTo>
                    <a:lnTo>
                      <a:pt x="30" y="3"/>
                    </a:lnTo>
                    <a:lnTo>
                      <a:pt x="25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8" y="25"/>
                    </a:lnTo>
                    <a:lnTo>
                      <a:pt x="3" y="37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7" name="Freeform 479"/>
              <p:cNvSpPr>
                <a:spLocks/>
              </p:cNvSpPr>
              <p:nvPr/>
            </p:nvSpPr>
            <p:spPr bwMode="auto">
              <a:xfrm>
                <a:off x="1007" y="2735"/>
                <a:ext cx="140" cy="24"/>
              </a:xfrm>
              <a:custGeom>
                <a:avLst/>
                <a:gdLst>
                  <a:gd name="T0" fmla="*/ 137 w 51"/>
                  <a:gd name="T1" fmla="*/ 5 h 9"/>
                  <a:gd name="T2" fmla="*/ 140 w 51"/>
                  <a:gd name="T3" fmla="*/ 5 h 9"/>
                  <a:gd name="T4" fmla="*/ 137 w 51"/>
                  <a:gd name="T5" fmla="*/ 5 h 9"/>
                  <a:gd name="T6" fmla="*/ 118 w 51"/>
                  <a:gd name="T7" fmla="*/ 5 h 9"/>
                  <a:gd name="T8" fmla="*/ 85 w 51"/>
                  <a:gd name="T9" fmla="*/ 3 h 9"/>
                  <a:gd name="T10" fmla="*/ 52 w 51"/>
                  <a:gd name="T11" fmla="*/ 8 h 9"/>
                  <a:gd name="T12" fmla="*/ 38 w 51"/>
                  <a:gd name="T13" fmla="*/ 11 h 9"/>
                  <a:gd name="T14" fmla="*/ 11 w 51"/>
                  <a:gd name="T15" fmla="*/ 21 h 9"/>
                  <a:gd name="T16" fmla="*/ 0 w 51"/>
                  <a:gd name="T17" fmla="*/ 24 h 9"/>
                  <a:gd name="T18" fmla="*/ 11 w 51"/>
                  <a:gd name="T19" fmla="*/ 21 h 9"/>
                  <a:gd name="T20" fmla="*/ 38 w 51"/>
                  <a:gd name="T21" fmla="*/ 8 h 9"/>
                  <a:gd name="T22" fmla="*/ 52 w 51"/>
                  <a:gd name="T23" fmla="*/ 5 h 9"/>
                  <a:gd name="T24" fmla="*/ 85 w 51"/>
                  <a:gd name="T25" fmla="*/ 0 h 9"/>
                  <a:gd name="T26" fmla="*/ 118 w 51"/>
                  <a:gd name="T27" fmla="*/ 3 h 9"/>
                  <a:gd name="T28" fmla="*/ 137 w 51"/>
                  <a:gd name="T29" fmla="*/ 5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9">
                    <a:moveTo>
                      <a:pt x="50" y="2"/>
                    </a:moveTo>
                    <a:lnTo>
                      <a:pt x="51" y="2"/>
                    </a:lnTo>
                    <a:lnTo>
                      <a:pt x="50" y="2"/>
                    </a:lnTo>
                    <a:lnTo>
                      <a:pt x="43" y="2"/>
                    </a:lnTo>
                    <a:lnTo>
                      <a:pt x="31" y="1"/>
                    </a:lnTo>
                    <a:lnTo>
                      <a:pt x="19" y="3"/>
                    </a:lnTo>
                    <a:lnTo>
                      <a:pt x="14" y="4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3" y="1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8" name="Freeform 480"/>
              <p:cNvSpPr>
                <a:spLocks/>
              </p:cNvSpPr>
              <p:nvPr/>
            </p:nvSpPr>
            <p:spPr bwMode="auto">
              <a:xfrm>
                <a:off x="955" y="2765"/>
                <a:ext cx="206" cy="217"/>
              </a:xfrm>
              <a:custGeom>
                <a:avLst/>
                <a:gdLst>
                  <a:gd name="T0" fmla="*/ 8 w 75"/>
                  <a:gd name="T1" fmla="*/ 206 h 79"/>
                  <a:gd name="T2" fmla="*/ 8 w 75"/>
                  <a:gd name="T3" fmla="*/ 212 h 79"/>
                  <a:gd name="T4" fmla="*/ 8 w 75"/>
                  <a:gd name="T5" fmla="*/ 217 h 79"/>
                  <a:gd name="T6" fmla="*/ 3 w 75"/>
                  <a:gd name="T7" fmla="*/ 212 h 79"/>
                  <a:gd name="T8" fmla="*/ 3 w 75"/>
                  <a:gd name="T9" fmla="*/ 206 h 79"/>
                  <a:gd name="T10" fmla="*/ 0 w 75"/>
                  <a:gd name="T11" fmla="*/ 198 h 79"/>
                  <a:gd name="T12" fmla="*/ 0 w 75"/>
                  <a:gd name="T13" fmla="*/ 168 h 79"/>
                  <a:gd name="T14" fmla="*/ 0 w 75"/>
                  <a:gd name="T15" fmla="*/ 148 h 79"/>
                  <a:gd name="T16" fmla="*/ 0 w 75"/>
                  <a:gd name="T17" fmla="*/ 129 h 79"/>
                  <a:gd name="T18" fmla="*/ 8 w 75"/>
                  <a:gd name="T19" fmla="*/ 104 h 79"/>
                  <a:gd name="T20" fmla="*/ 16 w 75"/>
                  <a:gd name="T21" fmla="*/ 85 h 79"/>
                  <a:gd name="T22" fmla="*/ 27 w 75"/>
                  <a:gd name="T23" fmla="*/ 63 h 79"/>
                  <a:gd name="T24" fmla="*/ 44 w 75"/>
                  <a:gd name="T25" fmla="*/ 47 h 79"/>
                  <a:gd name="T26" fmla="*/ 58 w 75"/>
                  <a:gd name="T27" fmla="*/ 33 h 79"/>
                  <a:gd name="T28" fmla="*/ 77 w 75"/>
                  <a:gd name="T29" fmla="*/ 22 h 79"/>
                  <a:gd name="T30" fmla="*/ 99 w 75"/>
                  <a:gd name="T31" fmla="*/ 14 h 79"/>
                  <a:gd name="T32" fmla="*/ 110 w 75"/>
                  <a:gd name="T33" fmla="*/ 8 h 79"/>
                  <a:gd name="T34" fmla="*/ 135 w 75"/>
                  <a:gd name="T35" fmla="*/ 5 h 79"/>
                  <a:gd name="T36" fmla="*/ 157 w 75"/>
                  <a:gd name="T37" fmla="*/ 5 h 79"/>
                  <a:gd name="T38" fmla="*/ 179 w 75"/>
                  <a:gd name="T39" fmla="*/ 5 h 79"/>
                  <a:gd name="T40" fmla="*/ 206 w 75"/>
                  <a:gd name="T41" fmla="*/ 0 h 79"/>
                  <a:gd name="T42" fmla="*/ 179 w 75"/>
                  <a:gd name="T43" fmla="*/ 8 h 79"/>
                  <a:gd name="T44" fmla="*/ 168 w 75"/>
                  <a:gd name="T45" fmla="*/ 5 h 79"/>
                  <a:gd name="T46" fmla="*/ 143 w 75"/>
                  <a:gd name="T47" fmla="*/ 8 h 79"/>
                  <a:gd name="T48" fmla="*/ 121 w 75"/>
                  <a:gd name="T49" fmla="*/ 8 h 79"/>
                  <a:gd name="T50" fmla="*/ 107 w 75"/>
                  <a:gd name="T51" fmla="*/ 14 h 79"/>
                  <a:gd name="T52" fmla="*/ 99 w 75"/>
                  <a:gd name="T53" fmla="*/ 16 h 79"/>
                  <a:gd name="T54" fmla="*/ 71 w 75"/>
                  <a:gd name="T55" fmla="*/ 27 h 79"/>
                  <a:gd name="T56" fmla="*/ 58 w 75"/>
                  <a:gd name="T57" fmla="*/ 36 h 79"/>
                  <a:gd name="T58" fmla="*/ 41 w 75"/>
                  <a:gd name="T59" fmla="*/ 49 h 79"/>
                  <a:gd name="T60" fmla="*/ 27 w 75"/>
                  <a:gd name="T61" fmla="*/ 69 h 79"/>
                  <a:gd name="T62" fmla="*/ 16 w 75"/>
                  <a:gd name="T63" fmla="*/ 88 h 79"/>
                  <a:gd name="T64" fmla="*/ 8 w 75"/>
                  <a:gd name="T65" fmla="*/ 107 h 79"/>
                  <a:gd name="T66" fmla="*/ 3 w 75"/>
                  <a:gd name="T67" fmla="*/ 129 h 79"/>
                  <a:gd name="T68" fmla="*/ 0 w 75"/>
                  <a:gd name="T69" fmla="*/ 148 h 79"/>
                  <a:gd name="T70" fmla="*/ 0 w 75"/>
                  <a:gd name="T71" fmla="*/ 168 h 79"/>
                  <a:gd name="T72" fmla="*/ 3 w 75"/>
                  <a:gd name="T73" fmla="*/ 198 h 79"/>
                  <a:gd name="T74" fmla="*/ 8 w 75"/>
                  <a:gd name="T75" fmla="*/ 206 h 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5" h="79">
                    <a:moveTo>
                      <a:pt x="3" y="75"/>
                    </a:moveTo>
                    <a:lnTo>
                      <a:pt x="3" y="77"/>
                    </a:lnTo>
                    <a:lnTo>
                      <a:pt x="3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3" y="38"/>
                    </a:lnTo>
                    <a:lnTo>
                      <a:pt x="6" y="31"/>
                    </a:lnTo>
                    <a:lnTo>
                      <a:pt x="10" y="23"/>
                    </a:lnTo>
                    <a:lnTo>
                      <a:pt x="16" y="17"/>
                    </a:lnTo>
                    <a:lnTo>
                      <a:pt x="21" y="12"/>
                    </a:lnTo>
                    <a:lnTo>
                      <a:pt x="28" y="8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9" y="2"/>
                    </a:lnTo>
                    <a:lnTo>
                      <a:pt x="57" y="2"/>
                    </a:lnTo>
                    <a:lnTo>
                      <a:pt x="65" y="2"/>
                    </a:lnTo>
                    <a:lnTo>
                      <a:pt x="75" y="0"/>
                    </a:lnTo>
                    <a:lnTo>
                      <a:pt x="65" y="3"/>
                    </a:lnTo>
                    <a:lnTo>
                      <a:pt x="61" y="2"/>
                    </a:lnTo>
                    <a:lnTo>
                      <a:pt x="52" y="3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6" y="6"/>
                    </a:lnTo>
                    <a:lnTo>
                      <a:pt x="26" y="10"/>
                    </a:lnTo>
                    <a:lnTo>
                      <a:pt x="21" y="13"/>
                    </a:lnTo>
                    <a:lnTo>
                      <a:pt x="15" y="18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3" y="39"/>
                    </a:lnTo>
                    <a:lnTo>
                      <a:pt x="1" y="47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1" y="72"/>
                    </a:lnTo>
                    <a:lnTo>
                      <a:pt x="3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99" name="Freeform 481"/>
              <p:cNvSpPr>
                <a:spLocks/>
              </p:cNvSpPr>
              <p:nvPr/>
            </p:nvSpPr>
            <p:spPr bwMode="auto">
              <a:xfrm>
                <a:off x="1062" y="2751"/>
                <a:ext cx="91" cy="14"/>
              </a:xfrm>
              <a:custGeom>
                <a:avLst/>
                <a:gdLst>
                  <a:gd name="T0" fmla="*/ 88 w 33"/>
                  <a:gd name="T1" fmla="*/ 3 h 5"/>
                  <a:gd name="T2" fmla="*/ 91 w 33"/>
                  <a:gd name="T3" fmla="*/ 3 h 5"/>
                  <a:gd name="T4" fmla="*/ 88 w 33"/>
                  <a:gd name="T5" fmla="*/ 3 h 5"/>
                  <a:gd name="T6" fmla="*/ 55 w 33"/>
                  <a:gd name="T7" fmla="*/ 3 h 5"/>
                  <a:gd name="T8" fmla="*/ 33 w 33"/>
                  <a:gd name="T9" fmla="*/ 3 h 5"/>
                  <a:gd name="T10" fmla="*/ 28 w 33"/>
                  <a:gd name="T11" fmla="*/ 3 h 5"/>
                  <a:gd name="T12" fmla="*/ 22 w 33"/>
                  <a:gd name="T13" fmla="*/ 6 h 5"/>
                  <a:gd name="T14" fmla="*/ 19 w 33"/>
                  <a:gd name="T15" fmla="*/ 8 h 5"/>
                  <a:gd name="T16" fmla="*/ 6 w 33"/>
                  <a:gd name="T17" fmla="*/ 14 h 5"/>
                  <a:gd name="T18" fmla="*/ 0 w 33"/>
                  <a:gd name="T19" fmla="*/ 14 h 5"/>
                  <a:gd name="T20" fmla="*/ 6 w 33"/>
                  <a:gd name="T21" fmla="*/ 8 h 5"/>
                  <a:gd name="T22" fmla="*/ 22 w 33"/>
                  <a:gd name="T23" fmla="*/ 3 h 5"/>
                  <a:gd name="T24" fmla="*/ 28 w 33"/>
                  <a:gd name="T25" fmla="*/ 3 h 5"/>
                  <a:gd name="T26" fmla="*/ 33 w 33"/>
                  <a:gd name="T27" fmla="*/ 3 h 5"/>
                  <a:gd name="T28" fmla="*/ 58 w 33"/>
                  <a:gd name="T29" fmla="*/ 0 h 5"/>
                  <a:gd name="T30" fmla="*/ 88 w 33"/>
                  <a:gd name="T31" fmla="*/ 3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5">
                    <a:moveTo>
                      <a:pt x="32" y="1"/>
                    </a:moveTo>
                    <a:lnTo>
                      <a:pt x="33" y="1"/>
                    </a:lnTo>
                    <a:lnTo>
                      <a:pt x="32" y="1"/>
                    </a:lnTo>
                    <a:lnTo>
                      <a:pt x="20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0" name="Freeform 482"/>
              <p:cNvSpPr>
                <a:spLocks/>
              </p:cNvSpPr>
              <p:nvPr/>
            </p:nvSpPr>
            <p:spPr bwMode="auto">
              <a:xfrm>
                <a:off x="966" y="2751"/>
                <a:ext cx="113" cy="91"/>
              </a:xfrm>
              <a:custGeom>
                <a:avLst/>
                <a:gdLst>
                  <a:gd name="T0" fmla="*/ 110 w 41"/>
                  <a:gd name="T1" fmla="*/ 0 h 33"/>
                  <a:gd name="T2" fmla="*/ 113 w 41"/>
                  <a:gd name="T3" fmla="*/ 0 h 33"/>
                  <a:gd name="T4" fmla="*/ 110 w 41"/>
                  <a:gd name="T5" fmla="*/ 0 h 33"/>
                  <a:gd name="T6" fmla="*/ 102 w 41"/>
                  <a:gd name="T7" fmla="*/ 0 h 33"/>
                  <a:gd name="T8" fmla="*/ 94 w 41"/>
                  <a:gd name="T9" fmla="*/ 6 h 33"/>
                  <a:gd name="T10" fmla="*/ 80 w 41"/>
                  <a:gd name="T11" fmla="*/ 14 h 33"/>
                  <a:gd name="T12" fmla="*/ 66 w 41"/>
                  <a:gd name="T13" fmla="*/ 28 h 33"/>
                  <a:gd name="T14" fmla="*/ 47 w 41"/>
                  <a:gd name="T15" fmla="*/ 36 h 33"/>
                  <a:gd name="T16" fmla="*/ 33 w 41"/>
                  <a:gd name="T17" fmla="*/ 47 h 33"/>
                  <a:gd name="T18" fmla="*/ 25 w 41"/>
                  <a:gd name="T19" fmla="*/ 58 h 33"/>
                  <a:gd name="T20" fmla="*/ 6 w 41"/>
                  <a:gd name="T21" fmla="*/ 83 h 33"/>
                  <a:gd name="T22" fmla="*/ 0 w 41"/>
                  <a:gd name="T23" fmla="*/ 91 h 33"/>
                  <a:gd name="T24" fmla="*/ 3 w 41"/>
                  <a:gd name="T25" fmla="*/ 83 h 33"/>
                  <a:gd name="T26" fmla="*/ 25 w 41"/>
                  <a:gd name="T27" fmla="*/ 58 h 33"/>
                  <a:gd name="T28" fmla="*/ 33 w 41"/>
                  <a:gd name="T29" fmla="*/ 44 h 33"/>
                  <a:gd name="T30" fmla="*/ 47 w 41"/>
                  <a:gd name="T31" fmla="*/ 33 h 33"/>
                  <a:gd name="T32" fmla="*/ 66 w 41"/>
                  <a:gd name="T33" fmla="*/ 28 h 33"/>
                  <a:gd name="T34" fmla="*/ 80 w 41"/>
                  <a:gd name="T35" fmla="*/ 14 h 33"/>
                  <a:gd name="T36" fmla="*/ 94 w 41"/>
                  <a:gd name="T37" fmla="*/ 3 h 33"/>
                  <a:gd name="T38" fmla="*/ 102 w 41"/>
                  <a:gd name="T39" fmla="*/ 0 h 33"/>
                  <a:gd name="T40" fmla="*/ 110 w 41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3">
                    <a:moveTo>
                      <a:pt x="40" y="0"/>
                    </a:moveTo>
                    <a:lnTo>
                      <a:pt x="41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9" y="5"/>
                    </a:lnTo>
                    <a:lnTo>
                      <a:pt x="24" y="10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9" y="21"/>
                    </a:lnTo>
                    <a:lnTo>
                      <a:pt x="2" y="30"/>
                    </a:lnTo>
                    <a:lnTo>
                      <a:pt x="0" y="33"/>
                    </a:lnTo>
                    <a:lnTo>
                      <a:pt x="1" y="30"/>
                    </a:lnTo>
                    <a:lnTo>
                      <a:pt x="9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4" y="10"/>
                    </a:lnTo>
                    <a:lnTo>
                      <a:pt x="29" y="5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1" name="Freeform 483"/>
              <p:cNvSpPr>
                <a:spLocks/>
              </p:cNvSpPr>
              <p:nvPr/>
            </p:nvSpPr>
            <p:spPr bwMode="auto">
              <a:xfrm>
                <a:off x="966" y="2781"/>
                <a:ext cx="220" cy="214"/>
              </a:xfrm>
              <a:custGeom>
                <a:avLst/>
                <a:gdLst>
                  <a:gd name="T0" fmla="*/ 209 w 80"/>
                  <a:gd name="T1" fmla="*/ 11 h 78"/>
                  <a:gd name="T2" fmla="*/ 212 w 80"/>
                  <a:gd name="T3" fmla="*/ 11 h 78"/>
                  <a:gd name="T4" fmla="*/ 220 w 80"/>
                  <a:gd name="T5" fmla="*/ 14 h 78"/>
                  <a:gd name="T6" fmla="*/ 212 w 80"/>
                  <a:gd name="T7" fmla="*/ 11 h 78"/>
                  <a:gd name="T8" fmla="*/ 209 w 80"/>
                  <a:gd name="T9" fmla="*/ 11 h 78"/>
                  <a:gd name="T10" fmla="*/ 198 w 80"/>
                  <a:gd name="T11" fmla="*/ 5 h 78"/>
                  <a:gd name="T12" fmla="*/ 168 w 80"/>
                  <a:gd name="T13" fmla="*/ 3 h 78"/>
                  <a:gd name="T14" fmla="*/ 146 w 80"/>
                  <a:gd name="T15" fmla="*/ 0 h 78"/>
                  <a:gd name="T16" fmla="*/ 127 w 80"/>
                  <a:gd name="T17" fmla="*/ 3 h 78"/>
                  <a:gd name="T18" fmla="*/ 102 w 80"/>
                  <a:gd name="T19" fmla="*/ 5 h 78"/>
                  <a:gd name="T20" fmla="*/ 80 w 80"/>
                  <a:gd name="T21" fmla="*/ 14 h 78"/>
                  <a:gd name="T22" fmla="*/ 58 w 80"/>
                  <a:gd name="T23" fmla="*/ 27 h 78"/>
                  <a:gd name="T24" fmla="*/ 41 w 80"/>
                  <a:gd name="T25" fmla="*/ 41 h 78"/>
                  <a:gd name="T26" fmla="*/ 28 w 80"/>
                  <a:gd name="T27" fmla="*/ 58 h 78"/>
                  <a:gd name="T28" fmla="*/ 17 w 80"/>
                  <a:gd name="T29" fmla="*/ 74 h 78"/>
                  <a:gd name="T30" fmla="*/ 3 w 80"/>
                  <a:gd name="T31" fmla="*/ 102 h 78"/>
                  <a:gd name="T32" fmla="*/ 3 w 80"/>
                  <a:gd name="T33" fmla="*/ 112 h 78"/>
                  <a:gd name="T34" fmla="*/ 3 w 80"/>
                  <a:gd name="T35" fmla="*/ 137 h 78"/>
                  <a:gd name="T36" fmla="*/ 6 w 80"/>
                  <a:gd name="T37" fmla="*/ 184 h 78"/>
                  <a:gd name="T38" fmla="*/ 11 w 80"/>
                  <a:gd name="T39" fmla="*/ 214 h 78"/>
                  <a:gd name="T40" fmla="*/ 3 w 80"/>
                  <a:gd name="T41" fmla="*/ 184 h 78"/>
                  <a:gd name="T42" fmla="*/ 0 w 80"/>
                  <a:gd name="T43" fmla="*/ 145 h 78"/>
                  <a:gd name="T44" fmla="*/ 0 w 80"/>
                  <a:gd name="T45" fmla="*/ 118 h 78"/>
                  <a:gd name="T46" fmla="*/ 3 w 80"/>
                  <a:gd name="T47" fmla="*/ 110 h 78"/>
                  <a:gd name="T48" fmla="*/ 3 w 80"/>
                  <a:gd name="T49" fmla="*/ 99 h 78"/>
                  <a:gd name="T50" fmla="*/ 17 w 80"/>
                  <a:gd name="T51" fmla="*/ 71 h 78"/>
                  <a:gd name="T52" fmla="*/ 28 w 80"/>
                  <a:gd name="T53" fmla="*/ 55 h 78"/>
                  <a:gd name="T54" fmla="*/ 41 w 80"/>
                  <a:gd name="T55" fmla="*/ 38 h 78"/>
                  <a:gd name="T56" fmla="*/ 58 w 80"/>
                  <a:gd name="T57" fmla="*/ 25 h 78"/>
                  <a:gd name="T58" fmla="*/ 83 w 80"/>
                  <a:gd name="T59" fmla="*/ 11 h 78"/>
                  <a:gd name="T60" fmla="*/ 102 w 80"/>
                  <a:gd name="T61" fmla="*/ 3 h 78"/>
                  <a:gd name="T62" fmla="*/ 127 w 80"/>
                  <a:gd name="T63" fmla="*/ 0 h 78"/>
                  <a:gd name="T64" fmla="*/ 146 w 80"/>
                  <a:gd name="T65" fmla="*/ 0 h 78"/>
                  <a:gd name="T66" fmla="*/ 168 w 80"/>
                  <a:gd name="T67" fmla="*/ 0 h 78"/>
                  <a:gd name="T68" fmla="*/ 198 w 80"/>
                  <a:gd name="T69" fmla="*/ 5 h 78"/>
                  <a:gd name="T70" fmla="*/ 209 w 80"/>
                  <a:gd name="T71" fmla="*/ 11 h 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" h="78">
                    <a:moveTo>
                      <a:pt x="76" y="4"/>
                    </a:moveTo>
                    <a:lnTo>
                      <a:pt x="77" y="4"/>
                    </a:lnTo>
                    <a:lnTo>
                      <a:pt x="80" y="5"/>
                    </a:lnTo>
                    <a:lnTo>
                      <a:pt x="77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61" y="1"/>
                    </a:lnTo>
                    <a:lnTo>
                      <a:pt x="53" y="0"/>
                    </a:lnTo>
                    <a:lnTo>
                      <a:pt x="46" y="1"/>
                    </a:lnTo>
                    <a:lnTo>
                      <a:pt x="37" y="2"/>
                    </a:lnTo>
                    <a:lnTo>
                      <a:pt x="29" y="5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1" y="37"/>
                    </a:lnTo>
                    <a:lnTo>
                      <a:pt x="1" y="41"/>
                    </a:lnTo>
                    <a:lnTo>
                      <a:pt x="1" y="50"/>
                    </a:lnTo>
                    <a:lnTo>
                      <a:pt x="2" y="67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6" y="26"/>
                    </a:lnTo>
                    <a:lnTo>
                      <a:pt x="10" y="20"/>
                    </a:lnTo>
                    <a:lnTo>
                      <a:pt x="15" y="14"/>
                    </a:lnTo>
                    <a:lnTo>
                      <a:pt x="21" y="9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72" y="2"/>
                    </a:lnTo>
                    <a:lnTo>
                      <a:pt x="76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2" name="Freeform 484"/>
              <p:cNvSpPr>
                <a:spLocks/>
              </p:cNvSpPr>
              <p:nvPr/>
            </p:nvSpPr>
            <p:spPr bwMode="auto">
              <a:xfrm>
                <a:off x="1158" y="2779"/>
                <a:ext cx="17" cy="5"/>
              </a:xfrm>
              <a:custGeom>
                <a:avLst/>
                <a:gdLst>
                  <a:gd name="T0" fmla="*/ 17 w 6"/>
                  <a:gd name="T1" fmla="*/ 0 h 2"/>
                  <a:gd name="T2" fmla="*/ 9 w 6"/>
                  <a:gd name="T3" fmla="*/ 0 h 2"/>
                  <a:gd name="T4" fmla="*/ 3 w 6"/>
                  <a:gd name="T5" fmla="*/ 3 h 2"/>
                  <a:gd name="T6" fmla="*/ 3 w 6"/>
                  <a:gd name="T7" fmla="*/ 5 h 2"/>
                  <a:gd name="T8" fmla="*/ 0 w 6"/>
                  <a:gd name="T9" fmla="*/ 5 h 2"/>
                  <a:gd name="T10" fmla="*/ 3 w 6"/>
                  <a:gd name="T11" fmla="*/ 5 h 2"/>
                  <a:gd name="T12" fmla="*/ 3 w 6"/>
                  <a:gd name="T13" fmla="*/ 3 h 2"/>
                  <a:gd name="T14" fmla="*/ 9 w 6"/>
                  <a:gd name="T15" fmla="*/ 0 h 2"/>
                  <a:gd name="T16" fmla="*/ 17 w 6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3" name="Freeform 485"/>
              <p:cNvSpPr>
                <a:spLocks/>
              </p:cNvSpPr>
              <p:nvPr/>
            </p:nvSpPr>
            <p:spPr bwMode="auto">
              <a:xfrm>
                <a:off x="999" y="2795"/>
                <a:ext cx="190" cy="96"/>
              </a:xfrm>
              <a:custGeom>
                <a:avLst/>
                <a:gdLst>
                  <a:gd name="T0" fmla="*/ 182 w 69"/>
                  <a:gd name="T1" fmla="*/ 11 h 35"/>
                  <a:gd name="T2" fmla="*/ 187 w 69"/>
                  <a:gd name="T3" fmla="*/ 11 h 35"/>
                  <a:gd name="T4" fmla="*/ 190 w 69"/>
                  <a:gd name="T5" fmla="*/ 11 h 35"/>
                  <a:gd name="T6" fmla="*/ 187 w 69"/>
                  <a:gd name="T7" fmla="*/ 11 h 35"/>
                  <a:gd name="T8" fmla="*/ 182 w 69"/>
                  <a:gd name="T9" fmla="*/ 11 h 35"/>
                  <a:gd name="T10" fmla="*/ 160 w 69"/>
                  <a:gd name="T11" fmla="*/ 3 h 35"/>
                  <a:gd name="T12" fmla="*/ 132 w 69"/>
                  <a:gd name="T13" fmla="*/ 3 h 35"/>
                  <a:gd name="T14" fmla="*/ 118 w 69"/>
                  <a:gd name="T15" fmla="*/ 3 h 35"/>
                  <a:gd name="T16" fmla="*/ 99 w 69"/>
                  <a:gd name="T17" fmla="*/ 5 h 35"/>
                  <a:gd name="T18" fmla="*/ 85 w 69"/>
                  <a:gd name="T19" fmla="*/ 11 h 35"/>
                  <a:gd name="T20" fmla="*/ 72 w 69"/>
                  <a:gd name="T21" fmla="*/ 14 h 35"/>
                  <a:gd name="T22" fmla="*/ 50 w 69"/>
                  <a:gd name="T23" fmla="*/ 25 h 35"/>
                  <a:gd name="T24" fmla="*/ 33 w 69"/>
                  <a:gd name="T25" fmla="*/ 33 h 35"/>
                  <a:gd name="T26" fmla="*/ 28 w 69"/>
                  <a:gd name="T27" fmla="*/ 41 h 35"/>
                  <a:gd name="T28" fmla="*/ 25 w 69"/>
                  <a:gd name="T29" fmla="*/ 41 h 35"/>
                  <a:gd name="T30" fmla="*/ 22 w 69"/>
                  <a:gd name="T31" fmla="*/ 52 h 35"/>
                  <a:gd name="T32" fmla="*/ 14 w 69"/>
                  <a:gd name="T33" fmla="*/ 63 h 35"/>
                  <a:gd name="T34" fmla="*/ 8 w 69"/>
                  <a:gd name="T35" fmla="*/ 77 h 35"/>
                  <a:gd name="T36" fmla="*/ 0 w 69"/>
                  <a:gd name="T37" fmla="*/ 96 h 35"/>
                  <a:gd name="T38" fmla="*/ 8 w 69"/>
                  <a:gd name="T39" fmla="*/ 74 h 35"/>
                  <a:gd name="T40" fmla="*/ 11 w 69"/>
                  <a:gd name="T41" fmla="*/ 71 h 35"/>
                  <a:gd name="T42" fmla="*/ 19 w 69"/>
                  <a:gd name="T43" fmla="*/ 58 h 35"/>
                  <a:gd name="T44" fmla="*/ 25 w 69"/>
                  <a:gd name="T45" fmla="*/ 41 h 35"/>
                  <a:gd name="T46" fmla="*/ 28 w 69"/>
                  <a:gd name="T47" fmla="*/ 38 h 35"/>
                  <a:gd name="T48" fmla="*/ 36 w 69"/>
                  <a:gd name="T49" fmla="*/ 30 h 35"/>
                  <a:gd name="T50" fmla="*/ 50 w 69"/>
                  <a:gd name="T51" fmla="*/ 19 h 35"/>
                  <a:gd name="T52" fmla="*/ 72 w 69"/>
                  <a:gd name="T53" fmla="*/ 11 h 35"/>
                  <a:gd name="T54" fmla="*/ 105 w 69"/>
                  <a:gd name="T55" fmla="*/ 3 h 35"/>
                  <a:gd name="T56" fmla="*/ 118 w 69"/>
                  <a:gd name="T57" fmla="*/ 0 h 35"/>
                  <a:gd name="T58" fmla="*/ 132 w 69"/>
                  <a:gd name="T59" fmla="*/ 0 h 35"/>
                  <a:gd name="T60" fmla="*/ 160 w 69"/>
                  <a:gd name="T61" fmla="*/ 3 h 35"/>
                  <a:gd name="T62" fmla="*/ 182 w 69"/>
                  <a:gd name="T63" fmla="*/ 11 h 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35">
                    <a:moveTo>
                      <a:pt x="66" y="4"/>
                    </a:moveTo>
                    <a:lnTo>
                      <a:pt x="68" y="4"/>
                    </a:lnTo>
                    <a:lnTo>
                      <a:pt x="69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58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6" y="2"/>
                    </a:lnTo>
                    <a:lnTo>
                      <a:pt x="31" y="4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9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7" y="21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8" y="7"/>
                    </a:lnTo>
                    <a:lnTo>
                      <a:pt x="26" y="4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8" y="1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4" name="Freeform 486"/>
              <p:cNvSpPr>
                <a:spLocks/>
              </p:cNvSpPr>
              <p:nvPr/>
            </p:nvSpPr>
            <p:spPr bwMode="auto">
              <a:xfrm>
                <a:off x="980" y="2784"/>
                <a:ext cx="129" cy="222"/>
              </a:xfrm>
              <a:custGeom>
                <a:avLst/>
                <a:gdLst>
                  <a:gd name="T0" fmla="*/ 11 w 47"/>
                  <a:gd name="T1" fmla="*/ 211 h 81"/>
                  <a:gd name="T2" fmla="*/ 11 w 47"/>
                  <a:gd name="T3" fmla="*/ 214 h 81"/>
                  <a:gd name="T4" fmla="*/ 14 w 47"/>
                  <a:gd name="T5" fmla="*/ 222 h 81"/>
                  <a:gd name="T6" fmla="*/ 11 w 47"/>
                  <a:gd name="T7" fmla="*/ 214 h 81"/>
                  <a:gd name="T8" fmla="*/ 11 w 47"/>
                  <a:gd name="T9" fmla="*/ 211 h 81"/>
                  <a:gd name="T10" fmla="*/ 11 w 47"/>
                  <a:gd name="T11" fmla="*/ 206 h 81"/>
                  <a:gd name="T12" fmla="*/ 3 w 47"/>
                  <a:gd name="T13" fmla="*/ 181 h 81"/>
                  <a:gd name="T14" fmla="*/ 0 w 47"/>
                  <a:gd name="T15" fmla="*/ 148 h 81"/>
                  <a:gd name="T16" fmla="*/ 0 w 47"/>
                  <a:gd name="T17" fmla="*/ 129 h 81"/>
                  <a:gd name="T18" fmla="*/ 3 w 47"/>
                  <a:gd name="T19" fmla="*/ 112 h 81"/>
                  <a:gd name="T20" fmla="*/ 5 w 47"/>
                  <a:gd name="T21" fmla="*/ 93 h 81"/>
                  <a:gd name="T22" fmla="*/ 11 w 47"/>
                  <a:gd name="T23" fmla="*/ 74 h 81"/>
                  <a:gd name="T24" fmla="*/ 19 w 47"/>
                  <a:gd name="T25" fmla="*/ 63 h 81"/>
                  <a:gd name="T26" fmla="*/ 30 w 47"/>
                  <a:gd name="T27" fmla="*/ 49 h 81"/>
                  <a:gd name="T28" fmla="*/ 47 w 47"/>
                  <a:gd name="T29" fmla="*/ 36 h 81"/>
                  <a:gd name="T30" fmla="*/ 55 w 47"/>
                  <a:gd name="T31" fmla="*/ 27 h 81"/>
                  <a:gd name="T32" fmla="*/ 71 w 47"/>
                  <a:gd name="T33" fmla="*/ 22 h 81"/>
                  <a:gd name="T34" fmla="*/ 88 w 47"/>
                  <a:gd name="T35" fmla="*/ 14 h 81"/>
                  <a:gd name="T36" fmla="*/ 104 w 47"/>
                  <a:gd name="T37" fmla="*/ 8 h 81"/>
                  <a:gd name="T38" fmla="*/ 129 w 47"/>
                  <a:gd name="T39" fmla="*/ 0 h 81"/>
                  <a:gd name="T40" fmla="*/ 104 w 47"/>
                  <a:gd name="T41" fmla="*/ 8 h 81"/>
                  <a:gd name="T42" fmla="*/ 99 w 47"/>
                  <a:gd name="T43" fmla="*/ 11 h 81"/>
                  <a:gd name="T44" fmla="*/ 80 w 47"/>
                  <a:gd name="T45" fmla="*/ 16 h 81"/>
                  <a:gd name="T46" fmla="*/ 60 w 47"/>
                  <a:gd name="T47" fmla="*/ 27 h 81"/>
                  <a:gd name="T48" fmla="*/ 55 w 47"/>
                  <a:gd name="T49" fmla="*/ 30 h 81"/>
                  <a:gd name="T50" fmla="*/ 47 w 47"/>
                  <a:gd name="T51" fmla="*/ 38 h 81"/>
                  <a:gd name="T52" fmla="*/ 30 w 47"/>
                  <a:gd name="T53" fmla="*/ 52 h 81"/>
                  <a:gd name="T54" fmla="*/ 19 w 47"/>
                  <a:gd name="T55" fmla="*/ 66 h 81"/>
                  <a:gd name="T56" fmla="*/ 14 w 47"/>
                  <a:gd name="T57" fmla="*/ 79 h 81"/>
                  <a:gd name="T58" fmla="*/ 5 w 47"/>
                  <a:gd name="T59" fmla="*/ 96 h 81"/>
                  <a:gd name="T60" fmla="*/ 3 w 47"/>
                  <a:gd name="T61" fmla="*/ 112 h 81"/>
                  <a:gd name="T62" fmla="*/ 0 w 47"/>
                  <a:gd name="T63" fmla="*/ 129 h 81"/>
                  <a:gd name="T64" fmla="*/ 0 w 47"/>
                  <a:gd name="T65" fmla="*/ 151 h 81"/>
                  <a:gd name="T66" fmla="*/ 5 w 47"/>
                  <a:gd name="T67" fmla="*/ 181 h 81"/>
                  <a:gd name="T68" fmla="*/ 11 w 47"/>
                  <a:gd name="T69" fmla="*/ 206 h 81"/>
                  <a:gd name="T70" fmla="*/ 11 w 47"/>
                  <a:gd name="T71" fmla="*/ 211 h 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7" h="81">
                    <a:moveTo>
                      <a:pt x="4" y="77"/>
                    </a:moveTo>
                    <a:lnTo>
                      <a:pt x="4" y="78"/>
                    </a:lnTo>
                    <a:lnTo>
                      <a:pt x="5" y="81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1" y="66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6" y="8"/>
                    </a:lnTo>
                    <a:lnTo>
                      <a:pt x="32" y="5"/>
                    </a:lnTo>
                    <a:lnTo>
                      <a:pt x="38" y="3"/>
                    </a:lnTo>
                    <a:lnTo>
                      <a:pt x="47" y="0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11" y="19"/>
                    </a:lnTo>
                    <a:lnTo>
                      <a:pt x="7" y="24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4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5" name="Freeform 487"/>
              <p:cNvSpPr>
                <a:spLocks/>
              </p:cNvSpPr>
              <p:nvPr/>
            </p:nvSpPr>
            <p:spPr bwMode="auto">
              <a:xfrm>
                <a:off x="985" y="2850"/>
                <a:ext cx="25" cy="167"/>
              </a:xfrm>
              <a:custGeom>
                <a:avLst/>
                <a:gdLst>
                  <a:gd name="T0" fmla="*/ 25 w 9"/>
                  <a:gd name="T1" fmla="*/ 162 h 61"/>
                  <a:gd name="T2" fmla="*/ 25 w 9"/>
                  <a:gd name="T3" fmla="*/ 167 h 61"/>
                  <a:gd name="T4" fmla="*/ 22 w 9"/>
                  <a:gd name="T5" fmla="*/ 162 h 61"/>
                  <a:gd name="T6" fmla="*/ 14 w 9"/>
                  <a:gd name="T7" fmla="*/ 142 h 61"/>
                  <a:gd name="T8" fmla="*/ 8 w 9"/>
                  <a:gd name="T9" fmla="*/ 101 h 61"/>
                  <a:gd name="T10" fmla="*/ 6 w 9"/>
                  <a:gd name="T11" fmla="*/ 60 h 61"/>
                  <a:gd name="T12" fmla="*/ 0 w 9"/>
                  <a:gd name="T13" fmla="*/ 47 h 61"/>
                  <a:gd name="T14" fmla="*/ 6 w 9"/>
                  <a:gd name="T15" fmla="*/ 41 h 61"/>
                  <a:gd name="T16" fmla="*/ 8 w 9"/>
                  <a:gd name="T17" fmla="*/ 30 h 61"/>
                  <a:gd name="T18" fmla="*/ 19 w 9"/>
                  <a:gd name="T19" fmla="*/ 8 h 61"/>
                  <a:gd name="T20" fmla="*/ 25 w 9"/>
                  <a:gd name="T21" fmla="*/ 0 h 61"/>
                  <a:gd name="T22" fmla="*/ 19 w 9"/>
                  <a:gd name="T23" fmla="*/ 8 h 61"/>
                  <a:gd name="T24" fmla="*/ 11 w 9"/>
                  <a:gd name="T25" fmla="*/ 27 h 61"/>
                  <a:gd name="T26" fmla="*/ 6 w 9"/>
                  <a:gd name="T27" fmla="*/ 36 h 61"/>
                  <a:gd name="T28" fmla="*/ 6 w 9"/>
                  <a:gd name="T29" fmla="*/ 44 h 61"/>
                  <a:gd name="T30" fmla="*/ 6 w 9"/>
                  <a:gd name="T31" fmla="*/ 47 h 61"/>
                  <a:gd name="T32" fmla="*/ 6 w 9"/>
                  <a:gd name="T33" fmla="*/ 60 h 61"/>
                  <a:gd name="T34" fmla="*/ 11 w 9"/>
                  <a:gd name="T35" fmla="*/ 101 h 61"/>
                  <a:gd name="T36" fmla="*/ 19 w 9"/>
                  <a:gd name="T37" fmla="*/ 142 h 61"/>
                  <a:gd name="T38" fmla="*/ 25 w 9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61">
                    <a:moveTo>
                      <a:pt x="9" y="59"/>
                    </a:moveTo>
                    <a:lnTo>
                      <a:pt x="9" y="61"/>
                    </a:lnTo>
                    <a:lnTo>
                      <a:pt x="8" y="59"/>
                    </a:lnTo>
                    <a:lnTo>
                      <a:pt x="5" y="52"/>
                    </a:lnTo>
                    <a:lnTo>
                      <a:pt x="3" y="37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3" y="11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4" y="37"/>
                    </a:lnTo>
                    <a:lnTo>
                      <a:pt x="7" y="52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6" name="Freeform 488"/>
              <p:cNvSpPr>
                <a:spLocks/>
              </p:cNvSpPr>
              <p:nvPr/>
            </p:nvSpPr>
            <p:spPr bwMode="auto">
              <a:xfrm>
                <a:off x="996" y="2811"/>
                <a:ext cx="201" cy="215"/>
              </a:xfrm>
              <a:custGeom>
                <a:avLst/>
                <a:gdLst>
                  <a:gd name="T0" fmla="*/ 193 w 73"/>
                  <a:gd name="T1" fmla="*/ 8 h 78"/>
                  <a:gd name="T2" fmla="*/ 201 w 73"/>
                  <a:gd name="T3" fmla="*/ 8 h 78"/>
                  <a:gd name="T4" fmla="*/ 193 w 73"/>
                  <a:gd name="T5" fmla="*/ 8 h 78"/>
                  <a:gd name="T6" fmla="*/ 151 w 73"/>
                  <a:gd name="T7" fmla="*/ 3 h 78"/>
                  <a:gd name="T8" fmla="*/ 110 w 73"/>
                  <a:gd name="T9" fmla="*/ 3 h 78"/>
                  <a:gd name="T10" fmla="*/ 85 w 73"/>
                  <a:gd name="T11" fmla="*/ 8 h 78"/>
                  <a:gd name="T12" fmla="*/ 63 w 73"/>
                  <a:gd name="T13" fmla="*/ 14 h 78"/>
                  <a:gd name="T14" fmla="*/ 44 w 73"/>
                  <a:gd name="T15" fmla="*/ 28 h 78"/>
                  <a:gd name="T16" fmla="*/ 28 w 73"/>
                  <a:gd name="T17" fmla="*/ 44 h 78"/>
                  <a:gd name="T18" fmla="*/ 17 w 73"/>
                  <a:gd name="T19" fmla="*/ 61 h 78"/>
                  <a:gd name="T20" fmla="*/ 11 w 73"/>
                  <a:gd name="T21" fmla="*/ 80 h 78"/>
                  <a:gd name="T22" fmla="*/ 3 w 73"/>
                  <a:gd name="T23" fmla="*/ 110 h 78"/>
                  <a:gd name="T24" fmla="*/ 3 w 73"/>
                  <a:gd name="T25" fmla="*/ 121 h 78"/>
                  <a:gd name="T26" fmla="*/ 8 w 73"/>
                  <a:gd name="T27" fmla="*/ 143 h 78"/>
                  <a:gd name="T28" fmla="*/ 11 w 73"/>
                  <a:gd name="T29" fmla="*/ 165 h 78"/>
                  <a:gd name="T30" fmla="*/ 22 w 73"/>
                  <a:gd name="T31" fmla="*/ 187 h 78"/>
                  <a:gd name="T32" fmla="*/ 25 w 73"/>
                  <a:gd name="T33" fmla="*/ 215 h 78"/>
                  <a:gd name="T34" fmla="*/ 17 w 73"/>
                  <a:gd name="T35" fmla="*/ 185 h 78"/>
                  <a:gd name="T36" fmla="*/ 14 w 73"/>
                  <a:gd name="T37" fmla="*/ 179 h 78"/>
                  <a:gd name="T38" fmla="*/ 8 w 73"/>
                  <a:gd name="T39" fmla="*/ 154 h 78"/>
                  <a:gd name="T40" fmla="*/ 3 w 73"/>
                  <a:gd name="T41" fmla="*/ 127 h 78"/>
                  <a:gd name="T42" fmla="*/ 0 w 73"/>
                  <a:gd name="T43" fmla="*/ 121 h 78"/>
                  <a:gd name="T44" fmla="*/ 3 w 73"/>
                  <a:gd name="T45" fmla="*/ 116 h 78"/>
                  <a:gd name="T46" fmla="*/ 3 w 73"/>
                  <a:gd name="T47" fmla="*/ 108 h 78"/>
                  <a:gd name="T48" fmla="*/ 11 w 73"/>
                  <a:gd name="T49" fmla="*/ 74 h 78"/>
                  <a:gd name="T50" fmla="*/ 17 w 73"/>
                  <a:gd name="T51" fmla="*/ 58 h 78"/>
                  <a:gd name="T52" fmla="*/ 28 w 73"/>
                  <a:gd name="T53" fmla="*/ 41 h 78"/>
                  <a:gd name="T54" fmla="*/ 44 w 73"/>
                  <a:gd name="T55" fmla="*/ 28 h 78"/>
                  <a:gd name="T56" fmla="*/ 66 w 73"/>
                  <a:gd name="T57" fmla="*/ 11 h 78"/>
                  <a:gd name="T58" fmla="*/ 85 w 73"/>
                  <a:gd name="T59" fmla="*/ 8 h 78"/>
                  <a:gd name="T60" fmla="*/ 110 w 73"/>
                  <a:gd name="T61" fmla="*/ 0 h 78"/>
                  <a:gd name="T62" fmla="*/ 151 w 73"/>
                  <a:gd name="T63" fmla="*/ 0 h 78"/>
                  <a:gd name="T64" fmla="*/ 193 w 73"/>
                  <a:gd name="T65" fmla="*/ 8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3" h="78">
                    <a:moveTo>
                      <a:pt x="70" y="3"/>
                    </a:moveTo>
                    <a:lnTo>
                      <a:pt x="73" y="3"/>
                    </a:lnTo>
                    <a:lnTo>
                      <a:pt x="70" y="3"/>
                    </a:lnTo>
                    <a:lnTo>
                      <a:pt x="55" y="1"/>
                    </a:lnTo>
                    <a:lnTo>
                      <a:pt x="40" y="1"/>
                    </a:lnTo>
                    <a:lnTo>
                      <a:pt x="31" y="3"/>
                    </a:lnTo>
                    <a:lnTo>
                      <a:pt x="23" y="5"/>
                    </a:lnTo>
                    <a:lnTo>
                      <a:pt x="16" y="10"/>
                    </a:lnTo>
                    <a:lnTo>
                      <a:pt x="10" y="16"/>
                    </a:lnTo>
                    <a:lnTo>
                      <a:pt x="6" y="22"/>
                    </a:lnTo>
                    <a:lnTo>
                      <a:pt x="4" y="29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3" y="52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5" y="65"/>
                    </a:lnTo>
                    <a:lnTo>
                      <a:pt x="3" y="56"/>
                    </a:lnTo>
                    <a:lnTo>
                      <a:pt x="1" y="46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1" y="39"/>
                    </a:lnTo>
                    <a:lnTo>
                      <a:pt x="4" y="27"/>
                    </a:lnTo>
                    <a:lnTo>
                      <a:pt x="6" y="21"/>
                    </a:lnTo>
                    <a:lnTo>
                      <a:pt x="10" y="15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1" y="3"/>
                    </a:lnTo>
                    <a:lnTo>
                      <a:pt x="40" y="0"/>
                    </a:lnTo>
                    <a:lnTo>
                      <a:pt x="55" y="0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7" name="Freeform 489"/>
              <p:cNvSpPr>
                <a:spLocks/>
              </p:cNvSpPr>
              <p:nvPr/>
            </p:nvSpPr>
            <p:spPr bwMode="auto">
              <a:xfrm>
                <a:off x="1010" y="2825"/>
                <a:ext cx="198" cy="228"/>
              </a:xfrm>
              <a:custGeom>
                <a:avLst/>
                <a:gdLst>
                  <a:gd name="T0" fmla="*/ 41 w 72"/>
                  <a:gd name="T1" fmla="*/ 220 h 83"/>
                  <a:gd name="T2" fmla="*/ 44 w 72"/>
                  <a:gd name="T3" fmla="*/ 220 h 83"/>
                  <a:gd name="T4" fmla="*/ 50 w 72"/>
                  <a:gd name="T5" fmla="*/ 228 h 83"/>
                  <a:gd name="T6" fmla="*/ 41 w 72"/>
                  <a:gd name="T7" fmla="*/ 223 h 83"/>
                  <a:gd name="T8" fmla="*/ 41 w 72"/>
                  <a:gd name="T9" fmla="*/ 220 h 83"/>
                  <a:gd name="T10" fmla="*/ 36 w 72"/>
                  <a:gd name="T11" fmla="*/ 209 h 83"/>
                  <a:gd name="T12" fmla="*/ 17 w 72"/>
                  <a:gd name="T13" fmla="*/ 181 h 83"/>
                  <a:gd name="T14" fmla="*/ 11 w 72"/>
                  <a:gd name="T15" fmla="*/ 159 h 83"/>
                  <a:gd name="T16" fmla="*/ 3 w 72"/>
                  <a:gd name="T17" fmla="*/ 140 h 83"/>
                  <a:gd name="T18" fmla="*/ 0 w 72"/>
                  <a:gd name="T19" fmla="*/ 113 h 83"/>
                  <a:gd name="T20" fmla="*/ 0 w 72"/>
                  <a:gd name="T21" fmla="*/ 88 h 83"/>
                  <a:gd name="T22" fmla="*/ 8 w 72"/>
                  <a:gd name="T23" fmla="*/ 60 h 83"/>
                  <a:gd name="T24" fmla="*/ 22 w 72"/>
                  <a:gd name="T25" fmla="*/ 41 h 83"/>
                  <a:gd name="T26" fmla="*/ 36 w 72"/>
                  <a:gd name="T27" fmla="*/ 25 h 83"/>
                  <a:gd name="T28" fmla="*/ 52 w 72"/>
                  <a:gd name="T29" fmla="*/ 11 h 83"/>
                  <a:gd name="T30" fmla="*/ 69 w 72"/>
                  <a:gd name="T31" fmla="*/ 3 h 83"/>
                  <a:gd name="T32" fmla="*/ 83 w 72"/>
                  <a:gd name="T33" fmla="*/ 0 h 83"/>
                  <a:gd name="T34" fmla="*/ 88 w 72"/>
                  <a:gd name="T35" fmla="*/ 0 h 83"/>
                  <a:gd name="T36" fmla="*/ 94 w 72"/>
                  <a:gd name="T37" fmla="*/ 0 h 83"/>
                  <a:gd name="T38" fmla="*/ 121 w 72"/>
                  <a:gd name="T39" fmla="*/ 0 h 83"/>
                  <a:gd name="T40" fmla="*/ 143 w 72"/>
                  <a:gd name="T41" fmla="*/ 0 h 83"/>
                  <a:gd name="T42" fmla="*/ 157 w 72"/>
                  <a:gd name="T43" fmla="*/ 3 h 83"/>
                  <a:gd name="T44" fmla="*/ 168 w 72"/>
                  <a:gd name="T45" fmla="*/ 11 h 83"/>
                  <a:gd name="T46" fmla="*/ 198 w 72"/>
                  <a:gd name="T47" fmla="*/ 8 h 83"/>
                  <a:gd name="T48" fmla="*/ 165 w 72"/>
                  <a:gd name="T49" fmla="*/ 11 h 83"/>
                  <a:gd name="T50" fmla="*/ 165 w 72"/>
                  <a:gd name="T51" fmla="*/ 8 h 83"/>
                  <a:gd name="T52" fmla="*/ 157 w 72"/>
                  <a:gd name="T53" fmla="*/ 8 h 83"/>
                  <a:gd name="T54" fmla="*/ 129 w 72"/>
                  <a:gd name="T55" fmla="*/ 3 h 83"/>
                  <a:gd name="T56" fmla="*/ 88 w 72"/>
                  <a:gd name="T57" fmla="*/ 0 h 83"/>
                  <a:gd name="T58" fmla="*/ 85 w 72"/>
                  <a:gd name="T59" fmla="*/ 0 h 83"/>
                  <a:gd name="T60" fmla="*/ 80 w 72"/>
                  <a:gd name="T61" fmla="*/ 3 h 83"/>
                  <a:gd name="T62" fmla="*/ 66 w 72"/>
                  <a:gd name="T63" fmla="*/ 8 h 83"/>
                  <a:gd name="T64" fmla="*/ 50 w 72"/>
                  <a:gd name="T65" fmla="*/ 14 h 83"/>
                  <a:gd name="T66" fmla="*/ 36 w 72"/>
                  <a:gd name="T67" fmla="*/ 27 h 83"/>
                  <a:gd name="T68" fmla="*/ 22 w 72"/>
                  <a:gd name="T69" fmla="*/ 41 h 83"/>
                  <a:gd name="T70" fmla="*/ 11 w 72"/>
                  <a:gd name="T71" fmla="*/ 66 h 83"/>
                  <a:gd name="T72" fmla="*/ 3 w 72"/>
                  <a:gd name="T73" fmla="*/ 88 h 83"/>
                  <a:gd name="T74" fmla="*/ 3 w 72"/>
                  <a:gd name="T75" fmla="*/ 115 h 83"/>
                  <a:gd name="T76" fmla="*/ 8 w 72"/>
                  <a:gd name="T77" fmla="*/ 140 h 83"/>
                  <a:gd name="T78" fmla="*/ 14 w 72"/>
                  <a:gd name="T79" fmla="*/ 159 h 83"/>
                  <a:gd name="T80" fmla="*/ 22 w 72"/>
                  <a:gd name="T81" fmla="*/ 181 h 83"/>
                  <a:gd name="T82" fmla="*/ 39 w 72"/>
                  <a:gd name="T83" fmla="*/ 209 h 83"/>
                  <a:gd name="T84" fmla="*/ 41 w 72"/>
                  <a:gd name="T85" fmla="*/ 220 h 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2" h="83">
                    <a:moveTo>
                      <a:pt x="15" y="80"/>
                    </a:moveTo>
                    <a:lnTo>
                      <a:pt x="16" y="80"/>
                    </a:lnTo>
                    <a:lnTo>
                      <a:pt x="18" y="83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2"/>
                    </a:lnTo>
                    <a:lnTo>
                      <a:pt x="8" y="15"/>
                    </a:lnTo>
                    <a:lnTo>
                      <a:pt x="13" y="9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7" y="1"/>
                    </a:lnTo>
                    <a:lnTo>
                      <a:pt x="61" y="4"/>
                    </a:lnTo>
                    <a:lnTo>
                      <a:pt x="72" y="3"/>
                    </a:lnTo>
                    <a:lnTo>
                      <a:pt x="60" y="4"/>
                    </a:lnTo>
                    <a:lnTo>
                      <a:pt x="60" y="3"/>
                    </a:lnTo>
                    <a:lnTo>
                      <a:pt x="57" y="3"/>
                    </a:lnTo>
                    <a:lnTo>
                      <a:pt x="47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4" y="3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5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1" y="42"/>
                    </a:lnTo>
                    <a:lnTo>
                      <a:pt x="3" y="51"/>
                    </a:lnTo>
                    <a:lnTo>
                      <a:pt x="5" y="58"/>
                    </a:lnTo>
                    <a:lnTo>
                      <a:pt x="8" y="66"/>
                    </a:lnTo>
                    <a:lnTo>
                      <a:pt x="14" y="76"/>
                    </a:lnTo>
                    <a:lnTo>
                      <a:pt x="15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8" name="Freeform 490"/>
              <p:cNvSpPr>
                <a:spLocks/>
              </p:cNvSpPr>
              <p:nvPr/>
            </p:nvSpPr>
            <p:spPr bwMode="auto">
              <a:xfrm>
                <a:off x="1027" y="3012"/>
                <a:ext cx="11" cy="33"/>
              </a:xfrm>
              <a:custGeom>
                <a:avLst/>
                <a:gdLst>
                  <a:gd name="T0" fmla="*/ 11 w 4"/>
                  <a:gd name="T1" fmla="*/ 28 h 12"/>
                  <a:gd name="T2" fmla="*/ 8 w 4"/>
                  <a:gd name="T3" fmla="*/ 33 h 12"/>
                  <a:gd name="T4" fmla="*/ 6 w 4"/>
                  <a:gd name="T5" fmla="*/ 22 h 12"/>
                  <a:gd name="T6" fmla="*/ 0 w 4"/>
                  <a:gd name="T7" fmla="*/ 14 h 12"/>
                  <a:gd name="T8" fmla="*/ 0 w 4"/>
                  <a:gd name="T9" fmla="*/ 8 h 12"/>
                  <a:gd name="T10" fmla="*/ 6 w 4"/>
                  <a:gd name="T11" fmla="*/ 6 h 12"/>
                  <a:gd name="T12" fmla="*/ 8 w 4"/>
                  <a:gd name="T13" fmla="*/ 0 h 12"/>
                  <a:gd name="T14" fmla="*/ 8 w 4"/>
                  <a:gd name="T15" fmla="*/ 6 h 12"/>
                  <a:gd name="T16" fmla="*/ 6 w 4"/>
                  <a:gd name="T17" fmla="*/ 11 h 12"/>
                  <a:gd name="T18" fmla="*/ 6 w 4"/>
                  <a:gd name="T19" fmla="*/ 14 h 12"/>
                  <a:gd name="T20" fmla="*/ 6 w 4"/>
                  <a:gd name="T21" fmla="*/ 22 h 12"/>
                  <a:gd name="T22" fmla="*/ 11 w 4"/>
                  <a:gd name="T23" fmla="*/ 28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2">
                    <a:moveTo>
                      <a:pt x="4" y="10"/>
                    </a:moveTo>
                    <a:lnTo>
                      <a:pt x="3" y="12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09" name="Freeform 491"/>
              <p:cNvSpPr>
                <a:spLocks/>
              </p:cNvSpPr>
              <p:nvPr/>
            </p:nvSpPr>
            <p:spPr bwMode="auto">
              <a:xfrm>
                <a:off x="1024" y="2855"/>
                <a:ext cx="55" cy="209"/>
              </a:xfrm>
              <a:custGeom>
                <a:avLst/>
                <a:gdLst>
                  <a:gd name="T0" fmla="*/ 52 w 20"/>
                  <a:gd name="T1" fmla="*/ 204 h 76"/>
                  <a:gd name="T2" fmla="*/ 55 w 20"/>
                  <a:gd name="T3" fmla="*/ 204 h 76"/>
                  <a:gd name="T4" fmla="*/ 55 w 20"/>
                  <a:gd name="T5" fmla="*/ 209 h 76"/>
                  <a:gd name="T6" fmla="*/ 52 w 20"/>
                  <a:gd name="T7" fmla="*/ 206 h 76"/>
                  <a:gd name="T8" fmla="*/ 52 w 20"/>
                  <a:gd name="T9" fmla="*/ 204 h 76"/>
                  <a:gd name="T10" fmla="*/ 39 w 20"/>
                  <a:gd name="T11" fmla="*/ 182 h 76"/>
                  <a:gd name="T12" fmla="*/ 8 w 20"/>
                  <a:gd name="T13" fmla="*/ 135 h 76"/>
                  <a:gd name="T14" fmla="*/ 0 w 20"/>
                  <a:gd name="T15" fmla="*/ 107 h 76"/>
                  <a:gd name="T16" fmla="*/ 0 w 20"/>
                  <a:gd name="T17" fmla="*/ 83 h 76"/>
                  <a:gd name="T18" fmla="*/ 0 w 20"/>
                  <a:gd name="T19" fmla="*/ 66 h 76"/>
                  <a:gd name="T20" fmla="*/ 3 w 20"/>
                  <a:gd name="T21" fmla="*/ 58 h 76"/>
                  <a:gd name="T22" fmla="*/ 8 w 20"/>
                  <a:gd name="T23" fmla="*/ 41 h 76"/>
                  <a:gd name="T24" fmla="*/ 17 w 20"/>
                  <a:gd name="T25" fmla="*/ 14 h 76"/>
                  <a:gd name="T26" fmla="*/ 25 w 20"/>
                  <a:gd name="T27" fmla="*/ 0 h 76"/>
                  <a:gd name="T28" fmla="*/ 17 w 20"/>
                  <a:gd name="T29" fmla="*/ 17 h 76"/>
                  <a:gd name="T30" fmla="*/ 3 w 20"/>
                  <a:gd name="T31" fmla="*/ 58 h 76"/>
                  <a:gd name="T32" fmla="*/ 3 w 20"/>
                  <a:gd name="T33" fmla="*/ 66 h 76"/>
                  <a:gd name="T34" fmla="*/ 0 w 20"/>
                  <a:gd name="T35" fmla="*/ 83 h 76"/>
                  <a:gd name="T36" fmla="*/ 0 w 20"/>
                  <a:gd name="T37" fmla="*/ 110 h 76"/>
                  <a:gd name="T38" fmla="*/ 11 w 20"/>
                  <a:gd name="T39" fmla="*/ 138 h 76"/>
                  <a:gd name="T40" fmla="*/ 39 w 20"/>
                  <a:gd name="T41" fmla="*/ 182 h 76"/>
                  <a:gd name="T42" fmla="*/ 52 w 20"/>
                  <a:gd name="T43" fmla="*/ 204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76">
                    <a:moveTo>
                      <a:pt x="19" y="74"/>
                    </a:moveTo>
                    <a:lnTo>
                      <a:pt x="20" y="74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9" y="74"/>
                    </a:lnTo>
                    <a:lnTo>
                      <a:pt x="14" y="66"/>
                    </a:lnTo>
                    <a:lnTo>
                      <a:pt x="3" y="49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5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4" y="50"/>
                    </a:lnTo>
                    <a:lnTo>
                      <a:pt x="14" y="66"/>
                    </a:lnTo>
                    <a:lnTo>
                      <a:pt x="19" y="7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0" name="Freeform 492"/>
              <p:cNvSpPr>
                <a:spLocks/>
              </p:cNvSpPr>
              <p:nvPr/>
            </p:nvSpPr>
            <p:spPr bwMode="auto">
              <a:xfrm>
                <a:off x="1038" y="2839"/>
                <a:ext cx="178" cy="219"/>
              </a:xfrm>
              <a:custGeom>
                <a:avLst/>
                <a:gdLst>
                  <a:gd name="T0" fmla="*/ 167 w 65"/>
                  <a:gd name="T1" fmla="*/ 8 h 80"/>
                  <a:gd name="T2" fmla="*/ 170 w 65"/>
                  <a:gd name="T3" fmla="*/ 11 h 80"/>
                  <a:gd name="T4" fmla="*/ 178 w 65"/>
                  <a:gd name="T5" fmla="*/ 14 h 80"/>
                  <a:gd name="T6" fmla="*/ 170 w 65"/>
                  <a:gd name="T7" fmla="*/ 11 h 80"/>
                  <a:gd name="T8" fmla="*/ 167 w 65"/>
                  <a:gd name="T9" fmla="*/ 11 h 80"/>
                  <a:gd name="T10" fmla="*/ 115 w 65"/>
                  <a:gd name="T11" fmla="*/ 3 h 80"/>
                  <a:gd name="T12" fmla="*/ 93 w 65"/>
                  <a:gd name="T13" fmla="*/ 0 h 80"/>
                  <a:gd name="T14" fmla="*/ 60 w 65"/>
                  <a:gd name="T15" fmla="*/ 0 h 80"/>
                  <a:gd name="T16" fmla="*/ 47 w 65"/>
                  <a:gd name="T17" fmla="*/ 3 h 80"/>
                  <a:gd name="T18" fmla="*/ 33 w 65"/>
                  <a:gd name="T19" fmla="*/ 8 h 80"/>
                  <a:gd name="T20" fmla="*/ 25 w 65"/>
                  <a:gd name="T21" fmla="*/ 16 h 80"/>
                  <a:gd name="T22" fmla="*/ 16 w 65"/>
                  <a:gd name="T23" fmla="*/ 27 h 80"/>
                  <a:gd name="T24" fmla="*/ 8 w 65"/>
                  <a:gd name="T25" fmla="*/ 41 h 80"/>
                  <a:gd name="T26" fmla="*/ 3 w 65"/>
                  <a:gd name="T27" fmla="*/ 57 h 80"/>
                  <a:gd name="T28" fmla="*/ 0 w 65"/>
                  <a:gd name="T29" fmla="*/ 71 h 80"/>
                  <a:gd name="T30" fmla="*/ 0 w 65"/>
                  <a:gd name="T31" fmla="*/ 85 h 80"/>
                  <a:gd name="T32" fmla="*/ 8 w 65"/>
                  <a:gd name="T33" fmla="*/ 110 h 80"/>
                  <a:gd name="T34" fmla="*/ 16 w 65"/>
                  <a:gd name="T35" fmla="*/ 131 h 80"/>
                  <a:gd name="T36" fmla="*/ 30 w 65"/>
                  <a:gd name="T37" fmla="*/ 151 h 80"/>
                  <a:gd name="T38" fmla="*/ 41 w 65"/>
                  <a:gd name="T39" fmla="*/ 159 h 80"/>
                  <a:gd name="T40" fmla="*/ 52 w 65"/>
                  <a:gd name="T41" fmla="*/ 170 h 80"/>
                  <a:gd name="T42" fmla="*/ 74 w 65"/>
                  <a:gd name="T43" fmla="*/ 186 h 80"/>
                  <a:gd name="T44" fmla="*/ 99 w 65"/>
                  <a:gd name="T45" fmla="*/ 205 h 80"/>
                  <a:gd name="T46" fmla="*/ 126 w 65"/>
                  <a:gd name="T47" fmla="*/ 214 h 80"/>
                  <a:gd name="T48" fmla="*/ 164 w 65"/>
                  <a:gd name="T49" fmla="*/ 219 h 80"/>
                  <a:gd name="T50" fmla="*/ 126 w 65"/>
                  <a:gd name="T51" fmla="*/ 214 h 80"/>
                  <a:gd name="T52" fmla="*/ 123 w 65"/>
                  <a:gd name="T53" fmla="*/ 214 h 80"/>
                  <a:gd name="T54" fmla="*/ 112 w 65"/>
                  <a:gd name="T55" fmla="*/ 211 h 80"/>
                  <a:gd name="T56" fmla="*/ 85 w 65"/>
                  <a:gd name="T57" fmla="*/ 194 h 80"/>
                  <a:gd name="T58" fmla="*/ 58 w 65"/>
                  <a:gd name="T59" fmla="*/ 178 h 80"/>
                  <a:gd name="T60" fmla="*/ 47 w 65"/>
                  <a:gd name="T61" fmla="*/ 167 h 80"/>
                  <a:gd name="T62" fmla="*/ 38 w 65"/>
                  <a:gd name="T63" fmla="*/ 159 h 80"/>
                  <a:gd name="T64" fmla="*/ 27 w 65"/>
                  <a:gd name="T65" fmla="*/ 145 h 80"/>
                  <a:gd name="T66" fmla="*/ 14 w 65"/>
                  <a:gd name="T67" fmla="*/ 129 h 80"/>
                  <a:gd name="T68" fmla="*/ 3 w 65"/>
                  <a:gd name="T69" fmla="*/ 107 h 80"/>
                  <a:gd name="T70" fmla="*/ 0 w 65"/>
                  <a:gd name="T71" fmla="*/ 82 h 80"/>
                  <a:gd name="T72" fmla="*/ 0 w 65"/>
                  <a:gd name="T73" fmla="*/ 68 h 80"/>
                  <a:gd name="T74" fmla="*/ 3 w 65"/>
                  <a:gd name="T75" fmla="*/ 55 h 80"/>
                  <a:gd name="T76" fmla="*/ 8 w 65"/>
                  <a:gd name="T77" fmla="*/ 41 h 80"/>
                  <a:gd name="T78" fmla="*/ 14 w 65"/>
                  <a:gd name="T79" fmla="*/ 27 h 80"/>
                  <a:gd name="T80" fmla="*/ 25 w 65"/>
                  <a:gd name="T81" fmla="*/ 14 h 80"/>
                  <a:gd name="T82" fmla="*/ 38 w 65"/>
                  <a:gd name="T83" fmla="*/ 8 h 80"/>
                  <a:gd name="T84" fmla="*/ 52 w 65"/>
                  <a:gd name="T85" fmla="*/ 0 h 80"/>
                  <a:gd name="T86" fmla="*/ 66 w 65"/>
                  <a:gd name="T87" fmla="*/ 0 h 80"/>
                  <a:gd name="T88" fmla="*/ 93 w 65"/>
                  <a:gd name="T89" fmla="*/ 0 h 80"/>
                  <a:gd name="T90" fmla="*/ 115 w 65"/>
                  <a:gd name="T91" fmla="*/ 0 h 80"/>
                  <a:gd name="T92" fmla="*/ 167 w 65"/>
                  <a:gd name="T93" fmla="*/ 8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5" h="80">
                    <a:moveTo>
                      <a:pt x="61" y="3"/>
                    </a:moveTo>
                    <a:lnTo>
                      <a:pt x="62" y="4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3" y="40"/>
                    </a:lnTo>
                    <a:lnTo>
                      <a:pt x="6" y="48"/>
                    </a:lnTo>
                    <a:lnTo>
                      <a:pt x="11" y="55"/>
                    </a:lnTo>
                    <a:lnTo>
                      <a:pt x="15" y="58"/>
                    </a:lnTo>
                    <a:lnTo>
                      <a:pt x="19" y="62"/>
                    </a:lnTo>
                    <a:lnTo>
                      <a:pt x="27" y="68"/>
                    </a:lnTo>
                    <a:lnTo>
                      <a:pt x="36" y="75"/>
                    </a:lnTo>
                    <a:lnTo>
                      <a:pt x="46" y="78"/>
                    </a:lnTo>
                    <a:lnTo>
                      <a:pt x="60" y="80"/>
                    </a:lnTo>
                    <a:lnTo>
                      <a:pt x="46" y="78"/>
                    </a:lnTo>
                    <a:lnTo>
                      <a:pt x="45" y="78"/>
                    </a:lnTo>
                    <a:lnTo>
                      <a:pt x="41" y="77"/>
                    </a:lnTo>
                    <a:lnTo>
                      <a:pt x="31" y="71"/>
                    </a:lnTo>
                    <a:lnTo>
                      <a:pt x="21" y="65"/>
                    </a:lnTo>
                    <a:lnTo>
                      <a:pt x="17" y="61"/>
                    </a:lnTo>
                    <a:lnTo>
                      <a:pt x="14" y="58"/>
                    </a:lnTo>
                    <a:lnTo>
                      <a:pt x="10" y="53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1" name="Freeform 493"/>
              <p:cNvSpPr>
                <a:spLocks/>
              </p:cNvSpPr>
              <p:nvPr/>
            </p:nvSpPr>
            <p:spPr bwMode="auto">
              <a:xfrm>
                <a:off x="1153" y="3064"/>
                <a:ext cx="33" cy="11"/>
              </a:xfrm>
              <a:custGeom>
                <a:avLst/>
                <a:gdLst>
                  <a:gd name="T0" fmla="*/ 33 w 12"/>
                  <a:gd name="T1" fmla="*/ 8 h 4"/>
                  <a:gd name="T2" fmla="*/ 33 w 12"/>
                  <a:gd name="T3" fmla="*/ 11 h 4"/>
                  <a:gd name="T4" fmla="*/ 22 w 12"/>
                  <a:gd name="T5" fmla="*/ 8 h 4"/>
                  <a:gd name="T6" fmla="*/ 8 w 12"/>
                  <a:gd name="T7" fmla="*/ 3 h 4"/>
                  <a:gd name="T8" fmla="*/ 0 w 12"/>
                  <a:gd name="T9" fmla="*/ 3 h 4"/>
                  <a:gd name="T10" fmla="*/ 0 w 12"/>
                  <a:gd name="T11" fmla="*/ 0 h 4"/>
                  <a:gd name="T12" fmla="*/ 8 w 12"/>
                  <a:gd name="T13" fmla="*/ 3 h 4"/>
                  <a:gd name="T14" fmla="*/ 22 w 12"/>
                  <a:gd name="T15" fmla="*/ 8 h 4"/>
                  <a:gd name="T16" fmla="*/ 33 w 12"/>
                  <a:gd name="T17" fmla="*/ 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2" y="3"/>
                    </a:moveTo>
                    <a:lnTo>
                      <a:pt x="12" y="4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8" y="3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2" name="Freeform 494"/>
              <p:cNvSpPr>
                <a:spLocks/>
              </p:cNvSpPr>
              <p:nvPr/>
            </p:nvSpPr>
            <p:spPr bwMode="auto">
              <a:xfrm>
                <a:off x="1079" y="3017"/>
                <a:ext cx="66" cy="44"/>
              </a:xfrm>
              <a:custGeom>
                <a:avLst/>
                <a:gdLst>
                  <a:gd name="T0" fmla="*/ 61 w 24"/>
                  <a:gd name="T1" fmla="*/ 44 h 16"/>
                  <a:gd name="T2" fmla="*/ 66 w 24"/>
                  <a:gd name="T3" fmla="*/ 44 h 16"/>
                  <a:gd name="T4" fmla="*/ 61 w 24"/>
                  <a:gd name="T5" fmla="*/ 44 h 16"/>
                  <a:gd name="T6" fmla="*/ 17 w 24"/>
                  <a:gd name="T7" fmla="*/ 8 h 16"/>
                  <a:gd name="T8" fmla="*/ 14 w 24"/>
                  <a:gd name="T9" fmla="*/ 6 h 16"/>
                  <a:gd name="T10" fmla="*/ 3 w 24"/>
                  <a:gd name="T11" fmla="*/ 0 h 16"/>
                  <a:gd name="T12" fmla="*/ 0 w 24"/>
                  <a:gd name="T13" fmla="*/ 0 h 16"/>
                  <a:gd name="T14" fmla="*/ 6 w 24"/>
                  <a:gd name="T15" fmla="*/ 0 h 16"/>
                  <a:gd name="T16" fmla="*/ 17 w 24"/>
                  <a:gd name="T17" fmla="*/ 8 h 16"/>
                  <a:gd name="T18" fmla="*/ 61 w 24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2" y="16"/>
                    </a:moveTo>
                    <a:lnTo>
                      <a:pt x="24" y="16"/>
                    </a:lnTo>
                    <a:lnTo>
                      <a:pt x="22" y="1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3" name="Freeform 495"/>
              <p:cNvSpPr>
                <a:spLocks/>
              </p:cNvSpPr>
              <p:nvPr/>
            </p:nvSpPr>
            <p:spPr bwMode="auto">
              <a:xfrm>
                <a:off x="1035" y="2935"/>
                <a:ext cx="110" cy="140"/>
              </a:xfrm>
              <a:custGeom>
                <a:avLst/>
                <a:gdLst>
                  <a:gd name="T0" fmla="*/ 102 w 40"/>
                  <a:gd name="T1" fmla="*/ 137 h 51"/>
                  <a:gd name="T2" fmla="*/ 105 w 40"/>
                  <a:gd name="T3" fmla="*/ 137 h 51"/>
                  <a:gd name="T4" fmla="*/ 110 w 40"/>
                  <a:gd name="T5" fmla="*/ 140 h 51"/>
                  <a:gd name="T6" fmla="*/ 102 w 40"/>
                  <a:gd name="T7" fmla="*/ 137 h 51"/>
                  <a:gd name="T8" fmla="*/ 96 w 40"/>
                  <a:gd name="T9" fmla="*/ 137 h 51"/>
                  <a:gd name="T10" fmla="*/ 85 w 40"/>
                  <a:gd name="T11" fmla="*/ 126 h 51"/>
                  <a:gd name="T12" fmla="*/ 50 w 40"/>
                  <a:gd name="T13" fmla="*/ 96 h 51"/>
                  <a:gd name="T14" fmla="*/ 25 w 40"/>
                  <a:gd name="T15" fmla="*/ 60 h 51"/>
                  <a:gd name="T16" fmla="*/ 11 w 40"/>
                  <a:gd name="T17" fmla="*/ 47 h 51"/>
                  <a:gd name="T18" fmla="*/ 3 w 40"/>
                  <a:gd name="T19" fmla="*/ 36 h 51"/>
                  <a:gd name="T20" fmla="*/ 0 w 40"/>
                  <a:gd name="T21" fmla="*/ 25 h 51"/>
                  <a:gd name="T22" fmla="*/ 0 w 40"/>
                  <a:gd name="T23" fmla="*/ 14 h 51"/>
                  <a:gd name="T24" fmla="*/ 0 w 40"/>
                  <a:gd name="T25" fmla="*/ 0 h 51"/>
                  <a:gd name="T26" fmla="*/ 0 w 40"/>
                  <a:gd name="T27" fmla="*/ 14 h 51"/>
                  <a:gd name="T28" fmla="*/ 0 w 40"/>
                  <a:gd name="T29" fmla="*/ 19 h 51"/>
                  <a:gd name="T30" fmla="*/ 3 w 40"/>
                  <a:gd name="T31" fmla="*/ 30 h 51"/>
                  <a:gd name="T32" fmla="*/ 11 w 40"/>
                  <a:gd name="T33" fmla="*/ 41 h 51"/>
                  <a:gd name="T34" fmla="*/ 14 w 40"/>
                  <a:gd name="T35" fmla="*/ 47 h 51"/>
                  <a:gd name="T36" fmla="*/ 28 w 40"/>
                  <a:gd name="T37" fmla="*/ 60 h 51"/>
                  <a:gd name="T38" fmla="*/ 55 w 40"/>
                  <a:gd name="T39" fmla="*/ 96 h 51"/>
                  <a:gd name="T40" fmla="*/ 85 w 40"/>
                  <a:gd name="T41" fmla="*/ 126 h 51"/>
                  <a:gd name="T42" fmla="*/ 99 w 40"/>
                  <a:gd name="T43" fmla="*/ 132 h 51"/>
                  <a:gd name="T44" fmla="*/ 102 w 40"/>
                  <a:gd name="T45" fmla="*/ 137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1">
                    <a:moveTo>
                      <a:pt x="37" y="50"/>
                    </a:moveTo>
                    <a:lnTo>
                      <a:pt x="38" y="50"/>
                    </a:lnTo>
                    <a:lnTo>
                      <a:pt x="40" y="51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1" y="46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20" y="35"/>
                    </a:lnTo>
                    <a:lnTo>
                      <a:pt x="31" y="46"/>
                    </a:lnTo>
                    <a:lnTo>
                      <a:pt x="36" y="48"/>
                    </a:lnTo>
                    <a:lnTo>
                      <a:pt x="37" y="5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4" name="Freeform 496"/>
              <p:cNvSpPr>
                <a:spLocks/>
              </p:cNvSpPr>
              <p:nvPr/>
            </p:nvSpPr>
            <p:spPr bwMode="auto">
              <a:xfrm>
                <a:off x="1027" y="2965"/>
                <a:ext cx="82" cy="107"/>
              </a:xfrm>
              <a:custGeom>
                <a:avLst/>
                <a:gdLst>
                  <a:gd name="T0" fmla="*/ 79 w 30"/>
                  <a:gd name="T1" fmla="*/ 102 h 39"/>
                  <a:gd name="T2" fmla="*/ 82 w 30"/>
                  <a:gd name="T3" fmla="*/ 107 h 39"/>
                  <a:gd name="T4" fmla="*/ 79 w 30"/>
                  <a:gd name="T5" fmla="*/ 102 h 39"/>
                  <a:gd name="T6" fmla="*/ 68 w 30"/>
                  <a:gd name="T7" fmla="*/ 93 h 39"/>
                  <a:gd name="T8" fmla="*/ 44 w 30"/>
                  <a:gd name="T9" fmla="*/ 69 h 39"/>
                  <a:gd name="T10" fmla="*/ 27 w 30"/>
                  <a:gd name="T11" fmla="*/ 44 h 39"/>
                  <a:gd name="T12" fmla="*/ 22 w 30"/>
                  <a:gd name="T13" fmla="*/ 30 h 39"/>
                  <a:gd name="T14" fmla="*/ 8 w 30"/>
                  <a:gd name="T15" fmla="*/ 5 h 39"/>
                  <a:gd name="T16" fmla="*/ 0 w 30"/>
                  <a:gd name="T17" fmla="*/ 0 h 39"/>
                  <a:gd name="T18" fmla="*/ 8 w 30"/>
                  <a:gd name="T19" fmla="*/ 5 h 39"/>
                  <a:gd name="T20" fmla="*/ 22 w 30"/>
                  <a:gd name="T21" fmla="*/ 30 h 39"/>
                  <a:gd name="T22" fmla="*/ 27 w 30"/>
                  <a:gd name="T23" fmla="*/ 44 h 39"/>
                  <a:gd name="T24" fmla="*/ 49 w 30"/>
                  <a:gd name="T25" fmla="*/ 69 h 39"/>
                  <a:gd name="T26" fmla="*/ 68 w 30"/>
                  <a:gd name="T27" fmla="*/ 93 h 39"/>
                  <a:gd name="T28" fmla="*/ 79 w 30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39">
                    <a:moveTo>
                      <a:pt x="29" y="37"/>
                    </a:moveTo>
                    <a:lnTo>
                      <a:pt x="30" y="39"/>
                    </a:lnTo>
                    <a:lnTo>
                      <a:pt x="29" y="37"/>
                    </a:lnTo>
                    <a:lnTo>
                      <a:pt x="25" y="34"/>
                    </a:lnTo>
                    <a:lnTo>
                      <a:pt x="16" y="25"/>
                    </a:lnTo>
                    <a:lnTo>
                      <a:pt x="10" y="16"/>
                    </a:lnTo>
                    <a:lnTo>
                      <a:pt x="8" y="1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lnTo>
                      <a:pt x="10" y="16"/>
                    </a:lnTo>
                    <a:lnTo>
                      <a:pt x="18" y="25"/>
                    </a:lnTo>
                    <a:lnTo>
                      <a:pt x="25" y="34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5" name="Freeform 497"/>
              <p:cNvSpPr>
                <a:spLocks/>
              </p:cNvSpPr>
              <p:nvPr/>
            </p:nvSpPr>
            <p:spPr bwMode="auto">
              <a:xfrm>
                <a:off x="1049" y="2847"/>
                <a:ext cx="170" cy="200"/>
              </a:xfrm>
              <a:custGeom>
                <a:avLst/>
                <a:gdLst>
                  <a:gd name="T0" fmla="*/ 143 w 62"/>
                  <a:gd name="T1" fmla="*/ 200 h 73"/>
                  <a:gd name="T2" fmla="*/ 145 w 62"/>
                  <a:gd name="T3" fmla="*/ 200 h 73"/>
                  <a:gd name="T4" fmla="*/ 156 w 62"/>
                  <a:gd name="T5" fmla="*/ 200 h 73"/>
                  <a:gd name="T6" fmla="*/ 145 w 62"/>
                  <a:gd name="T7" fmla="*/ 200 h 73"/>
                  <a:gd name="T8" fmla="*/ 143 w 62"/>
                  <a:gd name="T9" fmla="*/ 200 h 73"/>
                  <a:gd name="T10" fmla="*/ 129 w 62"/>
                  <a:gd name="T11" fmla="*/ 197 h 73"/>
                  <a:gd name="T12" fmla="*/ 96 w 62"/>
                  <a:gd name="T13" fmla="*/ 186 h 73"/>
                  <a:gd name="T14" fmla="*/ 74 w 62"/>
                  <a:gd name="T15" fmla="*/ 175 h 73"/>
                  <a:gd name="T16" fmla="*/ 55 w 62"/>
                  <a:gd name="T17" fmla="*/ 162 h 73"/>
                  <a:gd name="T18" fmla="*/ 33 w 62"/>
                  <a:gd name="T19" fmla="*/ 142 h 73"/>
                  <a:gd name="T20" fmla="*/ 16 w 62"/>
                  <a:gd name="T21" fmla="*/ 121 h 73"/>
                  <a:gd name="T22" fmla="*/ 11 w 62"/>
                  <a:gd name="T23" fmla="*/ 107 h 73"/>
                  <a:gd name="T24" fmla="*/ 3 w 62"/>
                  <a:gd name="T25" fmla="*/ 93 h 73"/>
                  <a:gd name="T26" fmla="*/ 0 w 62"/>
                  <a:gd name="T27" fmla="*/ 79 h 73"/>
                  <a:gd name="T28" fmla="*/ 0 w 62"/>
                  <a:gd name="T29" fmla="*/ 66 h 73"/>
                  <a:gd name="T30" fmla="*/ 3 w 62"/>
                  <a:gd name="T31" fmla="*/ 44 h 73"/>
                  <a:gd name="T32" fmla="*/ 5 w 62"/>
                  <a:gd name="T33" fmla="*/ 33 h 73"/>
                  <a:gd name="T34" fmla="*/ 14 w 62"/>
                  <a:gd name="T35" fmla="*/ 22 h 73"/>
                  <a:gd name="T36" fmla="*/ 19 w 62"/>
                  <a:gd name="T37" fmla="*/ 16 h 73"/>
                  <a:gd name="T38" fmla="*/ 27 w 62"/>
                  <a:gd name="T39" fmla="*/ 8 h 73"/>
                  <a:gd name="T40" fmla="*/ 41 w 62"/>
                  <a:gd name="T41" fmla="*/ 3 h 73"/>
                  <a:gd name="T42" fmla="*/ 55 w 62"/>
                  <a:gd name="T43" fmla="*/ 0 h 73"/>
                  <a:gd name="T44" fmla="*/ 82 w 62"/>
                  <a:gd name="T45" fmla="*/ 3 h 73"/>
                  <a:gd name="T46" fmla="*/ 137 w 62"/>
                  <a:gd name="T47" fmla="*/ 16 h 73"/>
                  <a:gd name="T48" fmla="*/ 170 w 62"/>
                  <a:gd name="T49" fmla="*/ 22 h 73"/>
                  <a:gd name="T50" fmla="*/ 132 w 62"/>
                  <a:gd name="T51" fmla="*/ 16 h 73"/>
                  <a:gd name="T52" fmla="*/ 96 w 62"/>
                  <a:gd name="T53" fmla="*/ 8 h 73"/>
                  <a:gd name="T54" fmla="*/ 63 w 62"/>
                  <a:gd name="T55" fmla="*/ 3 h 73"/>
                  <a:gd name="T56" fmla="*/ 55 w 62"/>
                  <a:gd name="T57" fmla="*/ 3 h 73"/>
                  <a:gd name="T58" fmla="*/ 49 w 62"/>
                  <a:gd name="T59" fmla="*/ 3 h 73"/>
                  <a:gd name="T60" fmla="*/ 36 w 62"/>
                  <a:gd name="T61" fmla="*/ 5 h 73"/>
                  <a:gd name="T62" fmla="*/ 22 w 62"/>
                  <a:gd name="T63" fmla="*/ 11 h 73"/>
                  <a:gd name="T64" fmla="*/ 19 w 62"/>
                  <a:gd name="T65" fmla="*/ 19 h 73"/>
                  <a:gd name="T66" fmla="*/ 14 w 62"/>
                  <a:gd name="T67" fmla="*/ 25 h 73"/>
                  <a:gd name="T68" fmla="*/ 5 w 62"/>
                  <a:gd name="T69" fmla="*/ 36 h 73"/>
                  <a:gd name="T70" fmla="*/ 3 w 62"/>
                  <a:gd name="T71" fmla="*/ 47 h 73"/>
                  <a:gd name="T72" fmla="*/ 3 w 62"/>
                  <a:gd name="T73" fmla="*/ 71 h 73"/>
                  <a:gd name="T74" fmla="*/ 5 w 62"/>
                  <a:gd name="T75" fmla="*/ 99 h 73"/>
                  <a:gd name="T76" fmla="*/ 19 w 62"/>
                  <a:gd name="T77" fmla="*/ 121 h 73"/>
                  <a:gd name="T78" fmla="*/ 36 w 62"/>
                  <a:gd name="T79" fmla="*/ 142 h 73"/>
                  <a:gd name="T80" fmla="*/ 58 w 62"/>
                  <a:gd name="T81" fmla="*/ 162 h 73"/>
                  <a:gd name="T82" fmla="*/ 77 w 62"/>
                  <a:gd name="T83" fmla="*/ 175 h 73"/>
                  <a:gd name="T84" fmla="*/ 99 w 62"/>
                  <a:gd name="T85" fmla="*/ 186 h 73"/>
                  <a:gd name="T86" fmla="*/ 129 w 62"/>
                  <a:gd name="T87" fmla="*/ 197 h 73"/>
                  <a:gd name="T88" fmla="*/ 143 w 62"/>
                  <a:gd name="T89" fmla="*/ 200 h 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2" h="73">
                    <a:moveTo>
                      <a:pt x="52" y="73"/>
                    </a:moveTo>
                    <a:lnTo>
                      <a:pt x="53" y="73"/>
                    </a:lnTo>
                    <a:lnTo>
                      <a:pt x="57" y="73"/>
                    </a:lnTo>
                    <a:lnTo>
                      <a:pt x="53" y="73"/>
                    </a:lnTo>
                    <a:lnTo>
                      <a:pt x="52" y="73"/>
                    </a:lnTo>
                    <a:lnTo>
                      <a:pt x="47" y="72"/>
                    </a:lnTo>
                    <a:lnTo>
                      <a:pt x="35" y="68"/>
                    </a:lnTo>
                    <a:lnTo>
                      <a:pt x="27" y="64"/>
                    </a:lnTo>
                    <a:lnTo>
                      <a:pt x="20" y="59"/>
                    </a:lnTo>
                    <a:lnTo>
                      <a:pt x="12" y="52"/>
                    </a:lnTo>
                    <a:lnTo>
                      <a:pt x="6" y="44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30" y="1"/>
                    </a:lnTo>
                    <a:lnTo>
                      <a:pt x="50" y="6"/>
                    </a:lnTo>
                    <a:lnTo>
                      <a:pt x="62" y="8"/>
                    </a:lnTo>
                    <a:lnTo>
                      <a:pt x="48" y="6"/>
                    </a:lnTo>
                    <a:lnTo>
                      <a:pt x="35" y="3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26"/>
                    </a:lnTo>
                    <a:lnTo>
                      <a:pt x="2" y="36"/>
                    </a:lnTo>
                    <a:lnTo>
                      <a:pt x="7" y="44"/>
                    </a:lnTo>
                    <a:lnTo>
                      <a:pt x="13" y="52"/>
                    </a:lnTo>
                    <a:lnTo>
                      <a:pt x="21" y="59"/>
                    </a:lnTo>
                    <a:lnTo>
                      <a:pt x="28" y="64"/>
                    </a:lnTo>
                    <a:lnTo>
                      <a:pt x="36" y="68"/>
                    </a:lnTo>
                    <a:lnTo>
                      <a:pt x="47" y="72"/>
                    </a:lnTo>
                    <a:lnTo>
                      <a:pt x="52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6" name="Freeform 498"/>
              <p:cNvSpPr>
                <a:spLocks/>
              </p:cNvSpPr>
              <p:nvPr/>
            </p:nvSpPr>
            <p:spPr bwMode="auto">
              <a:xfrm>
                <a:off x="1060" y="2858"/>
                <a:ext cx="172" cy="179"/>
              </a:xfrm>
              <a:custGeom>
                <a:avLst/>
                <a:gdLst>
                  <a:gd name="T0" fmla="*/ 161 w 63"/>
                  <a:gd name="T1" fmla="*/ 28 h 65"/>
                  <a:gd name="T2" fmla="*/ 172 w 63"/>
                  <a:gd name="T3" fmla="*/ 33 h 65"/>
                  <a:gd name="T4" fmla="*/ 161 w 63"/>
                  <a:gd name="T5" fmla="*/ 33 h 65"/>
                  <a:gd name="T6" fmla="*/ 147 w 63"/>
                  <a:gd name="T7" fmla="*/ 33 h 65"/>
                  <a:gd name="T8" fmla="*/ 131 w 63"/>
                  <a:gd name="T9" fmla="*/ 28 h 65"/>
                  <a:gd name="T10" fmla="*/ 115 w 63"/>
                  <a:gd name="T11" fmla="*/ 22 h 65"/>
                  <a:gd name="T12" fmla="*/ 93 w 63"/>
                  <a:gd name="T13" fmla="*/ 11 h 65"/>
                  <a:gd name="T14" fmla="*/ 71 w 63"/>
                  <a:gd name="T15" fmla="*/ 6 h 65"/>
                  <a:gd name="T16" fmla="*/ 57 w 63"/>
                  <a:gd name="T17" fmla="*/ 0 h 65"/>
                  <a:gd name="T18" fmla="*/ 44 w 63"/>
                  <a:gd name="T19" fmla="*/ 0 h 65"/>
                  <a:gd name="T20" fmla="*/ 33 w 63"/>
                  <a:gd name="T21" fmla="*/ 6 h 65"/>
                  <a:gd name="T22" fmla="*/ 19 w 63"/>
                  <a:gd name="T23" fmla="*/ 14 h 65"/>
                  <a:gd name="T24" fmla="*/ 8 w 63"/>
                  <a:gd name="T25" fmla="*/ 22 h 65"/>
                  <a:gd name="T26" fmla="*/ 3 w 63"/>
                  <a:gd name="T27" fmla="*/ 36 h 65"/>
                  <a:gd name="T28" fmla="*/ 3 w 63"/>
                  <a:gd name="T29" fmla="*/ 47 h 65"/>
                  <a:gd name="T30" fmla="*/ 3 w 63"/>
                  <a:gd name="T31" fmla="*/ 61 h 65"/>
                  <a:gd name="T32" fmla="*/ 8 w 63"/>
                  <a:gd name="T33" fmla="*/ 83 h 65"/>
                  <a:gd name="T34" fmla="*/ 16 w 63"/>
                  <a:gd name="T35" fmla="*/ 105 h 65"/>
                  <a:gd name="T36" fmla="*/ 30 w 63"/>
                  <a:gd name="T37" fmla="*/ 121 h 65"/>
                  <a:gd name="T38" fmla="*/ 38 w 63"/>
                  <a:gd name="T39" fmla="*/ 127 h 65"/>
                  <a:gd name="T40" fmla="*/ 49 w 63"/>
                  <a:gd name="T41" fmla="*/ 138 h 65"/>
                  <a:gd name="T42" fmla="*/ 74 w 63"/>
                  <a:gd name="T43" fmla="*/ 151 h 65"/>
                  <a:gd name="T44" fmla="*/ 98 w 63"/>
                  <a:gd name="T45" fmla="*/ 162 h 65"/>
                  <a:gd name="T46" fmla="*/ 120 w 63"/>
                  <a:gd name="T47" fmla="*/ 173 h 65"/>
                  <a:gd name="T48" fmla="*/ 156 w 63"/>
                  <a:gd name="T49" fmla="*/ 179 h 65"/>
                  <a:gd name="T50" fmla="*/ 120 w 63"/>
                  <a:gd name="T51" fmla="*/ 173 h 65"/>
                  <a:gd name="T52" fmla="*/ 106 w 63"/>
                  <a:gd name="T53" fmla="*/ 168 h 65"/>
                  <a:gd name="T54" fmla="*/ 79 w 63"/>
                  <a:gd name="T55" fmla="*/ 160 h 65"/>
                  <a:gd name="T56" fmla="*/ 57 w 63"/>
                  <a:gd name="T57" fmla="*/ 146 h 65"/>
                  <a:gd name="T58" fmla="*/ 44 w 63"/>
                  <a:gd name="T59" fmla="*/ 135 h 65"/>
                  <a:gd name="T60" fmla="*/ 35 w 63"/>
                  <a:gd name="T61" fmla="*/ 127 h 65"/>
                  <a:gd name="T62" fmla="*/ 25 w 63"/>
                  <a:gd name="T63" fmla="*/ 118 h 65"/>
                  <a:gd name="T64" fmla="*/ 11 w 63"/>
                  <a:gd name="T65" fmla="*/ 105 h 65"/>
                  <a:gd name="T66" fmla="*/ 8 w 63"/>
                  <a:gd name="T67" fmla="*/ 83 h 65"/>
                  <a:gd name="T68" fmla="*/ 3 w 63"/>
                  <a:gd name="T69" fmla="*/ 55 h 65"/>
                  <a:gd name="T70" fmla="*/ 0 w 63"/>
                  <a:gd name="T71" fmla="*/ 47 h 65"/>
                  <a:gd name="T72" fmla="*/ 3 w 63"/>
                  <a:gd name="T73" fmla="*/ 33 h 65"/>
                  <a:gd name="T74" fmla="*/ 8 w 63"/>
                  <a:gd name="T75" fmla="*/ 22 h 65"/>
                  <a:gd name="T76" fmla="*/ 19 w 63"/>
                  <a:gd name="T77" fmla="*/ 11 h 65"/>
                  <a:gd name="T78" fmla="*/ 33 w 63"/>
                  <a:gd name="T79" fmla="*/ 6 h 65"/>
                  <a:gd name="T80" fmla="*/ 46 w 63"/>
                  <a:gd name="T81" fmla="*/ 0 h 65"/>
                  <a:gd name="T82" fmla="*/ 60 w 63"/>
                  <a:gd name="T83" fmla="*/ 0 h 65"/>
                  <a:gd name="T84" fmla="*/ 71 w 63"/>
                  <a:gd name="T85" fmla="*/ 6 h 65"/>
                  <a:gd name="T86" fmla="*/ 93 w 63"/>
                  <a:gd name="T87" fmla="*/ 11 h 65"/>
                  <a:gd name="T88" fmla="*/ 115 w 63"/>
                  <a:gd name="T89" fmla="*/ 22 h 65"/>
                  <a:gd name="T90" fmla="*/ 134 w 63"/>
                  <a:gd name="T91" fmla="*/ 25 h 65"/>
                  <a:gd name="T92" fmla="*/ 147 w 63"/>
                  <a:gd name="T93" fmla="*/ 28 h 65"/>
                  <a:gd name="T94" fmla="*/ 161 w 63"/>
                  <a:gd name="T95" fmla="*/ 28 h 6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65">
                    <a:moveTo>
                      <a:pt x="59" y="10"/>
                    </a:moveTo>
                    <a:lnTo>
                      <a:pt x="63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0"/>
                    </a:lnTo>
                    <a:lnTo>
                      <a:pt x="42" y="8"/>
                    </a:lnTo>
                    <a:lnTo>
                      <a:pt x="34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1" y="44"/>
                    </a:lnTo>
                    <a:lnTo>
                      <a:pt x="14" y="46"/>
                    </a:lnTo>
                    <a:lnTo>
                      <a:pt x="18" y="50"/>
                    </a:lnTo>
                    <a:lnTo>
                      <a:pt x="27" y="55"/>
                    </a:lnTo>
                    <a:lnTo>
                      <a:pt x="36" y="59"/>
                    </a:lnTo>
                    <a:lnTo>
                      <a:pt x="44" y="63"/>
                    </a:lnTo>
                    <a:lnTo>
                      <a:pt x="57" y="65"/>
                    </a:lnTo>
                    <a:lnTo>
                      <a:pt x="44" y="63"/>
                    </a:lnTo>
                    <a:lnTo>
                      <a:pt x="39" y="61"/>
                    </a:lnTo>
                    <a:lnTo>
                      <a:pt x="29" y="58"/>
                    </a:lnTo>
                    <a:lnTo>
                      <a:pt x="21" y="53"/>
                    </a:lnTo>
                    <a:lnTo>
                      <a:pt x="16" y="49"/>
                    </a:lnTo>
                    <a:lnTo>
                      <a:pt x="13" y="46"/>
                    </a:lnTo>
                    <a:lnTo>
                      <a:pt x="9" y="43"/>
                    </a:lnTo>
                    <a:lnTo>
                      <a:pt x="4" y="38"/>
                    </a:lnTo>
                    <a:lnTo>
                      <a:pt x="3" y="30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34" y="4"/>
                    </a:lnTo>
                    <a:lnTo>
                      <a:pt x="42" y="8"/>
                    </a:lnTo>
                    <a:lnTo>
                      <a:pt x="49" y="9"/>
                    </a:lnTo>
                    <a:lnTo>
                      <a:pt x="54" y="10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7" name="Freeform 499"/>
              <p:cNvSpPr>
                <a:spLocks/>
              </p:cNvSpPr>
              <p:nvPr/>
            </p:nvSpPr>
            <p:spPr bwMode="auto">
              <a:xfrm>
                <a:off x="1071" y="2877"/>
                <a:ext cx="172" cy="149"/>
              </a:xfrm>
              <a:custGeom>
                <a:avLst/>
                <a:gdLst>
                  <a:gd name="T0" fmla="*/ 161 w 63"/>
                  <a:gd name="T1" fmla="*/ 28 h 54"/>
                  <a:gd name="T2" fmla="*/ 164 w 63"/>
                  <a:gd name="T3" fmla="*/ 28 h 54"/>
                  <a:gd name="T4" fmla="*/ 172 w 63"/>
                  <a:gd name="T5" fmla="*/ 30 h 54"/>
                  <a:gd name="T6" fmla="*/ 164 w 63"/>
                  <a:gd name="T7" fmla="*/ 30 h 54"/>
                  <a:gd name="T8" fmla="*/ 161 w 63"/>
                  <a:gd name="T9" fmla="*/ 30 h 54"/>
                  <a:gd name="T10" fmla="*/ 158 w 63"/>
                  <a:gd name="T11" fmla="*/ 30 h 54"/>
                  <a:gd name="T12" fmla="*/ 147 w 63"/>
                  <a:gd name="T13" fmla="*/ 28 h 54"/>
                  <a:gd name="T14" fmla="*/ 117 w 63"/>
                  <a:gd name="T15" fmla="*/ 17 h 54"/>
                  <a:gd name="T16" fmla="*/ 74 w 63"/>
                  <a:gd name="T17" fmla="*/ 6 h 54"/>
                  <a:gd name="T18" fmla="*/ 49 w 63"/>
                  <a:gd name="T19" fmla="*/ 3 h 54"/>
                  <a:gd name="T20" fmla="*/ 25 w 63"/>
                  <a:gd name="T21" fmla="*/ 3 h 54"/>
                  <a:gd name="T22" fmla="*/ 14 w 63"/>
                  <a:gd name="T23" fmla="*/ 3 h 54"/>
                  <a:gd name="T24" fmla="*/ 11 w 63"/>
                  <a:gd name="T25" fmla="*/ 6 h 54"/>
                  <a:gd name="T26" fmla="*/ 5 w 63"/>
                  <a:gd name="T27" fmla="*/ 17 h 54"/>
                  <a:gd name="T28" fmla="*/ 5 w 63"/>
                  <a:gd name="T29" fmla="*/ 28 h 54"/>
                  <a:gd name="T30" fmla="*/ 5 w 63"/>
                  <a:gd name="T31" fmla="*/ 41 h 54"/>
                  <a:gd name="T32" fmla="*/ 5 w 63"/>
                  <a:gd name="T33" fmla="*/ 55 h 54"/>
                  <a:gd name="T34" fmla="*/ 8 w 63"/>
                  <a:gd name="T35" fmla="*/ 63 h 54"/>
                  <a:gd name="T36" fmla="*/ 19 w 63"/>
                  <a:gd name="T37" fmla="*/ 83 h 54"/>
                  <a:gd name="T38" fmla="*/ 27 w 63"/>
                  <a:gd name="T39" fmla="*/ 94 h 54"/>
                  <a:gd name="T40" fmla="*/ 41 w 63"/>
                  <a:gd name="T41" fmla="*/ 102 h 54"/>
                  <a:gd name="T42" fmla="*/ 52 w 63"/>
                  <a:gd name="T43" fmla="*/ 108 h 54"/>
                  <a:gd name="T44" fmla="*/ 74 w 63"/>
                  <a:gd name="T45" fmla="*/ 121 h 54"/>
                  <a:gd name="T46" fmla="*/ 120 w 63"/>
                  <a:gd name="T47" fmla="*/ 146 h 54"/>
                  <a:gd name="T48" fmla="*/ 137 w 63"/>
                  <a:gd name="T49" fmla="*/ 146 h 54"/>
                  <a:gd name="T50" fmla="*/ 147 w 63"/>
                  <a:gd name="T51" fmla="*/ 146 h 54"/>
                  <a:gd name="T52" fmla="*/ 150 w 63"/>
                  <a:gd name="T53" fmla="*/ 143 h 54"/>
                  <a:gd name="T54" fmla="*/ 147 w 63"/>
                  <a:gd name="T55" fmla="*/ 146 h 54"/>
                  <a:gd name="T56" fmla="*/ 139 w 63"/>
                  <a:gd name="T57" fmla="*/ 146 h 54"/>
                  <a:gd name="T58" fmla="*/ 131 w 63"/>
                  <a:gd name="T59" fmla="*/ 149 h 54"/>
                  <a:gd name="T60" fmla="*/ 117 w 63"/>
                  <a:gd name="T61" fmla="*/ 146 h 54"/>
                  <a:gd name="T62" fmla="*/ 82 w 63"/>
                  <a:gd name="T63" fmla="*/ 130 h 54"/>
                  <a:gd name="T64" fmla="*/ 46 w 63"/>
                  <a:gd name="T65" fmla="*/ 108 h 54"/>
                  <a:gd name="T66" fmla="*/ 35 w 63"/>
                  <a:gd name="T67" fmla="*/ 102 h 54"/>
                  <a:gd name="T68" fmla="*/ 25 w 63"/>
                  <a:gd name="T69" fmla="*/ 94 h 54"/>
                  <a:gd name="T70" fmla="*/ 14 w 63"/>
                  <a:gd name="T71" fmla="*/ 83 h 54"/>
                  <a:gd name="T72" fmla="*/ 5 w 63"/>
                  <a:gd name="T73" fmla="*/ 61 h 54"/>
                  <a:gd name="T74" fmla="*/ 0 w 63"/>
                  <a:gd name="T75" fmla="*/ 50 h 54"/>
                  <a:gd name="T76" fmla="*/ 0 w 63"/>
                  <a:gd name="T77" fmla="*/ 36 h 54"/>
                  <a:gd name="T78" fmla="*/ 0 w 63"/>
                  <a:gd name="T79" fmla="*/ 28 h 54"/>
                  <a:gd name="T80" fmla="*/ 5 w 63"/>
                  <a:gd name="T81" fmla="*/ 14 h 54"/>
                  <a:gd name="T82" fmla="*/ 11 w 63"/>
                  <a:gd name="T83" fmla="*/ 3 h 54"/>
                  <a:gd name="T84" fmla="*/ 19 w 63"/>
                  <a:gd name="T85" fmla="*/ 0 h 54"/>
                  <a:gd name="T86" fmla="*/ 25 w 63"/>
                  <a:gd name="T87" fmla="*/ 0 h 54"/>
                  <a:gd name="T88" fmla="*/ 52 w 63"/>
                  <a:gd name="T89" fmla="*/ 0 h 54"/>
                  <a:gd name="T90" fmla="*/ 76 w 63"/>
                  <a:gd name="T91" fmla="*/ 3 h 54"/>
                  <a:gd name="T92" fmla="*/ 117 w 63"/>
                  <a:gd name="T93" fmla="*/ 17 h 54"/>
                  <a:gd name="T94" fmla="*/ 147 w 63"/>
                  <a:gd name="T95" fmla="*/ 28 h 54"/>
                  <a:gd name="T96" fmla="*/ 158 w 63"/>
                  <a:gd name="T97" fmla="*/ 30 h 54"/>
                  <a:gd name="T98" fmla="*/ 161 w 63"/>
                  <a:gd name="T99" fmla="*/ 28 h 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3" h="54">
                    <a:moveTo>
                      <a:pt x="59" y="10"/>
                    </a:moveTo>
                    <a:lnTo>
                      <a:pt x="60" y="10"/>
                    </a:lnTo>
                    <a:lnTo>
                      <a:pt x="63" y="11"/>
                    </a:lnTo>
                    <a:lnTo>
                      <a:pt x="60" y="11"/>
                    </a:lnTo>
                    <a:lnTo>
                      <a:pt x="59" y="11"/>
                    </a:lnTo>
                    <a:lnTo>
                      <a:pt x="58" y="11"/>
                    </a:lnTo>
                    <a:lnTo>
                      <a:pt x="54" y="10"/>
                    </a:lnTo>
                    <a:lnTo>
                      <a:pt x="43" y="6"/>
                    </a:lnTo>
                    <a:lnTo>
                      <a:pt x="27" y="2"/>
                    </a:lnTo>
                    <a:lnTo>
                      <a:pt x="18" y="1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3" y="23"/>
                    </a:lnTo>
                    <a:lnTo>
                      <a:pt x="7" y="30"/>
                    </a:lnTo>
                    <a:lnTo>
                      <a:pt x="10" y="34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7" y="44"/>
                    </a:lnTo>
                    <a:lnTo>
                      <a:pt x="44" y="53"/>
                    </a:lnTo>
                    <a:lnTo>
                      <a:pt x="50" y="53"/>
                    </a:lnTo>
                    <a:lnTo>
                      <a:pt x="54" y="53"/>
                    </a:lnTo>
                    <a:lnTo>
                      <a:pt x="55" y="52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8" y="54"/>
                    </a:lnTo>
                    <a:lnTo>
                      <a:pt x="43" y="53"/>
                    </a:lnTo>
                    <a:lnTo>
                      <a:pt x="30" y="47"/>
                    </a:lnTo>
                    <a:lnTo>
                      <a:pt x="17" y="39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8" y="1"/>
                    </a:lnTo>
                    <a:lnTo>
                      <a:pt x="43" y="6"/>
                    </a:lnTo>
                    <a:lnTo>
                      <a:pt x="54" y="10"/>
                    </a:lnTo>
                    <a:lnTo>
                      <a:pt x="58" y="11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8" name="Freeform 500"/>
              <p:cNvSpPr>
                <a:spLocks/>
              </p:cNvSpPr>
              <p:nvPr/>
            </p:nvSpPr>
            <p:spPr bwMode="auto">
              <a:xfrm>
                <a:off x="1092" y="2891"/>
                <a:ext cx="157" cy="74"/>
              </a:xfrm>
              <a:custGeom>
                <a:avLst/>
                <a:gdLst>
                  <a:gd name="T0" fmla="*/ 151 w 57"/>
                  <a:gd name="T1" fmla="*/ 30 h 27"/>
                  <a:gd name="T2" fmla="*/ 157 w 57"/>
                  <a:gd name="T3" fmla="*/ 30 h 27"/>
                  <a:gd name="T4" fmla="*/ 151 w 57"/>
                  <a:gd name="T5" fmla="*/ 30 h 27"/>
                  <a:gd name="T6" fmla="*/ 140 w 57"/>
                  <a:gd name="T7" fmla="*/ 30 h 27"/>
                  <a:gd name="T8" fmla="*/ 124 w 57"/>
                  <a:gd name="T9" fmla="*/ 30 h 27"/>
                  <a:gd name="T10" fmla="*/ 96 w 57"/>
                  <a:gd name="T11" fmla="*/ 22 h 27"/>
                  <a:gd name="T12" fmla="*/ 66 w 57"/>
                  <a:gd name="T13" fmla="*/ 8 h 27"/>
                  <a:gd name="T14" fmla="*/ 52 w 57"/>
                  <a:gd name="T15" fmla="*/ 5 h 27"/>
                  <a:gd name="T16" fmla="*/ 39 w 57"/>
                  <a:gd name="T17" fmla="*/ 3 h 27"/>
                  <a:gd name="T18" fmla="*/ 25 w 57"/>
                  <a:gd name="T19" fmla="*/ 3 h 27"/>
                  <a:gd name="T20" fmla="*/ 11 w 57"/>
                  <a:gd name="T21" fmla="*/ 5 h 27"/>
                  <a:gd name="T22" fmla="*/ 3 w 57"/>
                  <a:gd name="T23" fmla="*/ 16 h 27"/>
                  <a:gd name="T24" fmla="*/ 3 w 57"/>
                  <a:gd name="T25" fmla="*/ 22 h 27"/>
                  <a:gd name="T26" fmla="*/ 3 w 57"/>
                  <a:gd name="T27" fmla="*/ 30 h 27"/>
                  <a:gd name="T28" fmla="*/ 6 w 57"/>
                  <a:gd name="T29" fmla="*/ 33 h 27"/>
                  <a:gd name="T30" fmla="*/ 11 w 57"/>
                  <a:gd name="T31" fmla="*/ 44 h 27"/>
                  <a:gd name="T32" fmla="*/ 19 w 57"/>
                  <a:gd name="T33" fmla="*/ 55 h 27"/>
                  <a:gd name="T34" fmla="*/ 33 w 57"/>
                  <a:gd name="T35" fmla="*/ 63 h 27"/>
                  <a:gd name="T36" fmla="*/ 47 w 57"/>
                  <a:gd name="T37" fmla="*/ 74 h 27"/>
                  <a:gd name="T38" fmla="*/ 33 w 57"/>
                  <a:gd name="T39" fmla="*/ 63 h 27"/>
                  <a:gd name="T40" fmla="*/ 28 w 57"/>
                  <a:gd name="T41" fmla="*/ 60 h 27"/>
                  <a:gd name="T42" fmla="*/ 14 w 57"/>
                  <a:gd name="T43" fmla="*/ 47 h 27"/>
                  <a:gd name="T44" fmla="*/ 3 w 57"/>
                  <a:gd name="T45" fmla="*/ 36 h 27"/>
                  <a:gd name="T46" fmla="*/ 0 w 57"/>
                  <a:gd name="T47" fmla="*/ 30 h 27"/>
                  <a:gd name="T48" fmla="*/ 3 w 57"/>
                  <a:gd name="T49" fmla="*/ 27 h 27"/>
                  <a:gd name="T50" fmla="*/ 3 w 57"/>
                  <a:gd name="T51" fmla="*/ 19 h 27"/>
                  <a:gd name="T52" fmla="*/ 3 w 57"/>
                  <a:gd name="T53" fmla="*/ 14 h 27"/>
                  <a:gd name="T54" fmla="*/ 14 w 57"/>
                  <a:gd name="T55" fmla="*/ 3 h 27"/>
                  <a:gd name="T56" fmla="*/ 25 w 57"/>
                  <a:gd name="T57" fmla="*/ 0 h 27"/>
                  <a:gd name="T58" fmla="*/ 39 w 57"/>
                  <a:gd name="T59" fmla="*/ 0 h 27"/>
                  <a:gd name="T60" fmla="*/ 69 w 57"/>
                  <a:gd name="T61" fmla="*/ 8 h 27"/>
                  <a:gd name="T62" fmla="*/ 96 w 57"/>
                  <a:gd name="T63" fmla="*/ 22 h 27"/>
                  <a:gd name="T64" fmla="*/ 124 w 57"/>
                  <a:gd name="T65" fmla="*/ 27 h 27"/>
                  <a:gd name="T66" fmla="*/ 140 w 57"/>
                  <a:gd name="T67" fmla="*/ 30 h 27"/>
                  <a:gd name="T68" fmla="*/ 151 w 57"/>
                  <a:gd name="T69" fmla="*/ 30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" h="27">
                    <a:moveTo>
                      <a:pt x="55" y="11"/>
                    </a:moveTo>
                    <a:lnTo>
                      <a:pt x="57" y="11"/>
                    </a:lnTo>
                    <a:lnTo>
                      <a:pt x="55" y="11"/>
                    </a:lnTo>
                    <a:lnTo>
                      <a:pt x="51" y="11"/>
                    </a:lnTo>
                    <a:lnTo>
                      <a:pt x="45" y="11"/>
                    </a:lnTo>
                    <a:lnTo>
                      <a:pt x="35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4" y="1"/>
                    </a:lnTo>
                    <a:lnTo>
                      <a:pt x="9" y="1"/>
                    </a:lnTo>
                    <a:lnTo>
                      <a:pt x="4" y="2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6"/>
                    </a:lnTo>
                    <a:lnTo>
                      <a:pt x="7" y="20"/>
                    </a:lnTo>
                    <a:lnTo>
                      <a:pt x="12" y="23"/>
                    </a:lnTo>
                    <a:lnTo>
                      <a:pt x="17" y="27"/>
                    </a:lnTo>
                    <a:lnTo>
                      <a:pt x="12" y="23"/>
                    </a:lnTo>
                    <a:lnTo>
                      <a:pt x="10" y="22"/>
                    </a:lnTo>
                    <a:lnTo>
                      <a:pt x="5" y="17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25" y="3"/>
                    </a:lnTo>
                    <a:lnTo>
                      <a:pt x="35" y="8"/>
                    </a:lnTo>
                    <a:lnTo>
                      <a:pt x="45" y="10"/>
                    </a:lnTo>
                    <a:lnTo>
                      <a:pt x="51" y="11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19" name="Freeform 501"/>
              <p:cNvSpPr>
                <a:spLocks/>
              </p:cNvSpPr>
              <p:nvPr/>
            </p:nvSpPr>
            <p:spPr bwMode="auto">
              <a:xfrm>
                <a:off x="1153" y="2976"/>
                <a:ext cx="82" cy="14"/>
              </a:xfrm>
              <a:custGeom>
                <a:avLst/>
                <a:gdLst>
                  <a:gd name="T0" fmla="*/ 82 w 30"/>
                  <a:gd name="T1" fmla="*/ 6 h 5"/>
                  <a:gd name="T2" fmla="*/ 71 w 30"/>
                  <a:gd name="T3" fmla="*/ 8 h 5"/>
                  <a:gd name="T4" fmla="*/ 52 w 30"/>
                  <a:gd name="T5" fmla="*/ 14 h 5"/>
                  <a:gd name="T6" fmla="*/ 33 w 30"/>
                  <a:gd name="T7" fmla="*/ 14 h 5"/>
                  <a:gd name="T8" fmla="*/ 25 w 30"/>
                  <a:gd name="T9" fmla="*/ 14 h 5"/>
                  <a:gd name="T10" fmla="*/ 22 w 30"/>
                  <a:gd name="T11" fmla="*/ 8 h 5"/>
                  <a:gd name="T12" fmla="*/ 8 w 30"/>
                  <a:gd name="T13" fmla="*/ 3 h 5"/>
                  <a:gd name="T14" fmla="*/ 0 w 30"/>
                  <a:gd name="T15" fmla="*/ 0 h 5"/>
                  <a:gd name="T16" fmla="*/ 8 w 30"/>
                  <a:gd name="T17" fmla="*/ 0 h 5"/>
                  <a:gd name="T18" fmla="*/ 25 w 30"/>
                  <a:gd name="T19" fmla="*/ 8 h 5"/>
                  <a:gd name="T20" fmla="*/ 25 w 30"/>
                  <a:gd name="T21" fmla="*/ 14 h 5"/>
                  <a:gd name="T22" fmla="*/ 33 w 30"/>
                  <a:gd name="T23" fmla="*/ 14 h 5"/>
                  <a:gd name="T24" fmla="*/ 52 w 30"/>
                  <a:gd name="T25" fmla="*/ 14 h 5"/>
                  <a:gd name="T26" fmla="*/ 71 w 30"/>
                  <a:gd name="T27" fmla="*/ 8 h 5"/>
                  <a:gd name="T28" fmla="*/ 82 w 30"/>
                  <a:gd name="T29" fmla="*/ 6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5">
                    <a:moveTo>
                      <a:pt x="30" y="2"/>
                    </a:moveTo>
                    <a:lnTo>
                      <a:pt x="26" y="3"/>
                    </a:lnTo>
                    <a:lnTo>
                      <a:pt x="1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9" y="5"/>
                    </a:lnTo>
                    <a:lnTo>
                      <a:pt x="26" y="3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20" name="Freeform 502"/>
              <p:cNvSpPr>
                <a:spLocks/>
              </p:cNvSpPr>
              <p:nvPr/>
            </p:nvSpPr>
            <p:spPr bwMode="auto">
              <a:xfrm>
                <a:off x="1109" y="2954"/>
                <a:ext cx="126" cy="50"/>
              </a:xfrm>
              <a:custGeom>
                <a:avLst/>
                <a:gdLst>
                  <a:gd name="T0" fmla="*/ 123 w 46"/>
                  <a:gd name="T1" fmla="*/ 42 h 18"/>
                  <a:gd name="T2" fmla="*/ 126 w 46"/>
                  <a:gd name="T3" fmla="*/ 42 h 18"/>
                  <a:gd name="T4" fmla="*/ 123 w 46"/>
                  <a:gd name="T5" fmla="*/ 42 h 18"/>
                  <a:gd name="T6" fmla="*/ 123 w 46"/>
                  <a:gd name="T7" fmla="*/ 44 h 18"/>
                  <a:gd name="T8" fmla="*/ 107 w 46"/>
                  <a:gd name="T9" fmla="*/ 50 h 18"/>
                  <a:gd name="T10" fmla="*/ 93 w 46"/>
                  <a:gd name="T11" fmla="*/ 50 h 18"/>
                  <a:gd name="T12" fmla="*/ 71 w 46"/>
                  <a:gd name="T13" fmla="*/ 50 h 18"/>
                  <a:gd name="T14" fmla="*/ 55 w 46"/>
                  <a:gd name="T15" fmla="*/ 44 h 18"/>
                  <a:gd name="T16" fmla="*/ 41 w 46"/>
                  <a:gd name="T17" fmla="*/ 36 h 18"/>
                  <a:gd name="T18" fmla="*/ 27 w 46"/>
                  <a:gd name="T19" fmla="*/ 28 h 18"/>
                  <a:gd name="T20" fmla="*/ 8 w 46"/>
                  <a:gd name="T21" fmla="*/ 8 h 18"/>
                  <a:gd name="T22" fmla="*/ 0 w 46"/>
                  <a:gd name="T23" fmla="*/ 0 h 18"/>
                  <a:gd name="T24" fmla="*/ 11 w 46"/>
                  <a:gd name="T25" fmla="*/ 8 h 18"/>
                  <a:gd name="T26" fmla="*/ 30 w 46"/>
                  <a:gd name="T27" fmla="*/ 28 h 18"/>
                  <a:gd name="T28" fmla="*/ 44 w 46"/>
                  <a:gd name="T29" fmla="*/ 36 h 18"/>
                  <a:gd name="T30" fmla="*/ 55 w 46"/>
                  <a:gd name="T31" fmla="*/ 42 h 18"/>
                  <a:gd name="T32" fmla="*/ 77 w 46"/>
                  <a:gd name="T33" fmla="*/ 44 h 18"/>
                  <a:gd name="T34" fmla="*/ 93 w 46"/>
                  <a:gd name="T35" fmla="*/ 50 h 18"/>
                  <a:gd name="T36" fmla="*/ 107 w 46"/>
                  <a:gd name="T37" fmla="*/ 44 h 18"/>
                  <a:gd name="T38" fmla="*/ 123 w 46"/>
                  <a:gd name="T39" fmla="*/ 42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6" h="18">
                    <a:moveTo>
                      <a:pt x="45" y="15"/>
                    </a:moveTo>
                    <a:lnTo>
                      <a:pt x="46" y="15"/>
                    </a:lnTo>
                    <a:lnTo>
                      <a:pt x="45" y="15"/>
                    </a:lnTo>
                    <a:lnTo>
                      <a:pt x="45" y="16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5" y="13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8" y="16"/>
                    </a:lnTo>
                    <a:lnTo>
                      <a:pt x="34" y="18"/>
                    </a:lnTo>
                    <a:lnTo>
                      <a:pt x="39" y="16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21" name="Freeform 503"/>
              <p:cNvSpPr>
                <a:spLocks/>
              </p:cNvSpPr>
              <p:nvPr/>
            </p:nvSpPr>
            <p:spPr bwMode="auto">
              <a:xfrm>
                <a:off x="1189" y="3009"/>
                <a:ext cx="32" cy="8"/>
              </a:xfrm>
              <a:custGeom>
                <a:avLst/>
                <a:gdLst>
                  <a:gd name="T0" fmla="*/ 32 w 12"/>
                  <a:gd name="T1" fmla="*/ 3 h 3"/>
                  <a:gd name="T2" fmla="*/ 29 w 12"/>
                  <a:gd name="T3" fmla="*/ 8 h 3"/>
                  <a:gd name="T4" fmla="*/ 19 w 12"/>
                  <a:gd name="T5" fmla="*/ 8 h 3"/>
                  <a:gd name="T6" fmla="*/ 8 w 12"/>
                  <a:gd name="T7" fmla="*/ 3 h 3"/>
                  <a:gd name="T8" fmla="*/ 3 w 12"/>
                  <a:gd name="T9" fmla="*/ 3 h 3"/>
                  <a:gd name="T10" fmla="*/ 0 w 12"/>
                  <a:gd name="T11" fmla="*/ 0 h 3"/>
                  <a:gd name="T12" fmla="*/ 3 w 12"/>
                  <a:gd name="T13" fmla="*/ 0 h 3"/>
                  <a:gd name="T14" fmla="*/ 8 w 12"/>
                  <a:gd name="T15" fmla="*/ 3 h 3"/>
                  <a:gd name="T16" fmla="*/ 19 w 12"/>
                  <a:gd name="T17" fmla="*/ 3 h 3"/>
                  <a:gd name="T18" fmla="*/ 29 w 12"/>
                  <a:gd name="T19" fmla="*/ 3 h 3"/>
                  <a:gd name="T20" fmla="*/ 32 w 1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2" y="1"/>
                    </a:moveTo>
                    <a:lnTo>
                      <a:pt x="11" y="3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22" name="Freeform 504"/>
              <p:cNvSpPr>
                <a:spLocks/>
              </p:cNvSpPr>
              <p:nvPr/>
            </p:nvSpPr>
            <p:spPr bwMode="auto">
              <a:xfrm>
                <a:off x="1095" y="2951"/>
                <a:ext cx="25" cy="28"/>
              </a:xfrm>
              <a:custGeom>
                <a:avLst/>
                <a:gdLst>
                  <a:gd name="T0" fmla="*/ 25 w 9"/>
                  <a:gd name="T1" fmla="*/ 25 h 10"/>
                  <a:gd name="T2" fmla="*/ 25 w 9"/>
                  <a:gd name="T3" fmla="*/ 28 h 10"/>
                  <a:gd name="T4" fmla="*/ 3 w 9"/>
                  <a:gd name="T5" fmla="*/ 8 h 10"/>
                  <a:gd name="T6" fmla="*/ 0 w 9"/>
                  <a:gd name="T7" fmla="*/ 0 h 10"/>
                  <a:gd name="T8" fmla="*/ 8 w 9"/>
                  <a:gd name="T9" fmla="*/ 8 h 10"/>
                  <a:gd name="T10" fmla="*/ 25 w 9"/>
                  <a:gd name="T11" fmla="*/ 2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9" y="9"/>
                    </a:moveTo>
                    <a:lnTo>
                      <a:pt x="9" y="1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23" name="Freeform 505"/>
              <p:cNvSpPr>
                <a:spLocks/>
              </p:cNvSpPr>
              <p:nvPr/>
            </p:nvSpPr>
            <p:spPr bwMode="auto">
              <a:xfrm>
                <a:off x="1082" y="2886"/>
                <a:ext cx="13" cy="60"/>
              </a:xfrm>
              <a:custGeom>
                <a:avLst/>
                <a:gdLst>
                  <a:gd name="T0" fmla="*/ 13 w 5"/>
                  <a:gd name="T1" fmla="*/ 55 h 22"/>
                  <a:gd name="T2" fmla="*/ 13 w 5"/>
                  <a:gd name="T3" fmla="*/ 60 h 22"/>
                  <a:gd name="T4" fmla="*/ 10 w 5"/>
                  <a:gd name="T5" fmla="*/ 55 h 22"/>
                  <a:gd name="T6" fmla="*/ 8 w 5"/>
                  <a:gd name="T7" fmla="*/ 52 h 22"/>
                  <a:gd name="T8" fmla="*/ 3 w 5"/>
                  <a:gd name="T9" fmla="*/ 38 h 22"/>
                  <a:gd name="T10" fmla="*/ 0 w 5"/>
                  <a:gd name="T11" fmla="*/ 25 h 22"/>
                  <a:gd name="T12" fmla="*/ 0 w 5"/>
                  <a:gd name="T13" fmla="*/ 19 h 22"/>
                  <a:gd name="T14" fmla="*/ 0 w 5"/>
                  <a:gd name="T15" fmla="*/ 11 h 22"/>
                  <a:gd name="T16" fmla="*/ 0 w 5"/>
                  <a:gd name="T17" fmla="*/ 8 h 22"/>
                  <a:gd name="T18" fmla="*/ 3 w 5"/>
                  <a:gd name="T19" fmla="*/ 5 h 22"/>
                  <a:gd name="T20" fmla="*/ 8 w 5"/>
                  <a:gd name="T21" fmla="*/ 0 h 22"/>
                  <a:gd name="T22" fmla="*/ 3 w 5"/>
                  <a:gd name="T23" fmla="*/ 5 h 22"/>
                  <a:gd name="T24" fmla="*/ 3 w 5"/>
                  <a:gd name="T25" fmla="*/ 11 h 22"/>
                  <a:gd name="T26" fmla="*/ 3 w 5"/>
                  <a:gd name="T27" fmla="*/ 19 h 22"/>
                  <a:gd name="T28" fmla="*/ 0 w 5"/>
                  <a:gd name="T29" fmla="*/ 25 h 22"/>
                  <a:gd name="T30" fmla="*/ 3 w 5"/>
                  <a:gd name="T31" fmla="*/ 38 h 22"/>
                  <a:gd name="T32" fmla="*/ 8 w 5"/>
                  <a:gd name="T33" fmla="*/ 52 h 22"/>
                  <a:gd name="T34" fmla="*/ 10 w 5"/>
                  <a:gd name="T35" fmla="*/ 55 h 22"/>
                  <a:gd name="T36" fmla="*/ 13 w 5"/>
                  <a:gd name="T37" fmla="*/ 55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5" y="20"/>
                    </a:moveTo>
                    <a:lnTo>
                      <a:pt x="5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4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24" name="Freeform 506"/>
              <p:cNvSpPr>
                <a:spLocks/>
              </p:cNvSpPr>
              <p:nvPr/>
            </p:nvSpPr>
            <p:spPr bwMode="auto">
              <a:xfrm>
                <a:off x="1106" y="2905"/>
                <a:ext cx="140" cy="71"/>
              </a:xfrm>
              <a:custGeom>
                <a:avLst/>
                <a:gdLst>
                  <a:gd name="T0" fmla="*/ 132 w 51"/>
                  <a:gd name="T1" fmla="*/ 22 h 26"/>
                  <a:gd name="T2" fmla="*/ 140 w 51"/>
                  <a:gd name="T3" fmla="*/ 19 h 26"/>
                  <a:gd name="T4" fmla="*/ 132 w 51"/>
                  <a:gd name="T5" fmla="*/ 22 h 26"/>
                  <a:gd name="T6" fmla="*/ 124 w 51"/>
                  <a:gd name="T7" fmla="*/ 27 h 26"/>
                  <a:gd name="T8" fmla="*/ 113 w 51"/>
                  <a:gd name="T9" fmla="*/ 27 h 26"/>
                  <a:gd name="T10" fmla="*/ 96 w 51"/>
                  <a:gd name="T11" fmla="*/ 27 h 26"/>
                  <a:gd name="T12" fmla="*/ 66 w 51"/>
                  <a:gd name="T13" fmla="*/ 14 h 26"/>
                  <a:gd name="T14" fmla="*/ 47 w 51"/>
                  <a:gd name="T15" fmla="*/ 5 h 26"/>
                  <a:gd name="T16" fmla="*/ 27 w 51"/>
                  <a:gd name="T17" fmla="*/ 3 h 26"/>
                  <a:gd name="T18" fmla="*/ 14 w 51"/>
                  <a:gd name="T19" fmla="*/ 0 h 26"/>
                  <a:gd name="T20" fmla="*/ 5 w 51"/>
                  <a:gd name="T21" fmla="*/ 0 h 26"/>
                  <a:gd name="T22" fmla="*/ 3 w 51"/>
                  <a:gd name="T23" fmla="*/ 3 h 26"/>
                  <a:gd name="T24" fmla="*/ 3 w 51"/>
                  <a:gd name="T25" fmla="*/ 8 h 26"/>
                  <a:gd name="T26" fmla="*/ 5 w 51"/>
                  <a:gd name="T27" fmla="*/ 19 h 26"/>
                  <a:gd name="T28" fmla="*/ 11 w 51"/>
                  <a:gd name="T29" fmla="*/ 27 h 26"/>
                  <a:gd name="T30" fmla="*/ 16 w 51"/>
                  <a:gd name="T31" fmla="*/ 30 h 26"/>
                  <a:gd name="T32" fmla="*/ 25 w 51"/>
                  <a:gd name="T33" fmla="*/ 33 h 26"/>
                  <a:gd name="T34" fmla="*/ 55 w 51"/>
                  <a:gd name="T35" fmla="*/ 55 h 26"/>
                  <a:gd name="T36" fmla="*/ 58 w 51"/>
                  <a:gd name="T37" fmla="*/ 57 h 26"/>
                  <a:gd name="T38" fmla="*/ 71 w 51"/>
                  <a:gd name="T39" fmla="*/ 63 h 26"/>
                  <a:gd name="T40" fmla="*/ 88 w 51"/>
                  <a:gd name="T41" fmla="*/ 66 h 26"/>
                  <a:gd name="T42" fmla="*/ 99 w 51"/>
                  <a:gd name="T43" fmla="*/ 66 h 26"/>
                  <a:gd name="T44" fmla="*/ 110 w 51"/>
                  <a:gd name="T45" fmla="*/ 66 h 26"/>
                  <a:gd name="T46" fmla="*/ 132 w 51"/>
                  <a:gd name="T47" fmla="*/ 63 h 26"/>
                  <a:gd name="T48" fmla="*/ 110 w 51"/>
                  <a:gd name="T49" fmla="*/ 66 h 26"/>
                  <a:gd name="T50" fmla="*/ 104 w 51"/>
                  <a:gd name="T51" fmla="*/ 71 h 26"/>
                  <a:gd name="T52" fmla="*/ 99 w 51"/>
                  <a:gd name="T53" fmla="*/ 71 h 26"/>
                  <a:gd name="T54" fmla="*/ 80 w 51"/>
                  <a:gd name="T55" fmla="*/ 63 h 26"/>
                  <a:gd name="T56" fmla="*/ 58 w 51"/>
                  <a:gd name="T57" fmla="*/ 57 h 26"/>
                  <a:gd name="T58" fmla="*/ 52 w 51"/>
                  <a:gd name="T59" fmla="*/ 55 h 26"/>
                  <a:gd name="T60" fmla="*/ 52 w 51"/>
                  <a:gd name="T61" fmla="*/ 49 h 26"/>
                  <a:gd name="T62" fmla="*/ 19 w 51"/>
                  <a:gd name="T63" fmla="*/ 33 h 26"/>
                  <a:gd name="T64" fmla="*/ 11 w 51"/>
                  <a:gd name="T65" fmla="*/ 27 h 26"/>
                  <a:gd name="T66" fmla="*/ 3 w 51"/>
                  <a:gd name="T67" fmla="*/ 19 h 26"/>
                  <a:gd name="T68" fmla="*/ 0 w 51"/>
                  <a:gd name="T69" fmla="*/ 8 h 26"/>
                  <a:gd name="T70" fmla="*/ 0 w 51"/>
                  <a:gd name="T71" fmla="*/ 3 h 26"/>
                  <a:gd name="T72" fmla="*/ 0 w 51"/>
                  <a:gd name="T73" fmla="*/ 0 h 26"/>
                  <a:gd name="T74" fmla="*/ 11 w 51"/>
                  <a:gd name="T75" fmla="*/ 0 h 26"/>
                  <a:gd name="T76" fmla="*/ 27 w 51"/>
                  <a:gd name="T77" fmla="*/ 0 h 26"/>
                  <a:gd name="T78" fmla="*/ 47 w 51"/>
                  <a:gd name="T79" fmla="*/ 5 h 26"/>
                  <a:gd name="T80" fmla="*/ 66 w 51"/>
                  <a:gd name="T81" fmla="*/ 14 h 26"/>
                  <a:gd name="T82" fmla="*/ 99 w 51"/>
                  <a:gd name="T83" fmla="*/ 22 h 26"/>
                  <a:gd name="T84" fmla="*/ 113 w 51"/>
                  <a:gd name="T85" fmla="*/ 27 h 26"/>
                  <a:gd name="T86" fmla="*/ 124 w 51"/>
                  <a:gd name="T87" fmla="*/ 22 h 26"/>
                  <a:gd name="T88" fmla="*/ 132 w 51"/>
                  <a:gd name="T89" fmla="*/ 22 h 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" h="26">
                    <a:moveTo>
                      <a:pt x="48" y="8"/>
                    </a:moveTo>
                    <a:lnTo>
                      <a:pt x="51" y="7"/>
                    </a:lnTo>
                    <a:lnTo>
                      <a:pt x="48" y="8"/>
                    </a:lnTo>
                    <a:lnTo>
                      <a:pt x="45" y="10"/>
                    </a:lnTo>
                    <a:lnTo>
                      <a:pt x="41" y="10"/>
                    </a:lnTo>
                    <a:lnTo>
                      <a:pt x="35" y="10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9" y="12"/>
                    </a:lnTo>
                    <a:lnTo>
                      <a:pt x="20" y="20"/>
                    </a:lnTo>
                    <a:lnTo>
                      <a:pt x="21" y="21"/>
                    </a:lnTo>
                    <a:lnTo>
                      <a:pt x="26" y="23"/>
                    </a:lnTo>
                    <a:lnTo>
                      <a:pt x="32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8" y="23"/>
                    </a:lnTo>
                    <a:lnTo>
                      <a:pt x="40" y="24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29" y="23"/>
                    </a:lnTo>
                    <a:lnTo>
                      <a:pt x="21" y="21"/>
                    </a:lnTo>
                    <a:lnTo>
                      <a:pt x="19" y="20"/>
                    </a:lnTo>
                    <a:lnTo>
                      <a:pt x="19" y="18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5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25" name="Freeform 507"/>
              <p:cNvSpPr>
                <a:spLocks/>
              </p:cNvSpPr>
              <p:nvPr/>
            </p:nvSpPr>
            <p:spPr bwMode="auto">
              <a:xfrm>
                <a:off x="1117" y="2918"/>
                <a:ext cx="121" cy="42"/>
              </a:xfrm>
              <a:custGeom>
                <a:avLst/>
                <a:gdLst>
                  <a:gd name="T0" fmla="*/ 118 w 44"/>
                  <a:gd name="T1" fmla="*/ 36 h 15"/>
                  <a:gd name="T2" fmla="*/ 121 w 44"/>
                  <a:gd name="T3" fmla="*/ 36 h 15"/>
                  <a:gd name="T4" fmla="*/ 121 w 44"/>
                  <a:gd name="T5" fmla="*/ 42 h 15"/>
                  <a:gd name="T6" fmla="*/ 118 w 44"/>
                  <a:gd name="T7" fmla="*/ 42 h 15"/>
                  <a:gd name="T8" fmla="*/ 72 w 44"/>
                  <a:gd name="T9" fmla="*/ 42 h 15"/>
                  <a:gd name="T10" fmla="*/ 55 w 44"/>
                  <a:gd name="T11" fmla="*/ 36 h 15"/>
                  <a:gd name="T12" fmla="*/ 41 w 44"/>
                  <a:gd name="T13" fmla="*/ 31 h 15"/>
                  <a:gd name="T14" fmla="*/ 30 w 44"/>
                  <a:gd name="T15" fmla="*/ 22 h 15"/>
                  <a:gd name="T16" fmla="*/ 28 w 44"/>
                  <a:gd name="T17" fmla="*/ 20 h 15"/>
                  <a:gd name="T18" fmla="*/ 19 w 44"/>
                  <a:gd name="T19" fmla="*/ 17 h 15"/>
                  <a:gd name="T20" fmla="*/ 6 w 44"/>
                  <a:gd name="T21" fmla="*/ 6 h 15"/>
                  <a:gd name="T22" fmla="*/ 0 w 44"/>
                  <a:gd name="T23" fmla="*/ 0 h 15"/>
                  <a:gd name="T24" fmla="*/ 6 w 44"/>
                  <a:gd name="T25" fmla="*/ 6 h 15"/>
                  <a:gd name="T26" fmla="*/ 17 w 44"/>
                  <a:gd name="T27" fmla="*/ 14 h 15"/>
                  <a:gd name="T28" fmla="*/ 30 w 44"/>
                  <a:gd name="T29" fmla="*/ 20 h 15"/>
                  <a:gd name="T30" fmla="*/ 44 w 44"/>
                  <a:gd name="T31" fmla="*/ 31 h 15"/>
                  <a:gd name="T32" fmla="*/ 55 w 44"/>
                  <a:gd name="T33" fmla="*/ 36 h 15"/>
                  <a:gd name="T34" fmla="*/ 72 w 44"/>
                  <a:gd name="T35" fmla="*/ 36 h 15"/>
                  <a:gd name="T36" fmla="*/ 118 w 44"/>
                  <a:gd name="T37" fmla="*/ 36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" h="15">
                    <a:moveTo>
                      <a:pt x="43" y="13"/>
                    </a:moveTo>
                    <a:lnTo>
                      <a:pt x="44" y="13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20" y="13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6" y="11"/>
                    </a:lnTo>
                    <a:lnTo>
                      <a:pt x="20" y="13"/>
                    </a:lnTo>
                    <a:lnTo>
                      <a:pt x="26" y="13"/>
                    </a:lnTo>
                    <a:lnTo>
                      <a:pt x="4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126" name="Freeform 508"/>
              <p:cNvSpPr>
                <a:spLocks/>
              </p:cNvSpPr>
              <p:nvPr/>
            </p:nvSpPr>
            <p:spPr bwMode="auto">
              <a:xfrm>
                <a:off x="1117" y="2910"/>
                <a:ext cx="129" cy="36"/>
              </a:xfrm>
              <a:custGeom>
                <a:avLst/>
                <a:gdLst>
                  <a:gd name="T0" fmla="*/ 126 w 47"/>
                  <a:gd name="T1" fmla="*/ 30 h 13"/>
                  <a:gd name="T2" fmla="*/ 126 w 47"/>
                  <a:gd name="T3" fmla="*/ 28 h 13"/>
                  <a:gd name="T4" fmla="*/ 129 w 47"/>
                  <a:gd name="T5" fmla="*/ 30 h 13"/>
                  <a:gd name="T6" fmla="*/ 126 w 47"/>
                  <a:gd name="T7" fmla="*/ 30 h 13"/>
                  <a:gd name="T8" fmla="*/ 107 w 47"/>
                  <a:gd name="T9" fmla="*/ 36 h 13"/>
                  <a:gd name="T10" fmla="*/ 93 w 47"/>
                  <a:gd name="T11" fmla="*/ 36 h 13"/>
                  <a:gd name="T12" fmla="*/ 77 w 47"/>
                  <a:gd name="T13" fmla="*/ 30 h 13"/>
                  <a:gd name="T14" fmla="*/ 47 w 47"/>
                  <a:gd name="T15" fmla="*/ 22 h 13"/>
                  <a:gd name="T16" fmla="*/ 33 w 47"/>
                  <a:gd name="T17" fmla="*/ 14 h 13"/>
                  <a:gd name="T18" fmla="*/ 8 w 47"/>
                  <a:gd name="T19" fmla="*/ 8 h 13"/>
                  <a:gd name="T20" fmla="*/ 0 w 47"/>
                  <a:gd name="T21" fmla="*/ 0 h 13"/>
                  <a:gd name="T22" fmla="*/ 8 w 47"/>
                  <a:gd name="T23" fmla="*/ 3 h 13"/>
                  <a:gd name="T24" fmla="*/ 36 w 47"/>
                  <a:gd name="T25" fmla="*/ 14 h 13"/>
                  <a:gd name="T26" fmla="*/ 49 w 47"/>
                  <a:gd name="T27" fmla="*/ 17 h 13"/>
                  <a:gd name="T28" fmla="*/ 77 w 47"/>
                  <a:gd name="T29" fmla="*/ 30 h 13"/>
                  <a:gd name="T30" fmla="*/ 93 w 47"/>
                  <a:gd name="T31" fmla="*/ 30 h 13"/>
                  <a:gd name="T32" fmla="*/ 107 w 47"/>
                  <a:gd name="T33" fmla="*/ 30 h 13"/>
                  <a:gd name="T34" fmla="*/ 126 w 47"/>
                  <a:gd name="T35" fmla="*/ 3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3">
                    <a:moveTo>
                      <a:pt x="46" y="11"/>
                    </a:moveTo>
                    <a:lnTo>
                      <a:pt x="46" y="10"/>
                    </a:lnTo>
                    <a:lnTo>
                      <a:pt x="47" y="11"/>
                    </a:lnTo>
                    <a:lnTo>
                      <a:pt x="46" y="11"/>
                    </a:lnTo>
                    <a:lnTo>
                      <a:pt x="39" y="13"/>
                    </a:lnTo>
                    <a:lnTo>
                      <a:pt x="34" y="13"/>
                    </a:lnTo>
                    <a:lnTo>
                      <a:pt x="28" y="11"/>
                    </a:lnTo>
                    <a:lnTo>
                      <a:pt x="17" y="8"/>
                    </a:lnTo>
                    <a:lnTo>
                      <a:pt x="12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28" y="11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6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93" name="Group 509"/>
            <p:cNvGrpSpPr>
              <a:grpSpLocks/>
            </p:cNvGrpSpPr>
            <p:nvPr/>
          </p:nvGrpSpPr>
          <p:grpSpPr bwMode="auto">
            <a:xfrm rot="930613">
              <a:off x="1074" y="2887"/>
              <a:ext cx="431" cy="414"/>
              <a:chOff x="1271" y="3122"/>
              <a:chExt cx="431" cy="414"/>
            </a:xfrm>
          </p:grpSpPr>
          <p:sp>
            <p:nvSpPr>
              <p:cNvPr id="17035" name="Freeform 510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36" name="Freeform 511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37" name="Freeform 512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38" name="Freeform 513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39" name="Freeform 514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0" name="Freeform 515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1" name="Freeform 516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2" name="Freeform 517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3" name="Freeform 518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4" name="Freeform 519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5" name="Freeform 520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6" name="Freeform 521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7" name="Freeform 522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8" name="Freeform 523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49" name="Freeform 524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0" name="Freeform 525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1" name="Freeform 526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2" name="Freeform 527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3" name="Freeform 528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4" name="Freeform 529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5" name="Freeform 530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6" name="Freeform 531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7" name="Freeform 532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8" name="Freeform 533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59" name="Freeform 534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0" name="Freeform 535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1" name="Freeform 536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2" name="Freeform 537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3" name="Freeform 538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4" name="Freeform 539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5" name="Freeform 540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6" name="Freeform 541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7" name="Freeform 542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8" name="Freeform 543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69" name="Freeform 544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0" name="Freeform 545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1" name="Freeform 546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2" name="Freeform 547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3" name="Freeform 548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4" name="Freeform 549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5" name="Freeform 550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6" name="Freeform 551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7" name="Freeform 552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8" name="Freeform 553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79" name="Freeform 554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80" name="Freeform 555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94" name="Group 556"/>
            <p:cNvGrpSpPr>
              <a:grpSpLocks/>
            </p:cNvGrpSpPr>
            <p:nvPr/>
          </p:nvGrpSpPr>
          <p:grpSpPr bwMode="auto">
            <a:xfrm rot="930613">
              <a:off x="1803" y="658"/>
              <a:ext cx="565" cy="706"/>
              <a:chOff x="1414" y="756"/>
              <a:chExt cx="565" cy="706"/>
            </a:xfrm>
          </p:grpSpPr>
          <p:sp>
            <p:nvSpPr>
              <p:cNvPr id="16989" name="Freeform 557"/>
              <p:cNvSpPr>
                <a:spLocks/>
              </p:cNvSpPr>
              <p:nvPr/>
            </p:nvSpPr>
            <p:spPr bwMode="auto">
              <a:xfrm>
                <a:off x="1424" y="806"/>
                <a:ext cx="94" cy="109"/>
              </a:xfrm>
              <a:custGeom>
                <a:avLst/>
                <a:gdLst>
                  <a:gd name="T0" fmla="*/ 3 w 34"/>
                  <a:gd name="T1" fmla="*/ 106 h 40"/>
                  <a:gd name="T2" fmla="*/ 0 w 34"/>
                  <a:gd name="T3" fmla="*/ 109 h 40"/>
                  <a:gd name="T4" fmla="*/ 0 w 34"/>
                  <a:gd name="T5" fmla="*/ 106 h 40"/>
                  <a:gd name="T6" fmla="*/ 8 w 34"/>
                  <a:gd name="T7" fmla="*/ 90 h 40"/>
                  <a:gd name="T8" fmla="*/ 30 w 34"/>
                  <a:gd name="T9" fmla="*/ 63 h 40"/>
                  <a:gd name="T10" fmla="*/ 53 w 34"/>
                  <a:gd name="T11" fmla="*/ 38 h 40"/>
                  <a:gd name="T12" fmla="*/ 64 w 34"/>
                  <a:gd name="T13" fmla="*/ 27 h 40"/>
                  <a:gd name="T14" fmla="*/ 86 w 34"/>
                  <a:gd name="T15" fmla="*/ 8 h 40"/>
                  <a:gd name="T16" fmla="*/ 94 w 34"/>
                  <a:gd name="T17" fmla="*/ 0 h 40"/>
                  <a:gd name="T18" fmla="*/ 88 w 34"/>
                  <a:gd name="T19" fmla="*/ 8 h 40"/>
                  <a:gd name="T20" fmla="*/ 64 w 34"/>
                  <a:gd name="T21" fmla="*/ 27 h 40"/>
                  <a:gd name="T22" fmla="*/ 53 w 34"/>
                  <a:gd name="T23" fmla="*/ 38 h 40"/>
                  <a:gd name="T24" fmla="*/ 30 w 34"/>
                  <a:gd name="T25" fmla="*/ 65 h 40"/>
                  <a:gd name="T26" fmla="*/ 8 w 34"/>
                  <a:gd name="T27" fmla="*/ 93 h 40"/>
                  <a:gd name="T28" fmla="*/ 3 w 34"/>
                  <a:gd name="T29" fmla="*/ 10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11" y="23"/>
                    </a:lnTo>
                    <a:lnTo>
                      <a:pt x="19" y="14"/>
                    </a:lnTo>
                    <a:lnTo>
                      <a:pt x="23" y="10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2" y="3"/>
                    </a:lnTo>
                    <a:lnTo>
                      <a:pt x="23" y="10"/>
                    </a:lnTo>
                    <a:lnTo>
                      <a:pt x="19" y="14"/>
                    </a:lnTo>
                    <a:lnTo>
                      <a:pt x="11" y="24"/>
                    </a:lnTo>
                    <a:lnTo>
                      <a:pt x="3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0" name="Freeform 558"/>
              <p:cNvSpPr>
                <a:spLocks/>
              </p:cNvSpPr>
              <p:nvPr/>
            </p:nvSpPr>
            <p:spPr bwMode="auto">
              <a:xfrm>
                <a:off x="1562" y="756"/>
                <a:ext cx="159" cy="30"/>
              </a:xfrm>
              <a:custGeom>
                <a:avLst/>
                <a:gdLst>
                  <a:gd name="T0" fmla="*/ 8 w 58"/>
                  <a:gd name="T1" fmla="*/ 30 h 11"/>
                  <a:gd name="T2" fmla="*/ 5 w 58"/>
                  <a:gd name="T3" fmla="*/ 30 h 11"/>
                  <a:gd name="T4" fmla="*/ 0 w 58"/>
                  <a:gd name="T5" fmla="*/ 30 h 11"/>
                  <a:gd name="T6" fmla="*/ 5 w 58"/>
                  <a:gd name="T7" fmla="*/ 30 h 11"/>
                  <a:gd name="T8" fmla="*/ 8 w 58"/>
                  <a:gd name="T9" fmla="*/ 27 h 11"/>
                  <a:gd name="T10" fmla="*/ 25 w 58"/>
                  <a:gd name="T11" fmla="*/ 25 h 11"/>
                  <a:gd name="T12" fmla="*/ 60 w 58"/>
                  <a:gd name="T13" fmla="*/ 14 h 11"/>
                  <a:gd name="T14" fmla="*/ 115 w 58"/>
                  <a:gd name="T15" fmla="*/ 3 h 11"/>
                  <a:gd name="T16" fmla="*/ 145 w 58"/>
                  <a:gd name="T17" fmla="*/ 0 h 11"/>
                  <a:gd name="T18" fmla="*/ 159 w 58"/>
                  <a:gd name="T19" fmla="*/ 0 h 11"/>
                  <a:gd name="T20" fmla="*/ 145 w 58"/>
                  <a:gd name="T21" fmla="*/ 0 h 11"/>
                  <a:gd name="T22" fmla="*/ 115 w 58"/>
                  <a:gd name="T23" fmla="*/ 3 h 11"/>
                  <a:gd name="T24" fmla="*/ 60 w 58"/>
                  <a:gd name="T25" fmla="*/ 16 h 11"/>
                  <a:gd name="T26" fmla="*/ 25 w 58"/>
                  <a:gd name="T27" fmla="*/ 25 h 11"/>
                  <a:gd name="T28" fmla="*/ 8 w 58"/>
                  <a:gd name="T29" fmla="*/ 30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11">
                    <a:moveTo>
                      <a:pt x="3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9" y="9"/>
                    </a:lnTo>
                    <a:lnTo>
                      <a:pt x="22" y="5"/>
                    </a:lnTo>
                    <a:lnTo>
                      <a:pt x="42" y="1"/>
                    </a:lnTo>
                    <a:lnTo>
                      <a:pt x="53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2" y="1"/>
                    </a:lnTo>
                    <a:lnTo>
                      <a:pt x="22" y="6"/>
                    </a:lnTo>
                    <a:lnTo>
                      <a:pt x="9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1" name="Freeform 559"/>
              <p:cNvSpPr>
                <a:spLocks/>
              </p:cNvSpPr>
              <p:nvPr/>
            </p:nvSpPr>
            <p:spPr bwMode="auto">
              <a:xfrm>
                <a:off x="1414" y="773"/>
                <a:ext cx="343" cy="205"/>
              </a:xfrm>
              <a:custGeom>
                <a:avLst/>
                <a:gdLst>
                  <a:gd name="T0" fmla="*/ 11 w 125"/>
                  <a:gd name="T1" fmla="*/ 194 h 75"/>
                  <a:gd name="T2" fmla="*/ 5 w 125"/>
                  <a:gd name="T3" fmla="*/ 197 h 75"/>
                  <a:gd name="T4" fmla="*/ 0 w 125"/>
                  <a:gd name="T5" fmla="*/ 205 h 75"/>
                  <a:gd name="T6" fmla="*/ 5 w 125"/>
                  <a:gd name="T7" fmla="*/ 194 h 75"/>
                  <a:gd name="T8" fmla="*/ 11 w 125"/>
                  <a:gd name="T9" fmla="*/ 191 h 75"/>
                  <a:gd name="T10" fmla="*/ 16 w 125"/>
                  <a:gd name="T11" fmla="*/ 180 h 75"/>
                  <a:gd name="T12" fmla="*/ 30 w 125"/>
                  <a:gd name="T13" fmla="*/ 150 h 75"/>
                  <a:gd name="T14" fmla="*/ 41 w 125"/>
                  <a:gd name="T15" fmla="*/ 128 h 75"/>
                  <a:gd name="T16" fmla="*/ 55 w 125"/>
                  <a:gd name="T17" fmla="*/ 109 h 75"/>
                  <a:gd name="T18" fmla="*/ 74 w 125"/>
                  <a:gd name="T19" fmla="*/ 93 h 75"/>
                  <a:gd name="T20" fmla="*/ 96 w 125"/>
                  <a:gd name="T21" fmla="*/ 74 h 75"/>
                  <a:gd name="T22" fmla="*/ 118 w 125"/>
                  <a:gd name="T23" fmla="*/ 57 h 75"/>
                  <a:gd name="T24" fmla="*/ 143 w 125"/>
                  <a:gd name="T25" fmla="*/ 44 h 75"/>
                  <a:gd name="T26" fmla="*/ 184 w 125"/>
                  <a:gd name="T27" fmla="*/ 25 h 75"/>
                  <a:gd name="T28" fmla="*/ 217 w 125"/>
                  <a:gd name="T29" fmla="*/ 14 h 75"/>
                  <a:gd name="T30" fmla="*/ 228 w 125"/>
                  <a:gd name="T31" fmla="*/ 14 h 75"/>
                  <a:gd name="T32" fmla="*/ 258 w 125"/>
                  <a:gd name="T33" fmla="*/ 11 h 75"/>
                  <a:gd name="T34" fmla="*/ 310 w 125"/>
                  <a:gd name="T35" fmla="*/ 3 h 75"/>
                  <a:gd name="T36" fmla="*/ 343 w 125"/>
                  <a:gd name="T37" fmla="*/ 0 h 75"/>
                  <a:gd name="T38" fmla="*/ 310 w 125"/>
                  <a:gd name="T39" fmla="*/ 3 h 75"/>
                  <a:gd name="T40" fmla="*/ 269 w 125"/>
                  <a:gd name="T41" fmla="*/ 11 h 75"/>
                  <a:gd name="T42" fmla="*/ 225 w 125"/>
                  <a:gd name="T43" fmla="*/ 16 h 75"/>
                  <a:gd name="T44" fmla="*/ 214 w 125"/>
                  <a:gd name="T45" fmla="*/ 16 h 75"/>
                  <a:gd name="T46" fmla="*/ 184 w 125"/>
                  <a:gd name="T47" fmla="*/ 27 h 75"/>
                  <a:gd name="T48" fmla="*/ 140 w 125"/>
                  <a:gd name="T49" fmla="*/ 46 h 75"/>
                  <a:gd name="T50" fmla="*/ 118 w 125"/>
                  <a:gd name="T51" fmla="*/ 60 h 75"/>
                  <a:gd name="T52" fmla="*/ 96 w 125"/>
                  <a:gd name="T53" fmla="*/ 74 h 75"/>
                  <a:gd name="T54" fmla="*/ 74 w 125"/>
                  <a:gd name="T55" fmla="*/ 93 h 75"/>
                  <a:gd name="T56" fmla="*/ 58 w 125"/>
                  <a:gd name="T57" fmla="*/ 112 h 75"/>
                  <a:gd name="T58" fmla="*/ 44 w 125"/>
                  <a:gd name="T59" fmla="*/ 131 h 75"/>
                  <a:gd name="T60" fmla="*/ 30 w 125"/>
                  <a:gd name="T61" fmla="*/ 153 h 75"/>
                  <a:gd name="T62" fmla="*/ 16 w 125"/>
                  <a:gd name="T63" fmla="*/ 183 h 75"/>
                  <a:gd name="T64" fmla="*/ 14 w 125"/>
                  <a:gd name="T65" fmla="*/ 191 h 75"/>
                  <a:gd name="T66" fmla="*/ 11 w 125"/>
                  <a:gd name="T67" fmla="*/ 194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5" h="75">
                    <a:moveTo>
                      <a:pt x="4" y="71"/>
                    </a:moveTo>
                    <a:lnTo>
                      <a:pt x="2" y="72"/>
                    </a:lnTo>
                    <a:lnTo>
                      <a:pt x="0" y="75"/>
                    </a:lnTo>
                    <a:lnTo>
                      <a:pt x="2" y="71"/>
                    </a:lnTo>
                    <a:lnTo>
                      <a:pt x="4" y="70"/>
                    </a:lnTo>
                    <a:lnTo>
                      <a:pt x="6" y="66"/>
                    </a:lnTo>
                    <a:lnTo>
                      <a:pt x="11" y="55"/>
                    </a:lnTo>
                    <a:lnTo>
                      <a:pt x="15" y="47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5" y="27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7" y="9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94" y="4"/>
                    </a:lnTo>
                    <a:lnTo>
                      <a:pt x="113" y="1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98" y="4"/>
                    </a:lnTo>
                    <a:lnTo>
                      <a:pt x="82" y="6"/>
                    </a:lnTo>
                    <a:lnTo>
                      <a:pt x="78" y="6"/>
                    </a:lnTo>
                    <a:lnTo>
                      <a:pt x="67" y="10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7" y="34"/>
                    </a:lnTo>
                    <a:lnTo>
                      <a:pt x="21" y="41"/>
                    </a:lnTo>
                    <a:lnTo>
                      <a:pt x="16" y="48"/>
                    </a:lnTo>
                    <a:lnTo>
                      <a:pt x="11" y="56"/>
                    </a:lnTo>
                    <a:lnTo>
                      <a:pt x="6" y="67"/>
                    </a:lnTo>
                    <a:lnTo>
                      <a:pt x="5" y="70"/>
                    </a:lnTo>
                    <a:lnTo>
                      <a:pt x="4" y="7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2" name="Freeform 560"/>
              <p:cNvSpPr>
                <a:spLocks/>
              </p:cNvSpPr>
              <p:nvPr/>
            </p:nvSpPr>
            <p:spPr bwMode="auto">
              <a:xfrm>
                <a:off x="1419" y="800"/>
                <a:ext cx="387" cy="195"/>
              </a:xfrm>
              <a:custGeom>
                <a:avLst/>
                <a:gdLst>
                  <a:gd name="T0" fmla="*/ 11 w 141"/>
                  <a:gd name="T1" fmla="*/ 184 h 71"/>
                  <a:gd name="T2" fmla="*/ 8 w 141"/>
                  <a:gd name="T3" fmla="*/ 187 h 71"/>
                  <a:gd name="T4" fmla="*/ 0 w 141"/>
                  <a:gd name="T5" fmla="*/ 195 h 71"/>
                  <a:gd name="T6" fmla="*/ 8 w 141"/>
                  <a:gd name="T7" fmla="*/ 187 h 71"/>
                  <a:gd name="T8" fmla="*/ 8 w 141"/>
                  <a:gd name="T9" fmla="*/ 184 h 71"/>
                  <a:gd name="T10" fmla="*/ 14 w 141"/>
                  <a:gd name="T11" fmla="*/ 181 h 71"/>
                  <a:gd name="T12" fmla="*/ 22 w 141"/>
                  <a:gd name="T13" fmla="*/ 173 h 71"/>
                  <a:gd name="T14" fmla="*/ 41 w 141"/>
                  <a:gd name="T15" fmla="*/ 143 h 71"/>
                  <a:gd name="T16" fmla="*/ 71 w 141"/>
                  <a:gd name="T17" fmla="*/ 102 h 71"/>
                  <a:gd name="T18" fmla="*/ 93 w 141"/>
                  <a:gd name="T19" fmla="*/ 82 h 71"/>
                  <a:gd name="T20" fmla="*/ 113 w 141"/>
                  <a:gd name="T21" fmla="*/ 60 h 71"/>
                  <a:gd name="T22" fmla="*/ 137 w 141"/>
                  <a:gd name="T23" fmla="*/ 41 h 71"/>
                  <a:gd name="T24" fmla="*/ 165 w 141"/>
                  <a:gd name="T25" fmla="*/ 27 h 71"/>
                  <a:gd name="T26" fmla="*/ 189 w 141"/>
                  <a:gd name="T27" fmla="*/ 19 h 71"/>
                  <a:gd name="T28" fmla="*/ 211 w 141"/>
                  <a:gd name="T29" fmla="*/ 14 h 71"/>
                  <a:gd name="T30" fmla="*/ 247 w 141"/>
                  <a:gd name="T31" fmla="*/ 5 h 71"/>
                  <a:gd name="T32" fmla="*/ 261 w 141"/>
                  <a:gd name="T33" fmla="*/ 3 h 71"/>
                  <a:gd name="T34" fmla="*/ 291 w 141"/>
                  <a:gd name="T35" fmla="*/ 3 h 71"/>
                  <a:gd name="T36" fmla="*/ 349 w 141"/>
                  <a:gd name="T37" fmla="*/ 0 h 71"/>
                  <a:gd name="T38" fmla="*/ 387 w 141"/>
                  <a:gd name="T39" fmla="*/ 3 h 71"/>
                  <a:gd name="T40" fmla="*/ 349 w 141"/>
                  <a:gd name="T41" fmla="*/ 0 h 71"/>
                  <a:gd name="T42" fmla="*/ 335 w 141"/>
                  <a:gd name="T43" fmla="*/ 0 h 71"/>
                  <a:gd name="T44" fmla="*/ 305 w 141"/>
                  <a:gd name="T45" fmla="*/ 3 h 71"/>
                  <a:gd name="T46" fmla="*/ 258 w 141"/>
                  <a:gd name="T47" fmla="*/ 5 h 71"/>
                  <a:gd name="T48" fmla="*/ 244 w 141"/>
                  <a:gd name="T49" fmla="*/ 5 h 71"/>
                  <a:gd name="T50" fmla="*/ 209 w 141"/>
                  <a:gd name="T51" fmla="*/ 14 h 71"/>
                  <a:gd name="T52" fmla="*/ 184 w 141"/>
                  <a:gd name="T53" fmla="*/ 19 h 71"/>
                  <a:gd name="T54" fmla="*/ 162 w 141"/>
                  <a:gd name="T55" fmla="*/ 30 h 71"/>
                  <a:gd name="T56" fmla="*/ 137 w 141"/>
                  <a:gd name="T57" fmla="*/ 44 h 71"/>
                  <a:gd name="T58" fmla="*/ 113 w 141"/>
                  <a:gd name="T59" fmla="*/ 60 h 71"/>
                  <a:gd name="T60" fmla="*/ 93 w 141"/>
                  <a:gd name="T61" fmla="*/ 82 h 71"/>
                  <a:gd name="T62" fmla="*/ 71 w 141"/>
                  <a:gd name="T63" fmla="*/ 104 h 71"/>
                  <a:gd name="T64" fmla="*/ 41 w 141"/>
                  <a:gd name="T65" fmla="*/ 143 h 71"/>
                  <a:gd name="T66" fmla="*/ 22 w 141"/>
                  <a:gd name="T67" fmla="*/ 173 h 71"/>
                  <a:gd name="T68" fmla="*/ 14 w 141"/>
                  <a:gd name="T69" fmla="*/ 184 h 71"/>
                  <a:gd name="T70" fmla="*/ 11 w 141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1" h="71">
                    <a:moveTo>
                      <a:pt x="4" y="67"/>
                    </a:moveTo>
                    <a:lnTo>
                      <a:pt x="3" y="68"/>
                    </a:lnTo>
                    <a:lnTo>
                      <a:pt x="0" y="71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5" y="66"/>
                    </a:lnTo>
                    <a:lnTo>
                      <a:pt x="8" y="63"/>
                    </a:lnTo>
                    <a:lnTo>
                      <a:pt x="15" y="52"/>
                    </a:lnTo>
                    <a:lnTo>
                      <a:pt x="26" y="37"/>
                    </a:lnTo>
                    <a:lnTo>
                      <a:pt x="34" y="30"/>
                    </a:lnTo>
                    <a:lnTo>
                      <a:pt x="41" y="22"/>
                    </a:lnTo>
                    <a:lnTo>
                      <a:pt x="50" y="15"/>
                    </a:lnTo>
                    <a:lnTo>
                      <a:pt x="60" y="10"/>
                    </a:lnTo>
                    <a:lnTo>
                      <a:pt x="69" y="7"/>
                    </a:lnTo>
                    <a:lnTo>
                      <a:pt x="77" y="5"/>
                    </a:lnTo>
                    <a:lnTo>
                      <a:pt x="90" y="2"/>
                    </a:lnTo>
                    <a:lnTo>
                      <a:pt x="95" y="1"/>
                    </a:lnTo>
                    <a:lnTo>
                      <a:pt x="106" y="1"/>
                    </a:lnTo>
                    <a:lnTo>
                      <a:pt x="127" y="0"/>
                    </a:lnTo>
                    <a:lnTo>
                      <a:pt x="141" y="1"/>
                    </a:lnTo>
                    <a:lnTo>
                      <a:pt x="127" y="0"/>
                    </a:lnTo>
                    <a:lnTo>
                      <a:pt x="122" y="0"/>
                    </a:lnTo>
                    <a:lnTo>
                      <a:pt x="111" y="1"/>
                    </a:lnTo>
                    <a:lnTo>
                      <a:pt x="94" y="2"/>
                    </a:lnTo>
                    <a:lnTo>
                      <a:pt x="89" y="2"/>
                    </a:lnTo>
                    <a:lnTo>
                      <a:pt x="76" y="5"/>
                    </a:lnTo>
                    <a:lnTo>
                      <a:pt x="67" y="7"/>
                    </a:lnTo>
                    <a:lnTo>
                      <a:pt x="59" y="11"/>
                    </a:lnTo>
                    <a:lnTo>
                      <a:pt x="50" y="16"/>
                    </a:lnTo>
                    <a:lnTo>
                      <a:pt x="41" y="22"/>
                    </a:lnTo>
                    <a:lnTo>
                      <a:pt x="34" y="30"/>
                    </a:lnTo>
                    <a:lnTo>
                      <a:pt x="26" y="38"/>
                    </a:lnTo>
                    <a:lnTo>
                      <a:pt x="15" y="52"/>
                    </a:lnTo>
                    <a:lnTo>
                      <a:pt x="8" y="63"/>
                    </a:lnTo>
                    <a:lnTo>
                      <a:pt x="5" y="67"/>
                    </a:lnTo>
                    <a:lnTo>
                      <a:pt x="4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3" name="Freeform 561"/>
              <p:cNvSpPr>
                <a:spLocks/>
              </p:cNvSpPr>
              <p:nvPr/>
            </p:nvSpPr>
            <p:spPr bwMode="auto">
              <a:xfrm>
                <a:off x="1424" y="896"/>
                <a:ext cx="102" cy="140"/>
              </a:xfrm>
              <a:custGeom>
                <a:avLst/>
                <a:gdLst>
                  <a:gd name="T0" fmla="*/ 3 w 37"/>
                  <a:gd name="T1" fmla="*/ 135 h 51"/>
                  <a:gd name="T2" fmla="*/ 3 w 37"/>
                  <a:gd name="T3" fmla="*/ 140 h 51"/>
                  <a:gd name="T4" fmla="*/ 0 w 37"/>
                  <a:gd name="T5" fmla="*/ 140 h 51"/>
                  <a:gd name="T6" fmla="*/ 0 w 37"/>
                  <a:gd name="T7" fmla="*/ 135 h 51"/>
                  <a:gd name="T8" fmla="*/ 8 w 37"/>
                  <a:gd name="T9" fmla="*/ 118 h 51"/>
                  <a:gd name="T10" fmla="*/ 33 w 37"/>
                  <a:gd name="T11" fmla="*/ 82 h 51"/>
                  <a:gd name="T12" fmla="*/ 47 w 37"/>
                  <a:gd name="T13" fmla="*/ 63 h 51"/>
                  <a:gd name="T14" fmla="*/ 58 w 37"/>
                  <a:gd name="T15" fmla="*/ 47 h 51"/>
                  <a:gd name="T16" fmla="*/ 66 w 37"/>
                  <a:gd name="T17" fmla="*/ 30 h 51"/>
                  <a:gd name="T18" fmla="*/ 74 w 37"/>
                  <a:gd name="T19" fmla="*/ 19 h 51"/>
                  <a:gd name="T20" fmla="*/ 80 w 37"/>
                  <a:gd name="T21" fmla="*/ 14 h 51"/>
                  <a:gd name="T22" fmla="*/ 91 w 37"/>
                  <a:gd name="T23" fmla="*/ 5 h 51"/>
                  <a:gd name="T24" fmla="*/ 102 w 37"/>
                  <a:gd name="T25" fmla="*/ 0 h 51"/>
                  <a:gd name="T26" fmla="*/ 91 w 37"/>
                  <a:gd name="T27" fmla="*/ 5 h 51"/>
                  <a:gd name="T28" fmla="*/ 85 w 37"/>
                  <a:gd name="T29" fmla="*/ 8 h 51"/>
                  <a:gd name="T30" fmla="*/ 77 w 37"/>
                  <a:gd name="T31" fmla="*/ 16 h 51"/>
                  <a:gd name="T32" fmla="*/ 66 w 37"/>
                  <a:gd name="T33" fmla="*/ 33 h 51"/>
                  <a:gd name="T34" fmla="*/ 61 w 37"/>
                  <a:gd name="T35" fmla="*/ 49 h 51"/>
                  <a:gd name="T36" fmla="*/ 47 w 37"/>
                  <a:gd name="T37" fmla="*/ 69 h 51"/>
                  <a:gd name="T38" fmla="*/ 33 w 37"/>
                  <a:gd name="T39" fmla="*/ 82 h 51"/>
                  <a:gd name="T40" fmla="*/ 11 w 37"/>
                  <a:gd name="T41" fmla="*/ 118 h 51"/>
                  <a:gd name="T42" fmla="*/ 3 w 37"/>
                  <a:gd name="T43" fmla="*/ 13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" h="51">
                    <a:moveTo>
                      <a:pt x="1" y="49"/>
                    </a:moveTo>
                    <a:lnTo>
                      <a:pt x="1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12" y="30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3" y="2"/>
                    </a:lnTo>
                    <a:lnTo>
                      <a:pt x="37" y="0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22" y="18"/>
                    </a:lnTo>
                    <a:lnTo>
                      <a:pt x="17" y="25"/>
                    </a:lnTo>
                    <a:lnTo>
                      <a:pt x="12" y="30"/>
                    </a:lnTo>
                    <a:lnTo>
                      <a:pt x="4" y="43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4" name="Freeform 562"/>
              <p:cNvSpPr>
                <a:spLocks/>
              </p:cNvSpPr>
              <p:nvPr/>
            </p:nvSpPr>
            <p:spPr bwMode="auto">
              <a:xfrm>
                <a:off x="1540" y="819"/>
                <a:ext cx="126" cy="61"/>
              </a:xfrm>
              <a:custGeom>
                <a:avLst/>
                <a:gdLst>
                  <a:gd name="T0" fmla="*/ 3 w 46"/>
                  <a:gd name="T1" fmla="*/ 55 h 22"/>
                  <a:gd name="T2" fmla="*/ 0 w 46"/>
                  <a:gd name="T3" fmla="*/ 61 h 22"/>
                  <a:gd name="T4" fmla="*/ 0 w 46"/>
                  <a:gd name="T5" fmla="*/ 55 h 22"/>
                  <a:gd name="T6" fmla="*/ 14 w 46"/>
                  <a:gd name="T7" fmla="*/ 47 h 22"/>
                  <a:gd name="T8" fmla="*/ 44 w 46"/>
                  <a:gd name="T9" fmla="*/ 28 h 22"/>
                  <a:gd name="T10" fmla="*/ 74 w 46"/>
                  <a:gd name="T11" fmla="*/ 14 h 22"/>
                  <a:gd name="T12" fmla="*/ 85 w 46"/>
                  <a:gd name="T13" fmla="*/ 8 h 22"/>
                  <a:gd name="T14" fmla="*/ 88 w 46"/>
                  <a:gd name="T15" fmla="*/ 8 h 22"/>
                  <a:gd name="T16" fmla="*/ 115 w 46"/>
                  <a:gd name="T17" fmla="*/ 0 h 22"/>
                  <a:gd name="T18" fmla="*/ 126 w 46"/>
                  <a:gd name="T19" fmla="*/ 0 h 22"/>
                  <a:gd name="T20" fmla="*/ 115 w 46"/>
                  <a:gd name="T21" fmla="*/ 6 h 22"/>
                  <a:gd name="T22" fmla="*/ 88 w 46"/>
                  <a:gd name="T23" fmla="*/ 11 h 22"/>
                  <a:gd name="T24" fmla="*/ 82 w 46"/>
                  <a:gd name="T25" fmla="*/ 11 h 22"/>
                  <a:gd name="T26" fmla="*/ 71 w 46"/>
                  <a:gd name="T27" fmla="*/ 14 h 22"/>
                  <a:gd name="T28" fmla="*/ 44 w 46"/>
                  <a:gd name="T29" fmla="*/ 33 h 22"/>
                  <a:gd name="T30" fmla="*/ 14 w 46"/>
                  <a:gd name="T31" fmla="*/ 50 h 22"/>
                  <a:gd name="T32" fmla="*/ 3 w 46"/>
                  <a:gd name="T33" fmla="*/ 55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2">
                    <a:moveTo>
                      <a:pt x="1" y="20"/>
                    </a:moveTo>
                    <a:lnTo>
                      <a:pt x="0" y="22"/>
                    </a:lnTo>
                    <a:lnTo>
                      <a:pt x="0" y="20"/>
                    </a:lnTo>
                    <a:lnTo>
                      <a:pt x="5" y="17"/>
                    </a:lnTo>
                    <a:lnTo>
                      <a:pt x="16" y="10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6" y="5"/>
                    </a:lnTo>
                    <a:lnTo>
                      <a:pt x="16" y="12"/>
                    </a:lnTo>
                    <a:lnTo>
                      <a:pt x="5" y="18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5" name="Freeform 563"/>
              <p:cNvSpPr>
                <a:spLocks/>
              </p:cNvSpPr>
              <p:nvPr/>
            </p:nvSpPr>
            <p:spPr bwMode="auto">
              <a:xfrm>
                <a:off x="1430" y="839"/>
                <a:ext cx="409" cy="219"/>
              </a:xfrm>
              <a:custGeom>
                <a:avLst/>
                <a:gdLst>
                  <a:gd name="T0" fmla="*/ 3 w 149"/>
                  <a:gd name="T1" fmla="*/ 205 h 80"/>
                  <a:gd name="T2" fmla="*/ 3 w 149"/>
                  <a:gd name="T3" fmla="*/ 211 h 80"/>
                  <a:gd name="T4" fmla="*/ 0 w 149"/>
                  <a:gd name="T5" fmla="*/ 219 h 80"/>
                  <a:gd name="T6" fmla="*/ 0 w 149"/>
                  <a:gd name="T7" fmla="*/ 211 h 80"/>
                  <a:gd name="T8" fmla="*/ 3 w 149"/>
                  <a:gd name="T9" fmla="*/ 205 h 80"/>
                  <a:gd name="T10" fmla="*/ 3 w 149"/>
                  <a:gd name="T11" fmla="*/ 203 h 80"/>
                  <a:gd name="T12" fmla="*/ 11 w 149"/>
                  <a:gd name="T13" fmla="*/ 192 h 80"/>
                  <a:gd name="T14" fmla="*/ 38 w 149"/>
                  <a:gd name="T15" fmla="*/ 162 h 80"/>
                  <a:gd name="T16" fmla="*/ 74 w 149"/>
                  <a:gd name="T17" fmla="*/ 120 h 80"/>
                  <a:gd name="T18" fmla="*/ 96 w 149"/>
                  <a:gd name="T19" fmla="*/ 99 h 80"/>
                  <a:gd name="T20" fmla="*/ 121 w 149"/>
                  <a:gd name="T21" fmla="*/ 77 h 80"/>
                  <a:gd name="T22" fmla="*/ 129 w 149"/>
                  <a:gd name="T23" fmla="*/ 63 h 80"/>
                  <a:gd name="T24" fmla="*/ 143 w 149"/>
                  <a:gd name="T25" fmla="*/ 55 h 80"/>
                  <a:gd name="T26" fmla="*/ 156 w 149"/>
                  <a:gd name="T27" fmla="*/ 47 h 80"/>
                  <a:gd name="T28" fmla="*/ 170 w 149"/>
                  <a:gd name="T29" fmla="*/ 41 h 80"/>
                  <a:gd name="T30" fmla="*/ 198 w 149"/>
                  <a:gd name="T31" fmla="*/ 33 h 80"/>
                  <a:gd name="T32" fmla="*/ 225 w 149"/>
                  <a:gd name="T33" fmla="*/ 27 h 80"/>
                  <a:gd name="T34" fmla="*/ 247 w 149"/>
                  <a:gd name="T35" fmla="*/ 19 h 80"/>
                  <a:gd name="T36" fmla="*/ 264 w 149"/>
                  <a:gd name="T37" fmla="*/ 14 h 80"/>
                  <a:gd name="T38" fmla="*/ 272 w 149"/>
                  <a:gd name="T39" fmla="*/ 5 h 80"/>
                  <a:gd name="T40" fmla="*/ 277 w 149"/>
                  <a:gd name="T41" fmla="*/ 3 h 80"/>
                  <a:gd name="T42" fmla="*/ 283 w 149"/>
                  <a:gd name="T43" fmla="*/ 3 h 80"/>
                  <a:gd name="T44" fmla="*/ 307 w 149"/>
                  <a:gd name="T45" fmla="*/ 0 h 80"/>
                  <a:gd name="T46" fmla="*/ 338 w 149"/>
                  <a:gd name="T47" fmla="*/ 0 h 80"/>
                  <a:gd name="T48" fmla="*/ 368 w 149"/>
                  <a:gd name="T49" fmla="*/ 3 h 80"/>
                  <a:gd name="T50" fmla="*/ 409 w 149"/>
                  <a:gd name="T51" fmla="*/ 5 h 80"/>
                  <a:gd name="T52" fmla="*/ 368 w 149"/>
                  <a:gd name="T53" fmla="*/ 5 h 80"/>
                  <a:gd name="T54" fmla="*/ 321 w 149"/>
                  <a:gd name="T55" fmla="*/ 0 h 80"/>
                  <a:gd name="T56" fmla="*/ 283 w 149"/>
                  <a:gd name="T57" fmla="*/ 3 h 80"/>
                  <a:gd name="T58" fmla="*/ 272 w 149"/>
                  <a:gd name="T59" fmla="*/ 5 h 80"/>
                  <a:gd name="T60" fmla="*/ 272 w 149"/>
                  <a:gd name="T61" fmla="*/ 8 h 80"/>
                  <a:gd name="T62" fmla="*/ 269 w 149"/>
                  <a:gd name="T63" fmla="*/ 8 h 80"/>
                  <a:gd name="T64" fmla="*/ 258 w 149"/>
                  <a:gd name="T65" fmla="*/ 19 h 80"/>
                  <a:gd name="T66" fmla="*/ 242 w 149"/>
                  <a:gd name="T67" fmla="*/ 22 h 80"/>
                  <a:gd name="T68" fmla="*/ 222 w 149"/>
                  <a:gd name="T69" fmla="*/ 30 h 80"/>
                  <a:gd name="T70" fmla="*/ 195 w 149"/>
                  <a:gd name="T71" fmla="*/ 33 h 80"/>
                  <a:gd name="T72" fmla="*/ 167 w 149"/>
                  <a:gd name="T73" fmla="*/ 44 h 80"/>
                  <a:gd name="T74" fmla="*/ 154 w 149"/>
                  <a:gd name="T75" fmla="*/ 47 h 80"/>
                  <a:gd name="T76" fmla="*/ 143 w 149"/>
                  <a:gd name="T77" fmla="*/ 57 h 80"/>
                  <a:gd name="T78" fmla="*/ 129 w 149"/>
                  <a:gd name="T79" fmla="*/ 66 h 80"/>
                  <a:gd name="T80" fmla="*/ 121 w 149"/>
                  <a:gd name="T81" fmla="*/ 79 h 80"/>
                  <a:gd name="T82" fmla="*/ 96 w 149"/>
                  <a:gd name="T83" fmla="*/ 101 h 80"/>
                  <a:gd name="T84" fmla="*/ 74 w 149"/>
                  <a:gd name="T85" fmla="*/ 120 h 80"/>
                  <a:gd name="T86" fmla="*/ 38 w 149"/>
                  <a:gd name="T87" fmla="*/ 167 h 80"/>
                  <a:gd name="T88" fmla="*/ 11 w 149"/>
                  <a:gd name="T89" fmla="*/ 192 h 80"/>
                  <a:gd name="T90" fmla="*/ 5 w 149"/>
                  <a:gd name="T91" fmla="*/ 203 h 80"/>
                  <a:gd name="T92" fmla="*/ 3 w 149"/>
                  <a:gd name="T93" fmla="*/ 205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49" h="80">
                    <a:moveTo>
                      <a:pt x="1" y="75"/>
                    </a:moveTo>
                    <a:lnTo>
                      <a:pt x="1" y="77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1" y="75"/>
                    </a:lnTo>
                    <a:lnTo>
                      <a:pt x="1" y="74"/>
                    </a:lnTo>
                    <a:lnTo>
                      <a:pt x="4" y="70"/>
                    </a:lnTo>
                    <a:lnTo>
                      <a:pt x="14" y="59"/>
                    </a:lnTo>
                    <a:lnTo>
                      <a:pt x="27" y="44"/>
                    </a:lnTo>
                    <a:lnTo>
                      <a:pt x="35" y="36"/>
                    </a:lnTo>
                    <a:lnTo>
                      <a:pt x="44" y="28"/>
                    </a:lnTo>
                    <a:lnTo>
                      <a:pt x="47" y="23"/>
                    </a:lnTo>
                    <a:lnTo>
                      <a:pt x="52" y="20"/>
                    </a:lnTo>
                    <a:lnTo>
                      <a:pt x="57" y="17"/>
                    </a:lnTo>
                    <a:lnTo>
                      <a:pt x="62" y="15"/>
                    </a:lnTo>
                    <a:lnTo>
                      <a:pt x="72" y="12"/>
                    </a:lnTo>
                    <a:lnTo>
                      <a:pt x="82" y="10"/>
                    </a:lnTo>
                    <a:lnTo>
                      <a:pt x="90" y="7"/>
                    </a:lnTo>
                    <a:lnTo>
                      <a:pt x="96" y="5"/>
                    </a:lnTo>
                    <a:lnTo>
                      <a:pt x="99" y="2"/>
                    </a:lnTo>
                    <a:lnTo>
                      <a:pt x="101" y="1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3" y="0"/>
                    </a:lnTo>
                    <a:lnTo>
                      <a:pt x="134" y="1"/>
                    </a:lnTo>
                    <a:lnTo>
                      <a:pt x="149" y="2"/>
                    </a:lnTo>
                    <a:lnTo>
                      <a:pt x="134" y="2"/>
                    </a:lnTo>
                    <a:lnTo>
                      <a:pt x="117" y="0"/>
                    </a:lnTo>
                    <a:lnTo>
                      <a:pt x="103" y="1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8" y="3"/>
                    </a:lnTo>
                    <a:lnTo>
                      <a:pt x="94" y="7"/>
                    </a:lnTo>
                    <a:lnTo>
                      <a:pt x="88" y="8"/>
                    </a:lnTo>
                    <a:lnTo>
                      <a:pt x="81" y="11"/>
                    </a:lnTo>
                    <a:lnTo>
                      <a:pt x="71" y="12"/>
                    </a:lnTo>
                    <a:lnTo>
                      <a:pt x="61" y="16"/>
                    </a:lnTo>
                    <a:lnTo>
                      <a:pt x="56" y="17"/>
                    </a:lnTo>
                    <a:lnTo>
                      <a:pt x="52" y="21"/>
                    </a:lnTo>
                    <a:lnTo>
                      <a:pt x="47" y="24"/>
                    </a:lnTo>
                    <a:lnTo>
                      <a:pt x="44" y="29"/>
                    </a:lnTo>
                    <a:lnTo>
                      <a:pt x="35" y="37"/>
                    </a:lnTo>
                    <a:lnTo>
                      <a:pt x="27" y="44"/>
                    </a:lnTo>
                    <a:lnTo>
                      <a:pt x="14" y="61"/>
                    </a:lnTo>
                    <a:lnTo>
                      <a:pt x="4" y="70"/>
                    </a:lnTo>
                    <a:lnTo>
                      <a:pt x="2" y="74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6" name="Freeform 564"/>
              <p:cNvSpPr>
                <a:spLocks/>
              </p:cNvSpPr>
              <p:nvPr/>
            </p:nvSpPr>
            <p:spPr bwMode="auto">
              <a:xfrm>
                <a:off x="1471" y="817"/>
                <a:ext cx="357" cy="156"/>
              </a:xfrm>
              <a:custGeom>
                <a:avLst/>
                <a:gdLst>
                  <a:gd name="T0" fmla="*/ 11 w 130"/>
                  <a:gd name="T1" fmla="*/ 151 h 57"/>
                  <a:gd name="T2" fmla="*/ 5 w 130"/>
                  <a:gd name="T3" fmla="*/ 151 h 57"/>
                  <a:gd name="T4" fmla="*/ 0 w 130"/>
                  <a:gd name="T5" fmla="*/ 156 h 57"/>
                  <a:gd name="T6" fmla="*/ 5 w 130"/>
                  <a:gd name="T7" fmla="*/ 151 h 57"/>
                  <a:gd name="T8" fmla="*/ 14 w 130"/>
                  <a:gd name="T9" fmla="*/ 148 h 57"/>
                  <a:gd name="T10" fmla="*/ 19 w 130"/>
                  <a:gd name="T11" fmla="*/ 140 h 57"/>
                  <a:gd name="T12" fmla="*/ 41 w 130"/>
                  <a:gd name="T13" fmla="*/ 115 h 57"/>
                  <a:gd name="T14" fmla="*/ 74 w 130"/>
                  <a:gd name="T15" fmla="*/ 82 h 57"/>
                  <a:gd name="T16" fmla="*/ 91 w 130"/>
                  <a:gd name="T17" fmla="*/ 66 h 57"/>
                  <a:gd name="T18" fmla="*/ 115 w 130"/>
                  <a:gd name="T19" fmla="*/ 52 h 57"/>
                  <a:gd name="T20" fmla="*/ 165 w 130"/>
                  <a:gd name="T21" fmla="*/ 36 h 57"/>
                  <a:gd name="T22" fmla="*/ 209 w 130"/>
                  <a:gd name="T23" fmla="*/ 22 h 57"/>
                  <a:gd name="T24" fmla="*/ 239 w 130"/>
                  <a:gd name="T25" fmla="*/ 11 h 57"/>
                  <a:gd name="T26" fmla="*/ 250 w 130"/>
                  <a:gd name="T27" fmla="*/ 8 h 57"/>
                  <a:gd name="T28" fmla="*/ 258 w 130"/>
                  <a:gd name="T29" fmla="*/ 3 h 57"/>
                  <a:gd name="T30" fmla="*/ 277 w 130"/>
                  <a:gd name="T31" fmla="*/ 0 h 57"/>
                  <a:gd name="T32" fmla="*/ 305 w 130"/>
                  <a:gd name="T33" fmla="*/ 0 h 57"/>
                  <a:gd name="T34" fmla="*/ 319 w 130"/>
                  <a:gd name="T35" fmla="*/ 3 h 57"/>
                  <a:gd name="T36" fmla="*/ 327 w 130"/>
                  <a:gd name="T37" fmla="*/ 8 h 57"/>
                  <a:gd name="T38" fmla="*/ 357 w 130"/>
                  <a:gd name="T39" fmla="*/ 16 h 57"/>
                  <a:gd name="T40" fmla="*/ 327 w 130"/>
                  <a:gd name="T41" fmla="*/ 8 h 57"/>
                  <a:gd name="T42" fmla="*/ 324 w 130"/>
                  <a:gd name="T43" fmla="*/ 3 h 57"/>
                  <a:gd name="T44" fmla="*/ 319 w 130"/>
                  <a:gd name="T45" fmla="*/ 3 h 57"/>
                  <a:gd name="T46" fmla="*/ 291 w 130"/>
                  <a:gd name="T47" fmla="*/ 3 h 57"/>
                  <a:gd name="T48" fmla="*/ 258 w 130"/>
                  <a:gd name="T49" fmla="*/ 3 h 57"/>
                  <a:gd name="T50" fmla="*/ 250 w 130"/>
                  <a:gd name="T51" fmla="*/ 8 h 57"/>
                  <a:gd name="T52" fmla="*/ 250 w 130"/>
                  <a:gd name="T53" fmla="*/ 11 h 57"/>
                  <a:gd name="T54" fmla="*/ 236 w 130"/>
                  <a:gd name="T55" fmla="*/ 14 h 57"/>
                  <a:gd name="T56" fmla="*/ 206 w 130"/>
                  <a:gd name="T57" fmla="*/ 25 h 57"/>
                  <a:gd name="T58" fmla="*/ 165 w 130"/>
                  <a:gd name="T59" fmla="*/ 36 h 57"/>
                  <a:gd name="T60" fmla="*/ 115 w 130"/>
                  <a:gd name="T61" fmla="*/ 55 h 57"/>
                  <a:gd name="T62" fmla="*/ 91 w 130"/>
                  <a:gd name="T63" fmla="*/ 68 h 57"/>
                  <a:gd name="T64" fmla="*/ 74 w 130"/>
                  <a:gd name="T65" fmla="*/ 85 h 57"/>
                  <a:gd name="T66" fmla="*/ 41 w 130"/>
                  <a:gd name="T67" fmla="*/ 115 h 57"/>
                  <a:gd name="T68" fmla="*/ 19 w 130"/>
                  <a:gd name="T69" fmla="*/ 142 h 57"/>
                  <a:gd name="T70" fmla="*/ 14 w 130"/>
                  <a:gd name="T71" fmla="*/ 148 h 57"/>
                  <a:gd name="T72" fmla="*/ 11 w 130"/>
                  <a:gd name="T73" fmla="*/ 15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57">
                    <a:moveTo>
                      <a:pt x="4" y="55"/>
                    </a:moveTo>
                    <a:lnTo>
                      <a:pt x="2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5" y="54"/>
                    </a:lnTo>
                    <a:lnTo>
                      <a:pt x="7" y="51"/>
                    </a:lnTo>
                    <a:lnTo>
                      <a:pt x="15" y="42"/>
                    </a:lnTo>
                    <a:lnTo>
                      <a:pt x="27" y="30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60" y="13"/>
                    </a:lnTo>
                    <a:lnTo>
                      <a:pt x="76" y="8"/>
                    </a:lnTo>
                    <a:lnTo>
                      <a:pt x="87" y="4"/>
                    </a:lnTo>
                    <a:lnTo>
                      <a:pt x="91" y="3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11" y="0"/>
                    </a:lnTo>
                    <a:lnTo>
                      <a:pt x="116" y="1"/>
                    </a:lnTo>
                    <a:lnTo>
                      <a:pt x="119" y="3"/>
                    </a:lnTo>
                    <a:lnTo>
                      <a:pt x="130" y="6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06" y="1"/>
                    </a:lnTo>
                    <a:lnTo>
                      <a:pt x="94" y="1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86" y="5"/>
                    </a:lnTo>
                    <a:lnTo>
                      <a:pt x="75" y="9"/>
                    </a:lnTo>
                    <a:lnTo>
                      <a:pt x="60" y="13"/>
                    </a:lnTo>
                    <a:lnTo>
                      <a:pt x="42" y="20"/>
                    </a:lnTo>
                    <a:lnTo>
                      <a:pt x="33" y="25"/>
                    </a:lnTo>
                    <a:lnTo>
                      <a:pt x="27" y="31"/>
                    </a:lnTo>
                    <a:lnTo>
                      <a:pt x="15" y="4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7" name="Freeform 565"/>
              <p:cNvSpPr>
                <a:spLocks/>
              </p:cNvSpPr>
              <p:nvPr/>
            </p:nvSpPr>
            <p:spPr bwMode="auto">
              <a:xfrm>
                <a:off x="1433" y="1036"/>
                <a:ext cx="30" cy="47"/>
              </a:xfrm>
              <a:custGeom>
                <a:avLst/>
                <a:gdLst>
                  <a:gd name="T0" fmla="*/ 0 w 11"/>
                  <a:gd name="T1" fmla="*/ 47 h 17"/>
                  <a:gd name="T2" fmla="*/ 0 w 11"/>
                  <a:gd name="T3" fmla="*/ 44 h 17"/>
                  <a:gd name="T4" fmla="*/ 11 w 11"/>
                  <a:gd name="T5" fmla="*/ 28 h 17"/>
                  <a:gd name="T6" fmla="*/ 22 w 11"/>
                  <a:gd name="T7" fmla="*/ 8 h 17"/>
                  <a:gd name="T8" fmla="*/ 27 w 11"/>
                  <a:gd name="T9" fmla="*/ 3 h 17"/>
                  <a:gd name="T10" fmla="*/ 30 w 11"/>
                  <a:gd name="T11" fmla="*/ 0 h 17"/>
                  <a:gd name="T12" fmla="*/ 30 w 11"/>
                  <a:gd name="T13" fmla="*/ 3 h 17"/>
                  <a:gd name="T14" fmla="*/ 25 w 11"/>
                  <a:gd name="T15" fmla="*/ 14 h 17"/>
                  <a:gd name="T16" fmla="*/ 14 w 11"/>
                  <a:gd name="T17" fmla="*/ 30 h 17"/>
                  <a:gd name="T18" fmla="*/ 0 w 11"/>
                  <a:gd name="T19" fmla="*/ 47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6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1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8" name="Freeform 566"/>
              <p:cNvSpPr>
                <a:spLocks/>
              </p:cNvSpPr>
              <p:nvPr/>
            </p:nvSpPr>
            <p:spPr bwMode="auto">
              <a:xfrm>
                <a:off x="1449" y="866"/>
                <a:ext cx="415" cy="231"/>
              </a:xfrm>
              <a:custGeom>
                <a:avLst/>
                <a:gdLst>
                  <a:gd name="T0" fmla="*/ 5 w 151"/>
                  <a:gd name="T1" fmla="*/ 217 h 84"/>
                  <a:gd name="T2" fmla="*/ 5 w 151"/>
                  <a:gd name="T3" fmla="*/ 220 h 84"/>
                  <a:gd name="T4" fmla="*/ 0 w 151"/>
                  <a:gd name="T5" fmla="*/ 231 h 84"/>
                  <a:gd name="T6" fmla="*/ 5 w 151"/>
                  <a:gd name="T7" fmla="*/ 220 h 84"/>
                  <a:gd name="T8" fmla="*/ 5 w 151"/>
                  <a:gd name="T9" fmla="*/ 217 h 84"/>
                  <a:gd name="T10" fmla="*/ 11 w 151"/>
                  <a:gd name="T11" fmla="*/ 201 h 84"/>
                  <a:gd name="T12" fmla="*/ 33 w 151"/>
                  <a:gd name="T13" fmla="*/ 162 h 84"/>
                  <a:gd name="T14" fmla="*/ 47 w 151"/>
                  <a:gd name="T15" fmla="*/ 143 h 84"/>
                  <a:gd name="T16" fmla="*/ 63 w 151"/>
                  <a:gd name="T17" fmla="*/ 116 h 84"/>
                  <a:gd name="T18" fmla="*/ 88 w 151"/>
                  <a:gd name="T19" fmla="*/ 91 h 84"/>
                  <a:gd name="T20" fmla="*/ 110 w 151"/>
                  <a:gd name="T21" fmla="*/ 72 h 84"/>
                  <a:gd name="T22" fmla="*/ 137 w 151"/>
                  <a:gd name="T23" fmla="*/ 47 h 84"/>
                  <a:gd name="T24" fmla="*/ 165 w 151"/>
                  <a:gd name="T25" fmla="*/ 30 h 84"/>
                  <a:gd name="T26" fmla="*/ 192 w 151"/>
                  <a:gd name="T27" fmla="*/ 19 h 84"/>
                  <a:gd name="T28" fmla="*/ 220 w 151"/>
                  <a:gd name="T29" fmla="*/ 8 h 84"/>
                  <a:gd name="T30" fmla="*/ 258 w 151"/>
                  <a:gd name="T31" fmla="*/ 3 h 84"/>
                  <a:gd name="T32" fmla="*/ 275 w 151"/>
                  <a:gd name="T33" fmla="*/ 3 h 84"/>
                  <a:gd name="T34" fmla="*/ 308 w 151"/>
                  <a:gd name="T35" fmla="*/ 0 h 84"/>
                  <a:gd name="T36" fmla="*/ 341 w 151"/>
                  <a:gd name="T37" fmla="*/ 0 h 84"/>
                  <a:gd name="T38" fmla="*/ 374 w 151"/>
                  <a:gd name="T39" fmla="*/ 6 h 84"/>
                  <a:gd name="T40" fmla="*/ 415 w 151"/>
                  <a:gd name="T41" fmla="*/ 14 h 84"/>
                  <a:gd name="T42" fmla="*/ 371 w 151"/>
                  <a:gd name="T43" fmla="*/ 6 h 84"/>
                  <a:gd name="T44" fmla="*/ 357 w 151"/>
                  <a:gd name="T45" fmla="*/ 3 h 84"/>
                  <a:gd name="T46" fmla="*/ 322 w 151"/>
                  <a:gd name="T47" fmla="*/ 0 h 84"/>
                  <a:gd name="T48" fmla="*/ 286 w 151"/>
                  <a:gd name="T49" fmla="*/ 0 h 84"/>
                  <a:gd name="T50" fmla="*/ 275 w 151"/>
                  <a:gd name="T51" fmla="*/ 3 h 84"/>
                  <a:gd name="T52" fmla="*/ 267 w 151"/>
                  <a:gd name="T53" fmla="*/ 3 h 84"/>
                  <a:gd name="T54" fmla="*/ 253 w 151"/>
                  <a:gd name="T55" fmla="*/ 6 h 84"/>
                  <a:gd name="T56" fmla="*/ 214 w 151"/>
                  <a:gd name="T57" fmla="*/ 14 h 84"/>
                  <a:gd name="T58" fmla="*/ 190 w 151"/>
                  <a:gd name="T59" fmla="*/ 22 h 84"/>
                  <a:gd name="T60" fmla="*/ 162 w 151"/>
                  <a:gd name="T61" fmla="*/ 33 h 84"/>
                  <a:gd name="T62" fmla="*/ 135 w 151"/>
                  <a:gd name="T63" fmla="*/ 50 h 84"/>
                  <a:gd name="T64" fmla="*/ 110 w 151"/>
                  <a:gd name="T65" fmla="*/ 74 h 84"/>
                  <a:gd name="T66" fmla="*/ 88 w 151"/>
                  <a:gd name="T67" fmla="*/ 94 h 84"/>
                  <a:gd name="T68" fmla="*/ 63 w 151"/>
                  <a:gd name="T69" fmla="*/ 118 h 84"/>
                  <a:gd name="T70" fmla="*/ 47 w 151"/>
                  <a:gd name="T71" fmla="*/ 143 h 84"/>
                  <a:gd name="T72" fmla="*/ 33 w 151"/>
                  <a:gd name="T73" fmla="*/ 165 h 84"/>
                  <a:gd name="T74" fmla="*/ 14 w 151"/>
                  <a:gd name="T75" fmla="*/ 204 h 84"/>
                  <a:gd name="T76" fmla="*/ 5 w 151"/>
                  <a:gd name="T77" fmla="*/ 217 h 8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1" h="84">
                    <a:moveTo>
                      <a:pt x="2" y="79"/>
                    </a:moveTo>
                    <a:lnTo>
                      <a:pt x="2" y="80"/>
                    </a:lnTo>
                    <a:lnTo>
                      <a:pt x="0" y="84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3"/>
                    </a:lnTo>
                    <a:lnTo>
                      <a:pt x="12" y="59"/>
                    </a:lnTo>
                    <a:lnTo>
                      <a:pt x="17" y="52"/>
                    </a:lnTo>
                    <a:lnTo>
                      <a:pt x="23" y="42"/>
                    </a:lnTo>
                    <a:lnTo>
                      <a:pt x="32" y="33"/>
                    </a:lnTo>
                    <a:lnTo>
                      <a:pt x="40" y="26"/>
                    </a:lnTo>
                    <a:lnTo>
                      <a:pt x="50" y="17"/>
                    </a:lnTo>
                    <a:lnTo>
                      <a:pt x="60" y="11"/>
                    </a:lnTo>
                    <a:lnTo>
                      <a:pt x="70" y="7"/>
                    </a:lnTo>
                    <a:lnTo>
                      <a:pt x="80" y="3"/>
                    </a:lnTo>
                    <a:lnTo>
                      <a:pt x="94" y="1"/>
                    </a:lnTo>
                    <a:lnTo>
                      <a:pt x="100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51" y="5"/>
                    </a:lnTo>
                    <a:lnTo>
                      <a:pt x="135" y="2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4" y="0"/>
                    </a:lnTo>
                    <a:lnTo>
                      <a:pt x="100" y="1"/>
                    </a:lnTo>
                    <a:lnTo>
                      <a:pt x="97" y="1"/>
                    </a:lnTo>
                    <a:lnTo>
                      <a:pt x="92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18"/>
                    </a:lnTo>
                    <a:lnTo>
                      <a:pt x="40" y="27"/>
                    </a:lnTo>
                    <a:lnTo>
                      <a:pt x="32" y="34"/>
                    </a:lnTo>
                    <a:lnTo>
                      <a:pt x="23" y="43"/>
                    </a:lnTo>
                    <a:lnTo>
                      <a:pt x="17" y="52"/>
                    </a:lnTo>
                    <a:lnTo>
                      <a:pt x="12" y="60"/>
                    </a:lnTo>
                    <a:lnTo>
                      <a:pt x="5" y="74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99" name="Freeform 567"/>
              <p:cNvSpPr>
                <a:spLocks/>
              </p:cNvSpPr>
              <p:nvPr/>
            </p:nvSpPr>
            <p:spPr bwMode="auto">
              <a:xfrm>
                <a:off x="1455" y="882"/>
                <a:ext cx="420" cy="239"/>
              </a:xfrm>
              <a:custGeom>
                <a:avLst/>
                <a:gdLst>
                  <a:gd name="T0" fmla="*/ 3 w 153"/>
                  <a:gd name="T1" fmla="*/ 225 h 87"/>
                  <a:gd name="T2" fmla="*/ 0 w 153"/>
                  <a:gd name="T3" fmla="*/ 228 h 87"/>
                  <a:gd name="T4" fmla="*/ 0 w 153"/>
                  <a:gd name="T5" fmla="*/ 239 h 87"/>
                  <a:gd name="T6" fmla="*/ 0 w 153"/>
                  <a:gd name="T7" fmla="*/ 228 h 87"/>
                  <a:gd name="T8" fmla="*/ 0 w 153"/>
                  <a:gd name="T9" fmla="*/ 225 h 87"/>
                  <a:gd name="T10" fmla="*/ 3 w 153"/>
                  <a:gd name="T11" fmla="*/ 223 h 87"/>
                  <a:gd name="T12" fmla="*/ 14 w 153"/>
                  <a:gd name="T13" fmla="*/ 212 h 87"/>
                  <a:gd name="T14" fmla="*/ 36 w 153"/>
                  <a:gd name="T15" fmla="*/ 176 h 87"/>
                  <a:gd name="T16" fmla="*/ 69 w 153"/>
                  <a:gd name="T17" fmla="*/ 129 h 87"/>
                  <a:gd name="T18" fmla="*/ 113 w 153"/>
                  <a:gd name="T19" fmla="*/ 74 h 87"/>
                  <a:gd name="T20" fmla="*/ 135 w 153"/>
                  <a:gd name="T21" fmla="*/ 49 h 87"/>
                  <a:gd name="T22" fmla="*/ 162 w 153"/>
                  <a:gd name="T23" fmla="*/ 33 h 87"/>
                  <a:gd name="T24" fmla="*/ 189 w 153"/>
                  <a:gd name="T25" fmla="*/ 19 h 87"/>
                  <a:gd name="T26" fmla="*/ 217 w 153"/>
                  <a:gd name="T27" fmla="*/ 11 h 87"/>
                  <a:gd name="T28" fmla="*/ 242 w 153"/>
                  <a:gd name="T29" fmla="*/ 3 h 87"/>
                  <a:gd name="T30" fmla="*/ 258 w 153"/>
                  <a:gd name="T31" fmla="*/ 3 h 87"/>
                  <a:gd name="T32" fmla="*/ 272 w 153"/>
                  <a:gd name="T33" fmla="*/ 0 h 87"/>
                  <a:gd name="T34" fmla="*/ 275 w 153"/>
                  <a:gd name="T35" fmla="*/ 3 h 87"/>
                  <a:gd name="T36" fmla="*/ 310 w 153"/>
                  <a:gd name="T37" fmla="*/ 3 h 87"/>
                  <a:gd name="T38" fmla="*/ 343 w 153"/>
                  <a:gd name="T39" fmla="*/ 3 h 87"/>
                  <a:gd name="T40" fmla="*/ 379 w 153"/>
                  <a:gd name="T41" fmla="*/ 5 h 87"/>
                  <a:gd name="T42" fmla="*/ 420 w 153"/>
                  <a:gd name="T43" fmla="*/ 16 h 87"/>
                  <a:gd name="T44" fmla="*/ 373 w 153"/>
                  <a:gd name="T45" fmla="*/ 11 h 87"/>
                  <a:gd name="T46" fmla="*/ 360 w 153"/>
                  <a:gd name="T47" fmla="*/ 5 h 87"/>
                  <a:gd name="T48" fmla="*/ 324 w 153"/>
                  <a:gd name="T49" fmla="*/ 3 h 87"/>
                  <a:gd name="T50" fmla="*/ 269 w 153"/>
                  <a:gd name="T51" fmla="*/ 3 h 87"/>
                  <a:gd name="T52" fmla="*/ 266 w 153"/>
                  <a:gd name="T53" fmla="*/ 3 h 87"/>
                  <a:gd name="T54" fmla="*/ 255 w 153"/>
                  <a:gd name="T55" fmla="*/ 3 h 87"/>
                  <a:gd name="T56" fmla="*/ 239 w 153"/>
                  <a:gd name="T57" fmla="*/ 5 h 87"/>
                  <a:gd name="T58" fmla="*/ 214 w 153"/>
                  <a:gd name="T59" fmla="*/ 14 h 87"/>
                  <a:gd name="T60" fmla="*/ 189 w 153"/>
                  <a:gd name="T61" fmla="*/ 22 h 87"/>
                  <a:gd name="T62" fmla="*/ 162 w 153"/>
                  <a:gd name="T63" fmla="*/ 33 h 87"/>
                  <a:gd name="T64" fmla="*/ 135 w 153"/>
                  <a:gd name="T65" fmla="*/ 55 h 87"/>
                  <a:gd name="T66" fmla="*/ 107 w 153"/>
                  <a:gd name="T67" fmla="*/ 77 h 87"/>
                  <a:gd name="T68" fmla="*/ 71 w 153"/>
                  <a:gd name="T69" fmla="*/ 129 h 87"/>
                  <a:gd name="T70" fmla="*/ 36 w 153"/>
                  <a:gd name="T71" fmla="*/ 181 h 87"/>
                  <a:gd name="T72" fmla="*/ 14 w 153"/>
                  <a:gd name="T73" fmla="*/ 214 h 87"/>
                  <a:gd name="T74" fmla="*/ 5 w 153"/>
                  <a:gd name="T75" fmla="*/ 225 h 87"/>
                  <a:gd name="T76" fmla="*/ 3 w 153"/>
                  <a:gd name="T77" fmla="*/ 225 h 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3" h="87">
                    <a:moveTo>
                      <a:pt x="1" y="82"/>
                    </a:moveTo>
                    <a:lnTo>
                      <a:pt x="0" y="83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1" y="81"/>
                    </a:lnTo>
                    <a:lnTo>
                      <a:pt x="5" y="77"/>
                    </a:lnTo>
                    <a:lnTo>
                      <a:pt x="13" y="64"/>
                    </a:lnTo>
                    <a:lnTo>
                      <a:pt x="25" y="47"/>
                    </a:lnTo>
                    <a:lnTo>
                      <a:pt x="41" y="27"/>
                    </a:lnTo>
                    <a:lnTo>
                      <a:pt x="49" y="18"/>
                    </a:lnTo>
                    <a:lnTo>
                      <a:pt x="59" y="12"/>
                    </a:lnTo>
                    <a:lnTo>
                      <a:pt x="69" y="7"/>
                    </a:lnTo>
                    <a:lnTo>
                      <a:pt x="79" y="4"/>
                    </a:lnTo>
                    <a:lnTo>
                      <a:pt x="88" y="1"/>
                    </a:lnTo>
                    <a:lnTo>
                      <a:pt x="94" y="1"/>
                    </a:lnTo>
                    <a:lnTo>
                      <a:pt x="99" y="0"/>
                    </a:lnTo>
                    <a:lnTo>
                      <a:pt x="100" y="1"/>
                    </a:lnTo>
                    <a:lnTo>
                      <a:pt x="113" y="1"/>
                    </a:lnTo>
                    <a:lnTo>
                      <a:pt x="125" y="1"/>
                    </a:lnTo>
                    <a:lnTo>
                      <a:pt x="138" y="2"/>
                    </a:lnTo>
                    <a:lnTo>
                      <a:pt x="153" y="6"/>
                    </a:lnTo>
                    <a:lnTo>
                      <a:pt x="136" y="4"/>
                    </a:lnTo>
                    <a:lnTo>
                      <a:pt x="131" y="2"/>
                    </a:lnTo>
                    <a:lnTo>
                      <a:pt x="118" y="1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3" y="1"/>
                    </a:lnTo>
                    <a:lnTo>
                      <a:pt x="87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20"/>
                    </a:lnTo>
                    <a:lnTo>
                      <a:pt x="39" y="28"/>
                    </a:lnTo>
                    <a:lnTo>
                      <a:pt x="26" y="47"/>
                    </a:lnTo>
                    <a:lnTo>
                      <a:pt x="13" y="66"/>
                    </a:lnTo>
                    <a:lnTo>
                      <a:pt x="5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0" name="Freeform 568"/>
              <p:cNvSpPr>
                <a:spLocks/>
              </p:cNvSpPr>
              <p:nvPr/>
            </p:nvSpPr>
            <p:spPr bwMode="auto">
              <a:xfrm>
                <a:off x="1463" y="899"/>
                <a:ext cx="376" cy="244"/>
              </a:xfrm>
              <a:custGeom>
                <a:avLst/>
                <a:gdLst>
                  <a:gd name="T0" fmla="*/ 8 w 137"/>
                  <a:gd name="T1" fmla="*/ 236 h 89"/>
                  <a:gd name="T2" fmla="*/ 5 w 137"/>
                  <a:gd name="T3" fmla="*/ 236 h 89"/>
                  <a:gd name="T4" fmla="*/ 0 w 137"/>
                  <a:gd name="T5" fmla="*/ 244 h 89"/>
                  <a:gd name="T6" fmla="*/ 5 w 137"/>
                  <a:gd name="T7" fmla="*/ 236 h 89"/>
                  <a:gd name="T8" fmla="*/ 11 w 137"/>
                  <a:gd name="T9" fmla="*/ 219 h 89"/>
                  <a:gd name="T10" fmla="*/ 27 w 137"/>
                  <a:gd name="T11" fmla="*/ 184 h 89"/>
                  <a:gd name="T12" fmla="*/ 60 w 137"/>
                  <a:gd name="T13" fmla="*/ 137 h 89"/>
                  <a:gd name="T14" fmla="*/ 77 w 137"/>
                  <a:gd name="T15" fmla="*/ 112 h 89"/>
                  <a:gd name="T16" fmla="*/ 96 w 137"/>
                  <a:gd name="T17" fmla="*/ 88 h 89"/>
                  <a:gd name="T18" fmla="*/ 121 w 137"/>
                  <a:gd name="T19" fmla="*/ 66 h 89"/>
                  <a:gd name="T20" fmla="*/ 145 w 137"/>
                  <a:gd name="T21" fmla="*/ 47 h 89"/>
                  <a:gd name="T22" fmla="*/ 173 w 137"/>
                  <a:gd name="T23" fmla="*/ 33 h 89"/>
                  <a:gd name="T24" fmla="*/ 192 w 137"/>
                  <a:gd name="T25" fmla="*/ 25 h 89"/>
                  <a:gd name="T26" fmla="*/ 231 w 137"/>
                  <a:gd name="T27" fmla="*/ 11 h 89"/>
                  <a:gd name="T28" fmla="*/ 247 w 137"/>
                  <a:gd name="T29" fmla="*/ 11 h 89"/>
                  <a:gd name="T30" fmla="*/ 252 w 137"/>
                  <a:gd name="T31" fmla="*/ 11 h 89"/>
                  <a:gd name="T32" fmla="*/ 277 w 137"/>
                  <a:gd name="T33" fmla="*/ 3 h 89"/>
                  <a:gd name="T34" fmla="*/ 307 w 137"/>
                  <a:gd name="T35" fmla="*/ 0 h 89"/>
                  <a:gd name="T36" fmla="*/ 340 w 137"/>
                  <a:gd name="T37" fmla="*/ 0 h 89"/>
                  <a:gd name="T38" fmla="*/ 376 w 137"/>
                  <a:gd name="T39" fmla="*/ 0 h 89"/>
                  <a:gd name="T40" fmla="*/ 340 w 137"/>
                  <a:gd name="T41" fmla="*/ 0 h 89"/>
                  <a:gd name="T42" fmla="*/ 327 w 137"/>
                  <a:gd name="T43" fmla="*/ 0 h 89"/>
                  <a:gd name="T44" fmla="*/ 291 w 137"/>
                  <a:gd name="T45" fmla="*/ 3 h 89"/>
                  <a:gd name="T46" fmla="*/ 239 w 137"/>
                  <a:gd name="T47" fmla="*/ 11 h 89"/>
                  <a:gd name="T48" fmla="*/ 225 w 137"/>
                  <a:gd name="T49" fmla="*/ 14 h 89"/>
                  <a:gd name="T50" fmla="*/ 192 w 137"/>
                  <a:gd name="T51" fmla="*/ 25 h 89"/>
                  <a:gd name="T52" fmla="*/ 167 w 137"/>
                  <a:gd name="T53" fmla="*/ 38 h 89"/>
                  <a:gd name="T54" fmla="*/ 145 w 137"/>
                  <a:gd name="T55" fmla="*/ 52 h 89"/>
                  <a:gd name="T56" fmla="*/ 121 w 137"/>
                  <a:gd name="T57" fmla="*/ 69 h 89"/>
                  <a:gd name="T58" fmla="*/ 96 w 137"/>
                  <a:gd name="T59" fmla="*/ 93 h 89"/>
                  <a:gd name="T60" fmla="*/ 77 w 137"/>
                  <a:gd name="T61" fmla="*/ 115 h 89"/>
                  <a:gd name="T62" fmla="*/ 60 w 137"/>
                  <a:gd name="T63" fmla="*/ 140 h 89"/>
                  <a:gd name="T64" fmla="*/ 33 w 137"/>
                  <a:gd name="T65" fmla="*/ 184 h 89"/>
                  <a:gd name="T66" fmla="*/ 14 w 137"/>
                  <a:gd name="T67" fmla="*/ 222 h 89"/>
                  <a:gd name="T68" fmla="*/ 8 w 137"/>
                  <a:gd name="T69" fmla="*/ 236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7" h="89">
                    <a:moveTo>
                      <a:pt x="3" y="86"/>
                    </a:moveTo>
                    <a:lnTo>
                      <a:pt x="2" y="86"/>
                    </a:lnTo>
                    <a:lnTo>
                      <a:pt x="0" y="89"/>
                    </a:lnTo>
                    <a:lnTo>
                      <a:pt x="2" y="86"/>
                    </a:lnTo>
                    <a:lnTo>
                      <a:pt x="4" y="80"/>
                    </a:lnTo>
                    <a:lnTo>
                      <a:pt x="10" y="67"/>
                    </a:lnTo>
                    <a:lnTo>
                      <a:pt x="22" y="50"/>
                    </a:lnTo>
                    <a:lnTo>
                      <a:pt x="28" y="41"/>
                    </a:lnTo>
                    <a:lnTo>
                      <a:pt x="35" y="32"/>
                    </a:lnTo>
                    <a:lnTo>
                      <a:pt x="44" y="24"/>
                    </a:lnTo>
                    <a:lnTo>
                      <a:pt x="53" y="17"/>
                    </a:lnTo>
                    <a:lnTo>
                      <a:pt x="63" y="12"/>
                    </a:lnTo>
                    <a:lnTo>
                      <a:pt x="70" y="9"/>
                    </a:lnTo>
                    <a:lnTo>
                      <a:pt x="84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101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7" y="0"/>
                    </a:lnTo>
                    <a:lnTo>
                      <a:pt x="124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87" y="4"/>
                    </a:lnTo>
                    <a:lnTo>
                      <a:pt x="82" y="5"/>
                    </a:lnTo>
                    <a:lnTo>
                      <a:pt x="70" y="9"/>
                    </a:lnTo>
                    <a:lnTo>
                      <a:pt x="61" y="14"/>
                    </a:lnTo>
                    <a:lnTo>
                      <a:pt x="53" y="19"/>
                    </a:lnTo>
                    <a:lnTo>
                      <a:pt x="44" y="25"/>
                    </a:lnTo>
                    <a:lnTo>
                      <a:pt x="35" y="34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2" y="67"/>
                    </a:lnTo>
                    <a:lnTo>
                      <a:pt x="5" y="81"/>
                    </a:lnTo>
                    <a:lnTo>
                      <a:pt x="3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1" name="Freeform 569"/>
              <p:cNvSpPr>
                <a:spLocks/>
              </p:cNvSpPr>
              <p:nvPr/>
            </p:nvSpPr>
            <p:spPr bwMode="auto">
              <a:xfrm>
                <a:off x="1474" y="951"/>
                <a:ext cx="167" cy="217"/>
              </a:xfrm>
              <a:custGeom>
                <a:avLst/>
                <a:gdLst>
                  <a:gd name="T0" fmla="*/ 3 w 61"/>
                  <a:gd name="T1" fmla="*/ 212 h 79"/>
                  <a:gd name="T2" fmla="*/ 3 w 61"/>
                  <a:gd name="T3" fmla="*/ 214 h 79"/>
                  <a:gd name="T4" fmla="*/ 0 w 61"/>
                  <a:gd name="T5" fmla="*/ 217 h 79"/>
                  <a:gd name="T6" fmla="*/ 0 w 61"/>
                  <a:gd name="T7" fmla="*/ 212 h 79"/>
                  <a:gd name="T8" fmla="*/ 3 w 61"/>
                  <a:gd name="T9" fmla="*/ 212 h 79"/>
                  <a:gd name="T10" fmla="*/ 52 w 61"/>
                  <a:gd name="T11" fmla="*/ 126 h 79"/>
                  <a:gd name="T12" fmla="*/ 85 w 61"/>
                  <a:gd name="T13" fmla="*/ 66 h 79"/>
                  <a:gd name="T14" fmla="*/ 99 w 61"/>
                  <a:gd name="T15" fmla="*/ 47 h 79"/>
                  <a:gd name="T16" fmla="*/ 107 w 61"/>
                  <a:gd name="T17" fmla="*/ 44 h 79"/>
                  <a:gd name="T18" fmla="*/ 120 w 61"/>
                  <a:gd name="T19" fmla="*/ 30 h 79"/>
                  <a:gd name="T20" fmla="*/ 148 w 61"/>
                  <a:gd name="T21" fmla="*/ 8 h 79"/>
                  <a:gd name="T22" fmla="*/ 167 w 61"/>
                  <a:gd name="T23" fmla="*/ 0 h 79"/>
                  <a:gd name="T24" fmla="*/ 148 w 61"/>
                  <a:gd name="T25" fmla="*/ 14 h 79"/>
                  <a:gd name="T26" fmla="*/ 126 w 61"/>
                  <a:gd name="T27" fmla="*/ 27 h 79"/>
                  <a:gd name="T28" fmla="*/ 101 w 61"/>
                  <a:gd name="T29" fmla="*/ 47 h 79"/>
                  <a:gd name="T30" fmla="*/ 99 w 61"/>
                  <a:gd name="T31" fmla="*/ 49 h 79"/>
                  <a:gd name="T32" fmla="*/ 85 w 61"/>
                  <a:gd name="T33" fmla="*/ 71 h 79"/>
                  <a:gd name="T34" fmla="*/ 52 w 61"/>
                  <a:gd name="T35" fmla="*/ 126 h 79"/>
                  <a:gd name="T36" fmla="*/ 3 w 61"/>
                  <a:gd name="T37" fmla="*/ 212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1" h="79">
                    <a:moveTo>
                      <a:pt x="1" y="77"/>
                    </a:moveTo>
                    <a:lnTo>
                      <a:pt x="1" y="78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1" y="77"/>
                    </a:lnTo>
                    <a:lnTo>
                      <a:pt x="19" y="46"/>
                    </a:lnTo>
                    <a:lnTo>
                      <a:pt x="31" y="24"/>
                    </a:lnTo>
                    <a:lnTo>
                      <a:pt x="36" y="17"/>
                    </a:lnTo>
                    <a:lnTo>
                      <a:pt x="39" y="16"/>
                    </a:lnTo>
                    <a:lnTo>
                      <a:pt x="44" y="11"/>
                    </a:lnTo>
                    <a:lnTo>
                      <a:pt x="54" y="3"/>
                    </a:lnTo>
                    <a:lnTo>
                      <a:pt x="61" y="0"/>
                    </a:lnTo>
                    <a:lnTo>
                      <a:pt x="54" y="5"/>
                    </a:lnTo>
                    <a:lnTo>
                      <a:pt x="46" y="10"/>
                    </a:lnTo>
                    <a:lnTo>
                      <a:pt x="37" y="17"/>
                    </a:lnTo>
                    <a:lnTo>
                      <a:pt x="36" y="18"/>
                    </a:lnTo>
                    <a:lnTo>
                      <a:pt x="31" y="26"/>
                    </a:lnTo>
                    <a:lnTo>
                      <a:pt x="19" y="46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2" name="Freeform 570"/>
              <p:cNvSpPr>
                <a:spLocks/>
              </p:cNvSpPr>
              <p:nvPr/>
            </p:nvSpPr>
            <p:spPr bwMode="auto">
              <a:xfrm>
                <a:off x="1488" y="915"/>
                <a:ext cx="406" cy="278"/>
              </a:xfrm>
              <a:custGeom>
                <a:avLst/>
                <a:gdLst>
                  <a:gd name="T0" fmla="*/ 392 w 148"/>
                  <a:gd name="T1" fmla="*/ 11 h 101"/>
                  <a:gd name="T2" fmla="*/ 395 w 148"/>
                  <a:gd name="T3" fmla="*/ 11 h 101"/>
                  <a:gd name="T4" fmla="*/ 406 w 148"/>
                  <a:gd name="T5" fmla="*/ 14 h 101"/>
                  <a:gd name="T6" fmla="*/ 395 w 148"/>
                  <a:gd name="T7" fmla="*/ 14 h 101"/>
                  <a:gd name="T8" fmla="*/ 392 w 148"/>
                  <a:gd name="T9" fmla="*/ 14 h 101"/>
                  <a:gd name="T10" fmla="*/ 376 w 148"/>
                  <a:gd name="T11" fmla="*/ 11 h 101"/>
                  <a:gd name="T12" fmla="*/ 332 w 148"/>
                  <a:gd name="T13" fmla="*/ 3 h 101"/>
                  <a:gd name="T14" fmla="*/ 305 w 148"/>
                  <a:gd name="T15" fmla="*/ 0 h 101"/>
                  <a:gd name="T16" fmla="*/ 269 w 148"/>
                  <a:gd name="T17" fmla="*/ 3 h 101"/>
                  <a:gd name="T18" fmla="*/ 236 w 148"/>
                  <a:gd name="T19" fmla="*/ 8 h 101"/>
                  <a:gd name="T20" fmla="*/ 200 w 148"/>
                  <a:gd name="T21" fmla="*/ 17 h 101"/>
                  <a:gd name="T22" fmla="*/ 170 w 148"/>
                  <a:gd name="T23" fmla="*/ 36 h 101"/>
                  <a:gd name="T24" fmla="*/ 143 w 148"/>
                  <a:gd name="T25" fmla="*/ 55 h 101"/>
                  <a:gd name="T26" fmla="*/ 121 w 148"/>
                  <a:gd name="T27" fmla="*/ 77 h 101"/>
                  <a:gd name="T28" fmla="*/ 102 w 148"/>
                  <a:gd name="T29" fmla="*/ 96 h 101"/>
                  <a:gd name="T30" fmla="*/ 74 w 148"/>
                  <a:gd name="T31" fmla="*/ 129 h 101"/>
                  <a:gd name="T32" fmla="*/ 69 w 148"/>
                  <a:gd name="T33" fmla="*/ 143 h 101"/>
                  <a:gd name="T34" fmla="*/ 49 w 148"/>
                  <a:gd name="T35" fmla="*/ 176 h 101"/>
                  <a:gd name="T36" fmla="*/ 30 w 148"/>
                  <a:gd name="T37" fmla="*/ 206 h 101"/>
                  <a:gd name="T38" fmla="*/ 16 w 148"/>
                  <a:gd name="T39" fmla="*/ 237 h 101"/>
                  <a:gd name="T40" fmla="*/ 0 w 148"/>
                  <a:gd name="T41" fmla="*/ 278 h 101"/>
                  <a:gd name="T42" fmla="*/ 16 w 148"/>
                  <a:gd name="T43" fmla="*/ 234 h 101"/>
                  <a:gd name="T44" fmla="*/ 22 w 148"/>
                  <a:gd name="T45" fmla="*/ 220 h 101"/>
                  <a:gd name="T46" fmla="*/ 41 w 148"/>
                  <a:gd name="T47" fmla="*/ 190 h 101"/>
                  <a:gd name="T48" fmla="*/ 69 w 148"/>
                  <a:gd name="T49" fmla="*/ 138 h 101"/>
                  <a:gd name="T50" fmla="*/ 74 w 148"/>
                  <a:gd name="T51" fmla="*/ 124 h 101"/>
                  <a:gd name="T52" fmla="*/ 102 w 148"/>
                  <a:gd name="T53" fmla="*/ 94 h 101"/>
                  <a:gd name="T54" fmla="*/ 123 w 148"/>
                  <a:gd name="T55" fmla="*/ 72 h 101"/>
                  <a:gd name="T56" fmla="*/ 148 w 148"/>
                  <a:gd name="T57" fmla="*/ 52 h 101"/>
                  <a:gd name="T58" fmla="*/ 176 w 148"/>
                  <a:gd name="T59" fmla="*/ 30 h 101"/>
                  <a:gd name="T60" fmla="*/ 206 w 148"/>
                  <a:gd name="T61" fmla="*/ 14 h 101"/>
                  <a:gd name="T62" fmla="*/ 239 w 148"/>
                  <a:gd name="T63" fmla="*/ 3 h 101"/>
                  <a:gd name="T64" fmla="*/ 274 w 148"/>
                  <a:gd name="T65" fmla="*/ 0 h 101"/>
                  <a:gd name="T66" fmla="*/ 305 w 148"/>
                  <a:gd name="T67" fmla="*/ 0 h 101"/>
                  <a:gd name="T68" fmla="*/ 332 w 148"/>
                  <a:gd name="T69" fmla="*/ 0 h 101"/>
                  <a:gd name="T70" fmla="*/ 376 w 148"/>
                  <a:gd name="T71" fmla="*/ 8 h 101"/>
                  <a:gd name="T72" fmla="*/ 392 w 148"/>
                  <a:gd name="T73" fmla="*/ 11 h 10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101">
                    <a:moveTo>
                      <a:pt x="143" y="4"/>
                    </a:moveTo>
                    <a:lnTo>
                      <a:pt x="144" y="4"/>
                    </a:lnTo>
                    <a:lnTo>
                      <a:pt x="148" y="5"/>
                    </a:lnTo>
                    <a:lnTo>
                      <a:pt x="144" y="5"/>
                    </a:lnTo>
                    <a:lnTo>
                      <a:pt x="143" y="5"/>
                    </a:lnTo>
                    <a:lnTo>
                      <a:pt x="137" y="4"/>
                    </a:lnTo>
                    <a:lnTo>
                      <a:pt x="121" y="1"/>
                    </a:lnTo>
                    <a:lnTo>
                      <a:pt x="111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3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4" y="28"/>
                    </a:lnTo>
                    <a:lnTo>
                      <a:pt x="37" y="35"/>
                    </a:lnTo>
                    <a:lnTo>
                      <a:pt x="27" y="47"/>
                    </a:lnTo>
                    <a:lnTo>
                      <a:pt x="25" y="52"/>
                    </a:lnTo>
                    <a:lnTo>
                      <a:pt x="18" y="64"/>
                    </a:lnTo>
                    <a:lnTo>
                      <a:pt x="11" y="75"/>
                    </a:lnTo>
                    <a:lnTo>
                      <a:pt x="6" y="86"/>
                    </a:lnTo>
                    <a:lnTo>
                      <a:pt x="0" y="101"/>
                    </a:lnTo>
                    <a:lnTo>
                      <a:pt x="6" y="85"/>
                    </a:lnTo>
                    <a:lnTo>
                      <a:pt x="8" y="80"/>
                    </a:lnTo>
                    <a:lnTo>
                      <a:pt x="15" y="69"/>
                    </a:lnTo>
                    <a:lnTo>
                      <a:pt x="25" y="50"/>
                    </a:lnTo>
                    <a:lnTo>
                      <a:pt x="27" y="45"/>
                    </a:lnTo>
                    <a:lnTo>
                      <a:pt x="37" y="34"/>
                    </a:lnTo>
                    <a:lnTo>
                      <a:pt x="45" y="26"/>
                    </a:lnTo>
                    <a:lnTo>
                      <a:pt x="54" y="19"/>
                    </a:lnTo>
                    <a:lnTo>
                      <a:pt x="64" y="11"/>
                    </a:lnTo>
                    <a:lnTo>
                      <a:pt x="75" y="5"/>
                    </a:lnTo>
                    <a:lnTo>
                      <a:pt x="87" y="1"/>
                    </a:lnTo>
                    <a:lnTo>
                      <a:pt x="100" y="0"/>
                    </a:lnTo>
                    <a:lnTo>
                      <a:pt x="111" y="0"/>
                    </a:lnTo>
                    <a:lnTo>
                      <a:pt x="121" y="0"/>
                    </a:lnTo>
                    <a:lnTo>
                      <a:pt x="137" y="3"/>
                    </a:lnTo>
                    <a:lnTo>
                      <a:pt x="143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3" name="Freeform 571"/>
              <p:cNvSpPr>
                <a:spLocks/>
              </p:cNvSpPr>
              <p:nvPr/>
            </p:nvSpPr>
            <p:spPr bwMode="auto">
              <a:xfrm>
                <a:off x="1501" y="1121"/>
                <a:ext cx="36" cy="88"/>
              </a:xfrm>
              <a:custGeom>
                <a:avLst/>
                <a:gdLst>
                  <a:gd name="T0" fmla="*/ 3 w 13"/>
                  <a:gd name="T1" fmla="*/ 88 h 32"/>
                  <a:gd name="T2" fmla="*/ 0 w 13"/>
                  <a:gd name="T3" fmla="*/ 88 h 32"/>
                  <a:gd name="T4" fmla="*/ 0 w 13"/>
                  <a:gd name="T5" fmla="*/ 85 h 32"/>
                  <a:gd name="T6" fmla="*/ 8 w 13"/>
                  <a:gd name="T7" fmla="*/ 77 h 32"/>
                  <a:gd name="T8" fmla="*/ 17 w 13"/>
                  <a:gd name="T9" fmla="*/ 58 h 32"/>
                  <a:gd name="T10" fmla="*/ 25 w 13"/>
                  <a:gd name="T11" fmla="*/ 22 h 32"/>
                  <a:gd name="T12" fmla="*/ 30 w 13"/>
                  <a:gd name="T13" fmla="*/ 6 h 32"/>
                  <a:gd name="T14" fmla="*/ 36 w 13"/>
                  <a:gd name="T15" fmla="*/ 0 h 32"/>
                  <a:gd name="T16" fmla="*/ 30 w 13"/>
                  <a:gd name="T17" fmla="*/ 6 h 32"/>
                  <a:gd name="T18" fmla="*/ 28 w 13"/>
                  <a:gd name="T19" fmla="*/ 28 h 32"/>
                  <a:gd name="T20" fmla="*/ 17 w 13"/>
                  <a:gd name="T21" fmla="*/ 58 h 32"/>
                  <a:gd name="T22" fmla="*/ 8 w 13"/>
                  <a:gd name="T23" fmla="*/ 77 h 32"/>
                  <a:gd name="T24" fmla="*/ 3 w 13"/>
                  <a:gd name="T25" fmla="*/ 88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32">
                    <a:moveTo>
                      <a:pt x="1" y="32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6" y="21"/>
                    </a:lnTo>
                    <a:lnTo>
                      <a:pt x="9" y="8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10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4" name="Freeform 572"/>
              <p:cNvSpPr>
                <a:spLocks/>
              </p:cNvSpPr>
              <p:nvPr/>
            </p:nvSpPr>
            <p:spPr bwMode="auto">
              <a:xfrm>
                <a:off x="1542" y="951"/>
                <a:ext cx="201" cy="148"/>
              </a:xfrm>
              <a:custGeom>
                <a:avLst/>
                <a:gdLst>
                  <a:gd name="T0" fmla="*/ 3 w 73"/>
                  <a:gd name="T1" fmla="*/ 143 h 54"/>
                  <a:gd name="T2" fmla="*/ 0 w 73"/>
                  <a:gd name="T3" fmla="*/ 148 h 54"/>
                  <a:gd name="T4" fmla="*/ 3 w 73"/>
                  <a:gd name="T5" fmla="*/ 143 h 54"/>
                  <a:gd name="T6" fmla="*/ 19 w 73"/>
                  <a:gd name="T7" fmla="*/ 118 h 54"/>
                  <a:gd name="T8" fmla="*/ 58 w 73"/>
                  <a:gd name="T9" fmla="*/ 63 h 54"/>
                  <a:gd name="T10" fmla="*/ 69 w 73"/>
                  <a:gd name="T11" fmla="*/ 49 h 54"/>
                  <a:gd name="T12" fmla="*/ 83 w 73"/>
                  <a:gd name="T13" fmla="*/ 41 h 54"/>
                  <a:gd name="T14" fmla="*/ 107 w 73"/>
                  <a:gd name="T15" fmla="*/ 22 h 54"/>
                  <a:gd name="T16" fmla="*/ 129 w 73"/>
                  <a:gd name="T17" fmla="*/ 8 h 54"/>
                  <a:gd name="T18" fmla="*/ 146 w 73"/>
                  <a:gd name="T19" fmla="*/ 5 h 54"/>
                  <a:gd name="T20" fmla="*/ 182 w 73"/>
                  <a:gd name="T21" fmla="*/ 3 h 54"/>
                  <a:gd name="T22" fmla="*/ 201 w 73"/>
                  <a:gd name="T23" fmla="*/ 0 h 54"/>
                  <a:gd name="T24" fmla="*/ 182 w 73"/>
                  <a:gd name="T25" fmla="*/ 3 h 54"/>
                  <a:gd name="T26" fmla="*/ 157 w 73"/>
                  <a:gd name="T27" fmla="*/ 5 h 54"/>
                  <a:gd name="T28" fmla="*/ 138 w 73"/>
                  <a:gd name="T29" fmla="*/ 8 h 54"/>
                  <a:gd name="T30" fmla="*/ 129 w 73"/>
                  <a:gd name="T31" fmla="*/ 14 h 54"/>
                  <a:gd name="T32" fmla="*/ 107 w 73"/>
                  <a:gd name="T33" fmla="*/ 27 h 54"/>
                  <a:gd name="T34" fmla="*/ 83 w 73"/>
                  <a:gd name="T35" fmla="*/ 44 h 54"/>
                  <a:gd name="T36" fmla="*/ 69 w 73"/>
                  <a:gd name="T37" fmla="*/ 55 h 54"/>
                  <a:gd name="T38" fmla="*/ 58 w 73"/>
                  <a:gd name="T39" fmla="*/ 66 h 54"/>
                  <a:gd name="T40" fmla="*/ 19 w 73"/>
                  <a:gd name="T41" fmla="*/ 118 h 54"/>
                  <a:gd name="T42" fmla="*/ 3 w 73"/>
                  <a:gd name="T43" fmla="*/ 143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3" h="54">
                    <a:moveTo>
                      <a:pt x="1" y="52"/>
                    </a:moveTo>
                    <a:lnTo>
                      <a:pt x="0" y="54"/>
                    </a:lnTo>
                    <a:lnTo>
                      <a:pt x="1" y="52"/>
                    </a:lnTo>
                    <a:lnTo>
                      <a:pt x="7" y="43"/>
                    </a:lnTo>
                    <a:lnTo>
                      <a:pt x="21" y="23"/>
                    </a:lnTo>
                    <a:lnTo>
                      <a:pt x="25" y="18"/>
                    </a:lnTo>
                    <a:lnTo>
                      <a:pt x="30" y="15"/>
                    </a:lnTo>
                    <a:lnTo>
                      <a:pt x="39" y="8"/>
                    </a:lnTo>
                    <a:lnTo>
                      <a:pt x="47" y="3"/>
                    </a:lnTo>
                    <a:lnTo>
                      <a:pt x="53" y="2"/>
                    </a:lnTo>
                    <a:lnTo>
                      <a:pt x="66" y="1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7" y="2"/>
                    </a:lnTo>
                    <a:lnTo>
                      <a:pt x="50" y="3"/>
                    </a:lnTo>
                    <a:lnTo>
                      <a:pt x="47" y="5"/>
                    </a:lnTo>
                    <a:lnTo>
                      <a:pt x="39" y="10"/>
                    </a:lnTo>
                    <a:lnTo>
                      <a:pt x="30" y="16"/>
                    </a:lnTo>
                    <a:lnTo>
                      <a:pt x="25" y="20"/>
                    </a:lnTo>
                    <a:lnTo>
                      <a:pt x="21" y="24"/>
                    </a:lnTo>
                    <a:lnTo>
                      <a:pt x="7" y="43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5" name="Freeform 573"/>
              <p:cNvSpPr>
                <a:spLocks/>
              </p:cNvSpPr>
              <p:nvPr/>
            </p:nvSpPr>
            <p:spPr bwMode="auto">
              <a:xfrm>
                <a:off x="1699" y="932"/>
                <a:ext cx="219" cy="33"/>
              </a:xfrm>
              <a:custGeom>
                <a:avLst/>
                <a:gdLst>
                  <a:gd name="T0" fmla="*/ 216 w 80"/>
                  <a:gd name="T1" fmla="*/ 28 h 12"/>
                  <a:gd name="T2" fmla="*/ 219 w 80"/>
                  <a:gd name="T3" fmla="*/ 33 h 12"/>
                  <a:gd name="T4" fmla="*/ 216 w 80"/>
                  <a:gd name="T5" fmla="*/ 28 h 12"/>
                  <a:gd name="T6" fmla="*/ 192 w 80"/>
                  <a:gd name="T7" fmla="*/ 22 h 12"/>
                  <a:gd name="T8" fmla="*/ 167 w 80"/>
                  <a:gd name="T9" fmla="*/ 11 h 12"/>
                  <a:gd name="T10" fmla="*/ 137 w 80"/>
                  <a:gd name="T11" fmla="*/ 6 h 12"/>
                  <a:gd name="T12" fmla="*/ 85 w 80"/>
                  <a:gd name="T13" fmla="*/ 0 h 12"/>
                  <a:gd name="T14" fmla="*/ 63 w 80"/>
                  <a:gd name="T15" fmla="*/ 6 h 12"/>
                  <a:gd name="T16" fmla="*/ 44 w 80"/>
                  <a:gd name="T17" fmla="*/ 6 h 12"/>
                  <a:gd name="T18" fmla="*/ 16 w 80"/>
                  <a:gd name="T19" fmla="*/ 8 h 12"/>
                  <a:gd name="T20" fmla="*/ 0 w 80"/>
                  <a:gd name="T21" fmla="*/ 11 h 12"/>
                  <a:gd name="T22" fmla="*/ 16 w 80"/>
                  <a:gd name="T23" fmla="*/ 8 h 12"/>
                  <a:gd name="T24" fmla="*/ 38 w 80"/>
                  <a:gd name="T25" fmla="*/ 6 h 12"/>
                  <a:gd name="T26" fmla="*/ 63 w 80"/>
                  <a:gd name="T27" fmla="*/ 0 h 12"/>
                  <a:gd name="T28" fmla="*/ 85 w 80"/>
                  <a:gd name="T29" fmla="*/ 0 h 12"/>
                  <a:gd name="T30" fmla="*/ 140 w 80"/>
                  <a:gd name="T31" fmla="*/ 6 h 12"/>
                  <a:gd name="T32" fmla="*/ 167 w 80"/>
                  <a:gd name="T33" fmla="*/ 11 h 12"/>
                  <a:gd name="T34" fmla="*/ 192 w 80"/>
                  <a:gd name="T35" fmla="*/ 19 h 12"/>
                  <a:gd name="T36" fmla="*/ 216 w 80"/>
                  <a:gd name="T37" fmla="*/ 28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0" h="12">
                    <a:moveTo>
                      <a:pt x="79" y="10"/>
                    </a:moveTo>
                    <a:lnTo>
                      <a:pt x="80" y="12"/>
                    </a:lnTo>
                    <a:lnTo>
                      <a:pt x="79" y="10"/>
                    </a:lnTo>
                    <a:lnTo>
                      <a:pt x="70" y="8"/>
                    </a:lnTo>
                    <a:lnTo>
                      <a:pt x="61" y="4"/>
                    </a:lnTo>
                    <a:lnTo>
                      <a:pt x="50" y="2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6" y="2"/>
                    </a:lnTo>
                    <a:lnTo>
                      <a:pt x="6" y="3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0" y="7"/>
                    </a:lnTo>
                    <a:lnTo>
                      <a:pt x="79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6" name="Freeform 574"/>
              <p:cNvSpPr>
                <a:spLocks/>
              </p:cNvSpPr>
              <p:nvPr/>
            </p:nvSpPr>
            <p:spPr bwMode="auto">
              <a:xfrm>
                <a:off x="1523" y="984"/>
                <a:ext cx="406" cy="266"/>
              </a:xfrm>
              <a:custGeom>
                <a:avLst/>
                <a:gdLst>
                  <a:gd name="T0" fmla="*/ 0 w 148"/>
                  <a:gd name="T1" fmla="*/ 252 h 97"/>
                  <a:gd name="T2" fmla="*/ 0 w 148"/>
                  <a:gd name="T3" fmla="*/ 255 h 97"/>
                  <a:gd name="T4" fmla="*/ 0 w 148"/>
                  <a:gd name="T5" fmla="*/ 266 h 97"/>
                  <a:gd name="T6" fmla="*/ 0 w 148"/>
                  <a:gd name="T7" fmla="*/ 255 h 97"/>
                  <a:gd name="T8" fmla="*/ 0 w 148"/>
                  <a:gd name="T9" fmla="*/ 252 h 97"/>
                  <a:gd name="T10" fmla="*/ 0 w 148"/>
                  <a:gd name="T11" fmla="*/ 233 h 97"/>
                  <a:gd name="T12" fmla="*/ 14 w 148"/>
                  <a:gd name="T13" fmla="*/ 186 h 97"/>
                  <a:gd name="T14" fmla="*/ 22 w 148"/>
                  <a:gd name="T15" fmla="*/ 159 h 97"/>
                  <a:gd name="T16" fmla="*/ 36 w 148"/>
                  <a:gd name="T17" fmla="*/ 129 h 97"/>
                  <a:gd name="T18" fmla="*/ 52 w 148"/>
                  <a:gd name="T19" fmla="*/ 101 h 97"/>
                  <a:gd name="T20" fmla="*/ 80 w 148"/>
                  <a:gd name="T21" fmla="*/ 74 h 97"/>
                  <a:gd name="T22" fmla="*/ 107 w 148"/>
                  <a:gd name="T23" fmla="*/ 52 h 97"/>
                  <a:gd name="T24" fmla="*/ 134 w 148"/>
                  <a:gd name="T25" fmla="*/ 30 h 97"/>
                  <a:gd name="T26" fmla="*/ 165 w 148"/>
                  <a:gd name="T27" fmla="*/ 16 h 97"/>
                  <a:gd name="T28" fmla="*/ 192 w 148"/>
                  <a:gd name="T29" fmla="*/ 11 h 97"/>
                  <a:gd name="T30" fmla="*/ 219 w 148"/>
                  <a:gd name="T31" fmla="*/ 3 h 97"/>
                  <a:gd name="T32" fmla="*/ 239 w 148"/>
                  <a:gd name="T33" fmla="*/ 0 h 97"/>
                  <a:gd name="T34" fmla="*/ 252 w 148"/>
                  <a:gd name="T35" fmla="*/ 0 h 97"/>
                  <a:gd name="T36" fmla="*/ 255 w 148"/>
                  <a:gd name="T37" fmla="*/ 0 h 97"/>
                  <a:gd name="T38" fmla="*/ 291 w 148"/>
                  <a:gd name="T39" fmla="*/ 3 h 97"/>
                  <a:gd name="T40" fmla="*/ 326 w 148"/>
                  <a:gd name="T41" fmla="*/ 11 h 97"/>
                  <a:gd name="T42" fmla="*/ 359 w 148"/>
                  <a:gd name="T43" fmla="*/ 22 h 97"/>
                  <a:gd name="T44" fmla="*/ 398 w 148"/>
                  <a:gd name="T45" fmla="*/ 16 h 97"/>
                  <a:gd name="T46" fmla="*/ 406 w 148"/>
                  <a:gd name="T47" fmla="*/ 22 h 97"/>
                  <a:gd name="T48" fmla="*/ 387 w 148"/>
                  <a:gd name="T49" fmla="*/ 22 h 97"/>
                  <a:gd name="T50" fmla="*/ 359 w 148"/>
                  <a:gd name="T51" fmla="*/ 22 h 97"/>
                  <a:gd name="T52" fmla="*/ 343 w 148"/>
                  <a:gd name="T53" fmla="*/ 16 h 97"/>
                  <a:gd name="T54" fmla="*/ 305 w 148"/>
                  <a:gd name="T55" fmla="*/ 8 h 97"/>
                  <a:gd name="T56" fmla="*/ 269 w 148"/>
                  <a:gd name="T57" fmla="*/ 3 h 97"/>
                  <a:gd name="T58" fmla="*/ 247 w 148"/>
                  <a:gd name="T59" fmla="*/ 3 h 97"/>
                  <a:gd name="T60" fmla="*/ 244 w 148"/>
                  <a:gd name="T61" fmla="*/ 0 h 97"/>
                  <a:gd name="T62" fmla="*/ 233 w 148"/>
                  <a:gd name="T63" fmla="*/ 3 h 97"/>
                  <a:gd name="T64" fmla="*/ 214 w 148"/>
                  <a:gd name="T65" fmla="*/ 8 h 97"/>
                  <a:gd name="T66" fmla="*/ 189 w 148"/>
                  <a:gd name="T67" fmla="*/ 11 h 97"/>
                  <a:gd name="T68" fmla="*/ 162 w 148"/>
                  <a:gd name="T69" fmla="*/ 22 h 97"/>
                  <a:gd name="T70" fmla="*/ 134 w 148"/>
                  <a:gd name="T71" fmla="*/ 33 h 97"/>
                  <a:gd name="T72" fmla="*/ 104 w 148"/>
                  <a:gd name="T73" fmla="*/ 55 h 97"/>
                  <a:gd name="T74" fmla="*/ 77 w 148"/>
                  <a:gd name="T75" fmla="*/ 80 h 97"/>
                  <a:gd name="T76" fmla="*/ 52 w 148"/>
                  <a:gd name="T77" fmla="*/ 107 h 97"/>
                  <a:gd name="T78" fmla="*/ 36 w 148"/>
                  <a:gd name="T79" fmla="*/ 134 h 97"/>
                  <a:gd name="T80" fmla="*/ 22 w 148"/>
                  <a:gd name="T81" fmla="*/ 165 h 97"/>
                  <a:gd name="T82" fmla="*/ 14 w 148"/>
                  <a:gd name="T83" fmla="*/ 192 h 97"/>
                  <a:gd name="T84" fmla="*/ 3 w 148"/>
                  <a:gd name="T85" fmla="*/ 236 h 97"/>
                  <a:gd name="T86" fmla="*/ 0 w 148"/>
                  <a:gd name="T87" fmla="*/ 252 h 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8" h="97">
                    <a:moveTo>
                      <a:pt x="0" y="92"/>
                    </a:moveTo>
                    <a:lnTo>
                      <a:pt x="0" y="93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5" y="68"/>
                    </a:lnTo>
                    <a:lnTo>
                      <a:pt x="8" y="58"/>
                    </a:lnTo>
                    <a:lnTo>
                      <a:pt x="13" y="47"/>
                    </a:lnTo>
                    <a:lnTo>
                      <a:pt x="19" y="37"/>
                    </a:lnTo>
                    <a:lnTo>
                      <a:pt x="29" y="27"/>
                    </a:lnTo>
                    <a:lnTo>
                      <a:pt x="39" y="19"/>
                    </a:lnTo>
                    <a:lnTo>
                      <a:pt x="49" y="11"/>
                    </a:lnTo>
                    <a:lnTo>
                      <a:pt x="60" y="6"/>
                    </a:lnTo>
                    <a:lnTo>
                      <a:pt x="70" y="4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106" y="1"/>
                    </a:lnTo>
                    <a:lnTo>
                      <a:pt x="119" y="4"/>
                    </a:lnTo>
                    <a:lnTo>
                      <a:pt x="131" y="8"/>
                    </a:lnTo>
                    <a:lnTo>
                      <a:pt x="145" y="6"/>
                    </a:lnTo>
                    <a:lnTo>
                      <a:pt x="148" y="8"/>
                    </a:lnTo>
                    <a:lnTo>
                      <a:pt x="141" y="8"/>
                    </a:lnTo>
                    <a:lnTo>
                      <a:pt x="131" y="8"/>
                    </a:lnTo>
                    <a:lnTo>
                      <a:pt x="125" y="6"/>
                    </a:lnTo>
                    <a:lnTo>
                      <a:pt x="111" y="3"/>
                    </a:lnTo>
                    <a:lnTo>
                      <a:pt x="98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5" y="1"/>
                    </a:lnTo>
                    <a:lnTo>
                      <a:pt x="78" y="3"/>
                    </a:lnTo>
                    <a:lnTo>
                      <a:pt x="69" y="4"/>
                    </a:lnTo>
                    <a:lnTo>
                      <a:pt x="59" y="8"/>
                    </a:lnTo>
                    <a:lnTo>
                      <a:pt x="49" y="12"/>
                    </a:lnTo>
                    <a:lnTo>
                      <a:pt x="38" y="20"/>
                    </a:lnTo>
                    <a:lnTo>
                      <a:pt x="28" y="29"/>
                    </a:lnTo>
                    <a:lnTo>
                      <a:pt x="19" y="39"/>
                    </a:lnTo>
                    <a:lnTo>
                      <a:pt x="13" y="49"/>
                    </a:lnTo>
                    <a:lnTo>
                      <a:pt x="8" y="60"/>
                    </a:lnTo>
                    <a:lnTo>
                      <a:pt x="5" y="70"/>
                    </a:lnTo>
                    <a:lnTo>
                      <a:pt x="1" y="8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7" name="Freeform 575"/>
              <p:cNvSpPr>
                <a:spLocks/>
              </p:cNvSpPr>
              <p:nvPr/>
            </p:nvSpPr>
            <p:spPr bwMode="auto">
              <a:xfrm>
                <a:off x="1781" y="959"/>
                <a:ext cx="140" cy="25"/>
              </a:xfrm>
              <a:custGeom>
                <a:avLst/>
                <a:gdLst>
                  <a:gd name="T0" fmla="*/ 137 w 51"/>
                  <a:gd name="T1" fmla="*/ 25 h 9"/>
                  <a:gd name="T2" fmla="*/ 140 w 51"/>
                  <a:gd name="T3" fmla="*/ 25 h 9"/>
                  <a:gd name="T4" fmla="*/ 137 w 51"/>
                  <a:gd name="T5" fmla="*/ 25 h 9"/>
                  <a:gd name="T6" fmla="*/ 85 w 51"/>
                  <a:gd name="T7" fmla="*/ 11 h 9"/>
                  <a:gd name="T8" fmla="*/ 52 w 51"/>
                  <a:gd name="T9" fmla="*/ 6 h 9"/>
                  <a:gd name="T10" fmla="*/ 41 w 51"/>
                  <a:gd name="T11" fmla="*/ 6 h 9"/>
                  <a:gd name="T12" fmla="*/ 38 w 51"/>
                  <a:gd name="T13" fmla="*/ 6 h 9"/>
                  <a:gd name="T14" fmla="*/ 27 w 51"/>
                  <a:gd name="T15" fmla="*/ 8 h 9"/>
                  <a:gd name="T16" fmla="*/ 11 w 51"/>
                  <a:gd name="T17" fmla="*/ 8 h 9"/>
                  <a:gd name="T18" fmla="*/ 0 w 51"/>
                  <a:gd name="T19" fmla="*/ 8 h 9"/>
                  <a:gd name="T20" fmla="*/ 11 w 51"/>
                  <a:gd name="T21" fmla="*/ 8 h 9"/>
                  <a:gd name="T22" fmla="*/ 38 w 51"/>
                  <a:gd name="T23" fmla="*/ 6 h 9"/>
                  <a:gd name="T24" fmla="*/ 44 w 51"/>
                  <a:gd name="T25" fmla="*/ 0 h 9"/>
                  <a:gd name="T26" fmla="*/ 55 w 51"/>
                  <a:gd name="T27" fmla="*/ 6 h 9"/>
                  <a:gd name="T28" fmla="*/ 88 w 51"/>
                  <a:gd name="T29" fmla="*/ 11 h 9"/>
                  <a:gd name="T30" fmla="*/ 137 w 51"/>
                  <a:gd name="T31" fmla="*/ 25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9">
                    <a:moveTo>
                      <a:pt x="50" y="9"/>
                    </a:moveTo>
                    <a:lnTo>
                      <a:pt x="51" y="9"/>
                    </a:lnTo>
                    <a:lnTo>
                      <a:pt x="50" y="9"/>
                    </a:lnTo>
                    <a:lnTo>
                      <a:pt x="31" y="4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32" y="4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8" name="Freeform 576"/>
              <p:cNvSpPr>
                <a:spLocks/>
              </p:cNvSpPr>
              <p:nvPr/>
            </p:nvSpPr>
            <p:spPr bwMode="auto">
              <a:xfrm>
                <a:off x="1595" y="951"/>
                <a:ext cx="216" cy="99"/>
              </a:xfrm>
              <a:custGeom>
                <a:avLst/>
                <a:gdLst>
                  <a:gd name="T0" fmla="*/ 211 w 79"/>
                  <a:gd name="T1" fmla="*/ 0 h 36"/>
                  <a:gd name="T2" fmla="*/ 211 w 79"/>
                  <a:gd name="T3" fmla="*/ 3 h 36"/>
                  <a:gd name="T4" fmla="*/ 216 w 79"/>
                  <a:gd name="T5" fmla="*/ 3 h 36"/>
                  <a:gd name="T6" fmla="*/ 211 w 79"/>
                  <a:gd name="T7" fmla="*/ 3 h 36"/>
                  <a:gd name="T8" fmla="*/ 200 w 79"/>
                  <a:gd name="T9" fmla="*/ 3 h 36"/>
                  <a:gd name="T10" fmla="*/ 183 w 79"/>
                  <a:gd name="T11" fmla="*/ 3 h 36"/>
                  <a:gd name="T12" fmla="*/ 170 w 79"/>
                  <a:gd name="T13" fmla="*/ 6 h 36"/>
                  <a:gd name="T14" fmla="*/ 159 w 79"/>
                  <a:gd name="T15" fmla="*/ 14 h 36"/>
                  <a:gd name="T16" fmla="*/ 142 w 79"/>
                  <a:gd name="T17" fmla="*/ 19 h 36"/>
                  <a:gd name="T18" fmla="*/ 129 w 79"/>
                  <a:gd name="T19" fmla="*/ 28 h 36"/>
                  <a:gd name="T20" fmla="*/ 112 w 79"/>
                  <a:gd name="T21" fmla="*/ 28 h 36"/>
                  <a:gd name="T22" fmla="*/ 98 w 79"/>
                  <a:gd name="T23" fmla="*/ 33 h 36"/>
                  <a:gd name="T24" fmla="*/ 74 w 79"/>
                  <a:gd name="T25" fmla="*/ 44 h 36"/>
                  <a:gd name="T26" fmla="*/ 49 w 79"/>
                  <a:gd name="T27" fmla="*/ 58 h 36"/>
                  <a:gd name="T28" fmla="*/ 36 w 79"/>
                  <a:gd name="T29" fmla="*/ 66 h 36"/>
                  <a:gd name="T30" fmla="*/ 14 w 79"/>
                  <a:gd name="T31" fmla="*/ 85 h 36"/>
                  <a:gd name="T32" fmla="*/ 0 w 79"/>
                  <a:gd name="T33" fmla="*/ 99 h 36"/>
                  <a:gd name="T34" fmla="*/ 14 w 79"/>
                  <a:gd name="T35" fmla="*/ 85 h 36"/>
                  <a:gd name="T36" fmla="*/ 33 w 79"/>
                  <a:gd name="T37" fmla="*/ 72 h 36"/>
                  <a:gd name="T38" fmla="*/ 55 w 79"/>
                  <a:gd name="T39" fmla="*/ 55 h 36"/>
                  <a:gd name="T40" fmla="*/ 74 w 79"/>
                  <a:gd name="T41" fmla="*/ 41 h 36"/>
                  <a:gd name="T42" fmla="*/ 98 w 79"/>
                  <a:gd name="T43" fmla="*/ 30 h 36"/>
                  <a:gd name="T44" fmla="*/ 115 w 79"/>
                  <a:gd name="T45" fmla="*/ 28 h 36"/>
                  <a:gd name="T46" fmla="*/ 129 w 79"/>
                  <a:gd name="T47" fmla="*/ 22 h 36"/>
                  <a:gd name="T48" fmla="*/ 145 w 79"/>
                  <a:gd name="T49" fmla="*/ 19 h 36"/>
                  <a:gd name="T50" fmla="*/ 156 w 79"/>
                  <a:gd name="T51" fmla="*/ 14 h 36"/>
                  <a:gd name="T52" fmla="*/ 170 w 79"/>
                  <a:gd name="T53" fmla="*/ 6 h 36"/>
                  <a:gd name="T54" fmla="*/ 183 w 79"/>
                  <a:gd name="T55" fmla="*/ 0 h 36"/>
                  <a:gd name="T56" fmla="*/ 200 w 79"/>
                  <a:gd name="T57" fmla="*/ 0 h 36"/>
                  <a:gd name="T58" fmla="*/ 211 w 79"/>
                  <a:gd name="T59" fmla="*/ 0 h 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9" h="36">
                    <a:moveTo>
                      <a:pt x="77" y="0"/>
                    </a:moveTo>
                    <a:lnTo>
                      <a:pt x="77" y="1"/>
                    </a:lnTo>
                    <a:lnTo>
                      <a:pt x="79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7" y="1"/>
                    </a:lnTo>
                    <a:lnTo>
                      <a:pt x="62" y="2"/>
                    </a:lnTo>
                    <a:lnTo>
                      <a:pt x="58" y="5"/>
                    </a:lnTo>
                    <a:lnTo>
                      <a:pt x="52" y="7"/>
                    </a:lnTo>
                    <a:lnTo>
                      <a:pt x="47" y="10"/>
                    </a:lnTo>
                    <a:lnTo>
                      <a:pt x="41" y="10"/>
                    </a:lnTo>
                    <a:lnTo>
                      <a:pt x="36" y="12"/>
                    </a:lnTo>
                    <a:lnTo>
                      <a:pt x="27" y="16"/>
                    </a:lnTo>
                    <a:lnTo>
                      <a:pt x="18" y="21"/>
                    </a:lnTo>
                    <a:lnTo>
                      <a:pt x="13" y="24"/>
                    </a:lnTo>
                    <a:lnTo>
                      <a:pt x="5" y="31"/>
                    </a:lnTo>
                    <a:lnTo>
                      <a:pt x="0" y="36"/>
                    </a:lnTo>
                    <a:lnTo>
                      <a:pt x="5" y="31"/>
                    </a:lnTo>
                    <a:lnTo>
                      <a:pt x="12" y="26"/>
                    </a:lnTo>
                    <a:lnTo>
                      <a:pt x="20" y="20"/>
                    </a:lnTo>
                    <a:lnTo>
                      <a:pt x="27" y="15"/>
                    </a:lnTo>
                    <a:lnTo>
                      <a:pt x="36" y="11"/>
                    </a:lnTo>
                    <a:lnTo>
                      <a:pt x="42" y="10"/>
                    </a:lnTo>
                    <a:lnTo>
                      <a:pt x="47" y="8"/>
                    </a:lnTo>
                    <a:lnTo>
                      <a:pt x="53" y="7"/>
                    </a:lnTo>
                    <a:lnTo>
                      <a:pt x="57" y="5"/>
                    </a:lnTo>
                    <a:lnTo>
                      <a:pt x="62" y="2"/>
                    </a:lnTo>
                    <a:lnTo>
                      <a:pt x="67" y="0"/>
                    </a:lnTo>
                    <a:lnTo>
                      <a:pt x="73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09" name="Freeform 577"/>
              <p:cNvSpPr>
                <a:spLocks/>
              </p:cNvSpPr>
              <p:nvPr/>
            </p:nvSpPr>
            <p:spPr bwMode="auto">
              <a:xfrm>
                <a:off x="1537" y="1000"/>
                <a:ext cx="412" cy="275"/>
              </a:xfrm>
              <a:custGeom>
                <a:avLst/>
                <a:gdLst>
                  <a:gd name="T0" fmla="*/ 398 w 150"/>
                  <a:gd name="T1" fmla="*/ 44 h 100"/>
                  <a:gd name="T2" fmla="*/ 401 w 150"/>
                  <a:gd name="T3" fmla="*/ 44 h 100"/>
                  <a:gd name="T4" fmla="*/ 412 w 150"/>
                  <a:gd name="T5" fmla="*/ 52 h 100"/>
                  <a:gd name="T6" fmla="*/ 401 w 150"/>
                  <a:gd name="T7" fmla="*/ 50 h 100"/>
                  <a:gd name="T8" fmla="*/ 398 w 150"/>
                  <a:gd name="T9" fmla="*/ 44 h 100"/>
                  <a:gd name="T10" fmla="*/ 382 w 150"/>
                  <a:gd name="T11" fmla="*/ 39 h 100"/>
                  <a:gd name="T12" fmla="*/ 338 w 150"/>
                  <a:gd name="T13" fmla="*/ 17 h 100"/>
                  <a:gd name="T14" fmla="*/ 305 w 150"/>
                  <a:gd name="T15" fmla="*/ 11 h 100"/>
                  <a:gd name="T16" fmla="*/ 272 w 150"/>
                  <a:gd name="T17" fmla="*/ 6 h 100"/>
                  <a:gd name="T18" fmla="*/ 239 w 150"/>
                  <a:gd name="T19" fmla="*/ 0 h 100"/>
                  <a:gd name="T20" fmla="*/ 201 w 150"/>
                  <a:gd name="T21" fmla="*/ 8 h 100"/>
                  <a:gd name="T22" fmla="*/ 162 w 150"/>
                  <a:gd name="T23" fmla="*/ 17 h 100"/>
                  <a:gd name="T24" fmla="*/ 132 w 150"/>
                  <a:gd name="T25" fmla="*/ 30 h 100"/>
                  <a:gd name="T26" fmla="*/ 102 w 150"/>
                  <a:gd name="T27" fmla="*/ 52 h 100"/>
                  <a:gd name="T28" fmla="*/ 77 w 150"/>
                  <a:gd name="T29" fmla="*/ 69 h 100"/>
                  <a:gd name="T30" fmla="*/ 60 w 150"/>
                  <a:gd name="T31" fmla="*/ 91 h 100"/>
                  <a:gd name="T32" fmla="*/ 47 w 150"/>
                  <a:gd name="T33" fmla="*/ 105 h 100"/>
                  <a:gd name="T34" fmla="*/ 38 w 150"/>
                  <a:gd name="T35" fmla="*/ 118 h 100"/>
                  <a:gd name="T36" fmla="*/ 38 w 150"/>
                  <a:gd name="T37" fmla="*/ 121 h 100"/>
                  <a:gd name="T38" fmla="*/ 25 w 150"/>
                  <a:gd name="T39" fmla="*/ 154 h 100"/>
                  <a:gd name="T40" fmla="*/ 16 w 150"/>
                  <a:gd name="T41" fmla="*/ 193 h 100"/>
                  <a:gd name="T42" fmla="*/ 5 w 150"/>
                  <a:gd name="T43" fmla="*/ 226 h 100"/>
                  <a:gd name="T44" fmla="*/ 0 w 150"/>
                  <a:gd name="T45" fmla="*/ 275 h 100"/>
                  <a:gd name="T46" fmla="*/ 5 w 150"/>
                  <a:gd name="T47" fmla="*/ 226 h 100"/>
                  <a:gd name="T48" fmla="*/ 8 w 150"/>
                  <a:gd name="T49" fmla="*/ 209 h 100"/>
                  <a:gd name="T50" fmla="*/ 19 w 150"/>
                  <a:gd name="T51" fmla="*/ 171 h 100"/>
                  <a:gd name="T52" fmla="*/ 33 w 150"/>
                  <a:gd name="T53" fmla="*/ 132 h 100"/>
                  <a:gd name="T54" fmla="*/ 38 w 150"/>
                  <a:gd name="T55" fmla="*/ 113 h 100"/>
                  <a:gd name="T56" fmla="*/ 49 w 150"/>
                  <a:gd name="T57" fmla="*/ 99 h 100"/>
                  <a:gd name="T58" fmla="*/ 63 w 150"/>
                  <a:gd name="T59" fmla="*/ 83 h 100"/>
                  <a:gd name="T60" fmla="*/ 80 w 150"/>
                  <a:gd name="T61" fmla="*/ 66 h 100"/>
                  <a:gd name="T62" fmla="*/ 104 w 150"/>
                  <a:gd name="T63" fmla="*/ 50 h 100"/>
                  <a:gd name="T64" fmla="*/ 132 w 150"/>
                  <a:gd name="T65" fmla="*/ 28 h 100"/>
                  <a:gd name="T66" fmla="*/ 165 w 150"/>
                  <a:gd name="T67" fmla="*/ 14 h 100"/>
                  <a:gd name="T68" fmla="*/ 203 w 150"/>
                  <a:gd name="T69" fmla="*/ 6 h 100"/>
                  <a:gd name="T70" fmla="*/ 239 w 150"/>
                  <a:gd name="T71" fmla="*/ 0 h 100"/>
                  <a:gd name="T72" fmla="*/ 275 w 150"/>
                  <a:gd name="T73" fmla="*/ 0 h 100"/>
                  <a:gd name="T74" fmla="*/ 310 w 150"/>
                  <a:gd name="T75" fmla="*/ 8 h 100"/>
                  <a:gd name="T76" fmla="*/ 338 w 150"/>
                  <a:gd name="T77" fmla="*/ 17 h 100"/>
                  <a:gd name="T78" fmla="*/ 382 w 150"/>
                  <a:gd name="T79" fmla="*/ 36 h 100"/>
                  <a:gd name="T80" fmla="*/ 398 w 150"/>
                  <a:gd name="T81" fmla="*/ 44 h 1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0" h="100">
                    <a:moveTo>
                      <a:pt x="145" y="16"/>
                    </a:moveTo>
                    <a:lnTo>
                      <a:pt x="146" y="16"/>
                    </a:lnTo>
                    <a:lnTo>
                      <a:pt x="150" y="19"/>
                    </a:lnTo>
                    <a:lnTo>
                      <a:pt x="146" y="18"/>
                    </a:lnTo>
                    <a:lnTo>
                      <a:pt x="145" y="16"/>
                    </a:lnTo>
                    <a:lnTo>
                      <a:pt x="139" y="14"/>
                    </a:lnTo>
                    <a:lnTo>
                      <a:pt x="123" y="6"/>
                    </a:lnTo>
                    <a:lnTo>
                      <a:pt x="111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73" y="3"/>
                    </a:lnTo>
                    <a:lnTo>
                      <a:pt x="59" y="6"/>
                    </a:lnTo>
                    <a:lnTo>
                      <a:pt x="48" y="11"/>
                    </a:lnTo>
                    <a:lnTo>
                      <a:pt x="37" y="19"/>
                    </a:lnTo>
                    <a:lnTo>
                      <a:pt x="28" y="25"/>
                    </a:lnTo>
                    <a:lnTo>
                      <a:pt x="22" y="33"/>
                    </a:lnTo>
                    <a:lnTo>
                      <a:pt x="17" y="38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2" y="82"/>
                    </a:lnTo>
                    <a:lnTo>
                      <a:pt x="0" y="100"/>
                    </a:lnTo>
                    <a:lnTo>
                      <a:pt x="2" y="82"/>
                    </a:lnTo>
                    <a:lnTo>
                      <a:pt x="3" y="76"/>
                    </a:lnTo>
                    <a:lnTo>
                      <a:pt x="7" y="62"/>
                    </a:lnTo>
                    <a:lnTo>
                      <a:pt x="12" y="48"/>
                    </a:lnTo>
                    <a:lnTo>
                      <a:pt x="14" y="41"/>
                    </a:lnTo>
                    <a:lnTo>
                      <a:pt x="18" y="36"/>
                    </a:lnTo>
                    <a:lnTo>
                      <a:pt x="23" y="30"/>
                    </a:lnTo>
                    <a:lnTo>
                      <a:pt x="29" y="24"/>
                    </a:lnTo>
                    <a:lnTo>
                      <a:pt x="38" y="18"/>
                    </a:lnTo>
                    <a:lnTo>
                      <a:pt x="48" y="10"/>
                    </a:lnTo>
                    <a:lnTo>
                      <a:pt x="60" y="5"/>
                    </a:lnTo>
                    <a:lnTo>
                      <a:pt x="74" y="2"/>
                    </a:lnTo>
                    <a:lnTo>
                      <a:pt x="87" y="0"/>
                    </a:lnTo>
                    <a:lnTo>
                      <a:pt x="100" y="0"/>
                    </a:lnTo>
                    <a:lnTo>
                      <a:pt x="113" y="3"/>
                    </a:lnTo>
                    <a:lnTo>
                      <a:pt x="123" y="6"/>
                    </a:lnTo>
                    <a:lnTo>
                      <a:pt x="139" y="13"/>
                    </a:lnTo>
                    <a:lnTo>
                      <a:pt x="145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0" name="Freeform 578"/>
              <p:cNvSpPr>
                <a:spLocks/>
              </p:cNvSpPr>
              <p:nvPr/>
            </p:nvSpPr>
            <p:spPr bwMode="auto">
              <a:xfrm>
                <a:off x="1916" y="1022"/>
                <a:ext cx="22" cy="9"/>
              </a:xfrm>
              <a:custGeom>
                <a:avLst/>
                <a:gdLst>
                  <a:gd name="T0" fmla="*/ 22 w 8"/>
                  <a:gd name="T1" fmla="*/ 3 h 3"/>
                  <a:gd name="T2" fmla="*/ 14 w 8"/>
                  <a:gd name="T3" fmla="*/ 3 h 3"/>
                  <a:gd name="T4" fmla="*/ 6 w 8"/>
                  <a:gd name="T5" fmla="*/ 3 h 3"/>
                  <a:gd name="T6" fmla="*/ 0 w 8"/>
                  <a:gd name="T7" fmla="*/ 6 h 3"/>
                  <a:gd name="T8" fmla="*/ 0 w 8"/>
                  <a:gd name="T9" fmla="*/ 9 h 3"/>
                  <a:gd name="T10" fmla="*/ 0 w 8"/>
                  <a:gd name="T11" fmla="*/ 6 h 3"/>
                  <a:gd name="T12" fmla="*/ 3 w 8"/>
                  <a:gd name="T13" fmla="*/ 3 h 3"/>
                  <a:gd name="T14" fmla="*/ 6 w 8"/>
                  <a:gd name="T15" fmla="*/ 0 h 3"/>
                  <a:gd name="T16" fmla="*/ 14 w 8"/>
                  <a:gd name="T17" fmla="*/ 0 h 3"/>
                  <a:gd name="T18" fmla="*/ 22 w 8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lnTo>
                      <a:pt x="5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1" name="Freeform 579"/>
              <p:cNvSpPr>
                <a:spLocks/>
              </p:cNvSpPr>
              <p:nvPr/>
            </p:nvSpPr>
            <p:spPr bwMode="auto">
              <a:xfrm>
                <a:off x="1625" y="1031"/>
                <a:ext cx="321" cy="101"/>
              </a:xfrm>
              <a:custGeom>
                <a:avLst/>
                <a:gdLst>
                  <a:gd name="T0" fmla="*/ 313 w 117"/>
                  <a:gd name="T1" fmla="*/ 35 h 37"/>
                  <a:gd name="T2" fmla="*/ 313 w 117"/>
                  <a:gd name="T3" fmla="*/ 38 h 37"/>
                  <a:gd name="T4" fmla="*/ 321 w 117"/>
                  <a:gd name="T5" fmla="*/ 41 h 37"/>
                  <a:gd name="T6" fmla="*/ 313 w 117"/>
                  <a:gd name="T7" fmla="*/ 38 h 37"/>
                  <a:gd name="T8" fmla="*/ 305 w 117"/>
                  <a:gd name="T9" fmla="*/ 33 h 37"/>
                  <a:gd name="T10" fmla="*/ 277 w 117"/>
                  <a:gd name="T11" fmla="*/ 19 h 37"/>
                  <a:gd name="T12" fmla="*/ 255 w 117"/>
                  <a:gd name="T13" fmla="*/ 11 h 37"/>
                  <a:gd name="T14" fmla="*/ 236 w 117"/>
                  <a:gd name="T15" fmla="*/ 8 h 37"/>
                  <a:gd name="T16" fmla="*/ 214 w 117"/>
                  <a:gd name="T17" fmla="*/ 5 h 37"/>
                  <a:gd name="T18" fmla="*/ 189 w 117"/>
                  <a:gd name="T19" fmla="*/ 5 h 37"/>
                  <a:gd name="T20" fmla="*/ 165 w 117"/>
                  <a:gd name="T21" fmla="*/ 0 h 37"/>
                  <a:gd name="T22" fmla="*/ 143 w 117"/>
                  <a:gd name="T23" fmla="*/ 5 h 37"/>
                  <a:gd name="T24" fmla="*/ 102 w 117"/>
                  <a:gd name="T25" fmla="*/ 11 h 37"/>
                  <a:gd name="T26" fmla="*/ 74 w 117"/>
                  <a:gd name="T27" fmla="*/ 22 h 37"/>
                  <a:gd name="T28" fmla="*/ 63 w 117"/>
                  <a:gd name="T29" fmla="*/ 27 h 37"/>
                  <a:gd name="T30" fmla="*/ 63 w 117"/>
                  <a:gd name="T31" fmla="*/ 25 h 37"/>
                  <a:gd name="T32" fmla="*/ 60 w 117"/>
                  <a:gd name="T33" fmla="*/ 27 h 37"/>
                  <a:gd name="T34" fmla="*/ 52 w 117"/>
                  <a:gd name="T35" fmla="*/ 41 h 37"/>
                  <a:gd name="T36" fmla="*/ 33 w 117"/>
                  <a:gd name="T37" fmla="*/ 60 h 37"/>
                  <a:gd name="T38" fmla="*/ 16 w 117"/>
                  <a:gd name="T39" fmla="*/ 76 h 37"/>
                  <a:gd name="T40" fmla="*/ 3 w 117"/>
                  <a:gd name="T41" fmla="*/ 96 h 37"/>
                  <a:gd name="T42" fmla="*/ 0 w 117"/>
                  <a:gd name="T43" fmla="*/ 101 h 37"/>
                  <a:gd name="T44" fmla="*/ 16 w 117"/>
                  <a:gd name="T45" fmla="*/ 74 h 37"/>
                  <a:gd name="T46" fmla="*/ 25 w 117"/>
                  <a:gd name="T47" fmla="*/ 66 h 37"/>
                  <a:gd name="T48" fmla="*/ 44 w 117"/>
                  <a:gd name="T49" fmla="*/ 49 h 37"/>
                  <a:gd name="T50" fmla="*/ 58 w 117"/>
                  <a:gd name="T51" fmla="*/ 27 h 37"/>
                  <a:gd name="T52" fmla="*/ 63 w 117"/>
                  <a:gd name="T53" fmla="*/ 25 h 37"/>
                  <a:gd name="T54" fmla="*/ 69 w 117"/>
                  <a:gd name="T55" fmla="*/ 25 h 37"/>
                  <a:gd name="T56" fmla="*/ 77 w 117"/>
                  <a:gd name="T57" fmla="*/ 19 h 37"/>
                  <a:gd name="T58" fmla="*/ 104 w 117"/>
                  <a:gd name="T59" fmla="*/ 8 h 37"/>
                  <a:gd name="T60" fmla="*/ 143 w 117"/>
                  <a:gd name="T61" fmla="*/ 0 h 37"/>
                  <a:gd name="T62" fmla="*/ 167 w 117"/>
                  <a:gd name="T63" fmla="*/ 0 h 37"/>
                  <a:gd name="T64" fmla="*/ 189 w 117"/>
                  <a:gd name="T65" fmla="*/ 0 h 37"/>
                  <a:gd name="T66" fmla="*/ 214 w 117"/>
                  <a:gd name="T67" fmla="*/ 0 h 37"/>
                  <a:gd name="T68" fmla="*/ 239 w 117"/>
                  <a:gd name="T69" fmla="*/ 5 h 37"/>
                  <a:gd name="T70" fmla="*/ 258 w 117"/>
                  <a:gd name="T71" fmla="*/ 11 h 37"/>
                  <a:gd name="T72" fmla="*/ 277 w 117"/>
                  <a:gd name="T73" fmla="*/ 19 h 37"/>
                  <a:gd name="T74" fmla="*/ 305 w 117"/>
                  <a:gd name="T75" fmla="*/ 33 h 37"/>
                  <a:gd name="T76" fmla="*/ 313 w 117"/>
                  <a:gd name="T77" fmla="*/ 35 h 3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7" h="37">
                    <a:moveTo>
                      <a:pt x="114" y="13"/>
                    </a:moveTo>
                    <a:lnTo>
                      <a:pt x="114" y="14"/>
                    </a:lnTo>
                    <a:lnTo>
                      <a:pt x="117" y="15"/>
                    </a:lnTo>
                    <a:lnTo>
                      <a:pt x="114" y="14"/>
                    </a:lnTo>
                    <a:lnTo>
                      <a:pt x="111" y="12"/>
                    </a:lnTo>
                    <a:lnTo>
                      <a:pt x="101" y="7"/>
                    </a:lnTo>
                    <a:lnTo>
                      <a:pt x="93" y="4"/>
                    </a:lnTo>
                    <a:lnTo>
                      <a:pt x="86" y="3"/>
                    </a:lnTo>
                    <a:lnTo>
                      <a:pt x="78" y="2"/>
                    </a:lnTo>
                    <a:lnTo>
                      <a:pt x="69" y="2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2" y="10"/>
                    </a:lnTo>
                    <a:lnTo>
                      <a:pt x="19" y="15"/>
                    </a:lnTo>
                    <a:lnTo>
                      <a:pt x="12" y="22"/>
                    </a:lnTo>
                    <a:lnTo>
                      <a:pt x="6" y="28"/>
                    </a:lnTo>
                    <a:lnTo>
                      <a:pt x="1" y="35"/>
                    </a:lnTo>
                    <a:lnTo>
                      <a:pt x="0" y="37"/>
                    </a:lnTo>
                    <a:lnTo>
                      <a:pt x="6" y="27"/>
                    </a:lnTo>
                    <a:lnTo>
                      <a:pt x="9" y="24"/>
                    </a:lnTo>
                    <a:lnTo>
                      <a:pt x="16" y="18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8" y="7"/>
                    </a:lnTo>
                    <a:lnTo>
                      <a:pt x="38" y="3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2"/>
                    </a:lnTo>
                    <a:lnTo>
                      <a:pt x="94" y="4"/>
                    </a:lnTo>
                    <a:lnTo>
                      <a:pt x="101" y="7"/>
                    </a:lnTo>
                    <a:lnTo>
                      <a:pt x="111" y="12"/>
                    </a:lnTo>
                    <a:lnTo>
                      <a:pt x="114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2" name="Freeform 580"/>
              <p:cNvSpPr>
                <a:spLocks/>
              </p:cNvSpPr>
              <p:nvPr/>
            </p:nvSpPr>
            <p:spPr bwMode="auto">
              <a:xfrm>
                <a:off x="1553" y="1014"/>
                <a:ext cx="283" cy="280"/>
              </a:xfrm>
              <a:custGeom>
                <a:avLst/>
                <a:gdLst>
                  <a:gd name="T0" fmla="*/ 3 w 103"/>
                  <a:gd name="T1" fmla="*/ 266 h 102"/>
                  <a:gd name="T2" fmla="*/ 3 w 103"/>
                  <a:gd name="T3" fmla="*/ 269 h 102"/>
                  <a:gd name="T4" fmla="*/ 0 w 103"/>
                  <a:gd name="T5" fmla="*/ 280 h 102"/>
                  <a:gd name="T6" fmla="*/ 0 w 103"/>
                  <a:gd name="T7" fmla="*/ 269 h 102"/>
                  <a:gd name="T8" fmla="*/ 0 w 103"/>
                  <a:gd name="T9" fmla="*/ 266 h 102"/>
                  <a:gd name="T10" fmla="*/ 3 w 103"/>
                  <a:gd name="T11" fmla="*/ 264 h 102"/>
                  <a:gd name="T12" fmla="*/ 3 w 103"/>
                  <a:gd name="T13" fmla="*/ 253 h 102"/>
                  <a:gd name="T14" fmla="*/ 5 w 103"/>
                  <a:gd name="T15" fmla="*/ 217 h 102"/>
                  <a:gd name="T16" fmla="*/ 8 w 103"/>
                  <a:gd name="T17" fmla="*/ 192 h 102"/>
                  <a:gd name="T18" fmla="*/ 16 w 103"/>
                  <a:gd name="T19" fmla="*/ 167 h 102"/>
                  <a:gd name="T20" fmla="*/ 27 w 103"/>
                  <a:gd name="T21" fmla="*/ 140 h 102"/>
                  <a:gd name="T22" fmla="*/ 41 w 103"/>
                  <a:gd name="T23" fmla="*/ 113 h 102"/>
                  <a:gd name="T24" fmla="*/ 58 w 103"/>
                  <a:gd name="T25" fmla="*/ 85 h 102"/>
                  <a:gd name="T26" fmla="*/ 74 w 103"/>
                  <a:gd name="T27" fmla="*/ 66 h 102"/>
                  <a:gd name="T28" fmla="*/ 96 w 103"/>
                  <a:gd name="T29" fmla="*/ 49 h 102"/>
                  <a:gd name="T30" fmla="*/ 115 w 103"/>
                  <a:gd name="T31" fmla="*/ 36 h 102"/>
                  <a:gd name="T32" fmla="*/ 148 w 103"/>
                  <a:gd name="T33" fmla="*/ 16 h 102"/>
                  <a:gd name="T34" fmla="*/ 159 w 103"/>
                  <a:gd name="T35" fmla="*/ 14 h 102"/>
                  <a:gd name="T36" fmla="*/ 190 w 103"/>
                  <a:gd name="T37" fmla="*/ 8 h 102"/>
                  <a:gd name="T38" fmla="*/ 217 w 103"/>
                  <a:gd name="T39" fmla="*/ 3 h 102"/>
                  <a:gd name="T40" fmla="*/ 250 w 103"/>
                  <a:gd name="T41" fmla="*/ 0 h 102"/>
                  <a:gd name="T42" fmla="*/ 283 w 103"/>
                  <a:gd name="T43" fmla="*/ 0 h 102"/>
                  <a:gd name="T44" fmla="*/ 245 w 103"/>
                  <a:gd name="T45" fmla="*/ 3 h 102"/>
                  <a:gd name="T46" fmla="*/ 236 w 103"/>
                  <a:gd name="T47" fmla="*/ 3 h 102"/>
                  <a:gd name="T48" fmla="*/ 203 w 103"/>
                  <a:gd name="T49" fmla="*/ 8 h 102"/>
                  <a:gd name="T50" fmla="*/ 170 w 103"/>
                  <a:gd name="T51" fmla="*/ 11 h 102"/>
                  <a:gd name="T52" fmla="*/ 157 w 103"/>
                  <a:gd name="T53" fmla="*/ 16 h 102"/>
                  <a:gd name="T54" fmla="*/ 146 w 103"/>
                  <a:gd name="T55" fmla="*/ 22 h 102"/>
                  <a:gd name="T56" fmla="*/ 113 w 103"/>
                  <a:gd name="T57" fmla="*/ 38 h 102"/>
                  <a:gd name="T58" fmla="*/ 96 w 103"/>
                  <a:gd name="T59" fmla="*/ 52 h 102"/>
                  <a:gd name="T60" fmla="*/ 74 w 103"/>
                  <a:gd name="T61" fmla="*/ 69 h 102"/>
                  <a:gd name="T62" fmla="*/ 58 w 103"/>
                  <a:gd name="T63" fmla="*/ 91 h 102"/>
                  <a:gd name="T64" fmla="*/ 44 w 103"/>
                  <a:gd name="T65" fmla="*/ 118 h 102"/>
                  <a:gd name="T66" fmla="*/ 30 w 103"/>
                  <a:gd name="T67" fmla="*/ 140 h 102"/>
                  <a:gd name="T68" fmla="*/ 19 w 103"/>
                  <a:gd name="T69" fmla="*/ 167 h 102"/>
                  <a:gd name="T70" fmla="*/ 14 w 103"/>
                  <a:gd name="T71" fmla="*/ 195 h 102"/>
                  <a:gd name="T72" fmla="*/ 8 w 103"/>
                  <a:gd name="T73" fmla="*/ 220 h 102"/>
                  <a:gd name="T74" fmla="*/ 5 w 103"/>
                  <a:gd name="T75" fmla="*/ 253 h 102"/>
                  <a:gd name="T76" fmla="*/ 3 w 103"/>
                  <a:gd name="T77" fmla="*/ 264 h 102"/>
                  <a:gd name="T78" fmla="*/ 3 w 103"/>
                  <a:gd name="T79" fmla="*/ 266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3" h="102">
                    <a:moveTo>
                      <a:pt x="1" y="97"/>
                    </a:moveTo>
                    <a:lnTo>
                      <a:pt x="1" y="98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1" y="92"/>
                    </a:lnTo>
                    <a:lnTo>
                      <a:pt x="2" y="79"/>
                    </a:lnTo>
                    <a:lnTo>
                      <a:pt x="3" y="70"/>
                    </a:lnTo>
                    <a:lnTo>
                      <a:pt x="6" y="61"/>
                    </a:lnTo>
                    <a:lnTo>
                      <a:pt x="10" y="51"/>
                    </a:lnTo>
                    <a:lnTo>
                      <a:pt x="15" y="41"/>
                    </a:lnTo>
                    <a:lnTo>
                      <a:pt x="21" y="31"/>
                    </a:lnTo>
                    <a:lnTo>
                      <a:pt x="27" y="24"/>
                    </a:lnTo>
                    <a:lnTo>
                      <a:pt x="35" y="18"/>
                    </a:lnTo>
                    <a:lnTo>
                      <a:pt x="42" y="13"/>
                    </a:lnTo>
                    <a:lnTo>
                      <a:pt x="54" y="6"/>
                    </a:lnTo>
                    <a:lnTo>
                      <a:pt x="58" y="5"/>
                    </a:lnTo>
                    <a:lnTo>
                      <a:pt x="69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89" y="1"/>
                    </a:lnTo>
                    <a:lnTo>
                      <a:pt x="86" y="1"/>
                    </a:lnTo>
                    <a:lnTo>
                      <a:pt x="74" y="3"/>
                    </a:lnTo>
                    <a:lnTo>
                      <a:pt x="62" y="4"/>
                    </a:lnTo>
                    <a:lnTo>
                      <a:pt x="57" y="6"/>
                    </a:lnTo>
                    <a:lnTo>
                      <a:pt x="53" y="8"/>
                    </a:lnTo>
                    <a:lnTo>
                      <a:pt x="41" y="14"/>
                    </a:lnTo>
                    <a:lnTo>
                      <a:pt x="35" y="19"/>
                    </a:lnTo>
                    <a:lnTo>
                      <a:pt x="27" y="25"/>
                    </a:lnTo>
                    <a:lnTo>
                      <a:pt x="21" y="33"/>
                    </a:lnTo>
                    <a:lnTo>
                      <a:pt x="16" y="43"/>
                    </a:lnTo>
                    <a:lnTo>
                      <a:pt x="11" y="51"/>
                    </a:lnTo>
                    <a:lnTo>
                      <a:pt x="7" y="61"/>
                    </a:lnTo>
                    <a:lnTo>
                      <a:pt x="5" y="71"/>
                    </a:lnTo>
                    <a:lnTo>
                      <a:pt x="3" y="80"/>
                    </a:lnTo>
                    <a:lnTo>
                      <a:pt x="2" y="92"/>
                    </a:lnTo>
                    <a:lnTo>
                      <a:pt x="1" y="96"/>
                    </a:lnTo>
                    <a:lnTo>
                      <a:pt x="1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3" name="Freeform 581"/>
              <p:cNvSpPr>
                <a:spLocks/>
              </p:cNvSpPr>
              <p:nvPr/>
            </p:nvSpPr>
            <p:spPr bwMode="auto">
              <a:xfrm>
                <a:off x="1570" y="1072"/>
                <a:ext cx="93" cy="247"/>
              </a:xfrm>
              <a:custGeom>
                <a:avLst/>
                <a:gdLst>
                  <a:gd name="T0" fmla="*/ 3 w 34"/>
                  <a:gd name="T1" fmla="*/ 239 h 90"/>
                  <a:gd name="T2" fmla="*/ 3 w 34"/>
                  <a:gd name="T3" fmla="*/ 247 h 90"/>
                  <a:gd name="T4" fmla="*/ 3 w 34"/>
                  <a:gd name="T5" fmla="*/ 239 h 90"/>
                  <a:gd name="T6" fmla="*/ 0 w 34"/>
                  <a:gd name="T7" fmla="*/ 231 h 90"/>
                  <a:gd name="T8" fmla="*/ 3 w 34"/>
                  <a:gd name="T9" fmla="*/ 209 h 90"/>
                  <a:gd name="T10" fmla="*/ 14 w 34"/>
                  <a:gd name="T11" fmla="*/ 145 h 90"/>
                  <a:gd name="T12" fmla="*/ 27 w 34"/>
                  <a:gd name="T13" fmla="*/ 80 h 90"/>
                  <a:gd name="T14" fmla="*/ 33 w 34"/>
                  <a:gd name="T15" fmla="*/ 60 h 90"/>
                  <a:gd name="T16" fmla="*/ 38 w 34"/>
                  <a:gd name="T17" fmla="*/ 52 h 90"/>
                  <a:gd name="T18" fmla="*/ 52 w 34"/>
                  <a:gd name="T19" fmla="*/ 38 h 90"/>
                  <a:gd name="T20" fmla="*/ 74 w 34"/>
                  <a:gd name="T21" fmla="*/ 14 h 90"/>
                  <a:gd name="T22" fmla="*/ 93 w 34"/>
                  <a:gd name="T23" fmla="*/ 0 h 90"/>
                  <a:gd name="T24" fmla="*/ 74 w 34"/>
                  <a:gd name="T25" fmla="*/ 14 h 90"/>
                  <a:gd name="T26" fmla="*/ 55 w 34"/>
                  <a:gd name="T27" fmla="*/ 36 h 90"/>
                  <a:gd name="T28" fmla="*/ 38 w 34"/>
                  <a:gd name="T29" fmla="*/ 55 h 90"/>
                  <a:gd name="T30" fmla="*/ 33 w 34"/>
                  <a:gd name="T31" fmla="*/ 63 h 90"/>
                  <a:gd name="T32" fmla="*/ 27 w 34"/>
                  <a:gd name="T33" fmla="*/ 82 h 90"/>
                  <a:gd name="T34" fmla="*/ 14 w 34"/>
                  <a:gd name="T35" fmla="*/ 145 h 90"/>
                  <a:gd name="T36" fmla="*/ 3 w 34"/>
                  <a:gd name="T37" fmla="*/ 209 h 90"/>
                  <a:gd name="T38" fmla="*/ 3 w 34"/>
                  <a:gd name="T39" fmla="*/ 231 h 90"/>
                  <a:gd name="T40" fmla="*/ 3 w 34"/>
                  <a:gd name="T41" fmla="*/ 239 h 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" h="90">
                    <a:moveTo>
                      <a:pt x="1" y="87"/>
                    </a:moveTo>
                    <a:lnTo>
                      <a:pt x="1" y="90"/>
                    </a:lnTo>
                    <a:lnTo>
                      <a:pt x="1" y="87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5" y="53"/>
                    </a:lnTo>
                    <a:lnTo>
                      <a:pt x="10" y="29"/>
                    </a:lnTo>
                    <a:lnTo>
                      <a:pt x="12" y="22"/>
                    </a:lnTo>
                    <a:lnTo>
                      <a:pt x="14" y="19"/>
                    </a:lnTo>
                    <a:lnTo>
                      <a:pt x="19" y="14"/>
                    </a:lnTo>
                    <a:lnTo>
                      <a:pt x="27" y="5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0" y="13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10" y="30"/>
                    </a:lnTo>
                    <a:lnTo>
                      <a:pt x="5" y="53"/>
                    </a:lnTo>
                    <a:lnTo>
                      <a:pt x="1" y="76"/>
                    </a:lnTo>
                    <a:lnTo>
                      <a:pt x="1" y="84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4" name="Freeform 582"/>
              <p:cNvSpPr>
                <a:spLocks/>
              </p:cNvSpPr>
              <p:nvPr/>
            </p:nvSpPr>
            <p:spPr bwMode="auto">
              <a:xfrm>
                <a:off x="1586" y="1053"/>
                <a:ext cx="365" cy="282"/>
              </a:xfrm>
              <a:custGeom>
                <a:avLst/>
                <a:gdLst>
                  <a:gd name="T0" fmla="*/ 351 w 133"/>
                  <a:gd name="T1" fmla="*/ 38 h 103"/>
                  <a:gd name="T2" fmla="*/ 354 w 133"/>
                  <a:gd name="T3" fmla="*/ 38 h 103"/>
                  <a:gd name="T4" fmla="*/ 365 w 133"/>
                  <a:gd name="T5" fmla="*/ 44 h 103"/>
                  <a:gd name="T6" fmla="*/ 354 w 133"/>
                  <a:gd name="T7" fmla="*/ 41 h 103"/>
                  <a:gd name="T8" fmla="*/ 351 w 133"/>
                  <a:gd name="T9" fmla="*/ 38 h 103"/>
                  <a:gd name="T10" fmla="*/ 335 w 133"/>
                  <a:gd name="T11" fmla="*/ 30 h 103"/>
                  <a:gd name="T12" fmla="*/ 291 w 133"/>
                  <a:gd name="T13" fmla="*/ 16 h 103"/>
                  <a:gd name="T14" fmla="*/ 261 w 133"/>
                  <a:gd name="T15" fmla="*/ 11 h 103"/>
                  <a:gd name="T16" fmla="*/ 228 w 133"/>
                  <a:gd name="T17" fmla="*/ 3 h 103"/>
                  <a:gd name="T18" fmla="*/ 195 w 133"/>
                  <a:gd name="T19" fmla="*/ 0 h 103"/>
                  <a:gd name="T20" fmla="*/ 156 w 133"/>
                  <a:gd name="T21" fmla="*/ 3 h 103"/>
                  <a:gd name="T22" fmla="*/ 140 w 133"/>
                  <a:gd name="T23" fmla="*/ 11 h 103"/>
                  <a:gd name="T24" fmla="*/ 123 w 133"/>
                  <a:gd name="T25" fmla="*/ 16 h 103"/>
                  <a:gd name="T26" fmla="*/ 93 w 133"/>
                  <a:gd name="T27" fmla="*/ 33 h 103"/>
                  <a:gd name="T28" fmla="*/ 66 w 133"/>
                  <a:gd name="T29" fmla="*/ 57 h 103"/>
                  <a:gd name="T30" fmla="*/ 44 w 133"/>
                  <a:gd name="T31" fmla="*/ 79 h 103"/>
                  <a:gd name="T32" fmla="*/ 30 w 133"/>
                  <a:gd name="T33" fmla="*/ 99 h 103"/>
                  <a:gd name="T34" fmla="*/ 25 w 133"/>
                  <a:gd name="T35" fmla="*/ 115 h 103"/>
                  <a:gd name="T36" fmla="*/ 16 w 133"/>
                  <a:gd name="T37" fmla="*/ 131 h 103"/>
                  <a:gd name="T38" fmla="*/ 14 w 133"/>
                  <a:gd name="T39" fmla="*/ 142 h 103"/>
                  <a:gd name="T40" fmla="*/ 8 w 133"/>
                  <a:gd name="T41" fmla="*/ 167 h 103"/>
                  <a:gd name="T42" fmla="*/ 3 w 133"/>
                  <a:gd name="T43" fmla="*/ 200 h 103"/>
                  <a:gd name="T44" fmla="*/ 3 w 133"/>
                  <a:gd name="T45" fmla="*/ 222 h 103"/>
                  <a:gd name="T46" fmla="*/ 3 w 133"/>
                  <a:gd name="T47" fmla="*/ 238 h 103"/>
                  <a:gd name="T48" fmla="*/ 0 w 133"/>
                  <a:gd name="T49" fmla="*/ 282 h 103"/>
                  <a:gd name="T50" fmla="*/ 3 w 133"/>
                  <a:gd name="T51" fmla="*/ 238 h 103"/>
                  <a:gd name="T52" fmla="*/ 3 w 133"/>
                  <a:gd name="T53" fmla="*/ 222 h 103"/>
                  <a:gd name="T54" fmla="*/ 3 w 133"/>
                  <a:gd name="T55" fmla="*/ 183 h 103"/>
                  <a:gd name="T56" fmla="*/ 14 w 133"/>
                  <a:gd name="T57" fmla="*/ 142 h 103"/>
                  <a:gd name="T58" fmla="*/ 16 w 133"/>
                  <a:gd name="T59" fmla="*/ 126 h 103"/>
                  <a:gd name="T60" fmla="*/ 16 w 133"/>
                  <a:gd name="T61" fmla="*/ 123 h 103"/>
                  <a:gd name="T62" fmla="*/ 25 w 133"/>
                  <a:gd name="T63" fmla="*/ 110 h 103"/>
                  <a:gd name="T64" fmla="*/ 36 w 133"/>
                  <a:gd name="T65" fmla="*/ 90 h 103"/>
                  <a:gd name="T66" fmla="*/ 49 w 133"/>
                  <a:gd name="T67" fmla="*/ 74 h 103"/>
                  <a:gd name="T68" fmla="*/ 69 w 133"/>
                  <a:gd name="T69" fmla="*/ 52 h 103"/>
                  <a:gd name="T70" fmla="*/ 93 w 133"/>
                  <a:gd name="T71" fmla="*/ 30 h 103"/>
                  <a:gd name="T72" fmla="*/ 123 w 133"/>
                  <a:gd name="T73" fmla="*/ 14 h 103"/>
                  <a:gd name="T74" fmla="*/ 156 w 133"/>
                  <a:gd name="T75" fmla="*/ 3 h 103"/>
                  <a:gd name="T76" fmla="*/ 195 w 133"/>
                  <a:gd name="T77" fmla="*/ 0 h 103"/>
                  <a:gd name="T78" fmla="*/ 228 w 133"/>
                  <a:gd name="T79" fmla="*/ 3 h 103"/>
                  <a:gd name="T80" fmla="*/ 263 w 133"/>
                  <a:gd name="T81" fmla="*/ 5 h 103"/>
                  <a:gd name="T82" fmla="*/ 291 w 133"/>
                  <a:gd name="T83" fmla="*/ 16 h 103"/>
                  <a:gd name="T84" fmla="*/ 335 w 133"/>
                  <a:gd name="T85" fmla="*/ 30 h 103"/>
                  <a:gd name="T86" fmla="*/ 351 w 133"/>
                  <a:gd name="T87" fmla="*/ 38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33" h="103">
                    <a:moveTo>
                      <a:pt x="128" y="14"/>
                    </a:moveTo>
                    <a:lnTo>
                      <a:pt x="129" y="14"/>
                    </a:lnTo>
                    <a:lnTo>
                      <a:pt x="133" y="16"/>
                    </a:lnTo>
                    <a:lnTo>
                      <a:pt x="129" y="15"/>
                    </a:lnTo>
                    <a:lnTo>
                      <a:pt x="128" y="14"/>
                    </a:lnTo>
                    <a:lnTo>
                      <a:pt x="122" y="11"/>
                    </a:lnTo>
                    <a:lnTo>
                      <a:pt x="106" y="6"/>
                    </a:lnTo>
                    <a:lnTo>
                      <a:pt x="95" y="4"/>
                    </a:lnTo>
                    <a:lnTo>
                      <a:pt x="83" y="1"/>
                    </a:lnTo>
                    <a:lnTo>
                      <a:pt x="71" y="0"/>
                    </a:lnTo>
                    <a:lnTo>
                      <a:pt x="57" y="1"/>
                    </a:lnTo>
                    <a:lnTo>
                      <a:pt x="51" y="4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4" y="21"/>
                    </a:lnTo>
                    <a:lnTo>
                      <a:pt x="16" y="29"/>
                    </a:lnTo>
                    <a:lnTo>
                      <a:pt x="11" y="36"/>
                    </a:lnTo>
                    <a:lnTo>
                      <a:pt x="9" y="42"/>
                    </a:lnTo>
                    <a:lnTo>
                      <a:pt x="6" y="48"/>
                    </a:lnTo>
                    <a:lnTo>
                      <a:pt x="5" y="52"/>
                    </a:lnTo>
                    <a:lnTo>
                      <a:pt x="3" y="61"/>
                    </a:lnTo>
                    <a:lnTo>
                      <a:pt x="1" y="73"/>
                    </a:lnTo>
                    <a:lnTo>
                      <a:pt x="1" y="81"/>
                    </a:lnTo>
                    <a:lnTo>
                      <a:pt x="1" y="87"/>
                    </a:lnTo>
                    <a:lnTo>
                      <a:pt x="0" y="103"/>
                    </a:lnTo>
                    <a:lnTo>
                      <a:pt x="1" y="87"/>
                    </a:lnTo>
                    <a:lnTo>
                      <a:pt x="1" y="81"/>
                    </a:lnTo>
                    <a:lnTo>
                      <a:pt x="1" y="67"/>
                    </a:lnTo>
                    <a:lnTo>
                      <a:pt x="5" y="52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7"/>
                    </a:lnTo>
                    <a:lnTo>
                      <a:pt x="25" y="19"/>
                    </a:lnTo>
                    <a:lnTo>
                      <a:pt x="34" y="11"/>
                    </a:lnTo>
                    <a:lnTo>
                      <a:pt x="45" y="5"/>
                    </a:lnTo>
                    <a:lnTo>
                      <a:pt x="57" y="1"/>
                    </a:lnTo>
                    <a:lnTo>
                      <a:pt x="71" y="0"/>
                    </a:lnTo>
                    <a:lnTo>
                      <a:pt x="83" y="1"/>
                    </a:lnTo>
                    <a:lnTo>
                      <a:pt x="96" y="2"/>
                    </a:lnTo>
                    <a:lnTo>
                      <a:pt x="106" y="6"/>
                    </a:lnTo>
                    <a:lnTo>
                      <a:pt x="122" y="11"/>
                    </a:lnTo>
                    <a:lnTo>
                      <a:pt x="128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5" name="Freeform 583"/>
              <p:cNvSpPr>
                <a:spLocks/>
              </p:cNvSpPr>
              <p:nvPr/>
            </p:nvSpPr>
            <p:spPr bwMode="auto">
              <a:xfrm>
                <a:off x="1603" y="1066"/>
                <a:ext cx="359" cy="321"/>
              </a:xfrm>
              <a:custGeom>
                <a:avLst/>
                <a:gdLst>
                  <a:gd name="T0" fmla="*/ 22 w 131"/>
                  <a:gd name="T1" fmla="*/ 302 h 117"/>
                  <a:gd name="T2" fmla="*/ 22 w 131"/>
                  <a:gd name="T3" fmla="*/ 307 h 117"/>
                  <a:gd name="T4" fmla="*/ 22 w 131"/>
                  <a:gd name="T5" fmla="*/ 321 h 117"/>
                  <a:gd name="T6" fmla="*/ 22 w 131"/>
                  <a:gd name="T7" fmla="*/ 310 h 117"/>
                  <a:gd name="T8" fmla="*/ 19 w 131"/>
                  <a:gd name="T9" fmla="*/ 307 h 117"/>
                  <a:gd name="T10" fmla="*/ 19 w 131"/>
                  <a:gd name="T11" fmla="*/ 299 h 117"/>
                  <a:gd name="T12" fmla="*/ 14 w 131"/>
                  <a:gd name="T13" fmla="*/ 285 h 117"/>
                  <a:gd name="T14" fmla="*/ 11 w 131"/>
                  <a:gd name="T15" fmla="*/ 266 h 117"/>
                  <a:gd name="T16" fmla="*/ 5 w 131"/>
                  <a:gd name="T17" fmla="*/ 236 h 117"/>
                  <a:gd name="T18" fmla="*/ 0 w 131"/>
                  <a:gd name="T19" fmla="*/ 203 h 117"/>
                  <a:gd name="T20" fmla="*/ 5 w 131"/>
                  <a:gd name="T21" fmla="*/ 170 h 117"/>
                  <a:gd name="T22" fmla="*/ 11 w 131"/>
                  <a:gd name="T23" fmla="*/ 132 h 117"/>
                  <a:gd name="T24" fmla="*/ 19 w 131"/>
                  <a:gd name="T25" fmla="*/ 112 h 117"/>
                  <a:gd name="T26" fmla="*/ 27 w 131"/>
                  <a:gd name="T27" fmla="*/ 96 h 117"/>
                  <a:gd name="T28" fmla="*/ 38 w 131"/>
                  <a:gd name="T29" fmla="*/ 77 h 117"/>
                  <a:gd name="T30" fmla="*/ 52 w 131"/>
                  <a:gd name="T31" fmla="*/ 60 h 117"/>
                  <a:gd name="T32" fmla="*/ 66 w 131"/>
                  <a:gd name="T33" fmla="*/ 47 h 117"/>
                  <a:gd name="T34" fmla="*/ 79 w 131"/>
                  <a:gd name="T35" fmla="*/ 33 h 117"/>
                  <a:gd name="T36" fmla="*/ 110 w 131"/>
                  <a:gd name="T37" fmla="*/ 16 h 117"/>
                  <a:gd name="T38" fmla="*/ 140 w 131"/>
                  <a:gd name="T39" fmla="*/ 5 h 117"/>
                  <a:gd name="T40" fmla="*/ 164 w 131"/>
                  <a:gd name="T41" fmla="*/ 0 h 117"/>
                  <a:gd name="T42" fmla="*/ 189 w 131"/>
                  <a:gd name="T43" fmla="*/ 0 h 117"/>
                  <a:gd name="T44" fmla="*/ 203 w 131"/>
                  <a:gd name="T45" fmla="*/ 0 h 117"/>
                  <a:gd name="T46" fmla="*/ 206 w 131"/>
                  <a:gd name="T47" fmla="*/ 3 h 117"/>
                  <a:gd name="T48" fmla="*/ 216 w 131"/>
                  <a:gd name="T49" fmla="*/ 5 h 117"/>
                  <a:gd name="T50" fmla="*/ 244 w 131"/>
                  <a:gd name="T51" fmla="*/ 14 h 117"/>
                  <a:gd name="T52" fmla="*/ 263 w 131"/>
                  <a:gd name="T53" fmla="*/ 16 h 117"/>
                  <a:gd name="T54" fmla="*/ 280 w 131"/>
                  <a:gd name="T55" fmla="*/ 25 h 117"/>
                  <a:gd name="T56" fmla="*/ 299 w 131"/>
                  <a:gd name="T57" fmla="*/ 33 h 117"/>
                  <a:gd name="T58" fmla="*/ 312 w 131"/>
                  <a:gd name="T59" fmla="*/ 47 h 117"/>
                  <a:gd name="T60" fmla="*/ 359 w 131"/>
                  <a:gd name="T61" fmla="*/ 52 h 117"/>
                  <a:gd name="T62" fmla="*/ 307 w 131"/>
                  <a:gd name="T63" fmla="*/ 47 h 117"/>
                  <a:gd name="T64" fmla="*/ 312 w 131"/>
                  <a:gd name="T65" fmla="*/ 44 h 117"/>
                  <a:gd name="T66" fmla="*/ 307 w 131"/>
                  <a:gd name="T67" fmla="*/ 41 h 117"/>
                  <a:gd name="T68" fmla="*/ 299 w 131"/>
                  <a:gd name="T69" fmla="*/ 33 h 117"/>
                  <a:gd name="T70" fmla="*/ 260 w 131"/>
                  <a:gd name="T71" fmla="*/ 19 h 117"/>
                  <a:gd name="T72" fmla="*/ 219 w 131"/>
                  <a:gd name="T73" fmla="*/ 11 h 117"/>
                  <a:gd name="T74" fmla="*/ 200 w 131"/>
                  <a:gd name="T75" fmla="*/ 5 h 117"/>
                  <a:gd name="T76" fmla="*/ 195 w 131"/>
                  <a:gd name="T77" fmla="*/ 3 h 117"/>
                  <a:gd name="T78" fmla="*/ 181 w 131"/>
                  <a:gd name="T79" fmla="*/ 0 h 117"/>
                  <a:gd name="T80" fmla="*/ 162 w 131"/>
                  <a:gd name="T81" fmla="*/ 3 h 117"/>
                  <a:gd name="T82" fmla="*/ 134 w 131"/>
                  <a:gd name="T83" fmla="*/ 11 h 117"/>
                  <a:gd name="T84" fmla="*/ 107 w 131"/>
                  <a:gd name="T85" fmla="*/ 19 h 117"/>
                  <a:gd name="T86" fmla="*/ 79 w 131"/>
                  <a:gd name="T87" fmla="*/ 41 h 117"/>
                  <a:gd name="T88" fmla="*/ 66 w 131"/>
                  <a:gd name="T89" fmla="*/ 52 h 117"/>
                  <a:gd name="T90" fmla="*/ 52 w 131"/>
                  <a:gd name="T91" fmla="*/ 66 h 117"/>
                  <a:gd name="T92" fmla="*/ 38 w 131"/>
                  <a:gd name="T93" fmla="*/ 82 h 117"/>
                  <a:gd name="T94" fmla="*/ 27 w 131"/>
                  <a:gd name="T95" fmla="*/ 99 h 117"/>
                  <a:gd name="T96" fmla="*/ 22 w 131"/>
                  <a:gd name="T97" fmla="*/ 115 h 117"/>
                  <a:gd name="T98" fmla="*/ 14 w 131"/>
                  <a:gd name="T99" fmla="*/ 137 h 117"/>
                  <a:gd name="T100" fmla="*/ 5 w 131"/>
                  <a:gd name="T101" fmla="*/ 170 h 117"/>
                  <a:gd name="T102" fmla="*/ 5 w 131"/>
                  <a:gd name="T103" fmla="*/ 203 h 117"/>
                  <a:gd name="T104" fmla="*/ 8 w 131"/>
                  <a:gd name="T105" fmla="*/ 239 h 117"/>
                  <a:gd name="T106" fmla="*/ 19 w 131"/>
                  <a:gd name="T107" fmla="*/ 285 h 117"/>
                  <a:gd name="T108" fmla="*/ 22 w 131"/>
                  <a:gd name="T109" fmla="*/ 299 h 117"/>
                  <a:gd name="T110" fmla="*/ 22 w 131"/>
                  <a:gd name="T111" fmla="*/ 302 h 1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1" h="117">
                    <a:moveTo>
                      <a:pt x="8" y="110"/>
                    </a:moveTo>
                    <a:lnTo>
                      <a:pt x="8" y="112"/>
                    </a:lnTo>
                    <a:lnTo>
                      <a:pt x="8" y="117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4" y="97"/>
                    </a:lnTo>
                    <a:lnTo>
                      <a:pt x="2" y="86"/>
                    </a:lnTo>
                    <a:lnTo>
                      <a:pt x="0" y="74"/>
                    </a:lnTo>
                    <a:lnTo>
                      <a:pt x="2" y="62"/>
                    </a:lnTo>
                    <a:lnTo>
                      <a:pt x="4" y="48"/>
                    </a:lnTo>
                    <a:lnTo>
                      <a:pt x="7" y="41"/>
                    </a:lnTo>
                    <a:lnTo>
                      <a:pt x="10" y="35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4" y="17"/>
                    </a:lnTo>
                    <a:lnTo>
                      <a:pt x="29" y="12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5" y="1"/>
                    </a:lnTo>
                    <a:lnTo>
                      <a:pt x="79" y="2"/>
                    </a:lnTo>
                    <a:lnTo>
                      <a:pt x="89" y="5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09" y="12"/>
                    </a:lnTo>
                    <a:lnTo>
                      <a:pt x="114" y="17"/>
                    </a:lnTo>
                    <a:lnTo>
                      <a:pt x="131" y="19"/>
                    </a:lnTo>
                    <a:lnTo>
                      <a:pt x="112" y="17"/>
                    </a:lnTo>
                    <a:lnTo>
                      <a:pt x="114" y="16"/>
                    </a:lnTo>
                    <a:lnTo>
                      <a:pt x="112" y="15"/>
                    </a:lnTo>
                    <a:lnTo>
                      <a:pt x="109" y="12"/>
                    </a:lnTo>
                    <a:lnTo>
                      <a:pt x="95" y="7"/>
                    </a:lnTo>
                    <a:lnTo>
                      <a:pt x="80" y="4"/>
                    </a:lnTo>
                    <a:lnTo>
                      <a:pt x="73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49" y="4"/>
                    </a:lnTo>
                    <a:lnTo>
                      <a:pt x="39" y="7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4" y="30"/>
                    </a:lnTo>
                    <a:lnTo>
                      <a:pt x="10" y="36"/>
                    </a:lnTo>
                    <a:lnTo>
                      <a:pt x="8" y="42"/>
                    </a:lnTo>
                    <a:lnTo>
                      <a:pt x="5" y="50"/>
                    </a:lnTo>
                    <a:lnTo>
                      <a:pt x="2" y="62"/>
                    </a:lnTo>
                    <a:lnTo>
                      <a:pt x="2" y="74"/>
                    </a:lnTo>
                    <a:lnTo>
                      <a:pt x="3" y="87"/>
                    </a:lnTo>
                    <a:lnTo>
                      <a:pt x="7" y="104"/>
                    </a:lnTo>
                    <a:lnTo>
                      <a:pt x="8" y="109"/>
                    </a:lnTo>
                    <a:lnTo>
                      <a:pt x="8" y="1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6" name="Freeform 584"/>
              <p:cNvSpPr>
                <a:spLocks/>
              </p:cNvSpPr>
              <p:nvPr/>
            </p:nvSpPr>
            <p:spPr bwMode="auto">
              <a:xfrm>
                <a:off x="1597" y="1322"/>
                <a:ext cx="14" cy="43"/>
              </a:xfrm>
              <a:custGeom>
                <a:avLst/>
                <a:gdLst>
                  <a:gd name="T0" fmla="*/ 3 w 5"/>
                  <a:gd name="T1" fmla="*/ 40 h 16"/>
                  <a:gd name="T2" fmla="*/ 3 w 5"/>
                  <a:gd name="T3" fmla="*/ 43 h 16"/>
                  <a:gd name="T4" fmla="*/ 3 w 5"/>
                  <a:gd name="T5" fmla="*/ 40 h 16"/>
                  <a:gd name="T6" fmla="*/ 0 w 5"/>
                  <a:gd name="T7" fmla="*/ 24 h 16"/>
                  <a:gd name="T8" fmla="*/ 0 w 5"/>
                  <a:gd name="T9" fmla="*/ 13 h 16"/>
                  <a:gd name="T10" fmla="*/ 3 w 5"/>
                  <a:gd name="T11" fmla="*/ 11 h 16"/>
                  <a:gd name="T12" fmla="*/ 11 w 5"/>
                  <a:gd name="T13" fmla="*/ 3 h 16"/>
                  <a:gd name="T14" fmla="*/ 14 w 5"/>
                  <a:gd name="T15" fmla="*/ 0 h 16"/>
                  <a:gd name="T16" fmla="*/ 11 w 5"/>
                  <a:gd name="T17" fmla="*/ 3 h 16"/>
                  <a:gd name="T18" fmla="*/ 3 w 5"/>
                  <a:gd name="T19" fmla="*/ 11 h 16"/>
                  <a:gd name="T20" fmla="*/ 0 w 5"/>
                  <a:gd name="T21" fmla="*/ 13 h 16"/>
                  <a:gd name="T22" fmla="*/ 0 w 5"/>
                  <a:gd name="T23" fmla="*/ 27 h 16"/>
                  <a:gd name="T24" fmla="*/ 3 w 5"/>
                  <a:gd name="T25" fmla="*/ 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16">
                    <a:moveTo>
                      <a:pt x="1" y="15"/>
                    </a:move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7" name="Freeform 585"/>
              <p:cNvSpPr>
                <a:spLocks/>
              </p:cNvSpPr>
              <p:nvPr/>
            </p:nvSpPr>
            <p:spPr bwMode="auto">
              <a:xfrm>
                <a:off x="1617" y="1097"/>
                <a:ext cx="96" cy="312"/>
              </a:xfrm>
              <a:custGeom>
                <a:avLst/>
                <a:gdLst>
                  <a:gd name="T0" fmla="*/ 36 w 35"/>
                  <a:gd name="T1" fmla="*/ 304 h 114"/>
                  <a:gd name="T2" fmla="*/ 38 w 35"/>
                  <a:gd name="T3" fmla="*/ 312 h 114"/>
                  <a:gd name="T4" fmla="*/ 36 w 35"/>
                  <a:gd name="T5" fmla="*/ 307 h 114"/>
                  <a:gd name="T6" fmla="*/ 36 w 35"/>
                  <a:gd name="T7" fmla="*/ 304 h 114"/>
                  <a:gd name="T8" fmla="*/ 33 w 35"/>
                  <a:gd name="T9" fmla="*/ 293 h 114"/>
                  <a:gd name="T10" fmla="*/ 25 w 35"/>
                  <a:gd name="T11" fmla="*/ 265 h 114"/>
                  <a:gd name="T12" fmla="*/ 11 w 35"/>
                  <a:gd name="T13" fmla="*/ 227 h 114"/>
                  <a:gd name="T14" fmla="*/ 0 w 35"/>
                  <a:gd name="T15" fmla="*/ 183 h 114"/>
                  <a:gd name="T16" fmla="*/ 0 w 35"/>
                  <a:gd name="T17" fmla="*/ 164 h 114"/>
                  <a:gd name="T18" fmla="*/ 8 w 35"/>
                  <a:gd name="T19" fmla="*/ 140 h 114"/>
                  <a:gd name="T20" fmla="*/ 19 w 35"/>
                  <a:gd name="T21" fmla="*/ 107 h 114"/>
                  <a:gd name="T22" fmla="*/ 33 w 35"/>
                  <a:gd name="T23" fmla="*/ 82 h 114"/>
                  <a:gd name="T24" fmla="*/ 38 w 35"/>
                  <a:gd name="T25" fmla="*/ 71 h 114"/>
                  <a:gd name="T26" fmla="*/ 49 w 35"/>
                  <a:gd name="T27" fmla="*/ 55 h 114"/>
                  <a:gd name="T28" fmla="*/ 63 w 35"/>
                  <a:gd name="T29" fmla="*/ 36 h 114"/>
                  <a:gd name="T30" fmla="*/ 77 w 35"/>
                  <a:gd name="T31" fmla="*/ 16 h 114"/>
                  <a:gd name="T32" fmla="*/ 96 w 35"/>
                  <a:gd name="T33" fmla="*/ 0 h 114"/>
                  <a:gd name="T34" fmla="*/ 77 w 35"/>
                  <a:gd name="T35" fmla="*/ 22 h 114"/>
                  <a:gd name="T36" fmla="*/ 69 w 35"/>
                  <a:gd name="T37" fmla="*/ 27 h 114"/>
                  <a:gd name="T38" fmla="*/ 55 w 35"/>
                  <a:gd name="T39" fmla="*/ 47 h 114"/>
                  <a:gd name="T40" fmla="*/ 38 w 35"/>
                  <a:gd name="T41" fmla="*/ 74 h 114"/>
                  <a:gd name="T42" fmla="*/ 33 w 35"/>
                  <a:gd name="T43" fmla="*/ 85 h 114"/>
                  <a:gd name="T44" fmla="*/ 19 w 35"/>
                  <a:gd name="T45" fmla="*/ 109 h 114"/>
                  <a:gd name="T46" fmla="*/ 8 w 35"/>
                  <a:gd name="T47" fmla="*/ 142 h 114"/>
                  <a:gd name="T48" fmla="*/ 5 w 35"/>
                  <a:gd name="T49" fmla="*/ 164 h 114"/>
                  <a:gd name="T50" fmla="*/ 0 w 35"/>
                  <a:gd name="T51" fmla="*/ 186 h 114"/>
                  <a:gd name="T52" fmla="*/ 14 w 35"/>
                  <a:gd name="T53" fmla="*/ 227 h 114"/>
                  <a:gd name="T54" fmla="*/ 25 w 35"/>
                  <a:gd name="T55" fmla="*/ 265 h 114"/>
                  <a:gd name="T56" fmla="*/ 36 w 35"/>
                  <a:gd name="T57" fmla="*/ 293 h 114"/>
                  <a:gd name="T58" fmla="*/ 36 w 35"/>
                  <a:gd name="T59" fmla="*/ 304 h 1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5" h="114">
                    <a:moveTo>
                      <a:pt x="13" y="111"/>
                    </a:moveTo>
                    <a:lnTo>
                      <a:pt x="14" y="114"/>
                    </a:lnTo>
                    <a:lnTo>
                      <a:pt x="13" y="112"/>
                    </a:lnTo>
                    <a:lnTo>
                      <a:pt x="13" y="111"/>
                    </a:lnTo>
                    <a:lnTo>
                      <a:pt x="12" y="107"/>
                    </a:lnTo>
                    <a:lnTo>
                      <a:pt x="9" y="97"/>
                    </a:lnTo>
                    <a:lnTo>
                      <a:pt x="4" y="83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3" y="51"/>
                    </a:lnTo>
                    <a:lnTo>
                      <a:pt x="7" y="39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18" y="20"/>
                    </a:lnTo>
                    <a:lnTo>
                      <a:pt x="23" y="13"/>
                    </a:lnTo>
                    <a:lnTo>
                      <a:pt x="28" y="6"/>
                    </a:lnTo>
                    <a:lnTo>
                      <a:pt x="35" y="0"/>
                    </a:lnTo>
                    <a:lnTo>
                      <a:pt x="28" y="8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4" y="27"/>
                    </a:lnTo>
                    <a:lnTo>
                      <a:pt x="12" y="31"/>
                    </a:lnTo>
                    <a:lnTo>
                      <a:pt x="7" y="40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5" y="83"/>
                    </a:lnTo>
                    <a:lnTo>
                      <a:pt x="9" y="97"/>
                    </a:lnTo>
                    <a:lnTo>
                      <a:pt x="13" y="107"/>
                    </a:lnTo>
                    <a:lnTo>
                      <a:pt x="13" y="1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8" name="Freeform 586"/>
              <p:cNvSpPr>
                <a:spLocks/>
              </p:cNvSpPr>
              <p:nvPr/>
            </p:nvSpPr>
            <p:spPr bwMode="auto">
              <a:xfrm>
                <a:off x="1658" y="1086"/>
                <a:ext cx="307" cy="359"/>
              </a:xfrm>
              <a:custGeom>
                <a:avLst/>
                <a:gdLst>
                  <a:gd name="T0" fmla="*/ 293 w 112"/>
                  <a:gd name="T1" fmla="*/ 52 h 131"/>
                  <a:gd name="T2" fmla="*/ 293 w 112"/>
                  <a:gd name="T3" fmla="*/ 55 h 131"/>
                  <a:gd name="T4" fmla="*/ 307 w 112"/>
                  <a:gd name="T5" fmla="*/ 66 h 131"/>
                  <a:gd name="T6" fmla="*/ 293 w 112"/>
                  <a:gd name="T7" fmla="*/ 55 h 131"/>
                  <a:gd name="T8" fmla="*/ 291 w 112"/>
                  <a:gd name="T9" fmla="*/ 55 h 131"/>
                  <a:gd name="T10" fmla="*/ 271 w 112"/>
                  <a:gd name="T11" fmla="*/ 49 h 131"/>
                  <a:gd name="T12" fmla="*/ 217 w 112"/>
                  <a:gd name="T13" fmla="*/ 27 h 131"/>
                  <a:gd name="T14" fmla="*/ 181 w 112"/>
                  <a:gd name="T15" fmla="*/ 14 h 131"/>
                  <a:gd name="T16" fmla="*/ 162 w 112"/>
                  <a:gd name="T17" fmla="*/ 8 h 131"/>
                  <a:gd name="T18" fmla="*/ 140 w 112"/>
                  <a:gd name="T19" fmla="*/ 5 h 131"/>
                  <a:gd name="T20" fmla="*/ 121 w 112"/>
                  <a:gd name="T21" fmla="*/ 5 h 131"/>
                  <a:gd name="T22" fmla="*/ 96 w 112"/>
                  <a:gd name="T23" fmla="*/ 5 h 131"/>
                  <a:gd name="T24" fmla="*/ 77 w 112"/>
                  <a:gd name="T25" fmla="*/ 11 h 131"/>
                  <a:gd name="T26" fmla="*/ 58 w 112"/>
                  <a:gd name="T27" fmla="*/ 25 h 131"/>
                  <a:gd name="T28" fmla="*/ 44 w 112"/>
                  <a:gd name="T29" fmla="*/ 47 h 131"/>
                  <a:gd name="T30" fmla="*/ 27 w 112"/>
                  <a:gd name="T31" fmla="*/ 58 h 131"/>
                  <a:gd name="T32" fmla="*/ 14 w 112"/>
                  <a:gd name="T33" fmla="*/ 79 h 131"/>
                  <a:gd name="T34" fmla="*/ 5 w 112"/>
                  <a:gd name="T35" fmla="*/ 96 h 131"/>
                  <a:gd name="T36" fmla="*/ 5 w 112"/>
                  <a:gd name="T37" fmla="*/ 118 h 131"/>
                  <a:gd name="T38" fmla="*/ 5 w 112"/>
                  <a:gd name="T39" fmla="*/ 137 h 131"/>
                  <a:gd name="T40" fmla="*/ 8 w 112"/>
                  <a:gd name="T41" fmla="*/ 175 h 131"/>
                  <a:gd name="T42" fmla="*/ 14 w 112"/>
                  <a:gd name="T43" fmla="*/ 206 h 131"/>
                  <a:gd name="T44" fmla="*/ 25 w 112"/>
                  <a:gd name="T45" fmla="*/ 225 h 131"/>
                  <a:gd name="T46" fmla="*/ 36 w 112"/>
                  <a:gd name="T47" fmla="*/ 247 h 131"/>
                  <a:gd name="T48" fmla="*/ 63 w 112"/>
                  <a:gd name="T49" fmla="*/ 280 h 131"/>
                  <a:gd name="T50" fmla="*/ 93 w 112"/>
                  <a:gd name="T51" fmla="*/ 315 h 131"/>
                  <a:gd name="T52" fmla="*/ 110 w 112"/>
                  <a:gd name="T53" fmla="*/ 329 h 131"/>
                  <a:gd name="T54" fmla="*/ 126 w 112"/>
                  <a:gd name="T55" fmla="*/ 343 h 131"/>
                  <a:gd name="T56" fmla="*/ 181 w 112"/>
                  <a:gd name="T57" fmla="*/ 359 h 131"/>
                  <a:gd name="T58" fmla="*/ 126 w 112"/>
                  <a:gd name="T59" fmla="*/ 343 h 131"/>
                  <a:gd name="T60" fmla="*/ 123 w 112"/>
                  <a:gd name="T61" fmla="*/ 343 h 131"/>
                  <a:gd name="T62" fmla="*/ 121 w 112"/>
                  <a:gd name="T63" fmla="*/ 337 h 131"/>
                  <a:gd name="T64" fmla="*/ 110 w 112"/>
                  <a:gd name="T65" fmla="*/ 332 h 131"/>
                  <a:gd name="T66" fmla="*/ 77 w 112"/>
                  <a:gd name="T67" fmla="*/ 296 h 131"/>
                  <a:gd name="T68" fmla="*/ 41 w 112"/>
                  <a:gd name="T69" fmla="*/ 260 h 131"/>
                  <a:gd name="T70" fmla="*/ 27 w 112"/>
                  <a:gd name="T71" fmla="*/ 238 h 131"/>
                  <a:gd name="T72" fmla="*/ 19 w 112"/>
                  <a:gd name="T73" fmla="*/ 222 h 131"/>
                  <a:gd name="T74" fmla="*/ 11 w 112"/>
                  <a:gd name="T75" fmla="*/ 197 h 131"/>
                  <a:gd name="T76" fmla="*/ 5 w 112"/>
                  <a:gd name="T77" fmla="*/ 167 h 131"/>
                  <a:gd name="T78" fmla="*/ 0 w 112"/>
                  <a:gd name="T79" fmla="*/ 134 h 131"/>
                  <a:gd name="T80" fmla="*/ 0 w 112"/>
                  <a:gd name="T81" fmla="*/ 112 h 131"/>
                  <a:gd name="T82" fmla="*/ 5 w 112"/>
                  <a:gd name="T83" fmla="*/ 93 h 131"/>
                  <a:gd name="T84" fmla="*/ 14 w 112"/>
                  <a:gd name="T85" fmla="*/ 71 h 131"/>
                  <a:gd name="T86" fmla="*/ 27 w 112"/>
                  <a:gd name="T87" fmla="*/ 55 h 131"/>
                  <a:gd name="T88" fmla="*/ 44 w 112"/>
                  <a:gd name="T89" fmla="*/ 38 h 131"/>
                  <a:gd name="T90" fmla="*/ 58 w 112"/>
                  <a:gd name="T91" fmla="*/ 22 h 131"/>
                  <a:gd name="T92" fmla="*/ 79 w 112"/>
                  <a:gd name="T93" fmla="*/ 11 h 131"/>
                  <a:gd name="T94" fmla="*/ 99 w 112"/>
                  <a:gd name="T95" fmla="*/ 5 h 131"/>
                  <a:gd name="T96" fmla="*/ 121 w 112"/>
                  <a:gd name="T97" fmla="*/ 0 h 131"/>
                  <a:gd name="T98" fmla="*/ 145 w 112"/>
                  <a:gd name="T99" fmla="*/ 5 h 131"/>
                  <a:gd name="T100" fmla="*/ 184 w 112"/>
                  <a:gd name="T101" fmla="*/ 14 h 131"/>
                  <a:gd name="T102" fmla="*/ 219 w 112"/>
                  <a:gd name="T103" fmla="*/ 25 h 131"/>
                  <a:gd name="T104" fmla="*/ 271 w 112"/>
                  <a:gd name="T105" fmla="*/ 47 h 131"/>
                  <a:gd name="T106" fmla="*/ 293 w 112"/>
                  <a:gd name="T107" fmla="*/ 52 h 1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2" h="131">
                    <a:moveTo>
                      <a:pt x="107" y="19"/>
                    </a:moveTo>
                    <a:lnTo>
                      <a:pt x="107" y="20"/>
                    </a:lnTo>
                    <a:lnTo>
                      <a:pt x="112" y="24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99" y="18"/>
                    </a:lnTo>
                    <a:lnTo>
                      <a:pt x="79" y="10"/>
                    </a:lnTo>
                    <a:lnTo>
                      <a:pt x="66" y="5"/>
                    </a:lnTo>
                    <a:lnTo>
                      <a:pt x="59" y="3"/>
                    </a:lnTo>
                    <a:lnTo>
                      <a:pt x="51" y="2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6" y="17"/>
                    </a:lnTo>
                    <a:lnTo>
                      <a:pt x="10" y="21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64"/>
                    </a:lnTo>
                    <a:lnTo>
                      <a:pt x="5" y="75"/>
                    </a:lnTo>
                    <a:lnTo>
                      <a:pt x="9" y="82"/>
                    </a:lnTo>
                    <a:lnTo>
                      <a:pt x="13" y="90"/>
                    </a:lnTo>
                    <a:lnTo>
                      <a:pt x="23" y="102"/>
                    </a:lnTo>
                    <a:lnTo>
                      <a:pt x="34" y="115"/>
                    </a:lnTo>
                    <a:lnTo>
                      <a:pt x="40" y="120"/>
                    </a:lnTo>
                    <a:lnTo>
                      <a:pt x="46" y="125"/>
                    </a:lnTo>
                    <a:lnTo>
                      <a:pt x="66" y="131"/>
                    </a:lnTo>
                    <a:lnTo>
                      <a:pt x="46" y="125"/>
                    </a:lnTo>
                    <a:lnTo>
                      <a:pt x="45" y="125"/>
                    </a:lnTo>
                    <a:lnTo>
                      <a:pt x="44" y="123"/>
                    </a:lnTo>
                    <a:lnTo>
                      <a:pt x="40" y="121"/>
                    </a:lnTo>
                    <a:lnTo>
                      <a:pt x="28" y="108"/>
                    </a:lnTo>
                    <a:lnTo>
                      <a:pt x="15" y="95"/>
                    </a:lnTo>
                    <a:lnTo>
                      <a:pt x="10" y="87"/>
                    </a:lnTo>
                    <a:lnTo>
                      <a:pt x="7" y="81"/>
                    </a:lnTo>
                    <a:lnTo>
                      <a:pt x="4" y="72"/>
                    </a:lnTo>
                    <a:lnTo>
                      <a:pt x="2" y="61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5" y="26"/>
                    </a:lnTo>
                    <a:lnTo>
                      <a:pt x="10" y="20"/>
                    </a:lnTo>
                    <a:lnTo>
                      <a:pt x="16" y="14"/>
                    </a:lnTo>
                    <a:lnTo>
                      <a:pt x="21" y="8"/>
                    </a:lnTo>
                    <a:lnTo>
                      <a:pt x="29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7" y="5"/>
                    </a:lnTo>
                    <a:lnTo>
                      <a:pt x="80" y="9"/>
                    </a:lnTo>
                    <a:lnTo>
                      <a:pt x="99" y="17"/>
                    </a:lnTo>
                    <a:lnTo>
                      <a:pt x="107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19" name="Freeform 587"/>
              <p:cNvSpPr>
                <a:spLocks/>
              </p:cNvSpPr>
              <p:nvPr/>
            </p:nvSpPr>
            <p:spPr bwMode="auto">
              <a:xfrm>
                <a:off x="1762" y="1437"/>
                <a:ext cx="47" cy="25"/>
              </a:xfrm>
              <a:custGeom>
                <a:avLst/>
                <a:gdLst>
                  <a:gd name="T0" fmla="*/ 44 w 17"/>
                  <a:gd name="T1" fmla="*/ 22 h 9"/>
                  <a:gd name="T2" fmla="*/ 47 w 17"/>
                  <a:gd name="T3" fmla="*/ 22 h 9"/>
                  <a:gd name="T4" fmla="*/ 44 w 17"/>
                  <a:gd name="T5" fmla="*/ 25 h 9"/>
                  <a:gd name="T6" fmla="*/ 28 w 17"/>
                  <a:gd name="T7" fmla="*/ 19 h 9"/>
                  <a:gd name="T8" fmla="*/ 14 w 17"/>
                  <a:gd name="T9" fmla="*/ 11 h 9"/>
                  <a:gd name="T10" fmla="*/ 3 w 17"/>
                  <a:gd name="T11" fmla="*/ 6 h 9"/>
                  <a:gd name="T12" fmla="*/ 0 w 17"/>
                  <a:gd name="T13" fmla="*/ 0 h 9"/>
                  <a:gd name="T14" fmla="*/ 3 w 17"/>
                  <a:gd name="T15" fmla="*/ 6 h 9"/>
                  <a:gd name="T16" fmla="*/ 14 w 17"/>
                  <a:gd name="T17" fmla="*/ 8 h 9"/>
                  <a:gd name="T18" fmla="*/ 30 w 17"/>
                  <a:gd name="T19" fmla="*/ 19 h 9"/>
                  <a:gd name="T20" fmla="*/ 44 w 17"/>
                  <a:gd name="T21" fmla="*/ 2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16" y="8"/>
                    </a:moveTo>
                    <a:lnTo>
                      <a:pt x="17" y="8"/>
                    </a:lnTo>
                    <a:lnTo>
                      <a:pt x="16" y="9"/>
                    </a:lnTo>
                    <a:lnTo>
                      <a:pt x="10" y="7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11" y="7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0" name="Freeform 588"/>
              <p:cNvSpPr>
                <a:spLocks/>
              </p:cNvSpPr>
              <p:nvPr/>
            </p:nvSpPr>
            <p:spPr bwMode="auto">
              <a:xfrm>
                <a:off x="1677" y="1338"/>
                <a:ext cx="71" cy="91"/>
              </a:xfrm>
              <a:custGeom>
                <a:avLst/>
                <a:gdLst>
                  <a:gd name="T0" fmla="*/ 71 w 26"/>
                  <a:gd name="T1" fmla="*/ 85 h 33"/>
                  <a:gd name="T2" fmla="*/ 71 w 26"/>
                  <a:gd name="T3" fmla="*/ 91 h 33"/>
                  <a:gd name="T4" fmla="*/ 66 w 26"/>
                  <a:gd name="T5" fmla="*/ 91 h 33"/>
                  <a:gd name="T6" fmla="*/ 44 w 26"/>
                  <a:gd name="T7" fmla="*/ 55 h 33"/>
                  <a:gd name="T8" fmla="*/ 19 w 26"/>
                  <a:gd name="T9" fmla="*/ 22 h 33"/>
                  <a:gd name="T10" fmla="*/ 16 w 26"/>
                  <a:gd name="T11" fmla="*/ 19 h 33"/>
                  <a:gd name="T12" fmla="*/ 5 w 26"/>
                  <a:gd name="T13" fmla="*/ 8 h 33"/>
                  <a:gd name="T14" fmla="*/ 0 w 26"/>
                  <a:gd name="T15" fmla="*/ 0 h 33"/>
                  <a:gd name="T16" fmla="*/ 5 w 26"/>
                  <a:gd name="T17" fmla="*/ 6 h 33"/>
                  <a:gd name="T18" fmla="*/ 16 w 26"/>
                  <a:gd name="T19" fmla="*/ 14 h 33"/>
                  <a:gd name="T20" fmla="*/ 22 w 26"/>
                  <a:gd name="T21" fmla="*/ 25 h 33"/>
                  <a:gd name="T22" fmla="*/ 44 w 26"/>
                  <a:gd name="T23" fmla="*/ 55 h 33"/>
                  <a:gd name="T24" fmla="*/ 71 w 26"/>
                  <a:gd name="T25" fmla="*/ 85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33">
                    <a:moveTo>
                      <a:pt x="26" y="31"/>
                    </a:moveTo>
                    <a:lnTo>
                      <a:pt x="26" y="33"/>
                    </a:lnTo>
                    <a:lnTo>
                      <a:pt x="24" y="33"/>
                    </a:lnTo>
                    <a:lnTo>
                      <a:pt x="16" y="2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8" y="9"/>
                    </a:lnTo>
                    <a:lnTo>
                      <a:pt x="16" y="20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1" name="Freeform 589"/>
              <p:cNvSpPr>
                <a:spLocks/>
              </p:cNvSpPr>
              <p:nvPr/>
            </p:nvSpPr>
            <p:spPr bwMode="auto">
              <a:xfrm>
                <a:off x="1641" y="1206"/>
                <a:ext cx="102" cy="239"/>
              </a:xfrm>
              <a:custGeom>
                <a:avLst/>
                <a:gdLst>
                  <a:gd name="T0" fmla="*/ 96 w 37"/>
                  <a:gd name="T1" fmla="*/ 236 h 87"/>
                  <a:gd name="T2" fmla="*/ 99 w 37"/>
                  <a:gd name="T3" fmla="*/ 236 h 87"/>
                  <a:gd name="T4" fmla="*/ 102 w 37"/>
                  <a:gd name="T5" fmla="*/ 239 h 87"/>
                  <a:gd name="T6" fmla="*/ 96 w 37"/>
                  <a:gd name="T7" fmla="*/ 236 h 87"/>
                  <a:gd name="T8" fmla="*/ 94 w 37"/>
                  <a:gd name="T9" fmla="*/ 236 h 87"/>
                  <a:gd name="T10" fmla="*/ 85 w 37"/>
                  <a:gd name="T11" fmla="*/ 231 h 87"/>
                  <a:gd name="T12" fmla="*/ 72 w 37"/>
                  <a:gd name="T13" fmla="*/ 214 h 87"/>
                  <a:gd name="T14" fmla="*/ 41 w 37"/>
                  <a:gd name="T15" fmla="*/ 157 h 87"/>
                  <a:gd name="T16" fmla="*/ 14 w 37"/>
                  <a:gd name="T17" fmla="*/ 99 h 87"/>
                  <a:gd name="T18" fmla="*/ 8 w 37"/>
                  <a:gd name="T19" fmla="*/ 77 h 87"/>
                  <a:gd name="T20" fmla="*/ 3 w 37"/>
                  <a:gd name="T21" fmla="*/ 71 h 87"/>
                  <a:gd name="T22" fmla="*/ 0 w 37"/>
                  <a:gd name="T23" fmla="*/ 49 h 87"/>
                  <a:gd name="T24" fmla="*/ 0 w 37"/>
                  <a:gd name="T25" fmla="*/ 38 h 87"/>
                  <a:gd name="T26" fmla="*/ 3 w 37"/>
                  <a:gd name="T27" fmla="*/ 19 h 87"/>
                  <a:gd name="T28" fmla="*/ 11 w 37"/>
                  <a:gd name="T29" fmla="*/ 0 h 87"/>
                  <a:gd name="T30" fmla="*/ 3 w 37"/>
                  <a:gd name="T31" fmla="*/ 19 h 87"/>
                  <a:gd name="T32" fmla="*/ 0 w 37"/>
                  <a:gd name="T33" fmla="*/ 19 h 87"/>
                  <a:gd name="T34" fmla="*/ 0 w 37"/>
                  <a:gd name="T35" fmla="*/ 27 h 87"/>
                  <a:gd name="T36" fmla="*/ 0 w 37"/>
                  <a:gd name="T37" fmla="*/ 44 h 87"/>
                  <a:gd name="T38" fmla="*/ 3 w 37"/>
                  <a:gd name="T39" fmla="*/ 63 h 87"/>
                  <a:gd name="T40" fmla="*/ 8 w 37"/>
                  <a:gd name="T41" fmla="*/ 71 h 87"/>
                  <a:gd name="T42" fmla="*/ 8 w 37"/>
                  <a:gd name="T43" fmla="*/ 82 h 87"/>
                  <a:gd name="T44" fmla="*/ 17 w 37"/>
                  <a:gd name="T45" fmla="*/ 99 h 87"/>
                  <a:gd name="T46" fmla="*/ 44 w 37"/>
                  <a:gd name="T47" fmla="*/ 157 h 87"/>
                  <a:gd name="T48" fmla="*/ 74 w 37"/>
                  <a:gd name="T49" fmla="*/ 212 h 87"/>
                  <a:gd name="T50" fmla="*/ 88 w 37"/>
                  <a:gd name="T51" fmla="*/ 228 h 87"/>
                  <a:gd name="T52" fmla="*/ 94 w 37"/>
                  <a:gd name="T53" fmla="*/ 236 h 87"/>
                  <a:gd name="T54" fmla="*/ 96 w 37"/>
                  <a:gd name="T55" fmla="*/ 236 h 8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7" h="87">
                    <a:moveTo>
                      <a:pt x="35" y="86"/>
                    </a:moveTo>
                    <a:lnTo>
                      <a:pt x="36" y="86"/>
                    </a:lnTo>
                    <a:lnTo>
                      <a:pt x="37" y="87"/>
                    </a:lnTo>
                    <a:lnTo>
                      <a:pt x="35" y="86"/>
                    </a:lnTo>
                    <a:lnTo>
                      <a:pt x="34" y="86"/>
                    </a:lnTo>
                    <a:lnTo>
                      <a:pt x="31" y="84"/>
                    </a:lnTo>
                    <a:lnTo>
                      <a:pt x="26" y="78"/>
                    </a:lnTo>
                    <a:lnTo>
                      <a:pt x="15" y="57"/>
                    </a:lnTo>
                    <a:lnTo>
                      <a:pt x="5" y="36"/>
                    </a:lnTo>
                    <a:lnTo>
                      <a:pt x="3" y="28"/>
                    </a:lnTo>
                    <a:lnTo>
                      <a:pt x="1" y="26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7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6"/>
                    </a:lnTo>
                    <a:lnTo>
                      <a:pt x="16" y="57"/>
                    </a:lnTo>
                    <a:lnTo>
                      <a:pt x="27" y="77"/>
                    </a:lnTo>
                    <a:lnTo>
                      <a:pt x="32" y="83"/>
                    </a:lnTo>
                    <a:lnTo>
                      <a:pt x="34" y="86"/>
                    </a:lnTo>
                    <a:lnTo>
                      <a:pt x="35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2" name="Freeform 590"/>
              <p:cNvSpPr>
                <a:spLocks/>
              </p:cNvSpPr>
              <p:nvPr/>
            </p:nvSpPr>
            <p:spPr bwMode="auto">
              <a:xfrm>
                <a:off x="1625" y="1250"/>
                <a:ext cx="68" cy="181"/>
              </a:xfrm>
              <a:custGeom>
                <a:avLst/>
                <a:gdLst>
                  <a:gd name="T0" fmla="*/ 68 w 25"/>
                  <a:gd name="T1" fmla="*/ 173 h 66"/>
                  <a:gd name="T2" fmla="*/ 68 w 25"/>
                  <a:gd name="T3" fmla="*/ 181 h 66"/>
                  <a:gd name="T4" fmla="*/ 68 w 25"/>
                  <a:gd name="T5" fmla="*/ 178 h 66"/>
                  <a:gd name="T6" fmla="*/ 63 w 25"/>
                  <a:gd name="T7" fmla="*/ 173 h 66"/>
                  <a:gd name="T8" fmla="*/ 60 w 25"/>
                  <a:gd name="T9" fmla="*/ 170 h 66"/>
                  <a:gd name="T10" fmla="*/ 54 w 25"/>
                  <a:gd name="T11" fmla="*/ 156 h 66"/>
                  <a:gd name="T12" fmla="*/ 33 w 25"/>
                  <a:gd name="T13" fmla="*/ 112 h 66"/>
                  <a:gd name="T14" fmla="*/ 16 w 25"/>
                  <a:gd name="T15" fmla="*/ 71 h 66"/>
                  <a:gd name="T16" fmla="*/ 14 w 25"/>
                  <a:gd name="T17" fmla="*/ 55 h 66"/>
                  <a:gd name="T18" fmla="*/ 14 w 25"/>
                  <a:gd name="T19" fmla="*/ 52 h 66"/>
                  <a:gd name="T20" fmla="*/ 5 w 25"/>
                  <a:gd name="T21" fmla="*/ 14 h 66"/>
                  <a:gd name="T22" fmla="*/ 0 w 25"/>
                  <a:gd name="T23" fmla="*/ 0 h 66"/>
                  <a:gd name="T24" fmla="*/ 5 w 25"/>
                  <a:gd name="T25" fmla="*/ 14 h 66"/>
                  <a:gd name="T26" fmla="*/ 16 w 25"/>
                  <a:gd name="T27" fmla="*/ 52 h 66"/>
                  <a:gd name="T28" fmla="*/ 16 w 25"/>
                  <a:gd name="T29" fmla="*/ 58 h 66"/>
                  <a:gd name="T30" fmla="*/ 19 w 25"/>
                  <a:gd name="T31" fmla="*/ 71 h 66"/>
                  <a:gd name="T32" fmla="*/ 38 w 25"/>
                  <a:gd name="T33" fmla="*/ 115 h 66"/>
                  <a:gd name="T34" fmla="*/ 54 w 25"/>
                  <a:gd name="T35" fmla="*/ 156 h 66"/>
                  <a:gd name="T36" fmla="*/ 63 w 25"/>
                  <a:gd name="T37" fmla="*/ 170 h 66"/>
                  <a:gd name="T38" fmla="*/ 68 w 25"/>
                  <a:gd name="T39" fmla="*/ 173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66">
                    <a:moveTo>
                      <a:pt x="25" y="63"/>
                    </a:moveTo>
                    <a:lnTo>
                      <a:pt x="25" y="66"/>
                    </a:lnTo>
                    <a:lnTo>
                      <a:pt x="25" y="65"/>
                    </a:lnTo>
                    <a:lnTo>
                      <a:pt x="23" y="63"/>
                    </a:lnTo>
                    <a:lnTo>
                      <a:pt x="22" y="62"/>
                    </a:lnTo>
                    <a:lnTo>
                      <a:pt x="20" y="57"/>
                    </a:lnTo>
                    <a:lnTo>
                      <a:pt x="12" y="41"/>
                    </a:lnTo>
                    <a:lnTo>
                      <a:pt x="6" y="26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7" y="26"/>
                    </a:lnTo>
                    <a:lnTo>
                      <a:pt x="14" y="42"/>
                    </a:lnTo>
                    <a:lnTo>
                      <a:pt x="20" y="57"/>
                    </a:lnTo>
                    <a:lnTo>
                      <a:pt x="23" y="62"/>
                    </a:lnTo>
                    <a:lnTo>
                      <a:pt x="25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3" name="Freeform 591"/>
              <p:cNvSpPr>
                <a:spLocks/>
              </p:cNvSpPr>
              <p:nvPr/>
            </p:nvSpPr>
            <p:spPr bwMode="auto">
              <a:xfrm>
                <a:off x="1677" y="1099"/>
                <a:ext cx="283" cy="332"/>
              </a:xfrm>
              <a:custGeom>
                <a:avLst/>
                <a:gdLst>
                  <a:gd name="T0" fmla="*/ 157 w 103"/>
                  <a:gd name="T1" fmla="*/ 324 h 121"/>
                  <a:gd name="T2" fmla="*/ 170 w 103"/>
                  <a:gd name="T3" fmla="*/ 332 h 121"/>
                  <a:gd name="T4" fmla="*/ 157 w 103"/>
                  <a:gd name="T5" fmla="*/ 329 h 121"/>
                  <a:gd name="T6" fmla="*/ 151 w 103"/>
                  <a:gd name="T7" fmla="*/ 329 h 121"/>
                  <a:gd name="T8" fmla="*/ 135 w 103"/>
                  <a:gd name="T9" fmla="*/ 318 h 121"/>
                  <a:gd name="T10" fmla="*/ 115 w 103"/>
                  <a:gd name="T11" fmla="*/ 307 h 121"/>
                  <a:gd name="T12" fmla="*/ 88 w 103"/>
                  <a:gd name="T13" fmla="*/ 291 h 121"/>
                  <a:gd name="T14" fmla="*/ 63 w 103"/>
                  <a:gd name="T15" fmla="*/ 266 h 121"/>
                  <a:gd name="T16" fmla="*/ 36 w 103"/>
                  <a:gd name="T17" fmla="*/ 236 h 121"/>
                  <a:gd name="T18" fmla="*/ 25 w 103"/>
                  <a:gd name="T19" fmla="*/ 220 h 121"/>
                  <a:gd name="T20" fmla="*/ 19 w 103"/>
                  <a:gd name="T21" fmla="*/ 203 h 121"/>
                  <a:gd name="T22" fmla="*/ 8 w 103"/>
                  <a:gd name="T23" fmla="*/ 181 h 121"/>
                  <a:gd name="T24" fmla="*/ 5 w 103"/>
                  <a:gd name="T25" fmla="*/ 162 h 121"/>
                  <a:gd name="T26" fmla="*/ 0 w 103"/>
                  <a:gd name="T27" fmla="*/ 137 h 121"/>
                  <a:gd name="T28" fmla="*/ 0 w 103"/>
                  <a:gd name="T29" fmla="*/ 118 h 121"/>
                  <a:gd name="T30" fmla="*/ 3 w 103"/>
                  <a:gd name="T31" fmla="*/ 96 h 121"/>
                  <a:gd name="T32" fmla="*/ 8 w 103"/>
                  <a:gd name="T33" fmla="*/ 80 h 121"/>
                  <a:gd name="T34" fmla="*/ 16 w 103"/>
                  <a:gd name="T35" fmla="*/ 58 h 121"/>
                  <a:gd name="T36" fmla="*/ 25 w 103"/>
                  <a:gd name="T37" fmla="*/ 44 h 121"/>
                  <a:gd name="T38" fmla="*/ 38 w 103"/>
                  <a:gd name="T39" fmla="*/ 33 h 121"/>
                  <a:gd name="T40" fmla="*/ 52 w 103"/>
                  <a:gd name="T41" fmla="*/ 22 h 121"/>
                  <a:gd name="T42" fmla="*/ 63 w 103"/>
                  <a:gd name="T43" fmla="*/ 11 h 121"/>
                  <a:gd name="T44" fmla="*/ 77 w 103"/>
                  <a:gd name="T45" fmla="*/ 5 h 121"/>
                  <a:gd name="T46" fmla="*/ 99 w 103"/>
                  <a:gd name="T47" fmla="*/ 0 h 121"/>
                  <a:gd name="T48" fmla="*/ 118 w 103"/>
                  <a:gd name="T49" fmla="*/ 5 h 121"/>
                  <a:gd name="T50" fmla="*/ 132 w 103"/>
                  <a:gd name="T51" fmla="*/ 8 h 121"/>
                  <a:gd name="T52" fmla="*/ 159 w 103"/>
                  <a:gd name="T53" fmla="*/ 19 h 121"/>
                  <a:gd name="T54" fmla="*/ 234 w 103"/>
                  <a:gd name="T55" fmla="*/ 55 h 121"/>
                  <a:gd name="T56" fmla="*/ 283 w 103"/>
                  <a:gd name="T57" fmla="*/ 80 h 121"/>
                  <a:gd name="T58" fmla="*/ 231 w 103"/>
                  <a:gd name="T59" fmla="*/ 55 h 121"/>
                  <a:gd name="T60" fmla="*/ 176 w 103"/>
                  <a:gd name="T61" fmla="*/ 27 h 121"/>
                  <a:gd name="T62" fmla="*/ 132 w 103"/>
                  <a:gd name="T63" fmla="*/ 8 h 121"/>
                  <a:gd name="T64" fmla="*/ 118 w 103"/>
                  <a:gd name="T65" fmla="*/ 5 h 121"/>
                  <a:gd name="T66" fmla="*/ 113 w 103"/>
                  <a:gd name="T67" fmla="*/ 5 h 121"/>
                  <a:gd name="T68" fmla="*/ 93 w 103"/>
                  <a:gd name="T69" fmla="*/ 5 h 121"/>
                  <a:gd name="T70" fmla="*/ 74 w 103"/>
                  <a:gd name="T71" fmla="*/ 8 h 121"/>
                  <a:gd name="T72" fmla="*/ 60 w 103"/>
                  <a:gd name="T73" fmla="*/ 14 h 121"/>
                  <a:gd name="T74" fmla="*/ 49 w 103"/>
                  <a:gd name="T75" fmla="*/ 25 h 121"/>
                  <a:gd name="T76" fmla="*/ 25 w 103"/>
                  <a:gd name="T77" fmla="*/ 49 h 121"/>
                  <a:gd name="T78" fmla="*/ 16 w 103"/>
                  <a:gd name="T79" fmla="*/ 66 h 121"/>
                  <a:gd name="T80" fmla="*/ 5 w 103"/>
                  <a:gd name="T81" fmla="*/ 82 h 121"/>
                  <a:gd name="T82" fmla="*/ 3 w 103"/>
                  <a:gd name="T83" fmla="*/ 99 h 121"/>
                  <a:gd name="T84" fmla="*/ 3 w 103"/>
                  <a:gd name="T85" fmla="*/ 121 h 121"/>
                  <a:gd name="T86" fmla="*/ 3 w 103"/>
                  <a:gd name="T87" fmla="*/ 140 h 121"/>
                  <a:gd name="T88" fmla="*/ 5 w 103"/>
                  <a:gd name="T89" fmla="*/ 165 h 121"/>
                  <a:gd name="T90" fmla="*/ 11 w 103"/>
                  <a:gd name="T91" fmla="*/ 184 h 121"/>
                  <a:gd name="T92" fmla="*/ 19 w 103"/>
                  <a:gd name="T93" fmla="*/ 203 h 121"/>
                  <a:gd name="T94" fmla="*/ 38 w 103"/>
                  <a:gd name="T95" fmla="*/ 236 h 121"/>
                  <a:gd name="T96" fmla="*/ 63 w 103"/>
                  <a:gd name="T97" fmla="*/ 266 h 121"/>
                  <a:gd name="T98" fmla="*/ 91 w 103"/>
                  <a:gd name="T99" fmla="*/ 288 h 121"/>
                  <a:gd name="T100" fmla="*/ 115 w 103"/>
                  <a:gd name="T101" fmla="*/ 305 h 121"/>
                  <a:gd name="T102" fmla="*/ 135 w 103"/>
                  <a:gd name="T103" fmla="*/ 318 h 121"/>
                  <a:gd name="T104" fmla="*/ 157 w 103"/>
                  <a:gd name="T105" fmla="*/ 324 h 1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21">
                    <a:moveTo>
                      <a:pt x="57" y="118"/>
                    </a:moveTo>
                    <a:lnTo>
                      <a:pt x="62" y="121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49" y="116"/>
                    </a:lnTo>
                    <a:lnTo>
                      <a:pt x="42" y="112"/>
                    </a:lnTo>
                    <a:lnTo>
                      <a:pt x="32" y="106"/>
                    </a:lnTo>
                    <a:lnTo>
                      <a:pt x="23" y="97"/>
                    </a:lnTo>
                    <a:lnTo>
                      <a:pt x="13" y="86"/>
                    </a:lnTo>
                    <a:lnTo>
                      <a:pt x="9" y="80"/>
                    </a:lnTo>
                    <a:lnTo>
                      <a:pt x="7" y="74"/>
                    </a:lnTo>
                    <a:lnTo>
                      <a:pt x="3" y="66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1" y="35"/>
                    </a:lnTo>
                    <a:lnTo>
                      <a:pt x="3" y="29"/>
                    </a:lnTo>
                    <a:lnTo>
                      <a:pt x="6" y="21"/>
                    </a:lnTo>
                    <a:lnTo>
                      <a:pt x="9" y="16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8" y="2"/>
                    </a:lnTo>
                    <a:lnTo>
                      <a:pt x="36" y="0"/>
                    </a:lnTo>
                    <a:lnTo>
                      <a:pt x="43" y="2"/>
                    </a:lnTo>
                    <a:lnTo>
                      <a:pt x="48" y="3"/>
                    </a:lnTo>
                    <a:lnTo>
                      <a:pt x="58" y="7"/>
                    </a:lnTo>
                    <a:lnTo>
                      <a:pt x="85" y="20"/>
                    </a:lnTo>
                    <a:lnTo>
                      <a:pt x="103" y="29"/>
                    </a:lnTo>
                    <a:lnTo>
                      <a:pt x="84" y="20"/>
                    </a:lnTo>
                    <a:lnTo>
                      <a:pt x="64" y="10"/>
                    </a:lnTo>
                    <a:lnTo>
                      <a:pt x="48" y="3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9" y="18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1" y="44"/>
                    </a:lnTo>
                    <a:lnTo>
                      <a:pt x="1" y="51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4" y="86"/>
                    </a:lnTo>
                    <a:lnTo>
                      <a:pt x="23" y="97"/>
                    </a:lnTo>
                    <a:lnTo>
                      <a:pt x="33" y="105"/>
                    </a:lnTo>
                    <a:lnTo>
                      <a:pt x="42" y="111"/>
                    </a:lnTo>
                    <a:lnTo>
                      <a:pt x="49" y="116"/>
                    </a:lnTo>
                    <a:lnTo>
                      <a:pt x="57" y="1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4" name="Freeform 592"/>
              <p:cNvSpPr>
                <a:spLocks/>
              </p:cNvSpPr>
              <p:nvPr/>
            </p:nvSpPr>
            <p:spPr bwMode="auto">
              <a:xfrm>
                <a:off x="1696" y="1121"/>
                <a:ext cx="272" cy="299"/>
              </a:xfrm>
              <a:custGeom>
                <a:avLst/>
                <a:gdLst>
                  <a:gd name="T0" fmla="*/ 258 w 99"/>
                  <a:gd name="T1" fmla="*/ 85 h 109"/>
                  <a:gd name="T2" fmla="*/ 272 w 99"/>
                  <a:gd name="T3" fmla="*/ 88 h 109"/>
                  <a:gd name="T4" fmla="*/ 264 w 99"/>
                  <a:gd name="T5" fmla="*/ 85 h 109"/>
                  <a:gd name="T6" fmla="*/ 256 w 99"/>
                  <a:gd name="T7" fmla="*/ 85 h 109"/>
                  <a:gd name="T8" fmla="*/ 239 w 99"/>
                  <a:gd name="T9" fmla="*/ 77 h 109"/>
                  <a:gd name="T10" fmla="*/ 220 w 99"/>
                  <a:gd name="T11" fmla="*/ 69 h 109"/>
                  <a:gd name="T12" fmla="*/ 192 w 99"/>
                  <a:gd name="T13" fmla="*/ 55 h 109"/>
                  <a:gd name="T14" fmla="*/ 165 w 99"/>
                  <a:gd name="T15" fmla="*/ 33 h 109"/>
                  <a:gd name="T16" fmla="*/ 132 w 99"/>
                  <a:gd name="T17" fmla="*/ 14 h 109"/>
                  <a:gd name="T18" fmla="*/ 115 w 99"/>
                  <a:gd name="T19" fmla="*/ 5 h 109"/>
                  <a:gd name="T20" fmla="*/ 96 w 99"/>
                  <a:gd name="T21" fmla="*/ 0 h 109"/>
                  <a:gd name="T22" fmla="*/ 74 w 99"/>
                  <a:gd name="T23" fmla="*/ 3 h 109"/>
                  <a:gd name="T24" fmla="*/ 55 w 99"/>
                  <a:gd name="T25" fmla="*/ 5 h 109"/>
                  <a:gd name="T26" fmla="*/ 33 w 99"/>
                  <a:gd name="T27" fmla="*/ 16 h 109"/>
                  <a:gd name="T28" fmla="*/ 19 w 99"/>
                  <a:gd name="T29" fmla="*/ 30 h 109"/>
                  <a:gd name="T30" fmla="*/ 11 w 99"/>
                  <a:gd name="T31" fmla="*/ 47 h 109"/>
                  <a:gd name="T32" fmla="*/ 5 w 99"/>
                  <a:gd name="T33" fmla="*/ 63 h 109"/>
                  <a:gd name="T34" fmla="*/ 3 w 99"/>
                  <a:gd name="T35" fmla="*/ 85 h 109"/>
                  <a:gd name="T36" fmla="*/ 3 w 99"/>
                  <a:gd name="T37" fmla="*/ 104 h 109"/>
                  <a:gd name="T38" fmla="*/ 3 w 99"/>
                  <a:gd name="T39" fmla="*/ 134 h 109"/>
                  <a:gd name="T40" fmla="*/ 11 w 99"/>
                  <a:gd name="T41" fmla="*/ 162 h 109"/>
                  <a:gd name="T42" fmla="*/ 19 w 99"/>
                  <a:gd name="T43" fmla="*/ 181 h 109"/>
                  <a:gd name="T44" fmla="*/ 33 w 99"/>
                  <a:gd name="T45" fmla="*/ 198 h 109"/>
                  <a:gd name="T46" fmla="*/ 60 w 99"/>
                  <a:gd name="T47" fmla="*/ 228 h 109"/>
                  <a:gd name="T48" fmla="*/ 93 w 99"/>
                  <a:gd name="T49" fmla="*/ 255 h 109"/>
                  <a:gd name="T50" fmla="*/ 126 w 99"/>
                  <a:gd name="T51" fmla="*/ 274 h 109"/>
                  <a:gd name="T52" fmla="*/ 165 w 99"/>
                  <a:gd name="T53" fmla="*/ 294 h 109"/>
                  <a:gd name="T54" fmla="*/ 170 w 99"/>
                  <a:gd name="T55" fmla="*/ 299 h 109"/>
                  <a:gd name="T56" fmla="*/ 154 w 99"/>
                  <a:gd name="T57" fmla="*/ 294 h 109"/>
                  <a:gd name="T58" fmla="*/ 124 w 99"/>
                  <a:gd name="T59" fmla="*/ 274 h 109"/>
                  <a:gd name="T60" fmla="*/ 118 w 99"/>
                  <a:gd name="T61" fmla="*/ 274 h 109"/>
                  <a:gd name="T62" fmla="*/ 110 w 99"/>
                  <a:gd name="T63" fmla="*/ 269 h 109"/>
                  <a:gd name="T64" fmla="*/ 74 w 99"/>
                  <a:gd name="T65" fmla="*/ 239 h 109"/>
                  <a:gd name="T66" fmla="*/ 41 w 99"/>
                  <a:gd name="T67" fmla="*/ 211 h 109"/>
                  <a:gd name="T68" fmla="*/ 30 w 99"/>
                  <a:gd name="T69" fmla="*/ 198 h 109"/>
                  <a:gd name="T70" fmla="*/ 27 w 99"/>
                  <a:gd name="T71" fmla="*/ 195 h 109"/>
                  <a:gd name="T72" fmla="*/ 16 w 99"/>
                  <a:gd name="T73" fmla="*/ 176 h 109"/>
                  <a:gd name="T74" fmla="*/ 5 w 99"/>
                  <a:gd name="T75" fmla="*/ 159 h 109"/>
                  <a:gd name="T76" fmla="*/ 3 w 99"/>
                  <a:gd name="T77" fmla="*/ 145 h 109"/>
                  <a:gd name="T78" fmla="*/ 0 w 99"/>
                  <a:gd name="T79" fmla="*/ 132 h 109"/>
                  <a:gd name="T80" fmla="*/ 3 w 99"/>
                  <a:gd name="T81" fmla="*/ 99 h 109"/>
                  <a:gd name="T82" fmla="*/ 3 w 99"/>
                  <a:gd name="T83" fmla="*/ 82 h 109"/>
                  <a:gd name="T84" fmla="*/ 5 w 99"/>
                  <a:gd name="T85" fmla="*/ 60 h 109"/>
                  <a:gd name="T86" fmla="*/ 11 w 99"/>
                  <a:gd name="T87" fmla="*/ 44 h 109"/>
                  <a:gd name="T88" fmla="*/ 19 w 99"/>
                  <a:gd name="T89" fmla="*/ 27 h 109"/>
                  <a:gd name="T90" fmla="*/ 38 w 99"/>
                  <a:gd name="T91" fmla="*/ 14 h 109"/>
                  <a:gd name="T92" fmla="*/ 58 w 99"/>
                  <a:gd name="T93" fmla="*/ 5 h 109"/>
                  <a:gd name="T94" fmla="*/ 80 w 99"/>
                  <a:gd name="T95" fmla="*/ 0 h 109"/>
                  <a:gd name="T96" fmla="*/ 99 w 99"/>
                  <a:gd name="T97" fmla="*/ 0 h 109"/>
                  <a:gd name="T98" fmla="*/ 115 w 99"/>
                  <a:gd name="T99" fmla="*/ 3 h 109"/>
                  <a:gd name="T100" fmla="*/ 137 w 99"/>
                  <a:gd name="T101" fmla="*/ 14 h 109"/>
                  <a:gd name="T102" fmla="*/ 168 w 99"/>
                  <a:gd name="T103" fmla="*/ 33 h 109"/>
                  <a:gd name="T104" fmla="*/ 195 w 99"/>
                  <a:gd name="T105" fmla="*/ 55 h 109"/>
                  <a:gd name="T106" fmla="*/ 220 w 99"/>
                  <a:gd name="T107" fmla="*/ 69 h 109"/>
                  <a:gd name="T108" fmla="*/ 239 w 99"/>
                  <a:gd name="T109" fmla="*/ 77 h 109"/>
                  <a:gd name="T110" fmla="*/ 258 w 99"/>
                  <a:gd name="T111" fmla="*/ 85 h 1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09">
                    <a:moveTo>
                      <a:pt x="94" y="31"/>
                    </a:moveTo>
                    <a:lnTo>
                      <a:pt x="99" y="32"/>
                    </a:lnTo>
                    <a:lnTo>
                      <a:pt x="96" y="31"/>
                    </a:lnTo>
                    <a:lnTo>
                      <a:pt x="93" y="31"/>
                    </a:lnTo>
                    <a:lnTo>
                      <a:pt x="87" y="28"/>
                    </a:lnTo>
                    <a:lnTo>
                      <a:pt x="80" y="25"/>
                    </a:lnTo>
                    <a:lnTo>
                      <a:pt x="70" y="20"/>
                    </a:lnTo>
                    <a:lnTo>
                      <a:pt x="60" y="12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0" y="2"/>
                    </a:lnTo>
                    <a:lnTo>
                      <a:pt x="12" y="6"/>
                    </a:lnTo>
                    <a:lnTo>
                      <a:pt x="7" y="11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1" y="49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2" y="72"/>
                    </a:lnTo>
                    <a:lnTo>
                      <a:pt x="22" y="83"/>
                    </a:lnTo>
                    <a:lnTo>
                      <a:pt x="34" y="93"/>
                    </a:lnTo>
                    <a:lnTo>
                      <a:pt x="46" y="100"/>
                    </a:lnTo>
                    <a:lnTo>
                      <a:pt x="60" y="107"/>
                    </a:lnTo>
                    <a:lnTo>
                      <a:pt x="62" y="109"/>
                    </a:lnTo>
                    <a:lnTo>
                      <a:pt x="56" y="107"/>
                    </a:lnTo>
                    <a:lnTo>
                      <a:pt x="45" y="100"/>
                    </a:lnTo>
                    <a:lnTo>
                      <a:pt x="43" y="100"/>
                    </a:lnTo>
                    <a:lnTo>
                      <a:pt x="40" y="98"/>
                    </a:lnTo>
                    <a:lnTo>
                      <a:pt x="27" y="87"/>
                    </a:lnTo>
                    <a:lnTo>
                      <a:pt x="15" y="77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6" y="64"/>
                    </a:lnTo>
                    <a:lnTo>
                      <a:pt x="2" y="58"/>
                    </a:lnTo>
                    <a:lnTo>
                      <a:pt x="1" y="53"/>
                    </a:lnTo>
                    <a:lnTo>
                      <a:pt x="0" y="48"/>
                    </a:lnTo>
                    <a:lnTo>
                      <a:pt x="1" y="36"/>
                    </a:lnTo>
                    <a:lnTo>
                      <a:pt x="1" y="30"/>
                    </a:lnTo>
                    <a:lnTo>
                      <a:pt x="2" y="22"/>
                    </a:lnTo>
                    <a:lnTo>
                      <a:pt x="4" y="16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1"/>
                    </a:lnTo>
                    <a:lnTo>
                      <a:pt x="50" y="5"/>
                    </a:lnTo>
                    <a:lnTo>
                      <a:pt x="61" y="12"/>
                    </a:lnTo>
                    <a:lnTo>
                      <a:pt x="71" y="20"/>
                    </a:lnTo>
                    <a:lnTo>
                      <a:pt x="80" y="25"/>
                    </a:lnTo>
                    <a:lnTo>
                      <a:pt x="87" y="28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5" name="Freeform 593"/>
              <p:cNvSpPr>
                <a:spLocks/>
              </p:cNvSpPr>
              <p:nvPr/>
            </p:nvSpPr>
            <p:spPr bwMode="auto">
              <a:xfrm>
                <a:off x="1713" y="1143"/>
                <a:ext cx="266" cy="258"/>
              </a:xfrm>
              <a:custGeom>
                <a:avLst/>
                <a:gdLst>
                  <a:gd name="T0" fmla="*/ 250 w 97"/>
                  <a:gd name="T1" fmla="*/ 91 h 94"/>
                  <a:gd name="T2" fmla="*/ 252 w 97"/>
                  <a:gd name="T3" fmla="*/ 91 h 94"/>
                  <a:gd name="T4" fmla="*/ 266 w 97"/>
                  <a:gd name="T5" fmla="*/ 96 h 94"/>
                  <a:gd name="T6" fmla="*/ 252 w 97"/>
                  <a:gd name="T7" fmla="*/ 93 h 94"/>
                  <a:gd name="T8" fmla="*/ 250 w 97"/>
                  <a:gd name="T9" fmla="*/ 91 h 94"/>
                  <a:gd name="T10" fmla="*/ 233 w 97"/>
                  <a:gd name="T11" fmla="*/ 82 h 94"/>
                  <a:gd name="T12" fmla="*/ 189 w 97"/>
                  <a:gd name="T13" fmla="*/ 60 h 94"/>
                  <a:gd name="T14" fmla="*/ 162 w 97"/>
                  <a:gd name="T15" fmla="*/ 41 h 94"/>
                  <a:gd name="T16" fmla="*/ 129 w 97"/>
                  <a:gd name="T17" fmla="*/ 22 h 94"/>
                  <a:gd name="T18" fmla="*/ 112 w 97"/>
                  <a:gd name="T19" fmla="*/ 14 h 94"/>
                  <a:gd name="T20" fmla="*/ 96 w 97"/>
                  <a:gd name="T21" fmla="*/ 8 h 94"/>
                  <a:gd name="T22" fmla="*/ 77 w 97"/>
                  <a:gd name="T23" fmla="*/ 5 h 94"/>
                  <a:gd name="T24" fmla="*/ 55 w 97"/>
                  <a:gd name="T25" fmla="*/ 5 h 94"/>
                  <a:gd name="T26" fmla="*/ 44 w 97"/>
                  <a:gd name="T27" fmla="*/ 0 h 94"/>
                  <a:gd name="T28" fmla="*/ 36 w 97"/>
                  <a:gd name="T29" fmla="*/ 5 h 94"/>
                  <a:gd name="T30" fmla="*/ 27 w 97"/>
                  <a:gd name="T31" fmla="*/ 8 h 94"/>
                  <a:gd name="T32" fmla="*/ 22 w 97"/>
                  <a:gd name="T33" fmla="*/ 14 h 94"/>
                  <a:gd name="T34" fmla="*/ 14 w 97"/>
                  <a:gd name="T35" fmla="*/ 33 h 94"/>
                  <a:gd name="T36" fmla="*/ 8 w 97"/>
                  <a:gd name="T37" fmla="*/ 49 h 94"/>
                  <a:gd name="T38" fmla="*/ 3 w 97"/>
                  <a:gd name="T39" fmla="*/ 66 h 94"/>
                  <a:gd name="T40" fmla="*/ 0 w 97"/>
                  <a:gd name="T41" fmla="*/ 82 h 94"/>
                  <a:gd name="T42" fmla="*/ 3 w 97"/>
                  <a:gd name="T43" fmla="*/ 102 h 94"/>
                  <a:gd name="T44" fmla="*/ 8 w 97"/>
                  <a:gd name="T45" fmla="*/ 113 h 94"/>
                  <a:gd name="T46" fmla="*/ 16 w 97"/>
                  <a:gd name="T47" fmla="*/ 137 h 94"/>
                  <a:gd name="T48" fmla="*/ 27 w 97"/>
                  <a:gd name="T49" fmla="*/ 154 h 94"/>
                  <a:gd name="T50" fmla="*/ 41 w 97"/>
                  <a:gd name="T51" fmla="*/ 167 h 94"/>
                  <a:gd name="T52" fmla="*/ 71 w 97"/>
                  <a:gd name="T53" fmla="*/ 195 h 94"/>
                  <a:gd name="T54" fmla="*/ 99 w 97"/>
                  <a:gd name="T55" fmla="*/ 222 h 94"/>
                  <a:gd name="T56" fmla="*/ 129 w 97"/>
                  <a:gd name="T57" fmla="*/ 247 h 94"/>
                  <a:gd name="T58" fmla="*/ 140 w 97"/>
                  <a:gd name="T59" fmla="*/ 250 h 94"/>
                  <a:gd name="T60" fmla="*/ 154 w 97"/>
                  <a:gd name="T61" fmla="*/ 253 h 94"/>
                  <a:gd name="T62" fmla="*/ 167 w 97"/>
                  <a:gd name="T63" fmla="*/ 258 h 94"/>
                  <a:gd name="T64" fmla="*/ 176 w 97"/>
                  <a:gd name="T65" fmla="*/ 253 h 94"/>
                  <a:gd name="T66" fmla="*/ 170 w 97"/>
                  <a:gd name="T67" fmla="*/ 258 h 94"/>
                  <a:gd name="T68" fmla="*/ 156 w 97"/>
                  <a:gd name="T69" fmla="*/ 258 h 94"/>
                  <a:gd name="T70" fmla="*/ 143 w 97"/>
                  <a:gd name="T71" fmla="*/ 253 h 94"/>
                  <a:gd name="T72" fmla="*/ 126 w 97"/>
                  <a:gd name="T73" fmla="*/ 247 h 94"/>
                  <a:gd name="T74" fmla="*/ 112 w 97"/>
                  <a:gd name="T75" fmla="*/ 236 h 94"/>
                  <a:gd name="T76" fmla="*/ 82 w 97"/>
                  <a:gd name="T77" fmla="*/ 209 h 94"/>
                  <a:gd name="T78" fmla="*/ 36 w 97"/>
                  <a:gd name="T79" fmla="*/ 165 h 94"/>
                  <a:gd name="T80" fmla="*/ 25 w 97"/>
                  <a:gd name="T81" fmla="*/ 151 h 94"/>
                  <a:gd name="T82" fmla="*/ 14 w 97"/>
                  <a:gd name="T83" fmla="*/ 134 h 94"/>
                  <a:gd name="T84" fmla="*/ 3 w 97"/>
                  <a:gd name="T85" fmla="*/ 110 h 94"/>
                  <a:gd name="T86" fmla="*/ 0 w 97"/>
                  <a:gd name="T87" fmla="*/ 96 h 94"/>
                  <a:gd name="T88" fmla="*/ 0 w 97"/>
                  <a:gd name="T89" fmla="*/ 80 h 94"/>
                  <a:gd name="T90" fmla="*/ 0 w 97"/>
                  <a:gd name="T91" fmla="*/ 63 h 94"/>
                  <a:gd name="T92" fmla="*/ 8 w 97"/>
                  <a:gd name="T93" fmla="*/ 47 h 94"/>
                  <a:gd name="T94" fmla="*/ 14 w 97"/>
                  <a:gd name="T95" fmla="*/ 25 h 94"/>
                  <a:gd name="T96" fmla="*/ 25 w 97"/>
                  <a:gd name="T97" fmla="*/ 11 h 94"/>
                  <a:gd name="T98" fmla="*/ 30 w 97"/>
                  <a:gd name="T99" fmla="*/ 5 h 94"/>
                  <a:gd name="T100" fmla="*/ 38 w 97"/>
                  <a:gd name="T101" fmla="*/ 0 h 94"/>
                  <a:gd name="T102" fmla="*/ 49 w 97"/>
                  <a:gd name="T103" fmla="*/ 0 h 94"/>
                  <a:gd name="T104" fmla="*/ 58 w 97"/>
                  <a:gd name="T105" fmla="*/ 0 h 94"/>
                  <a:gd name="T106" fmla="*/ 80 w 97"/>
                  <a:gd name="T107" fmla="*/ 5 h 94"/>
                  <a:gd name="T108" fmla="*/ 99 w 97"/>
                  <a:gd name="T109" fmla="*/ 8 h 94"/>
                  <a:gd name="T110" fmla="*/ 115 w 97"/>
                  <a:gd name="T111" fmla="*/ 14 h 94"/>
                  <a:gd name="T112" fmla="*/ 134 w 97"/>
                  <a:gd name="T113" fmla="*/ 22 h 94"/>
                  <a:gd name="T114" fmla="*/ 192 w 97"/>
                  <a:gd name="T115" fmla="*/ 60 h 94"/>
                  <a:gd name="T116" fmla="*/ 233 w 97"/>
                  <a:gd name="T117" fmla="*/ 82 h 94"/>
                  <a:gd name="T118" fmla="*/ 250 w 97"/>
                  <a:gd name="T119" fmla="*/ 91 h 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" h="94">
                    <a:moveTo>
                      <a:pt x="91" y="33"/>
                    </a:moveTo>
                    <a:lnTo>
                      <a:pt x="92" y="33"/>
                    </a:lnTo>
                    <a:lnTo>
                      <a:pt x="97" y="35"/>
                    </a:lnTo>
                    <a:lnTo>
                      <a:pt x="92" y="34"/>
                    </a:lnTo>
                    <a:lnTo>
                      <a:pt x="91" y="33"/>
                    </a:lnTo>
                    <a:lnTo>
                      <a:pt x="85" y="30"/>
                    </a:lnTo>
                    <a:lnTo>
                      <a:pt x="69" y="22"/>
                    </a:lnTo>
                    <a:lnTo>
                      <a:pt x="59" y="15"/>
                    </a:lnTo>
                    <a:lnTo>
                      <a:pt x="47" y="8"/>
                    </a:lnTo>
                    <a:lnTo>
                      <a:pt x="41" y="5"/>
                    </a:lnTo>
                    <a:lnTo>
                      <a:pt x="35" y="3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12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1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5" y="61"/>
                    </a:lnTo>
                    <a:lnTo>
                      <a:pt x="26" y="71"/>
                    </a:lnTo>
                    <a:lnTo>
                      <a:pt x="36" y="81"/>
                    </a:lnTo>
                    <a:lnTo>
                      <a:pt x="47" y="90"/>
                    </a:lnTo>
                    <a:lnTo>
                      <a:pt x="51" y="91"/>
                    </a:lnTo>
                    <a:lnTo>
                      <a:pt x="56" y="92"/>
                    </a:lnTo>
                    <a:lnTo>
                      <a:pt x="61" y="94"/>
                    </a:lnTo>
                    <a:lnTo>
                      <a:pt x="64" y="92"/>
                    </a:lnTo>
                    <a:lnTo>
                      <a:pt x="62" y="94"/>
                    </a:lnTo>
                    <a:lnTo>
                      <a:pt x="57" y="94"/>
                    </a:lnTo>
                    <a:lnTo>
                      <a:pt x="52" y="92"/>
                    </a:lnTo>
                    <a:lnTo>
                      <a:pt x="46" y="90"/>
                    </a:lnTo>
                    <a:lnTo>
                      <a:pt x="41" y="86"/>
                    </a:lnTo>
                    <a:lnTo>
                      <a:pt x="30" y="76"/>
                    </a:lnTo>
                    <a:lnTo>
                      <a:pt x="13" y="60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1" y="40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5" y="9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9" y="8"/>
                    </a:lnTo>
                    <a:lnTo>
                      <a:pt x="70" y="22"/>
                    </a:lnTo>
                    <a:lnTo>
                      <a:pt x="85" y="3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6" name="Freeform 594"/>
              <p:cNvSpPr>
                <a:spLocks/>
              </p:cNvSpPr>
              <p:nvPr/>
            </p:nvSpPr>
            <p:spPr bwMode="auto">
              <a:xfrm>
                <a:off x="1748" y="1168"/>
                <a:ext cx="231" cy="123"/>
              </a:xfrm>
              <a:custGeom>
                <a:avLst/>
                <a:gdLst>
                  <a:gd name="T0" fmla="*/ 220 w 84"/>
                  <a:gd name="T1" fmla="*/ 87 h 45"/>
                  <a:gd name="T2" fmla="*/ 231 w 84"/>
                  <a:gd name="T3" fmla="*/ 93 h 45"/>
                  <a:gd name="T4" fmla="*/ 220 w 84"/>
                  <a:gd name="T5" fmla="*/ 93 h 45"/>
                  <a:gd name="T6" fmla="*/ 206 w 84"/>
                  <a:gd name="T7" fmla="*/ 87 h 45"/>
                  <a:gd name="T8" fmla="*/ 182 w 84"/>
                  <a:gd name="T9" fmla="*/ 79 h 45"/>
                  <a:gd name="T10" fmla="*/ 143 w 84"/>
                  <a:gd name="T11" fmla="*/ 63 h 45"/>
                  <a:gd name="T12" fmla="*/ 121 w 84"/>
                  <a:gd name="T13" fmla="*/ 49 h 45"/>
                  <a:gd name="T14" fmla="*/ 105 w 84"/>
                  <a:gd name="T15" fmla="*/ 30 h 45"/>
                  <a:gd name="T16" fmla="*/ 85 w 84"/>
                  <a:gd name="T17" fmla="*/ 16 h 45"/>
                  <a:gd name="T18" fmla="*/ 63 w 84"/>
                  <a:gd name="T19" fmla="*/ 8 h 45"/>
                  <a:gd name="T20" fmla="*/ 44 w 84"/>
                  <a:gd name="T21" fmla="*/ 3 h 45"/>
                  <a:gd name="T22" fmla="*/ 36 w 84"/>
                  <a:gd name="T23" fmla="*/ 3 h 45"/>
                  <a:gd name="T24" fmla="*/ 28 w 84"/>
                  <a:gd name="T25" fmla="*/ 8 h 45"/>
                  <a:gd name="T26" fmla="*/ 14 w 84"/>
                  <a:gd name="T27" fmla="*/ 16 h 45"/>
                  <a:gd name="T28" fmla="*/ 6 w 84"/>
                  <a:gd name="T29" fmla="*/ 27 h 45"/>
                  <a:gd name="T30" fmla="*/ 3 w 84"/>
                  <a:gd name="T31" fmla="*/ 38 h 45"/>
                  <a:gd name="T32" fmla="*/ 3 w 84"/>
                  <a:gd name="T33" fmla="*/ 44 h 45"/>
                  <a:gd name="T34" fmla="*/ 6 w 84"/>
                  <a:gd name="T35" fmla="*/ 57 h 45"/>
                  <a:gd name="T36" fmla="*/ 17 w 84"/>
                  <a:gd name="T37" fmla="*/ 79 h 45"/>
                  <a:gd name="T38" fmla="*/ 30 w 84"/>
                  <a:gd name="T39" fmla="*/ 98 h 45"/>
                  <a:gd name="T40" fmla="*/ 47 w 84"/>
                  <a:gd name="T41" fmla="*/ 123 h 45"/>
                  <a:gd name="T42" fmla="*/ 30 w 84"/>
                  <a:gd name="T43" fmla="*/ 98 h 45"/>
                  <a:gd name="T44" fmla="*/ 28 w 84"/>
                  <a:gd name="T45" fmla="*/ 98 h 45"/>
                  <a:gd name="T46" fmla="*/ 22 w 84"/>
                  <a:gd name="T47" fmla="*/ 93 h 45"/>
                  <a:gd name="T48" fmla="*/ 8 w 84"/>
                  <a:gd name="T49" fmla="*/ 68 h 45"/>
                  <a:gd name="T50" fmla="*/ 0 w 84"/>
                  <a:gd name="T51" fmla="*/ 44 h 45"/>
                  <a:gd name="T52" fmla="*/ 0 w 84"/>
                  <a:gd name="T53" fmla="*/ 38 h 45"/>
                  <a:gd name="T54" fmla="*/ 3 w 84"/>
                  <a:gd name="T55" fmla="*/ 30 h 45"/>
                  <a:gd name="T56" fmla="*/ 6 w 84"/>
                  <a:gd name="T57" fmla="*/ 22 h 45"/>
                  <a:gd name="T58" fmla="*/ 17 w 84"/>
                  <a:gd name="T59" fmla="*/ 14 h 45"/>
                  <a:gd name="T60" fmla="*/ 30 w 84"/>
                  <a:gd name="T61" fmla="*/ 3 h 45"/>
                  <a:gd name="T62" fmla="*/ 36 w 84"/>
                  <a:gd name="T63" fmla="*/ 0 h 45"/>
                  <a:gd name="T64" fmla="*/ 47 w 84"/>
                  <a:gd name="T65" fmla="*/ 0 h 45"/>
                  <a:gd name="T66" fmla="*/ 66 w 84"/>
                  <a:gd name="T67" fmla="*/ 8 h 45"/>
                  <a:gd name="T68" fmla="*/ 88 w 84"/>
                  <a:gd name="T69" fmla="*/ 16 h 45"/>
                  <a:gd name="T70" fmla="*/ 107 w 84"/>
                  <a:gd name="T71" fmla="*/ 30 h 45"/>
                  <a:gd name="T72" fmla="*/ 127 w 84"/>
                  <a:gd name="T73" fmla="*/ 49 h 45"/>
                  <a:gd name="T74" fmla="*/ 146 w 84"/>
                  <a:gd name="T75" fmla="*/ 63 h 45"/>
                  <a:gd name="T76" fmla="*/ 182 w 84"/>
                  <a:gd name="T77" fmla="*/ 79 h 45"/>
                  <a:gd name="T78" fmla="*/ 206 w 84"/>
                  <a:gd name="T79" fmla="*/ 87 h 45"/>
                  <a:gd name="T80" fmla="*/ 220 w 84"/>
                  <a:gd name="T81" fmla="*/ 87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4" h="45">
                    <a:moveTo>
                      <a:pt x="80" y="32"/>
                    </a:moveTo>
                    <a:lnTo>
                      <a:pt x="84" y="34"/>
                    </a:lnTo>
                    <a:lnTo>
                      <a:pt x="80" y="34"/>
                    </a:lnTo>
                    <a:lnTo>
                      <a:pt x="75" y="32"/>
                    </a:lnTo>
                    <a:lnTo>
                      <a:pt x="66" y="29"/>
                    </a:lnTo>
                    <a:lnTo>
                      <a:pt x="52" y="23"/>
                    </a:lnTo>
                    <a:lnTo>
                      <a:pt x="44" y="18"/>
                    </a:lnTo>
                    <a:lnTo>
                      <a:pt x="38" y="11"/>
                    </a:lnTo>
                    <a:lnTo>
                      <a:pt x="31" y="6"/>
                    </a:lnTo>
                    <a:lnTo>
                      <a:pt x="23" y="3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11" y="36"/>
                    </a:lnTo>
                    <a:lnTo>
                      <a:pt x="17" y="45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3" y="2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32" y="6"/>
                    </a:lnTo>
                    <a:lnTo>
                      <a:pt x="39" y="11"/>
                    </a:lnTo>
                    <a:lnTo>
                      <a:pt x="46" y="18"/>
                    </a:lnTo>
                    <a:lnTo>
                      <a:pt x="53" y="23"/>
                    </a:lnTo>
                    <a:lnTo>
                      <a:pt x="66" y="29"/>
                    </a:lnTo>
                    <a:lnTo>
                      <a:pt x="75" y="32"/>
                    </a:lnTo>
                    <a:lnTo>
                      <a:pt x="80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7" name="Freeform 595"/>
              <p:cNvSpPr>
                <a:spLocks/>
              </p:cNvSpPr>
              <p:nvPr/>
            </p:nvSpPr>
            <p:spPr bwMode="auto">
              <a:xfrm>
                <a:off x="1809" y="1308"/>
                <a:ext cx="123" cy="38"/>
              </a:xfrm>
              <a:custGeom>
                <a:avLst/>
                <a:gdLst>
                  <a:gd name="T0" fmla="*/ 120 w 45"/>
                  <a:gd name="T1" fmla="*/ 38 h 14"/>
                  <a:gd name="T2" fmla="*/ 123 w 45"/>
                  <a:gd name="T3" fmla="*/ 38 h 14"/>
                  <a:gd name="T4" fmla="*/ 120 w 45"/>
                  <a:gd name="T5" fmla="*/ 38 h 14"/>
                  <a:gd name="T6" fmla="*/ 101 w 45"/>
                  <a:gd name="T7" fmla="*/ 38 h 14"/>
                  <a:gd name="T8" fmla="*/ 71 w 45"/>
                  <a:gd name="T9" fmla="*/ 38 h 14"/>
                  <a:gd name="T10" fmla="*/ 38 w 45"/>
                  <a:gd name="T11" fmla="*/ 30 h 14"/>
                  <a:gd name="T12" fmla="*/ 30 w 45"/>
                  <a:gd name="T13" fmla="*/ 27 h 14"/>
                  <a:gd name="T14" fmla="*/ 27 w 45"/>
                  <a:gd name="T15" fmla="*/ 24 h 14"/>
                  <a:gd name="T16" fmla="*/ 27 w 45"/>
                  <a:gd name="T17" fmla="*/ 22 h 14"/>
                  <a:gd name="T18" fmla="*/ 19 w 45"/>
                  <a:gd name="T19" fmla="*/ 16 h 14"/>
                  <a:gd name="T20" fmla="*/ 11 w 45"/>
                  <a:gd name="T21" fmla="*/ 3 h 14"/>
                  <a:gd name="T22" fmla="*/ 0 w 45"/>
                  <a:gd name="T23" fmla="*/ 0 h 14"/>
                  <a:gd name="T24" fmla="*/ 11 w 45"/>
                  <a:gd name="T25" fmla="*/ 3 h 14"/>
                  <a:gd name="T26" fmla="*/ 30 w 45"/>
                  <a:gd name="T27" fmla="*/ 22 h 14"/>
                  <a:gd name="T28" fmla="*/ 30 w 45"/>
                  <a:gd name="T29" fmla="*/ 24 h 14"/>
                  <a:gd name="T30" fmla="*/ 30 w 45"/>
                  <a:gd name="T31" fmla="*/ 27 h 14"/>
                  <a:gd name="T32" fmla="*/ 41 w 45"/>
                  <a:gd name="T33" fmla="*/ 30 h 14"/>
                  <a:gd name="T34" fmla="*/ 71 w 45"/>
                  <a:gd name="T35" fmla="*/ 35 h 14"/>
                  <a:gd name="T36" fmla="*/ 101 w 45"/>
                  <a:gd name="T37" fmla="*/ 38 h 14"/>
                  <a:gd name="T38" fmla="*/ 120 w 45"/>
                  <a:gd name="T39" fmla="*/ 38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" h="14">
                    <a:moveTo>
                      <a:pt x="44" y="14"/>
                    </a:moveTo>
                    <a:lnTo>
                      <a:pt x="45" y="14"/>
                    </a:lnTo>
                    <a:lnTo>
                      <a:pt x="44" y="14"/>
                    </a:lnTo>
                    <a:lnTo>
                      <a:pt x="37" y="14"/>
                    </a:lnTo>
                    <a:lnTo>
                      <a:pt x="26" y="14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5" y="11"/>
                    </a:lnTo>
                    <a:lnTo>
                      <a:pt x="26" y="13"/>
                    </a:lnTo>
                    <a:lnTo>
                      <a:pt x="37" y="14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8" name="Freeform 596"/>
              <p:cNvSpPr>
                <a:spLocks/>
              </p:cNvSpPr>
              <p:nvPr/>
            </p:nvSpPr>
            <p:spPr bwMode="auto">
              <a:xfrm>
                <a:off x="1754" y="1264"/>
                <a:ext cx="167" cy="101"/>
              </a:xfrm>
              <a:custGeom>
                <a:avLst/>
                <a:gdLst>
                  <a:gd name="T0" fmla="*/ 162 w 61"/>
                  <a:gd name="T1" fmla="*/ 101 h 37"/>
                  <a:gd name="T2" fmla="*/ 164 w 61"/>
                  <a:gd name="T3" fmla="*/ 101 h 37"/>
                  <a:gd name="T4" fmla="*/ 167 w 61"/>
                  <a:gd name="T5" fmla="*/ 101 h 37"/>
                  <a:gd name="T6" fmla="*/ 164 w 61"/>
                  <a:gd name="T7" fmla="*/ 101 h 37"/>
                  <a:gd name="T8" fmla="*/ 162 w 61"/>
                  <a:gd name="T9" fmla="*/ 101 h 37"/>
                  <a:gd name="T10" fmla="*/ 137 w 61"/>
                  <a:gd name="T11" fmla="*/ 101 h 37"/>
                  <a:gd name="T12" fmla="*/ 112 w 61"/>
                  <a:gd name="T13" fmla="*/ 98 h 37"/>
                  <a:gd name="T14" fmla="*/ 85 w 61"/>
                  <a:gd name="T15" fmla="*/ 93 h 37"/>
                  <a:gd name="T16" fmla="*/ 74 w 61"/>
                  <a:gd name="T17" fmla="*/ 87 h 37"/>
                  <a:gd name="T18" fmla="*/ 60 w 61"/>
                  <a:gd name="T19" fmla="*/ 82 h 37"/>
                  <a:gd name="T20" fmla="*/ 44 w 61"/>
                  <a:gd name="T21" fmla="*/ 66 h 37"/>
                  <a:gd name="T22" fmla="*/ 36 w 61"/>
                  <a:gd name="T23" fmla="*/ 55 h 37"/>
                  <a:gd name="T24" fmla="*/ 30 w 61"/>
                  <a:gd name="T25" fmla="*/ 46 h 37"/>
                  <a:gd name="T26" fmla="*/ 11 w 61"/>
                  <a:gd name="T27" fmla="*/ 14 h 37"/>
                  <a:gd name="T28" fmla="*/ 0 w 61"/>
                  <a:gd name="T29" fmla="*/ 0 h 37"/>
                  <a:gd name="T30" fmla="*/ 11 w 61"/>
                  <a:gd name="T31" fmla="*/ 14 h 37"/>
                  <a:gd name="T32" fmla="*/ 30 w 61"/>
                  <a:gd name="T33" fmla="*/ 46 h 37"/>
                  <a:gd name="T34" fmla="*/ 36 w 61"/>
                  <a:gd name="T35" fmla="*/ 55 h 37"/>
                  <a:gd name="T36" fmla="*/ 49 w 61"/>
                  <a:gd name="T37" fmla="*/ 66 h 37"/>
                  <a:gd name="T38" fmla="*/ 66 w 61"/>
                  <a:gd name="T39" fmla="*/ 82 h 37"/>
                  <a:gd name="T40" fmla="*/ 74 w 61"/>
                  <a:gd name="T41" fmla="*/ 87 h 37"/>
                  <a:gd name="T42" fmla="*/ 88 w 61"/>
                  <a:gd name="T43" fmla="*/ 93 h 37"/>
                  <a:gd name="T44" fmla="*/ 112 w 61"/>
                  <a:gd name="T45" fmla="*/ 98 h 37"/>
                  <a:gd name="T46" fmla="*/ 137 w 61"/>
                  <a:gd name="T47" fmla="*/ 101 h 37"/>
                  <a:gd name="T48" fmla="*/ 162 w 61"/>
                  <a:gd name="T49" fmla="*/ 101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7">
                    <a:moveTo>
                      <a:pt x="59" y="37"/>
                    </a:moveTo>
                    <a:lnTo>
                      <a:pt x="60" y="37"/>
                    </a:lnTo>
                    <a:lnTo>
                      <a:pt x="61" y="37"/>
                    </a:lnTo>
                    <a:lnTo>
                      <a:pt x="60" y="37"/>
                    </a:lnTo>
                    <a:lnTo>
                      <a:pt x="59" y="37"/>
                    </a:lnTo>
                    <a:lnTo>
                      <a:pt x="50" y="37"/>
                    </a:lnTo>
                    <a:lnTo>
                      <a:pt x="41" y="36"/>
                    </a:lnTo>
                    <a:lnTo>
                      <a:pt x="31" y="34"/>
                    </a:lnTo>
                    <a:lnTo>
                      <a:pt x="27" y="32"/>
                    </a:lnTo>
                    <a:lnTo>
                      <a:pt x="22" y="30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7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8" y="24"/>
                    </a:lnTo>
                    <a:lnTo>
                      <a:pt x="24" y="30"/>
                    </a:lnTo>
                    <a:lnTo>
                      <a:pt x="27" y="32"/>
                    </a:lnTo>
                    <a:lnTo>
                      <a:pt x="32" y="34"/>
                    </a:lnTo>
                    <a:lnTo>
                      <a:pt x="41" y="36"/>
                    </a:lnTo>
                    <a:lnTo>
                      <a:pt x="50" y="37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29" name="Freeform 597"/>
              <p:cNvSpPr>
                <a:spLocks/>
              </p:cNvSpPr>
              <p:nvPr/>
            </p:nvSpPr>
            <p:spPr bwMode="auto">
              <a:xfrm>
                <a:off x="1842" y="1374"/>
                <a:ext cx="52" cy="13"/>
              </a:xfrm>
              <a:custGeom>
                <a:avLst/>
                <a:gdLst>
                  <a:gd name="T0" fmla="*/ 49 w 19"/>
                  <a:gd name="T1" fmla="*/ 8 h 5"/>
                  <a:gd name="T2" fmla="*/ 52 w 19"/>
                  <a:gd name="T3" fmla="*/ 8 h 5"/>
                  <a:gd name="T4" fmla="*/ 52 w 19"/>
                  <a:gd name="T5" fmla="*/ 13 h 5"/>
                  <a:gd name="T6" fmla="*/ 49 w 19"/>
                  <a:gd name="T7" fmla="*/ 13 h 5"/>
                  <a:gd name="T8" fmla="*/ 47 w 19"/>
                  <a:gd name="T9" fmla="*/ 13 h 5"/>
                  <a:gd name="T10" fmla="*/ 33 w 19"/>
                  <a:gd name="T11" fmla="*/ 8 h 5"/>
                  <a:gd name="T12" fmla="*/ 14 w 19"/>
                  <a:gd name="T13" fmla="*/ 3 h 5"/>
                  <a:gd name="T14" fmla="*/ 5 w 19"/>
                  <a:gd name="T15" fmla="*/ 0 h 5"/>
                  <a:gd name="T16" fmla="*/ 0 w 19"/>
                  <a:gd name="T17" fmla="*/ 0 h 5"/>
                  <a:gd name="T18" fmla="*/ 5 w 19"/>
                  <a:gd name="T19" fmla="*/ 0 h 5"/>
                  <a:gd name="T20" fmla="*/ 14 w 19"/>
                  <a:gd name="T21" fmla="*/ 3 h 5"/>
                  <a:gd name="T22" fmla="*/ 33 w 19"/>
                  <a:gd name="T23" fmla="*/ 8 h 5"/>
                  <a:gd name="T24" fmla="*/ 47 w 19"/>
                  <a:gd name="T25" fmla="*/ 13 h 5"/>
                  <a:gd name="T26" fmla="*/ 49 w 19"/>
                  <a:gd name="T27" fmla="*/ 8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5">
                    <a:moveTo>
                      <a:pt x="18" y="3"/>
                    </a:moveTo>
                    <a:lnTo>
                      <a:pt x="19" y="3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2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2" y="3"/>
                    </a:lnTo>
                    <a:lnTo>
                      <a:pt x="17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30" name="Freeform 598"/>
              <p:cNvSpPr>
                <a:spLocks/>
              </p:cNvSpPr>
              <p:nvPr/>
            </p:nvSpPr>
            <p:spPr bwMode="auto">
              <a:xfrm>
                <a:off x="1735" y="1250"/>
                <a:ext cx="27" cy="47"/>
              </a:xfrm>
              <a:custGeom>
                <a:avLst/>
                <a:gdLst>
                  <a:gd name="T0" fmla="*/ 22 w 10"/>
                  <a:gd name="T1" fmla="*/ 47 h 17"/>
                  <a:gd name="T2" fmla="*/ 27 w 10"/>
                  <a:gd name="T3" fmla="*/ 47 h 17"/>
                  <a:gd name="T4" fmla="*/ 22 w 10"/>
                  <a:gd name="T5" fmla="*/ 47 h 17"/>
                  <a:gd name="T6" fmla="*/ 5 w 10"/>
                  <a:gd name="T7" fmla="*/ 14 h 17"/>
                  <a:gd name="T8" fmla="*/ 0 w 10"/>
                  <a:gd name="T9" fmla="*/ 3 h 17"/>
                  <a:gd name="T10" fmla="*/ 0 w 10"/>
                  <a:gd name="T11" fmla="*/ 0 h 17"/>
                  <a:gd name="T12" fmla="*/ 3 w 10"/>
                  <a:gd name="T13" fmla="*/ 3 h 17"/>
                  <a:gd name="T14" fmla="*/ 5 w 10"/>
                  <a:gd name="T15" fmla="*/ 14 h 17"/>
                  <a:gd name="T16" fmla="*/ 22 w 10"/>
                  <a:gd name="T17" fmla="*/ 4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7">
                    <a:moveTo>
                      <a:pt x="8" y="17"/>
                    </a:moveTo>
                    <a:lnTo>
                      <a:pt x="10" y="17"/>
                    </a:lnTo>
                    <a:lnTo>
                      <a:pt x="8" y="17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31" name="Freeform 599"/>
              <p:cNvSpPr>
                <a:spLocks/>
              </p:cNvSpPr>
              <p:nvPr/>
            </p:nvSpPr>
            <p:spPr bwMode="auto">
              <a:xfrm>
                <a:off x="1729" y="1154"/>
                <a:ext cx="28" cy="85"/>
              </a:xfrm>
              <a:custGeom>
                <a:avLst/>
                <a:gdLst>
                  <a:gd name="T0" fmla="*/ 11 w 10"/>
                  <a:gd name="T1" fmla="*/ 85 h 31"/>
                  <a:gd name="T2" fmla="*/ 6 w 10"/>
                  <a:gd name="T3" fmla="*/ 77 h 31"/>
                  <a:gd name="T4" fmla="*/ 0 w 10"/>
                  <a:gd name="T5" fmla="*/ 66 h 31"/>
                  <a:gd name="T6" fmla="*/ 0 w 10"/>
                  <a:gd name="T7" fmla="*/ 52 h 31"/>
                  <a:gd name="T8" fmla="*/ 8 w 10"/>
                  <a:gd name="T9" fmla="*/ 30 h 31"/>
                  <a:gd name="T10" fmla="*/ 11 w 10"/>
                  <a:gd name="T11" fmla="*/ 22 h 31"/>
                  <a:gd name="T12" fmla="*/ 14 w 10"/>
                  <a:gd name="T13" fmla="*/ 14 h 31"/>
                  <a:gd name="T14" fmla="*/ 14 w 10"/>
                  <a:gd name="T15" fmla="*/ 11 h 31"/>
                  <a:gd name="T16" fmla="*/ 22 w 10"/>
                  <a:gd name="T17" fmla="*/ 3 h 31"/>
                  <a:gd name="T18" fmla="*/ 28 w 10"/>
                  <a:gd name="T19" fmla="*/ 0 h 31"/>
                  <a:gd name="T20" fmla="*/ 22 w 10"/>
                  <a:gd name="T21" fmla="*/ 8 h 31"/>
                  <a:gd name="T22" fmla="*/ 14 w 10"/>
                  <a:gd name="T23" fmla="*/ 14 h 31"/>
                  <a:gd name="T24" fmla="*/ 11 w 10"/>
                  <a:gd name="T25" fmla="*/ 22 h 31"/>
                  <a:gd name="T26" fmla="*/ 8 w 10"/>
                  <a:gd name="T27" fmla="*/ 30 h 31"/>
                  <a:gd name="T28" fmla="*/ 0 w 10"/>
                  <a:gd name="T29" fmla="*/ 52 h 31"/>
                  <a:gd name="T30" fmla="*/ 6 w 10"/>
                  <a:gd name="T31" fmla="*/ 66 h 31"/>
                  <a:gd name="T32" fmla="*/ 6 w 10"/>
                  <a:gd name="T33" fmla="*/ 77 h 31"/>
                  <a:gd name="T34" fmla="*/ 11 w 10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" h="31">
                    <a:moveTo>
                      <a:pt x="4" y="31"/>
                    </a:moveTo>
                    <a:lnTo>
                      <a:pt x="2" y="28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4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32" name="Freeform 600"/>
              <p:cNvSpPr>
                <a:spLocks/>
              </p:cNvSpPr>
              <p:nvPr/>
            </p:nvSpPr>
            <p:spPr bwMode="auto">
              <a:xfrm>
                <a:off x="1768" y="1184"/>
                <a:ext cx="205" cy="146"/>
              </a:xfrm>
              <a:custGeom>
                <a:avLst/>
                <a:gdLst>
                  <a:gd name="T0" fmla="*/ 191 w 75"/>
                  <a:gd name="T1" fmla="*/ 83 h 53"/>
                  <a:gd name="T2" fmla="*/ 194 w 75"/>
                  <a:gd name="T3" fmla="*/ 83 h 53"/>
                  <a:gd name="T4" fmla="*/ 205 w 75"/>
                  <a:gd name="T5" fmla="*/ 83 h 53"/>
                  <a:gd name="T6" fmla="*/ 194 w 75"/>
                  <a:gd name="T7" fmla="*/ 83 h 53"/>
                  <a:gd name="T8" fmla="*/ 191 w 75"/>
                  <a:gd name="T9" fmla="*/ 83 h 53"/>
                  <a:gd name="T10" fmla="*/ 178 w 75"/>
                  <a:gd name="T11" fmla="*/ 83 h 53"/>
                  <a:gd name="T12" fmla="*/ 161 w 75"/>
                  <a:gd name="T13" fmla="*/ 83 h 53"/>
                  <a:gd name="T14" fmla="*/ 139 w 75"/>
                  <a:gd name="T15" fmla="*/ 77 h 53"/>
                  <a:gd name="T16" fmla="*/ 98 w 75"/>
                  <a:gd name="T17" fmla="*/ 47 h 53"/>
                  <a:gd name="T18" fmla="*/ 74 w 75"/>
                  <a:gd name="T19" fmla="*/ 28 h 53"/>
                  <a:gd name="T20" fmla="*/ 46 w 75"/>
                  <a:gd name="T21" fmla="*/ 14 h 53"/>
                  <a:gd name="T22" fmla="*/ 30 w 75"/>
                  <a:gd name="T23" fmla="*/ 6 h 53"/>
                  <a:gd name="T24" fmla="*/ 16 w 75"/>
                  <a:gd name="T25" fmla="*/ 6 h 53"/>
                  <a:gd name="T26" fmla="*/ 11 w 75"/>
                  <a:gd name="T27" fmla="*/ 8 h 53"/>
                  <a:gd name="T28" fmla="*/ 3 w 75"/>
                  <a:gd name="T29" fmla="*/ 19 h 53"/>
                  <a:gd name="T30" fmla="*/ 3 w 75"/>
                  <a:gd name="T31" fmla="*/ 33 h 53"/>
                  <a:gd name="T32" fmla="*/ 8 w 75"/>
                  <a:gd name="T33" fmla="*/ 41 h 53"/>
                  <a:gd name="T34" fmla="*/ 14 w 75"/>
                  <a:gd name="T35" fmla="*/ 55 h 53"/>
                  <a:gd name="T36" fmla="*/ 25 w 75"/>
                  <a:gd name="T37" fmla="*/ 63 h 53"/>
                  <a:gd name="T38" fmla="*/ 57 w 75"/>
                  <a:gd name="T39" fmla="*/ 99 h 53"/>
                  <a:gd name="T40" fmla="*/ 66 w 75"/>
                  <a:gd name="T41" fmla="*/ 107 h 53"/>
                  <a:gd name="T42" fmla="*/ 82 w 75"/>
                  <a:gd name="T43" fmla="*/ 121 h 53"/>
                  <a:gd name="T44" fmla="*/ 93 w 75"/>
                  <a:gd name="T45" fmla="*/ 127 h 53"/>
                  <a:gd name="T46" fmla="*/ 107 w 75"/>
                  <a:gd name="T47" fmla="*/ 135 h 53"/>
                  <a:gd name="T48" fmla="*/ 120 w 75"/>
                  <a:gd name="T49" fmla="*/ 138 h 53"/>
                  <a:gd name="T50" fmla="*/ 137 w 75"/>
                  <a:gd name="T51" fmla="*/ 138 h 53"/>
                  <a:gd name="T52" fmla="*/ 169 w 75"/>
                  <a:gd name="T53" fmla="*/ 146 h 53"/>
                  <a:gd name="T54" fmla="*/ 134 w 75"/>
                  <a:gd name="T55" fmla="*/ 138 h 53"/>
                  <a:gd name="T56" fmla="*/ 120 w 75"/>
                  <a:gd name="T57" fmla="*/ 138 h 53"/>
                  <a:gd name="T58" fmla="*/ 107 w 75"/>
                  <a:gd name="T59" fmla="*/ 135 h 53"/>
                  <a:gd name="T60" fmla="*/ 93 w 75"/>
                  <a:gd name="T61" fmla="*/ 127 h 53"/>
                  <a:gd name="T62" fmla="*/ 74 w 75"/>
                  <a:gd name="T63" fmla="*/ 118 h 53"/>
                  <a:gd name="T64" fmla="*/ 66 w 75"/>
                  <a:gd name="T65" fmla="*/ 107 h 53"/>
                  <a:gd name="T66" fmla="*/ 55 w 75"/>
                  <a:gd name="T67" fmla="*/ 96 h 53"/>
                  <a:gd name="T68" fmla="*/ 22 w 75"/>
                  <a:gd name="T69" fmla="*/ 61 h 53"/>
                  <a:gd name="T70" fmla="*/ 14 w 75"/>
                  <a:gd name="T71" fmla="*/ 52 h 53"/>
                  <a:gd name="T72" fmla="*/ 8 w 75"/>
                  <a:gd name="T73" fmla="*/ 41 h 53"/>
                  <a:gd name="T74" fmla="*/ 0 w 75"/>
                  <a:gd name="T75" fmla="*/ 28 h 53"/>
                  <a:gd name="T76" fmla="*/ 3 w 75"/>
                  <a:gd name="T77" fmla="*/ 14 h 53"/>
                  <a:gd name="T78" fmla="*/ 3 w 75"/>
                  <a:gd name="T79" fmla="*/ 8 h 53"/>
                  <a:gd name="T80" fmla="*/ 8 w 75"/>
                  <a:gd name="T81" fmla="*/ 0 h 53"/>
                  <a:gd name="T82" fmla="*/ 14 w 75"/>
                  <a:gd name="T83" fmla="*/ 0 h 53"/>
                  <a:gd name="T84" fmla="*/ 22 w 75"/>
                  <a:gd name="T85" fmla="*/ 0 h 53"/>
                  <a:gd name="T86" fmla="*/ 46 w 75"/>
                  <a:gd name="T87" fmla="*/ 14 h 53"/>
                  <a:gd name="T88" fmla="*/ 74 w 75"/>
                  <a:gd name="T89" fmla="*/ 28 h 53"/>
                  <a:gd name="T90" fmla="*/ 98 w 75"/>
                  <a:gd name="T91" fmla="*/ 41 h 53"/>
                  <a:gd name="T92" fmla="*/ 123 w 75"/>
                  <a:gd name="T93" fmla="*/ 61 h 53"/>
                  <a:gd name="T94" fmla="*/ 139 w 75"/>
                  <a:gd name="T95" fmla="*/ 77 h 53"/>
                  <a:gd name="T96" fmla="*/ 161 w 75"/>
                  <a:gd name="T97" fmla="*/ 80 h 53"/>
                  <a:gd name="T98" fmla="*/ 178 w 75"/>
                  <a:gd name="T99" fmla="*/ 83 h 53"/>
                  <a:gd name="T100" fmla="*/ 191 w 75"/>
                  <a:gd name="T101" fmla="*/ 83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5" h="53">
                    <a:moveTo>
                      <a:pt x="70" y="30"/>
                    </a:moveTo>
                    <a:lnTo>
                      <a:pt x="71" y="30"/>
                    </a:lnTo>
                    <a:lnTo>
                      <a:pt x="75" y="30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65" y="30"/>
                    </a:lnTo>
                    <a:lnTo>
                      <a:pt x="59" y="30"/>
                    </a:lnTo>
                    <a:lnTo>
                      <a:pt x="51" y="28"/>
                    </a:lnTo>
                    <a:lnTo>
                      <a:pt x="36" y="17"/>
                    </a:lnTo>
                    <a:lnTo>
                      <a:pt x="27" y="10"/>
                    </a:lnTo>
                    <a:lnTo>
                      <a:pt x="17" y="5"/>
                    </a:lnTo>
                    <a:lnTo>
                      <a:pt x="11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9" y="23"/>
                    </a:lnTo>
                    <a:lnTo>
                      <a:pt x="21" y="36"/>
                    </a:lnTo>
                    <a:lnTo>
                      <a:pt x="24" y="39"/>
                    </a:lnTo>
                    <a:lnTo>
                      <a:pt x="30" y="44"/>
                    </a:lnTo>
                    <a:lnTo>
                      <a:pt x="34" y="46"/>
                    </a:lnTo>
                    <a:lnTo>
                      <a:pt x="39" y="49"/>
                    </a:lnTo>
                    <a:lnTo>
                      <a:pt x="44" y="50"/>
                    </a:lnTo>
                    <a:lnTo>
                      <a:pt x="50" y="50"/>
                    </a:lnTo>
                    <a:lnTo>
                      <a:pt x="62" y="53"/>
                    </a:lnTo>
                    <a:lnTo>
                      <a:pt x="49" y="50"/>
                    </a:lnTo>
                    <a:lnTo>
                      <a:pt x="44" y="50"/>
                    </a:lnTo>
                    <a:lnTo>
                      <a:pt x="39" y="49"/>
                    </a:lnTo>
                    <a:lnTo>
                      <a:pt x="34" y="46"/>
                    </a:lnTo>
                    <a:lnTo>
                      <a:pt x="27" y="43"/>
                    </a:lnTo>
                    <a:lnTo>
                      <a:pt x="24" y="39"/>
                    </a:lnTo>
                    <a:lnTo>
                      <a:pt x="20" y="35"/>
                    </a:lnTo>
                    <a:lnTo>
                      <a:pt x="8" y="22"/>
                    </a:lnTo>
                    <a:lnTo>
                      <a:pt x="5" y="19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7" y="5"/>
                    </a:lnTo>
                    <a:lnTo>
                      <a:pt x="27" y="10"/>
                    </a:lnTo>
                    <a:lnTo>
                      <a:pt x="36" y="15"/>
                    </a:lnTo>
                    <a:lnTo>
                      <a:pt x="45" y="22"/>
                    </a:lnTo>
                    <a:lnTo>
                      <a:pt x="51" y="28"/>
                    </a:lnTo>
                    <a:lnTo>
                      <a:pt x="59" y="29"/>
                    </a:lnTo>
                    <a:lnTo>
                      <a:pt x="65" y="3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33" name="Freeform 601"/>
              <p:cNvSpPr>
                <a:spLocks/>
              </p:cNvSpPr>
              <p:nvPr/>
            </p:nvSpPr>
            <p:spPr bwMode="auto">
              <a:xfrm>
                <a:off x="1781" y="1209"/>
                <a:ext cx="168" cy="99"/>
              </a:xfrm>
              <a:custGeom>
                <a:avLst/>
                <a:gdLst>
                  <a:gd name="T0" fmla="*/ 160 w 61"/>
                  <a:gd name="T1" fmla="*/ 99 h 36"/>
                  <a:gd name="T2" fmla="*/ 165 w 61"/>
                  <a:gd name="T3" fmla="*/ 99 h 36"/>
                  <a:gd name="T4" fmla="*/ 168 w 61"/>
                  <a:gd name="T5" fmla="*/ 99 h 36"/>
                  <a:gd name="T6" fmla="*/ 165 w 61"/>
                  <a:gd name="T7" fmla="*/ 99 h 36"/>
                  <a:gd name="T8" fmla="*/ 160 w 61"/>
                  <a:gd name="T9" fmla="*/ 99 h 36"/>
                  <a:gd name="T10" fmla="*/ 94 w 61"/>
                  <a:gd name="T11" fmla="*/ 85 h 36"/>
                  <a:gd name="T12" fmla="*/ 80 w 61"/>
                  <a:gd name="T13" fmla="*/ 83 h 36"/>
                  <a:gd name="T14" fmla="*/ 66 w 61"/>
                  <a:gd name="T15" fmla="*/ 74 h 36"/>
                  <a:gd name="T16" fmla="*/ 47 w 61"/>
                  <a:gd name="T17" fmla="*/ 61 h 36"/>
                  <a:gd name="T18" fmla="*/ 39 w 61"/>
                  <a:gd name="T19" fmla="*/ 47 h 36"/>
                  <a:gd name="T20" fmla="*/ 33 w 61"/>
                  <a:gd name="T21" fmla="*/ 44 h 36"/>
                  <a:gd name="T22" fmla="*/ 25 w 61"/>
                  <a:gd name="T23" fmla="*/ 36 h 36"/>
                  <a:gd name="T24" fmla="*/ 17 w 61"/>
                  <a:gd name="T25" fmla="*/ 25 h 36"/>
                  <a:gd name="T26" fmla="*/ 8 w 61"/>
                  <a:gd name="T27" fmla="*/ 14 h 36"/>
                  <a:gd name="T28" fmla="*/ 0 w 61"/>
                  <a:gd name="T29" fmla="*/ 0 h 36"/>
                  <a:gd name="T30" fmla="*/ 11 w 61"/>
                  <a:gd name="T31" fmla="*/ 14 h 36"/>
                  <a:gd name="T32" fmla="*/ 22 w 61"/>
                  <a:gd name="T33" fmla="*/ 30 h 36"/>
                  <a:gd name="T34" fmla="*/ 39 w 61"/>
                  <a:gd name="T35" fmla="*/ 44 h 36"/>
                  <a:gd name="T36" fmla="*/ 41 w 61"/>
                  <a:gd name="T37" fmla="*/ 47 h 36"/>
                  <a:gd name="T38" fmla="*/ 52 w 61"/>
                  <a:gd name="T39" fmla="*/ 61 h 36"/>
                  <a:gd name="T40" fmla="*/ 69 w 61"/>
                  <a:gd name="T41" fmla="*/ 74 h 36"/>
                  <a:gd name="T42" fmla="*/ 80 w 61"/>
                  <a:gd name="T43" fmla="*/ 80 h 36"/>
                  <a:gd name="T44" fmla="*/ 94 w 61"/>
                  <a:gd name="T45" fmla="*/ 85 h 36"/>
                  <a:gd name="T46" fmla="*/ 140 w 61"/>
                  <a:gd name="T47" fmla="*/ 94 h 36"/>
                  <a:gd name="T48" fmla="*/ 160 w 61"/>
                  <a:gd name="T49" fmla="*/ 99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6">
                    <a:moveTo>
                      <a:pt x="58" y="36"/>
                    </a:moveTo>
                    <a:lnTo>
                      <a:pt x="60" y="36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58" y="36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1"/>
                    </a:lnTo>
                    <a:lnTo>
                      <a:pt x="14" y="16"/>
                    </a:lnTo>
                    <a:lnTo>
                      <a:pt x="15" y="17"/>
                    </a:lnTo>
                    <a:lnTo>
                      <a:pt x="19" y="22"/>
                    </a:lnTo>
                    <a:lnTo>
                      <a:pt x="25" y="27"/>
                    </a:lnTo>
                    <a:lnTo>
                      <a:pt x="29" y="29"/>
                    </a:lnTo>
                    <a:lnTo>
                      <a:pt x="34" y="31"/>
                    </a:lnTo>
                    <a:lnTo>
                      <a:pt x="51" y="34"/>
                    </a:lnTo>
                    <a:lnTo>
                      <a:pt x="58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7034" name="Freeform 602"/>
              <p:cNvSpPr>
                <a:spLocks/>
              </p:cNvSpPr>
              <p:nvPr/>
            </p:nvSpPr>
            <p:spPr bwMode="auto">
              <a:xfrm>
                <a:off x="1789" y="1204"/>
                <a:ext cx="176" cy="85"/>
              </a:xfrm>
              <a:custGeom>
                <a:avLst/>
                <a:gdLst>
                  <a:gd name="T0" fmla="*/ 171 w 64"/>
                  <a:gd name="T1" fmla="*/ 85 h 31"/>
                  <a:gd name="T2" fmla="*/ 176 w 64"/>
                  <a:gd name="T3" fmla="*/ 85 h 31"/>
                  <a:gd name="T4" fmla="*/ 171 w 64"/>
                  <a:gd name="T5" fmla="*/ 85 h 31"/>
                  <a:gd name="T6" fmla="*/ 146 w 64"/>
                  <a:gd name="T7" fmla="*/ 80 h 31"/>
                  <a:gd name="T8" fmla="*/ 127 w 64"/>
                  <a:gd name="T9" fmla="*/ 77 h 31"/>
                  <a:gd name="T10" fmla="*/ 99 w 64"/>
                  <a:gd name="T11" fmla="*/ 71 h 31"/>
                  <a:gd name="T12" fmla="*/ 61 w 64"/>
                  <a:gd name="T13" fmla="*/ 44 h 31"/>
                  <a:gd name="T14" fmla="*/ 44 w 64"/>
                  <a:gd name="T15" fmla="*/ 30 h 31"/>
                  <a:gd name="T16" fmla="*/ 33 w 64"/>
                  <a:gd name="T17" fmla="*/ 22 h 31"/>
                  <a:gd name="T18" fmla="*/ 14 w 64"/>
                  <a:gd name="T19" fmla="*/ 8 h 31"/>
                  <a:gd name="T20" fmla="*/ 0 w 64"/>
                  <a:gd name="T21" fmla="*/ 0 h 31"/>
                  <a:gd name="T22" fmla="*/ 14 w 64"/>
                  <a:gd name="T23" fmla="*/ 8 h 31"/>
                  <a:gd name="T24" fmla="*/ 47 w 64"/>
                  <a:gd name="T25" fmla="*/ 30 h 31"/>
                  <a:gd name="T26" fmla="*/ 63 w 64"/>
                  <a:gd name="T27" fmla="*/ 41 h 31"/>
                  <a:gd name="T28" fmla="*/ 102 w 64"/>
                  <a:gd name="T29" fmla="*/ 71 h 31"/>
                  <a:gd name="T30" fmla="*/ 127 w 64"/>
                  <a:gd name="T31" fmla="*/ 77 h 31"/>
                  <a:gd name="T32" fmla="*/ 146 w 64"/>
                  <a:gd name="T33" fmla="*/ 80 h 31"/>
                  <a:gd name="T34" fmla="*/ 171 w 64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31">
                    <a:moveTo>
                      <a:pt x="62" y="31"/>
                    </a:moveTo>
                    <a:lnTo>
                      <a:pt x="64" y="31"/>
                    </a:lnTo>
                    <a:lnTo>
                      <a:pt x="62" y="31"/>
                    </a:lnTo>
                    <a:lnTo>
                      <a:pt x="53" y="29"/>
                    </a:lnTo>
                    <a:lnTo>
                      <a:pt x="46" y="28"/>
                    </a:lnTo>
                    <a:lnTo>
                      <a:pt x="36" y="26"/>
                    </a:lnTo>
                    <a:lnTo>
                      <a:pt x="22" y="16"/>
                    </a:lnTo>
                    <a:lnTo>
                      <a:pt x="16" y="11"/>
                    </a:lnTo>
                    <a:lnTo>
                      <a:pt x="12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37" y="26"/>
                    </a:lnTo>
                    <a:lnTo>
                      <a:pt x="46" y="28"/>
                    </a:lnTo>
                    <a:lnTo>
                      <a:pt x="53" y="29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95" name="Group 603"/>
            <p:cNvGrpSpPr>
              <a:grpSpLocks/>
            </p:cNvGrpSpPr>
            <p:nvPr/>
          </p:nvGrpSpPr>
          <p:grpSpPr bwMode="auto">
            <a:xfrm rot="930613">
              <a:off x="4563" y="2173"/>
              <a:ext cx="502" cy="703"/>
              <a:chOff x="4479" y="1486"/>
              <a:chExt cx="502" cy="703"/>
            </a:xfrm>
          </p:grpSpPr>
          <p:sp>
            <p:nvSpPr>
              <p:cNvPr id="16943" name="Freeform 604"/>
              <p:cNvSpPr>
                <a:spLocks/>
              </p:cNvSpPr>
              <p:nvPr/>
            </p:nvSpPr>
            <p:spPr bwMode="auto">
              <a:xfrm>
                <a:off x="4605" y="1486"/>
                <a:ext cx="140" cy="30"/>
              </a:xfrm>
              <a:custGeom>
                <a:avLst/>
                <a:gdLst>
                  <a:gd name="T0" fmla="*/ 5 w 51"/>
                  <a:gd name="T1" fmla="*/ 30 h 11"/>
                  <a:gd name="T2" fmla="*/ 0 w 51"/>
                  <a:gd name="T3" fmla="*/ 30 h 11"/>
                  <a:gd name="T4" fmla="*/ 0 w 51"/>
                  <a:gd name="T5" fmla="*/ 27 h 11"/>
                  <a:gd name="T6" fmla="*/ 5 w 51"/>
                  <a:gd name="T7" fmla="*/ 27 h 11"/>
                  <a:gd name="T8" fmla="*/ 19 w 51"/>
                  <a:gd name="T9" fmla="*/ 19 h 11"/>
                  <a:gd name="T10" fmla="*/ 52 w 51"/>
                  <a:gd name="T11" fmla="*/ 8 h 11"/>
                  <a:gd name="T12" fmla="*/ 85 w 51"/>
                  <a:gd name="T13" fmla="*/ 3 h 11"/>
                  <a:gd name="T14" fmla="*/ 104 w 51"/>
                  <a:gd name="T15" fmla="*/ 3 h 11"/>
                  <a:gd name="T16" fmla="*/ 132 w 51"/>
                  <a:gd name="T17" fmla="*/ 0 h 11"/>
                  <a:gd name="T18" fmla="*/ 140 w 51"/>
                  <a:gd name="T19" fmla="*/ 0 h 11"/>
                  <a:gd name="T20" fmla="*/ 132 w 51"/>
                  <a:gd name="T21" fmla="*/ 0 h 11"/>
                  <a:gd name="T22" fmla="*/ 99 w 51"/>
                  <a:gd name="T23" fmla="*/ 3 h 11"/>
                  <a:gd name="T24" fmla="*/ 85 w 51"/>
                  <a:gd name="T25" fmla="*/ 5 h 11"/>
                  <a:gd name="T26" fmla="*/ 52 w 51"/>
                  <a:gd name="T27" fmla="*/ 14 h 11"/>
                  <a:gd name="T28" fmla="*/ 19 w 51"/>
                  <a:gd name="T29" fmla="*/ 22 h 11"/>
                  <a:gd name="T30" fmla="*/ 5 w 51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11">
                    <a:moveTo>
                      <a:pt x="2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7" y="7"/>
                    </a:lnTo>
                    <a:lnTo>
                      <a:pt x="19" y="3"/>
                    </a:lnTo>
                    <a:lnTo>
                      <a:pt x="31" y="1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6" y="1"/>
                    </a:lnTo>
                    <a:lnTo>
                      <a:pt x="31" y="2"/>
                    </a:lnTo>
                    <a:lnTo>
                      <a:pt x="19" y="5"/>
                    </a:lnTo>
                    <a:lnTo>
                      <a:pt x="7" y="8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44" name="Freeform 605"/>
              <p:cNvSpPr>
                <a:spLocks/>
              </p:cNvSpPr>
              <p:nvPr/>
            </p:nvSpPr>
            <p:spPr bwMode="auto">
              <a:xfrm>
                <a:off x="4794" y="1494"/>
                <a:ext cx="143" cy="69"/>
              </a:xfrm>
              <a:custGeom>
                <a:avLst/>
                <a:gdLst>
                  <a:gd name="T0" fmla="*/ 6 w 52"/>
                  <a:gd name="T1" fmla="*/ 6 h 25"/>
                  <a:gd name="T2" fmla="*/ 3 w 52"/>
                  <a:gd name="T3" fmla="*/ 6 h 25"/>
                  <a:gd name="T4" fmla="*/ 0 w 52"/>
                  <a:gd name="T5" fmla="*/ 0 h 25"/>
                  <a:gd name="T6" fmla="*/ 3 w 52"/>
                  <a:gd name="T7" fmla="*/ 0 h 25"/>
                  <a:gd name="T8" fmla="*/ 6 w 52"/>
                  <a:gd name="T9" fmla="*/ 0 h 25"/>
                  <a:gd name="T10" fmla="*/ 22 w 52"/>
                  <a:gd name="T11" fmla="*/ 8 h 25"/>
                  <a:gd name="T12" fmla="*/ 58 w 52"/>
                  <a:gd name="T13" fmla="*/ 22 h 25"/>
                  <a:gd name="T14" fmla="*/ 110 w 52"/>
                  <a:gd name="T15" fmla="*/ 47 h 25"/>
                  <a:gd name="T16" fmla="*/ 138 w 52"/>
                  <a:gd name="T17" fmla="*/ 61 h 25"/>
                  <a:gd name="T18" fmla="*/ 143 w 52"/>
                  <a:gd name="T19" fmla="*/ 69 h 25"/>
                  <a:gd name="T20" fmla="*/ 132 w 52"/>
                  <a:gd name="T21" fmla="*/ 63 h 25"/>
                  <a:gd name="T22" fmla="*/ 105 w 52"/>
                  <a:gd name="T23" fmla="*/ 47 h 25"/>
                  <a:gd name="T24" fmla="*/ 58 w 52"/>
                  <a:gd name="T25" fmla="*/ 25 h 25"/>
                  <a:gd name="T26" fmla="*/ 22 w 52"/>
                  <a:gd name="T27" fmla="*/ 8 h 25"/>
                  <a:gd name="T28" fmla="*/ 6 w 52"/>
                  <a:gd name="T29" fmla="*/ 6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2" h="25">
                    <a:moveTo>
                      <a:pt x="2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21" y="8"/>
                    </a:lnTo>
                    <a:lnTo>
                      <a:pt x="40" y="17"/>
                    </a:lnTo>
                    <a:lnTo>
                      <a:pt x="50" y="22"/>
                    </a:lnTo>
                    <a:lnTo>
                      <a:pt x="52" y="25"/>
                    </a:lnTo>
                    <a:lnTo>
                      <a:pt x="48" y="23"/>
                    </a:lnTo>
                    <a:lnTo>
                      <a:pt x="38" y="17"/>
                    </a:lnTo>
                    <a:lnTo>
                      <a:pt x="21" y="9"/>
                    </a:lnTo>
                    <a:lnTo>
                      <a:pt x="8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45" name="Freeform 606"/>
              <p:cNvSpPr>
                <a:spLocks/>
              </p:cNvSpPr>
              <p:nvPr/>
            </p:nvSpPr>
            <p:spPr bwMode="auto">
              <a:xfrm>
                <a:off x="4561" y="1514"/>
                <a:ext cx="395" cy="88"/>
              </a:xfrm>
              <a:custGeom>
                <a:avLst/>
                <a:gdLst>
                  <a:gd name="T0" fmla="*/ 11 w 144"/>
                  <a:gd name="T1" fmla="*/ 44 h 32"/>
                  <a:gd name="T2" fmla="*/ 0 w 144"/>
                  <a:gd name="T3" fmla="*/ 47 h 32"/>
                  <a:gd name="T4" fmla="*/ 8 w 144"/>
                  <a:gd name="T5" fmla="*/ 44 h 32"/>
                  <a:gd name="T6" fmla="*/ 11 w 144"/>
                  <a:gd name="T7" fmla="*/ 41 h 32"/>
                  <a:gd name="T8" fmla="*/ 14 w 144"/>
                  <a:gd name="T9" fmla="*/ 41 h 32"/>
                  <a:gd name="T10" fmla="*/ 25 w 144"/>
                  <a:gd name="T11" fmla="*/ 36 h 32"/>
                  <a:gd name="T12" fmla="*/ 55 w 144"/>
                  <a:gd name="T13" fmla="*/ 19 h 32"/>
                  <a:gd name="T14" fmla="*/ 77 w 144"/>
                  <a:gd name="T15" fmla="*/ 14 h 32"/>
                  <a:gd name="T16" fmla="*/ 99 w 144"/>
                  <a:gd name="T17" fmla="*/ 3 h 32"/>
                  <a:gd name="T18" fmla="*/ 126 w 144"/>
                  <a:gd name="T19" fmla="*/ 0 h 32"/>
                  <a:gd name="T20" fmla="*/ 154 w 144"/>
                  <a:gd name="T21" fmla="*/ 0 h 32"/>
                  <a:gd name="T22" fmla="*/ 181 w 144"/>
                  <a:gd name="T23" fmla="*/ 0 h 32"/>
                  <a:gd name="T24" fmla="*/ 208 w 144"/>
                  <a:gd name="T25" fmla="*/ 3 h 32"/>
                  <a:gd name="T26" fmla="*/ 252 w 144"/>
                  <a:gd name="T27" fmla="*/ 14 h 32"/>
                  <a:gd name="T28" fmla="*/ 288 w 144"/>
                  <a:gd name="T29" fmla="*/ 22 h 32"/>
                  <a:gd name="T30" fmla="*/ 296 w 144"/>
                  <a:gd name="T31" fmla="*/ 30 h 32"/>
                  <a:gd name="T32" fmla="*/ 321 w 144"/>
                  <a:gd name="T33" fmla="*/ 44 h 32"/>
                  <a:gd name="T34" fmla="*/ 370 w 144"/>
                  <a:gd name="T35" fmla="*/ 69 h 32"/>
                  <a:gd name="T36" fmla="*/ 395 w 144"/>
                  <a:gd name="T37" fmla="*/ 88 h 32"/>
                  <a:gd name="T38" fmla="*/ 370 w 144"/>
                  <a:gd name="T39" fmla="*/ 72 h 32"/>
                  <a:gd name="T40" fmla="*/ 332 w 144"/>
                  <a:gd name="T41" fmla="*/ 50 h 32"/>
                  <a:gd name="T42" fmla="*/ 294 w 144"/>
                  <a:gd name="T43" fmla="*/ 30 h 32"/>
                  <a:gd name="T44" fmla="*/ 280 w 144"/>
                  <a:gd name="T45" fmla="*/ 22 h 32"/>
                  <a:gd name="T46" fmla="*/ 250 w 144"/>
                  <a:gd name="T47" fmla="*/ 14 h 32"/>
                  <a:gd name="T48" fmla="*/ 206 w 144"/>
                  <a:gd name="T49" fmla="*/ 3 h 32"/>
                  <a:gd name="T50" fmla="*/ 178 w 144"/>
                  <a:gd name="T51" fmla="*/ 0 h 32"/>
                  <a:gd name="T52" fmla="*/ 151 w 144"/>
                  <a:gd name="T53" fmla="*/ 0 h 32"/>
                  <a:gd name="T54" fmla="*/ 123 w 144"/>
                  <a:gd name="T55" fmla="*/ 0 h 32"/>
                  <a:gd name="T56" fmla="*/ 99 w 144"/>
                  <a:gd name="T57" fmla="*/ 6 h 32"/>
                  <a:gd name="T58" fmla="*/ 77 w 144"/>
                  <a:gd name="T59" fmla="*/ 14 h 32"/>
                  <a:gd name="T60" fmla="*/ 55 w 144"/>
                  <a:gd name="T61" fmla="*/ 22 h 32"/>
                  <a:gd name="T62" fmla="*/ 25 w 144"/>
                  <a:gd name="T63" fmla="*/ 41 h 32"/>
                  <a:gd name="T64" fmla="*/ 16 w 144"/>
                  <a:gd name="T65" fmla="*/ 44 h 32"/>
                  <a:gd name="T66" fmla="*/ 11 w 144"/>
                  <a:gd name="T67" fmla="*/ 44 h 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4" h="32">
                    <a:moveTo>
                      <a:pt x="4" y="16"/>
                    </a:moveTo>
                    <a:lnTo>
                      <a:pt x="0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9" y="13"/>
                    </a:lnTo>
                    <a:lnTo>
                      <a:pt x="20" y="7"/>
                    </a:lnTo>
                    <a:lnTo>
                      <a:pt x="28" y="5"/>
                    </a:lnTo>
                    <a:lnTo>
                      <a:pt x="36" y="1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6" y="1"/>
                    </a:lnTo>
                    <a:lnTo>
                      <a:pt x="92" y="5"/>
                    </a:lnTo>
                    <a:lnTo>
                      <a:pt x="105" y="8"/>
                    </a:lnTo>
                    <a:lnTo>
                      <a:pt x="108" y="11"/>
                    </a:lnTo>
                    <a:lnTo>
                      <a:pt x="117" y="16"/>
                    </a:lnTo>
                    <a:lnTo>
                      <a:pt x="135" y="25"/>
                    </a:lnTo>
                    <a:lnTo>
                      <a:pt x="144" y="32"/>
                    </a:lnTo>
                    <a:lnTo>
                      <a:pt x="135" y="26"/>
                    </a:lnTo>
                    <a:lnTo>
                      <a:pt x="121" y="18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1" y="5"/>
                    </a:lnTo>
                    <a:lnTo>
                      <a:pt x="75" y="1"/>
                    </a:lnTo>
                    <a:lnTo>
                      <a:pt x="65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20" y="8"/>
                    </a:lnTo>
                    <a:lnTo>
                      <a:pt x="9" y="15"/>
                    </a:lnTo>
                    <a:lnTo>
                      <a:pt x="6" y="16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46" name="Freeform 607"/>
              <p:cNvSpPr>
                <a:spLocks/>
              </p:cNvSpPr>
              <p:nvPr/>
            </p:nvSpPr>
            <p:spPr bwMode="auto">
              <a:xfrm>
                <a:off x="4558" y="1536"/>
                <a:ext cx="420" cy="118"/>
              </a:xfrm>
              <a:custGeom>
                <a:avLst/>
                <a:gdLst>
                  <a:gd name="T0" fmla="*/ 11 w 153"/>
                  <a:gd name="T1" fmla="*/ 38 h 43"/>
                  <a:gd name="T2" fmla="*/ 5 w 153"/>
                  <a:gd name="T3" fmla="*/ 41 h 43"/>
                  <a:gd name="T4" fmla="*/ 0 w 153"/>
                  <a:gd name="T5" fmla="*/ 41 h 43"/>
                  <a:gd name="T6" fmla="*/ 5 w 153"/>
                  <a:gd name="T7" fmla="*/ 38 h 43"/>
                  <a:gd name="T8" fmla="*/ 11 w 153"/>
                  <a:gd name="T9" fmla="*/ 38 h 43"/>
                  <a:gd name="T10" fmla="*/ 14 w 153"/>
                  <a:gd name="T11" fmla="*/ 38 h 43"/>
                  <a:gd name="T12" fmla="*/ 25 w 153"/>
                  <a:gd name="T13" fmla="*/ 36 h 43"/>
                  <a:gd name="T14" fmla="*/ 60 w 153"/>
                  <a:gd name="T15" fmla="*/ 25 h 43"/>
                  <a:gd name="T16" fmla="*/ 110 w 153"/>
                  <a:gd name="T17" fmla="*/ 11 h 43"/>
                  <a:gd name="T18" fmla="*/ 137 w 153"/>
                  <a:gd name="T19" fmla="*/ 5 h 43"/>
                  <a:gd name="T20" fmla="*/ 167 w 153"/>
                  <a:gd name="T21" fmla="*/ 0 h 43"/>
                  <a:gd name="T22" fmla="*/ 198 w 153"/>
                  <a:gd name="T23" fmla="*/ 0 h 43"/>
                  <a:gd name="T24" fmla="*/ 225 w 153"/>
                  <a:gd name="T25" fmla="*/ 5 h 43"/>
                  <a:gd name="T26" fmla="*/ 253 w 153"/>
                  <a:gd name="T27" fmla="*/ 11 h 43"/>
                  <a:gd name="T28" fmla="*/ 277 w 153"/>
                  <a:gd name="T29" fmla="*/ 22 h 43"/>
                  <a:gd name="T30" fmla="*/ 307 w 153"/>
                  <a:gd name="T31" fmla="*/ 36 h 43"/>
                  <a:gd name="T32" fmla="*/ 321 w 153"/>
                  <a:gd name="T33" fmla="*/ 41 h 43"/>
                  <a:gd name="T34" fmla="*/ 346 w 153"/>
                  <a:gd name="T35" fmla="*/ 58 h 43"/>
                  <a:gd name="T36" fmla="*/ 393 w 153"/>
                  <a:gd name="T37" fmla="*/ 93 h 43"/>
                  <a:gd name="T38" fmla="*/ 420 w 153"/>
                  <a:gd name="T39" fmla="*/ 118 h 43"/>
                  <a:gd name="T40" fmla="*/ 393 w 153"/>
                  <a:gd name="T41" fmla="*/ 93 h 43"/>
                  <a:gd name="T42" fmla="*/ 382 w 153"/>
                  <a:gd name="T43" fmla="*/ 85 h 43"/>
                  <a:gd name="T44" fmla="*/ 354 w 153"/>
                  <a:gd name="T45" fmla="*/ 69 h 43"/>
                  <a:gd name="T46" fmla="*/ 313 w 153"/>
                  <a:gd name="T47" fmla="*/ 41 h 43"/>
                  <a:gd name="T48" fmla="*/ 305 w 153"/>
                  <a:gd name="T49" fmla="*/ 36 h 43"/>
                  <a:gd name="T50" fmla="*/ 269 w 153"/>
                  <a:gd name="T51" fmla="*/ 22 h 43"/>
                  <a:gd name="T52" fmla="*/ 250 w 153"/>
                  <a:gd name="T53" fmla="*/ 11 h 43"/>
                  <a:gd name="T54" fmla="*/ 222 w 153"/>
                  <a:gd name="T55" fmla="*/ 8 h 43"/>
                  <a:gd name="T56" fmla="*/ 195 w 153"/>
                  <a:gd name="T57" fmla="*/ 0 h 43"/>
                  <a:gd name="T58" fmla="*/ 165 w 153"/>
                  <a:gd name="T59" fmla="*/ 0 h 43"/>
                  <a:gd name="T60" fmla="*/ 137 w 153"/>
                  <a:gd name="T61" fmla="*/ 8 h 43"/>
                  <a:gd name="T62" fmla="*/ 110 w 153"/>
                  <a:gd name="T63" fmla="*/ 11 h 43"/>
                  <a:gd name="T64" fmla="*/ 60 w 153"/>
                  <a:gd name="T65" fmla="*/ 25 h 43"/>
                  <a:gd name="T66" fmla="*/ 25 w 153"/>
                  <a:gd name="T67" fmla="*/ 38 h 43"/>
                  <a:gd name="T68" fmla="*/ 14 w 153"/>
                  <a:gd name="T69" fmla="*/ 38 h 43"/>
                  <a:gd name="T70" fmla="*/ 11 w 153"/>
                  <a:gd name="T71" fmla="*/ 3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3" h="43">
                    <a:moveTo>
                      <a:pt x="4" y="14"/>
                    </a:moveTo>
                    <a:lnTo>
                      <a:pt x="2" y="15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9" y="13"/>
                    </a:lnTo>
                    <a:lnTo>
                      <a:pt x="22" y="9"/>
                    </a:lnTo>
                    <a:lnTo>
                      <a:pt x="40" y="4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92" y="4"/>
                    </a:lnTo>
                    <a:lnTo>
                      <a:pt x="101" y="8"/>
                    </a:lnTo>
                    <a:lnTo>
                      <a:pt x="112" y="13"/>
                    </a:lnTo>
                    <a:lnTo>
                      <a:pt x="117" y="15"/>
                    </a:lnTo>
                    <a:lnTo>
                      <a:pt x="126" y="21"/>
                    </a:lnTo>
                    <a:lnTo>
                      <a:pt x="143" y="34"/>
                    </a:lnTo>
                    <a:lnTo>
                      <a:pt x="153" y="43"/>
                    </a:lnTo>
                    <a:lnTo>
                      <a:pt x="143" y="34"/>
                    </a:lnTo>
                    <a:lnTo>
                      <a:pt x="139" y="31"/>
                    </a:lnTo>
                    <a:lnTo>
                      <a:pt x="129" y="25"/>
                    </a:lnTo>
                    <a:lnTo>
                      <a:pt x="114" y="15"/>
                    </a:lnTo>
                    <a:lnTo>
                      <a:pt x="111" y="13"/>
                    </a:lnTo>
                    <a:lnTo>
                      <a:pt x="98" y="8"/>
                    </a:lnTo>
                    <a:lnTo>
                      <a:pt x="91" y="4"/>
                    </a:lnTo>
                    <a:lnTo>
                      <a:pt x="81" y="3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50" y="3"/>
                    </a:lnTo>
                    <a:lnTo>
                      <a:pt x="40" y="4"/>
                    </a:lnTo>
                    <a:lnTo>
                      <a:pt x="22" y="9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47" name="Freeform 608"/>
              <p:cNvSpPr>
                <a:spLocks/>
              </p:cNvSpPr>
              <p:nvPr/>
            </p:nvSpPr>
            <p:spPr bwMode="auto">
              <a:xfrm>
                <a:off x="4531" y="1558"/>
                <a:ext cx="170" cy="54"/>
              </a:xfrm>
              <a:custGeom>
                <a:avLst/>
                <a:gdLst>
                  <a:gd name="T0" fmla="*/ 8 w 62"/>
                  <a:gd name="T1" fmla="*/ 54 h 20"/>
                  <a:gd name="T2" fmla="*/ 3 w 62"/>
                  <a:gd name="T3" fmla="*/ 54 h 20"/>
                  <a:gd name="T4" fmla="*/ 0 w 62"/>
                  <a:gd name="T5" fmla="*/ 54 h 20"/>
                  <a:gd name="T6" fmla="*/ 3 w 62"/>
                  <a:gd name="T7" fmla="*/ 54 h 20"/>
                  <a:gd name="T8" fmla="*/ 8 w 62"/>
                  <a:gd name="T9" fmla="*/ 54 h 20"/>
                  <a:gd name="T10" fmla="*/ 25 w 62"/>
                  <a:gd name="T11" fmla="*/ 43 h 20"/>
                  <a:gd name="T12" fmla="*/ 66 w 62"/>
                  <a:gd name="T13" fmla="*/ 27 h 20"/>
                  <a:gd name="T14" fmla="*/ 85 w 62"/>
                  <a:gd name="T15" fmla="*/ 24 h 20"/>
                  <a:gd name="T16" fmla="*/ 107 w 62"/>
                  <a:gd name="T17" fmla="*/ 16 h 20"/>
                  <a:gd name="T18" fmla="*/ 123 w 62"/>
                  <a:gd name="T19" fmla="*/ 5 h 20"/>
                  <a:gd name="T20" fmla="*/ 134 w 62"/>
                  <a:gd name="T21" fmla="*/ 3 h 20"/>
                  <a:gd name="T22" fmla="*/ 143 w 62"/>
                  <a:gd name="T23" fmla="*/ 0 h 20"/>
                  <a:gd name="T24" fmla="*/ 156 w 62"/>
                  <a:gd name="T25" fmla="*/ 0 h 20"/>
                  <a:gd name="T26" fmla="*/ 170 w 62"/>
                  <a:gd name="T27" fmla="*/ 3 h 20"/>
                  <a:gd name="T28" fmla="*/ 154 w 62"/>
                  <a:gd name="T29" fmla="*/ 3 h 20"/>
                  <a:gd name="T30" fmla="*/ 151 w 62"/>
                  <a:gd name="T31" fmla="*/ 3 h 20"/>
                  <a:gd name="T32" fmla="*/ 137 w 62"/>
                  <a:gd name="T33" fmla="*/ 3 h 20"/>
                  <a:gd name="T34" fmla="*/ 121 w 62"/>
                  <a:gd name="T35" fmla="*/ 11 h 20"/>
                  <a:gd name="T36" fmla="*/ 107 w 62"/>
                  <a:gd name="T37" fmla="*/ 19 h 20"/>
                  <a:gd name="T38" fmla="*/ 85 w 62"/>
                  <a:gd name="T39" fmla="*/ 27 h 20"/>
                  <a:gd name="T40" fmla="*/ 66 w 62"/>
                  <a:gd name="T41" fmla="*/ 30 h 20"/>
                  <a:gd name="T42" fmla="*/ 25 w 62"/>
                  <a:gd name="T43" fmla="*/ 46 h 20"/>
                  <a:gd name="T44" fmla="*/ 8 w 62"/>
                  <a:gd name="T45" fmla="*/ 54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" h="20">
                    <a:moveTo>
                      <a:pt x="3" y="20"/>
                    </a:moveTo>
                    <a:lnTo>
                      <a:pt x="1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9" y="16"/>
                    </a:lnTo>
                    <a:lnTo>
                      <a:pt x="24" y="10"/>
                    </a:lnTo>
                    <a:lnTo>
                      <a:pt x="31" y="9"/>
                    </a:lnTo>
                    <a:lnTo>
                      <a:pt x="39" y="6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4" y="4"/>
                    </a:lnTo>
                    <a:lnTo>
                      <a:pt x="39" y="7"/>
                    </a:lnTo>
                    <a:lnTo>
                      <a:pt x="31" y="10"/>
                    </a:lnTo>
                    <a:lnTo>
                      <a:pt x="24" y="11"/>
                    </a:lnTo>
                    <a:lnTo>
                      <a:pt x="9" y="17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48" name="Freeform 609"/>
              <p:cNvSpPr>
                <a:spLocks/>
              </p:cNvSpPr>
              <p:nvPr/>
            </p:nvSpPr>
            <p:spPr bwMode="auto">
              <a:xfrm>
                <a:off x="4718" y="1555"/>
                <a:ext cx="137" cy="30"/>
              </a:xfrm>
              <a:custGeom>
                <a:avLst/>
                <a:gdLst>
                  <a:gd name="T0" fmla="*/ 5 w 50"/>
                  <a:gd name="T1" fmla="*/ 0 h 11"/>
                  <a:gd name="T2" fmla="*/ 0 w 50"/>
                  <a:gd name="T3" fmla="*/ 0 h 11"/>
                  <a:gd name="T4" fmla="*/ 5 w 50"/>
                  <a:gd name="T5" fmla="*/ 0 h 11"/>
                  <a:gd name="T6" fmla="*/ 22 w 50"/>
                  <a:gd name="T7" fmla="*/ 0 h 11"/>
                  <a:gd name="T8" fmla="*/ 55 w 50"/>
                  <a:gd name="T9" fmla="*/ 3 h 11"/>
                  <a:gd name="T10" fmla="*/ 90 w 50"/>
                  <a:gd name="T11" fmla="*/ 5 h 11"/>
                  <a:gd name="T12" fmla="*/ 99 w 50"/>
                  <a:gd name="T13" fmla="*/ 8 h 11"/>
                  <a:gd name="T14" fmla="*/ 104 w 50"/>
                  <a:gd name="T15" fmla="*/ 14 h 11"/>
                  <a:gd name="T16" fmla="*/ 132 w 50"/>
                  <a:gd name="T17" fmla="*/ 22 h 11"/>
                  <a:gd name="T18" fmla="*/ 137 w 50"/>
                  <a:gd name="T19" fmla="*/ 30 h 11"/>
                  <a:gd name="T20" fmla="*/ 126 w 50"/>
                  <a:gd name="T21" fmla="*/ 22 h 11"/>
                  <a:gd name="T22" fmla="*/ 104 w 50"/>
                  <a:gd name="T23" fmla="*/ 14 h 11"/>
                  <a:gd name="T24" fmla="*/ 99 w 50"/>
                  <a:gd name="T25" fmla="*/ 14 h 11"/>
                  <a:gd name="T26" fmla="*/ 88 w 50"/>
                  <a:gd name="T27" fmla="*/ 8 h 11"/>
                  <a:gd name="T28" fmla="*/ 55 w 50"/>
                  <a:gd name="T29" fmla="*/ 3 h 11"/>
                  <a:gd name="T30" fmla="*/ 22 w 50"/>
                  <a:gd name="T31" fmla="*/ 0 h 11"/>
                  <a:gd name="T32" fmla="*/ 5 w 50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1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1"/>
                    </a:lnTo>
                    <a:lnTo>
                      <a:pt x="33" y="2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46" y="8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0" y="1"/>
                    </a:lnTo>
                    <a:lnTo>
                      <a:pt x="8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49" name="Freeform 610"/>
              <p:cNvSpPr>
                <a:spLocks/>
              </p:cNvSpPr>
              <p:nvPr/>
            </p:nvSpPr>
            <p:spPr bwMode="auto">
              <a:xfrm>
                <a:off x="4525" y="1588"/>
                <a:ext cx="456" cy="118"/>
              </a:xfrm>
              <a:custGeom>
                <a:avLst/>
                <a:gdLst>
                  <a:gd name="T0" fmla="*/ 8 w 166"/>
                  <a:gd name="T1" fmla="*/ 41 h 43"/>
                  <a:gd name="T2" fmla="*/ 0 w 166"/>
                  <a:gd name="T3" fmla="*/ 47 h 43"/>
                  <a:gd name="T4" fmla="*/ 5 w 166"/>
                  <a:gd name="T5" fmla="*/ 41 h 43"/>
                  <a:gd name="T6" fmla="*/ 8 w 166"/>
                  <a:gd name="T7" fmla="*/ 38 h 43"/>
                  <a:gd name="T8" fmla="*/ 14 w 166"/>
                  <a:gd name="T9" fmla="*/ 33 h 43"/>
                  <a:gd name="T10" fmla="*/ 22 w 166"/>
                  <a:gd name="T11" fmla="*/ 30 h 43"/>
                  <a:gd name="T12" fmla="*/ 63 w 166"/>
                  <a:gd name="T13" fmla="*/ 25 h 43"/>
                  <a:gd name="T14" fmla="*/ 118 w 166"/>
                  <a:gd name="T15" fmla="*/ 11 h 43"/>
                  <a:gd name="T16" fmla="*/ 148 w 166"/>
                  <a:gd name="T17" fmla="*/ 5 h 43"/>
                  <a:gd name="T18" fmla="*/ 184 w 166"/>
                  <a:gd name="T19" fmla="*/ 3 h 43"/>
                  <a:gd name="T20" fmla="*/ 201 w 166"/>
                  <a:gd name="T21" fmla="*/ 0 h 43"/>
                  <a:gd name="T22" fmla="*/ 214 w 166"/>
                  <a:gd name="T23" fmla="*/ 0 h 43"/>
                  <a:gd name="T24" fmla="*/ 231 w 166"/>
                  <a:gd name="T25" fmla="*/ 0 h 43"/>
                  <a:gd name="T26" fmla="*/ 244 w 166"/>
                  <a:gd name="T27" fmla="*/ 3 h 43"/>
                  <a:gd name="T28" fmla="*/ 272 w 166"/>
                  <a:gd name="T29" fmla="*/ 14 h 43"/>
                  <a:gd name="T30" fmla="*/ 297 w 166"/>
                  <a:gd name="T31" fmla="*/ 25 h 43"/>
                  <a:gd name="T32" fmla="*/ 316 w 166"/>
                  <a:gd name="T33" fmla="*/ 33 h 43"/>
                  <a:gd name="T34" fmla="*/ 332 w 166"/>
                  <a:gd name="T35" fmla="*/ 38 h 43"/>
                  <a:gd name="T36" fmla="*/ 346 w 166"/>
                  <a:gd name="T37" fmla="*/ 38 h 43"/>
                  <a:gd name="T38" fmla="*/ 352 w 166"/>
                  <a:gd name="T39" fmla="*/ 38 h 43"/>
                  <a:gd name="T40" fmla="*/ 357 w 166"/>
                  <a:gd name="T41" fmla="*/ 41 h 43"/>
                  <a:gd name="T42" fmla="*/ 379 w 166"/>
                  <a:gd name="T43" fmla="*/ 52 h 43"/>
                  <a:gd name="T44" fmla="*/ 401 w 166"/>
                  <a:gd name="T45" fmla="*/ 71 h 43"/>
                  <a:gd name="T46" fmla="*/ 426 w 166"/>
                  <a:gd name="T47" fmla="*/ 93 h 43"/>
                  <a:gd name="T48" fmla="*/ 456 w 166"/>
                  <a:gd name="T49" fmla="*/ 118 h 43"/>
                  <a:gd name="T50" fmla="*/ 423 w 166"/>
                  <a:gd name="T51" fmla="*/ 93 h 43"/>
                  <a:gd name="T52" fmla="*/ 387 w 166"/>
                  <a:gd name="T53" fmla="*/ 60 h 43"/>
                  <a:gd name="T54" fmla="*/ 357 w 166"/>
                  <a:gd name="T55" fmla="*/ 41 h 43"/>
                  <a:gd name="T56" fmla="*/ 346 w 166"/>
                  <a:gd name="T57" fmla="*/ 38 h 43"/>
                  <a:gd name="T58" fmla="*/ 343 w 166"/>
                  <a:gd name="T59" fmla="*/ 38 h 43"/>
                  <a:gd name="T60" fmla="*/ 343 w 166"/>
                  <a:gd name="T61" fmla="*/ 41 h 43"/>
                  <a:gd name="T62" fmla="*/ 327 w 166"/>
                  <a:gd name="T63" fmla="*/ 38 h 43"/>
                  <a:gd name="T64" fmla="*/ 313 w 166"/>
                  <a:gd name="T65" fmla="*/ 33 h 43"/>
                  <a:gd name="T66" fmla="*/ 291 w 166"/>
                  <a:gd name="T67" fmla="*/ 25 h 43"/>
                  <a:gd name="T68" fmla="*/ 269 w 166"/>
                  <a:gd name="T69" fmla="*/ 14 h 43"/>
                  <a:gd name="T70" fmla="*/ 242 w 166"/>
                  <a:gd name="T71" fmla="*/ 3 h 43"/>
                  <a:gd name="T72" fmla="*/ 228 w 166"/>
                  <a:gd name="T73" fmla="*/ 0 h 43"/>
                  <a:gd name="T74" fmla="*/ 212 w 166"/>
                  <a:gd name="T75" fmla="*/ 0 h 43"/>
                  <a:gd name="T76" fmla="*/ 198 w 166"/>
                  <a:gd name="T77" fmla="*/ 0 h 43"/>
                  <a:gd name="T78" fmla="*/ 179 w 166"/>
                  <a:gd name="T79" fmla="*/ 5 h 43"/>
                  <a:gd name="T80" fmla="*/ 148 w 166"/>
                  <a:gd name="T81" fmla="*/ 5 h 43"/>
                  <a:gd name="T82" fmla="*/ 118 w 166"/>
                  <a:gd name="T83" fmla="*/ 14 h 43"/>
                  <a:gd name="T84" fmla="*/ 63 w 166"/>
                  <a:gd name="T85" fmla="*/ 25 h 43"/>
                  <a:gd name="T86" fmla="*/ 27 w 166"/>
                  <a:gd name="T87" fmla="*/ 33 h 43"/>
                  <a:gd name="T88" fmla="*/ 14 w 166"/>
                  <a:gd name="T89" fmla="*/ 38 h 43"/>
                  <a:gd name="T90" fmla="*/ 8 w 166"/>
                  <a:gd name="T91" fmla="*/ 41 h 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66" h="43">
                    <a:moveTo>
                      <a:pt x="3" y="15"/>
                    </a:moveTo>
                    <a:lnTo>
                      <a:pt x="0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11"/>
                    </a:lnTo>
                    <a:lnTo>
                      <a:pt x="23" y="9"/>
                    </a:lnTo>
                    <a:lnTo>
                      <a:pt x="43" y="4"/>
                    </a:lnTo>
                    <a:lnTo>
                      <a:pt x="54" y="2"/>
                    </a:lnTo>
                    <a:lnTo>
                      <a:pt x="67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9" y="5"/>
                    </a:lnTo>
                    <a:lnTo>
                      <a:pt x="108" y="9"/>
                    </a:lnTo>
                    <a:lnTo>
                      <a:pt x="115" y="12"/>
                    </a:lnTo>
                    <a:lnTo>
                      <a:pt x="121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5"/>
                    </a:lnTo>
                    <a:lnTo>
                      <a:pt x="138" y="19"/>
                    </a:lnTo>
                    <a:lnTo>
                      <a:pt x="146" y="26"/>
                    </a:lnTo>
                    <a:lnTo>
                      <a:pt x="155" y="34"/>
                    </a:lnTo>
                    <a:lnTo>
                      <a:pt x="166" y="43"/>
                    </a:lnTo>
                    <a:lnTo>
                      <a:pt x="154" y="34"/>
                    </a:lnTo>
                    <a:lnTo>
                      <a:pt x="141" y="22"/>
                    </a:lnTo>
                    <a:lnTo>
                      <a:pt x="130" y="15"/>
                    </a:lnTo>
                    <a:lnTo>
                      <a:pt x="126" y="14"/>
                    </a:lnTo>
                    <a:lnTo>
                      <a:pt x="125" y="14"/>
                    </a:lnTo>
                    <a:lnTo>
                      <a:pt x="125" y="15"/>
                    </a:lnTo>
                    <a:lnTo>
                      <a:pt x="119" y="14"/>
                    </a:lnTo>
                    <a:lnTo>
                      <a:pt x="114" y="12"/>
                    </a:lnTo>
                    <a:lnTo>
                      <a:pt x="106" y="9"/>
                    </a:lnTo>
                    <a:lnTo>
                      <a:pt x="98" y="5"/>
                    </a:lnTo>
                    <a:lnTo>
                      <a:pt x="88" y="1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3" y="5"/>
                    </a:lnTo>
                    <a:lnTo>
                      <a:pt x="23" y="9"/>
                    </a:lnTo>
                    <a:lnTo>
                      <a:pt x="10" y="12"/>
                    </a:lnTo>
                    <a:lnTo>
                      <a:pt x="5" y="14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0" name="Freeform 611"/>
              <p:cNvSpPr>
                <a:spLocks/>
              </p:cNvSpPr>
              <p:nvPr/>
            </p:nvSpPr>
            <p:spPr bwMode="auto">
              <a:xfrm>
                <a:off x="4611" y="1574"/>
                <a:ext cx="370" cy="121"/>
              </a:xfrm>
              <a:custGeom>
                <a:avLst/>
                <a:gdLst>
                  <a:gd name="T0" fmla="*/ 8 w 135"/>
                  <a:gd name="T1" fmla="*/ 17 h 44"/>
                  <a:gd name="T2" fmla="*/ 0 w 135"/>
                  <a:gd name="T3" fmla="*/ 17 h 44"/>
                  <a:gd name="T4" fmla="*/ 5 w 135"/>
                  <a:gd name="T5" fmla="*/ 17 h 44"/>
                  <a:gd name="T6" fmla="*/ 8 w 135"/>
                  <a:gd name="T7" fmla="*/ 17 h 44"/>
                  <a:gd name="T8" fmla="*/ 14 w 135"/>
                  <a:gd name="T9" fmla="*/ 17 h 44"/>
                  <a:gd name="T10" fmla="*/ 22 w 135"/>
                  <a:gd name="T11" fmla="*/ 14 h 44"/>
                  <a:gd name="T12" fmla="*/ 58 w 135"/>
                  <a:gd name="T13" fmla="*/ 8 h 44"/>
                  <a:gd name="T14" fmla="*/ 101 w 135"/>
                  <a:gd name="T15" fmla="*/ 0 h 44"/>
                  <a:gd name="T16" fmla="*/ 129 w 135"/>
                  <a:gd name="T17" fmla="*/ 0 h 44"/>
                  <a:gd name="T18" fmla="*/ 153 w 135"/>
                  <a:gd name="T19" fmla="*/ 0 h 44"/>
                  <a:gd name="T20" fmla="*/ 203 w 135"/>
                  <a:gd name="T21" fmla="*/ 14 h 44"/>
                  <a:gd name="T22" fmla="*/ 247 w 135"/>
                  <a:gd name="T23" fmla="*/ 30 h 44"/>
                  <a:gd name="T24" fmla="*/ 280 w 135"/>
                  <a:gd name="T25" fmla="*/ 41 h 44"/>
                  <a:gd name="T26" fmla="*/ 288 w 135"/>
                  <a:gd name="T27" fmla="*/ 44 h 44"/>
                  <a:gd name="T28" fmla="*/ 296 w 135"/>
                  <a:gd name="T29" fmla="*/ 47 h 44"/>
                  <a:gd name="T30" fmla="*/ 312 w 135"/>
                  <a:gd name="T31" fmla="*/ 58 h 44"/>
                  <a:gd name="T32" fmla="*/ 332 w 135"/>
                  <a:gd name="T33" fmla="*/ 72 h 44"/>
                  <a:gd name="T34" fmla="*/ 343 w 135"/>
                  <a:gd name="T35" fmla="*/ 83 h 44"/>
                  <a:gd name="T36" fmla="*/ 354 w 135"/>
                  <a:gd name="T37" fmla="*/ 94 h 44"/>
                  <a:gd name="T38" fmla="*/ 370 w 135"/>
                  <a:gd name="T39" fmla="*/ 121 h 44"/>
                  <a:gd name="T40" fmla="*/ 351 w 135"/>
                  <a:gd name="T41" fmla="*/ 94 h 44"/>
                  <a:gd name="T42" fmla="*/ 351 w 135"/>
                  <a:gd name="T43" fmla="*/ 88 h 44"/>
                  <a:gd name="T44" fmla="*/ 343 w 135"/>
                  <a:gd name="T45" fmla="*/ 83 h 44"/>
                  <a:gd name="T46" fmla="*/ 323 w 135"/>
                  <a:gd name="T47" fmla="*/ 66 h 44"/>
                  <a:gd name="T48" fmla="*/ 296 w 135"/>
                  <a:gd name="T49" fmla="*/ 52 h 44"/>
                  <a:gd name="T50" fmla="*/ 288 w 135"/>
                  <a:gd name="T51" fmla="*/ 44 h 44"/>
                  <a:gd name="T52" fmla="*/ 285 w 135"/>
                  <a:gd name="T53" fmla="*/ 44 h 44"/>
                  <a:gd name="T54" fmla="*/ 271 w 135"/>
                  <a:gd name="T55" fmla="*/ 41 h 44"/>
                  <a:gd name="T56" fmla="*/ 244 w 135"/>
                  <a:gd name="T57" fmla="*/ 30 h 44"/>
                  <a:gd name="T58" fmla="*/ 200 w 135"/>
                  <a:gd name="T59" fmla="*/ 17 h 44"/>
                  <a:gd name="T60" fmla="*/ 153 w 135"/>
                  <a:gd name="T61" fmla="*/ 3 h 44"/>
                  <a:gd name="T62" fmla="*/ 126 w 135"/>
                  <a:gd name="T63" fmla="*/ 0 h 44"/>
                  <a:gd name="T64" fmla="*/ 101 w 135"/>
                  <a:gd name="T65" fmla="*/ 3 h 44"/>
                  <a:gd name="T66" fmla="*/ 58 w 135"/>
                  <a:gd name="T67" fmla="*/ 11 h 44"/>
                  <a:gd name="T68" fmla="*/ 22 w 135"/>
                  <a:gd name="T69" fmla="*/ 17 h 44"/>
                  <a:gd name="T70" fmla="*/ 14 w 135"/>
                  <a:gd name="T71" fmla="*/ 17 h 44"/>
                  <a:gd name="T72" fmla="*/ 8 w 135"/>
                  <a:gd name="T73" fmla="*/ 17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5" h="44">
                    <a:moveTo>
                      <a:pt x="3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5"/>
                    </a:lnTo>
                    <a:lnTo>
                      <a:pt x="21" y="3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74" y="5"/>
                    </a:lnTo>
                    <a:lnTo>
                      <a:pt x="90" y="11"/>
                    </a:lnTo>
                    <a:lnTo>
                      <a:pt x="102" y="15"/>
                    </a:lnTo>
                    <a:lnTo>
                      <a:pt x="105" y="16"/>
                    </a:lnTo>
                    <a:lnTo>
                      <a:pt x="108" y="17"/>
                    </a:lnTo>
                    <a:lnTo>
                      <a:pt x="114" y="21"/>
                    </a:lnTo>
                    <a:lnTo>
                      <a:pt x="121" y="26"/>
                    </a:lnTo>
                    <a:lnTo>
                      <a:pt x="125" y="30"/>
                    </a:lnTo>
                    <a:lnTo>
                      <a:pt x="129" y="34"/>
                    </a:lnTo>
                    <a:lnTo>
                      <a:pt x="135" y="4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25" y="30"/>
                    </a:lnTo>
                    <a:lnTo>
                      <a:pt x="118" y="24"/>
                    </a:lnTo>
                    <a:lnTo>
                      <a:pt x="108" y="19"/>
                    </a:lnTo>
                    <a:lnTo>
                      <a:pt x="105" y="16"/>
                    </a:lnTo>
                    <a:lnTo>
                      <a:pt x="104" y="16"/>
                    </a:lnTo>
                    <a:lnTo>
                      <a:pt x="99" y="15"/>
                    </a:lnTo>
                    <a:lnTo>
                      <a:pt x="89" y="11"/>
                    </a:lnTo>
                    <a:lnTo>
                      <a:pt x="73" y="6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1" y="4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1" name="Freeform 612"/>
              <p:cNvSpPr>
                <a:spLocks/>
              </p:cNvSpPr>
              <p:nvPr/>
            </p:nvSpPr>
            <p:spPr bwMode="auto">
              <a:xfrm>
                <a:off x="4514" y="1634"/>
                <a:ext cx="55" cy="22"/>
              </a:xfrm>
              <a:custGeom>
                <a:avLst/>
                <a:gdLst>
                  <a:gd name="T0" fmla="*/ 0 w 20"/>
                  <a:gd name="T1" fmla="*/ 22 h 8"/>
                  <a:gd name="T2" fmla="*/ 19 w 20"/>
                  <a:gd name="T3" fmla="*/ 14 h 8"/>
                  <a:gd name="T4" fmla="*/ 39 w 20"/>
                  <a:gd name="T5" fmla="*/ 6 h 8"/>
                  <a:gd name="T6" fmla="*/ 50 w 20"/>
                  <a:gd name="T7" fmla="*/ 0 h 8"/>
                  <a:gd name="T8" fmla="*/ 55 w 20"/>
                  <a:gd name="T9" fmla="*/ 0 h 8"/>
                  <a:gd name="T10" fmla="*/ 50 w 20"/>
                  <a:gd name="T11" fmla="*/ 6 h 8"/>
                  <a:gd name="T12" fmla="*/ 39 w 20"/>
                  <a:gd name="T13" fmla="*/ 8 h 8"/>
                  <a:gd name="T14" fmla="*/ 19 w 20"/>
                  <a:gd name="T15" fmla="*/ 14 h 8"/>
                  <a:gd name="T16" fmla="*/ 0 w 20"/>
                  <a:gd name="T17" fmla="*/ 2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0" y="8"/>
                    </a:moveTo>
                    <a:lnTo>
                      <a:pt x="7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7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2" name="Freeform 613"/>
              <p:cNvSpPr>
                <a:spLocks/>
              </p:cNvSpPr>
              <p:nvPr/>
            </p:nvSpPr>
            <p:spPr bwMode="auto">
              <a:xfrm>
                <a:off x="4517" y="1612"/>
                <a:ext cx="464" cy="135"/>
              </a:xfrm>
              <a:custGeom>
                <a:avLst/>
                <a:gdLst>
                  <a:gd name="T0" fmla="*/ 14 w 169"/>
                  <a:gd name="T1" fmla="*/ 58 h 49"/>
                  <a:gd name="T2" fmla="*/ 11 w 169"/>
                  <a:gd name="T3" fmla="*/ 58 h 49"/>
                  <a:gd name="T4" fmla="*/ 0 w 169"/>
                  <a:gd name="T5" fmla="*/ 63 h 49"/>
                  <a:gd name="T6" fmla="*/ 11 w 169"/>
                  <a:gd name="T7" fmla="*/ 58 h 49"/>
                  <a:gd name="T8" fmla="*/ 14 w 169"/>
                  <a:gd name="T9" fmla="*/ 58 h 49"/>
                  <a:gd name="T10" fmla="*/ 27 w 169"/>
                  <a:gd name="T11" fmla="*/ 47 h 49"/>
                  <a:gd name="T12" fmla="*/ 66 w 169"/>
                  <a:gd name="T13" fmla="*/ 30 h 49"/>
                  <a:gd name="T14" fmla="*/ 93 w 169"/>
                  <a:gd name="T15" fmla="*/ 19 h 49"/>
                  <a:gd name="T16" fmla="*/ 121 w 169"/>
                  <a:gd name="T17" fmla="*/ 8 h 49"/>
                  <a:gd name="T18" fmla="*/ 154 w 169"/>
                  <a:gd name="T19" fmla="*/ 3 h 49"/>
                  <a:gd name="T20" fmla="*/ 187 w 169"/>
                  <a:gd name="T21" fmla="*/ 3 h 49"/>
                  <a:gd name="T22" fmla="*/ 222 w 169"/>
                  <a:gd name="T23" fmla="*/ 0 h 49"/>
                  <a:gd name="T24" fmla="*/ 253 w 169"/>
                  <a:gd name="T25" fmla="*/ 3 h 49"/>
                  <a:gd name="T26" fmla="*/ 283 w 169"/>
                  <a:gd name="T27" fmla="*/ 8 h 49"/>
                  <a:gd name="T28" fmla="*/ 308 w 169"/>
                  <a:gd name="T29" fmla="*/ 17 h 49"/>
                  <a:gd name="T30" fmla="*/ 346 w 169"/>
                  <a:gd name="T31" fmla="*/ 36 h 49"/>
                  <a:gd name="T32" fmla="*/ 360 w 169"/>
                  <a:gd name="T33" fmla="*/ 44 h 49"/>
                  <a:gd name="T34" fmla="*/ 387 w 169"/>
                  <a:gd name="T35" fmla="*/ 61 h 49"/>
                  <a:gd name="T36" fmla="*/ 415 w 169"/>
                  <a:gd name="T37" fmla="*/ 83 h 49"/>
                  <a:gd name="T38" fmla="*/ 437 w 169"/>
                  <a:gd name="T39" fmla="*/ 105 h 49"/>
                  <a:gd name="T40" fmla="*/ 464 w 169"/>
                  <a:gd name="T41" fmla="*/ 135 h 49"/>
                  <a:gd name="T42" fmla="*/ 434 w 169"/>
                  <a:gd name="T43" fmla="*/ 105 h 49"/>
                  <a:gd name="T44" fmla="*/ 423 w 169"/>
                  <a:gd name="T45" fmla="*/ 94 h 49"/>
                  <a:gd name="T46" fmla="*/ 395 w 169"/>
                  <a:gd name="T47" fmla="*/ 72 h 49"/>
                  <a:gd name="T48" fmla="*/ 368 w 169"/>
                  <a:gd name="T49" fmla="*/ 50 h 49"/>
                  <a:gd name="T50" fmla="*/ 360 w 169"/>
                  <a:gd name="T51" fmla="*/ 44 h 49"/>
                  <a:gd name="T52" fmla="*/ 351 w 169"/>
                  <a:gd name="T53" fmla="*/ 41 h 49"/>
                  <a:gd name="T54" fmla="*/ 338 w 169"/>
                  <a:gd name="T55" fmla="*/ 33 h 49"/>
                  <a:gd name="T56" fmla="*/ 305 w 169"/>
                  <a:gd name="T57" fmla="*/ 17 h 49"/>
                  <a:gd name="T58" fmla="*/ 277 w 169"/>
                  <a:gd name="T59" fmla="*/ 8 h 49"/>
                  <a:gd name="T60" fmla="*/ 250 w 169"/>
                  <a:gd name="T61" fmla="*/ 3 h 49"/>
                  <a:gd name="T62" fmla="*/ 220 w 169"/>
                  <a:gd name="T63" fmla="*/ 0 h 49"/>
                  <a:gd name="T64" fmla="*/ 184 w 169"/>
                  <a:gd name="T65" fmla="*/ 3 h 49"/>
                  <a:gd name="T66" fmla="*/ 151 w 169"/>
                  <a:gd name="T67" fmla="*/ 6 h 49"/>
                  <a:gd name="T68" fmla="*/ 121 w 169"/>
                  <a:gd name="T69" fmla="*/ 14 h 49"/>
                  <a:gd name="T70" fmla="*/ 93 w 169"/>
                  <a:gd name="T71" fmla="*/ 19 h 49"/>
                  <a:gd name="T72" fmla="*/ 66 w 169"/>
                  <a:gd name="T73" fmla="*/ 30 h 49"/>
                  <a:gd name="T74" fmla="*/ 27 w 169"/>
                  <a:gd name="T75" fmla="*/ 50 h 49"/>
                  <a:gd name="T76" fmla="*/ 14 w 169"/>
                  <a:gd name="T77" fmla="*/ 58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9" h="49">
                    <a:moveTo>
                      <a:pt x="5" y="21"/>
                    </a:moveTo>
                    <a:lnTo>
                      <a:pt x="4" y="21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10" y="17"/>
                    </a:lnTo>
                    <a:lnTo>
                      <a:pt x="24" y="11"/>
                    </a:lnTo>
                    <a:lnTo>
                      <a:pt x="34" y="7"/>
                    </a:lnTo>
                    <a:lnTo>
                      <a:pt x="44" y="3"/>
                    </a:lnTo>
                    <a:lnTo>
                      <a:pt x="56" y="1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2" y="1"/>
                    </a:lnTo>
                    <a:lnTo>
                      <a:pt x="103" y="3"/>
                    </a:lnTo>
                    <a:lnTo>
                      <a:pt x="112" y="6"/>
                    </a:lnTo>
                    <a:lnTo>
                      <a:pt x="126" y="13"/>
                    </a:lnTo>
                    <a:lnTo>
                      <a:pt x="131" y="16"/>
                    </a:lnTo>
                    <a:lnTo>
                      <a:pt x="141" y="22"/>
                    </a:lnTo>
                    <a:lnTo>
                      <a:pt x="151" y="30"/>
                    </a:lnTo>
                    <a:lnTo>
                      <a:pt x="159" y="38"/>
                    </a:lnTo>
                    <a:lnTo>
                      <a:pt x="169" y="49"/>
                    </a:lnTo>
                    <a:lnTo>
                      <a:pt x="158" y="38"/>
                    </a:lnTo>
                    <a:lnTo>
                      <a:pt x="154" y="34"/>
                    </a:lnTo>
                    <a:lnTo>
                      <a:pt x="144" y="26"/>
                    </a:lnTo>
                    <a:lnTo>
                      <a:pt x="134" y="18"/>
                    </a:lnTo>
                    <a:lnTo>
                      <a:pt x="131" y="16"/>
                    </a:lnTo>
                    <a:lnTo>
                      <a:pt x="128" y="15"/>
                    </a:lnTo>
                    <a:lnTo>
                      <a:pt x="123" y="12"/>
                    </a:lnTo>
                    <a:lnTo>
                      <a:pt x="111" y="6"/>
                    </a:lnTo>
                    <a:lnTo>
                      <a:pt x="101" y="3"/>
                    </a:lnTo>
                    <a:lnTo>
                      <a:pt x="91" y="1"/>
                    </a:lnTo>
                    <a:lnTo>
                      <a:pt x="80" y="0"/>
                    </a:lnTo>
                    <a:lnTo>
                      <a:pt x="67" y="1"/>
                    </a:lnTo>
                    <a:lnTo>
                      <a:pt x="55" y="2"/>
                    </a:lnTo>
                    <a:lnTo>
                      <a:pt x="44" y="5"/>
                    </a:lnTo>
                    <a:lnTo>
                      <a:pt x="34" y="7"/>
                    </a:lnTo>
                    <a:lnTo>
                      <a:pt x="24" y="11"/>
                    </a:lnTo>
                    <a:lnTo>
                      <a:pt x="10" y="18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3" name="Freeform 614"/>
              <p:cNvSpPr>
                <a:spLocks/>
              </p:cNvSpPr>
              <p:nvPr/>
            </p:nvSpPr>
            <p:spPr bwMode="auto">
              <a:xfrm>
                <a:off x="4506" y="1629"/>
                <a:ext cx="472" cy="140"/>
              </a:xfrm>
              <a:custGeom>
                <a:avLst/>
                <a:gdLst>
                  <a:gd name="T0" fmla="*/ 11 w 172"/>
                  <a:gd name="T1" fmla="*/ 60 h 51"/>
                  <a:gd name="T2" fmla="*/ 8 w 172"/>
                  <a:gd name="T3" fmla="*/ 60 h 51"/>
                  <a:gd name="T4" fmla="*/ 0 w 172"/>
                  <a:gd name="T5" fmla="*/ 71 h 51"/>
                  <a:gd name="T6" fmla="*/ 8 w 172"/>
                  <a:gd name="T7" fmla="*/ 60 h 51"/>
                  <a:gd name="T8" fmla="*/ 11 w 172"/>
                  <a:gd name="T9" fmla="*/ 58 h 51"/>
                  <a:gd name="T10" fmla="*/ 14 w 172"/>
                  <a:gd name="T11" fmla="*/ 60 h 51"/>
                  <a:gd name="T12" fmla="*/ 27 w 172"/>
                  <a:gd name="T13" fmla="*/ 58 h 51"/>
                  <a:gd name="T14" fmla="*/ 66 w 172"/>
                  <a:gd name="T15" fmla="*/ 41 h 51"/>
                  <a:gd name="T16" fmla="*/ 123 w 172"/>
                  <a:gd name="T17" fmla="*/ 25 h 51"/>
                  <a:gd name="T18" fmla="*/ 189 w 172"/>
                  <a:gd name="T19" fmla="*/ 3 h 51"/>
                  <a:gd name="T20" fmla="*/ 222 w 172"/>
                  <a:gd name="T21" fmla="*/ 0 h 51"/>
                  <a:gd name="T22" fmla="*/ 258 w 172"/>
                  <a:gd name="T23" fmla="*/ 3 h 51"/>
                  <a:gd name="T24" fmla="*/ 288 w 172"/>
                  <a:gd name="T25" fmla="*/ 5 h 51"/>
                  <a:gd name="T26" fmla="*/ 316 w 172"/>
                  <a:gd name="T27" fmla="*/ 16 h 51"/>
                  <a:gd name="T28" fmla="*/ 335 w 172"/>
                  <a:gd name="T29" fmla="*/ 27 h 51"/>
                  <a:gd name="T30" fmla="*/ 351 w 172"/>
                  <a:gd name="T31" fmla="*/ 33 h 51"/>
                  <a:gd name="T32" fmla="*/ 362 w 172"/>
                  <a:gd name="T33" fmla="*/ 41 h 51"/>
                  <a:gd name="T34" fmla="*/ 362 w 172"/>
                  <a:gd name="T35" fmla="*/ 44 h 51"/>
                  <a:gd name="T36" fmla="*/ 392 w 172"/>
                  <a:gd name="T37" fmla="*/ 66 h 51"/>
                  <a:gd name="T38" fmla="*/ 417 w 172"/>
                  <a:gd name="T39" fmla="*/ 85 h 51"/>
                  <a:gd name="T40" fmla="*/ 442 w 172"/>
                  <a:gd name="T41" fmla="*/ 110 h 51"/>
                  <a:gd name="T42" fmla="*/ 472 w 172"/>
                  <a:gd name="T43" fmla="*/ 140 h 51"/>
                  <a:gd name="T44" fmla="*/ 442 w 172"/>
                  <a:gd name="T45" fmla="*/ 110 h 51"/>
                  <a:gd name="T46" fmla="*/ 431 w 172"/>
                  <a:gd name="T47" fmla="*/ 99 h 51"/>
                  <a:gd name="T48" fmla="*/ 403 w 172"/>
                  <a:gd name="T49" fmla="*/ 74 h 51"/>
                  <a:gd name="T50" fmla="*/ 359 w 172"/>
                  <a:gd name="T51" fmla="*/ 44 h 51"/>
                  <a:gd name="T52" fmla="*/ 357 w 172"/>
                  <a:gd name="T53" fmla="*/ 41 h 51"/>
                  <a:gd name="T54" fmla="*/ 346 w 172"/>
                  <a:gd name="T55" fmla="*/ 33 h 51"/>
                  <a:gd name="T56" fmla="*/ 329 w 172"/>
                  <a:gd name="T57" fmla="*/ 25 h 51"/>
                  <a:gd name="T58" fmla="*/ 307 w 172"/>
                  <a:gd name="T59" fmla="*/ 16 h 51"/>
                  <a:gd name="T60" fmla="*/ 285 w 172"/>
                  <a:gd name="T61" fmla="*/ 11 h 51"/>
                  <a:gd name="T62" fmla="*/ 252 w 172"/>
                  <a:gd name="T63" fmla="*/ 3 h 51"/>
                  <a:gd name="T64" fmla="*/ 220 w 172"/>
                  <a:gd name="T65" fmla="*/ 3 h 51"/>
                  <a:gd name="T66" fmla="*/ 184 w 172"/>
                  <a:gd name="T67" fmla="*/ 5 h 51"/>
                  <a:gd name="T68" fmla="*/ 123 w 172"/>
                  <a:gd name="T69" fmla="*/ 25 h 51"/>
                  <a:gd name="T70" fmla="*/ 66 w 172"/>
                  <a:gd name="T71" fmla="*/ 44 h 51"/>
                  <a:gd name="T72" fmla="*/ 27 w 172"/>
                  <a:gd name="T73" fmla="*/ 58 h 51"/>
                  <a:gd name="T74" fmla="*/ 14 w 172"/>
                  <a:gd name="T75" fmla="*/ 60 h 51"/>
                  <a:gd name="T76" fmla="*/ 11 w 172"/>
                  <a:gd name="T77" fmla="*/ 6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2" h="51">
                    <a:moveTo>
                      <a:pt x="4" y="22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10" y="21"/>
                    </a:lnTo>
                    <a:lnTo>
                      <a:pt x="24" y="15"/>
                    </a:lnTo>
                    <a:lnTo>
                      <a:pt x="45" y="9"/>
                    </a:lnTo>
                    <a:lnTo>
                      <a:pt x="69" y="1"/>
                    </a:lnTo>
                    <a:lnTo>
                      <a:pt x="81" y="0"/>
                    </a:lnTo>
                    <a:lnTo>
                      <a:pt x="94" y="1"/>
                    </a:lnTo>
                    <a:lnTo>
                      <a:pt x="105" y="2"/>
                    </a:lnTo>
                    <a:lnTo>
                      <a:pt x="115" y="6"/>
                    </a:lnTo>
                    <a:lnTo>
                      <a:pt x="122" y="10"/>
                    </a:lnTo>
                    <a:lnTo>
                      <a:pt x="128" y="12"/>
                    </a:lnTo>
                    <a:lnTo>
                      <a:pt x="132" y="15"/>
                    </a:lnTo>
                    <a:lnTo>
                      <a:pt x="132" y="16"/>
                    </a:lnTo>
                    <a:lnTo>
                      <a:pt x="143" y="24"/>
                    </a:lnTo>
                    <a:lnTo>
                      <a:pt x="152" y="31"/>
                    </a:lnTo>
                    <a:lnTo>
                      <a:pt x="161" y="40"/>
                    </a:lnTo>
                    <a:lnTo>
                      <a:pt x="172" y="51"/>
                    </a:lnTo>
                    <a:lnTo>
                      <a:pt x="161" y="40"/>
                    </a:lnTo>
                    <a:lnTo>
                      <a:pt x="157" y="36"/>
                    </a:lnTo>
                    <a:lnTo>
                      <a:pt x="147" y="27"/>
                    </a:lnTo>
                    <a:lnTo>
                      <a:pt x="131" y="16"/>
                    </a:lnTo>
                    <a:lnTo>
                      <a:pt x="130" y="15"/>
                    </a:lnTo>
                    <a:lnTo>
                      <a:pt x="126" y="12"/>
                    </a:lnTo>
                    <a:lnTo>
                      <a:pt x="120" y="9"/>
                    </a:lnTo>
                    <a:lnTo>
                      <a:pt x="112" y="6"/>
                    </a:lnTo>
                    <a:lnTo>
                      <a:pt x="104" y="4"/>
                    </a:lnTo>
                    <a:lnTo>
                      <a:pt x="92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45" y="9"/>
                    </a:lnTo>
                    <a:lnTo>
                      <a:pt x="24" y="16"/>
                    </a:lnTo>
                    <a:lnTo>
                      <a:pt x="10" y="21"/>
                    </a:lnTo>
                    <a:lnTo>
                      <a:pt x="5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4" name="Freeform 615"/>
              <p:cNvSpPr>
                <a:spLocks/>
              </p:cNvSpPr>
              <p:nvPr/>
            </p:nvSpPr>
            <p:spPr bwMode="auto">
              <a:xfrm>
                <a:off x="4501" y="1648"/>
                <a:ext cx="450" cy="104"/>
              </a:xfrm>
              <a:custGeom>
                <a:avLst/>
                <a:gdLst>
                  <a:gd name="T0" fmla="*/ 14 w 164"/>
                  <a:gd name="T1" fmla="*/ 68 h 38"/>
                  <a:gd name="T2" fmla="*/ 11 w 164"/>
                  <a:gd name="T3" fmla="*/ 71 h 38"/>
                  <a:gd name="T4" fmla="*/ 0 w 164"/>
                  <a:gd name="T5" fmla="*/ 77 h 38"/>
                  <a:gd name="T6" fmla="*/ 11 w 164"/>
                  <a:gd name="T7" fmla="*/ 68 h 38"/>
                  <a:gd name="T8" fmla="*/ 25 w 164"/>
                  <a:gd name="T9" fmla="*/ 63 h 38"/>
                  <a:gd name="T10" fmla="*/ 60 w 164"/>
                  <a:gd name="T11" fmla="*/ 41 h 38"/>
                  <a:gd name="T12" fmla="*/ 113 w 164"/>
                  <a:gd name="T13" fmla="*/ 22 h 38"/>
                  <a:gd name="T14" fmla="*/ 140 w 164"/>
                  <a:gd name="T15" fmla="*/ 14 h 38"/>
                  <a:gd name="T16" fmla="*/ 173 w 164"/>
                  <a:gd name="T17" fmla="*/ 8 h 38"/>
                  <a:gd name="T18" fmla="*/ 203 w 164"/>
                  <a:gd name="T19" fmla="*/ 0 h 38"/>
                  <a:gd name="T20" fmla="*/ 236 w 164"/>
                  <a:gd name="T21" fmla="*/ 0 h 38"/>
                  <a:gd name="T22" fmla="*/ 263 w 164"/>
                  <a:gd name="T23" fmla="*/ 5 h 38"/>
                  <a:gd name="T24" fmla="*/ 291 w 164"/>
                  <a:gd name="T25" fmla="*/ 11 h 38"/>
                  <a:gd name="T26" fmla="*/ 324 w 164"/>
                  <a:gd name="T27" fmla="*/ 25 h 38"/>
                  <a:gd name="T28" fmla="*/ 338 w 164"/>
                  <a:gd name="T29" fmla="*/ 33 h 38"/>
                  <a:gd name="T30" fmla="*/ 365 w 164"/>
                  <a:gd name="T31" fmla="*/ 47 h 38"/>
                  <a:gd name="T32" fmla="*/ 392 w 164"/>
                  <a:gd name="T33" fmla="*/ 63 h 38"/>
                  <a:gd name="T34" fmla="*/ 420 w 164"/>
                  <a:gd name="T35" fmla="*/ 79 h 38"/>
                  <a:gd name="T36" fmla="*/ 450 w 164"/>
                  <a:gd name="T37" fmla="*/ 104 h 38"/>
                  <a:gd name="T38" fmla="*/ 417 w 164"/>
                  <a:gd name="T39" fmla="*/ 79 h 38"/>
                  <a:gd name="T40" fmla="*/ 406 w 164"/>
                  <a:gd name="T41" fmla="*/ 71 h 38"/>
                  <a:gd name="T42" fmla="*/ 379 w 164"/>
                  <a:gd name="T43" fmla="*/ 55 h 38"/>
                  <a:gd name="T44" fmla="*/ 335 w 164"/>
                  <a:gd name="T45" fmla="*/ 33 h 38"/>
                  <a:gd name="T46" fmla="*/ 321 w 164"/>
                  <a:gd name="T47" fmla="*/ 25 h 38"/>
                  <a:gd name="T48" fmla="*/ 283 w 164"/>
                  <a:gd name="T49" fmla="*/ 11 h 38"/>
                  <a:gd name="T50" fmla="*/ 258 w 164"/>
                  <a:gd name="T51" fmla="*/ 8 h 38"/>
                  <a:gd name="T52" fmla="*/ 230 w 164"/>
                  <a:gd name="T53" fmla="*/ 5 h 38"/>
                  <a:gd name="T54" fmla="*/ 200 w 164"/>
                  <a:gd name="T55" fmla="*/ 5 h 38"/>
                  <a:gd name="T56" fmla="*/ 170 w 164"/>
                  <a:gd name="T57" fmla="*/ 11 h 38"/>
                  <a:gd name="T58" fmla="*/ 140 w 164"/>
                  <a:gd name="T59" fmla="*/ 14 h 38"/>
                  <a:gd name="T60" fmla="*/ 113 w 164"/>
                  <a:gd name="T61" fmla="*/ 25 h 38"/>
                  <a:gd name="T62" fmla="*/ 60 w 164"/>
                  <a:gd name="T63" fmla="*/ 47 h 38"/>
                  <a:gd name="T64" fmla="*/ 27 w 164"/>
                  <a:gd name="T65" fmla="*/ 63 h 38"/>
                  <a:gd name="T66" fmla="*/ 14 w 164"/>
                  <a:gd name="T67" fmla="*/ 68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4" h="38">
                    <a:moveTo>
                      <a:pt x="5" y="25"/>
                    </a:moveTo>
                    <a:lnTo>
                      <a:pt x="4" y="26"/>
                    </a:lnTo>
                    <a:lnTo>
                      <a:pt x="0" y="28"/>
                    </a:lnTo>
                    <a:lnTo>
                      <a:pt x="4" y="25"/>
                    </a:lnTo>
                    <a:lnTo>
                      <a:pt x="9" y="23"/>
                    </a:lnTo>
                    <a:lnTo>
                      <a:pt x="22" y="15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6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8" y="9"/>
                    </a:lnTo>
                    <a:lnTo>
                      <a:pt x="123" y="12"/>
                    </a:lnTo>
                    <a:lnTo>
                      <a:pt x="133" y="17"/>
                    </a:lnTo>
                    <a:lnTo>
                      <a:pt x="143" y="23"/>
                    </a:lnTo>
                    <a:lnTo>
                      <a:pt x="153" y="29"/>
                    </a:lnTo>
                    <a:lnTo>
                      <a:pt x="164" y="38"/>
                    </a:lnTo>
                    <a:lnTo>
                      <a:pt x="152" y="29"/>
                    </a:lnTo>
                    <a:lnTo>
                      <a:pt x="148" y="26"/>
                    </a:lnTo>
                    <a:lnTo>
                      <a:pt x="138" y="20"/>
                    </a:lnTo>
                    <a:lnTo>
                      <a:pt x="122" y="12"/>
                    </a:lnTo>
                    <a:lnTo>
                      <a:pt x="117" y="9"/>
                    </a:lnTo>
                    <a:lnTo>
                      <a:pt x="103" y="4"/>
                    </a:lnTo>
                    <a:lnTo>
                      <a:pt x="94" y="3"/>
                    </a:lnTo>
                    <a:lnTo>
                      <a:pt x="84" y="2"/>
                    </a:lnTo>
                    <a:lnTo>
                      <a:pt x="73" y="2"/>
                    </a:lnTo>
                    <a:lnTo>
                      <a:pt x="62" y="4"/>
                    </a:lnTo>
                    <a:lnTo>
                      <a:pt x="51" y="5"/>
                    </a:lnTo>
                    <a:lnTo>
                      <a:pt x="41" y="9"/>
                    </a:lnTo>
                    <a:lnTo>
                      <a:pt x="22" y="17"/>
                    </a:lnTo>
                    <a:lnTo>
                      <a:pt x="10" y="23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5" name="Freeform 616"/>
              <p:cNvSpPr>
                <a:spLocks/>
              </p:cNvSpPr>
              <p:nvPr/>
            </p:nvSpPr>
            <p:spPr bwMode="auto">
              <a:xfrm>
                <a:off x="4498" y="1670"/>
                <a:ext cx="261" cy="77"/>
              </a:xfrm>
              <a:custGeom>
                <a:avLst/>
                <a:gdLst>
                  <a:gd name="T0" fmla="*/ 5 w 95"/>
                  <a:gd name="T1" fmla="*/ 77 h 28"/>
                  <a:gd name="T2" fmla="*/ 3 w 95"/>
                  <a:gd name="T3" fmla="*/ 77 h 28"/>
                  <a:gd name="T4" fmla="*/ 0 w 95"/>
                  <a:gd name="T5" fmla="*/ 77 h 28"/>
                  <a:gd name="T6" fmla="*/ 3 w 95"/>
                  <a:gd name="T7" fmla="*/ 74 h 28"/>
                  <a:gd name="T8" fmla="*/ 93 w 95"/>
                  <a:gd name="T9" fmla="*/ 33 h 28"/>
                  <a:gd name="T10" fmla="*/ 157 w 95"/>
                  <a:gd name="T11" fmla="*/ 11 h 28"/>
                  <a:gd name="T12" fmla="*/ 176 w 95"/>
                  <a:gd name="T13" fmla="*/ 3 h 28"/>
                  <a:gd name="T14" fmla="*/ 187 w 95"/>
                  <a:gd name="T15" fmla="*/ 0 h 28"/>
                  <a:gd name="T16" fmla="*/ 203 w 95"/>
                  <a:gd name="T17" fmla="*/ 0 h 28"/>
                  <a:gd name="T18" fmla="*/ 239 w 95"/>
                  <a:gd name="T19" fmla="*/ 0 h 28"/>
                  <a:gd name="T20" fmla="*/ 261 w 95"/>
                  <a:gd name="T21" fmla="*/ 3 h 28"/>
                  <a:gd name="T22" fmla="*/ 239 w 95"/>
                  <a:gd name="T23" fmla="*/ 3 h 28"/>
                  <a:gd name="T24" fmla="*/ 212 w 95"/>
                  <a:gd name="T25" fmla="*/ 0 h 28"/>
                  <a:gd name="T26" fmla="*/ 184 w 95"/>
                  <a:gd name="T27" fmla="*/ 3 h 28"/>
                  <a:gd name="T28" fmla="*/ 176 w 95"/>
                  <a:gd name="T29" fmla="*/ 3 h 28"/>
                  <a:gd name="T30" fmla="*/ 157 w 95"/>
                  <a:gd name="T31" fmla="*/ 11 h 28"/>
                  <a:gd name="T32" fmla="*/ 93 w 95"/>
                  <a:gd name="T33" fmla="*/ 36 h 28"/>
                  <a:gd name="T34" fmla="*/ 5 w 95"/>
                  <a:gd name="T35" fmla="*/ 77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28">
                    <a:moveTo>
                      <a:pt x="2" y="28"/>
                    </a:moveTo>
                    <a:lnTo>
                      <a:pt x="1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34" y="12"/>
                    </a:lnTo>
                    <a:lnTo>
                      <a:pt x="57" y="4"/>
                    </a:lnTo>
                    <a:lnTo>
                      <a:pt x="64" y="1"/>
                    </a:lnTo>
                    <a:lnTo>
                      <a:pt x="68" y="0"/>
                    </a:lnTo>
                    <a:lnTo>
                      <a:pt x="74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67" y="1"/>
                    </a:lnTo>
                    <a:lnTo>
                      <a:pt x="64" y="1"/>
                    </a:lnTo>
                    <a:lnTo>
                      <a:pt x="57" y="4"/>
                    </a:lnTo>
                    <a:lnTo>
                      <a:pt x="34" y="13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6" name="Freeform 617"/>
              <p:cNvSpPr>
                <a:spLocks/>
              </p:cNvSpPr>
              <p:nvPr/>
            </p:nvSpPr>
            <p:spPr bwMode="auto">
              <a:xfrm>
                <a:off x="4493" y="1684"/>
                <a:ext cx="483" cy="126"/>
              </a:xfrm>
              <a:custGeom>
                <a:avLst/>
                <a:gdLst>
                  <a:gd name="T0" fmla="*/ 472 w 176"/>
                  <a:gd name="T1" fmla="*/ 112 h 46"/>
                  <a:gd name="T2" fmla="*/ 475 w 176"/>
                  <a:gd name="T3" fmla="*/ 115 h 46"/>
                  <a:gd name="T4" fmla="*/ 483 w 176"/>
                  <a:gd name="T5" fmla="*/ 126 h 46"/>
                  <a:gd name="T6" fmla="*/ 475 w 176"/>
                  <a:gd name="T7" fmla="*/ 115 h 46"/>
                  <a:gd name="T8" fmla="*/ 472 w 176"/>
                  <a:gd name="T9" fmla="*/ 115 h 46"/>
                  <a:gd name="T10" fmla="*/ 461 w 176"/>
                  <a:gd name="T11" fmla="*/ 101 h 46"/>
                  <a:gd name="T12" fmla="*/ 428 w 176"/>
                  <a:gd name="T13" fmla="*/ 71 h 46"/>
                  <a:gd name="T14" fmla="*/ 406 w 176"/>
                  <a:gd name="T15" fmla="*/ 49 h 46"/>
                  <a:gd name="T16" fmla="*/ 379 w 176"/>
                  <a:gd name="T17" fmla="*/ 33 h 46"/>
                  <a:gd name="T18" fmla="*/ 349 w 176"/>
                  <a:gd name="T19" fmla="*/ 16 h 46"/>
                  <a:gd name="T20" fmla="*/ 318 w 176"/>
                  <a:gd name="T21" fmla="*/ 3 h 46"/>
                  <a:gd name="T22" fmla="*/ 280 w 176"/>
                  <a:gd name="T23" fmla="*/ 0 h 46"/>
                  <a:gd name="T24" fmla="*/ 247 w 176"/>
                  <a:gd name="T25" fmla="*/ 0 h 46"/>
                  <a:gd name="T26" fmla="*/ 217 w 176"/>
                  <a:gd name="T27" fmla="*/ 3 h 46"/>
                  <a:gd name="T28" fmla="*/ 189 w 176"/>
                  <a:gd name="T29" fmla="*/ 5 h 46"/>
                  <a:gd name="T30" fmla="*/ 148 w 176"/>
                  <a:gd name="T31" fmla="*/ 19 h 46"/>
                  <a:gd name="T32" fmla="*/ 134 w 176"/>
                  <a:gd name="T33" fmla="*/ 27 h 46"/>
                  <a:gd name="T34" fmla="*/ 99 w 176"/>
                  <a:gd name="T35" fmla="*/ 41 h 46"/>
                  <a:gd name="T36" fmla="*/ 69 w 176"/>
                  <a:gd name="T37" fmla="*/ 55 h 46"/>
                  <a:gd name="T38" fmla="*/ 38 w 176"/>
                  <a:gd name="T39" fmla="*/ 68 h 46"/>
                  <a:gd name="T40" fmla="*/ 0 w 176"/>
                  <a:gd name="T41" fmla="*/ 90 h 46"/>
                  <a:gd name="T42" fmla="*/ 38 w 176"/>
                  <a:gd name="T43" fmla="*/ 68 h 46"/>
                  <a:gd name="T44" fmla="*/ 52 w 176"/>
                  <a:gd name="T45" fmla="*/ 60 h 46"/>
                  <a:gd name="T46" fmla="*/ 85 w 176"/>
                  <a:gd name="T47" fmla="*/ 44 h 46"/>
                  <a:gd name="T48" fmla="*/ 137 w 176"/>
                  <a:gd name="T49" fmla="*/ 22 h 46"/>
                  <a:gd name="T50" fmla="*/ 151 w 176"/>
                  <a:gd name="T51" fmla="*/ 16 h 46"/>
                  <a:gd name="T52" fmla="*/ 192 w 176"/>
                  <a:gd name="T53" fmla="*/ 5 h 46"/>
                  <a:gd name="T54" fmla="*/ 220 w 176"/>
                  <a:gd name="T55" fmla="*/ 0 h 46"/>
                  <a:gd name="T56" fmla="*/ 250 w 176"/>
                  <a:gd name="T57" fmla="*/ 0 h 46"/>
                  <a:gd name="T58" fmla="*/ 285 w 176"/>
                  <a:gd name="T59" fmla="*/ 0 h 46"/>
                  <a:gd name="T60" fmla="*/ 321 w 176"/>
                  <a:gd name="T61" fmla="*/ 3 h 46"/>
                  <a:gd name="T62" fmla="*/ 351 w 176"/>
                  <a:gd name="T63" fmla="*/ 16 h 46"/>
                  <a:gd name="T64" fmla="*/ 384 w 176"/>
                  <a:gd name="T65" fmla="*/ 33 h 46"/>
                  <a:gd name="T66" fmla="*/ 406 w 176"/>
                  <a:gd name="T67" fmla="*/ 49 h 46"/>
                  <a:gd name="T68" fmla="*/ 431 w 176"/>
                  <a:gd name="T69" fmla="*/ 68 h 46"/>
                  <a:gd name="T70" fmla="*/ 461 w 176"/>
                  <a:gd name="T71" fmla="*/ 99 h 46"/>
                  <a:gd name="T72" fmla="*/ 472 w 176"/>
                  <a:gd name="T73" fmla="*/ 112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6" h="46">
                    <a:moveTo>
                      <a:pt x="172" y="41"/>
                    </a:moveTo>
                    <a:lnTo>
                      <a:pt x="173" y="42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2" y="42"/>
                    </a:lnTo>
                    <a:lnTo>
                      <a:pt x="168" y="37"/>
                    </a:lnTo>
                    <a:lnTo>
                      <a:pt x="156" y="26"/>
                    </a:lnTo>
                    <a:lnTo>
                      <a:pt x="148" y="18"/>
                    </a:lnTo>
                    <a:lnTo>
                      <a:pt x="138" y="12"/>
                    </a:lnTo>
                    <a:lnTo>
                      <a:pt x="127" y="6"/>
                    </a:lnTo>
                    <a:lnTo>
                      <a:pt x="116" y="1"/>
                    </a:lnTo>
                    <a:lnTo>
                      <a:pt x="102" y="0"/>
                    </a:lnTo>
                    <a:lnTo>
                      <a:pt x="90" y="0"/>
                    </a:lnTo>
                    <a:lnTo>
                      <a:pt x="79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9" y="10"/>
                    </a:lnTo>
                    <a:lnTo>
                      <a:pt x="36" y="15"/>
                    </a:lnTo>
                    <a:lnTo>
                      <a:pt x="25" y="20"/>
                    </a:lnTo>
                    <a:lnTo>
                      <a:pt x="14" y="25"/>
                    </a:lnTo>
                    <a:lnTo>
                      <a:pt x="0" y="33"/>
                    </a:lnTo>
                    <a:lnTo>
                      <a:pt x="14" y="25"/>
                    </a:lnTo>
                    <a:lnTo>
                      <a:pt x="19" y="22"/>
                    </a:lnTo>
                    <a:lnTo>
                      <a:pt x="31" y="16"/>
                    </a:lnTo>
                    <a:lnTo>
                      <a:pt x="50" y="8"/>
                    </a:lnTo>
                    <a:lnTo>
                      <a:pt x="55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4" y="0"/>
                    </a:lnTo>
                    <a:lnTo>
                      <a:pt x="117" y="1"/>
                    </a:lnTo>
                    <a:lnTo>
                      <a:pt x="128" y="6"/>
                    </a:lnTo>
                    <a:lnTo>
                      <a:pt x="140" y="12"/>
                    </a:lnTo>
                    <a:lnTo>
                      <a:pt x="148" y="18"/>
                    </a:lnTo>
                    <a:lnTo>
                      <a:pt x="157" y="25"/>
                    </a:lnTo>
                    <a:lnTo>
                      <a:pt x="168" y="36"/>
                    </a:lnTo>
                    <a:lnTo>
                      <a:pt x="172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7" name="Freeform 618"/>
              <p:cNvSpPr>
                <a:spLocks/>
              </p:cNvSpPr>
              <p:nvPr/>
            </p:nvSpPr>
            <p:spPr bwMode="auto">
              <a:xfrm>
                <a:off x="4493" y="1747"/>
                <a:ext cx="79" cy="52"/>
              </a:xfrm>
              <a:custGeom>
                <a:avLst/>
                <a:gdLst>
                  <a:gd name="T0" fmla="*/ 5 w 29"/>
                  <a:gd name="T1" fmla="*/ 52 h 19"/>
                  <a:gd name="T2" fmla="*/ 0 w 29"/>
                  <a:gd name="T3" fmla="*/ 52 h 19"/>
                  <a:gd name="T4" fmla="*/ 5 w 29"/>
                  <a:gd name="T5" fmla="*/ 52 h 19"/>
                  <a:gd name="T6" fmla="*/ 11 w 29"/>
                  <a:gd name="T7" fmla="*/ 47 h 19"/>
                  <a:gd name="T8" fmla="*/ 33 w 29"/>
                  <a:gd name="T9" fmla="*/ 36 h 19"/>
                  <a:gd name="T10" fmla="*/ 60 w 29"/>
                  <a:gd name="T11" fmla="*/ 14 h 19"/>
                  <a:gd name="T12" fmla="*/ 71 w 29"/>
                  <a:gd name="T13" fmla="*/ 5 h 19"/>
                  <a:gd name="T14" fmla="*/ 79 w 29"/>
                  <a:gd name="T15" fmla="*/ 0 h 19"/>
                  <a:gd name="T16" fmla="*/ 71 w 29"/>
                  <a:gd name="T17" fmla="*/ 5 h 19"/>
                  <a:gd name="T18" fmla="*/ 60 w 29"/>
                  <a:gd name="T19" fmla="*/ 19 h 19"/>
                  <a:gd name="T20" fmla="*/ 33 w 29"/>
                  <a:gd name="T21" fmla="*/ 36 h 19"/>
                  <a:gd name="T22" fmla="*/ 14 w 29"/>
                  <a:gd name="T23" fmla="*/ 49 h 19"/>
                  <a:gd name="T24" fmla="*/ 5 w 29"/>
                  <a:gd name="T25" fmla="*/ 52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9">
                    <a:moveTo>
                      <a:pt x="2" y="19"/>
                    </a:moveTo>
                    <a:lnTo>
                      <a:pt x="0" y="19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12" y="13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29" y="0"/>
                    </a:lnTo>
                    <a:lnTo>
                      <a:pt x="26" y="2"/>
                    </a:lnTo>
                    <a:lnTo>
                      <a:pt x="22" y="7"/>
                    </a:lnTo>
                    <a:lnTo>
                      <a:pt x="12" y="13"/>
                    </a:lnTo>
                    <a:lnTo>
                      <a:pt x="5" y="18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8" name="Freeform 619"/>
              <p:cNvSpPr>
                <a:spLocks/>
              </p:cNvSpPr>
              <p:nvPr/>
            </p:nvSpPr>
            <p:spPr bwMode="auto">
              <a:xfrm>
                <a:off x="4591" y="1698"/>
                <a:ext cx="250" cy="35"/>
              </a:xfrm>
              <a:custGeom>
                <a:avLst/>
                <a:gdLst>
                  <a:gd name="T0" fmla="*/ 8 w 91"/>
                  <a:gd name="T1" fmla="*/ 32 h 13"/>
                  <a:gd name="T2" fmla="*/ 5 w 91"/>
                  <a:gd name="T3" fmla="*/ 32 h 13"/>
                  <a:gd name="T4" fmla="*/ 0 w 91"/>
                  <a:gd name="T5" fmla="*/ 35 h 13"/>
                  <a:gd name="T6" fmla="*/ 5 w 91"/>
                  <a:gd name="T7" fmla="*/ 32 h 13"/>
                  <a:gd name="T8" fmla="*/ 8 w 91"/>
                  <a:gd name="T9" fmla="*/ 32 h 13"/>
                  <a:gd name="T10" fmla="*/ 36 w 91"/>
                  <a:gd name="T11" fmla="*/ 22 h 13"/>
                  <a:gd name="T12" fmla="*/ 96 w 91"/>
                  <a:gd name="T13" fmla="*/ 5 h 13"/>
                  <a:gd name="T14" fmla="*/ 113 w 91"/>
                  <a:gd name="T15" fmla="*/ 0 h 13"/>
                  <a:gd name="T16" fmla="*/ 132 w 91"/>
                  <a:gd name="T17" fmla="*/ 0 h 13"/>
                  <a:gd name="T18" fmla="*/ 159 w 91"/>
                  <a:gd name="T19" fmla="*/ 0 h 13"/>
                  <a:gd name="T20" fmla="*/ 190 w 91"/>
                  <a:gd name="T21" fmla="*/ 3 h 13"/>
                  <a:gd name="T22" fmla="*/ 203 w 91"/>
                  <a:gd name="T23" fmla="*/ 8 h 13"/>
                  <a:gd name="T24" fmla="*/ 234 w 91"/>
                  <a:gd name="T25" fmla="*/ 27 h 13"/>
                  <a:gd name="T26" fmla="*/ 250 w 91"/>
                  <a:gd name="T27" fmla="*/ 35 h 13"/>
                  <a:gd name="T28" fmla="*/ 234 w 91"/>
                  <a:gd name="T29" fmla="*/ 27 h 13"/>
                  <a:gd name="T30" fmla="*/ 209 w 91"/>
                  <a:gd name="T31" fmla="*/ 16 h 13"/>
                  <a:gd name="T32" fmla="*/ 192 w 91"/>
                  <a:gd name="T33" fmla="*/ 5 h 13"/>
                  <a:gd name="T34" fmla="*/ 187 w 91"/>
                  <a:gd name="T35" fmla="*/ 5 h 13"/>
                  <a:gd name="T36" fmla="*/ 159 w 91"/>
                  <a:gd name="T37" fmla="*/ 0 h 13"/>
                  <a:gd name="T38" fmla="*/ 126 w 91"/>
                  <a:gd name="T39" fmla="*/ 0 h 13"/>
                  <a:gd name="T40" fmla="*/ 110 w 91"/>
                  <a:gd name="T41" fmla="*/ 3 h 13"/>
                  <a:gd name="T42" fmla="*/ 96 w 91"/>
                  <a:gd name="T43" fmla="*/ 5 h 13"/>
                  <a:gd name="T44" fmla="*/ 36 w 91"/>
                  <a:gd name="T45" fmla="*/ 27 h 13"/>
                  <a:gd name="T46" fmla="*/ 8 w 91"/>
                  <a:gd name="T47" fmla="*/ 32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3">
                    <a:moveTo>
                      <a:pt x="3" y="12"/>
                    </a:moveTo>
                    <a:lnTo>
                      <a:pt x="2" y="12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13" y="8"/>
                    </a:lnTo>
                    <a:lnTo>
                      <a:pt x="35" y="2"/>
                    </a:lnTo>
                    <a:lnTo>
                      <a:pt x="41" y="0"/>
                    </a:lnTo>
                    <a:lnTo>
                      <a:pt x="48" y="0"/>
                    </a:lnTo>
                    <a:lnTo>
                      <a:pt x="58" y="0"/>
                    </a:lnTo>
                    <a:lnTo>
                      <a:pt x="69" y="1"/>
                    </a:lnTo>
                    <a:lnTo>
                      <a:pt x="74" y="3"/>
                    </a:lnTo>
                    <a:lnTo>
                      <a:pt x="85" y="10"/>
                    </a:lnTo>
                    <a:lnTo>
                      <a:pt x="91" y="13"/>
                    </a:lnTo>
                    <a:lnTo>
                      <a:pt x="85" y="10"/>
                    </a:lnTo>
                    <a:lnTo>
                      <a:pt x="76" y="6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0" y="1"/>
                    </a:lnTo>
                    <a:lnTo>
                      <a:pt x="35" y="2"/>
                    </a:lnTo>
                    <a:lnTo>
                      <a:pt x="13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59" name="Freeform 620"/>
              <p:cNvSpPr>
                <a:spLocks/>
              </p:cNvSpPr>
              <p:nvPr/>
            </p:nvSpPr>
            <p:spPr bwMode="auto">
              <a:xfrm>
                <a:off x="4811" y="1703"/>
                <a:ext cx="165" cy="148"/>
              </a:xfrm>
              <a:custGeom>
                <a:avLst/>
                <a:gdLst>
                  <a:gd name="T0" fmla="*/ 165 w 60"/>
                  <a:gd name="T1" fmla="*/ 140 h 54"/>
                  <a:gd name="T2" fmla="*/ 165 w 60"/>
                  <a:gd name="T3" fmla="*/ 148 h 54"/>
                  <a:gd name="T4" fmla="*/ 160 w 60"/>
                  <a:gd name="T5" fmla="*/ 143 h 54"/>
                  <a:gd name="T6" fmla="*/ 160 w 60"/>
                  <a:gd name="T7" fmla="*/ 140 h 54"/>
                  <a:gd name="T8" fmla="*/ 146 w 60"/>
                  <a:gd name="T9" fmla="*/ 121 h 54"/>
                  <a:gd name="T10" fmla="*/ 132 w 60"/>
                  <a:gd name="T11" fmla="*/ 99 h 54"/>
                  <a:gd name="T12" fmla="*/ 116 w 60"/>
                  <a:gd name="T13" fmla="*/ 77 h 54"/>
                  <a:gd name="T14" fmla="*/ 72 w 60"/>
                  <a:gd name="T15" fmla="*/ 41 h 54"/>
                  <a:gd name="T16" fmla="*/ 52 w 60"/>
                  <a:gd name="T17" fmla="*/ 27 h 54"/>
                  <a:gd name="T18" fmla="*/ 41 w 60"/>
                  <a:gd name="T19" fmla="*/ 22 h 54"/>
                  <a:gd name="T20" fmla="*/ 14 w 60"/>
                  <a:gd name="T21" fmla="*/ 8 h 54"/>
                  <a:gd name="T22" fmla="*/ 0 w 60"/>
                  <a:gd name="T23" fmla="*/ 0 h 54"/>
                  <a:gd name="T24" fmla="*/ 17 w 60"/>
                  <a:gd name="T25" fmla="*/ 8 h 54"/>
                  <a:gd name="T26" fmla="*/ 33 w 60"/>
                  <a:gd name="T27" fmla="*/ 16 h 54"/>
                  <a:gd name="T28" fmla="*/ 55 w 60"/>
                  <a:gd name="T29" fmla="*/ 27 h 54"/>
                  <a:gd name="T30" fmla="*/ 74 w 60"/>
                  <a:gd name="T31" fmla="*/ 41 h 54"/>
                  <a:gd name="T32" fmla="*/ 116 w 60"/>
                  <a:gd name="T33" fmla="*/ 77 h 54"/>
                  <a:gd name="T34" fmla="*/ 132 w 60"/>
                  <a:gd name="T35" fmla="*/ 99 h 54"/>
                  <a:gd name="T36" fmla="*/ 151 w 60"/>
                  <a:gd name="T37" fmla="*/ 121 h 54"/>
                  <a:gd name="T38" fmla="*/ 165 w 60"/>
                  <a:gd name="T39" fmla="*/ 14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0" h="54">
                    <a:moveTo>
                      <a:pt x="60" y="51"/>
                    </a:moveTo>
                    <a:lnTo>
                      <a:pt x="60" y="54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3" y="44"/>
                    </a:lnTo>
                    <a:lnTo>
                      <a:pt x="48" y="36"/>
                    </a:lnTo>
                    <a:lnTo>
                      <a:pt x="42" y="28"/>
                    </a:lnTo>
                    <a:lnTo>
                      <a:pt x="26" y="15"/>
                    </a:lnTo>
                    <a:lnTo>
                      <a:pt x="19" y="10"/>
                    </a:lnTo>
                    <a:lnTo>
                      <a:pt x="15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2" y="6"/>
                    </a:lnTo>
                    <a:lnTo>
                      <a:pt x="20" y="10"/>
                    </a:lnTo>
                    <a:lnTo>
                      <a:pt x="27" y="15"/>
                    </a:lnTo>
                    <a:lnTo>
                      <a:pt x="42" y="28"/>
                    </a:lnTo>
                    <a:lnTo>
                      <a:pt x="48" y="36"/>
                    </a:lnTo>
                    <a:lnTo>
                      <a:pt x="55" y="44"/>
                    </a:lnTo>
                    <a:lnTo>
                      <a:pt x="60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0" name="Freeform 621"/>
              <p:cNvSpPr>
                <a:spLocks/>
              </p:cNvSpPr>
              <p:nvPr/>
            </p:nvSpPr>
            <p:spPr bwMode="auto">
              <a:xfrm>
                <a:off x="4484" y="1733"/>
                <a:ext cx="472" cy="154"/>
              </a:xfrm>
              <a:custGeom>
                <a:avLst/>
                <a:gdLst>
                  <a:gd name="T0" fmla="*/ 8 w 172"/>
                  <a:gd name="T1" fmla="*/ 99 h 56"/>
                  <a:gd name="T2" fmla="*/ 0 w 172"/>
                  <a:gd name="T3" fmla="*/ 110 h 56"/>
                  <a:gd name="T4" fmla="*/ 5 w 172"/>
                  <a:gd name="T5" fmla="*/ 99 h 56"/>
                  <a:gd name="T6" fmla="*/ 8 w 172"/>
                  <a:gd name="T7" fmla="*/ 96 h 56"/>
                  <a:gd name="T8" fmla="*/ 22 w 172"/>
                  <a:gd name="T9" fmla="*/ 83 h 56"/>
                  <a:gd name="T10" fmla="*/ 58 w 172"/>
                  <a:gd name="T11" fmla="*/ 55 h 56"/>
                  <a:gd name="T12" fmla="*/ 80 w 172"/>
                  <a:gd name="T13" fmla="*/ 39 h 56"/>
                  <a:gd name="T14" fmla="*/ 113 w 172"/>
                  <a:gd name="T15" fmla="*/ 25 h 56"/>
                  <a:gd name="T16" fmla="*/ 143 w 172"/>
                  <a:gd name="T17" fmla="*/ 11 h 56"/>
                  <a:gd name="T18" fmla="*/ 181 w 172"/>
                  <a:gd name="T19" fmla="*/ 6 h 56"/>
                  <a:gd name="T20" fmla="*/ 217 w 172"/>
                  <a:gd name="T21" fmla="*/ 0 h 56"/>
                  <a:gd name="T22" fmla="*/ 252 w 172"/>
                  <a:gd name="T23" fmla="*/ 6 h 56"/>
                  <a:gd name="T24" fmla="*/ 283 w 172"/>
                  <a:gd name="T25" fmla="*/ 11 h 56"/>
                  <a:gd name="T26" fmla="*/ 313 w 172"/>
                  <a:gd name="T27" fmla="*/ 22 h 56"/>
                  <a:gd name="T28" fmla="*/ 332 w 172"/>
                  <a:gd name="T29" fmla="*/ 28 h 56"/>
                  <a:gd name="T30" fmla="*/ 351 w 172"/>
                  <a:gd name="T31" fmla="*/ 39 h 56"/>
                  <a:gd name="T32" fmla="*/ 359 w 172"/>
                  <a:gd name="T33" fmla="*/ 47 h 56"/>
                  <a:gd name="T34" fmla="*/ 365 w 172"/>
                  <a:gd name="T35" fmla="*/ 50 h 56"/>
                  <a:gd name="T36" fmla="*/ 392 w 172"/>
                  <a:gd name="T37" fmla="*/ 74 h 56"/>
                  <a:gd name="T38" fmla="*/ 414 w 172"/>
                  <a:gd name="T39" fmla="*/ 99 h 56"/>
                  <a:gd name="T40" fmla="*/ 439 w 172"/>
                  <a:gd name="T41" fmla="*/ 127 h 56"/>
                  <a:gd name="T42" fmla="*/ 469 w 172"/>
                  <a:gd name="T43" fmla="*/ 149 h 56"/>
                  <a:gd name="T44" fmla="*/ 472 w 172"/>
                  <a:gd name="T45" fmla="*/ 154 h 56"/>
                  <a:gd name="T46" fmla="*/ 458 w 172"/>
                  <a:gd name="T47" fmla="*/ 146 h 56"/>
                  <a:gd name="T48" fmla="*/ 436 w 172"/>
                  <a:gd name="T49" fmla="*/ 127 h 56"/>
                  <a:gd name="T50" fmla="*/ 401 w 172"/>
                  <a:gd name="T51" fmla="*/ 88 h 56"/>
                  <a:gd name="T52" fmla="*/ 373 w 172"/>
                  <a:gd name="T53" fmla="*/ 61 h 56"/>
                  <a:gd name="T54" fmla="*/ 359 w 172"/>
                  <a:gd name="T55" fmla="*/ 50 h 56"/>
                  <a:gd name="T56" fmla="*/ 357 w 172"/>
                  <a:gd name="T57" fmla="*/ 47 h 56"/>
                  <a:gd name="T58" fmla="*/ 346 w 172"/>
                  <a:gd name="T59" fmla="*/ 39 h 56"/>
                  <a:gd name="T60" fmla="*/ 329 w 172"/>
                  <a:gd name="T61" fmla="*/ 28 h 56"/>
                  <a:gd name="T62" fmla="*/ 307 w 172"/>
                  <a:gd name="T63" fmla="*/ 19 h 56"/>
                  <a:gd name="T64" fmla="*/ 280 w 172"/>
                  <a:gd name="T65" fmla="*/ 11 h 56"/>
                  <a:gd name="T66" fmla="*/ 247 w 172"/>
                  <a:gd name="T67" fmla="*/ 6 h 56"/>
                  <a:gd name="T68" fmla="*/ 214 w 172"/>
                  <a:gd name="T69" fmla="*/ 6 h 56"/>
                  <a:gd name="T70" fmla="*/ 176 w 172"/>
                  <a:gd name="T71" fmla="*/ 8 h 56"/>
                  <a:gd name="T72" fmla="*/ 143 w 172"/>
                  <a:gd name="T73" fmla="*/ 14 h 56"/>
                  <a:gd name="T74" fmla="*/ 113 w 172"/>
                  <a:gd name="T75" fmla="*/ 25 h 56"/>
                  <a:gd name="T76" fmla="*/ 80 w 172"/>
                  <a:gd name="T77" fmla="*/ 41 h 56"/>
                  <a:gd name="T78" fmla="*/ 58 w 172"/>
                  <a:gd name="T79" fmla="*/ 55 h 56"/>
                  <a:gd name="T80" fmla="*/ 22 w 172"/>
                  <a:gd name="T81" fmla="*/ 88 h 56"/>
                  <a:gd name="T82" fmla="*/ 8 w 172"/>
                  <a:gd name="T83" fmla="*/ 99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2" h="56">
                    <a:moveTo>
                      <a:pt x="3" y="36"/>
                    </a:moveTo>
                    <a:lnTo>
                      <a:pt x="0" y="40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8" y="30"/>
                    </a:lnTo>
                    <a:lnTo>
                      <a:pt x="21" y="20"/>
                    </a:lnTo>
                    <a:lnTo>
                      <a:pt x="29" y="14"/>
                    </a:lnTo>
                    <a:lnTo>
                      <a:pt x="41" y="9"/>
                    </a:lnTo>
                    <a:lnTo>
                      <a:pt x="52" y="4"/>
                    </a:lnTo>
                    <a:lnTo>
                      <a:pt x="66" y="2"/>
                    </a:lnTo>
                    <a:lnTo>
                      <a:pt x="79" y="0"/>
                    </a:lnTo>
                    <a:lnTo>
                      <a:pt x="92" y="2"/>
                    </a:lnTo>
                    <a:lnTo>
                      <a:pt x="103" y="4"/>
                    </a:lnTo>
                    <a:lnTo>
                      <a:pt x="114" y="8"/>
                    </a:lnTo>
                    <a:lnTo>
                      <a:pt x="121" y="10"/>
                    </a:lnTo>
                    <a:lnTo>
                      <a:pt x="128" y="14"/>
                    </a:lnTo>
                    <a:lnTo>
                      <a:pt x="131" y="17"/>
                    </a:lnTo>
                    <a:lnTo>
                      <a:pt x="133" y="18"/>
                    </a:lnTo>
                    <a:lnTo>
                      <a:pt x="143" y="27"/>
                    </a:lnTo>
                    <a:lnTo>
                      <a:pt x="151" y="36"/>
                    </a:lnTo>
                    <a:lnTo>
                      <a:pt x="160" y="46"/>
                    </a:lnTo>
                    <a:lnTo>
                      <a:pt x="171" y="54"/>
                    </a:lnTo>
                    <a:lnTo>
                      <a:pt x="172" y="56"/>
                    </a:lnTo>
                    <a:lnTo>
                      <a:pt x="167" y="53"/>
                    </a:lnTo>
                    <a:lnTo>
                      <a:pt x="159" y="46"/>
                    </a:lnTo>
                    <a:lnTo>
                      <a:pt x="146" y="32"/>
                    </a:lnTo>
                    <a:lnTo>
                      <a:pt x="136" y="22"/>
                    </a:lnTo>
                    <a:lnTo>
                      <a:pt x="131" y="18"/>
                    </a:lnTo>
                    <a:lnTo>
                      <a:pt x="130" y="17"/>
                    </a:lnTo>
                    <a:lnTo>
                      <a:pt x="126" y="14"/>
                    </a:lnTo>
                    <a:lnTo>
                      <a:pt x="120" y="10"/>
                    </a:lnTo>
                    <a:lnTo>
                      <a:pt x="112" y="7"/>
                    </a:lnTo>
                    <a:lnTo>
                      <a:pt x="102" y="4"/>
                    </a:lnTo>
                    <a:lnTo>
                      <a:pt x="90" y="2"/>
                    </a:lnTo>
                    <a:lnTo>
                      <a:pt x="78" y="2"/>
                    </a:lnTo>
                    <a:lnTo>
                      <a:pt x="64" y="3"/>
                    </a:lnTo>
                    <a:lnTo>
                      <a:pt x="52" y="5"/>
                    </a:lnTo>
                    <a:lnTo>
                      <a:pt x="41" y="9"/>
                    </a:lnTo>
                    <a:lnTo>
                      <a:pt x="29" y="15"/>
                    </a:lnTo>
                    <a:lnTo>
                      <a:pt x="21" y="20"/>
                    </a:lnTo>
                    <a:lnTo>
                      <a:pt x="8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1" name="Freeform 622"/>
              <p:cNvSpPr>
                <a:spLocks/>
              </p:cNvSpPr>
              <p:nvPr/>
            </p:nvSpPr>
            <p:spPr bwMode="auto">
              <a:xfrm>
                <a:off x="4863" y="1772"/>
                <a:ext cx="102" cy="96"/>
              </a:xfrm>
              <a:custGeom>
                <a:avLst/>
                <a:gdLst>
                  <a:gd name="T0" fmla="*/ 99 w 37"/>
                  <a:gd name="T1" fmla="*/ 93 h 35"/>
                  <a:gd name="T2" fmla="*/ 102 w 37"/>
                  <a:gd name="T3" fmla="*/ 96 h 35"/>
                  <a:gd name="T4" fmla="*/ 99 w 37"/>
                  <a:gd name="T5" fmla="*/ 93 h 35"/>
                  <a:gd name="T6" fmla="*/ 69 w 37"/>
                  <a:gd name="T7" fmla="*/ 52 h 35"/>
                  <a:gd name="T8" fmla="*/ 44 w 37"/>
                  <a:gd name="T9" fmla="*/ 27 h 35"/>
                  <a:gd name="T10" fmla="*/ 36 w 37"/>
                  <a:gd name="T11" fmla="*/ 22 h 35"/>
                  <a:gd name="T12" fmla="*/ 30 w 37"/>
                  <a:gd name="T13" fmla="*/ 22 h 35"/>
                  <a:gd name="T14" fmla="*/ 22 w 37"/>
                  <a:gd name="T15" fmla="*/ 16 h 35"/>
                  <a:gd name="T16" fmla="*/ 6 w 37"/>
                  <a:gd name="T17" fmla="*/ 8 h 35"/>
                  <a:gd name="T18" fmla="*/ 0 w 37"/>
                  <a:gd name="T19" fmla="*/ 0 h 35"/>
                  <a:gd name="T20" fmla="*/ 6 w 37"/>
                  <a:gd name="T21" fmla="*/ 8 h 35"/>
                  <a:gd name="T22" fmla="*/ 33 w 37"/>
                  <a:gd name="T23" fmla="*/ 16 h 35"/>
                  <a:gd name="T24" fmla="*/ 36 w 37"/>
                  <a:gd name="T25" fmla="*/ 22 h 35"/>
                  <a:gd name="T26" fmla="*/ 47 w 37"/>
                  <a:gd name="T27" fmla="*/ 27 h 35"/>
                  <a:gd name="T28" fmla="*/ 69 w 37"/>
                  <a:gd name="T29" fmla="*/ 52 h 35"/>
                  <a:gd name="T30" fmla="*/ 99 w 37"/>
                  <a:gd name="T31" fmla="*/ 93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7" h="35">
                    <a:moveTo>
                      <a:pt x="36" y="34"/>
                    </a:moveTo>
                    <a:lnTo>
                      <a:pt x="37" y="35"/>
                    </a:lnTo>
                    <a:lnTo>
                      <a:pt x="36" y="34"/>
                    </a:lnTo>
                    <a:lnTo>
                      <a:pt x="25" y="19"/>
                    </a:lnTo>
                    <a:lnTo>
                      <a:pt x="16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7" y="10"/>
                    </a:lnTo>
                    <a:lnTo>
                      <a:pt x="25" y="19"/>
                    </a:lnTo>
                    <a:lnTo>
                      <a:pt x="36" y="3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2" name="Freeform 623"/>
              <p:cNvSpPr>
                <a:spLocks/>
              </p:cNvSpPr>
              <p:nvPr/>
            </p:nvSpPr>
            <p:spPr bwMode="auto">
              <a:xfrm>
                <a:off x="4665" y="1720"/>
                <a:ext cx="228" cy="60"/>
              </a:xfrm>
              <a:custGeom>
                <a:avLst/>
                <a:gdLst>
                  <a:gd name="T0" fmla="*/ 225 w 83"/>
                  <a:gd name="T1" fmla="*/ 52 h 22"/>
                  <a:gd name="T2" fmla="*/ 228 w 83"/>
                  <a:gd name="T3" fmla="*/ 60 h 22"/>
                  <a:gd name="T4" fmla="*/ 225 w 83"/>
                  <a:gd name="T5" fmla="*/ 55 h 22"/>
                  <a:gd name="T6" fmla="*/ 225 w 83"/>
                  <a:gd name="T7" fmla="*/ 52 h 22"/>
                  <a:gd name="T8" fmla="*/ 217 w 83"/>
                  <a:gd name="T9" fmla="*/ 49 h 22"/>
                  <a:gd name="T10" fmla="*/ 203 w 83"/>
                  <a:gd name="T11" fmla="*/ 35 h 22"/>
                  <a:gd name="T12" fmla="*/ 190 w 83"/>
                  <a:gd name="T13" fmla="*/ 33 h 22"/>
                  <a:gd name="T14" fmla="*/ 176 w 83"/>
                  <a:gd name="T15" fmla="*/ 33 h 22"/>
                  <a:gd name="T16" fmla="*/ 159 w 83"/>
                  <a:gd name="T17" fmla="*/ 27 h 22"/>
                  <a:gd name="T18" fmla="*/ 146 w 83"/>
                  <a:gd name="T19" fmla="*/ 25 h 22"/>
                  <a:gd name="T20" fmla="*/ 132 w 83"/>
                  <a:gd name="T21" fmla="*/ 14 h 22"/>
                  <a:gd name="T22" fmla="*/ 115 w 83"/>
                  <a:gd name="T23" fmla="*/ 11 h 22"/>
                  <a:gd name="T24" fmla="*/ 91 w 83"/>
                  <a:gd name="T25" fmla="*/ 5 h 22"/>
                  <a:gd name="T26" fmla="*/ 63 w 83"/>
                  <a:gd name="T27" fmla="*/ 5 h 22"/>
                  <a:gd name="T28" fmla="*/ 47 w 83"/>
                  <a:gd name="T29" fmla="*/ 0 h 22"/>
                  <a:gd name="T30" fmla="*/ 16 w 83"/>
                  <a:gd name="T31" fmla="*/ 5 h 22"/>
                  <a:gd name="T32" fmla="*/ 0 w 83"/>
                  <a:gd name="T33" fmla="*/ 5 h 22"/>
                  <a:gd name="T34" fmla="*/ 16 w 83"/>
                  <a:gd name="T35" fmla="*/ 0 h 22"/>
                  <a:gd name="T36" fmla="*/ 38 w 83"/>
                  <a:gd name="T37" fmla="*/ 0 h 22"/>
                  <a:gd name="T38" fmla="*/ 66 w 83"/>
                  <a:gd name="T39" fmla="*/ 0 h 22"/>
                  <a:gd name="T40" fmla="*/ 91 w 83"/>
                  <a:gd name="T41" fmla="*/ 5 h 22"/>
                  <a:gd name="T42" fmla="*/ 118 w 83"/>
                  <a:gd name="T43" fmla="*/ 11 h 22"/>
                  <a:gd name="T44" fmla="*/ 132 w 83"/>
                  <a:gd name="T45" fmla="*/ 14 h 22"/>
                  <a:gd name="T46" fmla="*/ 146 w 83"/>
                  <a:gd name="T47" fmla="*/ 22 h 22"/>
                  <a:gd name="T48" fmla="*/ 162 w 83"/>
                  <a:gd name="T49" fmla="*/ 27 h 22"/>
                  <a:gd name="T50" fmla="*/ 176 w 83"/>
                  <a:gd name="T51" fmla="*/ 27 h 22"/>
                  <a:gd name="T52" fmla="*/ 190 w 83"/>
                  <a:gd name="T53" fmla="*/ 33 h 22"/>
                  <a:gd name="T54" fmla="*/ 203 w 83"/>
                  <a:gd name="T55" fmla="*/ 35 h 22"/>
                  <a:gd name="T56" fmla="*/ 220 w 83"/>
                  <a:gd name="T57" fmla="*/ 46 h 22"/>
                  <a:gd name="T58" fmla="*/ 225 w 83"/>
                  <a:gd name="T59" fmla="*/ 52 h 2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3" h="22">
                    <a:moveTo>
                      <a:pt x="82" y="19"/>
                    </a:moveTo>
                    <a:lnTo>
                      <a:pt x="83" y="22"/>
                    </a:lnTo>
                    <a:lnTo>
                      <a:pt x="82" y="20"/>
                    </a:lnTo>
                    <a:lnTo>
                      <a:pt x="82" y="19"/>
                    </a:lnTo>
                    <a:lnTo>
                      <a:pt x="79" y="18"/>
                    </a:lnTo>
                    <a:lnTo>
                      <a:pt x="74" y="13"/>
                    </a:lnTo>
                    <a:lnTo>
                      <a:pt x="69" y="12"/>
                    </a:lnTo>
                    <a:lnTo>
                      <a:pt x="64" y="12"/>
                    </a:lnTo>
                    <a:lnTo>
                      <a:pt x="58" y="10"/>
                    </a:lnTo>
                    <a:lnTo>
                      <a:pt x="53" y="9"/>
                    </a:lnTo>
                    <a:lnTo>
                      <a:pt x="48" y="5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8"/>
                    </a:lnTo>
                    <a:lnTo>
                      <a:pt x="59" y="10"/>
                    </a:lnTo>
                    <a:lnTo>
                      <a:pt x="64" y="10"/>
                    </a:lnTo>
                    <a:lnTo>
                      <a:pt x="69" y="12"/>
                    </a:lnTo>
                    <a:lnTo>
                      <a:pt x="74" y="13"/>
                    </a:lnTo>
                    <a:lnTo>
                      <a:pt x="80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3" name="Freeform 624"/>
              <p:cNvSpPr>
                <a:spLocks/>
              </p:cNvSpPr>
              <p:nvPr/>
            </p:nvSpPr>
            <p:spPr bwMode="auto">
              <a:xfrm>
                <a:off x="4484" y="1752"/>
                <a:ext cx="459" cy="187"/>
              </a:xfrm>
              <a:custGeom>
                <a:avLst/>
                <a:gdLst>
                  <a:gd name="T0" fmla="*/ 456 w 167"/>
                  <a:gd name="T1" fmla="*/ 173 h 68"/>
                  <a:gd name="T2" fmla="*/ 459 w 167"/>
                  <a:gd name="T3" fmla="*/ 187 h 68"/>
                  <a:gd name="T4" fmla="*/ 454 w 167"/>
                  <a:gd name="T5" fmla="*/ 176 h 68"/>
                  <a:gd name="T6" fmla="*/ 454 w 167"/>
                  <a:gd name="T7" fmla="*/ 173 h 68"/>
                  <a:gd name="T8" fmla="*/ 448 w 167"/>
                  <a:gd name="T9" fmla="*/ 157 h 68"/>
                  <a:gd name="T10" fmla="*/ 421 w 167"/>
                  <a:gd name="T11" fmla="*/ 116 h 68"/>
                  <a:gd name="T12" fmla="*/ 401 w 167"/>
                  <a:gd name="T13" fmla="*/ 88 h 68"/>
                  <a:gd name="T14" fmla="*/ 379 w 167"/>
                  <a:gd name="T15" fmla="*/ 63 h 68"/>
                  <a:gd name="T16" fmla="*/ 352 w 167"/>
                  <a:gd name="T17" fmla="*/ 41 h 68"/>
                  <a:gd name="T18" fmla="*/ 322 w 167"/>
                  <a:gd name="T19" fmla="*/ 22 h 68"/>
                  <a:gd name="T20" fmla="*/ 283 w 167"/>
                  <a:gd name="T21" fmla="*/ 8 h 68"/>
                  <a:gd name="T22" fmla="*/ 247 w 167"/>
                  <a:gd name="T23" fmla="*/ 3 h 68"/>
                  <a:gd name="T24" fmla="*/ 214 w 167"/>
                  <a:gd name="T25" fmla="*/ 3 h 68"/>
                  <a:gd name="T26" fmla="*/ 184 w 167"/>
                  <a:gd name="T27" fmla="*/ 3 h 68"/>
                  <a:gd name="T28" fmla="*/ 157 w 167"/>
                  <a:gd name="T29" fmla="*/ 6 h 68"/>
                  <a:gd name="T30" fmla="*/ 140 w 167"/>
                  <a:gd name="T31" fmla="*/ 14 h 68"/>
                  <a:gd name="T32" fmla="*/ 126 w 167"/>
                  <a:gd name="T33" fmla="*/ 17 h 68"/>
                  <a:gd name="T34" fmla="*/ 121 w 167"/>
                  <a:gd name="T35" fmla="*/ 19 h 68"/>
                  <a:gd name="T36" fmla="*/ 88 w 167"/>
                  <a:gd name="T37" fmla="*/ 41 h 68"/>
                  <a:gd name="T38" fmla="*/ 60 w 167"/>
                  <a:gd name="T39" fmla="*/ 61 h 68"/>
                  <a:gd name="T40" fmla="*/ 33 w 167"/>
                  <a:gd name="T41" fmla="*/ 85 h 68"/>
                  <a:gd name="T42" fmla="*/ 0 w 167"/>
                  <a:gd name="T43" fmla="*/ 118 h 68"/>
                  <a:gd name="T44" fmla="*/ 33 w 167"/>
                  <a:gd name="T45" fmla="*/ 85 h 68"/>
                  <a:gd name="T46" fmla="*/ 44 w 167"/>
                  <a:gd name="T47" fmla="*/ 72 h 68"/>
                  <a:gd name="T48" fmla="*/ 77 w 167"/>
                  <a:gd name="T49" fmla="*/ 47 h 68"/>
                  <a:gd name="T50" fmla="*/ 107 w 167"/>
                  <a:gd name="T51" fmla="*/ 22 h 68"/>
                  <a:gd name="T52" fmla="*/ 126 w 167"/>
                  <a:gd name="T53" fmla="*/ 17 h 68"/>
                  <a:gd name="T54" fmla="*/ 143 w 167"/>
                  <a:gd name="T55" fmla="*/ 8 h 68"/>
                  <a:gd name="T56" fmla="*/ 162 w 167"/>
                  <a:gd name="T57" fmla="*/ 3 h 68"/>
                  <a:gd name="T58" fmla="*/ 187 w 167"/>
                  <a:gd name="T59" fmla="*/ 0 h 68"/>
                  <a:gd name="T60" fmla="*/ 217 w 167"/>
                  <a:gd name="T61" fmla="*/ 0 h 68"/>
                  <a:gd name="T62" fmla="*/ 253 w 167"/>
                  <a:gd name="T63" fmla="*/ 3 h 68"/>
                  <a:gd name="T64" fmla="*/ 286 w 167"/>
                  <a:gd name="T65" fmla="*/ 8 h 68"/>
                  <a:gd name="T66" fmla="*/ 324 w 167"/>
                  <a:gd name="T67" fmla="*/ 22 h 68"/>
                  <a:gd name="T68" fmla="*/ 355 w 167"/>
                  <a:gd name="T69" fmla="*/ 41 h 68"/>
                  <a:gd name="T70" fmla="*/ 382 w 167"/>
                  <a:gd name="T71" fmla="*/ 63 h 68"/>
                  <a:gd name="T72" fmla="*/ 407 w 167"/>
                  <a:gd name="T73" fmla="*/ 91 h 68"/>
                  <a:gd name="T74" fmla="*/ 423 w 167"/>
                  <a:gd name="T75" fmla="*/ 116 h 68"/>
                  <a:gd name="T76" fmla="*/ 448 w 167"/>
                  <a:gd name="T77" fmla="*/ 157 h 68"/>
                  <a:gd name="T78" fmla="*/ 456 w 167"/>
                  <a:gd name="T79" fmla="*/ 173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" h="68">
                    <a:moveTo>
                      <a:pt x="166" y="63"/>
                    </a:moveTo>
                    <a:lnTo>
                      <a:pt x="167" y="68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3" y="57"/>
                    </a:lnTo>
                    <a:lnTo>
                      <a:pt x="153" y="42"/>
                    </a:lnTo>
                    <a:lnTo>
                      <a:pt x="146" y="32"/>
                    </a:lnTo>
                    <a:lnTo>
                      <a:pt x="138" y="23"/>
                    </a:lnTo>
                    <a:lnTo>
                      <a:pt x="128" y="15"/>
                    </a:lnTo>
                    <a:lnTo>
                      <a:pt x="117" y="8"/>
                    </a:lnTo>
                    <a:lnTo>
                      <a:pt x="103" y="3"/>
                    </a:lnTo>
                    <a:lnTo>
                      <a:pt x="90" y="1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7" y="2"/>
                    </a:lnTo>
                    <a:lnTo>
                      <a:pt x="51" y="5"/>
                    </a:lnTo>
                    <a:lnTo>
                      <a:pt x="46" y="6"/>
                    </a:lnTo>
                    <a:lnTo>
                      <a:pt x="44" y="7"/>
                    </a:lnTo>
                    <a:lnTo>
                      <a:pt x="32" y="15"/>
                    </a:lnTo>
                    <a:lnTo>
                      <a:pt x="22" y="22"/>
                    </a:lnTo>
                    <a:lnTo>
                      <a:pt x="12" y="31"/>
                    </a:lnTo>
                    <a:lnTo>
                      <a:pt x="0" y="43"/>
                    </a:lnTo>
                    <a:lnTo>
                      <a:pt x="12" y="31"/>
                    </a:lnTo>
                    <a:lnTo>
                      <a:pt x="16" y="26"/>
                    </a:lnTo>
                    <a:lnTo>
                      <a:pt x="28" y="17"/>
                    </a:lnTo>
                    <a:lnTo>
                      <a:pt x="39" y="8"/>
                    </a:lnTo>
                    <a:lnTo>
                      <a:pt x="46" y="6"/>
                    </a:lnTo>
                    <a:lnTo>
                      <a:pt x="52" y="3"/>
                    </a:lnTo>
                    <a:lnTo>
                      <a:pt x="59" y="1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92" y="1"/>
                    </a:lnTo>
                    <a:lnTo>
                      <a:pt x="104" y="3"/>
                    </a:lnTo>
                    <a:lnTo>
                      <a:pt x="118" y="8"/>
                    </a:lnTo>
                    <a:lnTo>
                      <a:pt x="129" y="15"/>
                    </a:lnTo>
                    <a:lnTo>
                      <a:pt x="139" y="23"/>
                    </a:lnTo>
                    <a:lnTo>
                      <a:pt x="148" y="33"/>
                    </a:lnTo>
                    <a:lnTo>
                      <a:pt x="154" y="42"/>
                    </a:lnTo>
                    <a:lnTo>
                      <a:pt x="163" y="57"/>
                    </a:lnTo>
                    <a:lnTo>
                      <a:pt x="166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4" name="Freeform 625"/>
              <p:cNvSpPr>
                <a:spLocks/>
              </p:cNvSpPr>
              <p:nvPr/>
            </p:nvSpPr>
            <p:spPr bwMode="auto">
              <a:xfrm>
                <a:off x="4932" y="1898"/>
                <a:ext cx="22" cy="14"/>
              </a:xfrm>
              <a:custGeom>
                <a:avLst/>
                <a:gdLst>
                  <a:gd name="T0" fmla="*/ 22 w 8"/>
                  <a:gd name="T1" fmla="*/ 14 h 5"/>
                  <a:gd name="T2" fmla="*/ 19 w 8"/>
                  <a:gd name="T3" fmla="*/ 14 h 5"/>
                  <a:gd name="T4" fmla="*/ 17 w 8"/>
                  <a:gd name="T5" fmla="*/ 8 h 5"/>
                  <a:gd name="T6" fmla="*/ 8 w 8"/>
                  <a:gd name="T7" fmla="*/ 3 h 5"/>
                  <a:gd name="T8" fmla="*/ 6 w 8"/>
                  <a:gd name="T9" fmla="*/ 3 h 5"/>
                  <a:gd name="T10" fmla="*/ 3 w 8"/>
                  <a:gd name="T11" fmla="*/ 3 h 5"/>
                  <a:gd name="T12" fmla="*/ 0 w 8"/>
                  <a:gd name="T13" fmla="*/ 3 h 5"/>
                  <a:gd name="T14" fmla="*/ 3 w 8"/>
                  <a:gd name="T15" fmla="*/ 0 h 5"/>
                  <a:gd name="T16" fmla="*/ 6 w 8"/>
                  <a:gd name="T17" fmla="*/ 0 h 5"/>
                  <a:gd name="T18" fmla="*/ 8 w 8"/>
                  <a:gd name="T19" fmla="*/ 0 h 5"/>
                  <a:gd name="T20" fmla="*/ 17 w 8"/>
                  <a:gd name="T21" fmla="*/ 3 h 5"/>
                  <a:gd name="T22" fmla="*/ 22 w 8"/>
                  <a:gd name="T23" fmla="*/ 14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5" name="Freeform 626"/>
              <p:cNvSpPr>
                <a:spLocks/>
              </p:cNvSpPr>
              <p:nvPr/>
            </p:nvSpPr>
            <p:spPr bwMode="auto">
              <a:xfrm>
                <a:off x="4641" y="1785"/>
                <a:ext cx="291" cy="168"/>
              </a:xfrm>
              <a:custGeom>
                <a:avLst/>
                <a:gdLst>
                  <a:gd name="T0" fmla="*/ 286 w 106"/>
                  <a:gd name="T1" fmla="*/ 160 h 61"/>
                  <a:gd name="T2" fmla="*/ 291 w 106"/>
                  <a:gd name="T3" fmla="*/ 160 h 61"/>
                  <a:gd name="T4" fmla="*/ 291 w 106"/>
                  <a:gd name="T5" fmla="*/ 168 h 61"/>
                  <a:gd name="T6" fmla="*/ 286 w 106"/>
                  <a:gd name="T7" fmla="*/ 160 h 61"/>
                  <a:gd name="T8" fmla="*/ 283 w 106"/>
                  <a:gd name="T9" fmla="*/ 151 h 61"/>
                  <a:gd name="T10" fmla="*/ 269 w 106"/>
                  <a:gd name="T11" fmla="*/ 124 h 61"/>
                  <a:gd name="T12" fmla="*/ 255 w 106"/>
                  <a:gd name="T13" fmla="*/ 107 h 61"/>
                  <a:gd name="T14" fmla="*/ 244 w 106"/>
                  <a:gd name="T15" fmla="*/ 88 h 61"/>
                  <a:gd name="T16" fmla="*/ 228 w 106"/>
                  <a:gd name="T17" fmla="*/ 72 h 61"/>
                  <a:gd name="T18" fmla="*/ 209 w 106"/>
                  <a:gd name="T19" fmla="*/ 58 h 61"/>
                  <a:gd name="T20" fmla="*/ 187 w 106"/>
                  <a:gd name="T21" fmla="*/ 44 h 61"/>
                  <a:gd name="T22" fmla="*/ 170 w 106"/>
                  <a:gd name="T23" fmla="*/ 30 h 61"/>
                  <a:gd name="T24" fmla="*/ 132 w 106"/>
                  <a:gd name="T25" fmla="*/ 14 h 61"/>
                  <a:gd name="T26" fmla="*/ 104 w 106"/>
                  <a:gd name="T27" fmla="*/ 8 h 61"/>
                  <a:gd name="T28" fmla="*/ 96 w 106"/>
                  <a:gd name="T29" fmla="*/ 3 h 61"/>
                  <a:gd name="T30" fmla="*/ 91 w 106"/>
                  <a:gd name="T31" fmla="*/ 3 h 61"/>
                  <a:gd name="T32" fmla="*/ 88 w 106"/>
                  <a:gd name="T33" fmla="*/ 3 h 61"/>
                  <a:gd name="T34" fmla="*/ 71 w 106"/>
                  <a:gd name="T35" fmla="*/ 8 h 61"/>
                  <a:gd name="T36" fmla="*/ 49 w 106"/>
                  <a:gd name="T37" fmla="*/ 11 h 61"/>
                  <a:gd name="T38" fmla="*/ 27 w 106"/>
                  <a:gd name="T39" fmla="*/ 14 h 61"/>
                  <a:gd name="T40" fmla="*/ 3 w 106"/>
                  <a:gd name="T41" fmla="*/ 22 h 61"/>
                  <a:gd name="T42" fmla="*/ 0 w 106"/>
                  <a:gd name="T43" fmla="*/ 25 h 61"/>
                  <a:gd name="T44" fmla="*/ 27 w 106"/>
                  <a:gd name="T45" fmla="*/ 11 h 61"/>
                  <a:gd name="T46" fmla="*/ 38 w 106"/>
                  <a:gd name="T47" fmla="*/ 11 h 61"/>
                  <a:gd name="T48" fmla="*/ 60 w 106"/>
                  <a:gd name="T49" fmla="*/ 8 h 61"/>
                  <a:gd name="T50" fmla="*/ 74 w 106"/>
                  <a:gd name="T51" fmla="*/ 3 h 61"/>
                  <a:gd name="T52" fmla="*/ 88 w 106"/>
                  <a:gd name="T53" fmla="*/ 0 h 61"/>
                  <a:gd name="T54" fmla="*/ 96 w 106"/>
                  <a:gd name="T55" fmla="*/ 0 h 61"/>
                  <a:gd name="T56" fmla="*/ 99 w 106"/>
                  <a:gd name="T57" fmla="*/ 3 h 61"/>
                  <a:gd name="T58" fmla="*/ 110 w 106"/>
                  <a:gd name="T59" fmla="*/ 3 h 61"/>
                  <a:gd name="T60" fmla="*/ 137 w 106"/>
                  <a:gd name="T61" fmla="*/ 14 h 61"/>
                  <a:gd name="T62" fmla="*/ 173 w 106"/>
                  <a:gd name="T63" fmla="*/ 30 h 61"/>
                  <a:gd name="T64" fmla="*/ 189 w 106"/>
                  <a:gd name="T65" fmla="*/ 44 h 61"/>
                  <a:gd name="T66" fmla="*/ 211 w 106"/>
                  <a:gd name="T67" fmla="*/ 58 h 61"/>
                  <a:gd name="T68" fmla="*/ 228 w 106"/>
                  <a:gd name="T69" fmla="*/ 72 h 61"/>
                  <a:gd name="T70" fmla="*/ 244 w 106"/>
                  <a:gd name="T71" fmla="*/ 88 h 61"/>
                  <a:gd name="T72" fmla="*/ 258 w 106"/>
                  <a:gd name="T73" fmla="*/ 107 h 61"/>
                  <a:gd name="T74" fmla="*/ 269 w 106"/>
                  <a:gd name="T75" fmla="*/ 124 h 61"/>
                  <a:gd name="T76" fmla="*/ 283 w 106"/>
                  <a:gd name="T77" fmla="*/ 149 h 61"/>
                  <a:gd name="T78" fmla="*/ 286 w 106"/>
                  <a:gd name="T79" fmla="*/ 160 h 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6" h="61">
                    <a:moveTo>
                      <a:pt x="104" y="58"/>
                    </a:moveTo>
                    <a:lnTo>
                      <a:pt x="106" y="58"/>
                    </a:lnTo>
                    <a:lnTo>
                      <a:pt x="106" y="61"/>
                    </a:lnTo>
                    <a:lnTo>
                      <a:pt x="104" y="58"/>
                    </a:lnTo>
                    <a:lnTo>
                      <a:pt x="103" y="55"/>
                    </a:lnTo>
                    <a:lnTo>
                      <a:pt x="98" y="45"/>
                    </a:lnTo>
                    <a:lnTo>
                      <a:pt x="93" y="39"/>
                    </a:lnTo>
                    <a:lnTo>
                      <a:pt x="89" y="32"/>
                    </a:lnTo>
                    <a:lnTo>
                      <a:pt x="83" y="26"/>
                    </a:lnTo>
                    <a:lnTo>
                      <a:pt x="76" y="21"/>
                    </a:lnTo>
                    <a:lnTo>
                      <a:pt x="68" y="16"/>
                    </a:lnTo>
                    <a:lnTo>
                      <a:pt x="62" y="11"/>
                    </a:lnTo>
                    <a:lnTo>
                      <a:pt x="48" y="5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3" y="1"/>
                    </a:lnTo>
                    <a:lnTo>
                      <a:pt x="32" y="1"/>
                    </a:lnTo>
                    <a:lnTo>
                      <a:pt x="26" y="3"/>
                    </a:lnTo>
                    <a:lnTo>
                      <a:pt x="18" y="4"/>
                    </a:lnTo>
                    <a:lnTo>
                      <a:pt x="10" y="5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0" y="5"/>
                    </a:lnTo>
                    <a:lnTo>
                      <a:pt x="63" y="11"/>
                    </a:lnTo>
                    <a:lnTo>
                      <a:pt x="69" y="16"/>
                    </a:lnTo>
                    <a:lnTo>
                      <a:pt x="77" y="21"/>
                    </a:lnTo>
                    <a:lnTo>
                      <a:pt x="83" y="26"/>
                    </a:lnTo>
                    <a:lnTo>
                      <a:pt x="89" y="32"/>
                    </a:lnTo>
                    <a:lnTo>
                      <a:pt x="94" y="39"/>
                    </a:lnTo>
                    <a:lnTo>
                      <a:pt x="98" y="45"/>
                    </a:lnTo>
                    <a:lnTo>
                      <a:pt x="103" y="54"/>
                    </a:lnTo>
                    <a:lnTo>
                      <a:pt x="104" y="5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6" name="Freeform 627"/>
              <p:cNvSpPr>
                <a:spLocks/>
              </p:cNvSpPr>
              <p:nvPr/>
            </p:nvSpPr>
            <p:spPr bwMode="auto">
              <a:xfrm>
                <a:off x="4484" y="1769"/>
                <a:ext cx="395" cy="129"/>
              </a:xfrm>
              <a:custGeom>
                <a:avLst/>
                <a:gdLst>
                  <a:gd name="T0" fmla="*/ 8 w 144"/>
                  <a:gd name="T1" fmla="*/ 118 h 47"/>
                  <a:gd name="T2" fmla="*/ 5 w 144"/>
                  <a:gd name="T3" fmla="*/ 124 h 47"/>
                  <a:gd name="T4" fmla="*/ 0 w 144"/>
                  <a:gd name="T5" fmla="*/ 129 h 47"/>
                  <a:gd name="T6" fmla="*/ 5 w 144"/>
                  <a:gd name="T7" fmla="*/ 124 h 47"/>
                  <a:gd name="T8" fmla="*/ 5 w 144"/>
                  <a:gd name="T9" fmla="*/ 118 h 47"/>
                  <a:gd name="T10" fmla="*/ 14 w 144"/>
                  <a:gd name="T11" fmla="*/ 115 h 47"/>
                  <a:gd name="T12" fmla="*/ 19 w 144"/>
                  <a:gd name="T13" fmla="*/ 110 h 47"/>
                  <a:gd name="T14" fmla="*/ 44 w 144"/>
                  <a:gd name="T15" fmla="*/ 82 h 47"/>
                  <a:gd name="T16" fmla="*/ 60 w 144"/>
                  <a:gd name="T17" fmla="*/ 63 h 47"/>
                  <a:gd name="T18" fmla="*/ 80 w 144"/>
                  <a:gd name="T19" fmla="*/ 47 h 47"/>
                  <a:gd name="T20" fmla="*/ 104 w 144"/>
                  <a:gd name="T21" fmla="*/ 30 h 47"/>
                  <a:gd name="T22" fmla="*/ 132 w 144"/>
                  <a:gd name="T23" fmla="*/ 19 h 47"/>
                  <a:gd name="T24" fmla="*/ 159 w 144"/>
                  <a:gd name="T25" fmla="*/ 5 h 47"/>
                  <a:gd name="T26" fmla="*/ 189 w 144"/>
                  <a:gd name="T27" fmla="*/ 0 h 47"/>
                  <a:gd name="T28" fmla="*/ 214 w 144"/>
                  <a:gd name="T29" fmla="*/ 0 h 47"/>
                  <a:gd name="T30" fmla="*/ 239 w 144"/>
                  <a:gd name="T31" fmla="*/ 0 h 47"/>
                  <a:gd name="T32" fmla="*/ 274 w 144"/>
                  <a:gd name="T33" fmla="*/ 5 h 47"/>
                  <a:gd name="T34" fmla="*/ 288 w 144"/>
                  <a:gd name="T35" fmla="*/ 11 h 47"/>
                  <a:gd name="T36" fmla="*/ 315 w 144"/>
                  <a:gd name="T37" fmla="*/ 25 h 47"/>
                  <a:gd name="T38" fmla="*/ 340 w 144"/>
                  <a:gd name="T39" fmla="*/ 33 h 47"/>
                  <a:gd name="T40" fmla="*/ 365 w 144"/>
                  <a:gd name="T41" fmla="*/ 55 h 47"/>
                  <a:gd name="T42" fmla="*/ 395 w 144"/>
                  <a:gd name="T43" fmla="*/ 71 h 47"/>
                  <a:gd name="T44" fmla="*/ 365 w 144"/>
                  <a:gd name="T45" fmla="*/ 55 h 47"/>
                  <a:gd name="T46" fmla="*/ 354 w 144"/>
                  <a:gd name="T47" fmla="*/ 44 h 47"/>
                  <a:gd name="T48" fmla="*/ 326 w 144"/>
                  <a:gd name="T49" fmla="*/ 30 h 47"/>
                  <a:gd name="T50" fmla="*/ 296 w 144"/>
                  <a:gd name="T51" fmla="*/ 14 h 47"/>
                  <a:gd name="T52" fmla="*/ 288 w 144"/>
                  <a:gd name="T53" fmla="*/ 11 h 47"/>
                  <a:gd name="T54" fmla="*/ 283 w 144"/>
                  <a:gd name="T55" fmla="*/ 11 h 47"/>
                  <a:gd name="T56" fmla="*/ 272 w 144"/>
                  <a:gd name="T57" fmla="*/ 5 h 47"/>
                  <a:gd name="T58" fmla="*/ 233 w 144"/>
                  <a:gd name="T59" fmla="*/ 3 h 47"/>
                  <a:gd name="T60" fmla="*/ 211 w 144"/>
                  <a:gd name="T61" fmla="*/ 0 h 47"/>
                  <a:gd name="T62" fmla="*/ 187 w 144"/>
                  <a:gd name="T63" fmla="*/ 3 h 47"/>
                  <a:gd name="T64" fmla="*/ 159 w 144"/>
                  <a:gd name="T65" fmla="*/ 11 h 47"/>
                  <a:gd name="T66" fmla="*/ 132 w 144"/>
                  <a:gd name="T67" fmla="*/ 19 h 47"/>
                  <a:gd name="T68" fmla="*/ 104 w 144"/>
                  <a:gd name="T69" fmla="*/ 33 h 47"/>
                  <a:gd name="T70" fmla="*/ 80 w 144"/>
                  <a:gd name="T71" fmla="*/ 52 h 47"/>
                  <a:gd name="T72" fmla="*/ 60 w 144"/>
                  <a:gd name="T73" fmla="*/ 69 h 47"/>
                  <a:gd name="T74" fmla="*/ 44 w 144"/>
                  <a:gd name="T75" fmla="*/ 85 h 47"/>
                  <a:gd name="T76" fmla="*/ 19 w 144"/>
                  <a:gd name="T77" fmla="*/ 113 h 47"/>
                  <a:gd name="T78" fmla="*/ 14 w 144"/>
                  <a:gd name="T79" fmla="*/ 118 h 47"/>
                  <a:gd name="T80" fmla="*/ 8 w 144"/>
                  <a:gd name="T81" fmla="*/ 118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4" h="47">
                    <a:moveTo>
                      <a:pt x="3" y="43"/>
                    </a:moveTo>
                    <a:lnTo>
                      <a:pt x="2" y="45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5" y="42"/>
                    </a:lnTo>
                    <a:lnTo>
                      <a:pt x="7" y="40"/>
                    </a:lnTo>
                    <a:lnTo>
                      <a:pt x="16" y="30"/>
                    </a:lnTo>
                    <a:lnTo>
                      <a:pt x="22" y="23"/>
                    </a:lnTo>
                    <a:lnTo>
                      <a:pt x="29" y="17"/>
                    </a:lnTo>
                    <a:lnTo>
                      <a:pt x="38" y="11"/>
                    </a:lnTo>
                    <a:lnTo>
                      <a:pt x="48" y="7"/>
                    </a:lnTo>
                    <a:lnTo>
                      <a:pt x="58" y="2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100" y="2"/>
                    </a:lnTo>
                    <a:lnTo>
                      <a:pt x="105" y="4"/>
                    </a:lnTo>
                    <a:lnTo>
                      <a:pt x="115" y="9"/>
                    </a:lnTo>
                    <a:lnTo>
                      <a:pt x="124" y="12"/>
                    </a:lnTo>
                    <a:lnTo>
                      <a:pt x="133" y="20"/>
                    </a:lnTo>
                    <a:lnTo>
                      <a:pt x="144" y="26"/>
                    </a:lnTo>
                    <a:lnTo>
                      <a:pt x="133" y="20"/>
                    </a:lnTo>
                    <a:lnTo>
                      <a:pt x="129" y="16"/>
                    </a:lnTo>
                    <a:lnTo>
                      <a:pt x="119" y="11"/>
                    </a:lnTo>
                    <a:lnTo>
                      <a:pt x="108" y="5"/>
                    </a:lnTo>
                    <a:lnTo>
                      <a:pt x="105" y="4"/>
                    </a:lnTo>
                    <a:lnTo>
                      <a:pt x="103" y="4"/>
                    </a:lnTo>
                    <a:lnTo>
                      <a:pt x="99" y="2"/>
                    </a:lnTo>
                    <a:lnTo>
                      <a:pt x="85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58" y="4"/>
                    </a:lnTo>
                    <a:lnTo>
                      <a:pt x="48" y="7"/>
                    </a:lnTo>
                    <a:lnTo>
                      <a:pt x="38" y="12"/>
                    </a:lnTo>
                    <a:lnTo>
                      <a:pt x="29" y="19"/>
                    </a:lnTo>
                    <a:lnTo>
                      <a:pt x="22" y="25"/>
                    </a:lnTo>
                    <a:lnTo>
                      <a:pt x="16" y="31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7" name="Freeform 628"/>
              <p:cNvSpPr>
                <a:spLocks/>
              </p:cNvSpPr>
              <p:nvPr/>
            </p:nvSpPr>
            <p:spPr bwMode="auto">
              <a:xfrm>
                <a:off x="4487" y="1783"/>
                <a:ext cx="214" cy="145"/>
              </a:xfrm>
              <a:custGeom>
                <a:avLst/>
                <a:gdLst>
                  <a:gd name="T0" fmla="*/ 3 w 78"/>
                  <a:gd name="T1" fmla="*/ 140 h 53"/>
                  <a:gd name="T2" fmla="*/ 3 w 78"/>
                  <a:gd name="T3" fmla="*/ 142 h 53"/>
                  <a:gd name="T4" fmla="*/ 0 w 78"/>
                  <a:gd name="T5" fmla="*/ 145 h 53"/>
                  <a:gd name="T6" fmla="*/ 0 w 78"/>
                  <a:gd name="T7" fmla="*/ 142 h 53"/>
                  <a:gd name="T8" fmla="*/ 3 w 78"/>
                  <a:gd name="T9" fmla="*/ 140 h 53"/>
                  <a:gd name="T10" fmla="*/ 5 w 78"/>
                  <a:gd name="T11" fmla="*/ 131 h 53"/>
                  <a:gd name="T12" fmla="*/ 19 w 78"/>
                  <a:gd name="T13" fmla="*/ 115 h 53"/>
                  <a:gd name="T14" fmla="*/ 69 w 78"/>
                  <a:gd name="T15" fmla="*/ 68 h 53"/>
                  <a:gd name="T16" fmla="*/ 115 w 78"/>
                  <a:gd name="T17" fmla="*/ 27 h 53"/>
                  <a:gd name="T18" fmla="*/ 132 w 78"/>
                  <a:gd name="T19" fmla="*/ 14 h 53"/>
                  <a:gd name="T20" fmla="*/ 140 w 78"/>
                  <a:gd name="T21" fmla="*/ 11 h 53"/>
                  <a:gd name="T22" fmla="*/ 143 w 78"/>
                  <a:gd name="T23" fmla="*/ 11 h 53"/>
                  <a:gd name="T24" fmla="*/ 159 w 78"/>
                  <a:gd name="T25" fmla="*/ 5 h 53"/>
                  <a:gd name="T26" fmla="*/ 195 w 78"/>
                  <a:gd name="T27" fmla="*/ 0 h 53"/>
                  <a:gd name="T28" fmla="*/ 214 w 78"/>
                  <a:gd name="T29" fmla="*/ 0 h 53"/>
                  <a:gd name="T30" fmla="*/ 195 w 78"/>
                  <a:gd name="T31" fmla="*/ 3 h 53"/>
                  <a:gd name="T32" fmla="*/ 167 w 78"/>
                  <a:gd name="T33" fmla="*/ 5 h 53"/>
                  <a:gd name="T34" fmla="*/ 151 w 78"/>
                  <a:gd name="T35" fmla="*/ 11 h 53"/>
                  <a:gd name="T36" fmla="*/ 140 w 78"/>
                  <a:gd name="T37" fmla="*/ 14 h 53"/>
                  <a:gd name="T38" fmla="*/ 132 w 78"/>
                  <a:gd name="T39" fmla="*/ 16 h 53"/>
                  <a:gd name="T40" fmla="*/ 115 w 78"/>
                  <a:gd name="T41" fmla="*/ 30 h 53"/>
                  <a:gd name="T42" fmla="*/ 69 w 78"/>
                  <a:gd name="T43" fmla="*/ 71 h 53"/>
                  <a:gd name="T44" fmla="*/ 25 w 78"/>
                  <a:gd name="T45" fmla="*/ 115 h 53"/>
                  <a:gd name="T46" fmla="*/ 5 w 78"/>
                  <a:gd name="T47" fmla="*/ 131 h 53"/>
                  <a:gd name="T48" fmla="*/ 3 w 78"/>
                  <a:gd name="T49" fmla="*/ 140 h 5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53">
                    <a:moveTo>
                      <a:pt x="1" y="51"/>
                    </a:moveTo>
                    <a:lnTo>
                      <a:pt x="1" y="52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1" y="51"/>
                    </a:lnTo>
                    <a:lnTo>
                      <a:pt x="2" y="48"/>
                    </a:lnTo>
                    <a:lnTo>
                      <a:pt x="7" y="42"/>
                    </a:lnTo>
                    <a:lnTo>
                      <a:pt x="25" y="25"/>
                    </a:lnTo>
                    <a:lnTo>
                      <a:pt x="42" y="10"/>
                    </a:lnTo>
                    <a:lnTo>
                      <a:pt x="48" y="5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8" y="2"/>
                    </a:lnTo>
                    <a:lnTo>
                      <a:pt x="71" y="0"/>
                    </a:lnTo>
                    <a:lnTo>
                      <a:pt x="78" y="0"/>
                    </a:lnTo>
                    <a:lnTo>
                      <a:pt x="71" y="1"/>
                    </a:lnTo>
                    <a:lnTo>
                      <a:pt x="61" y="2"/>
                    </a:lnTo>
                    <a:lnTo>
                      <a:pt x="55" y="4"/>
                    </a:lnTo>
                    <a:lnTo>
                      <a:pt x="51" y="5"/>
                    </a:lnTo>
                    <a:lnTo>
                      <a:pt x="48" y="6"/>
                    </a:lnTo>
                    <a:lnTo>
                      <a:pt x="42" y="11"/>
                    </a:lnTo>
                    <a:lnTo>
                      <a:pt x="25" y="26"/>
                    </a:lnTo>
                    <a:lnTo>
                      <a:pt x="9" y="42"/>
                    </a:lnTo>
                    <a:lnTo>
                      <a:pt x="2" y="48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8" name="Freeform 629"/>
              <p:cNvSpPr>
                <a:spLocks/>
              </p:cNvSpPr>
              <p:nvPr/>
            </p:nvSpPr>
            <p:spPr bwMode="auto">
              <a:xfrm>
                <a:off x="4487" y="1802"/>
                <a:ext cx="436" cy="176"/>
              </a:xfrm>
              <a:custGeom>
                <a:avLst/>
                <a:gdLst>
                  <a:gd name="T0" fmla="*/ 431 w 159"/>
                  <a:gd name="T1" fmla="*/ 162 h 64"/>
                  <a:gd name="T2" fmla="*/ 436 w 159"/>
                  <a:gd name="T3" fmla="*/ 176 h 64"/>
                  <a:gd name="T4" fmla="*/ 431 w 159"/>
                  <a:gd name="T5" fmla="*/ 165 h 64"/>
                  <a:gd name="T6" fmla="*/ 425 w 159"/>
                  <a:gd name="T7" fmla="*/ 162 h 64"/>
                  <a:gd name="T8" fmla="*/ 417 w 159"/>
                  <a:gd name="T9" fmla="*/ 143 h 64"/>
                  <a:gd name="T10" fmla="*/ 392 w 159"/>
                  <a:gd name="T11" fmla="*/ 107 h 64"/>
                  <a:gd name="T12" fmla="*/ 370 w 159"/>
                  <a:gd name="T13" fmla="*/ 83 h 64"/>
                  <a:gd name="T14" fmla="*/ 348 w 159"/>
                  <a:gd name="T15" fmla="*/ 58 h 64"/>
                  <a:gd name="T16" fmla="*/ 321 w 159"/>
                  <a:gd name="T17" fmla="*/ 39 h 64"/>
                  <a:gd name="T18" fmla="*/ 291 w 159"/>
                  <a:gd name="T19" fmla="*/ 19 h 64"/>
                  <a:gd name="T20" fmla="*/ 271 w 159"/>
                  <a:gd name="T21" fmla="*/ 11 h 64"/>
                  <a:gd name="T22" fmla="*/ 255 w 159"/>
                  <a:gd name="T23" fmla="*/ 8 h 64"/>
                  <a:gd name="T24" fmla="*/ 222 w 159"/>
                  <a:gd name="T25" fmla="*/ 6 h 64"/>
                  <a:gd name="T26" fmla="*/ 186 w 159"/>
                  <a:gd name="T27" fmla="*/ 8 h 64"/>
                  <a:gd name="T28" fmla="*/ 156 w 159"/>
                  <a:gd name="T29" fmla="*/ 11 h 64"/>
                  <a:gd name="T30" fmla="*/ 137 w 159"/>
                  <a:gd name="T31" fmla="*/ 19 h 64"/>
                  <a:gd name="T32" fmla="*/ 118 w 159"/>
                  <a:gd name="T33" fmla="*/ 28 h 64"/>
                  <a:gd name="T34" fmla="*/ 104 w 159"/>
                  <a:gd name="T35" fmla="*/ 39 h 64"/>
                  <a:gd name="T36" fmla="*/ 96 w 159"/>
                  <a:gd name="T37" fmla="*/ 44 h 64"/>
                  <a:gd name="T38" fmla="*/ 74 w 159"/>
                  <a:gd name="T39" fmla="*/ 63 h 64"/>
                  <a:gd name="T40" fmla="*/ 52 w 159"/>
                  <a:gd name="T41" fmla="*/ 85 h 64"/>
                  <a:gd name="T42" fmla="*/ 38 w 159"/>
                  <a:gd name="T43" fmla="*/ 99 h 64"/>
                  <a:gd name="T44" fmla="*/ 30 w 159"/>
                  <a:gd name="T45" fmla="*/ 118 h 64"/>
                  <a:gd name="T46" fmla="*/ 0 w 159"/>
                  <a:gd name="T47" fmla="*/ 149 h 64"/>
                  <a:gd name="T48" fmla="*/ 30 w 159"/>
                  <a:gd name="T49" fmla="*/ 113 h 64"/>
                  <a:gd name="T50" fmla="*/ 38 w 159"/>
                  <a:gd name="T51" fmla="*/ 99 h 64"/>
                  <a:gd name="T52" fmla="*/ 60 w 159"/>
                  <a:gd name="T53" fmla="*/ 69 h 64"/>
                  <a:gd name="T54" fmla="*/ 90 w 159"/>
                  <a:gd name="T55" fmla="*/ 44 h 64"/>
                  <a:gd name="T56" fmla="*/ 110 w 159"/>
                  <a:gd name="T57" fmla="*/ 36 h 64"/>
                  <a:gd name="T58" fmla="*/ 110 w 159"/>
                  <a:gd name="T59" fmla="*/ 30 h 64"/>
                  <a:gd name="T60" fmla="*/ 123 w 159"/>
                  <a:gd name="T61" fmla="*/ 25 h 64"/>
                  <a:gd name="T62" fmla="*/ 140 w 159"/>
                  <a:gd name="T63" fmla="*/ 19 h 64"/>
                  <a:gd name="T64" fmla="*/ 165 w 159"/>
                  <a:gd name="T65" fmla="*/ 8 h 64"/>
                  <a:gd name="T66" fmla="*/ 192 w 159"/>
                  <a:gd name="T67" fmla="*/ 6 h 64"/>
                  <a:gd name="T68" fmla="*/ 225 w 159"/>
                  <a:gd name="T69" fmla="*/ 0 h 64"/>
                  <a:gd name="T70" fmla="*/ 258 w 159"/>
                  <a:gd name="T71" fmla="*/ 8 h 64"/>
                  <a:gd name="T72" fmla="*/ 293 w 159"/>
                  <a:gd name="T73" fmla="*/ 19 h 64"/>
                  <a:gd name="T74" fmla="*/ 324 w 159"/>
                  <a:gd name="T75" fmla="*/ 39 h 64"/>
                  <a:gd name="T76" fmla="*/ 351 w 159"/>
                  <a:gd name="T77" fmla="*/ 58 h 64"/>
                  <a:gd name="T78" fmla="*/ 376 w 159"/>
                  <a:gd name="T79" fmla="*/ 83 h 64"/>
                  <a:gd name="T80" fmla="*/ 392 w 159"/>
                  <a:gd name="T81" fmla="*/ 107 h 64"/>
                  <a:gd name="T82" fmla="*/ 420 w 159"/>
                  <a:gd name="T83" fmla="*/ 143 h 64"/>
                  <a:gd name="T84" fmla="*/ 431 w 159"/>
                  <a:gd name="T85" fmla="*/ 162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9" h="64">
                    <a:moveTo>
                      <a:pt x="157" y="59"/>
                    </a:moveTo>
                    <a:lnTo>
                      <a:pt x="159" y="64"/>
                    </a:lnTo>
                    <a:lnTo>
                      <a:pt x="157" y="60"/>
                    </a:lnTo>
                    <a:lnTo>
                      <a:pt x="155" y="59"/>
                    </a:lnTo>
                    <a:lnTo>
                      <a:pt x="152" y="52"/>
                    </a:lnTo>
                    <a:lnTo>
                      <a:pt x="143" y="39"/>
                    </a:lnTo>
                    <a:lnTo>
                      <a:pt x="135" y="30"/>
                    </a:lnTo>
                    <a:lnTo>
                      <a:pt x="127" y="21"/>
                    </a:lnTo>
                    <a:lnTo>
                      <a:pt x="117" y="14"/>
                    </a:lnTo>
                    <a:lnTo>
                      <a:pt x="106" y="7"/>
                    </a:lnTo>
                    <a:lnTo>
                      <a:pt x="99" y="4"/>
                    </a:lnTo>
                    <a:lnTo>
                      <a:pt x="93" y="3"/>
                    </a:lnTo>
                    <a:lnTo>
                      <a:pt x="81" y="2"/>
                    </a:lnTo>
                    <a:lnTo>
                      <a:pt x="68" y="3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0"/>
                    </a:lnTo>
                    <a:lnTo>
                      <a:pt x="38" y="14"/>
                    </a:lnTo>
                    <a:lnTo>
                      <a:pt x="35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4" y="36"/>
                    </a:lnTo>
                    <a:lnTo>
                      <a:pt x="11" y="43"/>
                    </a:lnTo>
                    <a:lnTo>
                      <a:pt x="0" y="54"/>
                    </a:lnTo>
                    <a:lnTo>
                      <a:pt x="11" y="41"/>
                    </a:lnTo>
                    <a:lnTo>
                      <a:pt x="14" y="36"/>
                    </a:lnTo>
                    <a:lnTo>
                      <a:pt x="22" y="25"/>
                    </a:lnTo>
                    <a:lnTo>
                      <a:pt x="33" y="16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5" y="9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107" y="7"/>
                    </a:lnTo>
                    <a:lnTo>
                      <a:pt x="118" y="14"/>
                    </a:lnTo>
                    <a:lnTo>
                      <a:pt x="128" y="21"/>
                    </a:lnTo>
                    <a:lnTo>
                      <a:pt x="137" y="30"/>
                    </a:lnTo>
                    <a:lnTo>
                      <a:pt x="143" y="39"/>
                    </a:lnTo>
                    <a:lnTo>
                      <a:pt x="153" y="52"/>
                    </a:lnTo>
                    <a:lnTo>
                      <a:pt x="157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69" name="Freeform 630"/>
              <p:cNvSpPr>
                <a:spLocks/>
              </p:cNvSpPr>
              <p:nvPr/>
            </p:nvSpPr>
            <p:spPr bwMode="auto">
              <a:xfrm>
                <a:off x="4487" y="1821"/>
                <a:ext cx="434" cy="192"/>
              </a:xfrm>
              <a:custGeom>
                <a:avLst/>
                <a:gdLst>
                  <a:gd name="T0" fmla="*/ 5 w 158"/>
                  <a:gd name="T1" fmla="*/ 178 h 70"/>
                  <a:gd name="T2" fmla="*/ 5 w 158"/>
                  <a:gd name="T3" fmla="*/ 184 h 70"/>
                  <a:gd name="T4" fmla="*/ 0 w 158"/>
                  <a:gd name="T5" fmla="*/ 192 h 70"/>
                  <a:gd name="T6" fmla="*/ 5 w 158"/>
                  <a:gd name="T7" fmla="*/ 184 h 70"/>
                  <a:gd name="T8" fmla="*/ 5 w 158"/>
                  <a:gd name="T9" fmla="*/ 178 h 70"/>
                  <a:gd name="T10" fmla="*/ 11 w 158"/>
                  <a:gd name="T11" fmla="*/ 176 h 70"/>
                  <a:gd name="T12" fmla="*/ 14 w 158"/>
                  <a:gd name="T13" fmla="*/ 162 h 70"/>
                  <a:gd name="T14" fmla="*/ 25 w 158"/>
                  <a:gd name="T15" fmla="*/ 143 h 70"/>
                  <a:gd name="T16" fmla="*/ 38 w 158"/>
                  <a:gd name="T17" fmla="*/ 115 h 70"/>
                  <a:gd name="T18" fmla="*/ 55 w 158"/>
                  <a:gd name="T19" fmla="*/ 88 h 70"/>
                  <a:gd name="T20" fmla="*/ 74 w 158"/>
                  <a:gd name="T21" fmla="*/ 60 h 70"/>
                  <a:gd name="T22" fmla="*/ 104 w 158"/>
                  <a:gd name="T23" fmla="*/ 36 h 70"/>
                  <a:gd name="T24" fmla="*/ 118 w 158"/>
                  <a:gd name="T25" fmla="*/ 25 h 70"/>
                  <a:gd name="T26" fmla="*/ 140 w 158"/>
                  <a:gd name="T27" fmla="*/ 16 h 70"/>
                  <a:gd name="T28" fmla="*/ 159 w 158"/>
                  <a:gd name="T29" fmla="*/ 8 h 70"/>
                  <a:gd name="T30" fmla="*/ 179 w 158"/>
                  <a:gd name="T31" fmla="*/ 3 h 70"/>
                  <a:gd name="T32" fmla="*/ 198 w 158"/>
                  <a:gd name="T33" fmla="*/ 0 h 70"/>
                  <a:gd name="T34" fmla="*/ 214 w 158"/>
                  <a:gd name="T35" fmla="*/ 0 h 70"/>
                  <a:gd name="T36" fmla="*/ 253 w 158"/>
                  <a:gd name="T37" fmla="*/ 3 h 70"/>
                  <a:gd name="T38" fmla="*/ 280 w 158"/>
                  <a:gd name="T39" fmla="*/ 11 h 70"/>
                  <a:gd name="T40" fmla="*/ 308 w 158"/>
                  <a:gd name="T41" fmla="*/ 22 h 70"/>
                  <a:gd name="T42" fmla="*/ 324 w 158"/>
                  <a:gd name="T43" fmla="*/ 33 h 70"/>
                  <a:gd name="T44" fmla="*/ 335 w 158"/>
                  <a:gd name="T45" fmla="*/ 44 h 70"/>
                  <a:gd name="T46" fmla="*/ 335 w 158"/>
                  <a:gd name="T47" fmla="*/ 49 h 70"/>
                  <a:gd name="T48" fmla="*/ 341 w 158"/>
                  <a:gd name="T49" fmla="*/ 58 h 70"/>
                  <a:gd name="T50" fmla="*/ 363 w 158"/>
                  <a:gd name="T51" fmla="*/ 80 h 70"/>
                  <a:gd name="T52" fmla="*/ 371 w 158"/>
                  <a:gd name="T53" fmla="*/ 93 h 70"/>
                  <a:gd name="T54" fmla="*/ 382 w 158"/>
                  <a:gd name="T55" fmla="*/ 112 h 70"/>
                  <a:gd name="T56" fmla="*/ 393 w 158"/>
                  <a:gd name="T57" fmla="*/ 129 h 70"/>
                  <a:gd name="T58" fmla="*/ 396 w 158"/>
                  <a:gd name="T59" fmla="*/ 145 h 70"/>
                  <a:gd name="T60" fmla="*/ 434 w 158"/>
                  <a:gd name="T61" fmla="*/ 178 h 70"/>
                  <a:gd name="T62" fmla="*/ 393 w 158"/>
                  <a:gd name="T63" fmla="*/ 145 h 70"/>
                  <a:gd name="T64" fmla="*/ 396 w 158"/>
                  <a:gd name="T65" fmla="*/ 143 h 70"/>
                  <a:gd name="T66" fmla="*/ 396 w 158"/>
                  <a:gd name="T67" fmla="*/ 137 h 70"/>
                  <a:gd name="T68" fmla="*/ 393 w 158"/>
                  <a:gd name="T69" fmla="*/ 129 h 70"/>
                  <a:gd name="T70" fmla="*/ 368 w 158"/>
                  <a:gd name="T71" fmla="*/ 93 h 70"/>
                  <a:gd name="T72" fmla="*/ 343 w 158"/>
                  <a:gd name="T73" fmla="*/ 60 h 70"/>
                  <a:gd name="T74" fmla="*/ 330 w 158"/>
                  <a:gd name="T75" fmla="*/ 47 h 70"/>
                  <a:gd name="T76" fmla="*/ 327 w 158"/>
                  <a:gd name="T77" fmla="*/ 38 h 70"/>
                  <a:gd name="T78" fmla="*/ 319 w 158"/>
                  <a:gd name="T79" fmla="*/ 33 h 70"/>
                  <a:gd name="T80" fmla="*/ 299 w 158"/>
                  <a:gd name="T81" fmla="*/ 22 h 70"/>
                  <a:gd name="T82" fmla="*/ 277 w 158"/>
                  <a:gd name="T83" fmla="*/ 11 h 70"/>
                  <a:gd name="T84" fmla="*/ 244 w 158"/>
                  <a:gd name="T85" fmla="*/ 3 h 70"/>
                  <a:gd name="T86" fmla="*/ 212 w 158"/>
                  <a:gd name="T87" fmla="*/ 3 h 70"/>
                  <a:gd name="T88" fmla="*/ 195 w 158"/>
                  <a:gd name="T89" fmla="*/ 3 h 70"/>
                  <a:gd name="T90" fmla="*/ 179 w 158"/>
                  <a:gd name="T91" fmla="*/ 5 h 70"/>
                  <a:gd name="T92" fmla="*/ 157 w 158"/>
                  <a:gd name="T93" fmla="*/ 11 h 70"/>
                  <a:gd name="T94" fmla="*/ 137 w 158"/>
                  <a:gd name="T95" fmla="*/ 19 h 70"/>
                  <a:gd name="T96" fmla="*/ 118 w 158"/>
                  <a:gd name="T97" fmla="*/ 30 h 70"/>
                  <a:gd name="T98" fmla="*/ 102 w 158"/>
                  <a:gd name="T99" fmla="*/ 38 h 70"/>
                  <a:gd name="T100" fmla="*/ 74 w 158"/>
                  <a:gd name="T101" fmla="*/ 63 h 70"/>
                  <a:gd name="T102" fmla="*/ 55 w 158"/>
                  <a:gd name="T103" fmla="*/ 91 h 70"/>
                  <a:gd name="T104" fmla="*/ 38 w 158"/>
                  <a:gd name="T105" fmla="*/ 118 h 70"/>
                  <a:gd name="T106" fmla="*/ 16 w 158"/>
                  <a:gd name="T107" fmla="*/ 162 h 70"/>
                  <a:gd name="T108" fmla="*/ 11 w 158"/>
                  <a:gd name="T109" fmla="*/ 176 h 70"/>
                  <a:gd name="T110" fmla="*/ 5 w 158"/>
                  <a:gd name="T111" fmla="*/ 178 h 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8" h="70">
                    <a:moveTo>
                      <a:pt x="2" y="65"/>
                    </a:moveTo>
                    <a:lnTo>
                      <a:pt x="2" y="67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4"/>
                    </a:lnTo>
                    <a:lnTo>
                      <a:pt x="5" y="59"/>
                    </a:lnTo>
                    <a:lnTo>
                      <a:pt x="9" y="52"/>
                    </a:lnTo>
                    <a:lnTo>
                      <a:pt x="14" y="42"/>
                    </a:lnTo>
                    <a:lnTo>
                      <a:pt x="20" y="32"/>
                    </a:lnTo>
                    <a:lnTo>
                      <a:pt x="27" y="22"/>
                    </a:lnTo>
                    <a:lnTo>
                      <a:pt x="38" y="13"/>
                    </a:lnTo>
                    <a:lnTo>
                      <a:pt x="43" y="9"/>
                    </a:lnTo>
                    <a:lnTo>
                      <a:pt x="51" y="6"/>
                    </a:lnTo>
                    <a:lnTo>
                      <a:pt x="58" y="3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92" y="1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18" y="12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4" y="21"/>
                    </a:lnTo>
                    <a:lnTo>
                      <a:pt x="132" y="29"/>
                    </a:lnTo>
                    <a:lnTo>
                      <a:pt x="135" y="34"/>
                    </a:lnTo>
                    <a:lnTo>
                      <a:pt x="139" y="41"/>
                    </a:lnTo>
                    <a:lnTo>
                      <a:pt x="143" y="47"/>
                    </a:lnTo>
                    <a:lnTo>
                      <a:pt x="144" y="53"/>
                    </a:lnTo>
                    <a:lnTo>
                      <a:pt x="158" y="65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4" y="50"/>
                    </a:lnTo>
                    <a:lnTo>
                      <a:pt x="143" y="47"/>
                    </a:lnTo>
                    <a:lnTo>
                      <a:pt x="134" y="34"/>
                    </a:lnTo>
                    <a:lnTo>
                      <a:pt x="125" y="22"/>
                    </a:lnTo>
                    <a:lnTo>
                      <a:pt x="120" y="17"/>
                    </a:lnTo>
                    <a:lnTo>
                      <a:pt x="119" y="14"/>
                    </a:lnTo>
                    <a:lnTo>
                      <a:pt x="116" y="12"/>
                    </a:lnTo>
                    <a:lnTo>
                      <a:pt x="109" y="8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7" y="1"/>
                    </a:lnTo>
                    <a:lnTo>
                      <a:pt x="71" y="1"/>
                    </a:lnTo>
                    <a:lnTo>
                      <a:pt x="65" y="2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1"/>
                    </a:lnTo>
                    <a:lnTo>
                      <a:pt x="37" y="14"/>
                    </a:lnTo>
                    <a:lnTo>
                      <a:pt x="27" y="23"/>
                    </a:lnTo>
                    <a:lnTo>
                      <a:pt x="20" y="33"/>
                    </a:lnTo>
                    <a:lnTo>
                      <a:pt x="14" y="43"/>
                    </a:lnTo>
                    <a:lnTo>
                      <a:pt x="6" y="59"/>
                    </a:lnTo>
                    <a:lnTo>
                      <a:pt x="4" y="6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0" name="Freeform 631"/>
              <p:cNvSpPr>
                <a:spLocks/>
              </p:cNvSpPr>
              <p:nvPr/>
            </p:nvSpPr>
            <p:spPr bwMode="auto">
              <a:xfrm>
                <a:off x="4479" y="1953"/>
                <a:ext cx="35" cy="30"/>
              </a:xfrm>
              <a:custGeom>
                <a:avLst/>
                <a:gdLst>
                  <a:gd name="T0" fmla="*/ 0 w 13"/>
                  <a:gd name="T1" fmla="*/ 30 h 11"/>
                  <a:gd name="T2" fmla="*/ 0 w 13"/>
                  <a:gd name="T3" fmla="*/ 27 h 11"/>
                  <a:gd name="T4" fmla="*/ 8 w 13"/>
                  <a:gd name="T5" fmla="*/ 14 h 11"/>
                  <a:gd name="T6" fmla="*/ 13 w 13"/>
                  <a:gd name="T7" fmla="*/ 3 h 11"/>
                  <a:gd name="T8" fmla="*/ 22 w 13"/>
                  <a:gd name="T9" fmla="*/ 0 h 11"/>
                  <a:gd name="T10" fmla="*/ 32 w 13"/>
                  <a:gd name="T11" fmla="*/ 0 h 11"/>
                  <a:gd name="T12" fmla="*/ 35 w 13"/>
                  <a:gd name="T13" fmla="*/ 3 h 11"/>
                  <a:gd name="T14" fmla="*/ 27 w 13"/>
                  <a:gd name="T15" fmla="*/ 3 h 11"/>
                  <a:gd name="T16" fmla="*/ 22 w 13"/>
                  <a:gd name="T17" fmla="*/ 3 h 11"/>
                  <a:gd name="T18" fmla="*/ 13 w 13"/>
                  <a:gd name="T19" fmla="*/ 5 h 11"/>
                  <a:gd name="T20" fmla="*/ 11 w 13"/>
                  <a:gd name="T21" fmla="*/ 14 h 11"/>
                  <a:gd name="T22" fmla="*/ 0 w 13"/>
                  <a:gd name="T23" fmla="*/ 3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0" y="11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1" name="Freeform 632"/>
              <p:cNvSpPr>
                <a:spLocks/>
              </p:cNvSpPr>
              <p:nvPr/>
            </p:nvSpPr>
            <p:spPr bwMode="auto">
              <a:xfrm>
                <a:off x="4498" y="1832"/>
                <a:ext cx="233" cy="217"/>
              </a:xfrm>
              <a:custGeom>
                <a:avLst/>
                <a:gdLst>
                  <a:gd name="T0" fmla="*/ 3 w 85"/>
                  <a:gd name="T1" fmla="*/ 209 h 79"/>
                  <a:gd name="T2" fmla="*/ 0 w 85"/>
                  <a:gd name="T3" fmla="*/ 217 h 79"/>
                  <a:gd name="T4" fmla="*/ 0 w 85"/>
                  <a:gd name="T5" fmla="*/ 209 h 79"/>
                  <a:gd name="T6" fmla="*/ 3 w 85"/>
                  <a:gd name="T7" fmla="*/ 209 h 79"/>
                  <a:gd name="T8" fmla="*/ 5 w 85"/>
                  <a:gd name="T9" fmla="*/ 201 h 79"/>
                  <a:gd name="T10" fmla="*/ 16 w 85"/>
                  <a:gd name="T11" fmla="*/ 173 h 79"/>
                  <a:gd name="T12" fmla="*/ 30 w 85"/>
                  <a:gd name="T13" fmla="*/ 135 h 79"/>
                  <a:gd name="T14" fmla="*/ 44 w 85"/>
                  <a:gd name="T15" fmla="*/ 93 h 79"/>
                  <a:gd name="T16" fmla="*/ 60 w 85"/>
                  <a:gd name="T17" fmla="*/ 77 h 79"/>
                  <a:gd name="T18" fmla="*/ 74 w 85"/>
                  <a:gd name="T19" fmla="*/ 63 h 79"/>
                  <a:gd name="T20" fmla="*/ 107 w 85"/>
                  <a:gd name="T21" fmla="*/ 38 h 79"/>
                  <a:gd name="T22" fmla="*/ 132 w 85"/>
                  <a:gd name="T23" fmla="*/ 27 h 79"/>
                  <a:gd name="T24" fmla="*/ 143 w 85"/>
                  <a:gd name="T25" fmla="*/ 25 h 79"/>
                  <a:gd name="T26" fmla="*/ 162 w 85"/>
                  <a:gd name="T27" fmla="*/ 19 h 79"/>
                  <a:gd name="T28" fmla="*/ 184 w 85"/>
                  <a:gd name="T29" fmla="*/ 8 h 79"/>
                  <a:gd name="T30" fmla="*/ 203 w 85"/>
                  <a:gd name="T31" fmla="*/ 5 h 79"/>
                  <a:gd name="T32" fmla="*/ 233 w 85"/>
                  <a:gd name="T33" fmla="*/ 0 h 79"/>
                  <a:gd name="T34" fmla="*/ 203 w 85"/>
                  <a:gd name="T35" fmla="*/ 5 h 79"/>
                  <a:gd name="T36" fmla="*/ 197 w 85"/>
                  <a:gd name="T37" fmla="*/ 8 h 79"/>
                  <a:gd name="T38" fmla="*/ 173 w 85"/>
                  <a:gd name="T39" fmla="*/ 14 h 79"/>
                  <a:gd name="T40" fmla="*/ 140 w 85"/>
                  <a:gd name="T41" fmla="*/ 27 h 79"/>
                  <a:gd name="T42" fmla="*/ 129 w 85"/>
                  <a:gd name="T43" fmla="*/ 33 h 79"/>
                  <a:gd name="T44" fmla="*/ 104 w 85"/>
                  <a:gd name="T45" fmla="*/ 41 h 79"/>
                  <a:gd name="T46" fmla="*/ 74 w 85"/>
                  <a:gd name="T47" fmla="*/ 66 h 79"/>
                  <a:gd name="T48" fmla="*/ 60 w 85"/>
                  <a:gd name="T49" fmla="*/ 80 h 79"/>
                  <a:gd name="T50" fmla="*/ 47 w 85"/>
                  <a:gd name="T51" fmla="*/ 96 h 79"/>
                  <a:gd name="T52" fmla="*/ 30 w 85"/>
                  <a:gd name="T53" fmla="*/ 137 h 79"/>
                  <a:gd name="T54" fmla="*/ 16 w 85"/>
                  <a:gd name="T55" fmla="*/ 173 h 79"/>
                  <a:gd name="T56" fmla="*/ 8 w 85"/>
                  <a:gd name="T57" fmla="*/ 201 h 79"/>
                  <a:gd name="T58" fmla="*/ 3 w 85"/>
                  <a:gd name="T59" fmla="*/ 209 h 7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5" h="79">
                    <a:moveTo>
                      <a:pt x="1" y="76"/>
                    </a:moveTo>
                    <a:lnTo>
                      <a:pt x="0" y="79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3"/>
                    </a:lnTo>
                    <a:lnTo>
                      <a:pt x="6" y="63"/>
                    </a:lnTo>
                    <a:lnTo>
                      <a:pt x="11" y="49"/>
                    </a:lnTo>
                    <a:lnTo>
                      <a:pt x="16" y="34"/>
                    </a:lnTo>
                    <a:lnTo>
                      <a:pt x="22" y="28"/>
                    </a:lnTo>
                    <a:lnTo>
                      <a:pt x="27" y="23"/>
                    </a:lnTo>
                    <a:lnTo>
                      <a:pt x="39" y="14"/>
                    </a:lnTo>
                    <a:lnTo>
                      <a:pt x="48" y="10"/>
                    </a:lnTo>
                    <a:lnTo>
                      <a:pt x="52" y="9"/>
                    </a:lnTo>
                    <a:lnTo>
                      <a:pt x="59" y="7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5" y="0"/>
                    </a:lnTo>
                    <a:lnTo>
                      <a:pt x="74" y="2"/>
                    </a:lnTo>
                    <a:lnTo>
                      <a:pt x="72" y="3"/>
                    </a:lnTo>
                    <a:lnTo>
                      <a:pt x="63" y="5"/>
                    </a:lnTo>
                    <a:lnTo>
                      <a:pt x="51" y="10"/>
                    </a:lnTo>
                    <a:lnTo>
                      <a:pt x="47" y="12"/>
                    </a:lnTo>
                    <a:lnTo>
                      <a:pt x="38" y="15"/>
                    </a:lnTo>
                    <a:lnTo>
                      <a:pt x="27" y="24"/>
                    </a:lnTo>
                    <a:lnTo>
                      <a:pt x="22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3" y="7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2" name="Freeform 633"/>
              <p:cNvSpPr>
                <a:spLocks/>
              </p:cNvSpPr>
              <p:nvPr/>
            </p:nvSpPr>
            <p:spPr bwMode="auto">
              <a:xfrm>
                <a:off x="4572" y="1846"/>
                <a:ext cx="327" cy="343"/>
              </a:xfrm>
              <a:custGeom>
                <a:avLst/>
                <a:gdLst>
                  <a:gd name="T0" fmla="*/ 324 w 119"/>
                  <a:gd name="T1" fmla="*/ 165 h 125"/>
                  <a:gd name="T2" fmla="*/ 324 w 119"/>
                  <a:gd name="T3" fmla="*/ 167 h 125"/>
                  <a:gd name="T4" fmla="*/ 327 w 119"/>
                  <a:gd name="T5" fmla="*/ 181 h 125"/>
                  <a:gd name="T6" fmla="*/ 324 w 119"/>
                  <a:gd name="T7" fmla="*/ 167 h 125"/>
                  <a:gd name="T8" fmla="*/ 322 w 119"/>
                  <a:gd name="T9" fmla="*/ 165 h 125"/>
                  <a:gd name="T10" fmla="*/ 280 w 119"/>
                  <a:gd name="T11" fmla="*/ 96 h 125"/>
                  <a:gd name="T12" fmla="*/ 258 w 119"/>
                  <a:gd name="T13" fmla="*/ 66 h 125"/>
                  <a:gd name="T14" fmla="*/ 245 w 119"/>
                  <a:gd name="T15" fmla="*/ 49 h 125"/>
                  <a:gd name="T16" fmla="*/ 234 w 119"/>
                  <a:gd name="T17" fmla="*/ 33 h 125"/>
                  <a:gd name="T18" fmla="*/ 214 w 119"/>
                  <a:gd name="T19" fmla="*/ 19 h 125"/>
                  <a:gd name="T20" fmla="*/ 195 w 119"/>
                  <a:gd name="T21" fmla="*/ 8 h 125"/>
                  <a:gd name="T22" fmla="*/ 173 w 119"/>
                  <a:gd name="T23" fmla="*/ 0 h 125"/>
                  <a:gd name="T24" fmla="*/ 151 w 119"/>
                  <a:gd name="T25" fmla="*/ 0 h 125"/>
                  <a:gd name="T26" fmla="*/ 129 w 119"/>
                  <a:gd name="T27" fmla="*/ 8 h 125"/>
                  <a:gd name="T28" fmla="*/ 107 w 119"/>
                  <a:gd name="T29" fmla="*/ 11 h 125"/>
                  <a:gd name="T30" fmla="*/ 85 w 119"/>
                  <a:gd name="T31" fmla="*/ 19 h 125"/>
                  <a:gd name="T32" fmla="*/ 74 w 119"/>
                  <a:gd name="T33" fmla="*/ 22 h 125"/>
                  <a:gd name="T34" fmla="*/ 66 w 119"/>
                  <a:gd name="T35" fmla="*/ 27 h 125"/>
                  <a:gd name="T36" fmla="*/ 41 w 119"/>
                  <a:gd name="T37" fmla="*/ 60 h 125"/>
                  <a:gd name="T38" fmla="*/ 19 w 119"/>
                  <a:gd name="T39" fmla="*/ 91 h 125"/>
                  <a:gd name="T40" fmla="*/ 11 w 119"/>
                  <a:gd name="T41" fmla="*/ 121 h 125"/>
                  <a:gd name="T42" fmla="*/ 3 w 119"/>
                  <a:gd name="T43" fmla="*/ 140 h 125"/>
                  <a:gd name="T44" fmla="*/ 3 w 119"/>
                  <a:gd name="T45" fmla="*/ 165 h 125"/>
                  <a:gd name="T46" fmla="*/ 3 w 119"/>
                  <a:gd name="T47" fmla="*/ 209 h 125"/>
                  <a:gd name="T48" fmla="*/ 5 w 119"/>
                  <a:gd name="T49" fmla="*/ 252 h 125"/>
                  <a:gd name="T50" fmla="*/ 14 w 119"/>
                  <a:gd name="T51" fmla="*/ 277 h 125"/>
                  <a:gd name="T52" fmla="*/ 19 w 119"/>
                  <a:gd name="T53" fmla="*/ 299 h 125"/>
                  <a:gd name="T54" fmla="*/ 52 w 119"/>
                  <a:gd name="T55" fmla="*/ 343 h 125"/>
                  <a:gd name="T56" fmla="*/ 19 w 119"/>
                  <a:gd name="T57" fmla="*/ 294 h 125"/>
                  <a:gd name="T58" fmla="*/ 16 w 119"/>
                  <a:gd name="T59" fmla="*/ 294 h 125"/>
                  <a:gd name="T60" fmla="*/ 14 w 119"/>
                  <a:gd name="T61" fmla="*/ 291 h 125"/>
                  <a:gd name="T62" fmla="*/ 11 w 119"/>
                  <a:gd name="T63" fmla="*/ 277 h 125"/>
                  <a:gd name="T64" fmla="*/ 3 w 119"/>
                  <a:gd name="T65" fmla="*/ 230 h 125"/>
                  <a:gd name="T66" fmla="*/ 0 w 119"/>
                  <a:gd name="T67" fmla="*/ 178 h 125"/>
                  <a:gd name="T68" fmla="*/ 0 w 119"/>
                  <a:gd name="T69" fmla="*/ 159 h 125"/>
                  <a:gd name="T70" fmla="*/ 3 w 119"/>
                  <a:gd name="T71" fmla="*/ 137 h 125"/>
                  <a:gd name="T72" fmla="*/ 11 w 119"/>
                  <a:gd name="T73" fmla="*/ 113 h 125"/>
                  <a:gd name="T74" fmla="*/ 25 w 119"/>
                  <a:gd name="T75" fmla="*/ 88 h 125"/>
                  <a:gd name="T76" fmla="*/ 41 w 119"/>
                  <a:gd name="T77" fmla="*/ 52 h 125"/>
                  <a:gd name="T78" fmla="*/ 55 w 119"/>
                  <a:gd name="T79" fmla="*/ 38 h 125"/>
                  <a:gd name="T80" fmla="*/ 69 w 119"/>
                  <a:gd name="T81" fmla="*/ 22 h 125"/>
                  <a:gd name="T82" fmla="*/ 88 w 119"/>
                  <a:gd name="T83" fmla="*/ 14 h 125"/>
                  <a:gd name="T84" fmla="*/ 110 w 119"/>
                  <a:gd name="T85" fmla="*/ 8 h 125"/>
                  <a:gd name="T86" fmla="*/ 132 w 119"/>
                  <a:gd name="T87" fmla="*/ 5 h 125"/>
                  <a:gd name="T88" fmla="*/ 154 w 119"/>
                  <a:gd name="T89" fmla="*/ 0 h 125"/>
                  <a:gd name="T90" fmla="*/ 179 w 119"/>
                  <a:gd name="T91" fmla="*/ 0 h 125"/>
                  <a:gd name="T92" fmla="*/ 198 w 119"/>
                  <a:gd name="T93" fmla="*/ 8 h 125"/>
                  <a:gd name="T94" fmla="*/ 220 w 119"/>
                  <a:gd name="T95" fmla="*/ 19 h 125"/>
                  <a:gd name="T96" fmla="*/ 234 w 119"/>
                  <a:gd name="T97" fmla="*/ 36 h 125"/>
                  <a:gd name="T98" fmla="*/ 250 w 119"/>
                  <a:gd name="T99" fmla="*/ 49 h 125"/>
                  <a:gd name="T100" fmla="*/ 258 w 119"/>
                  <a:gd name="T101" fmla="*/ 66 h 125"/>
                  <a:gd name="T102" fmla="*/ 280 w 119"/>
                  <a:gd name="T103" fmla="*/ 96 h 125"/>
                  <a:gd name="T104" fmla="*/ 324 w 119"/>
                  <a:gd name="T105" fmla="*/ 165 h 1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9" h="125">
                    <a:moveTo>
                      <a:pt x="118" y="60"/>
                    </a:moveTo>
                    <a:lnTo>
                      <a:pt x="118" y="61"/>
                    </a:lnTo>
                    <a:lnTo>
                      <a:pt x="119" y="66"/>
                    </a:lnTo>
                    <a:lnTo>
                      <a:pt x="118" y="61"/>
                    </a:lnTo>
                    <a:lnTo>
                      <a:pt x="117" y="60"/>
                    </a:lnTo>
                    <a:lnTo>
                      <a:pt x="102" y="35"/>
                    </a:lnTo>
                    <a:lnTo>
                      <a:pt x="94" y="24"/>
                    </a:lnTo>
                    <a:lnTo>
                      <a:pt x="89" y="18"/>
                    </a:lnTo>
                    <a:lnTo>
                      <a:pt x="85" y="12"/>
                    </a:lnTo>
                    <a:lnTo>
                      <a:pt x="78" y="7"/>
                    </a:lnTo>
                    <a:lnTo>
                      <a:pt x="71" y="3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4"/>
                    </a:lnTo>
                    <a:lnTo>
                      <a:pt x="31" y="7"/>
                    </a:lnTo>
                    <a:lnTo>
                      <a:pt x="27" y="8"/>
                    </a:lnTo>
                    <a:lnTo>
                      <a:pt x="24" y="10"/>
                    </a:lnTo>
                    <a:lnTo>
                      <a:pt x="15" y="22"/>
                    </a:lnTo>
                    <a:lnTo>
                      <a:pt x="7" y="33"/>
                    </a:lnTo>
                    <a:lnTo>
                      <a:pt x="4" y="44"/>
                    </a:lnTo>
                    <a:lnTo>
                      <a:pt x="1" y="51"/>
                    </a:lnTo>
                    <a:lnTo>
                      <a:pt x="1" y="60"/>
                    </a:lnTo>
                    <a:lnTo>
                      <a:pt x="1" y="76"/>
                    </a:lnTo>
                    <a:lnTo>
                      <a:pt x="2" y="92"/>
                    </a:lnTo>
                    <a:lnTo>
                      <a:pt x="5" y="101"/>
                    </a:lnTo>
                    <a:lnTo>
                      <a:pt x="7" y="109"/>
                    </a:lnTo>
                    <a:lnTo>
                      <a:pt x="19" y="125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5" y="106"/>
                    </a:lnTo>
                    <a:lnTo>
                      <a:pt x="4" y="101"/>
                    </a:lnTo>
                    <a:lnTo>
                      <a:pt x="1" y="84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1" y="50"/>
                    </a:lnTo>
                    <a:lnTo>
                      <a:pt x="4" y="41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0" y="14"/>
                    </a:lnTo>
                    <a:lnTo>
                      <a:pt x="25" y="8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2" y="3"/>
                    </a:lnTo>
                    <a:lnTo>
                      <a:pt x="80" y="7"/>
                    </a:lnTo>
                    <a:lnTo>
                      <a:pt x="85" y="13"/>
                    </a:lnTo>
                    <a:lnTo>
                      <a:pt x="91" y="18"/>
                    </a:lnTo>
                    <a:lnTo>
                      <a:pt x="94" y="24"/>
                    </a:lnTo>
                    <a:lnTo>
                      <a:pt x="102" y="35"/>
                    </a:lnTo>
                    <a:lnTo>
                      <a:pt x="118" y="6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3" name="Freeform 634"/>
              <p:cNvSpPr>
                <a:spLocks/>
              </p:cNvSpPr>
              <p:nvPr/>
            </p:nvSpPr>
            <p:spPr bwMode="auto">
              <a:xfrm>
                <a:off x="4564" y="2137"/>
                <a:ext cx="25" cy="44"/>
              </a:xfrm>
              <a:custGeom>
                <a:avLst/>
                <a:gdLst>
                  <a:gd name="T0" fmla="*/ 25 w 9"/>
                  <a:gd name="T1" fmla="*/ 44 h 16"/>
                  <a:gd name="T2" fmla="*/ 14 w 9"/>
                  <a:gd name="T3" fmla="*/ 30 h 16"/>
                  <a:gd name="T4" fmla="*/ 6 w 9"/>
                  <a:gd name="T5" fmla="*/ 14 h 16"/>
                  <a:gd name="T6" fmla="*/ 0 w 9"/>
                  <a:gd name="T7" fmla="*/ 3 h 16"/>
                  <a:gd name="T8" fmla="*/ 0 w 9"/>
                  <a:gd name="T9" fmla="*/ 0 h 16"/>
                  <a:gd name="T10" fmla="*/ 6 w 9"/>
                  <a:gd name="T11" fmla="*/ 3 h 16"/>
                  <a:gd name="T12" fmla="*/ 8 w 9"/>
                  <a:gd name="T13" fmla="*/ 14 h 16"/>
                  <a:gd name="T14" fmla="*/ 14 w 9"/>
                  <a:gd name="T15" fmla="*/ 30 h 16"/>
                  <a:gd name="T16" fmla="*/ 25 w 9"/>
                  <a:gd name="T17" fmla="*/ 4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9" y="16"/>
                    </a:moveTo>
                    <a:lnTo>
                      <a:pt x="5" y="11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5"/>
                    </a:lnTo>
                    <a:lnTo>
                      <a:pt x="5" y="11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4" name="Freeform 635"/>
              <p:cNvSpPr>
                <a:spLocks/>
              </p:cNvSpPr>
              <p:nvPr/>
            </p:nvSpPr>
            <p:spPr bwMode="auto">
              <a:xfrm>
                <a:off x="4556" y="2008"/>
                <a:ext cx="5" cy="112"/>
              </a:xfrm>
              <a:custGeom>
                <a:avLst/>
                <a:gdLst>
                  <a:gd name="T0" fmla="*/ 5 w 2"/>
                  <a:gd name="T1" fmla="*/ 109 h 41"/>
                  <a:gd name="T2" fmla="*/ 5 w 2"/>
                  <a:gd name="T3" fmla="*/ 112 h 41"/>
                  <a:gd name="T4" fmla="*/ 3 w 2"/>
                  <a:gd name="T5" fmla="*/ 112 h 41"/>
                  <a:gd name="T6" fmla="*/ 3 w 2"/>
                  <a:gd name="T7" fmla="*/ 109 h 41"/>
                  <a:gd name="T8" fmla="*/ 3 w 2"/>
                  <a:gd name="T9" fmla="*/ 68 h 41"/>
                  <a:gd name="T10" fmla="*/ 3 w 2"/>
                  <a:gd name="T11" fmla="*/ 30 h 41"/>
                  <a:gd name="T12" fmla="*/ 5 w 2"/>
                  <a:gd name="T13" fmla="*/ 19 h 41"/>
                  <a:gd name="T14" fmla="*/ 3 w 2"/>
                  <a:gd name="T15" fmla="*/ 5 h 41"/>
                  <a:gd name="T16" fmla="*/ 0 w 2"/>
                  <a:gd name="T17" fmla="*/ 0 h 41"/>
                  <a:gd name="T18" fmla="*/ 3 w 2"/>
                  <a:gd name="T19" fmla="*/ 5 h 41"/>
                  <a:gd name="T20" fmla="*/ 5 w 2"/>
                  <a:gd name="T21" fmla="*/ 16 h 41"/>
                  <a:gd name="T22" fmla="*/ 5 w 2"/>
                  <a:gd name="T23" fmla="*/ 30 h 41"/>
                  <a:gd name="T24" fmla="*/ 3 w 2"/>
                  <a:gd name="T25" fmla="*/ 71 h 41"/>
                  <a:gd name="T26" fmla="*/ 5 w 2"/>
                  <a:gd name="T27" fmla="*/ 109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41">
                    <a:moveTo>
                      <a:pt x="2" y="40"/>
                    </a:moveTo>
                    <a:lnTo>
                      <a:pt x="2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2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1" y="26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5" name="Freeform 636"/>
              <p:cNvSpPr>
                <a:spLocks/>
              </p:cNvSpPr>
              <p:nvPr/>
            </p:nvSpPr>
            <p:spPr bwMode="auto">
              <a:xfrm>
                <a:off x="4539" y="1884"/>
                <a:ext cx="77" cy="247"/>
              </a:xfrm>
              <a:custGeom>
                <a:avLst/>
                <a:gdLst>
                  <a:gd name="T0" fmla="*/ 6 w 28"/>
                  <a:gd name="T1" fmla="*/ 239 h 90"/>
                  <a:gd name="T2" fmla="*/ 6 w 28"/>
                  <a:gd name="T3" fmla="*/ 242 h 90"/>
                  <a:gd name="T4" fmla="*/ 6 w 28"/>
                  <a:gd name="T5" fmla="*/ 247 h 90"/>
                  <a:gd name="T6" fmla="*/ 6 w 28"/>
                  <a:gd name="T7" fmla="*/ 242 h 90"/>
                  <a:gd name="T8" fmla="*/ 6 w 28"/>
                  <a:gd name="T9" fmla="*/ 239 h 90"/>
                  <a:gd name="T10" fmla="*/ 3 w 28"/>
                  <a:gd name="T11" fmla="*/ 239 h 90"/>
                  <a:gd name="T12" fmla="*/ 0 w 28"/>
                  <a:gd name="T13" fmla="*/ 233 h 90"/>
                  <a:gd name="T14" fmla="*/ 0 w 28"/>
                  <a:gd name="T15" fmla="*/ 209 h 90"/>
                  <a:gd name="T16" fmla="*/ 8 w 28"/>
                  <a:gd name="T17" fmla="*/ 143 h 90"/>
                  <a:gd name="T18" fmla="*/ 19 w 28"/>
                  <a:gd name="T19" fmla="*/ 82 h 90"/>
                  <a:gd name="T20" fmla="*/ 25 w 28"/>
                  <a:gd name="T21" fmla="*/ 60 h 90"/>
                  <a:gd name="T22" fmla="*/ 30 w 28"/>
                  <a:gd name="T23" fmla="*/ 55 h 90"/>
                  <a:gd name="T24" fmla="*/ 36 w 28"/>
                  <a:gd name="T25" fmla="*/ 38 h 90"/>
                  <a:gd name="T26" fmla="*/ 47 w 28"/>
                  <a:gd name="T27" fmla="*/ 25 h 90"/>
                  <a:gd name="T28" fmla="*/ 61 w 28"/>
                  <a:gd name="T29" fmla="*/ 11 h 90"/>
                  <a:gd name="T30" fmla="*/ 77 w 28"/>
                  <a:gd name="T31" fmla="*/ 0 h 90"/>
                  <a:gd name="T32" fmla="*/ 61 w 28"/>
                  <a:gd name="T33" fmla="*/ 14 h 90"/>
                  <a:gd name="T34" fmla="*/ 58 w 28"/>
                  <a:gd name="T35" fmla="*/ 14 h 90"/>
                  <a:gd name="T36" fmla="*/ 52 w 28"/>
                  <a:gd name="T37" fmla="*/ 16 h 90"/>
                  <a:gd name="T38" fmla="*/ 44 w 28"/>
                  <a:gd name="T39" fmla="*/ 30 h 90"/>
                  <a:gd name="T40" fmla="*/ 33 w 28"/>
                  <a:gd name="T41" fmla="*/ 49 h 90"/>
                  <a:gd name="T42" fmla="*/ 30 w 28"/>
                  <a:gd name="T43" fmla="*/ 58 h 90"/>
                  <a:gd name="T44" fmla="*/ 25 w 28"/>
                  <a:gd name="T45" fmla="*/ 66 h 90"/>
                  <a:gd name="T46" fmla="*/ 22 w 28"/>
                  <a:gd name="T47" fmla="*/ 85 h 90"/>
                  <a:gd name="T48" fmla="*/ 8 w 28"/>
                  <a:gd name="T49" fmla="*/ 148 h 90"/>
                  <a:gd name="T50" fmla="*/ 3 w 28"/>
                  <a:gd name="T51" fmla="*/ 211 h 90"/>
                  <a:gd name="T52" fmla="*/ 3 w 28"/>
                  <a:gd name="T53" fmla="*/ 233 h 90"/>
                  <a:gd name="T54" fmla="*/ 3 w 28"/>
                  <a:gd name="T55" fmla="*/ 239 h 90"/>
                  <a:gd name="T56" fmla="*/ 6 w 28"/>
                  <a:gd name="T57" fmla="*/ 239 h 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" h="90">
                    <a:moveTo>
                      <a:pt x="2" y="87"/>
                    </a:moveTo>
                    <a:lnTo>
                      <a:pt x="2" y="88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1" y="87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3" y="52"/>
                    </a:lnTo>
                    <a:lnTo>
                      <a:pt x="7" y="30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9"/>
                    </a:lnTo>
                    <a:lnTo>
                      <a:pt x="22" y="4"/>
                    </a:lnTo>
                    <a:lnTo>
                      <a:pt x="28" y="0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6" y="11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4"/>
                    </a:lnTo>
                    <a:lnTo>
                      <a:pt x="8" y="31"/>
                    </a:lnTo>
                    <a:lnTo>
                      <a:pt x="3" y="54"/>
                    </a:lnTo>
                    <a:lnTo>
                      <a:pt x="1" y="77"/>
                    </a:lnTo>
                    <a:lnTo>
                      <a:pt x="1" y="85"/>
                    </a:lnTo>
                    <a:lnTo>
                      <a:pt x="1" y="87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6" name="Freeform 637"/>
              <p:cNvSpPr>
                <a:spLocks/>
              </p:cNvSpPr>
              <p:nvPr/>
            </p:nvSpPr>
            <p:spPr bwMode="auto">
              <a:xfrm>
                <a:off x="4514" y="1906"/>
                <a:ext cx="55" cy="184"/>
              </a:xfrm>
              <a:custGeom>
                <a:avLst/>
                <a:gdLst>
                  <a:gd name="T0" fmla="*/ 3 w 20"/>
                  <a:gd name="T1" fmla="*/ 179 h 67"/>
                  <a:gd name="T2" fmla="*/ 3 w 20"/>
                  <a:gd name="T3" fmla="*/ 184 h 67"/>
                  <a:gd name="T4" fmla="*/ 3 w 20"/>
                  <a:gd name="T5" fmla="*/ 179 h 67"/>
                  <a:gd name="T6" fmla="*/ 0 w 20"/>
                  <a:gd name="T7" fmla="*/ 173 h 67"/>
                  <a:gd name="T8" fmla="*/ 3 w 20"/>
                  <a:gd name="T9" fmla="*/ 157 h 67"/>
                  <a:gd name="T10" fmla="*/ 14 w 20"/>
                  <a:gd name="T11" fmla="*/ 113 h 67"/>
                  <a:gd name="T12" fmla="*/ 28 w 20"/>
                  <a:gd name="T13" fmla="*/ 66 h 67"/>
                  <a:gd name="T14" fmla="*/ 30 w 20"/>
                  <a:gd name="T15" fmla="*/ 49 h 67"/>
                  <a:gd name="T16" fmla="*/ 33 w 20"/>
                  <a:gd name="T17" fmla="*/ 47 h 67"/>
                  <a:gd name="T18" fmla="*/ 50 w 20"/>
                  <a:gd name="T19" fmla="*/ 14 h 67"/>
                  <a:gd name="T20" fmla="*/ 55 w 20"/>
                  <a:gd name="T21" fmla="*/ 0 h 67"/>
                  <a:gd name="T22" fmla="*/ 50 w 20"/>
                  <a:gd name="T23" fmla="*/ 14 h 67"/>
                  <a:gd name="T24" fmla="*/ 39 w 20"/>
                  <a:gd name="T25" fmla="*/ 49 h 67"/>
                  <a:gd name="T26" fmla="*/ 33 w 20"/>
                  <a:gd name="T27" fmla="*/ 52 h 67"/>
                  <a:gd name="T28" fmla="*/ 28 w 20"/>
                  <a:gd name="T29" fmla="*/ 66 h 67"/>
                  <a:gd name="T30" fmla="*/ 14 w 20"/>
                  <a:gd name="T31" fmla="*/ 113 h 67"/>
                  <a:gd name="T32" fmla="*/ 6 w 20"/>
                  <a:gd name="T33" fmla="*/ 157 h 67"/>
                  <a:gd name="T34" fmla="*/ 3 w 20"/>
                  <a:gd name="T35" fmla="*/ 173 h 67"/>
                  <a:gd name="T36" fmla="*/ 3 w 20"/>
                  <a:gd name="T37" fmla="*/ 179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67">
                    <a:moveTo>
                      <a:pt x="1" y="65"/>
                    </a:moveTo>
                    <a:lnTo>
                      <a:pt x="1" y="67"/>
                    </a:lnTo>
                    <a:lnTo>
                      <a:pt x="1" y="65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5" y="41"/>
                    </a:lnTo>
                    <a:lnTo>
                      <a:pt x="10" y="24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18" y="5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0" y="24"/>
                    </a:lnTo>
                    <a:lnTo>
                      <a:pt x="5" y="41"/>
                    </a:lnTo>
                    <a:lnTo>
                      <a:pt x="2" y="57"/>
                    </a:lnTo>
                    <a:lnTo>
                      <a:pt x="1" y="63"/>
                    </a:lnTo>
                    <a:lnTo>
                      <a:pt x="1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7" name="Freeform 638"/>
              <p:cNvSpPr>
                <a:spLocks/>
              </p:cNvSpPr>
              <p:nvPr/>
            </p:nvSpPr>
            <p:spPr bwMode="auto">
              <a:xfrm>
                <a:off x="4589" y="1859"/>
                <a:ext cx="290" cy="322"/>
              </a:xfrm>
              <a:custGeom>
                <a:avLst/>
                <a:gdLst>
                  <a:gd name="T0" fmla="*/ 41 w 106"/>
                  <a:gd name="T1" fmla="*/ 308 h 117"/>
                  <a:gd name="T2" fmla="*/ 41 w 106"/>
                  <a:gd name="T3" fmla="*/ 311 h 117"/>
                  <a:gd name="T4" fmla="*/ 52 w 106"/>
                  <a:gd name="T5" fmla="*/ 322 h 117"/>
                  <a:gd name="T6" fmla="*/ 41 w 106"/>
                  <a:gd name="T7" fmla="*/ 311 h 117"/>
                  <a:gd name="T8" fmla="*/ 38 w 106"/>
                  <a:gd name="T9" fmla="*/ 308 h 117"/>
                  <a:gd name="T10" fmla="*/ 27 w 106"/>
                  <a:gd name="T11" fmla="*/ 292 h 117"/>
                  <a:gd name="T12" fmla="*/ 22 w 106"/>
                  <a:gd name="T13" fmla="*/ 267 h 117"/>
                  <a:gd name="T14" fmla="*/ 11 w 106"/>
                  <a:gd name="T15" fmla="*/ 239 h 117"/>
                  <a:gd name="T16" fmla="*/ 3 w 106"/>
                  <a:gd name="T17" fmla="*/ 206 h 117"/>
                  <a:gd name="T18" fmla="*/ 0 w 106"/>
                  <a:gd name="T19" fmla="*/ 168 h 117"/>
                  <a:gd name="T20" fmla="*/ 0 w 106"/>
                  <a:gd name="T21" fmla="*/ 149 h 117"/>
                  <a:gd name="T22" fmla="*/ 3 w 106"/>
                  <a:gd name="T23" fmla="*/ 127 h 117"/>
                  <a:gd name="T24" fmla="*/ 11 w 106"/>
                  <a:gd name="T25" fmla="*/ 107 h 117"/>
                  <a:gd name="T26" fmla="*/ 16 w 106"/>
                  <a:gd name="T27" fmla="*/ 85 h 117"/>
                  <a:gd name="T28" fmla="*/ 27 w 106"/>
                  <a:gd name="T29" fmla="*/ 66 h 117"/>
                  <a:gd name="T30" fmla="*/ 41 w 106"/>
                  <a:gd name="T31" fmla="*/ 50 h 117"/>
                  <a:gd name="T32" fmla="*/ 55 w 106"/>
                  <a:gd name="T33" fmla="*/ 36 h 117"/>
                  <a:gd name="T34" fmla="*/ 71 w 106"/>
                  <a:gd name="T35" fmla="*/ 22 h 117"/>
                  <a:gd name="T36" fmla="*/ 90 w 106"/>
                  <a:gd name="T37" fmla="*/ 11 h 117"/>
                  <a:gd name="T38" fmla="*/ 107 w 106"/>
                  <a:gd name="T39" fmla="*/ 8 h 117"/>
                  <a:gd name="T40" fmla="*/ 123 w 106"/>
                  <a:gd name="T41" fmla="*/ 6 h 117"/>
                  <a:gd name="T42" fmla="*/ 140 w 106"/>
                  <a:gd name="T43" fmla="*/ 0 h 117"/>
                  <a:gd name="T44" fmla="*/ 156 w 106"/>
                  <a:gd name="T45" fmla="*/ 0 h 117"/>
                  <a:gd name="T46" fmla="*/ 170 w 106"/>
                  <a:gd name="T47" fmla="*/ 6 h 117"/>
                  <a:gd name="T48" fmla="*/ 189 w 106"/>
                  <a:gd name="T49" fmla="*/ 14 h 117"/>
                  <a:gd name="T50" fmla="*/ 205 w 106"/>
                  <a:gd name="T51" fmla="*/ 28 h 117"/>
                  <a:gd name="T52" fmla="*/ 211 w 106"/>
                  <a:gd name="T53" fmla="*/ 39 h 117"/>
                  <a:gd name="T54" fmla="*/ 227 w 106"/>
                  <a:gd name="T55" fmla="*/ 66 h 117"/>
                  <a:gd name="T56" fmla="*/ 265 w 106"/>
                  <a:gd name="T57" fmla="*/ 138 h 117"/>
                  <a:gd name="T58" fmla="*/ 290 w 106"/>
                  <a:gd name="T59" fmla="*/ 187 h 117"/>
                  <a:gd name="T60" fmla="*/ 265 w 106"/>
                  <a:gd name="T61" fmla="*/ 138 h 117"/>
                  <a:gd name="T62" fmla="*/ 235 w 106"/>
                  <a:gd name="T63" fmla="*/ 80 h 117"/>
                  <a:gd name="T64" fmla="*/ 211 w 106"/>
                  <a:gd name="T65" fmla="*/ 41 h 117"/>
                  <a:gd name="T66" fmla="*/ 205 w 106"/>
                  <a:gd name="T67" fmla="*/ 28 h 117"/>
                  <a:gd name="T68" fmla="*/ 197 w 106"/>
                  <a:gd name="T69" fmla="*/ 25 h 117"/>
                  <a:gd name="T70" fmla="*/ 183 w 106"/>
                  <a:gd name="T71" fmla="*/ 14 h 117"/>
                  <a:gd name="T72" fmla="*/ 164 w 106"/>
                  <a:gd name="T73" fmla="*/ 6 h 117"/>
                  <a:gd name="T74" fmla="*/ 150 w 106"/>
                  <a:gd name="T75" fmla="*/ 6 h 117"/>
                  <a:gd name="T76" fmla="*/ 137 w 106"/>
                  <a:gd name="T77" fmla="*/ 6 h 117"/>
                  <a:gd name="T78" fmla="*/ 101 w 106"/>
                  <a:gd name="T79" fmla="*/ 11 h 117"/>
                  <a:gd name="T80" fmla="*/ 85 w 106"/>
                  <a:gd name="T81" fmla="*/ 14 h 117"/>
                  <a:gd name="T82" fmla="*/ 68 w 106"/>
                  <a:gd name="T83" fmla="*/ 25 h 117"/>
                  <a:gd name="T84" fmla="*/ 52 w 106"/>
                  <a:gd name="T85" fmla="*/ 39 h 117"/>
                  <a:gd name="T86" fmla="*/ 38 w 106"/>
                  <a:gd name="T87" fmla="*/ 52 h 117"/>
                  <a:gd name="T88" fmla="*/ 27 w 106"/>
                  <a:gd name="T89" fmla="*/ 69 h 117"/>
                  <a:gd name="T90" fmla="*/ 16 w 106"/>
                  <a:gd name="T91" fmla="*/ 91 h 117"/>
                  <a:gd name="T92" fmla="*/ 11 w 106"/>
                  <a:gd name="T93" fmla="*/ 110 h 117"/>
                  <a:gd name="T94" fmla="*/ 8 w 106"/>
                  <a:gd name="T95" fmla="*/ 132 h 117"/>
                  <a:gd name="T96" fmla="*/ 0 w 106"/>
                  <a:gd name="T97" fmla="*/ 168 h 117"/>
                  <a:gd name="T98" fmla="*/ 3 w 106"/>
                  <a:gd name="T99" fmla="*/ 206 h 117"/>
                  <a:gd name="T100" fmla="*/ 11 w 106"/>
                  <a:gd name="T101" fmla="*/ 239 h 117"/>
                  <a:gd name="T102" fmla="*/ 22 w 106"/>
                  <a:gd name="T103" fmla="*/ 267 h 117"/>
                  <a:gd name="T104" fmla="*/ 30 w 106"/>
                  <a:gd name="T105" fmla="*/ 292 h 117"/>
                  <a:gd name="T106" fmla="*/ 41 w 106"/>
                  <a:gd name="T107" fmla="*/ 308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6" h="117">
                    <a:moveTo>
                      <a:pt x="15" y="112"/>
                    </a:moveTo>
                    <a:lnTo>
                      <a:pt x="15" y="113"/>
                    </a:lnTo>
                    <a:lnTo>
                      <a:pt x="19" y="117"/>
                    </a:lnTo>
                    <a:lnTo>
                      <a:pt x="15" y="113"/>
                    </a:lnTo>
                    <a:lnTo>
                      <a:pt x="14" y="112"/>
                    </a:lnTo>
                    <a:lnTo>
                      <a:pt x="10" y="106"/>
                    </a:lnTo>
                    <a:lnTo>
                      <a:pt x="8" y="97"/>
                    </a:lnTo>
                    <a:lnTo>
                      <a:pt x="4" y="87"/>
                    </a:lnTo>
                    <a:lnTo>
                      <a:pt x="1" y="75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4" y="39"/>
                    </a:lnTo>
                    <a:lnTo>
                      <a:pt x="6" y="31"/>
                    </a:lnTo>
                    <a:lnTo>
                      <a:pt x="10" y="24"/>
                    </a:lnTo>
                    <a:lnTo>
                      <a:pt x="15" y="18"/>
                    </a:lnTo>
                    <a:lnTo>
                      <a:pt x="20" y="13"/>
                    </a:lnTo>
                    <a:lnTo>
                      <a:pt x="26" y="8"/>
                    </a:lnTo>
                    <a:lnTo>
                      <a:pt x="33" y="4"/>
                    </a:lnTo>
                    <a:lnTo>
                      <a:pt x="39" y="3"/>
                    </a:lnTo>
                    <a:lnTo>
                      <a:pt x="45" y="2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5" y="10"/>
                    </a:lnTo>
                    <a:lnTo>
                      <a:pt x="77" y="14"/>
                    </a:lnTo>
                    <a:lnTo>
                      <a:pt x="83" y="24"/>
                    </a:lnTo>
                    <a:lnTo>
                      <a:pt x="97" y="50"/>
                    </a:lnTo>
                    <a:lnTo>
                      <a:pt x="106" y="68"/>
                    </a:lnTo>
                    <a:lnTo>
                      <a:pt x="97" y="50"/>
                    </a:lnTo>
                    <a:lnTo>
                      <a:pt x="86" y="29"/>
                    </a:lnTo>
                    <a:lnTo>
                      <a:pt x="77" y="15"/>
                    </a:lnTo>
                    <a:lnTo>
                      <a:pt x="75" y="10"/>
                    </a:lnTo>
                    <a:lnTo>
                      <a:pt x="72" y="9"/>
                    </a:lnTo>
                    <a:lnTo>
                      <a:pt x="67" y="5"/>
                    </a:lnTo>
                    <a:lnTo>
                      <a:pt x="60" y="2"/>
                    </a:lnTo>
                    <a:lnTo>
                      <a:pt x="55" y="2"/>
                    </a:lnTo>
                    <a:lnTo>
                      <a:pt x="50" y="2"/>
                    </a:lnTo>
                    <a:lnTo>
                      <a:pt x="37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4"/>
                    </a:lnTo>
                    <a:lnTo>
                      <a:pt x="14" y="19"/>
                    </a:lnTo>
                    <a:lnTo>
                      <a:pt x="10" y="25"/>
                    </a:lnTo>
                    <a:lnTo>
                      <a:pt x="6" y="33"/>
                    </a:lnTo>
                    <a:lnTo>
                      <a:pt x="4" y="40"/>
                    </a:lnTo>
                    <a:lnTo>
                      <a:pt x="3" y="48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4" y="87"/>
                    </a:lnTo>
                    <a:lnTo>
                      <a:pt x="8" y="97"/>
                    </a:lnTo>
                    <a:lnTo>
                      <a:pt x="11" y="106"/>
                    </a:lnTo>
                    <a:lnTo>
                      <a:pt x="15" y="1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8" name="Freeform 639"/>
              <p:cNvSpPr>
                <a:spLocks/>
              </p:cNvSpPr>
              <p:nvPr/>
            </p:nvSpPr>
            <p:spPr bwMode="auto">
              <a:xfrm>
                <a:off x="4611" y="1879"/>
                <a:ext cx="257" cy="304"/>
              </a:xfrm>
              <a:custGeom>
                <a:avLst/>
                <a:gdLst>
                  <a:gd name="T0" fmla="*/ 246 w 94"/>
                  <a:gd name="T1" fmla="*/ 186 h 111"/>
                  <a:gd name="T2" fmla="*/ 252 w 94"/>
                  <a:gd name="T3" fmla="*/ 186 h 111"/>
                  <a:gd name="T4" fmla="*/ 257 w 94"/>
                  <a:gd name="T5" fmla="*/ 197 h 111"/>
                  <a:gd name="T6" fmla="*/ 252 w 94"/>
                  <a:gd name="T7" fmla="*/ 189 h 111"/>
                  <a:gd name="T8" fmla="*/ 246 w 94"/>
                  <a:gd name="T9" fmla="*/ 186 h 111"/>
                  <a:gd name="T10" fmla="*/ 232 w 94"/>
                  <a:gd name="T11" fmla="*/ 170 h 111"/>
                  <a:gd name="T12" fmla="*/ 224 w 94"/>
                  <a:gd name="T13" fmla="*/ 148 h 111"/>
                  <a:gd name="T14" fmla="*/ 213 w 94"/>
                  <a:gd name="T15" fmla="*/ 121 h 111"/>
                  <a:gd name="T16" fmla="*/ 202 w 94"/>
                  <a:gd name="T17" fmla="*/ 90 h 111"/>
                  <a:gd name="T18" fmla="*/ 189 w 94"/>
                  <a:gd name="T19" fmla="*/ 55 h 111"/>
                  <a:gd name="T20" fmla="*/ 180 w 94"/>
                  <a:gd name="T21" fmla="*/ 36 h 111"/>
                  <a:gd name="T22" fmla="*/ 167 w 94"/>
                  <a:gd name="T23" fmla="*/ 22 h 111"/>
                  <a:gd name="T24" fmla="*/ 153 w 94"/>
                  <a:gd name="T25" fmla="*/ 14 h 111"/>
                  <a:gd name="T26" fmla="*/ 131 w 94"/>
                  <a:gd name="T27" fmla="*/ 3 h 111"/>
                  <a:gd name="T28" fmla="*/ 107 w 94"/>
                  <a:gd name="T29" fmla="*/ 0 h 111"/>
                  <a:gd name="T30" fmla="*/ 90 w 94"/>
                  <a:gd name="T31" fmla="*/ 3 h 111"/>
                  <a:gd name="T32" fmla="*/ 74 w 94"/>
                  <a:gd name="T33" fmla="*/ 8 h 111"/>
                  <a:gd name="T34" fmla="*/ 57 w 94"/>
                  <a:gd name="T35" fmla="*/ 19 h 111"/>
                  <a:gd name="T36" fmla="*/ 44 w 94"/>
                  <a:gd name="T37" fmla="*/ 36 h 111"/>
                  <a:gd name="T38" fmla="*/ 33 w 94"/>
                  <a:gd name="T39" fmla="*/ 49 h 111"/>
                  <a:gd name="T40" fmla="*/ 14 w 94"/>
                  <a:gd name="T41" fmla="*/ 77 h 111"/>
                  <a:gd name="T42" fmla="*/ 3 w 94"/>
                  <a:gd name="T43" fmla="*/ 101 h 111"/>
                  <a:gd name="T44" fmla="*/ 0 w 94"/>
                  <a:gd name="T45" fmla="*/ 126 h 111"/>
                  <a:gd name="T46" fmla="*/ 0 w 94"/>
                  <a:gd name="T47" fmla="*/ 142 h 111"/>
                  <a:gd name="T48" fmla="*/ 5 w 94"/>
                  <a:gd name="T49" fmla="*/ 183 h 111"/>
                  <a:gd name="T50" fmla="*/ 14 w 94"/>
                  <a:gd name="T51" fmla="*/ 225 h 111"/>
                  <a:gd name="T52" fmla="*/ 27 w 94"/>
                  <a:gd name="T53" fmla="*/ 260 h 111"/>
                  <a:gd name="T54" fmla="*/ 49 w 94"/>
                  <a:gd name="T55" fmla="*/ 299 h 111"/>
                  <a:gd name="T56" fmla="*/ 49 w 94"/>
                  <a:gd name="T57" fmla="*/ 304 h 111"/>
                  <a:gd name="T58" fmla="*/ 44 w 94"/>
                  <a:gd name="T59" fmla="*/ 290 h 111"/>
                  <a:gd name="T60" fmla="*/ 27 w 94"/>
                  <a:gd name="T61" fmla="*/ 260 h 111"/>
                  <a:gd name="T62" fmla="*/ 22 w 94"/>
                  <a:gd name="T63" fmla="*/ 257 h 111"/>
                  <a:gd name="T64" fmla="*/ 19 w 94"/>
                  <a:gd name="T65" fmla="*/ 244 h 111"/>
                  <a:gd name="T66" fmla="*/ 8 w 94"/>
                  <a:gd name="T67" fmla="*/ 200 h 111"/>
                  <a:gd name="T68" fmla="*/ 0 w 94"/>
                  <a:gd name="T69" fmla="*/ 156 h 111"/>
                  <a:gd name="T70" fmla="*/ 0 w 94"/>
                  <a:gd name="T71" fmla="*/ 142 h 111"/>
                  <a:gd name="T72" fmla="*/ 0 w 94"/>
                  <a:gd name="T73" fmla="*/ 134 h 111"/>
                  <a:gd name="T74" fmla="*/ 0 w 94"/>
                  <a:gd name="T75" fmla="*/ 118 h 111"/>
                  <a:gd name="T76" fmla="*/ 3 w 94"/>
                  <a:gd name="T77" fmla="*/ 99 h 111"/>
                  <a:gd name="T78" fmla="*/ 5 w 94"/>
                  <a:gd name="T79" fmla="*/ 85 h 111"/>
                  <a:gd name="T80" fmla="*/ 14 w 94"/>
                  <a:gd name="T81" fmla="*/ 71 h 111"/>
                  <a:gd name="T82" fmla="*/ 33 w 94"/>
                  <a:gd name="T83" fmla="*/ 44 h 111"/>
                  <a:gd name="T84" fmla="*/ 46 w 94"/>
                  <a:gd name="T85" fmla="*/ 30 h 111"/>
                  <a:gd name="T86" fmla="*/ 60 w 94"/>
                  <a:gd name="T87" fmla="*/ 16 h 111"/>
                  <a:gd name="T88" fmla="*/ 74 w 94"/>
                  <a:gd name="T89" fmla="*/ 5 h 111"/>
                  <a:gd name="T90" fmla="*/ 93 w 94"/>
                  <a:gd name="T91" fmla="*/ 0 h 111"/>
                  <a:gd name="T92" fmla="*/ 112 w 94"/>
                  <a:gd name="T93" fmla="*/ 0 h 111"/>
                  <a:gd name="T94" fmla="*/ 134 w 94"/>
                  <a:gd name="T95" fmla="*/ 3 h 111"/>
                  <a:gd name="T96" fmla="*/ 156 w 94"/>
                  <a:gd name="T97" fmla="*/ 14 h 111"/>
                  <a:gd name="T98" fmla="*/ 170 w 94"/>
                  <a:gd name="T99" fmla="*/ 22 h 111"/>
                  <a:gd name="T100" fmla="*/ 183 w 94"/>
                  <a:gd name="T101" fmla="*/ 36 h 111"/>
                  <a:gd name="T102" fmla="*/ 194 w 94"/>
                  <a:gd name="T103" fmla="*/ 55 h 111"/>
                  <a:gd name="T104" fmla="*/ 205 w 94"/>
                  <a:gd name="T105" fmla="*/ 90 h 111"/>
                  <a:gd name="T106" fmla="*/ 213 w 94"/>
                  <a:gd name="T107" fmla="*/ 121 h 111"/>
                  <a:gd name="T108" fmla="*/ 227 w 94"/>
                  <a:gd name="T109" fmla="*/ 148 h 111"/>
                  <a:gd name="T110" fmla="*/ 238 w 94"/>
                  <a:gd name="T111" fmla="*/ 170 h 111"/>
                  <a:gd name="T112" fmla="*/ 246 w 94"/>
                  <a:gd name="T113" fmla="*/ 186 h 1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111">
                    <a:moveTo>
                      <a:pt x="90" y="68"/>
                    </a:moveTo>
                    <a:lnTo>
                      <a:pt x="92" y="68"/>
                    </a:lnTo>
                    <a:lnTo>
                      <a:pt x="94" y="72"/>
                    </a:lnTo>
                    <a:lnTo>
                      <a:pt x="92" y="69"/>
                    </a:lnTo>
                    <a:lnTo>
                      <a:pt x="90" y="68"/>
                    </a:lnTo>
                    <a:lnTo>
                      <a:pt x="85" y="62"/>
                    </a:lnTo>
                    <a:lnTo>
                      <a:pt x="82" y="54"/>
                    </a:lnTo>
                    <a:lnTo>
                      <a:pt x="78" y="44"/>
                    </a:lnTo>
                    <a:lnTo>
                      <a:pt x="74" y="33"/>
                    </a:lnTo>
                    <a:lnTo>
                      <a:pt x="69" y="20"/>
                    </a:lnTo>
                    <a:lnTo>
                      <a:pt x="66" y="13"/>
                    </a:lnTo>
                    <a:lnTo>
                      <a:pt x="61" y="8"/>
                    </a:lnTo>
                    <a:lnTo>
                      <a:pt x="56" y="5"/>
                    </a:lnTo>
                    <a:lnTo>
                      <a:pt x="48" y="1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3"/>
                    </a:lnTo>
                    <a:lnTo>
                      <a:pt x="12" y="18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2" y="67"/>
                    </a:lnTo>
                    <a:lnTo>
                      <a:pt x="5" y="82"/>
                    </a:lnTo>
                    <a:lnTo>
                      <a:pt x="10" y="95"/>
                    </a:lnTo>
                    <a:lnTo>
                      <a:pt x="18" y="109"/>
                    </a:lnTo>
                    <a:lnTo>
                      <a:pt x="18" y="111"/>
                    </a:lnTo>
                    <a:lnTo>
                      <a:pt x="16" y="106"/>
                    </a:lnTo>
                    <a:lnTo>
                      <a:pt x="10" y="95"/>
                    </a:lnTo>
                    <a:lnTo>
                      <a:pt x="8" y="94"/>
                    </a:lnTo>
                    <a:lnTo>
                      <a:pt x="7" y="89"/>
                    </a:lnTo>
                    <a:lnTo>
                      <a:pt x="3" y="7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36"/>
                    </a:lnTo>
                    <a:lnTo>
                      <a:pt x="2" y="31"/>
                    </a:lnTo>
                    <a:lnTo>
                      <a:pt x="5" y="26"/>
                    </a:lnTo>
                    <a:lnTo>
                      <a:pt x="12" y="16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9" y="1"/>
                    </a:lnTo>
                    <a:lnTo>
                      <a:pt x="57" y="5"/>
                    </a:lnTo>
                    <a:lnTo>
                      <a:pt x="62" y="8"/>
                    </a:lnTo>
                    <a:lnTo>
                      <a:pt x="67" y="13"/>
                    </a:lnTo>
                    <a:lnTo>
                      <a:pt x="71" y="20"/>
                    </a:lnTo>
                    <a:lnTo>
                      <a:pt x="75" y="33"/>
                    </a:lnTo>
                    <a:lnTo>
                      <a:pt x="78" y="44"/>
                    </a:lnTo>
                    <a:lnTo>
                      <a:pt x="83" y="54"/>
                    </a:lnTo>
                    <a:lnTo>
                      <a:pt x="87" y="62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79" name="Freeform 640"/>
              <p:cNvSpPr>
                <a:spLocks/>
              </p:cNvSpPr>
              <p:nvPr/>
            </p:nvSpPr>
            <p:spPr bwMode="auto">
              <a:xfrm>
                <a:off x="4630" y="1895"/>
                <a:ext cx="228" cy="283"/>
              </a:xfrm>
              <a:custGeom>
                <a:avLst/>
                <a:gdLst>
                  <a:gd name="T0" fmla="*/ 220 w 83"/>
                  <a:gd name="T1" fmla="*/ 198 h 103"/>
                  <a:gd name="T2" fmla="*/ 223 w 83"/>
                  <a:gd name="T3" fmla="*/ 201 h 103"/>
                  <a:gd name="T4" fmla="*/ 228 w 83"/>
                  <a:gd name="T5" fmla="*/ 212 h 103"/>
                  <a:gd name="T6" fmla="*/ 223 w 83"/>
                  <a:gd name="T7" fmla="*/ 201 h 103"/>
                  <a:gd name="T8" fmla="*/ 220 w 83"/>
                  <a:gd name="T9" fmla="*/ 198 h 103"/>
                  <a:gd name="T10" fmla="*/ 209 w 83"/>
                  <a:gd name="T11" fmla="*/ 181 h 103"/>
                  <a:gd name="T12" fmla="*/ 187 w 83"/>
                  <a:gd name="T13" fmla="*/ 137 h 103"/>
                  <a:gd name="T14" fmla="*/ 179 w 83"/>
                  <a:gd name="T15" fmla="*/ 104 h 103"/>
                  <a:gd name="T16" fmla="*/ 165 w 83"/>
                  <a:gd name="T17" fmla="*/ 71 h 103"/>
                  <a:gd name="T18" fmla="*/ 154 w 83"/>
                  <a:gd name="T19" fmla="*/ 55 h 103"/>
                  <a:gd name="T20" fmla="*/ 143 w 83"/>
                  <a:gd name="T21" fmla="*/ 41 h 103"/>
                  <a:gd name="T22" fmla="*/ 129 w 83"/>
                  <a:gd name="T23" fmla="*/ 25 h 103"/>
                  <a:gd name="T24" fmla="*/ 115 w 83"/>
                  <a:gd name="T25" fmla="*/ 14 h 103"/>
                  <a:gd name="T26" fmla="*/ 107 w 83"/>
                  <a:gd name="T27" fmla="*/ 3 h 103"/>
                  <a:gd name="T28" fmla="*/ 99 w 83"/>
                  <a:gd name="T29" fmla="*/ 0 h 103"/>
                  <a:gd name="T30" fmla="*/ 88 w 83"/>
                  <a:gd name="T31" fmla="*/ 0 h 103"/>
                  <a:gd name="T32" fmla="*/ 82 w 83"/>
                  <a:gd name="T33" fmla="*/ 0 h 103"/>
                  <a:gd name="T34" fmla="*/ 66 w 83"/>
                  <a:gd name="T35" fmla="*/ 11 h 103"/>
                  <a:gd name="T36" fmla="*/ 49 w 83"/>
                  <a:gd name="T37" fmla="*/ 19 h 103"/>
                  <a:gd name="T38" fmla="*/ 36 w 83"/>
                  <a:gd name="T39" fmla="*/ 30 h 103"/>
                  <a:gd name="T40" fmla="*/ 25 w 83"/>
                  <a:gd name="T41" fmla="*/ 44 h 103"/>
                  <a:gd name="T42" fmla="*/ 14 w 83"/>
                  <a:gd name="T43" fmla="*/ 58 h 103"/>
                  <a:gd name="T44" fmla="*/ 11 w 83"/>
                  <a:gd name="T45" fmla="*/ 71 h 103"/>
                  <a:gd name="T46" fmla="*/ 3 w 83"/>
                  <a:gd name="T47" fmla="*/ 99 h 103"/>
                  <a:gd name="T48" fmla="*/ 3 w 83"/>
                  <a:gd name="T49" fmla="*/ 118 h 103"/>
                  <a:gd name="T50" fmla="*/ 3 w 83"/>
                  <a:gd name="T51" fmla="*/ 137 h 103"/>
                  <a:gd name="T52" fmla="*/ 11 w 83"/>
                  <a:gd name="T53" fmla="*/ 176 h 103"/>
                  <a:gd name="T54" fmla="*/ 22 w 83"/>
                  <a:gd name="T55" fmla="*/ 214 h 103"/>
                  <a:gd name="T56" fmla="*/ 30 w 83"/>
                  <a:gd name="T57" fmla="*/ 250 h 103"/>
                  <a:gd name="T58" fmla="*/ 38 w 83"/>
                  <a:gd name="T59" fmla="*/ 264 h 103"/>
                  <a:gd name="T60" fmla="*/ 41 w 83"/>
                  <a:gd name="T61" fmla="*/ 272 h 103"/>
                  <a:gd name="T62" fmla="*/ 55 w 83"/>
                  <a:gd name="T63" fmla="*/ 283 h 103"/>
                  <a:gd name="T64" fmla="*/ 60 w 83"/>
                  <a:gd name="T65" fmla="*/ 283 h 103"/>
                  <a:gd name="T66" fmla="*/ 55 w 83"/>
                  <a:gd name="T67" fmla="*/ 283 h 103"/>
                  <a:gd name="T68" fmla="*/ 49 w 83"/>
                  <a:gd name="T69" fmla="*/ 275 h 103"/>
                  <a:gd name="T70" fmla="*/ 38 w 83"/>
                  <a:gd name="T71" fmla="*/ 267 h 103"/>
                  <a:gd name="T72" fmla="*/ 27 w 83"/>
                  <a:gd name="T73" fmla="*/ 250 h 103"/>
                  <a:gd name="T74" fmla="*/ 25 w 83"/>
                  <a:gd name="T75" fmla="*/ 231 h 103"/>
                  <a:gd name="T76" fmla="*/ 14 w 83"/>
                  <a:gd name="T77" fmla="*/ 190 h 103"/>
                  <a:gd name="T78" fmla="*/ 0 w 83"/>
                  <a:gd name="T79" fmla="*/ 129 h 103"/>
                  <a:gd name="T80" fmla="*/ 0 w 83"/>
                  <a:gd name="T81" fmla="*/ 113 h 103"/>
                  <a:gd name="T82" fmla="*/ 3 w 83"/>
                  <a:gd name="T83" fmla="*/ 91 h 103"/>
                  <a:gd name="T84" fmla="*/ 11 w 83"/>
                  <a:gd name="T85" fmla="*/ 69 h 103"/>
                  <a:gd name="T86" fmla="*/ 16 w 83"/>
                  <a:gd name="T87" fmla="*/ 55 h 103"/>
                  <a:gd name="T88" fmla="*/ 25 w 83"/>
                  <a:gd name="T89" fmla="*/ 41 h 103"/>
                  <a:gd name="T90" fmla="*/ 38 w 83"/>
                  <a:gd name="T91" fmla="*/ 27 h 103"/>
                  <a:gd name="T92" fmla="*/ 52 w 83"/>
                  <a:gd name="T93" fmla="*/ 16 h 103"/>
                  <a:gd name="T94" fmla="*/ 66 w 83"/>
                  <a:gd name="T95" fmla="*/ 5 h 103"/>
                  <a:gd name="T96" fmla="*/ 85 w 83"/>
                  <a:gd name="T97" fmla="*/ 0 h 103"/>
                  <a:gd name="T98" fmla="*/ 93 w 83"/>
                  <a:gd name="T99" fmla="*/ 0 h 103"/>
                  <a:gd name="T100" fmla="*/ 102 w 83"/>
                  <a:gd name="T101" fmla="*/ 0 h 103"/>
                  <a:gd name="T102" fmla="*/ 113 w 83"/>
                  <a:gd name="T103" fmla="*/ 5 h 103"/>
                  <a:gd name="T104" fmla="*/ 121 w 83"/>
                  <a:gd name="T105" fmla="*/ 14 h 103"/>
                  <a:gd name="T106" fmla="*/ 135 w 83"/>
                  <a:gd name="T107" fmla="*/ 27 h 103"/>
                  <a:gd name="T108" fmla="*/ 148 w 83"/>
                  <a:gd name="T109" fmla="*/ 41 h 103"/>
                  <a:gd name="T110" fmla="*/ 157 w 83"/>
                  <a:gd name="T111" fmla="*/ 58 h 103"/>
                  <a:gd name="T112" fmla="*/ 165 w 83"/>
                  <a:gd name="T113" fmla="*/ 71 h 103"/>
                  <a:gd name="T114" fmla="*/ 179 w 83"/>
                  <a:gd name="T115" fmla="*/ 104 h 103"/>
                  <a:gd name="T116" fmla="*/ 192 w 83"/>
                  <a:gd name="T117" fmla="*/ 137 h 103"/>
                  <a:gd name="T118" fmla="*/ 212 w 83"/>
                  <a:gd name="T119" fmla="*/ 181 h 103"/>
                  <a:gd name="T120" fmla="*/ 220 w 83"/>
                  <a:gd name="T121" fmla="*/ 198 h 10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3" h="103">
                    <a:moveTo>
                      <a:pt x="80" y="72"/>
                    </a:moveTo>
                    <a:lnTo>
                      <a:pt x="81" y="73"/>
                    </a:lnTo>
                    <a:lnTo>
                      <a:pt x="83" y="77"/>
                    </a:lnTo>
                    <a:lnTo>
                      <a:pt x="81" y="73"/>
                    </a:lnTo>
                    <a:lnTo>
                      <a:pt x="80" y="72"/>
                    </a:lnTo>
                    <a:lnTo>
                      <a:pt x="76" y="66"/>
                    </a:lnTo>
                    <a:lnTo>
                      <a:pt x="68" y="50"/>
                    </a:lnTo>
                    <a:lnTo>
                      <a:pt x="65" y="38"/>
                    </a:lnTo>
                    <a:lnTo>
                      <a:pt x="60" y="26"/>
                    </a:lnTo>
                    <a:lnTo>
                      <a:pt x="56" y="20"/>
                    </a:lnTo>
                    <a:lnTo>
                      <a:pt x="52" y="15"/>
                    </a:lnTo>
                    <a:lnTo>
                      <a:pt x="47" y="9"/>
                    </a:lnTo>
                    <a:lnTo>
                      <a:pt x="42" y="5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4" y="4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9" y="16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64"/>
                    </a:lnTo>
                    <a:lnTo>
                      <a:pt x="8" y="78"/>
                    </a:lnTo>
                    <a:lnTo>
                      <a:pt x="11" y="91"/>
                    </a:lnTo>
                    <a:lnTo>
                      <a:pt x="14" y="96"/>
                    </a:lnTo>
                    <a:lnTo>
                      <a:pt x="15" y="99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0" y="103"/>
                    </a:lnTo>
                    <a:lnTo>
                      <a:pt x="18" y="100"/>
                    </a:lnTo>
                    <a:lnTo>
                      <a:pt x="14" y="97"/>
                    </a:lnTo>
                    <a:lnTo>
                      <a:pt x="10" y="91"/>
                    </a:lnTo>
                    <a:lnTo>
                      <a:pt x="9" y="84"/>
                    </a:lnTo>
                    <a:lnTo>
                      <a:pt x="5" y="69"/>
                    </a:lnTo>
                    <a:lnTo>
                      <a:pt x="0" y="47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4" y="5"/>
                    </a:lnTo>
                    <a:lnTo>
                      <a:pt x="49" y="10"/>
                    </a:lnTo>
                    <a:lnTo>
                      <a:pt x="54" y="15"/>
                    </a:lnTo>
                    <a:lnTo>
                      <a:pt x="57" y="21"/>
                    </a:lnTo>
                    <a:lnTo>
                      <a:pt x="60" y="26"/>
                    </a:lnTo>
                    <a:lnTo>
                      <a:pt x="65" y="38"/>
                    </a:lnTo>
                    <a:lnTo>
                      <a:pt x="70" y="50"/>
                    </a:lnTo>
                    <a:lnTo>
                      <a:pt x="77" y="66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80" name="Freeform 641"/>
              <p:cNvSpPr>
                <a:spLocks/>
              </p:cNvSpPr>
              <p:nvPr/>
            </p:nvSpPr>
            <p:spPr bwMode="auto">
              <a:xfrm>
                <a:off x="4679" y="1934"/>
                <a:ext cx="165" cy="189"/>
              </a:xfrm>
              <a:custGeom>
                <a:avLst/>
                <a:gdLst>
                  <a:gd name="T0" fmla="*/ 160 w 60"/>
                  <a:gd name="T1" fmla="*/ 184 h 69"/>
                  <a:gd name="T2" fmla="*/ 162 w 60"/>
                  <a:gd name="T3" fmla="*/ 184 h 69"/>
                  <a:gd name="T4" fmla="*/ 165 w 60"/>
                  <a:gd name="T5" fmla="*/ 189 h 69"/>
                  <a:gd name="T6" fmla="*/ 160 w 60"/>
                  <a:gd name="T7" fmla="*/ 184 h 69"/>
                  <a:gd name="T8" fmla="*/ 151 w 60"/>
                  <a:gd name="T9" fmla="*/ 173 h 69"/>
                  <a:gd name="T10" fmla="*/ 132 w 60"/>
                  <a:gd name="T11" fmla="*/ 148 h 69"/>
                  <a:gd name="T12" fmla="*/ 116 w 60"/>
                  <a:gd name="T13" fmla="*/ 112 h 69"/>
                  <a:gd name="T14" fmla="*/ 107 w 60"/>
                  <a:gd name="T15" fmla="*/ 90 h 69"/>
                  <a:gd name="T16" fmla="*/ 105 w 60"/>
                  <a:gd name="T17" fmla="*/ 66 h 69"/>
                  <a:gd name="T18" fmla="*/ 94 w 60"/>
                  <a:gd name="T19" fmla="*/ 44 h 69"/>
                  <a:gd name="T20" fmla="*/ 85 w 60"/>
                  <a:gd name="T21" fmla="*/ 22 h 69"/>
                  <a:gd name="T22" fmla="*/ 72 w 60"/>
                  <a:gd name="T23" fmla="*/ 8 h 69"/>
                  <a:gd name="T24" fmla="*/ 63 w 60"/>
                  <a:gd name="T25" fmla="*/ 3 h 69"/>
                  <a:gd name="T26" fmla="*/ 52 w 60"/>
                  <a:gd name="T27" fmla="*/ 3 h 69"/>
                  <a:gd name="T28" fmla="*/ 36 w 60"/>
                  <a:gd name="T29" fmla="*/ 0 h 69"/>
                  <a:gd name="T30" fmla="*/ 25 w 60"/>
                  <a:gd name="T31" fmla="*/ 3 h 69"/>
                  <a:gd name="T32" fmla="*/ 19 w 60"/>
                  <a:gd name="T33" fmla="*/ 8 h 69"/>
                  <a:gd name="T34" fmla="*/ 17 w 60"/>
                  <a:gd name="T35" fmla="*/ 8 h 69"/>
                  <a:gd name="T36" fmla="*/ 11 w 60"/>
                  <a:gd name="T37" fmla="*/ 16 h 69"/>
                  <a:gd name="T38" fmla="*/ 6 w 60"/>
                  <a:gd name="T39" fmla="*/ 30 h 69"/>
                  <a:gd name="T40" fmla="*/ 3 w 60"/>
                  <a:gd name="T41" fmla="*/ 52 h 69"/>
                  <a:gd name="T42" fmla="*/ 3 w 60"/>
                  <a:gd name="T43" fmla="*/ 77 h 69"/>
                  <a:gd name="T44" fmla="*/ 3 w 60"/>
                  <a:gd name="T45" fmla="*/ 104 h 69"/>
                  <a:gd name="T46" fmla="*/ 3 w 60"/>
                  <a:gd name="T47" fmla="*/ 74 h 69"/>
                  <a:gd name="T48" fmla="*/ 0 w 60"/>
                  <a:gd name="T49" fmla="*/ 74 h 69"/>
                  <a:gd name="T50" fmla="*/ 0 w 60"/>
                  <a:gd name="T51" fmla="*/ 63 h 69"/>
                  <a:gd name="T52" fmla="*/ 3 w 60"/>
                  <a:gd name="T53" fmla="*/ 38 h 69"/>
                  <a:gd name="T54" fmla="*/ 8 w 60"/>
                  <a:gd name="T55" fmla="*/ 16 h 69"/>
                  <a:gd name="T56" fmla="*/ 17 w 60"/>
                  <a:gd name="T57" fmla="*/ 8 h 69"/>
                  <a:gd name="T58" fmla="*/ 19 w 60"/>
                  <a:gd name="T59" fmla="*/ 5 h 69"/>
                  <a:gd name="T60" fmla="*/ 22 w 60"/>
                  <a:gd name="T61" fmla="*/ 5 h 69"/>
                  <a:gd name="T62" fmla="*/ 30 w 60"/>
                  <a:gd name="T63" fmla="*/ 0 h 69"/>
                  <a:gd name="T64" fmla="*/ 39 w 60"/>
                  <a:gd name="T65" fmla="*/ 0 h 69"/>
                  <a:gd name="T66" fmla="*/ 58 w 60"/>
                  <a:gd name="T67" fmla="*/ 0 h 69"/>
                  <a:gd name="T68" fmla="*/ 66 w 60"/>
                  <a:gd name="T69" fmla="*/ 3 h 69"/>
                  <a:gd name="T70" fmla="*/ 74 w 60"/>
                  <a:gd name="T71" fmla="*/ 8 h 69"/>
                  <a:gd name="T72" fmla="*/ 88 w 60"/>
                  <a:gd name="T73" fmla="*/ 25 h 69"/>
                  <a:gd name="T74" fmla="*/ 99 w 60"/>
                  <a:gd name="T75" fmla="*/ 47 h 69"/>
                  <a:gd name="T76" fmla="*/ 105 w 60"/>
                  <a:gd name="T77" fmla="*/ 66 h 69"/>
                  <a:gd name="T78" fmla="*/ 113 w 60"/>
                  <a:gd name="T79" fmla="*/ 90 h 69"/>
                  <a:gd name="T80" fmla="*/ 118 w 60"/>
                  <a:gd name="T81" fmla="*/ 115 h 69"/>
                  <a:gd name="T82" fmla="*/ 135 w 60"/>
                  <a:gd name="T83" fmla="*/ 148 h 69"/>
                  <a:gd name="T84" fmla="*/ 151 w 60"/>
                  <a:gd name="T85" fmla="*/ 173 h 69"/>
                  <a:gd name="T86" fmla="*/ 160 w 60"/>
                  <a:gd name="T87" fmla="*/ 184 h 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0" h="69">
                    <a:moveTo>
                      <a:pt x="58" y="67"/>
                    </a:moveTo>
                    <a:lnTo>
                      <a:pt x="59" y="67"/>
                    </a:lnTo>
                    <a:lnTo>
                      <a:pt x="60" y="69"/>
                    </a:lnTo>
                    <a:lnTo>
                      <a:pt x="58" y="67"/>
                    </a:lnTo>
                    <a:lnTo>
                      <a:pt x="55" y="63"/>
                    </a:lnTo>
                    <a:lnTo>
                      <a:pt x="48" y="54"/>
                    </a:lnTo>
                    <a:lnTo>
                      <a:pt x="42" y="41"/>
                    </a:lnTo>
                    <a:lnTo>
                      <a:pt x="39" y="33"/>
                    </a:lnTo>
                    <a:lnTo>
                      <a:pt x="38" y="24"/>
                    </a:lnTo>
                    <a:lnTo>
                      <a:pt x="34" y="16"/>
                    </a:lnTo>
                    <a:lnTo>
                      <a:pt x="31" y="8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9"/>
                    </a:lnTo>
                    <a:lnTo>
                      <a:pt x="1" y="28"/>
                    </a:lnTo>
                    <a:lnTo>
                      <a:pt x="1" y="3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4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32" y="9"/>
                    </a:lnTo>
                    <a:lnTo>
                      <a:pt x="36" y="17"/>
                    </a:lnTo>
                    <a:lnTo>
                      <a:pt x="38" y="24"/>
                    </a:lnTo>
                    <a:lnTo>
                      <a:pt x="41" y="33"/>
                    </a:lnTo>
                    <a:lnTo>
                      <a:pt x="43" y="42"/>
                    </a:lnTo>
                    <a:lnTo>
                      <a:pt x="49" y="54"/>
                    </a:lnTo>
                    <a:lnTo>
                      <a:pt x="55" y="63"/>
                    </a:lnTo>
                    <a:lnTo>
                      <a:pt x="58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81" name="Freeform 642"/>
              <p:cNvSpPr>
                <a:spLocks/>
              </p:cNvSpPr>
              <p:nvPr/>
            </p:nvSpPr>
            <p:spPr bwMode="auto">
              <a:xfrm>
                <a:off x="4682" y="2057"/>
                <a:ext cx="74" cy="104"/>
              </a:xfrm>
              <a:custGeom>
                <a:avLst/>
                <a:gdLst>
                  <a:gd name="T0" fmla="*/ 71 w 27"/>
                  <a:gd name="T1" fmla="*/ 104 h 38"/>
                  <a:gd name="T2" fmla="*/ 74 w 27"/>
                  <a:gd name="T3" fmla="*/ 104 h 38"/>
                  <a:gd name="T4" fmla="*/ 71 w 27"/>
                  <a:gd name="T5" fmla="*/ 104 h 38"/>
                  <a:gd name="T6" fmla="*/ 58 w 27"/>
                  <a:gd name="T7" fmla="*/ 96 h 38"/>
                  <a:gd name="T8" fmla="*/ 33 w 27"/>
                  <a:gd name="T9" fmla="*/ 77 h 38"/>
                  <a:gd name="T10" fmla="*/ 14 w 27"/>
                  <a:gd name="T11" fmla="*/ 52 h 38"/>
                  <a:gd name="T12" fmla="*/ 5 w 27"/>
                  <a:gd name="T13" fmla="*/ 41 h 38"/>
                  <a:gd name="T14" fmla="*/ 5 w 27"/>
                  <a:gd name="T15" fmla="*/ 38 h 38"/>
                  <a:gd name="T16" fmla="*/ 8 w 27"/>
                  <a:gd name="T17" fmla="*/ 38 h 38"/>
                  <a:gd name="T18" fmla="*/ 5 w 27"/>
                  <a:gd name="T19" fmla="*/ 27 h 38"/>
                  <a:gd name="T20" fmla="*/ 3 w 27"/>
                  <a:gd name="T21" fmla="*/ 11 h 38"/>
                  <a:gd name="T22" fmla="*/ 0 w 27"/>
                  <a:gd name="T23" fmla="*/ 0 h 38"/>
                  <a:gd name="T24" fmla="*/ 5 w 27"/>
                  <a:gd name="T25" fmla="*/ 11 h 38"/>
                  <a:gd name="T26" fmla="*/ 8 w 27"/>
                  <a:gd name="T27" fmla="*/ 38 h 38"/>
                  <a:gd name="T28" fmla="*/ 8 w 27"/>
                  <a:gd name="T29" fmla="*/ 41 h 38"/>
                  <a:gd name="T30" fmla="*/ 14 w 27"/>
                  <a:gd name="T31" fmla="*/ 52 h 38"/>
                  <a:gd name="T32" fmla="*/ 33 w 27"/>
                  <a:gd name="T33" fmla="*/ 74 h 38"/>
                  <a:gd name="T34" fmla="*/ 60 w 27"/>
                  <a:gd name="T35" fmla="*/ 93 h 38"/>
                  <a:gd name="T36" fmla="*/ 71 w 27"/>
                  <a:gd name="T37" fmla="*/ 104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38">
                    <a:moveTo>
                      <a:pt x="26" y="38"/>
                    </a:moveTo>
                    <a:lnTo>
                      <a:pt x="27" y="38"/>
                    </a:lnTo>
                    <a:lnTo>
                      <a:pt x="26" y="38"/>
                    </a:lnTo>
                    <a:lnTo>
                      <a:pt x="21" y="35"/>
                    </a:lnTo>
                    <a:lnTo>
                      <a:pt x="12" y="28"/>
                    </a:lnTo>
                    <a:lnTo>
                      <a:pt x="5" y="19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12" y="27"/>
                    </a:lnTo>
                    <a:lnTo>
                      <a:pt x="22" y="34"/>
                    </a:lnTo>
                    <a:lnTo>
                      <a:pt x="26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82" name="Freeform 643"/>
              <p:cNvSpPr>
                <a:spLocks/>
              </p:cNvSpPr>
              <p:nvPr/>
            </p:nvSpPr>
            <p:spPr bwMode="auto">
              <a:xfrm>
                <a:off x="4657" y="1991"/>
                <a:ext cx="80" cy="184"/>
              </a:xfrm>
              <a:custGeom>
                <a:avLst/>
                <a:gdLst>
                  <a:gd name="T0" fmla="*/ 74 w 29"/>
                  <a:gd name="T1" fmla="*/ 179 h 67"/>
                  <a:gd name="T2" fmla="*/ 80 w 29"/>
                  <a:gd name="T3" fmla="*/ 184 h 67"/>
                  <a:gd name="T4" fmla="*/ 74 w 29"/>
                  <a:gd name="T5" fmla="*/ 179 h 67"/>
                  <a:gd name="T6" fmla="*/ 55 w 29"/>
                  <a:gd name="T7" fmla="*/ 168 h 67"/>
                  <a:gd name="T8" fmla="*/ 39 w 29"/>
                  <a:gd name="T9" fmla="*/ 148 h 67"/>
                  <a:gd name="T10" fmla="*/ 22 w 29"/>
                  <a:gd name="T11" fmla="*/ 129 h 67"/>
                  <a:gd name="T12" fmla="*/ 14 w 29"/>
                  <a:gd name="T13" fmla="*/ 115 h 67"/>
                  <a:gd name="T14" fmla="*/ 8 w 29"/>
                  <a:gd name="T15" fmla="*/ 104 h 67"/>
                  <a:gd name="T16" fmla="*/ 3 w 29"/>
                  <a:gd name="T17" fmla="*/ 80 h 67"/>
                  <a:gd name="T18" fmla="*/ 0 w 29"/>
                  <a:gd name="T19" fmla="*/ 58 h 67"/>
                  <a:gd name="T20" fmla="*/ 8 w 29"/>
                  <a:gd name="T21" fmla="*/ 16 h 67"/>
                  <a:gd name="T22" fmla="*/ 8 w 29"/>
                  <a:gd name="T23" fmla="*/ 0 h 67"/>
                  <a:gd name="T24" fmla="*/ 8 w 29"/>
                  <a:gd name="T25" fmla="*/ 16 h 67"/>
                  <a:gd name="T26" fmla="*/ 3 w 29"/>
                  <a:gd name="T27" fmla="*/ 60 h 67"/>
                  <a:gd name="T28" fmla="*/ 3 w 29"/>
                  <a:gd name="T29" fmla="*/ 80 h 67"/>
                  <a:gd name="T30" fmla="*/ 11 w 29"/>
                  <a:gd name="T31" fmla="*/ 104 h 67"/>
                  <a:gd name="T32" fmla="*/ 14 w 29"/>
                  <a:gd name="T33" fmla="*/ 115 h 67"/>
                  <a:gd name="T34" fmla="*/ 22 w 29"/>
                  <a:gd name="T35" fmla="*/ 129 h 67"/>
                  <a:gd name="T36" fmla="*/ 39 w 29"/>
                  <a:gd name="T37" fmla="*/ 148 h 67"/>
                  <a:gd name="T38" fmla="*/ 55 w 29"/>
                  <a:gd name="T39" fmla="*/ 168 h 67"/>
                  <a:gd name="T40" fmla="*/ 74 w 29"/>
                  <a:gd name="T41" fmla="*/ 179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67">
                    <a:moveTo>
                      <a:pt x="27" y="65"/>
                    </a:moveTo>
                    <a:lnTo>
                      <a:pt x="29" y="67"/>
                    </a:lnTo>
                    <a:lnTo>
                      <a:pt x="27" y="65"/>
                    </a:lnTo>
                    <a:lnTo>
                      <a:pt x="20" y="61"/>
                    </a:lnTo>
                    <a:lnTo>
                      <a:pt x="14" y="54"/>
                    </a:lnTo>
                    <a:lnTo>
                      <a:pt x="8" y="47"/>
                    </a:lnTo>
                    <a:lnTo>
                      <a:pt x="5" y="42"/>
                    </a:lnTo>
                    <a:lnTo>
                      <a:pt x="3" y="38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8" y="47"/>
                    </a:lnTo>
                    <a:lnTo>
                      <a:pt x="14" y="54"/>
                    </a:lnTo>
                    <a:lnTo>
                      <a:pt x="20" y="61"/>
                    </a:lnTo>
                    <a:lnTo>
                      <a:pt x="27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83" name="Freeform 644"/>
              <p:cNvSpPr>
                <a:spLocks/>
              </p:cNvSpPr>
              <p:nvPr/>
            </p:nvSpPr>
            <p:spPr bwMode="auto">
              <a:xfrm>
                <a:off x="4671" y="2134"/>
                <a:ext cx="30" cy="41"/>
              </a:xfrm>
              <a:custGeom>
                <a:avLst/>
                <a:gdLst>
                  <a:gd name="T0" fmla="*/ 30 w 11"/>
                  <a:gd name="T1" fmla="*/ 36 h 15"/>
                  <a:gd name="T2" fmla="*/ 30 w 11"/>
                  <a:gd name="T3" fmla="*/ 41 h 15"/>
                  <a:gd name="T4" fmla="*/ 25 w 11"/>
                  <a:gd name="T5" fmla="*/ 36 h 15"/>
                  <a:gd name="T6" fmla="*/ 16 w 11"/>
                  <a:gd name="T7" fmla="*/ 27 h 15"/>
                  <a:gd name="T8" fmla="*/ 8 w 11"/>
                  <a:gd name="T9" fmla="*/ 11 h 15"/>
                  <a:gd name="T10" fmla="*/ 0 w 11"/>
                  <a:gd name="T11" fmla="*/ 3 h 15"/>
                  <a:gd name="T12" fmla="*/ 0 w 11"/>
                  <a:gd name="T13" fmla="*/ 0 h 15"/>
                  <a:gd name="T14" fmla="*/ 3 w 11"/>
                  <a:gd name="T15" fmla="*/ 3 h 15"/>
                  <a:gd name="T16" fmla="*/ 8 w 11"/>
                  <a:gd name="T17" fmla="*/ 11 h 15"/>
                  <a:gd name="T18" fmla="*/ 16 w 11"/>
                  <a:gd name="T19" fmla="*/ 27 h 15"/>
                  <a:gd name="T20" fmla="*/ 27 w 11"/>
                  <a:gd name="T21" fmla="*/ 33 h 15"/>
                  <a:gd name="T22" fmla="*/ 30 w 11"/>
                  <a:gd name="T23" fmla="*/ 36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15">
                    <a:moveTo>
                      <a:pt x="11" y="13"/>
                    </a:moveTo>
                    <a:lnTo>
                      <a:pt x="11" y="15"/>
                    </a:lnTo>
                    <a:lnTo>
                      <a:pt x="9" y="13"/>
                    </a:lnTo>
                    <a:lnTo>
                      <a:pt x="6" y="10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10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84" name="Freeform 645"/>
              <p:cNvSpPr>
                <a:spLocks/>
              </p:cNvSpPr>
              <p:nvPr/>
            </p:nvSpPr>
            <p:spPr bwMode="auto">
              <a:xfrm>
                <a:off x="4646" y="1969"/>
                <a:ext cx="8" cy="55"/>
              </a:xfrm>
              <a:custGeom>
                <a:avLst/>
                <a:gdLst>
                  <a:gd name="T0" fmla="*/ 0 w 3"/>
                  <a:gd name="T1" fmla="*/ 55 h 20"/>
                  <a:gd name="T2" fmla="*/ 5 w 3"/>
                  <a:gd name="T3" fmla="*/ 14 h 20"/>
                  <a:gd name="T4" fmla="*/ 8 w 3"/>
                  <a:gd name="T5" fmla="*/ 3 h 20"/>
                  <a:gd name="T6" fmla="*/ 8 w 3"/>
                  <a:gd name="T7" fmla="*/ 0 h 20"/>
                  <a:gd name="T8" fmla="*/ 8 w 3"/>
                  <a:gd name="T9" fmla="*/ 3 h 20"/>
                  <a:gd name="T10" fmla="*/ 8 w 3"/>
                  <a:gd name="T11" fmla="*/ 14 h 20"/>
                  <a:gd name="T12" fmla="*/ 0 w 3"/>
                  <a:gd name="T13" fmla="*/ 5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0">
                    <a:moveTo>
                      <a:pt x="0" y="20"/>
                    </a:moveTo>
                    <a:lnTo>
                      <a:pt x="2" y="5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5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85" name="Freeform 646"/>
              <p:cNvSpPr>
                <a:spLocks/>
              </p:cNvSpPr>
              <p:nvPr/>
            </p:nvSpPr>
            <p:spPr bwMode="auto">
              <a:xfrm>
                <a:off x="4665" y="1909"/>
                <a:ext cx="64" cy="58"/>
              </a:xfrm>
              <a:custGeom>
                <a:avLst/>
                <a:gdLst>
                  <a:gd name="T0" fmla="*/ 3 w 23"/>
                  <a:gd name="T1" fmla="*/ 55 h 21"/>
                  <a:gd name="T2" fmla="*/ 3 w 23"/>
                  <a:gd name="T3" fmla="*/ 58 h 21"/>
                  <a:gd name="T4" fmla="*/ 0 w 23"/>
                  <a:gd name="T5" fmla="*/ 55 h 21"/>
                  <a:gd name="T6" fmla="*/ 3 w 23"/>
                  <a:gd name="T7" fmla="*/ 44 h 21"/>
                  <a:gd name="T8" fmla="*/ 6 w 23"/>
                  <a:gd name="T9" fmla="*/ 33 h 21"/>
                  <a:gd name="T10" fmla="*/ 14 w 23"/>
                  <a:gd name="T11" fmla="*/ 25 h 21"/>
                  <a:gd name="T12" fmla="*/ 33 w 23"/>
                  <a:gd name="T13" fmla="*/ 11 h 21"/>
                  <a:gd name="T14" fmla="*/ 39 w 23"/>
                  <a:gd name="T15" fmla="*/ 3 h 21"/>
                  <a:gd name="T16" fmla="*/ 47 w 23"/>
                  <a:gd name="T17" fmla="*/ 0 h 21"/>
                  <a:gd name="T18" fmla="*/ 50 w 23"/>
                  <a:gd name="T19" fmla="*/ 0 h 21"/>
                  <a:gd name="T20" fmla="*/ 58 w 23"/>
                  <a:gd name="T21" fmla="*/ 0 h 21"/>
                  <a:gd name="T22" fmla="*/ 64 w 23"/>
                  <a:gd name="T23" fmla="*/ 0 h 21"/>
                  <a:gd name="T24" fmla="*/ 58 w 23"/>
                  <a:gd name="T25" fmla="*/ 0 h 21"/>
                  <a:gd name="T26" fmla="*/ 50 w 23"/>
                  <a:gd name="T27" fmla="*/ 0 h 21"/>
                  <a:gd name="T28" fmla="*/ 39 w 23"/>
                  <a:gd name="T29" fmla="*/ 6 h 21"/>
                  <a:gd name="T30" fmla="*/ 33 w 23"/>
                  <a:gd name="T31" fmla="*/ 14 h 21"/>
                  <a:gd name="T32" fmla="*/ 14 w 23"/>
                  <a:gd name="T33" fmla="*/ 25 h 21"/>
                  <a:gd name="T34" fmla="*/ 6 w 23"/>
                  <a:gd name="T35" fmla="*/ 33 h 21"/>
                  <a:gd name="T36" fmla="*/ 3 w 23"/>
                  <a:gd name="T37" fmla="*/ 44 h 21"/>
                  <a:gd name="T38" fmla="*/ 3 w 23"/>
                  <a:gd name="T39" fmla="*/ 55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3" h="21">
                    <a:moveTo>
                      <a:pt x="1" y="20"/>
                    </a:moveTo>
                    <a:lnTo>
                      <a:pt x="1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12" y="4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86" name="Freeform 647"/>
              <p:cNvSpPr>
                <a:spLocks/>
              </p:cNvSpPr>
              <p:nvPr/>
            </p:nvSpPr>
            <p:spPr bwMode="auto">
              <a:xfrm>
                <a:off x="4701" y="1942"/>
                <a:ext cx="137" cy="211"/>
              </a:xfrm>
              <a:custGeom>
                <a:avLst/>
                <a:gdLst>
                  <a:gd name="T0" fmla="*/ 126 w 50"/>
                  <a:gd name="T1" fmla="*/ 175 h 77"/>
                  <a:gd name="T2" fmla="*/ 126 w 50"/>
                  <a:gd name="T3" fmla="*/ 178 h 77"/>
                  <a:gd name="T4" fmla="*/ 137 w 50"/>
                  <a:gd name="T5" fmla="*/ 181 h 77"/>
                  <a:gd name="T6" fmla="*/ 126 w 50"/>
                  <a:gd name="T7" fmla="*/ 178 h 77"/>
                  <a:gd name="T8" fmla="*/ 123 w 50"/>
                  <a:gd name="T9" fmla="*/ 178 h 77"/>
                  <a:gd name="T10" fmla="*/ 112 w 50"/>
                  <a:gd name="T11" fmla="*/ 167 h 77"/>
                  <a:gd name="T12" fmla="*/ 99 w 50"/>
                  <a:gd name="T13" fmla="*/ 156 h 77"/>
                  <a:gd name="T14" fmla="*/ 90 w 50"/>
                  <a:gd name="T15" fmla="*/ 140 h 77"/>
                  <a:gd name="T16" fmla="*/ 71 w 50"/>
                  <a:gd name="T17" fmla="*/ 90 h 77"/>
                  <a:gd name="T18" fmla="*/ 63 w 50"/>
                  <a:gd name="T19" fmla="*/ 63 h 77"/>
                  <a:gd name="T20" fmla="*/ 49 w 50"/>
                  <a:gd name="T21" fmla="*/ 36 h 77"/>
                  <a:gd name="T22" fmla="*/ 41 w 50"/>
                  <a:gd name="T23" fmla="*/ 22 h 77"/>
                  <a:gd name="T24" fmla="*/ 30 w 50"/>
                  <a:gd name="T25" fmla="*/ 8 h 77"/>
                  <a:gd name="T26" fmla="*/ 27 w 50"/>
                  <a:gd name="T27" fmla="*/ 3 h 77"/>
                  <a:gd name="T28" fmla="*/ 25 w 50"/>
                  <a:gd name="T29" fmla="*/ 3 h 77"/>
                  <a:gd name="T30" fmla="*/ 16 w 50"/>
                  <a:gd name="T31" fmla="*/ 3 h 77"/>
                  <a:gd name="T32" fmla="*/ 11 w 50"/>
                  <a:gd name="T33" fmla="*/ 11 h 77"/>
                  <a:gd name="T34" fmla="*/ 3 w 50"/>
                  <a:gd name="T35" fmla="*/ 25 h 77"/>
                  <a:gd name="T36" fmla="*/ 0 w 50"/>
                  <a:gd name="T37" fmla="*/ 36 h 77"/>
                  <a:gd name="T38" fmla="*/ 3 w 50"/>
                  <a:gd name="T39" fmla="*/ 58 h 77"/>
                  <a:gd name="T40" fmla="*/ 8 w 50"/>
                  <a:gd name="T41" fmla="*/ 110 h 77"/>
                  <a:gd name="T42" fmla="*/ 11 w 50"/>
                  <a:gd name="T43" fmla="*/ 121 h 77"/>
                  <a:gd name="T44" fmla="*/ 14 w 50"/>
                  <a:gd name="T45" fmla="*/ 140 h 77"/>
                  <a:gd name="T46" fmla="*/ 16 w 50"/>
                  <a:gd name="T47" fmla="*/ 153 h 77"/>
                  <a:gd name="T48" fmla="*/ 25 w 50"/>
                  <a:gd name="T49" fmla="*/ 164 h 77"/>
                  <a:gd name="T50" fmla="*/ 36 w 50"/>
                  <a:gd name="T51" fmla="*/ 178 h 77"/>
                  <a:gd name="T52" fmla="*/ 49 w 50"/>
                  <a:gd name="T53" fmla="*/ 184 h 77"/>
                  <a:gd name="T54" fmla="*/ 71 w 50"/>
                  <a:gd name="T55" fmla="*/ 211 h 77"/>
                  <a:gd name="T56" fmla="*/ 44 w 50"/>
                  <a:gd name="T57" fmla="*/ 184 h 77"/>
                  <a:gd name="T58" fmla="*/ 36 w 50"/>
                  <a:gd name="T59" fmla="*/ 178 h 77"/>
                  <a:gd name="T60" fmla="*/ 25 w 50"/>
                  <a:gd name="T61" fmla="*/ 167 h 77"/>
                  <a:gd name="T62" fmla="*/ 16 w 50"/>
                  <a:gd name="T63" fmla="*/ 151 h 77"/>
                  <a:gd name="T64" fmla="*/ 11 w 50"/>
                  <a:gd name="T65" fmla="*/ 137 h 77"/>
                  <a:gd name="T66" fmla="*/ 8 w 50"/>
                  <a:gd name="T67" fmla="*/ 121 h 77"/>
                  <a:gd name="T68" fmla="*/ 8 w 50"/>
                  <a:gd name="T69" fmla="*/ 107 h 77"/>
                  <a:gd name="T70" fmla="*/ 0 w 50"/>
                  <a:gd name="T71" fmla="*/ 55 h 77"/>
                  <a:gd name="T72" fmla="*/ 0 w 50"/>
                  <a:gd name="T73" fmla="*/ 44 h 77"/>
                  <a:gd name="T74" fmla="*/ 0 w 50"/>
                  <a:gd name="T75" fmla="*/ 30 h 77"/>
                  <a:gd name="T76" fmla="*/ 3 w 50"/>
                  <a:gd name="T77" fmla="*/ 22 h 77"/>
                  <a:gd name="T78" fmla="*/ 14 w 50"/>
                  <a:gd name="T79" fmla="*/ 8 h 77"/>
                  <a:gd name="T80" fmla="*/ 22 w 50"/>
                  <a:gd name="T81" fmla="*/ 0 h 77"/>
                  <a:gd name="T82" fmla="*/ 25 w 50"/>
                  <a:gd name="T83" fmla="*/ 0 h 77"/>
                  <a:gd name="T84" fmla="*/ 30 w 50"/>
                  <a:gd name="T85" fmla="*/ 3 h 77"/>
                  <a:gd name="T86" fmla="*/ 36 w 50"/>
                  <a:gd name="T87" fmla="*/ 8 h 77"/>
                  <a:gd name="T88" fmla="*/ 52 w 50"/>
                  <a:gd name="T89" fmla="*/ 36 h 77"/>
                  <a:gd name="T90" fmla="*/ 66 w 50"/>
                  <a:gd name="T91" fmla="*/ 63 h 77"/>
                  <a:gd name="T92" fmla="*/ 77 w 50"/>
                  <a:gd name="T93" fmla="*/ 90 h 77"/>
                  <a:gd name="T94" fmla="*/ 82 w 50"/>
                  <a:gd name="T95" fmla="*/ 115 h 77"/>
                  <a:gd name="T96" fmla="*/ 90 w 50"/>
                  <a:gd name="T97" fmla="*/ 140 h 77"/>
                  <a:gd name="T98" fmla="*/ 104 w 50"/>
                  <a:gd name="T99" fmla="*/ 153 h 77"/>
                  <a:gd name="T100" fmla="*/ 112 w 50"/>
                  <a:gd name="T101" fmla="*/ 167 h 77"/>
                  <a:gd name="T102" fmla="*/ 126 w 50"/>
                  <a:gd name="T103" fmla="*/ 175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" h="77">
                    <a:moveTo>
                      <a:pt x="46" y="64"/>
                    </a:moveTo>
                    <a:lnTo>
                      <a:pt x="46" y="65"/>
                    </a:lnTo>
                    <a:lnTo>
                      <a:pt x="50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1" y="61"/>
                    </a:lnTo>
                    <a:lnTo>
                      <a:pt x="36" y="57"/>
                    </a:lnTo>
                    <a:lnTo>
                      <a:pt x="33" y="51"/>
                    </a:lnTo>
                    <a:lnTo>
                      <a:pt x="26" y="33"/>
                    </a:lnTo>
                    <a:lnTo>
                      <a:pt x="23" y="23"/>
                    </a:lnTo>
                    <a:lnTo>
                      <a:pt x="18" y="13"/>
                    </a:lnTo>
                    <a:lnTo>
                      <a:pt x="15" y="8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21"/>
                    </a:lnTo>
                    <a:lnTo>
                      <a:pt x="3" y="40"/>
                    </a:lnTo>
                    <a:lnTo>
                      <a:pt x="4" y="44"/>
                    </a:lnTo>
                    <a:lnTo>
                      <a:pt x="5" y="51"/>
                    </a:lnTo>
                    <a:lnTo>
                      <a:pt x="6" y="56"/>
                    </a:lnTo>
                    <a:lnTo>
                      <a:pt x="9" y="60"/>
                    </a:lnTo>
                    <a:lnTo>
                      <a:pt x="13" y="65"/>
                    </a:lnTo>
                    <a:lnTo>
                      <a:pt x="18" y="67"/>
                    </a:lnTo>
                    <a:lnTo>
                      <a:pt x="26" y="77"/>
                    </a:lnTo>
                    <a:lnTo>
                      <a:pt x="16" y="67"/>
                    </a:lnTo>
                    <a:lnTo>
                      <a:pt x="13" y="65"/>
                    </a:lnTo>
                    <a:lnTo>
                      <a:pt x="9" y="61"/>
                    </a:lnTo>
                    <a:lnTo>
                      <a:pt x="6" y="55"/>
                    </a:lnTo>
                    <a:lnTo>
                      <a:pt x="4" y="50"/>
                    </a:lnTo>
                    <a:lnTo>
                      <a:pt x="3" y="44"/>
                    </a:lnTo>
                    <a:lnTo>
                      <a:pt x="3" y="39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9" y="13"/>
                    </a:lnTo>
                    <a:lnTo>
                      <a:pt x="24" y="23"/>
                    </a:lnTo>
                    <a:lnTo>
                      <a:pt x="28" y="33"/>
                    </a:lnTo>
                    <a:lnTo>
                      <a:pt x="30" y="42"/>
                    </a:lnTo>
                    <a:lnTo>
                      <a:pt x="33" y="51"/>
                    </a:lnTo>
                    <a:lnTo>
                      <a:pt x="38" y="56"/>
                    </a:lnTo>
                    <a:lnTo>
                      <a:pt x="41" y="61"/>
                    </a:lnTo>
                    <a:lnTo>
                      <a:pt x="46" y="6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87" name="Freeform 648"/>
              <p:cNvSpPr>
                <a:spLocks/>
              </p:cNvSpPr>
              <p:nvPr/>
            </p:nvSpPr>
            <p:spPr bwMode="auto">
              <a:xfrm>
                <a:off x="4715" y="1967"/>
                <a:ext cx="79" cy="178"/>
              </a:xfrm>
              <a:custGeom>
                <a:avLst/>
                <a:gdLst>
                  <a:gd name="T0" fmla="*/ 76 w 29"/>
                  <a:gd name="T1" fmla="*/ 173 h 65"/>
                  <a:gd name="T2" fmla="*/ 79 w 29"/>
                  <a:gd name="T3" fmla="*/ 178 h 65"/>
                  <a:gd name="T4" fmla="*/ 76 w 29"/>
                  <a:gd name="T5" fmla="*/ 178 h 65"/>
                  <a:gd name="T6" fmla="*/ 71 w 29"/>
                  <a:gd name="T7" fmla="*/ 173 h 65"/>
                  <a:gd name="T8" fmla="*/ 25 w 29"/>
                  <a:gd name="T9" fmla="*/ 118 h 65"/>
                  <a:gd name="T10" fmla="*/ 16 w 29"/>
                  <a:gd name="T11" fmla="*/ 110 h 65"/>
                  <a:gd name="T12" fmla="*/ 11 w 29"/>
                  <a:gd name="T13" fmla="*/ 99 h 65"/>
                  <a:gd name="T14" fmla="*/ 8 w 29"/>
                  <a:gd name="T15" fmla="*/ 74 h 65"/>
                  <a:gd name="T16" fmla="*/ 8 w 29"/>
                  <a:gd name="T17" fmla="*/ 58 h 65"/>
                  <a:gd name="T18" fmla="*/ 3 w 29"/>
                  <a:gd name="T19" fmla="*/ 55 h 65"/>
                  <a:gd name="T20" fmla="*/ 3 w 29"/>
                  <a:gd name="T21" fmla="*/ 41 h 65"/>
                  <a:gd name="T22" fmla="*/ 0 w 29"/>
                  <a:gd name="T23" fmla="*/ 27 h 65"/>
                  <a:gd name="T24" fmla="*/ 0 w 29"/>
                  <a:gd name="T25" fmla="*/ 14 h 65"/>
                  <a:gd name="T26" fmla="*/ 3 w 29"/>
                  <a:gd name="T27" fmla="*/ 0 h 65"/>
                  <a:gd name="T28" fmla="*/ 0 w 29"/>
                  <a:gd name="T29" fmla="*/ 16 h 65"/>
                  <a:gd name="T30" fmla="*/ 3 w 29"/>
                  <a:gd name="T31" fmla="*/ 33 h 65"/>
                  <a:gd name="T32" fmla="*/ 8 w 29"/>
                  <a:gd name="T33" fmla="*/ 55 h 65"/>
                  <a:gd name="T34" fmla="*/ 8 w 29"/>
                  <a:gd name="T35" fmla="*/ 60 h 65"/>
                  <a:gd name="T36" fmla="*/ 8 w 29"/>
                  <a:gd name="T37" fmla="*/ 79 h 65"/>
                  <a:gd name="T38" fmla="*/ 14 w 29"/>
                  <a:gd name="T39" fmla="*/ 99 h 65"/>
                  <a:gd name="T40" fmla="*/ 16 w 29"/>
                  <a:gd name="T41" fmla="*/ 110 h 65"/>
                  <a:gd name="T42" fmla="*/ 27 w 29"/>
                  <a:gd name="T43" fmla="*/ 118 h 65"/>
                  <a:gd name="T44" fmla="*/ 57 w 29"/>
                  <a:gd name="T45" fmla="*/ 156 h 65"/>
                  <a:gd name="T46" fmla="*/ 76 w 29"/>
                  <a:gd name="T47" fmla="*/ 173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65">
                    <a:moveTo>
                      <a:pt x="28" y="63"/>
                    </a:moveTo>
                    <a:lnTo>
                      <a:pt x="29" y="65"/>
                    </a:lnTo>
                    <a:lnTo>
                      <a:pt x="28" y="65"/>
                    </a:lnTo>
                    <a:lnTo>
                      <a:pt x="26" y="63"/>
                    </a:lnTo>
                    <a:lnTo>
                      <a:pt x="9" y="43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3" y="27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10" y="43"/>
                    </a:lnTo>
                    <a:lnTo>
                      <a:pt x="21" y="57"/>
                    </a:lnTo>
                    <a:lnTo>
                      <a:pt x="28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88" name="Freeform 649"/>
              <p:cNvSpPr>
                <a:spLocks/>
              </p:cNvSpPr>
              <p:nvPr/>
            </p:nvSpPr>
            <p:spPr bwMode="auto">
              <a:xfrm>
                <a:off x="4729" y="1964"/>
                <a:ext cx="87" cy="173"/>
              </a:xfrm>
              <a:custGeom>
                <a:avLst/>
                <a:gdLst>
                  <a:gd name="T0" fmla="*/ 84 w 32"/>
                  <a:gd name="T1" fmla="*/ 170 h 63"/>
                  <a:gd name="T2" fmla="*/ 87 w 32"/>
                  <a:gd name="T3" fmla="*/ 173 h 63"/>
                  <a:gd name="T4" fmla="*/ 84 w 32"/>
                  <a:gd name="T5" fmla="*/ 170 h 63"/>
                  <a:gd name="T6" fmla="*/ 68 w 32"/>
                  <a:gd name="T7" fmla="*/ 157 h 63"/>
                  <a:gd name="T8" fmla="*/ 52 w 32"/>
                  <a:gd name="T9" fmla="*/ 140 h 63"/>
                  <a:gd name="T10" fmla="*/ 35 w 32"/>
                  <a:gd name="T11" fmla="*/ 118 h 63"/>
                  <a:gd name="T12" fmla="*/ 24 w 32"/>
                  <a:gd name="T13" fmla="*/ 71 h 63"/>
                  <a:gd name="T14" fmla="*/ 14 w 32"/>
                  <a:gd name="T15" fmla="*/ 49 h 63"/>
                  <a:gd name="T16" fmla="*/ 3 w 32"/>
                  <a:gd name="T17" fmla="*/ 14 h 63"/>
                  <a:gd name="T18" fmla="*/ 0 w 32"/>
                  <a:gd name="T19" fmla="*/ 0 h 63"/>
                  <a:gd name="T20" fmla="*/ 3 w 32"/>
                  <a:gd name="T21" fmla="*/ 16 h 63"/>
                  <a:gd name="T22" fmla="*/ 16 w 32"/>
                  <a:gd name="T23" fmla="*/ 55 h 63"/>
                  <a:gd name="T24" fmla="*/ 24 w 32"/>
                  <a:gd name="T25" fmla="*/ 74 h 63"/>
                  <a:gd name="T26" fmla="*/ 38 w 32"/>
                  <a:gd name="T27" fmla="*/ 118 h 63"/>
                  <a:gd name="T28" fmla="*/ 54 w 32"/>
                  <a:gd name="T29" fmla="*/ 140 h 63"/>
                  <a:gd name="T30" fmla="*/ 68 w 32"/>
                  <a:gd name="T31" fmla="*/ 154 h 63"/>
                  <a:gd name="T32" fmla="*/ 84 w 32"/>
                  <a:gd name="T33" fmla="*/ 17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2" y="63"/>
                    </a:lnTo>
                    <a:lnTo>
                      <a:pt x="31" y="62"/>
                    </a:lnTo>
                    <a:lnTo>
                      <a:pt x="25" y="57"/>
                    </a:lnTo>
                    <a:lnTo>
                      <a:pt x="19" y="51"/>
                    </a:lnTo>
                    <a:lnTo>
                      <a:pt x="13" y="43"/>
                    </a:lnTo>
                    <a:lnTo>
                      <a:pt x="9" y="26"/>
                    </a:lnTo>
                    <a:lnTo>
                      <a:pt x="5" y="1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6" y="20"/>
                    </a:lnTo>
                    <a:lnTo>
                      <a:pt x="9" y="27"/>
                    </a:lnTo>
                    <a:lnTo>
                      <a:pt x="14" y="43"/>
                    </a:lnTo>
                    <a:lnTo>
                      <a:pt x="20" y="51"/>
                    </a:lnTo>
                    <a:lnTo>
                      <a:pt x="25" y="56"/>
                    </a:lnTo>
                    <a:lnTo>
                      <a:pt x="31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896" name="Group 650"/>
            <p:cNvGrpSpPr>
              <a:grpSpLocks/>
            </p:cNvGrpSpPr>
            <p:nvPr/>
          </p:nvGrpSpPr>
          <p:grpSpPr bwMode="auto">
            <a:xfrm rot="930613">
              <a:off x="1496" y="3412"/>
              <a:ext cx="431" cy="414"/>
              <a:chOff x="1271" y="3122"/>
              <a:chExt cx="431" cy="414"/>
            </a:xfrm>
          </p:grpSpPr>
          <p:sp>
            <p:nvSpPr>
              <p:cNvPr id="16897" name="Freeform 651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98" name="Freeform 652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99" name="Freeform 653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0" name="Freeform 654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1" name="Freeform 655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2" name="Freeform 656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3" name="Freeform 657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4" name="Freeform 658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5" name="Freeform 659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6" name="Freeform 660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7" name="Freeform 661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8" name="Freeform 662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09" name="Freeform 663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0" name="Freeform 664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1" name="Freeform 665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2" name="Freeform 666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3" name="Freeform 667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4" name="Freeform 668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5" name="Freeform 669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6" name="Freeform 670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7" name="Freeform 671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8" name="Freeform 672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19" name="Freeform 673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0" name="Freeform 674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1" name="Freeform 675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2" name="Freeform 676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3" name="Freeform 677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4" name="Freeform 678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5" name="Freeform 679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6" name="Freeform 680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7" name="Freeform 681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8" name="Freeform 682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29" name="Freeform 683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0" name="Freeform 684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1" name="Freeform 685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2" name="Freeform 686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3" name="Freeform 687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4" name="Freeform 688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5" name="Freeform 689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6" name="Freeform 690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7" name="Freeform 691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8" name="Freeform 692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39" name="Freeform 693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40" name="Freeform 694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41" name="Freeform 695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942" name="Freeform 696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grpSp>
        <p:nvGrpSpPr>
          <p:cNvPr id="14339" name="Group 793"/>
          <p:cNvGrpSpPr>
            <a:grpSpLocks/>
          </p:cNvGrpSpPr>
          <p:nvPr/>
        </p:nvGrpSpPr>
        <p:grpSpPr bwMode="auto">
          <a:xfrm>
            <a:off x="4127500" y="2568575"/>
            <a:ext cx="977900" cy="1223963"/>
            <a:chOff x="1439" y="460"/>
            <a:chExt cx="655" cy="819"/>
          </a:xfrm>
        </p:grpSpPr>
        <p:grpSp>
          <p:nvGrpSpPr>
            <p:cNvPr id="16178" name="Group 794"/>
            <p:cNvGrpSpPr>
              <a:grpSpLocks/>
            </p:cNvGrpSpPr>
            <p:nvPr/>
          </p:nvGrpSpPr>
          <p:grpSpPr bwMode="auto">
            <a:xfrm>
              <a:off x="1800" y="460"/>
              <a:ext cx="294" cy="703"/>
              <a:chOff x="1800" y="460"/>
              <a:chExt cx="294" cy="703"/>
            </a:xfrm>
          </p:grpSpPr>
          <p:sp>
            <p:nvSpPr>
              <p:cNvPr id="16682" name="Freeform 795"/>
              <p:cNvSpPr>
                <a:spLocks/>
              </p:cNvSpPr>
              <p:nvPr/>
            </p:nvSpPr>
            <p:spPr bwMode="auto">
              <a:xfrm>
                <a:off x="1996" y="874"/>
                <a:ext cx="6" cy="9"/>
              </a:xfrm>
              <a:custGeom>
                <a:avLst/>
                <a:gdLst>
                  <a:gd name="T0" fmla="*/ 6 w 6"/>
                  <a:gd name="T1" fmla="*/ 9 h 9"/>
                  <a:gd name="T2" fmla="*/ 5 w 6"/>
                  <a:gd name="T3" fmla="*/ 8 h 9"/>
                  <a:gd name="T4" fmla="*/ 5 w 6"/>
                  <a:gd name="T5" fmla="*/ 9 h 9"/>
                  <a:gd name="T6" fmla="*/ 0 w 6"/>
                  <a:gd name="T7" fmla="*/ 0 h 9"/>
                  <a:gd name="T8" fmla="*/ 1 w 6"/>
                  <a:gd name="T9" fmla="*/ 2 h 9"/>
                  <a:gd name="T10" fmla="*/ 3 w 6"/>
                  <a:gd name="T11" fmla="*/ 2 h 9"/>
                  <a:gd name="T12" fmla="*/ 6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83" name="Freeform 796"/>
              <p:cNvSpPr>
                <a:spLocks/>
              </p:cNvSpPr>
              <p:nvPr/>
            </p:nvSpPr>
            <p:spPr bwMode="auto">
              <a:xfrm>
                <a:off x="1988" y="860"/>
                <a:ext cx="2" cy="9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6 h 9"/>
                  <a:gd name="T4" fmla="*/ 0 w 2"/>
                  <a:gd name="T5" fmla="*/ 1 h 9"/>
                  <a:gd name="T6" fmla="*/ 0 w 2"/>
                  <a:gd name="T7" fmla="*/ 0 h 9"/>
                  <a:gd name="T8" fmla="*/ 0 w 2"/>
                  <a:gd name="T9" fmla="*/ 1 h 9"/>
                  <a:gd name="T10" fmla="*/ 2 w 2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lnTo>
                      <a:pt x="1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84" name="Freeform 797"/>
              <p:cNvSpPr>
                <a:spLocks/>
              </p:cNvSpPr>
              <p:nvPr/>
            </p:nvSpPr>
            <p:spPr bwMode="auto">
              <a:xfrm>
                <a:off x="1984" y="881"/>
                <a:ext cx="4" cy="6"/>
              </a:xfrm>
              <a:custGeom>
                <a:avLst/>
                <a:gdLst>
                  <a:gd name="T0" fmla="*/ 1 w 4"/>
                  <a:gd name="T1" fmla="*/ 5 h 6"/>
                  <a:gd name="T2" fmla="*/ 0 w 4"/>
                  <a:gd name="T3" fmla="*/ 0 h 6"/>
                  <a:gd name="T4" fmla="*/ 4 w 4"/>
                  <a:gd name="T5" fmla="*/ 6 h 6"/>
                  <a:gd name="T6" fmla="*/ 1 w 4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85" name="Freeform 798"/>
              <p:cNvSpPr>
                <a:spLocks/>
              </p:cNvSpPr>
              <p:nvPr/>
            </p:nvSpPr>
            <p:spPr bwMode="auto">
              <a:xfrm>
                <a:off x="1924" y="623"/>
                <a:ext cx="153" cy="369"/>
              </a:xfrm>
              <a:custGeom>
                <a:avLst/>
                <a:gdLst>
                  <a:gd name="T0" fmla="*/ 5 w 153"/>
                  <a:gd name="T1" fmla="*/ 12 h 369"/>
                  <a:gd name="T2" fmla="*/ 0 w 153"/>
                  <a:gd name="T3" fmla="*/ 36 h 369"/>
                  <a:gd name="T4" fmla="*/ 3 w 153"/>
                  <a:gd name="T5" fmla="*/ 37 h 369"/>
                  <a:gd name="T6" fmla="*/ 6 w 153"/>
                  <a:gd name="T7" fmla="*/ 72 h 369"/>
                  <a:gd name="T8" fmla="*/ 14 w 153"/>
                  <a:gd name="T9" fmla="*/ 110 h 369"/>
                  <a:gd name="T10" fmla="*/ 27 w 153"/>
                  <a:gd name="T11" fmla="*/ 156 h 369"/>
                  <a:gd name="T12" fmla="*/ 41 w 153"/>
                  <a:gd name="T13" fmla="*/ 188 h 369"/>
                  <a:gd name="T14" fmla="*/ 35 w 153"/>
                  <a:gd name="T15" fmla="*/ 178 h 369"/>
                  <a:gd name="T16" fmla="*/ 55 w 153"/>
                  <a:gd name="T17" fmla="*/ 237 h 369"/>
                  <a:gd name="T18" fmla="*/ 57 w 153"/>
                  <a:gd name="T19" fmla="*/ 239 h 369"/>
                  <a:gd name="T20" fmla="*/ 59 w 153"/>
                  <a:gd name="T21" fmla="*/ 246 h 369"/>
                  <a:gd name="T22" fmla="*/ 61 w 153"/>
                  <a:gd name="T23" fmla="*/ 248 h 369"/>
                  <a:gd name="T24" fmla="*/ 66 w 153"/>
                  <a:gd name="T25" fmla="*/ 260 h 369"/>
                  <a:gd name="T26" fmla="*/ 67 w 153"/>
                  <a:gd name="T27" fmla="*/ 270 h 369"/>
                  <a:gd name="T28" fmla="*/ 97 w 153"/>
                  <a:gd name="T29" fmla="*/ 314 h 369"/>
                  <a:gd name="T30" fmla="*/ 102 w 153"/>
                  <a:gd name="T31" fmla="*/ 320 h 369"/>
                  <a:gd name="T32" fmla="*/ 113 w 153"/>
                  <a:gd name="T33" fmla="*/ 330 h 369"/>
                  <a:gd name="T34" fmla="*/ 88 w 153"/>
                  <a:gd name="T35" fmla="*/ 300 h 369"/>
                  <a:gd name="T36" fmla="*/ 95 w 153"/>
                  <a:gd name="T37" fmla="*/ 306 h 369"/>
                  <a:gd name="T38" fmla="*/ 119 w 153"/>
                  <a:gd name="T39" fmla="*/ 336 h 369"/>
                  <a:gd name="T40" fmla="*/ 136 w 153"/>
                  <a:gd name="T41" fmla="*/ 355 h 369"/>
                  <a:gd name="T42" fmla="*/ 139 w 153"/>
                  <a:gd name="T43" fmla="*/ 356 h 369"/>
                  <a:gd name="T44" fmla="*/ 139 w 153"/>
                  <a:gd name="T45" fmla="*/ 355 h 369"/>
                  <a:gd name="T46" fmla="*/ 153 w 153"/>
                  <a:gd name="T47" fmla="*/ 369 h 369"/>
                  <a:gd name="T48" fmla="*/ 138 w 153"/>
                  <a:gd name="T49" fmla="*/ 350 h 369"/>
                  <a:gd name="T50" fmla="*/ 144 w 153"/>
                  <a:gd name="T51" fmla="*/ 352 h 369"/>
                  <a:gd name="T52" fmla="*/ 134 w 153"/>
                  <a:gd name="T53" fmla="*/ 341 h 369"/>
                  <a:gd name="T54" fmla="*/ 129 w 153"/>
                  <a:gd name="T55" fmla="*/ 336 h 369"/>
                  <a:gd name="T56" fmla="*/ 123 w 153"/>
                  <a:gd name="T57" fmla="*/ 330 h 369"/>
                  <a:gd name="T58" fmla="*/ 134 w 153"/>
                  <a:gd name="T59" fmla="*/ 347 h 369"/>
                  <a:gd name="T60" fmla="*/ 137 w 153"/>
                  <a:gd name="T61" fmla="*/ 351 h 369"/>
                  <a:gd name="T62" fmla="*/ 113 w 153"/>
                  <a:gd name="T63" fmla="*/ 319 h 369"/>
                  <a:gd name="T64" fmla="*/ 108 w 153"/>
                  <a:gd name="T65" fmla="*/ 309 h 369"/>
                  <a:gd name="T66" fmla="*/ 87 w 153"/>
                  <a:gd name="T67" fmla="*/ 283 h 369"/>
                  <a:gd name="T68" fmla="*/ 86 w 153"/>
                  <a:gd name="T69" fmla="*/ 274 h 369"/>
                  <a:gd name="T70" fmla="*/ 78 w 153"/>
                  <a:gd name="T71" fmla="*/ 265 h 369"/>
                  <a:gd name="T72" fmla="*/ 82 w 153"/>
                  <a:gd name="T73" fmla="*/ 274 h 369"/>
                  <a:gd name="T74" fmla="*/ 64 w 153"/>
                  <a:gd name="T75" fmla="*/ 243 h 369"/>
                  <a:gd name="T76" fmla="*/ 64 w 153"/>
                  <a:gd name="T77" fmla="*/ 234 h 369"/>
                  <a:gd name="T78" fmla="*/ 54 w 153"/>
                  <a:gd name="T79" fmla="*/ 200 h 369"/>
                  <a:gd name="T80" fmla="*/ 52 w 153"/>
                  <a:gd name="T81" fmla="*/ 193 h 369"/>
                  <a:gd name="T82" fmla="*/ 44 w 153"/>
                  <a:gd name="T83" fmla="*/ 169 h 369"/>
                  <a:gd name="T84" fmla="*/ 36 w 153"/>
                  <a:gd name="T85" fmla="*/ 136 h 369"/>
                  <a:gd name="T86" fmla="*/ 29 w 153"/>
                  <a:gd name="T87" fmla="*/ 115 h 369"/>
                  <a:gd name="T88" fmla="*/ 19 w 153"/>
                  <a:gd name="T89" fmla="*/ 77 h 369"/>
                  <a:gd name="T90" fmla="*/ 13 w 153"/>
                  <a:gd name="T91" fmla="*/ 62 h 369"/>
                  <a:gd name="T92" fmla="*/ 14 w 153"/>
                  <a:gd name="T93" fmla="*/ 17 h 369"/>
                  <a:gd name="T94" fmla="*/ 10 w 153"/>
                  <a:gd name="T95" fmla="*/ 1 h 3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53" h="369">
                    <a:moveTo>
                      <a:pt x="4" y="7"/>
                    </a:moveTo>
                    <a:lnTo>
                      <a:pt x="5" y="5"/>
                    </a:lnTo>
                    <a:lnTo>
                      <a:pt x="6" y="7"/>
                    </a:lnTo>
                    <a:lnTo>
                      <a:pt x="5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57"/>
                    </a:lnTo>
                    <a:lnTo>
                      <a:pt x="6" y="62"/>
                    </a:lnTo>
                    <a:lnTo>
                      <a:pt x="8" y="74"/>
                    </a:lnTo>
                    <a:lnTo>
                      <a:pt x="6" y="72"/>
                    </a:lnTo>
                    <a:lnTo>
                      <a:pt x="5" y="74"/>
                    </a:lnTo>
                    <a:lnTo>
                      <a:pt x="6" y="80"/>
                    </a:lnTo>
                    <a:lnTo>
                      <a:pt x="11" y="94"/>
                    </a:lnTo>
                    <a:lnTo>
                      <a:pt x="14" y="110"/>
                    </a:lnTo>
                    <a:lnTo>
                      <a:pt x="19" y="126"/>
                    </a:lnTo>
                    <a:lnTo>
                      <a:pt x="23" y="135"/>
                    </a:lnTo>
                    <a:lnTo>
                      <a:pt x="25" y="146"/>
                    </a:lnTo>
                    <a:lnTo>
                      <a:pt x="27" y="156"/>
                    </a:lnTo>
                    <a:lnTo>
                      <a:pt x="31" y="162"/>
                    </a:lnTo>
                    <a:lnTo>
                      <a:pt x="34" y="172"/>
                    </a:lnTo>
                    <a:lnTo>
                      <a:pt x="36" y="178"/>
                    </a:lnTo>
                    <a:lnTo>
                      <a:pt x="41" y="188"/>
                    </a:lnTo>
                    <a:lnTo>
                      <a:pt x="41" y="191"/>
                    </a:lnTo>
                    <a:lnTo>
                      <a:pt x="39" y="186"/>
                    </a:lnTo>
                    <a:lnTo>
                      <a:pt x="36" y="180"/>
                    </a:lnTo>
                    <a:lnTo>
                      <a:pt x="35" y="178"/>
                    </a:lnTo>
                    <a:lnTo>
                      <a:pt x="35" y="180"/>
                    </a:lnTo>
                    <a:lnTo>
                      <a:pt x="44" y="207"/>
                    </a:lnTo>
                    <a:lnTo>
                      <a:pt x="54" y="236"/>
                    </a:lnTo>
                    <a:lnTo>
                      <a:pt x="55" y="237"/>
                    </a:lnTo>
                    <a:lnTo>
                      <a:pt x="55" y="236"/>
                    </a:lnTo>
                    <a:lnTo>
                      <a:pt x="56" y="237"/>
                    </a:lnTo>
                    <a:lnTo>
                      <a:pt x="57" y="241"/>
                    </a:lnTo>
                    <a:lnTo>
                      <a:pt x="57" y="239"/>
                    </a:lnTo>
                    <a:lnTo>
                      <a:pt x="56" y="241"/>
                    </a:lnTo>
                    <a:lnTo>
                      <a:pt x="57" y="246"/>
                    </a:lnTo>
                    <a:lnTo>
                      <a:pt x="57" y="243"/>
                    </a:lnTo>
                    <a:lnTo>
                      <a:pt x="59" y="246"/>
                    </a:lnTo>
                    <a:lnTo>
                      <a:pt x="57" y="242"/>
                    </a:lnTo>
                    <a:lnTo>
                      <a:pt x="59" y="242"/>
                    </a:lnTo>
                    <a:lnTo>
                      <a:pt x="59" y="243"/>
                    </a:lnTo>
                    <a:lnTo>
                      <a:pt x="61" y="248"/>
                    </a:lnTo>
                    <a:lnTo>
                      <a:pt x="64" y="256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66" y="260"/>
                    </a:lnTo>
                    <a:lnTo>
                      <a:pt x="65" y="257"/>
                    </a:lnTo>
                    <a:lnTo>
                      <a:pt x="64" y="258"/>
                    </a:lnTo>
                    <a:lnTo>
                      <a:pt x="64" y="260"/>
                    </a:lnTo>
                    <a:lnTo>
                      <a:pt x="67" y="270"/>
                    </a:lnTo>
                    <a:lnTo>
                      <a:pt x="80" y="292"/>
                    </a:lnTo>
                    <a:lnTo>
                      <a:pt x="87" y="303"/>
                    </a:lnTo>
                    <a:lnTo>
                      <a:pt x="96" y="314"/>
                    </a:lnTo>
                    <a:lnTo>
                      <a:pt x="97" y="314"/>
                    </a:lnTo>
                    <a:lnTo>
                      <a:pt x="98" y="315"/>
                    </a:lnTo>
                    <a:lnTo>
                      <a:pt x="102" y="319"/>
                    </a:lnTo>
                    <a:lnTo>
                      <a:pt x="101" y="319"/>
                    </a:lnTo>
                    <a:lnTo>
                      <a:pt x="102" y="320"/>
                    </a:lnTo>
                    <a:lnTo>
                      <a:pt x="106" y="326"/>
                    </a:lnTo>
                    <a:lnTo>
                      <a:pt x="110" y="329"/>
                    </a:lnTo>
                    <a:lnTo>
                      <a:pt x="116" y="335"/>
                    </a:lnTo>
                    <a:lnTo>
                      <a:pt x="113" y="330"/>
                    </a:lnTo>
                    <a:lnTo>
                      <a:pt x="101" y="316"/>
                    </a:lnTo>
                    <a:lnTo>
                      <a:pt x="98" y="313"/>
                    </a:lnTo>
                    <a:lnTo>
                      <a:pt x="93" y="306"/>
                    </a:lnTo>
                    <a:lnTo>
                      <a:pt x="88" y="300"/>
                    </a:lnTo>
                    <a:lnTo>
                      <a:pt x="87" y="299"/>
                    </a:lnTo>
                    <a:lnTo>
                      <a:pt x="88" y="298"/>
                    </a:lnTo>
                    <a:lnTo>
                      <a:pt x="90" y="300"/>
                    </a:lnTo>
                    <a:lnTo>
                      <a:pt x="95" y="306"/>
                    </a:lnTo>
                    <a:lnTo>
                      <a:pt x="100" y="311"/>
                    </a:lnTo>
                    <a:lnTo>
                      <a:pt x="110" y="320"/>
                    </a:lnTo>
                    <a:lnTo>
                      <a:pt x="115" y="329"/>
                    </a:lnTo>
                    <a:lnTo>
                      <a:pt x="119" y="336"/>
                    </a:lnTo>
                    <a:lnTo>
                      <a:pt x="124" y="341"/>
                    </a:lnTo>
                    <a:lnTo>
                      <a:pt x="128" y="345"/>
                    </a:lnTo>
                    <a:lnTo>
                      <a:pt x="132" y="350"/>
                    </a:lnTo>
                    <a:lnTo>
                      <a:pt x="136" y="355"/>
                    </a:lnTo>
                    <a:lnTo>
                      <a:pt x="137" y="355"/>
                    </a:lnTo>
                    <a:lnTo>
                      <a:pt x="142" y="361"/>
                    </a:lnTo>
                    <a:lnTo>
                      <a:pt x="142" y="360"/>
                    </a:lnTo>
                    <a:lnTo>
                      <a:pt x="139" y="356"/>
                    </a:lnTo>
                    <a:lnTo>
                      <a:pt x="132" y="347"/>
                    </a:lnTo>
                    <a:lnTo>
                      <a:pt x="134" y="350"/>
                    </a:lnTo>
                    <a:lnTo>
                      <a:pt x="136" y="352"/>
                    </a:lnTo>
                    <a:lnTo>
                      <a:pt x="139" y="355"/>
                    </a:lnTo>
                    <a:lnTo>
                      <a:pt x="143" y="357"/>
                    </a:lnTo>
                    <a:lnTo>
                      <a:pt x="144" y="361"/>
                    </a:lnTo>
                    <a:lnTo>
                      <a:pt x="149" y="366"/>
                    </a:lnTo>
                    <a:lnTo>
                      <a:pt x="153" y="369"/>
                    </a:lnTo>
                    <a:lnTo>
                      <a:pt x="153" y="367"/>
                    </a:lnTo>
                    <a:lnTo>
                      <a:pt x="148" y="361"/>
                    </a:lnTo>
                    <a:lnTo>
                      <a:pt x="147" y="361"/>
                    </a:lnTo>
                    <a:lnTo>
                      <a:pt x="138" y="350"/>
                    </a:lnTo>
                    <a:lnTo>
                      <a:pt x="138" y="349"/>
                    </a:lnTo>
                    <a:lnTo>
                      <a:pt x="141" y="351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2" y="349"/>
                    </a:lnTo>
                    <a:lnTo>
                      <a:pt x="136" y="341"/>
                    </a:lnTo>
                    <a:lnTo>
                      <a:pt x="134" y="340"/>
                    </a:lnTo>
                    <a:lnTo>
                      <a:pt x="134" y="341"/>
                    </a:lnTo>
                    <a:lnTo>
                      <a:pt x="139" y="346"/>
                    </a:lnTo>
                    <a:lnTo>
                      <a:pt x="133" y="342"/>
                    </a:lnTo>
                    <a:lnTo>
                      <a:pt x="129" y="338"/>
                    </a:lnTo>
                    <a:lnTo>
                      <a:pt x="129" y="336"/>
                    </a:lnTo>
                    <a:lnTo>
                      <a:pt x="129" y="335"/>
                    </a:lnTo>
                    <a:lnTo>
                      <a:pt x="128" y="334"/>
                    </a:lnTo>
                    <a:lnTo>
                      <a:pt x="124" y="330"/>
                    </a:lnTo>
                    <a:lnTo>
                      <a:pt x="123" y="330"/>
                    </a:lnTo>
                    <a:lnTo>
                      <a:pt x="119" y="326"/>
                    </a:lnTo>
                    <a:lnTo>
                      <a:pt x="122" y="331"/>
                    </a:lnTo>
                    <a:lnTo>
                      <a:pt x="127" y="336"/>
                    </a:lnTo>
                    <a:lnTo>
                      <a:pt x="134" y="347"/>
                    </a:lnTo>
                    <a:lnTo>
                      <a:pt x="138" y="351"/>
                    </a:lnTo>
                    <a:lnTo>
                      <a:pt x="137" y="351"/>
                    </a:lnTo>
                    <a:lnTo>
                      <a:pt x="136" y="350"/>
                    </a:lnTo>
                    <a:lnTo>
                      <a:pt x="137" y="351"/>
                    </a:lnTo>
                    <a:lnTo>
                      <a:pt x="131" y="345"/>
                    </a:lnTo>
                    <a:lnTo>
                      <a:pt x="124" y="336"/>
                    </a:lnTo>
                    <a:lnTo>
                      <a:pt x="115" y="323"/>
                    </a:lnTo>
                    <a:lnTo>
                      <a:pt x="113" y="319"/>
                    </a:lnTo>
                    <a:lnTo>
                      <a:pt x="113" y="316"/>
                    </a:lnTo>
                    <a:lnTo>
                      <a:pt x="116" y="319"/>
                    </a:lnTo>
                    <a:lnTo>
                      <a:pt x="113" y="314"/>
                    </a:lnTo>
                    <a:lnTo>
                      <a:pt x="108" y="309"/>
                    </a:lnTo>
                    <a:lnTo>
                      <a:pt x="102" y="303"/>
                    </a:lnTo>
                    <a:lnTo>
                      <a:pt x="97" y="297"/>
                    </a:lnTo>
                    <a:lnTo>
                      <a:pt x="88" y="284"/>
                    </a:lnTo>
                    <a:lnTo>
                      <a:pt x="87" y="283"/>
                    </a:lnTo>
                    <a:lnTo>
                      <a:pt x="83" y="277"/>
                    </a:lnTo>
                    <a:lnTo>
                      <a:pt x="85" y="275"/>
                    </a:lnTo>
                    <a:lnTo>
                      <a:pt x="86" y="275"/>
                    </a:lnTo>
                    <a:lnTo>
                      <a:pt x="86" y="274"/>
                    </a:lnTo>
                    <a:lnTo>
                      <a:pt x="81" y="265"/>
                    </a:lnTo>
                    <a:lnTo>
                      <a:pt x="78" y="260"/>
                    </a:lnTo>
                    <a:lnTo>
                      <a:pt x="77" y="260"/>
                    </a:lnTo>
                    <a:lnTo>
                      <a:pt x="78" y="265"/>
                    </a:lnTo>
                    <a:lnTo>
                      <a:pt x="81" y="270"/>
                    </a:lnTo>
                    <a:lnTo>
                      <a:pt x="82" y="274"/>
                    </a:lnTo>
                    <a:lnTo>
                      <a:pt x="83" y="275"/>
                    </a:lnTo>
                    <a:lnTo>
                      <a:pt x="82" y="274"/>
                    </a:lnTo>
                    <a:lnTo>
                      <a:pt x="75" y="263"/>
                    </a:lnTo>
                    <a:lnTo>
                      <a:pt x="70" y="252"/>
                    </a:lnTo>
                    <a:lnTo>
                      <a:pt x="67" y="249"/>
                    </a:lnTo>
                    <a:lnTo>
                      <a:pt x="64" y="243"/>
                    </a:lnTo>
                    <a:lnTo>
                      <a:pt x="61" y="234"/>
                    </a:lnTo>
                    <a:lnTo>
                      <a:pt x="60" y="228"/>
                    </a:lnTo>
                    <a:lnTo>
                      <a:pt x="60" y="229"/>
                    </a:lnTo>
                    <a:lnTo>
                      <a:pt x="64" y="234"/>
                    </a:lnTo>
                    <a:lnTo>
                      <a:pt x="60" y="223"/>
                    </a:lnTo>
                    <a:lnTo>
                      <a:pt x="57" y="215"/>
                    </a:lnTo>
                    <a:lnTo>
                      <a:pt x="55" y="207"/>
                    </a:lnTo>
                    <a:lnTo>
                      <a:pt x="54" y="200"/>
                    </a:lnTo>
                    <a:lnTo>
                      <a:pt x="50" y="192"/>
                    </a:lnTo>
                    <a:lnTo>
                      <a:pt x="51" y="193"/>
                    </a:lnTo>
                    <a:lnTo>
                      <a:pt x="52" y="195"/>
                    </a:lnTo>
                    <a:lnTo>
                      <a:pt x="52" y="193"/>
                    </a:lnTo>
                    <a:lnTo>
                      <a:pt x="51" y="186"/>
                    </a:lnTo>
                    <a:lnTo>
                      <a:pt x="50" y="182"/>
                    </a:lnTo>
                    <a:lnTo>
                      <a:pt x="46" y="177"/>
                    </a:lnTo>
                    <a:lnTo>
                      <a:pt x="44" y="169"/>
                    </a:lnTo>
                    <a:lnTo>
                      <a:pt x="39" y="150"/>
                    </a:lnTo>
                    <a:lnTo>
                      <a:pt x="39" y="147"/>
                    </a:lnTo>
                    <a:lnTo>
                      <a:pt x="39" y="149"/>
                    </a:lnTo>
                    <a:lnTo>
                      <a:pt x="36" y="136"/>
                    </a:lnTo>
                    <a:lnTo>
                      <a:pt x="35" y="134"/>
                    </a:lnTo>
                    <a:lnTo>
                      <a:pt x="34" y="130"/>
                    </a:lnTo>
                    <a:lnTo>
                      <a:pt x="31" y="120"/>
                    </a:lnTo>
                    <a:lnTo>
                      <a:pt x="29" y="115"/>
                    </a:lnTo>
                    <a:lnTo>
                      <a:pt x="26" y="108"/>
                    </a:lnTo>
                    <a:lnTo>
                      <a:pt x="24" y="96"/>
                    </a:lnTo>
                    <a:lnTo>
                      <a:pt x="20" y="87"/>
                    </a:lnTo>
                    <a:lnTo>
                      <a:pt x="19" y="77"/>
                    </a:lnTo>
                    <a:lnTo>
                      <a:pt x="16" y="65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62"/>
                    </a:lnTo>
                    <a:lnTo>
                      <a:pt x="11" y="50"/>
                    </a:lnTo>
                    <a:lnTo>
                      <a:pt x="11" y="38"/>
                    </a:lnTo>
                    <a:lnTo>
                      <a:pt x="11" y="27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13" y="8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86" name="Freeform 799"/>
              <p:cNvSpPr>
                <a:spLocks/>
              </p:cNvSpPr>
              <p:nvPr/>
            </p:nvSpPr>
            <p:spPr bwMode="auto">
              <a:xfrm>
                <a:off x="2053" y="97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87" name="Freeform 800"/>
              <p:cNvSpPr>
                <a:spLocks/>
              </p:cNvSpPr>
              <p:nvPr/>
            </p:nvSpPr>
            <p:spPr bwMode="auto">
              <a:xfrm>
                <a:off x="2002" y="646"/>
                <a:ext cx="10" cy="23"/>
              </a:xfrm>
              <a:custGeom>
                <a:avLst/>
                <a:gdLst>
                  <a:gd name="T0" fmla="*/ 4 w 10"/>
                  <a:gd name="T1" fmla="*/ 14 h 23"/>
                  <a:gd name="T2" fmla="*/ 8 w 10"/>
                  <a:gd name="T3" fmla="*/ 21 h 23"/>
                  <a:gd name="T4" fmla="*/ 9 w 10"/>
                  <a:gd name="T5" fmla="*/ 23 h 23"/>
                  <a:gd name="T6" fmla="*/ 10 w 10"/>
                  <a:gd name="T7" fmla="*/ 21 h 23"/>
                  <a:gd name="T8" fmla="*/ 5 w 10"/>
                  <a:gd name="T9" fmla="*/ 10 h 23"/>
                  <a:gd name="T10" fmla="*/ 0 w 10"/>
                  <a:gd name="T11" fmla="*/ 0 h 23"/>
                  <a:gd name="T12" fmla="*/ 0 w 10"/>
                  <a:gd name="T13" fmla="*/ 1 h 23"/>
                  <a:gd name="T14" fmla="*/ 2 w 10"/>
                  <a:gd name="T15" fmla="*/ 5 h 23"/>
                  <a:gd name="T16" fmla="*/ 4 w 10"/>
                  <a:gd name="T17" fmla="*/ 1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3">
                    <a:moveTo>
                      <a:pt x="4" y="14"/>
                    </a:moveTo>
                    <a:lnTo>
                      <a:pt x="8" y="21"/>
                    </a:lnTo>
                    <a:lnTo>
                      <a:pt x="9" y="23"/>
                    </a:lnTo>
                    <a:lnTo>
                      <a:pt x="10" y="21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88" name="Freeform 801"/>
              <p:cNvSpPr>
                <a:spLocks/>
              </p:cNvSpPr>
              <p:nvPr/>
            </p:nvSpPr>
            <p:spPr bwMode="auto">
              <a:xfrm>
                <a:off x="1990" y="854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0 w 4"/>
                  <a:gd name="T5" fmla="*/ 2 h 10"/>
                  <a:gd name="T6" fmla="*/ 1 w 4"/>
                  <a:gd name="T7" fmla="*/ 6 h 10"/>
                  <a:gd name="T8" fmla="*/ 1 w 4"/>
                  <a:gd name="T9" fmla="*/ 7 h 10"/>
                  <a:gd name="T10" fmla="*/ 3 w 4"/>
                  <a:gd name="T11" fmla="*/ 7 h 10"/>
                  <a:gd name="T12" fmla="*/ 4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89" name="Freeform 802"/>
              <p:cNvSpPr>
                <a:spLocks/>
              </p:cNvSpPr>
              <p:nvPr/>
            </p:nvSpPr>
            <p:spPr bwMode="auto">
              <a:xfrm>
                <a:off x="2026" y="678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7 h 9"/>
                  <a:gd name="T4" fmla="*/ 0 w 4"/>
                  <a:gd name="T5" fmla="*/ 0 h 9"/>
                  <a:gd name="T6" fmla="*/ 3 w 4"/>
                  <a:gd name="T7" fmla="*/ 7 h 9"/>
                  <a:gd name="T8" fmla="*/ 3 w 4"/>
                  <a:gd name="T9" fmla="*/ 9 h 9"/>
                  <a:gd name="T10" fmla="*/ 4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7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0" name="Freeform 803"/>
              <p:cNvSpPr>
                <a:spLocks/>
              </p:cNvSpPr>
              <p:nvPr/>
            </p:nvSpPr>
            <p:spPr bwMode="auto">
              <a:xfrm>
                <a:off x="2037" y="700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3 w 3"/>
                  <a:gd name="T3" fmla="*/ 7 h 8"/>
                  <a:gd name="T4" fmla="*/ 2 w 3"/>
                  <a:gd name="T5" fmla="*/ 3 h 8"/>
                  <a:gd name="T6" fmla="*/ 0 w 3"/>
                  <a:gd name="T7" fmla="*/ 0 h 8"/>
                  <a:gd name="T8" fmla="*/ 0 w 3"/>
                  <a:gd name="T9" fmla="*/ 3 h 8"/>
                  <a:gd name="T10" fmla="*/ 2 w 3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1" name="Freeform 804"/>
              <p:cNvSpPr>
                <a:spLocks/>
              </p:cNvSpPr>
              <p:nvPr/>
            </p:nvSpPr>
            <p:spPr bwMode="auto">
              <a:xfrm>
                <a:off x="2024" y="664"/>
                <a:ext cx="13" cy="31"/>
              </a:xfrm>
              <a:custGeom>
                <a:avLst/>
                <a:gdLst>
                  <a:gd name="T0" fmla="*/ 0 w 13"/>
                  <a:gd name="T1" fmla="*/ 0 h 31"/>
                  <a:gd name="T2" fmla="*/ 2 w 13"/>
                  <a:gd name="T3" fmla="*/ 6 h 31"/>
                  <a:gd name="T4" fmla="*/ 5 w 13"/>
                  <a:gd name="T5" fmla="*/ 11 h 31"/>
                  <a:gd name="T6" fmla="*/ 6 w 13"/>
                  <a:gd name="T7" fmla="*/ 16 h 31"/>
                  <a:gd name="T8" fmla="*/ 7 w 13"/>
                  <a:gd name="T9" fmla="*/ 22 h 31"/>
                  <a:gd name="T10" fmla="*/ 11 w 13"/>
                  <a:gd name="T11" fmla="*/ 28 h 31"/>
                  <a:gd name="T12" fmla="*/ 12 w 13"/>
                  <a:gd name="T13" fmla="*/ 31 h 31"/>
                  <a:gd name="T14" fmla="*/ 12 w 13"/>
                  <a:gd name="T15" fmla="*/ 29 h 31"/>
                  <a:gd name="T16" fmla="*/ 13 w 13"/>
                  <a:gd name="T17" fmla="*/ 27 h 31"/>
                  <a:gd name="T18" fmla="*/ 12 w 13"/>
                  <a:gd name="T19" fmla="*/ 24 h 31"/>
                  <a:gd name="T20" fmla="*/ 11 w 13"/>
                  <a:gd name="T21" fmla="*/ 24 h 31"/>
                  <a:gd name="T22" fmla="*/ 10 w 13"/>
                  <a:gd name="T23" fmla="*/ 23 h 31"/>
                  <a:gd name="T24" fmla="*/ 7 w 13"/>
                  <a:gd name="T25" fmla="*/ 19 h 31"/>
                  <a:gd name="T26" fmla="*/ 6 w 13"/>
                  <a:gd name="T27" fmla="*/ 11 h 31"/>
                  <a:gd name="T28" fmla="*/ 5 w 13"/>
                  <a:gd name="T29" fmla="*/ 6 h 31"/>
                  <a:gd name="T30" fmla="*/ 2 w 13"/>
                  <a:gd name="T31" fmla="*/ 0 h 31"/>
                  <a:gd name="T32" fmla="*/ 1 w 13"/>
                  <a:gd name="T33" fmla="*/ 1 h 31"/>
                  <a:gd name="T34" fmla="*/ 0 w 13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lnTo>
                      <a:pt x="2" y="6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7" y="22"/>
                    </a:lnTo>
                    <a:lnTo>
                      <a:pt x="11" y="28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3" y="27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6" y="11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2" name="Freeform 805"/>
              <p:cNvSpPr>
                <a:spLocks/>
              </p:cNvSpPr>
              <p:nvPr/>
            </p:nvSpPr>
            <p:spPr bwMode="auto">
              <a:xfrm>
                <a:off x="2041" y="701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0 w 1"/>
                  <a:gd name="T5" fmla="*/ 4 h 6"/>
                  <a:gd name="T6" fmla="*/ 1 w 1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3" name="Freeform 806"/>
              <p:cNvSpPr>
                <a:spLocks/>
              </p:cNvSpPr>
              <p:nvPr/>
            </p:nvSpPr>
            <p:spPr bwMode="auto">
              <a:xfrm>
                <a:off x="2026" y="656"/>
                <a:ext cx="4" cy="10"/>
              </a:xfrm>
              <a:custGeom>
                <a:avLst/>
                <a:gdLst>
                  <a:gd name="T0" fmla="*/ 3 w 4"/>
                  <a:gd name="T1" fmla="*/ 5 h 10"/>
                  <a:gd name="T2" fmla="*/ 0 w 4"/>
                  <a:gd name="T3" fmla="*/ 0 h 10"/>
                  <a:gd name="T4" fmla="*/ 4 w 4"/>
                  <a:gd name="T5" fmla="*/ 10 h 10"/>
                  <a:gd name="T6" fmla="*/ 3 w 4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lnTo>
                      <a:pt x="0" y="0"/>
                    </a:lnTo>
                    <a:lnTo>
                      <a:pt x="4" y="1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4" name="Freeform 807"/>
              <p:cNvSpPr>
                <a:spLocks/>
              </p:cNvSpPr>
              <p:nvPr/>
            </p:nvSpPr>
            <p:spPr bwMode="auto">
              <a:xfrm>
                <a:off x="2032" y="66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4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6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5" name="Freeform 808"/>
              <p:cNvSpPr>
                <a:spLocks/>
              </p:cNvSpPr>
              <p:nvPr/>
            </p:nvSpPr>
            <p:spPr bwMode="auto">
              <a:xfrm>
                <a:off x="1949" y="585"/>
                <a:ext cx="142" cy="254"/>
              </a:xfrm>
              <a:custGeom>
                <a:avLst/>
                <a:gdLst>
                  <a:gd name="T0" fmla="*/ 16 w 142"/>
                  <a:gd name="T1" fmla="*/ 10 h 254"/>
                  <a:gd name="T2" fmla="*/ 25 w 142"/>
                  <a:gd name="T3" fmla="*/ 13 h 254"/>
                  <a:gd name="T4" fmla="*/ 34 w 142"/>
                  <a:gd name="T5" fmla="*/ 21 h 254"/>
                  <a:gd name="T6" fmla="*/ 45 w 142"/>
                  <a:gd name="T7" fmla="*/ 38 h 254"/>
                  <a:gd name="T8" fmla="*/ 56 w 142"/>
                  <a:gd name="T9" fmla="*/ 59 h 254"/>
                  <a:gd name="T10" fmla="*/ 71 w 142"/>
                  <a:gd name="T11" fmla="*/ 90 h 254"/>
                  <a:gd name="T12" fmla="*/ 75 w 142"/>
                  <a:gd name="T13" fmla="*/ 102 h 254"/>
                  <a:gd name="T14" fmla="*/ 80 w 142"/>
                  <a:gd name="T15" fmla="*/ 116 h 254"/>
                  <a:gd name="T16" fmla="*/ 85 w 142"/>
                  <a:gd name="T17" fmla="*/ 139 h 254"/>
                  <a:gd name="T18" fmla="*/ 92 w 142"/>
                  <a:gd name="T19" fmla="*/ 158 h 254"/>
                  <a:gd name="T20" fmla="*/ 96 w 142"/>
                  <a:gd name="T21" fmla="*/ 169 h 254"/>
                  <a:gd name="T22" fmla="*/ 99 w 142"/>
                  <a:gd name="T23" fmla="*/ 182 h 254"/>
                  <a:gd name="T24" fmla="*/ 111 w 142"/>
                  <a:gd name="T25" fmla="*/ 207 h 254"/>
                  <a:gd name="T26" fmla="*/ 112 w 142"/>
                  <a:gd name="T27" fmla="*/ 209 h 254"/>
                  <a:gd name="T28" fmla="*/ 111 w 142"/>
                  <a:gd name="T29" fmla="*/ 213 h 254"/>
                  <a:gd name="T30" fmla="*/ 116 w 142"/>
                  <a:gd name="T31" fmla="*/ 221 h 254"/>
                  <a:gd name="T32" fmla="*/ 119 w 142"/>
                  <a:gd name="T33" fmla="*/ 230 h 254"/>
                  <a:gd name="T34" fmla="*/ 121 w 142"/>
                  <a:gd name="T35" fmla="*/ 226 h 254"/>
                  <a:gd name="T36" fmla="*/ 139 w 142"/>
                  <a:gd name="T37" fmla="*/ 250 h 254"/>
                  <a:gd name="T38" fmla="*/ 134 w 142"/>
                  <a:gd name="T39" fmla="*/ 236 h 254"/>
                  <a:gd name="T40" fmla="*/ 133 w 142"/>
                  <a:gd name="T41" fmla="*/ 234 h 254"/>
                  <a:gd name="T42" fmla="*/ 132 w 142"/>
                  <a:gd name="T43" fmla="*/ 234 h 254"/>
                  <a:gd name="T44" fmla="*/ 137 w 142"/>
                  <a:gd name="T45" fmla="*/ 244 h 254"/>
                  <a:gd name="T46" fmla="*/ 127 w 142"/>
                  <a:gd name="T47" fmla="*/ 224 h 254"/>
                  <a:gd name="T48" fmla="*/ 122 w 142"/>
                  <a:gd name="T49" fmla="*/ 212 h 254"/>
                  <a:gd name="T50" fmla="*/ 114 w 142"/>
                  <a:gd name="T51" fmla="*/ 187 h 254"/>
                  <a:gd name="T52" fmla="*/ 104 w 142"/>
                  <a:gd name="T53" fmla="*/ 159 h 254"/>
                  <a:gd name="T54" fmla="*/ 99 w 142"/>
                  <a:gd name="T55" fmla="*/ 144 h 254"/>
                  <a:gd name="T56" fmla="*/ 96 w 142"/>
                  <a:gd name="T57" fmla="*/ 126 h 254"/>
                  <a:gd name="T58" fmla="*/ 93 w 142"/>
                  <a:gd name="T59" fmla="*/ 112 h 254"/>
                  <a:gd name="T60" fmla="*/ 88 w 142"/>
                  <a:gd name="T61" fmla="*/ 100 h 254"/>
                  <a:gd name="T62" fmla="*/ 91 w 142"/>
                  <a:gd name="T63" fmla="*/ 100 h 254"/>
                  <a:gd name="T64" fmla="*/ 88 w 142"/>
                  <a:gd name="T65" fmla="*/ 91 h 254"/>
                  <a:gd name="T66" fmla="*/ 81 w 142"/>
                  <a:gd name="T67" fmla="*/ 77 h 254"/>
                  <a:gd name="T68" fmla="*/ 73 w 142"/>
                  <a:gd name="T69" fmla="*/ 54 h 254"/>
                  <a:gd name="T70" fmla="*/ 62 w 142"/>
                  <a:gd name="T71" fmla="*/ 35 h 254"/>
                  <a:gd name="T72" fmla="*/ 53 w 142"/>
                  <a:gd name="T73" fmla="*/ 20 h 254"/>
                  <a:gd name="T74" fmla="*/ 44 w 142"/>
                  <a:gd name="T75" fmla="*/ 11 h 254"/>
                  <a:gd name="T76" fmla="*/ 34 w 142"/>
                  <a:gd name="T77" fmla="*/ 3 h 254"/>
                  <a:gd name="T78" fmla="*/ 22 w 142"/>
                  <a:gd name="T79" fmla="*/ 0 h 254"/>
                  <a:gd name="T80" fmla="*/ 10 w 142"/>
                  <a:gd name="T81" fmla="*/ 3 h 254"/>
                  <a:gd name="T82" fmla="*/ 0 w 142"/>
                  <a:gd name="T83" fmla="*/ 13 h 254"/>
                  <a:gd name="T84" fmla="*/ 2 w 142"/>
                  <a:gd name="T85" fmla="*/ 16 h 254"/>
                  <a:gd name="T86" fmla="*/ 11 w 142"/>
                  <a:gd name="T87" fmla="*/ 13 h 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2" h="254">
                    <a:moveTo>
                      <a:pt x="11" y="13"/>
                    </a:moveTo>
                    <a:lnTo>
                      <a:pt x="16" y="10"/>
                    </a:lnTo>
                    <a:lnTo>
                      <a:pt x="21" y="11"/>
                    </a:lnTo>
                    <a:lnTo>
                      <a:pt x="25" y="13"/>
                    </a:lnTo>
                    <a:lnTo>
                      <a:pt x="30" y="16"/>
                    </a:lnTo>
                    <a:lnTo>
                      <a:pt x="34" y="21"/>
                    </a:lnTo>
                    <a:lnTo>
                      <a:pt x="37" y="26"/>
                    </a:lnTo>
                    <a:lnTo>
                      <a:pt x="45" y="38"/>
                    </a:lnTo>
                    <a:lnTo>
                      <a:pt x="52" y="47"/>
                    </a:lnTo>
                    <a:lnTo>
                      <a:pt x="56" y="59"/>
                    </a:lnTo>
                    <a:lnTo>
                      <a:pt x="63" y="76"/>
                    </a:lnTo>
                    <a:lnTo>
                      <a:pt x="71" y="90"/>
                    </a:lnTo>
                    <a:lnTo>
                      <a:pt x="72" y="93"/>
                    </a:lnTo>
                    <a:lnTo>
                      <a:pt x="75" y="102"/>
                    </a:lnTo>
                    <a:lnTo>
                      <a:pt x="78" y="111"/>
                    </a:lnTo>
                    <a:lnTo>
                      <a:pt x="80" y="116"/>
                    </a:lnTo>
                    <a:lnTo>
                      <a:pt x="78" y="120"/>
                    </a:lnTo>
                    <a:lnTo>
                      <a:pt x="85" y="139"/>
                    </a:lnTo>
                    <a:lnTo>
                      <a:pt x="88" y="149"/>
                    </a:lnTo>
                    <a:lnTo>
                      <a:pt x="92" y="158"/>
                    </a:lnTo>
                    <a:lnTo>
                      <a:pt x="93" y="163"/>
                    </a:lnTo>
                    <a:lnTo>
                      <a:pt x="96" y="169"/>
                    </a:lnTo>
                    <a:lnTo>
                      <a:pt x="98" y="175"/>
                    </a:lnTo>
                    <a:lnTo>
                      <a:pt x="99" y="182"/>
                    </a:lnTo>
                    <a:lnTo>
                      <a:pt x="107" y="200"/>
                    </a:lnTo>
                    <a:lnTo>
                      <a:pt x="111" y="207"/>
                    </a:lnTo>
                    <a:lnTo>
                      <a:pt x="113" y="210"/>
                    </a:lnTo>
                    <a:lnTo>
                      <a:pt x="112" y="209"/>
                    </a:lnTo>
                    <a:lnTo>
                      <a:pt x="111" y="210"/>
                    </a:lnTo>
                    <a:lnTo>
                      <a:pt x="111" y="213"/>
                    </a:lnTo>
                    <a:lnTo>
                      <a:pt x="113" y="215"/>
                    </a:lnTo>
                    <a:lnTo>
                      <a:pt x="116" y="221"/>
                    </a:lnTo>
                    <a:lnTo>
                      <a:pt x="118" y="229"/>
                    </a:lnTo>
                    <a:lnTo>
                      <a:pt x="119" y="230"/>
                    </a:lnTo>
                    <a:lnTo>
                      <a:pt x="119" y="226"/>
                    </a:lnTo>
                    <a:lnTo>
                      <a:pt x="121" y="226"/>
                    </a:lnTo>
                    <a:lnTo>
                      <a:pt x="126" y="231"/>
                    </a:lnTo>
                    <a:lnTo>
                      <a:pt x="139" y="250"/>
                    </a:lnTo>
                    <a:lnTo>
                      <a:pt x="142" y="254"/>
                    </a:lnTo>
                    <a:lnTo>
                      <a:pt x="134" y="236"/>
                    </a:lnTo>
                    <a:lnTo>
                      <a:pt x="134" y="235"/>
                    </a:lnTo>
                    <a:lnTo>
                      <a:pt x="133" y="234"/>
                    </a:lnTo>
                    <a:lnTo>
                      <a:pt x="132" y="231"/>
                    </a:lnTo>
                    <a:lnTo>
                      <a:pt x="132" y="234"/>
                    </a:lnTo>
                    <a:lnTo>
                      <a:pt x="134" y="236"/>
                    </a:lnTo>
                    <a:lnTo>
                      <a:pt x="137" y="244"/>
                    </a:lnTo>
                    <a:lnTo>
                      <a:pt x="131" y="231"/>
                    </a:lnTo>
                    <a:lnTo>
                      <a:pt x="127" y="224"/>
                    </a:lnTo>
                    <a:lnTo>
                      <a:pt x="124" y="220"/>
                    </a:lnTo>
                    <a:lnTo>
                      <a:pt x="122" y="212"/>
                    </a:lnTo>
                    <a:lnTo>
                      <a:pt x="121" y="205"/>
                    </a:lnTo>
                    <a:lnTo>
                      <a:pt x="114" y="187"/>
                    </a:lnTo>
                    <a:lnTo>
                      <a:pt x="108" y="171"/>
                    </a:lnTo>
                    <a:lnTo>
                      <a:pt x="104" y="159"/>
                    </a:lnTo>
                    <a:lnTo>
                      <a:pt x="103" y="153"/>
                    </a:lnTo>
                    <a:lnTo>
                      <a:pt x="99" y="144"/>
                    </a:lnTo>
                    <a:lnTo>
                      <a:pt x="97" y="137"/>
                    </a:lnTo>
                    <a:lnTo>
                      <a:pt x="96" y="126"/>
                    </a:lnTo>
                    <a:lnTo>
                      <a:pt x="94" y="118"/>
                    </a:lnTo>
                    <a:lnTo>
                      <a:pt x="93" y="112"/>
                    </a:lnTo>
                    <a:lnTo>
                      <a:pt x="91" y="106"/>
                    </a:lnTo>
                    <a:lnTo>
                      <a:pt x="88" y="100"/>
                    </a:lnTo>
                    <a:lnTo>
                      <a:pt x="90" y="100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8" y="91"/>
                    </a:lnTo>
                    <a:lnTo>
                      <a:pt x="85" y="81"/>
                    </a:lnTo>
                    <a:lnTo>
                      <a:pt x="81" y="77"/>
                    </a:lnTo>
                    <a:lnTo>
                      <a:pt x="77" y="65"/>
                    </a:lnTo>
                    <a:lnTo>
                      <a:pt x="73" y="54"/>
                    </a:lnTo>
                    <a:lnTo>
                      <a:pt x="67" y="45"/>
                    </a:lnTo>
                    <a:lnTo>
                      <a:pt x="62" y="35"/>
                    </a:lnTo>
                    <a:lnTo>
                      <a:pt x="56" y="25"/>
                    </a:lnTo>
                    <a:lnTo>
                      <a:pt x="53" y="20"/>
                    </a:lnTo>
                    <a:lnTo>
                      <a:pt x="48" y="16"/>
                    </a:lnTo>
                    <a:lnTo>
                      <a:pt x="44" y="11"/>
                    </a:lnTo>
                    <a:lnTo>
                      <a:pt x="39" y="6"/>
                    </a:lnTo>
                    <a:lnTo>
                      <a:pt x="34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0" y="3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6" y="15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6" name="Freeform 809"/>
              <p:cNvSpPr>
                <a:spLocks/>
              </p:cNvSpPr>
              <p:nvPr/>
            </p:nvSpPr>
            <p:spPr bwMode="auto">
              <a:xfrm>
                <a:off x="2016" y="738"/>
                <a:ext cx="5" cy="10"/>
              </a:xfrm>
              <a:custGeom>
                <a:avLst/>
                <a:gdLst>
                  <a:gd name="T0" fmla="*/ 5 w 5"/>
                  <a:gd name="T1" fmla="*/ 9 h 10"/>
                  <a:gd name="T2" fmla="*/ 5 w 5"/>
                  <a:gd name="T3" fmla="*/ 8 h 10"/>
                  <a:gd name="T4" fmla="*/ 5 w 5"/>
                  <a:gd name="T5" fmla="*/ 9 h 10"/>
                  <a:gd name="T6" fmla="*/ 5 w 5"/>
                  <a:gd name="T7" fmla="*/ 10 h 10"/>
                  <a:gd name="T8" fmla="*/ 0 w 5"/>
                  <a:gd name="T9" fmla="*/ 0 h 10"/>
                  <a:gd name="T10" fmla="*/ 3 w 5"/>
                  <a:gd name="T11" fmla="*/ 4 h 10"/>
                  <a:gd name="T12" fmla="*/ 3 w 5"/>
                  <a:gd name="T13" fmla="*/ 3 h 10"/>
                  <a:gd name="T14" fmla="*/ 5 w 5"/>
                  <a:gd name="T15" fmla="*/ 9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5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7" name="Freeform 810"/>
              <p:cNvSpPr>
                <a:spLocks/>
              </p:cNvSpPr>
              <p:nvPr/>
            </p:nvSpPr>
            <p:spPr bwMode="auto">
              <a:xfrm>
                <a:off x="2010" y="728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1 w 2"/>
                  <a:gd name="T3" fmla="*/ 5 h 6"/>
                  <a:gd name="T4" fmla="*/ 0 w 2"/>
                  <a:gd name="T5" fmla="*/ 0 h 6"/>
                  <a:gd name="T6" fmla="*/ 2 w 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8" name="Freeform 811"/>
              <p:cNvSpPr>
                <a:spLocks/>
              </p:cNvSpPr>
              <p:nvPr/>
            </p:nvSpPr>
            <p:spPr bwMode="auto">
              <a:xfrm>
                <a:off x="2004" y="746"/>
                <a:ext cx="2" cy="5"/>
              </a:xfrm>
              <a:custGeom>
                <a:avLst/>
                <a:gdLst>
                  <a:gd name="T0" fmla="*/ 1 w 2"/>
                  <a:gd name="T1" fmla="*/ 3 h 5"/>
                  <a:gd name="T2" fmla="*/ 0 w 2"/>
                  <a:gd name="T3" fmla="*/ 0 h 5"/>
                  <a:gd name="T4" fmla="*/ 2 w 2"/>
                  <a:gd name="T5" fmla="*/ 5 h 5"/>
                  <a:gd name="T6" fmla="*/ 1 w 2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99" name="Freeform 812"/>
              <p:cNvSpPr>
                <a:spLocks/>
              </p:cNvSpPr>
              <p:nvPr/>
            </p:nvSpPr>
            <p:spPr bwMode="auto">
              <a:xfrm>
                <a:off x="1954" y="634"/>
                <a:ext cx="106" cy="211"/>
              </a:xfrm>
              <a:custGeom>
                <a:avLst/>
                <a:gdLst>
                  <a:gd name="T0" fmla="*/ 16 w 106"/>
                  <a:gd name="T1" fmla="*/ 82 h 211"/>
                  <a:gd name="T2" fmla="*/ 15 w 106"/>
                  <a:gd name="T3" fmla="*/ 73 h 211"/>
                  <a:gd name="T4" fmla="*/ 12 w 106"/>
                  <a:gd name="T5" fmla="*/ 63 h 211"/>
                  <a:gd name="T6" fmla="*/ 11 w 106"/>
                  <a:gd name="T7" fmla="*/ 36 h 211"/>
                  <a:gd name="T8" fmla="*/ 14 w 106"/>
                  <a:gd name="T9" fmla="*/ 27 h 211"/>
                  <a:gd name="T10" fmla="*/ 19 w 106"/>
                  <a:gd name="T11" fmla="*/ 13 h 211"/>
                  <a:gd name="T12" fmla="*/ 26 w 106"/>
                  <a:gd name="T13" fmla="*/ 30 h 211"/>
                  <a:gd name="T14" fmla="*/ 37 w 106"/>
                  <a:gd name="T15" fmla="*/ 56 h 211"/>
                  <a:gd name="T16" fmla="*/ 32 w 106"/>
                  <a:gd name="T17" fmla="*/ 48 h 211"/>
                  <a:gd name="T18" fmla="*/ 47 w 106"/>
                  <a:gd name="T19" fmla="*/ 94 h 211"/>
                  <a:gd name="T20" fmla="*/ 50 w 106"/>
                  <a:gd name="T21" fmla="*/ 100 h 211"/>
                  <a:gd name="T22" fmla="*/ 51 w 106"/>
                  <a:gd name="T23" fmla="*/ 98 h 211"/>
                  <a:gd name="T24" fmla="*/ 56 w 106"/>
                  <a:gd name="T25" fmla="*/ 113 h 211"/>
                  <a:gd name="T26" fmla="*/ 53 w 106"/>
                  <a:gd name="T27" fmla="*/ 112 h 211"/>
                  <a:gd name="T28" fmla="*/ 62 w 106"/>
                  <a:gd name="T29" fmla="*/ 139 h 211"/>
                  <a:gd name="T30" fmla="*/ 71 w 106"/>
                  <a:gd name="T31" fmla="*/ 160 h 211"/>
                  <a:gd name="T32" fmla="*/ 75 w 106"/>
                  <a:gd name="T33" fmla="*/ 170 h 211"/>
                  <a:gd name="T34" fmla="*/ 73 w 106"/>
                  <a:gd name="T35" fmla="*/ 161 h 211"/>
                  <a:gd name="T36" fmla="*/ 67 w 106"/>
                  <a:gd name="T37" fmla="*/ 145 h 211"/>
                  <a:gd name="T38" fmla="*/ 73 w 106"/>
                  <a:gd name="T39" fmla="*/ 158 h 211"/>
                  <a:gd name="T40" fmla="*/ 86 w 106"/>
                  <a:gd name="T41" fmla="*/ 186 h 211"/>
                  <a:gd name="T42" fmla="*/ 94 w 106"/>
                  <a:gd name="T43" fmla="*/ 199 h 211"/>
                  <a:gd name="T44" fmla="*/ 92 w 106"/>
                  <a:gd name="T45" fmla="*/ 191 h 211"/>
                  <a:gd name="T46" fmla="*/ 99 w 106"/>
                  <a:gd name="T47" fmla="*/ 201 h 211"/>
                  <a:gd name="T48" fmla="*/ 106 w 106"/>
                  <a:gd name="T49" fmla="*/ 210 h 211"/>
                  <a:gd name="T50" fmla="*/ 98 w 106"/>
                  <a:gd name="T51" fmla="*/ 194 h 211"/>
                  <a:gd name="T52" fmla="*/ 101 w 106"/>
                  <a:gd name="T53" fmla="*/ 194 h 211"/>
                  <a:gd name="T54" fmla="*/ 99 w 106"/>
                  <a:gd name="T55" fmla="*/ 191 h 211"/>
                  <a:gd name="T56" fmla="*/ 93 w 106"/>
                  <a:gd name="T57" fmla="*/ 181 h 211"/>
                  <a:gd name="T58" fmla="*/ 87 w 106"/>
                  <a:gd name="T59" fmla="*/ 172 h 211"/>
                  <a:gd name="T60" fmla="*/ 97 w 106"/>
                  <a:gd name="T61" fmla="*/ 195 h 211"/>
                  <a:gd name="T62" fmla="*/ 92 w 106"/>
                  <a:gd name="T63" fmla="*/ 189 h 211"/>
                  <a:gd name="T64" fmla="*/ 83 w 106"/>
                  <a:gd name="T65" fmla="*/ 164 h 211"/>
                  <a:gd name="T66" fmla="*/ 80 w 106"/>
                  <a:gd name="T67" fmla="*/ 150 h 211"/>
                  <a:gd name="T68" fmla="*/ 70 w 106"/>
                  <a:gd name="T69" fmla="*/ 126 h 211"/>
                  <a:gd name="T70" fmla="*/ 70 w 106"/>
                  <a:gd name="T71" fmla="*/ 117 h 211"/>
                  <a:gd name="T72" fmla="*/ 67 w 106"/>
                  <a:gd name="T73" fmla="*/ 118 h 211"/>
                  <a:gd name="T74" fmla="*/ 68 w 106"/>
                  <a:gd name="T75" fmla="*/ 125 h 211"/>
                  <a:gd name="T76" fmla="*/ 56 w 106"/>
                  <a:gd name="T77" fmla="*/ 98 h 211"/>
                  <a:gd name="T78" fmla="*/ 57 w 106"/>
                  <a:gd name="T79" fmla="*/ 92 h 211"/>
                  <a:gd name="T80" fmla="*/ 48 w 106"/>
                  <a:gd name="T81" fmla="*/ 64 h 211"/>
                  <a:gd name="T82" fmla="*/ 48 w 106"/>
                  <a:gd name="T83" fmla="*/ 59 h 211"/>
                  <a:gd name="T84" fmla="*/ 41 w 106"/>
                  <a:gd name="T85" fmla="*/ 39 h 211"/>
                  <a:gd name="T86" fmla="*/ 35 w 106"/>
                  <a:gd name="T87" fmla="*/ 13 h 211"/>
                  <a:gd name="T88" fmla="*/ 24 w 106"/>
                  <a:gd name="T89" fmla="*/ 1 h 211"/>
                  <a:gd name="T90" fmla="*/ 10 w 106"/>
                  <a:gd name="T91" fmla="*/ 6 h 211"/>
                  <a:gd name="T92" fmla="*/ 1 w 106"/>
                  <a:gd name="T93" fmla="*/ 32 h 211"/>
                  <a:gd name="T94" fmla="*/ 4 w 106"/>
                  <a:gd name="T95" fmla="*/ 44 h 211"/>
                  <a:gd name="T96" fmla="*/ 15 w 106"/>
                  <a:gd name="T97" fmla="*/ 90 h 211"/>
                  <a:gd name="T98" fmla="*/ 19 w 106"/>
                  <a:gd name="T99" fmla="*/ 84 h 2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211">
                    <a:moveTo>
                      <a:pt x="19" y="84"/>
                    </a:moveTo>
                    <a:lnTo>
                      <a:pt x="19" y="87"/>
                    </a:lnTo>
                    <a:lnTo>
                      <a:pt x="17" y="85"/>
                    </a:lnTo>
                    <a:lnTo>
                      <a:pt x="16" y="82"/>
                    </a:lnTo>
                    <a:lnTo>
                      <a:pt x="15" y="76"/>
                    </a:lnTo>
                    <a:lnTo>
                      <a:pt x="14" y="73"/>
                    </a:lnTo>
                    <a:lnTo>
                      <a:pt x="15" y="72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4"/>
                    </a:lnTo>
                    <a:lnTo>
                      <a:pt x="14" y="66"/>
                    </a:lnTo>
                    <a:lnTo>
                      <a:pt x="12" y="63"/>
                    </a:lnTo>
                    <a:lnTo>
                      <a:pt x="11" y="56"/>
                    </a:lnTo>
                    <a:lnTo>
                      <a:pt x="11" y="48"/>
                    </a:lnTo>
                    <a:lnTo>
                      <a:pt x="10" y="44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2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1" y="16"/>
                    </a:lnTo>
                    <a:lnTo>
                      <a:pt x="24" y="22"/>
                    </a:lnTo>
                    <a:lnTo>
                      <a:pt x="26" y="30"/>
                    </a:lnTo>
                    <a:lnTo>
                      <a:pt x="29" y="36"/>
                    </a:lnTo>
                    <a:lnTo>
                      <a:pt x="31" y="43"/>
                    </a:lnTo>
                    <a:lnTo>
                      <a:pt x="32" y="48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4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39" y="71"/>
                    </a:lnTo>
                    <a:lnTo>
                      <a:pt x="46" y="93"/>
                    </a:lnTo>
                    <a:lnTo>
                      <a:pt x="47" y="94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50" y="97"/>
                    </a:lnTo>
                    <a:lnTo>
                      <a:pt x="50" y="100"/>
                    </a:lnTo>
                    <a:lnTo>
                      <a:pt x="50" y="99"/>
                    </a:lnTo>
                    <a:lnTo>
                      <a:pt x="51" y="100"/>
                    </a:lnTo>
                    <a:lnTo>
                      <a:pt x="50" y="99"/>
                    </a:lnTo>
                    <a:lnTo>
                      <a:pt x="51" y="98"/>
                    </a:lnTo>
                    <a:lnTo>
                      <a:pt x="51" y="99"/>
                    </a:lnTo>
                    <a:lnTo>
                      <a:pt x="52" y="103"/>
                    </a:lnTo>
                    <a:lnTo>
                      <a:pt x="55" y="109"/>
                    </a:lnTo>
                    <a:lnTo>
                      <a:pt x="56" y="113"/>
                    </a:lnTo>
                    <a:lnTo>
                      <a:pt x="56" y="114"/>
                    </a:lnTo>
                    <a:lnTo>
                      <a:pt x="56" y="113"/>
                    </a:lnTo>
                    <a:lnTo>
                      <a:pt x="55" y="110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6" y="120"/>
                    </a:lnTo>
                    <a:lnTo>
                      <a:pt x="60" y="130"/>
                    </a:lnTo>
                    <a:lnTo>
                      <a:pt x="62" y="139"/>
                    </a:lnTo>
                    <a:lnTo>
                      <a:pt x="66" y="148"/>
                    </a:lnTo>
                    <a:lnTo>
                      <a:pt x="70" y="159"/>
                    </a:lnTo>
                    <a:lnTo>
                      <a:pt x="71" y="159"/>
                    </a:lnTo>
                    <a:lnTo>
                      <a:pt x="71" y="160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2" y="165"/>
                    </a:lnTo>
                    <a:lnTo>
                      <a:pt x="75" y="170"/>
                    </a:lnTo>
                    <a:lnTo>
                      <a:pt x="77" y="174"/>
                    </a:lnTo>
                    <a:lnTo>
                      <a:pt x="81" y="179"/>
                    </a:lnTo>
                    <a:lnTo>
                      <a:pt x="81" y="175"/>
                    </a:lnTo>
                    <a:lnTo>
                      <a:pt x="73" y="161"/>
                    </a:lnTo>
                    <a:lnTo>
                      <a:pt x="72" y="158"/>
                    </a:lnTo>
                    <a:lnTo>
                      <a:pt x="70" y="151"/>
                    </a:lnTo>
                    <a:lnTo>
                      <a:pt x="67" y="146"/>
                    </a:lnTo>
                    <a:lnTo>
                      <a:pt x="67" y="145"/>
                    </a:lnTo>
                    <a:lnTo>
                      <a:pt x="68" y="144"/>
                    </a:lnTo>
                    <a:lnTo>
                      <a:pt x="68" y="146"/>
                    </a:lnTo>
                    <a:lnTo>
                      <a:pt x="71" y="153"/>
                    </a:lnTo>
                    <a:lnTo>
                      <a:pt x="73" y="158"/>
                    </a:lnTo>
                    <a:lnTo>
                      <a:pt x="80" y="166"/>
                    </a:lnTo>
                    <a:lnTo>
                      <a:pt x="82" y="174"/>
                    </a:lnTo>
                    <a:lnTo>
                      <a:pt x="83" y="180"/>
                    </a:lnTo>
                    <a:lnTo>
                      <a:pt x="86" y="186"/>
                    </a:lnTo>
                    <a:lnTo>
                      <a:pt x="89" y="189"/>
                    </a:lnTo>
                    <a:lnTo>
                      <a:pt x="92" y="194"/>
                    </a:lnTo>
                    <a:lnTo>
                      <a:pt x="93" y="199"/>
                    </a:lnTo>
                    <a:lnTo>
                      <a:pt x="94" y="199"/>
                    </a:lnTo>
                    <a:lnTo>
                      <a:pt x="97" y="205"/>
                    </a:lnTo>
                    <a:lnTo>
                      <a:pt x="97" y="202"/>
                    </a:lnTo>
                    <a:lnTo>
                      <a:pt x="96" y="200"/>
                    </a:lnTo>
                    <a:lnTo>
                      <a:pt x="92" y="191"/>
                    </a:lnTo>
                    <a:lnTo>
                      <a:pt x="94" y="194"/>
                    </a:lnTo>
                    <a:lnTo>
                      <a:pt x="94" y="196"/>
                    </a:lnTo>
                    <a:lnTo>
                      <a:pt x="97" y="199"/>
                    </a:lnTo>
                    <a:lnTo>
                      <a:pt x="99" y="201"/>
                    </a:lnTo>
                    <a:lnTo>
                      <a:pt x="101" y="204"/>
                    </a:lnTo>
                    <a:lnTo>
                      <a:pt x="103" y="208"/>
                    </a:lnTo>
                    <a:lnTo>
                      <a:pt x="106" y="211"/>
                    </a:lnTo>
                    <a:lnTo>
                      <a:pt x="106" y="210"/>
                    </a:lnTo>
                    <a:lnTo>
                      <a:pt x="103" y="205"/>
                    </a:lnTo>
                    <a:lnTo>
                      <a:pt x="102" y="204"/>
                    </a:lnTo>
                    <a:lnTo>
                      <a:pt x="97" y="194"/>
                    </a:lnTo>
                    <a:lnTo>
                      <a:pt x="98" y="194"/>
                    </a:lnTo>
                    <a:lnTo>
                      <a:pt x="99" y="195"/>
                    </a:lnTo>
                    <a:lnTo>
                      <a:pt x="102" y="197"/>
                    </a:lnTo>
                    <a:lnTo>
                      <a:pt x="102" y="196"/>
                    </a:lnTo>
                    <a:lnTo>
                      <a:pt x="101" y="194"/>
                    </a:lnTo>
                    <a:lnTo>
                      <a:pt x="97" y="186"/>
                    </a:lnTo>
                    <a:lnTo>
                      <a:pt x="96" y="185"/>
                    </a:lnTo>
                    <a:lnTo>
                      <a:pt x="97" y="186"/>
                    </a:lnTo>
                    <a:lnTo>
                      <a:pt x="99" y="191"/>
                    </a:lnTo>
                    <a:lnTo>
                      <a:pt x="94" y="187"/>
                    </a:lnTo>
                    <a:lnTo>
                      <a:pt x="93" y="184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1" y="176"/>
                    </a:lnTo>
                    <a:lnTo>
                      <a:pt x="89" y="176"/>
                    </a:lnTo>
                    <a:lnTo>
                      <a:pt x="87" y="172"/>
                    </a:lnTo>
                    <a:lnTo>
                      <a:pt x="88" y="176"/>
                    </a:lnTo>
                    <a:lnTo>
                      <a:pt x="89" y="182"/>
                    </a:lnTo>
                    <a:lnTo>
                      <a:pt x="94" y="192"/>
                    </a:lnTo>
                    <a:lnTo>
                      <a:pt x="97" y="195"/>
                    </a:lnTo>
                    <a:lnTo>
                      <a:pt x="96" y="195"/>
                    </a:lnTo>
                    <a:lnTo>
                      <a:pt x="96" y="194"/>
                    </a:lnTo>
                    <a:lnTo>
                      <a:pt x="96" y="195"/>
                    </a:lnTo>
                    <a:lnTo>
                      <a:pt x="92" y="189"/>
                    </a:lnTo>
                    <a:lnTo>
                      <a:pt x="88" y="182"/>
                    </a:lnTo>
                    <a:lnTo>
                      <a:pt x="83" y="169"/>
                    </a:lnTo>
                    <a:lnTo>
                      <a:pt x="83" y="165"/>
                    </a:lnTo>
                    <a:lnTo>
                      <a:pt x="83" y="164"/>
                    </a:lnTo>
                    <a:lnTo>
                      <a:pt x="86" y="165"/>
                    </a:lnTo>
                    <a:lnTo>
                      <a:pt x="85" y="161"/>
                    </a:lnTo>
                    <a:lnTo>
                      <a:pt x="83" y="158"/>
                    </a:lnTo>
                    <a:lnTo>
                      <a:pt x="80" y="150"/>
                    </a:lnTo>
                    <a:lnTo>
                      <a:pt x="77" y="145"/>
                    </a:lnTo>
                    <a:lnTo>
                      <a:pt x="72" y="133"/>
                    </a:lnTo>
                    <a:lnTo>
                      <a:pt x="71" y="133"/>
                    </a:lnTo>
                    <a:lnTo>
                      <a:pt x="70" y="126"/>
                    </a:lnTo>
                    <a:lnTo>
                      <a:pt x="71" y="126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70" y="117"/>
                    </a:lnTo>
                    <a:lnTo>
                      <a:pt x="67" y="114"/>
                    </a:lnTo>
                    <a:lnTo>
                      <a:pt x="67" y="113"/>
                    </a:lnTo>
                    <a:lnTo>
                      <a:pt x="66" y="113"/>
                    </a:lnTo>
                    <a:lnTo>
                      <a:pt x="67" y="118"/>
                    </a:lnTo>
                    <a:lnTo>
                      <a:pt x="68" y="122"/>
                    </a:lnTo>
                    <a:lnTo>
                      <a:pt x="70" y="124"/>
                    </a:lnTo>
                    <a:lnTo>
                      <a:pt x="70" y="125"/>
                    </a:lnTo>
                    <a:lnTo>
                      <a:pt x="68" y="125"/>
                    </a:lnTo>
                    <a:lnTo>
                      <a:pt x="65" y="115"/>
                    </a:lnTo>
                    <a:lnTo>
                      <a:pt x="60" y="107"/>
                    </a:lnTo>
                    <a:lnTo>
                      <a:pt x="58" y="104"/>
                    </a:lnTo>
                    <a:lnTo>
                      <a:pt x="56" y="98"/>
                    </a:lnTo>
                    <a:lnTo>
                      <a:pt x="53" y="92"/>
                    </a:lnTo>
                    <a:lnTo>
                      <a:pt x="53" y="87"/>
                    </a:lnTo>
                    <a:lnTo>
                      <a:pt x="53" y="88"/>
                    </a:lnTo>
                    <a:lnTo>
                      <a:pt x="57" y="92"/>
                    </a:lnTo>
                    <a:lnTo>
                      <a:pt x="53" y="83"/>
                    </a:lnTo>
                    <a:lnTo>
                      <a:pt x="51" y="77"/>
                    </a:lnTo>
                    <a:lnTo>
                      <a:pt x="50" y="69"/>
                    </a:lnTo>
                    <a:lnTo>
                      <a:pt x="48" y="64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7" y="61"/>
                    </a:lnTo>
                    <a:lnTo>
                      <a:pt x="48" y="59"/>
                    </a:lnTo>
                    <a:lnTo>
                      <a:pt x="47" y="53"/>
                    </a:lnTo>
                    <a:lnTo>
                      <a:pt x="46" y="51"/>
                    </a:lnTo>
                    <a:lnTo>
                      <a:pt x="43" y="46"/>
                    </a:lnTo>
                    <a:lnTo>
                      <a:pt x="41" y="39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63"/>
                    </a:lnTo>
                    <a:lnTo>
                      <a:pt x="6" y="82"/>
                    </a:lnTo>
                    <a:lnTo>
                      <a:pt x="7" y="84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9" y="88"/>
                    </a:lnTo>
                    <a:lnTo>
                      <a:pt x="19" y="8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0" name="Freeform 813"/>
              <p:cNvSpPr>
                <a:spLocks/>
              </p:cNvSpPr>
              <p:nvPr/>
            </p:nvSpPr>
            <p:spPr bwMode="auto">
              <a:xfrm>
                <a:off x="2042" y="830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0 h 5"/>
                  <a:gd name="T4" fmla="*/ 1 w 4"/>
                  <a:gd name="T5" fmla="*/ 3 h 5"/>
                  <a:gd name="T6" fmla="*/ 4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1" name="Freeform 814"/>
              <p:cNvSpPr>
                <a:spLocks/>
              </p:cNvSpPr>
              <p:nvPr/>
            </p:nvSpPr>
            <p:spPr bwMode="auto">
              <a:xfrm>
                <a:off x="1984" y="814"/>
                <a:ext cx="9" cy="20"/>
              </a:xfrm>
              <a:custGeom>
                <a:avLst/>
                <a:gdLst>
                  <a:gd name="T0" fmla="*/ 2 w 9"/>
                  <a:gd name="T1" fmla="*/ 12 h 20"/>
                  <a:gd name="T2" fmla="*/ 7 w 9"/>
                  <a:gd name="T3" fmla="*/ 19 h 20"/>
                  <a:gd name="T4" fmla="*/ 9 w 9"/>
                  <a:gd name="T5" fmla="*/ 20 h 20"/>
                  <a:gd name="T6" fmla="*/ 9 w 9"/>
                  <a:gd name="T7" fmla="*/ 19 h 20"/>
                  <a:gd name="T8" fmla="*/ 4 w 9"/>
                  <a:gd name="T9" fmla="*/ 10 h 20"/>
                  <a:gd name="T10" fmla="*/ 0 w 9"/>
                  <a:gd name="T11" fmla="*/ 0 h 20"/>
                  <a:gd name="T12" fmla="*/ 0 w 9"/>
                  <a:gd name="T13" fmla="*/ 2 h 20"/>
                  <a:gd name="T14" fmla="*/ 0 w 9"/>
                  <a:gd name="T15" fmla="*/ 6 h 20"/>
                  <a:gd name="T16" fmla="*/ 2 w 9"/>
                  <a:gd name="T17" fmla="*/ 1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2" y="12"/>
                    </a:moveTo>
                    <a:lnTo>
                      <a:pt x="7" y="19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2" name="Freeform 815"/>
              <p:cNvSpPr>
                <a:spLocks/>
              </p:cNvSpPr>
              <p:nvPr/>
            </p:nvSpPr>
            <p:spPr bwMode="auto">
              <a:xfrm>
                <a:off x="2012" y="723"/>
                <a:ext cx="4" cy="8"/>
              </a:xfrm>
              <a:custGeom>
                <a:avLst/>
                <a:gdLst>
                  <a:gd name="T0" fmla="*/ 4 w 4"/>
                  <a:gd name="T1" fmla="*/ 8 h 8"/>
                  <a:gd name="T2" fmla="*/ 0 w 4"/>
                  <a:gd name="T3" fmla="*/ 0 h 8"/>
                  <a:gd name="T4" fmla="*/ 0 w 4"/>
                  <a:gd name="T5" fmla="*/ 1 h 8"/>
                  <a:gd name="T6" fmla="*/ 2 w 4"/>
                  <a:gd name="T7" fmla="*/ 5 h 8"/>
                  <a:gd name="T8" fmla="*/ 3 w 4"/>
                  <a:gd name="T9" fmla="*/ 5 h 8"/>
                  <a:gd name="T10" fmla="*/ 4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3" name="Freeform 816"/>
              <p:cNvSpPr>
                <a:spLocks/>
              </p:cNvSpPr>
              <p:nvPr/>
            </p:nvSpPr>
            <p:spPr bwMode="auto">
              <a:xfrm>
                <a:off x="2007" y="839"/>
                <a:ext cx="5" cy="6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4 w 5"/>
                  <a:gd name="T5" fmla="*/ 3 h 6"/>
                  <a:gd name="T6" fmla="*/ 0 w 5"/>
                  <a:gd name="T7" fmla="*/ 0 h 6"/>
                  <a:gd name="T8" fmla="*/ 3 w 5"/>
                  <a:gd name="T9" fmla="*/ 3 h 6"/>
                  <a:gd name="T10" fmla="*/ 4 w 5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4" name="Freeform 817"/>
              <p:cNvSpPr>
                <a:spLocks/>
              </p:cNvSpPr>
              <p:nvPr/>
            </p:nvSpPr>
            <p:spPr bwMode="auto">
              <a:xfrm>
                <a:off x="2020" y="852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4 w 4"/>
                  <a:gd name="T3" fmla="*/ 5 h 7"/>
                  <a:gd name="T4" fmla="*/ 1 w 4"/>
                  <a:gd name="T5" fmla="*/ 3 h 7"/>
                  <a:gd name="T6" fmla="*/ 0 w 4"/>
                  <a:gd name="T7" fmla="*/ 0 h 7"/>
                  <a:gd name="T8" fmla="*/ 1 w 4"/>
                  <a:gd name="T9" fmla="*/ 3 h 7"/>
                  <a:gd name="T10" fmla="*/ 2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5" name="Freeform 818"/>
              <p:cNvSpPr>
                <a:spLocks/>
              </p:cNvSpPr>
              <p:nvPr/>
            </p:nvSpPr>
            <p:spPr bwMode="auto">
              <a:xfrm>
                <a:off x="2004" y="826"/>
                <a:ext cx="15" cy="23"/>
              </a:xfrm>
              <a:custGeom>
                <a:avLst/>
                <a:gdLst>
                  <a:gd name="T0" fmla="*/ 0 w 15"/>
                  <a:gd name="T1" fmla="*/ 0 h 23"/>
                  <a:gd name="T2" fmla="*/ 2 w 15"/>
                  <a:gd name="T3" fmla="*/ 5 h 23"/>
                  <a:gd name="T4" fmla="*/ 5 w 15"/>
                  <a:gd name="T5" fmla="*/ 9 h 23"/>
                  <a:gd name="T6" fmla="*/ 7 w 15"/>
                  <a:gd name="T7" fmla="*/ 12 h 23"/>
                  <a:gd name="T8" fmla="*/ 8 w 15"/>
                  <a:gd name="T9" fmla="*/ 16 h 23"/>
                  <a:gd name="T10" fmla="*/ 12 w 15"/>
                  <a:gd name="T11" fmla="*/ 21 h 23"/>
                  <a:gd name="T12" fmla="*/ 15 w 15"/>
                  <a:gd name="T13" fmla="*/ 23 h 23"/>
                  <a:gd name="T14" fmla="*/ 15 w 15"/>
                  <a:gd name="T15" fmla="*/ 21 h 23"/>
                  <a:gd name="T16" fmla="*/ 15 w 15"/>
                  <a:gd name="T17" fmla="*/ 19 h 23"/>
                  <a:gd name="T18" fmla="*/ 13 w 15"/>
                  <a:gd name="T19" fmla="*/ 18 h 23"/>
                  <a:gd name="T20" fmla="*/ 12 w 15"/>
                  <a:gd name="T21" fmla="*/ 18 h 23"/>
                  <a:gd name="T22" fmla="*/ 11 w 15"/>
                  <a:gd name="T23" fmla="*/ 16 h 23"/>
                  <a:gd name="T24" fmla="*/ 8 w 15"/>
                  <a:gd name="T25" fmla="*/ 14 h 23"/>
                  <a:gd name="T26" fmla="*/ 6 w 15"/>
                  <a:gd name="T27" fmla="*/ 9 h 23"/>
                  <a:gd name="T28" fmla="*/ 5 w 15"/>
                  <a:gd name="T29" fmla="*/ 4 h 23"/>
                  <a:gd name="T30" fmla="*/ 2 w 15"/>
                  <a:gd name="T31" fmla="*/ 0 h 23"/>
                  <a:gd name="T32" fmla="*/ 1 w 15"/>
                  <a:gd name="T33" fmla="*/ 2 h 23"/>
                  <a:gd name="T34" fmla="*/ 0 w 15"/>
                  <a:gd name="T35" fmla="*/ 0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6" name="Freeform 819"/>
              <p:cNvSpPr>
                <a:spLocks/>
              </p:cNvSpPr>
              <p:nvPr/>
            </p:nvSpPr>
            <p:spPr bwMode="auto">
              <a:xfrm>
                <a:off x="2024" y="852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7" name="Freeform 820"/>
              <p:cNvSpPr>
                <a:spLocks/>
              </p:cNvSpPr>
              <p:nvPr/>
            </p:nvSpPr>
            <p:spPr bwMode="auto">
              <a:xfrm>
                <a:off x="2006" y="820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0 w 3"/>
                  <a:gd name="T3" fmla="*/ 0 h 8"/>
                  <a:gd name="T4" fmla="*/ 3 w 3"/>
                  <a:gd name="T5" fmla="*/ 8 h 8"/>
                  <a:gd name="T6" fmla="*/ 3 w 3"/>
                  <a:gd name="T7" fmla="*/ 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8" name="Freeform 821"/>
              <p:cNvSpPr>
                <a:spLocks/>
              </p:cNvSpPr>
              <p:nvPr/>
            </p:nvSpPr>
            <p:spPr bwMode="auto">
              <a:xfrm>
                <a:off x="2012" y="826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3 w 4"/>
                  <a:gd name="T3" fmla="*/ 2 h 5"/>
                  <a:gd name="T4" fmla="*/ 0 w 4"/>
                  <a:gd name="T5" fmla="*/ 0 h 5"/>
                  <a:gd name="T6" fmla="*/ 0 w 4"/>
                  <a:gd name="T7" fmla="*/ 2 h 5"/>
                  <a:gd name="T8" fmla="*/ 3 w 4"/>
                  <a:gd name="T9" fmla="*/ 4 h 5"/>
                  <a:gd name="T10" fmla="*/ 4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09" name="Freeform 822"/>
              <p:cNvSpPr>
                <a:spLocks/>
              </p:cNvSpPr>
              <p:nvPr/>
            </p:nvSpPr>
            <p:spPr bwMode="auto">
              <a:xfrm>
                <a:off x="1971" y="746"/>
                <a:ext cx="111" cy="207"/>
              </a:xfrm>
              <a:custGeom>
                <a:avLst/>
                <a:gdLst>
                  <a:gd name="T0" fmla="*/ 3 w 111"/>
                  <a:gd name="T1" fmla="*/ 26 h 207"/>
                  <a:gd name="T2" fmla="*/ 13 w 111"/>
                  <a:gd name="T3" fmla="*/ 57 h 207"/>
                  <a:gd name="T4" fmla="*/ 23 w 111"/>
                  <a:gd name="T5" fmla="*/ 80 h 207"/>
                  <a:gd name="T6" fmla="*/ 30 w 111"/>
                  <a:gd name="T7" fmla="*/ 90 h 207"/>
                  <a:gd name="T8" fmla="*/ 35 w 111"/>
                  <a:gd name="T9" fmla="*/ 100 h 207"/>
                  <a:gd name="T10" fmla="*/ 40 w 111"/>
                  <a:gd name="T11" fmla="*/ 110 h 207"/>
                  <a:gd name="T12" fmla="*/ 45 w 111"/>
                  <a:gd name="T13" fmla="*/ 120 h 207"/>
                  <a:gd name="T14" fmla="*/ 54 w 111"/>
                  <a:gd name="T15" fmla="*/ 134 h 207"/>
                  <a:gd name="T16" fmla="*/ 59 w 111"/>
                  <a:gd name="T17" fmla="*/ 145 h 207"/>
                  <a:gd name="T18" fmla="*/ 65 w 111"/>
                  <a:gd name="T19" fmla="*/ 154 h 207"/>
                  <a:gd name="T20" fmla="*/ 75 w 111"/>
                  <a:gd name="T21" fmla="*/ 171 h 207"/>
                  <a:gd name="T22" fmla="*/ 82 w 111"/>
                  <a:gd name="T23" fmla="*/ 177 h 207"/>
                  <a:gd name="T24" fmla="*/ 80 w 111"/>
                  <a:gd name="T25" fmla="*/ 180 h 207"/>
                  <a:gd name="T26" fmla="*/ 85 w 111"/>
                  <a:gd name="T27" fmla="*/ 186 h 207"/>
                  <a:gd name="T28" fmla="*/ 90 w 111"/>
                  <a:gd name="T29" fmla="*/ 192 h 207"/>
                  <a:gd name="T30" fmla="*/ 90 w 111"/>
                  <a:gd name="T31" fmla="*/ 190 h 207"/>
                  <a:gd name="T32" fmla="*/ 109 w 111"/>
                  <a:gd name="T33" fmla="*/ 205 h 207"/>
                  <a:gd name="T34" fmla="*/ 104 w 111"/>
                  <a:gd name="T35" fmla="*/ 195 h 207"/>
                  <a:gd name="T36" fmla="*/ 102 w 111"/>
                  <a:gd name="T37" fmla="*/ 192 h 207"/>
                  <a:gd name="T38" fmla="*/ 101 w 111"/>
                  <a:gd name="T39" fmla="*/ 192 h 207"/>
                  <a:gd name="T40" fmla="*/ 106 w 111"/>
                  <a:gd name="T41" fmla="*/ 201 h 207"/>
                  <a:gd name="T42" fmla="*/ 96 w 111"/>
                  <a:gd name="T43" fmla="*/ 186 h 207"/>
                  <a:gd name="T44" fmla="*/ 91 w 111"/>
                  <a:gd name="T45" fmla="*/ 177 h 207"/>
                  <a:gd name="T46" fmla="*/ 81 w 111"/>
                  <a:gd name="T47" fmla="*/ 159 h 207"/>
                  <a:gd name="T48" fmla="*/ 70 w 111"/>
                  <a:gd name="T49" fmla="*/ 139 h 207"/>
                  <a:gd name="T50" fmla="*/ 64 w 111"/>
                  <a:gd name="T51" fmla="*/ 126 h 207"/>
                  <a:gd name="T52" fmla="*/ 58 w 111"/>
                  <a:gd name="T53" fmla="*/ 114 h 207"/>
                  <a:gd name="T54" fmla="*/ 54 w 111"/>
                  <a:gd name="T55" fmla="*/ 103 h 207"/>
                  <a:gd name="T56" fmla="*/ 48 w 111"/>
                  <a:gd name="T57" fmla="*/ 94 h 207"/>
                  <a:gd name="T58" fmla="*/ 49 w 111"/>
                  <a:gd name="T59" fmla="*/ 93 h 207"/>
                  <a:gd name="T60" fmla="*/ 43 w 111"/>
                  <a:gd name="T61" fmla="*/ 80 h 207"/>
                  <a:gd name="T62" fmla="*/ 35 w 111"/>
                  <a:gd name="T63" fmla="*/ 69 h 207"/>
                  <a:gd name="T64" fmla="*/ 28 w 111"/>
                  <a:gd name="T65" fmla="*/ 55 h 207"/>
                  <a:gd name="T66" fmla="*/ 23 w 111"/>
                  <a:gd name="T67" fmla="*/ 39 h 207"/>
                  <a:gd name="T68" fmla="*/ 7 w 111"/>
                  <a:gd name="T69" fmla="*/ 0 h 207"/>
                  <a:gd name="T70" fmla="*/ 3 w 111"/>
                  <a:gd name="T71" fmla="*/ 0 h 207"/>
                  <a:gd name="T72" fmla="*/ 0 w 111"/>
                  <a:gd name="T73" fmla="*/ 7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1" h="207">
                    <a:moveTo>
                      <a:pt x="0" y="7"/>
                    </a:moveTo>
                    <a:lnTo>
                      <a:pt x="3" y="26"/>
                    </a:lnTo>
                    <a:lnTo>
                      <a:pt x="8" y="48"/>
                    </a:lnTo>
                    <a:lnTo>
                      <a:pt x="13" y="57"/>
                    </a:lnTo>
                    <a:lnTo>
                      <a:pt x="15" y="67"/>
                    </a:lnTo>
                    <a:lnTo>
                      <a:pt x="23" y="80"/>
                    </a:lnTo>
                    <a:lnTo>
                      <a:pt x="26" y="87"/>
                    </a:lnTo>
                    <a:lnTo>
                      <a:pt x="30" y="90"/>
                    </a:lnTo>
                    <a:lnTo>
                      <a:pt x="31" y="94"/>
                    </a:lnTo>
                    <a:lnTo>
                      <a:pt x="35" y="100"/>
                    </a:lnTo>
                    <a:lnTo>
                      <a:pt x="39" y="105"/>
                    </a:lnTo>
                    <a:lnTo>
                      <a:pt x="40" y="110"/>
                    </a:lnTo>
                    <a:lnTo>
                      <a:pt x="41" y="113"/>
                    </a:lnTo>
                    <a:lnTo>
                      <a:pt x="45" y="120"/>
                    </a:lnTo>
                    <a:lnTo>
                      <a:pt x="49" y="126"/>
                    </a:lnTo>
                    <a:lnTo>
                      <a:pt x="54" y="134"/>
                    </a:lnTo>
                    <a:lnTo>
                      <a:pt x="58" y="140"/>
                    </a:lnTo>
                    <a:lnTo>
                      <a:pt x="59" y="145"/>
                    </a:lnTo>
                    <a:lnTo>
                      <a:pt x="63" y="149"/>
                    </a:lnTo>
                    <a:lnTo>
                      <a:pt x="65" y="154"/>
                    </a:lnTo>
                    <a:lnTo>
                      <a:pt x="68" y="157"/>
                    </a:lnTo>
                    <a:lnTo>
                      <a:pt x="75" y="171"/>
                    </a:lnTo>
                    <a:lnTo>
                      <a:pt x="79" y="176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80" y="180"/>
                    </a:lnTo>
                    <a:lnTo>
                      <a:pt x="82" y="182"/>
                    </a:lnTo>
                    <a:lnTo>
                      <a:pt x="85" y="186"/>
                    </a:lnTo>
                    <a:lnTo>
                      <a:pt x="89" y="192"/>
                    </a:lnTo>
                    <a:lnTo>
                      <a:pt x="90" y="192"/>
                    </a:lnTo>
                    <a:lnTo>
                      <a:pt x="89" y="190"/>
                    </a:lnTo>
                    <a:lnTo>
                      <a:pt x="90" y="190"/>
                    </a:lnTo>
                    <a:lnTo>
                      <a:pt x="95" y="192"/>
                    </a:lnTo>
                    <a:lnTo>
                      <a:pt x="109" y="205"/>
                    </a:lnTo>
                    <a:lnTo>
                      <a:pt x="111" y="207"/>
                    </a:lnTo>
                    <a:lnTo>
                      <a:pt x="104" y="195"/>
                    </a:lnTo>
                    <a:lnTo>
                      <a:pt x="104" y="193"/>
                    </a:lnTo>
                    <a:lnTo>
                      <a:pt x="102" y="192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4" y="195"/>
                    </a:lnTo>
                    <a:lnTo>
                      <a:pt x="106" y="201"/>
                    </a:lnTo>
                    <a:lnTo>
                      <a:pt x="100" y="191"/>
                    </a:lnTo>
                    <a:lnTo>
                      <a:pt x="96" y="186"/>
                    </a:lnTo>
                    <a:lnTo>
                      <a:pt x="94" y="183"/>
                    </a:lnTo>
                    <a:lnTo>
                      <a:pt x="91" y="177"/>
                    </a:lnTo>
                    <a:lnTo>
                      <a:pt x="90" y="172"/>
                    </a:lnTo>
                    <a:lnTo>
                      <a:pt x="81" y="159"/>
                    </a:lnTo>
                    <a:lnTo>
                      <a:pt x="74" y="147"/>
                    </a:lnTo>
                    <a:lnTo>
                      <a:pt x="70" y="139"/>
                    </a:lnTo>
                    <a:lnTo>
                      <a:pt x="69" y="134"/>
                    </a:lnTo>
                    <a:lnTo>
                      <a:pt x="64" y="126"/>
                    </a:lnTo>
                    <a:lnTo>
                      <a:pt x="60" y="121"/>
                    </a:lnTo>
                    <a:lnTo>
                      <a:pt x="58" y="114"/>
                    </a:lnTo>
                    <a:lnTo>
                      <a:pt x="56" y="108"/>
                    </a:lnTo>
                    <a:lnTo>
                      <a:pt x="54" y="103"/>
                    </a:lnTo>
                    <a:lnTo>
                      <a:pt x="50" y="99"/>
                    </a:lnTo>
                    <a:lnTo>
                      <a:pt x="48" y="94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6" y="88"/>
                    </a:lnTo>
                    <a:lnTo>
                      <a:pt x="43" y="80"/>
                    </a:lnTo>
                    <a:lnTo>
                      <a:pt x="39" y="78"/>
                    </a:lnTo>
                    <a:lnTo>
                      <a:pt x="35" y="69"/>
                    </a:lnTo>
                    <a:lnTo>
                      <a:pt x="31" y="62"/>
                    </a:lnTo>
                    <a:lnTo>
                      <a:pt x="28" y="55"/>
                    </a:lnTo>
                    <a:lnTo>
                      <a:pt x="25" y="48"/>
                    </a:lnTo>
                    <a:lnTo>
                      <a:pt x="23" y="39"/>
                    </a:lnTo>
                    <a:lnTo>
                      <a:pt x="19" y="3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0" name="Freeform 823"/>
              <p:cNvSpPr>
                <a:spLocks/>
              </p:cNvSpPr>
              <p:nvPr/>
            </p:nvSpPr>
            <p:spPr bwMode="auto">
              <a:xfrm>
                <a:off x="2072" y="8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1" name="Freeform 824"/>
              <p:cNvSpPr>
                <a:spLocks/>
              </p:cNvSpPr>
              <p:nvPr/>
            </p:nvSpPr>
            <p:spPr bwMode="auto">
              <a:xfrm>
                <a:off x="2076" y="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2" name="Freeform 825"/>
              <p:cNvSpPr>
                <a:spLocks/>
              </p:cNvSpPr>
              <p:nvPr/>
            </p:nvSpPr>
            <p:spPr bwMode="auto">
              <a:xfrm>
                <a:off x="2083" y="8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3" name="Freeform 826"/>
              <p:cNvSpPr>
                <a:spLocks/>
              </p:cNvSpPr>
              <p:nvPr/>
            </p:nvSpPr>
            <p:spPr bwMode="auto">
              <a:xfrm>
                <a:off x="2072" y="860"/>
                <a:ext cx="16" cy="17"/>
              </a:xfrm>
              <a:custGeom>
                <a:avLst/>
                <a:gdLst>
                  <a:gd name="T0" fmla="*/ 16 w 16"/>
                  <a:gd name="T1" fmla="*/ 10 h 17"/>
                  <a:gd name="T2" fmla="*/ 15 w 16"/>
                  <a:gd name="T3" fmla="*/ 10 h 17"/>
                  <a:gd name="T4" fmla="*/ 14 w 16"/>
                  <a:gd name="T5" fmla="*/ 10 h 17"/>
                  <a:gd name="T6" fmla="*/ 12 w 16"/>
                  <a:gd name="T7" fmla="*/ 10 h 17"/>
                  <a:gd name="T8" fmla="*/ 15 w 16"/>
                  <a:gd name="T9" fmla="*/ 7 h 17"/>
                  <a:gd name="T10" fmla="*/ 14 w 16"/>
                  <a:gd name="T11" fmla="*/ 6 h 17"/>
                  <a:gd name="T12" fmla="*/ 11 w 16"/>
                  <a:gd name="T13" fmla="*/ 6 h 17"/>
                  <a:gd name="T14" fmla="*/ 10 w 16"/>
                  <a:gd name="T15" fmla="*/ 6 h 17"/>
                  <a:gd name="T16" fmla="*/ 10 w 16"/>
                  <a:gd name="T17" fmla="*/ 4 h 17"/>
                  <a:gd name="T18" fmla="*/ 10 w 16"/>
                  <a:gd name="T19" fmla="*/ 5 h 17"/>
                  <a:gd name="T20" fmla="*/ 8 w 16"/>
                  <a:gd name="T21" fmla="*/ 6 h 17"/>
                  <a:gd name="T22" fmla="*/ 8 w 16"/>
                  <a:gd name="T23" fmla="*/ 5 h 17"/>
                  <a:gd name="T24" fmla="*/ 10 w 16"/>
                  <a:gd name="T25" fmla="*/ 2 h 17"/>
                  <a:gd name="T26" fmla="*/ 9 w 16"/>
                  <a:gd name="T27" fmla="*/ 1 h 17"/>
                  <a:gd name="T28" fmla="*/ 9 w 16"/>
                  <a:gd name="T29" fmla="*/ 1 h 17"/>
                  <a:gd name="T30" fmla="*/ 8 w 16"/>
                  <a:gd name="T31" fmla="*/ 4 h 17"/>
                  <a:gd name="T32" fmla="*/ 5 w 16"/>
                  <a:gd name="T33" fmla="*/ 5 h 17"/>
                  <a:gd name="T34" fmla="*/ 6 w 16"/>
                  <a:gd name="T35" fmla="*/ 1 h 17"/>
                  <a:gd name="T36" fmla="*/ 4 w 16"/>
                  <a:gd name="T37" fmla="*/ 4 h 17"/>
                  <a:gd name="T38" fmla="*/ 4 w 16"/>
                  <a:gd name="T39" fmla="*/ 4 h 17"/>
                  <a:gd name="T40" fmla="*/ 1 w 16"/>
                  <a:gd name="T41" fmla="*/ 6 h 17"/>
                  <a:gd name="T42" fmla="*/ 1 w 16"/>
                  <a:gd name="T43" fmla="*/ 7 h 17"/>
                  <a:gd name="T44" fmla="*/ 1 w 16"/>
                  <a:gd name="T45" fmla="*/ 7 h 17"/>
                  <a:gd name="T46" fmla="*/ 3 w 16"/>
                  <a:gd name="T47" fmla="*/ 7 h 17"/>
                  <a:gd name="T48" fmla="*/ 4 w 16"/>
                  <a:gd name="T49" fmla="*/ 4 h 17"/>
                  <a:gd name="T50" fmla="*/ 5 w 16"/>
                  <a:gd name="T51" fmla="*/ 5 h 17"/>
                  <a:gd name="T52" fmla="*/ 1 w 16"/>
                  <a:gd name="T53" fmla="*/ 9 h 17"/>
                  <a:gd name="T54" fmla="*/ 3 w 16"/>
                  <a:gd name="T55" fmla="*/ 10 h 17"/>
                  <a:gd name="T56" fmla="*/ 0 w 16"/>
                  <a:gd name="T57" fmla="*/ 12 h 17"/>
                  <a:gd name="T58" fmla="*/ 1 w 16"/>
                  <a:gd name="T59" fmla="*/ 11 h 17"/>
                  <a:gd name="T60" fmla="*/ 4 w 16"/>
                  <a:gd name="T61" fmla="*/ 10 h 17"/>
                  <a:gd name="T62" fmla="*/ 3 w 16"/>
                  <a:gd name="T63" fmla="*/ 11 h 17"/>
                  <a:gd name="T64" fmla="*/ 4 w 16"/>
                  <a:gd name="T65" fmla="*/ 12 h 17"/>
                  <a:gd name="T66" fmla="*/ 4 w 16"/>
                  <a:gd name="T67" fmla="*/ 12 h 17"/>
                  <a:gd name="T68" fmla="*/ 3 w 16"/>
                  <a:gd name="T69" fmla="*/ 15 h 17"/>
                  <a:gd name="T70" fmla="*/ 4 w 16"/>
                  <a:gd name="T71" fmla="*/ 15 h 17"/>
                  <a:gd name="T72" fmla="*/ 4 w 16"/>
                  <a:gd name="T73" fmla="*/ 15 h 17"/>
                  <a:gd name="T74" fmla="*/ 6 w 16"/>
                  <a:gd name="T75" fmla="*/ 15 h 17"/>
                  <a:gd name="T76" fmla="*/ 9 w 16"/>
                  <a:gd name="T77" fmla="*/ 14 h 17"/>
                  <a:gd name="T78" fmla="*/ 9 w 16"/>
                  <a:gd name="T79" fmla="*/ 16 h 17"/>
                  <a:gd name="T80" fmla="*/ 16 w 16"/>
                  <a:gd name="T81" fmla="*/ 9 h 1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" h="17">
                    <a:moveTo>
                      <a:pt x="16" y="9"/>
                    </a:moveTo>
                    <a:lnTo>
                      <a:pt x="16" y="10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4" name="Freeform 827"/>
              <p:cNvSpPr>
                <a:spLocks/>
              </p:cNvSpPr>
              <p:nvPr/>
            </p:nvSpPr>
            <p:spPr bwMode="auto">
              <a:xfrm>
                <a:off x="2081" y="85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5" name="Freeform 828"/>
              <p:cNvSpPr>
                <a:spLocks/>
              </p:cNvSpPr>
              <p:nvPr/>
            </p:nvSpPr>
            <p:spPr bwMode="auto">
              <a:xfrm>
                <a:off x="2077" y="885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6" name="Freeform 829"/>
              <p:cNvSpPr>
                <a:spLocks/>
              </p:cNvSpPr>
              <p:nvPr/>
            </p:nvSpPr>
            <p:spPr bwMode="auto">
              <a:xfrm>
                <a:off x="2072" y="8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7" name="Freeform 830"/>
              <p:cNvSpPr>
                <a:spLocks/>
              </p:cNvSpPr>
              <p:nvPr/>
            </p:nvSpPr>
            <p:spPr bwMode="auto">
              <a:xfrm>
                <a:off x="2086" y="877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8" name="Freeform 831"/>
              <p:cNvSpPr>
                <a:spLocks/>
              </p:cNvSpPr>
              <p:nvPr/>
            </p:nvSpPr>
            <p:spPr bwMode="auto">
              <a:xfrm>
                <a:off x="2089" y="8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19" name="Freeform 832"/>
              <p:cNvSpPr>
                <a:spLocks/>
              </p:cNvSpPr>
              <p:nvPr/>
            </p:nvSpPr>
            <p:spPr bwMode="auto">
              <a:xfrm>
                <a:off x="2088" y="87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  <a:gd name="T6" fmla="*/ 1 w 3"/>
                  <a:gd name="T7" fmla="*/ 1 h 2"/>
                  <a:gd name="T8" fmla="*/ 0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0" name="Freeform 833"/>
              <p:cNvSpPr>
                <a:spLocks/>
              </p:cNvSpPr>
              <p:nvPr/>
            </p:nvSpPr>
            <p:spPr bwMode="auto">
              <a:xfrm>
                <a:off x="2091" y="8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1" name="Freeform 834"/>
              <p:cNvSpPr>
                <a:spLocks/>
              </p:cNvSpPr>
              <p:nvPr/>
            </p:nvSpPr>
            <p:spPr bwMode="auto">
              <a:xfrm>
                <a:off x="2091" y="87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2" name="Freeform 835"/>
              <p:cNvSpPr>
                <a:spLocks/>
              </p:cNvSpPr>
              <p:nvPr/>
            </p:nvSpPr>
            <p:spPr bwMode="auto">
              <a:xfrm>
                <a:off x="2093" y="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3" name="Freeform 836"/>
              <p:cNvSpPr>
                <a:spLocks/>
              </p:cNvSpPr>
              <p:nvPr/>
            </p:nvSpPr>
            <p:spPr bwMode="auto">
              <a:xfrm>
                <a:off x="2080" y="870"/>
                <a:ext cx="14" cy="17"/>
              </a:xfrm>
              <a:custGeom>
                <a:avLst/>
                <a:gdLst>
                  <a:gd name="T0" fmla="*/ 3 w 14"/>
                  <a:gd name="T1" fmla="*/ 6 h 17"/>
                  <a:gd name="T2" fmla="*/ 0 w 14"/>
                  <a:gd name="T3" fmla="*/ 12 h 17"/>
                  <a:gd name="T4" fmla="*/ 1 w 14"/>
                  <a:gd name="T5" fmla="*/ 11 h 17"/>
                  <a:gd name="T6" fmla="*/ 1 w 14"/>
                  <a:gd name="T7" fmla="*/ 12 h 17"/>
                  <a:gd name="T8" fmla="*/ 3 w 14"/>
                  <a:gd name="T9" fmla="*/ 11 h 17"/>
                  <a:gd name="T10" fmla="*/ 2 w 14"/>
                  <a:gd name="T11" fmla="*/ 12 h 17"/>
                  <a:gd name="T12" fmla="*/ 3 w 14"/>
                  <a:gd name="T13" fmla="*/ 11 h 17"/>
                  <a:gd name="T14" fmla="*/ 2 w 14"/>
                  <a:gd name="T15" fmla="*/ 13 h 17"/>
                  <a:gd name="T16" fmla="*/ 2 w 14"/>
                  <a:gd name="T17" fmla="*/ 15 h 17"/>
                  <a:gd name="T18" fmla="*/ 3 w 14"/>
                  <a:gd name="T19" fmla="*/ 15 h 17"/>
                  <a:gd name="T20" fmla="*/ 3 w 14"/>
                  <a:gd name="T21" fmla="*/ 16 h 17"/>
                  <a:gd name="T22" fmla="*/ 6 w 14"/>
                  <a:gd name="T23" fmla="*/ 15 h 17"/>
                  <a:gd name="T24" fmla="*/ 3 w 14"/>
                  <a:gd name="T25" fmla="*/ 17 h 17"/>
                  <a:gd name="T26" fmla="*/ 4 w 14"/>
                  <a:gd name="T27" fmla="*/ 16 h 17"/>
                  <a:gd name="T28" fmla="*/ 4 w 14"/>
                  <a:gd name="T29" fmla="*/ 17 h 17"/>
                  <a:gd name="T30" fmla="*/ 4 w 14"/>
                  <a:gd name="T31" fmla="*/ 16 h 17"/>
                  <a:gd name="T32" fmla="*/ 8 w 14"/>
                  <a:gd name="T33" fmla="*/ 13 h 17"/>
                  <a:gd name="T34" fmla="*/ 13 w 14"/>
                  <a:gd name="T35" fmla="*/ 10 h 17"/>
                  <a:gd name="T36" fmla="*/ 13 w 14"/>
                  <a:gd name="T37" fmla="*/ 9 h 17"/>
                  <a:gd name="T38" fmla="*/ 12 w 14"/>
                  <a:gd name="T39" fmla="*/ 10 h 17"/>
                  <a:gd name="T40" fmla="*/ 11 w 14"/>
                  <a:gd name="T41" fmla="*/ 10 h 17"/>
                  <a:gd name="T42" fmla="*/ 11 w 14"/>
                  <a:gd name="T43" fmla="*/ 11 h 17"/>
                  <a:gd name="T44" fmla="*/ 12 w 14"/>
                  <a:gd name="T45" fmla="*/ 9 h 17"/>
                  <a:gd name="T46" fmla="*/ 12 w 14"/>
                  <a:gd name="T47" fmla="*/ 7 h 17"/>
                  <a:gd name="T48" fmla="*/ 11 w 14"/>
                  <a:gd name="T49" fmla="*/ 7 h 17"/>
                  <a:gd name="T50" fmla="*/ 12 w 14"/>
                  <a:gd name="T51" fmla="*/ 6 h 17"/>
                  <a:gd name="T52" fmla="*/ 11 w 14"/>
                  <a:gd name="T53" fmla="*/ 6 h 17"/>
                  <a:gd name="T54" fmla="*/ 13 w 14"/>
                  <a:gd name="T55" fmla="*/ 2 h 17"/>
                  <a:gd name="T56" fmla="*/ 12 w 14"/>
                  <a:gd name="T57" fmla="*/ 2 h 17"/>
                  <a:gd name="T58" fmla="*/ 13 w 14"/>
                  <a:gd name="T59" fmla="*/ 1 h 17"/>
                  <a:gd name="T60" fmla="*/ 14 w 14"/>
                  <a:gd name="T61" fmla="*/ 0 h 17"/>
                  <a:gd name="T62" fmla="*/ 13 w 14"/>
                  <a:gd name="T63" fmla="*/ 1 h 17"/>
                  <a:gd name="T64" fmla="*/ 13 w 14"/>
                  <a:gd name="T65" fmla="*/ 0 h 17"/>
                  <a:gd name="T66" fmla="*/ 12 w 14"/>
                  <a:gd name="T67" fmla="*/ 1 h 17"/>
                  <a:gd name="T68" fmla="*/ 12 w 14"/>
                  <a:gd name="T69" fmla="*/ 0 h 17"/>
                  <a:gd name="T70" fmla="*/ 11 w 14"/>
                  <a:gd name="T71" fmla="*/ 0 h 17"/>
                  <a:gd name="T72" fmla="*/ 9 w 14"/>
                  <a:gd name="T73" fmla="*/ 0 h 17"/>
                  <a:gd name="T74" fmla="*/ 8 w 14"/>
                  <a:gd name="T75" fmla="*/ 1 h 17"/>
                  <a:gd name="T76" fmla="*/ 3 w 14"/>
                  <a:gd name="T77" fmla="*/ 6 h 1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4" h="17">
                    <a:moveTo>
                      <a:pt x="3" y="6"/>
                    </a:moveTo>
                    <a:lnTo>
                      <a:pt x="0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6" y="15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8" y="13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4" name="Freeform 837"/>
              <p:cNvSpPr>
                <a:spLocks/>
              </p:cNvSpPr>
              <p:nvPr/>
            </p:nvSpPr>
            <p:spPr bwMode="auto">
              <a:xfrm>
                <a:off x="2053" y="88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2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5" name="Freeform 838"/>
              <p:cNvSpPr>
                <a:spLocks/>
              </p:cNvSpPr>
              <p:nvPr/>
            </p:nvSpPr>
            <p:spPr bwMode="auto">
              <a:xfrm>
                <a:off x="2058" y="8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6" name="Freeform 839"/>
              <p:cNvSpPr>
                <a:spLocks/>
              </p:cNvSpPr>
              <p:nvPr/>
            </p:nvSpPr>
            <p:spPr bwMode="auto">
              <a:xfrm>
                <a:off x="2051" y="871"/>
                <a:ext cx="27" cy="30"/>
              </a:xfrm>
              <a:custGeom>
                <a:avLst/>
                <a:gdLst>
                  <a:gd name="T0" fmla="*/ 25 w 27"/>
                  <a:gd name="T1" fmla="*/ 24 h 30"/>
                  <a:gd name="T2" fmla="*/ 26 w 27"/>
                  <a:gd name="T3" fmla="*/ 20 h 30"/>
                  <a:gd name="T4" fmla="*/ 24 w 27"/>
                  <a:gd name="T5" fmla="*/ 20 h 30"/>
                  <a:gd name="T6" fmla="*/ 22 w 27"/>
                  <a:gd name="T7" fmla="*/ 19 h 30"/>
                  <a:gd name="T8" fmla="*/ 24 w 27"/>
                  <a:gd name="T9" fmla="*/ 17 h 30"/>
                  <a:gd name="T10" fmla="*/ 22 w 27"/>
                  <a:gd name="T11" fmla="*/ 17 h 30"/>
                  <a:gd name="T12" fmla="*/ 21 w 27"/>
                  <a:gd name="T13" fmla="*/ 15 h 30"/>
                  <a:gd name="T14" fmla="*/ 20 w 27"/>
                  <a:gd name="T15" fmla="*/ 14 h 30"/>
                  <a:gd name="T16" fmla="*/ 17 w 27"/>
                  <a:gd name="T17" fmla="*/ 14 h 30"/>
                  <a:gd name="T18" fmla="*/ 16 w 27"/>
                  <a:gd name="T19" fmla="*/ 12 h 30"/>
                  <a:gd name="T20" fmla="*/ 15 w 27"/>
                  <a:gd name="T21" fmla="*/ 12 h 30"/>
                  <a:gd name="T22" fmla="*/ 17 w 27"/>
                  <a:gd name="T23" fmla="*/ 12 h 30"/>
                  <a:gd name="T24" fmla="*/ 16 w 27"/>
                  <a:gd name="T25" fmla="*/ 10 h 30"/>
                  <a:gd name="T26" fmla="*/ 12 w 27"/>
                  <a:gd name="T27" fmla="*/ 10 h 30"/>
                  <a:gd name="T28" fmla="*/ 12 w 27"/>
                  <a:gd name="T29" fmla="*/ 9 h 30"/>
                  <a:gd name="T30" fmla="*/ 11 w 27"/>
                  <a:gd name="T31" fmla="*/ 9 h 30"/>
                  <a:gd name="T32" fmla="*/ 12 w 27"/>
                  <a:gd name="T33" fmla="*/ 6 h 30"/>
                  <a:gd name="T34" fmla="*/ 12 w 27"/>
                  <a:gd name="T35" fmla="*/ 5 h 30"/>
                  <a:gd name="T36" fmla="*/ 11 w 27"/>
                  <a:gd name="T37" fmla="*/ 3 h 30"/>
                  <a:gd name="T38" fmla="*/ 10 w 27"/>
                  <a:gd name="T39" fmla="*/ 1 h 30"/>
                  <a:gd name="T40" fmla="*/ 11 w 27"/>
                  <a:gd name="T41" fmla="*/ 0 h 30"/>
                  <a:gd name="T42" fmla="*/ 9 w 27"/>
                  <a:gd name="T43" fmla="*/ 1 h 30"/>
                  <a:gd name="T44" fmla="*/ 9 w 27"/>
                  <a:gd name="T45" fmla="*/ 3 h 30"/>
                  <a:gd name="T46" fmla="*/ 10 w 27"/>
                  <a:gd name="T47" fmla="*/ 4 h 30"/>
                  <a:gd name="T48" fmla="*/ 9 w 27"/>
                  <a:gd name="T49" fmla="*/ 4 h 30"/>
                  <a:gd name="T50" fmla="*/ 6 w 27"/>
                  <a:gd name="T51" fmla="*/ 5 h 30"/>
                  <a:gd name="T52" fmla="*/ 6 w 27"/>
                  <a:gd name="T53" fmla="*/ 1 h 30"/>
                  <a:gd name="T54" fmla="*/ 5 w 27"/>
                  <a:gd name="T55" fmla="*/ 0 h 30"/>
                  <a:gd name="T56" fmla="*/ 4 w 27"/>
                  <a:gd name="T57" fmla="*/ 3 h 30"/>
                  <a:gd name="T58" fmla="*/ 4 w 27"/>
                  <a:gd name="T59" fmla="*/ 1 h 30"/>
                  <a:gd name="T60" fmla="*/ 4 w 27"/>
                  <a:gd name="T61" fmla="*/ 1 h 30"/>
                  <a:gd name="T62" fmla="*/ 1 w 27"/>
                  <a:gd name="T63" fmla="*/ 3 h 30"/>
                  <a:gd name="T64" fmla="*/ 2 w 27"/>
                  <a:gd name="T65" fmla="*/ 4 h 30"/>
                  <a:gd name="T66" fmla="*/ 0 w 27"/>
                  <a:gd name="T67" fmla="*/ 6 h 30"/>
                  <a:gd name="T68" fmla="*/ 1 w 27"/>
                  <a:gd name="T69" fmla="*/ 5 h 30"/>
                  <a:gd name="T70" fmla="*/ 0 w 27"/>
                  <a:gd name="T71" fmla="*/ 8 h 30"/>
                  <a:gd name="T72" fmla="*/ 2 w 27"/>
                  <a:gd name="T73" fmla="*/ 6 h 30"/>
                  <a:gd name="T74" fmla="*/ 4 w 27"/>
                  <a:gd name="T75" fmla="*/ 3 h 30"/>
                  <a:gd name="T76" fmla="*/ 4 w 27"/>
                  <a:gd name="T77" fmla="*/ 3 h 30"/>
                  <a:gd name="T78" fmla="*/ 5 w 27"/>
                  <a:gd name="T79" fmla="*/ 4 h 30"/>
                  <a:gd name="T80" fmla="*/ 2 w 27"/>
                  <a:gd name="T81" fmla="*/ 8 h 30"/>
                  <a:gd name="T82" fmla="*/ 1 w 27"/>
                  <a:gd name="T83" fmla="*/ 10 h 30"/>
                  <a:gd name="T84" fmla="*/ 4 w 27"/>
                  <a:gd name="T85" fmla="*/ 11 h 30"/>
                  <a:gd name="T86" fmla="*/ 2 w 27"/>
                  <a:gd name="T87" fmla="*/ 14 h 30"/>
                  <a:gd name="T88" fmla="*/ 2 w 27"/>
                  <a:gd name="T89" fmla="*/ 15 h 30"/>
                  <a:gd name="T90" fmla="*/ 4 w 27"/>
                  <a:gd name="T91" fmla="*/ 12 h 30"/>
                  <a:gd name="T92" fmla="*/ 6 w 27"/>
                  <a:gd name="T93" fmla="*/ 12 h 30"/>
                  <a:gd name="T94" fmla="*/ 9 w 27"/>
                  <a:gd name="T95" fmla="*/ 14 h 30"/>
                  <a:gd name="T96" fmla="*/ 6 w 27"/>
                  <a:gd name="T97" fmla="*/ 15 h 30"/>
                  <a:gd name="T98" fmla="*/ 7 w 27"/>
                  <a:gd name="T99" fmla="*/ 17 h 30"/>
                  <a:gd name="T100" fmla="*/ 7 w 27"/>
                  <a:gd name="T101" fmla="*/ 19 h 30"/>
                  <a:gd name="T102" fmla="*/ 9 w 27"/>
                  <a:gd name="T103" fmla="*/ 20 h 30"/>
                  <a:gd name="T104" fmla="*/ 10 w 27"/>
                  <a:gd name="T105" fmla="*/ 22 h 30"/>
                  <a:gd name="T106" fmla="*/ 11 w 27"/>
                  <a:gd name="T107" fmla="*/ 24 h 30"/>
                  <a:gd name="T108" fmla="*/ 15 w 27"/>
                  <a:gd name="T109" fmla="*/ 25 h 30"/>
                  <a:gd name="T110" fmla="*/ 16 w 27"/>
                  <a:gd name="T111" fmla="*/ 26 h 30"/>
                  <a:gd name="T112" fmla="*/ 19 w 27"/>
                  <a:gd name="T113" fmla="*/ 30 h 30"/>
                  <a:gd name="T114" fmla="*/ 24 w 27"/>
                  <a:gd name="T115" fmla="*/ 26 h 30"/>
                  <a:gd name="T116" fmla="*/ 27 w 27"/>
                  <a:gd name="T117" fmla="*/ 22 h 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" h="30">
                    <a:moveTo>
                      <a:pt x="27" y="22"/>
                    </a:moveTo>
                    <a:lnTo>
                      <a:pt x="25" y="24"/>
                    </a:lnTo>
                    <a:lnTo>
                      <a:pt x="25" y="22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14" y="24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9" y="25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7" name="Freeform 840"/>
              <p:cNvSpPr>
                <a:spLocks/>
              </p:cNvSpPr>
              <p:nvPr/>
            </p:nvSpPr>
            <p:spPr bwMode="auto">
              <a:xfrm>
                <a:off x="2058" y="86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8" name="Freeform 841"/>
              <p:cNvSpPr>
                <a:spLocks/>
              </p:cNvSpPr>
              <p:nvPr/>
            </p:nvSpPr>
            <p:spPr bwMode="auto">
              <a:xfrm>
                <a:off x="2071" y="91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29" name="Freeform 842"/>
              <p:cNvSpPr>
                <a:spLocks/>
              </p:cNvSpPr>
              <p:nvPr/>
            </p:nvSpPr>
            <p:spPr bwMode="auto">
              <a:xfrm>
                <a:off x="2055" y="8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0" name="Freeform 843"/>
              <p:cNvSpPr>
                <a:spLocks/>
              </p:cNvSpPr>
              <p:nvPr/>
            </p:nvSpPr>
            <p:spPr bwMode="auto">
              <a:xfrm>
                <a:off x="2081" y="9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1" name="Freeform 844"/>
              <p:cNvSpPr>
                <a:spLocks/>
              </p:cNvSpPr>
              <p:nvPr/>
            </p:nvSpPr>
            <p:spPr bwMode="auto">
              <a:xfrm>
                <a:off x="2084" y="90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2" name="Freeform 845"/>
              <p:cNvSpPr>
                <a:spLocks/>
              </p:cNvSpPr>
              <p:nvPr/>
            </p:nvSpPr>
            <p:spPr bwMode="auto">
              <a:xfrm>
                <a:off x="2082" y="905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  <a:gd name="T10" fmla="*/ 4 w 5"/>
                  <a:gd name="T11" fmla="*/ 1 h 2"/>
                  <a:gd name="T12" fmla="*/ 2 w 5"/>
                  <a:gd name="T13" fmla="*/ 1 h 2"/>
                  <a:gd name="T14" fmla="*/ 2 w 5"/>
                  <a:gd name="T15" fmla="*/ 0 h 2"/>
                  <a:gd name="T16" fmla="*/ 1 w 5"/>
                  <a:gd name="T17" fmla="*/ 0 h 2"/>
                  <a:gd name="T18" fmla="*/ 0 w 5"/>
                  <a:gd name="T19" fmla="*/ 1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3" name="Freeform 846"/>
              <p:cNvSpPr>
                <a:spLocks/>
              </p:cNvSpPr>
              <p:nvPr/>
            </p:nvSpPr>
            <p:spPr bwMode="auto">
              <a:xfrm>
                <a:off x="2087" y="9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4" name="Freeform 847"/>
              <p:cNvSpPr>
                <a:spLocks/>
              </p:cNvSpPr>
              <p:nvPr/>
            </p:nvSpPr>
            <p:spPr bwMode="auto">
              <a:xfrm>
                <a:off x="2088" y="9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5" name="Freeform 848"/>
              <p:cNvSpPr>
                <a:spLocks/>
              </p:cNvSpPr>
              <p:nvPr/>
            </p:nvSpPr>
            <p:spPr bwMode="auto">
              <a:xfrm>
                <a:off x="2072" y="896"/>
                <a:ext cx="21" cy="26"/>
              </a:xfrm>
              <a:custGeom>
                <a:avLst/>
                <a:gdLst>
                  <a:gd name="T0" fmla="*/ 3 w 21"/>
                  <a:gd name="T1" fmla="*/ 5 h 26"/>
                  <a:gd name="T2" fmla="*/ 0 w 21"/>
                  <a:gd name="T3" fmla="*/ 10 h 26"/>
                  <a:gd name="T4" fmla="*/ 0 w 21"/>
                  <a:gd name="T5" fmla="*/ 12 h 26"/>
                  <a:gd name="T6" fmla="*/ 3 w 21"/>
                  <a:gd name="T7" fmla="*/ 12 h 26"/>
                  <a:gd name="T8" fmla="*/ 1 w 21"/>
                  <a:gd name="T9" fmla="*/ 14 h 26"/>
                  <a:gd name="T10" fmla="*/ 3 w 21"/>
                  <a:gd name="T11" fmla="*/ 15 h 26"/>
                  <a:gd name="T12" fmla="*/ 5 w 21"/>
                  <a:gd name="T13" fmla="*/ 15 h 26"/>
                  <a:gd name="T14" fmla="*/ 5 w 21"/>
                  <a:gd name="T15" fmla="*/ 16 h 26"/>
                  <a:gd name="T16" fmla="*/ 6 w 21"/>
                  <a:gd name="T17" fmla="*/ 16 h 26"/>
                  <a:gd name="T18" fmla="*/ 5 w 21"/>
                  <a:gd name="T19" fmla="*/ 19 h 26"/>
                  <a:gd name="T20" fmla="*/ 6 w 21"/>
                  <a:gd name="T21" fmla="*/ 19 h 26"/>
                  <a:gd name="T22" fmla="*/ 6 w 21"/>
                  <a:gd name="T23" fmla="*/ 20 h 26"/>
                  <a:gd name="T24" fmla="*/ 8 w 21"/>
                  <a:gd name="T25" fmla="*/ 21 h 26"/>
                  <a:gd name="T26" fmla="*/ 9 w 21"/>
                  <a:gd name="T27" fmla="*/ 22 h 26"/>
                  <a:gd name="T28" fmla="*/ 9 w 21"/>
                  <a:gd name="T29" fmla="*/ 24 h 26"/>
                  <a:gd name="T30" fmla="*/ 11 w 21"/>
                  <a:gd name="T31" fmla="*/ 24 h 26"/>
                  <a:gd name="T32" fmla="*/ 10 w 21"/>
                  <a:gd name="T33" fmla="*/ 25 h 26"/>
                  <a:gd name="T34" fmla="*/ 10 w 21"/>
                  <a:gd name="T35" fmla="*/ 26 h 26"/>
                  <a:gd name="T36" fmla="*/ 11 w 21"/>
                  <a:gd name="T37" fmla="*/ 26 h 26"/>
                  <a:gd name="T38" fmla="*/ 11 w 21"/>
                  <a:gd name="T39" fmla="*/ 25 h 26"/>
                  <a:gd name="T40" fmla="*/ 12 w 21"/>
                  <a:gd name="T41" fmla="*/ 24 h 26"/>
                  <a:gd name="T42" fmla="*/ 15 w 21"/>
                  <a:gd name="T43" fmla="*/ 22 h 26"/>
                  <a:gd name="T44" fmla="*/ 21 w 21"/>
                  <a:gd name="T45" fmla="*/ 20 h 26"/>
                  <a:gd name="T46" fmla="*/ 21 w 21"/>
                  <a:gd name="T47" fmla="*/ 19 h 26"/>
                  <a:gd name="T48" fmla="*/ 20 w 21"/>
                  <a:gd name="T49" fmla="*/ 19 h 26"/>
                  <a:gd name="T50" fmla="*/ 20 w 21"/>
                  <a:gd name="T51" fmla="*/ 20 h 26"/>
                  <a:gd name="T52" fmla="*/ 20 w 21"/>
                  <a:gd name="T53" fmla="*/ 21 h 26"/>
                  <a:gd name="T54" fmla="*/ 19 w 21"/>
                  <a:gd name="T55" fmla="*/ 20 h 26"/>
                  <a:gd name="T56" fmla="*/ 17 w 21"/>
                  <a:gd name="T57" fmla="*/ 20 h 26"/>
                  <a:gd name="T58" fmla="*/ 19 w 21"/>
                  <a:gd name="T59" fmla="*/ 17 h 26"/>
                  <a:gd name="T60" fmla="*/ 17 w 21"/>
                  <a:gd name="T61" fmla="*/ 16 h 26"/>
                  <a:gd name="T62" fmla="*/ 16 w 21"/>
                  <a:gd name="T63" fmla="*/ 15 h 26"/>
                  <a:gd name="T64" fmla="*/ 16 w 21"/>
                  <a:gd name="T65" fmla="*/ 14 h 26"/>
                  <a:gd name="T66" fmla="*/ 17 w 21"/>
                  <a:gd name="T67" fmla="*/ 12 h 26"/>
                  <a:gd name="T68" fmla="*/ 16 w 21"/>
                  <a:gd name="T69" fmla="*/ 12 h 26"/>
                  <a:gd name="T70" fmla="*/ 15 w 21"/>
                  <a:gd name="T71" fmla="*/ 11 h 26"/>
                  <a:gd name="T72" fmla="*/ 17 w 21"/>
                  <a:gd name="T73" fmla="*/ 7 h 26"/>
                  <a:gd name="T74" fmla="*/ 16 w 21"/>
                  <a:gd name="T75" fmla="*/ 7 h 26"/>
                  <a:gd name="T76" fmla="*/ 17 w 21"/>
                  <a:gd name="T77" fmla="*/ 6 h 26"/>
                  <a:gd name="T78" fmla="*/ 17 w 21"/>
                  <a:gd name="T79" fmla="*/ 5 h 26"/>
                  <a:gd name="T80" fmla="*/ 16 w 21"/>
                  <a:gd name="T81" fmla="*/ 5 h 26"/>
                  <a:gd name="T82" fmla="*/ 15 w 21"/>
                  <a:gd name="T83" fmla="*/ 5 h 26"/>
                  <a:gd name="T84" fmla="*/ 15 w 21"/>
                  <a:gd name="T85" fmla="*/ 4 h 26"/>
                  <a:gd name="T86" fmla="*/ 15 w 21"/>
                  <a:gd name="T87" fmla="*/ 2 h 26"/>
                  <a:gd name="T88" fmla="*/ 14 w 21"/>
                  <a:gd name="T89" fmla="*/ 4 h 26"/>
                  <a:gd name="T90" fmla="*/ 12 w 21"/>
                  <a:gd name="T91" fmla="*/ 2 h 26"/>
                  <a:gd name="T92" fmla="*/ 12 w 21"/>
                  <a:gd name="T93" fmla="*/ 1 h 26"/>
                  <a:gd name="T94" fmla="*/ 11 w 21"/>
                  <a:gd name="T95" fmla="*/ 1 h 26"/>
                  <a:gd name="T96" fmla="*/ 10 w 21"/>
                  <a:gd name="T97" fmla="*/ 0 h 26"/>
                  <a:gd name="T98" fmla="*/ 8 w 21"/>
                  <a:gd name="T99" fmla="*/ 0 h 26"/>
                  <a:gd name="T100" fmla="*/ 4 w 21"/>
                  <a:gd name="T101" fmla="*/ 2 h 26"/>
                  <a:gd name="T102" fmla="*/ 3 w 21"/>
                  <a:gd name="T103" fmla="*/ 5 h 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1" h="26">
                    <a:moveTo>
                      <a:pt x="3" y="5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5" y="22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9" y="17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6" name="Freeform 849"/>
              <p:cNvSpPr>
                <a:spLocks/>
              </p:cNvSpPr>
              <p:nvPr/>
            </p:nvSpPr>
            <p:spPr bwMode="auto">
              <a:xfrm>
                <a:off x="1979" y="7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7" name="Freeform 850"/>
              <p:cNvSpPr>
                <a:spLocks/>
              </p:cNvSpPr>
              <p:nvPr/>
            </p:nvSpPr>
            <p:spPr bwMode="auto">
              <a:xfrm>
                <a:off x="1984" y="7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8" name="Freeform 851"/>
              <p:cNvSpPr>
                <a:spLocks/>
              </p:cNvSpPr>
              <p:nvPr/>
            </p:nvSpPr>
            <p:spPr bwMode="auto">
              <a:xfrm>
                <a:off x="1994" y="7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39" name="Freeform 852"/>
              <p:cNvSpPr>
                <a:spLocks/>
              </p:cNvSpPr>
              <p:nvPr/>
            </p:nvSpPr>
            <p:spPr bwMode="auto">
              <a:xfrm>
                <a:off x="1979" y="732"/>
                <a:ext cx="21" cy="33"/>
              </a:xfrm>
              <a:custGeom>
                <a:avLst/>
                <a:gdLst>
                  <a:gd name="T0" fmla="*/ 20 w 21"/>
                  <a:gd name="T1" fmla="*/ 30 h 33"/>
                  <a:gd name="T2" fmla="*/ 21 w 21"/>
                  <a:gd name="T3" fmla="*/ 27 h 33"/>
                  <a:gd name="T4" fmla="*/ 18 w 21"/>
                  <a:gd name="T5" fmla="*/ 26 h 33"/>
                  <a:gd name="T6" fmla="*/ 18 w 21"/>
                  <a:gd name="T7" fmla="*/ 25 h 33"/>
                  <a:gd name="T8" fmla="*/ 20 w 21"/>
                  <a:gd name="T9" fmla="*/ 24 h 33"/>
                  <a:gd name="T10" fmla="*/ 18 w 21"/>
                  <a:gd name="T11" fmla="*/ 21 h 33"/>
                  <a:gd name="T12" fmla="*/ 16 w 21"/>
                  <a:gd name="T13" fmla="*/ 19 h 33"/>
                  <a:gd name="T14" fmla="*/ 14 w 21"/>
                  <a:gd name="T15" fmla="*/ 17 h 33"/>
                  <a:gd name="T16" fmla="*/ 12 w 21"/>
                  <a:gd name="T17" fmla="*/ 16 h 33"/>
                  <a:gd name="T18" fmla="*/ 15 w 21"/>
                  <a:gd name="T19" fmla="*/ 16 h 33"/>
                  <a:gd name="T20" fmla="*/ 14 w 21"/>
                  <a:gd name="T21" fmla="*/ 12 h 33"/>
                  <a:gd name="T22" fmla="*/ 11 w 21"/>
                  <a:gd name="T23" fmla="*/ 12 h 33"/>
                  <a:gd name="T24" fmla="*/ 11 w 21"/>
                  <a:gd name="T25" fmla="*/ 11 h 33"/>
                  <a:gd name="T26" fmla="*/ 11 w 21"/>
                  <a:gd name="T27" fmla="*/ 11 h 33"/>
                  <a:gd name="T28" fmla="*/ 11 w 21"/>
                  <a:gd name="T29" fmla="*/ 11 h 33"/>
                  <a:gd name="T30" fmla="*/ 14 w 21"/>
                  <a:gd name="T31" fmla="*/ 9 h 33"/>
                  <a:gd name="T32" fmla="*/ 12 w 21"/>
                  <a:gd name="T33" fmla="*/ 5 h 33"/>
                  <a:gd name="T34" fmla="*/ 11 w 21"/>
                  <a:gd name="T35" fmla="*/ 4 h 33"/>
                  <a:gd name="T36" fmla="*/ 12 w 21"/>
                  <a:gd name="T37" fmla="*/ 2 h 33"/>
                  <a:gd name="T38" fmla="*/ 9 w 21"/>
                  <a:gd name="T39" fmla="*/ 4 h 33"/>
                  <a:gd name="T40" fmla="*/ 10 w 21"/>
                  <a:gd name="T41" fmla="*/ 5 h 33"/>
                  <a:gd name="T42" fmla="*/ 11 w 21"/>
                  <a:gd name="T43" fmla="*/ 6 h 33"/>
                  <a:gd name="T44" fmla="*/ 10 w 21"/>
                  <a:gd name="T45" fmla="*/ 6 h 33"/>
                  <a:gd name="T46" fmla="*/ 6 w 21"/>
                  <a:gd name="T47" fmla="*/ 5 h 33"/>
                  <a:gd name="T48" fmla="*/ 9 w 21"/>
                  <a:gd name="T49" fmla="*/ 2 h 33"/>
                  <a:gd name="T50" fmla="*/ 7 w 21"/>
                  <a:gd name="T51" fmla="*/ 1 h 33"/>
                  <a:gd name="T52" fmla="*/ 7 w 21"/>
                  <a:gd name="T53" fmla="*/ 1 h 33"/>
                  <a:gd name="T54" fmla="*/ 7 w 21"/>
                  <a:gd name="T55" fmla="*/ 1 h 33"/>
                  <a:gd name="T56" fmla="*/ 6 w 21"/>
                  <a:gd name="T57" fmla="*/ 1 h 33"/>
                  <a:gd name="T58" fmla="*/ 4 w 21"/>
                  <a:gd name="T59" fmla="*/ 1 h 33"/>
                  <a:gd name="T60" fmla="*/ 2 w 21"/>
                  <a:gd name="T61" fmla="*/ 4 h 33"/>
                  <a:gd name="T62" fmla="*/ 0 w 21"/>
                  <a:gd name="T63" fmla="*/ 4 h 33"/>
                  <a:gd name="T64" fmla="*/ 1 w 21"/>
                  <a:gd name="T65" fmla="*/ 5 h 33"/>
                  <a:gd name="T66" fmla="*/ 2 w 21"/>
                  <a:gd name="T67" fmla="*/ 4 h 33"/>
                  <a:gd name="T68" fmla="*/ 1 w 21"/>
                  <a:gd name="T69" fmla="*/ 6 h 33"/>
                  <a:gd name="T70" fmla="*/ 4 w 21"/>
                  <a:gd name="T71" fmla="*/ 5 h 33"/>
                  <a:gd name="T72" fmla="*/ 6 w 21"/>
                  <a:gd name="T73" fmla="*/ 2 h 33"/>
                  <a:gd name="T74" fmla="*/ 5 w 21"/>
                  <a:gd name="T75" fmla="*/ 6 h 33"/>
                  <a:gd name="T76" fmla="*/ 1 w 21"/>
                  <a:gd name="T77" fmla="*/ 7 h 33"/>
                  <a:gd name="T78" fmla="*/ 1 w 21"/>
                  <a:gd name="T79" fmla="*/ 10 h 33"/>
                  <a:gd name="T80" fmla="*/ 2 w 21"/>
                  <a:gd name="T81" fmla="*/ 12 h 33"/>
                  <a:gd name="T82" fmla="*/ 0 w 21"/>
                  <a:gd name="T83" fmla="*/ 12 h 33"/>
                  <a:gd name="T84" fmla="*/ 1 w 21"/>
                  <a:gd name="T85" fmla="*/ 14 h 33"/>
                  <a:gd name="T86" fmla="*/ 2 w 21"/>
                  <a:gd name="T87" fmla="*/ 12 h 33"/>
                  <a:gd name="T88" fmla="*/ 4 w 21"/>
                  <a:gd name="T89" fmla="*/ 12 h 33"/>
                  <a:gd name="T90" fmla="*/ 6 w 21"/>
                  <a:gd name="T91" fmla="*/ 14 h 33"/>
                  <a:gd name="T92" fmla="*/ 5 w 21"/>
                  <a:gd name="T93" fmla="*/ 15 h 33"/>
                  <a:gd name="T94" fmla="*/ 4 w 21"/>
                  <a:gd name="T95" fmla="*/ 16 h 33"/>
                  <a:gd name="T96" fmla="*/ 4 w 21"/>
                  <a:gd name="T97" fmla="*/ 19 h 33"/>
                  <a:gd name="T98" fmla="*/ 4 w 21"/>
                  <a:gd name="T99" fmla="*/ 20 h 33"/>
                  <a:gd name="T100" fmla="*/ 2 w 21"/>
                  <a:gd name="T101" fmla="*/ 21 h 33"/>
                  <a:gd name="T102" fmla="*/ 5 w 21"/>
                  <a:gd name="T103" fmla="*/ 21 h 33"/>
                  <a:gd name="T104" fmla="*/ 5 w 21"/>
                  <a:gd name="T105" fmla="*/ 24 h 33"/>
                  <a:gd name="T106" fmla="*/ 6 w 21"/>
                  <a:gd name="T107" fmla="*/ 25 h 33"/>
                  <a:gd name="T108" fmla="*/ 9 w 21"/>
                  <a:gd name="T109" fmla="*/ 26 h 33"/>
                  <a:gd name="T110" fmla="*/ 9 w 21"/>
                  <a:gd name="T111" fmla="*/ 27 h 33"/>
                  <a:gd name="T112" fmla="*/ 9 w 21"/>
                  <a:gd name="T113" fmla="*/ 30 h 33"/>
                  <a:gd name="T114" fmla="*/ 12 w 21"/>
                  <a:gd name="T115" fmla="*/ 28 h 33"/>
                  <a:gd name="T116" fmla="*/ 17 w 21"/>
                  <a:gd name="T117" fmla="*/ 32 h 33"/>
                  <a:gd name="T118" fmla="*/ 21 w 21"/>
                  <a:gd name="T119" fmla="*/ 30 h 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" h="33">
                    <a:moveTo>
                      <a:pt x="21" y="30"/>
                    </a:moveTo>
                    <a:lnTo>
                      <a:pt x="20" y="30"/>
                    </a:lnTo>
                    <a:lnTo>
                      <a:pt x="20" y="28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19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9" y="26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1" y="33"/>
                    </a:lnTo>
                    <a:lnTo>
                      <a:pt x="17" y="32"/>
                    </a:lnTo>
                    <a:lnTo>
                      <a:pt x="20" y="31"/>
                    </a:lnTo>
                    <a:lnTo>
                      <a:pt x="21" y="3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0" name="Freeform 853"/>
              <p:cNvSpPr>
                <a:spLocks/>
              </p:cNvSpPr>
              <p:nvPr/>
            </p:nvSpPr>
            <p:spPr bwMode="auto">
              <a:xfrm>
                <a:off x="1988" y="77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1" name="Freeform 854"/>
              <p:cNvSpPr>
                <a:spLocks/>
              </p:cNvSpPr>
              <p:nvPr/>
            </p:nvSpPr>
            <p:spPr bwMode="auto">
              <a:xfrm>
                <a:off x="1979" y="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2" name="Freeform 855"/>
              <p:cNvSpPr>
                <a:spLocks/>
              </p:cNvSpPr>
              <p:nvPr/>
            </p:nvSpPr>
            <p:spPr bwMode="auto">
              <a:xfrm>
                <a:off x="1999" y="7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3" name="Freeform 856"/>
              <p:cNvSpPr>
                <a:spLocks/>
              </p:cNvSpPr>
              <p:nvPr/>
            </p:nvSpPr>
            <p:spPr bwMode="auto">
              <a:xfrm>
                <a:off x="2002" y="77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4" name="Freeform 857"/>
              <p:cNvSpPr>
                <a:spLocks/>
              </p:cNvSpPr>
              <p:nvPr/>
            </p:nvSpPr>
            <p:spPr bwMode="auto">
              <a:xfrm>
                <a:off x="2001" y="773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2 h 4"/>
                  <a:gd name="T4" fmla="*/ 1 w 4"/>
                  <a:gd name="T5" fmla="*/ 2 h 4"/>
                  <a:gd name="T6" fmla="*/ 3 w 4"/>
                  <a:gd name="T7" fmla="*/ 4 h 4"/>
                  <a:gd name="T8" fmla="*/ 4 w 4"/>
                  <a:gd name="T9" fmla="*/ 2 h 4"/>
                  <a:gd name="T10" fmla="*/ 3 w 4"/>
                  <a:gd name="T11" fmla="*/ 2 h 4"/>
                  <a:gd name="T12" fmla="*/ 1 w 4"/>
                  <a:gd name="T13" fmla="*/ 2 h 4"/>
                  <a:gd name="T14" fmla="*/ 1 w 4"/>
                  <a:gd name="T15" fmla="*/ 1 h 4"/>
                  <a:gd name="T16" fmla="*/ 3 w 4"/>
                  <a:gd name="T17" fmla="*/ 1 h 4"/>
                  <a:gd name="T18" fmla="*/ 3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5" name="Freeform 858"/>
              <p:cNvSpPr>
                <a:spLocks/>
              </p:cNvSpPr>
              <p:nvPr/>
            </p:nvSpPr>
            <p:spPr bwMode="auto">
              <a:xfrm>
                <a:off x="2005" y="7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6" name="Freeform 859"/>
              <p:cNvSpPr>
                <a:spLocks/>
              </p:cNvSpPr>
              <p:nvPr/>
            </p:nvSpPr>
            <p:spPr bwMode="auto">
              <a:xfrm>
                <a:off x="2005" y="7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7" name="Freeform 860"/>
              <p:cNvSpPr>
                <a:spLocks/>
              </p:cNvSpPr>
              <p:nvPr/>
            </p:nvSpPr>
            <p:spPr bwMode="auto">
              <a:xfrm>
                <a:off x="2007" y="77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8" name="Freeform 861"/>
              <p:cNvSpPr>
                <a:spLocks/>
              </p:cNvSpPr>
              <p:nvPr/>
            </p:nvSpPr>
            <p:spPr bwMode="auto">
              <a:xfrm>
                <a:off x="1990" y="764"/>
                <a:ext cx="20" cy="26"/>
              </a:xfrm>
              <a:custGeom>
                <a:avLst/>
                <a:gdLst>
                  <a:gd name="T0" fmla="*/ 4 w 20"/>
                  <a:gd name="T1" fmla="*/ 4 h 26"/>
                  <a:gd name="T2" fmla="*/ 1 w 20"/>
                  <a:gd name="T3" fmla="*/ 8 h 26"/>
                  <a:gd name="T4" fmla="*/ 0 w 20"/>
                  <a:gd name="T5" fmla="*/ 10 h 26"/>
                  <a:gd name="T6" fmla="*/ 3 w 20"/>
                  <a:gd name="T7" fmla="*/ 11 h 26"/>
                  <a:gd name="T8" fmla="*/ 1 w 20"/>
                  <a:gd name="T9" fmla="*/ 13 h 26"/>
                  <a:gd name="T10" fmla="*/ 3 w 20"/>
                  <a:gd name="T11" fmla="*/ 14 h 26"/>
                  <a:gd name="T12" fmla="*/ 5 w 20"/>
                  <a:gd name="T13" fmla="*/ 14 h 26"/>
                  <a:gd name="T14" fmla="*/ 5 w 20"/>
                  <a:gd name="T15" fmla="*/ 15 h 26"/>
                  <a:gd name="T16" fmla="*/ 6 w 20"/>
                  <a:gd name="T17" fmla="*/ 15 h 26"/>
                  <a:gd name="T18" fmla="*/ 4 w 20"/>
                  <a:gd name="T19" fmla="*/ 18 h 26"/>
                  <a:gd name="T20" fmla="*/ 5 w 20"/>
                  <a:gd name="T21" fmla="*/ 18 h 26"/>
                  <a:gd name="T22" fmla="*/ 5 w 20"/>
                  <a:gd name="T23" fmla="*/ 19 h 26"/>
                  <a:gd name="T24" fmla="*/ 5 w 20"/>
                  <a:gd name="T25" fmla="*/ 20 h 26"/>
                  <a:gd name="T26" fmla="*/ 6 w 20"/>
                  <a:gd name="T27" fmla="*/ 20 h 26"/>
                  <a:gd name="T28" fmla="*/ 5 w 20"/>
                  <a:gd name="T29" fmla="*/ 21 h 26"/>
                  <a:gd name="T30" fmla="*/ 6 w 20"/>
                  <a:gd name="T31" fmla="*/ 21 h 26"/>
                  <a:gd name="T32" fmla="*/ 6 w 20"/>
                  <a:gd name="T33" fmla="*/ 23 h 26"/>
                  <a:gd name="T34" fmla="*/ 7 w 20"/>
                  <a:gd name="T35" fmla="*/ 24 h 26"/>
                  <a:gd name="T36" fmla="*/ 9 w 20"/>
                  <a:gd name="T37" fmla="*/ 24 h 26"/>
                  <a:gd name="T38" fmla="*/ 7 w 20"/>
                  <a:gd name="T39" fmla="*/ 25 h 26"/>
                  <a:gd name="T40" fmla="*/ 7 w 20"/>
                  <a:gd name="T41" fmla="*/ 26 h 26"/>
                  <a:gd name="T42" fmla="*/ 9 w 20"/>
                  <a:gd name="T43" fmla="*/ 26 h 26"/>
                  <a:gd name="T44" fmla="*/ 10 w 20"/>
                  <a:gd name="T45" fmla="*/ 25 h 26"/>
                  <a:gd name="T46" fmla="*/ 14 w 20"/>
                  <a:gd name="T47" fmla="*/ 25 h 26"/>
                  <a:gd name="T48" fmla="*/ 19 w 20"/>
                  <a:gd name="T49" fmla="*/ 24 h 26"/>
                  <a:gd name="T50" fmla="*/ 20 w 20"/>
                  <a:gd name="T51" fmla="*/ 24 h 26"/>
                  <a:gd name="T52" fmla="*/ 20 w 20"/>
                  <a:gd name="T53" fmla="*/ 21 h 26"/>
                  <a:gd name="T54" fmla="*/ 19 w 20"/>
                  <a:gd name="T55" fmla="*/ 23 h 26"/>
                  <a:gd name="T56" fmla="*/ 17 w 20"/>
                  <a:gd name="T57" fmla="*/ 23 h 26"/>
                  <a:gd name="T58" fmla="*/ 19 w 20"/>
                  <a:gd name="T59" fmla="*/ 23 h 26"/>
                  <a:gd name="T60" fmla="*/ 17 w 20"/>
                  <a:gd name="T61" fmla="*/ 24 h 26"/>
                  <a:gd name="T62" fmla="*/ 17 w 20"/>
                  <a:gd name="T63" fmla="*/ 23 h 26"/>
                  <a:gd name="T64" fmla="*/ 16 w 20"/>
                  <a:gd name="T65" fmla="*/ 23 h 26"/>
                  <a:gd name="T66" fmla="*/ 17 w 20"/>
                  <a:gd name="T67" fmla="*/ 20 h 26"/>
                  <a:gd name="T68" fmla="*/ 17 w 20"/>
                  <a:gd name="T69" fmla="*/ 18 h 26"/>
                  <a:gd name="T70" fmla="*/ 16 w 20"/>
                  <a:gd name="T71" fmla="*/ 18 h 26"/>
                  <a:gd name="T72" fmla="*/ 16 w 20"/>
                  <a:gd name="T73" fmla="*/ 16 h 26"/>
                  <a:gd name="T74" fmla="*/ 17 w 20"/>
                  <a:gd name="T75" fmla="*/ 15 h 26"/>
                  <a:gd name="T76" fmla="*/ 16 w 20"/>
                  <a:gd name="T77" fmla="*/ 14 h 26"/>
                  <a:gd name="T78" fmla="*/ 19 w 20"/>
                  <a:gd name="T79" fmla="*/ 10 h 26"/>
                  <a:gd name="T80" fmla="*/ 17 w 20"/>
                  <a:gd name="T81" fmla="*/ 10 h 26"/>
                  <a:gd name="T82" fmla="*/ 17 w 20"/>
                  <a:gd name="T83" fmla="*/ 9 h 26"/>
                  <a:gd name="T84" fmla="*/ 19 w 20"/>
                  <a:gd name="T85" fmla="*/ 9 h 26"/>
                  <a:gd name="T86" fmla="*/ 20 w 20"/>
                  <a:gd name="T87" fmla="*/ 8 h 26"/>
                  <a:gd name="T88" fmla="*/ 19 w 20"/>
                  <a:gd name="T89" fmla="*/ 8 h 26"/>
                  <a:gd name="T90" fmla="*/ 17 w 20"/>
                  <a:gd name="T91" fmla="*/ 8 h 26"/>
                  <a:gd name="T92" fmla="*/ 17 w 20"/>
                  <a:gd name="T93" fmla="*/ 6 h 26"/>
                  <a:gd name="T94" fmla="*/ 17 w 20"/>
                  <a:gd name="T95" fmla="*/ 5 h 26"/>
                  <a:gd name="T96" fmla="*/ 16 w 20"/>
                  <a:gd name="T97" fmla="*/ 5 h 26"/>
                  <a:gd name="T98" fmla="*/ 16 w 20"/>
                  <a:gd name="T99" fmla="*/ 4 h 26"/>
                  <a:gd name="T100" fmla="*/ 16 w 20"/>
                  <a:gd name="T101" fmla="*/ 3 h 26"/>
                  <a:gd name="T102" fmla="*/ 15 w 20"/>
                  <a:gd name="T103" fmla="*/ 3 h 26"/>
                  <a:gd name="T104" fmla="*/ 12 w 20"/>
                  <a:gd name="T105" fmla="*/ 1 h 26"/>
                  <a:gd name="T106" fmla="*/ 11 w 20"/>
                  <a:gd name="T107" fmla="*/ 0 h 26"/>
                  <a:gd name="T108" fmla="*/ 7 w 20"/>
                  <a:gd name="T109" fmla="*/ 1 h 26"/>
                  <a:gd name="T110" fmla="*/ 4 w 20"/>
                  <a:gd name="T111" fmla="*/ 4 h 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" h="26">
                    <a:moveTo>
                      <a:pt x="4" y="4"/>
                    </a:moveTo>
                    <a:lnTo>
                      <a:pt x="1" y="8"/>
                    </a:lnTo>
                    <a:lnTo>
                      <a:pt x="0" y="10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4" y="25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6" y="23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6" y="14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49" name="Freeform 862"/>
              <p:cNvSpPr>
                <a:spLocks/>
              </p:cNvSpPr>
              <p:nvPr/>
            </p:nvSpPr>
            <p:spPr bwMode="auto">
              <a:xfrm>
                <a:off x="1969" y="8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1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0" name="Freeform 863"/>
              <p:cNvSpPr>
                <a:spLocks/>
              </p:cNvSpPr>
              <p:nvPr/>
            </p:nvSpPr>
            <p:spPr bwMode="auto">
              <a:xfrm>
                <a:off x="1975" y="90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1" name="Freeform 864"/>
              <p:cNvSpPr>
                <a:spLocks/>
              </p:cNvSpPr>
              <p:nvPr/>
            </p:nvSpPr>
            <p:spPr bwMode="auto">
              <a:xfrm>
                <a:off x="1984" y="8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2" name="Freeform 865"/>
              <p:cNvSpPr>
                <a:spLocks/>
              </p:cNvSpPr>
              <p:nvPr/>
            </p:nvSpPr>
            <p:spPr bwMode="auto">
              <a:xfrm>
                <a:off x="1964" y="862"/>
                <a:ext cx="56" cy="96"/>
              </a:xfrm>
              <a:custGeom>
                <a:avLst/>
                <a:gdLst>
                  <a:gd name="T0" fmla="*/ 53 w 56"/>
                  <a:gd name="T1" fmla="*/ 90 h 96"/>
                  <a:gd name="T2" fmla="*/ 52 w 56"/>
                  <a:gd name="T3" fmla="*/ 86 h 96"/>
                  <a:gd name="T4" fmla="*/ 50 w 56"/>
                  <a:gd name="T5" fmla="*/ 85 h 96"/>
                  <a:gd name="T6" fmla="*/ 45 w 56"/>
                  <a:gd name="T7" fmla="*/ 81 h 96"/>
                  <a:gd name="T8" fmla="*/ 46 w 56"/>
                  <a:gd name="T9" fmla="*/ 76 h 96"/>
                  <a:gd name="T10" fmla="*/ 40 w 56"/>
                  <a:gd name="T11" fmla="*/ 69 h 96"/>
                  <a:gd name="T12" fmla="*/ 33 w 56"/>
                  <a:gd name="T13" fmla="*/ 61 h 96"/>
                  <a:gd name="T14" fmla="*/ 27 w 56"/>
                  <a:gd name="T15" fmla="*/ 55 h 96"/>
                  <a:gd name="T16" fmla="*/ 24 w 56"/>
                  <a:gd name="T17" fmla="*/ 51 h 96"/>
                  <a:gd name="T18" fmla="*/ 20 w 56"/>
                  <a:gd name="T19" fmla="*/ 40 h 96"/>
                  <a:gd name="T20" fmla="*/ 19 w 56"/>
                  <a:gd name="T21" fmla="*/ 40 h 96"/>
                  <a:gd name="T22" fmla="*/ 17 w 56"/>
                  <a:gd name="T23" fmla="*/ 40 h 96"/>
                  <a:gd name="T24" fmla="*/ 15 w 56"/>
                  <a:gd name="T25" fmla="*/ 35 h 96"/>
                  <a:gd name="T26" fmla="*/ 17 w 56"/>
                  <a:gd name="T27" fmla="*/ 35 h 96"/>
                  <a:gd name="T28" fmla="*/ 16 w 56"/>
                  <a:gd name="T29" fmla="*/ 25 h 96"/>
                  <a:gd name="T30" fmla="*/ 14 w 56"/>
                  <a:gd name="T31" fmla="*/ 17 h 96"/>
                  <a:gd name="T32" fmla="*/ 12 w 56"/>
                  <a:gd name="T33" fmla="*/ 13 h 96"/>
                  <a:gd name="T34" fmla="*/ 12 w 56"/>
                  <a:gd name="T35" fmla="*/ 18 h 96"/>
                  <a:gd name="T36" fmla="*/ 14 w 56"/>
                  <a:gd name="T37" fmla="*/ 23 h 96"/>
                  <a:gd name="T38" fmla="*/ 12 w 56"/>
                  <a:gd name="T39" fmla="*/ 21 h 96"/>
                  <a:gd name="T40" fmla="*/ 9 w 56"/>
                  <a:gd name="T41" fmla="*/ 14 h 96"/>
                  <a:gd name="T42" fmla="*/ 7 w 56"/>
                  <a:gd name="T43" fmla="*/ 8 h 96"/>
                  <a:gd name="T44" fmla="*/ 7 w 56"/>
                  <a:gd name="T45" fmla="*/ 2 h 96"/>
                  <a:gd name="T46" fmla="*/ 6 w 56"/>
                  <a:gd name="T47" fmla="*/ 8 h 96"/>
                  <a:gd name="T48" fmla="*/ 5 w 56"/>
                  <a:gd name="T49" fmla="*/ 4 h 96"/>
                  <a:gd name="T50" fmla="*/ 4 w 56"/>
                  <a:gd name="T51" fmla="*/ 0 h 96"/>
                  <a:gd name="T52" fmla="*/ 2 w 56"/>
                  <a:gd name="T53" fmla="*/ 3 h 96"/>
                  <a:gd name="T54" fmla="*/ 0 w 56"/>
                  <a:gd name="T55" fmla="*/ 5 h 96"/>
                  <a:gd name="T56" fmla="*/ 0 w 56"/>
                  <a:gd name="T57" fmla="*/ 8 h 96"/>
                  <a:gd name="T58" fmla="*/ 1 w 56"/>
                  <a:gd name="T59" fmla="*/ 12 h 96"/>
                  <a:gd name="T60" fmla="*/ 2 w 56"/>
                  <a:gd name="T61" fmla="*/ 14 h 96"/>
                  <a:gd name="T62" fmla="*/ 5 w 56"/>
                  <a:gd name="T63" fmla="*/ 12 h 96"/>
                  <a:gd name="T64" fmla="*/ 5 w 56"/>
                  <a:gd name="T65" fmla="*/ 5 h 96"/>
                  <a:gd name="T66" fmla="*/ 6 w 56"/>
                  <a:gd name="T67" fmla="*/ 8 h 96"/>
                  <a:gd name="T68" fmla="*/ 4 w 56"/>
                  <a:gd name="T69" fmla="*/ 18 h 96"/>
                  <a:gd name="T70" fmla="*/ 2 w 56"/>
                  <a:gd name="T71" fmla="*/ 20 h 96"/>
                  <a:gd name="T72" fmla="*/ 5 w 56"/>
                  <a:gd name="T73" fmla="*/ 30 h 96"/>
                  <a:gd name="T74" fmla="*/ 6 w 56"/>
                  <a:gd name="T75" fmla="*/ 31 h 96"/>
                  <a:gd name="T76" fmla="*/ 4 w 56"/>
                  <a:gd name="T77" fmla="*/ 35 h 96"/>
                  <a:gd name="T78" fmla="*/ 6 w 56"/>
                  <a:gd name="T79" fmla="*/ 35 h 96"/>
                  <a:gd name="T80" fmla="*/ 6 w 56"/>
                  <a:gd name="T81" fmla="*/ 31 h 96"/>
                  <a:gd name="T82" fmla="*/ 10 w 56"/>
                  <a:gd name="T83" fmla="*/ 39 h 96"/>
                  <a:gd name="T84" fmla="*/ 14 w 56"/>
                  <a:gd name="T85" fmla="*/ 44 h 96"/>
                  <a:gd name="T86" fmla="*/ 11 w 56"/>
                  <a:gd name="T87" fmla="*/ 44 h 96"/>
                  <a:gd name="T88" fmla="*/ 14 w 56"/>
                  <a:gd name="T89" fmla="*/ 51 h 96"/>
                  <a:gd name="T90" fmla="*/ 15 w 56"/>
                  <a:gd name="T91" fmla="*/ 55 h 96"/>
                  <a:gd name="T92" fmla="*/ 16 w 56"/>
                  <a:gd name="T93" fmla="*/ 59 h 96"/>
                  <a:gd name="T94" fmla="*/ 22 w 56"/>
                  <a:gd name="T95" fmla="*/ 66 h 96"/>
                  <a:gd name="T96" fmla="*/ 25 w 56"/>
                  <a:gd name="T97" fmla="*/ 71 h 96"/>
                  <a:gd name="T98" fmla="*/ 32 w 56"/>
                  <a:gd name="T99" fmla="*/ 79 h 96"/>
                  <a:gd name="T100" fmla="*/ 37 w 56"/>
                  <a:gd name="T101" fmla="*/ 85 h 96"/>
                  <a:gd name="T102" fmla="*/ 40 w 56"/>
                  <a:gd name="T103" fmla="*/ 84 h 96"/>
                  <a:gd name="T104" fmla="*/ 47 w 56"/>
                  <a:gd name="T105" fmla="*/ 96 h 96"/>
                  <a:gd name="T106" fmla="*/ 56 w 56"/>
                  <a:gd name="T107" fmla="*/ 91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6" h="96">
                    <a:moveTo>
                      <a:pt x="56" y="90"/>
                    </a:moveTo>
                    <a:lnTo>
                      <a:pt x="56" y="91"/>
                    </a:lnTo>
                    <a:lnTo>
                      <a:pt x="53" y="90"/>
                    </a:lnTo>
                    <a:lnTo>
                      <a:pt x="52" y="89"/>
                    </a:lnTo>
                    <a:lnTo>
                      <a:pt x="52" y="87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4"/>
                    </a:lnTo>
                    <a:lnTo>
                      <a:pt x="47" y="81"/>
                    </a:lnTo>
                    <a:lnTo>
                      <a:pt x="45" y="81"/>
                    </a:lnTo>
                    <a:lnTo>
                      <a:pt x="43" y="77"/>
                    </a:lnTo>
                    <a:lnTo>
                      <a:pt x="45" y="77"/>
                    </a:lnTo>
                    <a:lnTo>
                      <a:pt x="46" y="76"/>
                    </a:lnTo>
                    <a:lnTo>
                      <a:pt x="45" y="75"/>
                    </a:lnTo>
                    <a:lnTo>
                      <a:pt x="42" y="72"/>
                    </a:lnTo>
                    <a:lnTo>
                      <a:pt x="40" y="69"/>
                    </a:lnTo>
                    <a:lnTo>
                      <a:pt x="36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1" y="59"/>
                    </a:lnTo>
                    <a:lnTo>
                      <a:pt x="30" y="58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5" y="53"/>
                    </a:lnTo>
                    <a:lnTo>
                      <a:pt x="27" y="54"/>
                    </a:lnTo>
                    <a:lnTo>
                      <a:pt x="20" y="40"/>
                    </a:lnTo>
                    <a:lnTo>
                      <a:pt x="19" y="41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6" y="36"/>
                    </a:lnTo>
                    <a:lnTo>
                      <a:pt x="15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7" y="35"/>
                    </a:lnTo>
                    <a:lnTo>
                      <a:pt x="19" y="31"/>
                    </a:lnTo>
                    <a:lnTo>
                      <a:pt x="16" y="29"/>
                    </a:lnTo>
                    <a:lnTo>
                      <a:pt x="16" y="25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4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10" y="13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3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2" y="41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4" y="49"/>
                    </a:lnTo>
                    <a:lnTo>
                      <a:pt x="14" y="51"/>
                    </a:lnTo>
                    <a:lnTo>
                      <a:pt x="14" y="54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6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7" y="60"/>
                    </a:lnTo>
                    <a:lnTo>
                      <a:pt x="19" y="61"/>
                    </a:lnTo>
                    <a:lnTo>
                      <a:pt x="22" y="66"/>
                    </a:lnTo>
                    <a:lnTo>
                      <a:pt x="24" y="70"/>
                    </a:lnTo>
                    <a:lnTo>
                      <a:pt x="25" y="70"/>
                    </a:lnTo>
                    <a:lnTo>
                      <a:pt x="25" y="71"/>
                    </a:lnTo>
                    <a:lnTo>
                      <a:pt x="26" y="74"/>
                    </a:lnTo>
                    <a:lnTo>
                      <a:pt x="30" y="75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5" y="82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43" y="90"/>
                    </a:lnTo>
                    <a:lnTo>
                      <a:pt x="46" y="96"/>
                    </a:lnTo>
                    <a:lnTo>
                      <a:pt x="47" y="96"/>
                    </a:lnTo>
                    <a:lnTo>
                      <a:pt x="53" y="94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3" name="Freeform 866"/>
              <p:cNvSpPr>
                <a:spLocks/>
              </p:cNvSpPr>
              <p:nvPr/>
            </p:nvSpPr>
            <p:spPr bwMode="auto">
              <a:xfrm>
                <a:off x="1974" y="86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4" name="Freeform 867"/>
              <p:cNvSpPr>
                <a:spLocks/>
              </p:cNvSpPr>
              <p:nvPr/>
            </p:nvSpPr>
            <p:spPr bwMode="auto">
              <a:xfrm>
                <a:off x="2029" y="988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3 w 5"/>
                  <a:gd name="T3" fmla="*/ 5 h 5"/>
                  <a:gd name="T4" fmla="*/ 5 w 5"/>
                  <a:gd name="T5" fmla="*/ 5 h 5"/>
                  <a:gd name="T6" fmla="*/ 2 w 5"/>
                  <a:gd name="T7" fmla="*/ 2 h 5"/>
                  <a:gd name="T8" fmla="*/ 0 w 5"/>
                  <a:gd name="T9" fmla="*/ 0 h 5"/>
                  <a:gd name="T10" fmla="*/ 0 w 5"/>
                  <a:gd name="T11" fmla="*/ 2 h 5"/>
                  <a:gd name="T12" fmla="*/ 1 w 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lnTo>
                      <a:pt x="3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5" name="Freeform 868"/>
              <p:cNvSpPr>
                <a:spLocks/>
              </p:cNvSpPr>
              <p:nvPr/>
            </p:nvSpPr>
            <p:spPr bwMode="auto">
              <a:xfrm>
                <a:off x="1970" y="90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6" name="Freeform 869"/>
              <p:cNvSpPr>
                <a:spLocks/>
              </p:cNvSpPr>
              <p:nvPr/>
            </p:nvSpPr>
            <p:spPr bwMode="auto">
              <a:xfrm>
                <a:off x="2043" y="989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0 w 3"/>
                  <a:gd name="T7" fmla="*/ 0 h 3"/>
                  <a:gd name="T8" fmla="*/ 2 w 3"/>
                  <a:gd name="T9" fmla="*/ 1 h 3"/>
                  <a:gd name="T10" fmla="*/ 2 w 3"/>
                  <a:gd name="T11" fmla="*/ 3 h 3"/>
                  <a:gd name="T12" fmla="*/ 2 w 3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7" name="Freeform 870"/>
              <p:cNvSpPr>
                <a:spLocks/>
              </p:cNvSpPr>
              <p:nvPr/>
            </p:nvSpPr>
            <p:spPr bwMode="auto">
              <a:xfrm>
                <a:off x="2050" y="99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1 h 2"/>
                  <a:gd name="T10" fmla="*/ 1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8" name="Freeform 871"/>
              <p:cNvSpPr>
                <a:spLocks/>
              </p:cNvSpPr>
              <p:nvPr/>
            </p:nvSpPr>
            <p:spPr bwMode="auto">
              <a:xfrm>
                <a:off x="2042" y="983"/>
                <a:ext cx="9" cy="7"/>
              </a:xfrm>
              <a:custGeom>
                <a:avLst/>
                <a:gdLst>
                  <a:gd name="T0" fmla="*/ 0 w 9"/>
                  <a:gd name="T1" fmla="*/ 1 h 7"/>
                  <a:gd name="T2" fmla="*/ 1 w 9"/>
                  <a:gd name="T3" fmla="*/ 2 h 7"/>
                  <a:gd name="T4" fmla="*/ 3 w 9"/>
                  <a:gd name="T5" fmla="*/ 4 h 7"/>
                  <a:gd name="T6" fmla="*/ 4 w 9"/>
                  <a:gd name="T7" fmla="*/ 4 h 7"/>
                  <a:gd name="T8" fmla="*/ 5 w 9"/>
                  <a:gd name="T9" fmla="*/ 6 h 7"/>
                  <a:gd name="T10" fmla="*/ 6 w 9"/>
                  <a:gd name="T11" fmla="*/ 7 h 7"/>
                  <a:gd name="T12" fmla="*/ 8 w 9"/>
                  <a:gd name="T13" fmla="*/ 7 h 7"/>
                  <a:gd name="T14" fmla="*/ 9 w 9"/>
                  <a:gd name="T15" fmla="*/ 5 h 7"/>
                  <a:gd name="T16" fmla="*/ 8 w 9"/>
                  <a:gd name="T17" fmla="*/ 5 h 7"/>
                  <a:gd name="T18" fmla="*/ 6 w 9"/>
                  <a:gd name="T19" fmla="*/ 5 h 7"/>
                  <a:gd name="T20" fmla="*/ 5 w 9"/>
                  <a:gd name="T21" fmla="*/ 5 h 7"/>
                  <a:gd name="T22" fmla="*/ 4 w 9"/>
                  <a:gd name="T23" fmla="*/ 2 h 7"/>
                  <a:gd name="T24" fmla="*/ 4 w 9"/>
                  <a:gd name="T25" fmla="*/ 1 h 7"/>
                  <a:gd name="T26" fmla="*/ 3 w 9"/>
                  <a:gd name="T27" fmla="*/ 0 h 7"/>
                  <a:gd name="T28" fmla="*/ 1 w 9"/>
                  <a:gd name="T29" fmla="*/ 0 h 7"/>
                  <a:gd name="T30" fmla="*/ 1 w 9"/>
                  <a:gd name="T31" fmla="*/ 1 h 7"/>
                  <a:gd name="T32" fmla="*/ 0 w 9"/>
                  <a:gd name="T33" fmla="*/ 1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0" y="1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9" name="Freeform 872"/>
              <p:cNvSpPr>
                <a:spLocks/>
              </p:cNvSpPr>
              <p:nvPr/>
            </p:nvSpPr>
            <p:spPr bwMode="auto">
              <a:xfrm>
                <a:off x="2052" y="9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0" name="Freeform 873"/>
              <p:cNvSpPr>
                <a:spLocks/>
              </p:cNvSpPr>
              <p:nvPr/>
            </p:nvSpPr>
            <p:spPr bwMode="auto">
              <a:xfrm>
                <a:off x="2045" y="98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1" name="Freeform 874"/>
              <p:cNvSpPr>
                <a:spLocks/>
              </p:cNvSpPr>
              <p:nvPr/>
            </p:nvSpPr>
            <p:spPr bwMode="auto">
              <a:xfrm>
                <a:off x="2048" y="97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2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2" name="Freeform 875"/>
              <p:cNvSpPr>
                <a:spLocks/>
              </p:cNvSpPr>
              <p:nvPr/>
            </p:nvSpPr>
            <p:spPr bwMode="auto">
              <a:xfrm>
                <a:off x="2021" y="959"/>
                <a:ext cx="59" cy="62"/>
              </a:xfrm>
              <a:custGeom>
                <a:avLst/>
                <a:gdLst>
                  <a:gd name="T0" fmla="*/ 1 w 59"/>
                  <a:gd name="T1" fmla="*/ 14 h 62"/>
                  <a:gd name="T2" fmla="*/ 9 w 59"/>
                  <a:gd name="T3" fmla="*/ 23 h 62"/>
                  <a:gd name="T4" fmla="*/ 14 w 59"/>
                  <a:gd name="T5" fmla="*/ 30 h 62"/>
                  <a:gd name="T6" fmla="*/ 18 w 59"/>
                  <a:gd name="T7" fmla="*/ 34 h 62"/>
                  <a:gd name="T8" fmla="*/ 22 w 59"/>
                  <a:gd name="T9" fmla="*/ 36 h 62"/>
                  <a:gd name="T10" fmla="*/ 22 w 59"/>
                  <a:gd name="T11" fmla="*/ 40 h 62"/>
                  <a:gd name="T12" fmla="*/ 26 w 59"/>
                  <a:gd name="T13" fmla="*/ 44 h 62"/>
                  <a:gd name="T14" fmla="*/ 30 w 59"/>
                  <a:gd name="T15" fmla="*/ 48 h 62"/>
                  <a:gd name="T16" fmla="*/ 31 w 59"/>
                  <a:gd name="T17" fmla="*/ 50 h 62"/>
                  <a:gd name="T18" fmla="*/ 34 w 59"/>
                  <a:gd name="T19" fmla="*/ 54 h 62"/>
                  <a:gd name="T20" fmla="*/ 41 w 59"/>
                  <a:gd name="T21" fmla="*/ 57 h 62"/>
                  <a:gd name="T22" fmla="*/ 40 w 59"/>
                  <a:gd name="T23" fmla="*/ 60 h 62"/>
                  <a:gd name="T24" fmla="*/ 42 w 59"/>
                  <a:gd name="T25" fmla="*/ 61 h 62"/>
                  <a:gd name="T26" fmla="*/ 45 w 59"/>
                  <a:gd name="T27" fmla="*/ 62 h 62"/>
                  <a:gd name="T28" fmla="*/ 49 w 59"/>
                  <a:gd name="T29" fmla="*/ 60 h 62"/>
                  <a:gd name="T30" fmla="*/ 59 w 59"/>
                  <a:gd name="T31" fmla="*/ 61 h 62"/>
                  <a:gd name="T32" fmla="*/ 54 w 59"/>
                  <a:gd name="T33" fmla="*/ 56 h 62"/>
                  <a:gd name="T34" fmla="*/ 55 w 59"/>
                  <a:gd name="T35" fmla="*/ 60 h 62"/>
                  <a:gd name="T36" fmla="*/ 50 w 59"/>
                  <a:gd name="T37" fmla="*/ 56 h 62"/>
                  <a:gd name="T38" fmla="*/ 47 w 59"/>
                  <a:gd name="T39" fmla="*/ 54 h 62"/>
                  <a:gd name="T40" fmla="*/ 45 w 59"/>
                  <a:gd name="T41" fmla="*/ 46 h 62"/>
                  <a:gd name="T42" fmla="*/ 39 w 59"/>
                  <a:gd name="T43" fmla="*/ 41 h 62"/>
                  <a:gd name="T44" fmla="*/ 36 w 59"/>
                  <a:gd name="T45" fmla="*/ 38 h 62"/>
                  <a:gd name="T46" fmla="*/ 34 w 59"/>
                  <a:gd name="T47" fmla="*/ 33 h 62"/>
                  <a:gd name="T48" fmla="*/ 32 w 59"/>
                  <a:gd name="T49" fmla="*/ 28 h 62"/>
                  <a:gd name="T50" fmla="*/ 30 w 59"/>
                  <a:gd name="T51" fmla="*/ 26 h 62"/>
                  <a:gd name="T52" fmla="*/ 31 w 59"/>
                  <a:gd name="T53" fmla="*/ 24 h 62"/>
                  <a:gd name="T54" fmla="*/ 29 w 59"/>
                  <a:gd name="T55" fmla="*/ 21 h 62"/>
                  <a:gd name="T56" fmla="*/ 25 w 59"/>
                  <a:gd name="T57" fmla="*/ 18 h 62"/>
                  <a:gd name="T58" fmla="*/ 20 w 59"/>
                  <a:gd name="T59" fmla="*/ 14 h 62"/>
                  <a:gd name="T60" fmla="*/ 16 w 59"/>
                  <a:gd name="T61" fmla="*/ 9 h 62"/>
                  <a:gd name="T62" fmla="*/ 10 w 59"/>
                  <a:gd name="T63" fmla="*/ 4 h 62"/>
                  <a:gd name="T64" fmla="*/ 1 w 59"/>
                  <a:gd name="T65" fmla="*/ 3 h 6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2">
                    <a:moveTo>
                      <a:pt x="0" y="6"/>
                    </a:moveTo>
                    <a:lnTo>
                      <a:pt x="1" y="14"/>
                    </a:lnTo>
                    <a:lnTo>
                      <a:pt x="5" y="21"/>
                    </a:lnTo>
                    <a:lnTo>
                      <a:pt x="9" y="23"/>
                    </a:lnTo>
                    <a:lnTo>
                      <a:pt x="10" y="26"/>
                    </a:lnTo>
                    <a:lnTo>
                      <a:pt x="14" y="30"/>
                    </a:lnTo>
                    <a:lnTo>
                      <a:pt x="18" y="31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2" y="36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4" y="41"/>
                    </a:lnTo>
                    <a:lnTo>
                      <a:pt x="26" y="44"/>
                    </a:lnTo>
                    <a:lnTo>
                      <a:pt x="27" y="46"/>
                    </a:lnTo>
                    <a:lnTo>
                      <a:pt x="30" y="48"/>
                    </a:lnTo>
                    <a:lnTo>
                      <a:pt x="30" y="49"/>
                    </a:lnTo>
                    <a:lnTo>
                      <a:pt x="31" y="50"/>
                    </a:lnTo>
                    <a:lnTo>
                      <a:pt x="34" y="51"/>
                    </a:lnTo>
                    <a:lnTo>
                      <a:pt x="34" y="54"/>
                    </a:lnTo>
                    <a:lnTo>
                      <a:pt x="37" y="57"/>
                    </a:lnTo>
                    <a:lnTo>
                      <a:pt x="41" y="57"/>
                    </a:lnTo>
                    <a:lnTo>
                      <a:pt x="40" y="59"/>
                    </a:lnTo>
                    <a:lnTo>
                      <a:pt x="40" y="60"/>
                    </a:lnTo>
                    <a:lnTo>
                      <a:pt x="41" y="60"/>
                    </a:lnTo>
                    <a:lnTo>
                      <a:pt x="42" y="61"/>
                    </a:lnTo>
                    <a:lnTo>
                      <a:pt x="44" y="62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9" y="60"/>
                    </a:lnTo>
                    <a:lnTo>
                      <a:pt x="57" y="60"/>
                    </a:lnTo>
                    <a:lnTo>
                      <a:pt x="59" y="61"/>
                    </a:lnTo>
                    <a:lnTo>
                      <a:pt x="55" y="57"/>
                    </a:lnTo>
                    <a:lnTo>
                      <a:pt x="54" y="56"/>
                    </a:lnTo>
                    <a:lnTo>
                      <a:pt x="54" y="57"/>
                    </a:lnTo>
                    <a:lnTo>
                      <a:pt x="55" y="60"/>
                    </a:lnTo>
                    <a:lnTo>
                      <a:pt x="52" y="57"/>
                    </a:lnTo>
                    <a:lnTo>
                      <a:pt x="50" y="56"/>
                    </a:lnTo>
                    <a:lnTo>
                      <a:pt x="49" y="56"/>
                    </a:lnTo>
                    <a:lnTo>
                      <a:pt x="47" y="54"/>
                    </a:lnTo>
                    <a:lnTo>
                      <a:pt x="47" y="51"/>
                    </a:lnTo>
                    <a:lnTo>
                      <a:pt x="45" y="46"/>
                    </a:lnTo>
                    <a:lnTo>
                      <a:pt x="41" y="44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6" y="38"/>
                    </a:lnTo>
                    <a:lnTo>
                      <a:pt x="35" y="36"/>
                    </a:lnTo>
                    <a:lnTo>
                      <a:pt x="34" y="33"/>
                    </a:lnTo>
                    <a:lnTo>
                      <a:pt x="35" y="30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0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18"/>
                    </a:lnTo>
                    <a:lnTo>
                      <a:pt x="22" y="15"/>
                    </a:lnTo>
                    <a:lnTo>
                      <a:pt x="20" y="14"/>
                    </a:lnTo>
                    <a:lnTo>
                      <a:pt x="19" y="11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3" name="Freeform 876"/>
              <p:cNvSpPr>
                <a:spLocks/>
              </p:cNvSpPr>
              <p:nvPr/>
            </p:nvSpPr>
            <p:spPr bwMode="auto">
              <a:xfrm>
                <a:off x="2063" y="691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4 w 5"/>
                  <a:gd name="T3" fmla="*/ 7 h 9"/>
                  <a:gd name="T4" fmla="*/ 4 w 5"/>
                  <a:gd name="T5" fmla="*/ 9 h 9"/>
                  <a:gd name="T6" fmla="*/ 0 w 5"/>
                  <a:gd name="T7" fmla="*/ 0 h 9"/>
                  <a:gd name="T8" fmla="*/ 2 w 5"/>
                  <a:gd name="T9" fmla="*/ 2 h 9"/>
                  <a:gd name="T10" fmla="*/ 3 w 5"/>
                  <a:gd name="T11" fmla="*/ 2 h 9"/>
                  <a:gd name="T12" fmla="*/ 5 w 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4" name="Freeform 877"/>
              <p:cNvSpPr>
                <a:spLocks/>
              </p:cNvSpPr>
              <p:nvPr/>
            </p:nvSpPr>
            <p:spPr bwMode="auto">
              <a:xfrm>
                <a:off x="2056" y="680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1 w 2"/>
                  <a:gd name="T3" fmla="*/ 5 h 7"/>
                  <a:gd name="T4" fmla="*/ 0 w 2"/>
                  <a:gd name="T5" fmla="*/ 1 h 7"/>
                  <a:gd name="T6" fmla="*/ 0 w 2"/>
                  <a:gd name="T7" fmla="*/ 0 h 7"/>
                  <a:gd name="T8" fmla="*/ 0 w 2"/>
                  <a:gd name="T9" fmla="*/ 1 h 7"/>
                  <a:gd name="T10" fmla="*/ 2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5" name="Freeform 878"/>
              <p:cNvSpPr>
                <a:spLocks/>
              </p:cNvSpPr>
              <p:nvPr/>
            </p:nvSpPr>
            <p:spPr bwMode="auto">
              <a:xfrm>
                <a:off x="2051" y="697"/>
                <a:ext cx="1" cy="5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0 w 1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6" name="Freeform 879"/>
              <p:cNvSpPr>
                <a:spLocks/>
              </p:cNvSpPr>
              <p:nvPr/>
            </p:nvSpPr>
            <p:spPr bwMode="auto">
              <a:xfrm>
                <a:off x="1928" y="567"/>
                <a:ext cx="165" cy="236"/>
              </a:xfrm>
              <a:custGeom>
                <a:avLst/>
                <a:gdLst>
                  <a:gd name="T0" fmla="*/ 6 w 165"/>
                  <a:gd name="T1" fmla="*/ 23 h 236"/>
                  <a:gd name="T2" fmla="*/ 14 w 165"/>
                  <a:gd name="T3" fmla="*/ 15 h 236"/>
                  <a:gd name="T4" fmla="*/ 20 w 165"/>
                  <a:gd name="T5" fmla="*/ 13 h 236"/>
                  <a:gd name="T6" fmla="*/ 22 w 165"/>
                  <a:gd name="T7" fmla="*/ 10 h 236"/>
                  <a:gd name="T8" fmla="*/ 36 w 165"/>
                  <a:gd name="T9" fmla="*/ 8 h 236"/>
                  <a:gd name="T10" fmla="*/ 41 w 165"/>
                  <a:gd name="T11" fmla="*/ 12 h 236"/>
                  <a:gd name="T12" fmla="*/ 48 w 165"/>
                  <a:gd name="T13" fmla="*/ 17 h 236"/>
                  <a:gd name="T14" fmla="*/ 69 w 165"/>
                  <a:gd name="T15" fmla="*/ 39 h 236"/>
                  <a:gd name="T16" fmla="*/ 84 w 165"/>
                  <a:gd name="T17" fmla="*/ 58 h 236"/>
                  <a:gd name="T18" fmla="*/ 97 w 165"/>
                  <a:gd name="T19" fmla="*/ 73 h 236"/>
                  <a:gd name="T20" fmla="*/ 101 w 165"/>
                  <a:gd name="T21" fmla="*/ 78 h 236"/>
                  <a:gd name="T22" fmla="*/ 96 w 165"/>
                  <a:gd name="T23" fmla="*/ 74 h 236"/>
                  <a:gd name="T24" fmla="*/ 119 w 165"/>
                  <a:gd name="T25" fmla="*/ 114 h 236"/>
                  <a:gd name="T26" fmla="*/ 123 w 165"/>
                  <a:gd name="T27" fmla="*/ 116 h 236"/>
                  <a:gd name="T28" fmla="*/ 122 w 165"/>
                  <a:gd name="T29" fmla="*/ 119 h 236"/>
                  <a:gd name="T30" fmla="*/ 124 w 165"/>
                  <a:gd name="T31" fmla="*/ 119 h 236"/>
                  <a:gd name="T32" fmla="*/ 128 w 165"/>
                  <a:gd name="T33" fmla="*/ 131 h 236"/>
                  <a:gd name="T34" fmla="*/ 128 w 165"/>
                  <a:gd name="T35" fmla="*/ 139 h 236"/>
                  <a:gd name="T36" fmla="*/ 134 w 165"/>
                  <a:gd name="T37" fmla="*/ 167 h 236"/>
                  <a:gd name="T38" fmla="*/ 140 w 165"/>
                  <a:gd name="T39" fmla="*/ 184 h 236"/>
                  <a:gd name="T40" fmla="*/ 140 w 165"/>
                  <a:gd name="T41" fmla="*/ 191 h 236"/>
                  <a:gd name="T42" fmla="*/ 145 w 165"/>
                  <a:gd name="T43" fmla="*/ 196 h 236"/>
                  <a:gd name="T44" fmla="*/ 138 w 165"/>
                  <a:gd name="T45" fmla="*/ 171 h 236"/>
                  <a:gd name="T46" fmla="*/ 137 w 165"/>
                  <a:gd name="T47" fmla="*/ 164 h 236"/>
                  <a:gd name="T48" fmla="*/ 142 w 165"/>
                  <a:gd name="T49" fmla="*/ 177 h 236"/>
                  <a:gd name="T50" fmla="*/ 148 w 165"/>
                  <a:gd name="T51" fmla="*/ 201 h 236"/>
                  <a:gd name="T52" fmla="*/ 154 w 165"/>
                  <a:gd name="T53" fmla="*/ 216 h 236"/>
                  <a:gd name="T54" fmla="*/ 158 w 165"/>
                  <a:gd name="T55" fmla="*/ 226 h 236"/>
                  <a:gd name="T56" fmla="*/ 156 w 165"/>
                  <a:gd name="T57" fmla="*/ 217 h 236"/>
                  <a:gd name="T58" fmla="*/ 159 w 165"/>
                  <a:gd name="T59" fmla="*/ 222 h 236"/>
                  <a:gd name="T60" fmla="*/ 163 w 165"/>
                  <a:gd name="T61" fmla="*/ 233 h 236"/>
                  <a:gd name="T62" fmla="*/ 164 w 165"/>
                  <a:gd name="T63" fmla="*/ 228 h 236"/>
                  <a:gd name="T64" fmla="*/ 160 w 165"/>
                  <a:gd name="T65" fmla="*/ 217 h 236"/>
                  <a:gd name="T66" fmla="*/ 164 w 165"/>
                  <a:gd name="T67" fmla="*/ 221 h 236"/>
                  <a:gd name="T68" fmla="*/ 160 w 165"/>
                  <a:gd name="T69" fmla="*/ 208 h 236"/>
                  <a:gd name="T70" fmla="*/ 158 w 165"/>
                  <a:gd name="T71" fmla="*/ 210 h 236"/>
                  <a:gd name="T72" fmla="*/ 158 w 165"/>
                  <a:gd name="T73" fmla="*/ 203 h 236"/>
                  <a:gd name="T74" fmla="*/ 155 w 165"/>
                  <a:gd name="T75" fmla="*/ 198 h 236"/>
                  <a:gd name="T76" fmla="*/ 153 w 165"/>
                  <a:gd name="T77" fmla="*/ 198 h 236"/>
                  <a:gd name="T78" fmla="*/ 159 w 165"/>
                  <a:gd name="T79" fmla="*/ 218 h 236"/>
                  <a:gd name="T80" fmla="*/ 158 w 165"/>
                  <a:gd name="T81" fmla="*/ 218 h 236"/>
                  <a:gd name="T82" fmla="*/ 149 w 165"/>
                  <a:gd name="T83" fmla="*/ 190 h 236"/>
                  <a:gd name="T84" fmla="*/ 153 w 165"/>
                  <a:gd name="T85" fmla="*/ 187 h 236"/>
                  <a:gd name="T86" fmla="*/ 148 w 165"/>
                  <a:gd name="T87" fmla="*/ 171 h 236"/>
                  <a:gd name="T88" fmla="*/ 143 w 165"/>
                  <a:gd name="T89" fmla="*/ 154 h 236"/>
                  <a:gd name="T90" fmla="*/ 143 w 165"/>
                  <a:gd name="T91" fmla="*/ 146 h 236"/>
                  <a:gd name="T92" fmla="*/ 140 w 165"/>
                  <a:gd name="T93" fmla="*/ 133 h 236"/>
                  <a:gd name="T94" fmla="*/ 140 w 165"/>
                  <a:gd name="T95" fmla="*/ 141 h 236"/>
                  <a:gd name="T96" fmla="*/ 133 w 165"/>
                  <a:gd name="T97" fmla="*/ 125 h 236"/>
                  <a:gd name="T98" fmla="*/ 125 w 165"/>
                  <a:gd name="T99" fmla="*/ 110 h 236"/>
                  <a:gd name="T100" fmla="*/ 128 w 165"/>
                  <a:gd name="T101" fmla="*/ 111 h 236"/>
                  <a:gd name="T102" fmla="*/ 118 w 165"/>
                  <a:gd name="T103" fmla="*/ 90 h 236"/>
                  <a:gd name="T104" fmla="*/ 113 w 165"/>
                  <a:gd name="T105" fmla="*/ 79 h 236"/>
                  <a:gd name="T106" fmla="*/ 112 w 165"/>
                  <a:gd name="T107" fmla="*/ 73 h 236"/>
                  <a:gd name="T108" fmla="*/ 102 w 165"/>
                  <a:gd name="T109" fmla="*/ 62 h 236"/>
                  <a:gd name="T110" fmla="*/ 93 w 165"/>
                  <a:gd name="T111" fmla="*/ 48 h 236"/>
                  <a:gd name="T112" fmla="*/ 83 w 165"/>
                  <a:gd name="T113" fmla="*/ 36 h 236"/>
                  <a:gd name="T114" fmla="*/ 65 w 165"/>
                  <a:gd name="T115" fmla="*/ 15 h 236"/>
                  <a:gd name="T116" fmla="*/ 42 w 165"/>
                  <a:gd name="T117" fmla="*/ 0 h 236"/>
                  <a:gd name="T118" fmla="*/ 37 w 165"/>
                  <a:gd name="T119" fmla="*/ 3 h 236"/>
                  <a:gd name="T120" fmla="*/ 10 w 165"/>
                  <a:gd name="T121" fmla="*/ 7 h 236"/>
                  <a:gd name="T122" fmla="*/ 0 w 165"/>
                  <a:gd name="T123" fmla="*/ 20 h 236"/>
                  <a:gd name="T124" fmla="*/ 2 w 165"/>
                  <a:gd name="T125" fmla="*/ 27 h 2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5" h="236">
                    <a:moveTo>
                      <a:pt x="7" y="23"/>
                    </a:moveTo>
                    <a:lnTo>
                      <a:pt x="6" y="24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20" y="13"/>
                    </a:lnTo>
                    <a:lnTo>
                      <a:pt x="19" y="12"/>
                    </a:lnTo>
                    <a:lnTo>
                      <a:pt x="20" y="11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42" y="13"/>
                    </a:lnTo>
                    <a:lnTo>
                      <a:pt x="45" y="16"/>
                    </a:lnTo>
                    <a:lnTo>
                      <a:pt x="48" y="17"/>
                    </a:lnTo>
                    <a:lnTo>
                      <a:pt x="53" y="20"/>
                    </a:lnTo>
                    <a:lnTo>
                      <a:pt x="61" y="29"/>
                    </a:lnTo>
                    <a:lnTo>
                      <a:pt x="69" y="39"/>
                    </a:lnTo>
                    <a:lnTo>
                      <a:pt x="74" y="44"/>
                    </a:lnTo>
                    <a:lnTo>
                      <a:pt x="79" y="52"/>
                    </a:lnTo>
                    <a:lnTo>
                      <a:pt x="84" y="58"/>
                    </a:lnTo>
                    <a:lnTo>
                      <a:pt x="89" y="62"/>
                    </a:lnTo>
                    <a:lnTo>
                      <a:pt x="93" y="69"/>
                    </a:lnTo>
                    <a:lnTo>
                      <a:pt x="97" y="73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78"/>
                    </a:lnTo>
                    <a:lnTo>
                      <a:pt x="97" y="74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108" y="93"/>
                    </a:lnTo>
                    <a:lnTo>
                      <a:pt x="118" y="113"/>
                    </a:lnTo>
                    <a:lnTo>
                      <a:pt x="119" y="114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3" y="116"/>
                    </a:lnTo>
                    <a:lnTo>
                      <a:pt x="122" y="116"/>
                    </a:lnTo>
                    <a:lnTo>
                      <a:pt x="122" y="120"/>
                    </a:lnTo>
                    <a:lnTo>
                      <a:pt x="122" y="119"/>
                    </a:lnTo>
                    <a:lnTo>
                      <a:pt x="123" y="120"/>
                    </a:lnTo>
                    <a:lnTo>
                      <a:pt x="123" y="118"/>
                    </a:lnTo>
                    <a:lnTo>
                      <a:pt x="124" y="119"/>
                    </a:lnTo>
                    <a:lnTo>
                      <a:pt x="125" y="123"/>
                    </a:lnTo>
                    <a:lnTo>
                      <a:pt x="129" y="133"/>
                    </a:lnTo>
                    <a:lnTo>
                      <a:pt x="128" y="131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8" y="139"/>
                    </a:lnTo>
                    <a:lnTo>
                      <a:pt x="130" y="149"/>
                    </a:lnTo>
                    <a:lnTo>
                      <a:pt x="133" y="157"/>
                    </a:lnTo>
                    <a:lnTo>
                      <a:pt x="134" y="167"/>
                    </a:lnTo>
                    <a:lnTo>
                      <a:pt x="138" y="179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39" y="184"/>
                    </a:lnTo>
                    <a:lnTo>
                      <a:pt x="139" y="185"/>
                    </a:lnTo>
                    <a:lnTo>
                      <a:pt x="140" y="191"/>
                    </a:lnTo>
                    <a:lnTo>
                      <a:pt x="143" y="195"/>
                    </a:lnTo>
                    <a:lnTo>
                      <a:pt x="145" y="200"/>
                    </a:lnTo>
                    <a:lnTo>
                      <a:pt x="145" y="196"/>
                    </a:lnTo>
                    <a:lnTo>
                      <a:pt x="140" y="182"/>
                    </a:lnTo>
                    <a:lnTo>
                      <a:pt x="140" y="177"/>
                    </a:lnTo>
                    <a:lnTo>
                      <a:pt x="138" y="171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7" y="164"/>
                    </a:lnTo>
                    <a:lnTo>
                      <a:pt x="138" y="166"/>
                    </a:lnTo>
                    <a:lnTo>
                      <a:pt x="139" y="172"/>
                    </a:lnTo>
                    <a:lnTo>
                      <a:pt x="142" y="177"/>
                    </a:lnTo>
                    <a:lnTo>
                      <a:pt x="147" y="187"/>
                    </a:lnTo>
                    <a:lnTo>
                      <a:pt x="148" y="195"/>
                    </a:lnTo>
                    <a:lnTo>
                      <a:pt x="148" y="201"/>
                    </a:lnTo>
                    <a:lnTo>
                      <a:pt x="150" y="207"/>
                    </a:lnTo>
                    <a:lnTo>
                      <a:pt x="153" y="211"/>
                    </a:lnTo>
                    <a:lnTo>
                      <a:pt x="154" y="216"/>
                    </a:lnTo>
                    <a:lnTo>
                      <a:pt x="155" y="221"/>
                    </a:lnTo>
                    <a:lnTo>
                      <a:pt x="158" y="227"/>
                    </a:lnTo>
                    <a:lnTo>
                      <a:pt x="158" y="226"/>
                    </a:lnTo>
                    <a:lnTo>
                      <a:pt x="158" y="222"/>
                    </a:lnTo>
                    <a:lnTo>
                      <a:pt x="154" y="213"/>
                    </a:lnTo>
                    <a:lnTo>
                      <a:pt x="156" y="217"/>
                    </a:lnTo>
                    <a:lnTo>
                      <a:pt x="156" y="218"/>
                    </a:lnTo>
                    <a:lnTo>
                      <a:pt x="158" y="222"/>
                    </a:lnTo>
                    <a:lnTo>
                      <a:pt x="159" y="222"/>
                    </a:lnTo>
                    <a:lnTo>
                      <a:pt x="160" y="225"/>
                    </a:lnTo>
                    <a:lnTo>
                      <a:pt x="161" y="227"/>
                    </a:lnTo>
                    <a:lnTo>
                      <a:pt x="163" y="233"/>
                    </a:lnTo>
                    <a:lnTo>
                      <a:pt x="165" y="236"/>
                    </a:lnTo>
                    <a:lnTo>
                      <a:pt x="165" y="234"/>
                    </a:lnTo>
                    <a:lnTo>
                      <a:pt x="164" y="228"/>
                    </a:lnTo>
                    <a:lnTo>
                      <a:pt x="163" y="228"/>
                    </a:lnTo>
                    <a:lnTo>
                      <a:pt x="159" y="217"/>
                    </a:lnTo>
                    <a:lnTo>
                      <a:pt x="160" y="217"/>
                    </a:lnTo>
                    <a:lnTo>
                      <a:pt x="161" y="218"/>
                    </a:lnTo>
                    <a:lnTo>
                      <a:pt x="163" y="221"/>
                    </a:lnTo>
                    <a:lnTo>
                      <a:pt x="164" y="221"/>
                    </a:lnTo>
                    <a:lnTo>
                      <a:pt x="163" y="217"/>
                    </a:lnTo>
                    <a:lnTo>
                      <a:pt x="160" y="210"/>
                    </a:lnTo>
                    <a:lnTo>
                      <a:pt x="160" y="208"/>
                    </a:lnTo>
                    <a:lnTo>
                      <a:pt x="160" y="210"/>
                    </a:lnTo>
                    <a:lnTo>
                      <a:pt x="161" y="215"/>
                    </a:lnTo>
                    <a:lnTo>
                      <a:pt x="158" y="210"/>
                    </a:lnTo>
                    <a:lnTo>
                      <a:pt x="156" y="206"/>
                    </a:lnTo>
                    <a:lnTo>
                      <a:pt x="158" y="205"/>
                    </a:lnTo>
                    <a:lnTo>
                      <a:pt x="158" y="203"/>
                    </a:lnTo>
                    <a:lnTo>
                      <a:pt x="158" y="202"/>
                    </a:lnTo>
                    <a:lnTo>
                      <a:pt x="156" y="198"/>
                    </a:lnTo>
                    <a:lnTo>
                      <a:pt x="155" y="198"/>
                    </a:lnTo>
                    <a:lnTo>
                      <a:pt x="154" y="197"/>
                    </a:lnTo>
                    <a:lnTo>
                      <a:pt x="153" y="195"/>
                    </a:lnTo>
                    <a:lnTo>
                      <a:pt x="153" y="198"/>
                    </a:lnTo>
                    <a:lnTo>
                      <a:pt x="154" y="205"/>
                    </a:lnTo>
                    <a:lnTo>
                      <a:pt x="156" y="215"/>
                    </a:lnTo>
                    <a:lnTo>
                      <a:pt x="159" y="218"/>
                    </a:lnTo>
                    <a:lnTo>
                      <a:pt x="158" y="218"/>
                    </a:lnTo>
                    <a:lnTo>
                      <a:pt x="158" y="217"/>
                    </a:lnTo>
                    <a:lnTo>
                      <a:pt x="158" y="218"/>
                    </a:lnTo>
                    <a:lnTo>
                      <a:pt x="154" y="211"/>
                    </a:lnTo>
                    <a:lnTo>
                      <a:pt x="153" y="203"/>
                    </a:lnTo>
                    <a:lnTo>
                      <a:pt x="149" y="190"/>
                    </a:lnTo>
                    <a:lnTo>
                      <a:pt x="150" y="186"/>
                    </a:lnTo>
                    <a:lnTo>
                      <a:pt x="150" y="185"/>
                    </a:lnTo>
                    <a:lnTo>
                      <a:pt x="153" y="187"/>
                    </a:lnTo>
                    <a:lnTo>
                      <a:pt x="152" y="184"/>
                    </a:lnTo>
                    <a:lnTo>
                      <a:pt x="150" y="179"/>
                    </a:lnTo>
                    <a:lnTo>
                      <a:pt x="148" y="171"/>
                    </a:lnTo>
                    <a:lnTo>
                      <a:pt x="145" y="165"/>
                    </a:lnTo>
                    <a:lnTo>
                      <a:pt x="143" y="152"/>
                    </a:lnTo>
                    <a:lnTo>
                      <a:pt x="143" y="154"/>
                    </a:lnTo>
                    <a:lnTo>
                      <a:pt x="142" y="152"/>
                    </a:lnTo>
                    <a:lnTo>
                      <a:pt x="142" y="146"/>
                    </a:lnTo>
                    <a:lnTo>
                      <a:pt x="143" y="146"/>
                    </a:lnTo>
                    <a:lnTo>
                      <a:pt x="144" y="145"/>
                    </a:lnTo>
                    <a:lnTo>
                      <a:pt x="142" y="136"/>
                    </a:lnTo>
                    <a:lnTo>
                      <a:pt x="140" y="133"/>
                    </a:lnTo>
                    <a:lnTo>
                      <a:pt x="139" y="133"/>
                    </a:lnTo>
                    <a:lnTo>
                      <a:pt x="139" y="136"/>
                    </a:lnTo>
                    <a:lnTo>
                      <a:pt x="140" y="141"/>
                    </a:lnTo>
                    <a:lnTo>
                      <a:pt x="140" y="145"/>
                    </a:lnTo>
                    <a:lnTo>
                      <a:pt x="137" y="134"/>
                    </a:lnTo>
                    <a:lnTo>
                      <a:pt x="133" y="125"/>
                    </a:lnTo>
                    <a:lnTo>
                      <a:pt x="132" y="123"/>
                    </a:lnTo>
                    <a:lnTo>
                      <a:pt x="129" y="118"/>
                    </a:lnTo>
                    <a:lnTo>
                      <a:pt x="125" y="110"/>
                    </a:lnTo>
                    <a:lnTo>
                      <a:pt x="124" y="106"/>
                    </a:lnTo>
                    <a:lnTo>
                      <a:pt x="125" y="106"/>
                    </a:lnTo>
                    <a:lnTo>
                      <a:pt x="128" y="111"/>
                    </a:lnTo>
                    <a:lnTo>
                      <a:pt x="125" y="103"/>
                    </a:lnTo>
                    <a:lnTo>
                      <a:pt x="120" y="95"/>
                    </a:lnTo>
                    <a:lnTo>
                      <a:pt x="118" y="90"/>
                    </a:lnTo>
                    <a:lnTo>
                      <a:pt x="115" y="84"/>
                    </a:lnTo>
                    <a:lnTo>
                      <a:pt x="112" y="79"/>
                    </a:lnTo>
                    <a:lnTo>
                      <a:pt x="113" y="79"/>
                    </a:lnTo>
                    <a:lnTo>
                      <a:pt x="114" y="80"/>
                    </a:lnTo>
                    <a:lnTo>
                      <a:pt x="114" y="79"/>
                    </a:lnTo>
                    <a:lnTo>
                      <a:pt x="112" y="73"/>
                    </a:lnTo>
                    <a:lnTo>
                      <a:pt x="109" y="72"/>
                    </a:lnTo>
                    <a:lnTo>
                      <a:pt x="106" y="68"/>
                    </a:lnTo>
                    <a:lnTo>
                      <a:pt x="102" y="62"/>
                    </a:lnTo>
                    <a:lnTo>
                      <a:pt x="93" y="49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88" y="39"/>
                    </a:lnTo>
                    <a:lnTo>
                      <a:pt x="86" y="38"/>
                    </a:lnTo>
                    <a:lnTo>
                      <a:pt x="83" y="36"/>
                    </a:lnTo>
                    <a:lnTo>
                      <a:pt x="79" y="29"/>
                    </a:lnTo>
                    <a:lnTo>
                      <a:pt x="69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51" y="5"/>
                    </a:lnTo>
                    <a:lnTo>
                      <a:pt x="42" y="0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27" y="2"/>
                    </a:lnTo>
                    <a:lnTo>
                      <a:pt x="19" y="3"/>
                    </a:lnTo>
                    <a:lnTo>
                      <a:pt x="10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5" y="26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7" name="Freeform 880"/>
              <p:cNvSpPr>
                <a:spLocks/>
              </p:cNvSpPr>
              <p:nvPr/>
            </p:nvSpPr>
            <p:spPr bwMode="auto">
              <a:xfrm>
                <a:off x="2078" y="784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0 w 3"/>
                  <a:gd name="T3" fmla="*/ 0 h 6"/>
                  <a:gd name="T4" fmla="*/ 0 w 3"/>
                  <a:gd name="T5" fmla="*/ 1 h 6"/>
                  <a:gd name="T6" fmla="*/ 2 w 3"/>
                  <a:gd name="T7" fmla="*/ 4 h 6"/>
                  <a:gd name="T8" fmla="*/ 3 w 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8" name="Freeform 881"/>
              <p:cNvSpPr>
                <a:spLocks/>
              </p:cNvSpPr>
              <p:nvPr/>
            </p:nvSpPr>
            <p:spPr bwMode="auto">
              <a:xfrm>
                <a:off x="1893" y="677"/>
                <a:ext cx="3" cy="20"/>
              </a:xfrm>
              <a:custGeom>
                <a:avLst/>
                <a:gdLst>
                  <a:gd name="T0" fmla="*/ 0 w 3"/>
                  <a:gd name="T1" fmla="*/ 11 h 20"/>
                  <a:gd name="T2" fmla="*/ 1 w 3"/>
                  <a:gd name="T3" fmla="*/ 19 h 20"/>
                  <a:gd name="T4" fmla="*/ 1 w 3"/>
                  <a:gd name="T5" fmla="*/ 20 h 20"/>
                  <a:gd name="T6" fmla="*/ 3 w 3"/>
                  <a:gd name="T7" fmla="*/ 20 h 20"/>
                  <a:gd name="T8" fmla="*/ 3 w 3"/>
                  <a:gd name="T9" fmla="*/ 10 h 20"/>
                  <a:gd name="T10" fmla="*/ 3 w 3"/>
                  <a:gd name="T11" fmla="*/ 0 h 20"/>
                  <a:gd name="T12" fmla="*/ 3 w 3"/>
                  <a:gd name="T13" fmla="*/ 1 h 20"/>
                  <a:gd name="T14" fmla="*/ 1 w 3"/>
                  <a:gd name="T15" fmla="*/ 4 h 20"/>
                  <a:gd name="T16" fmla="*/ 0 w 3"/>
                  <a:gd name="T17" fmla="*/ 1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20">
                    <a:moveTo>
                      <a:pt x="0" y="11"/>
                    </a:moveTo>
                    <a:lnTo>
                      <a:pt x="1" y="19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69" name="Freeform 882"/>
              <p:cNvSpPr>
                <a:spLocks/>
              </p:cNvSpPr>
              <p:nvPr/>
            </p:nvSpPr>
            <p:spPr bwMode="auto">
              <a:xfrm>
                <a:off x="2058" y="67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0 h 7"/>
                  <a:gd name="T4" fmla="*/ 0 w 4"/>
                  <a:gd name="T5" fmla="*/ 1 h 7"/>
                  <a:gd name="T6" fmla="*/ 2 w 4"/>
                  <a:gd name="T7" fmla="*/ 5 h 7"/>
                  <a:gd name="T8" fmla="*/ 3 w 4"/>
                  <a:gd name="T9" fmla="*/ 5 h 7"/>
                  <a:gd name="T10" fmla="*/ 4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0" name="Freeform 883"/>
              <p:cNvSpPr>
                <a:spLocks/>
              </p:cNvSpPr>
              <p:nvPr/>
            </p:nvSpPr>
            <p:spPr bwMode="auto">
              <a:xfrm>
                <a:off x="1904" y="710"/>
                <a:ext cx="1" cy="7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4 h 7"/>
                  <a:gd name="T4" fmla="*/ 1 w 1"/>
                  <a:gd name="T5" fmla="*/ 0 h 7"/>
                  <a:gd name="T6" fmla="*/ 0 w 1"/>
                  <a:gd name="T7" fmla="*/ 4 h 7"/>
                  <a:gd name="T8" fmla="*/ 0 w 1"/>
                  <a:gd name="T9" fmla="*/ 6 h 7"/>
                  <a:gd name="T10" fmla="*/ 0 w 1"/>
                  <a:gd name="T11" fmla="*/ 7 h 7"/>
                  <a:gd name="T12" fmla="*/ 1 w 1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1" name="Freeform 884"/>
              <p:cNvSpPr>
                <a:spLocks/>
              </p:cNvSpPr>
              <p:nvPr/>
            </p:nvSpPr>
            <p:spPr bwMode="auto">
              <a:xfrm>
                <a:off x="1908" y="727"/>
                <a:ext cx="2" cy="7"/>
              </a:xfrm>
              <a:custGeom>
                <a:avLst/>
                <a:gdLst>
                  <a:gd name="T0" fmla="*/ 1 w 2"/>
                  <a:gd name="T1" fmla="*/ 7 h 7"/>
                  <a:gd name="T2" fmla="*/ 2 w 2"/>
                  <a:gd name="T3" fmla="*/ 6 h 7"/>
                  <a:gd name="T4" fmla="*/ 1 w 2"/>
                  <a:gd name="T5" fmla="*/ 4 h 7"/>
                  <a:gd name="T6" fmla="*/ 1 w 2"/>
                  <a:gd name="T7" fmla="*/ 0 h 7"/>
                  <a:gd name="T8" fmla="*/ 0 w 2"/>
                  <a:gd name="T9" fmla="*/ 4 h 7"/>
                  <a:gd name="T10" fmla="*/ 1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lnTo>
                      <a:pt x="2" y="6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2" name="Freeform 885"/>
              <p:cNvSpPr>
                <a:spLocks/>
              </p:cNvSpPr>
              <p:nvPr/>
            </p:nvSpPr>
            <p:spPr bwMode="auto">
              <a:xfrm>
                <a:off x="1908" y="697"/>
                <a:ext cx="4" cy="26"/>
              </a:xfrm>
              <a:custGeom>
                <a:avLst/>
                <a:gdLst>
                  <a:gd name="T0" fmla="*/ 0 w 4"/>
                  <a:gd name="T1" fmla="*/ 0 h 26"/>
                  <a:gd name="T2" fmla="*/ 0 w 4"/>
                  <a:gd name="T3" fmla="*/ 6 h 26"/>
                  <a:gd name="T4" fmla="*/ 0 w 4"/>
                  <a:gd name="T5" fmla="*/ 10 h 26"/>
                  <a:gd name="T6" fmla="*/ 0 w 4"/>
                  <a:gd name="T7" fmla="*/ 14 h 26"/>
                  <a:gd name="T8" fmla="*/ 0 w 4"/>
                  <a:gd name="T9" fmla="*/ 19 h 26"/>
                  <a:gd name="T10" fmla="*/ 0 w 4"/>
                  <a:gd name="T11" fmla="*/ 25 h 26"/>
                  <a:gd name="T12" fmla="*/ 1 w 4"/>
                  <a:gd name="T13" fmla="*/ 26 h 26"/>
                  <a:gd name="T14" fmla="*/ 2 w 4"/>
                  <a:gd name="T15" fmla="*/ 26 h 26"/>
                  <a:gd name="T16" fmla="*/ 4 w 4"/>
                  <a:gd name="T17" fmla="*/ 24 h 26"/>
                  <a:gd name="T18" fmla="*/ 2 w 4"/>
                  <a:gd name="T19" fmla="*/ 22 h 26"/>
                  <a:gd name="T20" fmla="*/ 2 w 4"/>
                  <a:gd name="T21" fmla="*/ 21 h 26"/>
                  <a:gd name="T22" fmla="*/ 1 w 4"/>
                  <a:gd name="T23" fmla="*/ 20 h 26"/>
                  <a:gd name="T24" fmla="*/ 0 w 4"/>
                  <a:gd name="T25" fmla="*/ 16 h 26"/>
                  <a:gd name="T26" fmla="*/ 1 w 4"/>
                  <a:gd name="T27" fmla="*/ 10 h 26"/>
                  <a:gd name="T28" fmla="*/ 2 w 4"/>
                  <a:gd name="T29" fmla="*/ 6 h 26"/>
                  <a:gd name="T30" fmla="*/ 2 w 4"/>
                  <a:gd name="T31" fmla="*/ 1 h 26"/>
                  <a:gd name="T32" fmla="*/ 1 w 4"/>
                  <a:gd name="T33" fmla="*/ 1 h 26"/>
                  <a:gd name="T34" fmla="*/ 0 w 4"/>
                  <a:gd name="T35" fmla="*/ 0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3" name="Freeform 886"/>
              <p:cNvSpPr>
                <a:spLocks/>
              </p:cNvSpPr>
              <p:nvPr/>
            </p:nvSpPr>
            <p:spPr bwMode="auto">
              <a:xfrm>
                <a:off x="1912" y="729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3 h 5"/>
                  <a:gd name="T6" fmla="*/ 1 w 1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4" name="Freeform 887"/>
              <p:cNvSpPr>
                <a:spLocks/>
              </p:cNvSpPr>
              <p:nvPr/>
            </p:nvSpPr>
            <p:spPr bwMode="auto">
              <a:xfrm>
                <a:off x="1913" y="692"/>
                <a:ext cx="1" cy="9"/>
              </a:xfrm>
              <a:custGeom>
                <a:avLst/>
                <a:gdLst>
                  <a:gd name="T0" fmla="*/ 0 w 1"/>
                  <a:gd name="T1" fmla="*/ 5 h 9"/>
                  <a:gd name="T2" fmla="*/ 0 w 1"/>
                  <a:gd name="T3" fmla="*/ 0 h 9"/>
                  <a:gd name="T4" fmla="*/ 0 w 1"/>
                  <a:gd name="T5" fmla="*/ 9 h 9"/>
                  <a:gd name="T6" fmla="*/ 0 w 1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5" name="Freeform 888"/>
              <p:cNvSpPr>
                <a:spLocks/>
              </p:cNvSpPr>
              <p:nvPr/>
            </p:nvSpPr>
            <p:spPr bwMode="auto">
              <a:xfrm>
                <a:off x="1915" y="701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4 h 7"/>
                  <a:gd name="T4" fmla="*/ 2 w 2"/>
                  <a:gd name="T5" fmla="*/ 0 h 7"/>
                  <a:gd name="T6" fmla="*/ 0 w 2"/>
                  <a:gd name="T7" fmla="*/ 0 h 7"/>
                  <a:gd name="T8" fmla="*/ 0 w 2"/>
                  <a:gd name="T9" fmla="*/ 1 h 7"/>
                  <a:gd name="T10" fmla="*/ 0 w 2"/>
                  <a:gd name="T11" fmla="*/ 5 h 7"/>
                  <a:gd name="T12" fmla="*/ 2 w 2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6" name="Freeform 889"/>
              <p:cNvSpPr>
                <a:spLocks/>
              </p:cNvSpPr>
              <p:nvPr/>
            </p:nvSpPr>
            <p:spPr bwMode="auto">
              <a:xfrm>
                <a:off x="1899" y="613"/>
                <a:ext cx="54" cy="222"/>
              </a:xfrm>
              <a:custGeom>
                <a:avLst/>
                <a:gdLst>
                  <a:gd name="T0" fmla="*/ 11 w 54"/>
                  <a:gd name="T1" fmla="*/ 12 h 222"/>
                  <a:gd name="T2" fmla="*/ 2 w 54"/>
                  <a:gd name="T3" fmla="*/ 44 h 222"/>
                  <a:gd name="T4" fmla="*/ 0 w 54"/>
                  <a:gd name="T5" fmla="*/ 63 h 222"/>
                  <a:gd name="T6" fmla="*/ 2 w 54"/>
                  <a:gd name="T7" fmla="*/ 92 h 222"/>
                  <a:gd name="T8" fmla="*/ 2 w 54"/>
                  <a:gd name="T9" fmla="*/ 103 h 222"/>
                  <a:gd name="T10" fmla="*/ 2 w 54"/>
                  <a:gd name="T11" fmla="*/ 109 h 222"/>
                  <a:gd name="T12" fmla="*/ 0 w 54"/>
                  <a:gd name="T13" fmla="*/ 118 h 222"/>
                  <a:gd name="T14" fmla="*/ 5 w 54"/>
                  <a:gd name="T15" fmla="*/ 143 h 222"/>
                  <a:gd name="T16" fmla="*/ 9 w 54"/>
                  <a:gd name="T17" fmla="*/ 154 h 222"/>
                  <a:gd name="T18" fmla="*/ 13 w 54"/>
                  <a:gd name="T19" fmla="*/ 164 h 222"/>
                  <a:gd name="T20" fmla="*/ 16 w 54"/>
                  <a:gd name="T21" fmla="*/ 176 h 222"/>
                  <a:gd name="T22" fmla="*/ 24 w 54"/>
                  <a:gd name="T23" fmla="*/ 188 h 222"/>
                  <a:gd name="T24" fmla="*/ 25 w 54"/>
                  <a:gd name="T25" fmla="*/ 190 h 222"/>
                  <a:gd name="T26" fmla="*/ 25 w 54"/>
                  <a:gd name="T27" fmla="*/ 192 h 222"/>
                  <a:gd name="T28" fmla="*/ 29 w 54"/>
                  <a:gd name="T29" fmla="*/ 200 h 222"/>
                  <a:gd name="T30" fmla="*/ 33 w 54"/>
                  <a:gd name="T31" fmla="*/ 206 h 222"/>
                  <a:gd name="T32" fmla="*/ 34 w 54"/>
                  <a:gd name="T33" fmla="*/ 203 h 222"/>
                  <a:gd name="T34" fmla="*/ 51 w 54"/>
                  <a:gd name="T35" fmla="*/ 220 h 222"/>
                  <a:gd name="T36" fmla="*/ 48 w 54"/>
                  <a:gd name="T37" fmla="*/ 208 h 222"/>
                  <a:gd name="T38" fmla="*/ 45 w 54"/>
                  <a:gd name="T39" fmla="*/ 207 h 222"/>
                  <a:gd name="T40" fmla="*/ 45 w 54"/>
                  <a:gd name="T41" fmla="*/ 207 h 222"/>
                  <a:gd name="T42" fmla="*/ 49 w 54"/>
                  <a:gd name="T43" fmla="*/ 216 h 222"/>
                  <a:gd name="T44" fmla="*/ 40 w 54"/>
                  <a:gd name="T45" fmla="*/ 201 h 222"/>
                  <a:gd name="T46" fmla="*/ 35 w 54"/>
                  <a:gd name="T47" fmla="*/ 191 h 222"/>
                  <a:gd name="T48" fmla="*/ 29 w 54"/>
                  <a:gd name="T49" fmla="*/ 171 h 222"/>
                  <a:gd name="T50" fmla="*/ 20 w 54"/>
                  <a:gd name="T51" fmla="*/ 154 h 222"/>
                  <a:gd name="T52" fmla="*/ 20 w 54"/>
                  <a:gd name="T53" fmla="*/ 145 h 222"/>
                  <a:gd name="T54" fmla="*/ 15 w 54"/>
                  <a:gd name="T55" fmla="*/ 133 h 222"/>
                  <a:gd name="T56" fmla="*/ 16 w 54"/>
                  <a:gd name="T57" fmla="*/ 118 h 222"/>
                  <a:gd name="T58" fmla="*/ 14 w 54"/>
                  <a:gd name="T59" fmla="*/ 109 h 222"/>
                  <a:gd name="T60" fmla="*/ 16 w 54"/>
                  <a:gd name="T61" fmla="*/ 104 h 222"/>
                  <a:gd name="T62" fmla="*/ 16 w 54"/>
                  <a:gd name="T63" fmla="*/ 89 h 222"/>
                  <a:gd name="T64" fmla="*/ 16 w 54"/>
                  <a:gd name="T65" fmla="*/ 75 h 222"/>
                  <a:gd name="T66" fmla="*/ 18 w 54"/>
                  <a:gd name="T67" fmla="*/ 67 h 222"/>
                  <a:gd name="T68" fmla="*/ 18 w 54"/>
                  <a:gd name="T69" fmla="*/ 51 h 222"/>
                  <a:gd name="T70" fmla="*/ 19 w 54"/>
                  <a:gd name="T71" fmla="*/ 34 h 222"/>
                  <a:gd name="T72" fmla="*/ 23 w 54"/>
                  <a:gd name="T73" fmla="*/ 10 h 222"/>
                  <a:gd name="T74" fmla="*/ 24 w 54"/>
                  <a:gd name="T75" fmla="*/ 0 h 222"/>
                  <a:gd name="T76" fmla="*/ 19 w 54"/>
                  <a:gd name="T77" fmla="*/ 1 h 22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4" h="222">
                    <a:moveTo>
                      <a:pt x="16" y="5"/>
                    </a:moveTo>
                    <a:lnTo>
                      <a:pt x="11" y="12"/>
                    </a:lnTo>
                    <a:lnTo>
                      <a:pt x="8" y="22"/>
                    </a:lnTo>
                    <a:lnTo>
                      <a:pt x="2" y="44"/>
                    </a:lnTo>
                    <a:lnTo>
                      <a:pt x="3" y="54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2" y="92"/>
                    </a:lnTo>
                    <a:lnTo>
                      <a:pt x="0" y="95"/>
                    </a:lnTo>
                    <a:lnTo>
                      <a:pt x="2" y="103"/>
                    </a:lnTo>
                    <a:lnTo>
                      <a:pt x="2" y="106"/>
                    </a:lnTo>
                    <a:lnTo>
                      <a:pt x="2" y="109"/>
                    </a:lnTo>
                    <a:lnTo>
                      <a:pt x="2" y="114"/>
                    </a:lnTo>
                    <a:lnTo>
                      <a:pt x="0" y="118"/>
                    </a:lnTo>
                    <a:lnTo>
                      <a:pt x="3" y="134"/>
                    </a:lnTo>
                    <a:lnTo>
                      <a:pt x="5" y="143"/>
                    </a:lnTo>
                    <a:lnTo>
                      <a:pt x="8" y="150"/>
                    </a:lnTo>
                    <a:lnTo>
                      <a:pt x="9" y="154"/>
                    </a:lnTo>
                    <a:lnTo>
                      <a:pt x="10" y="159"/>
                    </a:lnTo>
                    <a:lnTo>
                      <a:pt x="13" y="164"/>
                    </a:lnTo>
                    <a:lnTo>
                      <a:pt x="14" y="169"/>
                    </a:lnTo>
                    <a:lnTo>
                      <a:pt x="16" y="176"/>
                    </a:lnTo>
                    <a:lnTo>
                      <a:pt x="20" y="184"/>
                    </a:lnTo>
                    <a:lnTo>
                      <a:pt x="24" y="188"/>
                    </a:lnTo>
                    <a:lnTo>
                      <a:pt x="26" y="191"/>
                    </a:lnTo>
                    <a:lnTo>
                      <a:pt x="25" y="190"/>
                    </a:lnTo>
                    <a:lnTo>
                      <a:pt x="24" y="191"/>
                    </a:lnTo>
                    <a:lnTo>
                      <a:pt x="25" y="192"/>
                    </a:lnTo>
                    <a:lnTo>
                      <a:pt x="26" y="195"/>
                    </a:lnTo>
                    <a:lnTo>
                      <a:pt x="29" y="200"/>
                    </a:lnTo>
                    <a:lnTo>
                      <a:pt x="31" y="206"/>
                    </a:lnTo>
                    <a:lnTo>
                      <a:pt x="33" y="206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9" y="207"/>
                    </a:lnTo>
                    <a:lnTo>
                      <a:pt x="51" y="220"/>
                    </a:lnTo>
                    <a:lnTo>
                      <a:pt x="54" y="222"/>
                    </a:lnTo>
                    <a:lnTo>
                      <a:pt x="48" y="208"/>
                    </a:lnTo>
                    <a:lnTo>
                      <a:pt x="46" y="208"/>
                    </a:lnTo>
                    <a:lnTo>
                      <a:pt x="45" y="207"/>
                    </a:lnTo>
                    <a:lnTo>
                      <a:pt x="45" y="206"/>
                    </a:lnTo>
                    <a:lnTo>
                      <a:pt x="45" y="207"/>
                    </a:lnTo>
                    <a:lnTo>
                      <a:pt x="46" y="210"/>
                    </a:lnTo>
                    <a:lnTo>
                      <a:pt x="49" y="216"/>
                    </a:lnTo>
                    <a:lnTo>
                      <a:pt x="43" y="206"/>
                    </a:lnTo>
                    <a:lnTo>
                      <a:pt x="40" y="201"/>
                    </a:lnTo>
                    <a:lnTo>
                      <a:pt x="38" y="197"/>
                    </a:lnTo>
                    <a:lnTo>
                      <a:pt x="35" y="191"/>
                    </a:lnTo>
                    <a:lnTo>
                      <a:pt x="34" y="186"/>
                    </a:lnTo>
                    <a:lnTo>
                      <a:pt x="29" y="171"/>
                    </a:lnTo>
                    <a:lnTo>
                      <a:pt x="23" y="159"/>
                    </a:lnTo>
                    <a:lnTo>
                      <a:pt x="20" y="154"/>
                    </a:lnTo>
                    <a:lnTo>
                      <a:pt x="20" y="150"/>
                    </a:lnTo>
                    <a:lnTo>
                      <a:pt x="20" y="145"/>
                    </a:lnTo>
                    <a:lnTo>
                      <a:pt x="16" y="138"/>
                    </a:lnTo>
                    <a:lnTo>
                      <a:pt x="15" y="133"/>
                    </a:lnTo>
                    <a:lnTo>
                      <a:pt x="15" y="124"/>
                    </a:lnTo>
                    <a:lnTo>
                      <a:pt x="16" y="118"/>
                    </a:lnTo>
                    <a:lnTo>
                      <a:pt x="15" y="113"/>
                    </a:lnTo>
                    <a:lnTo>
                      <a:pt x="14" y="109"/>
                    </a:lnTo>
                    <a:lnTo>
                      <a:pt x="15" y="104"/>
                    </a:lnTo>
                    <a:lnTo>
                      <a:pt x="16" y="104"/>
                    </a:lnTo>
                    <a:lnTo>
                      <a:pt x="18" y="98"/>
                    </a:lnTo>
                    <a:lnTo>
                      <a:pt x="16" y="89"/>
                    </a:lnTo>
                    <a:lnTo>
                      <a:pt x="15" y="85"/>
                    </a:lnTo>
                    <a:lnTo>
                      <a:pt x="16" y="75"/>
                    </a:lnTo>
                    <a:lnTo>
                      <a:pt x="16" y="70"/>
                    </a:lnTo>
                    <a:lnTo>
                      <a:pt x="18" y="67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9" y="42"/>
                    </a:lnTo>
                    <a:lnTo>
                      <a:pt x="19" y="34"/>
                    </a:lnTo>
                    <a:lnTo>
                      <a:pt x="21" y="17"/>
                    </a:lnTo>
                    <a:lnTo>
                      <a:pt x="23" y="10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7" name="Freeform 890"/>
              <p:cNvSpPr>
                <a:spLocks/>
              </p:cNvSpPr>
              <p:nvPr/>
            </p:nvSpPr>
            <p:spPr bwMode="auto">
              <a:xfrm>
                <a:off x="1937" y="86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1 w 2"/>
                  <a:gd name="T11" fmla="*/ 4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8" name="Freeform 891"/>
              <p:cNvSpPr>
                <a:spLocks/>
              </p:cNvSpPr>
              <p:nvPr/>
            </p:nvSpPr>
            <p:spPr bwMode="auto">
              <a:xfrm>
                <a:off x="1943" y="871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1 w 1"/>
                  <a:gd name="T7" fmla="*/ 4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79" name="Freeform 892"/>
              <p:cNvSpPr>
                <a:spLocks/>
              </p:cNvSpPr>
              <p:nvPr/>
            </p:nvSpPr>
            <p:spPr bwMode="auto">
              <a:xfrm>
                <a:off x="1950" y="8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0" name="Freeform 893"/>
              <p:cNvSpPr>
                <a:spLocks/>
              </p:cNvSpPr>
              <p:nvPr/>
            </p:nvSpPr>
            <p:spPr bwMode="auto">
              <a:xfrm>
                <a:off x="1925" y="818"/>
                <a:ext cx="66" cy="134"/>
              </a:xfrm>
              <a:custGeom>
                <a:avLst/>
                <a:gdLst>
                  <a:gd name="T0" fmla="*/ 65 w 66"/>
                  <a:gd name="T1" fmla="*/ 130 h 134"/>
                  <a:gd name="T2" fmla="*/ 61 w 66"/>
                  <a:gd name="T3" fmla="*/ 125 h 134"/>
                  <a:gd name="T4" fmla="*/ 61 w 66"/>
                  <a:gd name="T5" fmla="*/ 121 h 134"/>
                  <a:gd name="T6" fmla="*/ 59 w 66"/>
                  <a:gd name="T7" fmla="*/ 121 h 134"/>
                  <a:gd name="T8" fmla="*/ 54 w 66"/>
                  <a:gd name="T9" fmla="*/ 115 h 134"/>
                  <a:gd name="T10" fmla="*/ 54 w 66"/>
                  <a:gd name="T11" fmla="*/ 108 h 134"/>
                  <a:gd name="T12" fmla="*/ 45 w 66"/>
                  <a:gd name="T13" fmla="*/ 93 h 134"/>
                  <a:gd name="T14" fmla="*/ 40 w 66"/>
                  <a:gd name="T15" fmla="*/ 83 h 134"/>
                  <a:gd name="T16" fmla="*/ 35 w 66"/>
                  <a:gd name="T17" fmla="*/ 75 h 134"/>
                  <a:gd name="T18" fmla="*/ 34 w 66"/>
                  <a:gd name="T19" fmla="*/ 73 h 134"/>
                  <a:gd name="T20" fmla="*/ 31 w 66"/>
                  <a:gd name="T21" fmla="*/ 64 h 134"/>
                  <a:gd name="T22" fmla="*/ 26 w 66"/>
                  <a:gd name="T23" fmla="*/ 56 h 134"/>
                  <a:gd name="T24" fmla="*/ 25 w 66"/>
                  <a:gd name="T25" fmla="*/ 54 h 134"/>
                  <a:gd name="T26" fmla="*/ 25 w 66"/>
                  <a:gd name="T27" fmla="*/ 53 h 134"/>
                  <a:gd name="T28" fmla="*/ 23 w 66"/>
                  <a:gd name="T29" fmla="*/ 48 h 134"/>
                  <a:gd name="T30" fmla="*/ 23 w 66"/>
                  <a:gd name="T31" fmla="*/ 47 h 134"/>
                  <a:gd name="T32" fmla="*/ 22 w 66"/>
                  <a:gd name="T33" fmla="*/ 38 h 134"/>
                  <a:gd name="T34" fmla="*/ 15 w 66"/>
                  <a:gd name="T35" fmla="*/ 22 h 134"/>
                  <a:gd name="T36" fmla="*/ 14 w 66"/>
                  <a:gd name="T37" fmla="*/ 18 h 134"/>
                  <a:gd name="T38" fmla="*/ 14 w 66"/>
                  <a:gd name="T39" fmla="*/ 23 h 134"/>
                  <a:gd name="T40" fmla="*/ 17 w 66"/>
                  <a:gd name="T41" fmla="*/ 31 h 134"/>
                  <a:gd name="T42" fmla="*/ 15 w 66"/>
                  <a:gd name="T43" fmla="*/ 28 h 134"/>
                  <a:gd name="T44" fmla="*/ 10 w 66"/>
                  <a:gd name="T45" fmla="*/ 18 h 134"/>
                  <a:gd name="T46" fmla="*/ 9 w 66"/>
                  <a:gd name="T47" fmla="*/ 11 h 134"/>
                  <a:gd name="T48" fmla="*/ 9 w 66"/>
                  <a:gd name="T49" fmla="*/ 3 h 134"/>
                  <a:gd name="T50" fmla="*/ 8 w 66"/>
                  <a:gd name="T51" fmla="*/ 10 h 134"/>
                  <a:gd name="T52" fmla="*/ 5 w 66"/>
                  <a:gd name="T53" fmla="*/ 6 h 134"/>
                  <a:gd name="T54" fmla="*/ 5 w 66"/>
                  <a:gd name="T55" fmla="*/ 1 h 134"/>
                  <a:gd name="T56" fmla="*/ 4 w 66"/>
                  <a:gd name="T57" fmla="*/ 3 h 134"/>
                  <a:gd name="T58" fmla="*/ 3 w 66"/>
                  <a:gd name="T59" fmla="*/ 8 h 134"/>
                  <a:gd name="T60" fmla="*/ 2 w 66"/>
                  <a:gd name="T61" fmla="*/ 7 h 134"/>
                  <a:gd name="T62" fmla="*/ 2 w 66"/>
                  <a:gd name="T63" fmla="*/ 13 h 134"/>
                  <a:gd name="T64" fmla="*/ 4 w 66"/>
                  <a:gd name="T65" fmla="*/ 12 h 134"/>
                  <a:gd name="T66" fmla="*/ 2 w 66"/>
                  <a:gd name="T67" fmla="*/ 16 h 134"/>
                  <a:gd name="T68" fmla="*/ 5 w 66"/>
                  <a:gd name="T69" fmla="*/ 20 h 134"/>
                  <a:gd name="T70" fmla="*/ 5 w 66"/>
                  <a:gd name="T71" fmla="*/ 10 h 134"/>
                  <a:gd name="T72" fmla="*/ 8 w 66"/>
                  <a:gd name="T73" fmla="*/ 15 h 134"/>
                  <a:gd name="T74" fmla="*/ 5 w 66"/>
                  <a:gd name="T75" fmla="*/ 23 h 134"/>
                  <a:gd name="T76" fmla="*/ 5 w 66"/>
                  <a:gd name="T77" fmla="*/ 27 h 134"/>
                  <a:gd name="T78" fmla="*/ 9 w 66"/>
                  <a:gd name="T79" fmla="*/ 39 h 134"/>
                  <a:gd name="T80" fmla="*/ 10 w 66"/>
                  <a:gd name="T81" fmla="*/ 42 h 134"/>
                  <a:gd name="T82" fmla="*/ 10 w 66"/>
                  <a:gd name="T83" fmla="*/ 47 h 134"/>
                  <a:gd name="T84" fmla="*/ 12 w 66"/>
                  <a:gd name="T85" fmla="*/ 44 h 134"/>
                  <a:gd name="T86" fmla="*/ 14 w 66"/>
                  <a:gd name="T87" fmla="*/ 47 h 134"/>
                  <a:gd name="T88" fmla="*/ 19 w 66"/>
                  <a:gd name="T89" fmla="*/ 54 h 134"/>
                  <a:gd name="T90" fmla="*/ 18 w 66"/>
                  <a:gd name="T91" fmla="*/ 58 h 134"/>
                  <a:gd name="T92" fmla="*/ 22 w 66"/>
                  <a:gd name="T93" fmla="*/ 68 h 134"/>
                  <a:gd name="T94" fmla="*/ 23 w 66"/>
                  <a:gd name="T95" fmla="*/ 73 h 134"/>
                  <a:gd name="T96" fmla="*/ 23 w 66"/>
                  <a:gd name="T97" fmla="*/ 78 h 134"/>
                  <a:gd name="T98" fmla="*/ 29 w 66"/>
                  <a:gd name="T99" fmla="*/ 89 h 134"/>
                  <a:gd name="T100" fmla="*/ 31 w 66"/>
                  <a:gd name="T101" fmla="*/ 97 h 134"/>
                  <a:gd name="T102" fmla="*/ 38 w 66"/>
                  <a:gd name="T103" fmla="*/ 103 h 134"/>
                  <a:gd name="T104" fmla="*/ 43 w 66"/>
                  <a:gd name="T105" fmla="*/ 114 h 134"/>
                  <a:gd name="T106" fmla="*/ 49 w 66"/>
                  <a:gd name="T107" fmla="*/ 119 h 134"/>
                  <a:gd name="T108" fmla="*/ 55 w 66"/>
                  <a:gd name="T109" fmla="*/ 134 h 134"/>
                  <a:gd name="T110" fmla="*/ 66 w 66"/>
                  <a:gd name="T111" fmla="*/ 133 h 1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6" h="134">
                    <a:moveTo>
                      <a:pt x="66" y="129"/>
                    </a:moveTo>
                    <a:lnTo>
                      <a:pt x="66" y="130"/>
                    </a:lnTo>
                    <a:lnTo>
                      <a:pt x="65" y="130"/>
                    </a:lnTo>
                    <a:lnTo>
                      <a:pt x="64" y="129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1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59" y="121"/>
                    </a:lnTo>
                    <a:lnTo>
                      <a:pt x="58" y="119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3" y="110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0" y="104"/>
                    </a:lnTo>
                    <a:lnTo>
                      <a:pt x="48" y="98"/>
                    </a:lnTo>
                    <a:lnTo>
                      <a:pt x="45" y="93"/>
                    </a:lnTo>
                    <a:lnTo>
                      <a:pt x="43" y="90"/>
                    </a:lnTo>
                    <a:lnTo>
                      <a:pt x="41" y="87"/>
                    </a:lnTo>
                    <a:lnTo>
                      <a:pt x="40" y="83"/>
                    </a:lnTo>
                    <a:lnTo>
                      <a:pt x="38" y="82"/>
                    </a:lnTo>
                    <a:lnTo>
                      <a:pt x="36" y="78"/>
                    </a:lnTo>
                    <a:lnTo>
                      <a:pt x="35" y="75"/>
                    </a:lnTo>
                    <a:lnTo>
                      <a:pt x="31" y="73"/>
                    </a:lnTo>
                    <a:lnTo>
                      <a:pt x="31" y="72"/>
                    </a:lnTo>
                    <a:lnTo>
                      <a:pt x="34" y="73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31" y="64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5" y="56"/>
                    </a:lnTo>
                    <a:lnTo>
                      <a:pt x="24" y="53"/>
                    </a:lnTo>
                    <a:lnTo>
                      <a:pt x="25" y="54"/>
                    </a:lnTo>
                    <a:lnTo>
                      <a:pt x="25" y="53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4" y="46"/>
                    </a:lnTo>
                    <a:lnTo>
                      <a:pt x="23" y="42"/>
                    </a:lnTo>
                    <a:lnTo>
                      <a:pt x="22" y="38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5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5" y="31"/>
                    </a:lnTo>
                    <a:lnTo>
                      <a:pt x="15" y="28"/>
                    </a:lnTo>
                    <a:lnTo>
                      <a:pt x="13" y="26"/>
                    </a:lnTo>
                    <a:lnTo>
                      <a:pt x="10" y="22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15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5" y="27"/>
                    </a:lnTo>
                    <a:lnTo>
                      <a:pt x="7" y="31"/>
                    </a:lnTo>
                    <a:lnTo>
                      <a:pt x="8" y="33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9" y="42"/>
                    </a:lnTo>
                    <a:lnTo>
                      <a:pt x="8" y="43"/>
                    </a:lnTo>
                    <a:lnTo>
                      <a:pt x="10" y="47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4" y="47"/>
                    </a:lnTo>
                    <a:lnTo>
                      <a:pt x="17" y="51"/>
                    </a:lnTo>
                    <a:lnTo>
                      <a:pt x="18" y="52"/>
                    </a:lnTo>
                    <a:lnTo>
                      <a:pt x="19" y="54"/>
                    </a:lnTo>
                    <a:lnTo>
                      <a:pt x="20" y="57"/>
                    </a:lnTo>
                    <a:lnTo>
                      <a:pt x="20" y="59"/>
                    </a:lnTo>
                    <a:lnTo>
                      <a:pt x="18" y="58"/>
                    </a:lnTo>
                    <a:lnTo>
                      <a:pt x="19" y="62"/>
                    </a:lnTo>
                    <a:lnTo>
                      <a:pt x="22" y="65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4" y="73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3" y="77"/>
                    </a:lnTo>
                    <a:lnTo>
                      <a:pt x="23" y="78"/>
                    </a:lnTo>
                    <a:lnTo>
                      <a:pt x="25" y="79"/>
                    </a:lnTo>
                    <a:lnTo>
                      <a:pt x="26" y="82"/>
                    </a:lnTo>
                    <a:lnTo>
                      <a:pt x="29" y="89"/>
                    </a:lnTo>
                    <a:lnTo>
                      <a:pt x="30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3" y="100"/>
                    </a:lnTo>
                    <a:lnTo>
                      <a:pt x="35" y="102"/>
                    </a:lnTo>
                    <a:lnTo>
                      <a:pt x="38" y="103"/>
                    </a:lnTo>
                    <a:lnTo>
                      <a:pt x="39" y="108"/>
                    </a:lnTo>
                    <a:lnTo>
                      <a:pt x="41" y="110"/>
                    </a:lnTo>
                    <a:lnTo>
                      <a:pt x="43" y="114"/>
                    </a:lnTo>
                    <a:lnTo>
                      <a:pt x="45" y="118"/>
                    </a:lnTo>
                    <a:lnTo>
                      <a:pt x="48" y="119"/>
                    </a:lnTo>
                    <a:lnTo>
                      <a:pt x="49" y="119"/>
                    </a:lnTo>
                    <a:lnTo>
                      <a:pt x="49" y="118"/>
                    </a:lnTo>
                    <a:lnTo>
                      <a:pt x="51" y="125"/>
                    </a:lnTo>
                    <a:lnTo>
                      <a:pt x="55" y="134"/>
                    </a:lnTo>
                    <a:lnTo>
                      <a:pt x="56" y="134"/>
                    </a:lnTo>
                    <a:lnTo>
                      <a:pt x="64" y="134"/>
                    </a:lnTo>
                    <a:lnTo>
                      <a:pt x="66" y="133"/>
                    </a:lnTo>
                    <a:lnTo>
                      <a:pt x="66" y="131"/>
                    </a:lnTo>
                    <a:lnTo>
                      <a:pt x="66" y="12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1" name="Freeform 894"/>
              <p:cNvSpPr>
                <a:spLocks/>
              </p:cNvSpPr>
              <p:nvPr/>
            </p:nvSpPr>
            <p:spPr bwMode="auto">
              <a:xfrm>
                <a:off x="1937" y="8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2" name="Freeform 895"/>
              <p:cNvSpPr>
                <a:spLocks/>
              </p:cNvSpPr>
              <p:nvPr/>
            </p:nvSpPr>
            <p:spPr bwMode="auto">
              <a:xfrm>
                <a:off x="2004" y="993"/>
                <a:ext cx="6" cy="7"/>
              </a:xfrm>
              <a:custGeom>
                <a:avLst/>
                <a:gdLst>
                  <a:gd name="T0" fmla="*/ 2 w 6"/>
                  <a:gd name="T1" fmla="*/ 6 h 7"/>
                  <a:gd name="T2" fmla="*/ 5 w 6"/>
                  <a:gd name="T3" fmla="*/ 7 h 7"/>
                  <a:gd name="T4" fmla="*/ 6 w 6"/>
                  <a:gd name="T5" fmla="*/ 7 h 7"/>
                  <a:gd name="T6" fmla="*/ 3 w 6"/>
                  <a:gd name="T7" fmla="*/ 4 h 7"/>
                  <a:gd name="T8" fmla="*/ 0 w 6"/>
                  <a:gd name="T9" fmla="*/ 0 h 7"/>
                  <a:gd name="T10" fmla="*/ 0 w 6"/>
                  <a:gd name="T11" fmla="*/ 1 h 7"/>
                  <a:gd name="T12" fmla="*/ 1 w 6"/>
                  <a:gd name="T13" fmla="*/ 2 h 7"/>
                  <a:gd name="T14" fmla="*/ 2 w 6"/>
                  <a:gd name="T15" fmla="*/ 6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5" y="7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3" name="Freeform 896"/>
              <p:cNvSpPr>
                <a:spLocks/>
              </p:cNvSpPr>
              <p:nvPr/>
            </p:nvSpPr>
            <p:spPr bwMode="auto">
              <a:xfrm>
                <a:off x="1939" y="875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1 w 1"/>
                  <a:gd name="T5" fmla="*/ 2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4" name="Freeform 897"/>
              <p:cNvSpPr>
                <a:spLocks/>
              </p:cNvSpPr>
              <p:nvPr/>
            </p:nvSpPr>
            <p:spPr bwMode="auto">
              <a:xfrm>
                <a:off x="2021" y="998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2 h 2"/>
                  <a:gd name="T4" fmla="*/ 3 w 4"/>
                  <a:gd name="T5" fmla="*/ 1 h 2"/>
                  <a:gd name="T6" fmla="*/ 0 w 4"/>
                  <a:gd name="T7" fmla="*/ 0 h 2"/>
                  <a:gd name="T8" fmla="*/ 1 w 4"/>
                  <a:gd name="T9" fmla="*/ 2 h 2"/>
                  <a:gd name="T10" fmla="*/ 3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5" name="Freeform 898"/>
              <p:cNvSpPr>
                <a:spLocks/>
              </p:cNvSpPr>
              <p:nvPr/>
            </p:nvSpPr>
            <p:spPr bwMode="auto">
              <a:xfrm>
                <a:off x="2030" y="1002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0 h 3"/>
                  <a:gd name="T8" fmla="*/ 0 w 2"/>
                  <a:gd name="T9" fmla="*/ 2 h 3"/>
                  <a:gd name="T10" fmla="*/ 1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6" name="Freeform 899"/>
              <p:cNvSpPr>
                <a:spLocks/>
              </p:cNvSpPr>
              <p:nvPr/>
            </p:nvSpPr>
            <p:spPr bwMode="auto">
              <a:xfrm>
                <a:off x="2020" y="990"/>
                <a:ext cx="10" cy="10"/>
              </a:xfrm>
              <a:custGeom>
                <a:avLst/>
                <a:gdLst>
                  <a:gd name="T0" fmla="*/ 0 w 10"/>
                  <a:gd name="T1" fmla="*/ 2 h 10"/>
                  <a:gd name="T2" fmla="*/ 1 w 10"/>
                  <a:gd name="T3" fmla="*/ 4 h 10"/>
                  <a:gd name="T4" fmla="*/ 4 w 10"/>
                  <a:gd name="T5" fmla="*/ 5 h 10"/>
                  <a:gd name="T6" fmla="*/ 5 w 10"/>
                  <a:gd name="T7" fmla="*/ 7 h 10"/>
                  <a:gd name="T8" fmla="*/ 6 w 10"/>
                  <a:gd name="T9" fmla="*/ 9 h 10"/>
                  <a:gd name="T10" fmla="*/ 7 w 10"/>
                  <a:gd name="T11" fmla="*/ 10 h 10"/>
                  <a:gd name="T12" fmla="*/ 9 w 10"/>
                  <a:gd name="T13" fmla="*/ 10 h 10"/>
                  <a:gd name="T14" fmla="*/ 10 w 10"/>
                  <a:gd name="T15" fmla="*/ 8 h 10"/>
                  <a:gd name="T16" fmla="*/ 9 w 10"/>
                  <a:gd name="T17" fmla="*/ 8 h 10"/>
                  <a:gd name="T18" fmla="*/ 7 w 10"/>
                  <a:gd name="T19" fmla="*/ 8 h 10"/>
                  <a:gd name="T20" fmla="*/ 6 w 10"/>
                  <a:gd name="T21" fmla="*/ 8 h 10"/>
                  <a:gd name="T22" fmla="*/ 4 w 10"/>
                  <a:gd name="T23" fmla="*/ 4 h 10"/>
                  <a:gd name="T24" fmla="*/ 4 w 10"/>
                  <a:gd name="T25" fmla="*/ 3 h 10"/>
                  <a:gd name="T26" fmla="*/ 2 w 10"/>
                  <a:gd name="T27" fmla="*/ 0 h 10"/>
                  <a:gd name="T28" fmla="*/ 1 w 10"/>
                  <a:gd name="T29" fmla="*/ 2 h 10"/>
                  <a:gd name="T30" fmla="*/ 0 w 10"/>
                  <a:gd name="T31" fmla="*/ 2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" h="10">
                    <a:moveTo>
                      <a:pt x="0" y="2"/>
                    </a:moveTo>
                    <a:lnTo>
                      <a:pt x="1" y="4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7" name="Freeform 900"/>
              <p:cNvSpPr>
                <a:spLocks/>
              </p:cNvSpPr>
              <p:nvPr/>
            </p:nvSpPr>
            <p:spPr bwMode="auto">
              <a:xfrm>
                <a:off x="2032" y="100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8" name="Freeform 901"/>
              <p:cNvSpPr>
                <a:spLocks/>
              </p:cNvSpPr>
              <p:nvPr/>
            </p:nvSpPr>
            <p:spPr bwMode="auto">
              <a:xfrm>
                <a:off x="2022" y="988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89" name="Freeform 902"/>
              <p:cNvSpPr>
                <a:spLocks/>
              </p:cNvSpPr>
              <p:nvPr/>
            </p:nvSpPr>
            <p:spPr bwMode="auto">
              <a:xfrm>
                <a:off x="2027" y="98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1 h 2"/>
                  <a:gd name="T4" fmla="*/ 0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0" name="Freeform 903"/>
              <p:cNvSpPr>
                <a:spLocks/>
              </p:cNvSpPr>
              <p:nvPr/>
            </p:nvSpPr>
            <p:spPr bwMode="auto">
              <a:xfrm>
                <a:off x="1994" y="958"/>
                <a:ext cx="74" cy="85"/>
              </a:xfrm>
              <a:custGeom>
                <a:avLst/>
                <a:gdLst>
                  <a:gd name="T0" fmla="*/ 2 w 74"/>
                  <a:gd name="T1" fmla="*/ 16 h 85"/>
                  <a:gd name="T2" fmla="*/ 11 w 74"/>
                  <a:gd name="T3" fmla="*/ 29 h 85"/>
                  <a:gd name="T4" fmla="*/ 17 w 74"/>
                  <a:gd name="T5" fmla="*/ 39 h 85"/>
                  <a:gd name="T6" fmla="*/ 23 w 74"/>
                  <a:gd name="T7" fmla="*/ 44 h 85"/>
                  <a:gd name="T8" fmla="*/ 28 w 74"/>
                  <a:gd name="T9" fmla="*/ 47 h 85"/>
                  <a:gd name="T10" fmla="*/ 28 w 74"/>
                  <a:gd name="T11" fmla="*/ 51 h 85"/>
                  <a:gd name="T12" fmla="*/ 33 w 74"/>
                  <a:gd name="T13" fmla="*/ 57 h 85"/>
                  <a:gd name="T14" fmla="*/ 38 w 74"/>
                  <a:gd name="T15" fmla="*/ 62 h 85"/>
                  <a:gd name="T16" fmla="*/ 42 w 74"/>
                  <a:gd name="T17" fmla="*/ 66 h 85"/>
                  <a:gd name="T18" fmla="*/ 45 w 74"/>
                  <a:gd name="T19" fmla="*/ 70 h 85"/>
                  <a:gd name="T20" fmla="*/ 52 w 74"/>
                  <a:gd name="T21" fmla="*/ 77 h 85"/>
                  <a:gd name="T22" fmla="*/ 52 w 74"/>
                  <a:gd name="T23" fmla="*/ 78 h 85"/>
                  <a:gd name="T24" fmla="*/ 53 w 74"/>
                  <a:gd name="T25" fmla="*/ 80 h 85"/>
                  <a:gd name="T26" fmla="*/ 57 w 74"/>
                  <a:gd name="T27" fmla="*/ 83 h 85"/>
                  <a:gd name="T28" fmla="*/ 58 w 74"/>
                  <a:gd name="T29" fmla="*/ 82 h 85"/>
                  <a:gd name="T30" fmla="*/ 63 w 74"/>
                  <a:gd name="T31" fmla="*/ 82 h 85"/>
                  <a:gd name="T32" fmla="*/ 74 w 74"/>
                  <a:gd name="T33" fmla="*/ 85 h 85"/>
                  <a:gd name="T34" fmla="*/ 68 w 74"/>
                  <a:gd name="T35" fmla="*/ 78 h 85"/>
                  <a:gd name="T36" fmla="*/ 68 w 74"/>
                  <a:gd name="T37" fmla="*/ 80 h 85"/>
                  <a:gd name="T38" fmla="*/ 66 w 74"/>
                  <a:gd name="T39" fmla="*/ 80 h 85"/>
                  <a:gd name="T40" fmla="*/ 62 w 74"/>
                  <a:gd name="T41" fmla="*/ 76 h 85"/>
                  <a:gd name="T42" fmla="*/ 61 w 74"/>
                  <a:gd name="T43" fmla="*/ 71 h 85"/>
                  <a:gd name="T44" fmla="*/ 51 w 74"/>
                  <a:gd name="T45" fmla="*/ 61 h 85"/>
                  <a:gd name="T46" fmla="*/ 48 w 74"/>
                  <a:gd name="T47" fmla="*/ 55 h 85"/>
                  <a:gd name="T48" fmla="*/ 43 w 74"/>
                  <a:gd name="T49" fmla="*/ 50 h 85"/>
                  <a:gd name="T50" fmla="*/ 42 w 74"/>
                  <a:gd name="T51" fmla="*/ 42 h 85"/>
                  <a:gd name="T52" fmla="*/ 38 w 74"/>
                  <a:gd name="T53" fmla="*/ 39 h 85"/>
                  <a:gd name="T54" fmla="*/ 37 w 74"/>
                  <a:gd name="T55" fmla="*/ 36 h 85"/>
                  <a:gd name="T56" fmla="*/ 37 w 74"/>
                  <a:gd name="T57" fmla="*/ 34 h 85"/>
                  <a:gd name="T58" fmla="*/ 31 w 74"/>
                  <a:gd name="T59" fmla="*/ 30 h 85"/>
                  <a:gd name="T60" fmla="*/ 27 w 74"/>
                  <a:gd name="T61" fmla="*/ 22 h 85"/>
                  <a:gd name="T62" fmla="*/ 21 w 74"/>
                  <a:gd name="T63" fmla="*/ 17 h 85"/>
                  <a:gd name="T64" fmla="*/ 16 w 74"/>
                  <a:gd name="T65" fmla="*/ 11 h 85"/>
                  <a:gd name="T66" fmla="*/ 5 w 74"/>
                  <a:gd name="T67" fmla="*/ 0 h 85"/>
                  <a:gd name="T68" fmla="*/ 1 w 74"/>
                  <a:gd name="T69" fmla="*/ 3 h 85"/>
                  <a:gd name="T70" fmla="*/ 0 w 74"/>
                  <a:gd name="T71" fmla="*/ 6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4" h="85">
                    <a:moveTo>
                      <a:pt x="0" y="6"/>
                    </a:moveTo>
                    <a:lnTo>
                      <a:pt x="2" y="16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2" y="32"/>
                    </a:lnTo>
                    <a:lnTo>
                      <a:pt x="17" y="39"/>
                    </a:lnTo>
                    <a:lnTo>
                      <a:pt x="23" y="41"/>
                    </a:lnTo>
                    <a:lnTo>
                      <a:pt x="23" y="44"/>
                    </a:lnTo>
                    <a:lnTo>
                      <a:pt x="26" y="45"/>
                    </a:lnTo>
                    <a:lnTo>
                      <a:pt x="28" y="47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3" y="57"/>
                    </a:lnTo>
                    <a:lnTo>
                      <a:pt x="36" y="61"/>
                    </a:lnTo>
                    <a:lnTo>
                      <a:pt x="38" y="62"/>
                    </a:lnTo>
                    <a:lnTo>
                      <a:pt x="40" y="65"/>
                    </a:lnTo>
                    <a:lnTo>
                      <a:pt x="42" y="66"/>
                    </a:lnTo>
                    <a:lnTo>
                      <a:pt x="43" y="68"/>
                    </a:lnTo>
                    <a:lnTo>
                      <a:pt x="45" y="70"/>
                    </a:lnTo>
                    <a:lnTo>
                      <a:pt x="49" y="76"/>
                    </a:lnTo>
                    <a:lnTo>
                      <a:pt x="52" y="77"/>
                    </a:lnTo>
                    <a:lnTo>
                      <a:pt x="53" y="77"/>
                    </a:lnTo>
                    <a:lnTo>
                      <a:pt x="52" y="78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4" y="82"/>
                    </a:lnTo>
                    <a:lnTo>
                      <a:pt x="57" y="83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3" y="82"/>
                    </a:lnTo>
                    <a:lnTo>
                      <a:pt x="72" y="83"/>
                    </a:lnTo>
                    <a:lnTo>
                      <a:pt x="74" y="85"/>
                    </a:lnTo>
                    <a:lnTo>
                      <a:pt x="69" y="80"/>
                    </a:lnTo>
                    <a:lnTo>
                      <a:pt x="68" y="78"/>
                    </a:lnTo>
                    <a:lnTo>
                      <a:pt x="67" y="78"/>
                    </a:lnTo>
                    <a:lnTo>
                      <a:pt x="68" y="80"/>
                    </a:lnTo>
                    <a:lnTo>
                      <a:pt x="69" y="82"/>
                    </a:lnTo>
                    <a:lnTo>
                      <a:pt x="66" y="80"/>
                    </a:lnTo>
                    <a:lnTo>
                      <a:pt x="64" y="77"/>
                    </a:lnTo>
                    <a:lnTo>
                      <a:pt x="62" y="76"/>
                    </a:lnTo>
                    <a:lnTo>
                      <a:pt x="61" y="73"/>
                    </a:lnTo>
                    <a:lnTo>
                      <a:pt x="61" y="71"/>
                    </a:lnTo>
                    <a:lnTo>
                      <a:pt x="56" y="65"/>
                    </a:lnTo>
                    <a:lnTo>
                      <a:pt x="51" y="61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6" y="51"/>
                    </a:lnTo>
                    <a:lnTo>
                      <a:pt x="43" y="50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0" y="40"/>
                    </a:lnTo>
                    <a:lnTo>
                      <a:pt x="38" y="39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7" y="34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8" y="26"/>
                    </a:lnTo>
                    <a:lnTo>
                      <a:pt x="27" y="22"/>
                    </a:lnTo>
                    <a:lnTo>
                      <a:pt x="23" y="21"/>
                    </a:lnTo>
                    <a:lnTo>
                      <a:pt x="21" y="17"/>
                    </a:lnTo>
                    <a:lnTo>
                      <a:pt x="18" y="14"/>
                    </a:lnTo>
                    <a:lnTo>
                      <a:pt x="16" y="11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1" name="Freeform 904"/>
              <p:cNvSpPr>
                <a:spLocks/>
              </p:cNvSpPr>
              <p:nvPr/>
            </p:nvSpPr>
            <p:spPr bwMode="auto">
              <a:xfrm>
                <a:off x="1956" y="931"/>
                <a:ext cx="8" cy="11"/>
              </a:xfrm>
              <a:custGeom>
                <a:avLst/>
                <a:gdLst>
                  <a:gd name="T0" fmla="*/ 8 w 8"/>
                  <a:gd name="T1" fmla="*/ 11 h 11"/>
                  <a:gd name="T2" fmla="*/ 7 w 8"/>
                  <a:gd name="T3" fmla="*/ 10 h 11"/>
                  <a:gd name="T4" fmla="*/ 7 w 8"/>
                  <a:gd name="T5" fmla="*/ 11 h 11"/>
                  <a:gd name="T6" fmla="*/ 0 w 8"/>
                  <a:gd name="T7" fmla="*/ 0 h 11"/>
                  <a:gd name="T8" fmla="*/ 3 w 8"/>
                  <a:gd name="T9" fmla="*/ 2 h 11"/>
                  <a:gd name="T10" fmla="*/ 8 w 8"/>
                  <a:gd name="T11" fmla="*/ 1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7" y="10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2" name="Freeform 905"/>
              <p:cNvSpPr>
                <a:spLocks/>
              </p:cNvSpPr>
              <p:nvPr/>
            </p:nvSpPr>
            <p:spPr bwMode="auto">
              <a:xfrm>
                <a:off x="1945" y="915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3 w 5"/>
                  <a:gd name="T3" fmla="*/ 7 h 9"/>
                  <a:gd name="T4" fmla="*/ 2 w 5"/>
                  <a:gd name="T5" fmla="*/ 2 h 9"/>
                  <a:gd name="T6" fmla="*/ 0 w 5"/>
                  <a:gd name="T7" fmla="*/ 0 h 9"/>
                  <a:gd name="T8" fmla="*/ 2 w 5"/>
                  <a:gd name="T9" fmla="*/ 2 h 9"/>
                  <a:gd name="T10" fmla="*/ 5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3" name="Freeform 906"/>
              <p:cNvSpPr>
                <a:spLocks/>
              </p:cNvSpPr>
              <p:nvPr/>
            </p:nvSpPr>
            <p:spPr bwMode="auto">
              <a:xfrm>
                <a:off x="1944" y="938"/>
                <a:ext cx="4" cy="8"/>
              </a:xfrm>
              <a:custGeom>
                <a:avLst/>
                <a:gdLst>
                  <a:gd name="T0" fmla="*/ 3 w 4"/>
                  <a:gd name="T1" fmla="*/ 5 h 8"/>
                  <a:gd name="T2" fmla="*/ 0 w 4"/>
                  <a:gd name="T3" fmla="*/ 0 h 8"/>
                  <a:gd name="T4" fmla="*/ 4 w 4"/>
                  <a:gd name="T5" fmla="*/ 8 h 8"/>
                  <a:gd name="T6" fmla="*/ 3 w 4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4" name="Freeform 907"/>
              <p:cNvSpPr>
                <a:spLocks/>
              </p:cNvSpPr>
              <p:nvPr/>
            </p:nvSpPr>
            <p:spPr bwMode="auto">
              <a:xfrm>
                <a:off x="1879" y="650"/>
                <a:ext cx="167" cy="415"/>
              </a:xfrm>
              <a:custGeom>
                <a:avLst/>
                <a:gdLst>
                  <a:gd name="T0" fmla="*/ 3 w 167"/>
                  <a:gd name="T1" fmla="*/ 14 h 415"/>
                  <a:gd name="T2" fmla="*/ 2 w 167"/>
                  <a:gd name="T3" fmla="*/ 26 h 415"/>
                  <a:gd name="T4" fmla="*/ 3 w 167"/>
                  <a:gd name="T5" fmla="*/ 40 h 415"/>
                  <a:gd name="T6" fmla="*/ 3 w 167"/>
                  <a:gd name="T7" fmla="*/ 78 h 415"/>
                  <a:gd name="T8" fmla="*/ 5 w 167"/>
                  <a:gd name="T9" fmla="*/ 112 h 415"/>
                  <a:gd name="T10" fmla="*/ 17 w 167"/>
                  <a:gd name="T11" fmla="*/ 165 h 415"/>
                  <a:gd name="T12" fmla="*/ 28 w 167"/>
                  <a:gd name="T13" fmla="*/ 195 h 415"/>
                  <a:gd name="T14" fmla="*/ 34 w 167"/>
                  <a:gd name="T15" fmla="*/ 210 h 415"/>
                  <a:gd name="T16" fmla="*/ 43 w 167"/>
                  <a:gd name="T17" fmla="*/ 233 h 415"/>
                  <a:gd name="T18" fmla="*/ 61 w 167"/>
                  <a:gd name="T19" fmla="*/ 270 h 415"/>
                  <a:gd name="T20" fmla="*/ 61 w 167"/>
                  <a:gd name="T21" fmla="*/ 273 h 415"/>
                  <a:gd name="T22" fmla="*/ 64 w 167"/>
                  <a:gd name="T23" fmla="*/ 272 h 415"/>
                  <a:gd name="T24" fmla="*/ 72 w 167"/>
                  <a:gd name="T25" fmla="*/ 291 h 415"/>
                  <a:gd name="T26" fmla="*/ 74 w 167"/>
                  <a:gd name="T27" fmla="*/ 302 h 415"/>
                  <a:gd name="T28" fmla="*/ 101 w 167"/>
                  <a:gd name="T29" fmla="*/ 353 h 415"/>
                  <a:gd name="T30" fmla="*/ 106 w 167"/>
                  <a:gd name="T31" fmla="*/ 359 h 415"/>
                  <a:gd name="T32" fmla="*/ 122 w 167"/>
                  <a:gd name="T33" fmla="*/ 379 h 415"/>
                  <a:gd name="T34" fmla="*/ 99 w 167"/>
                  <a:gd name="T35" fmla="*/ 343 h 415"/>
                  <a:gd name="T36" fmla="*/ 96 w 167"/>
                  <a:gd name="T37" fmla="*/ 337 h 415"/>
                  <a:gd name="T38" fmla="*/ 126 w 167"/>
                  <a:gd name="T39" fmla="*/ 380 h 415"/>
                  <a:gd name="T40" fmla="*/ 146 w 167"/>
                  <a:gd name="T41" fmla="*/ 401 h 415"/>
                  <a:gd name="T42" fmla="*/ 150 w 167"/>
                  <a:gd name="T43" fmla="*/ 402 h 415"/>
                  <a:gd name="T44" fmla="*/ 150 w 167"/>
                  <a:gd name="T45" fmla="*/ 401 h 415"/>
                  <a:gd name="T46" fmla="*/ 163 w 167"/>
                  <a:gd name="T47" fmla="*/ 412 h 415"/>
                  <a:gd name="T48" fmla="*/ 160 w 167"/>
                  <a:gd name="T49" fmla="*/ 407 h 415"/>
                  <a:gd name="T50" fmla="*/ 156 w 167"/>
                  <a:gd name="T51" fmla="*/ 399 h 415"/>
                  <a:gd name="T52" fmla="*/ 142 w 167"/>
                  <a:gd name="T53" fmla="*/ 385 h 415"/>
                  <a:gd name="T54" fmla="*/ 138 w 167"/>
                  <a:gd name="T55" fmla="*/ 385 h 415"/>
                  <a:gd name="T56" fmla="*/ 137 w 167"/>
                  <a:gd name="T57" fmla="*/ 380 h 415"/>
                  <a:gd name="T58" fmla="*/ 126 w 167"/>
                  <a:gd name="T59" fmla="*/ 371 h 415"/>
                  <a:gd name="T60" fmla="*/ 148 w 167"/>
                  <a:gd name="T61" fmla="*/ 398 h 415"/>
                  <a:gd name="T62" fmla="*/ 140 w 167"/>
                  <a:gd name="T63" fmla="*/ 390 h 415"/>
                  <a:gd name="T64" fmla="*/ 118 w 167"/>
                  <a:gd name="T65" fmla="*/ 361 h 415"/>
                  <a:gd name="T66" fmla="*/ 115 w 167"/>
                  <a:gd name="T67" fmla="*/ 350 h 415"/>
                  <a:gd name="T68" fmla="*/ 96 w 167"/>
                  <a:gd name="T69" fmla="*/ 319 h 415"/>
                  <a:gd name="T70" fmla="*/ 91 w 167"/>
                  <a:gd name="T71" fmla="*/ 309 h 415"/>
                  <a:gd name="T72" fmla="*/ 87 w 167"/>
                  <a:gd name="T73" fmla="*/ 297 h 415"/>
                  <a:gd name="T74" fmla="*/ 89 w 167"/>
                  <a:gd name="T75" fmla="*/ 303 h 415"/>
                  <a:gd name="T76" fmla="*/ 81 w 167"/>
                  <a:gd name="T77" fmla="*/ 294 h 415"/>
                  <a:gd name="T78" fmla="*/ 64 w 167"/>
                  <a:gd name="T79" fmla="*/ 262 h 415"/>
                  <a:gd name="T80" fmla="*/ 63 w 167"/>
                  <a:gd name="T81" fmla="*/ 251 h 415"/>
                  <a:gd name="T82" fmla="*/ 46 w 167"/>
                  <a:gd name="T83" fmla="*/ 216 h 415"/>
                  <a:gd name="T84" fmla="*/ 46 w 167"/>
                  <a:gd name="T85" fmla="*/ 209 h 415"/>
                  <a:gd name="T86" fmla="*/ 30 w 167"/>
                  <a:gd name="T87" fmla="*/ 170 h 415"/>
                  <a:gd name="T88" fmla="*/ 26 w 167"/>
                  <a:gd name="T89" fmla="*/ 151 h 415"/>
                  <a:gd name="T90" fmla="*/ 19 w 167"/>
                  <a:gd name="T91" fmla="*/ 122 h 415"/>
                  <a:gd name="T92" fmla="*/ 12 w 167"/>
                  <a:gd name="T93" fmla="*/ 67 h 415"/>
                  <a:gd name="T94" fmla="*/ 12 w 167"/>
                  <a:gd name="T95" fmla="*/ 16 h 415"/>
                  <a:gd name="T96" fmla="*/ 3 w 167"/>
                  <a:gd name="T97" fmla="*/ 0 h 4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7" h="415">
                    <a:moveTo>
                      <a:pt x="0" y="9"/>
                    </a:moveTo>
                    <a:lnTo>
                      <a:pt x="2" y="5"/>
                    </a:lnTo>
                    <a:lnTo>
                      <a:pt x="2" y="7"/>
                    </a:lnTo>
                    <a:lnTo>
                      <a:pt x="3" y="14"/>
                    </a:lnTo>
                    <a:lnTo>
                      <a:pt x="3" y="22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3" y="40"/>
                    </a:lnTo>
                    <a:lnTo>
                      <a:pt x="3" y="62"/>
                    </a:lnTo>
                    <a:lnTo>
                      <a:pt x="4" y="67"/>
                    </a:lnTo>
                    <a:lnTo>
                      <a:pt x="4" y="82"/>
                    </a:lnTo>
                    <a:lnTo>
                      <a:pt x="3" y="78"/>
                    </a:lnTo>
                    <a:lnTo>
                      <a:pt x="3" y="81"/>
                    </a:lnTo>
                    <a:lnTo>
                      <a:pt x="2" y="88"/>
                    </a:lnTo>
                    <a:lnTo>
                      <a:pt x="5" y="103"/>
                    </a:lnTo>
                    <a:lnTo>
                      <a:pt x="5" y="112"/>
                    </a:lnTo>
                    <a:lnTo>
                      <a:pt x="7" y="122"/>
                    </a:lnTo>
                    <a:lnTo>
                      <a:pt x="10" y="142"/>
                    </a:lnTo>
                    <a:lnTo>
                      <a:pt x="14" y="153"/>
                    </a:lnTo>
                    <a:lnTo>
                      <a:pt x="17" y="165"/>
                    </a:lnTo>
                    <a:lnTo>
                      <a:pt x="20" y="176"/>
                    </a:lnTo>
                    <a:lnTo>
                      <a:pt x="22" y="181"/>
                    </a:lnTo>
                    <a:lnTo>
                      <a:pt x="24" y="185"/>
                    </a:lnTo>
                    <a:lnTo>
                      <a:pt x="28" y="195"/>
                    </a:lnTo>
                    <a:lnTo>
                      <a:pt x="30" y="202"/>
                    </a:lnTo>
                    <a:lnTo>
                      <a:pt x="38" y="212"/>
                    </a:lnTo>
                    <a:lnTo>
                      <a:pt x="38" y="216"/>
                    </a:lnTo>
                    <a:lnTo>
                      <a:pt x="34" y="210"/>
                    </a:lnTo>
                    <a:lnTo>
                      <a:pt x="31" y="204"/>
                    </a:lnTo>
                    <a:lnTo>
                      <a:pt x="30" y="202"/>
                    </a:lnTo>
                    <a:lnTo>
                      <a:pt x="30" y="204"/>
                    </a:lnTo>
                    <a:lnTo>
                      <a:pt x="43" y="233"/>
                    </a:lnTo>
                    <a:lnTo>
                      <a:pt x="56" y="263"/>
                    </a:lnTo>
                    <a:lnTo>
                      <a:pt x="58" y="266"/>
                    </a:lnTo>
                    <a:lnTo>
                      <a:pt x="59" y="265"/>
                    </a:lnTo>
                    <a:lnTo>
                      <a:pt x="61" y="270"/>
                    </a:lnTo>
                    <a:lnTo>
                      <a:pt x="60" y="268"/>
                    </a:lnTo>
                    <a:lnTo>
                      <a:pt x="60" y="270"/>
                    </a:lnTo>
                    <a:lnTo>
                      <a:pt x="63" y="274"/>
                    </a:lnTo>
                    <a:lnTo>
                      <a:pt x="61" y="273"/>
                    </a:lnTo>
                    <a:lnTo>
                      <a:pt x="63" y="274"/>
                    </a:lnTo>
                    <a:lnTo>
                      <a:pt x="61" y="272"/>
                    </a:lnTo>
                    <a:lnTo>
                      <a:pt x="63" y="271"/>
                    </a:lnTo>
                    <a:lnTo>
                      <a:pt x="64" y="272"/>
                    </a:lnTo>
                    <a:lnTo>
                      <a:pt x="66" y="278"/>
                    </a:lnTo>
                    <a:lnTo>
                      <a:pt x="69" y="286"/>
                    </a:lnTo>
                    <a:lnTo>
                      <a:pt x="72" y="292"/>
                    </a:lnTo>
                    <a:lnTo>
                      <a:pt x="72" y="291"/>
                    </a:lnTo>
                    <a:lnTo>
                      <a:pt x="70" y="288"/>
                    </a:lnTo>
                    <a:lnTo>
                      <a:pt x="70" y="289"/>
                    </a:lnTo>
                    <a:lnTo>
                      <a:pt x="70" y="292"/>
                    </a:lnTo>
                    <a:lnTo>
                      <a:pt x="74" y="302"/>
                    </a:lnTo>
                    <a:lnTo>
                      <a:pt x="81" y="314"/>
                    </a:lnTo>
                    <a:lnTo>
                      <a:pt x="87" y="327"/>
                    </a:lnTo>
                    <a:lnTo>
                      <a:pt x="94" y="339"/>
                    </a:lnTo>
                    <a:lnTo>
                      <a:pt x="101" y="353"/>
                    </a:lnTo>
                    <a:lnTo>
                      <a:pt x="102" y="353"/>
                    </a:lnTo>
                    <a:lnTo>
                      <a:pt x="104" y="354"/>
                    </a:lnTo>
                    <a:lnTo>
                      <a:pt x="107" y="359"/>
                    </a:lnTo>
                    <a:lnTo>
                      <a:pt x="106" y="359"/>
                    </a:lnTo>
                    <a:lnTo>
                      <a:pt x="107" y="361"/>
                    </a:lnTo>
                    <a:lnTo>
                      <a:pt x="111" y="368"/>
                    </a:lnTo>
                    <a:lnTo>
                      <a:pt x="116" y="373"/>
                    </a:lnTo>
                    <a:lnTo>
                      <a:pt x="122" y="379"/>
                    </a:lnTo>
                    <a:lnTo>
                      <a:pt x="120" y="373"/>
                    </a:lnTo>
                    <a:lnTo>
                      <a:pt x="106" y="357"/>
                    </a:lnTo>
                    <a:lnTo>
                      <a:pt x="104" y="352"/>
                    </a:lnTo>
                    <a:lnTo>
                      <a:pt x="99" y="343"/>
                    </a:lnTo>
                    <a:lnTo>
                      <a:pt x="95" y="337"/>
                    </a:lnTo>
                    <a:lnTo>
                      <a:pt x="94" y="334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4"/>
                    </a:lnTo>
                    <a:lnTo>
                      <a:pt x="105" y="350"/>
                    </a:lnTo>
                    <a:lnTo>
                      <a:pt x="116" y="363"/>
                    </a:lnTo>
                    <a:lnTo>
                      <a:pt x="126" y="380"/>
                    </a:lnTo>
                    <a:lnTo>
                      <a:pt x="132" y="388"/>
                    </a:lnTo>
                    <a:lnTo>
                      <a:pt x="136" y="391"/>
                    </a:lnTo>
                    <a:lnTo>
                      <a:pt x="142" y="396"/>
                    </a:lnTo>
                    <a:lnTo>
                      <a:pt x="146" y="401"/>
                    </a:lnTo>
                    <a:lnTo>
                      <a:pt x="147" y="401"/>
                    </a:lnTo>
                    <a:lnTo>
                      <a:pt x="155" y="407"/>
                    </a:lnTo>
                    <a:lnTo>
                      <a:pt x="153" y="406"/>
                    </a:lnTo>
                    <a:lnTo>
                      <a:pt x="150" y="402"/>
                    </a:lnTo>
                    <a:lnTo>
                      <a:pt x="141" y="393"/>
                    </a:lnTo>
                    <a:lnTo>
                      <a:pt x="145" y="396"/>
                    </a:lnTo>
                    <a:lnTo>
                      <a:pt x="146" y="398"/>
                    </a:lnTo>
                    <a:lnTo>
                      <a:pt x="150" y="401"/>
                    </a:lnTo>
                    <a:lnTo>
                      <a:pt x="151" y="401"/>
                    </a:lnTo>
                    <a:lnTo>
                      <a:pt x="156" y="404"/>
                    </a:lnTo>
                    <a:lnTo>
                      <a:pt x="157" y="407"/>
                    </a:lnTo>
                    <a:lnTo>
                      <a:pt x="163" y="412"/>
                    </a:lnTo>
                    <a:lnTo>
                      <a:pt x="167" y="415"/>
                    </a:lnTo>
                    <a:lnTo>
                      <a:pt x="167" y="414"/>
                    </a:lnTo>
                    <a:lnTo>
                      <a:pt x="161" y="407"/>
                    </a:lnTo>
                    <a:lnTo>
                      <a:pt x="160" y="407"/>
                    </a:lnTo>
                    <a:lnTo>
                      <a:pt x="148" y="395"/>
                    </a:lnTo>
                    <a:lnTo>
                      <a:pt x="151" y="396"/>
                    </a:lnTo>
                    <a:lnTo>
                      <a:pt x="155" y="399"/>
                    </a:lnTo>
                    <a:lnTo>
                      <a:pt x="156" y="399"/>
                    </a:lnTo>
                    <a:lnTo>
                      <a:pt x="155" y="398"/>
                    </a:lnTo>
                    <a:lnTo>
                      <a:pt x="152" y="395"/>
                    </a:lnTo>
                    <a:lnTo>
                      <a:pt x="143" y="386"/>
                    </a:lnTo>
                    <a:lnTo>
                      <a:pt x="142" y="385"/>
                    </a:lnTo>
                    <a:lnTo>
                      <a:pt x="143" y="386"/>
                    </a:lnTo>
                    <a:lnTo>
                      <a:pt x="150" y="393"/>
                    </a:lnTo>
                    <a:lnTo>
                      <a:pt x="141" y="388"/>
                    </a:lnTo>
                    <a:lnTo>
                      <a:pt x="138" y="385"/>
                    </a:lnTo>
                    <a:lnTo>
                      <a:pt x="137" y="384"/>
                    </a:lnTo>
                    <a:lnTo>
                      <a:pt x="137" y="383"/>
                    </a:lnTo>
                    <a:lnTo>
                      <a:pt x="137" y="381"/>
                    </a:lnTo>
                    <a:lnTo>
                      <a:pt x="137" y="380"/>
                    </a:lnTo>
                    <a:lnTo>
                      <a:pt x="136" y="379"/>
                    </a:lnTo>
                    <a:lnTo>
                      <a:pt x="131" y="374"/>
                    </a:lnTo>
                    <a:lnTo>
                      <a:pt x="130" y="374"/>
                    </a:lnTo>
                    <a:lnTo>
                      <a:pt x="126" y="371"/>
                    </a:lnTo>
                    <a:lnTo>
                      <a:pt x="128" y="375"/>
                    </a:lnTo>
                    <a:lnTo>
                      <a:pt x="133" y="383"/>
                    </a:lnTo>
                    <a:lnTo>
                      <a:pt x="145" y="394"/>
                    </a:lnTo>
                    <a:lnTo>
                      <a:pt x="148" y="398"/>
                    </a:lnTo>
                    <a:lnTo>
                      <a:pt x="147" y="398"/>
                    </a:lnTo>
                    <a:lnTo>
                      <a:pt x="146" y="396"/>
                    </a:lnTo>
                    <a:lnTo>
                      <a:pt x="147" y="398"/>
                    </a:lnTo>
                    <a:lnTo>
                      <a:pt x="140" y="390"/>
                    </a:lnTo>
                    <a:lnTo>
                      <a:pt x="131" y="383"/>
                    </a:lnTo>
                    <a:lnTo>
                      <a:pt x="125" y="373"/>
                    </a:lnTo>
                    <a:lnTo>
                      <a:pt x="120" y="365"/>
                    </a:lnTo>
                    <a:lnTo>
                      <a:pt x="118" y="361"/>
                    </a:lnTo>
                    <a:lnTo>
                      <a:pt x="118" y="359"/>
                    </a:lnTo>
                    <a:lnTo>
                      <a:pt x="121" y="361"/>
                    </a:lnTo>
                    <a:lnTo>
                      <a:pt x="118" y="357"/>
                    </a:lnTo>
                    <a:lnTo>
                      <a:pt x="115" y="350"/>
                    </a:lnTo>
                    <a:lnTo>
                      <a:pt x="109" y="342"/>
                    </a:lnTo>
                    <a:lnTo>
                      <a:pt x="105" y="334"/>
                    </a:lnTo>
                    <a:lnTo>
                      <a:pt x="96" y="318"/>
                    </a:lnTo>
                    <a:lnTo>
                      <a:pt x="96" y="319"/>
                    </a:lnTo>
                    <a:lnTo>
                      <a:pt x="95" y="318"/>
                    </a:lnTo>
                    <a:lnTo>
                      <a:pt x="94" y="318"/>
                    </a:lnTo>
                    <a:lnTo>
                      <a:pt x="91" y="311"/>
                    </a:lnTo>
                    <a:lnTo>
                      <a:pt x="91" y="309"/>
                    </a:lnTo>
                    <a:lnTo>
                      <a:pt x="92" y="309"/>
                    </a:lnTo>
                    <a:lnTo>
                      <a:pt x="94" y="309"/>
                    </a:lnTo>
                    <a:lnTo>
                      <a:pt x="92" y="308"/>
                    </a:lnTo>
                    <a:lnTo>
                      <a:pt x="87" y="297"/>
                    </a:lnTo>
                    <a:lnTo>
                      <a:pt x="85" y="292"/>
                    </a:lnTo>
                    <a:lnTo>
                      <a:pt x="84" y="292"/>
                    </a:lnTo>
                    <a:lnTo>
                      <a:pt x="85" y="297"/>
                    </a:lnTo>
                    <a:lnTo>
                      <a:pt x="89" y="303"/>
                    </a:lnTo>
                    <a:lnTo>
                      <a:pt x="90" y="307"/>
                    </a:lnTo>
                    <a:lnTo>
                      <a:pt x="90" y="309"/>
                    </a:lnTo>
                    <a:lnTo>
                      <a:pt x="89" y="308"/>
                    </a:lnTo>
                    <a:lnTo>
                      <a:pt x="81" y="294"/>
                    </a:lnTo>
                    <a:lnTo>
                      <a:pt x="75" y="282"/>
                    </a:lnTo>
                    <a:lnTo>
                      <a:pt x="72" y="279"/>
                    </a:lnTo>
                    <a:lnTo>
                      <a:pt x="69" y="272"/>
                    </a:lnTo>
                    <a:lnTo>
                      <a:pt x="64" y="262"/>
                    </a:lnTo>
                    <a:lnTo>
                      <a:pt x="61" y="256"/>
                    </a:lnTo>
                    <a:lnTo>
                      <a:pt x="63" y="257"/>
                    </a:lnTo>
                    <a:lnTo>
                      <a:pt x="68" y="263"/>
                    </a:lnTo>
                    <a:lnTo>
                      <a:pt x="63" y="251"/>
                    </a:lnTo>
                    <a:lnTo>
                      <a:pt x="58" y="241"/>
                    </a:lnTo>
                    <a:lnTo>
                      <a:pt x="54" y="232"/>
                    </a:lnTo>
                    <a:lnTo>
                      <a:pt x="51" y="224"/>
                    </a:lnTo>
                    <a:lnTo>
                      <a:pt x="46" y="216"/>
                    </a:lnTo>
                    <a:lnTo>
                      <a:pt x="48" y="217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46" y="209"/>
                    </a:lnTo>
                    <a:lnTo>
                      <a:pt x="45" y="206"/>
                    </a:lnTo>
                    <a:lnTo>
                      <a:pt x="41" y="200"/>
                    </a:lnTo>
                    <a:lnTo>
                      <a:pt x="38" y="190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30" y="169"/>
                    </a:lnTo>
                    <a:lnTo>
                      <a:pt x="28" y="155"/>
                    </a:lnTo>
                    <a:lnTo>
                      <a:pt x="26" y="151"/>
                    </a:lnTo>
                    <a:lnTo>
                      <a:pt x="25" y="148"/>
                    </a:lnTo>
                    <a:lnTo>
                      <a:pt x="24" y="137"/>
                    </a:lnTo>
                    <a:lnTo>
                      <a:pt x="22" y="130"/>
                    </a:lnTo>
                    <a:lnTo>
                      <a:pt x="19" y="122"/>
                    </a:lnTo>
                    <a:lnTo>
                      <a:pt x="15" y="97"/>
                    </a:lnTo>
                    <a:lnTo>
                      <a:pt x="14" y="86"/>
                    </a:lnTo>
                    <a:lnTo>
                      <a:pt x="14" y="73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0" y="68"/>
                    </a:lnTo>
                    <a:lnTo>
                      <a:pt x="10" y="42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5" name="Freeform 908"/>
              <p:cNvSpPr>
                <a:spLocks/>
              </p:cNvSpPr>
              <p:nvPr/>
            </p:nvSpPr>
            <p:spPr bwMode="auto">
              <a:xfrm>
                <a:off x="2019" y="1049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1 w 6"/>
                  <a:gd name="T5" fmla="*/ 1 h 5"/>
                  <a:gd name="T6" fmla="*/ 2 w 6"/>
                  <a:gd name="T7" fmla="*/ 3 h 5"/>
                  <a:gd name="T8" fmla="*/ 6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6" name="Freeform 909"/>
              <p:cNvSpPr>
                <a:spLocks/>
              </p:cNvSpPr>
              <p:nvPr/>
            </p:nvSpPr>
            <p:spPr bwMode="auto">
              <a:xfrm>
                <a:off x="1938" y="541"/>
                <a:ext cx="18" cy="3"/>
              </a:xfrm>
              <a:custGeom>
                <a:avLst/>
                <a:gdLst>
                  <a:gd name="T0" fmla="*/ 10 w 18"/>
                  <a:gd name="T1" fmla="*/ 2 h 3"/>
                  <a:gd name="T2" fmla="*/ 13 w 18"/>
                  <a:gd name="T3" fmla="*/ 2 h 3"/>
                  <a:gd name="T4" fmla="*/ 17 w 18"/>
                  <a:gd name="T5" fmla="*/ 2 h 3"/>
                  <a:gd name="T6" fmla="*/ 18 w 18"/>
                  <a:gd name="T7" fmla="*/ 3 h 3"/>
                  <a:gd name="T8" fmla="*/ 18 w 18"/>
                  <a:gd name="T9" fmla="*/ 2 h 3"/>
                  <a:gd name="T10" fmla="*/ 12 w 18"/>
                  <a:gd name="T11" fmla="*/ 1 h 3"/>
                  <a:gd name="T12" fmla="*/ 9 w 18"/>
                  <a:gd name="T13" fmla="*/ 0 h 3"/>
                  <a:gd name="T14" fmla="*/ 4 w 18"/>
                  <a:gd name="T15" fmla="*/ 1 h 3"/>
                  <a:gd name="T16" fmla="*/ 0 w 18"/>
                  <a:gd name="T17" fmla="*/ 2 h 3"/>
                  <a:gd name="T18" fmla="*/ 4 w 18"/>
                  <a:gd name="T19" fmla="*/ 2 h 3"/>
                  <a:gd name="T20" fmla="*/ 7 w 18"/>
                  <a:gd name="T21" fmla="*/ 2 h 3"/>
                  <a:gd name="T22" fmla="*/ 10 w 18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3">
                    <a:moveTo>
                      <a:pt x="10" y="2"/>
                    </a:moveTo>
                    <a:lnTo>
                      <a:pt x="13" y="2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7" name="Freeform 910"/>
              <p:cNvSpPr>
                <a:spLocks/>
              </p:cNvSpPr>
              <p:nvPr/>
            </p:nvSpPr>
            <p:spPr bwMode="auto">
              <a:xfrm>
                <a:off x="1948" y="908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0 h 10"/>
                  <a:gd name="T4" fmla="*/ 0 w 5"/>
                  <a:gd name="T5" fmla="*/ 3 h 10"/>
                  <a:gd name="T6" fmla="*/ 2 w 5"/>
                  <a:gd name="T7" fmla="*/ 8 h 10"/>
                  <a:gd name="T8" fmla="*/ 3 w 5"/>
                  <a:gd name="T9" fmla="*/ 8 h 10"/>
                  <a:gd name="T10" fmla="*/ 5 w 5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8" name="Freeform 911"/>
              <p:cNvSpPr>
                <a:spLocks/>
              </p:cNvSpPr>
              <p:nvPr/>
            </p:nvSpPr>
            <p:spPr bwMode="auto">
              <a:xfrm>
                <a:off x="1975" y="542"/>
                <a:ext cx="9" cy="7"/>
              </a:xfrm>
              <a:custGeom>
                <a:avLst/>
                <a:gdLst>
                  <a:gd name="T0" fmla="*/ 8 w 9"/>
                  <a:gd name="T1" fmla="*/ 7 h 7"/>
                  <a:gd name="T2" fmla="*/ 9 w 9"/>
                  <a:gd name="T3" fmla="*/ 7 h 7"/>
                  <a:gd name="T4" fmla="*/ 6 w 9"/>
                  <a:gd name="T5" fmla="*/ 5 h 7"/>
                  <a:gd name="T6" fmla="*/ 0 w 9"/>
                  <a:gd name="T7" fmla="*/ 0 h 7"/>
                  <a:gd name="T8" fmla="*/ 4 w 9"/>
                  <a:gd name="T9" fmla="*/ 5 h 7"/>
                  <a:gd name="T10" fmla="*/ 6 w 9"/>
                  <a:gd name="T11" fmla="*/ 7 h 7"/>
                  <a:gd name="T12" fmla="*/ 8 w 9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8" y="7"/>
                    </a:moveTo>
                    <a:lnTo>
                      <a:pt x="9" y="7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99" name="Freeform 912"/>
              <p:cNvSpPr>
                <a:spLocks/>
              </p:cNvSpPr>
              <p:nvPr/>
            </p:nvSpPr>
            <p:spPr bwMode="auto">
              <a:xfrm>
                <a:off x="1995" y="558"/>
                <a:ext cx="7" cy="10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4 w 7"/>
                  <a:gd name="T5" fmla="*/ 4 h 10"/>
                  <a:gd name="T6" fmla="*/ 0 w 7"/>
                  <a:gd name="T7" fmla="*/ 0 h 10"/>
                  <a:gd name="T8" fmla="*/ 2 w 7"/>
                  <a:gd name="T9" fmla="*/ 5 h 10"/>
                  <a:gd name="T10" fmla="*/ 6 w 7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0" name="Freeform 913"/>
              <p:cNvSpPr>
                <a:spLocks/>
              </p:cNvSpPr>
              <p:nvPr/>
            </p:nvSpPr>
            <p:spPr bwMode="auto">
              <a:xfrm>
                <a:off x="1960" y="529"/>
                <a:ext cx="33" cy="25"/>
              </a:xfrm>
              <a:custGeom>
                <a:avLst/>
                <a:gdLst>
                  <a:gd name="T0" fmla="*/ 0 w 33"/>
                  <a:gd name="T1" fmla="*/ 2 h 25"/>
                  <a:gd name="T2" fmla="*/ 14 w 33"/>
                  <a:gd name="T3" fmla="*/ 9 h 25"/>
                  <a:gd name="T4" fmla="*/ 19 w 33"/>
                  <a:gd name="T5" fmla="*/ 12 h 25"/>
                  <a:gd name="T6" fmla="*/ 23 w 33"/>
                  <a:gd name="T7" fmla="*/ 18 h 25"/>
                  <a:gd name="T8" fmla="*/ 30 w 33"/>
                  <a:gd name="T9" fmla="*/ 24 h 25"/>
                  <a:gd name="T10" fmla="*/ 33 w 33"/>
                  <a:gd name="T11" fmla="*/ 25 h 25"/>
                  <a:gd name="T12" fmla="*/ 33 w 33"/>
                  <a:gd name="T13" fmla="*/ 23 h 25"/>
                  <a:gd name="T14" fmla="*/ 31 w 33"/>
                  <a:gd name="T15" fmla="*/ 20 h 25"/>
                  <a:gd name="T16" fmla="*/ 29 w 33"/>
                  <a:gd name="T17" fmla="*/ 19 h 25"/>
                  <a:gd name="T18" fmla="*/ 28 w 33"/>
                  <a:gd name="T19" fmla="*/ 18 h 25"/>
                  <a:gd name="T20" fmla="*/ 26 w 33"/>
                  <a:gd name="T21" fmla="*/ 18 h 25"/>
                  <a:gd name="T22" fmla="*/ 21 w 33"/>
                  <a:gd name="T23" fmla="*/ 15 h 25"/>
                  <a:gd name="T24" fmla="*/ 15 w 33"/>
                  <a:gd name="T25" fmla="*/ 8 h 25"/>
                  <a:gd name="T26" fmla="*/ 10 w 33"/>
                  <a:gd name="T27" fmla="*/ 4 h 25"/>
                  <a:gd name="T28" fmla="*/ 3 w 33"/>
                  <a:gd name="T29" fmla="*/ 0 h 25"/>
                  <a:gd name="T30" fmla="*/ 4 w 33"/>
                  <a:gd name="T31" fmla="*/ 3 h 25"/>
                  <a:gd name="T32" fmla="*/ 0 w 33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25">
                    <a:moveTo>
                      <a:pt x="0" y="2"/>
                    </a:moveTo>
                    <a:lnTo>
                      <a:pt x="14" y="9"/>
                    </a:lnTo>
                    <a:lnTo>
                      <a:pt x="19" y="12"/>
                    </a:lnTo>
                    <a:lnTo>
                      <a:pt x="23" y="18"/>
                    </a:lnTo>
                    <a:lnTo>
                      <a:pt x="30" y="24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1" y="15"/>
                    </a:lnTo>
                    <a:lnTo>
                      <a:pt x="15" y="8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1" name="Freeform 914"/>
              <p:cNvSpPr>
                <a:spLocks/>
              </p:cNvSpPr>
              <p:nvPr/>
            </p:nvSpPr>
            <p:spPr bwMode="auto">
              <a:xfrm>
                <a:off x="2000" y="559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1 w 5"/>
                  <a:gd name="T5" fmla="*/ 4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2" name="Freeform 915"/>
              <p:cNvSpPr>
                <a:spLocks/>
              </p:cNvSpPr>
              <p:nvPr/>
            </p:nvSpPr>
            <p:spPr bwMode="auto">
              <a:xfrm>
                <a:off x="1955" y="524"/>
                <a:ext cx="13" cy="5"/>
              </a:xfrm>
              <a:custGeom>
                <a:avLst/>
                <a:gdLst>
                  <a:gd name="T0" fmla="*/ 8 w 13"/>
                  <a:gd name="T1" fmla="*/ 2 h 5"/>
                  <a:gd name="T2" fmla="*/ 4 w 13"/>
                  <a:gd name="T3" fmla="*/ 0 h 5"/>
                  <a:gd name="T4" fmla="*/ 0 w 13"/>
                  <a:gd name="T5" fmla="*/ 0 h 5"/>
                  <a:gd name="T6" fmla="*/ 6 w 13"/>
                  <a:gd name="T7" fmla="*/ 3 h 5"/>
                  <a:gd name="T8" fmla="*/ 13 w 13"/>
                  <a:gd name="T9" fmla="*/ 5 h 5"/>
                  <a:gd name="T10" fmla="*/ 8 w 13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8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3" y="5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3" name="Freeform 916"/>
              <p:cNvSpPr>
                <a:spLocks/>
              </p:cNvSpPr>
              <p:nvPr/>
            </p:nvSpPr>
            <p:spPr bwMode="auto">
              <a:xfrm>
                <a:off x="1970" y="526"/>
                <a:ext cx="10" cy="6"/>
              </a:xfrm>
              <a:custGeom>
                <a:avLst/>
                <a:gdLst>
                  <a:gd name="T0" fmla="*/ 10 w 10"/>
                  <a:gd name="T1" fmla="*/ 6 h 6"/>
                  <a:gd name="T2" fmla="*/ 5 w 10"/>
                  <a:gd name="T3" fmla="*/ 2 h 6"/>
                  <a:gd name="T4" fmla="*/ 0 w 10"/>
                  <a:gd name="T5" fmla="*/ 0 h 6"/>
                  <a:gd name="T6" fmla="*/ 0 w 10"/>
                  <a:gd name="T7" fmla="*/ 1 h 6"/>
                  <a:gd name="T8" fmla="*/ 1 w 10"/>
                  <a:gd name="T9" fmla="*/ 2 h 6"/>
                  <a:gd name="T10" fmla="*/ 6 w 10"/>
                  <a:gd name="T11" fmla="*/ 5 h 6"/>
                  <a:gd name="T12" fmla="*/ 10 w 10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4" name="Freeform 917"/>
              <p:cNvSpPr>
                <a:spLocks/>
              </p:cNvSpPr>
              <p:nvPr/>
            </p:nvSpPr>
            <p:spPr bwMode="auto">
              <a:xfrm>
                <a:off x="1884" y="521"/>
                <a:ext cx="202" cy="182"/>
              </a:xfrm>
              <a:custGeom>
                <a:avLst/>
                <a:gdLst>
                  <a:gd name="T0" fmla="*/ 20 w 202"/>
                  <a:gd name="T1" fmla="*/ 66 h 182"/>
                  <a:gd name="T2" fmla="*/ 35 w 202"/>
                  <a:gd name="T3" fmla="*/ 38 h 182"/>
                  <a:gd name="T4" fmla="*/ 41 w 202"/>
                  <a:gd name="T5" fmla="*/ 27 h 182"/>
                  <a:gd name="T6" fmla="*/ 51 w 202"/>
                  <a:gd name="T7" fmla="*/ 20 h 182"/>
                  <a:gd name="T8" fmla="*/ 59 w 202"/>
                  <a:gd name="T9" fmla="*/ 17 h 182"/>
                  <a:gd name="T10" fmla="*/ 76 w 202"/>
                  <a:gd name="T11" fmla="*/ 18 h 182"/>
                  <a:gd name="T12" fmla="*/ 86 w 202"/>
                  <a:gd name="T13" fmla="*/ 25 h 182"/>
                  <a:gd name="T14" fmla="*/ 101 w 202"/>
                  <a:gd name="T15" fmla="*/ 37 h 182"/>
                  <a:gd name="T16" fmla="*/ 105 w 202"/>
                  <a:gd name="T17" fmla="*/ 46 h 182"/>
                  <a:gd name="T18" fmla="*/ 118 w 202"/>
                  <a:gd name="T19" fmla="*/ 64 h 182"/>
                  <a:gd name="T20" fmla="*/ 131 w 202"/>
                  <a:gd name="T21" fmla="*/ 83 h 182"/>
                  <a:gd name="T22" fmla="*/ 137 w 202"/>
                  <a:gd name="T23" fmla="*/ 95 h 182"/>
                  <a:gd name="T24" fmla="*/ 145 w 202"/>
                  <a:gd name="T25" fmla="*/ 108 h 182"/>
                  <a:gd name="T26" fmla="*/ 161 w 202"/>
                  <a:gd name="T27" fmla="*/ 133 h 182"/>
                  <a:gd name="T28" fmla="*/ 162 w 202"/>
                  <a:gd name="T29" fmla="*/ 136 h 182"/>
                  <a:gd name="T30" fmla="*/ 164 w 202"/>
                  <a:gd name="T31" fmla="*/ 143 h 182"/>
                  <a:gd name="T32" fmla="*/ 173 w 202"/>
                  <a:gd name="T33" fmla="*/ 156 h 182"/>
                  <a:gd name="T34" fmla="*/ 173 w 202"/>
                  <a:gd name="T35" fmla="*/ 154 h 182"/>
                  <a:gd name="T36" fmla="*/ 182 w 202"/>
                  <a:gd name="T37" fmla="*/ 159 h 182"/>
                  <a:gd name="T38" fmla="*/ 202 w 202"/>
                  <a:gd name="T39" fmla="*/ 182 h 182"/>
                  <a:gd name="T40" fmla="*/ 191 w 202"/>
                  <a:gd name="T41" fmla="*/ 164 h 182"/>
                  <a:gd name="T42" fmla="*/ 189 w 202"/>
                  <a:gd name="T43" fmla="*/ 160 h 182"/>
                  <a:gd name="T44" fmla="*/ 188 w 202"/>
                  <a:gd name="T45" fmla="*/ 160 h 182"/>
                  <a:gd name="T46" fmla="*/ 194 w 202"/>
                  <a:gd name="T47" fmla="*/ 172 h 182"/>
                  <a:gd name="T48" fmla="*/ 181 w 202"/>
                  <a:gd name="T49" fmla="*/ 151 h 182"/>
                  <a:gd name="T50" fmla="*/ 173 w 202"/>
                  <a:gd name="T51" fmla="*/ 138 h 182"/>
                  <a:gd name="T52" fmla="*/ 161 w 202"/>
                  <a:gd name="T53" fmla="*/ 111 h 182"/>
                  <a:gd name="T54" fmla="*/ 150 w 202"/>
                  <a:gd name="T55" fmla="*/ 94 h 182"/>
                  <a:gd name="T56" fmla="*/ 141 w 202"/>
                  <a:gd name="T57" fmla="*/ 75 h 182"/>
                  <a:gd name="T58" fmla="*/ 130 w 202"/>
                  <a:gd name="T59" fmla="*/ 59 h 182"/>
                  <a:gd name="T60" fmla="*/ 121 w 202"/>
                  <a:gd name="T61" fmla="*/ 39 h 182"/>
                  <a:gd name="T62" fmla="*/ 110 w 202"/>
                  <a:gd name="T63" fmla="*/ 28 h 182"/>
                  <a:gd name="T64" fmla="*/ 106 w 202"/>
                  <a:gd name="T65" fmla="*/ 21 h 182"/>
                  <a:gd name="T66" fmla="*/ 94 w 202"/>
                  <a:gd name="T67" fmla="*/ 10 h 182"/>
                  <a:gd name="T68" fmla="*/ 82 w 202"/>
                  <a:gd name="T69" fmla="*/ 5 h 182"/>
                  <a:gd name="T70" fmla="*/ 76 w 202"/>
                  <a:gd name="T71" fmla="*/ 2 h 182"/>
                  <a:gd name="T72" fmla="*/ 63 w 202"/>
                  <a:gd name="T73" fmla="*/ 0 h 182"/>
                  <a:gd name="T74" fmla="*/ 46 w 202"/>
                  <a:gd name="T75" fmla="*/ 3 h 182"/>
                  <a:gd name="T76" fmla="*/ 26 w 202"/>
                  <a:gd name="T77" fmla="*/ 22 h 182"/>
                  <a:gd name="T78" fmla="*/ 13 w 202"/>
                  <a:gd name="T79" fmla="*/ 47 h 182"/>
                  <a:gd name="T80" fmla="*/ 5 w 202"/>
                  <a:gd name="T81" fmla="*/ 72 h 182"/>
                  <a:gd name="T82" fmla="*/ 2 w 202"/>
                  <a:gd name="T83" fmla="*/ 98 h 182"/>
                  <a:gd name="T84" fmla="*/ 7 w 202"/>
                  <a:gd name="T85" fmla="*/ 95 h 1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2" h="182">
                    <a:moveTo>
                      <a:pt x="9" y="89"/>
                    </a:moveTo>
                    <a:lnTo>
                      <a:pt x="20" y="66"/>
                    </a:lnTo>
                    <a:lnTo>
                      <a:pt x="28" y="52"/>
                    </a:lnTo>
                    <a:lnTo>
                      <a:pt x="35" y="38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6" y="23"/>
                    </a:lnTo>
                    <a:lnTo>
                      <a:pt x="51" y="20"/>
                    </a:lnTo>
                    <a:lnTo>
                      <a:pt x="55" y="18"/>
                    </a:lnTo>
                    <a:lnTo>
                      <a:pt x="59" y="17"/>
                    </a:lnTo>
                    <a:lnTo>
                      <a:pt x="67" y="17"/>
                    </a:lnTo>
                    <a:lnTo>
                      <a:pt x="76" y="18"/>
                    </a:lnTo>
                    <a:lnTo>
                      <a:pt x="82" y="21"/>
                    </a:lnTo>
                    <a:lnTo>
                      <a:pt x="86" y="25"/>
                    </a:lnTo>
                    <a:lnTo>
                      <a:pt x="94" y="31"/>
                    </a:lnTo>
                    <a:lnTo>
                      <a:pt x="101" y="37"/>
                    </a:lnTo>
                    <a:lnTo>
                      <a:pt x="104" y="42"/>
                    </a:lnTo>
                    <a:lnTo>
                      <a:pt x="105" y="46"/>
                    </a:lnTo>
                    <a:lnTo>
                      <a:pt x="112" y="54"/>
                    </a:lnTo>
                    <a:lnTo>
                      <a:pt x="118" y="64"/>
                    </a:lnTo>
                    <a:lnTo>
                      <a:pt x="125" y="74"/>
                    </a:lnTo>
                    <a:lnTo>
                      <a:pt x="131" y="83"/>
                    </a:lnTo>
                    <a:lnTo>
                      <a:pt x="133" y="89"/>
                    </a:lnTo>
                    <a:lnTo>
                      <a:pt x="137" y="95"/>
                    </a:lnTo>
                    <a:lnTo>
                      <a:pt x="142" y="102"/>
                    </a:lnTo>
                    <a:lnTo>
                      <a:pt x="145" y="108"/>
                    </a:lnTo>
                    <a:lnTo>
                      <a:pt x="156" y="126"/>
                    </a:lnTo>
                    <a:lnTo>
                      <a:pt x="161" y="133"/>
                    </a:lnTo>
                    <a:lnTo>
                      <a:pt x="164" y="136"/>
                    </a:lnTo>
                    <a:lnTo>
                      <a:pt x="162" y="136"/>
                    </a:lnTo>
                    <a:lnTo>
                      <a:pt x="163" y="139"/>
                    </a:lnTo>
                    <a:lnTo>
                      <a:pt x="164" y="143"/>
                    </a:lnTo>
                    <a:lnTo>
                      <a:pt x="168" y="149"/>
                    </a:lnTo>
                    <a:lnTo>
                      <a:pt x="173" y="156"/>
                    </a:lnTo>
                    <a:lnTo>
                      <a:pt x="174" y="157"/>
                    </a:lnTo>
                    <a:lnTo>
                      <a:pt x="173" y="154"/>
                    </a:lnTo>
                    <a:lnTo>
                      <a:pt x="174" y="154"/>
                    </a:lnTo>
                    <a:lnTo>
                      <a:pt x="182" y="159"/>
                    </a:lnTo>
                    <a:lnTo>
                      <a:pt x="198" y="177"/>
                    </a:lnTo>
                    <a:lnTo>
                      <a:pt x="202" y="182"/>
                    </a:lnTo>
                    <a:lnTo>
                      <a:pt x="191" y="162"/>
                    </a:lnTo>
                    <a:lnTo>
                      <a:pt x="191" y="164"/>
                    </a:lnTo>
                    <a:lnTo>
                      <a:pt x="191" y="162"/>
                    </a:lnTo>
                    <a:lnTo>
                      <a:pt x="189" y="160"/>
                    </a:lnTo>
                    <a:lnTo>
                      <a:pt x="188" y="159"/>
                    </a:lnTo>
                    <a:lnTo>
                      <a:pt x="188" y="160"/>
                    </a:lnTo>
                    <a:lnTo>
                      <a:pt x="191" y="164"/>
                    </a:lnTo>
                    <a:lnTo>
                      <a:pt x="194" y="172"/>
                    </a:lnTo>
                    <a:lnTo>
                      <a:pt x="186" y="157"/>
                    </a:lnTo>
                    <a:lnTo>
                      <a:pt x="181" y="151"/>
                    </a:lnTo>
                    <a:lnTo>
                      <a:pt x="177" y="146"/>
                    </a:lnTo>
                    <a:lnTo>
                      <a:pt x="173" y="138"/>
                    </a:lnTo>
                    <a:lnTo>
                      <a:pt x="172" y="130"/>
                    </a:lnTo>
                    <a:lnTo>
                      <a:pt x="161" y="111"/>
                    </a:lnTo>
                    <a:lnTo>
                      <a:pt x="156" y="103"/>
                    </a:lnTo>
                    <a:lnTo>
                      <a:pt x="150" y="94"/>
                    </a:lnTo>
                    <a:lnTo>
                      <a:pt x="143" y="82"/>
                    </a:lnTo>
                    <a:lnTo>
                      <a:pt x="141" y="75"/>
                    </a:lnTo>
                    <a:lnTo>
                      <a:pt x="135" y="67"/>
                    </a:lnTo>
                    <a:lnTo>
                      <a:pt x="130" y="59"/>
                    </a:lnTo>
                    <a:lnTo>
                      <a:pt x="123" y="48"/>
                    </a:lnTo>
                    <a:lnTo>
                      <a:pt x="121" y="39"/>
                    </a:lnTo>
                    <a:lnTo>
                      <a:pt x="115" y="33"/>
                    </a:lnTo>
                    <a:lnTo>
                      <a:pt x="110" y="28"/>
                    </a:lnTo>
                    <a:lnTo>
                      <a:pt x="105" y="22"/>
                    </a:lnTo>
                    <a:lnTo>
                      <a:pt x="106" y="21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7" y="6"/>
                    </a:lnTo>
                    <a:lnTo>
                      <a:pt x="82" y="5"/>
                    </a:lnTo>
                    <a:lnTo>
                      <a:pt x="80" y="5"/>
                    </a:lnTo>
                    <a:lnTo>
                      <a:pt x="76" y="2"/>
                    </a:lnTo>
                    <a:lnTo>
                      <a:pt x="72" y="1"/>
                    </a:lnTo>
                    <a:lnTo>
                      <a:pt x="63" y="0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5" y="12"/>
                    </a:lnTo>
                    <a:lnTo>
                      <a:pt x="26" y="22"/>
                    </a:lnTo>
                    <a:lnTo>
                      <a:pt x="19" y="34"/>
                    </a:lnTo>
                    <a:lnTo>
                      <a:pt x="13" y="47"/>
                    </a:lnTo>
                    <a:lnTo>
                      <a:pt x="8" y="59"/>
                    </a:lnTo>
                    <a:lnTo>
                      <a:pt x="5" y="72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7" y="95"/>
                    </a:lnTo>
                    <a:lnTo>
                      <a:pt x="9" y="8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5" name="Freeform 918"/>
              <p:cNvSpPr>
                <a:spLocks/>
              </p:cNvSpPr>
              <p:nvPr/>
            </p:nvSpPr>
            <p:spPr bwMode="auto">
              <a:xfrm>
                <a:off x="1968" y="512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6" name="Freeform 919"/>
              <p:cNvSpPr>
                <a:spLocks/>
              </p:cNvSpPr>
              <p:nvPr/>
            </p:nvSpPr>
            <p:spPr bwMode="auto">
              <a:xfrm>
                <a:off x="1975" y="5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7" name="Freeform 920"/>
              <p:cNvSpPr>
                <a:spLocks/>
              </p:cNvSpPr>
              <p:nvPr/>
            </p:nvSpPr>
            <p:spPr bwMode="auto">
              <a:xfrm>
                <a:off x="1975" y="49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8" name="Freeform 921"/>
              <p:cNvSpPr>
                <a:spLocks/>
              </p:cNvSpPr>
              <p:nvPr/>
            </p:nvSpPr>
            <p:spPr bwMode="auto">
              <a:xfrm>
                <a:off x="1937" y="487"/>
                <a:ext cx="95" cy="72"/>
              </a:xfrm>
              <a:custGeom>
                <a:avLst/>
                <a:gdLst>
                  <a:gd name="T0" fmla="*/ 94 w 95"/>
                  <a:gd name="T1" fmla="*/ 68 h 72"/>
                  <a:gd name="T2" fmla="*/ 92 w 95"/>
                  <a:gd name="T3" fmla="*/ 63 h 72"/>
                  <a:gd name="T4" fmla="*/ 90 w 95"/>
                  <a:gd name="T5" fmla="*/ 61 h 72"/>
                  <a:gd name="T6" fmla="*/ 84 w 95"/>
                  <a:gd name="T7" fmla="*/ 56 h 72"/>
                  <a:gd name="T8" fmla="*/ 84 w 95"/>
                  <a:gd name="T9" fmla="*/ 52 h 72"/>
                  <a:gd name="T10" fmla="*/ 77 w 95"/>
                  <a:gd name="T11" fmla="*/ 44 h 72"/>
                  <a:gd name="T12" fmla="*/ 68 w 95"/>
                  <a:gd name="T13" fmla="*/ 36 h 72"/>
                  <a:gd name="T14" fmla="*/ 62 w 95"/>
                  <a:gd name="T15" fmla="*/ 31 h 72"/>
                  <a:gd name="T16" fmla="*/ 56 w 95"/>
                  <a:gd name="T17" fmla="*/ 29 h 72"/>
                  <a:gd name="T18" fmla="*/ 60 w 95"/>
                  <a:gd name="T19" fmla="*/ 29 h 72"/>
                  <a:gd name="T20" fmla="*/ 44 w 95"/>
                  <a:gd name="T21" fmla="*/ 19 h 72"/>
                  <a:gd name="T22" fmla="*/ 42 w 95"/>
                  <a:gd name="T23" fmla="*/ 20 h 72"/>
                  <a:gd name="T24" fmla="*/ 42 w 95"/>
                  <a:gd name="T25" fmla="*/ 19 h 72"/>
                  <a:gd name="T26" fmla="*/ 38 w 95"/>
                  <a:gd name="T27" fmla="*/ 18 h 72"/>
                  <a:gd name="T28" fmla="*/ 38 w 95"/>
                  <a:gd name="T29" fmla="*/ 16 h 72"/>
                  <a:gd name="T30" fmla="*/ 32 w 95"/>
                  <a:gd name="T31" fmla="*/ 11 h 72"/>
                  <a:gd name="T32" fmla="*/ 22 w 95"/>
                  <a:gd name="T33" fmla="*/ 6 h 72"/>
                  <a:gd name="T34" fmla="*/ 19 w 95"/>
                  <a:gd name="T35" fmla="*/ 3 h 72"/>
                  <a:gd name="T36" fmla="*/ 16 w 95"/>
                  <a:gd name="T37" fmla="*/ 5 h 72"/>
                  <a:gd name="T38" fmla="*/ 24 w 95"/>
                  <a:gd name="T39" fmla="*/ 9 h 72"/>
                  <a:gd name="T40" fmla="*/ 26 w 95"/>
                  <a:gd name="T41" fmla="*/ 10 h 72"/>
                  <a:gd name="T42" fmla="*/ 17 w 95"/>
                  <a:gd name="T43" fmla="*/ 10 h 72"/>
                  <a:gd name="T44" fmla="*/ 12 w 95"/>
                  <a:gd name="T45" fmla="*/ 4 h 72"/>
                  <a:gd name="T46" fmla="*/ 7 w 95"/>
                  <a:gd name="T47" fmla="*/ 1 h 72"/>
                  <a:gd name="T48" fmla="*/ 5 w 95"/>
                  <a:gd name="T49" fmla="*/ 1 h 72"/>
                  <a:gd name="T50" fmla="*/ 7 w 95"/>
                  <a:gd name="T51" fmla="*/ 4 h 72"/>
                  <a:gd name="T52" fmla="*/ 5 w 95"/>
                  <a:gd name="T53" fmla="*/ 4 h 72"/>
                  <a:gd name="T54" fmla="*/ 1 w 95"/>
                  <a:gd name="T55" fmla="*/ 1 h 72"/>
                  <a:gd name="T56" fmla="*/ 2 w 95"/>
                  <a:gd name="T57" fmla="*/ 4 h 72"/>
                  <a:gd name="T58" fmla="*/ 2 w 95"/>
                  <a:gd name="T59" fmla="*/ 8 h 72"/>
                  <a:gd name="T60" fmla="*/ 6 w 95"/>
                  <a:gd name="T61" fmla="*/ 10 h 72"/>
                  <a:gd name="T62" fmla="*/ 8 w 95"/>
                  <a:gd name="T63" fmla="*/ 10 h 72"/>
                  <a:gd name="T64" fmla="*/ 11 w 95"/>
                  <a:gd name="T65" fmla="*/ 11 h 72"/>
                  <a:gd name="T66" fmla="*/ 10 w 95"/>
                  <a:gd name="T67" fmla="*/ 9 h 72"/>
                  <a:gd name="T68" fmla="*/ 6 w 95"/>
                  <a:gd name="T69" fmla="*/ 4 h 72"/>
                  <a:gd name="T70" fmla="*/ 14 w 95"/>
                  <a:gd name="T71" fmla="*/ 11 h 72"/>
                  <a:gd name="T72" fmla="*/ 13 w 95"/>
                  <a:gd name="T73" fmla="*/ 15 h 72"/>
                  <a:gd name="T74" fmla="*/ 19 w 95"/>
                  <a:gd name="T75" fmla="*/ 18 h 72"/>
                  <a:gd name="T76" fmla="*/ 27 w 95"/>
                  <a:gd name="T77" fmla="*/ 21 h 72"/>
                  <a:gd name="T78" fmla="*/ 29 w 95"/>
                  <a:gd name="T79" fmla="*/ 25 h 72"/>
                  <a:gd name="T80" fmla="*/ 31 w 95"/>
                  <a:gd name="T81" fmla="*/ 24 h 72"/>
                  <a:gd name="T82" fmla="*/ 32 w 95"/>
                  <a:gd name="T83" fmla="*/ 22 h 72"/>
                  <a:gd name="T84" fmla="*/ 39 w 95"/>
                  <a:gd name="T85" fmla="*/ 24 h 72"/>
                  <a:gd name="T86" fmla="*/ 39 w 95"/>
                  <a:gd name="T87" fmla="*/ 27 h 72"/>
                  <a:gd name="T88" fmla="*/ 47 w 95"/>
                  <a:gd name="T89" fmla="*/ 31 h 72"/>
                  <a:gd name="T90" fmla="*/ 48 w 95"/>
                  <a:gd name="T91" fmla="*/ 35 h 72"/>
                  <a:gd name="T92" fmla="*/ 53 w 95"/>
                  <a:gd name="T93" fmla="*/ 37 h 72"/>
                  <a:gd name="T94" fmla="*/ 59 w 95"/>
                  <a:gd name="T95" fmla="*/ 44 h 72"/>
                  <a:gd name="T96" fmla="*/ 62 w 95"/>
                  <a:gd name="T97" fmla="*/ 46 h 72"/>
                  <a:gd name="T98" fmla="*/ 68 w 95"/>
                  <a:gd name="T99" fmla="*/ 51 h 72"/>
                  <a:gd name="T100" fmla="*/ 74 w 95"/>
                  <a:gd name="T101" fmla="*/ 59 h 72"/>
                  <a:gd name="T102" fmla="*/ 79 w 95"/>
                  <a:gd name="T103" fmla="*/ 61 h 72"/>
                  <a:gd name="T104" fmla="*/ 93 w 95"/>
                  <a:gd name="T105" fmla="*/ 71 h 72"/>
                  <a:gd name="T106" fmla="*/ 95 w 95"/>
                  <a:gd name="T107" fmla="*/ 67 h 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5" h="72">
                    <a:moveTo>
                      <a:pt x="95" y="67"/>
                    </a:moveTo>
                    <a:lnTo>
                      <a:pt x="95" y="68"/>
                    </a:lnTo>
                    <a:lnTo>
                      <a:pt x="94" y="68"/>
                    </a:lnTo>
                    <a:lnTo>
                      <a:pt x="93" y="67"/>
                    </a:lnTo>
                    <a:lnTo>
                      <a:pt x="92" y="65"/>
                    </a:lnTo>
                    <a:lnTo>
                      <a:pt x="92" y="63"/>
                    </a:lnTo>
                    <a:lnTo>
                      <a:pt x="92" y="65"/>
                    </a:lnTo>
                    <a:lnTo>
                      <a:pt x="92" y="62"/>
                    </a:lnTo>
                    <a:lnTo>
                      <a:pt x="90" y="61"/>
                    </a:lnTo>
                    <a:lnTo>
                      <a:pt x="89" y="62"/>
                    </a:lnTo>
                    <a:lnTo>
                      <a:pt x="85" y="57"/>
                    </a:lnTo>
                    <a:lnTo>
                      <a:pt x="84" y="56"/>
                    </a:lnTo>
                    <a:lnTo>
                      <a:pt x="83" y="52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7" y="44"/>
                    </a:lnTo>
                    <a:lnTo>
                      <a:pt x="73" y="40"/>
                    </a:lnTo>
                    <a:lnTo>
                      <a:pt x="70" y="39"/>
                    </a:lnTo>
                    <a:lnTo>
                      <a:pt x="68" y="36"/>
                    </a:lnTo>
                    <a:lnTo>
                      <a:pt x="67" y="34"/>
                    </a:lnTo>
                    <a:lnTo>
                      <a:pt x="64" y="32"/>
                    </a:lnTo>
                    <a:lnTo>
                      <a:pt x="62" y="31"/>
                    </a:lnTo>
                    <a:lnTo>
                      <a:pt x="59" y="30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9" y="30"/>
                    </a:lnTo>
                    <a:lnTo>
                      <a:pt x="60" y="29"/>
                    </a:lnTo>
                    <a:lnTo>
                      <a:pt x="53" y="24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2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6" y="5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3" y="10"/>
                    </a:lnTo>
                    <a:lnTo>
                      <a:pt x="21" y="9"/>
                    </a:lnTo>
                    <a:lnTo>
                      <a:pt x="17" y="10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6" y="16"/>
                    </a:lnTo>
                    <a:lnTo>
                      <a:pt x="19" y="18"/>
                    </a:lnTo>
                    <a:lnTo>
                      <a:pt x="21" y="19"/>
                    </a:lnTo>
                    <a:lnTo>
                      <a:pt x="26" y="20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7" y="24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37" y="22"/>
                    </a:lnTo>
                    <a:lnTo>
                      <a:pt x="39" y="24"/>
                    </a:lnTo>
                    <a:lnTo>
                      <a:pt x="41" y="25"/>
                    </a:lnTo>
                    <a:lnTo>
                      <a:pt x="42" y="26"/>
                    </a:lnTo>
                    <a:lnTo>
                      <a:pt x="39" y="27"/>
                    </a:lnTo>
                    <a:lnTo>
                      <a:pt x="42" y="29"/>
                    </a:lnTo>
                    <a:lnTo>
                      <a:pt x="44" y="30"/>
                    </a:lnTo>
                    <a:lnTo>
                      <a:pt x="47" y="31"/>
                    </a:lnTo>
                    <a:lnTo>
                      <a:pt x="48" y="34"/>
                    </a:lnTo>
                    <a:lnTo>
                      <a:pt x="49" y="35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3" y="37"/>
                    </a:lnTo>
                    <a:lnTo>
                      <a:pt x="54" y="39"/>
                    </a:lnTo>
                    <a:lnTo>
                      <a:pt x="58" y="42"/>
                    </a:lnTo>
                    <a:lnTo>
                      <a:pt x="59" y="44"/>
                    </a:lnTo>
                    <a:lnTo>
                      <a:pt x="58" y="44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2" y="47"/>
                    </a:lnTo>
                    <a:lnTo>
                      <a:pt x="64" y="50"/>
                    </a:lnTo>
                    <a:lnTo>
                      <a:pt x="68" y="51"/>
                    </a:lnTo>
                    <a:lnTo>
                      <a:pt x="70" y="54"/>
                    </a:lnTo>
                    <a:lnTo>
                      <a:pt x="72" y="56"/>
                    </a:lnTo>
                    <a:lnTo>
                      <a:pt x="74" y="59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79" y="61"/>
                    </a:lnTo>
                    <a:lnTo>
                      <a:pt x="79" y="60"/>
                    </a:lnTo>
                    <a:lnTo>
                      <a:pt x="85" y="72"/>
                    </a:lnTo>
                    <a:lnTo>
                      <a:pt x="93" y="71"/>
                    </a:lnTo>
                    <a:lnTo>
                      <a:pt x="95" y="70"/>
                    </a:lnTo>
                    <a:lnTo>
                      <a:pt x="95" y="68"/>
                    </a:lnTo>
                    <a:lnTo>
                      <a:pt x="95" y="6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09" name="Freeform 922"/>
              <p:cNvSpPr>
                <a:spLocks/>
              </p:cNvSpPr>
              <p:nvPr/>
            </p:nvSpPr>
            <p:spPr bwMode="auto">
              <a:xfrm>
                <a:off x="1945" y="4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0" name="Freeform 923"/>
              <p:cNvSpPr>
                <a:spLocks/>
              </p:cNvSpPr>
              <p:nvPr/>
            </p:nvSpPr>
            <p:spPr bwMode="auto">
              <a:xfrm>
                <a:off x="2036" y="593"/>
                <a:ext cx="5" cy="6"/>
              </a:xfrm>
              <a:custGeom>
                <a:avLst/>
                <a:gdLst>
                  <a:gd name="T0" fmla="*/ 1 w 5"/>
                  <a:gd name="T1" fmla="*/ 5 h 6"/>
                  <a:gd name="T2" fmla="*/ 4 w 5"/>
                  <a:gd name="T3" fmla="*/ 6 h 6"/>
                  <a:gd name="T4" fmla="*/ 5 w 5"/>
                  <a:gd name="T5" fmla="*/ 6 h 6"/>
                  <a:gd name="T6" fmla="*/ 3 w 5"/>
                  <a:gd name="T7" fmla="*/ 2 h 6"/>
                  <a:gd name="T8" fmla="*/ 1 w 5"/>
                  <a:gd name="T9" fmla="*/ 0 h 6"/>
                  <a:gd name="T10" fmla="*/ 0 w 5"/>
                  <a:gd name="T11" fmla="*/ 2 h 6"/>
                  <a:gd name="T12" fmla="*/ 1 w 5"/>
                  <a:gd name="T13" fmla="*/ 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lnTo>
                      <a:pt x="4" y="6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1" name="Freeform 924"/>
              <p:cNvSpPr>
                <a:spLocks/>
              </p:cNvSpPr>
              <p:nvPr/>
            </p:nvSpPr>
            <p:spPr bwMode="auto">
              <a:xfrm>
                <a:off x="1974" y="5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2" name="Freeform 925"/>
              <p:cNvSpPr>
                <a:spLocks/>
              </p:cNvSpPr>
              <p:nvPr/>
            </p:nvSpPr>
            <p:spPr bwMode="auto">
              <a:xfrm>
                <a:off x="2051" y="59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3" name="Freeform 926"/>
              <p:cNvSpPr>
                <a:spLocks/>
              </p:cNvSpPr>
              <p:nvPr/>
            </p:nvSpPr>
            <p:spPr bwMode="auto">
              <a:xfrm>
                <a:off x="2058" y="60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1 h 4"/>
                  <a:gd name="T6" fmla="*/ 0 w 2"/>
                  <a:gd name="T7" fmla="*/ 0 h 4"/>
                  <a:gd name="T8" fmla="*/ 0 w 2"/>
                  <a:gd name="T9" fmla="*/ 3 h 4"/>
                  <a:gd name="T10" fmla="*/ 0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4" name="Freeform 927"/>
              <p:cNvSpPr>
                <a:spLocks/>
              </p:cNvSpPr>
              <p:nvPr/>
            </p:nvSpPr>
            <p:spPr bwMode="auto">
              <a:xfrm>
                <a:off x="2052" y="59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3 h 8"/>
                  <a:gd name="T4" fmla="*/ 1 w 8"/>
                  <a:gd name="T5" fmla="*/ 4 h 8"/>
                  <a:gd name="T6" fmla="*/ 3 w 8"/>
                  <a:gd name="T7" fmla="*/ 4 h 8"/>
                  <a:gd name="T8" fmla="*/ 3 w 8"/>
                  <a:gd name="T9" fmla="*/ 7 h 8"/>
                  <a:gd name="T10" fmla="*/ 5 w 8"/>
                  <a:gd name="T11" fmla="*/ 8 h 8"/>
                  <a:gd name="T12" fmla="*/ 8 w 8"/>
                  <a:gd name="T13" fmla="*/ 7 h 8"/>
                  <a:gd name="T14" fmla="*/ 6 w 8"/>
                  <a:gd name="T15" fmla="*/ 5 h 8"/>
                  <a:gd name="T16" fmla="*/ 5 w 8"/>
                  <a:gd name="T17" fmla="*/ 7 h 8"/>
                  <a:gd name="T18" fmla="*/ 4 w 8"/>
                  <a:gd name="T19" fmla="*/ 5 h 8"/>
                  <a:gd name="T20" fmla="*/ 3 w 8"/>
                  <a:gd name="T21" fmla="*/ 3 h 8"/>
                  <a:gd name="T22" fmla="*/ 3 w 8"/>
                  <a:gd name="T23" fmla="*/ 2 h 8"/>
                  <a:gd name="T24" fmla="*/ 1 w 8"/>
                  <a:gd name="T25" fmla="*/ 0 h 8"/>
                  <a:gd name="T26" fmla="*/ 0 w 8"/>
                  <a:gd name="T27" fmla="*/ 0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5" name="Freeform 928"/>
              <p:cNvSpPr>
                <a:spLocks/>
              </p:cNvSpPr>
              <p:nvPr/>
            </p:nvSpPr>
            <p:spPr bwMode="auto">
              <a:xfrm>
                <a:off x="2061" y="6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6" name="Freeform 929"/>
              <p:cNvSpPr>
                <a:spLocks/>
              </p:cNvSpPr>
              <p:nvPr/>
            </p:nvSpPr>
            <p:spPr bwMode="auto">
              <a:xfrm>
                <a:off x="2055" y="588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7" name="Freeform 930"/>
              <p:cNvSpPr>
                <a:spLocks/>
              </p:cNvSpPr>
              <p:nvPr/>
            </p:nvSpPr>
            <p:spPr bwMode="auto">
              <a:xfrm>
                <a:off x="2058" y="58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8" name="Freeform 931"/>
              <p:cNvSpPr>
                <a:spLocks/>
              </p:cNvSpPr>
              <p:nvPr/>
            </p:nvSpPr>
            <p:spPr bwMode="auto">
              <a:xfrm>
                <a:off x="2032" y="563"/>
                <a:ext cx="48" cy="76"/>
              </a:xfrm>
              <a:custGeom>
                <a:avLst/>
                <a:gdLst>
                  <a:gd name="T0" fmla="*/ 2 w 48"/>
                  <a:gd name="T1" fmla="*/ 14 h 76"/>
                  <a:gd name="T2" fmla="*/ 7 w 48"/>
                  <a:gd name="T3" fmla="*/ 24 h 76"/>
                  <a:gd name="T4" fmla="*/ 11 w 48"/>
                  <a:gd name="T5" fmla="*/ 32 h 76"/>
                  <a:gd name="T6" fmla="*/ 15 w 48"/>
                  <a:gd name="T7" fmla="*/ 36 h 76"/>
                  <a:gd name="T8" fmla="*/ 19 w 48"/>
                  <a:gd name="T9" fmla="*/ 40 h 76"/>
                  <a:gd name="T10" fmla="*/ 18 w 48"/>
                  <a:gd name="T11" fmla="*/ 43 h 76"/>
                  <a:gd name="T12" fmla="*/ 20 w 48"/>
                  <a:gd name="T13" fmla="*/ 48 h 76"/>
                  <a:gd name="T14" fmla="*/ 24 w 48"/>
                  <a:gd name="T15" fmla="*/ 53 h 76"/>
                  <a:gd name="T16" fmla="*/ 25 w 48"/>
                  <a:gd name="T17" fmla="*/ 57 h 76"/>
                  <a:gd name="T18" fmla="*/ 26 w 48"/>
                  <a:gd name="T19" fmla="*/ 61 h 76"/>
                  <a:gd name="T20" fmla="*/ 31 w 48"/>
                  <a:gd name="T21" fmla="*/ 67 h 76"/>
                  <a:gd name="T22" fmla="*/ 31 w 48"/>
                  <a:gd name="T23" fmla="*/ 67 h 76"/>
                  <a:gd name="T24" fmla="*/ 31 w 48"/>
                  <a:gd name="T25" fmla="*/ 69 h 76"/>
                  <a:gd name="T26" fmla="*/ 34 w 48"/>
                  <a:gd name="T27" fmla="*/ 73 h 76"/>
                  <a:gd name="T28" fmla="*/ 35 w 48"/>
                  <a:gd name="T29" fmla="*/ 71 h 76"/>
                  <a:gd name="T30" fmla="*/ 46 w 48"/>
                  <a:gd name="T31" fmla="*/ 74 h 76"/>
                  <a:gd name="T32" fmla="*/ 46 w 48"/>
                  <a:gd name="T33" fmla="*/ 71 h 76"/>
                  <a:gd name="T34" fmla="*/ 45 w 48"/>
                  <a:gd name="T35" fmla="*/ 69 h 76"/>
                  <a:gd name="T36" fmla="*/ 44 w 48"/>
                  <a:gd name="T37" fmla="*/ 71 h 76"/>
                  <a:gd name="T38" fmla="*/ 45 w 48"/>
                  <a:gd name="T39" fmla="*/ 73 h 76"/>
                  <a:gd name="T40" fmla="*/ 41 w 48"/>
                  <a:gd name="T41" fmla="*/ 68 h 76"/>
                  <a:gd name="T42" fmla="*/ 40 w 48"/>
                  <a:gd name="T43" fmla="*/ 65 h 76"/>
                  <a:gd name="T44" fmla="*/ 38 w 48"/>
                  <a:gd name="T45" fmla="*/ 57 h 76"/>
                  <a:gd name="T46" fmla="*/ 34 w 48"/>
                  <a:gd name="T47" fmla="*/ 50 h 76"/>
                  <a:gd name="T48" fmla="*/ 33 w 48"/>
                  <a:gd name="T49" fmla="*/ 45 h 76"/>
                  <a:gd name="T50" fmla="*/ 31 w 48"/>
                  <a:gd name="T51" fmla="*/ 40 h 76"/>
                  <a:gd name="T52" fmla="*/ 31 w 48"/>
                  <a:gd name="T53" fmla="*/ 35 h 76"/>
                  <a:gd name="T54" fmla="*/ 29 w 48"/>
                  <a:gd name="T55" fmla="*/ 32 h 76"/>
                  <a:gd name="T56" fmla="*/ 30 w 48"/>
                  <a:gd name="T57" fmla="*/ 31 h 76"/>
                  <a:gd name="T58" fmla="*/ 28 w 48"/>
                  <a:gd name="T59" fmla="*/ 26 h 76"/>
                  <a:gd name="T60" fmla="*/ 24 w 48"/>
                  <a:gd name="T61" fmla="*/ 22 h 76"/>
                  <a:gd name="T62" fmla="*/ 20 w 48"/>
                  <a:gd name="T63" fmla="*/ 17 h 76"/>
                  <a:gd name="T64" fmla="*/ 16 w 48"/>
                  <a:gd name="T65" fmla="*/ 11 h 76"/>
                  <a:gd name="T66" fmla="*/ 10 w 48"/>
                  <a:gd name="T67" fmla="*/ 5 h 76"/>
                  <a:gd name="T68" fmla="*/ 2 w 48"/>
                  <a:gd name="T69" fmla="*/ 2 h 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8" h="76">
                    <a:moveTo>
                      <a:pt x="0" y="6"/>
                    </a:moveTo>
                    <a:lnTo>
                      <a:pt x="2" y="14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11" y="32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6" y="38"/>
                    </a:lnTo>
                    <a:lnTo>
                      <a:pt x="19" y="40"/>
                    </a:lnTo>
                    <a:lnTo>
                      <a:pt x="18" y="42"/>
                    </a:lnTo>
                    <a:lnTo>
                      <a:pt x="18" y="43"/>
                    </a:lnTo>
                    <a:lnTo>
                      <a:pt x="19" y="46"/>
                    </a:lnTo>
                    <a:lnTo>
                      <a:pt x="20" y="48"/>
                    </a:lnTo>
                    <a:lnTo>
                      <a:pt x="21" y="52"/>
                    </a:lnTo>
                    <a:lnTo>
                      <a:pt x="24" y="53"/>
                    </a:lnTo>
                    <a:lnTo>
                      <a:pt x="24" y="56"/>
                    </a:lnTo>
                    <a:lnTo>
                      <a:pt x="25" y="57"/>
                    </a:lnTo>
                    <a:lnTo>
                      <a:pt x="26" y="58"/>
                    </a:lnTo>
                    <a:lnTo>
                      <a:pt x="26" y="61"/>
                    </a:lnTo>
                    <a:lnTo>
                      <a:pt x="29" y="66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0" y="68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4" y="73"/>
                    </a:lnTo>
                    <a:lnTo>
                      <a:pt x="35" y="72"/>
                    </a:lnTo>
                    <a:lnTo>
                      <a:pt x="35" y="71"/>
                    </a:lnTo>
                    <a:lnTo>
                      <a:pt x="39" y="72"/>
                    </a:lnTo>
                    <a:lnTo>
                      <a:pt x="46" y="74"/>
                    </a:lnTo>
                    <a:lnTo>
                      <a:pt x="48" y="76"/>
                    </a:lnTo>
                    <a:lnTo>
                      <a:pt x="46" y="71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3" y="69"/>
                    </a:lnTo>
                    <a:lnTo>
                      <a:pt x="41" y="68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0" y="62"/>
                    </a:lnTo>
                    <a:lnTo>
                      <a:pt x="38" y="57"/>
                    </a:lnTo>
                    <a:lnTo>
                      <a:pt x="35" y="53"/>
                    </a:lnTo>
                    <a:lnTo>
                      <a:pt x="34" y="50"/>
                    </a:lnTo>
                    <a:lnTo>
                      <a:pt x="35" y="47"/>
                    </a:lnTo>
                    <a:lnTo>
                      <a:pt x="33" y="45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30" y="31"/>
                    </a:lnTo>
                    <a:lnTo>
                      <a:pt x="29" y="28"/>
                    </a:lnTo>
                    <a:lnTo>
                      <a:pt x="28" y="26"/>
                    </a:lnTo>
                    <a:lnTo>
                      <a:pt x="25" y="26"/>
                    </a:lnTo>
                    <a:lnTo>
                      <a:pt x="24" y="22"/>
                    </a:lnTo>
                    <a:lnTo>
                      <a:pt x="23" y="20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16" y="11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19" name="Freeform 932"/>
              <p:cNvSpPr>
                <a:spLocks/>
              </p:cNvSpPr>
              <p:nvPr/>
            </p:nvSpPr>
            <p:spPr bwMode="auto">
              <a:xfrm>
                <a:off x="1930" y="990"/>
                <a:ext cx="8" cy="9"/>
              </a:xfrm>
              <a:custGeom>
                <a:avLst/>
                <a:gdLst>
                  <a:gd name="T0" fmla="*/ 8 w 8"/>
                  <a:gd name="T1" fmla="*/ 8 h 9"/>
                  <a:gd name="T2" fmla="*/ 7 w 8"/>
                  <a:gd name="T3" fmla="*/ 7 h 9"/>
                  <a:gd name="T4" fmla="*/ 8 w 8"/>
                  <a:gd name="T5" fmla="*/ 8 h 9"/>
                  <a:gd name="T6" fmla="*/ 8 w 8"/>
                  <a:gd name="T7" fmla="*/ 9 h 9"/>
                  <a:gd name="T8" fmla="*/ 0 w 8"/>
                  <a:gd name="T9" fmla="*/ 0 h 9"/>
                  <a:gd name="T10" fmla="*/ 3 w 8"/>
                  <a:gd name="T11" fmla="*/ 3 h 9"/>
                  <a:gd name="T12" fmla="*/ 4 w 8"/>
                  <a:gd name="T13" fmla="*/ 2 h 9"/>
                  <a:gd name="T14" fmla="*/ 8 w 8"/>
                  <a:gd name="T15" fmla="*/ 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8" y="8"/>
                    </a:move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0" name="Freeform 933"/>
              <p:cNvSpPr>
                <a:spLocks/>
              </p:cNvSpPr>
              <p:nvPr/>
            </p:nvSpPr>
            <p:spPr bwMode="auto">
              <a:xfrm>
                <a:off x="1920" y="980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4 w 5"/>
                  <a:gd name="T3" fmla="*/ 5 h 7"/>
                  <a:gd name="T4" fmla="*/ 2 w 5"/>
                  <a:gd name="T5" fmla="*/ 2 h 7"/>
                  <a:gd name="T6" fmla="*/ 0 w 5"/>
                  <a:gd name="T7" fmla="*/ 0 h 7"/>
                  <a:gd name="T8" fmla="*/ 2 w 5"/>
                  <a:gd name="T9" fmla="*/ 0 h 7"/>
                  <a:gd name="T10" fmla="*/ 5 w 5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1" name="Freeform 934"/>
              <p:cNvSpPr>
                <a:spLocks/>
              </p:cNvSpPr>
              <p:nvPr/>
            </p:nvSpPr>
            <p:spPr bwMode="auto">
              <a:xfrm>
                <a:off x="1920" y="1000"/>
                <a:ext cx="4" cy="5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0 h 5"/>
                  <a:gd name="T4" fmla="*/ 4 w 4"/>
                  <a:gd name="T5" fmla="*/ 5 h 5"/>
                  <a:gd name="T6" fmla="*/ 3 w 4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2" name="Freeform 935"/>
              <p:cNvSpPr>
                <a:spLocks/>
              </p:cNvSpPr>
              <p:nvPr/>
            </p:nvSpPr>
            <p:spPr bwMode="auto">
              <a:xfrm>
                <a:off x="1855" y="773"/>
                <a:ext cx="151" cy="322"/>
              </a:xfrm>
              <a:custGeom>
                <a:avLst/>
                <a:gdLst>
                  <a:gd name="T0" fmla="*/ 1 w 151"/>
                  <a:gd name="T1" fmla="*/ 6 h 322"/>
                  <a:gd name="T2" fmla="*/ 3 w 151"/>
                  <a:gd name="T3" fmla="*/ 21 h 322"/>
                  <a:gd name="T4" fmla="*/ 3 w 151"/>
                  <a:gd name="T5" fmla="*/ 30 h 322"/>
                  <a:gd name="T6" fmla="*/ 7 w 151"/>
                  <a:gd name="T7" fmla="*/ 48 h 322"/>
                  <a:gd name="T8" fmla="*/ 8 w 151"/>
                  <a:gd name="T9" fmla="*/ 61 h 322"/>
                  <a:gd name="T10" fmla="*/ 12 w 151"/>
                  <a:gd name="T11" fmla="*/ 81 h 322"/>
                  <a:gd name="T12" fmla="*/ 21 w 151"/>
                  <a:gd name="T13" fmla="*/ 119 h 322"/>
                  <a:gd name="T14" fmla="*/ 29 w 151"/>
                  <a:gd name="T15" fmla="*/ 144 h 322"/>
                  <a:gd name="T16" fmla="*/ 39 w 151"/>
                  <a:gd name="T17" fmla="*/ 166 h 322"/>
                  <a:gd name="T18" fmla="*/ 37 w 151"/>
                  <a:gd name="T19" fmla="*/ 165 h 322"/>
                  <a:gd name="T20" fmla="*/ 38 w 151"/>
                  <a:gd name="T21" fmla="*/ 171 h 322"/>
                  <a:gd name="T22" fmla="*/ 58 w 151"/>
                  <a:gd name="T23" fmla="*/ 209 h 322"/>
                  <a:gd name="T24" fmla="*/ 60 w 151"/>
                  <a:gd name="T25" fmla="*/ 211 h 322"/>
                  <a:gd name="T26" fmla="*/ 63 w 151"/>
                  <a:gd name="T27" fmla="*/ 215 h 322"/>
                  <a:gd name="T28" fmla="*/ 63 w 151"/>
                  <a:gd name="T29" fmla="*/ 214 h 322"/>
                  <a:gd name="T30" fmla="*/ 73 w 151"/>
                  <a:gd name="T31" fmla="*/ 227 h 322"/>
                  <a:gd name="T32" fmla="*/ 69 w 151"/>
                  <a:gd name="T33" fmla="*/ 225 h 322"/>
                  <a:gd name="T34" fmla="*/ 74 w 151"/>
                  <a:gd name="T35" fmla="*/ 236 h 322"/>
                  <a:gd name="T36" fmla="*/ 94 w 151"/>
                  <a:gd name="T37" fmla="*/ 262 h 322"/>
                  <a:gd name="T38" fmla="*/ 106 w 151"/>
                  <a:gd name="T39" fmla="*/ 277 h 322"/>
                  <a:gd name="T40" fmla="*/ 109 w 151"/>
                  <a:gd name="T41" fmla="*/ 284 h 322"/>
                  <a:gd name="T42" fmla="*/ 116 w 151"/>
                  <a:gd name="T43" fmla="*/ 287 h 322"/>
                  <a:gd name="T44" fmla="*/ 99 w 151"/>
                  <a:gd name="T45" fmla="*/ 266 h 322"/>
                  <a:gd name="T46" fmla="*/ 95 w 151"/>
                  <a:gd name="T47" fmla="*/ 261 h 322"/>
                  <a:gd name="T48" fmla="*/ 114 w 151"/>
                  <a:gd name="T49" fmla="*/ 278 h 322"/>
                  <a:gd name="T50" fmla="*/ 125 w 151"/>
                  <a:gd name="T51" fmla="*/ 298 h 322"/>
                  <a:gd name="T52" fmla="*/ 136 w 151"/>
                  <a:gd name="T53" fmla="*/ 311 h 322"/>
                  <a:gd name="T54" fmla="*/ 139 w 151"/>
                  <a:gd name="T55" fmla="*/ 312 h 322"/>
                  <a:gd name="T56" fmla="*/ 136 w 151"/>
                  <a:gd name="T57" fmla="*/ 308 h 322"/>
                  <a:gd name="T58" fmla="*/ 142 w 151"/>
                  <a:gd name="T59" fmla="*/ 313 h 322"/>
                  <a:gd name="T60" fmla="*/ 151 w 151"/>
                  <a:gd name="T61" fmla="*/ 322 h 322"/>
                  <a:gd name="T62" fmla="*/ 146 w 151"/>
                  <a:gd name="T63" fmla="*/ 316 h 322"/>
                  <a:gd name="T64" fmla="*/ 141 w 151"/>
                  <a:gd name="T65" fmla="*/ 306 h 322"/>
                  <a:gd name="T66" fmla="*/ 136 w 151"/>
                  <a:gd name="T67" fmla="*/ 297 h 322"/>
                  <a:gd name="T68" fmla="*/ 140 w 151"/>
                  <a:gd name="T69" fmla="*/ 303 h 322"/>
                  <a:gd name="T70" fmla="*/ 131 w 151"/>
                  <a:gd name="T71" fmla="*/ 293 h 322"/>
                  <a:gd name="T72" fmla="*/ 128 w 151"/>
                  <a:gd name="T73" fmla="*/ 287 h 322"/>
                  <a:gd name="T74" fmla="*/ 125 w 151"/>
                  <a:gd name="T75" fmla="*/ 288 h 322"/>
                  <a:gd name="T76" fmla="*/ 139 w 151"/>
                  <a:gd name="T77" fmla="*/ 307 h 322"/>
                  <a:gd name="T78" fmla="*/ 138 w 151"/>
                  <a:gd name="T79" fmla="*/ 307 h 322"/>
                  <a:gd name="T80" fmla="*/ 118 w 151"/>
                  <a:gd name="T81" fmla="*/ 281 h 322"/>
                  <a:gd name="T82" fmla="*/ 119 w 151"/>
                  <a:gd name="T83" fmla="*/ 277 h 322"/>
                  <a:gd name="T84" fmla="*/ 108 w 151"/>
                  <a:gd name="T85" fmla="*/ 262 h 322"/>
                  <a:gd name="T86" fmla="*/ 95 w 151"/>
                  <a:gd name="T87" fmla="*/ 246 h 322"/>
                  <a:gd name="T88" fmla="*/ 90 w 151"/>
                  <a:gd name="T89" fmla="*/ 238 h 322"/>
                  <a:gd name="T90" fmla="*/ 92 w 151"/>
                  <a:gd name="T91" fmla="*/ 236 h 322"/>
                  <a:gd name="T92" fmla="*/ 83 w 151"/>
                  <a:gd name="T93" fmla="*/ 225 h 322"/>
                  <a:gd name="T94" fmla="*/ 88 w 151"/>
                  <a:gd name="T95" fmla="*/ 235 h 322"/>
                  <a:gd name="T96" fmla="*/ 88 w 151"/>
                  <a:gd name="T97" fmla="*/ 237 h 322"/>
                  <a:gd name="T98" fmla="*/ 72 w 151"/>
                  <a:gd name="T99" fmla="*/ 217 h 322"/>
                  <a:gd name="T100" fmla="*/ 60 w 151"/>
                  <a:gd name="T101" fmla="*/ 200 h 322"/>
                  <a:gd name="T102" fmla="*/ 60 w 151"/>
                  <a:gd name="T103" fmla="*/ 196 h 322"/>
                  <a:gd name="T104" fmla="*/ 52 w 151"/>
                  <a:gd name="T105" fmla="*/ 175 h 322"/>
                  <a:gd name="T106" fmla="*/ 50 w 151"/>
                  <a:gd name="T107" fmla="*/ 171 h 322"/>
                  <a:gd name="T108" fmla="*/ 48 w 151"/>
                  <a:gd name="T109" fmla="*/ 160 h 322"/>
                  <a:gd name="T110" fmla="*/ 37 w 151"/>
                  <a:gd name="T111" fmla="*/ 133 h 322"/>
                  <a:gd name="T112" fmla="*/ 34 w 151"/>
                  <a:gd name="T113" fmla="*/ 120 h 322"/>
                  <a:gd name="T114" fmla="*/ 31 w 151"/>
                  <a:gd name="T115" fmla="*/ 106 h 322"/>
                  <a:gd name="T116" fmla="*/ 24 w 151"/>
                  <a:gd name="T117" fmla="*/ 84 h 322"/>
                  <a:gd name="T118" fmla="*/ 19 w 151"/>
                  <a:gd name="T119" fmla="*/ 56 h 322"/>
                  <a:gd name="T120" fmla="*/ 16 w 151"/>
                  <a:gd name="T121" fmla="*/ 53 h 322"/>
                  <a:gd name="T122" fmla="*/ 11 w 151"/>
                  <a:gd name="T123" fmla="*/ 9 h 322"/>
                  <a:gd name="T124" fmla="*/ 1 w 151"/>
                  <a:gd name="T125" fmla="*/ 0 h 3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1" h="322">
                    <a:moveTo>
                      <a:pt x="0" y="7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1"/>
                    </a:lnTo>
                    <a:lnTo>
                      <a:pt x="7" y="48"/>
                    </a:lnTo>
                    <a:lnTo>
                      <a:pt x="9" y="53"/>
                    </a:lnTo>
                    <a:lnTo>
                      <a:pt x="9" y="65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9"/>
                    </a:lnTo>
                    <a:lnTo>
                      <a:pt x="12" y="81"/>
                    </a:lnTo>
                    <a:lnTo>
                      <a:pt x="14" y="96"/>
                    </a:lnTo>
                    <a:lnTo>
                      <a:pt x="18" y="112"/>
                    </a:lnTo>
                    <a:lnTo>
                      <a:pt x="21" y="119"/>
                    </a:lnTo>
                    <a:lnTo>
                      <a:pt x="23" y="129"/>
                    </a:lnTo>
                    <a:lnTo>
                      <a:pt x="26" y="138"/>
                    </a:lnTo>
                    <a:lnTo>
                      <a:pt x="29" y="144"/>
                    </a:lnTo>
                    <a:lnTo>
                      <a:pt x="32" y="153"/>
                    </a:lnTo>
                    <a:lnTo>
                      <a:pt x="34" y="159"/>
                    </a:lnTo>
                    <a:lnTo>
                      <a:pt x="39" y="166"/>
                    </a:lnTo>
                    <a:lnTo>
                      <a:pt x="41" y="169"/>
                    </a:lnTo>
                    <a:lnTo>
                      <a:pt x="39" y="170"/>
                    </a:lnTo>
                    <a:lnTo>
                      <a:pt x="37" y="165"/>
                    </a:lnTo>
                    <a:lnTo>
                      <a:pt x="34" y="160"/>
                    </a:lnTo>
                    <a:lnTo>
                      <a:pt x="33" y="159"/>
                    </a:lnTo>
                    <a:lnTo>
                      <a:pt x="38" y="171"/>
                    </a:lnTo>
                    <a:lnTo>
                      <a:pt x="43" y="184"/>
                    </a:lnTo>
                    <a:lnTo>
                      <a:pt x="55" y="207"/>
                    </a:lnTo>
                    <a:lnTo>
                      <a:pt x="58" y="209"/>
                    </a:lnTo>
                    <a:lnTo>
                      <a:pt x="59" y="209"/>
                    </a:lnTo>
                    <a:lnTo>
                      <a:pt x="62" y="211"/>
                    </a:lnTo>
                    <a:lnTo>
                      <a:pt x="60" y="211"/>
                    </a:lnTo>
                    <a:lnTo>
                      <a:pt x="62" y="216"/>
                    </a:lnTo>
                    <a:lnTo>
                      <a:pt x="62" y="215"/>
                    </a:lnTo>
                    <a:lnTo>
                      <a:pt x="63" y="215"/>
                    </a:lnTo>
                    <a:lnTo>
                      <a:pt x="62" y="214"/>
                    </a:lnTo>
                    <a:lnTo>
                      <a:pt x="62" y="212"/>
                    </a:lnTo>
                    <a:lnTo>
                      <a:pt x="63" y="214"/>
                    </a:lnTo>
                    <a:lnTo>
                      <a:pt x="65" y="217"/>
                    </a:lnTo>
                    <a:lnTo>
                      <a:pt x="69" y="224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2" y="227"/>
                    </a:lnTo>
                    <a:lnTo>
                      <a:pt x="69" y="225"/>
                    </a:lnTo>
                    <a:lnTo>
                      <a:pt x="69" y="226"/>
                    </a:lnTo>
                    <a:lnTo>
                      <a:pt x="70" y="229"/>
                    </a:lnTo>
                    <a:lnTo>
                      <a:pt x="74" y="236"/>
                    </a:lnTo>
                    <a:lnTo>
                      <a:pt x="82" y="245"/>
                    </a:lnTo>
                    <a:lnTo>
                      <a:pt x="88" y="253"/>
                    </a:lnTo>
                    <a:lnTo>
                      <a:pt x="94" y="262"/>
                    </a:lnTo>
                    <a:lnTo>
                      <a:pt x="101" y="272"/>
                    </a:lnTo>
                    <a:lnTo>
                      <a:pt x="103" y="273"/>
                    </a:lnTo>
                    <a:lnTo>
                      <a:pt x="106" y="277"/>
                    </a:lnTo>
                    <a:lnTo>
                      <a:pt x="105" y="277"/>
                    </a:lnTo>
                    <a:lnTo>
                      <a:pt x="106" y="278"/>
                    </a:lnTo>
                    <a:lnTo>
                      <a:pt x="109" y="284"/>
                    </a:lnTo>
                    <a:lnTo>
                      <a:pt x="114" y="287"/>
                    </a:lnTo>
                    <a:lnTo>
                      <a:pt x="118" y="292"/>
                    </a:lnTo>
                    <a:lnTo>
                      <a:pt x="116" y="287"/>
                    </a:lnTo>
                    <a:lnTo>
                      <a:pt x="105" y="276"/>
                    </a:lnTo>
                    <a:lnTo>
                      <a:pt x="104" y="271"/>
                    </a:lnTo>
                    <a:lnTo>
                      <a:pt x="99" y="266"/>
                    </a:lnTo>
                    <a:lnTo>
                      <a:pt x="95" y="261"/>
                    </a:lnTo>
                    <a:lnTo>
                      <a:pt x="94" y="258"/>
                    </a:lnTo>
                    <a:lnTo>
                      <a:pt x="95" y="261"/>
                    </a:lnTo>
                    <a:lnTo>
                      <a:pt x="100" y="266"/>
                    </a:lnTo>
                    <a:lnTo>
                      <a:pt x="104" y="271"/>
                    </a:lnTo>
                    <a:lnTo>
                      <a:pt x="114" y="278"/>
                    </a:lnTo>
                    <a:lnTo>
                      <a:pt x="118" y="287"/>
                    </a:lnTo>
                    <a:lnTo>
                      <a:pt x="121" y="293"/>
                    </a:lnTo>
                    <a:lnTo>
                      <a:pt x="125" y="298"/>
                    </a:lnTo>
                    <a:lnTo>
                      <a:pt x="129" y="301"/>
                    </a:lnTo>
                    <a:lnTo>
                      <a:pt x="134" y="306"/>
                    </a:lnTo>
                    <a:lnTo>
                      <a:pt x="136" y="311"/>
                    </a:lnTo>
                    <a:lnTo>
                      <a:pt x="141" y="317"/>
                    </a:lnTo>
                    <a:lnTo>
                      <a:pt x="141" y="314"/>
                    </a:lnTo>
                    <a:lnTo>
                      <a:pt x="139" y="312"/>
                    </a:lnTo>
                    <a:lnTo>
                      <a:pt x="133" y="303"/>
                    </a:lnTo>
                    <a:lnTo>
                      <a:pt x="135" y="306"/>
                    </a:lnTo>
                    <a:lnTo>
                      <a:pt x="136" y="308"/>
                    </a:lnTo>
                    <a:lnTo>
                      <a:pt x="139" y="311"/>
                    </a:lnTo>
                    <a:lnTo>
                      <a:pt x="140" y="311"/>
                    </a:lnTo>
                    <a:lnTo>
                      <a:pt x="142" y="313"/>
                    </a:lnTo>
                    <a:lnTo>
                      <a:pt x="144" y="316"/>
                    </a:lnTo>
                    <a:lnTo>
                      <a:pt x="149" y="320"/>
                    </a:lnTo>
                    <a:lnTo>
                      <a:pt x="151" y="322"/>
                    </a:lnTo>
                    <a:lnTo>
                      <a:pt x="151" y="320"/>
                    </a:lnTo>
                    <a:lnTo>
                      <a:pt x="147" y="316"/>
                    </a:lnTo>
                    <a:lnTo>
                      <a:pt x="146" y="316"/>
                    </a:lnTo>
                    <a:lnTo>
                      <a:pt x="139" y="306"/>
                    </a:lnTo>
                    <a:lnTo>
                      <a:pt x="139" y="304"/>
                    </a:lnTo>
                    <a:lnTo>
                      <a:pt x="141" y="306"/>
                    </a:lnTo>
                    <a:lnTo>
                      <a:pt x="144" y="308"/>
                    </a:lnTo>
                    <a:lnTo>
                      <a:pt x="142" y="304"/>
                    </a:lnTo>
                    <a:lnTo>
                      <a:pt x="136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40" y="303"/>
                    </a:lnTo>
                    <a:lnTo>
                      <a:pt x="134" y="298"/>
                    </a:lnTo>
                    <a:lnTo>
                      <a:pt x="131" y="294"/>
                    </a:lnTo>
                    <a:lnTo>
                      <a:pt x="131" y="293"/>
                    </a:lnTo>
                    <a:lnTo>
                      <a:pt x="131" y="292"/>
                    </a:lnTo>
                    <a:lnTo>
                      <a:pt x="131" y="291"/>
                    </a:lnTo>
                    <a:lnTo>
                      <a:pt x="128" y="287"/>
                    </a:lnTo>
                    <a:lnTo>
                      <a:pt x="126" y="287"/>
                    </a:lnTo>
                    <a:lnTo>
                      <a:pt x="123" y="284"/>
                    </a:lnTo>
                    <a:lnTo>
                      <a:pt x="125" y="288"/>
                    </a:lnTo>
                    <a:lnTo>
                      <a:pt x="129" y="293"/>
                    </a:lnTo>
                    <a:lnTo>
                      <a:pt x="135" y="304"/>
                    </a:lnTo>
                    <a:lnTo>
                      <a:pt x="139" y="307"/>
                    </a:lnTo>
                    <a:lnTo>
                      <a:pt x="138" y="307"/>
                    </a:lnTo>
                    <a:lnTo>
                      <a:pt x="136" y="306"/>
                    </a:lnTo>
                    <a:lnTo>
                      <a:pt x="138" y="307"/>
                    </a:lnTo>
                    <a:lnTo>
                      <a:pt x="131" y="301"/>
                    </a:lnTo>
                    <a:lnTo>
                      <a:pt x="126" y="293"/>
                    </a:lnTo>
                    <a:lnTo>
                      <a:pt x="118" y="281"/>
                    </a:lnTo>
                    <a:lnTo>
                      <a:pt x="116" y="277"/>
                    </a:lnTo>
                    <a:lnTo>
                      <a:pt x="118" y="276"/>
                    </a:lnTo>
                    <a:lnTo>
                      <a:pt x="119" y="277"/>
                    </a:lnTo>
                    <a:lnTo>
                      <a:pt x="116" y="273"/>
                    </a:lnTo>
                    <a:lnTo>
                      <a:pt x="114" y="268"/>
                    </a:lnTo>
                    <a:lnTo>
                      <a:pt x="108" y="262"/>
                    </a:lnTo>
                    <a:lnTo>
                      <a:pt x="104" y="256"/>
                    </a:lnTo>
                    <a:lnTo>
                      <a:pt x="95" y="245"/>
                    </a:lnTo>
                    <a:lnTo>
                      <a:pt x="95" y="246"/>
                    </a:lnTo>
                    <a:lnTo>
                      <a:pt x="95" y="245"/>
                    </a:lnTo>
                    <a:lnTo>
                      <a:pt x="94" y="245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3" y="237"/>
                    </a:lnTo>
                    <a:lnTo>
                      <a:pt x="92" y="236"/>
                    </a:lnTo>
                    <a:lnTo>
                      <a:pt x="87" y="229"/>
                    </a:lnTo>
                    <a:lnTo>
                      <a:pt x="84" y="226"/>
                    </a:lnTo>
                    <a:lnTo>
                      <a:pt x="83" y="225"/>
                    </a:lnTo>
                    <a:lnTo>
                      <a:pt x="83" y="226"/>
                    </a:lnTo>
                    <a:lnTo>
                      <a:pt x="84" y="230"/>
                    </a:lnTo>
                    <a:lnTo>
                      <a:pt x="88" y="235"/>
                    </a:lnTo>
                    <a:lnTo>
                      <a:pt x="89" y="237"/>
                    </a:lnTo>
                    <a:lnTo>
                      <a:pt x="89" y="238"/>
                    </a:lnTo>
                    <a:lnTo>
                      <a:pt x="88" y="237"/>
                    </a:lnTo>
                    <a:lnTo>
                      <a:pt x="80" y="227"/>
                    </a:lnTo>
                    <a:lnTo>
                      <a:pt x="74" y="220"/>
                    </a:lnTo>
                    <a:lnTo>
                      <a:pt x="72" y="217"/>
                    </a:lnTo>
                    <a:lnTo>
                      <a:pt x="68" y="212"/>
                    </a:lnTo>
                    <a:lnTo>
                      <a:pt x="63" y="205"/>
                    </a:lnTo>
                    <a:lnTo>
                      <a:pt x="60" y="200"/>
                    </a:lnTo>
                    <a:lnTo>
                      <a:pt x="62" y="201"/>
                    </a:lnTo>
                    <a:lnTo>
                      <a:pt x="65" y="205"/>
                    </a:lnTo>
                    <a:lnTo>
                      <a:pt x="60" y="196"/>
                    </a:lnTo>
                    <a:lnTo>
                      <a:pt x="57" y="189"/>
                    </a:lnTo>
                    <a:lnTo>
                      <a:pt x="54" y="183"/>
                    </a:lnTo>
                    <a:lnTo>
                      <a:pt x="52" y="175"/>
                    </a:lnTo>
                    <a:lnTo>
                      <a:pt x="48" y="169"/>
                    </a:lnTo>
                    <a:lnTo>
                      <a:pt x="49" y="170"/>
                    </a:lnTo>
                    <a:lnTo>
                      <a:pt x="50" y="171"/>
                    </a:lnTo>
                    <a:lnTo>
                      <a:pt x="50" y="170"/>
                    </a:lnTo>
                    <a:lnTo>
                      <a:pt x="49" y="164"/>
                    </a:lnTo>
                    <a:lnTo>
                      <a:pt x="48" y="160"/>
                    </a:lnTo>
                    <a:lnTo>
                      <a:pt x="44" y="156"/>
                    </a:lnTo>
                    <a:lnTo>
                      <a:pt x="42" y="149"/>
                    </a:lnTo>
                    <a:lnTo>
                      <a:pt x="37" y="133"/>
                    </a:lnTo>
                    <a:lnTo>
                      <a:pt x="36" y="130"/>
                    </a:lnTo>
                    <a:lnTo>
                      <a:pt x="37" y="132"/>
                    </a:lnTo>
                    <a:lnTo>
                      <a:pt x="34" y="120"/>
                    </a:lnTo>
                    <a:lnTo>
                      <a:pt x="33" y="118"/>
                    </a:lnTo>
                    <a:lnTo>
                      <a:pt x="32" y="114"/>
                    </a:lnTo>
                    <a:lnTo>
                      <a:pt x="31" y="106"/>
                    </a:lnTo>
                    <a:lnTo>
                      <a:pt x="28" y="101"/>
                    </a:lnTo>
                    <a:lnTo>
                      <a:pt x="26" y="94"/>
                    </a:lnTo>
                    <a:lnTo>
                      <a:pt x="24" y="84"/>
                    </a:lnTo>
                    <a:lnTo>
                      <a:pt x="22" y="74"/>
                    </a:lnTo>
                    <a:lnTo>
                      <a:pt x="21" y="66"/>
                    </a:lnTo>
                    <a:lnTo>
                      <a:pt x="19" y="56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3"/>
                    </a:lnTo>
                    <a:lnTo>
                      <a:pt x="13" y="32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3" name="Freeform 936"/>
              <p:cNvSpPr>
                <a:spLocks/>
              </p:cNvSpPr>
              <p:nvPr/>
            </p:nvSpPr>
            <p:spPr bwMode="auto">
              <a:xfrm>
                <a:off x="1985" y="1081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1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4" name="Freeform 937"/>
              <p:cNvSpPr>
                <a:spLocks/>
              </p:cNvSpPr>
              <p:nvPr/>
            </p:nvSpPr>
            <p:spPr bwMode="auto">
              <a:xfrm>
                <a:off x="1869" y="651"/>
                <a:ext cx="4" cy="22"/>
              </a:xfrm>
              <a:custGeom>
                <a:avLst/>
                <a:gdLst>
                  <a:gd name="T0" fmla="*/ 4 w 4"/>
                  <a:gd name="T1" fmla="*/ 10 h 22"/>
                  <a:gd name="T2" fmla="*/ 4 w 4"/>
                  <a:gd name="T3" fmla="*/ 1 h 22"/>
                  <a:gd name="T4" fmla="*/ 3 w 4"/>
                  <a:gd name="T5" fmla="*/ 0 h 22"/>
                  <a:gd name="T6" fmla="*/ 2 w 4"/>
                  <a:gd name="T7" fmla="*/ 11 h 22"/>
                  <a:gd name="T8" fmla="*/ 0 w 4"/>
                  <a:gd name="T9" fmla="*/ 22 h 22"/>
                  <a:gd name="T10" fmla="*/ 0 w 4"/>
                  <a:gd name="T11" fmla="*/ 20 h 22"/>
                  <a:gd name="T12" fmla="*/ 2 w 4"/>
                  <a:gd name="T13" fmla="*/ 18 h 22"/>
                  <a:gd name="T14" fmla="*/ 4 w 4"/>
                  <a:gd name="T15" fmla="*/ 1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22">
                    <a:moveTo>
                      <a:pt x="4" y="10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2" y="11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5" name="Freeform 938"/>
              <p:cNvSpPr>
                <a:spLocks/>
              </p:cNvSpPr>
              <p:nvPr/>
            </p:nvSpPr>
            <p:spPr bwMode="auto">
              <a:xfrm>
                <a:off x="1923" y="974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0 w 5"/>
                  <a:gd name="T5" fmla="*/ 3 h 8"/>
                  <a:gd name="T6" fmla="*/ 1 w 5"/>
                  <a:gd name="T7" fmla="*/ 5 h 8"/>
                  <a:gd name="T8" fmla="*/ 2 w 5"/>
                  <a:gd name="T9" fmla="*/ 5 h 8"/>
                  <a:gd name="T10" fmla="*/ 4 w 5"/>
                  <a:gd name="T11" fmla="*/ 5 h 8"/>
                  <a:gd name="T12" fmla="*/ 5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6" name="Freeform 939"/>
              <p:cNvSpPr>
                <a:spLocks/>
              </p:cNvSpPr>
              <p:nvPr/>
            </p:nvSpPr>
            <p:spPr bwMode="auto">
              <a:xfrm>
                <a:off x="1864" y="628"/>
                <a:ext cx="2" cy="8"/>
              </a:xfrm>
              <a:custGeom>
                <a:avLst/>
                <a:gdLst>
                  <a:gd name="T0" fmla="*/ 2 w 2"/>
                  <a:gd name="T1" fmla="*/ 1 h 8"/>
                  <a:gd name="T2" fmla="*/ 0 w 2"/>
                  <a:gd name="T3" fmla="*/ 0 h 8"/>
                  <a:gd name="T4" fmla="*/ 0 w 2"/>
                  <a:gd name="T5" fmla="*/ 2 h 8"/>
                  <a:gd name="T6" fmla="*/ 0 w 2"/>
                  <a:gd name="T7" fmla="*/ 8 h 8"/>
                  <a:gd name="T8" fmla="*/ 2 w 2"/>
                  <a:gd name="T9" fmla="*/ 3 h 8"/>
                  <a:gd name="T10" fmla="*/ 2 w 2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7" name="Freeform 940"/>
              <p:cNvSpPr>
                <a:spLocks/>
              </p:cNvSpPr>
              <p:nvPr/>
            </p:nvSpPr>
            <p:spPr bwMode="auto">
              <a:xfrm>
                <a:off x="1864" y="60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8 h 8"/>
                  <a:gd name="T6" fmla="*/ 3 w 4"/>
                  <a:gd name="T7" fmla="*/ 5 h 8"/>
                  <a:gd name="T8" fmla="*/ 4 w 4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8" name="Freeform 941"/>
              <p:cNvSpPr>
                <a:spLocks/>
              </p:cNvSpPr>
              <p:nvPr/>
            </p:nvSpPr>
            <p:spPr bwMode="auto">
              <a:xfrm>
                <a:off x="1857" y="620"/>
                <a:ext cx="6" cy="30"/>
              </a:xfrm>
              <a:custGeom>
                <a:avLst/>
                <a:gdLst>
                  <a:gd name="T0" fmla="*/ 2 w 6"/>
                  <a:gd name="T1" fmla="*/ 30 h 30"/>
                  <a:gd name="T2" fmla="*/ 4 w 6"/>
                  <a:gd name="T3" fmla="*/ 24 h 30"/>
                  <a:gd name="T4" fmla="*/ 4 w 6"/>
                  <a:gd name="T5" fmla="*/ 19 h 30"/>
                  <a:gd name="T6" fmla="*/ 4 w 6"/>
                  <a:gd name="T7" fmla="*/ 14 h 30"/>
                  <a:gd name="T8" fmla="*/ 6 w 6"/>
                  <a:gd name="T9" fmla="*/ 9 h 30"/>
                  <a:gd name="T10" fmla="*/ 6 w 6"/>
                  <a:gd name="T11" fmla="*/ 3 h 30"/>
                  <a:gd name="T12" fmla="*/ 6 w 6"/>
                  <a:gd name="T13" fmla="*/ 0 h 30"/>
                  <a:gd name="T14" fmla="*/ 5 w 6"/>
                  <a:gd name="T15" fmla="*/ 0 h 30"/>
                  <a:gd name="T16" fmla="*/ 4 w 6"/>
                  <a:gd name="T17" fmla="*/ 3 h 30"/>
                  <a:gd name="T18" fmla="*/ 4 w 6"/>
                  <a:gd name="T19" fmla="*/ 5 h 30"/>
                  <a:gd name="T20" fmla="*/ 5 w 6"/>
                  <a:gd name="T21" fmla="*/ 6 h 30"/>
                  <a:gd name="T22" fmla="*/ 5 w 6"/>
                  <a:gd name="T23" fmla="*/ 11 h 30"/>
                  <a:gd name="T24" fmla="*/ 2 w 6"/>
                  <a:gd name="T25" fmla="*/ 17 h 30"/>
                  <a:gd name="T26" fmla="*/ 0 w 6"/>
                  <a:gd name="T27" fmla="*/ 22 h 30"/>
                  <a:gd name="T28" fmla="*/ 0 w 6"/>
                  <a:gd name="T29" fmla="*/ 29 h 30"/>
                  <a:gd name="T30" fmla="*/ 1 w 6"/>
                  <a:gd name="T31" fmla="*/ 27 h 30"/>
                  <a:gd name="T32" fmla="*/ 2 w 6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30">
                    <a:moveTo>
                      <a:pt x="2" y="30"/>
                    </a:moveTo>
                    <a:lnTo>
                      <a:pt x="4" y="24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1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29" name="Freeform 942"/>
              <p:cNvSpPr>
                <a:spLocks/>
              </p:cNvSpPr>
              <p:nvPr/>
            </p:nvSpPr>
            <p:spPr bwMode="auto">
              <a:xfrm>
                <a:off x="1862" y="606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2 w 2"/>
                  <a:gd name="T5" fmla="*/ 4 h 7"/>
                  <a:gd name="T6" fmla="*/ 2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0" name="Freeform 943"/>
              <p:cNvSpPr>
                <a:spLocks/>
              </p:cNvSpPr>
              <p:nvPr/>
            </p:nvSpPr>
            <p:spPr bwMode="auto">
              <a:xfrm>
                <a:off x="1853" y="645"/>
                <a:ext cx="3" cy="9"/>
              </a:xfrm>
              <a:custGeom>
                <a:avLst/>
                <a:gdLst>
                  <a:gd name="T0" fmla="*/ 0 w 3"/>
                  <a:gd name="T1" fmla="*/ 4 h 9"/>
                  <a:gd name="T2" fmla="*/ 0 w 3"/>
                  <a:gd name="T3" fmla="*/ 9 h 9"/>
                  <a:gd name="T4" fmla="*/ 3 w 3"/>
                  <a:gd name="T5" fmla="*/ 0 h 9"/>
                  <a:gd name="T6" fmla="*/ 0 w 3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4"/>
                    </a:moveTo>
                    <a:lnTo>
                      <a:pt x="0" y="9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1" name="Freeform 944"/>
              <p:cNvSpPr>
                <a:spLocks/>
              </p:cNvSpPr>
              <p:nvPr/>
            </p:nvSpPr>
            <p:spPr bwMode="auto">
              <a:xfrm>
                <a:off x="1851" y="63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4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3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2" name="Freeform 945"/>
              <p:cNvSpPr>
                <a:spLocks/>
              </p:cNvSpPr>
              <p:nvPr/>
            </p:nvSpPr>
            <p:spPr bwMode="auto">
              <a:xfrm>
                <a:off x="1847" y="507"/>
                <a:ext cx="91" cy="242"/>
              </a:xfrm>
              <a:custGeom>
                <a:avLst/>
                <a:gdLst>
                  <a:gd name="T0" fmla="*/ 17 w 91"/>
                  <a:gd name="T1" fmla="*/ 188 h 242"/>
                  <a:gd name="T2" fmla="*/ 19 w 91"/>
                  <a:gd name="T3" fmla="*/ 166 h 242"/>
                  <a:gd name="T4" fmla="*/ 20 w 91"/>
                  <a:gd name="T5" fmla="*/ 142 h 242"/>
                  <a:gd name="T6" fmla="*/ 21 w 91"/>
                  <a:gd name="T7" fmla="*/ 132 h 242"/>
                  <a:gd name="T8" fmla="*/ 24 w 91"/>
                  <a:gd name="T9" fmla="*/ 116 h 242"/>
                  <a:gd name="T10" fmla="*/ 29 w 91"/>
                  <a:gd name="T11" fmla="*/ 109 h 242"/>
                  <a:gd name="T12" fmla="*/ 34 w 91"/>
                  <a:gd name="T13" fmla="*/ 92 h 242"/>
                  <a:gd name="T14" fmla="*/ 39 w 91"/>
                  <a:gd name="T15" fmla="*/ 75 h 242"/>
                  <a:gd name="T16" fmla="*/ 42 w 91"/>
                  <a:gd name="T17" fmla="*/ 65 h 242"/>
                  <a:gd name="T18" fmla="*/ 46 w 91"/>
                  <a:gd name="T19" fmla="*/ 55 h 242"/>
                  <a:gd name="T20" fmla="*/ 57 w 91"/>
                  <a:gd name="T21" fmla="*/ 31 h 242"/>
                  <a:gd name="T22" fmla="*/ 60 w 91"/>
                  <a:gd name="T23" fmla="*/ 31 h 242"/>
                  <a:gd name="T24" fmla="*/ 65 w 91"/>
                  <a:gd name="T25" fmla="*/ 25 h 242"/>
                  <a:gd name="T26" fmla="*/ 70 w 91"/>
                  <a:gd name="T27" fmla="*/ 20 h 242"/>
                  <a:gd name="T28" fmla="*/ 66 w 91"/>
                  <a:gd name="T29" fmla="*/ 19 h 242"/>
                  <a:gd name="T30" fmla="*/ 77 w 91"/>
                  <a:gd name="T31" fmla="*/ 6 h 242"/>
                  <a:gd name="T32" fmla="*/ 86 w 91"/>
                  <a:gd name="T33" fmla="*/ 1 h 242"/>
                  <a:gd name="T34" fmla="*/ 82 w 91"/>
                  <a:gd name="T35" fmla="*/ 1 h 242"/>
                  <a:gd name="T36" fmla="*/ 71 w 91"/>
                  <a:gd name="T37" fmla="*/ 6 h 242"/>
                  <a:gd name="T38" fmla="*/ 70 w 91"/>
                  <a:gd name="T39" fmla="*/ 7 h 242"/>
                  <a:gd name="T40" fmla="*/ 81 w 91"/>
                  <a:gd name="T41" fmla="*/ 4 h 242"/>
                  <a:gd name="T42" fmla="*/ 62 w 91"/>
                  <a:gd name="T43" fmla="*/ 14 h 242"/>
                  <a:gd name="T44" fmla="*/ 49 w 91"/>
                  <a:gd name="T45" fmla="*/ 26 h 242"/>
                  <a:gd name="T46" fmla="*/ 39 w 91"/>
                  <a:gd name="T47" fmla="*/ 41 h 242"/>
                  <a:gd name="T48" fmla="*/ 34 w 91"/>
                  <a:gd name="T49" fmla="*/ 56 h 242"/>
                  <a:gd name="T50" fmla="*/ 26 w 91"/>
                  <a:gd name="T51" fmla="*/ 71 h 242"/>
                  <a:gd name="T52" fmla="*/ 22 w 91"/>
                  <a:gd name="T53" fmla="*/ 84 h 242"/>
                  <a:gd name="T54" fmla="*/ 17 w 91"/>
                  <a:gd name="T55" fmla="*/ 96 h 242"/>
                  <a:gd name="T56" fmla="*/ 12 w 91"/>
                  <a:gd name="T57" fmla="*/ 108 h 242"/>
                  <a:gd name="T58" fmla="*/ 10 w 91"/>
                  <a:gd name="T59" fmla="*/ 119 h 242"/>
                  <a:gd name="T60" fmla="*/ 8 w 91"/>
                  <a:gd name="T61" fmla="*/ 119 h 242"/>
                  <a:gd name="T62" fmla="*/ 5 w 91"/>
                  <a:gd name="T63" fmla="*/ 135 h 242"/>
                  <a:gd name="T64" fmla="*/ 4 w 91"/>
                  <a:gd name="T65" fmla="*/ 152 h 242"/>
                  <a:gd name="T66" fmla="*/ 3 w 91"/>
                  <a:gd name="T67" fmla="*/ 171 h 242"/>
                  <a:gd name="T68" fmla="*/ 0 w 91"/>
                  <a:gd name="T69" fmla="*/ 191 h 242"/>
                  <a:gd name="T70" fmla="*/ 1 w 91"/>
                  <a:gd name="T71" fmla="*/ 211 h 242"/>
                  <a:gd name="T72" fmla="*/ 5 w 91"/>
                  <a:gd name="T73" fmla="*/ 241 h 242"/>
                  <a:gd name="T74" fmla="*/ 9 w 91"/>
                  <a:gd name="T75" fmla="*/ 241 h 242"/>
                  <a:gd name="T76" fmla="*/ 12 w 91"/>
                  <a:gd name="T77" fmla="*/ 234 h 2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1" h="242">
                    <a:moveTo>
                      <a:pt x="12" y="234"/>
                    </a:moveTo>
                    <a:lnTo>
                      <a:pt x="17" y="188"/>
                    </a:lnTo>
                    <a:lnTo>
                      <a:pt x="16" y="176"/>
                    </a:lnTo>
                    <a:lnTo>
                      <a:pt x="19" y="166"/>
                    </a:lnTo>
                    <a:lnTo>
                      <a:pt x="20" y="149"/>
                    </a:lnTo>
                    <a:lnTo>
                      <a:pt x="20" y="142"/>
                    </a:lnTo>
                    <a:lnTo>
                      <a:pt x="20" y="135"/>
                    </a:lnTo>
                    <a:lnTo>
                      <a:pt x="21" y="132"/>
                    </a:lnTo>
                    <a:lnTo>
                      <a:pt x="24" y="124"/>
                    </a:lnTo>
                    <a:lnTo>
                      <a:pt x="24" y="116"/>
                    </a:lnTo>
                    <a:lnTo>
                      <a:pt x="26" y="112"/>
                    </a:lnTo>
                    <a:lnTo>
                      <a:pt x="29" y="109"/>
                    </a:lnTo>
                    <a:lnTo>
                      <a:pt x="30" y="101"/>
                    </a:lnTo>
                    <a:lnTo>
                      <a:pt x="34" y="92"/>
                    </a:lnTo>
                    <a:lnTo>
                      <a:pt x="36" y="83"/>
                    </a:lnTo>
                    <a:lnTo>
                      <a:pt x="39" y="75"/>
                    </a:lnTo>
                    <a:lnTo>
                      <a:pt x="41" y="71"/>
                    </a:lnTo>
                    <a:lnTo>
                      <a:pt x="42" y="65"/>
                    </a:lnTo>
                    <a:lnTo>
                      <a:pt x="44" y="58"/>
                    </a:lnTo>
                    <a:lnTo>
                      <a:pt x="46" y="55"/>
                    </a:lnTo>
                    <a:lnTo>
                      <a:pt x="54" y="40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60" y="31"/>
                    </a:lnTo>
                    <a:lnTo>
                      <a:pt x="61" y="29"/>
                    </a:lnTo>
                    <a:lnTo>
                      <a:pt x="65" y="25"/>
                    </a:lnTo>
                    <a:lnTo>
                      <a:pt x="68" y="21"/>
                    </a:lnTo>
                    <a:lnTo>
                      <a:pt x="70" y="20"/>
                    </a:lnTo>
                    <a:lnTo>
                      <a:pt x="67" y="20"/>
                    </a:lnTo>
                    <a:lnTo>
                      <a:pt x="66" y="19"/>
                    </a:lnTo>
                    <a:lnTo>
                      <a:pt x="70" y="14"/>
                    </a:lnTo>
                    <a:lnTo>
                      <a:pt x="77" y="6"/>
                    </a:lnTo>
                    <a:lnTo>
                      <a:pt x="82" y="4"/>
                    </a:lnTo>
                    <a:lnTo>
                      <a:pt x="86" y="1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71" y="6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3" y="5"/>
                    </a:lnTo>
                    <a:lnTo>
                      <a:pt x="81" y="4"/>
                    </a:lnTo>
                    <a:lnTo>
                      <a:pt x="68" y="10"/>
                    </a:lnTo>
                    <a:lnTo>
                      <a:pt x="62" y="14"/>
                    </a:lnTo>
                    <a:lnTo>
                      <a:pt x="60" y="17"/>
                    </a:lnTo>
                    <a:lnTo>
                      <a:pt x="49" y="26"/>
                    </a:lnTo>
                    <a:lnTo>
                      <a:pt x="44" y="34"/>
                    </a:lnTo>
                    <a:lnTo>
                      <a:pt x="39" y="41"/>
                    </a:lnTo>
                    <a:lnTo>
                      <a:pt x="36" y="50"/>
                    </a:lnTo>
                    <a:lnTo>
                      <a:pt x="34" y="56"/>
                    </a:lnTo>
                    <a:lnTo>
                      <a:pt x="29" y="67"/>
                    </a:lnTo>
                    <a:lnTo>
                      <a:pt x="26" y="71"/>
                    </a:lnTo>
                    <a:lnTo>
                      <a:pt x="24" y="80"/>
                    </a:lnTo>
                    <a:lnTo>
                      <a:pt x="22" y="84"/>
                    </a:lnTo>
                    <a:lnTo>
                      <a:pt x="22" y="87"/>
                    </a:lnTo>
                    <a:lnTo>
                      <a:pt x="17" y="96"/>
                    </a:lnTo>
                    <a:lnTo>
                      <a:pt x="14" y="102"/>
                    </a:lnTo>
                    <a:lnTo>
                      <a:pt x="12" y="108"/>
                    </a:lnTo>
                    <a:lnTo>
                      <a:pt x="11" y="113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6" y="127"/>
                    </a:lnTo>
                    <a:lnTo>
                      <a:pt x="5" y="135"/>
                    </a:lnTo>
                    <a:lnTo>
                      <a:pt x="5" y="140"/>
                    </a:lnTo>
                    <a:lnTo>
                      <a:pt x="4" y="152"/>
                    </a:lnTo>
                    <a:lnTo>
                      <a:pt x="1" y="162"/>
                    </a:lnTo>
                    <a:lnTo>
                      <a:pt x="3" y="171"/>
                    </a:lnTo>
                    <a:lnTo>
                      <a:pt x="1" y="181"/>
                    </a:lnTo>
                    <a:lnTo>
                      <a:pt x="0" y="191"/>
                    </a:lnTo>
                    <a:lnTo>
                      <a:pt x="1" y="201"/>
                    </a:lnTo>
                    <a:lnTo>
                      <a:pt x="1" y="211"/>
                    </a:lnTo>
                    <a:lnTo>
                      <a:pt x="3" y="221"/>
                    </a:lnTo>
                    <a:lnTo>
                      <a:pt x="5" y="241"/>
                    </a:lnTo>
                    <a:lnTo>
                      <a:pt x="8" y="242"/>
                    </a:lnTo>
                    <a:lnTo>
                      <a:pt x="9" y="241"/>
                    </a:lnTo>
                    <a:lnTo>
                      <a:pt x="11" y="239"/>
                    </a:lnTo>
                    <a:lnTo>
                      <a:pt x="12" y="23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3" name="Freeform 946"/>
              <p:cNvSpPr>
                <a:spLocks/>
              </p:cNvSpPr>
              <p:nvPr/>
            </p:nvSpPr>
            <p:spPr bwMode="auto">
              <a:xfrm>
                <a:off x="1874" y="759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1 h 8"/>
                  <a:gd name="T4" fmla="*/ 0 w 3"/>
                  <a:gd name="T5" fmla="*/ 0 h 8"/>
                  <a:gd name="T6" fmla="*/ 3 w 3"/>
                  <a:gd name="T7" fmla="*/ 8 h 8"/>
                  <a:gd name="T8" fmla="*/ 2 w 3"/>
                  <a:gd name="T9" fmla="*/ 5 h 8"/>
                  <a:gd name="T10" fmla="*/ 0 w 3"/>
                  <a:gd name="T11" fmla="*/ 5 h 8"/>
                  <a:gd name="T12" fmla="*/ 0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4" name="Freeform 947"/>
              <p:cNvSpPr>
                <a:spLocks/>
              </p:cNvSpPr>
              <p:nvPr/>
            </p:nvSpPr>
            <p:spPr bwMode="auto">
              <a:xfrm>
                <a:off x="1881" y="770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2 h 7"/>
                  <a:gd name="T4" fmla="*/ 0 w 1"/>
                  <a:gd name="T5" fmla="*/ 5 h 7"/>
                  <a:gd name="T6" fmla="*/ 0 w 1"/>
                  <a:gd name="T7" fmla="*/ 7 h 7"/>
                  <a:gd name="T8" fmla="*/ 0 w 1"/>
                  <a:gd name="T9" fmla="*/ 5 h 7"/>
                  <a:gd name="T10" fmla="*/ 0 w 1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5" name="Freeform 948"/>
              <p:cNvSpPr>
                <a:spLocks/>
              </p:cNvSpPr>
              <p:nvPr/>
            </p:nvSpPr>
            <p:spPr bwMode="auto">
              <a:xfrm>
                <a:off x="1889" y="759"/>
                <a:ext cx="2" cy="4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6" name="Freeform 949"/>
              <p:cNvSpPr>
                <a:spLocks/>
              </p:cNvSpPr>
              <p:nvPr/>
            </p:nvSpPr>
            <p:spPr bwMode="auto">
              <a:xfrm>
                <a:off x="1872" y="675"/>
                <a:ext cx="52" cy="248"/>
              </a:xfrm>
              <a:custGeom>
                <a:avLst/>
                <a:gdLst>
                  <a:gd name="T0" fmla="*/ 51 w 52"/>
                  <a:gd name="T1" fmla="*/ 245 h 248"/>
                  <a:gd name="T2" fmla="*/ 47 w 52"/>
                  <a:gd name="T3" fmla="*/ 235 h 248"/>
                  <a:gd name="T4" fmla="*/ 45 w 52"/>
                  <a:gd name="T5" fmla="*/ 228 h 248"/>
                  <a:gd name="T6" fmla="*/ 41 w 52"/>
                  <a:gd name="T7" fmla="*/ 216 h 248"/>
                  <a:gd name="T8" fmla="*/ 38 w 52"/>
                  <a:gd name="T9" fmla="*/ 207 h 248"/>
                  <a:gd name="T10" fmla="*/ 36 w 52"/>
                  <a:gd name="T11" fmla="*/ 194 h 248"/>
                  <a:gd name="T12" fmla="*/ 30 w 52"/>
                  <a:gd name="T13" fmla="*/ 167 h 248"/>
                  <a:gd name="T14" fmla="*/ 25 w 52"/>
                  <a:gd name="T15" fmla="*/ 150 h 248"/>
                  <a:gd name="T16" fmla="*/ 20 w 52"/>
                  <a:gd name="T17" fmla="*/ 134 h 248"/>
                  <a:gd name="T18" fmla="*/ 24 w 52"/>
                  <a:gd name="T19" fmla="*/ 139 h 248"/>
                  <a:gd name="T20" fmla="*/ 17 w 52"/>
                  <a:gd name="T21" fmla="*/ 103 h 248"/>
                  <a:gd name="T22" fmla="*/ 15 w 52"/>
                  <a:gd name="T23" fmla="*/ 99 h 248"/>
                  <a:gd name="T24" fmla="*/ 16 w 52"/>
                  <a:gd name="T25" fmla="*/ 97 h 248"/>
                  <a:gd name="T26" fmla="*/ 16 w 52"/>
                  <a:gd name="T27" fmla="*/ 98 h 248"/>
                  <a:gd name="T28" fmla="*/ 14 w 52"/>
                  <a:gd name="T29" fmla="*/ 94 h 248"/>
                  <a:gd name="T30" fmla="*/ 14 w 52"/>
                  <a:gd name="T31" fmla="*/ 85 h 248"/>
                  <a:gd name="T32" fmla="*/ 16 w 52"/>
                  <a:gd name="T33" fmla="*/ 81 h 248"/>
                  <a:gd name="T34" fmla="*/ 12 w 52"/>
                  <a:gd name="T35" fmla="*/ 48 h 248"/>
                  <a:gd name="T36" fmla="*/ 12 w 52"/>
                  <a:gd name="T37" fmla="*/ 44 h 248"/>
                  <a:gd name="T38" fmla="*/ 12 w 52"/>
                  <a:gd name="T39" fmla="*/ 36 h 248"/>
                  <a:gd name="T40" fmla="*/ 11 w 52"/>
                  <a:gd name="T41" fmla="*/ 44 h 248"/>
                  <a:gd name="T42" fmla="*/ 11 w 52"/>
                  <a:gd name="T43" fmla="*/ 58 h 248"/>
                  <a:gd name="T44" fmla="*/ 10 w 52"/>
                  <a:gd name="T45" fmla="*/ 52 h 248"/>
                  <a:gd name="T46" fmla="*/ 7 w 52"/>
                  <a:gd name="T47" fmla="*/ 33 h 248"/>
                  <a:gd name="T48" fmla="*/ 9 w 52"/>
                  <a:gd name="T49" fmla="*/ 21 h 248"/>
                  <a:gd name="T50" fmla="*/ 9 w 52"/>
                  <a:gd name="T51" fmla="*/ 12 h 248"/>
                  <a:gd name="T52" fmla="*/ 7 w 52"/>
                  <a:gd name="T53" fmla="*/ 11 h 248"/>
                  <a:gd name="T54" fmla="*/ 6 w 52"/>
                  <a:gd name="T55" fmla="*/ 15 h 248"/>
                  <a:gd name="T56" fmla="*/ 5 w 52"/>
                  <a:gd name="T57" fmla="*/ 8 h 248"/>
                  <a:gd name="T58" fmla="*/ 5 w 52"/>
                  <a:gd name="T59" fmla="*/ 0 h 248"/>
                  <a:gd name="T60" fmla="*/ 5 w 52"/>
                  <a:gd name="T61" fmla="*/ 6 h 248"/>
                  <a:gd name="T62" fmla="*/ 2 w 52"/>
                  <a:gd name="T63" fmla="*/ 13 h 248"/>
                  <a:gd name="T64" fmla="*/ 0 w 52"/>
                  <a:gd name="T65" fmla="*/ 13 h 248"/>
                  <a:gd name="T66" fmla="*/ 0 w 52"/>
                  <a:gd name="T67" fmla="*/ 20 h 248"/>
                  <a:gd name="T68" fmla="*/ 2 w 52"/>
                  <a:gd name="T69" fmla="*/ 23 h 248"/>
                  <a:gd name="T70" fmla="*/ 0 w 52"/>
                  <a:gd name="T71" fmla="*/ 26 h 248"/>
                  <a:gd name="T72" fmla="*/ 2 w 52"/>
                  <a:gd name="T73" fmla="*/ 33 h 248"/>
                  <a:gd name="T74" fmla="*/ 5 w 52"/>
                  <a:gd name="T75" fmla="*/ 17 h 248"/>
                  <a:gd name="T76" fmla="*/ 6 w 52"/>
                  <a:gd name="T77" fmla="*/ 15 h 248"/>
                  <a:gd name="T78" fmla="*/ 4 w 52"/>
                  <a:gd name="T79" fmla="*/ 37 h 248"/>
                  <a:gd name="T80" fmla="*/ 1 w 52"/>
                  <a:gd name="T81" fmla="*/ 39 h 248"/>
                  <a:gd name="T82" fmla="*/ 2 w 52"/>
                  <a:gd name="T83" fmla="*/ 52 h 248"/>
                  <a:gd name="T84" fmla="*/ 4 w 52"/>
                  <a:gd name="T85" fmla="*/ 67 h 248"/>
                  <a:gd name="T86" fmla="*/ 2 w 52"/>
                  <a:gd name="T87" fmla="*/ 73 h 248"/>
                  <a:gd name="T88" fmla="*/ 1 w 52"/>
                  <a:gd name="T89" fmla="*/ 81 h 248"/>
                  <a:gd name="T90" fmla="*/ 4 w 52"/>
                  <a:gd name="T91" fmla="*/ 77 h 248"/>
                  <a:gd name="T92" fmla="*/ 4 w 52"/>
                  <a:gd name="T93" fmla="*/ 74 h 248"/>
                  <a:gd name="T94" fmla="*/ 9 w 52"/>
                  <a:gd name="T95" fmla="*/ 92 h 248"/>
                  <a:gd name="T96" fmla="*/ 10 w 52"/>
                  <a:gd name="T97" fmla="*/ 107 h 248"/>
                  <a:gd name="T98" fmla="*/ 10 w 52"/>
                  <a:gd name="T99" fmla="*/ 115 h 248"/>
                  <a:gd name="T100" fmla="*/ 11 w 52"/>
                  <a:gd name="T101" fmla="*/ 131 h 248"/>
                  <a:gd name="T102" fmla="*/ 9 w 52"/>
                  <a:gd name="T103" fmla="*/ 130 h 248"/>
                  <a:gd name="T104" fmla="*/ 12 w 52"/>
                  <a:gd name="T105" fmla="*/ 140 h 248"/>
                  <a:gd name="T106" fmla="*/ 16 w 52"/>
                  <a:gd name="T107" fmla="*/ 160 h 248"/>
                  <a:gd name="T108" fmla="*/ 17 w 52"/>
                  <a:gd name="T109" fmla="*/ 169 h 248"/>
                  <a:gd name="T110" fmla="*/ 22 w 52"/>
                  <a:gd name="T111" fmla="*/ 186 h 248"/>
                  <a:gd name="T112" fmla="*/ 27 w 52"/>
                  <a:gd name="T113" fmla="*/ 206 h 248"/>
                  <a:gd name="T114" fmla="*/ 32 w 52"/>
                  <a:gd name="T115" fmla="*/ 216 h 248"/>
                  <a:gd name="T116" fmla="*/ 40 w 52"/>
                  <a:gd name="T117" fmla="*/ 243 h 248"/>
                  <a:gd name="T118" fmla="*/ 51 w 52"/>
                  <a:gd name="T119" fmla="*/ 248 h 248"/>
                  <a:gd name="T120" fmla="*/ 52 w 52"/>
                  <a:gd name="T121" fmla="*/ 243 h 2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2" h="248">
                    <a:moveTo>
                      <a:pt x="52" y="243"/>
                    </a:moveTo>
                    <a:lnTo>
                      <a:pt x="52" y="245"/>
                    </a:lnTo>
                    <a:lnTo>
                      <a:pt x="51" y="245"/>
                    </a:lnTo>
                    <a:lnTo>
                      <a:pt x="48" y="242"/>
                    </a:lnTo>
                    <a:lnTo>
                      <a:pt x="47" y="237"/>
                    </a:lnTo>
                    <a:lnTo>
                      <a:pt x="47" y="235"/>
                    </a:lnTo>
                    <a:lnTo>
                      <a:pt x="47" y="232"/>
                    </a:lnTo>
                    <a:lnTo>
                      <a:pt x="46" y="228"/>
                    </a:lnTo>
                    <a:lnTo>
                      <a:pt x="45" y="228"/>
                    </a:lnTo>
                    <a:lnTo>
                      <a:pt x="43" y="227"/>
                    </a:lnTo>
                    <a:lnTo>
                      <a:pt x="42" y="222"/>
                    </a:lnTo>
                    <a:lnTo>
                      <a:pt x="41" y="216"/>
                    </a:lnTo>
                    <a:lnTo>
                      <a:pt x="38" y="213"/>
                    </a:lnTo>
                    <a:lnTo>
                      <a:pt x="37" y="206"/>
                    </a:lnTo>
                    <a:lnTo>
                      <a:pt x="38" y="207"/>
                    </a:lnTo>
                    <a:lnTo>
                      <a:pt x="40" y="206"/>
                    </a:lnTo>
                    <a:lnTo>
                      <a:pt x="38" y="202"/>
                    </a:lnTo>
                    <a:lnTo>
                      <a:pt x="36" y="194"/>
                    </a:lnTo>
                    <a:lnTo>
                      <a:pt x="33" y="184"/>
                    </a:lnTo>
                    <a:lnTo>
                      <a:pt x="31" y="174"/>
                    </a:lnTo>
                    <a:lnTo>
                      <a:pt x="30" y="167"/>
                    </a:lnTo>
                    <a:lnTo>
                      <a:pt x="29" y="161"/>
                    </a:lnTo>
                    <a:lnTo>
                      <a:pt x="27" y="154"/>
                    </a:lnTo>
                    <a:lnTo>
                      <a:pt x="25" y="150"/>
                    </a:lnTo>
                    <a:lnTo>
                      <a:pt x="24" y="144"/>
                    </a:lnTo>
                    <a:lnTo>
                      <a:pt x="22" y="140"/>
                    </a:lnTo>
                    <a:lnTo>
                      <a:pt x="20" y="134"/>
                    </a:lnTo>
                    <a:lnTo>
                      <a:pt x="20" y="131"/>
                    </a:lnTo>
                    <a:lnTo>
                      <a:pt x="21" y="135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4" y="139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6" y="102"/>
                    </a:lnTo>
                    <a:lnTo>
                      <a:pt x="15" y="99"/>
                    </a:lnTo>
                    <a:lnTo>
                      <a:pt x="16" y="100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8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5" y="98"/>
                    </a:lnTo>
                    <a:lnTo>
                      <a:pt x="15" y="97"/>
                    </a:lnTo>
                    <a:lnTo>
                      <a:pt x="14" y="94"/>
                    </a:lnTo>
                    <a:lnTo>
                      <a:pt x="14" y="89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4" y="88"/>
                    </a:lnTo>
                    <a:lnTo>
                      <a:pt x="15" y="85"/>
                    </a:lnTo>
                    <a:lnTo>
                      <a:pt x="16" y="81"/>
                    </a:lnTo>
                    <a:lnTo>
                      <a:pt x="15" y="72"/>
                    </a:lnTo>
                    <a:lnTo>
                      <a:pt x="14" y="64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1" y="31"/>
                    </a:lnTo>
                    <a:lnTo>
                      <a:pt x="10" y="33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1" y="53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0" y="52"/>
                    </a:lnTo>
                    <a:lnTo>
                      <a:pt x="10" y="48"/>
                    </a:lnTo>
                    <a:lnTo>
                      <a:pt x="6" y="39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30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20"/>
                    </a:lnTo>
                    <a:lnTo>
                      <a:pt x="6" y="26"/>
                    </a:lnTo>
                    <a:lnTo>
                      <a:pt x="4" y="37"/>
                    </a:lnTo>
                    <a:lnTo>
                      <a:pt x="2" y="39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2"/>
                    </a:lnTo>
                    <a:lnTo>
                      <a:pt x="2" y="5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1" y="73"/>
                    </a:lnTo>
                    <a:lnTo>
                      <a:pt x="1" y="74"/>
                    </a:lnTo>
                    <a:lnTo>
                      <a:pt x="1" y="81"/>
                    </a:lnTo>
                    <a:lnTo>
                      <a:pt x="2" y="84"/>
                    </a:lnTo>
                    <a:lnTo>
                      <a:pt x="4" y="81"/>
                    </a:lnTo>
                    <a:lnTo>
                      <a:pt x="4" y="77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4" y="74"/>
                    </a:lnTo>
                    <a:lnTo>
                      <a:pt x="6" y="83"/>
                    </a:lnTo>
                    <a:lnTo>
                      <a:pt x="7" y="90"/>
                    </a:lnTo>
                    <a:lnTo>
                      <a:pt x="9" y="92"/>
                    </a:lnTo>
                    <a:lnTo>
                      <a:pt x="10" y="98"/>
                    </a:lnTo>
                    <a:lnTo>
                      <a:pt x="10" y="103"/>
                    </a:lnTo>
                    <a:lnTo>
                      <a:pt x="10" y="107"/>
                    </a:lnTo>
                    <a:lnTo>
                      <a:pt x="7" y="103"/>
                    </a:lnTo>
                    <a:lnTo>
                      <a:pt x="9" y="110"/>
                    </a:lnTo>
                    <a:lnTo>
                      <a:pt x="10" y="115"/>
                    </a:lnTo>
                    <a:lnTo>
                      <a:pt x="10" y="120"/>
                    </a:lnTo>
                    <a:lnTo>
                      <a:pt x="10" y="125"/>
                    </a:lnTo>
                    <a:lnTo>
                      <a:pt x="11" y="131"/>
                    </a:lnTo>
                    <a:lnTo>
                      <a:pt x="11" y="130"/>
                    </a:lnTo>
                    <a:lnTo>
                      <a:pt x="10" y="129"/>
                    </a:lnTo>
                    <a:lnTo>
                      <a:pt x="9" y="130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2" y="140"/>
                    </a:lnTo>
                    <a:lnTo>
                      <a:pt x="14" y="146"/>
                    </a:lnTo>
                    <a:lnTo>
                      <a:pt x="16" y="158"/>
                    </a:lnTo>
                    <a:lnTo>
                      <a:pt x="16" y="160"/>
                    </a:lnTo>
                    <a:lnTo>
                      <a:pt x="15" y="159"/>
                    </a:lnTo>
                    <a:lnTo>
                      <a:pt x="16" y="167"/>
                    </a:lnTo>
                    <a:lnTo>
                      <a:pt x="17" y="169"/>
                    </a:lnTo>
                    <a:lnTo>
                      <a:pt x="17" y="171"/>
                    </a:lnTo>
                    <a:lnTo>
                      <a:pt x="19" y="177"/>
                    </a:lnTo>
                    <a:lnTo>
                      <a:pt x="22" y="186"/>
                    </a:lnTo>
                    <a:lnTo>
                      <a:pt x="24" y="194"/>
                    </a:lnTo>
                    <a:lnTo>
                      <a:pt x="26" y="200"/>
                    </a:lnTo>
                    <a:lnTo>
                      <a:pt x="27" y="206"/>
                    </a:lnTo>
                    <a:lnTo>
                      <a:pt x="29" y="212"/>
                    </a:lnTo>
                    <a:lnTo>
                      <a:pt x="31" y="216"/>
                    </a:lnTo>
                    <a:lnTo>
                      <a:pt x="32" y="216"/>
                    </a:lnTo>
                    <a:lnTo>
                      <a:pt x="33" y="215"/>
                    </a:lnTo>
                    <a:lnTo>
                      <a:pt x="36" y="230"/>
                    </a:lnTo>
                    <a:lnTo>
                      <a:pt x="40" y="243"/>
                    </a:lnTo>
                    <a:lnTo>
                      <a:pt x="41" y="245"/>
                    </a:lnTo>
                    <a:lnTo>
                      <a:pt x="48" y="248"/>
                    </a:lnTo>
                    <a:lnTo>
                      <a:pt x="51" y="248"/>
                    </a:lnTo>
                    <a:lnTo>
                      <a:pt x="52" y="248"/>
                    </a:lnTo>
                    <a:lnTo>
                      <a:pt x="52" y="247"/>
                    </a:lnTo>
                    <a:lnTo>
                      <a:pt x="52" y="24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7" name="Freeform 950"/>
              <p:cNvSpPr>
                <a:spLocks/>
              </p:cNvSpPr>
              <p:nvPr/>
            </p:nvSpPr>
            <p:spPr bwMode="auto">
              <a:xfrm>
                <a:off x="1883" y="68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8" name="Freeform 951"/>
              <p:cNvSpPr>
                <a:spLocks/>
              </p:cNvSpPr>
              <p:nvPr/>
            </p:nvSpPr>
            <p:spPr bwMode="auto">
              <a:xfrm>
                <a:off x="1940" y="994"/>
                <a:ext cx="9" cy="15"/>
              </a:xfrm>
              <a:custGeom>
                <a:avLst/>
                <a:gdLst>
                  <a:gd name="T0" fmla="*/ 3 w 9"/>
                  <a:gd name="T1" fmla="*/ 10 h 15"/>
                  <a:gd name="T2" fmla="*/ 8 w 9"/>
                  <a:gd name="T3" fmla="*/ 15 h 15"/>
                  <a:gd name="T4" fmla="*/ 9 w 9"/>
                  <a:gd name="T5" fmla="*/ 15 h 15"/>
                  <a:gd name="T6" fmla="*/ 9 w 9"/>
                  <a:gd name="T7" fmla="*/ 14 h 15"/>
                  <a:gd name="T8" fmla="*/ 4 w 9"/>
                  <a:gd name="T9" fmla="*/ 8 h 15"/>
                  <a:gd name="T10" fmla="*/ 0 w 9"/>
                  <a:gd name="T11" fmla="*/ 0 h 15"/>
                  <a:gd name="T12" fmla="*/ 0 w 9"/>
                  <a:gd name="T13" fmla="*/ 3 h 15"/>
                  <a:gd name="T14" fmla="*/ 2 w 9"/>
                  <a:gd name="T15" fmla="*/ 5 h 15"/>
                  <a:gd name="T16" fmla="*/ 3 w 9"/>
                  <a:gd name="T17" fmla="*/ 1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39" name="Freeform 952"/>
              <p:cNvSpPr>
                <a:spLocks/>
              </p:cNvSpPr>
              <p:nvPr/>
            </p:nvSpPr>
            <p:spPr bwMode="auto">
              <a:xfrm>
                <a:off x="1876" y="773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6 h 6"/>
                  <a:gd name="T4" fmla="*/ 1 w 1"/>
                  <a:gd name="T5" fmla="*/ 5 h 6"/>
                  <a:gd name="T6" fmla="*/ 1 w 1"/>
                  <a:gd name="T7" fmla="*/ 2 h 6"/>
                  <a:gd name="T8" fmla="*/ 0 w 1"/>
                  <a:gd name="T9" fmla="*/ 1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0" name="Freeform 953"/>
              <p:cNvSpPr>
                <a:spLocks/>
              </p:cNvSpPr>
              <p:nvPr/>
            </p:nvSpPr>
            <p:spPr bwMode="auto">
              <a:xfrm>
                <a:off x="1963" y="1011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4 h 4"/>
                  <a:gd name="T4" fmla="*/ 3 w 5"/>
                  <a:gd name="T5" fmla="*/ 3 h 4"/>
                  <a:gd name="T6" fmla="*/ 0 w 5"/>
                  <a:gd name="T7" fmla="*/ 0 h 4"/>
                  <a:gd name="T8" fmla="*/ 2 w 5"/>
                  <a:gd name="T9" fmla="*/ 3 h 4"/>
                  <a:gd name="T10" fmla="*/ 3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1" name="Freeform 954"/>
              <p:cNvSpPr>
                <a:spLocks/>
              </p:cNvSpPr>
              <p:nvPr/>
            </p:nvSpPr>
            <p:spPr bwMode="auto">
              <a:xfrm>
                <a:off x="1974" y="1020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5 w 5"/>
                  <a:gd name="T3" fmla="*/ 3 h 5"/>
                  <a:gd name="T4" fmla="*/ 2 w 5"/>
                  <a:gd name="T5" fmla="*/ 1 h 5"/>
                  <a:gd name="T6" fmla="*/ 0 w 5"/>
                  <a:gd name="T7" fmla="*/ 0 h 5"/>
                  <a:gd name="T8" fmla="*/ 2 w 5"/>
                  <a:gd name="T9" fmla="*/ 3 h 5"/>
                  <a:gd name="T10" fmla="*/ 4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2" name="Freeform 955"/>
              <p:cNvSpPr>
                <a:spLocks/>
              </p:cNvSpPr>
              <p:nvPr/>
            </p:nvSpPr>
            <p:spPr bwMode="auto">
              <a:xfrm>
                <a:off x="1960" y="1000"/>
                <a:ext cx="14" cy="18"/>
              </a:xfrm>
              <a:custGeom>
                <a:avLst/>
                <a:gdLst>
                  <a:gd name="T0" fmla="*/ 0 w 14"/>
                  <a:gd name="T1" fmla="*/ 2 h 18"/>
                  <a:gd name="T2" fmla="*/ 1 w 14"/>
                  <a:gd name="T3" fmla="*/ 5 h 18"/>
                  <a:gd name="T4" fmla="*/ 4 w 14"/>
                  <a:gd name="T5" fmla="*/ 8 h 18"/>
                  <a:gd name="T6" fmla="*/ 6 w 14"/>
                  <a:gd name="T7" fmla="*/ 10 h 18"/>
                  <a:gd name="T8" fmla="*/ 8 w 14"/>
                  <a:gd name="T9" fmla="*/ 14 h 18"/>
                  <a:gd name="T10" fmla="*/ 11 w 14"/>
                  <a:gd name="T11" fmla="*/ 16 h 18"/>
                  <a:gd name="T12" fmla="*/ 13 w 14"/>
                  <a:gd name="T13" fmla="*/ 18 h 18"/>
                  <a:gd name="T14" fmla="*/ 14 w 14"/>
                  <a:gd name="T15" fmla="*/ 16 h 18"/>
                  <a:gd name="T16" fmla="*/ 14 w 14"/>
                  <a:gd name="T17" fmla="*/ 14 h 18"/>
                  <a:gd name="T18" fmla="*/ 13 w 14"/>
                  <a:gd name="T19" fmla="*/ 14 h 18"/>
                  <a:gd name="T20" fmla="*/ 11 w 14"/>
                  <a:gd name="T21" fmla="*/ 14 h 18"/>
                  <a:gd name="T22" fmla="*/ 10 w 14"/>
                  <a:gd name="T23" fmla="*/ 14 h 18"/>
                  <a:gd name="T24" fmla="*/ 8 w 14"/>
                  <a:gd name="T25" fmla="*/ 11 h 18"/>
                  <a:gd name="T26" fmla="*/ 5 w 14"/>
                  <a:gd name="T27" fmla="*/ 8 h 18"/>
                  <a:gd name="T28" fmla="*/ 4 w 14"/>
                  <a:gd name="T29" fmla="*/ 4 h 18"/>
                  <a:gd name="T30" fmla="*/ 1 w 14"/>
                  <a:gd name="T31" fmla="*/ 0 h 18"/>
                  <a:gd name="T32" fmla="*/ 1 w 14"/>
                  <a:gd name="T33" fmla="*/ 2 h 18"/>
                  <a:gd name="T34" fmla="*/ 1 w 14"/>
                  <a:gd name="T35" fmla="*/ 3 h 18"/>
                  <a:gd name="T36" fmla="*/ 0 w 14"/>
                  <a:gd name="T37" fmla="*/ 2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4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5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3" name="Freeform 956"/>
              <p:cNvSpPr>
                <a:spLocks/>
              </p:cNvSpPr>
              <p:nvPr/>
            </p:nvSpPr>
            <p:spPr bwMode="auto">
              <a:xfrm>
                <a:off x="1978" y="101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4" name="Freeform 957"/>
              <p:cNvSpPr>
                <a:spLocks/>
              </p:cNvSpPr>
              <p:nvPr/>
            </p:nvSpPr>
            <p:spPr bwMode="auto">
              <a:xfrm>
                <a:off x="1961" y="99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0 w 4"/>
                  <a:gd name="T3" fmla="*/ 0 h 7"/>
                  <a:gd name="T4" fmla="*/ 4 w 4"/>
                  <a:gd name="T5" fmla="*/ 7 h 7"/>
                  <a:gd name="T6" fmla="*/ 3 w 4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5" name="Freeform 958"/>
              <p:cNvSpPr>
                <a:spLocks/>
              </p:cNvSpPr>
              <p:nvPr/>
            </p:nvSpPr>
            <p:spPr bwMode="auto">
              <a:xfrm>
                <a:off x="1968" y="99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2 w 3"/>
                  <a:gd name="T9" fmla="*/ 4 h 4"/>
                  <a:gd name="T10" fmla="*/ 3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6" name="Freeform 959"/>
              <p:cNvSpPr>
                <a:spLocks/>
              </p:cNvSpPr>
              <p:nvPr/>
            </p:nvSpPr>
            <p:spPr bwMode="auto">
              <a:xfrm>
                <a:off x="1927" y="939"/>
                <a:ext cx="123" cy="137"/>
              </a:xfrm>
              <a:custGeom>
                <a:avLst/>
                <a:gdLst>
                  <a:gd name="T0" fmla="*/ 2 w 123"/>
                  <a:gd name="T1" fmla="*/ 23 h 137"/>
                  <a:gd name="T2" fmla="*/ 13 w 123"/>
                  <a:gd name="T3" fmla="*/ 46 h 137"/>
                  <a:gd name="T4" fmla="*/ 23 w 123"/>
                  <a:gd name="T5" fmla="*/ 64 h 137"/>
                  <a:gd name="T6" fmla="*/ 31 w 123"/>
                  <a:gd name="T7" fmla="*/ 71 h 137"/>
                  <a:gd name="T8" fmla="*/ 34 w 123"/>
                  <a:gd name="T9" fmla="*/ 79 h 137"/>
                  <a:gd name="T10" fmla="*/ 41 w 123"/>
                  <a:gd name="T11" fmla="*/ 86 h 137"/>
                  <a:gd name="T12" fmla="*/ 51 w 123"/>
                  <a:gd name="T13" fmla="*/ 99 h 137"/>
                  <a:gd name="T14" fmla="*/ 61 w 123"/>
                  <a:gd name="T15" fmla="*/ 106 h 137"/>
                  <a:gd name="T16" fmla="*/ 67 w 123"/>
                  <a:gd name="T17" fmla="*/ 112 h 137"/>
                  <a:gd name="T18" fmla="*/ 73 w 123"/>
                  <a:gd name="T19" fmla="*/ 117 h 137"/>
                  <a:gd name="T20" fmla="*/ 83 w 123"/>
                  <a:gd name="T21" fmla="*/ 125 h 137"/>
                  <a:gd name="T22" fmla="*/ 90 w 123"/>
                  <a:gd name="T23" fmla="*/ 127 h 137"/>
                  <a:gd name="T24" fmla="*/ 89 w 123"/>
                  <a:gd name="T25" fmla="*/ 128 h 137"/>
                  <a:gd name="T26" fmla="*/ 92 w 123"/>
                  <a:gd name="T27" fmla="*/ 131 h 137"/>
                  <a:gd name="T28" fmla="*/ 99 w 123"/>
                  <a:gd name="T29" fmla="*/ 136 h 137"/>
                  <a:gd name="T30" fmla="*/ 99 w 123"/>
                  <a:gd name="T31" fmla="*/ 133 h 137"/>
                  <a:gd name="T32" fmla="*/ 105 w 123"/>
                  <a:gd name="T33" fmla="*/ 133 h 137"/>
                  <a:gd name="T34" fmla="*/ 123 w 123"/>
                  <a:gd name="T35" fmla="*/ 137 h 137"/>
                  <a:gd name="T36" fmla="*/ 112 w 123"/>
                  <a:gd name="T37" fmla="*/ 130 h 137"/>
                  <a:gd name="T38" fmla="*/ 110 w 123"/>
                  <a:gd name="T39" fmla="*/ 130 h 137"/>
                  <a:gd name="T40" fmla="*/ 116 w 123"/>
                  <a:gd name="T41" fmla="*/ 135 h 137"/>
                  <a:gd name="T42" fmla="*/ 104 w 123"/>
                  <a:gd name="T43" fmla="*/ 127 h 137"/>
                  <a:gd name="T44" fmla="*/ 98 w 123"/>
                  <a:gd name="T45" fmla="*/ 122 h 137"/>
                  <a:gd name="T46" fmla="*/ 85 w 123"/>
                  <a:gd name="T47" fmla="*/ 111 h 137"/>
                  <a:gd name="T48" fmla="*/ 73 w 123"/>
                  <a:gd name="T49" fmla="*/ 102 h 137"/>
                  <a:gd name="T50" fmla="*/ 68 w 123"/>
                  <a:gd name="T51" fmla="*/ 96 h 137"/>
                  <a:gd name="T52" fmla="*/ 59 w 123"/>
                  <a:gd name="T53" fmla="*/ 90 h 137"/>
                  <a:gd name="T54" fmla="*/ 54 w 123"/>
                  <a:gd name="T55" fmla="*/ 80 h 137"/>
                  <a:gd name="T56" fmla="*/ 48 w 123"/>
                  <a:gd name="T57" fmla="*/ 75 h 137"/>
                  <a:gd name="T58" fmla="*/ 48 w 123"/>
                  <a:gd name="T59" fmla="*/ 70 h 137"/>
                  <a:gd name="T60" fmla="*/ 42 w 123"/>
                  <a:gd name="T61" fmla="*/ 61 h 137"/>
                  <a:gd name="T62" fmla="*/ 34 w 123"/>
                  <a:gd name="T63" fmla="*/ 53 h 137"/>
                  <a:gd name="T64" fmla="*/ 28 w 123"/>
                  <a:gd name="T65" fmla="*/ 41 h 137"/>
                  <a:gd name="T66" fmla="*/ 22 w 123"/>
                  <a:gd name="T67" fmla="*/ 30 h 137"/>
                  <a:gd name="T68" fmla="*/ 11 w 123"/>
                  <a:gd name="T69" fmla="*/ 12 h 137"/>
                  <a:gd name="T70" fmla="*/ 2 w 123"/>
                  <a:gd name="T71" fmla="*/ 0 h 137"/>
                  <a:gd name="T72" fmla="*/ 0 w 123"/>
                  <a:gd name="T73" fmla="*/ 4 h 1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3" h="137">
                    <a:moveTo>
                      <a:pt x="0" y="8"/>
                    </a:moveTo>
                    <a:lnTo>
                      <a:pt x="2" y="23"/>
                    </a:lnTo>
                    <a:lnTo>
                      <a:pt x="8" y="40"/>
                    </a:lnTo>
                    <a:lnTo>
                      <a:pt x="13" y="46"/>
                    </a:lnTo>
                    <a:lnTo>
                      <a:pt x="16" y="54"/>
                    </a:lnTo>
                    <a:lnTo>
                      <a:pt x="23" y="64"/>
                    </a:lnTo>
                    <a:lnTo>
                      <a:pt x="27" y="69"/>
                    </a:lnTo>
                    <a:lnTo>
                      <a:pt x="31" y="71"/>
                    </a:lnTo>
                    <a:lnTo>
                      <a:pt x="31" y="74"/>
                    </a:lnTo>
                    <a:lnTo>
                      <a:pt x="34" y="79"/>
                    </a:lnTo>
                    <a:lnTo>
                      <a:pt x="39" y="82"/>
                    </a:lnTo>
                    <a:lnTo>
                      <a:pt x="41" y="86"/>
                    </a:lnTo>
                    <a:lnTo>
                      <a:pt x="41" y="89"/>
                    </a:lnTo>
                    <a:lnTo>
                      <a:pt x="51" y="99"/>
                    </a:lnTo>
                    <a:lnTo>
                      <a:pt x="56" y="104"/>
                    </a:lnTo>
                    <a:lnTo>
                      <a:pt x="61" y="106"/>
                    </a:lnTo>
                    <a:lnTo>
                      <a:pt x="63" y="110"/>
                    </a:lnTo>
                    <a:lnTo>
                      <a:pt x="67" y="112"/>
                    </a:lnTo>
                    <a:lnTo>
                      <a:pt x="70" y="115"/>
                    </a:lnTo>
                    <a:lnTo>
                      <a:pt x="73" y="117"/>
                    </a:lnTo>
                    <a:lnTo>
                      <a:pt x="78" y="121"/>
                    </a:lnTo>
                    <a:lnTo>
                      <a:pt x="83" y="125"/>
                    </a:lnTo>
                    <a:lnTo>
                      <a:pt x="88" y="126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89" y="128"/>
                    </a:lnTo>
                    <a:lnTo>
                      <a:pt x="90" y="130"/>
                    </a:lnTo>
                    <a:lnTo>
                      <a:pt x="92" y="131"/>
                    </a:lnTo>
                    <a:lnTo>
                      <a:pt x="95" y="133"/>
                    </a:lnTo>
                    <a:lnTo>
                      <a:pt x="99" y="136"/>
                    </a:lnTo>
                    <a:lnTo>
                      <a:pt x="100" y="136"/>
                    </a:lnTo>
                    <a:lnTo>
                      <a:pt x="99" y="133"/>
                    </a:lnTo>
                    <a:lnTo>
                      <a:pt x="100" y="132"/>
                    </a:lnTo>
                    <a:lnTo>
                      <a:pt x="105" y="133"/>
                    </a:lnTo>
                    <a:lnTo>
                      <a:pt x="120" y="136"/>
                    </a:lnTo>
                    <a:lnTo>
                      <a:pt x="123" y="137"/>
                    </a:lnTo>
                    <a:lnTo>
                      <a:pt x="113" y="130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10" y="130"/>
                    </a:lnTo>
                    <a:lnTo>
                      <a:pt x="113" y="131"/>
                    </a:lnTo>
                    <a:lnTo>
                      <a:pt x="116" y="135"/>
                    </a:lnTo>
                    <a:lnTo>
                      <a:pt x="109" y="130"/>
                    </a:lnTo>
                    <a:lnTo>
                      <a:pt x="104" y="127"/>
                    </a:lnTo>
                    <a:lnTo>
                      <a:pt x="102" y="126"/>
                    </a:lnTo>
                    <a:lnTo>
                      <a:pt x="98" y="122"/>
                    </a:lnTo>
                    <a:lnTo>
                      <a:pt x="95" y="118"/>
                    </a:lnTo>
                    <a:lnTo>
                      <a:pt x="85" y="111"/>
                    </a:lnTo>
                    <a:lnTo>
                      <a:pt x="77" y="105"/>
                    </a:lnTo>
                    <a:lnTo>
                      <a:pt x="73" y="102"/>
                    </a:lnTo>
                    <a:lnTo>
                      <a:pt x="70" y="100"/>
                    </a:lnTo>
                    <a:lnTo>
                      <a:pt x="68" y="96"/>
                    </a:lnTo>
                    <a:lnTo>
                      <a:pt x="63" y="92"/>
                    </a:lnTo>
                    <a:lnTo>
                      <a:pt x="59" y="90"/>
                    </a:lnTo>
                    <a:lnTo>
                      <a:pt x="56" y="84"/>
                    </a:lnTo>
                    <a:lnTo>
                      <a:pt x="54" y="80"/>
                    </a:lnTo>
                    <a:lnTo>
                      <a:pt x="52" y="76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8" y="70"/>
                    </a:lnTo>
                    <a:lnTo>
                      <a:pt x="46" y="66"/>
                    </a:lnTo>
                    <a:lnTo>
                      <a:pt x="42" y="61"/>
                    </a:lnTo>
                    <a:lnTo>
                      <a:pt x="38" y="59"/>
                    </a:lnTo>
                    <a:lnTo>
                      <a:pt x="34" y="53"/>
                    </a:lnTo>
                    <a:lnTo>
                      <a:pt x="32" y="46"/>
                    </a:lnTo>
                    <a:lnTo>
                      <a:pt x="28" y="41"/>
                    </a:lnTo>
                    <a:lnTo>
                      <a:pt x="24" y="36"/>
                    </a:lnTo>
                    <a:lnTo>
                      <a:pt x="22" y="30"/>
                    </a:lnTo>
                    <a:lnTo>
                      <a:pt x="18" y="24"/>
                    </a:lnTo>
                    <a:lnTo>
                      <a:pt x="11" y="1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7" name="Freeform 960"/>
              <p:cNvSpPr>
                <a:spLocks/>
              </p:cNvSpPr>
              <p:nvPr/>
            </p:nvSpPr>
            <p:spPr bwMode="auto">
              <a:xfrm>
                <a:off x="2004" y="11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8" name="Freeform 961"/>
              <p:cNvSpPr>
                <a:spLocks/>
              </p:cNvSpPr>
              <p:nvPr/>
            </p:nvSpPr>
            <p:spPr bwMode="auto">
              <a:xfrm>
                <a:off x="2012" y="11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49" name="Freeform 962"/>
              <p:cNvSpPr>
                <a:spLocks/>
              </p:cNvSpPr>
              <p:nvPr/>
            </p:nvSpPr>
            <p:spPr bwMode="auto">
              <a:xfrm>
                <a:off x="2002" y="1103"/>
                <a:ext cx="18" cy="19"/>
              </a:xfrm>
              <a:custGeom>
                <a:avLst/>
                <a:gdLst>
                  <a:gd name="T0" fmla="*/ 17 w 18"/>
                  <a:gd name="T1" fmla="*/ 12 h 19"/>
                  <a:gd name="T2" fmla="*/ 18 w 18"/>
                  <a:gd name="T3" fmla="*/ 9 h 19"/>
                  <a:gd name="T4" fmla="*/ 15 w 18"/>
                  <a:gd name="T5" fmla="*/ 9 h 19"/>
                  <a:gd name="T6" fmla="*/ 15 w 18"/>
                  <a:gd name="T7" fmla="*/ 8 h 19"/>
                  <a:gd name="T8" fmla="*/ 14 w 18"/>
                  <a:gd name="T9" fmla="*/ 8 h 19"/>
                  <a:gd name="T10" fmla="*/ 13 w 18"/>
                  <a:gd name="T11" fmla="*/ 7 h 19"/>
                  <a:gd name="T12" fmla="*/ 12 w 18"/>
                  <a:gd name="T13" fmla="*/ 8 h 19"/>
                  <a:gd name="T14" fmla="*/ 12 w 18"/>
                  <a:gd name="T15" fmla="*/ 8 h 19"/>
                  <a:gd name="T16" fmla="*/ 12 w 18"/>
                  <a:gd name="T17" fmla="*/ 5 h 19"/>
                  <a:gd name="T18" fmla="*/ 9 w 18"/>
                  <a:gd name="T19" fmla="*/ 7 h 19"/>
                  <a:gd name="T20" fmla="*/ 9 w 18"/>
                  <a:gd name="T21" fmla="*/ 5 h 19"/>
                  <a:gd name="T22" fmla="*/ 8 w 18"/>
                  <a:gd name="T23" fmla="*/ 7 h 19"/>
                  <a:gd name="T24" fmla="*/ 10 w 18"/>
                  <a:gd name="T25" fmla="*/ 3 h 19"/>
                  <a:gd name="T26" fmla="*/ 9 w 18"/>
                  <a:gd name="T27" fmla="*/ 2 h 19"/>
                  <a:gd name="T28" fmla="*/ 9 w 18"/>
                  <a:gd name="T29" fmla="*/ 0 h 19"/>
                  <a:gd name="T30" fmla="*/ 7 w 18"/>
                  <a:gd name="T31" fmla="*/ 3 h 19"/>
                  <a:gd name="T32" fmla="*/ 8 w 18"/>
                  <a:gd name="T33" fmla="*/ 4 h 19"/>
                  <a:gd name="T34" fmla="*/ 8 w 18"/>
                  <a:gd name="T35" fmla="*/ 4 h 19"/>
                  <a:gd name="T36" fmla="*/ 5 w 18"/>
                  <a:gd name="T37" fmla="*/ 5 h 19"/>
                  <a:gd name="T38" fmla="*/ 5 w 18"/>
                  <a:gd name="T39" fmla="*/ 3 h 19"/>
                  <a:gd name="T40" fmla="*/ 4 w 18"/>
                  <a:gd name="T41" fmla="*/ 3 h 19"/>
                  <a:gd name="T42" fmla="*/ 3 w 18"/>
                  <a:gd name="T43" fmla="*/ 5 h 19"/>
                  <a:gd name="T44" fmla="*/ 3 w 18"/>
                  <a:gd name="T45" fmla="*/ 5 h 19"/>
                  <a:gd name="T46" fmla="*/ 3 w 18"/>
                  <a:gd name="T47" fmla="*/ 5 h 19"/>
                  <a:gd name="T48" fmla="*/ 2 w 18"/>
                  <a:gd name="T49" fmla="*/ 8 h 19"/>
                  <a:gd name="T50" fmla="*/ 0 w 18"/>
                  <a:gd name="T51" fmla="*/ 9 h 19"/>
                  <a:gd name="T52" fmla="*/ 0 w 18"/>
                  <a:gd name="T53" fmla="*/ 10 h 19"/>
                  <a:gd name="T54" fmla="*/ 3 w 18"/>
                  <a:gd name="T55" fmla="*/ 9 h 19"/>
                  <a:gd name="T56" fmla="*/ 4 w 18"/>
                  <a:gd name="T57" fmla="*/ 5 h 19"/>
                  <a:gd name="T58" fmla="*/ 2 w 18"/>
                  <a:gd name="T59" fmla="*/ 10 h 19"/>
                  <a:gd name="T60" fmla="*/ 3 w 18"/>
                  <a:gd name="T61" fmla="*/ 12 h 19"/>
                  <a:gd name="T62" fmla="*/ 0 w 18"/>
                  <a:gd name="T63" fmla="*/ 14 h 19"/>
                  <a:gd name="T64" fmla="*/ 2 w 18"/>
                  <a:gd name="T65" fmla="*/ 14 h 19"/>
                  <a:gd name="T66" fmla="*/ 3 w 18"/>
                  <a:gd name="T67" fmla="*/ 12 h 19"/>
                  <a:gd name="T68" fmla="*/ 5 w 18"/>
                  <a:gd name="T69" fmla="*/ 10 h 19"/>
                  <a:gd name="T70" fmla="*/ 4 w 18"/>
                  <a:gd name="T71" fmla="*/ 13 h 19"/>
                  <a:gd name="T72" fmla="*/ 5 w 18"/>
                  <a:gd name="T73" fmla="*/ 14 h 19"/>
                  <a:gd name="T74" fmla="*/ 4 w 18"/>
                  <a:gd name="T75" fmla="*/ 15 h 19"/>
                  <a:gd name="T76" fmla="*/ 4 w 18"/>
                  <a:gd name="T77" fmla="*/ 17 h 19"/>
                  <a:gd name="T78" fmla="*/ 7 w 18"/>
                  <a:gd name="T79" fmla="*/ 17 h 19"/>
                  <a:gd name="T80" fmla="*/ 5 w 18"/>
                  <a:gd name="T81" fmla="*/ 18 h 19"/>
                  <a:gd name="T82" fmla="*/ 8 w 18"/>
                  <a:gd name="T83" fmla="*/ 17 h 19"/>
                  <a:gd name="T84" fmla="*/ 12 w 18"/>
                  <a:gd name="T85" fmla="*/ 15 h 19"/>
                  <a:gd name="T86" fmla="*/ 12 w 18"/>
                  <a:gd name="T87" fmla="*/ 18 h 19"/>
                  <a:gd name="T88" fmla="*/ 18 w 18"/>
                  <a:gd name="T89" fmla="*/ 10 h 1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" h="19">
                    <a:moveTo>
                      <a:pt x="18" y="10"/>
                    </a:moveTo>
                    <a:lnTo>
                      <a:pt x="17" y="12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0" name="Freeform 963"/>
              <p:cNvSpPr>
                <a:spLocks/>
              </p:cNvSpPr>
              <p:nvPr/>
            </p:nvSpPr>
            <p:spPr bwMode="auto">
              <a:xfrm>
                <a:off x="2009" y="11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1" name="Freeform 964"/>
              <p:cNvSpPr>
                <a:spLocks/>
              </p:cNvSpPr>
              <p:nvPr/>
            </p:nvSpPr>
            <p:spPr bwMode="auto">
              <a:xfrm>
                <a:off x="2012" y="11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2" name="Freeform 965"/>
              <p:cNvSpPr>
                <a:spLocks/>
              </p:cNvSpPr>
              <p:nvPr/>
            </p:nvSpPr>
            <p:spPr bwMode="auto">
              <a:xfrm>
                <a:off x="2004" y="11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3" name="Freeform 966"/>
              <p:cNvSpPr>
                <a:spLocks/>
              </p:cNvSpPr>
              <p:nvPr/>
            </p:nvSpPr>
            <p:spPr bwMode="auto">
              <a:xfrm>
                <a:off x="2020" y="11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4" name="Freeform 967"/>
              <p:cNvSpPr>
                <a:spLocks/>
              </p:cNvSpPr>
              <p:nvPr/>
            </p:nvSpPr>
            <p:spPr bwMode="auto">
              <a:xfrm>
                <a:off x="2022" y="112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5" name="Freeform 968"/>
              <p:cNvSpPr>
                <a:spLocks/>
              </p:cNvSpPr>
              <p:nvPr/>
            </p:nvSpPr>
            <p:spPr bwMode="auto">
              <a:xfrm>
                <a:off x="2021" y="1118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3 h 3"/>
                  <a:gd name="T4" fmla="*/ 1 w 4"/>
                  <a:gd name="T5" fmla="*/ 2 h 3"/>
                  <a:gd name="T6" fmla="*/ 1 w 4"/>
                  <a:gd name="T7" fmla="*/ 3 h 3"/>
                  <a:gd name="T8" fmla="*/ 3 w 4"/>
                  <a:gd name="T9" fmla="*/ 2 h 3"/>
                  <a:gd name="T10" fmla="*/ 4 w 4"/>
                  <a:gd name="T11" fmla="*/ 0 h 3"/>
                  <a:gd name="T12" fmla="*/ 1 w 4"/>
                  <a:gd name="T13" fmla="*/ 2 h 3"/>
                  <a:gd name="T14" fmla="*/ 3 w 4"/>
                  <a:gd name="T15" fmla="*/ 0 h 3"/>
                  <a:gd name="T16" fmla="*/ 1 w 4"/>
                  <a:gd name="T17" fmla="*/ 2 h 3"/>
                  <a:gd name="T18" fmla="*/ 0 w 4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6" name="Freeform 969"/>
              <p:cNvSpPr>
                <a:spLocks/>
              </p:cNvSpPr>
              <p:nvPr/>
            </p:nvSpPr>
            <p:spPr bwMode="auto">
              <a:xfrm>
                <a:off x="2025" y="11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7" name="Freeform 970"/>
              <p:cNvSpPr>
                <a:spLocks/>
              </p:cNvSpPr>
              <p:nvPr/>
            </p:nvSpPr>
            <p:spPr bwMode="auto">
              <a:xfrm>
                <a:off x="2024" y="11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8" name="Freeform 971"/>
              <p:cNvSpPr>
                <a:spLocks/>
              </p:cNvSpPr>
              <p:nvPr/>
            </p:nvSpPr>
            <p:spPr bwMode="auto">
              <a:xfrm>
                <a:off x="2026" y="111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59" name="Freeform 972"/>
              <p:cNvSpPr>
                <a:spLocks/>
              </p:cNvSpPr>
              <p:nvPr/>
            </p:nvSpPr>
            <p:spPr bwMode="auto">
              <a:xfrm>
                <a:off x="2014" y="1113"/>
                <a:ext cx="15" cy="19"/>
              </a:xfrm>
              <a:custGeom>
                <a:avLst/>
                <a:gdLst>
                  <a:gd name="T0" fmla="*/ 2 w 15"/>
                  <a:gd name="T1" fmla="*/ 8 h 19"/>
                  <a:gd name="T2" fmla="*/ 0 w 15"/>
                  <a:gd name="T3" fmla="*/ 14 h 19"/>
                  <a:gd name="T4" fmla="*/ 1 w 15"/>
                  <a:gd name="T5" fmla="*/ 13 h 19"/>
                  <a:gd name="T6" fmla="*/ 1 w 15"/>
                  <a:gd name="T7" fmla="*/ 14 h 19"/>
                  <a:gd name="T8" fmla="*/ 2 w 15"/>
                  <a:gd name="T9" fmla="*/ 14 h 19"/>
                  <a:gd name="T10" fmla="*/ 3 w 15"/>
                  <a:gd name="T11" fmla="*/ 13 h 19"/>
                  <a:gd name="T12" fmla="*/ 3 w 15"/>
                  <a:gd name="T13" fmla="*/ 14 h 19"/>
                  <a:gd name="T14" fmla="*/ 5 w 15"/>
                  <a:gd name="T15" fmla="*/ 14 h 19"/>
                  <a:gd name="T16" fmla="*/ 3 w 15"/>
                  <a:gd name="T17" fmla="*/ 15 h 19"/>
                  <a:gd name="T18" fmla="*/ 3 w 15"/>
                  <a:gd name="T19" fmla="*/ 17 h 19"/>
                  <a:gd name="T20" fmla="*/ 5 w 15"/>
                  <a:gd name="T21" fmla="*/ 17 h 19"/>
                  <a:gd name="T22" fmla="*/ 3 w 15"/>
                  <a:gd name="T23" fmla="*/ 18 h 19"/>
                  <a:gd name="T24" fmla="*/ 5 w 15"/>
                  <a:gd name="T25" fmla="*/ 18 h 19"/>
                  <a:gd name="T26" fmla="*/ 5 w 15"/>
                  <a:gd name="T27" fmla="*/ 17 h 19"/>
                  <a:gd name="T28" fmla="*/ 5 w 15"/>
                  <a:gd name="T29" fmla="*/ 18 h 19"/>
                  <a:gd name="T30" fmla="*/ 7 w 15"/>
                  <a:gd name="T31" fmla="*/ 18 h 19"/>
                  <a:gd name="T32" fmla="*/ 6 w 15"/>
                  <a:gd name="T33" fmla="*/ 19 h 19"/>
                  <a:gd name="T34" fmla="*/ 7 w 15"/>
                  <a:gd name="T35" fmla="*/ 19 h 19"/>
                  <a:gd name="T36" fmla="*/ 10 w 15"/>
                  <a:gd name="T37" fmla="*/ 15 h 19"/>
                  <a:gd name="T38" fmla="*/ 13 w 15"/>
                  <a:gd name="T39" fmla="*/ 12 h 19"/>
                  <a:gd name="T40" fmla="*/ 15 w 15"/>
                  <a:gd name="T41" fmla="*/ 10 h 19"/>
                  <a:gd name="T42" fmla="*/ 13 w 15"/>
                  <a:gd name="T43" fmla="*/ 10 h 19"/>
                  <a:gd name="T44" fmla="*/ 13 w 15"/>
                  <a:gd name="T45" fmla="*/ 12 h 19"/>
                  <a:gd name="T46" fmla="*/ 12 w 15"/>
                  <a:gd name="T47" fmla="*/ 12 h 19"/>
                  <a:gd name="T48" fmla="*/ 11 w 15"/>
                  <a:gd name="T49" fmla="*/ 12 h 19"/>
                  <a:gd name="T50" fmla="*/ 12 w 15"/>
                  <a:gd name="T51" fmla="*/ 9 h 19"/>
                  <a:gd name="T52" fmla="*/ 11 w 15"/>
                  <a:gd name="T53" fmla="*/ 9 h 19"/>
                  <a:gd name="T54" fmla="*/ 11 w 15"/>
                  <a:gd name="T55" fmla="*/ 8 h 19"/>
                  <a:gd name="T56" fmla="*/ 12 w 15"/>
                  <a:gd name="T57" fmla="*/ 7 h 19"/>
                  <a:gd name="T58" fmla="*/ 11 w 15"/>
                  <a:gd name="T59" fmla="*/ 7 h 19"/>
                  <a:gd name="T60" fmla="*/ 12 w 15"/>
                  <a:gd name="T61" fmla="*/ 3 h 19"/>
                  <a:gd name="T62" fmla="*/ 12 w 15"/>
                  <a:gd name="T63" fmla="*/ 4 h 19"/>
                  <a:gd name="T64" fmla="*/ 12 w 15"/>
                  <a:gd name="T65" fmla="*/ 2 h 19"/>
                  <a:gd name="T66" fmla="*/ 13 w 15"/>
                  <a:gd name="T67" fmla="*/ 0 h 19"/>
                  <a:gd name="T68" fmla="*/ 12 w 15"/>
                  <a:gd name="T69" fmla="*/ 2 h 19"/>
                  <a:gd name="T70" fmla="*/ 11 w 15"/>
                  <a:gd name="T71" fmla="*/ 2 h 19"/>
                  <a:gd name="T72" fmla="*/ 11 w 15"/>
                  <a:gd name="T73" fmla="*/ 0 h 19"/>
                  <a:gd name="T74" fmla="*/ 11 w 15"/>
                  <a:gd name="T75" fmla="*/ 2 h 19"/>
                  <a:gd name="T76" fmla="*/ 10 w 15"/>
                  <a:gd name="T77" fmla="*/ 0 h 19"/>
                  <a:gd name="T78" fmla="*/ 8 w 15"/>
                  <a:gd name="T79" fmla="*/ 0 h 19"/>
                  <a:gd name="T80" fmla="*/ 7 w 15"/>
                  <a:gd name="T81" fmla="*/ 2 h 19"/>
                  <a:gd name="T82" fmla="*/ 2 w 15"/>
                  <a:gd name="T83" fmla="*/ 8 h 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5" h="19">
                    <a:moveTo>
                      <a:pt x="2" y="8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0" name="Freeform 973"/>
              <p:cNvSpPr>
                <a:spLocks/>
              </p:cNvSpPr>
              <p:nvPr/>
            </p:nvSpPr>
            <p:spPr bwMode="auto">
              <a:xfrm>
                <a:off x="1837" y="938"/>
                <a:ext cx="5" cy="14"/>
              </a:xfrm>
              <a:custGeom>
                <a:avLst/>
                <a:gdLst>
                  <a:gd name="T0" fmla="*/ 5 w 5"/>
                  <a:gd name="T1" fmla="*/ 14 h 14"/>
                  <a:gd name="T2" fmla="*/ 4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0 w 5"/>
                  <a:gd name="T9" fmla="*/ 0 h 14"/>
                  <a:gd name="T10" fmla="*/ 1 w 5"/>
                  <a:gd name="T11" fmla="*/ 5 h 14"/>
                  <a:gd name="T12" fmla="*/ 3 w 5"/>
                  <a:gd name="T13" fmla="*/ 4 h 14"/>
                  <a:gd name="T14" fmla="*/ 5 w 5"/>
                  <a:gd name="T15" fmla="*/ 14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lnTo>
                      <a:pt x="4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1" name="Freeform 974"/>
              <p:cNvSpPr>
                <a:spLocks/>
              </p:cNvSpPr>
              <p:nvPr/>
            </p:nvSpPr>
            <p:spPr bwMode="auto">
              <a:xfrm>
                <a:off x="1830" y="922"/>
                <a:ext cx="2" cy="1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7 h 10"/>
                  <a:gd name="T4" fmla="*/ 0 w 2"/>
                  <a:gd name="T5" fmla="*/ 1 h 10"/>
                  <a:gd name="T6" fmla="*/ 0 w 2"/>
                  <a:gd name="T7" fmla="*/ 0 h 10"/>
                  <a:gd name="T8" fmla="*/ 0 w 2"/>
                  <a:gd name="T9" fmla="*/ 1 h 10"/>
                  <a:gd name="T10" fmla="*/ 2 w 2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lnTo>
                      <a:pt x="1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2" name="Freeform 975"/>
              <p:cNvSpPr>
                <a:spLocks/>
              </p:cNvSpPr>
              <p:nvPr/>
            </p:nvSpPr>
            <p:spPr bwMode="auto">
              <a:xfrm>
                <a:off x="1823" y="944"/>
                <a:ext cx="3" cy="8"/>
              </a:xfrm>
              <a:custGeom>
                <a:avLst/>
                <a:gdLst>
                  <a:gd name="T0" fmla="*/ 2 w 3"/>
                  <a:gd name="T1" fmla="*/ 7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7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3" name="Freeform 976"/>
              <p:cNvSpPr>
                <a:spLocks/>
              </p:cNvSpPr>
              <p:nvPr/>
            </p:nvSpPr>
            <p:spPr bwMode="auto">
              <a:xfrm>
                <a:off x="1800" y="646"/>
                <a:ext cx="112" cy="436"/>
              </a:xfrm>
              <a:custGeom>
                <a:avLst/>
                <a:gdLst>
                  <a:gd name="T0" fmla="*/ 13 w 112"/>
                  <a:gd name="T1" fmla="*/ 13 h 436"/>
                  <a:gd name="T2" fmla="*/ 7 w 112"/>
                  <a:gd name="T3" fmla="*/ 29 h 436"/>
                  <a:gd name="T4" fmla="*/ 7 w 112"/>
                  <a:gd name="T5" fmla="*/ 40 h 436"/>
                  <a:gd name="T6" fmla="*/ 4 w 112"/>
                  <a:gd name="T7" fmla="*/ 82 h 436"/>
                  <a:gd name="T8" fmla="*/ 1 w 112"/>
                  <a:gd name="T9" fmla="*/ 105 h 436"/>
                  <a:gd name="T10" fmla="*/ 0 w 112"/>
                  <a:gd name="T11" fmla="*/ 153 h 436"/>
                  <a:gd name="T12" fmla="*/ 4 w 112"/>
                  <a:gd name="T13" fmla="*/ 199 h 436"/>
                  <a:gd name="T14" fmla="*/ 9 w 112"/>
                  <a:gd name="T15" fmla="*/ 223 h 436"/>
                  <a:gd name="T16" fmla="*/ 4 w 112"/>
                  <a:gd name="T17" fmla="*/ 206 h 436"/>
                  <a:gd name="T18" fmla="*/ 20 w 112"/>
                  <a:gd name="T19" fmla="*/ 272 h 436"/>
                  <a:gd name="T20" fmla="*/ 23 w 112"/>
                  <a:gd name="T21" fmla="*/ 280 h 436"/>
                  <a:gd name="T22" fmla="*/ 23 w 112"/>
                  <a:gd name="T23" fmla="*/ 285 h 436"/>
                  <a:gd name="T24" fmla="*/ 28 w 112"/>
                  <a:gd name="T25" fmla="*/ 296 h 436"/>
                  <a:gd name="T26" fmla="*/ 28 w 112"/>
                  <a:gd name="T27" fmla="*/ 298 h 436"/>
                  <a:gd name="T28" fmla="*/ 35 w 112"/>
                  <a:gd name="T29" fmla="*/ 327 h 436"/>
                  <a:gd name="T30" fmla="*/ 50 w 112"/>
                  <a:gd name="T31" fmla="*/ 372 h 436"/>
                  <a:gd name="T32" fmla="*/ 55 w 112"/>
                  <a:gd name="T33" fmla="*/ 387 h 436"/>
                  <a:gd name="T34" fmla="*/ 58 w 112"/>
                  <a:gd name="T35" fmla="*/ 384 h 436"/>
                  <a:gd name="T36" fmla="*/ 45 w 112"/>
                  <a:gd name="T37" fmla="*/ 352 h 436"/>
                  <a:gd name="T38" fmla="*/ 48 w 112"/>
                  <a:gd name="T39" fmla="*/ 361 h 436"/>
                  <a:gd name="T40" fmla="*/ 74 w 112"/>
                  <a:gd name="T41" fmla="*/ 408 h 436"/>
                  <a:gd name="T42" fmla="*/ 91 w 112"/>
                  <a:gd name="T43" fmla="*/ 423 h 436"/>
                  <a:gd name="T44" fmla="*/ 83 w 112"/>
                  <a:gd name="T45" fmla="*/ 414 h 436"/>
                  <a:gd name="T46" fmla="*/ 94 w 112"/>
                  <a:gd name="T47" fmla="*/ 423 h 436"/>
                  <a:gd name="T48" fmla="*/ 112 w 112"/>
                  <a:gd name="T49" fmla="*/ 436 h 436"/>
                  <a:gd name="T50" fmla="*/ 102 w 112"/>
                  <a:gd name="T51" fmla="*/ 429 h 436"/>
                  <a:gd name="T52" fmla="*/ 94 w 112"/>
                  <a:gd name="T53" fmla="*/ 418 h 436"/>
                  <a:gd name="T54" fmla="*/ 87 w 112"/>
                  <a:gd name="T55" fmla="*/ 408 h 436"/>
                  <a:gd name="T56" fmla="*/ 84 w 112"/>
                  <a:gd name="T57" fmla="*/ 409 h 436"/>
                  <a:gd name="T58" fmla="*/ 81 w 112"/>
                  <a:gd name="T59" fmla="*/ 402 h 436"/>
                  <a:gd name="T60" fmla="*/ 73 w 112"/>
                  <a:gd name="T61" fmla="*/ 394 h 436"/>
                  <a:gd name="T62" fmla="*/ 87 w 112"/>
                  <a:gd name="T63" fmla="*/ 415 h 436"/>
                  <a:gd name="T64" fmla="*/ 82 w 112"/>
                  <a:gd name="T65" fmla="*/ 411 h 436"/>
                  <a:gd name="T66" fmla="*/ 63 w 112"/>
                  <a:gd name="T67" fmla="*/ 380 h 436"/>
                  <a:gd name="T68" fmla="*/ 57 w 112"/>
                  <a:gd name="T69" fmla="*/ 359 h 436"/>
                  <a:gd name="T70" fmla="*/ 46 w 112"/>
                  <a:gd name="T71" fmla="*/ 324 h 436"/>
                  <a:gd name="T72" fmla="*/ 42 w 112"/>
                  <a:gd name="T73" fmla="*/ 306 h 436"/>
                  <a:gd name="T74" fmla="*/ 43 w 112"/>
                  <a:gd name="T75" fmla="*/ 318 h 436"/>
                  <a:gd name="T76" fmla="*/ 38 w 112"/>
                  <a:gd name="T77" fmla="*/ 307 h 436"/>
                  <a:gd name="T78" fmla="*/ 27 w 112"/>
                  <a:gd name="T79" fmla="*/ 272 h 436"/>
                  <a:gd name="T80" fmla="*/ 27 w 112"/>
                  <a:gd name="T81" fmla="*/ 261 h 436"/>
                  <a:gd name="T82" fmla="*/ 18 w 112"/>
                  <a:gd name="T83" fmla="*/ 224 h 436"/>
                  <a:gd name="T84" fmla="*/ 18 w 112"/>
                  <a:gd name="T85" fmla="*/ 216 h 436"/>
                  <a:gd name="T86" fmla="*/ 12 w 112"/>
                  <a:gd name="T87" fmla="*/ 175 h 436"/>
                  <a:gd name="T88" fmla="*/ 12 w 112"/>
                  <a:gd name="T89" fmla="*/ 155 h 436"/>
                  <a:gd name="T90" fmla="*/ 11 w 112"/>
                  <a:gd name="T91" fmla="*/ 124 h 436"/>
                  <a:gd name="T92" fmla="*/ 13 w 112"/>
                  <a:gd name="T93" fmla="*/ 75 h 436"/>
                  <a:gd name="T94" fmla="*/ 12 w 112"/>
                  <a:gd name="T95" fmla="*/ 56 h 436"/>
                  <a:gd name="T96" fmla="*/ 20 w 112"/>
                  <a:gd name="T97" fmla="*/ 9 h 436"/>
                  <a:gd name="T98" fmla="*/ 13 w 112"/>
                  <a:gd name="T99" fmla="*/ 3 h 4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2" h="436">
                    <a:moveTo>
                      <a:pt x="12" y="8"/>
                    </a:moveTo>
                    <a:lnTo>
                      <a:pt x="13" y="5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1" y="23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7" y="29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5" y="52"/>
                    </a:lnTo>
                    <a:lnTo>
                      <a:pt x="4" y="62"/>
                    </a:lnTo>
                    <a:lnTo>
                      <a:pt x="5" y="68"/>
                    </a:lnTo>
                    <a:lnTo>
                      <a:pt x="4" y="82"/>
                    </a:lnTo>
                    <a:lnTo>
                      <a:pt x="2" y="78"/>
                    </a:lnTo>
                    <a:lnTo>
                      <a:pt x="1" y="81"/>
                    </a:lnTo>
                    <a:lnTo>
                      <a:pt x="0" y="88"/>
                    </a:lnTo>
                    <a:lnTo>
                      <a:pt x="1" y="105"/>
                    </a:lnTo>
                    <a:lnTo>
                      <a:pt x="0" y="112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65"/>
                    </a:lnTo>
                    <a:lnTo>
                      <a:pt x="1" y="178"/>
                    </a:lnTo>
                    <a:lnTo>
                      <a:pt x="2" y="187"/>
                    </a:lnTo>
                    <a:lnTo>
                      <a:pt x="4" y="199"/>
                    </a:lnTo>
                    <a:lnTo>
                      <a:pt x="5" y="206"/>
                    </a:lnTo>
                    <a:lnTo>
                      <a:pt x="9" y="219"/>
                    </a:lnTo>
                    <a:lnTo>
                      <a:pt x="10" y="221"/>
                    </a:lnTo>
                    <a:lnTo>
                      <a:pt x="9" y="223"/>
                    </a:lnTo>
                    <a:lnTo>
                      <a:pt x="9" y="221"/>
                    </a:lnTo>
                    <a:lnTo>
                      <a:pt x="6" y="215"/>
                    </a:lnTo>
                    <a:lnTo>
                      <a:pt x="5" y="208"/>
                    </a:lnTo>
                    <a:lnTo>
                      <a:pt x="4" y="206"/>
                    </a:lnTo>
                    <a:lnTo>
                      <a:pt x="4" y="208"/>
                    </a:lnTo>
                    <a:lnTo>
                      <a:pt x="7" y="224"/>
                    </a:lnTo>
                    <a:lnTo>
                      <a:pt x="11" y="240"/>
                    </a:lnTo>
                    <a:lnTo>
                      <a:pt x="20" y="272"/>
                    </a:lnTo>
                    <a:lnTo>
                      <a:pt x="21" y="275"/>
                    </a:lnTo>
                    <a:lnTo>
                      <a:pt x="21" y="274"/>
                    </a:lnTo>
                    <a:lnTo>
                      <a:pt x="22" y="275"/>
                    </a:lnTo>
                    <a:lnTo>
                      <a:pt x="23" y="280"/>
                    </a:lnTo>
                    <a:lnTo>
                      <a:pt x="22" y="278"/>
                    </a:lnTo>
                    <a:lnTo>
                      <a:pt x="23" y="283"/>
                    </a:lnTo>
                    <a:lnTo>
                      <a:pt x="23" y="282"/>
                    </a:lnTo>
                    <a:lnTo>
                      <a:pt x="23" y="285"/>
                    </a:lnTo>
                    <a:lnTo>
                      <a:pt x="23" y="281"/>
                    </a:lnTo>
                    <a:lnTo>
                      <a:pt x="25" y="282"/>
                    </a:lnTo>
                    <a:lnTo>
                      <a:pt x="26" y="288"/>
                    </a:lnTo>
                    <a:lnTo>
                      <a:pt x="28" y="296"/>
                    </a:lnTo>
                    <a:lnTo>
                      <a:pt x="31" y="303"/>
                    </a:lnTo>
                    <a:lnTo>
                      <a:pt x="31" y="305"/>
                    </a:lnTo>
                    <a:lnTo>
                      <a:pt x="30" y="302"/>
                    </a:lnTo>
                    <a:lnTo>
                      <a:pt x="28" y="298"/>
                    </a:lnTo>
                    <a:lnTo>
                      <a:pt x="28" y="300"/>
                    </a:lnTo>
                    <a:lnTo>
                      <a:pt x="27" y="302"/>
                    </a:lnTo>
                    <a:lnTo>
                      <a:pt x="30" y="313"/>
                    </a:lnTo>
                    <a:lnTo>
                      <a:pt x="35" y="327"/>
                    </a:lnTo>
                    <a:lnTo>
                      <a:pt x="38" y="341"/>
                    </a:lnTo>
                    <a:lnTo>
                      <a:pt x="42" y="354"/>
                    </a:lnTo>
                    <a:lnTo>
                      <a:pt x="48" y="369"/>
                    </a:lnTo>
                    <a:lnTo>
                      <a:pt x="50" y="372"/>
                    </a:lnTo>
                    <a:lnTo>
                      <a:pt x="52" y="377"/>
                    </a:lnTo>
                    <a:lnTo>
                      <a:pt x="51" y="377"/>
                    </a:lnTo>
                    <a:lnTo>
                      <a:pt x="52" y="379"/>
                    </a:lnTo>
                    <a:lnTo>
                      <a:pt x="55" y="387"/>
                    </a:lnTo>
                    <a:lnTo>
                      <a:pt x="59" y="392"/>
                    </a:lnTo>
                    <a:lnTo>
                      <a:pt x="66" y="399"/>
                    </a:lnTo>
                    <a:lnTo>
                      <a:pt x="63" y="393"/>
                    </a:lnTo>
                    <a:lnTo>
                      <a:pt x="58" y="384"/>
                    </a:lnTo>
                    <a:lnTo>
                      <a:pt x="52" y="374"/>
                    </a:lnTo>
                    <a:lnTo>
                      <a:pt x="51" y="368"/>
                    </a:lnTo>
                    <a:lnTo>
                      <a:pt x="47" y="359"/>
                    </a:lnTo>
                    <a:lnTo>
                      <a:pt x="45" y="352"/>
                    </a:lnTo>
                    <a:lnTo>
                      <a:pt x="43" y="349"/>
                    </a:lnTo>
                    <a:lnTo>
                      <a:pt x="45" y="349"/>
                    </a:lnTo>
                    <a:lnTo>
                      <a:pt x="45" y="353"/>
                    </a:lnTo>
                    <a:lnTo>
                      <a:pt x="48" y="361"/>
                    </a:lnTo>
                    <a:lnTo>
                      <a:pt x="52" y="368"/>
                    </a:lnTo>
                    <a:lnTo>
                      <a:pt x="59" y="382"/>
                    </a:lnTo>
                    <a:lnTo>
                      <a:pt x="69" y="400"/>
                    </a:lnTo>
                    <a:lnTo>
                      <a:pt x="74" y="408"/>
                    </a:lnTo>
                    <a:lnTo>
                      <a:pt x="79" y="411"/>
                    </a:lnTo>
                    <a:lnTo>
                      <a:pt x="86" y="418"/>
                    </a:lnTo>
                    <a:lnTo>
                      <a:pt x="89" y="423"/>
                    </a:lnTo>
                    <a:lnTo>
                      <a:pt x="91" y="423"/>
                    </a:lnTo>
                    <a:lnTo>
                      <a:pt x="97" y="430"/>
                    </a:lnTo>
                    <a:lnTo>
                      <a:pt x="97" y="428"/>
                    </a:lnTo>
                    <a:lnTo>
                      <a:pt x="93" y="424"/>
                    </a:lnTo>
                    <a:lnTo>
                      <a:pt x="83" y="414"/>
                    </a:lnTo>
                    <a:lnTo>
                      <a:pt x="88" y="418"/>
                    </a:lnTo>
                    <a:lnTo>
                      <a:pt x="89" y="420"/>
                    </a:lnTo>
                    <a:lnTo>
                      <a:pt x="93" y="423"/>
                    </a:lnTo>
                    <a:lnTo>
                      <a:pt x="94" y="423"/>
                    </a:lnTo>
                    <a:lnTo>
                      <a:pt x="98" y="425"/>
                    </a:lnTo>
                    <a:lnTo>
                      <a:pt x="101" y="429"/>
                    </a:lnTo>
                    <a:lnTo>
                      <a:pt x="108" y="434"/>
                    </a:lnTo>
                    <a:lnTo>
                      <a:pt x="112" y="436"/>
                    </a:lnTo>
                    <a:lnTo>
                      <a:pt x="112" y="435"/>
                    </a:lnTo>
                    <a:lnTo>
                      <a:pt x="110" y="434"/>
                    </a:lnTo>
                    <a:lnTo>
                      <a:pt x="104" y="429"/>
                    </a:lnTo>
                    <a:lnTo>
                      <a:pt x="102" y="429"/>
                    </a:lnTo>
                    <a:lnTo>
                      <a:pt x="92" y="416"/>
                    </a:lnTo>
                    <a:lnTo>
                      <a:pt x="91" y="416"/>
                    </a:lnTo>
                    <a:lnTo>
                      <a:pt x="92" y="416"/>
                    </a:lnTo>
                    <a:lnTo>
                      <a:pt x="94" y="418"/>
                    </a:lnTo>
                    <a:lnTo>
                      <a:pt x="98" y="421"/>
                    </a:lnTo>
                    <a:lnTo>
                      <a:pt x="98" y="420"/>
                    </a:lnTo>
                    <a:lnTo>
                      <a:pt x="94" y="416"/>
                    </a:lnTo>
                    <a:lnTo>
                      <a:pt x="87" y="408"/>
                    </a:lnTo>
                    <a:lnTo>
                      <a:pt x="86" y="406"/>
                    </a:lnTo>
                    <a:lnTo>
                      <a:pt x="87" y="408"/>
                    </a:lnTo>
                    <a:lnTo>
                      <a:pt x="92" y="414"/>
                    </a:lnTo>
                    <a:lnTo>
                      <a:pt x="84" y="409"/>
                    </a:lnTo>
                    <a:lnTo>
                      <a:pt x="82" y="406"/>
                    </a:lnTo>
                    <a:lnTo>
                      <a:pt x="81" y="404"/>
                    </a:lnTo>
                    <a:lnTo>
                      <a:pt x="81" y="403"/>
                    </a:lnTo>
                    <a:lnTo>
                      <a:pt x="81" y="402"/>
                    </a:lnTo>
                    <a:lnTo>
                      <a:pt x="79" y="399"/>
                    </a:lnTo>
                    <a:lnTo>
                      <a:pt x="76" y="395"/>
                    </a:lnTo>
                    <a:lnTo>
                      <a:pt x="74" y="394"/>
                    </a:lnTo>
                    <a:lnTo>
                      <a:pt x="73" y="394"/>
                    </a:lnTo>
                    <a:lnTo>
                      <a:pt x="71" y="392"/>
                    </a:lnTo>
                    <a:lnTo>
                      <a:pt x="72" y="395"/>
                    </a:lnTo>
                    <a:lnTo>
                      <a:pt x="77" y="403"/>
                    </a:lnTo>
                    <a:lnTo>
                      <a:pt x="87" y="415"/>
                    </a:lnTo>
                    <a:lnTo>
                      <a:pt x="91" y="419"/>
                    </a:lnTo>
                    <a:lnTo>
                      <a:pt x="89" y="418"/>
                    </a:lnTo>
                    <a:lnTo>
                      <a:pt x="91" y="419"/>
                    </a:lnTo>
                    <a:lnTo>
                      <a:pt x="82" y="411"/>
                    </a:lnTo>
                    <a:lnTo>
                      <a:pt x="74" y="403"/>
                    </a:lnTo>
                    <a:lnTo>
                      <a:pt x="68" y="393"/>
                    </a:lnTo>
                    <a:lnTo>
                      <a:pt x="64" y="385"/>
                    </a:lnTo>
                    <a:lnTo>
                      <a:pt x="63" y="380"/>
                    </a:lnTo>
                    <a:lnTo>
                      <a:pt x="64" y="379"/>
                    </a:lnTo>
                    <a:lnTo>
                      <a:pt x="66" y="382"/>
                    </a:lnTo>
                    <a:lnTo>
                      <a:pt x="62" y="369"/>
                    </a:lnTo>
                    <a:lnTo>
                      <a:pt x="57" y="359"/>
                    </a:lnTo>
                    <a:lnTo>
                      <a:pt x="53" y="352"/>
                    </a:lnTo>
                    <a:lnTo>
                      <a:pt x="48" y="334"/>
                    </a:lnTo>
                    <a:lnTo>
                      <a:pt x="47" y="333"/>
                    </a:lnTo>
                    <a:lnTo>
                      <a:pt x="46" y="324"/>
                    </a:lnTo>
                    <a:lnTo>
                      <a:pt x="47" y="324"/>
                    </a:lnTo>
                    <a:lnTo>
                      <a:pt x="47" y="323"/>
                    </a:lnTo>
                    <a:lnTo>
                      <a:pt x="43" y="311"/>
                    </a:lnTo>
                    <a:lnTo>
                      <a:pt x="42" y="306"/>
                    </a:lnTo>
                    <a:lnTo>
                      <a:pt x="41" y="305"/>
                    </a:lnTo>
                    <a:lnTo>
                      <a:pt x="41" y="306"/>
                    </a:lnTo>
                    <a:lnTo>
                      <a:pt x="42" y="311"/>
                    </a:lnTo>
                    <a:lnTo>
                      <a:pt x="43" y="318"/>
                    </a:lnTo>
                    <a:lnTo>
                      <a:pt x="45" y="322"/>
                    </a:lnTo>
                    <a:lnTo>
                      <a:pt x="45" y="323"/>
                    </a:lnTo>
                    <a:lnTo>
                      <a:pt x="43" y="322"/>
                    </a:lnTo>
                    <a:lnTo>
                      <a:pt x="38" y="307"/>
                    </a:lnTo>
                    <a:lnTo>
                      <a:pt x="35" y="295"/>
                    </a:lnTo>
                    <a:lnTo>
                      <a:pt x="32" y="291"/>
                    </a:lnTo>
                    <a:lnTo>
                      <a:pt x="30" y="282"/>
                    </a:lnTo>
                    <a:lnTo>
                      <a:pt x="27" y="272"/>
                    </a:lnTo>
                    <a:lnTo>
                      <a:pt x="26" y="266"/>
                    </a:lnTo>
                    <a:lnTo>
                      <a:pt x="27" y="267"/>
                    </a:lnTo>
                    <a:lnTo>
                      <a:pt x="30" y="274"/>
                    </a:lnTo>
                    <a:lnTo>
                      <a:pt x="27" y="261"/>
                    </a:lnTo>
                    <a:lnTo>
                      <a:pt x="23" y="250"/>
                    </a:lnTo>
                    <a:lnTo>
                      <a:pt x="22" y="241"/>
                    </a:lnTo>
                    <a:lnTo>
                      <a:pt x="21" y="233"/>
                    </a:lnTo>
                    <a:lnTo>
                      <a:pt x="18" y="224"/>
                    </a:lnTo>
                    <a:lnTo>
                      <a:pt x="18" y="225"/>
                    </a:lnTo>
                    <a:lnTo>
                      <a:pt x="20" y="226"/>
                    </a:lnTo>
                    <a:lnTo>
                      <a:pt x="20" y="225"/>
                    </a:lnTo>
                    <a:lnTo>
                      <a:pt x="18" y="216"/>
                    </a:lnTo>
                    <a:lnTo>
                      <a:pt x="17" y="213"/>
                    </a:lnTo>
                    <a:lnTo>
                      <a:pt x="15" y="206"/>
                    </a:lnTo>
                    <a:lnTo>
                      <a:pt x="13" y="196"/>
                    </a:lnTo>
                    <a:lnTo>
                      <a:pt x="12" y="175"/>
                    </a:lnTo>
                    <a:lnTo>
                      <a:pt x="12" y="172"/>
                    </a:lnTo>
                    <a:lnTo>
                      <a:pt x="12" y="173"/>
                    </a:lnTo>
                    <a:lnTo>
                      <a:pt x="13" y="159"/>
                    </a:lnTo>
                    <a:lnTo>
                      <a:pt x="12" y="155"/>
                    </a:lnTo>
                    <a:lnTo>
                      <a:pt x="12" y="152"/>
                    </a:lnTo>
                    <a:lnTo>
                      <a:pt x="13" y="141"/>
                    </a:lnTo>
                    <a:lnTo>
                      <a:pt x="12" y="133"/>
                    </a:lnTo>
                    <a:lnTo>
                      <a:pt x="11" y="124"/>
                    </a:lnTo>
                    <a:lnTo>
                      <a:pt x="12" y="111"/>
                    </a:lnTo>
                    <a:lnTo>
                      <a:pt x="12" y="100"/>
                    </a:lnTo>
                    <a:lnTo>
                      <a:pt x="12" y="87"/>
                    </a:lnTo>
                    <a:lnTo>
                      <a:pt x="13" y="75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1" y="70"/>
                    </a:lnTo>
                    <a:lnTo>
                      <a:pt x="12" y="56"/>
                    </a:lnTo>
                    <a:lnTo>
                      <a:pt x="15" y="44"/>
                    </a:lnTo>
                    <a:lnTo>
                      <a:pt x="21" y="18"/>
                    </a:lnTo>
                    <a:lnTo>
                      <a:pt x="22" y="14"/>
                    </a:lnTo>
                    <a:lnTo>
                      <a:pt x="20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4" name="Freeform 977"/>
              <p:cNvSpPr>
                <a:spLocks/>
              </p:cNvSpPr>
              <p:nvPr/>
            </p:nvSpPr>
            <p:spPr bwMode="auto">
              <a:xfrm>
                <a:off x="1883" y="106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0 w 5"/>
                  <a:gd name="T5" fmla="*/ 1 h 6"/>
                  <a:gd name="T6" fmla="*/ 3 w 5"/>
                  <a:gd name="T7" fmla="*/ 4 h 6"/>
                  <a:gd name="T8" fmla="*/ 5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5" name="Freeform 978"/>
              <p:cNvSpPr>
                <a:spLocks/>
              </p:cNvSpPr>
              <p:nvPr/>
            </p:nvSpPr>
            <p:spPr bwMode="auto">
              <a:xfrm>
                <a:off x="1868" y="507"/>
                <a:ext cx="15" cy="24"/>
              </a:xfrm>
              <a:custGeom>
                <a:avLst/>
                <a:gdLst>
                  <a:gd name="T0" fmla="*/ 10 w 15"/>
                  <a:gd name="T1" fmla="*/ 11 h 24"/>
                  <a:gd name="T2" fmla="*/ 14 w 15"/>
                  <a:gd name="T3" fmla="*/ 2 h 24"/>
                  <a:gd name="T4" fmla="*/ 15 w 15"/>
                  <a:gd name="T5" fmla="*/ 0 h 24"/>
                  <a:gd name="T6" fmla="*/ 14 w 15"/>
                  <a:gd name="T7" fmla="*/ 1 h 24"/>
                  <a:gd name="T8" fmla="*/ 0 w 15"/>
                  <a:gd name="T9" fmla="*/ 24 h 24"/>
                  <a:gd name="T10" fmla="*/ 4 w 15"/>
                  <a:gd name="T11" fmla="*/ 19 h 24"/>
                  <a:gd name="T12" fmla="*/ 10 w 15"/>
                  <a:gd name="T13" fmla="*/ 1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4">
                    <a:moveTo>
                      <a:pt x="10" y="11"/>
                    </a:moveTo>
                    <a:lnTo>
                      <a:pt x="14" y="2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0" y="24"/>
                    </a:lnTo>
                    <a:lnTo>
                      <a:pt x="4" y="19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6" name="Freeform 979"/>
              <p:cNvSpPr>
                <a:spLocks/>
              </p:cNvSpPr>
              <p:nvPr/>
            </p:nvSpPr>
            <p:spPr bwMode="auto">
              <a:xfrm>
                <a:off x="1832" y="916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0 h 11"/>
                  <a:gd name="T4" fmla="*/ 0 w 4"/>
                  <a:gd name="T5" fmla="*/ 2 h 11"/>
                  <a:gd name="T6" fmla="*/ 1 w 4"/>
                  <a:gd name="T7" fmla="*/ 6 h 11"/>
                  <a:gd name="T8" fmla="*/ 1 w 4"/>
                  <a:gd name="T9" fmla="*/ 7 h 11"/>
                  <a:gd name="T10" fmla="*/ 3 w 4"/>
                  <a:gd name="T11" fmla="*/ 8 h 11"/>
                  <a:gd name="T12" fmla="*/ 4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7" name="Freeform 980"/>
              <p:cNvSpPr>
                <a:spLocks/>
              </p:cNvSpPr>
              <p:nvPr/>
            </p:nvSpPr>
            <p:spPr bwMode="auto">
              <a:xfrm>
                <a:off x="1886" y="480"/>
                <a:ext cx="7" cy="8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0 h 8"/>
                  <a:gd name="T4" fmla="*/ 5 w 7"/>
                  <a:gd name="T5" fmla="*/ 2 h 8"/>
                  <a:gd name="T6" fmla="*/ 0 w 7"/>
                  <a:gd name="T7" fmla="*/ 8 h 8"/>
                  <a:gd name="T8" fmla="*/ 5 w 7"/>
                  <a:gd name="T9" fmla="*/ 3 h 8"/>
                  <a:gd name="T10" fmla="*/ 7 w 7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0" y="8"/>
                    </a:lnTo>
                    <a:lnTo>
                      <a:pt x="5" y="3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8" name="Freeform 981"/>
              <p:cNvSpPr>
                <a:spLocks/>
              </p:cNvSpPr>
              <p:nvPr/>
            </p:nvSpPr>
            <p:spPr bwMode="auto">
              <a:xfrm>
                <a:off x="1904" y="463"/>
                <a:ext cx="11" cy="5"/>
              </a:xfrm>
              <a:custGeom>
                <a:avLst/>
                <a:gdLst>
                  <a:gd name="T0" fmla="*/ 11 w 11"/>
                  <a:gd name="T1" fmla="*/ 2 h 5"/>
                  <a:gd name="T2" fmla="*/ 10 w 11"/>
                  <a:gd name="T3" fmla="*/ 0 h 5"/>
                  <a:gd name="T4" fmla="*/ 0 w 11"/>
                  <a:gd name="T5" fmla="*/ 5 h 5"/>
                  <a:gd name="T6" fmla="*/ 5 w 11"/>
                  <a:gd name="T7" fmla="*/ 4 h 5"/>
                  <a:gd name="T8" fmla="*/ 11 w 11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69" name="Freeform 982"/>
              <p:cNvSpPr>
                <a:spLocks/>
              </p:cNvSpPr>
              <p:nvPr/>
            </p:nvSpPr>
            <p:spPr bwMode="auto">
              <a:xfrm>
                <a:off x="1871" y="471"/>
                <a:ext cx="28" cy="29"/>
              </a:xfrm>
              <a:custGeom>
                <a:avLst/>
                <a:gdLst>
                  <a:gd name="T0" fmla="*/ 1 w 28"/>
                  <a:gd name="T1" fmla="*/ 29 h 29"/>
                  <a:gd name="T2" fmla="*/ 7 w 28"/>
                  <a:gd name="T3" fmla="*/ 22 h 29"/>
                  <a:gd name="T4" fmla="*/ 10 w 28"/>
                  <a:gd name="T5" fmla="*/ 17 h 29"/>
                  <a:gd name="T6" fmla="*/ 13 w 28"/>
                  <a:gd name="T7" fmla="*/ 14 h 29"/>
                  <a:gd name="T8" fmla="*/ 20 w 28"/>
                  <a:gd name="T9" fmla="*/ 9 h 29"/>
                  <a:gd name="T10" fmla="*/ 26 w 28"/>
                  <a:gd name="T11" fmla="*/ 2 h 29"/>
                  <a:gd name="T12" fmla="*/ 28 w 28"/>
                  <a:gd name="T13" fmla="*/ 0 h 29"/>
                  <a:gd name="T14" fmla="*/ 26 w 28"/>
                  <a:gd name="T15" fmla="*/ 0 h 29"/>
                  <a:gd name="T16" fmla="*/ 23 w 28"/>
                  <a:gd name="T17" fmla="*/ 1 h 29"/>
                  <a:gd name="T18" fmla="*/ 21 w 28"/>
                  <a:gd name="T19" fmla="*/ 2 h 29"/>
                  <a:gd name="T20" fmla="*/ 21 w 28"/>
                  <a:gd name="T21" fmla="*/ 4 h 29"/>
                  <a:gd name="T22" fmla="*/ 20 w 28"/>
                  <a:gd name="T23" fmla="*/ 6 h 29"/>
                  <a:gd name="T24" fmla="*/ 17 w 28"/>
                  <a:gd name="T25" fmla="*/ 10 h 29"/>
                  <a:gd name="T26" fmla="*/ 10 w 28"/>
                  <a:gd name="T27" fmla="*/ 16 h 29"/>
                  <a:gd name="T28" fmla="*/ 5 w 28"/>
                  <a:gd name="T29" fmla="*/ 20 h 29"/>
                  <a:gd name="T30" fmla="*/ 0 w 28"/>
                  <a:gd name="T31" fmla="*/ 26 h 29"/>
                  <a:gd name="T32" fmla="*/ 0 w 28"/>
                  <a:gd name="T33" fmla="*/ 27 h 29"/>
                  <a:gd name="T34" fmla="*/ 1 w 28"/>
                  <a:gd name="T35" fmla="*/ 27 h 29"/>
                  <a:gd name="T36" fmla="*/ 2 w 28"/>
                  <a:gd name="T37" fmla="*/ 26 h 29"/>
                  <a:gd name="T38" fmla="*/ 1 w 28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7" y="22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20" y="9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7" y="10"/>
                    </a:lnTo>
                    <a:lnTo>
                      <a:pt x="10" y="16"/>
                    </a:lnTo>
                    <a:lnTo>
                      <a:pt x="5" y="20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0" name="Freeform 983"/>
              <p:cNvSpPr>
                <a:spLocks/>
              </p:cNvSpPr>
              <p:nvPr/>
            </p:nvSpPr>
            <p:spPr bwMode="auto">
              <a:xfrm>
                <a:off x="1905" y="461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2 h 2"/>
                  <a:gd name="T4" fmla="*/ 5 w 9"/>
                  <a:gd name="T5" fmla="*/ 2 h 2"/>
                  <a:gd name="T6" fmla="*/ 9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1" name="Freeform 984"/>
              <p:cNvSpPr>
                <a:spLocks/>
              </p:cNvSpPr>
              <p:nvPr/>
            </p:nvSpPr>
            <p:spPr bwMode="auto">
              <a:xfrm>
                <a:off x="1864" y="493"/>
                <a:ext cx="8" cy="10"/>
              </a:xfrm>
              <a:custGeom>
                <a:avLst/>
                <a:gdLst>
                  <a:gd name="T0" fmla="*/ 4 w 8"/>
                  <a:gd name="T1" fmla="*/ 4 h 10"/>
                  <a:gd name="T2" fmla="*/ 0 w 8"/>
                  <a:gd name="T3" fmla="*/ 10 h 10"/>
                  <a:gd name="T4" fmla="*/ 8 w 8"/>
                  <a:gd name="T5" fmla="*/ 0 h 10"/>
                  <a:gd name="T6" fmla="*/ 4 w 8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4" y="4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2" name="Freeform 985"/>
              <p:cNvSpPr>
                <a:spLocks/>
              </p:cNvSpPr>
              <p:nvPr/>
            </p:nvSpPr>
            <p:spPr bwMode="auto">
              <a:xfrm>
                <a:off x="1869" y="482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4 h 9"/>
                  <a:gd name="T4" fmla="*/ 0 w 7"/>
                  <a:gd name="T5" fmla="*/ 8 h 9"/>
                  <a:gd name="T6" fmla="*/ 0 w 7"/>
                  <a:gd name="T7" fmla="*/ 9 h 9"/>
                  <a:gd name="T8" fmla="*/ 2 w 7"/>
                  <a:gd name="T9" fmla="*/ 8 h 9"/>
                  <a:gd name="T10" fmla="*/ 5 w 7"/>
                  <a:gd name="T11" fmla="*/ 3 h 9"/>
                  <a:gd name="T12" fmla="*/ 7 w 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3" name="Freeform 986"/>
              <p:cNvSpPr>
                <a:spLocks/>
              </p:cNvSpPr>
              <p:nvPr/>
            </p:nvSpPr>
            <p:spPr bwMode="auto">
              <a:xfrm>
                <a:off x="1821" y="460"/>
                <a:ext cx="230" cy="156"/>
              </a:xfrm>
              <a:custGeom>
                <a:avLst/>
                <a:gdLst>
                  <a:gd name="T0" fmla="*/ 20 w 230"/>
                  <a:gd name="T1" fmla="*/ 123 h 156"/>
                  <a:gd name="T2" fmla="*/ 34 w 230"/>
                  <a:gd name="T3" fmla="*/ 88 h 156"/>
                  <a:gd name="T4" fmla="*/ 43 w 230"/>
                  <a:gd name="T5" fmla="*/ 69 h 156"/>
                  <a:gd name="T6" fmla="*/ 67 w 230"/>
                  <a:gd name="T7" fmla="*/ 33 h 156"/>
                  <a:gd name="T8" fmla="*/ 81 w 230"/>
                  <a:gd name="T9" fmla="*/ 18 h 156"/>
                  <a:gd name="T10" fmla="*/ 91 w 230"/>
                  <a:gd name="T11" fmla="*/ 16 h 156"/>
                  <a:gd name="T12" fmla="*/ 99 w 230"/>
                  <a:gd name="T13" fmla="*/ 13 h 156"/>
                  <a:gd name="T14" fmla="*/ 132 w 230"/>
                  <a:gd name="T15" fmla="*/ 15 h 156"/>
                  <a:gd name="T16" fmla="*/ 144 w 230"/>
                  <a:gd name="T17" fmla="*/ 17 h 156"/>
                  <a:gd name="T18" fmla="*/ 154 w 230"/>
                  <a:gd name="T19" fmla="*/ 21 h 156"/>
                  <a:gd name="T20" fmla="*/ 173 w 230"/>
                  <a:gd name="T21" fmla="*/ 36 h 156"/>
                  <a:gd name="T22" fmla="*/ 184 w 230"/>
                  <a:gd name="T23" fmla="*/ 42 h 156"/>
                  <a:gd name="T24" fmla="*/ 181 w 230"/>
                  <a:gd name="T25" fmla="*/ 43 h 156"/>
                  <a:gd name="T26" fmla="*/ 186 w 230"/>
                  <a:gd name="T27" fmla="*/ 47 h 156"/>
                  <a:gd name="T28" fmla="*/ 198 w 230"/>
                  <a:gd name="T29" fmla="*/ 59 h 156"/>
                  <a:gd name="T30" fmla="*/ 198 w 230"/>
                  <a:gd name="T31" fmla="*/ 57 h 156"/>
                  <a:gd name="T32" fmla="*/ 199 w 230"/>
                  <a:gd name="T33" fmla="*/ 56 h 156"/>
                  <a:gd name="T34" fmla="*/ 226 w 230"/>
                  <a:gd name="T35" fmla="*/ 76 h 156"/>
                  <a:gd name="T36" fmla="*/ 216 w 230"/>
                  <a:gd name="T37" fmla="*/ 62 h 156"/>
                  <a:gd name="T38" fmla="*/ 213 w 230"/>
                  <a:gd name="T39" fmla="*/ 58 h 156"/>
                  <a:gd name="T40" fmla="*/ 216 w 230"/>
                  <a:gd name="T41" fmla="*/ 63 h 156"/>
                  <a:gd name="T42" fmla="*/ 210 w 230"/>
                  <a:gd name="T43" fmla="*/ 58 h 156"/>
                  <a:gd name="T44" fmla="*/ 200 w 230"/>
                  <a:gd name="T45" fmla="*/ 48 h 156"/>
                  <a:gd name="T46" fmla="*/ 189 w 230"/>
                  <a:gd name="T47" fmla="*/ 35 h 156"/>
                  <a:gd name="T48" fmla="*/ 163 w 230"/>
                  <a:gd name="T49" fmla="*/ 13 h 156"/>
                  <a:gd name="T50" fmla="*/ 139 w 230"/>
                  <a:gd name="T51" fmla="*/ 5 h 156"/>
                  <a:gd name="T52" fmla="*/ 122 w 230"/>
                  <a:gd name="T53" fmla="*/ 1 h 156"/>
                  <a:gd name="T54" fmla="*/ 112 w 230"/>
                  <a:gd name="T55" fmla="*/ 1 h 156"/>
                  <a:gd name="T56" fmla="*/ 88 w 230"/>
                  <a:gd name="T57" fmla="*/ 0 h 156"/>
                  <a:gd name="T58" fmla="*/ 80 w 230"/>
                  <a:gd name="T59" fmla="*/ 3 h 156"/>
                  <a:gd name="T60" fmla="*/ 67 w 230"/>
                  <a:gd name="T61" fmla="*/ 13 h 156"/>
                  <a:gd name="T62" fmla="*/ 66 w 230"/>
                  <a:gd name="T63" fmla="*/ 12 h 156"/>
                  <a:gd name="T64" fmla="*/ 57 w 230"/>
                  <a:gd name="T65" fmla="*/ 20 h 156"/>
                  <a:gd name="T66" fmla="*/ 46 w 230"/>
                  <a:gd name="T67" fmla="*/ 35 h 156"/>
                  <a:gd name="T68" fmla="*/ 30 w 230"/>
                  <a:gd name="T69" fmla="*/ 58 h 156"/>
                  <a:gd name="T70" fmla="*/ 20 w 230"/>
                  <a:gd name="T71" fmla="*/ 81 h 156"/>
                  <a:gd name="T72" fmla="*/ 11 w 230"/>
                  <a:gd name="T73" fmla="*/ 104 h 156"/>
                  <a:gd name="T74" fmla="*/ 4 w 230"/>
                  <a:gd name="T75" fmla="*/ 130 h 156"/>
                  <a:gd name="T76" fmla="*/ 1 w 230"/>
                  <a:gd name="T77" fmla="*/ 156 h 156"/>
                  <a:gd name="T78" fmla="*/ 6 w 230"/>
                  <a:gd name="T79" fmla="*/ 154 h 15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0" h="156">
                    <a:moveTo>
                      <a:pt x="9" y="148"/>
                    </a:moveTo>
                    <a:lnTo>
                      <a:pt x="20" y="123"/>
                    </a:lnTo>
                    <a:lnTo>
                      <a:pt x="32" y="94"/>
                    </a:lnTo>
                    <a:lnTo>
                      <a:pt x="34" y="88"/>
                    </a:lnTo>
                    <a:lnTo>
                      <a:pt x="36" y="81"/>
                    </a:lnTo>
                    <a:lnTo>
                      <a:pt x="43" y="69"/>
                    </a:lnTo>
                    <a:lnTo>
                      <a:pt x="63" y="36"/>
                    </a:lnTo>
                    <a:lnTo>
                      <a:pt x="67" y="33"/>
                    </a:lnTo>
                    <a:lnTo>
                      <a:pt x="75" y="26"/>
                    </a:lnTo>
                    <a:lnTo>
                      <a:pt x="81" y="18"/>
                    </a:lnTo>
                    <a:lnTo>
                      <a:pt x="86" y="17"/>
                    </a:lnTo>
                    <a:lnTo>
                      <a:pt x="91" y="16"/>
                    </a:lnTo>
                    <a:lnTo>
                      <a:pt x="94" y="13"/>
                    </a:lnTo>
                    <a:lnTo>
                      <a:pt x="99" y="13"/>
                    </a:lnTo>
                    <a:lnTo>
                      <a:pt x="109" y="12"/>
                    </a:lnTo>
                    <a:lnTo>
                      <a:pt x="132" y="15"/>
                    </a:lnTo>
                    <a:lnTo>
                      <a:pt x="138" y="16"/>
                    </a:lnTo>
                    <a:lnTo>
                      <a:pt x="144" y="17"/>
                    </a:lnTo>
                    <a:lnTo>
                      <a:pt x="150" y="18"/>
                    </a:lnTo>
                    <a:lnTo>
                      <a:pt x="154" y="21"/>
                    </a:lnTo>
                    <a:lnTo>
                      <a:pt x="155" y="23"/>
                    </a:lnTo>
                    <a:lnTo>
                      <a:pt x="173" y="36"/>
                    </a:lnTo>
                    <a:lnTo>
                      <a:pt x="180" y="40"/>
                    </a:lnTo>
                    <a:lnTo>
                      <a:pt x="184" y="42"/>
                    </a:lnTo>
                    <a:lnTo>
                      <a:pt x="181" y="42"/>
                    </a:lnTo>
                    <a:lnTo>
                      <a:pt x="181" y="43"/>
                    </a:lnTo>
                    <a:lnTo>
                      <a:pt x="184" y="45"/>
                    </a:lnTo>
                    <a:lnTo>
                      <a:pt x="186" y="47"/>
                    </a:lnTo>
                    <a:lnTo>
                      <a:pt x="191" y="53"/>
                    </a:lnTo>
                    <a:lnTo>
                      <a:pt x="198" y="59"/>
                    </a:lnTo>
                    <a:lnTo>
                      <a:pt x="199" y="59"/>
                    </a:lnTo>
                    <a:lnTo>
                      <a:pt x="198" y="57"/>
                    </a:lnTo>
                    <a:lnTo>
                      <a:pt x="198" y="56"/>
                    </a:lnTo>
                    <a:lnTo>
                      <a:pt x="199" y="56"/>
                    </a:lnTo>
                    <a:lnTo>
                      <a:pt x="206" y="61"/>
                    </a:lnTo>
                    <a:lnTo>
                      <a:pt x="226" y="76"/>
                    </a:lnTo>
                    <a:lnTo>
                      <a:pt x="230" y="79"/>
                    </a:lnTo>
                    <a:lnTo>
                      <a:pt x="216" y="62"/>
                    </a:lnTo>
                    <a:lnTo>
                      <a:pt x="214" y="59"/>
                    </a:lnTo>
                    <a:lnTo>
                      <a:pt x="213" y="58"/>
                    </a:lnTo>
                    <a:lnTo>
                      <a:pt x="213" y="61"/>
                    </a:lnTo>
                    <a:lnTo>
                      <a:pt x="216" y="63"/>
                    </a:lnTo>
                    <a:lnTo>
                      <a:pt x="221" y="71"/>
                    </a:lnTo>
                    <a:lnTo>
                      <a:pt x="210" y="58"/>
                    </a:lnTo>
                    <a:lnTo>
                      <a:pt x="204" y="52"/>
                    </a:lnTo>
                    <a:lnTo>
                      <a:pt x="200" y="48"/>
                    </a:lnTo>
                    <a:lnTo>
                      <a:pt x="194" y="41"/>
                    </a:lnTo>
                    <a:lnTo>
                      <a:pt x="189" y="35"/>
                    </a:lnTo>
                    <a:lnTo>
                      <a:pt x="173" y="20"/>
                    </a:lnTo>
                    <a:lnTo>
                      <a:pt x="163" y="13"/>
                    </a:lnTo>
                    <a:lnTo>
                      <a:pt x="154" y="8"/>
                    </a:lnTo>
                    <a:lnTo>
                      <a:pt x="139" y="5"/>
                    </a:lnTo>
                    <a:lnTo>
                      <a:pt x="133" y="2"/>
                    </a:lnTo>
                    <a:lnTo>
                      <a:pt x="122" y="1"/>
                    </a:lnTo>
                    <a:lnTo>
                      <a:pt x="116" y="1"/>
                    </a:lnTo>
                    <a:lnTo>
                      <a:pt x="112" y="1"/>
                    </a:lnTo>
                    <a:lnTo>
                      <a:pt x="98" y="0"/>
                    </a:lnTo>
                    <a:lnTo>
                      <a:pt x="88" y="0"/>
                    </a:lnTo>
                    <a:lnTo>
                      <a:pt x="82" y="2"/>
                    </a:lnTo>
                    <a:lnTo>
                      <a:pt x="80" y="3"/>
                    </a:lnTo>
                    <a:lnTo>
                      <a:pt x="73" y="10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57" y="20"/>
                    </a:lnTo>
                    <a:lnTo>
                      <a:pt x="50" y="30"/>
                    </a:lnTo>
                    <a:lnTo>
                      <a:pt x="46" y="35"/>
                    </a:lnTo>
                    <a:lnTo>
                      <a:pt x="37" y="47"/>
                    </a:lnTo>
                    <a:lnTo>
                      <a:pt x="30" y="58"/>
                    </a:lnTo>
                    <a:lnTo>
                      <a:pt x="26" y="68"/>
                    </a:lnTo>
                    <a:lnTo>
                      <a:pt x="20" y="81"/>
                    </a:lnTo>
                    <a:lnTo>
                      <a:pt x="15" y="92"/>
                    </a:lnTo>
                    <a:lnTo>
                      <a:pt x="11" y="104"/>
                    </a:lnTo>
                    <a:lnTo>
                      <a:pt x="7" y="118"/>
                    </a:lnTo>
                    <a:lnTo>
                      <a:pt x="4" y="130"/>
                    </a:lnTo>
                    <a:lnTo>
                      <a:pt x="0" y="154"/>
                    </a:lnTo>
                    <a:lnTo>
                      <a:pt x="1" y="156"/>
                    </a:lnTo>
                    <a:lnTo>
                      <a:pt x="4" y="156"/>
                    </a:lnTo>
                    <a:lnTo>
                      <a:pt x="6" y="154"/>
                    </a:lnTo>
                    <a:lnTo>
                      <a:pt x="9" y="14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4" name="Freeform 987"/>
              <p:cNvSpPr>
                <a:spLocks/>
              </p:cNvSpPr>
              <p:nvPr/>
            </p:nvSpPr>
            <p:spPr bwMode="auto">
              <a:xfrm>
                <a:off x="1938" y="11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5" name="Freeform 988"/>
              <p:cNvSpPr>
                <a:spLocks/>
              </p:cNvSpPr>
              <p:nvPr/>
            </p:nvSpPr>
            <p:spPr bwMode="auto">
              <a:xfrm>
                <a:off x="1942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6" name="Freeform 989"/>
              <p:cNvSpPr>
                <a:spLocks/>
              </p:cNvSpPr>
              <p:nvPr/>
            </p:nvSpPr>
            <p:spPr bwMode="auto">
              <a:xfrm>
                <a:off x="1948" y="1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7" name="Freeform 990"/>
              <p:cNvSpPr>
                <a:spLocks/>
              </p:cNvSpPr>
              <p:nvPr/>
            </p:nvSpPr>
            <p:spPr bwMode="auto">
              <a:xfrm>
                <a:off x="1928" y="1103"/>
                <a:ext cx="46" cy="41"/>
              </a:xfrm>
              <a:custGeom>
                <a:avLst/>
                <a:gdLst>
                  <a:gd name="T0" fmla="*/ 43 w 46"/>
                  <a:gd name="T1" fmla="*/ 34 h 41"/>
                  <a:gd name="T2" fmla="*/ 43 w 46"/>
                  <a:gd name="T3" fmla="*/ 30 h 41"/>
                  <a:gd name="T4" fmla="*/ 40 w 46"/>
                  <a:gd name="T5" fmla="*/ 31 h 41"/>
                  <a:gd name="T6" fmla="*/ 38 w 46"/>
                  <a:gd name="T7" fmla="*/ 29 h 41"/>
                  <a:gd name="T8" fmla="*/ 37 w 46"/>
                  <a:gd name="T9" fmla="*/ 27 h 41"/>
                  <a:gd name="T10" fmla="*/ 32 w 46"/>
                  <a:gd name="T11" fmla="*/ 23 h 41"/>
                  <a:gd name="T12" fmla="*/ 28 w 46"/>
                  <a:gd name="T13" fmla="*/ 20 h 41"/>
                  <a:gd name="T14" fmla="*/ 23 w 46"/>
                  <a:gd name="T15" fmla="*/ 20 h 41"/>
                  <a:gd name="T16" fmla="*/ 27 w 46"/>
                  <a:gd name="T17" fmla="*/ 19 h 41"/>
                  <a:gd name="T18" fmla="*/ 20 w 46"/>
                  <a:gd name="T19" fmla="*/ 14 h 41"/>
                  <a:gd name="T20" fmla="*/ 20 w 46"/>
                  <a:gd name="T21" fmla="*/ 13 h 41"/>
                  <a:gd name="T22" fmla="*/ 17 w 46"/>
                  <a:gd name="T23" fmla="*/ 13 h 41"/>
                  <a:gd name="T24" fmla="*/ 19 w 46"/>
                  <a:gd name="T25" fmla="*/ 12 h 41"/>
                  <a:gd name="T26" fmla="*/ 15 w 46"/>
                  <a:gd name="T27" fmla="*/ 8 h 41"/>
                  <a:gd name="T28" fmla="*/ 12 w 46"/>
                  <a:gd name="T29" fmla="*/ 3 h 41"/>
                  <a:gd name="T30" fmla="*/ 10 w 46"/>
                  <a:gd name="T31" fmla="*/ 3 h 41"/>
                  <a:gd name="T32" fmla="*/ 11 w 46"/>
                  <a:gd name="T33" fmla="*/ 7 h 41"/>
                  <a:gd name="T34" fmla="*/ 12 w 46"/>
                  <a:gd name="T35" fmla="*/ 9 h 41"/>
                  <a:gd name="T36" fmla="*/ 11 w 46"/>
                  <a:gd name="T37" fmla="*/ 7 h 41"/>
                  <a:gd name="T38" fmla="*/ 7 w 46"/>
                  <a:gd name="T39" fmla="*/ 3 h 41"/>
                  <a:gd name="T40" fmla="*/ 5 w 46"/>
                  <a:gd name="T41" fmla="*/ 2 h 41"/>
                  <a:gd name="T42" fmla="*/ 5 w 46"/>
                  <a:gd name="T43" fmla="*/ 4 h 41"/>
                  <a:gd name="T44" fmla="*/ 2 w 46"/>
                  <a:gd name="T45" fmla="*/ 3 h 41"/>
                  <a:gd name="T46" fmla="*/ 1 w 46"/>
                  <a:gd name="T47" fmla="*/ 4 h 41"/>
                  <a:gd name="T48" fmla="*/ 1 w 46"/>
                  <a:gd name="T49" fmla="*/ 7 h 41"/>
                  <a:gd name="T50" fmla="*/ 1 w 46"/>
                  <a:gd name="T51" fmla="*/ 9 h 41"/>
                  <a:gd name="T52" fmla="*/ 2 w 46"/>
                  <a:gd name="T53" fmla="*/ 8 h 41"/>
                  <a:gd name="T54" fmla="*/ 4 w 46"/>
                  <a:gd name="T55" fmla="*/ 9 h 41"/>
                  <a:gd name="T56" fmla="*/ 4 w 46"/>
                  <a:gd name="T57" fmla="*/ 4 h 41"/>
                  <a:gd name="T58" fmla="*/ 6 w 46"/>
                  <a:gd name="T59" fmla="*/ 9 h 41"/>
                  <a:gd name="T60" fmla="*/ 4 w 46"/>
                  <a:gd name="T61" fmla="*/ 13 h 41"/>
                  <a:gd name="T62" fmla="*/ 7 w 46"/>
                  <a:gd name="T63" fmla="*/ 14 h 41"/>
                  <a:gd name="T64" fmla="*/ 9 w 46"/>
                  <a:gd name="T65" fmla="*/ 17 h 41"/>
                  <a:gd name="T66" fmla="*/ 9 w 46"/>
                  <a:gd name="T67" fmla="*/ 20 h 41"/>
                  <a:gd name="T68" fmla="*/ 10 w 46"/>
                  <a:gd name="T69" fmla="*/ 17 h 41"/>
                  <a:gd name="T70" fmla="*/ 15 w 46"/>
                  <a:gd name="T71" fmla="*/ 18 h 41"/>
                  <a:gd name="T72" fmla="*/ 14 w 46"/>
                  <a:gd name="T73" fmla="*/ 20 h 41"/>
                  <a:gd name="T74" fmla="*/ 17 w 46"/>
                  <a:gd name="T75" fmla="*/ 24 h 41"/>
                  <a:gd name="T76" fmla="*/ 17 w 46"/>
                  <a:gd name="T77" fmla="*/ 25 h 41"/>
                  <a:gd name="T78" fmla="*/ 19 w 46"/>
                  <a:gd name="T79" fmla="*/ 28 h 41"/>
                  <a:gd name="T80" fmla="*/ 23 w 46"/>
                  <a:gd name="T81" fmla="*/ 31 h 41"/>
                  <a:gd name="T82" fmla="*/ 28 w 46"/>
                  <a:gd name="T83" fmla="*/ 33 h 41"/>
                  <a:gd name="T84" fmla="*/ 31 w 46"/>
                  <a:gd name="T85" fmla="*/ 36 h 41"/>
                  <a:gd name="T86" fmla="*/ 35 w 46"/>
                  <a:gd name="T87" fmla="*/ 35 h 41"/>
                  <a:gd name="T88" fmla="*/ 38 w 46"/>
                  <a:gd name="T89" fmla="*/ 41 h 41"/>
                  <a:gd name="T90" fmla="*/ 46 w 46"/>
                  <a:gd name="T91" fmla="*/ 34 h 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" h="41">
                    <a:moveTo>
                      <a:pt x="46" y="34"/>
                    </a:moveTo>
                    <a:lnTo>
                      <a:pt x="43" y="35"/>
                    </a:lnTo>
                    <a:lnTo>
                      <a:pt x="43" y="34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1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8"/>
                    </a:lnTo>
                    <a:lnTo>
                      <a:pt x="38" y="27"/>
                    </a:lnTo>
                    <a:lnTo>
                      <a:pt x="37" y="27"/>
                    </a:lnTo>
                    <a:lnTo>
                      <a:pt x="36" y="24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19"/>
                    </a:lnTo>
                    <a:lnTo>
                      <a:pt x="23" y="20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5" y="15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2" y="30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8" y="33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5" y="35"/>
                    </a:lnTo>
                    <a:lnTo>
                      <a:pt x="36" y="39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43" y="38"/>
                    </a:lnTo>
                    <a:lnTo>
                      <a:pt x="45" y="35"/>
                    </a:lnTo>
                    <a:lnTo>
                      <a:pt x="46" y="3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8" name="Freeform 991"/>
              <p:cNvSpPr>
                <a:spLocks/>
              </p:cNvSpPr>
              <p:nvPr/>
            </p:nvSpPr>
            <p:spPr bwMode="auto">
              <a:xfrm>
                <a:off x="1935" y="110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79" name="Freeform 992"/>
              <p:cNvSpPr>
                <a:spLocks/>
              </p:cNvSpPr>
              <p:nvPr/>
            </p:nvSpPr>
            <p:spPr bwMode="auto">
              <a:xfrm>
                <a:off x="1974" y="116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1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80" name="Freeform 993"/>
              <p:cNvSpPr>
                <a:spLocks/>
              </p:cNvSpPr>
              <p:nvPr/>
            </p:nvSpPr>
            <p:spPr bwMode="auto">
              <a:xfrm>
                <a:off x="1939" y="11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881" name="Freeform 994"/>
              <p:cNvSpPr>
                <a:spLocks/>
              </p:cNvSpPr>
              <p:nvPr/>
            </p:nvSpPr>
            <p:spPr bwMode="auto">
              <a:xfrm>
                <a:off x="1985" y="1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179" name="Group 995"/>
            <p:cNvGrpSpPr>
              <a:grpSpLocks/>
            </p:cNvGrpSpPr>
            <p:nvPr/>
          </p:nvGrpSpPr>
          <p:grpSpPr bwMode="auto">
            <a:xfrm>
              <a:off x="1530" y="460"/>
              <a:ext cx="481" cy="773"/>
              <a:chOff x="1530" y="460"/>
              <a:chExt cx="481" cy="773"/>
            </a:xfrm>
          </p:grpSpPr>
          <p:sp>
            <p:nvSpPr>
              <p:cNvPr id="16482" name="Freeform 996"/>
              <p:cNvSpPr>
                <a:spLocks/>
              </p:cNvSpPr>
              <p:nvPr/>
            </p:nvSpPr>
            <p:spPr bwMode="auto">
              <a:xfrm>
                <a:off x="1990" y="115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83" name="Freeform 997"/>
              <p:cNvSpPr>
                <a:spLocks/>
              </p:cNvSpPr>
              <p:nvPr/>
            </p:nvSpPr>
            <p:spPr bwMode="auto">
              <a:xfrm>
                <a:off x="1985" y="1152"/>
                <a:ext cx="6" cy="4"/>
              </a:xfrm>
              <a:custGeom>
                <a:avLst/>
                <a:gdLst>
                  <a:gd name="T0" fmla="*/ 0 w 6"/>
                  <a:gd name="T1" fmla="*/ 1 h 4"/>
                  <a:gd name="T2" fmla="*/ 1 w 6"/>
                  <a:gd name="T3" fmla="*/ 2 h 4"/>
                  <a:gd name="T4" fmla="*/ 3 w 6"/>
                  <a:gd name="T5" fmla="*/ 2 h 4"/>
                  <a:gd name="T6" fmla="*/ 3 w 6"/>
                  <a:gd name="T7" fmla="*/ 4 h 4"/>
                  <a:gd name="T8" fmla="*/ 4 w 6"/>
                  <a:gd name="T9" fmla="*/ 4 h 4"/>
                  <a:gd name="T10" fmla="*/ 5 w 6"/>
                  <a:gd name="T11" fmla="*/ 2 h 4"/>
                  <a:gd name="T12" fmla="*/ 6 w 6"/>
                  <a:gd name="T13" fmla="*/ 1 h 4"/>
                  <a:gd name="T14" fmla="*/ 5 w 6"/>
                  <a:gd name="T15" fmla="*/ 1 h 4"/>
                  <a:gd name="T16" fmla="*/ 3 w 6"/>
                  <a:gd name="T17" fmla="*/ 2 h 4"/>
                  <a:gd name="T18" fmla="*/ 3 w 6"/>
                  <a:gd name="T19" fmla="*/ 1 h 4"/>
                  <a:gd name="T20" fmla="*/ 3 w 6"/>
                  <a:gd name="T21" fmla="*/ 0 h 4"/>
                  <a:gd name="T22" fmla="*/ 1 w 6"/>
                  <a:gd name="T23" fmla="*/ 0 h 4"/>
                  <a:gd name="T24" fmla="*/ 0 w 6"/>
                  <a:gd name="T25" fmla="*/ 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84" name="Freeform 998"/>
              <p:cNvSpPr>
                <a:spLocks/>
              </p:cNvSpPr>
              <p:nvPr/>
            </p:nvSpPr>
            <p:spPr bwMode="auto">
              <a:xfrm>
                <a:off x="1991" y="115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85" name="Freeform 999"/>
              <p:cNvSpPr>
                <a:spLocks/>
              </p:cNvSpPr>
              <p:nvPr/>
            </p:nvSpPr>
            <p:spPr bwMode="auto">
              <a:xfrm>
                <a:off x="1988" y="1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86" name="Freeform 1000"/>
              <p:cNvSpPr>
                <a:spLocks/>
              </p:cNvSpPr>
              <p:nvPr/>
            </p:nvSpPr>
            <p:spPr bwMode="auto">
              <a:xfrm>
                <a:off x="1991" y="114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87" name="Freeform 1001"/>
              <p:cNvSpPr>
                <a:spLocks/>
              </p:cNvSpPr>
              <p:nvPr/>
            </p:nvSpPr>
            <p:spPr bwMode="auto">
              <a:xfrm>
                <a:off x="1973" y="1141"/>
                <a:ext cx="33" cy="33"/>
              </a:xfrm>
              <a:custGeom>
                <a:avLst/>
                <a:gdLst>
                  <a:gd name="T0" fmla="*/ 0 w 33"/>
                  <a:gd name="T1" fmla="*/ 6 h 33"/>
                  <a:gd name="T2" fmla="*/ 0 w 33"/>
                  <a:gd name="T3" fmla="*/ 11 h 33"/>
                  <a:gd name="T4" fmla="*/ 1 w 33"/>
                  <a:gd name="T5" fmla="*/ 15 h 33"/>
                  <a:gd name="T6" fmla="*/ 3 w 33"/>
                  <a:gd name="T7" fmla="*/ 15 h 33"/>
                  <a:gd name="T8" fmla="*/ 3 w 33"/>
                  <a:gd name="T9" fmla="*/ 17 h 33"/>
                  <a:gd name="T10" fmla="*/ 6 w 33"/>
                  <a:gd name="T11" fmla="*/ 18 h 33"/>
                  <a:gd name="T12" fmla="*/ 8 w 33"/>
                  <a:gd name="T13" fmla="*/ 18 h 33"/>
                  <a:gd name="T14" fmla="*/ 8 w 33"/>
                  <a:gd name="T15" fmla="*/ 20 h 33"/>
                  <a:gd name="T16" fmla="*/ 10 w 33"/>
                  <a:gd name="T17" fmla="*/ 20 h 33"/>
                  <a:gd name="T18" fmla="*/ 11 w 33"/>
                  <a:gd name="T19" fmla="*/ 20 h 33"/>
                  <a:gd name="T20" fmla="*/ 11 w 33"/>
                  <a:gd name="T21" fmla="*/ 23 h 33"/>
                  <a:gd name="T22" fmla="*/ 12 w 33"/>
                  <a:gd name="T23" fmla="*/ 23 h 33"/>
                  <a:gd name="T24" fmla="*/ 12 w 33"/>
                  <a:gd name="T25" fmla="*/ 25 h 33"/>
                  <a:gd name="T26" fmla="*/ 13 w 33"/>
                  <a:gd name="T27" fmla="*/ 26 h 33"/>
                  <a:gd name="T28" fmla="*/ 15 w 33"/>
                  <a:gd name="T29" fmla="*/ 26 h 33"/>
                  <a:gd name="T30" fmla="*/ 15 w 33"/>
                  <a:gd name="T31" fmla="*/ 27 h 33"/>
                  <a:gd name="T32" fmla="*/ 16 w 33"/>
                  <a:gd name="T33" fmla="*/ 28 h 33"/>
                  <a:gd name="T34" fmla="*/ 17 w 33"/>
                  <a:gd name="T35" fmla="*/ 28 h 33"/>
                  <a:gd name="T36" fmla="*/ 17 w 33"/>
                  <a:gd name="T37" fmla="*/ 30 h 33"/>
                  <a:gd name="T38" fmla="*/ 18 w 33"/>
                  <a:gd name="T39" fmla="*/ 31 h 33"/>
                  <a:gd name="T40" fmla="*/ 21 w 33"/>
                  <a:gd name="T41" fmla="*/ 31 h 33"/>
                  <a:gd name="T42" fmla="*/ 20 w 33"/>
                  <a:gd name="T43" fmla="*/ 32 h 33"/>
                  <a:gd name="T44" fmla="*/ 21 w 33"/>
                  <a:gd name="T45" fmla="*/ 32 h 33"/>
                  <a:gd name="T46" fmla="*/ 21 w 33"/>
                  <a:gd name="T47" fmla="*/ 33 h 33"/>
                  <a:gd name="T48" fmla="*/ 22 w 33"/>
                  <a:gd name="T49" fmla="*/ 33 h 33"/>
                  <a:gd name="T50" fmla="*/ 23 w 33"/>
                  <a:gd name="T51" fmla="*/ 31 h 33"/>
                  <a:gd name="T52" fmla="*/ 26 w 33"/>
                  <a:gd name="T53" fmla="*/ 30 h 33"/>
                  <a:gd name="T54" fmla="*/ 32 w 33"/>
                  <a:gd name="T55" fmla="*/ 28 h 33"/>
                  <a:gd name="T56" fmla="*/ 33 w 33"/>
                  <a:gd name="T57" fmla="*/ 28 h 33"/>
                  <a:gd name="T58" fmla="*/ 31 w 33"/>
                  <a:gd name="T59" fmla="*/ 26 h 33"/>
                  <a:gd name="T60" fmla="*/ 29 w 33"/>
                  <a:gd name="T61" fmla="*/ 26 h 33"/>
                  <a:gd name="T62" fmla="*/ 31 w 33"/>
                  <a:gd name="T63" fmla="*/ 27 h 33"/>
                  <a:gd name="T64" fmla="*/ 31 w 33"/>
                  <a:gd name="T65" fmla="*/ 28 h 33"/>
                  <a:gd name="T66" fmla="*/ 29 w 33"/>
                  <a:gd name="T67" fmla="*/ 27 h 33"/>
                  <a:gd name="T68" fmla="*/ 28 w 33"/>
                  <a:gd name="T69" fmla="*/ 26 h 33"/>
                  <a:gd name="T70" fmla="*/ 27 w 33"/>
                  <a:gd name="T71" fmla="*/ 27 h 33"/>
                  <a:gd name="T72" fmla="*/ 27 w 33"/>
                  <a:gd name="T73" fmla="*/ 25 h 33"/>
                  <a:gd name="T74" fmla="*/ 27 w 33"/>
                  <a:gd name="T75" fmla="*/ 23 h 33"/>
                  <a:gd name="T76" fmla="*/ 26 w 33"/>
                  <a:gd name="T77" fmla="*/ 21 h 33"/>
                  <a:gd name="T78" fmla="*/ 23 w 33"/>
                  <a:gd name="T79" fmla="*/ 20 h 33"/>
                  <a:gd name="T80" fmla="*/ 22 w 33"/>
                  <a:gd name="T81" fmla="*/ 18 h 33"/>
                  <a:gd name="T82" fmla="*/ 23 w 33"/>
                  <a:gd name="T83" fmla="*/ 17 h 33"/>
                  <a:gd name="T84" fmla="*/ 22 w 33"/>
                  <a:gd name="T85" fmla="*/ 16 h 33"/>
                  <a:gd name="T86" fmla="*/ 21 w 33"/>
                  <a:gd name="T87" fmla="*/ 16 h 33"/>
                  <a:gd name="T88" fmla="*/ 21 w 33"/>
                  <a:gd name="T89" fmla="*/ 13 h 33"/>
                  <a:gd name="T90" fmla="*/ 21 w 33"/>
                  <a:gd name="T91" fmla="*/ 11 h 33"/>
                  <a:gd name="T92" fmla="*/ 20 w 33"/>
                  <a:gd name="T93" fmla="*/ 11 h 33"/>
                  <a:gd name="T94" fmla="*/ 18 w 33"/>
                  <a:gd name="T95" fmla="*/ 10 h 33"/>
                  <a:gd name="T96" fmla="*/ 20 w 33"/>
                  <a:gd name="T97" fmla="*/ 8 h 33"/>
                  <a:gd name="T98" fmla="*/ 20 w 33"/>
                  <a:gd name="T99" fmla="*/ 7 h 33"/>
                  <a:gd name="T100" fmla="*/ 18 w 33"/>
                  <a:gd name="T101" fmla="*/ 6 h 33"/>
                  <a:gd name="T102" fmla="*/ 17 w 33"/>
                  <a:gd name="T103" fmla="*/ 7 h 33"/>
                  <a:gd name="T104" fmla="*/ 16 w 33"/>
                  <a:gd name="T105" fmla="*/ 6 h 33"/>
                  <a:gd name="T106" fmla="*/ 15 w 33"/>
                  <a:gd name="T107" fmla="*/ 5 h 33"/>
                  <a:gd name="T108" fmla="*/ 13 w 33"/>
                  <a:gd name="T109" fmla="*/ 5 h 33"/>
                  <a:gd name="T110" fmla="*/ 12 w 33"/>
                  <a:gd name="T111" fmla="*/ 3 h 33"/>
                  <a:gd name="T112" fmla="*/ 11 w 33"/>
                  <a:gd name="T113" fmla="*/ 2 h 33"/>
                  <a:gd name="T114" fmla="*/ 10 w 33"/>
                  <a:gd name="T115" fmla="*/ 1 h 33"/>
                  <a:gd name="T116" fmla="*/ 7 w 33"/>
                  <a:gd name="T117" fmla="*/ 0 h 33"/>
                  <a:gd name="T118" fmla="*/ 3 w 33"/>
                  <a:gd name="T119" fmla="*/ 0 h 33"/>
                  <a:gd name="T120" fmla="*/ 1 w 33"/>
                  <a:gd name="T121" fmla="*/ 2 h 33"/>
                  <a:gd name="T122" fmla="*/ 0 w 33"/>
                  <a:gd name="T123" fmla="*/ 6 h 3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3" h="33">
                    <a:moveTo>
                      <a:pt x="0" y="6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0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1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29" y="27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6" y="21"/>
                    </a:lnTo>
                    <a:lnTo>
                      <a:pt x="23" y="20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88" name="Freeform 1002"/>
              <p:cNvSpPr>
                <a:spLocks/>
              </p:cNvSpPr>
              <p:nvPr/>
            </p:nvSpPr>
            <p:spPr bwMode="auto">
              <a:xfrm>
                <a:off x="1966" y="111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89" name="Freeform 1003"/>
              <p:cNvSpPr>
                <a:spLocks/>
              </p:cNvSpPr>
              <p:nvPr/>
            </p:nvSpPr>
            <p:spPr bwMode="auto">
              <a:xfrm>
                <a:off x="1970" y="111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90" name="Freeform 1004"/>
              <p:cNvSpPr>
                <a:spLocks/>
              </p:cNvSpPr>
              <p:nvPr/>
            </p:nvSpPr>
            <p:spPr bwMode="auto">
              <a:xfrm>
                <a:off x="1961" y="1101"/>
                <a:ext cx="30" cy="26"/>
              </a:xfrm>
              <a:custGeom>
                <a:avLst/>
                <a:gdLst>
                  <a:gd name="T0" fmla="*/ 30 w 30"/>
                  <a:gd name="T1" fmla="*/ 17 h 26"/>
                  <a:gd name="T2" fmla="*/ 28 w 30"/>
                  <a:gd name="T3" fmla="*/ 17 h 26"/>
                  <a:gd name="T4" fmla="*/ 28 w 30"/>
                  <a:gd name="T5" fmla="*/ 17 h 26"/>
                  <a:gd name="T6" fmla="*/ 25 w 30"/>
                  <a:gd name="T7" fmla="*/ 16 h 26"/>
                  <a:gd name="T8" fmla="*/ 27 w 30"/>
                  <a:gd name="T9" fmla="*/ 14 h 26"/>
                  <a:gd name="T10" fmla="*/ 24 w 30"/>
                  <a:gd name="T11" fmla="*/ 14 h 26"/>
                  <a:gd name="T12" fmla="*/ 23 w 30"/>
                  <a:gd name="T13" fmla="*/ 11 h 26"/>
                  <a:gd name="T14" fmla="*/ 20 w 30"/>
                  <a:gd name="T15" fmla="*/ 11 h 26"/>
                  <a:gd name="T16" fmla="*/ 19 w 30"/>
                  <a:gd name="T17" fmla="*/ 11 h 26"/>
                  <a:gd name="T18" fmla="*/ 17 w 30"/>
                  <a:gd name="T19" fmla="*/ 12 h 26"/>
                  <a:gd name="T20" fmla="*/ 19 w 30"/>
                  <a:gd name="T21" fmla="*/ 10 h 26"/>
                  <a:gd name="T22" fmla="*/ 14 w 30"/>
                  <a:gd name="T23" fmla="*/ 7 h 26"/>
                  <a:gd name="T24" fmla="*/ 13 w 30"/>
                  <a:gd name="T25" fmla="*/ 9 h 26"/>
                  <a:gd name="T26" fmla="*/ 13 w 30"/>
                  <a:gd name="T27" fmla="*/ 7 h 26"/>
                  <a:gd name="T28" fmla="*/ 12 w 30"/>
                  <a:gd name="T29" fmla="*/ 9 h 26"/>
                  <a:gd name="T30" fmla="*/ 13 w 30"/>
                  <a:gd name="T31" fmla="*/ 6 h 26"/>
                  <a:gd name="T32" fmla="*/ 12 w 30"/>
                  <a:gd name="T33" fmla="*/ 5 h 26"/>
                  <a:gd name="T34" fmla="*/ 10 w 30"/>
                  <a:gd name="T35" fmla="*/ 2 h 26"/>
                  <a:gd name="T36" fmla="*/ 9 w 30"/>
                  <a:gd name="T37" fmla="*/ 1 h 26"/>
                  <a:gd name="T38" fmla="*/ 8 w 30"/>
                  <a:gd name="T39" fmla="*/ 1 h 26"/>
                  <a:gd name="T40" fmla="*/ 8 w 30"/>
                  <a:gd name="T41" fmla="*/ 4 h 26"/>
                  <a:gd name="T42" fmla="*/ 9 w 30"/>
                  <a:gd name="T43" fmla="*/ 6 h 26"/>
                  <a:gd name="T44" fmla="*/ 8 w 30"/>
                  <a:gd name="T45" fmla="*/ 5 h 26"/>
                  <a:gd name="T46" fmla="*/ 7 w 30"/>
                  <a:gd name="T47" fmla="*/ 2 h 26"/>
                  <a:gd name="T48" fmla="*/ 4 w 30"/>
                  <a:gd name="T49" fmla="*/ 2 h 26"/>
                  <a:gd name="T50" fmla="*/ 4 w 30"/>
                  <a:gd name="T51" fmla="*/ 2 h 26"/>
                  <a:gd name="T52" fmla="*/ 4 w 30"/>
                  <a:gd name="T53" fmla="*/ 2 h 26"/>
                  <a:gd name="T54" fmla="*/ 3 w 30"/>
                  <a:gd name="T55" fmla="*/ 4 h 26"/>
                  <a:gd name="T56" fmla="*/ 3 w 30"/>
                  <a:gd name="T57" fmla="*/ 4 h 26"/>
                  <a:gd name="T58" fmla="*/ 2 w 30"/>
                  <a:gd name="T59" fmla="*/ 5 h 26"/>
                  <a:gd name="T60" fmla="*/ 0 w 30"/>
                  <a:gd name="T61" fmla="*/ 7 h 26"/>
                  <a:gd name="T62" fmla="*/ 0 w 30"/>
                  <a:gd name="T63" fmla="*/ 10 h 26"/>
                  <a:gd name="T64" fmla="*/ 2 w 30"/>
                  <a:gd name="T65" fmla="*/ 7 h 26"/>
                  <a:gd name="T66" fmla="*/ 2 w 30"/>
                  <a:gd name="T67" fmla="*/ 10 h 26"/>
                  <a:gd name="T68" fmla="*/ 3 w 30"/>
                  <a:gd name="T69" fmla="*/ 7 h 26"/>
                  <a:gd name="T70" fmla="*/ 4 w 30"/>
                  <a:gd name="T71" fmla="*/ 5 h 26"/>
                  <a:gd name="T72" fmla="*/ 4 w 30"/>
                  <a:gd name="T73" fmla="*/ 10 h 26"/>
                  <a:gd name="T74" fmla="*/ 3 w 30"/>
                  <a:gd name="T75" fmla="*/ 12 h 26"/>
                  <a:gd name="T76" fmla="*/ 5 w 30"/>
                  <a:gd name="T77" fmla="*/ 14 h 26"/>
                  <a:gd name="T78" fmla="*/ 5 w 30"/>
                  <a:gd name="T79" fmla="*/ 14 h 26"/>
                  <a:gd name="T80" fmla="*/ 4 w 30"/>
                  <a:gd name="T81" fmla="*/ 16 h 26"/>
                  <a:gd name="T82" fmla="*/ 5 w 30"/>
                  <a:gd name="T83" fmla="*/ 15 h 26"/>
                  <a:gd name="T84" fmla="*/ 7 w 30"/>
                  <a:gd name="T85" fmla="*/ 14 h 26"/>
                  <a:gd name="T86" fmla="*/ 9 w 30"/>
                  <a:gd name="T87" fmla="*/ 12 h 26"/>
                  <a:gd name="T88" fmla="*/ 10 w 30"/>
                  <a:gd name="T89" fmla="*/ 15 h 26"/>
                  <a:gd name="T90" fmla="*/ 10 w 30"/>
                  <a:gd name="T91" fmla="*/ 16 h 26"/>
                  <a:gd name="T92" fmla="*/ 10 w 30"/>
                  <a:gd name="T93" fmla="*/ 19 h 26"/>
                  <a:gd name="T94" fmla="*/ 10 w 30"/>
                  <a:gd name="T95" fmla="*/ 20 h 26"/>
                  <a:gd name="T96" fmla="*/ 13 w 30"/>
                  <a:gd name="T97" fmla="*/ 20 h 26"/>
                  <a:gd name="T98" fmla="*/ 14 w 30"/>
                  <a:gd name="T99" fmla="*/ 21 h 26"/>
                  <a:gd name="T100" fmla="*/ 15 w 30"/>
                  <a:gd name="T101" fmla="*/ 22 h 26"/>
                  <a:gd name="T102" fmla="*/ 18 w 30"/>
                  <a:gd name="T103" fmla="*/ 22 h 26"/>
                  <a:gd name="T104" fmla="*/ 19 w 30"/>
                  <a:gd name="T105" fmla="*/ 24 h 26"/>
                  <a:gd name="T106" fmla="*/ 22 w 30"/>
                  <a:gd name="T107" fmla="*/ 22 h 26"/>
                  <a:gd name="T108" fmla="*/ 24 w 30"/>
                  <a:gd name="T109" fmla="*/ 26 h 26"/>
                  <a:gd name="T110" fmla="*/ 28 w 30"/>
                  <a:gd name="T111" fmla="*/ 21 h 26"/>
                  <a:gd name="T112" fmla="*/ 30 w 30"/>
                  <a:gd name="T113" fmla="*/ 16 h 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" h="26">
                    <a:moveTo>
                      <a:pt x="30" y="16"/>
                    </a:moveTo>
                    <a:lnTo>
                      <a:pt x="30" y="17"/>
                    </a:lnTo>
                    <a:lnTo>
                      <a:pt x="29" y="19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4" y="26"/>
                    </a:lnTo>
                    <a:lnTo>
                      <a:pt x="24" y="25"/>
                    </a:lnTo>
                    <a:lnTo>
                      <a:pt x="28" y="21"/>
                    </a:lnTo>
                    <a:lnTo>
                      <a:pt x="29" y="19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91" name="Freeform 1005"/>
              <p:cNvSpPr>
                <a:spLocks/>
              </p:cNvSpPr>
              <p:nvPr/>
            </p:nvSpPr>
            <p:spPr bwMode="auto">
              <a:xfrm>
                <a:off x="1968" y="11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92" name="Freeform 1006"/>
              <p:cNvSpPr>
                <a:spLocks/>
              </p:cNvSpPr>
              <p:nvPr/>
            </p:nvSpPr>
            <p:spPr bwMode="auto">
              <a:xfrm>
                <a:off x="1989" y="11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93" name="Rectangle 1007"/>
              <p:cNvSpPr>
                <a:spLocks noChangeArrowheads="1"/>
              </p:cNvSpPr>
              <p:nvPr/>
            </p:nvSpPr>
            <p:spPr bwMode="auto">
              <a:xfrm>
                <a:off x="1968" y="1118"/>
                <a:ext cx="1" cy="2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4" name="Freeform 1008"/>
              <p:cNvSpPr>
                <a:spLocks/>
              </p:cNvSpPr>
              <p:nvPr/>
            </p:nvSpPr>
            <p:spPr bwMode="auto">
              <a:xfrm>
                <a:off x="1997" y="113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95" name="Freeform 1009"/>
              <p:cNvSpPr>
                <a:spLocks/>
              </p:cNvSpPr>
              <p:nvPr/>
            </p:nvSpPr>
            <p:spPr bwMode="auto">
              <a:xfrm>
                <a:off x="2001" y="112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96" name="Freeform 1010"/>
              <p:cNvSpPr>
                <a:spLocks/>
              </p:cNvSpPr>
              <p:nvPr/>
            </p:nvSpPr>
            <p:spPr bwMode="auto">
              <a:xfrm>
                <a:off x="1997" y="112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4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3 w 4"/>
                  <a:gd name="T13" fmla="*/ 0 h 2"/>
                  <a:gd name="T14" fmla="*/ 2 w 4"/>
                  <a:gd name="T15" fmla="*/ 0 h 2"/>
                  <a:gd name="T16" fmla="*/ 2 w 4"/>
                  <a:gd name="T17" fmla="*/ 1 h 2"/>
                  <a:gd name="T18" fmla="*/ 0 w 4"/>
                  <a:gd name="T19" fmla="*/ 2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97" name="Freeform 1011"/>
              <p:cNvSpPr>
                <a:spLocks/>
              </p:cNvSpPr>
              <p:nvPr/>
            </p:nvSpPr>
            <p:spPr bwMode="auto">
              <a:xfrm>
                <a:off x="2002" y="112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98" name="Freeform 1012"/>
              <p:cNvSpPr>
                <a:spLocks/>
              </p:cNvSpPr>
              <p:nvPr/>
            </p:nvSpPr>
            <p:spPr bwMode="auto">
              <a:xfrm>
                <a:off x="2000" y="112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99" name="Freeform 1013"/>
              <p:cNvSpPr>
                <a:spLocks/>
              </p:cNvSpPr>
              <p:nvPr/>
            </p:nvSpPr>
            <p:spPr bwMode="auto">
              <a:xfrm>
                <a:off x="2002" y="112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0" name="Freeform 1014"/>
              <p:cNvSpPr>
                <a:spLocks/>
              </p:cNvSpPr>
              <p:nvPr/>
            </p:nvSpPr>
            <p:spPr bwMode="auto">
              <a:xfrm>
                <a:off x="1989" y="1120"/>
                <a:ext cx="22" cy="23"/>
              </a:xfrm>
              <a:custGeom>
                <a:avLst/>
                <a:gdLst>
                  <a:gd name="T0" fmla="*/ 0 w 22"/>
                  <a:gd name="T1" fmla="*/ 6 h 23"/>
                  <a:gd name="T2" fmla="*/ 0 w 22"/>
                  <a:gd name="T3" fmla="*/ 11 h 23"/>
                  <a:gd name="T4" fmla="*/ 0 w 22"/>
                  <a:gd name="T5" fmla="*/ 13 h 23"/>
                  <a:gd name="T6" fmla="*/ 2 w 22"/>
                  <a:gd name="T7" fmla="*/ 13 h 23"/>
                  <a:gd name="T8" fmla="*/ 2 w 22"/>
                  <a:gd name="T9" fmla="*/ 14 h 23"/>
                  <a:gd name="T10" fmla="*/ 4 w 22"/>
                  <a:gd name="T11" fmla="*/ 14 h 23"/>
                  <a:gd name="T12" fmla="*/ 6 w 22"/>
                  <a:gd name="T13" fmla="*/ 14 h 23"/>
                  <a:gd name="T14" fmla="*/ 6 w 22"/>
                  <a:gd name="T15" fmla="*/ 16 h 23"/>
                  <a:gd name="T16" fmla="*/ 7 w 22"/>
                  <a:gd name="T17" fmla="*/ 14 h 23"/>
                  <a:gd name="T18" fmla="*/ 6 w 22"/>
                  <a:gd name="T19" fmla="*/ 17 h 23"/>
                  <a:gd name="T20" fmla="*/ 7 w 22"/>
                  <a:gd name="T21" fmla="*/ 18 h 23"/>
                  <a:gd name="T22" fmla="*/ 8 w 22"/>
                  <a:gd name="T23" fmla="*/ 19 h 23"/>
                  <a:gd name="T24" fmla="*/ 10 w 22"/>
                  <a:gd name="T25" fmla="*/ 19 h 23"/>
                  <a:gd name="T26" fmla="*/ 10 w 22"/>
                  <a:gd name="T27" fmla="*/ 21 h 23"/>
                  <a:gd name="T28" fmla="*/ 11 w 22"/>
                  <a:gd name="T29" fmla="*/ 22 h 23"/>
                  <a:gd name="T30" fmla="*/ 13 w 22"/>
                  <a:gd name="T31" fmla="*/ 21 h 23"/>
                  <a:gd name="T32" fmla="*/ 12 w 22"/>
                  <a:gd name="T33" fmla="*/ 22 h 23"/>
                  <a:gd name="T34" fmla="*/ 13 w 22"/>
                  <a:gd name="T35" fmla="*/ 23 h 23"/>
                  <a:gd name="T36" fmla="*/ 13 w 22"/>
                  <a:gd name="T37" fmla="*/ 22 h 23"/>
                  <a:gd name="T38" fmla="*/ 15 w 22"/>
                  <a:gd name="T39" fmla="*/ 21 h 23"/>
                  <a:gd name="T40" fmla="*/ 17 w 22"/>
                  <a:gd name="T41" fmla="*/ 18 h 23"/>
                  <a:gd name="T42" fmla="*/ 21 w 22"/>
                  <a:gd name="T43" fmla="*/ 14 h 23"/>
                  <a:gd name="T44" fmla="*/ 22 w 22"/>
                  <a:gd name="T45" fmla="*/ 14 h 23"/>
                  <a:gd name="T46" fmla="*/ 21 w 22"/>
                  <a:gd name="T47" fmla="*/ 13 h 23"/>
                  <a:gd name="T48" fmla="*/ 20 w 22"/>
                  <a:gd name="T49" fmla="*/ 14 h 23"/>
                  <a:gd name="T50" fmla="*/ 21 w 22"/>
                  <a:gd name="T51" fmla="*/ 14 h 23"/>
                  <a:gd name="T52" fmla="*/ 21 w 22"/>
                  <a:gd name="T53" fmla="*/ 16 h 23"/>
                  <a:gd name="T54" fmla="*/ 20 w 22"/>
                  <a:gd name="T55" fmla="*/ 14 h 23"/>
                  <a:gd name="T56" fmla="*/ 18 w 22"/>
                  <a:gd name="T57" fmla="*/ 16 h 23"/>
                  <a:gd name="T58" fmla="*/ 18 w 22"/>
                  <a:gd name="T59" fmla="*/ 12 h 23"/>
                  <a:gd name="T60" fmla="*/ 17 w 22"/>
                  <a:gd name="T61" fmla="*/ 11 h 23"/>
                  <a:gd name="T62" fmla="*/ 16 w 22"/>
                  <a:gd name="T63" fmla="*/ 11 h 23"/>
                  <a:gd name="T64" fmla="*/ 16 w 22"/>
                  <a:gd name="T65" fmla="*/ 10 h 23"/>
                  <a:gd name="T66" fmla="*/ 16 w 22"/>
                  <a:gd name="T67" fmla="*/ 8 h 23"/>
                  <a:gd name="T68" fmla="*/ 15 w 22"/>
                  <a:gd name="T69" fmla="*/ 8 h 23"/>
                  <a:gd name="T70" fmla="*/ 15 w 22"/>
                  <a:gd name="T71" fmla="*/ 5 h 23"/>
                  <a:gd name="T72" fmla="*/ 15 w 22"/>
                  <a:gd name="T73" fmla="*/ 3 h 23"/>
                  <a:gd name="T74" fmla="*/ 13 w 22"/>
                  <a:gd name="T75" fmla="*/ 5 h 23"/>
                  <a:gd name="T76" fmla="*/ 13 w 22"/>
                  <a:gd name="T77" fmla="*/ 3 h 23"/>
                  <a:gd name="T78" fmla="*/ 15 w 22"/>
                  <a:gd name="T79" fmla="*/ 3 h 23"/>
                  <a:gd name="T80" fmla="*/ 15 w 22"/>
                  <a:gd name="T81" fmla="*/ 2 h 23"/>
                  <a:gd name="T82" fmla="*/ 15 w 22"/>
                  <a:gd name="T83" fmla="*/ 1 h 23"/>
                  <a:gd name="T84" fmla="*/ 13 w 22"/>
                  <a:gd name="T85" fmla="*/ 1 h 23"/>
                  <a:gd name="T86" fmla="*/ 12 w 22"/>
                  <a:gd name="T87" fmla="*/ 2 h 23"/>
                  <a:gd name="T88" fmla="*/ 12 w 22"/>
                  <a:gd name="T89" fmla="*/ 1 h 23"/>
                  <a:gd name="T90" fmla="*/ 11 w 22"/>
                  <a:gd name="T91" fmla="*/ 1 h 23"/>
                  <a:gd name="T92" fmla="*/ 10 w 22"/>
                  <a:gd name="T93" fmla="*/ 1 h 23"/>
                  <a:gd name="T94" fmla="*/ 10 w 22"/>
                  <a:gd name="T95" fmla="*/ 0 h 23"/>
                  <a:gd name="T96" fmla="*/ 8 w 22"/>
                  <a:gd name="T97" fmla="*/ 0 h 23"/>
                  <a:gd name="T98" fmla="*/ 6 w 22"/>
                  <a:gd name="T99" fmla="*/ 0 h 23"/>
                  <a:gd name="T100" fmla="*/ 4 w 22"/>
                  <a:gd name="T101" fmla="*/ 0 h 23"/>
                  <a:gd name="T102" fmla="*/ 2 w 22"/>
                  <a:gd name="T103" fmla="*/ 3 h 23"/>
                  <a:gd name="T104" fmla="*/ 0 w 22"/>
                  <a:gd name="T105" fmla="*/ 6 h 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" h="23">
                    <a:moveTo>
                      <a:pt x="0" y="6"/>
                    </a:move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11" y="22"/>
                    </a:lnTo>
                    <a:lnTo>
                      <a:pt x="13" y="21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7" y="18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1" name="Freeform 1015"/>
              <p:cNvSpPr>
                <a:spLocks/>
              </p:cNvSpPr>
              <p:nvPr/>
            </p:nvSpPr>
            <p:spPr bwMode="auto">
              <a:xfrm>
                <a:off x="1842" y="595"/>
                <a:ext cx="1" cy="11"/>
              </a:xfrm>
              <a:custGeom>
                <a:avLst/>
                <a:gdLst>
                  <a:gd name="T0" fmla="*/ 1 w 1"/>
                  <a:gd name="T1" fmla="*/ 0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11 h 11"/>
                  <a:gd name="T8" fmla="*/ 0 w 1"/>
                  <a:gd name="T9" fmla="*/ 8 h 11"/>
                  <a:gd name="T10" fmla="*/ 1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2" name="Freeform 1016"/>
              <p:cNvSpPr>
                <a:spLocks/>
              </p:cNvSpPr>
              <p:nvPr/>
            </p:nvSpPr>
            <p:spPr bwMode="auto">
              <a:xfrm>
                <a:off x="1842" y="613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1 w 3"/>
                  <a:gd name="T5" fmla="*/ 6 h 7"/>
                  <a:gd name="T6" fmla="*/ 1 w 3"/>
                  <a:gd name="T7" fmla="*/ 7 h 7"/>
                  <a:gd name="T8" fmla="*/ 0 w 3"/>
                  <a:gd name="T9" fmla="*/ 6 h 7"/>
                  <a:gd name="T10" fmla="*/ 3 w 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3" name="Freeform 1017"/>
              <p:cNvSpPr>
                <a:spLocks/>
              </p:cNvSpPr>
              <p:nvPr/>
            </p:nvSpPr>
            <p:spPr bwMode="auto">
              <a:xfrm>
                <a:off x="1857" y="601"/>
                <a:ext cx="1" cy="5"/>
              </a:xfrm>
              <a:custGeom>
                <a:avLst/>
                <a:gdLst>
                  <a:gd name="T0" fmla="*/ 1 w 1"/>
                  <a:gd name="T1" fmla="*/ 2 h 5"/>
                  <a:gd name="T2" fmla="*/ 0 w 1"/>
                  <a:gd name="T3" fmla="*/ 5 h 5"/>
                  <a:gd name="T4" fmla="*/ 0 w 1"/>
                  <a:gd name="T5" fmla="*/ 0 h 5"/>
                  <a:gd name="T6" fmla="*/ 1 w 1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2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4" name="Freeform 1018"/>
              <p:cNvSpPr>
                <a:spLocks/>
              </p:cNvSpPr>
              <p:nvPr/>
            </p:nvSpPr>
            <p:spPr bwMode="auto">
              <a:xfrm>
                <a:off x="1823" y="500"/>
                <a:ext cx="82" cy="331"/>
              </a:xfrm>
              <a:custGeom>
                <a:avLst/>
                <a:gdLst>
                  <a:gd name="T0" fmla="*/ 13 w 82"/>
                  <a:gd name="T1" fmla="*/ 326 h 331"/>
                  <a:gd name="T2" fmla="*/ 12 w 82"/>
                  <a:gd name="T3" fmla="*/ 311 h 331"/>
                  <a:gd name="T4" fmla="*/ 13 w 82"/>
                  <a:gd name="T5" fmla="*/ 303 h 331"/>
                  <a:gd name="T6" fmla="*/ 12 w 82"/>
                  <a:gd name="T7" fmla="*/ 292 h 331"/>
                  <a:gd name="T8" fmla="*/ 12 w 82"/>
                  <a:gd name="T9" fmla="*/ 269 h 331"/>
                  <a:gd name="T10" fmla="*/ 14 w 82"/>
                  <a:gd name="T11" fmla="*/ 264 h 331"/>
                  <a:gd name="T12" fmla="*/ 14 w 82"/>
                  <a:gd name="T13" fmla="*/ 223 h 331"/>
                  <a:gd name="T14" fmla="*/ 17 w 82"/>
                  <a:gd name="T15" fmla="*/ 197 h 331"/>
                  <a:gd name="T16" fmla="*/ 18 w 82"/>
                  <a:gd name="T17" fmla="*/ 176 h 331"/>
                  <a:gd name="T18" fmla="*/ 19 w 82"/>
                  <a:gd name="T19" fmla="*/ 170 h 331"/>
                  <a:gd name="T20" fmla="*/ 20 w 82"/>
                  <a:gd name="T21" fmla="*/ 176 h 331"/>
                  <a:gd name="T22" fmla="*/ 27 w 82"/>
                  <a:gd name="T23" fmla="*/ 124 h 331"/>
                  <a:gd name="T24" fmla="*/ 27 w 82"/>
                  <a:gd name="T25" fmla="*/ 120 h 331"/>
                  <a:gd name="T26" fmla="*/ 29 w 82"/>
                  <a:gd name="T27" fmla="*/ 116 h 331"/>
                  <a:gd name="T28" fmla="*/ 28 w 82"/>
                  <a:gd name="T29" fmla="*/ 119 h 331"/>
                  <a:gd name="T30" fmla="*/ 28 w 82"/>
                  <a:gd name="T31" fmla="*/ 113 h 331"/>
                  <a:gd name="T32" fmla="*/ 30 w 82"/>
                  <a:gd name="T33" fmla="*/ 103 h 331"/>
                  <a:gd name="T34" fmla="*/ 32 w 82"/>
                  <a:gd name="T35" fmla="*/ 103 h 331"/>
                  <a:gd name="T36" fmla="*/ 40 w 82"/>
                  <a:gd name="T37" fmla="*/ 75 h 331"/>
                  <a:gd name="T38" fmla="*/ 49 w 82"/>
                  <a:gd name="T39" fmla="*/ 57 h 331"/>
                  <a:gd name="T40" fmla="*/ 51 w 82"/>
                  <a:gd name="T41" fmla="*/ 53 h 331"/>
                  <a:gd name="T42" fmla="*/ 59 w 82"/>
                  <a:gd name="T43" fmla="*/ 42 h 331"/>
                  <a:gd name="T44" fmla="*/ 50 w 82"/>
                  <a:gd name="T45" fmla="*/ 53 h 331"/>
                  <a:gd name="T46" fmla="*/ 41 w 82"/>
                  <a:gd name="T47" fmla="*/ 67 h 331"/>
                  <a:gd name="T48" fmla="*/ 46 w 82"/>
                  <a:gd name="T49" fmla="*/ 55 h 331"/>
                  <a:gd name="T50" fmla="*/ 63 w 82"/>
                  <a:gd name="T51" fmla="*/ 33 h 331"/>
                  <a:gd name="T52" fmla="*/ 71 w 82"/>
                  <a:gd name="T53" fmla="*/ 18 h 331"/>
                  <a:gd name="T54" fmla="*/ 79 w 82"/>
                  <a:gd name="T55" fmla="*/ 8 h 331"/>
                  <a:gd name="T56" fmla="*/ 69 w 82"/>
                  <a:gd name="T57" fmla="*/ 19 h 331"/>
                  <a:gd name="T58" fmla="*/ 74 w 82"/>
                  <a:gd name="T59" fmla="*/ 12 h 331"/>
                  <a:gd name="T60" fmla="*/ 78 w 82"/>
                  <a:gd name="T61" fmla="*/ 6 h 331"/>
                  <a:gd name="T62" fmla="*/ 78 w 82"/>
                  <a:gd name="T63" fmla="*/ 3 h 331"/>
                  <a:gd name="T64" fmla="*/ 69 w 82"/>
                  <a:gd name="T65" fmla="*/ 11 h 331"/>
                  <a:gd name="T66" fmla="*/ 61 w 82"/>
                  <a:gd name="T67" fmla="*/ 17 h 331"/>
                  <a:gd name="T68" fmla="*/ 66 w 82"/>
                  <a:gd name="T69" fmla="*/ 13 h 331"/>
                  <a:gd name="T70" fmla="*/ 59 w 82"/>
                  <a:gd name="T71" fmla="*/ 23 h 331"/>
                  <a:gd name="T72" fmla="*/ 55 w 82"/>
                  <a:gd name="T73" fmla="*/ 29 h 331"/>
                  <a:gd name="T74" fmla="*/ 56 w 82"/>
                  <a:gd name="T75" fmla="*/ 31 h 331"/>
                  <a:gd name="T76" fmla="*/ 70 w 82"/>
                  <a:gd name="T77" fmla="*/ 13 h 331"/>
                  <a:gd name="T78" fmla="*/ 71 w 82"/>
                  <a:gd name="T79" fmla="*/ 14 h 331"/>
                  <a:gd name="T80" fmla="*/ 51 w 82"/>
                  <a:gd name="T81" fmla="*/ 39 h 331"/>
                  <a:gd name="T82" fmla="*/ 48 w 82"/>
                  <a:gd name="T83" fmla="*/ 39 h 331"/>
                  <a:gd name="T84" fmla="*/ 34 w 82"/>
                  <a:gd name="T85" fmla="*/ 60 h 331"/>
                  <a:gd name="T86" fmla="*/ 29 w 82"/>
                  <a:gd name="T87" fmla="*/ 74 h 331"/>
                  <a:gd name="T88" fmla="*/ 25 w 82"/>
                  <a:gd name="T89" fmla="*/ 82 h 331"/>
                  <a:gd name="T90" fmla="*/ 23 w 82"/>
                  <a:gd name="T91" fmla="*/ 82 h 331"/>
                  <a:gd name="T92" fmla="*/ 22 w 82"/>
                  <a:gd name="T93" fmla="*/ 95 h 331"/>
                  <a:gd name="T94" fmla="*/ 25 w 82"/>
                  <a:gd name="T95" fmla="*/ 83 h 331"/>
                  <a:gd name="T96" fmla="*/ 25 w 82"/>
                  <a:gd name="T97" fmla="*/ 90 h 331"/>
                  <a:gd name="T98" fmla="*/ 23 w 82"/>
                  <a:gd name="T99" fmla="*/ 109 h 331"/>
                  <a:gd name="T100" fmla="*/ 19 w 82"/>
                  <a:gd name="T101" fmla="*/ 129 h 331"/>
                  <a:gd name="T102" fmla="*/ 17 w 82"/>
                  <a:gd name="T103" fmla="*/ 131 h 331"/>
                  <a:gd name="T104" fmla="*/ 12 w 82"/>
                  <a:gd name="T105" fmla="*/ 154 h 331"/>
                  <a:gd name="T106" fmla="*/ 10 w 82"/>
                  <a:gd name="T107" fmla="*/ 157 h 331"/>
                  <a:gd name="T108" fmla="*/ 8 w 82"/>
                  <a:gd name="T109" fmla="*/ 169 h 331"/>
                  <a:gd name="T110" fmla="*/ 5 w 82"/>
                  <a:gd name="T111" fmla="*/ 198 h 331"/>
                  <a:gd name="T112" fmla="*/ 3 w 82"/>
                  <a:gd name="T113" fmla="*/ 213 h 331"/>
                  <a:gd name="T114" fmla="*/ 3 w 82"/>
                  <a:gd name="T115" fmla="*/ 237 h 331"/>
                  <a:gd name="T116" fmla="*/ 2 w 82"/>
                  <a:gd name="T117" fmla="*/ 265 h 331"/>
                  <a:gd name="T118" fmla="*/ 4 w 82"/>
                  <a:gd name="T119" fmla="*/ 282 h 331"/>
                  <a:gd name="T120" fmla="*/ 3 w 82"/>
                  <a:gd name="T121" fmla="*/ 323 h 331"/>
                  <a:gd name="T122" fmla="*/ 12 w 82"/>
                  <a:gd name="T123" fmla="*/ 331 h 3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" h="331">
                    <a:moveTo>
                      <a:pt x="14" y="325"/>
                    </a:moveTo>
                    <a:lnTo>
                      <a:pt x="13" y="328"/>
                    </a:lnTo>
                    <a:lnTo>
                      <a:pt x="13" y="326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2" y="311"/>
                    </a:lnTo>
                    <a:lnTo>
                      <a:pt x="13" y="309"/>
                    </a:lnTo>
                    <a:lnTo>
                      <a:pt x="14" y="303"/>
                    </a:lnTo>
                    <a:lnTo>
                      <a:pt x="13" y="303"/>
                    </a:lnTo>
                    <a:lnTo>
                      <a:pt x="12" y="303"/>
                    </a:lnTo>
                    <a:lnTo>
                      <a:pt x="12" y="301"/>
                    </a:lnTo>
                    <a:lnTo>
                      <a:pt x="12" y="292"/>
                    </a:lnTo>
                    <a:lnTo>
                      <a:pt x="12" y="284"/>
                    </a:lnTo>
                    <a:lnTo>
                      <a:pt x="10" y="280"/>
                    </a:lnTo>
                    <a:lnTo>
                      <a:pt x="12" y="269"/>
                    </a:lnTo>
                    <a:lnTo>
                      <a:pt x="13" y="272"/>
                    </a:lnTo>
                    <a:lnTo>
                      <a:pt x="14" y="270"/>
                    </a:lnTo>
                    <a:lnTo>
                      <a:pt x="14" y="264"/>
                    </a:lnTo>
                    <a:lnTo>
                      <a:pt x="13" y="253"/>
                    </a:lnTo>
                    <a:lnTo>
                      <a:pt x="14" y="238"/>
                    </a:lnTo>
                    <a:lnTo>
                      <a:pt x="14" y="223"/>
                    </a:lnTo>
                    <a:lnTo>
                      <a:pt x="14" y="216"/>
                    </a:lnTo>
                    <a:lnTo>
                      <a:pt x="15" y="206"/>
                    </a:lnTo>
                    <a:lnTo>
                      <a:pt x="17" y="197"/>
                    </a:lnTo>
                    <a:lnTo>
                      <a:pt x="17" y="191"/>
                    </a:lnTo>
                    <a:lnTo>
                      <a:pt x="18" y="182"/>
                    </a:lnTo>
                    <a:lnTo>
                      <a:pt x="18" y="176"/>
                    </a:lnTo>
                    <a:lnTo>
                      <a:pt x="18" y="167"/>
                    </a:lnTo>
                    <a:lnTo>
                      <a:pt x="19" y="165"/>
                    </a:lnTo>
                    <a:lnTo>
                      <a:pt x="19" y="170"/>
                    </a:lnTo>
                    <a:lnTo>
                      <a:pt x="19" y="176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4" y="151"/>
                    </a:lnTo>
                    <a:lnTo>
                      <a:pt x="28" y="126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4"/>
                    </a:lnTo>
                    <a:lnTo>
                      <a:pt x="27" y="120"/>
                    </a:lnTo>
                    <a:lnTo>
                      <a:pt x="27" y="121"/>
                    </a:lnTo>
                    <a:lnTo>
                      <a:pt x="28" y="120"/>
                    </a:lnTo>
                    <a:lnTo>
                      <a:pt x="29" y="116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28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3"/>
                    </a:lnTo>
                    <a:lnTo>
                      <a:pt x="29" y="101"/>
                    </a:lnTo>
                    <a:lnTo>
                      <a:pt x="30" y="101"/>
                    </a:lnTo>
                    <a:lnTo>
                      <a:pt x="30" y="103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2" y="103"/>
                    </a:lnTo>
                    <a:lnTo>
                      <a:pt x="34" y="95"/>
                    </a:lnTo>
                    <a:lnTo>
                      <a:pt x="36" y="85"/>
                    </a:lnTo>
                    <a:lnTo>
                      <a:pt x="40" y="75"/>
                    </a:lnTo>
                    <a:lnTo>
                      <a:pt x="44" y="67"/>
                    </a:lnTo>
                    <a:lnTo>
                      <a:pt x="49" y="58"/>
                    </a:lnTo>
                    <a:lnTo>
                      <a:pt x="49" y="57"/>
                    </a:lnTo>
                    <a:lnTo>
                      <a:pt x="49" y="55"/>
                    </a:lnTo>
                    <a:lnTo>
                      <a:pt x="51" y="52"/>
                    </a:lnTo>
                    <a:lnTo>
                      <a:pt x="51" y="53"/>
                    </a:lnTo>
                    <a:lnTo>
                      <a:pt x="54" y="52"/>
                    </a:lnTo>
                    <a:lnTo>
                      <a:pt x="58" y="47"/>
                    </a:lnTo>
                    <a:lnTo>
                      <a:pt x="59" y="42"/>
                    </a:lnTo>
                    <a:lnTo>
                      <a:pt x="63" y="37"/>
                    </a:lnTo>
                    <a:lnTo>
                      <a:pt x="59" y="39"/>
                    </a:lnTo>
                    <a:lnTo>
                      <a:pt x="50" y="53"/>
                    </a:lnTo>
                    <a:lnTo>
                      <a:pt x="46" y="55"/>
                    </a:lnTo>
                    <a:lnTo>
                      <a:pt x="44" y="62"/>
                    </a:lnTo>
                    <a:lnTo>
                      <a:pt x="41" y="67"/>
                    </a:lnTo>
                    <a:lnTo>
                      <a:pt x="40" y="68"/>
                    </a:lnTo>
                    <a:lnTo>
                      <a:pt x="41" y="65"/>
                    </a:lnTo>
                    <a:lnTo>
                      <a:pt x="46" y="55"/>
                    </a:lnTo>
                    <a:lnTo>
                      <a:pt x="51" y="44"/>
                    </a:lnTo>
                    <a:lnTo>
                      <a:pt x="58" y="38"/>
                    </a:lnTo>
                    <a:lnTo>
                      <a:pt x="63" y="33"/>
                    </a:lnTo>
                    <a:lnTo>
                      <a:pt x="66" y="27"/>
                    </a:lnTo>
                    <a:lnTo>
                      <a:pt x="68" y="23"/>
                    </a:lnTo>
                    <a:lnTo>
                      <a:pt x="71" y="18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9" y="8"/>
                    </a:lnTo>
                    <a:lnTo>
                      <a:pt x="78" y="9"/>
                    </a:lnTo>
                    <a:lnTo>
                      <a:pt x="75" y="12"/>
                    </a:lnTo>
                    <a:lnTo>
                      <a:pt x="69" y="19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74" y="12"/>
                    </a:lnTo>
                    <a:lnTo>
                      <a:pt x="73" y="11"/>
                    </a:lnTo>
                    <a:lnTo>
                      <a:pt x="75" y="7"/>
                    </a:lnTo>
                    <a:lnTo>
                      <a:pt x="78" y="6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0" y="7"/>
                    </a:lnTo>
                    <a:lnTo>
                      <a:pt x="68" y="11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8"/>
                    </a:lnTo>
                    <a:lnTo>
                      <a:pt x="66" y="13"/>
                    </a:lnTo>
                    <a:lnTo>
                      <a:pt x="64" y="19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5" y="28"/>
                    </a:lnTo>
                    <a:lnTo>
                      <a:pt x="55" y="29"/>
                    </a:lnTo>
                    <a:lnTo>
                      <a:pt x="55" y="31"/>
                    </a:lnTo>
                    <a:lnTo>
                      <a:pt x="54" y="33"/>
                    </a:lnTo>
                    <a:lnTo>
                      <a:pt x="56" y="31"/>
                    </a:lnTo>
                    <a:lnTo>
                      <a:pt x="60" y="26"/>
                    </a:lnTo>
                    <a:lnTo>
                      <a:pt x="69" y="17"/>
                    </a:lnTo>
                    <a:lnTo>
                      <a:pt x="70" y="13"/>
                    </a:lnTo>
                    <a:lnTo>
                      <a:pt x="71" y="13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66" y="21"/>
                    </a:lnTo>
                    <a:lnTo>
                      <a:pt x="61" y="28"/>
                    </a:lnTo>
                    <a:lnTo>
                      <a:pt x="51" y="39"/>
                    </a:lnTo>
                    <a:lnTo>
                      <a:pt x="48" y="42"/>
                    </a:lnTo>
                    <a:lnTo>
                      <a:pt x="46" y="42"/>
                    </a:lnTo>
                    <a:lnTo>
                      <a:pt x="48" y="39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60"/>
                    </a:lnTo>
                    <a:lnTo>
                      <a:pt x="30" y="67"/>
                    </a:lnTo>
                    <a:lnTo>
                      <a:pt x="28" y="74"/>
                    </a:lnTo>
                    <a:lnTo>
                      <a:pt x="29" y="74"/>
                    </a:lnTo>
                    <a:lnTo>
                      <a:pt x="29" y="75"/>
                    </a:lnTo>
                    <a:lnTo>
                      <a:pt x="27" y="82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4" y="80"/>
                    </a:lnTo>
                    <a:lnTo>
                      <a:pt x="23" y="82"/>
                    </a:lnTo>
                    <a:lnTo>
                      <a:pt x="20" y="90"/>
                    </a:lnTo>
                    <a:lnTo>
                      <a:pt x="20" y="95"/>
                    </a:lnTo>
                    <a:lnTo>
                      <a:pt x="22" y="95"/>
                    </a:lnTo>
                    <a:lnTo>
                      <a:pt x="23" y="91"/>
                    </a:lnTo>
                    <a:lnTo>
                      <a:pt x="24" y="87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27" y="84"/>
                    </a:lnTo>
                    <a:lnTo>
                      <a:pt x="25" y="90"/>
                    </a:lnTo>
                    <a:lnTo>
                      <a:pt x="24" y="95"/>
                    </a:lnTo>
                    <a:lnTo>
                      <a:pt x="23" y="106"/>
                    </a:lnTo>
                    <a:lnTo>
                      <a:pt x="23" y="109"/>
                    </a:lnTo>
                    <a:lnTo>
                      <a:pt x="22" y="115"/>
                    </a:lnTo>
                    <a:lnTo>
                      <a:pt x="20" y="124"/>
                    </a:lnTo>
                    <a:lnTo>
                      <a:pt x="19" y="129"/>
                    </a:lnTo>
                    <a:lnTo>
                      <a:pt x="19" y="128"/>
                    </a:lnTo>
                    <a:lnTo>
                      <a:pt x="18" y="121"/>
                    </a:lnTo>
                    <a:lnTo>
                      <a:pt x="17" y="131"/>
                    </a:lnTo>
                    <a:lnTo>
                      <a:pt x="15" y="140"/>
                    </a:lnTo>
                    <a:lnTo>
                      <a:pt x="13" y="146"/>
                    </a:lnTo>
                    <a:lnTo>
                      <a:pt x="12" y="154"/>
                    </a:lnTo>
                    <a:lnTo>
                      <a:pt x="12" y="161"/>
                    </a:lnTo>
                    <a:lnTo>
                      <a:pt x="10" y="160"/>
                    </a:lnTo>
                    <a:lnTo>
                      <a:pt x="10" y="157"/>
                    </a:lnTo>
                    <a:lnTo>
                      <a:pt x="9" y="159"/>
                    </a:lnTo>
                    <a:lnTo>
                      <a:pt x="8" y="165"/>
                    </a:lnTo>
                    <a:lnTo>
                      <a:pt x="8" y="169"/>
                    </a:lnTo>
                    <a:lnTo>
                      <a:pt x="8" y="173"/>
                    </a:lnTo>
                    <a:lnTo>
                      <a:pt x="7" y="181"/>
                    </a:lnTo>
                    <a:lnTo>
                      <a:pt x="5" y="198"/>
                    </a:lnTo>
                    <a:lnTo>
                      <a:pt x="4" y="200"/>
                    </a:lnTo>
                    <a:lnTo>
                      <a:pt x="2" y="210"/>
                    </a:lnTo>
                    <a:lnTo>
                      <a:pt x="3" y="213"/>
                    </a:lnTo>
                    <a:lnTo>
                      <a:pt x="2" y="216"/>
                    </a:lnTo>
                    <a:lnTo>
                      <a:pt x="0" y="224"/>
                    </a:lnTo>
                    <a:lnTo>
                      <a:pt x="3" y="237"/>
                    </a:lnTo>
                    <a:lnTo>
                      <a:pt x="2" y="247"/>
                    </a:lnTo>
                    <a:lnTo>
                      <a:pt x="2" y="257"/>
                    </a:lnTo>
                    <a:lnTo>
                      <a:pt x="2" y="265"/>
                    </a:lnTo>
                    <a:lnTo>
                      <a:pt x="2" y="275"/>
                    </a:lnTo>
                    <a:lnTo>
                      <a:pt x="3" y="280"/>
                    </a:lnTo>
                    <a:lnTo>
                      <a:pt x="4" y="282"/>
                    </a:lnTo>
                    <a:lnTo>
                      <a:pt x="5" y="279"/>
                    </a:lnTo>
                    <a:lnTo>
                      <a:pt x="2" y="319"/>
                    </a:lnTo>
                    <a:lnTo>
                      <a:pt x="3" y="323"/>
                    </a:lnTo>
                    <a:lnTo>
                      <a:pt x="9" y="330"/>
                    </a:lnTo>
                    <a:lnTo>
                      <a:pt x="10" y="331"/>
                    </a:lnTo>
                    <a:lnTo>
                      <a:pt x="12" y="331"/>
                    </a:lnTo>
                    <a:lnTo>
                      <a:pt x="13" y="330"/>
                    </a:lnTo>
                    <a:lnTo>
                      <a:pt x="14" y="32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5" name="Freeform 1019"/>
              <p:cNvSpPr>
                <a:spLocks/>
              </p:cNvSpPr>
              <p:nvPr/>
            </p:nvSpPr>
            <p:spPr bwMode="auto">
              <a:xfrm>
                <a:off x="1897" y="516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5 h 5"/>
                  <a:gd name="T4" fmla="*/ 1 w 4"/>
                  <a:gd name="T5" fmla="*/ 3 h 5"/>
                  <a:gd name="T6" fmla="*/ 2 w 4"/>
                  <a:gd name="T7" fmla="*/ 2 h 5"/>
                  <a:gd name="T8" fmla="*/ 4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6" name="Freeform 1020"/>
              <p:cNvSpPr>
                <a:spLocks/>
              </p:cNvSpPr>
              <p:nvPr/>
            </p:nvSpPr>
            <p:spPr bwMode="auto">
              <a:xfrm>
                <a:off x="1837" y="931"/>
                <a:ext cx="8" cy="22"/>
              </a:xfrm>
              <a:custGeom>
                <a:avLst/>
                <a:gdLst>
                  <a:gd name="T0" fmla="*/ 1 w 8"/>
                  <a:gd name="T1" fmla="*/ 12 h 22"/>
                  <a:gd name="T2" fmla="*/ 6 w 8"/>
                  <a:gd name="T3" fmla="*/ 20 h 22"/>
                  <a:gd name="T4" fmla="*/ 8 w 8"/>
                  <a:gd name="T5" fmla="*/ 22 h 22"/>
                  <a:gd name="T6" fmla="*/ 8 w 8"/>
                  <a:gd name="T7" fmla="*/ 21 h 22"/>
                  <a:gd name="T8" fmla="*/ 4 w 8"/>
                  <a:gd name="T9" fmla="*/ 10 h 22"/>
                  <a:gd name="T10" fmla="*/ 0 w 8"/>
                  <a:gd name="T11" fmla="*/ 0 h 22"/>
                  <a:gd name="T12" fmla="*/ 0 w 8"/>
                  <a:gd name="T13" fmla="*/ 1 h 22"/>
                  <a:gd name="T14" fmla="*/ 0 w 8"/>
                  <a:gd name="T15" fmla="*/ 5 h 22"/>
                  <a:gd name="T16" fmla="*/ 1 w 8"/>
                  <a:gd name="T17" fmla="*/ 12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22">
                    <a:moveTo>
                      <a:pt x="1" y="12"/>
                    </a:moveTo>
                    <a:lnTo>
                      <a:pt x="6" y="20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7" name="Freeform 1021"/>
              <p:cNvSpPr>
                <a:spLocks/>
              </p:cNvSpPr>
              <p:nvPr/>
            </p:nvSpPr>
            <p:spPr bwMode="auto">
              <a:xfrm>
                <a:off x="1837" y="615"/>
                <a:ext cx="3" cy="9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9 h 9"/>
                  <a:gd name="T4" fmla="*/ 1 w 3"/>
                  <a:gd name="T5" fmla="*/ 6 h 9"/>
                  <a:gd name="T6" fmla="*/ 3 w 3"/>
                  <a:gd name="T7" fmla="*/ 4 h 9"/>
                  <a:gd name="T8" fmla="*/ 3 w 3"/>
                  <a:gd name="T9" fmla="*/ 3 h 9"/>
                  <a:gd name="T10" fmla="*/ 1 w 3"/>
                  <a:gd name="T11" fmla="*/ 1 h 9"/>
                  <a:gd name="T12" fmla="*/ 1 w 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8" name="Freeform 1022"/>
              <p:cNvSpPr>
                <a:spLocks/>
              </p:cNvSpPr>
              <p:nvPr/>
            </p:nvSpPr>
            <p:spPr bwMode="auto">
              <a:xfrm>
                <a:off x="1858" y="961"/>
                <a:ext cx="4" cy="8"/>
              </a:xfrm>
              <a:custGeom>
                <a:avLst/>
                <a:gdLst>
                  <a:gd name="T0" fmla="*/ 3 w 4"/>
                  <a:gd name="T1" fmla="*/ 7 h 8"/>
                  <a:gd name="T2" fmla="*/ 4 w 4"/>
                  <a:gd name="T3" fmla="*/ 7 h 8"/>
                  <a:gd name="T4" fmla="*/ 3 w 4"/>
                  <a:gd name="T5" fmla="*/ 6 h 8"/>
                  <a:gd name="T6" fmla="*/ 0 w 4"/>
                  <a:gd name="T7" fmla="*/ 0 h 8"/>
                  <a:gd name="T8" fmla="*/ 1 w 4"/>
                  <a:gd name="T9" fmla="*/ 4 h 8"/>
                  <a:gd name="T10" fmla="*/ 3 w 4"/>
                  <a:gd name="T11" fmla="*/ 7 h 8"/>
                  <a:gd name="T12" fmla="*/ 3 w 4"/>
                  <a:gd name="T13" fmla="*/ 8 h 8"/>
                  <a:gd name="T14" fmla="*/ 3 w 4"/>
                  <a:gd name="T15" fmla="*/ 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4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09" name="Freeform 1023"/>
              <p:cNvSpPr>
                <a:spLocks/>
              </p:cNvSpPr>
              <p:nvPr/>
            </p:nvSpPr>
            <p:spPr bwMode="auto">
              <a:xfrm>
                <a:off x="1868" y="978"/>
                <a:ext cx="4" cy="9"/>
              </a:xfrm>
              <a:custGeom>
                <a:avLst/>
                <a:gdLst>
                  <a:gd name="T0" fmla="*/ 1 w 4"/>
                  <a:gd name="T1" fmla="*/ 9 h 9"/>
                  <a:gd name="T2" fmla="*/ 4 w 4"/>
                  <a:gd name="T3" fmla="*/ 7 h 9"/>
                  <a:gd name="T4" fmla="*/ 1 w 4"/>
                  <a:gd name="T5" fmla="*/ 4 h 9"/>
                  <a:gd name="T6" fmla="*/ 0 w 4"/>
                  <a:gd name="T7" fmla="*/ 0 h 9"/>
                  <a:gd name="T8" fmla="*/ 0 w 4"/>
                  <a:gd name="T9" fmla="*/ 4 h 9"/>
                  <a:gd name="T10" fmla="*/ 1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lnTo>
                      <a:pt x="4" y="7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0" name="Freeform 1024"/>
              <p:cNvSpPr>
                <a:spLocks/>
              </p:cNvSpPr>
              <p:nvPr/>
            </p:nvSpPr>
            <p:spPr bwMode="auto">
              <a:xfrm>
                <a:off x="1856" y="947"/>
                <a:ext cx="12" cy="27"/>
              </a:xfrm>
              <a:custGeom>
                <a:avLst/>
                <a:gdLst>
                  <a:gd name="T0" fmla="*/ 0 w 12"/>
                  <a:gd name="T1" fmla="*/ 0 h 27"/>
                  <a:gd name="T2" fmla="*/ 2 w 12"/>
                  <a:gd name="T3" fmla="*/ 6 h 27"/>
                  <a:gd name="T4" fmla="*/ 3 w 12"/>
                  <a:gd name="T5" fmla="*/ 11 h 27"/>
                  <a:gd name="T6" fmla="*/ 6 w 12"/>
                  <a:gd name="T7" fmla="*/ 15 h 27"/>
                  <a:gd name="T8" fmla="*/ 7 w 12"/>
                  <a:gd name="T9" fmla="*/ 20 h 27"/>
                  <a:gd name="T10" fmla="*/ 10 w 12"/>
                  <a:gd name="T11" fmla="*/ 26 h 27"/>
                  <a:gd name="T12" fmla="*/ 11 w 12"/>
                  <a:gd name="T13" fmla="*/ 27 h 27"/>
                  <a:gd name="T14" fmla="*/ 12 w 12"/>
                  <a:gd name="T15" fmla="*/ 26 h 27"/>
                  <a:gd name="T16" fmla="*/ 12 w 12"/>
                  <a:gd name="T17" fmla="*/ 23 h 27"/>
                  <a:gd name="T18" fmla="*/ 11 w 12"/>
                  <a:gd name="T19" fmla="*/ 22 h 27"/>
                  <a:gd name="T20" fmla="*/ 10 w 12"/>
                  <a:gd name="T21" fmla="*/ 22 h 27"/>
                  <a:gd name="T22" fmla="*/ 8 w 12"/>
                  <a:gd name="T23" fmla="*/ 21 h 27"/>
                  <a:gd name="T24" fmla="*/ 7 w 12"/>
                  <a:gd name="T25" fmla="*/ 17 h 27"/>
                  <a:gd name="T26" fmla="*/ 5 w 12"/>
                  <a:gd name="T27" fmla="*/ 10 h 27"/>
                  <a:gd name="T28" fmla="*/ 5 w 12"/>
                  <a:gd name="T29" fmla="*/ 6 h 27"/>
                  <a:gd name="T30" fmla="*/ 2 w 12"/>
                  <a:gd name="T31" fmla="*/ 1 h 27"/>
                  <a:gd name="T32" fmla="*/ 2 w 12"/>
                  <a:gd name="T33" fmla="*/ 0 h 27"/>
                  <a:gd name="T34" fmla="*/ 2 w 12"/>
                  <a:gd name="T35" fmla="*/ 1 h 27"/>
                  <a:gd name="T36" fmla="*/ 1 w 12"/>
                  <a:gd name="T37" fmla="*/ 2 h 27"/>
                  <a:gd name="T38" fmla="*/ 0 w 12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lnTo>
                      <a:pt x="2" y="6"/>
                    </a:lnTo>
                    <a:lnTo>
                      <a:pt x="3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2" y="26"/>
                    </a:lnTo>
                    <a:lnTo>
                      <a:pt x="12" y="23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7" y="17"/>
                    </a:lnTo>
                    <a:lnTo>
                      <a:pt x="5" y="10"/>
                    </a:lnTo>
                    <a:lnTo>
                      <a:pt x="5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1" name="Freeform 1025"/>
              <p:cNvSpPr>
                <a:spLocks/>
              </p:cNvSpPr>
              <p:nvPr/>
            </p:nvSpPr>
            <p:spPr bwMode="auto">
              <a:xfrm>
                <a:off x="1872" y="98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2" name="Freeform 1026"/>
              <p:cNvSpPr>
                <a:spLocks/>
              </p:cNvSpPr>
              <p:nvPr/>
            </p:nvSpPr>
            <p:spPr bwMode="auto">
              <a:xfrm>
                <a:off x="1859" y="941"/>
                <a:ext cx="3" cy="8"/>
              </a:xfrm>
              <a:custGeom>
                <a:avLst/>
                <a:gdLst>
                  <a:gd name="T0" fmla="*/ 2 w 3"/>
                  <a:gd name="T1" fmla="*/ 5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5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3" name="Freeform 1027"/>
              <p:cNvSpPr>
                <a:spLocks/>
              </p:cNvSpPr>
              <p:nvPr/>
            </p:nvSpPr>
            <p:spPr bwMode="auto">
              <a:xfrm>
                <a:off x="1864" y="9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3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5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4" name="Freeform 1028"/>
              <p:cNvSpPr>
                <a:spLocks/>
              </p:cNvSpPr>
              <p:nvPr/>
            </p:nvSpPr>
            <p:spPr bwMode="auto">
              <a:xfrm>
                <a:off x="1831" y="855"/>
                <a:ext cx="113" cy="227"/>
              </a:xfrm>
              <a:custGeom>
                <a:avLst/>
                <a:gdLst>
                  <a:gd name="T0" fmla="*/ 0 w 113"/>
                  <a:gd name="T1" fmla="*/ 17 h 227"/>
                  <a:gd name="T2" fmla="*/ 1 w 113"/>
                  <a:gd name="T3" fmla="*/ 41 h 227"/>
                  <a:gd name="T4" fmla="*/ 7 w 113"/>
                  <a:gd name="T5" fmla="*/ 63 h 227"/>
                  <a:gd name="T6" fmla="*/ 15 w 113"/>
                  <a:gd name="T7" fmla="*/ 91 h 227"/>
                  <a:gd name="T8" fmla="*/ 21 w 113"/>
                  <a:gd name="T9" fmla="*/ 107 h 227"/>
                  <a:gd name="T10" fmla="*/ 28 w 113"/>
                  <a:gd name="T11" fmla="*/ 120 h 227"/>
                  <a:gd name="T12" fmla="*/ 28 w 113"/>
                  <a:gd name="T13" fmla="*/ 129 h 227"/>
                  <a:gd name="T14" fmla="*/ 40 w 113"/>
                  <a:gd name="T15" fmla="*/ 155 h 227"/>
                  <a:gd name="T16" fmla="*/ 46 w 113"/>
                  <a:gd name="T17" fmla="*/ 166 h 227"/>
                  <a:gd name="T18" fmla="*/ 53 w 113"/>
                  <a:gd name="T19" fmla="*/ 176 h 227"/>
                  <a:gd name="T20" fmla="*/ 62 w 113"/>
                  <a:gd name="T21" fmla="*/ 188 h 227"/>
                  <a:gd name="T22" fmla="*/ 72 w 113"/>
                  <a:gd name="T23" fmla="*/ 199 h 227"/>
                  <a:gd name="T24" fmla="*/ 73 w 113"/>
                  <a:gd name="T25" fmla="*/ 200 h 227"/>
                  <a:gd name="T26" fmla="*/ 74 w 113"/>
                  <a:gd name="T27" fmla="*/ 204 h 227"/>
                  <a:gd name="T28" fmla="*/ 79 w 113"/>
                  <a:gd name="T29" fmla="*/ 210 h 227"/>
                  <a:gd name="T30" fmla="*/ 87 w 113"/>
                  <a:gd name="T31" fmla="*/ 215 h 227"/>
                  <a:gd name="T32" fmla="*/ 86 w 113"/>
                  <a:gd name="T33" fmla="*/ 211 h 227"/>
                  <a:gd name="T34" fmla="*/ 109 w 113"/>
                  <a:gd name="T35" fmla="*/ 225 h 227"/>
                  <a:gd name="T36" fmla="*/ 102 w 113"/>
                  <a:gd name="T37" fmla="*/ 215 h 227"/>
                  <a:gd name="T38" fmla="*/ 99 w 113"/>
                  <a:gd name="T39" fmla="*/ 214 h 227"/>
                  <a:gd name="T40" fmla="*/ 98 w 113"/>
                  <a:gd name="T41" fmla="*/ 214 h 227"/>
                  <a:gd name="T42" fmla="*/ 106 w 113"/>
                  <a:gd name="T43" fmla="*/ 221 h 227"/>
                  <a:gd name="T44" fmla="*/ 92 w 113"/>
                  <a:gd name="T45" fmla="*/ 207 h 227"/>
                  <a:gd name="T46" fmla="*/ 84 w 113"/>
                  <a:gd name="T47" fmla="*/ 199 h 227"/>
                  <a:gd name="T48" fmla="*/ 71 w 113"/>
                  <a:gd name="T49" fmla="*/ 180 h 227"/>
                  <a:gd name="T50" fmla="*/ 58 w 113"/>
                  <a:gd name="T51" fmla="*/ 164 h 227"/>
                  <a:gd name="T52" fmla="*/ 55 w 113"/>
                  <a:gd name="T53" fmla="*/ 155 h 227"/>
                  <a:gd name="T54" fmla="*/ 46 w 113"/>
                  <a:gd name="T55" fmla="*/ 143 h 227"/>
                  <a:gd name="T56" fmla="*/ 45 w 113"/>
                  <a:gd name="T57" fmla="*/ 133 h 227"/>
                  <a:gd name="T58" fmla="*/ 42 w 113"/>
                  <a:gd name="T59" fmla="*/ 120 h 227"/>
                  <a:gd name="T60" fmla="*/ 38 w 113"/>
                  <a:gd name="T61" fmla="*/ 110 h 227"/>
                  <a:gd name="T62" fmla="*/ 40 w 113"/>
                  <a:gd name="T63" fmla="*/ 109 h 227"/>
                  <a:gd name="T64" fmla="*/ 35 w 113"/>
                  <a:gd name="T65" fmla="*/ 94 h 227"/>
                  <a:gd name="T66" fmla="*/ 28 w 113"/>
                  <a:gd name="T67" fmla="*/ 81 h 227"/>
                  <a:gd name="T68" fmla="*/ 22 w 113"/>
                  <a:gd name="T69" fmla="*/ 63 h 227"/>
                  <a:gd name="T70" fmla="*/ 19 w 113"/>
                  <a:gd name="T71" fmla="*/ 46 h 227"/>
                  <a:gd name="T72" fmla="*/ 11 w 113"/>
                  <a:gd name="T73" fmla="*/ 19 h 227"/>
                  <a:gd name="T74" fmla="*/ 5 w 113"/>
                  <a:gd name="T75" fmla="*/ 0 h 227"/>
                  <a:gd name="T76" fmla="*/ 1 w 113"/>
                  <a:gd name="T77" fmla="*/ 2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3" h="227">
                    <a:moveTo>
                      <a:pt x="0" y="7"/>
                    </a:moveTo>
                    <a:lnTo>
                      <a:pt x="0" y="17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4" y="53"/>
                    </a:lnTo>
                    <a:lnTo>
                      <a:pt x="7" y="63"/>
                    </a:lnTo>
                    <a:lnTo>
                      <a:pt x="10" y="74"/>
                    </a:lnTo>
                    <a:lnTo>
                      <a:pt x="15" y="91"/>
                    </a:lnTo>
                    <a:lnTo>
                      <a:pt x="21" y="103"/>
                    </a:lnTo>
                    <a:lnTo>
                      <a:pt x="21" y="107"/>
                    </a:lnTo>
                    <a:lnTo>
                      <a:pt x="25" y="114"/>
                    </a:lnTo>
                    <a:lnTo>
                      <a:pt x="28" y="120"/>
                    </a:lnTo>
                    <a:lnTo>
                      <a:pt x="28" y="125"/>
                    </a:lnTo>
                    <a:lnTo>
                      <a:pt x="28" y="129"/>
                    </a:lnTo>
                    <a:lnTo>
                      <a:pt x="35" y="147"/>
                    </a:lnTo>
                    <a:lnTo>
                      <a:pt x="40" y="155"/>
                    </a:lnTo>
                    <a:lnTo>
                      <a:pt x="45" y="161"/>
                    </a:lnTo>
                    <a:lnTo>
                      <a:pt x="46" y="166"/>
                    </a:lnTo>
                    <a:lnTo>
                      <a:pt x="50" y="171"/>
                    </a:lnTo>
                    <a:lnTo>
                      <a:pt x="53" y="176"/>
                    </a:lnTo>
                    <a:lnTo>
                      <a:pt x="56" y="180"/>
                    </a:lnTo>
                    <a:lnTo>
                      <a:pt x="62" y="188"/>
                    </a:lnTo>
                    <a:lnTo>
                      <a:pt x="67" y="194"/>
                    </a:lnTo>
                    <a:lnTo>
                      <a:pt x="72" y="199"/>
                    </a:lnTo>
                    <a:lnTo>
                      <a:pt x="76" y="201"/>
                    </a:lnTo>
                    <a:lnTo>
                      <a:pt x="73" y="200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7" y="205"/>
                    </a:lnTo>
                    <a:lnTo>
                      <a:pt x="79" y="210"/>
                    </a:lnTo>
                    <a:lnTo>
                      <a:pt x="86" y="215"/>
                    </a:lnTo>
                    <a:lnTo>
                      <a:pt x="87" y="215"/>
                    </a:lnTo>
                    <a:lnTo>
                      <a:pt x="86" y="212"/>
                    </a:lnTo>
                    <a:lnTo>
                      <a:pt x="86" y="211"/>
                    </a:lnTo>
                    <a:lnTo>
                      <a:pt x="93" y="215"/>
                    </a:lnTo>
                    <a:lnTo>
                      <a:pt x="109" y="225"/>
                    </a:lnTo>
                    <a:lnTo>
                      <a:pt x="113" y="227"/>
                    </a:lnTo>
                    <a:lnTo>
                      <a:pt x="102" y="215"/>
                    </a:lnTo>
                    <a:lnTo>
                      <a:pt x="101" y="215"/>
                    </a:lnTo>
                    <a:lnTo>
                      <a:pt x="99" y="214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101" y="215"/>
                    </a:lnTo>
                    <a:lnTo>
                      <a:pt x="106" y="221"/>
                    </a:lnTo>
                    <a:lnTo>
                      <a:pt x="96" y="212"/>
                    </a:lnTo>
                    <a:lnTo>
                      <a:pt x="92" y="207"/>
                    </a:lnTo>
                    <a:lnTo>
                      <a:pt x="88" y="205"/>
                    </a:lnTo>
                    <a:lnTo>
                      <a:pt x="84" y="199"/>
                    </a:lnTo>
                    <a:lnTo>
                      <a:pt x="82" y="194"/>
                    </a:lnTo>
                    <a:lnTo>
                      <a:pt x="71" y="180"/>
                    </a:lnTo>
                    <a:lnTo>
                      <a:pt x="62" y="169"/>
                    </a:lnTo>
                    <a:lnTo>
                      <a:pt x="58" y="164"/>
                    </a:lnTo>
                    <a:lnTo>
                      <a:pt x="56" y="160"/>
                    </a:lnTo>
                    <a:lnTo>
                      <a:pt x="55" y="155"/>
                    </a:lnTo>
                    <a:lnTo>
                      <a:pt x="50" y="148"/>
                    </a:lnTo>
                    <a:lnTo>
                      <a:pt x="46" y="143"/>
                    </a:lnTo>
                    <a:lnTo>
                      <a:pt x="45" y="137"/>
                    </a:lnTo>
                    <a:lnTo>
                      <a:pt x="45" y="133"/>
                    </a:lnTo>
                    <a:lnTo>
                      <a:pt x="45" y="127"/>
                    </a:lnTo>
                    <a:lnTo>
                      <a:pt x="42" y="120"/>
                    </a:lnTo>
                    <a:lnTo>
                      <a:pt x="40" y="117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38" y="103"/>
                    </a:lnTo>
                    <a:lnTo>
                      <a:pt x="35" y="94"/>
                    </a:lnTo>
                    <a:lnTo>
                      <a:pt x="32" y="91"/>
                    </a:lnTo>
                    <a:lnTo>
                      <a:pt x="28" y="81"/>
                    </a:lnTo>
                    <a:lnTo>
                      <a:pt x="26" y="72"/>
                    </a:lnTo>
                    <a:lnTo>
                      <a:pt x="22" y="63"/>
                    </a:lnTo>
                    <a:lnTo>
                      <a:pt x="21" y="55"/>
                    </a:lnTo>
                    <a:lnTo>
                      <a:pt x="19" y="46"/>
                    </a:lnTo>
                    <a:lnTo>
                      <a:pt x="15" y="37"/>
                    </a:lnTo>
                    <a:lnTo>
                      <a:pt x="11" y="19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5" name="Freeform 1029"/>
              <p:cNvSpPr>
                <a:spLocks/>
              </p:cNvSpPr>
              <p:nvPr/>
            </p:nvSpPr>
            <p:spPr bwMode="auto">
              <a:xfrm>
                <a:off x="1689" y="992"/>
                <a:ext cx="5" cy="11"/>
              </a:xfrm>
              <a:custGeom>
                <a:avLst/>
                <a:gdLst>
                  <a:gd name="T0" fmla="*/ 0 w 5"/>
                  <a:gd name="T1" fmla="*/ 11 h 11"/>
                  <a:gd name="T2" fmla="*/ 1 w 5"/>
                  <a:gd name="T3" fmla="*/ 10 h 11"/>
                  <a:gd name="T4" fmla="*/ 0 w 5"/>
                  <a:gd name="T5" fmla="*/ 10 h 11"/>
                  <a:gd name="T6" fmla="*/ 0 w 5"/>
                  <a:gd name="T7" fmla="*/ 11 h 11"/>
                  <a:gd name="T8" fmla="*/ 5 w 5"/>
                  <a:gd name="T9" fmla="*/ 0 h 11"/>
                  <a:gd name="T10" fmla="*/ 4 w 5"/>
                  <a:gd name="T11" fmla="*/ 3 h 11"/>
                  <a:gd name="T12" fmla="*/ 5 w 5"/>
                  <a:gd name="T13" fmla="*/ 3 h 11"/>
                  <a:gd name="T14" fmla="*/ 0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6" name="Freeform 1030"/>
              <p:cNvSpPr>
                <a:spLocks/>
              </p:cNvSpPr>
              <p:nvPr/>
            </p:nvSpPr>
            <p:spPr bwMode="auto">
              <a:xfrm>
                <a:off x="1695" y="978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2 w 7"/>
                  <a:gd name="T3" fmla="*/ 5 h 7"/>
                  <a:gd name="T4" fmla="*/ 5 w 7"/>
                  <a:gd name="T5" fmla="*/ 0 h 7"/>
                  <a:gd name="T6" fmla="*/ 7 w 7"/>
                  <a:gd name="T7" fmla="*/ 0 h 7"/>
                  <a:gd name="T8" fmla="*/ 5 w 7"/>
                  <a:gd name="T9" fmla="*/ 1 h 7"/>
                  <a:gd name="T10" fmla="*/ 0 w 7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lnTo>
                      <a:pt x="2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7" name="Freeform 1031"/>
              <p:cNvSpPr>
                <a:spLocks/>
              </p:cNvSpPr>
              <p:nvPr/>
            </p:nvSpPr>
            <p:spPr bwMode="auto">
              <a:xfrm>
                <a:off x="1678" y="985"/>
                <a:ext cx="4" cy="7"/>
              </a:xfrm>
              <a:custGeom>
                <a:avLst/>
                <a:gdLst>
                  <a:gd name="T0" fmla="*/ 1 w 4"/>
                  <a:gd name="T1" fmla="*/ 4 h 7"/>
                  <a:gd name="T2" fmla="*/ 4 w 4"/>
                  <a:gd name="T3" fmla="*/ 0 h 7"/>
                  <a:gd name="T4" fmla="*/ 0 w 4"/>
                  <a:gd name="T5" fmla="*/ 7 h 7"/>
                  <a:gd name="T6" fmla="*/ 1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8" name="Freeform 1032"/>
              <p:cNvSpPr>
                <a:spLocks/>
              </p:cNvSpPr>
              <p:nvPr/>
            </p:nvSpPr>
            <p:spPr bwMode="auto">
              <a:xfrm>
                <a:off x="1607" y="751"/>
                <a:ext cx="165" cy="351"/>
              </a:xfrm>
              <a:custGeom>
                <a:avLst/>
                <a:gdLst>
                  <a:gd name="T0" fmla="*/ 157 w 165"/>
                  <a:gd name="T1" fmla="*/ 11 h 351"/>
                  <a:gd name="T2" fmla="*/ 154 w 165"/>
                  <a:gd name="T3" fmla="*/ 22 h 351"/>
                  <a:gd name="T4" fmla="*/ 153 w 165"/>
                  <a:gd name="T5" fmla="*/ 32 h 351"/>
                  <a:gd name="T6" fmla="*/ 149 w 165"/>
                  <a:gd name="T7" fmla="*/ 58 h 351"/>
                  <a:gd name="T8" fmla="*/ 144 w 165"/>
                  <a:gd name="T9" fmla="*/ 68 h 351"/>
                  <a:gd name="T10" fmla="*/ 133 w 165"/>
                  <a:gd name="T11" fmla="*/ 119 h 351"/>
                  <a:gd name="T12" fmla="*/ 123 w 165"/>
                  <a:gd name="T13" fmla="*/ 155 h 351"/>
                  <a:gd name="T14" fmla="*/ 114 w 165"/>
                  <a:gd name="T15" fmla="*/ 181 h 351"/>
                  <a:gd name="T16" fmla="*/ 118 w 165"/>
                  <a:gd name="T17" fmla="*/ 169 h 351"/>
                  <a:gd name="T18" fmla="*/ 90 w 165"/>
                  <a:gd name="T19" fmla="*/ 219 h 351"/>
                  <a:gd name="T20" fmla="*/ 87 w 165"/>
                  <a:gd name="T21" fmla="*/ 223 h 351"/>
                  <a:gd name="T22" fmla="*/ 86 w 165"/>
                  <a:gd name="T23" fmla="*/ 226 h 351"/>
                  <a:gd name="T24" fmla="*/ 80 w 165"/>
                  <a:gd name="T25" fmla="*/ 237 h 351"/>
                  <a:gd name="T26" fmla="*/ 77 w 165"/>
                  <a:gd name="T27" fmla="*/ 238 h 351"/>
                  <a:gd name="T28" fmla="*/ 56 w 165"/>
                  <a:gd name="T29" fmla="*/ 268 h 351"/>
                  <a:gd name="T30" fmla="*/ 39 w 165"/>
                  <a:gd name="T31" fmla="*/ 294 h 351"/>
                  <a:gd name="T32" fmla="*/ 27 w 165"/>
                  <a:gd name="T33" fmla="*/ 311 h 351"/>
                  <a:gd name="T34" fmla="*/ 47 w 165"/>
                  <a:gd name="T35" fmla="*/ 283 h 351"/>
                  <a:gd name="T36" fmla="*/ 52 w 165"/>
                  <a:gd name="T37" fmla="*/ 279 h 351"/>
                  <a:gd name="T38" fmla="*/ 32 w 165"/>
                  <a:gd name="T39" fmla="*/ 310 h 351"/>
                  <a:gd name="T40" fmla="*/ 16 w 165"/>
                  <a:gd name="T41" fmla="*/ 331 h 351"/>
                  <a:gd name="T42" fmla="*/ 8 w 165"/>
                  <a:gd name="T43" fmla="*/ 340 h 351"/>
                  <a:gd name="T44" fmla="*/ 15 w 165"/>
                  <a:gd name="T45" fmla="*/ 335 h 351"/>
                  <a:gd name="T46" fmla="*/ 8 w 165"/>
                  <a:gd name="T47" fmla="*/ 344 h 351"/>
                  <a:gd name="T48" fmla="*/ 8 w 165"/>
                  <a:gd name="T49" fmla="*/ 346 h 351"/>
                  <a:gd name="T50" fmla="*/ 16 w 165"/>
                  <a:gd name="T51" fmla="*/ 339 h 351"/>
                  <a:gd name="T52" fmla="*/ 26 w 165"/>
                  <a:gd name="T53" fmla="*/ 330 h 351"/>
                  <a:gd name="T54" fmla="*/ 27 w 165"/>
                  <a:gd name="T55" fmla="*/ 326 h 351"/>
                  <a:gd name="T56" fmla="*/ 34 w 165"/>
                  <a:gd name="T57" fmla="*/ 320 h 351"/>
                  <a:gd name="T58" fmla="*/ 32 w 165"/>
                  <a:gd name="T59" fmla="*/ 318 h 351"/>
                  <a:gd name="T60" fmla="*/ 15 w 165"/>
                  <a:gd name="T61" fmla="*/ 336 h 351"/>
                  <a:gd name="T62" fmla="*/ 39 w 165"/>
                  <a:gd name="T63" fmla="*/ 308 h 351"/>
                  <a:gd name="T64" fmla="*/ 46 w 165"/>
                  <a:gd name="T65" fmla="*/ 304 h 351"/>
                  <a:gd name="T66" fmla="*/ 67 w 165"/>
                  <a:gd name="T67" fmla="*/ 272 h 351"/>
                  <a:gd name="T68" fmla="*/ 72 w 165"/>
                  <a:gd name="T69" fmla="*/ 264 h 351"/>
                  <a:gd name="T70" fmla="*/ 80 w 165"/>
                  <a:gd name="T71" fmla="*/ 257 h 351"/>
                  <a:gd name="T72" fmla="*/ 75 w 165"/>
                  <a:gd name="T73" fmla="*/ 260 h 351"/>
                  <a:gd name="T74" fmla="*/ 85 w 165"/>
                  <a:gd name="T75" fmla="*/ 241 h 351"/>
                  <a:gd name="T76" fmla="*/ 98 w 165"/>
                  <a:gd name="T77" fmla="*/ 218 h 351"/>
                  <a:gd name="T78" fmla="*/ 107 w 165"/>
                  <a:gd name="T79" fmla="*/ 208 h 351"/>
                  <a:gd name="T80" fmla="*/ 119 w 165"/>
                  <a:gd name="T81" fmla="*/ 190 h 351"/>
                  <a:gd name="T82" fmla="*/ 126 w 165"/>
                  <a:gd name="T83" fmla="*/ 181 h 351"/>
                  <a:gd name="T84" fmla="*/ 138 w 165"/>
                  <a:gd name="T85" fmla="*/ 147 h 351"/>
                  <a:gd name="T86" fmla="*/ 146 w 165"/>
                  <a:gd name="T87" fmla="*/ 125 h 351"/>
                  <a:gd name="T88" fmla="*/ 152 w 165"/>
                  <a:gd name="T89" fmla="*/ 95 h 351"/>
                  <a:gd name="T90" fmla="*/ 157 w 165"/>
                  <a:gd name="T91" fmla="*/ 58 h 351"/>
                  <a:gd name="T92" fmla="*/ 165 w 165"/>
                  <a:gd name="T93" fmla="*/ 14 h 351"/>
                  <a:gd name="T94" fmla="*/ 158 w 165"/>
                  <a:gd name="T95" fmla="*/ 0 h 3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5" h="351">
                    <a:moveTo>
                      <a:pt x="156" y="7"/>
                    </a:moveTo>
                    <a:lnTo>
                      <a:pt x="157" y="5"/>
                    </a:lnTo>
                    <a:lnTo>
                      <a:pt x="157" y="6"/>
                    </a:lnTo>
                    <a:lnTo>
                      <a:pt x="157" y="11"/>
                    </a:lnTo>
                    <a:lnTo>
                      <a:pt x="156" y="19"/>
                    </a:lnTo>
                    <a:lnTo>
                      <a:pt x="154" y="22"/>
                    </a:lnTo>
                    <a:lnTo>
                      <a:pt x="154" y="23"/>
                    </a:lnTo>
                    <a:lnTo>
                      <a:pt x="154" y="22"/>
                    </a:lnTo>
                    <a:lnTo>
                      <a:pt x="153" y="24"/>
                    </a:lnTo>
                    <a:lnTo>
                      <a:pt x="151" y="32"/>
                    </a:lnTo>
                    <a:lnTo>
                      <a:pt x="152" y="32"/>
                    </a:lnTo>
                    <a:lnTo>
                      <a:pt x="153" y="32"/>
                    </a:lnTo>
                    <a:lnTo>
                      <a:pt x="153" y="34"/>
                    </a:lnTo>
                    <a:lnTo>
                      <a:pt x="152" y="44"/>
                    </a:lnTo>
                    <a:lnTo>
                      <a:pt x="149" y="53"/>
                    </a:lnTo>
                    <a:lnTo>
                      <a:pt x="149" y="58"/>
                    </a:lnTo>
                    <a:lnTo>
                      <a:pt x="148" y="64"/>
                    </a:lnTo>
                    <a:lnTo>
                      <a:pt x="146" y="69"/>
                    </a:lnTo>
                    <a:lnTo>
                      <a:pt x="146" y="65"/>
                    </a:lnTo>
                    <a:lnTo>
                      <a:pt x="144" y="68"/>
                    </a:lnTo>
                    <a:lnTo>
                      <a:pt x="143" y="74"/>
                    </a:lnTo>
                    <a:lnTo>
                      <a:pt x="142" y="87"/>
                    </a:lnTo>
                    <a:lnTo>
                      <a:pt x="137" y="103"/>
                    </a:lnTo>
                    <a:lnTo>
                      <a:pt x="133" y="119"/>
                    </a:lnTo>
                    <a:lnTo>
                      <a:pt x="132" y="128"/>
                    </a:lnTo>
                    <a:lnTo>
                      <a:pt x="128" y="137"/>
                    </a:lnTo>
                    <a:lnTo>
                      <a:pt x="126" y="147"/>
                    </a:lnTo>
                    <a:lnTo>
                      <a:pt x="123" y="155"/>
                    </a:lnTo>
                    <a:lnTo>
                      <a:pt x="121" y="164"/>
                    </a:lnTo>
                    <a:lnTo>
                      <a:pt x="118" y="169"/>
                    </a:lnTo>
                    <a:lnTo>
                      <a:pt x="116" y="180"/>
                    </a:lnTo>
                    <a:lnTo>
                      <a:pt x="114" y="181"/>
                    </a:lnTo>
                    <a:lnTo>
                      <a:pt x="113" y="181"/>
                    </a:lnTo>
                    <a:lnTo>
                      <a:pt x="116" y="176"/>
                    </a:lnTo>
                    <a:lnTo>
                      <a:pt x="117" y="170"/>
                    </a:lnTo>
                    <a:lnTo>
                      <a:pt x="118" y="169"/>
                    </a:lnTo>
                    <a:lnTo>
                      <a:pt x="117" y="170"/>
                    </a:lnTo>
                    <a:lnTo>
                      <a:pt x="105" y="193"/>
                    </a:lnTo>
                    <a:lnTo>
                      <a:pt x="90" y="218"/>
                    </a:lnTo>
                    <a:lnTo>
                      <a:pt x="90" y="219"/>
                    </a:lnTo>
                    <a:lnTo>
                      <a:pt x="90" y="221"/>
                    </a:lnTo>
                    <a:lnTo>
                      <a:pt x="88" y="224"/>
                    </a:lnTo>
                    <a:lnTo>
                      <a:pt x="88" y="223"/>
                    </a:lnTo>
                    <a:lnTo>
                      <a:pt x="87" y="223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7" y="226"/>
                    </a:lnTo>
                    <a:lnTo>
                      <a:pt x="86" y="227"/>
                    </a:lnTo>
                    <a:lnTo>
                      <a:pt x="83" y="232"/>
                    </a:lnTo>
                    <a:lnTo>
                      <a:pt x="80" y="237"/>
                    </a:lnTo>
                    <a:lnTo>
                      <a:pt x="76" y="242"/>
                    </a:lnTo>
                    <a:lnTo>
                      <a:pt x="76" y="243"/>
                    </a:lnTo>
                    <a:lnTo>
                      <a:pt x="76" y="242"/>
                    </a:lnTo>
                    <a:lnTo>
                      <a:pt x="77" y="238"/>
                    </a:lnTo>
                    <a:lnTo>
                      <a:pt x="75" y="239"/>
                    </a:lnTo>
                    <a:lnTo>
                      <a:pt x="68" y="247"/>
                    </a:lnTo>
                    <a:lnTo>
                      <a:pt x="62" y="258"/>
                    </a:lnTo>
                    <a:lnTo>
                      <a:pt x="56" y="268"/>
                    </a:lnTo>
                    <a:lnTo>
                      <a:pt x="42" y="289"/>
                    </a:lnTo>
                    <a:lnTo>
                      <a:pt x="41" y="290"/>
                    </a:lnTo>
                    <a:lnTo>
                      <a:pt x="39" y="295"/>
                    </a:lnTo>
                    <a:lnTo>
                      <a:pt x="39" y="294"/>
                    </a:lnTo>
                    <a:lnTo>
                      <a:pt x="36" y="295"/>
                    </a:lnTo>
                    <a:lnTo>
                      <a:pt x="32" y="300"/>
                    </a:lnTo>
                    <a:lnTo>
                      <a:pt x="31" y="305"/>
                    </a:lnTo>
                    <a:lnTo>
                      <a:pt x="27" y="311"/>
                    </a:lnTo>
                    <a:lnTo>
                      <a:pt x="31" y="309"/>
                    </a:lnTo>
                    <a:lnTo>
                      <a:pt x="40" y="294"/>
                    </a:lnTo>
                    <a:lnTo>
                      <a:pt x="44" y="290"/>
                    </a:lnTo>
                    <a:lnTo>
                      <a:pt x="47" y="283"/>
                    </a:lnTo>
                    <a:lnTo>
                      <a:pt x="51" y="278"/>
                    </a:lnTo>
                    <a:lnTo>
                      <a:pt x="52" y="277"/>
                    </a:lnTo>
                    <a:lnTo>
                      <a:pt x="54" y="277"/>
                    </a:lnTo>
                    <a:lnTo>
                      <a:pt x="52" y="279"/>
                    </a:lnTo>
                    <a:lnTo>
                      <a:pt x="47" y="285"/>
                    </a:lnTo>
                    <a:lnTo>
                      <a:pt x="45" y="290"/>
                    </a:lnTo>
                    <a:lnTo>
                      <a:pt x="39" y="303"/>
                    </a:lnTo>
                    <a:lnTo>
                      <a:pt x="32" y="310"/>
                    </a:lnTo>
                    <a:lnTo>
                      <a:pt x="27" y="315"/>
                    </a:lnTo>
                    <a:lnTo>
                      <a:pt x="22" y="321"/>
                    </a:lnTo>
                    <a:lnTo>
                      <a:pt x="20" y="325"/>
                    </a:lnTo>
                    <a:lnTo>
                      <a:pt x="16" y="331"/>
                    </a:lnTo>
                    <a:lnTo>
                      <a:pt x="13" y="334"/>
                    </a:lnTo>
                    <a:lnTo>
                      <a:pt x="11" y="335"/>
                    </a:lnTo>
                    <a:lnTo>
                      <a:pt x="6" y="341"/>
                    </a:lnTo>
                    <a:lnTo>
                      <a:pt x="8" y="340"/>
                    </a:lnTo>
                    <a:lnTo>
                      <a:pt x="11" y="338"/>
                    </a:lnTo>
                    <a:lnTo>
                      <a:pt x="19" y="330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13" y="338"/>
                    </a:lnTo>
                    <a:lnTo>
                      <a:pt x="13" y="339"/>
                    </a:lnTo>
                    <a:lnTo>
                      <a:pt x="10" y="342"/>
                    </a:lnTo>
                    <a:lnTo>
                      <a:pt x="8" y="344"/>
                    </a:lnTo>
                    <a:lnTo>
                      <a:pt x="3" y="349"/>
                    </a:lnTo>
                    <a:lnTo>
                      <a:pt x="0" y="351"/>
                    </a:lnTo>
                    <a:lnTo>
                      <a:pt x="1" y="351"/>
                    </a:lnTo>
                    <a:lnTo>
                      <a:pt x="8" y="346"/>
                    </a:lnTo>
                    <a:lnTo>
                      <a:pt x="8" y="345"/>
                    </a:lnTo>
                    <a:lnTo>
                      <a:pt x="13" y="341"/>
                    </a:lnTo>
                    <a:lnTo>
                      <a:pt x="18" y="336"/>
                    </a:lnTo>
                    <a:lnTo>
                      <a:pt x="16" y="339"/>
                    </a:lnTo>
                    <a:lnTo>
                      <a:pt x="15" y="342"/>
                    </a:lnTo>
                    <a:lnTo>
                      <a:pt x="19" y="340"/>
                    </a:lnTo>
                    <a:lnTo>
                      <a:pt x="26" y="333"/>
                    </a:lnTo>
                    <a:lnTo>
                      <a:pt x="26" y="330"/>
                    </a:lnTo>
                    <a:lnTo>
                      <a:pt x="25" y="331"/>
                    </a:lnTo>
                    <a:lnTo>
                      <a:pt x="20" y="338"/>
                    </a:lnTo>
                    <a:lnTo>
                      <a:pt x="24" y="330"/>
                    </a:lnTo>
                    <a:lnTo>
                      <a:pt x="27" y="326"/>
                    </a:lnTo>
                    <a:lnTo>
                      <a:pt x="29" y="326"/>
                    </a:lnTo>
                    <a:lnTo>
                      <a:pt x="30" y="326"/>
                    </a:lnTo>
                    <a:lnTo>
                      <a:pt x="31" y="324"/>
                    </a:lnTo>
                    <a:lnTo>
                      <a:pt x="34" y="320"/>
                    </a:lnTo>
                    <a:lnTo>
                      <a:pt x="34" y="319"/>
                    </a:lnTo>
                    <a:lnTo>
                      <a:pt x="34" y="318"/>
                    </a:lnTo>
                    <a:lnTo>
                      <a:pt x="36" y="314"/>
                    </a:lnTo>
                    <a:lnTo>
                      <a:pt x="32" y="318"/>
                    </a:lnTo>
                    <a:lnTo>
                      <a:pt x="27" y="323"/>
                    </a:lnTo>
                    <a:lnTo>
                      <a:pt x="19" y="333"/>
                    </a:lnTo>
                    <a:lnTo>
                      <a:pt x="16" y="336"/>
                    </a:lnTo>
                    <a:lnTo>
                      <a:pt x="15" y="336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27" y="320"/>
                    </a:lnTo>
                    <a:lnTo>
                      <a:pt x="39" y="308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2" y="308"/>
                    </a:lnTo>
                    <a:lnTo>
                      <a:pt x="46" y="304"/>
                    </a:lnTo>
                    <a:lnTo>
                      <a:pt x="50" y="299"/>
                    </a:lnTo>
                    <a:lnTo>
                      <a:pt x="54" y="292"/>
                    </a:lnTo>
                    <a:lnTo>
                      <a:pt x="59" y="284"/>
                    </a:lnTo>
                    <a:lnTo>
                      <a:pt x="67" y="272"/>
                    </a:lnTo>
                    <a:lnTo>
                      <a:pt x="66" y="272"/>
                    </a:lnTo>
                    <a:lnTo>
                      <a:pt x="67" y="270"/>
                    </a:lnTo>
                    <a:lnTo>
                      <a:pt x="71" y="264"/>
                    </a:lnTo>
                    <a:lnTo>
                      <a:pt x="72" y="264"/>
                    </a:lnTo>
                    <a:lnTo>
                      <a:pt x="72" y="265"/>
                    </a:lnTo>
                    <a:lnTo>
                      <a:pt x="73" y="265"/>
                    </a:lnTo>
                    <a:lnTo>
                      <a:pt x="75" y="265"/>
                    </a:lnTo>
                    <a:lnTo>
                      <a:pt x="80" y="257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78" y="254"/>
                    </a:lnTo>
                    <a:lnTo>
                      <a:pt x="75" y="260"/>
                    </a:lnTo>
                    <a:lnTo>
                      <a:pt x="72" y="263"/>
                    </a:lnTo>
                    <a:lnTo>
                      <a:pt x="72" y="262"/>
                    </a:lnTo>
                    <a:lnTo>
                      <a:pt x="78" y="251"/>
                    </a:lnTo>
                    <a:lnTo>
                      <a:pt x="85" y="241"/>
                    </a:lnTo>
                    <a:lnTo>
                      <a:pt x="86" y="237"/>
                    </a:lnTo>
                    <a:lnTo>
                      <a:pt x="90" y="231"/>
                    </a:lnTo>
                    <a:lnTo>
                      <a:pt x="95" y="223"/>
                    </a:lnTo>
                    <a:lnTo>
                      <a:pt x="98" y="218"/>
                    </a:lnTo>
                    <a:lnTo>
                      <a:pt x="98" y="219"/>
                    </a:lnTo>
                    <a:lnTo>
                      <a:pt x="96" y="226"/>
                    </a:lnTo>
                    <a:lnTo>
                      <a:pt x="103" y="217"/>
                    </a:lnTo>
                    <a:lnTo>
                      <a:pt x="107" y="208"/>
                    </a:lnTo>
                    <a:lnTo>
                      <a:pt x="112" y="202"/>
                    </a:lnTo>
                    <a:lnTo>
                      <a:pt x="117" y="196"/>
                    </a:lnTo>
                    <a:lnTo>
                      <a:pt x="119" y="188"/>
                    </a:lnTo>
                    <a:lnTo>
                      <a:pt x="119" y="190"/>
                    </a:lnTo>
                    <a:lnTo>
                      <a:pt x="119" y="192"/>
                    </a:lnTo>
                    <a:lnTo>
                      <a:pt x="121" y="191"/>
                    </a:lnTo>
                    <a:lnTo>
                      <a:pt x="124" y="185"/>
                    </a:lnTo>
                    <a:lnTo>
                      <a:pt x="126" y="181"/>
                    </a:lnTo>
                    <a:lnTo>
                      <a:pt x="131" y="166"/>
                    </a:lnTo>
                    <a:lnTo>
                      <a:pt x="137" y="149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43" y="136"/>
                    </a:lnTo>
                    <a:lnTo>
                      <a:pt x="143" y="132"/>
                    </a:lnTo>
                    <a:lnTo>
                      <a:pt x="144" y="129"/>
                    </a:lnTo>
                    <a:lnTo>
                      <a:pt x="146" y="125"/>
                    </a:lnTo>
                    <a:lnTo>
                      <a:pt x="147" y="120"/>
                    </a:lnTo>
                    <a:lnTo>
                      <a:pt x="147" y="114"/>
                    </a:lnTo>
                    <a:lnTo>
                      <a:pt x="148" y="106"/>
                    </a:lnTo>
                    <a:lnTo>
                      <a:pt x="152" y="95"/>
                    </a:lnTo>
                    <a:lnTo>
                      <a:pt x="153" y="85"/>
                    </a:lnTo>
                    <a:lnTo>
                      <a:pt x="156" y="75"/>
                    </a:lnTo>
                    <a:lnTo>
                      <a:pt x="158" y="64"/>
                    </a:lnTo>
                    <a:lnTo>
                      <a:pt x="157" y="58"/>
                    </a:lnTo>
                    <a:lnTo>
                      <a:pt x="157" y="57"/>
                    </a:lnTo>
                    <a:lnTo>
                      <a:pt x="156" y="59"/>
                    </a:lnTo>
                    <a:lnTo>
                      <a:pt x="160" y="37"/>
                    </a:lnTo>
                    <a:lnTo>
                      <a:pt x="165" y="14"/>
                    </a:lnTo>
                    <a:lnTo>
                      <a:pt x="165" y="12"/>
                    </a:lnTo>
                    <a:lnTo>
                      <a:pt x="160" y="2"/>
                    </a:lnTo>
                    <a:lnTo>
                      <a:pt x="159" y="0"/>
                    </a:lnTo>
                    <a:lnTo>
                      <a:pt x="158" y="0"/>
                    </a:lnTo>
                    <a:lnTo>
                      <a:pt x="157" y="2"/>
                    </a:lnTo>
                    <a:lnTo>
                      <a:pt x="156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19" name="Freeform 1033"/>
              <p:cNvSpPr>
                <a:spLocks/>
              </p:cNvSpPr>
              <p:nvPr/>
            </p:nvSpPr>
            <p:spPr bwMode="auto">
              <a:xfrm>
                <a:off x="1616" y="108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2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0" name="Freeform 1034"/>
              <p:cNvSpPr>
                <a:spLocks/>
              </p:cNvSpPr>
              <p:nvPr/>
            </p:nvSpPr>
            <p:spPr bwMode="auto">
              <a:xfrm>
                <a:off x="1801" y="623"/>
                <a:ext cx="6" cy="23"/>
              </a:xfrm>
              <a:custGeom>
                <a:avLst/>
                <a:gdLst>
                  <a:gd name="T0" fmla="*/ 5 w 6"/>
                  <a:gd name="T1" fmla="*/ 9 h 23"/>
                  <a:gd name="T2" fmla="*/ 6 w 6"/>
                  <a:gd name="T3" fmla="*/ 1 h 23"/>
                  <a:gd name="T4" fmla="*/ 6 w 6"/>
                  <a:gd name="T5" fmla="*/ 0 h 23"/>
                  <a:gd name="T6" fmla="*/ 5 w 6"/>
                  <a:gd name="T7" fmla="*/ 0 h 23"/>
                  <a:gd name="T8" fmla="*/ 3 w 6"/>
                  <a:gd name="T9" fmla="*/ 12 h 23"/>
                  <a:gd name="T10" fmla="*/ 0 w 6"/>
                  <a:gd name="T11" fmla="*/ 23 h 23"/>
                  <a:gd name="T12" fmla="*/ 1 w 6"/>
                  <a:gd name="T13" fmla="*/ 22 h 23"/>
                  <a:gd name="T14" fmla="*/ 3 w 6"/>
                  <a:gd name="T15" fmla="*/ 18 h 23"/>
                  <a:gd name="T16" fmla="*/ 5 w 6"/>
                  <a:gd name="T17" fmla="*/ 9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5" y="9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2"/>
                    </a:lnTo>
                    <a:lnTo>
                      <a:pt x="0" y="23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1" name="Freeform 1035"/>
              <p:cNvSpPr>
                <a:spLocks/>
              </p:cNvSpPr>
              <p:nvPr/>
            </p:nvSpPr>
            <p:spPr bwMode="auto">
              <a:xfrm>
                <a:off x="1702" y="977"/>
                <a:ext cx="6" cy="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0 h 7"/>
                  <a:gd name="T4" fmla="*/ 3 w 6"/>
                  <a:gd name="T5" fmla="*/ 1 h 7"/>
                  <a:gd name="T6" fmla="*/ 1 w 6"/>
                  <a:gd name="T7" fmla="*/ 3 h 7"/>
                  <a:gd name="T8" fmla="*/ 1 w 6"/>
                  <a:gd name="T9" fmla="*/ 5 h 7"/>
                  <a:gd name="T10" fmla="*/ 1 w 6"/>
                  <a:gd name="T11" fmla="*/ 6 h 7"/>
                  <a:gd name="T12" fmla="*/ 0 w 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2" name="Freeform 1036"/>
              <p:cNvSpPr>
                <a:spLocks/>
              </p:cNvSpPr>
              <p:nvPr/>
            </p:nvSpPr>
            <p:spPr bwMode="auto">
              <a:xfrm>
                <a:off x="1802" y="596"/>
                <a:ext cx="3" cy="9"/>
              </a:xfrm>
              <a:custGeom>
                <a:avLst/>
                <a:gdLst>
                  <a:gd name="T0" fmla="*/ 3 w 3"/>
                  <a:gd name="T1" fmla="*/ 2 h 9"/>
                  <a:gd name="T2" fmla="*/ 2 w 3"/>
                  <a:gd name="T3" fmla="*/ 0 h 9"/>
                  <a:gd name="T4" fmla="*/ 0 w 3"/>
                  <a:gd name="T5" fmla="*/ 3 h 9"/>
                  <a:gd name="T6" fmla="*/ 0 w 3"/>
                  <a:gd name="T7" fmla="*/ 9 h 9"/>
                  <a:gd name="T8" fmla="*/ 2 w 3"/>
                  <a:gd name="T9" fmla="*/ 4 h 9"/>
                  <a:gd name="T10" fmla="*/ 3 w 3"/>
                  <a:gd name="T11" fmla="*/ 2 h 9"/>
                  <a:gd name="T12" fmla="*/ 3 w 3"/>
                  <a:gd name="T13" fmla="*/ 0 h 9"/>
                  <a:gd name="T14" fmla="*/ 3 w 3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3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3" name="Freeform 1037"/>
              <p:cNvSpPr>
                <a:spLocks/>
              </p:cNvSpPr>
              <p:nvPr/>
            </p:nvSpPr>
            <p:spPr bwMode="auto">
              <a:xfrm>
                <a:off x="1806" y="574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1 h 10"/>
                  <a:gd name="T4" fmla="*/ 1 w 4"/>
                  <a:gd name="T5" fmla="*/ 5 h 10"/>
                  <a:gd name="T6" fmla="*/ 0 w 4"/>
                  <a:gd name="T7" fmla="*/ 10 h 10"/>
                  <a:gd name="T8" fmla="*/ 1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1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4" name="Freeform 1038"/>
              <p:cNvSpPr>
                <a:spLocks/>
              </p:cNvSpPr>
              <p:nvPr/>
            </p:nvSpPr>
            <p:spPr bwMode="auto">
              <a:xfrm>
                <a:off x="1792" y="588"/>
                <a:ext cx="12" cy="32"/>
              </a:xfrm>
              <a:custGeom>
                <a:avLst/>
                <a:gdLst>
                  <a:gd name="T0" fmla="*/ 3 w 12"/>
                  <a:gd name="T1" fmla="*/ 32 h 32"/>
                  <a:gd name="T2" fmla="*/ 5 w 12"/>
                  <a:gd name="T3" fmla="*/ 25 h 32"/>
                  <a:gd name="T4" fmla="*/ 5 w 12"/>
                  <a:gd name="T5" fmla="*/ 20 h 32"/>
                  <a:gd name="T6" fmla="*/ 7 w 12"/>
                  <a:gd name="T7" fmla="*/ 15 h 32"/>
                  <a:gd name="T8" fmla="*/ 9 w 12"/>
                  <a:gd name="T9" fmla="*/ 10 h 32"/>
                  <a:gd name="T10" fmla="*/ 12 w 12"/>
                  <a:gd name="T11" fmla="*/ 2 h 32"/>
                  <a:gd name="T12" fmla="*/ 12 w 12"/>
                  <a:gd name="T13" fmla="*/ 0 h 32"/>
                  <a:gd name="T14" fmla="*/ 10 w 12"/>
                  <a:gd name="T15" fmla="*/ 0 h 32"/>
                  <a:gd name="T16" fmla="*/ 8 w 12"/>
                  <a:gd name="T17" fmla="*/ 2 h 32"/>
                  <a:gd name="T18" fmla="*/ 8 w 12"/>
                  <a:gd name="T19" fmla="*/ 5 h 32"/>
                  <a:gd name="T20" fmla="*/ 8 w 12"/>
                  <a:gd name="T21" fmla="*/ 6 h 32"/>
                  <a:gd name="T22" fmla="*/ 9 w 12"/>
                  <a:gd name="T23" fmla="*/ 7 h 32"/>
                  <a:gd name="T24" fmla="*/ 8 w 12"/>
                  <a:gd name="T25" fmla="*/ 11 h 32"/>
                  <a:gd name="T26" fmla="*/ 5 w 12"/>
                  <a:gd name="T27" fmla="*/ 18 h 32"/>
                  <a:gd name="T28" fmla="*/ 3 w 12"/>
                  <a:gd name="T29" fmla="*/ 23 h 32"/>
                  <a:gd name="T30" fmla="*/ 0 w 12"/>
                  <a:gd name="T31" fmla="*/ 30 h 32"/>
                  <a:gd name="T32" fmla="*/ 2 w 12"/>
                  <a:gd name="T33" fmla="*/ 30 h 32"/>
                  <a:gd name="T34" fmla="*/ 3 w 12"/>
                  <a:gd name="T35" fmla="*/ 28 h 32"/>
                  <a:gd name="T36" fmla="*/ 3 w 12"/>
                  <a:gd name="T37" fmla="*/ 32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" h="32">
                    <a:moveTo>
                      <a:pt x="3" y="32"/>
                    </a:moveTo>
                    <a:lnTo>
                      <a:pt x="5" y="25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9" y="1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5" name="Freeform 1039"/>
              <p:cNvSpPr>
                <a:spLocks/>
              </p:cNvSpPr>
              <p:nvPr/>
            </p:nvSpPr>
            <p:spPr bwMode="auto">
              <a:xfrm>
                <a:off x="1804" y="573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4 h 6"/>
                  <a:gd name="T6" fmla="*/ 2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6" name="Freeform 1040"/>
              <p:cNvSpPr>
                <a:spLocks/>
              </p:cNvSpPr>
              <p:nvPr/>
            </p:nvSpPr>
            <p:spPr bwMode="auto">
              <a:xfrm>
                <a:off x="1789" y="614"/>
                <a:ext cx="2" cy="10"/>
              </a:xfrm>
              <a:custGeom>
                <a:avLst/>
                <a:gdLst>
                  <a:gd name="T0" fmla="*/ 1 w 2"/>
                  <a:gd name="T1" fmla="*/ 4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4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7" name="Freeform 1041"/>
              <p:cNvSpPr>
                <a:spLocks/>
              </p:cNvSpPr>
              <p:nvPr/>
            </p:nvSpPr>
            <p:spPr bwMode="auto">
              <a:xfrm>
                <a:off x="1789" y="604"/>
                <a:ext cx="1" cy="9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5 h 9"/>
                  <a:gd name="T4" fmla="*/ 0 w 1"/>
                  <a:gd name="T5" fmla="*/ 9 h 9"/>
                  <a:gd name="T6" fmla="*/ 1 w 1"/>
                  <a:gd name="T7" fmla="*/ 7 h 9"/>
                  <a:gd name="T8" fmla="*/ 1 w 1"/>
                  <a:gd name="T9" fmla="*/ 2 h 9"/>
                  <a:gd name="T10" fmla="*/ 1 w 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8" name="Freeform 1042"/>
              <p:cNvSpPr>
                <a:spLocks/>
              </p:cNvSpPr>
              <p:nvPr/>
            </p:nvSpPr>
            <p:spPr bwMode="auto">
              <a:xfrm>
                <a:off x="1769" y="460"/>
                <a:ext cx="119" cy="266"/>
              </a:xfrm>
              <a:custGeom>
                <a:avLst/>
                <a:gdLst>
                  <a:gd name="T0" fmla="*/ 16 w 119"/>
                  <a:gd name="T1" fmla="*/ 236 h 266"/>
                  <a:gd name="T2" fmla="*/ 25 w 119"/>
                  <a:gd name="T3" fmla="*/ 197 h 266"/>
                  <a:gd name="T4" fmla="*/ 32 w 119"/>
                  <a:gd name="T5" fmla="*/ 168 h 266"/>
                  <a:gd name="T6" fmla="*/ 37 w 119"/>
                  <a:gd name="T7" fmla="*/ 149 h 266"/>
                  <a:gd name="T8" fmla="*/ 42 w 119"/>
                  <a:gd name="T9" fmla="*/ 131 h 266"/>
                  <a:gd name="T10" fmla="*/ 47 w 119"/>
                  <a:gd name="T11" fmla="*/ 124 h 266"/>
                  <a:gd name="T12" fmla="*/ 54 w 119"/>
                  <a:gd name="T13" fmla="*/ 107 h 266"/>
                  <a:gd name="T14" fmla="*/ 66 w 119"/>
                  <a:gd name="T15" fmla="*/ 84 h 266"/>
                  <a:gd name="T16" fmla="*/ 71 w 119"/>
                  <a:gd name="T17" fmla="*/ 73 h 266"/>
                  <a:gd name="T18" fmla="*/ 86 w 119"/>
                  <a:gd name="T19" fmla="*/ 53 h 266"/>
                  <a:gd name="T20" fmla="*/ 90 w 119"/>
                  <a:gd name="T21" fmla="*/ 43 h 266"/>
                  <a:gd name="T22" fmla="*/ 92 w 119"/>
                  <a:gd name="T23" fmla="*/ 46 h 266"/>
                  <a:gd name="T24" fmla="*/ 95 w 119"/>
                  <a:gd name="T25" fmla="*/ 41 h 266"/>
                  <a:gd name="T26" fmla="*/ 104 w 119"/>
                  <a:gd name="T27" fmla="*/ 31 h 266"/>
                  <a:gd name="T28" fmla="*/ 102 w 119"/>
                  <a:gd name="T29" fmla="*/ 31 h 266"/>
                  <a:gd name="T30" fmla="*/ 104 w 119"/>
                  <a:gd name="T31" fmla="*/ 23 h 266"/>
                  <a:gd name="T32" fmla="*/ 119 w 119"/>
                  <a:gd name="T33" fmla="*/ 0 h 266"/>
                  <a:gd name="T34" fmla="*/ 104 w 119"/>
                  <a:gd name="T35" fmla="*/ 13 h 266"/>
                  <a:gd name="T36" fmla="*/ 102 w 119"/>
                  <a:gd name="T37" fmla="*/ 17 h 266"/>
                  <a:gd name="T38" fmla="*/ 105 w 119"/>
                  <a:gd name="T39" fmla="*/ 13 h 266"/>
                  <a:gd name="T40" fmla="*/ 102 w 119"/>
                  <a:gd name="T41" fmla="*/ 20 h 266"/>
                  <a:gd name="T42" fmla="*/ 94 w 119"/>
                  <a:gd name="T43" fmla="*/ 30 h 266"/>
                  <a:gd name="T44" fmla="*/ 83 w 119"/>
                  <a:gd name="T45" fmla="*/ 38 h 266"/>
                  <a:gd name="T46" fmla="*/ 66 w 119"/>
                  <a:gd name="T47" fmla="*/ 62 h 266"/>
                  <a:gd name="T48" fmla="*/ 54 w 119"/>
                  <a:gd name="T49" fmla="*/ 79 h 266"/>
                  <a:gd name="T50" fmla="*/ 46 w 119"/>
                  <a:gd name="T51" fmla="*/ 93 h 266"/>
                  <a:gd name="T52" fmla="*/ 43 w 119"/>
                  <a:gd name="T53" fmla="*/ 100 h 266"/>
                  <a:gd name="T54" fmla="*/ 33 w 119"/>
                  <a:gd name="T55" fmla="*/ 115 h 266"/>
                  <a:gd name="T56" fmla="*/ 30 w 119"/>
                  <a:gd name="T57" fmla="*/ 128 h 266"/>
                  <a:gd name="T58" fmla="*/ 26 w 119"/>
                  <a:gd name="T59" fmla="*/ 134 h 266"/>
                  <a:gd name="T60" fmla="*/ 25 w 119"/>
                  <a:gd name="T61" fmla="*/ 134 h 266"/>
                  <a:gd name="T62" fmla="*/ 20 w 119"/>
                  <a:gd name="T63" fmla="*/ 151 h 266"/>
                  <a:gd name="T64" fmla="*/ 16 w 119"/>
                  <a:gd name="T65" fmla="*/ 169 h 266"/>
                  <a:gd name="T66" fmla="*/ 11 w 119"/>
                  <a:gd name="T67" fmla="*/ 189 h 266"/>
                  <a:gd name="T68" fmla="*/ 6 w 119"/>
                  <a:gd name="T69" fmla="*/ 210 h 266"/>
                  <a:gd name="T70" fmla="*/ 2 w 119"/>
                  <a:gd name="T71" fmla="*/ 242 h 266"/>
                  <a:gd name="T72" fmla="*/ 2 w 119"/>
                  <a:gd name="T73" fmla="*/ 266 h 266"/>
                  <a:gd name="T74" fmla="*/ 6 w 119"/>
                  <a:gd name="T75" fmla="*/ 262 h 2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9" h="266">
                    <a:moveTo>
                      <a:pt x="8" y="258"/>
                    </a:moveTo>
                    <a:lnTo>
                      <a:pt x="16" y="236"/>
                    </a:lnTo>
                    <a:lnTo>
                      <a:pt x="23" y="209"/>
                    </a:lnTo>
                    <a:lnTo>
                      <a:pt x="25" y="197"/>
                    </a:lnTo>
                    <a:lnTo>
                      <a:pt x="28" y="186"/>
                    </a:lnTo>
                    <a:lnTo>
                      <a:pt x="32" y="168"/>
                    </a:lnTo>
                    <a:lnTo>
                      <a:pt x="35" y="153"/>
                    </a:lnTo>
                    <a:lnTo>
                      <a:pt x="37" y="149"/>
                    </a:lnTo>
                    <a:lnTo>
                      <a:pt x="40" y="140"/>
                    </a:lnTo>
                    <a:lnTo>
                      <a:pt x="42" y="131"/>
                    </a:lnTo>
                    <a:lnTo>
                      <a:pt x="44" y="128"/>
                    </a:lnTo>
                    <a:lnTo>
                      <a:pt x="47" y="124"/>
                    </a:lnTo>
                    <a:lnTo>
                      <a:pt x="51" y="115"/>
                    </a:lnTo>
                    <a:lnTo>
                      <a:pt x="54" y="107"/>
                    </a:lnTo>
                    <a:lnTo>
                      <a:pt x="62" y="89"/>
                    </a:lnTo>
                    <a:lnTo>
                      <a:pt x="66" y="84"/>
                    </a:lnTo>
                    <a:lnTo>
                      <a:pt x="68" y="79"/>
                    </a:lnTo>
                    <a:lnTo>
                      <a:pt x="71" y="73"/>
                    </a:lnTo>
                    <a:lnTo>
                      <a:pt x="74" y="69"/>
                    </a:lnTo>
                    <a:lnTo>
                      <a:pt x="86" y="53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3" y="45"/>
                    </a:lnTo>
                    <a:lnTo>
                      <a:pt x="95" y="41"/>
                    </a:lnTo>
                    <a:lnTo>
                      <a:pt x="99" y="37"/>
                    </a:lnTo>
                    <a:lnTo>
                      <a:pt x="104" y="31"/>
                    </a:lnTo>
                    <a:lnTo>
                      <a:pt x="104" y="30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4" y="23"/>
                    </a:lnTo>
                    <a:lnTo>
                      <a:pt x="115" y="3"/>
                    </a:lnTo>
                    <a:lnTo>
                      <a:pt x="119" y="0"/>
                    </a:lnTo>
                    <a:lnTo>
                      <a:pt x="112" y="6"/>
                    </a:lnTo>
                    <a:lnTo>
                      <a:pt x="104" y="13"/>
                    </a:lnTo>
                    <a:lnTo>
                      <a:pt x="103" y="16"/>
                    </a:lnTo>
                    <a:lnTo>
                      <a:pt x="102" y="17"/>
                    </a:lnTo>
                    <a:lnTo>
                      <a:pt x="103" y="16"/>
                    </a:lnTo>
                    <a:lnTo>
                      <a:pt x="105" y="13"/>
                    </a:lnTo>
                    <a:lnTo>
                      <a:pt x="112" y="10"/>
                    </a:lnTo>
                    <a:lnTo>
                      <a:pt x="102" y="20"/>
                    </a:lnTo>
                    <a:lnTo>
                      <a:pt x="97" y="25"/>
                    </a:lnTo>
                    <a:lnTo>
                      <a:pt x="94" y="30"/>
                    </a:lnTo>
                    <a:lnTo>
                      <a:pt x="88" y="35"/>
                    </a:lnTo>
                    <a:lnTo>
                      <a:pt x="83" y="38"/>
                    </a:lnTo>
                    <a:lnTo>
                      <a:pt x="71" y="53"/>
                    </a:lnTo>
                    <a:lnTo>
                      <a:pt x="66" y="62"/>
                    </a:lnTo>
                    <a:lnTo>
                      <a:pt x="61" y="68"/>
                    </a:lnTo>
                    <a:lnTo>
                      <a:pt x="54" y="79"/>
                    </a:lnTo>
                    <a:lnTo>
                      <a:pt x="51" y="83"/>
                    </a:lnTo>
                    <a:lnTo>
                      <a:pt x="46" y="93"/>
                    </a:lnTo>
                    <a:lnTo>
                      <a:pt x="44" y="97"/>
                    </a:lnTo>
                    <a:lnTo>
                      <a:pt x="43" y="100"/>
                    </a:lnTo>
                    <a:lnTo>
                      <a:pt x="38" y="109"/>
                    </a:lnTo>
                    <a:lnTo>
                      <a:pt x="33" y="115"/>
                    </a:lnTo>
                    <a:lnTo>
                      <a:pt x="31" y="123"/>
                    </a:lnTo>
                    <a:lnTo>
                      <a:pt x="30" y="128"/>
                    </a:lnTo>
                    <a:lnTo>
                      <a:pt x="27" y="134"/>
                    </a:lnTo>
                    <a:lnTo>
                      <a:pt x="26" y="134"/>
                    </a:lnTo>
                    <a:lnTo>
                      <a:pt x="26" y="133"/>
                    </a:lnTo>
                    <a:lnTo>
                      <a:pt x="25" y="134"/>
                    </a:lnTo>
                    <a:lnTo>
                      <a:pt x="22" y="141"/>
                    </a:lnTo>
                    <a:lnTo>
                      <a:pt x="20" y="151"/>
                    </a:lnTo>
                    <a:lnTo>
                      <a:pt x="20" y="156"/>
                    </a:lnTo>
                    <a:lnTo>
                      <a:pt x="16" y="169"/>
                    </a:lnTo>
                    <a:lnTo>
                      <a:pt x="12" y="179"/>
                    </a:lnTo>
                    <a:lnTo>
                      <a:pt x="11" y="189"/>
                    </a:lnTo>
                    <a:lnTo>
                      <a:pt x="8" y="199"/>
                    </a:lnTo>
                    <a:lnTo>
                      <a:pt x="6" y="210"/>
                    </a:lnTo>
                    <a:lnTo>
                      <a:pt x="5" y="221"/>
                    </a:lnTo>
                    <a:lnTo>
                      <a:pt x="2" y="242"/>
                    </a:lnTo>
                    <a:lnTo>
                      <a:pt x="0" y="263"/>
                    </a:lnTo>
                    <a:lnTo>
                      <a:pt x="2" y="266"/>
                    </a:lnTo>
                    <a:lnTo>
                      <a:pt x="3" y="264"/>
                    </a:lnTo>
                    <a:lnTo>
                      <a:pt x="6" y="262"/>
                    </a:lnTo>
                    <a:lnTo>
                      <a:pt x="8" y="25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29" name="Freeform 1043"/>
              <p:cNvSpPr>
                <a:spLocks/>
              </p:cNvSpPr>
              <p:nvPr/>
            </p:nvSpPr>
            <p:spPr bwMode="auto">
              <a:xfrm>
                <a:off x="1549" y="116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0" name="Freeform 1044"/>
              <p:cNvSpPr>
                <a:spLocks/>
              </p:cNvSpPr>
              <p:nvPr/>
            </p:nvSpPr>
            <p:spPr bwMode="auto">
              <a:xfrm>
                <a:off x="1547" y="11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1" name="Freeform 1045"/>
              <p:cNvSpPr>
                <a:spLocks/>
              </p:cNvSpPr>
              <p:nvPr/>
            </p:nvSpPr>
            <p:spPr bwMode="auto">
              <a:xfrm>
                <a:off x="1537" y="115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2" name="Freeform 1046"/>
              <p:cNvSpPr>
                <a:spLocks/>
              </p:cNvSpPr>
              <p:nvPr/>
            </p:nvSpPr>
            <p:spPr bwMode="auto">
              <a:xfrm>
                <a:off x="1533" y="1137"/>
                <a:ext cx="32" cy="37"/>
              </a:xfrm>
              <a:custGeom>
                <a:avLst/>
                <a:gdLst>
                  <a:gd name="T0" fmla="*/ 23 w 32"/>
                  <a:gd name="T1" fmla="*/ 2 h 37"/>
                  <a:gd name="T2" fmla="*/ 23 w 32"/>
                  <a:gd name="T3" fmla="*/ 4 h 37"/>
                  <a:gd name="T4" fmla="*/ 21 w 32"/>
                  <a:gd name="T5" fmla="*/ 6 h 37"/>
                  <a:gd name="T6" fmla="*/ 18 w 32"/>
                  <a:gd name="T7" fmla="*/ 7 h 37"/>
                  <a:gd name="T8" fmla="*/ 16 w 32"/>
                  <a:gd name="T9" fmla="*/ 11 h 37"/>
                  <a:gd name="T10" fmla="*/ 14 w 32"/>
                  <a:gd name="T11" fmla="*/ 16 h 37"/>
                  <a:gd name="T12" fmla="*/ 13 w 32"/>
                  <a:gd name="T13" fmla="*/ 17 h 37"/>
                  <a:gd name="T14" fmla="*/ 11 w 32"/>
                  <a:gd name="T15" fmla="*/ 17 h 37"/>
                  <a:gd name="T16" fmla="*/ 11 w 32"/>
                  <a:gd name="T17" fmla="*/ 22 h 37"/>
                  <a:gd name="T18" fmla="*/ 9 w 32"/>
                  <a:gd name="T19" fmla="*/ 21 h 37"/>
                  <a:gd name="T20" fmla="*/ 9 w 32"/>
                  <a:gd name="T21" fmla="*/ 24 h 37"/>
                  <a:gd name="T22" fmla="*/ 6 w 32"/>
                  <a:gd name="T23" fmla="*/ 24 h 37"/>
                  <a:gd name="T24" fmla="*/ 2 w 32"/>
                  <a:gd name="T25" fmla="*/ 27 h 37"/>
                  <a:gd name="T26" fmla="*/ 1 w 32"/>
                  <a:gd name="T27" fmla="*/ 27 h 37"/>
                  <a:gd name="T28" fmla="*/ 3 w 32"/>
                  <a:gd name="T29" fmla="*/ 27 h 37"/>
                  <a:gd name="T30" fmla="*/ 4 w 32"/>
                  <a:gd name="T31" fmla="*/ 27 h 37"/>
                  <a:gd name="T32" fmla="*/ 2 w 32"/>
                  <a:gd name="T33" fmla="*/ 30 h 37"/>
                  <a:gd name="T34" fmla="*/ 1 w 32"/>
                  <a:gd name="T35" fmla="*/ 32 h 37"/>
                  <a:gd name="T36" fmla="*/ 1 w 32"/>
                  <a:gd name="T37" fmla="*/ 32 h 37"/>
                  <a:gd name="T38" fmla="*/ 1 w 32"/>
                  <a:gd name="T39" fmla="*/ 34 h 37"/>
                  <a:gd name="T40" fmla="*/ 1 w 32"/>
                  <a:gd name="T41" fmla="*/ 35 h 37"/>
                  <a:gd name="T42" fmla="*/ 2 w 32"/>
                  <a:gd name="T43" fmla="*/ 35 h 37"/>
                  <a:gd name="T44" fmla="*/ 4 w 32"/>
                  <a:gd name="T45" fmla="*/ 37 h 37"/>
                  <a:gd name="T46" fmla="*/ 6 w 32"/>
                  <a:gd name="T47" fmla="*/ 37 h 37"/>
                  <a:gd name="T48" fmla="*/ 7 w 32"/>
                  <a:gd name="T49" fmla="*/ 35 h 37"/>
                  <a:gd name="T50" fmla="*/ 3 w 32"/>
                  <a:gd name="T51" fmla="*/ 34 h 37"/>
                  <a:gd name="T52" fmla="*/ 3 w 32"/>
                  <a:gd name="T53" fmla="*/ 32 h 37"/>
                  <a:gd name="T54" fmla="*/ 9 w 32"/>
                  <a:gd name="T55" fmla="*/ 35 h 37"/>
                  <a:gd name="T56" fmla="*/ 12 w 32"/>
                  <a:gd name="T57" fmla="*/ 32 h 37"/>
                  <a:gd name="T58" fmla="*/ 13 w 32"/>
                  <a:gd name="T59" fmla="*/ 31 h 37"/>
                  <a:gd name="T60" fmla="*/ 17 w 32"/>
                  <a:gd name="T61" fmla="*/ 31 h 37"/>
                  <a:gd name="T62" fmla="*/ 13 w 32"/>
                  <a:gd name="T63" fmla="*/ 30 h 37"/>
                  <a:gd name="T64" fmla="*/ 14 w 32"/>
                  <a:gd name="T65" fmla="*/ 26 h 37"/>
                  <a:gd name="T66" fmla="*/ 17 w 32"/>
                  <a:gd name="T67" fmla="*/ 26 h 37"/>
                  <a:gd name="T68" fmla="*/ 19 w 32"/>
                  <a:gd name="T69" fmla="*/ 25 h 37"/>
                  <a:gd name="T70" fmla="*/ 22 w 32"/>
                  <a:gd name="T71" fmla="*/ 25 h 37"/>
                  <a:gd name="T72" fmla="*/ 22 w 32"/>
                  <a:gd name="T73" fmla="*/ 22 h 37"/>
                  <a:gd name="T74" fmla="*/ 26 w 32"/>
                  <a:gd name="T75" fmla="*/ 20 h 37"/>
                  <a:gd name="T76" fmla="*/ 26 w 32"/>
                  <a:gd name="T77" fmla="*/ 15 h 37"/>
                  <a:gd name="T78" fmla="*/ 28 w 32"/>
                  <a:gd name="T79" fmla="*/ 12 h 37"/>
                  <a:gd name="T80" fmla="*/ 27 w 32"/>
                  <a:gd name="T81" fmla="*/ 10 h 37"/>
                  <a:gd name="T82" fmla="*/ 27 w 32"/>
                  <a:gd name="T83" fmla="*/ 2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2" h="37">
                    <a:moveTo>
                      <a:pt x="23" y="0"/>
                    </a:moveTo>
                    <a:lnTo>
                      <a:pt x="24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7" y="32"/>
                    </a:lnTo>
                    <a:lnTo>
                      <a:pt x="8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6" y="15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3" name="Freeform 1047"/>
              <p:cNvSpPr>
                <a:spLocks/>
              </p:cNvSpPr>
              <p:nvPr/>
            </p:nvSpPr>
            <p:spPr bwMode="auto">
              <a:xfrm>
                <a:off x="1530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4" name="Freeform 1048"/>
              <p:cNvSpPr>
                <a:spLocks/>
              </p:cNvSpPr>
              <p:nvPr/>
            </p:nvSpPr>
            <p:spPr bwMode="auto">
              <a:xfrm>
                <a:off x="1579" y="113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5" name="Freeform 1049"/>
              <p:cNvSpPr>
                <a:spLocks/>
              </p:cNvSpPr>
              <p:nvPr/>
            </p:nvSpPr>
            <p:spPr bwMode="auto">
              <a:xfrm>
                <a:off x="1551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6" name="Freeform 1050"/>
              <p:cNvSpPr>
                <a:spLocks/>
              </p:cNvSpPr>
              <p:nvPr/>
            </p:nvSpPr>
            <p:spPr bwMode="auto">
              <a:xfrm>
                <a:off x="1574" y="112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7" name="Freeform 1051"/>
              <p:cNvSpPr>
                <a:spLocks/>
              </p:cNvSpPr>
              <p:nvPr/>
            </p:nvSpPr>
            <p:spPr bwMode="auto">
              <a:xfrm>
                <a:off x="1574" y="112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8" name="Freeform 1052"/>
              <p:cNvSpPr>
                <a:spLocks/>
              </p:cNvSpPr>
              <p:nvPr/>
            </p:nvSpPr>
            <p:spPr bwMode="auto">
              <a:xfrm>
                <a:off x="1570" y="1123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5 h 5"/>
                  <a:gd name="T4" fmla="*/ 2 w 4"/>
                  <a:gd name="T5" fmla="*/ 4 h 5"/>
                  <a:gd name="T6" fmla="*/ 2 w 4"/>
                  <a:gd name="T7" fmla="*/ 3 h 5"/>
                  <a:gd name="T8" fmla="*/ 4 w 4"/>
                  <a:gd name="T9" fmla="*/ 4 h 5"/>
                  <a:gd name="T10" fmla="*/ 2 w 4"/>
                  <a:gd name="T11" fmla="*/ 2 h 5"/>
                  <a:gd name="T12" fmla="*/ 1 w 4"/>
                  <a:gd name="T13" fmla="*/ 0 h 5"/>
                  <a:gd name="T14" fmla="*/ 1 w 4"/>
                  <a:gd name="T15" fmla="*/ 2 h 5"/>
                  <a:gd name="T16" fmla="*/ 2 w 4"/>
                  <a:gd name="T17" fmla="*/ 3 h 5"/>
                  <a:gd name="T18" fmla="*/ 1 w 4"/>
                  <a:gd name="T19" fmla="*/ 3 h 5"/>
                  <a:gd name="T20" fmla="*/ 0 w 4"/>
                  <a:gd name="T21" fmla="*/ 3 h 5"/>
                  <a:gd name="T22" fmla="*/ 0 w 4"/>
                  <a:gd name="T23" fmla="*/ 4 h 5"/>
                  <a:gd name="T24" fmla="*/ 1 w 4"/>
                  <a:gd name="T25" fmla="*/ 5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39" name="Freeform 1053"/>
              <p:cNvSpPr>
                <a:spLocks/>
              </p:cNvSpPr>
              <p:nvPr/>
            </p:nvSpPr>
            <p:spPr bwMode="auto">
              <a:xfrm>
                <a:off x="1572" y="11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0" name="Freeform 1054"/>
              <p:cNvSpPr>
                <a:spLocks/>
              </p:cNvSpPr>
              <p:nvPr/>
            </p:nvSpPr>
            <p:spPr bwMode="auto">
              <a:xfrm>
                <a:off x="1567" y="11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1" name="Freeform 1055"/>
              <p:cNvSpPr>
                <a:spLocks/>
              </p:cNvSpPr>
              <p:nvPr/>
            </p:nvSpPr>
            <p:spPr bwMode="auto">
              <a:xfrm>
                <a:off x="1566" y="1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2" name="Freeform 1056"/>
              <p:cNvSpPr>
                <a:spLocks/>
              </p:cNvSpPr>
              <p:nvPr/>
            </p:nvSpPr>
            <p:spPr bwMode="auto">
              <a:xfrm>
                <a:off x="1560" y="1115"/>
                <a:ext cx="30" cy="24"/>
              </a:xfrm>
              <a:custGeom>
                <a:avLst/>
                <a:gdLst>
                  <a:gd name="T0" fmla="*/ 10 w 30"/>
                  <a:gd name="T1" fmla="*/ 24 h 24"/>
                  <a:gd name="T2" fmla="*/ 14 w 30"/>
                  <a:gd name="T3" fmla="*/ 22 h 24"/>
                  <a:gd name="T4" fmla="*/ 16 w 30"/>
                  <a:gd name="T5" fmla="*/ 21 h 24"/>
                  <a:gd name="T6" fmla="*/ 17 w 30"/>
                  <a:gd name="T7" fmla="*/ 18 h 24"/>
                  <a:gd name="T8" fmla="*/ 19 w 30"/>
                  <a:gd name="T9" fmla="*/ 16 h 24"/>
                  <a:gd name="T10" fmla="*/ 21 w 30"/>
                  <a:gd name="T11" fmla="*/ 17 h 24"/>
                  <a:gd name="T12" fmla="*/ 23 w 30"/>
                  <a:gd name="T13" fmla="*/ 16 h 24"/>
                  <a:gd name="T14" fmla="*/ 25 w 30"/>
                  <a:gd name="T15" fmla="*/ 16 h 24"/>
                  <a:gd name="T16" fmla="*/ 25 w 30"/>
                  <a:gd name="T17" fmla="*/ 13 h 24"/>
                  <a:gd name="T18" fmla="*/ 27 w 30"/>
                  <a:gd name="T19" fmla="*/ 13 h 24"/>
                  <a:gd name="T20" fmla="*/ 28 w 30"/>
                  <a:gd name="T21" fmla="*/ 12 h 24"/>
                  <a:gd name="T22" fmla="*/ 28 w 30"/>
                  <a:gd name="T23" fmla="*/ 12 h 24"/>
                  <a:gd name="T24" fmla="*/ 30 w 30"/>
                  <a:gd name="T25" fmla="*/ 11 h 24"/>
                  <a:gd name="T26" fmla="*/ 27 w 30"/>
                  <a:gd name="T27" fmla="*/ 7 h 24"/>
                  <a:gd name="T28" fmla="*/ 27 w 30"/>
                  <a:gd name="T29" fmla="*/ 0 h 24"/>
                  <a:gd name="T30" fmla="*/ 26 w 30"/>
                  <a:gd name="T31" fmla="*/ 2 h 24"/>
                  <a:gd name="T32" fmla="*/ 27 w 30"/>
                  <a:gd name="T33" fmla="*/ 2 h 24"/>
                  <a:gd name="T34" fmla="*/ 25 w 30"/>
                  <a:gd name="T35" fmla="*/ 3 h 24"/>
                  <a:gd name="T36" fmla="*/ 22 w 30"/>
                  <a:gd name="T37" fmla="*/ 3 h 24"/>
                  <a:gd name="T38" fmla="*/ 19 w 30"/>
                  <a:gd name="T39" fmla="*/ 6 h 24"/>
                  <a:gd name="T40" fmla="*/ 16 w 30"/>
                  <a:gd name="T41" fmla="*/ 5 h 24"/>
                  <a:gd name="T42" fmla="*/ 15 w 30"/>
                  <a:gd name="T43" fmla="*/ 7 h 24"/>
                  <a:gd name="T44" fmla="*/ 11 w 30"/>
                  <a:gd name="T45" fmla="*/ 5 h 24"/>
                  <a:gd name="T46" fmla="*/ 10 w 30"/>
                  <a:gd name="T47" fmla="*/ 7 h 24"/>
                  <a:gd name="T48" fmla="*/ 9 w 30"/>
                  <a:gd name="T49" fmla="*/ 6 h 24"/>
                  <a:gd name="T50" fmla="*/ 6 w 30"/>
                  <a:gd name="T51" fmla="*/ 6 h 24"/>
                  <a:gd name="T52" fmla="*/ 6 w 30"/>
                  <a:gd name="T53" fmla="*/ 8 h 24"/>
                  <a:gd name="T54" fmla="*/ 4 w 30"/>
                  <a:gd name="T55" fmla="*/ 10 h 24"/>
                  <a:gd name="T56" fmla="*/ 2 w 30"/>
                  <a:gd name="T57" fmla="*/ 12 h 24"/>
                  <a:gd name="T58" fmla="*/ 1 w 30"/>
                  <a:gd name="T59" fmla="*/ 15 h 24"/>
                  <a:gd name="T60" fmla="*/ 0 w 30"/>
                  <a:gd name="T61" fmla="*/ 19 h 24"/>
                  <a:gd name="T62" fmla="*/ 6 w 30"/>
                  <a:gd name="T63" fmla="*/ 23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" h="24">
                    <a:moveTo>
                      <a:pt x="6" y="23"/>
                    </a:moveTo>
                    <a:lnTo>
                      <a:pt x="10" y="24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28" y="10"/>
                    </a:lnTo>
                    <a:lnTo>
                      <a:pt x="27" y="7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2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3" name="Freeform 1057"/>
              <p:cNvSpPr>
                <a:spLocks/>
              </p:cNvSpPr>
              <p:nvPr/>
            </p:nvSpPr>
            <p:spPr bwMode="auto">
              <a:xfrm>
                <a:off x="1789" y="688"/>
                <a:ext cx="1" cy="12"/>
              </a:xfrm>
              <a:custGeom>
                <a:avLst/>
                <a:gdLst>
                  <a:gd name="T0" fmla="*/ 1 w 1"/>
                  <a:gd name="T1" fmla="*/ 0 h 12"/>
                  <a:gd name="T2" fmla="*/ 1 w 1"/>
                  <a:gd name="T3" fmla="*/ 2 h 12"/>
                  <a:gd name="T4" fmla="*/ 1 w 1"/>
                  <a:gd name="T5" fmla="*/ 0 h 12"/>
                  <a:gd name="T6" fmla="*/ 0 w 1"/>
                  <a:gd name="T7" fmla="*/ 12 h 12"/>
                  <a:gd name="T8" fmla="*/ 0 w 1"/>
                  <a:gd name="T9" fmla="*/ 8 h 12"/>
                  <a:gd name="T10" fmla="*/ 1 w 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4" name="Freeform 1058"/>
              <p:cNvSpPr>
                <a:spLocks/>
              </p:cNvSpPr>
              <p:nvPr/>
            </p:nvSpPr>
            <p:spPr bwMode="auto">
              <a:xfrm>
                <a:off x="1790" y="70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1 w 1"/>
                  <a:gd name="T3" fmla="*/ 2 h 8"/>
                  <a:gd name="T4" fmla="*/ 1 w 1"/>
                  <a:gd name="T5" fmla="*/ 7 h 8"/>
                  <a:gd name="T6" fmla="*/ 0 w 1"/>
                  <a:gd name="T7" fmla="*/ 8 h 8"/>
                  <a:gd name="T8" fmla="*/ 0 w 1"/>
                  <a:gd name="T9" fmla="*/ 7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5" name="Freeform 1059"/>
              <p:cNvSpPr>
                <a:spLocks/>
              </p:cNvSpPr>
              <p:nvPr/>
            </p:nvSpPr>
            <p:spPr bwMode="auto">
              <a:xfrm>
                <a:off x="1804" y="693"/>
                <a:ext cx="1" cy="7"/>
              </a:xfrm>
              <a:custGeom>
                <a:avLst/>
                <a:gdLst>
                  <a:gd name="T0" fmla="*/ 1 w 1"/>
                  <a:gd name="T1" fmla="*/ 3 h 7"/>
                  <a:gd name="T2" fmla="*/ 0 w 1"/>
                  <a:gd name="T3" fmla="*/ 7 h 7"/>
                  <a:gd name="T4" fmla="*/ 0 w 1"/>
                  <a:gd name="T5" fmla="*/ 0 h 7"/>
                  <a:gd name="T6" fmla="*/ 1 w 1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3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6" name="Freeform 1060"/>
              <p:cNvSpPr>
                <a:spLocks/>
              </p:cNvSpPr>
              <p:nvPr/>
            </p:nvSpPr>
            <p:spPr bwMode="auto">
              <a:xfrm>
                <a:off x="1750" y="572"/>
                <a:ext cx="81" cy="367"/>
              </a:xfrm>
              <a:custGeom>
                <a:avLst/>
                <a:gdLst>
                  <a:gd name="T0" fmla="*/ 8 w 81"/>
                  <a:gd name="T1" fmla="*/ 362 h 367"/>
                  <a:gd name="T2" fmla="*/ 13 w 81"/>
                  <a:gd name="T3" fmla="*/ 348 h 367"/>
                  <a:gd name="T4" fmla="*/ 16 w 81"/>
                  <a:gd name="T5" fmla="*/ 339 h 367"/>
                  <a:gd name="T6" fmla="*/ 22 w 81"/>
                  <a:gd name="T7" fmla="*/ 314 h 367"/>
                  <a:gd name="T8" fmla="*/ 27 w 81"/>
                  <a:gd name="T9" fmla="*/ 305 h 367"/>
                  <a:gd name="T10" fmla="*/ 34 w 81"/>
                  <a:gd name="T11" fmla="*/ 279 h 367"/>
                  <a:gd name="T12" fmla="*/ 37 w 81"/>
                  <a:gd name="T13" fmla="*/ 246 h 367"/>
                  <a:gd name="T14" fmla="*/ 40 w 81"/>
                  <a:gd name="T15" fmla="*/ 218 h 367"/>
                  <a:gd name="T16" fmla="*/ 40 w 81"/>
                  <a:gd name="T17" fmla="*/ 193 h 367"/>
                  <a:gd name="T18" fmla="*/ 41 w 81"/>
                  <a:gd name="T19" fmla="*/ 202 h 367"/>
                  <a:gd name="T20" fmla="*/ 49 w 81"/>
                  <a:gd name="T21" fmla="*/ 149 h 367"/>
                  <a:gd name="T22" fmla="*/ 46 w 81"/>
                  <a:gd name="T23" fmla="*/ 142 h 367"/>
                  <a:gd name="T24" fmla="*/ 49 w 81"/>
                  <a:gd name="T25" fmla="*/ 139 h 367"/>
                  <a:gd name="T26" fmla="*/ 47 w 81"/>
                  <a:gd name="T27" fmla="*/ 141 h 367"/>
                  <a:gd name="T28" fmla="*/ 47 w 81"/>
                  <a:gd name="T29" fmla="*/ 134 h 367"/>
                  <a:gd name="T30" fmla="*/ 50 w 81"/>
                  <a:gd name="T31" fmla="*/ 121 h 367"/>
                  <a:gd name="T32" fmla="*/ 50 w 81"/>
                  <a:gd name="T33" fmla="*/ 125 h 367"/>
                  <a:gd name="T34" fmla="*/ 55 w 81"/>
                  <a:gd name="T35" fmla="*/ 104 h 367"/>
                  <a:gd name="T36" fmla="*/ 62 w 81"/>
                  <a:gd name="T37" fmla="*/ 69 h 367"/>
                  <a:gd name="T38" fmla="*/ 65 w 81"/>
                  <a:gd name="T39" fmla="*/ 64 h 367"/>
                  <a:gd name="T40" fmla="*/ 68 w 81"/>
                  <a:gd name="T41" fmla="*/ 52 h 367"/>
                  <a:gd name="T42" fmla="*/ 62 w 81"/>
                  <a:gd name="T43" fmla="*/ 64 h 367"/>
                  <a:gd name="T44" fmla="*/ 57 w 81"/>
                  <a:gd name="T45" fmla="*/ 83 h 367"/>
                  <a:gd name="T46" fmla="*/ 57 w 81"/>
                  <a:gd name="T47" fmla="*/ 82 h 367"/>
                  <a:gd name="T48" fmla="*/ 61 w 81"/>
                  <a:gd name="T49" fmla="*/ 56 h 367"/>
                  <a:gd name="T50" fmla="*/ 72 w 81"/>
                  <a:gd name="T51" fmla="*/ 34 h 367"/>
                  <a:gd name="T52" fmla="*/ 77 w 81"/>
                  <a:gd name="T53" fmla="*/ 19 h 367"/>
                  <a:gd name="T54" fmla="*/ 80 w 81"/>
                  <a:gd name="T55" fmla="*/ 12 h 367"/>
                  <a:gd name="T56" fmla="*/ 73 w 81"/>
                  <a:gd name="T57" fmla="*/ 22 h 367"/>
                  <a:gd name="T58" fmla="*/ 76 w 81"/>
                  <a:gd name="T59" fmla="*/ 16 h 367"/>
                  <a:gd name="T60" fmla="*/ 81 w 81"/>
                  <a:gd name="T61" fmla="*/ 3 h 367"/>
                  <a:gd name="T62" fmla="*/ 77 w 81"/>
                  <a:gd name="T63" fmla="*/ 7 h 367"/>
                  <a:gd name="T64" fmla="*/ 71 w 81"/>
                  <a:gd name="T65" fmla="*/ 19 h 367"/>
                  <a:gd name="T66" fmla="*/ 71 w 81"/>
                  <a:gd name="T67" fmla="*/ 13 h 367"/>
                  <a:gd name="T68" fmla="*/ 65 w 81"/>
                  <a:gd name="T69" fmla="*/ 27 h 367"/>
                  <a:gd name="T70" fmla="*/ 68 w 81"/>
                  <a:gd name="T71" fmla="*/ 27 h 367"/>
                  <a:gd name="T72" fmla="*/ 63 w 81"/>
                  <a:gd name="T73" fmla="*/ 33 h 367"/>
                  <a:gd name="T74" fmla="*/ 61 w 81"/>
                  <a:gd name="T75" fmla="*/ 41 h 367"/>
                  <a:gd name="T76" fmla="*/ 63 w 81"/>
                  <a:gd name="T77" fmla="*/ 41 h 367"/>
                  <a:gd name="T78" fmla="*/ 73 w 81"/>
                  <a:gd name="T79" fmla="*/ 19 h 367"/>
                  <a:gd name="T80" fmla="*/ 71 w 81"/>
                  <a:gd name="T81" fmla="*/ 28 h 367"/>
                  <a:gd name="T82" fmla="*/ 57 w 81"/>
                  <a:gd name="T83" fmla="*/ 54 h 367"/>
                  <a:gd name="T84" fmla="*/ 55 w 81"/>
                  <a:gd name="T85" fmla="*/ 57 h 367"/>
                  <a:gd name="T86" fmla="*/ 49 w 81"/>
                  <a:gd name="T87" fmla="*/ 78 h 367"/>
                  <a:gd name="T88" fmla="*/ 46 w 81"/>
                  <a:gd name="T89" fmla="*/ 94 h 367"/>
                  <a:gd name="T90" fmla="*/ 42 w 81"/>
                  <a:gd name="T91" fmla="*/ 100 h 367"/>
                  <a:gd name="T92" fmla="*/ 40 w 81"/>
                  <a:gd name="T93" fmla="*/ 116 h 367"/>
                  <a:gd name="T94" fmla="*/ 44 w 81"/>
                  <a:gd name="T95" fmla="*/ 103 h 367"/>
                  <a:gd name="T96" fmla="*/ 44 w 81"/>
                  <a:gd name="T97" fmla="*/ 116 h 367"/>
                  <a:gd name="T98" fmla="*/ 42 w 81"/>
                  <a:gd name="T99" fmla="*/ 138 h 367"/>
                  <a:gd name="T100" fmla="*/ 39 w 81"/>
                  <a:gd name="T101" fmla="*/ 150 h 367"/>
                  <a:gd name="T102" fmla="*/ 36 w 81"/>
                  <a:gd name="T103" fmla="*/ 164 h 367"/>
                  <a:gd name="T104" fmla="*/ 32 w 81"/>
                  <a:gd name="T105" fmla="*/ 186 h 367"/>
                  <a:gd name="T106" fmla="*/ 31 w 81"/>
                  <a:gd name="T107" fmla="*/ 185 h 367"/>
                  <a:gd name="T108" fmla="*/ 30 w 81"/>
                  <a:gd name="T109" fmla="*/ 201 h 367"/>
                  <a:gd name="T110" fmla="*/ 27 w 81"/>
                  <a:gd name="T111" fmla="*/ 229 h 367"/>
                  <a:gd name="T112" fmla="*/ 26 w 81"/>
                  <a:gd name="T113" fmla="*/ 242 h 367"/>
                  <a:gd name="T114" fmla="*/ 24 w 81"/>
                  <a:gd name="T115" fmla="*/ 261 h 367"/>
                  <a:gd name="T116" fmla="*/ 17 w 81"/>
                  <a:gd name="T117" fmla="*/ 297 h 367"/>
                  <a:gd name="T118" fmla="*/ 15 w 81"/>
                  <a:gd name="T119" fmla="*/ 314 h 367"/>
                  <a:gd name="T120" fmla="*/ 0 w 81"/>
                  <a:gd name="T121" fmla="*/ 352 h 367"/>
                  <a:gd name="T122" fmla="*/ 4 w 81"/>
                  <a:gd name="T123" fmla="*/ 367 h 367"/>
                  <a:gd name="T124" fmla="*/ 9 w 81"/>
                  <a:gd name="T125" fmla="*/ 362 h 3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" h="367">
                    <a:moveTo>
                      <a:pt x="9" y="362"/>
                    </a:moveTo>
                    <a:lnTo>
                      <a:pt x="8" y="364"/>
                    </a:lnTo>
                    <a:lnTo>
                      <a:pt x="8" y="362"/>
                    </a:lnTo>
                    <a:lnTo>
                      <a:pt x="9" y="357"/>
                    </a:lnTo>
                    <a:lnTo>
                      <a:pt x="11" y="350"/>
                    </a:lnTo>
                    <a:lnTo>
                      <a:pt x="13" y="348"/>
                    </a:lnTo>
                    <a:lnTo>
                      <a:pt x="15" y="345"/>
                    </a:lnTo>
                    <a:lnTo>
                      <a:pt x="17" y="339"/>
                    </a:lnTo>
                    <a:lnTo>
                      <a:pt x="16" y="339"/>
                    </a:lnTo>
                    <a:lnTo>
                      <a:pt x="16" y="336"/>
                    </a:lnTo>
                    <a:lnTo>
                      <a:pt x="22" y="319"/>
                    </a:lnTo>
                    <a:lnTo>
                      <a:pt x="22" y="314"/>
                    </a:lnTo>
                    <a:lnTo>
                      <a:pt x="26" y="303"/>
                    </a:lnTo>
                    <a:lnTo>
                      <a:pt x="26" y="307"/>
                    </a:lnTo>
                    <a:lnTo>
                      <a:pt x="27" y="305"/>
                    </a:lnTo>
                    <a:lnTo>
                      <a:pt x="30" y="299"/>
                    </a:lnTo>
                    <a:lnTo>
                      <a:pt x="31" y="287"/>
                    </a:lnTo>
                    <a:lnTo>
                      <a:pt x="34" y="279"/>
                    </a:lnTo>
                    <a:lnTo>
                      <a:pt x="35" y="270"/>
                    </a:lnTo>
                    <a:lnTo>
                      <a:pt x="37" y="254"/>
                    </a:lnTo>
                    <a:lnTo>
                      <a:pt x="37" y="246"/>
                    </a:lnTo>
                    <a:lnTo>
                      <a:pt x="39" y="236"/>
                    </a:lnTo>
                    <a:lnTo>
                      <a:pt x="40" y="226"/>
                    </a:lnTo>
                    <a:lnTo>
                      <a:pt x="40" y="218"/>
                    </a:lnTo>
                    <a:lnTo>
                      <a:pt x="41" y="210"/>
                    </a:lnTo>
                    <a:lnTo>
                      <a:pt x="41" y="203"/>
                    </a:lnTo>
                    <a:lnTo>
                      <a:pt x="40" y="193"/>
                    </a:lnTo>
                    <a:lnTo>
                      <a:pt x="41" y="190"/>
                    </a:lnTo>
                    <a:lnTo>
                      <a:pt x="41" y="196"/>
                    </a:lnTo>
                    <a:lnTo>
                      <a:pt x="41" y="202"/>
                    </a:lnTo>
                    <a:lnTo>
                      <a:pt x="41" y="203"/>
                    </a:lnTo>
                    <a:lnTo>
                      <a:pt x="42" y="202"/>
                    </a:lnTo>
                    <a:lnTo>
                      <a:pt x="49" y="149"/>
                    </a:lnTo>
                    <a:lnTo>
                      <a:pt x="47" y="147"/>
                    </a:lnTo>
                    <a:lnTo>
                      <a:pt x="46" y="146"/>
                    </a:lnTo>
                    <a:lnTo>
                      <a:pt x="46" y="142"/>
                    </a:lnTo>
                    <a:lnTo>
                      <a:pt x="47" y="144"/>
                    </a:lnTo>
                    <a:lnTo>
                      <a:pt x="47" y="142"/>
                    </a:lnTo>
                    <a:lnTo>
                      <a:pt x="49" y="139"/>
                    </a:lnTo>
                    <a:lnTo>
                      <a:pt x="49" y="140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6" y="141"/>
                    </a:lnTo>
                    <a:lnTo>
                      <a:pt x="46" y="140"/>
                    </a:lnTo>
                    <a:lnTo>
                      <a:pt x="47" y="134"/>
                    </a:lnTo>
                    <a:lnTo>
                      <a:pt x="49" y="128"/>
                    </a:lnTo>
                    <a:lnTo>
                      <a:pt x="49" y="123"/>
                    </a:lnTo>
                    <a:lnTo>
                      <a:pt x="50" y="121"/>
                    </a:lnTo>
                    <a:lnTo>
                      <a:pt x="49" y="123"/>
                    </a:lnTo>
                    <a:lnTo>
                      <a:pt x="49" y="126"/>
                    </a:lnTo>
                    <a:lnTo>
                      <a:pt x="50" y="125"/>
                    </a:lnTo>
                    <a:lnTo>
                      <a:pt x="51" y="124"/>
                    </a:lnTo>
                    <a:lnTo>
                      <a:pt x="54" y="115"/>
                    </a:lnTo>
                    <a:lnTo>
                      <a:pt x="55" y="104"/>
                    </a:lnTo>
                    <a:lnTo>
                      <a:pt x="57" y="93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2" y="68"/>
                    </a:lnTo>
                    <a:lnTo>
                      <a:pt x="63" y="63"/>
                    </a:lnTo>
                    <a:lnTo>
                      <a:pt x="65" y="64"/>
                    </a:lnTo>
                    <a:lnTo>
                      <a:pt x="66" y="63"/>
                    </a:lnTo>
                    <a:lnTo>
                      <a:pt x="68" y="57"/>
                    </a:lnTo>
                    <a:lnTo>
                      <a:pt x="68" y="52"/>
                    </a:lnTo>
                    <a:lnTo>
                      <a:pt x="70" y="44"/>
                    </a:lnTo>
                    <a:lnTo>
                      <a:pt x="67" y="49"/>
                    </a:lnTo>
                    <a:lnTo>
                      <a:pt x="62" y="64"/>
                    </a:lnTo>
                    <a:lnTo>
                      <a:pt x="61" y="69"/>
                    </a:lnTo>
                    <a:lnTo>
                      <a:pt x="59" y="77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6" y="84"/>
                    </a:lnTo>
                    <a:lnTo>
                      <a:pt x="57" y="82"/>
                    </a:lnTo>
                    <a:lnTo>
                      <a:pt x="59" y="74"/>
                    </a:lnTo>
                    <a:lnTo>
                      <a:pt x="60" y="69"/>
                    </a:lnTo>
                    <a:lnTo>
                      <a:pt x="61" y="56"/>
                    </a:lnTo>
                    <a:lnTo>
                      <a:pt x="66" y="48"/>
                    </a:lnTo>
                    <a:lnTo>
                      <a:pt x="70" y="42"/>
                    </a:lnTo>
                    <a:lnTo>
                      <a:pt x="72" y="34"/>
                    </a:lnTo>
                    <a:lnTo>
                      <a:pt x="72" y="31"/>
                    </a:lnTo>
                    <a:lnTo>
                      <a:pt x="75" y="24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7" y="16"/>
                    </a:lnTo>
                    <a:lnTo>
                      <a:pt x="72" y="26"/>
                    </a:lnTo>
                    <a:lnTo>
                      <a:pt x="73" y="22"/>
                    </a:lnTo>
                    <a:lnTo>
                      <a:pt x="75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80" y="1"/>
                    </a:lnTo>
                    <a:lnTo>
                      <a:pt x="77" y="7"/>
                    </a:lnTo>
                    <a:lnTo>
                      <a:pt x="77" y="8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2" y="17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0" y="17"/>
                    </a:lnTo>
                    <a:lnTo>
                      <a:pt x="66" y="26"/>
                    </a:lnTo>
                    <a:lnTo>
                      <a:pt x="65" y="27"/>
                    </a:lnTo>
                    <a:lnTo>
                      <a:pt x="66" y="26"/>
                    </a:lnTo>
                    <a:lnTo>
                      <a:pt x="68" y="19"/>
                    </a:lnTo>
                    <a:lnTo>
                      <a:pt x="68" y="27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3" y="33"/>
                    </a:lnTo>
                    <a:lnTo>
                      <a:pt x="62" y="34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1" y="44"/>
                    </a:lnTo>
                    <a:lnTo>
                      <a:pt x="63" y="41"/>
                    </a:lnTo>
                    <a:lnTo>
                      <a:pt x="66" y="34"/>
                    </a:lnTo>
                    <a:lnTo>
                      <a:pt x="72" y="23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28"/>
                    </a:lnTo>
                    <a:lnTo>
                      <a:pt x="67" y="37"/>
                    </a:lnTo>
                    <a:lnTo>
                      <a:pt x="60" y="52"/>
                    </a:lnTo>
                    <a:lnTo>
                      <a:pt x="57" y="54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5" y="57"/>
                    </a:lnTo>
                    <a:lnTo>
                      <a:pt x="52" y="62"/>
                    </a:lnTo>
                    <a:lnTo>
                      <a:pt x="51" y="70"/>
                    </a:lnTo>
                    <a:lnTo>
                      <a:pt x="49" y="78"/>
                    </a:lnTo>
                    <a:lnTo>
                      <a:pt x="45" y="93"/>
                    </a:lnTo>
                    <a:lnTo>
                      <a:pt x="46" y="93"/>
                    </a:lnTo>
                    <a:lnTo>
                      <a:pt x="46" y="94"/>
                    </a:lnTo>
                    <a:lnTo>
                      <a:pt x="44" y="100"/>
                    </a:lnTo>
                    <a:lnTo>
                      <a:pt x="44" y="101"/>
                    </a:lnTo>
                    <a:lnTo>
                      <a:pt x="42" y="100"/>
                    </a:lnTo>
                    <a:lnTo>
                      <a:pt x="41" y="101"/>
                    </a:lnTo>
                    <a:lnTo>
                      <a:pt x="40" y="111"/>
                    </a:lnTo>
                    <a:lnTo>
                      <a:pt x="40" y="116"/>
                    </a:lnTo>
                    <a:lnTo>
                      <a:pt x="41" y="113"/>
                    </a:lnTo>
                    <a:lnTo>
                      <a:pt x="42" y="106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5" y="104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42" y="130"/>
                    </a:lnTo>
                    <a:lnTo>
                      <a:pt x="42" y="138"/>
                    </a:lnTo>
                    <a:lnTo>
                      <a:pt x="41" y="146"/>
                    </a:lnTo>
                    <a:lnTo>
                      <a:pt x="40" y="151"/>
                    </a:lnTo>
                    <a:lnTo>
                      <a:pt x="39" y="150"/>
                    </a:lnTo>
                    <a:lnTo>
                      <a:pt x="39" y="145"/>
                    </a:lnTo>
                    <a:lnTo>
                      <a:pt x="36" y="155"/>
                    </a:lnTo>
                    <a:lnTo>
                      <a:pt x="36" y="164"/>
                    </a:lnTo>
                    <a:lnTo>
                      <a:pt x="35" y="171"/>
                    </a:lnTo>
                    <a:lnTo>
                      <a:pt x="32" y="179"/>
                    </a:lnTo>
                    <a:lnTo>
                      <a:pt x="32" y="186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1" y="185"/>
                    </a:lnTo>
                    <a:lnTo>
                      <a:pt x="30" y="191"/>
                    </a:lnTo>
                    <a:lnTo>
                      <a:pt x="30" y="195"/>
                    </a:lnTo>
                    <a:lnTo>
                      <a:pt x="30" y="201"/>
                    </a:lnTo>
                    <a:lnTo>
                      <a:pt x="30" y="208"/>
                    </a:lnTo>
                    <a:lnTo>
                      <a:pt x="27" y="227"/>
                    </a:lnTo>
                    <a:lnTo>
                      <a:pt x="27" y="229"/>
                    </a:lnTo>
                    <a:lnTo>
                      <a:pt x="27" y="228"/>
                    </a:lnTo>
                    <a:lnTo>
                      <a:pt x="25" y="239"/>
                    </a:lnTo>
                    <a:lnTo>
                      <a:pt x="26" y="242"/>
                    </a:lnTo>
                    <a:lnTo>
                      <a:pt x="25" y="246"/>
                    </a:lnTo>
                    <a:lnTo>
                      <a:pt x="24" y="254"/>
                    </a:lnTo>
                    <a:lnTo>
                      <a:pt x="24" y="261"/>
                    </a:lnTo>
                    <a:lnTo>
                      <a:pt x="24" y="268"/>
                    </a:lnTo>
                    <a:lnTo>
                      <a:pt x="20" y="288"/>
                    </a:lnTo>
                    <a:lnTo>
                      <a:pt x="17" y="297"/>
                    </a:lnTo>
                    <a:lnTo>
                      <a:pt x="15" y="307"/>
                    </a:lnTo>
                    <a:lnTo>
                      <a:pt x="15" y="313"/>
                    </a:lnTo>
                    <a:lnTo>
                      <a:pt x="15" y="314"/>
                    </a:lnTo>
                    <a:lnTo>
                      <a:pt x="17" y="311"/>
                    </a:lnTo>
                    <a:lnTo>
                      <a:pt x="9" y="333"/>
                    </a:lnTo>
                    <a:lnTo>
                      <a:pt x="0" y="352"/>
                    </a:lnTo>
                    <a:lnTo>
                      <a:pt x="0" y="355"/>
                    </a:lnTo>
                    <a:lnTo>
                      <a:pt x="3" y="366"/>
                    </a:lnTo>
                    <a:lnTo>
                      <a:pt x="4" y="367"/>
                    </a:lnTo>
                    <a:lnTo>
                      <a:pt x="5" y="367"/>
                    </a:lnTo>
                    <a:lnTo>
                      <a:pt x="6" y="366"/>
                    </a:lnTo>
                    <a:lnTo>
                      <a:pt x="9" y="36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7" name="Freeform 1061"/>
              <p:cNvSpPr>
                <a:spLocks/>
              </p:cNvSpPr>
              <p:nvPr/>
            </p:nvSpPr>
            <p:spPr bwMode="auto">
              <a:xfrm>
                <a:off x="1828" y="59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5 h 7"/>
                  <a:gd name="T6" fmla="*/ 2 w 3"/>
                  <a:gd name="T7" fmla="*/ 3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8" name="Freeform 1062"/>
              <p:cNvSpPr>
                <a:spLocks/>
              </p:cNvSpPr>
              <p:nvPr/>
            </p:nvSpPr>
            <p:spPr bwMode="auto">
              <a:xfrm>
                <a:off x="1680" y="1026"/>
                <a:ext cx="13" cy="20"/>
              </a:xfrm>
              <a:custGeom>
                <a:avLst/>
                <a:gdLst>
                  <a:gd name="T0" fmla="*/ 4 w 13"/>
                  <a:gd name="T1" fmla="*/ 10 h 20"/>
                  <a:gd name="T2" fmla="*/ 2 w 13"/>
                  <a:gd name="T3" fmla="*/ 19 h 20"/>
                  <a:gd name="T4" fmla="*/ 0 w 13"/>
                  <a:gd name="T5" fmla="*/ 20 h 20"/>
                  <a:gd name="T6" fmla="*/ 2 w 13"/>
                  <a:gd name="T7" fmla="*/ 20 h 20"/>
                  <a:gd name="T8" fmla="*/ 7 w 13"/>
                  <a:gd name="T9" fmla="*/ 10 h 20"/>
                  <a:gd name="T10" fmla="*/ 13 w 13"/>
                  <a:gd name="T11" fmla="*/ 0 h 20"/>
                  <a:gd name="T12" fmla="*/ 12 w 13"/>
                  <a:gd name="T13" fmla="*/ 2 h 20"/>
                  <a:gd name="T14" fmla="*/ 9 w 13"/>
                  <a:gd name="T15" fmla="*/ 4 h 20"/>
                  <a:gd name="T16" fmla="*/ 4 w 13"/>
                  <a:gd name="T17" fmla="*/ 1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0">
                    <a:moveTo>
                      <a:pt x="4" y="10"/>
                    </a:moveTo>
                    <a:lnTo>
                      <a:pt x="2" y="19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49" name="Freeform 1063"/>
              <p:cNvSpPr>
                <a:spLocks/>
              </p:cNvSpPr>
              <p:nvPr/>
            </p:nvSpPr>
            <p:spPr bwMode="auto">
              <a:xfrm>
                <a:off x="1785" y="710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8 h 8"/>
                  <a:gd name="T4" fmla="*/ 1 w 1"/>
                  <a:gd name="T5" fmla="*/ 7 h 8"/>
                  <a:gd name="T6" fmla="*/ 1 w 1"/>
                  <a:gd name="T7" fmla="*/ 3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8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0" name="Freeform 1064"/>
              <p:cNvSpPr>
                <a:spLocks/>
              </p:cNvSpPr>
              <p:nvPr/>
            </p:nvSpPr>
            <p:spPr bwMode="auto">
              <a:xfrm>
                <a:off x="1677" y="1064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7 h 7"/>
                  <a:gd name="T4" fmla="*/ 2 w 5"/>
                  <a:gd name="T5" fmla="*/ 5 h 7"/>
                  <a:gd name="T6" fmla="*/ 5 w 5"/>
                  <a:gd name="T7" fmla="*/ 0 h 7"/>
                  <a:gd name="T8" fmla="*/ 1 w 5"/>
                  <a:gd name="T9" fmla="*/ 3 h 7"/>
                  <a:gd name="T10" fmla="*/ 0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1" name="Freeform 1065"/>
              <p:cNvSpPr>
                <a:spLocks/>
              </p:cNvSpPr>
              <p:nvPr/>
            </p:nvSpPr>
            <p:spPr bwMode="auto">
              <a:xfrm>
                <a:off x="1663" y="1081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6 h 6"/>
                  <a:gd name="T4" fmla="*/ 4 w 8"/>
                  <a:gd name="T5" fmla="*/ 4 h 6"/>
                  <a:gd name="T6" fmla="*/ 8 w 8"/>
                  <a:gd name="T7" fmla="*/ 0 h 6"/>
                  <a:gd name="T8" fmla="*/ 4 w 8"/>
                  <a:gd name="T9" fmla="*/ 3 h 6"/>
                  <a:gd name="T10" fmla="*/ 0 w 8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1" y="6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2" name="Freeform 1066"/>
              <p:cNvSpPr>
                <a:spLocks/>
              </p:cNvSpPr>
              <p:nvPr/>
            </p:nvSpPr>
            <p:spPr bwMode="auto">
              <a:xfrm>
                <a:off x="1674" y="1052"/>
                <a:ext cx="20" cy="27"/>
              </a:xfrm>
              <a:custGeom>
                <a:avLst/>
                <a:gdLst>
                  <a:gd name="T0" fmla="*/ 19 w 20"/>
                  <a:gd name="T1" fmla="*/ 0 h 27"/>
                  <a:gd name="T2" fmla="*/ 14 w 20"/>
                  <a:gd name="T3" fmla="*/ 7 h 27"/>
                  <a:gd name="T4" fmla="*/ 13 w 20"/>
                  <a:gd name="T5" fmla="*/ 10 h 27"/>
                  <a:gd name="T6" fmla="*/ 10 w 20"/>
                  <a:gd name="T7" fmla="*/ 14 h 27"/>
                  <a:gd name="T8" fmla="*/ 5 w 20"/>
                  <a:gd name="T9" fmla="*/ 19 h 27"/>
                  <a:gd name="T10" fmla="*/ 0 w 20"/>
                  <a:gd name="T11" fmla="*/ 24 h 27"/>
                  <a:gd name="T12" fmla="*/ 0 w 20"/>
                  <a:gd name="T13" fmla="*/ 27 h 27"/>
                  <a:gd name="T14" fmla="*/ 1 w 20"/>
                  <a:gd name="T15" fmla="*/ 27 h 27"/>
                  <a:gd name="T16" fmla="*/ 4 w 20"/>
                  <a:gd name="T17" fmla="*/ 25 h 27"/>
                  <a:gd name="T18" fmla="*/ 5 w 20"/>
                  <a:gd name="T19" fmla="*/ 24 h 27"/>
                  <a:gd name="T20" fmla="*/ 5 w 20"/>
                  <a:gd name="T21" fmla="*/ 23 h 27"/>
                  <a:gd name="T22" fmla="*/ 5 w 20"/>
                  <a:gd name="T23" fmla="*/ 22 h 27"/>
                  <a:gd name="T24" fmla="*/ 8 w 20"/>
                  <a:gd name="T25" fmla="*/ 18 h 27"/>
                  <a:gd name="T26" fmla="*/ 13 w 20"/>
                  <a:gd name="T27" fmla="*/ 12 h 27"/>
                  <a:gd name="T28" fmla="*/ 16 w 20"/>
                  <a:gd name="T29" fmla="*/ 8 h 27"/>
                  <a:gd name="T30" fmla="*/ 20 w 20"/>
                  <a:gd name="T31" fmla="*/ 3 h 27"/>
                  <a:gd name="T32" fmla="*/ 19 w 20"/>
                  <a:gd name="T33" fmla="*/ 3 h 27"/>
                  <a:gd name="T34" fmla="*/ 18 w 20"/>
                  <a:gd name="T35" fmla="*/ 3 h 27"/>
                  <a:gd name="T36" fmla="*/ 19 w 20"/>
                  <a:gd name="T37" fmla="*/ 0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9" y="0"/>
                    </a:moveTo>
                    <a:lnTo>
                      <a:pt x="14" y="7"/>
                    </a:lnTo>
                    <a:lnTo>
                      <a:pt x="13" y="10"/>
                    </a:lnTo>
                    <a:lnTo>
                      <a:pt x="10" y="14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8" y="18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3" name="Freeform 1067"/>
              <p:cNvSpPr>
                <a:spLocks/>
              </p:cNvSpPr>
              <p:nvPr/>
            </p:nvSpPr>
            <p:spPr bwMode="auto">
              <a:xfrm>
                <a:off x="1666" y="1086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0 h 4"/>
                  <a:gd name="T4" fmla="*/ 1 w 5"/>
                  <a:gd name="T5" fmla="*/ 1 h 4"/>
                  <a:gd name="T6" fmla="*/ 0 w 5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4" name="Freeform 1068"/>
              <p:cNvSpPr>
                <a:spLocks/>
              </p:cNvSpPr>
              <p:nvPr/>
            </p:nvSpPr>
            <p:spPr bwMode="auto">
              <a:xfrm>
                <a:off x="1694" y="1050"/>
                <a:ext cx="5" cy="9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0 h 9"/>
                  <a:gd name="T4" fmla="*/ 0 w 5"/>
                  <a:gd name="T5" fmla="*/ 9 h 9"/>
                  <a:gd name="T6" fmla="*/ 3 w 5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5" name="Freeform 1069"/>
              <p:cNvSpPr>
                <a:spLocks/>
              </p:cNvSpPr>
              <p:nvPr/>
            </p:nvSpPr>
            <p:spPr bwMode="auto">
              <a:xfrm>
                <a:off x="1693" y="1061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2 w 4"/>
                  <a:gd name="T3" fmla="*/ 4 h 8"/>
                  <a:gd name="T4" fmla="*/ 4 w 4"/>
                  <a:gd name="T5" fmla="*/ 0 h 8"/>
                  <a:gd name="T6" fmla="*/ 2 w 4"/>
                  <a:gd name="T7" fmla="*/ 1 h 8"/>
                  <a:gd name="T8" fmla="*/ 0 w 4"/>
                  <a:gd name="T9" fmla="*/ 5 h 8"/>
                  <a:gd name="T10" fmla="*/ 0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6" name="Freeform 1070"/>
              <p:cNvSpPr>
                <a:spLocks/>
              </p:cNvSpPr>
              <p:nvPr/>
            </p:nvSpPr>
            <p:spPr bwMode="auto">
              <a:xfrm>
                <a:off x="1564" y="962"/>
                <a:ext cx="181" cy="211"/>
              </a:xfrm>
              <a:custGeom>
                <a:avLst/>
                <a:gdLst>
                  <a:gd name="T0" fmla="*/ 159 w 181"/>
                  <a:gd name="T1" fmla="*/ 25 h 211"/>
                  <a:gd name="T2" fmla="*/ 139 w 181"/>
                  <a:gd name="T3" fmla="*/ 56 h 211"/>
                  <a:gd name="T4" fmla="*/ 124 w 181"/>
                  <a:gd name="T5" fmla="*/ 81 h 211"/>
                  <a:gd name="T6" fmla="*/ 115 w 181"/>
                  <a:gd name="T7" fmla="*/ 97 h 211"/>
                  <a:gd name="T8" fmla="*/ 105 w 181"/>
                  <a:gd name="T9" fmla="*/ 110 h 211"/>
                  <a:gd name="T10" fmla="*/ 98 w 181"/>
                  <a:gd name="T11" fmla="*/ 114 h 211"/>
                  <a:gd name="T12" fmla="*/ 75 w 181"/>
                  <a:gd name="T13" fmla="*/ 134 h 211"/>
                  <a:gd name="T14" fmla="*/ 67 w 181"/>
                  <a:gd name="T15" fmla="*/ 145 h 211"/>
                  <a:gd name="T16" fmla="*/ 59 w 181"/>
                  <a:gd name="T17" fmla="*/ 154 h 211"/>
                  <a:gd name="T18" fmla="*/ 42 w 181"/>
                  <a:gd name="T19" fmla="*/ 169 h 211"/>
                  <a:gd name="T20" fmla="*/ 34 w 181"/>
                  <a:gd name="T21" fmla="*/ 177 h 211"/>
                  <a:gd name="T22" fmla="*/ 34 w 181"/>
                  <a:gd name="T23" fmla="*/ 175 h 211"/>
                  <a:gd name="T24" fmla="*/ 31 w 181"/>
                  <a:gd name="T25" fmla="*/ 179 h 211"/>
                  <a:gd name="T26" fmla="*/ 19 w 181"/>
                  <a:gd name="T27" fmla="*/ 186 h 211"/>
                  <a:gd name="T28" fmla="*/ 22 w 181"/>
                  <a:gd name="T29" fmla="*/ 186 h 211"/>
                  <a:gd name="T30" fmla="*/ 18 w 181"/>
                  <a:gd name="T31" fmla="*/ 194 h 211"/>
                  <a:gd name="T32" fmla="*/ 0 w 181"/>
                  <a:gd name="T33" fmla="*/ 211 h 211"/>
                  <a:gd name="T34" fmla="*/ 17 w 181"/>
                  <a:gd name="T35" fmla="*/ 201 h 211"/>
                  <a:gd name="T36" fmla="*/ 17 w 181"/>
                  <a:gd name="T37" fmla="*/ 200 h 211"/>
                  <a:gd name="T38" fmla="*/ 8 w 181"/>
                  <a:gd name="T39" fmla="*/ 205 h 211"/>
                  <a:gd name="T40" fmla="*/ 26 w 181"/>
                  <a:gd name="T41" fmla="*/ 194 h 211"/>
                  <a:gd name="T42" fmla="*/ 36 w 181"/>
                  <a:gd name="T43" fmla="*/ 186 h 211"/>
                  <a:gd name="T44" fmla="*/ 57 w 181"/>
                  <a:gd name="T45" fmla="*/ 172 h 211"/>
                  <a:gd name="T46" fmla="*/ 68 w 181"/>
                  <a:gd name="T47" fmla="*/ 161 h 211"/>
                  <a:gd name="T48" fmla="*/ 80 w 181"/>
                  <a:gd name="T49" fmla="*/ 149 h 211"/>
                  <a:gd name="T50" fmla="*/ 90 w 181"/>
                  <a:gd name="T51" fmla="*/ 136 h 211"/>
                  <a:gd name="T52" fmla="*/ 105 w 181"/>
                  <a:gd name="T53" fmla="*/ 128 h 211"/>
                  <a:gd name="T54" fmla="*/ 114 w 181"/>
                  <a:gd name="T55" fmla="*/ 118 h 211"/>
                  <a:gd name="T56" fmla="*/ 120 w 181"/>
                  <a:gd name="T57" fmla="*/ 114 h 211"/>
                  <a:gd name="T58" fmla="*/ 121 w 181"/>
                  <a:gd name="T59" fmla="*/ 115 h 211"/>
                  <a:gd name="T60" fmla="*/ 131 w 181"/>
                  <a:gd name="T61" fmla="*/ 100 h 211"/>
                  <a:gd name="T62" fmla="*/ 134 w 181"/>
                  <a:gd name="T63" fmla="*/ 95 h 211"/>
                  <a:gd name="T64" fmla="*/ 145 w 181"/>
                  <a:gd name="T65" fmla="*/ 76 h 211"/>
                  <a:gd name="T66" fmla="*/ 154 w 181"/>
                  <a:gd name="T67" fmla="*/ 59 h 211"/>
                  <a:gd name="T68" fmla="*/ 165 w 181"/>
                  <a:gd name="T69" fmla="*/ 42 h 211"/>
                  <a:gd name="T70" fmla="*/ 174 w 181"/>
                  <a:gd name="T71" fmla="*/ 22 h 211"/>
                  <a:gd name="T72" fmla="*/ 180 w 181"/>
                  <a:gd name="T73" fmla="*/ 1 h 211"/>
                  <a:gd name="T74" fmla="*/ 175 w 181"/>
                  <a:gd name="T75" fmla="*/ 2 h 2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81" h="211">
                    <a:moveTo>
                      <a:pt x="171" y="6"/>
                    </a:moveTo>
                    <a:lnTo>
                      <a:pt x="159" y="25"/>
                    </a:lnTo>
                    <a:lnTo>
                      <a:pt x="144" y="46"/>
                    </a:lnTo>
                    <a:lnTo>
                      <a:pt x="139" y="56"/>
                    </a:lnTo>
                    <a:lnTo>
                      <a:pt x="131" y="66"/>
                    </a:lnTo>
                    <a:lnTo>
                      <a:pt x="124" y="81"/>
                    </a:lnTo>
                    <a:lnTo>
                      <a:pt x="118" y="94"/>
                    </a:lnTo>
                    <a:lnTo>
                      <a:pt x="115" y="97"/>
                    </a:lnTo>
                    <a:lnTo>
                      <a:pt x="110" y="103"/>
                    </a:lnTo>
                    <a:lnTo>
                      <a:pt x="105" y="110"/>
                    </a:lnTo>
                    <a:lnTo>
                      <a:pt x="100" y="113"/>
                    </a:lnTo>
                    <a:lnTo>
                      <a:pt x="98" y="114"/>
                    </a:lnTo>
                    <a:lnTo>
                      <a:pt x="83" y="127"/>
                    </a:lnTo>
                    <a:lnTo>
                      <a:pt x="75" y="134"/>
                    </a:lnTo>
                    <a:lnTo>
                      <a:pt x="70" y="141"/>
                    </a:lnTo>
                    <a:lnTo>
                      <a:pt x="67" y="145"/>
                    </a:lnTo>
                    <a:lnTo>
                      <a:pt x="63" y="150"/>
                    </a:lnTo>
                    <a:lnTo>
                      <a:pt x="59" y="154"/>
                    </a:lnTo>
                    <a:lnTo>
                      <a:pt x="56" y="158"/>
                    </a:lnTo>
                    <a:lnTo>
                      <a:pt x="42" y="169"/>
                    </a:lnTo>
                    <a:lnTo>
                      <a:pt x="37" y="174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75"/>
                    </a:lnTo>
                    <a:lnTo>
                      <a:pt x="32" y="176"/>
                    </a:lnTo>
                    <a:lnTo>
                      <a:pt x="31" y="179"/>
                    </a:lnTo>
                    <a:lnTo>
                      <a:pt x="26" y="181"/>
                    </a:lnTo>
                    <a:lnTo>
                      <a:pt x="19" y="186"/>
                    </a:lnTo>
                    <a:lnTo>
                      <a:pt x="18" y="187"/>
                    </a:lnTo>
                    <a:lnTo>
                      <a:pt x="22" y="186"/>
                    </a:lnTo>
                    <a:lnTo>
                      <a:pt x="22" y="187"/>
                    </a:lnTo>
                    <a:lnTo>
                      <a:pt x="18" y="194"/>
                    </a:lnTo>
                    <a:lnTo>
                      <a:pt x="3" y="209"/>
                    </a:lnTo>
                    <a:lnTo>
                      <a:pt x="0" y="211"/>
                    </a:lnTo>
                    <a:lnTo>
                      <a:pt x="16" y="202"/>
                    </a:lnTo>
                    <a:lnTo>
                      <a:pt x="17" y="201"/>
                    </a:lnTo>
                    <a:lnTo>
                      <a:pt x="19" y="200"/>
                    </a:lnTo>
                    <a:lnTo>
                      <a:pt x="17" y="200"/>
                    </a:lnTo>
                    <a:lnTo>
                      <a:pt x="15" y="201"/>
                    </a:lnTo>
                    <a:lnTo>
                      <a:pt x="8" y="205"/>
                    </a:lnTo>
                    <a:lnTo>
                      <a:pt x="19" y="197"/>
                    </a:lnTo>
                    <a:lnTo>
                      <a:pt x="26" y="194"/>
                    </a:lnTo>
                    <a:lnTo>
                      <a:pt x="28" y="190"/>
                    </a:lnTo>
                    <a:lnTo>
                      <a:pt x="36" y="186"/>
                    </a:lnTo>
                    <a:lnTo>
                      <a:pt x="42" y="184"/>
                    </a:lnTo>
                    <a:lnTo>
                      <a:pt x="57" y="172"/>
                    </a:lnTo>
                    <a:lnTo>
                      <a:pt x="63" y="168"/>
                    </a:lnTo>
                    <a:lnTo>
                      <a:pt x="68" y="161"/>
                    </a:lnTo>
                    <a:lnTo>
                      <a:pt x="77" y="153"/>
                    </a:lnTo>
                    <a:lnTo>
                      <a:pt x="80" y="149"/>
                    </a:lnTo>
                    <a:lnTo>
                      <a:pt x="87" y="141"/>
                    </a:lnTo>
                    <a:lnTo>
                      <a:pt x="90" y="136"/>
                    </a:lnTo>
                    <a:lnTo>
                      <a:pt x="99" y="130"/>
                    </a:lnTo>
                    <a:lnTo>
                      <a:pt x="105" y="128"/>
                    </a:lnTo>
                    <a:lnTo>
                      <a:pt x="110" y="123"/>
                    </a:lnTo>
                    <a:lnTo>
                      <a:pt x="114" y="118"/>
                    </a:lnTo>
                    <a:lnTo>
                      <a:pt x="119" y="114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21" y="115"/>
                    </a:lnTo>
                    <a:lnTo>
                      <a:pt x="126" y="109"/>
                    </a:lnTo>
                    <a:lnTo>
                      <a:pt x="131" y="100"/>
                    </a:lnTo>
                    <a:lnTo>
                      <a:pt x="134" y="97"/>
                    </a:lnTo>
                    <a:lnTo>
                      <a:pt x="134" y="95"/>
                    </a:lnTo>
                    <a:lnTo>
                      <a:pt x="140" y="84"/>
                    </a:lnTo>
                    <a:lnTo>
                      <a:pt x="145" y="76"/>
                    </a:lnTo>
                    <a:lnTo>
                      <a:pt x="149" y="68"/>
                    </a:lnTo>
                    <a:lnTo>
                      <a:pt x="154" y="59"/>
                    </a:lnTo>
                    <a:lnTo>
                      <a:pt x="160" y="51"/>
                    </a:lnTo>
                    <a:lnTo>
                      <a:pt x="165" y="42"/>
                    </a:lnTo>
                    <a:lnTo>
                      <a:pt x="170" y="32"/>
                    </a:lnTo>
                    <a:lnTo>
                      <a:pt x="174" y="22"/>
                    </a:lnTo>
                    <a:lnTo>
                      <a:pt x="181" y="2"/>
                    </a:lnTo>
                    <a:lnTo>
                      <a:pt x="180" y="1"/>
                    </a:lnTo>
                    <a:lnTo>
                      <a:pt x="177" y="0"/>
                    </a:lnTo>
                    <a:lnTo>
                      <a:pt x="175" y="2"/>
                    </a:lnTo>
                    <a:lnTo>
                      <a:pt x="171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7" name="Freeform 1071"/>
              <p:cNvSpPr>
                <a:spLocks/>
              </p:cNvSpPr>
              <p:nvPr/>
            </p:nvSpPr>
            <p:spPr bwMode="auto">
              <a:xfrm>
                <a:off x="1631" y="11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8" name="Freeform 1072"/>
              <p:cNvSpPr>
                <a:spLocks/>
              </p:cNvSpPr>
              <p:nvPr/>
            </p:nvSpPr>
            <p:spPr bwMode="auto">
              <a:xfrm>
                <a:off x="1631" y="1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59" name="Freeform 1073"/>
              <p:cNvSpPr>
                <a:spLocks/>
              </p:cNvSpPr>
              <p:nvPr/>
            </p:nvSpPr>
            <p:spPr bwMode="auto">
              <a:xfrm>
                <a:off x="1639" y="11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60" name="Freeform 1074"/>
              <p:cNvSpPr>
                <a:spLocks/>
              </p:cNvSpPr>
              <p:nvPr/>
            </p:nvSpPr>
            <p:spPr bwMode="auto">
              <a:xfrm>
                <a:off x="1602" y="1130"/>
                <a:ext cx="51" cy="42"/>
              </a:xfrm>
              <a:custGeom>
                <a:avLst/>
                <a:gdLst>
                  <a:gd name="T0" fmla="*/ 6 w 51"/>
                  <a:gd name="T1" fmla="*/ 41 h 42"/>
                  <a:gd name="T2" fmla="*/ 10 w 51"/>
                  <a:gd name="T3" fmla="*/ 39 h 42"/>
                  <a:gd name="T4" fmla="*/ 11 w 51"/>
                  <a:gd name="T5" fmla="*/ 37 h 42"/>
                  <a:gd name="T6" fmla="*/ 14 w 51"/>
                  <a:gd name="T7" fmla="*/ 36 h 42"/>
                  <a:gd name="T8" fmla="*/ 19 w 51"/>
                  <a:gd name="T9" fmla="*/ 33 h 42"/>
                  <a:gd name="T10" fmla="*/ 23 w 51"/>
                  <a:gd name="T11" fmla="*/ 28 h 42"/>
                  <a:gd name="T12" fmla="*/ 25 w 51"/>
                  <a:gd name="T13" fmla="*/ 24 h 42"/>
                  <a:gd name="T14" fmla="*/ 26 w 51"/>
                  <a:gd name="T15" fmla="*/ 23 h 42"/>
                  <a:gd name="T16" fmla="*/ 30 w 51"/>
                  <a:gd name="T17" fmla="*/ 22 h 42"/>
                  <a:gd name="T18" fmla="*/ 32 w 51"/>
                  <a:gd name="T19" fmla="*/ 17 h 42"/>
                  <a:gd name="T20" fmla="*/ 32 w 51"/>
                  <a:gd name="T21" fmla="*/ 18 h 42"/>
                  <a:gd name="T22" fmla="*/ 35 w 51"/>
                  <a:gd name="T23" fmla="*/ 16 h 42"/>
                  <a:gd name="T24" fmla="*/ 39 w 51"/>
                  <a:gd name="T25" fmla="*/ 16 h 42"/>
                  <a:gd name="T26" fmla="*/ 45 w 51"/>
                  <a:gd name="T27" fmla="*/ 12 h 42"/>
                  <a:gd name="T28" fmla="*/ 47 w 51"/>
                  <a:gd name="T29" fmla="*/ 11 h 42"/>
                  <a:gd name="T30" fmla="*/ 42 w 51"/>
                  <a:gd name="T31" fmla="*/ 12 h 42"/>
                  <a:gd name="T32" fmla="*/ 41 w 51"/>
                  <a:gd name="T33" fmla="*/ 12 h 42"/>
                  <a:gd name="T34" fmla="*/ 42 w 51"/>
                  <a:gd name="T35" fmla="*/ 8 h 42"/>
                  <a:gd name="T36" fmla="*/ 47 w 51"/>
                  <a:gd name="T37" fmla="*/ 8 h 42"/>
                  <a:gd name="T38" fmla="*/ 50 w 51"/>
                  <a:gd name="T39" fmla="*/ 7 h 42"/>
                  <a:gd name="T40" fmla="*/ 47 w 51"/>
                  <a:gd name="T41" fmla="*/ 6 h 42"/>
                  <a:gd name="T42" fmla="*/ 49 w 51"/>
                  <a:gd name="T43" fmla="*/ 3 h 42"/>
                  <a:gd name="T44" fmla="*/ 51 w 51"/>
                  <a:gd name="T45" fmla="*/ 2 h 42"/>
                  <a:gd name="T46" fmla="*/ 50 w 51"/>
                  <a:gd name="T47" fmla="*/ 3 h 42"/>
                  <a:gd name="T48" fmla="*/ 47 w 51"/>
                  <a:gd name="T49" fmla="*/ 1 h 42"/>
                  <a:gd name="T50" fmla="*/ 45 w 51"/>
                  <a:gd name="T51" fmla="*/ 1 h 42"/>
                  <a:gd name="T52" fmla="*/ 42 w 51"/>
                  <a:gd name="T53" fmla="*/ 1 h 42"/>
                  <a:gd name="T54" fmla="*/ 45 w 51"/>
                  <a:gd name="T55" fmla="*/ 4 h 42"/>
                  <a:gd name="T56" fmla="*/ 47 w 51"/>
                  <a:gd name="T57" fmla="*/ 6 h 42"/>
                  <a:gd name="T58" fmla="*/ 41 w 51"/>
                  <a:gd name="T59" fmla="*/ 4 h 42"/>
                  <a:gd name="T60" fmla="*/ 37 w 51"/>
                  <a:gd name="T61" fmla="*/ 4 h 42"/>
                  <a:gd name="T62" fmla="*/ 34 w 51"/>
                  <a:gd name="T63" fmla="*/ 7 h 42"/>
                  <a:gd name="T64" fmla="*/ 31 w 51"/>
                  <a:gd name="T65" fmla="*/ 4 h 42"/>
                  <a:gd name="T66" fmla="*/ 31 w 51"/>
                  <a:gd name="T67" fmla="*/ 7 h 42"/>
                  <a:gd name="T68" fmla="*/ 31 w 51"/>
                  <a:gd name="T69" fmla="*/ 9 h 42"/>
                  <a:gd name="T70" fmla="*/ 30 w 51"/>
                  <a:gd name="T71" fmla="*/ 13 h 42"/>
                  <a:gd name="T72" fmla="*/ 27 w 51"/>
                  <a:gd name="T73" fmla="*/ 11 h 42"/>
                  <a:gd name="T74" fmla="*/ 23 w 51"/>
                  <a:gd name="T75" fmla="*/ 13 h 42"/>
                  <a:gd name="T76" fmla="*/ 20 w 51"/>
                  <a:gd name="T77" fmla="*/ 13 h 42"/>
                  <a:gd name="T78" fmla="*/ 19 w 51"/>
                  <a:gd name="T79" fmla="*/ 16 h 42"/>
                  <a:gd name="T80" fmla="*/ 13 w 51"/>
                  <a:gd name="T81" fmla="*/ 18 h 42"/>
                  <a:gd name="T82" fmla="*/ 11 w 51"/>
                  <a:gd name="T83" fmla="*/ 21 h 42"/>
                  <a:gd name="T84" fmla="*/ 8 w 51"/>
                  <a:gd name="T85" fmla="*/ 26 h 42"/>
                  <a:gd name="T86" fmla="*/ 6 w 51"/>
                  <a:gd name="T87" fmla="*/ 29 h 42"/>
                  <a:gd name="T88" fmla="*/ 0 w 51"/>
                  <a:gd name="T89" fmla="*/ 33 h 42"/>
                  <a:gd name="T90" fmla="*/ 5 w 51"/>
                  <a:gd name="T91" fmla="*/ 42 h 4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42">
                    <a:moveTo>
                      <a:pt x="8" y="42"/>
                    </a:moveTo>
                    <a:lnTo>
                      <a:pt x="6" y="42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9" y="41"/>
                    </a:lnTo>
                    <a:lnTo>
                      <a:pt x="10" y="39"/>
                    </a:lnTo>
                    <a:lnTo>
                      <a:pt x="9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0" y="31"/>
                    </a:lnTo>
                    <a:lnTo>
                      <a:pt x="21" y="29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5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6" y="23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45" y="12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7" y="11"/>
                    </a:lnTo>
                    <a:lnTo>
                      <a:pt x="46" y="9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8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0" y="6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50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50" y="3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47" y="6"/>
                    </a:lnTo>
                    <a:lnTo>
                      <a:pt x="45" y="6"/>
                    </a:lnTo>
                    <a:lnTo>
                      <a:pt x="42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1" y="4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1" y="9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5" y="27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4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61" name="Freeform 1075"/>
              <p:cNvSpPr>
                <a:spLocks/>
              </p:cNvSpPr>
              <p:nvPr/>
            </p:nvSpPr>
            <p:spPr bwMode="auto">
              <a:xfrm>
                <a:off x="1653" y="113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62" name="Freeform 1076"/>
              <p:cNvSpPr>
                <a:spLocks/>
              </p:cNvSpPr>
              <p:nvPr/>
            </p:nvSpPr>
            <p:spPr bwMode="auto">
              <a:xfrm>
                <a:off x="1581" y="11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1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63" name="Freeform 1077"/>
              <p:cNvSpPr>
                <a:spLocks/>
              </p:cNvSpPr>
              <p:nvPr/>
            </p:nvSpPr>
            <p:spPr bwMode="auto">
              <a:xfrm>
                <a:off x="1627" y="113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64" name="Rectangle 1078"/>
              <p:cNvSpPr>
                <a:spLocks noChangeArrowheads="1"/>
              </p:cNvSpPr>
              <p:nvPr/>
            </p:nvSpPr>
            <p:spPr bwMode="auto">
              <a:xfrm>
                <a:off x="1585" y="1183"/>
                <a:ext cx="1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5" name="Freeform 1079"/>
              <p:cNvSpPr>
                <a:spLocks/>
              </p:cNvSpPr>
              <p:nvPr/>
            </p:nvSpPr>
            <p:spPr bwMode="auto">
              <a:xfrm>
                <a:off x="1583" y="118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66" name="Freeform 1080"/>
              <p:cNvSpPr>
                <a:spLocks/>
              </p:cNvSpPr>
              <p:nvPr/>
            </p:nvSpPr>
            <p:spPr bwMode="auto">
              <a:xfrm>
                <a:off x="1586" y="1183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1 h 6"/>
                  <a:gd name="T4" fmla="*/ 2 w 5"/>
                  <a:gd name="T5" fmla="*/ 2 h 6"/>
                  <a:gd name="T6" fmla="*/ 1 w 5"/>
                  <a:gd name="T7" fmla="*/ 2 h 6"/>
                  <a:gd name="T8" fmla="*/ 0 w 5"/>
                  <a:gd name="T9" fmla="*/ 4 h 6"/>
                  <a:gd name="T10" fmla="*/ 0 w 5"/>
                  <a:gd name="T11" fmla="*/ 5 h 6"/>
                  <a:gd name="T12" fmla="*/ 2 w 5"/>
                  <a:gd name="T13" fmla="*/ 6 h 6"/>
                  <a:gd name="T14" fmla="*/ 1 w 5"/>
                  <a:gd name="T15" fmla="*/ 5 h 6"/>
                  <a:gd name="T16" fmla="*/ 1 w 5"/>
                  <a:gd name="T17" fmla="*/ 4 h 6"/>
                  <a:gd name="T18" fmla="*/ 2 w 5"/>
                  <a:gd name="T19" fmla="*/ 2 h 6"/>
                  <a:gd name="T20" fmla="*/ 4 w 5"/>
                  <a:gd name="T21" fmla="*/ 4 h 6"/>
                  <a:gd name="T22" fmla="*/ 5 w 5"/>
                  <a:gd name="T23" fmla="*/ 2 h 6"/>
                  <a:gd name="T24" fmla="*/ 4 w 5"/>
                  <a:gd name="T25" fmla="*/ 1 h 6"/>
                  <a:gd name="T26" fmla="*/ 4 w 5"/>
                  <a:gd name="T27" fmla="*/ 0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67" name="Freeform 1081"/>
              <p:cNvSpPr>
                <a:spLocks/>
              </p:cNvSpPr>
              <p:nvPr/>
            </p:nvSpPr>
            <p:spPr bwMode="auto">
              <a:xfrm>
                <a:off x="1586" y="119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68" name="Freeform 1082"/>
              <p:cNvSpPr>
                <a:spLocks/>
              </p:cNvSpPr>
              <p:nvPr/>
            </p:nvSpPr>
            <p:spPr bwMode="auto">
              <a:xfrm>
                <a:off x="1592" y="11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69" name="Rectangle 1083"/>
              <p:cNvSpPr>
                <a:spLocks noChangeArrowheads="1"/>
              </p:cNvSpPr>
              <p:nvPr/>
            </p:nvSpPr>
            <p:spPr bwMode="auto">
              <a:xfrm>
                <a:off x="1593" y="1190"/>
                <a:ext cx="2" cy="2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0" name="Freeform 1084"/>
              <p:cNvSpPr>
                <a:spLocks/>
              </p:cNvSpPr>
              <p:nvPr/>
            </p:nvSpPr>
            <p:spPr bwMode="auto">
              <a:xfrm>
                <a:off x="1565" y="1171"/>
                <a:ext cx="40" cy="31"/>
              </a:xfrm>
              <a:custGeom>
                <a:avLst/>
                <a:gdLst>
                  <a:gd name="T0" fmla="*/ 33 w 40"/>
                  <a:gd name="T1" fmla="*/ 0 h 31"/>
                  <a:gd name="T2" fmla="*/ 28 w 40"/>
                  <a:gd name="T3" fmla="*/ 0 h 31"/>
                  <a:gd name="T4" fmla="*/ 23 w 40"/>
                  <a:gd name="T5" fmla="*/ 0 h 31"/>
                  <a:gd name="T6" fmla="*/ 23 w 40"/>
                  <a:gd name="T7" fmla="*/ 2 h 31"/>
                  <a:gd name="T8" fmla="*/ 21 w 40"/>
                  <a:gd name="T9" fmla="*/ 3 h 31"/>
                  <a:gd name="T10" fmla="*/ 20 w 40"/>
                  <a:gd name="T11" fmla="*/ 4 h 31"/>
                  <a:gd name="T12" fmla="*/ 18 w 40"/>
                  <a:gd name="T13" fmla="*/ 8 h 31"/>
                  <a:gd name="T14" fmla="*/ 17 w 40"/>
                  <a:gd name="T15" fmla="*/ 7 h 31"/>
                  <a:gd name="T16" fmla="*/ 17 w 40"/>
                  <a:gd name="T17" fmla="*/ 8 h 31"/>
                  <a:gd name="T18" fmla="*/ 16 w 40"/>
                  <a:gd name="T19" fmla="*/ 9 h 31"/>
                  <a:gd name="T20" fmla="*/ 14 w 40"/>
                  <a:gd name="T21" fmla="*/ 9 h 31"/>
                  <a:gd name="T22" fmla="*/ 12 w 40"/>
                  <a:gd name="T23" fmla="*/ 9 h 31"/>
                  <a:gd name="T24" fmla="*/ 11 w 40"/>
                  <a:gd name="T25" fmla="*/ 11 h 31"/>
                  <a:gd name="T26" fmla="*/ 10 w 40"/>
                  <a:gd name="T27" fmla="*/ 11 h 31"/>
                  <a:gd name="T28" fmla="*/ 9 w 40"/>
                  <a:gd name="T29" fmla="*/ 12 h 31"/>
                  <a:gd name="T30" fmla="*/ 7 w 40"/>
                  <a:gd name="T31" fmla="*/ 13 h 31"/>
                  <a:gd name="T32" fmla="*/ 7 w 40"/>
                  <a:gd name="T33" fmla="*/ 14 h 31"/>
                  <a:gd name="T34" fmla="*/ 6 w 40"/>
                  <a:gd name="T35" fmla="*/ 14 h 31"/>
                  <a:gd name="T36" fmla="*/ 4 w 40"/>
                  <a:gd name="T37" fmla="*/ 16 h 31"/>
                  <a:gd name="T38" fmla="*/ 2 w 40"/>
                  <a:gd name="T39" fmla="*/ 18 h 31"/>
                  <a:gd name="T40" fmla="*/ 2 w 40"/>
                  <a:gd name="T41" fmla="*/ 17 h 31"/>
                  <a:gd name="T42" fmla="*/ 1 w 40"/>
                  <a:gd name="T43" fmla="*/ 16 h 31"/>
                  <a:gd name="T44" fmla="*/ 1 w 40"/>
                  <a:gd name="T45" fmla="*/ 17 h 31"/>
                  <a:gd name="T46" fmla="*/ 0 w 40"/>
                  <a:gd name="T47" fmla="*/ 18 h 31"/>
                  <a:gd name="T48" fmla="*/ 1 w 40"/>
                  <a:gd name="T49" fmla="*/ 21 h 31"/>
                  <a:gd name="T50" fmla="*/ 2 w 40"/>
                  <a:gd name="T51" fmla="*/ 23 h 31"/>
                  <a:gd name="T52" fmla="*/ 1 w 40"/>
                  <a:gd name="T53" fmla="*/ 29 h 31"/>
                  <a:gd name="T54" fmla="*/ 1 w 40"/>
                  <a:gd name="T55" fmla="*/ 31 h 31"/>
                  <a:gd name="T56" fmla="*/ 4 w 40"/>
                  <a:gd name="T57" fmla="*/ 29 h 31"/>
                  <a:gd name="T58" fmla="*/ 5 w 40"/>
                  <a:gd name="T59" fmla="*/ 28 h 31"/>
                  <a:gd name="T60" fmla="*/ 4 w 40"/>
                  <a:gd name="T61" fmla="*/ 28 h 31"/>
                  <a:gd name="T62" fmla="*/ 2 w 40"/>
                  <a:gd name="T63" fmla="*/ 28 h 31"/>
                  <a:gd name="T64" fmla="*/ 4 w 40"/>
                  <a:gd name="T65" fmla="*/ 27 h 31"/>
                  <a:gd name="T66" fmla="*/ 5 w 40"/>
                  <a:gd name="T67" fmla="*/ 26 h 31"/>
                  <a:gd name="T68" fmla="*/ 5 w 40"/>
                  <a:gd name="T69" fmla="*/ 24 h 31"/>
                  <a:gd name="T70" fmla="*/ 7 w 40"/>
                  <a:gd name="T71" fmla="*/ 26 h 31"/>
                  <a:gd name="T72" fmla="*/ 9 w 40"/>
                  <a:gd name="T73" fmla="*/ 26 h 31"/>
                  <a:gd name="T74" fmla="*/ 11 w 40"/>
                  <a:gd name="T75" fmla="*/ 24 h 31"/>
                  <a:gd name="T76" fmla="*/ 14 w 40"/>
                  <a:gd name="T77" fmla="*/ 23 h 31"/>
                  <a:gd name="T78" fmla="*/ 15 w 40"/>
                  <a:gd name="T79" fmla="*/ 22 h 31"/>
                  <a:gd name="T80" fmla="*/ 16 w 40"/>
                  <a:gd name="T81" fmla="*/ 23 h 31"/>
                  <a:gd name="T82" fmla="*/ 17 w 40"/>
                  <a:gd name="T83" fmla="*/ 22 h 31"/>
                  <a:gd name="T84" fmla="*/ 18 w 40"/>
                  <a:gd name="T85" fmla="*/ 21 h 31"/>
                  <a:gd name="T86" fmla="*/ 21 w 40"/>
                  <a:gd name="T87" fmla="*/ 21 h 31"/>
                  <a:gd name="T88" fmla="*/ 23 w 40"/>
                  <a:gd name="T89" fmla="*/ 22 h 31"/>
                  <a:gd name="T90" fmla="*/ 23 w 40"/>
                  <a:gd name="T91" fmla="*/ 21 h 31"/>
                  <a:gd name="T92" fmla="*/ 25 w 40"/>
                  <a:gd name="T93" fmla="*/ 19 h 31"/>
                  <a:gd name="T94" fmla="*/ 26 w 40"/>
                  <a:gd name="T95" fmla="*/ 21 h 31"/>
                  <a:gd name="T96" fmla="*/ 27 w 40"/>
                  <a:gd name="T97" fmla="*/ 21 h 31"/>
                  <a:gd name="T98" fmla="*/ 28 w 40"/>
                  <a:gd name="T99" fmla="*/ 21 h 31"/>
                  <a:gd name="T100" fmla="*/ 28 w 40"/>
                  <a:gd name="T101" fmla="*/ 19 h 31"/>
                  <a:gd name="T102" fmla="*/ 28 w 40"/>
                  <a:gd name="T103" fmla="*/ 18 h 31"/>
                  <a:gd name="T104" fmla="*/ 31 w 40"/>
                  <a:gd name="T105" fmla="*/ 17 h 31"/>
                  <a:gd name="T106" fmla="*/ 32 w 40"/>
                  <a:gd name="T107" fmla="*/ 16 h 31"/>
                  <a:gd name="T108" fmla="*/ 32 w 40"/>
                  <a:gd name="T109" fmla="*/ 14 h 31"/>
                  <a:gd name="T110" fmla="*/ 33 w 40"/>
                  <a:gd name="T111" fmla="*/ 13 h 31"/>
                  <a:gd name="T112" fmla="*/ 36 w 40"/>
                  <a:gd name="T113" fmla="*/ 12 h 31"/>
                  <a:gd name="T114" fmla="*/ 36 w 40"/>
                  <a:gd name="T115" fmla="*/ 11 h 31"/>
                  <a:gd name="T116" fmla="*/ 38 w 40"/>
                  <a:gd name="T117" fmla="*/ 7 h 31"/>
                  <a:gd name="T118" fmla="*/ 40 w 40"/>
                  <a:gd name="T119" fmla="*/ 4 h 31"/>
                  <a:gd name="T120" fmla="*/ 37 w 40"/>
                  <a:gd name="T121" fmla="*/ 1 h 31"/>
                  <a:gd name="T122" fmla="*/ 33 w 40"/>
                  <a:gd name="T123" fmla="*/ 0 h 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" h="31">
                    <a:moveTo>
                      <a:pt x="33" y="0"/>
                    </a:moveTo>
                    <a:lnTo>
                      <a:pt x="28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5" y="22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21" y="21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31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7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71" name="Freeform 1085"/>
              <p:cNvSpPr>
                <a:spLocks/>
              </p:cNvSpPr>
              <p:nvPr/>
            </p:nvSpPr>
            <p:spPr bwMode="auto">
              <a:xfrm>
                <a:off x="1789" y="80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72" name="Freeform 1086"/>
              <p:cNvSpPr>
                <a:spLocks/>
              </p:cNvSpPr>
              <p:nvPr/>
            </p:nvSpPr>
            <p:spPr bwMode="auto">
              <a:xfrm>
                <a:off x="1792" y="815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1 h 6"/>
                  <a:gd name="T4" fmla="*/ 0 w 2"/>
                  <a:gd name="T5" fmla="*/ 5 h 6"/>
                  <a:gd name="T6" fmla="*/ 0 w 2"/>
                  <a:gd name="T7" fmla="*/ 6 h 6"/>
                  <a:gd name="T8" fmla="*/ 0 w 2"/>
                  <a:gd name="T9" fmla="*/ 5 h 6"/>
                  <a:gd name="T10" fmla="*/ 0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73" name="Freeform 1087"/>
              <p:cNvSpPr>
                <a:spLocks/>
              </p:cNvSpPr>
              <p:nvPr/>
            </p:nvSpPr>
            <p:spPr bwMode="auto">
              <a:xfrm>
                <a:off x="1804" y="80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74" name="Freeform 1088"/>
              <p:cNvSpPr>
                <a:spLocks/>
              </p:cNvSpPr>
              <p:nvPr/>
            </p:nvSpPr>
            <p:spPr bwMode="auto">
              <a:xfrm>
                <a:off x="1775" y="731"/>
                <a:ext cx="32" cy="227"/>
              </a:xfrm>
              <a:custGeom>
                <a:avLst/>
                <a:gdLst>
                  <a:gd name="T0" fmla="*/ 10 w 32"/>
                  <a:gd name="T1" fmla="*/ 223 h 227"/>
                  <a:gd name="T2" fmla="*/ 11 w 32"/>
                  <a:gd name="T3" fmla="*/ 215 h 227"/>
                  <a:gd name="T4" fmla="*/ 12 w 32"/>
                  <a:gd name="T5" fmla="*/ 213 h 227"/>
                  <a:gd name="T6" fmla="*/ 12 w 32"/>
                  <a:gd name="T7" fmla="*/ 208 h 227"/>
                  <a:gd name="T8" fmla="*/ 15 w 32"/>
                  <a:gd name="T9" fmla="*/ 197 h 227"/>
                  <a:gd name="T10" fmla="*/ 17 w 32"/>
                  <a:gd name="T11" fmla="*/ 189 h 227"/>
                  <a:gd name="T12" fmla="*/ 20 w 32"/>
                  <a:gd name="T13" fmla="*/ 176 h 227"/>
                  <a:gd name="T14" fmla="*/ 22 w 32"/>
                  <a:gd name="T15" fmla="*/ 157 h 227"/>
                  <a:gd name="T16" fmla="*/ 24 w 32"/>
                  <a:gd name="T17" fmla="*/ 140 h 227"/>
                  <a:gd name="T18" fmla="*/ 22 w 32"/>
                  <a:gd name="T19" fmla="*/ 126 h 227"/>
                  <a:gd name="T20" fmla="*/ 22 w 32"/>
                  <a:gd name="T21" fmla="*/ 119 h 227"/>
                  <a:gd name="T22" fmla="*/ 24 w 32"/>
                  <a:gd name="T23" fmla="*/ 126 h 227"/>
                  <a:gd name="T24" fmla="*/ 26 w 32"/>
                  <a:gd name="T25" fmla="*/ 93 h 227"/>
                  <a:gd name="T26" fmla="*/ 24 w 32"/>
                  <a:gd name="T27" fmla="*/ 89 h 227"/>
                  <a:gd name="T28" fmla="*/ 26 w 32"/>
                  <a:gd name="T29" fmla="*/ 87 h 227"/>
                  <a:gd name="T30" fmla="*/ 25 w 32"/>
                  <a:gd name="T31" fmla="*/ 88 h 227"/>
                  <a:gd name="T32" fmla="*/ 25 w 32"/>
                  <a:gd name="T33" fmla="*/ 80 h 227"/>
                  <a:gd name="T34" fmla="*/ 25 w 32"/>
                  <a:gd name="T35" fmla="*/ 78 h 227"/>
                  <a:gd name="T36" fmla="*/ 29 w 32"/>
                  <a:gd name="T37" fmla="*/ 73 h 227"/>
                  <a:gd name="T38" fmla="*/ 30 w 32"/>
                  <a:gd name="T39" fmla="*/ 52 h 227"/>
                  <a:gd name="T40" fmla="*/ 30 w 32"/>
                  <a:gd name="T41" fmla="*/ 39 h 227"/>
                  <a:gd name="T42" fmla="*/ 32 w 32"/>
                  <a:gd name="T43" fmla="*/ 36 h 227"/>
                  <a:gd name="T44" fmla="*/ 29 w 32"/>
                  <a:gd name="T45" fmla="*/ 31 h 227"/>
                  <a:gd name="T46" fmla="*/ 27 w 32"/>
                  <a:gd name="T47" fmla="*/ 48 h 227"/>
                  <a:gd name="T48" fmla="*/ 26 w 32"/>
                  <a:gd name="T49" fmla="*/ 52 h 227"/>
                  <a:gd name="T50" fmla="*/ 25 w 32"/>
                  <a:gd name="T51" fmla="*/ 36 h 227"/>
                  <a:gd name="T52" fmla="*/ 29 w 32"/>
                  <a:gd name="T53" fmla="*/ 22 h 227"/>
                  <a:gd name="T54" fmla="*/ 29 w 32"/>
                  <a:gd name="T55" fmla="*/ 12 h 227"/>
                  <a:gd name="T56" fmla="*/ 27 w 32"/>
                  <a:gd name="T57" fmla="*/ 10 h 227"/>
                  <a:gd name="T58" fmla="*/ 27 w 32"/>
                  <a:gd name="T59" fmla="*/ 13 h 227"/>
                  <a:gd name="T60" fmla="*/ 26 w 32"/>
                  <a:gd name="T61" fmla="*/ 6 h 227"/>
                  <a:gd name="T62" fmla="*/ 25 w 32"/>
                  <a:gd name="T63" fmla="*/ 1 h 227"/>
                  <a:gd name="T64" fmla="*/ 24 w 32"/>
                  <a:gd name="T65" fmla="*/ 13 h 227"/>
                  <a:gd name="T66" fmla="*/ 22 w 32"/>
                  <a:gd name="T67" fmla="*/ 10 h 227"/>
                  <a:gd name="T68" fmla="*/ 20 w 32"/>
                  <a:gd name="T69" fmla="*/ 18 h 227"/>
                  <a:gd name="T70" fmla="*/ 21 w 32"/>
                  <a:gd name="T71" fmla="*/ 21 h 227"/>
                  <a:gd name="T72" fmla="*/ 20 w 32"/>
                  <a:gd name="T73" fmla="*/ 26 h 227"/>
                  <a:gd name="T74" fmla="*/ 21 w 32"/>
                  <a:gd name="T75" fmla="*/ 29 h 227"/>
                  <a:gd name="T76" fmla="*/ 25 w 32"/>
                  <a:gd name="T77" fmla="*/ 15 h 227"/>
                  <a:gd name="T78" fmla="*/ 26 w 32"/>
                  <a:gd name="T79" fmla="*/ 13 h 227"/>
                  <a:gd name="T80" fmla="*/ 22 w 32"/>
                  <a:gd name="T81" fmla="*/ 33 h 227"/>
                  <a:gd name="T82" fmla="*/ 19 w 32"/>
                  <a:gd name="T83" fmla="*/ 34 h 227"/>
                  <a:gd name="T84" fmla="*/ 19 w 32"/>
                  <a:gd name="T85" fmla="*/ 46 h 227"/>
                  <a:gd name="T86" fmla="*/ 19 w 32"/>
                  <a:gd name="T87" fmla="*/ 61 h 227"/>
                  <a:gd name="T88" fmla="*/ 15 w 32"/>
                  <a:gd name="T89" fmla="*/ 64 h 227"/>
                  <a:gd name="T90" fmla="*/ 15 w 32"/>
                  <a:gd name="T91" fmla="*/ 74 h 227"/>
                  <a:gd name="T92" fmla="*/ 17 w 32"/>
                  <a:gd name="T93" fmla="*/ 66 h 227"/>
                  <a:gd name="T94" fmla="*/ 19 w 32"/>
                  <a:gd name="T95" fmla="*/ 82 h 227"/>
                  <a:gd name="T96" fmla="*/ 17 w 32"/>
                  <a:gd name="T97" fmla="*/ 95 h 227"/>
                  <a:gd name="T98" fmla="*/ 15 w 32"/>
                  <a:gd name="T99" fmla="*/ 98 h 227"/>
                  <a:gd name="T100" fmla="*/ 14 w 32"/>
                  <a:gd name="T101" fmla="*/ 111 h 227"/>
                  <a:gd name="T102" fmla="*/ 12 w 32"/>
                  <a:gd name="T103" fmla="*/ 114 h 227"/>
                  <a:gd name="T104" fmla="*/ 11 w 32"/>
                  <a:gd name="T105" fmla="*/ 121 h 227"/>
                  <a:gd name="T106" fmla="*/ 11 w 32"/>
                  <a:gd name="T107" fmla="*/ 140 h 227"/>
                  <a:gd name="T108" fmla="*/ 10 w 32"/>
                  <a:gd name="T109" fmla="*/ 150 h 227"/>
                  <a:gd name="T110" fmla="*/ 10 w 32"/>
                  <a:gd name="T111" fmla="*/ 161 h 227"/>
                  <a:gd name="T112" fmla="*/ 7 w 32"/>
                  <a:gd name="T113" fmla="*/ 184 h 227"/>
                  <a:gd name="T114" fmla="*/ 7 w 32"/>
                  <a:gd name="T115" fmla="*/ 193 h 227"/>
                  <a:gd name="T116" fmla="*/ 1 w 32"/>
                  <a:gd name="T117" fmla="*/ 218 h 227"/>
                  <a:gd name="T118" fmla="*/ 9 w 32"/>
                  <a:gd name="T119" fmla="*/ 227 h 2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" h="227">
                    <a:moveTo>
                      <a:pt x="11" y="223"/>
                    </a:moveTo>
                    <a:lnTo>
                      <a:pt x="10" y="225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10" y="216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5"/>
                    </a:lnTo>
                    <a:lnTo>
                      <a:pt x="12" y="213"/>
                    </a:lnTo>
                    <a:lnTo>
                      <a:pt x="15" y="208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2" y="207"/>
                    </a:lnTo>
                    <a:lnTo>
                      <a:pt x="14" y="202"/>
                    </a:lnTo>
                    <a:lnTo>
                      <a:pt x="15" y="197"/>
                    </a:lnTo>
                    <a:lnTo>
                      <a:pt x="15" y="193"/>
                    </a:lnTo>
                    <a:lnTo>
                      <a:pt x="17" y="187"/>
                    </a:lnTo>
                    <a:lnTo>
                      <a:pt x="17" y="189"/>
                    </a:lnTo>
                    <a:lnTo>
                      <a:pt x="19" y="189"/>
                    </a:lnTo>
                    <a:lnTo>
                      <a:pt x="20" y="185"/>
                    </a:lnTo>
                    <a:lnTo>
                      <a:pt x="20" y="176"/>
                    </a:lnTo>
                    <a:lnTo>
                      <a:pt x="21" y="172"/>
                    </a:lnTo>
                    <a:lnTo>
                      <a:pt x="21" y="167"/>
                    </a:lnTo>
                    <a:lnTo>
                      <a:pt x="22" y="157"/>
                    </a:lnTo>
                    <a:lnTo>
                      <a:pt x="22" y="151"/>
                    </a:lnTo>
                    <a:lnTo>
                      <a:pt x="22" y="146"/>
                    </a:lnTo>
                    <a:lnTo>
                      <a:pt x="24" y="140"/>
                    </a:lnTo>
                    <a:lnTo>
                      <a:pt x="22" y="135"/>
                    </a:lnTo>
                    <a:lnTo>
                      <a:pt x="22" y="130"/>
                    </a:lnTo>
                    <a:lnTo>
                      <a:pt x="22" y="126"/>
                    </a:lnTo>
                    <a:lnTo>
                      <a:pt x="21" y="120"/>
                    </a:lnTo>
                    <a:lnTo>
                      <a:pt x="21" y="119"/>
                    </a:lnTo>
                    <a:lnTo>
                      <a:pt x="22" y="119"/>
                    </a:lnTo>
                    <a:lnTo>
                      <a:pt x="22" y="121"/>
                    </a:lnTo>
                    <a:lnTo>
                      <a:pt x="24" y="125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5" y="109"/>
                    </a:lnTo>
                    <a:lnTo>
                      <a:pt x="26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4" y="89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6" y="87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0"/>
                    </a:lnTo>
                    <a:lnTo>
                      <a:pt x="24" y="77"/>
                    </a:lnTo>
                    <a:lnTo>
                      <a:pt x="25" y="77"/>
                    </a:lnTo>
                    <a:lnTo>
                      <a:pt x="25" y="78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9" y="73"/>
                    </a:lnTo>
                    <a:lnTo>
                      <a:pt x="29" y="66"/>
                    </a:lnTo>
                    <a:lnTo>
                      <a:pt x="29" y="59"/>
                    </a:lnTo>
                    <a:lnTo>
                      <a:pt x="30" y="52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39"/>
                    </a:lnTo>
                    <a:lnTo>
                      <a:pt x="30" y="41"/>
                    </a:lnTo>
                    <a:lnTo>
                      <a:pt x="31" y="39"/>
                    </a:lnTo>
                    <a:lnTo>
                      <a:pt x="32" y="36"/>
                    </a:lnTo>
                    <a:lnTo>
                      <a:pt x="31" y="32"/>
                    </a:lnTo>
                    <a:lnTo>
                      <a:pt x="30" y="28"/>
                    </a:lnTo>
                    <a:lnTo>
                      <a:pt x="29" y="31"/>
                    </a:lnTo>
                    <a:lnTo>
                      <a:pt x="29" y="41"/>
                    </a:lnTo>
                    <a:lnTo>
                      <a:pt x="27" y="44"/>
                    </a:lnTo>
                    <a:lnTo>
                      <a:pt x="27" y="48"/>
                    </a:lnTo>
                    <a:lnTo>
                      <a:pt x="27" y="53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7" y="48"/>
                    </a:lnTo>
                    <a:lnTo>
                      <a:pt x="26" y="44"/>
                    </a:lnTo>
                    <a:lnTo>
                      <a:pt x="25" y="36"/>
                    </a:lnTo>
                    <a:lnTo>
                      <a:pt x="26" y="31"/>
                    </a:lnTo>
                    <a:lnTo>
                      <a:pt x="29" y="26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7" y="17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6" y="11"/>
                    </a:lnTo>
                    <a:lnTo>
                      <a:pt x="25" y="7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4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20" y="12"/>
                    </a:lnTo>
                    <a:lnTo>
                      <a:pt x="20" y="18"/>
                    </a:lnTo>
                    <a:lnTo>
                      <a:pt x="21" y="13"/>
                    </a:lnTo>
                    <a:lnTo>
                      <a:pt x="22" y="18"/>
                    </a:lnTo>
                    <a:lnTo>
                      <a:pt x="21" y="21"/>
                    </a:lnTo>
                    <a:lnTo>
                      <a:pt x="20" y="22"/>
                    </a:lnTo>
                    <a:lnTo>
                      <a:pt x="20" y="23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2" y="27"/>
                    </a:lnTo>
                    <a:lnTo>
                      <a:pt x="24" y="23"/>
                    </a:lnTo>
                    <a:lnTo>
                      <a:pt x="25" y="15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6" y="18"/>
                    </a:lnTo>
                    <a:lnTo>
                      <a:pt x="25" y="23"/>
                    </a:lnTo>
                    <a:lnTo>
                      <a:pt x="22" y="33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4"/>
                    </a:lnTo>
                    <a:lnTo>
                      <a:pt x="19" y="37"/>
                    </a:lnTo>
                    <a:lnTo>
                      <a:pt x="19" y="41"/>
                    </a:lnTo>
                    <a:lnTo>
                      <a:pt x="19" y="46"/>
                    </a:lnTo>
                    <a:lnTo>
                      <a:pt x="19" y="51"/>
                    </a:lnTo>
                    <a:lnTo>
                      <a:pt x="17" y="59"/>
                    </a:lnTo>
                    <a:lnTo>
                      <a:pt x="19" y="61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4" y="70"/>
                    </a:lnTo>
                    <a:lnTo>
                      <a:pt x="14" y="73"/>
                    </a:lnTo>
                    <a:lnTo>
                      <a:pt x="15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7" y="74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19" y="87"/>
                    </a:lnTo>
                    <a:lnTo>
                      <a:pt x="19" y="92"/>
                    </a:lnTo>
                    <a:lnTo>
                      <a:pt x="17" y="95"/>
                    </a:lnTo>
                    <a:lnTo>
                      <a:pt x="17" y="94"/>
                    </a:lnTo>
                    <a:lnTo>
                      <a:pt x="16" y="90"/>
                    </a:lnTo>
                    <a:lnTo>
                      <a:pt x="15" y="98"/>
                    </a:lnTo>
                    <a:lnTo>
                      <a:pt x="15" y="103"/>
                    </a:lnTo>
                    <a:lnTo>
                      <a:pt x="14" y="107"/>
                    </a:lnTo>
                    <a:lnTo>
                      <a:pt x="14" y="111"/>
                    </a:lnTo>
                    <a:lnTo>
                      <a:pt x="14" y="116"/>
                    </a:lnTo>
                    <a:lnTo>
                      <a:pt x="14" y="115"/>
                    </a:lnTo>
                    <a:lnTo>
                      <a:pt x="12" y="114"/>
                    </a:lnTo>
                    <a:lnTo>
                      <a:pt x="12" y="115"/>
                    </a:lnTo>
                    <a:lnTo>
                      <a:pt x="11" y="119"/>
                    </a:lnTo>
                    <a:lnTo>
                      <a:pt x="11" y="121"/>
                    </a:lnTo>
                    <a:lnTo>
                      <a:pt x="12" y="125"/>
                    </a:lnTo>
                    <a:lnTo>
                      <a:pt x="12" y="130"/>
                    </a:lnTo>
                    <a:lnTo>
                      <a:pt x="11" y="140"/>
                    </a:lnTo>
                    <a:lnTo>
                      <a:pt x="11" y="141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9" y="157"/>
                    </a:lnTo>
                    <a:lnTo>
                      <a:pt x="10" y="161"/>
                    </a:lnTo>
                    <a:lnTo>
                      <a:pt x="10" y="165"/>
                    </a:lnTo>
                    <a:lnTo>
                      <a:pt x="9" y="177"/>
                    </a:lnTo>
                    <a:lnTo>
                      <a:pt x="7" y="184"/>
                    </a:lnTo>
                    <a:lnTo>
                      <a:pt x="6" y="189"/>
                    </a:lnTo>
                    <a:lnTo>
                      <a:pt x="7" y="192"/>
                    </a:lnTo>
                    <a:lnTo>
                      <a:pt x="7" y="193"/>
                    </a:lnTo>
                    <a:lnTo>
                      <a:pt x="9" y="192"/>
                    </a:lnTo>
                    <a:lnTo>
                      <a:pt x="0" y="217"/>
                    </a:lnTo>
                    <a:lnTo>
                      <a:pt x="1" y="218"/>
                    </a:lnTo>
                    <a:lnTo>
                      <a:pt x="5" y="226"/>
                    </a:lnTo>
                    <a:lnTo>
                      <a:pt x="6" y="227"/>
                    </a:lnTo>
                    <a:lnTo>
                      <a:pt x="9" y="227"/>
                    </a:lnTo>
                    <a:lnTo>
                      <a:pt x="10" y="226"/>
                    </a:lnTo>
                    <a:lnTo>
                      <a:pt x="11" y="22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75" name="Freeform 1089"/>
              <p:cNvSpPr>
                <a:spLocks/>
              </p:cNvSpPr>
              <p:nvPr/>
            </p:nvSpPr>
            <p:spPr bwMode="auto">
              <a:xfrm>
                <a:off x="1807" y="742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5 h 5"/>
                  <a:gd name="T4" fmla="*/ 0 w 1"/>
                  <a:gd name="T5" fmla="*/ 4 h 5"/>
                  <a:gd name="T6" fmla="*/ 0 w 1"/>
                  <a:gd name="T7" fmla="*/ 2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76" name="Freeform 1090"/>
              <p:cNvSpPr>
                <a:spLocks/>
              </p:cNvSpPr>
              <p:nvPr/>
            </p:nvSpPr>
            <p:spPr bwMode="auto">
              <a:xfrm>
                <a:off x="1746" y="1015"/>
                <a:ext cx="7" cy="11"/>
              </a:xfrm>
              <a:custGeom>
                <a:avLst/>
                <a:gdLst>
                  <a:gd name="T0" fmla="*/ 2 w 7"/>
                  <a:gd name="T1" fmla="*/ 5 h 11"/>
                  <a:gd name="T2" fmla="*/ 0 w 7"/>
                  <a:gd name="T3" fmla="*/ 10 h 11"/>
                  <a:gd name="T4" fmla="*/ 0 w 7"/>
                  <a:gd name="T5" fmla="*/ 11 h 11"/>
                  <a:gd name="T6" fmla="*/ 2 w 7"/>
                  <a:gd name="T7" fmla="*/ 11 h 11"/>
                  <a:gd name="T8" fmla="*/ 4 w 7"/>
                  <a:gd name="T9" fmla="*/ 5 h 11"/>
                  <a:gd name="T10" fmla="*/ 7 w 7"/>
                  <a:gd name="T11" fmla="*/ 0 h 11"/>
                  <a:gd name="T12" fmla="*/ 4 w 7"/>
                  <a:gd name="T13" fmla="*/ 1 h 11"/>
                  <a:gd name="T14" fmla="*/ 2 w 7"/>
                  <a:gd name="T15" fmla="*/ 5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2" y="5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77" name="Freeform 1091"/>
              <p:cNvSpPr>
                <a:spLocks/>
              </p:cNvSpPr>
              <p:nvPr/>
            </p:nvSpPr>
            <p:spPr bwMode="auto">
              <a:xfrm>
                <a:off x="1787" y="818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0 w 2"/>
                  <a:gd name="T11" fmla="*/ 1 h 5"/>
                  <a:gd name="T12" fmla="*/ 0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78" name="Freeform 1092"/>
              <p:cNvSpPr>
                <a:spLocks/>
              </p:cNvSpPr>
              <p:nvPr/>
            </p:nvSpPr>
            <p:spPr bwMode="auto">
              <a:xfrm>
                <a:off x="1749" y="1038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3 h 5"/>
                  <a:gd name="T4" fmla="*/ 2 w 2"/>
                  <a:gd name="T5" fmla="*/ 0 h 5"/>
                  <a:gd name="T6" fmla="*/ 0 w 2"/>
                  <a:gd name="T7" fmla="*/ 2 h 5"/>
                  <a:gd name="T8" fmla="*/ 0 w 2"/>
                  <a:gd name="T9" fmla="*/ 3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79" name="Freeform 1093"/>
              <p:cNvSpPr>
                <a:spLocks/>
              </p:cNvSpPr>
              <p:nvPr/>
            </p:nvSpPr>
            <p:spPr bwMode="auto">
              <a:xfrm>
                <a:off x="1741" y="1050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4 h 4"/>
                  <a:gd name="T4" fmla="*/ 4 w 5"/>
                  <a:gd name="T5" fmla="*/ 1 h 4"/>
                  <a:gd name="T6" fmla="*/ 5 w 5"/>
                  <a:gd name="T7" fmla="*/ 0 h 4"/>
                  <a:gd name="T8" fmla="*/ 3 w 5"/>
                  <a:gd name="T9" fmla="*/ 1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0" name="Freeform 1094"/>
              <p:cNvSpPr>
                <a:spLocks/>
              </p:cNvSpPr>
              <p:nvPr/>
            </p:nvSpPr>
            <p:spPr bwMode="auto">
              <a:xfrm>
                <a:off x="1748" y="1031"/>
                <a:ext cx="12" cy="18"/>
              </a:xfrm>
              <a:custGeom>
                <a:avLst/>
                <a:gdLst>
                  <a:gd name="T0" fmla="*/ 11 w 12"/>
                  <a:gd name="T1" fmla="*/ 0 h 18"/>
                  <a:gd name="T2" fmla="*/ 8 w 12"/>
                  <a:gd name="T3" fmla="*/ 4 h 18"/>
                  <a:gd name="T4" fmla="*/ 7 w 12"/>
                  <a:gd name="T5" fmla="*/ 8 h 18"/>
                  <a:gd name="T6" fmla="*/ 6 w 12"/>
                  <a:gd name="T7" fmla="*/ 10 h 18"/>
                  <a:gd name="T8" fmla="*/ 3 w 12"/>
                  <a:gd name="T9" fmla="*/ 12 h 18"/>
                  <a:gd name="T10" fmla="*/ 1 w 12"/>
                  <a:gd name="T11" fmla="*/ 15 h 18"/>
                  <a:gd name="T12" fmla="*/ 0 w 12"/>
                  <a:gd name="T13" fmla="*/ 18 h 18"/>
                  <a:gd name="T14" fmla="*/ 1 w 12"/>
                  <a:gd name="T15" fmla="*/ 18 h 18"/>
                  <a:gd name="T16" fmla="*/ 3 w 12"/>
                  <a:gd name="T17" fmla="*/ 18 h 18"/>
                  <a:gd name="T18" fmla="*/ 3 w 12"/>
                  <a:gd name="T19" fmla="*/ 17 h 18"/>
                  <a:gd name="T20" fmla="*/ 3 w 12"/>
                  <a:gd name="T21" fmla="*/ 15 h 18"/>
                  <a:gd name="T22" fmla="*/ 3 w 12"/>
                  <a:gd name="T23" fmla="*/ 14 h 18"/>
                  <a:gd name="T24" fmla="*/ 5 w 12"/>
                  <a:gd name="T25" fmla="*/ 12 h 18"/>
                  <a:gd name="T26" fmla="*/ 8 w 12"/>
                  <a:gd name="T27" fmla="*/ 8 h 18"/>
                  <a:gd name="T28" fmla="*/ 11 w 12"/>
                  <a:gd name="T29" fmla="*/ 7 h 18"/>
                  <a:gd name="T30" fmla="*/ 12 w 12"/>
                  <a:gd name="T31" fmla="*/ 3 h 18"/>
                  <a:gd name="T32" fmla="*/ 11 w 12"/>
                  <a:gd name="T33" fmla="*/ 3 h 18"/>
                  <a:gd name="T34" fmla="*/ 11 w 12"/>
                  <a:gd name="T35" fmla="*/ 0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11" y="0"/>
                    </a:moveTo>
                    <a:lnTo>
                      <a:pt x="8" y="4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1" name="Freeform 1095"/>
              <p:cNvSpPr>
                <a:spLocks/>
              </p:cNvSpPr>
              <p:nvPr/>
            </p:nvSpPr>
            <p:spPr bwMode="auto">
              <a:xfrm>
                <a:off x="1745" y="105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2" name="Freeform 1096"/>
              <p:cNvSpPr>
                <a:spLocks/>
              </p:cNvSpPr>
              <p:nvPr/>
            </p:nvSpPr>
            <p:spPr bwMode="auto">
              <a:xfrm>
                <a:off x="1761" y="1031"/>
                <a:ext cx="4" cy="5"/>
              </a:xfrm>
              <a:custGeom>
                <a:avLst/>
                <a:gdLst>
                  <a:gd name="T0" fmla="*/ 3 w 4"/>
                  <a:gd name="T1" fmla="*/ 3 h 5"/>
                  <a:gd name="T2" fmla="*/ 4 w 4"/>
                  <a:gd name="T3" fmla="*/ 0 h 5"/>
                  <a:gd name="T4" fmla="*/ 0 w 4"/>
                  <a:gd name="T5" fmla="*/ 5 h 5"/>
                  <a:gd name="T6" fmla="*/ 3 w 4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3" name="Freeform 1097"/>
              <p:cNvSpPr>
                <a:spLocks/>
              </p:cNvSpPr>
              <p:nvPr/>
            </p:nvSpPr>
            <p:spPr bwMode="auto">
              <a:xfrm>
                <a:off x="1761" y="1039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2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4 h 5"/>
                  <a:gd name="T10" fmla="*/ 0 w 3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4" name="Freeform 1098"/>
              <p:cNvSpPr>
                <a:spLocks/>
              </p:cNvSpPr>
              <p:nvPr/>
            </p:nvSpPr>
            <p:spPr bwMode="auto">
              <a:xfrm>
                <a:off x="1682" y="972"/>
                <a:ext cx="98" cy="131"/>
              </a:xfrm>
              <a:custGeom>
                <a:avLst/>
                <a:gdLst>
                  <a:gd name="T0" fmla="*/ 83 w 98"/>
                  <a:gd name="T1" fmla="*/ 16 h 131"/>
                  <a:gd name="T2" fmla="*/ 77 w 98"/>
                  <a:gd name="T3" fmla="*/ 37 h 131"/>
                  <a:gd name="T4" fmla="*/ 71 w 98"/>
                  <a:gd name="T5" fmla="*/ 53 h 131"/>
                  <a:gd name="T6" fmla="*/ 66 w 98"/>
                  <a:gd name="T7" fmla="*/ 62 h 131"/>
                  <a:gd name="T8" fmla="*/ 61 w 98"/>
                  <a:gd name="T9" fmla="*/ 71 h 131"/>
                  <a:gd name="T10" fmla="*/ 56 w 98"/>
                  <a:gd name="T11" fmla="*/ 73 h 131"/>
                  <a:gd name="T12" fmla="*/ 44 w 98"/>
                  <a:gd name="T13" fmla="*/ 88 h 131"/>
                  <a:gd name="T14" fmla="*/ 41 w 98"/>
                  <a:gd name="T15" fmla="*/ 94 h 131"/>
                  <a:gd name="T16" fmla="*/ 37 w 98"/>
                  <a:gd name="T17" fmla="*/ 99 h 131"/>
                  <a:gd name="T18" fmla="*/ 27 w 98"/>
                  <a:gd name="T19" fmla="*/ 107 h 131"/>
                  <a:gd name="T20" fmla="*/ 22 w 98"/>
                  <a:gd name="T21" fmla="*/ 110 h 131"/>
                  <a:gd name="T22" fmla="*/ 21 w 98"/>
                  <a:gd name="T23" fmla="*/ 109 h 131"/>
                  <a:gd name="T24" fmla="*/ 16 w 98"/>
                  <a:gd name="T25" fmla="*/ 112 h 131"/>
                  <a:gd name="T26" fmla="*/ 11 w 98"/>
                  <a:gd name="T27" fmla="*/ 114 h 131"/>
                  <a:gd name="T28" fmla="*/ 13 w 98"/>
                  <a:gd name="T29" fmla="*/ 115 h 131"/>
                  <a:gd name="T30" fmla="*/ 1 w 98"/>
                  <a:gd name="T31" fmla="*/ 129 h 131"/>
                  <a:gd name="T32" fmla="*/ 10 w 98"/>
                  <a:gd name="T33" fmla="*/ 126 h 131"/>
                  <a:gd name="T34" fmla="*/ 8 w 98"/>
                  <a:gd name="T35" fmla="*/ 126 h 131"/>
                  <a:gd name="T36" fmla="*/ 12 w 98"/>
                  <a:gd name="T37" fmla="*/ 124 h 131"/>
                  <a:gd name="T38" fmla="*/ 17 w 98"/>
                  <a:gd name="T39" fmla="*/ 120 h 131"/>
                  <a:gd name="T40" fmla="*/ 26 w 98"/>
                  <a:gd name="T41" fmla="*/ 119 h 131"/>
                  <a:gd name="T42" fmla="*/ 42 w 98"/>
                  <a:gd name="T43" fmla="*/ 110 h 131"/>
                  <a:gd name="T44" fmla="*/ 49 w 98"/>
                  <a:gd name="T45" fmla="*/ 100 h 131"/>
                  <a:gd name="T46" fmla="*/ 56 w 98"/>
                  <a:gd name="T47" fmla="*/ 94 h 131"/>
                  <a:gd name="T48" fmla="*/ 62 w 98"/>
                  <a:gd name="T49" fmla="*/ 85 h 131"/>
                  <a:gd name="T50" fmla="*/ 69 w 98"/>
                  <a:gd name="T51" fmla="*/ 82 h 131"/>
                  <a:gd name="T52" fmla="*/ 73 w 98"/>
                  <a:gd name="T53" fmla="*/ 76 h 131"/>
                  <a:gd name="T54" fmla="*/ 74 w 98"/>
                  <a:gd name="T55" fmla="*/ 77 h 131"/>
                  <a:gd name="T56" fmla="*/ 82 w 98"/>
                  <a:gd name="T57" fmla="*/ 68 h 131"/>
                  <a:gd name="T58" fmla="*/ 84 w 98"/>
                  <a:gd name="T59" fmla="*/ 61 h 131"/>
                  <a:gd name="T60" fmla="*/ 89 w 98"/>
                  <a:gd name="T61" fmla="*/ 51 h 131"/>
                  <a:gd name="T62" fmla="*/ 92 w 98"/>
                  <a:gd name="T63" fmla="*/ 38 h 131"/>
                  <a:gd name="T64" fmla="*/ 94 w 98"/>
                  <a:gd name="T65" fmla="*/ 26 h 131"/>
                  <a:gd name="T66" fmla="*/ 98 w 98"/>
                  <a:gd name="T67" fmla="*/ 2 h 131"/>
                  <a:gd name="T68" fmla="*/ 94 w 98"/>
                  <a:gd name="T69" fmla="*/ 0 h 131"/>
                  <a:gd name="T70" fmla="*/ 89 w 98"/>
                  <a:gd name="T71" fmla="*/ 3 h 1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8" h="131">
                    <a:moveTo>
                      <a:pt x="89" y="3"/>
                    </a:moveTo>
                    <a:lnTo>
                      <a:pt x="83" y="16"/>
                    </a:lnTo>
                    <a:lnTo>
                      <a:pt x="77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71" y="53"/>
                    </a:lnTo>
                    <a:lnTo>
                      <a:pt x="68" y="61"/>
                    </a:lnTo>
                    <a:lnTo>
                      <a:pt x="66" y="62"/>
                    </a:lnTo>
                    <a:lnTo>
                      <a:pt x="63" y="66"/>
                    </a:lnTo>
                    <a:lnTo>
                      <a:pt x="61" y="71"/>
                    </a:lnTo>
                    <a:lnTo>
                      <a:pt x="58" y="72"/>
                    </a:lnTo>
                    <a:lnTo>
                      <a:pt x="56" y="73"/>
                    </a:lnTo>
                    <a:lnTo>
                      <a:pt x="48" y="83"/>
                    </a:lnTo>
                    <a:lnTo>
                      <a:pt x="44" y="88"/>
                    </a:lnTo>
                    <a:lnTo>
                      <a:pt x="42" y="92"/>
                    </a:lnTo>
                    <a:lnTo>
                      <a:pt x="41" y="94"/>
                    </a:lnTo>
                    <a:lnTo>
                      <a:pt x="38" y="97"/>
                    </a:lnTo>
                    <a:lnTo>
                      <a:pt x="37" y="99"/>
                    </a:lnTo>
                    <a:lnTo>
                      <a:pt x="35" y="102"/>
                    </a:lnTo>
                    <a:lnTo>
                      <a:pt x="27" y="107"/>
                    </a:lnTo>
                    <a:lnTo>
                      <a:pt x="23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1" y="109"/>
                    </a:lnTo>
                    <a:lnTo>
                      <a:pt x="18" y="110"/>
                    </a:lnTo>
                    <a:lnTo>
                      <a:pt x="16" y="112"/>
                    </a:lnTo>
                    <a:lnTo>
                      <a:pt x="11" y="113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1" y="119"/>
                    </a:lnTo>
                    <a:lnTo>
                      <a:pt x="1" y="129"/>
                    </a:lnTo>
                    <a:lnTo>
                      <a:pt x="0" y="131"/>
                    </a:lnTo>
                    <a:lnTo>
                      <a:pt x="10" y="126"/>
                    </a:lnTo>
                    <a:lnTo>
                      <a:pt x="11" y="125"/>
                    </a:lnTo>
                    <a:lnTo>
                      <a:pt x="8" y="126"/>
                    </a:lnTo>
                    <a:lnTo>
                      <a:pt x="5" y="126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17" y="120"/>
                    </a:lnTo>
                    <a:lnTo>
                      <a:pt x="22" y="119"/>
                    </a:lnTo>
                    <a:lnTo>
                      <a:pt x="26" y="119"/>
                    </a:lnTo>
                    <a:lnTo>
                      <a:pt x="37" y="114"/>
                    </a:lnTo>
                    <a:lnTo>
                      <a:pt x="42" y="110"/>
                    </a:lnTo>
                    <a:lnTo>
                      <a:pt x="44" y="107"/>
                    </a:lnTo>
                    <a:lnTo>
                      <a:pt x="49" y="100"/>
                    </a:lnTo>
                    <a:lnTo>
                      <a:pt x="53" y="99"/>
                    </a:lnTo>
                    <a:lnTo>
                      <a:pt x="56" y="94"/>
                    </a:lnTo>
                    <a:lnTo>
                      <a:pt x="58" y="89"/>
                    </a:lnTo>
                    <a:lnTo>
                      <a:pt x="62" y="85"/>
                    </a:lnTo>
                    <a:lnTo>
                      <a:pt x="67" y="84"/>
                    </a:lnTo>
                    <a:lnTo>
                      <a:pt x="69" y="82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7"/>
                    </a:lnTo>
                    <a:lnTo>
                      <a:pt x="74" y="77"/>
                    </a:lnTo>
                    <a:lnTo>
                      <a:pt x="78" y="73"/>
                    </a:lnTo>
                    <a:lnTo>
                      <a:pt x="82" y="68"/>
                    </a:lnTo>
                    <a:lnTo>
                      <a:pt x="82" y="64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9" y="51"/>
                    </a:lnTo>
                    <a:lnTo>
                      <a:pt x="89" y="44"/>
                    </a:lnTo>
                    <a:lnTo>
                      <a:pt x="92" y="38"/>
                    </a:lnTo>
                    <a:lnTo>
                      <a:pt x="94" y="32"/>
                    </a:lnTo>
                    <a:lnTo>
                      <a:pt x="94" y="26"/>
                    </a:lnTo>
                    <a:lnTo>
                      <a:pt x="97" y="13"/>
                    </a:lnTo>
                    <a:lnTo>
                      <a:pt x="98" y="2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9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5" name="Freeform 1099"/>
              <p:cNvSpPr>
                <a:spLocks/>
              </p:cNvSpPr>
              <p:nvPr/>
            </p:nvSpPr>
            <p:spPr bwMode="auto">
              <a:xfrm>
                <a:off x="1763" y="93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6" name="Freeform 1100"/>
              <p:cNvSpPr>
                <a:spLocks/>
              </p:cNvSpPr>
              <p:nvPr/>
            </p:nvSpPr>
            <p:spPr bwMode="auto">
              <a:xfrm>
                <a:off x="1765" y="9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7" name="Freeform 1101"/>
              <p:cNvSpPr>
                <a:spLocks/>
              </p:cNvSpPr>
              <p:nvPr/>
            </p:nvSpPr>
            <p:spPr bwMode="auto">
              <a:xfrm>
                <a:off x="1777" y="93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8" name="Freeform 1102"/>
              <p:cNvSpPr>
                <a:spLocks/>
              </p:cNvSpPr>
              <p:nvPr/>
            </p:nvSpPr>
            <p:spPr bwMode="auto">
              <a:xfrm>
                <a:off x="1739" y="902"/>
                <a:ext cx="41" cy="101"/>
              </a:xfrm>
              <a:custGeom>
                <a:avLst/>
                <a:gdLst>
                  <a:gd name="T0" fmla="*/ 7 w 41"/>
                  <a:gd name="T1" fmla="*/ 98 h 101"/>
                  <a:gd name="T2" fmla="*/ 11 w 41"/>
                  <a:gd name="T3" fmla="*/ 97 h 101"/>
                  <a:gd name="T4" fmla="*/ 11 w 41"/>
                  <a:gd name="T5" fmla="*/ 95 h 101"/>
                  <a:gd name="T6" fmla="*/ 14 w 41"/>
                  <a:gd name="T7" fmla="*/ 88 h 101"/>
                  <a:gd name="T8" fmla="*/ 17 w 41"/>
                  <a:gd name="T9" fmla="*/ 88 h 101"/>
                  <a:gd name="T10" fmla="*/ 24 w 41"/>
                  <a:gd name="T11" fmla="*/ 81 h 101"/>
                  <a:gd name="T12" fmla="*/ 30 w 41"/>
                  <a:gd name="T13" fmla="*/ 72 h 101"/>
                  <a:gd name="T14" fmla="*/ 33 w 41"/>
                  <a:gd name="T15" fmla="*/ 63 h 101"/>
                  <a:gd name="T16" fmla="*/ 32 w 41"/>
                  <a:gd name="T17" fmla="*/ 56 h 101"/>
                  <a:gd name="T18" fmla="*/ 35 w 41"/>
                  <a:gd name="T19" fmla="*/ 61 h 101"/>
                  <a:gd name="T20" fmla="*/ 33 w 41"/>
                  <a:gd name="T21" fmla="*/ 44 h 101"/>
                  <a:gd name="T22" fmla="*/ 35 w 41"/>
                  <a:gd name="T23" fmla="*/ 41 h 101"/>
                  <a:gd name="T24" fmla="*/ 33 w 41"/>
                  <a:gd name="T25" fmla="*/ 42 h 101"/>
                  <a:gd name="T26" fmla="*/ 33 w 41"/>
                  <a:gd name="T27" fmla="*/ 39 h 101"/>
                  <a:gd name="T28" fmla="*/ 35 w 41"/>
                  <a:gd name="T29" fmla="*/ 37 h 101"/>
                  <a:gd name="T30" fmla="*/ 37 w 41"/>
                  <a:gd name="T31" fmla="*/ 31 h 101"/>
                  <a:gd name="T32" fmla="*/ 38 w 41"/>
                  <a:gd name="T33" fmla="*/ 21 h 101"/>
                  <a:gd name="T34" fmla="*/ 41 w 41"/>
                  <a:gd name="T35" fmla="*/ 18 h 101"/>
                  <a:gd name="T36" fmla="*/ 37 w 41"/>
                  <a:gd name="T37" fmla="*/ 15 h 101"/>
                  <a:gd name="T38" fmla="*/ 37 w 41"/>
                  <a:gd name="T39" fmla="*/ 24 h 101"/>
                  <a:gd name="T40" fmla="*/ 36 w 41"/>
                  <a:gd name="T41" fmla="*/ 25 h 101"/>
                  <a:gd name="T42" fmla="*/ 35 w 41"/>
                  <a:gd name="T43" fmla="*/ 18 h 101"/>
                  <a:gd name="T44" fmla="*/ 38 w 41"/>
                  <a:gd name="T45" fmla="*/ 11 h 101"/>
                  <a:gd name="T46" fmla="*/ 38 w 41"/>
                  <a:gd name="T47" fmla="*/ 6 h 101"/>
                  <a:gd name="T48" fmla="*/ 37 w 41"/>
                  <a:gd name="T49" fmla="*/ 6 h 101"/>
                  <a:gd name="T50" fmla="*/ 37 w 41"/>
                  <a:gd name="T51" fmla="*/ 8 h 101"/>
                  <a:gd name="T52" fmla="*/ 36 w 41"/>
                  <a:gd name="T53" fmla="*/ 4 h 101"/>
                  <a:gd name="T54" fmla="*/ 35 w 41"/>
                  <a:gd name="T55" fmla="*/ 1 h 101"/>
                  <a:gd name="T56" fmla="*/ 33 w 41"/>
                  <a:gd name="T57" fmla="*/ 6 h 101"/>
                  <a:gd name="T58" fmla="*/ 31 w 41"/>
                  <a:gd name="T59" fmla="*/ 5 h 101"/>
                  <a:gd name="T60" fmla="*/ 32 w 41"/>
                  <a:gd name="T61" fmla="*/ 9 h 101"/>
                  <a:gd name="T62" fmla="*/ 30 w 41"/>
                  <a:gd name="T63" fmla="*/ 11 h 101"/>
                  <a:gd name="T64" fmla="*/ 31 w 41"/>
                  <a:gd name="T65" fmla="*/ 14 h 101"/>
                  <a:gd name="T66" fmla="*/ 35 w 41"/>
                  <a:gd name="T67" fmla="*/ 8 h 101"/>
                  <a:gd name="T68" fmla="*/ 36 w 41"/>
                  <a:gd name="T69" fmla="*/ 6 h 101"/>
                  <a:gd name="T70" fmla="*/ 32 w 41"/>
                  <a:gd name="T71" fmla="*/ 16 h 101"/>
                  <a:gd name="T72" fmla="*/ 28 w 41"/>
                  <a:gd name="T73" fmla="*/ 16 h 101"/>
                  <a:gd name="T74" fmla="*/ 27 w 41"/>
                  <a:gd name="T75" fmla="*/ 21 h 101"/>
                  <a:gd name="T76" fmla="*/ 27 w 41"/>
                  <a:gd name="T77" fmla="*/ 27 h 101"/>
                  <a:gd name="T78" fmla="*/ 25 w 41"/>
                  <a:gd name="T79" fmla="*/ 30 h 101"/>
                  <a:gd name="T80" fmla="*/ 24 w 41"/>
                  <a:gd name="T81" fmla="*/ 35 h 101"/>
                  <a:gd name="T82" fmla="*/ 25 w 41"/>
                  <a:gd name="T83" fmla="*/ 31 h 101"/>
                  <a:gd name="T84" fmla="*/ 27 w 41"/>
                  <a:gd name="T85" fmla="*/ 31 h 101"/>
                  <a:gd name="T86" fmla="*/ 28 w 41"/>
                  <a:gd name="T87" fmla="*/ 39 h 101"/>
                  <a:gd name="T88" fmla="*/ 27 w 41"/>
                  <a:gd name="T89" fmla="*/ 45 h 101"/>
                  <a:gd name="T90" fmla="*/ 25 w 41"/>
                  <a:gd name="T91" fmla="*/ 49 h 101"/>
                  <a:gd name="T92" fmla="*/ 24 w 41"/>
                  <a:gd name="T93" fmla="*/ 55 h 101"/>
                  <a:gd name="T94" fmla="*/ 21 w 41"/>
                  <a:gd name="T95" fmla="*/ 56 h 101"/>
                  <a:gd name="T96" fmla="*/ 22 w 41"/>
                  <a:gd name="T97" fmla="*/ 60 h 101"/>
                  <a:gd name="T98" fmla="*/ 17 w 41"/>
                  <a:gd name="T99" fmla="*/ 66 h 101"/>
                  <a:gd name="T100" fmla="*/ 16 w 41"/>
                  <a:gd name="T101" fmla="*/ 70 h 101"/>
                  <a:gd name="T102" fmla="*/ 11 w 41"/>
                  <a:gd name="T103" fmla="*/ 78 h 101"/>
                  <a:gd name="T104" fmla="*/ 7 w 41"/>
                  <a:gd name="T105" fmla="*/ 85 h 101"/>
                  <a:gd name="T106" fmla="*/ 4 w 41"/>
                  <a:gd name="T107" fmla="*/ 90 h 101"/>
                  <a:gd name="T108" fmla="*/ 5 w 41"/>
                  <a:gd name="T109" fmla="*/ 100 h 1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" h="101">
                    <a:moveTo>
                      <a:pt x="10" y="101"/>
                    </a:moveTo>
                    <a:lnTo>
                      <a:pt x="9" y="101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0" y="97"/>
                    </a:lnTo>
                    <a:lnTo>
                      <a:pt x="11" y="97"/>
                    </a:lnTo>
                    <a:lnTo>
                      <a:pt x="12" y="96"/>
                    </a:lnTo>
                    <a:lnTo>
                      <a:pt x="11" y="96"/>
                    </a:lnTo>
                    <a:lnTo>
                      <a:pt x="11" y="95"/>
                    </a:lnTo>
                    <a:lnTo>
                      <a:pt x="12" y="92"/>
                    </a:lnTo>
                    <a:lnTo>
                      <a:pt x="14" y="91"/>
                    </a:lnTo>
                    <a:lnTo>
                      <a:pt x="14" y="88"/>
                    </a:lnTo>
                    <a:lnTo>
                      <a:pt x="16" y="87"/>
                    </a:lnTo>
                    <a:lnTo>
                      <a:pt x="16" y="88"/>
                    </a:lnTo>
                    <a:lnTo>
                      <a:pt x="17" y="88"/>
                    </a:lnTo>
                    <a:lnTo>
                      <a:pt x="20" y="87"/>
                    </a:lnTo>
                    <a:lnTo>
                      <a:pt x="21" y="85"/>
                    </a:lnTo>
                    <a:lnTo>
                      <a:pt x="24" y="81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2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57"/>
                    </a:lnTo>
                    <a:lnTo>
                      <a:pt x="32" y="56"/>
                    </a:lnTo>
                    <a:lnTo>
                      <a:pt x="33" y="59"/>
                    </a:lnTo>
                    <a:lnTo>
                      <a:pt x="33" y="61"/>
                    </a:lnTo>
                    <a:lnTo>
                      <a:pt x="35" y="61"/>
                    </a:lnTo>
                    <a:lnTo>
                      <a:pt x="35" y="51"/>
                    </a:lnTo>
                    <a:lnTo>
                      <a:pt x="36" y="44"/>
                    </a:lnTo>
                    <a:lnTo>
                      <a:pt x="33" y="44"/>
                    </a:lnTo>
                    <a:lnTo>
                      <a:pt x="33" y="42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5"/>
                    </a:lnTo>
                    <a:lnTo>
                      <a:pt x="37" y="31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1" y="18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7" y="15"/>
                    </a:lnTo>
                    <a:lnTo>
                      <a:pt x="38" y="20"/>
                    </a:lnTo>
                    <a:lnTo>
                      <a:pt x="37" y="21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6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6" y="9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0" y="9"/>
                    </a:lnTo>
                    <a:lnTo>
                      <a:pt x="31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1" y="14"/>
                    </a:lnTo>
                    <a:lnTo>
                      <a:pt x="32" y="13"/>
                    </a:lnTo>
                    <a:lnTo>
                      <a:pt x="33" y="11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5" y="11"/>
                    </a:lnTo>
                    <a:lnTo>
                      <a:pt x="32" y="16"/>
                    </a:lnTo>
                    <a:lnTo>
                      <a:pt x="31" y="16"/>
                    </a:lnTo>
                    <a:lnTo>
                      <a:pt x="30" y="18"/>
                    </a:lnTo>
                    <a:lnTo>
                      <a:pt x="28" y="16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4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4"/>
                    </a:lnTo>
                    <a:lnTo>
                      <a:pt x="24" y="35"/>
                    </a:lnTo>
                    <a:lnTo>
                      <a:pt x="25" y="35"/>
                    </a:lnTo>
                    <a:lnTo>
                      <a:pt x="25" y="34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7" y="44"/>
                    </a:lnTo>
                    <a:lnTo>
                      <a:pt x="27" y="45"/>
                    </a:lnTo>
                    <a:lnTo>
                      <a:pt x="26" y="42"/>
                    </a:lnTo>
                    <a:lnTo>
                      <a:pt x="25" y="46"/>
                    </a:lnTo>
                    <a:lnTo>
                      <a:pt x="25" y="49"/>
                    </a:lnTo>
                    <a:lnTo>
                      <a:pt x="25" y="51"/>
                    </a:lnTo>
                    <a:lnTo>
                      <a:pt x="24" y="52"/>
                    </a:lnTo>
                    <a:lnTo>
                      <a:pt x="24" y="55"/>
                    </a:lnTo>
                    <a:lnTo>
                      <a:pt x="24" y="54"/>
                    </a:lnTo>
                    <a:lnTo>
                      <a:pt x="22" y="55"/>
                    </a:lnTo>
                    <a:lnTo>
                      <a:pt x="21" y="56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17" y="66"/>
                    </a:lnTo>
                    <a:lnTo>
                      <a:pt x="19" y="67"/>
                    </a:lnTo>
                    <a:lnTo>
                      <a:pt x="17" y="68"/>
                    </a:lnTo>
                    <a:lnTo>
                      <a:pt x="16" y="70"/>
                    </a:lnTo>
                    <a:lnTo>
                      <a:pt x="15" y="73"/>
                    </a:lnTo>
                    <a:lnTo>
                      <a:pt x="14" y="76"/>
                    </a:lnTo>
                    <a:lnTo>
                      <a:pt x="11" y="78"/>
                    </a:lnTo>
                    <a:lnTo>
                      <a:pt x="10" y="80"/>
                    </a:lnTo>
                    <a:lnTo>
                      <a:pt x="7" y="82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0" y="85"/>
                    </a:lnTo>
                    <a:lnTo>
                      <a:pt x="4" y="90"/>
                    </a:lnTo>
                    <a:lnTo>
                      <a:pt x="0" y="95"/>
                    </a:lnTo>
                    <a:lnTo>
                      <a:pt x="0" y="96"/>
                    </a:lnTo>
                    <a:lnTo>
                      <a:pt x="5" y="100"/>
                    </a:lnTo>
                    <a:lnTo>
                      <a:pt x="7" y="101"/>
                    </a:lnTo>
                    <a:lnTo>
                      <a:pt x="10" y="10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89" name="Freeform 1103"/>
              <p:cNvSpPr>
                <a:spLocks/>
              </p:cNvSpPr>
              <p:nvPr/>
            </p:nvSpPr>
            <p:spPr bwMode="auto">
              <a:xfrm>
                <a:off x="1780" y="90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0" name="Freeform 1104"/>
              <p:cNvSpPr>
                <a:spLocks/>
              </p:cNvSpPr>
              <p:nvPr/>
            </p:nvSpPr>
            <p:spPr bwMode="auto">
              <a:xfrm>
                <a:off x="1715" y="1023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0 w 4"/>
                  <a:gd name="T5" fmla="*/ 5 h 5"/>
                  <a:gd name="T6" fmla="*/ 3 w 4"/>
                  <a:gd name="T7" fmla="*/ 2 h 5"/>
                  <a:gd name="T8" fmla="*/ 4 w 4"/>
                  <a:gd name="T9" fmla="*/ 0 h 5"/>
                  <a:gd name="T10" fmla="*/ 3 w 4"/>
                  <a:gd name="T11" fmla="*/ 0 h 5"/>
                  <a:gd name="T12" fmla="*/ 0 w 4"/>
                  <a:gd name="T13" fmla="*/ 1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1" name="Freeform 1105"/>
              <p:cNvSpPr>
                <a:spLocks/>
              </p:cNvSpPr>
              <p:nvPr/>
            </p:nvSpPr>
            <p:spPr bwMode="auto">
              <a:xfrm>
                <a:off x="1761" y="94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2 w 2"/>
                  <a:gd name="T7" fmla="*/ 0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2" name="Freeform 1106"/>
              <p:cNvSpPr>
                <a:spLocks/>
              </p:cNvSpPr>
              <p:nvPr/>
            </p:nvSpPr>
            <p:spPr bwMode="auto">
              <a:xfrm>
                <a:off x="1720" y="103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3" name="Freeform 1107"/>
              <p:cNvSpPr>
                <a:spLocks/>
              </p:cNvSpPr>
              <p:nvPr/>
            </p:nvSpPr>
            <p:spPr bwMode="auto">
              <a:xfrm>
                <a:off x="1718" y="1044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4" name="Freeform 1108"/>
              <p:cNvSpPr>
                <a:spLocks/>
              </p:cNvSpPr>
              <p:nvPr/>
            </p:nvSpPr>
            <p:spPr bwMode="auto">
              <a:xfrm>
                <a:off x="1721" y="1035"/>
                <a:ext cx="7" cy="9"/>
              </a:xfrm>
              <a:custGeom>
                <a:avLst/>
                <a:gdLst>
                  <a:gd name="T0" fmla="*/ 5 w 7"/>
                  <a:gd name="T1" fmla="*/ 0 h 9"/>
                  <a:gd name="T2" fmla="*/ 3 w 7"/>
                  <a:gd name="T3" fmla="*/ 1 h 9"/>
                  <a:gd name="T4" fmla="*/ 3 w 7"/>
                  <a:gd name="T5" fmla="*/ 3 h 9"/>
                  <a:gd name="T6" fmla="*/ 3 w 7"/>
                  <a:gd name="T7" fmla="*/ 4 h 9"/>
                  <a:gd name="T8" fmla="*/ 0 w 7"/>
                  <a:gd name="T9" fmla="*/ 5 h 9"/>
                  <a:gd name="T10" fmla="*/ 0 w 7"/>
                  <a:gd name="T11" fmla="*/ 6 h 9"/>
                  <a:gd name="T12" fmla="*/ 0 w 7"/>
                  <a:gd name="T13" fmla="*/ 8 h 9"/>
                  <a:gd name="T14" fmla="*/ 3 w 7"/>
                  <a:gd name="T15" fmla="*/ 9 h 9"/>
                  <a:gd name="T16" fmla="*/ 3 w 7"/>
                  <a:gd name="T17" fmla="*/ 8 h 9"/>
                  <a:gd name="T18" fmla="*/ 2 w 7"/>
                  <a:gd name="T19" fmla="*/ 6 h 9"/>
                  <a:gd name="T20" fmla="*/ 2 w 7"/>
                  <a:gd name="T21" fmla="*/ 5 h 9"/>
                  <a:gd name="T22" fmla="*/ 4 w 7"/>
                  <a:gd name="T23" fmla="*/ 4 h 9"/>
                  <a:gd name="T24" fmla="*/ 5 w 7"/>
                  <a:gd name="T25" fmla="*/ 3 h 9"/>
                  <a:gd name="T26" fmla="*/ 7 w 7"/>
                  <a:gd name="T27" fmla="*/ 1 h 9"/>
                  <a:gd name="T28" fmla="*/ 5 w 7"/>
                  <a:gd name="T29" fmla="*/ 1 h 9"/>
                  <a:gd name="T30" fmla="*/ 5 w 7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5" name="Freeform 1109"/>
              <p:cNvSpPr>
                <a:spLocks/>
              </p:cNvSpPr>
              <p:nvPr/>
            </p:nvSpPr>
            <p:spPr bwMode="auto">
              <a:xfrm>
                <a:off x="1720" y="1046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6" name="Freeform 1110"/>
              <p:cNvSpPr>
                <a:spLocks/>
              </p:cNvSpPr>
              <p:nvPr/>
            </p:nvSpPr>
            <p:spPr bwMode="auto">
              <a:xfrm>
                <a:off x="1729" y="1036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7" name="Freeform 1111"/>
              <p:cNvSpPr>
                <a:spLocks/>
              </p:cNvSpPr>
              <p:nvPr/>
            </p:nvSpPr>
            <p:spPr bwMode="auto">
              <a:xfrm>
                <a:off x="1730" y="1041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2 h 3"/>
                  <a:gd name="T8" fmla="*/ 1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8" name="Freeform 1112"/>
              <p:cNvSpPr>
                <a:spLocks/>
              </p:cNvSpPr>
              <p:nvPr/>
            </p:nvSpPr>
            <p:spPr bwMode="auto">
              <a:xfrm>
                <a:off x="1692" y="1009"/>
                <a:ext cx="53" cy="65"/>
              </a:xfrm>
              <a:custGeom>
                <a:avLst/>
                <a:gdLst>
                  <a:gd name="T0" fmla="*/ 33 w 53"/>
                  <a:gd name="T1" fmla="*/ 10 h 65"/>
                  <a:gd name="T2" fmla="*/ 29 w 53"/>
                  <a:gd name="T3" fmla="*/ 15 h 65"/>
                  <a:gd name="T4" fmla="*/ 27 w 53"/>
                  <a:gd name="T5" fmla="*/ 24 h 65"/>
                  <a:gd name="T6" fmla="*/ 25 w 53"/>
                  <a:gd name="T7" fmla="*/ 26 h 65"/>
                  <a:gd name="T8" fmla="*/ 22 w 53"/>
                  <a:gd name="T9" fmla="*/ 29 h 65"/>
                  <a:gd name="T10" fmla="*/ 18 w 53"/>
                  <a:gd name="T11" fmla="*/ 31 h 65"/>
                  <a:gd name="T12" fmla="*/ 15 w 53"/>
                  <a:gd name="T13" fmla="*/ 35 h 65"/>
                  <a:gd name="T14" fmla="*/ 12 w 53"/>
                  <a:gd name="T15" fmla="*/ 37 h 65"/>
                  <a:gd name="T16" fmla="*/ 10 w 53"/>
                  <a:gd name="T17" fmla="*/ 41 h 65"/>
                  <a:gd name="T18" fmla="*/ 5 w 53"/>
                  <a:gd name="T19" fmla="*/ 45 h 65"/>
                  <a:gd name="T20" fmla="*/ 3 w 53"/>
                  <a:gd name="T21" fmla="*/ 47 h 65"/>
                  <a:gd name="T22" fmla="*/ 2 w 53"/>
                  <a:gd name="T23" fmla="*/ 48 h 65"/>
                  <a:gd name="T24" fmla="*/ 0 w 53"/>
                  <a:gd name="T25" fmla="*/ 51 h 65"/>
                  <a:gd name="T26" fmla="*/ 1 w 53"/>
                  <a:gd name="T27" fmla="*/ 52 h 65"/>
                  <a:gd name="T28" fmla="*/ 2 w 53"/>
                  <a:gd name="T29" fmla="*/ 56 h 65"/>
                  <a:gd name="T30" fmla="*/ 2 w 53"/>
                  <a:gd name="T31" fmla="*/ 65 h 65"/>
                  <a:gd name="T32" fmla="*/ 6 w 53"/>
                  <a:gd name="T33" fmla="*/ 61 h 65"/>
                  <a:gd name="T34" fmla="*/ 5 w 53"/>
                  <a:gd name="T35" fmla="*/ 61 h 65"/>
                  <a:gd name="T36" fmla="*/ 6 w 53"/>
                  <a:gd name="T37" fmla="*/ 58 h 65"/>
                  <a:gd name="T38" fmla="*/ 7 w 53"/>
                  <a:gd name="T39" fmla="*/ 56 h 65"/>
                  <a:gd name="T40" fmla="*/ 11 w 53"/>
                  <a:gd name="T41" fmla="*/ 55 h 65"/>
                  <a:gd name="T42" fmla="*/ 17 w 53"/>
                  <a:gd name="T43" fmla="*/ 50 h 65"/>
                  <a:gd name="T44" fmla="*/ 21 w 53"/>
                  <a:gd name="T45" fmla="*/ 45 h 65"/>
                  <a:gd name="T46" fmla="*/ 25 w 53"/>
                  <a:gd name="T47" fmla="*/ 42 h 65"/>
                  <a:gd name="T48" fmla="*/ 28 w 53"/>
                  <a:gd name="T49" fmla="*/ 40 h 65"/>
                  <a:gd name="T50" fmla="*/ 33 w 53"/>
                  <a:gd name="T51" fmla="*/ 39 h 65"/>
                  <a:gd name="T52" fmla="*/ 34 w 53"/>
                  <a:gd name="T53" fmla="*/ 35 h 65"/>
                  <a:gd name="T54" fmla="*/ 37 w 53"/>
                  <a:gd name="T55" fmla="*/ 36 h 65"/>
                  <a:gd name="T56" fmla="*/ 39 w 53"/>
                  <a:gd name="T57" fmla="*/ 32 h 65"/>
                  <a:gd name="T58" fmla="*/ 42 w 53"/>
                  <a:gd name="T59" fmla="*/ 27 h 65"/>
                  <a:gd name="T60" fmla="*/ 44 w 53"/>
                  <a:gd name="T61" fmla="*/ 22 h 65"/>
                  <a:gd name="T62" fmla="*/ 48 w 53"/>
                  <a:gd name="T63" fmla="*/ 17 h 65"/>
                  <a:gd name="T64" fmla="*/ 51 w 53"/>
                  <a:gd name="T65" fmla="*/ 11 h 65"/>
                  <a:gd name="T66" fmla="*/ 53 w 53"/>
                  <a:gd name="T67" fmla="*/ 1 h 65"/>
                  <a:gd name="T68" fmla="*/ 44 w 53"/>
                  <a:gd name="T69" fmla="*/ 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65">
                    <a:moveTo>
                      <a:pt x="44" y="1"/>
                    </a:moveTo>
                    <a:lnTo>
                      <a:pt x="33" y="10"/>
                    </a:lnTo>
                    <a:lnTo>
                      <a:pt x="33" y="14"/>
                    </a:lnTo>
                    <a:lnTo>
                      <a:pt x="29" y="15"/>
                    </a:lnTo>
                    <a:lnTo>
                      <a:pt x="27" y="19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5" y="26"/>
                    </a:lnTo>
                    <a:lnTo>
                      <a:pt x="23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7" y="32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1" y="39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5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61"/>
                    </a:lnTo>
                    <a:lnTo>
                      <a:pt x="3" y="62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6" y="51"/>
                    </a:lnTo>
                    <a:lnTo>
                      <a:pt x="17" y="50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8" y="40"/>
                    </a:lnTo>
                    <a:lnTo>
                      <a:pt x="32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4" y="35"/>
                    </a:lnTo>
                    <a:lnTo>
                      <a:pt x="36" y="36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3" y="25"/>
                    </a:lnTo>
                    <a:lnTo>
                      <a:pt x="44" y="22"/>
                    </a:lnTo>
                    <a:lnTo>
                      <a:pt x="47" y="20"/>
                    </a:lnTo>
                    <a:lnTo>
                      <a:pt x="48" y="17"/>
                    </a:lnTo>
                    <a:lnTo>
                      <a:pt x="49" y="14"/>
                    </a:lnTo>
                    <a:lnTo>
                      <a:pt x="51" y="11"/>
                    </a:lnTo>
                    <a:lnTo>
                      <a:pt x="52" y="7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599" name="Freeform 1113"/>
              <p:cNvSpPr>
                <a:spLocks/>
              </p:cNvSpPr>
              <p:nvPr/>
            </p:nvSpPr>
            <p:spPr bwMode="auto">
              <a:xfrm>
                <a:off x="1637" y="117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0" name="Freeform 1114"/>
              <p:cNvSpPr>
                <a:spLocks/>
              </p:cNvSpPr>
              <p:nvPr/>
            </p:nvSpPr>
            <p:spPr bwMode="auto">
              <a:xfrm>
                <a:off x="1638" y="11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1" name="Freeform 1115"/>
              <p:cNvSpPr>
                <a:spLocks/>
              </p:cNvSpPr>
              <p:nvPr/>
            </p:nvSpPr>
            <p:spPr bwMode="auto">
              <a:xfrm>
                <a:off x="1648" y="11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2" name="Freeform 1116"/>
              <p:cNvSpPr>
                <a:spLocks/>
              </p:cNvSpPr>
              <p:nvPr/>
            </p:nvSpPr>
            <p:spPr bwMode="auto">
              <a:xfrm>
                <a:off x="1616" y="1167"/>
                <a:ext cx="40" cy="40"/>
              </a:xfrm>
              <a:custGeom>
                <a:avLst/>
                <a:gdLst>
                  <a:gd name="T0" fmla="*/ 5 w 40"/>
                  <a:gd name="T1" fmla="*/ 37 h 40"/>
                  <a:gd name="T2" fmla="*/ 9 w 40"/>
                  <a:gd name="T3" fmla="*/ 37 h 40"/>
                  <a:gd name="T4" fmla="*/ 10 w 40"/>
                  <a:gd name="T5" fmla="*/ 35 h 40"/>
                  <a:gd name="T6" fmla="*/ 11 w 40"/>
                  <a:gd name="T7" fmla="*/ 35 h 40"/>
                  <a:gd name="T8" fmla="*/ 13 w 40"/>
                  <a:gd name="T9" fmla="*/ 33 h 40"/>
                  <a:gd name="T10" fmla="*/ 18 w 40"/>
                  <a:gd name="T11" fmla="*/ 30 h 40"/>
                  <a:gd name="T12" fmla="*/ 21 w 40"/>
                  <a:gd name="T13" fmla="*/ 26 h 40"/>
                  <a:gd name="T14" fmla="*/ 21 w 40"/>
                  <a:gd name="T15" fmla="*/ 22 h 40"/>
                  <a:gd name="T16" fmla="*/ 22 w 40"/>
                  <a:gd name="T17" fmla="*/ 25 h 40"/>
                  <a:gd name="T18" fmla="*/ 28 w 40"/>
                  <a:gd name="T19" fmla="*/ 20 h 40"/>
                  <a:gd name="T20" fmla="*/ 27 w 40"/>
                  <a:gd name="T21" fmla="*/ 18 h 40"/>
                  <a:gd name="T22" fmla="*/ 27 w 40"/>
                  <a:gd name="T23" fmla="*/ 17 h 40"/>
                  <a:gd name="T24" fmla="*/ 28 w 40"/>
                  <a:gd name="T25" fmla="*/ 15 h 40"/>
                  <a:gd name="T26" fmla="*/ 32 w 40"/>
                  <a:gd name="T27" fmla="*/ 17 h 40"/>
                  <a:gd name="T28" fmla="*/ 36 w 40"/>
                  <a:gd name="T29" fmla="*/ 12 h 40"/>
                  <a:gd name="T30" fmla="*/ 38 w 40"/>
                  <a:gd name="T31" fmla="*/ 12 h 40"/>
                  <a:gd name="T32" fmla="*/ 36 w 40"/>
                  <a:gd name="T33" fmla="*/ 8 h 40"/>
                  <a:gd name="T34" fmla="*/ 33 w 40"/>
                  <a:gd name="T35" fmla="*/ 12 h 40"/>
                  <a:gd name="T36" fmla="*/ 33 w 40"/>
                  <a:gd name="T37" fmla="*/ 11 h 40"/>
                  <a:gd name="T38" fmla="*/ 37 w 40"/>
                  <a:gd name="T39" fmla="*/ 8 h 40"/>
                  <a:gd name="T40" fmla="*/ 38 w 40"/>
                  <a:gd name="T41" fmla="*/ 6 h 40"/>
                  <a:gd name="T42" fmla="*/ 38 w 40"/>
                  <a:gd name="T43" fmla="*/ 5 h 40"/>
                  <a:gd name="T44" fmla="*/ 37 w 40"/>
                  <a:gd name="T45" fmla="*/ 5 h 40"/>
                  <a:gd name="T46" fmla="*/ 36 w 40"/>
                  <a:gd name="T47" fmla="*/ 2 h 40"/>
                  <a:gd name="T48" fmla="*/ 37 w 40"/>
                  <a:gd name="T49" fmla="*/ 1 h 40"/>
                  <a:gd name="T50" fmla="*/ 35 w 40"/>
                  <a:gd name="T51" fmla="*/ 2 h 40"/>
                  <a:gd name="T52" fmla="*/ 31 w 40"/>
                  <a:gd name="T53" fmla="*/ 1 h 40"/>
                  <a:gd name="T54" fmla="*/ 32 w 40"/>
                  <a:gd name="T55" fmla="*/ 2 h 40"/>
                  <a:gd name="T56" fmla="*/ 31 w 40"/>
                  <a:gd name="T57" fmla="*/ 4 h 40"/>
                  <a:gd name="T58" fmla="*/ 36 w 40"/>
                  <a:gd name="T59" fmla="*/ 4 h 40"/>
                  <a:gd name="T60" fmla="*/ 32 w 40"/>
                  <a:gd name="T61" fmla="*/ 6 h 40"/>
                  <a:gd name="T62" fmla="*/ 27 w 40"/>
                  <a:gd name="T63" fmla="*/ 5 h 40"/>
                  <a:gd name="T64" fmla="*/ 25 w 40"/>
                  <a:gd name="T65" fmla="*/ 7 h 40"/>
                  <a:gd name="T66" fmla="*/ 23 w 40"/>
                  <a:gd name="T67" fmla="*/ 7 h 40"/>
                  <a:gd name="T68" fmla="*/ 22 w 40"/>
                  <a:gd name="T69" fmla="*/ 8 h 40"/>
                  <a:gd name="T70" fmla="*/ 23 w 40"/>
                  <a:gd name="T71" fmla="*/ 11 h 40"/>
                  <a:gd name="T72" fmla="*/ 22 w 40"/>
                  <a:gd name="T73" fmla="*/ 15 h 40"/>
                  <a:gd name="T74" fmla="*/ 20 w 40"/>
                  <a:gd name="T75" fmla="*/ 13 h 40"/>
                  <a:gd name="T76" fmla="*/ 16 w 40"/>
                  <a:gd name="T77" fmla="*/ 16 h 40"/>
                  <a:gd name="T78" fmla="*/ 15 w 40"/>
                  <a:gd name="T79" fmla="*/ 16 h 40"/>
                  <a:gd name="T80" fmla="*/ 12 w 40"/>
                  <a:gd name="T81" fmla="*/ 20 h 40"/>
                  <a:gd name="T82" fmla="*/ 11 w 40"/>
                  <a:gd name="T83" fmla="*/ 20 h 40"/>
                  <a:gd name="T84" fmla="*/ 7 w 40"/>
                  <a:gd name="T85" fmla="*/ 23 h 40"/>
                  <a:gd name="T86" fmla="*/ 5 w 40"/>
                  <a:gd name="T87" fmla="*/ 25 h 40"/>
                  <a:gd name="T88" fmla="*/ 0 w 40"/>
                  <a:gd name="T89" fmla="*/ 28 h 40"/>
                  <a:gd name="T90" fmla="*/ 4 w 40"/>
                  <a:gd name="T91" fmla="*/ 38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" h="40">
                    <a:moveTo>
                      <a:pt x="5" y="40"/>
                    </a:moveTo>
                    <a:lnTo>
                      <a:pt x="5" y="38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3" y="15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3" y="7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3" y="13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3" name="Freeform 1117"/>
              <p:cNvSpPr>
                <a:spLocks/>
              </p:cNvSpPr>
              <p:nvPr/>
            </p:nvSpPr>
            <p:spPr bwMode="auto">
              <a:xfrm>
                <a:off x="1657" y="1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4" name="Freeform 1118"/>
              <p:cNvSpPr>
                <a:spLocks/>
              </p:cNvSpPr>
              <p:nvPr/>
            </p:nvSpPr>
            <p:spPr bwMode="auto">
              <a:xfrm>
                <a:off x="1597" y="119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1 h 2"/>
                  <a:gd name="T10" fmla="*/ 1 w 3"/>
                  <a:gd name="T11" fmla="*/ 0 h 2"/>
                  <a:gd name="T12" fmla="*/ 0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5" name="Freeform 1119"/>
              <p:cNvSpPr>
                <a:spLocks/>
              </p:cNvSpPr>
              <p:nvPr/>
            </p:nvSpPr>
            <p:spPr bwMode="auto">
              <a:xfrm>
                <a:off x="1634" y="117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6" name="Freeform 1120"/>
              <p:cNvSpPr>
                <a:spLocks/>
              </p:cNvSpPr>
              <p:nvPr/>
            </p:nvSpPr>
            <p:spPr bwMode="auto">
              <a:xfrm>
                <a:off x="1600" y="12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7" name="Freeform 1121"/>
              <p:cNvSpPr>
                <a:spLocks/>
              </p:cNvSpPr>
              <p:nvPr/>
            </p:nvSpPr>
            <p:spPr bwMode="auto">
              <a:xfrm>
                <a:off x="1597" y="121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8" name="Freeform 1122"/>
              <p:cNvSpPr>
                <a:spLocks/>
              </p:cNvSpPr>
              <p:nvPr/>
            </p:nvSpPr>
            <p:spPr bwMode="auto">
              <a:xfrm>
                <a:off x="1600" y="121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0 h 5"/>
                  <a:gd name="T4" fmla="*/ 2 w 3"/>
                  <a:gd name="T5" fmla="*/ 2 h 5"/>
                  <a:gd name="T6" fmla="*/ 1 w 3"/>
                  <a:gd name="T7" fmla="*/ 2 h 5"/>
                  <a:gd name="T8" fmla="*/ 0 w 3"/>
                  <a:gd name="T9" fmla="*/ 3 h 5"/>
                  <a:gd name="T10" fmla="*/ 1 w 3"/>
                  <a:gd name="T11" fmla="*/ 5 h 5"/>
                  <a:gd name="T12" fmla="*/ 1 w 3"/>
                  <a:gd name="T13" fmla="*/ 4 h 5"/>
                  <a:gd name="T14" fmla="*/ 1 w 3"/>
                  <a:gd name="T15" fmla="*/ 3 h 5"/>
                  <a:gd name="T16" fmla="*/ 2 w 3"/>
                  <a:gd name="T17" fmla="*/ 3 h 5"/>
                  <a:gd name="T18" fmla="*/ 3 w 3"/>
                  <a:gd name="T19" fmla="*/ 3 h 5"/>
                  <a:gd name="T20" fmla="*/ 3 w 3"/>
                  <a:gd name="T21" fmla="*/ 2 h 5"/>
                  <a:gd name="T22" fmla="*/ 3 w 3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09" name="Freeform 1123"/>
              <p:cNvSpPr>
                <a:spLocks/>
              </p:cNvSpPr>
              <p:nvPr/>
            </p:nvSpPr>
            <p:spPr bwMode="auto">
              <a:xfrm>
                <a:off x="1600" y="121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10" name="Freeform 1124"/>
              <p:cNvSpPr>
                <a:spLocks/>
              </p:cNvSpPr>
              <p:nvPr/>
            </p:nvSpPr>
            <p:spPr bwMode="auto">
              <a:xfrm>
                <a:off x="1605" y="121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11" name="Freeform 1125"/>
              <p:cNvSpPr>
                <a:spLocks/>
              </p:cNvSpPr>
              <p:nvPr/>
            </p:nvSpPr>
            <p:spPr bwMode="auto">
              <a:xfrm>
                <a:off x="1606" y="12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12" name="Freeform 1126"/>
              <p:cNvSpPr>
                <a:spLocks/>
              </p:cNvSpPr>
              <p:nvPr/>
            </p:nvSpPr>
            <p:spPr bwMode="auto">
              <a:xfrm>
                <a:off x="1582" y="1199"/>
                <a:ext cx="35" cy="22"/>
              </a:xfrm>
              <a:custGeom>
                <a:avLst/>
                <a:gdLst>
                  <a:gd name="T0" fmla="*/ 30 w 35"/>
                  <a:gd name="T1" fmla="*/ 3 h 22"/>
                  <a:gd name="T2" fmla="*/ 26 w 35"/>
                  <a:gd name="T3" fmla="*/ 0 h 22"/>
                  <a:gd name="T4" fmla="*/ 21 w 35"/>
                  <a:gd name="T5" fmla="*/ 0 h 22"/>
                  <a:gd name="T6" fmla="*/ 21 w 35"/>
                  <a:gd name="T7" fmla="*/ 3 h 22"/>
                  <a:gd name="T8" fmla="*/ 19 w 35"/>
                  <a:gd name="T9" fmla="*/ 1 h 22"/>
                  <a:gd name="T10" fmla="*/ 18 w 35"/>
                  <a:gd name="T11" fmla="*/ 3 h 22"/>
                  <a:gd name="T12" fmla="*/ 16 w 35"/>
                  <a:gd name="T13" fmla="*/ 5 h 22"/>
                  <a:gd name="T14" fmla="*/ 15 w 35"/>
                  <a:gd name="T15" fmla="*/ 6 h 22"/>
                  <a:gd name="T16" fmla="*/ 14 w 35"/>
                  <a:gd name="T17" fmla="*/ 6 h 22"/>
                  <a:gd name="T18" fmla="*/ 13 w 35"/>
                  <a:gd name="T19" fmla="*/ 5 h 22"/>
                  <a:gd name="T20" fmla="*/ 11 w 35"/>
                  <a:gd name="T21" fmla="*/ 6 h 22"/>
                  <a:gd name="T22" fmla="*/ 10 w 35"/>
                  <a:gd name="T23" fmla="*/ 6 h 22"/>
                  <a:gd name="T24" fmla="*/ 9 w 35"/>
                  <a:gd name="T25" fmla="*/ 6 h 22"/>
                  <a:gd name="T26" fmla="*/ 8 w 35"/>
                  <a:gd name="T27" fmla="*/ 8 h 22"/>
                  <a:gd name="T28" fmla="*/ 8 w 35"/>
                  <a:gd name="T29" fmla="*/ 6 h 22"/>
                  <a:gd name="T30" fmla="*/ 6 w 35"/>
                  <a:gd name="T31" fmla="*/ 8 h 22"/>
                  <a:gd name="T32" fmla="*/ 5 w 35"/>
                  <a:gd name="T33" fmla="*/ 8 h 22"/>
                  <a:gd name="T34" fmla="*/ 3 w 35"/>
                  <a:gd name="T35" fmla="*/ 9 h 22"/>
                  <a:gd name="T36" fmla="*/ 3 w 35"/>
                  <a:gd name="T37" fmla="*/ 11 h 22"/>
                  <a:gd name="T38" fmla="*/ 3 w 35"/>
                  <a:gd name="T39" fmla="*/ 10 h 22"/>
                  <a:gd name="T40" fmla="*/ 1 w 35"/>
                  <a:gd name="T41" fmla="*/ 9 h 22"/>
                  <a:gd name="T42" fmla="*/ 0 w 35"/>
                  <a:gd name="T43" fmla="*/ 9 h 22"/>
                  <a:gd name="T44" fmla="*/ 0 w 35"/>
                  <a:gd name="T45" fmla="*/ 10 h 22"/>
                  <a:gd name="T46" fmla="*/ 0 w 35"/>
                  <a:gd name="T47" fmla="*/ 11 h 22"/>
                  <a:gd name="T48" fmla="*/ 1 w 35"/>
                  <a:gd name="T49" fmla="*/ 13 h 22"/>
                  <a:gd name="T50" fmla="*/ 1 w 35"/>
                  <a:gd name="T51" fmla="*/ 15 h 22"/>
                  <a:gd name="T52" fmla="*/ 1 w 35"/>
                  <a:gd name="T53" fmla="*/ 21 h 22"/>
                  <a:gd name="T54" fmla="*/ 0 w 35"/>
                  <a:gd name="T55" fmla="*/ 22 h 22"/>
                  <a:gd name="T56" fmla="*/ 3 w 35"/>
                  <a:gd name="T57" fmla="*/ 21 h 22"/>
                  <a:gd name="T58" fmla="*/ 3 w 35"/>
                  <a:gd name="T59" fmla="*/ 20 h 22"/>
                  <a:gd name="T60" fmla="*/ 3 w 35"/>
                  <a:gd name="T61" fmla="*/ 21 h 22"/>
                  <a:gd name="T62" fmla="*/ 1 w 35"/>
                  <a:gd name="T63" fmla="*/ 20 h 22"/>
                  <a:gd name="T64" fmla="*/ 3 w 35"/>
                  <a:gd name="T65" fmla="*/ 19 h 22"/>
                  <a:gd name="T66" fmla="*/ 4 w 35"/>
                  <a:gd name="T67" fmla="*/ 18 h 22"/>
                  <a:gd name="T68" fmla="*/ 5 w 35"/>
                  <a:gd name="T69" fmla="*/ 19 h 22"/>
                  <a:gd name="T70" fmla="*/ 6 w 35"/>
                  <a:gd name="T71" fmla="*/ 20 h 22"/>
                  <a:gd name="T72" fmla="*/ 9 w 35"/>
                  <a:gd name="T73" fmla="*/ 19 h 22"/>
                  <a:gd name="T74" fmla="*/ 10 w 35"/>
                  <a:gd name="T75" fmla="*/ 18 h 22"/>
                  <a:gd name="T76" fmla="*/ 13 w 35"/>
                  <a:gd name="T77" fmla="*/ 18 h 22"/>
                  <a:gd name="T78" fmla="*/ 14 w 35"/>
                  <a:gd name="T79" fmla="*/ 19 h 22"/>
                  <a:gd name="T80" fmla="*/ 15 w 35"/>
                  <a:gd name="T81" fmla="*/ 18 h 22"/>
                  <a:gd name="T82" fmla="*/ 18 w 35"/>
                  <a:gd name="T83" fmla="*/ 18 h 22"/>
                  <a:gd name="T84" fmla="*/ 19 w 35"/>
                  <a:gd name="T85" fmla="*/ 20 h 22"/>
                  <a:gd name="T86" fmla="*/ 20 w 35"/>
                  <a:gd name="T87" fmla="*/ 19 h 22"/>
                  <a:gd name="T88" fmla="*/ 20 w 35"/>
                  <a:gd name="T89" fmla="*/ 18 h 22"/>
                  <a:gd name="T90" fmla="*/ 21 w 35"/>
                  <a:gd name="T91" fmla="*/ 19 h 22"/>
                  <a:gd name="T92" fmla="*/ 21 w 35"/>
                  <a:gd name="T93" fmla="*/ 20 h 22"/>
                  <a:gd name="T94" fmla="*/ 23 w 35"/>
                  <a:gd name="T95" fmla="*/ 20 h 22"/>
                  <a:gd name="T96" fmla="*/ 24 w 35"/>
                  <a:gd name="T97" fmla="*/ 19 h 22"/>
                  <a:gd name="T98" fmla="*/ 24 w 35"/>
                  <a:gd name="T99" fmla="*/ 18 h 22"/>
                  <a:gd name="T100" fmla="*/ 25 w 35"/>
                  <a:gd name="T101" fmla="*/ 18 h 22"/>
                  <a:gd name="T102" fmla="*/ 28 w 35"/>
                  <a:gd name="T103" fmla="*/ 16 h 22"/>
                  <a:gd name="T104" fmla="*/ 28 w 35"/>
                  <a:gd name="T105" fmla="*/ 15 h 22"/>
                  <a:gd name="T106" fmla="*/ 29 w 35"/>
                  <a:gd name="T107" fmla="*/ 15 h 22"/>
                  <a:gd name="T108" fmla="*/ 30 w 35"/>
                  <a:gd name="T109" fmla="*/ 15 h 22"/>
                  <a:gd name="T110" fmla="*/ 31 w 35"/>
                  <a:gd name="T111" fmla="*/ 13 h 22"/>
                  <a:gd name="T112" fmla="*/ 33 w 35"/>
                  <a:gd name="T113" fmla="*/ 11 h 22"/>
                  <a:gd name="T114" fmla="*/ 35 w 35"/>
                  <a:gd name="T115" fmla="*/ 9 h 22"/>
                  <a:gd name="T116" fmla="*/ 33 w 35"/>
                  <a:gd name="T117" fmla="*/ 5 h 22"/>
                  <a:gd name="T118" fmla="*/ 30 w 35"/>
                  <a:gd name="T119" fmla="*/ 3 h 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" h="22">
                    <a:moveTo>
                      <a:pt x="30" y="3"/>
                    </a:moveTo>
                    <a:lnTo>
                      <a:pt x="26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6" y="20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9" y="20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13" name="Rectangle 1127"/>
              <p:cNvSpPr>
                <a:spLocks noChangeArrowheads="1"/>
              </p:cNvSpPr>
              <p:nvPr/>
            </p:nvSpPr>
            <p:spPr bwMode="auto">
              <a:xfrm>
                <a:off x="1792" y="1051"/>
                <a:ext cx="3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4" name="Rectangle 1128"/>
              <p:cNvSpPr>
                <a:spLocks noChangeArrowheads="1"/>
              </p:cNvSpPr>
              <p:nvPr/>
            </p:nvSpPr>
            <p:spPr bwMode="auto">
              <a:xfrm>
                <a:off x="1787" y="1056"/>
                <a:ext cx="3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5" name="Freeform 1129"/>
              <p:cNvSpPr>
                <a:spLocks/>
              </p:cNvSpPr>
              <p:nvPr/>
            </p:nvSpPr>
            <p:spPr bwMode="auto">
              <a:xfrm>
                <a:off x="1792" y="10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16" name="Freeform 1130"/>
              <p:cNvSpPr>
                <a:spLocks/>
              </p:cNvSpPr>
              <p:nvPr/>
            </p:nvSpPr>
            <p:spPr bwMode="auto">
              <a:xfrm>
                <a:off x="1736" y="1050"/>
                <a:ext cx="96" cy="56"/>
              </a:xfrm>
              <a:custGeom>
                <a:avLst/>
                <a:gdLst>
                  <a:gd name="T0" fmla="*/ 8 w 96"/>
                  <a:gd name="T1" fmla="*/ 52 h 56"/>
                  <a:gd name="T2" fmla="*/ 13 w 96"/>
                  <a:gd name="T3" fmla="*/ 51 h 56"/>
                  <a:gd name="T4" fmla="*/ 14 w 96"/>
                  <a:gd name="T5" fmla="*/ 47 h 56"/>
                  <a:gd name="T6" fmla="*/ 20 w 96"/>
                  <a:gd name="T7" fmla="*/ 42 h 56"/>
                  <a:gd name="T8" fmla="*/ 23 w 96"/>
                  <a:gd name="T9" fmla="*/ 43 h 56"/>
                  <a:gd name="T10" fmla="*/ 31 w 96"/>
                  <a:gd name="T11" fmla="*/ 34 h 56"/>
                  <a:gd name="T12" fmla="*/ 38 w 96"/>
                  <a:gd name="T13" fmla="*/ 27 h 56"/>
                  <a:gd name="T14" fmla="*/ 41 w 96"/>
                  <a:gd name="T15" fmla="*/ 22 h 56"/>
                  <a:gd name="T16" fmla="*/ 43 w 96"/>
                  <a:gd name="T17" fmla="*/ 21 h 56"/>
                  <a:gd name="T18" fmla="*/ 48 w 96"/>
                  <a:gd name="T19" fmla="*/ 19 h 56"/>
                  <a:gd name="T20" fmla="*/ 54 w 96"/>
                  <a:gd name="T21" fmla="*/ 12 h 56"/>
                  <a:gd name="T22" fmla="*/ 55 w 96"/>
                  <a:gd name="T23" fmla="*/ 12 h 56"/>
                  <a:gd name="T24" fmla="*/ 58 w 96"/>
                  <a:gd name="T25" fmla="*/ 12 h 56"/>
                  <a:gd name="T26" fmla="*/ 60 w 96"/>
                  <a:gd name="T27" fmla="*/ 15 h 56"/>
                  <a:gd name="T28" fmla="*/ 71 w 96"/>
                  <a:gd name="T29" fmla="*/ 15 h 56"/>
                  <a:gd name="T30" fmla="*/ 77 w 96"/>
                  <a:gd name="T31" fmla="*/ 14 h 56"/>
                  <a:gd name="T32" fmla="*/ 84 w 96"/>
                  <a:gd name="T33" fmla="*/ 12 h 56"/>
                  <a:gd name="T34" fmla="*/ 75 w 96"/>
                  <a:gd name="T35" fmla="*/ 11 h 56"/>
                  <a:gd name="T36" fmla="*/ 70 w 96"/>
                  <a:gd name="T37" fmla="*/ 11 h 56"/>
                  <a:gd name="T38" fmla="*/ 75 w 96"/>
                  <a:gd name="T39" fmla="*/ 10 h 56"/>
                  <a:gd name="T40" fmla="*/ 84 w 96"/>
                  <a:gd name="T41" fmla="*/ 10 h 56"/>
                  <a:gd name="T42" fmla="*/ 89 w 96"/>
                  <a:gd name="T43" fmla="*/ 9 h 56"/>
                  <a:gd name="T44" fmla="*/ 92 w 96"/>
                  <a:gd name="T45" fmla="*/ 7 h 56"/>
                  <a:gd name="T46" fmla="*/ 89 w 96"/>
                  <a:gd name="T47" fmla="*/ 6 h 56"/>
                  <a:gd name="T48" fmla="*/ 91 w 96"/>
                  <a:gd name="T49" fmla="*/ 5 h 56"/>
                  <a:gd name="T50" fmla="*/ 95 w 96"/>
                  <a:gd name="T51" fmla="*/ 5 h 56"/>
                  <a:gd name="T52" fmla="*/ 94 w 96"/>
                  <a:gd name="T53" fmla="*/ 4 h 56"/>
                  <a:gd name="T54" fmla="*/ 90 w 96"/>
                  <a:gd name="T55" fmla="*/ 2 h 56"/>
                  <a:gd name="T56" fmla="*/ 89 w 96"/>
                  <a:gd name="T57" fmla="*/ 0 h 56"/>
                  <a:gd name="T58" fmla="*/ 89 w 96"/>
                  <a:gd name="T59" fmla="*/ 1 h 56"/>
                  <a:gd name="T60" fmla="*/ 85 w 96"/>
                  <a:gd name="T61" fmla="*/ 1 h 56"/>
                  <a:gd name="T62" fmla="*/ 82 w 96"/>
                  <a:gd name="T63" fmla="*/ 2 h 56"/>
                  <a:gd name="T64" fmla="*/ 85 w 96"/>
                  <a:gd name="T65" fmla="*/ 5 h 56"/>
                  <a:gd name="T66" fmla="*/ 89 w 96"/>
                  <a:gd name="T67" fmla="*/ 6 h 56"/>
                  <a:gd name="T68" fmla="*/ 85 w 96"/>
                  <a:gd name="T69" fmla="*/ 6 h 56"/>
                  <a:gd name="T70" fmla="*/ 79 w 96"/>
                  <a:gd name="T71" fmla="*/ 2 h 56"/>
                  <a:gd name="T72" fmla="*/ 73 w 96"/>
                  <a:gd name="T73" fmla="*/ 2 h 56"/>
                  <a:gd name="T74" fmla="*/ 65 w 96"/>
                  <a:gd name="T75" fmla="*/ 4 h 56"/>
                  <a:gd name="T76" fmla="*/ 63 w 96"/>
                  <a:gd name="T77" fmla="*/ 1 h 56"/>
                  <a:gd name="T78" fmla="*/ 59 w 96"/>
                  <a:gd name="T79" fmla="*/ 2 h 56"/>
                  <a:gd name="T80" fmla="*/ 63 w 96"/>
                  <a:gd name="T81" fmla="*/ 4 h 56"/>
                  <a:gd name="T82" fmla="*/ 59 w 96"/>
                  <a:gd name="T83" fmla="*/ 5 h 56"/>
                  <a:gd name="T84" fmla="*/ 53 w 96"/>
                  <a:gd name="T85" fmla="*/ 7 h 56"/>
                  <a:gd name="T86" fmla="*/ 49 w 96"/>
                  <a:gd name="T87" fmla="*/ 7 h 56"/>
                  <a:gd name="T88" fmla="*/ 45 w 96"/>
                  <a:gd name="T89" fmla="*/ 9 h 56"/>
                  <a:gd name="T90" fmla="*/ 39 w 96"/>
                  <a:gd name="T91" fmla="*/ 12 h 56"/>
                  <a:gd name="T92" fmla="*/ 38 w 96"/>
                  <a:gd name="T93" fmla="*/ 10 h 56"/>
                  <a:gd name="T94" fmla="*/ 34 w 96"/>
                  <a:gd name="T95" fmla="*/ 14 h 56"/>
                  <a:gd name="T96" fmla="*/ 28 w 96"/>
                  <a:gd name="T97" fmla="*/ 20 h 56"/>
                  <a:gd name="T98" fmla="*/ 25 w 96"/>
                  <a:gd name="T99" fmla="*/ 22 h 56"/>
                  <a:gd name="T100" fmla="*/ 20 w 96"/>
                  <a:gd name="T101" fmla="*/ 29 h 56"/>
                  <a:gd name="T102" fmla="*/ 14 w 96"/>
                  <a:gd name="T103" fmla="*/ 35 h 56"/>
                  <a:gd name="T104" fmla="*/ 12 w 96"/>
                  <a:gd name="T105" fmla="*/ 40 h 56"/>
                  <a:gd name="T106" fmla="*/ 0 w 96"/>
                  <a:gd name="T107" fmla="*/ 46 h 56"/>
                  <a:gd name="T108" fmla="*/ 4 w 96"/>
                  <a:gd name="T109" fmla="*/ 56 h 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6" h="56">
                    <a:moveTo>
                      <a:pt x="7" y="56"/>
                    </a:moveTo>
                    <a:lnTo>
                      <a:pt x="7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48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20" y="42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23" y="43"/>
                    </a:lnTo>
                    <a:lnTo>
                      <a:pt x="24" y="40"/>
                    </a:lnTo>
                    <a:lnTo>
                      <a:pt x="28" y="37"/>
                    </a:lnTo>
                    <a:lnTo>
                      <a:pt x="31" y="34"/>
                    </a:lnTo>
                    <a:lnTo>
                      <a:pt x="33" y="31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41" y="24"/>
                    </a:lnTo>
                    <a:lnTo>
                      <a:pt x="48" y="19"/>
                    </a:lnTo>
                    <a:lnTo>
                      <a:pt x="54" y="15"/>
                    </a:lnTo>
                    <a:lnTo>
                      <a:pt x="53" y="14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5" y="12"/>
                    </a:lnTo>
                    <a:lnTo>
                      <a:pt x="58" y="11"/>
                    </a:lnTo>
                    <a:lnTo>
                      <a:pt x="59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4"/>
                    </a:lnTo>
                    <a:lnTo>
                      <a:pt x="60" y="15"/>
                    </a:lnTo>
                    <a:lnTo>
                      <a:pt x="64" y="15"/>
                    </a:lnTo>
                    <a:lnTo>
                      <a:pt x="68" y="15"/>
                    </a:lnTo>
                    <a:lnTo>
                      <a:pt x="71" y="15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80" y="15"/>
                    </a:lnTo>
                    <a:lnTo>
                      <a:pt x="81" y="14"/>
                    </a:lnTo>
                    <a:lnTo>
                      <a:pt x="84" y="12"/>
                    </a:lnTo>
                    <a:lnTo>
                      <a:pt x="81" y="10"/>
                    </a:lnTo>
                    <a:lnTo>
                      <a:pt x="76" y="12"/>
                    </a:lnTo>
                    <a:lnTo>
                      <a:pt x="75" y="11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0" y="11"/>
                    </a:lnTo>
                    <a:lnTo>
                      <a:pt x="71" y="11"/>
                    </a:lnTo>
                    <a:lnTo>
                      <a:pt x="74" y="11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1" y="9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4" y="9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87" y="7"/>
                    </a:lnTo>
                    <a:lnTo>
                      <a:pt x="89" y="6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4" y="5"/>
                    </a:lnTo>
                    <a:lnTo>
                      <a:pt x="95" y="5"/>
                    </a:lnTo>
                    <a:lnTo>
                      <a:pt x="96" y="4"/>
                    </a:lnTo>
                    <a:lnTo>
                      <a:pt x="95" y="4"/>
                    </a:lnTo>
                    <a:lnTo>
                      <a:pt x="94" y="4"/>
                    </a:lnTo>
                    <a:lnTo>
                      <a:pt x="94" y="5"/>
                    </a:lnTo>
                    <a:lnTo>
                      <a:pt x="89" y="4"/>
                    </a:lnTo>
                    <a:lnTo>
                      <a:pt x="90" y="2"/>
                    </a:lnTo>
                    <a:lnTo>
                      <a:pt x="91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9" y="1"/>
                    </a:lnTo>
                    <a:lnTo>
                      <a:pt x="86" y="4"/>
                    </a:lnTo>
                    <a:lnTo>
                      <a:pt x="85" y="2"/>
                    </a:lnTo>
                    <a:lnTo>
                      <a:pt x="85" y="1"/>
                    </a:lnTo>
                    <a:lnTo>
                      <a:pt x="84" y="1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81" y="4"/>
                    </a:lnTo>
                    <a:lnTo>
                      <a:pt x="82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0" y="5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87" y="6"/>
                    </a:lnTo>
                    <a:lnTo>
                      <a:pt x="85" y="6"/>
                    </a:lnTo>
                    <a:lnTo>
                      <a:pt x="79" y="5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76" y="1"/>
                    </a:lnTo>
                    <a:lnTo>
                      <a:pt x="75" y="1"/>
                    </a:lnTo>
                    <a:lnTo>
                      <a:pt x="73" y="2"/>
                    </a:lnTo>
                    <a:lnTo>
                      <a:pt x="70" y="2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9" y="5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7"/>
                    </a:lnTo>
                    <a:lnTo>
                      <a:pt x="50" y="7"/>
                    </a:lnTo>
                    <a:lnTo>
                      <a:pt x="49" y="9"/>
                    </a:lnTo>
                    <a:lnTo>
                      <a:pt x="49" y="7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0" y="10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4" y="14"/>
                    </a:lnTo>
                    <a:lnTo>
                      <a:pt x="33" y="16"/>
                    </a:lnTo>
                    <a:lnTo>
                      <a:pt x="29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2" y="25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5" y="32"/>
                    </a:lnTo>
                    <a:lnTo>
                      <a:pt x="14" y="35"/>
                    </a:lnTo>
                    <a:lnTo>
                      <a:pt x="12" y="36"/>
                    </a:lnTo>
                    <a:lnTo>
                      <a:pt x="12" y="39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7" y="42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3" y="53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17" name="Freeform 1131"/>
              <p:cNvSpPr>
                <a:spLocks/>
              </p:cNvSpPr>
              <p:nvPr/>
            </p:nvSpPr>
            <p:spPr bwMode="auto">
              <a:xfrm>
                <a:off x="1826" y="10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18" name="Freeform 1132"/>
              <p:cNvSpPr>
                <a:spLocks/>
              </p:cNvSpPr>
              <p:nvPr/>
            </p:nvSpPr>
            <p:spPr bwMode="auto">
              <a:xfrm>
                <a:off x="1699" y="1111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1 w 6"/>
                  <a:gd name="T7" fmla="*/ 4 h 4"/>
                  <a:gd name="T8" fmla="*/ 4 w 6"/>
                  <a:gd name="T9" fmla="*/ 1 h 4"/>
                  <a:gd name="T10" fmla="*/ 6 w 6"/>
                  <a:gd name="T11" fmla="*/ 0 h 4"/>
                  <a:gd name="T12" fmla="*/ 4 w 6"/>
                  <a:gd name="T13" fmla="*/ 0 h 4"/>
                  <a:gd name="T14" fmla="*/ 1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19" name="Freeform 1133"/>
              <p:cNvSpPr>
                <a:spLocks/>
              </p:cNvSpPr>
              <p:nvPr/>
            </p:nvSpPr>
            <p:spPr bwMode="auto">
              <a:xfrm>
                <a:off x="1784" y="105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0" name="Freeform 1134"/>
              <p:cNvSpPr>
                <a:spLocks/>
              </p:cNvSpPr>
              <p:nvPr/>
            </p:nvSpPr>
            <p:spPr bwMode="auto">
              <a:xfrm>
                <a:off x="1700" y="1126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1" name="Freeform 1135"/>
              <p:cNvSpPr>
                <a:spLocks/>
              </p:cNvSpPr>
              <p:nvPr/>
            </p:nvSpPr>
            <p:spPr bwMode="auto">
              <a:xfrm>
                <a:off x="1697" y="11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2" name="Freeform 1136"/>
              <p:cNvSpPr>
                <a:spLocks/>
              </p:cNvSpPr>
              <p:nvPr/>
            </p:nvSpPr>
            <p:spPr bwMode="auto">
              <a:xfrm>
                <a:off x="1700" y="112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5 w 8"/>
                  <a:gd name="T3" fmla="*/ 0 h 7"/>
                  <a:gd name="T4" fmla="*/ 4 w 8"/>
                  <a:gd name="T5" fmla="*/ 1 h 7"/>
                  <a:gd name="T6" fmla="*/ 4 w 8"/>
                  <a:gd name="T7" fmla="*/ 2 h 7"/>
                  <a:gd name="T8" fmla="*/ 2 w 8"/>
                  <a:gd name="T9" fmla="*/ 2 h 7"/>
                  <a:gd name="T10" fmla="*/ 0 w 8"/>
                  <a:gd name="T11" fmla="*/ 5 h 7"/>
                  <a:gd name="T12" fmla="*/ 0 w 8"/>
                  <a:gd name="T13" fmla="*/ 6 h 7"/>
                  <a:gd name="T14" fmla="*/ 3 w 8"/>
                  <a:gd name="T15" fmla="*/ 7 h 7"/>
                  <a:gd name="T16" fmla="*/ 3 w 8"/>
                  <a:gd name="T17" fmla="*/ 6 h 7"/>
                  <a:gd name="T18" fmla="*/ 2 w 8"/>
                  <a:gd name="T19" fmla="*/ 5 h 7"/>
                  <a:gd name="T20" fmla="*/ 3 w 8"/>
                  <a:gd name="T21" fmla="*/ 4 h 7"/>
                  <a:gd name="T22" fmla="*/ 5 w 8"/>
                  <a:gd name="T23" fmla="*/ 2 h 7"/>
                  <a:gd name="T24" fmla="*/ 7 w 8"/>
                  <a:gd name="T25" fmla="*/ 2 h 7"/>
                  <a:gd name="T26" fmla="*/ 8 w 8"/>
                  <a:gd name="T27" fmla="*/ 1 h 7"/>
                  <a:gd name="T28" fmla="*/ 7 w 8"/>
                  <a:gd name="T29" fmla="*/ 0 h 7"/>
                  <a:gd name="T30" fmla="*/ 8 w 8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3" name="Freeform 1137"/>
              <p:cNvSpPr>
                <a:spLocks/>
              </p:cNvSpPr>
              <p:nvPr/>
            </p:nvSpPr>
            <p:spPr bwMode="auto">
              <a:xfrm>
                <a:off x="1699" y="113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4" name="Freeform 1138"/>
              <p:cNvSpPr>
                <a:spLocks/>
              </p:cNvSpPr>
              <p:nvPr/>
            </p:nvSpPr>
            <p:spPr bwMode="auto">
              <a:xfrm>
                <a:off x="1709" y="1128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5" name="Freeform 1139"/>
              <p:cNvSpPr>
                <a:spLocks/>
              </p:cNvSpPr>
              <p:nvPr/>
            </p:nvSpPr>
            <p:spPr bwMode="auto">
              <a:xfrm>
                <a:off x="1709" y="113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6" name="Freeform 1140"/>
              <p:cNvSpPr>
                <a:spLocks/>
              </p:cNvSpPr>
              <p:nvPr/>
            </p:nvSpPr>
            <p:spPr bwMode="auto">
              <a:xfrm>
                <a:off x="1666" y="1106"/>
                <a:ext cx="68" cy="50"/>
              </a:xfrm>
              <a:custGeom>
                <a:avLst/>
                <a:gdLst>
                  <a:gd name="T0" fmla="*/ 54 w 68"/>
                  <a:gd name="T1" fmla="*/ 1 h 50"/>
                  <a:gd name="T2" fmla="*/ 46 w 68"/>
                  <a:gd name="T3" fmla="*/ 6 h 50"/>
                  <a:gd name="T4" fmla="*/ 37 w 68"/>
                  <a:gd name="T5" fmla="*/ 11 h 50"/>
                  <a:gd name="T6" fmla="*/ 33 w 68"/>
                  <a:gd name="T7" fmla="*/ 15 h 50"/>
                  <a:gd name="T8" fmla="*/ 29 w 68"/>
                  <a:gd name="T9" fmla="*/ 19 h 50"/>
                  <a:gd name="T10" fmla="*/ 27 w 68"/>
                  <a:gd name="T11" fmla="*/ 19 h 50"/>
                  <a:gd name="T12" fmla="*/ 22 w 68"/>
                  <a:gd name="T13" fmla="*/ 21 h 50"/>
                  <a:gd name="T14" fmla="*/ 17 w 68"/>
                  <a:gd name="T15" fmla="*/ 25 h 50"/>
                  <a:gd name="T16" fmla="*/ 14 w 68"/>
                  <a:gd name="T17" fmla="*/ 26 h 50"/>
                  <a:gd name="T18" fmla="*/ 11 w 68"/>
                  <a:gd name="T19" fmla="*/ 27 h 50"/>
                  <a:gd name="T20" fmla="*/ 6 w 68"/>
                  <a:gd name="T21" fmla="*/ 33 h 50"/>
                  <a:gd name="T22" fmla="*/ 3 w 68"/>
                  <a:gd name="T23" fmla="*/ 32 h 50"/>
                  <a:gd name="T24" fmla="*/ 2 w 68"/>
                  <a:gd name="T25" fmla="*/ 33 h 50"/>
                  <a:gd name="T26" fmla="*/ 1 w 68"/>
                  <a:gd name="T27" fmla="*/ 37 h 50"/>
                  <a:gd name="T28" fmla="*/ 2 w 68"/>
                  <a:gd name="T29" fmla="*/ 41 h 50"/>
                  <a:gd name="T30" fmla="*/ 0 w 68"/>
                  <a:gd name="T31" fmla="*/ 50 h 50"/>
                  <a:gd name="T32" fmla="*/ 5 w 68"/>
                  <a:gd name="T33" fmla="*/ 46 h 50"/>
                  <a:gd name="T34" fmla="*/ 1 w 68"/>
                  <a:gd name="T35" fmla="*/ 47 h 50"/>
                  <a:gd name="T36" fmla="*/ 6 w 68"/>
                  <a:gd name="T37" fmla="*/ 43 h 50"/>
                  <a:gd name="T38" fmla="*/ 8 w 68"/>
                  <a:gd name="T39" fmla="*/ 41 h 50"/>
                  <a:gd name="T40" fmla="*/ 16 w 68"/>
                  <a:gd name="T41" fmla="*/ 38 h 50"/>
                  <a:gd name="T42" fmla="*/ 22 w 68"/>
                  <a:gd name="T43" fmla="*/ 35 h 50"/>
                  <a:gd name="T44" fmla="*/ 27 w 68"/>
                  <a:gd name="T45" fmla="*/ 32 h 50"/>
                  <a:gd name="T46" fmla="*/ 32 w 68"/>
                  <a:gd name="T47" fmla="*/ 31 h 50"/>
                  <a:gd name="T48" fmla="*/ 37 w 68"/>
                  <a:gd name="T49" fmla="*/ 31 h 50"/>
                  <a:gd name="T50" fmla="*/ 39 w 68"/>
                  <a:gd name="T51" fmla="*/ 28 h 50"/>
                  <a:gd name="T52" fmla="*/ 42 w 68"/>
                  <a:gd name="T53" fmla="*/ 28 h 50"/>
                  <a:gd name="T54" fmla="*/ 44 w 68"/>
                  <a:gd name="T55" fmla="*/ 25 h 50"/>
                  <a:gd name="T56" fmla="*/ 51 w 68"/>
                  <a:gd name="T57" fmla="*/ 22 h 50"/>
                  <a:gd name="T58" fmla="*/ 54 w 68"/>
                  <a:gd name="T59" fmla="*/ 19 h 50"/>
                  <a:gd name="T60" fmla="*/ 59 w 68"/>
                  <a:gd name="T61" fmla="*/ 14 h 50"/>
                  <a:gd name="T62" fmla="*/ 68 w 68"/>
                  <a:gd name="T63" fmla="*/ 5 h 50"/>
                  <a:gd name="T64" fmla="*/ 62 w 68"/>
                  <a:gd name="T65" fmla="*/ 0 h 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50">
                    <a:moveTo>
                      <a:pt x="62" y="0"/>
                    </a:moveTo>
                    <a:lnTo>
                      <a:pt x="54" y="1"/>
                    </a:lnTo>
                    <a:lnTo>
                      <a:pt x="47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7" y="11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6"/>
                    </a:lnTo>
                    <a:lnTo>
                      <a:pt x="29" y="19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19" y="22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6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7"/>
                    </a:lnTo>
                    <a:lnTo>
                      <a:pt x="3" y="45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6" y="38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7" y="32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4" y="31"/>
                    </a:lnTo>
                    <a:lnTo>
                      <a:pt x="37" y="31"/>
                    </a:lnTo>
                    <a:lnTo>
                      <a:pt x="37" y="28"/>
                    </a:lnTo>
                    <a:lnTo>
                      <a:pt x="39" y="28"/>
                    </a:lnTo>
                    <a:lnTo>
                      <a:pt x="41" y="30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51" y="22"/>
                    </a:lnTo>
                    <a:lnTo>
                      <a:pt x="52" y="20"/>
                    </a:lnTo>
                    <a:lnTo>
                      <a:pt x="54" y="19"/>
                    </a:lnTo>
                    <a:lnTo>
                      <a:pt x="58" y="16"/>
                    </a:lnTo>
                    <a:lnTo>
                      <a:pt x="59" y="14"/>
                    </a:lnTo>
                    <a:lnTo>
                      <a:pt x="64" y="10"/>
                    </a:lnTo>
                    <a:lnTo>
                      <a:pt x="68" y="5"/>
                    </a:lnTo>
                    <a:lnTo>
                      <a:pt x="65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7" name="Freeform 1141"/>
              <p:cNvSpPr>
                <a:spLocks/>
              </p:cNvSpPr>
              <p:nvPr/>
            </p:nvSpPr>
            <p:spPr bwMode="auto">
              <a:xfrm>
                <a:off x="1920" y="1117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7 w 7"/>
                  <a:gd name="T3" fmla="*/ 3 h 4"/>
                  <a:gd name="T4" fmla="*/ 7 w 7"/>
                  <a:gd name="T5" fmla="*/ 4 h 4"/>
                  <a:gd name="T6" fmla="*/ 0 w 7"/>
                  <a:gd name="T7" fmla="*/ 0 h 4"/>
                  <a:gd name="T8" fmla="*/ 3 w 7"/>
                  <a:gd name="T9" fmla="*/ 0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8" name="Freeform 1142"/>
              <p:cNvSpPr>
                <a:spLocks/>
              </p:cNvSpPr>
              <p:nvPr/>
            </p:nvSpPr>
            <p:spPr bwMode="auto">
              <a:xfrm>
                <a:off x="1909" y="1113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4 w 5"/>
                  <a:gd name="T3" fmla="*/ 4 h 4"/>
                  <a:gd name="T4" fmla="*/ 1 w 5"/>
                  <a:gd name="T5" fmla="*/ 2 h 4"/>
                  <a:gd name="T6" fmla="*/ 0 w 5"/>
                  <a:gd name="T7" fmla="*/ 0 h 4"/>
                  <a:gd name="T8" fmla="*/ 1 w 5"/>
                  <a:gd name="T9" fmla="*/ 0 h 4"/>
                  <a:gd name="T10" fmla="*/ 5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29" name="Freeform 1143"/>
              <p:cNvSpPr>
                <a:spLocks/>
              </p:cNvSpPr>
              <p:nvPr/>
            </p:nvSpPr>
            <p:spPr bwMode="auto">
              <a:xfrm>
                <a:off x="1913" y="1130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  <a:gd name="T6" fmla="*/ 2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0" name="Freeform 1144"/>
              <p:cNvSpPr>
                <a:spLocks/>
              </p:cNvSpPr>
              <p:nvPr/>
            </p:nvSpPr>
            <p:spPr bwMode="auto">
              <a:xfrm>
                <a:off x="1775" y="1074"/>
                <a:ext cx="206" cy="111"/>
              </a:xfrm>
              <a:custGeom>
                <a:avLst/>
                <a:gdLst>
                  <a:gd name="T0" fmla="*/ 5 w 206"/>
                  <a:gd name="T1" fmla="*/ 36 h 111"/>
                  <a:gd name="T2" fmla="*/ 12 w 206"/>
                  <a:gd name="T3" fmla="*/ 29 h 111"/>
                  <a:gd name="T4" fmla="*/ 20 w 206"/>
                  <a:gd name="T5" fmla="*/ 27 h 111"/>
                  <a:gd name="T6" fmla="*/ 19 w 206"/>
                  <a:gd name="T7" fmla="*/ 24 h 111"/>
                  <a:gd name="T8" fmla="*/ 31 w 206"/>
                  <a:gd name="T9" fmla="*/ 16 h 111"/>
                  <a:gd name="T10" fmla="*/ 38 w 206"/>
                  <a:gd name="T11" fmla="*/ 16 h 111"/>
                  <a:gd name="T12" fmla="*/ 56 w 206"/>
                  <a:gd name="T13" fmla="*/ 11 h 111"/>
                  <a:gd name="T14" fmla="*/ 71 w 206"/>
                  <a:gd name="T15" fmla="*/ 15 h 111"/>
                  <a:gd name="T16" fmla="*/ 87 w 206"/>
                  <a:gd name="T17" fmla="*/ 22 h 111"/>
                  <a:gd name="T18" fmla="*/ 103 w 206"/>
                  <a:gd name="T19" fmla="*/ 27 h 111"/>
                  <a:gd name="T20" fmla="*/ 101 w 206"/>
                  <a:gd name="T21" fmla="*/ 28 h 111"/>
                  <a:gd name="T22" fmla="*/ 128 w 206"/>
                  <a:gd name="T23" fmla="*/ 46 h 111"/>
                  <a:gd name="T24" fmla="*/ 133 w 206"/>
                  <a:gd name="T25" fmla="*/ 46 h 111"/>
                  <a:gd name="T26" fmla="*/ 134 w 206"/>
                  <a:gd name="T27" fmla="*/ 48 h 111"/>
                  <a:gd name="T28" fmla="*/ 133 w 206"/>
                  <a:gd name="T29" fmla="*/ 47 h 111"/>
                  <a:gd name="T30" fmla="*/ 137 w 206"/>
                  <a:gd name="T31" fmla="*/ 48 h 111"/>
                  <a:gd name="T32" fmla="*/ 142 w 206"/>
                  <a:gd name="T33" fmla="*/ 52 h 111"/>
                  <a:gd name="T34" fmla="*/ 152 w 206"/>
                  <a:gd name="T35" fmla="*/ 63 h 111"/>
                  <a:gd name="T36" fmla="*/ 170 w 206"/>
                  <a:gd name="T37" fmla="*/ 79 h 111"/>
                  <a:gd name="T38" fmla="*/ 173 w 206"/>
                  <a:gd name="T39" fmla="*/ 83 h 111"/>
                  <a:gd name="T40" fmla="*/ 181 w 206"/>
                  <a:gd name="T41" fmla="*/ 90 h 111"/>
                  <a:gd name="T42" fmla="*/ 170 w 206"/>
                  <a:gd name="T43" fmla="*/ 78 h 111"/>
                  <a:gd name="T44" fmla="*/ 163 w 206"/>
                  <a:gd name="T45" fmla="*/ 69 h 111"/>
                  <a:gd name="T46" fmla="*/ 168 w 206"/>
                  <a:gd name="T47" fmla="*/ 74 h 111"/>
                  <a:gd name="T48" fmla="*/ 183 w 206"/>
                  <a:gd name="T49" fmla="*/ 87 h 111"/>
                  <a:gd name="T50" fmla="*/ 190 w 206"/>
                  <a:gd name="T51" fmla="*/ 97 h 111"/>
                  <a:gd name="T52" fmla="*/ 195 w 206"/>
                  <a:gd name="T53" fmla="*/ 103 h 111"/>
                  <a:gd name="T54" fmla="*/ 198 w 206"/>
                  <a:gd name="T55" fmla="*/ 104 h 111"/>
                  <a:gd name="T56" fmla="*/ 195 w 206"/>
                  <a:gd name="T57" fmla="*/ 100 h 111"/>
                  <a:gd name="T58" fmla="*/ 200 w 206"/>
                  <a:gd name="T59" fmla="*/ 104 h 111"/>
                  <a:gd name="T60" fmla="*/ 206 w 206"/>
                  <a:gd name="T61" fmla="*/ 111 h 111"/>
                  <a:gd name="T62" fmla="*/ 203 w 206"/>
                  <a:gd name="T63" fmla="*/ 106 h 111"/>
                  <a:gd name="T64" fmla="*/ 200 w 206"/>
                  <a:gd name="T65" fmla="*/ 99 h 111"/>
                  <a:gd name="T66" fmla="*/ 201 w 206"/>
                  <a:gd name="T67" fmla="*/ 98 h 111"/>
                  <a:gd name="T68" fmla="*/ 196 w 206"/>
                  <a:gd name="T69" fmla="*/ 93 h 111"/>
                  <a:gd name="T70" fmla="*/ 194 w 206"/>
                  <a:gd name="T71" fmla="*/ 90 h 111"/>
                  <a:gd name="T72" fmla="*/ 190 w 206"/>
                  <a:gd name="T73" fmla="*/ 85 h 111"/>
                  <a:gd name="T74" fmla="*/ 188 w 206"/>
                  <a:gd name="T75" fmla="*/ 87 h 111"/>
                  <a:gd name="T76" fmla="*/ 198 w 206"/>
                  <a:gd name="T77" fmla="*/ 100 h 111"/>
                  <a:gd name="T78" fmla="*/ 196 w 206"/>
                  <a:gd name="T79" fmla="*/ 100 h 111"/>
                  <a:gd name="T80" fmla="*/ 183 w 206"/>
                  <a:gd name="T81" fmla="*/ 82 h 111"/>
                  <a:gd name="T82" fmla="*/ 184 w 206"/>
                  <a:gd name="T83" fmla="*/ 78 h 111"/>
                  <a:gd name="T84" fmla="*/ 175 w 206"/>
                  <a:gd name="T85" fmla="*/ 69 h 111"/>
                  <a:gd name="T86" fmla="*/ 164 w 206"/>
                  <a:gd name="T87" fmla="*/ 58 h 111"/>
                  <a:gd name="T88" fmla="*/ 160 w 206"/>
                  <a:gd name="T89" fmla="*/ 53 h 111"/>
                  <a:gd name="T90" fmla="*/ 155 w 206"/>
                  <a:gd name="T91" fmla="*/ 48 h 111"/>
                  <a:gd name="T92" fmla="*/ 154 w 206"/>
                  <a:gd name="T93" fmla="*/ 49 h 111"/>
                  <a:gd name="T94" fmla="*/ 159 w 206"/>
                  <a:gd name="T95" fmla="*/ 54 h 111"/>
                  <a:gd name="T96" fmla="*/ 150 w 206"/>
                  <a:gd name="T97" fmla="*/ 49 h 111"/>
                  <a:gd name="T98" fmla="*/ 137 w 206"/>
                  <a:gd name="T99" fmla="*/ 43 h 111"/>
                  <a:gd name="T100" fmla="*/ 130 w 206"/>
                  <a:gd name="T101" fmla="*/ 37 h 111"/>
                  <a:gd name="T102" fmla="*/ 123 w 206"/>
                  <a:gd name="T103" fmla="*/ 31 h 111"/>
                  <a:gd name="T104" fmla="*/ 111 w 206"/>
                  <a:gd name="T105" fmla="*/ 23 h 111"/>
                  <a:gd name="T106" fmla="*/ 112 w 206"/>
                  <a:gd name="T107" fmla="*/ 22 h 111"/>
                  <a:gd name="T108" fmla="*/ 102 w 206"/>
                  <a:gd name="T109" fmla="*/ 17 h 111"/>
                  <a:gd name="T110" fmla="*/ 84 w 206"/>
                  <a:gd name="T111" fmla="*/ 8 h 111"/>
                  <a:gd name="T112" fmla="*/ 76 w 206"/>
                  <a:gd name="T113" fmla="*/ 5 h 111"/>
                  <a:gd name="T114" fmla="*/ 58 w 206"/>
                  <a:gd name="T115" fmla="*/ 0 h 111"/>
                  <a:gd name="T116" fmla="*/ 37 w 206"/>
                  <a:gd name="T117" fmla="*/ 3 h 111"/>
                  <a:gd name="T118" fmla="*/ 27 w 206"/>
                  <a:gd name="T119" fmla="*/ 11 h 111"/>
                  <a:gd name="T120" fmla="*/ 2 w 206"/>
                  <a:gd name="T121" fmla="*/ 24 h 111"/>
                  <a:gd name="T122" fmla="*/ 0 w 206"/>
                  <a:gd name="T123" fmla="*/ 36 h 111"/>
                  <a:gd name="T124" fmla="*/ 6 w 206"/>
                  <a:gd name="T125" fmla="*/ 36 h 1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6" h="111">
                    <a:moveTo>
                      <a:pt x="6" y="36"/>
                    </a:moveTo>
                    <a:lnTo>
                      <a:pt x="5" y="37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19" y="24"/>
                    </a:lnTo>
                    <a:lnTo>
                      <a:pt x="25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8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2" y="15"/>
                    </a:lnTo>
                    <a:lnTo>
                      <a:pt x="50" y="11"/>
                    </a:lnTo>
                    <a:lnTo>
                      <a:pt x="56" y="11"/>
                    </a:lnTo>
                    <a:lnTo>
                      <a:pt x="61" y="12"/>
                    </a:lnTo>
                    <a:lnTo>
                      <a:pt x="65" y="13"/>
                    </a:lnTo>
                    <a:lnTo>
                      <a:pt x="71" y="15"/>
                    </a:lnTo>
                    <a:lnTo>
                      <a:pt x="77" y="18"/>
                    </a:lnTo>
                    <a:lnTo>
                      <a:pt x="82" y="21"/>
                    </a:lnTo>
                    <a:lnTo>
                      <a:pt x="87" y="22"/>
                    </a:lnTo>
                    <a:lnTo>
                      <a:pt x="92" y="24"/>
                    </a:lnTo>
                    <a:lnTo>
                      <a:pt x="97" y="26"/>
                    </a:lnTo>
                    <a:lnTo>
                      <a:pt x="103" y="27"/>
                    </a:lnTo>
                    <a:lnTo>
                      <a:pt x="104" y="28"/>
                    </a:lnTo>
                    <a:lnTo>
                      <a:pt x="104" y="29"/>
                    </a:lnTo>
                    <a:lnTo>
                      <a:pt x="101" y="28"/>
                    </a:lnTo>
                    <a:lnTo>
                      <a:pt x="97" y="27"/>
                    </a:lnTo>
                    <a:lnTo>
                      <a:pt x="96" y="27"/>
                    </a:lnTo>
                    <a:lnTo>
                      <a:pt x="128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47"/>
                    </a:lnTo>
                    <a:lnTo>
                      <a:pt x="134" y="48"/>
                    </a:lnTo>
                    <a:lnTo>
                      <a:pt x="133" y="48"/>
                    </a:lnTo>
                    <a:lnTo>
                      <a:pt x="134" y="48"/>
                    </a:lnTo>
                    <a:lnTo>
                      <a:pt x="133" y="47"/>
                    </a:lnTo>
                    <a:lnTo>
                      <a:pt x="133" y="46"/>
                    </a:lnTo>
                    <a:lnTo>
                      <a:pt x="134" y="47"/>
                    </a:lnTo>
                    <a:lnTo>
                      <a:pt x="137" y="48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5" y="58"/>
                    </a:lnTo>
                    <a:lnTo>
                      <a:pt x="152" y="63"/>
                    </a:lnTo>
                    <a:lnTo>
                      <a:pt x="158" y="68"/>
                    </a:lnTo>
                    <a:lnTo>
                      <a:pt x="169" y="79"/>
                    </a:lnTo>
                    <a:lnTo>
                      <a:pt x="170" y="79"/>
                    </a:lnTo>
                    <a:lnTo>
                      <a:pt x="173" y="82"/>
                    </a:lnTo>
                    <a:lnTo>
                      <a:pt x="172" y="82"/>
                    </a:lnTo>
                    <a:lnTo>
                      <a:pt x="173" y="83"/>
                    </a:lnTo>
                    <a:lnTo>
                      <a:pt x="175" y="87"/>
                    </a:lnTo>
                    <a:lnTo>
                      <a:pt x="178" y="88"/>
                    </a:lnTo>
                    <a:lnTo>
                      <a:pt x="181" y="90"/>
                    </a:lnTo>
                    <a:lnTo>
                      <a:pt x="181" y="88"/>
                    </a:lnTo>
                    <a:lnTo>
                      <a:pt x="173" y="80"/>
                    </a:lnTo>
                    <a:lnTo>
                      <a:pt x="170" y="78"/>
                    </a:lnTo>
                    <a:lnTo>
                      <a:pt x="167" y="74"/>
                    </a:lnTo>
                    <a:lnTo>
                      <a:pt x="164" y="70"/>
                    </a:lnTo>
                    <a:lnTo>
                      <a:pt x="163" y="69"/>
                    </a:lnTo>
                    <a:lnTo>
                      <a:pt x="164" y="69"/>
                    </a:lnTo>
                    <a:lnTo>
                      <a:pt x="165" y="70"/>
                    </a:lnTo>
                    <a:lnTo>
                      <a:pt x="168" y="74"/>
                    </a:lnTo>
                    <a:lnTo>
                      <a:pt x="172" y="77"/>
                    </a:lnTo>
                    <a:lnTo>
                      <a:pt x="179" y="82"/>
                    </a:lnTo>
                    <a:lnTo>
                      <a:pt x="183" y="87"/>
                    </a:lnTo>
                    <a:lnTo>
                      <a:pt x="184" y="92"/>
                    </a:lnTo>
                    <a:lnTo>
                      <a:pt x="188" y="94"/>
                    </a:lnTo>
                    <a:lnTo>
                      <a:pt x="190" y="97"/>
                    </a:lnTo>
                    <a:lnTo>
                      <a:pt x="193" y="100"/>
                    </a:lnTo>
                    <a:lnTo>
                      <a:pt x="194" y="103"/>
                    </a:lnTo>
                    <a:lnTo>
                      <a:pt x="195" y="103"/>
                    </a:lnTo>
                    <a:lnTo>
                      <a:pt x="198" y="108"/>
                    </a:lnTo>
                    <a:lnTo>
                      <a:pt x="199" y="106"/>
                    </a:lnTo>
                    <a:lnTo>
                      <a:pt x="198" y="104"/>
                    </a:lnTo>
                    <a:lnTo>
                      <a:pt x="193" y="98"/>
                    </a:lnTo>
                    <a:lnTo>
                      <a:pt x="195" y="99"/>
                    </a:lnTo>
                    <a:lnTo>
                      <a:pt x="195" y="100"/>
                    </a:lnTo>
                    <a:lnTo>
                      <a:pt x="198" y="103"/>
                    </a:lnTo>
                    <a:lnTo>
                      <a:pt x="199" y="103"/>
                    </a:lnTo>
                    <a:lnTo>
                      <a:pt x="200" y="104"/>
                    </a:lnTo>
                    <a:lnTo>
                      <a:pt x="201" y="106"/>
                    </a:lnTo>
                    <a:lnTo>
                      <a:pt x="204" y="110"/>
                    </a:lnTo>
                    <a:lnTo>
                      <a:pt x="206" y="111"/>
                    </a:lnTo>
                    <a:lnTo>
                      <a:pt x="206" y="110"/>
                    </a:lnTo>
                    <a:lnTo>
                      <a:pt x="204" y="106"/>
                    </a:lnTo>
                    <a:lnTo>
                      <a:pt x="203" y="106"/>
                    </a:lnTo>
                    <a:lnTo>
                      <a:pt x="198" y="98"/>
                    </a:lnTo>
                    <a:lnTo>
                      <a:pt x="199" y="98"/>
                    </a:lnTo>
                    <a:lnTo>
                      <a:pt x="200" y="99"/>
                    </a:lnTo>
                    <a:lnTo>
                      <a:pt x="201" y="100"/>
                    </a:lnTo>
                    <a:lnTo>
                      <a:pt x="203" y="100"/>
                    </a:lnTo>
                    <a:lnTo>
                      <a:pt x="201" y="98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3"/>
                    </a:lnTo>
                    <a:lnTo>
                      <a:pt x="199" y="97"/>
                    </a:lnTo>
                    <a:lnTo>
                      <a:pt x="195" y="94"/>
                    </a:lnTo>
                    <a:lnTo>
                      <a:pt x="194" y="90"/>
                    </a:lnTo>
                    <a:lnTo>
                      <a:pt x="194" y="89"/>
                    </a:lnTo>
                    <a:lnTo>
                      <a:pt x="193" y="88"/>
                    </a:lnTo>
                    <a:lnTo>
                      <a:pt x="190" y="85"/>
                    </a:lnTo>
                    <a:lnTo>
                      <a:pt x="189" y="85"/>
                    </a:lnTo>
                    <a:lnTo>
                      <a:pt x="186" y="84"/>
                    </a:lnTo>
                    <a:lnTo>
                      <a:pt x="188" y="87"/>
                    </a:lnTo>
                    <a:lnTo>
                      <a:pt x="190" y="90"/>
                    </a:lnTo>
                    <a:lnTo>
                      <a:pt x="195" y="98"/>
                    </a:lnTo>
                    <a:lnTo>
                      <a:pt x="198" y="100"/>
                    </a:lnTo>
                    <a:lnTo>
                      <a:pt x="196" y="100"/>
                    </a:lnTo>
                    <a:lnTo>
                      <a:pt x="196" y="99"/>
                    </a:lnTo>
                    <a:lnTo>
                      <a:pt x="196" y="100"/>
                    </a:lnTo>
                    <a:lnTo>
                      <a:pt x="193" y="95"/>
                    </a:lnTo>
                    <a:lnTo>
                      <a:pt x="189" y="90"/>
                    </a:lnTo>
                    <a:lnTo>
                      <a:pt x="183" y="82"/>
                    </a:lnTo>
                    <a:lnTo>
                      <a:pt x="183" y="79"/>
                    </a:lnTo>
                    <a:lnTo>
                      <a:pt x="183" y="78"/>
                    </a:lnTo>
                    <a:lnTo>
                      <a:pt x="184" y="78"/>
                    </a:lnTo>
                    <a:lnTo>
                      <a:pt x="183" y="75"/>
                    </a:lnTo>
                    <a:lnTo>
                      <a:pt x="180" y="73"/>
                    </a:lnTo>
                    <a:lnTo>
                      <a:pt x="175" y="69"/>
                    </a:lnTo>
                    <a:lnTo>
                      <a:pt x="172" y="65"/>
                    </a:lnTo>
                    <a:lnTo>
                      <a:pt x="168" y="62"/>
                    </a:lnTo>
                    <a:lnTo>
                      <a:pt x="164" y="58"/>
                    </a:lnTo>
                    <a:lnTo>
                      <a:pt x="163" y="58"/>
                    </a:lnTo>
                    <a:lnTo>
                      <a:pt x="159" y="54"/>
                    </a:lnTo>
                    <a:lnTo>
                      <a:pt x="160" y="53"/>
                    </a:lnTo>
                    <a:lnTo>
                      <a:pt x="162" y="53"/>
                    </a:lnTo>
                    <a:lnTo>
                      <a:pt x="160" y="52"/>
                    </a:lnTo>
                    <a:lnTo>
                      <a:pt x="155" y="48"/>
                    </a:lnTo>
                    <a:lnTo>
                      <a:pt x="153" y="47"/>
                    </a:lnTo>
                    <a:lnTo>
                      <a:pt x="152" y="47"/>
                    </a:lnTo>
                    <a:lnTo>
                      <a:pt x="154" y="49"/>
                    </a:lnTo>
                    <a:lnTo>
                      <a:pt x="157" y="52"/>
                    </a:lnTo>
                    <a:lnTo>
                      <a:pt x="158" y="53"/>
                    </a:lnTo>
                    <a:lnTo>
                      <a:pt x="159" y="54"/>
                    </a:lnTo>
                    <a:lnTo>
                      <a:pt x="158" y="54"/>
                    </a:lnTo>
                    <a:lnTo>
                      <a:pt x="154" y="52"/>
                    </a:lnTo>
                    <a:lnTo>
                      <a:pt x="150" y="49"/>
                    </a:lnTo>
                    <a:lnTo>
                      <a:pt x="144" y="46"/>
                    </a:lnTo>
                    <a:lnTo>
                      <a:pt x="142" y="44"/>
                    </a:lnTo>
                    <a:lnTo>
                      <a:pt x="137" y="43"/>
                    </a:lnTo>
                    <a:lnTo>
                      <a:pt x="133" y="39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4" y="38"/>
                    </a:lnTo>
                    <a:lnTo>
                      <a:pt x="128" y="33"/>
                    </a:lnTo>
                    <a:lnTo>
                      <a:pt x="123" y="31"/>
                    </a:lnTo>
                    <a:lnTo>
                      <a:pt x="119" y="28"/>
                    </a:lnTo>
                    <a:lnTo>
                      <a:pt x="116" y="24"/>
                    </a:lnTo>
                    <a:lnTo>
                      <a:pt x="111" y="23"/>
                    </a:lnTo>
                    <a:lnTo>
                      <a:pt x="111" y="22"/>
                    </a:lnTo>
                    <a:lnTo>
                      <a:pt x="113" y="23"/>
                    </a:lnTo>
                    <a:lnTo>
                      <a:pt x="112" y="22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7" y="15"/>
                    </a:lnTo>
                    <a:lnTo>
                      <a:pt x="86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78" y="5"/>
                    </a:lnTo>
                    <a:lnTo>
                      <a:pt x="76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3" y="1"/>
                    </a:lnTo>
                    <a:lnTo>
                      <a:pt x="37" y="3"/>
                    </a:lnTo>
                    <a:lnTo>
                      <a:pt x="30" y="6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4" y="37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1" name="Freeform 1145"/>
              <p:cNvSpPr>
                <a:spLocks/>
              </p:cNvSpPr>
              <p:nvPr/>
            </p:nvSpPr>
            <p:spPr bwMode="auto">
              <a:xfrm>
                <a:off x="1965" y="117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2" name="Freeform 1146"/>
              <p:cNvSpPr>
                <a:spLocks/>
              </p:cNvSpPr>
              <p:nvPr/>
            </p:nvSpPr>
            <p:spPr bwMode="auto">
              <a:xfrm>
                <a:off x="1697" y="1139"/>
                <a:ext cx="13" cy="9"/>
              </a:xfrm>
              <a:custGeom>
                <a:avLst/>
                <a:gdLst>
                  <a:gd name="T0" fmla="*/ 5 w 13"/>
                  <a:gd name="T1" fmla="*/ 3 h 9"/>
                  <a:gd name="T2" fmla="*/ 1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7 w 13"/>
                  <a:gd name="T9" fmla="*/ 4 h 9"/>
                  <a:gd name="T10" fmla="*/ 13 w 13"/>
                  <a:gd name="T11" fmla="*/ 2 h 9"/>
                  <a:gd name="T12" fmla="*/ 12 w 13"/>
                  <a:gd name="T13" fmla="*/ 0 h 9"/>
                  <a:gd name="T14" fmla="*/ 10 w 13"/>
                  <a:gd name="T15" fmla="*/ 2 h 9"/>
                  <a:gd name="T16" fmla="*/ 5 w 13"/>
                  <a:gd name="T17" fmla="*/ 3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9">
                    <a:moveTo>
                      <a:pt x="5" y="3"/>
                    </a:move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3" name="Freeform 1147"/>
              <p:cNvSpPr>
                <a:spLocks/>
              </p:cNvSpPr>
              <p:nvPr/>
            </p:nvSpPr>
            <p:spPr bwMode="auto">
              <a:xfrm>
                <a:off x="1909" y="1108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1 w 6"/>
                  <a:gd name="T5" fmla="*/ 2 h 3"/>
                  <a:gd name="T6" fmla="*/ 4 w 6"/>
                  <a:gd name="T7" fmla="*/ 3 h 3"/>
                  <a:gd name="T8" fmla="*/ 5 w 6"/>
                  <a:gd name="T9" fmla="*/ 3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4" name="Freeform 1148"/>
              <p:cNvSpPr>
                <a:spLocks/>
              </p:cNvSpPr>
              <p:nvPr/>
            </p:nvSpPr>
            <p:spPr bwMode="auto">
              <a:xfrm>
                <a:off x="1688" y="116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3 h 3"/>
                  <a:gd name="T4" fmla="*/ 1 w 5"/>
                  <a:gd name="T5" fmla="*/ 2 h 3"/>
                  <a:gd name="T6" fmla="*/ 5 w 5"/>
                  <a:gd name="T7" fmla="*/ 0 h 3"/>
                  <a:gd name="T8" fmla="*/ 2 w 5"/>
                  <a:gd name="T9" fmla="*/ 1 h 3"/>
                  <a:gd name="T10" fmla="*/ 0 w 5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5" name="Freeform 1149"/>
              <p:cNvSpPr>
                <a:spLocks/>
              </p:cNvSpPr>
              <p:nvPr/>
            </p:nvSpPr>
            <p:spPr bwMode="auto">
              <a:xfrm>
                <a:off x="1678" y="116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1" y="4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6" name="Freeform 1150"/>
              <p:cNvSpPr>
                <a:spLocks/>
              </p:cNvSpPr>
              <p:nvPr/>
            </p:nvSpPr>
            <p:spPr bwMode="auto">
              <a:xfrm>
                <a:off x="1684" y="1159"/>
                <a:ext cx="20" cy="12"/>
              </a:xfrm>
              <a:custGeom>
                <a:avLst/>
                <a:gdLst>
                  <a:gd name="T0" fmla="*/ 19 w 20"/>
                  <a:gd name="T1" fmla="*/ 0 h 12"/>
                  <a:gd name="T2" fmla="*/ 15 w 20"/>
                  <a:gd name="T3" fmla="*/ 2 h 12"/>
                  <a:gd name="T4" fmla="*/ 13 w 20"/>
                  <a:gd name="T5" fmla="*/ 4 h 12"/>
                  <a:gd name="T6" fmla="*/ 10 w 20"/>
                  <a:gd name="T7" fmla="*/ 5 h 12"/>
                  <a:gd name="T8" fmla="*/ 6 w 20"/>
                  <a:gd name="T9" fmla="*/ 7 h 12"/>
                  <a:gd name="T10" fmla="*/ 1 w 20"/>
                  <a:gd name="T11" fmla="*/ 9 h 12"/>
                  <a:gd name="T12" fmla="*/ 0 w 20"/>
                  <a:gd name="T13" fmla="*/ 10 h 12"/>
                  <a:gd name="T14" fmla="*/ 1 w 20"/>
                  <a:gd name="T15" fmla="*/ 10 h 12"/>
                  <a:gd name="T16" fmla="*/ 4 w 20"/>
                  <a:gd name="T17" fmla="*/ 12 h 12"/>
                  <a:gd name="T18" fmla="*/ 5 w 20"/>
                  <a:gd name="T19" fmla="*/ 10 h 12"/>
                  <a:gd name="T20" fmla="*/ 5 w 20"/>
                  <a:gd name="T21" fmla="*/ 9 h 12"/>
                  <a:gd name="T22" fmla="*/ 5 w 20"/>
                  <a:gd name="T23" fmla="*/ 8 h 12"/>
                  <a:gd name="T24" fmla="*/ 8 w 20"/>
                  <a:gd name="T25" fmla="*/ 7 h 12"/>
                  <a:gd name="T26" fmla="*/ 13 w 20"/>
                  <a:gd name="T27" fmla="*/ 4 h 12"/>
                  <a:gd name="T28" fmla="*/ 16 w 20"/>
                  <a:gd name="T29" fmla="*/ 4 h 12"/>
                  <a:gd name="T30" fmla="*/ 20 w 20"/>
                  <a:gd name="T31" fmla="*/ 3 h 12"/>
                  <a:gd name="T32" fmla="*/ 19 w 20"/>
                  <a:gd name="T33" fmla="*/ 2 h 12"/>
                  <a:gd name="T34" fmla="*/ 19 w 20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12">
                    <a:moveTo>
                      <a:pt x="19" y="0"/>
                    </a:moveTo>
                    <a:lnTo>
                      <a:pt x="15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7" name="Freeform 1151"/>
              <p:cNvSpPr>
                <a:spLocks/>
              </p:cNvSpPr>
              <p:nvPr/>
            </p:nvSpPr>
            <p:spPr bwMode="auto">
              <a:xfrm>
                <a:off x="1680" y="117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2 w 4"/>
                  <a:gd name="T5" fmla="*/ 1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8" name="Freeform 1152"/>
              <p:cNvSpPr>
                <a:spLocks/>
              </p:cNvSpPr>
              <p:nvPr/>
            </p:nvSpPr>
            <p:spPr bwMode="auto">
              <a:xfrm>
                <a:off x="1703" y="1162"/>
                <a:ext cx="6" cy="2"/>
              </a:xfrm>
              <a:custGeom>
                <a:avLst/>
                <a:gdLst>
                  <a:gd name="T0" fmla="*/ 2 w 6"/>
                  <a:gd name="T1" fmla="*/ 1 h 2"/>
                  <a:gd name="T2" fmla="*/ 6 w 6"/>
                  <a:gd name="T3" fmla="*/ 0 h 2"/>
                  <a:gd name="T4" fmla="*/ 0 w 6"/>
                  <a:gd name="T5" fmla="*/ 2 h 2"/>
                  <a:gd name="T6" fmla="*/ 2 w 6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1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39" name="Freeform 1153"/>
              <p:cNvSpPr>
                <a:spLocks/>
              </p:cNvSpPr>
              <p:nvPr/>
            </p:nvSpPr>
            <p:spPr bwMode="auto">
              <a:xfrm>
                <a:off x="1699" y="116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2 h 4"/>
                  <a:gd name="T4" fmla="*/ 5 w 5"/>
                  <a:gd name="T5" fmla="*/ 1 h 4"/>
                  <a:gd name="T6" fmla="*/ 5 w 5"/>
                  <a:gd name="T7" fmla="*/ 0 h 4"/>
                  <a:gd name="T8" fmla="*/ 4 w 5"/>
                  <a:gd name="T9" fmla="*/ 0 h 4"/>
                  <a:gd name="T10" fmla="*/ 1 w 5"/>
                  <a:gd name="T11" fmla="*/ 2 h 4"/>
                  <a:gd name="T12" fmla="*/ 0 w 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0" name="Freeform 1154"/>
              <p:cNvSpPr>
                <a:spLocks/>
              </p:cNvSpPr>
              <p:nvPr/>
            </p:nvSpPr>
            <p:spPr bwMode="auto">
              <a:xfrm>
                <a:off x="1611" y="1120"/>
                <a:ext cx="152" cy="113"/>
              </a:xfrm>
              <a:custGeom>
                <a:avLst/>
                <a:gdLst>
                  <a:gd name="T0" fmla="*/ 130 w 152"/>
                  <a:gd name="T1" fmla="*/ 7 h 113"/>
                  <a:gd name="T2" fmla="*/ 109 w 152"/>
                  <a:gd name="T3" fmla="*/ 21 h 113"/>
                  <a:gd name="T4" fmla="*/ 92 w 152"/>
                  <a:gd name="T5" fmla="*/ 29 h 113"/>
                  <a:gd name="T6" fmla="*/ 81 w 152"/>
                  <a:gd name="T7" fmla="*/ 36 h 113"/>
                  <a:gd name="T8" fmla="*/ 71 w 152"/>
                  <a:gd name="T9" fmla="*/ 41 h 113"/>
                  <a:gd name="T10" fmla="*/ 68 w 152"/>
                  <a:gd name="T11" fmla="*/ 42 h 113"/>
                  <a:gd name="T12" fmla="*/ 63 w 152"/>
                  <a:gd name="T13" fmla="*/ 43 h 113"/>
                  <a:gd name="T14" fmla="*/ 55 w 152"/>
                  <a:gd name="T15" fmla="*/ 53 h 113"/>
                  <a:gd name="T16" fmla="*/ 46 w 152"/>
                  <a:gd name="T17" fmla="*/ 62 h 113"/>
                  <a:gd name="T18" fmla="*/ 41 w 152"/>
                  <a:gd name="T19" fmla="*/ 68 h 113"/>
                  <a:gd name="T20" fmla="*/ 35 w 152"/>
                  <a:gd name="T21" fmla="*/ 73 h 113"/>
                  <a:gd name="T22" fmla="*/ 23 w 152"/>
                  <a:gd name="T23" fmla="*/ 85 h 113"/>
                  <a:gd name="T24" fmla="*/ 22 w 152"/>
                  <a:gd name="T25" fmla="*/ 85 h 113"/>
                  <a:gd name="T26" fmla="*/ 18 w 152"/>
                  <a:gd name="T27" fmla="*/ 88 h 113"/>
                  <a:gd name="T28" fmla="*/ 12 w 152"/>
                  <a:gd name="T29" fmla="*/ 93 h 113"/>
                  <a:gd name="T30" fmla="*/ 14 w 152"/>
                  <a:gd name="T31" fmla="*/ 94 h 113"/>
                  <a:gd name="T32" fmla="*/ 12 w 152"/>
                  <a:gd name="T33" fmla="*/ 99 h 113"/>
                  <a:gd name="T34" fmla="*/ 2 w 152"/>
                  <a:gd name="T35" fmla="*/ 110 h 113"/>
                  <a:gd name="T36" fmla="*/ 5 w 152"/>
                  <a:gd name="T37" fmla="*/ 110 h 113"/>
                  <a:gd name="T38" fmla="*/ 11 w 152"/>
                  <a:gd name="T39" fmla="*/ 106 h 113"/>
                  <a:gd name="T40" fmla="*/ 14 w 152"/>
                  <a:gd name="T41" fmla="*/ 105 h 113"/>
                  <a:gd name="T42" fmla="*/ 11 w 152"/>
                  <a:gd name="T43" fmla="*/ 106 h 113"/>
                  <a:gd name="T44" fmla="*/ 14 w 152"/>
                  <a:gd name="T45" fmla="*/ 103 h 113"/>
                  <a:gd name="T46" fmla="*/ 20 w 152"/>
                  <a:gd name="T47" fmla="*/ 98 h 113"/>
                  <a:gd name="T48" fmla="*/ 30 w 152"/>
                  <a:gd name="T49" fmla="*/ 94 h 113"/>
                  <a:gd name="T50" fmla="*/ 43 w 152"/>
                  <a:gd name="T51" fmla="*/ 82 h 113"/>
                  <a:gd name="T52" fmla="*/ 52 w 152"/>
                  <a:gd name="T53" fmla="*/ 72 h 113"/>
                  <a:gd name="T54" fmla="*/ 60 w 152"/>
                  <a:gd name="T55" fmla="*/ 65 h 113"/>
                  <a:gd name="T56" fmla="*/ 68 w 152"/>
                  <a:gd name="T57" fmla="*/ 57 h 113"/>
                  <a:gd name="T58" fmla="*/ 76 w 152"/>
                  <a:gd name="T59" fmla="*/ 53 h 113"/>
                  <a:gd name="T60" fmla="*/ 73 w 152"/>
                  <a:gd name="T61" fmla="*/ 55 h 113"/>
                  <a:gd name="T62" fmla="*/ 81 w 152"/>
                  <a:gd name="T63" fmla="*/ 52 h 113"/>
                  <a:gd name="T64" fmla="*/ 82 w 152"/>
                  <a:gd name="T65" fmla="*/ 53 h 113"/>
                  <a:gd name="T66" fmla="*/ 92 w 152"/>
                  <a:gd name="T67" fmla="*/ 48 h 113"/>
                  <a:gd name="T68" fmla="*/ 102 w 152"/>
                  <a:gd name="T69" fmla="*/ 42 h 113"/>
                  <a:gd name="T70" fmla="*/ 114 w 152"/>
                  <a:gd name="T71" fmla="*/ 34 h 113"/>
                  <a:gd name="T72" fmla="*/ 127 w 152"/>
                  <a:gd name="T73" fmla="*/ 27 h 113"/>
                  <a:gd name="T74" fmla="*/ 143 w 152"/>
                  <a:gd name="T75" fmla="*/ 12 h 113"/>
                  <a:gd name="T76" fmla="*/ 152 w 152"/>
                  <a:gd name="T77" fmla="*/ 1 h 113"/>
                  <a:gd name="T78" fmla="*/ 148 w 152"/>
                  <a:gd name="T79" fmla="*/ 0 h 11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2" h="113">
                    <a:moveTo>
                      <a:pt x="144" y="0"/>
                    </a:moveTo>
                    <a:lnTo>
                      <a:pt x="130" y="7"/>
                    </a:lnTo>
                    <a:lnTo>
                      <a:pt x="114" y="14"/>
                    </a:lnTo>
                    <a:lnTo>
                      <a:pt x="109" y="21"/>
                    </a:lnTo>
                    <a:lnTo>
                      <a:pt x="102" y="23"/>
                    </a:lnTo>
                    <a:lnTo>
                      <a:pt x="92" y="29"/>
                    </a:lnTo>
                    <a:lnTo>
                      <a:pt x="84" y="36"/>
                    </a:lnTo>
                    <a:lnTo>
                      <a:pt x="81" y="36"/>
                    </a:lnTo>
                    <a:lnTo>
                      <a:pt x="76" y="38"/>
                    </a:lnTo>
                    <a:lnTo>
                      <a:pt x="71" y="41"/>
                    </a:lnTo>
                    <a:lnTo>
                      <a:pt x="69" y="42"/>
                    </a:lnTo>
                    <a:lnTo>
                      <a:pt x="68" y="42"/>
                    </a:lnTo>
                    <a:lnTo>
                      <a:pt x="67" y="42"/>
                    </a:lnTo>
                    <a:lnTo>
                      <a:pt x="63" y="43"/>
                    </a:lnTo>
                    <a:lnTo>
                      <a:pt x="60" y="48"/>
                    </a:lnTo>
                    <a:lnTo>
                      <a:pt x="55" y="53"/>
                    </a:lnTo>
                    <a:lnTo>
                      <a:pt x="50" y="57"/>
                    </a:lnTo>
                    <a:lnTo>
                      <a:pt x="46" y="62"/>
                    </a:lnTo>
                    <a:lnTo>
                      <a:pt x="43" y="64"/>
                    </a:lnTo>
                    <a:lnTo>
                      <a:pt x="41" y="68"/>
                    </a:lnTo>
                    <a:lnTo>
                      <a:pt x="38" y="70"/>
                    </a:lnTo>
                    <a:lnTo>
                      <a:pt x="35" y="73"/>
                    </a:lnTo>
                    <a:lnTo>
                      <a:pt x="26" y="82"/>
                    </a:lnTo>
                    <a:lnTo>
                      <a:pt x="23" y="85"/>
                    </a:lnTo>
                    <a:lnTo>
                      <a:pt x="22" y="88"/>
                    </a:lnTo>
                    <a:lnTo>
                      <a:pt x="22" y="85"/>
                    </a:lnTo>
                    <a:lnTo>
                      <a:pt x="20" y="87"/>
                    </a:lnTo>
                    <a:lnTo>
                      <a:pt x="18" y="88"/>
                    </a:lnTo>
                    <a:lnTo>
                      <a:pt x="16" y="90"/>
                    </a:lnTo>
                    <a:lnTo>
                      <a:pt x="12" y="93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2" y="99"/>
                    </a:lnTo>
                    <a:lnTo>
                      <a:pt x="7" y="105"/>
                    </a:lnTo>
                    <a:lnTo>
                      <a:pt x="2" y="110"/>
                    </a:lnTo>
                    <a:lnTo>
                      <a:pt x="0" y="113"/>
                    </a:lnTo>
                    <a:lnTo>
                      <a:pt x="5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6" y="108"/>
                    </a:lnTo>
                    <a:lnTo>
                      <a:pt x="14" y="103"/>
                    </a:lnTo>
                    <a:lnTo>
                      <a:pt x="17" y="100"/>
                    </a:lnTo>
                    <a:lnTo>
                      <a:pt x="20" y="98"/>
                    </a:lnTo>
                    <a:lnTo>
                      <a:pt x="25" y="95"/>
                    </a:lnTo>
                    <a:lnTo>
                      <a:pt x="30" y="94"/>
                    </a:lnTo>
                    <a:lnTo>
                      <a:pt x="38" y="85"/>
                    </a:lnTo>
                    <a:lnTo>
                      <a:pt x="43" y="82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6" y="70"/>
                    </a:lnTo>
                    <a:lnTo>
                      <a:pt x="60" y="65"/>
                    </a:lnTo>
                    <a:lnTo>
                      <a:pt x="62" y="62"/>
                    </a:lnTo>
                    <a:lnTo>
                      <a:pt x="68" y="57"/>
                    </a:lnTo>
                    <a:lnTo>
                      <a:pt x="73" y="55"/>
                    </a:lnTo>
                    <a:lnTo>
                      <a:pt x="76" y="53"/>
                    </a:lnTo>
                    <a:lnTo>
                      <a:pt x="72" y="55"/>
                    </a:lnTo>
                    <a:lnTo>
                      <a:pt x="73" y="55"/>
                    </a:lnTo>
                    <a:lnTo>
                      <a:pt x="77" y="53"/>
                    </a:lnTo>
                    <a:lnTo>
                      <a:pt x="81" y="52"/>
                    </a:lnTo>
                    <a:lnTo>
                      <a:pt x="81" y="53"/>
                    </a:lnTo>
                    <a:lnTo>
                      <a:pt x="82" y="53"/>
                    </a:lnTo>
                    <a:lnTo>
                      <a:pt x="87" y="52"/>
                    </a:lnTo>
                    <a:lnTo>
                      <a:pt x="92" y="48"/>
                    </a:lnTo>
                    <a:lnTo>
                      <a:pt x="94" y="46"/>
                    </a:lnTo>
                    <a:lnTo>
                      <a:pt x="102" y="42"/>
                    </a:lnTo>
                    <a:lnTo>
                      <a:pt x="109" y="39"/>
                    </a:lnTo>
                    <a:lnTo>
                      <a:pt x="114" y="34"/>
                    </a:lnTo>
                    <a:lnTo>
                      <a:pt x="120" y="31"/>
                    </a:lnTo>
                    <a:lnTo>
                      <a:pt x="127" y="27"/>
                    </a:lnTo>
                    <a:lnTo>
                      <a:pt x="132" y="22"/>
                    </a:lnTo>
                    <a:lnTo>
                      <a:pt x="143" y="12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1" name="Freeform 1155"/>
              <p:cNvSpPr>
                <a:spLocks/>
              </p:cNvSpPr>
              <p:nvPr/>
            </p:nvSpPr>
            <p:spPr bwMode="auto">
              <a:xfrm>
                <a:off x="1822" y="99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2" name="Freeform 1156"/>
              <p:cNvSpPr>
                <a:spLocks/>
              </p:cNvSpPr>
              <p:nvPr/>
            </p:nvSpPr>
            <p:spPr bwMode="auto">
              <a:xfrm>
                <a:off x="1827" y="9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3" name="Freeform 1157"/>
              <p:cNvSpPr>
                <a:spLocks/>
              </p:cNvSpPr>
              <p:nvPr/>
            </p:nvSpPr>
            <p:spPr bwMode="auto">
              <a:xfrm>
                <a:off x="1837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4" name="Freeform 1158"/>
              <p:cNvSpPr>
                <a:spLocks/>
              </p:cNvSpPr>
              <p:nvPr/>
            </p:nvSpPr>
            <p:spPr bwMode="auto">
              <a:xfrm>
                <a:off x="1820" y="961"/>
                <a:ext cx="35" cy="83"/>
              </a:xfrm>
              <a:custGeom>
                <a:avLst/>
                <a:gdLst>
                  <a:gd name="T0" fmla="*/ 32 w 35"/>
                  <a:gd name="T1" fmla="*/ 77 h 83"/>
                  <a:gd name="T2" fmla="*/ 31 w 35"/>
                  <a:gd name="T3" fmla="*/ 74 h 83"/>
                  <a:gd name="T4" fmla="*/ 30 w 35"/>
                  <a:gd name="T5" fmla="*/ 70 h 83"/>
                  <a:gd name="T6" fmla="*/ 28 w 35"/>
                  <a:gd name="T7" fmla="*/ 67 h 83"/>
                  <a:gd name="T8" fmla="*/ 27 w 35"/>
                  <a:gd name="T9" fmla="*/ 63 h 83"/>
                  <a:gd name="T10" fmla="*/ 23 w 35"/>
                  <a:gd name="T11" fmla="*/ 54 h 83"/>
                  <a:gd name="T12" fmla="*/ 21 w 35"/>
                  <a:gd name="T13" fmla="*/ 49 h 83"/>
                  <a:gd name="T14" fmla="*/ 16 w 35"/>
                  <a:gd name="T15" fmla="*/ 44 h 83"/>
                  <a:gd name="T16" fmla="*/ 20 w 35"/>
                  <a:gd name="T17" fmla="*/ 46 h 83"/>
                  <a:gd name="T18" fmla="*/ 16 w 35"/>
                  <a:gd name="T19" fmla="*/ 33 h 83"/>
                  <a:gd name="T20" fmla="*/ 15 w 35"/>
                  <a:gd name="T21" fmla="*/ 32 h 83"/>
                  <a:gd name="T22" fmla="*/ 13 w 35"/>
                  <a:gd name="T23" fmla="*/ 32 h 83"/>
                  <a:gd name="T24" fmla="*/ 12 w 35"/>
                  <a:gd name="T25" fmla="*/ 28 h 83"/>
                  <a:gd name="T26" fmla="*/ 15 w 35"/>
                  <a:gd name="T27" fmla="*/ 26 h 83"/>
                  <a:gd name="T28" fmla="*/ 13 w 35"/>
                  <a:gd name="T29" fmla="*/ 14 h 83"/>
                  <a:gd name="T30" fmla="*/ 13 w 35"/>
                  <a:gd name="T31" fmla="*/ 13 h 83"/>
                  <a:gd name="T32" fmla="*/ 11 w 35"/>
                  <a:gd name="T33" fmla="*/ 8 h 83"/>
                  <a:gd name="T34" fmla="*/ 11 w 35"/>
                  <a:gd name="T35" fmla="*/ 16 h 83"/>
                  <a:gd name="T36" fmla="*/ 11 w 35"/>
                  <a:gd name="T37" fmla="*/ 19 h 83"/>
                  <a:gd name="T38" fmla="*/ 10 w 35"/>
                  <a:gd name="T39" fmla="*/ 16 h 83"/>
                  <a:gd name="T40" fmla="*/ 8 w 35"/>
                  <a:gd name="T41" fmla="*/ 8 h 83"/>
                  <a:gd name="T42" fmla="*/ 7 w 35"/>
                  <a:gd name="T43" fmla="*/ 4 h 83"/>
                  <a:gd name="T44" fmla="*/ 6 w 35"/>
                  <a:gd name="T45" fmla="*/ 2 h 83"/>
                  <a:gd name="T46" fmla="*/ 6 w 35"/>
                  <a:gd name="T47" fmla="*/ 4 h 83"/>
                  <a:gd name="T48" fmla="*/ 5 w 35"/>
                  <a:gd name="T49" fmla="*/ 2 h 83"/>
                  <a:gd name="T50" fmla="*/ 2 w 35"/>
                  <a:gd name="T51" fmla="*/ 2 h 83"/>
                  <a:gd name="T52" fmla="*/ 1 w 35"/>
                  <a:gd name="T53" fmla="*/ 4 h 83"/>
                  <a:gd name="T54" fmla="*/ 0 w 35"/>
                  <a:gd name="T55" fmla="*/ 8 h 83"/>
                  <a:gd name="T56" fmla="*/ 2 w 35"/>
                  <a:gd name="T57" fmla="*/ 7 h 83"/>
                  <a:gd name="T58" fmla="*/ 0 w 35"/>
                  <a:gd name="T59" fmla="*/ 9 h 83"/>
                  <a:gd name="T60" fmla="*/ 2 w 35"/>
                  <a:gd name="T61" fmla="*/ 12 h 83"/>
                  <a:gd name="T62" fmla="*/ 5 w 35"/>
                  <a:gd name="T63" fmla="*/ 6 h 83"/>
                  <a:gd name="T64" fmla="*/ 6 w 35"/>
                  <a:gd name="T65" fmla="*/ 6 h 83"/>
                  <a:gd name="T66" fmla="*/ 3 w 35"/>
                  <a:gd name="T67" fmla="*/ 14 h 83"/>
                  <a:gd name="T68" fmla="*/ 1 w 35"/>
                  <a:gd name="T69" fmla="*/ 16 h 83"/>
                  <a:gd name="T70" fmla="*/ 2 w 35"/>
                  <a:gd name="T71" fmla="*/ 21 h 83"/>
                  <a:gd name="T72" fmla="*/ 3 w 35"/>
                  <a:gd name="T73" fmla="*/ 26 h 83"/>
                  <a:gd name="T74" fmla="*/ 1 w 35"/>
                  <a:gd name="T75" fmla="*/ 28 h 83"/>
                  <a:gd name="T76" fmla="*/ 3 w 35"/>
                  <a:gd name="T77" fmla="*/ 27 h 83"/>
                  <a:gd name="T78" fmla="*/ 6 w 35"/>
                  <a:gd name="T79" fmla="*/ 28 h 83"/>
                  <a:gd name="T80" fmla="*/ 8 w 35"/>
                  <a:gd name="T81" fmla="*/ 33 h 83"/>
                  <a:gd name="T82" fmla="*/ 6 w 35"/>
                  <a:gd name="T83" fmla="*/ 36 h 83"/>
                  <a:gd name="T84" fmla="*/ 7 w 35"/>
                  <a:gd name="T85" fmla="*/ 42 h 83"/>
                  <a:gd name="T86" fmla="*/ 7 w 35"/>
                  <a:gd name="T87" fmla="*/ 44 h 83"/>
                  <a:gd name="T88" fmla="*/ 7 w 35"/>
                  <a:gd name="T89" fmla="*/ 48 h 83"/>
                  <a:gd name="T90" fmla="*/ 11 w 35"/>
                  <a:gd name="T91" fmla="*/ 54 h 83"/>
                  <a:gd name="T92" fmla="*/ 12 w 35"/>
                  <a:gd name="T93" fmla="*/ 59 h 83"/>
                  <a:gd name="T94" fmla="*/ 16 w 35"/>
                  <a:gd name="T95" fmla="*/ 65 h 83"/>
                  <a:gd name="T96" fmla="*/ 18 w 35"/>
                  <a:gd name="T97" fmla="*/ 73 h 83"/>
                  <a:gd name="T98" fmla="*/ 22 w 35"/>
                  <a:gd name="T99" fmla="*/ 77 h 83"/>
                  <a:gd name="T100" fmla="*/ 31 w 35"/>
                  <a:gd name="T101" fmla="*/ 82 h 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" h="83">
                    <a:moveTo>
                      <a:pt x="35" y="79"/>
                    </a:moveTo>
                    <a:lnTo>
                      <a:pt x="32" y="79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8" y="67"/>
                    </a:lnTo>
                    <a:lnTo>
                      <a:pt x="30" y="67"/>
                    </a:lnTo>
                    <a:lnTo>
                      <a:pt x="30" y="64"/>
                    </a:lnTo>
                    <a:lnTo>
                      <a:pt x="27" y="63"/>
                    </a:lnTo>
                    <a:lnTo>
                      <a:pt x="26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1" y="49"/>
                    </a:lnTo>
                    <a:lnTo>
                      <a:pt x="20" y="47"/>
                    </a:lnTo>
                    <a:lnTo>
                      <a:pt x="18" y="46"/>
                    </a:lnTo>
                    <a:lnTo>
                      <a:pt x="16" y="44"/>
                    </a:lnTo>
                    <a:lnTo>
                      <a:pt x="17" y="43"/>
                    </a:lnTo>
                    <a:lnTo>
                      <a:pt x="18" y="44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18" y="39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5" y="26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8" y="46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6" y="47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1" y="54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2" y="59"/>
                    </a:lnTo>
                    <a:lnTo>
                      <a:pt x="12" y="62"/>
                    </a:lnTo>
                    <a:lnTo>
                      <a:pt x="16" y="63"/>
                    </a:lnTo>
                    <a:lnTo>
                      <a:pt x="16" y="65"/>
                    </a:lnTo>
                    <a:lnTo>
                      <a:pt x="17" y="68"/>
                    </a:lnTo>
                    <a:lnTo>
                      <a:pt x="18" y="70"/>
                    </a:lnTo>
                    <a:lnTo>
                      <a:pt x="18" y="73"/>
                    </a:lnTo>
                    <a:lnTo>
                      <a:pt x="21" y="73"/>
                    </a:lnTo>
                    <a:lnTo>
                      <a:pt x="22" y="72"/>
                    </a:lnTo>
                    <a:lnTo>
                      <a:pt x="22" y="77"/>
                    </a:lnTo>
                    <a:lnTo>
                      <a:pt x="23" y="83"/>
                    </a:lnTo>
                    <a:lnTo>
                      <a:pt x="25" y="83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7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5" name="Freeform 1159"/>
              <p:cNvSpPr>
                <a:spLocks/>
              </p:cNvSpPr>
              <p:nvPr/>
            </p:nvSpPr>
            <p:spPr bwMode="auto">
              <a:xfrm>
                <a:off x="1831" y="96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6" name="Freeform 1160"/>
              <p:cNvSpPr>
                <a:spLocks/>
              </p:cNvSpPr>
              <p:nvPr/>
            </p:nvSpPr>
            <p:spPr bwMode="auto">
              <a:xfrm>
                <a:off x="1855" y="1071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5 h 5"/>
                  <a:gd name="T4" fmla="*/ 4 w 4"/>
                  <a:gd name="T5" fmla="*/ 5 h 5"/>
                  <a:gd name="T6" fmla="*/ 4 w 4"/>
                  <a:gd name="T7" fmla="*/ 4 h 5"/>
                  <a:gd name="T8" fmla="*/ 2 w 4"/>
                  <a:gd name="T9" fmla="*/ 3 h 5"/>
                  <a:gd name="T10" fmla="*/ 0 w 4"/>
                  <a:gd name="T11" fmla="*/ 0 h 5"/>
                  <a:gd name="T12" fmla="*/ 0 w 4"/>
                  <a:gd name="T13" fmla="*/ 3 h 5"/>
                  <a:gd name="T14" fmla="*/ 1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7" name="Freeform 1161"/>
              <p:cNvSpPr>
                <a:spLocks/>
              </p:cNvSpPr>
              <p:nvPr/>
            </p:nvSpPr>
            <p:spPr bwMode="auto">
              <a:xfrm>
                <a:off x="1822" y="99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8" name="Freeform 1162"/>
              <p:cNvSpPr>
                <a:spLocks/>
              </p:cNvSpPr>
              <p:nvPr/>
            </p:nvSpPr>
            <p:spPr bwMode="auto">
              <a:xfrm>
                <a:off x="1868" y="107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49" name="Freeform 1163"/>
              <p:cNvSpPr>
                <a:spLocks/>
              </p:cNvSpPr>
              <p:nvPr/>
            </p:nvSpPr>
            <p:spPr bwMode="auto">
              <a:xfrm>
                <a:off x="1874" y="1070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2 w 3"/>
                  <a:gd name="T5" fmla="*/ 1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50" name="Freeform 1164"/>
              <p:cNvSpPr>
                <a:spLocks/>
              </p:cNvSpPr>
              <p:nvPr/>
            </p:nvSpPr>
            <p:spPr bwMode="auto">
              <a:xfrm>
                <a:off x="1868" y="1065"/>
                <a:ext cx="6" cy="5"/>
              </a:xfrm>
              <a:custGeom>
                <a:avLst/>
                <a:gdLst>
                  <a:gd name="T0" fmla="*/ 0 w 6"/>
                  <a:gd name="T1" fmla="*/ 1 h 5"/>
                  <a:gd name="T2" fmla="*/ 1 w 6"/>
                  <a:gd name="T3" fmla="*/ 2 h 5"/>
                  <a:gd name="T4" fmla="*/ 3 w 6"/>
                  <a:gd name="T5" fmla="*/ 2 h 5"/>
                  <a:gd name="T6" fmla="*/ 4 w 6"/>
                  <a:gd name="T7" fmla="*/ 4 h 5"/>
                  <a:gd name="T8" fmla="*/ 5 w 6"/>
                  <a:gd name="T9" fmla="*/ 5 h 5"/>
                  <a:gd name="T10" fmla="*/ 6 w 6"/>
                  <a:gd name="T11" fmla="*/ 5 h 5"/>
                  <a:gd name="T12" fmla="*/ 6 w 6"/>
                  <a:gd name="T13" fmla="*/ 2 h 5"/>
                  <a:gd name="T14" fmla="*/ 5 w 6"/>
                  <a:gd name="T15" fmla="*/ 2 h 5"/>
                  <a:gd name="T16" fmla="*/ 5 w 6"/>
                  <a:gd name="T17" fmla="*/ 4 h 5"/>
                  <a:gd name="T18" fmla="*/ 4 w 6"/>
                  <a:gd name="T19" fmla="*/ 4 h 5"/>
                  <a:gd name="T20" fmla="*/ 3 w 6"/>
                  <a:gd name="T21" fmla="*/ 1 h 5"/>
                  <a:gd name="T22" fmla="*/ 3 w 6"/>
                  <a:gd name="T23" fmla="*/ 0 h 5"/>
                  <a:gd name="T24" fmla="*/ 1 w 6"/>
                  <a:gd name="T25" fmla="*/ 0 h 5"/>
                  <a:gd name="T26" fmla="*/ 0 w 6"/>
                  <a:gd name="T27" fmla="*/ 1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51" name="Freeform 1165"/>
              <p:cNvSpPr>
                <a:spLocks/>
              </p:cNvSpPr>
              <p:nvPr/>
            </p:nvSpPr>
            <p:spPr bwMode="auto">
              <a:xfrm>
                <a:off x="1877" y="1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52" name="Freeform 1166"/>
              <p:cNvSpPr>
                <a:spLocks/>
              </p:cNvSpPr>
              <p:nvPr/>
            </p:nvSpPr>
            <p:spPr bwMode="auto">
              <a:xfrm>
                <a:off x="1871" y="10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53" name="Rectangle 1167"/>
              <p:cNvSpPr>
                <a:spLocks noChangeArrowheads="1"/>
              </p:cNvSpPr>
              <p:nvPr/>
            </p:nvSpPr>
            <p:spPr bwMode="auto">
              <a:xfrm>
                <a:off x="1874" y="1060"/>
                <a:ext cx="2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54" name="Freeform 1168"/>
              <p:cNvSpPr>
                <a:spLocks/>
              </p:cNvSpPr>
              <p:nvPr/>
            </p:nvSpPr>
            <p:spPr bwMode="auto">
              <a:xfrm>
                <a:off x="1851" y="1046"/>
                <a:ext cx="52" cy="46"/>
              </a:xfrm>
              <a:custGeom>
                <a:avLst/>
                <a:gdLst>
                  <a:gd name="T0" fmla="*/ 0 w 52"/>
                  <a:gd name="T1" fmla="*/ 11 h 46"/>
                  <a:gd name="T2" fmla="*/ 2 w 52"/>
                  <a:gd name="T3" fmla="*/ 19 h 46"/>
                  <a:gd name="T4" fmla="*/ 6 w 52"/>
                  <a:gd name="T5" fmla="*/ 23 h 46"/>
                  <a:gd name="T6" fmla="*/ 13 w 52"/>
                  <a:gd name="T7" fmla="*/ 26 h 46"/>
                  <a:gd name="T8" fmla="*/ 16 w 52"/>
                  <a:gd name="T9" fmla="*/ 29 h 46"/>
                  <a:gd name="T10" fmla="*/ 18 w 52"/>
                  <a:gd name="T11" fmla="*/ 31 h 46"/>
                  <a:gd name="T12" fmla="*/ 20 w 52"/>
                  <a:gd name="T13" fmla="*/ 34 h 46"/>
                  <a:gd name="T14" fmla="*/ 23 w 52"/>
                  <a:gd name="T15" fmla="*/ 38 h 46"/>
                  <a:gd name="T16" fmla="*/ 27 w 52"/>
                  <a:gd name="T17" fmla="*/ 40 h 46"/>
                  <a:gd name="T18" fmla="*/ 30 w 52"/>
                  <a:gd name="T19" fmla="*/ 40 h 46"/>
                  <a:gd name="T20" fmla="*/ 35 w 52"/>
                  <a:gd name="T21" fmla="*/ 44 h 46"/>
                  <a:gd name="T22" fmla="*/ 38 w 52"/>
                  <a:gd name="T23" fmla="*/ 43 h 46"/>
                  <a:gd name="T24" fmla="*/ 37 w 52"/>
                  <a:gd name="T25" fmla="*/ 45 h 46"/>
                  <a:gd name="T26" fmla="*/ 40 w 52"/>
                  <a:gd name="T27" fmla="*/ 46 h 46"/>
                  <a:gd name="T28" fmla="*/ 42 w 52"/>
                  <a:gd name="T29" fmla="*/ 45 h 46"/>
                  <a:gd name="T30" fmla="*/ 45 w 52"/>
                  <a:gd name="T31" fmla="*/ 41 h 46"/>
                  <a:gd name="T32" fmla="*/ 52 w 52"/>
                  <a:gd name="T33" fmla="*/ 38 h 46"/>
                  <a:gd name="T34" fmla="*/ 47 w 52"/>
                  <a:gd name="T35" fmla="*/ 36 h 46"/>
                  <a:gd name="T36" fmla="*/ 50 w 52"/>
                  <a:gd name="T37" fmla="*/ 39 h 46"/>
                  <a:gd name="T38" fmla="*/ 45 w 52"/>
                  <a:gd name="T39" fmla="*/ 38 h 46"/>
                  <a:gd name="T40" fmla="*/ 42 w 52"/>
                  <a:gd name="T41" fmla="*/ 36 h 46"/>
                  <a:gd name="T42" fmla="*/ 38 w 52"/>
                  <a:gd name="T43" fmla="*/ 31 h 46"/>
                  <a:gd name="T44" fmla="*/ 35 w 52"/>
                  <a:gd name="T45" fmla="*/ 30 h 46"/>
                  <a:gd name="T46" fmla="*/ 32 w 52"/>
                  <a:gd name="T47" fmla="*/ 28 h 46"/>
                  <a:gd name="T48" fmla="*/ 28 w 52"/>
                  <a:gd name="T49" fmla="*/ 26 h 46"/>
                  <a:gd name="T50" fmla="*/ 28 w 52"/>
                  <a:gd name="T51" fmla="*/ 20 h 46"/>
                  <a:gd name="T52" fmla="*/ 26 w 52"/>
                  <a:gd name="T53" fmla="*/ 20 h 46"/>
                  <a:gd name="T54" fmla="*/ 26 w 52"/>
                  <a:gd name="T55" fmla="*/ 18 h 46"/>
                  <a:gd name="T56" fmla="*/ 25 w 52"/>
                  <a:gd name="T57" fmla="*/ 15 h 46"/>
                  <a:gd name="T58" fmla="*/ 21 w 52"/>
                  <a:gd name="T59" fmla="*/ 15 h 46"/>
                  <a:gd name="T60" fmla="*/ 18 w 52"/>
                  <a:gd name="T61" fmla="*/ 11 h 46"/>
                  <a:gd name="T62" fmla="*/ 16 w 52"/>
                  <a:gd name="T63" fmla="*/ 9 h 46"/>
                  <a:gd name="T64" fmla="*/ 12 w 52"/>
                  <a:gd name="T65" fmla="*/ 6 h 46"/>
                  <a:gd name="T66" fmla="*/ 6 w 52"/>
                  <a:gd name="T67" fmla="*/ 0 h 46"/>
                  <a:gd name="T68" fmla="*/ 0 w 52"/>
                  <a:gd name="T69" fmla="*/ 5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46">
                    <a:moveTo>
                      <a:pt x="0" y="5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3" y="26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8" y="43"/>
                    </a:lnTo>
                    <a:lnTo>
                      <a:pt x="37" y="44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5" y="41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48" y="36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50" y="39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2" y="36"/>
                    </a:lnTo>
                    <a:lnTo>
                      <a:pt x="41" y="34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1" y="26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55" name="Freeform 1169"/>
              <p:cNvSpPr>
                <a:spLocks/>
              </p:cNvSpPr>
              <p:nvPr/>
            </p:nvSpPr>
            <p:spPr bwMode="auto">
              <a:xfrm>
                <a:off x="1800" y="92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56" name="Freeform 1170"/>
              <p:cNvSpPr>
                <a:spLocks/>
              </p:cNvSpPr>
              <p:nvPr/>
            </p:nvSpPr>
            <p:spPr bwMode="auto">
              <a:xfrm>
                <a:off x="1804" y="93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57" name="Freeform 1171"/>
              <p:cNvSpPr>
                <a:spLocks/>
              </p:cNvSpPr>
              <p:nvPr/>
            </p:nvSpPr>
            <p:spPr bwMode="auto">
              <a:xfrm>
                <a:off x="1815" y="92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58" name="Freeform 1172"/>
              <p:cNvSpPr>
                <a:spLocks/>
              </p:cNvSpPr>
              <p:nvPr/>
            </p:nvSpPr>
            <p:spPr bwMode="auto">
              <a:xfrm>
                <a:off x="1800" y="891"/>
                <a:ext cx="20" cy="111"/>
              </a:xfrm>
              <a:custGeom>
                <a:avLst/>
                <a:gdLst>
                  <a:gd name="T0" fmla="*/ 18 w 20"/>
                  <a:gd name="T1" fmla="*/ 107 h 111"/>
                  <a:gd name="T2" fmla="*/ 20 w 20"/>
                  <a:gd name="T3" fmla="*/ 102 h 111"/>
                  <a:gd name="T4" fmla="*/ 17 w 20"/>
                  <a:gd name="T5" fmla="*/ 99 h 111"/>
                  <a:gd name="T6" fmla="*/ 16 w 20"/>
                  <a:gd name="T7" fmla="*/ 93 h 111"/>
                  <a:gd name="T8" fmla="*/ 18 w 20"/>
                  <a:gd name="T9" fmla="*/ 89 h 111"/>
                  <a:gd name="T10" fmla="*/ 17 w 20"/>
                  <a:gd name="T11" fmla="*/ 79 h 111"/>
                  <a:gd name="T12" fmla="*/ 15 w 20"/>
                  <a:gd name="T13" fmla="*/ 70 h 111"/>
                  <a:gd name="T14" fmla="*/ 12 w 20"/>
                  <a:gd name="T15" fmla="*/ 62 h 111"/>
                  <a:gd name="T16" fmla="*/ 11 w 20"/>
                  <a:gd name="T17" fmla="*/ 57 h 111"/>
                  <a:gd name="T18" fmla="*/ 13 w 20"/>
                  <a:gd name="T19" fmla="*/ 61 h 111"/>
                  <a:gd name="T20" fmla="*/ 11 w 20"/>
                  <a:gd name="T21" fmla="*/ 45 h 111"/>
                  <a:gd name="T22" fmla="*/ 12 w 20"/>
                  <a:gd name="T23" fmla="*/ 42 h 111"/>
                  <a:gd name="T24" fmla="*/ 11 w 20"/>
                  <a:gd name="T25" fmla="*/ 43 h 111"/>
                  <a:gd name="T26" fmla="*/ 11 w 20"/>
                  <a:gd name="T27" fmla="*/ 40 h 111"/>
                  <a:gd name="T28" fmla="*/ 11 w 20"/>
                  <a:gd name="T29" fmla="*/ 38 h 111"/>
                  <a:gd name="T30" fmla="*/ 13 w 20"/>
                  <a:gd name="T31" fmla="*/ 32 h 111"/>
                  <a:gd name="T32" fmla="*/ 16 w 20"/>
                  <a:gd name="T33" fmla="*/ 22 h 111"/>
                  <a:gd name="T34" fmla="*/ 16 w 20"/>
                  <a:gd name="T35" fmla="*/ 20 h 111"/>
                  <a:gd name="T36" fmla="*/ 15 w 20"/>
                  <a:gd name="T37" fmla="*/ 15 h 111"/>
                  <a:gd name="T38" fmla="*/ 13 w 20"/>
                  <a:gd name="T39" fmla="*/ 22 h 111"/>
                  <a:gd name="T40" fmla="*/ 12 w 20"/>
                  <a:gd name="T41" fmla="*/ 24 h 111"/>
                  <a:gd name="T42" fmla="*/ 12 w 20"/>
                  <a:gd name="T43" fmla="*/ 15 h 111"/>
                  <a:gd name="T44" fmla="*/ 13 w 20"/>
                  <a:gd name="T45" fmla="*/ 10 h 111"/>
                  <a:gd name="T46" fmla="*/ 15 w 20"/>
                  <a:gd name="T47" fmla="*/ 4 h 111"/>
                  <a:gd name="T48" fmla="*/ 12 w 20"/>
                  <a:gd name="T49" fmla="*/ 9 h 111"/>
                  <a:gd name="T50" fmla="*/ 11 w 20"/>
                  <a:gd name="T51" fmla="*/ 5 h 111"/>
                  <a:gd name="T52" fmla="*/ 12 w 20"/>
                  <a:gd name="T53" fmla="*/ 1 h 111"/>
                  <a:gd name="T54" fmla="*/ 10 w 20"/>
                  <a:gd name="T55" fmla="*/ 2 h 111"/>
                  <a:gd name="T56" fmla="*/ 7 w 20"/>
                  <a:gd name="T57" fmla="*/ 5 h 111"/>
                  <a:gd name="T58" fmla="*/ 6 w 20"/>
                  <a:gd name="T59" fmla="*/ 9 h 111"/>
                  <a:gd name="T60" fmla="*/ 7 w 20"/>
                  <a:gd name="T61" fmla="*/ 10 h 111"/>
                  <a:gd name="T62" fmla="*/ 5 w 20"/>
                  <a:gd name="T63" fmla="*/ 12 h 111"/>
                  <a:gd name="T64" fmla="*/ 7 w 20"/>
                  <a:gd name="T65" fmla="*/ 15 h 111"/>
                  <a:gd name="T66" fmla="*/ 11 w 20"/>
                  <a:gd name="T67" fmla="*/ 7 h 111"/>
                  <a:gd name="T68" fmla="*/ 11 w 20"/>
                  <a:gd name="T69" fmla="*/ 6 h 111"/>
                  <a:gd name="T70" fmla="*/ 9 w 20"/>
                  <a:gd name="T71" fmla="*/ 16 h 111"/>
                  <a:gd name="T72" fmla="*/ 4 w 20"/>
                  <a:gd name="T73" fmla="*/ 19 h 111"/>
                  <a:gd name="T74" fmla="*/ 4 w 20"/>
                  <a:gd name="T75" fmla="*/ 25 h 111"/>
                  <a:gd name="T76" fmla="*/ 4 w 20"/>
                  <a:gd name="T77" fmla="*/ 30 h 111"/>
                  <a:gd name="T78" fmla="*/ 0 w 20"/>
                  <a:gd name="T79" fmla="*/ 31 h 111"/>
                  <a:gd name="T80" fmla="*/ 1 w 20"/>
                  <a:gd name="T81" fmla="*/ 36 h 111"/>
                  <a:gd name="T82" fmla="*/ 2 w 20"/>
                  <a:gd name="T83" fmla="*/ 32 h 111"/>
                  <a:gd name="T84" fmla="*/ 5 w 20"/>
                  <a:gd name="T85" fmla="*/ 40 h 111"/>
                  <a:gd name="T86" fmla="*/ 5 w 20"/>
                  <a:gd name="T87" fmla="*/ 46 h 111"/>
                  <a:gd name="T88" fmla="*/ 2 w 20"/>
                  <a:gd name="T89" fmla="*/ 47 h 111"/>
                  <a:gd name="T90" fmla="*/ 1 w 20"/>
                  <a:gd name="T91" fmla="*/ 55 h 111"/>
                  <a:gd name="T92" fmla="*/ 1 w 20"/>
                  <a:gd name="T93" fmla="*/ 56 h 111"/>
                  <a:gd name="T94" fmla="*/ 0 w 20"/>
                  <a:gd name="T95" fmla="*/ 60 h 111"/>
                  <a:gd name="T96" fmla="*/ 2 w 20"/>
                  <a:gd name="T97" fmla="*/ 70 h 111"/>
                  <a:gd name="T98" fmla="*/ 2 w 20"/>
                  <a:gd name="T99" fmla="*/ 78 h 111"/>
                  <a:gd name="T100" fmla="*/ 6 w 20"/>
                  <a:gd name="T101" fmla="*/ 87 h 111"/>
                  <a:gd name="T102" fmla="*/ 9 w 20"/>
                  <a:gd name="T103" fmla="*/ 94 h 111"/>
                  <a:gd name="T104" fmla="*/ 10 w 20"/>
                  <a:gd name="T105" fmla="*/ 108 h 111"/>
                  <a:gd name="T106" fmla="*/ 20 w 20"/>
                  <a:gd name="T107" fmla="*/ 109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" h="111">
                    <a:moveTo>
                      <a:pt x="20" y="108"/>
                    </a:moveTo>
                    <a:lnTo>
                      <a:pt x="18" y="108"/>
                    </a:lnTo>
                    <a:lnTo>
                      <a:pt x="18" y="107"/>
                    </a:lnTo>
                    <a:lnTo>
                      <a:pt x="18" y="104"/>
                    </a:lnTo>
                    <a:lnTo>
                      <a:pt x="18" y="103"/>
                    </a:lnTo>
                    <a:lnTo>
                      <a:pt x="20" y="102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6" y="93"/>
                    </a:lnTo>
                    <a:lnTo>
                      <a:pt x="16" y="89"/>
                    </a:lnTo>
                    <a:lnTo>
                      <a:pt x="17" y="91"/>
                    </a:lnTo>
                    <a:lnTo>
                      <a:pt x="18" y="89"/>
                    </a:lnTo>
                    <a:lnTo>
                      <a:pt x="18" y="88"/>
                    </a:lnTo>
                    <a:lnTo>
                      <a:pt x="17" y="84"/>
                    </a:lnTo>
                    <a:lnTo>
                      <a:pt x="17" y="79"/>
                    </a:lnTo>
                    <a:lnTo>
                      <a:pt x="16" y="76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5" y="29"/>
                    </a:lnTo>
                    <a:lnTo>
                      <a:pt x="15" y="26"/>
                    </a:lnTo>
                    <a:lnTo>
                      <a:pt x="16" y="22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1" y="55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6" y="87"/>
                    </a:lnTo>
                    <a:lnTo>
                      <a:pt x="6" y="91"/>
                    </a:lnTo>
                    <a:lnTo>
                      <a:pt x="6" y="93"/>
                    </a:lnTo>
                    <a:lnTo>
                      <a:pt x="9" y="94"/>
                    </a:lnTo>
                    <a:lnTo>
                      <a:pt x="10" y="94"/>
                    </a:lnTo>
                    <a:lnTo>
                      <a:pt x="9" y="107"/>
                    </a:lnTo>
                    <a:lnTo>
                      <a:pt x="10" y="108"/>
                    </a:lnTo>
                    <a:lnTo>
                      <a:pt x="16" y="109"/>
                    </a:lnTo>
                    <a:lnTo>
                      <a:pt x="18" y="111"/>
                    </a:lnTo>
                    <a:lnTo>
                      <a:pt x="20" y="109"/>
                    </a:lnTo>
                    <a:lnTo>
                      <a:pt x="20" y="10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59" name="Freeform 1173"/>
              <p:cNvSpPr>
                <a:spLocks/>
              </p:cNvSpPr>
              <p:nvPr/>
            </p:nvSpPr>
            <p:spPr bwMode="auto">
              <a:xfrm>
                <a:off x="1817" y="897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0" name="Freeform 1174"/>
              <p:cNvSpPr>
                <a:spLocks/>
              </p:cNvSpPr>
              <p:nvPr/>
            </p:nvSpPr>
            <p:spPr bwMode="auto">
              <a:xfrm>
                <a:off x="1794" y="1024"/>
                <a:ext cx="3" cy="4"/>
              </a:xfrm>
              <a:custGeom>
                <a:avLst/>
                <a:gdLst>
                  <a:gd name="T0" fmla="*/ 1 w 3"/>
                  <a:gd name="T1" fmla="*/ 1 h 4"/>
                  <a:gd name="T2" fmla="*/ 0 w 3"/>
                  <a:gd name="T3" fmla="*/ 2 h 4"/>
                  <a:gd name="T4" fmla="*/ 0 w 3"/>
                  <a:gd name="T5" fmla="*/ 4 h 4"/>
                  <a:gd name="T6" fmla="*/ 1 w 3"/>
                  <a:gd name="T7" fmla="*/ 4 h 4"/>
                  <a:gd name="T8" fmla="*/ 3 w 3"/>
                  <a:gd name="T9" fmla="*/ 1 h 4"/>
                  <a:gd name="T10" fmla="*/ 2 w 3"/>
                  <a:gd name="T11" fmla="*/ 0 h 4"/>
                  <a:gd name="T12" fmla="*/ 1 w 3"/>
                  <a:gd name="T13" fmla="*/ 1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1" name="Freeform 1175"/>
              <p:cNvSpPr>
                <a:spLocks/>
              </p:cNvSpPr>
              <p:nvPr/>
            </p:nvSpPr>
            <p:spPr bwMode="auto">
              <a:xfrm>
                <a:off x="1800" y="933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2" name="Freeform 1176"/>
              <p:cNvSpPr>
                <a:spLocks/>
              </p:cNvSpPr>
              <p:nvPr/>
            </p:nvSpPr>
            <p:spPr bwMode="auto">
              <a:xfrm>
                <a:off x="1795" y="103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3" name="Freeform 1177"/>
              <p:cNvSpPr>
                <a:spLocks/>
              </p:cNvSpPr>
              <p:nvPr/>
            </p:nvSpPr>
            <p:spPr bwMode="auto">
              <a:xfrm>
                <a:off x="1791" y="104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4" name="Freeform 1178"/>
              <p:cNvSpPr>
                <a:spLocks/>
              </p:cNvSpPr>
              <p:nvPr/>
            </p:nvSpPr>
            <p:spPr bwMode="auto">
              <a:xfrm>
                <a:off x="1795" y="1038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1 h 8"/>
                  <a:gd name="T4" fmla="*/ 5 w 9"/>
                  <a:gd name="T5" fmla="*/ 2 h 8"/>
                  <a:gd name="T6" fmla="*/ 4 w 9"/>
                  <a:gd name="T7" fmla="*/ 3 h 8"/>
                  <a:gd name="T8" fmla="*/ 2 w 9"/>
                  <a:gd name="T9" fmla="*/ 3 h 8"/>
                  <a:gd name="T10" fmla="*/ 0 w 9"/>
                  <a:gd name="T11" fmla="*/ 6 h 8"/>
                  <a:gd name="T12" fmla="*/ 2 w 9"/>
                  <a:gd name="T13" fmla="*/ 8 h 8"/>
                  <a:gd name="T14" fmla="*/ 2 w 9"/>
                  <a:gd name="T15" fmla="*/ 7 h 8"/>
                  <a:gd name="T16" fmla="*/ 2 w 9"/>
                  <a:gd name="T17" fmla="*/ 6 h 8"/>
                  <a:gd name="T18" fmla="*/ 2 w 9"/>
                  <a:gd name="T19" fmla="*/ 5 h 8"/>
                  <a:gd name="T20" fmla="*/ 5 w 9"/>
                  <a:gd name="T21" fmla="*/ 3 h 8"/>
                  <a:gd name="T22" fmla="*/ 7 w 9"/>
                  <a:gd name="T23" fmla="*/ 3 h 8"/>
                  <a:gd name="T24" fmla="*/ 9 w 9"/>
                  <a:gd name="T25" fmla="*/ 2 h 8"/>
                  <a:gd name="T26" fmla="*/ 9 w 9"/>
                  <a:gd name="T27" fmla="*/ 1 h 8"/>
                  <a:gd name="T28" fmla="*/ 7 w 9"/>
                  <a:gd name="T29" fmla="*/ 1 h 8"/>
                  <a:gd name="T30" fmla="*/ 7 w 9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5" name="Freeform 1179"/>
              <p:cNvSpPr>
                <a:spLocks/>
              </p:cNvSpPr>
              <p:nvPr/>
            </p:nvSpPr>
            <p:spPr bwMode="auto">
              <a:xfrm>
                <a:off x="1792" y="104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6" name="Freeform 1180"/>
              <p:cNvSpPr>
                <a:spLocks/>
              </p:cNvSpPr>
              <p:nvPr/>
            </p:nvSpPr>
            <p:spPr bwMode="auto">
              <a:xfrm>
                <a:off x="1805" y="1040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7" name="Freeform 1181"/>
              <p:cNvSpPr>
                <a:spLocks/>
              </p:cNvSpPr>
              <p:nvPr/>
            </p:nvSpPr>
            <p:spPr bwMode="auto">
              <a:xfrm>
                <a:off x="1805" y="1045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8" name="Freeform 1182"/>
              <p:cNvSpPr>
                <a:spLocks/>
              </p:cNvSpPr>
              <p:nvPr/>
            </p:nvSpPr>
            <p:spPr bwMode="auto">
              <a:xfrm>
                <a:off x="1754" y="1009"/>
                <a:ext cx="66" cy="50"/>
              </a:xfrm>
              <a:custGeom>
                <a:avLst/>
                <a:gdLst>
                  <a:gd name="T0" fmla="*/ 48 w 66"/>
                  <a:gd name="T1" fmla="*/ 14 h 50"/>
                  <a:gd name="T2" fmla="*/ 46 w 66"/>
                  <a:gd name="T3" fmla="*/ 17 h 50"/>
                  <a:gd name="T4" fmla="*/ 43 w 66"/>
                  <a:gd name="T5" fmla="*/ 22 h 50"/>
                  <a:gd name="T6" fmla="*/ 41 w 66"/>
                  <a:gd name="T7" fmla="*/ 25 h 50"/>
                  <a:gd name="T8" fmla="*/ 37 w 66"/>
                  <a:gd name="T9" fmla="*/ 27 h 50"/>
                  <a:gd name="T10" fmla="*/ 35 w 66"/>
                  <a:gd name="T11" fmla="*/ 27 h 50"/>
                  <a:gd name="T12" fmla="*/ 30 w 66"/>
                  <a:gd name="T13" fmla="*/ 29 h 50"/>
                  <a:gd name="T14" fmla="*/ 25 w 66"/>
                  <a:gd name="T15" fmla="*/ 31 h 50"/>
                  <a:gd name="T16" fmla="*/ 22 w 66"/>
                  <a:gd name="T17" fmla="*/ 32 h 50"/>
                  <a:gd name="T18" fmla="*/ 18 w 66"/>
                  <a:gd name="T19" fmla="*/ 32 h 50"/>
                  <a:gd name="T20" fmla="*/ 11 w 66"/>
                  <a:gd name="T21" fmla="*/ 37 h 50"/>
                  <a:gd name="T22" fmla="*/ 10 w 66"/>
                  <a:gd name="T23" fmla="*/ 35 h 50"/>
                  <a:gd name="T24" fmla="*/ 6 w 66"/>
                  <a:gd name="T25" fmla="*/ 36 h 50"/>
                  <a:gd name="T26" fmla="*/ 6 w 66"/>
                  <a:gd name="T27" fmla="*/ 37 h 50"/>
                  <a:gd name="T28" fmla="*/ 5 w 66"/>
                  <a:gd name="T29" fmla="*/ 42 h 50"/>
                  <a:gd name="T30" fmla="*/ 0 w 66"/>
                  <a:gd name="T31" fmla="*/ 50 h 50"/>
                  <a:gd name="T32" fmla="*/ 6 w 66"/>
                  <a:gd name="T33" fmla="*/ 48 h 50"/>
                  <a:gd name="T34" fmla="*/ 5 w 66"/>
                  <a:gd name="T35" fmla="*/ 47 h 50"/>
                  <a:gd name="T36" fmla="*/ 6 w 66"/>
                  <a:gd name="T37" fmla="*/ 46 h 50"/>
                  <a:gd name="T38" fmla="*/ 10 w 66"/>
                  <a:gd name="T39" fmla="*/ 45 h 50"/>
                  <a:gd name="T40" fmla="*/ 13 w 66"/>
                  <a:gd name="T41" fmla="*/ 46 h 50"/>
                  <a:gd name="T42" fmla="*/ 23 w 66"/>
                  <a:gd name="T43" fmla="*/ 42 h 50"/>
                  <a:gd name="T44" fmla="*/ 30 w 66"/>
                  <a:gd name="T45" fmla="*/ 43 h 50"/>
                  <a:gd name="T46" fmla="*/ 33 w 66"/>
                  <a:gd name="T47" fmla="*/ 40 h 50"/>
                  <a:gd name="T48" fmla="*/ 41 w 66"/>
                  <a:gd name="T49" fmla="*/ 41 h 50"/>
                  <a:gd name="T50" fmla="*/ 43 w 66"/>
                  <a:gd name="T51" fmla="*/ 39 h 50"/>
                  <a:gd name="T52" fmla="*/ 46 w 66"/>
                  <a:gd name="T53" fmla="*/ 40 h 50"/>
                  <a:gd name="T54" fmla="*/ 50 w 66"/>
                  <a:gd name="T55" fmla="*/ 39 h 50"/>
                  <a:gd name="T56" fmla="*/ 52 w 66"/>
                  <a:gd name="T57" fmla="*/ 35 h 50"/>
                  <a:gd name="T58" fmla="*/ 59 w 66"/>
                  <a:gd name="T59" fmla="*/ 29 h 50"/>
                  <a:gd name="T60" fmla="*/ 63 w 66"/>
                  <a:gd name="T61" fmla="*/ 22 h 50"/>
                  <a:gd name="T62" fmla="*/ 66 w 66"/>
                  <a:gd name="T63" fmla="*/ 15 h 50"/>
                  <a:gd name="T64" fmla="*/ 66 w 66"/>
                  <a:gd name="T65" fmla="*/ 7 h 50"/>
                  <a:gd name="T66" fmla="*/ 62 w 66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6" h="50">
                    <a:moveTo>
                      <a:pt x="58" y="2"/>
                    </a:moveTo>
                    <a:lnTo>
                      <a:pt x="48" y="14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5" y="21"/>
                    </a:lnTo>
                    <a:lnTo>
                      <a:pt x="43" y="22"/>
                    </a:lnTo>
                    <a:lnTo>
                      <a:pt x="42" y="25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7" y="27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7" y="30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5" y="42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5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5" y="47"/>
                    </a:lnTo>
                    <a:lnTo>
                      <a:pt x="2" y="47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20" y="45"/>
                    </a:lnTo>
                    <a:lnTo>
                      <a:pt x="23" y="42"/>
                    </a:lnTo>
                    <a:lnTo>
                      <a:pt x="27" y="42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40"/>
                    </a:lnTo>
                    <a:lnTo>
                      <a:pt x="37" y="41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3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6" y="32"/>
                    </a:lnTo>
                    <a:lnTo>
                      <a:pt x="59" y="29"/>
                    </a:lnTo>
                    <a:lnTo>
                      <a:pt x="61" y="25"/>
                    </a:lnTo>
                    <a:lnTo>
                      <a:pt x="63" y="22"/>
                    </a:lnTo>
                    <a:lnTo>
                      <a:pt x="66" y="19"/>
                    </a:lnTo>
                    <a:lnTo>
                      <a:pt x="66" y="15"/>
                    </a:lnTo>
                    <a:lnTo>
                      <a:pt x="66" y="11"/>
                    </a:lnTo>
                    <a:lnTo>
                      <a:pt x="66" y="7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69" name="Freeform 1183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0" name="Freeform 1184"/>
              <p:cNvSpPr>
                <a:spLocks/>
              </p:cNvSpPr>
              <p:nvPr/>
            </p:nvSpPr>
            <p:spPr bwMode="auto">
              <a:xfrm>
                <a:off x="1789" y="9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1" name="Freeform 1185"/>
              <p:cNvSpPr>
                <a:spLocks/>
              </p:cNvSpPr>
              <p:nvPr/>
            </p:nvSpPr>
            <p:spPr bwMode="auto">
              <a:xfrm>
                <a:off x="1800" y="9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2" name="Freeform 1186"/>
              <p:cNvSpPr>
                <a:spLocks/>
              </p:cNvSpPr>
              <p:nvPr/>
            </p:nvSpPr>
            <p:spPr bwMode="auto">
              <a:xfrm>
                <a:off x="1784" y="984"/>
                <a:ext cx="17" cy="18"/>
              </a:xfrm>
              <a:custGeom>
                <a:avLst/>
                <a:gdLst>
                  <a:gd name="T0" fmla="*/ 10 w 17"/>
                  <a:gd name="T1" fmla="*/ 16 h 18"/>
                  <a:gd name="T2" fmla="*/ 10 w 17"/>
                  <a:gd name="T3" fmla="*/ 16 h 18"/>
                  <a:gd name="T4" fmla="*/ 10 w 17"/>
                  <a:gd name="T5" fmla="*/ 15 h 18"/>
                  <a:gd name="T6" fmla="*/ 13 w 17"/>
                  <a:gd name="T7" fmla="*/ 15 h 18"/>
                  <a:gd name="T8" fmla="*/ 13 w 17"/>
                  <a:gd name="T9" fmla="*/ 13 h 18"/>
                  <a:gd name="T10" fmla="*/ 12 w 17"/>
                  <a:gd name="T11" fmla="*/ 11 h 18"/>
                  <a:gd name="T12" fmla="*/ 10 w 17"/>
                  <a:gd name="T13" fmla="*/ 9 h 18"/>
                  <a:gd name="T14" fmla="*/ 12 w 17"/>
                  <a:gd name="T15" fmla="*/ 10 h 18"/>
                  <a:gd name="T16" fmla="*/ 11 w 17"/>
                  <a:gd name="T17" fmla="*/ 8 h 18"/>
                  <a:gd name="T18" fmla="*/ 11 w 17"/>
                  <a:gd name="T19" fmla="*/ 6 h 18"/>
                  <a:gd name="T20" fmla="*/ 15 w 17"/>
                  <a:gd name="T21" fmla="*/ 8 h 18"/>
                  <a:gd name="T22" fmla="*/ 16 w 17"/>
                  <a:gd name="T23" fmla="*/ 5 h 18"/>
                  <a:gd name="T24" fmla="*/ 16 w 17"/>
                  <a:gd name="T25" fmla="*/ 4 h 18"/>
                  <a:gd name="T26" fmla="*/ 15 w 17"/>
                  <a:gd name="T27" fmla="*/ 5 h 18"/>
                  <a:gd name="T28" fmla="*/ 12 w 17"/>
                  <a:gd name="T29" fmla="*/ 5 h 18"/>
                  <a:gd name="T30" fmla="*/ 12 w 17"/>
                  <a:gd name="T31" fmla="*/ 4 h 18"/>
                  <a:gd name="T32" fmla="*/ 13 w 17"/>
                  <a:gd name="T33" fmla="*/ 4 h 18"/>
                  <a:gd name="T34" fmla="*/ 15 w 17"/>
                  <a:gd name="T35" fmla="*/ 3 h 18"/>
                  <a:gd name="T36" fmla="*/ 15 w 17"/>
                  <a:gd name="T37" fmla="*/ 3 h 18"/>
                  <a:gd name="T38" fmla="*/ 12 w 17"/>
                  <a:gd name="T39" fmla="*/ 3 h 18"/>
                  <a:gd name="T40" fmla="*/ 11 w 17"/>
                  <a:gd name="T41" fmla="*/ 1 h 18"/>
                  <a:gd name="T42" fmla="*/ 10 w 17"/>
                  <a:gd name="T43" fmla="*/ 0 h 18"/>
                  <a:gd name="T44" fmla="*/ 8 w 17"/>
                  <a:gd name="T45" fmla="*/ 1 h 18"/>
                  <a:gd name="T46" fmla="*/ 5 w 17"/>
                  <a:gd name="T47" fmla="*/ 0 h 18"/>
                  <a:gd name="T48" fmla="*/ 8 w 17"/>
                  <a:gd name="T49" fmla="*/ 1 h 18"/>
                  <a:gd name="T50" fmla="*/ 6 w 17"/>
                  <a:gd name="T51" fmla="*/ 0 h 18"/>
                  <a:gd name="T52" fmla="*/ 7 w 17"/>
                  <a:gd name="T53" fmla="*/ 1 h 18"/>
                  <a:gd name="T54" fmla="*/ 11 w 17"/>
                  <a:gd name="T55" fmla="*/ 3 h 18"/>
                  <a:gd name="T56" fmla="*/ 5 w 17"/>
                  <a:gd name="T57" fmla="*/ 1 h 18"/>
                  <a:gd name="T58" fmla="*/ 3 w 17"/>
                  <a:gd name="T59" fmla="*/ 3 h 18"/>
                  <a:gd name="T60" fmla="*/ 2 w 17"/>
                  <a:gd name="T61" fmla="*/ 3 h 18"/>
                  <a:gd name="T62" fmla="*/ 2 w 17"/>
                  <a:gd name="T63" fmla="*/ 4 h 18"/>
                  <a:gd name="T64" fmla="*/ 5 w 17"/>
                  <a:gd name="T65" fmla="*/ 4 h 18"/>
                  <a:gd name="T66" fmla="*/ 6 w 17"/>
                  <a:gd name="T67" fmla="*/ 5 h 18"/>
                  <a:gd name="T68" fmla="*/ 5 w 17"/>
                  <a:gd name="T69" fmla="*/ 6 h 18"/>
                  <a:gd name="T70" fmla="*/ 3 w 17"/>
                  <a:gd name="T71" fmla="*/ 6 h 18"/>
                  <a:gd name="T72" fmla="*/ 0 w 17"/>
                  <a:gd name="T73" fmla="*/ 6 h 18"/>
                  <a:gd name="T74" fmla="*/ 1 w 17"/>
                  <a:gd name="T75" fmla="*/ 9 h 18"/>
                  <a:gd name="T76" fmla="*/ 0 w 17"/>
                  <a:gd name="T77" fmla="*/ 9 h 18"/>
                  <a:gd name="T78" fmla="*/ 0 w 17"/>
                  <a:gd name="T79" fmla="*/ 9 h 18"/>
                  <a:gd name="T80" fmla="*/ 1 w 17"/>
                  <a:gd name="T81" fmla="*/ 10 h 18"/>
                  <a:gd name="T82" fmla="*/ 3 w 17"/>
                  <a:gd name="T83" fmla="*/ 13 h 18"/>
                  <a:gd name="T84" fmla="*/ 1 w 17"/>
                  <a:gd name="T85" fmla="*/ 14 h 18"/>
                  <a:gd name="T86" fmla="*/ 11 w 17"/>
                  <a:gd name="T87" fmla="*/ 18 h 1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7" h="18">
                    <a:moveTo>
                      <a:pt x="11" y="18"/>
                    </a:moveTo>
                    <a:lnTo>
                      <a:pt x="10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7" y="16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3" name="Freeform 1187"/>
              <p:cNvSpPr>
                <a:spLocks/>
              </p:cNvSpPr>
              <p:nvPr/>
            </p:nvSpPr>
            <p:spPr bwMode="auto">
              <a:xfrm>
                <a:off x="1801" y="9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4" name="Freeform 1188"/>
              <p:cNvSpPr>
                <a:spLocks/>
              </p:cNvSpPr>
              <p:nvPr/>
            </p:nvSpPr>
            <p:spPr bwMode="auto">
              <a:xfrm>
                <a:off x="1774" y="10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5" name="Freeform 1189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6" name="Freeform 1190"/>
              <p:cNvSpPr>
                <a:spLocks/>
              </p:cNvSpPr>
              <p:nvPr/>
            </p:nvSpPr>
            <p:spPr bwMode="auto">
              <a:xfrm>
                <a:off x="1787" y="100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7" name="Freeform 1191"/>
              <p:cNvSpPr>
                <a:spLocks/>
              </p:cNvSpPr>
              <p:nvPr/>
            </p:nvSpPr>
            <p:spPr bwMode="auto">
              <a:xfrm>
                <a:off x="1789" y="100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0 w 2"/>
                  <a:gd name="T9" fmla="*/ 2 h 3"/>
                  <a:gd name="T10" fmla="*/ 2 w 2"/>
                  <a:gd name="T11" fmla="*/ 2 h 3"/>
                  <a:gd name="T12" fmla="*/ 1 w 2"/>
                  <a:gd name="T13" fmla="*/ 2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8" name="Freeform 1192"/>
              <p:cNvSpPr>
                <a:spLocks/>
              </p:cNvSpPr>
              <p:nvPr/>
            </p:nvSpPr>
            <p:spPr bwMode="auto">
              <a:xfrm>
                <a:off x="1791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79" name="Freeform 1193"/>
              <p:cNvSpPr>
                <a:spLocks/>
              </p:cNvSpPr>
              <p:nvPr/>
            </p:nvSpPr>
            <p:spPr bwMode="auto">
              <a:xfrm>
                <a:off x="1792" y="10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80" name="Freeform 1194"/>
              <p:cNvSpPr>
                <a:spLocks/>
              </p:cNvSpPr>
              <p:nvPr/>
            </p:nvSpPr>
            <p:spPr bwMode="auto">
              <a:xfrm>
                <a:off x="1796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681" name="Freeform 1195"/>
              <p:cNvSpPr>
                <a:spLocks/>
              </p:cNvSpPr>
              <p:nvPr/>
            </p:nvSpPr>
            <p:spPr bwMode="auto">
              <a:xfrm>
                <a:off x="1777" y="1000"/>
                <a:ext cx="19" cy="13"/>
              </a:xfrm>
              <a:custGeom>
                <a:avLst/>
                <a:gdLst>
                  <a:gd name="T0" fmla="*/ 9 w 19"/>
                  <a:gd name="T1" fmla="*/ 0 h 13"/>
                  <a:gd name="T2" fmla="*/ 3 w 19"/>
                  <a:gd name="T3" fmla="*/ 0 h 13"/>
                  <a:gd name="T4" fmla="*/ 4 w 19"/>
                  <a:gd name="T5" fmla="*/ 2 h 13"/>
                  <a:gd name="T6" fmla="*/ 3 w 19"/>
                  <a:gd name="T7" fmla="*/ 2 h 13"/>
                  <a:gd name="T8" fmla="*/ 3 w 19"/>
                  <a:gd name="T9" fmla="*/ 3 h 13"/>
                  <a:gd name="T10" fmla="*/ 4 w 19"/>
                  <a:gd name="T11" fmla="*/ 4 h 13"/>
                  <a:gd name="T12" fmla="*/ 4 w 19"/>
                  <a:gd name="T13" fmla="*/ 5 h 13"/>
                  <a:gd name="T14" fmla="*/ 2 w 19"/>
                  <a:gd name="T15" fmla="*/ 4 h 13"/>
                  <a:gd name="T16" fmla="*/ 2 w 19"/>
                  <a:gd name="T17" fmla="*/ 5 h 13"/>
                  <a:gd name="T18" fmla="*/ 2 w 19"/>
                  <a:gd name="T19" fmla="*/ 7 h 13"/>
                  <a:gd name="T20" fmla="*/ 0 w 19"/>
                  <a:gd name="T21" fmla="*/ 5 h 13"/>
                  <a:gd name="T22" fmla="*/ 2 w 19"/>
                  <a:gd name="T23" fmla="*/ 7 h 13"/>
                  <a:gd name="T24" fmla="*/ 0 w 19"/>
                  <a:gd name="T25" fmla="*/ 7 h 13"/>
                  <a:gd name="T26" fmla="*/ 0 w 19"/>
                  <a:gd name="T27" fmla="*/ 8 h 13"/>
                  <a:gd name="T28" fmla="*/ 2 w 19"/>
                  <a:gd name="T29" fmla="*/ 8 h 13"/>
                  <a:gd name="T30" fmla="*/ 0 w 19"/>
                  <a:gd name="T31" fmla="*/ 8 h 13"/>
                  <a:gd name="T32" fmla="*/ 0 w 19"/>
                  <a:gd name="T33" fmla="*/ 9 h 13"/>
                  <a:gd name="T34" fmla="*/ 5 w 19"/>
                  <a:gd name="T35" fmla="*/ 10 h 13"/>
                  <a:gd name="T36" fmla="*/ 10 w 19"/>
                  <a:gd name="T37" fmla="*/ 13 h 13"/>
                  <a:gd name="T38" fmla="*/ 12 w 19"/>
                  <a:gd name="T39" fmla="*/ 13 h 13"/>
                  <a:gd name="T40" fmla="*/ 10 w 19"/>
                  <a:gd name="T41" fmla="*/ 11 h 13"/>
                  <a:gd name="T42" fmla="*/ 10 w 19"/>
                  <a:gd name="T43" fmla="*/ 13 h 13"/>
                  <a:gd name="T44" fmla="*/ 9 w 19"/>
                  <a:gd name="T45" fmla="*/ 13 h 13"/>
                  <a:gd name="T46" fmla="*/ 9 w 19"/>
                  <a:gd name="T47" fmla="*/ 11 h 13"/>
                  <a:gd name="T48" fmla="*/ 8 w 19"/>
                  <a:gd name="T49" fmla="*/ 10 h 13"/>
                  <a:gd name="T50" fmla="*/ 12 w 19"/>
                  <a:gd name="T51" fmla="*/ 11 h 13"/>
                  <a:gd name="T52" fmla="*/ 12 w 19"/>
                  <a:gd name="T53" fmla="*/ 10 h 13"/>
                  <a:gd name="T54" fmla="*/ 12 w 19"/>
                  <a:gd name="T55" fmla="*/ 9 h 13"/>
                  <a:gd name="T56" fmla="*/ 13 w 19"/>
                  <a:gd name="T57" fmla="*/ 9 h 13"/>
                  <a:gd name="T58" fmla="*/ 14 w 19"/>
                  <a:gd name="T59" fmla="*/ 9 h 13"/>
                  <a:gd name="T60" fmla="*/ 13 w 19"/>
                  <a:gd name="T61" fmla="*/ 9 h 13"/>
                  <a:gd name="T62" fmla="*/ 18 w 19"/>
                  <a:gd name="T63" fmla="*/ 9 h 13"/>
                  <a:gd name="T64" fmla="*/ 17 w 19"/>
                  <a:gd name="T65" fmla="*/ 8 h 13"/>
                  <a:gd name="T66" fmla="*/ 18 w 19"/>
                  <a:gd name="T67" fmla="*/ 9 h 13"/>
                  <a:gd name="T68" fmla="*/ 19 w 19"/>
                  <a:gd name="T69" fmla="*/ 9 h 13"/>
                  <a:gd name="T70" fmla="*/ 18 w 19"/>
                  <a:gd name="T71" fmla="*/ 8 h 13"/>
                  <a:gd name="T72" fmla="*/ 19 w 19"/>
                  <a:gd name="T73" fmla="*/ 7 h 13"/>
                  <a:gd name="T74" fmla="*/ 18 w 19"/>
                  <a:gd name="T75" fmla="*/ 7 h 13"/>
                  <a:gd name="T76" fmla="*/ 19 w 19"/>
                  <a:gd name="T77" fmla="*/ 5 h 13"/>
                  <a:gd name="T78" fmla="*/ 18 w 19"/>
                  <a:gd name="T79" fmla="*/ 5 h 13"/>
                  <a:gd name="T80" fmla="*/ 18 w 19"/>
                  <a:gd name="T81" fmla="*/ 4 h 13"/>
                  <a:gd name="T82" fmla="*/ 17 w 19"/>
                  <a:gd name="T83" fmla="*/ 3 h 13"/>
                  <a:gd name="T84" fmla="*/ 9 w 19"/>
                  <a:gd name="T85" fmla="*/ 0 h 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" h="13">
                    <a:moveTo>
                      <a:pt x="9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5" y="10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6180" name="Group 1196"/>
            <p:cNvGrpSpPr>
              <a:grpSpLocks/>
            </p:cNvGrpSpPr>
            <p:nvPr/>
          </p:nvGrpSpPr>
          <p:grpSpPr bwMode="auto">
            <a:xfrm>
              <a:off x="1464" y="460"/>
              <a:ext cx="495" cy="819"/>
              <a:chOff x="1464" y="460"/>
              <a:chExt cx="495" cy="819"/>
            </a:xfrm>
          </p:grpSpPr>
          <p:sp>
            <p:nvSpPr>
              <p:cNvPr id="16282" name="Freeform 1197"/>
              <p:cNvSpPr>
                <a:spLocks/>
              </p:cNvSpPr>
              <p:nvPr/>
            </p:nvSpPr>
            <p:spPr bwMode="auto">
              <a:xfrm>
                <a:off x="1910" y="114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83" name="Freeform 1198"/>
              <p:cNvSpPr>
                <a:spLocks/>
              </p:cNvSpPr>
              <p:nvPr/>
            </p:nvSpPr>
            <p:spPr bwMode="auto">
              <a:xfrm>
                <a:off x="1905" y="114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84" name="Freeform 1199"/>
              <p:cNvSpPr>
                <a:spLocks/>
              </p:cNvSpPr>
              <p:nvPr/>
            </p:nvSpPr>
            <p:spPr bwMode="auto">
              <a:xfrm>
                <a:off x="1902" y="115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85" name="Freeform 1200"/>
              <p:cNvSpPr>
                <a:spLocks/>
              </p:cNvSpPr>
              <p:nvPr/>
            </p:nvSpPr>
            <p:spPr bwMode="auto">
              <a:xfrm>
                <a:off x="1862" y="1121"/>
                <a:ext cx="66" cy="52"/>
              </a:xfrm>
              <a:custGeom>
                <a:avLst/>
                <a:gdLst>
                  <a:gd name="T0" fmla="*/ 2 w 66"/>
                  <a:gd name="T1" fmla="*/ 9 h 52"/>
                  <a:gd name="T2" fmla="*/ 4 w 66"/>
                  <a:gd name="T3" fmla="*/ 11 h 52"/>
                  <a:gd name="T4" fmla="*/ 6 w 66"/>
                  <a:gd name="T5" fmla="*/ 11 h 52"/>
                  <a:gd name="T6" fmla="*/ 10 w 66"/>
                  <a:gd name="T7" fmla="*/ 12 h 52"/>
                  <a:gd name="T8" fmla="*/ 11 w 66"/>
                  <a:gd name="T9" fmla="*/ 17 h 52"/>
                  <a:gd name="T10" fmla="*/ 19 w 66"/>
                  <a:gd name="T11" fmla="*/ 22 h 52"/>
                  <a:gd name="T12" fmla="*/ 25 w 66"/>
                  <a:gd name="T13" fmla="*/ 25 h 52"/>
                  <a:gd name="T14" fmla="*/ 30 w 66"/>
                  <a:gd name="T15" fmla="*/ 26 h 52"/>
                  <a:gd name="T16" fmla="*/ 31 w 66"/>
                  <a:gd name="T17" fmla="*/ 27 h 52"/>
                  <a:gd name="T18" fmla="*/ 37 w 66"/>
                  <a:gd name="T19" fmla="*/ 33 h 52"/>
                  <a:gd name="T20" fmla="*/ 40 w 66"/>
                  <a:gd name="T21" fmla="*/ 33 h 52"/>
                  <a:gd name="T22" fmla="*/ 41 w 66"/>
                  <a:gd name="T23" fmla="*/ 33 h 52"/>
                  <a:gd name="T24" fmla="*/ 43 w 66"/>
                  <a:gd name="T25" fmla="*/ 35 h 52"/>
                  <a:gd name="T26" fmla="*/ 42 w 66"/>
                  <a:gd name="T27" fmla="*/ 37 h 52"/>
                  <a:gd name="T28" fmla="*/ 47 w 66"/>
                  <a:gd name="T29" fmla="*/ 42 h 52"/>
                  <a:gd name="T30" fmla="*/ 52 w 66"/>
                  <a:gd name="T31" fmla="*/ 46 h 52"/>
                  <a:gd name="T32" fmla="*/ 53 w 66"/>
                  <a:gd name="T33" fmla="*/ 48 h 52"/>
                  <a:gd name="T34" fmla="*/ 52 w 66"/>
                  <a:gd name="T35" fmla="*/ 45 h 52"/>
                  <a:gd name="T36" fmla="*/ 50 w 66"/>
                  <a:gd name="T37" fmla="*/ 42 h 52"/>
                  <a:gd name="T38" fmla="*/ 52 w 66"/>
                  <a:gd name="T39" fmla="*/ 42 h 52"/>
                  <a:gd name="T40" fmla="*/ 57 w 66"/>
                  <a:gd name="T41" fmla="*/ 47 h 52"/>
                  <a:gd name="T42" fmla="*/ 60 w 66"/>
                  <a:gd name="T43" fmla="*/ 50 h 52"/>
                  <a:gd name="T44" fmla="*/ 61 w 66"/>
                  <a:gd name="T45" fmla="*/ 52 h 52"/>
                  <a:gd name="T46" fmla="*/ 61 w 66"/>
                  <a:gd name="T47" fmla="*/ 48 h 52"/>
                  <a:gd name="T48" fmla="*/ 63 w 66"/>
                  <a:gd name="T49" fmla="*/ 50 h 52"/>
                  <a:gd name="T50" fmla="*/ 66 w 66"/>
                  <a:gd name="T51" fmla="*/ 50 h 52"/>
                  <a:gd name="T52" fmla="*/ 63 w 66"/>
                  <a:gd name="T53" fmla="*/ 46 h 52"/>
                  <a:gd name="T54" fmla="*/ 66 w 66"/>
                  <a:gd name="T55" fmla="*/ 45 h 52"/>
                  <a:gd name="T56" fmla="*/ 62 w 66"/>
                  <a:gd name="T57" fmla="*/ 45 h 52"/>
                  <a:gd name="T58" fmla="*/ 63 w 66"/>
                  <a:gd name="T59" fmla="*/ 41 h 52"/>
                  <a:gd name="T60" fmla="*/ 61 w 66"/>
                  <a:gd name="T61" fmla="*/ 42 h 52"/>
                  <a:gd name="T62" fmla="*/ 61 w 66"/>
                  <a:gd name="T63" fmla="*/ 45 h 52"/>
                  <a:gd name="T64" fmla="*/ 61 w 66"/>
                  <a:gd name="T65" fmla="*/ 47 h 52"/>
                  <a:gd name="T66" fmla="*/ 58 w 66"/>
                  <a:gd name="T67" fmla="*/ 40 h 52"/>
                  <a:gd name="T68" fmla="*/ 60 w 66"/>
                  <a:gd name="T69" fmla="*/ 37 h 52"/>
                  <a:gd name="T70" fmla="*/ 56 w 66"/>
                  <a:gd name="T71" fmla="*/ 35 h 52"/>
                  <a:gd name="T72" fmla="*/ 52 w 66"/>
                  <a:gd name="T73" fmla="*/ 31 h 52"/>
                  <a:gd name="T74" fmla="*/ 51 w 66"/>
                  <a:gd name="T75" fmla="*/ 27 h 52"/>
                  <a:gd name="T76" fmla="*/ 52 w 66"/>
                  <a:gd name="T77" fmla="*/ 31 h 52"/>
                  <a:gd name="T78" fmla="*/ 46 w 66"/>
                  <a:gd name="T79" fmla="*/ 30 h 52"/>
                  <a:gd name="T80" fmla="*/ 42 w 66"/>
                  <a:gd name="T81" fmla="*/ 27 h 52"/>
                  <a:gd name="T82" fmla="*/ 42 w 66"/>
                  <a:gd name="T83" fmla="*/ 25 h 52"/>
                  <a:gd name="T84" fmla="*/ 40 w 66"/>
                  <a:gd name="T85" fmla="*/ 21 h 52"/>
                  <a:gd name="T86" fmla="*/ 39 w 66"/>
                  <a:gd name="T87" fmla="*/ 18 h 52"/>
                  <a:gd name="T88" fmla="*/ 36 w 66"/>
                  <a:gd name="T89" fmla="*/ 17 h 52"/>
                  <a:gd name="T90" fmla="*/ 31 w 66"/>
                  <a:gd name="T91" fmla="*/ 13 h 52"/>
                  <a:gd name="T92" fmla="*/ 27 w 66"/>
                  <a:gd name="T93" fmla="*/ 12 h 52"/>
                  <a:gd name="T94" fmla="*/ 21 w 66"/>
                  <a:gd name="T95" fmla="*/ 9 h 52"/>
                  <a:gd name="T96" fmla="*/ 16 w 66"/>
                  <a:gd name="T97" fmla="*/ 5 h 52"/>
                  <a:gd name="T98" fmla="*/ 10 w 66"/>
                  <a:gd name="T99" fmla="*/ 4 h 52"/>
                  <a:gd name="T100" fmla="*/ 1 w 66"/>
                  <a:gd name="T101" fmla="*/ 5 h 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" h="52">
                    <a:moveTo>
                      <a:pt x="0" y="1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11" y="17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2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4" y="31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2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1" y="33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3" y="38"/>
                    </a:lnTo>
                    <a:lnTo>
                      <a:pt x="45" y="40"/>
                    </a:lnTo>
                    <a:lnTo>
                      <a:pt x="47" y="42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2" y="46"/>
                    </a:lnTo>
                    <a:lnTo>
                      <a:pt x="51" y="47"/>
                    </a:lnTo>
                    <a:lnTo>
                      <a:pt x="52" y="48"/>
                    </a:lnTo>
                    <a:lnTo>
                      <a:pt x="53" y="48"/>
                    </a:lnTo>
                    <a:lnTo>
                      <a:pt x="55" y="48"/>
                    </a:lnTo>
                    <a:lnTo>
                      <a:pt x="56" y="46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1" y="43"/>
                    </a:lnTo>
                    <a:lnTo>
                      <a:pt x="50" y="42"/>
                    </a:lnTo>
                    <a:lnTo>
                      <a:pt x="50" y="41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6" y="43"/>
                    </a:lnTo>
                    <a:lnTo>
                      <a:pt x="56" y="45"/>
                    </a:lnTo>
                    <a:lnTo>
                      <a:pt x="57" y="47"/>
                    </a:lnTo>
                    <a:lnTo>
                      <a:pt x="57" y="48"/>
                    </a:lnTo>
                    <a:lnTo>
                      <a:pt x="58" y="48"/>
                    </a:lnTo>
                    <a:lnTo>
                      <a:pt x="60" y="50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1" y="52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1" y="48"/>
                    </a:lnTo>
                    <a:lnTo>
                      <a:pt x="62" y="50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5" y="51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2" y="45"/>
                    </a:lnTo>
                    <a:lnTo>
                      <a:pt x="62" y="43"/>
                    </a:lnTo>
                    <a:lnTo>
                      <a:pt x="63" y="42"/>
                    </a:lnTo>
                    <a:lnTo>
                      <a:pt x="63" y="41"/>
                    </a:lnTo>
                    <a:lnTo>
                      <a:pt x="62" y="41"/>
                    </a:lnTo>
                    <a:lnTo>
                      <a:pt x="61" y="41"/>
                    </a:lnTo>
                    <a:lnTo>
                      <a:pt x="61" y="42"/>
                    </a:lnTo>
                    <a:lnTo>
                      <a:pt x="60" y="41"/>
                    </a:lnTo>
                    <a:lnTo>
                      <a:pt x="60" y="42"/>
                    </a:lnTo>
                    <a:lnTo>
                      <a:pt x="61" y="45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1" y="47"/>
                    </a:lnTo>
                    <a:lnTo>
                      <a:pt x="60" y="46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7"/>
                    </a:lnTo>
                    <a:lnTo>
                      <a:pt x="58" y="37"/>
                    </a:lnTo>
                    <a:lnTo>
                      <a:pt x="57" y="36"/>
                    </a:lnTo>
                    <a:lnTo>
                      <a:pt x="56" y="35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3" y="30"/>
                    </a:lnTo>
                    <a:lnTo>
                      <a:pt x="52" y="28"/>
                    </a:lnTo>
                    <a:lnTo>
                      <a:pt x="51" y="27"/>
                    </a:lnTo>
                    <a:lnTo>
                      <a:pt x="50" y="28"/>
                    </a:lnTo>
                    <a:lnTo>
                      <a:pt x="51" y="30"/>
                    </a:lnTo>
                    <a:lnTo>
                      <a:pt x="52" y="31"/>
                    </a:lnTo>
                    <a:lnTo>
                      <a:pt x="51" y="32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3" y="30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2" y="26"/>
                    </a:lnTo>
                    <a:lnTo>
                      <a:pt x="45" y="26"/>
                    </a:lnTo>
                    <a:lnTo>
                      <a:pt x="42" y="25"/>
                    </a:lnTo>
                    <a:lnTo>
                      <a:pt x="41" y="23"/>
                    </a:lnTo>
                    <a:lnTo>
                      <a:pt x="40" y="22"/>
                    </a:lnTo>
                    <a:lnTo>
                      <a:pt x="40" y="21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6" y="10"/>
                    </a:lnTo>
                    <a:lnTo>
                      <a:pt x="22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86" name="Freeform 1201"/>
              <p:cNvSpPr>
                <a:spLocks/>
              </p:cNvSpPr>
              <p:nvPr/>
            </p:nvSpPr>
            <p:spPr bwMode="auto">
              <a:xfrm>
                <a:off x="1919" y="117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87" name="Freeform 1202"/>
              <p:cNvSpPr>
                <a:spLocks/>
              </p:cNvSpPr>
              <p:nvPr/>
            </p:nvSpPr>
            <p:spPr bwMode="auto">
              <a:xfrm>
                <a:off x="1840" y="1101"/>
                <a:ext cx="7" cy="4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0 w 7"/>
                  <a:gd name="T5" fmla="*/ 2 h 4"/>
                  <a:gd name="T6" fmla="*/ 3 w 7"/>
                  <a:gd name="T7" fmla="*/ 2 h 4"/>
                  <a:gd name="T8" fmla="*/ 7 w 7"/>
                  <a:gd name="T9" fmla="*/ 4 h 4"/>
                  <a:gd name="T10" fmla="*/ 7 w 7"/>
                  <a:gd name="T11" fmla="*/ 2 h 4"/>
                  <a:gd name="T12" fmla="*/ 6 w 7"/>
                  <a:gd name="T13" fmla="*/ 1 h 4"/>
                  <a:gd name="T14" fmla="*/ 3 w 7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88" name="Freeform 1203"/>
              <p:cNvSpPr>
                <a:spLocks/>
              </p:cNvSpPr>
              <p:nvPr/>
            </p:nvSpPr>
            <p:spPr bwMode="auto">
              <a:xfrm>
                <a:off x="1908" y="114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89" name="Freeform 1204"/>
              <p:cNvSpPr>
                <a:spLocks/>
              </p:cNvSpPr>
              <p:nvPr/>
            </p:nvSpPr>
            <p:spPr bwMode="auto">
              <a:xfrm>
                <a:off x="1835" y="11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0" name="Freeform 1205"/>
              <p:cNvSpPr>
                <a:spLocks/>
              </p:cNvSpPr>
              <p:nvPr/>
            </p:nvSpPr>
            <p:spPr bwMode="auto">
              <a:xfrm>
                <a:off x="1831" y="11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1" name="Freeform 1206"/>
              <p:cNvSpPr>
                <a:spLocks/>
              </p:cNvSpPr>
              <p:nvPr/>
            </p:nvSpPr>
            <p:spPr bwMode="auto">
              <a:xfrm>
                <a:off x="1833" y="111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4 w 7"/>
                  <a:gd name="T5" fmla="*/ 0 h 4"/>
                  <a:gd name="T6" fmla="*/ 4 w 7"/>
                  <a:gd name="T7" fmla="*/ 1 h 4"/>
                  <a:gd name="T8" fmla="*/ 3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2 w 7"/>
                  <a:gd name="T15" fmla="*/ 2 h 4"/>
                  <a:gd name="T16" fmla="*/ 3 w 7"/>
                  <a:gd name="T17" fmla="*/ 1 h 4"/>
                  <a:gd name="T18" fmla="*/ 4 w 7"/>
                  <a:gd name="T19" fmla="*/ 1 h 4"/>
                  <a:gd name="T20" fmla="*/ 5 w 7"/>
                  <a:gd name="T21" fmla="*/ 2 h 4"/>
                  <a:gd name="T22" fmla="*/ 7 w 7"/>
                  <a:gd name="T23" fmla="*/ 2 h 4"/>
                  <a:gd name="T24" fmla="*/ 7 w 7"/>
                  <a:gd name="T25" fmla="*/ 1 h 4"/>
                  <a:gd name="T26" fmla="*/ 7 w 7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2" name="Freeform 1207"/>
              <p:cNvSpPr>
                <a:spLocks/>
              </p:cNvSpPr>
              <p:nvPr/>
            </p:nvSpPr>
            <p:spPr bwMode="auto">
              <a:xfrm>
                <a:off x="1831" y="11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3" name="Freeform 1208"/>
              <p:cNvSpPr>
                <a:spLocks/>
              </p:cNvSpPr>
              <p:nvPr/>
            </p:nvSpPr>
            <p:spPr bwMode="auto">
              <a:xfrm>
                <a:off x="1840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4" name="Freeform 1209"/>
              <p:cNvSpPr>
                <a:spLocks/>
              </p:cNvSpPr>
              <p:nvPr/>
            </p:nvSpPr>
            <p:spPr bwMode="auto">
              <a:xfrm>
                <a:off x="1837" y="112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1 w 3"/>
                  <a:gd name="T9" fmla="*/ 2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5" name="Freeform 1210"/>
              <p:cNvSpPr>
                <a:spLocks/>
              </p:cNvSpPr>
              <p:nvPr/>
            </p:nvSpPr>
            <p:spPr bwMode="auto">
              <a:xfrm>
                <a:off x="1805" y="1107"/>
                <a:ext cx="54" cy="20"/>
              </a:xfrm>
              <a:custGeom>
                <a:avLst/>
                <a:gdLst>
                  <a:gd name="T0" fmla="*/ 51 w 54"/>
                  <a:gd name="T1" fmla="*/ 6 h 20"/>
                  <a:gd name="T2" fmla="*/ 43 w 54"/>
                  <a:gd name="T3" fmla="*/ 3 h 20"/>
                  <a:gd name="T4" fmla="*/ 37 w 54"/>
                  <a:gd name="T5" fmla="*/ 0 h 20"/>
                  <a:gd name="T6" fmla="*/ 33 w 54"/>
                  <a:gd name="T7" fmla="*/ 3 h 20"/>
                  <a:gd name="T8" fmla="*/ 30 w 54"/>
                  <a:gd name="T9" fmla="*/ 1 h 20"/>
                  <a:gd name="T10" fmla="*/ 27 w 54"/>
                  <a:gd name="T11" fmla="*/ 1 h 20"/>
                  <a:gd name="T12" fmla="*/ 25 w 54"/>
                  <a:gd name="T13" fmla="*/ 0 h 20"/>
                  <a:gd name="T14" fmla="*/ 20 w 54"/>
                  <a:gd name="T15" fmla="*/ 0 h 20"/>
                  <a:gd name="T16" fmla="*/ 17 w 54"/>
                  <a:gd name="T17" fmla="*/ 0 h 20"/>
                  <a:gd name="T18" fmla="*/ 15 w 54"/>
                  <a:gd name="T19" fmla="*/ 1 h 20"/>
                  <a:gd name="T20" fmla="*/ 8 w 54"/>
                  <a:gd name="T21" fmla="*/ 1 h 20"/>
                  <a:gd name="T22" fmla="*/ 7 w 54"/>
                  <a:gd name="T23" fmla="*/ 3 h 20"/>
                  <a:gd name="T24" fmla="*/ 6 w 54"/>
                  <a:gd name="T25" fmla="*/ 3 h 20"/>
                  <a:gd name="T26" fmla="*/ 2 w 54"/>
                  <a:gd name="T27" fmla="*/ 3 h 20"/>
                  <a:gd name="T28" fmla="*/ 4 w 54"/>
                  <a:gd name="T29" fmla="*/ 5 h 20"/>
                  <a:gd name="T30" fmla="*/ 0 w 54"/>
                  <a:gd name="T31" fmla="*/ 15 h 20"/>
                  <a:gd name="T32" fmla="*/ 4 w 54"/>
                  <a:gd name="T33" fmla="*/ 15 h 20"/>
                  <a:gd name="T34" fmla="*/ 2 w 54"/>
                  <a:gd name="T35" fmla="*/ 14 h 20"/>
                  <a:gd name="T36" fmla="*/ 4 w 54"/>
                  <a:gd name="T37" fmla="*/ 13 h 20"/>
                  <a:gd name="T38" fmla="*/ 6 w 54"/>
                  <a:gd name="T39" fmla="*/ 11 h 20"/>
                  <a:gd name="T40" fmla="*/ 10 w 54"/>
                  <a:gd name="T41" fmla="*/ 13 h 20"/>
                  <a:gd name="T42" fmla="*/ 16 w 54"/>
                  <a:gd name="T43" fmla="*/ 11 h 20"/>
                  <a:gd name="T44" fmla="*/ 20 w 54"/>
                  <a:gd name="T45" fmla="*/ 14 h 20"/>
                  <a:gd name="T46" fmla="*/ 23 w 54"/>
                  <a:gd name="T47" fmla="*/ 13 h 20"/>
                  <a:gd name="T48" fmla="*/ 27 w 54"/>
                  <a:gd name="T49" fmla="*/ 16 h 20"/>
                  <a:gd name="T50" fmla="*/ 30 w 54"/>
                  <a:gd name="T51" fmla="*/ 15 h 20"/>
                  <a:gd name="T52" fmla="*/ 31 w 54"/>
                  <a:gd name="T53" fmla="*/ 16 h 20"/>
                  <a:gd name="T54" fmla="*/ 32 w 54"/>
                  <a:gd name="T55" fmla="*/ 18 h 20"/>
                  <a:gd name="T56" fmla="*/ 35 w 54"/>
                  <a:gd name="T57" fmla="*/ 16 h 20"/>
                  <a:gd name="T58" fmla="*/ 37 w 54"/>
                  <a:gd name="T59" fmla="*/ 18 h 20"/>
                  <a:gd name="T60" fmla="*/ 40 w 54"/>
                  <a:gd name="T61" fmla="*/ 18 h 20"/>
                  <a:gd name="T62" fmla="*/ 43 w 54"/>
                  <a:gd name="T63" fmla="*/ 18 h 20"/>
                  <a:gd name="T64" fmla="*/ 52 w 54"/>
                  <a:gd name="T65" fmla="*/ 20 h 20"/>
                  <a:gd name="T66" fmla="*/ 54 w 54"/>
                  <a:gd name="T67" fmla="*/ 13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4" h="20">
                    <a:moveTo>
                      <a:pt x="54" y="13"/>
                    </a:moveTo>
                    <a:lnTo>
                      <a:pt x="51" y="6"/>
                    </a:lnTo>
                    <a:lnTo>
                      <a:pt x="47" y="3"/>
                    </a:lnTo>
                    <a:lnTo>
                      <a:pt x="43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1"/>
                    </a:lnTo>
                    <a:lnTo>
                      <a:pt x="18" y="13"/>
                    </a:lnTo>
                    <a:lnTo>
                      <a:pt x="20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7" y="18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2" y="20"/>
                    </a:lnTo>
                    <a:lnTo>
                      <a:pt x="53" y="16"/>
                    </a:lnTo>
                    <a:lnTo>
                      <a:pt x="54" y="1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6" name="Freeform 1211"/>
              <p:cNvSpPr>
                <a:spLocks/>
              </p:cNvSpPr>
              <p:nvPr/>
            </p:nvSpPr>
            <p:spPr bwMode="auto">
              <a:xfrm>
                <a:off x="1918" y="1173"/>
                <a:ext cx="5" cy="1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5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2 w 5"/>
                  <a:gd name="T11" fmla="*/ 0 h 1"/>
                  <a:gd name="T12" fmla="*/ 5 w 5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lnTo>
                      <a:pt x="4" y="1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7" name="Freeform 1212"/>
              <p:cNvSpPr>
                <a:spLocks/>
              </p:cNvSpPr>
              <p:nvPr/>
            </p:nvSpPr>
            <p:spPr bwMode="auto">
              <a:xfrm>
                <a:off x="1912" y="117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8" name="Freeform 1213"/>
              <p:cNvSpPr>
                <a:spLocks/>
              </p:cNvSpPr>
              <p:nvPr/>
            </p:nvSpPr>
            <p:spPr bwMode="auto">
              <a:xfrm>
                <a:off x="1913" y="118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299" name="Freeform 1214"/>
              <p:cNvSpPr>
                <a:spLocks/>
              </p:cNvSpPr>
              <p:nvPr/>
            </p:nvSpPr>
            <p:spPr bwMode="auto">
              <a:xfrm>
                <a:off x="1835" y="1152"/>
                <a:ext cx="124" cy="50"/>
              </a:xfrm>
              <a:custGeom>
                <a:avLst/>
                <a:gdLst>
                  <a:gd name="T0" fmla="*/ 2 w 124"/>
                  <a:gd name="T1" fmla="*/ 10 h 50"/>
                  <a:gd name="T2" fmla="*/ 7 w 124"/>
                  <a:gd name="T3" fmla="*/ 10 h 50"/>
                  <a:gd name="T4" fmla="*/ 11 w 124"/>
                  <a:gd name="T5" fmla="*/ 10 h 50"/>
                  <a:gd name="T6" fmla="*/ 17 w 124"/>
                  <a:gd name="T7" fmla="*/ 10 h 50"/>
                  <a:gd name="T8" fmla="*/ 22 w 124"/>
                  <a:gd name="T9" fmla="*/ 11 h 50"/>
                  <a:gd name="T10" fmla="*/ 28 w 124"/>
                  <a:gd name="T11" fmla="*/ 12 h 50"/>
                  <a:gd name="T12" fmla="*/ 41 w 124"/>
                  <a:gd name="T13" fmla="*/ 16 h 50"/>
                  <a:gd name="T14" fmla="*/ 49 w 124"/>
                  <a:gd name="T15" fmla="*/ 19 h 50"/>
                  <a:gd name="T16" fmla="*/ 59 w 124"/>
                  <a:gd name="T17" fmla="*/ 20 h 50"/>
                  <a:gd name="T18" fmla="*/ 54 w 124"/>
                  <a:gd name="T19" fmla="*/ 21 h 50"/>
                  <a:gd name="T20" fmla="*/ 73 w 124"/>
                  <a:gd name="T21" fmla="*/ 30 h 50"/>
                  <a:gd name="T22" fmla="*/ 75 w 124"/>
                  <a:gd name="T23" fmla="*/ 28 h 50"/>
                  <a:gd name="T24" fmla="*/ 75 w 124"/>
                  <a:gd name="T25" fmla="*/ 30 h 50"/>
                  <a:gd name="T26" fmla="*/ 77 w 124"/>
                  <a:gd name="T27" fmla="*/ 28 h 50"/>
                  <a:gd name="T28" fmla="*/ 82 w 124"/>
                  <a:gd name="T29" fmla="*/ 31 h 50"/>
                  <a:gd name="T30" fmla="*/ 83 w 124"/>
                  <a:gd name="T31" fmla="*/ 35 h 50"/>
                  <a:gd name="T32" fmla="*/ 98 w 124"/>
                  <a:gd name="T33" fmla="*/ 42 h 50"/>
                  <a:gd name="T34" fmla="*/ 100 w 124"/>
                  <a:gd name="T35" fmla="*/ 43 h 50"/>
                  <a:gd name="T36" fmla="*/ 105 w 124"/>
                  <a:gd name="T37" fmla="*/ 45 h 50"/>
                  <a:gd name="T38" fmla="*/ 100 w 124"/>
                  <a:gd name="T39" fmla="*/ 42 h 50"/>
                  <a:gd name="T40" fmla="*/ 95 w 124"/>
                  <a:gd name="T41" fmla="*/ 38 h 50"/>
                  <a:gd name="T42" fmla="*/ 95 w 124"/>
                  <a:gd name="T43" fmla="*/ 38 h 50"/>
                  <a:gd name="T44" fmla="*/ 105 w 124"/>
                  <a:gd name="T45" fmla="*/ 40 h 50"/>
                  <a:gd name="T46" fmla="*/ 112 w 124"/>
                  <a:gd name="T47" fmla="*/ 46 h 50"/>
                  <a:gd name="T48" fmla="*/ 116 w 124"/>
                  <a:gd name="T49" fmla="*/ 48 h 50"/>
                  <a:gd name="T50" fmla="*/ 118 w 124"/>
                  <a:gd name="T51" fmla="*/ 47 h 50"/>
                  <a:gd name="T52" fmla="*/ 116 w 124"/>
                  <a:gd name="T53" fmla="*/ 46 h 50"/>
                  <a:gd name="T54" fmla="*/ 120 w 124"/>
                  <a:gd name="T55" fmla="*/ 46 h 50"/>
                  <a:gd name="T56" fmla="*/ 124 w 124"/>
                  <a:gd name="T57" fmla="*/ 48 h 50"/>
                  <a:gd name="T58" fmla="*/ 121 w 124"/>
                  <a:gd name="T59" fmla="*/ 46 h 50"/>
                  <a:gd name="T60" fmla="*/ 121 w 124"/>
                  <a:gd name="T61" fmla="*/ 42 h 50"/>
                  <a:gd name="T62" fmla="*/ 116 w 124"/>
                  <a:gd name="T63" fmla="*/ 38 h 50"/>
                  <a:gd name="T64" fmla="*/ 114 w 124"/>
                  <a:gd name="T65" fmla="*/ 40 h 50"/>
                  <a:gd name="T66" fmla="*/ 113 w 124"/>
                  <a:gd name="T67" fmla="*/ 37 h 50"/>
                  <a:gd name="T68" fmla="*/ 110 w 124"/>
                  <a:gd name="T69" fmla="*/ 38 h 50"/>
                  <a:gd name="T70" fmla="*/ 118 w 124"/>
                  <a:gd name="T71" fmla="*/ 45 h 50"/>
                  <a:gd name="T72" fmla="*/ 114 w 124"/>
                  <a:gd name="T73" fmla="*/ 43 h 50"/>
                  <a:gd name="T74" fmla="*/ 107 w 124"/>
                  <a:gd name="T75" fmla="*/ 36 h 50"/>
                  <a:gd name="T76" fmla="*/ 107 w 124"/>
                  <a:gd name="T77" fmla="*/ 33 h 50"/>
                  <a:gd name="T78" fmla="*/ 99 w 124"/>
                  <a:gd name="T79" fmla="*/ 30 h 50"/>
                  <a:gd name="T80" fmla="*/ 92 w 124"/>
                  <a:gd name="T81" fmla="*/ 26 h 50"/>
                  <a:gd name="T82" fmla="*/ 89 w 124"/>
                  <a:gd name="T83" fmla="*/ 22 h 50"/>
                  <a:gd name="T84" fmla="*/ 88 w 124"/>
                  <a:gd name="T85" fmla="*/ 25 h 50"/>
                  <a:gd name="T86" fmla="*/ 90 w 124"/>
                  <a:gd name="T87" fmla="*/ 27 h 50"/>
                  <a:gd name="T88" fmla="*/ 82 w 124"/>
                  <a:gd name="T89" fmla="*/ 25 h 50"/>
                  <a:gd name="T90" fmla="*/ 74 w 124"/>
                  <a:gd name="T91" fmla="*/ 21 h 50"/>
                  <a:gd name="T92" fmla="*/ 70 w 124"/>
                  <a:gd name="T93" fmla="*/ 19 h 50"/>
                  <a:gd name="T94" fmla="*/ 64 w 124"/>
                  <a:gd name="T95" fmla="*/ 14 h 50"/>
                  <a:gd name="T96" fmla="*/ 63 w 124"/>
                  <a:gd name="T97" fmla="*/ 11 h 50"/>
                  <a:gd name="T98" fmla="*/ 57 w 124"/>
                  <a:gd name="T99" fmla="*/ 10 h 50"/>
                  <a:gd name="T100" fmla="*/ 46 w 124"/>
                  <a:gd name="T101" fmla="*/ 5 h 50"/>
                  <a:gd name="T102" fmla="*/ 36 w 124"/>
                  <a:gd name="T103" fmla="*/ 4 h 50"/>
                  <a:gd name="T104" fmla="*/ 26 w 124"/>
                  <a:gd name="T105" fmla="*/ 1 h 50"/>
                  <a:gd name="T106" fmla="*/ 18 w 124"/>
                  <a:gd name="T107" fmla="*/ 2 h 50"/>
                  <a:gd name="T108" fmla="*/ 3 w 124"/>
                  <a:gd name="T109" fmla="*/ 0 h 50"/>
                  <a:gd name="T110" fmla="*/ 1 w 124"/>
                  <a:gd name="T111" fmla="*/ 10 h 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50">
                    <a:moveTo>
                      <a:pt x="2" y="11"/>
                    </a:moveTo>
                    <a:lnTo>
                      <a:pt x="1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8" y="12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1" y="16"/>
                    </a:lnTo>
                    <a:lnTo>
                      <a:pt x="43" y="17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53" y="20"/>
                    </a:lnTo>
                    <a:lnTo>
                      <a:pt x="54" y="21"/>
                    </a:lnTo>
                    <a:lnTo>
                      <a:pt x="59" y="20"/>
                    </a:lnTo>
                    <a:lnTo>
                      <a:pt x="59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4" y="22"/>
                    </a:lnTo>
                    <a:lnTo>
                      <a:pt x="63" y="26"/>
                    </a:lnTo>
                    <a:lnTo>
                      <a:pt x="73" y="30"/>
                    </a:lnTo>
                    <a:lnTo>
                      <a:pt x="73" y="28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4" y="30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5" y="30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80" y="31"/>
                    </a:lnTo>
                    <a:lnTo>
                      <a:pt x="82" y="31"/>
                    </a:lnTo>
                    <a:lnTo>
                      <a:pt x="80" y="31"/>
                    </a:lnTo>
                    <a:lnTo>
                      <a:pt x="80" y="33"/>
                    </a:lnTo>
                    <a:lnTo>
                      <a:pt x="83" y="35"/>
                    </a:lnTo>
                    <a:lnTo>
                      <a:pt x="87" y="37"/>
                    </a:lnTo>
                    <a:lnTo>
                      <a:pt x="90" y="38"/>
                    </a:lnTo>
                    <a:lnTo>
                      <a:pt x="98" y="42"/>
                    </a:lnTo>
                    <a:lnTo>
                      <a:pt x="99" y="42"/>
                    </a:lnTo>
                    <a:lnTo>
                      <a:pt x="102" y="43"/>
                    </a:lnTo>
                    <a:lnTo>
                      <a:pt x="100" y="43"/>
                    </a:lnTo>
                    <a:lnTo>
                      <a:pt x="100" y="45"/>
                    </a:lnTo>
                    <a:lnTo>
                      <a:pt x="103" y="46"/>
                    </a:lnTo>
                    <a:lnTo>
                      <a:pt x="105" y="45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0" y="42"/>
                    </a:lnTo>
                    <a:lnTo>
                      <a:pt x="99" y="41"/>
                    </a:lnTo>
                    <a:lnTo>
                      <a:pt x="97" y="40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100" y="40"/>
                    </a:lnTo>
                    <a:lnTo>
                      <a:pt x="105" y="40"/>
                    </a:lnTo>
                    <a:lnTo>
                      <a:pt x="108" y="42"/>
                    </a:lnTo>
                    <a:lnTo>
                      <a:pt x="109" y="45"/>
                    </a:lnTo>
                    <a:lnTo>
                      <a:pt x="112" y="46"/>
                    </a:lnTo>
                    <a:lnTo>
                      <a:pt x="113" y="46"/>
                    </a:lnTo>
                    <a:lnTo>
                      <a:pt x="115" y="47"/>
                    </a:lnTo>
                    <a:lnTo>
                      <a:pt x="116" y="48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18" y="47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19" y="46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3" y="48"/>
                    </a:lnTo>
                    <a:lnTo>
                      <a:pt x="124" y="48"/>
                    </a:lnTo>
                    <a:lnTo>
                      <a:pt x="124" y="47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18" y="43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0" y="41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9" y="41"/>
                    </a:lnTo>
                    <a:lnTo>
                      <a:pt x="115" y="41"/>
                    </a:lnTo>
                    <a:lnTo>
                      <a:pt x="114" y="40"/>
                    </a:lnTo>
                    <a:lnTo>
                      <a:pt x="115" y="38"/>
                    </a:lnTo>
                    <a:lnTo>
                      <a:pt x="114" y="37"/>
                    </a:lnTo>
                    <a:lnTo>
                      <a:pt x="113" y="37"/>
                    </a:lnTo>
                    <a:lnTo>
                      <a:pt x="112" y="37"/>
                    </a:lnTo>
                    <a:lnTo>
                      <a:pt x="110" y="37"/>
                    </a:lnTo>
                    <a:lnTo>
                      <a:pt x="110" y="38"/>
                    </a:lnTo>
                    <a:lnTo>
                      <a:pt x="113" y="41"/>
                    </a:lnTo>
                    <a:lnTo>
                      <a:pt x="116" y="43"/>
                    </a:lnTo>
                    <a:lnTo>
                      <a:pt x="118" y="45"/>
                    </a:lnTo>
                    <a:lnTo>
                      <a:pt x="116" y="45"/>
                    </a:lnTo>
                    <a:lnTo>
                      <a:pt x="118" y="45"/>
                    </a:lnTo>
                    <a:lnTo>
                      <a:pt x="114" y="43"/>
                    </a:lnTo>
                    <a:lnTo>
                      <a:pt x="112" y="42"/>
                    </a:lnTo>
                    <a:lnTo>
                      <a:pt x="108" y="37"/>
                    </a:lnTo>
                    <a:lnTo>
                      <a:pt x="107" y="36"/>
                    </a:lnTo>
                    <a:lnTo>
                      <a:pt x="107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2"/>
                    </a:lnTo>
                    <a:lnTo>
                      <a:pt x="102" y="31"/>
                    </a:lnTo>
                    <a:lnTo>
                      <a:pt x="99" y="30"/>
                    </a:lnTo>
                    <a:lnTo>
                      <a:pt x="94" y="27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89" y="22"/>
                    </a:lnTo>
                    <a:lnTo>
                      <a:pt x="88" y="22"/>
                    </a:lnTo>
                    <a:lnTo>
                      <a:pt x="87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6"/>
                    </a:lnTo>
                    <a:lnTo>
                      <a:pt x="90" y="27"/>
                    </a:lnTo>
                    <a:lnTo>
                      <a:pt x="87" y="26"/>
                    </a:lnTo>
                    <a:lnTo>
                      <a:pt x="83" y="25"/>
                    </a:lnTo>
                    <a:lnTo>
                      <a:pt x="82" y="25"/>
                    </a:lnTo>
                    <a:lnTo>
                      <a:pt x="78" y="23"/>
                    </a:lnTo>
                    <a:lnTo>
                      <a:pt x="75" y="22"/>
                    </a:lnTo>
                    <a:lnTo>
                      <a:pt x="74" y="21"/>
                    </a:lnTo>
                    <a:lnTo>
                      <a:pt x="77" y="21"/>
                    </a:lnTo>
                    <a:lnTo>
                      <a:pt x="74" y="19"/>
                    </a:lnTo>
                    <a:lnTo>
                      <a:pt x="70" y="19"/>
                    </a:lnTo>
                    <a:lnTo>
                      <a:pt x="68" y="16"/>
                    </a:lnTo>
                    <a:lnTo>
                      <a:pt x="67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3" y="11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7" y="10"/>
                    </a:lnTo>
                    <a:lnTo>
                      <a:pt x="51" y="7"/>
                    </a:lnTo>
                    <a:lnTo>
                      <a:pt x="47" y="5"/>
                    </a:lnTo>
                    <a:lnTo>
                      <a:pt x="46" y="5"/>
                    </a:lnTo>
                    <a:lnTo>
                      <a:pt x="44" y="4"/>
                    </a:lnTo>
                    <a:lnTo>
                      <a:pt x="42" y="2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2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0" name="Freeform 1215"/>
              <p:cNvSpPr>
                <a:spLocks/>
              </p:cNvSpPr>
              <p:nvPr/>
            </p:nvSpPr>
            <p:spPr bwMode="auto">
              <a:xfrm>
                <a:off x="1948" y="120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1" name="Freeform 1216"/>
              <p:cNvSpPr>
                <a:spLocks/>
              </p:cNvSpPr>
              <p:nvPr/>
            </p:nvSpPr>
            <p:spPr bwMode="auto">
              <a:xfrm>
                <a:off x="1800" y="1130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1 w 7"/>
                  <a:gd name="T3" fmla="*/ 0 h 6"/>
                  <a:gd name="T4" fmla="*/ 0 w 7"/>
                  <a:gd name="T5" fmla="*/ 0 h 6"/>
                  <a:gd name="T6" fmla="*/ 0 w 7"/>
                  <a:gd name="T7" fmla="*/ 1 h 6"/>
                  <a:gd name="T8" fmla="*/ 4 w 7"/>
                  <a:gd name="T9" fmla="*/ 3 h 6"/>
                  <a:gd name="T10" fmla="*/ 7 w 7"/>
                  <a:gd name="T11" fmla="*/ 6 h 6"/>
                  <a:gd name="T12" fmla="*/ 6 w 7"/>
                  <a:gd name="T13" fmla="*/ 3 h 6"/>
                  <a:gd name="T14" fmla="*/ 5 w 7"/>
                  <a:gd name="T15" fmla="*/ 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6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2" name="Freeform 1217"/>
              <p:cNvSpPr>
                <a:spLocks/>
              </p:cNvSpPr>
              <p:nvPr/>
            </p:nvSpPr>
            <p:spPr bwMode="auto">
              <a:xfrm>
                <a:off x="1913" y="11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3" name="Freeform 1218"/>
              <p:cNvSpPr>
                <a:spLocks/>
              </p:cNvSpPr>
              <p:nvPr/>
            </p:nvSpPr>
            <p:spPr bwMode="auto">
              <a:xfrm>
                <a:off x="1786" y="113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2 h 2"/>
                  <a:gd name="T6" fmla="*/ 1 w 4"/>
                  <a:gd name="T7" fmla="*/ 0 h 2"/>
                  <a:gd name="T8" fmla="*/ 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4" name="Freeform 1219"/>
              <p:cNvSpPr>
                <a:spLocks/>
              </p:cNvSpPr>
              <p:nvPr/>
            </p:nvSpPr>
            <p:spPr bwMode="auto">
              <a:xfrm>
                <a:off x="1780" y="11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5" name="Freeform 1220"/>
              <p:cNvSpPr>
                <a:spLocks/>
              </p:cNvSpPr>
              <p:nvPr/>
            </p:nvSpPr>
            <p:spPr bwMode="auto">
              <a:xfrm>
                <a:off x="1784" y="1137"/>
                <a:ext cx="8" cy="5"/>
              </a:xfrm>
              <a:custGeom>
                <a:avLst/>
                <a:gdLst>
                  <a:gd name="T0" fmla="*/ 8 w 8"/>
                  <a:gd name="T1" fmla="*/ 4 h 5"/>
                  <a:gd name="T2" fmla="*/ 6 w 8"/>
                  <a:gd name="T3" fmla="*/ 2 h 5"/>
                  <a:gd name="T4" fmla="*/ 5 w 8"/>
                  <a:gd name="T5" fmla="*/ 1 h 5"/>
                  <a:gd name="T6" fmla="*/ 3 w 8"/>
                  <a:gd name="T7" fmla="*/ 1 h 5"/>
                  <a:gd name="T8" fmla="*/ 2 w 8"/>
                  <a:gd name="T9" fmla="*/ 0 h 5"/>
                  <a:gd name="T10" fmla="*/ 0 w 8"/>
                  <a:gd name="T11" fmla="*/ 0 h 5"/>
                  <a:gd name="T12" fmla="*/ 0 w 8"/>
                  <a:gd name="T13" fmla="*/ 2 h 5"/>
                  <a:gd name="T14" fmla="*/ 1 w 8"/>
                  <a:gd name="T15" fmla="*/ 2 h 5"/>
                  <a:gd name="T16" fmla="*/ 1 w 8"/>
                  <a:gd name="T17" fmla="*/ 1 h 5"/>
                  <a:gd name="T18" fmla="*/ 2 w 8"/>
                  <a:gd name="T19" fmla="*/ 1 h 5"/>
                  <a:gd name="T20" fmla="*/ 5 w 8"/>
                  <a:gd name="T21" fmla="*/ 2 h 5"/>
                  <a:gd name="T22" fmla="*/ 5 w 8"/>
                  <a:gd name="T23" fmla="*/ 4 h 5"/>
                  <a:gd name="T24" fmla="*/ 6 w 8"/>
                  <a:gd name="T25" fmla="*/ 5 h 5"/>
                  <a:gd name="T26" fmla="*/ 7 w 8"/>
                  <a:gd name="T27" fmla="*/ 5 h 5"/>
                  <a:gd name="T28" fmla="*/ 7 w 8"/>
                  <a:gd name="T29" fmla="*/ 4 h 5"/>
                  <a:gd name="T30" fmla="*/ 8 w 8"/>
                  <a:gd name="T31" fmla="*/ 4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lnTo>
                      <a:pt x="6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6" name="Freeform 1221"/>
              <p:cNvSpPr>
                <a:spLocks/>
              </p:cNvSpPr>
              <p:nvPr/>
            </p:nvSpPr>
            <p:spPr bwMode="auto">
              <a:xfrm>
                <a:off x="1780" y="11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7" name="Freeform 1222"/>
              <p:cNvSpPr>
                <a:spLocks/>
              </p:cNvSpPr>
              <p:nvPr/>
            </p:nvSpPr>
            <p:spPr bwMode="auto">
              <a:xfrm>
                <a:off x="1789" y="114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8" name="Freeform 1223"/>
              <p:cNvSpPr>
                <a:spLocks/>
              </p:cNvSpPr>
              <p:nvPr/>
            </p:nvSpPr>
            <p:spPr bwMode="auto">
              <a:xfrm>
                <a:off x="1784" y="11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09" name="Freeform 1224"/>
              <p:cNvSpPr>
                <a:spLocks/>
              </p:cNvSpPr>
              <p:nvPr/>
            </p:nvSpPr>
            <p:spPr bwMode="auto">
              <a:xfrm>
                <a:off x="1741" y="1127"/>
                <a:ext cx="84" cy="36"/>
              </a:xfrm>
              <a:custGeom>
                <a:avLst/>
                <a:gdLst>
                  <a:gd name="T0" fmla="*/ 75 w 84"/>
                  <a:gd name="T1" fmla="*/ 22 h 36"/>
                  <a:gd name="T2" fmla="*/ 66 w 84"/>
                  <a:gd name="T3" fmla="*/ 15 h 36"/>
                  <a:gd name="T4" fmla="*/ 59 w 84"/>
                  <a:gd name="T5" fmla="*/ 7 h 36"/>
                  <a:gd name="T6" fmla="*/ 53 w 84"/>
                  <a:gd name="T7" fmla="*/ 6 h 36"/>
                  <a:gd name="T8" fmla="*/ 48 w 84"/>
                  <a:gd name="T9" fmla="*/ 3 h 36"/>
                  <a:gd name="T10" fmla="*/ 41 w 84"/>
                  <a:gd name="T11" fmla="*/ 0 h 36"/>
                  <a:gd name="T12" fmla="*/ 29 w 84"/>
                  <a:gd name="T13" fmla="*/ 1 h 36"/>
                  <a:gd name="T14" fmla="*/ 23 w 84"/>
                  <a:gd name="T15" fmla="*/ 4 h 36"/>
                  <a:gd name="T16" fmla="*/ 19 w 84"/>
                  <a:gd name="T17" fmla="*/ 6 h 36"/>
                  <a:gd name="T18" fmla="*/ 10 w 84"/>
                  <a:gd name="T19" fmla="*/ 10 h 36"/>
                  <a:gd name="T20" fmla="*/ 9 w 84"/>
                  <a:gd name="T21" fmla="*/ 14 h 36"/>
                  <a:gd name="T22" fmla="*/ 7 w 84"/>
                  <a:gd name="T23" fmla="*/ 12 h 36"/>
                  <a:gd name="T24" fmla="*/ 2 w 84"/>
                  <a:gd name="T25" fmla="*/ 16 h 36"/>
                  <a:gd name="T26" fmla="*/ 3 w 84"/>
                  <a:gd name="T27" fmla="*/ 17 h 36"/>
                  <a:gd name="T28" fmla="*/ 4 w 84"/>
                  <a:gd name="T29" fmla="*/ 21 h 36"/>
                  <a:gd name="T30" fmla="*/ 0 w 84"/>
                  <a:gd name="T31" fmla="*/ 31 h 36"/>
                  <a:gd name="T32" fmla="*/ 5 w 84"/>
                  <a:gd name="T33" fmla="*/ 27 h 36"/>
                  <a:gd name="T34" fmla="*/ 5 w 84"/>
                  <a:gd name="T35" fmla="*/ 26 h 36"/>
                  <a:gd name="T36" fmla="*/ 2 w 84"/>
                  <a:gd name="T37" fmla="*/ 29 h 36"/>
                  <a:gd name="T38" fmla="*/ 8 w 84"/>
                  <a:gd name="T39" fmla="*/ 24 h 36"/>
                  <a:gd name="T40" fmla="*/ 12 w 84"/>
                  <a:gd name="T41" fmla="*/ 21 h 36"/>
                  <a:gd name="T42" fmla="*/ 20 w 84"/>
                  <a:gd name="T43" fmla="*/ 19 h 36"/>
                  <a:gd name="T44" fmla="*/ 28 w 84"/>
                  <a:gd name="T45" fmla="*/ 14 h 36"/>
                  <a:gd name="T46" fmla="*/ 33 w 84"/>
                  <a:gd name="T47" fmla="*/ 14 h 36"/>
                  <a:gd name="T48" fmla="*/ 36 w 84"/>
                  <a:gd name="T49" fmla="*/ 12 h 36"/>
                  <a:gd name="T50" fmla="*/ 39 w 84"/>
                  <a:gd name="T51" fmla="*/ 15 h 36"/>
                  <a:gd name="T52" fmla="*/ 41 w 84"/>
                  <a:gd name="T53" fmla="*/ 15 h 36"/>
                  <a:gd name="T54" fmla="*/ 43 w 84"/>
                  <a:gd name="T55" fmla="*/ 16 h 36"/>
                  <a:gd name="T56" fmla="*/ 43 w 84"/>
                  <a:gd name="T57" fmla="*/ 19 h 36"/>
                  <a:gd name="T58" fmla="*/ 46 w 84"/>
                  <a:gd name="T59" fmla="*/ 19 h 36"/>
                  <a:gd name="T60" fmla="*/ 51 w 84"/>
                  <a:gd name="T61" fmla="*/ 24 h 36"/>
                  <a:gd name="T62" fmla="*/ 58 w 84"/>
                  <a:gd name="T63" fmla="*/ 29 h 36"/>
                  <a:gd name="T64" fmla="*/ 65 w 84"/>
                  <a:gd name="T65" fmla="*/ 32 h 36"/>
                  <a:gd name="T66" fmla="*/ 75 w 84"/>
                  <a:gd name="T67" fmla="*/ 36 h 36"/>
                  <a:gd name="T68" fmla="*/ 84 w 84"/>
                  <a:gd name="T69" fmla="*/ 35 h 36"/>
                  <a:gd name="T70" fmla="*/ 81 w 84"/>
                  <a:gd name="T71" fmla="*/ 27 h 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36">
                    <a:moveTo>
                      <a:pt x="81" y="27"/>
                    </a:moveTo>
                    <a:lnTo>
                      <a:pt x="75" y="22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59" y="7"/>
                    </a:lnTo>
                    <a:lnTo>
                      <a:pt x="55" y="6"/>
                    </a:lnTo>
                    <a:lnTo>
                      <a:pt x="53" y="6"/>
                    </a:lnTo>
                    <a:lnTo>
                      <a:pt x="51" y="4"/>
                    </a:lnTo>
                    <a:lnTo>
                      <a:pt x="48" y="3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2" y="29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20" y="19"/>
                    </a:lnTo>
                    <a:lnTo>
                      <a:pt x="24" y="15"/>
                    </a:lnTo>
                    <a:lnTo>
                      <a:pt x="28" y="14"/>
                    </a:lnTo>
                    <a:lnTo>
                      <a:pt x="30" y="15"/>
                    </a:lnTo>
                    <a:lnTo>
                      <a:pt x="33" y="14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1" y="17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5" y="25"/>
                    </a:lnTo>
                    <a:lnTo>
                      <a:pt x="58" y="29"/>
                    </a:lnTo>
                    <a:lnTo>
                      <a:pt x="61" y="31"/>
                    </a:lnTo>
                    <a:lnTo>
                      <a:pt x="65" y="32"/>
                    </a:lnTo>
                    <a:lnTo>
                      <a:pt x="70" y="35"/>
                    </a:lnTo>
                    <a:lnTo>
                      <a:pt x="75" y="36"/>
                    </a:lnTo>
                    <a:lnTo>
                      <a:pt x="80" y="36"/>
                    </a:lnTo>
                    <a:lnTo>
                      <a:pt x="84" y="35"/>
                    </a:lnTo>
                    <a:lnTo>
                      <a:pt x="84" y="31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0" name="Freeform 1225"/>
              <p:cNvSpPr>
                <a:spLocks/>
              </p:cNvSpPr>
              <p:nvPr/>
            </p:nvSpPr>
            <p:spPr bwMode="auto">
              <a:xfrm>
                <a:off x="1886" y="1190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2 h 2"/>
                  <a:gd name="T4" fmla="*/ 5 w 5"/>
                  <a:gd name="T5" fmla="*/ 2 h 2"/>
                  <a:gd name="T6" fmla="*/ 0 w 5"/>
                  <a:gd name="T7" fmla="*/ 2 h 2"/>
                  <a:gd name="T8" fmla="*/ 1 w 5"/>
                  <a:gd name="T9" fmla="*/ 0 h 2"/>
                  <a:gd name="T10" fmla="*/ 5 w 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1" name="Freeform 1226"/>
              <p:cNvSpPr>
                <a:spLocks/>
              </p:cNvSpPr>
              <p:nvPr/>
            </p:nvSpPr>
            <p:spPr bwMode="auto">
              <a:xfrm>
                <a:off x="1879" y="119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2" name="Freeform 1227"/>
              <p:cNvSpPr>
                <a:spLocks/>
              </p:cNvSpPr>
              <p:nvPr/>
            </p:nvSpPr>
            <p:spPr bwMode="auto">
              <a:xfrm>
                <a:off x="1882" y="120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3" name="Freeform 1228"/>
              <p:cNvSpPr>
                <a:spLocks/>
              </p:cNvSpPr>
              <p:nvPr/>
            </p:nvSpPr>
            <p:spPr bwMode="auto">
              <a:xfrm>
                <a:off x="1796" y="1179"/>
                <a:ext cx="132" cy="41"/>
              </a:xfrm>
              <a:custGeom>
                <a:avLst/>
                <a:gdLst>
                  <a:gd name="T0" fmla="*/ 3 w 132"/>
                  <a:gd name="T1" fmla="*/ 13 h 41"/>
                  <a:gd name="T2" fmla="*/ 9 w 132"/>
                  <a:gd name="T3" fmla="*/ 11 h 41"/>
                  <a:gd name="T4" fmla="*/ 13 w 132"/>
                  <a:gd name="T5" fmla="*/ 13 h 41"/>
                  <a:gd name="T6" fmla="*/ 15 w 132"/>
                  <a:gd name="T7" fmla="*/ 10 h 41"/>
                  <a:gd name="T8" fmla="*/ 24 w 132"/>
                  <a:gd name="T9" fmla="*/ 10 h 41"/>
                  <a:gd name="T10" fmla="*/ 26 w 132"/>
                  <a:gd name="T11" fmla="*/ 13 h 41"/>
                  <a:gd name="T12" fmla="*/ 41 w 132"/>
                  <a:gd name="T13" fmla="*/ 14 h 41"/>
                  <a:gd name="T14" fmla="*/ 52 w 132"/>
                  <a:gd name="T15" fmla="*/ 15 h 41"/>
                  <a:gd name="T16" fmla="*/ 60 w 132"/>
                  <a:gd name="T17" fmla="*/ 15 h 41"/>
                  <a:gd name="T18" fmla="*/ 62 w 132"/>
                  <a:gd name="T19" fmla="*/ 15 h 41"/>
                  <a:gd name="T20" fmla="*/ 60 w 132"/>
                  <a:gd name="T21" fmla="*/ 16 h 41"/>
                  <a:gd name="T22" fmla="*/ 80 w 132"/>
                  <a:gd name="T23" fmla="*/ 20 h 41"/>
                  <a:gd name="T24" fmla="*/ 81 w 132"/>
                  <a:gd name="T25" fmla="*/ 20 h 41"/>
                  <a:gd name="T26" fmla="*/ 82 w 132"/>
                  <a:gd name="T27" fmla="*/ 20 h 41"/>
                  <a:gd name="T28" fmla="*/ 87 w 132"/>
                  <a:gd name="T29" fmla="*/ 21 h 41"/>
                  <a:gd name="T30" fmla="*/ 87 w 132"/>
                  <a:gd name="T31" fmla="*/ 21 h 41"/>
                  <a:gd name="T32" fmla="*/ 95 w 132"/>
                  <a:gd name="T33" fmla="*/ 26 h 41"/>
                  <a:gd name="T34" fmla="*/ 107 w 132"/>
                  <a:gd name="T35" fmla="*/ 33 h 41"/>
                  <a:gd name="T36" fmla="*/ 109 w 132"/>
                  <a:gd name="T37" fmla="*/ 36 h 41"/>
                  <a:gd name="T38" fmla="*/ 114 w 132"/>
                  <a:gd name="T39" fmla="*/ 34 h 41"/>
                  <a:gd name="T40" fmla="*/ 105 w 132"/>
                  <a:gd name="T41" fmla="*/ 30 h 41"/>
                  <a:gd name="T42" fmla="*/ 103 w 132"/>
                  <a:gd name="T43" fmla="*/ 28 h 41"/>
                  <a:gd name="T44" fmla="*/ 113 w 132"/>
                  <a:gd name="T45" fmla="*/ 30 h 41"/>
                  <a:gd name="T46" fmla="*/ 119 w 132"/>
                  <a:gd name="T47" fmla="*/ 36 h 41"/>
                  <a:gd name="T48" fmla="*/ 124 w 132"/>
                  <a:gd name="T49" fmla="*/ 40 h 41"/>
                  <a:gd name="T50" fmla="*/ 126 w 132"/>
                  <a:gd name="T51" fmla="*/ 39 h 41"/>
                  <a:gd name="T52" fmla="*/ 124 w 132"/>
                  <a:gd name="T53" fmla="*/ 38 h 41"/>
                  <a:gd name="T54" fmla="*/ 128 w 132"/>
                  <a:gd name="T55" fmla="*/ 38 h 41"/>
                  <a:gd name="T56" fmla="*/ 132 w 132"/>
                  <a:gd name="T57" fmla="*/ 40 h 41"/>
                  <a:gd name="T58" fmla="*/ 126 w 132"/>
                  <a:gd name="T59" fmla="*/ 35 h 41"/>
                  <a:gd name="T60" fmla="*/ 128 w 132"/>
                  <a:gd name="T61" fmla="*/ 33 h 41"/>
                  <a:gd name="T62" fmla="*/ 126 w 132"/>
                  <a:gd name="T63" fmla="*/ 30 h 41"/>
                  <a:gd name="T64" fmla="*/ 123 w 132"/>
                  <a:gd name="T65" fmla="*/ 31 h 41"/>
                  <a:gd name="T66" fmla="*/ 121 w 132"/>
                  <a:gd name="T67" fmla="*/ 28 h 41"/>
                  <a:gd name="T68" fmla="*/ 118 w 132"/>
                  <a:gd name="T69" fmla="*/ 29 h 41"/>
                  <a:gd name="T70" fmla="*/ 124 w 132"/>
                  <a:gd name="T71" fmla="*/ 35 h 41"/>
                  <a:gd name="T72" fmla="*/ 126 w 132"/>
                  <a:gd name="T73" fmla="*/ 36 h 41"/>
                  <a:gd name="T74" fmla="*/ 114 w 132"/>
                  <a:gd name="T75" fmla="*/ 29 h 41"/>
                  <a:gd name="T76" fmla="*/ 116 w 132"/>
                  <a:gd name="T77" fmla="*/ 25 h 41"/>
                  <a:gd name="T78" fmla="*/ 109 w 132"/>
                  <a:gd name="T79" fmla="*/ 21 h 41"/>
                  <a:gd name="T80" fmla="*/ 101 w 132"/>
                  <a:gd name="T81" fmla="*/ 19 h 41"/>
                  <a:gd name="T82" fmla="*/ 100 w 132"/>
                  <a:gd name="T83" fmla="*/ 14 h 41"/>
                  <a:gd name="T84" fmla="*/ 93 w 132"/>
                  <a:gd name="T85" fmla="*/ 13 h 41"/>
                  <a:gd name="T86" fmla="*/ 98 w 132"/>
                  <a:gd name="T87" fmla="*/ 16 h 41"/>
                  <a:gd name="T88" fmla="*/ 90 w 132"/>
                  <a:gd name="T89" fmla="*/ 15 h 41"/>
                  <a:gd name="T90" fmla="*/ 82 w 132"/>
                  <a:gd name="T91" fmla="*/ 14 h 41"/>
                  <a:gd name="T92" fmla="*/ 83 w 132"/>
                  <a:gd name="T93" fmla="*/ 11 h 41"/>
                  <a:gd name="T94" fmla="*/ 73 w 132"/>
                  <a:gd name="T95" fmla="*/ 8 h 41"/>
                  <a:gd name="T96" fmla="*/ 70 w 132"/>
                  <a:gd name="T97" fmla="*/ 5 h 41"/>
                  <a:gd name="T98" fmla="*/ 65 w 132"/>
                  <a:gd name="T99" fmla="*/ 4 h 41"/>
                  <a:gd name="T100" fmla="*/ 52 w 132"/>
                  <a:gd name="T101" fmla="*/ 3 h 41"/>
                  <a:gd name="T102" fmla="*/ 47 w 132"/>
                  <a:gd name="T103" fmla="*/ 1 h 41"/>
                  <a:gd name="T104" fmla="*/ 37 w 132"/>
                  <a:gd name="T105" fmla="*/ 1 h 41"/>
                  <a:gd name="T106" fmla="*/ 26 w 132"/>
                  <a:gd name="T107" fmla="*/ 0 h 41"/>
                  <a:gd name="T108" fmla="*/ 19 w 132"/>
                  <a:gd name="T109" fmla="*/ 3 h 41"/>
                  <a:gd name="T110" fmla="*/ 4 w 132"/>
                  <a:gd name="T111" fmla="*/ 3 h 41"/>
                  <a:gd name="T112" fmla="*/ 1 w 132"/>
                  <a:gd name="T113" fmla="*/ 14 h 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2" h="41">
                    <a:moveTo>
                      <a:pt x="4" y="15"/>
                    </a:moveTo>
                    <a:lnTo>
                      <a:pt x="3" y="14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2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30" y="11"/>
                    </a:lnTo>
                    <a:lnTo>
                      <a:pt x="35" y="13"/>
                    </a:lnTo>
                    <a:lnTo>
                      <a:pt x="41" y="14"/>
                    </a:lnTo>
                    <a:lnTo>
                      <a:pt x="45" y="13"/>
                    </a:lnTo>
                    <a:lnTo>
                      <a:pt x="49" y="14"/>
                    </a:lnTo>
                    <a:lnTo>
                      <a:pt x="52" y="15"/>
                    </a:lnTo>
                    <a:lnTo>
                      <a:pt x="55" y="14"/>
                    </a:lnTo>
                    <a:lnTo>
                      <a:pt x="57" y="15"/>
                    </a:lnTo>
                    <a:lnTo>
                      <a:pt x="60" y="15"/>
                    </a:lnTo>
                    <a:lnTo>
                      <a:pt x="65" y="14"/>
                    </a:lnTo>
                    <a:lnTo>
                      <a:pt x="65" y="15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70" y="18"/>
                    </a:lnTo>
                    <a:lnTo>
                      <a:pt x="80" y="21"/>
                    </a:lnTo>
                    <a:lnTo>
                      <a:pt x="80" y="20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3" y="20"/>
                    </a:lnTo>
                    <a:lnTo>
                      <a:pt x="82" y="20"/>
                    </a:lnTo>
                    <a:lnTo>
                      <a:pt x="83" y="19"/>
                    </a:lnTo>
                    <a:lnTo>
                      <a:pt x="85" y="20"/>
                    </a:lnTo>
                    <a:lnTo>
                      <a:pt x="87" y="21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7" y="21"/>
                    </a:lnTo>
                    <a:lnTo>
                      <a:pt x="88" y="24"/>
                    </a:lnTo>
                    <a:lnTo>
                      <a:pt x="91" y="26"/>
                    </a:lnTo>
                    <a:lnTo>
                      <a:pt x="95" y="26"/>
                    </a:lnTo>
                    <a:lnTo>
                      <a:pt x="98" y="29"/>
                    </a:lnTo>
                    <a:lnTo>
                      <a:pt x="106" y="33"/>
                    </a:lnTo>
                    <a:lnTo>
                      <a:pt x="107" y="33"/>
                    </a:lnTo>
                    <a:lnTo>
                      <a:pt x="108" y="34"/>
                    </a:lnTo>
                    <a:lnTo>
                      <a:pt x="108" y="35"/>
                    </a:lnTo>
                    <a:lnTo>
                      <a:pt x="109" y="36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4" y="34"/>
                    </a:lnTo>
                    <a:lnTo>
                      <a:pt x="108" y="33"/>
                    </a:lnTo>
                    <a:lnTo>
                      <a:pt x="107" y="31"/>
                    </a:lnTo>
                    <a:lnTo>
                      <a:pt x="105" y="30"/>
                    </a:lnTo>
                    <a:lnTo>
                      <a:pt x="102" y="29"/>
                    </a:lnTo>
                    <a:lnTo>
                      <a:pt x="102" y="28"/>
                    </a:lnTo>
                    <a:lnTo>
                      <a:pt x="103" y="28"/>
                    </a:lnTo>
                    <a:lnTo>
                      <a:pt x="106" y="29"/>
                    </a:lnTo>
                    <a:lnTo>
                      <a:pt x="107" y="30"/>
                    </a:lnTo>
                    <a:lnTo>
                      <a:pt x="113" y="30"/>
                    </a:lnTo>
                    <a:lnTo>
                      <a:pt x="116" y="33"/>
                    </a:lnTo>
                    <a:lnTo>
                      <a:pt x="117" y="35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23" y="39"/>
                    </a:lnTo>
                    <a:lnTo>
                      <a:pt x="124" y="40"/>
                    </a:lnTo>
                    <a:lnTo>
                      <a:pt x="127" y="41"/>
                    </a:lnTo>
                    <a:lnTo>
                      <a:pt x="127" y="40"/>
                    </a:lnTo>
                    <a:lnTo>
                      <a:pt x="126" y="39"/>
                    </a:lnTo>
                    <a:lnTo>
                      <a:pt x="122" y="36"/>
                    </a:lnTo>
                    <a:lnTo>
                      <a:pt x="124" y="36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9"/>
                    </a:lnTo>
                    <a:lnTo>
                      <a:pt x="131" y="40"/>
                    </a:lnTo>
                    <a:lnTo>
                      <a:pt x="132" y="40"/>
                    </a:lnTo>
                    <a:lnTo>
                      <a:pt x="131" y="38"/>
                    </a:lnTo>
                    <a:lnTo>
                      <a:pt x="129" y="39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8" y="33"/>
                    </a:lnTo>
                    <a:lnTo>
                      <a:pt x="126" y="30"/>
                    </a:lnTo>
                    <a:lnTo>
                      <a:pt x="124" y="30"/>
                    </a:lnTo>
                    <a:lnTo>
                      <a:pt x="126" y="30"/>
                    </a:lnTo>
                    <a:lnTo>
                      <a:pt x="127" y="33"/>
                    </a:lnTo>
                    <a:lnTo>
                      <a:pt x="124" y="33"/>
                    </a:lnTo>
                    <a:lnTo>
                      <a:pt x="123" y="31"/>
                    </a:lnTo>
                    <a:lnTo>
                      <a:pt x="123" y="30"/>
                    </a:lnTo>
                    <a:lnTo>
                      <a:pt x="122" y="29"/>
                    </a:lnTo>
                    <a:lnTo>
                      <a:pt x="121" y="28"/>
                    </a:lnTo>
                    <a:lnTo>
                      <a:pt x="119" y="28"/>
                    </a:lnTo>
                    <a:lnTo>
                      <a:pt x="119" y="29"/>
                    </a:lnTo>
                    <a:lnTo>
                      <a:pt x="118" y="29"/>
                    </a:lnTo>
                    <a:lnTo>
                      <a:pt x="119" y="30"/>
                    </a:lnTo>
                    <a:lnTo>
                      <a:pt x="121" y="31"/>
                    </a:lnTo>
                    <a:lnTo>
                      <a:pt x="124" y="35"/>
                    </a:lnTo>
                    <a:lnTo>
                      <a:pt x="126" y="36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2" y="35"/>
                    </a:lnTo>
                    <a:lnTo>
                      <a:pt x="119" y="33"/>
                    </a:lnTo>
                    <a:lnTo>
                      <a:pt x="114" y="29"/>
                    </a:lnTo>
                    <a:lnTo>
                      <a:pt x="114" y="26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4" y="24"/>
                    </a:lnTo>
                    <a:lnTo>
                      <a:pt x="113" y="23"/>
                    </a:lnTo>
                    <a:lnTo>
                      <a:pt x="109" y="21"/>
                    </a:lnTo>
                    <a:lnTo>
                      <a:pt x="107" y="20"/>
                    </a:lnTo>
                    <a:lnTo>
                      <a:pt x="102" y="18"/>
                    </a:lnTo>
                    <a:lnTo>
                      <a:pt x="101" y="19"/>
                    </a:lnTo>
                    <a:lnTo>
                      <a:pt x="100" y="16"/>
                    </a:lnTo>
                    <a:lnTo>
                      <a:pt x="100" y="15"/>
                    </a:lnTo>
                    <a:lnTo>
                      <a:pt x="100" y="14"/>
                    </a:lnTo>
                    <a:lnTo>
                      <a:pt x="96" y="13"/>
                    </a:lnTo>
                    <a:lnTo>
                      <a:pt x="95" y="13"/>
                    </a:lnTo>
                    <a:lnTo>
                      <a:pt x="93" y="13"/>
                    </a:lnTo>
                    <a:lnTo>
                      <a:pt x="96" y="14"/>
                    </a:lnTo>
                    <a:lnTo>
                      <a:pt x="97" y="15"/>
                    </a:lnTo>
                    <a:lnTo>
                      <a:pt x="98" y="16"/>
                    </a:lnTo>
                    <a:lnTo>
                      <a:pt x="98" y="18"/>
                    </a:lnTo>
                    <a:lnTo>
                      <a:pt x="93" y="16"/>
                    </a:lnTo>
                    <a:lnTo>
                      <a:pt x="90" y="15"/>
                    </a:lnTo>
                    <a:lnTo>
                      <a:pt x="88" y="15"/>
                    </a:lnTo>
                    <a:lnTo>
                      <a:pt x="85" y="15"/>
                    </a:lnTo>
                    <a:lnTo>
                      <a:pt x="82" y="14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0" y="10"/>
                    </a:lnTo>
                    <a:lnTo>
                      <a:pt x="76" y="9"/>
                    </a:lnTo>
                    <a:lnTo>
                      <a:pt x="73" y="8"/>
                    </a:lnTo>
                    <a:lnTo>
                      <a:pt x="71" y="6"/>
                    </a:lnTo>
                    <a:lnTo>
                      <a:pt x="68" y="6"/>
                    </a:lnTo>
                    <a:lnTo>
                      <a:pt x="70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4" name="Freeform 1229"/>
              <p:cNvSpPr>
                <a:spLocks/>
              </p:cNvSpPr>
              <p:nvPr/>
            </p:nvSpPr>
            <p:spPr bwMode="auto">
              <a:xfrm>
                <a:off x="1917" y="122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5" name="Freeform 1230"/>
              <p:cNvSpPr>
                <a:spLocks/>
              </p:cNvSpPr>
              <p:nvPr/>
            </p:nvSpPr>
            <p:spPr bwMode="auto">
              <a:xfrm>
                <a:off x="1746" y="1182"/>
                <a:ext cx="9" cy="3"/>
              </a:xfrm>
              <a:custGeom>
                <a:avLst/>
                <a:gdLst>
                  <a:gd name="T0" fmla="*/ 4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0 w 9"/>
                  <a:gd name="T7" fmla="*/ 3 h 3"/>
                  <a:gd name="T8" fmla="*/ 5 w 9"/>
                  <a:gd name="T9" fmla="*/ 2 h 3"/>
                  <a:gd name="T10" fmla="*/ 9 w 9"/>
                  <a:gd name="T11" fmla="*/ 1 h 3"/>
                  <a:gd name="T12" fmla="*/ 8 w 9"/>
                  <a:gd name="T13" fmla="*/ 1 h 3"/>
                  <a:gd name="T14" fmla="*/ 7 w 9"/>
                  <a:gd name="T15" fmla="*/ 1 h 3"/>
                  <a:gd name="T16" fmla="*/ 4 w 9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6" name="Freeform 1231"/>
              <p:cNvSpPr>
                <a:spLocks/>
              </p:cNvSpPr>
              <p:nvPr/>
            </p:nvSpPr>
            <p:spPr bwMode="auto">
              <a:xfrm>
                <a:off x="1879" y="1187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3 w 4"/>
                  <a:gd name="T9" fmla="*/ 1 h 2"/>
                  <a:gd name="T10" fmla="*/ 4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7" name="Freeform 1232"/>
              <p:cNvSpPr>
                <a:spLocks/>
              </p:cNvSpPr>
              <p:nvPr/>
            </p:nvSpPr>
            <p:spPr bwMode="auto">
              <a:xfrm>
                <a:off x="1739" y="119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  <a:gd name="T8" fmla="*/ 1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8" name="Freeform 1233"/>
              <p:cNvSpPr>
                <a:spLocks/>
              </p:cNvSpPr>
              <p:nvPr/>
            </p:nvSpPr>
            <p:spPr bwMode="auto">
              <a:xfrm>
                <a:off x="1731" y="11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19" name="Freeform 1234"/>
              <p:cNvSpPr>
                <a:spLocks/>
              </p:cNvSpPr>
              <p:nvPr/>
            </p:nvSpPr>
            <p:spPr bwMode="auto">
              <a:xfrm>
                <a:off x="1736" y="1198"/>
                <a:ext cx="13" cy="5"/>
              </a:xfrm>
              <a:custGeom>
                <a:avLst/>
                <a:gdLst>
                  <a:gd name="T0" fmla="*/ 13 w 13"/>
                  <a:gd name="T1" fmla="*/ 0 h 5"/>
                  <a:gd name="T2" fmla="*/ 9 w 13"/>
                  <a:gd name="T3" fmla="*/ 0 h 5"/>
                  <a:gd name="T4" fmla="*/ 8 w 13"/>
                  <a:gd name="T5" fmla="*/ 0 h 5"/>
                  <a:gd name="T6" fmla="*/ 7 w 13"/>
                  <a:gd name="T7" fmla="*/ 1 h 5"/>
                  <a:gd name="T8" fmla="*/ 4 w 13"/>
                  <a:gd name="T9" fmla="*/ 0 h 5"/>
                  <a:gd name="T10" fmla="*/ 2 w 13"/>
                  <a:gd name="T11" fmla="*/ 1 h 5"/>
                  <a:gd name="T12" fmla="*/ 0 w 13"/>
                  <a:gd name="T13" fmla="*/ 2 h 5"/>
                  <a:gd name="T14" fmla="*/ 2 w 13"/>
                  <a:gd name="T15" fmla="*/ 5 h 5"/>
                  <a:gd name="T16" fmla="*/ 3 w 13"/>
                  <a:gd name="T17" fmla="*/ 4 h 5"/>
                  <a:gd name="T18" fmla="*/ 3 w 13"/>
                  <a:gd name="T19" fmla="*/ 2 h 5"/>
                  <a:gd name="T20" fmla="*/ 4 w 13"/>
                  <a:gd name="T21" fmla="*/ 2 h 5"/>
                  <a:gd name="T22" fmla="*/ 5 w 13"/>
                  <a:gd name="T23" fmla="*/ 1 h 5"/>
                  <a:gd name="T24" fmla="*/ 8 w 13"/>
                  <a:gd name="T25" fmla="*/ 1 h 5"/>
                  <a:gd name="T26" fmla="*/ 10 w 13"/>
                  <a:gd name="T27" fmla="*/ 2 h 5"/>
                  <a:gd name="T28" fmla="*/ 12 w 13"/>
                  <a:gd name="T29" fmla="*/ 1 h 5"/>
                  <a:gd name="T30" fmla="*/ 12 w 13"/>
                  <a:gd name="T31" fmla="*/ 0 h 5"/>
                  <a:gd name="T32" fmla="*/ 13 w 13"/>
                  <a:gd name="T33" fmla="*/ 0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0" name="Freeform 1235"/>
              <p:cNvSpPr>
                <a:spLocks/>
              </p:cNvSpPr>
              <p:nvPr/>
            </p:nvSpPr>
            <p:spPr bwMode="auto">
              <a:xfrm>
                <a:off x="1731" y="12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1" name="Freeform 1236"/>
              <p:cNvSpPr>
                <a:spLocks/>
              </p:cNvSpPr>
              <p:nvPr/>
            </p:nvSpPr>
            <p:spPr bwMode="auto">
              <a:xfrm>
                <a:off x="1748" y="120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2" name="Freeform 1237"/>
              <p:cNvSpPr>
                <a:spLocks/>
              </p:cNvSpPr>
              <p:nvPr/>
            </p:nvSpPr>
            <p:spPr bwMode="auto">
              <a:xfrm>
                <a:off x="1745" y="120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3" name="Freeform 1238"/>
              <p:cNvSpPr>
                <a:spLocks/>
              </p:cNvSpPr>
              <p:nvPr/>
            </p:nvSpPr>
            <p:spPr bwMode="auto">
              <a:xfrm>
                <a:off x="1683" y="1185"/>
                <a:ext cx="104" cy="23"/>
              </a:xfrm>
              <a:custGeom>
                <a:avLst/>
                <a:gdLst>
                  <a:gd name="T0" fmla="*/ 91 w 104"/>
                  <a:gd name="T1" fmla="*/ 2 h 23"/>
                  <a:gd name="T2" fmla="*/ 77 w 104"/>
                  <a:gd name="T3" fmla="*/ 3 h 23"/>
                  <a:gd name="T4" fmla="*/ 66 w 104"/>
                  <a:gd name="T5" fmla="*/ 3 h 23"/>
                  <a:gd name="T6" fmla="*/ 60 w 104"/>
                  <a:gd name="T7" fmla="*/ 5 h 23"/>
                  <a:gd name="T8" fmla="*/ 53 w 104"/>
                  <a:gd name="T9" fmla="*/ 7 h 23"/>
                  <a:gd name="T10" fmla="*/ 50 w 104"/>
                  <a:gd name="T11" fmla="*/ 5 h 23"/>
                  <a:gd name="T12" fmla="*/ 42 w 104"/>
                  <a:gd name="T13" fmla="*/ 5 h 23"/>
                  <a:gd name="T14" fmla="*/ 36 w 104"/>
                  <a:gd name="T15" fmla="*/ 7 h 23"/>
                  <a:gd name="T16" fmla="*/ 31 w 104"/>
                  <a:gd name="T17" fmla="*/ 7 h 23"/>
                  <a:gd name="T18" fmla="*/ 27 w 104"/>
                  <a:gd name="T19" fmla="*/ 7 h 23"/>
                  <a:gd name="T20" fmla="*/ 17 w 104"/>
                  <a:gd name="T21" fmla="*/ 9 h 23"/>
                  <a:gd name="T22" fmla="*/ 17 w 104"/>
                  <a:gd name="T23" fmla="*/ 9 h 23"/>
                  <a:gd name="T24" fmla="*/ 16 w 104"/>
                  <a:gd name="T25" fmla="*/ 8 h 23"/>
                  <a:gd name="T26" fmla="*/ 12 w 104"/>
                  <a:gd name="T27" fmla="*/ 9 h 23"/>
                  <a:gd name="T28" fmla="*/ 9 w 104"/>
                  <a:gd name="T29" fmla="*/ 10 h 23"/>
                  <a:gd name="T30" fmla="*/ 9 w 104"/>
                  <a:gd name="T31" fmla="*/ 15 h 23"/>
                  <a:gd name="T32" fmla="*/ 0 w 104"/>
                  <a:gd name="T33" fmla="*/ 23 h 23"/>
                  <a:gd name="T34" fmla="*/ 7 w 104"/>
                  <a:gd name="T35" fmla="*/ 22 h 23"/>
                  <a:gd name="T36" fmla="*/ 7 w 104"/>
                  <a:gd name="T37" fmla="*/ 20 h 23"/>
                  <a:gd name="T38" fmla="*/ 4 w 104"/>
                  <a:gd name="T39" fmla="*/ 20 h 23"/>
                  <a:gd name="T40" fmla="*/ 11 w 104"/>
                  <a:gd name="T41" fmla="*/ 19 h 23"/>
                  <a:gd name="T42" fmla="*/ 16 w 104"/>
                  <a:gd name="T43" fmla="*/ 19 h 23"/>
                  <a:gd name="T44" fmla="*/ 25 w 104"/>
                  <a:gd name="T45" fmla="*/ 19 h 23"/>
                  <a:gd name="T46" fmla="*/ 36 w 104"/>
                  <a:gd name="T47" fmla="*/ 18 h 23"/>
                  <a:gd name="T48" fmla="*/ 41 w 104"/>
                  <a:gd name="T49" fmla="*/ 19 h 23"/>
                  <a:gd name="T50" fmla="*/ 47 w 104"/>
                  <a:gd name="T51" fmla="*/ 19 h 23"/>
                  <a:gd name="T52" fmla="*/ 53 w 104"/>
                  <a:gd name="T53" fmla="*/ 20 h 23"/>
                  <a:gd name="T54" fmla="*/ 57 w 104"/>
                  <a:gd name="T55" fmla="*/ 19 h 23"/>
                  <a:gd name="T56" fmla="*/ 58 w 104"/>
                  <a:gd name="T57" fmla="*/ 22 h 23"/>
                  <a:gd name="T58" fmla="*/ 65 w 104"/>
                  <a:gd name="T59" fmla="*/ 20 h 23"/>
                  <a:gd name="T60" fmla="*/ 70 w 104"/>
                  <a:gd name="T61" fmla="*/ 19 h 23"/>
                  <a:gd name="T62" fmla="*/ 77 w 104"/>
                  <a:gd name="T63" fmla="*/ 18 h 23"/>
                  <a:gd name="T64" fmla="*/ 84 w 104"/>
                  <a:gd name="T65" fmla="*/ 17 h 23"/>
                  <a:gd name="T66" fmla="*/ 97 w 104"/>
                  <a:gd name="T67" fmla="*/ 14 h 23"/>
                  <a:gd name="T68" fmla="*/ 104 w 104"/>
                  <a:gd name="T69" fmla="*/ 8 h 23"/>
                  <a:gd name="T70" fmla="*/ 99 w 104"/>
                  <a:gd name="T71" fmla="*/ 4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23">
                    <a:moveTo>
                      <a:pt x="99" y="4"/>
                    </a:moveTo>
                    <a:lnTo>
                      <a:pt x="91" y="2"/>
                    </a:lnTo>
                    <a:lnTo>
                      <a:pt x="81" y="0"/>
                    </a:lnTo>
                    <a:lnTo>
                      <a:pt x="77" y="3"/>
                    </a:lnTo>
                    <a:lnTo>
                      <a:pt x="73" y="2"/>
                    </a:lnTo>
                    <a:lnTo>
                      <a:pt x="66" y="3"/>
                    </a:lnTo>
                    <a:lnTo>
                      <a:pt x="61" y="5"/>
                    </a:lnTo>
                    <a:lnTo>
                      <a:pt x="60" y="5"/>
                    </a:lnTo>
                    <a:lnTo>
                      <a:pt x="56" y="5"/>
                    </a:lnTo>
                    <a:lnTo>
                      <a:pt x="53" y="7"/>
                    </a:lnTo>
                    <a:lnTo>
                      <a:pt x="51" y="7"/>
                    </a:lnTo>
                    <a:lnTo>
                      <a:pt x="50" y="5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8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30" y="8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31" y="18"/>
                    </a:lnTo>
                    <a:lnTo>
                      <a:pt x="36" y="18"/>
                    </a:lnTo>
                    <a:lnTo>
                      <a:pt x="37" y="19"/>
                    </a:lnTo>
                    <a:lnTo>
                      <a:pt x="41" y="19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2"/>
                    </a:lnTo>
                    <a:lnTo>
                      <a:pt x="61" y="22"/>
                    </a:lnTo>
                    <a:lnTo>
                      <a:pt x="65" y="20"/>
                    </a:lnTo>
                    <a:lnTo>
                      <a:pt x="66" y="19"/>
                    </a:lnTo>
                    <a:lnTo>
                      <a:pt x="70" y="19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81" y="17"/>
                    </a:lnTo>
                    <a:lnTo>
                      <a:pt x="84" y="17"/>
                    </a:lnTo>
                    <a:lnTo>
                      <a:pt x="88" y="15"/>
                    </a:lnTo>
                    <a:lnTo>
                      <a:pt x="97" y="14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3" y="7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4" name="Freeform 1239"/>
              <p:cNvSpPr>
                <a:spLocks/>
              </p:cNvSpPr>
              <p:nvPr/>
            </p:nvSpPr>
            <p:spPr bwMode="auto">
              <a:xfrm>
                <a:off x="1695" y="1235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2 w 5"/>
                  <a:gd name="T3" fmla="*/ 1 h 3"/>
                  <a:gd name="T4" fmla="*/ 0 w 5"/>
                  <a:gd name="T5" fmla="*/ 1 h 3"/>
                  <a:gd name="T6" fmla="*/ 5 w 5"/>
                  <a:gd name="T7" fmla="*/ 0 h 3"/>
                  <a:gd name="T8" fmla="*/ 4 w 5"/>
                  <a:gd name="T9" fmla="*/ 0 h 3"/>
                  <a:gd name="T10" fmla="*/ 4 w 5"/>
                  <a:gd name="T11" fmla="*/ 1 h 3"/>
                  <a:gd name="T12" fmla="*/ 0 w 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5" name="Freeform 1240"/>
              <p:cNvSpPr>
                <a:spLocks/>
              </p:cNvSpPr>
              <p:nvPr/>
            </p:nvSpPr>
            <p:spPr bwMode="auto">
              <a:xfrm>
                <a:off x="1702" y="123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6" name="Freeform 1241"/>
              <p:cNvSpPr>
                <a:spLocks/>
              </p:cNvSpPr>
              <p:nvPr/>
            </p:nvSpPr>
            <p:spPr bwMode="auto">
              <a:xfrm>
                <a:off x="1693" y="122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7" name="Freeform 1242"/>
              <p:cNvSpPr>
                <a:spLocks/>
              </p:cNvSpPr>
              <p:nvPr/>
            </p:nvSpPr>
            <p:spPr bwMode="auto">
              <a:xfrm>
                <a:off x="1644" y="1208"/>
                <a:ext cx="152" cy="40"/>
              </a:xfrm>
              <a:custGeom>
                <a:avLst/>
                <a:gdLst>
                  <a:gd name="T0" fmla="*/ 150 w 152"/>
                  <a:gd name="T1" fmla="*/ 2 h 40"/>
                  <a:gd name="T2" fmla="*/ 143 w 152"/>
                  <a:gd name="T3" fmla="*/ 2 h 40"/>
                  <a:gd name="T4" fmla="*/ 140 w 152"/>
                  <a:gd name="T5" fmla="*/ 2 h 40"/>
                  <a:gd name="T6" fmla="*/ 131 w 152"/>
                  <a:gd name="T7" fmla="*/ 2 h 40"/>
                  <a:gd name="T8" fmla="*/ 126 w 152"/>
                  <a:gd name="T9" fmla="*/ 1 h 40"/>
                  <a:gd name="T10" fmla="*/ 117 w 152"/>
                  <a:gd name="T11" fmla="*/ 1 h 40"/>
                  <a:gd name="T12" fmla="*/ 101 w 152"/>
                  <a:gd name="T13" fmla="*/ 1 h 40"/>
                  <a:gd name="T14" fmla="*/ 87 w 152"/>
                  <a:gd name="T15" fmla="*/ 5 h 40"/>
                  <a:gd name="T16" fmla="*/ 79 w 152"/>
                  <a:gd name="T17" fmla="*/ 11 h 40"/>
                  <a:gd name="T18" fmla="*/ 79 w 152"/>
                  <a:gd name="T19" fmla="*/ 9 h 40"/>
                  <a:gd name="T20" fmla="*/ 70 w 152"/>
                  <a:gd name="T21" fmla="*/ 10 h 40"/>
                  <a:gd name="T22" fmla="*/ 60 w 152"/>
                  <a:gd name="T23" fmla="*/ 16 h 40"/>
                  <a:gd name="T24" fmla="*/ 56 w 152"/>
                  <a:gd name="T25" fmla="*/ 15 h 40"/>
                  <a:gd name="T26" fmla="*/ 58 w 152"/>
                  <a:gd name="T27" fmla="*/ 17 h 40"/>
                  <a:gd name="T28" fmla="*/ 50 w 152"/>
                  <a:gd name="T29" fmla="*/ 18 h 40"/>
                  <a:gd name="T30" fmla="*/ 46 w 152"/>
                  <a:gd name="T31" fmla="*/ 17 h 40"/>
                  <a:gd name="T32" fmla="*/ 28 w 152"/>
                  <a:gd name="T33" fmla="*/ 22 h 40"/>
                  <a:gd name="T34" fmla="*/ 24 w 152"/>
                  <a:gd name="T35" fmla="*/ 22 h 40"/>
                  <a:gd name="T36" fmla="*/ 18 w 152"/>
                  <a:gd name="T37" fmla="*/ 26 h 40"/>
                  <a:gd name="T38" fmla="*/ 28 w 152"/>
                  <a:gd name="T39" fmla="*/ 25 h 40"/>
                  <a:gd name="T40" fmla="*/ 35 w 152"/>
                  <a:gd name="T41" fmla="*/ 22 h 40"/>
                  <a:gd name="T42" fmla="*/ 30 w 152"/>
                  <a:gd name="T43" fmla="*/ 25 h 40"/>
                  <a:gd name="T44" fmla="*/ 20 w 152"/>
                  <a:gd name="T45" fmla="*/ 28 h 40"/>
                  <a:gd name="T46" fmla="*/ 13 w 152"/>
                  <a:gd name="T47" fmla="*/ 31 h 40"/>
                  <a:gd name="T48" fmla="*/ 7 w 152"/>
                  <a:gd name="T49" fmla="*/ 32 h 40"/>
                  <a:gd name="T50" fmla="*/ 7 w 152"/>
                  <a:gd name="T51" fmla="*/ 33 h 40"/>
                  <a:gd name="T52" fmla="*/ 8 w 152"/>
                  <a:gd name="T53" fmla="*/ 33 h 40"/>
                  <a:gd name="T54" fmla="*/ 4 w 152"/>
                  <a:gd name="T55" fmla="*/ 35 h 40"/>
                  <a:gd name="T56" fmla="*/ 2 w 152"/>
                  <a:gd name="T57" fmla="*/ 38 h 40"/>
                  <a:gd name="T58" fmla="*/ 10 w 152"/>
                  <a:gd name="T59" fmla="*/ 36 h 40"/>
                  <a:gd name="T60" fmla="*/ 8 w 152"/>
                  <a:gd name="T61" fmla="*/ 38 h 40"/>
                  <a:gd name="T62" fmla="*/ 14 w 152"/>
                  <a:gd name="T63" fmla="*/ 38 h 40"/>
                  <a:gd name="T64" fmla="*/ 12 w 152"/>
                  <a:gd name="T65" fmla="*/ 38 h 40"/>
                  <a:gd name="T66" fmla="*/ 17 w 152"/>
                  <a:gd name="T67" fmla="*/ 37 h 40"/>
                  <a:gd name="T68" fmla="*/ 20 w 152"/>
                  <a:gd name="T69" fmla="*/ 36 h 40"/>
                  <a:gd name="T70" fmla="*/ 19 w 152"/>
                  <a:gd name="T71" fmla="*/ 33 h 40"/>
                  <a:gd name="T72" fmla="*/ 9 w 152"/>
                  <a:gd name="T73" fmla="*/ 35 h 40"/>
                  <a:gd name="T74" fmla="*/ 17 w 152"/>
                  <a:gd name="T75" fmla="*/ 32 h 40"/>
                  <a:gd name="T76" fmla="*/ 25 w 152"/>
                  <a:gd name="T77" fmla="*/ 35 h 40"/>
                  <a:gd name="T78" fmla="*/ 33 w 152"/>
                  <a:gd name="T79" fmla="*/ 32 h 40"/>
                  <a:gd name="T80" fmla="*/ 41 w 152"/>
                  <a:gd name="T81" fmla="*/ 28 h 40"/>
                  <a:gd name="T82" fmla="*/ 46 w 152"/>
                  <a:gd name="T83" fmla="*/ 32 h 40"/>
                  <a:gd name="T84" fmla="*/ 51 w 152"/>
                  <a:gd name="T85" fmla="*/ 28 h 40"/>
                  <a:gd name="T86" fmla="*/ 46 w 152"/>
                  <a:gd name="T87" fmla="*/ 28 h 40"/>
                  <a:gd name="T88" fmla="*/ 55 w 152"/>
                  <a:gd name="T89" fmla="*/ 23 h 40"/>
                  <a:gd name="T90" fmla="*/ 64 w 152"/>
                  <a:gd name="T91" fmla="*/ 21 h 40"/>
                  <a:gd name="T92" fmla="*/ 70 w 152"/>
                  <a:gd name="T93" fmla="*/ 21 h 40"/>
                  <a:gd name="T94" fmla="*/ 79 w 152"/>
                  <a:gd name="T95" fmla="*/ 18 h 40"/>
                  <a:gd name="T96" fmla="*/ 79 w 152"/>
                  <a:gd name="T97" fmla="*/ 21 h 40"/>
                  <a:gd name="T98" fmla="*/ 85 w 152"/>
                  <a:gd name="T99" fmla="*/ 17 h 40"/>
                  <a:gd name="T100" fmla="*/ 96 w 152"/>
                  <a:gd name="T101" fmla="*/ 13 h 40"/>
                  <a:gd name="T102" fmla="*/ 100 w 152"/>
                  <a:gd name="T103" fmla="*/ 13 h 40"/>
                  <a:gd name="T104" fmla="*/ 107 w 152"/>
                  <a:gd name="T105" fmla="*/ 13 h 40"/>
                  <a:gd name="T106" fmla="*/ 119 w 152"/>
                  <a:gd name="T107" fmla="*/ 12 h 40"/>
                  <a:gd name="T108" fmla="*/ 130 w 152"/>
                  <a:gd name="T109" fmla="*/ 11 h 40"/>
                  <a:gd name="T110" fmla="*/ 147 w 152"/>
                  <a:gd name="T111" fmla="*/ 12 h 40"/>
                  <a:gd name="T112" fmla="*/ 152 w 152"/>
                  <a:gd name="T113" fmla="*/ 2 h 4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2" h="40">
                    <a:moveTo>
                      <a:pt x="150" y="1"/>
                    </a:moveTo>
                    <a:lnTo>
                      <a:pt x="151" y="1"/>
                    </a:lnTo>
                    <a:lnTo>
                      <a:pt x="150" y="2"/>
                    </a:lnTo>
                    <a:lnTo>
                      <a:pt x="148" y="4"/>
                    </a:lnTo>
                    <a:lnTo>
                      <a:pt x="145" y="2"/>
                    </a:lnTo>
                    <a:lnTo>
                      <a:pt x="143" y="2"/>
                    </a:lnTo>
                    <a:lnTo>
                      <a:pt x="142" y="1"/>
                    </a:lnTo>
                    <a:lnTo>
                      <a:pt x="140" y="1"/>
                    </a:lnTo>
                    <a:lnTo>
                      <a:pt x="140" y="2"/>
                    </a:lnTo>
                    <a:lnTo>
                      <a:pt x="138" y="4"/>
                    </a:lnTo>
                    <a:lnTo>
                      <a:pt x="135" y="4"/>
                    </a:lnTo>
                    <a:lnTo>
                      <a:pt x="131" y="2"/>
                    </a:lnTo>
                    <a:lnTo>
                      <a:pt x="130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5" y="1"/>
                    </a:lnTo>
                    <a:lnTo>
                      <a:pt x="122" y="0"/>
                    </a:lnTo>
                    <a:lnTo>
                      <a:pt x="117" y="1"/>
                    </a:lnTo>
                    <a:lnTo>
                      <a:pt x="111" y="1"/>
                    </a:lnTo>
                    <a:lnTo>
                      <a:pt x="105" y="1"/>
                    </a:lnTo>
                    <a:lnTo>
                      <a:pt x="101" y="1"/>
                    </a:lnTo>
                    <a:lnTo>
                      <a:pt x="94" y="2"/>
                    </a:lnTo>
                    <a:lnTo>
                      <a:pt x="90" y="4"/>
                    </a:lnTo>
                    <a:lnTo>
                      <a:pt x="87" y="5"/>
                    </a:lnTo>
                    <a:lnTo>
                      <a:pt x="84" y="6"/>
                    </a:lnTo>
                    <a:lnTo>
                      <a:pt x="82" y="7"/>
                    </a:lnTo>
                    <a:lnTo>
                      <a:pt x="79" y="11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1" y="6"/>
                    </a:lnTo>
                    <a:lnTo>
                      <a:pt x="70" y="10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5" y="17"/>
                    </a:lnTo>
                    <a:lnTo>
                      <a:pt x="53" y="18"/>
                    </a:lnTo>
                    <a:lnTo>
                      <a:pt x="50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28" y="22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8" y="26"/>
                    </a:lnTo>
                    <a:lnTo>
                      <a:pt x="20" y="27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31" y="23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7" y="28"/>
                    </a:lnTo>
                    <a:lnTo>
                      <a:pt x="14" y="30"/>
                    </a:lnTo>
                    <a:lnTo>
                      <a:pt x="13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12" y="32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5" y="36"/>
                    </a:lnTo>
                    <a:lnTo>
                      <a:pt x="4" y="35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9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18" y="37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22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0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3" y="32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3" y="32"/>
                    </a:lnTo>
                    <a:lnTo>
                      <a:pt x="35" y="32"/>
                    </a:lnTo>
                    <a:lnTo>
                      <a:pt x="41" y="30"/>
                    </a:lnTo>
                    <a:lnTo>
                      <a:pt x="41" y="28"/>
                    </a:lnTo>
                    <a:lnTo>
                      <a:pt x="45" y="30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50" y="31"/>
                    </a:lnTo>
                    <a:lnTo>
                      <a:pt x="51" y="30"/>
                    </a:lnTo>
                    <a:lnTo>
                      <a:pt x="51" y="28"/>
                    </a:lnTo>
                    <a:lnTo>
                      <a:pt x="50" y="28"/>
                    </a:lnTo>
                    <a:lnTo>
                      <a:pt x="48" y="30"/>
                    </a:lnTo>
                    <a:lnTo>
                      <a:pt x="46" y="28"/>
                    </a:lnTo>
                    <a:lnTo>
                      <a:pt x="45" y="28"/>
                    </a:lnTo>
                    <a:lnTo>
                      <a:pt x="50" y="26"/>
                    </a:lnTo>
                    <a:lnTo>
                      <a:pt x="55" y="23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4" y="21"/>
                    </a:lnTo>
                    <a:lnTo>
                      <a:pt x="61" y="23"/>
                    </a:lnTo>
                    <a:lnTo>
                      <a:pt x="66" y="22"/>
                    </a:lnTo>
                    <a:lnTo>
                      <a:pt x="70" y="21"/>
                    </a:lnTo>
                    <a:lnTo>
                      <a:pt x="73" y="21"/>
                    </a:lnTo>
                    <a:lnTo>
                      <a:pt x="76" y="20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77" y="20"/>
                    </a:lnTo>
                    <a:lnTo>
                      <a:pt x="79" y="21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5" y="17"/>
                    </a:lnTo>
                    <a:lnTo>
                      <a:pt x="87" y="16"/>
                    </a:lnTo>
                    <a:lnTo>
                      <a:pt x="95" y="13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9" y="15"/>
                    </a:lnTo>
                    <a:lnTo>
                      <a:pt x="100" y="13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7" y="13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23" y="12"/>
                    </a:lnTo>
                    <a:lnTo>
                      <a:pt x="127" y="13"/>
                    </a:lnTo>
                    <a:lnTo>
                      <a:pt x="130" y="11"/>
                    </a:lnTo>
                    <a:lnTo>
                      <a:pt x="128" y="10"/>
                    </a:lnTo>
                    <a:lnTo>
                      <a:pt x="138" y="11"/>
                    </a:lnTo>
                    <a:lnTo>
                      <a:pt x="147" y="12"/>
                    </a:lnTo>
                    <a:lnTo>
                      <a:pt x="148" y="12"/>
                    </a:lnTo>
                    <a:lnTo>
                      <a:pt x="152" y="6"/>
                    </a:lnTo>
                    <a:lnTo>
                      <a:pt x="152" y="2"/>
                    </a:lnTo>
                    <a:lnTo>
                      <a:pt x="151" y="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8" name="Freeform 1243"/>
              <p:cNvSpPr>
                <a:spLocks/>
              </p:cNvSpPr>
              <p:nvPr/>
            </p:nvSpPr>
            <p:spPr bwMode="auto">
              <a:xfrm>
                <a:off x="1651" y="123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29" name="Freeform 1244"/>
              <p:cNvSpPr>
                <a:spLocks/>
              </p:cNvSpPr>
              <p:nvPr/>
            </p:nvSpPr>
            <p:spPr bwMode="auto">
              <a:xfrm>
                <a:off x="1838" y="1228"/>
                <a:ext cx="9" cy="3"/>
              </a:xfrm>
              <a:custGeom>
                <a:avLst/>
                <a:gdLst>
                  <a:gd name="T0" fmla="*/ 4 w 9"/>
                  <a:gd name="T1" fmla="*/ 3 h 3"/>
                  <a:gd name="T2" fmla="*/ 8 w 9"/>
                  <a:gd name="T3" fmla="*/ 2 h 3"/>
                  <a:gd name="T4" fmla="*/ 9 w 9"/>
                  <a:gd name="T5" fmla="*/ 2 h 3"/>
                  <a:gd name="T6" fmla="*/ 9 w 9"/>
                  <a:gd name="T7" fmla="*/ 1 h 3"/>
                  <a:gd name="T8" fmla="*/ 4 w 9"/>
                  <a:gd name="T9" fmla="*/ 1 h 3"/>
                  <a:gd name="T10" fmla="*/ 0 w 9"/>
                  <a:gd name="T11" fmla="*/ 0 h 3"/>
                  <a:gd name="T12" fmla="*/ 2 w 9"/>
                  <a:gd name="T13" fmla="*/ 1 h 3"/>
                  <a:gd name="T14" fmla="*/ 4 w 9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0" name="Freeform 1245"/>
              <p:cNvSpPr>
                <a:spLocks/>
              </p:cNvSpPr>
              <p:nvPr/>
            </p:nvSpPr>
            <p:spPr bwMode="auto">
              <a:xfrm>
                <a:off x="1704" y="1234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1 w 4"/>
                  <a:gd name="T7" fmla="*/ 0 h 1"/>
                  <a:gd name="T8" fmla="*/ 1 w 4"/>
                  <a:gd name="T9" fmla="*/ 1 h 1"/>
                  <a:gd name="T10" fmla="*/ 0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1" name="Freeform 1246"/>
              <p:cNvSpPr>
                <a:spLocks/>
              </p:cNvSpPr>
              <p:nvPr/>
            </p:nvSpPr>
            <p:spPr bwMode="auto">
              <a:xfrm>
                <a:off x="1855" y="122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2" name="Freeform 1247"/>
              <p:cNvSpPr>
                <a:spLocks/>
              </p:cNvSpPr>
              <p:nvPr/>
            </p:nvSpPr>
            <p:spPr bwMode="auto">
              <a:xfrm>
                <a:off x="1864" y="1220"/>
                <a:ext cx="4" cy="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1 h 3"/>
                  <a:gd name="T10" fmla="*/ 3 w 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3" name="Freeform 1248"/>
              <p:cNvSpPr>
                <a:spLocks/>
              </p:cNvSpPr>
              <p:nvPr/>
            </p:nvSpPr>
            <p:spPr bwMode="auto">
              <a:xfrm>
                <a:off x="1850" y="1215"/>
                <a:ext cx="13" cy="5"/>
              </a:xfrm>
              <a:custGeom>
                <a:avLst/>
                <a:gdLst>
                  <a:gd name="T0" fmla="*/ 0 w 13"/>
                  <a:gd name="T1" fmla="*/ 2 h 5"/>
                  <a:gd name="T2" fmla="*/ 2 w 13"/>
                  <a:gd name="T3" fmla="*/ 3 h 5"/>
                  <a:gd name="T4" fmla="*/ 5 w 13"/>
                  <a:gd name="T5" fmla="*/ 3 h 5"/>
                  <a:gd name="T6" fmla="*/ 6 w 13"/>
                  <a:gd name="T7" fmla="*/ 3 h 5"/>
                  <a:gd name="T8" fmla="*/ 8 w 13"/>
                  <a:gd name="T9" fmla="*/ 4 h 5"/>
                  <a:gd name="T10" fmla="*/ 12 w 13"/>
                  <a:gd name="T11" fmla="*/ 5 h 5"/>
                  <a:gd name="T12" fmla="*/ 13 w 13"/>
                  <a:gd name="T13" fmla="*/ 4 h 5"/>
                  <a:gd name="T14" fmla="*/ 12 w 13"/>
                  <a:gd name="T15" fmla="*/ 2 h 5"/>
                  <a:gd name="T16" fmla="*/ 11 w 13"/>
                  <a:gd name="T17" fmla="*/ 2 h 5"/>
                  <a:gd name="T18" fmla="*/ 11 w 13"/>
                  <a:gd name="T19" fmla="*/ 3 h 5"/>
                  <a:gd name="T20" fmla="*/ 9 w 13"/>
                  <a:gd name="T21" fmla="*/ 3 h 5"/>
                  <a:gd name="T22" fmla="*/ 8 w 13"/>
                  <a:gd name="T23" fmla="*/ 3 h 5"/>
                  <a:gd name="T24" fmla="*/ 5 w 13"/>
                  <a:gd name="T25" fmla="*/ 2 h 5"/>
                  <a:gd name="T26" fmla="*/ 3 w 13"/>
                  <a:gd name="T27" fmla="*/ 0 h 5"/>
                  <a:gd name="T28" fmla="*/ 1 w 13"/>
                  <a:gd name="T29" fmla="*/ 0 h 5"/>
                  <a:gd name="T30" fmla="*/ 1 w 13"/>
                  <a:gd name="T31" fmla="*/ 2 h 5"/>
                  <a:gd name="T32" fmla="*/ 0 w 13"/>
                  <a:gd name="T33" fmla="*/ 2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4" name="Freeform 1249"/>
              <p:cNvSpPr>
                <a:spLocks/>
              </p:cNvSpPr>
              <p:nvPr/>
            </p:nvSpPr>
            <p:spPr bwMode="auto">
              <a:xfrm>
                <a:off x="1867" y="121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5" name="Freeform 1250"/>
              <p:cNvSpPr>
                <a:spLocks/>
              </p:cNvSpPr>
              <p:nvPr/>
            </p:nvSpPr>
            <p:spPr bwMode="auto">
              <a:xfrm>
                <a:off x="1848" y="1212"/>
                <a:ext cx="4" cy="1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3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6" name="Freeform 1251"/>
              <p:cNvSpPr>
                <a:spLocks/>
              </p:cNvSpPr>
              <p:nvPr/>
            </p:nvSpPr>
            <p:spPr bwMode="auto">
              <a:xfrm>
                <a:off x="1853" y="12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3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7" name="Freeform 1252"/>
              <p:cNvSpPr>
                <a:spLocks/>
              </p:cNvSpPr>
              <p:nvPr/>
            </p:nvSpPr>
            <p:spPr bwMode="auto">
              <a:xfrm>
                <a:off x="1806" y="1207"/>
                <a:ext cx="112" cy="42"/>
              </a:xfrm>
              <a:custGeom>
                <a:avLst/>
                <a:gdLst>
                  <a:gd name="T0" fmla="*/ 14 w 112"/>
                  <a:gd name="T1" fmla="*/ 14 h 42"/>
                  <a:gd name="T2" fmla="*/ 29 w 112"/>
                  <a:gd name="T3" fmla="*/ 16 h 42"/>
                  <a:gd name="T4" fmla="*/ 40 w 112"/>
                  <a:gd name="T5" fmla="*/ 18 h 42"/>
                  <a:gd name="T6" fmla="*/ 47 w 112"/>
                  <a:gd name="T7" fmla="*/ 19 h 42"/>
                  <a:gd name="T8" fmla="*/ 53 w 112"/>
                  <a:gd name="T9" fmla="*/ 19 h 42"/>
                  <a:gd name="T10" fmla="*/ 56 w 112"/>
                  <a:gd name="T11" fmla="*/ 23 h 42"/>
                  <a:gd name="T12" fmla="*/ 63 w 112"/>
                  <a:gd name="T13" fmla="*/ 26 h 42"/>
                  <a:gd name="T14" fmla="*/ 70 w 112"/>
                  <a:gd name="T15" fmla="*/ 28 h 42"/>
                  <a:gd name="T16" fmla="*/ 75 w 112"/>
                  <a:gd name="T17" fmla="*/ 31 h 42"/>
                  <a:gd name="T18" fmla="*/ 78 w 112"/>
                  <a:gd name="T19" fmla="*/ 33 h 42"/>
                  <a:gd name="T20" fmla="*/ 88 w 112"/>
                  <a:gd name="T21" fmla="*/ 37 h 42"/>
                  <a:gd name="T22" fmla="*/ 88 w 112"/>
                  <a:gd name="T23" fmla="*/ 37 h 42"/>
                  <a:gd name="T24" fmla="*/ 90 w 112"/>
                  <a:gd name="T25" fmla="*/ 39 h 42"/>
                  <a:gd name="T26" fmla="*/ 92 w 112"/>
                  <a:gd name="T27" fmla="*/ 41 h 42"/>
                  <a:gd name="T28" fmla="*/ 96 w 112"/>
                  <a:gd name="T29" fmla="*/ 41 h 42"/>
                  <a:gd name="T30" fmla="*/ 96 w 112"/>
                  <a:gd name="T31" fmla="*/ 38 h 42"/>
                  <a:gd name="T32" fmla="*/ 109 w 112"/>
                  <a:gd name="T33" fmla="*/ 37 h 42"/>
                  <a:gd name="T34" fmla="*/ 106 w 112"/>
                  <a:gd name="T35" fmla="*/ 33 h 42"/>
                  <a:gd name="T36" fmla="*/ 103 w 112"/>
                  <a:gd name="T37" fmla="*/ 33 h 42"/>
                  <a:gd name="T38" fmla="*/ 107 w 112"/>
                  <a:gd name="T39" fmla="*/ 37 h 42"/>
                  <a:gd name="T40" fmla="*/ 99 w 112"/>
                  <a:gd name="T41" fmla="*/ 33 h 42"/>
                  <a:gd name="T42" fmla="*/ 95 w 112"/>
                  <a:gd name="T43" fmla="*/ 31 h 42"/>
                  <a:gd name="T44" fmla="*/ 87 w 112"/>
                  <a:gd name="T45" fmla="*/ 24 h 42"/>
                  <a:gd name="T46" fmla="*/ 76 w 112"/>
                  <a:gd name="T47" fmla="*/ 19 h 42"/>
                  <a:gd name="T48" fmla="*/ 71 w 112"/>
                  <a:gd name="T49" fmla="*/ 16 h 42"/>
                  <a:gd name="T50" fmla="*/ 65 w 112"/>
                  <a:gd name="T51" fmla="*/ 12 h 42"/>
                  <a:gd name="T52" fmla="*/ 60 w 112"/>
                  <a:gd name="T53" fmla="*/ 8 h 42"/>
                  <a:gd name="T54" fmla="*/ 55 w 112"/>
                  <a:gd name="T55" fmla="*/ 7 h 42"/>
                  <a:gd name="T56" fmla="*/ 55 w 112"/>
                  <a:gd name="T57" fmla="*/ 5 h 42"/>
                  <a:gd name="T58" fmla="*/ 49 w 112"/>
                  <a:gd name="T59" fmla="*/ 3 h 42"/>
                  <a:gd name="T60" fmla="*/ 41 w 112"/>
                  <a:gd name="T61" fmla="*/ 2 h 42"/>
                  <a:gd name="T62" fmla="*/ 32 w 112"/>
                  <a:gd name="T63" fmla="*/ 1 h 42"/>
                  <a:gd name="T64" fmla="*/ 22 w 112"/>
                  <a:gd name="T65" fmla="*/ 0 h 42"/>
                  <a:gd name="T66" fmla="*/ 10 w 112"/>
                  <a:gd name="T67" fmla="*/ 1 h 42"/>
                  <a:gd name="T68" fmla="*/ 0 w 112"/>
                  <a:gd name="T69" fmla="*/ 5 h 42"/>
                  <a:gd name="T70" fmla="*/ 3 w 112"/>
                  <a:gd name="T71" fmla="*/ 8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2" h="42">
                    <a:moveTo>
                      <a:pt x="4" y="11"/>
                    </a:moveTo>
                    <a:lnTo>
                      <a:pt x="14" y="14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2" y="17"/>
                    </a:lnTo>
                    <a:lnTo>
                      <a:pt x="40" y="18"/>
                    </a:lnTo>
                    <a:lnTo>
                      <a:pt x="45" y="18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3" y="19"/>
                    </a:lnTo>
                    <a:lnTo>
                      <a:pt x="55" y="22"/>
                    </a:lnTo>
                    <a:lnTo>
                      <a:pt x="56" y="23"/>
                    </a:lnTo>
                    <a:lnTo>
                      <a:pt x="60" y="24"/>
                    </a:lnTo>
                    <a:lnTo>
                      <a:pt x="63" y="26"/>
                    </a:lnTo>
                    <a:lnTo>
                      <a:pt x="66" y="28"/>
                    </a:lnTo>
                    <a:lnTo>
                      <a:pt x="70" y="28"/>
                    </a:lnTo>
                    <a:lnTo>
                      <a:pt x="72" y="31"/>
                    </a:lnTo>
                    <a:lnTo>
                      <a:pt x="75" y="31"/>
                    </a:lnTo>
                    <a:lnTo>
                      <a:pt x="77" y="32"/>
                    </a:lnTo>
                    <a:lnTo>
                      <a:pt x="78" y="33"/>
                    </a:lnTo>
                    <a:lnTo>
                      <a:pt x="85" y="37"/>
                    </a:lnTo>
                    <a:lnTo>
                      <a:pt x="88" y="37"/>
                    </a:lnTo>
                    <a:lnTo>
                      <a:pt x="90" y="37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90" y="39"/>
                    </a:lnTo>
                    <a:lnTo>
                      <a:pt x="91" y="39"/>
                    </a:lnTo>
                    <a:lnTo>
                      <a:pt x="92" y="41"/>
                    </a:lnTo>
                    <a:lnTo>
                      <a:pt x="96" y="42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6" y="38"/>
                    </a:lnTo>
                    <a:lnTo>
                      <a:pt x="99" y="38"/>
                    </a:lnTo>
                    <a:lnTo>
                      <a:pt x="109" y="37"/>
                    </a:lnTo>
                    <a:lnTo>
                      <a:pt x="112" y="37"/>
                    </a:lnTo>
                    <a:lnTo>
                      <a:pt x="106" y="33"/>
                    </a:lnTo>
                    <a:lnTo>
                      <a:pt x="104" y="33"/>
                    </a:lnTo>
                    <a:lnTo>
                      <a:pt x="103" y="33"/>
                    </a:lnTo>
                    <a:lnTo>
                      <a:pt x="104" y="34"/>
                    </a:lnTo>
                    <a:lnTo>
                      <a:pt x="107" y="37"/>
                    </a:lnTo>
                    <a:lnTo>
                      <a:pt x="102" y="34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1"/>
                    </a:lnTo>
                    <a:lnTo>
                      <a:pt x="93" y="28"/>
                    </a:lnTo>
                    <a:lnTo>
                      <a:pt x="87" y="24"/>
                    </a:lnTo>
                    <a:lnTo>
                      <a:pt x="81" y="22"/>
                    </a:lnTo>
                    <a:lnTo>
                      <a:pt x="76" y="19"/>
                    </a:lnTo>
                    <a:lnTo>
                      <a:pt x="75" y="17"/>
                    </a:lnTo>
                    <a:lnTo>
                      <a:pt x="71" y="16"/>
                    </a:lnTo>
                    <a:lnTo>
                      <a:pt x="68" y="16"/>
                    </a:lnTo>
                    <a:lnTo>
                      <a:pt x="65" y="12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7" y="8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6" y="3"/>
                    </a:lnTo>
                    <a:lnTo>
                      <a:pt x="41" y="2"/>
                    </a:lnTo>
                    <a:lnTo>
                      <a:pt x="36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8" name="Freeform 1253"/>
              <p:cNvSpPr>
                <a:spLocks/>
              </p:cNvSpPr>
              <p:nvPr/>
            </p:nvSpPr>
            <p:spPr bwMode="auto">
              <a:xfrm>
                <a:off x="1823" y="1255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2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39" name="Freeform 1254"/>
              <p:cNvSpPr>
                <a:spLocks/>
              </p:cNvSpPr>
              <p:nvPr/>
            </p:nvSpPr>
            <p:spPr bwMode="auto">
              <a:xfrm>
                <a:off x="1818" y="125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0" name="Freeform 1255"/>
              <p:cNvSpPr>
                <a:spLocks/>
              </p:cNvSpPr>
              <p:nvPr/>
            </p:nvSpPr>
            <p:spPr bwMode="auto">
              <a:xfrm>
                <a:off x="1820" y="127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1" name="Freeform 1256"/>
              <p:cNvSpPr>
                <a:spLocks/>
              </p:cNvSpPr>
              <p:nvPr/>
            </p:nvSpPr>
            <p:spPr bwMode="auto">
              <a:xfrm>
                <a:off x="1754" y="1249"/>
                <a:ext cx="104" cy="27"/>
              </a:xfrm>
              <a:custGeom>
                <a:avLst/>
                <a:gdLst>
                  <a:gd name="T0" fmla="*/ 2 w 104"/>
                  <a:gd name="T1" fmla="*/ 16 h 27"/>
                  <a:gd name="T2" fmla="*/ 7 w 104"/>
                  <a:gd name="T3" fmla="*/ 18 h 27"/>
                  <a:gd name="T4" fmla="*/ 10 w 104"/>
                  <a:gd name="T5" fmla="*/ 16 h 27"/>
                  <a:gd name="T6" fmla="*/ 16 w 104"/>
                  <a:gd name="T7" fmla="*/ 15 h 27"/>
                  <a:gd name="T8" fmla="*/ 22 w 104"/>
                  <a:gd name="T9" fmla="*/ 17 h 27"/>
                  <a:gd name="T10" fmla="*/ 33 w 104"/>
                  <a:gd name="T11" fmla="*/ 13 h 27"/>
                  <a:gd name="T12" fmla="*/ 40 w 104"/>
                  <a:gd name="T13" fmla="*/ 12 h 27"/>
                  <a:gd name="T14" fmla="*/ 48 w 104"/>
                  <a:gd name="T15" fmla="*/ 11 h 27"/>
                  <a:gd name="T16" fmla="*/ 46 w 104"/>
                  <a:gd name="T17" fmla="*/ 12 h 27"/>
                  <a:gd name="T18" fmla="*/ 61 w 104"/>
                  <a:gd name="T19" fmla="*/ 16 h 27"/>
                  <a:gd name="T20" fmla="*/ 62 w 104"/>
                  <a:gd name="T21" fmla="*/ 16 h 27"/>
                  <a:gd name="T22" fmla="*/ 63 w 104"/>
                  <a:gd name="T23" fmla="*/ 15 h 27"/>
                  <a:gd name="T24" fmla="*/ 68 w 104"/>
                  <a:gd name="T25" fmla="*/ 16 h 27"/>
                  <a:gd name="T26" fmla="*/ 67 w 104"/>
                  <a:gd name="T27" fmla="*/ 18 h 27"/>
                  <a:gd name="T28" fmla="*/ 76 w 104"/>
                  <a:gd name="T29" fmla="*/ 22 h 27"/>
                  <a:gd name="T30" fmla="*/ 84 w 104"/>
                  <a:gd name="T31" fmla="*/ 26 h 27"/>
                  <a:gd name="T32" fmla="*/ 91 w 104"/>
                  <a:gd name="T33" fmla="*/ 26 h 27"/>
                  <a:gd name="T34" fmla="*/ 83 w 104"/>
                  <a:gd name="T35" fmla="*/ 22 h 27"/>
                  <a:gd name="T36" fmla="*/ 79 w 104"/>
                  <a:gd name="T37" fmla="*/ 20 h 27"/>
                  <a:gd name="T38" fmla="*/ 83 w 104"/>
                  <a:gd name="T39" fmla="*/ 21 h 27"/>
                  <a:gd name="T40" fmla="*/ 92 w 104"/>
                  <a:gd name="T41" fmla="*/ 25 h 27"/>
                  <a:gd name="T42" fmla="*/ 97 w 104"/>
                  <a:gd name="T43" fmla="*/ 26 h 27"/>
                  <a:gd name="T44" fmla="*/ 101 w 104"/>
                  <a:gd name="T45" fmla="*/ 27 h 27"/>
                  <a:gd name="T46" fmla="*/ 97 w 104"/>
                  <a:gd name="T47" fmla="*/ 23 h 27"/>
                  <a:gd name="T48" fmla="*/ 99 w 104"/>
                  <a:gd name="T49" fmla="*/ 25 h 27"/>
                  <a:gd name="T50" fmla="*/ 102 w 104"/>
                  <a:gd name="T51" fmla="*/ 25 h 27"/>
                  <a:gd name="T52" fmla="*/ 104 w 104"/>
                  <a:gd name="T53" fmla="*/ 23 h 27"/>
                  <a:gd name="T54" fmla="*/ 99 w 104"/>
                  <a:gd name="T55" fmla="*/ 21 h 27"/>
                  <a:gd name="T56" fmla="*/ 98 w 104"/>
                  <a:gd name="T57" fmla="*/ 17 h 27"/>
                  <a:gd name="T58" fmla="*/ 99 w 104"/>
                  <a:gd name="T59" fmla="*/ 18 h 27"/>
                  <a:gd name="T60" fmla="*/ 96 w 104"/>
                  <a:gd name="T61" fmla="*/ 17 h 27"/>
                  <a:gd name="T62" fmla="*/ 93 w 104"/>
                  <a:gd name="T63" fmla="*/ 17 h 27"/>
                  <a:gd name="T64" fmla="*/ 94 w 104"/>
                  <a:gd name="T65" fmla="*/ 20 h 27"/>
                  <a:gd name="T66" fmla="*/ 98 w 104"/>
                  <a:gd name="T67" fmla="*/ 23 h 27"/>
                  <a:gd name="T68" fmla="*/ 89 w 104"/>
                  <a:gd name="T69" fmla="*/ 18 h 27"/>
                  <a:gd name="T70" fmla="*/ 89 w 104"/>
                  <a:gd name="T71" fmla="*/ 15 h 27"/>
                  <a:gd name="T72" fmla="*/ 84 w 104"/>
                  <a:gd name="T73" fmla="*/ 13 h 27"/>
                  <a:gd name="T74" fmla="*/ 78 w 104"/>
                  <a:gd name="T75" fmla="*/ 12 h 27"/>
                  <a:gd name="T76" fmla="*/ 77 w 104"/>
                  <a:gd name="T77" fmla="*/ 7 h 27"/>
                  <a:gd name="T78" fmla="*/ 73 w 104"/>
                  <a:gd name="T79" fmla="*/ 9 h 27"/>
                  <a:gd name="T80" fmla="*/ 76 w 104"/>
                  <a:gd name="T81" fmla="*/ 11 h 27"/>
                  <a:gd name="T82" fmla="*/ 67 w 104"/>
                  <a:gd name="T83" fmla="*/ 11 h 27"/>
                  <a:gd name="T84" fmla="*/ 62 w 104"/>
                  <a:gd name="T85" fmla="*/ 9 h 27"/>
                  <a:gd name="T86" fmla="*/ 58 w 104"/>
                  <a:gd name="T87" fmla="*/ 6 h 27"/>
                  <a:gd name="T88" fmla="*/ 52 w 104"/>
                  <a:gd name="T89" fmla="*/ 4 h 27"/>
                  <a:gd name="T90" fmla="*/ 50 w 104"/>
                  <a:gd name="T91" fmla="*/ 1 h 27"/>
                  <a:gd name="T92" fmla="*/ 40 w 104"/>
                  <a:gd name="T93" fmla="*/ 1 h 27"/>
                  <a:gd name="T94" fmla="*/ 35 w 104"/>
                  <a:gd name="T95" fmla="*/ 0 h 27"/>
                  <a:gd name="T96" fmla="*/ 27 w 104"/>
                  <a:gd name="T97" fmla="*/ 4 h 27"/>
                  <a:gd name="T98" fmla="*/ 18 w 104"/>
                  <a:gd name="T99" fmla="*/ 5 h 27"/>
                  <a:gd name="T100" fmla="*/ 15 w 104"/>
                  <a:gd name="T101" fmla="*/ 9 h 27"/>
                  <a:gd name="T102" fmla="*/ 0 w 104"/>
                  <a:gd name="T103" fmla="*/ 13 h 27"/>
                  <a:gd name="T104" fmla="*/ 1 w 104"/>
                  <a:gd name="T105" fmla="*/ 18 h 2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4" h="27">
                    <a:moveTo>
                      <a:pt x="1" y="18"/>
                    </a:moveTo>
                    <a:lnTo>
                      <a:pt x="1" y="17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2" y="17"/>
                    </a:lnTo>
                    <a:lnTo>
                      <a:pt x="25" y="15"/>
                    </a:lnTo>
                    <a:lnTo>
                      <a:pt x="30" y="15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6" y="12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61" y="17"/>
                    </a:lnTo>
                    <a:lnTo>
                      <a:pt x="61" y="16"/>
                    </a:lnTo>
                    <a:lnTo>
                      <a:pt x="62" y="15"/>
                    </a:lnTo>
                    <a:lnTo>
                      <a:pt x="63" y="15"/>
                    </a:lnTo>
                    <a:lnTo>
                      <a:pt x="62" y="16"/>
                    </a:lnTo>
                    <a:lnTo>
                      <a:pt x="63" y="17"/>
                    </a:lnTo>
                    <a:lnTo>
                      <a:pt x="63" y="16"/>
                    </a:lnTo>
                    <a:lnTo>
                      <a:pt x="63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73" y="21"/>
                    </a:lnTo>
                    <a:lnTo>
                      <a:pt x="76" y="22"/>
                    </a:lnTo>
                    <a:lnTo>
                      <a:pt x="83" y="25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91" y="26"/>
                    </a:lnTo>
                    <a:lnTo>
                      <a:pt x="89" y="23"/>
                    </a:lnTo>
                    <a:lnTo>
                      <a:pt x="84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9" y="21"/>
                    </a:lnTo>
                    <a:lnTo>
                      <a:pt x="79" y="20"/>
                    </a:lnTo>
                    <a:lnTo>
                      <a:pt x="79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8" y="21"/>
                    </a:lnTo>
                    <a:lnTo>
                      <a:pt x="91" y="22"/>
                    </a:lnTo>
                    <a:lnTo>
                      <a:pt x="92" y="25"/>
                    </a:lnTo>
                    <a:lnTo>
                      <a:pt x="93" y="25"/>
                    </a:lnTo>
                    <a:lnTo>
                      <a:pt x="96" y="25"/>
                    </a:lnTo>
                    <a:lnTo>
                      <a:pt x="97" y="26"/>
                    </a:lnTo>
                    <a:lnTo>
                      <a:pt x="98" y="27"/>
                    </a:lnTo>
                    <a:lnTo>
                      <a:pt x="98" y="26"/>
                    </a:lnTo>
                    <a:lnTo>
                      <a:pt x="101" y="27"/>
                    </a:lnTo>
                    <a:lnTo>
                      <a:pt x="101" y="26"/>
                    </a:lnTo>
                    <a:lnTo>
                      <a:pt x="99" y="26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9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4" y="23"/>
                    </a:lnTo>
                    <a:lnTo>
                      <a:pt x="103" y="22"/>
                    </a:lnTo>
                    <a:lnTo>
                      <a:pt x="102" y="23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7"/>
                    </a:lnTo>
                    <a:lnTo>
                      <a:pt x="97" y="17"/>
                    </a:lnTo>
                    <a:lnTo>
                      <a:pt x="98" y="17"/>
                    </a:lnTo>
                    <a:lnTo>
                      <a:pt x="99" y="18"/>
                    </a:lnTo>
                    <a:lnTo>
                      <a:pt x="97" y="20"/>
                    </a:lnTo>
                    <a:lnTo>
                      <a:pt x="96" y="18"/>
                    </a:lnTo>
                    <a:lnTo>
                      <a:pt x="96" y="17"/>
                    </a:lnTo>
                    <a:lnTo>
                      <a:pt x="96" y="16"/>
                    </a:lnTo>
                    <a:lnTo>
                      <a:pt x="93" y="16"/>
                    </a:lnTo>
                    <a:lnTo>
                      <a:pt x="93" y="17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4" y="20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3" y="22"/>
                    </a:lnTo>
                    <a:lnTo>
                      <a:pt x="89" y="18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8" y="15"/>
                    </a:lnTo>
                    <a:lnTo>
                      <a:pt x="87" y="13"/>
                    </a:lnTo>
                    <a:lnTo>
                      <a:pt x="84" y="13"/>
                    </a:lnTo>
                    <a:lnTo>
                      <a:pt x="82" y="12"/>
                    </a:lnTo>
                    <a:lnTo>
                      <a:pt x="78" y="11"/>
                    </a:lnTo>
                    <a:lnTo>
                      <a:pt x="78" y="12"/>
                    </a:lnTo>
                    <a:lnTo>
                      <a:pt x="76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4" y="7"/>
                    </a:lnTo>
                    <a:lnTo>
                      <a:pt x="72" y="7"/>
                    </a:lnTo>
                    <a:lnTo>
                      <a:pt x="73" y="9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2" y="11"/>
                    </a:lnTo>
                    <a:lnTo>
                      <a:pt x="68" y="10"/>
                    </a:lnTo>
                    <a:lnTo>
                      <a:pt x="67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62" y="9"/>
                    </a:lnTo>
                    <a:lnTo>
                      <a:pt x="64" y="7"/>
                    </a:lnTo>
                    <a:lnTo>
                      <a:pt x="61" y="6"/>
                    </a:lnTo>
                    <a:lnTo>
                      <a:pt x="58" y="6"/>
                    </a:lnTo>
                    <a:lnTo>
                      <a:pt x="57" y="5"/>
                    </a:lnTo>
                    <a:lnTo>
                      <a:pt x="55" y="4"/>
                    </a:lnTo>
                    <a:lnTo>
                      <a:pt x="52" y="4"/>
                    </a:lnTo>
                    <a:lnTo>
                      <a:pt x="53" y="2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6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1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2" name="Freeform 1257"/>
              <p:cNvSpPr>
                <a:spLocks/>
              </p:cNvSpPr>
              <p:nvPr/>
            </p:nvSpPr>
            <p:spPr bwMode="auto">
              <a:xfrm>
                <a:off x="1850" y="127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3" name="Freeform 1258"/>
              <p:cNvSpPr>
                <a:spLocks/>
              </p:cNvSpPr>
              <p:nvPr/>
            </p:nvSpPr>
            <p:spPr bwMode="auto">
              <a:xfrm>
                <a:off x="1715" y="124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2 w 8"/>
                  <a:gd name="T3" fmla="*/ 2 h 3"/>
                  <a:gd name="T4" fmla="*/ 0 w 8"/>
                  <a:gd name="T5" fmla="*/ 3 h 3"/>
                  <a:gd name="T6" fmla="*/ 2 w 8"/>
                  <a:gd name="T7" fmla="*/ 3 h 3"/>
                  <a:gd name="T8" fmla="*/ 4 w 8"/>
                  <a:gd name="T9" fmla="*/ 3 h 3"/>
                  <a:gd name="T10" fmla="*/ 8 w 8"/>
                  <a:gd name="T11" fmla="*/ 3 h 3"/>
                  <a:gd name="T12" fmla="*/ 6 w 8"/>
                  <a:gd name="T13" fmla="*/ 2 h 3"/>
                  <a:gd name="T14" fmla="*/ 4 w 8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4" name="Freeform 1259"/>
              <p:cNvSpPr>
                <a:spLocks/>
              </p:cNvSpPr>
              <p:nvPr/>
            </p:nvSpPr>
            <p:spPr bwMode="auto">
              <a:xfrm>
                <a:off x="1818" y="1253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2 w 3"/>
                  <a:gd name="T9" fmla="*/ 1 h 2"/>
                  <a:gd name="T10" fmla="*/ 3 w 3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5" name="Freeform 1260"/>
              <p:cNvSpPr>
                <a:spLocks/>
              </p:cNvSpPr>
              <p:nvPr/>
            </p:nvSpPr>
            <p:spPr bwMode="auto">
              <a:xfrm>
                <a:off x="1709" y="125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6" name="Freeform 1261"/>
              <p:cNvSpPr>
                <a:spLocks/>
              </p:cNvSpPr>
              <p:nvPr/>
            </p:nvSpPr>
            <p:spPr bwMode="auto">
              <a:xfrm>
                <a:off x="1703" y="126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2 w 4"/>
                  <a:gd name="T5" fmla="*/ 1 h 3"/>
                  <a:gd name="T6" fmla="*/ 4 w 4"/>
                  <a:gd name="T7" fmla="*/ 1 h 3"/>
                  <a:gd name="T8" fmla="*/ 2 w 4"/>
                  <a:gd name="T9" fmla="*/ 1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7" name="Freeform 1262"/>
              <p:cNvSpPr>
                <a:spLocks/>
              </p:cNvSpPr>
              <p:nvPr/>
            </p:nvSpPr>
            <p:spPr bwMode="auto">
              <a:xfrm>
                <a:off x="1708" y="1261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6 w 9"/>
                  <a:gd name="T3" fmla="*/ 0 h 4"/>
                  <a:gd name="T4" fmla="*/ 5 w 9"/>
                  <a:gd name="T5" fmla="*/ 0 h 4"/>
                  <a:gd name="T6" fmla="*/ 4 w 9"/>
                  <a:gd name="T7" fmla="*/ 1 h 4"/>
                  <a:gd name="T8" fmla="*/ 2 w 9"/>
                  <a:gd name="T9" fmla="*/ 0 h 4"/>
                  <a:gd name="T10" fmla="*/ 0 w 9"/>
                  <a:gd name="T11" fmla="*/ 1 h 4"/>
                  <a:gd name="T12" fmla="*/ 0 w 9"/>
                  <a:gd name="T13" fmla="*/ 3 h 4"/>
                  <a:gd name="T14" fmla="*/ 0 w 9"/>
                  <a:gd name="T15" fmla="*/ 4 h 4"/>
                  <a:gd name="T16" fmla="*/ 1 w 9"/>
                  <a:gd name="T17" fmla="*/ 4 h 4"/>
                  <a:gd name="T18" fmla="*/ 1 w 9"/>
                  <a:gd name="T19" fmla="*/ 3 h 4"/>
                  <a:gd name="T20" fmla="*/ 2 w 9"/>
                  <a:gd name="T21" fmla="*/ 1 h 4"/>
                  <a:gd name="T22" fmla="*/ 5 w 9"/>
                  <a:gd name="T23" fmla="*/ 1 h 4"/>
                  <a:gd name="T24" fmla="*/ 6 w 9"/>
                  <a:gd name="T25" fmla="*/ 3 h 4"/>
                  <a:gd name="T26" fmla="*/ 7 w 9"/>
                  <a:gd name="T27" fmla="*/ 3 h 4"/>
                  <a:gd name="T28" fmla="*/ 7 w 9"/>
                  <a:gd name="T29" fmla="*/ 1 h 4"/>
                  <a:gd name="T30" fmla="*/ 9 w 9"/>
                  <a:gd name="T31" fmla="*/ 0 h 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8" name="Freeform 1263"/>
              <p:cNvSpPr>
                <a:spLocks/>
              </p:cNvSpPr>
              <p:nvPr/>
            </p:nvSpPr>
            <p:spPr bwMode="auto">
              <a:xfrm>
                <a:off x="1704" y="12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49" name="Freeform 1264"/>
              <p:cNvSpPr>
                <a:spLocks/>
              </p:cNvSpPr>
              <p:nvPr/>
            </p:nvSpPr>
            <p:spPr bwMode="auto">
              <a:xfrm>
                <a:off x="1715" y="12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0" name="Freeform 1265"/>
              <p:cNvSpPr>
                <a:spLocks/>
              </p:cNvSpPr>
              <p:nvPr/>
            </p:nvSpPr>
            <p:spPr bwMode="auto">
              <a:xfrm>
                <a:off x="1713" y="126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1" name="Freeform 1266"/>
              <p:cNvSpPr>
                <a:spLocks/>
              </p:cNvSpPr>
              <p:nvPr/>
            </p:nvSpPr>
            <p:spPr bwMode="auto">
              <a:xfrm>
                <a:off x="1666" y="1253"/>
                <a:ext cx="79" cy="17"/>
              </a:xfrm>
              <a:custGeom>
                <a:avLst/>
                <a:gdLst>
                  <a:gd name="T0" fmla="*/ 72 w 79"/>
                  <a:gd name="T1" fmla="*/ 2 h 17"/>
                  <a:gd name="T2" fmla="*/ 60 w 79"/>
                  <a:gd name="T3" fmla="*/ 1 h 17"/>
                  <a:gd name="T4" fmla="*/ 52 w 79"/>
                  <a:gd name="T5" fmla="*/ 0 h 17"/>
                  <a:gd name="T6" fmla="*/ 47 w 79"/>
                  <a:gd name="T7" fmla="*/ 1 h 17"/>
                  <a:gd name="T8" fmla="*/ 42 w 79"/>
                  <a:gd name="T9" fmla="*/ 2 h 17"/>
                  <a:gd name="T10" fmla="*/ 39 w 79"/>
                  <a:gd name="T11" fmla="*/ 0 h 17"/>
                  <a:gd name="T12" fmla="*/ 31 w 79"/>
                  <a:gd name="T13" fmla="*/ 0 h 17"/>
                  <a:gd name="T14" fmla="*/ 27 w 79"/>
                  <a:gd name="T15" fmla="*/ 0 h 17"/>
                  <a:gd name="T16" fmla="*/ 23 w 79"/>
                  <a:gd name="T17" fmla="*/ 1 h 17"/>
                  <a:gd name="T18" fmla="*/ 16 w 79"/>
                  <a:gd name="T19" fmla="*/ 0 h 17"/>
                  <a:gd name="T20" fmla="*/ 13 w 79"/>
                  <a:gd name="T21" fmla="*/ 2 h 17"/>
                  <a:gd name="T22" fmla="*/ 12 w 79"/>
                  <a:gd name="T23" fmla="*/ 0 h 17"/>
                  <a:gd name="T24" fmla="*/ 9 w 79"/>
                  <a:gd name="T25" fmla="*/ 1 h 17"/>
                  <a:gd name="T26" fmla="*/ 7 w 79"/>
                  <a:gd name="T27" fmla="*/ 2 h 17"/>
                  <a:gd name="T28" fmla="*/ 8 w 79"/>
                  <a:gd name="T29" fmla="*/ 3 h 17"/>
                  <a:gd name="T30" fmla="*/ 1 w 79"/>
                  <a:gd name="T31" fmla="*/ 13 h 17"/>
                  <a:gd name="T32" fmla="*/ 5 w 79"/>
                  <a:gd name="T33" fmla="*/ 13 h 17"/>
                  <a:gd name="T34" fmla="*/ 5 w 79"/>
                  <a:gd name="T35" fmla="*/ 12 h 17"/>
                  <a:gd name="T36" fmla="*/ 7 w 79"/>
                  <a:gd name="T37" fmla="*/ 11 h 17"/>
                  <a:gd name="T38" fmla="*/ 9 w 79"/>
                  <a:gd name="T39" fmla="*/ 9 h 17"/>
                  <a:gd name="T40" fmla="*/ 14 w 79"/>
                  <a:gd name="T41" fmla="*/ 12 h 17"/>
                  <a:gd name="T42" fmla="*/ 24 w 79"/>
                  <a:gd name="T43" fmla="*/ 11 h 17"/>
                  <a:gd name="T44" fmla="*/ 28 w 79"/>
                  <a:gd name="T45" fmla="*/ 13 h 17"/>
                  <a:gd name="T46" fmla="*/ 33 w 79"/>
                  <a:gd name="T47" fmla="*/ 12 h 17"/>
                  <a:gd name="T48" fmla="*/ 38 w 79"/>
                  <a:gd name="T49" fmla="*/ 16 h 17"/>
                  <a:gd name="T50" fmla="*/ 42 w 79"/>
                  <a:gd name="T51" fmla="*/ 14 h 17"/>
                  <a:gd name="T52" fmla="*/ 44 w 79"/>
                  <a:gd name="T53" fmla="*/ 16 h 17"/>
                  <a:gd name="T54" fmla="*/ 46 w 79"/>
                  <a:gd name="T55" fmla="*/ 17 h 17"/>
                  <a:gd name="T56" fmla="*/ 51 w 79"/>
                  <a:gd name="T57" fmla="*/ 16 h 17"/>
                  <a:gd name="T58" fmla="*/ 57 w 79"/>
                  <a:gd name="T59" fmla="*/ 16 h 17"/>
                  <a:gd name="T60" fmla="*/ 62 w 79"/>
                  <a:gd name="T61" fmla="*/ 16 h 17"/>
                  <a:gd name="T62" fmla="*/ 67 w 79"/>
                  <a:gd name="T63" fmla="*/ 16 h 17"/>
                  <a:gd name="T64" fmla="*/ 79 w 79"/>
                  <a:gd name="T65" fmla="*/ 13 h 17"/>
                  <a:gd name="T66" fmla="*/ 78 w 79"/>
                  <a:gd name="T67" fmla="*/ 6 h 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9" h="17">
                    <a:moveTo>
                      <a:pt x="78" y="6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4" y="1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2"/>
                    </a:lnTo>
                    <a:lnTo>
                      <a:pt x="19" y="12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8" y="13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7" y="13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51" y="16"/>
                    </a:lnTo>
                    <a:lnTo>
                      <a:pt x="53" y="16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73" y="14"/>
                    </a:lnTo>
                    <a:lnTo>
                      <a:pt x="79" y="13"/>
                    </a:lnTo>
                    <a:lnTo>
                      <a:pt x="79" y="9"/>
                    </a:lnTo>
                    <a:lnTo>
                      <a:pt x="78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2" name="Freeform 1267"/>
              <p:cNvSpPr>
                <a:spLocks/>
              </p:cNvSpPr>
              <p:nvPr/>
            </p:nvSpPr>
            <p:spPr bwMode="auto">
              <a:xfrm>
                <a:off x="1775" y="585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2 w 2"/>
                  <a:gd name="T3" fmla="*/ 3 h 14"/>
                  <a:gd name="T4" fmla="*/ 2 w 2"/>
                  <a:gd name="T5" fmla="*/ 2 h 14"/>
                  <a:gd name="T6" fmla="*/ 2 w 2"/>
                  <a:gd name="T7" fmla="*/ 0 h 14"/>
                  <a:gd name="T8" fmla="*/ 0 w 2"/>
                  <a:gd name="T9" fmla="*/ 14 h 14"/>
                  <a:gd name="T10" fmla="*/ 0 w 2"/>
                  <a:gd name="T11" fmla="*/ 10 h 14"/>
                  <a:gd name="T12" fmla="*/ 2 w 2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3" name="Freeform 1268"/>
              <p:cNvSpPr>
                <a:spLocks/>
              </p:cNvSpPr>
              <p:nvPr/>
            </p:nvSpPr>
            <p:spPr bwMode="auto">
              <a:xfrm>
                <a:off x="1774" y="606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3 h 10"/>
                  <a:gd name="T4" fmla="*/ 0 w 2"/>
                  <a:gd name="T5" fmla="*/ 9 h 10"/>
                  <a:gd name="T6" fmla="*/ 0 w 2"/>
                  <a:gd name="T7" fmla="*/ 10 h 10"/>
                  <a:gd name="T8" fmla="*/ 0 w 2"/>
                  <a:gd name="T9" fmla="*/ 9 h 10"/>
                  <a:gd name="T10" fmla="*/ 2 w 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2" y="3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4" name="Freeform 1269"/>
              <p:cNvSpPr>
                <a:spLocks/>
              </p:cNvSpPr>
              <p:nvPr/>
            </p:nvSpPr>
            <p:spPr bwMode="auto">
              <a:xfrm>
                <a:off x="1790" y="594"/>
                <a:ext cx="1" cy="6"/>
              </a:xfrm>
              <a:custGeom>
                <a:avLst/>
                <a:gdLst>
                  <a:gd name="T0" fmla="*/ 1 w 1"/>
                  <a:gd name="T1" fmla="*/ 2 h 6"/>
                  <a:gd name="T2" fmla="*/ 0 w 1"/>
                  <a:gd name="T3" fmla="*/ 6 h 6"/>
                  <a:gd name="T4" fmla="*/ 0 w 1"/>
                  <a:gd name="T5" fmla="*/ 4 h 6"/>
                  <a:gd name="T6" fmla="*/ 1 w 1"/>
                  <a:gd name="T7" fmla="*/ 0 h 6"/>
                  <a:gd name="T8" fmla="*/ 1 w 1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5" name="Freeform 1270"/>
              <p:cNvSpPr>
                <a:spLocks/>
              </p:cNvSpPr>
              <p:nvPr/>
            </p:nvSpPr>
            <p:spPr bwMode="auto">
              <a:xfrm>
                <a:off x="1718" y="473"/>
                <a:ext cx="149" cy="402"/>
              </a:xfrm>
              <a:custGeom>
                <a:avLst/>
                <a:gdLst>
                  <a:gd name="T0" fmla="*/ 8 w 149"/>
                  <a:gd name="T1" fmla="*/ 389 h 402"/>
                  <a:gd name="T2" fmla="*/ 12 w 149"/>
                  <a:gd name="T3" fmla="*/ 378 h 402"/>
                  <a:gd name="T4" fmla="*/ 16 w 149"/>
                  <a:gd name="T5" fmla="*/ 367 h 402"/>
                  <a:gd name="T6" fmla="*/ 22 w 149"/>
                  <a:gd name="T7" fmla="*/ 340 h 402"/>
                  <a:gd name="T8" fmla="*/ 30 w 149"/>
                  <a:gd name="T9" fmla="*/ 321 h 402"/>
                  <a:gd name="T10" fmla="*/ 41 w 149"/>
                  <a:gd name="T11" fmla="*/ 261 h 402"/>
                  <a:gd name="T12" fmla="*/ 48 w 149"/>
                  <a:gd name="T13" fmla="*/ 219 h 402"/>
                  <a:gd name="T14" fmla="*/ 51 w 149"/>
                  <a:gd name="T15" fmla="*/ 204 h 402"/>
                  <a:gd name="T16" fmla="*/ 63 w 149"/>
                  <a:gd name="T17" fmla="*/ 151 h 402"/>
                  <a:gd name="T18" fmla="*/ 62 w 149"/>
                  <a:gd name="T19" fmla="*/ 145 h 402"/>
                  <a:gd name="T20" fmla="*/ 64 w 149"/>
                  <a:gd name="T21" fmla="*/ 138 h 402"/>
                  <a:gd name="T22" fmla="*/ 64 w 149"/>
                  <a:gd name="T23" fmla="*/ 135 h 402"/>
                  <a:gd name="T24" fmla="*/ 67 w 149"/>
                  <a:gd name="T25" fmla="*/ 125 h 402"/>
                  <a:gd name="T26" fmla="*/ 78 w 149"/>
                  <a:gd name="T27" fmla="*/ 101 h 402"/>
                  <a:gd name="T28" fmla="*/ 100 w 149"/>
                  <a:gd name="T29" fmla="*/ 66 h 402"/>
                  <a:gd name="T30" fmla="*/ 110 w 149"/>
                  <a:gd name="T31" fmla="*/ 56 h 402"/>
                  <a:gd name="T32" fmla="*/ 107 w 149"/>
                  <a:gd name="T33" fmla="*/ 54 h 402"/>
                  <a:gd name="T34" fmla="*/ 88 w 149"/>
                  <a:gd name="T35" fmla="*/ 80 h 402"/>
                  <a:gd name="T36" fmla="*/ 93 w 149"/>
                  <a:gd name="T37" fmla="*/ 73 h 402"/>
                  <a:gd name="T38" fmla="*/ 118 w 149"/>
                  <a:gd name="T39" fmla="*/ 41 h 402"/>
                  <a:gd name="T40" fmla="*/ 137 w 149"/>
                  <a:gd name="T41" fmla="*/ 22 h 402"/>
                  <a:gd name="T42" fmla="*/ 141 w 149"/>
                  <a:gd name="T43" fmla="*/ 14 h 402"/>
                  <a:gd name="T44" fmla="*/ 134 w 149"/>
                  <a:gd name="T45" fmla="*/ 20 h 402"/>
                  <a:gd name="T46" fmla="*/ 148 w 149"/>
                  <a:gd name="T47" fmla="*/ 4 h 402"/>
                  <a:gd name="T48" fmla="*/ 141 w 149"/>
                  <a:gd name="T49" fmla="*/ 9 h 402"/>
                  <a:gd name="T50" fmla="*/ 134 w 149"/>
                  <a:gd name="T51" fmla="*/ 12 h 402"/>
                  <a:gd name="T52" fmla="*/ 122 w 149"/>
                  <a:gd name="T53" fmla="*/ 25 h 402"/>
                  <a:gd name="T54" fmla="*/ 119 w 149"/>
                  <a:gd name="T55" fmla="*/ 29 h 402"/>
                  <a:gd name="T56" fmla="*/ 115 w 149"/>
                  <a:gd name="T57" fmla="*/ 32 h 402"/>
                  <a:gd name="T58" fmla="*/ 109 w 149"/>
                  <a:gd name="T59" fmla="*/ 41 h 402"/>
                  <a:gd name="T60" fmla="*/ 133 w 149"/>
                  <a:gd name="T61" fmla="*/ 19 h 402"/>
                  <a:gd name="T62" fmla="*/ 119 w 149"/>
                  <a:gd name="T63" fmla="*/ 35 h 402"/>
                  <a:gd name="T64" fmla="*/ 99 w 149"/>
                  <a:gd name="T65" fmla="*/ 50 h 402"/>
                  <a:gd name="T66" fmla="*/ 87 w 149"/>
                  <a:gd name="T67" fmla="*/ 65 h 402"/>
                  <a:gd name="T68" fmla="*/ 73 w 149"/>
                  <a:gd name="T69" fmla="*/ 90 h 402"/>
                  <a:gd name="T70" fmla="*/ 66 w 149"/>
                  <a:gd name="T71" fmla="*/ 96 h 402"/>
                  <a:gd name="T72" fmla="*/ 61 w 149"/>
                  <a:gd name="T73" fmla="*/ 114 h 402"/>
                  <a:gd name="T74" fmla="*/ 68 w 149"/>
                  <a:gd name="T75" fmla="*/ 99 h 402"/>
                  <a:gd name="T76" fmla="*/ 59 w 149"/>
                  <a:gd name="T77" fmla="*/ 130 h 402"/>
                  <a:gd name="T78" fmla="*/ 53 w 149"/>
                  <a:gd name="T79" fmla="*/ 152 h 402"/>
                  <a:gd name="T80" fmla="*/ 47 w 149"/>
                  <a:gd name="T81" fmla="*/ 176 h 402"/>
                  <a:gd name="T82" fmla="*/ 43 w 149"/>
                  <a:gd name="T83" fmla="*/ 189 h 402"/>
                  <a:gd name="T84" fmla="*/ 40 w 149"/>
                  <a:gd name="T85" fmla="*/ 209 h 402"/>
                  <a:gd name="T86" fmla="*/ 32 w 149"/>
                  <a:gd name="T87" fmla="*/ 240 h 402"/>
                  <a:gd name="T88" fmla="*/ 26 w 149"/>
                  <a:gd name="T89" fmla="*/ 271 h 402"/>
                  <a:gd name="T90" fmla="*/ 20 w 149"/>
                  <a:gd name="T91" fmla="*/ 310 h 402"/>
                  <a:gd name="T92" fmla="*/ 15 w 149"/>
                  <a:gd name="T93" fmla="*/ 340 h 402"/>
                  <a:gd name="T94" fmla="*/ 0 w 149"/>
                  <a:gd name="T95" fmla="*/ 388 h 402"/>
                  <a:gd name="T96" fmla="*/ 6 w 149"/>
                  <a:gd name="T97" fmla="*/ 399 h 4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9" h="402">
                    <a:moveTo>
                      <a:pt x="8" y="394"/>
                    </a:moveTo>
                    <a:lnTo>
                      <a:pt x="7" y="397"/>
                    </a:lnTo>
                    <a:lnTo>
                      <a:pt x="7" y="396"/>
                    </a:lnTo>
                    <a:lnTo>
                      <a:pt x="8" y="389"/>
                    </a:lnTo>
                    <a:lnTo>
                      <a:pt x="11" y="381"/>
                    </a:lnTo>
                    <a:lnTo>
                      <a:pt x="12" y="378"/>
                    </a:lnTo>
                    <a:lnTo>
                      <a:pt x="12" y="377"/>
                    </a:lnTo>
                    <a:lnTo>
                      <a:pt x="12" y="378"/>
                    </a:lnTo>
                    <a:lnTo>
                      <a:pt x="15" y="374"/>
                    </a:lnTo>
                    <a:lnTo>
                      <a:pt x="17" y="367"/>
                    </a:lnTo>
                    <a:lnTo>
                      <a:pt x="16" y="368"/>
                    </a:lnTo>
                    <a:lnTo>
                      <a:pt x="16" y="367"/>
                    </a:lnTo>
                    <a:lnTo>
                      <a:pt x="16" y="365"/>
                    </a:lnTo>
                    <a:lnTo>
                      <a:pt x="18" y="355"/>
                    </a:lnTo>
                    <a:lnTo>
                      <a:pt x="22" y="345"/>
                    </a:lnTo>
                    <a:lnTo>
                      <a:pt x="22" y="340"/>
                    </a:lnTo>
                    <a:lnTo>
                      <a:pt x="26" y="326"/>
                    </a:lnTo>
                    <a:lnTo>
                      <a:pt x="26" y="330"/>
                    </a:lnTo>
                    <a:lnTo>
                      <a:pt x="27" y="328"/>
                    </a:lnTo>
                    <a:lnTo>
                      <a:pt x="30" y="321"/>
                    </a:lnTo>
                    <a:lnTo>
                      <a:pt x="32" y="306"/>
                    </a:lnTo>
                    <a:lnTo>
                      <a:pt x="36" y="290"/>
                    </a:lnTo>
                    <a:lnTo>
                      <a:pt x="40" y="271"/>
                    </a:lnTo>
                    <a:lnTo>
                      <a:pt x="41" y="261"/>
                    </a:lnTo>
                    <a:lnTo>
                      <a:pt x="43" y="249"/>
                    </a:lnTo>
                    <a:lnTo>
                      <a:pt x="46" y="239"/>
                    </a:lnTo>
                    <a:lnTo>
                      <a:pt x="46" y="230"/>
                    </a:lnTo>
                    <a:lnTo>
                      <a:pt x="48" y="219"/>
                    </a:lnTo>
                    <a:lnTo>
                      <a:pt x="49" y="213"/>
                    </a:lnTo>
                    <a:lnTo>
                      <a:pt x="49" y="200"/>
                    </a:lnTo>
                    <a:lnTo>
                      <a:pt x="51" y="198"/>
                    </a:lnTo>
                    <a:lnTo>
                      <a:pt x="51" y="204"/>
                    </a:lnTo>
                    <a:lnTo>
                      <a:pt x="49" y="212"/>
                    </a:lnTo>
                    <a:lnTo>
                      <a:pt x="49" y="213"/>
                    </a:lnTo>
                    <a:lnTo>
                      <a:pt x="51" y="212"/>
                    </a:lnTo>
                    <a:lnTo>
                      <a:pt x="63" y="151"/>
                    </a:lnTo>
                    <a:lnTo>
                      <a:pt x="63" y="148"/>
                    </a:lnTo>
                    <a:lnTo>
                      <a:pt x="62" y="148"/>
                    </a:lnTo>
                    <a:lnTo>
                      <a:pt x="62" y="143"/>
                    </a:lnTo>
                    <a:lnTo>
                      <a:pt x="62" y="145"/>
                    </a:lnTo>
                    <a:lnTo>
                      <a:pt x="63" y="145"/>
                    </a:lnTo>
                    <a:lnTo>
                      <a:pt x="64" y="140"/>
                    </a:lnTo>
                    <a:lnTo>
                      <a:pt x="64" y="141"/>
                    </a:lnTo>
                    <a:lnTo>
                      <a:pt x="64" y="138"/>
                    </a:lnTo>
                    <a:lnTo>
                      <a:pt x="63" y="142"/>
                    </a:lnTo>
                    <a:lnTo>
                      <a:pt x="63" y="141"/>
                    </a:lnTo>
                    <a:lnTo>
                      <a:pt x="63" y="140"/>
                    </a:lnTo>
                    <a:lnTo>
                      <a:pt x="64" y="135"/>
                    </a:lnTo>
                    <a:lnTo>
                      <a:pt x="68" y="121"/>
                    </a:lnTo>
                    <a:lnTo>
                      <a:pt x="68" y="120"/>
                    </a:lnTo>
                    <a:lnTo>
                      <a:pt x="68" y="121"/>
                    </a:lnTo>
                    <a:lnTo>
                      <a:pt x="67" y="125"/>
                    </a:lnTo>
                    <a:lnTo>
                      <a:pt x="68" y="125"/>
                    </a:lnTo>
                    <a:lnTo>
                      <a:pt x="69" y="122"/>
                    </a:lnTo>
                    <a:lnTo>
                      <a:pt x="73" y="114"/>
                    </a:lnTo>
                    <a:lnTo>
                      <a:pt x="78" y="101"/>
                    </a:lnTo>
                    <a:lnTo>
                      <a:pt x="84" y="91"/>
                    </a:lnTo>
                    <a:lnTo>
                      <a:pt x="99" y="69"/>
                    </a:lnTo>
                    <a:lnTo>
                      <a:pt x="99" y="68"/>
                    </a:lnTo>
                    <a:lnTo>
                      <a:pt x="100" y="66"/>
                    </a:lnTo>
                    <a:lnTo>
                      <a:pt x="103" y="61"/>
                    </a:lnTo>
                    <a:lnTo>
                      <a:pt x="103" y="63"/>
                    </a:lnTo>
                    <a:lnTo>
                      <a:pt x="105" y="61"/>
                    </a:lnTo>
                    <a:lnTo>
                      <a:pt x="110" y="56"/>
                    </a:lnTo>
                    <a:lnTo>
                      <a:pt x="113" y="51"/>
                    </a:lnTo>
                    <a:lnTo>
                      <a:pt x="117" y="45"/>
                    </a:lnTo>
                    <a:lnTo>
                      <a:pt x="113" y="48"/>
                    </a:lnTo>
                    <a:lnTo>
                      <a:pt x="107" y="54"/>
                    </a:lnTo>
                    <a:lnTo>
                      <a:pt x="100" y="63"/>
                    </a:lnTo>
                    <a:lnTo>
                      <a:pt x="97" y="66"/>
                    </a:lnTo>
                    <a:lnTo>
                      <a:pt x="92" y="74"/>
                    </a:lnTo>
                    <a:lnTo>
                      <a:pt x="88" y="80"/>
                    </a:lnTo>
                    <a:lnTo>
                      <a:pt x="87" y="81"/>
                    </a:lnTo>
                    <a:lnTo>
                      <a:pt x="86" y="81"/>
                    </a:lnTo>
                    <a:lnTo>
                      <a:pt x="88" y="79"/>
                    </a:lnTo>
                    <a:lnTo>
                      <a:pt x="93" y="73"/>
                    </a:lnTo>
                    <a:lnTo>
                      <a:pt x="97" y="66"/>
                    </a:lnTo>
                    <a:lnTo>
                      <a:pt x="104" y="53"/>
                    </a:lnTo>
                    <a:lnTo>
                      <a:pt x="112" y="46"/>
                    </a:lnTo>
                    <a:lnTo>
                      <a:pt x="118" y="41"/>
                    </a:lnTo>
                    <a:lnTo>
                      <a:pt x="124" y="35"/>
                    </a:lnTo>
                    <a:lnTo>
                      <a:pt x="127" y="30"/>
                    </a:lnTo>
                    <a:lnTo>
                      <a:pt x="132" y="25"/>
                    </a:lnTo>
                    <a:lnTo>
                      <a:pt x="137" y="22"/>
                    </a:lnTo>
                    <a:lnTo>
                      <a:pt x="137" y="20"/>
                    </a:lnTo>
                    <a:lnTo>
                      <a:pt x="137" y="19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38" y="17"/>
                    </a:lnTo>
                    <a:lnTo>
                      <a:pt x="129" y="27"/>
                    </a:lnTo>
                    <a:lnTo>
                      <a:pt x="132" y="22"/>
                    </a:lnTo>
                    <a:lnTo>
                      <a:pt x="134" y="20"/>
                    </a:lnTo>
                    <a:lnTo>
                      <a:pt x="137" y="17"/>
                    </a:lnTo>
                    <a:lnTo>
                      <a:pt x="139" y="13"/>
                    </a:lnTo>
                    <a:lnTo>
                      <a:pt x="143" y="10"/>
                    </a:lnTo>
                    <a:lnTo>
                      <a:pt x="148" y="4"/>
                    </a:lnTo>
                    <a:lnTo>
                      <a:pt x="149" y="0"/>
                    </a:lnTo>
                    <a:lnTo>
                      <a:pt x="148" y="2"/>
                    </a:lnTo>
                    <a:lnTo>
                      <a:pt x="141" y="7"/>
                    </a:lnTo>
                    <a:lnTo>
                      <a:pt x="141" y="9"/>
                    </a:lnTo>
                    <a:lnTo>
                      <a:pt x="130" y="19"/>
                    </a:lnTo>
                    <a:lnTo>
                      <a:pt x="132" y="17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3"/>
                    </a:lnTo>
                    <a:lnTo>
                      <a:pt x="130" y="15"/>
                    </a:lnTo>
                    <a:lnTo>
                      <a:pt x="122" y="23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8" y="18"/>
                    </a:lnTo>
                    <a:lnTo>
                      <a:pt x="124" y="25"/>
                    </a:lnTo>
                    <a:lnTo>
                      <a:pt x="119" y="29"/>
                    </a:lnTo>
                    <a:lnTo>
                      <a:pt x="118" y="30"/>
                    </a:lnTo>
                    <a:lnTo>
                      <a:pt x="118" y="29"/>
                    </a:lnTo>
                    <a:lnTo>
                      <a:pt x="117" y="29"/>
                    </a:lnTo>
                    <a:lnTo>
                      <a:pt x="115" y="32"/>
                    </a:lnTo>
                    <a:lnTo>
                      <a:pt x="112" y="35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09" y="41"/>
                    </a:lnTo>
                    <a:lnTo>
                      <a:pt x="113" y="39"/>
                    </a:lnTo>
                    <a:lnTo>
                      <a:pt x="119" y="33"/>
                    </a:lnTo>
                    <a:lnTo>
                      <a:pt x="129" y="23"/>
                    </a:lnTo>
                    <a:lnTo>
                      <a:pt x="133" y="19"/>
                    </a:lnTo>
                    <a:lnTo>
                      <a:pt x="132" y="22"/>
                    </a:lnTo>
                    <a:lnTo>
                      <a:pt x="133" y="20"/>
                    </a:lnTo>
                    <a:lnTo>
                      <a:pt x="127" y="28"/>
                    </a:lnTo>
                    <a:lnTo>
                      <a:pt x="119" y="35"/>
                    </a:lnTo>
                    <a:lnTo>
                      <a:pt x="105" y="48"/>
                    </a:lnTo>
                    <a:lnTo>
                      <a:pt x="103" y="49"/>
                    </a:lnTo>
                    <a:lnTo>
                      <a:pt x="100" y="50"/>
                    </a:lnTo>
                    <a:lnTo>
                      <a:pt x="99" y="50"/>
                    </a:lnTo>
                    <a:lnTo>
                      <a:pt x="100" y="48"/>
                    </a:lnTo>
                    <a:lnTo>
                      <a:pt x="97" y="51"/>
                    </a:lnTo>
                    <a:lnTo>
                      <a:pt x="93" y="56"/>
                    </a:lnTo>
                    <a:lnTo>
                      <a:pt x="87" y="65"/>
                    </a:lnTo>
                    <a:lnTo>
                      <a:pt x="82" y="73"/>
                    </a:lnTo>
                    <a:lnTo>
                      <a:pt x="77" y="79"/>
                    </a:lnTo>
                    <a:lnTo>
                      <a:pt x="73" y="87"/>
                    </a:lnTo>
                    <a:lnTo>
                      <a:pt x="73" y="90"/>
                    </a:lnTo>
                    <a:lnTo>
                      <a:pt x="71" y="94"/>
                    </a:lnTo>
                    <a:lnTo>
                      <a:pt x="68" y="96"/>
                    </a:lnTo>
                    <a:lnTo>
                      <a:pt x="67" y="95"/>
                    </a:lnTo>
                    <a:lnTo>
                      <a:pt x="66" y="96"/>
                    </a:lnTo>
                    <a:lnTo>
                      <a:pt x="61" y="107"/>
                    </a:lnTo>
                    <a:lnTo>
                      <a:pt x="59" y="112"/>
                    </a:lnTo>
                    <a:lnTo>
                      <a:pt x="59" y="114"/>
                    </a:lnTo>
                    <a:lnTo>
                      <a:pt x="61" y="114"/>
                    </a:lnTo>
                    <a:lnTo>
                      <a:pt x="66" y="102"/>
                    </a:lnTo>
                    <a:lnTo>
                      <a:pt x="67" y="99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4" y="106"/>
                    </a:lnTo>
                    <a:lnTo>
                      <a:pt x="63" y="114"/>
                    </a:lnTo>
                    <a:lnTo>
                      <a:pt x="59" y="126"/>
                    </a:lnTo>
                    <a:lnTo>
                      <a:pt x="59" y="130"/>
                    </a:lnTo>
                    <a:lnTo>
                      <a:pt x="58" y="137"/>
                    </a:lnTo>
                    <a:lnTo>
                      <a:pt x="56" y="147"/>
                    </a:lnTo>
                    <a:lnTo>
                      <a:pt x="54" y="153"/>
                    </a:lnTo>
                    <a:lnTo>
                      <a:pt x="53" y="152"/>
                    </a:lnTo>
                    <a:lnTo>
                      <a:pt x="54" y="145"/>
                    </a:lnTo>
                    <a:lnTo>
                      <a:pt x="51" y="157"/>
                    </a:lnTo>
                    <a:lnTo>
                      <a:pt x="49" y="167"/>
                    </a:lnTo>
                    <a:lnTo>
                      <a:pt x="47" y="176"/>
                    </a:lnTo>
                    <a:lnTo>
                      <a:pt x="45" y="18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3" y="189"/>
                    </a:lnTo>
                    <a:lnTo>
                      <a:pt x="42" y="191"/>
                    </a:lnTo>
                    <a:lnTo>
                      <a:pt x="40" y="198"/>
                    </a:lnTo>
                    <a:lnTo>
                      <a:pt x="40" y="202"/>
                    </a:lnTo>
                    <a:lnTo>
                      <a:pt x="40" y="209"/>
                    </a:lnTo>
                    <a:lnTo>
                      <a:pt x="37" y="218"/>
                    </a:lnTo>
                    <a:lnTo>
                      <a:pt x="33" y="239"/>
                    </a:lnTo>
                    <a:lnTo>
                      <a:pt x="32" y="241"/>
                    </a:lnTo>
                    <a:lnTo>
                      <a:pt x="32" y="240"/>
                    </a:lnTo>
                    <a:lnTo>
                      <a:pt x="30" y="253"/>
                    </a:lnTo>
                    <a:lnTo>
                      <a:pt x="30" y="256"/>
                    </a:lnTo>
                    <a:lnTo>
                      <a:pt x="28" y="260"/>
                    </a:lnTo>
                    <a:lnTo>
                      <a:pt x="26" y="271"/>
                    </a:lnTo>
                    <a:lnTo>
                      <a:pt x="26" y="278"/>
                    </a:lnTo>
                    <a:lnTo>
                      <a:pt x="25" y="286"/>
                    </a:lnTo>
                    <a:lnTo>
                      <a:pt x="22" y="299"/>
                    </a:lnTo>
                    <a:lnTo>
                      <a:pt x="20" y="310"/>
                    </a:lnTo>
                    <a:lnTo>
                      <a:pt x="17" y="320"/>
                    </a:lnTo>
                    <a:lnTo>
                      <a:pt x="15" y="331"/>
                    </a:lnTo>
                    <a:lnTo>
                      <a:pt x="15" y="338"/>
                    </a:lnTo>
                    <a:lnTo>
                      <a:pt x="15" y="340"/>
                    </a:lnTo>
                    <a:lnTo>
                      <a:pt x="16" y="337"/>
                    </a:lnTo>
                    <a:lnTo>
                      <a:pt x="8" y="361"/>
                    </a:lnTo>
                    <a:lnTo>
                      <a:pt x="0" y="384"/>
                    </a:lnTo>
                    <a:lnTo>
                      <a:pt x="0" y="388"/>
                    </a:lnTo>
                    <a:lnTo>
                      <a:pt x="2" y="399"/>
                    </a:lnTo>
                    <a:lnTo>
                      <a:pt x="3" y="402"/>
                    </a:lnTo>
                    <a:lnTo>
                      <a:pt x="5" y="402"/>
                    </a:lnTo>
                    <a:lnTo>
                      <a:pt x="6" y="399"/>
                    </a:lnTo>
                    <a:lnTo>
                      <a:pt x="8" y="39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6" name="Freeform 1271"/>
              <p:cNvSpPr>
                <a:spLocks/>
              </p:cNvSpPr>
              <p:nvPr/>
            </p:nvSpPr>
            <p:spPr bwMode="auto">
              <a:xfrm>
                <a:off x="1852" y="49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6 h 6"/>
                  <a:gd name="T4" fmla="*/ 1 w 6"/>
                  <a:gd name="T5" fmla="*/ 5 h 6"/>
                  <a:gd name="T6" fmla="*/ 4 w 6"/>
                  <a:gd name="T7" fmla="*/ 2 h 6"/>
                  <a:gd name="T8" fmla="*/ 6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7" name="Freeform 1272"/>
              <p:cNvSpPr>
                <a:spLocks/>
              </p:cNvSpPr>
              <p:nvPr/>
            </p:nvSpPr>
            <p:spPr bwMode="auto">
              <a:xfrm>
                <a:off x="1646" y="979"/>
                <a:ext cx="13" cy="24"/>
              </a:xfrm>
              <a:custGeom>
                <a:avLst/>
                <a:gdLst>
                  <a:gd name="T0" fmla="*/ 3 w 13"/>
                  <a:gd name="T1" fmla="*/ 13 h 24"/>
                  <a:gd name="T2" fmla="*/ 0 w 13"/>
                  <a:gd name="T3" fmla="*/ 21 h 24"/>
                  <a:gd name="T4" fmla="*/ 0 w 13"/>
                  <a:gd name="T5" fmla="*/ 24 h 24"/>
                  <a:gd name="T6" fmla="*/ 1 w 13"/>
                  <a:gd name="T7" fmla="*/ 23 h 24"/>
                  <a:gd name="T8" fmla="*/ 7 w 13"/>
                  <a:gd name="T9" fmla="*/ 11 h 24"/>
                  <a:gd name="T10" fmla="*/ 13 w 13"/>
                  <a:gd name="T11" fmla="*/ 0 h 24"/>
                  <a:gd name="T12" fmla="*/ 12 w 13"/>
                  <a:gd name="T13" fmla="*/ 1 h 24"/>
                  <a:gd name="T14" fmla="*/ 8 w 13"/>
                  <a:gd name="T15" fmla="*/ 5 h 24"/>
                  <a:gd name="T16" fmla="*/ 3 w 13"/>
                  <a:gd name="T17" fmla="*/ 13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3" y="13"/>
                    </a:moveTo>
                    <a:lnTo>
                      <a:pt x="0" y="21"/>
                    </a:lnTo>
                    <a:lnTo>
                      <a:pt x="0" y="24"/>
                    </a:lnTo>
                    <a:lnTo>
                      <a:pt x="1" y="23"/>
                    </a:lnTo>
                    <a:lnTo>
                      <a:pt x="7" y="1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8" name="Freeform 1273"/>
              <p:cNvSpPr>
                <a:spLocks/>
              </p:cNvSpPr>
              <p:nvPr/>
            </p:nvSpPr>
            <p:spPr bwMode="auto">
              <a:xfrm>
                <a:off x="1767" y="609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0 w 3"/>
                  <a:gd name="T3" fmla="*/ 11 h 11"/>
                  <a:gd name="T4" fmla="*/ 3 w 3"/>
                  <a:gd name="T5" fmla="*/ 9 h 11"/>
                  <a:gd name="T6" fmla="*/ 3 w 3"/>
                  <a:gd name="T7" fmla="*/ 5 h 11"/>
                  <a:gd name="T8" fmla="*/ 3 w 3"/>
                  <a:gd name="T9" fmla="*/ 4 h 11"/>
                  <a:gd name="T10" fmla="*/ 3 w 3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0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59" name="Freeform 1274"/>
              <p:cNvSpPr>
                <a:spLocks/>
              </p:cNvSpPr>
              <p:nvPr/>
            </p:nvSpPr>
            <p:spPr bwMode="auto">
              <a:xfrm>
                <a:off x="1641" y="1021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2 w 5"/>
                  <a:gd name="T3" fmla="*/ 7 h 9"/>
                  <a:gd name="T4" fmla="*/ 5 w 5"/>
                  <a:gd name="T5" fmla="*/ 0 h 9"/>
                  <a:gd name="T6" fmla="*/ 2 w 5"/>
                  <a:gd name="T7" fmla="*/ 5 h 9"/>
                  <a:gd name="T8" fmla="*/ 0 w 5"/>
                  <a:gd name="T9" fmla="*/ 8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2" y="7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0" name="Freeform 1275"/>
              <p:cNvSpPr>
                <a:spLocks/>
              </p:cNvSpPr>
              <p:nvPr/>
            </p:nvSpPr>
            <p:spPr bwMode="auto">
              <a:xfrm>
                <a:off x="1627" y="1044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2 w 9"/>
                  <a:gd name="T3" fmla="*/ 7 h 7"/>
                  <a:gd name="T4" fmla="*/ 5 w 9"/>
                  <a:gd name="T5" fmla="*/ 4 h 7"/>
                  <a:gd name="T6" fmla="*/ 9 w 9"/>
                  <a:gd name="T7" fmla="*/ 0 h 7"/>
                  <a:gd name="T8" fmla="*/ 5 w 9"/>
                  <a:gd name="T9" fmla="*/ 4 h 7"/>
                  <a:gd name="T10" fmla="*/ 0 w 9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2" y="7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5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1" name="Freeform 1276"/>
              <p:cNvSpPr>
                <a:spLocks/>
              </p:cNvSpPr>
              <p:nvPr/>
            </p:nvSpPr>
            <p:spPr bwMode="auto">
              <a:xfrm>
                <a:off x="1638" y="1009"/>
                <a:ext cx="20" cy="31"/>
              </a:xfrm>
              <a:custGeom>
                <a:avLst/>
                <a:gdLst>
                  <a:gd name="T0" fmla="*/ 19 w 20"/>
                  <a:gd name="T1" fmla="*/ 0 h 31"/>
                  <a:gd name="T2" fmla="*/ 15 w 20"/>
                  <a:gd name="T3" fmla="*/ 6 h 31"/>
                  <a:gd name="T4" fmla="*/ 13 w 20"/>
                  <a:gd name="T5" fmla="*/ 11 h 31"/>
                  <a:gd name="T6" fmla="*/ 10 w 20"/>
                  <a:gd name="T7" fmla="*/ 16 h 31"/>
                  <a:gd name="T8" fmla="*/ 5 w 20"/>
                  <a:gd name="T9" fmla="*/ 21 h 31"/>
                  <a:gd name="T10" fmla="*/ 1 w 20"/>
                  <a:gd name="T11" fmla="*/ 29 h 31"/>
                  <a:gd name="T12" fmla="*/ 0 w 20"/>
                  <a:gd name="T13" fmla="*/ 31 h 31"/>
                  <a:gd name="T14" fmla="*/ 1 w 20"/>
                  <a:gd name="T15" fmla="*/ 31 h 31"/>
                  <a:gd name="T16" fmla="*/ 4 w 20"/>
                  <a:gd name="T17" fmla="*/ 29 h 31"/>
                  <a:gd name="T18" fmla="*/ 5 w 20"/>
                  <a:gd name="T19" fmla="*/ 26 h 31"/>
                  <a:gd name="T20" fmla="*/ 5 w 20"/>
                  <a:gd name="T21" fmla="*/ 24 h 31"/>
                  <a:gd name="T22" fmla="*/ 8 w 20"/>
                  <a:gd name="T23" fmla="*/ 20 h 31"/>
                  <a:gd name="T24" fmla="*/ 14 w 20"/>
                  <a:gd name="T25" fmla="*/ 12 h 31"/>
                  <a:gd name="T26" fmla="*/ 18 w 20"/>
                  <a:gd name="T27" fmla="*/ 7 h 31"/>
                  <a:gd name="T28" fmla="*/ 20 w 20"/>
                  <a:gd name="T29" fmla="*/ 2 h 31"/>
                  <a:gd name="T30" fmla="*/ 20 w 20"/>
                  <a:gd name="T31" fmla="*/ 1 h 31"/>
                  <a:gd name="T32" fmla="*/ 19 w 20"/>
                  <a:gd name="T33" fmla="*/ 2 h 31"/>
                  <a:gd name="T34" fmla="*/ 19 w 20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31">
                    <a:moveTo>
                      <a:pt x="19" y="0"/>
                    </a:moveTo>
                    <a:lnTo>
                      <a:pt x="15" y="6"/>
                    </a:lnTo>
                    <a:lnTo>
                      <a:pt x="13" y="11"/>
                    </a:lnTo>
                    <a:lnTo>
                      <a:pt x="10" y="16"/>
                    </a:lnTo>
                    <a:lnTo>
                      <a:pt x="5" y="21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8" y="20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2" name="Freeform 1277"/>
              <p:cNvSpPr>
                <a:spLocks/>
              </p:cNvSpPr>
              <p:nvPr/>
            </p:nvSpPr>
            <p:spPr bwMode="auto">
              <a:xfrm>
                <a:off x="1631" y="104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1 w 5"/>
                  <a:gd name="T5" fmla="*/ 1 h 5"/>
                  <a:gd name="T6" fmla="*/ 0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3" name="Freeform 1278"/>
              <p:cNvSpPr>
                <a:spLocks/>
              </p:cNvSpPr>
              <p:nvPr/>
            </p:nvSpPr>
            <p:spPr bwMode="auto">
              <a:xfrm>
                <a:off x="1658" y="1005"/>
                <a:ext cx="6" cy="10"/>
              </a:xfrm>
              <a:custGeom>
                <a:avLst/>
                <a:gdLst>
                  <a:gd name="T0" fmla="*/ 4 w 6"/>
                  <a:gd name="T1" fmla="*/ 6 h 10"/>
                  <a:gd name="T2" fmla="*/ 6 w 6"/>
                  <a:gd name="T3" fmla="*/ 0 h 10"/>
                  <a:gd name="T4" fmla="*/ 0 w 6"/>
                  <a:gd name="T5" fmla="*/ 10 h 10"/>
                  <a:gd name="T6" fmla="*/ 4 w 6"/>
                  <a:gd name="T7" fmla="*/ 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4" y="6"/>
                    </a:moveTo>
                    <a:lnTo>
                      <a:pt x="6" y="0"/>
                    </a:lnTo>
                    <a:lnTo>
                      <a:pt x="0" y="10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4" name="Freeform 1279"/>
              <p:cNvSpPr>
                <a:spLocks/>
              </p:cNvSpPr>
              <p:nvPr/>
            </p:nvSpPr>
            <p:spPr bwMode="auto">
              <a:xfrm>
                <a:off x="1657" y="1018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4 w 5"/>
                  <a:gd name="T3" fmla="*/ 3 h 8"/>
                  <a:gd name="T4" fmla="*/ 5 w 5"/>
                  <a:gd name="T5" fmla="*/ 0 h 8"/>
                  <a:gd name="T6" fmla="*/ 4 w 5"/>
                  <a:gd name="T7" fmla="*/ 0 h 8"/>
                  <a:gd name="T8" fmla="*/ 2 w 5"/>
                  <a:gd name="T9" fmla="*/ 1 h 8"/>
                  <a:gd name="T10" fmla="*/ 1 w 5"/>
                  <a:gd name="T11" fmla="*/ 6 h 8"/>
                  <a:gd name="T12" fmla="*/ 0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5" name="Freeform 1280"/>
              <p:cNvSpPr>
                <a:spLocks/>
              </p:cNvSpPr>
              <p:nvPr/>
            </p:nvSpPr>
            <p:spPr bwMode="auto">
              <a:xfrm>
                <a:off x="1525" y="902"/>
                <a:ext cx="188" cy="262"/>
              </a:xfrm>
              <a:custGeom>
                <a:avLst/>
                <a:gdLst>
                  <a:gd name="T0" fmla="*/ 164 w 188"/>
                  <a:gd name="T1" fmla="*/ 29 h 262"/>
                  <a:gd name="T2" fmla="*/ 146 w 188"/>
                  <a:gd name="T3" fmla="*/ 67 h 262"/>
                  <a:gd name="T4" fmla="*/ 128 w 188"/>
                  <a:gd name="T5" fmla="*/ 96 h 262"/>
                  <a:gd name="T6" fmla="*/ 118 w 188"/>
                  <a:gd name="T7" fmla="*/ 116 h 262"/>
                  <a:gd name="T8" fmla="*/ 108 w 188"/>
                  <a:gd name="T9" fmla="*/ 132 h 262"/>
                  <a:gd name="T10" fmla="*/ 100 w 188"/>
                  <a:gd name="T11" fmla="*/ 138 h 262"/>
                  <a:gd name="T12" fmla="*/ 86 w 188"/>
                  <a:gd name="T13" fmla="*/ 154 h 262"/>
                  <a:gd name="T14" fmla="*/ 72 w 188"/>
                  <a:gd name="T15" fmla="*/ 172 h 262"/>
                  <a:gd name="T16" fmla="*/ 63 w 188"/>
                  <a:gd name="T17" fmla="*/ 180 h 262"/>
                  <a:gd name="T18" fmla="*/ 55 w 188"/>
                  <a:gd name="T19" fmla="*/ 190 h 262"/>
                  <a:gd name="T20" fmla="*/ 35 w 188"/>
                  <a:gd name="T21" fmla="*/ 211 h 262"/>
                  <a:gd name="T22" fmla="*/ 32 w 188"/>
                  <a:gd name="T23" fmla="*/ 214 h 262"/>
                  <a:gd name="T24" fmla="*/ 27 w 188"/>
                  <a:gd name="T25" fmla="*/ 219 h 262"/>
                  <a:gd name="T26" fmla="*/ 17 w 188"/>
                  <a:gd name="T27" fmla="*/ 230 h 262"/>
                  <a:gd name="T28" fmla="*/ 19 w 188"/>
                  <a:gd name="T29" fmla="*/ 229 h 262"/>
                  <a:gd name="T30" fmla="*/ 16 w 188"/>
                  <a:gd name="T31" fmla="*/ 237 h 262"/>
                  <a:gd name="T32" fmla="*/ 0 w 188"/>
                  <a:gd name="T33" fmla="*/ 262 h 262"/>
                  <a:gd name="T34" fmla="*/ 17 w 188"/>
                  <a:gd name="T35" fmla="*/ 245 h 262"/>
                  <a:gd name="T36" fmla="*/ 17 w 188"/>
                  <a:gd name="T37" fmla="*/ 245 h 262"/>
                  <a:gd name="T38" fmla="*/ 8 w 188"/>
                  <a:gd name="T39" fmla="*/ 252 h 262"/>
                  <a:gd name="T40" fmla="*/ 24 w 188"/>
                  <a:gd name="T41" fmla="*/ 235 h 262"/>
                  <a:gd name="T42" fmla="*/ 35 w 188"/>
                  <a:gd name="T43" fmla="*/ 225 h 262"/>
                  <a:gd name="T44" fmla="*/ 55 w 188"/>
                  <a:gd name="T45" fmla="*/ 206 h 262"/>
                  <a:gd name="T46" fmla="*/ 68 w 188"/>
                  <a:gd name="T47" fmla="*/ 193 h 262"/>
                  <a:gd name="T48" fmla="*/ 82 w 188"/>
                  <a:gd name="T49" fmla="*/ 179 h 262"/>
                  <a:gd name="T50" fmla="*/ 95 w 188"/>
                  <a:gd name="T51" fmla="*/ 164 h 262"/>
                  <a:gd name="T52" fmla="*/ 109 w 188"/>
                  <a:gd name="T53" fmla="*/ 150 h 262"/>
                  <a:gd name="T54" fmla="*/ 118 w 188"/>
                  <a:gd name="T55" fmla="*/ 138 h 262"/>
                  <a:gd name="T56" fmla="*/ 124 w 188"/>
                  <a:gd name="T57" fmla="*/ 134 h 262"/>
                  <a:gd name="T58" fmla="*/ 129 w 188"/>
                  <a:gd name="T59" fmla="*/ 127 h 262"/>
                  <a:gd name="T60" fmla="*/ 136 w 188"/>
                  <a:gd name="T61" fmla="*/ 117 h 262"/>
                  <a:gd name="T62" fmla="*/ 144 w 188"/>
                  <a:gd name="T63" fmla="*/ 100 h 262"/>
                  <a:gd name="T64" fmla="*/ 155 w 188"/>
                  <a:gd name="T65" fmla="*/ 80 h 262"/>
                  <a:gd name="T66" fmla="*/ 167 w 188"/>
                  <a:gd name="T67" fmla="*/ 59 h 262"/>
                  <a:gd name="T68" fmla="*/ 180 w 188"/>
                  <a:gd name="T69" fmla="*/ 25 h 262"/>
                  <a:gd name="T70" fmla="*/ 187 w 188"/>
                  <a:gd name="T71" fmla="*/ 0 h 262"/>
                  <a:gd name="T72" fmla="*/ 182 w 188"/>
                  <a:gd name="T73" fmla="*/ 1 h 2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8" h="262">
                    <a:moveTo>
                      <a:pt x="178" y="6"/>
                    </a:moveTo>
                    <a:lnTo>
                      <a:pt x="164" y="29"/>
                    </a:lnTo>
                    <a:lnTo>
                      <a:pt x="149" y="55"/>
                    </a:lnTo>
                    <a:lnTo>
                      <a:pt x="146" y="67"/>
                    </a:lnTo>
                    <a:lnTo>
                      <a:pt x="138" y="78"/>
                    </a:lnTo>
                    <a:lnTo>
                      <a:pt x="128" y="96"/>
                    </a:lnTo>
                    <a:lnTo>
                      <a:pt x="121" y="112"/>
                    </a:lnTo>
                    <a:lnTo>
                      <a:pt x="118" y="116"/>
                    </a:lnTo>
                    <a:lnTo>
                      <a:pt x="113" y="123"/>
                    </a:lnTo>
                    <a:lnTo>
                      <a:pt x="108" y="132"/>
                    </a:lnTo>
                    <a:lnTo>
                      <a:pt x="103" y="136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6" y="154"/>
                    </a:lnTo>
                    <a:lnTo>
                      <a:pt x="80" y="163"/>
                    </a:lnTo>
                    <a:lnTo>
                      <a:pt x="72" y="172"/>
                    </a:lnTo>
                    <a:lnTo>
                      <a:pt x="68" y="175"/>
                    </a:lnTo>
                    <a:lnTo>
                      <a:pt x="63" y="180"/>
                    </a:lnTo>
                    <a:lnTo>
                      <a:pt x="60" y="187"/>
                    </a:lnTo>
                    <a:lnTo>
                      <a:pt x="55" y="190"/>
                    </a:lnTo>
                    <a:lnTo>
                      <a:pt x="40" y="205"/>
                    </a:lnTo>
                    <a:lnTo>
                      <a:pt x="35" y="211"/>
                    </a:lnTo>
                    <a:lnTo>
                      <a:pt x="32" y="216"/>
                    </a:lnTo>
                    <a:lnTo>
                      <a:pt x="32" y="214"/>
                    </a:lnTo>
                    <a:lnTo>
                      <a:pt x="30" y="215"/>
                    </a:lnTo>
                    <a:lnTo>
                      <a:pt x="27" y="219"/>
                    </a:lnTo>
                    <a:lnTo>
                      <a:pt x="22" y="223"/>
                    </a:lnTo>
                    <a:lnTo>
                      <a:pt x="17" y="230"/>
                    </a:lnTo>
                    <a:lnTo>
                      <a:pt x="16" y="231"/>
                    </a:lnTo>
                    <a:lnTo>
                      <a:pt x="19" y="229"/>
                    </a:lnTo>
                    <a:lnTo>
                      <a:pt x="20" y="230"/>
                    </a:lnTo>
                    <a:lnTo>
                      <a:pt x="16" y="237"/>
                    </a:lnTo>
                    <a:lnTo>
                      <a:pt x="4" y="259"/>
                    </a:lnTo>
                    <a:lnTo>
                      <a:pt x="0" y="262"/>
                    </a:lnTo>
                    <a:lnTo>
                      <a:pt x="15" y="247"/>
                    </a:lnTo>
                    <a:lnTo>
                      <a:pt x="17" y="245"/>
                    </a:lnTo>
                    <a:lnTo>
                      <a:pt x="19" y="244"/>
                    </a:lnTo>
                    <a:lnTo>
                      <a:pt x="17" y="245"/>
                    </a:lnTo>
                    <a:lnTo>
                      <a:pt x="15" y="247"/>
                    </a:lnTo>
                    <a:lnTo>
                      <a:pt x="8" y="252"/>
                    </a:lnTo>
                    <a:lnTo>
                      <a:pt x="19" y="241"/>
                    </a:lnTo>
                    <a:lnTo>
                      <a:pt x="24" y="235"/>
                    </a:lnTo>
                    <a:lnTo>
                      <a:pt x="27" y="231"/>
                    </a:lnTo>
                    <a:lnTo>
                      <a:pt x="35" y="225"/>
                    </a:lnTo>
                    <a:lnTo>
                      <a:pt x="41" y="221"/>
                    </a:lnTo>
                    <a:lnTo>
                      <a:pt x="55" y="206"/>
                    </a:lnTo>
                    <a:lnTo>
                      <a:pt x="62" y="199"/>
                    </a:lnTo>
                    <a:lnTo>
                      <a:pt x="68" y="193"/>
                    </a:lnTo>
                    <a:lnTo>
                      <a:pt x="77" y="183"/>
                    </a:lnTo>
                    <a:lnTo>
                      <a:pt x="82" y="179"/>
                    </a:lnTo>
                    <a:lnTo>
                      <a:pt x="90" y="170"/>
                    </a:lnTo>
                    <a:lnTo>
                      <a:pt x="95" y="164"/>
                    </a:lnTo>
                    <a:lnTo>
                      <a:pt x="103" y="155"/>
                    </a:lnTo>
                    <a:lnTo>
                      <a:pt x="109" y="150"/>
                    </a:lnTo>
                    <a:lnTo>
                      <a:pt x="116" y="144"/>
                    </a:lnTo>
                    <a:lnTo>
                      <a:pt x="118" y="138"/>
                    </a:lnTo>
                    <a:lnTo>
                      <a:pt x="123" y="133"/>
                    </a:lnTo>
                    <a:lnTo>
                      <a:pt x="124" y="134"/>
                    </a:lnTo>
                    <a:lnTo>
                      <a:pt x="124" y="133"/>
                    </a:lnTo>
                    <a:lnTo>
                      <a:pt x="129" y="127"/>
                    </a:lnTo>
                    <a:lnTo>
                      <a:pt x="133" y="122"/>
                    </a:lnTo>
                    <a:lnTo>
                      <a:pt x="136" y="117"/>
                    </a:lnTo>
                    <a:lnTo>
                      <a:pt x="137" y="111"/>
                    </a:lnTo>
                    <a:lnTo>
                      <a:pt x="144" y="100"/>
                    </a:lnTo>
                    <a:lnTo>
                      <a:pt x="150" y="90"/>
                    </a:lnTo>
                    <a:lnTo>
                      <a:pt x="155" y="80"/>
                    </a:lnTo>
                    <a:lnTo>
                      <a:pt x="162" y="68"/>
                    </a:lnTo>
                    <a:lnTo>
                      <a:pt x="167" y="59"/>
                    </a:lnTo>
                    <a:lnTo>
                      <a:pt x="170" y="47"/>
                    </a:lnTo>
                    <a:lnTo>
                      <a:pt x="180" y="25"/>
                    </a:lnTo>
                    <a:lnTo>
                      <a:pt x="188" y="3"/>
                    </a:lnTo>
                    <a:lnTo>
                      <a:pt x="187" y="0"/>
                    </a:lnTo>
                    <a:lnTo>
                      <a:pt x="184" y="0"/>
                    </a:lnTo>
                    <a:lnTo>
                      <a:pt x="182" y="1"/>
                    </a:lnTo>
                    <a:lnTo>
                      <a:pt x="178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6" name="Freeform 1281"/>
              <p:cNvSpPr>
                <a:spLocks/>
              </p:cNvSpPr>
              <p:nvPr/>
            </p:nvSpPr>
            <p:spPr bwMode="auto">
              <a:xfrm>
                <a:off x="1595" y="1021"/>
                <a:ext cx="7" cy="12"/>
              </a:xfrm>
              <a:custGeom>
                <a:avLst/>
                <a:gdLst>
                  <a:gd name="T0" fmla="*/ 0 w 7"/>
                  <a:gd name="T1" fmla="*/ 12 h 12"/>
                  <a:gd name="T2" fmla="*/ 1 w 7"/>
                  <a:gd name="T3" fmla="*/ 10 h 12"/>
                  <a:gd name="T4" fmla="*/ 0 w 7"/>
                  <a:gd name="T5" fmla="*/ 12 h 12"/>
                  <a:gd name="T6" fmla="*/ 7 w 7"/>
                  <a:gd name="T7" fmla="*/ 0 h 12"/>
                  <a:gd name="T8" fmla="*/ 5 w 7"/>
                  <a:gd name="T9" fmla="*/ 4 h 12"/>
                  <a:gd name="T10" fmla="*/ 6 w 7"/>
                  <a:gd name="T11" fmla="*/ 4 h 12"/>
                  <a:gd name="T12" fmla="*/ 0 w 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7" name="Freeform 1282"/>
              <p:cNvSpPr>
                <a:spLocks/>
              </p:cNvSpPr>
              <p:nvPr/>
            </p:nvSpPr>
            <p:spPr bwMode="auto">
              <a:xfrm>
                <a:off x="1605" y="1005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6 h 9"/>
                  <a:gd name="T4" fmla="*/ 5 w 5"/>
                  <a:gd name="T5" fmla="*/ 2 h 9"/>
                  <a:gd name="T6" fmla="*/ 5 w 5"/>
                  <a:gd name="T7" fmla="*/ 0 h 9"/>
                  <a:gd name="T8" fmla="*/ 5 w 5"/>
                  <a:gd name="T9" fmla="*/ 3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8" name="Freeform 1283"/>
              <p:cNvSpPr>
                <a:spLocks/>
              </p:cNvSpPr>
              <p:nvPr/>
            </p:nvSpPr>
            <p:spPr bwMode="auto">
              <a:xfrm>
                <a:off x="1585" y="1014"/>
                <a:ext cx="5" cy="6"/>
              </a:xfrm>
              <a:custGeom>
                <a:avLst/>
                <a:gdLst>
                  <a:gd name="T0" fmla="*/ 1 w 5"/>
                  <a:gd name="T1" fmla="*/ 4 h 6"/>
                  <a:gd name="T2" fmla="*/ 5 w 5"/>
                  <a:gd name="T3" fmla="*/ 0 h 6"/>
                  <a:gd name="T4" fmla="*/ 0 w 5"/>
                  <a:gd name="T5" fmla="*/ 6 h 6"/>
                  <a:gd name="T6" fmla="*/ 1 w 5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69" name="Freeform 1284"/>
              <p:cNvSpPr>
                <a:spLocks/>
              </p:cNvSpPr>
              <p:nvPr/>
            </p:nvSpPr>
            <p:spPr bwMode="auto">
              <a:xfrm>
                <a:off x="1506" y="770"/>
                <a:ext cx="214" cy="372"/>
              </a:xfrm>
              <a:custGeom>
                <a:avLst/>
                <a:gdLst>
                  <a:gd name="T0" fmla="*/ 206 w 214"/>
                  <a:gd name="T1" fmla="*/ 13 h 372"/>
                  <a:gd name="T2" fmla="*/ 202 w 214"/>
                  <a:gd name="T3" fmla="*/ 24 h 372"/>
                  <a:gd name="T4" fmla="*/ 198 w 214"/>
                  <a:gd name="T5" fmla="*/ 34 h 372"/>
                  <a:gd name="T6" fmla="*/ 192 w 214"/>
                  <a:gd name="T7" fmla="*/ 56 h 372"/>
                  <a:gd name="T8" fmla="*/ 186 w 214"/>
                  <a:gd name="T9" fmla="*/ 72 h 372"/>
                  <a:gd name="T10" fmla="*/ 165 w 214"/>
                  <a:gd name="T11" fmla="*/ 125 h 372"/>
                  <a:gd name="T12" fmla="*/ 146 w 214"/>
                  <a:gd name="T13" fmla="*/ 161 h 372"/>
                  <a:gd name="T14" fmla="*/ 130 w 214"/>
                  <a:gd name="T15" fmla="*/ 188 h 372"/>
                  <a:gd name="T16" fmla="*/ 136 w 214"/>
                  <a:gd name="T17" fmla="*/ 176 h 372"/>
                  <a:gd name="T18" fmla="*/ 101 w 214"/>
                  <a:gd name="T19" fmla="*/ 229 h 372"/>
                  <a:gd name="T20" fmla="*/ 94 w 214"/>
                  <a:gd name="T21" fmla="*/ 237 h 372"/>
                  <a:gd name="T22" fmla="*/ 97 w 214"/>
                  <a:gd name="T23" fmla="*/ 235 h 372"/>
                  <a:gd name="T24" fmla="*/ 84 w 214"/>
                  <a:gd name="T25" fmla="*/ 253 h 372"/>
                  <a:gd name="T26" fmla="*/ 84 w 214"/>
                  <a:gd name="T27" fmla="*/ 250 h 372"/>
                  <a:gd name="T28" fmla="*/ 51 w 214"/>
                  <a:gd name="T29" fmla="*/ 287 h 372"/>
                  <a:gd name="T30" fmla="*/ 38 w 214"/>
                  <a:gd name="T31" fmla="*/ 306 h 372"/>
                  <a:gd name="T32" fmla="*/ 25 w 214"/>
                  <a:gd name="T33" fmla="*/ 325 h 372"/>
                  <a:gd name="T34" fmla="*/ 49 w 214"/>
                  <a:gd name="T35" fmla="*/ 295 h 372"/>
                  <a:gd name="T36" fmla="*/ 54 w 214"/>
                  <a:gd name="T37" fmla="*/ 290 h 372"/>
                  <a:gd name="T38" fmla="*/ 30 w 214"/>
                  <a:gd name="T39" fmla="*/ 323 h 372"/>
                  <a:gd name="T40" fmla="*/ 14 w 214"/>
                  <a:gd name="T41" fmla="*/ 347 h 372"/>
                  <a:gd name="T42" fmla="*/ 7 w 214"/>
                  <a:gd name="T43" fmla="*/ 360 h 372"/>
                  <a:gd name="T44" fmla="*/ 14 w 214"/>
                  <a:gd name="T45" fmla="*/ 352 h 372"/>
                  <a:gd name="T46" fmla="*/ 9 w 214"/>
                  <a:gd name="T47" fmla="*/ 361 h 372"/>
                  <a:gd name="T48" fmla="*/ 2 w 214"/>
                  <a:gd name="T49" fmla="*/ 372 h 372"/>
                  <a:gd name="T50" fmla="*/ 15 w 214"/>
                  <a:gd name="T51" fmla="*/ 356 h 372"/>
                  <a:gd name="T52" fmla="*/ 18 w 214"/>
                  <a:gd name="T53" fmla="*/ 357 h 372"/>
                  <a:gd name="T54" fmla="*/ 19 w 214"/>
                  <a:gd name="T55" fmla="*/ 353 h 372"/>
                  <a:gd name="T56" fmla="*/ 28 w 214"/>
                  <a:gd name="T57" fmla="*/ 341 h 372"/>
                  <a:gd name="T58" fmla="*/ 31 w 214"/>
                  <a:gd name="T59" fmla="*/ 332 h 372"/>
                  <a:gd name="T60" fmla="*/ 25 w 214"/>
                  <a:gd name="T61" fmla="*/ 337 h 372"/>
                  <a:gd name="T62" fmla="*/ 14 w 214"/>
                  <a:gd name="T63" fmla="*/ 352 h 372"/>
                  <a:gd name="T64" fmla="*/ 40 w 214"/>
                  <a:gd name="T65" fmla="*/ 319 h 372"/>
                  <a:gd name="T66" fmla="*/ 49 w 214"/>
                  <a:gd name="T67" fmla="*/ 311 h 372"/>
                  <a:gd name="T68" fmla="*/ 70 w 214"/>
                  <a:gd name="T69" fmla="*/ 284 h 372"/>
                  <a:gd name="T70" fmla="*/ 77 w 214"/>
                  <a:gd name="T71" fmla="*/ 276 h 372"/>
                  <a:gd name="T72" fmla="*/ 89 w 214"/>
                  <a:gd name="T73" fmla="*/ 263 h 372"/>
                  <a:gd name="T74" fmla="*/ 77 w 214"/>
                  <a:gd name="T75" fmla="*/ 274 h 372"/>
                  <a:gd name="T76" fmla="*/ 94 w 214"/>
                  <a:gd name="T77" fmla="*/ 250 h 372"/>
                  <a:gd name="T78" fmla="*/ 110 w 214"/>
                  <a:gd name="T79" fmla="*/ 228 h 372"/>
                  <a:gd name="T80" fmla="*/ 120 w 214"/>
                  <a:gd name="T81" fmla="*/ 217 h 372"/>
                  <a:gd name="T82" fmla="*/ 135 w 214"/>
                  <a:gd name="T83" fmla="*/ 198 h 372"/>
                  <a:gd name="T84" fmla="*/ 142 w 214"/>
                  <a:gd name="T85" fmla="*/ 189 h 372"/>
                  <a:gd name="T86" fmla="*/ 161 w 214"/>
                  <a:gd name="T87" fmla="*/ 157 h 372"/>
                  <a:gd name="T88" fmla="*/ 171 w 214"/>
                  <a:gd name="T89" fmla="*/ 141 h 372"/>
                  <a:gd name="T90" fmla="*/ 187 w 214"/>
                  <a:gd name="T91" fmla="*/ 102 h 372"/>
                  <a:gd name="T92" fmla="*/ 199 w 214"/>
                  <a:gd name="T93" fmla="*/ 63 h 372"/>
                  <a:gd name="T94" fmla="*/ 214 w 214"/>
                  <a:gd name="T95" fmla="*/ 14 h 372"/>
                  <a:gd name="T96" fmla="*/ 207 w 214"/>
                  <a:gd name="T97" fmla="*/ 3 h 3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4" h="372">
                    <a:moveTo>
                      <a:pt x="206" y="8"/>
                    </a:moveTo>
                    <a:lnTo>
                      <a:pt x="207" y="5"/>
                    </a:lnTo>
                    <a:lnTo>
                      <a:pt x="207" y="8"/>
                    </a:lnTo>
                    <a:lnTo>
                      <a:pt x="206" y="13"/>
                    </a:lnTo>
                    <a:lnTo>
                      <a:pt x="203" y="22"/>
                    </a:lnTo>
                    <a:lnTo>
                      <a:pt x="202" y="24"/>
                    </a:lnTo>
                    <a:lnTo>
                      <a:pt x="202" y="25"/>
                    </a:lnTo>
                    <a:lnTo>
                      <a:pt x="202" y="24"/>
                    </a:lnTo>
                    <a:lnTo>
                      <a:pt x="199" y="28"/>
                    </a:lnTo>
                    <a:lnTo>
                      <a:pt x="197" y="34"/>
                    </a:lnTo>
                    <a:lnTo>
                      <a:pt x="198" y="35"/>
                    </a:lnTo>
                    <a:lnTo>
                      <a:pt x="198" y="34"/>
                    </a:lnTo>
                    <a:lnTo>
                      <a:pt x="199" y="34"/>
                    </a:lnTo>
                    <a:lnTo>
                      <a:pt x="199" y="36"/>
                    </a:lnTo>
                    <a:lnTo>
                      <a:pt x="196" y="48"/>
                    </a:lnTo>
                    <a:lnTo>
                      <a:pt x="192" y="56"/>
                    </a:lnTo>
                    <a:lnTo>
                      <a:pt x="192" y="63"/>
                    </a:lnTo>
                    <a:lnTo>
                      <a:pt x="187" y="74"/>
                    </a:lnTo>
                    <a:lnTo>
                      <a:pt x="187" y="70"/>
                    </a:lnTo>
                    <a:lnTo>
                      <a:pt x="186" y="72"/>
                    </a:lnTo>
                    <a:lnTo>
                      <a:pt x="183" y="79"/>
                    </a:lnTo>
                    <a:lnTo>
                      <a:pt x="179" y="92"/>
                    </a:lnTo>
                    <a:lnTo>
                      <a:pt x="172" y="109"/>
                    </a:lnTo>
                    <a:lnTo>
                      <a:pt x="165" y="125"/>
                    </a:lnTo>
                    <a:lnTo>
                      <a:pt x="161" y="133"/>
                    </a:lnTo>
                    <a:lnTo>
                      <a:pt x="155" y="143"/>
                    </a:lnTo>
                    <a:lnTo>
                      <a:pt x="150" y="153"/>
                    </a:lnTo>
                    <a:lnTo>
                      <a:pt x="146" y="161"/>
                    </a:lnTo>
                    <a:lnTo>
                      <a:pt x="137" y="176"/>
                    </a:lnTo>
                    <a:lnTo>
                      <a:pt x="132" y="187"/>
                    </a:lnTo>
                    <a:lnTo>
                      <a:pt x="131" y="189"/>
                    </a:lnTo>
                    <a:lnTo>
                      <a:pt x="130" y="188"/>
                    </a:lnTo>
                    <a:lnTo>
                      <a:pt x="132" y="183"/>
                    </a:lnTo>
                    <a:lnTo>
                      <a:pt x="136" y="177"/>
                    </a:lnTo>
                    <a:lnTo>
                      <a:pt x="137" y="176"/>
                    </a:lnTo>
                    <a:lnTo>
                      <a:pt x="136" y="176"/>
                    </a:lnTo>
                    <a:lnTo>
                      <a:pt x="119" y="202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101" y="229"/>
                    </a:lnTo>
                    <a:lnTo>
                      <a:pt x="97" y="234"/>
                    </a:lnTo>
                    <a:lnTo>
                      <a:pt x="99" y="233"/>
                    </a:lnTo>
                    <a:lnTo>
                      <a:pt x="97" y="233"/>
                    </a:lnTo>
                    <a:lnTo>
                      <a:pt x="94" y="237"/>
                    </a:lnTo>
                    <a:lnTo>
                      <a:pt x="95" y="235"/>
                    </a:lnTo>
                    <a:lnTo>
                      <a:pt x="95" y="237"/>
                    </a:lnTo>
                    <a:lnTo>
                      <a:pt x="96" y="234"/>
                    </a:lnTo>
                    <a:lnTo>
                      <a:pt x="97" y="235"/>
                    </a:lnTo>
                    <a:lnTo>
                      <a:pt x="96" y="237"/>
                    </a:lnTo>
                    <a:lnTo>
                      <a:pt x="92" y="241"/>
                    </a:lnTo>
                    <a:lnTo>
                      <a:pt x="87" y="246"/>
                    </a:lnTo>
                    <a:lnTo>
                      <a:pt x="84" y="253"/>
                    </a:lnTo>
                    <a:lnTo>
                      <a:pt x="85" y="251"/>
                    </a:lnTo>
                    <a:lnTo>
                      <a:pt x="86" y="249"/>
                    </a:lnTo>
                    <a:lnTo>
                      <a:pt x="85" y="249"/>
                    </a:lnTo>
                    <a:lnTo>
                      <a:pt x="84" y="250"/>
                    </a:lnTo>
                    <a:lnTo>
                      <a:pt x="76" y="258"/>
                    </a:lnTo>
                    <a:lnTo>
                      <a:pt x="69" y="268"/>
                    </a:lnTo>
                    <a:lnTo>
                      <a:pt x="60" y="278"/>
                    </a:lnTo>
                    <a:lnTo>
                      <a:pt x="51" y="287"/>
                    </a:lnTo>
                    <a:lnTo>
                      <a:pt x="43" y="300"/>
                    </a:lnTo>
                    <a:lnTo>
                      <a:pt x="41" y="302"/>
                    </a:lnTo>
                    <a:lnTo>
                      <a:pt x="38" y="307"/>
                    </a:lnTo>
                    <a:lnTo>
                      <a:pt x="38" y="306"/>
                    </a:lnTo>
                    <a:lnTo>
                      <a:pt x="36" y="307"/>
                    </a:lnTo>
                    <a:lnTo>
                      <a:pt x="31" y="312"/>
                    </a:lnTo>
                    <a:lnTo>
                      <a:pt x="29" y="319"/>
                    </a:lnTo>
                    <a:lnTo>
                      <a:pt x="25" y="325"/>
                    </a:lnTo>
                    <a:lnTo>
                      <a:pt x="29" y="322"/>
                    </a:lnTo>
                    <a:lnTo>
                      <a:pt x="40" y="306"/>
                    </a:lnTo>
                    <a:lnTo>
                      <a:pt x="44" y="301"/>
                    </a:lnTo>
                    <a:lnTo>
                      <a:pt x="49" y="295"/>
                    </a:lnTo>
                    <a:lnTo>
                      <a:pt x="54" y="289"/>
                    </a:lnTo>
                    <a:lnTo>
                      <a:pt x="55" y="287"/>
                    </a:lnTo>
                    <a:lnTo>
                      <a:pt x="56" y="287"/>
                    </a:lnTo>
                    <a:lnTo>
                      <a:pt x="54" y="290"/>
                    </a:lnTo>
                    <a:lnTo>
                      <a:pt x="49" y="296"/>
                    </a:lnTo>
                    <a:lnTo>
                      <a:pt x="45" y="302"/>
                    </a:lnTo>
                    <a:lnTo>
                      <a:pt x="38" y="315"/>
                    </a:lnTo>
                    <a:lnTo>
                      <a:pt x="30" y="323"/>
                    </a:lnTo>
                    <a:lnTo>
                      <a:pt x="24" y="330"/>
                    </a:lnTo>
                    <a:lnTo>
                      <a:pt x="20" y="336"/>
                    </a:lnTo>
                    <a:lnTo>
                      <a:pt x="18" y="341"/>
                    </a:lnTo>
                    <a:lnTo>
                      <a:pt x="14" y="347"/>
                    </a:lnTo>
                    <a:lnTo>
                      <a:pt x="10" y="352"/>
                    </a:lnTo>
                    <a:lnTo>
                      <a:pt x="10" y="353"/>
                    </a:lnTo>
                    <a:lnTo>
                      <a:pt x="5" y="360"/>
                    </a:lnTo>
                    <a:lnTo>
                      <a:pt x="7" y="360"/>
                    </a:lnTo>
                    <a:lnTo>
                      <a:pt x="9" y="356"/>
                    </a:lnTo>
                    <a:lnTo>
                      <a:pt x="17" y="346"/>
                    </a:lnTo>
                    <a:lnTo>
                      <a:pt x="15" y="350"/>
                    </a:lnTo>
                    <a:lnTo>
                      <a:pt x="14" y="352"/>
                    </a:lnTo>
                    <a:lnTo>
                      <a:pt x="13" y="352"/>
                    </a:lnTo>
                    <a:lnTo>
                      <a:pt x="10" y="356"/>
                    </a:lnTo>
                    <a:lnTo>
                      <a:pt x="12" y="356"/>
                    </a:lnTo>
                    <a:lnTo>
                      <a:pt x="9" y="361"/>
                    </a:lnTo>
                    <a:lnTo>
                      <a:pt x="7" y="363"/>
                    </a:lnTo>
                    <a:lnTo>
                      <a:pt x="2" y="368"/>
                    </a:lnTo>
                    <a:lnTo>
                      <a:pt x="0" y="372"/>
                    </a:lnTo>
                    <a:lnTo>
                      <a:pt x="2" y="372"/>
                    </a:lnTo>
                    <a:lnTo>
                      <a:pt x="7" y="366"/>
                    </a:lnTo>
                    <a:lnTo>
                      <a:pt x="7" y="364"/>
                    </a:lnTo>
                    <a:lnTo>
                      <a:pt x="17" y="353"/>
                    </a:lnTo>
                    <a:lnTo>
                      <a:pt x="15" y="356"/>
                    </a:lnTo>
                    <a:lnTo>
                      <a:pt x="14" y="360"/>
                    </a:lnTo>
                    <a:lnTo>
                      <a:pt x="14" y="361"/>
                    </a:lnTo>
                    <a:lnTo>
                      <a:pt x="15" y="360"/>
                    </a:lnTo>
                    <a:lnTo>
                      <a:pt x="18" y="357"/>
                    </a:lnTo>
                    <a:lnTo>
                      <a:pt x="24" y="347"/>
                    </a:lnTo>
                    <a:lnTo>
                      <a:pt x="25" y="346"/>
                    </a:lnTo>
                    <a:lnTo>
                      <a:pt x="24" y="347"/>
                    </a:lnTo>
                    <a:lnTo>
                      <a:pt x="19" y="353"/>
                    </a:lnTo>
                    <a:lnTo>
                      <a:pt x="23" y="346"/>
                    </a:lnTo>
                    <a:lnTo>
                      <a:pt x="25" y="341"/>
                    </a:lnTo>
                    <a:lnTo>
                      <a:pt x="27" y="341"/>
                    </a:lnTo>
                    <a:lnTo>
                      <a:pt x="28" y="341"/>
                    </a:lnTo>
                    <a:lnTo>
                      <a:pt x="28" y="340"/>
                    </a:lnTo>
                    <a:lnTo>
                      <a:pt x="29" y="338"/>
                    </a:lnTo>
                    <a:lnTo>
                      <a:pt x="31" y="333"/>
                    </a:lnTo>
                    <a:lnTo>
                      <a:pt x="31" y="332"/>
                    </a:lnTo>
                    <a:lnTo>
                      <a:pt x="31" y="331"/>
                    </a:lnTo>
                    <a:lnTo>
                      <a:pt x="34" y="327"/>
                    </a:lnTo>
                    <a:lnTo>
                      <a:pt x="30" y="331"/>
                    </a:lnTo>
                    <a:lnTo>
                      <a:pt x="25" y="337"/>
                    </a:lnTo>
                    <a:lnTo>
                      <a:pt x="17" y="350"/>
                    </a:lnTo>
                    <a:lnTo>
                      <a:pt x="14" y="353"/>
                    </a:lnTo>
                    <a:lnTo>
                      <a:pt x="15" y="351"/>
                    </a:lnTo>
                    <a:lnTo>
                      <a:pt x="14" y="352"/>
                    </a:lnTo>
                    <a:lnTo>
                      <a:pt x="25" y="335"/>
                    </a:lnTo>
                    <a:lnTo>
                      <a:pt x="31" y="327"/>
                    </a:lnTo>
                    <a:lnTo>
                      <a:pt x="36" y="321"/>
                    </a:lnTo>
                    <a:lnTo>
                      <a:pt x="40" y="319"/>
                    </a:lnTo>
                    <a:lnTo>
                      <a:pt x="43" y="317"/>
                    </a:lnTo>
                    <a:lnTo>
                      <a:pt x="41" y="321"/>
                    </a:lnTo>
                    <a:lnTo>
                      <a:pt x="45" y="316"/>
                    </a:lnTo>
                    <a:lnTo>
                      <a:pt x="49" y="311"/>
                    </a:lnTo>
                    <a:lnTo>
                      <a:pt x="55" y="302"/>
                    </a:lnTo>
                    <a:lnTo>
                      <a:pt x="60" y="296"/>
                    </a:lnTo>
                    <a:lnTo>
                      <a:pt x="71" y="282"/>
                    </a:lnTo>
                    <a:lnTo>
                      <a:pt x="70" y="284"/>
                    </a:lnTo>
                    <a:lnTo>
                      <a:pt x="70" y="282"/>
                    </a:lnTo>
                    <a:lnTo>
                      <a:pt x="71" y="281"/>
                    </a:lnTo>
                    <a:lnTo>
                      <a:pt x="76" y="276"/>
                    </a:lnTo>
                    <a:lnTo>
                      <a:pt x="77" y="276"/>
                    </a:lnTo>
                    <a:lnTo>
                      <a:pt x="77" y="278"/>
                    </a:lnTo>
                    <a:lnTo>
                      <a:pt x="79" y="276"/>
                    </a:lnTo>
                    <a:lnTo>
                      <a:pt x="86" y="268"/>
                    </a:lnTo>
                    <a:lnTo>
                      <a:pt x="89" y="263"/>
                    </a:lnTo>
                    <a:lnTo>
                      <a:pt x="89" y="261"/>
                    </a:lnTo>
                    <a:lnTo>
                      <a:pt x="85" y="265"/>
                    </a:lnTo>
                    <a:lnTo>
                      <a:pt x="81" y="271"/>
                    </a:lnTo>
                    <a:lnTo>
                      <a:pt x="77" y="274"/>
                    </a:lnTo>
                    <a:lnTo>
                      <a:pt x="77" y="275"/>
                    </a:lnTo>
                    <a:lnTo>
                      <a:pt x="77" y="273"/>
                    </a:lnTo>
                    <a:lnTo>
                      <a:pt x="86" y="261"/>
                    </a:lnTo>
                    <a:lnTo>
                      <a:pt x="94" y="250"/>
                    </a:lnTo>
                    <a:lnTo>
                      <a:pt x="95" y="248"/>
                    </a:lnTo>
                    <a:lnTo>
                      <a:pt x="100" y="240"/>
                    </a:lnTo>
                    <a:lnTo>
                      <a:pt x="105" y="233"/>
                    </a:lnTo>
                    <a:lnTo>
                      <a:pt x="110" y="228"/>
                    </a:lnTo>
                    <a:lnTo>
                      <a:pt x="110" y="229"/>
                    </a:lnTo>
                    <a:lnTo>
                      <a:pt x="106" y="235"/>
                    </a:lnTo>
                    <a:lnTo>
                      <a:pt x="114" y="225"/>
                    </a:lnTo>
                    <a:lnTo>
                      <a:pt x="120" y="217"/>
                    </a:lnTo>
                    <a:lnTo>
                      <a:pt x="126" y="210"/>
                    </a:lnTo>
                    <a:lnTo>
                      <a:pt x="131" y="204"/>
                    </a:lnTo>
                    <a:lnTo>
                      <a:pt x="136" y="197"/>
                    </a:lnTo>
                    <a:lnTo>
                      <a:pt x="135" y="198"/>
                    </a:lnTo>
                    <a:lnTo>
                      <a:pt x="135" y="200"/>
                    </a:lnTo>
                    <a:lnTo>
                      <a:pt x="136" y="199"/>
                    </a:lnTo>
                    <a:lnTo>
                      <a:pt x="141" y="193"/>
                    </a:lnTo>
                    <a:lnTo>
                      <a:pt x="142" y="189"/>
                    </a:lnTo>
                    <a:lnTo>
                      <a:pt x="146" y="183"/>
                    </a:lnTo>
                    <a:lnTo>
                      <a:pt x="150" y="174"/>
                    </a:lnTo>
                    <a:lnTo>
                      <a:pt x="156" y="166"/>
                    </a:lnTo>
                    <a:lnTo>
                      <a:pt x="161" y="157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9" y="145"/>
                    </a:lnTo>
                    <a:lnTo>
                      <a:pt x="171" y="141"/>
                    </a:lnTo>
                    <a:lnTo>
                      <a:pt x="172" y="137"/>
                    </a:lnTo>
                    <a:lnTo>
                      <a:pt x="177" y="128"/>
                    </a:lnTo>
                    <a:lnTo>
                      <a:pt x="182" y="113"/>
                    </a:lnTo>
                    <a:lnTo>
                      <a:pt x="187" y="102"/>
                    </a:lnTo>
                    <a:lnTo>
                      <a:pt x="191" y="92"/>
                    </a:lnTo>
                    <a:lnTo>
                      <a:pt x="199" y="71"/>
                    </a:lnTo>
                    <a:lnTo>
                      <a:pt x="199" y="64"/>
                    </a:lnTo>
                    <a:lnTo>
                      <a:pt x="199" y="63"/>
                    </a:lnTo>
                    <a:lnTo>
                      <a:pt x="197" y="65"/>
                    </a:lnTo>
                    <a:lnTo>
                      <a:pt x="206" y="41"/>
                    </a:lnTo>
                    <a:lnTo>
                      <a:pt x="214" y="18"/>
                    </a:lnTo>
                    <a:lnTo>
                      <a:pt x="214" y="14"/>
                    </a:lnTo>
                    <a:lnTo>
                      <a:pt x="212" y="3"/>
                    </a:lnTo>
                    <a:lnTo>
                      <a:pt x="211" y="0"/>
                    </a:lnTo>
                    <a:lnTo>
                      <a:pt x="209" y="0"/>
                    </a:lnTo>
                    <a:lnTo>
                      <a:pt x="207" y="3"/>
                    </a:lnTo>
                    <a:lnTo>
                      <a:pt x="206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0" name="Freeform 1285"/>
              <p:cNvSpPr>
                <a:spLocks/>
              </p:cNvSpPr>
              <p:nvPr/>
            </p:nvSpPr>
            <p:spPr bwMode="auto">
              <a:xfrm>
                <a:off x="1513" y="111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3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1" name="Freeform 1286"/>
              <p:cNvSpPr>
                <a:spLocks/>
              </p:cNvSpPr>
              <p:nvPr/>
            </p:nvSpPr>
            <p:spPr bwMode="auto">
              <a:xfrm>
                <a:off x="1755" y="629"/>
                <a:ext cx="6" cy="27"/>
              </a:xfrm>
              <a:custGeom>
                <a:avLst/>
                <a:gdLst>
                  <a:gd name="T0" fmla="*/ 5 w 6"/>
                  <a:gd name="T1" fmla="*/ 12 h 27"/>
                  <a:gd name="T2" fmla="*/ 6 w 6"/>
                  <a:gd name="T3" fmla="*/ 2 h 27"/>
                  <a:gd name="T4" fmla="*/ 5 w 6"/>
                  <a:gd name="T5" fmla="*/ 0 h 27"/>
                  <a:gd name="T6" fmla="*/ 5 w 6"/>
                  <a:gd name="T7" fmla="*/ 1 h 27"/>
                  <a:gd name="T8" fmla="*/ 3 w 6"/>
                  <a:gd name="T9" fmla="*/ 15 h 27"/>
                  <a:gd name="T10" fmla="*/ 0 w 6"/>
                  <a:gd name="T11" fmla="*/ 27 h 27"/>
                  <a:gd name="T12" fmla="*/ 1 w 6"/>
                  <a:gd name="T13" fmla="*/ 26 h 27"/>
                  <a:gd name="T14" fmla="*/ 3 w 6"/>
                  <a:gd name="T15" fmla="*/ 21 h 27"/>
                  <a:gd name="T16" fmla="*/ 5 w 6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7">
                    <a:moveTo>
                      <a:pt x="5" y="12"/>
                    </a:moveTo>
                    <a:lnTo>
                      <a:pt x="6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5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3" y="21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2" name="Freeform 1287"/>
              <p:cNvSpPr>
                <a:spLocks/>
              </p:cNvSpPr>
              <p:nvPr/>
            </p:nvSpPr>
            <p:spPr bwMode="auto">
              <a:xfrm>
                <a:off x="1611" y="1005"/>
                <a:ext cx="6" cy="9"/>
              </a:xfrm>
              <a:custGeom>
                <a:avLst/>
                <a:gdLst>
                  <a:gd name="T0" fmla="*/ 0 w 6"/>
                  <a:gd name="T1" fmla="*/ 9 h 9"/>
                  <a:gd name="T2" fmla="*/ 6 w 6"/>
                  <a:gd name="T3" fmla="*/ 0 h 9"/>
                  <a:gd name="T4" fmla="*/ 4 w 6"/>
                  <a:gd name="T5" fmla="*/ 2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0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3" name="Freeform 1288"/>
              <p:cNvSpPr>
                <a:spLocks/>
              </p:cNvSpPr>
              <p:nvPr/>
            </p:nvSpPr>
            <p:spPr bwMode="auto">
              <a:xfrm>
                <a:off x="1754" y="601"/>
                <a:ext cx="1" cy="12"/>
              </a:xfrm>
              <a:custGeom>
                <a:avLst/>
                <a:gdLst>
                  <a:gd name="T0" fmla="*/ 1 w 1"/>
                  <a:gd name="T1" fmla="*/ 2 h 12"/>
                  <a:gd name="T2" fmla="*/ 0 w 1"/>
                  <a:gd name="T3" fmla="*/ 0 h 12"/>
                  <a:gd name="T4" fmla="*/ 0 w 1"/>
                  <a:gd name="T5" fmla="*/ 4 h 12"/>
                  <a:gd name="T6" fmla="*/ 0 w 1"/>
                  <a:gd name="T7" fmla="*/ 12 h 12"/>
                  <a:gd name="T8" fmla="*/ 1 w 1"/>
                  <a:gd name="T9" fmla="*/ 5 h 12"/>
                  <a:gd name="T10" fmla="*/ 1 w 1"/>
                  <a:gd name="T11" fmla="*/ 2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1" y="5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4" name="Freeform 1289"/>
              <p:cNvSpPr>
                <a:spLocks/>
              </p:cNvSpPr>
              <p:nvPr/>
            </p:nvSpPr>
            <p:spPr bwMode="auto">
              <a:xfrm>
                <a:off x="1754" y="578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0 h 10"/>
                  <a:gd name="T4" fmla="*/ 1 w 4"/>
                  <a:gd name="T5" fmla="*/ 5 h 10"/>
                  <a:gd name="T6" fmla="*/ 0 w 4"/>
                  <a:gd name="T7" fmla="*/ 10 h 10"/>
                  <a:gd name="T8" fmla="*/ 2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5" name="Freeform 1290"/>
              <p:cNvSpPr>
                <a:spLocks/>
              </p:cNvSpPr>
              <p:nvPr/>
            </p:nvSpPr>
            <p:spPr bwMode="auto">
              <a:xfrm>
                <a:off x="1745" y="593"/>
                <a:ext cx="8" cy="36"/>
              </a:xfrm>
              <a:custGeom>
                <a:avLst/>
                <a:gdLst>
                  <a:gd name="T0" fmla="*/ 3 w 8"/>
                  <a:gd name="T1" fmla="*/ 36 h 36"/>
                  <a:gd name="T2" fmla="*/ 4 w 8"/>
                  <a:gd name="T3" fmla="*/ 27 h 36"/>
                  <a:gd name="T4" fmla="*/ 5 w 8"/>
                  <a:gd name="T5" fmla="*/ 22 h 36"/>
                  <a:gd name="T6" fmla="*/ 5 w 8"/>
                  <a:gd name="T7" fmla="*/ 17 h 36"/>
                  <a:gd name="T8" fmla="*/ 8 w 8"/>
                  <a:gd name="T9" fmla="*/ 11 h 36"/>
                  <a:gd name="T10" fmla="*/ 8 w 8"/>
                  <a:gd name="T11" fmla="*/ 2 h 36"/>
                  <a:gd name="T12" fmla="*/ 8 w 8"/>
                  <a:gd name="T13" fmla="*/ 0 h 36"/>
                  <a:gd name="T14" fmla="*/ 6 w 8"/>
                  <a:gd name="T15" fmla="*/ 0 h 36"/>
                  <a:gd name="T16" fmla="*/ 5 w 8"/>
                  <a:gd name="T17" fmla="*/ 2 h 36"/>
                  <a:gd name="T18" fmla="*/ 5 w 8"/>
                  <a:gd name="T19" fmla="*/ 6 h 36"/>
                  <a:gd name="T20" fmla="*/ 6 w 8"/>
                  <a:gd name="T21" fmla="*/ 8 h 36"/>
                  <a:gd name="T22" fmla="*/ 6 w 8"/>
                  <a:gd name="T23" fmla="*/ 12 h 36"/>
                  <a:gd name="T24" fmla="*/ 4 w 8"/>
                  <a:gd name="T25" fmla="*/ 21 h 36"/>
                  <a:gd name="T26" fmla="*/ 1 w 8"/>
                  <a:gd name="T27" fmla="*/ 27 h 36"/>
                  <a:gd name="T28" fmla="*/ 0 w 8"/>
                  <a:gd name="T29" fmla="*/ 33 h 36"/>
                  <a:gd name="T30" fmla="*/ 1 w 8"/>
                  <a:gd name="T31" fmla="*/ 33 h 36"/>
                  <a:gd name="T32" fmla="*/ 3 w 8"/>
                  <a:gd name="T33" fmla="*/ 32 h 36"/>
                  <a:gd name="T34" fmla="*/ 3 w 8"/>
                  <a:gd name="T35" fmla="*/ 3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" h="36">
                    <a:moveTo>
                      <a:pt x="3" y="36"/>
                    </a:moveTo>
                    <a:lnTo>
                      <a:pt x="4" y="27"/>
                    </a:lnTo>
                    <a:lnTo>
                      <a:pt x="5" y="22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4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6" name="Freeform 1291"/>
              <p:cNvSpPr>
                <a:spLocks/>
              </p:cNvSpPr>
              <p:nvPr/>
            </p:nvSpPr>
            <p:spPr bwMode="auto">
              <a:xfrm>
                <a:off x="1753" y="577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1 w 1"/>
                  <a:gd name="T5" fmla="*/ 3 h 7"/>
                  <a:gd name="T6" fmla="*/ 1 w 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7" name="Freeform 1292"/>
              <p:cNvSpPr>
                <a:spLocks/>
              </p:cNvSpPr>
              <p:nvPr/>
            </p:nvSpPr>
            <p:spPr bwMode="auto">
              <a:xfrm>
                <a:off x="1741" y="623"/>
                <a:ext cx="3" cy="11"/>
              </a:xfrm>
              <a:custGeom>
                <a:avLst/>
                <a:gdLst>
                  <a:gd name="T0" fmla="*/ 2 w 3"/>
                  <a:gd name="T1" fmla="*/ 5 h 11"/>
                  <a:gd name="T2" fmla="*/ 0 w 3"/>
                  <a:gd name="T3" fmla="*/ 11 h 11"/>
                  <a:gd name="T4" fmla="*/ 3 w 3"/>
                  <a:gd name="T5" fmla="*/ 0 h 11"/>
                  <a:gd name="T6" fmla="*/ 2 w 3"/>
                  <a:gd name="T7" fmla="*/ 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2" y="5"/>
                    </a:moveTo>
                    <a:lnTo>
                      <a:pt x="0" y="11"/>
                    </a:lnTo>
                    <a:lnTo>
                      <a:pt x="3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8" name="Freeform 1293"/>
              <p:cNvSpPr>
                <a:spLocks/>
              </p:cNvSpPr>
              <p:nvPr/>
            </p:nvSpPr>
            <p:spPr bwMode="auto">
              <a:xfrm>
                <a:off x="1740" y="613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5 h 8"/>
                  <a:gd name="T4" fmla="*/ 0 w 1"/>
                  <a:gd name="T5" fmla="*/ 8 h 8"/>
                  <a:gd name="T6" fmla="*/ 1 w 1"/>
                  <a:gd name="T7" fmla="*/ 7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79" name="Freeform 1294"/>
              <p:cNvSpPr>
                <a:spLocks/>
              </p:cNvSpPr>
              <p:nvPr/>
            </p:nvSpPr>
            <p:spPr bwMode="auto">
              <a:xfrm>
                <a:off x="1721" y="460"/>
                <a:ext cx="130" cy="283"/>
              </a:xfrm>
              <a:custGeom>
                <a:avLst/>
                <a:gdLst>
                  <a:gd name="T0" fmla="*/ 18 w 130"/>
                  <a:gd name="T1" fmla="*/ 252 h 283"/>
                  <a:gd name="T2" fmla="*/ 28 w 130"/>
                  <a:gd name="T3" fmla="*/ 210 h 283"/>
                  <a:gd name="T4" fmla="*/ 34 w 130"/>
                  <a:gd name="T5" fmla="*/ 176 h 283"/>
                  <a:gd name="T6" fmla="*/ 37 w 130"/>
                  <a:gd name="T7" fmla="*/ 155 h 283"/>
                  <a:gd name="T8" fmla="*/ 39 w 130"/>
                  <a:gd name="T9" fmla="*/ 136 h 283"/>
                  <a:gd name="T10" fmla="*/ 44 w 130"/>
                  <a:gd name="T11" fmla="*/ 127 h 283"/>
                  <a:gd name="T12" fmla="*/ 49 w 130"/>
                  <a:gd name="T13" fmla="*/ 107 h 283"/>
                  <a:gd name="T14" fmla="*/ 58 w 130"/>
                  <a:gd name="T15" fmla="*/ 89 h 283"/>
                  <a:gd name="T16" fmla="*/ 65 w 130"/>
                  <a:gd name="T17" fmla="*/ 79 h 283"/>
                  <a:gd name="T18" fmla="*/ 74 w 130"/>
                  <a:gd name="T19" fmla="*/ 69 h 283"/>
                  <a:gd name="T20" fmla="*/ 92 w 130"/>
                  <a:gd name="T21" fmla="*/ 48 h 283"/>
                  <a:gd name="T22" fmla="*/ 95 w 130"/>
                  <a:gd name="T23" fmla="*/ 46 h 283"/>
                  <a:gd name="T24" fmla="*/ 100 w 130"/>
                  <a:gd name="T25" fmla="*/ 42 h 283"/>
                  <a:gd name="T26" fmla="*/ 111 w 130"/>
                  <a:gd name="T27" fmla="*/ 31 h 283"/>
                  <a:gd name="T28" fmla="*/ 109 w 130"/>
                  <a:gd name="T29" fmla="*/ 31 h 283"/>
                  <a:gd name="T30" fmla="*/ 126 w 130"/>
                  <a:gd name="T31" fmla="*/ 3 h 283"/>
                  <a:gd name="T32" fmla="*/ 114 w 130"/>
                  <a:gd name="T33" fmla="*/ 13 h 283"/>
                  <a:gd name="T34" fmla="*/ 110 w 130"/>
                  <a:gd name="T35" fmla="*/ 17 h 283"/>
                  <a:gd name="T36" fmla="*/ 115 w 130"/>
                  <a:gd name="T37" fmla="*/ 13 h 283"/>
                  <a:gd name="T38" fmla="*/ 110 w 130"/>
                  <a:gd name="T39" fmla="*/ 20 h 283"/>
                  <a:gd name="T40" fmla="*/ 101 w 130"/>
                  <a:gd name="T41" fmla="*/ 30 h 283"/>
                  <a:gd name="T42" fmla="*/ 88 w 130"/>
                  <a:gd name="T43" fmla="*/ 38 h 283"/>
                  <a:gd name="T44" fmla="*/ 65 w 130"/>
                  <a:gd name="T45" fmla="*/ 61 h 283"/>
                  <a:gd name="T46" fmla="*/ 51 w 130"/>
                  <a:gd name="T47" fmla="*/ 78 h 283"/>
                  <a:gd name="T48" fmla="*/ 42 w 130"/>
                  <a:gd name="T49" fmla="*/ 93 h 283"/>
                  <a:gd name="T50" fmla="*/ 38 w 130"/>
                  <a:gd name="T51" fmla="*/ 102 h 283"/>
                  <a:gd name="T52" fmla="*/ 29 w 130"/>
                  <a:gd name="T53" fmla="*/ 119 h 283"/>
                  <a:gd name="T54" fmla="*/ 28 w 130"/>
                  <a:gd name="T55" fmla="*/ 134 h 283"/>
                  <a:gd name="T56" fmla="*/ 25 w 130"/>
                  <a:gd name="T57" fmla="*/ 141 h 283"/>
                  <a:gd name="T58" fmla="*/ 23 w 130"/>
                  <a:gd name="T59" fmla="*/ 141 h 283"/>
                  <a:gd name="T60" fmla="*/ 19 w 130"/>
                  <a:gd name="T61" fmla="*/ 160 h 283"/>
                  <a:gd name="T62" fmla="*/ 17 w 130"/>
                  <a:gd name="T63" fmla="*/ 179 h 283"/>
                  <a:gd name="T64" fmla="*/ 14 w 130"/>
                  <a:gd name="T65" fmla="*/ 201 h 283"/>
                  <a:gd name="T66" fmla="*/ 9 w 130"/>
                  <a:gd name="T67" fmla="*/ 223 h 283"/>
                  <a:gd name="T68" fmla="*/ 4 w 130"/>
                  <a:gd name="T69" fmla="*/ 258 h 283"/>
                  <a:gd name="T70" fmla="*/ 2 w 130"/>
                  <a:gd name="T71" fmla="*/ 283 h 283"/>
                  <a:gd name="T72" fmla="*/ 7 w 130"/>
                  <a:gd name="T73" fmla="*/ 281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283">
                    <a:moveTo>
                      <a:pt x="9" y="276"/>
                    </a:moveTo>
                    <a:lnTo>
                      <a:pt x="18" y="252"/>
                    </a:lnTo>
                    <a:lnTo>
                      <a:pt x="27" y="222"/>
                    </a:lnTo>
                    <a:lnTo>
                      <a:pt x="28" y="210"/>
                    </a:lnTo>
                    <a:lnTo>
                      <a:pt x="32" y="196"/>
                    </a:lnTo>
                    <a:lnTo>
                      <a:pt x="34" y="176"/>
                    </a:lnTo>
                    <a:lnTo>
                      <a:pt x="35" y="160"/>
                    </a:lnTo>
                    <a:lnTo>
                      <a:pt x="37" y="155"/>
                    </a:lnTo>
                    <a:lnTo>
                      <a:pt x="39" y="145"/>
                    </a:lnTo>
                    <a:lnTo>
                      <a:pt x="39" y="136"/>
                    </a:lnTo>
                    <a:lnTo>
                      <a:pt x="42" y="130"/>
                    </a:lnTo>
                    <a:lnTo>
                      <a:pt x="44" y="127"/>
                    </a:lnTo>
                    <a:lnTo>
                      <a:pt x="46" y="117"/>
                    </a:lnTo>
                    <a:lnTo>
                      <a:pt x="49" y="107"/>
                    </a:lnTo>
                    <a:lnTo>
                      <a:pt x="53" y="97"/>
                    </a:lnTo>
                    <a:lnTo>
                      <a:pt x="58" y="89"/>
                    </a:lnTo>
                    <a:lnTo>
                      <a:pt x="61" y="84"/>
                    </a:lnTo>
                    <a:lnTo>
                      <a:pt x="65" y="79"/>
                    </a:lnTo>
                    <a:lnTo>
                      <a:pt x="69" y="73"/>
                    </a:lnTo>
                    <a:lnTo>
                      <a:pt x="74" y="69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5" y="46"/>
                    </a:lnTo>
                    <a:lnTo>
                      <a:pt x="97" y="45"/>
                    </a:lnTo>
                    <a:lnTo>
                      <a:pt x="100" y="42"/>
                    </a:lnTo>
                    <a:lnTo>
                      <a:pt x="105" y="37"/>
                    </a:lnTo>
                    <a:lnTo>
                      <a:pt x="111" y="31"/>
                    </a:lnTo>
                    <a:lnTo>
                      <a:pt x="112" y="30"/>
                    </a:lnTo>
                    <a:lnTo>
                      <a:pt x="109" y="31"/>
                    </a:lnTo>
                    <a:lnTo>
                      <a:pt x="112" y="23"/>
                    </a:lnTo>
                    <a:lnTo>
                      <a:pt x="126" y="3"/>
                    </a:lnTo>
                    <a:lnTo>
                      <a:pt x="130" y="0"/>
                    </a:lnTo>
                    <a:lnTo>
                      <a:pt x="114" y="13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12" y="16"/>
                    </a:lnTo>
                    <a:lnTo>
                      <a:pt x="115" y="13"/>
                    </a:lnTo>
                    <a:lnTo>
                      <a:pt x="121" y="10"/>
                    </a:lnTo>
                    <a:lnTo>
                      <a:pt x="110" y="20"/>
                    </a:lnTo>
                    <a:lnTo>
                      <a:pt x="104" y="25"/>
                    </a:lnTo>
                    <a:lnTo>
                      <a:pt x="101" y="30"/>
                    </a:lnTo>
                    <a:lnTo>
                      <a:pt x="94" y="35"/>
                    </a:lnTo>
                    <a:lnTo>
                      <a:pt x="88" y="38"/>
                    </a:lnTo>
                    <a:lnTo>
                      <a:pt x="73" y="53"/>
                    </a:lnTo>
                    <a:lnTo>
                      <a:pt x="65" y="61"/>
                    </a:lnTo>
                    <a:lnTo>
                      <a:pt x="60" y="67"/>
                    </a:lnTo>
                    <a:lnTo>
                      <a:pt x="51" y="78"/>
                    </a:lnTo>
                    <a:lnTo>
                      <a:pt x="46" y="82"/>
                    </a:lnTo>
                    <a:lnTo>
                      <a:pt x="42" y="93"/>
                    </a:lnTo>
                    <a:lnTo>
                      <a:pt x="39" y="98"/>
                    </a:lnTo>
                    <a:lnTo>
                      <a:pt x="38" y="102"/>
                    </a:lnTo>
                    <a:lnTo>
                      <a:pt x="33" y="113"/>
                    </a:lnTo>
                    <a:lnTo>
                      <a:pt x="29" y="119"/>
                    </a:lnTo>
                    <a:lnTo>
                      <a:pt x="28" y="128"/>
                    </a:lnTo>
                    <a:lnTo>
                      <a:pt x="28" y="134"/>
                    </a:lnTo>
                    <a:lnTo>
                      <a:pt x="25" y="140"/>
                    </a:lnTo>
                    <a:lnTo>
                      <a:pt x="25" y="141"/>
                    </a:lnTo>
                    <a:lnTo>
                      <a:pt x="24" y="140"/>
                    </a:lnTo>
                    <a:lnTo>
                      <a:pt x="23" y="141"/>
                    </a:lnTo>
                    <a:lnTo>
                      <a:pt x="22" y="149"/>
                    </a:lnTo>
                    <a:lnTo>
                      <a:pt x="19" y="160"/>
                    </a:lnTo>
                    <a:lnTo>
                      <a:pt x="20" y="166"/>
                    </a:lnTo>
                    <a:lnTo>
                      <a:pt x="17" y="179"/>
                    </a:lnTo>
                    <a:lnTo>
                      <a:pt x="14" y="190"/>
                    </a:lnTo>
                    <a:lnTo>
                      <a:pt x="14" y="201"/>
                    </a:lnTo>
                    <a:lnTo>
                      <a:pt x="12" y="212"/>
                    </a:lnTo>
                    <a:lnTo>
                      <a:pt x="9" y="223"/>
                    </a:lnTo>
                    <a:lnTo>
                      <a:pt x="8" y="236"/>
                    </a:lnTo>
                    <a:lnTo>
                      <a:pt x="4" y="258"/>
                    </a:lnTo>
                    <a:lnTo>
                      <a:pt x="0" y="282"/>
                    </a:lnTo>
                    <a:lnTo>
                      <a:pt x="2" y="283"/>
                    </a:lnTo>
                    <a:lnTo>
                      <a:pt x="4" y="283"/>
                    </a:lnTo>
                    <a:lnTo>
                      <a:pt x="7" y="281"/>
                    </a:lnTo>
                    <a:lnTo>
                      <a:pt x="9" y="27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0" name="Freeform 1295"/>
              <p:cNvSpPr>
                <a:spLocks/>
              </p:cNvSpPr>
              <p:nvPr/>
            </p:nvSpPr>
            <p:spPr bwMode="auto">
              <a:xfrm>
                <a:off x="1579" y="1004"/>
                <a:ext cx="4" cy="11"/>
              </a:xfrm>
              <a:custGeom>
                <a:avLst/>
                <a:gdLst>
                  <a:gd name="T0" fmla="*/ 0 w 4"/>
                  <a:gd name="T1" fmla="*/ 11 h 11"/>
                  <a:gd name="T2" fmla="*/ 1 w 4"/>
                  <a:gd name="T3" fmla="*/ 10 h 11"/>
                  <a:gd name="T4" fmla="*/ 0 w 4"/>
                  <a:gd name="T5" fmla="*/ 11 h 11"/>
                  <a:gd name="T6" fmla="*/ 4 w 4"/>
                  <a:gd name="T7" fmla="*/ 0 h 11"/>
                  <a:gd name="T8" fmla="*/ 3 w 4"/>
                  <a:gd name="T9" fmla="*/ 4 h 11"/>
                  <a:gd name="T10" fmla="*/ 4 w 4"/>
                  <a:gd name="T11" fmla="*/ 4 h 11"/>
                  <a:gd name="T12" fmla="*/ 0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1" name="Freeform 1296"/>
              <p:cNvSpPr>
                <a:spLocks/>
              </p:cNvSpPr>
              <p:nvPr/>
            </p:nvSpPr>
            <p:spPr bwMode="auto">
              <a:xfrm>
                <a:off x="1585" y="989"/>
                <a:ext cx="3" cy="8"/>
              </a:xfrm>
              <a:custGeom>
                <a:avLst/>
                <a:gdLst>
                  <a:gd name="T0" fmla="*/ 0 w 3"/>
                  <a:gd name="T1" fmla="*/ 8 h 8"/>
                  <a:gd name="T2" fmla="*/ 0 w 3"/>
                  <a:gd name="T3" fmla="*/ 5 h 8"/>
                  <a:gd name="T4" fmla="*/ 3 w 3"/>
                  <a:gd name="T5" fmla="*/ 0 h 8"/>
                  <a:gd name="T6" fmla="*/ 3 w 3"/>
                  <a:gd name="T7" fmla="*/ 1 h 8"/>
                  <a:gd name="T8" fmla="*/ 0 w 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2" name="Freeform 1297"/>
              <p:cNvSpPr>
                <a:spLocks/>
              </p:cNvSpPr>
              <p:nvPr/>
            </p:nvSpPr>
            <p:spPr bwMode="auto">
              <a:xfrm>
                <a:off x="1567" y="999"/>
                <a:ext cx="3" cy="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0 w 3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3" name="Freeform 1298"/>
              <p:cNvSpPr>
                <a:spLocks/>
              </p:cNvSpPr>
              <p:nvPr/>
            </p:nvSpPr>
            <p:spPr bwMode="auto">
              <a:xfrm>
                <a:off x="1492" y="767"/>
                <a:ext cx="195" cy="350"/>
              </a:xfrm>
              <a:custGeom>
                <a:avLst/>
                <a:gdLst>
                  <a:gd name="T0" fmla="*/ 187 w 195"/>
                  <a:gd name="T1" fmla="*/ 11 h 350"/>
                  <a:gd name="T2" fmla="*/ 180 w 195"/>
                  <a:gd name="T3" fmla="*/ 25 h 350"/>
                  <a:gd name="T4" fmla="*/ 176 w 195"/>
                  <a:gd name="T5" fmla="*/ 54 h 350"/>
                  <a:gd name="T6" fmla="*/ 174 w 195"/>
                  <a:gd name="T7" fmla="*/ 68 h 350"/>
                  <a:gd name="T8" fmla="*/ 167 w 195"/>
                  <a:gd name="T9" fmla="*/ 88 h 350"/>
                  <a:gd name="T10" fmla="*/ 142 w 195"/>
                  <a:gd name="T11" fmla="*/ 133 h 350"/>
                  <a:gd name="T12" fmla="*/ 124 w 195"/>
                  <a:gd name="T13" fmla="*/ 164 h 350"/>
                  <a:gd name="T14" fmla="*/ 123 w 195"/>
                  <a:gd name="T15" fmla="*/ 164 h 350"/>
                  <a:gd name="T16" fmla="*/ 91 w 195"/>
                  <a:gd name="T17" fmla="*/ 213 h 350"/>
                  <a:gd name="T18" fmla="*/ 90 w 195"/>
                  <a:gd name="T19" fmla="*/ 220 h 350"/>
                  <a:gd name="T20" fmla="*/ 88 w 195"/>
                  <a:gd name="T21" fmla="*/ 222 h 350"/>
                  <a:gd name="T22" fmla="*/ 89 w 195"/>
                  <a:gd name="T23" fmla="*/ 223 h 350"/>
                  <a:gd name="T24" fmla="*/ 80 w 195"/>
                  <a:gd name="T25" fmla="*/ 238 h 350"/>
                  <a:gd name="T26" fmla="*/ 73 w 195"/>
                  <a:gd name="T27" fmla="*/ 244 h 350"/>
                  <a:gd name="T28" fmla="*/ 45 w 195"/>
                  <a:gd name="T29" fmla="*/ 287 h 350"/>
                  <a:gd name="T30" fmla="*/ 39 w 195"/>
                  <a:gd name="T31" fmla="*/ 293 h 350"/>
                  <a:gd name="T32" fmla="*/ 33 w 195"/>
                  <a:gd name="T33" fmla="*/ 305 h 350"/>
                  <a:gd name="T34" fmla="*/ 55 w 195"/>
                  <a:gd name="T35" fmla="*/ 276 h 350"/>
                  <a:gd name="T36" fmla="*/ 52 w 195"/>
                  <a:gd name="T37" fmla="*/ 283 h 350"/>
                  <a:gd name="T38" fmla="*/ 28 w 195"/>
                  <a:gd name="T39" fmla="*/ 312 h 350"/>
                  <a:gd name="T40" fmla="*/ 12 w 195"/>
                  <a:gd name="T41" fmla="*/ 331 h 350"/>
                  <a:gd name="T42" fmla="*/ 7 w 195"/>
                  <a:gd name="T43" fmla="*/ 338 h 350"/>
                  <a:gd name="T44" fmla="*/ 14 w 195"/>
                  <a:gd name="T45" fmla="*/ 331 h 350"/>
                  <a:gd name="T46" fmla="*/ 2 w 195"/>
                  <a:gd name="T47" fmla="*/ 346 h 350"/>
                  <a:gd name="T48" fmla="*/ 7 w 195"/>
                  <a:gd name="T49" fmla="*/ 343 h 350"/>
                  <a:gd name="T50" fmla="*/ 13 w 195"/>
                  <a:gd name="T51" fmla="*/ 339 h 350"/>
                  <a:gd name="T52" fmla="*/ 26 w 195"/>
                  <a:gd name="T53" fmla="*/ 329 h 350"/>
                  <a:gd name="T54" fmla="*/ 23 w 195"/>
                  <a:gd name="T55" fmla="*/ 326 h 350"/>
                  <a:gd name="T56" fmla="*/ 32 w 195"/>
                  <a:gd name="T57" fmla="*/ 322 h 350"/>
                  <a:gd name="T58" fmla="*/ 33 w 195"/>
                  <a:gd name="T59" fmla="*/ 314 h 350"/>
                  <a:gd name="T60" fmla="*/ 16 w 195"/>
                  <a:gd name="T61" fmla="*/ 331 h 350"/>
                  <a:gd name="T62" fmla="*/ 41 w 195"/>
                  <a:gd name="T63" fmla="*/ 305 h 350"/>
                  <a:gd name="T64" fmla="*/ 44 w 195"/>
                  <a:gd name="T65" fmla="*/ 305 h 350"/>
                  <a:gd name="T66" fmla="*/ 62 w 195"/>
                  <a:gd name="T67" fmla="*/ 283 h 350"/>
                  <a:gd name="T68" fmla="*/ 72 w 195"/>
                  <a:gd name="T69" fmla="*/ 268 h 350"/>
                  <a:gd name="T70" fmla="*/ 79 w 195"/>
                  <a:gd name="T71" fmla="*/ 263 h 350"/>
                  <a:gd name="T72" fmla="*/ 83 w 195"/>
                  <a:gd name="T73" fmla="*/ 252 h 350"/>
                  <a:gd name="T74" fmla="*/ 77 w 195"/>
                  <a:gd name="T75" fmla="*/ 259 h 350"/>
                  <a:gd name="T76" fmla="*/ 93 w 195"/>
                  <a:gd name="T77" fmla="*/ 226 h 350"/>
                  <a:gd name="T78" fmla="*/ 99 w 195"/>
                  <a:gd name="T79" fmla="*/ 221 h 350"/>
                  <a:gd name="T80" fmla="*/ 119 w 195"/>
                  <a:gd name="T81" fmla="*/ 190 h 350"/>
                  <a:gd name="T82" fmla="*/ 124 w 195"/>
                  <a:gd name="T83" fmla="*/ 185 h 350"/>
                  <a:gd name="T84" fmla="*/ 136 w 195"/>
                  <a:gd name="T85" fmla="*/ 162 h 350"/>
                  <a:gd name="T86" fmla="*/ 157 w 195"/>
                  <a:gd name="T87" fmla="*/ 133 h 350"/>
                  <a:gd name="T88" fmla="*/ 170 w 195"/>
                  <a:gd name="T89" fmla="*/ 108 h 350"/>
                  <a:gd name="T90" fmla="*/ 183 w 195"/>
                  <a:gd name="T91" fmla="*/ 59 h 350"/>
                  <a:gd name="T92" fmla="*/ 190 w 195"/>
                  <a:gd name="T93" fmla="*/ 27 h 350"/>
                  <a:gd name="T94" fmla="*/ 193 w 195"/>
                  <a:gd name="T95" fmla="*/ 2 h 350"/>
                  <a:gd name="T96" fmla="*/ 186 w 195"/>
                  <a:gd name="T97" fmla="*/ 6 h 3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5" h="350">
                    <a:moveTo>
                      <a:pt x="186" y="6"/>
                    </a:moveTo>
                    <a:lnTo>
                      <a:pt x="188" y="3"/>
                    </a:lnTo>
                    <a:lnTo>
                      <a:pt x="188" y="6"/>
                    </a:lnTo>
                    <a:lnTo>
                      <a:pt x="187" y="11"/>
                    </a:lnTo>
                    <a:lnTo>
                      <a:pt x="183" y="18"/>
                    </a:lnTo>
                    <a:lnTo>
                      <a:pt x="181" y="22"/>
                    </a:lnTo>
                    <a:lnTo>
                      <a:pt x="182" y="21"/>
                    </a:lnTo>
                    <a:lnTo>
                      <a:pt x="180" y="25"/>
                    </a:lnTo>
                    <a:lnTo>
                      <a:pt x="177" y="32"/>
                    </a:lnTo>
                    <a:lnTo>
                      <a:pt x="179" y="32"/>
                    </a:lnTo>
                    <a:lnTo>
                      <a:pt x="179" y="34"/>
                    </a:lnTo>
                    <a:lnTo>
                      <a:pt x="176" y="54"/>
                    </a:lnTo>
                    <a:lnTo>
                      <a:pt x="176" y="59"/>
                    </a:lnTo>
                    <a:lnTo>
                      <a:pt x="175" y="66"/>
                    </a:lnTo>
                    <a:lnTo>
                      <a:pt x="174" y="71"/>
                    </a:lnTo>
                    <a:lnTo>
                      <a:pt x="174" y="68"/>
                    </a:lnTo>
                    <a:lnTo>
                      <a:pt x="172" y="69"/>
                    </a:lnTo>
                    <a:lnTo>
                      <a:pt x="170" y="75"/>
                    </a:lnTo>
                    <a:lnTo>
                      <a:pt x="170" y="80"/>
                    </a:lnTo>
                    <a:lnTo>
                      <a:pt x="167" y="88"/>
                    </a:lnTo>
                    <a:lnTo>
                      <a:pt x="161" y="102"/>
                    </a:lnTo>
                    <a:lnTo>
                      <a:pt x="152" y="116"/>
                    </a:lnTo>
                    <a:lnTo>
                      <a:pt x="147" y="124"/>
                    </a:lnTo>
                    <a:lnTo>
                      <a:pt x="142" y="133"/>
                    </a:lnTo>
                    <a:lnTo>
                      <a:pt x="136" y="141"/>
                    </a:lnTo>
                    <a:lnTo>
                      <a:pt x="133" y="149"/>
                    </a:lnTo>
                    <a:lnTo>
                      <a:pt x="128" y="157"/>
                    </a:lnTo>
                    <a:lnTo>
                      <a:pt x="124" y="164"/>
                    </a:lnTo>
                    <a:lnTo>
                      <a:pt x="120" y="174"/>
                    </a:lnTo>
                    <a:lnTo>
                      <a:pt x="118" y="175"/>
                    </a:lnTo>
                    <a:lnTo>
                      <a:pt x="120" y="170"/>
                    </a:lnTo>
                    <a:lnTo>
                      <a:pt x="123" y="164"/>
                    </a:lnTo>
                    <a:lnTo>
                      <a:pt x="124" y="162"/>
                    </a:lnTo>
                    <a:lnTo>
                      <a:pt x="123" y="162"/>
                    </a:lnTo>
                    <a:lnTo>
                      <a:pt x="106" y="187"/>
                    </a:lnTo>
                    <a:lnTo>
                      <a:pt x="91" y="213"/>
                    </a:lnTo>
                    <a:lnTo>
                      <a:pt x="91" y="215"/>
                    </a:lnTo>
                    <a:lnTo>
                      <a:pt x="93" y="215"/>
                    </a:lnTo>
                    <a:lnTo>
                      <a:pt x="93" y="216"/>
                    </a:lnTo>
                    <a:lnTo>
                      <a:pt x="90" y="220"/>
                    </a:lnTo>
                    <a:lnTo>
                      <a:pt x="90" y="218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8" y="222"/>
                    </a:lnTo>
                    <a:lnTo>
                      <a:pt x="88" y="223"/>
                    </a:lnTo>
                    <a:lnTo>
                      <a:pt x="89" y="221"/>
                    </a:lnTo>
                    <a:lnTo>
                      <a:pt x="89" y="222"/>
                    </a:lnTo>
                    <a:lnTo>
                      <a:pt x="89" y="223"/>
                    </a:lnTo>
                    <a:lnTo>
                      <a:pt x="87" y="228"/>
                    </a:lnTo>
                    <a:lnTo>
                      <a:pt x="83" y="235"/>
                    </a:lnTo>
                    <a:lnTo>
                      <a:pt x="80" y="240"/>
                    </a:lnTo>
                    <a:lnTo>
                      <a:pt x="80" y="238"/>
                    </a:lnTo>
                    <a:lnTo>
                      <a:pt x="82" y="236"/>
                    </a:lnTo>
                    <a:lnTo>
                      <a:pt x="80" y="236"/>
                    </a:lnTo>
                    <a:lnTo>
                      <a:pt x="79" y="237"/>
                    </a:lnTo>
                    <a:lnTo>
                      <a:pt x="73" y="244"/>
                    </a:lnTo>
                    <a:lnTo>
                      <a:pt x="67" y="256"/>
                    </a:lnTo>
                    <a:lnTo>
                      <a:pt x="60" y="266"/>
                    </a:lnTo>
                    <a:lnTo>
                      <a:pt x="45" y="285"/>
                    </a:lnTo>
                    <a:lnTo>
                      <a:pt x="45" y="287"/>
                    </a:lnTo>
                    <a:lnTo>
                      <a:pt x="44" y="288"/>
                    </a:lnTo>
                    <a:lnTo>
                      <a:pt x="41" y="293"/>
                    </a:lnTo>
                    <a:lnTo>
                      <a:pt x="41" y="292"/>
                    </a:lnTo>
                    <a:lnTo>
                      <a:pt x="39" y="293"/>
                    </a:lnTo>
                    <a:lnTo>
                      <a:pt x="34" y="298"/>
                    </a:lnTo>
                    <a:lnTo>
                      <a:pt x="32" y="303"/>
                    </a:lnTo>
                    <a:lnTo>
                      <a:pt x="28" y="309"/>
                    </a:lnTo>
                    <a:lnTo>
                      <a:pt x="33" y="305"/>
                    </a:lnTo>
                    <a:lnTo>
                      <a:pt x="43" y="292"/>
                    </a:lnTo>
                    <a:lnTo>
                      <a:pt x="47" y="288"/>
                    </a:lnTo>
                    <a:lnTo>
                      <a:pt x="52" y="281"/>
                    </a:lnTo>
                    <a:lnTo>
                      <a:pt x="55" y="276"/>
                    </a:lnTo>
                    <a:lnTo>
                      <a:pt x="57" y="274"/>
                    </a:lnTo>
                    <a:lnTo>
                      <a:pt x="58" y="274"/>
                    </a:lnTo>
                    <a:lnTo>
                      <a:pt x="55" y="277"/>
                    </a:lnTo>
                    <a:lnTo>
                      <a:pt x="52" y="283"/>
                    </a:lnTo>
                    <a:lnTo>
                      <a:pt x="48" y="288"/>
                    </a:lnTo>
                    <a:lnTo>
                      <a:pt x="41" y="300"/>
                    </a:lnTo>
                    <a:lnTo>
                      <a:pt x="34" y="308"/>
                    </a:lnTo>
                    <a:lnTo>
                      <a:pt x="28" y="312"/>
                    </a:lnTo>
                    <a:lnTo>
                      <a:pt x="23" y="318"/>
                    </a:lnTo>
                    <a:lnTo>
                      <a:pt x="21" y="323"/>
                    </a:lnTo>
                    <a:lnTo>
                      <a:pt x="16" y="328"/>
                    </a:lnTo>
                    <a:lnTo>
                      <a:pt x="12" y="331"/>
                    </a:lnTo>
                    <a:lnTo>
                      <a:pt x="11" y="331"/>
                    </a:lnTo>
                    <a:lnTo>
                      <a:pt x="11" y="333"/>
                    </a:lnTo>
                    <a:lnTo>
                      <a:pt x="6" y="338"/>
                    </a:lnTo>
                    <a:lnTo>
                      <a:pt x="7" y="338"/>
                    </a:lnTo>
                    <a:lnTo>
                      <a:pt x="11" y="335"/>
                    </a:lnTo>
                    <a:lnTo>
                      <a:pt x="18" y="326"/>
                    </a:lnTo>
                    <a:lnTo>
                      <a:pt x="16" y="330"/>
                    </a:lnTo>
                    <a:lnTo>
                      <a:pt x="14" y="331"/>
                    </a:lnTo>
                    <a:lnTo>
                      <a:pt x="12" y="335"/>
                    </a:lnTo>
                    <a:lnTo>
                      <a:pt x="9" y="339"/>
                    </a:lnTo>
                    <a:lnTo>
                      <a:pt x="6" y="341"/>
                    </a:lnTo>
                    <a:lnTo>
                      <a:pt x="2" y="346"/>
                    </a:lnTo>
                    <a:lnTo>
                      <a:pt x="0" y="350"/>
                    </a:lnTo>
                    <a:lnTo>
                      <a:pt x="1" y="349"/>
                    </a:lnTo>
                    <a:lnTo>
                      <a:pt x="7" y="344"/>
                    </a:lnTo>
                    <a:lnTo>
                      <a:pt x="7" y="343"/>
                    </a:lnTo>
                    <a:lnTo>
                      <a:pt x="17" y="333"/>
                    </a:lnTo>
                    <a:lnTo>
                      <a:pt x="17" y="334"/>
                    </a:lnTo>
                    <a:lnTo>
                      <a:pt x="16" y="335"/>
                    </a:lnTo>
                    <a:lnTo>
                      <a:pt x="13" y="339"/>
                    </a:lnTo>
                    <a:lnTo>
                      <a:pt x="14" y="340"/>
                    </a:lnTo>
                    <a:lnTo>
                      <a:pt x="14" y="339"/>
                    </a:lnTo>
                    <a:lnTo>
                      <a:pt x="18" y="336"/>
                    </a:lnTo>
                    <a:lnTo>
                      <a:pt x="26" y="329"/>
                    </a:lnTo>
                    <a:lnTo>
                      <a:pt x="26" y="328"/>
                    </a:lnTo>
                    <a:lnTo>
                      <a:pt x="24" y="329"/>
                    </a:lnTo>
                    <a:lnTo>
                      <a:pt x="19" y="334"/>
                    </a:lnTo>
                    <a:lnTo>
                      <a:pt x="23" y="326"/>
                    </a:lnTo>
                    <a:lnTo>
                      <a:pt x="27" y="324"/>
                    </a:lnTo>
                    <a:lnTo>
                      <a:pt x="28" y="323"/>
                    </a:lnTo>
                    <a:lnTo>
                      <a:pt x="29" y="323"/>
                    </a:lnTo>
                    <a:lnTo>
                      <a:pt x="32" y="322"/>
                    </a:lnTo>
                    <a:lnTo>
                      <a:pt x="34" y="317"/>
                    </a:lnTo>
                    <a:lnTo>
                      <a:pt x="34" y="315"/>
                    </a:lnTo>
                    <a:lnTo>
                      <a:pt x="37" y="312"/>
                    </a:lnTo>
                    <a:lnTo>
                      <a:pt x="33" y="314"/>
                    </a:lnTo>
                    <a:lnTo>
                      <a:pt x="28" y="320"/>
                    </a:lnTo>
                    <a:lnTo>
                      <a:pt x="18" y="329"/>
                    </a:lnTo>
                    <a:lnTo>
                      <a:pt x="14" y="333"/>
                    </a:lnTo>
                    <a:lnTo>
                      <a:pt x="16" y="331"/>
                    </a:lnTo>
                    <a:lnTo>
                      <a:pt x="14" y="333"/>
                    </a:lnTo>
                    <a:lnTo>
                      <a:pt x="21" y="325"/>
                    </a:lnTo>
                    <a:lnTo>
                      <a:pt x="28" y="318"/>
                    </a:lnTo>
                    <a:lnTo>
                      <a:pt x="41" y="305"/>
                    </a:lnTo>
                    <a:lnTo>
                      <a:pt x="42" y="304"/>
                    </a:lnTo>
                    <a:lnTo>
                      <a:pt x="44" y="303"/>
                    </a:lnTo>
                    <a:lnTo>
                      <a:pt x="45" y="303"/>
                    </a:lnTo>
                    <a:lnTo>
                      <a:pt x="44" y="305"/>
                    </a:lnTo>
                    <a:lnTo>
                      <a:pt x="48" y="302"/>
                    </a:lnTo>
                    <a:lnTo>
                      <a:pt x="52" y="298"/>
                    </a:lnTo>
                    <a:lnTo>
                      <a:pt x="57" y="289"/>
                    </a:lnTo>
                    <a:lnTo>
                      <a:pt x="62" y="283"/>
                    </a:lnTo>
                    <a:lnTo>
                      <a:pt x="67" y="277"/>
                    </a:lnTo>
                    <a:lnTo>
                      <a:pt x="72" y="269"/>
                    </a:lnTo>
                    <a:lnTo>
                      <a:pt x="70" y="269"/>
                    </a:lnTo>
                    <a:lnTo>
                      <a:pt x="72" y="268"/>
                    </a:lnTo>
                    <a:lnTo>
                      <a:pt x="75" y="262"/>
                    </a:lnTo>
                    <a:lnTo>
                      <a:pt x="77" y="263"/>
                    </a:lnTo>
                    <a:lnTo>
                      <a:pt x="78" y="263"/>
                    </a:lnTo>
                    <a:lnTo>
                      <a:pt x="79" y="263"/>
                    </a:lnTo>
                    <a:lnTo>
                      <a:pt x="85" y="253"/>
                    </a:lnTo>
                    <a:lnTo>
                      <a:pt x="87" y="249"/>
                    </a:lnTo>
                    <a:lnTo>
                      <a:pt x="87" y="248"/>
                    </a:lnTo>
                    <a:lnTo>
                      <a:pt x="83" y="252"/>
                    </a:lnTo>
                    <a:lnTo>
                      <a:pt x="80" y="258"/>
                    </a:lnTo>
                    <a:lnTo>
                      <a:pt x="78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83" y="247"/>
                    </a:lnTo>
                    <a:lnTo>
                      <a:pt x="89" y="237"/>
                    </a:lnTo>
                    <a:lnTo>
                      <a:pt x="89" y="233"/>
                    </a:lnTo>
                    <a:lnTo>
                      <a:pt x="93" y="226"/>
                    </a:lnTo>
                    <a:lnTo>
                      <a:pt x="98" y="218"/>
                    </a:lnTo>
                    <a:lnTo>
                      <a:pt x="100" y="213"/>
                    </a:lnTo>
                    <a:lnTo>
                      <a:pt x="100" y="215"/>
                    </a:lnTo>
                    <a:lnTo>
                      <a:pt x="99" y="221"/>
                    </a:lnTo>
                    <a:lnTo>
                      <a:pt x="105" y="211"/>
                    </a:lnTo>
                    <a:lnTo>
                      <a:pt x="109" y="202"/>
                    </a:lnTo>
                    <a:lnTo>
                      <a:pt x="114" y="196"/>
                    </a:lnTo>
                    <a:lnTo>
                      <a:pt x="119" y="190"/>
                    </a:lnTo>
                    <a:lnTo>
                      <a:pt x="123" y="182"/>
                    </a:lnTo>
                    <a:lnTo>
                      <a:pt x="123" y="184"/>
                    </a:lnTo>
                    <a:lnTo>
                      <a:pt x="123" y="186"/>
                    </a:lnTo>
                    <a:lnTo>
                      <a:pt x="124" y="185"/>
                    </a:lnTo>
                    <a:lnTo>
                      <a:pt x="128" y="179"/>
                    </a:lnTo>
                    <a:lnTo>
                      <a:pt x="130" y="176"/>
                    </a:lnTo>
                    <a:lnTo>
                      <a:pt x="133" y="170"/>
                    </a:lnTo>
                    <a:lnTo>
                      <a:pt x="136" y="162"/>
                    </a:lnTo>
                    <a:lnTo>
                      <a:pt x="147" y="146"/>
                    </a:lnTo>
                    <a:lnTo>
                      <a:pt x="149" y="145"/>
                    </a:lnTo>
                    <a:lnTo>
                      <a:pt x="156" y="135"/>
                    </a:lnTo>
                    <a:lnTo>
                      <a:pt x="157" y="133"/>
                    </a:lnTo>
                    <a:lnTo>
                      <a:pt x="160" y="129"/>
                    </a:lnTo>
                    <a:lnTo>
                      <a:pt x="165" y="121"/>
                    </a:lnTo>
                    <a:lnTo>
                      <a:pt x="167" y="115"/>
                    </a:lnTo>
                    <a:lnTo>
                      <a:pt x="170" y="108"/>
                    </a:lnTo>
                    <a:lnTo>
                      <a:pt x="176" y="97"/>
                    </a:lnTo>
                    <a:lnTo>
                      <a:pt x="180" y="87"/>
                    </a:lnTo>
                    <a:lnTo>
                      <a:pt x="185" y="66"/>
                    </a:lnTo>
                    <a:lnTo>
                      <a:pt x="183" y="59"/>
                    </a:lnTo>
                    <a:lnTo>
                      <a:pt x="183" y="58"/>
                    </a:lnTo>
                    <a:lnTo>
                      <a:pt x="182" y="61"/>
                    </a:lnTo>
                    <a:lnTo>
                      <a:pt x="187" y="38"/>
                    </a:lnTo>
                    <a:lnTo>
                      <a:pt x="190" y="27"/>
                    </a:lnTo>
                    <a:lnTo>
                      <a:pt x="195" y="16"/>
                    </a:lnTo>
                    <a:lnTo>
                      <a:pt x="195" y="13"/>
                    </a:lnTo>
                    <a:lnTo>
                      <a:pt x="195" y="8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2" y="0"/>
                    </a:lnTo>
                    <a:lnTo>
                      <a:pt x="190" y="1"/>
                    </a:lnTo>
                    <a:lnTo>
                      <a:pt x="186" y="6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4" name="Freeform 1299"/>
              <p:cNvSpPr>
                <a:spLocks/>
              </p:cNvSpPr>
              <p:nvPr/>
            </p:nvSpPr>
            <p:spPr bwMode="auto">
              <a:xfrm>
                <a:off x="1500" y="1092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3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5" name="Freeform 1300"/>
              <p:cNvSpPr>
                <a:spLocks/>
              </p:cNvSpPr>
              <p:nvPr/>
            </p:nvSpPr>
            <p:spPr bwMode="auto">
              <a:xfrm>
                <a:off x="1735" y="640"/>
                <a:ext cx="6" cy="25"/>
              </a:xfrm>
              <a:custGeom>
                <a:avLst/>
                <a:gdLst>
                  <a:gd name="T0" fmla="*/ 6 w 6"/>
                  <a:gd name="T1" fmla="*/ 11 h 25"/>
                  <a:gd name="T2" fmla="*/ 6 w 6"/>
                  <a:gd name="T3" fmla="*/ 2 h 25"/>
                  <a:gd name="T4" fmla="*/ 6 w 6"/>
                  <a:gd name="T5" fmla="*/ 0 h 25"/>
                  <a:gd name="T6" fmla="*/ 6 w 6"/>
                  <a:gd name="T7" fmla="*/ 1 h 25"/>
                  <a:gd name="T8" fmla="*/ 4 w 6"/>
                  <a:gd name="T9" fmla="*/ 14 h 25"/>
                  <a:gd name="T10" fmla="*/ 0 w 6"/>
                  <a:gd name="T11" fmla="*/ 25 h 25"/>
                  <a:gd name="T12" fmla="*/ 1 w 6"/>
                  <a:gd name="T13" fmla="*/ 24 h 25"/>
                  <a:gd name="T14" fmla="*/ 3 w 6"/>
                  <a:gd name="T15" fmla="*/ 20 h 25"/>
                  <a:gd name="T16" fmla="*/ 6 w 6"/>
                  <a:gd name="T17" fmla="*/ 11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5">
                    <a:moveTo>
                      <a:pt x="6" y="11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6" name="Freeform 1301"/>
              <p:cNvSpPr>
                <a:spLocks/>
              </p:cNvSpPr>
              <p:nvPr/>
            </p:nvSpPr>
            <p:spPr bwMode="auto">
              <a:xfrm>
                <a:off x="1591" y="987"/>
                <a:ext cx="4" cy="10"/>
              </a:xfrm>
              <a:custGeom>
                <a:avLst/>
                <a:gdLst>
                  <a:gd name="T0" fmla="*/ 0 w 4"/>
                  <a:gd name="T1" fmla="*/ 10 h 10"/>
                  <a:gd name="T2" fmla="*/ 4 w 4"/>
                  <a:gd name="T3" fmla="*/ 0 h 10"/>
                  <a:gd name="T4" fmla="*/ 2 w 4"/>
                  <a:gd name="T5" fmla="*/ 1 h 10"/>
                  <a:gd name="T6" fmla="*/ 0 w 4"/>
                  <a:gd name="T7" fmla="*/ 5 h 10"/>
                  <a:gd name="T8" fmla="*/ 0 w 4"/>
                  <a:gd name="T9" fmla="*/ 6 h 10"/>
                  <a:gd name="T10" fmla="*/ 0 w 4"/>
                  <a:gd name="T11" fmla="*/ 7 h 10"/>
                  <a:gd name="T12" fmla="*/ 0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7" name="Freeform 1302"/>
              <p:cNvSpPr>
                <a:spLocks/>
              </p:cNvSpPr>
              <p:nvPr/>
            </p:nvSpPr>
            <p:spPr bwMode="auto">
              <a:xfrm>
                <a:off x="1735" y="614"/>
                <a:ext cx="3" cy="10"/>
              </a:xfrm>
              <a:custGeom>
                <a:avLst/>
                <a:gdLst>
                  <a:gd name="T0" fmla="*/ 1 w 3"/>
                  <a:gd name="T1" fmla="*/ 1 h 10"/>
                  <a:gd name="T2" fmla="*/ 1 w 3"/>
                  <a:gd name="T3" fmla="*/ 0 h 10"/>
                  <a:gd name="T4" fmla="*/ 0 w 3"/>
                  <a:gd name="T5" fmla="*/ 2 h 10"/>
                  <a:gd name="T6" fmla="*/ 0 w 3"/>
                  <a:gd name="T7" fmla="*/ 10 h 10"/>
                  <a:gd name="T8" fmla="*/ 1 w 3"/>
                  <a:gd name="T9" fmla="*/ 4 h 10"/>
                  <a:gd name="T10" fmla="*/ 3 w 3"/>
                  <a:gd name="T11" fmla="*/ 1 h 10"/>
                  <a:gd name="T12" fmla="*/ 1 w 3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8" name="Freeform 1303"/>
              <p:cNvSpPr>
                <a:spLocks/>
              </p:cNvSpPr>
              <p:nvPr/>
            </p:nvSpPr>
            <p:spPr bwMode="auto">
              <a:xfrm>
                <a:off x="1736" y="591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3 w 4"/>
                  <a:gd name="T3" fmla="*/ 0 h 10"/>
                  <a:gd name="T4" fmla="*/ 2 w 4"/>
                  <a:gd name="T5" fmla="*/ 5 h 10"/>
                  <a:gd name="T6" fmla="*/ 0 w 4"/>
                  <a:gd name="T7" fmla="*/ 10 h 10"/>
                  <a:gd name="T8" fmla="*/ 3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89" name="Freeform 1304"/>
              <p:cNvSpPr>
                <a:spLocks/>
              </p:cNvSpPr>
              <p:nvPr/>
            </p:nvSpPr>
            <p:spPr bwMode="auto">
              <a:xfrm>
                <a:off x="1726" y="605"/>
                <a:ext cx="9" cy="34"/>
              </a:xfrm>
              <a:custGeom>
                <a:avLst/>
                <a:gdLst>
                  <a:gd name="T0" fmla="*/ 3 w 9"/>
                  <a:gd name="T1" fmla="*/ 34 h 34"/>
                  <a:gd name="T2" fmla="*/ 4 w 9"/>
                  <a:gd name="T3" fmla="*/ 26 h 34"/>
                  <a:gd name="T4" fmla="*/ 5 w 9"/>
                  <a:gd name="T5" fmla="*/ 21 h 34"/>
                  <a:gd name="T6" fmla="*/ 5 w 9"/>
                  <a:gd name="T7" fmla="*/ 16 h 34"/>
                  <a:gd name="T8" fmla="*/ 8 w 9"/>
                  <a:gd name="T9" fmla="*/ 10 h 34"/>
                  <a:gd name="T10" fmla="*/ 9 w 9"/>
                  <a:gd name="T11" fmla="*/ 3 h 34"/>
                  <a:gd name="T12" fmla="*/ 9 w 9"/>
                  <a:gd name="T13" fmla="*/ 0 h 34"/>
                  <a:gd name="T14" fmla="*/ 8 w 9"/>
                  <a:gd name="T15" fmla="*/ 0 h 34"/>
                  <a:gd name="T16" fmla="*/ 7 w 9"/>
                  <a:gd name="T17" fmla="*/ 3 h 34"/>
                  <a:gd name="T18" fmla="*/ 5 w 9"/>
                  <a:gd name="T19" fmla="*/ 5 h 34"/>
                  <a:gd name="T20" fmla="*/ 7 w 9"/>
                  <a:gd name="T21" fmla="*/ 6 h 34"/>
                  <a:gd name="T22" fmla="*/ 7 w 9"/>
                  <a:gd name="T23" fmla="*/ 8 h 34"/>
                  <a:gd name="T24" fmla="*/ 7 w 9"/>
                  <a:gd name="T25" fmla="*/ 13 h 34"/>
                  <a:gd name="T26" fmla="*/ 4 w 9"/>
                  <a:gd name="T27" fmla="*/ 20 h 34"/>
                  <a:gd name="T28" fmla="*/ 2 w 9"/>
                  <a:gd name="T29" fmla="*/ 25 h 34"/>
                  <a:gd name="T30" fmla="*/ 0 w 9"/>
                  <a:gd name="T31" fmla="*/ 31 h 34"/>
                  <a:gd name="T32" fmla="*/ 0 w 9"/>
                  <a:gd name="T33" fmla="*/ 32 h 34"/>
                  <a:gd name="T34" fmla="*/ 2 w 9"/>
                  <a:gd name="T35" fmla="*/ 31 h 34"/>
                  <a:gd name="T36" fmla="*/ 3 w 9"/>
                  <a:gd name="T37" fmla="*/ 31 h 34"/>
                  <a:gd name="T38" fmla="*/ 3 w 9"/>
                  <a:gd name="T39" fmla="*/ 34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34">
                    <a:moveTo>
                      <a:pt x="3" y="34"/>
                    </a:moveTo>
                    <a:lnTo>
                      <a:pt x="4" y="26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8" y="10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7" y="1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0" name="Freeform 1305"/>
              <p:cNvSpPr>
                <a:spLocks/>
              </p:cNvSpPr>
              <p:nvPr/>
            </p:nvSpPr>
            <p:spPr bwMode="auto">
              <a:xfrm>
                <a:off x="1735" y="590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1 w 1"/>
                  <a:gd name="T5" fmla="*/ 4 h 6"/>
                  <a:gd name="T6" fmla="*/ 1 w 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1" name="Freeform 1306"/>
              <p:cNvSpPr>
                <a:spLocks/>
              </p:cNvSpPr>
              <p:nvPr/>
            </p:nvSpPr>
            <p:spPr bwMode="auto">
              <a:xfrm>
                <a:off x="1723" y="632"/>
                <a:ext cx="2" cy="10"/>
              </a:xfrm>
              <a:custGeom>
                <a:avLst/>
                <a:gdLst>
                  <a:gd name="T0" fmla="*/ 1 w 2"/>
                  <a:gd name="T1" fmla="*/ 5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5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2" name="Freeform 1307"/>
              <p:cNvSpPr>
                <a:spLocks/>
              </p:cNvSpPr>
              <p:nvPr/>
            </p:nvSpPr>
            <p:spPr bwMode="auto">
              <a:xfrm>
                <a:off x="1721" y="623"/>
                <a:ext cx="3" cy="8"/>
              </a:xfrm>
              <a:custGeom>
                <a:avLst/>
                <a:gdLst>
                  <a:gd name="T0" fmla="*/ 2 w 3"/>
                  <a:gd name="T1" fmla="*/ 0 h 8"/>
                  <a:gd name="T2" fmla="*/ 0 w 3"/>
                  <a:gd name="T3" fmla="*/ 5 h 8"/>
                  <a:gd name="T4" fmla="*/ 0 w 3"/>
                  <a:gd name="T5" fmla="*/ 8 h 8"/>
                  <a:gd name="T6" fmla="*/ 2 w 3"/>
                  <a:gd name="T7" fmla="*/ 8 h 8"/>
                  <a:gd name="T8" fmla="*/ 2 w 3"/>
                  <a:gd name="T9" fmla="*/ 7 h 8"/>
                  <a:gd name="T10" fmla="*/ 3 w 3"/>
                  <a:gd name="T11" fmla="*/ 2 h 8"/>
                  <a:gd name="T12" fmla="*/ 2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3" name="Freeform 1308"/>
              <p:cNvSpPr>
                <a:spLocks/>
              </p:cNvSpPr>
              <p:nvPr/>
            </p:nvSpPr>
            <p:spPr bwMode="auto">
              <a:xfrm>
                <a:off x="1695" y="466"/>
                <a:ext cx="111" cy="277"/>
              </a:xfrm>
              <a:custGeom>
                <a:avLst/>
                <a:gdLst>
                  <a:gd name="T0" fmla="*/ 15 w 111"/>
                  <a:gd name="T1" fmla="*/ 261 h 277"/>
                  <a:gd name="T2" fmla="*/ 31 w 111"/>
                  <a:gd name="T3" fmla="*/ 224 h 277"/>
                  <a:gd name="T4" fmla="*/ 36 w 111"/>
                  <a:gd name="T5" fmla="*/ 199 h 277"/>
                  <a:gd name="T6" fmla="*/ 43 w 111"/>
                  <a:gd name="T7" fmla="*/ 164 h 277"/>
                  <a:gd name="T8" fmla="*/ 46 w 111"/>
                  <a:gd name="T9" fmla="*/ 152 h 277"/>
                  <a:gd name="T10" fmla="*/ 50 w 111"/>
                  <a:gd name="T11" fmla="*/ 138 h 277"/>
                  <a:gd name="T12" fmla="*/ 55 w 111"/>
                  <a:gd name="T13" fmla="*/ 125 h 277"/>
                  <a:gd name="T14" fmla="*/ 61 w 111"/>
                  <a:gd name="T15" fmla="*/ 106 h 277"/>
                  <a:gd name="T16" fmla="*/ 66 w 111"/>
                  <a:gd name="T17" fmla="*/ 91 h 277"/>
                  <a:gd name="T18" fmla="*/ 70 w 111"/>
                  <a:gd name="T19" fmla="*/ 78 h 277"/>
                  <a:gd name="T20" fmla="*/ 81 w 111"/>
                  <a:gd name="T21" fmla="*/ 57 h 277"/>
                  <a:gd name="T22" fmla="*/ 86 w 111"/>
                  <a:gd name="T23" fmla="*/ 47 h 277"/>
                  <a:gd name="T24" fmla="*/ 89 w 111"/>
                  <a:gd name="T25" fmla="*/ 46 h 277"/>
                  <a:gd name="T26" fmla="*/ 94 w 111"/>
                  <a:gd name="T27" fmla="*/ 39 h 277"/>
                  <a:gd name="T28" fmla="*/ 97 w 111"/>
                  <a:gd name="T29" fmla="*/ 30 h 277"/>
                  <a:gd name="T30" fmla="*/ 95 w 111"/>
                  <a:gd name="T31" fmla="*/ 31 h 277"/>
                  <a:gd name="T32" fmla="*/ 102 w 111"/>
                  <a:gd name="T33" fmla="*/ 12 h 277"/>
                  <a:gd name="T34" fmla="*/ 111 w 111"/>
                  <a:gd name="T35" fmla="*/ 0 h 277"/>
                  <a:gd name="T36" fmla="*/ 96 w 111"/>
                  <a:gd name="T37" fmla="*/ 14 h 277"/>
                  <a:gd name="T38" fmla="*/ 96 w 111"/>
                  <a:gd name="T39" fmla="*/ 15 h 277"/>
                  <a:gd name="T40" fmla="*/ 94 w 111"/>
                  <a:gd name="T41" fmla="*/ 19 h 277"/>
                  <a:gd name="T42" fmla="*/ 97 w 111"/>
                  <a:gd name="T43" fmla="*/ 15 h 277"/>
                  <a:gd name="T44" fmla="*/ 94 w 111"/>
                  <a:gd name="T45" fmla="*/ 20 h 277"/>
                  <a:gd name="T46" fmla="*/ 87 w 111"/>
                  <a:gd name="T47" fmla="*/ 31 h 277"/>
                  <a:gd name="T48" fmla="*/ 66 w 111"/>
                  <a:gd name="T49" fmla="*/ 60 h 277"/>
                  <a:gd name="T50" fmla="*/ 60 w 111"/>
                  <a:gd name="T51" fmla="*/ 76 h 277"/>
                  <a:gd name="T52" fmla="*/ 51 w 111"/>
                  <a:gd name="T53" fmla="*/ 92 h 277"/>
                  <a:gd name="T54" fmla="*/ 46 w 111"/>
                  <a:gd name="T55" fmla="*/ 111 h 277"/>
                  <a:gd name="T56" fmla="*/ 38 w 111"/>
                  <a:gd name="T57" fmla="*/ 127 h 277"/>
                  <a:gd name="T58" fmla="*/ 35 w 111"/>
                  <a:gd name="T59" fmla="*/ 140 h 277"/>
                  <a:gd name="T60" fmla="*/ 33 w 111"/>
                  <a:gd name="T61" fmla="*/ 147 h 277"/>
                  <a:gd name="T62" fmla="*/ 31 w 111"/>
                  <a:gd name="T63" fmla="*/ 147 h 277"/>
                  <a:gd name="T64" fmla="*/ 28 w 111"/>
                  <a:gd name="T65" fmla="*/ 164 h 277"/>
                  <a:gd name="T66" fmla="*/ 24 w 111"/>
                  <a:gd name="T67" fmla="*/ 181 h 277"/>
                  <a:gd name="T68" fmla="*/ 20 w 111"/>
                  <a:gd name="T69" fmla="*/ 203 h 277"/>
                  <a:gd name="T70" fmla="*/ 14 w 111"/>
                  <a:gd name="T71" fmla="*/ 222 h 277"/>
                  <a:gd name="T72" fmla="*/ 7 w 111"/>
                  <a:gd name="T73" fmla="*/ 255 h 277"/>
                  <a:gd name="T74" fmla="*/ 2 w 111"/>
                  <a:gd name="T75" fmla="*/ 277 h 277"/>
                  <a:gd name="T76" fmla="*/ 7 w 111"/>
                  <a:gd name="T77" fmla="*/ 276 h 2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1" h="277">
                    <a:moveTo>
                      <a:pt x="10" y="271"/>
                    </a:moveTo>
                    <a:lnTo>
                      <a:pt x="15" y="261"/>
                    </a:lnTo>
                    <a:lnTo>
                      <a:pt x="22" y="250"/>
                    </a:lnTo>
                    <a:lnTo>
                      <a:pt x="31" y="224"/>
                    </a:lnTo>
                    <a:lnTo>
                      <a:pt x="33" y="211"/>
                    </a:lnTo>
                    <a:lnTo>
                      <a:pt x="36" y="199"/>
                    </a:lnTo>
                    <a:lnTo>
                      <a:pt x="41" y="180"/>
                    </a:lnTo>
                    <a:lnTo>
                      <a:pt x="43" y="164"/>
                    </a:lnTo>
                    <a:lnTo>
                      <a:pt x="45" y="160"/>
                    </a:lnTo>
                    <a:lnTo>
                      <a:pt x="46" y="152"/>
                    </a:lnTo>
                    <a:lnTo>
                      <a:pt x="48" y="143"/>
                    </a:lnTo>
                    <a:lnTo>
                      <a:pt x="50" y="138"/>
                    </a:lnTo>
                    <a:lnTo>
                      <a:pt x="53" y="134"/>
                    </a:lnTo>
                    <a:lnTo>
                      <a:pt x="55" y="125"/>
                    </a:lnTo>
                    <a:lnTo>
                      <a:pt x="58" y="116"/>
                    </a:lnTo>
                    <a:lnTo>
                      <a:pt x="61" y="106"/>
                    </a:lnTo>
                    <a:lnTo>
                      <a:pt x="64" y="96"/>
                    </a:lnTo>
                    <a:lnTo>
                      <a:pt x="66" y="91"/>
                    </a:lnTo>
                    <a:lnTo>
                      <a:pt x="68" y="84"/>
                    </a:lnTo>
                    <a:lnTo>
                      <a:pt x="70" y="78"/>
                    </a:lnTo>
                    <a:lnTo>
                      <a:pt x="72" y="73"/>
                    </a:lnTo>
                    <a:lnTo>
                      <a:pt x="81" y="57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6" y="48"/>
                    </a:lnTo>
                    <a:lnTo>
                      <a:pt x="89" y="46"/>
                    </a:lnTo>
                    <a:lnTo>
                      <a:pt x="90" y="43"/>
                    </a:lnTo>
                    <a:lnTo>
                      <a:pt x="94" y="39"/>
                    </a:lnTo>
                    <a:lnTo>
                      <a:pt x="97" y="31"/>
                    </a:lnTo>
                    <a:lnTo>
                      <a:pt x="97" y="30"/>
                    </a:lnTo>
                    <a:lnTo>
                      <a:pt x="95" y="32"/>
                    </a:lnTo>
                    <a:lnTo>
                      <a:pt x="95" y="31"/>
                    </a:lnTo>
                    <a:lnTo>
                      <a:pt x="97" y="24"/>
                    </a:lnTo>
                    <a:lnTo>
                      <a:pt x="102" y="12"/>
                    </a:lnTo>
                    <a:lnTo>
                      <a:pt x="107" y="4"/>
                    </a:lnTo>
                    <a:lnTo>
                      <a:pt x="111" y="0"/>
                    </a:lnTo>
                    <a:lnTo>
                      <a:pt x="104" y="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6" y="15"/>
                    </a:lnTo>
                    <a:lnTo>
                      <a:pt x="95" y="16"/>
                    </a:lnTo>
                    <a:lnTo>
                      <a:pt x="94" y="19"/>
                    </a:lnTo>
                    <a:lnTo>
                      <a:pt x="95" y="17"/>
                    </a:lnTo>
                    <a:lnTo>
                      <a:pt x="97" y="15"/>
                    </a:lnTo>
                    <a:lnTo>
                      <a:pt x="104" y="9"/>
                    </a:lnTo>
                    <a:lnTo>
                      <a:pt x="94" y="20"/>
                    </a:lnTo>
                    <a:lnTo>
                      <a:pt x="90" y="26"/>
                    </a:lnTo>
                    <a:lnTo>
                      <a:pt x="87" y="31"/>
                    </a:lnTo>
                    <a:lnTo>
                      <a:pt x="76" y="42"/>
                    </a:lnTo>
                    <a:lnTo>
                      <a:pt x="66" y="60"/>
                    </a:lnTo>
                    <a:lnTo>
                      <a:pt x="63" y="68"/>
                    </a:lnTo>
                    <a:lnTo>
                      <a:pt x="60" y="76"/>
                    </a:lnTo>
                    <a:lnTo>
                      <a:pt x="54" y="87"/>
                    </a:lnTo>
                    <a:lnTo>
                      <a:pt x="51" y="92"/>
                    </a:lnTo>
                    <a:lnTo>
                      <a:pt x="48" y="102"/>
                    </a:lnTo>
                    <a:lnTo>
                      <a:pt x="46" y="111"/>
                    </a:lnTo>
                    <a:lnTo>
                      <a:pt x="41" y="121"/>
                    </a:lnTo>
                    <a:lnTo>
                      <a:pt x="38" y="127"/>
                    </a:lnTo>
                    <a:lnTo>
                      <a:pt x="36" y="134"/>
                    </a:lnTo>
                    <a:lnTo>
                      <a:pt x="35" y="140"/>
                    </a:lnTo>
                    <a:lnTo>
                      <a:pt x="34" y="147"/>
                    </a:lnTo>
                    <a:lnTo>
                      <a:pt x="33" y="147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29" y="154"/>
                    </a:lnTo>
                    <a:lnTo>
                      <a:pt x="28" y="164"/>
                    </a:lnTo>
                    <a:lnTo>
                      <a:pt x="28" y="169"/>
                    </a:lnTo>
                    <a:lnTo>
                      <a:pt x="24" y="181"/>
                    </a:lnTo>
                    <a:lnTo>
                      <a:pt x="22" y="193"/>
                    </a:lnTo>
                    <a:lnTo>
                      <a:pt x="20" y="203"/>
                    </a:lnTo>
                    <a:lnTo>
                      <a:pt x="17" y="212"/>
                    </a:lnTo>
                    <a:lnTo>
                      <a:pt x="14" y="222"/>
                    </a:lnTo>
                    <a:lnTo>
                      <a:pt x="12" y="234"/>
                    </a:lnTo>
                    <a:lnTo>
                      <a:pt x="7" y="255"/>
                    </a:lnTo>
                    <a:lnTo>
                      <a:pt x="0" y="276"/>
                    </a:lnTo>
                    <a:lnTo>
                      <a:pt x="2" y="277"/>
                    </a:lnTo>
                    <a:lnTo>
                      <a:pt x="4" y="277"/>
                    </a:lnTo>
                    <a:lnTo>
                      <a:pt x="7" y="276"/>
                    </a:lnTo>
                    <a:lnTo>
                      <a:pt x="10" y="27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4" name="Freeform 1309"/>
              <p:cNvSpPr>
                <a:spLocks/>
              </p:cNvSpPr>
              <p:nvPr/>
            </p:nvSpPr>
            <p:spPr bwMode="auto">
              <a:xfrm>
                <a:off x="1688" y="691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2 w 2"/>
                  <a:gd name="T3" fmla="*/ 1 h 9"/>
                  <a:gd name="T4" fmla="*/ 2 w 2"/>
                  <a:gd name="T5" fmla="*/ 0 h 9"/>
                  <a:gd name="T6" fmla="*/ 0 w 2"/>
                  <a:gd name="T7" fmla="*/ 9 h 9"/>
                  <a:gd name="T8" fmla="*/ 0 w 2"/>
                  <a:gd name="T9" fmla="*/ 5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5" name="Freeform 1310"/>
              <p:cNvSpPr>
                <a:spLocks/>
              </p:cNvSpPr>
              <p:nvPr/>
            </p:nvSpPr>
            <p:spPr bwMode="auto">
              <a:xfrm>
                <a:off x="1684" y="705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2 h 6"/>
                  <a:gd name="T4" fmla="*/ 1 w 4"/>
                  <a:gd name="T5" fmla="*/ 6 h 6"/>
                  <a:gd name="T6" fmla="*/ 0 w 4"/>
                  <a:gd name="T7" fmla="*/ 6 h 6"/>
                  <a:gd name="T8" fmla="*/ 0 w 4"/>
                  <a:gd name="T9" fmla="*/ 5 h 6"/>
                  <a:gd name="T10" fmla="*/ 4 w 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6" name="Freeform 1311"/>
              <p:cNvSpPr>
                <a:spLocks/>
              </p:cNvSpPr>
              <p:nvPr/>
            </p:nvSpPr>
            <p:spPr bwMode="auto">
              <a:xfrm>
                <a:off x="1702" y="700"/>
                <a:ext cx="1" cy="5"/>
              </a:xfrm>
              <a:custGeom>
                <a:avLst/>
                <a:gdLst>
                  <a:gd name="T0" fmla="*/ 1 w 1"/>
                  <a:gd name="T1" fmla="*/ 1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1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7" name="Freeform 1312"/>
              <p:cNvSpPr>
                <a:spLocks/>
              </p:cNvSpPr>
              <p:nvPr/>
            </p:nvSpPr>
            <p:spPr bwMode="auto">
              <a:xfrm>
                <a:off x="1620" y="599"/>
                <a:ext cx="103" cy="283"/>
              </a:xfrm>
              <a:custGeom>
                <a:avLst/>
                <a:gdLst>
                  <a:gd name="T0" fmla="*/ 6 w 103"/>
                  <a:gd name="T1" fmla="*/ 280 h 283"/>
                  <a:gd name="T2" fmla="*/ 12 w 103"/>
                  <a:gd name="T3" fmla="*/ 268 h 283"/>
                  <a:gd name="T4" fmla="*/ 14 w 103"/>
                  <a:gd name="T5" fmla="*/ 268 h 283"/>
                  <a:gd name="T6" fmla="*/ 17 w 103"/>
                  <a:gd name="T7" fmla="*/ 261 h 283"/>
                  <a:gd name="T8" fmla="*/ 29 w 103"/>
                  <a:gd name="T9" fmla="*/ 235 h 283"/>
                  <a:gd name="T10" fmla="*/ 33 w 103"/>
                  <a:gd name="T11" fmla="*/ 231 h 283"/>
                  <a:gd name="T12" fmla="*/ 41 w 103"/>
                  <a:gd name="T13" fmla="*/ 196 h 283"/>
                  <a:gd name="T14" fmla="*/ 46 w 103"/>
                  <a:gd name="T15" fmla="*/ 175 h 283"/>
                  <a:gd name="T16" fmla="*/ 51 w 103"/>
                  <a:gd name="T17" fmla="*/ 149 h 283"/>
                  <a:gd name="T18" fmla="*/ 52 w 103"/>
                  <a:gd name="T19" fmla="*/ 152 h 283"/>
                  <a:gd name="T20" fmla="*/ 52 w 103"/>
                  <a:gd name="T21" fmla="*/ 158 h 283"/>
                  <a:gd name="T22" fmla="*/ 69 w 103"/>
                  <a:gd name="T23" fmla="*/ 118 h 283"/>
                  <a:gd name="T24" fmla="*/ 70 w 103"/>
                  <a:gd name="T25" fmla="*/ 115 h 283"/>
                  <a:gd name="T26" fmla="*/ 73 w 103"/>
                  <a:gd name="T27" fmla="*/ 112 h 283"/>
                  <a:gd name="T28" fmla="*/ 72 w 103"/>
                  <a:gd name="T29" fmla="*/ 112 h 283"/>
                  <a:gd name="T30" fmla="*/ 78 w 103"/>
                  <a:gd name="T31" fmla="*/ 99 h 283"/>
                  <a:gd name="T32" fmla="*/ 84 w 103"/>
                  <a:gd name="T33" fmla="*/ 94 h 283"/>
                  <a:gd name="T34" fmla="*/ 95 w 103"/>
                  <a:gd name="T35" fmla="*/ 57 h 283"/>
                  <a:gd name="T36" fmla="*/ 97 w 103"/>
                  <a:gd name="T37" fmla="*/ 52 h 283"/>
                  <a:gd name="T38" fmla="*/ 98 w 103"/>
                  <a:gd name="T39" fmla="*/ 41 h 283"/>
                  <a:gd name="T40" fmla="*/ 95 w 103"/>
                  <a:gd name="T41" fmla="*/ 52 h 283"/>
                  <a:gd name="T42" fmla="*/ 90 w 103"/>
                  <a:gd name="T43" fmla="*/ 68 h 283"/>
                  <a:gd name="T44" fmla="*/ 90 w 103"/>
                  <a:gd name="T45" fmla="*/ 67 h 283"/>
                  <a:gd name="T46" fmla="*/ 92 w 103"/>
                  <a:gd name="T47" fmla="*/ 46 h 283"/>
                  <a:gd name="T48" fmla="*/ 99 w 103"/>
                  <a:gd name="T49" fmla="*/ 27 h 283"/>
                  <a:gd name="T50" fmla="*/ 101 w 103"/>
                  <a:gd name="T51" fmla="*/ 15 h 283"/>
                  <a:gd name="T52" fmla="*/ 101 w 103"/>
                  <a:gd name="T53" fmla="*/ 9 h 283"/>
                  <a:gd name="T54" fmla="*/ 98 w 103"/>
                  <a:gd name="T55" fmla="*/ 17 h 283"/>
                  <a:gd name="T56" fmla="*/ 99 w 103"/>
                  <a:gd name="T57" fmla="*/ 9 h 283"/>
                  <a:gd name="T58" fmla="*/ 101 w 103"/>
                  <a:gd name="T59" fmla="*/ 2 h 283"/>
                  <a:gd name="T60" fmla="*/ 97 w 103"/>
                  <a:gd name="T61" fmla="*/ 0 h 283"/>
                  <a:gd name="T62" fmla="*/ 99 w 103"/>
                  <a:gd name="T63" fmla="*/ 1 h 283"/>
                  <a:gd name="T64" fmla="*/ 95 w 103"/>
                  <a:gd name="T65" fmla="*/ 14 h 283"/>
                  <a:gd name="T66" fmla="*/ 93 w 103"/>
                  <a:gd name="T67" fmla="*/ 14 h 283"/>
                  <a:gd name="T68" fmla="*/ 92 w 103"/>
                  <a:gd name="T69" fmla="*/ 21 h 283"/>
                  <a:gd name="T70" fmla="*/ 92 w 103"/>
                  <a:gd name="T71" fmla="*/ 25 h 283"/>
                  <a:gd name="T72" fmla="*/ 89 w 103"/>
                  <a:gd name="T73" fmla="*/ 29 h 283"/>
                  <a:gd name="T74" fmla="*/ 90 w 103"/>
                  <a:gd name="T75" fmla="*/ 36 h 283"/>
                  <a:gd name="T76" fmla="*/ 97 w 103"/>
                  <a:gd name="T77" fmla="*/ 19 h 283"/>
                  <a:gd name="T78" fmla="*/ 98 w 103"/>
                  <a:gd name="T79" fmla="*/ 16 h 283"/>
                  <a:gd name="T80" fmla="*/ 95 w 103"/>
                  <a:gd name="T81" fmla="*/ 30 h 283"/>
                  <a:gd name="T82" fmla="*/ 87 w 103"/>
                  <a:gd name="T83" fmla="*/ 45 h 283"/>
                  <a:gd name="T84" fmla="*/ 84 w 103"/>
                  <a:gd name="T85" fmla="*/ 51 h 283"/>
                  <a:gd name="T86" fmla="*/ 79 w 103"/>
                  <a:gd name="T87" fmla="*/ 74 h 283"/>
                  <a:gd name="T88" fmla="*/ 75 w 103"/>
                  <a:gd name="T89" fmla="*/ 81 h 283"/>
                  <a:gd name="T90" fmla="*/ 70 w 103"/>
                  <a:gd name="T91" fmla="*/ 92 h 283"/>
                  <a:gd name="T92" fmla="*/ 77 w 103"/>
                  <a:gd name="T93" fmla="*/ 83 h 283"/>
                  <a:gd name="T94" fmla="*/ 74 w 103"/>
                  <a:gd name="T95" fmla="*/ 93 h 283"/>
                  <a:gd name="T96" fmla="*/ 68 w 103"/>
                  <a:gd name="T97" fmla="*/ 109 h 283"/>
                  <a:gd name="T98" fmla="*/ 60 w 103"/>
                  <a:gd name="T99" fmla="*/ 117 h 283"/>
                  <a:gd name="T100" fmla="*/ 54 w 103"/>
                  <a:gd name="T101" fmla="*/ 125 h 283"/>
                  <a:gd name="T102" fmla="*/ 46 w 103"/>
                  <a:gd name="T103" fmla="*/ 142 h 283"/>
                  <a:gd name="T104" fmla="*/ 42 w 103"/>
                  <a:gd name="T105" fmla="*/ 145 h 283"/>
                  <a:gd name="T106" fmla="*/ 38 w 103"/>
                  <a:gd name="T107" fmla="*/ 159 h 283"/>
                  <a:gd name="T108" fmla="*/ 33 w 103"/>
                  <a:gd name="T109" fmla="*/ 174 h 283"/>
                  <a:gd name="T110" fmla="*/ 29 w 103"/>
                  <a:gd name="T111" fmla="*/ 188 h 283"/>
                  <a:gd name="T112" fmla="*/ 27 w 103"/>
                  <a:gd name="T113" fmla="*/ 206 h 283"/>
                  <a:gd name="T114" fmla="*/ 21 w 103"/>
                  <a:gd name="T115" fmla="*/ 229 h 283"/>
                  <a:gd name="T116" fmla="*/ 18 w 103"/>
                  <a:gd name="T117" fmla="*/ 241 h 283"/>
                  <a:gd name="T118" fmla="*/ 16 w 103"/>
                  <a:gd name="T119" fmla="*/ 248 h 283"/>
                  <a:gd name="T120" fmla="*/ 0 w 103"/>
                  <a:gd name="T121" fmla="*/ 272 h 283"/>
                  <a:gd name="T122" fmla="*/ 2 w 103"/>
                  <a:gd name="T123" fmla="*/ 283 h 283"/>
                  <a:gd name="T124" fmla="*/ 8 w 103"/>
                  <a:gd name="T125" fmla="*/ 280 h 2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" h="283">
                    <a:moveTo>
                      <a:pt x="8" y="280"/>
                    </a:moveTo>
                    <a:lnTo>
                      <a:pt x="7" y="281"/>
                    </a:lnTo>
                    <a:lnTo>
                      <a:pt x="6" y="280"/>
                    </a:lnTo>
                    <a:lnTo>
                      <a:pt x="7" y="276"/>
                    </a:lnTo>
                    <a:lnTo>
                      <a:pt x="11" y="271"/>
                    </a:lnTo>
                    <a:lnTo>
                      <a:pt x="12" y="268"/>
                    </a:lnTo>
                    <a:lnTo>
                      <a:pt x="13" y="268"/>
                    </a:lnTo>
                    <a:lnTo>
                      <a:pt x="13" y="270"/>
                    </a:lnTo>
                    <a:lnTo>
                      <a:pt x="14" y="268"/>
                    </a:lnTo>
                    <a:lnTo>
                      <a:pt x="18" y="263"/>
                    </a:lnTo>
                    <a:lnTo>
                      <a:pt x="17" y="263"/>
                    </a:lnTo>
                    <a:lnTo>
                      <a:pt x="17" y="261"/>
                    </a:lnTo>
                    <a:lnTo>
                      <a:pt x="24" y="248"/>
                    </a:lnTo>
                    <a:lnTo>
                      <a:pt x="26" y="243"/>
                    </a:lnTo>
                    <a:lnTo>
                      <a:pt x="29" y="235"/>
                    </a:lnTo>
                    <a:lnTo>
                      <a:pt x="29" y="237"/>
                    </a:lnTo>
                    <a:lnTo>
                      <a:pt x="31" y="236"/>
                    </a:lnTo>
                    <a:lnTo>
                      <a:pt x="33" y="231"/>
                    </a:lnTo>
                    <a:lnTo>
                      <a:pt x="34" y="221"/>
                    </a:lnTo>
                    <a:lnTo>
                      <a:pt x="38" y="209"/>
                    </a:lnTo>
                    <a:lnTo>
                      <a:pt x="41" y="196"/>
                    </a:lnTo>
                    <a:lnTo>
                      <a:pt x="42" y="190"/>
                    </a:lnTo>
                    <a:lnTo>
                      <a:pt x="44" y="183"/>
                    </a:lnTo>
                    <a:lnTo>
                      <a:pt x="46" y="175"/>
                    </a:lnTo>
                    <a:lnTo>
                      <a:pt x="47" y="169"/>
                    </a:lnTo>
                    <a:lnTo>
                      <a:pt x="51" y="158"/>
                    </a:lnTo>
                    <a:lnTo>
                      <a:pt x="51" y="149"/>
                    </a:lnTo>
                    <a:lnTo>
                      <a:pt x="52" y="148"/>
                    </a:lnTo>
                    <a:lnTo>
                      <a:pt x="53" y="148"/>
                    </a:lnTo>
                    <a:lnTo>
                      <a:pt x="52" y="152"/>
                    </a:lnTo>
                    <a:lnTo>
                      <a:pt x="51" y="157"/>
                    </a:lnTo>
                    <a:lnTo>
                      <a:pt x="51" y="158"/>
                    </a:lnTo>
                    <a:lnTo>
                      <a:pt x="52" y="158"/>
                    </a:lnTo>
                    <a:lnTo>
                      <a:pt x="59" y="138"/>
                    </a:lnTo>
                    <a:lnTo>
                      <a:pt x="69" y="119"/>
                    </a:lnTo>
                    <a:lnTo>
                      <a:pt x="69" y="118"/>
                    </a:lnTo>
                    <a:lnTo>
                      <a:pt x="69" y="117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73" y="112"/>
                    </a:lnTo>
                    <a:lnTo>
                      <a:pt x="73" y="113"/>
                    </a:lnTo>
                    <a:lnTo>
                      <a:pt x="73" y="112"/>
                    </a:lnTo>
                    <a:lnTo>
                      <a:pt x="72" y="113"/>
                    </a:lnTo>
                    <a:lnTo>
                      <a:pt x="70" y="113"/>
                    </a:lnTo>
                    <a:lnTo>
                      <a:pt x="72" y="112"/>
                    </a:lnTo>
                    <a:lnTo>
                      <a:pt x="73" y="108"/>
                    </a:lnTo>
                    <a:lnTo>
                      <a:pt x="77" y="103"/>
                    </a:lnTo>
                    <a:lnTo>
                      <a:pt x="78" y="99"/>
                    </a:lnTo>
                    <a:lnTo>
                      <a:pt x="78" y="102"/>
                    </a:lnTo>
                    <a:lnTo>
                      <a:pt x="79" y="102"/>
                    </a:lnTo>
                    <a:lnTo>
                      <a:pt x="84" y="94"/>
                    </a:lnTo>
                    <a:lnTo>
                      <a:pt x="90" y="77"/>
                    </a:lnTo>
                    <a:lnTo>
                      <a:pt x="93" y="67"/>
                    </a:lnTo>
                    <a:lnTo>
                      <a:pt x="95" y="57"/>
                    </a:lnTo>
                    <a:lnTo>
                      <a:pt x="95" y="55"/>
                    </a:lnTo>
                    <a:lnTo>
                      <a:pt x="97" y="51"/>
                    </a:lnTo>
                    <a:lnTo>
                      <a:pt x="97" y="52"/>
                    </a:lnTo>
                    <a:lnTo>
                      <a:pt x="98" y="51"/>
                    </a:lnTo>
                    <a:lnTo>
                      <a:pt x="99" y="46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97" y="40"/>
                    </a:lnTo>
                    <a:lnTo>
                      <a:pt x="95" y="52"/>
                    </a:lnTo>
                    <a:lnTo>
                      <a:pt x="93" y="56"/>
                    </a:lnTo>
                    <a:lnTo>
                      <a:pt x="92" y="62"/>
                    </a:lnTo>
                    <a:lnTo>
                      <a:pt x="90" y="68"/>
                    </a:lnTo>
                    <a:lnTo>
                      <a:pt x="90" y="70"/>
                    </a:lnTo>
                    <a:lnTo>
                      <a:pt x="89" y="70"/>
                    </a:lnTo>
                    <a:lnTo>
                      <a:pt x="90" y="67"/>
                    </a:lnTo>
                    <a:lnTo>
                      <a:pt x="92" y="61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5" y="38"/>
                    </a:lnTo>
                    <a:lnTo>
                      <a:pt x="98" y="33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100" y="19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3" y="9"/>
                    </a:lnTo>
                    <a:lnTo>
                      <a:pt x="101" y="9"/>
                    </a:lnTo>
                    <a:lnTo>
                      <a:pt x="100" y="12"/>
                    </a:lnTo>
                    <a:lnTo>
                      <a:pt x="98" y="21"/>
                    </a:lnTo>
                    <a:lnTo>
                      <a:pt x="98" y="17"/>
                    </a:lnTo>
                    <a:lnTo>
                      <a:pt x="99" y="16"/>
                    </a:lnTo>
                    <a:lnTo>
                      <a:pt x="99" y="12"/>
                    </a:lnTo>
                    <a:lnTo>
                      <a:pt x="99" y="9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101" y="2"/>
                    </a:lnTo>
                    <a:lnTo>
                      <a:pt x="100" y="1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9" y="1"/>
                    </a:lnTo>
                    <a:lnTo>
                      <a:pt x="100" y="0"/>
                    </a:lnTo>
                    <a:lnTo>
                      <a:pt x="99" y="1"/>
                    </a:lnTo>
                    <a:lnTo>
                      <a:pt x="99" y="5"/>
                    </a:lnTo>
                    <a:lnTo>
                      <a:pt x="95" y="15"/>
                    </a:lnTo>
                    <a:lnTo>
                      <a:pt x="95" y="14"/>
                    </a:lnTo>
                    <a:lnTo>
                      <a:pt x="95" y="10"/>
                    </a:lnTo>
                    <a:lnTo>
                      <a:pt x="94" y="10"/>
                    </a:lnTo>
                    <a:lnTo>
                      <a:pt x="93" y="14"/>
                    </a:lnTo>
                    <a:lnTo>
                      <a:pt x="90" y="21"/>
                    </a:lnTo>
                    <a:lnTo>
                      <a:pt x="90" y="22"/>
                    </a:lnTo>
                    <a:lnTo>
                      <a:pt x="92" y="21"/>
                    </a:lnTo>
                    <a:lnTo>
                      <a:pt x="93" y="16"/>
                    </a:lnTo>
                    <a:lnTo>
                      <a:pt x="93" y="22"/>
                    </a:lnTo>
                    <a:lnTo>
                      <a:pt x="92" y="25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9" y="29"/>
                    </a:lnTo>
                    <a:lnTo>
                      <a:pt x="89" y="32"/>
                    </a:lnTo>
                    <a:lnTo>
                      <a:pt x="90" y="33"/>
                    </a:lnTo>
                    <a:lnTo>
                      <a:pt x="90" y="36"/>
                    </a:lnTo>
                    <a:lnTo>
                      <a:pt x="92" y="33"/>
                    </a:lnTo>
                    <a:lnTo>
                      <a:pt x="93" y="29"/>
                    </a:lnTo>
                    <a:lnTo>
                      <a:pt x="97" y="19"/>
                    </a:lnTo>
                    <a:lnTo>
                      <a:pt x="97" y="15"/>
                    </a:lnTo>
                    <a:lnTo>
                      <a:pt x="98" y="15"/>
                    </a:lnTo>
                    <a:lnTo>
                      <a:pt x="98" y="16"/>
                    </a:lnTo>
                    <a:lnTo>
                      <a:pt x="98" y="15"/>
                    </a:lnTo>
                    <a:lnTo>
                      <a:pt x="97" y="22"/>
                    </a:lnTo>
                    <a:lnTo>
                      <a:pt x="95" y="30"/>
                    </a:lnTo>
                    <a:lnTo>
                      <a:pt x="90" y="42"/>
                    </a:lnTo>
                    <a:lnTo>
                      <a:pt x="88" y="45"/>
                    </a:lnTo>
                    <a:lnTo>
                      <a:pt x="87" y="45"/>
                    </a:lnTo>
                    <a:lnTo>
                      <a:pt x="87" y="42"/>
                    </a:lnTo>
                    <a:lnTo>
                      <a:pt x="85" y="46"/>
                    </a:lnTo>
                    <a:lnTo>
                      <a:pt x="84" y="51"/>
                    </a:lnTo>
                    <a:lnTo>
                      <a:pt x="84" y="58"/>
                    </a:lnTo>
                    <a:lnTo>
                      <a:pt x="82" y="63"/>
                    </a:lnTo>
                    <a:lnTo>
                      <a:pt x="79" y="74"/>
                    </a:lnTo>
                    <a:lnTo>
                      <a:pt x="79" y="76"/>
                    </a:lnTo>
                    <a:lnTo>
                      <a:pt x="77" y="81"/>
                    </a:lnTo>
                    <a:lnTo>
                      <a:pt x="75" y="81"/>
                    </a:lnTo>
                    <a:lnTo>
                      <a:pt x="74" y="81"/>
                    </a:lnTo>
                    <a:lnTo>
                      <a:pt x="72" y="88"/>
                    </a:lnTo>
                    <a:lnTo>
                      <a:pt x="70" y="92"/>
                    </a:lnTo>
                    <a:lnTo>
                      <a:pt x="73" y="89"/>
                    </a:lnTo>
                    <a:lnTo>
                      <a:pt x="74" y="84"/>
                    </a:lnTo>
                    <a:lnTo>
                      <a:pt x="77" y="83"/>
                    </a:lnTo>
                    <a:lnTo>
                      <a:pt x="77" y="82"/>
                    </a:lnTo>
                    <a:lnTo>
                      <a:pt x="77" y="83"/>
                    </a:lnTo>
                    <a:lnTo>
                      <a:pt x="74" y="93"/>
                    </a:lnTo>
                    <a:lnTo>
                      <a:pt x="70" y="101"/>
                    </a:lnTo>
                    <a:lnTo>
                      <a:pt x="70" y="103"/>
                    </a:lnTo>
                    <a:lnTo>
                      <a:pt x="68" y="109"/>
                    </a:lnTo>
                    <a:lnTo>
                      <a:pt x="64" y="114"/>
                    </a:lnTo>
                    <a:lnTo>
                      <a:pt x="62" y="118"/>
                    </a:lnTo>
                    <a:lnTo>
                      <a:pt x="60" y="117"/>
                    </a:lnTo>
                    <a:lnTo>
                      <a:pt x="62" y="112"/>
                    </a:lnTo>
                    <a:lnTo>
                      <a:pt x="58" y="119"/>
                    </a:lnTo>
                    <a:lnTo>
                      <a:pt x="54" y="125"/>
                    </a:lnTo>
                    <a:lnTo>
                      <a:pt x="51" y="132"/>
                    </a:lnTo>
                    <a:lnTo>
                      <a:pt x="48" y="137"/>
                    </a:lnTo>
                    <a:lnTo>
                      <a:pt x="46" y="142"/>
                    </a:lnTo>
                    <a:lnTo>
                      <a:pt x="46" y="139"/>
                    </a:lnTo>
                    <a:lnTo>
                      <a:pt x="44" y="140"/>
                    </a:lnTo>
                    <a:lnTo>
                      <a:pt x="42" y="145"/>
                    </a:lnTo>
                    <a:lnTo>
                      <a:pt x="41" y="148"/>
                    </a:lnTo>
                    <a:lnTo>
                      <a:pt x="41" y="153"/>
                    </a:lnTo>
                    <a:lnTo>
                      <a:pt x="38" y="159"/>
                    </a:lnTo>
                    <a:lnTo>
                      <a:pt x="34" y="173"/>
                    </a:lnTo>
                    <a:lnTo>
                      <a:pt x="33" y="175"/>
                    </a:lnTo>
                    <a:lnTo>
                      <a:pt x="33" y="174"/>
                    </a:lnTo>
                    <a:lnTo>
                      <a:pt x="29" y="183"/>
                    </a:lnTo>
                    <a:lnTo>
                      <a:pt x="31" y="185"/>
                    </a:lnTo>
                    <a:lnTo>
                      <a:pt x="29" y="188"/>
                    </a:lnTo>
                    <a:lnTo>
                      <a:pt x="27" y="195"/>
                    </a:lnTo>
                    <a:lnTo>
                      <a:pt x="27" y="200"/>
                    </a:lnTo>
                    <a:lnTo>
                      <a:pt x="27" y="206"/>
                    </a:lnTo>
                    <a:lnTo>
                      <a:pt x="24" y="214"/>
                    </a:lnTo>
                    <a:lnTo>
                      <a:pt x="23" y="222"/>
                    </a:lnTo>
                    <a:lnTo>
                      <a:pt x="21" y="229"/>
                    </a:lnTo>
                    <a:lnTo>
                      <a:pt x="18" y="236"/>
                    </a:lnTo>
                    <a:lnTo>
                      <a:pt x="18" y="239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21" y="241"/>
                    </a:lnTo>
                    <a:lnTo>
                      <a:pt x="16" y="248"/>
                    </a:lnTo>
                    <a:lnTo>
                      <a:pt x="11" y="256"/>
                    </a:lnTo>
                    <a:lnTo>
                      <a:pt x="1" y="270"/>
                    </a:lnTo>
                    <a:lnTo>
                      <a:pt x="0" y="272"/>
                    </a:lnTo>
                    <a:lnTo>
                      <a:pt x="1" y="276"/>
                    </a:lnTo>
                    <a:lnTo>
                      <a:pt x="2" y="281"/>
                    </a:lnTo>
                    <a:lnTo>
                      <a:pt x="2" y="283"/>
                    </a:lnTo>
                    <a:lnTo>
                      <a:pt x="3" y="283"/>
                    </a:lnTo>
                    <a:lnTo>
                      <a:pt x="6" y="282"/>
                    </a:lnTo>
                    <a:lnTo>
                      <a:pt x="8" y="28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8" name="Freeform 1313"/>
              <p:cNvSpPr>
                <a:spLocks/>
              </p:cNvSpPr>
              <p:nvPr/>
            </p:nvSpPr>
            <p:spPr bwMode="auto">
              <a:xfrm>
                <a:off x="1723" y="614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4 h 5"/>
                  <a:gd name="T6" fmla="*/ 1 w 1"/>
                  <a:gd name="T7" fmla="*/ 2 h 5"/>
                  <a:gd name="T8" fmla="*/ 1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399" name="Freeform 1314"/>
              <p:cNvSpPr>
                <a:spLocks/>
              </p:cNvSpPr>
              <p:nvPr/>
            </p:nvSpPr>
            <p:spPr bwMode="auto">
              <a:xfrm>
                <a:off x="1565" y="951"/>
                <a:ext cx="11" cy="14"/>
              </a:xfrm>
              <a:custGeom>
                <a:avLst/>
                <a:gdLst>
                  <a:gd name="T0" fmla="*/ 4 w 11"/>
                  <a:gd name="T1" fmla="*/ 7 h 14"/>
                  <a:gd name="T2" fmla="*/ 0 w 11"/>
                  <a:gd name="T3" fmla="*/ 13 h 14"/>
                  <a:gd name="T4" fmla="*/ 0 w 11"/>
                  <a:gd name="T5" fmla="*/ 14 h 14"/>
                  <a:gd name="T6" fmla="*/ 1 w 11"/>
                  <a:gd name="T7" fmla="*/ 14 h 14"/>
                  <a:gd name="T8" fmla="*/ 6 w 11"/>
                  <a:gd name="T9" fmla="*/ 7 h 14"/>
                  <a:gd name="T10" fmla="*/ 11 w 11"/>
                  <a:gd name="T11" fmla="*/ 0 h 14"/>
                  <a:gd name="T12" fmla="*/ 10 w 11"/>
                  <a:gd name="T13" fmla="*/ 1 h 14"/>
                  <a:gd name="T14" fmla="*/ 7 w 11"/>
                  <a:gd name="T15" fmla="*/ 2 h 14"/>
                  <a:gd name="T16" fmla="*/ 4 w 11"/>
                  <a:gd name="T17" fmla="*/ 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4" y="7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6" y="7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0" name="Freeform 1315"/>
              <p:cNvSpPr>
                <a:spLocks/>
              </p:cNvSpPr>
              <p:nvPr/>
            </p:nvSpPr>
            <p:spPr bwMode="auto">
              <a:xfrm>
                <a:off x="1678" y="70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2 w 4"/>
                  <a:gd name="T5" fmla="*/ 6 h 7"/>
                  <a:gd name="T6" fmla="*/ 4 w 4"/>
                  <a:gd name="T7" fmla="*/ 3 h 7"/>
                  <a:gd name="T8" fmla="*/ 4 w 4"/>
                  <a:gd name="T9" fmla="*/ 2 h 7"/>
                  <a:gd name="T10" fmla="*/ 4 w 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1" name="Freeform 1316"/>
              <p:cNvSpPr>
                <a:spLocks/>
              </p:cNvSpPr>
              <p:nvPr/>
            </p:nvSpPr>
            <p:spPr bwMode="auto">
              <a:xfrm>
                <a:off x="1562" y="980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2 w 5"/>
                  <a:gd name="T3" fmla="*/ 7 h 7"/>
                  <a:gd name="T4" fmla="*/ 3 w 5"/>
                  <a:gd name="T5" fmla="*/ 5 h 7"/>
                  <a:gd name="T6" fmla="*/ 5 w 5"/>
                  <a:gd name="T7" fmla="*/ 0 h 7"/>
                  <a:gd name="T8" fmla="*/ 2 w 5"/>
                  <a:gd name="T9" fmla="*/ 4 h 7"/>
                  <a:gd name="T10" fmla="*/ 0 w 5"/>
                  <a:gd name="T11" fmla="*/ 5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2" y="7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2" name="Freeform 1317"/>
              <p:cNvSpPr>
                <a:spLocks/>
              </p:cNvSpPr>
              <p:nvPr/>
            </p:nvSpPr>
            <p:spPr bwMode="auto">
              <a:xfrm>
                <a:off x="1554" y="997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5 h 5"/>
                  <a:gd name="T4" fmla="*/ 3 w 6"/>
                  <a:gd name="T5" fmla="*/ 2 h 5"/>
                  <a:gd name="T6" fmla="*/ 6 w 6"/>
                  <a:gd name="T7" fmla="*/ 0 h 5"/>
                  <a:gd name="T8" fmla="*/ 3 w 6"/>
                  <a:gd name="T9" fmla="*/ 2 h 5"/>
                  <a:gd name="T10" fmla="*/ 0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3" name="Freeform 1318"/>
              <p:cNvSpPr>
                <a:spLocks/>
              </p:cNvSpPr>
              <p:nvPr/>
            </p:nvSpPr>
            <p:spPr bwMode="auto">
              <a:xfrm>
                <a:off x="1562" y="973"/>
                <a:ext cx="15" cy="21"/>
              </a:xfrm>
              <a:custGeom>
                <a:avLst/>
                <a:gdLst>
                  <a:gd name="T0" fmla="*/ 14 w 15"/>
                  <a:gd name="T1" fmla="*/ 0 h 21"/>
                  <a:gd name="T2" fmla="*/ 10 w 15"/>
                  <a:gd name="T3" fmla="*/ 4 h 21"/>
                  <a:gd name="T4" fmla="*/ 9 w 15"/>
                  <a:gd name="T5" fmla="*/ 7 h 21"/>
                  <a:gd name="T6" fmla="*/ 7 w 15"/>
                  <a:gd name="T7" fmla="*/ 11 h 21"/>
                  <a:gd name="T8" fmla="*/ 3 w 15"/>
                  <a:gd name="T9" fmla="*/ 14 h 21"/>
                  <a:gd name="T10" fmla="*/ 0 w 15"/>
                  <a:gd name="T11" fmla="*/ 19 h 21"/>
                  <a:gd name="T12" fmla="*/ 0 w 15"/>
                  <a:gd name="T13" fmla="*/ 21 h 21"/>
                  <a:gd name="T14" fmla="*/ 2 w 15"/>
                  <a:gd name="T15" fmla="*/ 21 h 21"/>
                  <a:gd name="T16" fmla="*/ 3 w 15"/>
                  <a:gd name="T17" fmla="*/ 20 h 21"/>
                  <a:gd name="T18" fmla="*/ 4 w 15"/>
                  <a:gd name="T19" fmla="*/ 19 h 21"/>
                  <a:gd name="T20" fmla="*/ 4 w 15"/>
                  <a:gd name="T21" fmla="*/ 17 h 21"/>
                  <a:gd name="T22" fmla="*/ 4 w 15"/>
                  <a:gd name="T23" fmla="*/ 16 h 21"/>
                  <a:gd name="T24" fmla="*/ 5 w 15"/>
                  <a:gd name="T25" fmla="*/ 14 h 21"/>
                  <a:gd name="T26" fmla="*/ 9 w 15"/>
                  <a:gd name="T27" fmla="*/ 9 h 21"/>
                  <a:gd name="T28" fmla="*/ 13 w 15"/>
                  <a:gd name="T29" fmla="*/ 6 h 21"/>
                  <a:gd name="T30" fmla="*/ 15 w 15"/>
                  <a:gd name="T31" fmla="*/ 2 h 21"/>
                  <a:gd name="T32" fmla="*/ 15 w 15"/>
                  <a:gd name="T33" fmla="*/ 1 h 21"/>
                  <a:gd name="T34" fmla="*/ 14 w 15"/>
                  <a:gd name="T35" fmla="*/ 1 h 21"/>
                  <a:gd name="T36" fmla="*/ 14 w 15"/>
                  <a:gd name="T37" fmla="*/ 2 h 21"/>
                  <a:gd name="T38" fmla="*/ 14 w 15"/>
                  <a:gd name="T39" fmla="*/ 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" h="21">
                    <a:moveTo>
                      <a:pt x="14" y="0"/>
                    </a:moveTo>
                    <a:lnTo>
                      <a:pt x="10" y="4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4" name="Freeform 1319"/>
              <p:cNvSpPr>
                <a:spLocks/>
              </p:cNvSpPr>
              <p:nvPr/>
            </p:nvSpPr>
            <p:spPr bwMode="auto">
              <a:xfrm>
                <a:off x="1557" y="100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2 w 4"/>
                  <a:gd name="T5" fmla="*/ 2 h 4"/>
                  <a:gd name="T6" fmla="*/ 0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5" name="Freeform 1320"/>
              <p:cNvSpPr>
                <a:spLocks/>
              </p:cNvSpPr>
              <p:nvPr/>
            </p:nvSpPr>
            <p:spPr bwMode="auto">
              <a:xfrm>
                <a:off x="1577" y="972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0 w 5"/>
                  <a:gd name="T5" fmla="*/ 6 h 6"/>
                  <a:gd name="T6" fmla="*/ 3 w 5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6" name="Freeform 1321"/>
              <p:cNvSpPr>
                <a:spLocks/>
              </p:cNvSpPr>
              <p:nvPr/>
            </p:nvSpPr>
            <p:spPr bwMode="auto">
              <a:xfrm>
                <a:off x="1577" y="980"/>
                <a:ext cx="3" cy="7"/>
              </a:xfrm>
              <a:custGeom>
                <a:avLst/>
                <a:gdLst>
                  <a:gd name="T0" fmla="*/ 0 w 3"/>
                  <a:gd name="T1" fmla="*/ 7 h 7"/>
                  <a:gd name="T2" fmla="*/ 3 w 3"/>
                  <a:gd name="T3" fmla="*/ 4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4 h 7"/>
                  <a:gd name="T10" fmla="*/ 0 w 3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7" name="Freeform 1322"/>
              <p:cNvSpPr>
                <a:spLocks/>
              </p:cNvSpPr>
              <p:nvPr/>
            </p:nvSpPr>
            <p:spPr bwMode="auto">
              <a:xfrm>
                <a:off x="1483" y="900"/>
                <a:ext cx="133" cy="180"/>
              </a:xfrm>
              <a:custGeom>
                <a:avLst/>
                <a:gdLst>
                  <a:gd name="T0" fmla="*/ 114 w 133"/>
                  <a:gd name="T1" fmla="*/ 18 h 180"/>
                  <a:gd name="T2" fmla="*/ 102 w 133"/>
                  <a:gd name="T3" fmla="*/ 46 h 180"/>
                  <a:gd name="T4" fmla="*/ 88 w 133"/>
                  <a:gd name="T5" fmla="*/ 64 h 180"/>
                  <a:gd name="T6" fmla="*/ 81 w 133"/>
                  <a:gd name="T7" fmla="*/ 77 h 180"/>
                  <a:gd name="T8" fmla="*/ 73 w 133"/>
                  <a:gd name="T9" fmla="*/ 88 h 180"/>
                  <a:gd name="T10" fmla="*/ 67 w 133"/>
                  <a:gd name="T11" fmla="*/ 92 h 180"/>
                  <a:gd name="T12" fmla="*/ 58 w 133"/>
                  <a:gd name="T13" fmla="*/ 103 h 180"/>
                  <a:gd name="T14" fmla="*/ 48 w 133"/>
                  <a:gd name="T15" fmla="*/ 115 h 180"/>
                  <a:gd name="T16" fmla="*/ 42 w 133"/>
                  <a:gd name="T17" fmla="*/ 121 h 180"/>
                  <a:gd name="T18" fmla="*/ 35 w 133"/>
                  <a:gd name="T19" fmla="*/ 128 h 180"/>
                  <a:gd name="T20" fmla="*/ 22 w 133"/>
                  <a:gd name="T21" fmla="*/ 143 h 180"/>
                  <a:gd name="T22" fmla="*/ 21 w 133"/>
                  <a:gd name="T23" fmla="*/ 144 h 180"/>
                  <a:gd name="T24" fmla="*/ 18 w 133"/>
                  <a:gd name="T25" fmla="*/ 145 h 180"/>
                  <a:gd name="T26" fmla="*/ 13 w 133"/>
                  <a:gd name="T27" fmla="*/ 150 h 180"/>
                  <a:gd name="T28" fmla="*/ 9 w 133"/>
                  <a:gd name="T29" fmla="*/ 156 h 180"/>
                  <a:gd name="T30" fmla="*/ 12 w 133"/>
                  <a:gd name="T31" fmla="*/ 156 h 180"/>
                  <a:gd name="T32" fmla="*/ 2 w 133"/>
                  <a:gd name="T33" fmla="*/ 177 h 180"/>
                  <a:gd name="T34" fmla="*/ 11 w 133"/>
                  <a:gd name="T35" fmla="*/ 170 h 180"/>
                  <a:gd name="T36" fmla="*/ 11 w 133"/>
                  <a:gd name="T37" fmla="*/ 167 h 180"/>
                  <a:gd name="T38" fmla="*/ 5 w 133"/>
                  <a:gd name="T39" fmla="*/ 172 h 180"/>
                  <a:gd name="T40" fmla="*/ 16 w 133"/>
                  <a:gd name="T41" fmla="*/ 161 h 180"/>
                  <a:gd name="T42" fmla="*/ 23 w 133"/>
                  <a:gd name="T43" fmla="*/ 154 h 180"/>
                  <a:gd name="T44" fmla="*/ 38 w 133"/>
                  <a:gd name="T45" fmla="*/ 141 h 180"/>
                  <a:gd name="T46" fmla="*/ 47 w 133"/>
                  <a:gd name="T47" fmla="*/ 131 h 180"/>
                  <a:gd name="T48" fmla="*/ 58 w 133"/>
                  <a:gd name="T49" fmla="*/ 123 h 180"/>
                  <a:gd name="T50" fmla="*/ 66 w 133"/>
                  <a:gd name="T51" fmla="*/ 111 h 180"/>
                  <a:gd name="T52" fmla="*/ 78 w 133"/>
                  <a:gd name="T53" fmla="*/ 104 h 180"/>
                  <a:gd name="T54" fmla="*/ 83 w 133"/>
                  <a:gd name="T55" fmla="*/ 95 h 180"/>
                  <a:gd name="T56" fmla="*/ 88 w 133"/>
                  <a:gd name="T57" fmla="*/ 93 h 180"/>
                  <a:gd name="T58" fmla="*/ 97 w 133"/>
                  <a:gd name="T59" fmla="*/ 82 h 180"/>
                  <a:gd name="T60" fmla="*/ 104 w 133"/>
                  <a:gd name="T61" fmla="*/ 70 h 180"/>
                  <a:gd name="T62" fmla="*/ 112 w 133"/>
                  <a:gd name="T63" fmla="*/ 57 h 180"/>
                  <a:gd name="T64" fmla="*/ 120 w 133"/>
                  <a:gd name="T65" fmla="*/ 41 h 180"/>
                  <a:gd name="T66" fmla="*/ 127 w 133"/>
                  <a:gd name="T67" fmla="*/ 24 h 180"/>
                  <a:gd name="T68" fmla="*/ 133 w 133"/>
                  <a:gd name="T69" fmla="*/ 1 h 180"/>
                  <a:gd name="T70" fmla="*/ 129 w 133"/>
                  <a:gd name="T71" fmla="*/ 0 h 180"/>
                  <a:gd name="T72" fmla="*/ 124 w 133"/>
                  <a:gd name="T73" fmla="*/ 3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3" h="180">
                    <a:moveTo>
                      <a:pt x="124" y="3"/>
                    </a:moveTo>
                    <a:lnTo>
                      <a:pt x="114" y="18"/>
                    </a:lnTo>
                    <a:lnTo>
                      <a:pt x="104" y="37"/>
                    </a:lnTo>
                    <a:lnTo>
                      <a:pt x="102" y="46"/>
                    </a:lnTo>
                    <a:lnTo>
                      <a:pt x="96" y="52"/>
                    </a:lnTo>
                    <a:lnTo>
                      <a:pt x="88" y="64"/>
                    </a:lnTo>
                    <a:lnTo>
                      <a:pt x="83" y="74"/>
                    </a:lnTo>
                    <a:lnTo>
                      <a:pt x="81" y="77"/>
                    </a:lnTo>
                    <a:lnTo>
                      <a:pt x="77" y="82"/>
                    </a:lnTo>
                    <a:lnTo>
                      <a:pt x="73" y="88"/>
                    </a:lnTo>
                    <a:lnTo>
                      <a:pt x="69" y="90"/>
                    </a:lnTo>
                    <a:lnTo>
                      <a:pt x="67" y="92"/>
                    </a:lnTo>
                    <a:lnTo>
                      <a:pt x="63" y="98"/>
                    </a:lnTo>
                    <a:lnTo>
                      <a:pt x="58" y="103"/>
                    </a:lnTo>
                    <a:lnTo>
                      <a:pt x="52" y="109"/>
                    </a:lnTo>
                    <a:lnTo>
                      <a:pt x="48" y="115"/>
                    </a:lnTo>
                    <a:lnTo>
                      <a:pt x="45" y="118"/>
                    </a:lnTo>
                    <a:lnTo>
                      <a:pt x="42" y="121"/>
                    </a:lnTo>
                    <a:lnTo>
                      <a:pt x="38" y="125"/>
                    </a:lnTo>
                    <a:lnTo>
                      <a:pt x="35" y="128"/>
                    </a:lnTo>
                    <a:lnTo>
                      <a:pt x="25" y="138"/>
                    </a:lnTo>
                    <a:lnTo>
                      <a:pt x="22" y="143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0" y="144"/>
                    </a:lnTo>
                    <a:lnTo>
                      <a:pt x="18" y="145"/>
                    </a:lnTo>
                    <a:lnTo>
                      <a:pt x="17" y="148"/>
                    </a:lnTo>
                    <a:lnTo>
                      <a:pt x="13" y="150"/>
                    </a:lnTo>
                    <a:lnTo>
                      <a:pt x="9" y="155"/>
                    </a:lnTo>
                    <a:lnTo>
                      <a:pt x="9" y="156"/>
                    </a:lnTo>
                    <a:lnTo>
                      <a:pt x="11" y="155"/>
                    </a:lnTo>
                    <a:lnTo>
                      <a:pt x="12" y="156"/>
                    </a:lnTo>
                    <a:lnTo>
                      <a:pt x="10" y="161"/>
                    </a:lnTo>
                    <a:lnTo>
                      <a:pt x="2" y="177"/>
                    </a:lnTo>
                    <a:lnTo>
                      <a:pt x="0" y="180"/>
                    </a:lnTo>
                    <a:lnTo>
                      <a:pt x="11" y="170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0" y="169"/>
                    </a:lnTo>
                    <a:lnTo>
                      <a:pt x="5" y="172"/>
                    </a:lnTo>
                    <a:lnTo>
                      <a:pt x="12" y="165"/>
                    </a:lnTo>
                    <a:lnTo>
                      <a:pt x="16" y="161"/>
                    </a:lnTo>
                    <a:lnTo>
                      <a:pt x="18" y="157"/>
                    </a:lnTo>
                    <a:lnTo>
                      <a:pt x="23" y="154"/>
                    </a:lnTo>
                    <a:lnTo>
                      <a:pt x="28" y="151"/>
                    </a:lnTo>
                    <a:lnTo>
                      <a:pt x="38" y="141"/>
                    </a:lnTo>
                    <a:lnTo>
                      <a:pt x="43" y="136"/>
                    </a:lnTo>
                    <a:lnTo>
                      <a:pt x="47" y="131"/>
                    </a:lnTo>
                    <a:lnTo>
                      <a:pt x="53" y="125"/>
                    </a:lnTo>
                    <a:lnTo>
                      <a:pt x="58" y="123"/>
                    </a:lnTo>
                    <a:lnTo>
                      <a:pt x="63" y="116"/>
                    </a:lnTo>
                    <a:lnTo>
                      <a:pt x="66" y="111"/>
                    </a:lnTo>
                    <a:lnTo>
                      <a:pt x="73" y="107"/>
                    </a:lnTo>
                    <a:lnTo>
                      <a:pt x="78" y="104"/>
                    </a:lnTo>
                    <a:lnTo>
                      <a:pt x="82" y="99"/>
                    </a:lnTo>
                    <a:lnTo>
                      <a:pt x="83" y="95"/>
                    </a:lnTo>
                    <a:lnTo>
                      <a:pt x="87" y="92"/>
                    </a:lnTo>
                    <a:lnTo>
                      <a:pt x="88" y="93"/>
                    </a:lnTo>
                    <a:lnTo>
                      <a:pt x="92" y="88"/>
                    </a:lnTo>
                    <a:lnTo>
                      <a:pt x="97" y="82"/>
                    </a:lnTo>
                    <a:lnTo>
                      <a:pt x="98" y="78"/>
                    </a:lnTo>
                    <a:lnTo>
                      <a:pt x="104" y="70"/>
                    </a:lnTo>
                    <a:lnTo>
                      <a:pt x="109" y="63"/>
                    </a:lnTo>
                    <a:lnTo>
                      <a:pt x="112" y="57"/>
                    </a:lnTo>
                    <a:lnTo>
                      <a:pt x="117" y="49"/>
                    </a:lnTo>
                    <a:lnTo>
                      <a:pt x="120" y="41"/>
                    </a:lnTo>
                    <a:lnTo>
                      <a:pt x="124" y="33"/>
                    </a:lnTo>
                    <a:lnTo>
                      <a:pt x="127" y="24"/>
                    </a:lnTo>
                    <a:lnTo>
                      <a:pt x="129" y="17"/>
                    </a:lnTo>
                    <a:lnTo>
                      <a:pt x="133" y="1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1"/>
                    </a:lnTo>
                    <a:lnTo>
                      <a:pt x="124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8" name="Rectangle 1323"/>
              <p:cNvSpPr>
                <a:spLocks noChangeArrowheads="1"/>
              </p:cNvSpPr>
              <p:nvPr/>
            </p:nvSpPr>
            <p:spPr bwMode="auto">
              <a:xfrm>
                <a:off x="1755" y="521"/>
                <a:ext cx="1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09" name="Freeform 1324"/>
              <p:cNvSpPr>
                <a:spLocks/>
              </p:cNvSpPr>
              <p:nvPr/>
            </p:nvSpPr>
            <p:spPr bwMode="auto">
              <a:xfrm>
                <a:off x="1753" y="5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0" name="Freeform 1325"/>
              <p:cNvSpPr>
                <a:spLocks/>
              </p:cNvSpPr>
              <p:nvPr/>
            </p:nvSpPr>
            <p:spPr bwMode="auto">
              <a:xfrm>
                <a:off x="1741" y="5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1" name="Freeform 1326"/>
              <p:cNvSpPr>
                <a:spLocks/>
              </p:cNvSpPr>
              <p:nvPr/>
            </p:nvSpPr>
            <p:spPr bwMode="auto">
              <a:xfrm>
                <a:off x="1739" y="493"/>
                <a:ext cx="27" cy="38"/>
              </a:xfrm>
              <a:custGeom>
                <a:avLst/>
                <a:gdLst>
                  <a:gd name="T0" fmla="*/ 19 w 27"/>
                  <a:gd name="T1" fmla="*/ 0 h 38"/>
                  <a:gd name="T2" fmla="*/ 19 w 27"/>
                  <a:gd name="T3" fmla="*/ 3 h 38"/>
                  <a:gd name="T4" fmla="*/ 16 w 27"/>
                  <a:gd name="T5" fmla="*/ 3 h 38"/>
                  <a:gd name="T6" fmla="*/ 16 w 27"/>
                  <a:gd name="T7" fmla="*/ 5 h 38"/>
                  <a:gd name="T8" fmla="*/ 15 w 27"/>
                  <a:gd name="T9" fmla="*/ 7 h 38"/>
                  <a:gd name="T10" fmla="*/ 14 w 27"/>
                  <a:gd name="T11" fmla="*/ 8 h 38"/>
                  <a:gd name="T12" fmla="*/ 11 w 27"/>
                  <a:gd name="T13" fmla="*/ 10 h 38"/>
                  <a:gd name="T14" fmla="*/ 11 w 27"/>
                  <a:gd name="T15" fmla="*/ 13 h 38"/>
                  <a:gd name="T16" fmla="*/ 11 w 27"/>
                  <a:gd name="T17" fmla="*/ 14 h 38"/>
                  <a:gd name="T18" fmla="*/ 11 w 27"/>
                  <a:gd name="T19" fmla="*/ 16 h 38"/>
                  <a:gd name="T20" fmla="*/ 11 w 27"/>
                  <a:gd name="T21" fmla="*/ 18 h 38"/>
                  <a:gd name="T22" fmla="*/ 10 w 27"/>
                  <a:gd name="T23" fmla="*/ 15 h 38"/>
                  <a:gd name="T24" fmla="*/ 7 w 27"/>
                  <a:gd name="T25" fmla="*/ 20 h 38"/>
                  <a:gd name="T26" fmla="*/ 7 w 27"/>
                  <a:gd name="T27" fmla="*/ 21 h 38"/>
                  <a:gd name="T28" fmla="*/ 7 w 27"/>
                  <a:gd name="T29" fmla="*/ 23 h 38"/>
                  <a:gd name="T30" fmla="*/ 7 w 27"/>
                  <a:gd name="T31" fmla="*/ 23 h 38"/>
                  <a:gd name="T32" fmla="*/ 5 w 27"/>
                  <a:gd name="T33" fmla="*/ 23 h 38"/>
                  <a:gd name="T34" fmla="*/ 4 w 27"/>
                  <a:gd name="T35" fmla="*/ 25 h 38"/>
                  <a:gd name="T36" fmla="*/ 2 w 27"/>
                  <a:gd name="T37" fmla="*/ 28 h 38"/>
                  <a:gd name="T38" fmla="*/ 1 w 27"/>
                  <a:gd name="T39" fmla="*/ 29 h 38"/>
                  <a:gd name="T40" fmla="*/ 1 w 27"/>
                  <a:gd name="T41" fmla="*/ 30 h 38"/>
                  <a:gd name="T42" fmla="*/ 2 w 27"/>
                  <a:gd name="T43" fmla="*/ 31 h 38"/>
                  <a:gd name="T44" fmla="*/ 4 w 27"/>
                  <a:gd name="T45" fmla="*/ 29 h 38"/>
                  <a:gd name="T46" fmla="*/ 5 w 27"/>
                  <a:gd name="T47" fmla="*/ 28 h 38"/>
                  <a:gd name="T48" fmla="*/ 6 w 27"/>
                  <a:gd name="T49" fmla="*/ 31 h 38"/>
                  <a:gd name="T50" fmla="*/ 2 w 27"/>
                  <a:gd name="T51" fmla="*/ 34 h 38"/>
                  <a:gd name="T52" fmla="*/ 1 w 27"/>
                  <a:gd name="T53" fmla="*/ 35 h 38"/>
                  <a:gd name="T54" fmla="*/ 1 w 27"/>
                  <a:gd name="T55" fmla="*/ 36 h 38"/>
                  <a:gd name="T56" fmla="*/ 4 w 27"/>
                  <a:gd name="T57" fmla="*/ 35 h 38"/>
                  <a:gd name="T58" fmla="*/ 4 w 27"/>
                  <a:gd name="T59" fmla="*/ 35 h 38"/>
                  <a:gd name="T60" fmla="*/ 5 w 27"/>
                  <a:gd name="T61" fmla="*/ 36 h 38"/>
                  <a:gd name="T62" fmla="*/ 6 w 27"/>
                  <a:gd name="T63" fmla="*/ 38 h 38"/>
                  <a:gd name="T64" fmla="*/ 9 w 27"/>
                  <a:gd name="T65" fmla="*/ 36 h 38"/>
                  <a:gd name="T66" fmla="*/ 11 w 27"/>
                  <a:gd name="T67" fmla="*/ 35 h 38"/>
                  <a:gd name="T68" fmla="*/ 10 w 27"/>
                  <a:gd name="T69" fmla="*/ 36 h 38"/>
                  <a:gd name="T70" fmla="*/ 10 w 27"/>
                  <a:gd name="T71" fmla="*/ 35 h 38"/>
                  <a:gd name="T72" fmla="*/ 10 w 27"/>
                  <a:gd name="T73" fmla="*/ 34 h 38"/>
                  <a:gd name="T74" fmla="*/ 6 w 27"/>
                  <a:gd name="T75" fmla="*/ 35 h 38"/>
                  <a:gd name="T76" fmla="*/ 5 w 27"/>
                  <a:gd name="T77" fmla="*/ 34 h 38"/>
                  <a:gd name="T78" fmla="*/ 9 w 27"/>
                  <a:gd name="T79" fmla="*/ 33 h 38"/>
                  <a:gd name="T80" fmla="*/ 11 w 27"/>
                  <a:gd name="T81" fmla="*/ 34 h 38"/>
                  <a:gd name="T82" fmla="*/ 12 w 27"/>
                  <a:gd name="T83" fmla="*/ 31 h 38"/>
                  <a:gd name="T84" fmla="*/ 14 w 27"/>
                  <a:gd name="T85" fmla="*/ 29 h 38"/>
                  <a:gd name="T86" fmla="*/ 17 w 27"/>
                  <a:gd name="T87" fmla="*/ 29 h 38"/>
                  <a:gd name="T88" fmla="*/ 15 w 27"/>
                  <a:gd name="T89" fmla="*/ 29 h 38"/>
                  <a:gd name="T90" fmla="*/ 14 w 27"/>
                  <a:gd name="T91" fmla="*/ 28 h 38"/>
                  <a:gd name="T92" fmla="*/ 14 w 27"/>
                  <a:gd name="T93" fmla="*/ 25 h 38"/>
                  <a:gd name="T94" fmla="*/ 15 w 27"/>
                  <a:gd name="T95" fmla="*/ 24 h 38"/>
                  <a:gd name="T96" fmla="*/ 16 w 27"/>
                  <a:gd name="T97" fmla="*/ 24 h 38"/>
                  <a:gd name="T98" fmla="*/ 19 w 27"/>
                  <a:gd name="T99" fmla="*/ 23 h 38"/>
                  <a:gd name="T100" fmla="*/ 19 w 27"/>
                  <a:gd name="T101" fmla="*/ 23 h 38"/>
                  <a:gd name="T102" fmla="*/ 21 w 27"/>
                  <a:gd name="T103" fmla="*/ 23 h 38"/>
                  <a:gd name="T104" fmla="*/ 20 w 27"/>
                  <a:gd name="T105" fmla="*/ 20 h 38"/>
                  <a:gd name="T106" fmla="*/ 22 w 27"/>
                  <a:gd name="T107" fmla="*/ 18 h 38"/>
                  <a:gd name="T108" fmla="*/ 22 w 27"/>
                  <a:gd name="T109" fmla="*/ 14 h 38"/>
                  <a:gd name="T110" fmla="*/ 24 w 27"/>
                  <a:gd name="T111" fmla="*/ 13 h 38"/>
                  <a:gd name="T112" fmla="*/ 24 w 27"/>
                  <a:gd name="T113" fmla="*/ 10 h 38"/>
                  <a:gd name="T114" fmla="*/ 27 w 27"/>
                  <a:gd name="T115" fmla="*/ 8 h 38"/>
                  <a:gd name="T116" fmla="*/ 22 w 27"/>
                  <a:gd name="T117" fmla="*/ 3 h 38"/>
                  <a:gd name="T118" fmla="*/ 17 w 27"/>
                  <a:gd name="T119" fmla="*/ 0 h 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" h="38">
                    <a:moveTo>
                      <a:pt x="17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0" y="15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1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7" y="34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3"/>
                    </a:lnTo>
                    <a:lnTo>
                      <a:pt x="10" y="33"/>
                    </a:lnTo>
                    <a:lnTo>
                      <a:pt x="11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2" y="9"/>
                    </a:lnTo>
                    <a:lnTo>
                      <a:pt x="27" y="8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2" name="Freeform 1327"/>
              <p:cNvSpPr>
                <a:spLocks/>
              </p:cNvSpPr>
              <p:nvPr/>
            </p:nvSpPr>
            <p:spPr bwMode="auto">
              <a:xfrm>
                <a:off x="1738" y="52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3" name="Freeform 1328"/>
              <p:cNvSpPr>
                <a:spLocks/>
              </p:cNvSpPr>
              <p:nvPr/>
            </p:nvSpPr>
            <p:spPr bwMode="auto">
              <a:xfrm>
                <a:off x="1777" y="49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4" name="Freeform 1329"/>
              <p:cNvSpPr>
                <a:spLocks/>
              </p:cNvSpPr>
              <p:nvPr/>
            </p:nvSpPr>
            <p:spPr bwMode="auto">
              <a:xfrm>
                <a:off x="1756" y="5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5" name="Freeform 1330"/>
              <p:cNvSpPr>
                <a:spLocks/>
              </p:cNvSpPr>
              <p:nvPr/>
            </p:nvSpPr>
            <p:spPr bwMode="auto">
              <a:xfrm>
                <a:off x="1771" y="4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6" name="Freeform 1331"/>
              <p:cNvSpPr>
                <a:spLocks/>
              </p:cNvSpPr>
              <p:nvPr/>
            </p:nvSpPr>
            <p:spPr bwMode="auto">
              <a:xfrm>
                <a:off x="1769" y="4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7" name="Freeform 1332"/>
              <p:cNvSpPr>
                <a:spLocks/>
              </p:cNvSpPr>
              <p:nvPr/>
            </p:nvSpPr>
            <p:spPr bwMode="auto">
              <a:xfrm>
                <a:off x="1766" y="481"/>
                <a:ext cx="4" cy="4"/>
              </a:xfrm>
              <a:custGeom>
                <a:avLst/>
                <a:gdLst>
                  <a:gd name="T0" fmla="*/ 1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4 w 4"/>
                  <a:gd name="T7" fmla="*/ 2 h 4"/>
                  <a:gd name="T8" fmla="*/ 3 w 4"/>
                  <a:gd name="T9" fmla="*/ 1 h 4"/>
                  <a:gd name="T10" fmla="*/ 0 w 4"/>
                  <a:gd name="T11" fmla="*/ 0 h 4"/>
                  <a:gd name="T12" fmla="*/ 1 w 4"/>
                  <a:gd name="T13" fmla="*/ 1 h 4"/>
                  <a:gd name="T14" fmla="*/ 3 w 4"/>
                  <a:gd name="T15" fmla="*/ 2 h 4"/>
                  <a:gd name="T16" fmla="*/ 1 w 4"/>
                  <a:gd name="T17" fmla="*/ 2 h 4"/>
                  <a:gd name="T18" fmla="*/ 0 w 4"/>
                  <a:gd name="T19" fmla="*/ 2 h 4"/>
                  <a:gd name="T20" fmla="*/ 1 w 4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8" name="Freeform 1333"/>
              <p:cNvSpPr>
                <a:spLocks/>
              </p:cNvSpPr>
              <p:nvPr/>
            </p:nvSpPr>
            <p:spPr bwMode="auto">
              <a:xfrm>
                <a:off x="1767" y="47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9" name="Freeform 1334"/>
              <p:cNvSpPr>
                <a:spLocks/>
              </p:cNvSpPr>
              <p:nvPr/>
            </p:nvSpPr>
            <p:spPr bwMode="auto">
              <a:xfrm>
                <a:off x="1764" y="48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0" name="Freeform 1335"/>
              <p:cNvSpPr>
                <a:spLocks/>
              </p:cNvSpPr>
              <p:nvPr/>
            </p:nvSpPr>
            <p:spPr bwMode="auto">
              <a:xfrm>
                <a:off x="1761" y="4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1" name="Freeform 1336"/>
              <p:cNvSpPr>
                <a:spLocks/>
              </p:cNvSpPr>
              <p:nvPr/>
            </p:nvSpPr>
            <p:spPr bwMode="auto">
              <a:xfrm>
                <a:off x="1759" y="470"/>
                <a:ext cx="26" cy="25"/>
              </a:xfrm>
              <a:custGeom>
                <a:avLst/>
                <a:gdLst>
                  <a:gd name="T0" fmla="*/ 7 w 26"/>
                  <a:gd name="T1" fmla="*/ 25 h 25"/>
                  <a:gd name="T2" fmla="*/ 11 w 26"/>
                  <a:gd name="T3" fmla="*/ 25 h 25"/>
                  <a:gd name="T4" fmla="*/ 15 w 26"/>
                  <a:gd name="T5" fmla="*/ 25 h 25"/>
                  <a:gd name="T6" fmla="*/ 15 w 26"/>
                  <a:gd name="T7" fmla="*/ 22 h 25"/>
                  <a:gd name="T8" fmla="*/ 16 w 26"/>
                  <a:gd name="T9" fmla="*/ 22 h 25"/>
                  <a:gd name="T10" fmla="*/ 16 w 26"/>
                  <a:gd name="T11" fmla="*/ 21 h 25"/>
                  <a:gd name="T12" fmla="*/ 16 w 26"/>
                  <a:gd name="T13" fmla="*/ 18 h 25"/>
                  <a:gd name="T14" fmla="*/ 17 w 26"/>
                  <a:gd name="T15" fmla="*/ 18 h 25"/>
                  <a:gd name="T16" fmla="*/ 17 w 26"/>
                  <a:gd name="T17" fmla="*/ 17 h 25"/>
                  <a:gd name="T18" fmla="*/ 17 w 26"/>
                  <a:gd name="T19" fmla="*/ 16 h 25"/>
                  <a:gd name="T20" fmla="*/ 20 w 26"/>
                  <a:gd name="T21" fmla="*/ 17 h 25"/>
                  <a:gd name="T22" fmla="*/ 20 w 26"/>
                  <a:gd name="T23" fmla="*/ 16 h 25"/>
                  <a:gd name="T24" fmla="*/ 21 w 26"/>
                  <a:gd name="T25" fmla="*/ 16 h 25"/>
                  <a:gd name="T26" fmla="*/ 21 w 26"/>
                  <a:gd name="T27" fmla="*/ 15 h 25"/>
                  <a:gd name="T28" fmla="*/ 21 w 26"/>
                  <a:gd name="T29" fmla="*/ 13 h 25"/>
                  <a:gd name="T30" fmla="*/ 22 w 26"/>
                  <a:gd name="T31" fmla="*/ 13 h 25"/>
                  <a:gd name="T32" fmla="*/ 22 w 26"/>
                  <a:gd name="T33" fmla="*/ 12 h 25"/>
                  <a:gd name="T34" fmla="*/ 23 w 26"/>
                  <a:gd name="T35" fmla="*/ 12 h 25"/>
                  <a:gd name="T36" fmla="*/ 25 w 26"/>
                  <a:gd name="T37" fmla="*/ 11 h 25"/>
                  <a:gd name="T38" fmla="*/ 23 w 26"/>
                  <a:gd name="T39" fmla="*/ 10 h 25"/>
                  <a:gd name="T40" fmla="*/ 25 w 26"/>
                  <a:gd name="T41" fmla="*/ 10 h 25"/>
                  <a:gd name="T42" fmla="*/ 26 w 26"/>
                  <a:gd name="T43" fmla="*/ 10 h 25"/>
                  <a:gd name="T44" fmla="*/ 26 w 26"/>
                  <a:gd name="T45" fmla="*/ 8 h 25"/>
                  <a:gd name="T46" fmla="*/ 25 w 26"/>
                  <a:gd name="T47" fmla="*/ 8 h 25"/>
                  <a:gd name="T48" fmla="*/ 23 w 26"/>
                  <a:gd name="T49" fmla="*/ 7 h 25"/>
                  <a:gd name="T50" fmla="*/ 22 w 26"/>
                  <a:gd name="T51" fmla="*/ 5 h 25"/>
                  <a:gd name="T52" fmla="*/ 18 w 26"/>
                  <a:gd name="T53" fmla="*/ 0 h 25"/>
                  <a:gd name="T54" fmla="*/ 17 w 26"/>
                  <a:gd name="T55" fmla="*/ 1 h 25"/>
                  <a:gd name="T56" fmla="*/ 17 w 26"/>
                  <a:gd name="T57" fmla="*/ 2 h 25"/>
                  <a:gd name="T58" fmla="*/ 17 w 26"/>
                  <a:gd name="T59" fmla="*/ 1 h 25"/>
                  <a:gd name="T60" fmla="*/ 18 w 26"/>
                  <a:gd name="T61" fmla="*/ 1 h 25"/>
                  <a:gd name="T62" fmla="*/ 18 w 26"/>
                  <a:gd name="T63" fmla="*/ 2 h 25"/>
                  <a:gd name="T64" fmla="*/ 18 w 26"/>
                  <a:gd name="T65" fmla="*/ 5 h 25"/>
                  <a:gd name="T66" fmla="*/ 16 w 26"/>
                  <a:gd name="T67" fmla="*/ 3 h 25"/>
                  <a:gd name="T68" fmla="*/ 13 w 26"/>
                  <a:gd name="T69" fmla="*/ 5 h 25"/>
                  <a:gd name="T70" fmla="*/ 13 w 26"/>
                  <a:gd name="T71" fmla="*/ 7 h 25"/>
                  <a:gd name="T72" fmla="*/ 12 w 26"/>
                  <a:gd name="T73" fmla="*/ 7 h 25"/>
                  <a:gd name="T74" fmla="*/ 11 w 26"/>
                  <a:gd name="T75" fmla="*/ 7 h 25"/>
                  <a:gd name="T76" fmla="*/ 11 w 26"/>
                  <a:gd name="T77" fmla="*/ 8 h 25"/>
                  <a:gd name="T78" fmla="*/ 8 w 26"/>
                  <a:gd name="T79" fmla="*/ 8 h 25"/>
                  <a:gd name="T80" fmla="*/ 6 w 26"/>
                  <a:gd name="T81" fmla="*/ 8 h 25"/>
                  <a:gd name="T82" fmla="*/ 6 w 26"/>
                  <a:gd name="T83" fmla="*/ 10 h 25"/>
                  <a:gd name="T84" fmla="*/ 5 w 26"/>
                  <a:gd name="T85" fmla="*/ 10 h 25"/>
                  <a:gd name="T86" fmla="*/ 4 w 26"/>
                  <a:gd name="T87" fmla="*/ 8 h 25"/>
                  <a:gd name="T88" fmla="*/ 2 w 26"/>
                  <a:gd name="T89" fmla="*/ 10 h 25"/>
                  <a:gd name="T90" fmla="*/ 4 w 26"/>
                  <a:gd name="T91" fmla="*/ 11 h 25"/>
                  <a:gd name="T92" fmla="*/ 2 w 26"/>
                  <a:gd name="T93" fmla="*/ 12 h 25"/>
                  <a:gd name="T94" fmla="*/ 1 w 26"/>
                  <a:gd name="T95" fmla="*/ 12 h 25"/>
                  <a:gd name="T96" fmla="*/ 2 w 26"/>
                  <a:gd name="T97" fmla="*/ 13 h 25"/>
                  <a:gd name="T98" fmla="*/ 1 w 26"/>
                  <a:gd name="T99" fmla="*/ 15 h 25"/>
                  <a:gd name="T100" fmla="*/ 1 w 26"/>
                  <a:gd name="T101" fmla="*/ 16 h 25"/>
                  <a:gd name="T102" fmla="*/ 1 w 26"/>
                  <a:gd name="T103" fmla="*/ 17 h 25"/>
                  <a:gd name="T104" fmla="*/ 0 w 26"/>
                  <a:gd name="T105" fmla="*/ 18 h 25"/>
                  <a:gd name="T106" fmla="*/ 0 w 26"/>
                  <a:gd name="T107" fmla="*/ 21 h 25"/>
                  <a:gd name="T108" fmla="*/ 4 w 26"/>
                  <a:gd name="T109" fmla="*/ 23 h 25"/>
                  <a:gd name="T110" fmla="*/ 7 w 26"/>
                  <a:gd name="T111" fmla="*/ 25 h 2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" h="25">
                    <a:moveTo>
                      <a:pt x="7" y="25"/>
                    </a:moveTo>
                    <a:lnTo>
                      <a:pt x="11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5" y="11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4" y="23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2" name="Freeform 1337"/>
              <p:cNvSpPr>
                <a:spLocks/>
              </p:cNvSpPr>
              <p:nvPr/>
            </p:nvSpPr>
            <p:spPr bwMode="auto">
              <a:xfrm>
                <a:off x="1692" y="649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1 w 1"/>
                  <a:gd name="T9" fmla="*/ 1 h 5"/>
                  <a:gd name="T10" fmla="*/ 0 w 1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3" name="Freeform 1338"/>
              <p:cNvSpPr>
                <a:spLocks/>
              </p:cNvSpPr>
              <p:nvPr/>
            </p:nvSpPr>
            <p:spPr bwMode="auto">
              <a:xfrm>
                <a:off x="1689" y="642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  <a:gd name="T8" fmla="*/ 3 w 3"/>
                  <a:gd name="T9" fmla="*/ 2 h 4"/>
                  <a:gd name="T10" fmla="*/ 1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4" name="Freeform 1339"/>
              <p:cNvSpPr>
                <a:spLocks/>
              </p:cNvSpPr>
              <p:nvPr/>
            </p:nvSpPr>
            <p:spPr bwMode="auto">
              <a:xfrm>
                <a:off x="1678" y="64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5" name="Freeform 1340"/>
              <p:cNvSpPr>
                <a:spLocks/>
              </p:cNvSpPr>
              <p:nvPr/>
            </p:nvSpPr>
            <p:spPr bwMode="auto">
              <a:xfrm>
                <a:off x="1667" y="567"/>
                <a:ext cx="53" cy="123"/>
              </a:xfrm>
              <a:custGeom>
                <a:avLst/>
                <a:gdLst>
                  <a:gd name="T0" fmla="*/ 46 w 53"/>
                  <a:gd name="T1" fmla="*/ 1 h 123"/>
                  <a:gd name="T2" fmla="*/ 43 w 53"/>
                  <a:gd name="T3" fmla="*/ 6 h 123"/>
                  <a:gd name="T4" fmla="*/ 42 w 53"/>
                  <a:gd name="T5" fmla="*/ 10 h 123"/>
                  <a:gd name="T6" fmla="*/ 40 w 53"/>
                  <a:gd name="T7" fmla="*/ 17 h 123"/>
                  <a:gd name="T8" fmla="*/ 36 w 53"/>
                  <a:gd name="T9" fmla="*/ 20 h 123"/>
                  <a:gd name="T10" fmla="*/ 31 w 53"/>
                  <a:gd name="T11" fmla="*/ 31 h 123"/>
                  <a:gd name="T12" fmla="*/ 27 w 53"/>
                  <a:gd name="T13" fmla="*/ 43 h 123"/>
                  <a:gd name="T14" fmla="*/ 25 w 53"/>
                  <a:gd name="T15" fmla="*/ 52 h 123"/>
                  <a:gd name="T16" fmla="*/ 23 w 53"/>
                  <a:gd name="T17" fmla="*/ 58 h 123"/>
                  <a:gd name="T18" fmla="*/ 23 w 53"/>
                  <a:gd name="T19" fmla="*/ 53 h 123"/>
                  <a:gd name="T20" fmla="*/ 17 w 53"/>
                  <a:gd name="T21" fmla="*/ 72 h 123"/>
                  <a:gd name="T22" fmla="*/ 18 w 53"/>
                  <a:gd name="T23" fmla="*/ 74 h 123"/>
                  <a:gd name="T24" fmla="*/ 16 w 53"/>
                  <a:gd name="T25" fmla="*/ 74 h 123"/>
                  <a:gd name="T26" fmla="*/ 18 w 53"/>
                  <a:gd name="T27" fmla="*/ 75 h 123"/>
                  <a:gd name="T28" fmla="*/ 16 w 53"/>
                  <a:gd name="T29" fmla="*/ 82 h 123"/>
                  <a:gd name="T30" fmla="*/ 13 w 53"/>
                  <a:gd name="T31" fmla="*/ 80 h 123"/>
                  <a:gd name="T32" fmla="*/ 8 w 53"/>
                  <a:gd name="T33" fmla="*/ 90 h 123"/>
                  <a:gd name="T34" fmla="*/ 5 w 53"/>
                  <a:gd name="T35" fmla="*/ 100 h 123"/>
                  <a:gd name="T36" fmla="*/ 2 w 53"/>
                  <a:gd name="T37" fmla="*/ 102 h 123"/>
                  <a:gd name="T38" fmla="*/ 5 w 53"/>
                  <a:gd name="T39" fmla="*/ 105 h 123"/>
                  <a:gd name="T40" fmla="*/ 8 w 53"/>
                  <a:gd name="T41" fmla="*/ 97 h 123"/>
                  <a:gd name="T42" fmla="*/ 11 w 53"/>
                  <a:gd name="T43" fmla="*/ 94 h 123"/>
                  <a:gd name="T44" fmla="*/ 8 w 53"/>
                  <a:gd name="T45" fmla="*/ 99 h 123"/>
                  <a:gd name="T46" fmla="*/ 4 w 53"/>
                  <a:gd name="T47" fmla="*/ 108 h 123"/>
                  <a:gd name="T48" fmla="*/ 2 w 53"/>
                  <a:gd name="T49" fmla="*/ 114 h 123"/>
                  <a:gd name="T50" fmla="*/ 1 w 53"/>
                  <a:gd name="T51" fmla="*/ 118 h 123"/>
                  <a:gd name="T52" fmla="*/ 4 w 53"/>
                  <a:gd name="T53" fmla="*/ 115 h 123"/>
                  <a:gd name="T54" fmla="*/ 4 w 53"/>
                  <a:gd name="T55" fmla="*/ 119 h 123"/>
                  <a:gd name="T56" fmla="*/ 1 w 53"/>
                  <a:gd name="T57" fmla="*/ 123 h 123"/>
                  <a:gd name="T58" fmla="*/ 4 w 53"/>
                  <a:gd name="T59" fmla="*/ 120 h 123"/>
                  <a:gd name="T60" fmla="*/ 7 w 53"/>
                  <a:gd name="T61" fmla="*/ 119 h 123"/>
                  <a:gd name="T62" fmla="*/ 11 w 53"/>
                  <a:gd name="T63" fmla="*/ 115 h 123"/>
                  <a:gd name="T64" fmla="*/ 8 w 53"/>
                  <a:gd name="T65" fmla="*/ 114 h 123"/>
                  <a:gd name="T66" fmla="*/ 12 w 53"/>
                  <a:gd name="T67" fmla="*/ 111 h 123"/>
                  <a:gd name="T68" fmla="*/ 10 w 53"/>
                  <a:gd name="T69" fmla="*/ 109 h 123"/>
                  <a:gd name="T70" fmla="*/ 5 w 53"/>
                  <a:gd name="T71" fmla="*/ 116 h 123"/>
                  <a:gd name="T72" fmla="*/ 5 w 53"/>
                  <a:gd name="T73" fmla="*/ 113 h 123"/>
                  <a:gd name="T74" fmla="*/ 12 w 53"/>
                  <a:gd name="T75" fmla="*/ 105 h 123"/>
                  <a:gd name="T76" fmla="*/ 15 w 53"/>
                  <a:gd name="T77" fmla="*/ 105 h 123"/>
                  <a:gd name="T78" fmla="*/ 17 w 53"/>
                  <a:gd name="T79" fmla="*/ 98 h 123"/>
                  <a:gd name="T80" fmla="*/ 22 w 53"/>
                  <a:gd name="T81" fmla="*/ 92 h 123"/>
                  <a:gd name="T82" fmla="*/ 25 w 53"/>
                  <a:gd name="T83" fmla="*/ 87 h 123"/>
                  <a:gd name="T84" fmla="*/ 22 w 53"/>
                  <a:gd name="T85" fmla="*/ 89 h 123"/>
                  <a:gd name="T86" fmla="*/ 21 w 53"/>
                  <a:gd name="T87" fmla="*/ 85 h 123"/>
                  <a:gd name="T88" fmla="*/ 22 w 53"/>
                  <a:gd name="T89" fmla="*/ 78 h 123"/>
                  <a:gd name="T90" fmla="*/ 25 w 53"/>
                  <a:gd name="T91" fmla="*/ 74 h 123"/>
                  <a:gd name="T92" fmla="*/ 28 w 53"/>
                  <a:gd name="T93" fmla="*/ 69 h 123"/>
                  <a:gd name="T94" fmla="*/ 32 w 53"/>
                  <a:gd name="T95" fmla="*/ 63 h 123"/>
                  <a:gd name="T96" fmla="*/ 35 w 53"/>
                  <a:gd name="T97" fmla="*/ 62 h 123"/>
                  <a:gd name="T98" fmla="*/ 35 w 53"/>
                  <a:gd name="T99" fmla="*/ 56 h 123"/>
                  <a:gd name="T100" fmla="*/ 40 w 53"/>
                  <a:gd name="T101" fmla="*/ 46 h 123"/>
                  <a:gd name="T102" fmla="*/ 42 w 53"/>
                  <a:gd name="T103" fmla="*/ 41 h 123"/>
                  <a:gd name="T104" fmla="*/ 43 w 53"/>
                  <a:gd name="T105" fmla="*/ 32 h 123"/>
                  <a:gd name="T106" fmla="*/ 47 w 53"/>
                  <a:gd name="T107" fmla="*/ 23 h 123"/>
                  <a:gd name="T108" fmla="*/ 45 w 53"/>
                  <a:gd name="T109" fmla="*/ 21 h 123"/>
                  <a:gd name="T110" fmla="*/ 50 w 53"/>
                  <a:gd name="T111" fmla="*/ 1 h 123"/>
                  <a:gd name="T112" fmla="*/ 45 w 53"/>
                  <a:gd name="T113" fmla="*/ 1 h 1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3" h="123">
                    <a:moveTo>
                      <a:pt x="45" y="1"/>
                    </a:moveTo>
                    <a:lnTo>
                      <a:pt x="45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5" y="6"/>
                    </a:lnTo>
                    <a:lnTo>
                      <a:pt x="43" y="6"/>
                    </a:lnTo>
                    <a:lnTo>
                      <a:pt x="42" y="7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1" y="13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6"/>
                    </a:lnTo>
                    <a:lnTo>
                      <a:pt x="31" y="31"/>
                    </a:lnTo>
                    <a:lnTo>
                      <a:pt x="28" y="37"/>
                    </a:lnTo>
                    <a:lnTo>
                      <a:pt x="28" y="39"/>
                    </a:lnTo>
                    <a:lnTo>
                      <a:pt x="27" y="43"/>
                    </a:lnTo>
                    <a:lnTo>
                      <a:pt x="26" y="46"/>
                    </a:lnTo>
                    <a:lnTo>
                      <a:pt x="26" y="49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7"/>
                    </a:lnTo>
                    <a:lnTo>
                      <a:pt x="23" y="54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0" y="63"/>
                    </a:lnTo>
                    <a:lnTo>
                      <a:pt x="17" y="72"/>
                    </a:lnTo>
                    <a:lnTo>
                      <a:pt x="17" y="73"/>
                    </a:lnTo>
                    <a:lnTo>
                      <a:pt x="18" y="73"/>
                    </a:lnTo>
                    <a:lnTo>
                      <a:pt x="18" y="74"/>
                    </a:lnTo>
                    <a:lnTo>
                      <a:pt x="17" y="74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7" y="77"/>
                    </a:lnTo>
                    <a:lnTo>
                      <a:pt x="16" y="79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3" y="80"/>
                    </a:lnTo>
                    <a:lnTo>
                      <a:pt x="12" y="83"/>
                    </a:lnTo>
                    <a:lnTo>
                      <a:pt x="11" y="87"/>
                    </a:lnTo>
                    <a:lnTo>
                      <a:pt x="8" y="90"/>
                    </a:lnTo>
                    <a:lnTo>
                      <a:pt x="5" y="98"/>
                    </a:lnTo>
                    <a:lnTo>
                      <a:pt x="6" y="99"/>
                    </a:lnTo>
                    <a:lnTo>
                      <a:pt x="5" y="100"/>
                    </a:lnTo>
                    <a:lnTo>
                      <a:pt x="5" y="99"/>
                    </a:lnTo>
                    <a:lnTo>
                      <a:pt x="4" y="100"/>
                    </a:lnTo>
                    <a:lnTo>
                      <a:pt x="2" y="102"/>
                    </a:lnTo>
                    <a:lnTo>
                      <a:pt x="4" y="104"/>
                    </a:lnTo>
                    <a:lnTo>
                      <a:pt x="2" y="106"/>
                    </a:lnTo>
                    <a:lnTo>
                      <a:pt x="5" y="105"/>
                    </a:lnTo>
                    <a:lnTo>
                      <a:pt x="6" y="100"/>
                    </a:lnTo>
                    <a:lnTo>
                      <a:pt x="7" y="99"/>
                    </a:lnTo>
                    <a:lnTo>
                      <a:pt x="8" y="97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8" y="97"/>
                    </a:lnTo>
                    <a:lnTo>
                      <a:pt x="8" y="99"/>
                    </a:lnTo>
                    <a:lnTo>
                      <a:pt x="8" y="104"/>
                    </a:lnTo>
                    <a:lnTo>
                      <a:pt x="6" y="106"/>
                    </a:lnTo>
                    <a:lnTo>
                      <a:pt x="4" y="108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2" y="114"/>
                    </a:lnTo>
                    <a:lnTo>
                      <a:pt x="1" y="115"/>
                    </a:lnTo>
                    <a:lnTo>
                      <a:pt x="0" y="118"/>
                    </a:lnTo>
                    <a:lnTo>
                      <a:pt x="1" y="118"/>
                    </a:lnTo>
                    <a:lnTo>
                      <a:pt x="2" y="116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2" y="116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1" y="121"/>
                    </a:lnTo>
                    <a:lnTo>
                      <a:pt x="1" y="123"/>
                    </a:lnTo>
                    <a:lnTo>
                      <a:pt x="2" y="123"/>
                    </a:lnTo>
                    <a:lnTo>
                      <a:pt x="4" y="121"/>
                    </a:lnTo>
                    <a:lnTo>
                      <a:pt x="4" y="120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7" y="119"/>
                    </a:lnTo>
                    <a:lnTo>
                      <a:pt x="7" y="120"/>
                    </a:lnTo>
                    <a:lnTo>
                      <a:pt x="8" y="119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8" y="118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1" y="110"/>
                    </a:lnTo>
                    <a:lnTo>
                      <a:pt x="11" y="109"/>
                    </a:lnTo>
                    <a:lnTo>
                      <a:pt x="10" y="109"/>
                    </a:lnTo>
                    <a:lnTo>
                      <a:pt x="8" y="111"/>
                    </a:lnTo>
                    <a:lnTo>
                      <a:pt x="5" y="115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4" y="116"/>
                    </a:lnTo>
                    <a:lnTo>
                      <a:pt x="5" y="113"/>
                    </a:lnTo>
                    <a:lnTo>
                      <a:pt x="6" y="110"/>
                    </a:lnTo>
                    <a:lnTo>
                      <a:pt x="11" y="106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5" y="105"/>
                    </a:lnTo>
                    <a:lnTo>
                      <a:pt x="16" y="104"/>
                    </a:lnTo>
                    <a:lnTo>
                      <a:pt x="16" y="100"/>
                    </a:lnTo>
                    <a:lnTo>
                      <a:pt x="17" y="98"/>
                    </a:lnTo>
                    <a:lnTo>
                      <a:pt x="20" y="93"/>
                    </a:lnTo>
                    <a:lnTo>
                      <a:pt x="21" y="90"/>
                    </a:lnTo>
                    <a:lnTo>
                      <a:pt x="22" y="92"/>
                    </a:lnTo>
                    <a:lnTo>
                      <a:pt x="23" y="92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3" y="87"/>
                    </a:lnTo>
                    <a:lnTo>
                      <a:pt x="22" y="89"/>
                    </a:lnTo>
                    <a:lnTo>
                      <a:pt x="21" y="90"/>
                    </a:lnTo>
                    <a:lnTo>
                      <a:pt x="21" y="89"/>
                    </a:lnTo>
                    <a:lnTo>
                      <a:pt x="21" y="85"/>
                    </a:lnTo>
                    <a:lnTo>
                      <a:pt x="22" y="82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3" y="74"/>
                    </a:lnTo>
                    <a:lnTo>
                      <a:pt x="25" y="73"/>
                    </a:lnTo>
                    <a:lnTo>
                      <a:pt x="25" y="74"/>
                    </a:lnTo>
                    <a:lnTo>
                      <a:pt x="26" y="75"/>
                    </a:lnTo>
                    <a:lnTo>
                      <a:pt x="27" y="73"/>
                    </a:lnTo>
                    <a:lnTo>
                      <a:pt x="28" y="69"/>
                    </a:lnTo>
                    <a:lnTo>
                      <a:pt x="30" y="68"/>
                    </a:lnTo>
                    <a:lnTo>
                      <a:pt x="31" y="65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7" y="49"/>
                    </a:lnTo>
                    <a:lnTo>
                      <a:pt x="38" y="49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1" y="43"/>
                    </a:lnTo>
                    <a:lnTo>
                      <a:pt x="42" y="41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3" y="32"/>
                    </a:lnTo>
                    <a:lnTo>
                      <a:pt x="45" y="29"/>
                    </a:lnTo>
                    <a:lnTo>
                      <a:pt x="46" y="26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6" name="Freeform 1341"/>
              <p:cNvSpPr>
                <a:spLocks/>
              </p:cNvSpPr>
              <p:nvPr/>
            </p:nvSpPr>
            <p:spPr bwMode="auto">
              <a:xfrm>
                <a:off x="1666" y="6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7" name="Freeform 1342"/>
              <p:cNvSpPr>
                <a:spLocks/>
              </p:cNvSpPr>
              <p:nvPr/>
            </p:nvSpPr>
            <p:spPr bwMode="auto">
              <a:xfrm>
                <a:off x="1744" y="531"/>
                <a:ext cx="4" cy="8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1 h 8"/>
                  <a:gd name="T4" fmla="*/ 2 w 4"/>
                  <a:gd name="T5" fmla="*/ 0 h 8"/>
                  <a:gd name="T6" fmla="*/ 2 w 4"/>
                  <a:gd name="T7" fmla="*/ 1 h 8"/>
                  <a:gd name="T8" fmla="*/ 1 w 4"/>
                  <a:gd name="T9" fmla="*/ 5 h 8"/>
                  <a:gd name="T10" fmla="*/ 0 w 4"/>
                  <a:gd name="T11" fmla="*/ 8 h 8"/>
                  <a:gd name="T12" fmla="*/ 1 w 4"/>
                  <a:gd name="T13" fmla="*/ 7 h 8"/>
                  <a:gd name="T14" fmla="*/ 4 w 4"/>
                  <a:gd name="T15" fmla="*/ 5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8" name="Freeform 1343"/>
              <p:cNvSpPr>
                <a:spLocks/>
              </p:cNvSpPr>
              <p:nvPr/>
            </p:nvSpPr>
            <p:spPr bwMode="auto">
              <a:xfrm>
                <a:off x="1694" y="644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9" name="Freeform 1344"/>
              <p:cNvSpPr>
                <a:spLocks/>
              </p:cNvSpPr>
              <p:nvPr/>
            </p:nvSpPr>
            <p:spPr bwMode="auto">
              <a:xfrm>
                <a:off x="1739" y="519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2 h 4"/>
                  <a:gd name="T12" fmla="*/ 0 w 1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0" name="Freeform 1345"/>
              <p:cNvSpPr>
                <a:spLocks/>
              </p:cNvSpPr>
              <p:nvPr/>
            </p:nvSpPr>
            <p:spPr bwMode="auto">
              <a:xfrm>
                <a:off x="1738" y="5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1" name="Freeform 1346"/>
              <p:cNvSpPr>
                <a:spLocks/>
              </p:cNvSpPr>
              <p:nvPr/>
            </p:nvSpPr>
            <p:spPr bwMode="auto">
              <a:xfrm>
                <a:off x="1733" y="516"/>
                <a:ext cx="5" cy="11"/>
              </a:xfrm>
              <a:custGeom>
                <a:avLst/>
                <a:gdLst>
                  <a:gd name="T0" fmla="*/ 1 w 5"/>
                  <a:gd name="T1" fmla="*/ 11 h 11"/>
                  <a:gd name="T2" fmla="*/ 2 w 5"/>
                  <a:gd name="T3" fmla="*/ 8 h 11"/>
                  <a:gd name="T4" fmla="*/ 2 w 5"/>
                  <a:gd name="T5" fmla="*/ 7 h 11"/>
                  <a:gd name="T6" fmla="*/ 2 w 5"/>
                  <a:gd name="T7" fmla="*/ 6 h 11"/>
                  <a:gd name="T8" fmla="*/ 3 w 5"/>
                  <a:gd name="T9" fmla="*/ 3 h 11"/>
                  <a:gd name="T10" fmla="*/ 5 w 5"/>
                  <a:gd name="T11" fmla="*/ 1 h 11"/>
                  <a:gd name="T12" fmla="*/ 3 w 5"/>
                  <a:gd name="T13" fmla="*/ 0 h 11"/>
                  <a:gd name="T14" fmla="*/ 1 w 5"/>
                  <a:gd name="T15" fmla="*/ 1 h 11"/>
                  <a:gd name="T16" fmla="*/ 2 w 5"/>
                  <a:gd name="T17" fmla="*/ 2 h 11"/>
                  <a:gd name="T18" fmla="*/ 3 w 5"/>
                  <a:gd name="T19" fmla="*/ 5 h 11"/>
                  <a:gd name="T20" fmla="*/ 1 w 5"/>
                  <a:gd name="T21" fmla="*/ 7 h 11"/>
                  <a:gd name="T22" fmla="*/ 0 w 5"/>
                  <a:gd name="T23" fmla="*/ 7 h 11"/>
                  <a:gd name="T24" fmla="*/ 0 w 5"/>
                  <a:gd name="T25" fmla="*/ 10 h 11"/>
                  <a:gd name="T26" fmla="*/ 1 w 5"/>
                  <a:gd name="T27" fmla="*/ 10 h 11"/>
                  <a:gd name="T28" fmla="*/ 1 w 5"/>
                  <a:gd name="T29" fmla="*/ 11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2" name="Freeform 1347"/>
              <p:cNvSpPr>
                <a:spLocks/>
              </p:cNvSpPr>
              <p:nvPr/>
            </p:nvSpPr>
            <p:spPr bwMode="auto">
              <a:xfrm>
                <a:off x="1735" y="5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3" name="Freeform 1348"/>
              <p:cNvSpPr>
                <a:spLocks/>
              </p:cNvSpPr>
              <p:nvPr/>
            </p:nvSpPr>
            <p:spPr bwMode="auto">
              <a:xfrm>
                <a:off x="1729" y="524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4" name="Freeform 1349"/>
              <p:cNvSpPr>
                <a:spLocks/>
              </p:cNvSpPr>
              <p:nvPr/>
            </p:nvSpPr>
            <p:spPr bwMode="auto">
              <a:xfrm>
                <a:off x="1726" y="51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5" name="Freeform 1350"/>
              <p:cNvSpPr>
                <a:spLocks/>
              </p:cNvSpPr>
              <p:nvPr/>
            </p:nvSpPr>
            <p:spPr bwMode="auto">
              <a:xfrm>
                <a:off x="1718" y="468"/>
                <a:ext cx="42" cy="91"/>
              </a:xfrm>
              <a:custGeom>
                <a:avLst/>
                <a:gdLst>
                  <a:gd name="T0" fmla="*/ 13 w 42"/>
                  <a:gd name="T1" fmla="*/ 85 h 91"/>
                  <a:gd name="T2" fmla="*/ 20 w 42"/>
                  <a:gd name="T3" fmla="*/ 74 h 91"/>
                  <a:gd name="T4" fmla="*/ 25 w 42"/>
                  <a:gd name="T5" fmla="*/ 64 h 91"/>
                  <a:gd name="T6" fmla="*/ 26 w 42"/>
                  <a:gd name="T7" fmla="*/ 58 h 91"/>
                  <a:gd name="T8" fmla="*/ 26 w 42"/>
                  <a:gd name="T9" fmla="*/ 51 h 91"/>
                  <a:gd name="T10" fmla="*/ 30 w 42"/>
                  <a:gd name="T11" fmla="*/ 49 h 91"/>
                  <a:gd name="T12" fmla="*/ 32 w 42"/>
                  <a:gd name="T13" fmla="*/ 43 h 91"/>
                  <a:gd name="T14" fmla="*/ 33 w 42"/>
                  <a:gd name="T15" fmla="*/ 37 h 91"/>
                  <a:gd name="T16" fmla="*/ 36 w 42"/>
                  <a:gd name="T17" fmla="*/ 33 h 91"/>
                  <a:gd name="T18" fmla="*/ 37 w 42"/>
                  <a:gd name="T19" fmla="*/ 29 h 91"/>
                  <a:gd name="T20" fmla="*/ 38 w 42"/>
                  <a:gd name="T21" fmla="*/ 20 h 91"/>
                  <a:gd name="T22" fmla="*/ 40 w 42"/>
                  <a:gd name="T23" fmla="*/ 19 h 91"/>
                  <a:gd name="T24" fmla="*/ 41 w 42"/>
                  <a:gd name="T25" fmla="*/ 19 h 91"/>
                  <a:gd name="T26" fmla="*/ 41 w 42"/>
                  <a:gd name="T27" fmla="*/ 15 h 91"/>
                  <a:gd name="T28" fmla="*/ 41 w 42"/>
                  <a:gd name="T29" fmla="*/ 13 h 91"/>
                  <a:gd name="T30" fmla="*/ 38 w 42"/>
                  <a:gd name="T31" fmla="*/ 13 h 91"/>
                  <a:gd name="T32" fmla="*/ 33 w 42"/>
                  <a:gd name="T33" fmla="*/ 2 h 91"/>
                  <a:gd name="T34" fmla="*/ 31 w 42"/>
                  <a:gd name="T35" fmla="*/ 5 h 91"/>
                  <a:gd name="T36" fmla="*/ 32 w 42"/>
                  <a:gd name="T37" fmla="*/ 8 h 91"/>
                  <a:gd name="T38" fmla="*/ 33 w 42"/>
                  <a:gd name="T39" fmla="*/ 4 h 91"/>
                  <a:gd name="T40" fmla="*/ 32 w 42"/>
                  <a:gd name="T41" fmla="*/ 12 h 91"/>
                  <a:gd name="T42" fmla="*/ 31 w 42"/>
                  <a:gd name="T43" fmla="*/ 15 h 91"/>
                  <a:gd name="T44" fmla="*/ 27 w 42"/>
                  <a:gd name="T45" fmla="*/ 23 h 91"/>
                  <a:gd name="T46" fmla="*/ 23 w 42"/>
                  <a:gd name="T47" fmla="*/ 32 h 91"/>
                  <a:gd name="T48" fmla="*/ 21 w 42"/>
                  <a:gd name="T49" fmla="*/ 37 h 91"/>
                  <a:gd name="T50" fmla="*/ 17 w 42"/>
                  <a:gd name="T51" fmla="*/ 41 h 91"/>
                  <a:gd name="T52" fmla="*/ 15 w 42"/>
                  <a:gd name="T53" fmla="*/ 45 h 91"/>
                  <a:gd name="T54" fmla="*/ 13 w 42"/>
                  <a:gd name="T55" fmla="*/ 49 h 91"/>
                  <a:gd name="T56" fmla="*/ 11 w 42"/>
                  <a:gd name="T57" fmla="*/ 49 h 91"/>
                  <a:gd name="T58" fmla="*/ 10 w 42"/>
                  <a:gd name="T59" fmla="*/ 54 h 91"/>
                  <a:gd name="T60" fmla="*/ 8 w 42"/>
                  <a:gd name="T61" fmla="*/ 60 h 91"/>
                  <a:gd name="T62" fmla="*/ 6 w 42"/>
                  <a:gd name="T63" fmla="*/ 66 h 91"/>
                  <a:gd name="T64" fmla="*/ 3 w 42"/>
                  <a:gd name="T65" fmla="*/ 73 h 91"/>
                  <a:gd name="T66" fmla="*/ 1 w 42"/>
                  <a:gd name="T67" fmla="*/ 82 h 91"/>
                  <a:gd name="T68" fmla="*/ 2 w 42"/>
                  <a:gd name="T69" fmla="*/ 91 h 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91">
                    <a:moveTo>
                      <a:pt x="7" y="91"/>
                    </a:moveTo>
                    <a:lnTo>
                      <a:pt x="13" y="85"/>
                    </a:lnTo>
                    <a:lnTo>
                      <a:pt x="20" y="78"/>
                    </a:lnTo>
                    <a:lnTo>
                      <a:pt x="20" y="74"/>
                    </a:lnTo>
                    <a:lnTo>
                      <a:pt x="22" y="70"/>
                    </a:lnTo>
                    <a:lnTo>
                      <a:pt x="25" y="64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26" y="54"/>
                    </a:lnTo>
                    <a:lnTo>
                      <a:pt x="26" y="51"/>
                    </a:lnTo>
                    <a:lnTo>
                      <a:pt x="28" y="50"/>
                    </a:lnTo>
                    <a:lnTo>
                      <a:pt x="30" y="49"/>
                    </a:lnTo>
                    <a:lnTo>
                      <a:pt x="31" y="46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3" y="37"/>
                    </a:lnTo>
                    <a:lnTo>
                      <a:pt x="35" y="35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29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20"/>
                    </a:lnTo>
                    <a:lnTo>
                      <a:pt x="41" y="19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7" y="10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3" y="4"/>
                    </a:lnTo>
                    <a:lnTo>
                      <a:pt x="33" y="9"/>
                    </a:lnTo>
                    <a:lnTo>
                      <a:pt x="32" y="12"/>
                    </a:lnTo>
                    <a:lnTo>
                      <a:pt x="32" y="13"/>
                    </a:lnTo>
                    <a:lnTo>
                      <a:pt x="31" y="15"/>
                    </a:lnTo>
                    <a:lnTo>
                      <a:pt x="28" y="17"/>
                    </a:lnTo>
                    <a:lnTo>
                      <a:pt x="27" y="23"/>
                    </a:lnTo>
                    <a:lnTo>
                      <a:pt x="26" y="28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17" y="41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51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8" y="60"/>
                    </a:lnTo>
                    <a:lnTo>
                      <a:pt x="7" y="63"/>
                    </a:lnTo>
                    <a:lnTo>
                      <a:pt x="6" y="66"/>
                    </a:lnTo>
                    <a:lnTo>
                      <a:pt x="5" y="69"/>
                    </a:lnTo>
                    <a:lnTo>
                      <a:pt x="3" y="73"/>
                    </a:lnTo>
                    <a:lnTo>
                      <a:pt x="2" y="76"/>
                    </a:lnTo>
                    <a:lnTo>
                      <a:pt x="1" y="82"/>
                    </a:lnTo>
                    <a:lnTo>
                      <a:pt x="0" y="90"/>
                    </a:lnTo>
                    <a:lnTo>
                      <a:pt x="2" y="91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6" name="Freeform 1351"/>
              <p:cNvSpPr>
                <a:spLocks/>
              </p:cNvSpPr>
              <p:nvPr/>
            </p:nvSpPr>
            <p:spPr bwMode="auto">
              <a:xfrm>
                <a:off x="1651" y="76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7" name="Freeform 1352"/>
              <p:cNvSpPr>
                <a:spLocks/>
              </p:cNvSpPr>
              <p:nvPr/>
            </p:nvSpPr>
            <p:spPr bwMode="auto">
              <a:xfrm>
                <a:off x="1647" y="7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8" name="Freeform 1353"/>
              <p:cNvSpPr>
                <a:spLocks/>
              </p:cNvSpPr>
              <p:nvPr/>
            </p:nvSpPr>
            <p:spPr bwMode="auto">
              <a:xfrm>
                <a:off x="1636" y="7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9" name="Freeform 1354"/>
              <p:cNvSpPr>
                <a:spLocks/>
              </p:cNvSpPr>
              <p:nvPr/>
            </p:nvSpPr>
            <p:spPr bwMode="auto">
              <a:xfrm>
                <a:off x="1636" y="742"/>
                <a:ext cx="17" cy="27"/>
              </a:xfrm>
              <a:custGeom>
                <a:avLst/>
                <a:gdLst>
                  <a:gd name="T0" fmla="*/ 6 w 17"/>
                  <a:gd name="T1" fmla="*/ 0 h 27"/>
                  <a:gd name="T2" fmla="*/ 3 w 17"/>
                  <a:gd name="T3" fmla="*/ 1 h 27"/>
                  <a:gd name="T4" fmla="*/ 5 w 17"/>
                  <a:gd name="T5" fmla="*/ 4 h 27"/>
                  <a:gd name="T6" fmla="*/ 5 w 17"/>
                  <a:gd name="T7" fmla="*/ 5 h 27"/>
                  <a:gd name="T8" fmla="*/ 3 w 17"/>
                  <a:gd name="T9" fmla="*/ 4 h 27"/>
                  <a:gd name="T10" fmla="*/ 3 w 17"/>
                  <a:gd name="T11" fmla="*/ 6 h 27"/>
                  <a:gd name="T12" fmla="*/ 3 w 17"/>
                  <a:gd name="T13" fmla="*/ 9 h 27"/>
                  <a:gd name="T14" fmla="*/ 5 w 17"/>
                  <a:gd name="T15" fmla="*/ 11 h 27"/>
                  <a:gd name="T16" fmla="*/ 7 w 17"/>
                  <a:gd name="T17" fmla="*/ 12 h 27"/>
                  <a:gd name="T18" fmla="*/ 5 w 17"/>
                  <a:gd name="T19" fmla="*/ 12 h 27"/>
                  <a:gd name="T20" fmla="*/ 3 w 17"/>
                  <a:gd name="T21" fmla="*/ 14 h 27"/>
                  <a:gd name="T22" fmla="*/ 5 w 17"/>
                  <a:gd name="T23" fmla="*/ 16 h 27"/>
                  <a:gd name="T24" fmla="*/ 3 w 17"/>
                  <a:gd name="T25" fmla="*/ 17 h 27"/>
                  <a:gd name="T26" fmla="*/ 5 w 17"/>
                  <a:gd name="T27" fmla="*/ 16 h 27"/>
                  <a:gd name="T28" fmla="*/ 6 w 17"/>
                  <a:gd name="T29" fmla="*/ 18 h 27"/>
                  <a:gd name="T30" fmla="*/ 2 w 17"/>
                  <a:gd name="T31" fmla="*/ 18 h 27"/>
                  <a:gd name="T32" fmla="*/ 1 w 17"/>
                  <a:gd name="T33" fmla="*/ 22 h 27"/>
                  <a:gd name="T34" fmla="*/ 0 w 17"/>
                  <a:gd name="T35" fmla="*/ 22 h 27"/>
                  <a:gd name="T36" fmla="*/ 2 w 17"/>
                  <a:gd name="T37" fmla="*/ 23 h 27"/>
                  <a:gd name="T38" fmla="*/ 2 w 17"/>
                  <a:gd name="T39" fmla="*/ 22 h 27"/>
                  <a:gd name="T40" fmla="*/ 3 w 17"/>
                  <a:gd name="T41" fmla="*/ 21 h 27"/>
                  <a:gd name="T42" fmla="*/ 5 w 17"/>
                  <a:gd name="T43" fmla="*/ 22 h 27"/>
                  <a:gd name="T44" fmla="*/ 3 w 17"/>
                  <a:gd name="T45" fmla="*/ 25 h 27"/>
                  <a:gd name="T46" fmla="*/ 3 w 17"/>
                  <a:gd name="T47" fmla="*/ 26 h 27"/>
                  <a:gd name="T48" fmla="*/ 6 w 17"/>
                  <a:gd name="T49" fmla="*/ 26 h 27"/>
                  <a:gd name="T50" fmla="*/ 6 w 17"/>
                  <a:gd name="T51" fmla="*/ 27 h 27"/>
                  <a:gd name="T52" fmla="*/ 8 w 17"/>
                  <a:gd name="T53" fmla="*/ 27 h 27"/>
                  <a:gd name="T54" fmla="*/ 8 w 17"/>
                  <a:gd name="T55" fmla="*/ 26 h 27"/>
                  <a:gd name="T56" fmla="*/ 12 w 17"/>
                  <a:gd name="T57" fmla="*/ 27 h 27"/>
                  <a:gd name="T58" fmla="*/ 11 w 17"/>
                  <a:gd name="T59" fmla="*/ 26 h 27"/>
                  <a:gd name="T60" fmla="*/ 11 w 17"/>
                  <a:gd name="T61" fmla="*/ 26 h 27"/>
                  <a:gd name="T62" fmla="*/ 11 w 17"/>
                  <a:gd name="T63" fmla="*/ 25 h 27"/>
                  <a:gd name="T64" fmla="*/ 7 w 17"/>
                  <a:gd name="T65" fmla="*/ 26 h 27"/>
                  <a:gd name="T66" fmla="*/ 7 w 17"/>
                  <a:gd name="T67" fmla="*/ 25 h 27"/>
                  <a:gd name="T68" fmla="*/ 11 w 17"/>
                  <a:gd name="T69" fmla="*/ 23 h 27"/>
                  <a:gd name="T70" fmla="*/ 13 w 17"/>
                  <a:gd name="T71" fmla="*/ 23 h 27"/>
                  <a:gd name="T72" fmla="*/ 13 w 17"/>
                  <a:gd name="T73" fmla="*/ 22 h 27"/>
                  <a:gd name="T74" fmla="*/ 12 w 17"/>
                  <a:gd name="T75" fmla="*/ 21 h 27"/>
                  <a:gd name="T76" fmla="*/ 15 w 17"/>
                  <a:gd name="T77" fmla="*/ 21 h 27"/>
                  <a:gd name="T78" fmla="*/ 16 w 17"/>
                  <a:gd name="T79" fmla="*/ 20 h 27"/>
                  <a:gd name="T80" fmla="*/ 12 w 17"/>
                  <a:gd name="T81" fmla="*/ 20 h 27"/>
                  <a:gd name="T82" fmla="*/ 11 w 17"/>
                  <a:gd name="T83" fmla="*/ 18 h 27"/>
                  <a:gd name="T84" fmla="*/ 12 w 17"/>
                  <a:gd name="T85" fmla="*/ 16 h 27"/>
                  <a:gd name="T86" fmla="*/ 13 w 17"/>
                  <a:gd name="T87" fmla="*/ 16 h 27"/>
                  <a:gd name="T88" fmla="*/ 15 w 17"/>
                  <a:gd name="T89" fmla="*/ 14 h 27"/>
                  <a:gd name="T90" fmla="*/ 16 w 17"/>
                  <a:gd name="T91" fmla="*/ 15 h 27"/>
                  <a:gd name="T92" fmla="*/ 16 w 17"/>
                  <a:gd name="T93" fmla="*/ 14 h 27"/>
                  <a:gd name="T94" fmla="*/ 16 w 17"/>
                  <a:gd name="T95" fmla="*/ 11 h 27"/>
                  <a:gd name="T96" fmla="*/ 16 w 17"/>
                  <a:gd name="T97" fmla="*/ 10 h 27"/>
                  <a:gd name="T98" fmla="*/ 15 w 17"/>
                  <a:gd name="T99" fmla="*/ 7 h 27"/>
                  <a:gd name="T100" fmla="*/ 16 w 17"/>
                  <a:gd name="T101" fmla="*/ 5 h 27"/>
                  <a:gd name="T102" fmla="*/ 12 w 17"/>
                  <a:gd name="T103" fmla="*/ 5 h 27"/>
                  <a:gd name="T104" fmla="*/ 15 w 17"/>
                  <a:gd name="T105" fmla="*/ 1 h 27"/>
                  <a:gd name="T106" fmla="*/ 6 w 17"/>
                  <a:gd name="T107" fmla="*/ 0 h 2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7" h="27">
                    <a:moveTo>
                      <a:pt x="5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0" name="Rectangle 1355"/>
              <p:cNvSpPr>
                <a:spLocks noChangeArrowheads="1"/>
              </p:cNvSpPr>
              <p:nvPr/>
            </p:nvSpPr>
            <p:spPr bwMode="auto">
              <a:xfrm>
                <a:off x="1636" y="767"/>
                <a:ext cx="1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41" name="Freeform 1356"/>
              <p:cNvSpPr>
                <a:spLocks/>
              </p:cNvSpPr>
              <p:nvPr/>
            </p:nvSpPr>
            <p:spPr bwMode="auto">
              <a:xfrm>
                <a:off x="1661" y="73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2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2" name="Freeform 1357"/>
              <p:cNvSpPr>
                <a:spLocks/>
              </p:cNvSpPr>
              <p:nvPr/>
            </p:nvSpPr>
            <p:spPr bwMode="auto">
              <a:xfrm>
                <a:off x="1652" y="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3" name="Freeform 1358"/>
              <p:cNvSpPr>
                <a:spLocks/>
              </p:cNvSpPr>
              <p:nvPr/>
            </p:nvSpPr>
            <p:spPr bwMode="auto">
              <a:xfrm>
                <a:off x="1653" y="7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4" name="Freeform 1359"/>
              <p:cNvSpPr>
                <a:spLocks/>
              </p:cNvSpPr>
              <p:nvPr/>
            </p:nvSpPr>
            <p:spPr bwMode="auto">
              <a:xfrm>
                <a:off x="1651" y="7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5" name="Freeform 1360"/>
              <p:cNvSpPr>
                <a:spLocks/>
              </p:cNvSpPr>
              <p:nvPr/>
            </p:nvSpPr>
            <p:spPr bwMode="auto">
              <a:xfrm>
                <a:off x="1648" y="728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1 h 4"/>
                  <a:gd name="T8" fmla="*/ 0 w 4"/>
                  <a:gd name="T9" fmla="*/ 0 h 4"/>
                  <a:gd name="T10" fmla="*/ 3 w 4"/>
                  <a:gd name="T11" fmla="*/ 3 h 4"/>
                  <a:gd name="T12" fmla="*/ 0 w 4"/>
                  <a:gd name="T13" fmla="*/ 3 h 4"/>
                  <a:gd name="T14" fmla="*/ 1 w 4"/>
                  <a:gd name="T15" fmla="*/ 4 h 4"/>
                  <a:gd name="T16" fmla="*/ 3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lnTo>
                      <a:pt x="3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6" name="Freeform 1361"/>
              <p:cNvSpPr>
                <a:spLocks/>
              </p:cNvSpPr>
              <p:nvPr/>
            </p:nvSpPr>
            <p:spPr bwMode="auto">
              <a:xfrm>
                <a:off x="1648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7" name="Freeform 1362"/>
              <p:cNvSpPr>
                <a:spLocks/>
              </p:cNvSpPr>
              <p:nvPr/>
            </p:nvSpPr>
            <p:spPr bwMode="auto">
              <a:xfrm>
                <a:off x="1646" y="72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8" name="Freeform 1363"/>
              <p:cNvSpPr>
                <a:spLocks/>
              </p:cNvSpPr>
              <p:nvPr/>
            </p:nvSpPr>
            <p:spPr bwMode="auto">
              <a:xfrm>
                <a:off x="1643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9" name="Freeform 1364"/>
              <p:cNvSpPr>
                <a:spLocks/>
              </p:cNvSpPr>
              <p:nvPr/>
            </p:nvSpPr>
            <p:spPr bwMode="auto">
              <a:xfrm>
                <a:off x="1642" y="721"/>
                <a:ext cx="22" cy="20"/>
              </a:xfrm>
              <a:custGeom>
                <a:avLst/>
                <a:gdLst>
                  <a:gd name="T0" fmla="*/ 9 w 22"/>
                  <a:gd name="T1" fmla="*/ 20 h 20"/>
                  <a:gd name="T2" fmla="*/ 12 w 22"/>
                  <a:gd name="T3" fmla="*/ 20 h 20"/>
                  <a:gd name="T4" fmla="*/ 15 w 22"/>
                  <a:gd name="T5" fmla="*/ 20 h 20"/>
                  <a:gd name="T6" fmla="*/ 15 w 22"/>
                  <a:gd name="T7" fmla="*/ 17 h 20"/>
                  <a:gd name="T8" fmla="*/ 16 w 22"/>
                  <a:gd name="T9" fmla="*/ 17 h 20"/>
                  <a:gd name="T10" fmla="*/ 16 w 22"/>
                  <a:gd name="T11" fmla="*/ 16 h 20"/>
                  <a:gd name="T12" fmla="*/ 15 w 22"/>
                  <a:gd name="T13" fmla="*/ 15 h 20"/>
                  <a:gd name="T14" fmla="*/ 16 w 22"/>
                  <a:gd name="T15" fmla="*/ 15 h 20"/>
                  <a:gd name="T16" fmla="*/ 16 w 22"/>
                  <a:gd name="T17" fmla="*/ 13 h 20"/>
                  <a:gd name="T18" fmla="*/ 16 w 22"/>
                  <a:gd name="T19" fmla="*/ 12 h 20"/>
                  <a:gd name="T20" fmla="*/ 19 w 22"/>
                  <a:gd name="T21" fmla="*/ 13 h 20"/>
                  <a:gd name="T22" fmla="*/ 19 w 22"/>
                  <a:gd name="T23" fmla="*/ 12 h 20"/>
                  <a:gd name="T24" fmla="*/ 20 w 22"/>
                  <a:gd name="T25" fmla="*/ 12 h 20"/>
                  <a:gd name="T26" fmla="*/ 20 w 22"/>
                  <a:gd name="T27" fmla="*/ 11 h 20"/>
                  <a:gd name="T28" fmla="*/ 20 w 22"/>
                  <a:gd name="T29" fmla="*/ 10 h 20"/>
                  <a:gd name="T30" fmla="*/ 21 w 22"/>
                  <a:gd name="T31" fmla="*/ 10 h 20"/>
                  <a:gd name="T32" fmla="*/ 22 w 22"/>
                  <a:gd name="T33" fmla="*/ 8 h 20"/>
                  <a:gd name="T34" fmla="*/ 21 w 22"/>
                  <a:gd name="T35" fmla="*/ 7 h 20"/>
                  <a:gd name="T36" fmla="*/ 22 w 22"/>
                  <a:gd name="T37" fmla="*/ 8 h 20"/>
                  <a:gd name="T38" fmla="*/ 22 w 22"/>
                  <a:gd name="T39" fmla="*/ 7 h 20"/>
                  <a:gd name="T40" fmla="*/ 22 w 22"/>
                  <a:gd name="T41" fmla="*/ 6 h 20"/>
                  <a:gd name="T42" fmla="*/ 20 w 22"/>
                  <a:gd name="T43" fmla="*/ 6 h 20"/>
                  <a:gd name="T44" fmla="*/ 19 w 22"/>
                  <a:gd name="T45" fmla="*/ 3 h 20"/>
                  <a:gd name="T46" fmla="*/ 15 w 22"/>
                  <a:gd name="T47" fmla="*/ 0 h 20"/>
                  <a:gd name="T48" fmla="*/ 14 w 22"/>
                  <a:gd name="T49" fmla="*/ 0 h 20"/>
                  <a:gd name="T50" fmla="*/ 12 w 22"/>
                  <a:gd name="T51" fmla="*/ 0 h 20"/>
                  <a:gd name="T52" fmla="*/ 14 w 22"/>
                  <a:gd name="T53" fmla="*/ 1 h 20"/>
                  <a:gd name="T54" fmla="*/ 15 w 22"/>
                  <a:gd name="T55" fmla="*/ 1 h 20"/>
                  <a:gd name="T56" fmla="*/ 15 w 22"/>
                  <a:gd name="T57" fmla="*/ 2 h 20"/>
                  <a:gd name="T58" fmla="*/ 12 w 22"/>
                  <a:gd name="T59" fmla="*/ 2 h 20"/>
                  <a:gd name="T60" fmla="*/ 11 w 22"/>
                  <a:gd name="T61" fmla="*/ 3 h 20"/>
                  <a:gd name="T62" fmla="*/ 11 w 22"/>
                  <a:gd name="T63" fmla="*/ 5 h 20"/>
                  <a:gd name="T64" fmla="*/ 10 w 22"/>
                  <a:gd name="T65" fmla="*/ 5 h 20"/>
                  <a:gd name="T66" fmla="*/ 9 w 22"/>
                  <a:gd name="T67" fmla="*/ 5 h 20"/>
                  <a:gd name="T68" fmla="*/ 9 w 22"/>
                  <a:gd name="T69" fmla="*/ 6 h 20"/>
                  <a:gd name="T70" fmla="*/ 5 w 22"/>
                  <a:gd name="T71" fmla="*/ 5 h 20"/>
                  <a:gd name="T72" fmla="*/ 4 w 22"/>
                  <a:gd name="T73" fmla="*/ 6 h 20"/>
                  <a:gd name="T74" fmla="*/ 5 w 22"/>
                  <a:gd name="T75" fmla="*/ 6 h 20"/>
                  <a:gd name="T76" fmla="*/ 4 w 22"/>
                  <a:gd name="T77" fmla="*/ 6 h 20"/>
                  <a:gd name="T78" fmla="*/ 2 w 22"/>
                  <a:gd name="T79" fmla="*/ 6 h 20"/>
                  <a:gd name="T80" fmla="*/ 1 w 22"/>
                  <a:gd name="T81" fmla="*/ 6 h 20"/>
                  <a:gd name="T82" fmla="*/ 1 w 22"/>
                  <a:gd name="T83" fmla="*/ 7 h 20"/>
                  <a:gd name="T84" fmla="*/ 2 w 22"/>
                  <a:gd name="T85" fmla="*/ 7 h 20"/>
                  <a:gd name="T86" fmla="*/ 2 w 22"/>
                  <a:gd name="T87" fmla="*/ 8 h 20"/>
                  <a:gd name="T88" fmla="*/ 1 w 22"/>
                  <a:gd name="T89" fmla="*/ 8 h 20"/>
                  <a:gd name="T90" fmla="*/ 1 w 22"/>
                  <a:gd name="T91" fmla="*/ 10 h 20"/>
                  <a:gd name="T92" fmla="*/ 1 w 22"/>
                  <a:gd name="T93" fmla="*/ 11 h 20"/>
                  <a:gd name="T94" fmla="*/ 0 w 22"/>
                  <a:gd name="T95" fmla="*/ 11 h 20"/>
                  <a:gd name="T96" fmla="*/ 1 w 22"/>
                  <a:gd name="T97" fmla="*/ 12 h 20"/>
                  <a:gd name="T98" fmla="*/ 1 w 22"/>
                  <a:gd name="T99" fmla="*/ 13 h 20"/>
                  <a:gd name="T100" fmla="*/ 1 w 22"/>
                  <a:gd name="T101" fmla="*/ 16 h 20"/>
                  <a:gd name="T102" fmla="*/ 9 w 22"/>
                  <a:gd name="T103" fmla="*/ 20 h 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" h="20">
                    <a:moveTo>
                      <a:pt x="9" y="20"/>
                    </a:moveTo>
                    <a:lnTo>
                      <a:pt x="12" y="20"/>
                    </a:lnTo>
                    <a:lnTo>
                      <a:pt x="15" y="20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50" name="Freeform 1365"/>
              <p:cNvSpPr>
                <a:spLocks/>
              </p:cNvSpPr>
              <p:nvPr/>
            </p:nvSpPr>
            <p:spPr bwMode="auto">
              <a:xfrm>
                <a:off x="1606" y="84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51" name="Freeform 1366"/>
              <p:cNvSpPr>
                <a:spLocks/>
              </p:cNvSpPr>
              <p:nvPr/>
            </p:nvSpPr>
            <p:spPr bwMode="auto">
              <a:xfrm>
                <a:off x="1603" y="84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52" name="Freeform 1367"/>
              <p:cNvSpPr>
                <a:spLocks/>
              </p:cNvSpPr>
              <p:nvPr/>
            </p:nvSpPr>
            <p:spPr bwMode="auto">
              <a:xfrm>
                <a:off x="1592" y="8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53" name="Freeform 1368"/>
              <p:cNvSpPr>
                <a:spLocks/>
              </p:cNvSpPr>
              <p:nvPr/>
            </p:nvSpPr>
            <p:spPr bwMode="auto">
              <a:xfrm>
                <a:off x="1587" y="809"/>
                <a:ext cx="33" cy="47"/>
              </a:xfrm>
              <a:custGeom>
                <a:avLst/>
                <a:gdLst>
                  <a:gd name="T0" fmla="*/ 23 w 33"/>
                  <a:gd name="T1" fmla="*/ 2 h 47"/>
                  <a:gd name="T2" fmla="*/ 21 w 33"/>
                  <a:gd name="T3" fmla="*/ 4 h 47"/>
                  <a:gd name="T4" fmla="*/ 21 w 33"/>
                  <a:gd name="T5" fmla="*/ 6 h 47"/>
                  <a:gd name="T6" fmla="*/ 19 w 33"/>
                  <a:gd name="T7" fmla="*/ 7 h 47"/>
                  <a:gd name="T8" fmla="*/ 16 w 33"/>
                  <a:gd name="T9" fmla="*/ 11 h 47"/>
                  <a:gd name="T10" fmla="*/ 15 w 33"/>
                  <a:gd name="T11" fmla="*/ 16 h 47"/>
                  <a:gd name="T12" fmla="*/ 15 w 33"/>
                  <a:gd name="T13" fmla="*/ 20 h 47"/>
                  <a:gd name="T14" fmla="*/ 14 w 33"/>
                  <a:gd name="T15" fmla="*/ 21 h 47"/>
                  <a:gd name="T16" fmla="*/ 10 w 33"/>
                  <a:gd name="T17" fmla="*/ 26 h 47"/>
                  <a:gd name="T18" fmla="*/ 10 w 33"/>
                  <a:gd name="T19" fmla="*/ 27 h 47"/>
                  <a:gd name="T20" fmla="*/ 11 w 33"/>
                  <a:gd name="T21" fmla="*/ 30 h 47"/>
                  <a:gd name="T22" fmla="*/ 10 w 33"/>
                  <a:gd name="T23" fmla="*/ 30 h 47"/>
                  <a:gd name="T24" fmla="*/ 6 w 33"/>
                  <a:gd name="T25" fmla="*/ 31 h 47"/>
                  <a:gd name="T26" fmla="*/ 4 w 33"/>
                  <a:gd name="T27" fmla="*/ 36 h 47"/>
                  <a:gd name="T28" fmla="*/ 1 w 33"/>
                  <a:gd name="T29" fmla="*/ 37 h 47"/>
                  <a:gd name="T30" fmla="*/ 4 w 33"/>
                  <a:gd name="T31" fmla="*/ 36 h 47"/>
                  <a:gd name="T32" fmla="*/ 6 w 33"/>
                  <a:gd name="T33" fmla="*/ 35 h 47"/>
                  <a:gd name="T34" fmla="*/ 6 w 33"/>
                  <a:gd name="T35" fmla="*/ 36 h 47"/>
                  <a:gd name="T36" fmla="*/ 3 w 33"/>
                  <a:gd name="T37" fmla="*/ 40 h 47"/>
                  <a:gd name="T38" fmla="*/ 1 w 33"/>
                  <a:gd name="T39" fmla="*/ 42 h 47"/>
                  <a:gd name="T40" fmla="*/ 4 w 33"/>
                  <a:gd name="T41" fmla="*/ 42 h 47"/>
                  <a:gd name="T42" fmla="*/ 4 w 33"/>
                  <a:gd name="T43" fmla="*/ 45 h 47"/>
                  <a:gd name="T44" fmla="*/ 3 w 33"/>
                  <a:gd name="T45" fmla="*/ 47 h 47"/>
                  <a:gd name="T46" fmla="*/ 6 w 33"/>
                  <a:gd name="T47" fmla="*/ 45 h 47"/>
                  <a:gd name="T48" fmla="*/ 9 w 33"/>
                  <a:gd name="T49" fmla="*/ 47 h 47"/>
                  <a:gd name="T50" fmla="*/ 8 w 33"/>
                  <a:gd name="T51" fmla="*/ 46 h 47"/>
                  <a:gd name="T52" fmla="*/ 10 w 33"/>
                  <a:gd name="T53" fmla="*/ 45 h 47"/>
                  <a:gd name="T54" fmla="*/ 9 w 33"/>
                  <a:gd name="T55" fmla="*/ 42 h 47"/>
                  <a:gd name="T56" fmla="*/ 5 w 33"/>
                  <a:gd name="T57" fmla="*/ 45 h 47"/>
                  <a:gd name="T58" fmla="*/ 5 w 33"/>
                  <a:gd name="T59" fmla="*/ 42 h 47"/>
                  <a:gd name="T60" fmla="*/ 11 w 33"/>
                  <a:gd name="T61" fmla="*/ 42 h 47"/>
                  <a:gd name="T62" fmla="*/ 14 w 33"/>
                  <a:gd name="T63" fmla="*/ 40 h 47"/>
                  <a:gd name="T64" fmla="*/ 16 w 33"/>
                  <a:gd name="T65" fmla="*/ 37 h 47"/>
                  <a:gd name="T66" fmla="*/ 18 w 33"/>
                  <a:gd name="T67" fmla="*/ 36 h 47"/>
                  <a:gd name="T68" fmla="*/ 16 w 33"/>
                  <a:gd name="T69" fmla="*/ 35 h 47"/>
                  <a:gd name="T70" fmla="*/ 16 w 33"/>
                  <a:gd name="T71" fmla="*/ 31 h 47"/>
                  <a:gd name="T72" fmla="*/ 19 w 33"/>
                  <a:gd name="T73" fmla="*/ 31 h 47"/>
                  <a:gd name="T74" fmla="*/ 21 w 33"/>
                  <a:gd name="T75" fmla="*/ 29 h 47"/>
                  <a:gd name="T76" fmla="*/ 24 w 33"/>
                  <a:gd name="T77" fmla="*/ 27 h 47"/>
                  <a:gd name="T78" fmla="*/ 24 w 33"/>
                  <a:gd name="T79" fmla="*/ 25 h 47"/>
                  <a:gd name="T80" fmla="*/ 28 w 33"/>
                  <a:gd name="T81" fmla="*/ 21 h 47"/>
                  <a:gd name="T82" fmla="*/ 28 w 33"/>
                  <a:gd name="T83" fmla="*/ 19 h 47"/>
                  <a:gd name="T84" fmla="*/ 29 w 33"/>
                  <a:gd name="T85" fmla="*/ 14 h 47"/>
                  <a:gd name="T86" fmla="*/ 29 w 33"/>
                  <a:gd name="T87" fmla="*/ 10 h 47"/>
                  <a:gd name="T88" fmla="*/ 33 w 33"/>
                  <a:gd name="T89" fmla="*/ 5 h 47"/>
                  <a:gd name="T90" fmla="*/ 24 w 33"/>
                  <a:gd name="T91" fmla="*/ 0 h 4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3" h="47">
                    <a:moveTo>
                      <a:pt x="23" y="0"/>
                    </a:moveTo>
                    <a:lnTo>
                      <a:pt x="24" y="1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1" y="22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2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40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3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4" y="40"/>
                    </a:lnTo>
                    <a:lnTo>
                      <a:pt x="15" y="38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7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3"/>
                    </a:lnTo>
                    <a:lnTo>
                      <a:pt x="15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5" y="26"/>
                    </a:lnTo>
                    <a:lnTo>
                      <a:pt x="24" y="25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10"/>
                    </a:lnTo>
                    <a:lnTo>
                      <a:pt x="28" y="10"/>
                    </a:lnTo>
                    <a:lnTo>
                      <a:pt x="30" y="7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54" name="Freeform 1369"/>
              <p:cNvSpPr>
                <a:spLocks/>
              </p:cNvSpPr>
              <p:nvPr/>
            </p:nvSpPr>
            <p:spPr bwMode="auto">
              <a:xfrm>
                <a:off x="1586" y="84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55" name="Freeform 1370"/>
              <p:cNvSpPr>
                <a:spLocks/>
              </p:cNvSpPr>
              <p:nvPr/>
            </p:nvSpPr>
            <p:spPr bwMode="auto">
              <a:xfrm>
                <a:off x="1631" y="797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2 h 3"/>
                  <a:gd name="T12" fmla="*/ 2 w 2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56" name="Rectangle 1371"/>
              <p:cNvSpPr>
                <a:spLocks noChangeArrowheads="1"/>
              </p:cNvSpPr>
              <p:nvPr/>
            </p:nvSpPr>
            <p:spPr bwMode="auto">
              <a:xfrm>
                <a:off x="1607" y="841"/>
                <a:ext cx="1" cy="1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7" name="Freeform 1372"/>
              <p:cNvSpPr>
                <a:spLocks/>
              </p:cNvSpPr>
              <p:nvPr/>
            </p:nvSpPr>
            <p:spPr bwMode="auto">
              <a:xfrm>
                <a:off x="1622" y="79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58" name="Freeform 1373"/>
              <p:cNvSpPr>
                <a:spLocks/>
              </p:cNvSpPr>
              <p:nvPr/>
            </p:nvSpPr>
            <p:spPr bwMode="auto">
              <a:xfrm>
                <a:off x="1620" y="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59" name="Freeform 1374"/>
              <p:cNvSpPr>
                <a:spLocks/>
              </p:cNvSpPr>
              <p:nvPr/>
            </p:nvSpPr>
            <p:spPr bwMode="auto">
              <a:xfrm>
                <a:off x="1617" y="78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0 h 4"/>
                  <a:gd name="T8" fmla="*/ 0 w 3"/>
                  <a:gd name="T9" fmla="*/ 0 h 4"/>
                  <a:gd name="T10" fmla="*/ 1 w 3"/>
                  <a:gd name="T11" fmla="*/ 0 h 4"/>
                  <a:gd name="T12" fmla="*/ 3 w 3"/>
                  <a:gd name="T13" fmla="*/ 1 h 4"/>
                  <a:gd name="T14" fmla="*/ 1 w 3"/>
                  <a:gd name="T15" fmla="*/ 3 h 4"/>
                  <a:gd name="T16" fmla="*/ 0 w 3"/>
                  <a:gd name="T17" fmla="*/ 3 h 4"/>
                  <a:gd name="T18" fmla="*/ 0 w 3"/>
                  <a:gd name="T19" fmla="*/ 4 h 4"/>
                  <a:gd name="T20" fmla="*/ 1 w 3"/>
                  <a:gd name="T21" fmla="*/ 4 h 4"/>
                  <a:gd name="T22" fmla="*/ 3 w 3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0" name="Freeform 1375"/>
              <p:cNvSpPr>
                <a:spLocks/>
              </p:cNvSpPr>
              <p:nvPr/>
            </p:nvSpPr>
            <p:spPr bwMode="auto">
              <a:xfrm>
                <a:off x="1617" y="7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1" name="Freeform 1376"/>
              <p:cNvSpPr>
                <a:spLocks/>
              </p:cNvSpPr>
              <p:nvPr/>
            </p:nvSpPr>
            <p:spPr bwMode="auto">
              <a:xfrm>
                <a:off x="1615" y="7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2" name="Freeform 1377"/>
              <p:cNvSpPr>
                <a:spLocks/>
              </p:cNvSpPr>
              <p:nvPr/>
            </p:nvSpPr>
            <p:spPr bwMode="auto">
              <a:xfrm>
                <a:off x="1611" y="7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3" name="Freeform 1378"/>
              <p:cNvSpPr>
                <a:spLocks/>
              </p:cNvSpPr>
              <p:nvPr/>
            </p:nvSpPr>
            <p:spPr bwMode="auto">
              <a:xfrm>
                <a:off x="1611" y="772"/>
                <a:ext cx="21" cy="34"/>
              </a:xfrm>
              <a:custGeom>
                <a:avLst/>
                <a:gdLst>
                  <a:gd name="T0" fmla="*/ 12 w 21"/>
                  <a:gd name="T1" fmla="*/ 33 h 34"/>
                  <a:gd name="T2" fmla="*/ 15 w 21"/>
                  <a:gd name="T3" fmla="*/ 28 h 34"/>
                  <a:gd name="T4" fmla="*/ 17 w 21"/>
                  <a:gd name="T5" fmla="*/ 25 h 34"/>
                  <a:gd name="T6" fmla="*/ 16 w 21"/>
                  <a:gd name="T7" fmla="*/ 21 h 34"/>
                  <a:gd name="T8" fmla="*/ 16 w 21"/>
                  <a:gd name="T9" fmla="*/ 18 h 34"/>
                  <a:gd name="T10" fmla="*/ 18 w 21"/>
                  <a:gd name="T11" fmla="*/ 17 h 34"/>
                  <a:gd name="T12" fmla="*/ 20 w 21"/>
                  <a:gd name="T13" fmla="*/ 13 h 34"/>
                  <a:gd name="T14" fmla="*/ 21 w 21"/>
                  <a:gd name="T15" fmla="*/ 12 h 34"/>
                  <a:gd name="T16" fmla="*/ 20 w 21"/>
                  <a:gd name="T17" fmla="*/ 10 h 34"/>
                  <a:gd name="T18" fmla="*/ 21 w 21"/>
                  <a:gd name="T19" fmla="*/ 7 h 34"/>
                  <a:gd name="T20" fmla="*/ 20 w 21"/>
                  <a:gd name="T21" fmla="*/ 5 h 34"/>
                  <a:gd name="T22" fmla="*/ 21 w 21"/>
                  <a:gd name="T23" fmla="*/ 2 h 34"/>
                  <a:gd name="T24" fmla="*/ 20 w 21"/>
                  <a:gd name="T25" fmla="*/ 1 h 34"/>
                  <a:gd name="T26" fmla="*/ 15 w 21"/>
                  <a:gd name="T27" fmla="*/ 1 h 34"/>
                  <a:gd name="T28" fmla="*/ 10 w 21"/>
                  <a:gd name="T29" fmla="*/ 1 h 34"/>
                  <a:gd name="T30" fmla="*/ 9 w 21"/>
                  <a:gd name="T31" fmla="*/ 1 h 34"/>
                  <a:gd name="T32" fmla="*/ 10 w 21"/>
                  <a:gd name="T33" fmla="*/ 2 h 34"/>
                  <a:gd name="T34" fmla="*/ 11 w 21"/>
                  <a:gd name="T35" fmla="*/ 1 h 34"/>
                  <a:gd name="T36" fmla="*/ 12 w 21"/>
                  <a:gd name="T37" fmla="*/ 3 h 34"/>
                  <a:gd name="T38" fmla="*/ 10 w 21"/>
                  <a:gd name="T39" fmla="*/ 5 h 34"/>
                  <a:gd name="T40" fmla="*/ 10 w 21"/>
                  <a:gd name="T41" fmla="*/ 8 h 34"/>
                  <a:gd name="T42" fmla="*/ 7 w 21"/>
                  <a:gd name="T43" fmla="*/ 11 h 34"/>
                  <a:gd name="T44" fmla="*/ 7 w 21"/>
                  <a:gd name="T45" fmla="*/ 13 h 34"/>
                  <a:gd name="T46" fmla="*/ 4 w 21"/>
                  <a:gd name="T47" fmla="*/ 15 h 34"/>
                  <a:gd name="T48" fmla="*/ 4 w 21"/>
                  <a:gd name="T49" fmla="*/ 16 h 34"/>
                  <a:gd name="T50" fmla="*/ 2 w 21"/>
                  <a:gd name="T51" fmla="*/ 17 h 34"/>
                  <a:gd name="T52" fmla="*/ 1 w 21"/>
                  <a:gd name="T53" fmla="*/ 17 h 34"/>
                  <a:gd name="T54" fmla="*/ 2 w 21"/>
                  <a:gd name="T55" fmla="*/ 20 h 34"/>
                  <a:gd name="T56" fmla="*/ 0 w 21"/>
                  <a:gd name="T57" fmla="*/ 22 h 34"/>
                  <a:gd name="T58" fmla="*/ 0 w 21"/>
                  <a:gd name="T59" fmla="*/ 25 h 34"/>
                  <a:gd name="T60" fmla="*/ 0 w 21"/>
                  <a:gd name="T61" fmla="*/ 27 h 34"/>
                  <a:gd name="T62" fmla="*/ 0 w 21"/>
                  <a:gd name="T63" fmla="*/ 33 h 34"/>
                  <a:gd name="T64" fmla="*/ 7 w 21"/>
                  <a:gd name="T65" fmla="*/ 3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" h="34">
                    <a:moveTo>
                      <a:pt x="7" y="34"/>
                    </a:moveTo>
                    <a:lnTo>
                      <a:pt x="12" y="33"/>
                    </a:lnTo>
                    <a:lnTo>
                      <a:pt x="16" y="29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4" y="34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4" name="Freeform 1379"/>
              <p:cNvSpPr>
                <a:spLocks/>
              </p:cNvSpPr>
              <p:nvPr/>
            </p:nvSpPr>
            <p:spPr bwMode="auto">
              <a:xfrm>
                <a:off x="1496" y="102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1 h 4"/>
                  <a:gd name="T6" fmla="*/ 0 w 2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5" name="Freeform 1380"/>
              <p:cNvSpPr>
                <a:spLocks/>
              </p:cNvSpPr>
              <p:nvPr/>
            </p:nvSpPr>
            <p:spPr bwMode="auto">
              <a:xfrm>
                <a:off x="1496" y="10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0 h 2"/>
                  <a:gd name="T6" fmla="*/ 2 w 2"/>
                  <a:gd name="T7" fmla="*/ 1 h 2"/>
                  <a:gd name="T8" fmla="*/ 0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6" name="Freeform 1381"/>
              <p:cNvSpPr>
                <a:spLocks/>
              </p:cNvSpPr>
              <p:nvPr/>
            </p:nvSpPr>
            <p:spPr bwMode="auto">
              <a:xfrm>
                <a:off x="1484" y="101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7" name="Freeform 1382"/>
              <p:cNvSpPr>
                <a:spLocks/>
              </p:cNvSpPr>
              <p:nvPr/>
            </p:nvSpPr>
            <p:spPr bwMode="auto">
              <a:xfrm>
                <a:off x="1465" y="943"/>
                <a:ext cx="72" cy="112"/>
              </a:xfrm>
              <a:custGeom>
                <a:avLst/>
                <a:gdLst>
                  <a:gd name="T0" fmla="*/ 65 w 72"/>
                  <a:gd name="T1" fmla="*/ 3 h 112"/>
                  <a:gd name="T2" fmla="*/ 61 w 72"/>
                  <a:gd name="T3" fmla="*/ 5 h 112"/>
                  <a:gd name="T4" fmla="*/ 61 w 72"/>
                  <a:gd name="T5" fmla="*/ 9 h 112"/>
                  <a:gd name="T6" fmla="*/ 56 w 72"/>
                  <a:gd name="T7" fmla="*/ 16 h 112"/>
                  <a:gd name="T8" fmla="*/ 53 w 72"/>
                  <a:gd name="T9" fmla="*/ 18 h 112"/>
                  <a:gd name="T10" fmla="*/ 45 w 72"/>
                  <a:gd name="T11" fmla="*/ 27 h 112"/>
                  <a:gd name="T12" fmla="*/ 40 w 72"/>
                  <a:gd name="T13" fmla="*/ 40 h 112"/>
                  <a:gd name="T14" fmla="*/ 38 w 72"/>
                  <a:gd name="T15" fmla="*/ 47 h 112"/>
                  <a:gd name="T16" fmla="*/ 35 w 72"/>
                  <a:gd name="T17" fmla="*/ 54 h 112"/>
                  <a:gd name="T18" fmla="*/ 35 w 72"/>
                  <a:gd name="T19" fmla="*/ 50 h 112"/>
                  <a:gd name="T20" fmla="*/ 28 w 72"/>
                  <a:gd name="T21" fmla="*/ 66 h 112"/>
                  <a:gd name="T22" fmla="*/ 27 w 72"/>
                  <a:gd name="T23" fmla="*/ 67 h 112"/>
                  <a:gd name="T24" fmla="*/ 27 w 72"/>
                  <a:gd name="T25" fmla="*/ 70 h 112"/>
                  <a:gd name="T26" fmla="*/ 24 w 72"/>
                  <a:gd name="T27" fmla="*/ 75 h 112"/>
                  <a:gd name="T28" fmla="*/ 24 w 72"/>
                  <a:gd name="T29" fmla="*/ 72 h 112"/>
                  <a:gd name="T30" fmla="*/ 18 w 72"/>
                  <a:gd name="T31" fmla="*/ 78 h 112"/>
                  <a:gd name="T32" fmla="*/ 9 w 72"/>
                  <a:gd name="T33" fmla="*/ 91 h 112"/>
                  <a:gd name="T34" fmla="*/ 7 w 72"/>
                  <a:gd name="T35" fmla="*/ 91 h 112"/>
                  <a:gd name="T36" fmla="*/ 8 w 72"/>
                  <a:gd name="T37" fmla="*/ 96 h 112"/>
                  <a:gd name="T38" fmla="*/ 13 w 72"/>
                  <a:gd name="T39" fmla="*/ 87 h 112"/>
                  <a:gd name="T40" fmla="*/ 15 w 72"/>
                  <a:gd name="T41" fmla="*/ 86 h 112"/>
                  <a:gd name="T42" fmla="*/ 12 w 72"/>
                  <a:gd name="T43" fmla="*/ 95 h 112"/>
                  <a:gd name="T44" fmla="*/ 5 w 72"/>
                  <a:gd name="T45" fmla="*/ 100 h 112"/>
                  <a:gd name="T46" fmla="*/ 2 w 72"/>
                  <a:gd name="T47" fmla="*/ 105 h 112"/>
                  <a:gd name="T48" fmla="*/ 3 w 72"/>
                  <a:gd name="T49" fmla="*/ 106 h 112"/>
                  <a:gd name="T50" fmla="*/ 3 w 72"/>
                  <a:gd name="T51" fmla="*/ 106 h 112"/>
                  <a:gd name="T52" fmla="*/ 3 w 72"/>
                  <a:gd name="T53" fmla="*/ 108 h 112"/>
                  <a:gd name="T54" fmla="*/ 4 w 72"/>
                  <a:gd name="T55" fmla="*/ 111 h 112"/>
                  <a:gd name="T56" fmla="*/ 8 w 72"/>
                  <a:gd name="T57" fmla="*/ 107 h 112"/>
                  <a:gd name="T58" fmla="*/ 8 w 72"/>
                  <a:gd name="T59" fmla="*/ 109 h 112"/>
                  <a:gd name="T60" fmla="*/ 12 w 72"/>
                  <a:gd name="T61" fmla="*/ 106 h 112"/>
                  <a:gd name="T62" fmla="*/ 9 w 72"/>
                  <a:gd name="T63" fmla="*/ 105 h 112"/>
                  <a:gd name="T64" fmla="*/ 13 w 72"/>
                  <a:gd name="T65" fmla="*/ 103 h 112"/>
                  <a:gd name="T66" fmla="*/ 13 w 72"/>
                  <a:gd name="T67" fmla="*/ 101 h 112"/>
                  <a:gd name="T68" fmla="*/ 9 w 72"/>
                  <a:gd name="T69" fmla="*/ 102 h 112"/>
                  <a:gd name="T70" fmla="*/ 7 w 72"/>
                  <a:gd name="T71" fmla="*/ 103 h 112"/>
                  <a:gd name="T72" fmla="*/ 15 w 72"/>
                  <a:gd name="T73" fmla="*/ 97 h 112"/>
                  <a:gd name="T74" fmla="*/ 18 w 72"/>
                  <a:gd name="T75" fmla="*/ 97 h 112"/>
                  <a:gd name="T76" fmla="*/ 22 w 72"/>
                  <a:gd name="T77" fmla="*/ 91 h 112"/>
                  <a:gd name="T78" fmla="*/ 27 w 72"/>
                  <a:gd name="T79" fmla="*/ 85 h 112"/>
                  <a:gd name="T80" fmla="*/ 31 w 72"/>
                  <a:gd name="T81" fmla="*/ 82 h 112"/>
                  <a:gd name="T82" fmla="*/ 29 w 72"/>
                  <a:gd name="T83" fmla="*/ 81 h 112"/>
                  <a:gd name="T84" fmla="*/ 28 w 72"/>
                  <a:gd name="T85" fmla="*/ 80 h 112"/>
                  <a:gd name="T86" fmla="*/ 31 w 72"/>
                  <a:gd name="T87" fmla="*/ 72 h 112"/>
                  <a:gd name="T88" fmla="*/ 34 w 72"/>
                  <a:gd name="T89" fmla="*/ 71 h 112"/>
                  <a:gd name="T90" fmla="*/ 40 w 72"/>
                  <a:gd name="T91" fmla="*/ 64 h 112"/>
                  <a:gd name="T92" fmla="*/ 43 w 72"/>
                  <a:gd name="T93" fmla="*/ 61 h 112"/>
                  <a:gd name="T94" fmla="*/ 46 w 72"/>
                  <a:gd name="T95" fmla="*/ 57 h 112"/>
                  <a:gd name="T96" fmla="*/ 50 w 72"/>
                  <a:gd name="T97" fmla="*/ 47 h 112"/>
                  <a:gd name="T98" fmla="*/ 54 w 72"/>
                  <a:gd name="T99" fmla="*/ 44 h 112"/>
                  <a:gd name="T100" fmla="*/ 55 w 72"/>
                  <a:gd name="T101" fmla="*/ 39 h 112"/>
                  <a:gd name="T102" fmla="*/ 58 w 72"/>
                  <a:gd name="T103" fmla="*/ 31 h 112"/>
                  <a:gd name="T104" fmla="*/ 64 w 72"/>
                  <a:gd name="T105" fmla="*/ 22 h 112"/>
                  <a:gd name="T106" fmla="*/ 72 w 72"/>
                  <a:gd name="T107" fmla="*/ 9 h 112"/>
                  <a:gd name="T108" fmla="*/ 68 w 72"/>
                  <a:gd name="T109" fmla="*/ 0 h 1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" h="112">
                    <a:moveTo>
                      <a:pt x="65" y="0"/>
                    </a:moveTo>
                    <a:lnTo>
                      <a:pt x="66" y="1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1" y="9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4" y="19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0" y="19"/>
                    </a:lnTo>
                    <a:lnTo>
                      <a:pt x="49" y="24"/>
                    </a:lnTo>
                    <a:lnTo>
                      <a:pt x="45" y="27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0" y="40"/>
                    </a:lnTo>
                    <a:lnTo>
                      <a:pt x="39" y="42"/>
                    </a:lnTo>
                    <a:lnTo>
                      <a:pt x="39" y="45"/>
                    </a:lnTo>
                    <a:lnTo>
                      <a:pt x="38" y="47"/>
                    </a:lnTo>
                    <a:lnTo>
                      <a:pt x="36" y="50"/>
                    </a:lnTo>
                    <a:lnTo>
                      <a:pt x="36" y="54"/>
                    </a:lnTo>
                    <a:lnTo>
                      <a:pt x="35" y="54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27" y="65"/>
                    </a:lnTo>
                    <a:lnTo>
                      <a:pt x="27" y="66"/>
                    </a:lnTo>
                    <a:lnTo>
                      <a:pt x="28" y="66"/>
                    </a:lnTo>
                    <a:lnTo>
                      <a:pt x="28" y="67"/>
                    </a:lnTo>
                    <a:lnTo>
                      <a:pt x="28" y="68"/>
                    </a:lnTo>
                    <a:lnTo>
                      <a:pt x="27" y="67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4" y="72"/>
                    </a:lnTo>
                    <a:lnTo>
                      <a:pt x="24" y="75"/>
                    </a:lnTo>
                    <a:lnTo>
                      <a:pt x="23" y="75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19" y="75"/>
                    </a:lnTo>
                    <a:lnTo>
                      <a:pt x="18" y="78"/>
                    </a:lnTo>
                    <a:lnTo>
                      <a:pt x="15" y="81"/>
                    </a:lnTo>
                    <a:lnTo>
                      <a:pt x="10" y="88"/>
                    </a:lnTo>
                    <a:lnTo>
                      <a:pt x="9" y="91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5" y="96"/>
                    </a:lnTo>
                    <a:lnTo>
                      <a:pt x="8" y="96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3" y="87"/>
                    </a:lnTo>
                    <a:lnTo>
                      <a:pt x="14" y="85"/>
                    </a:lnTo>
                    <a:lnTo>
                      <a:pt x="15" y="85"/>
                    </a:lnTo>
                    <a:lnTo>
                      <a:pt x="15" y="86"/>
                    </a:lnTo>
                    <a:lnTo>
                      <a:pt x="14" y="88"/>
                    </a:lnTo>
                    <a:lnTo>
                      <a:pt x="13" y="90"/>
                    </a:lnTo>
                    <a:lnTo>
                      <a:pt x="12" y="95"/>
                    </a:lnTo>
                    <a:lnTo>
                      <a:pt x="9" y="97"/>
                    </a:lnTo>
                    <a:lnTo>
                      <a:pt x="7" y="98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3" y="103"/>
                    </a:lnTo>
                    <a:lnTo>
                      <a:pt x="2" y="105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5" y="103"/>
                    </a:lnTo>
                    <a:lnTo>
                      <a:pt x="4" y="105"/>
                    </a:lnTo>
                    <a:lnTo>
                      <a:pt x="3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3" y="108"/>
                    </a:lnTo>
                    <a:lnTo>
                      <a:pt x="2" y="111"/>
                    </a:lnTo>
                    <a:lnTo>
                      <a:pt x="2" y="112"/>
                    </a:lnTo>
                    <a:lnTo>
                      <a:pt x="4" y="111"/>
                    </a:lnTo>
                    <a:lnTo>
                      <a:pt x="3" y="109"/>
                    </a:lnTo>
                    <a:lnTo>
                      <a:pt x="7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8" y="109"/>
                    </a:lnTo>
                    <a:lnTo>
                      <a:pt x="9" y="109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9" y="108"/>
                    </a:lnTo>
                    <a:lnTo>
                      <a:pt x="9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3" y="103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3" y="100"/>
                    </a:lnTo>
                    <a:lnTo>
                      <a:pt x="12" y="101"/>
                    </a:lnTo>
                    <a:lnTo>
                      <a:pt x="9" y="102"/>
                    </a:lnTo>
                    <a:lnTo>
                      <a:pt x="7" y="105"/>
                    </a:lnTo>
                    <a:lnTo>
                      <a:pt x="5" y="106"/>
                    </a:lnTo>
                    <a:lnTo>
                      <a:pt x="7" y="103"/>
                    </a:lnTo>
                    <a:lnTo>
                      <a:pt x="8" y="101"/>
                    </a:lnTo>
                    <a:lnTo>
                      <a:pt x="13" y="97"/>
                    </a:lnTo>
                    <a:lnTo>
                      <a:pt x="15" y="97"/>
                    </a:lnTo>
                    <a:lnTo>
                      <a:pt x="17" y="97"/>
                    </a:lnTo>
                    <a:lnTo>
                      <a:pt x="17" y="98"/>
                    </a:lnTo>
                    <a:lnTo>
                      <a:pt x="18" y="97"/>
                    </a:lnTo>
                    <a:lnTo>
                      <a:pt x="19" y="96"/>
                    </a:lnTo>
                    <a:lnTo>
                      <a:pt x="20" y="93"/>
                    </a:lnTo>
                    <a:lnTo>
                      <a:pt x="22" y="91"/>
                    </a:lnTo>
                    <a:lnTo>
                      <a:pt x="25" y="87"/>
                    </a:lnTo>
                    <a:lnTo>
                      <a:pt x="24" y="86"/>
                    </a:lnTo>
                    <a:lnTo>
                      <a:pt x="27" y="85"/>
                    </a:lnTo>
                    <a:lnTo>
                      <a:pt x="28" y="86"/>
                    </a:lnTo>
                    <a:lnTo>
                      <a:pt x="29" y="86"/>
                    </a:lnTo>
                    <a:lnTo>
                      <a:pt x="31" y="82"/>
                    </a:lnTo>
                    <a:lnTo>
                      <a:pt x="31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8" y="80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1" y="72"/>
                    </a:lnTo>
                    <a:lnTo>
                      <a:pt x="33" y="70"/>
                    </a:lnTo>
                    <a:lnTo>
                      <a:pt x="34" y="68"/>
                    </a:lnTo>
                    <a:lnTo>
                      <a:pt x="34" y="71"/>
                    </a:lnTo>
                    <a:lnTo>
                      <a:pt x="36" y="68"/>
                    </a:lnTo>
                    <a:lnTo>
                      <a:pt x="38" y="66"/>
                    </a:lnTo>
                    <a:lnTo>
                      <a:pt x="40" y="64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4" y="61"/>
                    </a:lnTo>
                    <a:lnTo>
                      <a:pt x="45" y="59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2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0" y="47"/>
                    </a:lnTo>
                    <a:lnTo>
                      <a:pt x="54" y="44"/>
                    </a:lnTo>
                    <a:lnTo>
                      <a:pt x="53" y="42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6"/>
                    </a:lnTo>
                    <a:lnTo>
                      <a:pt x="55" y="34"/>
                    </a:lnTo>
                    <a:lnTo>
                      <a:pt x="58" y="31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0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8" name="Freeform 1383"/>
              <p:cNvSpPr>
                <a:spLocks/>
              </p:cNvSpPr>
              <p:nvPr/>
            </p:nvSpPr>
            <p:spPr bwMode="auto">
              <a:xfrm>
                <a:off x="1464" y="10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69" name="Freeform 1384"/>
              <p:cNvSpPr>
                <a:spLocks/>
              </p:cNvSpPr>
              <p:nvPr/>
            </p:nvSpPr>
            <p:spPr bwMode="auto">
              <a:xfrm>
                <a:off x="1569" y="92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1 h 6"/>
                  <a:gd name="T4" fmla="*/ 5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2 w 5"/>
                  <a:gd name="T11" fmla="*/ 4 h 6"/>
                  <a:gd name="T12" fmla="*/ 5 w 5"/>
                  <a:gd name="T13" fmla="*/ 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70" name="Freeform 1385"/>
              <p:cNvSpPr>
                <a:spLocks/>
              </p:cNvSpPr>
              <p:nvPr/>
            </p:nvSpPr>
            <p:spPr bwMode="auto">
              <a:xfrm>
                <a:off x="1500" y="101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71" name="Freeform 1386"/>
              <p:cNvSpPr>
                <a:spLocks/>
              </p:cNvSpPr>
              <p:nvPr/>
            </p:nvSpPr>
            <p:spPr bwMode="auto">
              <a:xfrm>
                <a:off x="1570" y="906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72" name="Freeform 1387"/>
              <p:cNvSpPr>
                <a:spLocks/>
              </p:cNvSpPr>
              <p:nvPr/>
            </p:nvSpPr>
            <p:spPr bwMode="auto">
              <a:xfrm>
                <a:off x="1571" y="89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3 w 4"/>
                  <a:gd name="T9" fmla="*/ 3 h 3"/>
                  <a:gd name="T10" fmla="*/ 4 w 4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73" name="Freeform 1388"/>
              <p:cNvSpPr>
                <a:spLocks/>
              </p:cNvSpPr>
              <p:nvPr/>
            </p:nvSpPr>
            <p:spPr bwMode="auto">
              <a:xfrm>
                <a:off x="1562" y="901"/>
                <a:ext cx="8" cy="10"/>
              </a:xfrm>
              <a:custGeom>
                <a:avLst/>
                <a:gdLst>
                  <a:gd name="T0" fmla="*/ 2 w 8"/>
                  <a:gd name="T1" fmla="*/ 10 h 10"/>
                  <a:gd name="T2" fmla="*/ 4 w 8"/>
                  <a:gd name="T3" fmla="*/ 9 h 10"/>
                  <a:gd name="T4" fmla="*/ 4 w 8"/>
                  <a:gd name="T5" fmla="*/ 6 h 10"/>
                  <a:gd name="T6" fmla="*/ 5 w 8"/>
                  <a:gd name="T7" fmla="*/ 5 h 10"/>
                  <a:gd name="T8" fmla="*/ 7 w 8"/>
                  <a:gd name="T9" fmla="*/ 5 h 10"/>
                  <a:gd name="T10" fmla="*/ 8 w 8"/>
                  <a:gd name="T11" fmla="*/ 2 h 10"/>
                  <a:gd name="T12" fmla="*/ 8 w 8"/>
                  <a:gd name="T13" fmla="*/ 1 h 10"/>
                  <a:gd name="T14" fmla="*/ 5 w 8"/>
                  <a:gd name="T15" fmla="*/ 0 h 10"/>
                  <a:gd name="T16" fmla="*/ 5 w 8"/>
                  <a:gd name="T17" fmla="*/ 1 h 10"/>
                  <a:gd name="T18" fmla="*/ 7 w 8"/>
                  <a:gd name="T19" fmla="*/ 2 h 10"/>
                  <a:gd name="T20" fmla="*/ 5 w 8"/>
                  <a:gd name="T21" fmla="*/ 4 h 10"/>
                  <a:gd name="T22" fmla="*/ 4 w 8"/>
                  <a:gd name="T23" fmla="*/ 6 h 10"/>
                  <a:gd name="T24" fmla="*/ 2 w 8"/>
                  <a:gd name="T25" fmla="*/ 6 h 10"/>
                  <a:gd name="T26" fmla="*/ 0 w 8"/>
                  <a:gd name="T27" fmla="*/ 9 h 10"/>
                  <a:gd name="T28" fmla="*/ 2 w 8"/>
                  <a:gd name="T29" fmla="*/ 9 h 10"/>
                  <a:gd name="T30" fmla="*/ 2 w 8"/>
                  <a:gd name="T31" fmla="*/ 1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74" name="Freeform 1389"/>
              <p:cNvSpPr>
                <a:spLocks/>
              </p:cNvSpPr>
              <p:nvPr/>
            </p:nvSpPr>
            <p:spPr bwMode="auto">
              <a:xfrm>
                <a:off x="1570" y="89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75" name="Freeform 1390"/>
              <p:cNvSpPr>
                <a:spLocks/>
              </p:cNvSpPr>
              <p:nvPr/>
            </p:nvSpPr>
            <p:spPr bwMode="auto">
              <a:xfrm>
                <a:off x="1559" y="907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76" name="Rectangle 1391"/>
              <p:cNvSpPr>
                <a:spLocks noChangeArrowheads="1"/>
              </p:cNvSpPr>
              <p:nvPr/>
            </p:nvSpPr>
            <p:spPr bwMode="auto">
              <a:xfrm>
                <a:off x="1559" y="902"/>
                <a:ext cx="1" cy="3"/>
              </a:xfrm>
              <a:prstGeom prst="rect">
                <a:avLst/>
              </a:pr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7" name="Freeform 1392"/>
              <p:cNvSpPr>
                <a:spLocks/>
              </p:cNvSpPr>
              <p:nvPr/>
            </p:nvSpPr>
            <p:spPr bwMode="auto">
              <a:xfrm>
                <a:off x="1537" y="870"/>
                <a:ext cx="69" cy="68"/>
              </a:xfrm>
              <a:custGeom>
                <a:avLst/>
                <a:gdLst>
                  <a:gd name="T0" fmla="*/ 15 w 69"/>
                  <a:gd name="T1" fmla="*/ 64 h 68"/>
                  <a:gd name="T2" fmla="*/ 25 w 69"/>
                  <a:gd name="T3" fmla="*/ 56 h 68"/>
                  <a:gd name="T4" fmla="*/ 33 w 69"/>
                  <a:gd name="T5" fmla="*/ 48 h 68"/>
                  <a:gd name="T6" fmla="*/ 35 w 69"/>
                  <a:gd name="T7" fmla="*/ 43 h 68"/>
                  <a:gd name="T8" fmla="*/ 39 w 69"/>
                  <a:gd name="T9" fmla="*/ 38 h 68"/>
                  <a:gd name="T10" fmla="*/ 43 w 69"/>
                  <a:gd name="T11" fmla="*/ 37 h 68"/>
                  <a:gd name="T12" fmla="*/ 48 w 69"/>
                  <a:gd name="T13" fmla="*/ 32 h 68"/>
                  <a:gd name="T14" fmla="*/ 51 w 69"/>
                  <a:gd name="T15" fmla="*/ 27 h 68"/>
                  <a:gd name="T16" fmla="*/ 54 w 69"/>
                  <a:gd name="T17" fmla="*/ 25 h 68"/>
                  <a:gd name="T18" fmla="*/ 58 w 69"/>
                  <a:gd name="T19" fmla="*/ 22 h 68"/>
                  <a:gd name="T20" fmla="*/ 63 w 69"/>
                  <a:gd name="T21" fmla="*/ 15 h 68"/>
                  <a:gd name="T22" fmla="*/ 64 w 69"/>
                  <a:gd name="T23" fmla="*/ 15 h 68"/>
                  <a:gd name="T24" fmla="*/ 65 w 69"/>
                  <a:gd name="T25" fmla="*/ 13 h 68"/>
                  <a:gd name="T26" fmla="*/ 69 w 69"/>
                  <a:gd name="T27" fmla="*/ 9 h 68"/>
                  <a:gd name="T28" fmla="*/ 66 w 69"/>
                  <a:gd name="T29" fmla="*/ 9 h 68"/>
                  <a:gd name="T30" fmla="*/ 64 w 69"/>
                  <a:gd name="T31" fmla="*/ 1 h 68"/>
                  <a:gd name="T32" fmla="*/ 63 w 69"/>
                  <a:gd name="T33" fmla="*/ 5 h 68"/>
                  <a:gd name="T34" fmla="*/ 61 w 69"/>
                  <a:gd name="T35" fmla="*/ 4 h 68"/>
                  <a:gd name="T36" fmla="*/ 60 w 69"/>
                  <a:gd name="T37" fmla="*/ 1 h 68"/>
                  <a:gd name="T38" fmla="*/ 61 w 69"/>
                  <a:gd name="T39" fmla="*/ 0 h 68"/>
                  <a:gd name="T40" fmla="*/ 63 w 69"/>
                  <a:gd name="T41" fmla="*/ 2 h 68"/>
                  <a:gd name="T42" fmla="*/ 63 w 69"/>
                  <a:gd name="T43" fmla="*/ 0 h 68"/>
                  <a:gd name="T44" fmla="*/ 60 w 69"/>
                  <a:gd name="T45" fmla="*/ 6 h 68"/>
                  <a:gd name="T46" fmla="*/ 55 w 69"/>
                  <a:gd name="T47" fmla="*/ 7 h 68"/>
                  <a:gd name="T48" fmla="*/ 48 w 69"/>
                  <a:gd name="T49" fmla="*/ 16 h 68"/>
                  <a:gd name="T50" fmla="*/ 42 w 69"/>
                  <a:gd name="T51" fmla="*/ 20 h 68"/>
                  <a:gd name="T52" fmla="*/ 39 w 69"/>
                  <a:gd name="T53" fmla="*/ 25 h 68"/>
                  <a:gd name="T54" fmla="*/ 32 w 69"/>
                  <a:gd name="T55" fmla="*/ 26 h 68"/>
                  <a:gd name="T56" fmla="*/ 29 w 69"/>
                  <a:gd name="T57" fmla="*/ 30 h 68"/>
                  <a:gd name="T58" fmla="*/ 27 w 69"/>
                  <a:gd name="T59" fmla="*/ 30 h 68"/>
                  <a:gd name="T60" fmla="*/ 22 w 69"/>
                  <a:gd name="T61" fmla="*/ 33 h 68"/>
                  <a:gd name="T62" fmla="*/ 19 w 69"/>
                  <a:gd name="T63" fmla="*/ 38 h 68"/>
                  <a:gd name="T64" fmla="*/ 15 w 69"/>
                  <a:gd name="T65" fmla="*/ 45 h 68"/>
                  <a:gd name="T66" fmla="*/ 10 w 69"/>
                  <a:gd name="T67" fmla="*/ 50 h 68"/>
                  <a:gd name="T68" fmla="*/ 4 w 69"/>
                  <a:gd name="T69" fmla="*/ 58 h 68"/>
                  <a:gd name="T70" fmla="*/ 4 w 69"/>
                  <a:gd name="T71" fmla="*/ 68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68">
                    <a:moveTo>
                      <a:pt x="8" y="68"/>
                    </a:moveTo>
                    <a:lnTo>
                      <a:pt x="15" y="64"/>
                    </a:lnTo>
                    <a:lnTo>
                      <a:pt x="24" y="59"/>
                    </a:lnTo>
                    <a:lnTo>
                      <a:pt x="25" y="56"/>
                    </a:lnTo>
                    <a:lnTo>
                      <a:pt x="29" y="53"/>
                    </a:lnTo>
                    <a:lnTo>
                      <a:pt x="33" y="48"/>
                    </a:lnTo>
                    <a:lnTo>
                      <a:pt x="34" y="43"/>
                    </a:lnTo>
                    <a:lnTo>
                      <a:pt x="35" y="43"/>
                    </a:lnTo>
                    <a:lnTo>
                      <a:pt x="38" y="41"/>
                    </a:lnTo>
                    <a:lnTo>
                      <a:pt x="39" y="38"/>
                    </a:lnTo>
                    <a:lnTo>
                      <a:pt x="40" y="37"/>
                    </a:lnTo>
                    <a:lnTo>
                      <a:pt x="43" y="37"/>
                    </a:lnTo>
                    <a:lnTo>
                      <a:pt x="45" y="35"/>
                    </a:lnTo>
                    <a:lnTo>
                      <a:pt x="48" y="32"/>
                    </a:lnTo>
                    <a:lnTo>
                      <a:pt x="50" y="31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4" y="25"/>
                    </a:lnTo>
                    <a:lnTo>
                      <a:pt x="55" y="23"/>
                    </a:lnTo>
                    <a:lnTo>
                      <a:pt x="58" y="22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6" y="11"/>
                    </a:lnTo>
                    <a:lnTo>
                      <a:pt x="69" y="9"/>
                    </a:lnTo>
                    <a:lnTo>
                      <a:pt x="68" y="9"/>
                    </a:lnTo>
                    <a:lnTo>
                      <a:pt x="66" y="9"/>
                    </a:lnTo>
                    <a:lnTo>
                      <a:pt x="65" y="4"/>
                    </a:lnTo>
                    <a:lnTo>
                      <a:pt x="64" y="1"/>
                    </a:lnTo>
                    <a:lnTo>
                      <a:pt x="64" y="4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1" y="4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60" y="6"/>
                    </a:lnTo>
                    <a:lnTo>
                      <a:pt x="58" y="7"/>
                    </a:lnTo>
                    <a:lnTo>
                      <a:pt x="55" y="7"/>
                    </a:lnTo>
                    <a:lnTo>
                      <a:pt x="50" y="12"/>
                    </a:lnTo>
                    <a:lnTo>
                      <a:pt x="48" y="16"/>
                    </a:lnTo>
                    <a:lnTo>
                      <a:pt x="44" y="18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5" y="26"/>
                    </a:lnTo>
                    <a:lnTo>
                      <a:pt x="32" y="26"/>
                    </a:lnTo>
                    <a:lnTo>
                      <a:pt x="30" y="27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7" y="30"/>
                    </a:lnTo>
                    <a:lnTo>
                      <a:pt x="24" y="31"/>
                    </a:lnTo>
                    <a:lnTo>
                      <a:pt x="22" y="33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7" y="41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0" y="50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8" y="6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78" name="Freeform 1393"/>
              <p:cNvSpPr>
                <a:spLocks/>
              </p:cNvSpPr>
              <p:nvPr/>
            </p:nvSpPr>
            <p:spPr bwMode="auto">
              <a:xfrm>
                <a:off x="1644" y="574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3 h 11"/>
                  <a:gd name="T4" fmla="*/ 3 w 3"/>
                  <a:gd name="T5" fmla="*/ 1 h 11"/>
                  <a:gd name="T6" fmla="*/ 0 w 3"/>
                  <a:gd name="T7" fmla="*/ 11 h 11"/>
                  <a:gd name="T8" fmla="*/ 2 w 3"/>
                  <a:gd name="T9" fmla="*/ 8 h 11"/>
                  <a:gd name="T10" fmla="*/ 0 w 3"/>
                  <a:gd name="T11" fmla="*/ 8 h 11"/>
                  <a:gd name="T12" fmla="*/ 3 w 3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79" name="Freeform 1394"/>
              <p:cNvSpPr>
                <a:spLocks/>
              </p:cNvSpPr>
              <p:nvPr/>
            </p:nvSpPr>
            <p:spPr bwMode="auto">
              <a:xfrm>
                <a:off x="1644" y="590"/>
                <a:ext cx="2" cy="8"/>
              </a:xfrm>
              <a:custGeom>
                <a:avLst/>
                <a:gdLst>
                  <a:gd name="T0" fmla="*/ 2 w 2"/>
                  <a:gd name="T1" fmla="*/ 0 h 8"/>
                  <a:gd name="T2" fmla="*/ 2 w 2"/>
                  <a:gd name="T3" fmla="*/ 3 h 8"/>
                  <a:gd name="T4" fmla="*/ 0 w 2"/>
                  <a:gd name="T5" fmla="*/ 6 h 8"/>
                  <a:gd name="T6" fmla="*/ 0 w 2"/>
                  <a:gd name="T7" fmla="*/ 8 h 8"/>
                  <a:gd name="T8" fmla="*/ 0 w 2"/>
                  <a:gd name="T9" fmla="*/ 6 h 8"/>
                  <a:gd name="T10" fmla="*/ 2 w 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80" name="Freeform 1395"/>
              <p:cNvSpPr>
                <a:spLocks/>
              </p:cNvSpPr>
              <p:nvPr/>
            </p:nvSpPr>
            <p:spPr bwMode="auto">
              <a:xfrm>
                <a:off x="1659" y="583"/>
                <a:ext cx="2" cy="5"/>
              </a:xfrm>
              <a:custGeom>
                <a:avLst/>
                <a:gdLst>
                  <a:gd name="T0" fmla="*/ 2 w 2"/>
                  <a:gd name="T1" fmla="*/ 1 h 5"/>
                  <a:gd name="T2" fmla="*/ 0 w 2"/>
                  <a:gd name="T3" fmla="*/ 5 h 5"/>
                  <a:gd name="T4" fmla="*/ 0 w 2"/>
                  <a:gd name="T5" fmla="*/ 2 h 5"/>
                  <a:gd name="T6" fmla="*/ 2 w 2"/>
                  <a:gd name="T7" fmla="*/ 0 h 5"/>
                  <a:gd name="T8" fmla="*/ 2 w 2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1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81" name="Freeform 1396"/>
              <p:cNvSpPr>
                <a:spLocks/>
              </p:cNvSpPr>
              <p:nvPr/>
            </p:nvSpPr>
            <p:spPr bwMode="auto">
              <a:xfrm>
                <a:off x="1598" y="485"/>
                <a:ext cx="106" cy="303"/>
              </a:xfrm>
              <a:custGeom>
                <a:avLst/>
                <a:gdLst>
                  <a:gd name="T0" fmla="*/ 8 w 106"/>
                  <a:gd name="T1" fmla="*/ 294 h 303"/>
                  <a:gd name="T2" fmla="*/ 12 w 106"/>
                  <a:gd name="T3" fmla="*/ 285 h 303"/>
                  <a:gd name="T4" fmla="*/ 15 w 106"/>
                  <a:gd name="T5" fmla="*/ 278 h 303"/>
                  <a:gd name="T6" fmla="*/ 22 w 106"/>
                  <a:gd name="T7" fmla="*/ 258 h 303"/>
                  <a:gd name="T8" fmla="*/ 30 w 106"/>
                  <a:gd name="T9" fmla="*/ 247 h 303"/>
                  <a:gd name="T10" fmla="*/ 41 w 106"/>
                  <a:gd name="T11" fmla="*/ 215 h 303"/>
                  <a:gd name="T12" fmla="*/ 43 w 106"/>
                  <a:gd name="T13" fmla="*/ 184 h 303"/>
                  <a:gd name="T14" fmla="*/ 43 w 106"/>
                  <a:gd name="T15" fmla="*/ 155 h 303"/>
                  <a:gd name="T16" fmla="*/ 44 w 106"/>
                  <a:gd name="T17" fmla="*/ 165 h 303"/>
                  <a:gd name="T18" fmla="*/ 53 w 106"/>
                  <a:gd name="T19" fmla="*/ 118 h 303"/>
                  <a:gd name="T20" fmla="*/ 54 w 106"/>
                  <a:gd name="T21" fmla="*/ 114 h 303"/>
                  <a:gd name="T22" fmla="*/ 54 w 106"/>
                  <a:gd name="T23" fmla="*/ 113 h 303"/>
                  <a:gd name="T24" fmla="*/ 58 w 106"/>
                  <a:gd name="T25" fmla="*/ 98 h 303"/>
                  <a:gd name="T26" fmla="*/ 66 w 106"/>
                  <a:gd name="T27" fmla="*/ 83 h 303"/>
                  <a:gd name="T28" fmla="*/ 81 w 106"/>
                  <a:gd name="T29" fmla="*/ 57 h 303"/>
                  <a:gd name="T30" fmla="*/ 85 w 106"/>
                  <a:gd name="T31" fmla="*/ 52 h 303"/>
                  <a:gd name="T32" fmla="*/ 89 w 106"/>
                  <a:gd name="T33" fmla="*/ 41 h 303"/>
                  <a:gd name="T34" fmla="*/ 74 w 106"/>
                  <a:gd name="T35" fmla="*/ 67 h 303"/>
                  <a:gd name="T36" fmla="*/ 76 w 106"/>
                  <a:gd name="T37" fmla="*/ 61 h 303"/>
                  <a:gd name="T38" fmla="*/ 91 w 106"/>
                  <a:gd name="T39" fmla="*/ 34 h 303"/>
                  <a:gd name="T40" fmla="*/ 101 w 106"/>
                  <a:gd name="T41" fmla="*/ 17 h 303"/>
                  <a:gd name="T42" fmla="*/ 101 w 106"/>
                  <a:gd name="T43" fmla="*/ 13 h 303"/>
                  <a:gd name="T44" fmla="*/ 100 w 106"/>
                  <a:gd name="T45" fmla="*/ 13 h 303"/>
                  <a:gd name="T46" fmla="*/ 106 w 106"/>
                  <a:gd name="T47" fmla="*/ 0 h 303"/>
                  <a:gd name="T48" fmla="*/ 96 w 106"/>
                  <a:gd name="T49" fmla="*/ 16 h 303"/>
                  <a:gd name="T50" fmla="*/ 96 w 106"/>
                  <a:gd name="T51" fmla="*/ 10 h 303"/>
                  <a:gd name="T52" fmla="*/ 89 w 106"/>
                  <a:gd name="T53" fmla="*/ 21 h 303"/>
                  <a:gd name="T54" fmla="*/ 89 w 106"/>
                  <a:gd name="T55" fmla="*/ 24 h 303"/>
                  <a:gd name="T56" fmla="*/ 84 w 106"/>
                  <a:gd name="T57" fmla="*/ 31 h 303"/>
                  <a:gd name="T58" fmla="*/ 86 w 106"/>
                  <a:gd name="T59" fmla="*/ 33 h 303"/>
                  <a:gd name="T60" fmla="*/ 97 w 106"/>
                  <a:gd name="T61" fmla="*/ 17 h 303"/>
                  <a:gd name="T62" fmla="*/ 82 w 106"/>
                  <a:gd name="T63" fmla="*/ 41 h 303"/>
                  <a:gd name="T64" fmla="*/ 76 w 106"/>
                  <a:gd name="T65" fmla="*/ 44 h 303"/>
                  <a:gd name="T66" fmla="*/ 60 w 106"/>
                  <a:gd name="T67" fmla="*/ 72 h 303"/>
                  <a:gd name="T68" fmla="*/ 55 w 106"/>
                  <a:gd name="T69" fmla="*/ 78 h 303"/>
                  <a:gd name="T70" fmla="*/ 49 w 106"/>
                  <a:gd name="T71" fmla="*/ 89 h 303"/>
                  <a:gd name="T72" fmla="*/ 54 w 106"/>
                  <a:gd name="T73" fmla="*/ 82 h 303"/>
                  <a:gd name="T74" fmla="*/ 53 w 106"/>
                  <a:gd name="T75" fmla="*/ 90 h 303"/>
                  <a:gd name="T76" fmla="*/ 46 w 106"/>
                  <a:gd name="T77" fmla="*/ 115 h 303"/>
                  <a:gd name="T78" fmla="*/ 41 w 106"/>
                  <a:gd name="T79" fmla="*/ 123 h 303"/>
                  <a:gd name="T80" fmla="*/ 36 w 106"/>
                  <a:gd name="T81" fmla="*/ 150 h 303"/>
                  <a:gd name="T82" fmla="*/ 33 w 106"/>
                  <a:gd name="T83" fmla="*/ 154 h 303"/>
                  <a:gd name="T84" fmla="*/ 31 w 106"/>
                  <a:gd name="T85" fmla="*/ 185 h 303"/>
                  <a:gd name="T86" fmla="*/ 29 w 106"/>
                  <a:gd name="T87" fmla="*/ 198 h 303"/>
                  <a:gd name="T88" fmla="*/ 29 w 106"/>
                  <a:gd name="T89" fmla="*/ 218 h 303"/>
                  <a:gd name="T90" fmla="*/ 14 w 106"/>
                  <a:gd name="T91" fmla="*/ 256 h 303"/>
                  <a:gd name="T92" fmla="*/ 0 w 106"/>
                  <a:gd name="T93" fmla="*/ 289 h 303"/>
                  <a:gd name="T94" fmla="*/ 5 w 106"/>
                  <a:gd name="T95" fmla="*/ 303 h 3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6" h="303">
                    <a:moveTo>
                      <a:pt x="9" y="298"/>
                    </a:moveTo>
                    <a:lnTo>
                      <a:pt x="8" y="299"/>
                    </a:lnTo>
                    <a:lnTo>
                      <a:pt x="8" y="298"/>
                    </a:lnTo>
                    <a:lnTo>
                      <a:pt x="8" y="294"/>
                    </a:lnTo>
                    <a:lnTo>
                      <a:pt x="10" y="288"/>
                    </a:lnTo>
                    <a:lnTo>
                      <a:pt x="12" y="285"/>
                    </a:lnTo>
                    <a:lnTo>
                      <a:pt x="13" y="285"/>
                    </a:lnTo>
                    <a:lnTo>
                      <a:pt x="12" y="285"/>
                    </a:lnTo>
                    <a:lnTo>
                      <a:pt x="14" y="284"/>
                    </a:lnTo>
                    <a:lnTo>
                      <a:pt x="17" y="278"/>
                    </a:lnTo>
                    <a:lnTo>
                      <a:pt x="15" y="279"/>
                    </a:lnTo>
                    <a:lnTo>
                      <a:pt x="15" y="278"/>
                    </a:lnTo>
                    <a:lnTo>
                      <a:pt x="15" y="277"/>
                    </a:lnTo>
                    <a:lnTo>
                      <a:pt x="18" y="269"/>
                    </a:lnTo>
                    <a:lnTo>
                      <a:pt x="22" y="263"/>
                    </a:lnTo>
                    <a:lnTo>
                      <a:pt x="22" y="258"/>
                    </a:lnTo>
                    <a:lnTo>
                      <a:pt x="27" y="249"/>
                    </a:lnTo>
                    <a:lnTo>
                      <a:pt x="27" y="252"/>
                    </a:lnTo>
                    <a:lnTo>
                      <a:pt x="28" y="252"/>
                    </a:lnTo>
                    <a:lnTo>
                      <a:pt x="30" y="247"/>
                    </a:lnTo>
                    <a:lnTo>
                      <a:pt x="34" y="236"/>
                    </a:lnTo>
                    <a:lnTo>
                      <a:pt x="36" y="231"/>
                    </a:lnTo>
                    <a:lnTo>
                      <a:pt x="39" y="223"/>
                    </a:lnTo>
                    <a:lnTo>
                      <a:pt x="41" y="215"/>
                    </a:lnTo>
                    <a:lnTo>
                      <a:pt x="41" y="207"/>
                    </a:lnTo>
                    <a:lnTo>
                      <a:pt x="41" y="200"/>
                    </a:lnTo>
                    <a:lnTo>
                      <a:pt x="43" y="191"/>
                    </a:lnTo>
                    <a:lnTo>
                      <a:pt x="43" y="184"/>
                    </a:lnTo>
                    <a:lnTo>
                      <a:pt x="43" y="177"/>
                    </a:lnTo>
                    <a:lnTo>
                      <a:pt x="44" y="170"/>
                    </a:lnTo>
                    <a:lnTo>
                      <a:pt x="44" y="164"/>
                    </a:lnTo>
                    <a:lnTo>
                      <a:pt x="43" y="155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4" y="164"/>
                    </a:lnTo>
                    <a:lnTo>
                      <a:pt x="44" y="165"/>
                    </a:lnTo>
                    <a:lnTo>
                      <a:pt x="45" y="164"/>
                    </a:lnTo>
                    <a:lnTo>
                      <a:pt x="49" y="141"/>
                    </a:lnTo>
                    <a:lnTo>
                      <a:pt x="54" y="119"/>
                    </a:lnTo>
                    <a:lnTo>
                      <a:pt x="53" y="118"/>
                    </a:lnTo>
                    <a:lnTo>
                      <a:pt x="51" y="116"/>
                    </a:lnTo>
                    <a:lnTo>
                      <a:pt x="53" y="113"/>
                    </a:lnTo>
                    <a:lnTo>
                      <a:pt x="53" y="114"/>
                    </a:lnTo>
                    <a:lnTo>
                      <a:pt x="54" y="114"/>
                    </a:lnTo>
                    <a:lnTo>
                      <a:pt x="55" y="110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13"/>
                    </a:lnTo>
                    <a:lnTo>
                      <a:pt x="53" y="111"/>
                    </a:lnTo>
                    <a:lnTo>
                      <a:pt x="54" y="106"/>
                    </a:lnTo>
                    <a:lnTo>
                      <a:pt x="58" y="97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9" y="99"/>
                    </a:lnTo>
                    <a:lnTo>
                      <a:pt x="63" y="93"/>
                    </a:lnTo>
                    <a:lnTo>
                      <a:pt x="66" y="83"/>
                    </a:lnTo>
                    <a:lnTo>
                      <a:pt x="70" y="75"/>
                    </a:lnTo>
                    <a:lnTo>
                      <a:pt x="76" y="68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5" y="52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2" y="37"/>
                    </a:lnTo>
                    <a:lnTo>
                      <a:pt x="89" y="41"/>
                    </a:lnTo>
                    <a:lnTo>
                      <a:pt x="82" y="53"/>
                    </a:lnTo>
                    <a:lnTo>
                      <a:pt x="80" y="57"/>
                    </a:lnTo>
                    <a:lnTo>
                      <a:pt x="76" y="62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74" y="65"/>
                    </a:lnTo>
                    <a:lnTo>
                      <a:pt x="76" y="61"/>
                    </a:lnTo>
                    <a:lnTo>
                      <a:pt x="79" y="56"/>
                    </a:lnTo>
                    <a:lnTo>
                      <a:pt x="82" y="46"/>
                    </a:lnTo>
                    <a:lnTo>
                      <a:pt x="87" y="39"/>
                    </a:lnTo>
                    <a:lnTo>
                      <a:pt x="91" y="34"/>
                    </a:lnTo>
                    <a:lnTo>
                      <a:pt x="95" y="29"/>
                    </a:lnTo>
                    <a:lnTo>
                      <a:pt x="96" y="26"/>
                    </a:lnTo>
                    <a:lnTo>
                      <a:pt x="99" y="21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5" y="11"/>
                    </a:lnTo>
                    <a:lnTo>
                      <a:pt x="104" y="11"/>
                    </a:lnTo>
                    <a:lnTo>
                      <a:pt x="101" y="13"/>
                    </a:lnTo>
                    <a:lnTo>
                      <a:pt x="96" y="22"/>
                    </a:lnTo>
                    <a:lnTo>
                      <a:pt x="97" y="18"/>
                    </a:lnTo>
                    <a:lnTo>
                      <a:pt x="99" y="17"/>
                    </a:lnTo>
                    <a:lnTo>
                      <a:pt x="100" y="13"/>
                    </a:lnTo>
                    <a:lnTo>
                      <a:pt x="101" y="10"/>
                    </a:lnTo>
                    <a:lnTo>
                      <a:pt x="104" y="7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2" y="5"/>
                    </a:lnTo>
                    <a:lnTo>
                      <a:pt x="102" y="7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6" y="13"/>
                    </a:lnTo>
                    <a:lnTo>
                      <a:pt x="97" y="10"/>
                    </a:lnTo>
                    <a:lnTo>
                      <a:pt x="96" y="10"/>
                    </a:lnTo>
                    <a:lnTo>
                      <a:pt x="96" y="11"/>
                    </a:lnTo>
                    <a:lnTo>
                      <a:pt x="94" y="13"/>
                    </a:lnTo>
                    <a:lnTo>
                      <a:pt x="90" y="20"/>
                    </a:lnTo>
                    <a:lnTo>
                      <a:pt x="89" y="21"/>
                    </a:lnTo>
                    <a:lnTo>
                      <a:pt x="90" y="20"/>
                    </a:lnTo>
                    <a:lnTo>
                      <a:pt x="94" y="16"/>
                    </a:lnTo>
                    <a:lnTo>
                      <a:pt x="91" y="22"/>
                    </a:lnTo>
                    <a:lnTo>
                      <a:pt x="89" y="24"/>
                    </a:lnTo>
                    <a:lnTo>
                      <a:pt x="89" y="26"/>
                    </a:lnTo>
                    <a:lnTo>
                      <a:pt x="87" y="26"/>
                    </a:lnTo>
                    <a:lnTo>
                      <a:pt x="86" y="27"/>
                    </a:lnTo>
                    <a:lnTo>
                      <a:pt x="84" y="31"/>
                    </a:lnTo>
                    <a:lnTo>
                      <a:pt x="84" y="32"/>
                    </a:lnTo>
                    <a:lnTo>
                      <a:pt x="85" y="32"/>
                    </a:lnTo>
                    <a:lnTo>
                      <a:pt x="84" y="36"/>
                    </a:lnTo>
                    <a:lnTo>
                      <a:pt x="86" y="33"/>
                    </a:lnTo>
                    <a:lnTo>
                      <a:pt x="90" y="28"/>
                    </a:lnTo>
                    <a:lnTo>
                      <a:pt x="96" y="18"/>
                    </a:lnTo>
                    <a:lnTo>
                      <a:pt x="97" y="16"/>
                    </a:lnTo>
                    <a:lnTo>
                      <a:pt x="97" y="17"/>
                    </a:lnTo>
                    <a:lnTo>
                      <a:pt x="99" y="16"/>
                    </a:lnTo>
                    <a:lnTo>
                      <a:pt x="95" y="23"/>
                    </a:lnTo>
                    <a:lnTo>
                      <a:pt x="90" y="29"/>
                    </a:lnTo>
                    <a:lnTo>
                      <a:pt x="82" y="41"/>
                    </a:lnTo>
                    <a:lnTo>
                      <a:pt x="79" y="43"/>
                    </a:lnTo>
                    <a:lnTo>
                      <a:pt x="77" y="43"/>
                    </a:lnTo>
                    <a:lnTo>
                      <a:pt x="77" y="41"/>
                    </a:lnTo>
                    <a:lnTo>
                      <a:pt x="76" y="44"/>
                    </a:lnTo>
                    <a:lnTo>
                      <a:pt x="73" y="48"/>
                    </a:lnTo>
                    <a:lnTo>
                      <a:pt x="70" y="56"/>
                    </a:lnTo>
                    <a:lnTo>
                      <a:pt x="66" y="61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58" y="77"/>
                    </a:lnTo>
                    <a:lnTo>
                      <a:pt x="56" y="78"/>
                    </a:lnTo>
                    <a:lnTo>
                      <a:pt x="55" y="78"/>
                    </a:lnTo>
                    <a:lnTo>
                      <a:pt x="55" y="77"/>
                    </a:lnTo>
                    <a:lnTo>
                      <a:pt x="54" y="78"/>
                    </a:lnTo>
                    <a:lnTo>
                      <a:pt x="50" y="85"/>
                    </a:lnTo>
                    <a:lnTo>
                      <a:pt x="49" y="89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1" y="87"/>
                    </a:lnTo>
                    <a:lnTo>
                      <a:pt x="54" y="82"/>
                    </a:lnTo>
                    <a:lnTo>
                      <a:pt x="55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3" y="90"/>
                    </a:lnTo>
                    <a:lnTo>
                      <a:pt x="50" y="100"/>
                    </a:lnTo>
                    <a:lnTo>
                      <a:pt x="50" y="103"/>
                    </a:lnTo>
                    <a:lnTo>
                      <a:pt x="48" y="109"/>
                    </a:lnTo>
                    <a:lnTo>
                      <a:pt x="46" y="115"/>
                    </a:lnTo>
                    <a:lnTo>
                      <a:pt x="45" y="120"/>
                    </a:lnTo>
                    <a:lnTo>
                      <a:pt x="44" y="119"/>
                    </a:lnTo>
                    <a:lnTo>
                      <a:pt x="44" y="114"/>
                    </a:lnTo>
                    <a:lnTo>
                      <a:pt x="41" y="123"/>
                    </a:lnTo>
                    <a:lnTo>
                      <a:pt x="40" y="130"/>
                    </a:lnTo>
                    <a:lnTo>
                      <a:pt x="38" y="136"/>
                    </a:lnTo>
                    <a:lnTo>
                      <a:pt x="36" y="143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5" y="146"/>
                    </a:lnTo>
                    <a:lnTo>
                      <a:pt x="34" y="147"/>
                    </a:lnTo>
                    <a:lnTo>
                      <a:pt x="33" y="154"/>
                    </a:lnTo>
                    <a:lnTo>
                      <a:pt x="33" y="156"/>
                    </a:lnTo>
                    <a:lnTo>
                      <a:pt x="33" y="161"/>
                    </a:lnTo>
                    <a:lnTo>
                      <a:pt x="33" y="169"/>
                    </a:lnTo>
                    <a:lnTo>
                      <a:pt x="31" y="185"/>
                    </a:lnTo>
                    <a:lnTo>
                      <a:pt x="30" y="186"/>
                    </a:lnTo>
                    <a:lnTo>
                      <a:pt x="30" y="185"/>
                    </a:lnTo>
                    <a:lnTo>
                      <a:pt x="29" y="195"/>
                    </a:lnTo>
                    <a:lnTo>
                      <a:pt x="29" y="198"/>
                    </a:lnTo>
                    <a:lnTo>
                      <a:pt x="29" y="201"/>
                    </a:lnTo>
                    <a:lnTo>
                      <a:pt x="28" y="208"/>
                    </a:lnTo>
                    <a:lnTo>
                      <a:pt x="29" y="213"/>
                    </a:lnTo>
                    <a:lnTo>
                      <a:pt x="29" y="218"/>
                    </a:lnTo>
                    <a:lnTo>
                      <a:pt x="22" y="236"/>
                    </a:lnTo>
                    <a:lnTo>
                      <a:pt x="19" y="243"/>
                    </a:lnTo>
                    <a:lnTo>
                      <a:pt x="15" y="251"/>
                    </a:lnTo>
                    <a:lnTo>
                      <a:pt x="14" y="256"/>
                    </a:lnTo>
                    <a:lnTo>
                      <a:pt x="15" y="257"/>
                    </a:lnTo>
                    <a:lnTo>
                      <a:pt x="17" y="256"/>
                    </a:lnTo>
                    <a:lnTo>
                      <a:pt x="8" y="272"/>
                    </a:lnTo>
                    <a:lnTo>
                      <a:pt x="0" y="289"/>
                    </a:lnTo>
                    <a:lnTo>
                      <a:pt x="0" y="292"/>
                    </a:lnTo>
                    <a:lnTo>
                      <a:pt x="3" y="300"/>
                    </a:lnTo>
                    <a:lnTo>
                      <a:pt x="4" y="303"/>
                    </a:lnTo>
                    <a:lnTo>
                      <a:pt x="5" y="303"/>
                    </a:lnTo>
                    <a:lnTo>
                      <a:pt x="8" y="302"/>
                    </a:lnTo>
                    <a:lnTo>
                      <a:pt x="9" y="298"/>
                    </a:lnTo>
                    <a:close/>
                  </a:path>
                </a:pathLst>
              </a:custGeom>
              <a:solidFill>
                <a:srgbClr val="466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6181" name="Freeform 1397"/>
            <p:cNvSpPr>
              <a:spLocks/>
            </p:cNvSpPr>
            <p:nvPr/>
          </p:nvSpPr>
          <p:spPr bwMode="auto">
            <a:xfrm>
              <a:off x="1700" y="502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2" name="Freeform 1398"/>
            <p:cNvSpPr>
              <a:spLocks/>
            </p:cNvSpPr>
            <p:nvPr/>
          </p:nvSpPr>
          <p:spPr bwMode="auto">
            <a:xfrm>
              <a:off x="1546" y="865"/>
              <a:ext cx="10" cy="16"/>
            </a:xfrm>
            <a:custGeom>
              <a:avLst/>
              <a:gdLst>
                <a:gd name="T0" fmla="*/ 3 w 10"/>
                <a:gd name="T1" fmla="*/ 7 h 16"/>
                <a:gd name="T2" fmla="*/ 0 w 10"/>
                <a:gd name="T3" fmla="*/ 15 h 16"/>
                <a:gd name="T4" fmla="*/ 0 w 10"/>
                <a:gd name="T5" fmla="*/ 16 h 16"/>
                <a:gd name="T6" fmla="*/ 5 w 10"/>
                <a:gd name="T7" fmla="*/ 7 h 16"/>
                <a:gd name="T8" fmla="*/ 10 w 10"/>
                <a:gd name="T9" fmla="*/ 0 h 16"/>
                <a:gd name="T10" fmla="*/ 9 w 10"/>
                <a:gd name="T11" fmla="*/ 0 h 16"/>
                <a:gd name="T12" fmla="*/ 8 w 10"/>
                <a:gd name="T13" fmla="*/ 2 h 16"/>
                <a:gd name="T14" fmla="*/ 3 w 10"/>
                <a:gd name="T15" fmla="*/ 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6">
                  <a:moveTo>
                    <a:pt x="3" y="7"/>
                  </a:moveTo>
                  <a:lnTo>
                    <a:pt x="0" y="15"/>
                  </a:lnTo>
                  <a:lnTo>
                    <a:pt x="0" y="16"/>
                  </a:lnTo>
                  <a:lnTo>
                    <a:pt x="5" y="7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3" name="Freeform 1399"/>
            <p:cNvSpPr>
              <a:spLocks/>
            </p:cNvSpPr>
            <p:nvPr/>
          </p:nvSpPr>
          <p:spPr bwMode="auto">
            <a:xfrm>
              <a:off x="1638" y="593"/>
              <a:ext cx="3" cy="7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1 w 3"/>
                <a:gd name="T5" fmla="*/ 6 h 7"/>
                <a:gd name="T6" fmla="*/ 3 w 3"/>
                <a:gd name="T7" fmla="*/ 2 h 7"/>
                <a:gd name="T8" fmla="*/ 3 w 3"/>
                <a:gd name="T9" fmla="*/ 1 h 7"/>
                <a:gd name="T10" fmla="*/ 3 w 3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4" name="Freeform 1400"/>
            <p:cNvSpPr>
              <a:spLocks/>
            </p:cNvSpPr>
            <p:nvPr/>
          </p:nvSpPr>
          <p:spPr bwMode="auto">
            <a:xfrm>
              <a:off x="1544" y="897"/>
              <a:ext cx="3" cy="6"/>
            </a:xfrm>
            <a:custGeom>
              <a:avLst/>
              <a:gdLst>
                <a:gd name="T0" fmla="*/ 0 w 3"/>
                <a:gd name="T1" fmla="*/ 6 h 6"/>
                <a:gd name="T2" fmla="*/ 1 w 3"/>
                <a:gd name="T3" fmla="*/ 6 h 6"/>
                <a:gd name="T4" fmla="*/ 2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w 3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1" y="6"/>
                  </a:lnTo>
                  <a:lnTo>
                    <a:pt x="2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5" name="Freeform 1401"/>
            <p:cNvSpPr>
              <a:spLocks/>
            </p:cNvSpPr>
            <p:nvPr/>
          </p:nvSpPr>
          <p:spPr bwMode="auto">
            <a:xfrm>
              <a:off x="1537" y="913"/>
              <a:ext cx="5" cy="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8 h 8"/>
                <a:gd name="T4" fmla="*/ 3 w 5"/>
                <a:gd name="T5" fmla="*/ 4 h 8"/>
                <a:gd name="T6" fmla="*/ 5 w 5"/>
                <a:gd name="T7" fmla="*/ 0 h 8"/>
                <a:gd name="T8" fmla="*/ 3 w 5"/>
                <a:gd name="T9" fmla="*/ 4 h 8"/>
                <a:gd name="T10" fmla="*/ 0 w 5"/>
                <a:gd name="T11" fmla="*/ 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6" name="Freeform 1402"/>
            <p:cNvSpPr>
              <a:spLocks/>
            </p:cNvSpPr>
            <p:nvPr/>
          </p:nvSpPr>
          <p:spPr bwMode="auto">
            <a:xfrm>
              <a:off x="1544" y="887"/>
              <a:ext cx="15" cy="24"/>
            </a:xfrm>
            <a:custGeom>
              <a:avLst/>
              <a:gdLst>
                <a:gd name="T0" fmla="*/ 13 w 15"/>
                <a:gd name="T1" fmla="*/ 0 h 24"/>
                <a:gd name="T2" fmla="*/ 10 w 15"/>
                <a:gd name="T3" fmla="*/ 5 h 24"/>
                <a:gd name="T4" fmla="*/ 8 w 15"/>
                <a:gd name="T5" fmla="*/ 9 h 24"/>
                <a:gd name="T6" fmla="*/ 6 w 15"/>
                <a:gd name="T7" fmla="*/ 13 h 24"/>
                <a:gd name="T8" fmla="*/ 3 w 15"/>
                <a:gd name="T9" fmla="*/ 16 h 24"/>
                <a:gd name="T10" fmla="*/ 0 w 15"/>
                <a:gd name="T11" fmla="*/ 21 h 24"/>
                <a:gd name="T12" fmla="*/ 0 w 15"/>
                <a:gd name="T13" fmla="*/ 24 h 24"/>
                <a:gd name="T14" fmla="*/ 1 w 15"/>
                <a:gd name="T15" fmla="*/ 24 h 24"/>
                <a:gd name="T16" fmla="*/ 3 w 15"/>
                <a:gd name="T17" fmla="*/ 23 h 24"/>
                <a:gd name="T18" fmla="*/ 3 w 15"/>
                <a:gd name="T19" fmla="*/ 21 h 24"/>
                <a:gd name="T20" fmla="*/ 3 w 15"/>
                <a:gd name="T21" fmla="*/ 20 h 24"/>
                <a:gd name="T22" fmla="*/ 3 w 15"/>
                <a:gd name="T23" fmla="*/ 19 h 24"/>
                <a:gd name="T24" fmla="*/ 5 w 15"/>
                <a:gd name="T25" fmla="*/ 15 h 24"/>
                <a:gd name="T26" fmla="*/ 8 w 15"/>
                <a:gd name="T27" fmla="*/ 10 h 24"/>
                <a:gd name="T28" fmla="*/ 12 w 15"/>
                <a:gd name="T29" fmla="*/ 8 h 24"/>
                <a:gd name="T30" fmla="*/ 15 w 15"/>
                <a:gd name="T31" fmla="*/ 3 h 24"/>
                <a:gd name="T32" fmla="*/ 13 w 15"/>
                <a:gd name="T33" fmla="*/ 3 h 24"/>
                <a:gd name="T34" fmla="*/ 12 w 15"/>
                <a:gd name="T35" fmla="*/ 3 h 24"/>
                <a:gd name="T36" fmla="*/ 13 w 15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" h="24">
                  <a:moveTo>
                    <a:pt x="13" y="0"/>
                  </a:moveTo>
                  <a:lnTo>
                    <a:pt x="10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2" y="8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7" name="Freeform 1403"/>
            <p:cNvSpPr>
              <a:spLocks/>
            </p:cNvSpPr>
            <p:nvPr/>
          </p:nvSpPr>
          <p:spPr bwMode="auto">
            <a:xfrm>
              <a:off x="1541" y="917"/>
              <a:ext cx="3" cy="5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0 w 3"/>
                <a:gd name="T5" fmla="*/ 3 h 5"/>
                <a:gd name="T6" fmla="*/ 0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8" name="Freeform 1404"/>
            <p:cNvSpPr>
              <a:spLocks/>
            </p:cNvSpPr>
            <p:nvPr/>
          </p:nvSpPr>
          <p:spPr bwMode="auto">
            <a:xfrm>
              <a:off x="1559" y="886"/>
              <a:ext cx="5" cy="7"/>
            </a:xfrm>
            <a:custGeom>
              <a:avLst/>
              <a:gdLst>
                <a:gd name="T0" fmla="*/ 2 w 5"/>
                <a:gd name="T1" fmla="*/ 5 h 7"/>
                <a:gd name="T2" fmla="*/ 5 w 5"/>
                <a:gd name="T3" fmla="*/ 0 h 7"/>
                <a:gd name="T4" fmla="*/ 0 w 5"/>
                <a:gd name="T5" fmla="*/ 7 h 7"/>
                <a:gd name="T6" fmla="*/ 2 w 5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9" name="Freeform 1405"/>
            <p:cNvSpPr>
              <a:spLocks/>
            </p:cNvSpPr>
            <p:nvPr/>
          </p:nvSpPr>
          <p:spPr bwMode="auto">
            <a:xfrm>
              <a:off x="1559" y="896"/>
              <a:ext cx="2" cy="6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2 h 6"/>
                <a:gd name="T4" fmla="*/ 2 w 2"/>
                <a:gd name="T5" fmla="*/ 0 h 6"/>
                <a:gd name="T6" fmla="*/ 1 w 2"/>
                <a:gd name="T7" fmla="*/ 0 h 6"/>
                <a:gd name="T8" fmla="*/ 0 w 2"/>
                <a:gd name="T9" fmla="*/ 4 h 6"/>
                <a:gd name="T10" fmla="*/ 0 w 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0" name="Freeform 1406"/>
            <p:cNvSpPr>
              <a:spLocks/>
            </p:cNvSpPr>
            <p:nvPr/>
          </p:nvSpPr>
          <p:spPr bwMode="auto">
            <a:xfrm>
              <a:off x="1470" y="808"/>
              <a:ext cx="128" cy="202"/>
            </a:xfrm>
            <a:custGeom>
              <a:avLst/>
              <a:gdLst>
                <a:gd name="T0" fmla="*/ 99 w 128"/>
                <a:gd name="T1" fmla="*/ 41 h 202"/>
                <a:gd name="T2" fmla="*/ 90 w 128"/>
                <a:gd name="T3" fmla="*/ 58 h 202"/>
                <a:gd name="T4" fmla="*/ 77 w 128"/>
                <a:gd name="T5" fmla="*/ 82 h 202"/>
                <a:gd name="T6" fmla="*/ 71 w 128"/>
                <a:gd name="T7" fmla="*/ 90 h 202"/>
                <a:gd name="T8" fmla="*/ 65 w 128"/>
                <a:gd name="T9" fmla="*/ 100 h 202"/>
                <a:gd name="T10" fmla="*/ 59 w 128"/>
                <a:gd name="T11" fmla="*/ 110 h 202"/>
                <a:gd name="T12" fmla="*/ 50 w 128"/>
                <a:gd name="T13" fmla="*/ 124 h 202"/>
                <a:gd name="T14" fmla="*/ 44 w 128"/>
                <a:gd name="T15" fmla="*/ 135 h 202"/>
                <a:gd name="T16" fmla="*/ 40 w 128"/>
                <a:gd name="T17" fmla="*/ 146 h 202"/>
                <a:gd name="T18" fmla="*/ 31 w 128"/>
                <a:gd name="T19" fmla="*/ 162 h 202"/>
                <a:gd name="T20" fmla="*/ 28 w 128"/>
                <a:gd name="T21" fmla="*/ 169 h 202"/>
                <a:gd name="T22" fmla="*/ 25 w 128"/>
                <a:gd name="T23" fmla="*/ 169 h 202"/>
                <a:gd name="T24" fmla="*/ 20 w 128"/>
                <a:gd name="T25" fmla="*/ 174 h 202"/>
                <a:gd name="T26" fmla="*/ 15 w 128"/>
                <a:gd name="T27" fmla="*/ 180 h 202"/>
                <a:gd name="T28" fmla="*/ 18 w 128"/>
                <a:gd name="T29" fmla="*/ 180 h 202"/>
                <a:gd name="T30" fmla="*/ 4 w 128"/>
                <a:gd name="T31" fmla="*/ 200 h 202"/>
                <a:gd name="T32" fmla="*/ 14 w 128"/>
                <a:gd name="T33" fmla="*/ 194 h 202"/>
                <a:gd name="T34" fmla="*/ 17 w 128"/>
                <a:gd name="T35" fmla="*/ 191 h 202"/>
                <a:gd name="T36" fmla="*/ 14 w 128"/>
                <a:gd name="T37" fmla="*/ 194 h 202"/>
                <a:gd name="T38" fmla="*/ 17 w 128"/>
                <a:gd name="T39" fmla="*/ 189 h 202"/>
                <a:gd name="T40" fmla="*/ 24 w 128"/>
                <a:gd name="T41" fmla="*/ 182 h 202"/>
                <a:gd name="T42" fmla="*/ 41 w 128"/>
                <a:gd name="T43" fmla="*/ 170 h 202"/>
                <a:gd name="T44" fmla="*/ 49 w 128"/>
                <a:gd name="T45" fmla="*/ 155 h 202"/>
                <a:gd name="T46" fmla="*/ 53 w 128"/>
                <a:gd name="T47" fmla="*/ 144 h 202"/>
                <a:gd name="T48" fmla="*/ 58 w 128"/>
                <a:gd name="T49" fmla="*/ 138 h 202"/>
                <a:gd name="T50" fmla="*/ 64 w 128"/>
                <a:gd name="T51" fmla="*/ 124 h 202"/>
                <a:gd name="T52" fmla="*/ 74 w 128"/>
                <a:gd name="T53" fmla="*/ 113 h 202"/>
                <a:gd name="T54" fmla="*/ 79 w 128"/>
                <a:gd name="T55" fmla="*/ 104 h 202"/>
                <a:gd name="T56" fmla="*/ 82 w 128"/>
                <a:gd name="T57" fmla="*/ 99 h 202"/>
                <a:gd name="T58" fmla="*/ 84 w 128"/>
                <a:gd name="T59" fmla="*/ 100 h 202"/>
                <a:gd name="T60" fmla="*/ 91 w 128"/>
                <a:gd name="T61" fmla="*/ 88 h 202"/>
                <a:gd name="T62" fmla="*/ 99 w 128"/>
                <a:gd name="T63" fmla="*/ 75 h 202"/>
                <a:gd name="T64" fmla="*/ 106 w 128"/>
                <a:gd name="T65" fmla="*/ 61 h 202"/>
                <a:gd name="T66" fmla="*/ 115 w 128"/>
                <a:gd name="T67" fmla="*/ 44 h 202"/>
                <a:gd name="T68" fmla="*/ 121 w 128"/>
                <a:gd name="T69" fmla="*/ 27 h 202"/>
                <a:gd name="T70" fmla="*/ 128 w 128"/>
                <a:gd name="T71" fmla="*/ 1 h 202"/>
                <a:gd name="T72" fmla="*/ 125 w 128"/>
                <a:gd name="T73" fmla="*/ 0 h 202"/>
                <a:gd name="T74" fmla="*/ 118 w 128"/>
                <a:gd name="T75" fmla="*/ 5 h 2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8" h="202">
                  <a:moveTo>
                    <a:pt x="118" y="5"/>
                  </a:moveTo>
                  <a:lnTo>
                    <a:pt x="99" y="41"/>
                  </a:lnTo>
                  <a:lnTo>
                    <a:pt x="96" y="49"/>
                  </a:lnTo>
                  <a:lnTo>
                    <a:pt x="90" y="58"/>
                  </a:lnTo>
                  <a:lnTo>
                    <a:pt x="82" y="71"/>
                  </a:lnTo>
                  <a:lnTo>
                    <a:pt x="77" y="82"/>
                  </a:lnTo>
                  <a:lnTo>
                    <a:pt x="74" y="84"/>
                  </a:lnTo>
                  <a:lnTo>
                    <a:pt x="71" y="9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1" y="103"/>
                  </a:lnTo>
                  <a:lnTo>
                    <a:pt x="59" y="110"/>
                  </a:lnTo>
                  <a:lnTo>
                    <a:pt x="54" y="118"/>
                  </a:lnTo>
                  <a:lnTo>
                    <a:pt x="50" y="124"/>
                  </a:lnTo>
                  <a:lnTo>
                    <a:pt x="46" y="131"/>
                  </a:lnTo>
                  <a:lnTo>
                    <a:pt x="44" y="135"/>
                  </a:lnTo>
                  <a:lnTo>
                    <a:pt x="41" y="140"/>
                  </a:lnTo>
                  <a:lnTo>
                    <a:pt x="40" y="146"/>
                  </a:lnTo>
                  <a:lnTo>
                    <a:pt x="38" y="150"/>
                  </a:lnTo>
                  <a:lnTo>
                    <a:pt x="31" y="162"/>
                  </a:lnTo>
                  <a:lnTo>
                    <a:pt x="28" y="170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5" y="169"/>
                  </a:lnTo>
                  <a:lnTo>
                    <a:pt x="24" y="171"/>
                  </a:lnTo>
                  <a:lnTo>
                    <a:pt x="20" y="174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18" y="179"/>
                  </a:lnTo>
                  <a:lnTo>
                    <a:pt x="18" y="180"/>
                  </a:lnTo>
                  <a:lnTo>
                    <a:pt x="15" y="185"/>
                  </a:lnTo>
                  <a:lnTo>
                    <a:pt x="4" y="200"/>
                  </a:lnTo>
                  <a:lnTo>
                    <a:pt x="0" y="202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4" y="194"/>
                  </a:lnTo>
                  <a:lnTo>
                    <a:pt x="8" y="196"/>
                  </a:lnTo>
                  <a:lnTo>
                    <a:pt x="17" y="189"/>
                  </a:lnTo>
                  <a:lnTo>
                    <a:pt x="22" y="185"/>
                  </a:lnTo>
                  <a:lnTo>
                    <a:pt x="24" y="182"/>
                  </a:lnTo>
                  <a:lnTo>
                    <a:pt x="35" y="176"/>
                  </a:lnTo>
                  <a:lnTo>
                    <a:pt x="41" y="170"/>
                  </a:lnTo>
                  <a:lnTo>
                    <a:pt x="45" y="162"/>
                  </a:lnTo>
                  <a:lnTo>
                    <a:pt x="49" y="155"/>
                  </a:lnTo>
                  <a:lnTo>
                    <a:pt x="50" y="149"/>
                  </a:lnTo>
                  <a:lnTo>
                    <a:pt x="53" y="144"/>
                  </a:lnTo>
                  <a:lnTo>
                    <a:pt x="55" y="140"/>
                  </a:lnTo>
                  <a:lnTo>
                    <a:pt x="58" y="138"/>
                  </a:lnTo>
                  <a:lnTo>
                    <a:pt x="61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13"/>
                  </a:lnTo>
                  <a:lnTo>
                    <a:pt x="77" y="108"/>
                  </a:lnTo>
                  <a:lnTo>
                    <a:pt x="79" y="104"/>
                  </a:lnTo>
                  <a:lnTo>
                    <a:pt x="81" y="99"/>
                  </a:lnTo>
                  <a:lnTo>
                    <a:pt x="82" y="99"/>
                  </a:lnTo>
                  <a:lnTo>
                    <a:pt x="82" y="100"/>
                  </a:lnTo>
                  <a:lnTo>
                    <a:pt x="84" y="100"/>
                  </a:lnTo>
                  <a:lnTo>
                    <a:pt x="87" y="95"/>
                  </a:lnTo>
                  <a:lnTo>
                    <a:pt x="91" y="88"/>
                  </a:lnTo>
                  <a:lnTo>
                    <a:pt x="92" y="84"/>
                  </a:lnTo>
                  <a:lnTo>
                    <a:pt x="99" y="75"/>
                  </a:lnTo>
                  <a:lnTo>
                    <a:pt x="104" y="68"/>
                  </a:lnTo>
                  <a:lnTo>
                    <a:pt x="106" y="61"/>
                  </a:lnTo>
                  <a:lnTo>
                    <a:pt x="111" y="53"/>
                  </a:lnTo>
                  <a:lnTo>
                    <a:pt x="115" y="44"/>
                  </a:lnTo>
                  <a:lnTo>
                    <a:pt x="118" y="36"/>
                  </a:lnTo>
                  <a:lnTo>
                    <a:pt x="121" y="27"/>
                  </a:lnTo>
                  <a:lnTo>
                    <a:pt x="125" y="18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18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1" name="Freeform 1407"/>
            <p:cNvSpPr>
              <a:spLocks/>
            </p:cNvSpPr>
            <p:nvPr/>
          </p:nvSpPr>
          <p:spPr bwMode="auto">
            <a:xfrm>
              <a:off x="1649" y="68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5 h 5"/>
                <a:gd name="T4" fmla="*/ 0 w 2"/>
                <a:gd name="T5" fmla="*/ 0 h 5"/>
                <a:gd name="T6" fmla="*/ 2 w 2"/>
                <a:gd name="T7" fmla="*/ 3 h 5"/>
                <a:gd name="T8" fmla="*/ 2 w 2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2" name="Freeform 1408"/>
            <p:cNvSpPr>
              <a:spLocks/>
            </p:cNvSpPr>
            <p:nvPr/>
          </p:nvSpPr>
          <p:spPr bwMode="auto">
            <a:xfrm>
              <a:off x="1647" y="682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3 h 4"/>
                <a:gd name="T4" fmla="*/ 1 w 1"/>
                <a:gd name="T5" fmla="*/ 0 h 4"/>
                <a:gd name="T6" fmla="*/ 1 w 1"/>
                <a:gd name="T7" fmla="*/ 1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3" name="Freeform 1409"/>
            <p:cNvSpPr>
              <a:spLocks/>
            </p:cNvSpPr>
            <p:nvPr/>
          </p:nvSpPr>
          <p:spPr bwMode="auto">
            <a:xfrm>
              <a:off x="1634" y="687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4" name="Freeform 1410"/>
            <p:cNvSpPr>
              <a:spLocks/>
            </p:cNvSpPr>
            <p:nvPr/>
          </p:nvSpPr>
          <p:spPr bwMode="auto">
            <a:xfrm>
              <a:off x="1628" y="590"/>
              <a:ext cx="50" cy="151"/>
            </a:xfrm>
            <a:custGeom>
              <a:avLst/>
              <a:gdLst>
                <a:gd name="T0" fmla="*/ 43 w 50"/>
                <a:gd name="T1" fmla="*/ 3 h 151"/>
                <a:gd name="T2" fmla="*/ 40 w 50"/>
                <a:gd name="T3" fmla="*/ 9 h 151"/>
                <a:gd name="T4" fmla="*/ 36 w 50"/>
                <a:gd name="T5" fmla="*/ 11 h 151"/>
                <a:gd name="T6" fmla="*/ 36 w 50"/>
                <a:gd name="T7" fmla="*/ 16 h 151"/>
                <a:gd name="T8" fmla="*/ 31 w 50"/>
                <a:gd name="T9" fmla="*/ 26 h 151"/>
                <a:gd name="T10" fmla="*/ 29 w 50"/>
                <a:gd name="T11" fmla="*/ 26 h 151"/>
                <a:gd name="T12" fmla="*/ 24 w 50"/>
                <a:gd name="T13" fmla="*/ 39 h 151"/>
                <a:gd name="T14" fmla="*/ 20 w 50"/>
                <a:gd name="T15" fmla="*/ 52 h 151"/>
                <a:gd name="T16" fmla="*/ 18 w 50"/>
                <a:gd name="T17" fmla="*/ 64 h 151"/>
                <a:gd name="T18" fmla="*/ 18 w 50"/>
                <a:gd name="T19" fmla="*/ 72 h 151"/>
                <a:gd name="T20" fmla="*/ 18 w 50"/>
                <a:gd name="T21" fmla="*/ 66 h 151"/>
                <a:gd name="T22" fmla="*/ 11 w 50"/>
                <a:gd name="T23" fmla="*/ 88 h 151"/>
                <a:gd name="T24" fmla="*/ 14 w 50"/>
                <a:gd name="T25" fmla="*/ 92 h 151"/>
                <a:gd name="T26" fmla="*/ 13 w 50"/>
                <a:gd name="T27" fmla="*/ 92 h 151"/>
                <a:gd name="T28" fmla="*/ 14 w 50"/>
                <a:gd name="T29" fmla="*/ 93 h 151"/>
                <a:gd name="T30" fmla="*/ 13 w 50"/>
                <a:gd name="T31" fmla="*/ 101 h 151"/>
                <a:gd name="T32" fmla="*/ 10 w 50"/>
                <a:gd name="T33" fmla="*/ 100 h 151"/>
                <a:gd name="T34" fmla="*/ 8 w 50"/>
                <a:gd name="T35" fmla="*/ 112 h 151"/>
                <a:gd name="T36" fmla="*/ 5 w 50"/>
                <a:gd name="T37" fmla="*/ 124 h 151"/>
                <a:gd name="T38" fmla="*/ 3 w 50"/>
                <a:gd name="T39" fmla="*/ 129 h 151"/>
                <a:gd name="T40" fmla="*/ 6 w 50"/>
                <a:gd name="T41" fmla="*/ 124 h 151"/>
                <a:gd name="T42" fmla="*/ 8 w 50"/>
                <a:gd name="T43" fmla="*/ 117 h 151"/>
                <a:gd name="T44" fmla="*/ 8 w 50"/>
                <a:gd name="T45" fmla="*/ 120 h 151"/>
                <a:gd name="T46" fmla="*/ 6 w 50"/>
                <a:gd name="T47" fmla="*/ 131 h 151"/>
                <a:gd name="T48" fmla="*/ 4 w 50"/>
                <a:gd name="T49" fmla="*/ 138 h 151"/>
                <a:gd name="T50" fmla="*/ 0 w 50"/>
                <a:gd name="T51" fmla="*/ 144 h 151"/>
                <a:gd name="T52" fmla="*/ 4 w 50"/>
                <a:gd name="T53" fmla="*/ 139 h 151"/>
                <a:gd name="T54" fmla="*/ 4 w 50"/>
                <a:gd name="T55" fmla="*/ 144 h 151"/>
                <a:gd name="T56" fmla="*/ 1 w 50"/>
                <a:gd name="T57" fmla="*/ 149 h 151"/>
                <a:gd name="T58" fmla="*/ 3 w 50"/>
                <a:gd name="T59" fmla="*/ 147 h 151"/>
                <a:gd name="T60" fmla="*/ 6 w 50"/>
                <a:gd name="T61" fmla="*/ 147 h 151"/>
                <a:gd name="T62" fmla="*/ 11 w 50"/>
                <a:gd name="T63" fmla="*/ 142 h 151"/>
                <a:gd name="T64" fmla="*/ 9 w 50"/>
                <a:gd name="T65" fmla="*/ 144 h 151"/>
                <a:gd name="T66" fmla="*/ 11 w 50"/>
                <a:gd name="T67" fmla="*/ 138 h 151"/>
                <a:gd name="T68" fmla="*/ 11 w 50"/>
                <a:gd name="T69" fmla="*/ 134 h 151"/>
                <a:gd name="T70" fmla="*/ 9 w 50"/>
                <a:gd name="T71" fmla="*/ 137 h 151"/>
                <a:gd name="T72" fmla="*/ 5 w 50"/>
                <a:gd name="T73" fmla="*/ 142 h 151"/>
                <a:gd name="T74" fmla="*/ 8 w 50"/>
                <a:gd name="T75" fmla="*/ 136 h 151"/>
                <a:gd name="T76" fmla="*/ 14 w 50"/>
                <a:gd name="T77" fmla="*/ 129 h 151"/>
                <a:gd name="T78" fmla="*/ 16 w 50"/>
                <a:gd name="T79" fmla="*/ 126 h 151"/>
                <a:gd name="T80" fmla="*/ 19 w 50"/>
                <a:gd name="T81" fmla="*/ 113 h 151"/>
                <a:gd name="T82" fmla="*/ 19 w 50"/>
                <a:gd name="T83" fmla="*/ 110 h 151"/>
                <a:gd name="T84" fmla="*/ 23 w 50"/>
                <a:gd name="T85" fmla="*/ 106 h 151"/>
                <a:gd name="T86" fmla="*/ 20 w 50"/>
                <a:gd name="T87" fmla="*/ 106 h 151"/>
                <a:gd name="T88" fmla="*/ 19 w 50"/>
                <a:gd name="T89" fmla="*/ 110 h 151"/>
                <a:gd name="T90" fmla="*/ 19 w 50"/>
                <a:gd name="T91" fmla="*/ 98 h 151"/>
                <a:gd name="T92" fmla="*/ 19 w 50"/>
                <a:gd name="T93" fmla="*/ 91 h 151"/>
                <a:gd name="T94" fmla="*/ 21 w 50"/>
                <a:gd name="T95" fmla="*/ 92 h 151"/>
                <a:gd name="T96" fmla="*/ 24 w 50"/>
                <a:gd name="T97" fmla="*/ 81 h 151"/>
                <a:gd name="T98" fmla="*/ 26 w 50"/>
                <a:gd name="T99" fmla="*/ 76 h 151"/>
                <a:gd name="T100" fmla="*/ 29 w 50"/>
                <a:gd name="T101" fmla="*/ 72 h 151"/>
                <a:gd name="T102" fmla="*/ 30 w 50"/>
                <a:gd name="T103" fmla="*/ 59 h 151"/>
                <a:gd name="T104" fmla="*/ 33 w 50"/>
                <a:gd name="T105" fmla="*/ 54 h 151"/>
                <a:gd name="T106" fmla="*/ 35 w 50"/>
                <a:gd name="T107" fmla="*/ 46 h 151"/>
                <a:gd name="T108" fmla="*/ 39 w 50"/>
                <a:gd name="T109" fmla="*/ 35 h 151"/>
                <a:gd name="T110" fmla="*/ 41 w 50"/>
                <a:gd name="T111" fmla="*/ 25 h 151"/>
                <a:gd name="T112" fmla="*/ 50 w 50"/>
                <a:gd name="T113" fmla="*/ 10 h 151"/>
                <a:gd name="T114" fmla="*/ 44 w 50"/>
                <a:gd name="T115" fmla="*/ 0 h 1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0" h="151">
                  <a:moveTo>
                    <a:pt x="40" y="3"/>
                  </a:moveTo>
                  <a:lnTo>
                    <a:pt x="41" y="1"/>
                  </a:lnTo>
                  <a:lnTo>
                    <a:pt x="43" y="3"/>
                  </a:lnTo>
                  <a:lnTo>
                    <a:pt x="41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5" y="23"/>
                  </a:lnTo>
                  <a:lnTo>
                    <a:pt x="31" y="26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8" y="33"/>
                  </a:lnTo>
                  <a:lnTo>
                    <a:pt x="25" y="35"/>
                  </a:lnTo>
                  <a:lnTo>
                    <a:pt x="24" y="39"/>
                  </a:lnTo>
                  <a:lnTo>
                    <a:pt x="23" y="45"/>
                  </a:lnTo>
                  <a:lnTo>
                    <a:pt x="21" y="49"/>
                  </a:lnTo>
                  <a:lnTo>
                    <a:pt x="20" y="52"/>
                  </a:lnTo>
                  <a:lnTo>
                    <a:pt x="19" y="56"/>
                  </a:lnTo>
                  <a:lnTo>
                    <a:pt x="19" y="60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4" y="77"/>
                  </a:lnTo>
                  <a:lnTo>
                    <a:pt x="11" y="88"/>
                  </a:lnTo>
                  <a:lnTo>
                    <a:pt x="13" y="90"/>
                  </a:lnTo>
                  <a:lnTo>
                    <a:pt x="14" y="90"/>
                  </a:lnTo>
                  <a:lnTo>
                    <a:pt x="14" y="92"/>
                  </a:lnTo>
                  <a:lnTo>
                    <a:pt x="13" y="91"/>
                  </a:lnTo>
                  <a:lnTo>
                    <a:pt x="11" y="93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3" y="98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1" y="98"/>
                  </a:lnTo>
                  <a:lnTo>
                    <a:pt x="10" y="100"/>
                  </a:lnTo>
                  <a:lnTo>
                    <a:pt x="9" y="103"/>
                  </a:lnTo>
                  <a:lnTo>
                    <a:pt x="8" y="108"/>
                  </a:lnTo>
                  <a:lnTo>
                    <a:pt x="8" y="112"/>
                  </a:lnTo>
                  <a:lnTo>
                    <a:pt x="5" y="122"/>
                  </a:lnTo>
                  <a:lnTo>
                    <a:pt x="5" y="123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7"/>
                  </a:lnTo>
                  <a:lnTo>
                    <a:pt x="3" y="129"/>
                  </a:lnTo>
                  <a:lnTo>
                    <a:pt x="3" y="132"/>
                  </a:lnTo>
                  <a:lnTo>
                    <a:pt x="5" y="131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7"/>
                  </a:lnTo>
                  <a:lnTo>
                    <a:pt x="8" y="120"/>
                  </a:lnTo>
                  <a:lnTo>
                    <a:pt x="9" y="122"/>
                  </a:lnTo>
                  <a:lnTo>
                    <a:pt x="9" y="128"/>
                  </a:lnTo>
                  <a:lnTo>
                    <a:pt x="6" y="131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3" y="141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4"/>
                  </a:lnTo>
                  <a:lnTo>
                    <a:pt x="1" y="143"/>
                  </a:lnTo>
                  <a:lnTo>
                    <a:pt x="4" y="139"/>
                  </a:lnTo>
                  <a:lnTo>
                    <a:pt x="4" y="142"/>
                  </a:lnTo>
                  <a:lnTo>
                    <a:pt x="3" y="143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3" y="147"/>
                  </a:lnTo>
                  <a:lnTo>
                    <a:pt x="1" y="149"/>
                  </a:lnTo>
                  <a:lnTo>
                    <a:pt x="1" y="151"/>
                  </a:lnTo>
                  <a:lnTo>
                    <a:pt x="4" y="148"/>
                  </a:lnTo>
                  <a:lnTo>
                    <a:pt x="3" y="147"/>
                  </a:lnTo>
                  <a:lnTo>
                    <a:pt x="6" y="143"/>
                  </a:lnTo>
                  <a:lnTo>
                    <a:pt x="6" y="144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1" y="142"/>
                  </a:lnTo>
                  <a:lnTo>
                    <a:pt x="11" y="141"/>
                  </a:lnTo>
                  <a:lnTo>
                    <a:pt x="10" y="142"/>
                  </a:lnTo>
                  <a:lnTo>
                    <a:pt x="9" y="144"/>
                  </a:lnTo>
                  <a:lnTo>
                    <a:pt x="9" y="141"/>
                  </a:lnTo>
                  <a:lnTo>
                    <a:pt x="10" y="138"/>
                  </a:lnTo>
                  <a:lnTo>
                    <a:pt x="11" y="138"/>
                  </a:lnTo>
                  <a:lnTo>
                    <a:pt x="13" y="138"/>
                  </a:lnTo>
                  <a:lnTo>
                    <a:pt x="13" y="136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9" y="137"/>
                  </a:lnTo>
                  <a:lnTo>
                    <a:pt x="5" y="142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4" y="143"/>
                  </a:lnTo>
                  <a:lnTo>
                    <a:pt x="5" y="139"/>
                  </a:lnTo>
                  <a:lnTo>
                    <a:pt x="8" y="136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4" y="129"/>
                  </a:lnTo>
                  <a:lnTo>
                    <a:pt x="15" y="131"/>
                  </a:lnTo>
                  <a:lnTo>
                    <a:pt x="15" y="128"/>
                  </a:lnTo>
                  <a:lnTo>
                    <a:pt x="16" y="126"/>
                  </a:lnTo>
                  <a:lnTo>
                    <a:pt x="16" y="122"/>
                  </a:lnTo>
                  <a:lnTo>
                    <a:pt x="18" y="120"/>
                  </a:lnTo>
                  <a:lnTo>
                    <a:pt x="19" y="113"/>
                  </a:lnTo>
                  <a:lnTo>
                    <a:pt x="18" y="113"/>
                  </a:lnTo>
                  <a:lnTo>
                    <a:pt x="18" y="112"/>
                  </a:lnTo>
                  <a:lnTo>
                    <a:pt x="19" y="110"/>
                  </a:lnTo>
                  <a:lnTo>
                    <a:pt x="20" y="110"/>
                  </a:lnTo>
                  <a:lnTo>
                    <a:pt x="21" y="110"/>
                  </a:lnTo>
                  <a:lnTo>
                    <a:pt x="23" y="106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0" y="106"/>
                  </a:lnTo>
                  <a:lnTo>
                    <a:pt x="20" y="107"/>
                  </a:lnTo>
                  <a:lnTo>
                    <a:pt x="19" y="108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8"/>
                  </a:lnTo>
                  <a:lnTo>
                    <a:pt x="20" y="90"/>
                  </a:lnTo>
                  <a:lnTo>
                    <a:pt x="21" y="92"/>
                  </a:lnTo>
                  <a:lnTo>
                    <a:pt x="23" y="87"/>
                  </a:lnTo>
                  <a:lnTo>
                    <a:pt x="23" y="83"/>
                  </a:lnTo>
                  <a:lnTo>
                    <a:pt x="24" y="81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9" y="66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4" y="55"/>
                  </a:lnTo>
                  <a:lnTo>
                    <a:pt x="33" y="54"/>
                  </a:lnTo>
                  <a:lnTo>
                    <a:pt x="34" y="51"/>
                  </a:lnTo>
                  <a:lnTo>
                    <a:pt x="35" y="49"/>
                  </a:lnTo>
                  <a:lnTo>
                    <a:pt x="35" y="46"/>
                  </a:lnTo>
                  <a:lnTo>
                    <a:pt x="35" y="42"/>
                  </a:lnTo>
                  <a:lnTo>
                    <a:pt x="38" y="39"/>
                  </a:lnTo>
                  <a:lnTo>
                    <a:pt x="39" y="35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5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5" name="Freeform 1411"/>
            <p:cNvSpPr>
              <a:spLocks/>
            </p:cNvSpPr>
            <p:nvPr/>
          </p:nvSpPr>
          <p:spPr bwMode="auto">
            <a:xfrm>
              <a:off x="1626" y="729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6" name="Freeform 1412"/>
            <p:cNvSpPr>
              <a:spLocks/>
            </p:cNvSpPr>
            <p:nvPr/>
          </p:nvSpPr>
          <p:spPr bwMode="auto">
            <a:xfrm>
              <a:off x="1705" y="550"/>
              <a:ext cx="7" cy="9"/>
            </a:xfrm>
            <a:custGeom>
              <a:avLst/>
              <a:gdLst>
                <a:gd name="T0" fmla="*/ 5 w 7"/>
                <a:gd name="T1" fmla="*/ 5 h 9"/>
                <a:gd name="T2" fmla="*/ 7 w 7"/>
                <a:gd name="T3" fmla="*/ 0 h 9"/>
                <a:gd name="T4" fmla="*/ 5 w 7"/>
                <a:gd name="T5" fmla="*/ 0 h 9"/>
                <a:gd name="T6" fmla="*/ 3 w 7"/>
                <a:gd name="T7" fmla="*/ 5 h 9"/>
                <a:gd name="T8" fmla="*/ 0 w 7"/>
                <a:gd name="T9" fmla="*/ 9 h 9"/>
                <a:gd name="T10" fmla="*/ 3 w 7"/>
                <a:gd name="T11" fmla="*/ 8 h 9"/>
                <a:gd name="T12" fmla="*/ 5 w 7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9">
                  <a:moveTo>
                    <a:pt x="5" y="5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9"/>
                  </a:lnTo>
                  <a:lnTo>
                    <a:pt x="3" y="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7" name="Freeform 1413"/>
            <p:cNvSpPr>
              <a:spLocks/>
            </p:cNvSpPr>
            <p:nvPr/>
          </p:nvSpPr>
          <p:spPr bwMode="auto">
            <a:xfrm>
              <a:off x="1652" y="681"/>
              <a:ext cx="1" cy="4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1 h 4"/>
                <a:gd name="T6" fmla="*/ 0 w 1"/>
                <a:gd name="T7" fmla="*/ 2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8" name="Freeform 1414"/>
            <p:cNvSpPr>
              <a:spLocks/>
            </p:cNvSpPr>
            <p:nvPr/>
          </p:nvSpPr>
          <p:spPr bwMode="auto">
            <a:xfrm>
              <a:off x="1703" y="537"/>
              <a:ext cx="2" cy="4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1 w 2"/>
                <a:gd name="T5" fmla="*/ 4 h 4"/>
                <a:gd name="T6" fmla="*/ 1 w 2"/>
                <a:gd name="T7" fmla="*/ 1 h 4"/>
                <a:gd name="T8" fmla="*/ 2 w 2"/>
                <a:gd name="T9" fmla="*/ 0 h 4"/>
                <a:gd name="T10" fmla="*/ 1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9" name="Freeform 1415"/>
            <p:cNvSpPr>
              <a:spLocks/>
            </p:cNvSpPr>
            <p:nvPr/>
          </p:nvSpPr>
          <p:spPr bwMode="auto">
            <a:xfrm>
              <a:off x="1703" y="528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1 w 2"/>
                <a:gd name="T9" fmla="*/ 1 h 3"/>
                <a:gd name="T10" fmla="*/ 2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0" name="Freeform 1416"/>
            <p:cNvSpPr>
              <a:spLocks/>
            </p:cNvSpPr>
            <p:nvPr/>
          </p:nvSpPr>
          <p:spPr bwMode="auto">
            <a:xfrm>
              <a:off x="1697" y="533"/>
              <a:ext cx="6" cy="11"/>
            </a:xfrm>
            <a:custGeom>
              <a:avLst/>
              <a:gdLst>
                <a:gd name="T0" fmla="*/ 2 w 6"/>
                <a:gd name="T1" fmla="*/ 11 h 11"/>
                <a:gd name="T2" fmla="*/ 3 w 6"/>
                <a:gd name="T3" fmla="*/ 10 h 11"/>
                <a:gd name="T4" fmla="*/ 3 w 6"/>
                <a:gd name="T5" fmla="*/ 8 h 11"/>
                <a:gd name="T6" fmla="*/ 3 w 6"/>
                <a:gd name="T7" fmla="*/ 5 h 11"/>
                <a:gd name="T8" fmla="*/ 5 w 6"/>
                <a:gd name="T9" fmla="*/ 4 h 11"/>
                <a:gd name="T10" fmla="*/ 6 w 6"/>
                <a:gd name="T11" fmla="*/ 1 h 11"/>
                <a:gd name="T12" fmla="*/ 5 w 6"/>
                <a:gd name="T13" fmla="*/ 0 h 11"/>
                <a:gd name="T14" fmla="*/ 2 w 6"/>
                <a:gd name="T15" fmla="*/ 0 h 11"/>
                <a:gd name="T16" fmla="*/ 2 w 6"/>
                <a:gd name="T17" fmla="*/ 1 h 11"/>
                <a:gd name="T18" fmla="*/ 3 w 6"/>
                <a:gd name="T19" fmla="*/ 1 h 11"/>
                <a:gd name="T20" fmla="*/ 3 w 6"/>
                <a:gd name="T21" fmla="*/ 3 h 11"/>
                <a:gd name="T22" fmla="*/ 3 w 6"/>
                <a:gd name="T23" fmla="*/ 4 h 11"/>
                <a:gd name="T24" fmla="*/ 2 w 6"/>
                <a:gd name="T25" fmla="*/ 8 h 11"/>
                <a:gd name="T26" fmla="*/ 1 w 6"/>
                <a:gd name="T27" fmla="*/ 9 h 11"/>
                <a:gd name="T28" fmla="*/ 0 w 6"/>
                <a:gd name="T29" fmla="*/ 10 h 11"/>
                <a:gd name="T30" fmla="*/ 1 w 6"/>
                <a:gd name="T31" fmla="*/ 11 h 11"/>
                <a:gd name="T32" fmla="*/ 2 w 6"/>
                <a:gd name="T33" fmla="*/ 1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" h="11">
                  <a:moveTo>
                    <a:pt x="2" y="11"/>
                  </a:move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1" name="Freeform 1417"/>
            <p:cNvSpPr>
              <a:spLocks/>
            </p:cNvSpPr>
            <p:nvPr/>
          </p:nvSpPr>
          <p:spPr bwMode="auto">
            <a:xfrm>
              <a:off x="1700" y="527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2" name="Freeform 1418"/>
            <p:cNvSpPr>
              <a:spLocks/>
            </p:cNvSpPr>
            <p:nvPr/>
          </p:nvSpPr>
          <p:spPr bwMode="auto">
            <a:xfrm>
              <a:off x="1694" y="542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3" name="Freeform 1419"/>
            <p:cNvSpPr>
              <a:spLocks/>
            </p:cNvSpPr>
            <p:nvPr/>
          </p:nvSpPr>
          <p:spPr bwMode="auto">
            <a:xfrm>
              <a:off x="1692" y="537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4" name="Freeform 1420"/>
            <p:cNvSpPr>
              <a:spLocks/>
            </p:cNvSpPr>
            <p:nvPr/>
          </p:nvSpPr>
          <p:spPr bwMode="auto">
            <a:xfrm>
              <a:off x="1675" y="475"/>
              <a:ext cx="46" cy="108"/>
            </a:xfrm>
            <a:custGeom>
              <a:avLst/>
              <a:gdLst>
                <a:gd name="T0" fmla="*/ 15 w 46"/>
                <a:gd name="T1" fmla="*/ 99 h 108"/>
                <a:gd name="T2" fmla="*/ 24 w 46"/>
                <a:gd name="T3" fmla="*/ 87 h 108"/>
                <a:gd name="T4" fmla="*/ 30 w 46"/>
                <a:gd name="T5" fmla="*/ 75 h 108"/>
                <a:gd name="T6" fmla="*/ 32 w 46"/>
                <a:gd name="T7" fmla="*/ 69 h 108"/>
                <a:gd name="T8" fmla="*/ 34 w 46"/>
                <a:gd name="T9" fmla="*/ 64 h 108"/>
                <a:gd name="T10" fmla="*/ 37 w 46"/>
                <a:gd name="T11" fmla="*/ 59 h 108"/>
                <a:gd name="T12" fmla="*/ 40 w 46"/>
                <a:gd name="T13" fmla="*/ 51 h 108"/>
                <a:gd name="T14" fmla="*/ 42 w 46"/>
                <a:gd name="T15" fmla="*/ 42 h 108"/>
                <a:gd name="T16" fmla="*/ 43 w 46"/>
                <a:gd name="T17" fmla="*/ 38 h 108"/>
                <a:gd name="T18" fmla="*/ 44 w 46"/>
                <a:gd name="T19" fmla="*/ 33 h 108"/>
                <a:gd name="T20" fmla="*/ 45 w 46"/>
                <a:gd name="T21" fmla="*/ 22 h 108"/>
                <a:gd name="T22" fmla="*/ 45 w 46"/>
                <a:gd name="T23" fmla="*/ 21 h 108"/>
                <a:gd name="T24" fmla="*/ 46 w 46"/>
                <a:gd name="T25" fmla="*/ 20 h 108"/>
                <a:gd name="T26" fmla="*/ 46 w 46"/>
                <a:gd name="T27" fmla="*/ 16 h 108"/>
                <a:gd name="T28" fmla="*/ 46 w 46"/>
                <a:gd name="T29" fmla="*/ 12 h 108"/>
                <a:gd name="T30" fmla="*/ 44 w 46"/>
                <a:gd name="T31" fmla="*/ 13 h 108"/>
                <a:gd name="T32" fmla="*/ 37 w 46"/>
                <a:gd name="T33" fmla="*/ 1 h 108"/>
                <a:gd name="T34" fmla="*/ 35 w 46"/>
                <a:gd name="T35" fmla="*/ 7 h 108"/>
                <a:gd name="T36" fmla="*/ 37 w 46"/>
                <a:gd name="T37" fmla="*/ 7 h 108"/>
                <a:gd name="T38" fmla="*/ 38 w 46"/>
                <a:gd name="T39" fmla="*/ 10 h 108"/>
                <a:gd name="T40" fmla="*/ 38 w 46"/>
                <a:gd name="T41" fmla="*/ 15 h 108"/>
                <a:gd name="T42" fmla="*/ 35 w 46"/>
                <a:gd name="T43" fmla="*/ 20 h 108"/>
                <a:gd name="T44" fmla="*/ 33 w 46"/>
                <a:gd name="T45" fmla="*/ 33 h 108"/>
                <a:gd name="T46" fmla="*/ 29 w 46"/>
                <a:gd name="T47" fmla="*/ 39 h 108"/>
                <a:gd name="T48" fmla="*/ 29 w 46"/>
                <a:gd name="T49" fmla="*/ 47 h 108"/>
                <a:gd name="T50" fmla="*/ 23 w 46"/>
                <a:gd name="T51" fmla="*/ 52 h 108"/>
                <a:gd name="T52" fmla="*/ 23 w 46"/>
                <a:gd name="T53" fmla="*/ 57 h 108"/>
                <a:gd name="T54" fmla="*/ 20 w 46"/>
                <a:gd name="T55" fmla="*/ 59 h 108"/>
                <a:gd name="T56" fmla="*/ 18 w 46"/>
                <a:gd name="T57" fmla="*/ 61 h 108"/>
                <a:gd name="T58" fmla="*/ 18 w 46"/>
                <a:gd name="T59" fmla="*/ 67 h 108"/>
                <a:gd name="T60" fmla="*/ 13 w 46"/>
                <a:gd name="T61" fmla="*/ 74 h 108"/>
                <a:gd name="T62" fmla="*/ 10 w 46"/>
                <a:gd name="T63" fmla="*/ 82 h 108"/>
                <a:gd name="T64" fmla="*/ 7 w 46"/>
                <a:gd name="T65" fmla="*/ 89 h 108"/>
                <a:gd name="T66" fmla="*/ 0 w 46"/>
                <a:gd name="T67" fmla="*/ 105 h 108"/>
                <a:gd name="T68" fmla="*/ 4 w 46"/>
                <a:gd name="T69" fmla="*/ 108 h 108"/>
                <a:gd name="T70" fmla="*/ 9 w 46"/>
                <a:gd name="T71" fmla="*/ 107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108">
                  <a:moveTo>
                    <a:pt x="9" y="107"/>
                  </a:moveTo>
                  <a:lnTo>
                    <a:pt x="15" y="99"/>
                  </a:lnTo>
                  <a:lnTo>
                    <a:pt x="23" y="92"/>
                  </a:lnTo>
                  <a:lnTo>
                    <a:pt x="24" y="87"/>
                  </a:lnTo>
                  <a:lnTo>
                    <a:pt x="28" y="83"/>
                  </a:lnTo>
                  <a:lnTo>
                    <a:pt x="30" y="75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3" y="68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7" y="59"/>
                  </a:lnTo>
                  <a:lnTo>
                    <a:pt x="38" y="58"/>
                  </a:lnTo>
                  <a:lnTo>
                    <a:pt x="40" y="51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3" y="41"/>
                  </a:lnTo>
                  <a:lnTo>
                    <a:pt x="43" y="38"/>
                  </a:lnTo>
                  <a:lnTo>
                    <a:pt x="43" y="34"/>
                  </a:lnTo>
                  <a:lnTo>
                    <a:pt x="44" y="33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7" y="17"/>
                  </a:lnTo>
                  <a:lnTo>
                    <a:pt x="35" y="20"/>
                  </a:lnTo>
                  <a:lnTo>
                    <a:pt x="33" y="27"/>
                  </a:lnTo>
                  <a:lnTo>
                    <a:pt x="33" y="33"/>
                  </a:lnTo>
                  <a:lnTo>
                    <a:pt x="32" y="38"/>
                  </a:lnTo>
                  <a:lnTo>
                    <a:pt x="29" y="39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5" y="51"/>
                  </a:lnTo>
                  <a:lnTo>
                    <a:pt x="23" y="52"/>
                  </a:lnTo>
                  <a:lnTo>
                    <a:pt x="22" y="54"/>
                  </a:lnTo>
                  <a:lnTo>
                    <a:pt x="23" y="57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19" y="58"/>
                  </a:lnTo>
                  <a:lnTo>
                    <a:pt x="18" y="61"/>
                  </a:lnTo>
                  <a:lnTo>
                    <a:pt x="17" y="64"/>
                  </a:lnTo>
                  <a:lnTo>
                    <a:pt x="18" y="67"/>
                  </a:lnTo>
                  <a:lnTo>
                    <a:pt x="15" y="71"/>
                  </a:lnTo>
                  <a:lnTo>
                    <a:pt x="13" y="74"/>
                  </a:lnTo>
                  <a:lnTo>
                    <a:pt x="12" y="78"/>
                  </a:lnTo>
                  <a:lnTo>
                    <a:pt x="10" y="82"/>
                  </a:lnTo>
                  <a:lnTo>
                    <a:pt x="8" y="85"/>
                  </a:lnTo>
                  <a:lnTo>
                    <a:pt x="7" y="89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9" y="107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5" name="Freeform 1421"/>
            <p:cNvSpPr>
              <a:spLocks/>
            </p:cNvSpPr>
            <p:nvPr/>
          </p:nvSpPr>
          <p:spPr bwMode="auto">
            <a:xfrm>
              <a:off x="1514" y="888"/>
              <a:ext cx="5" cy="9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8 h 9"/>
                <a:gd name="T4" fmla="*/ 0 w 5"/>
                <a:gd name="T5" fmla="*/ 8 h 9"/>
                <a:gd name="T6" fmla="*/ 0 w 5"/>
                <a:gd name="T7" fmla="*/ 9 h 9"/>
                <a:gd name="T8" fmla="*/ 5 w 5"/>
                <a:gd name="T9" fmla="*/ 0 h 9"/>
                <a:gd name="T10" fmla="*/ 4 w 5"/>
                <a:gd name="T11" fmla="*/ 4 h 9"/>
                <a:gd name="T12" fmla="*/ 5 w 5"/>
                <a:gd name="T13" fmla="*/ 4 h 9"/>
                <a:gd name="T14" fmla="*/ 0 w 5"/>
                <a:gd name="T15" fmla="*/ 9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5" y="0"/>
                  </a:lnTo>
                  <a:lnTo>
                    <a:pt x="4" y="4"/>
                  </a:lnTo>
                  <a:lnTo>
                    <a:pt x="5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6" name="Freeform 1422"/>
            <p:cNvSpPr>
              <a:spLocks/>
            </p:cNvSpPr>
            <p:nvPr/>
          </p:nvSpPr>
          <p:spPr bwMode="auto">
            <a:xfrm>
              <a:off x="1520" y="877"/>
              <a:ext cx="4" cy="6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4 h 6"/>
                <a:gd name="T4" fmla="*/ 3 w 4"/>
                <a:gd name="T5" fmla="*/ 2 h 6"/>
                <a:gd name="T6" fmla="*/ 4 w 4"/>
                <a:gd name="T7" fmla="*/ 0 h 6"/>
                <a:gd name="T8" fmla="*/ 4 w 4"/>
                <a:gd name="T9" fmla="*/ 2 h 6"/>
                <a:gd name="T10" fmla="*/ 0 w 4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7" name="Freeform 1423"/>
            <p:cNvSpPr>
              <a:spLocks/>
            </p:cNvSpPr>
            <p:nvPr/>
          </p:nvSpPr>
          <p:spPr bwMode="auto">
            <a:xfrm>
              <a:off x="1504" y="881"/>
              <a:ext cx="2" cy="5"/>
            </a:xfrm>
            <a:custGeom>
              <a:avLst/>
              <a:gdLst>
                <a:gd name="T0" fmla="*/ 1 w 2"/>
                <a:gd name="T1" fmla="*/ 2 h 5"/>
                <a:gd name="T2" fmla="*/ 2 w 2"/>
                <a:gd name="T3" fmla="*/ 0 h 5"/>
                <a:gd name="T4" fmla="*/ 0 w 2"/>
                <a:gd name="T5" fmla="*/ 5 h 5"/>
                <a:gd name="T6" fmla="*/ 1 w 2"/>
                <a:gd name="T7" fmla="*/ 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8" name="Freeform 1424"/>
            <p:cNvSpPr>
              <a:spLocks/>
            </p:cNvSpPr>
            <p:nvPr/>
          </p:nvSpPr>
          <p:spPr bwMode="auto">
            <a:xfrm>
              <a:off x="1449" y="707"/>
              <a:ext cx="142" cy="263"/>
            </a:xfrm>
            <a:custGeom>
              <a:avLst/>
              <a:gdLst>
                <a:gd name="T0" fmla="*/ 133 w 142"/>
                <a:gd name="T1" fmla="*/ 4 h 263"/>
                <a:gd name="T2" fmla="*/ 130 w 142"/>
                <a:gd name="T3" fmla="*/ 15 h 263"/>
                <a:gd name="T4" fmla="*/ 127 w 142"/>
                <a:gd name="T5" fmla="*/ 17 h 263"/>
                <a:gd name="T6" fmla="*/ 126 w 142"/>
                <a:gd name="T7" fmla="*/ 21 h 263"/>
                <a:gd name="T8" fmla="*/ 123 w 142"/>
                <a:gd name="T9" fmla="*/ 31 h 263"/>
                <a:gd name="T10" fmla="*/ 115 w 142"/>
                <a:gd name="T11" fmla="*/ 49 h 263"/>
                <a:gd name="T12" fmla="*/ 111 w 142"/>
                <a:gd name="T13" fmla="*/ 51 h 263"/>
                <a:gd name="T14" fmla="*/ 98 w 142"/>
                <a:gd name="T15" fmla="*/ 85 h 263"/>
                <a:gd name="T16" fmla="*/ 91 w 142"/>
                <a:gd name="T17" fmla="*/ 107 h 263"/>
                <a:gd name="T18" fmla="*/ 86 w 142"/>
                <a:gd name="T19" fmla="*/ 124 h 263"/>
                <a:gd name="T20" fmla="*/ 84 w 142"/>
                <a:gd name="T21" fmla="*/ 134 h 263"/>
                <a:gd name="T22" fmla="*/ 85 w 142"/>
                <a:gd name="T23" fmla="*/ 124 h 263"/>
                <a:gd name="T24" fmla="*/ 70 w 142"/>
                <a:gd name="T25" fmla="*/ 163 h 263"/>
                <a:gd name="T26" fmla="*/ 69 w 142"/>
                <a:gd name="T27" fmla="*/ 168 h 263"/>
                <a:gd name="T28" fmla="*/ 66 w 142"/>
                <a:gd name="T29" fmla="*/ 170 h 263"/>
                <a:gd name="T30" fmla="*/ 67 w 142"/>
                <a:gd name="T31" fmla="*/ 170 h 263"/>
                <a:gd name="T32" fmla="*/ 60 w 142"/>
                <a:gd name="T33" fmla="*/ 180 h 263"/>
                <a:gd name="T34" fmla="*/ 54 w 142"/>
                <a:gd name="T35" fmla="*/ 183 h 263"/>
                <a:gd name="T36" fmla="*/ 34 w 142"/>
                <a:gd name="T37" fmla="*/ 201 h 263"/>
                <a:gd name="T38" fmla="*/ 26 w 142"/>
                <a:gd name="T39" fmla="*/ 213 h 263"/>
                <a:gd name="T40" fmla="*/ 23 w 142"/>
                <a:gd name="T41" fmla="*/ 216 h 263"/>
                <a:gd name="T42" fmla="*/ 15 w 142"/>
                <a:gd name="T43" fmla="*/ 229 h 263"/>
                <a:gd name="T44" fmla="*/ 28 w 142"/>
                <a:gd name="T45" fmla="*/ 213 h 263"/>
                <a:gd name="T46" fmla="*/ 38 w 142"/>
                <a:gd name="T47" fmla="*/ 201 h 263"/>
                <a:gd name="T48" fmla="*/ 31 w 142"/>
                <a:gd name="T49" fmla="*/ 209 h 263"/>
                <a:gd name="T50" fmla="*/ 20 w 142"/>
                <a:gd name="T51" fmla="*/ 229 h 263"/>
                <a:gd name="T52" fmla="*/ 11 w 142"/>
                <a:gd name="T53" fmla="*/ 241 h 263"/>
                <a:gd name="T54" fmla="*/ 1 w 142"/>
                <a:gd name="T55" fmla="*/ 254 h 263"/>
                <a:gd name="T56" fmla="*/ 10 w 142"/>
                <a:gd name="T57" fmla="*/ 244 h 263"/>
                <a:gd name="T58" fmla="*/ 6 w 142"/>
                <a:gd name="T59" fmla="*/ 251 h 263"/>
                <a:gd name="T60" fmla="*/ 4 w 142"/>
                <a:gd name="T61" fmla="*/ 256 h 263"/>
                <a:gd name="T62" fmla="*/ 1 w 142"/>
                <a:gd name="T63" fmla="*/ 263 h 263"/>
                <a:gd name="T64" fmla="*/ 10 w 142"/>
                <a:gd name="T65" fmla="*/ 250 h 263"/>
                <a:gd name="T66" fmla="*/ 10 w 142"/>
                <a:gd name="T67" fmla="*/ 255 h 263"/>
                <a:gd name="T68" fmla="*/ 18 w 142"/>
                <a:gd name="T69" fmla="*/ 245 h 263"/>
                <a:gd name="T70" fmla="*/ 15 w 142"/>
                <a:gd name="T71" fmla="*/ 245 h 263"/>
                <a:gd name="T72" fmla="*/ 20 w 142"/>
                <a:gd name="T73" fmla="*/ 241 h 263"/>
                <a:gd name="T74" fmla="*/ 23 w 142"/>
                <a:gd name="T75" fmla="*/ 235 h 263"/>
                <a:gd name="T76" fmla="*/ 18 w 142"/>
                <a:gd name="T77" fmla="*/ 239 h 263"/>
                <a:gd name="T78" fmla="*/ 9 w 142"/>
                <a:gd name="T79" fmla="*/ 249 h 263"/>
                <a:gd name="T80" fmla="*/ 25 w 142"/>
                <a:gd name="T81" fmla="*/ 226 h 263"/>
                <a:gd name="T82" fmla="*/ 29 w 142"/>
                <a:gd name="T83" fmla="*/ 227 h 263"/>
                <a:gd name="T84" fmla="*/ 41 w 142"/>
                <a:gd name="T85" fmla="*/ 211 h 263"/>
                <a:gd name="T86" fmla="*/ 55 w 142"/>
                <a:gd name="T87" fmla="*/ 198 h 263"/>
                <a:gd name="T88" fmla="*/ 57 w 142"/>
                <a:gd name="T89" fmla="*/ 200 h 263"/>
                <a:gd name="T90" fmla="*/ 62 w 142"/>
                <a:gd name="T91" fmla="*/ 191 h 263"/>
                <a:gd name="T92" fmla="*/ 55 w 142"/>
                <a:gd name="T93" fmla="*/ 198 h 263"/>
                <a:gd name="T94" fmla="*/ 67 w 142"/>
                <a:gd name="T95" fmla="*/ 180 h 263"/>
                <a:gd name="T96" fmla="*/ 75 w 142"/>
                <a:gd name="T97" fmla="*/ 168 h 263"/>
                <a:gd name="T98" fmla="*/ 77 w 142"/>
                <a:gd name="T99" fmla="*/ 170 h 263"/>
                <a:gd name="T100" fmla="*/ 87 w 142"/>
                <a:gd name="T101" fmla="*/ 150 h 263"/>
                <a:gd name="T102" fmla="*/ 92 w 142"/>
                <a:gd name="T103" fmla="*/ 140 h 263"/>
                <a:gd name="T104" fmla="*/ 95 w 142"/>
                <a:gd name="T105" fmla="*/ 135 h 263"/>
                <a:gd name="T106" fmla="*/ 98 w 142"/>
                <a:gd name="T107" fmla="*/ 122 h 263"/>
                <a:gd name="T108" fmla="*/ 103 w 142"/>
                <a:gd name="T109" fmla="*/ 108 h 263"/>
                <a:gd name="T110" fmla="*/ 108 w 142"/>
                <a:gd name="T111" fmla="*/ 94 h 263"/>
                <a:gd name="T112" fmla="*/ 113 w 142"/>
                <a:gd name="T113" fmla="*/ 77 h 263"/>
                <a:gd name="T114" fmla="*/ 123 w 142"/>
                <a:gd name="T115" fmla="*/ 56 h 263"/>
                <a:gd name="T116" fmla="*/ 127 w 142"/>
                <a:gd name="T117" fmla="*/ 42 h 263"/>
                <a:gd name="T118" fmla="*/ 141 w 142"/>
                <a:gd name="T119" fmla="*/ 12 h 263"/>
                <a:gd name="T120" fmla="*/ 137 w 142"/>
                <a:gd name="T121" fmla="*/ 0 h 263"/>
                <a:gd name="T122" fmla="*/ 132 w 142"/>
                <a:gd name="T123" fmla="*/ 4 h 26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42" h="263">
                  <a:moveTo>
                    <a:pt x="132" y="4"/>
                  </a:moveTo>
                  <a:lnTo>
                    <a:pt x="133" y="3"/>
                  </a:lnTo>
                  <a:lnTo>
                    <a:pt x="133" y="4"/>
                  </a:lnTo>
                  <a:lnTo>
                    <a:pt x="133" y="7"/>
                  </a:lnTo>
                  <a:lnTo>
                    <a:pt x="131" y="14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0" y="15"/>
                  </a:lnTo>
                  <a:lnTo>
                    <a:pt x="127" y="17"/>
                  </a:lnTo>
                  <a:lnTo>
                    <a:pt x="125" y="21"/>
                  </a:lnTo>
                  <a:lnTo>
                    <a:pt x="126" y="22"/>
                  </a:lnTo>
                  <a:lnTo>
                    <a:pt x="126" y="21"/>
                  </a:lnTo>
                  <a:lnTo>
                    <a:pt x="127" y="22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20" y="37"/>
                  </a:lnTo>
                  <a:lnTo>
                    <a:pt x="120" y="41"/>
                  </a:lnTo>
                  <a:lnTo>
                    <a:pt x="115" y="49"/>
                  </a:lnTo>
                  <a:lnTo>
                    <a:pt x="116" y="46"/>
                  </a:lnTo>
                  <a:lnTo>
                    <a:pt x="113" y="47"/>
                  </a:lnTo>
                  <a:lnTo>
                    <a:pt x="111" y="51"/>
                  </a:lnTo>
                  <a:lnTo>
                    <a:pt x="108" y="61"/>
                  </a:lnTo>
                  <a:lnTo>
                    <a:pt x="103" y="72"/>
                  </a:lnTo>
                  <a:lnTo>
                    <a:pt x="98" y="85"/>
                  </a:lnTo>
                  <a:lnTo>
                    <a:pt x="97" y="92"/>
                  </a:lnTo>
                  <a:lnTo>
                    <a:pt x="93" y="99"/>
                  </a:lnTo>
                  <a:lnTo>
                    <a:pt x="91" y="107"/>
                  </a:lnTo>
                  <a:lnTo>
                    <a:pt x="90" y="112"/>
                  </a:lnTo>
                  <a:lnTo>
                    <a:pt x="87" y="119"/>
                  </a:lnTo>
                  <a:lnTo>
                    <a:pt x="86" y="124"/>
                  </a:lnTo>
                  <a:lnTo>
                    <a:pt x="86" y="133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5" y="131"/>
                  </a:lnTo>
                  <a:lnTo>
                    <a:pt x="86" y="124"/>
                  </a:lnTo>
                  <a:lnTo>
                    <a:pt x="85" y="124"/>
                  </a:lnTo>
                  <a:lnTo>
                    <a:pt x="77" y="144"/>
                  </a:lnTo>
                  <a:lnTo>
                    <a:pt x="74" y="154"/>
                  </a:lnTo>
                  <a:lnTo>
                    <a:pt x="70" y="163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6" y="169"/>
                  </a:lnTo>
                  <a:lnTo>
                    <a:pt x="66" y="170"/>
                  </a:lnTo>
                  <a:lnTo>
                    <a:pt x="67" y="169"/>
                  </a:lnTo>
                  <a:lnTo>
                    <a:pt x="69" y="169"/>
                  </a:lnTo>
                  <a:lnTo>
                    <a:pt x="67" y="170"/>
                  </a:lnTo>
                  <a:lnTo>
                    <a:pt x="66" y="17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59" y="179"/>
                  </a:lnTo>
                  <a:lnTo>
                    <a:pt x="54" y="183"/>
                  </a:lnTo>
                  <a:lnTo>
                    <a:pt x="47" y="190"/>
                  </a:lnTo>
                  <a:lnTo>
                    <a:pt x="41" y="195"/>
                  </a:lnTo>
                  <a:lnTo>
                    <a:pt x="34" y="201"/>
                  </a:lnTo>
                  <a:lnTo>
                    <a:pt x="26" y="210"/>
                  </a:lnTo>
                  <a:lnTo>
                    <a:pt x="26" y="211"/>
                  </a:lnTo>
                  <a:lnTo>
                    <a:pt x="26" y="213"/>
                  </a:lnTo>
                  <a:lnTo>
                    <a:pt x="24" y="216"/>
                  </a:lnTo>
                  <a:lnTo>
                    <a:pt x="24" y="215"/>
                  </a:lnTo>
                  <a:lnTo>
                    <a:pt x="23" y="216"/>
                  </a:lnTo>
                  <a:lnTo>
                    <a:pt x="19" y="220"/>
                  </a:lnTo>
                  <a:lnTo>
                    <a:pt x="18" y="224"/>
                  </a:lnTo>
                  <a:lnTo>
                    <a:pt x="15" y="229"/>
                  </a:lnTo>
                  <a:lnTo>
                    <a:pt x="19" y="227"/>
                  </a:lnTo>
                  <a:lnTo>
                    <a:pt x="25" y="215"/>
                  </a:lnTo>
                  <a:lnTo>
                    <a:pt x="28" y="213"/>
                  </a:lnTo>
                  <a:lnTo>
                    <a:pt x="33" y="208"/>
                  </a:lnTo>
                  <a:lnTo>
                    <a:pt x="36" y="203"/>
                  </a:lnTo>
                  <a:lnTo>
                    <a:pt x="38" y="201"/>
                  </a:lnTo>
                  <a:lnTo>
                    <a:pt x="39" y="203"/>
                  </a:lnTo>
                  <a:lnTo>
                    <a:pt x="36" y="204"/>
                  </a:lnTo>
                  <a:lnTo>
                    <a:pt x="31" y="209"/>
                  </a:lnTo>
                  <a:lnTo>
                    <a:pt x="29" y="213"/>
                  </a:lnTo>
                  <a:lnTo>
                    <a:pt x="25" y="222"/>
                  </a:lnTo>
                  <a:lnTo>
                    <a:pt x="20" y="229"/>
                  </a:lnTo>
                  <a:lnTo>
                    <a:pt x="15" y="232"/>
                  </a:lnTo>
                  <a:lnTo>
                    <a:pt x="13" y="237"/>
                  </a:lnTo>
                  <a:lnTo>
                    <a:pt x="11" y="241"/>
                  </a:lnTo>
                  <a:lnTo>
                    <a:pt x="8" y="245"/>
                  </a:lnTo>
                  <a:lnTo>
                    <a:pt x="5" y="249"/>
                  </a:lnTo>
                  <a:lnTo>
                    <a:pt x="1" y="254"/>
                  </a:lnTo>
                  <a:lnTo>
                    <a:pt x="3" y="254"/>
                  </a:lnTo>
                  <a:lnTo>
                    <a:pt x="5" y="251"/>
                  </a:lnTo>
                  <a:lnTo>
                    <a:pt x="10" y="244"/>
                  </a:lnTo>
                  <a:lnTo>
                    <a:pt x="9" y="247"/>
                  </a:lnTo>
                  <a:lnTo>
                    <a:pt x="8" y="249"/>
                  </a:lnTo>
                  <a:lnTo>
                    <a:pt x="6" y="251"/>
                  </a:lnTo>
                  <a:lnTo>
                    <a:pt x="6" y="252"/>
                  </a:lnTo>
                  <a:lnTo>
                    <a:pt x="5" y="255"/>
                  </a:lnTo>
                  <a:lnTo>
                    <a:pt x="4" y="256"/>
                  </a:lnTo>
                  <a:lnTo>
                    <a:pt x="1" y="261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4" y="260"/>
                  </a:lnTo>
                  <a:lnTo>
                    <a:pt x="4" y="257"/>
                  </a:lnTo>
                  <a:lnTo>
                    <a:pt x="10" y="250"/>
                  </a:lnTo>
                  <a:lnTo>
                    <a:pt x="11" y="250"/>
                  </a:lnTo>
                  <a:lnTo>
                    <a:pt x="10" y="252"/>
                  </a:lnTo>
                  <a:lnTo>
                    <a:pt x="10" y="255"/>
                  </a:lnTo>
                  <a:lnTo>
                    <a:pt x="13" y="252"/>
                  </a:lnTo>
                  <a:lnTo>
                    <a:pt x="18" y="246"/>
                  </a:lnTo>
                  <a:lnTo>
                    <a:pt x="18" y="245"/>
                  </a:lnTo>
                  <a:lnTo>
                    <a:pt x="16" y="246"/>
                  </a:lnTo>
                  <a:lnTo>
                    <a:pt x="14" y="250"/>
                  </a:lnTo>
                  <a:lnTo>
                    <a:pt x="15" y="245"/>
                  </a:lnTo>
                  <a:lnTo>
                    <a:pt x="18" y="241"/>
                  </a:lnTo>
                  <a:lnTo>
                    <a:pt x="19" y="241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23" y="236"/>
                  </a:lnTo>
                  <a:lnTo>
                    <a:pt x="23" y="235"/>
                  </a:lnTo>
                  <a:lnTo>
                    <a:pt x="24" y="232"/>
                  </a:lnTo>
                  <a:lnTo>
                    <a:pt x="21" y="234"/>
                  </a:lnTo>
                  <a:lnTo>
                    <a:pt x="18" y="239"/>
                  </a:lnTo>
                  <a:lnTo>
                    <a:pt x="10" y="246"/>
                  </a:lnTo>
                  <a:lnTo>
                    <a:pt x="9" y="250"/>
                  </a:lnTo>
                  <a:lnTo>
                    <a:pt x="9" y="249"/>
                  </a:lnTo>
                  <a:lnTo>
                    <a:pt x="11" y="242"/>
                  </a:lnTo>
                  <a:lnTo>
                    <a:pt x="16" y="236"/>
                  </a:lnTo>
                  <a:lnTo>
                    <a:pt x="25" y="226"/>
                  </a:lnTo>
                  <a:lnTo>
                    <a:pt x="28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4" y="221"/>
                  </a:lnTo>
                  <a:lnTo>
                    <a:pt x="38" y="215"/>
                  </a:lnTo>
                  <a:lnTo>
                    <a:pt x="41" y="211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5" y="198"/>
                  </a:lnTo>
                  <a:lnTo>
                    <a:pt x="56" y="199"/>
                  </a:lnTo>
                  <a:lnTo>
                    <a:pt x="56" y="200"/>
                  </a:lnTo>
                  <a:lnTo>
                    <a:pt x="57" y="200"/>
                  </a:lnTo>
                  <a:lnTo>
                    <a:pt x="64" y="194"/>
                  </a:lnTo>
                  <a:lnTo>
                    <a:pt x="65" y="190"/>
                  </a:lnTo>
                  <a:lnTo>
                    <a:pt x="62" y="191"/>
                  </a:lnTo>
                  <a:lnTo>
                    <a:pt x="59" y="195"/>
                  </a:lnTo>
                  <a:lnTo>
                    <a:pt x="56" y="196"/>
                  </a:lnTo>
                  <a:lnTo>
                    <a:pt x="55" y="198"/>
                  </a:lnTo>
                  <a:lnTo>
                    <a:pt x="56" y="196"/>
                  </a:lnTo>
                  <a:lnTo>
                    <a:pt x="62" y="188"/>
                  </a:lnTo>
                  <a:lnTo>
                    <a:pt x="67" y="180"/>
                  </a:lnTo>
                  <a:lnTo>
                    <a:pt x="69" y="179"/>
                  </a:lnTo>
                  <a:lnTo>
                    <a:pt x="71" y="174"/>
                  </a:lnTo>
                  <a:lnTo>
                    <a:pt x="75" y="168"/>
                  </a:lnTo>
                  <a:lnTo>
                    <a:pt x="77" y="164"/>
                  </a:lnTo>
                  <a:lnTo>
                    <a:pt x="79" y="165"/>
                  </a:lnTo>
                  <a:lnTo>
                    <a:pt x="77" y="170"/>
                  </a:lnTo>
                  <a:lnTo>
                    <a:pt x="81" y="163"/>
                  </a:lnTo>
                  <a:lnTo>
                    <a:pt x="85" y="157"/>
                  </a:lnTo>
                  <a:lnTo>
                    <a:pt x="87" y="150"/>
                  </a:lnTo>
                  <a:lnTo>
                    <a:pt x="90" y="145"/>
                  </a:lnTo>
                  <a:lnTo>
                    <a:pt x="91" y="139"/>
                  </a:lnTo>
                  <a:lnTo>
                    <a:pt x="92" y="140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5" y="135"/>
                  </a:lnTo>
                  <a:lnTo>
                    <a:pt x="96" y="133"/>
                  </a:lnTo>
                  <a:lnTo>
                    <a:pt x="96" y="128"/>
                  </a:lnTo>
                  <a:lnTo>
                    <a:pt x="98" y="122"/>
                  </a:lnTo>
                  <a:lnTo>
                    <a:pt x="102" y="108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7" y="99"/>
                  </a:lnTo>
                  <a:lnTo>
                    <a:pt x="107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2" y="83"/>
                  </a:lnTo>
                  <a:lnTo>
                    <a:pt x="113" y="77"/>
                  </a:lnTo>
                  <a:lnTo>
                    <a:pt x="117" y="70"/>
                  </a:lnTo>
                  <a:lnTo>
                    <a:pt x="120" y="62"/>
                  </a:lnTo>
                  <a:lnTo>
                    <a:pt x="123" y="56"/>
                  </a:lnTo>
                  <a:lnTo>
                    <a:pt x="127" y="49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5" y="44"/>
                  </a:lnTo>
                  <a:lnTo>
                    <a:pt x="133" y="29"/>
                  </a:lnTo>
                  <a:lnTo>
                    <a:pt x="141" y="12"/>
                  </a:lnTo>
                  <a:lnTo>
                    <a:pt x="142" y="10"/>
                  </a:lnTo>
                  <a:lnTo>
                    <a:pt x="138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2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9" name="Freeform 1425"/>
            <p:cNvSpPr>
              <a:spLocks/>
            </p:cNvSpPr>
            <p:nvPr/>
          </p:nvSpPr>
          <p:spPr bwMode="auto">
            <a:xfrm>
              <a:off x="1452" y="9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0" name="Freeform 1426"/>
            <p:cNvSpPr>
              <a:spLocks/>
            </p:cNvSpPr>
            <p:nvPr/>
          </p:nvSpPr>
          <p:spPr bwMode="auto">
            <a:xfrm>
              <a:off x="1622" y="611"/>
              <a:ext cx="5" cy="19"/>
            </a:xfrm>
            <a:custGeom>
              <a:avLst/>
              <a:gdLst>
                <a:gd name="T0" fmla="*/ 5 w 5"/>
                <a:gd name="T1" fmla="*/ 9 h 19"/>
                <a:gd name="T2" fmla="*/ 5 w 5"/>
                <a:gd name="T3" fmla="*/ 3 h 19"/>
                <a:gd name="T4" fmla="*/ 5 w 5"/>
                <a:gd name="T5" fmla="*/ 0 h 19"/>
                <a:gd name="T6" fmla="*/ 4 w 5"/>
                <a:gd name="T7" fmla="*/ 2 h 19"/>
                <a:gd name="T8" fmla="*/ 3 w 5"/>
                <a:gd name="T9" fmla="*/ 10 h 19"/>
                <a:gd name="T10" fmla="*/ 0 w 5"/>
                <a:gd name="T11" fmla="*/ 19 h 19"/>
                <a:gd name="T12" fmla="*/ 1 w 5"/>
                <a:gd name="T13" fmla="*/ 18 h 19"/>
                <a:gd name="T14" fmla="*/ 3 w 5"/>
                <a:gd name="T15" fmla="*/ 15 h 19"/>
                <a:gd name="T16" fmla="*/ 5 w 5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19">
                  <a:moveTo>
                    <a:pt x="5" y="9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1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1" name="Freeform 1427"/>
            <p:cNvSpPr>
              <a:spLocks/>
            </p:cNvSpPr>
            <p:nvPr/>
          </p:nvSpPr>
          <p:spPr bwMode="auto">
            <a:xfrm>
              <a:off x="1525" y="877"/>
              <a:ext cx="5" cy="6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3 w 5"/>
                <a:gd name="T5" fmla="*/ 2 h 6"/>
                <a:gd name="T6" fmla="*/ 1 w 5"/>
                <a:gd name="T7" fmla="*/ 4 h 6"/>
                <a:gd name="T8" fmla="*/ 1 w 5"/>
                <a:gd name="T9" fmla="*/ 5 h 6"/>
                <a:gd name="T10" fmla="*/ 0 w 5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2" name="Freeform 1428"/>
            <p:cNvSpPr>
              <a:spLocks/>
            </p:cNvSpPr>
            <p:nvPr/>
          </p:nvSpPr>
          <p:spPr bwMode="auto">
            <a:xfrm>
              <a:off x="1620" y="591"/>
              <a:ext cx="2" cy="8"/>
            </a:xfrm>
            <a:custGeom>
              <a:avLst/>
              <a:gdLst>
                <a:gd name="T0" fmla="*/ 1 w 2"/>
                <a:gd name="T1" fmla="*/ 2 h 8"/>
                <a:gd name="T2" fmla="*/ 1 w 2"/>
                <a:gd name="T3" fmla="*/ 0 h 8"/>
                <a:gd name="T4" fmla="*/ 0 w 2"/>
                <a:gd name="T5" fmla="*/ 3 h 8"/>
                <a:gd name="T6" fmla="*/ 0 w 2"/>
                <a:gd name="T7" fmla="*/ 8 h 8"/>
                <a:gd name="T8" fmla="*/ 1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8">
                  <a:moveTo>
                    <a:pt x="1" y="2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3" name="Freeform 1429"/>
            <p:cNvSpPr>
              <a:spLocks/>
            </p:cNvSpPr>
            <p:nvPr/>
          </p:nvSpPr>
          <p:spPr bwMode="auto">
            <a:xfrm>
              <a:off x="1621" y="574"/>
              <a:ext cx="4" cy="8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1 h 8"/>
                <a:gd name="T4" fmla="*/ 1 w 4"/>
                <a:gd name="T5" fmla="*/ 4 h 8"/>
                <a:gd name="T6" fmla="*/ 0 w 4"/>
                <a:gd name="T7" fmla="*/ 8 h 8"/>
                <a:gd name="T8" fmla="*/ 1 w 4"/>
                <a:gd name="T9" fmla="*/ 4 h 8"/>
                <a:gd name="T10" fmla="*/ 4 w 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4" name="Freeform 1430"/>
            <p:cNvSpPr>
              <a:spLocks/>
            </p:cNvSpPr>
            <p:nvPr/>
          </p:nvSpPr>
          <p:spPr bwMode="auto">
            <a:xfrm>
              <a:off x="1612" y="584"/>
              <a:ext cx="8" cy="25"/>
            </a:xfrm>
            <a:custGeom>
              <a:avLst/>
              <a:gdLst>
                <a:gd name="T0" fmla="*/ 1 w 8"/>
                <a:gd name="T1" fmla="*/ 25 h 25"/>
                <a:gd name="T2" fmla="*/ 4 w 8"/>
                <a:gd name="T3" fmla="*/ 20 h 25"/>
                <a:gd name="T4" fmla="*/ 4 w 8"/>
                <a:gd name="T5" fmla="*/ 16 h 25"/>
                <a:gd name="T6" fmla="*/ 5 w 8"/>
                <a:gd name="T7" fmla="*/ 12 h 25"/>
                <a:gd name="T8" fmla="*/ 6 w 8"/>
                <a:gd name="T9" fmla="*/ 9 h 25"/>
                <a:gd name="T10" fmla="*/ 8 w 8"/>
                <a:gd name="T11" fmla="*/ 3 h 25"/>
                <a:gd name="T12" fmla="*/ 8 w 8"/>
                <a:gd name="T13" fmla="*/ 0 h 25"/>
                <a:gd name="T14" fmla="*/ 6 w 8"/>
                <a:gd name="T15" fmla="*/ 1 h 25"/>
                <a:gd name="T16" fmla="*/ 5 w 8"/>
                <a:gd name="T17" fmla="*/ 3 h 25"/>
                <a:gd name="T18" fmla="*/ 4 w 8"/>
                <a:gd name="T19" fmla="*/ 4 h 25"/>
                <a:gd name="T20" fmla="*/ 5 w 8"/>
                <a:gd name="T21" fmla="*/ 5 h 25"/>
                <a:gd name="T22" fmla="*/ 5 w 8"/>
                <a:gd name="T23" fmla="*/ 6 h 25"/>
                <a:gd name="T24" fmla="*/ 5 w 8"/>
                <a:gd name="T25" fmla="*/ 10 h 25"/>
                <a:gd name="T26" fmla="*/ 3 w 8"/>
                <a:gd name="T27" fmla="*/ 15 h 25"/>
                <a:gd name="T28" fmla="*/ 1 w 8"/>
                <a:gd name="T29" fmla="*/ 19 h 25"/>
                <a:gd name="T30" fmla="*/ 0 w 8"/>
                <a:gd name="T31" fmla="*/ 24 h 25"/>
                <a:gd name="T32" fmla="*/ 1 w 8"/>
                <a:gd name="T33" fmla="*/ 24 h 25"/>
                <a:gd name="T34" fmla="*/ 1 w 8"/>
                <a:gd name="T35" fmla="*/ 25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" h="25">
                  <a:moveTo>
                    <a:pt x="1" y="25"/>
                  </a:moveTo>
                  <a:lnTo>
                    <a:pt x="4" y="20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6" y="9"/>
                  </a:lnTo>
                  <a:lnTo>
                    <a:pt x="8" y="3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5" name="Freeform 1431"/>
            <p:cNvSpPr>
              <a:spLocks/>
            </p:cNvSpPr>
            <p:nvPr/>
          </p:nvSpPr>
          <p:spPr bwMode="auto">
            <a:xfrm>
              <a:off x="1618" y="573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6" name="Freeform 1432"/>
            <p:cNvSpPr>
              <a:spLocks/>
            </p:cNvSpPr>
            <p:nvPr/>
          </p:nvSpPr>
          <p:spPr bwMode="auto">
            <a:xfrm>
              <a:off x="1608" y="605"/>
              <a:ext cx="3" cy="8"/>
            </a:xfrm>
            <a:custGeom>
              <a:avLst/>
              <a:gdLst>
                <a:gd name="T0" fmla="*/ 0 w 3"/>
                <a:gd name="T1" fmla="*/ 3 h 8"/>
                <a:gd name="T2" fmla="*/ 0 w 3"/>
                <a:gd name="T3" fmla="*/ 8 h 8"/>
                <a:gd name="T4" fmla="*/ 3 w 3"/>
                <a:gd name="T5" fmla="*/ 0 h 8"/>
                <a:gd name="T6" fmla="*/ 0 w 3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8">
                  <a:moveTo>
                    <a:pt x="0" y="3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7" name="Freeform 1433"/>
            <p:cNvSpPr>
              <a:spLocks/>
            </p:cNvSpPr>
            <p:nvPr/>
          </p:nvSpPr>
          <p:spPr bwMode="auto">
            <a:xfrm>
              <a:off x="1607" y="598"/>
              <a:ext cx="1" cy="6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2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5 h 6"/>
                <a:gd name="T10" fmla="*/ 1 w 1"/>
                <a:gd name="T11" fmla="*/ 1 h 6"/>
                <a:gd name="T12" fmla="*/ 1 w 1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8" name="Freeform 1434"/>
            <p:cNvSpPr>
              <a:spLocks/>
            </p:cNvSpPr>
            <p:nvPr/>
          </p:nvSpPr>
          <p:spPr bwMode="auto">
            <a:xfrm>
              <a:off x="1590" y="478"/>
              <a:ext cx="77" cy="210"/>
            </a:xfrm>
            <a:custGeom>
              <a:avLst/>
              <a:gdLst>
                <a:gd name="T0" fmla="*/ 17 w 77"/>
                <a:gd name="T1" fmla="*/ 189 h 210"/>
                <a:gd name="T2" fmla="*/ 25 w 77"/>
                <a:gd name="T3" fmla="*/ 161 h 210"/>
                <a:gd name="T4" fmla="*/ 32 w 77"/>
                <a:gd name="T5" fmla="*/ 138 h 210"/>
                <a:gd name="T6" fmla="*/ 35 w 77"/>
                <a:gd name="T7" fmla="*/ 123 h 210"/>
                <a:gd name="T8" fmla="*/ 37 w 77"/>
                <a:gd name="T9" fmla="*/ 110 h 210"/>
                <a:gd name="T10" fmla="*/ 41 w 77"/>
                <a:gd name="T11" fmla="*/ 105 h 210"/>
                <a:gd name="T12" fmla="*/ 46 w 77"/>
                <a:gd name="T13" fmla="*/ 91 h 210"/>
                <a:gd name="T14" fmla="*/ 52 w 77"/>
                <a:gd name="T15" fmla="*/ 76 h 210"/>
                <a:gd name="T16" fmla="*/ 56 w 77"/>
                <a:gd name="T17" fmla="*/ 69 h 210"/>
                <a:gd name="T18" fmla="*/ 59 w 77"/>
                <a:gd name="T19" fmla="*/ 60 h 210"/>
                <a:gd name="T20" fmla="*/ 67 w 77"/>
                <a:gd name="T21" fmla="*/ 41 h 210"/>
                <a:gd name="T22" fmla="*/ 68 w 77"/>
                <a:gd name="T23" fmla="*/ 40 h 210"/>
                <a:gd name="T24" fmla="*/ 71 w 77"/>
                <a:gd name="T25" fmla="*/ 36 h 210"/>
                <a:gd name="T26" fmla="*/ 76 w 77"/>
                <a:gd name="T27" fmla="*/ 27 h 210"/>
                <a:gd name="T28" fmla="*/ 73 w 77"/>
                <a:gd name="T29" fmla="*/ 28 h 210"/>
                <a:gd name="T30" fmla="*/ 73 w 77"/>
                <a:gd name="T31" fmla="*/ 20 h 210"/>
                <a:gd name="T32" fmla="*/ 77 w 77"/>
                <a:gd name="T33" fmla="*/ 0 h 210"/>
                <a:gd name="T34" fmla="*/ 69 w 77"/>
                <a:gd name="T35" fmla="*/ 15 h 210"/>
                <a:gd name="T36" fmla="*/ 69 w 77"/>
                <a:gd name="T37" fmla="*/ 15 h 210"/>
                <a:gd name="T38" fmla="*/ 74 w 77"/>
                <a:gd name="T39" fmla="*/ 8 h 210"/>
                <a:gd name="T40" fmla="*/ 67 w 77"/>
                <a:gd name="T41" fmla="*/ 23 h 210"/>
                <a:gd name="T42" fmla="*/ 62 w 77"/>
                <a:gd name="T43" fmla="*/ 31 h 210"/>
                <a:gd name="T44" fmla="*/ 52 w 77"/>
                <a:gd name="T45" fmla="*/ 48 h 210"/>
                <a:gd name="T46" fmla="*/ 47 w 77"/>
                <a:gd name="T47" fmla="*/ 60 h 210"/>
                <a:gd name="T48" fmla="*/ 39 w 77"/>
                <a:gd name="T49" fmla="*/ 72 h 210"/>
                <a:gd name="T50" fmla="*/ 36 w 77"/>
                <a:gd name="T51" fmla="*/ 85 h 210"/>
                <a:gd name="T52" fmla="*/ 27 w 77"/>
                <a:gd name="T53" fmla="*/ 97 h 210"/>
                <a:gd name="T54" fmla="*/ 25 w 77"/>
                <a:gd name="T55" fmla="*/ 107 h 210"/>
                <a:gd name="T56" fmla="*/ 22 w 77"/>
                <a:gd name="T57" fmla="*/ 111 h 210"/>
                <a:gd name="T58" fmla="*/ 20 w 77"/>
                <a:gd name="T59" fmla="*/ 117 h 210"/>
                <a:gd name="T60" fmla="*/ 17 w 77"/>
                <a:gd name="T61" fmla="*/ 128 h 210"/>
                <a:gd name="T62" fmla="*/ 12 w 77"/>
                <a:gd name="T63" fmla="*/ 146 h 210"/>
                <a:gd name="T64" fmla="*/ 10 w 77"/>
                <a:gd name="T65" fmla="*/ 161 h 210"/>
                <a:gd name="T66" fmla="*/ 6 w 77"/>
                <a:gd name="T67" fmla="*/ 177 h 210"/>
                <a:gd name="T68" fmla="*/ 0 w 77"/>
                <a:gd name="T69" fmla="*/ 209 h 210"/>
                <a:gd name="T70" fmla="*/ 3 w 77"/>
                <a:gd name="T71" fmla="*/ 210 h 210"/>
                <a:gd name="T72" fmla="*/ 8 w 77"/>
                <a:gd name="T73" fmla="*/ 205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210">
                  <a:moveTo>
                    <a:pt x="8" y="205"/>
                  </a:moveTo>
                  <a:lnTo>
                    <a:pt x="17" y="189"/>
                  </a:lnTo>
                  <a:lnTo>
                    <a:pt x="25" y="169"/>
                  </a:lnTo>
                  <a:lnTo>
                    <a:pt x="25" y="161"/>
                  </a:lnTo>
                  <a:lnTo>
                    <a:pt x="28" y="152"/>
                  </a:lnTo>
                  <a:lnTo>
                    <a:pt x="32" y="138"/>
                  </a:lnTo>
                  <a:lnTo>
                    <a:pt x="32" y="126"/>
                  </a:lnTo>
                  <a:lnTo>
                    <a:pt x="35" y="123"/>
                  </a:lnTo>
                  <a:lnTo>
                    <a:pt x="36" y="117"/>
                  </a:lnTo>
                  <a:lnTo>
                    <a:pt x="37" y="110"/>
                  </a:lnTo>
                  <a:lnTo>
                    <a:pt x="39" y="107"/>
                  </a:lnTo>
                  <a:lnTo>
                    <a:pt x="41" y="105"/>
                  </a:lnTo>
                  <a:lnTo>
                    <a:pt x="43" y="97"/>
                  </a:lnTo>
                  <a:lnTo>
                    <a:pt x="46" y="91"/>
                  </a:lnTo>
                  <a:lnTo>
                    <a:pt x="49" y="84"/>
                  </a:lnTo>
                  <a:lnTo>
                    <a:pt x="52" y="76"/>
                  </a:lnTo>
                  <a:lnTo>
                    <a:pt x="53" y="74"/>
                  </a:lnTo>
                  <a:lnTo>
                    <a:pt x="56" y="69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48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1" y="36"/>
                  </a:lnTo>
                  <a:lnTo>
                    <a:pt x="73" y="33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0"/>
                  </a:lnTo>
                  <a:lnTo>
                    <a:pt x="76" y="4"/>
                  </a:lnTo>
                  <a:lnTo>
                    <a:pt x="77" y="0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8" y="17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4" y="8"/>
                  </a:lnTo>
                  <a:lnTo>
                    <a:pt x="69" y="18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2" y="31"/>
                  </a:lnTo>
                  <a:lnTo>
                    <a:pt x="58" y="35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7" y="60"/>
                  </a:lnTo>
                  <a:lnTo>
                    <a:pt x="42" y="69"/>
                  </a:lnTo>
                  <a:lnTo>
                    <a:pt x="39" y="72"/>
                  </a:lnTo>
                  <a:lnTo>
                    <a:pt x="37" y="80"/>
                  </a:lnTo>
                  <a:lnTo>
                    <a:pt x="36" y="85"/>
                  </a:lnTo>
                  <a:lnTo>
                    <a:pt x="31" y="92"/>
                  </a:lnTo>
                  <a:lnTo>
                    <a:pt x="27" y="97"/>
                  </a:lnTo>
                  <a:lnTo>
                    <a:pt x="26" y="102"/>
                  </a:lnTo>
                  <a:lnTo>
                    <a:pt x="25" y="107"/>
                  </a:lnTo>
                  <a:lnTo>
                    <a:pt x="23" y="111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0" y="117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5" y="137"/>
                  </a:lnTo>
                  <a:lnTo>
                    <a:pt x="12" y="146"/>
                  </a:lnTo>
                  <a:lnTo>
                    <a:pt x="11" y="153"/>
                  </a:lnTo>
                  <a:lnTo>
                    <a:pt x="10" y="161"/>
                  </a:lnTo>
                  <a:lnTo>
                    <a:pt x="7" y="168"/>
                  </a:lnTo>
                  <a:lnTo>
                    <a:pt x="6" y="177"/>
                  </a:lnTo>
                  <a:lnTo>
                    <a:pt x="2" y="193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3" y="210"/>
                  </a:lnTo>
                  <a:lnTo>
                    <a:pt x="6" y="209"/>
                  </a:lnTo>
                  <a:lnTo>
                    <a:pt x="8" y="20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9" name="Freeform 1435"/>
            <p:cNvSpPr>
              <a:spLocks/>
            </p:cNvSpPr>
            <p:nvPr/>
          </p:nvSpPr>
          <p:spPr bwMode="auto">
            <a:xfrm>
              <a:off x="1504" y="918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0" name="Freeform 1436"/>
            <p:cNvSpPr>
              <a:spLocks/>
            </p:cNvSpPr>
            <p:nvPr/>
          </p:nvSpPr>
          <p:spPr bwMode="auto">
            <a:xfrm>
              <a:off x="1490" y="906"/>
              <a:ext cx="33" cy="50"/>
            </a:xfrm>
            <a:custGeom>
              <a:avLst/>
              <a:gdLst>
                <a:gd name="T0" fmla="*/ 9 w 33"/>
                <a:gd name="T1" fmla="*/ 48 h 50"/>
                <a:gd name="T2" fmla="*/ 11 w 33"/>
                <a:gd name="T3" fmla="*/ 47 h 50"/>
                <a:gd name="T4" fmla="*/ 10 w 33"/>
                <a:gd name="T5" fmla="*/ 45 h 50"/>
                <a:gd name="T6" fmla="*/ 11 w 33"/>
                <a:gd name="T7" fmla="*/ 42 h 50"/>
                <a:gd name="T8" fmla="*/ 15 w 33"/>
                <a:gd name="T9" fmla="*/ 42 h 50"/>
                <a:gd name="T10" fmla="*/ 18 w 33"/>
                <a:gd name="T11" fmla="*/ 36 h 50"/>
                <a:gd name="T12" fmla="*/ 19 w 33"/>
                <a:gd name="T13" fmla="*/ 32 h 50"/>
                <a:gd name="T14" fmla="*/ 19 w 33"/>
                <a:gd name="T15" fmla="*/ 28 h 50"/>
                <a:gd name="T16" fmla="*/ 19 w 33"/>
                <a:gd name="T17" fmla="*/ 27 h 50"/>
                <a:gd name="T18" fmla="*/ 24 w 33"/>
                <a:gd name="T19" fmla="*/ 22 h 50"/>
                <a:gd name="T20" fmla="*/ 23 w 33"/>
                <a:gd name="T21" fmla="*/ 21 h 50"/>
                <a:gd name="T22" fmla="*/ 21 w 33"/>
                <a:gd name="T23" fmla="*/ 20 h 50"/>
                <a:gd name="T24" fmla="*/ 24 w 33"/>
                <a:gd name="T25" fmla="*/ 17 h 50"/>
                <a:gd name="T26" fmla="*/ 26 w 33"/>
                <a:gd name="T27" fmla="*/ 18 h 50"/>
                <a:gd name="T28" fmla="*/ 29 w 33"/>
                <a:gd name="T29" fmla="*/ 14 h 50"/>
                <a:gd name="T30" fmla="*/ 31 w 33"/>
                <a:gd name="T31" fmla="*/ 11 h 50"/>
                <a:gd name="T32" fmla="*/ 31 w 33"/>
                <a:gd name="T33" fmla="*/ 9 h 50"/>
                <a:gd name="T34" fmla="*/ 28 w 33"/>
                <a:gd name="T35" fmla="*/ 11 h 50"/>
                <a:gd name="T36" fmla="*/ 26 w 33"/>
                <a:gd name="T37" fmla="*/ 12 h 50"/>
                <a:gd name="T38" fmla="*/ 26 w 33"/>
                <a:gd name="T39" fmla="*/ 9 h 50"/>
                <a:gd name="T40" fmla="*/ 30 w 33"/>
                <a:gd name="T41" fmla="*/ 5 h 50"/>
                <a:gd name="T42" fmla="*/ 30 w 33"/>
                <a:gd name="T43" fmla="*/ 4 h 50"/>
                <a:gd name="T44" fmla="*/ 29 w 33"/>
                <a:gd name="T45" fmla="*/ 2 h 50"/>
                <a:gd name="T46" fmla="*/ 29 w 33"/>
                <a:gd name="T47" fmla="*/ 1 h 50"/>
                <a:gd name="T48" fmla="*/ 28 w 33"/>
                <a:gd name="T49" fmla="*/ 1 h 50"/>
                <a:gd name="T50" fmla="*/ 25 w 33"/>
                <a:gd name="T51" fmla="*/ 1 h 50"/>
                <a:gd name="T52" fmla="*/ 24 w 33"/>
                <a:gd name="T53" fmla="*/ 1 h 50"/>
                <a:gd name="T54" fmla="*/ 23 w 33"/>
                <a:gd name="T55" fmla="*/ 4 h 50"/>
                <a:gd name="T56" fmla="*/ 23 w 33"/>
                <a:gd name="T57" fmla="*/ 5 h 50"/>
                <a:gd name="T58" fmla="*/ 28 w 33"/>
                <a:gd name="T59" fmla="*/ 2 h 50"/>
                <a:gd name="T60" fmla="*/ 28 w 33"/>
                <a:gd name="T61" fmla="*/ 5 h 50"/>
                <a:gd name="T62" fmla="*/ 23 w 33"/>
                <a:gd name="T63" fmla="*/ 6 h 50"/>
                <a:gd name="T64" fmla="*/ 20 w 33"/>
                <a:gd name="T65" fmla="*/ 7 h 50"/>
                <a:gd name="T66" fmla="*/ 19 w 33"/>
                <a:gd name="T67" fmla="*/ 11 h 50"/>
                <a:gd name="T68" fmla="*/ 15 w 33"/>
                <a:gd name="T69" fmla="*/ 10 h 50"/>
                <a:gd name="T70" fmla="*/ 16 w 33"/>
                <a:gd name="T71" fmla="*/ 12 h 50"/>
                <a:gd name="T72" fmla="*/ 18 w 33"/>
                <a:gd name="T73" fmla="*/ 14 h 50"/>
                <a:gd name="T74" fmla="*/ 18 w 33"/>
                <a:gd name="T75" fmla="*/ 18 h 50"/>
                <a:gd name="T76" fmla="*/ 15 w 33"/>
                <a:gd name="T77" fmla="*/ 17 h 50"/>
                <a:gd name="T78" fmla="*/ 13 w 33"/>
                <a:gd name="T79" fmla="*/ 20 h 50"/>
                <a:gd name="T80" fmla="*/ 11 w 33"/>
                <a:gd name="T81" fmla="*/ 21 h 50"/>
                <a:gd name="T82" fmla="*/ 9 w 33"/>
                <a:gd name="T83" fmla="*/ 22 h 50"/>
                <a:gd name="T84" fmla="*/ 9 w 33"/>
                <a:gd name="T85" fmla="*/ 27 h 50"/>
                <a:gd name="T86" fmla="*/ 6 w 33"/>
                <a:gd name="T87" fmla="*/ 28 h 50"/>
                <a:gd name="T88" fmla="*/ 5 w 33"/>
                <a:gd name="T89" fmla="*/ 33 h 50"/>
                <a:gd name="T90" fmla="*/ 3 w 33"/>
                <a:gd name="T91" fmla="*/ 37 h 50"/>
                <a:gd name="T92" fmla="*/ 0 w 33"/>
                <a:gd name="T93" fmla="*/ 43 h 50"/>
                <a:gd name="T94" fmla="*/ 8 w 33"/>
                <a:gd name="T95" fmla="*/ 50 h 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" h="50">
                  <a:moveTo>
                    <a:pt x="10" y="50"/>
                  </a:move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1" y="42"/>
                  </a:lnTo>
                  <a:lnTo>
                    <a:pt x="13" y="41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3" y="26"/>
                  </a:lnTo>
                  <a:lnTo>
                    <a:pt x="24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1" name="Freeform 1437"/>
            <p:cNvSpPr>
              <a:spLocks/>
            </p:cNvSpPr>
            <p:nvPr/>
          </p:nvSpPr>
          <p:spPr bwMode="auto">
            <a:xfrm>
              <a:off x="1524" y="91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2" name="Freeform 1438"/>
            <p:cNvSpPr>
              <a:spLocks/>
            </p:cNvSpPr>
            <p:nvPr/>
          </p:nvSpPr>
          <p:spPr bwMode="auto">
            <a:xfrm>
              <a:off x="1474" y="958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3" name="Freeform 1439"/>
            <p:cNvSpPr>
              <a:spLocks/>
            </p:cNvSpPr>
            <p:nvPr/>
          </p:nvSpPr>
          <p:spPr bwMode="auto">
            <a:xfrm>
              <a:off x="1483" y="969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1 w 4"/>
                <a:gd name="T5" fmla="*/ 1 h 5"/>
                <a:gd name="T6" fmla="*/ 1 w 4"/>
                <a:gd name="T7" fmla="*/ 3 h 5"/>
                <a:gd name="T8" fmla="*/ 0 w 4"/>
                <a:gd name="T9" fmla="*/ 3 h 5"/>
                <a:gd name="T10" fmla="*/ 0 w 4"/>
                <a:gd name="T11" fmla="*/ 4 h 5"/>
                <a:gd name="T12" fmla="*/ 2 w 4"/>
                <a:gd name="T13" fmla="*/ 5 h 5"/>
                <a:gd name="T14" fmla="*/ 1 w 4"/>
                <a:gd name="T15" fmla="*/ 4 h 5"/>
                <a:gd name="T16" fmla="*/ 1 w 4"/>
                <a:gd name="T17" fmla="*/ 3 h 5"/>
                <a:gd name="T18" fmla="*/ 2 w 4"/>
                <a:gd name="T19" fmla="*/ 3 h 5"/>
                <a:gd name="T20" fmla="*/ 4 w 4"/>
                <a:gd name="T21" fmla="*/ 3 h 5"/>
                <a:gd name="T22" fmla="*/ 4 w 4"/>
                <a:gd name="T23" fmla="*/ 1 h 5"/>
                <a:gd name="T24" fmla="*/ 2 w 4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4" name="Freeform 1440"/>
            <p:cNvSpPr>
              <a:spLocks/>
            </p:cNvSpPr>
            <p:nvPr/>
          </p:nvSpPr>
          <p:spPr bwMode="auto">
            <a:xfrm>
              <a:off x="1488" y="97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5" name="Freeform 1441"/>
            <p:cNvSpPr>
              <a:spLocks/>
            </p:cNvSpPr>
            <p:nvPr/>
          </p:nvSpPr>
          <p:spPr bwMode="auto">
            <a:xfrm>
              <a:off x="1490" y="974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6" name="Freeform 1442"/>
            <p:cNvSpPr>
              <a:spLocks/>
            </p:cNvSpPr>
            <p:nvPr/>
          </p:nvSpPr>
          <p:spPr bwMode="auto">
            <a:xfrm>
              <a:off x="1463" y="956"/>
              <a:ext cx="33" cy="29"/>
            </a:xfrm>
            <a:custGeom>
              <a:avLst/>
              <a:gdLst>
                <a:gd name="T0" fmla="*/ 27 w 33"/>
                <a:gd name="T1" fmla="*/ 0 h 29"/>
                <a:gd name="T2" fmla="*/ 22 w 33"/>
                <a:gd name="T3" fmla="*/ 1 h 29"/>
                <a:gd name="T4" fmla="*/ 19 w 33"/>
                <a:gd name="T5" fmla="*/ 2 h 29"/>
                <a:gd name="T6" fmla="*/ 19 w 33"/>
                <a:gd name="T7" fmla="*/ 5 h 29"/>
                <a:gd name="T8" fmla="*/ 16 w 33"/>
                <a:gd name="T9" fmla="*/ 5 h 29"/>
                <a:gd name="T10" fmla="*/ 15 w 33"/>
                <a:gd name="T11" fmla="*/ 7 h 29"/>
                <a:gd name="T12" fmla="*/ 16 w 33"/>
                <a:gd name="T13" fmla="*/ 9 h 29"/>
                <a:gd name="T14" fmla="*/ 15 w 33"/>
                <a:gd name="T15" fmla="*/ 9 h 29"/>
                <a:gd name="T16" fmla="*/ 14 w 33"/>
                <a:gd name="T17" fmla="*/ 11 h 29"/>
                <a:gd name="T18" fmla="*/ 14 w 33"/>
                <a:gd name="T19" fmla="*/ 12 h 29"/>
                <a:gd name="T20" fmla="*/ 11 w 33"/>
                <a:gd name="T21" fmla="*/ 11 h 29"/>
                <a:gd name="T22" fmla="*/ 11 w 33"/>
                <a:gd name="T23" fmla="*/ 12 h 29"/>
                <a:gd name="T24" fmla="*/ 10 w 33"/>
                <a:gd name="T25" fmla="*/ 12 h 29"/>
                <a:gd name="T26" fmla="*/ 9 w 33"/>
                <a:gd name="T27" fmla="*/ 13 h 29"/>
                <a:gd name="T28" fmla="*/ 7 w 33"/>
                <a:gd name="T29" fmla="*/ 13 h 29"/>
                <a:gd name="T30" fmla="*/ 7 w 33"/>
                <a:gd name="T31" fmla="*/ 14 h 29"/>
                <a:gd name="T32" fmla="*/ 6 w 33"/>
                <a:gd name="T33" fmla="*/ 14 h 29"/>
                <a:gd name="T34" fmla="*/ 5 w 33"/>
                <a:gd name="T35" fmla="*/ 14 h 29"/>
                <a:gd name="T36" fmla="*/ 4 w 33"/>
                <a:gd name="T37" fmla="*/ 16 h 29"/>
                <a:gd name="T38" fmla="*/ 4 w 33"/>
                <a:gd name="T39" fmla="*/ 18 h 29"/>
                <a:gd name="T40" fmla="*/ 4 w 33"/>
                <a:gd name="T41" fmla="*/ 17 h 29"/>
                <a:gd name="T42" fmla="*/ 2 w 33"/>
                <a:gd name="T43" fmla="*/ 16 h 29"/>
                <a:gd name="T44" fmla="*/ 2 w 33"/>
                <a:gd name="T45" fmla="*/ 17 h 29"/>
                <a:gd name="T46" fmla="*/ 1 w 33"/>
                <a:gd name="T47" fmla="*/ 17 h 29"/>
                <a:gd name="T48" fmla="*/ 1 w 33"/>
                <a:gd name="T49" fmla="*/ 18 h 29"/>
                <a:gd name="T50" fmla="*/ 2 w 33"/>
                <a:gd name="T51" fmla="*/ 19 h 29"/>
                <a:gd name="T52" fmla="*/ 2 w 33"/>
                <a:gd name="T53" fmla="*/ 23 h 29"/>
                <a:gd name="T54" fmla="*/ 1 w 33"/>
                <a:gd name="T55" fmla="*/ 28 h 29"/>
                <a:gd name="T56" fmla="*/ 0 w 33"/>
                <a:gd name="T57" fmla="*/ 29 h 29"/>
                <a:gd name="T58" fmla="*/ 4 w 33"/>
                <a:gd name="T59" fmla="*/ 29 h 29"/>
                <a:gd name="T60" fmla="*/ 4 w 33"/>
                <a:gd name="T61" fmla="*/ 28 h 29"/>
                <a:gd name="T62" fmla="*/ 2 w 33"/>
                <a:gd name="T63" fmla="*/ 27 h 29"/>
                <a:gd name="T64" fmla="*/ 4 w 33"/>
                <a:gd name="T65" fmla="*/ 27 h 29"/>
                <a:gd name="T66" fmla="*/ 5 w 33"/>
                <a:gd name="T67" fmla="*/ 26 h 29"/>
                <a:gd name="T68" fmla="*/ 5 w 33"/>
                <a:gd name="T69" fmla="*/ 24 h 29"/>
                <a:gd name="T70" fmla="*/ 9 w 33"/>
                <a:gd name="T71" fmla="*/ 27 h 29"/>
                <a:gd name="T72" fmla="*/ 11 w 33"/>
                <a:gd name="T73" fmla="*/ 26 h 29"/>
                <a:gd name="T74" fmla="*/ 12 w 33"/>
                <a:gd name="T75" fmla="*/ 24 h 29"/>
                <a:gd name="T76" fmla="*/ 12 w 33"/>
                <a:gd name="T77" fmla="*/ 23 h 29"/>
                <a:gd name="T78" fmla="*/ 15 w 33"/>
                <a:gd name="T79" fmla="*/ 23 h 29"/>
                <a:gd name="T80" fmla="*/ 16 w 33"/>
                <a:gd name="T81" fmla="*/ 23 h 29"/>
                <a:gd name="T82" fmla="*/ 17 w 33"/>
                <a:gd name="T83" fmla="*/ 22 h 29"/>
                <a:gd name="T84" fmla="*/ 17 w 33"/>
                <a:gd name="T85" fmla="*/ 21 h 29"/>
                <a:gd name="T86" fmla="*/ 20 w 33"/>
                <a:gd name="T87" fmla="*/ 21 h 29"/>
                <a:gd name="T88" fmla="*/ 22 w 33"/>
                <a:gd name="T89" fmla="*/ 22 h 29"/>
                <a:gd name="T90" fmla="*/ 24 w 33"/>
                <a:gd name="T91" fmla="*/ 21 h 29"/>
                <a:gd name="T92" fmla="*/ 24 w 33"/>
                <a:gd name="T93" fmla="*/ 19 h 29"/>
                <a:gd name="T94" fmla="*/ 25 w 33"/>
                <a:gd name="T95" fmla="*/ 19 h 29"/>
                <a:gd name="T96" fmla="*/ 25 w 33"/>
                <a:gd name="T97" fmla="*/ 21 h 29"/>
                <a:gd name="T98" fmla="*/ 26 w 33"/>
                <a:gd name="T99" fmla="*/ 21 h 29"/>
                <a:gd name="T100" fmla="*/ 27 w 33"/>
                <a:gd name="T101" fmla="*/ 21 h 29"/>
                <a:gd name="T102" fmla="*/ 27 w 33"/>
                <a:gd name="T103" fmla="*/ 18 h 29"/>
                <a:gd name="T104" fmla="*/ 27 w 33"/>
                <a:gd name="T105" fmla="*/ 17 h 29"/>
                <a:gd name="T106" fmla="*/ 29 w 33"/>
                <a:gd name="T107" fmla="*/ 16 h 29"/>
                <a:gd name="T108" fmla="*/ 30 w 33"/>
                <a:gd name="T109" fmla="*/ 16 h 29"/>
                <a:gd name="T110" fmla="*/ 30 w 33"/>
                <a:gd name="T111" fmla="*/ 13 h 29"/>
                <a:gd name="T112" fmla="*/ 31 w 33"/>
                <a:gd name="T113" fmla="*/ 12 h 29"/>
                <a:gd name="T114" fmla="*/ 32 w 33"/>
                <a:gd name="T115" fmla="*/ 11 h 29"/>
                <a:gd name="T116" fmla="*/ 32 w 33"/>
                <a:gd name="T117" fmla="*/ 9 h 29"/>
                <a:gd name="T118" fmla="*/ 33 w 33"/>
                <a:gd name="T119" fmla="*/ 6 h 29"/>
                <a:gd name="T120" fmla="*/ 33 w 33"/>
                <a:gd name="T121" fmla="*/ 3 h 29"/>
                <a:gd name="T122" fmla="*/ 31 w 33"/>
                <a:gd name="T123" fmla="*/ 1 h 29"/>
                <a:gd name="T124" fmla="*/ 27 w 33"/>
                <a:gd name="T125" fmla="*/ 0 h 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" h="29">
                  <a:moveTo>
                    <a:pt x="27" y="0"/>
                  </a:moveTo>
                  <a:lnTo>
                    <a:pt x="22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3" y="6"/>
                  </a:lnTo>
                  <a:lnTo>
                    <a:pt x="33" y="3"/>
                  </a:lnTo>
                  <a:lnTo>
                    <a:pt x="31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7" name="Freeform 1443"/>
            <p:cNvSpPr>
              <a:spLocks/>
            </p:cNvSpPr>
            <p:nvPr/>
          </p:nvSpPr>
          <p:spPr bwMode="auto">
            <a:xfrm>
              <a:off x="1598" y="569"/>
              <a:ext cx="3" cy="9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1 h 9"/>
                <a:gd name="T4" fmla="*/ 3 w 3"/>
                <a:gd name="T5" fmla="*/ 1 h 9"/>
                <a:gd name="T6" fmla="*/ 0 w 3"/>
                <a:gd name="T7" fmla="*/ 9 h 9"/>
                <a:gd name="T8" fmla="*/ 0 w 3"/>
                <a:gd name="T9" fmla="*/ 6 h 9"/>
                <a:gd name="T10" fmla="*/ 3 w 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8" name="Freeform 1444"/>
            <p:cNvSpPr>
              <a:spLocks/>
            </p:cNvSpPr>
            <p:nvPr/>
          </p:nvSpPr>
          <p:spPr bwMode="auto">
            <a:xfrm>
              <a:off x="1544" y="493"/>
              <a:ext cx="97" cy="246"/>
            </a:xfrm>
            <a:custGeom>
              <a:avLst/>
              <a:gdLst>
                <a:gd name="T0" fmla="*/ 8 w 97"/>
                <a:gd name="T1" fmla="*/ 243 h 246"/>
                <a:gd name="T2" fmla="*/ 11 w 97"/>
                <a:gd name="T3" fmla="*/ 233 h 246"/>
                <a:gd name="T4" fmla="*/ 13 w 97"/>
                <a:gd name="T5" fmla="*/ 230 h 246"/>
                <a:gd name="T6" fmla="*/ 13 w 97"/>
                <a:gd name="T7" fmla="*/ 224 h 246"/>
                <a:gd name="T8" fmla="*/ 17 w 97"/>
                <a:gd name="T9" fmla="*/ 209 h 246"/>
                <a:gd name="T10" fmla="*/ 22 w 97"/>
                <a:gd name="T11" fmla="*/ 203 h 246"/>
                <a:gd name="T12" fmla="*/ 28 w 97"/>
                <a:gd name="T13" fmla="*/ 180 h 246"/>
                <a:gd name="T14" fmla="*/ 36 w 97"/>
                <a:gd name="T15" fmla="*/ 157 h 246"/>
                <a:gd name="T16" fmla="*/ 41 w 97"/>
                <a:gd name="T17" fmla="*/ 139 h 246"/>
                <a:gd name="T18" fmla="*/ 44 w 97"/>
                <a:gd name="T19" fmla="*/ 127 h 246"/>
                <a:gd name="T20" fmla="*/ 43 w 97"/>
                <a:gd name="T21" fmla="*/ 137 h 246"/>
                <a:gd name="T22" fmla="*/ 59 w 97"/>
                <a:gd name="T23" fmla="*/ 100 h 246"/>
                <a:gd name="T24" fmla="*/ 62 w 97"/>
                <a:gd name="T25" fmla="*/ 95 h 246"/>
                <a:gd name="T26" fmla="*/ 59 w 97"/>
                <a:gd name="T27" fmla="*/ 96 h 246"/>
                <a:gd name="T28" fmla="*/ 63 w 97"/>
                <a:gd name="T29" fmla="*/ 87 h 246"/>
                <a:gd name="T30" fmla="*/ 64 w 97"/>
                <a:gd name="T31" fmla="*/ 86 h 246"/>
                <a:gd name="T32" fmla="*/ 73 w 97"/>
                <a:gd name="T33" fmla="*/ 72 h 246"/>
                <a:gd name="T34" fmla="*/ 83 w 97"/>
                <a:gd name="T35" fmla="*/ 50 h 246"/>
                <a:gd name="T36" fmla="*/ 84 w 97"/>
                <a:gd name="T37" fmla="*/ 45 h 246"/>
                <a:gd name="T38" fmla="*/ 88 w 97"/>
                <a:gd name="T39" fmla="*/ 36 h 246"/>
                <a:gd name="T40" fmla="*/ 83 w 97"/>
                <a:gd name="T41" fmla="*/ 46 h 246"/>
                <a:gd name="T42" fmla="*/ 77 w 97"/>
                <a:gd name="T43" fmla="*/ 57 h 246"/>
                <a:gd name="T44" fmla="*/ 77 w 97"/>
                <a:gd name="T45" fmla="*/ 57 h 246"/>
                <a:gd name="T46" fmla="*/ 82 w 97"/>
                <a:gd name="T47" fmla="*/ 39 h 246"/>
                <a:gd name="T48" fmla="*/ 90 w 97"/>
                <a:gd name="T49" fmla="*/ 25 h 246"/>
                <a:gd name="T50" fmla="*/ 94 w 97"/>
                <a:gd name="T51" fmla="*/ 14 h 246"/>
                <a:gd name="T52" fmla="*/ 94 w 97"/>
                <a:gd name="T53" fmla="*/ 12 h 246"/>
                <a:gd name="T54" fmla="*/ 92 w 97"/>
                <a:gd name="T55" fmla="*/ 14 h 246"/>
                <a:gd name="T56" fmla="*/ 93 w 97"/>
                <a:gd name="T57" fmla="*/ 8 h 246"/>
                <a:gd name="T58" fmla="*/ 95 w 97"/>
                <a:gd name="T59" fmla="*/ 0 h 246"/>
                <a:gd name="T60" fmla="*/ 89 w 97"/>
                <a:gd name="T61" fmla="*/ 14 h 246"/>
                <a:gd name="T62" fmla="*/ 89 w 97"/>
                <a:gd name="T63" fmla="*/ 9 h 246"/>
                <a:gd name="T64" fmla="*/ 83 w 97"/>
                <a:gd name="T65" fmla="*/ 18 h 246"/>
                <a:gd name="T66" fmla="*/ 85 w 97"/>
                <a:gd name="T67" fmla="*/ 14 h 246"/>
                <a:gd name="T68" fmla="*/ 83 w 97"/>
                <a:gd name="T69" fmla="*/ 21 h 246"/>
                <a:gd name="T70" fmla="*/ 81 w 97"/>
                <a:gd name="T71" fmla="*/ 26 h 246"/>
                <a:gd name="T72" fmla="*/ 83 w 97"/>
                <a:gd name="T73" fmla="*/ 29 h 246"/>
                <a:gd name="T74" fmla="*/ 90 w 97"/>
                <a:gd name="T75" fmla="*/ 14 h 246"/>
                <a:gd name="T76" fmla="*/ 89 w 97"/>
                <a:gd name="T77" fmla="*/ 20 h 246"/>
                <a:gd name="T78" fmla="*/ 78 w 97"/>
                <a:gd name="T79" fmla="*/ 38 h 246"/>
                <a:gd name="T80" fmla="*/ 74 w 97"/>
                <a:gd name="T81" fmla="*/ 39 h 246"/>
                <a:gd name="T82" fmla="*/ 69 w 97"/>
                <a:gd name="T83" fmla="*/ 53 h 246"/>
                <a:gd name="T84" fmla="*/ 66 w 97"/>
                <a:gd name="T85" fmla="*/ 64 h 246"/>
                <a:gd name="T86" fmla="*/ 61 w 97"/>
                <a:gd name="T87" fmla="*/ 66 h 246"/>
                <a:gd name="T88" fmla="*/ 57 w 97"/>
                <a:gd name="T89" fmla="*/ 76 h 246"/>
                <a:gd name="T90" fmla="*/ 61 w 97"/>
                <a:gd name="T91" fmla="*/ 71 h 246"/>
                <a:gd name="T92" fmla="*/ 63 w 97"/>
                <a:gd name="T93" fmla="*/ 70 h 246"/>
                <a:gd name="T94" fmla="*/ 57 w 97"/>
                <a:gd name="T95" fmla="*/ 87 h 246"/>
                <a:gd name="T96" fmla="*/ 51 w 97"/>
                <a:gd name="T97" fmla="*/ 101 h 246"/>
                <a:gd name="T98" fmla="*/ 47 w 97"/>
                <a:gd name="T99" fmla="*/ 102 h 246"/>
                <a:gd name="T100" fmla="*/ 39 w 97"/>
                <a:gd name="T101" fmla="*/ 117 h 246"/>
                <a:gd name="T102" fmla="*/ 38 w 97"/>
                <a:gd name="T103" fmla="*/ 120 h 246"/>
                <a:gd name="T104" fmla="*/ 33 w 97"/>
                <a:gd name="T105" fmla="*/ 127 h 246"/>
                <a:gd name="T106" fmla="*/ 26 w 97"/>
                <a:gd name="T107" fmla="*/ 148 h 246"/>
                <a:gd name="T108" fmla="*/ 22 w 97"/>
                <a:gd name="T109" fmla="*/ 157 h 246"/>
                <a:gd name="T110" fmla="*/ 18 w 97"/>
                <a:gd name="T111" fmla="*/ 167 h 246"/>
                <a:gd name="T112" fmla="*/ 15 w 97"/>
                <a:gd name="T113" fmla="*/ 183 h 246"/>
                <a:gd name="T114" fmla="*/ 8 w 97"/>
                <a:gd name="T115" fmla="*/ 203 h 246"/>
                <a:gd name="T116" fmla="*/ 12 w 97"/>
                <a:gd name="T117" fmla="*/ 207 h 246"/>
                <a:gd name="T118" fmla="*/ 0 w 97"/>
                <a:gd name="T119" fmla="*/ 238 h 246"/>
                <a:gd name="T120" fmla="*/ 6 w 97"/>
                <a:gd name="T121" fmla="*/ 246 h 2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7" h="246">
                  <a:moveTo>
                    <a:pt x="10" y="243"/>
                  </a:moveTo>
                  <a:lnTo>
                    <a:pt x="8" y="244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0" y="234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33"/>
                  </a:lnTo>
                  <a:lnTo>
                    <a:pt x="13" y="230"/>
                  </a:lnTo>
                  <a:lnTo>
                    <a:pt x="15" y="226"/>
                  </a:lnTo>
                  <a:lnTo>
                    <a:pt x="13" y="226"/>
                  </a:lnTo>
                  <a:lnTo>
                    <a:pt x="13" y="224"/>
                  </a:lnTo>
                  <a:lnTo>
                    <a:pt x="15" y="218"/>
                  </a:lnTo>
                  <a:lnTo>
                    <a:pt x="17" y="213"/>
                  </a:lnTo>
                  <a:lnTo>
                    <a:pt x="17" y="209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2" y="203"/>
                  </a:lnTo>
                  <a:lnTo>
                    <a:pt x="23" y="199"/>
                  </a:lnTo>
                  <a:lnTo>
                    <a:pt x="25" y="190"/>
                  </a:lnTo>
                  <a:lnTo>
                    <a:pt x="28" y="180"/>
                  </a:lnTo>
                  <a:lnTo>
                    <a:pt x="32" y="169"/>
                  </a:lnTo>
                  <a:lnTo>
                    <a:pt x="33" y="163"/>
                  </a:lnTo>
                  <a:lnTo>
                    <a:pt x="36" y="157"/>
                  </a:lnTo>
                  <a:lnTo>
                    <a:pt x="38" y="151"/>
                  </a:lnTo>
                  <a:lnTo>
                    <a:pt x="38" y="146"/>
                  </a:lnTo>
                  <a:lnTo>
                    <a:pt x="41" y="139"/>
                  </a:lnTo>
                  <a:lnTo>
                    <a:pt x="42" y="136"/>
                  </a:lnTo>
                  <a:lnTo>
                    <a:pt x="43" y="128"/>
                  </a:lnTo>
                  <a:lnTo>
                    <a:pt x="44" y="127"/>
                  </a:lnTo>
                  <a:lnTo>
                    <a:pt x="44" y="131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3" y="136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59" y="96"/>
                  </a:lnTo>
                  <a:lnTo>
                    <a:pt x="59" y="95"/>
                  </a:lnTo>
                  <a:lnTo>
                    <a:pt x="61" y="91"/>
                  </a:lnTo>
                  <a:lnTo>
                    <a:pt x="63" y="87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7" y="85"/>
                  </a:lnTo>
                  <a:lnTo>
                    <a:pt x="69" y="80"/>
                  </a:lnTo>
                  <a:lnTo>
                    <a:pt x="73" y="72"/>
                  </a:lnTo>
                  <a:lnTo>
                    <a:pt x="76" y="65"/>
                  </a:lnTo>
                  <a:lnTo>
                    <a:pt x="79" y="57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89" y="33"/>
                  </a:lnTo>
                  <a:lnTo>
                    <a:pt x="87" y="35"/>
                  </a:lnTo>
                  <a:lnTo>
                    <a:pt x="83" y="46"/>
                  </a:lnTo>
                  <a:lnTo>
                    <a:pt x="81" y="49"/>
                  </a:lnTo>
                  <a:lnTo>
                    <a:pt x="79" y="54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6" y="59"/>
                  </a:lnTo>
                  <a:lnTo>
                    <a:pt x="77" y="57"/>
                  </a:lnTo>
                  <a:lnTo>
                    <a:pt x="79" y="53"/>
                  </a:lnTo>
                  <a:lnTo>
                    <a:pt x="79" y="48"/>
                  </a:lnTo>
                  <a:lnTo>
                    <a:pt x="82" y="39"/>
                  </a:lnTo>
                  <a:lnTo>
                    <a:pt x="85" y="34"/>
                  </a:lnTo>
                  <a:lnTo>
                    <a:pt x="88" y="30"/>
                  </a:lnTo>
                  <a:lnTo>
                    <a:pt x="90" y="25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4" y="14"/>
                  </a:lnTo>
                  <a:lnTo>
                    <a:pt x="97" y="9"/>
                  </a:lnTo>
                  <a:lnTo>
                    <a:pt x="95" y="9"/>
                  </a:lnTo>
                  <a:lnTo>
                    <a:pt x="94" y="12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8" y="12"/>
                  </a:lnTo>
                  <a:lnTo>
                    <a:pt x="89" y="9"/>
                  </a:lnTo>
                  <a:lnTo>
                    <a:pt x="88" y="9"/>
                  </a:lnTo>
                  <a:lnTo>
                    <a:pt x="87" y="12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4" y="18"/>
                  </a:lnTo>
                  <a:lnTo>
                    <a:pt x="85" y="14"/>
                  </a:lnTo>
                  <a:lnTo>
                    <a:pt x="85" y="19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1" y="30"/>
                  </a:lnTo>
                  <a:lnTo>
                    <a:pt x="83" y="29"/>
                  </a:lnTo>
                  <a:lnTo>
                    <a:pt x="85" y="24"/>
                  </a:lnTo>
                  <a:lnTo>
                    <a:pt x="89" y="16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89" y="20"/>
                  </a:lnTo>
                  <a:lnTo>
                    <a:pt x="87" y="26"/>
                  </a:lnTo>
                  <a:lnTo>
                    <a:pt x="81" y="35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4" y="39"/>
                  </a:lnTo>
                  <a:lnTo>
                    <a:pt x="73" y="43"/>
                  </a:lnTo>
                  <a:lnTo>
                    <a:pt x="72" y="48"/>
                  </a:lnTo>
                  <a:lnTo>
                    <a:pt x="69" y="53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6" y="64"/>
                  </a:lnTo>
                  <a:lnTo>
                    <a:pt x="63" y="67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59" y="67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61" y="71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70"/>
                  </a:lnTo>
                  <a:lnTo>
                    <a:pt x="59" y="77"/>
                  </a:lnTo>
                  <a:lnTo>
                    <a:pt x="57" y="85"/>
                  </a:lnTo>
                  <a:lnTo>
                    <a:pt x="57" y="87"/>
                  </a:lnTo>
                  <a:lnTo>
                    <a:pt x="56" y="92"/>
                  </a:lnTo>
                  <a:lnTo>
                    <a:pt x="53" y="97"/>
                  </a:lnTo>
                  <a:lnTo>
                    <a:pt x="51" y="101"/>
                  </a:lnTo>
                  <a:lnTo>
                    <a:pt x="51" y="100"/>
                  </a:lnTo>
                  <a:lnTo>
                    <a:pt x="51" y="96"/>
                  </a:lnTo>
                  <a:lnTo>
                    <a:pt x="47" y="102"/>
                  </a:lnTo>
                  <a:lnTo>
                    <a:pt x="46" y="108"/>
                  </a:lnTo>
                  <a:lnTo>
                    <a:pt x="42" y="112"/>
                  </a:lnTo>
                  <a:lnTo>
                    <a:pt x="39" y="117"/>
                  </a:lnTo>
                  <a:lnTo>
                    <a:pt x="38" y="122"/>
                  </a:lnTo>
                  <a:lnTo>
                    <a:pt x="38" y="121"/>
                  </a:lnTo>
                  <a:lnTo>
                    <a:pt x="38" y="120"/>
                  </a:lnTo>
                  <a:lnTo>
                    <a:pt x="37" y="120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1"/>
                  </a:lnTo>
                  <a:lnTo>
                    <a:pt x="31" y="136"/>
                  </a:lnTo>
                  <a:lnTo>
                    <a:pt x="26" y="148"/>
                  </a:lnTo>
                  <a:lnTo>
                    <a:pt x="26" y="149"/>
                  </a:lnTo>
                  <a:lnTo>
                    <a:pt x="25" y="148"/>
                  </a:lnTo>
                  <a:lnTo>
                    <a:pt x="22" y="157"/>
                  </a:lnTo>
                  <a:lnTo>
                    <a:pt x="22" y="158"/>
                  </a:lnTo>
                  <a:lnTo>
                    <a:pt x="21" y="161"/>
                  </a:lnTo>
                  <a:lnTo>
                    <a:pt x="18" y="167"/>
                  </a:lnTo>
                  <a:lnTo>
                    <a:pt x="18" y="171"/>
                  </a:lnTo>
                  <a:lnTo>
                    <a:pt x="18" y="176"/>
                  </a:lnTo>
                  <a:lnTo>
                    <a:pt x="15" y="183"/>
                  </a:lnTo>
                  <a:lnTo>
                    <a:pt x="13" y="190"/>
                  </a:lnTo>
                  <a:lnTo>
                    <a:pt x="12" y="197"/>
                  </a:lnTo>
                  <a:lnTo>
                    <a:pt x="8" y="203"/>
                  </a:lnTo>
                  <a:lnTo>
                    <a:pt x="10" y="207"/>
                  </a:lnTo>
                  <a:lnTo>
                    <a:pt x="10" y="208"/>
                  </a:lnTo>
                  <a:lnTo>
                    <a:pt x="12" y="207"/>
                  </a:lnTo>
                  <a:lnTo>
                    <a:pt x="6" y="221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3" y="245"/>
                  </a:lnTo>
                  <a:lnTo>
                    <a:pt x="5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10" y="24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9" name="Freeform 1445"/>
            <p:cNvSpPr>
              <a:spLocks/>
            </p:cNvSpPr>
            <p:nvPr/>
          </p:nvSpPr>
          <p:spPr bwMode="auto">
            <a:xfrm>
              <a:off x="1639" y="507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4 h 5"/>
                <a:gd name="T6" fmla="*/ 2 w 3"/>
                <a:gd name="T7" fmla="*/ 2 h 5"/>
                <a:gd name="T8" fmla="*/ 3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0" name="Freeform 1446"/>
            <p:cNvSpPr>
              <a:spLocks/>
            </p:cNvSpPr>
            <p:nvPr/>
          </p:nvSpPr>
          <p:spPr bwMode="auto">
            <a:xfrm>
              <a:off x="1503" y="803"/>
              <a:ext cx="7" cy="15"/>
            </a:xfrm>
            <a:custGeom>
              <a:avLst/>
              <a:gdLst>
                <a:gd name="T0" fmla="*/ 1 w 7"/>
                <a:gd name="T1" fmla="*/ 7 h 15"/>
                <a:gd name="T2" fmla="*/ 0 w 7"/>
                <a:gd name="T3" fmla="*/ 13 h 15"/>
                <a:gd name="T4" fmla="*/ 0 w 7"/>
                <a:gd name="T5" fmla="*/ 15 h 15"/>
                <a:gd name="T6" fmla="*/ 1 w 7"/>
                <a:gd name="T7" fmla="*/ 13 h 15"/>
                <a:gd name="T8" fmla="*/ 3 w 7"/>
                <a:gd name="T9" fmla="*/ 6 h 15"/>
                <a:gd name="T10" fmla="*/ 7 w 7"/>
                <a:gd name="T11" fmla="*/ 0 h 15"/>
                <a:gd name="T12" fmla="*/ 6 w 7"/>
                <a:gd name="T13" fmla="*/ 0 h 15"/>
                <a:gd name="T14" fmla="*/ 5 w 7"/>
                <a:gd name="T15" fmla="*/ 2 h 15"/>
                <a:gd name="T16" fmla="*/ 1 w 7"/>
                <a:gd name="T17" fmla="*/ 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5">
                  <a:moveTo>
                    <a:pt x="1" y="7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1" name="Freeform 1447"/>
            <p:cNvSpPr>
              <a:spLocks/>
            </p:cNvSpPr>
            <p:nvPr/>
          </p:nvSpPr>
          <p:spPr bwMode="auto">
            <a:xfrm>
              <a:off x="1591" y="583"/>
              <a:ext cx="2" cy="6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1 w 2"/>
                <a:gd name="T5" fmla="*/ 5 h 6"/>
                <a:gd name="T6" fmla="*/ 2 w 2"/>
                <a:gd name="T7" fmla="*/ 2 h 6"/>
                <a:gd name="T8" fmla="*/ 2 w 2"/>
                <a:gd name="T9" fmla="*/ 1 h 6"/>
                <a:gd name="T10" fmla="*/ 2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2" name="Freeform 1448"/>
            <p:cNvSpPr>
              <a:spLocks/>
            </p:cNvSpPr>
            <p:nvPr/>
          </p:nvSpPr>
          <p:spPr bwMode="auto">
            <a:xfrm>
              <a:off x="1505" y="830"/>
              <a:ext cx="3" cy="6"/>
            </a:xfrm>
            <a:custGeom>
              <a:avLst/>
              <a:gdLst>
                <a:gd name="T0" fmla="*/ 0 w 3"/>
                <a:gd name="T1" fmla="*/ 5 h 6"/>
                <a:gd name="T2" fmla="*/ 1 w 3"/>
                <a:gd name="T3" fmla="*/ 6 h 6"/>
                <a:gd name="T4" fmla="*/ 3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1" y="6"/>
                  </a:lnTo>
                  <a:lnTo>
                    <a:pt x="3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3" name="Freeform 1449"/>
            <p:cNvSpPr>
              <a:spLocks/>
            </p:cNvSpPr>
            <p:nvPr/>
          </p:nvSpPr>
          <p:spPr bwMode="auto">
            <a:xfrm>
              <a:off x="1500" y="845"/>
              <a:ext cx="5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5 h 5"/>
                <a:gd name="T4" fmla="*/ 4 w 5"/>
                <a:gd name="T5" fmla="*/ 2 h 5"/>
                <a:gd name="T6" fmla="*/ 5 w 5"/>
                <a:gd name="T7" fmla="*/ 0 h 5"/>
                <a:gd name="T8" fmla="*/ 3 w 5"/>
                <a:gd name="T9" fmla="*/ 2 h 5"/>
                <a:gd name="T10" fmla="*/ 0 w 5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3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4" name="Freeform 1450"/>
            <p:cNvSpPr>
              <a:spLocks/>
            </p:cNvSpPr>
            <p:nvPr/>
          </p:nvSpPr>
          <p:spPr bwMode="auto">
            <a:xfrm>
              <a:off x="1506" y="823"/>
              <a:ext cx="10" cy="19"/>
            </a:xfrm>
            <a:custGeom>
              <a:avLst/>
              <a:gdLst>
                <a:gd name="T0" fmla="*/ 9 w 10"/>
                <a:gd name="T1" fmla="*/ 0 h 19"/>
                <a:gd name="T2" fmla="*/ 7 w 10"/>
                <a:gd name="T3" fmla="*/ 3 h 19"/>
                <a:gd name="T4" fmla="*/ 5 w 10"/>
                <a:gd name="T5" fmla="*/ 7 h 19"/>
                <a:gd name="T6" fmla="*/ 5 w 10"/>
                <a:gd name="T7" fmla="*/ 10 h 19"/>
                <a:gd name="T8" fmla="*/ 3 w 10"/>
                <a:gd name="T9" fmla="*/ 13 h 19"/>
                <a:gd name="T10" fmla="*/ 0 w 10"/>
                <a:gd name="T11" fmla="*/ 18 h 19"/>
                <a:gd name="T12" fmla="*/ 0 w 10"/>
                <a:gd name="T13" fmla="*/ 19 h 19"/>
                <a:gd name="T14" fmla="*/ 2 w 10"/>
                <a:gd name="T15" fmla="*/ 19 h 19"/>
                <a:gd name="T16" fmla="*/ 4 w 10"/>
                <a:gd name="T17" fmla="*/ 18 h 19"/>
                <a:gd name="T18" fmla="*/ 4 w 10"/>
                <a:gd name="T19" fmla="*/ 17 h 19"/>
                <a:gd name="T20" fmla="*/ 3 w 10"/>
                <a:gd name="T21" fmla="*/ 16 h 19"/>
                <a:gd name="T22" fmla="*/ 3 w 10"/>
                <a:gd name="T23" fmla="*/ 15 h 19"/>
                <a:gd name="T24" fmla="*/ 4 w 10"/>
                <a:gd name="T25" fmla="*/ 12 h 19"/>
                <a:gd name="T26" fmla="*/ 7 w 10"/>
                <a:gd name="T27" fmla="*/ 7 h 19"/>
                <a:gd name="T28" fmla="*/ 9 w 10"/>
                <a:gd name="T29" fmla="*/ 5 h 19"/>
                <a:gd name="T30" fmla="*/ 10 w 10"/>
                <a:gd name="T31" fmla="*/ 1 h 19"/>
                <a:gd name="T32" fmla="*/ 9 w 10"/>
                <a:gd name="T33" fmla="*/ 1 h 19"/>
                <a:gd name="T34" fmla="*/ 9 w 10"/>
                <a:gd name="T35" fmla="*/ 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lnTo>
                    <a:pt x="7" y="3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7" y="7"/>
                  </a:lnTo>
                  <a:lnTo>
                    <a:pt x="9" y="5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5" name="Freeform 1451"/>
            <p:cNvSpPr>
              <a:spLocks/>
            </p:cNvSpPr>
            <p:nvPr/>
          </p:nvSpPr>
          <p:spPr bwMode="auto">
            <a:xfrm>
              <a:off x="1504" y="849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6" name="Freeform 1452"/>
            <p:cNvSpPr>
              <a:spLocks/>
            </p:cNvSpPr>
            <p:nvPr/>
          </p:nvSpPr>
          <p:spPr bwMode="auto">
            <a:xfrm>
              <a:off x="1518" y="821"/>
              <a:ext cx="3" cy="5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0 h 5"/>
                <a:gd name="T4" fmla="*/ 0 w 3"/>
                <a:gd name="T5" fmla="*/ 5 h 5"/>
                <a:gd name="T6" fmla="*/ 2 w 3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7" name="Freeform 1453"/>
            <p:cNvSpPr>
              <a:spLocks/>
            </p:cNvSpPr>
            <p:nvPr/>
          </p:nvSpPr>
          <p:spPr bwMode="auto">
            <a:xfrm>
              <a:off x="1519" y="829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2 h 5"/>
                <a:gd name="T4" fmla="*/ 2 w 2"/>
                <a:gd name="T5" fmla="*/ 0 h 5"/>
                <a:gd name="T6" fmla="*/ 1 w 2"/>
                <a:gd name="T7" fmla="*/ 1 h 5"/>
                <a:gd name="T8" fmla="*/ 0 w 2"/>
                <a:gd name="T9" fmla="*/ 4 h 5"/>
                <a:gd name="T10" fmla="*/ 0 w 2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8" name="Freeform 1454"/>
            <p:cNvSpPr>
              <a:spLocks/>
            </p:cNvSpPr>
            <p:nvPr/>
          </p:nvSpPr>
          <p:spPr bwMode="auto">
            <a:xfrm>
              <a:off x="1454" y="756"/>
              <a:ext cx="92" cy="173"/>
            </a:xfrm>
            <a:custGeom>
              <a:avLst/>
              <a:gdLst>
                <a:gd name="T0" fmla="*/ 75 w 92"/>
                <a:gd name="T1" fmla="*/ 17 h 173"/>
                <a:gd name="T2" fmla="*/ 64 w 92"/>
                <a:gd name="T3" fmla="*/ 41 h 173"/>
                <a:gd name="T4" fmla="*/ 55 w 92"/>
                <a:gd name="T5" fmla="*/ 59 h 173"/>
                <a:gd name="T6" fmla="*/ 50 w 92"/>
                <a:gd name="T7" fmla="*/ 72 h 173"/>
                <a:gd name="T8" fmla="*/ 46 w 92"/>
                <a:gd name="T9" fmla="*/ 82 h 173"/>
                <a:gd name="T10" fmla="*/ 41 w 92"/>
                <a:gd name="T11" fmla="*/ 85 h 173"/>
                <a:gd name="T12" fmla="*/ 34 w 92"/>
                <a:gd name="T13" fmla="*/ 96 h 173"/>
                <a:gd name="T14" fmla="*/ 28 w 92"/>
                <a:gd name="T15" fmla="*/ 108 h 173"/>
                <a:gd name="T16" fmla="*/ 23 w 92"/>
                <a:gd name="T17" fmla="*/ 114 h 173"/>
                <a:gd name="T18" fmla="*/ 18 w 92"/>
                <a:gd name="T19" fmla="*/ 120 h 173"/>
                <a:gd name="T20" fmla="*/ 10 w 92"/>
                <a:gd name="T21" fmla="*/ 131 h 173"/>
                <a:gd name="T22" fmla="*/ 8 w 92"/>
                <a:gd name="T23" fmla="*/ 139 h 173"/>
                <a:gd name="T24" fmla="*/ 5 w 92"/>
                <a:gd name="T25" fmla="*/ 139 h 173"/>
                <a:gd name="T26" fmla="*/ 1 w 92"/>
                <a:gd name="T27" fmla="*/ 144 h 173"/>
                <a:gd name="T28" fmla="*/ 0 w 92"/>
                <a:gd name="T29" fmla="*/ 150 h 173"/>
                <a:gd name="T30" fmla="*/ 3 w 92"/>
                <a:gd name="T31" fmla="*/ 150 h 173"/>
                <a:gd name="T32" fmla="*/ 3 w 92"/>
                <a:gd name="T33" fmla="*/ 164 h 173"/>
                <a:gd name="T34" fmla="*/ 1 w 92"/>
                <a:gd name="T35" fmla="*/ 173 h 173"/>
                <a:gd name="T36" fmla="*/ 6 w 92"/>
                <a:gd name="T37" fmla="*/ 161 h 173"/>
                <a:gd name="T38" fmla="*/ 8 w 92"/>
                <a:gd name="T39" fmla="*/ 159 h 173"/>
                <a:gd name="T40" fmla="*/ 5 w 92"/>
                <a:gd name="T41" fmla="*/ 161 h 173"/>
                <a:gd name="T42" fmla="*/ 6 w 92"/>
                <a:gd name="T43" fmla="*/ 157 h 173"/>
                <a:gd name="T44" fmla="*/ 9 w 92"/>
                <a:gd name="T45" fmla="*/ 150 h 173"/>
                <a:gd name="T46" fmla="*/ 16 w 92"/>
                <a:gd name="T47" fmla="*/ 142 h 173"/>
                <a:gd name="T48" fmla="*/ 29 w 92"/>
                <a:gd name="T49" fmla="*/ 123 h 173"/>
                <a:gd name="T50" fmla="*/ 39 w 92"/>
                <a:gd name="T51" fmla="*/ 115 h 173"/>
                <a:gd name="T52" fmla="*/ 44 w 92"/>
                <a:gd name="T53" fmla="*/ 104 h 173"/>
                <a:gd name="T54" fmla="*/ 54 w 92"/>
                <a:gd name="T55" fmla="*/ 95 h 173"/>
                <a:gd name="T56" fmla="*/ 57 w 92"/>
                <a:gd name="T57" fmla="*/ 88 h 173"/>
                <a:gd name="T58" fmla="*/ 61 w 92"/>
                <a:gd name="T59" fmla="*/ 85 h 173"/>
                <a:gd name="T60" fmla="*/ 64 w 92"/>
                <a:gd name="T61" fmla="*/ 80 h 173"/>
                <a:gd name="T62" fmla="*/ 67 w 92"/>
                <a:gd name="T63" fmla="*/ 70 h 173"/>
                <a:gd name="T64" fmla="*/ 75 w 92"/>
                <a:gd name="T65" fmla="*/ 57 h 173"/>
                <a:gd name="T66" fmla="*/ 79 w 92"/>
                <a:gd name="T67" fmla="*/ 43 h 173"/>
                <a:gd name="T68" fmla="*/ 83 w 92"/>
                <a:gd name="T69" fmla="*/ 29 h 173"/>
                <a:gd name="T70" fmla="*/ 92 w 92"/>
                <a:gd name="T71" fmla="*/ 2 h 173"/>
                <a:gd name="T72" fmla="*/ 88 w 92"/>
                <a:gd name="T73" fmla="*/ 0 h 173"/>
                <a:gd name="T74" fmla="*/ 83 w 92"/>
                <a:gd name="T75" fmla="*/ 3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2" h="173">
                  <a:moveTo>
                    <a:pt x="83" y="3"/>
                  </a:moveTo>
                  <a:lnTo>
                    <a:pt x="75" y="17"/>
                  </a:lnTo>
                  <a:lnTo>
                    <a:pt x="65" y="33"/>
                  </a:lnTo>
                  <a:lnTo>
                    <a:pt x="64" y="41"/>
                  </a:lnTo>
                  <a:lnTo>
                    <a:pt x="60" y="48"/>
                  </a:lnTo>
                  <a:lnTo>
                    <a:pt x="55" y="59"/>
                  </a:lnTo>
                  <a:lnTo>
                    <a:pt x="52" y="69"/>
                  </a:lnTo>
                  <a:lnTo>
                    <a:pt x="50" y="72"/>
                  </a:lnTo>
                  <a:lnTo>
                    <a:pt x="47" y="77"/>
                  </a:lnTo>
                  <a:lnTo>
                    <a:pt x="46" y="82"/>
                  </a:lnTo>
                  <a:lnTo>
                    <a:pt x="44" y="84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4" y="96"/>
                  </a:lnTo>
                  <a:lnTo>
                    <a:pt x="30" y="103"/>
                  </a:lnTo>
                  <a:lnTo>
                    <a:pt x="28" y="108"/>
                  </a:lnTo>
                  <a:lnTo>
                    <a:pt x="25" y="110"/>
                  </a:lnTo>
                  <a:lnTo>
                    <a:pt x="23" y="114"/>
                  </a:lnTo>
                  <a:lnTo>
                    <a:pt x="20" y="118"/>
                  </a:lnTo>
                  <a:lnTo>
                    <a:pt x="18" y="120"/>
                  </a:lnTo>
                  <a:lnTo>
                    <a:pt x="14" y="125"/>
                  </a:lnTo>
                  <a:lnTo>
                    <a:pt x="10" y="131"/>
                  </a:lnTo>
                  <a:lnTo>
                    <a:pt x="8" y="135"/>
                  </a:lnTo>
                  <a:lnTo>
                    <a:pt x="8" y="139"/>
                  </a:lnTo>
                  <a:lnTo>
                    <a:pt x="6" y="137"/>
                  </a:lnTo>
                  <a:lnTo>
                    <a:pt x="5" y="139"/>
                  </a:lnTo>
                  <a:lnTo>
                    <a:pt x="4" y="140"/>
                  </a:lnTo>
                  <a:lnTo>
                    <a:pt x="1" y="144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3" y="155"/>
                  </a:lnTo>
                  <a:lnTo>
                    <a:pt x="3" y="164"/>
                  </a:lnTo>
                  <a:lnTo>
                    <a:pt x="3" y="170"/>
                  </a:lnTo>
                  <a:lnTo>
                    <a:pt x="1" y="173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6" y="160"/>
                  </a:lnTo>
                  <a:lnTo>
                    <a:pt x="5" y="161"/>
                  </a:lnTo>
                  <a:lnTo>
                    <a:pt x="3" y="166"/>
                  </a:lnTo>
                  <a:lnTo>
                    <a:pt x="6" y="157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13" y="145"/>
                  </a:lnTo>
                  <a:lnTo>
                    <a:pt x="16" y="142"/>
                  </a:lnTo>
                  <a:lnTo>
                    <a:pt x="23" y="132"/>
                  </a:lnTo>
                  <a:lnTo>
                    <a:pt x="29" y="123"/>
                  </a:lnTo>
                  <a:lnTo>
                    <a:pt x="35" y="116"/>
                  </a:lnTo>
                  <a:lnTo>
                    <a:pt x="39" y="115"/>
                  </a:lnTo>
                  <a:lnTo>
                    <a:pt x="41" y="109"/>
                  </a:lnTo>
                  <a:lnTo>
                    <a:pt x="44" y="104"/>
                  </a:lnTo>
                  <a:lnTo>
                    <a:pt x="49" y="99"/>
                  </a:lnTo>
                  <a:lnTo>
                    <a:pt x="54" y="95"/>
                  </a:lnTo>
                  <a:lnTo>
                    <a:pt x="56" y="91"/>
                  </a:lnTo>
                  <a:lnTo>
                    <a:pt x="57" y="88"/>
                  </a:lnTo>
                  <a:lnTo>
                    <a:pt x="60" y="84"/>
                  </a:lnTo>
                  <a:lnTo>
                    <a:pt x="61" y="85"/>
                  </a:lnTo>
                  <a:lnTo>
                    <a:pt x="61" y="84"/>
                  </a:lnTo>
                  <a:lnTo>
                    <a:pt x="64" y="80"/>
                  </a:lnTo>
                  <a:lnTo>
                    <a:pt x="67" y="74"/>
                  </a:lnTo>
                  <a:lnTo>
                    <a:pt x="67" y="70"/>
                  </a:lnTo>
                  <a:lnTo>
                    <a:pt x="71" y="63"/>
                  </a:lnTo>
                  <a:lnTo>
                    <a:pt x="75" y="57"/>
                  </a:lnTo>
                  <a:lnTo>
                    <a:pt x="76" y="49"/>
                  </a:lnTo>
                  <a:lnTo>
                    <a:pt x="79" y="43"/>
                  </a:lnTo>
                  <a:lnTo>
                    <a:pt x="82" y="37"/>
                  </a:lnTo>
                  <a:lnTo>
                    <a:pt x="83" y="29"/>
                  </a:lnTo>
                  <a:lnTo>
                    <a:pt x="88" y="16"/>
                  </a:lnTo>
                  <a:lnTo>
                    <a:pt x="92" y="2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9" name="Freeform 1455"/>
            <p:cNvSpPr>
              <a:spLocks/>
            </p:cNvSpPr>
            <p:nvPr/>
          </p:nvSpPr>
          <p:spPr bwMode="auto">
            <a:xfrm>
              <a:off x="1571" y="564"/>
              <a:ext cx="3" cy="8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1 h 8"/>
                <a:gd name="T4" fmla="*/ 3 w 3"/>
                <a:gd name="T5" fmla="*/ 1 h 8"/>
                <a:gd name="T6" fmla="*/ 0 w 3"/>
                <a:gd name="T7" fmla="*/ 8 h 8"/>
                <a:gd name="T8" fmla="*/ 0 w 3"/>
                <a:gd name="T9" fmla="*/ 5 h 8"/>
                <a:gd name="T10" fmla="*/ 1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0" name="Freeform 1456"/>
            <p:cNvSpPr>
              <a:spLocks/>
            </p:cNvSpPr>
            <p:nvPr/>
          </p:nvSpPr>
          <p:spPr bwMode="auto">
            <a:xfrm>
              <a:off x="1570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0 w 2"/>
                <a:gd name="T5" fmla="*/ 3 h 5"/>
                <a:gd name="T6" fmla="*/ 0 w 2"/>
                <a:gd name="T7" fmla="*/ 5 h 5"/>
                <a:gd name="T8" fmla="*/ 0 w 2"/>
                <a:gd name="T9" fmla="*/ 3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1" name="Freeform 1457"/>
            <p:cNvSpPr>
              <a:spLocks/>
            </p:cNvSpPr>
            <p:nvPr/>
          </p:nvSpPr>
          <p:spPr bwMode="auto">
            <a:xfrm>
              <a:off x="1524" y="502"/>
              <a:ext cx="91" cy="211"/>
            </a:xfrm>
            <a:custGeom>
              <a:avLst/>
              <a:gdLst>
                <a:gd name="T0" fmla="*/ 9 w 91"/>
                <a:gd name="T1" fmla="*/ 209 h 211"/>
                <a:gd name="T2" fmla="*/ 11 w 91"/>
                <a:gd name="T3" fmla="*/ 199 h 211"/>
                <a:gd name="T4" fmla="*/ 13 w 91"/>
                <a:gd name="T5" fmla="*/ 198 h 211"/>
                <a:gd name="T6" fmla="*/ 12 w 91"/>
                <a:gd name="T7" fmla="*/ 193 h 211"/>
                <a:gd name="T8" fmla="*/ 16 w 91"/>
                <a:gd name="T9" fmla="*/ 179 h 211"/>
                <a:gd name="T10" fmla="*/ 21 w 91"/>
                <a:gd name="T11" fmla="*/ 173 h 211"/>
                <a:gd name="T12" fmla="*/ 26 w 91"/>
                <a:gd name="T13" fmla="*/ 153 h 211"/>
                <a:gd name="T14" fmla="*/ 31 w 91"/>
                <a:gd name="T15" fmla="*/ 133 h 211"/>
                <a:gd name="T16" fmla="*/ 36 w 91"/>
                <a:gd name="T17" fmla="*/ 118 h 211"/>
                <a:gd name="T18" fmla="*/ 38 w 91"/>
                <a:gd name="T19" fmla="*/ 107 h 211"/>
                <a:gd name="T20" fmla="*/ 38 w 91"/>
                <a:gd name="T21" fmla="*/ 114 h 211"/>
                <a:gd name="T22" fmla="*/ 52 w 91"/>
                <a:gd name="T23" fmla="*/ 85 h 211"/>
                <a:gd name="T24" fmla="*/ 52 w 91"/>
                <a:gd name="T25" fmla="*/ 81 h 211"/>
                <a:gd name="T26" fmla="*/ 53 w 91"/>
                <a:gd name="T27" fmla="*/ 81 h 211"/>
                <a:gd name="T28" fmla="*/ 52 w 91"/>
                <a:gd name="T29" fmla="*/ 80 h 211"/>
                <a:gd name="T30" fmla="*/ 57 w 91"/>
                <a:gd name="T31" fmla="*/ 70 h 211"/>
                <a:gd name="T32" fmla="*/ 58 w 91"/>
                <a:gd name="T33" fmla="*/ 72 h 211"/>
                <a:gd name="T34" fmla="*/ 68 w 91"/>
                <a:gd name="T35" fmla="*/ 55 h 211"/>
                <a:gd name="T36" fmla="*/ 76 w 91"/>
                <a:gd name="T37" fmla="*/ 40 h 211"/>
                <a:gd name="T38" fmla="*/ 78 w 91"/>
                <a:gd name="T39" fmla="*/ 37 h 211"/>
                <a:gd name="T40" fmla="*/ 82 w 91"/>
                <a:gd name="T41" fmla="*/ 27 h 211"/>
                <a:gd name="T42" fmla="*/ 73 w 91"/>
                <a:gd name="T43" fmla="*/ 41 h 211"/>
                <a:gd name="T44" fmla="*/ 68 w 91"/>
                <a:gd name="T45" fmla="*/ 50 h 211"/>
                <a:gd name="T46" fmla="*/ 71 w 91"/>
                <a:gd name="T47" fmla="*/ 44 h 211"/>
                <a:gd name="T48" fmla="*/ 78 w 91"/>
                <a:gd name="T49" fmla="*/ 27 h 211"/>
                <a:gd name="T50" fmla="*/ 84 w 91"/>
                <a:gd name="T51" fmla="*/ 19 h 211"/>
                <a:gd name="T52" fmla="*/ 88 w 91"/>
                <a:gd name="T53" fmla="*/ 11 h 211"/>
                <a:gd name="T54" fmla="*/ 88 w 91"/>
                <a:gd name="T55" fmla="*/ 10 h 211"/>
                <a:gd name="T56" fmla="*/ 86 w 91"/>
                <a:gd name="T57" fmla="*/ 12 h 211"/>
                <a:gd name="T58" fmla="*/ 87 w 91"/>
                <a:gd name="T59" fmla="*/ 6 h 211"/>
                <a:gd name="T60" fmla="*/ 91 w 91"/>
                <a:gd name="T61" fmla="*/ 0 h 211"/>
                <a:gd name="T62" fmla="*/ 88 w 91"/>
                <a:gd name="T63" fmla="*/ 4 h 211"/>
                <a:gd name="T64" fmla="*/ 83 w 91"/>
                <a:gd name="T65" fmla="*/ 9 h 211"/>
                <a:gd name="T66" fmla="*/ 81 w 91"/>
                <a:gd name="T67" fmla="*/ 9 h 211"/>
                <a:gd name="T68" fmla="*/ 79 w 91"/>
                <a:gd name="T69" fmla="*/ 10 h 211"/>
                <a:gd name="T70" fmla="*/ 76 w 91"/>
                <a:gd name="T71" fmla="*/ 17 h 211"/>
                <a:gd name="T72" fmla="*/ 74 w 91"/>
                <a:gd name="T73" fmla="*/ 21 h 211"/>
                <a:gd name="T74" fmla="*/ 76 w 91"/>
                <a:gd name="T75" fmla="*/ 22 h 211"/>
                <a:gd name="T76" fmla="*/ 84 w 91"/>
                <a:gd name="T77" fmla="*/ 11 h 211"/>
                <a:gd name="T78" fmla="*/ 83 w 91"/>
                <a:gd name="T79" fmla="*/ 16 h 211"/>
                <a:gd name="T80" fmla="*/ 71 w 91"/>
                <a:gd name="T81" fmla="*/ 30 h 211"/>
                <a:gd name="T82" fmla="*/ 68 w 91"/>
                <a:gd name="T83" fmla="*/ 31 h 211"/>
                <a:gd name="T84" fmla="*/ 62 w 91"/>
                <a:gd name="T85" fmla="*/ 42 h 211"/>
                <a:gd name="T86" fmla="*/ 58 w 91"/>
                <a:gd name="T87" fmla="*/ 52 h 211"/>
                <a:gd name="T88" fmla="*/ 53 w 91"/>
                <a:gd name="T89" fmla="*/ 53 h 211"/>
                <a:gd name="T90" fmla="*/ 50 w 91"/>
                <a:gd name="T91" fmla="*/ 62 h 211"/>
                <a:gd name="T92" fmla="*/ 53 w 91"/>
                <a:gd name="T93" fmla="*/ 58 h 211"/>
                <a:gd name="T94" fmla="*/ 52 w 91"/>
                <a:gd name="T95" fmla="*/ 65 h 211"/>
                <a:gd name="T96" fmla="*/ 48 w 91"/>
                <a:gd name="T97" fmla="*/ 77 h 211"/>
                <a:gd name="T98" fmla="*/ 43 w 91"/>
                <a:gd name="T99" fmla="*/ 83 h 211"/>
                <a:gd name="T100" fmla="*/ 38 w 91"/>
                <a:gd name="T101" fmla="*/ 91 h 211"/>
                <a:gd name="T102" fmla="*/ 32 w 91"/>
                <a:gd name="T103" fmla="*/ 102 h 211"/>
                <a:gd name="T104" fmla="*/ 28 w 91"/>
                <a:gd name="T105" fmla="*/ 104 h 211"/>
                <a:gd name="T106" fmla="*/ 26 w 91"/>
                <a:gd name="T107" fmla="*/ 114 h 211"/>
                <a:gd name="T108" fmla="*/ 21 w 91"/>
                <a:gd name="T109" fmla="*/ 126 h 211"/>
                <a:gd name="T110" fmla="*/ 17 w 91"/>
                <a:gd name="T111" fmla="*/ 135 h 211"/>
                <a:gd name="T112" fmla="*/ 15 w 91"/>
                <a:gd name="T113" fmla="*/ 149 h 211"/>
                <a:gd name="T114" fmla="*/ 10 w 91"/>
                <a:gd name="T115" fmla="*/ 168 h 211"/>
                <a:gd name="T116" fmla="*/ 9 w 91"/>
                <a:gd name="T117" fmla="*/ 178 h 211"/>
                <a:gd name="T118" fmla="*/ 1 w 91"/>
                <a:gd name="T119" fmla="*/ 204 h 211"/>
                <a:gd name="T120" fmla="*/ 7 w 91"/>
                <a:gd name="T121" fmla="*/ 21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1" h="211">
                  <a:moveTo>
                    <a:pt x="10" y="209"/>
                  </a:moveTo>
                  <a:lnTo>
                    <a:pt x="10" y="210"/>
                  </a:lnTo>
                  <a:lnTo>
                    <a:pt x="9" y="209"/>
                  </a:lnTo>
                  <a:lnTo>
                    <a:pt x="9" y="205"/>
                  </a:lnTo>
                  <a:lnTo>
                    <a:pt x="11" y="201"/>
                  </a:lnTo>
                  <a:lnTo>
                    <a:pt x="11" y="199"/>
                  </a:lnTo>
                  <a:lnTo>
                    <a:pt x="12" y="199"/>
                  </a:lnTo>
                  <a:lnTo>
                    <a:pt x="11" y="199"/>
                  </a:lnTo>
                  <a:lnTo>
                    <a:pt x="13" y="198"/>
                  </a:lnTo>
                  <a:lnTo>
                    <a:pt x="15" y="194"/>
                  </a:lnTo>
                  <a:lnTo>
                    <a:pt x="13" y="194"/>
                  </a:lnTo>
                  <a:lnTo>
                    <a:pt x="12" y="193"/>
                  </a:lnTo>
                  <a:lnTo>
                    <a:pt x="15" y="186"/>
                  </a:lnTo>
                  <a:lnTo>
                    <a:pt x="17" y="181"/>
                  </a:lnTo>
                  <a:lnTo>
                    <a:pt x="16" y="179"/>
                  </a:lnTo>
                  <a:lnTo>
                    <a:pt x="18" y="173"/>
                  </a:lnTo>
                  <a:lnTo>
                    <a:pt x="20" y="174"/>
                  </a:lnTo>
                  <a:lnTo>
                    <a:pt x="21" y="173"/>
                  </a:lnTo>
                  <a:lnTo>
                    <a:pt x="22" y="170"/>
                  </a:lnTo>
                  <a:lnTo>
                    <a:pt x="23" y="162"/>
                  </a:lnTo>
                  <a:lnTo>
                    <a:pt x="26" y="153"/>
                  </a:lnTo>
                  <a:lnTo>
                    <a:pt x="28" y="144"/>
                  </a:lnTo>
                  <a:lnTo>
                    <a:pt x="28" y="139"/>
                  </a:lnTo>
                  <a:lnTo>
                    <a:pt x="31" y="133"/>
                  </a:lnTo>
                  <a:lnTo>
                    <a:pt x="33" y="128"/>
                  </a:lnTo>
                  <a:lnTo>
                    <a:pt x="33" y="124"/>
                  </a:lnTo>
                  <a:lnTo>
                    <a:pt x="36" y="118"/>
                  </a:lnTo>
                  <a:lnTo>
                    <a:pt x="37" y="114"/>
                  </a:lnTo>
                  <a:lnTo>
                    <a:pt x="37" y="108"/>
                  </a:lnTo>
                  <a:lnTo>
                    <a:pt x="38" y="107"/>
                  </a:lnTo>
                  <a:lnTo>
                    <a:pt x="40" y="108"/>
                  </a:lnTo>
                  <a:lnTo>
                    <a:pt x="38" y="111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5" y="80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2" y="80"/>
                  </a:lnTo>
                  <a:lnTo>
                    <a:pt x="53" y="77"/>
                  </a:lnTo>
                  <a:lnTo>
                    <a:pt x="56" y="73"/>
                  </a:lnTo>
                  <a:lnTo>
                    <a:pt x="57" y="70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8" y="72"/>
                  </a:lnTo>
                  <a:lnTo>
                    <a:pt x="62" y="67"/>
                  </a:lnTo>
                  <a:lnTo>
                    <a:pt x="64" y="61"/>
                  </a:lnTo>
                  <a:lnTo>
                    <a:pt x="68" y="55"/>
                  </a:lnTo>
                  <a:lnTo>
                    <a:pt x="76" y="42"/>
                  </a:lnTo>
                  <a:lnTo>
                    <a:pt x="76" y="41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9"/>
                  </a:lnTo>
                  <a:lnTo>
                    <a:pt x="78" y="37"/>
                  </a:lnTo>
                  <a:lnTo>
                    <a:pt x="81" y="35"/>
                  </a:lnTo>
                  <a:lnTo>
                    <a:pt x="81" y="31"/>
                  </a:lnTo>
                  <a:lnTo>
                    <a:pt x="82" y="27"/>
                  </a:lnTo>
                  <a:lnTo>
                    <a:pt x="79" y="29"/>
                  </a:lnTo>
                  <a:lnTo>
                    <a:pt x="76" y="39"/>
                  </a:lnTo>
                  <a:lnTo>
                    <a:pt x="73" y="41"/>
                  </a:lnTo>
                  <a:lnTo>
                    <a:pt x="72" y="45"/>
                  </a:lnTo>
                  <a:lnTo>
                    <a:pt x="69" y="48"/>
                  </a:lnTo>
                  <a:lnTo>
                    <a:pt x="68" y="50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71" y="44"/>
                  </a:lnTo>
                  <a:lnTo>
                    <a:pt x="72" y="40"/>
                  </a:lnTo>
                  <a:lnTo>
                    <a:pt x="74" y="32"/>
                  </a:lnTo>
                  <a:lnTo>
                    <a:pt x="78" y="27"/>
                  </a:lnTo>
                  <a:lnTo>
                    <a:pt x="82" y="25"/>
                  </a:lnTo>
                  <a:lnTo>
                    <a:pt x="83" y="21"/>
                  </a:lnTo>
                  <a:lnTo>
                    <a:pt x="84" y="19"/>
                  </a:lnTo>
                  <a:lnTo>
                    <a:pt x="86" y="15"/>
                  </a:lnTo>
                  <a:lnTo>
                    <a:pt x="88" y="12"/>
                  </a:lnTo>
                  <a:lnTo>
                    <a:pt x="88" y="11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8" y="10"/>
                  </a:lnTo>
                  <a:lnTo>
                    <a:pt x="84" y="15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7" y="10"/>
                  </a:lnTo>
                  <a:lnTo>
                    <a:pt x="86" y="9"/>
                  </a:lnTo>
                  <a:lnTo>
                    <a:pt x="87" y="6"/>
                  </a:lnTo>
                  <a:lnTo>
                    <a:pt x="88" y="5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3" y="11"/>
                  </a:lnTo>
                  <a:lnTo>
                    <a:pt x="82" y="10"/>
                  </a:lnTo>
                  <a:lnTo>
                    <a:pt x="83" y="9"/>
                  </a:lnTo>
                  <a:lnTo>
                    <a:pt x="83" y="6"/>
                  </a:lnTo>
                  <a:lnTo>
                    <a:pt x="82" y="6"/>
                  </a:lnTo>
                  <a:lnTo>
                    <a:pt x="81" y="9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0"/>
                  </a:lnTo>
                  <a:lnTo>
                    <a:pt x="79" y="15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4" y="19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3" y="25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83" y="14"/>
                  </a:lnTo>
                  <a:lnTo>
                    <a:pt x="84" y="11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83" y="16"/>
                  </a:lnTo>
                  <a:lnTo>
                    <a:pt x="79" y="21"/>
                  </a:lnTo>
                  <a:lnTo>
                    <a:pt x="73" y="29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8" y="31"/>
                  </a:lnTo>
                  <a:lnTo>
                    <a:pt x="66" y="34"/>
                  </a:lnTo>
                  <a:lnTo>
                    <a:pt x="64" y="39"/>
                  </a:lnTo>
                  <a:lnTo>
                    <a:pt x="62" y="42"/>
                  </a:lnTo>
                  <a:lnTo>
                    <a:pt x="57" y="51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6" y="55"/>
                  </a:lnTo>
                  <a:lnTo>
                    <a:pt x="53" y="55"/>
                  </a:lnTo>
                  <a:lnTo>
                    <a:pt x="53" y="53"/>
                  </a:lnTo>
                  <a:lnTo>
                    <a:pt x="52" y="55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3"/>
                  </a:lnTo>
                  <a:lnTo>
                    <a:pt x="51" y="61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7"/>
                  </a:lnTo>
                  <a:lnTo>
                    <a:pt x="52" y="65"/>
                  </a:lnTo>
                  <a:lnTo>
                    <a:pt x="50" y="71"/>
                  </a:lnTo>
                  <a:lnTo>
                    <a:pt x="50" y="72"/>
                  </a:lnTo>
                  <a:lnTo>
                    <a:pt x="48" y="77"/>
                  </a:lnTo>
                  <a:lnTo>
                    <a:pt x="46" y="81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0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6" y="94"/>
                  </a:lnTo>
                  <a:lnTo>
                    <a:pt x="33" y="98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28" y="104"/>
                  </a:lnTo>
                  <a:lnTo>
                    <a:pt x="28" y="107"/>
                  </a:lnTo>
                  <a:lnTo>
                    <a:pt x="27" y="111"/>
                  </a:lnTo>
                  <a:lnTo>
                    <a:pt x="26" y="114"/>
                  </a:lnTo>
                  <a:lnTo>
                    <a:pt x="22" y="126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5" y="142"/>
                  </a:lnTo>
                  <a:lnTo>
                    <a:pt x="15" y="145"/>
                  </a:lnTo>
                  <a:lnTo>
                    <a:pt x="15" y="149"/>
                  </a:lnTo>
                  <a:lnTo>
                    <a:pt x="12" y="157"/>
                  </a:lnTo>
                  <a:lnTo>
                    <a:pt x="11" y="162"/>
                  </a:lnTo>
                  <a:lnTo>
                    <a:pt x="10" y="168"/>
                  </a:lnTo>
                  <a:lnTo>
                    <a:pt x="7" y="173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11" y="176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5" y="210"/>
                  </a:lnTo>
                  <a:lnTo>
                    <a:pt x="6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10" y="209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2" name="Freeform 1458"/>
            <p:cNvSpPr>
              <a:spLocks/>
            </p:cNvSpPr>
            <p:nvPr/>
          </p:nvSpPr>
          <p:spPr bwMode="auto">
            <a:xfrm>
              <a:off x="1490" y="769"/>
              <a:ext cx="5" cy="14"/>
            </a:xfrm>
            <a:custGeom>
              <a:avLst/>
              <a:gdLst>
                <a:gd name="T0" fmla="*/ 0 w 5"/>
                <a:gd name="T1" fmla="*/ 6 h 14"/>
                <a:gd name="T2" fmla="*/ 0 w 5"/>
                <a:gd name="T3" fmla="*/ 13 h 14"/>
                <a:gd name="T4" fmla="*/ 0 w 5"/>
                <a:gd name="T5" fmla="*/ 14 h 14"/>
                <a:gd name="T6" fmla="*/ 2 w 5"/>
                <a:gd name="T7" fmla="*/ 13 h 14"/>
                <a:gd name="T8" fmla="*/ 3 w 5"/>
                <a:gd name="T9" fmla="*/ 6 h 14"/>
                <a:gd name="T10" fmla="*/ 5 w 5"/>
                <a:gd name="T11" fmla="*/ 0 h 14"/>
                <a:gd name="T12" fmla="*/ 3 w 5"/>
                <a:gd name="T13" fmla="*/ 3 h 14"/>
                <a:gd name="T14" fmla="*/ 0 w 5"/>
                <a:gd name="T15" fmla="*/ 6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4">
                  <a:moveTo>
                    <a:pt x="0" y="6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3" y="6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3" name="Freeform 1459"/>
            <p:cNvSpPr>
              <a:spLocks/>
            </p:cNvSpPr>
            <p:nvPr/>
          </p:nvSpPr>
          <p:spPr bwMode="auto">
            <a:xfrm>
              <a:off x="1564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3 h 5"/>
                <a:gd name="T6" fmla="*/ 2 w 2"/>
                <a:gd name="T7" fmla="*/ 2 h 5"/>
                <a:gd name="T8" fmla="*/ 2 w 2"/>
                <a:gd name="T9" fmla="*/ 1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4" name="Freeform 1460"/>
            <p:cNvSpPr>
              <a:spLocks/>
            </p:cNvSpPr>
            <p:nvPr/>
          </p:nvSpPr>
          <p:spPr bwMode="auto">
            <a:xfrm>
              <a:off x="1495" y="794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4 h 5"/>
                <a:gd name="T4" fmla="*/ 1 w 1"/>
                <a:gd name="T5" fmla="*/ 0 h 5"/>
                <a:gd name="T6" fmla="*/ 0 w 1"/>
                <a:gd name="T7" fmla="*/ 3 h 5"/>
                <a:gd name="T8" fmla="*/ 0 w 1"/>
                <a:gd name="T9" fmla="*/ 4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5" name="Freeform 1461"/>
            <p:cNvSpPr>
              <a:spLocks/>
            </p:cNvSpPr>
            <p:nvPr/>
          </p:nvSpPr>
          <p:spPr bwMode="auto">
            <a:xfrm>
              <a:off x="1492" y="806"/>
              <a:ext cx="3" cy="5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1 w 3"/>
                <a:gd name="T9" fmla="*/ 3 h 5"/>
                <a:gd name="T10" fmla="*/ 0 w 3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6" name="Freeform 1462"/>
            <p:cNvSpPr>
              <a:spLocks/>
            </p:cNvSpPr>
            <p:nvPr/>
          </p:nvSpPr>
          <p:spPr bwMode="auto">
            <a:xfrm>
              <a:off x="1496" y="787"/>
              <a:ext cx="9" cy="18"/>
            </a:xfrm>
            <a:custGeom>
              <a:avLst/>
              <a:gdLst>
                <a:gd name="T0" fmla="*/ 7 w 9"/>
                <a:gd name="T1" fmla="*/ 0 h 18"/>
                <a:gd name="T2" fmla="*/ 5 w 9"/>
                <a:gd name="T3" fmla="*/ 3 h 18"/>
                <a:gd name="T4" fmla="*/ 4 w 9"/>
                <a:gd name="T5" fmla="*/ 7 h 18"/>
                <a:gd name="T6" fmla="*/ 4 w 9"/>
                <a:gd name="T7" fmla="*/ 10 h 18"/>
                <a:gd name="T8" fmla="*/ 2 w 9"/>
                <a:gd name="T9" fmla="*/ 12 h 18"/>
                <a:gd name="T10" fmla="*/ 0 w 9"/>
                <a:gd name="T11" fmla="*/ 16 h 18"/>
                <a:gd name="T12" fmla="*/ 0 w 9"/>
                <a:gd name="T13" fmla="*/ 18 h 18"/>
                <a:gd name="T14" fmla="*/ 2 w 9"/>
                <a:gd name="T15" fmla="*/ 18 h 18"/>
                <a:gd name="T16" fmla="*/ 3 w 9"/>
                <a:gd name="T17" fmla="*/ 17 h 18"/>
                <a:gd name="T18" fmla="*/ 3 w 9"/>
                <a:gd name="T19" fmla="*/ 16 h 18"/>
                <a:gd name="T20" fmla="*/ 3 w 9"/>
                <a:gd name="T21" fmla="*/ 14 h 18"/>
                <a:gd name="T22" fmla="*/ 3 w 9"/>
                <a:gd name="T23" fmla="*/ 13 h 18"/>
                <a:gd name="T24" fmla="*/ 3 w 9"/>
                <a:gd name="T25" fmla="*/ 11 h 18"/>
                <a:gd name="T26" fmla="*/ 5 w 9"/>
                <a:gd name="T27" fmla="*/ 7 h 18"/>
                <a:gd name="T28" fmla="*/ 8 w 9"/>
                <a:gd name="T29" fmla="*/ 5 h 18"/>
                <a:gd name="T30" fmla="*/ 9 w 9"/>
                <a:gd name="T31" fmla="*/ 1 h 18"/>
                <a:gd name="T32" fmla="*/ 8 w 9"/>
                <a:gd name="T33" fmla="*/ 1 h 18"/>
                <a:gd name="T34" fmla="*/ 7 w 9"/>
                <a:gd name="T35" fmla="*/ 1 h 18"/>
                <a:gd name="T36" fmla="*/ 7 w 9"/>
                <a:gd name="T37" fmla="*/ 0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lnTo>
                    <a:pt x="5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7" name="Freeform 1463"/>
            <p:cNvSpPr>
              <a:spLocks/>
            </p:cNvSpPr>
            <p:nvPr/>
          </p:nvSpPr>
          <p:spPr bwMode="auto">
            <a:xfrm>
              <a:off x="1508" y="793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2 h 5"/>
                <a:gd name="T4" fmla="*/ 1 w 1"/>
                <a:gd name="T5" fmla="*/ 0 h 5"/>
                <a:gd name="T6" fmla="*/ 0 w 1"/>
                <a:gd name="T7" fmla="*/ 0 h 5"/>
                <a:gd name="T8" fmla="*/ 0 w 1"/>
                <a:gd name="T9" fmla="*/ 2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8" name="Freeform 1464"/>
            <p:cNvSpPr>
              <a:spLocks/>
            </p:cNvSpPr>
            <p:nvPr/>
          </p:nvSpPr>
          <p:spPr bwMode="auto">
            <a:xfrm>
              <a:off x="1453" y="728"/>
              <a:ext cx="75" cy="154"/>
            </a:xfrm>
            <a:custGeom>
              <a:avLst/>
              <a:gdLst>
                <a:gd name="T0" fmla="*/ 58 w 75"/>
                <a:gd name="T1" fmla="*/ 15 h 154"/>
                <a:gd name="T2" fmla="*/ 50 w 75"/>
                <a:gd name="T3" fmla="*/ 36 h 154"/>
                <a:gd name="T4" fmla="*/ 42 w 75"/>
                <a:gd name="T5" fmla="*/ 52 h 154"/>
                <a:gd name="T6" fmla="*/ 40 w 75"/>
                <a:gd name="T7" fmla="*/ 64 h 154"/>
                <a:gd name="T8" fmla="*/ 36 w 75"/>
                <a:gd name="T9" fmla="*/ 72 h 154"/>
                <a:gd name="T10" fmla="*/ 32 w 75"/>
                <a:gd name="T11" fmla="*/ 76 h 154"/>
                <a:gd name="T12" fmla="*/ 26 w 75"/>
                <a:gd name="T13" fmla="*/ 86 h 154"/>
                <a:gd name="T14" fmla="*/ 21 w 75"/>
                <a:gd name="T15" fmla="*/ 96 h 154"/>
                <a:gd name="T16" fmla="*/ 17 w 75"/>
                <a:gd name="T17" fmla="*/ 102 h 154"/>
                <a:gd name="T18" fmla="*/ 14 w 75"/>
                <a:gd name="T19" fmla="*/ 108 h 154"/>
                <a:gd name="T20" fmla="*/ 7 w 75"/>
                <a:gd name="T21" fmla="*/ 122 h 154"/>
                <a:gd name="T22" fmla="*/ 6 w 75"/>
                <a:gd name="T23" fmla="*/ 123 h 154"/>
                <a:gd name="T24" fmla="*/ 4 w 75"/>
                <a:gd name="T25" fmla="*/ 126 h 154"/>
                <a:gd name="T26" fmla="*/ 0 w 75"/>
                <a:gd name="T27" fmla="*/ 132 h 154"/>
                <a:gd name="T28" fmla="*/ 1 w 75"/>
                <a:gd name="T29" fmla="*/ 133 h 154"/>
                <a:gd name="T30" fmla="*/ 2 w 75"/>
                <a:gd name="T31" fmla="*/ 138 h 154"/>
                <a:gd name="T32" fmla="*/ 0 w 75"/>
                <a:gd name="T33" fmla="*/ 154 h 154"/>
                <a:gd name="T34" fmla="*/ 6 w 75"/>
                <a:gd name="T35" fmla="*/ 144 h 154"/>
                <a:gd name="T36" fmla="*/ 6 w 75"/>
                <a:gd name="T37" fmla="*/ 142 h 154"/>
                <a:gd name="T38" fmla="*/ 5 w 75"/>
                <a:gd name="T39" fmla="*/ 144 h 154"/>
                <a:gd name="T40" fmla="*/ 6 w 75"/>
                <a:gd name="T41" fmla="*/ 141 h 154"/>
                <a:gd name="T42" fmla="*/ 9 w 75"/>
                <a:gd name="T43" fmla="*/ 134 h 154"/>
                <a:gd name="T44" fmla="*/ 15 w 75"/>
                <a:gd name="T45" fmla="*/ 128 h 154"/>
                <a:gd name="T46" fmla="*/ 26 w 75"/>
                <a:gd name="T47" fmla="*/ 110 h 154"/>
                <a:gd name="T48" fmla="*/ 32 w 75"/>
                <a:gd name="T49" fmla="*/ 102 h 154"/>
                <a:gd name="T50" fmla="*/ 37 w 75"/>
                <a:gd name="T51" fmla="*/ 92 h 154"/>
                <a:gd name="T52" fmla="*/ 45 w 75"/>
                <a:gd name="T53" fmla="*/ 85 h 154"/>
                <a:gd name="T54" fmla="*/ 47 w 75"/>
                <a:gd name="T55" fmla="*/ 77 h 154"/>
                <a:gd name="T56" fmla="*/ 51 w 75"/>
                <a:gd name="T57" fmla="*/ 75 h 154"/>
                <a:gd name="T58" fmla="*/ 53 w 75"/>
                <a:gd name="T59" fmla="*/ 71 h 154"/>
                <a:gd name="T60" fmla="*/ 56 w 75"/>
                <a:gd name="T61" fmla="*/ 62 h 154"/>
                <a:gd name="T62" fmla="*/ 62 w 75"/>
                <a:gd name="T63" fmla="*/ 50 h 154"/>
                <a:gd name="T64" fmla="*/ 65 w 75"/>
                <a:gd name="T65" fmla="*/ 39 h 154"/>
                <a:gd name="T66" fmla="*/ 68 w 75"/>
                <a:gd name="T67" fmla="*/ 26 h 154"/>
                <a:gd name="T68" fmla="*/ 75 w 75"/>
                <a:gd name="T69" fmla="*/ 1 h 154"/>
                <a:gd name="T70" fmla="*/ 71 w 75"/>
                <a:gd name="T71" fmla="*/ 0 h 154"/>
                <a:gd name="T72" fmla="*/ 66 w 75"/>
                <a:gd name="T73" fmla="*/ 3 h 1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154">
                  <a:moveTo>
                    <a:pt x="66" y="3"/>
                  </a:moveTo>
                  <a:lnTo>
                    <a:pt x="58" y="15"/>
                  </a:lnTo>
                  <a:lnTo>
                    <a:pt x="51" y="29"/>
                  </a:lnTo>
                  <a:lnTo>
                    <a:pt x="50" y="36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41" y="61"/>
                  </a:lnTo>
                  <a:lnTo>
                    <a:pt x="40" y="64"/>
                  </a:lnTo>
                  <a:lnTo>
                    <a:pt x="37" y="67"/>
                  </a:lnTo>
                  <a:lnTo>
                    <a:pt x="36" y="72"/>
                  </a:lnTo>
                  <a:lnTo>
                    <a:pt x="34" y="75"/>
                  </a:lnTo>
                  <a:lnTo>
                    <a:pt x="32" y="76"/>
                  </a:lnTo>
                  <a:lnTo>
                    <a:pt x="30" y="81"/>
                  </a:lnTo>
                  <a:lnTo>
                    <a:pt x="26" y="86"/>
                  </a:lnTo>
                  <a:lnTo>
                    <a:pt x="24" y="91"/>
                  </a:lnTo>
                  <a:lnTo>
                    <a:pt x="21" y="96"/>
                  </a:lnTo>
                  <a:lnTo>
                    <a:pt x="20" y="98"/>
                  </a:lnTo>
                  <a:lnTo>
                    <a:pt x="17" y="102"/>
                  </a:lnTo>
                  <a:lnTo>
                    <a:pt x="16" y="106"/>
                  </a:lnTo>
                  <a:lnTo>
                    <a:pt x="14" y="108"/>
                  </a:lnTo>
                  <a:lnTo>
                    <a:pt x="9" y="117"/>
                  </a:lnTo>
                  <a:lnTo>
                    <a:pt x="7" y="122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5" y="123"/>
                  </a:lnTo>
                  <a:lnTo>
                    <a:pt x="4" y="126"/>
                  </a:lnTo>
                  <a:lnTo>
                    <a:pt x="1" y="128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2" y="133"/>
                  </a:lnTo>
                  <a:lnTo>
                    <a:pt x="2" y="138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6" y="143"/>
                  </a:lnTo>
                  <a:lnTo>
                    <a:pt x="5" y="144"/>
                  </a:lnTo>
                  <a:lnTo>
                    <a:pt x="1" y="148"/>
                  </a:lnTo>
                  <a:lnTo>
                    <a:pt x="6" y="141"/>
                  </a:lnTo>
                  <a:lnTo>
                    <a:pt x="7" y="137"/>
                  </a:lnTo>
                  <a:lnTo>
                    <a:pt x="9" y="134"/>
                  </a:lnTo>
                  <a:lnTo>
                    <a:pt x="12" y="131"/>
                  </a:lnTo>
                  <a:lnTo>
                    <a:pt x="15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0" y="105"/>
                  </a:lnTo>
                  <a:lnTo>
                    <a:pt x="32" y="102"/>
                  </a:lnTo>
                  <a:lnTo>
                    <a:pt x="35" y="97"/>
                  </a:lnTo>
                  <a:lnTo>
                    <a:pt x="37" y="92"/>
                  </a:lnTo>
                  <a:lnTo>
                    <a:pt x="41" y="87"/>
                  </a:lnTo>
                  <a:lnTo>
                    <a:pt x="45" y="85"/>
                  </a:lnTo>
                  <a:lnTo>
                    <a:pt x="47" y="81"/>
                  </a:lnTo>
                  <a:lnTo>
                    <a:pt x="47" y="77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2" y="75"/>
                  </a:lnTo>
                  <a:lnTo>
                    <a:pt x="53" y="71"/>
                  </a:lnTo>
                  <a:lnTo>
                    <a:pt x="56" y="65"/>
                  </a:lnTo>
                  <a:lnTo>
                    <a:pt x="56" y="62"/>
                  </a:lnTo>
                  <a:lnTo>
                    <a:pt x="58" y="55"/>
                  </a:lnTo>
                  <a:lnTo>
                    <a:pt x="62" y="50"/>
                  </a:lnTo>
                  <a:lnTo>
                    <a:pt x="62" y="44"/>
                  </a:lnTo>
                  <a:lnTo>
                    <a:pt x="65" y="39"/>
                  </a:lnTo>
                  <a:lnTo>
                    <a:pt x="67" y="32"/>
                  </a:lnTo>
                  <a:lnTo>
                    <a:pt x="68" y="26"/>
                  </a:lnTo>
                  <a:lnTo>
                    <a:pt x="72" y="1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9" name="Freeform 1465"/>
            <p:cNvSpPr>
              <a:spLocks/>
            </p:cNvSpPr>
            <p:nvPr/>
          </p:nvSpPr>
          <p:spPr bwMode="auto">
            <a:xfrm>
              <a:off x="1545" y="567"/>
              <a:ext cx="1" cy="6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1 h 6"/>
                <a:gd name="T4" fmla="*/ 1 w 1"/>
                <a:gd name="T5" fmla="*/ 0 h 6"/>
                <a:gd name="T6" fmla="*/ 0 w 1"/>
                <a:gd name="T7" fmla="*/ 6 h 6"/>
                <a:gd name="T8" fmla="*/ 0 w 1"/>
                <a:gd name="T9" fmla="*/ 3 h 6"/>
                <a:gd name="T10" fmla="*/ 1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0" name="Freeform 1466"/>
            <p:cNvSpPr>
              <a:spLocks/>
            </p:cNvSpPr>
            <p:nvPr/>
          </p:nvSpPr>
          <p:spPr bwMode="auto">
            <a:xfrm>
              <a:off x="1509" y="509"/>
              <a:ext cx="71" cy="187"/>
            </a:xfrm>
            <a:custGeom>
              <a:avLst/>
              <a:gdLst>
                <a:gd name="T0" fmla="*/ 9 w 71"/>
                <a:gd name="T1" fmla="*/ 184 h 187"/>
                <a:gd name="T2" fmla="*/ 11 w 71"/>
                <a:gd name="T3" fmla="*/ 176 h 187"/>
                <a:gd name="T4" fmla="*/ 14 w 71"/>
                <a:gd name="T5" fmla="*/ 172 h 187"/>
                <a:gd name="T6" fmla="*/ 14 w 71"/>
                <a:gd name="T7" fmla="*/ 166 h 187"/>
                <a:gd name="T8" fmla="*/ 17 w 71"/>
                <a:gd name="T9" fmla="*/ 153 h 187"/>
                <a:gd name="T10" fmla="*/ 20 w 71"/>
                <a:gd name="T11" fmla="*/ 151 h 187"/>
                <a:gd name="T12" fmla="*/ 26 w 71"/>
                <a:gd name="T13" fmla="*/ 128 h 187"/>
                <a:gd name="T14" fmla="*/ 30 w 71"/>
                <a:gd name="T15" fmla="*/ 115 h 187"/>
                <a:gd name="T16" fmla="*/ 32 w 71"/>
                <a:gd name="T17" fmla="*/ 104 h 187"/>
                <a:gd name="T18" fmla="*/ 33 w 71"/>
                <a:gd name="T19" fmla="*/ 97 h 187"/>
                <a:gd name="T20" fmla="*/ 32 w 71"/>
                <a:gd name="T21" fmla="*/ 104 h 187"/>
                <a:gd name="T22" fmla="*/ 42 w 71"/>
                <a:gd name="T23" fmla="*/ 76 h 187"/>
                <a:gd name="T24" fmla="*/ 43 w 71"/>
                <a:gd name="T25" fmla="*/ 74 h 187"/>
                <a:gd name="T26" fmla="*/ 43 w 71"/>
                <a:gd name="T27" fmla="*/ 71 h 187"/>
                <a:gd name="T28" fmla="*/ 42 w 71"/>
                <a:gd name="T29" fmla="*/ 71 h 187"/>
                <a:gd name="T30" fmla="*/ 46 w 71"/>
                <a:gd name="T31" fmla="*/ 64 h 187"/>
                <a:gd name="T32" fmla="*/ 46 w 71"/>
                <a:gd name="T33" fmla="*/ 65 h 187"/>
                <a:gd name="T34" fmla="*/ 52 w 71"/>
                <a:gd name="T35" fmla="*/ 55 h 187"/>
                <a:gd name="T36" fmla="*/ 60 w 71"/>
                <a:gd name="T37" fmla="*/ 38 h 187"/>
                <a:gd name="T38" fmla="*/ 61 w 71"/>
                <a:gd name="T39" fmla="*/ 35 h 187"/>
                <a:gd name="T40" fmla="*/ 65 w 71"/>
                <a:gd name="T41" fmla="*/ 29 h 187"/>
                <a:gd name="T42" fmla="*/ 60 w 71"/>
                <a:gd name="T43" fmla="*/ 35 h 187"/>
                <a:gd name="T44" fmla="*/ 56 w 71"/>
                <a:gd name="T45" fmla="*/ 44 h 187"/>
                <a:gd name="T46" fmla="*/ 55 w 71"/>
                <a:gd name="T47" fmla="*/ 44 h 187"/>
                <a:gd name="T48" fmla="*/ 57 w 71"/>
                <a:gd name="T49" fmla="*/ 30 h 187"/>
                <a:gd name="T50" fmla="*/ 65 w 71"/>
                <a:gd name="T51" fmla="*/ 20 h 187"/>
                <a:gd name="T52" fmla="*/ 68 w 71"/>
                <a:gd name="T53" fmla="*/ 12 h 187"/>
                <a:gd name="T54" fmla="*/ 68 w 71"/>
                <a:gd name="T55" fmla="*/ 10 h 187"/>
                <a:gd name="T56" fmla="*/ 66 w 71"/>
                <a:gd name="T57" fmla="*/ 12 h 187"/>
                <a:gd name="T58" fmla="*/ 66 w 71"/>
                <a:gd name="T59" fmla="*/ 7 h 187"/>
                <a:gd name="T60" fmla="*/ 70 w 71"/>
                <a:gd name="T61" fmla="*/ 0 h 187"/>
                <a:gd name="T62" fmla="*/ 67 w 71"/>
                <a:gd name="T63" fmla="*/ 5 h 187"/>
                <a:gd name="T64" fmla="*/ 62 w 71"/>
                <a:gd name="T65" fmla="*/ 9 h 187"/>
                <a:gd name="T66" fmla="*/ 61 w 71"/>
                <a:gd name="T67" fmla="*/ 9 h 187"/>
                <a:gd name="T68" fmla="*/ 58 w 71"/>
                <a:gd name="T69" fmla="*/ 13 h 187"/>
                <a:gd name="T70" fmla="*/ 58 w 71"/>
                <a:gd name="T71" fmla="*/ 17 h 187"/>
                <a:gd name="T72" fmla="*/ 56 w 71"/>
                <a:gd name="T73" fmla="*/ 20 h 187"/>
                <a:gd name="T74" fmla="*/ 58 w 71"/>
                <a:gd name="T75" fmla="*/ 22 h 187"/>
                <a:gd name="T76" fmla="*/ 65 w 71"/>
                <a:gd name="T77" fmla="*/ 10 h 187"/>
                <a:gd name="T78" fmla="*/ 63 w 71"/>
                <a:gd name="T79" fmla="*/ 15 h 187"/>
                <a:gd name="T80" fmla="*/ 55 w 71"/>
                <a:gd name="T81" fmla="*/ 28 h 187"/>
                <a:gd name="T82" fmla="*/ 51 w 71"/>
                <a:gd name="T83" fmla="*/ 29 h 187"/>
                <a:gd name="T84" fmla="*/ 47 w 71"/>
                <a:gd name="T85" fmla="*/ 39 h 187"/>
                <a:gd name="T86" fmla="*/ 45 w 71"/>
                <a:gd name="T87" fmla="*/ 48 h 187"/>
                <a:gd name="T88" fmla="*/ 40 w 71"/>
                <a:gd name="T89" fmla="*/ 50 h 187"/>
                <a:gd name="T90" fmla="*/ 40 w 71"/>
                <a:gd name="T91" fmla="*/ 56 h 187"/>
                <a:gd name="T92" fmla="*/ 42 w 71"/>
                <a:gd name="T93" fmla="*/ 53 h 187"/>
                <a:gd name="T94" fmla="*/ 38 w 71"/>
                <a:gd name="T95" fmla="*/ 66 h 187"/>
                <a:gd name="T96" fmla="*/ 35 w 71"/>
                <a:gd name="T97" fmla="*/ 76 h 187"/>
                <a:gd name="T98" fmla="*/ 32 w 71"/>
                <a:gd name="T99" fmla="*/ 78 h 187"/>
                <a:gd name="T100" fmla="*/ 26 w 71"/>
                <a:gd name="T101" fmla="*/ 89 h 187"/>
                <a:gd name="T102" fmla="*/ 25 w 71"/>
                <a:gd name="T103" fmla="*/ 90 h 187"/>
                <a:gd name="T104" fmla="*/ 22 w 71"/>
                <a:gd name="T105" fmla="*/ 96 h 187"/>
                <a:gd name="T106" fmla="*/ 17 w 71"/>
                <a:gd name="T107" fmla="*/ 112 h 187"/>
                <a:gd name="T108" fmla="*/ 15 w 71"/>
                <a:gd name="T109" fmla="*/ 119 h 187"/>
                <a:gd name="T110" fmla="*/ 12 w 71"/>
                <a:gd name="T111" fmla="*/ 126 h 187"/>
                <a:gd name="T112" fmla="*/ 10 w 71"/>
                <a:gd name="T113" fmla="*/ 143 h 187"/>
                <a:gd name="T114" fmla="*/ 7 w 71"/>
                <a:gd name="T115" fmla="*/ 157 h 187"/>
                <a:gd name="T116" fmla="*/ 5 w 71"/>
                <a:gd name="T117" fmla="*/ 167 h 187"/>
                <a:gd name="T118" fmla="*/ 5 w 71"/>
                <a:gd name="T119" fmla="*/ 186 h 187"/>
                <a:gd name="T120" fmla="*/ 9 w 71"/>
                <a:gd name="T121" fmla="*/ 186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" h="187">
                  <a:moveTo>
                    <a:pt x="11" y="184"/>
                  </a:moveTo>
                  <a:lnTo>
                    <a:pt x="10" y="186"/>
                  </a:lnTo>
                  <a:lnTo>
                    <a:pt x="9" y="184"/>
                  </a:lnTo>
                  <a:lnTo>
                    <a:pt x="9" y="182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6"/>
                  </a:lnTo>
                  <a:lnTo>
                    <a:pt x="14" y="172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4" y="166"/>
                  </a:lnTo>
                  <a:lnTo>
                    <a:pt x="15" y="161"/>
                  </a:lnTo>
                  <a:lnTo>
                    <a:pt x="15" y="158"/>
                  </a:lnTo>
                  <a:lnTo>
                    <a:pt x="17" y="153"/>
                  </a:lnTo>
                  <a:lnTo>
                    <a:pt x="17" y="155"/>
                  </a:lnTo>
                  <a:lnTo>
                    <a:pt x="19" y="155"/>
                  </a:lnTo>
                  <a:lnTo>
                    <a:pt x="20" y="151"/>
                  </a:lnTo>
                  <a:lnTo>
                    <a:pt x="21" y="145"/>
                  </a:lnTo>
                  <a:lnTo>
                    <a:pt x="24" y="137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8" y="120"/>
                  </a:lnTo>
                  <a:lnTo>
                    <a:pt x="30" y="115"/>
                  </a:lnTo>
                  <a:lnTo>
                    <a:pt x="30" y="111"/>
                  </a:lnTo>
                  <a:lnTo>
                    <a:pt x="31" y="106"/>
                  </a:lnTo>
                  <a:lnTo>
                    <a:pt x="32" y="104"/>
                  </a:lnTo>
                  <a:lnTo>
                    <a:pt x="31" y="97"/>
                  </a:lnTo>
                  <a:lnTo>
                    <a:pt x="32" y="96"/>
                  </a:lnTo>
                  <a:lnTo>
                    <a:pt x="33" y="97"/>
                  </a:lnTo>
                  <a:lnTo>
                    <a:pt x="32" y="100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3" y="104"/>
                  </a:lnTo>
                  <a:lnTo>
                    <a:pt x="43" y="78"/>
                  </a:lnTo>
                  <a:lnTo>
                    <a:pt x="42" y="76"/>
                  </a:lnTo>
                  <a:lnTo>
                    <a:pt x="41" y="75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5" y="73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2" y="71"/>
                  </a:lnTo>
                  <a:lnTo>
                    <a:pt x="43" y="69"/>
                  </a:lnTo>
                  <a:lnTo>
                    <a:pt x="45" y="66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6" y="64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51" y="61"/>
                  </a:lnTo>
                  <a:lnTo>
                    <a:pt x="52" y="55"/>
                  </a:lnTo>
                  <a:lnTo>
                    <a:pt x="55" y="5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1" y="34"/>
                  </a:lnTo>
                  <a:lnTo>
                    <a:pt x="61" y="35"/>
                  </a:lnTo>
                  <a:lnTo>
                    <a:pt x="62" y="34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5" y="25"/>
                  </a:lnTo>
                  <a:lnTo>
                    <a:pt x="62" y="27"/>
                  </a:lnTo>
                  <a:lnTo>
                    <a:pt x="60" y="35"/>
                  </a:lnTo>
                  <a:lnTo>
                    <a:pt x="58" y="38"/>
                  </a:lnTo>
                  <a:lnTo>
                    <a:pt x="57" y="41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5" y="44"/>
                  </a:lnTo>
                  <a:lnTo>
                    <a:pt x="56" y="40"/>
                  </a:lnTo>
                  <a:lnTo>
                    <a:pt x="57" y="37"/>
                  </a:lnTo>
                  <a:lnTo>
                    <a:pt x="57" y="30"/>
                  </a:lnTo>
                  <a:lnTo>
                    <a:pt x="61" y="27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6" y="17"/>
                  </a:lnTo>
                  <a:lnTo>
                    <a:pt x="67" y="14"/>
                  </a:lnTo>
                  <a:lnTo>
                    <a:pt x="68" y="12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8" y="10"/>
                  </a:lnTo>
                  <a:lnTo>
                    <a:pt x="65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7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5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9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61" y="10"/>
                  </a:lnTo>
                  <a:lnTo>
                    <a:pt x="61" y="14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6" y="23"/>
                  </a:lnTo>
                  <a:lnTo>
                    <a:pt x="58" y="22"/>
                  </a:lnTo>
                  <a:lnTo>
                    <a:pt x="60" y="19"/>
                  </a:lnTo>
                  <a:lnTo>
                    <a:pt x="63" y="13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3" y="15"/>
                  </a:lnTo>
                  <a:lnTo>
                    <a:pt x="61" y="20"/>
                  </a:lnTo>
                  <a:lnTo>
                    <a:pt x="56" y="27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1" y="29"/>
                  </a:lnTo>
                  <a:lnTo>
                    <a:pt x="50" y="32"/>
                  </a:lnTo>
                  <a:lnTo>
                    <a:pt x="48" y="37"/>
                  </a:lnTo>
                  <a:lnTo>
                    <a:pt x="47" y="39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5" y="48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7" y="55"/>
                  </a:lnTo>
                  <a:lnTo>
                    <a:pt x="37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2" y="51"/>
                  </a:lnTo>
                  <a:lnTo>
                    <a:pt x="42" y="53"/>
                  </a:lnTo>
                  <a:lnTo>
                    <a:pt x="41" y="59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8" y="70"/>
                  </a:lnTo>
                  <a:lnTo>
                    <a:pt x="36" y="74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5" y="73"/>
                  </a:lnTo>
                  <a:lnTo>
                    <a:pt x="32" y="78"/>
                  </a:lnTo>
                  <a:lnTo>
                    <a:pt x="31" y="81"/>
                  </a:lnTo>
                  <a:lnTo>
                    <a:pt x="28" y="85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2" y="94"/>
                  </a:lnTo>
                  <a:lnTo>
                    <a:pt x="22" y="96"/>
                  </a:lnTo>
                  <a:lnTo>
                    <a:pt x="22" y="99"/>
                  </a:lnTo>
                  <a:lnTo>
                    <a:pt x="21" y="104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2"/>
                  </a:lnTo>
                  <a:lnTo>
                    <a:pt x="12" y="126"/>
                  </a:lnTo>
                  <a:lnTo>
                    <a:pt x="12" y="133"/>
                  </a:lnTo>
                  <a:lnTo>
                    <a:pt x="11" y="138"/>
                  </a:lnTo>
                  <a:lnTo>
                    <a:pt x="10" y="143"/>
                  </a:lnTo>
                  <a:lnTo>
                    <a:pt x="9" y="148"/>
                  </a:lnTo>
                  <a:lnTo>
                    <a:pt x="6" y="153"/>
                  </a:lnTo>
                  <a:lnTo>
                    <a:pt x="7" y="157"/>
                  </a:lnTo>
                  <a:lnTo>
                    <a:pt x="7" y="158"/>
                  </a:lnTo>
                  <a:lnTo>
                    <a:pt x="9" y="157"/>
                  </a:lnTo>
                  <a:lnTo>
                    <a:pt x="5" y="167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5" y="186"/>
                  </a:lnTo>
                  <a:lnTo>
                    <a:pt x="6" y="187"/>
                  </a:lnTo>
                  <a:lnTo>
                    <a:pt x="7" y="187"/>
                  </a:lnTo>
                  <a:lnTo>
                    <a:pt x="9" y="186"/>
                  </a:lnTo>
                  <a:lnTo>
                    <a:pt x="11" y="18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1" name="Freeform 1467"/>
            <p:cNvSpPr>
              <a:spLocks/>
            </p:cNvSpPr>
            <p:nvPr/>
          </p:nvSpPr>
          <p:spPr bwMode="auto">
            <a:xfrm>
              <a:off x="1579" y="522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2" name="Freeform 1468"/>
            <p:cNvSpPr>
              <a:spLocks/>
            </p:cNvSpPr>
            <p:nvPr/>
          </p:nvSpPr>
          <p:spPr bwMode="auto">
            <a:xfrm>
              <a:off x="1474" y="739"/>
              <a:ext cx="6" cy="12"/>
            </a:xfrm>
            <a:custGeom>
              <a:avLst/>
              <a:gdLst>
                <a:gd name="T0" fmla="*/ 1 w 6"/>
                <a:gd name="T1" fmla="*/ 5 h 12"/>
                <a:gd name="T2" fmla="*/ 0 w 6"/>
                <a:gd name="T3" fmla="*/ 10 h 12"/>
                <a:gd name="T4" fmla="*/ 0 w 6"/>
                <a:gd name="T5" fmla="*/ 12 h 12"/>
                <a:gd name="T6" fmla="*/ 1 w 6"/>
                <a:gd name="T7" fmla="*/ 12 h 12"/>
                <a:gd name="T8" fmla="*/ 4 w 6"/>
                <a:gd name="T9" fmla="*/ 5 h 12"/>
                <a:gd name="T10" fmla="*/ 6 w 6"/>
                <a:gd name="T11" fmla="*/ 0 h 12"/>
                <a:gd name="T12" fmla="*/ 5 w 6"/>
                <a:gd name="T13" fmla="*/ 0 h 12"/>
                <a:gd name="T14" fmla="*/ 4 w 6"/>
                <a:gd name="T15" fmla="*/ 3 h 12"/>
                <a:gd name="T16" fmla="*/ 1 w 6"/>
                <a:gd name="T17" fmla="*/ 5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2">
                  <a:moveTo>
                    <a:pt x="1" y="5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4" y="5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3" name="Freeform 1469"/>
            <p:cNvSpPr>
              <a:spLocks/>
            </p:cNvSpPr>
            <p:nvPr/>
          </p:nvSpPr>
          <p:spPr bwMode="auto">
            <a:xfrm>
              <a:off x="1540" y="577"/>
              <a:ext cx="1" cy="5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3 h 5"/>
                <a:gd name="T6" fmla="*/ 1 w 1"/>
                <a:gd name="T7" fmla="*/ 2 h 5"/>
                <a:gd name="T8" fmla="*/ 1 w 1"/>
                <a:gd name="T9" fmla="*/ 1 h 5"/>
                <a:gd name="T10" fmla="*/ 1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4" name="Freeform 1470"/>
            <p:cNvSpPr>
              <a:spLocks/>
            </p:cNvSpPr>
            <p:nvPr/>
          </p:nvSpPr>
          <p:spPr bwMode="auto">
            <a:xfrm>
              <a:off x="1478" y="762"/>
              <a:ext cx="2" cy="5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5 h 5"/>
                <a:gd name="T4" fmla="*/ 1 w 2"/>
                <a:gd name="T5" fmla="*/ 3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5" name="Freeform 1471"/>
            <p:cNvSpPr>
              <a:spLocks/>
            </p:cNvSpPr>
            <p:nvPr/>
          </p:nvSpPr>
          <p:spPr bwMode="auto">
            <a:xfrm>
              <a:off x="1474" y="773"/>
              <a:ext cx="4" cy="4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4 h 4"/>
                <a:gd name="T4" fmla="*/ 3 w 4"/>
                <a:gd name="T5" fmla="*/ 2 h 4"/>
                <a:gd name="T6" fmla="*/ 4 w 4"/>
                <a:gd name="T7" fmla="*/ 0 h 4"/>
                <a:gd name="T8" fmla="*/ 1 w 4"/>
                <a:gd name="T9" fmla="*/ 1 h 4"/>
                <a:gd name="T10" fmla="*/ 0 w 4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1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6" name="Freeform 1472"/>
            <p:cNvSpPr>
              <a:spLocks/>
            </p:cNvSpPr>
            <p:nvPr/>
          </p:nvSpPr>
          <p:spPr bwMode="auto">
            <a:xfrm>
              <a:off x="1479" y="757"/>
              <a:ext cx="9" cy="15"/>
            </a:xfrm>
            <a:custGeom>
              <a:avLst/>
              <a:gdLst>
                <a:gd name="T0" fmla="*/ 8 w 9"/>
                <a:gd name="T1" fmla="*/ 0 h 15"/>
                <a:gd name="T2" fmla="*/ 5 w 9"/>
                <a:gd name="T3" fmla="*/ 2 h 15"/>
                <a:gd name="T4" fmla="*/ 4 w 9"/>
                <a:gd name="T5" fmla="*/ 5 h 15"/>
                <a:gd name="T6" fmla="*/ 4 w 9"/>
                <a:gd name="T7" fmla="*/ 7 h 15"/>
                <a:gd name="T8" fmla="*/ 1 w 9"/>
                <a:gd name="T9" fmla="*/ 10 h 15"/>
                <a:gd name="T10" fmla="*/ 0 w 9"/>
                <a:gd name="T11" fmla="*/ 13 h 15"/>
                <a:gd name="T12" fmla="*/ 0 w 9"/>
                <a:gd name="T13" fmla="*/ 15 h 15"/>
                <a:gd name="T14" fmla="*/ 1 w 9"/>
                <a:gd name="T15" fmla="*/ 15 h 15"/>
                <a:gd name="T16" fmla="*/ 3 w 9"/>
                <a:gd name="T17" fmla="*/ 13 h 15"/>
                <a:gd name="T18" fmla="*/ 3 w 9"/>
                <a:gd name="T19" fmla="*/ 12 h 15"/>
                <a:gd name="T20" fmla="*/ 3 w 9"/>
                <a:gd name="T21" fmla="*/ 11 h 15"/>
                <a:gd name="T22" fmla="*/ 3 w 9"/>
                <a:gd name="T23" fmla="*/ 8 h 15"/>
                <a:gd name="T24" fmla="*/ 5 w 9"/>
                <a:gd name="T25" fmla="*/ 6 h 15"/>
                <a:gd name="T26" fmla="*/ 8 w 9"/>
                <a:gd name="T27" fmla="*/ 3 h 15"/>
                <a:gd name="T28" fmla="*/ 9 w 9"/>
                <a:gd name="T29" fmla="*/ 1 h 15"/>
                <a:gd name="T30" fmla="*/ 8 w 9"/>
                <a:gd name="T31" fmla="*/ 1 h 15"/>
                <a:gd name="T32" fmla="*/ 8 w 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lnTo>
                    <a:pt x="5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7" name="Freeform 1473"/>
            <p:cNvSpPr>
              <a:spLocks/>
            </p:cNvSpPr>
            <p:nvPr/>
          </p:nvSpPr>
          <p:spPr bwMode="auto">
            <a:xfrm>
              <a:off x="1490" y="763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1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8" name="Freeform 1474"/>
            <p:cNvSpPr>
              <a:spLocks/>
            </p:cNvSpPr>
            <p:nvPr/>
          </p:nvSpPr>
          <p:spPr bwMode="auto">
            <a:xfrm>
              <a:off x="1439" y="708"/>
              <a:ext cx="74" cy="128"/>
            </a:xfrm>
            <a:custGeom>
              <a:avLst/>
              <a:gdLst>
                <a:gd name="T0" fmla="*/ 50 w 74"/>
                <a:gd name="T1" fmla="*/ 23 h 128"/>
                <a:gd name="T2" fmla="*/ 45 w 74"/>
                <a:gd name="T3" fmla="*/ 33 h 128"/>
                <a:gd name="T4" fmla="*/ 39 w 74"/>
                <a:gd name="T5" fmla="*/ 49 h 128"/>
                <a:gd name="T6" fmla="*/ 35 w 74"/>
                <a:gd name="T7" fmla="*/ 54 h 128"/>
                <a:gd name="T8" fmla="*/ 31 w 74"/>
                <a:gd name="T9" fmla="*/ 60 h 128"/>
                <a:gd name="T10" fmla="*/ 26 w 74"/>
                <a:gd name="T11" fmla="*/ 65 h 128"/>
                <a:gd name="T12" fmla="*/ 21 w 74"/>
                <a:gd name="T13" fmla="*/ 74 h 128"/>
                <a:gd name="T14" fmla="*/ 18 w 74"/>
                <a:gd name="T15" fmla="*/ 80 h 128"/>
                <a:gd name="T16" fmla="*/ 14 w 74"/>
                <a:gd name="T17" fmla="*/ 86 h 128"/>
                <a:gd name="T18" fmla="*/ 8 w 74"/>
                <a:gd name="T19" fmla="*/ 96 h 128"/>
                <a:gd name="T20" fmla="*/ 7 w 74"/>
                <a:gd name="T21" fmla="*/ 102 h 128"/>
                <a:gd name="T22" fmla="*/ 4 w 74"/>
                <a:gd name="T23" fmla="*/ 102 h 128"/>
                <a:gd name="T24" fmla="*/ 2 w 74"/>
                <a:gd name="T25" fmla="*/ 106 h 128"/>
                <a:gd name="T26" fmla="*/ 0 w 74"/>
                <a:gd name="T27" fmla="*/ 111 h 128"/>
                <a:gd name="T28" fmla="*/ 3 w 74"/>
                <a:gd name="T29" fmla="*/ 111 h 128"/>
                <a:gd name="T30" fmla="*/ 3 w 74"/>
                <a:gd name="T31" fmla="*/ 127 h 128"/>
                <a:gd name="T32" fmla="*/ 8 w 74"/>
                <a:gd name="T33" fmla="*/ 121 h 128"/>
                <a:gd name="T34" fmla="*/ 8 w 74"/>
                <a:gd name="T35" fmla="*/ 118 h 128"/>
                <a:gd name="T36" fmla="*/ 7 w 74"/>
                <a:gd name="T37" fmla="*/ 121 h 128"/>
                <a:gd name="T38" fmla="*/ 7 w 74"/>
                <a:gd name="T39" fmla="*/ 117 h 128"/>
                <a:gd name="T40" fmla="*/ 9 w 74"/>
                <a:gd name="T41" fmla="*/ 111 h 128"/>
                <a:gd name="T42" fmla="*/ 15 w 74"/>
                <a:gd name="T43" fmla="*/ 106 h 128"/>
                <a:gd name="T44" fmla="*/ 24 w 74"/>
                <a:gd name="T45" fmla="*/ 91 h 128"/>
                <a:gd name="T46" fmla="*/ 30 w 74"/>
                <a:gd name="T47" fmla="*/ 85 h 128"/>
                <a:gd name="T48" fmla="*/ 34 w 74"/>
                <a:gd name="T49" fmla="*/ 76 h 128"/>
                <a:gd name="T50" fmla="*/ 41 w 74"/>
                <a:gd name="T51" fmla="*/ 71 h 128"/>
                <a:gd name="T52" fmla="*/ 44 w 74"/>
                <a:gd name="T53" fmla="*/ 65 h 128"/>
                <a:gd name="T54" fmla="*/ 48 w 74"/>
                <a:gd name="T55" fmla="*/ 62 h 128"/>
                <a:gd name="T56" fmla="*/ 53 w 74"/>
                <a:gd name="T57" fmla="*/ 55 h 128"/>
                <a:gd name="T58" fmla="*/ 56 w 74"/>
                <a:gd name="T59" fmla="*/ 48 h 128"/>
                <a:gd name="T60" fmla="*/ 60 w 74"/>
                <a:gd name="T61" fmla="*/ 38 h 128"/>
                <a:gd name="T62" fmla="*/ 66 w 74"/>
                <a:gd name="T63" fmla="*/ 29 h 128"/>
                <a:gd name="T64" fmla="*/ 70 w 74"/>
                <a:gd name="T65" fmla="*/ 18 h 128"/>
                <a:gd name="T66" fmla="*/ 74 w 74"/>
                <a:gd name="T67" fmla="*/ 2 h 128"/>
                <a:gd name="T68" fmla="*/ 71 w 74"/>
                <a:gd name="T69" fmla="*/ 0 h 128"/>
                <a:gd name="T70" fmla="*/ 66 w 74"/>
                <a:gd name="T71" fmla="*/ 3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128">
                  <a:moveTo>
                    <a:pt x="66" y="3"/>
                  </a:moveTo>
                  <a:lnTo>
                    <a:pt x="50" y="23"/>
                  </a:lnTo>
                  <a:lnTo>
                    <a:pt x="49" y="29"/>
                  </a:lnTo>
                  <a:lnTo>
                    <a:pt x="45" y="33"/>
                  </a:lnTo>
                  <a:lnTo>
                    <a:pt x="40" y="41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5" y="54"/>
                  </a:lnTo>
                  <a:lnTo>
                    <a:pt x="33" y="59"/>
                  </a:lnTo>
                  <a:lnTo>
                    <a:pt x="31" y="60"/>
                  </a:lnTo>
                  <a:lnTo>
                    <a:pt x="29" y="61"/>
                  </a:lnTo>
                  <a:lnTo>
                    <a:pt x="26" y="65"/>
                  </a:lnTo>
                  <a:lnTo>
                    <a:pt x="24" y="70"/>
                  </a:lnTo>
                  <a:lnTo>
                    <a:pt x="21" y="74"/>
                  </a:lnTo>
                  <a:lnTo>
                    <a:pt x="19" y="79"/>
                  </a:lnTo>
                  <a:lnTo>
                    <a:pt x="18" y="80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3" y="89"/>
                  </a:lnTo>
                  <a:lnTo>
                    <a:pt x="8" y="96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5" y="101"/>
                  </a:lnTo>
                  <a:lnTo>
                    <a:pt x="4" y="102"/>
                  </a:lnTo>
                  <a:lnTo>
                    <a:pt x="4" y="103"/>
                  </a:lnTo>
                  <a:lnTo>
                    <a:pt x="2" y="106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4" y="115"/>
                  </a:lnTo>
                  <a:lnTo>
                    <a:pt x="3" y="127"/>
                  </a:lnTo>
                  <a:lnTo>
                    <a:pt x="3" y="128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7" y="121"/>
                  </a:lnTo>
                  <a:lnTo>
                    <a:pt x="4" y="123"/>
                  </a:lnTo>
                  <a:lnTo>
                    <a:pt x="7" y="117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20" y="98"/>
                  </a:lnTo>
                  <a:lnTo>
                    <a:pt x="24" y="91"/>
                  </a:lnTo>
                  <a:lnTo>
                    <a:pt x="28" y="86"/>
                  </a:lnTo>
                  <a:lnTo>
                    <a:pt x="30" y="85"/>
                  </a:lnTo>
                  <a:lnTo>
                    <a:pt x="33" y="80"/>
                  </a:lnTo>
                  <a:lnTo>
                    <a:pt x="34" y="76"/>
                  </a:lnTo>
                  <a:lnTo>
                    <a:pt x="38" y="72"/>
                  </a:lnTo>
                  <a:lnTo>
                    <a:pt x="41" y="71"/>
                  </a:lnTo>
                  <a:lnTo>
                    <a:pt x="44" y="67"/>
                  </a:lnTo>
                  <a:lnTo>
                    <a:pt x="44" y="65"/>
                  </a:lnTo>
                  <a:lnTo>
                    <a:pt x="46" y="62"/>
                  </a:lnTo>
                  <a:lnTo>
                    <a:pt x="48" y="62"/>
                  </a:lnTo>
                  <a:lnTo>
                    <a:pt x="50" y="60"/>
                  </a:lnTo>
                  <a:lnTo>
                    <a:pt x="53" y="55"/>
                  </a:lnTo>
                  <a:lnTo>
                    <a:pt x="53" y="52"/>
                  </a:lnTo>
                  <a:lnTo>
                    <a:pt x="56" y="48"/>
                  </a:lnTo>
                  <a:lnTo>
                    <a:pt x="59" y="43"/>
                  </a:lnTo>
                  <a:lnTo>
                    <a:pt x="60" y="38"/>
                  </a:lnTo>
                  <a:lnTo>
                    <a:pt x="62" y="34"/>
                  </a:lnTo>
                  <a:lnTo>
                    <a:pt x="66" y="29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3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9" name="Freeform 1475"/>
            <p:cNvSpPr>
              <a:spLocks/>
            </p:cNvSpPr>
            <p:nvPr/>
          </p:nvSpPr>
          <p:spPr bwMode="auto">
            <a:xfrm>
              <a:off x="1508" y="574"/>
              <a:ext cx="2" cy="5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1 w 2"/>
                <a:gd name="T9" fmla="*/ 4 h 5"/>
                <a:gd name="T10" fmla="*/ 0 w 2"/>
                <a:gd name="T11" fmla="*/ 4 h 5"/>
                <a:gd name="T12" fmla="*/ 1 w 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0" name="Freeform 1476"/>
            <p:cNvSpPr>
              <a:spLocks/>
            </p:cNvSpPr>
            <p:nvPr/>
          </p:nvSpPr>
          <p:spPr bwMode="auto">
            <a:xfrm>
              <a:off x="1508" y="583"/>
              <a:ext cx="1" cy="4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1 h 4"/>
                <a:gd name="T4" fmla="*/ 0 w 1"/>
                <a:gd name="T5" fmla="*/ 2 h 4"/>
                <a:gd name="T6" fmla="*/ 0 w 1"/>
                <a:gd name="T7" fmla="*/ 4 h 4"/>
                <a:gd name="T8" fmla="*/ 0 w 1"/>
                <a:gd name="T9" fmla="*/ 2 h 4"/>
                <a:gd name="T10" fmla="*/ 1 w 1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1" name="Freeform 1477"/>
            <p:cNvSpPr>
              <a:spLocks/>
            </p:cNvSpPr>
            <p:nvPr/>
          </p:nvSpPr>
          <p:spPr bwMode="auto">
            <a:xfrm>
              <a:off x="1521" y="58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2" name="Freeform 1478"/>
            <p:cNvSpPr>
              <a:spLocks/>
            </p:cNvSpPr>
            <p:nvPr/>
          </p:nvSpPr>
          <p:spPr bwMode="auto">
            <a:xfrm>
              <a:off x="1487" y="538"/>
              <a:ext cx="58" cy="137"/>
            </a:xfrm>
            <a:custGeom>
              <a:avLst/>
              <a:gdLst>
                <a:gd name="T0" fmla="*/ 8 w 58"/>
                <a:gd name="T1" fmla="*/ 134 h 137"/>
                <a:gd name="T2" fmla="*/ 9 w 58"/>
                <a:gd name="T3" fmla="*/ 128 h 137"/>
                <a:gd name="T4" fmla="*/ 12 w 58"/>
                <a:gd name="T5" fmla="*/ 126 h 137"/>
                <a:gd name="T6" fmla="*/ 9 w 58"/>
                <a:gd name="T7" fmla="*/ 124 h 137"/>
                <a:gd name="T8" fmla="*/ 9 w 58"/>
                <a:gd name="T9" fmla="*/ 114 h 137"/>
                <a:gd name="T10" fmla="*/ 13 w 58"/>
                <a:gd name="T11" fmla="*/ 111 h 137"/>
                <a:gd name="T12" fmla="*/ 16 w 58"/>
                <a:gd name="T13" fmla="*/ 98 h 137"/>
                <a:gd name="T14" fmla="*/ 17 w 58"/>
                <a:gd name="T15" fmla="*/ 85 h 137"/>
                <a:gd name="T16" fmla="*/ 19 w 58"/>
                <a:gd name="T17" fmla="*/ 75 h 137"/>
                <a:gd name="T18" fmla="*/ 19 w 58"/>
                <a:gd name="T19" fmla="*/ 67 h 137"/>
                <a:gd name="T20" fmla="*/ 21 w 58"/>
                <a:gd name="T21" fmla="*/ 72 h 137"/>
                <a:gd name="T22" fmla="*/ 26 w 58"/>
                <a:gd name="T23" fmla="*/ 52 h 137"/>
                <a:gd name="T24" fmla="*/ 28 w 58"/>
                <a:gd name="T25" fmla="*/ 50 h 137"/>
                <a:gd name="T26" fmla="*/ 29 w 58"/>
                <a:gd name="T27" fmla="*/ 46 h 137"/>
                <a:gd name="T28" fmla="*/ 32 w 58"/>
                <a:gd name="T29" fmla="*/ 45 h 137"/>
                <a:gd name="T30" fmla="*/ 39 w 58"/>
                <a:gd name="T31" fmla="*/ 36 h 137"/>
                <a:gd name="T32" fmla="*/ 47 w 58"/>
                <a:gd name="T33" fmla="*/ 25 h 137"/>
                <a:gd name="T34" fmla="*/ 49 w 58"/>
                <a:gd name="T35" fmla="*/ 24 h 137"/>
                <a:gd name="T36" fmla="*/ 48 w 58"/>
                <a:gd name="T37" fmla="*/ 19 h 137"/>
                <a:gd name="T38" fmla="*/ 42 w 58"/>
                <a:gd name="T39" fmla="*/ 29 h 137"/>
                <a:gd name="T40" fmla="*/ 41 w 58"/>
                <a:gd name="T41" fmla="*/ 30 h 137"/>
                <a:gd name="T42" fmla="*/ 44 w 58"/>
                <a:gd name="T43" fmla="*/ 20 h 137"/>
                <a:gd name="T44" fmla="*/ 52 w 58"/>
                <a:gd name="T45" fmla="*/ 15 h 137"/>
                <a:gd name="T46" fmla="*/ 55 w 58"/>
                <a:gd name="T47" fmla="*/ 9 h 137"/>
                <a:gd name="T48" fmla="*/ 55 w 58"/>
                <a:gd name="T49" fmla="*/ 8 h 137"/>
                <a:gd name="T50" fmla="*/ 54 w 58"/>
                <a:gd name="T51" fmla="*/ 8 h 137"/>
                <a:gd name="T52" fmla="*/ 55 w 58"/>
                <a:gd name="T53" fmla="*/ 4 h 137"/>
                <a:gd name="T54" fmla="*/ 55 w 58"/>
                <a:gd name="T55" fmla="*/ 0 h 137"/>
                <a:gd name="T56" fmla="*/ 50 w 58"/>
                <a:gd name="T57" fmla="*/ 6 h 137"/>
                <a:gd name="T58" fmla="*/ 49 w 58"/>
                <a:gd name="T59" fmla="*/ 4 h 137"/>
                <a:gd name="T60" fmla="*/ 47 w 58"/>
                <a:gd name="T61" fmla="*/ 8 h 137"/>
                <a:gd name="T62" fmla="*/ 47 w 58"/>
                <a:gd name="T63" fmla="*/ 10 h 137"/>
                <a:gd name="T64" fmla="*/ 43 w 58"/>
                <a:gd name="T65" fmla="*/ 12 h 137"/>
                <a:gd name="T66" fmla="*/ 46 w 58"/>
                <a:gd name="T67" fmla="*/ 14 h 137"/>
                <a:gd name="T68" fmla="*/ 52 w 58"/>
                <a:gd name="T69" fmla="*/ 8 h 137"/>
                <a:gd name="T70" fmla="*/ 50 w 58"/>
                <a:gd name="T71" fmla="*/ 11 h 137"/>
                <a:gd name="T72" fmla="*/ 41 w 58"/>
                <a:gd name="T73" fmla="*/ 17 h 137"/>
                <a:gd name="T74" fmla="*/ 38 w 58"/>
                <a:gd name="T75" fmla="*/ 17 h 137"/>
                <a:gd name="T76" fmla="*/ 33 w 58"/>
                <a:gd name="T77" fmla="*/ 25 h 137"/>
                <a:gd name="T78" fmla="*/ 28 w 58"/>
                <a:gd name="T79" fmla="*/ 32 h 137"/>
                <a:gd name="T80" fmla="*/ 23 w 58"/>
                <a:gd name="T81" fmla="*/ 35 h 137"/>
                <a:gd name="T82" fmla="*/ 24 w 58"/>
                <a:gd name="T83" fmla="*/ 36 h 137"/>
                <a:gd name="T84" fmla="*/ 28 w 58"/>
                <a:gd name="T85" fmla="*/ 32 h 137"/>
                <a:gd name="T86" fmla="*/ 23 w 58"/>
                <a:gd name="T87" fmla="*/ 42 h 137"/>
                <a:gd name="T88" fmla="*/ 21 w 58"/>
                <a:gd name="T89" fmla="*/ 50 h 137"/>
                <a:gd name="T90" fmla="*/ 17 w 58"/>
                <a:gd name="T91" fmla="*/ 52 h 137"/>
                <a:gd name="T92" fmla="*/ 12 w 58"/>
                <a:gd name="T93" fmla="*/ 60 h 137"/>
                <a:gd name="T94" fmla="*/ 9 w 58"/>
                <a:gd name="T95" fmla="*/ 62 h 137"/>
                <a:gd name="T96" fmla="*/ 9 w 58"/>
                <a:gd name="T97" fmla="*/ 68 h 137"/>
                <a:gd name="T98" fmla="*/ 6 w 58"/>
                <a:gd name="T99" fmla="*/ 80 h 137"/>
                <a:gd name="T100" fmla="*/ 5 w 58"/>
                <a:gd name="T101" fmla="*/ 87 h 137"/>
                <a:gd name="T102" fmla="*/ 3 w 58"/>
                <a:gd name="T103" fmla="*/ 99 h 137"/>
                <a:gd name="T104" fmla="*/ 1 w 58"/>
                <a:gd name="T105" fmla="*/ 112 h 137"/>
                <a:gd name="T106" fmla="*/ 5 w 58"/>
                <a:gd name="T107" fmla="*/ 114 h 137"/>
                <a:gd name="T108" fmla="*/ 0 w 58"/>
                <a:gd name="T109" fmla="*/ 132 h 137"/>
                <a:gd name="T110" fmla="*/ 9 w 58"/>
                <a:gd name="T111" fmla="*/ 137 h 1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137">
                  <a:moveTo>
                    <a:pt x="11" y="134"/>
                  </a:moveTo>
                  <a:lnTo>
                    <a:pt x="9" y="135"/>
                  </a:lnTo>
                  <a:lnTo>
                    <a:pt x="8" y="134"/>
                  </a:lnTo>
                  <a:lnTo>
                    <a:pt x="8" y="133"/>
                  </a:lnTo>
                  <a:lnTo>
                    <a:pt x="9" y="129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6"/>
                  </a:lnTo>
                  <a:lnTo>
                    <a:pt x="11" y="126"/>
                  </a:lnTo>
                  <a:lnTo>
                    <a:pt x="11" y="124"/>
                  </a:lnTo>
                  <a:lnTo>
                    <a:pt x="9" y="124"/>
                  </a:lnTo>
                  <a:lnTo>
                    <a:pt x="9" y="121"/>
                  </a:lnTo>
                  <a:lnTo>
                    <a:pt x="11" y="117"/>
                  </a:lnTo>
                  <a:lnTo>
                    <a:pt x="9" y="114"/>
                  </a:lnTo>
                  <a:lnTo>
                    <a:pt x="12" y="111"/>
                  </a:lnTo>
                  <a:lnTo>
                    <a:pt x="12" y="112"/>
                  </a:lnTo>
                  <a:lnTo>
                    <a:pt x="13" y="111"/>
                  </a:lnTo>
                  <a:lnTo>
                    <a:pt x="14" y="109"/>
                  </a:lnTo>
                  <a:lnTo>
                    <a:pt x="14" y="104"/>
                  </a:lnTo>
                  <a:lnTo>
                    <a:pt x="16" y="98"/>
                  </a:lnTo>
                  <a:lnTo>
                    <a:pt x="17" y="92"/>
                  </a:lnTo>
                  <a:lnTo>
                    <a:pt x="17" y="88"/>
                  </a:lnTo>
                  <a:lnTo>
                    <a:pt x="17" y="85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19" y="72"/>
                  </a:lnTo>
                  <a:lnTo>
                    <a:pt x="18" y="68"/>
                  </a:lnTo>
                  <a:lnTo>
                    <a:pt x="19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1" y="72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8" y="47"/>
                  </a:lnTo>
                  <a:lnTo>
                    <a:pt x="29" y="46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2"/>
                  </a:lnTo>
                  <a:lnTo>
                    <a:pt x="37" y="39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5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6" y="25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50" y="16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8" y="6"/>
                  </a:lnTo>
                  <a:lnTo>
                    <a:pt x="57" y="6"/>
                  </a:lnTo>
                  <a:lnTo>
                    <a:pt x="55" y="8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5" y="4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4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0" y="11"/>
                  </a:lnTo>
                  <a:lnTo>
                    <a:pt x="48" y="14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8" y="17"/>
                  </a:lnTo>
                  <a:lnTo>
                    <a:pt x="37" y="20"/>
                  </a:lnTo>
                  <a:lnTo>
                    <a:pt x="36" y="22"/>
                  </a:lnTo>
                  <a:lnTo>
                    <a:pt x="33" y="25"/>
                  </a:lnTo>
                  <a:lnTo>
                    <a:pt x="29" y="30"/>
                  </a:lnTo>
                  <a:lnTo>
                    <a:pt x="31" y="31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3" y="35"/>
                  </a:lnTo>
                  <a:lnTo>
                    <a:pt x="22" y="36"/>
                  </a:lnTo>
                  <a:lnTo>
                    <a:pt x="23" y="37"/>
                  </a:lnTo>
                  <a:lnTo>
                    <a:pt x="24" y="36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3" y="46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9" y="47"/>
                  </a:lnTo>
                  <a:lnTo>
                    <a:pt x="17" y="52"/>
                  </a:lnTo>
                  <a:lnTo>
                    <a:pt x="16" y="55"/>
                  </a:lnTo>
                  <a:lnTo>
                    <a:pt x="13" y="57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9" y="68"/>
                  </a:lnTo>
                  <a:lnTo>
                    <a:pt x="8" y="72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3" y="91"/>
                  </a:lnTo>
                  <a:lnTo>
                    <a:pt x="5" y="96"/>
                  </a:lnTo>
                  <a:lnTo>
                    <a:pt x="3" y="99"/>
                  </a:lnTo>
                  <a:lnTo>
                    <a:pt x="3" y="104"/>
                  </a:lnTo>
                  <a:lnTo>
                    <a:pt x="2" y="108"/>
                  </a:lnTo>
                  <a:lnTo>
                    <a:pt x="1" y="112"/>
                  </a:lnTo>
                  <a:lnTo>
                    <a:pt x="2" y="114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2" y="122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7"/>
                  </a:lnTo>
                  <a:lnTo>
                    <a:pt x="11" y="13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3" name="Freeform 1479"/>
            <p:cNvSpPr>
              <a:spLocks/>
            </p:cNvSpPr>
            <p:nvPr/>
          </p:nvSpPr>
          <p:spPr bwMode="auto">
            <a:xfrm>
              <a:off x="1467" y="712"/>
              <a:ext cx="5" cy="7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1 w 5"/>
                <a:gd name="T5" fmla="*/ 7 h 7"/>
                <a:gd name="T6" fmla="*/ 2 w 5"/>
                <a:gd name="T7" fmla="*/ 4 h 7"/>
                <a:gd name="T8" fmla="*/ 5 w 5"/>
                <a:gd name="T9" fmla="*/ 0 h 7"/>
                <a:gd name="T10" fmla="*/ 2 w 5"/>
                <a:gd name="T11" fmla="*/ 1 h 7"/>
                <a:gd name="T12" fmla="*/ 0 w 5"/>
                <a:gd name="T13" fmla="*/ 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7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4" name="Freeform 1480"/>
            <p:cNvSpPr>
              <a:spLocks/>
            </p:cNvSpPr>
            <p:nvPr/>
          </p:nvSpPr>
          <p:spPr bwMode="auto">
            <a:xfrm>
              <a:off x="1503" y="582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1 h 3"/>
                <a:gd name="T10" fmla="*/ 1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5" name="Freeform 1481"/>
            <p:cNvSpPr>
              <a:spLocks/>
            </p:cNvSpPr>
            <p:nvPr/>
          </p:nvSpPr>
          <p:spPr bwMode="auto">
            <a:xfrm>
              <a:off x="1473" y="72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0 h 3"/>
                <a:gd name="T6" fmla="*/ 1 w 2"/>
                <a:gd name="T7" fmla="*/ 2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6" name="Freeform 1482"/>
            <p:cNvSpPr>
              <a:spLocks/>
            </p:cNvSpPr>
            <p:nvPr/>
          </p:nvSpPr>
          <p:spPr bwMode="auto">
            <a:xfrm>
              <a:off x="1472" y="738"/>
              <a:ext cx="2" cy="4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1 w 2"/>
                <a:gd name="T5" fmla="*/ 1 h 4"/>
                <a:gd name="T6" fmla="*/ 2 w 2"/>
                <a:gd name="T7" fmla="*/ 0 h 4"/>
                <a:gd name="T8" fmla="*/ 1 w 2"/>
                <a:gd name="T9" fmla="*/ 1 h 4"/>
                <a:gd name="T10" fmla="*/ 0 w 2"/>
                <a:gd name="T11" fmla="*/ 3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7" name="Freeform 1483"/>
            <p:cNvSpPr>
              <a:spLocks/>
            </p:cNvSpPr>
            <p:nvPr/>
          </p:nvSpPr>
          <p:spPr bwMode="auto">
            <a:xfrm>
              <a:off x="1475" y="724"/>
              <a:ext cx="7" cy="13"/>
            </a:xfrm>
            <a:custGeom>
              <a:avLst/>
              <a:gdLst>
                <a:gd name="T0" fmla="*/ 4 w 7"/>
                <a:gd name="T1" fmla="*/ 0 h 13"/>
                <a:gd name="T2" fmla="*/ 3 w 7"/>
                <a:gd name="T3" fmla="*/ 3 h 13"/>
                <a:gd name="T4" fmla="*/ 3 w 7"/>
                <a:gd name="T5" fmla="*/ 5 h 13"/>
                <a:gd name="T6" fmla="*/ 3 w 7"/>
                <a:gd name="T7" fmla="*/ 7 h 13"/>
                <a:gd name="T8" fmla="*/ 0 w 7"/>
                <a:gd name="T9" fmla="*/ 9 h 13"/>
                <a:gd name="T10" fmla="*/ 0 w 7"/>
                <a:gd name="T11" fmla="*/ 12 h 13"/>
                <a:gd name="T12" fmla="*/ 0 w 7"/>
                <a:gd name="T13" fmla="*/ 13 h 13"/>
                <a:gd name="T14" fmla="*/ 3 w 7"/>
                <a:gd name="T15" fmla="*/ 13 h 13"/>
                <a:gd name="T16" fmla="*/ 3 w 7"/>
                <a:gd name="T17" fmla="*/ 12 h 13"/>
                <a:gd name="T18" fmla="*/ 2 w 7"/>
                <a:gd name="T19" fmla="*/ 10 h 13"/>
                <a:gd name="T20" fmla="*/ 2 w 7"/>
                <a:gd name="T21" fmla="*/ 8 h 13"/>
                <a:gd name="T22" fmla="*/ 4 w 7"/>
                <a:gd name="T23" fmla="*/ 5 h 13"/>
                <a:gd name="T24" fmla="*/ 5 w 7"/>
                <a:gd name="T25" fmla="*/ 4 h 13"/>
                <a:gd name="T26" fmla="*/ 7 w 7"/>
                <a:gd name="T27" fmla="*/ 2 h 13"/>
                <a:gd name="T28" fmla="*/ 5 w 7"/>
                <a:gd name="T29" fmla="*/ 2 h 13"/>
                <a:gd name="T30" fmla="*/ 4 w 7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8" name="Freeform 1484"/>
            <p:cNvSpPr>
              <a:spLocks/>
            </p:cNvSpPr>
            <p:nvPr/>
          </p:nvSpPr>
          <p:spPr bwMode="auto">
            <a:xfrm>
              <a:off x="1474" y="741"/>
              <a:ext cx="3" cy="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9" name="Freeform 1485"/>
            <p:cNvSpPr>
              <a:spLocks/>
            </p:cNvSpPr>
            <p:nvPr/>
          </p:nvSpPr>
          <p:spPr bwMode="auto">
            <a:xfrm>
              <a:off x="1485" y="729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3 h 4"/>
                <a:gd name="T4" fmla="*/ 2 w 2"/>
                <a:gd name="T5" fmla="*/ 0 h 4"/>
                <a:gd name="T6" fmla="*/ 0 w 2"/>
                <a:gd name="T7" fmla="*/ 2 h 4"/>
                <a:gd name="T8" fmla="*/ 0 w 2"/>
                <a:gd name="T9" fmla="*/ 3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0" name="Freeform 1486"/>
            <p:cNvSpPr>
              <a:spLocks/>
            </p:cNvSpPr>
            <p:nvPr/>
          </p:nvSpPr>
          <p:spPr bwMode="auto">
            <a:xfrm>
              <a:off x="1441" y="685"/>
              <a:ext cx="54" cy="99"/>
            </a:xfrm>
            <a:custGeom>
              <a:avLst/>
              <a:gdLst>
                <a:gd name="T0" fmla="*/ 41 w 54"/>
                <a:gd name="T1" fmla="*/ 10 h 99"/>
                <a:gd name="T2" fmla="*/ 36 w 54"/>
                <a:gd name="T3" fmla="*/ 23 h 99"/>
                <a:gd name="T4" fmla="*/ 31 w 54"/>
                <a:gd name="T5" fmla="*/ 34 h 99"/>
                <a:gd name="T6" fmla="*/ 29 w 54"/>
                <a:gd name="T7" fmla="*/ 41 h 99"/>
                <a:gd name="T8" fmla="*/ 27 w 54"/>
                <a:gd name="T9" fmla="*/ 47 h 99"/>
                <a:gd name="T10" fmla="*/ 23 w 54"/>
                <a:gd name="T11" fmla="*/ 49 h 99"/>
                <a:gd name="T12" fmla="*/ 19 w 54"/>
                <a:gd name="T13" fmla="*/ 56 h 99"/>
                <a:gd name="T14" fmla="*/ 16 w 54"/>
                <a:gd name="T15" fmla="*/ 62 h 99"/>
                <a:gd name="T16" fmla="*/ 13 w 54"/>
                <a:gd name="T17" fmla="*/ 64 h 99"/>
                <a:gd name="T18" fmla="*/ 11 w 54"/>
                <a:gd name="T19" fmla="*/ 68 h 99"/>
                <a:gd name="T20" fmla="*/ 5 w 54"/>
                <a:gd name="T21" fmla="*/ 79 h 99"/>
                <a:gd name="T22" fmla="*/ 5 w 54"/>
                <a:gd name="T23" fmla="*/ 77 h 99"/>
                <a:gd name="T24" fmla="*/ 2 w 54"/>
                <a:gd name="T25" fmla="*/ 79 h 99"/>
                <a:gd name="T26" fmla="*/ 0 w 54"/>
                <a:gd name="T27" fmla="*/ 83 h 99"/>
                <a:gd name="T28" fmla="*/ 1 w 54"/>
                <a:gd name="T29" fmla="*/ 83 h 99"/>
                <a:gd name="T30" fmla="*/ 2 w 54"/>
                <a:gd name="T31" fmla="*/ 88 h 99"/>
                <a:gd name="T32" fmla="*/ 0 w 54"/>
                <a:gd name="T33" fmla="*/ 99 h 99"/>
                <a:gd name="T34" fmla="*/ 6 w 54"/>
                <a:gd name="T35" fmla="*/ 93 h 99"/>
                <a:gd name="T36" fmla="*/ 5 w 54"/>
                <a:gd name="T37" fmla="*/ 94 h 99"/>
                <a:gd name="T38" fmla="*/ 5 w 54"/>
                <a:gd name="T39" fmla="*/ 90 h 99"/>
                <a:gd name="T40" fmla="*/ 7 w 54"/>
                <a:gd name="T41" fmla="*/ 87 h 99"/>
                <a:gd name="T42" fmla="*/ 13 w 54"/>
                <a:gd name="T43" fmla="*/ 84 h 99"/>
                <a:gd name="T44" fmla="*/ 19 w 54"/>
                <a:gd name="T45" fmla="*/ 75 h 99"/>
                <a:gd name="T46" fmla="*/ 24 w 54"/>
                <a:gd name="T47" fmla="*/ 69 h 99"/>
                <a:gd name="T48" fmla="*/ 28 w 54"/>
                <a:gd name="T49" fmla="*/ 64 h 99"/>
                <a:gd name="T50" fmla="*/ 33 w 54"/>
                <a:gd name="T51" fmla="*/ 59 h 99"/>
                <a:gd name="T52" fmla="*/ 38 w 54"/>
                <a:gd name="T53" fmla="*/ 56 h 99"/>
                <a:gd name="T54" fmla="*/ 41 w 54"/>
                <a:gd name="T55" fmla="*/ 51 h 99"/>
                <a:gd name="T56" fmla="*/ 42 w 54"/>
                <a:gd name="T57" fmla="*/ 52 h 99"/>
                <a:gd name="T58" fmla="*/ 46 w 54"/>
                <a:gd name="T59" fmla="*/ 46 h 99"/>
                <a:gd name="T60" fmla="*/ 47 w 54"/>
                <a:gd name="T61" fmla="*/ 38 h 99"/>
                <a:gd name="T62" fmla="*/ 49 w 54"/>
                <a:gd name="T63" fmla="*/ 31 h 99"/>
                <a:gd name="T64" fmla="*/ 52 w 54"/>
                <a:gd name="T65" fmla="*/ 22 h 99"/>
                <a:gd name="T66" fmla="*/ 53 w 54"/>
                <a:gd name="T67" fmla="*/ 13 h 99"/>
                <a:gd name="T68" fmla="*/ 53 w 54"/>
                <a:gd name="T69" fmla="*/ 1 h 99"/>
                <a:gd name="T70" fmla="*/ 49 w 54"/>
                <a:gd name="T71" fmla="*/ 0 h 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" h="99">
                  <a:moveTo>
                    <a:pt x="46" y="2"/>
                  </a:moveTo>
                  <a:lnTo>
                    <a:pt x="41" y="10"/>
                  </a:lnTo>
                  <a:lnTo>
                    <a:pt x="36" y="20"/>
                  </a:lnTo>
                  <a:lnTo>
                    <a:pt x="36" y="23"/>
                  </a:lnTo>
                  <a:lnTo>
                    <a:pt x="33" y="28"/>
                  </a:lnTo>
                  <a:lnTo>
                    <a:pt x="31" y="34"/>
                  </a:lnTo>
                  <a:lnTo>
                    <a:pt x="31" y="39"/>
                  </a:lnTo>
                  <a:lnTo>
                    <a:pt x="29" y="41"/>
                  </a:lnTo>
                  <a:lnTo>
                    <a:pt x="28" y="44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3" y="49"/>
                  </a:lnTo>
                  <a:lnTo>
                    <a:pt x="22" y="52"/>
                  </a:lnTo>
                  <a:lnTo>
                    <a:pt x="19" y="56"/>
                  </a:lnTo>
                  <a:lnTo>
                    <a:pt x="17" y="58"/>
                  </a:lnTo>
                  <a:lnTo>
                    <a:pt x="16" y="62"/>
                  </a:lnTo>
                  <a:lnTo>
                    <a:pt x="14" y="63"/>
                  </a:lnTo>
                  <a:lnTo>
                    <a:pt x="13" y="64"/>
                  </a:lnTo>
                  <a:lnTo>
                    <a:pt x="12" y="67"/>
                  </a:lnTo>
                  <a:lnTo>
                    <a:pt x="11" y="68"/>
                  </a:lnTo>
                  <a:lnTo>
                    <a:pt x="6" y="74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2" y="8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11" y="85"/>
                  </a:lnTo>
                  <a:lnTo>
                    <a:pt x="13" y="84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4" y="69"/>
                  </a:lnTo>
                  <a:lnTo>
                    <a:pt x="27" y="68"/>
                  </a:lnTo>
                  <a:lnTo>
                    <a:pt x="28" y="64"/>
                  </a:lnTo>
                  <a:lnTo>
                    <a:pt x="29" y="62"/>
                  </a:lnTo>
                  <a:lnTo>
                    <a:pt x="33" y="59"/>
                  </a:lnTo>
                  <a:lnTo>
                    <a:pt x="37" y="58"/>
                  </a:lnTo>
                  <a:lnTo>
                    <a:pt x="38" y="56"/>
                  </a:lnTo>
                  <a:lnTo>
                    <a:pt x="38" y="53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6" y="46"/>
                  </a:lnTo>
                  <a:lnTo>
                    <a:pt x="44" y="43"/>
                  </a:lnTo>
                  <a:lnTo>
                    <a:pt x="47" y="38"/>
                  </a:lnTo>
                  <a:lnTo>
                    <a:pt x="49" y="34"/>
                  </a:lnTo>
                  <a:lnTo>
                    <a:pt x="49" y="31"/>
                  </a:lnTo>
                  <a:lnTo>
                    <a:pt x="51" y="27"/>
                  </a:lnTo>
                  <a:lnTo>
                    <a:pt x="52" y="22"/>
                  </a:lnTo>
                  <a:lnTo>
                    <a:pt x="53" y="17"/>
                  </a:lnTo>
                  <a:lnTo>
                    <a:pt x="53" y="13"/>
                  </a:lnTo>
                  <a:lnTo>
                    <a:pt x="54" y="10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1" name="Freeform 1487"/>
            <p:cNvSpPr>
              <a:spLocks/>
            </p:cNvSpPr>
            <p:nvPr/>
          </p:nvSpPr>
          <p:spPr bwMode="auto">
            <a:xfrm>
              <a:off x="1490" y="567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2" name="Freeform 1488"/>
            <p:cNvSpPr>
              <a:spLocks/>
            </p:cNvSpPr>
            <p:nvPr/>
          </p:nvSpPr>
          <p:spPr bwMode="auto">
            <a:xfrm>
              <a:off x="1492" y="572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3" name="Freeform 1489"/>
            <p:cNvSpPr>
              <a:spLocks/>
            </p:cNvSpPr>
            <p:nvPr/>
          </p:nvSpPr>
          <p:spPr bwMode="auto">
            <a:xfrm>
              <a:off x="1477" y="549"/>
              <a:ext cx="37" cy="71"/>
            </a:xfrm>
            <a:custGeom>
              <a:avLst/>
              <a:gdLst>
                <a:gd name="T0" fmla="*/ 8 w 37"/>
                <a:gd name="T1" fmla="*/ 67 h 71"/>
                <a:gd name="T2" fmla="*/ 12 w 37"/>
                <a:gd name="T3" fmla="*/ 65 h 71"/>
                <a:gd name="T4" fmla="*/ 10 w 37"/>
                <a:gd name="T5" fmla="*/ 62 h 71"/>
                <a:gd name="T6" fmla="*/ 12 w 37"/>
                <a:gd name="T7" fmla="*/ 56 h 71"/>
                <a:gd name="T8" fmla="*/ 15 w 37"/>
                <a:gd name="T9" fmla="*/ 56 h 71"/>
                <a:gd name="T10" fmla="*/ 16 w 37"/>
                <a:gd name="T11" fmla="*/ 47 h 71"/>
                <a:gd name="T12" fmla="*/ 16 w 37"/>
                <a:gd name="T13" fmla="*/ 42 h 71"/>
                <a:gd name="T14" fmla="*/ 16 w 37"/>
                <a:gd name="T15" fmla="*/ 38 h 71"/>
                <a:gd name="T16" fmla="*/ 17 w 37"/>
                <a:gd name="T17" fmla="*/ 36 h 71"/>
                <a:gd name="T18" fmla="*/ 22 w 37"/>
                <a:gd name="T19" fmla="*/ 29 h 71"/>
                <a:gd name="T20" fmla="*/ 22 w 37"/>
                <a:gd name="T21" fmla="*/ 28 h 71"/>
                <a:gd name="T22" fmla="*/ 22 w 37"/>
                <a:gd name="T23" fmla="*/ 26 h 71"/>
                <a:gd name="T24" fmla="*/ 22 w 37"/>
                <a:gd name="T25" fmla="*/ 25 h 71"/>
                <a:gd name="T26" fmla="*/ 24 w 37"/>
                <a:gd name="T27" fmla="*/ 25 h 71"/>
                <a:gd name="T28" fmla="*/ 29 w 37"/>
                <a:gd name="T29" fmla="*/ 20 h 71"/>
                <a:gd name="T30" fmla="*/ 32 w 37"/>
                <a:gd name="T31" fmla="*/ 15 h 71"/>
                <a:gd name="T32" fmla="*/ 34 w 37"/>
                <a:gd name="T33" fmla="*/ 13 h 71"/>
                <a:gd name="T34" fmla="*/ 32 w 37"/>
                <a:gd name="T35" fmla="*/ 14 h 71"/>
                <a:gd name="T36" fmla="*/ 28 w 37"/>
                <a:gd name="T37" fmla="*/ 18 h 71"/>
                <a:gd name="T38" fmla="*/ 29 w 37"/>
                <a:gd name="T39" fmla="*/ 14 h 71"/>
                <a:gd name="T40" fmla="*/ 33 w 37"/>
                <a:gd name="T41" fmla="*/ 10 h 71"/>
                <a:gd name="T42" fmla="*/ 36 w 37"/>
                <a:gd name="T43" fmla="*/ 6 h 71"/>
                <a:gd name="T44" fmla="*/ 37 w 37"/>
                <a:gd name="T45" fmla="*/ 5 h 71"/>
                <a:gd name="T46" fmla="*/ 34 w 37"/>
                <a:gd name="T47" fmla="*/ 6 h 71"/>
                <a:gd name="T48" fmla="*/ 34 w 37"/>
                <a:gd name="T49" fmla="*/ 3 h 71"/>
                <a:gd name="T50" fmla="*/ 36 w 37"/>
                <a:gd name="T51" fmla="*/ 0 h 71"/>
                <a:gd name="T52" fmla="*/ 31 w 37"/>
                <a:gd name="T53" fmla="*/ 1 h 71"/>
                <a:gd name="T54" fmla="*/ 29 w 37"/>
                <a:gd name="T55" fmla="*/ 1 h 71"/>
                <a:gd name="T56" fmla="*/ 27 w 37"/>
                <a:gd name="T57" fmla="*/ 4 h 71"/>
                <a:gd name="T58" fmla="*/ 28 w 37"/>
                <a:gd name="T59" fmla="*/ 6 h 71"/>
                <a:gd name="T60" fmla="*/ 33 w 37"/>
                <a:gd name="T61" fmla="*/ 4 h 71"/>
                <a:gd name="T62" fmla="*/ 32 w 37"/>
                <a:gd name="T63" fmla="*/ 8 h 71"/>
                <a:gd name="T64" fmla="*/ 26 w 37"/>
                <a:gd name="T65" fmla="*/ 8 h 71"/>
                <a:gd name="T66" fmla="*/ 23 w 37"/>
                <a:gd name="T67" fmla="*/ 9 h 71"/>
                <a:gd name="T68" fmla="*/ 19 w 37"/>
                <a:gd name="T69" fmla="*/ 14 h 71"/>
                <a:gd name="T70" fmla="*/ 17 w 37"/>
                <a:gd name="T71" fmla="*/ 15 h 71"/>
                <a:gd name="T72" fmla="*/ 15 w 37"/>
                <a:gd name="T73" fmla="*/ 18 h 71"/>
                <a:gd name="T74" fmla="*/ 18 w 37"/>
                <a:gd name="T75" fmla="*/ 16 h 71"/>
                <a:gd name="T76" fmla="*/ 17 w 37"/>
                <a:gd name="T77" fmla="*/ 23 h 71"/>
                <a:gd name="T78" fmla="*/ 15 w 37"/>
                <a:gd name="T79" fmla="*/ 26 h 71"/>
                <a:gd name="T80" fmla="*/ 12 w 37"/>
                <a:gd name="T81" fmla="*/ 25 h 71"/>
                <a:gd name="T82" fmla="*/ 10 w 37"/>
                <a:gd name="T83" fmla="*/ 30 h 71"/>
                <a:gd name="T84" fmla="*/ 8 w 37"/>
                <a:gd name="T85" fmla="*/ 30 h 71"/>
                <a:gd name="T86" fmla="*/ 6 w 37"/>
                <a:gd name="T87" fmla="*/ 33 h 71"/>
                <a:gd name="T88" fmla="*/ 5 w 37"/>
                <a:gd name="T89" fmla="*/ 39 h 71"/>
                <a:gd name="T90" fmla="*/ 2 w 37"/>
                <a:gd name="T91" fmla="*/ 45 h 71"/>
                <a:gd name="T92" fmla="*/ 2 w 37"/>
                <a:gd name="T93" fmla="*/ 52 h 71"/>
                <a:gd name="T94" fmla="*/ 2 w 37"/>
                <a:gd name="T95" fmla="*/ 57 h 71"/>
                <a:gd name="T96" fmla="*/ 0 w 37"/>
                <a:gd name="T97" fmla="*/ 66 h 71"/>
                <a:gd name="T98" fmla="*/ 10 w 37"/>
                <a:gd name="T99" fmla="*/ 70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71">
                  <a:moveTo>
                    <a:pt x="10" y="70"/>
                  </a:moveTo>
                  <a:lnTo>
                    <a:pt x="8" y="69"/>
                  </a:lnTo>
                  <a:lnTo>
                    <a:pt x="8" y="67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5" y="56"/>
                  </a:lnTo>
                  <a:lnTo>
                    <a:pt x="13" y="52"/>
                  </a:lnTo>
                  <a:lnTo>
                    <a:pt x="15" y="51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7" y="40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8" y="39"/>
                  </a:lnTo>
                  <a:lnTo>
                    <a:pt x="22" y="29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5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5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1" y="6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4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6" y="35"/>
                  </a:lnTo>
                  <a:lnTo>
                    <a:pt x="5" y="39"/>
                  </a:lnTo>
                  <a:lnTo>
                    <a:pt x="2" y="41"/>
                  </a:lnTo>
                  <a:lnTo>
                    <a:pt x="3" y="42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0" y="66"/>
                  </a:lnTo>
                  <a:lnTo>
                    <a:pt x="5" y="70"/>
                  </a:lnTo>
                  <a:lnTo>
                    <a:pt x="8" y="71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4" name="Freeform 1490"/>
            <p:cNvSpPr>
              <a:spLocks/>
            </p:cNvSpPr>
            <p:nvPr/>
          </p:nvSpPr>
          <p:spPr bwMode="auto">
            <a:xfrm>
              <a:off x="1460" y="635"/>
              <a:ext cx="3" cy="5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5 h 5"/>
                <a:gd name="T4" fmla="*/ 2 w 3"/>
                <a:gd name="T5" fmla="*/ 5 h 5"/>
                <a:gd name="T6" fmla="*/ 2 w 3"/>
                <a:gd name="T7" fmla="*/ 2 h 5"/>
                <a:gd name="T8" fmla="*/ 3 w 3"/>
                <a:gd name="T9" fmla="*/ 0 h 5"/>
                <a:gd name="T10" fmla="*/ 2 w 3"/>
                <a:gd name="T11" fmla="*/ 1 h 5"/>
                <a:gd name="T12" fmla="*/ 0 w 3"/>
                <a:gd name="T13" fmla="*/ 2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5" name="Freeform 1491"/>
            <p:cNvSpPr>
              <a:spLocks/>
            </p:cNvSpPr>
            <p:nvPr/>
          </p:nvSpPr>
          <p:spPr bwMode="auto">
            <a:xfrm>
              <a:off x="1488" y="569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6" name="Freeform 1492"/>
            <p:cNvSpPr>
              <a:spLocks/>
            </p:cNvSpPr>
            <p:nvPr/>
          </p:nvSpPr>
          <p:spPr bwMode="auto">
            <a:xfrm>
              <a:off x="1469" y="646"/>
              <a:ext cx="1" cy="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1 w 1"/>
                <a:gd name="T5" fmla="*/ 1 h 3"/>
                <a:gd name="T6" fmla="*/ 0 w 1"/>
                <a:gd name="T7" fmla="*/ 0 h 3"/>
                <a:gd name="T8" fmla="*/ 0 w 1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7" name="Freeform 1493"/>
            <p:cNvSpPr>
              <a:spLocks/>
            </p:cNvSpPr>
            <p:nvPr/>
          </p:nvSpPr>
          <p:spPr bwMode="auto">
            <a:xfrm>
              <a:off x="1470" y="6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1 h 3"/>
                <a:gd name="T6" fmla="*/ 2 w 2"/>
                <a:gd name="T7" fmla="*/ 0 h 3"/>
                <a:gd name="T8" fmla="*/ 0 w 2"/>
                <a:gd name="T9" fmla="*/ 1 h 3"/>
                <a:gd name="T10" fmla="*/ 0 w 2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8" name="Freeform 1494"/>
            <p:cNvSpPr>
              <a:spLocks/>
            </p:cNvSpPr>
            <p:nvPr/>
          </p:nvSpPr>
          <p:spPr bwMode="auto">
            <a:xfrm>
              <a:off x="1472" y="645"/>
              <a:ext cx="3" cy="6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4 h 6"/>
                <a:gd name="T8" fmla="*/ 0 w 3"/>
                <a:gd name="T9" fmla="*/ 5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5 h 6"/>
                <a:gd name="T16" fmla="*/ 1 w 3"/>
                <a:gd name="T17" fmla="*/ 5 h 6"/>
                <a:gd name="T18" fmla="*/ 1 w 3"/>
                <a:gd name="T19" fmla="*/ 4 h 6"/>
                <a:gd name="T20" fmla="*/ 2 w 3"/>
                <a:gd name="T21" fmla="*/ 2 h 6"/>
                <a:gd name="T22" fmla="*/ 3 w 3"/>
                <a:gd name="T23" fmla="*/ 1 h 6"/>
                <a:gd name="T24" fmla="*/ 3 w 3"/>
                <a:gd name="T25" fmla="*/ 0 h 6"/>
                <a:gd name="T26" fmla="*/ 2 w 3"/>
                <a:gd name="T27" fmla="*/ 0 h 6"/>
                <a:gd name="T28" fmla="*/ 1 w 3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9" name="Freeform 1495"/>
            <p:cNvSpPr>
              <a:spLocks/>
            </p:cNvSpPr>
            <p:nvPr/>
          </p:nvSpPr>
          <p:spPr bwMode="auto">
            <a:xfrm>
              <a:off x="1478" y="64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80" name="Freeform 1496"/>
            <p:cNvSpPr>
              <a:spLocks/>
            </p:cNvSpPr>
            <p:nvPr/>
          </p:nvSpPr>
          <p:spPr bwMode="auto">
            <a:xfrm>
              <a:off x="1480" y="649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81" name="Freeform 1497"/>
            <p:cNvSpPr>
              <a:spLocks/>
            </p:cNvSpPr>
            <p:nvPr/>
          </p:nvSpPr>
          <p:spPr bwMode="auto">
            <a:xfrm>
              <a:off x="1453" y="624"/>
              <a:ext cx="31" cy="54"/>
            </a:xfrm>
            <a:custGeom>
              <a:avLst/>
              <a:gdLst>
                <a:gd name="T0" fmla="*/ 19 w 31"/>
                <a:gd name="T1" fmla="*/ 4 h 54"/>
                <a:gd name="T2" fmla="*/ 15 w 31"/>
                <a:gd name="T3" fmla="*/ 11 h 54"/>
                <a:gd name="T4" fmla="*/ 12 w 31"/>
                <a:gd name="T5" fmla="*/ 16 h 54"/>
                <a:gd name="T6" fmla="*/ 12 w 31"/>
                <a:gd name="T7" fmla="*/ 20 h 54"/>
                <a:gd name="T8" fmla="*/ 11 w 31"/>
                <a:gd name="T9" fmla="*/ 23 h 54"/>
                <a:gd name="T10" fmla="*/ 9 w 31"/>
                <a:gd name="T11" fmla="*/ 25 h 54"/>
                <a:gd name="T12" fmla="*/ 7 w 31"/>
                <a:gd name="T13" fmla="*/ 28 h 54"/>
                <a:gd name="T14" fmla="*/ 6 w 31"/>
                <a:gd name="T15" fmla="*/ 32 h 54"/>
                <a:gd name="T16" fmla="*/ 5 w 31"/>
                <a:gd name="T17" fmla="*/ 33 h 54"/>
                <a:gd name="T18" fmla="*/ 4 w 31"/>
                <a:gd name="T19" fmla="*/ 36 h 54"/>
                <a:gd name="T20" fmla="*/ 2 w 31"/>
                <a:gd name="T21" fmla="*/ 42 h 54"/>
                <a:gd name="T22" fmla="*/ 0 w 31"/>
                <a:gd name="T23" fmla="*/ 43 h 54"/>
                <a:gd name="T24" fmla="*/ 1 w 31"/>
                <a:gd name="T25" fmla="*/ 46 h 54"/>
                <a:gd name="T26" fmla="*/ 5 w 31"/>
                <a:gd name="T27" fmla="*/ 48 h 54"/>
                <a:gd name="T28" fmla="*/ 9 w 31"/>
                <a:gd name="T29" fmla="*/ 54 h 54"/>
                <a:gd name="T30" fmla="*/ 10 w 31"/>
                <a:gd name="T31" fmla="*/ 51 h 54"/>
                <a:gd name="T32" fmla="*/ 7 w 31"/>
                <a:gd name="T33" fmla="*/ 52 h 54"/>
                <a:gd name="T34" fmla="*/ 9 w 31"/>
                <a:gd name="T35" fmla="*/ 48 h 54"/>
                <a:gd name="T36" fmla="*/ 10 w 31"/>
                <a:gd name="T37" fmla="*/ 46 h 54"/>
                <a:gd name="T38" fmla="*/ 14 w 31"/>
                <a:gd name="T39" fmla="*/ 42 h 54"/>
                <a:gd name="T40" fmla="*/ 16 w 31"/>
                <a:gd name="T41" fmla="*/ 37 h 54"/>
                <a:gd name="T42" fmla="*/ 19 w 31"/>
                <a:gd name="T43" fmla="*/ 35 h 54"/>
                <a:gd name="T44" fmla="*/ 21 w 31"/>
                <a:gd name="T45" fmla="*/ 31 h 54"/>
                <a:gd name="T46" fmla="*/ 24 w 31"/>
                <a:gd name="T47" fmla="*/ 30 h 54"/>
                <a:gd name="T48" fmla="*/ 25 w 31"/>
                <a:gd name="T49" fmla="*/ 27 h 54"/>
                <a:gd name="T50" fmla="*/ 27 w 31"/>
                <a:gd name="T51" fmla="*/ 26 h 54"/>
                <a:gd name="T52" fmla="*/ 26 w 31"/>
                <a:gd name="T53" fmla="*/ 23 h 54"/>
                <a:gd name="T54" fmla="*/ 29 w 31"/>
                <a:gd name="T55" fmla="*/ 18 h 54"/>
                <a:gd name="T56" fmla="*/ 30 w 31"/>
                <a:gd name="T57" fmla="*/ 15 h 54"/>
                <a:gd name="T58" fmla="*/ 31 w 31"/>
                <a:gd name="T59" fmla="*/ 11 h 54"/>
                <a:gd name="T60" fmla="*/ 31 w 31"/>
                <a:gd name="T61" fmla="*/ 1 h 54"/>
                <a:gd name="T62" fmla="*/ 24 w 31"/>
                <a:gd name="T63" fmla="*/ 1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24" y="1"/>
                  </a:moveTo>
                  <a:lnTo>
                    <a:pt x="19" y="4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7" y="52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2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7" y="36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5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6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466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40" name="Group 3611"/>
          <p:cNvGrpSpPr>
            <a:grpSpLocks/>
          </p:cNvGrpSpPr>
          <p:nvPr/>
        </p:nvGrpSpPr>
        <p:grpSpPr bwMode="auto">
          <a:xfrm>
            <a:off x="2517775" y="2355850"/>
            <a:ext cx="979488" cy="1550988"/>
            <a:chOff x="1586" y="1442"/>
            <a:chExt cx="617" cy="977"/>
          </a:xfrm>
        </p:grpSpPr>
        <p:grpSp>
          <p:nvGrpSpPr>
            <p:cNvPr id="16077" name="Group 3610"/>
            <p:cNvGrpSpPr>
              <a:grpSpLocks/>
            </p:cNvGrpSpPr>
            <p:nvPr/>
          </p:nvGrpSpPr>
          <p:grpSpPr bwMode="auto">
            <a:xfrm>
              <a:off x="1586" y="1442"/>
              <a:ext cx="617" cy="977"/>
              <a:chOff x="1586" y="1442"/>
              <a:chExt cx="617" cy="977"/>
            </a:xfrm>
          </p:grpSpPr>
          <p:sp>
            <p:nvSpPr>
              <p:cNvPr id="16079" name="Freeform 1499"/>
              <p:cNvSpPr>
                <a:spLocks/>
              </p:cNvSpPr>
              <p:nvPr/>
            </p:nvSpPr>
            <p:spPr bwMode="auto">
              <a:xfrm>
                <a:off x="1768" y="1898"/>
                <a:ext cx="430" cy="365"/>
              </a:xfrm>
              <a:custGeom>
                <a:avLst/>
                <a:gdLst>
                  <a:gd name="T0" fmla="*/ 176 w 410"/>
                  <a:gd name="T1" fmla="*/ 110 h 348"/>
                  <a:gd name="T2" fmla="*/ 166 w 410"/>
                  <a:gd name="T3" fmla="*/ 105 h 348"/>
                  <a:gd name="T4" fmla="*/ 158 w 410"/>
                  <a:gd name="T5" fmla="*/ 116 h 348"/>
                  <a:gd name="T6" fmla="*/ 167 w 410"/>
                  <a:gd name="T7" fmla="*/ 144 h 348"/>
                  <a:gd name="T8" fmla="*/ 187 w 410"/>
                  <a:gd name="T9" fmla="*/ 153 h 348"/>
                  <a:gd name="T10" fmla="*/ 200 w 410"/>
                  <a:gd name="T11" fmla="*/ 153 h 348"/>
                  <a:gd name="T12" fmla="*/ 211 w 410"/>
                  <a:gd name="T13" fmla="*/ 133 h 348"/>
                  <a:gd name="T14" fmla="*/ 217 w 410"/>
                  <a:gd name="T15" fmla="*/ 101 h 348"/>
                  <a:gd name="T16" fmla="*/ 211 w 410"/>
                  <a:gd name="T17" fmla="*/ 69 h 348"/>
                  <a:gd name="T18" fmla="*/ 191 w 410"/>
                  <a:gd name="T19" fmla="*/ 43 h 348"/>
                  <a:gd name="T20" fmla="*/ 155 w 410"/>
                  <a:gd name="T21" fmla="*/ 16 h 348"/>
                  <a:gd name="T22" fmla="*/ 124 w 410"/>
                  <a:gd name="T23" fmla="*/ 15 h 348"/>
                  <a:gd name="T24" fmla="*/ 94 w 410"/>
                  <a:gd name="T25" fmla="*/ 30 h 348"/>
                  <a:gd name="T26" fmla="*/ 67 w 410"/>
                  <a:gd name="T27" fmla="*/ 52 h 348"/>
                  <a:gd name="T28" fmla="*/ 48 w 410"/>
                  <a:gd name="T29" fmla="*/ 80 h 348"/>
                  <a:gd name="T30" fmla="*/ 22 w 410"/>
                  <a:gd name="T31" fmla="*/ 145 h 348"/>
                  <a:gd name="T32" fmla="*/ 12 w 410"/>
                  <a:gd name="T33" fmla="*/ 201 h 348"/>
                  <a:gd name="T34" fmla="*/ 19 w 410"/>
                  <a:gd name="T35" fmla="*/ 233 h 348"/>
                  <a:gd name="T36" fmla="*/ 46 w 410"/>
                  <a:gd name="T37" fmla="*/ 269 h 348"/>
                  <a:gd name="T38" fmla="*/ 88 w 410"/>
                  <a:gd name="T39" fmla="*/ 308 h 348"/>
                  <a:gd name="T40" fmla="*/ 121 w 410"/>
                  <a:gd name="T41" fmla="*/ 323 h 348"/>
                  <a:gd name="T42" fmla="*/ 174 w 410"/>
                  <a:gd name="T43" fmla="*/ 349 h 348"/>
                  <a:gd name="T44" fmla="*/ 214 w 410"/>
                  <a:gd name="T45" fmla="*/ 357 h 348"/>
                  <a:gd name="T46" fmla="*/ 275 w 410"/>
                  <a:gd name="T47" fmla="*/ 351 h 348"/>
                  <a:gd name="T48" fmla="*/ 316 w 410"/>
                  <a:gd name="T49" fmla="*/ 344 h 348"/>
                  <a:gd name="T50" fmla="*/ 391 w 410"/>
                  <a:gd name="T51" fmla="*/ 312 h 348"/>
                  <a:gd name="T52" fmla="*/ 409 w 410"/>
                  <a:gd name="T53" fmla="*/ 305 h 348"/>
                  <a:gd name="T54" fmla="*/ 332 w 410"/>
                  <a:gd name="T55" fmla="*/ 342 h 348"/>
                  <a:gd name="T56" fmla="*/ 281 w 410"/>
                  <a:gd name="T57" fmla="*/ 358 h 348"/>
                  <a:gd name="T58" fmla="*/ 228 w 410"/>
                  <a:gd name="T59" fmla="*/ 364 h 348"/>
                  <a:gd name="T60" fmla="*/ 185 w 410"/>
                  <a:gd name="T61" fmla="*/ 363 h 348"/>
                  <a:gd name="T62" fmla="*/ 124 w 410"/>
                  <a:gd name="T63" fmla="*/ 341 h 348"/>
                  <a:gd name="T64" fmla="*/ 83 w 410"/>
                  <a:gd name="T65" fmla="*/ 320 h 348"/>
                  <a:gd name="T66" fmla="*/ 46 w 410"/>
                  <a:gd name="T67" fmla="*/ 288 h 348"/>
                  <a:gd name="T68" fmla="*/ 8 w 410"/>
                  <a:gd name="T69" fmla="*/ 241 h 348"/>
                  <a:gd name="T70" fmla="*/ 0 w 410"/>
                  <a:gd name="T71" fmla="*/ 205 h 348"/>
                  <a:gd name="T72" fmla="*/ 6 w 410"/>
                  <a:gd name="T73" fmla="*/ 156 h 348"/>
                  <a:gd name="T74" fmla="*/ 28 w 410"/>
                  <a:gd name="T75" fmla="*/ 89 h 348"/>
                  <a:gd name="T76" fmla="*/ 55 w 410"/>
                  <a:gd name="T77" fmla="*/ 48 h 348"/>
                  <a:gd name="T78" fmla="*/ 82 w 410"/>
                  <a:gd name="T79" fmla="*/ 24 h 348"/>
                  <a:gd name="T80" fmla="*/ 113 w 410"/>
                  <a:gd name="T81" fmla="*/ 4 h 348"/>
                  <a:gd name="T82" fmla="*/ 146 w 410"/>
                  <a:gd name="T83" fmla="*/ 0 h 348"/>
                  <a:gd name="T84" fmla="*/ 176 w 410"/>
                  <a:gd name="T85" fmla="*/ 13 h 348"/>
                  <a:gd name="T86" fmla="*/ 203 w 410"/>
                  <a:gd name="T87" fmla="*/ 37 h 348"/>
                  <a:gd name="T88" fmla="*/ 224 w 410"/>
                  <a:gd name="T89" fmla="*/ 67 h 348"/>
                  <a:gd name="T90" fmla="*/ 231 w 410"/>
                  <a:gd name="T91" fmla="*/ 105 h 348"/>
                  <a:gd name="T92" fmla="*/ 222 w 410"/>
                  <a:gd name="T93" fmla="*/ 142 h 348"/>
                  <a:gd name="T94" fmla="*/ 209 w 410"/>
                  <a:gd name="T95" fmla="*/ 164 h 348"/>
                  <a:gd name="T96" fmla="*/ 193 w 410"/>
                  <a:gd name="T97" fmla="*/ 167 h 348"/>
                  <a:gd name="T98" fmla="*/ 162 w 410"/>
                  <a:gd name="T99" fmla="*/ 156 h 348"/>
                  <a:gd name="T100" fmla="*/ 150 w 410"/>
                  <a:gd name="T101" fmla="*/ 139 h 348"/>
                  <a:gd name="T102" fmla="*/ 146 w 410"/>
                  <a:gd name="T103" fmla="*/ 113 h 348"/>
                  <a:gd name="T104" fmla="*/ 153 w 410"/>
                  <a:gd name="T105" fmla="*/ 96 h 348"/>
                  <a:gd name="T106" fmla="*/ 167 w 410"/>
                  <a:gd name="T107" fmla="*/ 93 h 348"/>
                  <a:gd name="T108" fmla="*/ 190 w 410"/>
                  <a:gd name="T109" fmla="*/ 107 h 34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0" h="348">
                    <a:moveTo>
                      <a:pt x="181" y="102"/>
                    </a:moveTo>
                    <a:lnTo>
                      <a:pt x="173" y="110"/>
                    </a:lnTo>
                    <a:lnTo>
                      <a:pt x="168" y="105"/>
                    </a:lnTo>
                    <a:lnTo>
                      <a:pt x="164" y="102"/>
                    </a:lnTo>
                    <a:lnTo>
                      <a:pt x="160" y="100"/>
                    </a:lnTo>
                    <a:lnTo>
                      <a:pt x="158" y="100"/>
                    </a:lnTo>
                    <a:lnTo>
                      <a:pt x="155" y="101"/>
                    </a:lnTo>
                    <a:lnTo>
                      <a:pt x="154" y="103"/>
                    </a:lnTo>
                    <a:lnTo>
                      <a:pt x="151" y="111"/>
                    </a:lnTo>
                    <a:lnTo>
                      <a:pt x="153" y="120"/>
                    </a:lnTo>
                    <a:lnTo>
                      <a:pt x="155" y="130"/>
                    </a:lnTo>
                    <a:lnTo>
                      <a:pt x="159" y="137"/>
                    </a:lnTo>
                    <a:lnTo>
                      <a:pt x="161" y="140"/>
                    </a:lnTo>
                    <a:lnTo>
                      <a:pt x="165" y="142"/>
                    </a:lnTo>
                    <a:lnTo>
                      <a:pt x="178" y="146"/>
                    </a:lnTo>
                    <a:lnTo>
                      <a:pt x="185" y="147"/>
                    </a:lnTo>
                    <a:lnTo>
                      <a:pt x="189" y="147"/>
                    </a:lnTo>
                    <a:lnTo>
                      <a:pt x="191" y="146"/>
                    </a:lnTo>
                    <a:lnTo>
                      <a:pt x="195" y="142"/>
                    </a:lnTo>
                    <a:lnTo>
                      <a:pt x="197" y="137"/>
                    </a:lnTo>
                    <a:lnTo>
                      <a:pt x="201" y="127"/>
                    </a:lnTo>
                    <a:lnTo>
                      <a:pt x="205" y="117"/>
                    </a:lnTo>
                    <a:lnTo>
                      <a:pt x="206" y="107"/>
                    </a:lnTo>
                    <a:lnTo>
                      <a:pt x="207" y="96"/>
                    </a:lnTo>
                    <a:lnTo>
                      <a:pt x="207" y="86"/>
                    </a:lnTo>
                    <a:lnTo>
                      <a:pt x="205" y="76"/>
                    </a:lnTo>
                    <a:lnTo>
                      <a:pt x="201" y="66"/>
                    </a:lnTo>
                    <a:lnTo>
                      <a:pt x="196" y="57"/>
                    </a:lnTo>
                    <a:lnTo>
                      <a:pt x="190" y="49"/>
                    </a:lnTo>
                    <a:lnTo>
                      <a:pt x="182" y="41"/>
                    </a:lnTo>
                    <a:lnTo>
                      <a:pt x="166" y="26"/>
                    </a:lnTo>
                    <a:lnTo>
                      <a:pt x="158" y="20"/>
                    </a:lnTo>
                    <a:lnTo>
                      <a:pt x="148" y="15"/>
                    </a:lnTo>
                    <a:lnTo>
                      <a:pt x="138" y="13"/>
                    </a:lnTo>
                    <a:lnTo>
                      <a:pt x="128" y="13"/>
                    </a:lnTo>
                    <a:lnTo>
                      <a:pt x="118" y="14"/>
                    </a:lnTo>
                    <a:lnTo>
                      <a:pt x="109" y="18"/>
                    </a:lnTo>
                    <a:lnTo>
                      <a:pt x="99" y="23"/>
                    </a:lnTo>
                    <a:lnTo>
                      <a:pt x="90" y="29"/>
                    </a:lnTo>
                    <a:lnTo>
                      <a:pt x="81" y="35"/>
                    </a:lnTo>
                    <a:lnTo>
                      <a:pt x="73" y="43"/>
                    </a:lnTo>
                    <a:lnTo>
                      <a:pt x="64" y="50"/>
                    </a:lnTo>
                    <a:lnTo>
                      <a:pt x="58" y="57"/>
                    </a:lnTo>
                    <a:lnTo>
                      <a:pt x="52" y="67"/>
                    </a:lnTo>
                    <a:lnTo>
                      <a:pt x="46" y="76"/>
                    </a:lnTo>
                    <a:lnTo>
                      <a:pt x="36" y="96"/>
                    </a:lnTo>
                    <a:lnTo>
                      <a:pt x="28" y="116"/>
                    </a:lnTo>
                    <a:lnTo>
                      <a:pt x="21" y="138"/>
                    </a:lnTo>
                    <a:lnTo>
                      <a:pt x="16" y="159"/>
                    </a:lnTo>
                    <a:lnTo>
                      <a:pt x="12" y="182"/>
                    </a:lnTo>
                    <a:lnTo>
                      <a:pt x="11" y="192"/>
                    </a:lnTo>
                    <a:lnTo>
                      <a:pt x="12" y="203"/>
                    </a:lnTo>
                    <a:lnTo>
                      <a:pt x="15" y="213"/>
                    </a:lnTo>
                    <a:lnTo>
                      <a:pt x="18" y="222"/>
                    </a:lnTo>
                    <a:lnTo>
                      <a:pt x="23" y="230"/>
                    </a:lnTo>
                    <a:lnTo>
                      <a:pt x="30" y="240"/>
                    </a:lnTo>
                    <a:lnTo>
                      <a:pt x="44" y="256"/>
                    </a:lnTo>
                    <a:lnTo>
                      <a:pt x="59" y="272"/>
                    </a:lnTo>
                    <a:lnTo>
                      <a:pt x="76" y="287"/>
                    </a:lnTo>
                    <a:lnTo>
                      <a:pt x="84" y="294"/>
                    </a:lnTo>
                    <a:lnTo>
                      <a:pt x="94" y="299"/>
                    </a:lnTo>
                    <a:lnTo>
                      <a:pt x="105" y="304"/>
                    </a:lnTo>
                    <a:lnTo>
                      <a:pt x="115" y="308"/>
                    </a:lnTo>
                    <a:lnTo>
                      <a:pt x="132" y="318"/>
                    </a:lnTo>
                    <a:lnTo>
                      <a:pt x="149" y="327"/>
                    </a:lnTo>
                    <a:lnTo>
                      <a:pt x="166" y="333"/>
                    </a:lnTo>
                    <a:lnTo>
                      <a:pt x="185" y="338"/>
                    </a:lnTo>
                    <a:lnTo>
                      <a:pt x="194" y="340"/>
                    </a:lnTo>
                    <a:lnTo>
                      <a:pt x="204" y="340"/>
                    </a:lnTo>
                    <a:lnTo>
                      <a:pt x="224" y="338"/>
                    </a:lnTo>
                    <a:lnTo>
                      <a:pt x="242" y="336"/>
                    </a:lnTo>
                    <a:lnTo>
                      <a:pt x="262" y="335"/>
                    </a:lnTo>
                    <a:lnTo>
                      <a:pt x="272" y="335"/>
                    </a:lnTo>
                    <a:lnTo>
                      <a:pt x="282" y="332"/>
                    </a:lnTo>
                    <a:lnTo>
                      <a:pt x="301" y="328"/>
                    </a:lnTo>
                    <a:lnTo>
                      <a:pt x="319" y="321"/>
                    </a:lnTo>
                    <a:lnTo>
                      <a:pt x="337" y="313"/>
                    </a:lnTo>
                    <a:lnTo>
                      <a:pt x="373" y="297"/>
                    </a:lnTo>
                    <a:lnTo>
                      <a:pt x="391" y="290"/>
                    </a:lnTo>
                    <a:lnTo>
                      <a:pt x="410" y="285"/>
                    </a:lnTo>
                    <a:lnTo>
                      <a:pt x="390" y="291"/>
                    </a:lnTo>
                    <a:lnTo>
                      <a:pt x="373" y="300"/>
                    </a:lnTo>
                    <a:lnTo>
                      <a:pt x="335" y="317"/>
                    </a:lnTo>
                    <a:lnTo>
                      <a:pt x="317" y="326"/>
                    </a:lnTo>
                    <a:lnTo>
                      <a:pt x="298" y="333"/>
                    </a:lnTo>
                    <a:lnTo>
                      <a:pt x="278" y="338"/>
                    </a:lnTo>
                    <a:lnTo>
                      <a:pt x="268" y="341"/>
                    </a:lnTo>
                    <a:lnTo>
                      <a:pt x="258" y="342"/>
                    </a:lnTo>
                    <a:lnTo>
                      <a:pt x="237" y="345"/>
                    </a:lnTo>
                    <a:lnTo>
                      <a:pt x="217" y="347"/>
                    </a:lnTo>
                    <a:lnTo>
                      <a:pt x="197" y="348"/>
                    </a:lnTo>
                    <a:lnTo>
                      <a:pt x="186" y="348"/>
                    </a:lnTo>
                    <a:lnTo>
                      <a:pt x="176" y="346"/>
                    </a:lnTo>
                    <a:lnTo>
                      <a:pt x="155" y="341"/>
                    </a:lnTo>
                    <a:lnTo>
                      <a:pt x="136" y="333"/>
                    </a:lnTo>
                    <a:lnTo>
                      <a:pt x="118" y="325"/>
                    </a:lnTo>
                    <a:lnTo>
                      <a:pt x="99" y="315"/>
                    </a:lnTo>
                    <a:lnTo>
                      <a:pt x="89" y="311"/>
                    </a:lnTo>
                    <a:lnTo>
                      <a:pt x="79" y="305"/>
                    </a:lnTo>
                    <a:lnTo>
                      <a:pt x="71" y="299"/>
                    </a:lnTo>
                    <a:lnTo>
                      <a:pt x="61" y="291"/>
                    </a:lnTo>
                    <a:lnTo>
                      <a:pt x="44" y="275"/>
                    </a:lnTo>
                    <a:lnTo>
                      <a:pt x="30" y="258"/>
                    </a:lnTo>
                    <a:lnTo>
                      <a:pt x="15" y="240"/>
                    </a:lnTo>
                    <a:lnTo>
                      <a:pt x="8" y="230"/>
                    </a:lnTo>
                    <a:lnTo>
                      <a:pt x="3" y="219"/>
                    </a:lnTo>
                    <a:lnTo>
                      <a:pt x="0" y="207"/>
                    </a:lnTo>
                    <a:lnTo>
                      <a:pt x="0" y="195"/>
                    </a:lnTo>
                    <a:lnTo>
                      <a:pt x="0" y="183"/>
                    </a:lnTo>
                    <a:lnTo>
                      <a:pt x="1" y="172"/>
                    </a:lnTo>
                    <a:lnTo>
                      <a:pt x="6" y="149"/>
                    </a:lnTo>
                    <a:lnTo>
                      <a:pt x="11" y="127"/>
                    </a:lnTo>
                    <a:lnTo>
                      <a:pt x="18" y="106"/>
                    </a:lnTo>
                    <a:lnTo>
                      <a:pt x="27" y="85"/>
                    </a:lnTo>
                    <a:lnTo>
                      <a:pt x="38" y="65"/>
                    </a:lnTo>
                    <a:lnTo>
                      <a:pt x="44" y="55"/>
                    </a:lnTo>
                    <a:lnTo>
                      <a:pt x="52" y="46"/>
                    </a:lnTo>
                    <a:lnTo>
                      <a:pt x="59" y="38"/>
                    </a:lnTo>
                    <a:lnTo>
                      <a:pt x="68" y="29"/>
                    </a:lnTo>
                    <a:lnTo>
                      <a:pt x="78" y="23"/>
                    </a:lnTo>
                    <a:lnTo>
                      <a:pt x="88" y="15"/>
                    </a:lnTo>
                    <a:lnTo>
                      <a:pt x="98" y="9"/>
                    </a:lnTo>
                    <a:lnTo>
                      <a:pt x="108" y="4"/>
                    </a:lnTo>
                    <a:lnTo>
                      <a:pt x="120" y="2"/>
                    </a:lnTo>
                    <a:lnTo>
                      <a:pt x="133" y="0"/>
                    </a:lnTo>
                    <a:lnTo>
                      <a:pt x="139" y="0"/>
                    </a:lnTo>
                    <a:lnTo>
                      <a:pt x="145" y="2"/>
                    </a:lnTo>
                    <a:lnTo>
                      <a:pt x="156" y="5"/>
                    </a:lnTo>
                    <a:lnTo>
                      <a:pt x="168" y="12"/>
                    </a:lnTo>
                    <a:lnTo>
                      <a:pt x="176" y="19"/>
                    </a:lnTo>
                    <a:lnTo>
                      <a:pt x="185" y="26"/>
                    </a:lnTo>
                    <a:lnTo>
                      <a:pt x="194" y="35"/>
                    </a:lnTo>
                    <a:lnTo>
                      <a:pt x="201" y="44"/>
                    </a:lnTo>
                    <a:lnTo>
                      <a:pt x="209" y="54"/>
                    </a:lnTo>
                    <a:lnTo>
                      <a:pt x="214" y="64"/>
                    </a:lnTo>
                    <a:lnTo>
                      <a:pt x="217" y="75"/>
                    </a:lnTo>
                    <a:lnTo>
                      <a:pt x="220" y="87"/>
                    </a:lnTo>
                    <a:lnTo>
                      <a:pt x="220" y="100"/>
                    </a:lnTo>
                    <a:lnTo>
                      <a:pt x="219" y="111"/>
                    </a:lnTo>
                    <a:lnTo>
                      <a:pt x="216" y="123"/>
                    </a:lnTo>
                    <a:lnTo>
                      <a:pt x="212" y="135"/>
                    </a:lnTo>
                    <a:lnTo>
                      <a:pt x="207" y="144"/>
                    </a:lnTo>
                    <a:lnTo>
                      <a:pt x="204" y="151"/>
                    </a:lnTo>
                    <a:lnTo>
                      <a:pt x="199" y="156"/>
                    </a:lnTo>
                    <a:lnTo>
                      <a:pt x="191" y="159"/>
                    </a:lnTo>
                    <a:lnTo>
                      <a:pt x="187" y="159"/>
                    </a:lnTo>
                    <a:lnTo>
                      <a:pt x="184" y="159"/>
                    </a:lnTo>
                    <a:lnTo>
                      <a:pt x="171" y="157"/>
                    </a:lnTo>
                    <a:lnTo>
                      <a:pt x="161" y="153"/>
                    </a:lnTo>
                    <a:lnTo>
                      <a:pt x="154" y="149"/>
                    </a:lnTo>
                    <a:lnTo>
                      <a:pt x="149" y="144"/>
                    </a:lnTo>
                    <a:lnTo>
                      <a:pt x="145" y="140"/>
                    </a:lnTo>
                    <a:lnTo>
                      <a:pt x="143" y="133"/>
                    </a:lnTo>
                    <a:lnTo>
                      <a:pt x="141" y="127"/>
                    </a:lnTo>
                    <a:lnTo>
                      <a:pt x="140" y="121"/>
                    </a:lnTo>
                    <a:lnTo>
                      <a:pt x="139" y="108"/>
                    </a:lnTo>
                    <a:lnTo>
                      <a:pt x="140" y="102"/>
                    </a:lnTo>
                    <a:lnTo>
                      <a:pt x="144" y="95"/>
                    </a:lnTo>
                    <a:lnTo>
                      <a:pt x="146" y="92"/>
                    </a:lnTo>
                    <a:lnTo>
                      <a:pt x="150" y="90"/>
                    </a:lnTo>
                    <a:lnTo>
                      <a:pt x="154" y="89"/>
                    </a:lnTo>
                    <a:lnTo>
                      <a:pt x="159" y="89"/>
                    </a:lnTo>
                    <a:lnTo>
                      <a:pt x="166" y="90"/>
                    </a:lnTo>
                    <a:lnTo>
                      <a:pt x="173" y="94"/>
                    </a:lnTo>
                    <a:lnTo>
                      <a:pt x="181" y="10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0" name="Freeform 1500"/>
              <p:cNvSpPr>
                <a:spLocks/>
              </p:cNvSpPr>
              <p:nvPr/>
            </p:nvSpPr>
            <p:spPr bwMode="auto">
              <a:xfrm>
                <a:off x="1829" y="1948"/>
                <a:ext cx="373" cy="265"/>
              </a:xfrm>
              <a:custGeom>
                <a:avLst/>
                <a:gdLst>
                  <a:gd name="T0" fmla="*/ 113 w 356"/>
                  <a:gd name="T1" fmla="*/ 62 h 252"/>
                  <a:gd name="T2" fmla="*/ 124 w 356"/>
                  <a:gd name="T3" fmla="*/ 68 h 252"/>
                  <a:gd name="T4" fmla="*/ 129 w 356"/>
                  <a:gd name="T5" fmla="*/ 68 h 252"/>
                  <a:gd name="T6" fmla="*/ 130 w 356"/>
                  <a:gd name="T7" fmla="*/ 63 h 252"/>
                  <a:gd name="T8" fmla="*/ 127 w 356"/>
                  <a:gd name="T9" fmla="*/ 50 h 252"/>
                  <a:gd name="T10" fmla="*/ 120 w 356"/>
                  <a:gd name="T11" fmla="*/ 38 h 252"/>
                  <a:gd name="T12" fmla="*/ 110 w 356"/>
                  <a:gd name="T13" fmla="*/ 27 h 252"/>
                  <a:gd name="T14" fmla="*/ 90 w 356"/>
                  <a:gd name="T15" fmla="*/ 18 h 252"/>
                  <a:gd name="T16" fmla="*/ 69 w 356"/>
                  <a:gd name="T17" fmla="*/ 13 h 252"/>
                  <a:gd name="T18" fmla="*/ 54 w 356"/>
                  <a:gd name="T19" fmla="*/ 13 h 252"/>
                  <a:gd name="T20" fmla="*/ 46 w 356"/>
                  <a:gd name="T21" fmla="*/ 18 h 252"/>
                  <a:gd name="T22" fmla="*/ 36 w 356"/>
                  <a:gd name="T23" fmla="*/ 38 h 252"/>
                  <a:gd name="T24" fmla="*/ 22 w 356"/>
                  <a:gd name="T25" fmla="*/ 66 h 252"/>
                  <a:gd name="T26" fmla="*/ 15 w 356"/>
                  <a:gd name="T27" fmla="*/ 95 h 252"/>
                  <a:gd name="T28" fmla="*/ 12 w 356"/>
                  <a:gd name="T29" fmla="*/ 110 h 252"/>
                  <a:gd name="T30" fmla="*/ 16 w 356"/>
                  <a:gd name="T31" fmla="*/ 140 h 252"/>
                  <a:gd name="T32" fmla="*/ 29 w 356"/>
                  <a:gd name="T33" fmla="*/ 165 h 252"/>
                  <a:gd name="T34" fmla="*/ 48 w 356"/>
                  <a:gd name="T35" fmla="*/ 189 h 252"/>
                  <a:gd name="T36" fmla="*/ 85 w 356"/>
                  <a:gd name="T37" fmla="*/ 218 h 252"/>
                  <a:gd name="T38" fmla="*/ 111 w 356"/>
                  <a:gd name="T39" fmla="*/ 235 h 252"/>
                  <a:gd name="T40" fmla="*/ 138 w 356"/>
                  <a:gd name="T41" fmla="*/ 248 h 252"/>
                  <a:gd name="T42" fmla="*/ 167 w 356"/>
                  <a:gd name="T43" fmla="*/ 251 h 252"/>
                  <a:gd name="T44" fmla="*/ 193 w 356"/>
                  <a:gd name="T45" fmla="*/ 249 h 252"/>
                  <a:gd name="T46" fmla="*/ 218 w 356"/>
                  <a:gd name="T47" fmla="*/ 243 h 252"/>
                  <a:gd name="T48" fmla="*/ 268 w 356"/>
                  <a:gd name="T49" fmla="*/ 221 h 252"/>
                  <a:gd name="T50" fmla="*/ 306 w 356"/>
                  <a:gd name="T51" fmla="*/ 206 h 252"/>
                  <a:gd name="T52" fmla="*/ 332 w 356"/>
                  <a:gd name="T53" fmla="*/ 201 h 252"/>
                  <a:gd name="T54" fmla="*/ 359 w 356"/>
                  <a:gd name="T55" fmla="*/ 203 h 252"/>
                  <a:gd name="T56" fmla="*/ 366 w 356"/>
                  <a:gd name="T57" fmla="*/ 203 h 252"/>
                  <a:gd name="T58" fmla="*/ 353 w 356"/>
                  <a:gd name="T59" fmla="*/ 201 h 252"/>
                  <a:gd name="T60" fmla="*/ 332 w 356"/>
                  <a:gd name="T61" fmla="*/ 202 h 252"/>
                  <a:gd name="T62" fmla="*/ 306 w 356"/>
                  <a:gd name="T63" fmla="*/ 211 h 252"/>
                  <a:gd name="T64" fmla="*/ 280 w 356"/>
                  <a:gd name="T65" fmla="*/ 223 h 252"/>
                  <a:gd name="T66" fmla="*/ 242 w 356"/>
                  <a:gd name="T67" fmla="*/ 240 h 252"/>
                  <a:gd name="T68" fmla="*/ 203 w 356"/>
                  <a:gd name="T69" fmla="*/ 259 h 252"/>
                  <a:gd name="T70" fmla="*/ 175 w 356"/>
                  <a:gd name="T71" fmla="*/ 265 h 252"/>
                  <a:gd name="T72" fmla="*/ 151 w 356"/>
                  <a:gd name="T73" fmla="*/ 264 h 252"/>
                  <a:gd name="T74" fmla="*/ 128 w 356"/>
                  <a:gd name="T75" fmla="*/ 257 h 252"/>
                  <a:gd name="T76" fmla="*/ 100 w 356"/>
                  <a:gd name="T77" fmla="*/ 243 h 252"/>
                  <a:gd name="T78" fmla="*/ 59 w 356"/>
                  <a:gd name="T79" fmla="*/ 217 h 252"/>
                  <a:gd name="T80" fmla="*/ 36 w 356"/>
                  <a:gd name="T81" fmla="*/ 195 h 252"/>
                  <a:gd name="T82" fmla="*/ 16 w 356"/>
                  <a:gd name="T83" fmla="*/ 169 h 252"/>
                  <a:gd name="T84" fmla="*/ 4 w 356"/>
                  <a:gd name="T85" fmla="*/ 147 h 252"/>
                  <a:gd name="T86" fmla="*/ 0 w 356"/>
                  <a:gd name="T87" fmla="*/ 122 h 252"/>
                  <a:gd name="T88" fmla="*/ 3 w 356"/>
                  <a:gd name="T89" fmla="*/ 89 h 252"/>
                  <a:gd name="T90" fmla="*/ 12 w 356"/>
                  <a:gd name="T91" fmla="*/ 58 h 252"/>
                  <a:gd name="T92" fmla="*/ 25 w 356"/>
                  <a:gd name="T93" fmla="*/ 29 h 252"/>
                  <a:gd name="T94" fmla="*/ 38 w 356"/>
                  <a:gd name="T95" fmla="*/ 8 h 252"/>
                  <a:gd name="T96" fmla="*/ 54 w 356"/>
                  <a:gd name="T97" fmla="*/ 0 h 252"/>
                  <a:gd name="T98" fmla="*/ 72 w 356"/>
                  <a:gd name="T99" fmla="*/ 0 h 252"/>
                  <a:gd name="T100" fmla="*/ 96 w 356"/>
                  <a:gd name="T101" fmla="*/ 6 h 252"/>
                  <a:gd name="T102" fmla="*/ 112 w 356"/>
                  <a:gd name="T103" fmla="*/ 14 h 252"/>
                  <a:gd name="T104" fmla="*/ 126 w 356"/>
                  <a:gd name="T105" fmla="*/ 24 h 252"/>
                  <a:gd name="T106" fmla="*/ 134 w 356"/>
                  <a:gd name="T107" fmla="*/ 38 h 252"/>
                  <a:gd name="T108" fmla="*/ 142 w 356"/>
                  <a:gd name="T109" fmla="*/ 55 h 252"/>
                  <a:gd name="T110" fmla="*/ 142 w 356"/>
                  <a:gd name="T111" fmla="*/ 68 h 252"/>
                  <a:gd name="T112" fmla="*/ 139 w 356"/>
                  <a:gd name="T113" fmla="*/ 77 h 252"/>
                  <a:gd name="T114" fmla="*/ 130 w 356"/>
                  <a:gd name="T115" fmla="*/ 82 h 252"/>
                  <a:gd name="T116" fmla="*/ 120 w 356"/>
                  <a:gd name="T117" fmla="*/ 81 h 252"/>
                  <a:gd name="T118" fmla="*/ 105 w 356"/>
                  <a:gd name="T119" fmla="*/ 72 h 2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6" h="252">
                    <a:moveTo>
                      <a:pt x="100" y="68"/>
                    </a:moveTo>
                    <a:lnTo>
                      <a:pt x="108" y="59"/>
                    </a:lnTo>
                    <a:lnTo>
                      <a:pt x="113" y="63"/>
                    </a:lnTo>
                    <a:lnTo>
                      <a:pt x="118" y="65"/>
                    </a:lnTo>
                    <a:lnTo>
                      <a:pt x="122" y="67"/>
                    </a:lnTo>
                    <a:lnTo>
                      <a:pt x="123" y="65"/>
                    </a:lnTo>
                    <a:lnTo>
                      <a:pt x="123" y="64"/>
                    </a:lnTo>
                    <a:lnTo>
                      <a:pt x="124" y="60"/>
                    </a:lnTo>
                    <a:lnTo>
                      <a:pt x="123" y="54"/>
                    </a:lnTo>
                    <a:lnTo>
                      <a:pt x="121" y="48"/>
                    </a:lnTo>
                    <a:lnTo>
                      <a:pt x="117" y="42"/>
                    </a:lnTo>
                    <a:lnTo>
                      <a:pt x="115" y="36"/>
                    </a:lnTo>
                    <a:lnTo>
                      <a:pt x="110" y="31"/>
                    </a:lnTo>
                    <a:lnTo>
                      <a:pt x="105" y="26"/>
                    </a:lnTo>
                    <a:lnTo>
                      <a:pt x="100" y="22"/>
                    </a:lnTo>
                    <a:lnTo>
                      <a:pt x="86" y="17"/>
                    </a:lnTo>
                    <a:lnTo>
                      <a:pt x="72" y="13"/>
                    </a:lnTo>
                    <a:lnTo>
                      <a:pt x="66" y="12"/>
                    </a:lnTo>
                    <a:lnTo>
                      <a:pt x="59" y="12"/>
                    </a:lnTo>
                    <a:lnTo>
                      <a:pt x="52" y="12"/>
                    </a:lnTo>
                    <a:lnTo>
                      <a:pt x="47" y="14"/>
                    </a:lnTo>
                    <a:lnTo>
                      <a:pt x="44" y="17"/>
                    </a:lnTo>
                    <a:lnTo>
                      <a:pt x="40" y="23"/>
                    </a:lnTo>
                    <a:lnTo>
                      <a:pt x="34" y="36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6" y="77"/>
                    </a:lnTo>
                    <a:lnTo>
                      <a:pt x="14" y="90"/>
                    </a:lnTo>
                    <a:lnTo>
                      <a:pt x="13" y="98"/>
                    </a:lnTo>
                    <a:lnTo>
                      <a:pt x="11" y="105"/>
                    </a:lnTo>
                    <a:lnTo>
                      <a:pt x="11" y="119"/>
                    </a:lnTo>
                    <a:lnTo>
                      <a:pt x="15" y="133"/>
                    </a:lnTo>
                    <a:lnTo>
                      <a:pt x="20" y="145"/>
                    </a:lnTo>
                    <a:lnTo>
                      <a:pt x="28" y="157"/>
                    </a:lnTo>
                    <a:lnTo>
                      <a:pt x="36" y="170"/>
                    </a:lnTo>
                    <a:lnTo>
                      <a:pt x="46" y="180"/>
                    </a:lnTo>
                    <a:lnTo>
                      <a:pt x="57" y="190"/>
                    </a:lnTo>
                    <a:lnTo>
                      <a:pt x="81" y="207"/>
                    </a:lnTo>
                    <a:lnTo>
                      <a:pt x="93" y="216"/>
                    </a:lnTo>
                    <a:lnTo>
                      <a:pt x="106" y="223"/>
                    </a:lnTo>
                    <a:lnTo>
                      <a:pt x="118" y="229"/>
                    </a:lnTo>
                    <a:lnTo>
                      <a:pt x="132" y="236"/>
                    </a:lnTo>
                    <a:lnTo>
                      <a:pt x="146" y="238"/>
                    </a:lnTo>
                    <a:lnTo>
                      <a:pt x="159" y="239"/>
                    </a:lnTo>
                    <a:lnTo>
                      <a:pt x="172" y="239"/>
                    </a:lnTo>
                    <a:lnTo>
                      <a:pt x="184" y="237"/>
                    </a:lnTo>
                    <a:lnTo>
                      <a:pt x="195" y="234"/>
                    </a:lnTo>
                    <a:lnTo>
                      <a:pt x="208" y="231"/>
                    </a:lnTo>
                    <a:lnTo>
                      <a:pt x="231" y="221"/>
                    </a:lnTo>
                    <a:lnTo>
                      <a:pt x="256" y="210"/>
                    </a:lnTo>
                    <a:lnTo>
                      <a:pt x="280" y="200"/>
                    </a:lnTo>
                    <a:lnTo>
                      <a:pt x="292" y="196"/>
                    </a:lnTo>
                    <a:lnTo>
                      <a:pt x="305" y="192"/>
                    </a:lnTo>
                    <a:lnTo>
                      <a:pt x="317" y="191"/>
                    </a:lnTo>
                    <a:lnTo>
                      <a:pt x="331" y="191"/>
                    </a:lnTo>
                    <a:lnTo>
                      <a:pt x="343" y="193"/>
                    </a:lnTo>
                    <a:lnTo>
                      <a:pt x="356" y="197"/>
                    </a:lnTo>
                    <a:lnTo>
                      <a:pt x="349" y="193"/>
                    </a:lnTo>
                    <a:lnTo>
                      <a:pt x="343" y="192"/>
                    </a:lnTo>
                    <a:lnTo>
                      <a:pt x="337" y="191"/>
                    </a:lnTo>
                    <a:lnTo>
                      <a:pt x="330" y="191"/>
                    </a:lnTo>
                    <a:lnTo>
                      <a:pt x="317" y="192"/>
                    </a:lnTo>
                    <a:lnTo>
                      <a:pt x="305" y="196"/>
                    </a:lnTo>
                    <a:lnTo>
                      <a:pt x="292" y="201"/>
                    </a:lnTo>
                    <a:lnTo>
                      <a:pt x="280" y="206"/>
                    </a:lnTo>
                    <a:lnTo>
                      <a:pt x="267" y="212"/>
                    </a:lnTo>
                    <a:lnTo>
                      <a:pt x="255" y="216"/>
                    </a:lnTo>
                    <a:lnTo>
                      <a:pt x="231" y="228"/>
                    </a:lnTo>
                    <a:lnTo>
                      <a:pt x="207" y="241"/>
                    </a:lnTo>
                    <a:lnTo>
                      <a:pt x="194" y="246"/>
                    </a:lnTo>
                    <a:lnTo>
                      <a:pt x="180" y="251"/>
                    </a:lnTo>
                    <a:lnTo>
                      <a:pt x="167" y="252"/>
                    </a:lnTo>
                    <a:lnTo>
                      <a:pt x="152" y="252"/>
                    </a:lnTo>
                    <a:lnTo>
                      <a:pt x="144" y="251"/>
                    </a:lnTo>
                    <a:lnTo>
                      <a:pt x="137" y="249"/>
                    </a:lnTo>
                    <a:lnTo>
                      <a:pt x="122" y="244"/>
                    </a:lnTo>
                    <a:lnTo>
                      <a:pt x="107" y="238"/>
                    </a:lnTo>
                    <a:lnTo>
                      <a:pt x="95" y="231"/>
                    </a:lnTo>
                    <a:lnTo>
                      <a:pt x="69" y="215"/>
                    </a:lnTo>
                    <a:lnTo>
                      <a:pt x="56" y="206"/>
                    </a:lnTo>
                    <a:lnTo>
                      <a:pt x="45" y="196"/>
                    </a:lnTo>
                    <a:lnTo>
                      <a:pt x="34" y="185"/>
                    </a:lnTo>
                    <a:lnTo>
                      <a:pt x="24" y="174"/>
                    </a:lnTo>
                    <a:lnTo>
                      <a:pt x="15" y="161"/>
                    </a:lnTo>
                    <a:lnTo>
                      <a:pt x="8" y="147"/>
                    </a:lnTo>
                    <a:lnTo>
                      <a:pt x="4" y="140"/>
                    </a:lnTo>
                    <a:lnTo>
                      <a:pt x="1" y="133"/>
                    </a:lnTo>
                    <a:lnTo>
                      <a:pt x="0" y="116"/>
                    </a:lnTo>
                    <a:lnTo>
                      <a:pt x="0" y="100"/>
                    </a:lnTo>
                    <a:lnTo>
                      <a:pt x="3" y="85"/>
                    </a:lnTo>
                    <a:lnTo>
                      <a:pt x="6" y="70"/>
                    </a:lnTo>
                    <a:lnTo>
                      <a:pt x="11" y="55"/>
                    </a:lnTo>
                    <a:lnTo>
                      <a:pt x="16" y="42"/>
                    </a:lnTo>
                    <a:lnTo>
                      <a:pt x="24" y="28"/>
                    </a:lnTo>
                    <a:lnTo>
                      <a:pt x="31" y="14"/>
                    </a:lnTo>
                    <a:lnTo>
                      <a:pt x="36" y="8"/>
                    </a:lnTo>
                    <a:lnTo>
                      <a:pt x="44" y="2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7" y="1"/>
                    </a:lnTo>
                    <a:lnTo>
                      <a:pt x="92" y="6"/>
                    </a:lnTo>
                    <a:lnTo>
                      <a:pt x="100" y="8"/>
                    </a:lnTo>
                    <a:lnTo>
                      <a:pt x="107" y="13"/>
                    </a:lnTo>
                    <a:lnTo>
                      <a:pt x="113" y="17"/>
                    </a:lnTo>
                    <a:lnTo>
                      <a:pt x="120" y="23"/>
                    </a:lnTo>
                    <a:lnTo>
                      <a:pt x="124" y="29"/>
                    </a:lnTo>
                    <a:lnTo>
                      <a:pt x="128" y="36"/>
                    </a:lnTo>
                    <a:lnTo>
                      <a:pt x="132" y="43"/>
                    </a:lnTo>
                    <a:lnTo>
                      <a:pt x="136" y="52"/>
                    </a:lnTo>
                    <a:lnTo>
                      <a:pt x="136" y="60"/>
                    </a:lnTo>
                    <a:lnTo>
                      <a:pt x="136" y="65"/>
                    </a:lnTo>
                    <a:lnTo>
                      <a:pt x="134" y="70"/>
                    </a:lnTo>
                    <a:lnTo>
                      <a:pt x="133" y="73"/>
                    </a:lnTo>
                    <a:lnTo>
                      <a:pt x="131" y="75"/>
                    </a:lnTo>
                    <a:lnTo>
                      <a:pt x="124" y="78"/>
                    </a:lnTo>
                    <a:lnTo>
                      <a:pt x="120" y="78"/>
                    </a:lnTo>
                    <a:lnTo>
                      <a:pt x="115" y="77"/>
                    </a:lnTo>
                    <a:lnTo>
                      <a:pt x="106" y="73"/>
                    </a:lnTo>
                    <a:lnTo>
                      <a:pt x="100" y="6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1" name="Freeform 1501"/>
              <p:cNvSpPr>
                <a:spLocks/>
              </p:cNvSpPr>
              <p:nvPr/>
            </p:nvSpPr>
            <p:spPr bwMode="auto">
              <a:xfrm>
                <a:off x="1800" y="1880"/>
                <a:ext cx="221" cy="214"/>
              </a:xfrm>
              <a:custGeom>
                <a:avLst/>
                <a:gdLst>
                  <a:gd name="T0" fmla="*/ 111 w 211"/>
                  <a:gd name="T1" fmla="*/ 125 h 204"/>
                  <a:gd name="T2" fmla="*/ 111 w 211"/>
                  <a:gd name="T3" fmla="*/ 147 h 204"/>
                  <a:gd name="T4" fmla="*/ 115 w 211"/>
                  <a:gd name="T5" fmla="*/ 168 h 204"/>
                  <a:gd name="T6" fmla="*/ 126 w 211"/>
                  <a:gd name="T7" fmla="*/ 187 h 204"/>
                  <a:gd name="T8" fmla="*/ 134 w 211"/>
                  <a:gd name="T9" fmla="*/ 192 h 204"/>
                  <a:gd name="T10" fmla="*/ 145 w 211"/>
                  <a:gd name="T11" fmla="*/ 194 h 204"/>
                  <a:gd name="T12" fmla="*/ 167 w 211"/>
                  <a:gd name="T13" fmla="*/ 199 h 204"/>
                  <a:gd name="T14" fmla="*/ 187 w 211"/>
                  <a:gd name="T15" fmla="*/ 200 h 204"/>
                  <a:gd name="T16" fmla="*/ 200 w 211"/>
                  <a:gd name="T17" fmla="*/ 195 h 204"/>
                  <a:gd name="T18" fmla="*/ 205 w 211"/>
                  <a:gd name="T19" fmla="*/ 189 h 204"/>
                  <a:gd name="T20" fmla="*/ 207 w 211"/>
                  <a:gd name="T21" fmla="*/ 179 h 204"/>
                  <a:gd name="T22" fmla="*/ 207 w 211"/>
                  <a:gd name="T23" fmla="*/ 151 h 204"/>
                  <a:gd name="T24" fmla="*/ 200 w 211"/>
                  <a:gd name="T25" fmla="*/ 106 h 204"/>
                  <a:gd name="T26" fmla="*/ 189 w 211"/>
                  <a:gd name="T27" fmla="*/ 73 h 204"/>
                  <a:gd name="T28" fmla="*/ 177 w 211"/>
                  <a:gd name="T29" fmla="*/ 54 h 204"/>
                  <a:gd name="T30" fmla="*/ 162 w 211"/>
                  <a:gd name="T31" fmla="*/ 37 h 204"/>
                  <a:gd name="T32" fmla="*/ 146 w 211"/>
                  <a:gd name="T33" fmla="*/ 23 h 204"/>
                  <a:gd name="T34" fmla="*/ 127 w 211"/>
                  <a:gd name="T35" fmla="*/ 15 h 204"/>
                  <a:gd name="T36" fmla="*/ 109 w 211"/>
                  <a:gd name="T37" fmla="*/ 10 h 204"/>
                  <a:gd name="T38" fmla="*/ 89 w 211"/>
                  <a:gd name="T39" fmla="*/ 12 h 204"/>
                  <a:gd name="T40" fmla="*/ 71 w 211"/>
                  <a:gd name="T41" fmla="*/ 17 h 204"/>
                  <a:gd name="T42" fmla="*/ 44 w 211"/>
                  <a:gd name="T43" fmla="*/ 30 h 204"/>
                  <a:gd name="T44" fmla="*/ 13 w 211"/>
                  <a:gd name="T45" fmla="*/ 58 h 204"/>
                  <a:gd name="T46" fmla="*/ 5 w 211"/>
                  <a:gd name="T47" fmla="*/ 63 h 204"/>
                  <a:gd name="T48" fmla="*/ 19 w 211"/>
                  <a:gd name="T49" fmla="*/ 47 h 204"/>
                  <a:gd name="T50" fmla="*/ 43 w 211"/>
                  <a:gd name="T51" fmla="*/ 26 h 204"/>
                  <a:gd name="T52" fmla="*/ 70 w 211"/>
                  <a:gd name="T53" fmla="*/ 9 h 204"/>
                  <a:gd name="T54" fmla="*/ 91 w 211"/>
                  <a:gd name="T55" fmla="*/ 1 h 204"/>
                  <a:gd name="T56" fmla="*/ 114 w 211"/>
                  <a:gd name="T57" fmla="*/ 0 h 204"/>
                  <a:gd name="T58" fmla="*/ 136 w 211"/>
                  <a:gd name="T59" fmla="*/ 4 h 204"/>
                  <a:gd name="T60" fmla="*/ 157 w 211"/>
                  <a:gd name="T61" fmla="*/ 16 h 204"/>
                  <a:gd name="T62" fmla="*/ 175 w 211"/>
                  <a:gd name="T63" fmla="*/ 31 h 204"/>
                  <a:gd name="T64" fmla="*/ 191 w 211"/>
                  <a:gd name="T65" fmla="*/ 50 h 204"/>
                  <a:gd name="T66" fmla="*/ 201 w 211"/>
                  <a:gd name="T67" fmla="*/ 71 h 204"/>
                  <a:gd name="T68" fmla="*/ 215 w 211"/>
                  <a:gd name="T69" fmla="*/ 106 h 204"/>
                  <a:gd name="T70" fmla="*/ 221 w 211"/>
                  <a:gd name="T71" fmla="*/ 154 h 204"/>
                  <a:gd name="T72" fmla="*/ 218 w 211"/>
                  <a:gd name="T73" fmla="*/ 189 h 204"/>
                  <a:gd name="T74" fmla="*/ 212 w 211"/>
                  <a:gd name="T75" fmla="*/ 202 h 204"/>
                  <a:gd name="T76" fmla="*/ 200 w 211"/>
                  <a:gd name="T77" fmla="*/ 211 h 204"/>
                  <a:gd name="T78" fmla="*/ 187 w 211"/>
                  <a:gd name="T79" fmla="*/ 214 h 204"/>
                  <a:gd name="T80" fmla="*/ 162 w 211"/>
                  <a:gd name="T81" fmla="*/ 212 h 204"/>
                  <a:gd name="T82" fmla="*/ 139 w 211"/>
                  <a:gd name="T83" fmla="*/ 208 h 204"/>
                  <a:gd name="T84" fmla="*/ 127 w 211"/>
                  <a:gd name="T85" fmla="*/ 202 h 204"/>
                  <a:gd name="T86" fmla="*/ 115 w 211"/>
                  <a:gd name="T87" fmla="*/ 194 h 204"/>
                  <a:gd name="T88" fmla="*/ 108 w 211"/>
                  <a:gd name="T89" fmla="*/ 184 h 204"/>
                  <a:gd name="T90" fmla="*/ 103 w 211"/>
                  <a:gd name="T91" fmla="*/ 172 h 204"/>
                  <a:gd name="T92" fmla="*/ 98 w 211"/>
                  <a:gd name="T93" fmla="*/ 147 h 204"/>
                  <a:gd name="T94" fmla="*/ 98 w 211"/>
                  <a:gd name="T95" fmla="*/ 123 h 2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1" h="204">
                    <a:moveTo>
                      <a:pt x="94" y="117"/>
                    </a:moveTo>
                    <a:lnTo>
                      <a:pt x="106" y="119"/>
                    </a:lnTo>
                    <a:lnTo>
                      <a:pt x="105" y="129"/>
                    </a:lnTo>
                    <a:lnTo>
                      <a:pt x="106" y="140"/>
                    </a:lnTo>
                    <a:lnTo>
                      <a:pt x="108" y="150"/>
                    </a:lnTo>
                    <a:lnTo>
                      <a:pt x="110" y="160"/>
                    </a:lnTo>
                    <a:lnTo>
                      <a:pt x="114" y="170"/>
                    </a:lnTo>
                    <a:lnTo>
                      <a:pt x="120" y="178"/>
                    </a:lnTo>
                    <a:lnTo>
                      <a:pt x="124" y="180"/>
                    </a:lnTo>
                    <a:lnTo>
                      <a:pt x="128" y="183"/>
                    </a:lnTo>
                    <a:lnTo>
                      <a:pt x="133" y="184"/>
                    </a:lnTo>
                    <a:lnTo>
                      <a:pt x="138" y="185"/>
                    </a:lnTo>
                    <a:lnTo>
                      <a:pt x="148" y="188"/>
                    </a:lnTo>
                    <a:lnTo>
                      <a:pt x="159" y="190"/>
                    </a:lnTo>
                    <a:lnTo>
                      <a:pt x="169" y="191"/>
                    </a:lnTo>
                    <a:lnTo>
                      <a:pt x="179" y="191"/>
                    </a:lnTo>
                    <a:lnTo>
                      <a:pt x="187" y="189"/>
                    </a:lnTo>
                    <a:lnTo>
                      <a:pt x="191" y="186"/>
                    </a:lnTo>
                    <a:lnTo>
                      <a:pt x="195" y="184"/>
                    </a:lnTo>
                    <a:lnTo>
                      <a:pt x="196" y="180"/>
                    </a:lnTo>
                    <a:lnTo>
                      <a:pt x="198" y="176"/>
                    </a:lnTo>
                    <a:lnTo>
                      <a:pt x="198" y="171"/>
                    </a:lnTo>
                    <a:lnTo>
                      <a:pt x="198" y="165"/>
                    </a:lnTo>
                    <a:lnTo>
                      <a:pt x="198" y="144"/>
                    </a:lnTo>
                    <a:lnTo>
                      <a:pt x="196" y="122"/>
                    </a:lnTo>
                    <a:lnTo>
                      <a:pt x="191" y="101"/>
                    </a:lnTo>
                    <a:lnTo>
                      <a:pt x="185" y="79"/>
                    </a:lnTo>
                    <a:lnTo>
                      <a:pt x="180" y="70"/>
                    </a:lnTo>
                    <a:lnTo>
                      <a:pt x="175" y="60"/>
                    </a:lnTo>
                    <a:lnTo>
                      <a:pt x="169" y="51"/>
                    </a:lnTo>
                    <a:lnTo>
                      <a:pt x="162" y="43"/>
                    </a:lnTo>
                    <a:lnTo>
                      <a:pt x="155" y="35"/>
                    </a:lnTo>
                    <a:lnTo>
                      <a:pt x="148" y="29"/>
                    </a:lnTo>
                    <a:lnTo>
                      <a:pt x="139" y="22"/>
                    </a:lnTo>
                    <a:lnTo>
                      <a:pt x="130" y="16"/>
                    </a:lnTo>
                    <a:lnTo>
                      <a:pt x="121" y="14"/>
                    </a:lnTo>
                    <a:lnTo>
                      <a:pt x="113" y="11"/>
                    </a:lnTo>
                    <a:lnTo>
                      <a:pt x="104" y="10"/>
                    </a:lnTo>
                    <a:lnTo>
                      <a:pt x="94" y="10"/>
                    </a:lnTo>
                    <a:lnTo>
                      <a:pt x="85" y="11"/>
                    </a:lnTo>
                    <a:lnTo>
                      <a:pt x="77" y="12"/>
                    </a:lnTo>
                    <a:lnTo>
                      <a:pt x="68" y="16"/>
                    </a:lnTo>
                    <a:lnTo>
                      <a:pt x="59" y="20"/>
                    </a:lnTo>
                    <a:lnTo>
                      <a:pt x="42" y="29"/>
                    </a:lnTo>
                    <a:lnTo>
                      <a:pt x="26" y="41"/>
                    </a:lnTo>
                    <a:lnTo>
                      <a:pt x="12" y="55"/>
                    </a:lnTo>
                    <a:lnTo>
                      <a:pt x="0" y="70"/>
                    </a:lnTo>
                    <a:lnTo>
                      <a:pt x="5" y="60"/>
                    </a:lnTo>
                    <a:lnTo>
                      <a:pt x="11" y="52"/>
                    </a:lnTo>
                    <a:lnTo>
                      <a:pt x="18" y="45"/>
                    </a:lnTo>
                    <a:lnTo>
                      <a:pt x="26" y="37"/>
                    </a:lnTo>
                    <a:lnTo>
                      <a:pt x="41" y="25"/>
                    </a:lnTo>
                    <a:lnTo>
                      <a:pt x="58" y="14"/>
                    </a:lnTo>
                    <a:lnTo>
                      <a:pt x="67" y="9"/>
                    </a:lnTo>
                    <a:lnTo>
                      <a:pt x="77" y="5"/>
                    </a:lnTo>
                    <a:lnTo>
                      <a:pt x="87" y="1"/>
                    </a:lnTo>
                    <a:lnTo>
                      <a:pt x="98" y="0"/>
                    </a:lnTo>
                    <a:lnTo>
                      <a:pt x="109" y="0"/>
                    </a:lnTo>
                    <a:lnTo>
                      <a:pt x="119" y="1"/>
                    </a:lnTo>
                    <a:lnTo>
                      <a:pt x="130" y="4"/>
                    </a:lnTo>
                    <a:lnTo>
                      <a:pt x="140" y="7"/>
                    </a:lnTo>
                    <a:lnTo>
                      <a:pt x="150" y="15"/>
                    </a:lnTo>
                    <a:lnTo>
                      <a:pt x="159" y="22"/>
                    </a:lnTo>
                    <a:lnTo>
                      <a:pt x="167" y="30"/>
                    </a:lnTo>
                    <a:lnTo>
                      <a:pt x="175" y="38"/>
                    </a:lnTo>
                    <a:lnTo>
                      <a:pt x="182" y="48"/>
                    </a:lnTo>
                    <a:lnTo>
                      <a:pt x="187" y="57"/>
                    </a:lnTo>
                    <a:lnTo>
                      <a:pt x="192" y="68"/>
                    </a:lnTo>
                    <a:lnTo>
                      <a:pt x="197" y="78"/>
                    </a:lnTo>
                    <a:lnTo>
                      <a:pt x="205" y="101"/>
                    </a:lnTo>
                    <a:lnTo>
                      <a:pt x="208" y="123"/>
                    </a:lnTo>
                    <a:lnTo>
                      <a:pt x="211" y="147"/>
                    </a:lnTo>
                    <a:lnTo>
                      <a:pt x="211" y="169"/>
                    </a:lnTo>
                    <a:lnTo>
                      <a:pt x="208" y="180"/>
                    </a:lnTo>
                    <a:lnTo>
                      <a:pt x="207" y="188"/>
                    </a:lnTo>
                    <a:lnTo>
                      <a:pt x="202" y="193"/>
                    </a:lnTo>
                    <a:lnTo>
                      <a:pt x="197" y="198"/>
                    </a:lnTo>
                    <a:lnTo>
                      <a:pt x="191" y="201"/>
                    </a:lnTo>
                    <a:lnTo>
                      <a:pt x="185" y="202"/>
                    </a:lnTo>
                    <a:lnTo>
                      <a:pt x="179" y="204"/>
                    </a:lnTo>
                    <a:lnTo>
                      <a:pt x="166" y="204"/>
                    </a:lnTo>
                    <a:lnTo>
                      <a:pt x="155" y="202"/>
                    </a:lnTo>
                    <a:lnTo>
                      <a:pt x="144" y="200"/>
                    </a:lnTo>
                    <a:lnTo>
                      <a:pt x="133" y="198"/>
                    </a:lnTo>
                    <a:lnTo>
                      <a:pt x="126" y="195"/>
                    </a:lnTo>
                    <a:lnTo>
                      <a:pt x="121" y="193"/>
                    </a:lnTo>
                    <a:lnTo>
                      <a:pt x="115" y="190"/>
                    </a:lnTo>
                    <a:lnTo>
                      <a:pt x="110" y="185"/>
                    </a:lnTo>
                    <a:lnTo>
                      <a:pt x="106" y="180"/>
                    </a:lnTo>
                    <a:lnTo>
                      <a:pt x="103" y="175"/>
                    </a:lnTo>
                    <a:lnTo>
                      <a:pt x="100" y="170"/>
                    </a:lnTo>
                    <a:lnTo>
                      <a:pt x="98" y="164"/>
                    </a:lnTo>
                    <a:lnTo>
                      <a:pt x="95" y="153"/>
                    </a:lnTo>
                    <a:lnTo>
                      <a:pt x="94" y="140"/>
                    </a:lnTo>
                    <a:lnTo>
                      <a:pt x="93" y="129"/>
                    </a:lnTo>
                    <a:lnTo>
                      <a:pt x="94" y="11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2" name="Freeform 1502"/>
              <p:cNvSpPr>
                <a:spLocks/>
              </p:cNvSpPr>
              <p:nvPr/>
            </p:nvSpPr>
            <p:spPr bwMode="auto">
              <a:xfrm>
                <a:off x="1866" y="1972"/>
                <a:ext cx="219" cy="191"/>
              </a:xfrm>
              <a:custGeom>
                <a:avLst/>
                <a:gdLst>
                  <a:gd name="T0" fmla="*/ 60 w 209"/>
                  <a:gd name="T1" fmla="*/ 16 h 182"/>
                  <a:gd name="T2" fmla="*/ 42 w 209"/>
                  <a:gd name="T3" fmla="*/ 14 h 182"/>
                  <a:gd name="T4" fmla="*/ 30 w 209"/>
                  <a:gd name="T5" fmla="*/ 17 h 182"/>
                  <a:gd name="T6" fmla="*/ 25 w 209"/>
                  <a:gd name="T7" fmla="*/ 21 h 182"/>
                  <a:gd name="T8" fmla="*/ 20 w 209"/>
                  <a:gd name="T9" fmla="*/ 33 h 182"/>
                  <a:gd name="T10" fmla="*/ 13 w 209"/>
                  <a:gd name="T11" fmla="*/ 70 h 182"/>
                  <a:gd name="T12" fmla="*/ 16 w 209"/>
                  <a:gd name="T13" fmla="*/ 110 h 182"/>
                  <a:gd name="T14" fmla="*/ 21 w 209"/>
                  <a:gd name="T15" fmla="*/ 127 h 182"/>
                  <a:gd name="T16" fmla="*/ 30 w 209"/>
                  <a:gd name="T17" fmla="*/ 143 h 182"/>
                  <a:gd name="T18" fmla="*/ 44 w 209"/>
                  <a:gd name="T19" fmla="*/ 153 h 182"/>
                  <a:gd name="T20" fmla="*/ 81 w 209"/>
                  <a:gd name="T21" fmla="*/ 168 h 182"/>
                  <a:gd name="T22" fmla="*/ 118 w 209"/>
                  <a:gd name="T23" fmla="*/ 177 h 182"/>
                  <a:gd name="T24" fmla="*/ 137 w 209"/>
                  <a:gd name="T25" fmla="*/ 177 h 182"/>
                  <a:gd name="T26" fmla="*/ 155 w 209"/>
                  <a:gd name="T27" fmla="*/ 173 h 182"/>
                  <a:gd name="T28" fmla="*/ 187 w 209"/>
                  <a:gd name="T29" fmla="*/ 161 h 182"/>
                  <a:gd name="T30" fmla="*/ 202 w 209"/>
                  <a:gd name="T31" fmla="*/ 153 h 182"/>
                  <a:gd name="T32" fmla="*/ 209 w 209"/>
                  <a:gd name="T33" fmla="*/ 145 h 182"/>
                  <a:gd name="T34" fmla="*/ 213 w 209"/>
                  <a:gd name="T35" fmla="*/ 124 h 182"/>
                  <a:gd name="T36" fmla="*/ 219 w 209"/>
                  <a:gd name="T37" fmla="*/ 72 h 182"/>
                  <a:gd name="T38" fmla="*/ 218 w 209"/>
                  <a:gd name="T39" fmla="*/ 127 h 182"/>
                  <a:gd name="T40" fmla="*/ 214 w 209"/>
                  <a:gd name="T41" fmla="*/ 150 h 182"/>
                  <a:gd name="T42" fmla="*/ 209 w 209"/>
                  <a:gd name="T43" fmla="*/ 158 h 182"/>
                  <a:gd name="T44" fmla="*/ 195 w 209"/>
                  <a:gd name="T45" fmla="*/ 167 h 182"/>
                  <a:gd name="T46" fmla="*/ 172 w 209"/>
                  <a:gd name="T47" fmla="*/ 178 h 182"/>
                  <a:gd name="T48" fmla="*/ 155 w 209"/>
                  <a:gd name="T49" fmla="*/ 187 h 182"/>
                  <a:gd name="T50" fmla="*/ 134 w 209"/>
                  <a:gd name="T51" fmla="*/ 191 h 182"/>
                  <a:gd name="T52" fmla="*/ 113 w 209"/>
                  <a:gd name="T53" fmla="*/ 189 h 182"/>
                  <a:gd name="T54" fmla="*/ 73 w 209"/>
                  <a:gd name="T55" fmla="*/ 181 h 182"/>
                  <a:gd name="T56" fmla="*/ 44 w 209"/>
                  <a:gd name="T57" fmla="*/ 168 h 182"/>
                  <a:gd name="T58" fmla="*/ 27 w 209"/>
                  <a:gd name="T59" fmla="*/ 156 h 182"/>
                  <a:gd name="T60" fmla="*/ 13 w 209"/>
                  <a:gd name="T61" fmla="*/ 140 h 182"/>
                  <a:gd name="T62" fmla="*/ 5 w 209"/>
                  <a:gd name="T63" fmla="*/ 120 h 182"/>
                  <a:gd name="T64" fmla="*/ 0 w 209"/>
                  <a:gd name="T65" fmla="*/ 89 h 182"/>
                  <a:gd name="T66" fmla="*/ 2 w 209"/>
                  <a:gd name="T67" fmla="*/ 48 h 182"/>
                  <a:gd name="T68" fmla="*/ 6 w 209"/>
                  <a:gd name="T69" fmla="*/ 27 h 182"/>
                  <a:gd name="T70" fmla="*/ 16 w 209"/>
                  <a:gd name="T71" fmla="*/ 14 h 182"/>
                  <a:gd name="T72" fmla="*/ 25 w 209"/>
                  <a:gd name="T73" fmla="*/ 5 h 182"/>
                  <a:gd name="T74" fmla="*/ 37 w 209"/>
                  <a:gd name="T75" fmla="*/ 1 h 182"/>
                  <a:gd name="T76" fmla="*/ 53 w 209"/>
                  <a:gd name="T77" fmla="*/ 1 h 1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9" h="182">
                    <a:moveTo>
                      <a:pt x="61" y="4"/>
                    </a:moveTo>
                    <a:lnTo>
                      <a:pt x="57" y="15"/>
                    </a:lnTo>
                    <a:lnTo>
                      <a:pt x="48" y="14"/>
                    </a:lnTo>
                    <a:lnTo>
                      <a:pt x="40" y="13"/>
                    </a:lnTo>
                    <a:lnTo>
                      <a:pt x="32" y="14"/>
                    </a:lnTo>
                    <a:lnTo>
                      <a:pt x="29" y="16"/>
                    </a:lnTo>
                    <a:lnTo>
                      <a:pt x="26" y="18"/>
                    </a:lnTo>
                    <a:lnTo>
                      <a:pt x="24" y="20"/>
                    </a:lnTo>
                    <a:lnTo>
                      <a:pt x="21" y="24"/>
                    </a:lnTo>
                    <a:lnTo>
                      <a:pt x="19" y="31"/>
                    </a:lnTo>
                    <a:lnTo>
                      <a:pt x="15" y="49"/>
                    </a:lnTo>
                    <a:lnTo>
                      <a:pt x="12" y="67"/>
                    </a:lnTo>
                    <a:lnTo>
                      <a:pt x="12" y="86"/>
                    </a:lnTo>
                    <a:lnTo>
                      <a:pt x="15" y="105"/>
                    </a:lnTo>
                    <a:lnTo>
                      <a:pt x="17" y="113"/>
                    </a:lnTo>
                    <a:lnTo>
                      <a:pt x="20" y="121"/>
                    </a:lnTo>
                    <a:lnTo>
                      <a:pt x="24" y="129"/>
                    </a:lnTo>
                    <a:lnTo>
                      <a:pt x="29" y="136"/>
                    </a:lnTo>
                    <a:lnTo>
                      <a:pt x="36" y="142"/>
                    </a:lnTo>
                    <a:lnTo>
                      <a:pt x="42" y="146"/>
                    </a:lnTo>
                    <a:lnTo>
                      <a:pt x="60" y="154"/>
                    </a:lnTo>
                    <a:lnTo>
                      <a:pt x="77" y="160"/>
                    </a:lnTo>
                    <a:lnTo>
                      <a:pt x="94" y="165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9"/>
                    </a:lnTo>
                    <a:lnTo>
                      <a:pt x="139" y="168"/>
                    </a:lnTo>
                    <a:lnTo>
                      <a:pt x="148" y="165"/>
                    </a:lnTo>
                    <a:lnTo>
                      <a:pt x="163" y="159"/>
                    </a:lnTo>
                    <a:lnTo>
                      <a:pt x="178" y="153"/>
                    </a:lnTo>
                    <a:lnTo>
                      <a:pt x="185" y="149"/>
                    </a:lnTo>
                    <a:lnTo>
                      <a:pt x="193" y="146"/>
                    </a:lnTo>
                    <a:lnTo>
                      <a:pt x="196" y="141"/>
                    </a:lnTo>
                    <a:lnTo>
                      <a:pt x="199" y="138"/>
                    </a:lnTo>
                    <a:lnTo>
                      <a:pt x="200" y="134"/>
                    </a:lnTo>
                    <a:lnTo>
                      <a:pt x="203" y="118"/>
                    </a:lnTo>
                    <a:lnTo>
                      <a:pt x="205" y="102"/>
                    </a:lnTo>
                    <a:lnTo>
                      <a:pt x="209" y="69"/>
                    </a:lnTo>
                    <a:lnTo>
                      <a:pt x="208" y="103"/>
                    </a:lnTo>
                    <a:lnTo>
                      <a:pt x="208" y="121"/>
                    </a:lnTo>
                    <a:lnTo>
                      <a:pt x="205" y="138"/>
                    </a:lnTo>
                    <a:lnTo>
                      <a:pt x="204" y="143"/>
                    </a:lnTo>
                    <a:lnTo>
                      <a:pt x="201" y="147"/>
                    </a:lnTo>
                    <a:lnTo>
                      <a:pt x="199" y="151"/>
                    </a:lnTo>
                    <a:lnTo>
                      <a:pt x="195" y="154"/>
                    </a:lnTo>
                    <a:lnTo>
                      <a:pt x="186" y="159"/>
                    </a:lnTo>
                    <a:lnTo>
                      <a:pt x="179" y="163"/>
                    </a:lnTo>
                    <a:lnTo>
                      <a:pt x="164" y="170"/>
                    </a:lnTo>
                    <a:lnTo>
                      <a:pt x="157" y="175"/>
                    </a:lnTo>
                    <a:lnTo>
                      <a:pt x="148" y="178"/>
                    </a:lnTo>
                    <a:lnTo>
                      <a:pt x="138" y="180"/>
                    </a:lnTo>
                    <a:lnTo>
                      <a:pt x="128" y="182"/>
                    </a:lnTo>
                    <a:lnTo>
                      <a:pt x="118" y="182"/>
                    </a:lnTo>
                    <a:lnTo>
                      <a:pt x="108" y="180"/>
                    </a:lnTo>
                    <a:lnTo>
                      <a:pt x="88" y="177"/>
                    </a:lnTo>
                    <a:lnTo>
                      <a:pt x="70" y="172"/>
                    </a:lnTo>
                    <a:lnTo>
                      <a:pt x="52" y="164"/>
                    </a:lnTo>
                    <a:lnTo>
                      <a:pt x="42" y="160"/>
                    </a:lnTo>
                    <a:lnTo>
                      <a:pt x="34" y="155"/>
                    </a:lnTo>
                    <a:lnTo>
                      <a:pt x="26" y="149"/>
                    </a:lnTo>
                    <a:lnTo>
                      <a:pt x="19" y="142"/>
                    </a:lnTo>
                    <a:lnTo>
                      <a:pt x="12" y="133"/>
                    </a:lnTo>
                    <a:lnTo>
                      <a:pt x="7" y="123"/>
                    </a:lnTo>
                    <a:lnTo>
                      <a:pt x="5" y="114"/>
                    </a:lnTo>
                    <a:lnTo>
                      <a:pt x="2" y="105"/>
                    </a:lnTo>
                    <a:lnTo>
                      <a:pt x="0" y="85"/>
                    </a:lnTo>
                    <a:lnTo>
                      <a:pt x="0" y="65"/>
                    </a:lnTo>
                    <a:lnTo>
                      <a:pt x="2" y="46"/>
                    </a:lnTo>
                    <a:lnTo>
                      <a:pt x="5" y="36"/>
                    </a:lnTo>
                    <a:lnTo>
                      <a:pt x="6" y="26"/>
                    </a:lnTo>
                    <a:lnTo>
                      <a:pt x="11" y="16"/>
                    </a:lnTo>
                    <a:lnTo>
                      <a:pt x="15" y="13"/>
                    </a:lnTo>
                    <a:lnTo>
                      <a:pt x="19" y="8"/>
                    </a:lnTo>
                    <a:lnTo>
                      <a:pt x="24" y="5"/>
                    </a:lnTo>
                    <a:lnTo>
                      <a:pt x="29" y="3"/>
                    </a:lnTo>
                    <a:lnTo>
                      <a:pt x="35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3" name="Freeform 1503"/>
              <p:cNvSpPr>
                <a:spLocks/>
              </p:cNvSpPr>
              <p:nvPr/>
            </p:nvSpPr>
            <p:spPr bwMode="auto">
              <a:xfrm>
                <a:off x="1599" y="1833"/>
                <a:ext cx="477" cy="300"/>
              </a:xfrm>
              <a:custGeom>
                <a:avLst/>
                <a:gdLst>
                  <a:gd name="T0" fmla="*/ 298 w 456"/>
                  <a:gd name="T1" fmla="*/ 209 h 286"/>
                  <a:gd name="T2" fmla="*/ 308 w 456"/>
                  <a:gd name="T3" fmla="*/ 239 h 286"/>
                  <a:gd name="T4" fmla="*/ 316 w 456"/>
                  <a:gd name="T5" fmla="*/ 257 h 286"/>
                  <a:gd name="T6" fmla="*/ 330 w 456"/>
                  <a:gd name="T7" fmla="*/ 272 h 286"/>
                  <a:gd name="T8" fmla="*/ 357 w 456"/>
                  <a:gd name="T9" fmla="*/ 282 h 286"/>
                  <a:gd name="T10" fmla="*/ 388 w 456"/>
                  <a:gd name="T11" fmla="*/ 285 h 286"/>
                  <a:gd name="T12" fmla="*/ 407 w 456"/>
                  <a:gd name="T13" fmla="*/ 285 h 286"/>
                  <a:gd name="T14" fmla="*/ 427 w 456"/>
                  <a:gd name="T15" fmla="*/ 282 h 286"/>
                  <a:gd name="T16" fmla="*/ 442 w 456"/>
                  <a:gd name="T17" fmla="*/ 272 h 286"/>
                  <a:gd name="T18" fmla="*/ 454 w 456"/>
                  <a:gd name="T19" fmla="*/ 256 h 286"/>
                  <a:gd name="T20" fmla="*/ 460 w 456"/>
                  <a:gd name="T21" fmla="*/ 236 h 286"/>
                  <a:gd name="T22" fmla="*/ 464 w 456"/>
                  <a:gd name="T23" fmla="*/ 216 h 286"/>
                  <a:gd name="T24" fmla="*/ 463 w 456"/>
                  <a:gd name="T25" fmla="*/ 197 h 286"/>
                  <a:gd name="T26" fmla="*/ 454 w 456"/>
                  <a:gd name="T27" fmla="*/ 167 h 286"/>
                  <a:gd name="T28" fmla="*/ 438 w 456"/>
                  <a:gd name="T29" fmla="*/ 127 h 286"/>
                  <a:gd name="T30" fmla="*/ 418 w 456"/>
                  <a:gd name="T31" fmla="*/ 89 h 286"/>
                  <a:gd name="T32" fmla="*/ 407 w 456"/>
                  <a:gd name="T33" fmla="*/ 72 h 286"/>
                  <a:gd name="T34" fmla="*/ 376 w 456"/>
                  <a:gd name="T35" fmla="*/ 44 h 286"/>
                  <a:gd name="T36" fmla="*/ 341 w 456"/>
                  <a:gd name="T37" fmla="*/ 22 h 286"/>
                  <a:gd name="T38" fmla="*/ 321 w 456"/>
                  <a:gd name="T39" fmla="*/ 15 h 286"/>
                  <a:gd name="T40" fmla="*/ 302 w 456"/>
                  <a:gd name="T41" fmla="*/ 14 h 286"/>
                  <a:gd name="T42" fmla="*/ 282 w 456"/>
                  <a:gd name="T43" fmla="*/ 16 h 286"/>
                  <a:gd name="T44" fmla="*/ 263 w 456"/>
                  <a:gd name="T45" fmla="*/ 22 h 286"/>
                  <a:gd name="T46" fmla="*/ 226 w 456"/>
                  <a:gd name="T47" fmla="*/ 43 h 286"/>
                  <a:gd name="T48" fmla="*/ 176 w 456"/>
                  <a:gd name="T49" fmla="*/ 79 h 286"/>
                  <a:gd name="T50" fmla="*/ 145 w 456"/>
                  <a:gd name="T51" fmla="*/ 100 h 286"/>
                  <a:gd name="T52" fmla="*/ 133 w 456"/>
                  <a:gd name="T53" fmla="*/ 112 h 286"/>
                  <a:gd name="T54" fmla="*/ 101 w 456"/>
                  <a:gd name="T55" fmla="*/ 158 h 286"/>
                  <a:gd name="T56" fmla="*/ 44 w 456"/>
                  <a:gd name="T57" fmla="*/ 232 h 286"/>
                  <a:gd name="T58" fmla="*/ 43 w 456"/>
                  <a:gd name="T59" fmla="*/ 229 h 286"/>
                  <a:gd name="T60" fmla="*/ 99 w 456"/>
                  <a:gd name="T61" fmla="*/ 149 h 286"/>
                  <a:gd name="T62" fmla="*/ 118 w 456"/>
                  <a:gd name="T63" fmla="*/ 116 h 286"/>
                  <a:gd name="T64" fmla="*/ 145 w 456"/>
                  <a:gd name="T65" fmla="*/ 86 h 286"/>
                  <a:gd name="T66" fmla="*/ 176 w 456"/>
                  <a:gd name="T67" fmla="*/ 64 h 286"/>
                  <a:gd name="T68" fmla="*/ 208 w 456"/>
                  <a:gd name="T69" fmla="*/ 39 h 286"/>
                  <a:gd name="T70" fmla="*/ 246 w 456"/>
                  <a:gd name="T71" fmla="*/ 17 h 286"/>
                  <a:gd name="T72" fmla="*/ 277 w 456"/>
                  <a:gd name="T73" fmla="*/ 4 h 286"/>
                  <a:gd name="T74" fmla="*/ 299 w 456"/>
                  <a:gd name="T75" fmla="*/ 0 h 286"/>
                  <a:gd name="T76" fmla="*/ 321 w 456"/>
                  <a:gd name="T77" fmla="*/ 1 h 286"/>
                  <a:gd name="T78" fmla="*/ 343 w 456"/>
                  <a:gd name="T79" fmla="*/ 8 h 286"/>
                  <a:gd name="T80" fmla="*/ 372 w 456"/>
                  <a:gd name="T81" fmla="*/ 25 h 286"/>
                  <a:gd name="T82" fmla="*/ 406 w 456"/>
                  <a:gd name="T83" fmla="*/ 52 h 286"/>
                  <a:gd name="T84" fmla="*/ 433 w 456"/>
                  <a:gd name="T85" fmla="*/ 87 h 286"/>
                  <a:gd name="T86" fmla="*/ 453 w 456"/>
                  <a:gd name="T87" fmla="*/ 127 h 286"/>
                  <a:gd name="T88" fmla="*/ 467 w 456"/>
                  <a:gd name="T89" fmla="*/ 167 h 286"/>
                  <a:gd name="T90" fmla="*/ 476 w 456"/>
                  <a:gd name="T91" fmla="*/ 198 h 286"/>
                  <a:gd name="T92" fmla="*/ 477 w 456"/>
                  <a:gd name="T93" fmla="*/ 220 h 286"/>
                  <a:gd name="T94" fmla="*/ 472 w 456"/>
                  <a:gd name="T95" fmla="*/ 242 h 286"/>
                  <a:gd name="T96" fmla="*/ 463 w 456"/>
                  <a:gd name="T97" fmla="*/ 264 h 286"/>
                  <a:gd name="T98" fmla="*/ 449 w 456"/>
                  <a:gd name="T99" fmla="*/ 283 h 286"/>
                  <a:gd name="T100" fmla="*/ 429 w 456"/>
                  <a:gd name="T101" fmla="*/ 295 h 286"/>
                  <a:gd name="T102" fmla="*/ 407 w 456"/>
                  <a:gd name="T103" fmla="*/ 299 h 286"/>
                  <a:gd name="T104" fmla="*/ 384 w 456"/>
                  <a:gd name="T105" fmla="*/ 299 h 286"/>
                  <a:gd name="T106" fmla="*/ 351 w 456"/>
                  <a:gd name="T107" fmla="*/ 294 h 286"/>
                  <a:gd name="T108" fmla="*/ 320 w 456"/>
                  <a:gd name="T109" fmla="*/ 280 h 286"/>
                  <a:gd name="T110" fmla="*/ 304 w 456"/>
                  <a:gd name="T111" fmla="*/ 262 h 286"/>
                  <a:gd name="T112" fmla="*/ 295 w 456"/>
                  <a:gd name="T113" fmla="*/ 242 h 286"/>
                  <a:gd name="T114" fmla="*/ 285 w 456"/>
                  <a:gd name="T115" fmla="*/ 212 h 2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56" h="286">
                    <a:moveTo>
                      <a:pt x="272" y="202"/>
                    </a:moveTo>
                    <a:lnTo>
                      <a:pt x="285" y="199"/>
                    </a:lnTo>
                    <a:lnTo>
                      <a:pt x="290" y="218"/>
                    </a:lnTo>
                    <a:lnTo>
                      <a:pt x="294" y="228"/>
                    </a:lnTo>
                    <a:lnTo>
                      <a:pt x="297" y="236"/>
                    </a:lnTo>
                    <a:lnTo>
                      <a:pt x="302" y="245"/>
                    </a:lnTo>
                    <a:lnTo>
                      <a:pt x="308" y="252"/>
                    </a:lnTo>
                    <a:lnTo>
                      <a:pt x="315" y="259"/>
                    </a:lnTo>
                    <a:lnTo>
                      <a:pt x="322" y="262"/>
                    </a:lnTo>
                    <a:lnTo>
                      <a:pt x="341" y="269"/>
                    </a:lnTo>
                    <a:lnTo>
                      <a:pt x="361" y="272"/>
                    </a:lnTo>
                    <a:lnTo>
                      <a:pt x="371" y="272"/>
                    </a:lnTo>
                    <a:lnTo>
                      <a:pt x="379" y="274"/>
                    </a:lnTo>
                    <a:lnTo>
                      <a:pt x="389" y="272"/>
                    </a:lnTo>
                    <a:lnTo>
                      <a:pt x="399" y="271"/>
                    </a:lnTo>
                    <a:lnTo>
                      <a:pt x="408" y="269"/>
                    </a:lnTo>
                    <a:lnTo>
                      <a:pt x="417" y="265"/>
                    </a:lnTo>
                    <a:lnTo>
                      <a:pt x="423" y="259"/>
                    </a:lnTo>
                    <a:lnTo>
                      <a:pt x="429" y="251"/>
                    </a:lnTo>
                    <a:lnTo>
                      <a:pt x="434" y="244"/>
                    </a:lnTo>
                    <a:lnTo>
                      <a:pt x="438" y="235"/>
                    </a:lnTo>
                    <a:lnTo>
                      <a:pt x="440" y="225"/>
                    </a:lnTo>
                    <a:lnTo>
                      <a:pt x="443" y="216"/>
                    </a:lnTo>
                    <a:lnTo>
                      <a:pt x="444" y="206"/>
                    </a:lnTo>
                    <a:lnTo>
                      <a:pt x="444" y="197"/>
                    </a:lnTo>
                    <a:lnTo>
                      <a:pt x="443" y="188"/>
                    </a:lnTo>
                    <a:lnTo>
                      <a:pt x="440" y="178"/>
                    </a:lnTo>
                    <a:lnTo>
                      <a:pt x="434" y="159"/>
                    </a:lnTo>
                    <a:lnTo>
                      <a:pt x="427" y="139"/>
                    </a:lnTo>
                    <a:lnTo>
                      <a:pt x="419" y="121"/>
                    </a:lnTo>
                    <a:lnTo>
                      <a:pt x="410" y="102"/>
                    </a:lnTo>
                    <a:lnTo>
                      <a:pt x="400" y="85"/>
                    </a:lnTo>
                    <a:lnTo>
                      <a:pt x="395" y="76"/>
                    </a:lnTo>
                    <a:lnTo>
                      <a:pt x="389" y="69"/>
                    </a:lnTo>
                    <a:lnTo>
                      <a:pt x="376" y="55"/>
                    </a:lnTo>
                    <a:lnTo>
                      <a:pt x="359" y="42"/>
                    </a:lnTo>
                    <a:lnTo>
                      <a:pt x="343" y="30"/>
                    </a:lnTo>
                    <a:lnTo>
                      <a:pt x="326" y="21"/>
                    </a:lnTo>
                    <a:lnTo>
                      <a:pt x="317" y="16"/>
                    </a:lnTo>
                    <a:lnTo>
                      <a:pt x="307" y="14"/>
                    </a:lnTo>
                    <a:lnTo>
                      <a:pt x="298" y="13"/>
                    </a:lnTo>
                    <a:lnTo>
                      <a:pt x="289" y="13"/>
                    </a:lnTo>
                    <a:lnTo>
                      <a:pt x="280" y="14"/>
                    </a:lnTo>
                    <a:lnTo>
                      <a:pt x="270" y="15"/>
                    </a:lnTo>
                    <a:lnTo>
                      <a:pt x="261" y="19"/>
                    </a:lnTo>
                    <a:lnTo>
                      <a:pt x="251" y="21"/>
                    </a:lnTo>
                    <a:lnTo>
                      <a:pt x="234" y="31"/>
                    </a:lnTo>
                    <a:lnTo>
                      <a:pt x="216" y="41"/>
                    </a:lnTo>
                    <a:lnTo>
                      <a:pt x="183" y="65"/>
                    </a:lnTo>
                    <a:lnTo>
                      <a:pt x="168" y="75"/>
                    </a:lnTo>
                    <a:lnTo>
                      <a:pt x="153" y="85"/>
                    </a:lnTo>
                    <a:lnTo>
                      <a:pt x="139" y="95"/>
                    </a:lnTo>
                    <a:lnTo>
                      <a:pt x="132" y="101"/>
                    </a:lnTo>
                    <a:lnTo>
                      <a:pt x="127" y="107"/>
                    </a:lnTo>
                    <a:lnTo>
                      <a:pt x="107" y="136"/>
                    </a:lnTo>
                    <a:lnTo>
                      <a:pt x="97" y="151"/>
                    </a:lnTo>
                    <a:lnTo>
                      <a:pt x="86" y="164"/>
                    </a:lnTo>
                    <a:lnTo>
                      <a:pt x="42" y="221"/>
                    </a:lnTo>
                    <a:lnTo>
                      <a:pt x="0" y="279"/>
                    </a:lnTo>
                    <a:lnTo>
                      <a:pt x="41" y="218"/>
                    </a:lnTo>
                    <a:lnTo>
                      <a:pt x="83" y="157"/>
                    </a:lnTo>
                    <a:lnTo>
                      <a:pt x="95" y="142"/>
                    </a:lnTo>
                    <a:lnTo>
                      <a:pt x="103" y="127"/>
                    </a:lnTo>
                    <a:lnTo>
                      <a:pt x="113" y="111"/>
                    </a:lnTo>
                    <a:lnTo>
                      <a:pt x="124" y="96"/>
                    </a:lnTo>
                    <a:lnTo>
                      <a:pt x="139" y="82"/>
                    </a:lnTo>
                    <a:lnTo>
                      <a:pt x="154" y="71"/>
                    </a:lnTo>
                    <a:lnTo>
                      <a:pt x="168" y="61"/>
                    </a:lnTo>
                    <a:lnTo>
                      <a:pt x="183" y="49"/>
                    </a:lnTo>
                    <a:lnTo>
                      <a:pt x="199" y="37"/>
                    </a:lnTo>
                    <a:lnTo>
                      <a:pt x="218" y="26"/>
                    </a:lnTo>
                    <a:lnTo>
                      <a:pt x="235" y="16"/>
                    </a:lnTo>
                    <a:lnTo>
                      <a:pt x="255" y="8"/>
                    </a:lnTo>
                    <a:lnTo>
                      <a:pt x="265" y="4"/>
                    </a:lnTo>
                    <a:lnTo>
                      <a:pt x="275" y="1"/>
                    </a:lnTo>
                    <a:lnTo>
                      <a:pt x="286" y="0"/>
                    </a:lnTo>
                    <a:lnTo>
                      <a:pt x="297" y="0"/>
                    </a:lnTo>
                    <a:lnTo>
                      <a:pt x="307" y="1"/>
                    </a:lnTo>
                    <a:lnTo>
                      <a:pt x="318" y="4"/>
                    </a:lnTo>
                    <a:lnTo>
                      <a:pt x="328" y="8"/>
                    </a:lnTo>
                    <a:lnTo>
                      <a:pt x="338" y="13"/>
                    </a:lnTo>
                    <a:lnTo>
                      <a:pt x="356" y="24"/>
                    </a:lnTo>
                    <a:lnTo>
                      <a:pt x="373" y="36"/>
                    </a:lnTo>
                    <a:lnTo>
                      <a:pt x="388" y="50"/>
                    </a:lnTo>
                    <a:lnTo>
                      <a:pt x="403" y="65"/>
                    </a:lnTo>
                    <a:lnTo>
                      <a:pt x="414" y="83"/>
                    </a:lnTo>
                    <a:lnTo>
                      <a:pt x="424" y="102"/>
                    </a:lnTo>
                    <a:lnTo>
                      <a:pt x="433" y="121"/>
                    </a:lnTo>
                    <a:lnTo>
                      <a:pt x="440" y="139"/>
                    </a:lnTo>
                    <a:lnTo>
                      <a:pt x="446" y="159"/>
                    </a:lnTo>
                    <a:lnTo>
                      <a:pt x="453" y="179"/>
                    </a:lnTo>
                    <a:lnTo>
                      <a:pt x="455" y="189"/>
                    </a:lnTo>
                    <a:lnTo>
                      <a:pt x="456" y="200"/>
                    </a:lnTo>
                    <a:lnTo>
                      <a:pt x="456" y="210"/>
                    </a:lnTo>
                    <a:lnTo>
                      <a:pt x="454" y="221"/>
                    </a:lnTo>
                    <a:lnTo>
                      <a:pt x="451" y="231"/>
                    </a:lnTo>
                    <a:lnTo>
                      <a:pt x="449" y="243"/>
                    </a:lnTo>
                    <a:lnTo>
                      <a:pt x="443" y="252"/>
                    </a:lnTo>
                    <a:lnTo>
                      <a:pt x="436" y="261"/>
                    </a:lnTo>
                    <a:lnTo>
                      <a:pt x="429" y="270"/>
                    </a:lnTo>
                    <a:lnTo>
                      <a:pt x="420" y="276"/>
                    </a:lnTo>
                    <a:lnTo>
                      <a:pt x="410" y="281"/>
                    </a:lnTo>
                    <a:lnTo>
                      <a:pt x="399" y="284"/>
                    </a:lnTo>
                    <a:lnTo>
                      <a:pt x="389" y="285"/>
                    </a:lnTo>
                    <a:lnTo>
                      <a:pt x="378" y="286"/>
                    </a:lnTo>
                    <a:lnTo>
                      <a:pt x="367" y="285"/>
                    </a:lnTo>
                    <a:lnTo>
                      <a:pt x="357" y="285"/>
                    </a:lnTo>
                    <a:lnTo>
                      <a:pt x="336" y="280"/>
                    </a:lnTo>
                    <a:lnTo>
                      <a:pt x="316" y="274"/>
                    </a:lnTo>
                    <a:lnTo>
                      <a:pt x="306" y="267"/>
                    </a:lnTo>
                    <a:lnTo>
                      <a:pt x="298" y="259"/>
                    </a:lnTo>
                    <a:lnTo>
                      <a:pt x="291" y="250"/>
                    </a:lnTo>
                    <a:lnTo>
                      <a:pt x="286" y="241"/>
                    </a:lnTo>
                    <a:lnTo>
                      <a:pt x="282" y="231"/>
                    </a:lnTo>
                    <a:lnTo>
                      <a:pt x="279" y="221"/>
                    </a:lnTo>
                    <a:lnTo>
                      <a:pt x="272" y="20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4" name="Freeform 1504"/>
              <p:cNvSpPr>
                <a:spLocks/>
              </p:cNvSpPr>
              <p:nvPr/>
            </p:nvSpPr>
            <p:spPr bwMode="auto">
              <a:xfrm>
                <a:off x="1597" y="1870"/>
                <a:ext cx="456" cy="300"/>
              </a:xfrm>
              <a:custGeom>
                <a:avLst/>
                <a:gdLst>
                  <a:gd name="T0" fmla="*/ 342 w 436"/>
                  <a:gd name="T1" fmla="*/ 226 h 287"/>
                  <a:gd name="T2" fmla="*/ 366 w 436"/>
                  <a:gd name="T3" fmla="*/ 237 h 287"/>
                  <a:gd name="T4" fmla="*/ 383 w 436"/>
                  <a:gd name="T5" fmla="*/ 241 h 287"/>
                  <a:gd name="T6" fmla="*/ 401 w 436"/>
                  <a:gd name="T7" fmla="*/ 240 h 287"/>
                  <a:gd name="T8" fmla="*/ 417 w 436"/>
                  <a:gd name="T9" fmla="*/ 234 h 287"/>
                  <a:gd name="T10" fmla="*/ 430 w 436"/>
                  <a:gd name="T11" fmla="*/ 225 h 287"/>
                  <a:gd name="T12" fmla="*/ 438 w 436"/>
                  <a:gd name="T13" fmla="*/ 212 h 287"/>
                  <a:gd name="T14" fmla="*/ 441 w 436"/>
                  <a:gd name="T15" fmla="*/ 197 h 287"/>
                  <a:gd name="T16" fmla="*/ 443 w 436"/>
                  <a:gd name="T17" fmla="*/ 169 h 287"/>
                  <a:gd name="T18" fmla="*/ 438 w 436"/>
                  <a:gd name="T19" fmla="*/ 134 h 287"/>
                  <a:gd name="T20" fmla="*/ 426 w 436"/>
                  <a:gd name="T21" fmla="*/ 98 h 287"/>
                  <a:gd name="T22" fmla="*/ 409 w 436"/>
                  <a:gd name="T23" fmla="*/ 68 h 287"/>
                  <a:gd name="T24" fmla="*/ 393 w 436"/>
                  <a:gd name="T25" fmla="*/ 45 h 287"/>
                  <a:gd name="T26" fmla="*/ 372 w 436"/>
                  <a:gd name="T27" fmla="*/ 28 h 287"/>
                  <a:gd name="T28" fmla="*/ 342 w 436"/>
                  <a:gd name="T29" fmla="*/ 17 h 287"/>
                  <a:gd name="T30" fmla="*/ 306 w 436"/>
                  <a:gd name="T31" fmla="*/ 13 h 287"/>
                  <a:gd name="T32" fmla="*/ 271 w 436"/>
                  <a:gd name="T33" fmla="*/ 18 h 287"/>
                  <a:gd name="T34" fmla="*/ 236 w 436"/>
                  <a:gd name="T35" fmla="*/ 31 h 287"/>
                  <a:gd name="T36" fmla="*/ 205 w 436"/>
                  <a:gd name="T37" fmla="*/ 50 h 287"/>
                  <a:gd name="T38" fmla="*/ 179 w 436"/>
                  <a:gd name="T39" fmla="*/ 75 h 287"/>
                  <a:gd name="T40" fmla="*/ 161 w 436"/>
                  <a:gd name="T41" fmla="*/ 106 h 287"/>
                  <a:gd name="T42" fmla="*/ 104 w 436"/>
                  <a:gd name="T43" fmla="*/ 182 h 287"/>
                  <a:gd name="T44" fmla="*/ 88 w 436"/>
                  <a:gd name="T45" fmla="*/ 210 h 287"/>
                  <a:gd name="T46" fmla="*/ 60 w 436"/>
                  <a:gd name="T47" fmla="*/ 250 h 287"/>
                  <a:gd name="T48" fmla="*/ 39 w 436"/>
                  <a:gd name="T49" fmla="*/ 274 h 287"/>
                  <a:gd name="T50" fmla="*/ 14 w 436"/>
                  <a:gd name="T51" fmla="*/ 294 h 287"/>
                  <a:gd name="T52" fmla="*/ 13 w 436"/>
                  <a:gd name="T53" fmla="*/ 291 h 287"/>
                  <a:gd name="T54" fmla="*/ 38 w 436"/>
                  <a:gd name="T55" fmla="*/ 270 h 287"/>
                  <a:gd name="T56" fmla="*/ 59 w 436"/>
                  <a:gd name="T57" fmla="*/ 245 h 287"/>
                  <a:gd name="T58" fmla="*/ 84 w 436"/>
                  <a:gd name="T59" fmla="*/ 203 h 287"/>
                  <a:gd name="T60" fmla="*/ 135 w 436"/>
                  <a:gd name="T61" fmla="*/ 117 h 287"/>
                  <a:gd name="T62" fmla="*/ 156 w 436"/>
                  <a:gd name="T63" fmla="*/ 91 h 287"/>
                  <a:gd name="T64" fmla="*/ 175 w 436"/>
                  <a:gd name="T65" fmla="*/ 60 h 287"/>
                  <a:gd name="T66" fmla="*/ 188 w 436"/>
                  <a:gd name="T67" fmla="*/ 45 h 287"/>
                  <a:gd name="T68" fmla="*/ 205 w 436"/>
                  <a:gd name="T69" fmla="*/ 36 h 287"/>
                  <a:gd name="T70" fmla="*/ 256 w 436"/>
                  <a:gd name="T71" fmla="*/ 10 h 287"/>
                  <a:gd name="T72" fmla="*/ 292 w 436"/>
                  <a:gd name="T73" fmla="*/ 1 h 287"/>
                  <a:gd name="T74" fmla="*/ 332 w 436"/>
                  <a:gd name="T75" fmla="*/ 1 h 287"/>
                  <a:gd name="T76" fmla="*/ 360 w 436"/>
                  <a:gd name="T77" fmla="*/ 6 h 287"/>
                  <a:gd name="T78" fmla="*/ 377 w 436"/>
                  <a:gd name="T79" fmla="*/ 15 h 287"/>
                  <a:gd name="T80" fmla="*/ 392 w 436"/>
                  <a:gd name="T81" fmla="*/ 26 h 287"/>
                  <a:gd name="T82" fmla="*/ 412 w 436"/>
                  <a:gd name="T83" fmla="*/ 48 h 287"/>
                  <a:gd name="T84" fmla="*/ 431 w 436"/>
                  <a:gd name="T85" fmla="*/ 80 h 287"/>
                  <a:gd name="T86" fmla="*/ 446 w 436"/>
                  <a:gd name="T87" fmla="*/ 116 h 287"/>
                  <a:gd name="T88" fmla="*/ 453 w 436"/>
                  <a:gd name="T89" fmla="*/ 152 h 287"/>
                  <a:gd name="T90" fmla="*/ 456 w 436"/>
                  <a:gd name="T91" fmla="*/ 189 h 287"/>
                  <a:gd name="T92" fmla="*/ 450 w 436"/>
                  <a:gd name="T93" fmla="*/ 218 h 287"/>
                  <a:gd name="T94" fmla="*/ 438 w 436"/>
                  <a:gd name="T95" fmla="*/ 236 h 287"/>
                  <a:gd name="T96" fmla="*/ 419 w 436"/>
                  <a:gd name="T97" fmla="*/ 246 h 287"/>
                  <a:gd name="T98" fmla="*/ 402 w 436"/>
                  <a:gd name="T99" fmla="*/ 253 h 287"/>
                  <a:gd name="T100" fmla="*/ 382 w 436"/>
                  <a:gd name="T101" fmla="*/ 253 h 287"/>
                  <a:gd name="T102" fmla="*/ 362 w 436"/>
                  <a:gd name="T103" fmla="*/ 250 h 287"/>
                  <a:gd name="T104" fmla="*/ 337 w 436"/>
                  <a:gd name="T105" fmla="*/ 237 h 2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36" h="287">
                    <a:moveTo>
                      <a:pt x="322" y="227"/>
                    </a:moveTo>
                    <a:lnTo>
                      <a:pt x="327" y="216"/>
                    </a:lnTo>
                    <a:lnTo>
                      <a:pt x="343" y="224"/>
                    </a:lnTo>
                    <a:lnTo>
                      <a:pt x="350" y="227"/>
                    </a:lnTo>
                    <a:lnTo>
                      <a:pt x="359" y="230"/>
                    </a:lnTo>
                    <a:lnTo>
                      <a:pt x="366" y="231"/>
                    </a:lnTo>
                    <a:lnTo>
                      <a:pt x="374" y="231"/>
                    </a:lnTo>
                    <a:lnTo>
                      <a:pt x="383" y="230"/>
                    </a:lnTo>
                    <a:lnTo>
                      <a:pt x="390" y="226"/>
                    </a:lnTo>
                    <a:lnTo>
                      <a:pt x="399" y="224"/>
                    </a:lnTo>
                    <a:lnTo>
                      <a:pt x="405" y="220"/>
                    </a:lnTo>
                    <a:lnTo>
                      <a:pt x="411" y="215"/>
                    </a:lnTo>
                    <a:lnTo>
                      <a:pt x="415" y="210"/>
                    </a:lnTo>
                    <a:lnTo>
                      <a:pt x="419" y="203"/>
                    </a:lnTo>
                    <a:lnTo>
                      <a:pt x="421" y="195"/>
                    </a:lnTo>
                    <a:lnTo>
                      <a:pt x="422" y="188"/>
                    </a:lnTo>
                    <a:lnTo>
                      <a:pt x="424" y="179"/>
                    </a:lnTo>
                    <a:lnTo>
                      <a:pt x="424" y="162"/>
                    </a:lnTo>
                    <a:lnTo>
                      <a:pt x="421" y="144"/>
                    </a:lnTo>
                    <a:lnTo>
                      <a:pt x="419" y="128"/>
                    </a:lnTo>
                    <a:lnTo>
                      <a:pt x="414" y="111"/>
                    </a:lnTo>
                    <a:lnTo>
                      <a:pt x="407" y="94"/>
                    </a:lnTo>
                    <a:lnTo>
                      <a:pt x="400" y="80"/>
                    </a:lnTo>
                    <a:lnTo>
                      <a:pt x="391" y="65"/>
                    </a:lnTo>
                    <a:lnTo>
                      <a:pt x="381" y="50"/>
                    </a:lnTo>
                    <a:lnTo>
                      <a:pt x="376" y="43"/>
                    </a:lnTo>
                    <a:lnTo>
                      <a:pt x="370" y="37"/>
                    </a:lnTo>
                    <a:lnTo>
                      <a:pt x="356" y="27"/>
                    </a:lnTo>
                    <a:lnTo>
                      <a:pt x="343" y="21"/>
                    </a:lnTo>
                    <a:lnTo>
                      <a:pt x="327" y="16"/>
                    </a:lnTo>
                    <a:lnTo>
                      <a:pt x="310" y="12"/>
                    </a:lnTo>
                    <a:lnTo>
                      <a:pt x="293" y="12"/>
                    </a:lnTo>
                    <a:lnTo>
                      <a:pt x="277" y="14"/>
                    </a:lnTo>
                    <a:lnTo>
                      <a:pt x="259" y="17"/>
                    </a:lnTo>
                    <a:lnTo>
                      <a:pt x="242" y="22"/>
                    </a:lnTo>
                    <a:lnTo>
                      <a:pt x="226" y="30"/>
                    </a:lnTo>
                    <a:lnTo>
                      <a:pt x="211" y="39"/>
                    </a:lnTo>
                    <a:lnTo>
                      <a:pt x="196" y="48"/>
                    </a:lnTo>
                    <a:lnTo>
                      <a:pt x="184" y="60"/>
                    </a:lnTo>
                    <a:lnTo>
                      <a:pt x="171" y="72"/>
                    </a:lnTo>
                    <a:lnTo>
                      <a:pt x="162" y="86"/>
                    </a:lnTo>
                    <a:lnTo>
                      <a:pt x="154" y="101"/>
                    </a:lnTo>
                    <a:lnTo>
                      <a:pt x="116" y="149"/>
                    </a:lnTo>
                    <a:lnTo>
                      <a:pt x="99" y="174"/>
                    </a:lnTo>
                    <a:lnTo>
                      <a:pt x="92" y="186"/>
                    </a:lnTo>
                    <a:lnTo>
                      <a:pt x="84" y="201"/>
                    </a:lnTo>
                    <a:lnTo>
                      <a:pt x="66" y="226"/>
                    </a:lnTo>
                    <a:lnTo>
                      <a:pt x="57" y="239"/>
                    </a:lnTo>
                    <a:lnTo>
                      <a:pt x="47" y="251"/>
                    </a:lnTo>
                    <a:lnTo>
                      <a:pt x="37" y="262"/>
                    </a:lnTo>
                    <a:lnTo>
                      <a:pt x="24" y="272"/>
                    </a:lnTo>
                    <a:lnTo>
                      <a:pt x="13" y="281"/>
                    </a:lnTo>
                    <a:lnTo>
                      <a:pt x="0" y="287"/>
                    </a:lnTo>
                    <a:lnTo>
                      <a:pt x="12" y="278"/>
                    </a:lnTo>
                    <a:lnTo>
                      <a:pt x="24" y="268"/>
                    </a:lnTo>
                    <a:lnTo>
                      <a:pt x="36" y="258"/>
                    </a:lnTo>
                    <a:lnTo>
                      <a:pt x="46" y="246"/>
                    </a:lnTo>
                    <a:lnTo>
                      <a:pt x="56" y="234"/>
                    </a:lnTo>
                    <a:lnTo>
                      <a:pt x="64" y="221"/>
                    </a:lnTo>
                    <a:lnTo>
                      <a:pt x="80" y="194"/>
                    </a:lnTo>
                    <a:lnTo>
                      <a:pt x="113" y="138"/>
                    </a:lnTo>
                    <a:lnTo>
                      <a:pt x="129" y="112"/>
                    </a:lnTo>
                    <a:lnTo>
                      <a:pt x="139" y="99"/>
                    </a:lnTo>
                    <a:lnTo>
                      <a:pt x="149" y="87"/>
                    </a:lnTo>
                    <a:lnTo>
                      <a:pt x="158" y="72"/>
                    </a:lnTo>
                    <a:lnTo>
                      <a:pt x="167" y="57"/>
                    </a:lnTo>
                    <a:lnTo>
                      <a:pt x="174" y="50"/>
                    </a:lnTo>
                    <a:lnTo>
                      <a:pt x="180" y="43"/>
                    </a:lnTo>
                    <a:lnTo>
                      <a:pt x="189" y="37"/>
                    </a:lnTo>
                    <a:lnTo>
                      <a:pt x="196" y="34"/>
                    </a:lnTo>
                    <a:lnTo>
                      <a:pt x="228" y="17"/>
                    </a:lnTo>
                    <a:lnTo>
                      <a:pt x="245" y="10"/>
                    </a:lnTo>
                    <a:lnTo>
                      <a:pt x="262" y="5"/>
                    </a:lnTo>
                    <a:lnTo>
                      <a:pt x="279" y="1"/>
                    </a:lnTo>
                    <a:lnTo>
                      <a:pt x="298" y="0"/>
                    </a:lnTo>
                    <a:lnTo>
                      <a:pt x="317" y="1"/>
                    </a:lnTo>
                    <a:lnTo>
                      <a:pt x="334" y="4"/>
                    </a:lnTo>
                    <a:lnTo>
                      <a:pt x="344" y="6"/>
                    </a:lnTo>
                    <a:lnTo>
                      <a:pt x="353" y="9"/>
                    </a:lnTo>
                    <a:lnTo>
                      <a:pt x="360" y="14"/>
                    </a:lnTo>
                    <a:lnTo>
                      <a:pt x="369" y="19"/>
                    </a:lnTo>
                    <a:lnTo>
                      <a:pt x="375" y="25"/>
                    </a:lnTo>
                    <a:lnTo>
                      <a:pt x="383" y="31"/>
                    </a:lnTo>
                    <a:lnTo>
                      <a:pt x="394" y="46"/>
                    </a:lnTo>
                    <a:lnTo>
                      <a:pt x="404" y="61"/>
                    </a:lnTo>
                    <a:lnTo>
                      <a:pt x="412" y="77"/>
                    </a:lnTo>
                    <a:lnTo>
                      <a:pt x="420" y="93"/>
                    </a:lnTo>
                    <a:lnTo>
                      <a:pt x="426" y="111"/>
                    </a:lnTo>
                    <a:lnTo>
                      <a:pt x="431" y="127"/>
                    </a:lnTo>
                    <a:lnTo>
                      <a:pt x="433" y="145"/>
                    </a:lnTo>
                    <a:lnTo>
                      <a:pt x="436" y="163"/>
                    </a:lnTo>
                    <a:lnTo>
                      <a:pt x="436" y="181"/>
                    </a:lnTo>
                    <a:lnTo>
                      <a:pt x="432" y="200"/>
                    </a:lnTo>
                    <a:lnTo>
                      <a:pt x="430" y="209"/>
                    </a:lnTo>
                    <a:lnTo>
                      <a:pt x="425" y="219"/>
                    </a:lnTo>
                    <a:lnTo>
                      <a:pt x="419" y="226"/>
                    </a:lnTo>
                    <a:lnTo>
                      <a:pt x="410" y="231"/>
                    </a:lnTo>
                    <a:lnTo>
                      <a:pt x="401" y="235"/>
                    </a:lnTo>
                    <a:lnTo>
                      <a:pt x="392" y="239"/>
                    </a:lnTo>
                    <a:lnTo>
                      <a:pt x="384" y="242"/>
                    </a:lnTo>
                    <a:lnTo>
                      <a:pt x="374" y="244"/>
                    </a:lnTo>
                    <a:lnTo>
                      <a:pt x="365" y="242"/>
                    </a:lnTo>
                    <a:lnTo>
                      <a:pt x="355" y="241"/>
                    </a:lnTo>
                    <a:lnTo>
                      <a:pt x="346" y="239"/>
                    </a:lnTo>
                    <a:lnTo>
                      <a:pt x="338" y="235"/>
                    </a:lnTo>
                    <a:lnTo>
                      <a:pt x="322" y="2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5" name="Freeform 1505"/>
              <p:cNvSpPr>
                <a:spLocks/>
              </p:cNvSpPr>
              <p:nvPr/>
            </p:nvSpPr>
            <p:spPr bwMode="auto">
              <a:xfrm>
                <a:off x="1975" y="1935"/>
                <a:ext cx="68" cy="177"/>
              </a:xfrm>
              <a:custGeom>
                <a:avLst/>
                <a:gdLst>
                  <a:gd name="T0" fmla="*/ 0 w 65"/>
                  <a:gd name="T1" fmla="*/ 177 h 169"/>
                  <a:gd name="T2" fmla="*/ 0 w 65"/>
                  <a:gd name="T3" fmla="*/ 165 h 169"/>
                  <a:gd name="T4" fmla="*/ 18 w 65"/>
                  <a:gd name="T5" fmla="*/ 162 h 169"/>
                  <a:gd name="T6" fmla="*/ 26 w 65"/>
                  <a:gd name="T7" fmla="*/ 160 h 169"/>
                  <a:gd name="T8" fmla="*/ 36 w 65"/>
                  <a:gd name="T9" fmla="*/ 157 h 169"/>
                  <a:gd name="T10" fmla="*/ 42 w 65"/>
                  <a:gd name="T11" fmla="*/ 154 h 169"/>
                  <a:gd name="T12" fmla="*/ 48 w 65"/>
                  <a:gd name="T13" fmla="*/ 150 h 169"/>
                  <a:gd name="T14" fmla="*/ 52 w 65"/>
                  <a:gd name="T15" fmla="*/ 143 h 169"/>
                  <a:gd name="T16" fmla="*/ 53 w 65"/>
                  <a:gd name="T17" fmla="*/ 135 h 169"/>
                  <a:gd name="T18" fmla="*/ 55 w 65"/>
                  <a:gd name="T19" fmla="*/ 127 h 169"/>
                  <a:gd name="T20" fmla="*/ 55 w 65"/>
                  <a:gd name="T21" fmla="*/ 118 h 169"/>
                  <a:gd name="T22" fmla="*/ 52 w 65"/>
                  <a:gd name="T23" fmla="*/ 101 h 169"/>
                  <a:gd name="T24" fmla="*/ 48 w 65"/>
                  <a:gd name="T25" fmla="*/ 82 h 169"/>
                  <a:gd name="T26" fmla="*/ 43 w 65"/>
                  <a:gd name="T27" fmla="*/ 64 h 169"/>
                  <a:gd name="T28" fmla="*/ 38 w 65"/>
                  <a:gd name="T29" fmla="*/ 31 h 169"/>
                  <a:gd name="T30" fmla="*/ 35 w 65"/>
                  <a:gd name="T31" fmla="*/ 16 h 169"/>
                  <a:gd name="T32" fmla="*/ 29 w 65"/>
                  <a:gd name="T33" fmla="*/ 0 h 169"/>
                  <a:gd name="T34" fmla="*/ 37 w 65"/>
                  <a:gd name="T35" fmla="*/ 15 h 169"/>
                  <a:gd name="T36" fmla="*/ 45 w 65"/>
                  <a:gd name="T37" fmla="*/ 30 h 169"/>
                  <a:gd name="T38" fmla="*/ 56 w 65"/>
                  <a:gd name="T39" fmla="*/ 63 h 169"/>
                  <a:gd name="T40" fmla="*/ 62 w 65"/>
                  <a:gd name="T41" fmla="*/ 81 h 169"/>
                  <a:gd name="T42" fmla="*/ 66 w 65"/>
                  <a:gd name="T43" fmla="*/ 99 h 169"/>
                  <a:gd name="T44" fmla="*/ 67 w 65"/>
                  <a:gd name="T45" fmla="*/ 110 h 169"/>
                  <a:gd name="T46" fmla="*/ 68 w 65"/>
                  <a:gd name="T47" fmla="*/ 118 h 169"/>
                  <a:gd name="T48" fmla="*/ 68 w 65"/>
                  <a:gd name="T49" fmla="*/ 129 h 169"/>
                  <a:gd name="T50" fmla="*/ 67 w 65"/>
                  <a:gd name="T51" fmla="*/ 139 h 169"/>
                  <a:gd name="T52" fmla="*/ 66 w 65"/>
                  <a:gd name="T53" fmla="*/ 145 h 169"/>
                  <a:gd name="T54" fmla="*/ 63 w 65"/>
                  <a:gd name="T55" fmla="*/ 150 h 169"/>
                  <a:gd name="T56" fmla="*/ 61 w 65"/>
                  <a:gd name="T57" fmla="*/ 155 h 169"/>
                  <a:gd name="T58" fmla="*/ 56 w 65"/>
                  <a:gd name="T59" fmla="*/ 159 h 169"/>
                  <a:gd name="T60" fmla="*/ 48 w 65"/>
                  <a:gd name="T61" fmla="*/ 165 h 169"/>
                  <a:gd name="T62" fmla="*/ 40 w 65"/>
                  <a:gd name="T63" fmla="*/ 171 h 169"/>
                  <a:gd name="T64" fmla="*/ 30 w 65"/>
                  <a:gd name="T65" fmla="*/ 173 h 169"/>
                  <a:gd name="T66" fmla="*/ 20 w 65"/>
                  <a:gd name="T67" fmla="*/ 176 h 169"/>
                  <a:gd name="T68" fmla="*/ 0 w 65"/>
                  <a:gd name="T69" fmla="*/ 177 h 1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" h="169">
                    <a:moveTo>
                      <a:pt x="0" y="169"/>
                    </a:moveTo>
                    <a:lnTo>
                      <a:pt x="0" y="158"/>
                    </a:lnTo>
                    <a:lnTo>
                      <a:pt x="17" y="155"/>
                    </a:lnTo>
                    <a:lnTo>
                      <a:pt x="25" y="153"/>
                    </a:lnTo>
                    <a:lnTo>
                      <a:pt x="34" y="150"/>
                    </a:lnTo>
                    <a:lnTo>
                      <a:pt x="40" y="147"/>
                    </a:lnTo>
                    <a:lnTo>
                      <a:pt x="46" y="143"/>
                    </a:lnTo>
                    <a:lnTo>
                      <a:pt x="50" y="137"/>
                    </a:lnTo>
                    <a:lnTo>
                      <a:pt x="51" y="129"/>
                    </a:lnTo>
                    <a:lnTo>
                      <a:pt x="53" y="121"/>
                    </a:lnTo>
                    <a:lnTo>
                      <a:pt x="53" y="113"/>
                    </a:lnTo>
                    <a:lnTo>
                      <a:pt x="50" y="96"/>
                    </a:lnTo>
                    <a:lnTo>
                      <a:pt x="46" y="78"/>
                    </a:lnTo>
                    <a:lnTo>
                      <a:pt x="41" y="61"/>
                    </a:lnTo>
                    <a:lnTo>
                      <a:pt x="36" y="30"/>
                    </a:lnTo>
                    <a:lnTo>
                      <a:pt x="33" y="15"/>
                    </a:lnTo>
                    <a:lnTo>
                      <a:pt x="28" y="0"/>
                    </a:lnTo>
                    <a:lnTo>
                      <a:pt x="35" y="14"/>
                    </a:lnTo>
                    <a:lnTo>
                      <a:pt x="43" y="29"/>
                    </a:lnTo>
                    <a:lnTo>
                      <a:pt x="54" y="60"/>
                    </a:lnTo>
                    <a:lnTo>
                      <a:pt x="59" y="77"/>
                    </a:lnTo>
                    <a:lnTo>
                      <a:pt x="63" y="95"/>
                    </a:lnTo>
                    <a:lnTo>
                      <a:pt x="64" y="105"/>
                    </a:lnTo>
                    <a:lnTo>
                      <a:pt x="65" y="113"/>
                    </a:lnTo>
                    <a:lnTo>
                      <a:pt x="65" y="123"/>
                    </a:lnTo>
                    <a:lnTo>
                      <a:pt x="64" y="133"/>
                    </a:lnTo>
                    <a:lnTo>
                      <a:pt x="63" y="138"/>
                    </a:lnTo>
                    <a:lnTo>
                      <a:pt x="60" y="143"/>
                    </a:lnTo>
                    <a:lnTo>
                      <a:pt x="58" y="148"/>
                    </a:lnTo>
                    <a:lnTo>
                      <a:pt x="54" y="152"/>
                    </a:lnTo>
                    <a:lnTo>
                      <a:pt x="46" y="158"/>
                    </a:lnTo>
                    <a:lnTo>
                      <a:pt x="38" y="163"/>
                    </a:lnTo>
                    <a:lnTo>
                      <a:pt x="29" y="165"/>
                    </a:lnTo>
                    <a:lnTo>
                      <a:pt x="19" y="168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6" name="Freeform 1506"/>
              <p:cNvSpPr>
                <a:spLocks/>
              </p:cNvSpPr>
              <p:nvPr/>
            </p:nvSpPr>
            <p:spPr bwMode="auto">
              <a:xfrm>
                <a:off x="1784" y="1919"/>
                <a:ext cx="341" cy="322"/>
              </a:xfrm>
              <a:custGeom>
                <a:avLst/>
                <a:gdLst>
                  <a:gd name="T0" fmla="*/ 175 w 325"/>
                  <a:gd name="T1" fmla="*/ 44 h 307"/>
                  <a:gd name="T2" fmla="*/ 171 w 325"/>
                  <a:gd name="T3" fmla="*/ 31 h 307"/>
                  <a:gd name="T4" fmla="*/ 162 w 325"/>
                  <a:gd name="T5" fmla="*/ 22 h 307"/>
                  <a:gd name="T6" fmla="*/ 150 w 325"/>
                  <a:gd name="T7" fmla="*/ 16 h 307"/>
                  <a:gd name="T8" fmla="*/ 136 w 325"/>
                  <a:gd name="T9" fmla="*/ 14 h 307"/>
                  <a:gd name="T10" fmla="*/ 108 w 325"/>
                  <a:gd name="T11" fmla="*/ 15 h 307"/>
                  <a:gd name="T12" fmla="*/ 82 w 325"/>
                  <a:gd name="T13" fmla="*/ 25 h 307"/>
                  <a:gd name="T14" fmla="*/ 60 w 325"/>
                  <a:gd name="T15" fmla="*/ 44 h 307"/>
                  <a:gd name="T16" fmla="*/ 44 w 325"/>
                  <a:gd name="T17" fmla="*/ 68 h 307"/>
                  <a:gd name="T18" fmla="*/ 30 w 325"/>
                  <a:gd name="T19" fmla="*/ 95 h 307"/>
                  <a:gd name="T20" fmla="*/ 14 w 325"/>
                  <a:gd name="T21" fmla="*/ 138 h 307"/>
                  <a:gd name="T22" fmla="*/ 12 w 325"/>
                  <a:gd name="T23" fmla="*/ 167 h 307"/>
                  <a:gd name="T24" fmla="*/ 18 w 325"/>
                  <a:gd name="T25" fmla="*/ 194 h 307"/>
                  <a:gd name="T26" fmla="*/ 30 w 325"/>
                  <a:gd name="T27" fmla="*/ 219 h 307"/>
                  <a:gd name="T28" fmla="*/ 50 w 325"/>
                  <a:gd name="T29" fmla="*/ 241 h 307"/>
                  <a:gd name="T30" fmla="*/ 74 w 325"/>
                  <a:gd name="T31" fmla="*/ 261 h 307"/>
                  <a:gd name="T32" fmla="*/ 112 w 325"/>
                  <a:gd name="T33" fmla="*/ 287 h 307"/>
                  <a:gd name="T34" fmla="*/ 162 w 325"/>
                  <a:gd name="T35" fmla="*/ 307 h 307"/>
                  <a:gd name="T36" fmla="*/ 212 w 325"/>
                  <a:gd name="T37" fmla="*/ 315 h 307"/>
                  <a:gd name="T38" fmla="*/ 265 w 325"/>
                  <a:gd name="T39" fmla="*/ 310 h 307"/>
                  <a:gd name="T40" fmla="*/ 317 w 325"/>
                  <a:gd name="T41" fmla="*/ 298 h 307"/>
                  <a:gd name="T42" fmla="*/ 317 w 325"/>
                  <a:gd name="T43" fmla="*/ 300 h 307"/>
                  <a:gd name="T44" fmla="*/ 263 w 325"/>
                  <a:gd name="T45" fmla="*/ 316 h 307"/>
                  <a:gd name="T46" fmla="*/ 236 w 325"/>
                  <a:gd name="T47" fmla="*/ 320 h 307"/>
                  <a:gd name="T48" fmla="*/ 180 w 325"/>
                  <a:gd name="T49" fmla="*/ 322 h 307"/>
                  <a:gd name="T50" fmla="*/ 152 w 325"/>
                  <a:gd name="T51" fmla="*/ 320 h 307"/>
                  <a:gd name="T52" fmla="*/ 125 w 325"/>
                  <a:gd name="T53" fmla="*/ 310 h 307"/>
                  <a:gd name="T54" fmla="*/ 99 w 325"/>
                  <a:gd name="T55" fmla="*/ 295 h 307"/>
                  <a:gd name="T56" fmla="*/ 50 w 325"/>
                  <a:gd name="T57" fmla="*/ 257 h 307"/>
                  <a:gd name="T58" fmla="*/ 22 w 325"/>
                  <a:gd name="T59" fmla="*/ 230 h 307"/>
                  <a:gd name="T60" fmla="*/ 12 w 325"/>
                  <a:gd name="T61" fmla="*/ 216 h 307"/>
                  <a:gd name="T62" fmla="*/ 3 w 325"/>
                  <a:gd name="T63" fmla="*/ 194 h 307"/>
                  <a:gd name="T64" fmla="*/ 0 w 325"/>
                  <a:gd name="T65" fmla="*/ 164 h 307"/>
                  <a:gd name="T66" fmla="*/ 3 w 325"/>
                  <a:gd name="T67" fmla="*/ 130 h 307"/>
                  <a:gd name="T68" fmla="*/ 19 w 325"/>
                  <a:gd name="T69" fmla="*/ 87 h 307"/>
                  <a:gd name="T70" fmla="*/ 34 w 325"/>
                  <a:gd name="T71" fmla="*/ 60 h 307"/>
                  <a:gd name="T72" fmla="*/ 51 w 325"/>
                  <a:gd name="T73" fmla="*/ 35 h 307"/>
                  <a:gd name="T74" fmla="*/ 77 w 325"/>
                  <a:gd name="T75" fmla="*/ 14 h 307"/>
                  <a:gd name="T76" fmla="*/ 107 w 325"/>
                  <a:gd name="T77" fmla="*/ 1 h 307"/>
                  <a:gd name="T78" fmla="*/ 137 w 325"/>
                  <a:gd name="T79" fmla="*/ 0 h 307"/>
                  <a:gd name="T80" fmla="*/ 155 w 325"/>
                  <a:gd name="T81" fmla="*/ 4 h 307"/>
                  <a:gd name="T82" fmla="*/ 169 w 325"/>
                  <a:gd name="T83" fmla="*/ 14 h 307"/>
                  <a:gd name="T84" fmla="*/ 180 w 325"/>
                  <a:gd name="T85" fmla="*/ 25 h 307"/>
                  <a:gd name="T86" fmla="*/ 189 w 325"/>
                  <a:gd name="T87" fmla="*/ 41 h 3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5" h="307">
                    <a:moveTo>
                      <a:pt x="180" y="39"/>
                    </a:moveTo>
                    <a:lnTo>
                      <a:pt x="167" y="42"/>
                    </a:lnTo>
                    <a:lnTo>
                      <a:pt x="165" y="36"/>
                    </a:lnTo>
                    <a:lnTo>
                      <a:pt x="163" y="30"/>
                    </a:lnTo>
                    <a:lnTo>
                      <a:pt x="159" y="25"/>
                    </a:lnTo>
                    <a:lnTo>
                      <a:pt x="154" y="21"/>
                    </a:lnTo>
                    <a:lnTo>
                      <a:pt x="149" y="18"/>
                    </a:lnTo>
                    <a:lnTo>
                      <a:pt x="143" y="15"/>
                    </a:lnTo>
                    <a:lnTo>
                      <a:pt x="136" y="14"/>
                    </a:lnTo>
                    <a:lnTo>
                      <a:pt x="130" y="13"/>
                    </a:lnTo>
                    <a:lnTo>
                      <a:pt x="117" y="13"/>
                    </a:lnTo>
                    <a:lnTo>
                      <a:pt x="103" y="14"/>
                    </a:lnTo>
                    <a:lnTo>
                      <a:pt x="89" y="19"/>
                    </a:lnTo>
                    <a:lnTo>
                      <a:pt x="78" y="24"/>
                    </a:lnTo>
                    <a:lnTo>
                      <a:pt x="67" y="33"/>
                    </a:lnTo>
                    <a:lnTo>
                      <a:pt x="57" y="42"/>
                    </a:lnTo>
                    <a:lnTo>
                      <a:pt x="49" y="54"/>
                    </a:lnTo>
                    <a:lnTo>
                      <a:pt x="42" y="65"/>
                    </a:lnTo>
                    <a:lnTo>
                      <a:pt x="34" y="78"/>
                    </a:lnTo>
                    <a:lnTo>
                      <a:pt x="29" y="91"/>
                    </a:lnTo>
                    <a:lnTo>
                      <a:pt x="18" y="118"/>
                    </a:lnTo>
                    <a:lnTo>
                      <a:pt x="13" y="132"/>
                    </a:lnTo>
                    <a:lnTo>
                      <a:pt x="11" y="147"/>
                    </a:lnTo>
                    <a:lnTo>
                      <a:pt x="11" y="159"/>
                    </a:lnTo>
                    <a:lnTo>
                      <a:pt x="13" y="173"/>
                    </a:lnTo>
                    <a:lnTo>
                      <a:pt x="17" y="185"/>
                    </a:lnTo>
                    <a:lnTo>
                      <a:pt x="22" y="198"/>
                    </a:lnTo>
                    <a:lnTo>
                      <a:pt x="29" y="209"/>
                    </a:lnTo>
                    <a:lnTo>
                      <a:pt x="38" y="219"/>
                    </a:lnTo>
                    <a:lnTo>
                      <a:pt x="48" y="230"/>
                    </a:lnTo>
                    <a:lnTo>
                      <a:pt x="59" y="240"/>
                    </a:lnTo>
                    <a:lnTo>
                      <a:pt x="71" y="249"/>
                    </a:lnTo>
                    <a:lnTo>
                      <a:pt x="82" y="257"/>
                    </a:lnTo>
                    <a:lnTo>
                      <a:pt x="107" y="274"/>
                    </a:lnTo>
                    <a:lnTo>
                      <a:pt x="130" y="287"/>
                    </a:lnTo>
                    <a:lnTo>
                      <a:pt x="154" y="293"/>
                    </a:lnTo>
                    <a:lnTo>
                      <a:pt x="177" y="297"/>
                    </a:lnTo>
                    <a:lnTo>
                      <a:pt x="202" y="300"/>
                    </a:lnTo>
                    <a:lnTo>
                      <a:pt x="228" y="298"/>
                    </a:lnTo>
                    <a:lnTo>
                      <a:pt x="253" y="296"/>
                    </a:lnTo>
                    <a:lnTo>
                      <a:pt x="278" y="291"/>
                    </a:lnTo>
                    <a:lnTo>
                      <a:pt x="302" y="284"/>
                    </a:lnTo>
                    <a:lnTo>
                      <a:pt x="325" y="275"/>
                    </a:lnTo>
                    <a:lnTo>
                      <a:pt x="302" y="286"/>
                    </a:lnTo>
                    <a:lnTo>
                      <a:pt x="277" y="295"/>
                    </a:lnTo>
                    <a:lnTo>
                      <a:pt x="251" y="301"/>
                    </a:lnTo>
                    <a:lnTo>
                      <a:pt x="238" y="303"/>
                    </a:lnTo>
                    <a:lnTo>
                      <a:pt x="225" y="305"/>
                    </a:lnTo>
                    <a:lnTo>
                      <a:pt x="199" y="307"/>
                    </a:lnTo>
                    <a:lnTo>
                      <a:pt x="172" y="307"/>
                    </a:lnTo>
                    <a:lnTo>
                      <a:pt x="159" y="306"/>
                    </a:lnTo>
                    <a:lnTo>
                      <a:pt x="145" y="305"/>
                    </a:lnTo>
                    <a:lnTo>
                      <a:pt x="133" y="301"/>
                    </a:lnTo>
                    <a:lnTo>
                      <a:pt x="119" y="296"/>
                    </a:lnTo>
                    <a:lnTo>
                      <a:pt x="107" y="288"/>
                    </a:lnTo>
                    <a:lnTo>
                      <a:pt x="94" y="281"/>
                    </a:lnTo>
                    <a:lnTo>
                      <a:pt x="71" y="264"/>
                    </a:lnTo>
                    <a:lnTo>
                      <a:pt x="48" y="245"/>
                    </a:lnTo>
                    <a:lnTo>
                      <a:pt x="26" y="225"/>
                    </a:lnTo>
                    <a:lnTo>
                      <a:pt x="21" y="219"/>
                    </a:lnTo>
                    <a:lnTo>
                      <a:pt x="16" y="213"/>
                    </a:lnTo>
                    <a:lnTo>
                      <a:pt x="11" y="206"/>
                    </a:lnTo>
                    <a:lnTo>
                      <a:pt x="8" y="200"/>
                    </a:lnTo>
                    <a:lnTo>
                      <a:pt x="3" y="185"/>
                    </a:lnTo>
                    <a:lnTo>
                      <a:pt x="0" y="170"/>
                    </a:lnTo>
                    <a:lnTo>
                      <a:pt x="0" y="156"/>
                    </a:lnTo>
                    <a:lnTo>
                      <a:pt x="1" y="139"/>
                    </a:lnTo>
                    <a:lnTo>
                      <a:pt x="3" y="124"/>
                    </a:lnTo>
                    <a:lnTo>
                      <a:pt x="8" y="111"/>
                    </a:lnTo>
                    <a:lnTo>
                      <a:pt x="18" y="83"/>
                    </a:lnTo>
                    <a:lnTo>
                      <a:pt x="25" y="70"/>
                    </a:lnTo>
                    <a:lnTo>
                      <a:pt x="32" y="57"/>
                    </a:lnTo>
                    <a:lnTo>
                      <a:pt x="39" y="44"/>
                    </a:lnTo>
                    <a:lnTo>
                      <a:pt x="49" y="33"/>
                    </a:lnTo>
                    <a:lnTo>
                      <a:pt x="61" y="21"/>
                    </a:lnTo>
                    <a:lnTo>
                      <a:pt x="73" y="13"/>
                    </a:lnTo>
                    <a:lnTo>
                      <a:pt x="87" y="6"/>
                    </a:lnTo>
                    <a:lnTo>
                      <a:pt x="102" y="1"/>
                    </a:lnTo>
                    <a:lnTo>
                      <a:pt x="117" y="0"/>
                    </a:lnTo>
                    <a:lnTo>
                      <a:pt x="131" y="0"/>
                    </a:lnTo>
                    <a:lnTo>
                      <a:pt x="140" y="1"/>
                    </a:lnTo>
                    <a:lnTo>
                      <a:pt x="148" y="4"/>
                    </a:lnTo>
                    <a:lnTo>
                      <a:pt x="155" y="8"/>
                    </a:lnTo>
                    <a:lnTo>
                      <a:pt x="161" y="13"/>
                    </a:lnTo>
                    <a:lnTo>
                      <a:pt x="167" y="18"/>
                    </a:lnTo>
                    <a:lnTo>
                      <a:pt x="172" y="24"/>
                    </a:lnTo>
                    <a:lnTo>
                      <a:pt x="176" y="31"/>
                    </a:lnTo>
                    <a:lnTo>
                      <a:pt x="180" y="3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7" name="Freeform 1507"/>
              <p:cNvSpPr>
                <a:spLocks/>
              </p:cNvSpPr>
              <p:nvPr/>
            </p:nvSpPr>
            <p:spPr bwMode="auto">
              <a:xfrm>
                <a:off x="2076" y="2159"/>
                <a:ext cx="116" cy="58"/>
              </a:xfrm>
              <a:custGeom>
                <a:avLst/>
                <a:gdLst>
                  <a:gd name="T0" fmla="*/ 111 w 110"/>
                  <a:gd name="T1" fmla="*/ 0 h 55"/>
                  <a:gd name="T2" fmla="*/ 116 w 110"/>
                  <a:gd name="T3" fmla="*/ 12 h 55"/>
                  <a:gd name="T4" fmla="*/ 75 w 110"/>
                  <a:gd name="T5" fmla="*/ 28 h 55"/>
                  <a:gd name="T6" fmla="*/ 37 w 110"/>
                  <a:gd name="T7" fmla="*/ 47 h 55"/>
                  <a:gd name="T8" fmla="*/ 0 w 110"/>
                  <a:gd name="T9" fmla="*/ 58 h 55"/>
                  <a:gd name="T10" fmla="*/ 32 w 110"/>
                  <a:gd name="T11" fmla="*/ 35 h 55"/>
                  <a:gd name="T12" fmla="*/ 71 w 110"/>
                  <a:gd name="T13" fmla="*/ 17 h 55"/>
                  <a:gd name="T14" fmla="*/ 111 w 110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0" h="55">
                    <a:moveTo>
                      <a:pt x="105" y="0"/>
                    </a:moveTo>
                    <a:lnTo>
                      <a:pt x="110" y="11"/>
                    </a:lnTo>
                    <a:lnTo>
                      <a:pt x="71" y="27"/>
                    </a:lnTo>
                    <a:lnTo>
                      <a:pt x="35" y="45"/>
                    </a:lnTo>
                    <a:lnTo>
                      <a:pt x="0" y="55"/>
                    </a:lnTo>
                    <a:lnTo>
                      <a:pt x="30" y="33"/>
                    </a:lnTo>
                    <a:lnTo>
                      <a:pt x="67" y="16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8" name="Freeform 1508"/>
              <p:cNvSpPr>
                <a:spLocks/>
              </p:cNvSpPr>
              <p:nvPr/>
            </p:nvSpPr>
            <p:spPr bwMode="auto">
              <a:xfrm>
                <a:off x="1803" y="1967"/>
                <a:ext cx="367" cy="261"/>
              </a:xfrm>
              <a:custGeom>
                <a:avLst/>
                <a:gdLst>
                  <a:gd name="T0" fmla="*/ 42 w 351"/>
                  <a:gd name="T1" fmla="*/ 5 h 249"/>
                  <a:gd name="T2" fmla="*/ 19 w 351"/>
                  <a:gd name="T3" fmla="*/ 62 h 249"/>
                  <a:gd name="T4" fmla="*/ 14 w 351"/>
                  <a:gd name="T5" fmla="*/ 84 h 249"/>
                  <a:gd name="T6" fmla="*/ 15 w 351"/>
                  <a:gd name="T7" fmla="*/ 118 h 249"/>
                  <a:gd name="T8" fmla="*/ 20 w 351"/>
                  <a:gd name="T9" fmla="*/ 140 h 249"/>
                  <a:gd name="T10" fmla="*/ 30 w 351"/>
                  <a:gd name="T11" fmla="*/ 160 h 249"/>
                  <a:gd name="T12" fmla="*/ 46 w 351"/>
                  <a:gd name="T13" fmla="*/ 177 h 249"/>
                  <a:gd name="T14" fmla="*/ 81 w 351"/>
                  <a:gd name="T15" fmla="*/ 211 h 249"/>
                  <a:gd name="T16" fmla="*/ 108 w 351"/>
                  <a:gd name="T17" fmla="*/ 231 h 249"/>
                  <a:gd name="T18" fmla="*/ 129 w 351"/>
                  <a:gd name="T19" fmla="*/ 241 h 249"/>
                  <a:gd name="T20" fmla="*/ 150 w 351"/>
                  <a:gd name="T21" fmla="*/ 246 h 249"/>
                  <a:gd name="T22" fmla="*/ 174 w 351"/>
                  <a:gd name="T23" fmla="*/ 249 h 249"/>
                  <a:gd name="T24" fmla="*/ 197 w 351"/>
                  <a:gd name="T25" fmla="*/ 245 h 249"/>
                  <a:gd name="T26" fmla="*/ 230 w 351"/>
                  <a:gd name="T27" fmla="*/ 239 h 249"/>
                  <a:gd name="T28" fmla="*/ 271 w 351"/>
                  <a:gd name="T29" fmla="*/ 230 h 249"/>
                  <a:gd name="T30" fmla="*/ 308 w 351"/>
                  <a:gd name="T31" fmla="*/ 213 h 249"/>
                  <a:gd name="T32" fmla="*/ 347 w 351"/>
                  <a:gd name="T33" fmla="*/ 196 h 249"/>
                  <a:gd name="T34" fmla="*/ 367 w 351"/>
                  <a:gd name="T35" fmla="*/ 191 h 249"/>
                  <a:gd name="T36" fmla="*/ 347 w 351"/>
                  <a:gd name="T37" fmla="*/ 198 h 249"/>
                  <a:gd name="T38" fmla="*/ 309 w 351"/>
                  <a:gd name="T39" fmla="*/ 219 h 249"/>
                  <a:gd name="T40" fmla="*/ 270 w 351"/>
                  <a:gd name="T41" fmla="*/ 239 h 249"/>
                  <a:gd name="T42" fmla="*/ 228 w 351"/>
                  <a:gd name="T43" fmla="*/ 252 h 249"/>
                  <a:gd name="T44" fmla="*/ 194 w 351"/>
                  <a:gd name="T45" fmla="*/ 258 h 249"/>
                  <a:gd name="T46" fmla="*/ 169 w 351"/>
                  <a:gd name="T47" fmla="*/ 261 h 249"/>
                  <a:gd name="T48" fmla="*/ 144 w 351"/>
                  <a:gd name="T49" fmla="*/ 258 h 249"/>
                  <a:gd name="T50" fmla="*/ 121 w 351"/>
                  <a:gd name="T51" fmla="*/ 252 h 249"/>
                  <a:gd name="T52" fmla="*/ 99 w 351"/>
                  <a:gd name="T53" fmla="*/ 242 h 249"/>
                  <a:gd name="T54" fmla="*/ 78 w 351"/>
                  <a:gd name="T55" fmla="*/ 230 h 249"/>
                  <a:gd name="T56" fmla="*/ 59 w 351"/>
                  <a:gd name="T57" fmla="*/ 213 h 249"/>
                  <a:gd name="T58" fmla="*/ 42 w 351"/>
                  <a:gd name="T59" fmla="*/ 194 h 249"/>
                  <a:gd name="T60" fmla="*/ 27 w 351"/>
                  <a:gd name="T61" fmla="*/ 175 h 249"/>
                  <a:gd name="T62" fmla="*/ 16 w 351"/>
                  <a:gd name="T63" fmla="*/ 153 h 249"/>
                  <a:gd name="T64" fmla="*/ 7 w 351"/>
                  <a:gd name="T65" fmla="*/ 129 h 249"/>
                  <a:gd name="T66" fmla="*/ 2 w 351"/>
                  <a:gd name="T67" fmla="*/ 106 h 249"/>
                  <a:gd name="T68" fmla="*/ 0 w 351"/>
                  <a:gd name="T69" fmla="*/ 82 h 249"/>
                  <a:gd name="T70" fmla="*/ 3 w 351"/>
                  <a:gd name="T71" fmla="*/ 58 h 249"/>
                  <a:gd name="T72" fmla="*/ 10 w 351"/>
                  <a:gd name="T73" fmla="*/ 34 h 249"/>
                  <a:gd name="T74" fmla="*/ 22 w 351"/>
                  <a:gd name="T75" fmla="*/ 12 h 2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51" h="249">
                    <a:moveTo>
                      <a:pt x="29" y="0"/>
                    </a:moveTo>
                    <a:lnTo>
                      <a:pt x="40" y="5"/>
                    </a:lnTo>
                    <a:lnTo>
                      <a:pt x="23" y="49"/>
                    </a:lnTo>
                    <a:lnTo>
                      <a:pt x="18" y="59"/>
                    </a:lnTo>
                    <a:lnTo>
                      <a:pt x="15" y="70"/>
                    </a:lnTo>
                    <a:lnTo>
                      <a:pt x="13" y="80"/>
                    </a:lnTo>
                    <a:lnTo>
                      <a:pt x="13" y="91"/>
                    </a:lnTo>
                    <a:lnTo>
                      <a:pt x="14" y="113"/>
                    </a:lnTo>
                    <a:lnTo>
                      <a:pt x="16" y="124"/>
                    </a:lnTo>
                    <a:lnTo>
                      <a:pt x="19" y="134"/>
                    </a:lnTo>
                    <a:lnTo>
                      <a:pt x="23" y="144"/>
                    </a:lnTo>
                    <a:lnTo>
                      <a:pt x="29" y="153"/>
                    </a:lnTo>
                    <a:lnTo>
                      <a:pt x="35" y="162"/>
                    </a:lnTo>
                    <a:lnTo>
                      <a:pt x="44" y="169"/>
                    </a:lnTo>
                    <a:lnTo>
                      <a:pt x="60" y="187"/>
                    </a:lnTo>
                    <a:lnTo>
                      <a:pt x="77" y="201"/>
                    </a:lnTo>
                    <a:lnTo>
                      <a:pt x="95" y="215"/>
                    </a:lnTo>
                    <a:lnTo>
                      <a:pt x="103" y="220"/>
                    </a:lnTo>
                    <a:lnTo>
                      <a:pt x="113" y="225"/>
                    </a:lnTo>
                    <a:lnTo>
                      <a:pt x="123" y="230"/>
                    </a:lnTo>
                    <a:lnTo>
                      <a:pt x="133" y="233"/>
                    </a:lnTo>
                    <a:lnTo>
                      <a:pt x="143" y="235"/>
                    </a:lnTo>
                    <a:lnTo>
                      <a:pt x="154" y="238"/>
                    </a:lnTo>
                    <a:lnTo>
                      <a:pt x="166" y="238"/>
                    </a:lnTo>
                    <a:lnTo>
                      <a:pt x="177" y="236"/>
                    </a:lnTo>
                    <a:lnTo>
                      <a:pt x="188" y="234"/>
                    </a:lnTo>
                    <a:lnTo>
                      <a:pt x="200" y="231"/>
                    </a:lnTo>
                    <a:lnTo>
                      <a:pt x="220" y="228"/>
                    </a:lnTo>
                    <a:lnTo>
                      <a:pt x="239" y="224"/>
                    </a:lnTo>
                    <a:lnTo>
                      <a:pt x="259" y="219"/>
                    </a:lnTo>
                    <a:lnTo>
                      <a:pt x="278" y="211"/>
                    </a:lnTo>
                    <a:lnTo>
                      <a:pt x="295" y="203"/>
                    </a:lnTo>
                    <a:lnTo>
                      <a:pt x="314" y="194"/>
                    </a:lnTo>
                    <a:lnTo>
                      <a:pt x="332" y="187"/>
                    </a:lnTo>
                    <a:lnTo>
                      <a:pt x="341" y="184"/>
                    </a:lnTo>
                    <a:lnTo>
                      <a:pt x="351" y="182"/>
                    </a:lnTo>
                    <a:lnTo>
                      <a:pt x="341" y="185"/>
                    </a:lnTo>
                    <a:lnTo>
                      <a:pt x="332" y="189"/>
                    </a:lnTo>
                    <a:lnTo>
                      <a:pt x="314" y="198"/>
                    </a:lnTo>
                    <a:lnTo>
                      <a:pt x="296" y="209"/>
                    </a:lnTo>
                    <a:lnTo>
                      <a:pt x="278" y="219"/>
                    </a:lnTo>
                    <a:lnTo>
                      <a:pt x="258" y="228"/>
                    </a:lnTo>
                    <a:lnTo>
                      <a:pt x="238" y="234"/>
                    </a:lnTo>
                    <a:lnTo>
                      <a:pt x="218" y="240"/>
                    </a:lnTo>
                    <a:lnTo>
                      <a:pt x="197" y="244"/>
                    </a:lnTo>
                    <a:lnTo>
                      <a:pt x="186" y="246"/>
                    </a:lnTo>
                    <a:lnTo>
                      <a:pt x="173" y="247"/>
                    </a:lnTo>
                    <a:lnTo>
                      <a:pt x="162" y="249"/>
                    </a:lnTo>
                    <a:lnTo>
                      <a:pt x="151" y="247"/>
                    </a:lnTo>
                    <a:lnTo>
                      <a:pt x="138" y="246"/>
                    </a:lnTo>
                    <a:lnTo>
                      <a:pt x="127" y="244"/>
                    </a:lnTo>
                    <a:lnTo>
                      <a:pt x="116" y="240"/>
                    </a:lnTo>
                    <a:lnTo>
                      <a:pt x="106" y="236"/>
                    </a:lnTo>
                    <a:lnTo>
                      <a:pt x="95" y="231"/>
                    </a:lnTo>
                    <a:lnTo>
                      <a:pt x="85" y="225"/>
                    </a:lnTo>
                    <a:lnTo>
                      <a:pt x="75" y="219"/>
                    </a:lnTo>
                    <a:lnTo>
                      <a:pt x="65" y="211"/>
                    </a:lnTo>
                    <a:lnTo>
                      <a:pt x="56" y="203"/>
                    </a:lnTo>
                    <a:lnTo>
                      <a:pt x="48" y="195"/>
                    </a:lnTo>
                    <a:lnTo>
                      <a:pt x="40" y="185"/>
                    </a:lnTo>
                    <a:lnTo>
                      <a:pt x="33" y="177"/>
                    </a:lnTo>
                    <a:lnTo>
                      <a:pt x="26" y="167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0" y="134"/>
                    </a:lnTo>
                    <a:lnTo>
                      <a:pt x="7" y="123"/>
                    </a:lnTo>
                    <a:lnTo>
                      <a:pt x="4" y="112"/>
                    </a:lnTo>
                    <a:lnTo>
                      <a:pt x="2" y="101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2" y="66"/>
                    </a:lnTo>
                    <a:lnTo>
                      <a:pt x="3" y="55"/>
                    </a:lnTo>
                    <a:lnTo>
                      <a:pt x="5" y="44"/>
                    </a:lnTo>
                    <a:lnTo>
                      <a:pt x="10" y="32"/>
                    </a:lnTo>
                    <a:lnTo>
                      <a:pt x="15" y="21"/>
                    </a:lnTo>
                    <a:lnTo>
                      <a:pt x="21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89" name="Freeform 1509"/>
              <p:cNvSpPr>
                <a:spLocks/>
              </p:cNvSpPr>
              <p:nvPr/>
            </p:nvSpPr>
            <p:spPr bwMode="auto">
              <a:xfrm>
                <a:off x="1894" y="2185"/>
                <a:ext cx="52" cy="24"/>
              </a:xfrm>
              <a:custGeom>
                <a:avLst/>
                <a:gdLst>
                  <a:gd name="T0" fmla="*/ 0 w 50"/>
                  <a:gd name="T1" fmla="*/ 11 h 23"/>
                  <a:gd name="T2" fmla="*/ 5 w 50"/>
                  <a:gd name="T3" fmla="*/ 0 h 23"/>
                  <a:gd name="T4" fmla="*/ 40 w 50"/>
                  <a:gd name="T5" fmla="*/ 13 h 23"/>
                  <a:gd name="T6" fmla="*/ 52 w 50"/>
                  <a:gd name="T7" fmla="*/ 24 h 23"/>
                  <a:gd name="T8" fmla="*/ 35 w 50"/>
                  <a:gd name="T9" fmla="*/ 24 h 23"/>
                  <a:gd name="T10" fmla="*/ 0 w 50"/>
                  <a:gd name="T11" fmla="*/ 1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23">
                    <a:moveTo>
                      <a:pt x="0" y="11"/>
                    </a:moveTo>
                    <a:lnTo>
                      <a:pt x="5" y="0"/>
                    </a:lnTo>
                    <a:lnTo>
                      <a:pt x="38" y="12"/>
                    </a:lnTo>
                    <a:lnTo>
                      <a:pt x="50" y="23"/>
                    </a:lnTo>
                    <a:lnTo>
                      <a:pt x="34" y="2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0" name="Freeform 1510"/>
              <p:cNvSpPr>
                <a:spLocks/>
              </p:cNvSpPr>
              <p:nvPr/>
            </p:nvSpPr>
            <p:spPr bwMode="auto">
              <a:xfrm>
                <a:off x="1866" y="1935"/>
                <a:ext cx="245" cy="251"/>
              </a:xfrm>
              <a:custGeom>
                <a:avLst/>
                <a:gdLst>
                  <a:gd name="T0" fmla="*/ 0 w 234"/>
                  <a:gd name="T1" fmla="*/ 188 h 240"/>
                  <a:gd name="T2" fmla="*/ 9 w 234"/>
                  <a:gd name="T3" fmla="*/ 178 h 240"/>
                  <a:gd name="T4" fmla="*/ 41 w 234"/>
                  <a:gd name="T5" fmla="*/ 205 h 240"/>
                  <a:gd name="T6" fmla="*/ 55 w 234"/>
                  <a:gd name="T7" fmla="*/ 219 h 240"/>
                  <a:gd name="T8" fmla="*/ 73 w 234"/>
                  <a:gd name="T9" fmla="*/ 229 h 240"/>
                  <a:gd name="T10" fmla="*/ 81 w 234"/>
                  <a:gd name="T11" fmla="*/ 233 h 240"/>
                  <a:gd name="T12" fmla="*/ 90 w 234"/>
                  <a:gd name="T13" fmla="*/ 235 h 240"/>
                  <a:gd name="T14" fmla="*/ 98 w 234"/>
                  <a:gd name="T15" fmla="*/ 236 h 240"/>
                  <a:gd name="T16" fmla="*/ 109 w 234"/>
                  <a:gd name="T17" fmla="*/ 238 h 240"/>
                  <a:gd name="T18" fmla="*/ 130 w 234"/>
                  <a:gd name="T19" fmla="*/ 238 h 240"/>
                  <a:gd name="T20" fmla="*/ 150 w 234"/>
                  <a:gd name="T21" fmla="*/ 236 h 240"/>
                  <a:gd name="T22" fmla="*/ 159 w 234"/>
                  <a:gd name="T23" fmla="*/ 235 h 240"/>
                  <a:gd name="T24" fmla="*/ 168 w 234"/>
                  <a:gd name="T25" fmla="*/ 233 h 240"/>
                  <a:gd name="T26" fmla="*/ 177 w 234"/>
                  <a:gd name="T27" fmla="*/ 229 h 240"/>
                  <a:gd name="T28" fmla="*/ 184 w 234"/>
                  <a:gd name="T29" fmla="*/ 224 h 240"/>
                  <a:gd name="T30" fmla="*/ 200 w 234"/>
                  <a:gd name="T31" fmla="*/ 212 h 240"/>
                  <a:gd name="T32" fmla="*/ 208 w 234"/>
                  <a:gd name="T33" fmla="*/ 205 h 240"/>
                  <a:gd name="T34" fmla="*/ 219 w 234"/>
                  <a:gd name="T35" fmla="*/ 199 h 240"/>
                  <a:gd name="T36" fmla="*/ 224 w 234"/>
                  <a:gd name="T37" fmla="*/ 198 h 240"/>
                  <a:gd name="T38" fmla="*/ 226 w 234"/>
                  <a:gd name="T39" fmla="*/ 196 h 240"/>
                  <a:gd name="T40" fmla="*/ 229 w 234"/>
                  <a:gd name="T41" fmla="*/ 192 h 240"/>
                  <a:gd name="T42" fmla="*/ 230 w 234"/>
                  <a:gd name="T43" fmla="*/ 190 h 240"/>
                  <a:gd name="T44" fmla="*/ 231 w 234"/>
                  <a:gd name="T45" fmla="*/ 182 h 240"/>
                  <a:gd name="T46" fmla="*/ 231 w 234"/>
                  <a:gd name="T47" fmla="*/ 172 h 240"/>
                  <a:gd name="T48" fmla="*/ 231 w 234"/>
                  <a:gd name="T49" fmla="*/ 153 h 240"/>
                  <a:gd name="T50" fmla="*/ 228 w 234"/>
                  <a:gd name="T51" fmla="*/ 133 h 240"/>
                  <a:gd name="T52" fmla="*/ 224 w 234"/>
                  <a:gd name="T53" fmla="*/ 116 h 240"/>
                  <a:gd name="T54" fmla="*/ 219 w 234"/>
                  <a:gd name="T55" fmla="*/ 99 h 240"/>
                  <a:gd name="T56" fmla="*/ 205 w 234"/>
                  <a:gd name="T57" fmla="*/ 66 h 240"/>
                  <a:gd name="T58" fmla="*/ 192 w 234"/>
                  <a:gd name="T59" fmla="*/ 32 h 240"/>
                  <a:gd name="T60" fmla="*/ 178 w 234"/>
                  <a:gd name="T61" fmla="*/ 0 h 240"/>
                  <a:gd name="T62" fmla="*/ 195 w 234"/>
                  <a:gd name="T63" fmla="*/ 32 h 240"/>
                  <a:gd name="T64" fmla="*/ 213 w 234"/>
                  <a:gd name="T65" fmla="*/ 65 h 240"/>
                  <a:gd name="T66" fmla="*/ 229 w 234"/>
                  <a:gd name="T67" fmla="*/ 99 h 240"/>
                  <a:gd name="T68" fmla="*/ 236 w 234"/>
                  <a:gd name="T69" fmla="*/ 116 h 240"/>
                  <a:gd name="T70" fmla="*/ 242 w 234"/>
                  <a:gd name="T71" fmla="*/ 134 h 240"/>
                  <a:gd name="T72" fmla="*/ 245 w 234"/>
                  <a:gd name="T73" fmla="*/ 155 h 240"/>
                  <a:gd name="T74" fmla="*/ 245 w 234"/>
                  <a:gd name="T75" fmla="*/ 176 h 240"/>
                  <a:gd name="T76" fmla="*/ 243 w 234"/>
                  <a:gd name="T77" fmla="*/ 187 h 240"/>
                  <a:gd name="T78" fmla="*/ 243 w 234"/>
                  <a:gd name="T79" fmla="*/ 192 h 240"/>
                  <a:gd name="T80" fmla="*/ 241 w 234"/>
                  <a:gd name="T81" fmla="*/ 199 h 240"/>
                  <a:gd name="T82" fmla="*/ 236 w 234"/>
                  <a:gd name="T83" fmla="*/ 204 h 240"/>
                  <a:gd name="T84" fmla="*/ 230 w 234"/>
                  <a:gd name="T85" fmla="*/ 208 h 240"/>
                  <a:gd name="T86" fmla="*/ 221 w 234"/>
                  <a:gd name="T87" fmla="*/ 212 h 240"/>
                  <a:gd name="T88" fmla="*/ 214 w 234"/>
                  <a:gd name="T89" fmla="*/ 218 h 240"/>
                  <a:gd name="T90" fmla="*/ 205 w 234"/>
                  <a:gd name="T91" fmla="*/ 224 h 240"/>
                  <a:gd name="T92" fmla="*/ 199 w 234"/>
                  <a:gd name="T93" fmla="*/ 230 h 240"/>
                  <a:gd name="T94" fmla="*/ 190 w 234"/>
                  <a:gd name="T95" fmla="*/ 236 h 240"/>
                  <a:gd name="T96" fmla="*/ 180 w 234"/>
                  <a:gd name="T97" fmla="*/ 242 h 240"/>
                  <a:gd name="T98" fmla="*/ 170 w 234"/>
                  <a:gd name="T99" fmla="*/ 246 h 240"/>
                  <a:gd name="T100" fmla="*/ 159 w 234"/>
                  <a:gd name="T101" fmla="*/ 248 h 240"/>
                  <a:gd name="T102" fmla="*/ 149 w 234"/>
                  <a:gd name="T103" fmla="*/ 250 h 240"/>
                  <a:gd name="T104" fmla="*/ 128 w 234"/>
                  <a:gd name="T105" fmla="*/ 251 h 240"/>
                  <a:gd name="T106" fmla="*/ 107 w 234"/>
                  <a:gd name="T107" fmla="*/ 251 h 240"/>
                  <a:gd name="T108" fmla="*/ 96 w 234"/>
                  <a:gd name="T109" fmla="*/ 250 h 240"/>
                  <a:gd name="T110" fmla="*/ 86 w 234"/>
                  <a:gd name="T111" fmla="*/ 248 h 240"/>
                  <a:gd name="T112" fmla="*/ 75 w 234"/>
                  <a:gd name="T113" fmla="*/ 245 h 240"/>
                  <a:gd name="T114" fmla="*/ 65 w 234"/>
                  <a:gd name="T115" fmla="*/ 241 h 240"/>
                  <a:gd name="T116" fmla="*/ 47 w 234"/>
                  <a:gd name="T117" fmla="*/ 228 h 240"/>
                  <a:gd name="T118" fmla="*/ 31 w 234"/>
                  <a:gd name="T119" fmla="*/ 215 h 240"/>
                  <a:gd name="T120" fmla="*/ 0 w 234"/>
                  <a:gd name="T121" fmla="*/ 188 h 2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4" h="240">
                    <a:moveTo>
                      <a:pt x="0" y="180"/>
                    </a:moveTo>
                    <a:lnTo>
                      <a:pt x="9" y="170"/>
                    </a:lnTo>
                    <a:lnTo>
                      <a:pt x="39" y="196"/>
                    </a:lnTo>
                    <a:lnTo>
                      <a:pt x="53" y="209"/>
                    </a:lnTo>
                    <a:lnTo>
                      <a:pt x="70" y="219"/>
                    </a:lnTo>
                    <a:lnTo>
                      <a:pt x="77" y="223"/>
                    </a:lnTo>
                    <a:lnTo>
                      <a:pt x="86" y="225"/>
                    </a:lnTo>
                    <a:lnTo>
                      <a:pt x="94" y="226"/>
                    </a:lnTo>
                    <a:lnTo>
                      <a:pt x="104" y="228"/>
                    </a:lnTo>
                    <a:lnTo>
                      <a:pt x="124" y="228"/>
                    </a:lnTo>
                    <a:lnTo>
                      <a:pt x="143" y="226"/>
                    </a:lnTo>
                    <a:lnTo>
                      <a:pt x="152" y="225"/>
                    </a:lnTo>
                    <a:lnTo>
                      <a:pt x="160" y="223"/>
                    </a:lnTo>
                    <a:lnTo>
                      <a:pt x="169" y="219"/>
                    </a:lnTo>
                    <a:lnTo>
                      <a:pt x="176" y="214"/>
                    </a:lnTo>
                    <a:lnTo>
                      <a:pt x="191" y="203"/>
                    </a:lnTo>
                    <a:lnTo>
                      <a:pt x="199" y="196"/>
                    </a:lnTo>
                    <a:lnTo>
                      <a:pt x="209" y="190"/>
                    </a:lnTo>
                    <a:lnTo>
                      <a:pt x="214" y="189"/>
                    </a:lnTo>
                    <a:lnTo>
                      <a:pt x="216" y="187"/>
                    </a:lnTo>
                    <a:lnTo>
                      <a:pt x="219" y="184"/>
                    </a:lnTo>
                    <a:lnTo>
                      <a:pt x="220" y="182"/>
                    </a:lnTo>
                    <a:lnTo>
                      <a:pt x="221" y="174"/>
                    </a:lnTo>
                    <a:lnTo>
                      <a:pt x="221" y="164"/>
                    </a:lnTo>
                    <a:lnTo>
                      <a:pt x="221" y="146"/>
                    </a:lnTo>
                    <a:lnTo>
                      <a:pt x="218" y="127"/>
                    </a:lnTo>
                    <a:lnTo>
                      <a:pt x="214" y="111"/>
                    </a:lnTo>
                    <a:lnTo>
                      <a:pt x="209" y="95"/>
                    </a:lnTo>
                    <a:lnTo>
                      <a:pt x="196" y="63"/>
                    </a:lnTo>
                    <a:lnTo>
                      <a:pt x="183" y="31"/>
                    </a:lnTo>
                    <a:lnTo>
                      <a:pt x="170" y="0"/>
                    </a:lnTo>
                    <a:lnTo>
                      <a:pt x="186" y="31"/>
                    </a:lnTo>
                    <a:lnTo>
                      <a:pt x="203" y="62"/>
                    </a:lnTo>
                    <a:lnTo>
                      <a:pt x="219" y="95"/>
                    </a:lnTo>
                    <a:lnTo>
                      <a:pt x="225" y="111"/>
                    </a:lnTo>
                    <a:lnTo>
                      <a:pt x="231" y="128"/>
                    </a:lnTo>
                    <a:lnTo>
                      <a:pt x="234" y="148"/>
                    </a:lnTo>
                    <a:lnTo>
                      <a:pt x="234" y="168"/>
                    </a:lnTo>
                    <a:lnTo>
                      <a:pt x="232" y="179"/>
                    </a:lnTo>
                    <a:lnTo>
                      <a:pt x="232" y="184"/>
                    </a:lnTo>
                    <a:lnTo>
                      <a:pt x="230" y="190"/>
                    </a:lnTo>
                    <a:lnTo>
                      <a:pt x="225" y="195"/>
                    </a:lnTo>
                    <a:lnTo>
                      <a:pt x="220" y="199"/>
                    </a:lnTo>
                    <a:lnTo>
                      <a:pt x="211" y="203"/>
                    </a:lnTo>
                    <a:lnTo>
                      <a:pt x="204" y="208"/>
                    </a:lnTo>
                    <a:lnTo>
                      <a:pt x="196" y="214"/>
                    </a:lnTo>
                    <a:lnTo>
                      <a:pt x="190" y="220"/>
                    </a:lnTo>
                    <a:lnTo>
                      <a:pt x="181" y="226"/>
                    </a:lnTo>
                    <a:lnTo>
                      <a:pt x="172" y="231"/>
                    </a:lnTo>
                    <a:lnTo>
                      <a:pt x="162" y="235"/>
                    </a:lnTo>
                    <a:lnTo>
                      <a:pt x="152" y="237"/>
                    </a:lnTo>
                    <a:lnTo>
                      <a:pt x="142" y="239"/>
                    </a:lnTo>
                    <a:lnTo>
                      <a:pt x="122" y="240"/>
                    </a:lnTo>
                    <a:lnTo>
                      <a:pt x="102" y="240"/>
                    </a:lnTo>
                    <a:lnTo>
                      <a:pt x="92" y="239"/>
                    </a:lnTo>
                    <a:lnTo>
                      <a:pt x="82" y="237"/>
                    </a:lnTo>
                    <a:lnTo>
                      <a:pt x="72" y="234"/>
                    </a:lnTo>
                    <a:lnTo>
                      <a:pt x="62" y="230"/>
                    </a:lnTo>
                    <a:lnTo>
                      <a:pt x="45" y="218"/>
                    </a:lnTo>
                    <a:lnTo>
                      <a:pt x="30" y="206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1" name="Freeform 1511"/>
              <p:cNvSpPr>
                <a:spLocks/>
              </p:cNvSpPr>
              <p:nvPr/>
            </p:nvSpPr>
            <p:spPr bwMode="auto">
              <a:xfrm>
                <a:off x="1928" y="2148"/>
                <a:ext cx="125" cy="27"/>
              </a:xfrm>
              <a:custGeom>
                <a:avLst/>
                <a:gdLst>
                  <a:gd name="T0" fmla="*/ 0 w 119"/>
                  <a:gd name="T1" fmla="*/ 16 h 26"/>
                  <a:gd name="T2" fmla="*/ 5 w 119"/>
                  <a:gd name="T3" fmla="*/ 3 h 26"/>
                  <a:gd name="T4" fmla="*/ 24 w 119"/>
                  <a:gd name="T5" fmla="*/ 10 h 26"/>
                  <a:gd name="T6" fmla="*/ 46 w 119"/>
                  <a:gd name="T7" fmla="*/ 14 h 26"/>
                  <a:gd name="T8" fmla="*/ 57 w 119"/>
                  <a:gd name="T9" fmla="*/ 14 h 26"/>
                  <a:gd name="T10" fmla="*/ 67 w 119"/>
                  <a:gd name="T11" fmla="*/ 14 h 26"/>
                  <a:gd name="T12" fmla="*/ 77 w 119"/>
                  <a:gd name="T13" fmla="*/ 12 h 26"/>
                  <a:gd name="T14" fmla="*/ 86 w 119"/>
                  <a:gd name="T15" fmla="*/ 8 h 26"/>
                  <a:gd name="T16" fmla="*/ 125 w 119"/>
                  <a:gd name="T17" fmla="*/ 0 h 26"/>
                  <a:gd name="T18" fmla="*/ 91 w 119"/>
                  <a:gd name="T19" fmla="*/ 21 h 26"/>
                  <a:gd name="T20" fmla="*/ 79 w 119"/>
                  <a:gd name="T21" fmla="*/ 24 h 26"/>
                  <a:gd name="T22" fmla="*/ 67 w 119"/>
                  <a:gd name="T23" fmla="*/ 27 h 26"/>
                  <a:gd name="T24" fmla="*/ 56 w 119"/>
                  <a:gd name="T25" fmla="*/ 27 h 26"/>
                  <a:gd name="T26" fmla="*/ 44 w 119"/>
                  <a:gd name="T27" fmla="*/ 27 h 26"/>
                  <a:gd name="T28" fmla="*/ 33 w 119"/>
                  <a:gd name="T29" fmla="*/ 24 h 26"/>
                  <a:gd name="T30" fmla="*/ 22 w 119"/>
                  <a:gd name="T31" fmla="*/ 22 h 26"/>
                  <a:gd name="T32" fmla="*/ 0 w 119"/>
                  <a:gd name="T33" fmla="*/ 16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9" h="26">
                    <a:moveTo>
                      <a:pt x="0" y="15"/>
                    </a:moveTo>
                    <a:lnTo>
                      <a:pt x="5" y="3"/>
                    </a:lnTo>
                    <a:lnTo>
                      <a:pt x="23" y="10"/>
                    </a:lnTo>
                    <a:lnTo>
                      <a:pt x="44" y="13"/>
                    </a:lnTo>
                    <a:lnTo>
                      <a:pt x="54" y="13"/>
                    </a:lnTo>
                    <a:lnTo>
                      <a:pt x="64" y="13"/>
                    </a:lnTo>
                    <a:lnTo>
                      <a:pt x="73" y="12"/>
                    </a:lnTo>
                    <a:lnTo>
                      <a:pt x="82" y="8"/>
                    </a:lnTo>
                    <a:lnTo>
                      <a:pt x="119" y="0"/>
                    </a:lnTo>
                    <a:lnTo>
                      <a:pt x="87" y="20"/>
                    </a:lnTo>
                    <a:lnTo>
                      <a:pt x="75" y="23"/>
                    </a:lnTo>
                    <a:lnTo>
                      <a:pt x="64" y="26"/>
                    </a:lnTo>
                    <a:lnTo>
                      <a:pt x="53" y="26"/>
                    </a:lnTo>
                    <a:lnTo>
                      <a:pt x="42" y="26"/>
                    </a:lnTo>
                    <a:lnTo>
                      <a:pt x="31" y="23"/>
                    </a:lnTo>
                    <a:lnTo>
                      <a:pt x="21" y="2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2" name="Freeform 1512"/>
              <p:cNvSpPr>
                <a:spLocks/>
              </p:cNvSpPr>
              <p:nvPr/>
            </p:nvSpPr>
            <p:spPr bwMode="auto">
              <a:xfrm>
                <a:off x="2070" y="1957"/>
                <a:ext cx="62" cy="194"/>
              </a:xfrm>
              <a:custGeom>
                <a:avLst/>
                <a:gdLst>
                  <a:gd name="T0" fmla="*/ 41 w 59"/>
                  <a:gd name="T1" fmla="*/ 194 h 185"/>
                  <a:gd name="T2" fmla="*/ 32 w 59"/>
                  <a:gd name="T3" fmla="*/ 186 h 185"/>
                  <a:gd name="T4" fmla="*/ 37 w 59"/>
                  <a:gd name="T5" fmla="*/ 178 h 185"/>
                  <a:gd name="T6" fmla="*/ 42 w 59"/>
                  <a:gd name="T7" fmla="*/ 172 h 185"/>
                  <a:gd name="T8" fmla="*/ 44 w 59"/>
                  <a:gd name="T9" fmla="*/ 165 h 185"/>
                  <a:gd name="T10" fmla="*/ 47 w 59"/>
                  <a:gd name="T11" fmla="*/ 158 h 185"/>
                  <a:gd name="T12" fmla="*/ 48 w 59"/>
                  <a:gd name="T13" fmla="*/ 150 h 185"/>
                  <a:gd name="T14" fmla="*/ 48 w 59"/>
                  <a:gd name="T15" fmla="*/ 143 h 185"/>
                  <a:gd name="T16" fmla="*/ 46 w 59"/>
                  <a:gd name="T17" fmla="*/ 126 h 185"/>
                  <a:gd name="T18" fmla="*/ 42 w 59"/>
                  <a:gd name="T19" fmla="*/ 108 h 185"/>
                  <a:gd name="T20" fmla="*/ 36 w 59"/>
                  <a:gd name="T21" fmla="*/ 91 h 185"/>
                  <a:gd name="T22" fmla="*/ 22 w 59"/>
                  <a:gd name="T23" fmla="*/ 59 h 185"/>
                  <a:gd name="T24" fmla="*/ 19 w 59"/>
                  <a:gd name="T25" fmla="*/ 44 h 185"/>
                  <a:gd name="T26" fmla="*/ 14 w 59"/>
                  <a:gd name="T27" fmla="*/ 29 h 185"/>
                  <a:gd name="T28" fmla="*/ 0 w 59"/>
                  <a:gd name="T29" fmla="*/ 0 h 185"/>
                  <a:gd name="T30" fmla="*/ 20 w 59"/>
                  <a:gd name="T31" fmla="*/ 27 h 185"/>
                  <a:gd name="T32" fmla="*/ 27 w 59"/>
                  <a:gd name="T33" fmla="*/ 41 h 185"/>
                  <a:gd name="T34" fmla="*/ 36 w 59"/>
                  <a:gd name="T35" fmla="*/ 55 h 185"/>
                  <a:gd name="T36" fmla="*/ 48 w 59"/>
                  <a:gd name="T37" fmla="*/ 89 h 185"/>
                  <a:gd name="T38" fmla="*/ 54 w 59"/>
                  <a:gd name="T39" fmla="*/ 106 h 185"/>
                  <a:gd name="T40" fmla="*/ 59 w 59"/>
                  <a:gd name="T41" fmla="*/ 123 h 185"/>
                  <a:gd name="T42" fmla="*/ 62 w 59"/>
                  <a:gd name="T43" fmla="*/ 133 h 185"/>
                  <a:gd name="T44" fmla="*/ 62 w 59"/>
                  <a:gd name="T45" fmla="*/ 143 h 185"/>
                  <a:gd name="T46" fmla="*/ 62 w 59"/>
                  <a:gd name="T47" fmla="*/ 151 h 185"/>
                  <a:gd name="T48" fmla="*/ 59 w 59"/>
                  <a:gd name="T49" fmla="*/ 161 h 185"/>
                  <a:gd name="T50" fmla="*/ 57 w 59"/>
                  <a:gd name="T51" fmla="*/ 171 h 185"/>
                  <a:gd name="T52" fmla="*/ 51 w 59"/>
                  <a:gd name="T53" fmla="*/ 178 h 185"/>
                  <a:gd name="T54" fmla="*/ 46 w 59"/>
                  <a:gd name="T55" fmla="*/ 188 h 185"/>
                  <a:gd name="T56" fmla="*/ 41 w 59"/>
                  <a:gd name="T57" fmla="*/ 194 h 18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9" h="185">
                    <a:moveTo>
                      <a:pt x="39" y="185"/>
                    </a:moveTo>
                    <a:lnTo>
                      <a:pt x="30" y="177"/>
                    </a:lnTo>
                    <a:lnTo>
                      <a:pt x="35" y="170"/>
                    </a:lnTo>
                    <a:lnTo>
                      <a:pt x="40" y="164"/>
                    </a:lnTo>
                    <a:lnTo>
                      <a:pt x="42" y="157"/>
                    </a:lnTo>
                    <a:lnTo>
                      <a:pt x="45" y="151"/>
                    </a:lnTo>
                    <a:lnTo>
                      <a:pt x="46" y="143"/>
                    </a:lnTo>
                    <a:lnTo>
                      <a:pt x="46" y="136"/>
                    </a:lnTo>
                    <a:lnTo>
                      <a:pt x="44" y="120"/>
                    </a:lnTo>
                    <a:lnTo>
                      <a:pt x="40" y="103"/>
                    </a:lnTo>
                    <a:lnTo>
                      <a:pt x="34" y="87"/>
                    </a:lnTo>
                    <a:lnTo>
                      <a:pt x="21" y="56"/>
                    </a:lnTo>
                    <a:lnTo>
                      <a:pt x="18" y="42"/>
                    </a:lnTo>
                    <a:lnTo>
                      <a:pt x="13" y="28"/>
                    </a:lnTo>
                    <a:lnTo>
                      <a:pt x="0" y="0"/>
                    </a:lnTo>
                    <a:lnTo>
                      <a:pt x="19" y="26"/>
                    </a:lnTo>
                    <a:lnTo>
                      <a:pt x="26" y="39"/>
                    </a:lnTo>
                    <a:lnTo>
                      <a:pt x="34" y="52"/>
                    </a:lnTo>
                    <a:lnTo>
                      <a:pt x="46" y="85"/>
                    </a:lnTo>
                    <a:lnTo>
                      <a:pt x="51" y="101"/>
                    </a:lnTo>
                    <a:lnTo>
                      <a:pt x="56" y="117"/>
                    </a:lnTo>
                    <a:lnTo>
                      <a:pt x="59" y="127"/>
                    </a:lnTo>
                    <a:lnTo>
                      <a:pt x="59" y="136"/>
                    </a:lnTo>
                    <a:lnTo>
                      <a:pt x="59" y="144"/>
                    </a:lnTo>
                    <a:lnTo>
                      <a:pt x="56" y="154"/>
                    </a:lnTo>
                    <a:lnTo>
                      <a:pt x="54" y="163"/>
                    </a:lnTo>
                    <a:lnTo>
                      <a:pt x="49" y="170"/>
                    </a:lnTo>
                    <a:lnTo>
                      <a:pt x="44" y="179"/>
                    </a:lnTo>
                    <a:lnTo>
                      <a:pt x="39" y="18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3" name="Freeform 1513"/>
              <p:cNvSpPr>
                <a:spLocks/>
              </p:cNvSpPr>
              <p:nvPr/>
            </p:nvSpPr>
            <p:spPr bwMode="auto">
              <a:xfrm>
                <a:off x="2122" y="2118"/>
                <a:ext cx="17" cy="19"/>
              </a:xfrm>
              <a:custGeom>
                <a:avLst/>
                <a:gdLst>
                  <a:gd name="T0" fmla="*/ 12 w 16"/>
                  <a:gd name="T1" fmla="*/ 19 h 18"/>
                  <a:gd name="T2" fmla="*/ 0 w 16"/>
                  <a:gd name="T3" fmla="*/ 14 h 18"/>
                  <a:gd name="T4" fmla="*/ 5 w 16"/>
                  <a:gd name="T5" fmla="*/ 3 h 18"/>
                  <a:gd name="T6" fmla="*/ 15 w 16"/>
                  <a:gd name="T7" fmla="*/ 0 h 18"/>
                  <a:gd name="T8" fmla="*/ 17 w 16"/>
                  <a:gd name="T9" fmla="*/ 8 h 18"/>
                  <a:gd name="T10" fmla="*/ 12 w 16"/>
                  <a:gd name="T11" fmla="*/ 1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1" y="18"/>
                    </a:moveTo>
                    <a:lnTo>
                      <a:pt x="0" y="13"/>
                    </a:lnTo>
                    <a:lnTo>
                      <a:pt x="5" y="3"/>
                    </a:lnTo>
                    <a:lnTo>
                      <a:pt x="14" y="0"/>
                    </a:lnTo>
                    <a:lnTo>
                      <a:pt x="16" y="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4" name="Freeform 1514"/>
              <p:cNvSpPr>
                <a:spLocks/>
              </p:cNvSpPr>
              <p:nvPr/>
            </p:nvSpPr>
            <p:spPr bwMode="auto">
              <a:xfrm>
                <a:off x="2133" y="2074"/>
                <a:ext cx="42" cy="63"/>
              </a:xfrm>
              <a:custGeom>
                <a:avLst/>
                <a:gdLst>
                  <a:gd name="T0" fmla="*/ 35 w 40"/>
                  <a:gd name="T1" fmla="*/ 49 h 60"/>
                  <a:gd name="T2" fmla="*/ 42 w 40"/>
                  <a:gd name="T3" fmla="*/ 60 h 60"/>
                  <a:gd name="T4" fmla="*/ 37 w 40"/>
                  <a:gd name="T5" fmla="*/ 63 h 60"/>
                  <a:gd name="T6" fmla="*/ 32 w 40"/>
                  <a:gd name="T7" fmla="*/ 63 h 60"/>
                  <a:gd name="T8" fmla="*/ 26 w 40"/>
                  <a:gd name="T9" fmla="*/ 61 h 60"/>
                  <a:gd name="T10" fmla="*/ 22 w 40"/>
                  <a:gd name="T11" fmla="*/ 59 h 60"/>
                  <a:gd name="T12" fmla="*/ 16 w 40"/>
                  <a:gd name="T13" fmla="*/ 54 h 60"/>
                  <a:gd name="T14" fmla="*/ 12 w 40"/>
                  <a:gd name="T15" fmla="*/ 47 h 60"/>
                  <a:gd name="T16" fmla="*/ 6 w 40"/>
                  <a:gd name="T17" fmla="*/ 36 h 60"/>
                  <a:gd name="T18" fmla="*/ 1 w 40"/>
                  <a:gd name="T19" fmla="*/ 23 h 60"/>
                  <a:gd name="T20" fmla="*/ 0 w 40"/>
                  <a:gd name="T21" fmla="*/ 0 h 60"/>
                  <a:gd name="T22" fmla="*/ 13 w 40"/>
                  <a:gd name="T23" fmla="*/ 20 h 60"/>
                  <a:gd name="T24" fmla="*/ 18 w 40"/>
                  <a:gd name="T25" fmla="*/ 30 h 60"/>
                  <a:gd name="T26" fmla="*/ 23 w 40"/>
                  <a:gd name="T27" fmla="*/ 41 h 60"/>
                  <a:gd name="T28" fmla="*/ 29 w 40"/>
                  <a:gd name="T29" fmla="*/ 48 h 60"/>
                  <a:gd name="T30" fmla="*/ 33 w 40"/>
                  <a:gd name="T31" fmla="*/ 49 h 60"/>
                  <a:gd name="T32" fmla="*/ 35 w 40"/>
                  <a:gd name="T33" fmla="*/ 49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60">
                    <a:moveTo>
                      <a:pt x="33" y="47"/>
                    </a:moveTo>
                    <a:lnTo>
                      <a:pt x="40" y="57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5" y="51"/>
                    </a:lnTo>
                    <a:lnTo>
                      <a:pt x="11" y="45"/>
                    </a:lnTo>
                    <a:lnTo>
                      <a:pt x="6" y="34"/>
                    </a:lnTo>
                    <a:lnTo>
                      <a:pt x="1" y="22"/>
                    </a:lnTo>
                    <a:lnTo>
                      <a:pt x="0" y="0"/>
                    </a:lnTo>
                    <a:lnTo>
                      <a:pt x="12" y="19"/>
                    </a:lnTo>
                    <a:lnTo>
                      <a:pt x="17" y="29"/>
                    </a:lnTo>
                    <a:lnTo>
                      <a:pt x="22" y="39"/>
                    </a:lnTo>
                    <a:lnTo>
                      <a:pt x="28" y="46"/>
                    </a:lnTo>
                    <a:lnTo>
                      <a:pt x="31" y="47"/>
                    </a:lnTo>
                    <a:lnTo>
                      <a:pt x="33" y="4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5" name="Freeform 1515"/>
              <p:cNvSpPr>
                <a:spLocks/>
              </p:cNvSpPr>
              <p:nvPr/>
            </p:nvSpPr>
            <p:spPr bwMode="auto">
              <a:xfrm>
                <a:off x="1935" y="1828"/>
                <a:ext cx="259" cy="307"/>
              </a:xfrm>
              <a:custGeom>
                <a:avLst/>
                <a:gdLst>
                  <a:gd name="T0" fmla="*/ 259 w 247"/>
                  <a:gd name="T1" fmla="*/ 295 h 293"/>
                  <a:gd name="T2" fmla="*/ 254 w 247"/>
                  <a:gd name="T3" fmla="*/ 307 h 293"/>
                  <a:gd name="T4" fmla="*/ 246 w 247"/>
                  <a:gd name="T5" fmla="*/ 301 h 293"/>
                  <a:gd name="T6" fmla="*/ 238 w 247"/>
                  <a:gd name="T7" fmla="*/ 295 h 293"/>
                  <a:gd name="T8" fmla="*/ 232 w 247"/>
                  <a:gd name="T9" fmla="*/ 289 h 293"/>
                  <a:gd name="T10" fmla="*/ 225 w 247"/>
                  <a:gd name="T11" fmla="*/ 282 h 293"/>
                  <a:gd name="T12" fmla="*/ 215 w 247"/>
                  <a:gd name="T13" fmla="*/ 267 h 293"/>
                  <a:gd name="T14" fmla="*/ 206 w 247"/>
                  <a:gd name="T15" fmla="*/ 251 h 293"/>
                  <a:gd name="T16" fmla="*/ 192 w 247"/>
                  <a:gd name="T17" fmla="*/ 219 h 293"/>
                  <a:gd name="T18" fmla="*/ 184 w 247"/>
                  <a:gd name="T19" fmla="*/ 203 h 293"/>
                  <a:gd name="T20" fmla="*/ 174 w 247"/>
                  <a:gd name="T21" fmla="*/ 189 h 293"/>
                  <a:gd name="T22" fmla="*/ 155 w 247"/>
                  <a:gd name="T23" fmla="*/ 159 h 293"/>
                  <a:gd name="T24" fmla="*/ 135 w 247"/>
                  <a:gd name="T25" fmla="*/ 132 h 293"/>
                  <a:gd name="T26" fmla="*/ 93 w 247"/>
                  <a:gd name="T27" fmla="*/ 74 h 293"/>
                  <a:gd name="T28" fmla="*/ 90 w 247"/>
                  <a:gd name="T29" fmla="*/ 68 h 293"/>
                  <a:gd name="T30" fmla="*/ 85 w 247"/>
                  <a:gd name="T31" fmla="*/ 63 h 293"/>
                  <a:gd name="T32" fmla="*/ 74 w 247"/>
                  <a:gd name="T33" fmla="*/ 52 h 293"/>
                  <a:gd name="T34" fmla="*/ 50 w 247"/>
                  <a:gd name="T35" fmla="*/ 35 h 293"/>
                  <a:gd name="T36" fmla="*/ 39 w 247"/>
                  <a:gd name="T37" fmla="*/ 24 h 293"/>
                  <a:gd name="T38" fmla="*/ 27 w 247"/>
                  <a:gd name="T39" fmla="*/ 15 h 293"/>
                  <a:gd name="T40" fmla="*/ 15 w 247"/>
                  <a:gd name="T41" fmla="*/ 6 h 293"/>
                  <a:gd name="T42" fmla="*/ 0 w 247"/>
                  <a:gd name="T43" fmla="*/ 0 h 293"/>
                  <a:gd name="T44" fmla="*/ 15 w 247"/>
                  <a:gd name="T45" fmla="*/ 5 h 293"/>
                  <a:gd name="T46" fmla="*/ 28 w 247"/>
                  <a:gd name="T47" fmla="*/ 14 h 293"/>
                  <a:gd name="T48" fmla="*/ 43 w 247"/>
                  <a:gd name="T49" fmla="*/ 21 h 293"/>
                  <a:gd name="T50" fmla="*/ 56 w 247"/>
                  <a:gd name="T51" fmla="*/ 29 h 293"/>
                  <a:gd name="T52" fmla="*/ 69 w 247"/>
                  <a:gd name="T53" fmla="*/ 38 h 293"/>
                  <a:gd name="T54" fmla="*/ 83 w 247"/>
                  <a:gd name="T55" fmla="*/ 47 h 293"/>
                  <a:gd name="T56" fmla="*/ 95 w 247"/>
                  <a:gd name="T57" fmla="*/ 58 h 293"/>
                  <a:gd name="T58" fmla="*/ 102 w 247"/>
                  <a:gd name="T59" fmla="*/ 64 h 293"/>
                  <a:gd name="T60" fmla="*/ 106 w 247"/>
                  <a:gd name="T61" fmla="*/ 70 h 293"/>
                  <a:gd name="T62" fmla="*/ 147 w 247"/>
                  <a:gd name="T63" fmla="*/ 127 h 293"/>
                  <a:gd name="T64" fmla="*/ 168 w 247"/>
                  <a:gd name="T65" fmla="*/ 154 h 293"/>
                  <a:gd name="T66" fmla="*/ 188 w 247"/>
                  <a:gd name="T67" fmla="*/ 183 h 293"/>
                  <a:gd name="T68" fmla="*/ 195 w 247"/>
                  <a:gd name="T69" fmla="*/ 199 h 293"/>
                  <a:gd name="T70" fmla="*/ 203 w 247"/>
                  <a:gd name="T71" fmla="*/ 215 h 293"/>
                  <a:gd name="T72" fmla="*/ 219 w 247"/>
                  <a:gd name="T73" fmla="*/ 246 h 293"/>
                  <a:gd name="T74" fmla="*/ 226 w 247"/>
                  <a:gd name="T75" fmla="*/ 261 h 293"/>
                  <a:gd name="T76" fmla="*/ 236 w 247"/>
                  <a:gd name="T77" fmla="*/ 275 h 293"/>
                  <a:gd name="T78" fmla="*/ 247 w 247"/>
                  <a:gd name="T79" fmla="*/ 285 h 293"/>
                  <a:gd name="T80" fmla="*/ 253 w 247"/>
                  <a:gd name="T81" fmla="*/ 290 h 293"/>
                  <a:gd name="T82" fmla="*/ 259 w 247"/>
                  <a:gd name="T83" fmla="*/ 295 h 29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7" h="293">
                    <a:moveTo>
                      <a:pt x="247" y="282"/>
                    </a:moveTo>
                    <a:lnTo>
                      <a:pt x="242" y="293"/>
                    </a:lnTo>
                    <a:lnTo>
                      <a:pt x="235" y="287"/>
                    </a:lnTo>
                    <a:lnTo>
                      <a:pt x="227" y="282"/>
                    </a:lnTo>
                    <a:lnTo>
                      <a:pt x="221" y="276"/>
                    </a:lnTo>
                    <a:lnTo>
                      <a:pt x="215" y="269"/>
                    </a:lnTo>
                    <a:lnTo>
                      <a:pt x="205" y="255"/>
                    </a:lnTo>
                    <a:lnTo>
                      <a:pt x="196" y="240"/>
                    </a:lnTo>
                    <a:lnTo>
                      <a:pt x="183" y="209"/>
                    </a:lnTo>
                    <a:lnTo>
                      <a:pt x="175" y="194"/>
                    </a:lnTo>
                    <a:lnTo>
                      <a:pt x="166" y="180"/>
                    </a:lnTo>
                    <a:lnTo>
                      <a:pt x="148" y="152"/>
                    </a:lnTo>
                    <a:lnTo>
                      <a:pt x="129" y="126"/>
                    </a:lnTo>
                    <a:lnTo>
                      <a:pt x="89" y="71"/>
                    </a:lnTo>
                    <a:lnTo>
                      <a:pt x="86" y="65"/>
                    </a:lnTo>
                    <a:lnTo>
                      <a:pt x="81" y="60"/>
                    </a:lnTo>
                    <a:lnTo>
                      <a:pt x="71" y="50"/>
                    </a:lnTo>
                    <a:lnTo>
                      <a:pt x="48" y="33"/>
                    </a:lnTo>
                    <a:lnTo>
                      <a:pt x="37" y="23"/>
                    </a:lnTo>
                    <a:lnTo>
                      <a:pt x="26" y="14"/>
                    </a:lnTo>
                    <a:lnTo>
                      <a:pt x="14" y="6"/>
                    </a:lnTo>
                    <a:lnTo>
                      <a:pt x="0" y="0"/>
                    </a:lnTo>
                    <a:lnTo>
                      <a:pt x="14" y="5"/>
                    </a:lnTo>
                    <a:lnTo>
                      <a:pt x="27" y="13"/>
                    </a:lnTo>
                    <a:lnTo>
                      <a:pt x="41" y="20"/>
                    </a:lnTo>
                    <a:lnTo>
                      <a:pt x="53" y="28"/>
                    </a:lnTo>
                    <a:lnTo>
                      <a:pt x="66" y="36"/>
                    </a:lnTo>
                    <a:lnTo>
                      <a:pt x="79" y="45"/>
                    </a:lnTo>
                    <a:lnTo>
                      <a:pt x="91" y="55"/>
                    </a:lnTo>
                    <a:lnTo>
                      <a:pt x="97" y="61"/>
                    </a:lnTo>
                    <a:lnTo>
                      <a:pt x="101" y="67"/>
                    </a:lnTo>
                    <a:lnTo>
                      <a:pt x="140" y="121"/>
                    </a:lnTo>
                    <a:lnTo>
                      <a:pt x="160" y="147"/>
                    </a:lnTo>
                    <a:lnTo>
                      <a:pt x="179" y="175"/>
                    </a:lnTo>
                    <a:lnTo>
                      <a:pt x="186" y="190"/>
                    </a:lnTo>
                    <a:lnTo>
                      <a:pt x="194" y="205"/>
                    </a:lnTo>
                    <a:lnTo>
                      <a:pt x="209" y="235"/>
                    </a:lnTo>
                    <a:lnTo>
                      <a:pt x="216" y="249"/>
                    </a:lnTo>
                    <a:lnTo>
                      <a:pt x="225" y="262"/>
                    </a:lnTo>
                    <a:lnTo>
                      <a:pt x="236" y="272"/>
                    </a:lnTo>
                    <a:lnTo>
                      <a:pt x="241" y="277"/>
                    </a:lnTo>
                    <a:lnTo>
                      <a:pt x="247" y="28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6" name="Freeform 1516"/>
              <p:cNvSpPr>
                <a:spLocks/>
              </p:cNvSpPr>
              <p:nvPr/>
            </p:nvSpPr>
            <p:spPr bwMode="auto">
              <a:xfrm>
                <a:off x="2125" y="2016"/>
                <a:ext cx="74" cy="91"/>
              </a:xfrm>
              <a:custGeom>
                <a:avLst/>
                <a:gdLst>
                  <a:gd name="T0" fmla="*/ 74 w 71"/>
                  <a:gd name="T1" fmla="*/ 79 h 87"/>
                  <a:gd name="T2" fmla="*/ 67 w 71"/>
                  <a:gd name="T3" fmla="*/ 91 h 87"/>
                  <a:gd name="T4" fmla="*/ 51 w 71"/>
                  <a:gd name="T5" fmla="*/ 78 h 87"/>
                  <a:gd name="T6" fmla="*/ 36 w 71"/>
                  <a:gd name="T7" fmla="*/ 64 h 87"/>
                  <a:gd name="T8" fmla="*/ 24 w 71"/>
                  <a:gd name="T9" fmla="*/ 48 h 87"/>
                  <a:gd name="T10" fmla="*/ 13 w 71"/>
                  <a:gd name="T11" fmla="*/ 32 h 87"/>
                  <a:gd name="T12" fmla="*/ 7 w 71"/>
                  <a:gd name="T13" fmla="*/ 17 h 87"/>
                  <a:gd name="T14" fmla="*/ 0 w 71"/>
                  <a:gd name="T15" fmla="*/ 0 h 87"/>
                  <a:gd name="T16" fmla="*/ 13 w 71"/>
                  <a:gd name="T17" fmla="*/ 14 h 87"/>
                  <a:gd name="T18" fmla="*/ 24 w 71"/>
                  <a:gd name="T19" fmla="*/ 26 h 87"/>
                  <a:gd name="T20" fmla="*/ 35 w 71"/>
                  <a:gd name="T21" fmla="*/ 42 h 87"/>
                  <a:gd name="T22" fmla="*/ 47 w 71"/>
                  <a:gd name="T23" fmla="*/ 56 h 87"/>
                  <a:gd name="T24" fmla="*/ 60 w 71"/>
                  <a:gd name="T25" fmla="*/ 69 h 87"/>
                  <a:gd name="T26" fmla="*/ 74 w 71"/>
                  <a:gd name="T27" fmla="*/ 79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87">
                    <a:moveTo>
                      <a:pt x="71" y="76"/>
                    </a:moveTo>
                    <a:lnTo>
                      <a:pt x="64" y="87"/>
                    </a:lnTo>
                    <a:lnTo>
                      <a:pt x="49" y="75"/>
                    </a:lnTo>
                    <a:lnTo>
                      <a:pt x="35" y="61"/>
                    </a:lnTo>
                    <a:lnTo>
                      <a:pt x="23" y="46"/>
                    </a:lnTo>
                    <a:lnTo>
                      <a:pt x="12" y="31"/>
                    </a:lnTo>
                    <a:lnTo>
                      <a:pt x="7" y="16"/>
                    </a:lnTo>
                    <a:lnTo>
                      <a:pt x="0" y="0"/>
                    </a:lnTo>
                    <a:lnTo>
                      <a:pt x="12" y="13"/>
                    </a:lnTo>
                    <a:lnTo>
                      <a:pt x="23" y="25"/>
                    </a:lnTo>
                    <a:lnTo>
                      <a:pt x="34" y="40"/>
                    </a:lnTo>
                    <a:lnTo>
                      <a:pt x="45" y="54"/>
                    </a:lnTo>
                    <a:lnTo>
                      <a:pt x="58" y="66"/>
                    </a:lnTo>
                    <a:lnTo>
                      <a:pt x="71" y="7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7" name="Freeform 1517"/>
              <p:cNvSpPr>
                <a:spLocks/>
              </p:cNvSpPr>
              <p:nvPr/>
            </p:nvSpPr>
            <p:spPr bwMode="auto">
              <a:xfrm>
                <a:off x="1974" y="1832"/>
                <a:ext cx="225" cy="250"/>
              </a:xfrm>
              <a:custGeom>
                <a:avLst/>
                <a:gdLst>
                  <a:gd name="T0" fmla="*/ 225 w 215"/>
                  <a:gd name="T1" fmla="*/ 242 h 239"/>
                  <a:gd name="T2" fmla="*/ 215 w 215"/>
                  <a:gd name="T3" fmla="*/ 250 h 239"/>
                  <a:gd name="T4" fmla="*/ 177 w 215"/>
                  <a:gd name="T5" fmla="*/ 205 h 239"/>
                  <a:gd name="T6" fmla="*/ 139 w 215"/>
                  <a:gd name="T7" fmla="*/ 161 h 239"/>
                  <a:gd name="T8" fmla="*/ 102 w 215"/>
                  <a:gd name="T9" fmla="*/ 117 h 239"/>
                  <a:gd name="T10" fmla="*/ 65 w 215"/>
                  <a:gd name="T11" fmla="*/ 71 h 239"/>
                  <a:gd name="T12" fmla="*/ 52 w 215"/>
                  <a:gd name="T13" fmla="*/ 50 h 239"/>
                  <a:gd name="T14" fmla="*/ 46 w 215"/>
                  <a:gd name="T15" fmla="*/ 39 h 239"/>
                  <a:gd name="T16" fmla="*/ 39 w 215"/>
                  <a:gd name="T17" fmla="*/ 28 h 239"/>
                  <a:gd name="T18" fmla="*/ 31 w 215"/>
                  <a:gd name="T19" fmla="*/ 20 h 239"/>
                  <a:gd name="T20" fmla="*/ 22 w 215"/>
                  <a:gd name="T21" fmla="*/ 10 h 239"/>
                  <a:gd name="T22" fmla="*/ 12 w 215"/>
                  <a:gd name="T23" fmla="*/ 4 h 239"/>
                  <a:gd name="T24" fmla="*/ 0 w 215"/>
                  <a:gd name="T25" fmla="*/ 0 h 239"/>
                  <a:gd name="T26" fmla="*/ 6 w 215"/>
                  <a:gd name="T27" fmla="*/ 1 h 239"/>
                  <a:gd name="T28" fmla="*/ 14 w 215"/>
                  <a:gd name="T29" fmla="*/ 2 h 239"/>
                  <a:gd name="T30" fmla="*/ 25 w 215"/>
                  <a:gd name="T31" fmla="*/ 9 h 239"/>
                  <a:gd name="T32" fmla="*/ 36 w 215"/>
                  <a:gd name="T33" fmla="*/ 17 h 239"/>
                  <a:gd name="T34" fmla="*/ 44 w 215"/>
                  <a:gd name="T35" fmla="*/ 26 h 239"/>
                  <a:gd name="T36" fmla="*/ 53 w 215"/>
                  <a:gd name="T37" fmla="*/ 37 h 239"/>
                  <a:gd name="T38" fmla="*/ 62 w 215"/>
                  <a:gd name="T39" fmla="*/ 47 h 239"/>
                  <a:gd name="T40" fmla="*/ 76 w 215"/>
                  <a:gd name="T41" fmla="*/ 66 h 239"/>
                  <a:gd name="T42" fmla="*/ 113 w 215"/>
                  <a:gd name="T43" fmla="*/ 111 h 239"/>
                  <a:gd name="T44" fmla="*/ 151 w 215"/>
                  <a:gd name="T45" fmla="*/ 154 h 239"/>
                  <a:gd name="T46" fmla="*/ 187 w 215"/>
                  <a:gd name="T47" fmla="*/ 198 h 239"/>
                  <a:gd name="T48" fmla="*/ 225 w 215"/>
                  <a:gd name="T49" fmla="*/ 242 h 2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5" h="239">
                    <a:moveTo>
                      <a:pt x="215" y="231"/>
                    </a:moveTo>
                    <a:lnTo>
                      <a:pt x="205" y="239"/>
                    </a:lnTo>
                    <a:lnTo>
                      <a:pt x="169" y="196"/>
                    </a:lnTo>
                    <a:lnTo>
                      <a:pt x="133" y="154"/>
                    </a:lnTo>
                    <a:lnTo>
                      <a:pt x="97" y="112"/>
                    </a:lnTo>
                    <a:lnTo>
                      <a:pt x="62" y="68"/>
                    </a:lnTo>
                    <a:lnTo>
                      <a:pt x="50" y="48"/>
                    </a:lnTo>
                    <a:lnTo>
                      <a:pt x="44" y="37"/>
                    </a:lnTo>
                    <a:lnTo>
                      <a:pt x="37" y="27"/>
                    </a:lnTo>
                    <a:lnTo>
                      <a:pt x="30" y="19"/>
                    </a:lnTo>
                    <a:lnTo>
                      <a:pt x="21" y="10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3" y="2"/>
                    </a:lnTo>
                    <a:lnTo>
                      <a:pt x="24" y="9"/>
                    </a:lnTo>
                    <a:lnTo>
                      <a:pt x="34" y="16"/>
                    </a:lnTo>
                    <a:lnTo>
                      <a:pt x="42" y="25"/>
                    </a:lnTo>
                    <a:lnTo>
                      <a:pt x="51" y="35"/>
                    </a:lnTo>
                    <a:lnTo>
                      <a:pt x="59" y="45"/>
                    </a:lnTo>
                    <a:lnTo>
                      <a:pt x="73" y="63"/>
                    </a:lnTo>
                    <a:lnTo>
                      <a:pt x="108" y="106"/>
                    </a:lnTo>
                    <a:lnTo>
                      <a:pt x="144" y="147"/>
                    </a:lnTo>
                    <a:lnTo>
                      <a:pt x="179" y="189"/>
                    </a:lnTo>
                    <a:lnTo>
                      <a:pt x="215" y="23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8" name="Freeform 1518"/>
              <p:cNvSpPr>
                <a:spLocks/>
              </p:cNvSpPr>
              <p:nvPr/>
            </p:nvSpPr>
            <p:spPr bwMode="auto">
              <a:xfrm>
                <a:off x="2023" y="1855"/>
                <a:ext cx="180" cy="201"/>
              </a:xfrm>
              <a:custGeom>
                <a:avLst/>
                <a:gdLst>
                  <a:gd name="T0" fmla="*/ 180 w 172"/>
                  <a:gd name="T1" fmla="*/ 192 h 192"/>
                  <a:gd name="T2" fmla="*/ 172 w 172"/>
                  <a:gd name="T3" fmla="*/ 201 h 192"/>
                  <a:gd name="T4" fmla="*/ 154 w 172"/>
                  <a:gd name="T5" fmla="*/ 186 h 192"/>
                  <a:gd name="T6" fmla="*/ 137 w 172"/>
                  <a:gd name="T7" fmla="*/ 170 h 192"/>
                  <a:gd name="T8" fmla="*/ 121 w 172"/>
                  <a:gd name="T9" fmla="*/ 153 h 192"/>
                  <a:gd name="T10" fmla="*/ 107 w 172"/>
                  <a:gd name="T11" fmla="*/ 134 h 192"/>
                  <a:gd name="T12" fmla="*/ 77 w 172"/>
                  <a:gd name="T13" fmla="*/ 98 h 192"/>
                  <a:gd name="T14" fmla="*/ 48 w 172"/>
                  <a:gd name="T15" fmla="*/ 63 h 192"/>
                  <a:gd name="T16" fmla="*/ 38 w 172"/>
                  <a:gd name="T17" fmla="*/ 46 h 192"/>
                  <a:gd name="T18" fmla="*/ 26 w 172"/>
                  <a:gd name="T19" fmla="*/ 30 h 192"/>
                  <a:gd name="T20" fmla="*/ 14 w 172"/>
                  <a:gd name="T21" fmla="*/ 15 h 192"/>
                  <a:gd name="T22" fmla="*/ 0 w 172"/>
                  <a:gd name="T23" fmla="*/ 0 h 192"/>
                  <a:gd name="T24" fmla="*/ 16 w 172"/>
                  <a:gd name="T25" fmla="*/ 14 h 192"/>
                  <a:gd name="T26" fmla="*/ 31 w 172"/>
                  <a:gd name="T27" fmla="*/ 26 h 192"/>
                  <a:gd name="T28" fmla="*/ 47 w 172"/>
                  <a:gd name="T29" fmla="*/ 41 h 192"/>
                  <a:gd name="T30" fmla="*/ 62 w 172"/>
                  <a:gd name="T31" fmla="*/ 57 h 192"/>
                  <a:gd name="T32" fmla="*/ 89 w 172"/>
                  <a:gd name="T33" fmla="*/ 91 h 192"/>
                  <a:gd name="T34" fmla="*/ 117 w 172"/>
                  <a:gd name="T35" fmla="*/ 128 h 192"/>
                  <a:gd name="T36" fmla="*/ 132 w 172"/>
                  <a:gd name="T37" fmla="*/ 144 h 192"/>
                  <a:gd name="T38" fmla="*/ 148 w 172"/>
                  <a:gd name="T39" fmla="*/ 160 h 192"/>
                  <a:gd name="T40" fmla="*/ 163 w 172"/>
                  <a:gd name="T41" fmla="*/ 176 h 192"/>
                  <a:gd name="T42" fmla="*/ 180 w 172"/>
                  <a:gd name="T43" fmla="*/ 192 h 1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2" h="192">
                    <a:moveTo>
                      <a:pt x="172" y="183"/>
                    </a:moveTo>
                    <a:lnTo>
                      <a:pt x="164" y="192"/>
                    </a:lnTo>
                    <a:lnTo>
                      <a:pt x="147" y="178"/>
                    </a:lnTo>
                    <a:lnTo>
                      <a:pt x="131" y="162"/>
                    </a:lnTo>
                    <a:lnTo>
                      <a:pt x="116" y="146"/>
                    </a:lnTo>
                    <a:lnTo>
                      <a:pt x="102" y="128"/>
                    </a:lnTo>
                    <a:lnTo>
                      <a:pt x="74" y="94"/>
                    </a:lnTo>
                    <a:lnTo>
                      <a:pt x="46" y="60"/>
                    </a:lnTo>
                    <a:lnTo>
                      <a:pt x="36" y="44"/>
                    </a:lnTo>
                    <a:lnTo>
                      <a:pt x="25" y="29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15" y="13"/>
                    </a:lnTo>
                    <a:lnTo>
                      <a:pt x="30" y="25"/>
                    </a:lnTo>
                    <a:lnTo>
                      <a:pt x="45" y="39"/>
                    </a:lnTo>
                    <a:lnTo>
                      <a:pt x="59" y="54"/>
                    </a:lnTo>
                    <a:lnTo>
                      <a:pt x="85" y="87"/>
                    </a:lnTo>
                    <a:lnTo>
                      <a:pt x="112" y="122"/>
                    </a:lnTo>
                    <a:lnTo>
                      <a:pt x="126" y="138"/>
                    </a:lnTo>
                    <a:lnTo>
                      <a:pt x="141" y="153"/>
                    </a:lnTo>
                    <a:lnTo>
                      <a:pt x="156" y="168"/>
                    </a:lnTo>
                    <a:lnTo>
                      <a:pt x="172" y="18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099" name="Freeform 1519"/>
              <p:cNvSpPr>
                <a:spLocks/>
              </p:cNvSpPr>
              <p:nvPr/>
            </p:nvSpPr>
            <p:spPr bwMode="auto">
              <a:xfrm>
                <a:off x="2005" y="1833"/>
                <a:ext cx="195" cy="194"/>
              </a:xfrm>
              <a:custGeom>
                <a:avLst/>
                <a:gdLst>
                  <a:gd name="T0" fmla="*/ 195 w 186"/>
                  <a:gd name="T1" fmla="*/ 186 h 185"/>
                  <a:gd name="T2" fmla="*/ 187 w 186"/>
                  <a:gd name="T3" fmla="*/ 194 h 185"/>
                  <a:gd name="T4" fmla="*/ 152 w 186"/>
                  <a:gd name="T5" fmla="*/ 160 h 185"/>
                  <a:gd name="T6" fmla="*/ 122 w 186"/>
                  <a:gd name="T7" fmla="*/ 124 h 185"/>
                  <a:gd name="T8" fmla="*/ 91 w 186"/>
                  <a:gd name="T9" fmla="*/ 89 h 185"/>
                  <a:gd name="T10" fmla="*/ 60 w 186"/>
                  <a:gd name="T11" fmla="*/ 53 h 185"/>
                  <a:gd name="T12" fmla="*/ 47 w 186"/>
                  <a:gd name="T13" fmla="*/ 37 h 185"/>
                  <a:gd name="T14" fmla="*/ 34 w 186"/>
                  <a:gd name="T15" fmla="*/ 21 h 185"/>
                  <a:gd name="T16" fmla="*/ 27 w 186"/>
                  <a:gd name="T17" fmla="*/ 15 h 185"/>
                  <a:gd name="T18" fmla="*/ 18 w 186"/>
                  <a:gd name="T19" fmla="*/ 8 h 185"/>
                  <a:gd name="T20" fmla="*/ 10 w 186"/>
                  <a:gd name="T21" fmla="*/ 4 h 185"/>
                  <a:gd name="T22" fmla="*/ 0 w 186"/>
                  <a:gd name="T23" fmla="*/ 0 h 185"/>
                  <a:gd name="T24" fmla="*/ 10 w 186"/>
                  <a:gd name="T25" fmla="*/ 3 h 185"/>
                  <a:gd name="T26" fmla="*/ 21 w 186"/>
                  <a:gd name="T27" fmla="*/ 5 h 185"/>
                  <a:gd name="T28" fmla="*/ 30 w 186"/>
                  <a:gd name="T29" fmla="*/ 10 h 185"/>
                  <a:gd name="T30" fmla="*/ 39 w 186"/>
                  <a:gd name="T31" fmla="*/ 17 h 185"/>
                  <a:gd name="T32" fmla="*/ 56 w 186"/>
                  <a:gd name="T33" fmla="*/ 31 h 185"/>
                  <a:gd name="T34" fmla="*/ 71 w 186"/>
                  <a:gd name="T35" fmla="*/ 46 h 185"/>
                  <a:gd name="T36" fmla="*/ 102 w 186"/>
                  <a:gd name="T37" fmla="*/ 82 h 185"/>
                  <a:gd name="T38" fmla="*/ 132 w 186"/>
                  <a:gd name="T39" fmla="*/ 117 h 185"/>
                  <a:gd name="T40" fmla="*/ 163 w 186"/>
                  <a:gd name="T41" fmla="*/ 153 h 185"/>
                  <a:gd name="T42" fmla="*/ 195 w 186"/>
                  <a:gd name="T43" fmla="*/ 186 h 18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6" h="185">
                    <a:moveTo>
                      <a:pt x="186" y="177"/>
                    </a:moveTo>
                    <a:lnTo>
                      <a:pt x="178" y="185"/>
                    </a:lnTo>
                    <a:lnTo>
                      <a:pt x="145" y="153"/>
                    </a:lnTo>
                    <a:lnTo>
                      <a:pt x="116" y="118"/>
                    </a:lnTo>
                    <a:lnTo>
                      <a:pt x="87" y="85"/>
                    </a:lnTo>
                    <a:lnTo>
                      <a:pt x="57" y="51"/>
                    </a:lnTo>
                    <a:lnTo>
                      <a:pt x="45" y="35"/>
                    </a:lnTo>
                    <a:lnTo>
                      <a:pt x="32" y="20"/>
                    </a:lnTo>
                    <a:lnTo>
                      <a:pt x="26" y="14"/>
                    </a:lnTo>
                    <a:lnTo>
                      <a:pt x="17" y="8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20" y="5"/>
                    </a:lnTo>
                    <a:lnTo>
                      <a:pt x="29" y="10"/>
                    </a:lnTo>
                    <a:lnTo>
                      <a:pt x="37" y="16"/>
                    </a:lnTo>
                    <a:lnTo>
                      <a:pt x="53" y="30"/>
                    </a:lnTo>
                    <a:lnTo>
                      <a:pt x="68" y="44"/>
                    </a:lnTo>
                    <a:lnTo>
                      <a:pt x="97" y="78"/>
                    </a:lnTo>
                    <a:lnTo>
                      <a:pt x="126" y="112"/>
                    </a:lnTo>
                    <a:lnTo>
                      <a:pt x="155" y="146"/>
                    </a:lnTo>
                    <a:lnTo>
                      <a:pt x="186" y="17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0" name="Freeform 1520"/>
              <p:cNvSpPr>
                <a:spLocks/>
              </p:cNvSpPr>
              <p:nvPr/>
            </p:nvSpPr>
            <p:spPr bwMode="auto">
              <a:xfrm>
                <a:off x="2044" y="1834"/>
                <a:ext cx="158" cy="175"/>
              </a:xfrm>
              <a:custGeom>
                <a:avLst/>
                <a:gdLst>
                  <a:gd name="T0" fmla="*/ 158 w 151"/>
                  <a:gd name="T1" fmla="*/ 165 h 167"/>
                  <a:gd name="T2" fmla="*/ 149 w 151"/>
                  <a:gd name="T3" fmla="*/ 175 h 167"/>
                  <a:gd name="T4" fmla="*/ 133 w 151"/>
                  <a:gd name="T5" fmla="*/ 160 h 167"/>
                  <a:gd name="T6" fmla="*/ 120 w 151"/>
                  <a:gd name="T7" fmla="*/ 147 h 167"/>
                  <a:gd name="T8" fmla="*/ 106 w 151"/>
                  <a:gd name="T9" fmla="*/ 132 h 167"/>
                  <a:gd name="T10" fmla="*/ 93 w 151"/>
                  <a:gd name="T11" fmla="*/ 116 h 167"/>
                  <a:gd name="T12" fmla="*/ 68 w 151"/>
                  <a:gd name="T13" fmla="*/ 85 h 167"/>
                  <a:gd name="T14" fmla="*/ 54 w 151"/>
                  <a:gd name="T15" fmla="*/ 69 h 167"/>
                  <a:gd name="T16" fmla="*/ 42 w 151"/>
                  <a:gd name="T17" fmla="*/ 56 h 167"/>
                  <a:gd name="T18" fmla="*/ 22 w 151"/>
                  <a:gd name="T19" fmla="*/ 26 h 167"/>
                  <a:gd name="T20" fmla="*/ 0 w 151"/>
                  <a:gd name="T21" fmla="*/ 0 h 167"/>
                  <a:gd name="T22" fmla="*/ 27 w 151"/>
                  <a:gd name="T23" fmla="*/ 23 h 167"/>
                  <a:gd name="T24" fmla="*/ 53 w 151"/>
                  <a:gd name="T25" fmla="*/ 48 h 167"/>
                  <a:gd name="T26" fmla="*/ 67 w 151"/>
                  <a:gd name="T27" fmla="*/ 63 h 167"/>
                  <a:gd name="T28" fmla="*/ 80 w 151"/>
                  <a:gd name="T29" fmla="*/ 79 h 167"/>
                  <a:gd name="T30" fmla="*/ 105 w 151"/>
                  <a:gd name="T31" fmla="*/ 109 h 167"/>
                  <a:gd name="T32" fmla="*/ 116 w 151"/>
                  <a:gd name="T33" fmla="*/ 124 h 167"/>
                  <a:gd name="T34" fmla="*/ 129 w 151"/>
                  <a:gd name="T35" fmla="*/ 138 h 167"/>
                  <a:gd name="T36" fmla="*/ 143 w 151"/>
                  <a:gd name="T37" fmla="*/ 152 h 167"/>
                  <a:gd name="T38" fmla="*/ 158 w 151"/>
                  <a:gd name="T39" fmla="*/ 165 h 16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1" h="167">
                    <a:moveTo>
                      <a:pt x="151" y="157"/>
                    </a:moveTo>
                    <a:lnTo>
                      <a:pt x="142" y="167"/>
                    </a:lnTo>
                    <a:lnTo>
                      <a:pt x="127" y="153"/>
                    </a:lnTo>
                    <a:lnTo>
                      <a:pt x="115" y="140"/>
                    </a:lnTo>
                    <a:lnTo>
                      <a:pt x="101" y="126"/>
                    </a:lnTo>
                    <a:lnTo>
                      <a:pt x="89" y="111"/>
                    </a:lnTo>
                    <a:lnTo>
                      <a:pt x="65" y="81"/>
                    </a:lnTo>
                    <a:lnTo>
                      <a:pt x="52" y="66"/>
                    </a:lnTo>
                    <a:lnTo>
                      <a:pt x="40" y="53"/>
                    </a:lnTo>
                    <a:lnTo>
                      <a:pt x="21" y="25"/>
                    </a:lnTo>
                    <a:lnTo>
                      <a:pt x="0" y="0"/>
                    </a:lnTo>
                    <a:lnTo>
                      <a:pt x="26" y="22"/>
                    </a:lnTo>
                    <a:lnTo>
                      <a:pt x="51" y="46"/>
                    </a:lnTo>
                    <a:lnTo>
                      <a:pt x="64" y="60"/>
                    </a:lnTo>
                    <a:lnTo>
                      <a:pt x="76" y="75"/>
                    </a:lnTo>
                    <a:lnTo>
                      <a:pt x="100" y="104"/>
                    </a:lnTo>
                    <a:lnTo>
                      <a:pt x="111" y="118"/>
                    </a:lnTo>
                    <a:lnTo>
                      <a:pt x="123" y="132"/>
                    </a:lnTo>
                    <a:lnTo>
                      <a:pt x="137" y="145"/>
                    </a:lnTo>
                    <a:lnTo>
                      <a:pt x="151" y="15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1" name="Freeform 1521"/>
              <p:cNvSpPr>
                <a:spLocks/>
              </p:cNvSpPr>
              <p:nvPr/>
            </p:nvSpPr>
            <p:spPr bwMode="auto">
              <a:xfrm>
                <a:off x="2175" y="1967"/>
                <a:ext cx="23" cy="22"/>
              </a:xfrm>
              <a:custGeom>
                <a:avLst/>
                <a:gdLst>
                  <a:gd name="T0" fmla="*/ 23 w 22"/>
                  <a:gd name="T1" fmla="*/ 12 h 21"/>
                  <a:gd name="T2" fmla="*/ 16 w 22"/>
                  <a:gd name="T3" fmla="*/ 22 h 21"/>
                  <a:gd name="T4" fmla="*/ 1 w 22"/>
                  <a:gd name="T5" fmla="*/ 10 h 21"/>
                  <a:gd name="T6" fmla="*/ 0 w 22"/>
                  <a:gd name="T7" fmla="*/ 0 h 21"/>
                  <a:gd name="T8" fmla="*/ 10 w 22"/>
                  <a:gd name="T9" fmla="*/ 1 h 21"/>
                  <a:gd name="T10" fmla="*/ 23 w 22"/>
                  <a:gd name="T11" fmla="*/ 12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22" y="11"/>
                    </a:moveTo>
                    <a:lnTo>
                      <a:pt x="15" y="21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10" y="1"/>
                    </a:lnTo>
                    <a:lnTo>
                      <a:pt x="22" y="1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2" name="Freeform 1522"/>
              <p:cNvSpPr>
                <a:spLocks/>
              </p:cNvSpPr>
              <p:nvPr/>
            </p:nvSpPr>
            <p:spPr bwMode="auto">
              <a:xfrm>
                <a:off x="2076" y="1839"/>
                <a:ext cx="123" cy="129"/>
              </a:xfrm>
              <a:custGeom>
                <a:avLst/>
                <a:gdLst>
                  <a:gd name="T0" fmla="*/ 123 w 117"/>
                  <a:gd name="T1" fmla="*/ 117 h 123"/>
                  <a:gd name="T2" fmla="*/ 119 w 117"/>
                  <a:gd name="T3" fmla="*/ 129 h 123"/>
                  <a:gd name="T4" fmla="*/ 105 w 117"/>
                  <a:gd name="T5" fmla="*/ 122 h 123"/>
                  <a:gd name="T6" fmla="*/ 91 w 117"/>
                  <a:gd name="T7" fmla="*/ 112 h 123"/>
                  <a:gd name="T8" fmla="*/ 79 w 117"/>
                  <a:gd name="T9" fmla="*/ 102 h 123"/>
                  <a:gd name="T10" fmla="*/ 67 w 117"/>
                  <a:gd name="T11" fmla="*/ 91 h 123"/>
                  <a:gd name="T12" fmla="*/ 46 w 117"/>
                  <a:gd name="T13" fmla="*/ 69 h 123"/>
                  <a:gd name="T14" fmla="*/ 25 w 117"/>
                  <a:gd name="T15" fmla="*/ 46 h 123"/>
                  <a:gd name="T16" fmla="*/ 19 w 117"/>
                  <a:gd name="T17" fmla="*/ 36 h 123"/>
                  <a:gd name="T18" fmla="*/ 9 w 117"/>
                  <a:gd name="T19" fmla="*/ 24 h 123"/>
                  <a:gd name="T20" fmla="*/ 3 w 117"/>
                  <a:gd name="T21" fmla="*/ 14 h 123"/>
                  <a:gd name="T22" fmla="*/ 0 w 117"/>
                  <a:gd name="T23" fmla="*/ 7 h 123"/>
                  <a:gd name="T24" fmla="*/ 0 w 117"/>
                  <a:gd name="T25" fmla="*/ 0 h 123"/>
                  <a:gd name="T26" fmla="*/ 2 w 117"/>
                  <a:gd name="T27" fmla="*/ 7 h 123"/>
                  <a:gd name="T28" fmla="*/ 5 w 117"/>
                  <a:gd name="T29" fmla="*/ 10 h 123"/>
                  <a:gd name="T30" fmla="*/ 16 w 117"/>
                  <a:gd name="T31" fmla="*/ 21 h 123"/>
                  <a:gd name="T32" fmla="*/ 26 w 117"/>
                  <a:gd name="T33" fmla="*/ 29 h 123"/>
                  <a:gd name="T34" fmla="*/ 37 w 117"/>
                  <a:gd name="T35" fmla="*/ 40 h 123"/>
                  <a:gd name="T36" fmla="*/ 57 w 117"/>
                  <a:gd name="T37" fmla="*/ 62 h 123"/>
                  <a:gd name="T38" fmla="*/ 78 w 117"/>
                  <a:gd name="T39" fmla="*/ 84 h 123"/>
                  <a:gd name="T40" fmla="*/ 88 w 117"/>
                  <a:gd name="T41" fmla="*/ 93 h 123"/>
                  <a:gd name="T42" fmla="*/ 100 w 117"/>
                  <a:gd name="T43" fmla="*/ 102 h 123"/>
                  <a:gd name="T44" fmla="*/ 111 w 117"/>
                  <a:gd name="T45" fmla="*/ 111 h 123"/>
                  <a:gd name="T46" fmla="*/ 123 w 117"/>
                  <a:gd name="T47" fmla="*/ 117 h 1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7" h="123">
                    <a:moveTo>
                      <a:pt x="117" y="112"/>
                    </a:moveTo>
                    <a:lnTo>
                      <a:pt x="113" y="123"/>
                    </a:lnTo>
                    <a:lnTo>
                      <a:pt x="100" y="116"/>
                    </a:lnTo>
                    <a:lnTo>
                      <a:pt x="87" y="107"/>
                    </a:lnTo>
                    <a:lnTo>
                      <a:pt x="75" y="97"/>
                    </a:lnTo>
                    <a:lnTo>
                      <a:pt x="64" y="87"/>
                    </a:lnTo>
                    <a:lnTo>
                      <a:pt x="44" y="66"/>
                    </a:lnTo>
                    <a:lnTo>
                      <a:pt x="24" y="44"/>
                    </a:lnTo>
                    <a:lnTo>
                      <a:pt x="18" y="34"/>
                    </a:lnTo>
                    <a:lnTo>
                      <a:pt x="9" y="23"/>
                    </a:lnTo>
                    <a:lnTo>
                      <a:pt x="3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5" y="10"/>
                    </a:lnTo>
                    <a:lnTo>
                      <a:pt x="15" y="20"/>
                    </a:lnTo>
                    <a:lnTo>
                      <a:pt x="25" y="28"/>
                    </a:lnTo>
                    <a:lnTo>
                      <a:pt x="35" y="38"/>
                    </a:lnTo>
                    <a:lnTo>
                      <a:pt x="54" y="59"/>
                    </a:lnTo>
                    <a:lnTo>
                      <a:pt x="74" y="80"/>
                    </a:lnTo>
                    <a:lnTo>
                      <a:pt x="84" y="89"/>
                    </a:lnTo>
                    <a:lnTo>
                      <a:pt x="95" y="97"/>
                    </a:lnTo>
                    <a:lnTo>
                      <a:pt x="106" y="106"/>
                    </a:lnTo>
                    <a:lnTo>
                      <a:pt x="117" y="1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3" name="Freeform 1523"/>
              <p:cNvSpPr>
                <a:spLocks/>
              </p:cNvSpPr>
              <p:nvPr/>
            </p:nvSpPr>
            <p:spPr bwMode="auto">
              <a:xfrm>
                <a:off x="2140" y="1896"/>
                <a:ext cx="57" cy="52"/>
              </a:xfrm>
              <a:custGeom>
                <a:avLst/>
                <a:gdLst>
                  <a:gd name="T0" fmla="*/ 57 w 54"/>
                  <a:gd name="T1" fmla="*/ 40 h 50"/>
                  <a:gd name="T2" fmla="*/ 52 w 54"/>
                  <a:gd name="T3" fmla="*/ 52 h 50"/>
                  <a:gd name="T4" fmla="*/ 45 w 54"/>
                  <a:gd name="T5" fmla="*/ 49 h 50"/>
                  <a:gd name="T6" fmla="*/ 40 w 54"/>
                  <a:gd name="T7" fmla="*/ 45 h 50"/>
                  <a:gd name="T8" fmla="*/ 30 w 54"/>
                  <a:gd name="T9" fmla="*/ 36 h 50"/>
                  <a:gd name="T10" fmla="*/ 20 w 54"/>
                  <a:gd name="T11" fmla="*/ 27 h 50"/>
                  <a:gd name="T12" fmla="*/ 12 w 54"/>
                  <a:gd name="T13" fmla="*/ 18 h 50"/>
                  <a:gd name="T14" fmla="*/ 8 w 54"/>
                  <a:gd name="T15" fmla="*/ 7 h 50"/>
                  <a:gd name="T16" fmla="*/ 4 w 54"/>
                  <a:gd name="T17" fmla="*/ 4 h 50"/>
                  <a:gd name="T18" fmla="*/ 0 w 54"/>
                  <a:gd name="T19" fmla="*/ 0 h 50"/>
                  <a:gd name="T20" fmla="*/ 6 w 54"/>
                  <a:gd name="T21" fmla="*/ 1 h 50"/>
                  <a:gd name="T22" fmla="*/ 12 w 54"/>
                  <a:gd name="T23" fmla="*/ 4 h 50"/>
                  <a:gd name="T24" fmla="*/ 22 w 54"/>
                  <a:gd name="T25" fmla="*/ 10 h 50"/>
                  <a:gd name="T26" fmla="*/ 31 w 54"/>
                  <a:gd name="T27" fmla="*/ 19 h 50"/>
                  <a:gd name="T28" fmla="*/ 38 w 54"/>
                  <a:gd name="T29" fmla="*/ 28 h 50"/>
                  <a:gd name="T30" fmla="*/ 46 w 54"/>
                  <a:gd name="T31" fmla="*/ 34 h 50"/>
                  <a:gd name="T32" fmla="*/ 57 w 54"/>
                  <a:gd name="T33" fmla="*/ 4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50">
                    <a:moveTo>
                      <a:pt x="54" y="38"/>
                    </a:moveTo>
                    <a:lnTo>
                      <a:pt x="49" y="50"/>
                    </a:lnTo>
                    <a:lnTo>
                      <a:pt x="43" y="47"/>
                    </a:lnTo>
                    <a:lnTo>
                      <a:pt x="38" y="43"/>
                    </a:lnTo>
                    <a:lnTo>
                      <a:pt x="28" y="35"/>
                    </a:lnTo>
                    <a:lnTo>
                      <a:pt x="19" y="26"/>
                    </a:lnTo>
                    <a:lnTo>
                      <a:pt x="11" y="17"/>
                    </a:lnTo>
                    <a:lnTo>
                      <a:pt x="8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4"/>
                    </a:lnTo>
                    <a:lnTo>
                      <a:pt x="21" y="10"/>
                    </a:lnTo>
                    <a:lnTo>
                      <a:pt x="29" y="18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54" y="3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4" name="Freeform 1524"/>
              <p:cNvSpPr>
                <a:spLocks/>
              </p:cNvSpPr>
              <p:nvPr/>
            </p:nvSpPr>
            <p:spPr bwMode="auto">
              <a:xfrm>
                <a:off x="2085" y="1834"/>
                <a:ext cx="49" cy="56"/>
              </a:xfrm>
              <a:custGeom>
                <a:avLst/>
                <a:gdLst>
                  <a:gd name="T0" fmla="*/ 49 w 47"/>
                  <a:gd name="T1" fmla="*/ 45 h 53"/>
                  <a:gd name="T2" fmla="*/ 43 w 47"/>
                  <a:gd name="T3" fmla="*/ 56 h 53"/>
                  <a:gd name="T4" fmla="*/ 32 w 47"/>
                  <a:gd name="T5" fmla="*/ 49 h 53"/>
                  <a:gd name="T6" fmla="*/ 22 w 47"/>
                  <a:gd name="T7" fmla="*/ 40 h 53"/>
                  <a:gd name="T8" fmla="*/ 14 w 47"/>
                  <a:gd name="T9" fmla="*/ 31 h 53"/>
                  <a:gd name="T10" fmla="*/ 7 w 47"/>
                  <a:gd name="T11" fmla="*/ 20 h 53"/>
                  <a:gd name="T12" fmla="*/ 5 w 47"/>
                  <a:gd name="T13" fmla="*/ 10 h 53"/>
                  <a:gd name="T14" fmla="*/ 0 w 47"/>
                  <a:gd name="T15" fmla="*/ 0 h 53"/>
                  <a:gd name="T16" fmla="*/ 10 w 47"/>
                  <a:gd name="T17" fmla="*/ 5 h 53"/>
                  <a:gd name="T18" fmla="*/ 18 w 47"/>
                  <a:gd name="T19" fmla="*/ 14 h 53"/>
                  <a:gd name="T20" fmla="*/ 24 w 47"/>
                  <a:gd name="T21" fmla="*/ 23 h 53"/>
                  <a:gd name="T22" fmla="*/ 31 w 47"/>
                  <a:gd name="T23" fmla="*/ 32 h 53"/>
                  <a:gd name="T24" fmla="*/ 39 w 47"/>
                  <a:gd name="T25" fmla="*/ 38 h 53"/>
                  <a:gd name="T26" fmla="*/ 49 w 47"/>
                  <a:gd name="T27" fmla="*/ 45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" h="53">
                    <a:moveTo>
                      <a:pt x="47" y="43"/>
                    </a:moveTo>
                    <a:lnTo>
                      <a:pt x="41" y="53"/>
                    </a:lnTo>
                    <a:lnTo>
                      <a:pt x="31" y="46"/>
                    </a:lnTo>
                    <a:lnTo>
                      <a:pt x="21" y="38"/>
                    </a:lnTo>
                    <a:lnTo>
                      <a:pt x="13" y="29"/>
                    </a:lnTo>
                    <a:lnTo>
                      <a:pt x="7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0" y="5"/>
                    </a:lnTo>
                    <a:lnTo>
                      <a:pt x="17" y="13"/>
                    </a:lnTo>
                    <a:lnTo>
                      <a:pt x="23" y="22"/>
                    </a:lnTo>
                    <a:lnTo>
                      <a:pt x="30" y="30"/>
                    </a:lnTo>
                    <a:lnTo>
                      <a:pt x="37" y="36"/>
                    </a:lnTo>
                    <a:lnTo>
                      <a:pt x="47" y="4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5" name="Freeform 1525"/>
              <p:cNvSpPr>
                <a:spLocks/>
              </p:cNvSpPr>
              <p:nvPr/>
            </p:nvSpPr>
            <p:spPr bwMode="auto">
              <a:xfrm>
                <a:off x="2107" y="1832"/>
                <a:ext cx="85" cy="88"/>
              </a:xfrm>
              <a:custGeom>
                <a:avLst/>
                <a:gdLst>
                  <a:gd name="T0" fmla="*/ 85 w 82"/>
                  <a:gd name="T1" fmla="*/ 80 h 84"/>
                  <a:gd name="T2" fmla="*/ 76 w 82"/>
                  <a:gd name="T3" fmla="*/ 88 h 84"/>
                  <a:gd name="T4" fmla="*/ 62 w 82"/>
                  <a:gd name="T5" fmla="*/ 74 h 84"/>
                  <a:gd name="T6" fmla="*/ 48 w 82"/>
                  <a:gd name="T7" fmla="*/ 60 h 84"/>
                  <a:gd name="T8" fmla="*/ 32 w 82"/>
                  <a:gd name="T9" fmla="*/ 47 h 84"/>
                  <a:gd name="T10" fmla="*/ 17 w 82"/>
                  <a:gd name="T11" fmla="*/ 32 h 84"/>
                  <a:gd name="T12" fmla="*/ 7 w 82"/>
                  <a:gd name="T13" fmla="*/ 17 h 84"/>
                  <a:gd name="T14" fmla="*/ 0 w 82"/>
                  <a:gd name="T15" fmla="*/ 0 h 84"/>
                  <a:gd name="T16" fmla="*/ 12 w 82"/>
                  <a:gd name="T17" fmla="*/ 13 h 84"/>
                  <a:gd name="T18" fmla="*/ 27 w 82"/>
                  <a:gd name="T19" fmla="*/ 25 h 84"/>
                  <a:gd name="T20" fmla="*/ 39 w 82"/>
                  <a:gd name="T21" fmla="*/ 38 h 84"/>
                  <a:gd name="T22" fmla="*/ 55 w 82"/>
                  <a:gd name="T23" fmla="*/ 50 h 84"/>
                  <a:gd name="T24" fmla="*/ 70 w 82"/>
                  <a:gd name="T25" fmla="*/ 65 h 84"/>
                  <a:gd name="T26" fmla="*/ 85 w 82"/>
                  <a:gd name="T27" fmla="*/ 80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84">
                    <a:moveTo>
                      <a:pt x="82" y="76"/>
                    </a:moveTo>
                    <a:lnTo>
                      <a:pt x="73" y="84"/>
                    </a:lnTo>
                    <a:lnTo>
                      <a:pt x="60" y="71"/>
                    </a:lnTo>
                    <a:lnTo>
                      <a:pt x="46" y="57"/>
                    </a:lnTo>
                    <a:lnTo>
                      <a:pt x="31" y="45"/>
                    </a:lnTo>
                    <a:lnTo>
                      <a:pt x="16" y="31"/>
                    </a:lnTo>
                    <a:lnTo>
                      <a:pt x="7" y="16"/>
                    </a:lnTo>
                    <a:lnTo>
                      <a:pt x="0" y="0"/>
                    </a:lnTo>
                    <a:lnTo>
                      <a:pt x="12" y="12"/>
                    </a:lnTo>
                    <a:lnTo>
                      <a:pt x="26" y="24"/>
                    </a:lnTo>
                    <a:lnTo>
                      <a:pt x="38" y="36"/>
                    </a:lnTo>
                    <a:lnTo>
                      <a:pt x="53" y="48"/>
                    </a:lnTo>
                    <a:lnTo>
                      <a:pt x="68" y="62"/>
                    </a:lnTo>
                    <a:lnTo>
                      <a:pt x="82" y="7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6" name="Freeform 1526"/>
              <p:cNvSpPr>
                <a:spLocks/>
              </p:cNvSpPr>
              <p:nvPr/>
            </p:nvSpPr>
            <p:spPr bwMode="auto">
              <a:xfrm>
                <a:off x="2118" y="1833"/>
                <a:ext cx="69" cy="59"/>
              </a:xfrm>
              <a:custGeom>
                <a:avLst/>
                <a:gdLst>
                  <a:gd name="T0" fmla="*/ 69 w 66"/>
                  <a:gd name="T1" fmla="*/ 50 h 56"/>
                  <a:gd name="T2" fmla="*/ 60 w 66"/>
                  <a:gd name="T3" fmla="*/ 59 h 56"/>
                  <a:gd name="T4" fmla="*/ 41 w 66"/>
                  <a:gd name="T5" fmla="*/ 38 h 56"/>
                  <a:gd name="T6" fmla="*/ 28 w 66"/>
                  <a:gd name="T7" fmla="*/ 27 h 56"/>
                  <a:gd name="T8" fmla="*/ 19 w 66"/>
                  <a:gd name="T9" fmla="*/ 20 h 56"/>
                  <a:gd name="T10" fmla="*/ 9 w 66"/>
                  <a:gd name="T11" fmla="*/ 9 h 56"/>
                  <a:gd name="T12" fmla="*/ 5 w 66"/>
                  <a:gd name="T13" fmla="*/ 5 h 56"/>
                  <a:gd name="T14" fmla="*/ 0 w 66"/>
                  <a:gd name="T15" fmla="*/ 0 h 56"/>
                  <a:gd name="T16" fmla="*/ 14 w 66"/>
                  <a:gd name="T17" fmla="*/ 4 h 56"/>
                  <a:gd name="T18" fmla="*/ 26 w 66"/>
                  <a:gd name="T19" fmla="*/ 9 h 56"/>
                  <a:gd name="T20" fmla="*/ 38 w 66"/>
                  <a:gd name="T21" fmla="*/ 19 h 56"/>
                  <a:gd name="T22" fmla="*/ 49 w 66"/>
                  <a:gd name="T23" fmla="*/ 30 h 56"/>
                  <a:gd name="T24" fmla="*/ 69 w 66"/>
                  <a:gd name="T25" fmla="*/ 5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66" y="47"/>
                    </a:moveTo>
                    <a:lnTo>
                      <a:pt x="57" y="56"/>
                    </a:lnTo>
                    <a:lnTo>
                      <a:pt x="39" y="36"/>
                    </a:lnTo>
                    <a:lnTo>
                      <a:pt x="27" y="26"/>
                    </a:lnTo>
                    <a:lnTo>
                      <a:pt x="18" y="19"/>
                    </a:lnTo>
                    <a:lnTo>
                      <a:pt x="9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25" y="9"/>
                    </a:lnTo>
                    <a:lnTo>
                      <a:pt x="36" y="18"/>
                    </a:lnTo>
                    <a:lnTo>
                      <a:pt x="47" y="28"/>
                    </a:lnTo>
                    <a:lnTo>
                      <a:pt x="66" y="4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7" name="Freeform 1527"/>
              <p:cNvSpPr>
                <a:spLocks/>
              </p:cNvSpPr>
              <p:nvPr/>
            </p:nvSpPr>
            <p:spPr bwMode="auto">
              <a:xfrm>
                <a:off x="2106" y="1810"/>
                <a:ext cx="72" cy="50"/>
              </a:xfrm>
              <a:custGeom>
                <a:avLst/>
                <a:gdLst>
                  <a:gd name="T0" fmla="*/ 72 w 69"/>
                  <a:gd name="T1" fmla="*/ 40 h 48"/>
                  <a:gd name="T2" fmla="*/ 65 w 69"/>
                  <a:gd name="T3" fmla="*/ 50 h 48"/>
                  <a:gd name="T4" fmla="*/ 41 w 69"/>
                  <a:gd name="T5" fmla="*/ 33 h 48"/>
                  <a:gd name="T6" fmla="*/ 18 w 69"/>
                  <a:gd name="T7" fmla="*/ 18 h 48"/>
                  <a:gd name="T8" fmla="*/ 0 w 69"/>
                  <a:gd name="T9" fmla="*/ 0 h 48"/>
                  <a:gd name="T10" fmla="*/ 26 w 69"/>
                  <a:gd name="T11" fmla="*/ 6 h 48"/>
                  <a:gd name="T12" fmla="*/ 38 w 69"/>
                  <a:gd name="T13" fmla="*/ 15 h 48"/>
                  <a:gd name="T14" fmla="*/ 50 w 69"/>
                  <a:gd name="T15" fmla="*/ 23 h 48"/>
                  <a:gd name="T16" fmla="*/ 72 w 69"/>
                  <a:gd name="T17" fmla="*/ 4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48">
                    <a:moveTo>
                      <a:pt x="69" y="38"/>
                    </a:moveTo>
                    <a:lnTo>
                      <a:pt x="62" y="48"/>
                    </a:lnTo>
                    <a:lnTo>
                      <a:pt x="39" y="32"/>
                    </a:lnTo>
                    <a:lnTo>
                      <a:pt x="17" y="17"/>
                    </a:lnTo>
                    <a:lnTo>
                      <a:pt x="0" y="0"/>
                    </a:lnTo>
                    <a:lnTo>
                      <a:pt x="25" y="6"/>
                    </a:lnTo>
                    <a:lnTo>
                      <a:pt x="36" y="14"/>
                    </a:lnTo>
                    <a:lnTo>
                      <a:pt x="48" y="22"/>
                    </a:lnTo>
                    <a:lnTo>
                      <a:pt x="69" y="3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8" name="Freeform 1528"/>
              <p:cNvSpPr>
                <a:spLocks/>
              </p:cNvSpPr>
              <p:nvPr/>
            </p:nvSpPr>
            <p:spPr bwMode="auto">
              <a:xfrm>
                <a:off x="2094" y="1778"/>
                <a:ext cx="82" cy="56"/>
              </a:xfrm>
              <a:custGeom>
                <a:avLst/>
                <a:gdLst>
                  <a:gd name="T0" fmla="*/ 82 w 78"/>
                  <a:gd name="T1" fmla="*/ 45 h 54"/>
                  <a:gd name="T2" fmla="*/ 76 w 78"/>
                  <a:gd name="T3" fmla="*/ 56 h 54"/>
                  <a:gd name="T4" fmla="*/ 67 w 78"/>
                  <a:gd name="T5" fmla="*/ 54 h 54"/>
                  <a:gd name="T6" fmla="*/ 61 w 78"/>
                  <a:gd name="T7" fmla="*/ 49 h 54"/>
                  <a:gd name="T8" fmla="*/ 46 w 78"/>
                  <a:gd name="T9" fmla="*/ 38 h 54"/>
                  <a:gd name="T10" fmla="*/ 34 w 78"/>
                  <a:gd name="T11" fmla="*/ 27 h 54"/>
                  <a:gd name="T12" fmla="*/ 22 w 78"/>
                  <a:gd name="T13" fmla="*/ 18 h 54"/>
                  <a:gd name="T14" fmla="*/ 17 w 78"/>
                  <a:gd name="T15" fmla="*/ 12 h 54"/>
                  <a:gd name="T16" fmla="*/ 12 w 78"/>
                  <a:gd name="T17" fmla="*/ 7 h 54"/>
                  <a:gd name="T18" fmla="*/ 0 w 78"/>
                  <a:gd name="T19" fmla="*/ 0 h 54"/>
                  <a:gd name="T20" fmla="*/ 14 w 78"/>
                  <a:gd name="T21" fmla="*/ 2 h 54"/>
                  <a:gd name="T22" fmla="*/ 22 w 78"/>
                  <a:gd name="T23" fmla="*/ 5 h 54"/>
                  <a:gd name="T24" fmla="*/ 29 w 78"/>
                  <a:gd name="T25" fmla="*/ 7 h 54"/>
                  <a:gd name="T26" fmla="*/ 43 w 78"/>
                  <a:gd name="T27" fmla="*/ 18 h 54"/>
                  <a:gd name="T28" fmla="*/ 56 w 78"/>
                  <a:gd name="T29" fmla="*/ 29 h 54"/>
                  <a:gd name="T30" fmla="*/ 67 w 78"/>
                  <a:gd name="T31" fmla="*/ 38 h 54"/>
                  <a:gd name="T32" fmla="*/ 74 w 78"/>
                  <a:gd name="T33" fmla="*/ 43 h 54"/>
                  <a:gd name="T34" fmla="*/ 82 w 78"/>
                  <a:gd name="T35" fmla="*/ 45 h 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8" h="54">
                    <a:moveTo>
                      <a:pt x="78" y="43"/>
                    </a:moveTo>
                    <a:lnTo>
                      <a:pt x="72" y="54"/>
                    </a:lnTo>
                    <a:lnTo>
                      <a:pt x="64" y="52"/>
                    </a:lnTo>
                    <a:lnTo>
                      <a:pt x="58" y="47"/>
                    </a:lnTo>
                    <a:lnTo>
                      <a:pt x="44" y="37"/>
                    </a:lnTo>
                    <a:lnTo>
                      <a:pt x="32" y="26"/>
                    </a:lnTo>
                    <a:lnTo>
                      <a:pt x="21" y="17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21" y="5"/>
                    </a:lnTo>
                    <a:lnTo>
                      <a:pt x="28" y="7"/>
                    </a:lnTo>
                    <a:lnTo>
                      <a:pt x="41" y="17"/>
                    </a:lnTo>
                    <a:lnTo>
                      <a:pt x="53" y="28"/>
                    </a:lnTo>
                    <a:lnTo>
                      <a:pt x="64" y="37"/>
                    </a:lnTo>
                    <a:lnTo>
                      <a:pt x="70" y="41"/>
                    </a:lnTo>
                    <a:lnTo>
                      <a:pt x="78" y="4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09" name="Freeform 1529"/>
              <p:cNvSpPr>
                <a:spLocks/>
              </p:cNvSpPr>
              <p:nvPr/>
            </p:nvSpPr>
            <p:spPr bwMode="auto">
              <a:xfrm>
                <a:off x="2086" y="1751"/>
                <a:ext cx="84" cy="59"/>
              </a:xfrm>
              <a:custGeom>
                <a:avLst/>
                <a:gdLst>
                  <a:gd name="T0" fmla="*/ 84 w 80"/>
                  <a:gd name="T1" fmla="*/ 48 h 56"/>
                  <a:gd name="T2" fmla="*/ 76 w 80"/>
                  <a:gd name="T3" fmla="*/ 59 h 56"/>
                  <a:gd name="T4" fmla="*/ 48 w 80"/>
                  <a:gd name="T5" fmla="*/ 40 h 56"/>
                  <a:gd name="T6" fmla="*/ 21 w 80"/>
                  <a:gd name="T7" fmla="*/ 22 h 56"/>
                  <a:gd name="T8" fmla="*/ 0 w 80"/>
                  <a:gd name="T9" fmla="*/ 0 h 56"/>
                  <a:gd name="T10" fmla="*/ 28 w 80"/>
                  <a:gd name="T11" fmla="*/ 12 h 56"/>
                  <a:gd name="T12" fmla="*/ 57 w 80"/>
                  <a:gd name="T13" fmla="*/ 31 h 56"/>
                  <a:gd name="T14" fmla="*/ 84 w 80"/>
                  <a:gd name="T15" fmla="*/ 48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0" h="56">
                    <a:moveTo>
                      <a:pt x="80" y="46"/>
                    </a:moveTo>
                    <a:lnTo>
                      <a:pt x="72" y="56"/>
                    </a:lnTo>
                    <a:lnTo>
                      <a:pt x="46" y="38"/>
                    </a:lnTo>
                    <a:lnTo>
                      <a:pt x="20" y="21"/>
                    </a:lnTo>
                    <a:lnTo>
                      <a:pt x="0" y="0"/>
                    </a:lnTo>
                    <a:lnTo>
                      <a:pt x="27" y="11"/>
                    </a:lnTo>
                    <a:lnTo>
                      <a:pt x="54" y="29"/>
                    </a:lnTo>
                    <a:lnTo>
                      <a:pt x="80" y="4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0" name="Freeform 1530"/>
              <p:cNvSpPr>
                <a:spLocks/>
              </p:cNvSpPr>
              <p:nvPr/>
            </p:nvSpPr>
            <p:spPr bwMode="auto">
              <a:xfrm>
                <a:off x="2075" y="1721"/>
                <a:ext cx="84" cy="55"/>
              </a:xfrm>
              <a:custGeom>
                <a:avLst/>
                <a:gdLst>
                  <a:gd name="T0" fmla="*/ 84 w 80"/>
                  <a:gd name="T1" fmla="*/ 45 h 53"/>
                  <a:gd name="T2" fmla="*/ 76 w 80"/>
                  <a:gd name="T3" fmla="*/ 55 h 53"/>
                  <a:gd name="T4" fmla="*/ 63 w 80"/>
                  <a:gd name="T5" fmla="*/ 46 h 53"/>
                  <a:gd name="T6" fmla="*/ 49 w 80"/>
                  <a:gd name="T7" fmla="*/ 37 h 53"/>
                  <a:gd name="T8" fmla="*/ 20 w 80"/>
                  <a:gd name="T9" fmla="*/ 22 h 53"/>
                  <a:gd name="T10" fmla="*/ 9 w 80"/>
                  <a:gd name="T11" fmla="*/ 12 h 53"/>
                  <a:gd name="T12" fmla="*/ 0 w 80"/>
                  <a:gd name="T13" fmla="*/ 0 h 53"/>
                  <a:gd name="T14" fmla="*/ 15 w 80"/>
                  <a:gd name="T15" fmla="*/ 7 h 53"/>
                  <a:gd name="T16" fmla="*/ 27 w 80"/>
                  <a:gd name="T17" fmla="*/ 12 h 53"/>
                  <a:gd name="T18" fmla="*/ 57 w 80"/>
                  <a:gd name="T19" fmla="*/ 26 h 53"/>
                  <a:gd name="T20" fmla="*/ 70 w 80"/>
                  <a:gd name="T21" fmla="*/ 35 h 53"/>
                  <a:gd name="T22" fmla="*/ 84 w 80"/>
                  <a:gd name="T23" fmla="*/ 45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80" y="43"/>
                    </a:moveTo>
                    <a:lnTo>
                      <a:pt x="72" y="53"/>
                    </a:lnTo>
                    <a:lnTo>
                      <a:pt x="60" y="44"/>
                    </a:lnTo>
                    <a:lnTo>
                      <a:pt x="47" y="36"/>
                    </a:lnTo>
                    <a:lnTo>
                      <a:pt x="19" y="21"/>
                    </a:lnTo>
                    <a:lnTo>
                      <a:pt x="9" y="12"/>
                    </a:lnTo>
                    <a:lnTo>
                      <a:pt x="0" y="0"/>
                    </a:lnTo>
                    <a:lnTo>
                      <a:pt x="14" y="7"/>
                    </a:lnTo>
                    <a:lnTo>
                      <a:pt x="26" y="12"/>
                    </a:lnTo>
                    <a:lnTo>
                      <a:pt x="54" y="25"/>
                    </a:lnTo>
                    <a:lnTo>
                      <a:pt x="67" y="34"/>
                    </a:lnTo>
                    <a:lnTo>
                      <a:pt x="80" y="4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1" name="Freeform 1531"/>
              <p:cNvSpPr>
                <a:spLocks/>
              </p:cNvSpPr>
              <p:nvPr/>
            </p:nvSpPr>
            <p:spPr bwMode="auto">
              <a:xfrm>
                <a:off x="2086" y="2192"/>
                <a:ext cx="99" cy="47"/>
              </a:xfrm>
              <a:custGeom>
                <a:avLst/>
                <a:gdLst>
                  <a:gd name="T0" fmla="*/ 96 w 95"/>
                  <a:gd name="T1" fmla="*/ 0 h 44"/>
                  <a:gd name="T2" fmla="*/ 99 w 95"/>
                  <a:gd name="T3" fmla="*/ 14 h 44"/>
                  <a:gd name="T4" fmla="*/ 90 w 95"/>
                  <a:gd name="T5" fmla="*/ 16 h 44"/>
                  <a:gd name="T6" fmla="*/ 81 w 95"/>
                  <a:gd name="T7" fmla="*/ 19 h 44"/>
                  <a:gd name="T8" fmla="*/ 66 w 95"/>
                  <a:gd name="T9" fmla="*/ 27 h 44"/>
                  <a:gd name="T10" fmla="*/ 49 w 95"/>
                  <a:gd name="T11" fmla="*/ 36 h 44"/>
                  <a:gd name="T12" fmla="*/ 32 w 95"/>
                  <a:gd name="T13" fmla="*/ 44 h 44"/>
                  <a:gd name="T14" fmla="*/ 17 w 95"/>
                  <a:gd name="T15" fmla="*/ 45 h 44"/>
                  <a:gd name="T16" fmla="*/ 8 w 95"/>
                  <a:gd name="T17" fmla="*/ 47 h 44"/>
                  <a:gd name="T18" fmla="*/ 0 w 95"/>
                  <a:gd name="T19" fmla="*/ 47 h 44"/>
                  <a:gd name="T20" fmla="*/ 8 w 95"/>
                  <a:gd name="T21" fmla="*/ 43 h 44"/>
                  <a:gd name="T22" fmla="*/ 15 w 95"/>
                  <a:gd name="T23" fmla="*/ 40 h 44"/>
                  <a:gd name="T24" fmla="*/ 28 w 95"/>
                  <a:gd name="T25" fmla="*/ 31 h 44"/>
                  <a:gd name="T26" fmla="*/ 44 w 95"/>
                  <a:gd name="T27" fmla="*/ 25 h 44"/>
                  <a:gd name="T28" fmla="*/ 60 w 95"/>
                  <a:gd name="T29" fmla="*/ 15 h 44"/>
                  <a:gd name="T30" fmla="*/ 76 w 95"/>
                  <a:gd name="T31" fmla="*/ 6 h 44"/>
                  <a:gd name="T32" fmla="*/ 85 w 95"/>
                  <a:gd name="T33" fmla="*/ 3 h 44"/>
                  <a:gd name="T34" fmla="*/ 96 w 95"/>
                  <a:gd name="T35" fmla="*/ 0 h 4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44">
                    <a:moveTo>
                      <a:pt x="92" y="0"/>
                    </a:moveTo>
                    <a:lnTo>
                      <a:pt x="95" y="13"/>
                    </a:lnTo>
                    <a:lnTo>
                      <a:pt x="86" y="15"/>
                    </a:lnTo>
                    <a:lnTo>
                      <a:pt x="78" y="18"/>
                    </a:lnTo>
                    <a:lnTo>
                      <a:pt x="63" y="25"/>
                    </a:lnTo>
                    <a:lnTo>
                      <a:pt x="47" y="34"/>
                    </a:lnTo>
                    <a:lnTo>
                      <a:pt x="31" y="41"/>
                    </a:lnTo>
                    <a:lnTo>
                      <a:pt x="16" y="42"/>
                    </a:lnTo>
                    <a:lnTo>
                      <a:pt x="8" y="44"/>
                    </a:lnTo>
                    <a:lnTo>
                      <a:pt x="0" y="44"/>
                    </a:lnTo>
                    <a:lnTo>
                      <a:pt x="8" y="40"/>
                    </a:lnTo>
                    <a:lnTo>
                      <a:pt x="14" y="37"/>
                    </a:lnTo>
                    <a:lnTo>
                      <a:pt x="27" y="29"/>
                    </a:lnTo>
                    <a:lnTo>
                      <a:pt x="42" y="23"/>
                    </a:lnTo>
                    <a:lnTo>
                      <a:pt x="58" y="14"/>
                    </a:lnTo>
                    <a:lnTo>
                      <a:pt x="73" y="6"/>
                    </a:lnTo>
                    <a:lnTo>
                      <a:pt x="82" y="3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2" name="Freeform 1532"/>
              <p:cNvSpPr>
                <a:spLocks/>
              </p:cNvSpPr>
              <p:nvPr/>
            </p:nvSpPr>
            <p:spPr bwMode="auto">
              <a:xfrm>
                <a:off x="2119" y="2218"/>
                <a:ext cx="61" cy="18"/>
              </a:xfrm>
              <a:custGeom>
                <a:avLst/>
                <a:gdLst>
                  <a:gd name="T0" fmla="*/ 61 w 58"/>
                  <a:gd name="T1" fmla="*/ 0 h 18"/>
                  <a:gd name="T2" fmla="*/ 61 w 58"/>
                  <a:gd name="T3" fmla="*/ 12 h 18"/>
                  <a:gd name="T4" fmla="*/ 41 w 58"/>
                  <a:gd name="T5" fmla="*/ 15 h 18"/>
                  <a:gd name="T6" fmla="*/ 20 w 58"/>
                  <a:gd name="T7" fmla="*/ 18 h 18"/>
                  <a:gd name="T8" fmla="*/ 0 w 58"/>
                  <a:gd name="T9" fmla="*/ 16 h 18"/>
                  <a:gd name="T10" fmla="*/ 18 w 58"/>
                  <a:gd name="T11" fmla="*/ 7 h 18"/>
                  <a:gd name="T12" fmla="*/ 38 w 58"/>
                  <a:gd name="T13" fmla="*/ 3 h 18"/>
                  <a:gd name="T14" fmla="*/ 61 w 58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8">
                    <a:moveTo>
                      <a:pt x="58" y="0"/>
                    </a:moveTo>
                    <a:lnTo>
                      <a:pt x="58" y="12"/>
                    </a:lnTo>
                    <a:lnTo>
                      <a:pt x="39" y="15"/>
                    </a:lnTo>
                    <a:lnTo>
                      <a:pt x="19" y="18"/>
                    </a:lnTo>
                    <a:lnTo>
                      <a:pt x="0" y="16"/>
                    </a:lnTo>
                    <a:lnTo>
                      <a:pt x="17" y="7"/>
                    </a:lnTo>
                    <a:lnTo>
                      <a:pt x="36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3" name="Freeform 1533"/>
              <p:cNvSpPr>
                <a:spLocks/>
              </p:cNvSpPr>
              <p:nvPr/>
            </p:nvSpPr>
            <p:spPr bwMode="auto">
              <a:xfrm>
                <a:off x="1730" y="1917"/>
                <a:ext cx="445" cy="366"/>
              </a:xfrm>
              <a:custGeom>
                <a:avLst/>
                <a:gdLst>
                  <a:gd name="T0" fmla="*/ 445 w 424"/>
                  <a:gd name="T1" fmla="*/ 328 h 349"/>
                  <a:gd name="T2" fmla="*/ 414 w 424"/>
                  <a:gd name="T3" fmla="*/ 332 h 349"/>
                  <a:gd name="T4" fmla="*/ 351 w 424"/>
                  <a:gd name="T5" fmla="*/ 349 h 349"/>
                  <a:gd name="T6" fmla="*/ 301 w 424"/>
                  <a:gd name="T7" fmla="*/ 360 h 349"/>
                  <a:gd name="T8" fmla="*/ 252 w 424"/>
                  <a:gd name="T9" fmla="*/ 361 h 349"/>
                  <a:gd name="T10" fmla="*/ 202 w 424"/>
                  <a:gd name="T11" fmla="*/ 363 h 349"/>
                  <a:gd name="T12" fmla="*/ 169 w 424"/>
                  <a:gd name="T13" fmla="*/ 362 h 349"/>
                  <a:gd name="T14" fmla="*/ 137 w 424"/>
                  <a:gd name="T15" fmla="*/ 350 h 349"/>
                  <a:gd name="T16" fmla="*/ 108 w 424"/>
                  <a:gd name="T17" fmla="*/ 335 h 349"/>
                  <a:gd name="T18" fmla="*/ 81 w 424"/>
                  <a:gd name="T19" fmla="*/ 315 h 349"/>
                  <a:gd name="T20" fmla="*/ 41 w 424"/>
                  <a:gd name="T21" fmla="*/ 284 h 349"/>
                  <a:gd name="T22" fmla="*/ 17 w 424"/>
                  <a:gd name="T23" fmla="*/ 261 h 349"/>
                  <a:gd name="T24" fmla="*/ 7 w 424"/>
                  <a:gd name="T25" fmla="*/ 246 h 349"/>
                  <a:gd name="T26" fmla="*/ 2 w 424"/>
                  <a:gd name="T27" fmla="*/ 229 h 349"/>
                  <a:gd name="T28" fmla="*/ 0 w 424"/>
                  <a:gd name="T29" fmla="*/ 195 h 349"/>
                  <a:gd name="T30" fmla="*/ 3 w 424"/>
                  <a:gd name="T31" fmla="*/ 166 h 349"/>
                  <a:gd name="T32" fmla="*/ 10 w 424"/>
                  <a:gd name="T33" fmla="*/ 137 h 349"/>
                  <a:gd name="T34" fmla="*/ 19 w 424"/>
                  <a:gd name="T35" fmla="*/ 110 h 349"/>
                  <a:gd name="T36" fmla="*/ 48 w 424"/>
                  <a:gd name="T37" fmla="*/ 62 h 349"/>
                  <a:gd name="T38" fmla="*/ 84 w 424"/>
                  <a:gd name="T39" fmla="*/ 18 h 349"/>
                  <a:gd name="T40" fmla="*/ 86 w 424"/>
                  <a:gd name="T41" fmla="*/ 21 h 349"/>
                  <a:gd name="T42" fmla="*/ 50 w 424"/>
                  <a:gd name="T43" fmla="*/ 66 h 349"/>
                  <a:gd name="T44" fmla="*/ 31 w 424"/>
                  <a:gd name="T45" fmla="*/ 105 h 349"/>
                  <a:gd name="T46" fmla="*/ 21 w 424"/>
                  <a:gd name="T47" fmla="*/ 132 h 349"/>
                  <a:gd name="T48" fmla="*/ 16 w 424"/>
                  <a:gd name="T49" fmla="*/ 160 h 349"/>
                  <a:gd name="T50" fmla="*/ 13 w 424"/>
                  <a:gd name="T51" fmla="*/ 189 h 349"/>
                  <a:gd name="T52" fmla="*/ 13 w 424"/>
                  <a:gd name="T53" fmla="*/ 211 h 349"/>
                  <a:gd name="T54" fmla="*/ 14 w 424"/>
                  <a:gd name="T55" fmla="*/ 227 h 349"/>
                  <a:gd name="T56" fmla="*/ 19 w 424"/>
                  <a:gd name="T57" fmla="*/ 239 h 349"/>
                  <a:gd name="T58" fmla="*/ 31 w 424"/>
                  <a:gd name="T59" fmla="*/ 258 h 349"/>
                  <a:gd name="T60" fmla="*/ 55 w 424"/>
                  <a:gd name="T61" fmla="*/ 279 h 349"/>
                  <a:gd name="T62" fmla="*/ 92 w 424"/>
                  <a:gd name="T63" fmla="*/ 308 h 349"/>
                  <a:gd name="T64" fmla="*/ 119 w 424"/>
                  <a:gd name="T65" fmla="*/ 325 h 349"/>
                  <a:gd name="T66" fmla="*/ 147 w 424"/>
                  <a:gd name="T67" fmla="*/ 340 h 349"/>
                  <a:gd name="T68" fmla="*/ 176 w 424"/>
                  <a:gd name="T69" fmla="*/ 350 h 349"/>
                  <a:gd name="T70" fmla="*/ 206 w 424"/>
                  <a:gd name="T71" fmla="*/ 350 h 349"/>
                  <a:gd name="T72" fmla="*/ 254 w 424"/>
                  <a:gd name="T73" fmla="*/ 348 h 349"/>
                  <a:gd name="T74" fmla="*/ 302 w 424"/>
                  <a:gd name="T75" fmla="*/ 346 h 349"/>
                  <a:gd name="T76" fmla="*/ 348 w 424"/>
                  <a:gd name="T77" fmla="*/ 336 h 349"/>
                  <a:gd name="T78" fmla="*/ 410 w 424"/>
                  <a:gd name="T79" fmla="*/ 319 h 349"/>
                  <a:gd name="T80" fmla="*/ 443 w 424"/>
                  <a:gd name="T81" fmla="*/ 315 h 34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24" h="349">
                    <a:moveTo>
                      <a:pt x="422" y="300"/>
                    </a:moveTo>
                    <a:lnTo>
                      <a:pt x="424" y="313"/>
                    </a:lnTo>
                    <a:lnTo>
                      <a:pt x="409" y="314"/>
                    </a:lnTo>
                    <a:lnTo>
                      <a:pt x="394" y="317"/>
                    </a:lnTo>
                    <a:lnTo>
                      <a:pt x="364" y="324"/>
                    </a:lnTo>
                    <a:lnTo>
                      <a:pt x="334" y="333"/>
                    </a:lnTo>
                    <a:lnTo>
                      <a:pt x="303" y="340"/>
                    </a:lnTo>
                    <a:lnTo>
                      <a:pt x="287" y="343"/>
                    </a:lnTo>
                    <a:lnTo>
                      <a:pt x="271" y="344"/>
                    </a:lnTo>
                    <a:lnTo>
                      <a:pt x="240" y="344"/>
                    </a:lnTo>
                    <a:lnTo>
                      <a:pt x="209" y="345"/>
                    </a:lnTo>
                    <a:lnTo>
                      <a:pt x="192" y="346"/>
                    </a:lnTo>
                    <a:lnTo>
                      <a:pt x="176" y="349"/>
                    </a:lnTo>
                    <a:lnTo>
                      <a:pt x="161" y="345"/>
                    </a:lnTo>
                    <a:lnTo>
                      <a:pt x="146" y="340"/>
                    </a:lnTo>
                    <a:lnTo>
                      <a:pt x="131" y="334"/>
                    </a:lnTo>
                    <a:lnTo>
                      <a:pt x="117" y="327"/>
                    </a:lnTo>
                    <a:lnTo>
                      <a:pt x="103" y="319"/>
                    </a:lnTo>
                    <a:lnTo>
                      <a:pt x="89" y="310"/>
                    </a:lnTo>
                    <a:lnTo>
                      <a:pt x="77" y="300"/>
                    </a:lnTo>
                    <a:lnTo>
                      <a:pt x="64" y="290"/>
                    </a:lnTo>
                    <a:lnTo>
                      <a:pt x="39" y="271"/>
                    </a:lnTo>
                    <a:lnTo>
                      <a:pt x="27" y="261"/>
                    </a:lnTo>
                    <a:lnTo>
                      <a:pt x="16" y="249"/>
                    </a:lnTo>
                    <a:lnTo>
                      <a:pt x="11" y="242"/>
                    </a:lnTo>
                    <a:lnTo>
                      <a:pt x="7" y="235"/>
                    </a:lnTo>
                    <a:lnTo>
                      <a:pt x="3" y="227"/>
                    </a:lnTo>
                    <a:lnTo>
                      <a:pt x="2" y="218"/>
                    </a:lnTo>
                    <a:lnTo>
                      <a:pt x="0" y="202"/>
                    </a:lnTo>
                    <a:lnTo>
                      <a:pt x="0" y="186"/>
                    </a:lnTo>
                    <a:lnTo>
                      <a:pt x="1" y="172"/>
                    </a:lnTo>
                    <a:lnTo>
                      <a:pt x="3" y="158"/>
                    </a:lnTo>
                    <a:lnTo>
                      <a:pt x="6" y="145"/>
                    </a:lnTo>
                    <a:lnTo>
                      <a:pt x="10" y="131"/>
                    </a:lnTo>
                    <a:lnTo>
                      <a:pt x="13" y="119"/>
                    </a:lnTo>
                    <a:lnTo>
                      <a:pt x="18" y="105"/>
                    </a:lnTo>
                    <a:lnTo>
                      <a:pt x="31" y="82"/>
                    </a:lnTo>
                    <a:lnTo>
                      <a:pt x="46" y="59"/>
                    </a:lnTo>
                    <a:lnTo>
                      <a:pt x="63" y="37"/>
                    </a:lnTo>
                    <a:lnTo>
                      <a:pt x="80" y="17"/>
                    </a:lnTo>
                    <a:lnTo>
                      <a:pt x="100" y="0"/>
                    </a:lnTo>
                    <a:lnTo>
                      <a:pt x="82" y="20"/>
                    </a:lnTo>
                    <a:lnTo>
                      <a:pt x="64" y="41"/>
                    </a:lnTo>
                    <a:lnTo>
                      <a:pt x="48" y="63"/>
                    </a:lnTo>
                    <a:lnTo>
                      <a:pt x="34" y="88"/>
                    </a:lnTo>
                    <a:lnTo>
                      <a:pt x="30" y="100"/>
                    </a:lnTo>
                    <a:lnTo>
                      <a:pt x="25" y="113"/>
                    </a:lnTo>
                    <a:lnTo>
                      <a:pt x="20" y="126"/>
                    </a:lnTo>
                    <a:lnTo>
                      <a:pt x="17" y="139"/>
                    </a:lnTo>
                    <a:lnTo>
                      <a:pt x="15" y="153"/>
                    </a:lnTo>
                    <a:lnTo>
                      <a:pt x="12" y="166"/>
                    </a:lnTo>
                    <a:lnTo>
                      <a:pt x="12" y="180"/>
                    </a:lnTo>
                    <a:lnTo>
                      <a:pt x="12" y="194"/>
                    </a:lnTo>
                    <a:lnTo>
                      <a:pt x="12" y="201"/>
                    </a:lnTo>
                    <a:lnTo>
                      <a:pt x="12" y="208"/>
                    </a:lnTo>
                    <a:lnTo>
                      <a:pt x="13" y="216"/>
                    </a:lnTo>
                    <a:lnTo>
                      <a:pt x="15" y="222"/>
                    </a:lnTo>
                    <a:lnTo>
                      <a:pt x="18" y="228"/>
                    </a:lnTo>
                    <a:lnTo>
                      <a:pt x="21" y="235"/>
                    </a:lnTo>
                    <a:lnTo>
                      <a:pt x="30" y="246"/>
                    </a:lnTo>
                    <a:lnTo>
                      <a:pt x="41" y="256"/>
                    </a:lnTo>
                    <a:lnTo>
                      <a:pt x="52" y="266"/>
                    </a:lnTo>
                    <a:lnTo>
                      <a:pt x="77" y="284"/>
                    </a:lnTo>
                    <a:lnTo>
                      <a:pt x="88" y="294"/>
                    </a:lnTo>
                    <a:lnTo>
                      <a:pt x="100" y="303"/>
                    </a:lnTo>
                    <a:lnTo>
                      <a:pt x="113" y="310"/>
                    </a:lnTo>
                    <a:lnTo>
                      <a:pt x="126" y="318"/>
                    </a:lnTo>
                    <a:lnTo>
                      <a:pt x="140" y="324"/>
                    </a:lnTo>
                    <a:lnTo>
                      <a:pt x="154" y="329"/>
                    </a:lnTo>
                    <a:lnTo>
                      <a:pt x="168" y="334"/>
                    </a:lnTo>
                    <a:lnTo>
                      <a:pt x="182" y="336"/>
                    </a:lnTo>
                    <a:lnTo>
                      <a:pt x="196" y="334"/>
                    </a:lnTo>
                    <a:lnTo>
                      <a:pt x="211" y="333"/>
                    </a:lnTo>
                    <a:lnTo>
                      <a:pt x="242" y="332"/>
                    </a:lnTo>
                    <a:lnTo>
                      <a:pt x="273" y="332"/>
                    </a:lnTo>
                    <a:lnTo>
                      <a:pt x="288" y="330"/>
                    </a:lnTo>
                    <a:lnTo>
                      <a:pt x="302" y="328"/>
                    </a:lnTo>
                    <a:lnTo>
                      <a:pt x="332" y="320"/>
                    </a:lnTo>
                    <a:lnTo>
                      <a:pt x="361" y="312"/>
                    </a:lnTo>
                    <a:lnTo>
                      <a:pt x="391" y="304"/>
                    </a:lnTo>
                    <a:lnTo>
                      <a:pt x="407" y="302"/>
                    </a:lnTo>
                    <a:lnTo>
                      <a:pt x="422" y="30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4" name="Freeform 1534"/>
              <p:cNvSpPr>
                <a:spLocks/>
              </p:cNvSpPr>
              <p:nvPr/>
            </p:nvSpPr>
            <p:spPr bwMode="auto">
              <a:xfrm>
                <a:off x="1751" y="2053"/>
                <a:ext cx="183" cy="213"/>
              </a:xfrm>
              <a:custGeom>
                <a:avLst/>
                <a:gdLst>
                  <a:gd name="T0" fmla="*/ 183 w 174"/>
                  <a:gd name="T1" fmla="*/ 204 h 203"/>
                  <a:gd name="T2" fmla="*/ 174 w 174"/>
                  <a:gd name="T3" fmla="*/ 213 h 203"/>
                  <a:gd name="T4" fmla="*/ 150 w 174"/>
                  <a:gd name="T5" fmla="*/ 208 h 203"/>
                  <a:gd name="T6" fmla="*/ 126 w 174"/>
                  <a:gd name="T7" fmla="*/ 198 h 203"/>
                  <a:gd name="T8" fmla="*/ 102 w 174"/>
                  <a:gd name="T9" fmla="*/ 187 h 203"/>
                  <a:gd name="T10" fmla="*/ 78 w 174"/>
                  <a:gd name="T11" fmla="*/ 172 h 203"/>
                  <a:gd name="T12" fmla="*/ 66 w 174"/>
                  <a:gd name="T13" fmla="*/ 165 h 203"/>
                  <a:gd name="T14" fmla="*/ 56 w 174"/>
                  <a:gd name="T15" fmla="*/ 155 h 203"/>
                  <a:gd name="T16" fmla="*/ 45 w 174"/>
                  <a:gd name="T17" fmla="*/ 146 h 203"/>
                  <a:gd name="T18" fmla="*/ 36 w 174"/>
                  <a:gd name="T19" fmla="*/ 137 h 203"/>
                  <a:gd name="T20" fmla="*/ 27 w 174"/>
                  <a:gd name="T21" fmla="*/ 125 h 203"/>
                  <a:gd name="T22" fmla="*/ 20 w 174"/>
                  <a:gd name="T23" fmla="*/ 115 h 203"/>
                  <a:gd name="T24" fmla="*/ 13 w 174"/>
                  <a:gd name="T25" fmla="*/ 103 h 203"/>
                  <a:gd name="T26" fmla="*/ 7 w 174"/>
                  <a:gd name="T27" fmla="*/ 91 h 203"/>
                  <a:gd name="T28" fmla="*/ 2 w 174"/>
                  <a:gd name="T29" fmla="*/ 80 h 203"/>
                  <a:gd name="T30" fmla="*/ 0 w 174"/>
                  <a:gd name="T31" fmla="*/ 68 h 203"/>
                  <a:gd name="T32" fmla="*/ 0 w 174"/>
                  <a:gd name="T33" fmla="*/ 57 h 203"/>
                  <a:gd name="T34" fmla="*/ 1 w 174"/>
                  <a:gd name="T35" fmla="*/ 44 h 203"/>
                  <a:gd name="T36" fmla="*/ 3 w 174"/>
                  <a:gd name="T37" fmla="*/ 33 h 203"/>
                  <a:gd name="T38" fmla="*/ 7 w 174"/>
                  <a:gd name="T39" fmla="*/ 21 h 203"/>
                  <a:gd name="T40" fmla="*/ 17 w 174"/>
                  <a:gd name="T41" fmla="*/ 0 h 203"/>
                  <a:gd name="T42" fmla="*/ 11 w 174"/>
                  <a:gd name="T43" fmla="*/ 24 h 203"/>
                  <a:gd name="T44" fmla="*/ 8 w 174"/>
                  <a:gd name="T45" fmla="*/ 35 h 203"/>
                  <a:gd name="T46" fmla="*/ 7 w 174"/>
                  <a:gd name="T47" fmla="*/ 46 h 203"/>
                  <a:gd name="T48" fmla="*/ 7 w 174"/>
                  <a:gd name="T49" fmla="*/ 58 h 203"/>
                  <a:gd name="T50" fmla="*/ 11 w 174"/>
                  <a:gd name="T51" fmla="*/ 68 h 203"/>
                  <a:gd name="T52" fmla="*/ 14 w 174"/>
                  <a:gd name="T53" fmla="*/ 79 h 203"/>
                  <a:gd name="T54" fmla="*/ 20 w 174"/>
                  <a:gd name="T55" fmla="*/ 87 h 203"/>
                  <a:gd name="T56" fmla="*/ 34 w 174"/>
                  <a:gd name="T57" fmla="*/ 110 h 203"/>
                  <a:gd name="T58" fmla="*/ 40 w 174"/>
                  <a:gd name="T59" fmla="*/ 121 h 203"/>
                  <a:gd name="T60" fmla="*/ 48 w 174"/>
                  <a:gd name="T61" fmla="*/ 130 h 203"/>
                  <a:gd name="T62" fmla="*/ 57 w 174"/>
                  <a:gd name="T63" fmla="*/ 140 h 203"/>
                  <a:gd name="T64" fmla="*/ 66 w 174"/>
                  <a:gd name="T65" fmla="*/ 148 h 203"/>
                  <a:gd name="T66" fmla="*/ 76 w 174"/>
                  <a:gd name="T67" fmla="*/ 156 h 203"/>
                  <a:gd name="T68" fmla="*/ 87 w 174"/>
                  <a:gd name="T69" fmla="*/ 164 h 203"/>
                  <a:gd name="T70" fmla="*/ 97 w 174"/>
                  <a:gd name="T71" fmla="*/ 172 h 203"/>
                  <a:gd name="T72" fmla="*/ 107 w 174"/>
                  <a:gd name="T73" fmla="*/ 178 h 203"/>
                  <a:gd name="T74" fmla="*/ 119 w 174"/>
                  <a:gd name="T75" fmla="*/ 183 h 203"/>
                  <a:gd name="T76" fmla="*/ 130 w 174"/>
                  <a:gd name="T77" fmla="*/ 187 h 203"/>
                  <a:gd name="T78" fmla="*/ 156 w 174"/>
                  <a:gd name="T79" fmla="*/ 193 h 203"/>
                  <a:gd name="T80" fmla="*/ 169 w 174"/>
                  <a:gd name="T81" fmla="*/ 197 h 203"/>
                  <a:gd name="T82" fmla="*/ 183 w 174"/>
                  <a:gd name="T83" fmla="*/ 204 h 2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4" h="203">
                    <a:moveTo>
                      <a:pt x="174" y="194"/>
                    </a:moveTo>
                    <a:lnTo>
                      <a:pt x="165" y="203"/>
                    </a:lnTo>
                    <a:lnTo>
                      <a:pt x="143" y="198"/>
                    </a:lnTo>
                    <a:lnTo>
                      <a:pt x="120" y="189"/>
                    </a:lnTo>
                    <a:lnTo>
                      <a:pt x="97" y="178"/>
                    </a:lnTo>
                    <a:lnTo>
                      <a:pt x="74" y="164"/>
                    </a:lnTo>
                    <a:lnTo>
                      <a:pt x="63" y="157"/>
                    </a:lnTo>
                    <a:lnTo>
                      <a:pt x="53" y="148"/>
                    </a:lnTo>
                    <a:lnTo>
                      <a:pt x="43" y="139"/>
                    </a:lnTo>
                    <a:lnTo>
                      <a:pt x="34" y="131"/>
                    </a:lnTo>
                    <a:lnTo>
                      <a:pt x="26" y="119"/>
                    </a:lnTo>
                    <a:lnTo>
                      <a:pt x="19" y="110"/>
                    </a:lnTo>
                    <a:lnTo>
                      <a:pt x="12" y="98"/>
                    </a:lnTo>
                    <a:lnTo>
                      <a:pt x="7" y="87"/>
                    </a:lnTo>
                    <a:lnTo>
                      <a:pt x="2" y="76"/>
                    </a:lnTo>
                    <a:lnTo>
                      <a:pt x="0" y="65"/>
                    </a:lnTo>
                    <a:lnTo>
                      <a:pt x="0" y="54"/>
                    </a:lnTo>
                    <a:lnTo>
                      <a:pt x="1" y="42"/>
                    </a:lnTo>
                    <a:lnTo>
                      <a:pt x="3" y="31"/>
                    </a:lnTo>
                    <a:lnTo>
                      <a:pt x="7" y="20"/>
                    </a:lnTo>
                    <a:lnTo>
                      <a:pt x="16" y="0"/>
                    </a:lnTo>
                    <a:lnTo>
                      <a:pt x="10" y="23"/>
                    </a:lnTo>
                    <a:lnTo>
                      <a:pt x="8" y="33"/>
                    </a:lnTo>
                    <a:lnTo>
                      <a:pt x="7" y="44"/>
                    </a:lnTo>
                    <a:lnTo>
                      <a:pt x="7" y="55"/>
                    </a:lnTo>
                    <a:lnTo>
                      <a:pt x="10" y="65"/>
                    </a:lnTo>
                    <a:lnTo>
                      <a:pt x="13" y="75"/>
                    </a:lnTo>
                    <a:lnTo>
                      <a:pt x="19" y="83"/>
                    </a:lnTo>
                    <a:lnTo>
                      <a:pt x="32" y="105"/>
                    </a:lnTo>
                    <a:lnTo>
                      <a:pt x="38" y="115"/>
                    </a:lnTo>
                    <a:lnTo>
                      <a:pt x="46" y="124"/>
                    </a:lnTo>
                    <a:lnTo>
                      <a:pt x="54" y="133"/>
                    </a:lnTo>
                    <a:lnTo>
                      <a:pt x="63" y="141"/>
                    </a:lnTo>
                    <a:lnTo>
                      <a:pt x="72" y="149"/>
                    </a:lnTo>
                    <a:lnTo>
                      <a:pt x="83" y="156"/>
                    </a:lnTo>
                    <a:lnTo>
                      <a:pt x="92" y="164"/>
                    </a:lnTo>
                    <a:lnTo>
                      <a:pt x="102" y="170"/>
                    </a:lnTo>
                    <a:lnTo>
                      <a:pt x="113" y="174"/>
                    </a:lnTo>
                    <a:lnTo>
                      <a:pt x="124" y="178"/>
                    </a:lnTo>
                    <a:lnTo>
                      <a:pt x="148" y="184"/>
                    </a:lnTo>
                    <a:lnTo>
                      <a:pt x="161" y="188"/>
                    </a:lnTo>
                    <a:lnTo>
                      <a:pt x="174" y="19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5" name="Freeform 1535"/>
              <p:cNvSpPr>
                <a:spLocks/>
              </p:cNvSpPr>
              <p:nvPr/>
            </p:nvSpPr>
            <p:spPr bwMode="auto">
              <a:xfrm>
                <a:off x="1762" y="1965"/>
                <a:ext cx="30" cy="66"/>
              </a:xfrm>
              <a:custGeom>
                <a:avLst/>
                <a:gdLst>
                  <a:gd name="T0" fmla="*/ 3 w 29"/>
                  <a:gd name="T1" fmla="*/ 66 h 63"/>
                  <a:gd name="T2" fmla="*/ 0 w 29"/>
                  <a:gd name="T3" fmla="*/ 54 h 63"/>
                  <a:gd name="T4" fmla="*/ 3 w 29"/>
                  <a:gd name="T5" fmla="*/ 51 h 63"/>
                  <a:gd name="T6" fmla="*/ 7 w 29"/>
                  <a:gd name="T7" fmla="*/ 48 h 63"/>
                  <a:gd name="T8" fmla="*/ 12 w 29"/>
                  <a:gd name="T9" fmla="*/ 40 h 63"/>
                  <a:gd name="T10" fmla="*/ 17 w 29"/>
                  <a:gd name="T11" fmla="*/ 31 h 63"/>
                  <a:gd name="T12" fmla="*/ 19 w 29"/>
                  <a:gd name="T13" fmla="*/ 19 h 63"/>
                  <a:gd name="T14" fmla="*/ 28 w 29"/>
                  <a:gd name="T15" fmla="*/ 0 h 63"/>
                  <a:gd name="T16" fmla="*/ 30 w 29"/>
                  <a:gd name="T17" fmla="*/ 22 h 63"/>
                  <a:gd name="T18" fmla="*/ 29 w 29"/>
                  <a:gd name="T19" fmla="*/ 35 h 63"/>
                  <a:gd name="T20" fmla="*/ 27 w 29"/>
                  <a:gd name="T21" fmla="*/ 41 h 63"/>
                  <a:gd name="T22" fmla="*/ 24 w 29"/>
                  <a:gd name="T23" fmla="*/ 46 h 63"/>
                  <a:gd name="T24" fmla="*/ 20 w 29"/>
                  <a:gd name="T25" fmla="*/ 53 h 63"/>
                  <a:gd name="T26" fmla="*/ 14 w 29"/>
                  <a:gd name="T27" fmla="*/ 59 h 63"/>
                  <a:gd name="T28" fmla="*/ 9 w 29"/>
                  <a:gd name="T29" fmla="*/ 62 h 63"/>
                  <a:gd name="T30" fmla="*/ 3 w 29"/>
                  <a:gd name="T31" fmla="*/ 66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9" h="63">
                    <a:moveTo>
                      <a:pt x="3" y="63"/>
                    </a:moveTo>
                    <a:lnTo>
                      <a:pt x="0" y="52"/>
                    </a:lnTo>
                    <a:lnTo>
                      <a:pt x="3" y="49"/>
                    </a:lnTo>
                    <a:lnTo>
                      <a:pt x="7" y="46"/>
                    </a:lnTo>
                    <a:lnTo>
                      <a:pt x="12" y="38"/>
                    </a:lnTo>
                    <a:lnTo>
                      <a:pt x="16" y="30"/>
                    </a:lnTo>
                    <a:lnTo>
                      <a:pt x="18" y="18"/>
                    </a:lnTo>
                    <a:lnTo>
                      <a:pt x="27" y="0"/>
                    </a:lnTo>
                    <a:lnTo>
                      <a:pt x="29" y="21"/>
                    </a:lnTo>
                    <a:lnTo>
                      <a:pt x="28" y="33"/>
                    </a:lnTo>
                    <a:lnTo>
                      <a:pt x="26" y="39"/>
                    </a:lnTo>
                    <a:lnTo>
                      <a:pt x="23" y="44"/>
                    </a:lnTo>
                    <a:lnTo>
                      <a:pt x="19" y="51"/>
                    </a:lnTo>
                    <a:lnTo>
                      <a:pt x="14" y="56"/>
                    </a:lnTo>
                    <a:lnTo>
                      <a:pt x="9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6" name="Freeform 1536"/>
              <p:cNvSpPr>
                <a:spLocks/>
              </p:cNvSpPr>
              <p:nvPr/>
            </p:nvSpPr>
            <p:spPr bwMode="auto">
              <a:xfrm>
                <a:off x="1908" y="2251"/>
                <a:ext cx="264" cy="39"/>
              </a:xfrm>
              <a:custGeom>
                <a:avLst/>
                <a:gdLst>
                  <a:gd name="T0" fmla="*/ 255 w 252"/>
                  <a:gd name="T1" fmla="*/ 0 h 37"/>
                  <a:gd name="T2" fmla="*/ 264 w 252"/>
                  <a:gd name="T3" fmla="*/ 9 h 37"/>
                  <a:gd name="T4" fmla="*/ 251 w 252"/>
                  <a:gd name="T5" fmla="*/ 15 h 37"/>
                  <a:gd name="T6" fmla="*/ 238 w 252"/>
                  <a:gd name="T7" fmla="*/ 17 h 37"/>
                  <a:gd name="T8" fmla="*/ 215 w 252"/>
                  <a:gd name="T9" fmla="*/ 21 h 37"/>
                  <a:gd name="T10" fmla="*/ 193 w 252"/>
                  <a:gd name="T11" fmla="*/ 23 h 37"/>
                  <a:gd name="T12" fmla="*/ 182 w 252"/>
                  <a:gd name="T13" fmla="*/ 26 h 37"/>
                  <a:gd name="T14" fmla="*/ 171 w 252"/>
                  <a:gd name="T15" fmla="*/ 31 h 37"/>
                  <a:gd name="T16" fmla="*/ 160 w 252"/>
                  <a:gd name="T17" fmla="*/ 34 h 37"/>
                  <a:gd name="T18" fmla="*/ 148 w 252"/>
                  <a:gd name="T19" fmla="*/ 37 h 37"/>
                  <a:gd name="T20" fmla="*/ 135 w 252"/>
                  <a:gd name="T21" fmla="*/ 38 h 37"/>
                  <a:gd name="T22" fmla="*/ 124 w 252"/>
                  <a:gd name="T23" fmla="*/ 39 h 37"/>
                  <a:gd name="T24" fmla="*/ 100 w 252"/>
                  <a:gd name="T25" fmla="*/ 39 h 37"/>
                  <a:gd name="T26" fmla="*/ 76 w 252"/>
                  <a:gd name="T27" fmla="*/ 39 h 37"/>
                  <a:gd name="T28" fmla="*/ 56 w 252"/>
                  <a:gd name="T29" fmla="*/ 38 h 37"/>
                  <a:gd name="T30" fmla="*/ 47 w 252"/>
                  <a:gd name="T31" fmla="*/ 37 h 37"/>
                  <a:gd name="T32" fmla="*/ 40 w 252"/>
                  <a:gd name="T33" fmla="*/ 36 h 37"/>
                  <a:gd name="T34" fmla="*/ 0 w 252"/>
                  <a:gd name="T35" fmla="*/ 34 h 37"/>
                  <a:gd name="T36" fmla="*/ 42 w 252"/>
                  <a:gd name="T37" fmla="*/ 28 h 37"/>
                  <a:gd name="T38" fmla="*/ 59 w 252"/>
                  <a:gd name="T39" fmla="*/ 27 h 37"/>
                  <a:gd name="T40" fmla="*/ 80 w 252"/>
                  <a:gd name="T41" fmla="*/ 26 h 37"/>
                  <a:gd name="T42" fmla="*/ 103 w 252"/>
                  <a:gd name="T43" fmla="*/ 26 h 37"/>
                  <a:gd name="T44" fmla="*/ 125 w 252"/>
                  <a:gd name="T45" fmla="*/ 26 h 37"/>
                  <a:gd name="T46" fmla="*/ 136 w 252"/>
                  <a:gd name="T47" fmla="*/ 25 h 37"/>
                  <a:gd name="T48" fmla="*/ 147 w 252"/>
                  <a:gd name="T49" fmla="*/ 23 h 37"/>
                  <a:gd name="T50" fmla="*/ 157 w 252"/>
                  <a:gd name="T51" fmla="*/ 21 h 37"/>
                  <a:gd name="T52" fmla="*/ 168 w 252"/>
                  <a:gd name="T53" fmla="*/ 17 h 37"/>
                  <a:gd name="T54" fmla="*/ 179 w 252"/>
                  <a:gd name="T55" fmla="*/ 14 h 37"/>
                  <a:gd name="T56" fmla="*/ 191 w 252"/>
                  <a:gd name="T57" fmla="*/ 11 h 37"/>
                  <a:gd name="T58" fmla="*/ 215 w 252"/>
                  <a:gd name="T59" fmla="*/ 8 h 37"/>
                  <a:gd name="T60" fmla="*/ 237 w 252"/>
                  <a:gd name="T61" fmla="*/ 4 h 37"/>
                  <a:gd name="T62" fmla="*/ 246 w 252"/>
                  <a:gd name="T63" fmla="*/ 3 h 37"/>
                  <a:gd name="T64" fmla="*/ 255 w 252"/>
                  <a:gd name="T65" fmla="*/ 0 h 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2" h="37">
                    <a:moveTo>
                      <a:pt x="243" y="0"/>
                    </a:moveTo>
                    <a:lnTo>
                      <a:pt x="252" y="9"/>
                    </a:lnTo>
                    <a:lnTo>
                      <a:pt x="240" y="14"/>
                    </a:lnTo>
                    <a:lnTo>
                      <a:pt x="227" y="16"/>
                    </a:lnTo>
                    <a:lnTo>
                      <a:pt x="205" y="20"/>
                    </a:lnTo>
                    <a:lnTo>
                      <a:pt x="184" y="22"/>
                    </a:lnTo>
                    <a:lnTo>
                      <a:pt x="174" y="25"/>
                    </a:lnTo>
                    <a:lnTo>
                      <a:pt x="163" y="29"/>
                    </a:lnTo>
                    <a:lnTo>
                      <a:pt x="153" y="32"/>
                    </a:lnTo>
                    <a:lnTo>
                      <a:pt x="141" y="35"/>
                    </a:lnTo>
                    <a:lnTo>
                      <a:pt x="129" y="36"/>
                    </a:lnTo>
                    <a:lnTo>
                      <a:pt x="118" y="37"/>
                    </a:lnTo>
                    <a:lnTo>
                      <a:pt x="95" y="37"/>
                    </a:lnTo>
                    <a:lnTo>
                      <a:pt x="73" y="37"/>
                    </a:lnTo>
                    <a:lnTo>
                      <a:pt x="53" y="36"/>
                    </a:lnTo>
                    <a:lnTo>
                      <a:pt x="45" y="35"/>
                    </a:lnTo>
                    <a:lnTo>
                      <a:pt x="38" y="34"/>
                    </a:lnTo>
                    <a:lnTo>
                      <a:pt x="0" y="32"/>
                    </a:lnTo>
                    <a:lnTo>
                      <a:pt x="40" y="27"/>
                    </a:lnTo>
                    <a:lnTo>
                      <a:pt x="56" y="26"/>
                    </a:lnTo>
                    <a:lnTo>
                      <a:pt x="76" y="25"/>
                    </a:lnTo>
                    <a:lnTo>
                      <a:pt x="98" y="25"/>
                    </a:lnTo>
                    <a:lnTo>
                      <a:pt x="119" y="25"/>
                    </a:lnTo>
                    <a:lnTo>
                      <a:pt x="130" y="24"/>
                    </a:lnTo>
                    <a:lnTo>
                      <a:pt x="140" y="22"/>
                    </a:lnTo>
                    <a:lnTo>
                      <a:pt x="150" y="20"/>
                    </a:lnTo>
                    <a:lnTo>
                      <a:pt x="160" y="16"/>
                    </a:lnTo>
                    <a:lnTo>
                      <a:pt x="171" y="13"/>
                    </a:lnTo>
                    <a:lnTo>
                      <a:pt x="182" y="10"/>
                    </a:lnTo>
                    <a:lnTo>
                      <a:pt x="205" y="8"/>
                    </a:lnTo>
                    <a:lnTo>
                      <a:pt x="226" y="4"/>
                    </a:lnTo>
                    <a:lnTo>
                      <a:pt x="235" y="3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7" name="Freeform 1537"/>
              <p:cNvSpPr>
                <a:spLocks/>
              </p:cNvSpPr>
              <p:nvPr/>
            </p:nvSpPr>
            <p:spPr bwMode="auto">
              <a:xfrm>
                <a:off x="1716" y="2096"/>
                <a:ext cx="178" cy="192"/>
              </a:xfrm>
              <a:custGeom>
                <a:avLst/>
                <a:gdLst>
                  <a:gd name="T0" fmla="*/ 166 w 170"/>
                  <a:gd name="T1" fmla="*/ 183 h 183"/>
                  <a:gd name="T2" fmla="*/ 178 w 170"/>
                  <a:gd name="T3" fmla="*/ 187 h 183"/>
                  <a:gd name="T4" fmla="*/ 172 w 170"/>
                  <a:gd name="T5" fmla="*/ 191 h 183"/>
                  <a:gd name="T6" fmla="*/ 166 w 170"/>
                  <a:gd name="T7" fmla="*/ 192 h 183"/>
                  <a:gd name="T8" fmla="*/ 162 w 170"/>
                  <a:gd name="T9" fmla="*/ 192 h 183"/>
                  <a:gd name="T10" fmla="*/ 159 w 170"/>
                  <a:gd name="T11" fmla="*/ 191 h 183"/>
                  <a:gd name="T12" fmla="*/ 154 w 170"/>
                  <a:gd name="T13" fmla="*/ 188 h 183"/>
                  <a:gd name="T14" fmla="*/ 150 w 170"/>
                  <a:gd name="T15" fmla="*/ 187 h 183"/>
                  <a:gd name="T16" fmla="*/ 147 w 170"/>
                  <a:gd name="T17" fmla="*/ 186 h 183"/>
                  <a:gd name="T18" fmla="*/ 125 w 170"/>
                  <a:gd name="T19" fmla="*/ 173 h 183"/>
                  <a:gd name="T20" fmla="*/ 85 w 170"/>
                  <a:gd name="T21" fmla="*/ 146 h 183"/>
                  <a:gd name="T22" fmla="*/ 46 w 170"/>
                  <a:gd name="T23" fmla="*/ 118 h 183"/>
                  <a:gd name="T24" fmla="*/ 26 w 170"/>
                  <a:gd name="T25" fmla="*/ 102 h 183"/>
                  <a:gd name="T26" fmla="*/ 18 w 170"/>
                  <a:gd name="T27" fmla="*/ 92 h 183"/>
                  <a:gd name="T28" fmla="*/ 9 w 170"/>
                  <a:gd name="T29" fmla="*/ 84 h 183"/>
                  <a:gd name="T30" fmla="*/ 4 w 170"/>
                  <a:gd name="T31" fmla="*/ 73 h 183"/>
                  <a:gd name="T32" fmla="*/ 1 w 170"/>
                  <a:gd name="T33" fmla="*/ 63 h 183"/>
                  <a:gd name="T34" fmla="*/ 0 w 170"/>
                  <a:gd name="T35" fmla="*/ 51 h 183"/>
                  <a:gd name="T36" fmla="*/ 0 w 170"/>
                  <a:gd name="T37" fmla="*/ 41 h 183"/>
                  <a:gd name="T38" fmla="*/ 2 w 170"/>
                  <a:gd name="T39" fmla="*/ 30 h 183"/>
                  <a:gd name="T40" fmla="*/ 5 w 170"/>
                  <a:gd name="T41" fmla="*/ 20 h 183"/>
                  <a:gd name="T42" fmla="*/ 10 w 170"/>
                  <a:gd name="T43" fmla="*/ 0 h 183"/>
                  <a:gd name="T44" fmla="*/ 7 w 170"/>
                  <a:gd name="T45" fmla="*/ 21 h 183"/>
                  <a:gd name="T46" fmla="*/ 7 w 170"/>
                  <a:gd name="T47" fmla="*/ 31 h 183"/>
                  <a:gd name="T48" fmla="*/ 6 w 170"/>
                  <a:gd name="T49" fmla="*/ 42 h 183"/>
                  <a:gd name="T50" fmla="*/ 7 w 170"/>
                  <a:gd name="T51" fmla="*/ 52 h 183"/>
                  <a:gd name="T52" fmla="*/ 10 w 170"/>
                  <a:gd name="T53" fmla="*/ 62 h 183"/>
                  <a:gd name="T54" fmla="*/ 15 w 170"/>
                  <a:gd name="T55" fmla="*/ 70 h 183"/>
                  <a:gd name="T56" fmla="*/ 21 w 170"/>
                  <a:gd name="T57" fmla="*/ 79 h 183"/>
                  <a:gd name="T58" fmla="*/ 38 w 170"/>
                  <a:gd name="T59" fmla="*/ 92 h 183"/>
                  <a:gd name="T60" fmla="*/ 54 w 170"/>
                  <a:gd name="T61" fmla="*/ 108 h 183"/>
                  <a:gd name="T62" fmla="*/ 74 w 170"/>
                  <a:gd name="T63" fmla="*/ 123 h 183"/>
                  <a:gd name="T64" fmla="*/ 94 w 170"/>
                  <a:gd name="T65" fmla="*/ 137 h 183"/>
                  <a:gd name="T66" fmla="*/ 133 w 170"/>
                  <a:gd name="T67" fmla="*/ 162 h 183"/>
                  <a:gd name="T68" fmla="*/ 166 w 170"/>
                  <a:gd name="T69" fmla="*/ 183 h 1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0" h="183">
                    <a:moveTo>
                      <a:pt x="159" y="174"/>
                    </a:moveTo>
                    <a:lnTo>
                      <a:pt x="170" y="178"/>
                    </a:lnTo>
                    <a:lnTo>
                      <a:pt x="164" y="182"/>
                    </a:lnTo>
                    <a:lnTo>
                      <a:pt x="159" y="183"/>
                    </a:lnTo>
                    <a:lnTo>
                      <a:pt x="155" y="183"/>
                    </a:lnTo>
                    <a:lnTo>
                      <a:pt x="152" y="182"/>
                    </a:lnTo>
                    <a:lnTo>
                      <a:pt x="147" y="179"/>
                    </a:lnTo>
                    <a:lnTo>
                      <a:pt x="143" y="178"/>
                    </a:lnTo>
                    <a:lnTo>
                      <a:pt x="140" y="177"/>
                    </a:lnTo>
                    <a:lnTo>
                      <a:pt x="119" y="165"/>
                    </a:lnTo>
                    <a:lnTo>
                      <a:pt x="81" y="139"/>
                    </a:lnTo>
                    <a:lnTo>
                      <a:pt x="44" y="112"/>
                    </a:lnTo>
                    <a:lnTo>
                      <a:pt x="25" y="97"/>
                    </a:lnTo>
                    <a:lnTo>
                      <a:pt x="17" y="88"/>
                    </a:lnTo>
                    <a:lnTo>
                      <a:pt x="9" y="80"/>
                    </a:lnTo>
                    <a:lnTo>
                      <a:pt x="4" y="70"/>
                    </a:lnTo>
                    <a:lnTo>
                      <a:pt x="1" y="60"/>
                    </a:lnTo>
                    <a:lnTo>
                      <a:pt x="0" y="49"/>
                    </a:lnTo>
                    <a:lnTo>
                      <a:pt x="0" y="39"/>
                    </a:lnTo>
                    <a:lnTo>
                      <a:pt x="2" y="29"/>
                    </a:lnTo>
                    <a:lnTo>
                      <a:pt x="5" y="19"/>
                    </a:lnTo>
                    <a:lnTo>
                      <a:pt x="10" y="0"/>
                    </a:lnTo>
                    <a:lnTo>
                      <a:pt x="7" y="20"/>
                    </a:lnTo>
                    <a:lnTo>
                      <a:pt x="7" y="30"/>
                    </a:lnTo>
                    <a:lnTo>
                      <a:pt x="6" y="40"/>
                    </a:lnTo>
                    <a:lnTo>
                      <a:pt x="7" y="50"/>
                    </a:lnTo>
                    <a:lnTo>
                      <a:pt x="10" y="59"/>
                    </a:lnTo>
                    <a:lnTo>
                      <a:pt x="14" y="67"/>
                    </a:lnTo>
                    <a:lnTo>
                      <a:pt x="20" y="75"/>
                    </a:lnTo>
                    <a:lnTo>
                      <a:pt x="36" y="88"/>
                    </a:lnTo>
                    <a:lnTo>
                      <a:pt x="52" y="103"/>
                    </a:lnTo>
                    <a:lnTo>
                      <a:pt x="71" y="117"/>
                    </a:lnTo>
                    <a:lnTo>
                      <a:pt x="90" y="131"/>
                    </a:lnTo>
                    <a:lnTo>
                      <a:pt x="127" y="154"/>
                    </a:lnTo>
                    <a:lnTo>
                      <a:pt x="159" y="17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8" name="Freeform 1538"/>
              <p:cNvSpPr>
                <a:spLocks/>
              </p:cNvSpPr>
              <p:nvPr/>
            </p:nvSpPr>
            <p:spPr bwMode="auto">
              <a:xfrm>
                <a:off x="1703" y="1925"/>
                <a:ext cx="103" cy="267"/>
              </a:xfrm>
              <a:custGeom>
                <a:avLst/>
                <a:gdLst>
                  <a:gd name="T0" fmla="*/ 92 w 98"/>
                  <a:gd name="T1" fmla="*/ 0 h 254"/>
                  <a:gd name="T2" fmla="*/ 103 w 98"/>
                  <a:gd name="T3" fmla="*/ 8 h 254"/>
                  <a:gd name="T4" fmla="*/ 87 w 98"/>
                  <a:gd name="T5" fmla="*/ 28 h 254"/>
                  <a:gd name="T6" fmla="*/ 71 w 98"/>
                  <a:gd name="T7" fmla="*/ 47 h 254"/>
                  <a:gd name="T8" fmla="*/ 63 w 98"/>
                  <a:gd name="T9" fmla="*/ 58 h 254"/>
                  <a:gd name="T10" fmla="*/ 57 w 98"/>
                  <a:gd name="T11" fmla="*/ 68 h 254"/>
                  <a:gd name="T12" fmla="*/ 54 w 98"/>
                  <a:gd name="T13" fmla="*/ 79 h 254"/>
                  <a:gd name="T14" fmla="*/ 49 w 98"/>
                  <a:gd name="T15" fmla="*/ 90 h 254"/>
                  <a:gd name="T16" fmla="*/ 46 w 98"/>
                  <a:gd name="T17" fmla="*/ 102 h 254"/>
                  <a:gd name="T18" fmla="*/ 44 w 98"/>
                  <a:gd name="T19" fmla="*/ 116 h 254"/>
                  <a:gd name="T20" fmla="*/ 35 w 98"/>
                  <a:gd name="T21" fmla="*/ 140 h 254"/>
                  <a:gd name="T22" fmla="*/ 25 w 98"/>
                  <a:gd name="T23" fmla="*/ 164 h 254"/>
                  <a:gd name="T24" fmla="*/ 18 w 98"/>
                  <a:gd name="T25" fmla="*/ 187 h 254"/>
                  <a:gd name="T26" fmla="*/ 11 w 98"/>
                  <a:gd name="T27" fmla="*/ 207 h 254"/>
                  <a:gd name="T28" fmla="*/ 7 w 98"/>
                  <a:gd name="T29" fmla="*/ 218 h 254"/>
                  <a:gd name="T30" fmla="*/ 7 w 98"/>
                  <a:gd name="T31" fmla="*/ 221 h 254"/>
                  <a:gd name="T32" fmla="*/ 8 w 98"/>
                  <a:gd name="T33" fmla="*/ 226 h 254"/>
                  <a:gd name="T34" fmla="*/ 12 w 98"/>
                  <a:gd name="T35" fmla="*/ 237 h 254"/>
                  <a:gd name="T36" fmla="*/ 15 w 98"/>
                  <a:gd name="T37" fmla="*/ 246 h 254"/>
                  <a:gd name="T38" fmla="*/ 24 w 98"/>
                  <a:gd name="T39" fmla="*/ 267 h 254"/>
                  <a:gd name="T40" fmla="*/ 12 w 98"/>
                  <a:gd name="T41" fmla="*/ 247 h 254"/>
                  <a:gd name="T42" fmla="*/ 6 w 98"/>
                  <a:gd name="T43" fmla="*/ 237 h 254"/>
                  <a:gd name="T44" fmla="*/ 2 w 98"/>
                  <a:gd name="T45" fmla="*/ 226 h 254"/>
                  <a:gd name="T46" fmla="*/ 0 w 98"/>
                  <a:gd name="T47" fmla="*/ 220 h 254"/>
                  <a:gd name="T48" fmla="*/ 0 w 98"/>
                  <a:gd name="T49" fmla="*/ 214 h 254"/>
                  <a:gd name="T50" fmla="*/ 1 w 98"/>
                  <a:gd name="T51" fmla="*/ 203 h 254"/>
                  <a:gd name="T52" fmla="*/ 6 w 98"/>
                  <a:gd name="T53" fmla="*/ 180 h 254"/>
                  <a:gd name="T54" fmla="*/ 15 w 98"/>
                  <a:gd name="T55" fmla="*/ 156 h 254"/>
                  <a:gd name="T56" fmla="*/ 24 w 98"/>
                  <a:gd name="T57" fmla="*/ 132 h 254"/>
                  <a:gd name="T58" fmla="*/ 33 w 98"/>
                  <a:gd name="T59" fmla="*/ 110 h 254"/>
                  <a:gd name="T60" fmla="*/ 35 w 98"/>
                  <a:gd name="T61" fmla="*/ 99 h 254"/>
                  <a:gd name="T62" fmla="*/ 38 w 98"/>
                  <a:gd name="T63" fmla="*/ 85 h 254"/>
                  <a:gd name="T64" fmla="*/ 41 w 98"/>
                  <a:gd name="T65" fmla="*/ 73 h 254"/>
                  <a:gd name="T66" fmla="*/ 46 w 98"/>
                  <a:gd name="T67" fmla="*/ 61 h 254"/>
                  <a:gd name="T68" fmla="*/ 54 w 98"/>
                  <a:gd name="T69" fmla="*/ 50 h 254"/>
                  <a:gd name="T70" fmla="*/ 61 w 98"/>
                  <a:gd name="T71" fmla="*/ 40 h 254"/>
                  <a:gd name="T72" fmla="*/ 77 w 98"/>
                  <a:gd name="T73" fmla="*/ 20 h 254"/>
                  <a:gd name="T74" fmla="*/ 92 w 98"/>
                  <a:gd name="T75" fmla="*/ 0 h 2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254">
                    <a:moveTo>
                      <a:pt x="88" y="0"/>
                    </a:moveTo>
                    <a:lnTo>
                      <a:pt x="98" y="8"/>
                    </a:lnTo>
                    <a:lnTo>
                      <a:pt x="83" y="27"/>
                    </a:lnTo>
                    <a:lnTo>
                      <a:pt x="68" y="45"/>
                    </a:lnTo>
                    <a:lnTo>
                      <a:pt x="60" y="55"/>
                    </a:lnTo>
                    <a:lnTo>
                      <a:pt x="54" y="65"/>
                    </a:lnTo>
                    <a:lnTo>
                      <a:pt x="51" y="75"/>
                    </a:lnTo>
                    <a:lnTo>
                      <a:pt x="47" y="86"/>
                    </a:lnTo>
                    <a:lnTo>
                      <a:pt x="44" y="97"/>
                    </a:lnTo>
                    <a:lnTo>
                      <a:pt x="42" y="110"/>
                    </a:lnTo>
                    <a:lnTo>
                      <a:pt x="33" y="133"/>
                    </a:lnTo>
                    <a:lnTo>
                      <a:pt x="24" y="156"/>
                    </a:lnTo>
                    <a:lnTo>
                      <a:pt x="17" y="178"/>
                    </a:lnTo>
                    <a:lnTo>
                      <a:pt x="10" y="197"/>
                    </a:lnTo>
                    <a:lnTo>
                      <a:pt x="7" y="207"/>
                    </a:lnTo>
                    <a:lnTo>
                      <a:pt x="7" y="210"/>
                    </a:lnTo>
                    <a:lnTo>
                      <a:pt x="8" y="215"/>
                    </a:lnTo>
                    <a:lnTo>
                      <a:pt x="11" y="225"/>
                    </a:lnTo>
                    <a:lnTo>
                      <a:pt x="14" y="234"/>
                    </a:lnTo>
                    <a:lnTo>
                      <a:pt x="23" y="254"/>
                    </a:lnTo>
                    <a:lnTo>
                      <a:pt x="11" y="235"/>
                    </a:lnTo>
                    <a:lnTo>
                      <a:pt x="6" y="225"/>
                    </a:lnTo>
                    <a:lnTo>
                      <a:pt x="2" y="215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1" y="193"/>
                    </a:lnTo>
                    <a:lnTo>
                      <a:pt x="6" y="171"/>
                    </a:lnTo>
                    <a:lnTo>
                      <a:pt x="14" y="148"/>
                    </a:lnTo>
                    <a:lnTo>
                      <a:pt x="23" y="126"/>
                    </a:lnTo>
                    <a:lnTo>
                      <a:pt x="31" y="105"/>
                    </a:lnTo>
                    <a:lnTo>
                      <a:pt x="33" y="94"/>
                    </a:lnTo>
                    <a:lnTo>
                      <a:pt x="36" y="81"/>
                    </a:lnTo>
                    <a:lnTo>
                      <a:pt x="39" y="69"/>
                    </a:lnTo>
                    <a:lnTo>
                      <a:pt x="44" y="58"/>
                    </a:lnTo>
                    <a:lnTo>
                      <a:pt x="51" y="48"/>
                    </a:lnTo>
                    <a:lnTo>
                      <a:pt x="58" y="38"/>
                    </a:lnTo>
                    <a:lnTo>
                      <a:pt x="73" y="1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19" name="Freeform 1539"/>
              <p:cNvSpPr>
                <a:spLocks/>
              </p:cNvSpPr>
              <p:nvPr/>
            </p:nvSpPr>
            <p:spPr bwMode="auto">
              <a:xfrm>
                <a:off x="1603" y="2008"/>
                <a:ext cx="140" cy="190"/>
              </a:xfrm>
              <a:custGeom>
                <a:avLst/>
                <a:gdLst>
                  <a:gd name="T0" fmla="*/ 7 w 134"/>
                  <a:gd name="T1" fmla="*/ 190 h 181"/>
                  <a:gd name="T2" fmla="*/ 0 w 134"/>
                  <a:gd name="T3" fmla="*/ 180 h 181"/>
                  <a:gd name="T4" fmla="*/ 16 w 134"/>
                  <a:gd name="T5" fmla="*/ 167 h 181"/>
                  <a:gd name="T6" fmla="*/ 32 w 134"/>
                  <a:gd name="T7" fmla="*/ 155 h 181"/>
                  <a:gd name="T8" fmla="*/ 48 w 134"/>
                  <a:gd name="T9" fmla="*/ 142 h 181"/>
                  <a:gd name="T10" fmla="*/ 54 w 134"/>
                  <a:gd name="T11" fmla="*/ 135 h 181"/>
                  <a:gd name="T12" fmla="*/ 60 w 134"/>
                  <a:gd name="T13" fmla="*/ 127 h 181"/>
                  <a:gd name="T14" fmla="*/ 79 w 134"/>
                  <a:gd name="T15" fmla="*/ 92 h 181"/>
                  <a:gd name="T16" fmla="*/ 98 w 134"/>
                  <a:gd name="T17" fmla="*/ 57 h 181"/>
                  <a:gd name="T18" fmla="*/ 118 w 134"/>
                  <a:gd name="T19" fmla="*/ 26 h 181"/>
                  <a:gd name="T20" fmla="*/ 129 w 134"/>
                  <a:gd name="T21" fmla="*/ 12 h 181"/>
                  <a:gd name="T22" fmla="*/ 140 w 134"/>
                  <a:gd name="T23" fmla="*/ 0 h 181"/>
                  <a:gd name="T24" fmla="*/ 131 w 134"/>
                  <a:gd name="T25" fmla="*/ 14 h 181"/>
                  <a:gd name="T26" fmla="*/ 122 w 134"/>
                  <a:gd name="T27" fmla="*/ 31 h 181"/>
                  <a:gd name="T28" fmla="*/ 109 w 134"/>
                  <a:gd name="T29" fmla="*/ 64 h 181"/>
                  <a:gd name="T30" fmla="*/ 91 w 134"/>
                  <a:gd name="T31" fmla="*/ 100 h 181"/>
                  <a:gd name="T32" fmla="*/ 70 w 134"/>
                  <a:gd name="T33" fmla="*/ 135 h 181"/>
                  <a:gd name="T34" fmla="*/ 64 w 134"/>
                  <a:gd name="T35" fmla="*/ 145 h 181"/>
                  <a:gd name="T36" fmla="*/ 55 w 134"/>
                  <a:gd name="T37" fmla="*/ 152 h 181"/>
                  <a:gd name="T38" fmla="*/ 48 w 134"/>
                  <a:gd name="T39" fmla="*/ 161 h 181"/>
                  <a:gd name="T40" fmla="*/ 40 w 134"/>
                  <a:gd name="T41" fmla="*/ 166 h 181"/>
                  <a:gd name="T42" fmla="*/ 23 w 134"/>
                  <a:gd name="T43" fmla="*/ 177 h 181"/>
                  <a:gd name="T44" fmla="*/ 7 w 134"/>
                  <a:gd name="T45" fmla="*/ 190 h 1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4" h="181">
                    <a:moveTo>
                      <a:pt x="7" y="181"/>
                    </a:moveTo>
                    <a:lnTo>
                      <a:pt x="0" y="171"/>
                    </a:lnTo>
                    <a:lnTo>
                      <a:pt x="15" y="159"/>
                    </a:lnTo>
                    <a:lnTo>
                      <a:pt x="31" y="148"/>
                    </a:lnTo>
                    <a:lnTo>
                      <a:pt x="46" y="135"/>
                    </a:lnTo>
                    <a:lnTo>
                      <a:pt x="52" y="129"/>
                    </a:lnTo>
                    <a:lnTo>
                      <a:pt x="57" y="121"/>
                    </a:lnTo>
                    <a:lnTo>
                      <a:pt x="76" y="88"/>
                    </a:lnTo>
                    <a:lnTo>
                      <a:pt x="94" y="54"/>
                    </a:lnTo>
                    <a:lnTo>
                      <a:pt x="113" y="25"/>
                    </a:lnTo>
                    <a:lnTo>
                      <a:pt x="123" y="11"/>
                    </a:lnTo>
                    <a:lnTo>
                      <a:pt x="134" y="0"/>
                    </a:lnTo>
                    <a:lnTo>
                      <a:pt x="125" y="13"/>
                    </a:lnTo>
                    <a:lnTo>
                      <a:pt x="117" y="30"/>
                    </a:lnTo>
                    <a:lnTo>
                      <a:pt x="104" y="61"/>
                    </a:lnTo>
                    <a:lnTo>
                      <a:pt x="87" y="95"/>
                    </a:lnTo>
                    <a:lnTo>
                      <a:pt x="67" y="129"/>
                    </a:lnTo>
                    <a:lnTo>
                      <a:pt x="61" y="138"/>
                    </a:lnTo>
                    <a:lnTo>
                      <a:pt x="53" y="145"/>
                    </a:lnTo>
                    <a:lnTo>
                      <a:pt x="46" y="153"/>
                    </a:lnTo>
                    <a:lnTo>
                      <a:pt x="38" y="158"/>
                    </a:lnTo>
                    <a:lnTo>
                      <a:pt x="22" y="169"/>
                    </a:lnTo>
                    <a:lnTo>
                      <a:pt x="7" y="18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0" name="Freeform 1540"/>
              <p:cNvSpPr>
                <a:spLocks/>
              </p:cNvSpPr>
              <p:nvPr/>
            </p:nvSpPr>
            <p:spPr bwMode="auto">
              <a:xfrm>
                <a:off x="1607" y="2091"/>
                <a:ext cx="104" cy="126"/>
              </a:xfrm>
              <a:custGeom>
                <a:avLst/>
                <a:gdLst>
                  <a:gd name="T0" fmla="*/ 6 w 99"/>
                  <a:gd name="T1" fmla="*/ 126 h 120"/>
                  <a:gd name="T2" fmla="*/ 0 w 99"/>
                  <a:gd name="T3" fmla="*/ 113 h 120"/>
                  <a:gd name="T4" fmla="*/ 24 w 99"/>
                  <a:gd name="T5" fmla="*/ 101 h 120"/>
                  <a:gd name="T6" fmla="*/ 36 w 99"/>
                  <a:gd name="T7" fmla="*/ 92 h 120"/>
                  <a:gd name="T8" fmla="*/ 46 w 99"/>
                  <a:gd name="T9" fmla="*/ 85 h 120"/>
                  <a:gd name="T10" fmla="*/ 54 w 99"/>
                  <a:gd name="T11" fmla="*/ 76 h 120"/>
                  <a:gd name="T12" fmla="*/ 61 w 99"/>
                  <a:gd name="T13" fmla="*/ 64 h 120"/>
                  <a:gd name="T14" fmla="*/ 74 w 99"/>
                  <a:gd name="T15" fmla="*/ 40 h 120"/>
                  <a:gd name="T16" fmla="*/ 104 w 99"/>
                  <a:gd name="T17" fmla="*/ 0 h 120"/>
                  <a:gd name="T18" fmla="*/ 86 w 99"/>
                  <a:gd name="T19" fmla="*/ 47 h 120"/>
                  <a:gd name="T20" fmla="*/ 71 w 99"/>
                  <a:gd name="T21" fmla="*/ 70 h 120"/>
                  <a:gd name="T22" fmla="*/ 63 w 99"/>
                  <a:gd name="T23" fmla="*/ 84 h 120"/>
                  <a:gd name="T24" fmla="*/ 55 w 99"/>
                  <a:gd name="T25" fmla="*/ 96 h 120"/>
                  <a:gd name="T26" fmla="*/ 43 w 99"/>
                  <a:gd name="T27" fmla="*/ 105 h 120"/>
                  <a:gd name="T28" fmla="*/ 30 w 99"/>
                  <a:gd name="T29" fmla="*/ 112 h 120"/>
                  <a:gd name="T30" fmla="*/ 6 w 99"/>
                  <a:gd name="T31" fmla="*/ 126 h 1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9" h="120">
                    <a:moveTo>
                      <a:pt x="6" y="120"/>
                    </a:moveTo>
                    <a:lnTo>
                      <a:pt x="0" y="108"/>
                    </a:lnTo>
                    <a:lnTo>
                      <a:pt x="23" y="96"/>
                    </a:lnTo>
                    <a:lnTo>
                      <a:pt x="34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8" y="61"/>
                    </a:lnTo>
                    <a:lnTo>
                      <a:pt x="70" y="38"/>
                    </a:lnTo>
                    <a:lnTo>
                      <a:pt x="99" y="0"/>
                    </a:lnTo>
                    <a:lnTo>
                      <a:pt x="82" y="45"/>
                    </a:lnTo>
                    <a:lnTo>
                      <a:pt x="68" y="67"/>
                    </a:lnTo>
                    <a:lnTo>
                      <a:pt x="60" y="80"/>
                    </a:lnTo>
                    <a:lnTo>
                      <a:pt x="52" y="91"/>
                    </a:lnTo>
                    <a:lnTo>
                      <a:pt x="41" y="100"/>
                    </a:lnTo>
                    <a:lnTo>
                      <a:pt x="29" y="107"/>
                    </a:lnTo>
                    <a:lnTo>
                      <a:pt x="6" y="12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1" name="Freeform 1541"/>
              <p:cNvSpPr>
                <a:spLocks/>
              </p:cNvSpPr>
              <p:nvPr/>
            </p:nvSpPr>
            <p:spPr bwMode="auto">
              <a:xfrm>
                <a:off x="1617" y="2154"/>
                <a:ext cx="79" cy="72"/>
              </a:xfrm>
              <a:custGeom>
                <a:avLst/>
                <a:gdLst>
                  <a:gd name="T0" fmla="*/ 0 w 75"/>
                  <a:gd name="T1" fmla="*/ 72 h 69"/>
                  <a:gd name="T2" fmla="*/ 0 w 75"/>
                  <a:gd name="T3" fmla="*/ 61 h 69"/>
                  <a:gd name="T4" fmla="*/ 7 w 75"/>
                  <a:gd name="T5" fmla="*/ 58 h 69"/>
                  <a:gd name="T6" fmla="*/ 17 w 75"/>
                  <a:gd name="T7" fmla="*/ 57 h 69"/>
                  <a:gd name="T8" fmla="*/ 24 w 75"/>
                  <a:gd name="T9" fmla="*/ 53 h 69"/>
                  <a:gd name="T10" fmla="*/ 33 w 75"/>
                  <a:gd name="T11" fmla="*/ 49 h 69"/>
                  <a:gd name="T12" fmla="*/ 40 w 75"/>
                  <a:gd name="T13" fmla="*/ 44 h 69"/>
                  <a:gd name="T14" fmla="*/ 46 w 75"/>
                  <a:gd name="T15" fmla="*/ 39 h 69"/>
                  <a:gd name="T16" fmla="*/ 53 w 75"/>
                  <a:gd name="T17" fmla="*/ 32 h 69"/>
                  <a:gd name="T18" fmla="*/ 58 w 75"/>
                  <a:gd name="T19" fmla="*/ 26 h 69"/>
                  <a:gd name="T20" fmla="*/ 71 w 75"/>
                  <a:gd name="T21" fmla="*/ 15 h 69"/>
                  <a:gd name="T22" fmla="*/ 76 w 75"/>
                  <a:gd name="T23" fmla="*/ 7 h 69"/>
                  <a:gd name="T24" fmla="*/ 79 w 75"/>
                  <a:gd name="T25" fmla="*/ 0 h 69"/>
                  <a:gd name="T26" fmla="*/ 78 w 75"/>
                  <a:gd name="T27" fmla="*/ 9 h 69"/>
                  <a:gd name="T28" fmla="*/ 77 w 75"/>
                  <a:gd name="T29" fmla="*/ 18 h 69"/>
                  <a:gd name="T30" fmla="*/ 68 w 75"/>
                  <a:gd name="T31" fmla="*/ 33 h 69"/>
                  <a:gd name="T32" fmla="*/ 62 w 75"/>
                  <a:gd name="T33" fmla="*/ 42 h 69"/>
                  <a:gd name="T34" fmla="*/ 56 w 75"/>
                  <a:gd name="T35" fmla="*/ 49 h 69"/>
                  <a:gd name="T36" fmla="*/ 48 w 75"/>
                  <a:gd name="T37" fmla="*/ 55 h 69"/>
                  <a:gd name="T38" fmla="*/ 39 w 75"/>
                  <a:gd name="T39" fmla="*/ 61 h 69"/>
                  <a:gd name="T40" fmla="*/ 29 w 75"/>
                  <a:gd name="T41" fmla="*/ 66 h 69"/>
                  <a:gd name="T42" fmla="*/ 20 w 75"/>
                  <a:gd name="T43" fmla="*/ 69 h 69"/>
                  <a:gd name="T44" fmla="*/ 9 w 75"/>
                  <a:gd name="T45" fmla="*/ 71 h 69"/>
                  <a:gd name="T46" fmla="*/ 0 w 75"/>
                  <a:gd name="T47" fmla="*/ 72 h 6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5" h="69">
                    <a:moveTo>
                      <a:pt x="0" y="69"/>
                    </a:moveTo>
                    <a:lnTo>
                      <a:pt x="0" y="58"/>
                    </a:lnTo>
                    <a:lnTo>
                      <a:pt x="7" y="56"/>
                    </a:lnTo>
                    <a:lnTo>
                      <a:pt x="16" y="55"/>
                    </a:lnTo>
                    <a:lnTo>
                      <a:pt x="23" y="51"/>
                    </a:lnTo>
                    <a:lnTo>
                      <a:pt x="31" y="47"/>
                    </a:lnTo>
                    <a:lnTo>
                      <a:pt x="38" y="42"/>
                    </a:lnTo>
                    <a:lnTo>
                      <a:pt x="44" y="37"/>
                    </a:lnTo>
                    <a:lnTo>
                      <a:pt x="50" y="31"/>
                    </a:lnTo>
                    <a:lnTo>
                      <a:pt x="55" y="25"/>
                    </a:lnTo>
                    <a:lnTo>
                      <a:pt x="67" y="14"/>
                    </a:lnTo>
                    <a:lnTo>
                      <a:pt x="72" y="7"/>
                    </a:lnTo>
                    <a:lnTo>
                      <a:pt x="75" y="0"/>
                    </a:lnTo>
                    <a:lnTo>
                      <a:pt x="74" y="9"/>
                    </a:lnTo>
                    <a:lnTo>
                      <a:pt x="73" y="17"/>
                    </a:lnTo>
                    <a:lnTo>
                      <a:pt x="65" y="32"/>
                    </a:lnTo>
                    <a:lnTo>
                      <a:pt x="59" y="40"/>
                    </a:lnTo>
                    <a:lnTo>
                      <a:pt x="53" y="47"/>
                    </a:lnTo>
                    <a:lnTo>
                      <a:pt x="46" y="53"/>
                    </a:lnTo>
                    <a:lnTo>
                      <a:pt x="37" y="58"/>
                    </a:lnTo>
                    <a:lnTo>
                      <a:pt x="28" y="63"/>
                    </a:lnTo>
                    <a:lnTo>
                      <a:pt x="19" y="66"/>
                    </a:lnTo>
                    <a:lnTo>
                      <a:pt x="9" y="68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2" name="Freeform 1542"/>
              <p:cNvSpPr>
                <a:spLocks/>
              </p:cNvSpPr>
              <p:nvPr/>
            </p:nvSpPr>
            <p:spPr bwMode="auto">
              <a:xfrm>
                <a:off x="1699" y="2170"/>
                <a:ext cx="101" cy="85"/>
              </a:xfrm>
              <a:custGeom>
                <a:avLst/>
                <a:gdLst>
                  <a:gd name="T0" fmla="*/ 101 w 96"/>
                  <a:gd name="T1" fmla="*/ 76 h 81"/>
                  <a:gd name="T2" fmla="*/ 93 w 96"/>
                  <a:gd name="T3" fmla="*/ 85 h 81"/>
                  <a:gd name="T4" fmla="*/ 75 w 96"/>
                  <a:gd name="T5" fmla="*/ 69 h 81"/>
                  <a:gd name="T6" fmla="*/ 58 w 96"/>
                  <a:gd name="T7" fmla="*/ 52 h 81"/>
                  <a:gd name="T8" fmla="*/ 49 w 96"/>
                  <a:gd name="T9" fmla="*/ 44 h 81"/>
                  <a:gd name="T10" fmla="*/ 40 w 96"/>
                  <a:gd name="T11" fmla="*/ 39 h 81"/>
                  <a:gd name="T12" fmla="*/ 32 w 96"/>
                  <a:gd name="T13" fmla="*/ 36 h 81"/>
                  <a:gd name="T14" fmla="*/ 19 w 96"/>
                  <a:gd name="T15" fmla="*/ 33 h 81"/>
                  <a:gd name="T16" fmla="*/ 9 w 96"/>
                  <a:gd name="T17" fmla="*/ 26 h 81"/>
                  <a:gd name="T18" fmla="*/ 5 w 96"/>
                  <a:gd name="T19" fmla="*/ 22 h 81"/>
                  <a:gd name="T20" fmla="*/ 1 w 96"/>
                  <a:gd name="T21" fmla="*/ 18 h 81"/>
                  <a:gd name="T22" fmla="*/ 0 w 96"/>
                  <a:gd name="T23" fmla="*/ 12 h 81"/>
                  <a:gd name="T24" fmla="*/ 0 w 96"/>
                  <a:gd name="T25" fmla="*/ 6 h 81"/>
                  <a:gd name="T26" fmla="*/ 4 w 96"/>
                  <a:gd name="T27" fmla="*/ 1 h 81"/>
                  <a:gd name="T28" fmla="*/ 5 w 96"/>
                  <a:gd name="T29" fmla="*/ 0 h 81"/>
                  <a:gd name="T30" fmla="*/ 7 w 96"/>
                  <a:gd name="T31" fmla="*/ 0 h 81"/>
                  <a:gd name="T32" fmla="*/ 5 w 96"/>
                  <a:gd name="T33" fmla="*/ 4 h 81"/>
                  <a:gd name="T34" fmla="*/ 4 w 96"/>
                  <a:gd name="T35" fmla="*/ 7 h 81"/>
                  <a:gd name="T36" fmla="*/ 5 w 96"/>
                  <a:gd name="T37" fmla="*/ 10 h 81"/>
                  <a:gd name="T38" fmla="*/ 6 w 96"/>
                  <a:gd name="T39" fmla="*/ 15 h 81"/>
                  <a:gd name="T40" fmla="*/ 11 w 96"/>
                  <a:gd name="T41" fmla="*/ 17 h 81"/>
                  <a:gd name="T42" fmla="*/ 16 w 96"/>
                  <a:gd name="T43" fmla="*/ 18 h 81"/>
                  <a:gd name="T44" fmla="*/ 19 w 96"/>
                  <a:gd name="T45" fmla="*/ 20 h 81"/>
                  <a:gd name="T46" fmla="*/ 24 w 96"/>
                  <a:gd name="T47" fmla="*/ 20 h 81"/>
                  <a:gd name="T48" fmla="*/ 35 w 96"/>
                  <a:gd name="T49" fmla="*/ 23 h 81"/>
                  <a:gd name="T50" fmla="*/ 48 w 96"/>
                  <a:gd name="T51" fmla="*/ 28 h 81"/>
                  <a:gd name="T52" fmla="*/ 59 w 96"/>
                  <a:gd name="T53" fmla="*/ 36 h 81"/>
                  <a:gd name="T54" fmla="*/ 63 w 96"/>
                  <a:gd name="T55" fmla="*/ 39 h 81"/>
                  <a:gd name="T56" fmla="*/ 66 w 96"/>
                  <a:gd name="T57" fmla="*/ 44 h 81"/>
                  <a:gd name="T58" fmla="*/ 83 w 96"/>
                  <a:gd name="T59" fmla="*/ 60 h 81"/>
                  <a:gd name="T60" fmla="*/ 101 w 96"/>
                  <a:gd name="T61" fmla="*/ 76 h 8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6" h="81">
                    <a:moveTo>
                      <a:pt x="96" y="72"/>
                    </a:moveTo>
                    <a:lnTo>
                      <a:pt x="88" y="81"/>
                    </a:lnTo>
                    <a:lnTo>
                      <a:pt x="71" y="66"/>
                    </a:lnTo>
                    <a:lnTo>
                      <a:pt x="55" y="50"/>
                    </a:lnTo>
                    <a:lnTo>
                      <a:pt x="47" y="42"/>
                    </a:lnTo>
                    <a:lnTo>
                      <a:pt x="38" y="37"/>
                    </a:lnTo>
                    <a:lnTo>
                      <a:pt x="30" y="34"/>
                    </a:lnTo>
                    <a:lnTo>
                      <a:pt x="18" y="31"/>
                    </a:lnTo>
                    <a:lnTo>
                      <a:pt x="9" y="25"/>
                    </a:lnTo>
                    <a:lnTo>
                      <a:pt x="5" y="21"/>
                    </a:lnTo>
                    <a:lnTo>
                      <a:pt x="1" y="17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6" y="14"/>
                    </a:lnTo>
                    <a:lnTo>
                      <a:pt x="10" y="16"/>
                    </a:lnTo>
                    <a:lnTo>
                      <a:pt x="15" y="17"/>
                    </a:lnTo>
                    <a:lnTo>
                      <a:pt x="18" y="19"/>
                    </a:lnTo>
                    <a:lnTo>
                      <a:pt x="23" y="19"/>
                    </a:lnTo>
                    <a:lnTo>
                      <a:pt x="33" y="22"/>
                    </a:lnTo>
                    <a:lnTo>
                      <a:pt x="46" y="27"/>
                    </a:lnTo>
                    <a:lnTo>
                      <a:pt x="56" y="34"/>
                    </a:lnTo>
                    <a:lnTo>
                      <a:pt x="60" y="37"/>
                    </a:lnTo>
                    <a:lnTo>
                      <a:pt x="63" y="42"/>
                    </a:lnTo>
                    <a:lnTo>
                      <a:pt x="79" y="57"/>
                    </a:lnTo>
                    <a:lnTo>
                      <a:pt x="96" y="7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3" name="Freeform 1543"/>
              <p:cNvSpPr>
                <a:spLocks/>
              </p:cNvSpPr>
              <p:nvPr/>
            </p:nvSpPr>
            <p:spPr bwMode="auto">
              <a:xfrm>
                <a:off x="1661" y="2203"/>
                <a:ext cx="179" cy="73"/>
              </a:xfrm>
              <a:custGeom>
                <a:avLst/>
                <a:gdLst>
                  <a:gd name="T0" fmla="*/ 6 w 171"/>
                  <a:gd name="T1" fmla="*/ 17 h 70"/>
                  <a:gd name="T2" fmla="*/ 0 w 171"/>
                  <a:gd name="T3" fmla="*/ 5 h 70"/>
                  <a:gd name="T4" fmla="*/ 8 w 171"/>
                  <a:gd name="T5" fmla="*/ 1 h 70"/>
                  <a:gd name="T6" fmla="*/ 19 w 171"/>
                  <a:gd name="T7" fmla="*/ 0 h 70"/>
                  <a:gd name="T8" fmla="*/ 28 w 171"/>
                  <a:gd name="T9" fmla="*/ 0 h 70"/>
                  <a:gd name="T10" fmla="*/ 38 w 171"/>
                  <a:gd name="T11" fmla="*/ 1 h 70"/>
                  <a:gd name="T12" fmla="*/ 47 w 171"/>
                  <a:gd name="T13" fmla="*/ 4 h 70"/>
                  <a:gd name="T14" fmla="*/ 54 w 171"/>
                  <a:gd name="T15" fmla="*/ 6 h 70"/>
                  <a:gd name="T16" fmla="*/ 70 w 171"/>
                  <a:gd name="T17" fmla="*/ 15 h 70"/>
                  <a:gd name="T18" fmla="*/ 102 w 171"/>
                  <a:gd name="T19" fmla="*/ 27 h 70"/>
                  <a:gd name="T20" fmla="*/ 131 w 171"/>
                  <a:gd name="T21" fmla="*/ 42 h 70"/>
                  <a:gd name="T22" fmla="*/ 138 w 171"/>
                  <a:gd name="T23" fmla="*/ 46 h 70"/>
                  <a:gd name="T24" fmla="*/ 144 w 171"/>
                  <a:gd name="T25" fmla="*/ 49 h 70"/>
                  <a:gd name="T26" fmla="*/ 155 w 171"/>
                  <a:gd name="T27" fmla="*/ 59 h 70"/>
                  <a:gd name="T28" fmla="*/ 161 w 171"/>
                  <a:gd name="T29" fmla="*/ 65 h 70"/>
                  <a:gd name="T30" fmla="*/ 166 w 171"/>
                  <a:gd name="T31" fmla="*/ 69 h 70"/>
                  <a:gd name="T32" fmla="*/ 173 w 171"/>
                  <a:gd name="T33" fmla="*/ 70 h 70"/>
                  <a:gd name="T34" fmla="*/ 179 w 171"/>
                  <a:gd name="T35" fmla="*/ 70 h 70"/>
                  <a:gd name="T36" fmla="*/ 177 w 171"/>
                  <a:gd name="T37" fmla="*/ 73 h 70"/>
                  <a:gd name="T38" fmla="*/ 173 w 171"/>
                  <a:gd name="T39" fmla="*/ 73 h 70"/>
                  <a:gd name="T40" fmla="*/ 169 w 171"/>
                  <a:gd name="T41" fmla="*/ 73 h 70"/>
                  <a:gd name="T42" fmla="*/ 165 w 171"/>
                  <a:gd name="T43" fmla="*/ 71 h 70"/>
                  <a:gd name="T44" fmla="*/ 157 w 171"/>
                  <a:gd name="T45" fmla="*/ 68 h 70"/>
                  <a:gd name="T46" fmla="*/ 151 w 171"/>
                  <a:gd name="T47" fmla="*/ 65 h 70"/>
                  <a:gd name="T48" fmla="*/ 138 w 171"/>
                  <a:gd name="T49" fmla="*/ 58 h 70"/>
                  <a:gd name="T50" fmla="*/ 124 w 171"/>
                  <a:gd name="T51" fmla="*/ 52 h 70"/>
                  <a:gd name="T52" fmla="*/ 93 w 171"/>
                  <a:gd name="T53" fmla="*/ 39 h 70"/>
                  <a:gd name="T54" fmla="*/ 64 w 171"/>
                  <a:gd name="T55" fmla="*/ 25 h 70"/>
                  <a:gd name="T56" fmla="*/ 48 w 171"/>
                  <a:gd name="T57" fmla="*/ 18 h 70"/>
                  <a:gd name="T58" fmla="*/ 33 w 171"/>
                  <a:gd name="T59" fmla="*/ 14 h 70"/>
                  <a:gd name="T60" fmla="*/ 27 w 171"/>
                  <a:gd name="T61" fmla="*/ 14 h 70"/>
                  <a:gd name="T62" fmla="*/ 21 w 171"/>
                  <a:gd name="T63" fmla="*/ 14 h 70"/>
                  <a:gd name="T64" fmla="*/ 13 w 171"/>
                  <a:gd name="T65" fmla="*/ 15 h 70"/>
                  <a:gd name="T66" fmla="*/ 6 w 171"/>
                  <a:gd name="T67" fmla="*/ 17 h 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1" h="70">
                    <a:moveTo>
                      <a:pt x="6" y="16"/>
                    </a:moveTo>
                    <a:lnTo>
                      <a:pt x="0" y="5"/>
                    </a:lnTo>
                    <a:lnTo>
                      <a:pt x="8" y="1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5" y="4"/>
                    </a:lnTo>
                    <a:lnTo>
                      <a:pt x="52" y="6"/>
                    </a:lnTo>
                    <a:lnTo>
                      <a:pt x="67" y="14"/>
                    </a:lnTo>
                    <a:lnTo>
                      <a:pt x="97" y="26"/>
                    </a:lnTo>
                    <a:lnTo>
                      <a:pt x="125" y="40"/>
                    </a:lnTo>
                    <a:lnTo>
                      <a:pt x="132" y="44"/>
                    </a:lnTo>
                    <a:lnTo>
                      <a:pt x="138" y="47"/>
                    </a:lnTo>
                    <a:lnTo>
                      <a:pt x="148" y="57"/>
                    </a:lnTo>
                    <a:lnTo>
                      <a:pt x="154" y="62"/>
                    </a:lnTo>
                    <a:lnTo>
                      <a:pt x="159" y="66"/>
                    </a:lnTo>
                    <a:lnTo>
                      <a:pt x="165" y="67"/>
                    </a:lnTo>
                    <a:lnTo>
                      <a:pt x="171" y="67"/>
                    </a:lnTo>
                    <a:lnTo>
                      <a:pt x="169" y="70"/>
                    </a:lnTo>
                    <a:lnTo>
                      <a:pt x="165" y="70"/>
                    </a:lnTo>
                    <a:lnTo>
                      <a:pt x="161" y="70"/>
                    </a:lnTo>
                    <a:lnTo>
                      <a:pt x="158" y="68"/>
                    </a:lnTo>
                    <a:lnTo>
                      <a:pt x="150" y="65"/>
                    </a:lnTo>
                    <a:lnTo>
                      <a:pt x="144" y="62"/>
                    </a:lnTo>
                    <a:lnTo>
                      <a:pt x="132" y="56"/>
                    </a:lnTo>
                    <a:lnTo>
                      <a:pt x="118" y="50"/>
                    </a:lnTo>
                    <a:lnTo>
                      <a:pt x="89" y="37"/>
                    </a:lnTo>
                    <a:lnTo>
                      <a:pt x="61" y="24"/>
                    </a:lnTo>
                    <a:lnTo>
                      <a:pt x="46" y="17"/>
                    </a:lnTo>
                    <a:lnTo>
                      <a:pt x="32" y="13"/>
                    </a:lnTo>
                    <a:lnTo>
                      <a:pt x="26" y="13"/>
                    </a:lnTo>
                    <a:lnTo>
                      <a:pt x="20" y="13"/>
                    </a:lnTo>
                    <a:lnTo>
                      <a:pt x="12" y="14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4" name="Freeform 1544"/>
              <p:cNvSpPr>
                <a:spLocks/>
              </p:cNvSpPr>
              <p:nvPr/>
            </p:nvSpPr>
            <p:spPr bwMode="auto">
              <a:xfrm>
                <a:off x="1615" y="2220"/>
                <a:ext cx="445" cy="90"/>
              </a:xfrm>
              <a:custGeom>
                <a:avLst/>
                <a:gdLst>
                  <a:gd name="T0" fmla="*/ 5 w 425"/>
                  <a:gd name="T1" fmla="*/ 22 h 86"/>
                  <a:gd name="T2" fmla="*/ 0 w 425"/>
                  <a:gd name="T3" fmla="*/ 10 h 86"/>
                  <a:gd name="T4" fmla="*/ 21 w 425"/>
                  <a:gd name="T5" fmla="*/ 4 h 86"/>
                  <a:gd name="T6" fmla="*/ 42 w 425"/>
                  <a:gd name="T7" fmla="*/ 0 h 86"/>
                  <a:gd name="T8" fmla="*/ 52 w 425"/>
                  <a:gd name="T9" fmla="*/ 0 h 86"/>
                  <a:gd name="T10" fmla="*/ 63 w 425"/>
                  <a:gd name="T11" fmla="*/ 0 h 86"/>
                  <a:gd name="T12" fmla="*/ 73 w 425"/>
                  <a:gd name="T13" fmla="*/ 1 h 86"/>
                  <a:gd name="T14" fmla="*/ 84 w 425"/>
                  <a:gd name="T15" fmla="*/ 3 h 86"/>
                  <a:gd name="T16" fmla="*/ 103 w 425"/>
                  <a:gd name="T17" fmla="*/ 10 h 86"/>
                  <a:gd name="T18" fmla="*/ 121 w 425"/>
                  <a:gd name="T19" fmla="*/ 19 h 86"/>
                  <a:gd name="T20" fmla="*/ 158 w 425"/>
                  <a:gd name="T21" fmla="*/ 36 h 86"/>
                  <a:gd name="T22" fmla="*/ 195 w 425"/>
                  <a:gd name="T23" fmla="*/ 51 h 86"/>
                  <a:gd name="T24" fmla="*/ 213 w 425"/>
                  <a:gd name="T25" fmla="*/ 58 h 86"/>
                  <a:gd name="T26" fmla="*/ 222 w 425"/>
                  <a:gd name="T27" fmla="*/ 60 h 86"/>
                  <a:gd name="T28" fmla="*/ 230 w 425"/>
                  <a:gd name="T29" fmla="*/ 60 h 86"/>
                  <a:gd name="T30" fmla="*/ 250 w 425"/>
                  <a:gd name="T31" fmla="*/ 62 h 86"/>
                  <a:gd name="T32" fmla="*/ 271 w 425"/>
                  <a:gd name="T33" fmla="*/ 64 h 86"/>
                  <a:gd name="T34" fmla="*/ 292 w 425"/>
                  <a:gd name="T35" fmla="*/ 67 h 86"/>
                  <a:gd name="T36" fmla="*/ 301 w 425"/>
                  <a:gd name="T37" fmla="*/ 69 h 86"/>
                  <a:gd name="T38" fmla="*/ 311 w 425"/>
                  <a:gd name="T39" fmla="*/ 73 h 86"/>
                  <a:gd name="T40" fmla="*/ 319 w 425"/>
                  <a:gd name="T41" fmla="*/ 75 h 86"/>
                  <a:gd name="T42" fmla="*/ 327 w 425"/>
                  <a:gd name="T43" fmla="*/ 78 h 86"/>
                  <a:gd name="T44" fmla="*/ 342 w 425"/>
                  <a:gd name="T45" fmla="*/ 81 h 86"/>
                  <a:gd name="T46" fmla="*/ 359 w 425"/>
                  <a:gd name="T47" fmla="*/ 81 h 86"/>
                  <a:gd name="T48" fmla="*/ 377 w 425"/>
                  <a:gd name="T49" fmla="*/ 80 h 86"/>
                  <a:gd name="T50" fmla="*/ 411 w 425"/>
                  <a:gd name="T51" fmla="*/ 75 h 86"/>
                  <a:gd name="T52" fmla="*/ 428 w 425"/>
                  <a:gd name="T53" fmla="*/ 74 h 86"/>
                  <a:gd name="T54" fmla="*/ 445 w 425"/>
                  <a:gd name="T55" fmla="*/ 75 h 86"/>
                  <a:gd name="T56" fmla="*/ 428 w 425"/>
                  <a:gd name="T57" fmla="*/ 77 h 86"/>
                  <a:gd name="T58" fmla="*/ 410 w 425"/>
                  <a:gd name="T59" fmla="*/ 80 h 86"/>
                  <a:gd name="T60" fmla="*/ 375 w 425"/>
                  <a:gd name="T61" fmla="*/ 86 h 86"/>
                  <a:gd name="T62" fmla="*/ 357 w 425"/>
                  <a:gd name="T63" fmla="*/ 89 h 86"/>
                  <a:gd name="T64" fmla="*/ 339 w 425"/>
                  <a:gd name="T65" fmla="*/ 90 h 86"/>
                  <a:gd name="T66" fmla="*/ 321 w 425"/>
                  <a:gd name="T67" fmla="*/ 89 h 86"/>
                  <a:gd name="T68" fmla="*/ 313 w 425"/>
                  <a:gd name="T69" fmla="*/ 88 h 86"/>
                  <a:gd name="T70" fmla="*/ 303 w 425"/>
                  <a:gd name="T71" fmla="*/ 84 h 86"/>
                  <a:gd name="T72" fmla="*/ 293 w 425"/>
                  <a:gd name="T73" fmla="*/ 81 h 86"/>
                  <a:gd name="T74" fmla="*/ 284 w 425"/>
                  <a:gd name="T75" fmla="*/ 78 h 86"/>
                  <a:gd name="T76" fmla="*/ 266 w 425"/>
                  <a:gd name="T77" fmla="*/ 75 h 86"/>
                  <a:gd name="T78" fmla="*/ 225 w 425"/>
                  <a:gd name="T79" fmla="*/ 73 h 86"/>
                  <a:gd name="T80" fmla="*/ 217 w 425"/>
                  <a:gd name="T81" fmla="*/ 72 h 86"/>
                  <a:gd name="T82" fmla="*/ 206 w 425"/>
                  <a:gd name="T83" fmla="*/ 69 h 86"/>
                  <a:gd name="T84" fmla="*/ 186 w 425"/>
                  <a:gd name="T85" fmla="*/ 62 h 86"/>
                  <a:gd name="T86" fmla="*/ 150 w 425"/>
                  <a:gd name="T87" fmla="*/ 46 h 86"/>
                  <a:gd name="T88" fmla="*/ 115 w 425"/>
                  <a:gd name="T89" fmla="*/ 29 h 86"/>
                  <a:gd name="T90" fmla="*/ 96 w 425"/>
                  <a:gd name="T91" fmla="*/ 21 h 86"/>
                  <a:gd name="T92" fmla="*/ 79 w 425"/>
                  <a:gd name="T93" fmla="*/ 16 h 86"/>
                  <a:gd name="T94" fmla="*/ 70 w 425"/>
                  <a:gd name="T95" fmla="*/ 15 h 86"/>
                  <a:gd name="T96" fmla="*/ 62 w 425"/>
                  <a:gd name="T97" fmla="*/ 14 h 86"/>
                  <a:gd name="T98" fmla="*/ 42 w 425"/>
                  <a:gd name="T99" fmla="*/ 14 h 86"/>
                  <a:gd name="T100" fmla="*/ 24 w 425"/>
                  <a:gd name="T101" fmla="*/ 17 h 86"/>
                  <a:gd name="T102" fmla="*/ 5 w 425"/>
                  <a:gd name="T103" fmla="*/ 22 h 8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25" h="86">
                    <a:moveTo>
                      <a:pt x="5" y="21"/>
                    </a:moveTo>
                    <a:lnTo>
                      <a:pt x="0" y="10"/>
                    </a:lnTo>
                    <a:lnTo>
                      <a:pt x="20" y="4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80" y="3"/>
                    </a:lnTo>
                    <a:lnTo>
                      <a:pt x="98" y="10"/>
                    </a:lnTo>
                    <a:lnTo>
                      <a:pt x="116" y="18"/>
                    </a:lnTo>
                    <a:lnTo>
                      <a:pt x="151" y="34"/>
                    </a:lnTo>
                    <a:lnTo>
                      <a:pt x="186" y="49"/>
                    </a:lnTo>
                    <a:lnTo>
                      <a:pt x="203" y="55"/>
                    </a:lnTo>
                    <a:lnTo>
                      <a:pt x="212" y="57"/>
                    </a:lnTo>
                    <a:lnTo>
                      <a:pt x="220" y="57"/>
                    </a:lnTo>
                    <a:lnTo>
                      <a:pt x="239" y="59"/>
                    </a:lnTo>
                    <a:lnTo>
                      <a:pt x="259" y="61"/>
                    </a:lnTo>
                    <a:lnTo>
                      <a:pt x="279" y="64"/>
                    </a:lnTo>
                    <a:lnTo>
                      <a:pt x="287" y="66"/>
                    </a:lnTo>
                    <a:lnTo>
                      <a:pt x="297" y="70"/>
                    </a:lnTo>
                    <a:lnTo>
                      <a:pt x="305" y="72"/>
                    </a:lnTo>
                    <a:lnTo>
                      <a:pt x="312" y="75"/>
                    </a:lnTo>
                    <a:lnTo>
                      <a:pt x="327" y="77"/>
                    </a:lnTo>
                    <a:lnTo>
                      <a:pt x="343" y="77"/>
                    </a:lnTo>
                    <a:lnTo>
                      <a:pt x="360" y="76"/>
                    </a:lnTo>
                    <a:lnTo>
                      <a:pt x="393" y="72"/>
                    </a:lnTo>
                    <a:lnTo>
                      <a:pt x="409" y="71"/>
                    </a:lnTo>
                    <a:lnTo>
                      <a:pt x="425" y="72"/>
                    </a:lnTo>
                    <a:lnTo>
                      <a:pt x="409" y="74"/>
                    </a:lnTo>
                    <a:lnTo>
                      <a:pt x="392" y="76"/>
                    </a:lnTo>
                    <a:lnTo>
                      <a:pt x="358" y="82"/>
                    </a:lnTo>
                    <a:lnTo>
                      <a:pt x="341" y="85"/>
                    </a:lnTo>
                    <a:lnTo>
                      <a:pt x="324" y="86"/>
                    </a:lnTo>
                    <a:lnTo>
                      <a:pt x="307" y="85"/>
                    </a:lnTo>
                    <a:lnTo>
                      <a:pt x="299" y="84"/>
                    </a:lnTo>
                    <a:lnTo>
                      <a:pt x="289" y="80"/>
                    </a:lnTo>
                    <a:lnTo>
                      <a:pt x="280" y="77"/>
                    </a:lnTo>
                    <a:lnTo>
                      <a:pt x="271" y="75"/>
                    </a:lnTo>
                    <a:lnTo>
                      <a:pt x="254" y="72"/>
                    </a:lnTo>
                    <a:lnTo>
                      <a:pt x="215" y="70"/>
                    </a:lnTo>
                    <a:lnTo>
                      <a:pt x="207" y="69"/>
                    </a:lnTo>
                    <a:lnTo>
                      <a:pt x="197" y="66"/>
                    </a:lnTo>
                    <a:lnTo>
                      <a:pt x="178" y="59"/>
                    </a:lnTo>
                    <a:lnTo>
                      <a:pt x="143" y="44"/>
                    </a:lnTo>
                    <a:lnTo>
                      <a:pt x="110" y="28"/>
                    </a:lnTo>
                    <a:lnTo>
                      <a:pt x="92" y="20"/>
                    </a:lnTo>
                    <a:lnTo>
                      <a:pt x="75" y="15"/>
                    </a:lnTo>
                    <a:lnTo>
                      <a:pt x="67" y="14"/>
                    </a:lnTo>
                    <a:lnTo>
                      <a:pt x="59" y="13"/>
                    </a:lnTo>
                    <a:lnTo>
                      <a:pt x="40" y="13"/>
                    </a:lnTo>
                    <a:lnTo>
                      <a:pt x="23" y="16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5" name="Freeform 1545"/>
              <p:cNvSpPr>
                <a:spLocks/>
              </p:cNvSpPr>
              <p:nvPr/>
            </p:nvSpPr>
            <p:spPr bwMode="auto">
              <a:xfrm>
                <a:off x="2046" y="2272"/>
                <a:ext cx="111" cy="34"/>
              </a:xfrm>
              <a:custGeom>
                <a:avLst/>
                <a:gdLst>
                  <a:gd name="T0" fmla="*/ 111 w 106"/>
                  <a:gd name="T1" fmla="*/ 0 h 32"/>
                  <a:gd name="T2" fmla="*/ 110 w 106"/>
                  <a:gd name="T3" fmla="*/ 13 h 32"/>
                  <a:gd name="T4" fmla="*/ 101 w 106"/>
                  <a:gd name="T5" fmla="*/ 13 h 32"/>
                  <a:gd name="T6" fmla="*/ 91 w 106"/>
                  <a:gd name="T7" fmla="*/ 15 h 32"/>
                  <a:gd name="T8" fmla="*/ 72 w 106"/>
                  <a:gd name="T9" fmla="*/ 17 h 32"/>
                  <a:gd name="T10" fmla="*/ 54 w 106"/>
                  <a:gd name="T11" fmla="*/ 23 h 32"/>
                  <a:gd name="T12" fmla="*/ 35 w 106"/>
                  <a:gd name="T13" fmla="*/ 31 h 32"/>
                  <a:gd name="T14" fmla="*/ 0 w 106"/>
                  <a:gd name="T15" fmla="*/ 34 h 32"/>
                  <a:gd name="T16" fmla="*/ 32 w 106"/>
                  <a:gd name="T17" fmla="*/ 18 h 32"/>
                  <a:gd name="T18" fmla="*/ 50 w 106"/>
                  <a:gd name="T19" fmla="*/ 11 h 32"/>
                  <a:gd name="T20" fmla="*/ 70 w 106"/>
                  <a:gd name="T21" fmla="*/ 5 h 32"/>
                  <a:gd name="T22" fmla="*/ 91 w 106"/>
                  <a:gd name="T23" fmla="*/ 1 h 32"/>
                  <a:gd name="T24" fmla="*/ 101 w 106"/>
                  <a:gd name="T25" fmla="*/ 0 h 32"/>
                  <a:gd name="T26" fmla="*/ 111 w 106"/>
                  <a:gd name="T27" fmla="*/ 0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6" h="32">
                    <a:moveTo>
                      <a:pt x="106" y="0"/>
                    </a:moveTo>
                    <a:lnTo>
                      <a:pt x="105" y="12"/>
                    </a:lnTo>
                    <a:lnTo>
                      <a:pt x="96" y="12"/>
                    </a:lnTo>
                    <a:lnTo>
                      <a:pt x="87" y="14"/>
                    </a:lnTo>
                    <a:lnTo>
                      <a:pt x="69" y="16"/>
                    </a:lnTo>
                    <a:lnTo>
                      <a:pt x="52" y="22"/>
                    </a:lnTo>
                    <a:lnTo>
                      <a:pt x="33" y="29"/>
                    </a:lnTo>
                    <a:lnTo>
                      <a:pt x="0" y="32"/>
                    </a:lnTo>
                    <a:lnTo>
                      <a:pt x="31" y="17"/>
                    </a:lnTo>
                    <a:lnTo>
                      <a:pt x="48" y="10"/>
                    </a:lnTo>
                    <a:lnTo>
                      <a:pt x="67" y="5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6" name="Freeform 1546"/>
              <p:cNvSpPr>
                <a:spLocks/>
              </p:cNvSpPr>
              <p:nvPr/>
            </p:nvSpPr>
            <p:spPr bwMode="auto">
              <a:xfrm>
                <a:off x="1941" y="2305"/>
                <a:ext cx="89" cy="21"/>
              </a:xfrm>
              <a:custGeom>
                <a:avLst/>
                <a:gdLst>
                  <a:gd name="T0" fmla="*/ 85 w 85"/>
                  <a:gd name="T1" fmla="*/ 0 h 20"/>
                  <a:gd name="T2" fmla="*/ 89 w 85"/>
                  <a:gd name="T3" fmla="*/ 12 h 20"/>
                  <a:gd name="T4" fmla="*/ 73 w 85"/>
                  <a:gd name="T5" fmla="*/ 17 h 20"/>
                  <a:gd name="T6" fmla="*/ 58 w 85"/>
                  <a:gd name="T7" fmla="*/ 20 h 20"/>
                  <a:gd name="T8" fmla="*/ 42 w 85"/>
                  <a:gd name="T9" fmla="*/ 21 h 20"/>
                  <a:gd name="T10" fmla="*/ 26 w 85"/>
                  <a:gd name="T11" fmla="*/ 21 h 20"/>
                  <a:gd name="T12" fmla="*/ 14 w 85"/>
                  <a:gd name="T13" fmla="*/ 16 h 20"/>
                  <a:gd name="T14" fmla="*/ 0 w 85"/>
                  <a:gd name="T15" fmla="*/ 9 h 20"/>
                  <a:gd name="T16" fmla="*/ 15 w 85"/>
                  <a:gd name="T17" fmla="*/ 9 h 20"/>
                  <a:gd name="T18" fmla="*/ 27 w 85"/>
                  <a:gd name="T19" fmla="*/ 7 h 20"/>
                  <a:gd name="T20" fmla="*/ 42 w 85"/>
                  <a:gd name="T21" fmla="*/ 7 h 20"/>
                  <a:gd name="T22" fmla="*/ 57 w 85"/>
                  <a:gd name="T23" fmla="*/ 6 h 20"/>
                  <a:gd name="T24" fmla="*/ 70 w 85"/>
                  <a:gd name="T25" fmla="*/ 4 h 20"/>
                  <a:gd name="T26" fmla="*/ 85 w 85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5" h="20">
                    <a:moveTo>
                      <a:pt x="81" y="0"/>
                    </a:moveTo>
                    <a:lnTo>
                      <a:pt x="85" y="11"/>
                    </a:lnTo>
                    <a:lnTo>
                      <a:pt x="70" y="16"/>
                    </a:lnTo>
                    <a:lnTo>
                      <a:pt x="55" y="19"/>
                    </a:lnTo>
                    <a:lnTo>
                      <a:pt x="40" y="20"/>
                    </a:lnTo>
                    <a:lnTo>
                      <a:pt x="25" y="20"/>
                    </a:lnTo>
                    <a:lnTo>
                      <a:pt x="13" y="15"/>
                    </a:lnTo>
                    <a:lnTo>
                      <a:pt x="0" y="9"/>
                    </a:lnTo>
                    <a:lnTo>
                      <a:pt x="14" y="9"/>
                    </a:lnTo>
                    <a:lnTo>
                      <a:pt x="26" y="7"/>
                    </a:lnTo>
                    <a:lnTo>
                      <a:pt x="40" y="7"/>
                    </a:lnTo>
                    <a:lnTo>
                      <a:pt x="54" y="6"/>
                    </a:lnTo>
                    <a:lnTo>
                      <a:pt x="67" y="4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7" name="Freeform 1547"/>
              <p:cNvSpPr>
                <a:spLocks/>
              </p:cNvSpPr>
              <p:nvPr/>
            </p:nvSpPr>
            <p:spPr bwMode="auto">
              <a:xfrm>
                <a:off x="1911" y="2310"/>
                <a:ext cx="20" cy="14"/>
              </a:xfrm>
              <a:custGeom>
                <a:avLst/>
                <a:gdLst>
                  <a:gd name="T0" fmla="*/ 20 w 19"/>
                  <a:gd name="T1" fmla="*/ 1 h 14"/>
                  <a:gd name="T2" fmla="*/ 20 w 19"/>
                  <a:gd name="T3" fmla="*/ 14 h 14"/>
                  <a:gd name="T4" fmla="*/ 5 w 19"/>
                  <a:gd name="T5" fmla="*/ 12 h 14"/>
                  <a:gd name="T6" fmla="*/ 0 w 19"/>
                  <a:gd name="T7" fmla="*/ 5 h 14"/>
                  <a:gd name="T8" fmla="*/ 7 w 19"/>
                  <a:gd name="T9" fmla="*/ 0 h 14"/>
                  <a:gd name="T10" fmla="*/ 20 w 1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19" y="1"/>
                    </a:moveTo>
                    <a:lnTo>
                      <a:pt x="19" y="14"/>
                    </a:lnTo>
                    <a:lnTo>
                      <a:pt x="5" y="12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8" name="Freeform 1548"/>
              <p:cNvSpPr>
                <a:spLocks/>
              </p:cNvSpPr>
              <p:nvPr/>
            </p:nvSpPr>
            <p:spPr bwMode="auto">
              <a:xfrm>
                <a:off x="1624" y="2239"/>
                <a:ext cx="272" cy="82"/>
              </a:xfrm>
              <a:custGeom>
                <a:avLst/>
                <a:gdLst>
                  <a:gd name="T0" fmla="*/ 272 w 260"/>
                  <a:gd name="T1" fmla="*/ 71 h 79"/>
                  <a:gd name="T2" fmla="*/ 268 w 260"/>
                  <a:gd name="T3" fmla="*/ 82 h 79"/>
                  <a:gd name="T4" fmla="*/ 221 w 260"/>
                  <a:gd name="T5" fmla="*/ 70 h 79"/>
                  <a:gd name="T6" fmla="*/ 173 w 260"/>
                  <a:gd name="T7" fmla="*/ 54 h 79"/>
                  <a:gd name="T8" fmla="*/ 126 w 260"/>
                  <a:gd name="T9" fmla="*/ 37 h 79"/>
                  <a:gd name="T10" fmla="*/ 80 w 260"/>
                  <a:gd name="T11" fmla="*/ 21 h 79"/>
                  <a:gd name="T12" fmla="*/ 75 w 260"/>
                  <a:gd name="T13" fmla="*/ 17 h 79"/>
                  <a:gd name="T14" fmla="*/ 71 w 260"/>
                  <a:gd name="T15" fmla="*/ 13 h 79"/>
                  <a:gd name="T16" fmla="*/ 62 w 260"/>
                  <a:gd name="T17" fmla="*/ 10 h 79"/>
                  <a:gd name="T18" fmla="*/ 51 w 260"/>
                  <a:gd name="T19" fmla="*/ 8 h 79"/>
                  <a:gd name="T20" fmla="*/ 43 w 260"/>
                  <a:gd name="T21" fmla="*/ 8 h 79"/>
                  <a:gd name="T22" fmla="*/ 22 w 260"/>
                  <a:gd name="T23" fmla="*/ 12 h 79"/>
                  <a:gd name="T24" fmla="*/ 12 w 260"/>
                  <a:gd name="T25" fmla="*/ 13 h 79"/>
                  <a:gd name="T26" fmla="*/ 0 w 260"/>
                  <a:gd name="T27" fmla="*/ 16 h 79"/>
                  <a:gd name="T28" fmla="*/ 12 w 260"/>
                  <a:gd name="T29" fmla="*/ 12 h 79"/>
                  <a:gd name="T30" fmla="*/ 22 w 260"/>
                  <a:gd name="T31" fmla="*/ 10 h 79"/>
                  <a:gd name="T32" fmla="*/ 43 w 260"/>
                  <a:gd name="T33" fmla="*/ 2 h 79"/>
                  <a:gd name="T34" fmla="*/ 48 w 260"/>
                  <a:gd name="T35" fmla="*/ 1 h 79"/>
                  <a:gd name="T36" fmla="*/ 54 w 260"/>
                  <a:gd name="T37" fmla="*/ 0 h 79"/>
                  <a:gd name="T38" fmla="*/ 61 w 260"/>
                  <a:gd name="T39" fmla="*/ 1 h 79"/>
                  <a:gd name="T40" fmla="*/ 66 w 260"/>
                  <a:gd name="T41" fmla="*/ 1 h 79"/>
                  <a:gd name="T42" fmla="*/ 77 w 260"/>
                  <a:gd name="T43" fmla="*/ 5 h 79"/>
                  <a:gd name="T44" fmla="*/ 88 w 260"/>
                  <a:gd name="T45" fmla="*/ 10 h 79"/>
                  <a:gd name="T46" fmla="*/ 179 w 260"/>
                  <a:gd name="T47" fmla="*/ 43 h 79"/>
                  <a:gd name="T48" fmla="*/ 225 w 260"/>
                  <a:gd name="T49" fmla="*/ 58 h 79"/>
                  <a:gd name="T50" fmla="*/ 272 w 260"/>
                  <a:gd name="T51" fmla="*/ 71 h 7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60" h="79">
                    <a:moveTo>
                      <a:pt x="260" y="68"/>
                    </a:moveTo>
                    <a:lnTo>
                      <a:pt x="256" y="79"/>
                    </a:lnTo>
                    <a:lnTo>
                      <a:pt x="211" y="67"/>
                    </a:lnTo>
                    <a:lnTo>
                      <a:pt x="165" y="52"/>
                    </a:lnTo>
                    <a:lnTo>
                      <a:pt x="120" y="36"/>
                    </a:lnTo>
                    <a:lnTo>
                      <a:pt x="76" y="20"/>
                    </a:lnTo>
                    <a:lnTo>
                      <a:pt x="72" y="16"/>
                    </a:lnTo>
                    <a:lnTo>
                      <a:pt x="68" y="13"/>
                    </a:lnTo>
                    <a:lnTo>
                      <a:pt x="59" y="10"/>
                    </a:lnTo>
                    <a:lnTo>
                      <a:pt x="49" y="8"/>
                    </a:lnTo>
                    <a:lnTo>
                      <a:pt x="41" y="8"/>
                    </a:lnTo>
                    <a:lnTo>
                      <a:pt x="21" y="12"/>
                    </a:lnTo>
                    <a:lnTo>
                      <a:pt x="11" y="13"/>
                    </a:lnTo>
                    <a:lnTo>
                      <a:pt x="0" y="15"/>
                    </a:lnTo>
                    <a:lnTo>
                      <a:pt x="11" y="12"/>
                    </a:lnTo>
                    <a:lnTo>
                      <a:pt x="21" y="10"/>
                    </a:lnTo>
                    <a:lnTo>
                      <a:pt x="41" y="2"/>
                    </a:lnTo>
                    <a:lnTo>
                      <a:pt x="46" y="1"/>
                    </a:lnTo>
                    <a:lnTo>
                      <a:pt x="52" y="0"/>
                    </a:lnTo>
                    <a:lnTo>
                      <a:pt x="58" y="1"/>
                    </a:lnTo>
                    <a:lnTo>
                      <a:pt x="63" y="1"/>
                    </a:lnTo>
                    <a:lnTo>
                      <a:pt x="74" y="5"/>
                    </a:lnTo>
                    <a:lnTo>
                      <a:pt x="84" y="10"/>
                    </a:lnTo>
                    <a:lnTo>
                      <a:pt x="171" y="41"/>
                    </a:lnTo>
                    <a:lnTo>
                      <a:pt x="215" y="56"/>
                    </a:lnTo>
                    <a:lnTo>
                      <a:pt x="260" y="6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29" name="Freeform 1549"/>
              <p:cNvSpPr>
                <a:spLocks/>
              </p:cNvSpPr>
              <p:nvPr/>
            </p:nvSpPr>
            <p:spPr bwMode="auto">
              <a:xfrm>
                <a:off x="1641" y="2258"/>
                <a:ext cx="502" cy="80"/>
              </a:xfrm>
              <a:custGeom>
                <a:avLst/>
                <a:gdLst>
                  <a:gd name="T0" fmla="*/ 2 w 480"/>
                  <a:gd name="T1" fmla="*/ 14 h 77"/>
                  <a:gd name="T2" fmla="*/ 0 w 480"/>
                  <a:gd name="T3" fmla="*/ 0 h 77"/>
                  <a:gd name="T4" fmla="*/ 12 w 480"/>
                  <a:gd name="T5" fmla="*/ 0 h 77"/>
                  <a:gd name="T6" fmla="*/ 25 w 480"/>
                  <a:gd name="T7" fmla="*/ 0 h 77"/>
                  <a:gd name="T8" fmla="*/ 35 w 480"/>
                  <a:gd name="T9" fmla="*/ 2 h 77"/>
                  <a:gd name="T10" fmla="*/ 47 w 480"/>
                  <a:gd name="T11" fmla="*/ 4 h 77"/>
                  <a:gd name="T12" fmla="*/ 69 w 480"/>
                  <a:gd name="T13" fmla="*/ 10 h 77"/>
                  <a:gd name="T14" fmla="*/ 90 w 480"/>
                  <a:gd name="T15" fmla="*/ 19 h 77"/>
                  <a:gd name="T16" fmla="*/ 176 w 480"/>
                  <a:gd name="T17" fmla="*/ 47 h 77"/>
                  <a:gd name="T18" fmla="*/ 197 w 480"/>
                  <a:gd name="T19" fmla="*/ 53 h 77"/>
                  <a:gd name="T20" fmla="*/ 218 w 480"/>
                  <a:gd name="T21" fmla="*/ 59 h 77"/>
                  <a:gd name="T22" fmla="*/ 237 w 480"/>
                  <a:gd name="T23" fmla="*/ 63 h 77"/>
                  <a:gd name="T24" fmla="*/ 260 w 480"/>
                  <a:gd name="T25" fmla="*/ 66 h 77"/>
                  <a:gd name="T26" fmla="*/ 282 w 480"/>
                  <a:gd name="T27" fmla="*/ 68 h 77"/>
                  <a:gd name="T28" fmla="*/ 294 w 480"/>
                  <a:gd name="T29" fmla="*/ 69 h 77"/>
                  <a:gd name="T30" fmla="*/ 303 w 480"/>
                  <a:gd name="T31" fmla="*/ 69 h 77"/>
                  <a:gd name="T32" fmla="*/ 325 w 480"/>
                  <a:gd name="T33" fmla="*/ 64 h 77"/>
                  <a:gd name="T34" fmla="*/ 347 w 480"/>
                  <a:gd name="T35" fmla="*/ 62 h 77"/>
                  <a:gd name="T36" fmla="*/ 368 w 480"/>
                  <a:gd name="T37" fmla="*/ 61 h 77"/>
                  <a:gd name="T38" fmla="*/ 387 w 480"/>
                  <a:gd name="T39" fmla="*/ 62 h 77"/>
                  <a:gd name="T40" fmla="*/ 406 w 480"/>
                  <a:gd name="T41" fmla="*/ 62 h 77"/>
                  <a:gd name="T42" fmla="*/ 425 w 480"/>
                  <a:gd name="T43" fmla="*/ 61 h 77"/>
                  <a:gd name="T44" fmla="*/ 443 w 480"/>
                  <a:gd name="T45" fmla="*/ 58 h 77"/>
                  <a:gd name="T46" fmla="*/ 462 w 480"/>
                  <a:gd name="T47" fmla="*/ 54 h 77"/>
                  <a:gd name="T48" fmla="*/ 482 w 480"/>
                  <a:gd name="T49" fmla="*/ 51 h 77"/>
                  <a:gd name="T50" fmla="*/ 502 w 480"/>
                  <a:gd name="T51" fmla="*/ 50 h 77"/>
                  <a:gd name="T52" fmla="*/ 481 w 480"/>
                  <a:gd name="T53" fmla="*/ 53 h 77"/>
                  <a:gd name="T54" fmla="*/ 462 w 480"/>
                  <a:gd name="T55" fmla="*/ 58 h 77"/>
                  <a:gd name="T56" fmla="*/ 443 w 480"/>
                  <a:gd name="T57" fmla="*/ 63 h 77"/>
                  <a:gd name="T58" fmla="*/ 424 w 480"/>
                  <a:gd name="T59" fmla="*/ 68 h 77"/>
                  <a:gd name="T60" fmla="*/ 403 w 480"/>
                  <a:gd name="T61" fmla="*/ 70 h 77"/>
                  <a:gd name="T62" fmla="*/ 384 w 480"/>
                  <a:gd name="T63" fmla="*/ 72 h 77"/>
                  <a:gd name="T64" fmla="*/ 364 w 480"/>
                  <a:gd name="T65" fmla="*/ 73 h 77"/>
                  <a:gd name="T66" fmla="*/ 344 w 480"/>
                  <a:gd name="T67" fmla="*/ 75 h 77"/>
                  <a:gd name="T68" fmla="*/ 321 w 480"/>
                  <a:gd name="T69" fmla="*/ 79 h 77"/>
                  <a:gd name="T70" fmla="*/ 299 w 480"/>
                  <a:gd name="T71" fmla="*/ 80 h 77"/>
                  <a:gd name="T72" fmla="*/ 277 w 480"/>
                  <a:gd name="T73" fmla="*/ 80 h 77"/>
                  <a:gd name="T74" fmla="*/ 255 w 480"/>
                  <a:gd name="T75" fmla="*/ 78 h 77"/>
                  <a:gd name="T76" fmla="*/ 232 w 480"/>
                  <a:gd name="T77" fmla="*/ 75 h 77"/>
                  <a:gd name="T78" fmla="*/ 212 w 480"/>
                  <a:gd name="T79" fmla="*/ 70 h 77"/>
                  <a:gd name="T80" fmla="*/ 189 w 480"/>
                  <a:gd name="T81" fmla="*/ 63 h 77"/>
                  <a:gd name="T82" fmla="*/ 169 w 480"/>
                  <a:gd name="T83" fmla="*/ 57 h 77"/>
                  <a:gd name="T84" fmla="*/ 126 w 480"/>
                  <a:gd name="T85" fmla="*/ 43 h 77"/>
                  <a:gd name="T86" fmla="*/ 85 w 480"/>
                  <a:gd name="T87" fmla="*/ 30 h 77"/>
                  <a:gd name="T88" fmla="*/ 64 w 480"/>
                  <a:gd name="T89" fmla="*/ 24 h 77"/>
                  <a:gd name="T90" fmla="*/ 43 w 480"/>
                  <a:gd name="T91" fmla="*/ 20 h 77"/>
                  <a:gd name="T92" fmla="*/ 22 w 480"/>
                  <a:gd name="T93" fmla="*/ 16 h 77"/>
                  <a:gd name="T94" fmla="*/ 2 w 480"/>
                  <a:gd name="T95" fmla="*/ 14 h 7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80" h="77">
                    <a:moveTo>
                      <a:pt x="2" y="13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5" y="4"/>
                    </a:lnTo>
                    <a:lnTo>
                      <a:pt x="66" y="10"/>
                    </a:lnTo>
                    <a:lnTo>
                      <a:pt x="86" y="18"/>
                    </a:lnTo>
                    <a:lnTo>
                      <a:pt x="168" y="45"/>
                    </a:lnTo>
                    <a:lnTo>
                      <a:pt x="188" y="51"/>
                    </a:lnTo>
                    <a:lnTo>
                      <a:pt x="208" y="57"/>
                    </a:lnTo>
                    <a:lnTo>
                      <a:pt x="227" y="61"/>
                    </a:lnTo>
                    <a:lnTo>
                      <a:pt x="249" y="64"/>
                    </a:lnTo>
                    <a:lnTo>
                      <a:pt x="270" y="65"/>
                    </a:lnTo>
                    <a:lnTo>
                      <a:pt x="281" y="66"/>
                    </a:lnTo>
                    <a:lnTo>
                      <a:pt x="290" y="66"/>
                    </a:lnTo>
                    <a:lnTo>
                      <a:pt x="311" y="62"/>
                    </a:lnTo>
                    <a:lnTo>
                      <a:pt x="332" y="60"/>
                    </a:lnTo>
                    <a:lnTo>
                      <a:pt x="352" y="59"/>
                    </a:lnTo>
                    <a:lnTo>
                      <a:pt x="370" y="60"/>
                    </a:lnTo>
                    <a:lnTo>
                      <a:pt x="388" y="60"/>
                    </a:lnTo>
                    <a:lnTo>
                      <a:pt x="406" y="59"/>
                    </a:lnTo>
                    <a:lnTo>
                      <a:pt x="424" y="56"/>
                    </a:lnTo>
                    <a:lnTo>
                      <a:pt x="442" y="52"/>
                    </a:lnTo>
                    <a:lnTo>
                      <a:pt x="461" y="49"/>
                    </a:lnTo>
                    <a:lnTo>
                      <a:pt x="480" y="48"/>
                    </a:lnTo>
                    <a:lnTo>
                      <a:pt x="460" y="51"/>
                    </a:lnTo>
                    <a:lnTo>
                      <a:pt x="442" y="56"/>
                    </a:lnTo>
                    <a:lnTo>
                      <a:pt x="424" y="61"/>
                    </a:lnTo>
                    <a:lnTo>
                      <a:pt x="405" y="65"/>
                    </a:lnTo>
                    <a:lnTo>
                      <a:pt x="385" y="67"/>
                    </a:lnTo>
                    <a:lnTo>
                      <a:pt x="367" y="69"/>
                    </a:lnTo>
                    <a:lnTo>
                      <a:pt x="348" y="70"/>
                    </a:lnTo>
                    <a:lnTo>
                      <a:pt x="329" y="72"/>
                    </a:lnTo>
                    <a:lnTo>
                      <a:pt x="307" y="76"/>
                    </a:lnTo>
                    <a:lnTo>
                      <a:pt x="286" y="77"/>
                    </a:lnTo>
                    <a:lnTo>
                      <a:pt x="265" y="77"/>
                    </a:lnTo>
                    <a:lnTo>
                      <a:pt x="244" y="75"/>
                    </a:lnTo>
                    <a:lnTo>
                      <a:pt x="222" y="72"/>
                    </a:lnTo>
                    <a:lnTo>
                      <a:pt x="203" y="67"/>
                    </a:lnTo>
                    <a:lnTo>
                      <a:pt x="181" y="61"/>
                    </a:lnTo>
                    <a:lnTo>
                      <a:pt x="162" y="55"/>
                    </a:lnTo>
                    <a:lnTo>
                      <a:pt x="120" y="41"/>
                    </a:lnTo>
                    <a:lnTo>
                      <a:pt x="81" y="29"/>
                    </a:lnTo>
                    <a:lnTo>
                      <a:pt x="61" y="23"/>
                    </a:lnTo>
                    <a:lnTo>
                      <a:pt x="41" y="19"/>
                    </a:lnTo>
                    <a:lnTo>
                      <a:pt x="21" y="15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0" name="Freeform 1550"/>
              <p:cNvSpPr>
                <a:spLocks/>
              </p:cNvSpPr>
              <p:nvPr/>
            </p:nvSpPr>
            <p:spPr bwMode="auto">
              <a:xfrm>
                <a:off x="2070" y="2290"/>
                <a:ext cx="65" cy="25"/>
              </a:xfrm>
              <a:custGeom>
                <a:avLst/>
                <a:gdLst>
                  <a:gd name="T0" fmla="*/ 4 w 62"/>
                  <a:gd name="T1" fmla="*/ 25 h 24"/>
                  <a:gd name="T2" fmla="*/ 0 w 62"/>
                  <a:gd name="T3" fmla="*/ 13 h 24"/>
                  <a:gd name="T4" fmla="*/ 22 w 62"/>
                  <a:gd name="T5" fmla="*/ 7 h 24"/>
                  <a:gd name="T6" fmla="*/ 44 w 62"/>
                  <a:gd name="T7" fmla="*/ 0 h 24"/>
                  <a:gd name="T8" fmla="*/ 65 w 62"/>
                  <a:gd name="T9" fmla="*/ 4 h 24"/>
                  <a:gd name="T10" fmla="*/ 47 w 62"/>
                  <a:gd name="T11" fmla="*/ 14 h 24"/>
                  <a:gd name="T12" fmla="*/ 25 w 62"/>
                  <a:gd name="T13" fmla="*/ 19 h 24"/>
                  <a:gd name="T14" fmla="*/ 4 w 62"/>
                  <a:gd name="T15" fmla="*/ 2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24">
                    <a:moveTo>
                      <a:pt x="4" y="24"/>
                    </a:moveTo>
                    <a:lnTo>
                      <a:pt x="0" y="12"/>
                    </a:lnTo>
                    <a:lnTo>
                      <a:pt x="21" y="7"/>
                    </a:lnTo>
                    <a:lnTo>
                      <a:pt x="42" y="0"/>
                    </a:lnTo>
                    <a:lnTo>
                      <a:pt x="62" y="4"/>
                    </a:lnTo>
                    <a:lnTo>
                      <a:pt x="45" y="13"/>
                    </a:lnTo>
                    <a:lnTo>
                      <a:pt x="24" y="18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1" name="Freeform 1551"/>
              <p:cNvSpPr>
                <a:spLocks/>
              </p:cNvSpPr>
              <p:nvPr/>
            </p:nvSpPr>
            <p:spPr bwMode="auto">
              <a:xfrm>
                <a:off x="1636" y="2273"/>
                <a:ext cx="300" cy="80"/>
              </a:xfrm>
              <a:custGeom>
                <a:avLst/>
                <a:gdLst>
                  <a:gd name="T0" fmla="*/ 3 w 286"/>
                  <a:gd name="T1" fmla="*/ 14 h 76"/>
                  <a:gd name="T2" fmla="*/ 0 w 286"/>
                  <a:gd name="T3" fmla="*/ 1 h 76"/>
                  <a:gd name="T4" fmla="*/ 15 w 286"/>
                  <a:gd name="T5" fmla="*/ 0 h 76"/>
                  <a:gd name="T6" fmla="*/ 29 w 286"/>
                  <a:gd name="T7" fmla="*/ 1 h 76"/>
                  <a:gd name="T8" fmla="*/ 43 w 286"/>
                  <a:gd name="T9" fmla="*/ 3 h 76"/>
                  <a:gd name="T10" fmla="*/ 57 w 286"/>
                  <a:gd name="T11" fmla="*/ 5 h 76"/>
                  <a:gd name="T12" fmla="*/ 84 w 286"/>
                  <a:gd name="T13" fmla="*/ 14 h 76"/>
                  <a:gd name="T14" fmla="*/ 110 w 286"/>
                  <a:gd name="T15" fmla="*/ 22 h 76"/>
                  <a:gd name="T16" fmla="*/ 134 w 286"/>
                  <a:gd name="T17" fmla="*/ 33 h 76"/>
                  <a:gd name="T18" fmla="*/ 159 w 286"/>
                  <a:gd name="T19" fmla="*/ 43 h 76"/>
                  <a:gd name="T20" fmla="*/ 184 w 286"/>
                  <a:gd name="T21" fmla="*/ 49 h 76"/>
                  <a:gd name="T22" fmla="*/ 197 w 286"/>
                  <a:gd name="T23" fmla="*/ 53 h 76"/>
                  <a:gd name="T24" fmla="*/ 209 w 286"/>
                  <a:gd name="T25" fmla="*/ 54 h 76"/>
                  <a:gd name="T26" fmla="*/ 222 w 286"/>
                  <a:gd name="T27" fmla="*/ 54 h 76"/>
                  <a:gd name="T28" fmla="*/ 234 w 286"/>
                  <a:gd name="T29" fmla="*/ 58 h 76"/>
                  <a:gd name="T30" fmla="*/ 245 w 286"/>
                  <a:gd name="T31" fmla="*/ 62 h 76"/>
                  <a:gd name="T32" fmla="*/ 256 w 286"/>
                  <a:gd name="T33" fmla="*/ 67 h 76"/>
                  <a:gd name="T34" fmla="*/ 266 w 286"/>
                  <a:gd name="T35" fmla="*/ 71 h 76"/>
                  <a:gd name="T36" fmla="*/ 277 w 286"/>
                  <a:gd name="T37" fmla="*/ 75 h 76"/>
                  <a:gd name="T38" fmla="*/ 288 w 286"/>
                  <a:gd name="T39" fmla="*/ 79 h 76"/>
                  <a:gd name="T40" fmla="*/ 300 w 286"/>
                  <a:gd name="T41" fmla="*/ 79 h 76"/>
                  <a:gd name="T42" fmla="*/ 288 w 286"/>
                  <a:gd name="T43" fmla="*/ 80 h 76"/>
                  <a:gd name="T44" fmla="*/ 275 w 286"/>
                  <a:gd name="T45" fmla="*/ 79 h 76"/>
                  <a:gd name="T46" fmla="*/ 263 w 286"/>
                  <a:gd name="T47" fmla="*/ 76 h 76"/>
                  <a:gd name="T48" fmla="*/ 252 w 286"/>
                  <a:gd name="T49" fmla="*/ 73 h 76"/>
                  <a:gd name="T50" fmla="*/ 240 w 286"/>
                  <a:gd name="T51" fmla="*/ 68 h 76"/>
                  <a:gd name="T52" fmla="*/ 229 w 286"/>
                  <a:gd name="T53" fmla="*/ 65 h 76"/>
                  <a:gd name="T54" fmla="*/ 218 w 286"/>
                  <a:gd name="T55" fmla="*/ 65 h 76"/>
                  <a:gd name="T56" fmla="*/ 208 w 286"/>
                  <a:gd name="T57" fmla="*/ 67 h 76"/>
                  <a:gd name="T58" fmla="*/ 192 w 286"/>
                  <a:gd name="T59" fmla="*/ 65 h 76"/>
                  <a:gd name="T60" fmla="*/ 178 w 286"/>
                  <a:gd name="T61" fmla="*/ 64 h 76"/>
                  <a:gd name="T62" fmla="*/ 165 w 286"/>
                  <a:gd name="T63" fmla="*/ 60 h 76"/>
                  <a:gd name="T64" fmla="*/ 153 w 286"/>
                  <a:gd name="T65" fmla="*/ 55 h 76"/>
                  <a:gd name="T66" fmla="*/ 128 w 286"/>
                  <a:gd name="T67" fmla="*/ 43 h 76"/>
                  <a:gd name="T68" fmla="*/ 116 w 286"/>
                  <a:gd name="T69" fmla="*/ 38 h 76"/>
                  <a:gd name="T70" fmla="*/ 103 w 286"/>
                  <a:gd name="T71" fmla="*/ 35 h 76"/>
                  <a:gd name="T72" fmla="*/ 79 w 286"/>
                  <a:gd name="T73" fmla="*/ 25 h 76"/>
                  <a:gd name="T74" fmla="*/ 53 w 286"/>
                  <a:gd name="T75" fmla="*/ 19 h 76"/>
                  <a:gd name="T76" fmla="*/ 41 w 286"/>
                  <a:gd name="T77" fmla="*/ 16 h 76"/>
                  <a:gd name="T78" fmla="*/ 27 w 286"/>
                  <a:gd name="T79" fmla="*/ 15 h 76"/>
                  <a:gd name="T80" fmla="*/ 16 w 286"/>
                  <a:gd name="T81" fmla="*/ 14 h 76"/>
                  <a:gd name="T82" fmla="*/ 3 w 286"/>
                  <a:gd name="T83" fmla="*/ 14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6" h="76">
                    <a:moveTo>
                      <a:pt x="3" y="13"/>
                    </a:moveTo>
                    <a:lnTo>
                      <a:pt x="0" y="1"/>
                    </a:lnTo>
                    <a:lnTo>
                      <a:pt x="14" y="0"/>
                    </a:lnTo>
                    <a:lnTo>
                      <a:pt x="28" y="1"/>
                    </a:lnTo>
                    <a:lnTo>
                      <a:pt x="41" y="3"/>
                    </a:lnTo>
                    <a:lnTo>
                      <a:pt x="54" y="5"/>
                    </a:lnTo>
                    <a:lnTo>
                      <a:pt x="80" y="13"/>
                    </a:lnTo>
                    <a:lnTo>
                      <a:pt x="105" y="21"/>
                    </a:lnTo>
                    <a:lnTo>
                      <a:pt x="128" y="31"/>
                    </a:lnTo>
                    <a:lnTo>
                      <a:pt x="152" y="41"/>
                    </a:lnTo>
                    <a:lnTo>
                      <a:pt x="175" y="47"/>
                    </a:lnTo>
                    <a:lnTo>
                      <a:pt x="188" y="50"/>
                    </a:lnTo>
                    <a:lnTo>
                      <a:pt x="199" y="51"/>
                    </a:lnTo>
                    <a:lnTo>
                      <a:pt x="212" y="51"/>
                    </a:lnTo>
                    <a:lnTo>
                      <a:pt x="223" y="55"/>
                    </a:lnTo>
                    <a:lnTo>
                      <a:pt x="234" y="59"/>
                    </a:lnTo>
                    <a:lnTo>
                      <a:pt x="244" y="64"/>
                    </a:lnTo>
                    <a:lnTo>
                      <a:pt x="254" y="67"/>
                    </a:lnTo>
                    <a:lnTo>
                      <a:pt x="264" y="71"/>
                    </a:lnTo>
                    <a:lnTo>
                      <a:pt x="275" y="75"/>
                    </a:lnTo>
                    <a:lnTo>
                      <a:pt x="286" y="75"/>
                    </a:lnTo>
                    <a:lnTo>
                      <a:pt x="275" y="76"/>
                    </a:lnTo>
                    <a:lnTo>
                      <a:pt x="262" y="75"/>
                    </a:lnTo>
                    <a:lnTo>
                      <a:pt x="251" y="72"/>
                    </a:lnTo>
                    <a:lnTo>
                      <a:pt x="240" y="69"/>
                    </a:lnTo>
                    <a:lnTo>
                      <a:pt x="229" y="65"/>
                    </a:lnTo>
                    <a:lnTo>
                      <a:pt x="218" y="62"/>
                    </a:lnTo>
                    <a:lnTo>
                      <a:pt x="208" y="62"/>
                    </a:lnTo>
                    <a:lnTo>
                      <a:pt x="198" y="64"/>
                    </a:lnTo>
                    <a:lnTo>
                      <a:pt x="183" y="62"/>
                    </a:lnTo>
                    <a:lnTo>
                      <a:pt x="170" y="61"/>
                    </a:lnTo>
                    <a:lnTo>
                      <a:pt x="157" y="57"/>
                    </a:lnTo>
                    <a:lnTo>
                      <a:pt x="146" y="52"/>
                    </a:lnTo>
                    <a:lnTo>
                      <a:pt x="122" y="41"/>
                    </a:lnTo>
                    <a:lnTo>
                      <a:pt x="111" y="36"/>
                    </a:lnTo>
                    <a:lnTo>
                      <a:pt x="98" y="33"/>
                    </a:lnTo>
                    <a:lnTo>
                      <a:pt x="75" y="24"/>
                    </a:lnTo>
                    <a:lnTo>
                      <a:pt x="51" y="18"/>
                    </a:lnTo>
                    <a:lnTo>
                      <a:pt x="39" y="15"/>
                    </a:lnTo>
                    <a:lnTo>
                      <a:pt x="26" y="14"/>
                    </a:lnTo>
                    <a:lnTo>
                      <a:pt x="15" y="13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2" name="Freeform 1552"/>
              <p:cNvSpPr>
                <a:spLocks/>
              </p:cNvSpPr>
              <p:nvPr/>
            </p:nvSpPr>
            <p:spPr bwMode="auto">
              <a:xfrm>
                <a:off x="1958" y="2328"/>
                <a:ext cx="171" cy="29"/>
              </a:xfrm>
              <a:custGeom>
                <a:avLst/>
                <a:gdLst>
                  <a:gd name="T0" fmla="*/ 5 w 163"/>
                  <a:gd name="T1" fmla="*/ 29 h 28"/>
                  <a:gd name="T2" fmla="*/ 0 w 163"/>
                  <a:gd name="T3" fmla="*/ 18 h 28"/>
                  <a:gd name="T4" fmla="*/ 16 w 163"/>
                  <a:gd name="T5" fmla="*/ 13 h 28"/>
                  <a:gd name="T6" fmla="*/ 31 w 163"/>
                  <a:gd name="T7" fmla="*/ 12 h 28"/>
                  <a:gd name="T8" fmla="*/ 62 w 163"/>
                  <a:gd name="T9" fmla="*/ 12 h 28"/>
                  <a:gd name="T10" fmla="*/ 76 w 163"/>
                  <a:gd name="T11" fmla="*/ 10 h 28"/>
                  <a:gd name="T12" fmla="*/ 90 w 163"/>
                  <a:gd name="T13" fmla="*/ 10 h 28"/>
                  <a:gd name="T14" fmla="*/ 105 w 163"/>
                  <a:gd name="T15" fmla="*/ 7 h 28"/>
                  <a:gd name="T16" fmla="*/ 119 w 163"/>
                  <a:gd name="T17" fmla="*/ 3 h 28"/>
                  <a:gd name="T18" fmla="*/ 145 w 163"/>
                  <a:gd name="T19" fmla="*/ 0 h 28"/>
                  <a:gd name="T20" fmla="*/ 171 w 163"/>
                  <a:gd name="T21" fmla="*/ 2 h 28"/>
                  <a:gd name="T22" fmla="*/ 145 w 163"/>
                  <a:gd name="T23" fmla="*/ 7 h 28"/>
                  <a:gd name="T24" fmla="*/ 121 w 163"/>
                  <a:gd name="T25" fmla="*/ 16 h 28"/>
                  <a:gd name="T26" fmla="*/ 106 w 163"/>
                  <a:gd name="T27" fmla="*/ 20 h 28"/>
                  <a:gd name="T28" fmla="*/ 91 w 163"/>
                  <a:gd name="T29" fmla="*/ 23 h 28"/>
                  <a:gd name="T30" fmla="*/ 76 w 163"/>
                  <a:gd name="T31" fmla="*/ 24 h 28"/>
                  <a:gd name="T32" fmla="*/ 62 w 163"/>
                  <a:gd name="T33" fmla="*/ 25 h 28"/>
                  <a:gd name="T34" fmla="*/ 31 w 163"/>
                  <a:gd name="T35" fmla="*/ 25 h 28"/>
                  <a:gd name="T36" fmla="*/ 19 w 163"/>
                  <a:gd name="T37" fmla="*/ 26 h 28"/>
                  <a:gd name="T38" fmla="*/ 5 w 163"/>
                  <a:gd name="T39" fmla="*/ 29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3" h="28">
                    <a:moveTo>
                      <a:pt x="5" y="28"/>
                    </a:moveTo>
                    <a:lnTo>
                      <a:pt x="0" y="17"/>
                    </a:lnTo>
                    <a:lnTo>
                      <a:pt x="15" y="13"/>
                    </a:lnTo>
                    <a:lnTo>
                      <a:pt x="30" y="12"/>
                    </a:lnTo>
                    <a:lnTo>
                      <a:pt x="59" y="12"/>
                    </a:lnTo>
                    <a:lnTo>
                      <a:pt x="72" y="10"/>
                    </a:lnTo>
                    <a:lnTo>
                      <a:pt x="86" y="10"/>
                    </a:lnTo>
                    <a:lnTo>
                      <a:pt x="100" y="7"/>
                    </a:lnTo>
                    <a:lnTo>
                      <a:pt x="113" y="3"/>
                    </a:lnTo>
                    <a:lnTo>
                      <a:pt x="138" y="0"/>
                    </a:lnTo>
                    <a:lnTo>
                      <a:pt x="163" y="2"/>
                    </a:lnTo>
                    <a:lnTo>
                      <a:pt x="138" y="7"/>
                    </a:lnTo>
                    <a:lnTo>
                      <a:pt x="115" y="15"/>
                    </a:lnTo>
                    <a:lnTo>
                      <a:pt x="101" y="19"/>
                    </a:lnTo>
                    <a:lnTo>
                      <a:pt x="87" y="22"/>
                    </a:lnTo>
                    <a:lnTo>
                      <a:pt x="72" y="23"/>
                    </a:lnTo>
                    <a:lnTo>
                      <a:pt x="59" y="24"/>
                    </a:lnTo>
                    <a:lnTo>
                      <a:pt x="30" y="24"/>
                    </a:lnTo>
                    <a:lnTo>
                      <a:pt x="18" y="25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3" name="Freeform 1553"/>
              <p:cNvSpPr>
                <a:spLocks/>
              </p:cNvSpPr>
              <p:nvPr/>
            </p:nvSpPr>
            <p:spPr bwMode="auto">
              <a:xfrm>
                <a:off x="1651" y="2290"/>
                <a:ext cx="226" cy="65"/>
              </a:xfrm>
              <a:custGeom>
                <a:avLst/>
                <a:gdLst>
                  <a:gd name="T0" fmla="*/ 0 w 216"/>
                  <a:gd name="T1" fmla="*/ 14 h 62"/>
                  <a:gd name="T2" fmla="*/ 2 w 216"/>
                  <a:gd name="T3" fmla="*/ 0 h 62"/>
                  <a:gd name="T4" fmla="*/ 22 w 216"/>
                  <a:gd name="T5" fmla="*/ 5 h 62"/>
                  <a:gd name="T6" fmla="*/ 43 w 216"/>
                  <a:gd name="T7" fmla="*/ 9 h 62"/>
                  <a:gd name="T8" fmla="*/ 63 w 216"/>
                  <a:gd name="T9" fmla="*/ 15 h 62"/>
                  <a:gd name="T10" fmla="*/ 83 w 216"/>
                  <a:gd name="T11" fmla="*/ 20 h 62"/>
                  <a:gd name="T12" fmla="*/ 120 w 216"/>
                  <a:gd name="T13" fmla="*/ 36 h 62"/>
                  <a:gd name="T14" fmla="*/ 139 w 216"/>
                  <a:gd name="T15" fmla="*/ 42 h 62"/>
                  <a:gd name="T16" fmla="*/ 149 w 216"/>
                  <a:gd name="T17" fmla="*/ 45 h 62"/>
                  <a:gd name="T18" fmla="*/ 159 w 216"/>
                  <a:gd name="T19" fmla="*/ 46 h 62"/>
                  <a:gd name="T20" fmla="*/ 176 w 216"/>
                  <a:gd name="T21" fmla="*/ 50 h 62"/>
                  <a:gd name="T22" fmla="*/ 193 w 216"/>
                  <a:gd name="T23" fmla="*/ 56 h 62"/>
                  <a:gd name="T24" fmla="*/ 209 w 216"/>
                  <a:gd name="T25" fmla="*/ 62 h 62"/>
                  <a:gd name="T26" fmla="*/ 226 w 216"/>
                  <a:gd name="T27" fmla="*/ 65 h 62"/>
                  <a:gd name="T28" fmla="*/ 208 w 216"/>
                  <a:gd name="T29" fmla="*/ 64 h 62"/>
                  <a:gd name="T30" fmla="*/ 189 w 216"/>
                  <a:gd name="T31" fmla="*/ 62 h 62"/>
                  <a:gd name="T32" fmla="*/ 172 w 216"/>
                  <a:gd name="T33" fmla="*/ 59 h 62"/>
                  <a:gd name="T34" fmla="*/ 155 w 216"/>
                  <a:gd name="T35" fmla="*/ 58 h 62"/>
                  <a:gd name="T36" fmla="*/ 144 w 216"/>
                  <a:gd name="T37" fmla="*/ 57 h 62"/>
                  <a:gd name="T38" fmla="*/ 134 w 216"/>
                  <a:gd name="T39" fmla="*/ 53 h 62"/>
                  <a:gd name="T40" fmla="*/ 114 w 216"/>
                  <a:gd name="T41" fmla="*/ 47 h 62"/>
                  <a:gd name="T42" fmla="*/ 95 w 216"/>
                  <a:gd name="T43" fmla="*/ 40 h 62"/>
                  <a:gd name="T44" fmla="*/ 76 w 216"/>
                  <a:gd name="T45" fmla="*/ 31 h 62"/>
                  <a:gd name="T46" fmla="*/ 59 w 216"/>
                  <a:gd name="T47" fmla="*/ 26 h 62"/>
                  <a:gd name="T48" fmla="*/ 39 w 216"/>
                  <a:gd name="T49" fmla="*/ 22 h 62"/>
                  <a:gd name="T50" fmla="*/ 19 w 216"/>
                  <a:gd name="T51" fmla="*/ 19 h 62"/>
                  <a:gd name="T52" fmla="*/ 0 w 216"/>
                  <a:gd name="T53" fmla="*/ 14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16" h="62">
                    <a:moveTo>
                      <a:pt x="0" y="13"/>
                    </a:moveTo>
                    <a:lnTo>
                      <a:pt x="2" y="0"/>
                    </a:lnTo>
                    <a:lnTo>
                      <a:pt x="21" y="5"/>
                    </a:lnTo>
                    <a:lnTo>
                      <a:pt x="41" y="9"/>
                    </a:lnTo>
                    <a:lnTo>
                      <a:pt x="60" y="14"/>
                    </a:lnTo>
                    <a:lnTo>
                      <a:pt x="79" y="19"/>
                    </a:lnTo>
                    <a:lnTo>
                      <a:pt x="115" y="34"/>
                    </a:lnTo>
                    <a:lnTo>
                      <a:pt x="133" y="40"/>
                    </a:lnTo>
                    <a:lnTo>
                      <a:pt x="142" y="43"/>
                    </a:lnTo>
                    <a:lnTo>
                      <a:pt x="152" y="44"/>
                    </a:lnTo>
                    <a:lnTo>
                      <a:pt x="168" y="48"/>
                    </a:lnTo>
                    <a:lnTo>
                      <a:pt x="184" y="53"/>
                    </a:lnTo>
                    <a:lnTo>
                      <a:pt x="200" y="59"/>
                    </a:lnTo>
                    <a:lnTo>
                      <a:pt x="216" y="62"/>
                    </a:lnTo>
                    <a:lnTo>
                      <a:pt x="199" y="61"/>
                    </a:lnTo>
                    <a:lnTo>
                      <a:pt x="181" y="59"/>
                    </a:lnTo>
                    <a:lnTo>
                      <a:pt x="164" y="56"/>
                    </a:lnTo>
                    <a:lnTo>
                      <a:pt x="148" y="55"/>
                    </a:lnTo>
                    <a:lnTo>
                      <a:pt x="138" y="54"/>
                    </a:lnTo>
                    <a:lnTo>
                      <a:pt x="128" y="51"/>
                    </a:lnTo>
                    <a:lnTo>
                      <a:pt x="109" y="45"/>
                    </a:lnTo>
                    <a:lnTo>
                      <a:pt x="91" y="38"/>
                    </a:lnTo>
                    <a:lnTo>
                      <a:pt x="73" y="30"/>
                    </a:lnTo>
                    <a:lnTo>
                      <a:pt x="56" y="25"/>
                    </a:lnTo>
                    <a:lnTo>
                      <a:pt x="37" y="21"/>
                    </a:lnTo>
                    <a:lnTo>
                      <a:pt x="18" y="1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4" name="Freeform 1554"/>
              <p:cNvSpPr>
                <a:spLocks/>
              </p:cNvSpPr>
              <p:nvPr/>
            </p:nvSpPr>
            <p:spPr bwMode="auto">
              <a:xfrm>
                <a:off x="1667" y="2315"/>
                <a:ext cx="444" cy="60"/>
              </a:xfrm>
              <a:custGeom>
                <a:avLst/>
                <a:gdLst>
                  <a:gd name="T0" fmla="*/ 444 w 424"/>
                  <a:gd name="T1" fmla="*/ 27 h 57"/>
                  <a:gd name="T2" fmla="*/ 437 w 424"/>
                  <a:gd name="T3" fmla="*/ 38 h 57"/>
                  <a:gd name="T4" fmla="*/ 403 w 424"/>
                  <a:gd name="T5" fmla="*/ 43 h 57"/>
                  <a:gd name="T6" fmla="*/ 364 w 424"/>
                  <a:gd name="T7" fmla="*/ 49 h 57"/>
                  <a:gd name="T8" fmla="*/ 326 w 424"/>
                  <a:gd name="T9" fmla="*/ 56 h 57"/>
                  <a:gd name="T10" fmla="*/ 306 w 424"/>
                  <a:gd name="T11" fmla="*/ 58 h 57"/>
                  <a:gd name="T12" fmla="*/ 286 w 424"/>
                  <a:gd name="T13" fmla="*/ 58 h 57"/>
                  <a:gd name="T14" fmla="*/ 267 w 424"/>
                  <a:gd name="T15" fmla="*/ 60 h 57"/>
                  <a:gd name="T16" fmla="*/ 246 w 424"/>
                  <a:gd name="T17" fmla="*/ 55 h 57"/>
                  <a:gd name="T18" fmla="*/ 237 w 424"/>
                  <a:gd name="T19" fmla="*/ 54 h 57"/>
                  <a:gd name="T20" fmla="*/ 227 w 424"/>
                  <a:gd name="T21" fmla="*/ 54 h 57"/>
                  <a:gd name="T22" fmla="*/ 208 w 424"/>
                  <a:gd name="T23" fmla="*/ 54 h 57"/>
                  <a:gd name="T24" fmla="*/ 187 w 424"/>
                  <a:gd name="T25" fmla="*/ 54 h 57"/>
                  <a:gd name="T26" fmla="*/ 168 w 424"/>
                  <a:gd name="T27" fmla="*/ 51 h 57"/>
                  <a:gd name="T28" fmla="*/ 148 w 424"/>
                  <a:gd name="T29" fmla="*/ 47 h 57"/>
                  <a:gd name="T30" fmla="*/ 129 w 424"/>
                  <a:gd name="T31" fmla="*/ 40 h 57"/>
                  <a:gd name="T32" fmla="*/ 113 w 424"/>
                  <a:gd name="T33" fmla="*/ 34 h 57"/>
                  <a:gd name="T34" fmla="*/ 97 w 424"/>
                  <a:gd name="T35" fmla="*/ 28 h 57"/>
                  <a:gd name="T36" fmla="*/ 65 w 424"/>
                  <a:gd name="T37" fmla="*/ 21 h 57"/>
                  <a:gd name="T38" fmla="*/ 32 w 424"/>
                  <a:gd name="T39" fmla="*/ 12 h 57"/>
                  <a:gd name="T40" fmla="*/ 16 w 424"/>
                  <a:gd name="T41" fmla="*/ 6 h 57"/>
                  <a:gd name="T42" fmla="*/ 0 w 424"/>
                  <a:gd name="T43" fmla="*/ 0 h 57"/>
                  <a:gd name="T44" fmla="*/ 17 w 424"/>
                  <a:gd name="T45" fmla="*/ 5 h 57"/>
                  <a:gd name="T46" fmla="*/ 34 w 424"/>
                  <a:gd name="T47" fmla="*/ 9 h 57"/>
                  <a:gd name="T48" fmla="*/ 50 w 424"/>
                  <a:gd name="T49" fmla="*/ 13 h 57"/>
                  <a:gd name="T50" fmla="*/ 60 w 424"/>
                  <a:gd name="T51" fmla="*/ 13 h 57"/>
                  <a:gd name="T52" fmla="*/ 67 w 424"/>
                  <a:gd name="T53" fmla="*/ 15 h 57"/>
                  <a:gd name="T54" fmla="*/ 86 w 424"/>
                  <a:gd name="T55" fmla="*/ 17 h 57"/>
                  <a:gd name="T56" fmla="*/ 103 w 424"/>
                  <a:gd name="T57" fmla="*/ 21 h 57"/>
                  <a:gd name="T58" fmla="*/ 136 w 424"/>
                  <a:gd name="T59" fmla="*/ 31 h 57"/>
                  <a:gd name="T60" fmla="*/ 155 w 424"/>
                  <a:gd name="T61" fmla="*/ 36 h 57"/>
                  <a:gd name="T62" fmla="*/ 174 w 424"/>
                  <a:gd name="T63" fmla="*/ 39 h 57"/>
                  <a:gd name="T64" fmla="*/ 193 w 424"/>
                  <a:gd name="T65" fmla="*/ 40 h 57"/>
                  <a:gd name="T66" fmla="*/ 210 w 424"/>
                  <a:gd name="T67" fmla="*/ 40 h 57"/>
                  <a:gd name="T68" fmla="*/ 230 w 424"/>
                  <a:gd name="T69" fmla="*/ 40 h 57"/>
                  <a:gd name="T70" fmla="*/ 241 w 424"/>
                  <a:gd name="T71" fmla="*/ 40 h 57"/>
                  <a:gd name="T72" fmla="*/ 251 w 424"/>
                  <a:gd name="T73" fmla="*/ 43 h 57"/>
                  <a:gd name="T74" fmla="*/ 262 w 424"/>
                  <a:gd name="T75" fmla="*/ 45 h 57"/>
                  <a:gd name="T76" fmla="*/ 268 w 424"/>
                  <a:gd name="T77" fmla="*/ 47 h 57"/>
                  <a:gd name="T78" fmla="*/ 288 w 424"/>
                  <a:gd name="T79" fmla="*/ 44 h 57"/>
                  <a:gd name="T80" fmla="*/ 307 w 424"/>
                  <a:gd name="T81" fmla="*/ 44 h 57"/>
                  <a:gd name="T82" fmla="*/ 326 w 424"/>
                  <a:gd name="T83" fmla="*/ 43 h 57"/>
                  <a:gd name="T84" fmla="*/ 363 w 424"/>
                  <a:gd name="T85" fmla="*/ 37 h 57"/>
                  <a:gd name="T86" fmla="*/ 402 w 424"/>
                  <a:gd name="T87" fmla="*/ 31 h 57"/>
                  <a:gd name="T88" fmla="*/ 422 w 424"/>
                  <a:gd name="T89" fmla="*/ 28 h 57"/>
                  <a:gd name="T90" fmla="*/ 444 w 424"/>
                  <a:gd name="T91" fmla="*/ 27 h 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4" h="57">
                    <a:moveTo>
                      <a:pt x="424" y="26"/>
                    </a:moveTo>
                    <a:lnTo>
                      <a:pt x="417" y="36"/>
                    </a:lnTo>
                    <a:lnTo>
                      <a:pt x="385" y="41"/>
                    </a:lnTo>
                    <a:lnTo>
                      <a:pt x="348" y="47"/>
                    </a:lnTo>
                    <a:lnTo>
                      <a:pt x="311" y="53"/>
                    </a:lnTo>
                    <a:lnTo>
                      <a:pt x="292" y="55"/>
                    </a:lnTo>
                    <a:lnTo>
                      <a:pt x="273" y="55"/>
                    </a:lnTo>
                    <a:lnTo>
                      <a:pt x="255" y="57"/>
                    </a:lnTo>
                    <a:lnTo>
                      <a:pt x="235" y="52"/>
                    </a:lnTo>
                    <a:lnTo>
                      <a:pt x="226" y="51"/>
                    </a:lnTo>
                    <a:lnTo>
                      <a:pt x="217" y="51"/>
                    </a:lnTo>
                    <a:lnTo>
                      <a:pt x="199" y="51"/>
                    </a:lnTo>
                    <a:lnTo>
                      <a:pt x="179" y="51"/>
                    </a:lnTo>
                    <a:lnTo>
                      <a:pt x="160" y="48"/>
                    </a:lnTo>
                    <a:lnTo>
                      <a:pt x="141" y="45"/>
                    </a:lnTo>
                    <a:lnTo>
                      <a:pt x="123" y="38"/>
                    </a:lnTo>
                    <a:lnTo>
                      <a:pt x="108" y="32"/>
                    </a:lnTo>
                    <a:lnTo>
                      <a:pt x="93" y="27"/>
                    </a:lnTo>
                    <a:lnTo>
                      <a:pt x="62" y="20"/>
                    </a:lnTo>
                    <a:lnTo>
                      <a:pt x="31" y="11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16" y="5"/>
                    </a:lnTo>
                    <a:lnTo>
                      <a:pt x="32" y="9"/>
                    </a:lnTo>
                    <a:lnTo>
                      <a:pt x="48" y="12"/>
                    </a:lnTo>
                    <a:lnTo>
                      <a:pt x="57" y="12"/>
                    </a:lnTo>
                    <a:lnTo>
                      <a:pt x="64" y="14"/>
                    </a:lnTo>
                    <a:lnTo>
                      <a:pt x="82" y="16"/>
                    </a:lnTo>
                    <a:lnTo>
                      <a:pt x="98" y="20"/>
                    </a:lnTo>
                    <a:lnTo>
                      <a:pt x="130" y="29"/>
                    </a:lnTo>
                    <a:lnTo>
                      <a:pt x="148" y="34"/>
                    </a:lnTo>
                    <a:lnTo>
                      <a:pt x="166" y="37"/>
                    </a:lnTo>
                    <a:lnTo>
                      <a:pt x="184" y="38"/>
                    </a:lnTo>
                    <a:lnTo>
                      <a:pt x="201" y="38"/>
                    </a:lnTo>
                    <a:lnTo>
                      <a:pt x="220" y="38"/>
                    </a:lnTo>
                    <a:lnTo>
                      <a:pt x="230" y="38"/>
                    </a:lnTo>
                    <a:lnTo>
                      <a:pt x="240" y="41"/>
                    </a:lnTo>
                    <a:lnTo>
                      <a:pt x="250" y="43"/>
                    </a:lnTo>
                    <a:lnTo>
                      <a:pt x="256" y="45"/>
                    </a:lnTo>
                    <a:lnTo>
                      <a:pt x="275" y="42"/>
                    </a:lnTo>
                    <a:lnTo>
                      <a:pt x="293" y="42"/>
                    </a:lnTo>
                    <a:lnTo>
                      <a:pt x="311" y="41"/>
                    </a:lnTo>
                    <a:lnTo>
                      <a:pt x="347" y="35"/>
                    </a:lnTo>
                    <a:lnTo>
                      <a:pt x="384" y="29"/>
                    </a:lnTo>
                    <a:lnTo>
                      <a:pt x="403" y="27"/>
                    </a:lnTo>
                    <a:lnTo>
                      <a:pt x="424" y="2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5" name="Freeform 1555"/>
              <p:cNvSpPr>
                <a:spLocks/>
              </p:cNvSpPr>
              <p:nvPr/>
            </p:nvSpPr>
            <p:spPr bwMode="auto">
              <a:xfrm>
                <a:off x="1685" y="2342"/>
                <a:ext cx="330" cy="48"/>
              </a:xfrm>
              <a:custGeom>
                <a:avLst/>
                <a:gdLst>
                  <a:gd name="T0" fmla="*/ 14 w 315"/>
                  <a:gd name="T1" fmla="*/ 2 h 46"/>
                  <a:gd name="T2" fmla="*/ 0 w 315"/>
                  <a:gd name="T3" fmla="*/ 2 h 46"/>
                  <a:gd name="T4" fmla="*/ 19 w 315"/>
                  <a:gd name="T5" fmla="*/ 0 h 46"/>
                  <a:gd name="T6" fmla="*/ 36 w 315"/>
                  <a:gd name="T7" fmla="*/ 0 h 46"/>
                  <a:gd name="T8" fmla="*/ 51 w 315"/>
                  <a:gd name="T9" fmla="*/ 2 h 46"/>
                  <a:gd name="T10" fmla="*/ 65 w 315"/>
                  <a:gd name="T11" fmla="*/ 6 h 46"/>
                  <a:gd name="T12" fmla="*/ 91 w 315"/>
                  <a:gd name="T13" fmla="*/ 14 h 46"/>
                  <a:gd name="T14" fmla="*/ 105 w 315"/>
                  <a:gd name="T15" fmla="*/ 18 h 46"/>
                  <a:gd name="T16" fmla="*/ 118 w 315"/>
                  <a:gd name="T17" fmla="*/ 21 h 46"/>
                  <a:gd name="T18" fmla="*/ 148 w 315"/>
                  <a:gd name="T19" fmla="*/ 27 h 46"/>
                  <a:gd name="T20" fmla="*/ 175 w 315"/>
                  <a:gd name="T21" fmla="*/ 32 h 46"/>
                  <a:gd name="T22" fmla="*/ 189 w 315"/>
                  <a:gd name="T23" fmla="*/ 33 h 46"/>
                  <a:gd name="T24" fmla="*/ 202 w 315"/>
                  <a:gd name="T25" fmla="*/ 34 h 46"/>
                  <a:gd name="T26" fmla="*/ 217 w 315"/>
                  <a:gd name="T27" fmla="*/ 34 h 46"/>
                  <a:gd name="T28" fmla="*/ 230 w 315"/>
                  <a:gd name="T29" fmla="*/ 34 h 46"/>
                  <a:gd name="T30" fmla="*/ 256 w 315"/>
                  <a:gd name="T31" fmla="*/ 33 h 46"/>
                  <a:gd name="T32" fmla="*/ 280 w 315"/>
                  <a:gd name="T33" fmla="*/ 32 h 46"/>
                  <a:gd name="T34" fmla="*/ 305 w 315"/>
                  <a:gd name="T35" fmla="*/ 31 h 46"/>
                  <a:gd name="T36" fmla="*/ 316 w 315"/>
                  <a:gd name="T37" fmla="*/ 32 h 46"/>
                  <a:gd name="T38" fmla="*/ 330 w 315"/>
                  <a:gd name="T39" fmla="*/ 33 h 46"/>
                  <a:gd name="T40" fmla="*/ 316 w 315"/>
                  <a:gd name="T41" fmla="*/ 33 h 46"/>
                  <a:gd name="T42" fmla="*/ 304 w 315"/>
                  <a:gd name="T43" fmla="*/ 34 h 46"/>
                  <a:gd name="T44" fmla="*/ 279 w 315"/>
                  <a:gd name="T45" fmla="*/ 39 h 46"/>
                  <a:gd name="T46" fmla="*/ 255 w 315"/>
                  <a:gd name="T47" fmla="*/ 44 h 46"/>
                  <a:gd name="T48" fmla="*/ 228 w 315"/>
                  <a:gd name="T49" fmla="*/ 48 h 46"/>
                  <a:gd name="T50" fmla="*/ 214 w 315"/>
                  <a:gd name="T51" fmla="*/ 48 h 46"/>
                  <a:gd name="T52" fmla="*/ 199 w 315"/>
                  <a:gd name="T53" fmla="*/ 48 h 46"/>
                  <a:gd name="T54" fmla="*/ 185 w 315"/>
                  <a:gd name="T55" fmla="*/ 47 h 46"/>
                  <a:gd name="T56" fmla="*/ 171 w 315"/>
                  <a:gd name="T57" fmla="*/ 44 h 46"/>
                  <a:gd name="T58" fmla="*/ 142 w 315"/>
                  <a:gd name="T59" fmla="*/ 39 h 46"/>
                  <a:gd name="T60" fmla="*/ 115 w 315"/>
                  <a:gd name="T61" fmla="*/ 32 h 46"/>
                  <a:gd name="T62" fmla="*/ 87 w 315"/>
                  <a:gd name="T63" fmla="*/ 26 h 46"/>
                  <a:gd name="T64" fmla="*/ 60 w 315"/>
                  <a:gd name="T65" fmla="*/ 18 h 46"/>
                  <a:gd name="T66" fmla="*/ 47 w 315"/>
                  <a:gd name="T67" fmla="*/ 16 h 46"/>
                  <a:gd name="T68" fmla="*/ 32 w 315"/>
                  <a:gd name="T69" fmla="*/ 13 h 46"/>
                  <a:gd name="T70" fmla="*/ 20 w 315"/>
                  <a:gd name="T71" fmla="*/ 10 h 46"/>
                  <a:gd name="T72" fmla="*/ 14 w 315"/>
                  <a:gd name="T73" fmla="*/ 9 h 46"/>
                  <a:gd name="T74" fmla="*/ 9 w 315"/>
                  <a:gd name="T75" fmla="*/ 9 h 46"/>
                  <a:gd name="T76" fmla="*/ 8 w 315"/>
                  <a:gd name="T77" fmla="*/ 9 h 46"/>
                  <a:gd name="T78" fmla="*/ 14 w 315"/>
                  <a:gd name="T79" fmla="*/ 2 h 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15" h="46">
                    <a:moveTo>
                      <a:pt x="13" y="2"/>
                    </a:moveTo>
                    <a:lnTo>
                      <a:pt x="0" y="2"/>
                    </a:lnTo>
                    <a:lnTo>
                      <a:pt x="18" y="0"/>
                    </a:lnTo>
                    <a:lnTo>
                      <a:pt x="34" y="0"/>
                    </a:lnTo>
                    <a:lnTo>
                      <a:pt x="49" y="2"/>
                    </a:lnTo>
                    <a:lnTo>
                      <a:pt x="62" y="6"/>
                    </a:lnTo>
                    <a:lnTo>
                      <a:pt x="87" y="13"/>
                    </a:lnTo>
                    <a:lnTo>
                      <a:pt x="100" y="17"/>
                    </a:lnTo>
                    <a:lnTo>
                      <a:pt x="113" y="20"/>
                    </a:lnTo>
                    <a:lnTo>
                      <a:pt x="141" y="26"/>
                    </a:lnTo>
                    <a:lnTo>
                      <a:pt x="167" y="31"/>
                    </a:lnTo>
                    <a:lnTo>
                      <a:pt x="180" y="32"/>
                    </a:lnTo>
                    <a:lnTo>
                      <a:pt x="193" y="33"/>
                    </a:lnTo>
                    <a:lnTo>
                      <a:pt x="207" y="33"/>
                    </a:lnTo>
                    <a:lnTo>
                      <a:pt x="220" y="33"/>
                    </a:lnTo>
                    <a:lnTo>
                      <a:pt x="244" y="32"/>
                    </a:lnTo>
                    <a:lnTo>
                      <a:pt x="267" y="31"/>
                    </a:lnTo>
                    <a:lnTo>
                      <a:pt x="291" y="30"/>
                    </a:lnTo>
                    <a:lnTo>
                      <a:pt x="302" y="31"/>
                    </a:lnTo>
                    <a:lnTo>
                      <a:pt x="315" y="32"/>
                    </a:lnTo>
                    <a:lnTo>
                      <a:pt x="302" y="32"/>
                    </a:lnTo>
                    <a:lnTo>
                      <a:pt x="290" y="33"/>
                    </a:lnTo>
                    <a:lnTo>
                      <a:pt x="266" y="37"/>
                    </a:lnTo>
                    <a:lnTo>
                      <a:pt x="243" y="42"/>
                    </a:lnTo>
                    <a:lnTo>
                      <a:pt x="218" y="46"/>
                    </a:lnTo>
                    <a:lnTo>
                      <a:pt x="204" y="46"/>
                    </a:lnTo>
                    <a:lnTo>
                      <a:pt x="190" y="46"/>
                    </a:lnTo>
                    <a:lnTo>
                      <a:pt x="177" y="45"/>
                    </a:lnTo>
                    <a:lnTo>
                      <a:pt x="163" y="42"/>
                    </a:lnTo>
                    <a:lnTo>
                      <a:pt x="136" y="37"/>
                    </a:lnTo>
                    <a:lnTo>
                      <a:pt x="110" y="31"/>
                    </a:lnTo>
                    <a:lnTo>
                      <a:pt x="83" y="25"/>
                    </a:lnTo>
                    <a:lnTo>
                      <a:pt x="57" y="17"/>
                    </a:lnTo>
                    <a:lnTo>
                      <a:pt x="45" y="15"/>
                    </a:lnTo>
                    <a:lnTo>
                      <a:pt x="31" y="12"/>
                    </a:lnTo>
                    <a:lnTo>
                      <a:pt x="19" y="10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6" name="Freeform 1556"/>
              <p:cNvSpPr>
                <a:spLocks/>
              </p:cNvSpPr>
              <p:nvPr/>
            </p:nvSpPr>
            <p:spPr bwMode="auto">
              <a:xfrm>
                <a:off x="2035" y="2357"/>
                <a:ext cx="60" cy="19"/>
              </a:xfrm>
              <a:custGeom>
                <a:avLst/>
                <a:gdLst>
                  <a:gd name="T0" fmla="*/ 3 w 57"/>
                  <a:gd name="T1" fmla="*/ 19 h 18"/>
                  <a:gd name="T2" fmla="*/ 0 w 57"/>
                  <a:gd name="T3" fmla="*/ 7 h 18"/>
                  <a:gd name="T4" fmla="*/ 20 w 57"/>
                  <a:gd name="T5" fmla="*/ 2 h 18"/>
                  <a:gd name="T6" fmla="*/ 31 w 57"/>
                  <a:gd name="T7" fmla="*/ 1 h 18"/>
                  <a:gd name="T8" fmla="*/ 41 w 57"/>
                  <a:gd name="T9" fmla="*/ 0 h 18"/>
                  <a:gd name="T10" fmla="*/ 60 w 57"/>
                  <a:gd name="T11" fmla="*/ 7 h 18"/>
                  <a:gd name="T12" fmla="*/ 41 w 57"/>
                  <a:gd name="T13" fmla="*/ 13 h 18"/>
                  <a:gd name="T14" fmla="*/ 33 w 57"/>
                  <a:gd name="T15" fmla="*/ 14 h 18"/>
                  <a:gd name="T16" fmla="*/ 22 w 57"/>
                  <a:gd name="T17" fmla="*/ 16 h 18"/>
                  <a:gd name="T18" fmla="*/ 3 w 57"/>
                  <a:gd name="T19" fmla="*/ 1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18">
                    <a:moveTo>
                      <a:pt x="3" y="18"/>
                    </a:moveTo>
                    <a:lnTo>
                      <a:pt x="0" y="7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57" y="7"/>
                    </a:lnTo>
                    <a:lnTo>
                      <a:pt x="39" y="12"/>
                    </a:lnTo>
                    <a:lnTo>
                      <a:pt x="31" y="13"/>
                    </a:lnTo>
                    <a:lnTo>
                      <a:pt x="21" y="15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7" name="Freeform 1557"/>
              <p:cNvSpPr>
                <a:spLocks/>
              </p:cNvSpPr>
              <p:nvPr/>
            </p:nvSpPr>
            <p:spPr bwMode="auto">
              <a:xfrm>
                <a:off x="1734" y="2360"/>
                <a:ext cx="112" cy="35"/>
              </a:xfrm>
              <a:custGeom>
                <a:avLst/>
                <a:gdLst>
                  <a:gd name="T0" fmla="*/ 0 w 107"/>
                  <a:gd name="T1" fmla="*/ 14 h 33"/>
                  <a:gd name="T2" fmla="*/ 3 w 107"/>
                  <a:gd name="T3" fmla="*/ 0 h 33"/>
                  <a:gd name="T4" fmla="*/ 23 w 107"/>
                  <a:gd name="T5" fmla="*/ 4 h 33"/>
                  <a:gd name="T6" fmla="*/ 42 w 107"/>
                  <a:gd name="T7" fmla="*/ 10 h 33"/>
                  <a:gd name="T8" fmla="*/ 62 w 107"/>
                  <a:gd name="T9" fmla="*/ 15 h 33"/>
                  <a:gd name="T10" fmla="*/ 80 w 107"/>
                  <a:gd name="T11" fmla="*/ 19 h 33"/>
                  <a:gd name="T12" fmla="*/ 96 w 107"/>
                  <a:gd name="T13" fmla="*/ 27 h 33"/>
                  <a:gd name="T14" fmla="*/ 112 w 107"/>
                  <a:gd name="T15" fmla="*/ 35 h 33"/>
                  <a:gd name="T16" fmla="*/ 94 w 107"/>
                  <a:gd name="T17" fmla="*/ 32 h 33"/>
                  <a:gd name="T18" fmla="*/ 77 w 107"/>
                  <a:gd name="T19" fmla="*/ 32 h 33"/>
                  <a:gd name="T20" fmla="*/ 57 w 107"/>
                  <a:gd name="T21" fmla="*/ 29 h 33"/>
                  <a:gd name="T22" fmla="*/ 38 w 107"/>
                  <a:gd name="T23" fmla="*/ 21 h 33"/>
                  <a:gd name="T24" fmla="*/ 19 w 107"/>
                  <a:gd name="T25" fmla="*/ 18 h 33"/>
                  <a:gd name="T26" fmla="*/ 0 w 107"/>
                  <a:gd name="T27" fmla="*/ 14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33">
                    <a:moveTo>
                      <a:pt x="0" y="13"/>
                    </a:moveTo>
                    <a:lnTo>
                      <a:pt x="3" y="0"/>
                    </a:lnTo>
                    <a:lnTo>
                      <a:pt x="22" y="4"/>
                    </a:lnTo>
                    <a:lnTo>
                      <a:pt x="40" y="9"/>
                    </a:lnTo>
                    <a:lnTo>
                      <a:pt x="59" y="14"/>
                    </a:lnTo>
                    <a:lnTo>
                      <a:pt x="76" y="18"/>
                    </a:lnTo>
                    <a:lnTo>
                      <a:pt x="92" y="25"/>
                    </a:lnTo>
                    <a:lnTo>
                      <a:pt x="107" y="33"/>
                    </a:lnTo>
                    <a:lnTo>
                      <a:pt x="90" y="30"/>
                    </a:lnTo>
                    <a:lnTo>
                      <a:pt x="74" y="30"/>
                    </a:lnTo>
                    <a:lnTo>
                      <a:pt x="54" y="27"/>
                    </a:lnTo>
                    <a:lnTo>
                      <a:pt x="36" y="20"/>
                    </a:lnTo>
                    <a:lnTo>
                      <a:pt x="18" y="17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8" name="Freeform 1558"/>
              <p:cNvSpPr>
                <a:spLocks/>
              </p:cNvSpPr>
              <p:nvPr/>
            </p:nvSpPr>
            <p:spPr bwMode="auto">
              <a:xfrm>
                <a:off x="1773" y="2380"/>
                <a:ext cx="296" cy="23"/>
              </a:xfrm>
              <a:custGeom>
                <a:avLst/>
                <a:gdLst>
                  <a:gd name="T0" fmla="*/ 0 w 282"/>
                  <a:gd name="T1" fmla="*/ 12 h 22"/>
                  <a:gd name="T2" fmla="*/ 5 w 282"/>
                  <a:gd name="T3" fmla="*/ 0 h 22"/>
                  <a:gd name="T4" fmla="*/ 10 w 282"/>
                  <a:gd name="T5" fmla="*/ 4 h 22"/>
                  <a:gd name="T6" fmla="*/ 17 w 282"/>
                  <a:gd name="T7" fmla="*/ 6 h 22"/>
                  <a:gd name="T8" fmla="*/ 28 w 282"/>
                  <a:gd name="T9" fmla="*/ 9 h 22"/>
                  <a:gd name="T10" fmla="*/ 40 w 282"/>
                  <a:gd name="T11" fmla="*/ 10 h 22"/>
                  <a:gd name="T12" fmla="*/ 51 w 282"/>
                  <a:gd name="T13" fmla="*/ 9 h 22"/>
                  <a:gd name="T14" fmla="*/ 78 w 282"/>
                  <a:gd name="T15" fmla="*/ 8 h 22"/>
                  <a:gd name="T16" fmla="*/ 91 w 282"/>
                  <a:gd name="T17" fmla="*/ 8 h 22"/>
                  <a:gd name="T18" fmla="*/ 105 w 282"/>
                  <a:gd name="T19" fmla="*/ 9 h 22"/>
                  <a:gd name="T20" fmla="*/ 118 w 282"/>
                  <a:gd name="T21" fmla="*/ 10 h 22"/>
                  <a:gd name="T22" fmla="*/ 129 w 282"/>
                  <a:gd name="T23" fmla="*/ 10 h 22"/>
                  <a:gd name="T24" fmla="*/ 155 w 282"/>
                  <a:gd name="T25" fmla="*/ 9 h 22"/>
                  <a:gd name="T26" fmla="*/ 169 w 282"/>
                  <a:gd name="T27" fmla="*/ 9 h 22"/>
                  <a:gd name="T28" fmla="*/ 183 w 282"/>
                  <a:gd name="T29" fmla="*/ 10 h 22"/>
                  <a:gd name="T30" fmla="*/ 194 w 282"/>
                  <a:gd name="T31" fmla="*/ 10 h 22"/>
                  <a:gd name="T32" fmla="*/ 200 w 282"/>
                  <a:gd name="T33" fmla="*/ 10 h 22"/>
                  <a:gd name="T34" fmla="*/ 206 w 282"/>
                  <a:gd name="T35" fmla="*/ 9 h 22"/>
                  <a:gd name="T36" fmla="*/ 228 w 282"/>
                  <a:gd name="T37" fmla="*/ 4 h 22"/>
                  <a:gd name="T38" fmla="*/ 238 w 282"/>
                  <a:gd name="T39" fmla="*/ 3 h 22"/>
                  <a:gd name="T40" fmla="*/ 250 w 282"/>
                  <a:gd name="T41" fmla="*/ 0 h 22"/>
                  <a:gd name="T42" fmla="*/ 274 w 282"/>
                  <a:gd name="T43" fmla="*/ 1 h 22"/>
                  <a:gd name="T44" fmla="*/ 284 w 282"/>
                  <a:gd name="T45" fmla="*/ 1 h 22"/>
                  <a:gd name="T46" fmla="*/ 296 w 282"/>
                  <a:gd name="T47" fmla="*/ 0 h 22"/>
                  <a:gd name="T48" fmla="*/ 284 w 282"/>
                  <a:gd name="T49" fmla="*/ 3 h 22"/>
                  <a:gd name="T50" fmla="*/ 273 w 282"/>
                  <a:gd name="T51" fmla="*/ 4 h 22"/>
                  <a:gd name="T52" fmla="*/ 250 w 282"/>
                  <a:gd name="T53" fmla="*/ 6 h 22"/>
                  <a:gd name="T54" fmla="*/ 228 w 282"/>
                  <a:gd name="T55" fmla="*/ 15 h 22"/>
                  <a:gd name="T56" fmla="*/ 206 w 282"/>
                  <a:gd name="T57" fmla="*/ 22 h 22"/>
                  <a:gd name="T58" fmla="*/ 198 w 282"/>
                  <a:gd name="T59" fmla="*/ 23 h 22"/>
                  <a:gd name="T60" fmla="*/ 191 w 282"/>
                  <a:gd name="T61" fmla="*/ 23 h 22"/>
                  <a:gd name="T62" fmla="*/ 178 w 282"/>
                  <a:gd name="T63" fmla="*/ 23 h 22"/>
                  <a:gd name="T64" fmla="*/ 166 w 282"/>
                  <a:gd name="T65" fmla="*/ 21 h 22"/>
                  <a:gd name="T66" fmla="*/ 161 w 282"/>
                  <a:gd name="T67" fmla="*/ 21 h 22"/>
                  <a:gd name="T68" fmla="*/ 153 w 282"/>
                  <a:gd name="T69" fmla="*/ 22 h 22"/>
                  <a:gd name="T70" fmla="*/ 128 w 282"/>
                  <a:gd name="T71" fmla="*/ 23 h 22"/>
                  <a:gd name="T72" fmla="*/ 114 w 282"/>
                  <a:gd name="T73" fmla="*/ 23 h 22"/>
                  <a:gd name="T74" fmla="*/ 102 w 282"/>
                  <a:gd name="T75" fmla="*/ 21 h 22"/>
                  <a:gd name="T76" fmla="*/ 89 w 282"/>
                  <a:gd name="T77" fmla="*/ 20 h 22"/>
                  <a:gd name="T78" fmla="*/ 78 w 282"/>
                  <a:gd name="T79" fmla="*/ 21 h 22"/>
                  <a:gd name="T80" fmla="*/ 51 w 282"/>
                  <a:gd name="T81" fmla="*/ 22 h 22"/>
                  <a:gd name="T82" fmla="*/ 38 w 282"/>
                  <a:gd name="T83" fmla="*/ 23 h 22"/>
                  <a:gd name="T84" fmla="*/ 24 w 282"/>
                  <a:gd name="T85" fmla="*/ 22 h 22"/>
                  <a:gd name="T86" fmla="*/ 12 w 282"/>
                  <a:gd name="T87" fmla="*/ 18 h 22"/>
                  <a:gd name="T88" fmla="*/ 5 w 282"/>
                  <a:gd name="T89" fmla="*/ 16 h 22"/>
                  <a:gd name="T90" fmla="*/ 0 w 282"/>
                  <a:gd name="T91" fmla="*/ 12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82" h="22">
                    <a:moveTo>
                      <a:pt x="0" y="11"/>
                    </a:moveTo>
                    <a:lnTo>
                      <a:pt x="5" y="0"/>
                    </a:lnTo>
                    <a:lnTo>
                      <a:pt x="10" y="4"/>
                    </a:lnTo>
                    <a:lnTo>
                      <a:pt x="16" y="6"/>
                    </a:lnTo>
                    <a:lnTo>
                      <a:pt x="27" y="9"/>
                    </a:lnTo>
                    <a:lnTo>
                      <a:pt x="38" y="10"/>
                    </a:lnTo>
                    <a:lnTo>
                      <a:pt x="49" y="9"/>
                    </a:lnTo>
                    <a:lnTo>
                      <a:pt x="74" y="8"/>
                    </a:lnTo>
                    <a:lnTo>
                      <a:pt x="87" y="8"/>
                    </a:lnTo>
                    <a:lnTo>
                      <a:pt x="100" y="9"/>
                    </a:lnTo>
                    <a:lnTo>
                      <a:pt x="112" y="10"/>
                    </a:lnTo>
                    <a:lnTo>
                      <a:pt x="123" y="10"/>
                    </a:lnTo>
                    <a:lnTo>
                      <a:pt x="148" y="9"/>
                    </a:lnTo>
                    <a:lnTo>
                      <a:pt x="161" y="9"/>
                    </a:lnTo>
                    <a:lnTo>
                      <a:pt x="174" y="10"/>
                    </a:lnTo>
                    <a:lnTo>
                      <a:pt x="185" y="10"/>
                    </a:lnTo>
                    <a:lnTo>
                      <a:pt x="191" y="10"/>
                    </a:lnTo>
                    <a:lnTo>
                      <a:pt x="196" y="9"/>
                    </a:lnTo>
                    <a:lnTo>
                      <a:pt x="217" y="4"/>
                    </a:lnTo>
                    <a:lnTo>
                      <a:pt x="227" y="3"/>
                    </a:lnTo>
                    <a:lnTo>
                      <a:pt x="238" y="0"/>
                    </a:lnTo>
                    <a:lnTo>
                      <a:pt x="261" y="1"/>
                    </a:lnTo>
                    <a:lnTo>
                      <a:pt x="271" y="1"/>
                    </a:lnTo>
                    <a:lnTo>
                      <a:pt x="282" y="0"/>
                    </a:lnTo>
                    <a:lnTo>
                      <a:pt x="271" y="3"/>
                    </a:lnTo>
                    <a:lnTo>
                      <a:pt x="260" y="4"/>
                    </a:lnTo>
                    <a:lnTo>
                      <a:pt x="238" y="6"/>
                    </a:lnTo>
                    <a:lnTo>
                      <a:pt x="217" y="14"/>
                    </a:lnTo>
                    <a:lnTo>
                      <a:pt x="196" y="21"/>
                    </a:lnTo>
                    <a:lnTo>
                      <a:pt x="189" y="22"/>
                    </a:lnTo>
                    <a:lnTo>
                      <a:pt x="182" y="22"/>
                    </a:lnTo>
                    <a:lnTo>
                      <a:pt x="170" y="22"/>
                    </a:lnTo>
                    <a:lnTo>
                      <a:pt x="158" y="20"/>
                    </a:lnTo>
                    <a:lnTo>
                      <a:pt x="153" y="20"/>
                    </a:lnTo>
                    <a:lnTo>
                      <a:pt x="146" y="21"/>
                    </a:lnTo>
                    <a:lnTo>
                      <a:pt x="122" y="22"/>
                    </a:lnTo>
                    <a:lnTo>
                      <a:pt x="109" y="22"/>
                    </a:lnTo>
                    <a:lnTo>
                      <a:pt x="97" y="20"/>
                    </a:lnTo>
                    <a:lnTo>
                      <a:pt x="85" y="19"/>
                    </a:lnTo>
                    <a:lnTo>
                      <a:pt x="74" y="20"/>
                    </a:lnTo>
                    <a:lnTo>
                      <a:pt x="49" y="21"/>
                    </a:lnTo>
                    <a:lnTo>
                      <a:pt x="36" y="22"/>
                    </a:lnTo>
                    <a:lnTo>
                      <a:pt x="23" y="21"/>
                    </a:lnTo>
                    <a:lnTo>
                      <a:pt x="11" y="17"/>
                    </a:lnTo>
                    <a:lnTo>
                      <a:pt x="5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39" name="Freeform 1559"/>
              <p:cNvSpPr>
                <a:spLocks/>
              </p:cNvSpPr>
              <p:nvPr/>
            </p:nvSpPr>
            <p:spPr bwMode="auto">
              <a:xfrm>
                <a:off x="1818" y="2397"/>
                <a:ext cx="123" cy="22"/>
              </a:xfrm>
              <a:custGeom>
                <a:avLst/>
                <a:gdLst>
                  <a:gd name="T0" fmla="*/ 5 w 117"/>
                  <a:gd name="T1" fmla="*/ 17 h 21"/>
                  <a:gd name="T2" fmla="*/ 0 w 117"/>
                  <a:gd name="T3" fmla="*/ 5 h 21"/>
                  <a:gd name="T4" fmla="*/ 5 w 117"/>
                  <a:gd name="T5" fmla="*/ 3 h 21"/>
                  <a:gd name="T6" fmla="*/ 12 w 117"/>
                  <a:gd name="T7" fmla="*/ 1 h 21"/>
                  <a:gd name="T8" fmla="*/ 19 w 117"/>
                  <a:gd name="T9" fmla="*/ 0 h 21"/>
                  <a:gd name="T10" fmla="*/ 24 w 117"/>
                  <a:gd name="T11" fmla="*/ 0 h 21"/>
                  <a:gd name="T12" fmla="*/ 36 w 117"/>
                  <a:gd name="T13" fmla="*/ 3 h 21"/>
                  <a:gd name="T14" fmla="*/ 46 w 117"/>
                  <a:gd name="T15" fmla="*/ 6 h 21"/>
                  <a:gd name="T16" fmla="*/ 49 w 117"/>
                  <a:gd name="T17" fmla="*/ 8 h 21"/>
                  <a:gd name="T18" fmla="*/ 55 w 117"/>
                  <a:gd name="T19" fmla="*/ 9 h 21"/>
                  <a:gd name="T20" fmla="*/ 65 w 117"/>
                  <a:gd name="T21" fmla="*/ 9 h 21"/>
                  <a:gd name="T22" fmla="*/ 76 w 117"/>
                  <a:gd name="T23" fmla="*/ 8 h 21"/>
                  <a:gd name="T24" fmla="*/ 86 w 117"/>
                  <a:gd name="T25" fmla="*/ 8 h 21"/>
                  <a:gd name="T26" fmla="*/ 123 w 117"/>
                  <a:gd name="T27" fmla="*/ 15 h 21"/>
                  <a:gd name="T28" fmla="*/ 85 w 117"/>
                  <a:gd name="T29" fmla="*/ 21 h 21"/>
                  <a:gd name="T30" fmla="*/ 76 w 117"/>
                  <a:gd name="T31" fmla="*/ 21 h 21"/>
                  <a:gd name="T32" fmla="*/ 64 w 117"/>
                  <a:gd name="T33" fmla="*/ 22 h 21"/>
                  <a:gd name="T34" fmla="*/ 53 w 117"/>
                  <a:gd name="T35" fmla="*/ 22 h 21"/>
                  <a:gd name="T36" fmla="*/ 47 w 117"/>
                  <a:gd name="T37" fmla="*/ 21 h 21"/>
                  <a:gd name="T38" fmla="*/ 41 w 117"/>
                  <a:gd name="T39" fmla="*/ 19 h 21"/>
                  <a:gd name="T40" fmla="*/ 32 w 117"/>
                  <a:gd name="T41" fmla="*/ 15 h 21"/>
                  <a:gd name="T42" fmla="*/ 22 w 117"/>
                  <a:gd name="T43" fmla="*/ 14 h 21"/>
                  <a:gd name="T44" fmla="*/ 15 w 117"/>
                  <a:gd name="T45" fmla="*/ 15 h 21"/>
                  <a:gd name="T46" fmla="*/ 5 w 117"/>
                  <a:gd name="T47" fmla="*/ 1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7" h="21">
                    <a:moveTo>
                      <a:pt x="5" y="16"/>
                    </a:moveTo>
                    <a:lnTo>
                      <a:pt x="0" y="5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4" y="3"/>
                    </a:lnTo>
                    <a:lnTo>
                      <a:pt x="44" y="6"/>
                    </a:lnTo>
                    <a:lnTo>
                      <a:pt x="47" y="8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117" y="14"/>
                    </a:lnTo>
                    <a:lnTo>
                      <a:pt x="81" y="20"/>
                    </a:lnTo>
                    <a:lnTo>
                      <a:pt x="72" y="20"/>
                    </a:lnTo>
                    <a:lnTo>
                      <a:pt x="61" y="21"/>
                    </a:lnTo>
                    <a:lnTo>
                      <a:pt x="50" y="21"/>
                    </a:lnTo>
                    <a:lnTo>
                      <a:pt x="45" y="20"/>
                    </a:lnTo>
                    <a:lnTo>
                      <a:pt x="39" y="18"/>
                    </a:lnTo>
                    <a:lnTo>
                      <a:pt x="30" y="14"/>
                    </a:lnTo>
                    <a:lnTo>
                      <a:pt x="21" y="13"/>
                    </a:lnTo>
                    <a:lnTo>
                      <a:pt x="14" y="14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0" name="Freeform 1560"/>
              <p:cNvSpPr>
                <a:spLocks/>
              </p:cNvSpPr>
              <p:nvPr/>
            </p:nvSpPr>
            <p:spPr bwMode="auto">
              <a:xfrm>
                <a:off x="1974" y="2400"/>
                <a:ext cx="42" cy="14"/>
              </a:xfrm>
              <a:custGeom>
                <a:avLst/>
                <a:gdLst>
                  <a:gd name="T0" fmla="*/ 0 w 41"/>
                  <a:gd name="T1" fmla="*/ 14 h 13"/>
                  <a:gd name="T2" fmla="*/ 0 w 41"/>
                  <a:gd name="T3" fmla="*/ 1 h 13"/>
                  <a:gd name="T4" fmla="*/ 14 w 41"/>
                  <a:gd name="T5" fmla="*/ 1 h 13"/>
                  <a:gd name="T6" fmla="*/ 30 w 41"/>
                  <a:gd name="T7" fmla="*/ 0 h 13"/>
                  <a:gd name="T8" fmla="*/ 42 w 41"/>
                  <a:gd name="T9" fmla="*/ 5 h 13"/>
                  <a:gd name="T10" fmla="*/ 30 w 41"/>
                  <a:gd name="T11" fmla="*/ 13 h 13"/>
                  <a:gd name="T12" fmla="*/ 14 w 41"/>
                  <a:gd name="T13" fmla="*/ 14 h 13"/>
                  <a:gd name="T14" fmla="*/ 0 w 41"/>
                  <a:gd name="T15" fmla="*/ 14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3">
                    <a:moveTo>
                      <a:pt x="0" y="13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9" y="0"/>
                    </a:lnTo>
                    <a:lnTo>
                      <a:pt x="41" y="5"/>
                    </a:lnTo>
                    <a:lnTo>
                      <a:pt x="29" y="12"/>
                    </a:lnTo>
                    <a:lnTo>
                      <a:pt x="1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1" name="Freeform 1561"/>
              <p:cNvSpPr>
                <a:spLocks/>
              </p:cNvSpPr>
              <p:nvPr/>
            </p:nvSpPr>
            <p:spPr bwMode="auto">
              <a:xfrm>
                <a:off x="2071" y="1705"/>
                <a:ext cx="77" cy="47"/>
              </a:xfrm>
              <a:custGeom>
                <a:avLst/>
                <a:gdLst>
                  <a:gd name="T0" fmla="*/ 77 w 74"/>
                  <a:gd name="T1" fmla="*/ 36 h 45"/>
                  <a:gd name="T2" fmla="*/ 73 w 74"/>
                  <a:gd name="T3" fmla="*/ 47 h 45"/>
                  <a:gd name="T4" fmla="*/ 57 w 74"/>
                  <a:gd name="T5" fmla="*/ 40 h 45"/>
                  <a:gd name="T6" fmla="*/ 46 w 74"/>
                  <a:gd name="T7" fmla="*/ 31 h 45"/>
                  <a:gd name="T8" fmla="*/ 34 w 74"/>
                  <a:gd name="T9" fmla="*/ 23 h 45"/>
                  <a:gd name="T10" fmla="*/ 21 w 74"/>
                  <a:gd name="T11" fmla="*/ 15 h 45"/>
                  <a:gd name="T12" fmla="*/ 18 w 74"/>
                  <a:gd name="T13" fmla="*/ 10 h 45"/>
                  <a:gd name="T14" fmla="*/ 14 w 74"/>
                  <a:gd name="T15" fmla="*/ 7 h 45"/>
                  <a:gd name="T16" fmla="*/ 7 w 74"/>
                  <a:gd name="T17" fmla="*/ 4 h 45"/>
                  <a:gd name="T18" fmla="*/ 0 w 74"/>
                  <a:gd name="T19" fmla="*/ 2 h 45"/>
                  <a:gd name="T20" fmla="*/ 7 w 74"/>
                  <a:gd name="T21" fmla="*/ 0 h 45"/>
                  <a:gd name="T22" fmla="*/ 15 w 74"/>
                  <a:gd name="T23" fmla="*/ 0 h 45"/>
                  <a:gd name="T24" fmla="*/ 23 w 74"/>
                  <a:gd name="T25" fmla="*/ 2 h 45"/>
                  <a:gd name="T26" fmla="*/ 29 w 74"/>
                  <a:gd name="T27" fmla="*/ 4 h 45"/>
                  <a:gd name="T28" fmla="*/ 42 w 74"/>
                  <a:gd name="T29" fmla="*/ 13 h 45"/>
                  <a:gd name="T30" fmla="*/ 53 w 74"/>
                  <a:gd name="T31" fmla="*/ 21 h 45"/>
                  <a:gd name="T32" fmla="*/ 66 w 74"/>
                  <a:gd name="T33" fmla="*/ 29 h 45"/>
                  <a:gd name="T34" fmla="*/ 77 w 74"/>
                  <a:gd name="T35" fmla="*/ 36 h 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4" h="45">
                    <a:moveTo>
                      <a:pt x="74" y="34"/>
                    </a:moveTo>
                    <a:lnTo>
                      <a:pt x="70" y="45"/>
                    </a:lnTo>
                    <a:lnTo>
                      <a:pt x="55" y="38"/>
                    </a:lnTo>
                    <a:lnTo>
                      <a:pt x="44" y="30"/>
                    </a:lnTo>
                    <a:lnTo>
                      <a:pt x="33" y="22"/>
                    </a:lnTo>
                    <a:lnTo>
                      <a:pt x="20" y="14"/>
                    </a:lnTo>
                    <a:lnTo>
                      <a:pt x="17" y="10"/>
                    </a:lnTo>
                    <a:lnTo>
                      <a:pt x="13" y="7"/>
                    </a:lnTo>
                    <a:lnTo>
                      <a:pt x="7" y="4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8" y="4"/>
                    </a:lnTo>
                    <a:lnTo>
                      <a:pt x="40" y="12"/>
                    </a:lnTo>
                    <a:lnTo>
                      <a:pt x="51" y="20"/>
                    </a:lnTo>
                    <a:lnTo>
                      <a:pt x="63" y="28"/>
                    </a:lnTo>
                    <a:lnTo>
                      <a:pt x="74" y="3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2" name="Freeform 1562"/>
              <p:cNvSpPr>
                <a:spLocks/>
              </p:cNvSpPr>
              <p:nvPr/>
            </p:nvSpPr>
            <p:spPr bwMode="auto">
              <a:xfrm>
                <a:off x="2060" y="1683"/>
                <a:ext cx="80" cy="41"/>
              </a:xfrm>
              <a:custGeom>
                <a:avLst/>
                <a:gdLst>
                  <a:gd name="T0" fmla="*/ 0 w 76"/>
                  <a:gd name="T1" fmla="*/ 14 h 39"/>
                  <a:gd name="T2" fmla="*/ 2 w 76"/>
                  <a:gd name="T3" fmla="*/ 0 h 39"/>
                  <a:gd name="T4" fmla="*/ 32 w 76"/>
                  <a:gd name="T5" fmla="*/ 4 h 39"/>
                  <a:gd name="T6" fmla="*/ 41 w 76"/>
                  <a:gd name="T7" fmla="*/ 7 h 39"/>
                  <a:gd name="T8" fmla="*/ 48 w 76"/>
                  <a:gd name="T9" fmla="*/ 11 h 39"/>
                  <a:gd name="T10" fmla="*/ 62 w 76"/>
                  <a:gd name="T11" fmla="*/ 20 h 39"/>
                  <a:gd name="T12" fmla="*/ 80 w 76"/>
                  <a:gd name="T13" fmla="*/ 41 h 39"/>
                  <a:gd name="T14" fmla="*/ 54 w 76"/>
                  <a:gd name="T15" fmla="*/ 30 h 39"/>
                  <a:gd name="T16" fmla="*/ 47 w 76"/>
                  <a:gd name="T17" fmla="*/ 25 h 39"/>
                  <a:gd name="T18" fmla="*/ 42 w 76"/>
                  <a:gd name="T19" fmla="*/ 22 h 39"/>
                  <a:gd name="T20" fmla="*/ 36 w 76"/>
                  <a:gd name="T21" fmla="*/ 20 h 39"/>
                  <a:gd name="T22" fmla="*/ 29 w 76"/>
                  <a:gd name="T23" fmla="*/ 17 h 39"/>
                  <a:gd name="T24" fmla="*/ 15 w 76"/>
                  <a:gd name="T25" fmla="*/ 15 h 39"/>
                  <a:gd name="T26" fmla="*/ 0 w 76"/>
                  <a:gd name="T27" fmla="*/ 1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39">
                    <a:moveTo>
                      <a:pt x="0" y="13"/>
                    </a:moveTo>
                    <a:lnTo>
                      <a:pt x="2" y="0"/>
                    </a:lnTo>
                    <a:lnTo>
                      <a:pt x="30" y="4"/>
                    </a:lnTo>
                    <a:lnTo>
                      <a:pt x="39" y="7"/>
                    </a:lnTo>
                    <a:lnTo>
                      <a:pt x="46" y="10"/>
                    </a:lnTo>
                    <a:lnTo>
                      <a:pt x="59" y="19"/>
                    </a:lnTo>
                    <a:lnTo>
                      <a:pt x="76" y="39"/>
                    </a:lnTo>
                    <a:lnTo>
                      <a:pt x="51" y="29"/>
                    </a:lnTo>
                    <a:lnTo>
                      <a:pt x="45" y="24"/>
                    </a:lnTo>
                    <a:lnTo>
                      <a:pt x="40" y="21"/>
                    </a:lnTo>
                    <a:lnTo>
                      <a:pt x="34" y="19"/>
                    </a:lnTo>
                    <a:lnTo>
                      <a:pt x="28" y="16"/>
                    </a:lnTo>
                    <a:lnTo>
                      <a:pt x="14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3" name="Freeform 1563"/>
              <p:cNvSpPr>
                <a:spLocks/>
              </p:cNvSpPr>
              <p:nvPr/>
            </p:nvSpPr>
            <p:spPr bwMode="auto">
              <a:xfrm>
                <a:off x="2059" y="1669"/>
                <a:ext cx="69" cy="26"/>
              </a:xfrm>
              <a:custGeom>
                <a:avLst/>
                <a:gdLst>
                  <a:gd name="T0" fmla="*/ 69 w 66"/>
                  <a:gd name="T1" fmla="*/ 13 h 24"/>
                  <a:gd name="T2" fmla="*/ 68 w 66"/>
                  <a:gd name="T3" fmla="*/ 26 h 24"/>
                  <a:gd name="T4" fmla="*/ 54 w 66"/>
                  <a:gd name="T5" fmla="*/ 25 h 24"/>
                  <a:gd name="T6" fmla="*/ 42 w 66"/>
                  <a:gd name="T7" fmla="*/ 23 h 24"/>
                  <a:gd name="T8" fmla="*/ 28 w 66"/>
                  <a:gd name="T9" fmla="*/ 18 h 24"/>
                  <a:gd name="T10" fmla="*/ 18 w 66"/>
                  <a:gd name="T11" fmla="*/ 13 h 24"/>
                  <a:gd name="T12" fmla="*/ 9 w 66"/>
                  <a:gd name="T13" fmla="*/ 7 h 24"/>
                  <a:gd name="T14" fmla="*/ 0 w 66"/>
                  <a:gd name="T15" fmla="*/ 0 h 24"/>
                  <a:gd name="T16" fmla="*/ 12 w 66"/>
                  <a:gd name="T17" fmla="*/ 0 h 24"/>
                  <a:gd name="T18" fmla="*/ 23 w 66"/>
                  <a:gd name="T19" fmla="*/ 1 h 24"/>
                  <a:gd name="T20" fmla="*/ 36 w 66"/>
                  <a:gd name="T21" fmla="*/ 7 h 24"/>
                  <a:gd name="T22" fmla="*/ 45 w 66"/>
                  <a:gd name="T23" fmla="*/ 9 h 24"/>
                  <a:gd name="T24" fmla="*/ 55 w 66"/>
                  <a:gd name="T25" fmla="*/ 12 h 24"/>
                  <a:gd name="T26" fmla="*/ 69 w 66"/>
                  <a:gd name="T27" fmla="*/ 13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24">
                    <a:moveTo>
                      <a:pt x="66" y="12"/>
                    </a:moveTo>
                    <a:lnTo>
                      <a:pt x="65" y="24"/>
                    </a:lnTo>
                    <a:lnTo>
                      <a:pt x="52" y="23"/>
                    </a:lnTo>
                    <a:lnTo>
                      <a:pt x="40" y="21"/>
                    </a:lnTo>
                    <a:lnTo>
                      <a:pt x="27" y="17"/>
                    </a:lnTo>
                    <a:lnTo>
                      <a:pt x="17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1"/>
                    </a:lnTo>
                    <a:lnTo>
                      <a:pt x="34" y="6"/>
                    </a:lnTo>
                    <a:lnTo>
                      <a:pt x="43" y="8"/>
                    </a:lnTo>
                    <a:lnTo>
                      <a:pt x="53" y="11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4" name="Freeform 1564"/>
              <p:cNvSpPr>
                <a:spLocks/>
              </p:cNvSpPr>
              <p:nvPr/>
            </p:nvSpPr>
            <p:spPr bwMode="auto">
              <a:xfrm>
                <a:off x="2042" y="1645"/>
                <a:ext cx="62" cy="35"/>
              </a:xfrm>
              <a:custGeom>
                <a:avLst/>
                <a:gdLst>
                  <a:gd name="T0" fmla="*/ 61 w 59"/>
                  <a:gd name="T1" fmla="*/ 20 h 33"/>
                  <a:gd name="T2" fmla="*/ 62 w 59"/>
                  <a:gd name="T3" fmla="*/ 33 h 33"/>
                  <a:gd name="T4" fmla="*/ 56 w 59"/>
                  <a:gd name="T5" fmla="*/ 35 h 33"/>
                  <a:gd name="T6" fmla="*/ 48 w 59"/>
                  <a:gd name="T7" fmla="*/ 33 h 33"/>
                  <a:gd name="T8" fmla="*/ 42 w 59"/>
                  <a:gd name="T9" fmla="*/ 31 h 33"/>
                  <a:gd name="T10" fmla="*/ 37 w 59"/>
                  <a:gd name="T11" fmla="*/ 28 h 33"/>
                  <a:gd name="T12" fmla="*/ 26 w 59"/>
                  <a:gd name="T13" fmla="*/ 20 h 33"/>
                  <a:gd name="T14" fmla="*/ 17 w 59"/>
                  <a:gd name="T15" fmla="*/ 15 h 33"/>
                  <a:gd name="T16" fmla="*/ 8 w 59"/>
                  <a:gd name="T17" fmla="*/ 6 h 33"/>
                  <a:gd name="T18" fmla="*/ 0 w 59"/>
                  <a:gd name="T19" fmla="*/ 0 h 33"/>
                  <a:gd name="T20" fmla="*/ 12 w 59"/>
                  <a:gd name="T21" fmla="*/ 2 h 33"/>
                  <a:gd name="T22" fmla="*/ 23 w 59"/>
                  <a:gd name="T23" fmla="*/ 3 h 33"/>
                  <a:gd name="T24" fmla="*/ 43 w 59"/>
                  <a:gd name="T25" fmla="*/ 16 h 33"/>
                  <a:gd name="T26" fmla="*/ 53 w 59"/>
                  <a:gd name="T27" fmla="*/ 20 h 33"/>
                  <a:gd name="T28" fmla="*/ 56 w 59"/>
                  <a:gd name="T29" fmla="*/ 21 h 33"/>
                  <a:gd name="T30" fmla="*/ 61 w 59"/>
                  <a:gd name="T31" fmla="*/ 2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9" h="33">
                    <a:moveTo>
                      <a:pt x="58" y="19"/>
                    </a:moveTo>
                    <a:lnTo>
                      <a:pt x="59" y="31"/>
                    </a:lnTo>
                    <a:lnTo>
                      <a:pt x="53" y="33"/>
                    </a:lnTo>
                    <a:lnTo>
                      <a:pt x="46" y="31"/>
                    </a:lnTo>
                    <a:lnTo>
                      <a:pt x="40" y="29"/>
                    </a:lnTo>
                    <a:lnTo>
                      <a:pt x="35" y="26"/>
                    </a:lnTo>
                    <a:lnTo>
                      <a:pt x="25" y="19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2" y="3"/>
                    </a:lnTo>
                    <a:lnTo>
                      <a:pt x="41" y="15"/>
                    </a:lnTo>
                    <a:lnTo>
                      <a:pt x="50" y="19"/>
                    </a:lnTo>
                    <a:lnTo>
                      <a:pt x="53" y="20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5" name="Freeform 1565"/>
              <p:cNvSpPr>
                <a:spLocks/>
              </p:cNvSpPr>
              <p:nvPr/>
            </p:nvSpPr>
            <p:spPr bwMode="auto">
              <a:xfrm>
                <a:off x="2079" y="1639"/>
                <a:ext cx="33" cy="15"/>
              </a:xfrm>
              <a:custGeom>
                <a:avLst/>
                <a:gdLst>
                  <a:gd name="T0" fmla="*/ 33 w 31"/>
                  <a:gd name="T1" fmla="*/ 1 h 14"/>
                  <a:gd name="T2" fmla="*/ 32 w 31"/>
                  <a:gd name="T3" fmla="*/ 15 h 14"/>
                  <a:gd name="T4" fmla="*/ 10 w 31"/>
                  <a:gd name="T5" fmla="*/ 13 h 14"/>
                  <a:gd name="T6" fmla="*/ 0 w 31"/>
                  <a:gd name="T7" fmla="*/ 4 h 14"/>
                  <a:gd name="T8" fmla="*/ 11 w 31"/>
                  <a:gd name="T9" fmla="*/ 0 h 14"/>
                  <a:gd name="T10" fmla="*/ 33 w 31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">
                    <a:moveTo>
                      <a:pt x="31" y="1"/>
                    </a:moveTo>
                    <a:lnTo>
                      <a:pt x="30" y="14"/>
                    </a:lnTo>
                    <a:lnTo>
                      <a:pt x="9" y="12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6" name="Freeform 1566"/>
              <p:cNvSpPr>
                <a:spLocks/>
              </p:cNvSpPr>
              <p:nvPr/>
            </p:nvSpPr>
            <p:spPr bwMode="auto">
              <a:xfrm>
                <a:off x="2037" y="1622"/>
                <a:ext cx="23" cy="16"/>
              </a:xfrm>
              <a:custGeom>
                <a:avLst/>
                <a:gdLst>
                  <a:gd name="T0" fmla="*/ 23 w 23"/>
                  <a:gd name="T1" fmla="*/ 2 h 15"/>
                  <a:gd name="T2" fmla="*/ 21 w 23"/>
                  <a:gd name="T3" fmla="*/ 16 h 15"/>
                  <a:gd name="T4" fmla="*/ 5 w 23"/>
                  <a:gd name="T5" fmla="*/ 12 h 15"/>
                  <a:gd name="T6" fmla="*/ 0 w 23"/>
                  <a:gd name="T7" fmla="*/ 4 h 15"/>
                  <a:gd name="T8" fmla="*/ 9 w 23"/>
                  <a:gd name="T9" fmla="*/ 0 h 15"/>
                  <a:gd name="T10" fmla="*/ 23 w 23"/>
                  <a:gd name="T11" fmla="*/ 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23" y="2"/>
                    </a:moveTo>
                    <a:lnTo>
                      <a:pt x="21" y="15"/>
                    </a:lnTo>
                    <a:lnTo>
                      <a:pt x="5" y="11"/>
                    </a:lnTo>
                    <a:lnTo>
                      <a:pt x="0" y="4"/>
                    </a:lnTo>
                    <a:lnTo>
                      <a:pt x="9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7" name="Freeform 1567"/>
              <p:cNvSpPr>
                <a:spLocks/>
              </p:cNvSpPr>
              <p:nvPr/>
            </p:nvSpPr>
            <p:spPr bwMode="auto">
              <a:xfrm>
                <a:off x="2031" y="1597"/>
                <a:ext cx="61" cy="33"/>
              </a:xfrm>
              <a:custGeom>
                <a:avLst/>
                <a:gdLst>
                  <a:gd name="T0" fmla="*/ 49 w 58"/>
                  <a:gd name="T1" fmla="*/ 30 h 31"/>
                  <a:gd name="T2" fmla="*/ 61 w 58"/>
                  <a:gd name="T3" fmla="*/ 22 h 31"/>
                  <a:gd name="T4" fmla="*/ 59 w 58"/>
                  <a:gd name="T5" fmla="*/ 31 h 31"/>
                  <a:gd name="T6" fmla="*/ 58 w 58"/>
                  <a:gd name="T7" fmla="*/ 33 h 31"/>
                  <a:gd name="T8" fmla="*/ 56 w 58"/>
                  <a:gd name="T9" fmla="*/ 33 h 31"/>
                  <a:gd name="T10" fmla="*/ 55 w 58"/>
                  <a:gd name="T11" fmla="*/ 32 h 31"/>
                  <a:gd name="T12" fmla="*/ 54 w 58"/>
                  <a:gd name="T13" fmla="*/ 32 h 31"/>
                  <a:gd name="T14" fmla="*/ 54 w 58"/>
                  <a:gd name="T15" fmla="*/ 33 h 31"/>
                  <a:gd name="T16" fmla="*/ 50 w 58"/>
                  <a:gd name="T17" fmla="*/ 32 h 31"/>
                  <a:gd name="T18" fmla="*/ 48 w 58"/>
                  <a:gd name="T19" fmla="*/ 32 h 31"/>
                  <a:gd name="T20" fmla="*/ 43 w 58"/>
                  <a:gd name="T21" fmla="*/ 30 h 31"/>
                  <a:gd name="T22" fmla="*/ 33 w 58"/>
                  <a:gd name="T23" fmla="*/ 24 h 31"/>
                  <a:gd name="T24" fmla="*/ 15 w 58"/>
                  <a:gd name="T25" fmla="*/ 15 h 31"/>
                  <a:gd name="T26" fmla="*/ 0 w 58"/>
                  <a:gd name="T27" fmla="*/ 0 h 31"/>
                  <a:gd name="T28" fmla="*/ 19 w 58"/>
                  <a:gd name="T29" fmla="*/ 4 h 31"/>
                  <a:gd name="T30" fmla="*/ 39 w 58"/>
                  <a:gd name="T31" fmla="*/ 14 h 31"/>
                  <a:gd name="T32" fmla="*/ 48 w 58"/>
                  <a:gd name="T33" fmla="*/ 17 h 31"/>
                  <a:gd name="T34" fmla="*/ 53 w 58"/>
                  <a:gd name="T35" fmla="*/ 19 h 31"/>
                  <a:gd name="T36" fmla="*/ 55 w 58"/>
                  <a:gd name="T37" fmla="*/ 20 h 31"/>
                  <a:gd name="T38" fmla="*/ 54 w 58"/>
                  <a:gd name="T39" fmla="*/ 20 h 31"/>
                  <a:gd name="T40" fmla="*/ 53 w 58"/>
                  <a:gd name="T41" fmla="*/ 20 h 31"/>
                  <a:gd name="T42" fmla="*/ 50 w 58"/>
                  <a:gd name="T43" fmla="*/ 21 h 31"/>
                  <a:gd name="T44" fmla="*/ 49 w 58"/>
                  <a:gd name="T45" fmla="*/ 30 h 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8" h="31">
                    <a:moveTo>
                      <a:pt x="47" y="28"/>
                    </a:moveTo>
                    <a:lnTo>
                      <a:pt x="58" y="21"/>
                    </a:lnTo>
                    <a:lnTo>
                      <a:pt x="56" y="29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51" y="31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1" y="28"/>
                    </a:lnTo>
                    <a:lnTo>
                      <a:pt x="31" y="23"/>
                    </a:lnTo>
                    <a:lnTo>
                      <a:pt x="14" y="14"/>
                    </a:lnTo>
                    <a:lnTo>
                      <a:pt x="0" y="0"/>
                    </a:lnTo>
                    <a:lnTo>
                      <a:pt x="18" y="4"/>
                    </a:lnTo>
                    <a:lnTo>
                      <a:pt x="37" y="13"/>
                    </a:lnTo>
                    <a:lnTo>
                      <a:pt x="46" y="16"/>
                    </a:lnTo>
                    <a:lnTo>
                      <a:pt x="50" y="18"/>
                    </a:lnTo>
                    <a:lnTo>
                      <a:pt x="52" y="19"/>
                    </a:lnTo>
                    <a:lnTo>
                      <a:pt x="51" y="19"/>
                    </a:lnTo>
                    <a:lnTo>
                      <a:pt x="50" y="19"/>
                    </a:lnTo>
                    <a:lnTo>
                      <a:pt x="48" y="20"/>
                    </a:lnTo>
                    <a:lnTo>
                      <a:pt x="47" y="2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8" name="Freeform 1568"/>
              <p:cNvSpPr>
                <a:spLocks/>
              </p:cNvSpPr>
              <p:nvPr/>
            </p:nvSpPr>
            <p:spPr bwMode="auto">
              <a:xfrm>
                <a:off x="2005" y="1565"/>
                <a:ext cx="73" cy="41"/>
              </a:xfrm>
              <a:custGeom>
                <a:avLst/>
                <a:gdLst>
                  <a:gd name="T0" fmla="*/ 0 w 70"/>
                  <a:gd name="T1" fmla="*/ 14 h 39"/>
                  <a:gd name="T2" fmla="*/ 4 w 70"/>
                  <a:gd name="T3" fmla="*/ 0 h 39"/>
                  <a:gd name="T4" fmla="*/ 30 w 70"/>
                  <a:gd name="T5" fmla="*/ 11 h 39"/>
                  <a:gd name="T6" fmla="*/ 43 w 70"/>
                  <a:gd name="T7" fmla="*/ 15 h 39"/>
                  <a:gd name="T8" fmla="*/ 57 w 70"/>
                  <a:gd name="T9" fmla="*/ 21 h 39"/>
                  <a:gd name="T10" fmla="*/ 66 w 70"/>
                  <a:gd name="T11" fmla="*/ 30 h 39"/>
                  <a:gd name="T12" fmla="*/ 73 w 70"/>
                  <a:gd name="T13" fmla="*/ 41 h 39"/>
                  <a:gd name="T14" fmla="*/ 63 w 70"/>
                  <a:gd name="T15" fmla="*/ 36 h 39"/>
                  <a:gd name="T16" fmla="*/ 50 w 70"/>
                  <a:gd name="T17" fmla="*/ 33 h 39"/>
                  <a:gd name="T18" fmla="*/ 38 w 70"/>
                  <a:gd name="T19" fmla="*/ 27 h 39"/>
                  <a:gd name="T20" fmla="*/ 26 w 70"/>
                  <a:gd name="T21" fmla="*/ 22 h 39"/>
                  <a:gd name="T22" fmla="*/ 0 w 70"/>
                  <a:gd name="T23" fmla="*/ 14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" h="39">
                    <a:moveTo>
                      <a:pt x="0" y="13"/>
                    </a:moveTo>
                    <a:lnTo>
                      <a:pt x="4" y="0"/>
                    </a:lnTo>
                    <a:lnTo>
                      <a:pt x="29" y="10"/>
                    </a:lnTo>
                    <a:lnTo>
                      <a:pt x="41" y="14"/>
                    </a:lnTo>
                    <a:lnTo>
                      <a:pt x="55" y="20"/>
                    </a:lnTo>
                    <a:lnTo>
                      <a:pt x="63" y="29"/>
                    </a:lnTo>
                    <a:lnTo>
                      <a:pt x="70" y="39"/>
                    </a:lnTo>
                    <a:lnTo>
                      <a:pt x="60" y="34"/>
                    </a:lnTo>
                    <a:lnTo>
                      <a:pt x="48" y="31"/>
                    </a:lnTo>
                    <a:lnTo>
                      <a:pt x="36" y="26"/>
                    </a:lnTo>
                    <a:lnTo>
                      <a:pt x="25" y="2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49" name="Freeform 1569"/>
              <p:cNvSpPr>
                <a:spLocks/>
              </p:cNvSpPr>
              <p:nvPr/>
            </p:nvSpPr>
            <p:spPr bwMode="auto">
              <a:xfrm>
                <a:off x="1982" y="1544"/>
                <a:ext cx="71" cy="34"/>
              </a:xfrm>
              <a:custGeom>
                <a:avLst/>
                <a:gdLst>
                  <a:gd name="T0" fmla="*/ 71 w 68"/>
                  <a:gd name="T1" fmla="*/ 25 h 33"/>
                  <a:gd name="T2" fmla="*/ 64 w 68"/>
                  <a:gd name="T3" fmla="*/ 34 h 33"/>
                  <a:gd name="T4" fmla="*/ 53 w 68"/>
                  <a:gd name="T5" fmla="*/ 27 h 33"/>
                  <a:gd name="T6" fmla="*/ 43 w 68"/>
                  <a:gd name="T7" fmla="*/ 22 h 33"/>
                  <a:gd name="T8" fmla="*/ 30 w 68"/>
                  <a:gd name="T9" fmla="*/ 19 h 33"/>
                  <a:gd name="T10" fmla="*/ 19 w 68"/>
                  <a:gd name="T11" fmla="*/ 14 h 33"/>
                  <a:gd name="T12" fmla="*/ 0 w 68"/>
                  <a:gd name="T13" fmla="*/ 0 h 33"/>
                  <a:gd name="T14" fmla="*/ 23 w 68"/>
                  <a:gd name="T15" fmla="*/ 3 h 33"/>
                  <a:gd name="T16" fmla="*/ 36 w 68"/>
                  <a:gd name="T17" fmla="*/ 5 h 33"/>
                  <a:gd name="T18" fmla="*/ 48 w 68"/>
                  <a:gd name="T19" fmla="*/ 10 h 33"/>
                  <a:gd name="T20" fmla="*/ 60 w 68"/>
                  <a:gd name="T21" fmla="*/ 18 h 33"/>
                  <a:gd name="T22" fmla="*/ 71 w 68"/>
                  <a:gd name="T23" fmla="*/ 25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33">
                    <a:moveTo>
                      <a:pt x="68" y="24"/>
                    </a:moveTo>
                    <a:lnTo>
                      <a:pt x="61" y="33"/>
                    </a:lnTo>
                    <a:lnTo>
                      <a:pt x="51" y="26"/>
                    </a:lnTo>
                    <a:lnTo>
                      <a:pt x="41" y="21"/>
                    </a:lnTo>
                    <a:lnTo>
                      <a:pt x="29" y="18"/>
                    </a:lnTo>
                    <a:lnTo>
                      <a:pt x="18" y="14"/>
                    </a:lnTo>
                    <a:lnTo>
                      <a:pt x="0" y="0"/>
                    </a:lnTo>
                    <a:lnTo>
                      <a:pt x="22" y="3"/>
                    </a:lnTo>
                    <a:lnTo>
                      <a:pt x="34" y="5"/>
                    </a:lnTo>
                    <a:lnTo>
                      <a:pt x="46" y="10"/>
                    </a:lnTo>
                    <a:lnTo>
                      <a:pt x="57" y="17"/>
                    </a:lnTo>
                    <a:lnTo>
                      <a:pt x="68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0" name="Freeform 1570"/>
              <p:cNvSpPr>
                <a:spLocks/>
              </p:cNvSpPr>
              <p:nvPr/>
            </p:nvSpPr>
            <p:spPr bwMode="auto">
              <a:xfrm>
                <a:off x="1950" y="1519"/>
                <a:ext cx="88" cy="25"/>
              </a:xfrm>
              <a:custGeom>
                <a:avLst/>
                <a:gdLst>
                  <a:gd name="T0" fmla="*/ 88 w 85"/>
                  <a:gd name="T1" fmla="*/ 17 h 24"/>
                  <a:gd name="T2" fmla="*/ 80 w 85"/>
                  <a:gd name="T3" fmla="*/ 25 h 24"/>
                  <a:gd name="T4" fmla="*/ 67 w 85"/>
                  <a:gd name="T5" fmla="*/ 20 h 24"/>
                  <a:gd name="T6" fmla="*/ 55 w 85"/>
                  <a:gd name="T7" fmla="*/ 15 h 24"/>
                  <a:gd name="T8" fmla="*/ 39 w 85"/>
                  <a:gd name="T9" fmla="*/ 13 h 24"/>
                  <a:gd name="T10" fmla="*/ 25 w 85"/>
                  <a:gd name="T11" fmla="*/ 13 h 24"/>
                  <a:gd name="T12" fmla="*/ 18 w 85"/>
                  <a:gd name="T13" fmla="*/ 9 h 24"/>
                  <a:gd name="T14" fmla="*/ 11 w 85"/>
                  <a:gd name="T15" fmla="*/ 7 h 24"/>
                  <a:gd name="T16" fmla="*/ 0 w 85"/>
                  <a:gd name="T17" fmla="*/ 0 h 24"/>
                  <a:gd name="T18" fmla="*/ 13 w 85"/>
                  <a:gd name="T19" fmla="*/ 1 h 24"/>
                  <a:gd name="T20" fmla="*/ 20 w 85"/>
                  <a:gd name="T21" fmla="*/ 1 h 24"/>
                  <a:gd name="T22" fmla="*/ 27 w 85"/>
                  <a:gd name="T23" fmla="*/ 0 h 24"/>
                  <a:gd name="T24" fmla="*/ 42 w 85"/>
                  <a:gd name="T25" fmla="*/ 0 h 24"/>
                  <a:gd name="T26" fmla="*/ 57 w 85"/>
                  <a:gd name="T27" fmla="*/ 2 h 24"/>
                  <a:gd name="T28" fmla="*/ 65 w 85"/>
                  <a:gd name="T29" fmla="*/ 4 h 24"/>
                  <a:gd name="T30" fmla="*/ 75 w 85"/>
                  <a:gd name="T31" fmla="*/ 7 h 24"/>
                  <a:gd name="T32" fmla="*/ 81 w 85"/>
                  <a:gd name="T33" fmla="*/ 13 h 24"/>
                  <a:gd name="T34" fmla="*/ 88 w 85"/>
                  <a:gd name="T35" fmla="*/ 17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5" h="24">
                    <a:moveTo>
                      <a:pt x="85" y="16"/>
                    </a:moveTo>
                    <a:lnTo>
                      <a:pt x="77" y="24"/>
                    </a:lnTo>
                    <a:lnTo>
                      <a:pt x="65" y="19"/>
                    </a:lnTo>
                    <a:lnTo>
                      <a:pt x="53" y="14"/>
                    </a:lnTo>
                    <a:lnTo>
                      <a:pt x="38" y="12"/>
                    </a:lnTo>
                    <a:lnTo>
                      <a:pt x="24" y="12"/>
                    </a:lnTo>
                    <a:lnTo>
                      <a:pt x="17" y="9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78" y="12"/>
                    </a:lnTo>
                    <a:lnTo>
                      <a:pt x="85" y="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1" name="Freeform 1571"/>
              <p:cNvSpPr>
                <a:spLocks/>
              </p:cNvSpPr>
              <p:nvPr/>
            </p:nvSpPr>
            <p:spPr bwMode="auto">
              <a:xfrm>
                <a:off x="1766" y="1478"/>
                <a:ext cx="196" cy="33"/>
              </a:xfrm>
              <a:custGeom>
                <a:avLst/>
                <a:gdLst>
                  <a:gd name="T0" fmla="*/ 196 w 187"/>
                  <a:gd name="T1" fmla="*/ 30 h 32"/>
                  <a:gd name="T2" fmla="*/ 183 w 187"/>
                  <a:gd name="T3" fmla="*/ 33 h 32"/>
                  <a:gd name="T4" fmla="*/ 173 w 187"/>
                  <a:gd name="T5" fmla="*/ 30 h 32"/>
                  <a:gd name="T6" fmla="*/ 157 w 187"/>
                  <a:gd name="T7" fmla="*/ 23 h 32"/>
                  <a:gd name="T8" fmla="*/ 141 w 187"/>
                  <a:gd name="T9" fmla="*/ 18 h 32"/>
                  <a:gd name="T10" fmla="*/ 126 w 187"/>
                  <a:gd name="T11" fmla="*/ 15 h 32"/>
                  <a:gd name="T12" fmla="*/ 117 w 187"/>
                  <a:gd name="T13" fmla="*/ 14 h 32"/>
                  <a:gd name="T14" fmla="*/ 110 w 187"/>
                  <a:gd name="T15" fmla="*/ 12 h 32"/>
                  <a:gd name="T16" fmla="*/ 93 w 187"/>
                  <a:gd name="T17" fmla="*/ 14 h 32"/>
                  <a:gd name="T18" fmla="*/ 77 w 187"/>
                  <a:gd name="T19" fmla="*/ 14 h 32"/>
                  <a:gd name="T20" fmla="*/ 59 w 187"/>
                  <a:gd name="T21" fmla="*/ 14 h 32"/>
                  <a:gd name="T22" fmla="*/ 45 w 187"/>
                  <a:gd name="T23" fmla="*/ 14 h 32"/>
                  <a:gd name="T24" fmla="*/ 30 w 187"/>
                  <a:gd name="T25" fmla="*/ 14 h 32"/>
                  <a:gd name="T26" fmla="*/ 0 w 187"/>
                  <a:gd name="T27" fmla="*/ 15 h 32"/>
                  <a:gd name="T28" fmla="*/ 30 w 187"/>
                  <a:gd name="T29" fmla="*/ 7 h 32"/>
                  <a:gd name="T30" fmla="*/ 45 w 187"/>
                  <a:gd name="T31" fmla="*/ 4 h 32"/>
                  <a:gd name="T32" fmla="*/ 61 w 187"/>
                  <a:gd name="T33" fmla="*/ 1 h 32"/>
                  <a:gd name="T34" fmla="*/ 94 w 187"/>
                  <a:gd name="T35" fmla="*/ 0 h 32"/>
                  <a:gd name="T36" fmla="*/ 111 w 187"/>
                  <a:gd name="T37" fmla="*/ 1 h 32"/>
                  <a:gd name="T38" fmla="*/ 128 w 187"/>
                  <a:gd name="T39" fmla="*/ 2 h 32"/>
                  <a:gd name="T40" fmla="*/ 145 w 187"/>
                  <a:gd name="T41" fmla="*/ 6 h 32"/>
                  <a:gd name="T42" fmla="*/ 162 w 187"/>
                  <a:gd name="T43" fmla="*/ 11 h 32"/>
                  <a:gd name="T44" fmla="*/ 179 w 187"/>
                  <a:gd name="T45" fmla="*/ 20 h 32"/>
                  <a:gd name="T46" fmla="*/ 196 w 187"/>
                  <a:gd name="T47" fmla="*/ 30 h 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7" h="32">
                    <a:moveTo>
                      <a:pt x="187" y="29"/>
                    </a:moveTo>
                    <a:lnTo>
                      <a:pt x="175" y="32"/>
                    </a:lnTo>
                    <a:lnTo>
                      <a:pt x="165" y="29"/>
                    </a:lnTo>
                    <a:lnTo>
                      <a:pt x="150" y="22"/>
                    </a:lnTo>
                    <a:lnTo>
                      <a:pt x="135" y="17"/>
                    </a:lnTo>
                    <a:lnTo>
                      <a:pt x="120" y="15"/>
                    </a:lnTo>
                    <a:lnTo>
                      <a:pt x="112" y="14"/>
                    </a:lnTo>
                    <a:lnTo>
                      <a:pt x="105" y="12"/>
                    </a:lnTo>
                    <a:lnTo>
                      <a:pt x="89" y="14"/>
                    </a:lnTo>
                    <a:lnTo>
                      <a:pt x="73" y="14"/>
                    </a:lnTo>
                    <a:lnTo>
                      <a:pt x="56" y="14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0" y="15"/>
                    </a:lnTo>
                    <a:lnTo>
                      <a:pt x="29" y="7"/>
                    </a:lnTo>
                    <a:lnTo>
                      <a:pt x="43" y="4"/>
                    </a:lnTo>
                    <a:lnTo>
                      <a:pt x="58" y="1"/>
                    </a:lnTo>
                    <a:lnTo>
                      <a:pt x="90" y="0"/>
                    </a:lnTo>
                    <a:lnTo>
                      <a:pt x="106" y="1"/>
                    </a:lnTo>
                    <a:lnTo>
                      <a:pt x="122" y="2"/>
                    </a:lnTo>
                    <a:lnTo>
                      <a:pt x="138" y="6"/>
                    </a:lnTo>
                    <a:lnTo>
                      <a:pt x="155" y="11"/>
                    </a:lnTo>
                    <a:lnTo>
                      <a:pt x="171" y="19"/>
                    </a:lnTo>
                    <a:lnTo>
                      <a:pt x="187" y="2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2" name="Freeform 1572"/>
              <p:cNvSpPr>
                <a:spLocks/>
              </p:cNvSpPr>
              <p:nvPr/>
            </p:nvSpPr>
            <p:spPr bwMode="auto">
              <a:xfrm>
                <a:off x="1802" y="1460"/>
                <a:ext cx="204" cy="56"/>
              </a:xfrm>
              <a:custGeom>
                <a:avLst/>
                <a:gdLst>
                  <a:gd name="T0" fmla="*/ 204 w 195"/>
                  <a:gd name="T1" fmla="*/ 44 h 54"/>
                  <a:gd name="T2" fmla="*/ 201 w 195"/>
                  <a:gd name="T3" fmla="*/ 56 h 54"/>
                  <a:gd name="T4" fmla="*/ 165 w 195"/>
                  <a:gd name="T5" fmla="*/ 46 h 54"/>
                  <a:gd name="T6" fmla="*/ 148 w 195"/>
                  <a:gd name="T7" fmla="*/ 38 h 54"/>
                  <a:gd name="T8" fmla="*/ 139 w 195"/>
                  <a:gd name="T9" fmla="*/ 34 h 54"/>
                  <a:gd name="T10" fmla="*/ 132 w 195"/>
                  <a:gd name="T11" fmla="*/ 30 h 54"/>
                  <a:gd name="T12" fmla="*/ 114 w 195"/>
                  <a:gd name="T13" fmla="*/ 22 h 54"/>
                  <a:gd name="T14" fmla="*/ 107 w 195"/>
                  <a:gd name="T15" fmla="*/ 19 h 54"/>
                  <a:gd name="T16" fmla="*/ 99 w 195"/>
                  <a:gd name="T17" fmla="*/ 18 h 54"/>
                  <a:gd name="T18" fmla="*/ 81 w 195"/>
                  <a:gd name="T19" fmla="*/ 15 h 54"/>
                  <a:gd name="T20" fmla="*/ 63 w 195"/>
                  <a:gd name="T21" fmla="*/ 11 h 54"/>
                  <a:gd name="T22" fmla="*/ 48 w 195"/>
                  <a:gd name="T23" fmla="*/ 8 h 54"/>
                  <a:gd name="T24" fmla="*/ 32 w 195"/>
                  <a:gd name="T25" fmla="*/ 7 h 54"/>
                  <a:gd name="T26" fmla="*/ 0 w 195"/>
                  <a:gd name="T27" fmla="*/ 5 h 54"/>
                  <a:gd name="T28" fmla="*/ 32 w 195"/>
                  <a:gd name="T29" fmla="*/ 1 h 54"/>
                  <a:gd name="T30" fmla="*/ 49 w 195"/>
                  <a:gd name="T31" fmla="*/ 0 h 54"/>
                  <a:gd name="T32" fmla="*/ 66 w 195"/>
                  <a:gd name="T33" fmla="*/ 0 h 54"/>
                  <a:gd name="T34" fmla="*/ 85 w 195"/>
                  <a:gd name="T35" fmla="*/ 2 h 54"/>
                  <a:gd name="T36" fmla="*/ 103 w 195"/>
                  <a:gd name="T37" fmla="*/ 5 h 54"/>
                  <a:gd name="T38" fmla="*/ 112 w 195"/>
                  <a:gd name="T39" fmla="*/ 7 h 54"/>
                  <a:gd name="T40" fmla="*/ 121 w 195"/>
                  <a:gd name="T41" fmla="*/ 11 h 54"/>
                  <a:gd name="T42" fmla="*/ 138 w 195"/>
                  <a:gd name="T43" fmla="*/ 19 h 54"/>
                  <a:gd name="T44" fmla="*/ 154 w 195"/>
                  <a:gd name="T45" fmla="*/ 28 h 54"/>
                  <a:gd name="T46" fmla="*/ 171 w 195"/>
                  <a:gd name="T47" fmla="*/ 33 h 54"/>
                  <a:gd name="T48" fmla="*/ 204 w 195"/>
                  <a:gd name="T49" fmla="*/ 44 h 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5" h="54">
                    <a:moveTo>
                      <a:pt x="195" y="42"/>
                    </a:moveTo>
                    <a:lnTo>
                      <a:pt x="192" y="54"/>
                    </a:lnTo>
                    <a:lnTo>
                      <a:pt x="158" y="44"/>
                    </a:lnTo>
                    <a:lnTo>
                      <a:pt x="141" y="37"/>
                    </a:lnTo>
                    <a:lnTo>
                      <a:pt x="133" y="33"/>
                    </a:lnTo>
                    <a:lnTo>
                      <a:pt x="126" y="29"/>
                    </a:lnTo>
                    <a:lnTo>
                      <a:pt x="109" y="21"/>
                    </a:lnTo>
                    <a:lnTo>
                      <a:pt x="102" y="18"/>
                    </a:lnTo>
                    <a:lnTo>
                      <a:pt x="95" y="17"/>
                    </a:lnTo>
                    <a:lnTo>
                      <a:pt x="77" y="14"/>
                    </a:lnTo>
                    <a:lnTo>
                      <a:pt x="60" y="11"/>
                    </a:lnTo>
                    <a:lnTo>
                      <a:pt x="46" y="8"/>
                    </a:lnTo>
                    <a:lnTo>
                      <a:pt x="31" y="7"/>
                    </a:lnTo>
                    <a:lnTo>
                      <a:pt x="0" y="5"/>
                    </a:lnTo>
                    <a:lnTo>
                      <a:pt x="31" y="1"/>
                    </a:lnTo>
                    <a:lnTo>
                      <a:pt x="47" y="0"/>
                    </a:lnTo>
                    <a:lnTo>
                      <a:pt x="63" y="0"/>
                    </a:lnTo>
                    <a:lnTo>
                      <a:pt x="81" y="2"/>
                    </a:lnTo>
                    <a:lnTo>
                      <a:pt x="98" y="5"/>
                    </a:lnTo>
                    <a:lnTo>
                      <a:pt x="107" y="7"/>
                    </a:lnTo>
                    <a:lnTo>
                      <a:pt x="116" y="11"/>
                    </a:lnTo>
                    <a:lnTo>
                      <a:pt x="132" y="18"/>
                    </a:lnTo>
                    <a:lnTo>
                      <a:pt x="147" y="27"/>
                    </a:lnTo>
                    <a:lnTo>
                      <a:pt x="163" y="32"/>
                    </a:lnTo>
                    <a:lnTo>
                      <a:pt x="195" y="4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3" name="Freeform 1573"/>
              <p:cNvSpPr>
                <a:spLocks/>
              </p:cNvSpPr>
              <p:nvPr/>
            </p:nvSpPr>
            <p:spPr bwMode="auto">
              <a:xfrm>
                <a:off x="1883" y="1442"/>
                <a:ext cx="62" cy="30"/>
              </a:xfrm>
              <a:custGeom>
                <a:avLst/>
                <a:gdLst>
                  <a:gd name="T0" fmla="*/ 0 w 60"/>
                  <a:gd name="T1" fmla="*/ 12 h 29"/>
                  <a:gd name="T2" fmla="*/ 5 w 60"/>
                  <a:gd name="T3" fmla="*/ 0 h 29"/>
                  <a:gd name="T4" fmla="*/ 45 w 60"/>
                  <a:gd name="T5" fmla="*/ 18 h 29"/>
                  <a:gd name="T6" fmla="*/ 53 w 60"/>
                  <a:gd name="T7" fmla="*/ 24 h 29"/>
                  <a:gd name="T8" fmla="*/ 62 w 60"/>
                  <a:gd name="T9" fmla="*/ 30 h 29"/>
                  <a:gd name="T10" fmla="*/ 52 w 60"/>
                  <a:gd name="T11" fmla="*/ 30 h 29"/>
                  <a:gd name="T12" fmla="*/ 40 w 60"/>
                  <a:gd name="T13" fmla="*/ 29 h 29"/>
                  <a:gd name="T14" fmla="*/ 0 w 60"/>
                  <a:gd name="T15" fmla="*/ 12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29">
                    <a:moveTo>
                      <a:pt x="0" y="12"/>
                    </a:moveTo>
                    <a:lnTo>
                      <a:pt x="5" y="0"/>
                    </a:lnTo>
                    <a:lnTo>
                      <a:pt x="44" y="17"/>
                    </a:lnTo>
                    <a:lnTo>
                      <a:pt x="51" y="23"/>
                    </a:lnTo>
                    <a:lnTo>
                      <a:pt x="60" y="29"/>
                    </a:lnTo>
                    <a:lnTo>
                      <a:pt x="50" y="29"/>
                    </a:lnTo>
                    <a:lnTo>
                      <a:pt x="39" y="2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4" name="Freeform 1574"/>
              <p:cNvSpPr>
                <a:spLocks/>
              </p:cNvSpPr>
              <p:nvPr/>
            </p:nvSpPr>
            <p:spPr bwMode="auto">
              <a:xfrm>
                <a:off x="1732" y="1499"/>
                <a:ext cx="55" cy="16"/>
              </a:xfrm>
              <a:custGeom>
                <a:avLst/>
                <a:gdLst>
                  <a:gd name="T0" fmla="*/ 55 w 53"/>
                  <a:gd name="T1" fmla="*/ 0 h 16"/>
                  <a:gd name="T2" fmla="*/ 55 w 53"/>
                  <a:gd name="T3" fmla="*/ 12 h 16"/>
                  <a:gd name="T4" fmla="*/ 36 w 53"/>
                  <a:gd name="T5" fmla="*/ 14 h 16"/>
                  <a:gd name="T6" fmla="*/ 27 w 53"/>
                  <a:gd name="T7" fmla="*/ 15 h 16"/>
                  <a:gd name="T8" fmla="*/ 18 w 53"/>
                  <a:gd name="T9" fmla="*/ 16 h 16"/>
                  <a:gd name="T10" fmla="*/ 0 w 53"/>
                  <a:gd name="T11" fmla="*/ 15 h 16"/>
                  <a:gd name="T12" fmla="*/ 16 w 53"/>
                  <a:gd name="T13" fmla="*/ 5 h 16"/>
                  <a:gd name="T14" fmla="*/ 26 w 53"/>
                  <a:gd name="T15" fmla="*/ 2 h 16"/>
                  <a:gd name="T16" fmla="*/ 36 w 53"/>
                  <a:gd name="T17" fmla="*/ 1 h 16"/>
                  <a:gd name="T18" fmla="*/ 55 w 53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6">
                    <a:moveTo>
                      <a:pt x="53" y="0"/>
                    </a:moveTo>
                    <a:lnTo>
                      <a:pt x="53" y="12"/>
                    </a:lnTo>
                    <a:lnTo>
                      <a:pt x="35" y="14"/>
                    </a:lnTo>
                    <a:lnTo>
                      <a:pt x="26" y="15"/>
                    </a:lnTo>
                    <a:lnTo>
                      <a:pt x="17" y="16"/>
                    </a:lnTo>
                    <a:lnTo>
                      <a:pt x="0" y="15"/>
                    </a:lnTo>
                    <a:lnTo>
                      <a:pt x="15" y="5"/>
                    </a:lnTo>
                    <a:lnTo>
                      <a:pt x="25" y="2"/>
                    </a:lnTo>
                    <a:lnTo>
                      <a:pt x="35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5" name="Freeform 1575"/>
              <p:cNvSpPr>
                <a:spLocks/>
              </p:cNvSpPr>
              <p:nvPr/>
            </p:nvSpPr>
            <p:spPr bwMode="auto">
              <a:xfrm>
                <a:off x="1703" y="1511"/>
                <a:ext cx="129" cy="43"/>
              </a:xfrm>
              <a:custGeom>
                <a:avLst/>
                <a:gdLst>
                  <a:gd name="T0" fmla="*/ 0 w 123"/>
                  <a:gd name="T1" fmla="*/ 42 h 41"/>
                  <a:gd name="T2" fmla="*/ 1 w 123"/>
                  <a:gd name="T3" fmla="*/ 29 h 41"/>
                  <a:gd name="T4" fmla="*/ 13 w 123"/>
                  <a:gd name="T5" fmla="*/ 30 h 41"/>
                  <a:gd name="T6" fmla="*/ 23 w 123"/>
                  <a:gd name="T7" fmla="*/ 29 h 41"/>
                  <a:gd name="T8" fmla="*/ 34 w 123"/>
                  <a:gd name="T9" fmla="*/ 27 h 41"/>
                  <a:gd name="T10" fmla="*/ 44 w 123"/>
                  <a:gd name="T11" fmla="*/ 24 h 41"/>
                  <a:gd name="T12" fmla="*/ 65 w 123"/>
                  <a:gd name="T13" fmla="*/ 15 h 41"/>
                  <a:gd name="T14" fmla="*/ 86 w 123"/>
                  <a:gd name="T15" fmla="*/ 3 h 41"/>
                  <a:gd name="T16" fmla="*/ 98 w 123"/>
                  <a:gd name="T17" fmla="*/ 0 h 41"/>
                  <a:gd name="T18" fmla="*/ 108 w 123"/>
                  <a:gd name="T19" fmla="*/ 0 h 41"/>
                  <a:gd name="T20" fmla="*/ 129 w 123"/>
                  <a:gd name="T21" fmla="*/ 2 h 41"/>
                  <a:gd name="T22" fmla="*/ 108 w 123"/>
                  <a:gd name="T23" fmla="*/ 7 h 41"/>
                  <a:gd name="T24" fmla="*/ 99 w 123"/>
                  <a:gd name="T25" fmla="*/ 9 h 41"/>
                  <a:gd name="T26" fmla="*/ 91 w 123"/>
                  <a:gd name="T27" fmla="*/ 15 h 41"/>
                  <a:gd name="T28" fmla="*/ 70 w 123"/>
                  <a:gd name="T29" fmla="*/ 26 h 41"/>
                  <a:gd name="T30" fmla="*/ 60 w 123"/>
                  <a:gd name="T31" fmla="*/ 31 h 41"/>
                  <a:gd name="T32" fmla="*/ 48 w 123"/>
                  <a:gd name="T33" fmla="*/ 37 h 41"/>
                  <a:gd name="T34" fmla="*/ 36 w 123"/>
                  <a:gd name="T35" fmla="*/ 40 h 41"/>
                  <a:gd name="T36" fmla="*/ 24 w 123"/>
                  <a:gd name="T37" fmla="*/ 42 h 41"/>
                  <a:gd name="T38" fmla="*/ 12 w 123"/>
                  <a:gd name="T39" fmla="*/ 43 h 41"/>
                  <a:gd name="T40" fmla="*/ 0 w 123"/>
                  <a:gd name="T41" fmla="*/ 4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3" h="41">
                    <a:moveTo>
                      <a:pt x="0" y="40"/>
                    </a:moveTo>
                    <a:lnTo>
                      <a:pt x="1" y="28"/>
                    </a:lnTo>
                    <a:lnTo>
                      <a:pt x="12" y="29"/>
                    </a:lnTo>
                    <a:lnTo>
                      <a:pt x="22" y="28"/>
                    </a:lnTo>
                    <a:lnTo>
                      <a:pt x="32" y="26"/>
                    </a:lnTo>
                    <a:lnTo>
                      <a:pt x="42" y="23"/>
                    </a:lnTo>
                    <a:lnTo>
                      <a:pt x="62" y="14"/>
                    </a:lnTo>
                    <a:lnTo>
                      <a:pt x="82" y="3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23" y="2"/>
                    </a:lnTo>
                    <a:lnTo>
                      <a:pt x="103" y="7"/>
                    </a:lnTo>
                    <a:lnTo>
                      <a:pt x="94" y="9"/>
                    </a:lnTo>
                    <a:lnTo>
                      <a:pt x="87" y="14"/>
                    </a:lnTo>
                    <a:lnTo>
                      <a:pt x="67" y="25"/>
                    </a:lnTo>
                    <a:lnTo>
                      <a:pt x="57" y="30"/>
                    </a:lnTo>
                    <a:lnTo>
                      <a:pt x="46" y="35"/>
                    </a:lnTo>
                    <a:lnTo>
                      <a:pt x="34" y="38"/>
                    </a:lnTo>
                    <a:lnTo>
                      <a:pt x="23" y="40"/>
                    </a:lnTo>
                    <a:lnTo>
                      <a:pt x="11" y="41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6" name="Freeform 1576"/>
              <p:cNvSpPr>
                <a:spLocks/>
              </p:cNvSpPr>
              <p:nvPr/>
            </p:nvSpPr>
            <p:spPr bwMode="auto">
              <a:xfrm>
                <a:off x="1679" y="1543"/>
                <a:ext cx="112" cy="44"/>
              </a:xfrm>
              <a:custGeom>
                <a:avLst/>
                <a:gdLst>
                  <a:gd name="T0" fmla="*/ 9 w 107"/>
                  <a:gd name="T1" fmla="*/ 44 h 42"/>
                  <a:gd name="T2" fmla="*/ 0 w 107"/>
                  <a:gd name="T3" fmla="*/ 36 h 42"/>
                  <a:gd name="T4" fmla="*/ 4 w 107"/>
                  <a:gd name="T5" fmla="*/ 31 h 42"/>
                  <a:gd name="T6" fmla="*/ 9 w 107"/>
                  <a:gd name="T7" fmla="*/ 27 h 42"/>
                  <a:gd name="T8" fmla="*/ 20 w 107"/>
                  <a:gd name="T9" fmla="*/ 23 h 42"/>
                  <a:gd name="T10" fmla="*/ 30 w 107"/>
                  <a:gd name="T11" fmla="*/ 21 h 42"/>
                  <a:gd name="T12" fmla="*/ 41 w 107"/>
                  <a:gd name="T13" fmla="*/ 19 h 42"/>
                  <a:gd name="T14" fmla="*/ 48 w 107"/>
                  <a:gd name="T15" fmla="*/ 15 h 42"/>
                  <a:gd name="T16" fmla="*/ 57 w 107"/>
                  <a:gd name="T17" fmla="*/ 10 h 42"/>
                  <a:gd name="T18" fmla="*/ 65 w 107"/>
                  <a:gd name="T19" fmla="*/ 5 h 42"/>
                  <a:gd name="T20" fmla="*/ 75 w 107"/>
                  <a:gd name="T21" fmla="*/ 0 h 42"/>
                  <a:gd name="T22" fmla="*/ 86 w 107"/>
                  <a:gd name="T23" fmla="*/ 0 h 42"/>
                  <a:gd name="T24" fmla="*/ 95 w 107"/>
                  <a:gd name="T25" fmla="*/ 0 h 42"/>
                  <a:gd name="T26" fmla="*/ 103 w 107"/>
                  <a:gd name="T27" fmla="*/ 1 h 42"/>
                  <a:gd name="T28" fmla="*/ 112 w 107"/>
                  <a:gd name="T29" fmla="*/ 0 h 42"/>
                  <a:gd name="T30" fmla="*/ 105 w 107"/>
                  <a:gd name="T31" fmla="*/ 4 h 42"/>
                  <a:gd name="T32" fmla="*/ 95 w 107"/>
                  <a:gd name="T33" fmla="*/ 6 h 42"/>
                  <a:gd name="T34" fmla="*/ 86 w 107"/>
                  <a:gd name="T35" fmla="*/ 9 h 42"/>
                  <a:gd name="T36" fmla="*/ 80 w 107"/>
                  <a:gd name="T37" fmla="*/ 12 h 42"/>
                  <a:gd name="T38" fmla="*/ 72 w 107"/>
                  <a:gd name="T39" fmla="*/ 17 h 42"/>
                  <a:gd name="T40" fmla="*/ 63 w 107"/>
                  <a:gd name="T41" fmla="*/ 22 h 42"/>
                  <a:gd name="T42" fmla="*/ 53 w 107"/>
                  <a:gd name="T43" fmla="*/ 26 h 42"/>
                  <a:gd name="T44" fmla="*/ 43 w 107"/>
                  <a:gd name="T45" fmla="*/ 30 h 42"/>
                  <a:gd name="T46" fmla="*/ 24 w 107"/>
                  <a:gd name="T47" fmla="*/ 36 h 42"/>
                  <a:gd name="T48" fmla="*/ 16 w 107"/>
                  <a:gd name="T49" fmla="*/ 39 h 42"/>
                  <a:gd name="T50" fmla="*/ 9 w 107"/>
                  <a:gd name="T51" fmla="*/ 44 h 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42">
                    <a:moveTo>
                      <a:pt x="9" y="42"/>
                    </a:moveTo>
                    <a:lnTo>
                      <a:pt x="0" y="34"/>
                    </a:lnTo>
                    <a:lnTo>
                      <a:pt x="4" y="30"/>
                    </a:lnTo>
                    <a:lnTo>
                      <a:pt x="9" y="26"/>
                    </a:lnTo>
                    <a:lnTo>
                      <a:pt x="19" y="22"/>
                    </a:lnTo>
                    <a:lnTo>
                      <a:pt x="29" y="20"/>
                    </a:lnTo>
                    <a:lnTo>
                      <a:pt x="39" y="18"/>
                    </a:lnTo>
                    <a:lnTo>
                      <a:pt x="46" y="14"/>
                    </a:lnTo>
                    <a:lnTo>
                      <a:pt x="54" y="10"/>
                    </a:lnTo>
                    <a:lnTo>
                      <a:pt x="62" y="5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1" y="0"/>
                    </a:lnTo>
                    <a:lnTo>
                      <a:pt x="98" y="1"/>
                    </a:lnTo>
                    <a:lnTo>
                      <a:pt x="107" y="0"/>
                    </a:lnTo>
                    <a:lnTo>
                      <a:pt x="100" y="4"/>
                    </a:lnTo>
                    <a:lnTo>
                      <a:pt x="91" y="6"/>
                    </a:lnTo>
                    <a:lnTo>
                      <a:pt x="82" y="9"/>
                    </a:lnTo>
                    <a:lnTo>
                      <a:pt x="76" y="11"/>
                    </a:lnTo>
                    <a:lnTo>
                      <a:pt x="69" y="16"/>
                    </a:lnTo>
                    <a:lnTo>
                      <a:pt x="60" y="21"/>
                    </a:lnTo>
                    <a:lnTo>
                      <a:pt x="51" y="25"/>
                    </a:lnTo>
                    <a:lnTo>
                      <a:pt x="41" y="29"/>
                    </a:lnTo>
                    <a:lnTo>
                      <a:pt x="23" y="34"/>
                    </a:lnTo>
                    <a:lnTo>
                      <a:pt x="15" y="37"/>
                    </a:lnTo>
                    <a:lnTo>
                      <a:pt x="9" y="4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7" name="Freeform 1577"/>
              <p:cNvSpPr>
                <a:spLocks/>
              </p:cNvSpPr>
              <p:nvPr/>
            </p:nvSpPr>
            <p:spPr bwMode="auto">
              <a:xfrm>
                <a:off x="1667" y="1563"/>
                <a:ext cx="110" cy="56"/>
              </a:xfrm>
              <a:custGeom>
                <a:avLst/>
                <a:gdLst>
                  <a:gd name="T0" fmla="*/ 6 w 105"/>
                  <a:gd name="T1" fmla="*/ 56 h 53"/>
                  <a:gd name="T2" fmla="*/ 0 w 105"/>
                  <a:gd name="T3" fmla="*/ 45 h 53"/>
                  <a:gd name="T4" fmla="*/ 17 w 105"/>
                  <a:gd name="T5" fmla="*/ 33 h 53"/>
                  <a:gd name="T6" fmla="*/ 37 w 105"/>
                  <a:gd name="T7" fmla="*/ 22 h 53"/>
                  <a:gd name="T8" fmla="*/ 56 w 105"/>
                  <a:gd name="T9" fmla="*/ 15 h 53"/>
                  <a:gd name="T10" fmla="*/ 76 w 105"/>
                  <a:gd name="T11" fmla="*/ 7 h 53"/>
                  <a:gd name="T12" fmla="*/ 86 w 105"/>
                  <a:gd name="T13" fmla="*/ 7 h 53"/>
                  <a:gd name="T14" fmla="*/ 93 w 105"/>
                  <a:gd name="T15" fmla="*/ 5 h 53"/>
                  <a:gd name="T16" fmla="*/ 110 w 105"/>
                  <a:gd name="T17" fmla="*/ 0 h 53"/>
                  <a:gd name="T18" fmla="*/ 96 w 105"/>
                  <a:gd name="T19" fmla="*/ 12 h 53"/>
                  <a:gd name="T20" fmla="*/ 87 w 105"/>
                  <a:gd name="T21" fmla="*/ 17 h 53"/>
                  <a:gd name="T22" fmla="*/ 80 w 105"/>
                  <a:gd name="T23" fmla="*/ 21 h 53"/>
                  <a:gd name="T24" fmla="*/ 60 w 105"/>
                  <a:gd name="T25" fmla="*/ 26 h 53"/>
                  <a:gd name="T26" fmla="*/ 42 w 105"/>
                  <a:gd name="T27" fmla="*/ 34 h 53"/>
                  <a:gd name="T28" fmla="*/ 23 w 105"/>
                  <a:gd name="T29" fmla="*/ 44 h 53"/>
                  <a:gd name="T30" fmla="*/ 6 w 105"/>
                  <a:gd name="T31" fmla="*/ 56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53">
                    <a:moveTo>
                      <a:pt x="6" y="53"/>
                    </a:moveTo>
                    <a:lnTo>
                      <a:pt x="0" y="43"/>
                    </a:lnTo>
                    <a:lnTo>
                      <a:pt x="16" y="31"/>
                    </a:lnTo>
                    <a:lnTo>
                      <a:pt x="35" y="21"/>
                    </a:lnTo>
                    <a:lnTo>
                      <a:pt x="53" y="14"/>
                    </a:lnTo>
                    <a:lnTo>
                      <a:pt x="73" y="7"/>
                    </a:lnTo>
                    <a:lnTo>
                      <a:pt x="82" y="7"/>
                    </a:lnTo>
                    <a:lnTo>
                      <a:pt x="89" y="5"/>
                    </a:lnTo>
                    <a:lnTo>
                      <a:pt x="105" y="0"/>
                    </a:lnTo>
                    <a:lnTo>
                      <a:pt x="92" y="11"/>
                    </a:lnTo>
                    <a:lnTo>
                      <a:pt x="83" y="16"/>
                    </a:lnTo>
                    <a:lnTo>
                      <a:pt x="76" y="20"/>
                    </a:lnTo>
                    <a:lnTo>
                      <a:pt x="57" y="25"/>
                    </a:lnTo>
                    <a:lnTo>
                      <a:pt x="40" y="32"/>
                    </a:lnTo>
                    <a:lnTo>
                      <a:pt x="22" y="42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8" name="Freeform 1578"/>
              <p:cNvSpPr>
                <a:spLocks/>
              </p:cNvSpPr>
              <p:nvPr/>
            </p:nvSpPr>
            <p:spPr bwMode="auto">
              <a:xfrm>
                <a:off x="1660" y="1596"/>
                <a:ext cx="103" cy="42"/>
              </a:xfrm>
              <a:custGeom>
                <a:avLst/>
                <a:gdLst>
                  <a:gd name="T0" fmla="*/ 5 w 98"/>
                  <a:gd name="T1" fmla="*/ 42 h 40"/>
                  <a:gd name="T2" fmla="*/ 0 w 98"/>
                  <a:gd name="T3" fmla="*/ 30 h 40"/>
                  <a:gd name="T4" fmla="*/ 35 w 98"/>
                  <a:gd name="T5" fmla="*/ 16 h 40"/>
                  <a:gd name="T6" fmla="*/ 70 w 98"/>
                  <a:gd name="T7" fmla="*/ 3 h 40"/>
                  <a:gd name="T8" fmla="*/ 87 w 98"/>
                  <a:gd name="T9" fmla="*/ 0 h 40"/>
                  <a:gd name="T10" fmla="*/ 95 w 98"/>
                  <a:gd name="T11" fmla="*/ 0 h 40"/>
                  <a:gd name="T12" fmla="*/ 103 w 98"/>
                  <a:gd name="T13" fmla="*/ 1 h 40"/>
                  <a:gd name="T14" fmla="*/ 95 w 98"/>
                  <a:gd name="T15" fmla="*/ 4 h 40"/>
                  <a:gd name="T16" fmla="*/ 88 w 98"/>
                  <a:gd name="T17" fmla="*/ 6 h 40"/>
                  <a:gd name="T18" fmla="*/ 73 w 98"/>
                  <a:gd name="T19" fmla="*/ 16 h 40"/>
                  <a:gd name="T20" fmla="*/ 39 w 98"/>
                  <a:gd name="T21" fmla="*/ 27 h 40"/>
                  <a:gd name="T22" fmla="*/ 5 w 98"/>
                  <a:gd name="T23" fmla="*/ 42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8" h="40">
                    <a:moveTo>
                      <a:pt x="5" y="40"/>
                    </a:moveTo>
                    <a:lnTo>
                      <a:pt x="0" y="29"/>
                    </a:lnTo>
                    <a:lnTo>
                      <a:pt x="33" y="15"/>
                    </a:lnTo>
                    <a:lnTo>
                      <a:pt x="67" y="3"/>
                    </a:lnTo>
                    <a:lnTo>
                      <a:pt x="83" y="0"/>
                    </a:lnTo>
                    <a:lnTo>
                      <a:pt x="90" y="0"/>
                    </a:lnTo>
                    <a:lnTo>
                      <a:pt x="98" y="1"/>
                    </a:lnTo>
                    <a:lnTo>
                      <a:pt x="90" y="4"/>
                    </a:lnTo>
                    <a:lnTo>
                      <a:pt x="84" y="6"/>
                    </a:lnTo>
                    <a:lnTo>
                      <a:pt x="69" y="15"/>
                    </a:lnTo>
                    <a:lnTo>
                      <a:pt x="37" y="26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59" name="Freeform 1579"/>
              <p:cNvSpPr>
                <a:spLocks/>
              </p:cNvSpPr>
              <p:nvPr/>
            </p:nvSpPr>
            <p:spPr bwMode="auto">
              <a:xfrm>
                <a:off x="1656" y="1618"/>
                <a:ext cx="86" cy="47"/>
              </a:xfrm>
              <a:custGeom>
                <a:avLst/>
                <a:gdLst>
                  <a:gd name="T0" fmla="*/ 0 w 82"/>
                  <a:gd name="T1" fmla="*/ 47 h 45"/>
                  <a:gd name="T2" fmla="*/ 0 w 82"/>
                  <a:gd name="T3" fmla="*/ 33 h 45"/>
                  <a:gd name="T4" fmla="*/ 7 w 82"/>
                  <a:gd name="T5" fmla="*/ 32 h 45"/>
                  <a:gd name="T6" fmla="*/ 14 w 82"/>
                  <a:gd name="T7" fmla="*/ 31 h 45"/>
                  <a:gd name="T8" fmla="*/ 22 w 82"/>
                  <a:gd name="T9" fmla="*/ 29 h 45"/>
                  <a:gd name="T10" fmla="*/ 28 w 82"/>
                  <a:gd name="T11" fmla="*/ 25 h 45"/>
                  <a:gd name="T12" fmla="*/ 43 w 82"/>
                  <a:gd name="T13" fmla="*/ 17 h 45"/>
                  <a:gd name="T14" fmla="*/ 58 w 82"/>
                  <a:gd name="T15" fmla="*/ 8 h 45"/>
                  <a:gd name="T16" fmla="*/ 71 w 82"/>
                  <a:gd name="T17" fmla="*/ 3 h 45"/>
                  <a:gd name="T18" fmla="*/ 80 w 82"/>
                  <a:gd name="T19" fmla="*/ 1 h 45"/>
                  <a:gd name="T20" fmla="*/ 86 w 82"/>
                  <a:gd name="T21" fmla="*/ 0 h 45"/>
                  <a:gd name="T22" fmla="*/ 74 w 82"/>
                  <a:gd name="T23" fmla="*/ 9 h 45"/>
                  <a:gd name="T24" fmla="*/ 62 w 82"/>
                  <a:gd name="T25" fmla="*/ 19 h 45"/>
                  <a:gd name="T26" fmla="*/ 49 w 82"/>
                  <a:gd name="T27" fmla="*/ 27 h 45"/>
                  <a:gd name="T28" fmla="*/ 34 w 82"/>
                  <a:gd name="T29" fmla="*/ 37 h 45"/>
                  <a:gd name="T30" fmla="*/ 26 w 82"/>
                  <a:gd name="T31" fmla="*/ 41 h 45"/>
                  <a:gd name="T32" fmla="*/ 18 w 82"/>
                  <a:gd name="T33" fmla="*/ 43 h 45"/>
                  <a:gd name="T34" fmla="*/ 9 w 82"/>
                  <a:gd name="T35" fmla="*/ 46 h 45"/>
                  <a:gd name="T36" fmla="*/ 0 w 82"/>
                  <a:gd name="T37" fmla="*/ 47 h 4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2" h="45">
                    <a:moveTo>
                      <a:pt x="0" y="45"/>
                    </a:moveTo>
                    <a:lnTo>
                      <a:pt x="0" y="32"/>
                    </a:lnTo>
                    <a:lnTo>
                      <a:pt x="7" y="31"/>
                    </a:lnTo>
                    <a:lnTo>
                      <a:pt x="13" y="30"/>
                    </a:lnTo>
                    <a:lnTo>
                      <a:pt x="21" y="28"/>
                    </a:lnTo>
                    <a:lnTo>
                      <a:pt x="27" y="24"/>
                    </a:lnTo>
                    <a:lnTo>
                      <a:pt x="41" y="16"/>
                    </a:lnTo>
                    <a:lnTo>
                      <a:pt x="55" y="8"/>
                    </a:lnTo>
                    <a:lnTo>
                      <a:pt x="68" y="3"/>
                    </a:lnTo>
                    <a:lnTo>
                      <a:pt x="76" y="1"/>
                    </a:lnTo>
                    <a:lnTo>
                      <a:pt x="82" y="0"/>
                    </a:lnTo>
                    <a:lnTo>
                      <a:pt x="71" y="9"/>
                    </a:lnTo>
                    <a:lnTo>
                      <a:pt x="59" y="18"/>
                    </a:lnTo>
                    <a:lnTo>
                      <a:pt x="47" y="26"/>
                    </a:lnTo>
                    <a:lnTo>
                      <a:pt x="32" y="35"/>
                    </a:lnTo>
                    <a:lnTo>
                      <a:pt x="25" y="39"/>
                    </a:lnTo>
                    <a:lnTo>
                      <a:pt x="17" y="41"/>
                    </a:lnTo>
                    <a:lnTo>
                      <a:pt x="9" y="44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0" name="Freeform 1580"/>
              <p:cNvSpPr>
                <a:spLocks/>
              </p:cNvSpPr>
              <p:nvPr/>
            </p:nvSpPr>
            <p:spPr bwMode="auto">
              <a:xfrm>
                <a:off x="1650" y="1643"/>
                <a:ext cx="87" cy="50"/>
              </a:xfrm>
              <a:custGeom>
                <a:avLst/>
                <a:gdLst>
                  <a:gd name="T0" fmla="*/ 0 w 83"/>
                  <a:gd name="T1" fmla="*/ 50 h 47"/>
                  <a:gd name="T2" fmla="*/ 1 w 83"/>
                  <a:gd name="T3" fmla="*/ 37 h 47"/>
                  <a:gd name="T4" fmla="*/ 8 w 83"/>
                  <a:gd name="T5" fmla="*/ 37 h 47"/>
                  <a:gd name="T6" fmla="*/ 16 w 83"/>
                  <a:gd name="T7" fmla="*/ 34 h 47"/>
                  <a:gd name="T8" fmla="*/ 22 w 83"/>
                  <a:gd name="T9" fmla="*/ 32 h 47"/>
                  <a:gd name="T10" fmla="*/ 29 w 83"/>
                  <a:gd name="T11" fmla="*/ 28 h 47"/>
                  <a:gd name="T12" fmla="*/ 43 w 83"/>
                  <a:gd name="T13" fmla="*/ 17 h 47"/>
                  <a:gd name="T14" fmla="*/ 57 w 83"/>
                  <a:gd name="T15" fmla="*/ 7 h 47"/>
                  <a:gd name="T16" fmla="*/ 72 w 83"/>
                  <a:gd name="T17" fmla="*/ 2 h 47"/>
                  <a:gd name="T18" fmla="*/ 79 w 83"/>
                  <a:gd name="T19" fmla="*/ 1 h 47"/>
                  <a:gd name="T20" fmla="*/ 87 w 83"/>
                  <a:gd name="T21" fmla="*/ 0 h 47"/>
                  <a:gd name="T22" fmla="*/ 81 w 83"/>
                  <a:gd name="T23" fmla="*/ 4 h 47"/>
                  <a:gd name="T24" fmla="*/ 75 w 83"/>
                  <a:gd name="T25" fmla="*/ 9 h 47"/>
                  <a:gd name="T26" fmla="*/ 64 w 83"/>
                  <a:gd name="T27" fmla="*/ 19 h 47"/>
                  <a:gd name="T28" fmla="*/ 50 w 83"/>
                  <a:gd name="T29" fmla="*/ 29 h 47"/>
                  <a:gd name="T30" fmla="*/ 36 w 83"/>
                  <a:gd name="T31" fmla="*/ 38 h 47"/>
                  <a:gd name="T32" fmla="*/ 28 w 83"/>
                  <a:gd name="T33" fmla="*/ 44 h 47"/>
                  <a:gd name="T34" fmla="*/ 19 w 83"/>
                  <a:gd name="T35" fmla="*/ 48 h 47"/>
                  <a:gd name="T36" fmla="*/ 10 w 83"/>
                  <a:gd name="T37" fmla="*/ 50 h 47"/>
                  <a:gd name="T38" fmla="*/ 0 w 83"/>
                  <a:gd name="T39" fmla="*/ 5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3" h="47">
                    <a:moveTo>
                      <a:pt x="0" y="47"/>
                    </a:moveTo>
                    <a:lnTo>
                      <a:pt x="1" y="35"/>
                    </a:lnTo>
                    <a:lnTo>
                      <a:pt x="8" y="35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8" y="26"/>
                    </a:lnTo>
                    <a:lnTo>
                      <a:pt x="41" y="16"/>
                    </a:lnTo>
                    <a:lnTo>
                      <a:pt x="54" y="7"/>
                    </a:lnTo>
                    <a:lnTo>
                      <a:pt x="69" y="2"/>
                    </a:lnTo>
                    <a:lnTo>
                      <a:pt x="75" y="1"/>
                    </a:lnTo>
                    <a:lnTo>
                      <a:pt x="83" y="0"/>
                    </a:lnTo>
                    <a:lnTo>
                      <a:pt x="77" y="4"/>
                    </a:lnTo>
                    <a:lnTo>
                      <a:pt x="72" y="8"/>
                    </a:lnTo>
                    <a:lnTo>
                      <a:pt x="61" y="18"/>
                    </a:lnTo>
                    <a:lnTo>
                      <a:pt x="48" y="27"/>
                    </a:lnTo>
                    <a:lnTo>
                      <a:pt x="34" y="36"/>
                    </a:lnTo>
                    <a:lnTo>
                      <a:pt x="27" y="41"/>
                    </a:lnTo>
                    <a:lnTo>
                      <a:pt x="18" y="45"/>
                    </a:lnTo>
                    <a:lnTo>
                      <a:pt x="1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1" name="Freeform 1581"/>
              <p:cNvSpPr>
                <a:spLocks/>
              </p:cNvSpPr>
              <p:nvPr/>
            </p:nvSpPr>
            <p:spPr bwMode="auto">
              <a:xfrm>
                <a:off x="1636" y="1673"/>
                <a:ext cx="94" cy="48"/>
              </a:xfrm>
              <a:custGeom>
                <a:avLst/>
                <a:gdLst>
                  <a:gd name="T0" fmla="*/ 3 w 90"/>
                  <a:gd name="T1" fmla="*/ 48 h 46"/>
                  <a:gd name="T2" fmla="*/ 0 w 90"/>
                  <a:gd name="T3" fmla="*/ 35 h 46"/>
                  <a:gd name="T4" fmla="*/ 17 w 90"/>
                  <a:gd name="T5" fmla="*/ 31 h 46"/>
                  <a:gd name="T6" fmla="*/ 32 w 90"/>
                  <a:gd name="T7" fmla="*/ 25 h 46"/>
                  <a:gd name="T8" fmla="*/ 47 w 90"/>
                  <a:gd name="T9" fmla="*/ 18 h 46"/>
                  <a:gd name="T10" fmla="*/ 62 w 90"/>
                  <a:gd name="T11" fmla="*/ 5 h 46"/>
                  <a:gd name="T12" fmla="*/ 78 w 90"/>
                  <a:gd name="T13" fmla="*/ 3 h 46"/>
                  <a:gd name="T14" fmla="*/ 94 w 90"/>
                  <a:gd name="T15" fmla="*/ 0 h 46"/>
                  <a:gd name="T16" fmla="*/ 79 w 90"/>
                  <a:gd name="T17" fmla="*/ 8 h 46"/>
                  <a:gd name="T18" fmla="*/ 73 w 90"/>
                  <a:gd name="T19" fmla="*/ 14 h 46"/>
                  <a:gd name="T20" fmla="*/ 68 w 90"/>
                  <a:gd name="T21" fmla="*/ 18 h 46"/>
                  <a:gd name="T22" fmla="*/ 53 w 90"/>
                  <a:gd name="T23" fmla="*/ 27 h 46"/>
                  <a:gd name="T24" fmla="*/ 38 w 90"/>
                  <a:gd name="T25" fmla="*/ 37 h 46"/>
                  <a:gd name="T26" fmla="*/ 21 w 90"/>
                  <a:gd name="T27" fmla="*/ 43 h 46"/>
                  <a:gd name="T28" fmla="*/ 3 w 90"/>
                  <a:gd name="T29" fmla="*/ 48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46">
                    <a:moveTo>
                      <a:pt x="3" y="46"/>
                    </a:moveTo>
                    <a:lnTo>
                      <a:pt x="0" y="34"/>
                    </a:lnTo>
                    <a:lnTo>
                      <a:pt x="16" y="30"/>
                    </a:lnTo>
                    <a:lnTo>
                      <a:pt x="31" y="24"/>
                    </a:lnTo>
                    <a:lnTo>
                      <a:pt x="45" y="17"/>
                    </a:lnTo>
                    <a:lnTo>
                      <a:pt x="59" y="5"/>
                    </a:lnTo>
                    <a:lnTo>
                      <a:pt x="75" y="3"/>
                    </a:lnTo>
                    <a:lnTo>
                      <a:pt x="90" y="0"/>
                    </a:lnTo>
                    <a:lnTo>
                      <a:pt x="76" y="8"/>
                    </a:lnTo>
                    <a:lnTo>
                      <a:pt x="70" y="13"/>
                    </a:lnTo>
                    <a:lnTo>
                      <a:pt x="65" y="17"/>
                    </a:lnTo>
                    <a:lnTo>
                      <a:pt x="51" y="26"/>
                    </a:lnTo>
                    <a:lnTo>
                      <a:pt x="36" y="35"/>
                    </a:lnTo>
                    <a:lnTo>
                      <a:pt x="20" y="41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2" name="Freeform 1582"/>
              <p:cNvSpPr>
                <a:spLocks/>
              </p:cNvSpPr>
              <p:nvPr/>
            </p:nvSpPr>
            <p:spPr bwMode="auto">
              <a:xfrm>
                <a:off x="1626" y="1697"/>
                <a:ext cx="99" cy="48"/>
              </a:xfrm>
              <a:custGeom>
                <a:avLst/>
                <a:gdLst>
                  <a:gd name="T0" fmla="*/ 10 w 95"/>
                  <a:gd name="T1" fmla="*/ 48 h 46"/>
                  <a:gd name="T2" fmla="*/ 0 w 95"/>
                  <a:gd name="T3" fmla="*/ 40 h 46"/>
                  <a:gd name="T4" fmla="*/ 3 w 95"/>
                  <a:gd name="T5" fmla="*/ 37 h 46"/>
                  <a:gd name="T6" fmla="*/ 8 w 95"/>
                  <a:gd name="T7" fmla="*/ 32 h 46"/>
                  <a:gd name="T8" fmla="*/ 17 w 95"/>
                  <a:gd name="T9" fmla="*/ 27 h 46"/>
                  <a:gd name="T10" fmla="*/ 26 w 95"/>
                  <a:gd name="T11" fmla="*/ 24 h 46"/>
                  <a:gd name="T12" fmla="*/ 35 w 95"/>
                  <a:gd name="T13" fmla="*/ 22 h 46"/>
                  <a:gd name="T14" fmla="*/ 43 w 95"/>
                  <a:gd name="T15" fmla="*/ 19 h 46"/>
                  <a:gd name="T16" fmla="*/ 51 w 95"/>
                  <a:gd name="T17" fmla="*/ 16 h 46"/>
                  <a:gd name="T18" fmla="*/ 67 w 95"/>
                  <a:gd name="T19" fmla="*/ 5 h 46"/>
                  <a:gd name="T20" fmla="*/ 82 w 95"/>
                  <a:gd name="T21" fmla="*/ 1 h 46"/>
                  <a:gd name="T22" fmla="*/ 99 w 95"/>
                  <a:gd name="T23" fmla="*/ 0 h 46"/>
                  <a:gd name="T24" fmla="*/ 84 w 95"/>
                  <a:gd name="T25" fmla="*/ 7 h 46"/>
                  <a:gd name="T26" fmla="*/ 72 w 95"/>
                  <a:gd name="T27" fmla="*/ 17 h 46"/>
                  <a:gd name="T28" fmla="*/ 56 w 95"/>
                  <a:gd name="T29" fmla="*/ 26 h 46"/>
                  <a:gd name="T30" fmla="*/ 48 w 95"/>
                  <a:gd name="T31" fmla="*/ 31 h 46"/>
                  <a:gd name="T32" fmla="*/ 38 w 95"/>
                  <a:gd name="T33" fmla="*/ 34 h 46"/>
                  <a:gd name="T34" fmla="*/ 29 w 95"/>
                  <a:gd name="T35" fmla="*/ 37 h 46"/>
                  <a:gd name="T36" fmla="*/ 22 w 95"/>
                  <a:gd name="T37" fmla="*/ 39 h 46"/>
                  <a:gd name="T38" fmla="*/ 16 w 95"/>
                  <a:gd name="T39" fmla="*/ 43 h 46"/>
                  <a:gd name="T40" fmla="*/ 10 w 95"/>
                  <a:gd name="T41" fmla="*/ 4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5" h="46">
                    <a:moveTo>
                      <a:pt x="10" y="46"/>
                    </a:moveTo>
                    <a:lnTo>
                      <a:pt x="0" y="38"/>
                    </a:lnTo>
                    <a:lnTo>
                      <a:pt x="3" y="35"/>
                    </a:lnTo>
                    <a:lnTo>
                      <a:pt x="8" y="31"/>
                    </a:lnTo>
                    <a:lnTo>
                      <a:pt x="16" y="26"/>
                    </a:lnTo>
                    <a:lnTo>
                      <a:pt x="25" y="23"/>
                    </a:lnTo>
                    <a:lnTo>
                      <a:pt x="34" y="21"/>
                    </a:lnTo>
                    <a:lnTo>
                      <a:pt x="41" y="18"/>
                    </a:lnTo>
                    <a:lnTo>
                      <a:pt x="49" y="15"/>
                    </a:lnTo>
                    <a:lnTo>
                      <a:pt x="64" y="5"/>
                    </a:lnTo>
                    <a:lnTo>
                      <a:pt x="79" y="1"/>
                    </a:lnTo>
                    <a:lnTo>
                      <a:pt x="95" y="0"/>
                    </a:lnTo>
                    <a:lnTo>
                      <a:pt x="81" y="7"/>
                    </a:lnTo>
                    <a:lnTo>
                      <a:pt x="69" y="16"/>
                    </a:lnTo>
                    <a:lnTo>
                      <a:pt x="54" y="25"/>
                    </a:lnTo>
                    <a:lnTo>
                      <a:pt x="46" y="30"/>
                    </a:lnTo>
                    <a:lnTo>
                      <a:pt x="36" y="33"/>
                    </a:lnTo>
                    <a:lnTo>
                      <a:pt x="28" y="35"/>
                    </a:lnTo>
                    <a:lnTo>
                      <a:pt x="21" y="37"/>
                    </a:lnTo>
                    <a:lnTo>
                      <a:pt x="15" y="41"/>
                    </a:lnTo>
                    <a:lnTo>
                      <a:pt x="10" y="4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3" name="Freeform 1583"/>
              <p:cNvSpPr>
                <a:spLocks/>
              </p:cNvSpPr>
              <p:nvPr/>
            </p:nvSpPr>
            <p:spPr bwMode="auto">
              <a:xfrm>
                <a:off x="1617" y="1718"/>
                <a:ext cx="84" cy="51"/>
              </a:xfrm>
              <a:custGeom>
                <a:avLst/>
                <a:gdLst>
                  <a:gd name="T0" fmla="*/ 6 w 80"/>
                  <a:gd name="T1" fmla="*/ 51 h 49"/>
                  <a:gd name="T2" fmla="*/ 0 w 80"/>
                  <a:gd name="T3" fmla="*/ 41 h 49"/>
                  <a:gd name="T4" fmla="*/ 7 w 80"/>
                  <a:gd name="T5" fmla="*/ 35 h 49"/>
                  <a:gd name="T6" fmla="*/ 15 w 80"/>
                  <a:gd name="T7" fmla="*/ 32 h 49"/>
                  <a:gd name="T8" fmla="*/ 30 w 80"/>
                  <a:gd name="T9" fmla="*/ 25 h 49"/>
                  <a:gd name="T10" fmla="*/ 45 w 80"/>
                  <a:gd name="T11" fmla="*/ 20 h 49"/>
                  <a:gd name="T12" fmla="*/ 53 w 80"/>
                  <a:gd name="T13" fmla="*/ 17 h 49"/>
                  <a:gd name="T14" fmla="*/ 58 w 80"/>
                  <a:gd name="T15" fmla="*/ 12 h 49"/>
                  <a:gd name="T16" fmla="*/ 71 w 80"/>
                  <a:gd name="T17" fmla="*/ 6 h 49"/>
                  <a:gd name="T18" fmla="*/ 84 w 80"/>
                  <a:gd name="T19" fmla="*/ 0 h 49"/>
                  <a:gd name="T20" fmla="*/ 76 w 80"/>
                  <a:gd name="T21" fmla="*/ 11 h 49"/>
                  <a:gd name="T22" fmla="*/ 66 w 80"/>
                  <a:gd name="T23" fmla="*/ 23 h 49"/>
                  <a:gd name="T24" fmla="*/ 58 w 80"/>
                  <a:gd name="T25" fmla="*/ 28 h 49"/>
                  <a:gd name="T26" fmla="*/ 50 w 80"/>
                  <a:gd name="T27" fmla="*/ 32 h 49"/>
                  <a:gd name="T28" fmla="*/ 35 w 80"/>
                  <a:gd name="T29" fmla="*/ 39 h 49"/>
                  <a:gd name="T30" fmla="*/ 20 w 80"/>
                  <a:gd name="T31" fmla="*/ 44 h 49"/>
                  <a:gd name="T32" fmla="*/ 13 w 80"/>
                  <a:gd name="T33" fmla="*/ 48 h 49"/>
                  <a:gd name="T34" fmla="*/ 6 w 80"/>
                  <a:gd name="T35" fmla="*/ 51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0" h="49">
                    <a:moveTo>
                      <a:pt x="6" y="49"/>
                    </a:moveTo>
                    <a:lnTo>
                      <a:pt x="0" y="39"/>
                    </a:lnTo>
                    <a:lnTo>
                      <a:pt x="7" y="34"/>
                    </a:lnTo>
                    <a:lnTo>
                      <a:pt x="14" y="31"/>
                    </a:lnTo>
                    <a:lnTo>
                      <a:pt x="29" y="24"/>
                    </a:lnTo>
                    <a:lnTo>
                      <a:pt x="43" y="19"/>
                    </a:lnTo>
                    <a:lnTo>
                      <a:pt x="50" y="16"/>
                    </a:lnTo>
                    <a:lnTo>
                      <a:pt x="55" y="12"/>
                    </a:lnTo>
                    <a:lnTo>
                      <a:pt x="68" y="6"/>
                    </a:lnTo>
                    <a:lnTo>
                      <a:pt x="80" y="0"/>
                    </a:lnTo>
                    <a:lnTo>
                      <a:pt x="72" y="11"/>
                    </a:lnTo>
                    <a:lnTo>
                      <a:pt x="63" y="22"/>
                    </a:lnTo>
                    <a:lnTo>
                      <a:pt x="55" y="27"/>
                    </a:lnTo>
                    <a:lnTo>
                      <a:pt x="48" y="31"/>
                    </a:lnTo>
                    <a:lnTo>
                      <a:pt x="33" y="37"/>
                    </a:lnTo>
                    <a:lnTo>
                      <a:pt x="19" y="42"/>
                    </a:lnTo>
                    <a:lnTo>
                      <a:pt x="12" y="46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4" name="Freeform 1584"/>
              <p:cNvSpPr>
                <a:spLocks/>
              </p:cNvSpPr>
              <p:nvPr/>
            </p:nvSpPr>
            <p:spPr bwMode="auto">
              <a:xfrm>
                <a:off x="1685" y="1719"/>
                <a:ext cx="32" cy="16"/>
              </a:xfrm>
              <a:custGeom>
                <a:avLst/>
                <a:gdLst>
                  <a:gd name="T0" fmla="*/ 32 w 31"/>
                  <a:gd name="T1" fmla="*/ 0 h 16"/>
                  <a:gd name="T2" fmla="*/ 32 w 31"/>
                  <a:gd name="T3" fmla="*/ 12 h 16"/>
                  <a:gd name="T4" fmla="*/ 22 w 31"/>
                  <a:gd name="T5" fmla="*/ 14 h 16"/>
                  <a:gd name="T6" fmla="*/ 17 w 31"/>
                  <a:gd name="T7" fmla="*/ 14 h 16"/>
                  <a:gd name="T8" fmla="*/ 13 w 31"/>
                  <a:gd name="T9" fmla="*/ 16 h 16"/>
                  <a:gd name="T10" fmla="*/ 6 w 31"/>
                  <a:gd name="T11" fmla="*/ 15 h 16"/>
                  <a:gd name="T12" fmla="*/ 0 w 31"/>
                  <a:gd name="T13" fmla="*/ 16 h 16"/>
                  <a:gd name="T14" fmla="*/ 3 w 31"/>
                  <a:gd name="T15" fmla="*/ 10 h 16"/>
                  <a:gd name="T16" fmla="*/ 6 w 31"/>
                  <a:gd name="T17" fmla="*/ 5 h 16"/>
                  <a:gd name="T18" fmla="*/ 13 w 31"/>
                  <a:gd name="T19" fmla="*/ 2 h 16"/>
                  <a:gd name="T20" fmla="*/ 20 w 31"/>
                  <a:gd name="T21" fmla="*/ 1 h 16"/>
                  <a:gd name="T22" fmla="*/ 32 w 31"/>
                  <a:gd name="T23" fmla="*/ 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16">
                    <a:moveTo>
                      <a:pt x="31" y="0"/>
                    </a:moveTo>
                    <a:lnTo>
                      <a:pt x="31" y="12"/>
                    </a:lnTo>
                    <a:lnTo>
                      <a:pt x="21" y="14"/>
                    </a:lnTo>
                    <a:lnTo>
                      <a:pt x="16" y="14"/>
                    </a:lnTo>
                    <a:lnTo>
                      <a:pt x="13" y="16"/>
                    </a:lnTo>
                    <a:lnTo>
                      <a:pt x="6" y="15"/>
                    </a:lnTo>
                    <a:lnTo>
                      <a:pt x="0" y="16"/>
                    </a:lnTo>
                    <a:lnTo>
                      <a:pt x="3" y="10"/>
                    </a:lnTo>
                    <a:lnTo>
                      <a:pt x="6" y="5"/>
                    </a:lnTo>
                    <a:lnTo>
                      <a:pt x="13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5" name="Freeform 1585"/>
              <p:cNvSpPr>
                <a:spLocks/>
              </p:cNvSpPr>
              <p:nvPr/>
            </p:nvSpPr>
            <p:spPr bwMode="auto">
              <a:xfrm>
                <a:off x="1621" y="1743"/>
                <a:ext cx="90" cy="42"/>
              </a:xfrm>
              <a:custGeom>
                <a:avLst/>
                <a:gdLst>
                  <a:gd name="T0" fmla="*/ 6 w 86"/>
                  <a:gd name="T1" fmla="*/ 42 h 40"/>
                  <a:gd name="T2" fmla="*/ 0 w 86"/>
                  <a:gd name="T3" fmla="*/ 32 h 40"/>
                  <a:gd name="T4" fmla="*/ 6 w 86"/>
                  <a:gd name="T5" fmla="*/ 26 h 40"/>
                  <a:gd name="T6" fmla="*/ 15 w 86"/>
                  <a:gd name="T7" fmla="*/ 23 h 40"/>
                  <a:gd name="T8" fmla="*/ 30 w 86"/>
                  <a:gd name="T9" fmla="*/ 16 h 40"/>
                  <a:gd name="T10" fmla="*/ 62 w 86"/>
                  <a:gd name="T11" fmla="*/ 5 h 40"/>
                  <a:gd name="T12" fmla="*/ 90 w 86"/>
                  <a:gd name="T13" fmla="*/ 0 h 40"/>
                  <a:gd name="T14" fmla="*/ 65 w 86"/>
                  <a:gd name="T15" fmla="*/ 18 h 40"/>
                  <a:gd name="T16" fmla="*/ 35 w 86"/>
                  <a:gd name="T17" fmla="*/ 28 h 40"/>
                  <a:gd name="T18" fmla="*/ 20 w 86"/>
                  <a:gd name="T19" fmla="*/ 35 h 40"/>
                  <a:gd name="T20" fmla="*/ 6 w 86"/>
                  <a:gd name="T21" fmla="*/ 42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40">
                    <a:moveTo>
                      <a:pt x="6" y="40"/>
                    </a:moveTo>
                    <a:lnTo>
                      <a:pt x="0" y="30"/>
                    </a:lnTo>
                    <a:lnTo>
                      <a:pt x="6" y="25"/>
                    </a:lnTo>
                    <a:lnTo>
                      <a:pt x="14" y="22"/>
                    </a:lnTo>
                    <a:lnTo>
                      <a:pt x="29" y="15"/>
                    </a:lnTo>
                    <a:lnTo>
                      <a:pt x="59" y="5"/>
                    </a:lnTo>
                    <a:lnTo>
                      <a:pt x="86" y="0"/>
                    </a:lnTo>
                    <a:lnTo>
                      <a:pt x="62" y="17"/>
                    </a:lnTo>
                    <a:lnTo>
                      <a:pt x="33" y="27"/>
                    </a:lnTo>
                    <a:lnTo>
                      <a:pt x="19" y="33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6" name="Freeform 1586"/>
              <p:cNvSpPr>
                <a:spLocks/>
              </p:cNvSpPr>
              <p:nvPr/>
            </p:nvSpPr>
            <p:spPr bwMode="auto">
              <a:xfrm>
                <a:off x="1592" y="1876"/>
                <a:ext cx="203" cy="226"/>
              </a:xfrm>
              <a:custGeom>
                <a:avLst/>
                <a:gdLst>
                  <a:gd name="T0" fmla="*/ 10 w 194"/>
                  <a:gd name="T1" fmla="*/ 226 h 216"/>
                  <a:gd name="T2" fmla="*/ 0 w 194"/>
                  <a:gd name="T3" fmla="*/ 219 h 216"/>
                  <a:gd name="T4" fmla="*/ 17 w 194"/>
                  <a:gd name="T5" fmla="*/ 198 h 216"/>
                  <a:gd name="T6" fmla="*/ 31 w 194"/>
                  <a:gd name="T7" fmla="*/ 177 h 216"/>
                  <a:gd name="T8" fmla="*/ 60 w 194"/>
                  <a:gd name="T9" fmla="*/ 133 h 216"/>
                  <a:gd name="T10" fmla="*/ 90 w 194"/>
                  <a:gd name="T11" fmla="*/ 89 h 216"/>
                  <a:gd name="T12" fmla="*/ 106 w 194"/>
                  <a:gd name="T13" fmla="*/ 67 h 216"/>
                  <a:gd name="T14" fmla="*/ 122 w 194"/>
                  <a:gd name="T15" fmla="*/ 46 h 216"/>
                  <a:gd name="T16" fmla="*/ 131 w 194"/>
                  <a:gd name="T17" fmla="*/ 38 h 216"/>
                  <a:gd name="T18" fmla="*/ 141 w 194"/>
                  <a:gd name="T19" fmla="*/ 31 h 216"/>
                  <a:gd name="T20" fmla="*/ 161 w 194"/>
                  <a:gd name="T21" fmla="*/ 20 h 216"/>
                  <a:gd name="T22" fmla="*/ 182 w 194"/>
                  <a:gd name="T23" fmla="*/ 9 h 216"/>
                  <a:gd name="T24" fmla="*/ 203 w 194"/>
                  <a:gd name="T25" fmla="*/ 0 h 216"/>
                  <a:gd name="T26" fmla="*/ 183 w 194"/>
                  <a:gd name="T27" fmla="*/ 14 h 216"/>
                  <a:gd name="T28" fmla="*/ 164 w 194"/>
                  <a:gd name="T29" fmla="*/ 26 h 216"/>
                  <a:gd name="T30" fmla="*/ 145 w 194"/>
                  <a:gd name="T31" fmla="*/ 41 h 216"/>
                  <a:gd name="T32" fmla="*/ 138 w 194"/>
                  <a:gd name="T33" fmla="*/ 48 h 216"/>
                  <a:gd name="T34" fmla="*/ 130 w 194"/>
                  <a:gd name="T35" fmla="*/ 58 h 216"/>
                  <a:gd name="T36" fmla="*/ 114 w 194"/>
                  <a:gd name="T37" fmla="*/ 77 h 216"/>
                  <a:gd name="T38" fmla="*/ 98 w 194"/>
                  <a:gd name="T39" fmla="*/ 97 h 216"/>
                  <a:gd name="T40" fmla="*/ 70 w 194"/>
                  <a:gd name="T41" fmla="*/ 140 h 216"/>
                  <a:gd name="T42" fmla="*/ 42 w 194"/>
                  <a:gd name="T43" fmla="*/ 185 h 216"/>
                  <a:gd name="T44" fmla="*/ 26 w 194"/>
                  <a:gd name="T45" fmla="*/ 206 h 216"/>
                  <a:gd name="T46" fmla="*/ 10 w 194"/>
                  <a:gd name="T47" fmla="*/ 226 h 2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4" h="216">
                    <a:moveTo>
                      <a:pt x="10" y="216"/>
                    </a:moveTo>
                    <a:lnTo>
                      <a:pt x="0" y="209"/>
                    </a:lnTo>
                    <a:lnTo>
                      <a:pt x="16" y="189"/>
                    </a:lnTo>
                    <a:lnTo>
                      <a:pt x="30" y="169"/>
                    </a:lnTo>
                    <a:lnTo>
                      <a:pt x="57" y="127"/>
                    </a:lnTo>
                    <a:lnTo>
                      <a:pt x="86" y="85"/>
                    </a:lnTo>
                    <a:lnTo>
                      <a:pt x="101" y="64"/>
                    </a:lnTo>
                    <a:lnTo>
                      <a:pt x="117" y="44"/>
                    </a:lnTo>
                    <a:lnTo>
                      <a:pt x="125" y="36"/>
                    </a:lnTo>
                    <a:lnTo>
                      <a:pt x="135" y="30"/>
                    </a:lnTo>
                    <a:lnTo>
                      <a:pt x="154" y="19"/>
                    </a:lnTo>
                    <a:lnTo>
                      <a:pt x="174" y="9"/>
                    </a:lnTo>
                    <a:lnTo>
                      <a:pt x="194" y="0"/>
                    </a:lnTo>
                    <a:lnTo>
                      <a:pt x="175" y="13"/>
                    </a:lnTo>
                    <a:lnTo>
                      <a:pt x="157" y="25"/>
                    </a:lnTo>
                    <a:lnTo>
                      <a:pt x="139" y="39"/>
                    </a:lnTo>
                    <a:lnTo>
                      <a:pt x="132" y="46"/>
                    </a:lnTo>
                    <a:lnTo>
                      <a:pt x="124" y="55"/>
                    </a:lnTo>
                    <a:lnTo>
                      <a:pt x="109" y="74"/>
                    </a:lnTo>
                    <a:lnTo>
                      <a:pt x="94" y="93"/>
                    </a:lnTo>
                    <a:lnTo>
                      <a:pt x="67" y="134"/>
                    </a:lnTo>
                    <a:lnTo>
                      <a:pt x="40" y="177"/>
                    </a:lnTo>
                    <a:lnTo>
                      <a:pt x="25" y="197"/>
                    </a:lnTo>
                    <a:lnTo>
                      <a:pt x="10" y="2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7" name="Freeform 1587"/>
              <p:cNvSpPr>
                <a:spLocks/>
              </p:cNvSpPr>
              <p:nvPr/>
            </p:nvSpPr>
            <p:spPr bwMode="auto">
              <a:xfrm>
                <a:off x="1593" y="1836"/>
                <a:ext cx="246" cy="205"/>
              </a:xfrm>
              <a:custGeom>
                <a:avLst/>
                <a:gdLst>
                  <a:gd name="T0" fmla="*/ 240 w 234"/>
                  <a:gd name="T1" fmla="*/ 0 h 195"/>
                  <a:gd name="T2" fmla="*/ 246 w 234"/>
                  <a:gd name="T3" fmla="*/ 12 h 195"/>
                  <a:gd name="T4" fmla="*/ 234 w 234"/>
                  <a:gd name="T5" fmla="*/ 18 h 195"/>
                  <a:gd name="T6" fmla="*/ 221 w 234"/>
                  <a:gd name="T7" fmla="*/ 24 h 195"/>
                  <a:gd name="T8" fmla="*/ 193 w 234"/>
                  <a:gd name="T9" fmla="*/ 34 h 195"/>
                  <a:gd name="T10" fmla="*/ 167 w 234"/>
                  <a:gd name="T11" fmla="*/ 44 h 195"/>
                  <a:gd name="T12" fmla="*/ 156 w 234"/>
                  <a:gd name="T13" fmla="*/ 49 h 195"/>
                  <a:gd name="T14" fmla="*/ 144 w 234"/>
                  <a:gd name="T15" fmla="*/ 56 h 195"/>
                  <a:gd name="T16" fmla="*/ 132 w 234"/>
                  <a:gd name="T17" fmla="*/ 64 h 195"/>
                  <a:gd name="T18" fmla="*/ 123 w 234"/>
                  <a:gd name="T19" fmla="*/ 71 h 195"/>
                  <a:gd name="T20" fmla="*/ 114 w 234"/>
                  <a:gd name="T21" fmla="*/ 82 h 195"/>
                  <a:gd name="T22" fmla="*/ 105 w 234"/>
                  <a:gd name="T23" fmla="*/ 93 h 195"/>
                  <a:gd name="T24" fmla="*/ 89 w 234"/>
                  <a:gd name="T25" fmla="*/ 116 h 195"/>
                  <a:gd name="T26" fmla="*/ 80 w 234"/>
                  <a:gd name="T27" fmla="*/ 126 h 195"/>
                  <a:gd name="T28" fmla="*/ 69 w 234"/>
                  <a:gd name="T29" fmla="*/ 138 h 195"/>
                  <a:gd name="T30" fmla="*/ 52 w 234"/>
                  <a:gd name="T31" fmla="*/ 152 h 195"/>
                  <a:gd name="T32" fmla="*/ 33 w 234"/>
                  <a:gd name="T33" fmla="*/ 169 h 195"/>
                  <a:gd name="T34" fmla="*/ 16 w 234"/>
                  <a:gd name="T35" fmla="*/ 186 h 195"/>
                  <a:gd name="T36" fmla="*/ 0 w 234"/>
                  <a:gd name="T37" fmla="*/ 205 h 195"/>
                  <a:gd name="T38" fmla="*/ 6 w 234"/>
                  <a:gd name="T39" fmla="*/ 194 h 195"/>
                  <a:gd name="T40" fmla="*/ 14 w 234"/>
                  <a:gd name="T41" fmla="*/ 184 h 195"/>
                  <a:gd name="T42" fmla="*/ 28 w 234"/>
                  <a:gd name="T43" fmla="*/ 163 h 195"/>
                  <a:gd name="T44" fmla="*/ 46 w 234"/>
                  <a:gd name="T45" fmla="*/ 145 h 195"/>
                  <a:gd name="T46" fmla="*/ 63 w 234"/>
                  <a:gd name="T47" fmla="*/ 126 h 195"/>
                  <a:gd name="T48" fmla="*/ 73 w 234"/>
                  <a:gd name="T49" fmla="*/ 116 h 195"/>
                  <a:gd name="T50" fmla="*/ 80 w 234"/>
                  <a:gd name="T51" fmla="*/ 105 h 195"/>
                  <a:gd name="T52" fmla="*/ 97 w 234"/>
                  <a:gd name="T53" fmla="*/ 83 h 195"/>
                  <a:gd name="T54" fmla="*/ 105 w 234"/>
                  <a:gd name="T55" fmla="*/ 71 h 195"/>
                  <a:gd name="T56" fmla="*/ 116 w 234"/>
                  <a:gd name="T57" fmla="*/ 61 h 195"/>
                  <a:gd name="T58" fmla="*/ 125 w 234"/>
                  <a:gd name="T59" fmla="*/ 52 h 195"/>
                  <a:gd name="T60" fmla="*/ 139 w 234"/>
                  <a:gd name="T61" fmla="*/ 44 h 195"/>
                  <a:gd name="T62" fmla="*/ 150 w 234"/>
                  <a:gd name="T63" fmla="*/ 36 h 195"/>
                  <a:gd name="T64" fmla="*/ 164 w 234"/>
                  <a:gd name="T65" fmla="*/ 32 h 195"/>
                  <a:gd name="T66" fmla="*/ 189 w 234"/>
                  <a:gd name="T67" fmla="*/ 22 h 195"/>
                  <a:gd name="T68" fmla="*/ 216 w 234"/>
                  <a:gd name="T69" fmla="*/ 12 h 195"/>
                  <a:gd name="T70" fmla="*/ 227 w 234"/>
                  <a:gd name="T71" fmla="*/ 6 h 195"/>
                  <a:gd name="T72" fmla="*/ 240 w 234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34" h="195">
                    <a:moveTo>
                      <a:pt x="228" y="0"/>
                    </a:moveTo>
                    <a:lnTo>
                      <a:pt x="234" y="11"/>
                    </a:lnTo>
                    <a:lnTo>
                      <a:pt x="223" y="17"/>
                    </a:lnTo>
                    <a:lnTo>
                      <a:pt x="210" y="23"/>
                    </a:lnTo>
                    <a:lnTo>
                      <a:pt x="184" y="32"/>
                    </a:lnTo>
                    <a:lnTo>
                      <a:pt x="159" y="42"/>
                    </a:lnTo>
                    <a:lnTo>
                      <a:pt x="148" y="47"/>
                    </a:lnTo>
                    <a:lnTo>
                      <a:pt x="137" y="53"/>
                    </a:lnTo>
                    <a:lnTo>
                      <a:pt x="126" y="61"/>
                    </a:lnTo>
                    <a:lnTo>
                      <a:pt x="117" y="68"/>
                    </a:lnTo>
                    <a:lnTo>
                      <a:pt x="108" y="78"/>
                    </a:lnTo>
                    <a:lnTo>
                      <a:pt x="100" y="88"/>
                    </a:lnTo>
                    <a:lnTo>
                      <a:pt x="85" y="110"/>
                    </a:lnTo>
                    <a:lnTo>
                      <a:pt x="76" y="120"/>
                    </a:lnTo>
                    <a:lnTo>
                      <a:pt x="66" y="131"/>
                    </a:lnTo>
                    <a:lnTo>
                      <a:pt x="49" y="145"/>
                    </a:lnTo>
                    <a:lnTo>
                      <a:pt x="31" y="161"/>
                    </a:lnTo>
                    <a:lnTo>
                      <a:pt x="15" y="177"/>
                    </a:lnTo>
                    <a:lnTo>
                      <a:pt x="0" y="195"/>
                    </a:lnTo>
                    <a:lnTo>
                      <a:pt x="6" y="185"/>
                    </a:lnTo>
                    <a:lnTo>
                      <a:pt x="13" y="175"/>
                    </a:lnTo>
                    <a:lnTo>
                      <a:pt x="27" y="155"/>
                    </a:lnTo>
                    <a:lnTo>
                      <a:pt x="44" y="138"/>
                    </a:lnTo>
                    <a:lnTo>
                      <a:pt x="60" y="120"/>
                    </a:lnTo>
                    <a:lnTo>
                      <a:pt x="69" y="110"/>
                    </a:lnTo>
                    <a:lnTo>
                      <a:pt x="76" y="100"/>
                    </a:lnTo>
                    <a:lnTo>
                      <a:pt x="92" y="79"/>
                    </a:lnTo>
                    <a:lnTo>
                      <a:pt x="100" y="68"/>
                    </a:lnTo>
                    <a:lnTo>
                      <a:pt x="110" y="58"/>
                    </a:lnTo>
                    <a:lnTo>
                      <a:pt x="119" y="49"/>
                    </a:lnTo>
                    <a:lnTo>
                      <a:pt x="132" y="42"/>
                    </a:lnTo>
                    <a:lnTo>
                      <a:pt x="143" y="34"/>
                    </a:lnTo>
                    <a:lnTo>
                      <a:pt x="156" y="30"/>
                    </a:lnTo>
                    <a:lnTo>
                      <a:pt x="180" y="21"/>
                    </a:lnTo>
                    <a:lnTo>
                      <a:pt x="205" y="11"/>
                    </a:lnTo>
                    <a:lnTo>
                      <a:pt x="216" y="6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8" name="Freeform 1588"/>
              <p:cNvSpPr>
                <a:spLocks/>
              </p:cNvSpPr>
              <p:nvPr/>
            </p:nvSpPr>
            <p:spPr bwMode="auto">
              <a:xfrm>
                <a:off x="1586" y="1903"/>
                <a:ext cx="150" cy="171"/>
              </a:xfrm>
              <a:custGeom>
                <a:avLst/>
                <a:gdLst>
                  <a:gd name="T0" fmla="*/ 10 w 143"/>
                  <a:gd name="T1" fmla="*/ 171 h 163"/>
                  <a:gd name="T2" fmla="*/ 0 w 143"/>
                  <a:gd name="T3" fmla="*/ 165 h 163"/>
                  <a:gd name="T4" fmla="*/ 10 w 143"/>
                  <a:gd name="T5" fmla="*/ 148 h 163"/>
                  <a:gd name="T6" fmla="*/ 24 w 143"/>
                  <a:gd name="T7" fmla="*/ 132 h 163"/>
                  <a:gd name="T8" fmla="*/ 49 w 143"/>
                  <a:gd name="T9" fmla="*/ 105 h 163"/>
                  <a:gd name="T10" fmla="*/ 55 w 143"/>
                  <a:gd name="T11" fmla="*/ 97 h 163"/>
                  <a:gd name="T12" fmla="*/ 61 w 143"/>
                  <a:gd name="T13" fmla="*/ 88 h 163"/>
                  <a:gd name="T14" fmla="*/ 69 w 143"/>
                  <a:gd name="T15" fmla="*/ 81 h 163"/>
                  <a:gd name="T16" fmla="*/ 74 w 143"/>
                  <a:gd name="T17" fmla="*/ 74 h 163"/>
                  <a:gd name="T18" fmla="*/ 98 w 143"/>
                  <a:gd name="T19" fmla="*/ 43 h 163"/>
                  <a:gd name="T20" fmla="*/ 108 w 143"/>
                  <a:gd name="T21" fmla="*/ 30 h 163"/>
                  <a:gd name="T22" fmla="*/ 120 w 143"/>
                  <a:gd name="T23" fmla="*/ 17 h 163"/>
                  <a:gd name="T24" fmla="*/ 126 w 143"/>
                  <a:gd name="T25" fmla="*/ 12 h 163"/>
                  <a:gd name="T26" fmla="*/ 134 w 143"/>
                  <a:gd name="T27" fmla="*/ 7 h 163"/>
                  <a:gd name="T28" fmla="*/ 142 w 143"/>
                  <a:gd name="T29" fmla="*/ 3 h 163"/>
                  <a:gd name="T30" fmla="*/ 150 w 143"/>
                  <a:gd name="T31" fmla="*/ 0 h 163"/>
                  <a:gd name="T32" fmla="*/ 142 w 143"/>
                  <a:gd name="T33" fmla="*/ 4 h 163"/>
                  <a:gd name="T34" fmla="*/ 135 w 143"/>
                  <a:gd name="T35" fmla="*/ 9 h 163"/>
                  <a:gd name="T36" fmla="*/ 129 w 143"/>
                  <a:gd name="T37" fmla="*/ 16 h 163"/>
                  <a:gd name="T38" fmla="*/ 125 w 143"/>
                  <a:gd name="T39" fmla="*/ 22 h 163"/>
                  <a:gd name="T40" fmla="*/ 115 w 143"/>
                  <a:gd name="T41" fmla="*/ 37 h 163"/>
                  <a:gd name="T42" fmla="*/ 107 w 143"/>
                  <a:gd name="T43" fmla="*/ 52 h 163"/>
                  <a:gd name="T44" fmla="*/ 94 w 143"/>
                  <a:gd name="T45" fmla="*/ 68 h 163"/>
                  <a:gd name="T46" fmla="*/ 83 w 143"/>
                  <a:gd name="T47" fmla="*/ 84 h 163"/>
                  <a:gd name="T48" fmla="*/ 70 w 143"/>
                  <a:gd name="T49" fmla="*/ 98 h 163"/>
                  <a:gd name="T50" fmla="*/ 65 w 143"/>
                  <a:gd name="T51" fmla="*/ 103 h 163"/>
                  <a:gd name="T52" fmla="*/ 60 w 143"/>
                  <a:gd name="T53" fmla="*/ 112 h 163"/>
                  <a:gd name="T54" fmla="*/ 33 w 143"/>
                  <a:gd name="T55" fmla="*/ 143 h 163"/>
                  <a:gd name="T56" fmla="*/ 21 w 143"/>
                  <a:gd name="T57" fmla="*/ 155 h 163"/>
                  <a:gd name="T58" fmla="*/ 10 w 143"/>
                  <a:gd name="T59" fmla="*/ 171 h 16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43" h="163">
                    <a:moveTo>
                      <a:pt x="10" y="163"/>
                    </a:moveTo>
                    <a:lnTo>
                      <a:pt x="0" y="157"/>
                    </a:lnTo>
                    <a:lnTo>
                      <a:pt x="10" y="141"/>
                    </a:lnTo>
                    <a:lnTo>
                      <a:pt x="23" y="126"/>
                    </a:lnTo>
                    <a:lnTo>
                      <a:pt x="47" y="100"/>
                    </a:lnTo>
                    <a:lnTo>
                      <a:pt x="52" y="92"/>
                    </a:lnTo>
                    <a:lnTo>
                      <a:pt x="58" y="84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93" y="41"/>
                    </a:lnTo>
                    <a:lnTo>
                      <a:pt x="103" y="29"/>
                    </a:lnTo>
                    <a:lnTo>
                      <a:pt x="114" y="16"/>
                    </a:lnTo>
                    <a:lnTo>
                      <a:pt x="120" y="11"/>
                    </a:lnTo>
                    <a:lnTo>
                      <a:pt x="128" y="7"/>
                    </a:lnTo>
                    <a:lnTo>
                      <a:pt x="135" y="3"/>
                    </a:lnTo>
                    <a:lnTo>
                      <a:pt x="143" y="0"/>
                    </a:lnTo>
                    <a:lnTo>
                      <a:pt x="135" y="4"/>
                    </a:lnTo>
                    <a:lnTo>
                      <a:pt x="129" y="9"/>
                    </a:lnTo>
                    <a:lnTo>
                      <a:pt x="123" y="15"/>
                    </a:lnTo>
                    <a:lnTo>
                      <a:pt x="119" y="21"/>
                    </a:lnTo>
                    <a:lnTo>
                      <a:pt x="110" y="35"/>
                    </a:lnTo>
                    <a:lnTo>
                      <a:pt x="102" y="50"/>
                    </a:lnTo>
                    <a:lnTo>
                      <a:pt x="90" y="65"/>
                    </a:lnTo>
                    <a:lnTo>
                      <a:pt x="79" y="80"/>
                    </a:lnTo>
                    <a:lnTo>
                      <a:pt x="67" y="93"/>
                    </a:lnTo>
                    <a:lnTo>
                      <a:pt x="62" y="98"/>
                    </a:lnTo>
                    <a:lnTo>
                      <a:pt x="57" y="107"/>
                    </a:lnTo>
                    <a:lnTo>
                      <a:pt x="31" y="136"/>
                    </a:lnTo>
                    <a:lnTo>
                      <a:pt x="20" y="148"/>
                    </a:lnTo>
                    <a:lnTo>
                      <a:pt x="10" y="16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69" name="Freeform 1589"/>
              <p:cNvSpPr>
                <a:spLocks/>
              </p:cNvSpPr>
              <p:nvPr/>
            </p:nvSpPr>
            <p:spPr bwMode="auto">
              <a:xfrm>
                <a:off x="1744" y="1832"/>
                <a:ext cx="67" cy="39"/>
              </a:xfrm>
              <a:custGeom>
                <a:avLst/>
                <a:gdLst>
                  <a:gd name="T0" fmla="*/ 0 w 64"/>
                  <a:gd name="T1" fmla="*/ 39 h 37"/>
                  <a:gd name="T2" fmla="*/ 3 w 64"/>
                  <a:gd name="T3" fmla="*/ 26 h 37"/>
                  <a:gd name="T4" fmla="*/ 7 w 64"/>
                  <a:gd name="T5" fmla="*/ 26 h 37"/>
                  <a:gd name="T6" fmla="*/ 13 w 64"/>
                  <a:gd name="T7" fmla="*/ 25 h 37"/>
                  <a:gd name="T8" fmla="*/ 22 w 64"/>
                  <a:gd name="T9" fmla="*/ 20 h 37"/>
                  <a:gd name="T10" fmla="*/ 43 w 64"/>
                  <a:gd name="T11" fmla="*/ 5 h 37"/>
                  <a:gd name="T12" fmla="*/ 67 w 64"/>
                  <a:gd name="T13" fmla="*/ 0 h 37"/>
                  <a:gd name="T14" fmla="*/ 50 w 64"/>
                  <a:gd name="T15" fmla="*/ 16 h 37"/>
                  <a:gd name="T16" fmla="*/ 40 w 64"/>
                  <a:gd name="T17" fmla="*/ 23 h 37"/>
                  <a:gd name="T18" fmla="*/ 29 w 64"/>
                  <a:gd name="T19" fmla="*/ 31 h 37"/>
                  <a:gd name="T20" fmla="*/ 22 w 64"/>
                  <a:gd name="T21" fmla="*/ 34 h 37"/>
                  <a:gd name="T22" fmla="*/ 16 w 64"/>
                  <a:gd name="T23" fmla="*/ 37 h 37"/>
                  <a:gd name="T24" fmla="*/ 8 w 64"/>
                  <a:gd name="T25" fmla="*/ 38 h 37"/>
                  <a:gd name="T26" fmla="*/ 0 w 64"/>
                  <a:gd name="T27" fmla="*/ 39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37">
                    <a:moveTo>
                      <a:pt x="0" y="37"/>
                    </a:moveTo>
                    <a:lnTo>
                      <a:pt x="3" y="25"/>
                    </a:lnTo>
                    <a:lnTo>
                      <a:pt x="7" y="25"/>
                    </a:lnTo>
                    <a:lnTo>
                      <a:pt x="12" y="24"/>
                    </a:lnTo>
                    <a:lnTo>
                      <a:pt x="21" y="19"/>
                    </a:lnTo>
                    <a:lnTo>
                      <a:pt x="41" y="5"/>
                    </a:lnTo>
                    <a:lnTo>
                      <a:pt x="64" y="0"/>
                    </a:lnTo>
                    <a:lnTo>
                      <a:pt x="48" y="15"/>
                    </a:lnTo>
                    <a:lnTo>
                      <a:pt x="38" y="22"/>
                    </a:lnTo>
                    <a:lnTo>
                      <a:pt x="28" y="29"/>
                    </a:lnTo>
                    <a:lnTo>
                      <a:pt x="21" y="32"/>
                    </a:lnTo>
                    <a:lnTo>
                      <a:pt x="15" y="35"/>
                    </a:lnTo>
                    <a:lnTo>
                      <a:pt x="8" y="36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70" name="Freeform 1590"/>
              <p:cNvSpPr>
                <a:spLocks/>
              </p:cNvSpPr>
              <p:nvPr/>
            </p:nvSpPr>
            <p:spPr bwMode="auto">
              <a:xfrm>
                <a:off x="1589" y="1837"/>
                <a:ext cx="180" cy="176"/>
              </a:xfrm>
              <a:custGeom>
                <a:avLst/>
                <a:gdLst>
                  <a:gd name="T0" fmla="*/ 5 w 172"/>
                  <a:gd name="T1" fmla="*/ 176 h 168"/>
                  <a:gd name="T2" fmla="*/ 0 w 172"/>
                  <a:gd name="T3" fmla="*/ 163 h 168"/>
                  <a:gd name="T4" fmla="*/ 8 w 172"/>
                  <a:gd name="T5" fmla="*/ 159 h 168"/>
                  <a:gd name="T6" fmla="*/ 16 w 172"/>
                  <a:gd name="T7" fmla="*/ 152 h 168"/>
                  <a:gd name="T8" fmla="*/ 24 w 172"/>
                  <a:gd name="T9" fmla="*/ 146 h 168"/>
                  <a:gd name="T10" fmla="*/ 29 w 172"/>
                  <a:gd name="T11" fmla="*/ 136 h 168"/>
                  <a:gd name="T12" fmla="*/ 41 w 172"/>
                  <a:gd name="T13" fmla="*/ 118 h 168"/>
                  <a:gd name="T14" fmla="*/ 47 w 172"/>
                  <a:gd name="T15" fmla="*/ 109 h 168"/>
                  <a:gd name="T16" fmla="*/ 55 w 172"/>
                  <a:gd name="T17" fmla="*/ 101 h 168"/>
                  <a:gd name="T18" fmla="*/ 62 w 172"/>
                  <a:gd name="T19" fmla="*/ 92 h 168"/>
                  <a:gd name="T20" fmla="*/ 69 w 172"/>
                  <a:gd name="T21" fmla="*/ 83 h 168"/>
                  <a:gd name="T22" fmla="*/ 77 w 172"/>
                  <a:gd name="T23" fmla="*/ 75 h 168"/>
                  <a:gd name="T24" fmla="*/ 83 w 172"/>
                  <a:gd name="T25" fmla="*/ 68 h 168"/>
                  <a:gd name="T26" fmla="*/ 88 w 172"/>
                  <a:gd name="T27" fmla="*/ 59 h 168"/>
                  <a:gd name="T28" fmla="*/ 96 w 172"/>
                  <a:gd name="T29" fmla="*/ 48 h 168"/>
                  <a:gd name="T30" fmla="*/ 100 w 172"/>
                  <a:gd name="T31" fmla="*/ 44 h 168"/>
                  <a:gd name="T32" fmla="*/ 107 w 172"/>
                  <a:gd name="T33" fmla="*/ 42 h 168"/>
                  <a:gd name="T34" fmla="*/ 112 w 172"/>
                  <a:gd name="T35" fmla="*/ 39 h 168"/>
                  <a:gd name="T36" fmla="*/ 117 w 172"/>
                  <a:gd name="T37" fmla="*/ 38 h 168"/>
                  <a:gd name="T38" fmla="*/ 126 w 172"/>
                  <a:gd name="T39" fmla="*/ 35 h 168"/>
                  <a:gd name="T40" fmla="*/ 133 w 172"/>
                  <a:gd name="T41" fmla="*/ 31 h 168"/>
                  <a:gd name="T42" fmla="*/ 147 w 172"/>
                  <a:gd name="T43" fmla="*/ 18 h 168"/>
                  <a:gd name="T44" fmla="*/ 154 w 172"/>
                  <a:gd name="T45" fmla="*/ 12 h 168"/>
                  <a:gd name="T46" fmla="*/ 162 w 172"/>
                  <a:gd name="T47" fmla="*/ 6 h 168"/>
                  <a:gd name="T48" fmla="*/ 170 w 172"/>
                  <a:gd name="T49" fmla="*/ 1 h 168"/>
                  <a:gd name="T50" fmla="*/ 180 w 172"/>
                  <a:gd name="T51" fmla="*/ 0 h 168"/>
                  <a:gd name="T52" fmla="*/ 171 w 172"/>
                  <a:gd name="T53" fmla="*/ 4 h 168"/>
                  <a:gd name="T54" fmla="*/ 163 w 172"/>
                  <a:gd name="T55" fmla="*/ 9 h 168"/>
                  <a:gd name="T56" fmla="*/ 157 w 172"/>
                  <a:gd name="T57" fmla="*/ 16 h 168"/>
                  <a:gd name="T58" fmla="*/ 150 w 172"/>
                  <a:gd name="T59" fmla="*/ 23 h 168"/>
                  <a:gd name="T60" fmla="*/ 144 w 172"/>
                  <a:gd name="T61" fmla="*/ 31 h 168"/>
                  <a:gd name="T62" fmla="*/ 138 w 172"/>
                  <a:gd name="T63" fmla="*/ 39 h 168"/>
                  <a:gd name="T64" fmla="*/ 129 w 172"/>
                  <a:gd name="T65" fmla="*/ 47 h 168"/>
                  <a:gd name="T66" fmla="*/ 125 w 172"/>
                  <a:gd name="T67" fmla="*/ 49 h 168"/>
                  <a:gd name="T68" fmla="*/ 119 w 172"/>
                  <a:gd name="T69" fmla="*/ 50 h 168"/>
                  <a:gd name="T70" fmla="*/ 115 w 172"/>
                  <a:gd name="T71" fmla="*/ 52 h 168"/>
                  <a:gd name="T72" fmla="*/ 110 w 172"/>
                  <a:gd name="T73" fmla="*/ 53 h 168"/>
                  <a:gd name="T74" fmla="*/ 104 w 172"/>
                  <a:gd name="T75" fmla="*/ 59 h 168"/>
                  <a:gd name="T76" fmla="*/ 98 w 172"/>
                  <a:gd name="T77" fmla="*/ 66 h 168"/>
                  <a:gd name="T78" fmla="*/ 93 w 172"/>
                  <a:gd name="T79" fmla="*/ 75 h 168"/>
                  <a:gd name="T80" fmla="*/ 85 w 172"/>
                  <a:gd name="T81" fmla="*/ 86 h 168"/>
                  <a:gd name="T82" fmla="*/ 78 w 172"/>
                  <a:gd name="T83" fmla="*/ 93 h 168"/>
                  <a:gd name="T84" fmla="*/ 71 w 172"/>
                  <a:gd name="T85" fmla="*/ 102 h 168"/>
                  <a:gd name="T86" fmla="*/ 64 w 172"/>
                  <a:gd name="T87" fmla="*/ 109 h 168"/>
                  <a:gd name="T88" fmla="*/ 51 w 172"/>
                  <a:gd name="T89" fmla="*/ 126 h 168"/>
                  <a:gd name="T90" fmla="*/ 41 w 172"/>
                  <a:gd name="T91" fmla="*/ 145 h 168"/>
                  <a:gd name="T92" fmla="*/ 32 w 172"/>
                  <a:gd name="T93" fmla="*/ 154 h 168"/>
                  <a:gd name="T94" fmla="*/ 25 w 172"/>
                  <a:gd name="T95" fmla="*/ 162 h 168"/>
                  <a:gd name="T96" fmla="*/ 16 w 172"/>
                  <a:gd name="T97" fmla="*/ 169 h 168"/>
                  <a:gd name="T98" fmla="*/ 5 w 172"/>
                  <a:gd name="T99" fmla="*/ 176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2" h="168">
                    <a:moveTo>
                      <a:pt x="5" y="168"/>
                    </a:moveTo>
                    <a:lnTo>
                      <a:pt x="0" y="156"/>
                    </a:lnTo>
                    <a:lnTo>
                      <a:pt x="8" y="152"/>
                    </a:lnTo>
                    <a:lnTo>
                      <a:pt x="15" y="145"/>
                    </a:lnTo>
                    <a:lnTo>
                      <a:pt x="23" y="139"/>
                    </a:lnTo>
                    <a:lnTo>
                      <a:pt x="28" y="130"/>
                    </a:lnTo>
                    <a:lnTo>
                      <a:pt x="39" y="113"/>
                    </a:lnTo>
                    <a:lnTo>
                      <a:pt x="45" y="104"/>
                    </a:lnTo>
                    <a:lnTo>
                      <a:pt x="53" y="96"/>
                    </a:lnTo>
                    <a:lnTo>
                      <a:pt x="59" y="88"/>
                    </a:lnTo>
                    <a:lnTo>
                      <a:pt x="66" y="79"/>
                    </a:lnTo>
                    <a:lnTo>
                      <a:pt x="74" y="72"/>
                    </a:lnTo>
                    <a:lnTo>
                      <a:pt x="79" y="65"/>
                    </a:lnTo>
                    <a:lnTo>
                      <a:pt x="84" y="56"/>
                    </a:lnTo>
                    <a:lnTo>
                      <a:pt x="92" y="46"/>
                    </a:lnTo>
                    <a:lnTo>
                      <a:pt x="96" y="42"/>
                    </a:lnTo>
                    <a:lnTo>
                      <a:pt x="102" y="40"/>
                    </a:lnTo>
                    <a:lnTo>
                      <a:pt x="107" y="37"/>
                    </a:lnTo>
                    <a:lnTo>
                      <a:pt x="112" y="36"/>
                    </a:lnTo>
                    <a:lnTo>
                      <a:pt x="120" y="33"/>
                    </a:lnTo>
                    <a:lnTo>
                      <a:pt x="127" y="30"/>
                    </a:lnTo>
                    <a:lnTo>
                      <a:pt x="140" y="17"/>
                    </a:lnTo>
                    <a:lnTo>
                      <a:pt x="147" y="11"/>
                    </a:lnTo>
                    <a:lnTo>
                      <a:pt x="155" y="6"/>
                    </a:lnTo>
                    <a:lnTo>
                      <a:pt x="162" y="1"/>
                    </a:lnTo>
                    <a:lnTo>
                      <a:pt x="172" y="0"/>
                    </a:lnTo>
                    <a:lnTo>
                      <a:pt x="163" y="4"/>
                    </a:lnTo>
                    <a:lnTo>
                      <a:pt x="156" y="9"/>
                    </a:lnTo>
                    <a:lnTo>
                      <a:pt x="150" y="15"/>
                    </a:lnTo>
                    <a:lnTo>
                      <a:pt x="143" y="22"/>
                    </a:lnTo>
                    <a:lnTo>
                      <a:pt x="138" y="30"/>
                    </a:lnTo>
                    <a:lnTo>
                      <a:pt x="132" y="37"/>
                    </a:lnTo>
                    <a:lnTo>
                      <a:pt x="123" y="45"/>
                    </a:lnTo>
                    <a:lnTo>
                      <a:pt x="119" y="47"/>
                    </a:lnTo>
                    <a:lnTo>
                      <a:pt x="114" y="48"/>
                    </a:lnTo>
                    <a:lnTo>
                      <a:pt x="110" y="50"/>
                    </a:lnTo>
                    <a:lnTo>
                      <a:pt x="105" y="51"/>
                    </a:lnTo>
                    <a:lnTo>
                      <a:pt x="99" y="56"/>
                    </a:lnTo>
                    <a:lnTo>
                      <a:pt x="94" y="63"/>
                    </a:lnTo>
                    <a:lnTo>
                      <a:pt x="89" y="72"/>
                    </a:lnTo>
                    <a:lnTo>
                      <a:pt x="81" y="82"/>
                    </a:lnTo>
                    <a:lnTo>
                      <a:pt x="75" y="89"/>
                    </a:lnTo>
                    <a:lnTo>
                      <a:pt x="68" y="97"/>
                    </a:lnTo>
                    <a:lnTo>
                      <a:pt x="61" y="104"/>
                    </a:lnTo>
                    <a:lnTo>
                      <a:pt x="49" y="120"/>
                    </a:lnTo>
                    <a:lnTo>
                      <a:pt x="39" y="138"/>
                    </a:lnTo>
                    <a:lnTo>
                      <a:pt x="31" y="147"/>
                    </a:lnTo>
                    <a:lnTo>
                      <a:pt x="24" y="155"/>
                    </a:lnTo>
                    <a:lnTo>
                      <a:pt x="15" y="161"/>
                    </a:lnTo>
                    <a:lnTo>
                      <a:pt x="5" y="16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71" name="Freeform 1591"/>
              <p:cNvSpPr>
                <a:spLocks/>
              </p:cNvSpPr>
              <p:nvPr/>
            </p:nvSpPr>
            <p:spPr bwMode="auto">
              <a:xfrm>
                <a:off x="1588" y="1834"/>
                <a:ext cx="153" cy="152"/>
              </a:xfrm>
              <a:custGeom>
                <a:avLst/>
                <a:gdLst>
                  <a:gd name="T0" fmla="*/ 12 w 146"/>
                  <a:gd name="T1" fmla="*/ 152 h 145"/>
                  <a:gd name="T2" fmla="*/ 0 w 146"/>
                  <a:gd name="T3" fmla="*/ 145 h 145"/>
                  <a:gd name="T4" fmla="*/ 9 w 146"/>
                  <a:gd name="T5" fmla="*/ 129 h 145"/>
                  <a:gd name="T6" fmla="*/ 21 w 146"/>
                  <a:gd name="T7" fmla="*/ 114 h 145"/>
                  <a:gd name="T8" fmla="*/ 36 w 146"/>
                  <a:gd name="T9" fmla="*/ 100 h 145"/>
                  <a:gd name="T10" fmla="*/ 42 w 146"/>
                  <a:gd name="T11" fmla="*/ 94 h 145"/>
                  <a:gd name="T12" fmla="*/ 49 w 146"/>
                  <a:gd name="T13" fmla="*/ 89 h 145"/>
                  <a:gd name="T14" fmla="*/ 64 w 146"/>
                  <a:gd name="T15" fmla="*/ 78 h 145"/>
                  <a:gd name="T16" fmla="*/ 70 w 146"/>
                  <a:gd name="T17" fmla="*/ 72 h 145"/>
                  <a:gd name="T18" fmla="*/ 75 w 146"/>
                  <a:gd name="T19" fmla="*/ 66 h 145"/>
                  <a:gd name="T20" fmla="*/ 85 w 146"/>
                  <a:gd name="T21" fmla="*/ 50 h 145"/>
                  <a:gd name="T22" fmla="*/ 91 w 146"/>
                  <a:gd name="T23" fmla="*/ 42 h 145"/>
                  <a:gd name="T24" fmla="*/ 97 w 146"/>
                  <a:gd name="T25" fmla="*/ 35 h 145"/>
                  <a:gd name="T26" fmla="*/ 112 w 146"/>
                  <a:gd name="T27" fmla="*/ 25 h 145"/>
                  <a:gd name="T28" fmla="*/ 127 w 146"/>
                  <a:gd name="T29" fmla="*/ 19 h 145"/>
                  <a:gd name="T30" fmla="*/ 139 w 146"/>
                  <a:gd name="T31" fmla="*/ 10 h 145"/>
                  <a:gd name="T32" fmla="*/ 153 w 146"/>
                  <a:gd name="T33" fmla="*/ 0 h 145"/>
                  <a:gd name="T34" fmla="*/ 148 w 146"/>
                  <a:gd name="T35" fmla="*/ 7 h 145"/>
                  <a:gd name="T36" fmla="*/ 143 w 146"/>
                  <a:gd name="T37" fmla="*/ 14 h 145"/>
                  <a:gd name="T38" fmla="*/ 129 w 146"/>
                  <a:gd name="T39" fmla="*/ 24 h 145"/>
                  <a:gd name="T40" fmla="*/ 116 w 146"/>
                  <a:gd name="T41" fmla="*/ 35 h 145"/>
                  <a:gd name="T42" fmla="*/ 106 w 146"/>
                  <a:gd name="T43" fmla="*/ 46 h 145"/>
                  <a:gd name="T44" fmla="*/ 100 w 146"/>
                  <a:gd name="T45" fmla="*/ 51 h 145"/>
                  <a:gd name="T46" fmla="*/ 95 w 146"/>
                  <a:gd name="T47" fmla="*/ 59 h 145"/>
                  <a:gd name="T48" fmla="*/ 85 w 146"/>
                  <a:gd name="T49" fmla="*/ 74 h 145"/>
                  <a:gd name="T50" fmla="*/ 72 w 146"/>
                  <a:gd name="T51" fmla="*/ 88 h 145"/>
                  <a:gd name="T52" fmla="*/ 58 w 146"/>
                  <a:gd name="T53" fmla="*/ 100 h 145"/>
                  <a:gd name="T54" fmla="*/ 49 w 146"/>
                  <a:gd name="T55" fmla="*/ 105 h 145"/>
                  <a:gd name="T56" fmla="*/ 43 w 146"/>
                  <a:gd name="T57" fmla="*/ 111 h 145"/>
                  <a:gd name="T58" fmla="*/ 31 w 146"/>
                  <a:gd name="T59" fmla="*/ 123 h 145"/>
                  <a:gd name="T60" fmla="*/ 21 w 146"/>
                  <a:gd name="T61" fmla="*/ 136 h 145"/>
                  <a:gd name="T62" fmla="*/ 12 w 146"/>
                  <a:gd name="T63" fmla="*/ 152 h 1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6" h="145">
                    <a:moveTo>
                      <a:pt x="11" y="145"/>
                    </a:moveTo>
                    <a:lnTo>
                      <a:pt x="0" y="138"/>
                    </a:lnTo>
                    <a:lnTo>
                      <a:pt x="9" y="123"/>
                    </a:lnTo>
                    <a:lnTo>
                      <a:pt x="20" y="109"/>
                    </a:lnTo>
                    <a:lnTo>
                      <a:pt x="34" y="95"/>
                    </a:lnTo>
                    <a:lnTo>
                      <a:pt x="40" y="90"/>
                    </a:lnTo>
                    <a:lnTo>
                      <a:pt x="47" y="85"/>
                    </a:lnTo>
                    <a:lnTo>
                      <a:pt x="61" y="74"/>
                    </a:lnTo>
                    <a:lnTo>
                      <a:pt x="67" y="69"/>
                    </a:lnTo>
                    <a:lnTo>
                      <a:pt x="72" y="63"/>
                    </a:lnTo>
                    <a:lnTo>
                      <a:pt x="81" y="48"/>
                    </a:lnTo>
                    <a:lnTo>
                      <a:pt x="87" y="40"/>
                    </a:lnTo>
                    <a:lnTo>
                      <a:pt x="93" y="33"/>
                    </a:lnTo>
                    <a:lnTo>
                      <a:pt x="107" y="24"/>
                    </a:lnTo>
                    <a:lnTo>
                      <a:pt x="121" y="18"/>
                    </a:lnTo>
                    <a:lnTo>
                      <a:pt x="133" y="10"/>
                    </a:lnTo>
                    <a:lnTo>
                      <a:pt x="146" y="0"/>
                    </a:lnTo>
                    <a:lnTo>
                      <a:pt x="141" y="7"/>
                    </a:lnTo>
                    <a:lnTo>
                      <a:pt x="136" y="13"/>
                    </a:lnTo>
                    <a:lnTo>
                      <a:pt x="123" y="23"/>
                    </a:lnTo>
                    <a:lnTo>
                      <a:pt x="111" y="33"/>
                    </a:lnTo>
                    <a:lnTo>
                      <a:pt x="101" y="44"/>
                    </a:lnTo>
                    <a:lnTo>
                      <a:pt x="95" y="49"/>
                    </a:lnTo>
                    <a:lnTo>
                      <a:pt x="91" y="56"/>
                    </a:lnTo>
                    <a:lnTo>
                      <a:pt x="81" y="71"/>
                    </a:lnTo>
                    <a:lnTo>
                      <a:pt x="69" y="84"/>
                    </a:lnTo>
                    <a:lnTo>
                      <a:pt x="55" y="95"/>
                    </a:lnTo>
                    <a:lnTo>
                      <a:pt x="47" y="100"/>
                    </a:lnTo>
                    <a:lnTo>
                      <a:pt x="41" y="106"/>
                    </a:lnTo>
                    <a:lnTo>
                      <a:pt x="30" y="117"/>
                    </a:lnTo>
                    <a:lnTo>
                      <a:pt x="20" y="130"/>
                    </a:lnTo>
                    <a:lnTo>
                      <a:pt x="11" y="1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72" name="Freeform 1592"/>
              <p:cNvSpPr>
                <a:spLocks/>
              </p:cNvSpPr>
              <p:nvPr/>
            </p:nvSpPr>
            <p:spPr bwMode="auto">
              <a:xfrm>
                <a:off x="1588" y="1896"/>
                <a:ext cx="67" cy="54"/>
              </a:xfrm>
              <a:custGeom>
                <a:avLst/>
                <a:gdLst>
                  <a:gd name="T0" fmla="*/ 54 w 64"/>
                  <a:gd name="T1" fmla="*/ 0 h 52"/>
                  <a:gd name="T2" fmla="*/ 67 w 64"/>
                  <a:gd name="T3" fmla="*/ 5 h 52"/>
                  <a:gd name="T4" fmla="*/ 62 w 64"/>
                  <a:gd name="T5" fmla="*/ 11 h 52"/>
                  <a:gd name="T6" fmla="*/ 57 w 64"/>
                  <a:gd name="T7" fmla="*/ 18 h 52"/>
                  <a:gd name="T8" fmla="*/ 46 w 64"/>
                  <a:gd name="T9" fmla="*/ 27 h 52"/>
                  <a:gd name="T10" fmla="*/ 34 w 64"/>
                  <a:gd name="T11" fmla="*/ 36 h 52"/>
                  <a:gd name="T12" fmla="*/ 24 w 64"/>
                  <a:gd name="T13" fmla="*/ 45 h 52"/>
                  <a:gd name="T14" fmla="*/ 0 w 64"/>
                  <a:gd name="T15" fmla="*/ 54 h 52"/>
                  <a:gd name="T16" fmla="*/ 16 w 64"/>
                  <a:gd name="T17" fmla="*/ 33 h 52"/>
                  <a:gd name="T18" fmla="*/ 38 w 64"/>
                  <a:gd name="T19" fmla="*/ 17 h 52"/>
                  <a:gd name="T20" fmla="*/ 47 w 64"/>
                  <a:gd name="T21" fmla="*/ 9 h 52"/>
                  <a:gd name="T22" fmla="*/ 51 w 64"/>
                  <a:gd name="T23" fmla="*/ 4 h 52"/>
                  <a:gd name="T24" fmla="*/ 54 w 64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52">
                    <a:moveTo>
                      <a:pt x="52" y="0"/>
                    </a:moveTo>
                    <a:lnTo>
                      <a:pt x="64" y="5"/>
                    </a:lnTo>
                    <a:lnTo>
                      <a:pt x="59" y="11"/>
                    </a:lnTo>
                    <a:lnTo>
                      <a:pt x="54" y="17"/>
                    </a:lnTo>
                    <a:lnTo>
                      <a:pt x="44" y="26"/>
                    </a:lnTo>
                    <a:lnTo>
                      <a:pt x="32" y="35"/>
                    </a:lnTo>
                    <a:lnTo>
                      <a:pt x="23" y="43"/>
                    </a:lnTo>
                    <a:lnTo>
                      <a:pt x="0" y="52"/>
                    </a:lnTo>
                    <a:lnTo>
                      <a:pt x="15" y="32"/>
                    </a:lnTo>
                    <a:lnTo>
                      <a:pt x="36" y="16"/>
                    </a:lnTo>
                    <a:lnTo>
                      <a:pt x="45" y="9"/>
                    </a:lnTo>
                    <a:lnTo>
                      <a:pt x="49" y="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73" name="Freeform 1593"/>
              <p:cNvSpPr>
                <a:spLocks/>
              </p:cNvSpPr>
              <p:nvPr/>
            </p:nvSpPr>
            <p:spPr bwMode="auto">
              <a:xfrm>
                <a:off x="1593" y="1834"/>
                <a:ext cx="123" cy="91"/>
              </a:xfrm>
              <a:custGeom>
                <a:avLst/>
                <a:gdLst>
                  <a:gd name="T0" fmla="*/ 12 w 117"/>
                  <a:gd name="T1" fmla="*/ 91 h 87"/>
                  <a:gd name="T2" fmla="*/ 0 w 117"/>
                  <a:gd name="T3" fmla="*/ 85 h 87"/>
                  <a:gd name="T4" fmla="*/ 4 w 117"/>
                  <a:gd name="T5" fmla="*/ 78 h 87"/>
                  <a:gd name="T6" fmla="*/ 9 w 117"/>
                  <a:gd name="T7" fmla="*/ 73 h 87"/>
                  <a:gd name="T8" fmla="*/ 21 w 117"/>
                  <a:gd name="T9" fmla="*/ 66 h 87"/>
                  <a:gd name="T10" fmla="*/ 33 w 117"/>
                  <a:gd name="T11" fmla="*/ 59 h 87"/>
                  <a:gd name="T12" fmla="*/ 37 w 117"/>
                  <a:gd name="T13" fmla="*/ 55 h 87"/>
                  <a:gd name="T14" fmla="*/ 41 w 117"/>
                  <a:gd name="T15" fmla="*/ 52 h 87"/>
                  <a:gd name="T16" fmla="*/ 52 w 117"/>
                  <a:gd name="T17" fmla="*/ 43 h 87"/>
                  <a:gd name="T18" fmla="*/ 62 w 117"/>
                  <a:gd name="T19" fmla="*/ 35 h 87"/>
                  <a:gd name="T20" fmla="*/ 84 w 117"/>
                  <a:gd name="T21" fmla="*/ 21 h 87"/>
                  <a:gd name="T22" fmla="*/ 123 w 117"/>
                  <a:gd name="T23" fmla="*/ 0 h 87"/>
                  <a:gd name="T24" fmla="*/ 89 w 117"/>
                  <a:gd name="T25" fmla="*/ 33 h 87"/>
                  <a:gd name="T26" fmla="*/ 68 w 117"/>
                  <a:gd name="T27" fmla="*/ 46 h 87"/>
                  <a:gd name="T28" fmla="*/ 58 w 117"/>
                  <a:gd name="T29" fmla="*/ 53 h 87"/>
                  <a:gd name="T30" fmla="*/ 49 w 117"/>
                  <a:gd name="T31" fmla="*/ 62 h 87"/>
                  <a:gd name="T32" fmla="*/ 38 w 117"/>
                  <a:gd name="T33" fmla="*/ 71 h 87"/>
                  <a:gd name="T34" fmla="*/ 27 w 117"/>
                  <a:gd name="T35" fmla="*/ 77 h 87"/>
                  <a:gd name="T36" fmla="*/ 19 w 117"/>
                  <a:gd name="T37" fmla="*/ 84 h 87"/>
                  <a:gd name="T38" fmla="*/ 15 w 117"/>
                  <a:gd name="T39" fmla="*/ 88 h 87"/>
                  <a:gd name="T40" fmla="*/ 12 w 117"/>
                  <a:gd name="T41" fmla="*/ 9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7" h="87">
                    <a:moveTo>
                      <a:pt x="11" y="87"/>
                    </a:moveTo>
                    <a:lnTo>
                      <a:pt x="0" y="81"/>
                    </a:lnTo>
                    <a:lnTo>
                      <a:pt x="4" y="75"/>
                    </a:lnTo>
                    <a:lnTo>
                      <a:pt x="9" y="70"/>
                    </a:lnTo>
                    <a:lnTo>
                      <a:pt x="20" y="63"/>
                    </a:lnTo>
                    <a:lnTo>
                      <a:pt x="31" y="56"/>
                    </a:lnTo>
                    <a:lnTo>
                      <a:pt x="35" y="53"/>
                    </a:lnTo>
                    <a:lnTo>
                      <a:pt x="39" y="50"/>
                    </a:lnTo>
                    <a:lnTo>
                      <a:pt x="49" y="41"/>
                    </a:lnTo>
                    <a:lnTo>
                      <a:pt x="59" y="33"/>
                    </a:lnTo>
                    <a:lnTo>
                      <a:pt x="80" y="20"/>
                    </a:lnTo>
                    <a:lnTo>
                      <a:pt x="117" y="0"/>
                    </a:lnTo>
                    <a:lnTo>
                      <a:pt x="85" y="32"/>
                    </a:lnTo>
                    <a:lnTo>
                      <a:pt x="65" y="44"/>
                    </a:lnTo>
                    <a:lnTo>
                      <a:pt x="55" y="51"/>
                    </a:lnTo>
                    <a:lnTo>
                      <a:pt x="47" y="59"/>
                    </a:lnTo>
                    <a:lnTo>
                      <a:pt x="36" y="68"/>
                    </a:lnTo>
                    <a:lnTo>
                      <a:pt x="26" y="74"/>
                    </a:lnTo>
                    <a:lnTo>
                      <a:pt x="18" y="80"/>
                    </a:lnTo>
                    <a:lnTo>
                      <a:pt x="14" y="84"/>
                    </a:lnTo>
                    <a:lnTo>
                      <a:pt x="11" y="8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74" name="Freeform 1594"/>
              <p:cNvSpPr>
                <a:spLocks/>
              </p:cNvSpPr>
              <p:nvPr/>
            </p:nvSpPr>
            <p:spPr bwMode="auto">
              <a:xfrm>
                <a:off x="1593" y="1837"/>
                <a:ext cx="87" cy="74"/>
              </a:xfrm>
              <a:custGeom>
                <a:avLst/>
                <a:gdLst>
                  <a:gd name="T0" fmla="*/ 12 w 83"/>
                  <a:gd name="T1" fmla="*/ 74 h 70"/>
                  <a:gd name="T2" fmla="*/ 0 w 83"/>
                  <a:gd name="T3" fmla="*/ 67 h 70"/>
                  <a:gd name="T4" fmla="*/ 6 w 83"/>
                  <a:gd name="T5" fmla="*/ 59 h 70"/>
                  <a:gd name="T6" fmla="*/ 14 w 83"/>
                  <a:gd name="T7" fmla="*/ 51 h 70"/>
                  <a:gd name="T8" fmla="*/ 21 w 83"/>
                  <a:gd name="T9" fmla="*/ 44 h 70"/>
                  <a:gd name="T10" fmla="*/ 28 w 83"/>
                  <a:gd name="T11" fmla="*/ 38 h 70"/>
                  <a:gd name="T12" fmla="*/ 59 w 83"/>
                  <a:gd name="T13" fmla="*/ 17 h 70"/>
                  <a:gd name="T14" fmla="*/ 87 w 83"/>
                  <a:gd name="T15" fmla="*/ 0 h 70"/>
                  <a:gd name="T16" fmla="*/ 67 w 83"/>
                  <a:gd name="T17" fmla="*/ 27 h 70"/>
                  <a:gd name="T18" fmla="*/ 36 w 83"/>
                  <a:gd name="T19" fmla="*/ 49 h 70"/>
                  <a:gd name="T20" fmla="*/ 22 w 83"/>
                  <a:gd name="T21" fmla="*/ 60 h 70"/>
                  <a:gd name="T22" fmla="*/ 17 w 83"/>
                  <a:gd name="T23" fmla="*/ 67 h 70"/>
                  <a:gd name="T24" fmla="*/ 12 w 83"/>
                  <a:gd name="T25" fmla="*/ 74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0">
                    <a:moveTo>
                      <a:pt x="11" y="70"/>
                    </a:moveTo>
                    <a:lnTo>
                      <a:pt x="0" y="63"/>
                    </a:lnTo>
                    <a:lnTo>
                      <a:pt x="6" y="56"/>
                    </a:lnTo>
                    <a:lnTo>
                      <a:pt x="13" y="48"/>
                    </a:lnTo>
                    <a:lnTo>
                      <a:pt x="20" y="42"/>
                    </a:lnTo>
                    <a:lnTo>
                      <a:pt x="27" y="36"/>
                    </a:lnTo>
                    <a:lnTo>
                      <a:pt x="56" y="16"/>
                    </a:lnTo>
                    <a:lnTo>
                      <a:pt x="83" y="0"/>
                    </a:lnTo>
                    <a:lnTo>
                      <a:pt x="64" y="26"/>
                    </a:lnTo>
                    <a:lnTo>
                      <a:pt x="34" y="46"/>
                    </a:lnTo>
                    <a:lnTo>
                      <a:pt x="21" y="57"/>
                    </a:lnTo>
                    <a:lnTo>
                      <a:pt x="16" y="63"/>
                    </a:lnTo>
                    <a:lnTo>
                      <a:pt x="11" y="7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75" name="Freeform 1595"/>
              <p:cNvSpPr>
                <a:spLocks/>
              </p:cNvSpPr>
              <p:nvPr/>
            </p:nvSpPr>
            <p:spPr bwMode="auto">
              <a:xfrm>
                <a:off x="1589" y="1844"/>
                <a:ext cx="66" cy="42"/>
              </a:xfrm>
              <a:custGeom>
                <a:avLst/>
                <a:gdLst>
                  <a:gd name="T0" fmla="*/ 8 w 63"/>
                  <a:gd name="T1" fmla="*/ 42 h 41"/>
                  <a:gd name="T2" fmla="*/ 0 w 63"/>
                  <a:gd name="T3" fmla="*/ 33 h 41"/>
                  <a:gd name="T4" fmla="*/ 10 w 63"/>
                  <a:gd name="T5" fmla="*/ 26 h 41"/>
                  <a:gd name="T6" fmla="*/ 23 w 63"/>
                  <a:gd name="T7" fmla="*/ 18 h 41"/>
                  <a:gd name="T8" fmla="*/ 45 w 63"/>
                  <a:gd name="T9" fmla="*/ 6 h 41"/>
                  <a:gd name="T10" fmla="*/ 56 w 63"/>
                  <a:gd name="T11" fmla="*/ 4 h 41"/>
                  <a:gd name="T12" fmla="*/ 66 w 63"/>
                  <a:gd name="T13" fmla="*/ 0 h 41"/>
                  <a:gd name="T14" fmla="*/ 58 w 63"/>
                  <a:gd name="T15" fmla="*/ 9 h 41"/>
                  <a:gd name="T16" fmla="*/ 50 w 63"/>
                  <a:gd name="T17" fmla="*/ 18 h 41"/>
                  <a:gd name="T18" fmla="*/ 28 w 63"/>
                  <a:gd name="T19" fmla="*/ 30 h 41"/>
                  <a:gd name="T20" fmla="*/ 19 w 63"/>
                  <a:gd name="T21" fmla="*/ 36 h 41"/>
                  <a:gd name="T22" fmla="*/ 8 w 63"/>
                  <a:gd name="T23" fmla="*/ 42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41">
                    <a:moveTo>
                      <a:pt x="8" y="41"/>
                    </a:moveTo>
                    <a:lnTo>
                      <a:pt x="0" y="32"/>
                    </a:lnTo>
                    <a:lnTo>
                      <a:pt x="10" y="25"/>
                    </a:lnTo>
                    <a:lnTo>
                      <a:pt x="22" y="18"/>
                    </a:lnTo>
                    <a:lnTo>
                      <a:pt x="43" y="6"/>
                    </a:lnTo>
                    <a:lnTo>
                      <a:pt x="53" y="4"/>
                    </a:lnTo>
                    <a:lnTo>
                      <a:pt x="63" y="0"/>
                    </a:lnTo>
                    <a:lnTo>
                      <a:pt x="55" y="9"/>
                    </a:lnTo>
                    <a:lnTo>
                      <a:pt x="48" y="18"/>
                    </a:lnTo>
                    <a:lnTo>
                      <a:pt x="27" y="29"/>
                    </a:lnTo>
                    <a:lnTo>
                      <a:pt x="18" y="35"/>
                    </a:lnTo>
                    <a:lnTo>
                      <a:pt x="8" y="4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76" name="Freeform 1596"/>
              <p:cNvSpPr>
                <a:spLocks/>
              </p:cNvSpPr>
              <p:nvPr/>
            </p:nvSpPr>
            <p:spPr bwMode="auto">
              <a:xfrm>
                <a:off x="1603" y="1906"/>
                <a:ext cx="192" cy="248"/>
              </a:xfrm>
              <a:custGeom>
                <a:avLst/>
                <a:gdLst>
                  <a:gd name="T0" fmla="*/ 7 w 184"/>
                  <a:gd name="T1" fmla="*/ 248 h 236"/>
                  <a:gd name="T2" fmla="*/ 0 w 184"/>
                  <a:gd name="T3" fmla="*/ 237 h 236"/>
                  <a:gd name="T4" fmla="*/ 10 w 184"/>
                  <a:gd name="T5" fmla="*/ 229 h 236"/>
                  <a:gd name="T6" fmla="*/ 19 w 184"/>
                  <a:gd name="T7" fmla="*/ 221 h 236"/>
                  <a:gd name="T8" fmla="*/ 27 w 184"/>
                  <a:gd name="T9" fmla="*/ 210 h 236"/>
                  <a:gd name="T10" fmla="*/ 34 w 184"/>
                  <a:gd name="T11" fmla="*/ 200 h 236"/>
                  <a:gd name="T12" fmla="*/ 48 w 184"/>
                  <a:gd name="T13" fmla="*/ 177 h 236"/>
                  <a:gd name="T14" fmla="*/ 59 w 184"/>
                  <a:gd name="T15" fmla="*/ 151 h 236"/>
                  <a:gd name="T16" fmla="*/ 74 w 184"/>
                  <a:gd name="T17" fmla="*/ 128 h 236"/>
                  <a:gd name="T18" fmla="*/ 88 w 184"/>
                  <a:gd name="T19" fmla="*/ 104 h 236"/>
                  <a:gd name="T20" fmla="*/ 105 w 184"/>
                  <a:gd name="T21" fmla="*/ 82 h 236"/>
                  <a:gd name="T22" fmla="*/ 124 w 184"/>
                  <a:gd name="T23" fmla="*/ 61 h 236"/>
                  <a:gd name="T24" fmla="*/ 130 w 184"/>
                  <a:gd name="T25" fmla="*/ 54 h 236"/>
                  <a:gd name="T26" fmla="*/ 139 w 184"/>
                  <a:gd name="T27" fmla="*/ 44 h 236"/>
                  <a:gd name="T28" fmla="*/ 153 w 184"/>
                  <a:gd name="T29" fmla="*/ 26 h 236"/>
                  <a:gd name="T30" fmla="*/ 161 w 184"/>
                  <a:gd name="T31" fmla="*/ 17 h 236"/>
                  <a:gd name="T32" fmla="*/ 170 w 184"/>
                  <a:gd name="T33" fmla="*/ 8 h 236"/>
                  <a:gd name="T34" fmla="*/ 181 w 184"/>
                  <a:gd name="T35" fmla="*/ 4 h 236"/>
                  <a:gd name="T36" fmla="*/ 192 w 184"/>
                  <a:gd name="T37" fmla="*/ 0 h 236"/>
                  <a:gd name="T38" fmla="*/ 182 w 184"/>
                  <a:gd name="T39" fmla="*/ 5 h 236"/>
                  <a:gd name="T40" fmla="*/ 172 w 184"/>
                  <a:gd name="T41" fmla="*/ 13 h 236"/>
                  <a:gd name="T42" fmla="*/ 163 w 184"/>
                  <a:gd name="T43" fmla="*/ 21 h 236"/>
                  <a:gd name="T44" fmla="*/ 157 w 184"/>
                  <a:gd name="T45" fmla="*/ 32 h 236"/>
                  <a:gd name="T46" fmla="*/ 145 w 184"/>
                  <a:gd name="T47" fmla="*/ 51 h 236"/>
                  <a:gd name="T48" fmla="*/ 139 w 184"/>
                  <a:gd name="T49" fmla="*/ 62 h 236"/>
                  <a:gd name="T50" fmla="*/ 130 w 184"/>
                  <a:gd name="T51" fmla="*/ 73 h 236"/>
                  <a:gd name="T52" fmla="*/ 114 w 184"/>
                  <a:gd name="T53" fmla="*/ 92 h 236"/>
                  <a:gd name="T54" fmla="*/ 97 w 184"/>
                  <a:gd name="T55" fmla="*/ 113 h 236"/>
                  <a:gd name="T56" fmla="*/ 82 w 184"/>
                  <a:gd name="T57" fmla="*/ 136 h 236"/>
                  <a:gd name="T58" fmla="*/ 70 w 184"/>
                  <a:gd name="T59" fmla="*/ 159 h 236"/>
                  <a:gd name="T60" fmla="*/ 59 w 184"/>
                  <a:gd name="T61" fmla="*/ 183 h 236"/>
                  <a:gd name="T62" fmla="*/ 53 w 184"/>
                  <a:gd name="T63" fmla="*/ 195 h 236"/>
                  <a:gd name="T64" fmla="*/ 45 w 184"/>
                  <a:gd name="T65" fmla="*/ 207 h 236"/>
                  <a:gd name="T66" fmla="*/ 38 w 184"/>
                  <a:gd name="T67" fmla="*/ 220 h 236"/>
                  <a:gd name="T68" fmla="*/ 28 w 184"/>
                  <a:gd name="T69" fmla="*/ 229 h 236"/>
                  <a:gd name="T70" fmla="*/ 18 w 184"/>
                  <a:gd name="T71" fmla="*/ 239 h 236"/>
                  <a:gd name="T72" fmla="*/ 7 w 184"/>
                  <a:gd name="T73" fmla="*/ 248 h 2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4" h="236">
                    <a:moveTo>
                      <a:pt x="7" y="236"/>
                    </a:moveTo>
                    <a:lnTo>
                      <a:pt x="0" y="226"/>
                    </a:lnTo>
                    <a:lnTo>
                      <a:pt x="10" y="218"/>
                    </a:lnTo>
                    <a:lnTo>
                      <a:pt x="18" y="210"/>
                    </a:lnTo>
                    <a:lnTo>
                      <a:pt x="26" y="200"/>
                    </a:lnTo>
                    <a:lnTo>
                      <a:pt x="33" y="190"/>
                    </a:lnTo>
                    <a:lnTo>
                      <a:pt x="46" y="168"/>
                    </a:lnTo>
                    <a:lnTo>
                      <a:pt x="57" y="144"/>
                    </a:lnTo>
                    <a:lnTo>
                      <a:pt x="71" y="122"/>
                    </a:lnTo>
                    <a:lnTo>
                      <a:pt x="84" y="99"/>
                    </a:lnTo>
                    <a:lnTo>
                      <a:pt x="101" y="78"/>
                    </a:lnTo>
                    <a:lnTo>
                      <a:pt x="119" y="58"/>
                    </a:lnTo>
                    <a:lnTo>
                      <a:pt x="125" y="51"/>
                    </a:lnTo>
                    <a:lnTo>
                      <a:pt x="133" y="42"/>
                    </a:lnTo>
                    <a:lnTo>
                      <a:pt x="147" y="25"/>
                    </a:lnTo>
                    <a:lnTo>
                      <a:pt x="154" y="16"/>
                    </a:lnTo>
                    <a:lnTo>
                      <a:pt x="163" y="8"/>
                    </a:lnTo>
                    <a:lnTo>
                      <a:pt x="173" y="4"/>
                    </a:lnTo>
                    <a:lnTo>
                      <a:pt x="184" y="0"/>
                    </a:lnTo>
                    <a:lnTo>
                      <a:pt x="174" y="5"/>
                    </a:lnTo>
                    <a:lnTo>
                      <a:pt x="165" y="12"/>
                    </a:lnTo>
                    <a:lnTo>
                      <a:pt x="156" y="20"/>
                    </a:lnTo>
                    <a:lnTo>
                      <a:pt x="150" y="30"/>
                    </a:lnTo>
                    <a:lnTo>
                      <a:pt x="139" y="49"/>
                    </a:lnTo>
                    <a:lnTo>
                      <a:pt x="133" y="59"/>
                    </a:lnTo>
                    <a:lnTo>
                      <a:pt x="125" y="69"/>
                    </a:lnTo>
                    <a:lnTo>
                      <a:pt x="109" y="88"/>
                    </a:lnTo>
                    <a:lnTo>
                      <a:pt x="93" y="108"/>
                    </a:lnTo>
                    <a:lnTo>
                      <a:pt x="79" y="129"/>
                    </a:lnTo>
                    <a:lnTo>
                      <a:pt x="67" y="151"/>
                    </a:lnTo>
                    <a:lnTo>
                      <a:pt x="57" y="174"/>
                    </a:lnTo>
                    <a:lnTo>
                      <a:pt x="51" y="186"/>
                    </a:lnTo>
                    <a:lnTo>
                      <a:pt x="43" y="197"/>
                    </a:lnTo>
                    <a:lnTo>
                      <a:pt x="36" y="209"/>
                    </a:lnTo>
                    <a:lnTo>
                      <a:pt x="27" y="218"/>
                    </a:lnTo>
                    <a:lnTo>
                      <a:pt x="17" y="227"/>
                    </a:lnTo>
                    <a:lnTo>
                      <a:pt x="7" y="2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177" name="Freeform 1597"/>
              <p:cNvSpPr>
                <a:spLocks/>
              </p:cNvSpPr>
              <p:nvPr/>
            </p:nvSpPr>
            <p:spPr bwMode="auto">
              <a:xfrm>
                <a:off x="1825" y="1849"/>
                <a:ext cx="131" cy="41"/>
              </a:xfrm>
              <a:custGeom>
                <a:avLst/>
                <a:gdLst>
                  <a:gd name="T0" fmla="*/ 7 w 125"/>
                  <a:gd name="T1" fmla="*/ 41 h 39"/>
                  <a:gd name="T2" fmla="*/ 0 w 125"/>
                  <a:gd name="T3" fmla="*/ 30 h 39"/>
                  <a:gd name="T4" fmla="*/ 21 w 125"/>
                  <a:gd name="T5" fmla="*/ 17 h 39"/>
                  <a:gd name="T6" fmla="*/ 31 w 125"/>
                  <a:gd name="T7" fmla="*/ 12 h 39"/>
                  <a:gd name="T8" fmla="*/ 43 w 125"/>
                  <a:gd name="T9" fmla="*/ 6 h 39"/>
                  <a:gd name="T10" fmla="*/ 68 w 125"/>
                  <a:gd name="T11" fmla="*/ 3 h 39"/>
                  <a:gd name="T12" fmla="*/ 93 w 125"/>
                  <a:gd name="T13" fmla="*/ 0 h 39"/>
                  <a:gd name="T14" fmla="*/ 100 w 125"/>
                  <a:gd name="T15" fmla="*/ 3 h 39"/>
                  <a:gd name="T16" fmla="*/ 105 w 125"/>
                  <a:gd name="T17" fmla="*/ 4 h 39"/>
                  <a:gd name="T18" fmla="*/ 114 w 125"/>
                  <a:gd name="T19" fmla="*/ 11 h 39"/>
                  <a:gd name="T20" fmla="*/ 131 w 125"/>
                  <a:gd name="T21" fmla="*/ 23 h 39"/>
                  <a:gd name="T22" fmla="*/ 110 w 125"/>
                  <a:gd name="T23" fmla="*/ 16 h 39"/>
                  <a:gd name="T24" fmla="*/ 101 w 125"/>
                  <a:gd name="T25" fmla="*/ 14 h 39"/>
                  <a:gd name="T26" fmla="*/ 95 w 125"/>
                  <a:gd name="T27" fmla="*/ 14 h 39"/>
                  <a:gd name="T28" fmla="*/ 91 w 125"/>
                  <a:gd name="T29" fmla="*/ 14 h 39"/>
                  <a:gd name="T30" fmla="*/ 69 w 125"/>
                  <a:gd name="T31" fmla="*/ 16 h 39"/>
                  <a:gd name="T32" fmla="*/ 57 w 125"/>
                  <a:gd name="T33" fmla="*/ 17 h 39"/>
                  <a:gd name="T34" fmla="*/ 47 w 125"/>
                  <a:gd name="T35" fmla="*/ 20 h 39"/>
                  <a:gd name="T36" fmla="*/ 37 w 125"/>
                  <a:gd name="T37" fmla="*/ 23 h 39"/>
                  <a:gd name="T38" fmla="*/ 26 w 125"/>
                  <a:gd name="T39" fmla="*/ 28 h 39"/>
                  <a:gd name="T40" fmla="*/ 7 w 125"/>
                  <a:gd name="T41" fmla="*/ 4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5" h="39">
                    <a:moveTo>
                      <a:pt x="7" y="39"/>
                    </a:moveTo>
                    <a:lnTo>
                      <a:pt x="0" y="29"/>
                    </a:lnTo>
                    <a:lnTo>
                      <a:pt x="20" y="16"/>
                    </a:lnTo>
                    <a:lnTo>
                      <a:pt x="30" y="11"/>
                    </a:lnTo>
                    <a:lnTo>
                      <a:pt x="41" y="6"/>
                    </a:lnTo>
                    <a:lnTo>
                      <a:pt x="65" y="3"/>
                    </a:lnTo>
                    <a:lnTo>
                      <a:pt x="89" y="0"/>
                    </a:lnTo>
                    <a:lnTo>
                      <a:pt x="95" y="3"/>
                    </a:lnTo>
                    <a:lnTo>
                      <a:pt x="100" y="4"/>
                    </a:lnTo>
                    <a:lnTo>
                      <a:pt x="109" y="10"/>
                    </a:lnTo>
                    <a:lnTo>
                      <a:pt x="125" y="22"/>
                    </a:lnTo>
                    <a:lnTo>
                      <a:pt x="105" y="15"/>
                    </a:lnTo>
                    <a:lnTo>
                      <a:pt x="96" y="13"/>
                    </a:lnTo>
                    <a:lnTo>
                      <a:pt x="91" y="13"/>
                    </a:lnTo>
                    <a:lnTo>
                      <a:pt x="87" y="13"/>
                    </a:lnTo>
                    <a:lnTo>
                      <a:pt x="66" y="15"/>
                    </a:lnTo>
                    <a:lnTo>
                      <a:pt x="54" y="16"/>
                    </a:lnTo>
                    <a:lnTo>
                      <a:pt x="45" y="19"/>
                    </a:lnTo>
                    <a:lnTo>
                      <a:pt x="35" y="22"/>
                    </a:lnTo>
                    <a:lnTo>
                      <a:pt x="25" y="27"/>
                    </a:lnTo>
                    <a:lnTo>
                      <a:pt x="7" y="3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6078" name="Freeform 1598"/>
            <p:cNvSpPr>
              <a:spLocks/>
            </p:cNvSpPr>
            <p:nvPr/>
          </p:nvSpPr>
          <p:spPr bwMode="auto">
            <a:xfrm>
              <a:off x="1820" y="1920"/>
              <a:ext cx="155" cy="254"/>
            </a:xfrm>
            <a:custGeom>
              <a:avLst/>
              <a:gdLst>
                <a:gd name="T0" fmla="*/ 79 w 531"/>
                <a:gd name="T1" fmla="*/ 1 h 867"/>
                <a:gd name="T2" fmla="*/ 1 w 531"/>
                <a:gd name="T3" fmla="*/ 79 h 867"/>
                <a:gd name="T4" fmla="*/ 44 w 531"/>
                <a:gd name="T5" fmla="*/ 142 h 867"/>
                <a:gd name="T6" fmla="*/ 45 w 531"/>
                <a:gd name="T7" fmla="*/ 254 h 867"/>
                <a:gd name="T8" fmla="*/ 115 w 531"/>
                <a:gd name="T9" fmla="*/ 254 h 867"/>
                <a:gd name="T10" fmla="*/ 113 w 531"/>
                <a:gd name="T11" fmla="*/ 142 h 867"/>
                <a:gd name="T12" fmla="*/ 155 w 531"/>
                <a:gd name="T13" fmla="*/ 79 h 867"/>
                <a:gd name="T14" fmla="*/ 79 w 531"/>
                <a:gd name="T15" fmla="*/ 1 h 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1" h="867">
                  <a:moveTo>
                    <a:pt x="269" y="2"/>
                  </a:moveTo>
                  <a:cubicBezTo>
                    <a:pt x="123" y="0"/>
                    <a:pt x="7" y="104"/>
                    <a:pt x="4" y="269"/>
                  </a:cubicBezTo>
                  <a:cubicBezTo>
                    <a:pt x="0" y="385"/>
                    <a:pt x="115" y="470"/>
                    <a:pt x="152" y="485"/>
                  </a:cubicBezTo>
                  <a:cubicBezTo>
                    <a:pt x="149" y="626"/>
                    <a:pt x="155" y="733"/>
                    <a:pt x="155" y="867"/>
                  </a:cubicBezTo>
                  <a:cubicBezTo>
                    <a:pt x="363" y="867"/>
                    <a:pt x="319" y="867"/>
                    <a:pt x="393" y="867"/>
                  </a:cubicBezTo>
                  <a:cubicBezTo>
                    <a:pt x="387" y="757"/>
                    <a:pt x="382" y="611"/>
                    <a:pt x="386" y="485"/>
                  </a:cubicBezTo>
                  <a:cubicBezTo>
                    <a:pt x="420" y="478"/>
                    <a:pt x="531" y="415"/>
                    <a:pt x="531" y="269"/>
                  </a:cubicBezTo>
                  <a:cubicBezTo>
                    <a:pt x="531" y="122"/>
                    <a:pt x="416" y="4"/>
                    <a:pt x="269" y="2"/>
                  </a:cubicBezTo>
                  <a:close/>
                </a:path>
              </a:pathLst>
            </a:custGeom>
            <a:solidFill>
              <a:schemeClr val="hlink"/>
            </a:solidFill>
            <a:ln w="254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41" name="Group 1599"/>
          <p:cNvGrpSpPr>
            <a:grpSpLocks/>
          </p:cNvGrpSpPr>
          <p:nvPr/>
        </p:nvGrpSpPr>
        <p:grpSpPr bwMode="auto">
          <a:xfrm>
            <a:off x="5807075" y="2524125"/>
            <a:ext cx="1046163" cy="1314450"/>
            <a:chOff x="3287" y="1562"/>
            <a:chExt cx="559" cy="703"/>
          </a:xfrm>
        </p:grpSpPr>
        <p:sp>
          <p:nvSpPr>
            <p:cNvPr id="15992" name="Freeform 1600"/>
            <p:cNvSpPr>
              <a:spLocks/>
            </p:cNvSpPr>
            <p:nvPr/>
          </p:nvSpPr>
          <p:spPr bwMode="auto">
            <a:xfrm>
              <a:off x="3312" y="1574"/>
              <a:ext cx="172" cy="58"/>
            </a:xfrm>
            <a:custGeom>
              <a:avLst/>
              <a:gdLst>
                <a:gd name="T0" fmla="*/ 0 w 172"/>
                <a:gd name="T1" fmla="*/ 58 h 58"/>
                <a:gd name="T2" fmla="*/ 0 w 172"/>
                <a:gd name="T3" fmla="*/ 58 h 58"/>
                <a:gd name="T4" fmla="*/ 19 w 172"/>
                <a:gd name="T5" fmla="*/ 44 h 58"/>
                <a:gd name="T6" fmla="*/ 37 w 172"/>
                <a:gd name="T7" fmla="*/ 33 h 58"/>
                <a:gd name="T8" fmla="*/ 44 w 172"/>
                <a:gd name="T9" fmla="*/ 29 h 58"/>
                <a:gd name="T10" fmla="*/ 52 w 172"/>
                <a:gd name="T11" fmla="*/ 25 h 58"/>
                <a:gd name="T12" fmla="*/ 52 w 172"/>
                <a:gd name="T13" fmla="*/ 25 h 58"/>
                <a:gd name="T14" fmla="*/ 67 w 172"/>
                <a:gd name="T15" fmla="*/ 21 h 58"/>
                <a:gd name="T16" fmla="*/ 84 w 172"/>
                <a:gd name="T17" fmla="*/ 18 h 58"/>
                <a:gd name="T18" fmla="*/ 121 w 172"/>
                <a:gd name="T19" fmla="*/ 12 h 58"/>
                <a:gd name="T20" fmla="*/ 121 w 172"/>
                <a:gd name="T21" fmla="*/ 12 h 58"/>
                <a:gd name="T22" fmla="*/ 172 w 172"/>
                <a:gd name="T23" fmla="*/ 0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2" h="58">
                  <a:moveTo>
                    <a:pt x="0" y="58"/>
                  </a:moveTo>
                  <a:lnTo>
                    <a:pt x="0" y="58"/>
                  </a:lnTo>
                  <a:lnTo>
                    <a:pt x="19" y="44"/>
                  </a:lnTo>
                  <a:lnTo>
                    <a:pt x="37" y="33"/>
                  </a:lnTo>
                  <a:lnTo>
                    <a:pt x="44" y="29"/>
                  </a:lnTo>
                  <a:lnTo>
                    <a:pt x="52" y="25"/>
                  </a:lnTo>
                  <a:lnTo>
                    <a:pt x="67" y="21"/>
                  </a:lnTo>
                  <a:lnTo>
                    <a:pt x="84" y="18"/>
                  </a:lnTo>
                  <a:lnTo>
                    <a:pt x="121" y="12"/>
                  </a:lnTo>
                  <a:lnTo>
                    <a:pt x="172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93" name="Freeform 1601"/>
            <p:cNvSpPr>
              <a:spLocks/>
            </p:cNvSpPr>
            <p:nvPr/>
          </p:nvSpPr>
          <p:spPr bwMode="auto">
            <a:xfrm>
              <a:off x="3543" y="1891"/>
              <a:ext cx="272" cy="147"/>
            </a:xfrm>
            <a:custGeom>
              <a:avLst/>
              <a:gdLst>
                <a:gd name="T0" fmla="*/ 58 w 272"/>
                <a:gd name="T1" fmla="*/ 33 h 147"/>
                <a:gd name="T2" fmla="*/ 58 w 272"/>
                <a:gd name="T3" fmla="*/ 33 h 147"/>
                <a:gd name="T4" fmla="*/ 63 w 272"/>
                <a:gd name="T5" fmla="*/ 34 h 147"/>
                <a:gd name="T6" fmla="*/ 71 w 272"/>
                <a:gd name="T7" fmla="*/ 34 h 147"/>
                <a:gd name="T8" fmla="*/ 76 w 272"/>
                <a:gd name="T9" fmla="*/ 34 h 147"/>
                <a:gd name="T10" fmla="*/ 78 w 272"/>
                <a:gd name="T11" fmla="*/ 33 h 147"/>
                <a:gd name="T12" fmla="*/ 81 w 272"/>
                <a:gd name="T13" fmla="*/ 31 h 147"/>
                <a:gd name="T14" fmla="*/ 81 w 272"/>
                <a:gd name="T15" fmla="*/ 28 h 147"/>
                <a:gd name="T16" fmla="*/ 81 w 272"/>
                <a:gd name="T17" fmla="*/ 28 h 147"/>
                <a:gd name="T18" fmla="*/ 79 w 272"/>
                <a:gd name="T19" fmla="*/ 24 h 147"/>
                <a:gd name="T20" fmla="*/ 76 w 272"/>
                <a:gd name="T21" fmla="*/ 19 h 147"/>
                <a:gd name="T22" fmla="*/ 72 w 272"/>
                <a:gd name="T23" fmla="*/ 14 h 147"/>
                <a:gd name="T24" fmla="*/ 67 w 272"/>
                <a:gd name="T25" fmla="*/ 10 h 147"/>
                <a:gd name="T26" fmla="*/ 62 w 272"/>
                <a:gd name="T27" fmla="*/ 6 h 147"/>
                <a:gd name="T28" fmla="*/ 56 w 272"/>
                <a:gd name="T29" fmla="*/ 3 h 147"/>
                <a:gd name="T30" fmla="*/ 49 w 272"/>
                <a:gd name="T31" fmla="*/ 0 h 147"/>
                <a:gd name="T32" fmla="*/ 42 w 272"/>
                <a:gd name="T33" fmla="*/ 0 h 147"/>
                <a:gd name="T34" fmla="*/ 42 w 272"/>
                <a:gd name="T35" fmla="*/ 0 h 147"/>
                <a:gd name="T36" fmla="*/ 36 w 272"/>
                <a:gd name="T37" fmla="*/ 0 h 147"/>
                <a:gd name="T38" fmla="*/ 28 w 272"/>
                <a:gd name="T39" fmla="*/ 3 h 147"/>
                <a:gd name="T40" fmla="*/ 22 w 272"/>
                <a:gd name="T41" fmla="*/ 5 h 147"/>
                <a:gd name="T42" fmla="*/ 16 w 272"/>
                <a:gd name="T43" fmla="*/ 10 h 147"/>
                <a:gd name="T44" fmla="*/ 11 w 272"/>
                <a:gd name="T45" fmla="*/ 15 h 147"/>
                <a:gd name="T46" fmla="*/ 6 w 272"/>
                <a:gd name="T47" fmla="*/ 21 h 147"/>
                <a:gd name="T48" fmla="*/ 2 w 272"/>
                <a:gd name="T49" fmla="*/ 29 h 147"/>
                <a:gd name="T50" fmla="*/ 1 w 272"/>
                <a:gd name="T51" fmla="*/ 36 h 147"/>
                <a:gd name="T52" fmla="*/ 1 w 272"/>
                <a:gd name="T53" fmla="*/ 36 h 147"/>
                <a:gd name="T54" fmla="*/ 0 w 272"/>
                <a:gd name="T55" fmla="*/ 46 h 147"/>
                <a:gd name="T56" fmla="*/ 1 w 272"/>
                <a:gd name="T57" fmla="*/ 59 h 147"/>
                <a:gd name="T58" fmla="*/ 2 w 272"/>
                <a:gd name="T59" fmla="*/ 71 h 147"/>
                <a:gd name="T60" fmla="*/ 6 w 272"/>
                <a:gd name="T61" fmla="*/ 85 h 147"/>
                <a:gd name="T62" fmla="*/ 11 w 272"/>
                <a:gd name="T63" fmla="*/ 98 h 147"/>
                <a:gd name="T64" fmla="*/ 20 w 272"/>
                <a:gd name="T65" fmla="*/ 111 h 147"/>
                <a:gd name="T66" fmla="*/ 25 w 272"/>
                <a:gd name="T67" fmla="*/ 116 h 147"/>
                <a:gd name="T68" fmla="*/ 30 w 272"/>
                <a:gd name="T69" fmla="*/ 122 h 147"/>
                <a:gd name="T70" fmla="*/ 36 w 272"/>
                <a:gd name="T71" fmla="*/ 126 h 147"/>
                <a:gd name="T72" fmla="*/ 42 w 272"/>
                <a:gd name="T73" fmla="*/ 131 h 147"/>
                <a:gd name="T74" fmla="*/ 42 w 272"/>
                <a:gd name="T75" fmla="*/ 131 h 147"/>
                <a:gd name="T76" fmla="*/ 56 w 272"/>
                <a:gd name="T77" fmla="*/ 137 h 147"/>
                <a:gd name="T78" fmla="*/ 68 w 272"/>
                <a:gd name="T79" fmla="*/ 141 h 147"/>
                <a:gd name="T80" fmla="*/ 78 w 272"/>
                <a:gd name="T81" fmla="*/ 143 h 147"/>
                <a:gd name="T82" fmla="*/ 88 w 272"/>
                <a:gd name="T83" fmla="*/ 146 h 147"/>
                <a:gd name="T84" fmla="*/ 104 w 272"/>
                <a:gd name="T85" fmla="*/ 147 h 147"/>
                <a:gd name="T86" fmla="*/ 120 w 272"/>
                <a:gd name="T87" fmla="*/ 147 h 147"/>
                <a:gd name="T88" fmla="*/ 120 w 272"/>
                <a:gd name="T89" fmla="*/ 147 h 147"/>
                <a:gd name="T90" fmla="*/ 139 w 272"/>
                <a:gd name="T91" fmla="*/ 146 h 147"/>
                <a:gd name="T92" fmla="*/ 148 w 272"/>
                <a:gd name="T93" fmla="*/ 144 h 147"/>
                <a:gd name="T94" fmla="*/ 158 w 272"/>
                <a:gd name="T95" fmla="*/ 142 h 147"/>
                <a:gd name="T96" fmla="*/ 166 w 272"/>
                <a:gd name="T97" fmla="*/ 137 h 147"/>
                <a:gd name="T98" fmla="*/ 176 w 272"/>
                <a:gd name="T99" fmla="*/ 132 h 147"/>
                <a:gd name="T100" fmla="*/ 185 w 272"/>
                <a:gd name="T101" fmla="*/ 124 h 147"/>
                <a:gd name="T102" fmla="*/ 194 w 272"/>
                <a:gd name="T103" fmla="*/ 116 h 147"/>
                <a:gd name="T104" fmla="*/ 194 w 272"/>
                <a:gd name="T105" fmla="*/ 116 h 147"/>
                <a:gd name="T106" fmla="*/ 207 w 272"/>
                <a:gd name="T107" fmla="*/ 96 h 147"/>
                <a:gd name="T108" fmla="*/ 219 w 272"/>
                <a:gd name="T109" fmla="*/ 79 h 147"/>
                <a:gd name="T110" fmla="*/ 228 w 272"/>
                <a:gd name="T111" fmla="*/ 64 h 147"/>
                <a:gd name="T112" fmla="*/ 233 w 272"/>
                <a:gd name="T113" fmla="*/ 57 h 147"/>
                <a:gd name="T114" fmla="*/ 240 w 272"/>
                <a:gd name="T115" fmla="*/ 51 h 147"/>
                <a:gd name="T116" fmla="*/ 240 w 272"/>
                <a:gd name="T117" fmla="*/ 51 h 147"/>
                <a:gd name="T118" fmla="*/ 251 w 272"/>
                <a:gd name="T119" fmla="*/ 42 h 147"/>
                <a:gd name="T120" fmla="*/ 261 w 272"/>
                <a:gd name="T121" fmla="*/ 38 h 147"/>
                <a:gd name="T122" fmla="*/ 272 w 272"/>
                <a:gd name="T123" fmla="*/ 33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72" h="147">
                  <a:moveTo>
                    <a:pt x="58" y="33"/>
                  </a:moveTo>
                  <a:lnTo>
                    <a:pt x="58" y="33"/>
                  </a:lnTo>
                  <a:lnTo>
                    <a:pt x="63" y="34"/>
                  </a:lnTo>
                  <a:lnTo>
                    <a:pt x="71" y="34"/>
                  </a:lnTo>
                  <a:lnTo>
                    <a:pt x="76" y="34"/>
                  </a:lnTo>
                  <a:lnTo>
                    <a:pt x="78" y="33"/>
                  </a:lnTo>
                  <a:lnTo>
                    <a:pt x="81" y="31"/>
                  </a:lnTo>
                  <a:lnTo>
                    <a:pt x="81" y="28"/>
                  </a:lnTo>
                  <a:lnTo>
                    <a:pt x="79" y="24"/>
                  </a:lnTo>
                  <a:lnTo>
                    <a:pt x="76" y="19"/>
                  </a:lnTo>
                  <a:lnTo>
                    <a:pt x="72" y="14"/>
                  </a:lnTo>
                  <a:lnTo>
                    <a:pt x="67" y="10"/>
                  </a:lnTo>
                  <a:lnTo>
                    <a:pt x="62" y="6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3"/>
                  </a:lnTo>
                  <a:lnTo>
                    <a:pt x="22" y="5"/>
                  </a:lnTo>
                  <a:lnTo>
                    <a:pt x="16" y="10"/>
                  </a:lnTo>
                  <a:lnTo>
                    <a:pt x="11" y="15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9"/>
                  </a:lnTo>
                  <a:lnTo>
                    <a:pt x="2" y="71"/>
                  </a:lnTo>
                  <a:lnTo>
                    <a:pt x="6" y="85"/>
                  </a:lnTo>
                  <a:lnTo>
                    <a:pt x="11" y="98"/>
                  </a:lnTo>
                  <a:lnTo>
                    <a:pt x="20" y="111"/>
                  </a:lnTo>
                  <a:lnTo>
                    <a:pt x="25" y="116"/>
                  </a:lnTo>
                  <a:lnTo>
                    <a:pt x="30" y="122"/>
                  </a:lnTo>
                  <a:lnTo>
                    <a:pt x="36" y="126"/>
                  </a:lnTo>
                  <a:lnTo>
                    <a:pt x="42" y="131"/>
                  </a:lnTo>
                  <a:lnTo>
                    <a:pt x="56" y="137"/>
                  </a:lnTo>
                  <a:lnTo>
                    <a:pt x="68" y="141"/>
                  </a:lnTo>
                  <a:lnTo>
                    <a:pt x="78" y="143"/>
                  </a:lnTo>
                  <a:lnTo>
                    <a:pt x="88" y="146"/>
                  </a:lnTo>
                  <a:lnTo>
                    <a:pt x="104" y="147"/>
                  </a:lnTo>
                  <a:lnTo>
                    <a:pt x="120" y="147"/>
                  </a:lnTo>
                  <a:lnTo>
                    <a:pt x="139" y="146"/>
                  </a:lnTo>
                  <a:lnTo>
                    <a:pt x="148" y="144"/>
                  </a:lnTo>
                  <a:lnTo>
                    <a:pt x="158" y="142"/>
                  </a:lnTo>
                  <a:lnTo>
                    <a:pt x="166" y="137"/>
                  </a:lnTo>
                  <a:lnTo>
                    <a:pt x="176" y="132"/>
                  </a:lnTo>
                  <a:lnTo>
                    <a:pt x="185" y="124"/>
                  </a:lnTo>
                  <a:lnTo>
                    <a:pt x="194" y="116"/>
                  </a:lnTo>
                  <a:lnTo>
                    <a:pt x="207" y="96"/>
                  </a:lnTo>
                  <a:lnTo>
                    <a:pt x="219" y="79"/>
                  </a:lnTo>
                  <a:lnTo>
                    <a:pt x="228" y="64"/>
                  </a:lnTo>
                  <a:lnTo>
                    <a:pt x="233" y="57"/>
                  </a:lnTo>
                  <a:lnTo>
                    <a:pt x="240" y="51"/>
                  </a:lnTo>
                  <a:lnTo>
                    <a:pt x="251" y="42"/>
                  </a:lnTo>
                  <a:lnTo>
                    <a:pt x="261" y="38"/>
                  </a:lnTo>
                  <a:lnTo>
                    <a:pt x="272" y="33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94" name="Freeform 1602"/>
            <p:cNvSpPr>
              <a:spLocks/>
            </p:cNvSpPr>
            <p:nvPr/>
          </p:nvSpPr>
          <p:spPr bwMode="auto">
            <a:xfrm>
              <a:off x="3590" y="1911"/>
              <a:ext cx="70" cy="40"/>
            </a:xfrm>
            <a:custGeom>
              <a:avLst/>
              <a:gdLst>
                <a:gd name="T0" fmla="*/ 24 w 70"/>
                <a:gd name="T1" fmla="*/ 3 h 40"/>
                <a:gd name="T2" fmla="*/ 24 w 70"/>
                <a:gd name="T3" fmla="*/ 3 h 40"/>
                <a:gd name="T4" fmla="*/ 11 w 70"/>
                <a:gd name="T5" fmla="*/ 3 h 40"/>
                <a:gd name="T6" fmla="*/ 4 w 70"/>
                <a:gd name="T7" fmla="*/ 5 h 40"/>
                <a:gd name="T8" fmla="*/ 1 w 70"/>
                <a:gd name="T9" fmla="*/ 8 h 40"/>
                <a:gd name="T10" fmla="*/ 0 w 70"/>
                <a:gd name="T11" fmla="*/ 10 h 40"/>
                <a:gd name="T12" fmla="*/ 0 w 70"/>
                <a:gd name="T13" fmla="*/ 10 h 40"/>
                <a:gd name="T14" fmla="*/ 2 w 70"/>
                <a:gd name="T15" fmla="*/ 18 h 40"/>
                <a:gd name="T16" fmla="*/ 7 w 70"/>
                <a:gd name="T17" fmla="*/ 26 h 40"/>
                <a:gd name="T18" fmla="*/ 11 w 70"/>
                <a:gd name="T19" fmla="*/ 31 h 40"/>
                <a:gd name="T20" fmla="*/ 15 w 70"/>
                <a:gd name="T21" fmla="*/ 35 h 40"/>
                <a:gd name="T22" fmla="*/ 19 w 70"/>
                <a:gd name="T23" fmla="*/ 37 h 40"/>
                <a:gd name="T24" fmla="*/ 24 w 70"/>
                <a:gd name="T25" fmla="*/ 39 h 40"/>
                <a:gd name="T26" fmla="*/ 24 w 70"/>
                <a:gd name="T27" fmla="*/ 39 h 40"/>
                <a:gd name="T28" fmla="*/ 32 w 70"/>
                <a:gd name="T29" fmla="*/ 40 h 40"/>
                <a:gd name="T30" fmla="*/ 42 w 70"/>
                <a:gd name="T31" fmla="*/ 39 h 40"/>
                <a:gd name="T32" fmla="*/ 52 w 70"/>
                <a:gd name="T33" fmla="*/ 35 h 40"/>
                <a:gd name="T34" fmla="*/ 62 w 70"/>
                <a:gd name="T35" fmla="*/ 30 h 40"/>
                <a:gd name="T36" fmla="*/ 62 w 70"/>
                <a:gd name="T37" fmla="*/ 30 h 40"/>
                <a:gd name="T38" fmla="*/ 66 w 70"/>
                <a:gd name="T39" fmla="*/ 26 h 40"/>
                <a:gd name="T40" fmla="*/ 68 w 70"/>
                <a:gd name="T41" fmla="*/ 24 h 40"/>
                <a:gd name="T42" fmla="*/ 68 w 70"/>
                <a:gd name="T43" fmla="*/ 20 h 40"/>
                <a:gd name="T44" fmla="*/ 70 w 70"/>
                <a:gd name="T45" fmla="*/ 16 h 40"/>
                <a:gd name="T46" fmla="*/ 67 w 70"/>
                <a:gd name="T47" fmla="*/ 10 h 40"/>
                <a:gd name="T48" fmla="*/ 65 w 70"/>
                <a:gd name="T49" fmla="*/ 5 h 40"/>
                <a:gd name="T50" fmla="*/ 65 w 70"/>
                <a:gd name="T51" fmla="*/ 5 h 40"/>
                <a:gd name="T52" fmla="*/ 62 w 70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0" h="40">
                  <a:moveTo>
                    <a:pt x="24" y="3"/>
                  </a:moveTo>
                  <a:lnTo>
                    <a:pt x="24" y="3"/>
                  </a:lnTo>
                  <a:lnTo>
                    <a:pt x="11" y="3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7" y="26"/>
                  </a:lnTo>
                  <a:lnTo>
                    <a:pt x="11" y="31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4" y="39"/>
                  </a:lnTo>
                  <a:lnTo>
                    <a:pt x="32" y="40"/>
                  </a:lnTo>
                  <a:lnTo>
                    <a:pt x="42" y="39"/>
                  </a:lnTo>
                  <a:lnTo>
                    <a:pt x="52" y="35"/>
                  </a:lnTo>
                  <a:lnTo>
                    <a:pt x="62" y="30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70" y="16"/>
                  </a:lnTo>
                  <a:lnTo>
                    <a:pt x="67" y="10"/>
                  </a:lnTo>
                  <a:lnTo>
                    <a:pt x="65" y="5"/>
                  </a:lnTo>
                  <a:lnTo>
                    <a:pt x="62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95" name="Freeform 1603"/>
            <p:cNvSpPr>
              <a:spLocks/>
            </p:cNvSpPr>
            <p:nvPr/>
          </p:nvSpPr>
          <p:spPr bwMode="auto">
            <a:xfrm>
              <a:off x="3518" y="1866"/>
              <a:ext cx="173" cy="202"/>
            </a:xfrm>
            <a:custGeom>
              <a:avLst/>
              <a:gdLst>
                <a:gd name="T0" fmla="*/ 87 w 173"/>
                <a:gd name="T1" fmla="*/ 69 h 202"/>
                <a:gd name="T2" fmla="*/ 87 w 173"/>
                <a:gd name="T3" fmla="*/ 69 h 202"/>
                <a:gd name="T4" fmla="*/ 91 w 173"/>
                <a:gd name="T5" fmla="*/ 70 h 202"/>
                <a:gd name="T6" fmla="*/ 99 w 173"/>
                <a:gd name="T7" fmla="*/ 70 h 202"/>
                <a:gd name="T8" fmla="*/ 103 w 173"/>
                <a:gd name="T9" fmla="*/ 70 h 202"/>
                <a:gd name="T10" fmla="*/ 108 w 173"/>
                <a:gd name="T11" fmla="*/ 69 h 202"/>
                <a:gd name="T12" fmla="*/ 112 w 173"/>
                <a:gd name="T13" fmla="*/ 67 h 202"/>
                <a:gd name="T14" fmla="*/ 113 w 173"/>
                <a:gd name="T15" fmla="*/ 65 h 202"/>
                <a:gd name="T16" fmla="*/ 113 w 173"/>
                <a:gd name="T17" fmla="*/ 65 h 202"/>
                <a:gd name="T18" fmla="*/ 114 w 173"/>
                <a:gd name="T19" fmla="*/ 61 h 202"/>
                <a:gd name="T20" fmla="*/ 113 w 173"/>
                <a:gd name="T21" fmla="*/ 55 h 202"/>
                <a:gd name="T22" fmla="*/ 113 w 173"/>
                <a:gd name="T23" fmla="*/ 49 h 202"/>
                <a:gd name="T24" fmla="*/ 111 w 173"/>
                <a:gd name="T25" fmla="*/ 43 h 202"/>
                <a:gd name="T26" fmla="*/ 107 w 173"/>
                <a:gd name="T27" fmla="*/ 36 h 202"/>
                <a:gd name="T28" fmla="*/ 104 w 173"/>
                <a:gd name="T29" fmla="*/ 30 h 202"/>
                <a:gd name="T30" fmla="*/ 99 w 173"/>
                <a:gd name="T31" fmla="*/ 24 h 202"/>
                <a:gd name="T32" fmla="*/ 94 w 173"/>
                <a:gd name="T33" fmla="*/ 20 h 202"/>
                <a:gd name="T34" fmla="*/ 94 w 173"/>
                <a:gd name="T35" fmla="*/ 20 h 202"/>
                <a:gd name="T36" fmla="*/ 82 w 173"/>
                <a:gd name="T37" fmla="*/ 13 h 202"/>
                <a:gd name="T38" fmla="*/ 74 w 173"/>
                <a:gd name="T39" fmla="*/ 8 h 202"/>
                <a:gd name="T40" fmla="*/ 67 w 173"/>
                <a:gd name="T41" fmla="*/ 4 h 202"/>
                <a:gd name="T42" fmla="*/ 60 w 173"/>
                <a:gd name="T43" fmla="*/ 2 h 202"/>
                <a:gd name="T44" fmla="*/ 52 w 173"/>
                <a:gd name="T45" fmla="*/ 0 h 202"/>
                <a:gd name="T46" fmla="*/ 45 w 173"/>
                <a:gd name="T47" fmla="*/ 2 h 202"/>
                <a:gd name="T48" fmla="*/ 37 w 173"/>
                <a:gd name="T49" fmla="*/ 5 h 202"/>
                <a:gd name="T50" fmla="*/ 37 w 173"/>
                <a:gd name="T51" fmla="*/ 5 h 202"/>
                <a:gd name="T52" fmla="*/ 24 w 173"/>
                <a:gd name="T53" fmla="*/ 18 h 202"/>
                <a:gd name="T54" fmla="*/ 16 w 173"/>
                <a:gd name="T55" fmla="*/ 25 h 202"/>
                <a:gd name="T56" fmla="*/ 10 w 173"/>
                <a:gd name="T57" fmla="*/ 34 h 202"/>
                <a:gd name="T58" fmla="*/ 5 w 173"/>
                <a:gd name="T59" fmla="*/ 44 h 202"/>
                <a:gd name="T60" fmla="*/ 1 w 173"/>
                <a:gd name="T61" fmla="*/ 58 h 202"/>
                <a:gd name="T62" fmla="*/ 0 w 173"/>
                <a:gd name="T63" fmla="*/ 72 h 202"/>
                <a:gd name="T64" fmla="*/ 1 w 173"/>
                <a:gd name="T65" fmla="*/ 90 h 202"/>
                <a:gd name="T66" fmla="*/ 1 w 173"/>
                <a:gd name="T67" fmla="*/ 90 h 202"/>
                <a:gd name="T68" fmla="*/ 4 w 173"/>
                <a:gd name="T69" fmla="*/ 108 h 202"/>
                <a:gd name="T70" fmla="*/ 7 w 173"/>
                <a:gd name="T71" fmla="*/ 125 h 202"/>
                <a:gd name="T72" fmla="*/ 11 w 173"/>
                <a:gd name="T73" fmla="*/ 140 h 202"/>
                <a:gd name="T74" fmla="*/ 17 w 173"/>
                <a:gd name="T75" fmla="*/ 153 h 202"/>
                <a:gd name="T76" fmla="*/ 24 w 173"/>
                <a:gd name="T77" fmla="*/ 163 h 202"/>
                <a:gd name="T78" fmla="*/ 30 w 173"/>
                <a:gd name="T79" fmla="*/ 172 h 202"/>
                <a:gd name="T80" fmla="*/ 38 w 173"/>
                <a:gd name="T81" fmla="*/ 179 h 202"/>
                <a:gd name="T82" fmla="*/ 47 w 173"/>
                <a:gd name="T83" fmla="*/ 183 h 202"/>
                <a:gd name="T84" fmla="*/ 47 w 173"/>
                <a:gd name="T85" fmla="*/ 183 h 202"/>
                <a:gd name="T86" fmla="*/ 70 w 173"/>
                <a:gd name="T87" fmla="*/ 190 h 202"/>
                <a:gd name="T88" fmla="*/ 99 w 173"/>
                <a:gd name="T89" fmla="*/ 198 h 202"/>
                <a:gd name="T90" fmla="*/ 114 w 173"/>
                <a:gd name="T91" fmla="*/ 200 h 202"/>
                <a:gd name="T92" fmla="*/ 128 w 173"/>
                <a:gd name="T93" fmla="*/ 202 h 202"/>
                <a:gd name="T94" fmla="*/ 140 w 173"/>
                <a:gd name="T95" fmla="*/ 202 h 202"/>
                <a:gd name="T96" fmla="*/ 150 w 173"/>
                <a:gd name="T97" fmla="*/ 199 h 202"/>
                <a:gd name="T98" fmla="*/ 150 w 173"/>
                <a:gd name="T99" fmla="*/ 199 h 202"/>
                <a:gd name="T100" fmla="*/ 173 w 173"/>
                <a:gd name="T101" fmla="*/ 192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3" h="202">
                  <a:moveTo>
                    <a:pt x="87" y="69"/>
                  </a:moveTo>
                  <a:lnTo>
                    <a:pt x="87" y="69"/>
                  </a:lnTo>
                  <a:lnTo>
                    <a:pt x="91" y="70"/>
                  </a:lnTo>
                  <a:lnTo>
                    <a:pt x="99" y="70"/>
                  </a:lnTo>
                  <a:lnTo>
                    <a:pt x="103" y="70"/>
                  </a:lnTo>
                  <a:lnTo>
                    <a:pt x="108" y="69"/>
                  </a:lnTo>
                  <a:lnTo>
                    <a:pt x="112" y="67"/>
                  </a:lnTo>
                  <a:lnTo>
                    <a:pt x="113" y="65"/>
                  </a:lnTo>
                  <a:lnTo>
                    <a:pt x="114" y="61"/>
                  </a:lnTo>
                  <a:lnTo>
                    <a:pt x="113" y="55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4" y="30"/>
                  </a:lnTo>
                  <a:lnTo>
                    <a:pt x="99" y="24"/>
                  </a:lnTo>
                  <a:lnTo>
                    <a:pt x="94" y="20"/>
                  </a:lnTo>
                  <a:lnTo>
                    <a:pt x="82" y="13"/>
                  </a:lnTo>
                  <a:lnTo>
                    <a:pt x="74" y="8"/>
                  </a:lnTo>
                  <a:lnTo>
                    <a:pt x="67" y="4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5"/>
                  </a:lnTo>
                  <a:lnTo>
                    <a:pt x="24" y="18"/>
                  </a:lnTo>
                  <a:lnTo>
                    <a:pt x="16" y="25"/>
                  </a:lnTo>
                  <a:lnTo>
                    <a:pt x="10" y="34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0" y="72"/>
                  </a:lnTo>
                  <a:lnTo>
                    <a:pt x="1" y="90"/>
                  </a:lnTo>
                  <a:lnTo>
                    <a:pt x="4" y="108"/>
                  </a:lnTo>
                  <a:lnTo>
                    <a:pt x="7" y="125"/>
                  </a:lnTo>
                  <a:lnTo>
                    <a:pt x="11" y="140"/>
                  </a:lnTo>
                  <a:lnTo>
                    <a:pt x="17" y="153"/>
                  </a:lnTo>
                  <a:lnTo>
                    <a:pt x="24" y="163"/>
                  </a:lnTo>
                  <a:lnTo>
                    <a:pt x="30" y="172"/>
                  </a:lnTo>
                  <a:lnTo>
                    <a:pt x="38" y="179"/>
                  </a:lnTo>
                  <a:lnTo>
                    <a:pt x="47" y="183"/>
                  </a:lnTo>
                  <a:lnTo>
                    <a:pt x="70" y="190"/>
                  </a:lnTo>
                  <a:lnTo>
                    <a:pt x="99" y="198"/>
                  </a:lnTo>
                  <a:lnTo>
                    <a:pt x="114" y="200"/>
                  </a:lnTo>
                  <a:lnTo>
                    <a:pt x="128" y="202"/>
                  </a:lnTo>
                  <a:lnTo>
                    <a:pt x="140" y="202"/>
                  </a:lnTo>
                  <a:lnTo>
                    <a:pt x="150" y="199"/>
                  </a:lnTo>
                  <a:lnTo>
                    <a:pt x="173" y="192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96" name="Freeform 1604"/>
            <p:cNvSpPr>
              <a:spLocks/>
            </p:cNvSpPr>
            <p:nvPr/>
          </p:nvSpPr>
          <p:spPr bwMode="auto">
            <a:xfrm>
              <a:off x="3702" y="1947"/>
              <a:ext cx="122" cy="108"/>
            </a:xfrm>
            <a:custGeom>
              <a:avLst/>
              <a:gdLst>
                <a:gd name="T0" fmla="*/ 0 w 122"/>
                <a:gd name="T1" fmla="*/ 108 h 108"/>
                <a:gd name="T2" fmla="*/ 0 w 122"/>
                <a:gd name="T3" fmla="*/ 108 h 108"/>
                <a:gd name="T4" fmla="*/ 14 w 122"/>
                <a:gd name="T5" fmla="*/ 103 h 108"/>
                <a:gd name="T6" fmla="*/ 26 w 122"/>
                <a:gd name="T7" fmla="*/ 97 h 108"/>
                <a:gd name="T8" fmla="*/ 32 w 122"/>
                <a:gd name="T9" fmla="*/ 93 h 108"/>
                <a:gd name="T10" fmla="*/ 38 w 122"/>
                <a:gd name="T11" fmla="*/ 88 h 108"/>
                <a:gd name="T12" fmla="*/ 38 w 122"/>
                <a:gd name="T13" fmla="*/ 88 h 108"/>
                <a:gd name="T14" fmla="*/ 53 w 122"/>
                <a:gd name="T15" fmla="*/ 76 h 108"/>
                <a:gd name="T16" fmla="*/ 72 w 122"/>
                <a:gd name="T17" fmla="*/ 61 h 108"/>
                <a:gd name="T18" fmla="*/ 89 w 122"/>
                <a:gd name="T19" fmla="*/ 44 h 108"/>
                <a:gd name="T20" fmla="*/ 97 w 122"/>
                <a:gd name="T21" fmla="*/ 36 h 108"/>
                <a:gd name="T22" fmla="*/ 103 w 122"/>
                <a:gd name="T23" fmla="*/ 29 h 108"/>
                <a:gd name="T24" fmla="*/ 103 w 122"/>
                <a:gd name="T25" fmla="*/ 29 h 108"/>
                <a:gd name="T26" fmla="*/ 122 w 122"/>
                <a:gd name="T27" fmla="*/ 0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2" h="108">
                  <a:moveTo>
                    <a:pt x="0" y="108"/>
                  </a:moveTo>
                  <a:lnTo>
                    <a:pt x="0" y="108"/>
                  </a:lnTo>
                  <a:lnTo>
                    <a:pt x="14" y="103"/>
                  </a:lnTo>
                  <a:lnTo>
                    <a:pt x="26" y="97"/>
                  </a:lnTo>
                  <a:lnTo>
                    <a:pt x="32" y="93"/>
                  </a:lnTo>
                  <a:lnTo>
                    <a:pt x="38" y="88"/>
                  </a:lnTo>
                  <a:lnTo>
                    <a:pt x="53" y="76"/>
                  </a:lnTo>
                  <a:lnTo>
                    <a:pt x="72" y="61"/>
                  </a:lnTo>
                  <a:lnTo>
                    <a:pt x="89" y="44"/>
                  </a:lnTo>
                  <a:lnTo>
                    <a:pt x="97" y="36"/>
                  </a:lnTo>
                  <a:lnTo>
                    <a:pt x="103" y="29"/>
                  </a:lnTo>
                  <a:lnTo>
                    <a:pt x="122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97" name="Freeform 1605"/>
            <p:cNvSpPr>
              <a:spLocks/>
            </p:cNvSpPr>
            <p:nvPr/>
          </p:nvSpPr>
          <p:spPr bwMode="auto">
            <a:xfrm>
              <a:off x="3779" y="1937"/>
              <a:ext cx="40" cy="49"/>
            </a:xfrm>
            <a:custGeom>
              <a:avLst/>
              <a:gdLst>
                <a:gd name="T0" fmla="*/ 0 w 40"/>
                <a:gd name="T1" fmla="*/ 49 h 49"/>
                <a:gd name="T2" fmla="*/ 0 w 40"/>
                <a:gd name="T3" fmla="*/ 49 h 49"/>
                <a:gd name="T4" fmla="*/ 7 w 40"/>
                <a:gd name="T5" fmla="*/ 39 h 49"/>
                <a:gd name="T6" fmla="*/ 15 w 40"/>
                <a:gd name="T7" fmla="*/ 28 h 49"/>
                <a:gd name="T8" fmla="*/ 26 w 40"/>
                <a:gd name="T9" fmla="*/ 16 h 49"/>
                <a:gd name="T10" fmla="*/ 26 w 40"/>
                <a:gd name="T11" fmla="*/ 16 h 49"/>
                <a:gd name="T12" fmla="*/ 40 w 40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0" y="49"/>
                  </a:moveTo>
                  <a:lnTo>
                    <a:pt x="0" y="49"/>
                  </a:lnTo>
                  <a:lnTo>
                    <a:pt x="7" y="39"/>
                  </a:lnTo>
                  <a:lnTo>
                    <a:pt x="15" y="28"/>
                  </a:lnTo>
                  <a:lnTo>
                    <a:pt x="26" y="16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98" name="Freeform 1606"/>
            <p:cNvSpPr>
              <a:spLocks/>
            </p:cNvSpPr>
            <p:nvPr/>
          </p:nvSpPr>
          <p:spPr bwMode="auto">
            <a:xfrm>
              <a:off x="3532" y="1879"/>
              <a:ext cx="274" cy="174"/>
            </a:xfrm>
            <a:custGeom>
              <a:avLst/>
              <a:gdLst>
                <a:gd name="T0" fmla="*/ 274 w 274"/>
                <a:gd name="T1" fmla="*/ 58 h 174"/>
                <a:gd name="T2" fmla="*/ 274 w 274"/>
                <a:gd name="T3" fmla="*/ 58 h 174"/>
                <a:gd name="T4" fmla="*/ 264 w 274"/>
                <a:gd name="T5" fmla="*/ 66 h 174"/>
                <a:gd name="T6" fmla="*/ 257 w 274"/>
                <a:gd name="T7" fmla="*/ 73 h 174"/>
                <a:gd name="T8" fmla="*/ 251 w 274"/>
                <a:gd name="T9" fmla="*/ 83 h 174"/>
                <a:gd name="T10" fmla="*/ 251 w 274"/>
                <a:gd name="T11" fmla="*/ 83 h 174"/>
                <a:gd name="T12" fmla="*/ 243 w 274"/>
                <a:gd name="T13" fmla="*/ 95 h 174"/>
                <a:gd name="T14" fmla="*/ 235 w 274"/>
                <a:gd name="T15" fmla="*/ 110 h 174"/>
                <a:gd name="T16" fmla="*/ 223 w 274"/>
                <a:gd name="T17" fmla="*/ 127 h 174"/>
                <a:gd name="T18" fmla="*/ 218 w 274"/>
                <a:gd name="T19" fmla="*/ 133 h 174"/>
                <a:gd name="T20" fmla="*/ 212 w 274"/>
                <a:gd name="T21" fmla="*/ 139 h 174"/>
                <a:gd name="T22" fmla="*/ 212 w 274"/>
                <a:gd name="T23" fmla="*/ 139 h 174"/>
                <a:gd name="T24" fmla="*/ 205 w 274"/>
                <a:gd name="T25" fmla="*/ 144 h 174"/>
                <a:gd name="T26" fmla="*/ 197 w 274"/>
                <a:gd name="T27" fmla="*/ 150 h 174"/>
                <a:gd name="T28" fmla="*/ 182 w 274"/>
                <a:gd name="T29" fmla="*/ 158 h 174"/>
                <a:gd name="T30" fmla="*/ 165 w 274"/>
                <a:gd name="T31" fmla="*/ 166 h 174"/>
                <a:gd name="T32" fmla="*/ 165 w 274"/>
                <a:gd name="T33" fmla="*/ 166 h 174"/>
                <a:gd name="T34" fmla="*/ 164 w 274"/>
                <a:gd name="T35" fmla="*/ 168 h 174"/>
                <a:gd name="T36" fmla="*/ 161 w 274"/>
                <a:gd name="T37" fmla="*/ 170 h 174"/>
                <a:gd name="T38" fmla="*/ 156 w 274"/>
                <a:gd name="T39" fmla="*/ 173 h 174"/>
                <a:gd name="T40" fmla="*/ 149 w 274"/>
                <a:gd name="T41" fmla="*/ 174 h 174"/>
                <a:gd name="T42" fmla="*/ 149 w 274"/>
                <a:gd name="T43" fmla="*/ 174 h 174"/>
                <a:gd name="T44" fmla="*/ 115 w 274"/>
                <a:gd name="T45" fmla="*/ 174 h 174"/>
                <a:gd name="T46" fmla="*/ 115 w 274"/>
                <a:gd name="T47" fmla="*/ 174 h 174"/>
                <a:gd name="T48" fmla="*/ 97 w 274"/>
                <a:gd name="T49" fmla="*/ 171 h 174"/>
                <a:gd name="T50" fmla="*/ 72 w 274"/>
                <a:gd name="T51" fmla="*/ 166 h 174"/>
                <a:gd name="T52" fmla="*/ 49 w 274"/>
                <a:gd name="T53" fmla="*/ 160 h 174"/>
                <a:gd name="T54" fmla="*/ 39 w 274"/>
                <a:gd name="T55" fmla="*/ 156 h 174"/>
                <a:gd name="T56" fmla="*/ 34 w 274"/>
                <a:gd name="T57" fmla="*/ 153 h 174"/>
                <a:gd name="T58" fmla="*/ 34 w 274"/>
                <a:gd name="T59" fmla="*/ 153 h 174"/>
                <a:gd name="T60" fmla="*/ 24 w 274"/>
                <a:gd name="T61" fmla="*/ 140 h 174"/>
                <a:gd name="T62" fmla="*/ 13 w 274"/>
                <a:gd name="T63" fmla="*/ 122 h 174"/>
                <a:gd name="T64" fmla="*/ 8 w 274"/>
                <a:gd name="T65" fmla="*/ 112 h 174"/>
                <a:gd name="T66" fmla="*/ 5 w 274"/>
                <a:gd name="T67" fmla="*/ 100 h 174"/>
                <a:gd name="T68" fmla="*/ 2 w 274"/>
                <a:gd name="T69" fmla="*/ 89 h 174"/>
                <a:gd name="T70" fmla="*/ 0 w 274"/>
                <a:gd name="T71" fmla="*/ 78 h 174"/>
                <a:gd name="T72" fmla="*/ 0 w 274"/>
                <a:gd name="T73" fmla="*/ 78 h 174"/>
                <a:gd name="T74" fmla="*/ 0 w 274"/>
                <a:gd name="T75" fmla="*/ 58 h 174"/>
                <a:gd name="T76" fmla="*/ 1 w 274"/>
                <a:gd name="T77" fmla="*/ 50 h 174"/>
                <a:gd name="T78" fmla="*/ 2 w 274"/>
                <a:gd name="T79" fmla="*/ 41 h 174"/>
                <a:gd name="T80" fmla="*/ 5 w 274"/>
                <a:gd name="T81" fmla="*/ 32 h 174"/>
                <a:gd name="T82" fmla="*/ 7 w 274"/>
                <a:gd name="T83" fmla="*/ 25 h 174"/>
                <a:gd name="T84" fmla="*/ 11 w 274"/>
                <a:gd name="T85" fmla="*/ 18 h 174"/>
                <a:gd name="T86" fmla="*/ 17 w 274"/>
                <a:gd name="T87" fmla="*/ 13 h 174"/>
                <a:gd name="T88" fmla="*/ 17 w 274"/>
                <a:gd name="T89" fmla="*/ 13 h 174"/>
                <a:gd name="T90" fmla="*/ 27 w 274"/>
                <a:gd name="T91" fmla="*/ 6 h 174"/>
                <a:gd name="T92" fmla="*/ 36 w 274"/>
                <a:gd name="T93" fmla="*/ 1 h 174"/>
                <a:gd name="T94" fmla="*/ 43 w 274"/>
                <a:gd name="T95" fmla="*/ 0 h 174"/>
                <a:gd name="T96" fmla="*/ 52 w 274"/>
                <a:gd name="T97" fmla="*/ 0 h 174"/>
                <a:gd name="T98" fmla="*/ 52 w 274"/>
                <a:gd name="T99" fmla="*/ 0 h 174"/>
                <a:gd name="T100" fmla="*/ 64 w 274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4" h="174">
                  <a:moveTo>
                    <a:pt x="274" y="58"/>
                  </a:moveTo>
                  <a:lnTo>
                    <a:pt x="274" y="58"/>
                  </a:lnTo>
                  <a:lnTo>
                    <a:pt x="264" y="66"/>
                  </a:lnTo>
                  <a:lnTo>
                    <a:pt x="257" y="73"/>
                  </a:lnTo>
                  <a:lnTo>
                    <a:pt x="251" y="83"/>
                  </a:lnTo>
                  <a:lnTo>
                    <a:pt x="243" y="95"/>
                  </a:lnTo>
                  <a:lnTo>
                    <a:pt x="235" y="110"/>
                  </a:lnTo>
                  <a:lnTo>
                    <a:pt x="223" y="127"/>
                  </a:lnTo>
                  <a:lnTo>
                    <a:pt x="218" y="133"/>
                  </a:lnTo>
                  <a:lnTo>
                    <a:pt x="212" y="139"/>
                  </a:lnTo>
                  <a:lnTo>
                    <a:pt x="205" y="144"/>
                  </a:lnTo>
                  <a:lnTo>
                    <a:pt x="197" y="150"/>
                  </a:lnTo>
                  <a:lnTo>
                    <a:pt x="182" y="158"/>
                  </a:lnTo>
                  <a:lnTo>
                    <a:pt x="165" y="166"/>
                  </a:lnTo>
                  <a:lnTo>
                    <a:pt x="164" y="168"/>
                  </a:lnTo>
                  <a:lnTo>
                    <a:pt x="161" y="170"/>
                  </a:lnTo>
                  <a:lnTo>
                    <a:pt x="156" y="173"/>
                  </a:lnTo>
                  <a:lnTo>
                    <a:pt x="149" y="174"/>
                  </a:lnTo>
                  <a:lnTo>
                    <a:pt x="115" y="174"/>
                  </a:lnTo>
                  <a:lnTo>
                    <a:pt x="97" y="171"/>
                  </a:lnTo>
                  <a:lnTo>
                    <a:pt x="72" y="166"/>
                  </a:lnTo>
                  <a:lnTo>
                    <a:pt x="49" y="160"/>
                  </a:lnTo>
                  <a:lnTo>
                    <a:pt x="39" y="156"/>
                  </a:lnTo>
                  <a:lnTo>
                    <a:pt x="34" y="153"/>
                  </a:lnTo>
                  <a:lnTo>
                    <a:pt x="24" y="140"/>
                  </a:lnTo>
                  <a:lnTo>
                    <a:pt x="13" y="122"/>
                  </a:lnTo>
                  <a:lnTo>
                    <a:pt x="8" y="112"/>
                  </a:lnTo>
                  <a:lnTo>
                    <a:pt x="5" y="100"/>
                  </a:lnTo>
                  <a:lnTo>
                    <a:pt x="2" y="89"/>
                  </a:lnTo>
                  <a:lnTo>
                    <a:pt x="0" y="78"/>
                  </a:lnTo>
                  <a:lnTo>
                    <a:pt x="0" y="58"/>
                  </a:lnTo>
                  <a:lnTo>
                    <a:pt x="1" y="50"/>
                  </a:lnTo>
                  <a:lnTo>
                    <a:pt x="2" y="41"/>
                  </a:lnTo>
                  <a:lnTo>
                    <a:pt x="5" y="32"/>
                  </a:lnTo>
                  <a:lnTo>
                    <a:pt x="7" y="25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7" y="6"/>
                  </a:lnTo>
                  <a:lnTo>
                    <a:pt x="36" y="1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4" y="1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99" name="Freeform 1607"/>
            <p:cNvSpPr>
              <a:spLocks/>
            </p:cNvSpPr>
            <p:nvPr/>
          </p:nvSpPr>
          <p:spPr bwMode="auto">
            <a:xfrm>
              <a:off x="3530" y="1984"/>
              <a:ext cx="36" cy="48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7 w 36"/>
                <a:gd name="T5" fmla="*/ 17 h 48"/>
                <a:gd name="T6" fmla="*/ 13 w 36"/>
                <a:gd name="T7" fmla="*/ 30 h 48"/>
                <a:gd name="T8" fmla="*/ 16 w 36"/>
                <a:gd name="T9" fmla="*/ 35 h 48"/>
                <a:gd name="T10" fmla="*/ 20 w 36"/>
                <a:gd name="T11" fmla="*/ 39 h 48"/>
                <a:gd name="T12" fmla="*/ 20 w 36"/>
                <a:gd name="T13" fmla="*/ 39 h 48"/>
                <a:gd name="T14" fmla="*/ 31 w 36"/>
                <a:gd name="T15" fmla="*/ 45 h 48"/>
                <a:gd name="T16" fmla="*/ 36 w 36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lnTo>
                    <a:pt x="0" y="0"/>
                  </a:lnTo>
                  <a:lnTo>
                    <a:pt x="7" y="17"/>
                  </a:lnTo>
                  <a:lnTo>
                    <a:pt x="13" y="30"/>
                  </a:lnTo>
                  <a:lnTo>
                    <a:pt x="16" y="35"/>
                  </a:lnTo>
                  <a:lnTo>
                    <a:pt x="20" y="39"/>
                  </a:lnTo>
                  <a:lnTo>
                    <a:pt x="31" y="45"/>
                  </a:lnTo>
                  <a:lnTo>
                    <a:pt x="36" y="48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0" name="Freeform 1608"/>
            <p:cNvSpPr>
              <a:spLocks/>
            </p:cNvSpPr>
            <p:nvPr/>
          </p:nvSpPr>
          <p:spPr bwMode="auto">
            <a:xfrm>
              <a:off x="3748" y="1899"/>
              <a:ext cx="51" cy="20"/>
            </a:xfrm>
            <a:custGeom>
              <a:avLst/>
              <a:gdLst>
                <a:gd name="T0" fmla="*/ 0 w 51"/>
                <a:gd name="T1" fmla="*/ 0 h 20"/>
                <a:gd name="T2" fmla="*/ 0 w 51"/>
                <a:gd name="T3" fmla="*/ 0 h 20"/>
                <a:gd name="T4" fmla="*/ 11 w 51"/>
                <a:gd name="T5" fmla="*/ 6 h 20"/>
                <a:gd name="T6" fmla="*/ 21 w 51"/>
                <a:gd name="T7" fmla="*/ 12 h 20"/>
                <a:gd name="T8" fmla="*/ 30 w 51"/>
                <a:gd name="T9" fmla="*/ 16 h 20"/>
                <a:gd name="T10" fmla="*/ 30 w 51"/>
                <a:gd name="T11" fmla="*/ 16 h 20"/>
                <a:gd name="T12" fmla="*/ 45 w 51"/>
                <a:gd name="T13" fmla="*/ 18 h 20"/>
                <a:gd name="T14" fmla="*/ 51 w 51"/>
                <a:gd name="T15" fmla="*/ 2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0">
                  <a:moveTo>
                    <a:pt x="0" y="0"/>
                  </a:moveTo>
                  <a:lnTo>
                    <a:pt x="0" y="0"/>
                  </a:lnTo>
                  <a:lnTo>
                    <a:pt x="11" y="6"/>
                  </a:lnTo>
                  <a:lnTo>
                    <a:pt x="21" y="12"/>
                  </a:lnTo>
                  <a:lnTo>
                    <a:pt x="30" y="16"/>
                  </a:lnTo>
                  <a:lnTo>
                    <a:pt x="45" y="18"/>
                  </a:lnTo>
                  <a:lnTo>
                    <a:pt x="51" y="2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1" name="Freeform 1609"/>
            <p:cNvSpPr>
              <a:spLocks/>
            </p:cNvSpPr>
            <p:nvPr/>
          </p:nvSpPr>
          <p:spPr bwMode="auto">
            <a:xfrm>
              <a:off x="3764" y="1921"/>
              <a:ext cx="24" cy="31"/>
            </a:xfrm>
            <a:custGeom>
              <a:avLst/>
              <a:gdLst>
                <a:gd name="T0" fmla="*/ 24 w 24"/>
                <a:gd name="T1" fmla="*/ 0 h 31"/>
                <a:gd name="T2" fmla="*/ 24 w 24"/>
                <a:gd name="T3" fmla="*/ 0 h 31"/>
                <a:gd name="T4" fmla="*/ 22 w 24"/>
                <a:gd name="T5" fmla="*/ 1 h 31"/>
                <a:gd name="T6" fmla="*/ 17 w 24"/>
                <a:gd name="T7" fmla="*/ 10 h 31"/>
                <a:gd name="T8" fmla="*/ 17 w 24"/>
                <a:gd name="T9" fmla="*/ 10 h 31"/>
                <a:gd name="T10" fmla="*/ 9 w 24"/>
                <a:gd name="T11" fmla="*/ 22 h 31"/>
                <a:gd name="T12" fmla="*/ 4 w 24"/>
                <a:gd name="T13" fmla="*/ 27 h 31"/>
                <a:gd name="T14" fmla="*/ 0 w 24"/>
                <a:gd name="T15" fmla="*/ 31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1">
                  <a:moveTo>
                    <a:pt x="24" y="0"/>
                  </a:moveTo>
                  <a:lnTo>
                    <a:pt x="24" y="0"/>
                  </a:lnTo>
                  <a:lnTo>
                    <a:pt x="22" y="1"/>
                  </a:lnTo>
                  <a:lnTo>
                    <a:pt x="17" y="10"/>
                  </a:lnTo>
                  <a:lnTo>
                    <a:pt x="9" y="22"/>
                  </a:lnTo>
                  <a:lnTo>
                    <a:pt x="4" y="27"/>
                  </a:lnTo>
                  <a:lnTo>
                    <a:pt x="0" y="31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2" name="Freeform 1610"/>
            <p:cNvSpPr>
              <a:spLocks/>
            </p:cNvSpPr>
            <p:nvPr/>
          </p:nvSpPr>
          <p:spPr bwMode="auto">
            <a:xfrm>
              <a:off x="3768" y="1919"/>
              <a:ext cx="3" cy="21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0 h 21"/>
                <a:gd name="T4" fmla="*/ 0 w 3"/>
                <a:gd name="T5" fmla="*/ 0 h 21"/>
                <a:gd name="T6" fmla="*/ 1 w 3"/>
                <a:gd name="T7" fmla="*/ 0 h 21"/>
                <a:gd name="T8" fmla="*/ 1 w 3"/>
                <a:gd name="T9" fmla="*/ 2 h 21"/>
                <a:gd name="T10" fmla="*/ 2 w 3"/>
                <a:gd name="T11" fmla="*/ 8 h 21"/>
                <a:gd name="T12" fmla="*/ 2 w 3"/>
                <a:gd name="T13" fmla="*/ 8 h 21"/>
                <a:gd name="T14" fmla="*/ 3 w 3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8"/>
                  </a:lnTo>
                  <a:lnTo>
                    <a:pt x="3" y="21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3" name="Freeform 1611"/>
            <p:cNvSpPr>
              <a:spLocks/>
            </p:cNvSpPr>
            <p:nvPr/>
          </p:nvSpPr>
          <p:spPr bwMode="auto">
            <a:xfrm>
              <a:off x="3681" y="1848"/>
              <a:ext cx="82" cy="179"/>
            </a:xfrm>
            <a:custGeom>
              <a:avLst/>
              <a:gdLst>
                <a:gd name="T0" fmla="*/ 8 w 82"/>
                <a:gd name="T1" fmla="*/ 179 h 179"/>
                <a:gd name="T2" fmla="*/ 8 w 82"/>
                <a:gd name="T3" fmla="*/ 179 h 179"/>
                <a:gd name="T4" fmla="*/ 13 w 82"/>
                <a:gd name="T5" fmla="*/ 176 h 179"/>
                <a:gd name="T6" fmla="*/ 27 w 82"/>
                <a:gd name="T7" fmla="*/ 166 h 179"/>
                <a:gd name="T8" fmla="*/ 44 w 82"/>
                <a:gd name="T9" fmla="*/ 154 h 179"/>
                <a:gd name="T10" fmla="*/ 52 w 82"/>
                <a:gd name="T11" fmla="*/ 146 h 179"/>
                <a:gd name="T12" fmla="*/ 58 w 82"/>
                <a:gd name="T13" fmla="*/ 139 h 179"/>
                <a:gd name="T14" fmla="*/ 58 w 82"/>
                <a:gd name="T15" fmla="*/ 139 h 179"/>
                <a:gd name="T16" fmla="*/ 69 w 82"/>
                <a:gd name="T17" fmla="*/ 123 h 179"/>
                <a:gd name="T18" fmla="*/ 77 w 82"/>
                <a:gd name="T19" fmla="*/ 107 h 179"/>
                <a:gd name="T20" fmla="*/ 81 w 82"/>
                <a:gd name="T21" fmla="*/ 99 h 179"/>
                <a:gd name="T22" fmla="*/ 82 w 82"/>
                <a:gd name="T23" fmla="*/ 92 h 179"/>
                <a:gd name="T24" fmla="*/ 82 w 82"/>
                <a:gd name="T25" fmla="*/ 84 h 179"/>
                <a:gd name="T26" fmla="*/ 81 w 82"/>
                <a:gd name="T27" fmla="*/ 78 h 179"/>
                <a:gd name="T28" fmla="*/ 81 w 82"/>
                <a:gd name="T29" fmla="*/ 78 h 179"/>
                <a:gd name="T30" fmla="*/ 78 w 82"/>
                <a:gd name="T31" fmla="*/ 72 h 179"/>
                <a:gd name="T32" fmla="*/ 73 w 82"/>
                <a:gd name="T33" fmla="*/ 66 h 179"/>
                <a:gd name="T34" fmla="*/ 62 w 82"/>
                <a:gd name="T35" fmla="*/ 51 h 179"/>
                <a:gd name="T36" fmla="*/ 47 w 82"/>
                <a:gd name="T37" fmla="*/ 36 h 179"/>
                <a:gd name="T38" fmla="*/ 31 w 82"/>
                <a:gd name="T39" fmla="*/ 23 h 179"/>
                <a:gd name="T40" fmla="*/ 31 w 82"/>
                <a:gd name="T41" fmla="*/ 23 h 179"/>
                <a:gd name="T42" fmla="*/ 16 w 82"/>
                <a:gd name="T43" fmla="*/ 13 h 179"/>
                <a:gd name="T44" fmla="*/ 6 w 82"/>
                <a:gd name="T45" fmla="*/ 6 h 179"/>
                <a:gd name="T46" fmla="*/ 0 w 82"/>
                <a:gd name="T47" fmla="*/ 0 h 17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179">
                  <a:moveTo>
                    <a:pt x="8" y="179"/>
                  </a:moveTo>
                  <a:lnTo>
                    <a:pt x="8" y="179"/>
                  </a:lnTo>
                  <a:lnTo>
                    <a:pt x="13" y="176"/>
                  </a:lnTo>
                  <a:lnTo>
                    <a:pt x="27" y="166"/>
                  </a:lnTo>
                  <a:lnTo>
                    <a:pt x="44" y="154"/>
                  </a:lnTo>
                  <a:lnTo>
                    <a:pt x="52" y="146"/>
                  </a:lnTo>
                  <a:lnTo>
                    <a:pt x="58" y="139"/>
                  </a:lnTo>
                  <a:lnTo>
                    <a:pt x="69" y="123"/>
                  </a:lnTo>
                  <a:lnTo>
                    <a:pt x="77" y="107"/>
                  </a:lnTo>
                  <a:lnTo>
                    <a:pt x="81" y="99"/>
                  </a:lnTo>
                  <a:lnTo>
                    <a:pt x="82" y="92"/>
                  </a:lnTo>
                  <a:lnTo>
                    <a:pt x="82" y="84"/>
                  </a:lnTo>
                  <a:lnTo>
                    <a:pt x="81" y="78"/>
                  </a:lnTo>
                  <a:lnTo>
                    <a:pt x="78" y="72"/>
                  </a:lnTo>
                  <a:lnTo>
                    <a:pt x="73" y="66"/>
                  </a:lnTo>
                  <a:lnTo>
                    <a:pt x="62" y="51"/>
                  </a:lnTo>
                  <a:lnTo>
                    <a:pt x="47" y="36"/>
                  </a:lnTo>
                  <a:lnTo>
                    <a:pt x="31" y="23"/>
                  </a:lnTo>
                  <a:lnTo>
                    <a:pt x="16" y="13"/>
                  </a:lnTo>
                  <a:lnTo>
                    <a:pt x="6" y="6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4" name="Freeform 1612"/>
            <p:cNvSpPr>
              <a:spLocks/>
            </p:cNvSpPr>
            <p:nvPr/>
          </p:nvSpPr>
          <p:spPr bwMode="auto">
            <a:xfrm>
              <a:off x="3426" y="1818"/>
              <a:ext cx="288" cy="292"/>
            </a:xfrm>
            <a:custGeom>
              <a:avLst/>
              <a:gdLst>
                <a:gd name="T0" fmla="*/ 174 w 288"/>
                <a:gd name="T1" fmla="*/ 88 h 292"/>
                <a:gd name="T2" fmla="*/ 165 w 288"/>
                <a:gd name="T3" fmla="*/ 87 h 292"/>
                <a:gd name="T4" fmla="*/ 158 w 288"/>
                <a:gd name="T5" fmla="*/ 89 h 292"/>
                <a:gd name="T6" fmla="*/ 150 w 288"/>
                <a:gd name="T7" fmla="*/ 97 h 292"/>
                <a:gd name="T8" fmla="*/ 148 w 288"/>
                <a:gd name="T9" fmla="*/ 103 h 292"/>
                <a:gd name="T10" fmla="*/ 148 w 288"/>
                <a:gd name="T11" fmla="*/ 122 h 292"/>
                <a:gd name="T12" fmla="*/ 157 w 288"/>
                <a:gd name="T13" fmla="*/ 143 h 292"/>
                <a:gd name="T14" fmla="*/ 173 w 288"/>
                <a:gd name="T15" fmla="*/ 161 h 292"/>
                <a:gd name="T16" fmla="*/ 185 w 288"/>
                <a:gd name="T17" fmla="*/ 169 h 292"/>
                <a:gd name="T18" fmla="*/ 198 w 288"/>
                <a:gd name="T19" fmla="*/ 174 h 292"/>
                <a:gd name="T20" fmla="*/ 221 w 288"/>
                <a:gd name="T21" fmla="*/ 178 h 292"/>
                <a:gd name="T22" fmla="*/ 241 w 288"/>
                <a:gd name="T23" fmla="*/ 175 h 292"/>
                <a:gd name="T24" fmla="*/ 255 w 288"/>
                <a:gd name="T25" fmla="*/ 169 h 292"/>
                <a:gd name="T26" fmla="*/ 258 w 288"/>
                <a:gd name="T27" fmla="*/ 166 h 292"/>
                <a:gd name="T28" fmla="*/ 276 w 288"/>
                <a:gd name="T29" fmla="*/ 149 h 292"/>
                <a:gd name="T30" fmla="*/ 285 w 288"/>
                <a:gd name="T31" fmla="*/ 137 h 292"/>
                <a:gd name="T32" fmla="*/ 288 w 288"/>
                <a:gd name="T33" fmla="*/ 123 h 292"/>
                <a:gd name="T34" fmla="*/ 287 w 288"/>
                <a:gd name="T35" fmla="*/ 115 h 292"/>
                <a:gd name="T36" fmla="*/ 282 w 288"/>
                <a:gd name="T37" fmla="*/ 97 h 292"/>
                <a:gd name="T38" fmla="*/ 271 w 288"/>
                <a:gd name="T39" fmla="*/ 74 h 292"/>
                <a:gd name="T40" fmla="*/ 257 w 288"/>
                <a:gd name="T41" fmla="*/ 56 h 292"/>
                <a:gd name="T42" fmla="*/ 250 w 288"/>
                <a:gd name="T43" fmla="*/ 50 h 292"/>
                <a:gd name="T44" fmla="*/ 219 w 288"/>
                <a:gd name="T45" fmla="*/ 26 h 292"/>
                <a:gd name="T46" fmla="*/ 194 w 288"/>
                <a:gd name="T47" fmla="*/ 11 h 292"/>
                <a:gd name="T48" fmla="*/ 166 w 288"/>
                <a:gd name="T49" fmla="*/ 1 h 292"/>
                <a:gd name="T50" fmla="*/ 154 w 288"/>
                <a:gd name="T51" fmla="*/ 0 h 292"/>
                <a:gd name="T52" fmla="*/ 118 w 288"/>
                <a:gd name="T53" fmla="*/ 1 h 292"/>
                <a:gd name="T54" fmla="*/ 98 w 288"/>
                <a:gd name="T55" fmla="*/ 5 h 292"/>
                <a:gd name="T56" fmla="*/ 79 w 288"/>
                <a:gd name="T57" fmla="*/ 16 h 292"/>
                <a:gd name="T58" fmla="*/ 71 w 288"/>
                <a:gd name="T59" fmla="*/ 24 h 292"/>
                <a:gd name="T60" fmla="*/ 56 w 288"/>
                <a:gd name="T61" fmla="*/ 46 h 292"/>
                <a:gd name="T62" fmla="*/ 43 w 288"/>
                <a:gd name="T63" fmla="*/ 71 h 292"/>
                <a:gd name="T64" fmla="*/ 27 w 288"/>
                <a:gd name="T65" fmla="*/ 109 h 292"/>
                <a:gd name="T66" fmla="*/ 24 w 288"/>
                <a:gd name="T67" fmla="*/ 125 h 292"/>
                <a:gd name="T68" fmla="*/ 19 w 288"/>
                <a:gd name="T69" fmla="*/ 171 h 292"/>
                <a:gd name="T70" fmla="*/ 15 w 288"/>
                <a:gd name="T71" fmla="*/ 199 h 292"/>
                <a:gd name="T72" fmla="*/ 1 w 288"/>
                <a:gd name="T73" fmla="*/ 282 h 2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8" h="292">
                  <a:moveTo>
                    <a:pt x="174" y="88"/>
                  </a:moveTo>
                  <a:lnTo>
                    <a:pt x="174" y="88"/>
                  </a:lnTo>
                  <a:lnTo>
                    <a:pt x="171" y="87"/>
                  </a:lnTo>
                  <a:lnTo>
                    <a:pt x="165" y="87"/>
                  </a:lnTo>
                  <a:lnTo>
                    <a:pt x="162" y="87"/>
                  </a:lnTo>
                  <a:lnTo>
                    <a:pt x="158" y="89"/>
                  </a:lnTo>
                  <a:lnTo>
                    <a:pt x="154" y="92"/>
                  </a:lnTo>
                  <a:lnTo>
                    <a:pt x="150" y="97"/>
                  </a:lnTo>
                  <a:lnTo>
                    <a:pt x="148" y="103"/>
                  </a:lnTo>
                  <a:lnTo>
                    <a:pt x="148" y="112"/>
                  </a:lnTo>
                  <a:lnTo>
                    <a:pt x="148" y="122"/>
                  </a:lnTo>
                  <a:lnTo>
                    <a:pt x="152" y="132"/>
                  </a:lnTo>
                  <a:lnTo>
                    <a:pt x="157" y="143"/>
                  </a:lnTo>
                  <a:lnTo>
                    <a:pt x="164" y="153"/>
                  </a:lnTo>
                  <a:lnTo>
                    <a:pt x="173" y="161"/>
                  </a:lnTo>
                  <a:lnTo>
                    <a:pt x="179" y="165"/>
                  </a:lnTo>
                  <a:lnTo>
                    <a:pt x="185" y="169"/>
                  </a:lnTo>
                  <a:lnTo>
                    <a:pt x="198" y="174"/>
                  </a:lnTo>
                  <a:lnTo>
                    <a:pt x="210" y="176"/>
                  </a:lnTo>
                  <a:lnTo>
                    <a:pt x="221" y="178"/>
                  </a:lnTo>
                  <a:lnTo>
                    <a:pt x="231" y="176"/>
                  </a:lnTo>
                  <a:lnTo>
                    <a:pt x="241" y="175"/>
                  </a:lnTo>
                  <a:lnTo>
                    <a:pt x="249" y="171"/>
                  </a:lnTo>
                  <a:lnTo>
                    <a:pt x="255" y="169"/>
                  </a:lnTo>
                  <a:lnTo>
                    <a:pt x="258" y="166"/>
                  </a:lnTo>
                  <a:lnTo>
                    <a:pt x="266" y="159"/>
                  </a:lnTo>
                  <a:lnTo>
                    <a:pt x="276" y="149"/>
                  </a:lnTo>
                  <a:lnTo>
                    <a:pt x="281" y="143"/>
                  </a:lnTo>
                  <a:lnTo>
                    <a:pt x="285" y="137"/>
                  </a:lnTo>
                  <a:lnTo>
                    <a:pt x="287" y="130"/>
                  </a:lnTo>
                  <a:lnTo>
                    <a:pt x="288" y="123"/>
                  </a:lnTo>
                  <a:lnTo>
                    <a:pt x="287" y="115"/>
                  </a:lnTo>
                  <a:lnTo>
                    <a:pt x="285" y="107"/>
                  </a:lnTo>
                  <a:lnTo>
                    <a:pt x="282" y="97"/>
                  </a:lnTo>
                  <a:lnTo>
                    <a:pt x="277" y="86"/>
                  </a:lnTo>
                  <a:lnTo>
                    <a:pt x="271" y="74"/>
                  </a:lnTo>
                  <a:lnTo>
                    <a:pt x="265" y="65"/>
                  </a:lnTo>
                  <a:lnTo>
                    <a:pt x="257" y="56"/>
                  </a:lnTo>
                  <a:lnTo>
                    <a:pt x="250" y="50"/>
                  </a:lnTo>
                  <a:lnTo>
                    <a:pt x="231" y="35"/>
                  </a:lnTo>
                  <a:lnTo>
                    <a:pt x="219" y="26"/>
                  </a:lnTo>
                  <a:lnTo>
                    <a:pt x="206" y="19"/>
                  </a:lnTo>
                  <a:lnTo>
                    <a:pt x="194" y="11"/>
                  </a:lnTo>
                  <a:lnTo>
                    <a:pt x="180" y="6"/>
                  </a:lnTo>
                  <a:lnTo>
                    <a:pt x="166" y="1"/>
                  </a:lnTo>
                  <a:lnTo>
                    <a:pt x="154" y="0"/>
                  </a:lnTo>
                  <a:lnTo>
                    <a:pt x="129" y="0"/>
                  </a:lnTo>
                  <a:lnTo>
                    <a:pt x="118" y="1"/>
                  </a:lnTo>
                  <a:lnTo>
                    <a:pt x="108" y="2"/>
                  </a:lnTo>
                  <a:lnTo>
                    <a:pt x="98" y="5"/>
                  </a:lnTo>
                  <a:lnTo>
                    <a:pt x="88" y="10"/>
                  </a:lnTo>
                  <a:lnTo>
                    <a:pt x="79" y="16"/>
                  </a:lnTo>
                  <a:lnTo>
                    <a:pt x="71" y="24"/>
                  </a:lnTo>
                  <a:lnTo>
                    <a:pt x="62" y="35"/>
                  </a:lnTo>
                  <a:lnTo>
                    <a:pt x="56" y="46"/>
                  </a:lnTo>
                  <a:lnTo>
                    <a:pt x="48" y="58"/>
                  </a:lnTo>
                  <a:lnTo>
                    <a:pt x="43" y="71"/>
                  </a:lnTo>
                  <a:lnTo>
                    <a:pt x="33" y="93"/>
                  </a:lnTo>
                  <a:lnTo>
                    <a:pt x="27" y="109"/>
                  </a:lnTo>
                  <a:lnTo>
                    <a:pt x="24" y="125"/>
                  </a:lnTo>
                  <a:lnTo>
                    <a:pt x="21" y="147"/>
                  </a:lnTo>
                  <a:lnTo>
                    <a:pt x="19" y="171"/>
                  </a:lnTo>
                  <a:lnTo>
                    <a:pt x="15" y="199"/>
                  </a:lnTo>
                  <a:lnTo>
                    <a:pt x="1" y="282"/>
                  </a:lnTo>
                  <a:lnTo>
                    <a:pt x="0" y="292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5" name="Freeform 1613"/>
            <p:cNvSpPr>
              <a:spLocks/>
            </p:cNvSpPr>
            <p:nvPr/>
          </p:nvSpPr>
          <p:spPr bwMode="auto">
            <a:xfrm>
              <a:off x="3491" y="1842"/>
              <a:ext cx="186" cy="277"/>
            </a:xfrm>
            <a:custGeom>
              <a:avLst/>
              <a:gdLst>
                <a:gd name="T0" fmla="*/ 89 w 186"/>
                <a:gd name="T1" fmla="*/ 88 h 277"/>
                <a:gd name="T2" fmla="*/ 94 w 186"/>
                <a:gd name="T3" fmla="*/ 99 h 277"/>
                <a:gd name="T4" fmla="*/ 104 w 186"/>
                <a:gd name="T5" fmla="*/ 113 h 277"/>
                <a:gd name="T6" fmla="*/ 119 w 186"/>
                <a:gd name="T7" fmla="*/ 123 h 277"/>
                <a:gd name="T8" fmla="*/ 129 w 186"/>
                <a:gd name="T9" fmla="*/ 124 h 277"/>
                <a:gd name="T10" fmla="*/ 139 w 186"/>
                <a:gd name="T11" fmla="*/ 124 h 277"/>
                <a:gd name="T12" fmla="*/ 160 w 186"/>
                <a:gd name="T13" fmla="*/ 116 h 277"/>
                <a:gd name="T14" fmla="*/ 177 w 186"/>
                <a:gd name="T15" fmla="*/ 106 h 277"/>
                <a:gd name="T16" fmla="*/ 186 w 186"/>
                <a:gd name="T17" fmla="*/ 94 h 277"/>
                <a:gd name="T18" fmla="*/ 186 w 186"/>
                <a:gd name="T19" fmla="*/ 89 h 277"/>
                <a:gd name="T20" fmla="*/ 180 w 186"/>
                <a:gd name="T21" fmla="*/ 74 h 277"/>
                <a:gd name="T22" fmla="*/ 169 w 186"/>
                <a:gd name="T23" fmla="*/ 54 h 277"/>
                <a:gd name="T24" fmla="*/ 151 w 186"/>
                <a:gd name="T25" fmla="*/ 34 h 277"/>
                <a:gd name="T26" fmla="*/ 130 w 186"/>
                <a:gd name="T27" fmla="*/ 19 h 277"/>
                <a:gd name="T28" fmla="*/ 109 w 186"/>
                <a:gd name="T29" fmla="*/ 9 h 277"/>
                <a:gd name="T30" fmla="*/ 93 w 186"/>
                <a:gd name="T31" fmla="*/ 2 h 277"/>
                <a:gd name="T32" fmla="*/ 77 w 186"/>
                <a:gd name="T33" fmla="*/ 0 h 277"/>
                <a:gd name="T34" fmla="*/ 60 w 186"/>
                <a:gd name="T35" fmla="*/ 6 h 277"/>
                <a:gd name="T36" fmla="*/ 42 w 186"/>
                <a:gd name="T37" fmla="*/ 19 h 277"/>
                <a:gd name="T38" fmla="*/ 26 w 186"/>
                <a:gd name="T39" fmla="*/ 34 h 277"/>
                <a:gd name="T40" fmla="*/ 13 w 186"/>
                <a:gd name="T41" fmla="*/ 53 h 277"/>
                <a:gd name="T42" fmla="*/ 7 w 186"/>
                <a:gd name="T43" fmla="*/ 75 h 277"/>
                <a:gd name="T44" fmla="*/ 5 w 186"/>
                <a:gd name="T45" fmla="*/ 99 h 277"/>
                <a:gd name="T46" fmla="*/ 0 w 186"/>
                <a:gd name="T47" fmla="*/ 134 h 277"/>
                <a:gd name="T48" fmla="*/ 1 w 186"/>
                <a:gd name="T49" fmla="*/ 157 h 277"/>
                <a:gd name="T50" fmla="*/ 2 w 186"/>
                <a:gd name="T51" fmla="*/ 170 h 277"/>
                <a:gd name="T52" fmla="*/ 11 w 186"/>
                <a:gd name="T53" fmla="*/ 211 h 277"/>
                <a:gd name="T54" fmla="*/ 18 w 186"/>
                <a:gd name="T55" fmla="*/ 236 h 277"/>
                <a:gd name="T56" fmla="*/ 29 w 186"/>
                <a:gd name="T57" fmla="*/ 251 h 277"/>
                <a:gd name="T58" fmla="*/ 41 w 186"/>
                <a:gd name="T59" fmla="*/ 258 h 277"/>
                <a:gd name="T60" fmla="*/ 47 w 186"/>
                <a:gd name="T61" fmla="*/ 260 h 277"/>
                <a:gd name="T62" fmla="*/ 101 w 186"/>
                <a:gd name="T63" fmla="*/ 274 h 277"/>
                <a:gd name="T64" fmla="*/ 128 w 186"/>
                <a:gd name="T65" fmla="*/ 277 h 277"/>
                <a:gd name="T66" fmla="*/ 149 w 186"/>
                <a:gd name="T67" fmla="*/ 275 h 277"/>
                <a:gd name="T68" fmla="*/ 176 w 186"/>
                <a:gd name="T69" fmla="*/ 269 h 2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6" h="277">
                  <a:moveTo>
                    <a:pt x="89" y="88"/>
                  </a:moveTo>
                  <a:lnTo>
                    <a:pt x="89" y="88"/>
                  </a:lnTo>
                  <a:lnTo>
                    <a:pt x="92" y="93"/>
                  </a:lnTo>
                  <a:lnTo>
                    <a:pt x="94" y="99"/>
                  </a:lnTo>
                  <a:lnTo>
                    <a:pt x="99" y="106"/>
                  </a:lnTo>
                  <a:lnTo>
                    <a:pt x="104" y="113"/>
                  </a:lnTo>
                  <a:lnTo>
                    <a:pt x="111" y="119"/>
                  </a:lnTo>
                  <a:lnTo>
                    <a:pt x="119" y="123"/>
                  </a:lnTo>
                  <a:lnTo>
                    <a:pt x="124" y="124"/>
                  </a:lnTo>
                  <a:lnTo>
                    <a:pt x="129" y="124"/>
                  </a:lnTo>
                  <a:lnTo>
                    <a:pt x="139" y="124"/>
                  </a:lnTo>
                  <a:lnTo>
                    <a:pt x="149" y="120"/>
                  </a:lnTo>
                  <a:lnTo>
                    <a:pt x="160" y="116"/>
                  </a:lnTo>
                  <a:lnTo>
                    <a:pt x="169" y="111"/>
                  </a:lnTo>
                  <a:lnTo>
                    <a:pt x="177" y="106"/>
                  </a:lnTo>
                  <a:lnTo>
                    <a:pt x="182" y="100"/>
                  </a:lnTo>
                  <a:lnTo>
                    <a:pt x="186" y="94"/>
                  </a:lnTo>
                  <a:lnTo>
                    <a:pt x="186" y="91"/>
                  </a:lnTo>
                  <a:lnTo>
                    <a:pt x="186" y="89"/>
                  </a:lnTo>
                  <a:lnTo>
                    <a:pt x="180" y="74"/>
                  </a:lnTo>
                  <a:lnTo>
                    <a:pt x="175" y="64"/>
                  </a:lnTo>
                  <a:lnTo>
                    <a:pt x="169" y="54"/>
                  </a:lnTo>
                  <a:lnTo>
                    <a:pt x="160" y="43"/>
                  </a:lnTo>
                  <a:lnTo>
                    <a:pt x="151" y="34"/>
                  </a:lnTo>
                  <a:lnTo>
                    <a:pt x="141" y="26"/>
                  </a:lnTo>
                  <a:lnTo>
                    <a:pt x="130" y="19"/>
                  </a:lnTo>
                  <a:lnTo>
                    <a:pt x="109" y="9"/>
                  </a:lnTo>
                  <a:lnTo>
                    <a:pt x="100" y="4"/>
                  </a:lnTo>
                  <a:lnTo>
                    <a:pt x="93" y="2"/>
                  </a:lnTo>
                  <a:lnTo>
                    <a:pt x="84" y="0"/>
                  </a:lnTo>
                  <a:lnTo>
                    <a:pt x="77" y="0"/>
                  </a:lnTo>
                  <a:lnTo>
                    <a:pt x="69" y="1"/>
                  </a:lnTo>
                  <a:lnTo>
                    <a:pt x="60" y="6"/>
                  </a:lnTo>
                  <a:lnTo>
                    <a:pt x="42" y="19"/>
                  </a:lnTo>
                  <a:lnTo>
                    <a:pt x="34" y="27"/>
                  </a:lnTo>
                  <a:lnTo>
                    <a:pt x="26" y="34"/>
                  </a:lnTo>
                  <a:lnTo>
                    <a:pt x="19" y="43"/>
                  </a:lnTo>
                  <a:lnTo>
                    <a:pt x="13" y="53"/>
                  </a:lnTo>
                  <a:lnTo>
                    <a:pt x="9" y="64"/>
                  </a:lnTo>
                  <a:lnTo>
                    <a:pt x="7" y="75"/>
                  </a:lnTo>
                  <a:lnTo>
                    <a:pt x="5" y="99"/>
                  </a:lnTo>
                  <a:lnTo>
                    <a:pt x="1" y="123"/>
                  </a:lnTo>
                  <a:lnTo>
                    <a:pt x="0" y="134"/>
                  </a:lnTo>
                  <a:lnTo>
                    <a:pt x="0" y="146"/>
                  </a:lnTo>
                  <a:lnTo>
                    <a:pt x="1" y="157"/>
                  </a:lnTo>
                  <a:lnTo>
                    <a:pt x="2" y="170"/>
                  </a:lnTo>
                  <a:lnTo>
                    <a:pt x="7" y="197"/>
                  </a:lnTo>
                  <a:lnTo>
                    <a:pt x="11" y="211"/>
                  </a:lnTo>
                  <a:lnTo>
                    <a:pt x="13" y="223"/>
                  </a:lnTo>
                  <a:lnTo>
                    <a:pt x="18" y="236"/>
                  </a:lnTo>
                  <a:lnTo>
                    <a:pt x="26" y="247"/>
                  </a:lnTo>
                  <a:lnTo>
                    <a:pt x="29" y="251"/>
                  </a:lnTo>
                  <a:lnTo>
                    <a:pt x="34" y="254"/>
                  </a:lnTo>
                  <a:lnTo>
                    <a:pt x="41" y="258"/>
                  </a:lnTo>
                  <a:lnTo>
                    <a:pt x="47" y="260"/>
                  </a:lnTo>
                  <a:lnTo>
                    <a:pt x="75" y="269"/>
                  </a:lnTo>
                  <a:lnTo>
                    <a:pt x="101" y="274"/>
                  </a:lnTo>
                  <a:lnTo>
                    <a:pt x="115" y="277"/>
                  </a:lnTo>
                  <a:lnTo>
                    <a:pt x="128" y="277"/>
                  </a:lnTo>
                  <a:lnTo>
                    <a:pt x="139" y="277"/>
                  </a:lnTo>
                  <a:lnTo>
                    <a:pt x="149" y="275"/>
                  </a:lnTo>
                  <a:lnTo>
                    <a:pt x="176" y="269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6" name="Freeform 1614"/>
            <p:cNvSpPr>
              <a:spLocks/>
            </p:cNvSpPr>
            <p:nvPr/>
          </p:nvSpPr>
          <p:spPr bwMode="auto">
            <a:xfrm>
              <a:off x="3498" y="1983"/>
              <a:ext cx="339" cy="124"/>
            </a:xfrm>
            <a:custGeom>
              <a:avLst/>
              <a:gdLst>
                <a:gd name="T0" fmla="*/ 339 w 339"/>
                <a:gd name="T1" fmla="*/ 0 h 124"/>
                <a:gd name="T2" fmla="*/ 339 w 339"/>
                <a:gd name="T3" fmla="*/ 0 h 124"/>
                <a:gd name="T4" fmla="*/ 331 w 339"/>
                <a:gd name="T5" fmla="*/ 9 h 124"/>
                <a:gd name="T6" fmla="*/ 322 w 339"/>
                <a:gd name="T7" fmla="*/ 16 h 124"/>
                <a:gd name="T8" fmla="*/ 318 w 339"/>
                <a:gd name="T9" fmla="*/ 19 h 124"/>
                <a:gd name="T10" fmla="*/ 315 w 339"/>
                <a:gd name="T11" fmla="*/ 20 h 124"/>
                <a:gd name="T12" fmla="*/ 315 w 339"/>
                <a:gd name="T13" fmla="*/ 20 h 124"/>
                <a:gd name="T14" fmla="*/ 310 w 339"/>
                <a:gd name="T15" fmla="*/ 21 h 124"/>
                <a:gd name="T16" fmla="*/ 305 w 339"/>
                <a:gd name="T17" fmla="*/ 25 h 124"/>
                <a:gd name="T18" fmla="*/ 292 w 339"/>
                <a:gd name="T19" fmla="*/ 35 h 124"/>
                <a:gd name="T20" fmla="*/ 272 w 339"/>
                <a:gd name="T21" fmla="*/ 55 h 124"/>
                <a:gd name="T22" fmla="*/ 272 w 339"/>
                <a:gd name="T23" fmla="*/ 55 h 124"/>
                <a:gd name="T24" fmla="*/ 262 w 339"/>
                <a:gd name="T25" fmla="*/ 64 h 124"/>
                <a:gd name="T26" fmla="*/ 246 w 339"/>
                <a:gd name="T27" fmla="*/ 77 h 124"/>
                <a:gd name="T28" fmla="*/ 229 w 339"/>
                <a:gd name="T29" fmla="*/ 90 h 124"/>
                <a:gd name="T30" fmla="*/ 211 w 339"/>
                <a:gd name="T31" fmla="*/ 101 h 124"/>
                <a:gd name="T32" fmla="*/ 211 w 339"/>
                <a:gd name="T33" fmla="*/ 101 h 124"/>
                <a:gd name="T34" fmla="*/ 195 w 339"/>
                <a:gd name="T35" fmla="*/ 108 h 124"/>
                <a:gd name="T36" fmla="*/ 177 w 339"/>
                <a:gd name="T37" fmla="*/ 116 h 124"/>
                <a:gd name="T38" fmla="*/ 167 w 339"/>
                <a:gd name="T39" fmla="*/ 119 h 124"/>
                <a:gd name="T40" fmla="*/ 157 w 339"/>
                <a:gd name="T41" fmla="*/ 122 h 124"/>
                <a:gd name="T42" fmla="*/ 145 w 339"/>
                <a:gd name="T43" fmla="*/ 123 h 124"/>
                <a:gd name="T44" fmla="*/ 133 w 339"/>
                <a:gd name="T45" fmla="*/ 124 h 124"/>
                <a:gd name="T46" fmla="*/ 133 w 339"/>
                <a:gd name="T47" fmla="*/ 124 h 124"/>
                <a:gd name="T48" fmla="*/ 108 w 339"/>
                <a:gd name="T49" fmla="*/ 122 h 124"/>
                <a:gd name="T50" fmla="*/ 83 w 339"/>
                <a:gd name="T51" fmla="*/ 119 h 124"/>
                <a:gd name="T52" fmla="*/ 62 w 339"/>
                <a:gd name="T53" fmla="*/ 114 h 124"/>
                <a:gd name="T54" fmla="*/ 51 w 339"/>
                <a:gd name="T55" fmla="*/ 111 h 124"/>
                <a:gd name="T56" fmla="*/ 51 w 339"/>
                <a:gd name="T57" fmla="*/ 111 h 124"/>
                <a:gd name="T58" fmla="*/ 42 w 339"/>
                <a:gd name="T59" fmla="*/ 107 h 124"/>
                <a:gd name="T60" fmla="*/ 34 w 339"/>
                <a:gd name="T61" fmla="*/ 101 h 124"/>
                <a:gd name="T62" fmla="*/ 25 w 339"/>
                <a:gd name="T63" fmla="*/ 93 h 124"/>
                <a:gd name="T64" fmla="*/ 21 w 339"/>
                <a:gd name="T65" fmla="*/ 88 h 124"/>
                <a:gd name="T66" fmla="*/ 17 w 339"/>
                <a:gd name="T67" fmla="*/ 82 h 124"/>
                <a:gd name="T68" fmla="*/ 17 w 339"/>
                <a:gd name="T69" fmla="*/ 82 h 124"/>
                <a:gd name="T70" fmla="*/ 11 w 339"/>
                <a:gd name="T71" fmla="*/ 69 h 124"/>
                <a:gd name="T72" fmla="*/ 5 w 339"/>
                <a:gd name="T73" fmla="*/ 54 h 124"/>
                <a:gd name="T74" fmla="*/ 0 w 339"/>
                <a:gd name="T75" fmla="*/ 36 h 1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124">
                  <a:moveTo>
                    <a:pt x="339" y="0"/>
                  </a:moveTo>
                  <a:lnTo>
                    <a:pt x="339" y="0"/>
                  </a:lnTo>
                  <a:lnTo>
                    <a:pt x="331" y="9"/>
                  </a:lnTo>
                  <a:lnTo>
                    <a:pt x="322" y="16"/>
                  </a:lnTo>
                  <a:lnTo>
                    <a:pt x="318" y="19"/>
                  </a:lnTo>
                  <a:lnTo>
                    <a:pt x="315" y="20"/>
                  </a:lnTo>
                  <a:lnTo>
                    <a:pt x="310" y="21"/>
                  </a:lnTo>
                  <a:lnTo>
                    <a:pt x="305" y="25"/>
                  </a:lnTo>
                  <a:lnTo>
                    <a:pt x="292" y="35"/>
                  </a:lnTo>
                  <a:lnTo>
                    <a:pt x="272" y="55"/>
                  </a:lnTo>
                  <a:lnTo>
                    <a:pt x="262" y="64"/>
                  </a:lnTo>
                  <a:lnTo>
                    <a:pt x="246" y="77"/>
                  </a:lnTo>
                  <a:lnTo>
                    <a:pt x="229" y="90"/>
                  </a:lnTo>
                  <a:lnTo>
                    <a:pt x="211" y="101"/>
                  </a:lnTo>
                  <a:lnTo>
                    <a:pt x="195" y="108"/>
                  </a:lnTo>
                  <a:lnTo>
                    <a:pt x="177" y="116"/>
                  </a:lnTo>
                  <a:lnTo>
                    <a:pt x="167" y="119"/>
                  </a:lnTo>
                  <a:lnTo>
                    <a:pt x="157" y="122"/>
                  </a:lnTo>
                  <a:lnTo>
                    <a:pt x="145" y="123"/>
                  </a:lnTo>
                  <a:lnTo>
                    <a:pt x="133" y="124"/>
                  </a:lnTo>
                  <a:lnTo>
                    <a:pt x="108" y="122"/>
                  </a:lnTo>
                  <a:lnTo>
                    <a:pt x="83" y="119"/>
                  </a:lnTo>
                  <a:lnTo>
                    <a:pt x="62" y="114"/>
                  </a:lnTo>
                  <a:lnTo>
                    <a:pt x="51" y="111"/>
                  </a:lnTo>
                  <a:lnTo>
                    <a:pt x="42" y="107"/>
                  </a:lnTo>
                  <a:lnTo>
                    <a:pt x="34" y="101"/>
                  </a:lnTo>
                  <a:lnTo>
                    <a:pt x="25" y="93"/>
                  </a:lnTo>
                  <a:lnTo>
                    <a:pt x="21" y="88"/>
                  </a:lnTo>
                  <a:lnTo>
                    <a:pt x="17" y="82"/>
                  </a:lnTo>
                  <a:lnTo>
                    <a:pt x="11" y="69"/>
                  </a:lnTo>
                  <a:lnTo>
                    <a:pt x="5" y="54"/>
                  </a:lnTo>
                  <a:lnTo>
                    <a:pt x="0" y="36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7" name="Freeform 1615"/>
            <p:cNvSpPr>
              <a:spLocks/>
            </p:cNvSpPr>
            <p:nvPr/>
          </p:nvSpPr>
          <p:spPr bwMode="auto">
            <a:xfrm>
              <a:off x="3507" y="1858"/>
              <a:ext cx="185" cy="233"/>
            </a:xfrm>
            <a:custGeom>
              <a:avLst/>
              <a:gdLst>
                <a:gd name="T0" fmla="*/ 138 w 185"/>
                <a:gd name="T1" fmla="*/ 74 h 233"/>
                <a:gd name="T2" fmla="*/ 138 w 185"/>
                <a:gd name="T3" fmla="*/ 74 h 233"/>
                <a:gd name="T4" fmla="*/ 135 w 185"/>
                <a:gd name="T5" fmla="*/ 61 h 233"/>
                <a:gd name="T6" fmla="*/ 131 w 185"/>
                <a:gd name="T7" fmla="*/ 48 h 233"/>
                <a:gd name="T8" fmla="*/ 125 w 185"/>
                <a:gd name="T9" fmla="*/ 36 h 233"/>
                <a:gd name="T10" fmla="*/ 125 w 185"/>
                <a:gd name="T11" fmla="*/ 36 h 233"/>
                <a:gd name="T12" fmla="*/ 122 w 185"/>
                <a:gd name="T13" fmla="*/ 29 h 233"/>
                <a:gd name="T14" fmla="*/ 117 w 185"/>
                <a:gd name="T15" fmla="*/ 23 h 233"/>
                <a:gd name="T16" fmla="*/ 112 w 185"/>
                <a:gd name="T17" fmla="*/ 17 h 233"/>
                <a:gd name="T18" fmla="*/ 105 w 185"/>
                <a:gd name="T19" fmla="*/ 12 h 233"/>
                <a:gd name="T20" fmla="*/ 99 w 185"/>
                <a:gd name="T21" fmla="*/ 7 h 233"/>
                <a:gd name="T22" fmla="*/ 92 w 185"/>
                <a:gd name="T23" fmla="*/ 3 h 233"/>
                <a:gd name="T24" fmla="*/ 85 w 185"/>
                <a:gd name="T25" fmla="*/ 1 h 233"/>
                <a:gd name="T26" fmla="*/ 78 w 185"/>
                <a:gd name="T27" fmla="*/ 0 h 233"/>
                <a:gd name="T28" fmla="*/ 78 w 185"/>
                <a:gd name="T29" fmla="*/ 0 h 233"/>
                <a:gd name="T30" fmla="*/ 66 w 185"/>
                <a:gd name="T31" fmla="*/ 0 h 233"/>
                <a:gd name="T32" fmla="*/ 58 w 185"/>
                <a:gd name="T33" fmla="*/ 0 h 233"/>
                <a:gd name="T34" fmla="*/ 52 w 185"/>
                <a:gd name="T35" fmla="*/ 1 h 233"/>
                <a:gd name="T36" fmla="*/ 44 w 185"/>
                <a:gd name="T37" fmla="*/ 3 h 233"/>
                <a:gd name="T38" fmla="*/ 37 w 185"/>
                <a:gd name="T39" fmla="*/ 7 h 233"/>
                <a:gd name="T40" fmla="*/ 30 w 185"/>
                <a:gd name="T41" fmla="*/ 12 h 233"/>
                <a:gd name="T42" fmla="*/ 22 w 185"/>
                <a:gd name="T43" fmla="*/ 20 h 233"/>
                <a:gd name="T44" fmla="*/ 22 w 185"/>
                <a:gd name="T45" fmla="*/ 20 h 233"/>
                <a:gd name="T46" fmla="*/ 15 w 185"/>
                <a:gd name="T47" fmla="*/ 29 h 233"/>
                <a:gd name="T48" fmla="*/ 10 w 185"/>
                <a:gd name="T49" fmla="*/ 39 h 233"/>
                <a:gd name="T50" fmla="*/ 6 w 185"/>
                <a:gd name="T51" fmla="*/ 51 h 233"/>
                <a:gd name="T52" fmla="*/ 2 w 185"/>
                <a:gd name="T53" fmla="*/ 62 h 233"/>
                <a:gd name="T54" fmla="*/ 1 w 185"/>
                <a:gd name="T55" fmla="*/ 74 h 233"/>
                <a:gd name="T56" fmla="*/ 0 w 185"/>
                <a:gd name="T57" fmla="*/ 85 h 233"/>
                <a:gd name="T58" fmla="*/ 0 w 185"/>
                <a:gd name="T59" fmla="*/ 107 h 233"/>
                <a:gd name="T60" fmla="*/ 0 w 185"/>
                <a:gd name="T61" fmla="*/ 107 h 233"/>
                <a:gd name="T62" fmla="*/ 1 w 185"/>
                <a:gd name="T63" fmla="*/ 130 h 233"/>
                <a:gd name="T64" fmla="*/ 1 w 185"/>
                <a:gd name="T65" fmla="*/ 145 h 233"/>
                <a:gd name="T66" fmla="*/ 2 w 185"/>
                <a:gd name="T67" fmla="*/ 159 h 233"/>
                <a:gd name="T68" fmla="*/ 6 w 185"/>
                <a:gd name="T69" fmla="*/ 174 h 233"/>
                <a:gd name="T70" fmla="*/ 10 w 185"/>
                <a:gd name="T71" fmla="*/ 187 h 233"/>
                <a:gd name="T72" fmla="*/ 13 w 185"/>
                <a:gd name="T73" fmla="*/ 194 h 233"/>
                <a:gd name="T74" fmla="*/ 17 w 185"/>
                <a:gd name="T75" fmla="*/ 198 h 233"/>
                <a:gd name="T76" fmla="*/ 21 w 185"/>
                <a:gd name="T77" fmla="*/ 205 h 233"/>
                <a:gd name="T78" fmla="*/ 27 w 185"/>
                <a:gd name="T79" fmla="*/ 208 h 233"/>
                <a:gd name="T80" fmla="*/ 27 w 185"/>
                <a:gd name="T81" fmla="*/ 208 h 233"/>
                <a:gd name="T82" fmla="*/ 38 w 185"/>
                <a:gd name="T83" fmla="*/ 217 h 233"/>
                <a:gd name="T84" fmla="*/ 49 w 185"/>
                <a:gd name="T85" fmla="*/ 223 h 233"/>
                <a:gd name="T86" fmla="*/ 62 w 185"/>
                <a:gd name="T87" fmla="*/ 227 h 233"/>
                <a:gd name="T88" fmla="*/ 74 w 185"/>
                <a:gd name="T89" fmla="*/ 231 h 233"/>
                <a:gd name="T90" fmla="*/ 87 w 185"/>
                <a:gd name="T91" fmla="*/ 232 h 233"/>
                <a:gd name="T92" fmla="*/ 99 w 185"/>
                <a:gd name="T93" fmla="*/ 233 h 233"/>
                <a:gd name="T94" fmla="*/ 123 w 185"/>
                <a:gd name="T95" fmla="*/ 232 h 233"/>
                <a:gd name="T96" fmla="*/ 123 w 185"/>
                <a:gd name="T97" fmla="*/ 232 h 233"/>
                <a:gd name="T98" fmla="*/ 145 w 185"/>
                <a:gd name="T99" fmla="*/ 231 h 233"/>
                <a:gd name="T100" fmla="*/ 165 w 185"/>
                <a:gd name="T101" fmla="*/ 230 h 233"/>
                <a:gd name="T102" fmla="*/ 185 w 185"/>
                <a:gd name="T103" fmla="*/ 227 h 2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5" h="233">
                  <a:moveTo>
                    <a:pt x="138" y="74"/>
                  </a:moveTo>
                  <a:lnTo>
                    <a:pt x="138" y="74"/>
                  </a:lnTo>
                  <a:lnTo>
                    <a:pt x="135" y="61"/>
                  </a:lnTo>
                  <a:lnTo>
                    <a:pt x="131" y="48"/>
                  </a:lnTo>
                  <a:lnTo>
                    <a:pt x="125" y="36"/>
                  </a:lnTo>
                  <a:lnTo>
                    <a:pt x="122" y="29"/>
                  </a:lnTo>
                  <a:lnTo>
                    <a:pt x="117" y="23"/>
                  </a:lnTo>
                  <a:lnTo>
                    <a:pt x="112" y="17"/>
                  </a:lnTo>
                  <a:lnTo>
                    <a:pt x="105" y="12"/>
                  </a:lnTo>
                  <a:lnTo>
                    <a:pt x="99" y="7"/>
                  </a:lnTo>
                  <a:lnTo>
                    <a:pt x="92" y="3"/>
                  </a:lnTo>
                  <a:lnTo>
                    <a:pt x="85" y="1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7" y="7"/>
                  </a:lnTo>
                  <a:lnTo>
                    <a:pt x="30" y="12"/>
                  </a:lnTo>
                  <a:lnTo>
                    <a:pt x="22" y="20"/>
                  </a:lnTo>
                  <a:lnTo>
                    <a:pt x="15" y="29"/>
                  </a:lnTo>
                  <a:lnTo>
                    <a:pt x="10" y="39"/>
                  </a:lnTo>
                  <a:lnTo>
                    <a:pt x="6" y="51"/>
                  </a:lnTo>
                  <a:lnTo>
                    <a:pt x="2" y="62"/>
                  </a:lnTo>
                  <a:lnTo>
                    <a:pt x="1" y="74"/>
                  </a:lnTo>
                  <a:lnTo>
                    <a:pt x="0" y="85"/>
                  </a:lnTo>
                  <a:lnTo>
                    <a:pt x="0" y="107"/>
                  </a:lnTo>
                  <a:lnTo>
                    <a:pt x="1" y="130"/>
                  </a:lnTo>
                  <a:lnTo>
                    <a:pt x="1" y="145"/>
                  </a:lnTo>
                  <a:lnTo>
                    <a:pt x="2" y="159"/>
                  </a:lnTo>
                  <a:lnTo>
                    <a:pt x="6" y="174"/>
                  </a:lnTo>
                  <a:lnTo>
                    <a:pt x="10" y="187"/>
                  </a:lnTo>
                  <a:lnTo>
                    <a:pt x="13" y="194"/>
                  </a:lnTo>
                  <a:lnTo>
                    <a:pt x="17" y="198"/>
                  </a:lnTo>
                  <a:lnTo>
                    <a:pt x="21" y="205"/>
                  </a:lnTo>
                  <a:lnTo>
                    <a:pt x="27" y="208"/>
                  </a:lnTo>
                  <a:lnTo>
                    <a:pt x="38" y="217"/>
                  </a:lnTo>
                  <a:lnTo>
                    <a:pt x="49" y="223"/>
                  </a:lnTo>
                  <a:lnTo>
                    <a:pt x="62" y="227"/>
                  </a:lnTo>
                  <a:lnTo>
                    <a:pt x="74" y="231"/>
                  </a:lnTo>
                  <a:lnTo>
                    <a:pt x="87" y="232"/>
                  </a:lnTo>
                  <a:lnTo>
                    <a:pt x="99" y="233"/>
                  </a:lnTo>
                  <a:lnTo>
                    <a:pt x="123" y="232"/>
                  </a:lnTo>
                  <a:lnTo>
                    <a:pt x="145" y="231"/>
                  </a:lnTo>
                  <a:lnTo>
                    <a:pt x="165" y="230"/>
                  </a:lnTo>
                  <a:lnTo>
                    <a:pt x="185" y="227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8" name="Freeform 1616"/>
            <p:cNvSpPr>
              <a:spLocks/>
            </p:cNvSpPr>
            <p:nvPr/>
          </p:nvSpPr>
          <p:spPr bwMode="auto">
            <a:xfrm>
              <a:off x="3708" y="1958"/>
              <a:ext cx="118" cy="107"/>
            </a:xfrm>
            <a:custGeom>
              <a:avLst/>
              <a:gdLst>
                <a:gd name="T0" fmla="*/ 118 w 118"/>
                <a:gd name="T1" fmla="*/ 0 h 107"/>
                <a:gd name="T2" fmla="*/ 118 w 118"/>
                <a:gd name="T3" fmla="*/ 0 h 107"/>
                <a:gd name="T4" fmla="*/ 108 w 118"/>
                <a:gd name="T5" fmla="*/ 18 h 107"/>
                <a:gd name="T6" fmla="*/ 97 w 118"/>
                <a:gd name="T7" fmla="*/ 34 h 107"/>
                <a:gd name="T8" fmla="*/ 91 w 118"/>
                <a:gd name="T9" fmla="*/ 40 h 107"/>
                <a:gd name="T10" fmla="*/ 85 w 118"/>
                <a:gd name="T11" fmla="*/ 46 h 107"/>
                <a:gd name="T12" fmla="*/ 85 w 118"/>
                <a:gd name="T13" fmla="*/ 46 h 107"/>
                <a:gd name="T14" fmla="*/ 47 w 118"/>
                <a:gd name="T15" fmla="*/ 77 h 107"/>
                <a:gd name="T16" fmla="*/ 27 w 118"/>
                <a:gd name="T17" fmla="*/ 92 h 107"/>
                <a:gd name="T18" fmla="*/ 20 w 118"/>
                <a:gd name="T19" fmla="*/ 98 h 107"/>
                <a:gd name="T20" fmla="*/ 14 w 118"/>
                <a:gd name="T21" fmla="*/ 101 h 107"/>
                <a:gd name="T22" fmla="*/ 14 w 118"/>
                <a:gd name="T23" fmla="*/ 101 h 107"/>
                <a:gd name="T24" fmla="*/ 0 w 118"/>
                <a:gd name="T25" fmla="*/ 107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107">
                  <a:moveTo>
                    <a:pt x="118" y="0"/>
                  </a:moveTo>
                  <a:lnTo>
                    <a:pt x="118" y="0"/>
                  </a:lnTo>
                  <a:lnTo>
                    <a:pt x="108" y="18"/>
                  </a:lnTo>
                  <a:lnTo>
                    <a:pt x="97" y="34"/>
                  </a:lnTo>
                  <a:lnTo>
                    <a:pt x="91" y="40"/>
                  </a:lnTo>
                  <a:lnTo>
                    <a:pt x="85" y="46"/>
                  </a:lnTo>
                  <a:lnTo>
                    <a:pt x="47" y="77"/>
                  </a:lnTo>
                  <a:lnTo>
                    <a:pt x="27" y="92"/>
                  </a:lnTo>
                  <a:lnTo>
                    <a:pt x="20" y="98"/>
                  </a:lnTo>
                  <a:lnTo>
                    <a:pt x="14" y="101"/>
                  </a:lnTo>
                  <a:lnTo>
                    <a:pt x="0" y="107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9" name="Freeform 1617"/>
            <p:cNvSpPr>
              <a:spLocks/>
            </p:cNvSpPr>
            <p:nvPr/>
          </p:nvSpPr>
          <p:spPr bwMode="auto">
            <a:xfrm>
              <a:off x="3512" y="1978"/>
              <a:ext cx="187" cy="102"/>
            </a:xfrm>
            <a:custGeom>
              <a:avLst/>
              <a:gdLst>
                <a:gd name="T0" fmla="*/ 187 w 187"/>
                <a:gd name="T1" fmla="*/ 96 h 102"/>
                <a:gd name="T2" fmla="*/ 187 w 187"/>
                <a:gd name="T3" fmla="*/ 96 h 102"/>
                <a:gd name="T4" fmla="*/ 170 w 187"/>
                <a:gd name="T5" fmla="*/ 98 h 102"/>
                <a:gd name="T6" fmla="*/ 151 w 187"/>
                <a:gd name="T7" fmla="*/ 101 h 102"/>
                <a:gd name="T8" fmla="*/ 130 w 187"/>
                <a:gd name="T9" fmla="*/ 102 h 102"/>
                <a:gd name="T10" fmla="*/ 130 w 187"/>
                <a:gd name="T11" fmla="*/ 102 h 102"/>
                <a:gd name="T12" fmla="*/ 118 w 187"/>
                <a:gd name="T13" fmla="*/ 102 h 102"/>
                <a:gd name="T14" fmla="*/ 105 w 187"/>
                <a:gd name="T15" fmla="*/ 102 h 102"/>
                <a:gd name="T16" fmla="*/ 80 w 187"/>
                <a:gd name="T17" fmla="*/ 98 h 102"/>
                <a:gd name="T18" fmla="*/ 58 w 187"/>
                <a:gd name="T19" fmla="*/ 93 h 102"/>
                <a:gd name="T20" fmla="*/ 49 w 187"/>
                <a:gd name="T21" fmla="*/ 90 h 102"/>
                <a:gd name="T22" fmla="*/ 42 w 187"/>
                <a:gd name="T23" fmla="*/ 86 h 102"/>
                <a:gd name="T24" fmla="*/ 42 w 187"/>
                <a:gd name="T25" fmla="*/ 86 h 102"/>
                <a:gd name="T26" fmla="*/ 36 w 187"/>
                <a:gd name="T27" fmla="*/ 81 h 102"/>
                <a:gd name="T28" fmla="*/ 31 w 187"/>
                <a:gd name="T29" fmla="*/ 76 h 102"/>
                <a:gd name="T30" fmla="*/ 25 w 187"/>
                <a:gd name="T31" fmla="*/ 69 h 102"/>
                <a:gd name="T32" fmla="*/ 20 w 187"/>
                <a:gd name="T33" fmla="*/ 61 h 102"/>
                <a:gd name="T34" fmla="*/ 11 w 187"/>
                <a:gd name="T35" fmla="*/ 44 h 102"/>
                <a:gd name="T36" fmla="*/ 8 w 187"/>
                <a:gd name="T37" fmla="*/ 35 h 102"/>
                <a:gd name="T38" fmla="*/ 5 w 187"/>
                <a:gd name="T39" fmla="*/ 25 h 102"/>
                <a:gd name="T40" fmla="*/ 5 w 187"/>
                <a:gd name="T41" fmla="*/ 25 h 102"/>
                <a:gd name="T42" fmla="*/ 0 w 187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7" h="102">
                  <a:moveTo>
                    <a:pt x="187" y="96"/>
                  </a:moveTo>
                  <a:lnTo>
                    <a:pt x="187" y="96"/>
                  </a:lnTo>
                  <a:lnTo>
                    <a:pt x="170" y="98"/>
                  </a:lnTo>
                  <a:lnTo>
                    <a:pt x="151" y="101"/>
                  </a:lnTo>
                  <a:lnTo>
                    <a:pt x="130" y="102"/>
                  </a:lnTo>
                  <a:lnTo>
                    <a:pt x="118" y="102"/>
                  </a:lnTo>
                  <a:lnTo>
                    <a:pt x="105" y="102"/>
                  </a:lnTo>
                  <a:lnTo>
                    <a:pt x="80" y="98"/>
                  </a:lnTo>
                  <a:lnTo>
                    <a:pt x="58" y="93"/>
                  </a:lnTo>
                  <a:lnTo>
                    <a:pt x="49" y="90"/>
                  </a:lnTo>
                  <a:lnTo>
                    <a:pt x="42" y="86"/>
                  </a:lnTo>
                  <a:lnTo>
                    <a:pt x="36" y="81"/>
                  </a:lnTo>
                  <a:lnTo>
                    <a:pt x="31" y="76"/>
                  </a:lnTo>
                  <a:lnTo>
                    <a:pt x="25" y="69"/>
                  </a:lnTo>
                  <a:lnTo>
                    <a:pt x="20" y="61"/>
                  </a:lnTo>
                  <a:lnTo>
                    <a:pt x="11" y="44"/>
                  </a:lnTo>
                  <a:lnTo>
                    <a:pt x="8" y="35"/>
                  </a:lnTo>
                  <a:lnTo>
                    <a:pt x="5" y="25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0" name="Freeform 1618"/>
            <p:cNvSpPr>
              <a:spLocks/>
            </p:cNvSpPr>
            <p:nvPr/>
          </p:nvSpPr>
          <p:spPr bwMode="auto">
            <a:xfrm>
              <a:off x="3560" y="1891"/>
              <a:ext cx="170" cy="115"/>
            </a:xfrm>
            <a:custGeom>
              <a:avLst/>
              <a:gdLst>
                <a:gd name="T0" fmla="*/ 10 w 170"/>
                <a:gd name="T1" fmla="*/ 15 h 115"/>
                <a:gd name="T2" fmla="*/ 10 w 170"/>
                <a:gd name="T3" fmla="*/ 15 h 115"/>
                <a:gd name="T4" fmla="*/ 5 w 170"/>
                <a:gd name="T5" fmla="*/ 28 h 115"/>
                <a:gd name="T6" fmla="*/ 1 w 170"/>
                <a:gd name="T7" fmla="*/ 38 h 115"/>
                <a:gd name="T8" fmla="*/ 0 w 170"/>
                <a:gd name="T9" fmla="*/ 44 h 115"/>
                <a:gd name="T10" fmla="*/ 0 w 170"/>
                <a:gd name="T11" fmla="*/ 44 h 115"/>
                <a:gd name="T12" fmla="*/ 4 w 170"/>
                <a:gd name="T13" fmla="*/ 55 h 115"/>
                <a:gd name="T14" fmla="*/ 8 w 170"/>
                <a:gd name="T15" fmla="*/ 65 h 115"/>
                <a:gd name="T16" fmla="*/ 13 w 170"/>
                <a:gd name="T17" fmla="*/ 75 h 115"/>
                <a:gd name="T18" fmla="*/ 19 w 170"/>
                <a:gd name="T19" fmla="*/ 86 h 115"/>
                <a:gd name="T20" fmla="*/ 26 w 170"/>
                <a:gd name="T21" fmla="*/ 95 h 115"/>
                <a:gd name="T22" fmla="*/ 35 w 170"/>
                <a:gd name="T23" fmla="*/ 103 h 115"/>
                <a:gd name="T24" fmla="*/ 39 w 170"/>
                <a:gd name="T25" fmla="*/ 106 h 115"/>
                <a:gd name="T26" fmla="*/ 44 w 170"/>
                <a:gd name="T27" fmla="*/ 108 h 115"/>
                <a:gd name="T28" fmla="*/ 44 w 170"/>
                <a:gd name="T29" fmla="*/ 108 h 115"/>
                <a:gd name="T30" fmla="*/ 52 w 170"/>
                <a:gd name="T31" fmla="*/ 111 h 115"/>
                <a:gd name="T32" fmla="*/ 61 w 170"/>
                <a:gd name="T33" fmla="*/ 113 h 115"/>
                <a:gd name="T34" fmla="*/ 71 w 170"/>
                <a:gd name="T35" fmla="*/ 115 h 115"/>
                <a:gd name="T36" fmla="*/ 81 w 170"/>
                <a:gd name="T37" fmla="*/ 115 h 115"/>
                <a:gd name="T38" fmla="*/ 91 w 170"/>
                <a:gd name="T39" fmla="*/ 113 h 115"/>
                <a:gd name="T40" fmla="*/ 101 w 170"/>
                <a:gd name="T41" fmla="*/ 112 h 115"/>
                <a:gd name="T42" fmla="*/ 111 w 170"/>
                <a:gd name="T43" fmla="*/ 110 h 115"/>
                <a:gd name="T44" fmla="*/ 121 w 170"/>
                <a:gd name="T45" fmla="*/ 106 h 115"/>
                <a:gd name="T46" fmla="*/ 121 w 170"/>
                <a:gd name="T47" fmla="*/ 106 h 115"/>
                <a:gd name="T48" fmla="*/ 129 w 170"/>
                <a:gd name="T49" fmla="*/ 102 h 115"/>
                <a:gd name="T50" fmla="*/ 138 w 170"/>
                <a:gd name="T51" fmla="*/ 96 h 115"/>
                <a:gd name="T52" fmla="*/ 147 w 170"/>
                <a:gd name="T53" fmla="*/ 88 h 115"/>
                <a:gd name="T54" fmla="*/ 154 w 170"/>
                <a:gd name="T55" fmla="*/ 81 h 115"/>
                <a:gd name="T56" fmla="*/ 162 w 170"/>
                <a:gd name="T57" fmla="*/ 74 h 115"/>
                <a:gd name="T58" fmla="*/ 167 w 170"/>
                <a:gd name="T59" fmla="*/ 66 h 115"/>
                <a:gd name="T60" fmla="*/ 169 w 170"/>
                <a:gd name="T61" fmla="*/ 59 h 115"/>
                <a:gd name="T62" fmla="*/ 170 w 170"/>
                <a:gd name="T63" fmla="*/ 54 h 115"/>
                <a:gd name="T64" fmla="*/ 170 w 170"/>
                <a:gd name="T65" fmla="*/ 54 h 115"/>
                <a:gd name="T66" fmla="*/ 170 w 170"/>
                <a:gd name="T67" fmla="*/ 47 h 115"/>
                <a:gd name="T68" fmla="*/ 169 w 170"/>
                <a:gd name="T69" fmla="*/ 42 h 115"/>
                <a:gd name="T70" fmla="*/ 164 w 170"/>
                <a:gd name="T71" fmla="*/ 30 h 115"/>
                <a:gd name="T72" fmla="*/ 158 w 170"/>
                <a:gd name="T73" fmla="*/ 19 h 115"/>
                <a:gd name="T74" fmla="*/ 153 w 170"/>
                <a:gd name="T75" fmla="*/ 10 h 115"/>
                <a:gd name="T76" fmla="*/ 153 w 170"/>
                <a:gd name="T77" fmla="*/ 10 h 115"/>
                <a:gd name="T78" fmla="*/ 146 w 170"/>
                <a:gd name="T79" fmla="*/ 0 h 11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0" h="115">
                  <a:moveTo>
                    <a:pt x="10" y="15"/>
                  </a:moveTo>
                  <a:lnTo>
                    <a:pt x="10" y="15"/>
                  </a:lnTo>
                  <a:lnTo>
                    <a:pt x="5" y="28"/>
                  </a:lnTo>
                  <a:lnTo>
                    <a:pt x="1" y="38"/>
                  </a:lnTo>
                  <a:lnTo>
                    <a:pt x="0" y="44"/>
                  </a:lnTo>
                  <a:lnTo>
                    <a:pt x="4" y="55"/>
                  </a:lnTo>
                  <a:lnTo>
                    <a:pt x="8" y="65"/>
                  </a:lnTo>
                  <a:lnTo>
                    <a:pt x="13" y="75"/>
                  </a:lnTo>
                  <a:lnTo>
                    <a:pt x="19" y="86"/>
                  </a:lnTo>
                  <a:lnTo>
                    <a:pt x="26" y="95"/>
                  </a:lnTo>
                  <a:lnTo>
                    <a:pt x="35" y="103"/>
                  </a:lnTo>
                  <a:lnTo>
                    <a:pt x="39" y="106"/>
                  </a:lnTo>
                  <a:lnTo>
                    <a:pt x="44" y="108"/>
                  </a:lnTo>
                  <a:lnTo>
                    <a:pt x="52" y="111"/>
                  </a:lnTo>
                  <a:lnTo>
                    <a:pt x="61" y="113"/>
                  </a:lnTo>
                  <a:lnTo>
                    <a:pt x="71" y="115"/>
                  </a:lnTo>
                  <a:lnTo>
                    <a:pt x="81" y="115"/>
                  </a:lnTo>
                  <a:lnTo>
                    <a:pt x="91" y="113"/>
                  </a:lnTo>
                  <a:lnTo>
                    <a:pt x="101" y="112"/>
                  </a:lnTo>
                  <a:lnTo>
                    <a:pt x="111" y="110"/>
                  </a:lnTo>
                  <a:lnTo>
                    <a:pt x="121" y="106"/>
                  </a:lnTo>
                  <a:lnTo>
                    <a:pt x="129" y="102"/>
                  </a:lnTo>
                  <a:lnTo>
                    <a:pt x="138" y="96"/>
                  </a:lnTo>
                  <a:lnTo>
                    <a:pt x="147" y="88"/>
                  </a:lnTo>
                  <a:lnTo>
                    <a:pt x="154" y="81"/>
                  </a:lnTo>
                  <a:lnTo>
                    <a:pt x="162" y="74"/>
                  </a:lnTo>
                  <a:lnTo>
                    <a:pt x="167" y="66"/>
                  </a:lnTo>
                  <a:lnTo>
                    <a:pt x="169" y="59"/>
                  </a:lnTo>
                  <a:lnTo>
                    <a:pt x="170" y="54"/>
                  </a:lnTo>
                  <a:lnTo>
                    <a:pt x="170" y="47"/>
                  </a:lnTo>
                  <a:lnTo>
                    <a:pt x="169" y="42"/>
                  </a:lnTo>
                  <a:lnTo>
                    <a:pt x="164" y="30"/>
                  </a:lnTo>
                  <a:lnTo>
                    <a:pt x="158" y="19"/>
                  </a:lnTo>
                  <a:lnTo>
                    <a:pt x="153" y="10"/>
                  </a:lnTo>
                  <a:lnTo>
                    <a:pt x="146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1" name="Freeform 1619"/>
            <p:cNvSpPr>
              <a:spLocks/>
            </p:cNvSpPr>
            <p:nvPr/>
          </p:nvSpPr>
          <p:spPr bwMode="auto">
            <a:xfrm>
              <a:off x="3553" y="1829"/>
              <a:ext cx="192" cy="194"/>
            </a:xfrm>
            <a:custGeom>
              <a:avLst/>
              <a:gdLst>
                <a:gd name="T0" fmla="*/ 6 w 192"/>
                <a:gd name="T1" fmla="*/ 82 h 194"/>
                <a:gd name="T2" fmla="*/ 6 w 192"/>
                <a:gd name="T3" fmla="*/ 82 h 194"/>
                <a:gd name="T4" fmla="*/ 5 w 192"/>
                <a:gd name="T5" fmla="*/ 86 h 194"/>
                <a:gd name="T6" fmla="*/ 1 w 192"/>
                <a:gd name="T7" fmla="*/ 95 h 194"/>
                <a:gd name="T8" fmla="*/ 1 w 192"/>
                <a:gd name="T9" fmla="*/ 102 h 194"/>
                <a:gd name="T10" fmla="*/ 0 w 192"/>
                <a:gd name="T11" fmla="*/ 109 h 194"/>
                <a:gd name="T12" fmla="*/ 1 w 192"/>
                <a:gd name="T13" fmla="*/ 119 h 194"/>
                <a:gd name="T14" fmla="*/ 2 w 192"/>
                <a:gd name="T15" fmla="*/ 129 h 194"/>
                <a:gd name="T16" fmla="*/ 2 w 192"/>
                <a:gd name="T17" fmla="*/ 129 h 194"/>
                <a:gd name="T18" fmla="*/ 7 w 192"/>
                <a:gd name="T19" fmla="*/ 141 h 194"/>
                <a:gd name="T20" fmla="*/ 12 w 192"/>
                <a:gd name="T21" fmla="*/ 150 h 194"/>
                <a:gd name="T22" fmla="*/ 20 w 192"/>
                <a:gd name="T23" fmla="*/ 159 h 194"/>
                <a:gd name="T24" fmla="*/ 27 w 192"/>
                <a:gd name="T25" fmla="*/ 168 h 194"/>
                <a:gd name="T26" fmla="*/ 36 w 192"/>
                <a:gd name="T27" fmla="*/ 174 h 194"/>
                <a:gd name="T28" fmla="*/ 43 w 192"/>
                <a:gd name="T29" fmla="*/ 180 h 194"/>
                <a:gd name="T30" fmla="*/ 56 w 192"/>
                <a:gd name="T31" fmla="*/ 188 h 194"/>
                <a:gd name="T32" fmla="*/ 56 w 192"/>
                <a:gd name="T33" fmla="*/ 188 h 194"/>
                <a:gd name="T34" fmla="*/ 63 w 192"/>
                <a:gd name="T35" fmla="*/ 190 h 194"/>
                <a:gd name="T36" fmla="*/ 72 w 192"/>
                <a:gd name="T37" fmla="*/ 191 h 194"/>
                <a:gd name="T38" fmla="*/ 83 w 192"/>
                <a:gd name="T39" fmla="*/ 194 h 194"/>
                <a:gd name="T40" fmla="*/ 95 w 192"/>
                <a:gd name="T41" fmla="*/ 194 h 194"/>
                <a:gd name="T42" fmla="*/ 108 w 192"/>
                <a:gd name="T43" fmla="*/ 194 h 194"/>
                <a:gd name="T44" fmla="*/ 122 w 192"/>
                <a:gd name="T45" fmla="*/ 193 h 194"/>
                <a:gd name="T46" fmla="*/ 133 w 192"/>
                <a:gd name="T47" fmla="*/ 189 h 194"/>
                <a:gd name="T48" fmla="*/ 144 w 192"/>
                <a:gd name="T49" fmla="*/ 183 h 194"/>
                <a:gd name="T50" fmla="*/ 144 w 192"/>
                <a:gd name="T51" fmla="*/ 183 h 194"/>
                <a:gd name="T52" fmla="*/ 160 w 192"/>
                <a:gd name="T53" fmla="*/ 170 h 194"/>
                <a:gd name="T54" fmla="*/ 168 w 192"/>
                <a:gd name="T55" fmla="*/ 164 h 194"/>
                <a:gd name="T56" fmla="*/ 174 w 192"/>
                <a:gd name="T57" fmla="*/ 157 h 194"/>
                <a:gd name="T58" fmla="*/ 179 w 192"/>
                <a:gd name="T59" fmla="*/ 150 h 194"/>
                <a:gd name="T60" fmla="*/ 184 w 192"/>
                <a:gd name="T61" fmla="*/ 143 h 194"/>
                <a:gd name="T62" fmla="*/ 186 w 192"/>
                <a:gd name="T63" fmla="*/ 134 h 194"/>
                <a:gd name="T64" fmla="*/ 190 w 192"/>
                <a:gd name="T65" fmla="*/ 126 h 194"/>
                <a:gd name="T66" fmla="*/ 190 w 192"/>
                <a:gd name="T67" fmla="*/ 126 h 194"/>
                <a:gd name="T68" fmla="*/ 191 w 192"/>
                <a:gd name="T69" fmla="*/ 117 h 194"/>
                <a:gd name="T70" fmla="*/ 192 w 192"/>
                <a:gd name="T71" fmla="*/ 109 h 194"/>
                <a:gd name="T72" fmla="*/ 192 w 192"/>
                <a:gd name="T73" fmla="*/ 102 h 194"/>
                <a:gd name="T74" fmla="*/ 191 w 192"/>
                <a:gd name="T75" fmla="*/ 96 h 194"/>
                <a:gd name="T76" fmla="*/ 189 w 192"/>
                <a:gd name="T77" fmla="*/ 91 h 194"/>
                <a:gd name="T78" fmla="*/ 186 w 192"/>
                <a:gd name="T79" fmla="*/ 86 h 194"/>
                <a:gd name="T80" fmla="*/ 179 w 192"/>
                <a:gd name="T81" fmla="*/ 77 h 194"/>
                <a:gd name="T82" fmla="*/ 179 w 192"/>
                <a:gd name="T83" fmla="*/ 77 h 194"/>
                <a:gd name="T84" fmla="*/ 163 w 192"/>
                <a:gd name="T85" fmla="*/ 62 h 194"/>
                <a:gd name="T86" fmla="*/ 138 w 192"/>
                <a:gd name="T87" fmla="*/ 40 h 194"/>
                <a:gd name="T88" fmla="*/ 112 w 192"/>
                <a:gd name="T89" fmla="*/ 20 h 194"/>
                <a:gd name="T90" fmla="*/ 94 w 192"/>
                <a:gd name="T91" fmla="*/ 8 h 194"/>
                <a:gd name="T92" fmla="*/ 94 w 192"/>
                <a:gd name="T93" fmla="*/ 8 h 194"/>
                <a:gd name="T94" fmla="*/ 82 w 192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2" h="194">
                  <a:moveTo>
                    <a:pt x="6" y="82"/>
                  </a:moveTo>
                  <a:lnTo>
                    <a:pt x="6" y="82"/>
                  </a:lnTo>
                  <a:lnTo>
                    <a:pt x="5" y="86"/>
                  </a:lnTo>
                  <a:lnTo>
                    <a:pt x="1" y="95"/>
                  </a:lnTo>
                  <a:lnTo>
                    <a:pt x="1" y="102"/>
                  </a:lnTo>
                  <a:lnTo>
                    <a:pt x="0" y="109"/>
                  </a:lnTo>
                  <a:lnTo>
                    <a:pt x="1" y="119"/>
                  </a:lnTo>
                  <a:lnTo>
                    <a:pt x="2" y="129"/>
                  </a:lnTo>
                  <a:lnTo>
                    <a:pt x="7" y="141"/>
                  </a:lnTo>
                  <a:lnTo>
                    <a:pt x="12" y="150"/>
                  </a:lnTo>
                  <a:lnTo>
                    <a:pt x="20" y="159"/>
                  </a:lnTo>
                  <a:lnTo>
                    <a:pt x="27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6" y="188"/>
                  </a:lnTo>
                  <a:lnTo>
                    <a:pt x="63" y="190"/>
                  </a:lnTo>
                  <a:lnTo>
                    <a:pt x="72" y="191"/>
                  </a:lnTo>
                  <a:lnTo>
                    <a:pt x="83" y="194"/>
                  </a:lnTo>
                  <a:lnTo>
                    <a:pt x="95" y="194"/>
                  </a:lnTo>
                  <a:lnTo>
                    <a:pt x="108" y="194"/>
                  </a:lnTo>
                  <a:lnTo>
                    <a:pt x="122" y="193"/>
                  </a:lnTo>
                  <a:lnTo>
                    <a:pt x="133" y="189"/>
                  </a:lnTo>
                  <a:lnTo>
                    <a:pt x="144" y="183"/>
                  </a:lnTo>
                  <a:lnTo>
                    <a:pt x="160" y="170"/>
                  </a:lnTo>
                  <a:lnTo>
                    <a:pt x="168" y="164"/>
                  </a:lnTo>
                  <a:lnTo>
                    <a:pt x="174" y="157"/>
                  </a:lnTo>
                  <a:lnTo>
                    <a:pt x="179" y="150"/>
                  </a:lnTo>
                  <a:lnTo>
                    <a:pt x="184" y="143"/>
                  </a:lnTo>
                  <a:lnTo>
                    <a:pt x="186" y="134"/>
                  </a:lnTo>
                  <a:lnTo>
                    <a:pt x="190" y="126"/>
                  </a:lnTo>
                  <a:lnTo>
                    <a:pt x="191" y="117"/>
                  </a:lnTo>
                  <a:lnTo>
                    <a:pt x="192" y="109"/>
                  </a:lnTo>
                  <a:lnTo>
                    <a:pt x="192" y="102"/>
                  </a:lnTo>
                  <a:lnTo>
                    <a:pt x="191" y="96"/>
                  </a:lnTo>
                  <a:lnTo>
                    <a:pt x="189" y="91"/>
                  </a:lnTo>
                  <a:lnTo>
                    <a:pt x="186" y="86"/>
                  </a:lnTo>
                  <a:lnTo>
                    <a:pt x="179" y="77"/>
                  </a:lnTo>
                  <a:lnTo>
                    <a:pt x="163" y="62"/>
                  </a:lnTo>
                  <a:lnTo>
                    <a:pt x="138" y="40"/>
                  </a:lnTo>
                  <a:lnTo>
                    <a:pt x="112" y="20"/>
                  </a:lnTo>
                  <a:lnTo>
                    <a:pt x="94" y="8"/>
                  </a:lnTo>
                  <a:lnTo>
                    <a:pt x="82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2" name="Freeform 1620"/>
            <p:cNvSpPr>
              <a:spLocks/>
            </p:cNvSpPr>
            <p:nvPr/>
          </p:nvSpPr>
          <p:spPr bwMode="auto">
            <a:xfrm>
              <a:off x="3635" y="1966"/>
              <a:ext cx="94" cy="49"/>
            </a:xfrm>
            <a:custGeom>
              <a:avLst/>
              <a:gdLst>
                <a:gd name="T0" fmla="*/ 0 w 94"/>
                <a:gd name="T1" fmla="*/ 49 h 49"/>
                <a:gd name="T2" fmla="*/ 0 w 94"/>
                <a:gd name="T3" fmla="*/ 49 h 49"/>
                <a:gd name="T4" fmla="*/ 6 w 94"/>
                <a:gd name="T5" fmla="*/ 49 h 49"/>
                <a:gd name="T6" fmla="*/ 21 w 94"/>
                <a:gd name="T7" fmla="*/ 48 h 49"/>
                <a:gd name="T8" fmla="*/ 38 w 94"/>
                <a:gd name="T9" fmla="*/ 46 h 49"/>
                <a:gd name="T10" fmla="*/ 47 w 94"/>
                <a:gd name="T11" fmla="*/ 43 h 49"/>
                <a:gd name="T12" fmla="*/ 54 w 94"/>
                <a:gd name="T13" fmla="*/ 41 h 49"/>
                <a:gd name="T14" fmla="*/ 54 w 94"/>
                <a:gd name="T15" fmla="*/ 41 h 49"/>
                <a:gd name="T16" fmla="*/ 64 w 94"/>
                <a:gd name="T17" fmla="*/ 33 h 49"/>
                <a:gd name="T18" fmla="*/ 73 w 94"/>
                <a:gd name="T19" fmla="*/ 27 h 49"/>
                <a:gd name="T20" fmla="*/ 81 w 94"/>
                <a:gd name="T21" fmla="*/ 21 h 49"/>
                <a:gd name="T22" fmla="*/ 87 w 94"/>
                <a:gd name="T23" fmla="*/ 12 h 49"/>
                <a:gd name="T24" fmla="*/ 87 w 94"/>
                <a:gd name="T25" fmla="*/ 12 h 49"/>
                <a:gd name="T26" fmla="*/ 94 w 94"/>
                <a:gd name="T27" fmla="*/ 0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4" h="49">
                  <a:moveTo>
                    <a:pt x="0" y="49"/>
                  </a:moveTo>
                  <a:lnTo>
                    <a:pt x="0" y="49"/>
                  </a:lnTo>
                  <a:lnTo>
                    <a:pt x="6" y="49"/>
                  </a:lnTo>
                  <a:lnTo>
                    <a:pt x="21" y="48"/>
                  </a:lnTo>
                  <a:lnTo>
                    <a:pt x="38" y="46"/>
                  </a:lnTo>
                  <a:lnTo>
                    <a:pt x="47" y="43"/>
                  </a:lnTo>
                  <a:lnTo>
                    <a:pt x="54" y="41"/>
                  </a:lnTo>
                  <a:lnTo>
                    <a:pt x="64" y="33"/>
                  </a:lnTo>
                  <a:lnTo>
                    <a:pt x="73" y="27"/>
                  </a:lnTo>
                  <a:lnTo>
                    <a:pt x="81" y="21"/>
                  </a:lnTo>
                  <a:lnTo>
                    <a:pt x="87" y="12"/>
                  </a:lnTo>
                  <a:lnTo>
                    <a:pt x="94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3" name="Freeform 1621"/>
            <p:cNvSpPr>
              <a:spLocks/>
            </p:cNvSpPr>
            <p:nvPr/>
          </p:nvSpPr>
          <p:spPr bwMode="auto">
            <a:xfrm>
              <a:off x="3612" y="1849"/>
              <a:ext cx="72" cy="127"/>
            </a:xfrm>
            <a:custGeom>
              <a:avLst/>
              <a:gdLst>
                <a:gd name="T0" fmla="*/ 0 w 72"/>
                <a:gd name="T1" fmla="*/ 124 h 127"/>
                <a:gd name="T2" fmla="*/ 0 w 72"/>
                <a:gd name="T3" fmla="*/ 124 h 127"/>
                <a:gd name="T4" fmla="*/ 5 w 72"/>
                <a:gd name="T5" fmla="*/ 125 h 127"/>
                <a:gd name="T6" fmla="*/ 19 w 72"/>
                <a:gd name="T7" fmla="*/ 127 h 127"/>
                <a:gd name="T8" fmla="*/ 26 w 72"/>
                <a:gd name="T9" fmla="*/ 127 h 127"/>
                <a:gd name="T10" fmla="*/ 35 w 72"/>
                <a:gd name="T11" fmla="*/ 124 h 127"/>
                <a:gd name="T12" fmla="*/ 43 w 72"/>
                <a:gd name="T13" fmla="*/ 122 h 127"/>
                <a:gd name="T14" fmla="*/ 50 w 72"/>
                <a:gd name="T15" fmla="*/ 116 h 127"/>
                <a:gd name="T16" fmla="*/ 50 w 72"/>
                <a:gd name="T17" fmla="*/ 116 h 127"/>
                <a:gd name="T18" fmla="*/ 63 w 72"/>
                <a:gd name="T19" fmla="*/ 103 h 127"/>
                <a:gd name="T20" fmla="*/ 66 w 72"/>
                <a:gd name="T21" fmla="*/ 98 h 127"/>
                <a:gd name="T22" fmla="*/ 70 w 72"/>
                <a:gd name="T23" fmla="*/ 92 h 127"/>
                <a:gd name="T24" fmla="*/ 71 w 72"/>
                <a:gd name="T25" fmla="*/ 87 h 127"/>
                <a:gd name="T26" fmla="*/ 72 w 72"/>
                <a:gd name="T27" fmla="*/ 82 h 127"/>
                <a:gd name="T28" fmla="*/ 72 w 72"/>
                <a:gd name="T29" fmla="*/ 77 h 127"/>
                <a:gd name="T30" fmla="*/ 71 w 72"/>
                <a:gd name="T31" fmla="*/ 72 h 127"/>
                <a:gd name="T32" fmla="*/ 71 w 72"/>
                <a:gd name="T33" fmla="*/ 72 h 127"/>
                <a:gd name="T34" fmla="*/ 67 w 72"/>
                <a:gd name="T35" fmla="*/ 66 h 127"/>
                <a:gd name="T36" fmla="*/ 64 w 72"/>
                <a:gd name="T37" fmla="*/ 58 h 127"/>
                <a:gd name="T38" fmla="*/ 51 w 72"/>
                <a:gd name="T39" fmla="*/ 42 h 127"/>
                <a:gd name="T40" fmla="*/ 36 w 72"/>
                <a:gd name="T41" fmla="*/ 26 h 127"/>
                <a:gd name="T42" fmla="*/ 24 w 72"/>
                <a:gd name="T43" fmla="*/ 14 h 127"/>
                <a:gd name="T44" fmla="*/ 24 w 72"/>
                <a:gd name="T45" fmla="*/ 14 h 127"/>
                <a:gd name="T46" fmla="*/ 9 w 72"/>
                <a:gd name="T47" fmla="*/ 0 h 1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127">
                  <a:moveTo>
                    <a:pt x="0" y="124"/>
                  </a:moveTo>
                  <a:lnTo>
                    <a:pt x="0" y="124"/>
                  </a:lnTo>
                  <a:lnTo>
                    <a:pt x="5" y="125"/>
                  </a:lnTo>
                  <a:lnTo>
                    <a:pt x="19" y="127"/>
                  </a:lnTo>
                  <a:lnTo>
                    <a:pt x="26" y="127"/>
                  </a:lnTo>
                  <a:lnTo>
                    <a:pt x="35" y="124"/>
                  </a:lnTo>
                  <a:lnTo>
                    <a:pt x="43" y="122"/>
                  </a:lnTo>
                  <a:lnTo>
                    <a:pt x="50" y="116"/>
                  </a:lnTo>
                  <a:lnTo>
                    <a:pt x="63" y="103"/>
                  </a:lnTo>
                  <a:lnTo>
                    <a:pt x="66" y="98"/>
                  </a:lnTo>
                  <a:lnTo>
                    <a:pt x="70" y="92"/>
                  </a:lnTo>
                  <a:lnTo>
                    <a:pt x="71" y="87"/>
                  </a:lnTo>
                  <a:lnTo>
                    <a:pt x="72" y="82"/>
                  </a:lnTo>
                  <a:lnTo>
                    <a:pt x="72" y="77"/>
                  </a:lnTo>
                  <a:lnTo>
                    <a:pt x="71" y="72"/>
                  </a:lnTo>
                  <a:lnTo>
                    <a:pt x="67" y="66"/>
                  </a:lnTo>
                  <a:lnTo>
                    <a:pt x="64" y="58"/>
                  </a:lnTo>
                  <a:lnTo>
                    <a:pt x="51" y="42"/>
                  </a:lnTo>
                  <a:lnTo>
                    <a:pt x="36" y="26"/>
                  </a:lnTo>
                  <a:lnTo>
                    <a:pt x="24" y="14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4" name="Freeform 1622"/>
            <p:cNvSpPr>
              <a:spLocks/>
            </p:cNvSpPr>
            <p:nvPr/>
          </p:nvSpPr>
          <p:spPr bwMode="auto">
            <a:xfrm>
              <a:off x="3451" y="1834"/>
              <a:ext cx="243" cy="308"/>
            </a:xfrm>
            <a:custGeom>
              <a:avLst/>
              <a:gdLst>
                <a:gd name="T0" fmla="*/ 202 w 243"/>
                <a:gd name="T1" fmla="*/ 150 h 308"/>
                <a:gd name="T2" fmla="*/ 202 w 243"/>
                <a:gd name="T3" fmla="*/ 150 h 308"/>
                <a:gd name="T4" fmla="*/ 207 w 243"/>
                <a:gd name="T5" fmla="*/ 148 h 308"/>
                <a:gd name="T6" fmla="*/ 220 w 243"/>
                <a:gd name="T7" fmla="*/ 142 h 308"/>
                <a:gd name="T8" fmla="*/ 226 w 243"/>
                <a:gd name="T9" fmla="*/ 137 h 308"/>
                <a:gd name="T10" fmla="*/ 232 w 243"/>
                <a:gd name="T11" fmla="*/ 132 h 308"/>
                <a:gd name="T12" fmla="*/ 237 w 243"/>
                <a:gd name="T13" fmla="*/ 127 h 308"/>
                <a:gd name="T14" fmla="*/ 240 w 243"/>
                <a:gd name="T15" fmla="*/ 121 h 308"/>
                <a:gd name="T16" fmla="*/ 240 w 243"/>
                <a:gd name="T17" fmla="*/ 121 h 308"/>
                <a:gd name="T18" fmla="*/ 243 w 243"/>
                <a:gd name="T19" fmla="*/ 104 h 308"/>
                <a:gd name="T20" fmla="*/ 243 w 243"/>
                <a:gd name="T21" fmla="*/ 104 h 308"/>
                <a:gd name="T22" fmla="*/ 243 w 243"/>
                <a:gd name="T23" fmla="*/ 99 h 308"/>
                <a:gd name="T24" fmla="*/ 240 w 243"/>
                <a:gd name="T25" fmla="*/ 87 h 308"/>
                <a:gd name="T26" fmla="*/ 235 w 243"/>
                <a:gd name="T27" fmla="*/ 72 h 308"/>
                <a:gd name="T28" fmla="*/ 232 w 243"/>
                <a:gd name="T29" fmla="*/ 65 h 308"/>
                <a:gd name="T30" fmla="*/ 227 w 243"/>
                <a:gd name="T31" fmla="*/ 58 h 308"/>
                <a:gd name="T32" fmla="*/ 227 w 243"/>
                <a:gd name="T33" fmla="*/ 58 h 308"/>
                <a:gd name="T34" fmla="*/ 222 w 243"/>
                <a:gd name="T35" fmla="*/ 52 h 308"/>
                <a:gd name="T36" fmla="*/ 216 w 243"/>
                <a:gd name="T37" fmla="*/ 45 h 308"/>
                <a:gd name="T38" fmla="*/ 200 w 243"/>
                <a:gd name="T39" fmla="*/ 31 h 308"/>
                <a:gd name="T40" fmla="*/ 180 w 243"/>
                <a:gd name="T41" fmla="*/ 17 h 308"/>
                <a:gd name="T42" fmla="*/ 170 w 243"/>
                <a:gd name="T43" fmla="*/ 12 h 308"/>
                <a:gd name="T44" fmla="*/ 161 w 243"/>
                <a:gd name="T45" fmla="*/ 8 h 308"/>
                <a:gd name="T46" fmla="*/ 161 w 243"/>
                <a:gd name="T47" fmla="*/ 8 h 308"/>
                <a:gd name="T48" fmla="*/ 151 w 243"/>
                <a:gd name="T49" fmla="*/ 5 h 308"/>
                <a:gd name="T50" fmla="*/ 141 w 243"/>
                <a:gd name="T51" fmla="*/ 3 h 308"/>
                <a:gd name="T52" fmla="*/ 132 w 243"/>
                <a:gd name="T53" fmla="*/ 1 h 308"/>
                <a:gd name="T54" fmla="*/ 122 w 243"/>
                <a:gd name="T55" fmla="*/ 0 h 308"/>
                <a:gd name="T56" fmla="*/ 113 w 243"/>
                <a:gd name="T57" fmla="*/ 1 h 308"/>
                <a:gd name="T58" fmla="*/ 103 w 243"/>
                <a:gd name="T59" fmla="*/ 3 h 308"/>
                <a:gd name="T60" fmla="*/ 94 w 243"/>
                <a:gd name="T61" fmla="*/ 5 h 308"/>
                <a:gd name="T62" fmla="*/ 86 w 243"/>
                <a:gd name="T63" fmla="*/ 8 h 308"/>
                <a:gd name="T64" fmla="*/ 86 w 243"/>
                <a:gd name="T65" fmla="*/ 8 h 308"/>
                <a:gd name="T66" fmla="*/ 77 w 243"/>
                <a:gd name="T67" fmla="*/ 12 h 308"/>
                <a:gd name="T68" fmla="*/ 69 w 243"/>
                <a:gd name="T69" fmla="*/ 19 h 308"/>
                <a:gd name="T70" fmla="*/ 61 w 243"/>
                <a:gd name="T71" fmla="*/ 26 h 308"/>
                <a:gd name="T72" fmla="*/ 53 w 243"/>
                <a:gd name="T73" fmla="*/ 36 h 308"/>
                <a:gd name="T74" fmla="*/ 47 w 243"/>
                <a:gd name="T75" fmla="*/ 46 h 308"/>
                <a:gd name="T76" fmla="*/ 41 w 243"/>
                <a:gd name="T77" fmla="*/ 58 h 308"/>
                <a:gd name="T78" fmla="*/ 35 w 243"/>
                <a:gd name="T79" fmla="*/ 71 h 308"/>
                <a:gd name="T80" fmla="*/ 31 w 243"/>
                <a:gd name="T81" fmla="*/ 85 h 308"/>
                <a:gd name="T82" fmla="*/ 31 w 243"/>
                <a:gd name="T83" fmla="*/ 85 h 308"/>
                <a:gd name="T84" fmla="*/ 27 w 243"/>
                <a:gd name="T85" fmla="*/ 101 h 308"/>
                <a:gd name="T86" fmla="*/ 25 w 243"/>
                <a:gd name="T87" fmla="*/ 117 h 308"/>
                <a:gd name="T88" fmla="*/ 20 w 243"/>
                <a:gd name="T89" fmla="*/ 150 h 308"/>
                <a:gd name="T90" fmla="*/ 16 w 243"/>
                <a:gd name="T91" fmla="*/ 183 h 308"/>
                <a:gd name="T92" fmla="*/ 15 w 243"/>
                <a:gd name="T93" fmla="*/ 208 h 308"/>
                <a:gd name="T94" fmla="*/ 15 w 243"/>
                <a:gd name="T95" fmla="*/ 208 h 308"/>
                <a:gd name="T96" fmla="*/ 11 w 243"/>
                <a:gd name="T97" fmla="*/ 260 h 308"/>
                <a:gd name="T98" fmla="*/ 7 w 243"/>
                <a:gd name="T99" fmla="*/ 283 h 308"/>
                <a:gd name="T100" fmla="*/ 6 w 243"/>
                <a:gd name="T101" fmla="*/ 292 h 308"/>
                <a:gd name="T102" fmla="*/ 3 w 243"/>
                <a:gd name="T103" fmla="*/ 298 h 308"/>
                <a:gd name="T104" fmla="*/ 3 w 243"/>
                <a:gd name="T105" fmla="*/ 298 h 308"/>
                <a:gd name="T106" fmla="*/ 0 w 243"/>
                <a:gd name="T107" fmla="*/ 308 h 3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43" h="308">
                  <a:moveTo>
                    <a:pt x="202" y="150"/>
                  </a:moveTo>
                  <a:lnTo>
                    <a:pt x="202" y="150"/>
                  </a:lnTo>
                  <a:lnTo>
                    <a:pt x="207" y="148"/>
                  </a:lnTo>
                  <a:lnTo>
                    <a:pt x="220" y="142"/>
                  </a:lnTo>
                  <a:lnTo>
                    <a:pt x="226" y="137"/>
                  </a:lnTo>
                  <a:lnTo>
                    <a:pt x="232" y="132"/>
                  </a:lnTo>
                  <a:lnTo>
                    <a:pt x="237" y="127"/>
                  </a:lnTo>
                  <a:lnTo>
                    <a:pt x="240" y="121"/>
                  </a:lnTo>
                  <a:lnTo>
                    <a:pt x="243" y="104"/>
                  </a:lnTo>
                  <a:lnTo>
                    <a:pt x="243" y="99"/>
                  </a:lnTo>
                  <a:lnTo>
                    <a:pt x="240" y="87"/>
                  </a:lnTo>
                  <a:lnTo>
                    <a:pt x="235" y="72"/>
                  </a:lnTo>
                  <a:lnTo>
                    <a:pt x="232" y="65"/>
                  </a:lnTo>
                  <a:lnTo>
                    <a:pt x="227" y="58"/>
                  </a:lnTo>
                  <a:lnTo>
                    <a:pt x="222" y="52"/>
                  </a:lnTo>
                  <a:lnTo>
                    <a:pt x="216" y="45"/>
                  </a:lnTo>
                  <a:lnTo>
                    <a:pt x="200" y="31"/>
                  </a:lnTo>
                  <a:lnTo>
                    <a:pt x="180" y="17"/>
                  </a:lnTo>
                  <a:lnTo>
                    <a:pt x="170" y="12"/>
                  </a:lnTo>
                  <a:lnTo>
                    <a:pt x="161" y="8"/>
                  </a:lnTo>
                  <a:lnTo>
                    <a:pt x="151" y="5"/>
                  </a:lnTo>
                  <a:lnTo>
                    <a:pt x="141" y="3"/>
                  </a:lnTo>
                  <a:lnTo>
                    <a:pt x="132" y="1"/>
                  </a:lnTo>
                  <a:lnTo>
                    <a:pt x="122" y="0"/>
                  </a:lnTo>
                  <a:lnTo>
                    <a:pt x="113" y="1"/>
                  </a:lnTo>
                  <a:lnTo>
                    <a:pt x="103" y="3"/>
                  </a:lnTo>
                  <a:lnTo>
                    <a:pt x="94" y="5"/>
                  </a:lnTo>
                  <a:lnTo>
                    <a:pt x="86" y="8"/>
                  </a:lnTo>
                  <a:lnTo>
                    <a:pt x="77" y="12"/>
                  </a:lnTo>
                  <a:lnTo>
                    <a:pt x="69" y="19"/>
                  </a:lnTo>
                  <a:lnTo>
                    <a:pt x="61" y="26"/>
                  </a:lnTo>
                  <a:lnTo>
                    <a:pt x="53" y="36"/>
                  </a:lnTo>
                  <a:lnTo>
                    <a:pt x="47" y="46"/>
                  </a:lnTo>
                  <a:lnTo>
                    <a:pt x="41" y="58"/>
                  </a:lnTo>
                  <a:lnTo>
                    <a:pt x="35" y="71"/>
                  </a:lnTo>
                  <a:lnTo>
                    <a:pt x="31" y="85"/>
                  </a:lnTo>
                  <a:lnTo>
                    <a:pt x="27" y="101"/>
                  </a:lnTo>
                  <a:lnTo>
                    <a:pt x="25" y="117"/>
                  </a:lnTo>
                  <a:lnTo>
                    <a:pt x="20" y="150"/>
                  </a:lnTo>
                  <a:lnTo>
                    <a:pt x="16" y="183"/>
                  </a:lnTo>
                  <a:lnTo>
                    <a:pt x="15" y="208"/>
                  </a:lnTo>
                  <a:lnTo>
                    <a:pt x="11" y="260"/>
                  </a:lnTo>
                  <a:lnTo>
                    <a:pt x="7" y="283"/>
                  </a:lnTo>
                  <a:lnTo>
                    <a:pt x="6" y="292"/>
                  </a:lnTo>
                  <a:lnTo>
                    <a:pt x="3" y="298"/>
                  </a:lnTo>
                  <a:lnTo>
                    <a:pt x="0" y="308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5" name="Freeform 1623"/>
            <p:cNvSpPr>
              <a:spLocks/>
            </p:cNvSpPr>
            <p:nvPr/>
          </p:nvSpPr>
          <p:spPr bwMode="auto">
            <a:xfrm>
              <a:off x="3466" y="2056"/>
              <a:ext cx="20" cy="104"/>
            </a:xfrm>
            <a:custGeom>
              <a:avLst/>
              <a:gdLst>
                <a:gd name="T0" fmla="*/ 0 w 20"/>
                <a:gd name="T1" fmla="*/ 104 h 104"/>
                <a:gd name="T2" fmla="*/ 0 w 20"/>
                <a:gd name="T3" fmla="*/ 104 h 104"/>
                <a:gd name="T4" fmla="*/ 3 w 20"/>
                <a:gd name="T5" fmla="*/ 96 h 104"/>
                <a:gd name="T6" fmla="*/ 11 w 20"/>
                <a:gd name="T7" fmla="*/ 79 h 104"/>
                <a:gd name="T8" fmla="*/ 15 w 20"/>
                <a:gd name="T9" fmla="*/ 68 h 104"/>
                <a:gd name="T10" fmla="*/ 17 w 20"/>
                <a:gd name="T11" fmla="*/ 55 h 104"/>
                <a:gd name="T12" fmla="*/ 20 w 20"/>
                <a:gd name="T13" fmla="*/ 44 h 104"/>
                <a:gd name="T14" fmla="*/ 20 w 20"/>
                <a:gd name="T15" fmla="*/ 34 h 104"/>
                <a:gd name="T16" fmla="*/ 20 w 20"/>
                <a:gd name="T17" fmla="*/ 34 h 104"/>
                <a:gd name="T18" fmla="*/ 18 w 20"/>
                <a:gd name="T19" fmla="*/ 0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04">
                  <a:moveTo>
                    <a:pt x="0" y="104"/>
                  </a:moveTo>
                  <a:lnTo>
                    <a:pt x="0" y="104"/>
                  </a:lnTo>
                  <a:lnTo>
                    <a:pt x="3" y="96"/>
                  </a:lnTo>
                  <a:lnTo>
                    <a:pt x="11" y="79"/>
                  </a:lnTo>
                  <a:lnTo>
                    <a:pt x="15" y="68"/>
                  </a:lnTo>
                  <a:lnTo>
                    <a:pt x="17" y="55"/>
                  </a:lnTo>
                  <a:lnTo>
                    <a:pt x="20" y="44"/>
                  </a:lnTo>
                  <a:lnTo>
                    <a:pt x="20" y="34"/>
                  </a:lnTo>
                  <a:lnTo>
                    <a:pt x="18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6" name="Freeform 1624"/>
            <p:cNvSpPr>
              <a:spLocks/>
            </p:cNvSpPr>
            <p:nvPr/>
          </p:nvSpPr>
          <p:spPr bwMode="auto">
            <a:xfrm>
              <a:off x="3458" y="1919"/>
              <a:ext cx="31" cy="232"/>
            </a:xfrm>
            <a:custGeom>
              <a:avLst/>
              <a:gdLst>
                <a:gd name="T0" fmla="*/ 0 w 31"/>
                <a:gd name="T1" fmla="*/ 232 h 232"/>
                <a:gd name="T2" fmla="*/ 0 w 31"/>
                <a:gd name="T3" fmla="*/ 232 h 232"/>
                <a:gd name="T4" fmla="*/ 5 w 31"/>
                <a:gd name="T5" fmla="*/ 219 h 232"/>
                <a:gd name="T6" fmla="*/ 9 w 31"/>
                <a:gd name="T7" fmla="*/ 206 h 232"/>
                <a:gd name="T8" fmla="*/ 11 w 31"/>
                <a:gd name="T9" fmla="*/ 198 h 232"/>
                <a:gd name="T10" fmla="*/ 11 w 31"/>
                <a:gd name="T11" fmla="*/ 190 h 232"/>
                <a:gd name="T12" fmla="*/ 11 w 31"/>
                <a:gd name="T13" fmla="*/ 190 h 232"/>
                <a:gd name="T14" fmla="*/ 13 w 31"/>
                <a:gd name="T15" fmla="*/ 136 h 232"/>
                <a:gd name="T16" fmla="*/ 14 w 31"/>
                <a:gd name="T17" fmla="*/ 105 h 232"/>
                <a:gd name="T18" fmla="*/ 16 w 31"/>
                <a:gd name="T19" fmla="*/ 80 h 232"/>
                <a:gd name="T20" fmla="*/ 16 w 31"/>
                <a:gd name="T21" fmla="*/ 80 h 232"/>
                <a:gd name="T22" fmla="*/ 25 w 31"/>
                <a:gd name="T23" fmla="*/ 33 h 232"/>
                <a:gd name="T24" fmla="*/ 30 w 31"/>
                <a:gd name="T25" fmla="*/ 12 h 232"/>
                <a:gd name="T26" fmla="*/ 31 w 31"/>
                <a:gd name="T27" fmla="*/ 0 h 2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232">
                  <a:moveTo>
                    <a:pt x="0" y="232"/>
                  </a:moveTo>
                  <a:lnTo>
                    <a:pt x="0" y="232"/>
                  </a:lnTo>
                  <a:lnTo>
                    <a:pt x="5" y="219"/>
                  </a:lnTo>
                  <a:lnTo>
                    <a:pt x="9" y="206"/>
                  </a:lnTo>
                  <a:lnTo>
                    <a:pt x="11" y="198"/>
                  </a:lnTo>
                  <a:lnTo>
                    <a:pt x="11" y="190"/>
                  </a:lnTo>
                  <a:lnTo>
                    <a:pt x="13" y="136"/>
                  </a:lnTo>
                  <a:lnTo>
                    <a:pt x="14" y="105"/>
                  </a:lnTo>
                  <a:lnTo>
                    <a:pt x="16" y="80"/>
                  </a:lnTo>
                  <a:lnTo>
                    <a:pt x="25" y="33"/>
                  </a:lnTo>
                  <a:lnTo>
                    <a:pt x="30" y="12"/>
                  </a:lnTo>
                  <a:lnTo>
                    <a:pt x="31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7" name="Freeform 1625"/>
            <p:cNvSpPr>
              <a:spLocks/>
            </p:cNvSpPr>
            <p:nvPr/>
          </p:nvSpPr>
          <p:spPr bwMode="auto">
            <a:xfrm>
              <a:off x="3481" y="1983"/>
              <a:ext cx="46" cy="124"/>
            </a:xfrm>
            <a:custGeom>
              <a:avLst/>
              <a:gdLst>
                <a:gd name="T0" fmla="*/ 46 w 46"/>
                <a:gd name="T1" fmla="*/ 124 h 124"/>
                <a:gd name="T2" fmla="*/ 46 w 46"/>
                <a:gd name="T3" fmla="*/ 124 h 124"/>
                <a:gd name="T4" fmla="*/ 41 w 46"/>
                <a:gd name="T5" fmla="*/ 123 h 124"/>
                <a:gd name="T6" fmla="*/ 31 w 46"/>
                <a:gd name="T7" fmla="*/ 118 h 124"/>
                <a:gd name="T8" fmla="*/ 24 w 46"/>
                <a:gd name="T9" fmla="*/ 113 h 124"/>
                <a:gd name="T10" fmla="*/ 19 w 46"/>
                <a:gd name="T11" fmla="*/ 108 h 124"/>
                <a:gd name="T12" fmla="*/ 16 w 46"/>
                <a:gd name="T13" fmla="*/ 101 h 124"/>
                <a:gd name="T14" fmla="*/ 12 w 46"/>
                <a:gd name="T15" fmla="*/ 93 h 124"/>
                <a:gd name="T16" fmla="*/ 12 w 46"/>
                <a:gd name="T17" fmla="*/ 93 h 124"/>
                <a:gd name="T18" fmla="*/ 11 w 46"/>
                <a:gd name="T19" fmla="*/ 75 h 124"/>
                <a:gd name="T20" fmla="*/ 8 w 46"/>
                <a:gd name="T21" fmla="*/ 59 h 124"/>
                <a:gd name="T22" fmla="*/ 7 w 46"/>
                <a:gd name="T23" fmla="*/ 44 h 124"/>
                <a:gd name="T24" fmla="*/ 5 w 46"/>
                <a:gd name="T25" fmla="*/ 28 h 124"/>
                <a:gd name="T26" fmla="*/ 5 w 46"/>
                <a:gd name="T27" fmla="*/ 28 h 124"/>
                <a:gd name="T28" fmla="*/ 0 w 4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124">
                  <a:moveTo>
                    <a:pt x="46" y="124"/>
                  </a:moveTo>
                  <a:lnTo>
                    <a:pt x="46" y="124"/>
                  </a:lnTo>
                  <a:lnTo>
                    <a:pt x="41" y="123"/>
                  </a:lnTo>
                  <a:lnTo>
                    <a:pt x="31" y="118"/>
                  </a:lnTo>
                  <a:lnTo>
                    <a:pt x="24" y="113"/>
                  </a:lnTo>
                  <a:lnTo>
                    <a:pt x="19" y="108"/>
                  </a:lnTo>
                  <a:lnTo>
                    <a:pt x="16" y="101"/>
                  </a:lnTo>
                  <a:lnTo>
                    <a:pt x="12" y="93"/>
                  </a:lnTo>
                  <a:lnTo>
                    <a:pt x="11" y="75"/>
                  </a:lnTo>
                  <a:lnTo>
                    <a:pt x="8" y="59"/>
                  </a:lnTo>
                  <a:lnTo>
                    <a:pt x="7" y="44"/>
                  </a:lnTo>
                  <a:lnTo>
                    <a:pt x="5" y="28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8" name="Freeform 1626"/>
            <p:cNvSpPr>
              <a:spLocks/>
            </p:cNvSpPr>
            <p:nvPr/>
          </p:nvSpPr>
          <p:spPr bwMode="auto">
            <a:xfrm>
              <a:off x="3482" y="2101"/>
              <a:ext cx="21" cy="54"/>
            </a:xfrm>
            <a:custGeom>
              <a:avLst/>
              <a:gdLst>
                <a:gd name="T0" fmla="*/ 0 w 21"/>
                <a:gd name="T1" fmla="*/ 54 h 54"/>
                <a:gd name="T2" fmla="*/ 0 w 21"/>
                <a:gd name="T3" fmla="*/ 54 h 54"/>
                <a:gd name="T4" fmla="*/ 2 w 21"/>
                <a:gd name="T5" fmla="*/ 51 h 54"/>
                <a:gd name="T6" fmla="*/ 9 w 21"/>
                <a:gd name="T7" fmla="*/ 45 h 54"/>
                <a:gd name="T8" fmla="*/ 16 w 21"/>
                <a:gd name="T9" fmla="*/ 35 h 54"/>
                <a:gd name="T10" fmla="*/ 18 w 21"/>
                <a:gd name="T11" fmla="*/ 30 h 54"/>
                <a:gd name="T12" fmla="*/ 21 w 21"/>
                <a:gd name="T13" fmla="*/ 24 h 54"/>
                <a:gd name="T14" fmla="*/ 21 w 21"/>
                <a:gd name="T15" fmla="*/ 24 h 54"/>
                <a:gd name="T16" fmla="*/ 21 w 21"/>
                <a:gd name="T17" fmla="*/ 18 h 54"/>
                <a:gd name="T18" fmla="*/ 21 w 21"/>
                <a:gd name="T19" fmla="*/ 13 h 54"/>
                <a:gd name="T20" fmla="*/ 20 w 21"/>
                <a:gd name="T21" fmla="*/ 9 h 54"/>
                <a:gd name="T22" fmla="*/ 17 w 21"/>
                <a:gd name="T23" fmla="*/ 5 h 54"/>
                <a:gd name="T24" fmla="*/ 15 w 21"/>
                <a:gd name="T25" fmla="*/ 1 h 54"/>
                <a:gd name="T26" fmla="*/ 14 w 21"/>
                <a:gd name="T27" fmla="*/ 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54">
                  <a:moveTo>
                    <a:pt x="0" y="54"/>
                  </a:moveTo>
                  <a:lnTo>
                    <a:pt x="0" y="54"/>
                  </a:lnTo>
                  <a:lnTo>
                    <a:pt x="2" y="51"/>
                  </a:lnTo>
                  <a:lnTo>
                    <a:pt x="9" y="45"/>
                  </a:lnTo>
                  <a:lnTo>
                    <a:pt x="16" y="35"/>
                  </a:lnTo>
                  <a:lnTo>
                    <a:pt x="18" y="30"/>
                  </a:lnTo>
                  <a:lnTo>
                    <a:pt x="21" y="24"/>
                  </a:lnTo>
                  <a:lnTo>
                    <a:pt x="21" y="18"/>
                  </a:lnTo>
                  <a:lnTo>
                    <a:pt x="21" y="13"/>
                  </a:lnTo>
                  <a:lnTo>
                    <a:pt x="20" y="9"/>
                  </a:lnTo>
                  <a:lnTo>
                    <a:pt x="17" y="5"/>
                  </a:lnTo>
                  <a:lnTo>
                    <a:pt x="15" y="1"/>
                  </a:lnTo>
                  <a:lnTo>
                    <a:pt x="14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9" name="Freeform 1627"/>
            <p:cNvSpPr>
              <a:spLocks/>
            </p:cNvSpPr>
            <p:nvPr/>
          </p:nvSpPr>
          <p:spPr bwMode="auto">
            <a:xfrm>
              <a:off x="3512" y="2115"/>
              <a:ext cx="103" cy="16"/>
            </a:xfrm>
            <a:custGeom>
              <a:avLst/>
              <a:gdLst>
                <a:gd name="T0" fmla="*/ 0 w 103"/>
                <a:gd name="T1" fmla="*/ 2 h 16"/>
                <a:gd name="T2" fmla="*/ 0 w 103"/>
                <a:gd name="T3" fmla="*/ 2 h 16"/>
                <a:gd name="T4" fmla="*/ 18 w 103"/>
                <a:gd name="T5" fmla="*/ 0 h 16"/>
                <a:gd name="T6" fmla="*/ 33 w 103"/>
                <a:gd name="T7" fmla="*/ 0 h 16"/>
                <a:gd name="T8" fmla="*/ 46 w 103"/>
                <a:gd name="T9" fmla="*/ 1 h 16"/>
                <a:gd name="T10" fmla="*/ 46 w 103"/>
                <a:gd name="T11" fmla="*/ 1 h 16"/>
                <a:gd name="T12" fmla="*/ 73 w 103"/>
                <a:gd name="T13" fmla="*/ 10 h 16"/>
                <a:gd name="T14" fmla="*/ 90 w 103"/>
                <a:gd name="T15" fmla="*/ 14 h 16"/>
                <a:gd name="T16" fmla="*/ 103 w 103"/>
                <a:gd name="T17" fmla="*/ 1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6">
                  <a:moveTo>
                    <a:pt x="0" y="2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73" y="10"/>
                  </a:lnTo>
                  <a:lnTo>
                    <a:pt x="90" y="14"/>
                  </a:lnTo>
                  <a:lnTo>
                    <a:pt x="103" y="16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0" name="Freeform 1628"/>
            <p:cNvSpPr>
              <a:spLocks/>
            </p:cNvSpPr>
            <p:nvPr/>
          </p:nvSpPr>
          <p:spPr bwMode="auto">
            <a:xfrm>
              <a:off x="3496" y="2131"/>
              <a:ext cx="96" cy="17"/>
            </a:xfrm>
            <a:custGeom>
              <a:avLst/>
              <a:gdLst>
                <a:gd name="T0" fmla="*/ 0 w 96"/>
                <a:gd name="T1" fmla="*/ 17 h 17"/>
                <a:gd name="T2" fmla="*/ 0 w 96"/>
                <a:gd name="T3" fmla="*/ 17 h 17"/>
                <a:gd name="T4" fmla="*/ 2 w 96"/>
                <a:gd name="T5" fmla="*/ 15 h 17"/>
                <a:gd name="T6" fmla="*/ 9 w 96"/>
                <a:gd name="T7" fmla="*/ 9 h 17"/>
                <a:gd name="T8" fmla="*/ 14 w 96"/>
                <a:gd name="T9" fmla="*/ 6 h 17"/>
                <a:gd name="T10" fmla="*/ 19 w 96"/>
                <a:gd name="T11" fmla="*/ 4 h 17"/>
                <a:gd name="T12" fmla="*/ 24 w 96"/>
                <a:gd name="T13" fmla="*/ 3 h 17"/>
                <a:gd name="T14" fmla="*/ 31 w 96"/>
                <a:gd name="T15" fmla="*/ 3 h 17"/>
                <a:gd name="T16" fmla="*/ 31 w 96"/>
                <a:gd name="T17" fmla="*/ 3 h 17"/>
                <a:gd name="T18" fmla="*/ 37 w 96"/>
                <a:gd name="T19" fmla="*/ 4 h 17"/>
                <a:gd name="T20" fmla="*/ 47 w 96"/>
                <a:gd name="T21" fmla="*/ 4 h 17"/>
                <a:gd name="T22" fmla="*/ 68 w 96"/>
                <a:gd name="T23" fmla="*/ 3 h 17"/>
                <a:gd name="T24" fmla="*/ 96 w 96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6" h="17">
                  <a:moveTo>
                    <a:pt x="0" y="17"/>
                  </a:moveTo>
                  <a:lnTo>
                    <a:pt x="0" y="17"/>
                  </a:lnTo>
                  <a:lnTo>
                    <a:pt x="2" y="15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7" y="4"/>
                  </a:lnTo>
                  <a:lnTo>
                    <a:pt x="47" y="4"/>
                  </a:lnTo>
                  <a:lnTo>
                    <a:pt x="68" y="3"/>
                  </a:lnTo>
                  <a:lnTo>
                    <a:pt x="96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1" name="Line 1629"/>
            <p:cNvSpPr>
              <a:spLocks noChangeShapeType="1"/>
            </p:cNvSpPr>
            <p:nvPr/>
          </p:nvSpPr>
          <p:spPr bwMode="auto">
            <a:xfrm flipV="1">
              <a:off x="3682" y="2100"/>
              <a:ext cx="22" cy="7"/>
            </a:xfrm>
            <a:prstGeom prst="line">
              <a:avLst/>
            </a:prstGeom>
            <a:noFill/>
            <a:ln w="20638">
              <a:solidFill>
                <a:srgbClr val="E173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2" name="Freeform 1630"/>
            <p:cNvSpPr>
              <a:spLocks/>
            </p:cNvSpPr>
            <p:nvPr/>
          </p:nvSpPr>
          <p:spPr bwMode="auto">
            <a:xfrm>
              <a:off x="3716" y="1997"/>
              <a:ext cx="121" cy="96"/>
            </a:xfrm>
            <a:custGeom>
              <a:avLst/>
              <a:gdLst>
                <a:gd name="T0" fmla="*/ 0 w 121"/>
                <a:gd name="T1" fmla="*/ 96 h 96"/>
                <a:gd name="T2" fmla="*/ 0 w 121"/>
                <a:gd name="T3" fmla="*/ 96 h 96"/>
                <a:gd name="T4" fmla="*/ 22 w 121"/>
                <a:gd name="T5" fmla="*/ 84 h 96"/>
                <a:gd name="T6" fmla="*/ 39 w 121"/>
                <a:gd name="T7" fmla="*/ 73 h 96"/>
                <a:gd name="T8" fmla="*/ 47 w 121"/>
                <a:gd name="T9" fmla="*/ 68 h 96"/>
                <a:gd name="T10" fmla="*/ 53 w 121"/>
                <a:gd name="T11" fmla="*/ 62 h 96"/>
                <a:gd name="T12" fmla="*/ 53 w 121"/>
                <a:gd name="T13" fmla="*/ 62 h 96"/>
                <a:gd name="T14" fmla="*/ 73 w 121"/>
                <a:gd name="T15" fmla="*/ 43 h 96"/>
                <a:gd name="T16" fmla="*/ 83 w 121"/>
                <a:gd name="T17" fmla="*/ 35 h 96"/>
                <a:gd name="T18" fmla="*/ 92 w 121"/>
                <a:gd name="T19" fmla="*/ 26 h 96"/>
                <a:gd name="T20" fmla="*/ 92 w 121"/>
                <a:gd name="T21" fmla="*/ 26 h 96"/>
                <a:gd name="T22" fmla="*/ 100 w 121"/>
                <a:gd name="T23" fmla="*/ 17 h 96"/>
                <a:gd name="T24" fmla="*/ 110 w 121"/>
                <a:gd name="T25" fmla="*/ 9 h 96"/>
                <a:gd name="T26" fmla="*/ 121 w 12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1" h="96">
                  <a:moveTo>
                    <a:pt x="0" y="96"/>
                  </a:moveTo>
                  <a:lnTo>
                    <a:pt x="0" y="96"/>
                  </a:lnTo>
                  <a:lnTo>
                    <a:pt x="22" y="84"/>
                  </a:lnTo>
                  <a:lnTo>
                    <a:pt x="39" y="73"/>
                  </a:lnTo>
                  <a:lnTo>
                    <a:pt x="47" y="68"/>
                  </a:lnTo>
                  <a:lnTo>
                    <a:pt x="53" y="62"/>
                  </a:lnTo>
                  <a:lnTo>
                    <a:pt x="73" y="43"/>
                  </a:lnTo>
                  <a:lnTo>
                    <a:pt x="83" y="35"/>
                  </a:lnTo>
                  <a:lnTo>
                    <a:pt x="92" y="26"/>
                  </a:lnTo>
                  <a:lnTo>
                    <a:pt x="100" y="17"/>
                  </a:lnTo>
                  <a:lnTo>
                    <a:pt x="110" y="9"/>
                  </a:lnTo>
                  <a:lnTo>
                    <a:pt x="121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3" name="Freeform 1631"/>
            <p:cNvSpPr>
              <a:spLocks/>
            </p:cNvSpPr>
            <p:nvPr/>
          </p:nvSpPr>
          <p:spPr bwMode="auto">
            <a:xfrm>
              <a:off x="3489" y="2017"/>
              <a:ext cx="352" cy="169"/>
            </a:xfrm>
            <a:custGeom>
              <a:avLst/>
              <a:gdLst>
                <a:gd name="T0" fmla="*/ 0 w 352"/>
                <a:gd name="T1" fmla="*/ 169 h 169"/>
                <a:gd name="T2" fmla="*/ 0 w 352"/>
                <a:gd name="T3" fmla="*/ 169 h 169"/>
                <a:gd name="T4" fmla="*/ 14 w 352"/>
                <a:gd name="T5" fmla="*/ 160 h 169"/>
                <a:gd name="T6" fmla="*/ 25 w 352"/>
                <a:gd name="T7" fmla="*/ 154 h 169"/>
                <a:gd name="T8" fmla="*/ 31 w 352"/>
                <a:gd name="T9" fmla="*/ 151 h 169"/>
                <a:gd name="T10" fmla="*/ 38 w 352"/>
                <a:gd name="T11" fmla="*/ 150 h 169"/>
                <a:gd name="T12" fmla="*/ 38 w 352"/>
                <a:gd name="T13" fmla="*/ 150 h 169"/>
                <a:gd name="T14" fmla="*/ 66 w 352"/>
                <a:gd name="T15" fmla="*/ 146 h 169"/>
                <a:gd name="T16" fmla="*/ 123 w 352"/>
                <a:gd name="T17" fmla="*/ 134 h 169"/>
                <a:gd name="T18" fmla="*/ 123 w 352"/>
                <a:gd name="T19" fmla="*/ 134 h 169"/>
                <a:gd name="T20" fmla="*/ 161 w 352"/>
                <a:gd name="T21" fmla="*/ 126 h 169"/>
                <a:gd name="T22" fmla="*/ 194 w 352"/>
                <a:gd name="T23" fmla="*/ 117 h 169"/>
                <a:gd name="T24" fmla="*/ 210 w 352"/>
                <a:gd name="T25" fmla="*/ 110 h 169"/>
                <a:gd name="T26" fmla="*/ 224 w 352"/>
                <a:gd name="T27" fmla="*/ 104 h 169"/>
                <a:gd name="T28" fmla="*/ 238 w 352"/>
                <a:gd name="T29" fmla="*/ 98 h 169"/>
                <a:gd name="T30" fmla="*/ 250 w 352"/>
                <a:gd name="T31" fmla="*/ 90 h 169"/>
                <a:gd name="T32" fmla="*/ 250 w 352"/>
                <a:gd name="T33" fmla="*/ 90 h 169"/>
                <a:gd name="T34" fmla="*/ 270 w 352"/>
                <a:gd name="T35" fmla="*/ 76 h 169"/>
                <a:gd name="T36" fmla="*/ 286 w 352"/>
                <a:gd name="T37" fmla="*/ 62 h 169"/>
                <a:gd name="T38" fmla="*/ 301 w 352"/>
                <a:gd name="T39" fmla="*/ 48 h 169"/>
                <a:gd name="T40" fmla="*/ 317 w 352"/>
                <a:gd name="T41" fmla="*/ 32 h 169"/>
                <a:gd name="T42" fmla="*/ 317 w 352"/>
                <a:gd name="T43" fmla="*/ 32 h 169"/>
                <a:gd name="T44" fmla="*/ 343 w 352"/>
                <a:gd name="T45" fmla="*/ 7 h 169"/>
                <a:gd name="T46" fmla="*/ 352 w 352"/>
                <a:gd name="T47" fmla="*/ 0 h 16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2" h="169">
                  <a:moveTo>
                    <a:pt x="0" y="169"/>
                  </a:moveTo>
                  <a:lnTo>
                    <a:pt x="0" y="169"/>
                  </a:lnTo>
                  <a:lnTo>
                    <a:pt x="14" y="160"/>
                  </a:lnTo>
                  <a:lnTo>
                    <a:pt x="25" y="154"/>
                  </a:lnTo>
                  <a:lnTo>
                    <a:pt x="31" y="151"/>
                  </a:lnTo>
                  <a:lnTo>
                    <a:pt x="38" y="150"/>
                  </a:lnTo>
                  <a:lnTo>
                    <a:pt x="66" y="146"/>
                  </a:lnTo>
                  <a:lnTo>
                    <a:pt x="123" y="134"/>
                  </a:lnTo>
                  <a:lnTo>
                    <a:pt x="161" y="126"/>
                  </a:lnTo>
                  <a:lnTo>
                    <a:pt x="194" y="117"/>
                  </a:lnTo>
                  <a:lnTo>
                    <a:pt x="210" y="110"/>
                  </a:lnTo>
                  <a:lnTo>
                    <a:pt x="224" y="104"/>
                  </a:lnTo>
                  <a:lnTo>
                    <a:pt x="238" y="98"/>
                  </a:lnTo>
                  <a:lnTo>
                    <a:pt x="250" y="90"/>
                  </a:lnTo>
                  <a:lnTo>
                    <a:pt x="270" y="76"/>
                  </a:lnTo>
                  <a:lnTo>
                    <a:pt x="286" y="62"/>
                  </a:lnTo>
                  <a:lnTo>
                    <a:pt x="301" y="48"/>
                  </a:lnTo>
                  <a:lnTo>
                    <a:pt x="317" y="32"/>
                  </a:lnTo>
                  <a:lnTo>
                    <a:pt x="343" y="7"/>
                  </a:lnTo>
                  <a:lnTo>
                    <a:pt x="352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4" name="Freeform 1632"/>
            <p:cNvSpPr>
              <a:spLocks/>
            </p:cNvSpPr>
            <p:nvPr/>
          </p:nvSpPr>
          <p:spPr bwMode="auto">
            <a:xfrm>
              <a:off x="3482" y="2076"/>
              <a:ext cx="277" cy="101"/>
            </a:xfrm>
            <a:custGeom>
              <a:avLst/>
              <a:gdLst>
                <a:gd name="T0" fmla="*/ 232 w 277"/>
                <a:gd name="T1" fmla="*/ 29 h 101"/>
                <a:gd name="T2" fmla="*/ 232 w 277"/>
                <a:gd name="T3" fmla="*/ 29 h 101"/>
                <a:gd name="T4" fmla="*/ 248 w 277"/>
                <a:gd name="T5" fmla="*/ 20 h 101"/>
                <a:gd name="T6" fmla="*/ 263 w 277"/>
                <a:gd name="T7" fmla="*/ 10 h 101"/>
                <a:gd name="T8" fmla="*/ 271 w 277"/>
                <a:gd name="T9" fmla="*/ 5 h 101"/>
                <a:gd name="T10" fmla="*/ 277 w 277"/>
                <a:gd name="T11" fmla="*/ 0 h 101"/>
                <a:gd name="T12" fmla="*/ 277 w 277"/>
                <a:gd name="T13" fmla="*/ 0 h 101"/>
                <a:gd name="T14" fmla="*/ 263 w 277"/>
                <a:gd name="T15" fmla="*/ 8 h 101"/>
                <a:gd name="T16" fmla="*/ 263 w 277"/>
                <a:gd name="T17" fmla="*/ 8 h 101"/>
                <a:gd name="T18" fmla="*/ 222 w 277"/>
                <a:gd name="T19" fmla="*/ 29 h 101"/>
                <a:gd name="T20" fmla="*/ 194 w 277"/>
                <a:gd name="T21" fmla="*/ 44 h 101"/>
                <a:gd name="T22" fmla="*/ 164 w 277"/>
                <a:gd name="T23" fmla="*/ 56 h 101"/>
                <a:gd name="T24" fmla="*/ 164 w 277"/>
                <a:gd name="T25" fmla="*/ 56 h 101"/>
                <a:gd name="T26" fmla="*/ 149 w 277"/>
                <a:gd name="T27" fmla="*/ 60 h 101"/>
                <a:gd name="T28" fmla="*/ 134 w 277"/>
                <a:gd name="T29" fmla="*/ 62 h 101"/>
                <a:gd name="T30" fmla="*/ 118 w 277"/>
                <a:gd name="T31" fmla="*/ 65 h 101"/>
                <a:gd name="T32" fmla="*/ 103 w 277"/>
                <a:gd name="T33" fmla="*/ 65 h 101"/>
                <a:gd name="T34" fmla="*/ 73 w 277"/>
                <a:gd name="T35" fmla="*/ 66 h 101"/>
                <a:gd name="T36" fmla="*/ 60 w 277"/>
                <a:gd name="T37" fmla="*/ 67 h 101"/>
                <a:gd name="T38" fmla="*/ 48 w 277"/>
                <a:gd name="T39" fmla="*/ 70 h 101"/>
                <a:gd name="T40" fmla="*/ 48 w 277"/>
                <a:gd name="T41" fmla="*/ 70 h 101"/>
                <a:gd name="T42" fmla="*/ 38 w 277"/>
                <a:gd name="T43" fmla="*/ 72 h 101"/>
                <a:gd name="T44" fmla="*/ 30 w 277"/>
                <a:gd name="T45" fmla="*/ 76 h 101"/>
                <a:gd name="T46" fmla="*/ 21 w 277"/>
                <a:gd name="T47" fmla="*/ 82 h 101"/>
                <a:gd name="T48" fmla="*/ 15 w 277"/>
                <a:gd name="T49" fmla="*/ 87 h 101"/>
                <a:gd name="T50" fmla="*/ 4 w 277"/>
                <a:gd name="T51" fmla="*/ 96 h 101"/>
                <a:gd name="T52" fmla="*/ 0 w 277"/>
                <a:gd name="T53" fmla="*/ 101 h 1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77" h="101">
                  <a:moveTo>
                    <a:pt x="232" y="29"/>
                  </a:moveTo>
                  <a:lnTo>
                    <a:pt x="232" y="29"/>
                  </a:lnTo>
                  <a:lnTo>
                    <a:pt x="248" y="20"/>
                  </a:lnTo>
                  <a:lnTo>
                    <a:pt x="263" y="10"/>
                  </a:lnTo>
                  <a:lnTo>
                    <a:pt x="271" y="5"/>
                  </a:lnTo>
                  <a:lnTo>
                    <a:pt x="277" y="0"/>
                  </a:lnTo>
                  <a:lnTo>
                    <a:pt x="263" y="8"/>
                  </a:lnTo>
                  <a:lnTo>
                    <a:pt x="222" y="29"/>
                  </a:lnTo>
                  <a:lnTo>
                    <a:pt x="194" y="44"/>
                  </a:lnTo>
                  <a:lnTo>
                    <a:pt x="164" y="56"/>
                  </a:lnTo>
                  <a:lnTo>
                    <a:pt x="149" y="60"/>
                  </a:lnTo>
                  <a:lnTo>
                    <a:pt x="134" y="62"/>
                  </a:lnTo>
                  <a:lnTo>
                    <a:pt x="118" y="65"/>
                  </a:lnTo>
                  <a:lnTo>
                    <a:pt x="103" y="65"/>
                  </a:lnTo>
                  <a:lnTo>
                    <a:pt x="73" y="66"/>
                  </a:lnTo>
                  <a:lnTo>
                    <a:pt x="60" y="67"/>
                  </a:lnTo>
                  <a:lnTo>
                    <a:pt x="48" y="70"/>
                  </a:lnTo>
                  <a:lnTo>
                    <a:pt x="38" y="72"/>
                  </a:lnTo>
                  <a:lnTo>
                    <a:pt x="30" y="76"/>
                  </a:lnTo>
                  <a:lnTo>
                    <a:pt x="21" y="82"/>
                  </a:lnTo>
                  <a:lnTo>
                    <a:pt x="15" y="87"/>
                  </a:lnTo>
                  <a:lnTo>
                    <a:pt x="4" y="96"/>
                  </a:lnTo>
                  <a:lnTo>
                    <a:pt x="0" y="101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5" name="Freeform 1633"/>
            <p:cNvSpPr>
              <a:spLocks/>
            </p:cNvSpPr>
            <p:nvPr/>
          </p:nvSpPr>
          <p:spPr bwMode="auto">
            <a:xfrm>
              <a:off x="3498" y="2035"/>
              <a:ext cx="342" cy="159"/>
            </a:xfrm>
            <a:custGeom>
              <a:avLst/>
              <a:gdLst>
                <a:gd name="T0" fmla="*/ 0 w 342"/>
                <a:gd name="T1" fmla="*/ 159 h 159"/>
                <a:gd name="T2" fmla="*/ 0 w 342"/>
                <a:gd name="T3" fmla="*/ 159 h 159"/>
                <a:gd name="T4" fmla="*/ 12 w 342"/>
                <a:gd name="T5" fmla="*/ 149 h 159"/>
                <a:gd name="T6" fmla="*/ 25 w 342"/>
                <a:gd name="T7" fmla="*/ 142 h 159"/>
                <a:gd name="T8" fmla="*/ 30 w 342"/>
                <a:gd name="T9" fmla="*/ 140 h 159"/>
                <a:gd name="T10" fmla="*/ 36 w 342"/>
                <a:gd name="T11" fmla="*/ 138 h 159"/>
                <a:gd name="T12" fmla="*/ 36 w 342"/>
                <a:gd name="T13" fmla="*/ 138 h 159"/>
                <a:gd name="T14" fmla="*/ 66 w 342"/>
                <a:gd name="T15" fmla="*/ 133 h 159"/>
                <a:gd name="T16" fmla="*/ 106 w 342"/>
                <a:gd name="T17" fmla="*/ 127 h 159"/>
                <a:gd name="T18" fmla="*/ 106 w 342"/>
                <a:gd name="T19" fmla="*/ 127 h 159"/>
                <a:gd name="T20" fmla="*/ 129 w 342"/>
                <a:gd name="T21" fmla="*/ 123 h 159"/>
                <a:gd name="T22" fmla="*/ 160 w 342"/>
                <a:gd name="T23" fmla="*/ 116 h 159"/>
                <a:gd name="T24" fmla="*/ 193 w 342"/>
                <a:gd name="T25" fmla="*/ 108 h 159"/>
                <a:gd name="T26" fmla="*/ 205 w 342"/>
                <a:gd name="T27" fmla="*/ 103 h 159"/>
                <a:gd name="T28" fmla="*/ 216 w 342"/>
                <a:gd name="T29" fmla="*/ 99 h 159"/>
                <a:gd name="T30" fmla="*/ 216 w 342"/>
                <a:gd name="T31" fmla="*/ 99 h 159"/>
                <a:gd name="T32" fmla="*/ 235 w 342"/>
                <a:gd name="T33" fmla="*/ 87 h 159"/>
                <a:gd name="T34" fmla="*/ 257 w 342"/>
                <a:gd name="T35" fmla="*/ 74 h 159"/>
                <a:gd name="T36" fmla="*/ 277 w 342"/>
                <a:gd name="T37" fmla="*/ 59 h 159"/>
                <a:gd name="T38" fmla="*/ 296 w 342"/>
                <a:gd name="T39" fmla="*/ 45 h 159"/>
                <a:gd name="T40" fmla="*/ 296 w 342"/>
                <a:gd name="T41" fmla="*/ 45 h 159"/>
                <a:gd name="T42" fmla="*/ 313 w 342"/>
                <a:gd name="T43" fmla="*/ 31 h 159"/>
                <a:gd name="T44" fmla="*/ 327 w 342"/>
                <a:gd name="T45" fmla="*/ 17 h 159"/>
                <a:gd name="T46" fmla="*/ 342 w 342"/>
                <a:gd name="T47" fmla="*/ 0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2" h="159">
                  <a:moveTo>
                    <a:pt x="0" y="159"/>
                  </a:moveTo>
                  <a:lnTo>
                    <a:pt x="0" y="159"/>
                  </a:lnTo>
                  <a:lnTo>
                    <a:pt x="12" y="149"/>
                  </a:lnTo>
                  <a:lnTo>
                    <a:pt x="25" y="142"/>
                  </a:lnTo>
                  <a:lnTo>
                    <a:pt x="30" y="140"/>
                  </a:lnTo>
                  <a:lnTo>
                    <a:pt x="36" y="138"/>
                  </a:lnTo>
                  <a:lnTo>
                    <a:pt x="66" y="133"/>
                  </a:lnTo>
                  <a:lnTo>
                    <a:pt x="106" y="127"/>
                  </a:lnTo>
                  <a:lnTo>
                    <a:pt x="129" y="123"/>
                  </a:lnTo>
                  <a:lnTo>
                    <a:pt x="160" y="116"/>
                  </a:lnTo>
                  <a:lnTo>
                    <a:pt x="193" y="108"/>
                  </a:lnTo>
                  <a:lnTo>
                    <a:pt x="205" y="103"/>
                  </a:lnTo>
                  <a:lnTo>
                    <a:pt x="216" y="99"/>
                  </a:lnTo>
                  <a:lnTo>
                    <a:pt x="235" y="87"/>
                  </a:lnTo>
                  <a:lnTo>
                    <a:pt x="257" y="74"/>
                  </a:lnTo>
                  <a:lnTo>
                    <a:pt x="277" y="59"/>
                  </a:lnTo>
                  <a:lnTo>
                    <a:pt x="296" y="45"/>
                  </a:lnTo>
                  <a:lnTo>
                    <a:pt x="313" y="31"/>
                  </a:lnTo>
                  <a:lnTo>
                    <a:pt x="327" y="17"/>
                  </a:lnTo>
                  <a:lnTo>
                    <a:pt x="342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6" name="Line 1634"/>
            <p:cNvSpPr>
              <a:spLocks noChangeShapeType="1"/>
            </p:cNvSpPr>
            <p:nvPr/>
          </p:nvSpPr>
          <p:spPr bwMode="auto">
            <a:xfrm flipV="1">
              <a:off x="3791" y="2055"/>
              <a:ext cx="17" cy="10"/>
            </a:xfrm>
            <a:prstGeom prst="line">
              <a:avLst/>
            </a:prstGeom>
            <a:noFill/>
            <a:ln w="20638">
              <a:solidFill>
                <a:srgbClr val="E173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7" name="Freeform 1635"/>
            <p:cNvSpPr>
              <a:spLocks/>
            </p:cNvSpPr>
            <p:nvPr/>
          </p:nvSpPr>
          <p:spPr bwMode="auto">
            <a:xfrm>
              <a:off x="3437" y="1825"/>
              <a:ext cx="126" cy="302"/>
            </a:xfrm>
            <a:custGeom>
              <a:avLst/>
              <a:gdLst>
                <a:gd name="T0" fmla="*/ 0 w 126"/>
                <a:gd name="T1" fmla="*/ 302 h 302"/>
                <a:gd name="T2" fmla="*/ 0 w 126"/>
                <a:gd name="T3" fmla="*/ 302 h 302"/>
                <a:gd name="T4" fmla="*/ 9 w 126"/>
                <a:gd name="T5" fmla="*/ 279 h 302"/>
                <a:gd name="T6" fmla="*/ 9 w 126"/>
                <a:gd name="T7" fmla="*/ 279 h 302"/>
                <a:gd name="T8" fmla="*/ 11 w 126"/>
                <a:gd name="T9" fmla="*/ 266 h 302"/>
                <a:gd name="T10" fmla="*/ 15 w 126"/>
                <a:gd name="T11" fmla="*/ 248 h 302"/>
                <a:gd name="T12" fmla="*/ 19 w 126"/>
                <a:gd name="T13" fmla="*/ 227 h 302"/>
                <a:gd name="T14" fmla="*/ 20 w 126"/>
                <a:gd name="T15" fmla="*/ 208 h 302"/>
                <a:gd name="T16" fmla="*/ 20 w 126"/>
                <a:gd name="T17" fmla="*/ 208 h 302"/>
                <a:gd name="T18" fmla="*/ 19 w 126"/>
                <a:gd name="T19" fmla="*/ 183 h 302"/>
                <a:gd name="T20" fmla="*/ 19 w 126"/>
                <a:gd name="T21" fmla="*/ 169 h 302"/>
                <a:gd name="T22" fmla="*/ 20 w 126"/>
                <a:gd name="T23" fmla="*/ 148 h 302"/>
                <a:gd name="T24" fmla="*/ 20 w 126"/>
                <a:gd name="T25" fmla="*/ 148 h 302"/>
                <a:gd name="T26" fmla="*/ 22 w 126"/>
                <a:gd name="T27" fmla="*/ 125 h 302"/>
                <a:gd name="T28" fmla="*/ 27 w 126"/>
                <a:gd name="T29" fmla="*/ 102 h 302"/>
                <a:gd name="T30" fmla="*/ 34 w 126"/>
                <a:gd name="T31" fmla="*/ 82 h 302"/>
                <a:gd name="T32" fmla="*/ 42 w 126"/>
                <a:gd name="T33" fmla="*/ 62 h 302"/>
                <a:gd name="T34" fmla="*/ 42 w 126"/>
                <a:gd name="T35" fmla="*/ 62 h 302"/>
                <a:gd name="T36" fmla="*/ 54 w 126"/>
                <a:gd name="T37" fmla="*/ 45 h 302"/>
                <a:gd name="T38" fmla="*/ 59 w 126"/>
                <a:gd name="T39" fmla="*/ 36 h 302"/>
                <a:gd name="T40" fmla="*/ 65 w 126"/>
                <a:gd name="T41" fmla="*/ 30 h 302"/>
                <a:gd name="T42" fmla="*/ 71 w 126"/>
                <a:gd name="T43" fmla="*/ 24 h 302"/>
                <a:gd name="T44" fmla="*/ 78 w 126"/>
                <a:gd name="T45" fmla="*/ 19 h 302"/>
                <a:gd name="T46" fmla="*/ 85 w 126"/>
                <a:gd name="T47" fmla="*/ 14 h 302"/>
                <a:gd name="T48" fmla="*/ 92 w 126"/>
                <a:gd name="T49" fmla="*/ 12 h 302"/>
                <a:gd name="T50" fmla="*/ 92 w 126"/>
                <a:gd name="T51" fmla="*/ 12 h 302"/>
                <a:gd name="T52" fmla="*/ 116 w 126"/>
                <a:gd name="T53" fmla="*/ 3 h 302"/>
                <a:gd name="T54" fmla="*/ 126 w 126"/>
                <a:gd name="T55" fmla="*/ 0 h 3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302">
                  <a:moveTo>
                    <a:pt x="0" y="302"/>
                  </a:moveTo>
                  <a:lnTo>
                    <a:pt x="0" y="302"/>
                  </a:lnTo>
                  <a:lnTo>
                    <a:pt x="9" y="279"/>
                  </a:lnTo>
                  <a:lnTo>
                    <a:pt x="11" y="266"/>
                  </a:lnTo>
                  <a:lnTo>
                    <a:pt x="15" y="248"/>
                  </a:lnTo>
                  <a:lnTo>
                    <a:pt x="19" y="227"/>
                  </a:lnTo>
                  <a:lnTo>
                    <a:pt x="20" y="208"/>
                  </a:lnTo>
                  <a:lnTo>
                    <a:pt x="19" y="183"/>
                  </a:lnTo>
                  <a:lnTo>
                    <a:pt x="19" y="169"/>
                  </a:lnTo>
                  <a:lnTo>
                    <a:pt x="20" y="148"/>
                  </a:lnTo>
                  <a:lnTo>
                    <a:pt x="22" y="125"/>
                  </a:lnTo>
                  <a:lnTo>
                    <a:pt x="27" y="102"/>
                  </a:lnTo>
                  <a:lnTo>
                    <a:pt x="34" y="82"/>
                  </a:lnTo>
                  <a:lnTo>
                    <a:pt x="42" y="62"/>
                  </a:lnTo>
                  <a:lnTo>
                    <a:pt x="54" y="45"/>
                  </a:lnTo>
                  <a:lnTo>
                    <a:pt x="59" y="36"/>
                  </a:lnTo>
                  <a:lnTo>
                    <a:pt x="65" y="30"/>
                  </a:lnTo>
                  <a:lnTo>
                    <a:pt x="71" y="24"/>
                  </a:lnTo>
                  <a:lnTo>
                    <a:pt x="78" y="19"/>
                  </a:lnTo>
                  <a:lnTo>
                    <a:pt x="85" y="14"/>
                  </a:lnTo>
                  <a:lnTo>
                    <a:pt x="92" y="12"/>
                  </a:lnTo>
                  <a:lnTo>
                    <a:pt x="116" y="3"/>
                  </a:lnTo>
                  <a:lnTo>
                    <a:pt x="126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8" name="Freeform 1636"/>
            <p:cNvSpPr>
              <a:spLocks/>
            </p:cNvSpPr>
            <p:nvPr/>
          </p:nvSpPr>
          <p:spPr bwMode="auto">
            <a:xfrm>
              <a:off x="3441" y="2012"/>
              <a:ext cx="9" cy="71"/>
            </a:xfrm>
            <a:custGeom>
              <a:avLst/>
              <a:gdLst>
                <a:gd name="T0" fmla="*/ 0 w 9"/>
                <a:gd name="T1" fmla="*/ 71 h 71"/>
                <a:gd name="T2" fmla="*/ 0 w 9"/>
                <a:gd name="T3" fmla="*/ 71 h 71"/>
                <a:gd name="T4" fmla="*/ 4 w 9"/>
                <a:gd name="T5" fmla="*/ 56 h 71"/>
                <a:gd name="T6" fmla="*/ 6 w 9"/>
                <a:gd name="T7" fmla="*/ 40 h 71"/>
                <a:gd name="T8" fmla="*/ 7 w 9"/>
                <a:gd name="T9" fmla="*/ 22 h 71"/>
                <a:gd name="T10" fmla="*/ 7 w 9"/>
                <a:gd name="T11" fmla="*/ 22 h 71"/>
                <a:gd name="T12" fmla="*/ 9 w 9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1">
                  <a:moveTo>
                    <a:pt x="0" y="71"/>
                  </a:moveTo>
                  <a:lnTo>
                    <a:pt x="0" y="71"/>
                  </a:lnTo>
                  <a:lnTo>
                    <a:pt x="4" y="56"/>
                  </a:lnTo>
                  <a:lnTo>
                    <a:pt x="6" y="40"/>
                  </a:lnTo>
                  <a:lnTo>
                    <a:pt x="7" y="22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9" name="Freeform 1637"/>
            <p:cNvSpPr>
              <a:spLocks/>
            </p:cNvSpPr>
            <p:nvPr/>
          </p:nvSpPr>
          <p:spPr bwMode="auto">
            <a:xfrm>
              <a:off x="3507" y="2150"/>
              <a:ext cx="201" cy="51"/>
            </a:xfrm>
            <a:custGeom>
              <a:avLst/>
              <a:gdLst>
                <a:gd name="T0" fmla="*/ 0 w 201"/>
                <a:gd name="T1" fmla="*/ 51 h 51"/>
                <a:gd name="T2" fmla="*/ 0 w 201"/>
                <a:gd name="T3" fmla="*/ 51 h 51"/>
                <a:gd name="T4" fmla="*/ 17 w 201"/>
                <a:gd name="T5" fmla="*/ 43 h 51"/>
                <a:gd name="T6" fmla="*/ 35 w 201"/>
                <a:gd name="T7" fmla="*/ 37 h 51"/>
                <a:gd name="T8" fmla="*/ 53 w 201"/>
                <a:gd name="T9" fmla="*/ 32 h 51"/>
                <a:gd name="T10" fmla="*/ 53 w 201"/>
                <a:gd name="T11" fmla="*/ 32 h 51"/>
                <a:gd name="T12" fmla="*/ 118 w 201"/>
                <a:gd name="T13" fmla="*/ 20 h 51"/>
                <a:gd name="T14" fmla="*/ 180 w 201"/>
                <a:gd name="T15" fmla="*/ 5 h 51"/>
                <a:gd name="T16" fmla="*/ 180 w 201"/>
                <a:gd name="T17" fmla="*/ 5 h 51"/>
                <a:gd name="T18" fmla="*/ 201 w 20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51">
                  <a:moveTo>
                    <a:pt x="0" y="51"/>
                  </a:moveTo>
                  <a:lnTo>
                    <a:pt x="0" y="51"/>
                  </a:lnTo>
                  <a:lnTo>
                    <a:pt x="17" y="43"/>
                  </a:lnTo>
                  <a:lnTo>
                    <a:pt x="35" y="37"/>
                  </a:lnTo>
                  <a:lnTo>
                    <a:pt x="53" y="32"/>
                  </a:lnTo>
                  <a:lnTo>
                    <a:pt x="118" y="20"/>
                  </a:lnTo>
                  <a:lnTo>
                    <a:pt x="180" y="5"/>
                  </a:lnTo>
                  <a:lnTo>
                    <a:pt x="201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0" name="Freeform 1638"/>
            <p:cNvSpPr>
              <a:spLocks/>
            </p:cNvSpPr>
            <p:nvPr/>
          </p:nvSpPr>
          <p:spPr bwMode="auto">
            <a:xfrm>
              <a:off x="3717" y="2053"/>
              <a:ext cx="127" cy="90"/>
            </a:xfrm>
            <a:custGeom>
              <a:avLst/>
              <a:gdLst>
                <a:gd name="T0" fmla="*/ 0 w 127"/>
                <a:gd name="T1" fmla="*/ 90 h 90"/>
                <a:gd name="T2" fmla="*/ 0 w 127"/>
                <a:gd name="T3" fmla="*/ 90 h 90"/>
                <a:gd name="T4" fmla="*/ 16 w 127"/>
                <a:gd name="T5" fmla="*/ 83 h 90"/>
                <a:gd name="T6" fmla="*/ 31 w 127"/>
                <a:gd name="T7" fmla="*/ 76 h 90"/>
                <a:gd name="T8" fmla="*/ 37 w 127"/>
                <a:gd name="T9" fmla="*/ 71 h 90"/>
                <a:gd name="T10" fmla="*/ 42 w 127"/>
                <a:gd name="T11" fmla="*/ 67 h 90"/>
                <a:gd name="T12" fmla="*/ 42 w 127"/>
                <a:gd name="T13" fmla="*/ 67 h 90"/>
                <a:gd name="T14" fmla="*/ 57 w 127"/>
                <a:gd name="T15" fmla="*/ 53 h 90"/>
                <a:gd name="T16" fmla="*/ 78 w 127"/>
                <a:gd name="T17" fmla="*/ 37 h 90"/>
                <a:gd name="T18" fmla="*/ 114 w 127"/>
                <a:gd name="T19" fmla="*/ 8 h 90"/>
                <a:gd name="T20" fmla="*/ 114 w 127"/>
                <a:gd name="T21" fmla="*/ 8 h 90"/>
                <a:gd name="T22" fmla="*/ 127 w 127"/>
                <a:gd name="T23" fmla="*/ 0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90">
                  <a:moveTo>
                    <a:pt x="0" y="90"/>
                  </a:moveTo>
                  <a:lnTo>
                    <a:pt x="0" y="90"/>
                  </a:lnTo>
                  <a:lnTo>
                    <a:pt x="16" y="83"/>
                  </a:lnTo>
                  <a:lnTo>
                    <a:pt x="31" y="76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57" y="53"/>
                  </a:lnTo>
                  <a:lnTo>
                    <a:pt x="78" y="37"/>
                  </a:lnTo>
                  <a:lnTo>
                    <a:pt x="114" y="8"/>
                  </a:lnTo>
                  <a:lnTo>
                    <a:pt x="127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1" name="Freeform 1639"/>
            <p:cNvSpPr>
              <a:spLocks/>
            </p:cNvSpPr>
            <p:nvPr/>
          </p:nvSpPr>
          <p:spPr bwMode="auto">
            <a:xfrm>
              <a:off x="3517" y="2166"/>
              <a:ext cx="167" cy="42"/>
            </a:xfrm>
            <a:custGeom>
              <a:avLst/>
              <a:gdLst>
                <a:gd name="T0" fmla="*/ 0 w 167"/>
                <a:gd name="T1" fmla="*/ 42 h 42"/>
                <a:gd name="T2" fmla="*/ 0 w 167"/>
                <a:gd name="T3" fmla="*/ 42 h 42"/>
                <a:gd name="T4" fmla="*/ 13 w 167"/>
                <a:gd name="T5" fmla="*/ 35 h 42"/>
                <a:gd name="T6" fmla="*/ 25 w 167"/>
                <a:gd name="T7" fmla="*/ 30 h 42"/>
                <a:gd name="T8" fmla="*/ 31 w 167"/>
                <a:gd name="T9" fmla="*/ 27 h 42"/>
                <a:gd name="T10" fmla="*/ 37 w 167"/>
                <a:gd name="T11" fmla="*/ 26 h 42"/>
                <a:gd name="T12" fmla="*/ 37 w 167"/>
                <a:gd name="T13" fmla="*/ 26 h 42"/>
                <a:gd name="T14" fmla="*/ 53 w 167"/>
                <a:gd name="T15" fmla="*/ 25 h 42"/>
                <a:gd name="T16" fmla="*/ 74 w 167"/>
                <a:gd name="T17" fmla="*/ 21 h 42"/>
                <a:gd name="T18" fmla="*/ 115 w 167"/>
                <a:gd name="T19" fmla="*/ 14 h 42"/>
                <a:gd name="T20" fmla="*/ 115 w 167"/>
                <a:gd name="T21" fmla="*/ 14 h 42"/>
                <a:gd name="T22" fmla="*/ 131 w 167"/>
                <a:gd name="T23" fmla="*/ 10 h 42"/>
                <a:gd name="T24" fmla="*/ 149 w 167"/>
                <a:gd name="T25" fmla="*/ 6 h 42"/>
                <a:gd name="T26" fmla="*/ 167 w 167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7" h="42">
                  <a:moveTo>
                    <a:pt x="0" y="42"/>
                  </a:moveTo>
                  <a:lnTo>
                    <a:pt x="0" y="42"/>
                  </a:lnTo>
                  <a:lnTo>
                    <a:pt x="13" y="35"/>
                  </a:lnTo>
                  <a:lnTo>
                    <a:pt x="25" y="30"/>
                  </a:lnTo>
                  <a:lnTo>
                    <a:pt x="31" y="27"/>
                  </a:lnTo>
                  <a:lnTo>
                    <a:pt x="37" y="26"/>
                  </a:lnTo>
                  <a:lnTo>
                    <a:pt x="53" y="25"/>
                  </a:lnTo>
                  <a:lnTo>
                    <a:pt x="74" y="21"/>
                  </a:lnTo>
                  <a:lnTo>
                    <a:pt x="115" y="14"/>
                  </a:lnTo>
                  <a:lnTo>
                    <a:pt x="131" y="10"/>
                  </a:lnTo>
                  <a:lnTo>
                    <a:pt x="149" y="6"/>
                  </a:lnTo>
                  <a:lnTo>
                    <a:pt x="167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2" name="Freeform 1640"/>
            <p:cNvSpPr>
              <a:spLocks/>
            </p:cNvSpPr>
            <p:nvPr/>
          </p:nvSpPr>
          <p:spPr bwMode="auto">
            <a:xfrm>
              <a:off x="3527" y="2161"/>
              <a:ext cx="184" cy="56"/>
            </a:xfrm>
            <a:custGeom>
              <a:avLst/>
              <a:gdLst>
                <a:gd name="T0" fmla="*/ 0 w 184"/>
                <a:gd name="T1" fmla="*/ 56 h 56"/>
                <a:gd name="T2" fmla="*/ 0 w 184"/>
                <a:gd name="T3" fmla="*/ 56 h 56"/>
                <a:gd name="T4" fmla="*/ 12 w 184"/>
                <a:gd name="T5" fmla="*/ 52 h 56"/>
                <a:gd name="T6" fmla="*/ 23 w 184"/>
                <a:gd name="T7" fmla="*/ 48 h 56"/>
                <a:gd name="T8" fmla="*/ 34 w 184"/>
                <a:gd name="T9" fmla="*/ 45 h 56"/>
                <a:gd name="T10" fmla="*/ 34 w 184"/>
                <a:gd name="T11" fmla="*/ 45 h 56"/>
                <a:gd name="T12" fmla="*/ 99 w 184"/>
                <a:gd name="T13" fmla="*/ 32 h 56"/>
                <a:gd name="T14" fmla="*/ 99 w 184"/>
                <a:gd name="T15" fmla="*/ 32 h 56"/>
                <a:gd name="T16" fmla="*/ 118 w 184"/>
                <a:gd name="T17" fmla="*/ 28 h 56"/>
                <a:gd name="T18" fmla="*/ 135 w 184"/>
                <a:gd name="T19" fmla="*/ 22 h 56"/>
                <a:gd name="T20" fmla="*/ 149 w 184"/>
                <a:gd name="T21" fmla="*/ 16 h 56"/>
                <a:gd name="T22" fmla="*/ 162 w 184"/>
                <a:gd name="T23" fmla="*/ 10 h 56"/>
                <a:gd name="T24" fmla="*/ 162 w 184"/>
                <a:gd name="T25" fmla="*/ 10 h 56"/>
                <a:gd name="T26" fmla="*/ 172 w 184"/>
                <a:gd name="T27" fmla="*/ 4 h 56"/>
                <a:gd name="T28" fmla="*/ 179 w 184"/>
                <a:gd name="T29" fmla="*/ 1 h 56"/>
                <a:gd name="T30" fmla="*/ 184 w 184"/>
                <a:gd name="T31" fmla="*/ 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4" h="56">
                  <a:moveTo>
                    <a:pt x="0" y="56"/>
                  </a:moveTo>
                  <a:lnTo>
                    <a:pt x="0" y="56"/>
                  </a:lnTo>
                  <a:lnTo>
                    <a:pt x="12" y="52"/>
                  </a:lnTo>
                  <a:lnTo>
                    <a:pt x="23" y="48"/>
                  </a:lnTo>
                  <a:lnTo>
                    <a:pt x="34" y="45"/>
                  </a:lnTo>
                  <a:lnTo>
                    <a:pt x="99" y="32"/>
                  </a:lnTo>
                  <a:lnTo>
                    <a:pt x="118" y="28"/>
                  </a:lnTo>
                  <a:lnTo>
                    <a:pt x="135" y="22"/>
                  </a:lnTo>
                  <a:lnTo>
                    <a:pt x="149" y="16"/>
                  </a:lnTo>
                  <a:lnTo>
                    <a:pt x="162" y="10"/>
                  </a:lnTo>
                  <a:lnTo>
                    <a:pt x="172" y="4"/>
                  </a:lnTo>
                  <a:lnTo>
                    <a:pt x="179" y="1"/>
                  </a:lnTo>
                  <a:lnTo>
                    <a:pt x="184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3" name="Freeform 1641"/>
            <p:cNvSpPr>
              <a:spLocks/>
            </p:cNvSpPr>
            <p:nvPr/>
          </p:nvSpPr>
          <p:spPr bwMode="auto">
            <a:xfrm>
              <a:off x="3724" y="2080"/>
              <a:ext cx="100" cy="68"/>
            </a:xfrm>
            <a:custGeom>
              <a:avLst/>
              <a:gdLst>
                <a:gd name="T0" fmla="*/ 0 w 100"/>
                <a:gd name="T1" fmla="*/ 68 h 68"/>
                <a:gd name="T2" fmla="*/ 0 w 100"/>
                <a:gd name="T3" fmla="*/ 68 h 68"/>
                <a:gd name="T4" fmla="*/ 24 w 100"/>
                <a:gd name="T5" fmla="*/ 58 h 68"/>
                <a:gd name="T6" fmla="*/ 24 w 100"/>
                <a:gd name="T7" fmla="*/ 58 h 68"/>
                <a:gd name="T8" fmla="*/ 34 w 100"/>
                <a:gd name="T9" fmla="*/ 54 h 68"/>
                <a:gd name="T10" fmla="*/ 43 w 100"/>
                <a:gd name="T11" fmla="*/ 46 h 68"/>
                <a:gd name="T12" fmla="*/ 51 w 100"/>
                <a:gd name="T13" fmla="*/ 39 h 68"/>
                <a:gd name="T14" fmla="*/ 60 w 100"/>
                <a:gd name="T15" fmla="*/ 32 h 68"/>
                <a:gd name="T16" fmla="*/ 60 w 100"/>
                <a:gd name="T17" fmla="*/ 32 h 68"/>
                <a:gd name="T18" fmla="*/ 72 w 100"/>
                <a:gd name="T19" fmla="*/ 25 h 68"/>
                <a:gd name="T20" fmla="*/ 79 w 100"/>
                <a:gd name="T21" fmla="*/ 20 h 68"/>
                <a:gd name="T22" fmla="*/ 86 w 100"/>
                <a:gd name="T23" fmla="*/ 13 h 68"/>
                <a:gd name="T24" fmla="*/ 86 w 100"/>
                <a:gd name="T25" fmla="*/ 13 h 68"/>
                <a:gd name="T26" fmla="*/ 100 w 100"/>
                <a:gd name="T27" fmla="*/ 0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68">
                  <a:moveTo>
                    <a:pt x="0" y="68"/>
                  </a:moveTo>
                  <a:lnTo>
                    <a:pt x="0" y="68"/>
                  </a:lnTo>
                  <a:lnTo>
                    <a:pt x="24" y="58"/>
                  </a:lnTo>
                  <a:lnTo>
                    <a:pt x="34" y="54"/>
                  </a:lnTo>
                  <a:lnTo>
                    <a:pt x="43" y="46"/>
                  </a:lnTo>
                  <a:lnTo>
                    <a:pt x="51" y="39"/>
                  </a:lnTo>
                  <a:lnTo>
                    <a:pt x="60" y="32"/>
                  </a:lnTo>
                  <a:lnTo>
                    <a:pt x="72" y="25"/>
                  </a:lnTo>
                  <a:lnTo>
                    <a:pt x="79" y="20"/>
                  </a:lnTo>
                  <a:lnTo>
                    <a:pt x="86" y="13"/>
                  </a:lnTo>
                  <a:lnTo>
                    <a:pt x="10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4" name="Freeform 1642"/>
            <p:cNvSpPr>
              <a:spLocks/>
            </p:cNvSpPr>
            <p:nvPr/>
          </p:nvSpPr>
          <p:spPr bwMode="auto">
            <a:xfrm>
              <a:off x="3535" y="2070"/>
              <a:ext cx="309" cy="157"/>
            </a:xfrm>
            <a:custGeom>
              <a:avLst/>
              <a:gdLst>
                <a:gd name="T0" fmla="*/ 0 w 309"/>
                <a:gd name="T1" fmla="*/ 157 h 157"/>
                <a:gd name="T2" fmla="*/ 0 w 309"/>
                <a:gd name="T3" fmla="*/ 157 h 157"/>
                <a:gd name="T4" fmla="*/ 10 w 309"/>
                <a:gd name="T5" fmla="*/ 153 h 157"/>
                <a:gd name="T6" fmla="*/ 20 w 309"/>
                <a:gd name="T7" fmla="*/ 149 h 157"/>
                <a:gd name="T8" fmla="*/ 33 w 309"/>
                <a:gd name="T9" fmla="*/ 147 h 157"/>
                <a:gd name="T10" fmla="*/ 33 w 309"/>
                <a:gd name="T11" fmla="*/ 147 h 157"/>
                <a:gd name="T12" fmla="*/ 67 w 309"/>
                <a:gd name="T13" fmla="*/ 141 h 157"/>
                <a:gd name="T14" fmla="*/ 87 w 309"/>
                <a:gd name="T15" fmla="*/ 137 h 157"/>
                <a:gd name="T16" fmla="*/ 107 w 309"/>
                <a:gd name="T17" fmla="*/ 131 h 157"/>
                <a:gd name="T18" fmla="*/ 107 w 309"/>
                <a:gd name="T19" fmla="*/ 131 h 157"/>
                <a:gd name="T20" fmla="*/ 141 w 309"/>
                <a:gd name="T21" fmla="*/ 119 h 157"/>
                <a:gd name="T22" fmla="*/ 156 w 309"/>
                <a:gd name="T23" fmla="*/ 113 h 157"/>
                <a:gd name="T24" fmla="*/ 168 w 309"/>
                <a:gd name="T25" fmla="*/ 107 h 157"/>
                <a:gd name="T26" fmla="*/ 168 w 309"/>
                <a:gd name="T27" fmla="*/ 107 h 157"/>
                <a:gd name="T28" fmla="*/ 183 w 309"/>
                <a:gd name="T29" fmla="*/ 97 h 157"/>
                <a:gd name="T30" fmla="*/ 183 w 309"/>
                <a:gd name="T31" fmla="*/ 97 h 157"/>
                <a:gd name="T32" fmla="*/ 195 w 309"/>
                <a:gd name="T33" fmla="*/ 91 h 157"/>
                <a:gd name="T34" fmla="*/ 195 w 309"/>
                <a:gd name="T35" fmla="*/ 91 h 157"/>
                <a:gd name="T36" fmla="*/ 219 w 309"/>
                <a:gd name="T37" fmla="*/ 77 h 157"/>
                <a:gd name="T38" fmla="*/ 232 w 309"/>
                <a:gd name="T39" fmla="*/ 70 h 157"/>
                <a:gd name="T40" fmla="*/ 241 w 309"/>
                <a:gd name="T41" fmla="*/ 64 h 157"/>
                <a:gd name="T42" fmla="*/ 241 w 309"/>
                <a:gd name="T43" fmla="*/ 64 h 157"/>
                <a:gd name="T44" fmla="*/ 251 w 309"/>
                <a:gd name="T45" fmla="*/ 57 h 157"/>
                <a:gd name="T46" fmla="*/ 261 w 309"/>
                <a:gd name="T47" fmla="*/ 52 h 157"/>
                <a:gd name="T48" fmla="*/ 266 w 309"/>
                <a:gd name="T49" fmla="*/ 49 h 157"/>
                <a:gd name="T50" fmla="*/ 271 w 309"/>
                <a:gd name="T51" fmla="*/ 45 h 157"/>
                <a:gd name="T52" fmla="*/ 276 w 309"/>
                <a:gd name="T53" fmla="*/ 40 h 157"/>
                <a:gd name="T54" fmla="*/ 281 w 309"/>
                <a:gd name="T55" fmla="*/ 32 h 157"/>
                <a:gd name="T56" fmla="*/ 281 w 309"/>
                <a:gd name="T57" fmla="*/ 32 h 157"/>
                <a:gd name="T58" fmla="*/ 291 w 309"/>
                <a:gd name="T59" fmla="*/ 19 h 157"/>
                <a:gd name="T60" fmla="*/ 300 w 309"/>
                <a:gd name="T61" fmla="*/ 9 h 157"/>
                <a:gd name="T62" fmla="*/ 309 w 309"/>
                <a:gd name="T63" fmla="*/ 0 h 1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9" h="157">
                  <a:moveTo>
                    <a:pt x="0" y="157"/>
                  </a:moveTo>
                  <a:lnTo>
                    <a:pt x="0" y="157"/>
                  </a:lnTo>
                  <a:lnTo>
                    <a:pt x="10" y="153"/>
                  </a:lnTo>
                  <a:lnTo>
                    <a:pt x="20" y="149"/>
                  </a:lnTo>
                  <a:lnTo>
                    <a:pt x="33" y="147"/>
                  </a:lnTo>
                  <a:lnTo>
                    <a:pt x="67" y="141"/>
                  </a:lnTo>
                  <a:lnTo>
                    <a:pt x="87" y="137"/>
                  </a:lnTo>
                  <a:lnTo>
                    <a:pt x="107" y="131"/>
                  </a:lnTo>
                  <a:lnTo>
                    <a:pt x="141" y="119"/>
                  </a:lnTo>
                  <a:lnTo>
                    <a:pt x="156" y="113"/>
                  </a:lnTo>
                  <a:lnTo>
                    <a:pt x="168" y="107"/>
                  </a:lnTo>
                  <a:lnTo>
                    <a:pt x="183" y="97"/>
                  </a:lnTo>
                  <a:lnTo>
                    <a:pt x="195" y="91"/>
                  </a:lnTo>
                  <a:lnTo>
                    <a:pt x="219" y="77"/>
                  </a:lnTo>
                  <a:lnTo>
                    <a:pt x="232" y="70"/>
                  </a:lnTo>
                  <a:lnTo>
                    <a:pt x="241" y="64"/>
                  </a:lnTo>
                  <a:lnTo>
                    <a:pt x="251" y="57"/>
                  </a:lnTo>
                  <a:lnTo>
                    <a:pt x="261" y="52"/>
                  </a:lnTo>
                  <a:lnTo>
                    <a:pt x="266" y="49"/>
                  </a:lnTo>
                  <a:lnTo>
                    <a:pt x="271" y="45"/>
                  </a:lnTo>
                  <a:lnTo>
                    <a:pt x="276" y="40"/>
                  </a:lnTo>
                  <a:lnTo>
                    <a:pt x="281" y="32"/>
                  </a:lnTo>
                  <a:lnTo>
                    <a:pt x="291" y="19"/>
                  </a:lnTo>
                  <a:lnTo>
                    <a:pt x="300" y="9"/>
                  </a:lnTo>
                  <a:lnTo>
                    <a:pt x="309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5" name="Freeform 1643"/>
            <p:cNvSpPr>
              <a:spLocks/>
            </p:cNvSpPr>
            <p:nvPr/>
          </p:nvSpPr>
          <p:spPr bwMode="auto">
            <a:xfrm>
              <a:off x="3549" y="2138"/>
              <a:ext cx="232" cy="104"/>
            </a:xfrm>
            <a:custGeom>
              <a:avLst/>
              <a:gdLst>
                <a:gd name="T0" fmla="*/ 0 w 232"/>
                <a:gd name="T1" fmla="*/ 104 h 104"/>
                <a:gd name="T2" fmla="*/ 0 w 232"/>
                <a:gd name="T3" fmla="*/ 104 h 104"/>
                <a:gd name="T4" fmla="*/ 4 w 232"/>
                <a:gd name="T5" fmla="*/ 101 h 104"/>
                <a:gd name="T6" fmla="*/ 14 w 232"/>
                <a:gd name="T7" fmla="*/ 95 h 104"/>
                <a:gd name="T8" fmla="*/ 27 w 232"/>
                <a:gd name="T9" fmla="*/ 87 h 104"/>
                <a:gd name="T10" fmla="*/ 35 w 232"/>
                <a:gd name="T11" fmla="*/ 85 h 104"/>
                <a:gd name="T12" fmla="*/ 43 w 232"/>
                <a:gd name="T13" fmla="*/ 83 h 104"/>
                <a:gd name="T14" fmla="*/ 43 w 232"/>
                <a:gd name="T15" fmla="*/ 83 h 104"/>
                <a:gd name="T16" fmla="*/ 63 w 232"/>
                <a:gd name="T17" fmla="*/ 80 h 104"/>
                <a:gd name="T18" fmla="*/ 88 w 232"/>
                <a:gd name="T19" fmla="*/ 75 h 104"/>
                <a:gd name="T20" fmla="*/ 113 w 232"/>
                <a:gd name="T21" fmla="*/ 69 h 104"/>
                <a:gd name="T22" fmla="*/ 123 w 232"/>
                <a:gd name="T23" fmla="*/ 65 h 104"/>
                <a:gd name="T24" fmla="*/ 132 w 232"/>
                <a:gd name="T25" fmla="*/ 61 h 104"/>
                <a:gd name="T26" fmla="*/ 132 w 232"/>
                <a:gd name="T27" fmla="*/ 61 h 104"/>
                <a:gd name="T28" fmla="*/ 144 w 232"/>
                <a:gd name="T29" fmla="*/ 54 h 104"/>
                <a:gd name="T30" fmla="*/ 154 w 232"/>
                <a:gd name="T31" fmla="*/ 48 h 104"/>
                <a:gd name="T32" fmla="*/ 163 w 232"/>
                <a:gd name="T33" fmla="*/ 42 h 104"/>
                <a:gd name="T34" fmla="*/ 163 w 232"/>
                <a:gd name="T35" fmla="*/ 42 h 104"/>
                <a:gd name="T36" fmla="*/ 175 w 232"/>
                <a:gd name="T37" fmla="*/ 35 h 104"/>
                <a:gd name="T38" fmla="*/ 185 w 232"/>
                <a:gd name="T39" fmla="*/ 30 h 104"/>
                <a:gd name="T40" fmla="*/ 194 w 232"/>
                <a:gd name="T41" fmla="*/ 27 h 104"/>
                <a:gd name="T42" fmla="*/ 194 w 232"/>
                <a:gd name="T43" fmla="*/ 27 h 104"/>
                <a:gd name="T44" fmla="*/ 203 w 232"/>
                <a:gd name="T45" fmla="*/ 24 h 104"/>
                <a:gd name="T46" fmla="*/ 203 w 232"/>
                <a:gd name="T47" fmla="*/ 24 h 104"/>
                <a:gd name="T48" fmla="*/ 213 w 232"/>
                <a:gd name="T49" fmla="*/ 17 h 104"/>
                <a:gd name="T50" fmla="*/ 232 w 232"/>
                <a:gd name="T51" fmla="*/ 0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2" h="104">
                  <a:moveTo>
                    <a:pt x="0" y="104"/>
                  </a:moveTo>
                  <a:lnTo>
                    <a:pt x="0" y="104"/>
                  </a:lnTo>
                  <a:lnTo>
                    <a:pt x="4" y="101"/>
                  </a:lnTo>
                  <a:lnTo>
                    <a:pt x="14" y="95"/>
                  </a:lnTo>
                  <a:lnTo>
                    <a:pt x="27" y="87"/>
                  </a:lnTo>
                  <a:lnTo>
                    <a:pt x="35" y="85"/>
                  </a:lnTo>
                  <a:lnTo>
                    <a:pt x="43" y="83"/>
                  </a:lnTo>
                  <a:lnTo>
                    <a:pt x="63" y="80"/>
                  </a:lnTo>
                  <a:lnTo>
                    <a:pt x="88" y="75"/>
                  </a:lnTo>
                  <a:lnTo>
                    <a:pt x="113" y="69"/>
                  </a:lnTo>
                  <a:lnTo>
                    <a:pt x="123" y="65"/>
                  </a:lnTo>
                  <a:lnTo>
                    <a:pt x="132" y="61"/>
                  </a:lnTo>
                  <a:lnTo>
                    <a:pt x="144" y="54"/>
                  </a:lnTo>
                  <a:lnTo>
                    <a:pt x="154" y="48"/>
                  </a:lnTo>
                  <a:lnTo>
                    <a:pt x="163" y="42"/>
                  </a:lnTo>
                  <a:lnTo>
                    <a:pt x="175" y="35"/>
                  </a:lnTo>
                  <a:lnTo>
                    <a:pt x="185" y="30"/>
                  </a:lnTo>
                  <a:lnTo>
                    <a:pt x="194" y="27"/>
                  </a:lnTo>
                  <a:lnTo>
                    <a:pt x="203" y="24"/>
                  </a:lnTo>
                  <a:lnTo>
                    <a:pt x="213" y="17"/>
                  </a:lnTo>
                  <a:lnTo>
                    <a:pt x="232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6" name="Freeform 1644"/>
            <p:cNvSpPr>
              <a:spLocks/>
            </p:cNvSpPr>
            <p:nvPr/>
          </p:nvSpPr>
          <p:spPr bwMode="auto">
            <a:xfrm>
              <a:off x="3568" y="2221"/>
              <a:ext cx="61" cy="28"/>
            </a:xfrm>
            <a:custGeom>
              <a:avLst/>
              <a:gdLst>
                <a:gd name="T0" fmla="*/ 0 w 61"/>
                <a:gd name="T1" fmla="*/ 28 h 28"/>
                <a:gd name="T2" fmla="*/ 0 w 61"/>
                <a:gd name="T3" fmla="*/ 28 h 28"/>
                <a:gd name="T4" fmla="*/ 7 w 61"/>
                <a:gd name="T5" fmla="*/ 24 h 28"/>
                <a:gd name="T6" fmla="*/ 28 w 61"/>
                <a:gd name="T7" fmla="*/ 13 h 28"/>
                <a:gd name="T8" fmla="*/ 28 w 61"/>
                <a:gd name="T9" fmla="*/ 13 h 28"/>
                <a:gd name="T10" fmla="*/ 51 w 61"/>
                <a:gd name="T11" fmla="*/ 3 h 28"/>
                <a:gd name="T12" fmla="*/ 57 w 61"/>
                <a:gd name="T13" fmla="*/ 1 h 28"/>
                <a:gd name="T14" fmla="*/ 61 w 61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8">
                  <a:moveTo>
                    <a:pt x="0" y="28"/>
                  </a:moveTo>
                  <a:lnTo>
                    <a:pt x="0" y="28"/>
                  </a:lnTo>
                  <a:lnTo>
                    <a:pt x="7" y="24"/>
                  </a:lnTo>
                  <a:lnTo>
                    <a:pt x="28" y="13"/>
                  </a:lnTo>
                  <a:lnTo>
                    <a:pt x="51" y="3"/>
                  </a:lnTo>
                  <a:lnTo>
                    <a:pt x="57" y="1"/>
                  </a:lnTo>
                  <a:lnTo>
                    <a:pt x="61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7" name="Freeform 1645"/>
            <p:cNvSpPr>
              <a:spLocks/>
            </p:cNvSpPr>
            <p:nvPr/>
          </p:nvSpPr>
          <p:spPr bwMode="auto">
            <a:xfrm>
              <a:off x="3581" y="2096"/>
              <a:ext cx="265" cy="162"/>
            </a:xfrm>
            <a:custGeom>
              <a:avLst/>
              <a:gdLst>
                <a:gd name="T0" fmla="*/ 0 w 265"/>
                <a:gd name="T1" fmla="*/ 162 h 162"/>
                <a:gd name="T2" fmla="*/ 0 w 265"/>
                <a:gd name="T3" fmla="*/ 162 h 162"/>
                <a:gd name="T4" fmla="*/ 13 w 265"/>
                <a:gd name="T5" fmla="*/ 157 h 162"/>
                <a:gd name="T6" fmla="*/ 24 w 265"/>
                <a:gd name="T7" fmla="*/ 151 h 162"/>
                <a:gd name="T8" fmla="*/ 35 w 265"/>
                <a:gd name="T9" fmla="*/ 143 h 162"/>
                <a:gd name="T10" fmla="*/ 35 w 265"/>
                <a:gd name="T11" fmla="*/ 143 h 162"/>
                <a:gd name="T12" fmla="*/ 45 w 265"/>
                <a:gd name="T13" fmla="*/ 138 h 162"/>
                <a:gd name="T14" fmla="*/ 55 w 265"/>
                <a:gd name="T15" fmla="*/ 136 h 162"/>
                <a:gd name="T16" fmla="*/ 64 w 265"/>
                <a:gd name="T17" fmla="*/ 133 h 162"/>
                <a:gd name="T18" fmla="*/ 71 w 265"/>
                <a:gd name="T19" fmla="*/ 129 h 162"/>
                <a:gd name="T20" fmla="*/ 71 w 265"/>
                <a:gd name="T21" fmla="*/ 129 h 162"/>
                <a:gd name="T22" fmla="*/ 82 w 265"/>
                <a:gd name="T23" fmla="*/ 123 h 162"/>
                <a:gd name="T24" fmla="*/ 96 w 265"/>
                <a:gd name="T25" fmla="*/ 113 h 162"/>
                <a:gd name="T26" fmla="*/ 111 w 265"/>
                <a:gd name="T27" fmla="*/ 103 h 162"/>
                <a:gd name="T28" fmla="*/ 123 w 265"/>
                <a:gd name="T29" fmla="*/ 97 h 162"/>
                <a:gd name="T30" fmla="*/ 123 w 265"/>
                <a:gd name="T31" fmla="*/ 97 h 162"/>
                <a:gd name="T32" fmla="*/ 136 w 265"/>
                <a:gd name="T33" fmla="*/ 92 h 162"/>
                <a:gd name="T34" fmla="*/ 153 w 265"/>
                <a:gd name="T35" fmla="*/ 85 h 162"/>
                <a:gd name="T36" fmla="*/ 173 w 265"/>
                <a:gd name="T37" fmla="*/ 75 h 162"/>
                <a:gd name="T38" fmla="*/ 184 w 265"/>
                <a:gd name="T39" fmla="*/ 69 h 162"/>
                <a:gd name="T40" fmla="*/ 194 w 265"/>
                <a:gd name="T41" fmla="*/ 61 h 162"/>
                <a:gd name="T42" fmla="*/ 194 w 265"/>
                <a:gd name="T43" fmla="*/ 61 h 162"/>
                <a:gd name="T44" fmla="*/ 213 w 265"/>
                <a:gd name="T45" fmla="*/ 46 h 162"/>
                <a:gd name="T46" fmla="*/ 230 w 265"/>
                <a:gd name="T47" fmla="*/ 30 h 162"/>
                <a:gd name="T48" fmla="*/ 245 w 265"/>
                <a:gd name="T49" fmla="*/ 16 h 162"/>
                <a:gd name="T50" fmla="*/ 255 w 265"/>
                <a:gd name="T51" fmla="*/ 8 h 162"/>
                <a:gd name="T52" fmla="*/ 255 w 265"/>
                <a:gd name="T53" fmla="*/ 8 h 162"/>
                <a:gd name="T54" fmla="*/ 265 w 265"/>
                <a:gd name="T55" fmla="*/ 0 h 1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5" h="162">
                  <a:moveTo>
                    <a:pt x="0" y="162"/>
                  </a:moveTo>
                  <a:lnTo>
                    <a:pt x="0" y="162"/>
                  </a:lnTo>
                  <a:lnTo>
                    <a:pt x="13" y="157"/>
                  </a:lnTo>
                  <a:lnTo>
                    <a:pt x="24" y="151"/>
                  </a:lnTo>
                  <a:lnTo>
                    <a:pt x="35" y="143"/>
                  </a:lnTo>
                  <a:lnTo>
                    <a:pt x="45" y="138"/>
                  </a:lnTo>
                  <a:lnTo>
                    <a:pt x="55" y="136"/>
                  </a:lnTo>
                  <a:lnTo>
                    <a:pt x="64" y="133"/>
                  </a:lnTo>
                  <a:lnTo>
                    <a:pt x="71" y="129"/>
                  </a:lnTo>
                  <a:lnTo>
                    <a:pt x="82" y="123"/>
                  </a:lnTo>
                  <a:lnTo>
                    <a:pt x="96" y="113"/>
                  </a:lnTo>
                  <a:lnTo>
                    <a:pt x="111" y="103"/>
                  </a:lnTo>
                  <a:lnTo>
                    <a:pt x="123" y="97"/>
                  </a:lnTo>
                  <a:lnTo>
                    <a:pt x="136" y="92"/>
                  </a:lnTo>
                  <a:lnTo>
                    <a:pt x="153" y="85"/>
                  </a:lnTo>
                  <a:lnTo>
                    <a:pt x="173" y="75"/>
                  </a:lnTo>
                  <a:lnTo>
                    <a:pt x="184" y="69"/>
                  </a:lnTo>
                  <a:lnTo>
                    <a:pt x="194" y="61"/>
                  </a:lnTo>
                  <a:lnTo>
                    <a:pt x="213" y="46"/>
                  </a:lnTo>
                  <a:lnTo>
                    <a:pt x="230" y="30"/>
                  </a:lnTo>
                  <a:lnTo>
                    <a:pt x="245" y="16"/>
                  </a:lnTo>
                  <a:lnTo>
                    <a:pt x="255" y="8"/>
                  </a:lnTo>
                  <a:lnTo>
                    <a:pt x="265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8" name="Freeform 1646"/>
            <p:cNvSpPr>
              <a:spLocks/>
            </p:cNvSpPr>
            <p:nvPr/>
          </p:nvSpPr>
          <p:spPr bwMode="auto">
            <a:xfrm>
              <a:off x="3589" y="2196"/>
              <a:ext cx="138" cy="69"/>
            </a:xfrm>
            <a:custGeom>
              <a:avLst/>
              <a:gdLst>
                <a:gd name="T0" fmla="*/ 0 w 138"/>
                <a:gd name="T1" fmla="*/ 69 h 69"/>
                <a:gd name="T2" fmla="*/ 0 w 138"/>
                <a:gd name="T3" fmla="*/ 69 h 69"/>
                <a:gd name="T4" fmla="*/ 12 w 138"/>
                <a:gd name="T5" fmla="*/ 64 h 69"/>
                <a:gd name="T6" fmla="*/ 25 w 138"/>
                <a:gd name="T7" fmla="*/ 59 h 69"/>
                <a:gd name="T8" fmla="*/ 38 w 138"/>
                <a:gd name="T9" fmla="*/ 51 h 69"/>
                <a:gd name="T10" fmla="*/ 38 w 138"/>
                <a:gd name="T11" fmla="*/ 51 h 69"/>
                <a:gd name="T12" fmla="*/ 46 w 138"/>
                <a:gd name="T13" fmla="*/ 47 h 69"/>
                <a:gd name="T14" fmla="*/ 51 w 138"/>
                <a:gd name="T15" fmla="*/ 44 h 69"/>
                <a:gd name="T16" fmla="*/ 61 w 138"/>
                <a:gd name="T17" fmla="*/ 42 h 69"/>
                <a:gd name="T18" fmla="*/ 68 w 138"/>
                <a:gd name="T19" fmla="*/ 41 h 69"/>
                <a:gd name="T20" fmla="*/ 73 w 138"/>
                <a:gd name="T21" fmla="*/ 39 h 69"/>
                <a:gd name="T22" fmla="*/ 77 w 138"/>
                <a:gd name="T23" fmla="*/ 37 h 69"/>
                <a:gd name="T24" fmla="*/ 77 w 138"/>
                <a:gd name="T25" fmla="*/ 37 h 69"/>
                <a:gd name="T26" fmla="*/ 123 w 138"/>
                <a:gd name="T27" fmla="*/ 10 h 69"/>
                <a:gd name="T28" fmla="*/ 123 w 138"/>
                <a:gd name="T29" fmla="*/ 10 h 69"/>
                <a:gd name="T30" fmla="*/ 138 w 138"/>
                <a:gd name="T31" fmla="*/ 0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69">
                  <a:moveTo>
                    <a:pt x="0" y="69"/>
                  </a:moveTo>
                  <a:lnTo>
                    <a:pt x="0" y="69"/>
                  </a:lnTo>
                  <a:lnTo>
                    <a:pt x="12" y="64"/>
                  </a:lnTo>
                  <a:lnTo>
                    <a:pt x="25" y="59"/>
                  </a:lnTo>
                  <a:lnTo>
                    <a:pt x="38" y="51"/>
                  </a:lnTo>
                  <a:lnTo>
                    <a:pt x="46" y="47"/>
                  </a:lnTo>
                  <a:lnTo>
                    <a:pt x="51" y="44"/>
                  </a:lnTo>
                  <a:lnTo>
                    <a:pt x="61" y="42"/>
                  </a:lnTo>
                  <a:lnTo>
                    <a:pt x="68" y="41"/>
                  </a:lnTo>
                  <a:lnTo>
                    <a:pt x="73" y="39"/>
                  </a:lnTo>
                  <a:lnTo>
                    <a:pt x="77" y="37"/>
                  </a:lnTo>
                  <a:lnTo>
                    <a:pt x="123" y="10"/>
                  </a:lnTo>
                  <a:lnTo>
                    <a:pt x="138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9" name="Freeform 1647"/>
            <p:cNvSpPr>
              <a:spLocks/>
            </p:cNvSpPr>
            <p:nvPr/>
          </p:nvSpPr>
          <p:spPr bwMode="auto">
            <a:xfrm>
              <a:off x="3637" y="2112"/>
              <a:ext cx="208" cy="151"/>
            </a:xfrm>
            <a:custGeom>
              <a:avLst/>
              <a:gdLst>
                <a:gd name="T0" fmla="*/ 0 w 208"/>
                <a:gd name="T1" fmla="*/ 151 h 151"/>
                <a:gd name="T2" fmla="*/ 0 w 208"/>
                <a:gd name="T3" fmla="*/ 151 h 151"/>
                <a:gd name="T4" fmla="*/ 11 w 208"/>
                <a:gd name="T5" fmla="*/ 147 h 151"/>
                <a:gd name="T6" fmla="*/ 23 w 208"/>
                <a:gd name="T7" fmla="*/ 142 h 151"/>
                <a:gd name="T8" fmla="*/ 36 w 208"/>
                <a:gd name="T9" fmla="*/ 135 h 151"/>
                <a:gd name="T10" fmla="*/ 36 w 208"/>
                <a:gd name="T11" fmla="*/ 135 h 151"/>
                <a:gd name="T12" fmla="*/ 46 w 208"/>
                <a:gd name="T13" fmla="*/ 128 h 151"/>
                <a:gd name="T14" fmla="*/ 50 w 208"/>
                <a:gd name="T15" fmla="*/ 123 h 151"/>
                <a:gd name="T16" fmla="*/ 54 w 208"/>
                <a:gd name="T17" fmla="*/ 118 h 151"/>
                <a:gd name="T18" fmla="*/ 61 w 208"/>
                <a:gd name="T19" fmla="*/ 111 h 151"/>
                <a:gd name="T20" fmla="*/ 61 w 208"/>
                <a:gd name="T21" fmla="*/ 111 h 151"/>
                <a:gd name="T22" fmla="*/ 72 w 208"/>
                <a:gd name="T23" fmla="*/ 104 h 151"/>
                <a:gd name="T24" fmla="*/ 82 w 208"/>
                <a:gd name="T25" fmla="*/ 97 h 151"/>
                <a:gd name="T26" fmla="*/ 93 w 208"/>
                <a:gd name="T27" fmla="*/ 90 h 151"/>
                <a:gd name="T28" fmla="*/ 106 w 208"/>
                <a:gd name="T29" fmla="*/ 80 h 151"/>
                <a:gd name="T30" fmla="*/ 106 w 208"/>
                <a:gd name="T31" fmla="*/ 80 h 151"/>
                <a:gd name="T32" fmla="*/ 121 w 208"/>
                <a:gd name="T33" fmla="*/ 69 h 151"/>
                <a:gd name="T34" fmla="*/ 136 w 208"/>
                <a:gd name="T35" fmla="*/ 58 h 151"/>
                <a:gd name="T36" fmla="*/ 174 w 208"/>
                <a:gd name="T37" fmla="*/ 31 h 151"/>
                <a:gd name="T38" fmla="*/ 174 w 208"/>
                <a:gd name="T39" fmla="*/ 31 h 151"/>
                <a:gd name="T40" fmla="*/ 192 w 208"/>
                <a:gd name="T41" fmla="*/ 18 h 151"/>
                <a:gd name="T42" fmla="*/ 203 w 208"/>
                <a:gd name="T43" fmla="*/ 8 h 151"/>
                <a:gd name="T44" fmla="*/ 207 w 208"/>
                <a:gd name="T45" fmla="*/ 2 h 151"/>
                <a:gd name="T46" fmla="*/ 208 w 208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8" h="151">
                  <a:moveTo>
                    <a:pt x="0" y="151"/>
                  </a:moveTo>
                  <a:lnTo>
                    <a:pt x="0" y="151"/>
                  </a:lnTo>
                  <a:lnTo>
                    <a:pt x="11" y="147"/>
                  </a:lnTo>
                  <a:lnTo>
                    <a:pt x="23" y="142"/>
                  </a:lnTo>
                  <a:lnTo>
                    <a:pt x="36" y="135"/>
                  </a:lnTo>
                  <a:lnTo>
                    <a:pt x="46" y="128"/>
                  </a:lnTo>
                  <a:lnTo>
                    <a:pt x="50" y="123"/>
                  </a:lnTo>
                  <a:lnTo>
                    <a:pt x="54" y="118"/>
                  </a:lnTo>
                  <a:lnTo>
                    <a:pt x="61" y="111"/>
                  </a:lnTo>
                  <a:lnTo>
                    <a:pt x="72" y="104"/>
                  </a:lnTo>
                  <a:lnTo>
                    <a:pt x="82" y="97"/>
                  </a:lnTo>
                  <a:lnTo>
                    <a:pt x="93" y="90"/>
                  </a:lnTo>
                  <a:lnTo>
                    <a:pt x="106" y="80"/>
                  </a:lnTo>
                  <a:lnTo>
                    <a:pt x="121" y="69"/>
                  </a:lnTo>
                  <a:lnTo>
                    <a:pt x="136" y="58"/>
                  </a:lnTo>
                  <a:lnTo>
                    <a:pt x="174" y="31"/>
                  </a:lnTo>
                  <a:lnTo>
                    <a:pt x="192" y="18"/>
                  </a:lnTo>
                  <a:lnTo>
                    <a:pt x="203" y="8"/>
                  </a:lnTo>
                  <a:lnTo>
                    <a:pt x="207" y="2"/>
                  </a:lnTo>
                  <a:lnTo>
                    <a:pt x="208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0" name="Freeform 1648"/>
            <p:cNvSpPr>
              <a:spLocks/>
            </p:cNvSpPr>
            <p:nvPr/>
          </p:nvSpPr>
          <p:spPr bwMode="auto">
            <a:xfrm>
              <a:off x="3704" y="2217"/>
              <a:ext cx="34" cy="31"/>
            </a:xfrm>
            <a:custGeom>
              <a:avLst/>
              <a:gdLst>
                <a:gd name="T0" fmla="*/ 0 w 34"/>
                <a:gd name="T1" fmla="*/ 31 h 31"/>
                <a:gd name="T2" fmla="*/ 0 w 34"/>
                <a:gd name="T3" fmla="*/ 31 h 31"/>
                <a:gd name="T4" fmla="*/ 13 w 34"/>
                <a:gd name="T5" fmla="*/ 23 h 31"/>
                <a:gd name="T6" fmla="*/ 21 w 34"/>
                <a:gd name="T7" fmla="*/ 16 h 31"/>
                <a:gd name="T8" fmla="*/ 29 w 34"/>
                <a:gd name="T9" fmla="*/ 8 h 31"/>
                <a:gd name="T10" fmla="*/ 29 w 34"/>
                <a:gd name="T11" fmla="*/ 8 h 31"/>
                <a:gd name="T12" fmla="*/ 34 w 34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31"/>
                  </a:moveTo>
                  <a:lnTo>
                    <a:pt x="0" y="31"/>
                  </a:lnTo>
                  <a:lnTo>
                    <a:pt x="13" y="23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1" name="Freeform 1649"/>
            <p:cNvSpPr>
              <a:spLocks/>
            </p:cNvSpPr>
            <p:nvPr/>
          </p:nvSpPr>
          <p:spPr bwMode="auto">
            <a:xfrm>
              <a:off x="3748" y="2134"/>
              <a:ext cx="91" cy="67"/>
            </a:xfrm>
            <a:custGeom>
              <a:avLst/>
              <a:gdLst>
                <a:gd name="T0" fmla="*/ 0 w 91"/>
                <a:gd name="T1" fmla="*/ 67 h 67"/>
                <a:gd name="T2" fmla="*/ 0 w 91"/>
                <a:gd name="T3" fmla="*/ 67 h 67"/>
                <a:gd name="T4" fmla="*/ 11 w 91"/>
                <a:gd name="T5" fmla="*/ 60 h 67"/>
                <a:gd name="T6" fmla="*/ 22 w 91"/>
                <a:gd name="T7" fmla="*/ 54 h 67"/>
                <a:gd name="T8" fmla="*/ 33 w 91"/>
                <a:gd name="T9" fmla="*/ 47 h 67"/>
                <a:gd name="T10" fmla="*/ 33 w 91"/>
                <a:gd name="T11" fmla="*/ 47 h 67"/>
                <a:gd name="T12" fmla="*/ 53 w 91"/>
                <a:gd name="T13" fmla="*/ 33 h 67"/>
                <a:gd name="T14" fmla="*/ 65 w 91"/>
                <a:gd name="T15" fmla="*/ 26 h 67"/>
                <a:gd name="T16" fmla="*/ 76 w 91"/>
                <a:gd name="T17" fmla="*/ 14 h 67"/>
                <a:gd name="T18" fmla="*/ 76 w 91"/>
                <a:gd name="T19" fmla="*/ 14 h 67"/>
                <a:gd name="T20" fmla="*/ 91 w 91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67">
                  <a:moveTo>
                    <a:pt x="0" y="67"/>
                  </a:moveTo>
                  <a:lnTo>
                    <a:pt x="0" y="67"/>
                  </a:lnTo>
                  <a:lnTo>
                    <a:pt x="11" y="60"/>
                  </a:lnTo>
                  <a:lnTo>
                    <a:pt x="22" y="54"/>
                  </a:lnTo>
                  <a:lnTo>
                    <a:pt x="33" y="47"/>
                  </a:lnTo>
                  <a:lnTo>
                    <a:pt x="53" y="33"/>
                  </a:lnTo>
                  <a:lnTo>
                    <a:pt x="65" y="26"/>
                  </a:lnTo>
                  <a:lnTo>
                    <a:pt x="76" y="14"/>
                  </a:lnTo>
                  <a:lnTo>
                    <a:pt x="91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2" name="Freeform 1650"/>
            <p:cNvSpPr>
              <a:spLocks/>
            </p:cNvSpPr>
            <p:nvPr/>
          </p:nvSpPr>
          <p:spPr bwMode="auto">
            <a:xfrm>
              <a:off x="3387" y="1805"/>
              <a:ext cx="428" cy="260"/>
            </a:xfrm>
            <a:custGeom>
              <a:avLst/>
              <a:gdLst>
                <a:gd name="T0" fmla="*/ 428 w 428"/>
                <a:gd name="T1" fmla="*/ 99 h 260"/>
                <a:gd name="T2" fmla="*/ 428 w 428"/>
                <a:gd name="T3" fmla="*/ 99 h 260"/>
                <a:gd name="T4" fmla="*/ 427 w 428"/>
                <a:gd name="T5" fmla="*/ 100 h 260"/>
                <a:gd name="T6" fmla="*/ 421 w 428"/>
                <a:gd name="T7" fmla="*/ 101 h 260"/>
                <a:gd name="T8" fmla="*/ 412 w 428"/>
                <a:gd name="T9" fmla="*/ 100 h 260"/>
                <a:gd name="T10" fmla="*/ 406 w 428"/>
                <a:gd name="T11" fmla="*/ 99 h 260"/>
                <a:gd name="T12" fmla="*/ 399 w 428"/>
                <a:gd name="T13" fmla="*/ 97 h 260"/>
                <a:gd name="T14" fmla="*/ 399 w 428"/>
                <a:gd name="T15" fmla="*/ 97 h 260"/>
                <a:gd name="T16" fmla="*/ 392 w 428"/>
                <a:gd name="T17" fmla="*/ 94 h 260"/>
                <a:gd name="T18" fmla="*/ 381 w 428"/>
                <a:gd name="T19" fmla="*/ 86 h 260"/>
                <a:gd name="T20" fmla="*/ 356 w 428"/>
                <a:gd name="T21" fmla="*/ 69 h 260"/>
                <a:gd name="T22" fmla="*/ 330 w 428"/>
                <a:gd name="T23" fmla="*/ 53 h 260"/>
                <a:gd name="T24" fmla="*/ 319 w 428"/>
                <a:gd name="T25" fmla="*/ 45 h 260"/>
                <a:gd name="T26" fmla="*/ 309 w 428"/>
                <a:gd name="T27" fmla="*/ 41 h 260"/>
                <a:gd name="T28" fmla="*/ 309 w 428"/>
                <a:gd name="T29" fmla="*/ 41 h 260"/>
                <a:gd name="T30" fmla="*/ 266 w 428"/>
                <a:gd name="T31" fmla="*/ 24 h 260"/>
                <a:gd name="T32" fmla="*/ 242 w 428"/>
                <a:gd name="T33" fmla="*/ 14 h 260"/>
                <a:gd name="T34" fmla="*/ 222 w 428"/>
                <a:gd name="T35" fmla="*/ 8 h 260"/>
                <a:gd name="T36" fmla="*/ 222 w 428"/>
                <a:gd name="T37" fmla="*/ 8 h 260"/>
                <a:gd name="T38" fmla="*/ 213 w 428"/>
                <a:gd name="T39" fmla="*/ 5 h 260"/>
                <a:gd name="T40" fmla="*/ 201 w 428"/>
                <a:gd name="T41" fmla="*/ 3 h 260"/>
                <a:gd name="T42" fmla="*/ 186 w 428"/>
                <a:gd name="T43" fmla="*/ 2 h 260"/>
                <a:gd name="T44" fmla="*/ 171 w 428"/>
                <a:gd name="T45" fmla="*/ 0 h 260"/>
                <a:gd name="T46" fmla="*/ 156 w 428"/>
                <a:gd name="T47" fmla="*/ 2 h 260"/>
                <a:gd name="T48" fmla="*/ 142 w 428"/>
                <a:gd name="T49" fmla="*/ 4 h 260"/>
                <a:gd name="T50" fmla="*/ 128 w 428"/>
                <a:gd name="T51" fmla="*/ 9 h 260"/>
                <a:gd name="T52" fmla="*/ 122 w 428"/>
                <a:gd name="T53" fmla="*/ 13 h 260"/>
                <a:gd name="T54" fmla="*/ 117 w 428"/>
                <a:gd name="T55" fmla="*/ 17 h 260"/>
                <a:gd name="T56" fmla="*/ 117 w 428"/>
                <a:gd name="T57" fmla="*/ 17 h 260"/>
                <a:gd name="T58" fmla="*/ 100 w 428"/>
                <a:gd name="T59" fmla="*/ 33 h 260"/>
                <a:gd name="T60" fmla="*/ 87 w 428"/>
                <a:gd name="T61" fmla="*/ 50 h 260"/>
                <a:gd name="T62" fmla="*/ 65 w 428"/>
                <a:gd name="T63" fmla="*/ 80 h 260"/>
                <a:gd name="T64" fmla="*/ 65 w 428"/>
                <a:gd name="T65" fmla="*/ 80 h 260"/>
                <a:gd name="T66" fmla="*/ 54 w 428"/>
                <a:gd name="T67" fmla="*/ 95 h 260"/>
                <a:gd name="T68" fmla="*/ 41 w 428"/>
                <a:gd name="T69" fmla="*/ 114 h 260"/>
                <a:gd name="T70" fmla="*/ 35 w 428"/>
                <a:gd name="T71" fmla="*/ 124 h 260"/>
                <a:gd name="T72" fmla="*/ 30 w 428"/>
                <a:gd name="T73" fmla="*/ 135 h 260"/>
                <a:gd name="T74" fmla="*/ 26 w 428"/>
                <a:gd name="T75" fmla="*/ 145 h 260"/>
                <a:gd name="T76" fmla="*/ 24 w 428"/>
                <a:gd name="T77" fmla="*/ 155 h 260"/>
                <a:gd name="T78" fmla="*/ 24 w 428"/>
                <a:gd name="T79" fmla="*/ 155 h 260"/>
                <a:gd name="T80" fmla="*/ 17 w 428"/>
                <a:gd name="T81" fmla="*/ 194 h 260"/>
                <a:gd name="T82" fmla="*/ 13 w 428"/>
                <a:gd name="T83" fmla="*/ 214 h 260"/>
                <a:gd name="T84" fmla="*/ 8 w 428"/>
                <a:gd name="T85" fmla="*/ 234 h 260"/>
                <a:gd name="T86" fmla="*/ 8 w 428"/>
                <a:gd name="T87" fmla="*/ 234 h 260"/>
                <a:gd name="T88" fmla="*/ 0 w 428"/>
                <a:gd name="T89" fmla="*/ 260 h 2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28" h="260">
                  <a:moveTo>
                    <a:pt x="428" y="99"/>
                  </a:moveTo>
                  <a:lnTo>
                    <a:pt x="428" y="99"/>
                  </a:lnTo>
                  <a:lnTo>
                    <a:pt x="427" y="100"/>
                  </a:lnTo>
                  <a:lnTo>
                    <a:pt x="421" y="101"/>
                  </a:lnTo>
                  <a:lnTo>
                    <a:pt x="412" y="100"/>
                  </a:lnTo>
                  <a:lnTo>
                    <a:pt x="406" y="99"/>
                  </a:lnTo>
                  <a:lnTo>
                    <a:pt x="399" y="97"/>
                  </a:lnTo>
                  <a:lnTo>
                    <a:pt x="392" y="94"/>
                  </a:lnTo>
                  <a:lnTo>
                    <a:pt x="381" y="86"/>
                  </a:lnTo>
                  <a:lnTo>
                    <a:pt x="356" y="69"/>
                  </a:lnTo>
                  <a:lnTo>
                    <a:pt x="330" y="53"/>
                  </a:lnTo>
                  <a:lnTo>
                    <a:pt x="319" y="45"/>
                  </a:lnTo>
                  <a:lnTo>
                    <a:pt x="309" y="41"/>
                  </a:lnTo>
                  <a:lnTo>
                    <a:pt x="266" y="24"/>
                  </a:lnTo>
                  <a:lnTo>
                    <a:pt x="242" y="14"/>
                  </a:lnTo>
                  <a:lnTo>
                    <a:pt x="222" y="8"/>
                  </a:lnTo>
                  <a:lnTo>
                    <a:pt x="213" y="5"/>
                  </a:lnTo>
                  <a:lnTo>
                    <a:pt x="201" y="3"/>
                  </a:lnTo>
                  <a:lnTo>
                    <a:pt x="186" y="2"/>
                  </a:lnTo>
                  <a:lnTo>
                    <a:pt x="171" y="0"/>
                  </a:lnTo>
                  <a:lnTo>
                    <a:pt x="156" y="2"/>
                  </a:lnTo>
                  <a:lnTo>
                    <a:pt x="142" y="4"/>
                  </a:lnTo>
                  <a:lnTo>
                    <a:pt x="128" y="9"/>
                  </a:lnTo>
                  <a:lnTo>
                    <a:pt x="122" y="13"/>
                  </a:lnTo>
                  <a:lnTo>
                    <a:pt x="117" y="17"/>
                  </a:lnTo>
                  <a:lnTo>
                    <a:pt x="100" y="33"/>
                  </a:lnTo>
                  <a:lnTo>
                    <a:pt x="87" y="50"/>
                  </a:lnTo>
                  <a:lnTo>
                    <a:pt x="65" y="80"/>
                  </a:lnTo>
                  <a:lnTo>
                    <a:pt x="54" y="95"/>
                  </a:lnTo>
                  <a:lnTo>
                    <a:pt x="41" y="114"/>
                  </a:lnTo>
                  <a:lnTo>
                    <a:pt x="35" y="124"/>
                  </a:lnTo>
                  <a:lnTo>
                    <a:pt x="30" y="135"/>
                  </a:lnTo>
                  <a:lnTo>
                    <a:pt x="26" y="145"/>
                  </a:lnTo>
                  <a:lnTo>
                    <a:pt x="24" y="155"/>
                  </a:lnTo>
                  <a:lnTo>
                    <a:pt x="17" y="194"/>
                  </a:lnTo>
                  <a:lnTo>
                    <a:pt x="13" y="214"/>
                  </a:lnTo>
                  <a:lnTo>
                    <a:pt x="8" y="234"/>
                  </a:lnTo>
                  <a:lnTo>
                    <a:pt x="0" y="26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3" name="Freeform 1651"/>
            <p:cNvSpPr>
              <a:spLocks/>
            </p:cNvSpPr>
            <p:nvPr/>
          </p:nvSpPr>
          <p:spPr bwMode="auto">
            <a:xfrm>
              <a:off x="3401" y="1932"/>
              <a:ext cx="34" cy="148"/>
            </a:xfrm>
            <a:custGeom>
              <a:avLst/>
              <a:gdLst>
                <a:gd name="T0" fmla="*/ 0 w 34"/>
                <a:gd name="T1" fmla="*/ 148 h 148"/>
                <a:gd name="T2" fmla="*/ 0 w 34"/>
                <a:gd name="T3" fmla="*/ 148 h 148"/>
                <a:gd name="T4" fmla="*/ 7 w 34"/>
                <a:gd name="T5" fmla="*/ 120 h 148"/>
                <a:gd name="T6" fmla="*/ 14 w 34"/>
                <a:gd name="T7" fmla="*/ 97 h 148"/>
                <a:gd name="T8" fmla="*/ 15 w 34"/>
                <a:gd name="T9" fmla="*/ 86 h 148"/>
                <a:gd name="T10" fmla="*/ 15 w 34"/>
                <a:gd name="T11" fmla="*/ 77 h 148"/>
                <a:gd name="T12" fmla="*/ 15 w 34"/>
                <a:gd name="T13" fmla="*/ 77 h 148"/>
                <a:gd name="T14" fmla="*/ 16 w 34"/>
                <a:gd name="T15" fmla="*/ 62 h 148"/>
                <a:gd name="T16" fmla="*/ 19 w 34"/>
                <a:gd name="T17" fmla="*/ 49 h 148"/>
                <a:gd name="T18" fmla="*/ 24 w 34"/>
                <a:gd name="T19" fmla="*/ 24 h 148"/>
                <a:gd name="T20" fmla="*/ 24 w 34"/>
                <a:gd name="T21" fmla="*/ 24 h 148"/>
                <a:gd name="T22" fmla="*/ 26 w 34"/>
                <a:gd name="T23" fmla="*/ 13 h 148"/>
                <a:gd name="T24" fmla="*/ 27 w 34"/>
                <a:gd name="T25" fmla="*/ 5 h 148"/>
                <a:gd name="T26" fmla="*/ 30 w 34"/>
                <a:gd name="T27" fmla="*/ 1 h 148"/>
                <a:gd name="T28" fmla="*/ 34 w 34"/>
                <a:gd name="T29" fmla="*/ 0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148">
                  <a:moveTo>
                    <a:pt x="0" y="148"/>
                  </a:moveTo>
                  <a:lnTo>
                    <a:pt x="0" y="148"/>
                  </a:lnTo>
                  <a:lnTo>
                    <a:pt x="7" y="120"/>
                  </a:lnTo>
                  <a:lnTo>
                    <a:pt x="14" y="97"/>
                  </a:lnTo>
                  <a:lnTo>
                    <a:pt x="15" y="86"/>
                  </a:lnTo>
                  <a:lnTo>
                    <a:pt x="15" y="77"/>
                  </a:lnTo>
                  <a:lnTo>
                    <a:pt x="16" y="62"/>
                  </a:lnTo>
                  <a:lnTo>
                    <a:pt x="19" y="49"/>
                  </a:lnTo>
                  <a:lnTo>
                    <a:pt x="24" y="24"/>
                  </a:lnTo>
                  <a:lnTo>
                    <a:pt x="26" y="13"/>
                  </a:lnTo>
                  <a:lnTo>
                    <a:pt x="27" y="5"/>
                  </a:lnTo>
                  <a:lnTo>
                    <a:pt x="30" y="1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4" name="Freeform 1652"/>
            <p:cNvSpPr>
              <a:spLocks/>
            </p:cNvSpPr>
            <p:nvPr/>
          </p:nvSpPr>
          <p:spPr bwMode="auto">
            <a:xfrm>
              <a:off x="3415" y="1889"/>
              <a:ext cx="44" cy="204"/>
            </a:xfrm>
            <a:custGeom>
              <a:avLst/>
              <a:gdLst>
                <a:gd name="T0" fmla="*/ 44 w 44"/>
                <a:gd name="T1" fmla="*/ 0 h 204"/>
                <a:gd name="T2" fmla="*/ 44 w 44"/>
                <a:gd name="T3" fmla="*/ 0 h 204"/>
                <a:gd name="T4" fmla="*/ 41 w 44"/>
                <a:gd name="T5" fmla="*/ 6 h 204"/>
                <a:gd name="T6" fmla="*/ 32 w 44"/>
                <a:gd name="T7" fmla="*/ 20 h 204"/>
                <a:gd name="T8" fmla="*/ 25 w 44"/>
                <a:gd name="T9" fmla="*/ 37 h 204"/>
                <a:gd name="T10" fmla="*/ 21 w 44"/>
                <a:gd name="T11" fmla="*/ 44 h 204"/>
                <a:gd name="T12" fmla="*/ 21 w 44"/>
                <a:gd name="T13" fmla="*/ 53 h 204"/>
                <a:gd name="T14" fmla="*/ 21 w 44"/>
                <a:gd name="T15" fmla="*/ 53 h 204"/>
                <a:gd name="T16" fmla="*/ 18 w 44"/>
                <a:gd name="T17" fmla="*/ 71 h 204"/>
                <a:gd name="T18" fmla="*/ 16 w 44"/>
                <a:gd name="T19" fmla="*/ 95 h 204"/>
                <a:gd name="T20" fmla="*/ 6 w 44"/>
                <a:gd name="T21" fmla="*/ 148 h 204"/>
                <a:gd name="T22" fmla="*/ 6 w 44"/>
                <a:gd name="T23" fmla="*/ 148 h 204"/>
                <a:gd name="T24" fmla="*/ 1 w 44"/>
                <a:gd name="T25" fmla="*/ 187 h 204"/>
                <a:gd name="T26" fmla="*/ 0 w 44"/>
                <a:gd name="T27" fmla="*/ 204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204">
                  <a:moveTo>
                    <a:pt x="44" y="0"/>
                  </a:moveTo>
                  <a:lnTo>
                    <a:pt x="44" y="0"/>
                  </a:lnTo>
                  <a:lnTo>
                    <a:pt x="41" y="6"/>
                  </a:lnTo>
                  <a:lnTo>
                    <a:pt x="32" y="20"/>
                  </a:lnTo>
                  <a:lnTo>
                    <a:pt x="25" y="37"/>
                  </a:lnTo>
                  <a:lnTo>
                    <a:pt x="21" y="44"/>
                  </a:lnTo>
                  <a:lnTo>
                    <a:pt x="21" y="53"/>
                  </a:lnTo>
                  <a:lnTo>
                    <a:pt x="18" y="71"/>
                  </a:lnTo>
                  <a:lnTo>
                    <a:pt x="16" y="95"/>
                  </a:lnTo>
                  <a:lnTo>
                    <a:pt x="6" y="148"/>
                  </a:lnTo>
                  <a:lnTo>
                    <a:pt x="1" y="187"/>
                  </a:lnTo>
                  <a:lnTo>
                    <a:pt x="0" y="204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5" name="Freeform 1653"/>
            <p:cNvSpPr>
              <a:spLocks/>
            </p:cNvSpPr>
            <p:nvPr/>
          </p:nvSpPr>
          <p:spPr bwMode="auto">
            <a:xfrm>
              <a:off x="3379" y="1827"/>
              <a:ext cx="89" cy="217"/>
            </a:xfrm>
            <a:custGeom>
              <a:avLst/>
              <a:gdLst>
                <a:gd name="T0" fmla="*/ 0 w 89"/>
                <a:gd name="T1" fmla="*/ 217 h 217"/>
                <a:gd name="T2" fmla="*/ 0 w 89"/>
                <a:gd name="T3" fmla="*/ 217 h 217"/>
                <a:gd name="T4" fmla="*/ 7 w 89"/>
                <a:gd name="T5" fmla="*/ 196 h 217"/>
                <a:gd name="T6" fmla="*/ 15 w 89"/>
                <a:gd name="T7" fmla="*/ 175 h 217"/>
                <a:gd name="T8" fmla="*/ 17 w 89"/>
                <a:gd name="T9" fmla="*/ 164 h 217"/>
                <a:gd name="T10" fmla="*/ 18 w 89"/>
                <a:gd name="T11" fmla="*/ 152 h 217"/>
                <a:gd name="T12" fmla="*/ 18 w 89"/>
                <a:gd name="T13" fmla="*/ 152 h 217"/>
                <a:gd name="T14" fmla="*/ 21 w 89"/>
                <a:gd name="T15" fmla="*/ 141 h 217"/>
                <a:gd name="T16" fmla="*/ 25 w 89"/>
                <a:gd name="T17" fmla="*/ 130 h 217"/>
                <a:gd name="T18" fmla="*/ 32 w 89"/>
                <a:gd name="T19" fmla="*/ 109 h 217"/>
                <a:gd name="T20" fmla="*/ 39 w 89"/>
                <a:gd name="T21" fmla="*/ 92 h 217"/>
                <a:gd name="T22" fmla="*/ 42 w 89"/>
                <a:gd name="T23" fmla="*/ 85 h 217"/>
                <a:gd name="T24" fmla="*/ 42 w 89"/>
                <a:gd name="T25" fmla="*/ 82 h 217"/>
                <a:gd name="T26" fmla="*/ 42 w 89"/>
                <a:gd name="T27" fmla="*/ 82 h 217"/>
                <a:gd name="T28" fmla="*/ 43 w 89"/>
                <a:gd name="T29" fmla="*/ 73 h 217"/>
                <a:gd name="T30" fmla="*/ 47 w 89"/>
                <a:gd name="T31" fmla="*/ 62 h 217"/>
                <a:gd name="T32" fmla="*/ 53 w 89"/>
                <a:gd name="T33" fmla="*/ 51 h 217"/>
                <a:gd name="T34" fmla="*/ 61 w 89"/>
                <a:gd name="T35" fmla="*/ 38 h 217"/>
                <a:gd name="T36" fmla="*/ 61 w 89"/>
                <a:gd name="T37" fmla="*/ 38 h 217"/>
                <a:gd name="T38" fmla="*/ 79 w 89"/>
                <a:gd name="T39" fmla="*/ 12 h 217"/>
                <a:gd name="T40" fmla="*/ 89 w 89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217">
                  <a:moveTo>
                    <a:pt x="0" y="217"/>
                  </a:moveTo>
                  <a:lnTo>
                    <a:pt x="0" y="217"/>
                  </a:lnTo>
                  <a:lnTo>
                    <a:pt x="7" y="196"/>
                  </a:lnTo>
                  <a:lnTo>
                    <a:pt x="15" y="175"/>
                  </a:lnTo>
                  <a:lnTo>
                    <a:pt x="17" y="164"/>
                  </a:lnTo>
                  <a:lnTo>
                    <a:pt x="18" y="152"/>
                  </a:lnTo>
                  <a:lnTo>
                    <a:pt x="21" y="141"/>
                  </a:lnTo>
                  <a:lnTo>
                    <a:pt x="25" y="130"/>
                  </a:lnTo>
                  <a:lnTo>
                    <a:pt x="32" y="109"/>
                  </a:lnTo>
                  <a:lnTo>
                    <a:pt x="39" y="92"/>
                  </a:lnTo>
                  <a:lnTo>
                    <a:pt x="42" y="85"/>
                  </a:lnTo>
                  <a:lnTo>
                    <a:pt x="42" y="82"/>
                  </a:lnTo>
                  <a:lnTo>
                    <a:pt x="43" y="73"/>
                  </a:lnTo>
                  <a:lnTo>
                    <a:pt x="47" y="62"/>
                  </a:lnTo>
                  <a:lnTo>
                    <a:pt x="53" y="51"/>
                  </a:lnTo>
                  <a:lnTo>
                    <a:pt x="61" y="38"/>
                  </a:lnTo>
                  <a:lnTo>
                    <a:pt x="79" y="12"/>
                  </a:lnTo>
                  <a:lnTo>
                    <a:pt x="89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6" name="Freeform 1654"/>
            <p:cNvSpPr>
              <a:spLocks/>
            </p:cNvSpPr>
            <p:nvPr/>
          </p:nvSpPr>
          <p:spPr bwMode="auto">
            <a:xfrm>
              <a:off x="3428" y="1789"/>
              <a:ext cx="371" cy="110"/>
            </a:xfrm>
            <a:custGeom>
              <a:avLst/>
              <a:gdLst>
                <a:gd name="T0" fmla="*/ 0 w 371"/>
                <a:gd name="T1" fmla="*/ 110 h 110"/>
                <a:gd name="T2" fmla="*/ 0 w 371"/>
                <a:gd name="T3" fmla="*/ 110 h 110"/>
                <a:gd name="T4" fmla="*/ 9 w 371"/>
                <a:gd name="T5" fmla="*/ 97 h 110"/>
                <a:gd name="T6" fmla="*/ 26 w 371"/>
                <a:gd name="T7" fmla="*/ 71 h 110"/>
                <a:gd name="T8" fmla="*/ 26 w 371"/>
                <a:gd name="T9" fmla="*/ 71 h 110"/>
                <a:gd name="T10" fmla="*/ 38 w 371"/>
                <a:gd name="T11" fmla="*/ 57 h 110"/>
                <a:gd name="T12" fmla="*/ 48 w 371"/>
                <a:gd name="T13" fmla="*/ 41 h 110"/>
                <a:gd name="T14" fmla="*/ 59 w 371"/>
                <a:gd name="T15" fmla="*/ 28 h 110"/>
                <a:gd name="T16" fmla="*/ 64 w 371"/>
                <a:gd name="T17" fmla="*/ 21 h 110"/>
                <a:gd name="T18" fmla="*/ 70 w 371"/>
                <a:gd name="T19" fmla="*/ 19 h 110"/>
                <a:gd name="T20" fmla="*/ 70 w 371"/>
                <a:gd name="T21" fmla="*/ 19 h 110"/>
                <a:gd name="T22" fmla="*/ 85 w 371"/>
                <a:gd name="T23" fmla="*/ 13 h 110"/>
                <a:gd name="T24" fmla="*/ 106 w 371"/>
                <a:gd name="T25" fmla="*/ 7 h 110"/>
                <a:gd name="T26" fmla="*/ 128 w 371"/>
                <a:gd name="T27" fmla="*/ 2 h 110"/>
                <a:gd name="T28" fmla="*/ 137 w 371"/>
                <a:gd name="T29" fmla="*/ 0 h 110"/>
                <a:gd name="T30" fmla="*/ 146 w 371"/>
                <a:gd name="T31" fmla="*/ 0 h 110"/>
                <a:gd name="T32" fmla="*/ 146 w 371"/>
                <a:gd name="T33" fmla="*/ 0 h 110"/>
                <a:gd name="T34" fmla="*/ 152 w 371"/>
                <a:gd name="T35" fmla="*/ 2 h 110"/>
                <a:gd name="T36" fmla="*/ 157 w 371"/>
                <a:gd name="T37" fmla="*/ 3 h 110"/>
                <a:gd name="T38" fmla="*/ 166 w 371"/>
                <a:gd name="T39" fmla="*/ 7 h 110"/>
                <a:gd name="T40" fmla="*/ 173 w 371"/>
                <a:gd name="T41" fmla="*/ 10 h 110"/>
                <a:gd name="T42" fmla="*/ 179 w 371"/>
                <a:gd name="T43" fmla="*/ 14 h 110"/>
                <a:gd name="T44" fmla="*/ 179 w 371"/>
                <a:gd name="T45" fmla="*/ 14 h 110"/>
                <a:gd name="T46" fmla="*/ 204 w 371"/>
                <a:gd name="T47" fmla="*/ 21 h 110"/>
                <a:gd name="T48" fmla="*/ 223 w 371"/>
                <a:gd name="T49" fmla="*/ 28 h 110"/>
                <a:gd name="T50" fmla="*/ 243 w 371"/>
                <a:gd name="T51" fmla="*/ 35 h 110"/>
                <a:gd name="T52" fmla="*/ 243 w 371"/>
                <a:gd name="T53" fmla="*/ 35 h 110"/>
                <a:gd name="T54" fmla="*/ 283 w 371"/>
                <a:gd name="T55" fmla="*/ 55 h 110"/>
                <a:gd name="T56" fmla="*/ 306 w 371"/>
                <a:gd name="T57" fmla="*/ 65 h 110"/>
                <a:gd name="T58" fmla="*/ 320 w 371"/>
                <a:gd name="T59" fmla="*/ 70 h 110"/>
                <a:gd name="T60" fmla="*/ 334 w 371"/>
                <a:gd name="T61" fmla="*/ 75 h 110"/>
                <a:gd name="T62" fmla="*/ 334 w 371"/>
                <a:gd name="T63" fmla="*/ 75 h 110"/>
                <a:gd name="T64" fmla="*/ 371 w 371"/>
                <a:gd name="T65" fmla="*/ 86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1" h="110">
                  <a:moveTo>
                    <a:pt x="0" y="110"/>
                  </a:moveTo>
                  <a:lnTo>
                    <a:pt x="0" y="110"/>
                  </a:lnTo>
                  <a:lnTo>
                    <a:pt x="9" y="97"/>
                  </a:lnTo>
                  <a:lnTo>
                    <a:pt x="26" y="71"/>
                  </a:lnTo>
                  <a:lnTo>
                    <a:pt x="38" y="57"/>
                  </a:lnTo>
                  <a:lnTo>
                    <a:pt x="48" y="41"/>
                  </a:lnTo>
                  <a:lnTo>
                    <a:pt x="59" y="28"/>
                  </a:lnTo>
                  <a:lnTo>
                    <a:pt x="64" y="21"/>
                  </a:lnTo>
                  <a:lnTo>
                    <a:pt x="70" y="19"/>
                  </a:lnTo>
                  <a:lnTo>
                    <a:pt x="85" y="13"/>
                  </a:lnTo>
                  <a:lnTo>
                    <a:pt x="106" y="7"/>
                  </a:lnTo>
                  <a:lnTo>
                    <a:pt x="128" y="2"/>
                  </a:lnTo>
                  <a:lnTo>
                    <a:pt x="137" y="0"/>
                  </a:lnTo>
                  <a:lnTo>
                    <a:pt x="146" y="0"/>
                  </a:lnTo>
                  <a:lnTo>
                    <a:pt x="152" y="2"/>
                  </a:lnTo>
                  <a:lnTo>
                    <a:pt x="157" y="3"/>
                  </a:lnTo>
                  <a:lnTo>
                    <a:pt x="166" y="7"/>
                  </a:lnTo>
                  <a:lnTo>
                    <a:pt x="173" y="10"/>
                  </a:lnTo>
                  <a:lnTo>
                    <a:pt x="179" y="14"/>
                  </a:lnTo>
                  <a:lnTo>
                    <a:pt x="204" y="21"/>
                  </a:lnTo>
                  <a:lnTo>
                    <a:pt x="223" y="28"/>
                  </a:lnTo>
                  <a:lnTo>
                    <a:pt x="243" y="35"/>
                  </a:lnTo>
                  <a:lnTo>
                    <a:pt x="283" y="55"/>
                  </a:lnTo>
                  <a:lnTo>
                    <a:pt x="306" y="65"/>
                  </a:lnTo>
                  <a:lnTo>
                    <a:pt x="320" y="70"/>
                  </a:lnTo>
                  <a:lnTo>
                    <a:pt x="334" y="75"/>
                  </a:lnTo>
                  <a:lnTo>
                    <a:pt x="371" y="86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7" name="Freeform 1655"/>
            <p:cNvSpPr>
              <a:spLocks/>
            </p:cNvSpPr>
            <p:nvPr/>
          </p:nvSpPr>
          <p:spPr bwMode="auto">
            <a:xfrm>
              <a:off x="3752" y="1873"/>
              <a:ext cx="58" cy="19"/>
            </a:xfrm>
            <a:custGeom>
              <a:avLst/>
              <a:gdLst>
                <a:gd name="T0" fmla="*/ 58 w 58"/>
                <a:gd name="T1" fmla="*/ 19 h 19"/>
                <a:gd name="T2" fmla="*/ 58 w 58"/>
                <a:gd name="T3" fmla="*/ 19 h 19"/>
                <a:gd name="T4" fmla="*/ 47 w 58"/>
                <a:gd name="T5" fmla="*/ 18 h 19"/>
                <a:gd name="T6" fmla="*/ 36 w 58"/>
                <a:gd name="T7" fmla="*/ 16 h 19"/>
                <a:gd name="T8" fmla="*/ 26 w 58"/>
                <a:gd name="T9" fmla="*/ 12 h 19"/>
                <a:gd name="T10" fmla="*/ 26 w 58"/>
                <a:gd name="T11" fmla="*/ 12 h 19"/>
                <a:gd name="T12" fmla="*/ 0 w 5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9">
                  <a:moveTo>
                    <a:pt x="58" y="19"/>
                  </a:moveTo>
                  <a:lnTo>
                    <a:pt x="58" y="19"/>
                  </a:lnTo>
                  <a:lnTo>
                    <a:pt x="47" y="18"/>
                  </a:lnTo>
                  <a:lnTo>
                    <a:pt x="36" y="16"/>
                  </a:lnTo>
                  <a:lnTo>
                    <a:pt x="26" y="12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8" name="Freeform 1656"/>
            <p:cNvSpPr>
              <a:spLocks/>
            </p:cNvSpPr>
            <p:nvPr/>
          </p:nvSpPr>
          <p:spPr bwMode="auto">
            <a:xfrm>
              <a:off x="3369" y="1779"/>
              <a:ext cx="419" cy="240"/>
            </a:xfrm>
            <a:custGeom>
              <a:avLst/>
              <a:gdLst>
                <a:gd name="T0" fmla="*/ 0 w 419"/>
                <a:gd name="T1" fmla="*/ 240 h 240"/>
                <a:gd name="T2" fmla="*/ 0 w 419"/>
                <a:gd name="T3" fmla="*/ 240 h 240"/>
                <a:gd name="T4" fmla="*/ 8 w 419"/>
                <a:gd name="T5" fmla="*/ 214 h 240"/>
                <a:gd name="T6" fmla="*/ 23 w 419"/>
                <a:gd name="T7" fmla="*/ 163 h 240"/>
                <a:gd name="T8" fmla="*/ 23 w 419"/>
                <a:gd name="T9" fmla="*/ 163 h 240"/>
                <a:gd name="T10" fmla="*/ 33 w 419"/>
                <a:gd name="T11" fmla="*/ 136 h 240"/>
                <a:gd name="T12" fmla="*/ 46 w 419"/>
                <a:gd name="T13" fmla="*/ 106 h 240"/>
                <a:gd name="T14" fmla="*/ 52 w 419"/>
                <a:gd name="T15" fmla="*/ 91 h 240"/>
                <a:gd name="T16" fmla="*/ 59 w 419"/>
                <a:gd name="T17" fmla="*/ 77 h 240"/>
                <a:gd name="T18" fmla="*/ 66 w 419"/>
                <a:gd name="T19" fmla="*/ 66 h 240"/>
                <a:gd name="T20" fmla="*/ 73 w 419"/>
                <a:gd name="T21" fmla="*/ 58 h 240"/>
                <a:gd name="T22" fmla="*/ 73 w 419"/>
                <a:gd name="T23" fmla="*/ 58 h 240"/>
                <a:gd name="T24" fmla="*/ 92 w 419"/>
                <a:gd name="T25" fmla="*/ 41 h 240"/>
                <a:gd name="T26" fmla="*/ 117 w 419"/>
                <a:gd name="T27" fmla="*/ 24 h 240"/>
                <a:gd name="T28" fmla="*/ 129 w 419"/>
                <a:gd name="T29" fmla="*/ 17 h 240"/>
                <a:gd name="T30" fmla="*/ 141 w 419"/>
                <a:gd name="T31" fmla="*/ 9 h 240"/>
                <a:gd name="T32" fmla="*/ 154 w 419"/>
                <a:gd name="T33" fmla="*/ 4 h 240"/>
                <a:gd name="T34" fmla="*/ 164 w 419"/>
                <a:gd name="T35" fmla="*/ 2 h 240"/>
                <a:gd name="T36" fmla="*/ 164 w 419"/>
                <a:gd name="T37" fmla="*/ 2 h 240"/>
                <a:gd name="T38" fmla="*/ 186 w 419"/>
                <a:gd name="T39" fmla="*/ 0 h 240"/>
                <a:gd name="T40" fmla="*/ 211 w 419"/>
                <a:gd name="T41" fmla="*/ 0 h 240"/>
                <a:gd name="T42" fmla="*/ 236 w 419"/>
                <a:gd name="T43" fmla="*/ 3 h 240"/>
                <a:gd name="T44" fmla="*/ 248 w 419"/>
                <a:gd name="T45" fmla="*/ 5 h 240"/>
                <a:gd name="T46" fmla="*/ 261 w 419"/>
                <a:gd name="T47" fmla="*/ 9 h 240"/>
                <a:gd name="T48" fmla="*/ 261 w 419"/>
                <a:gd name="T49" fmla="*/ 9 h 240"/>
                <a:gd name="T50" fmla="*/ 308 w 419"/>
                <a:gd name="T51" fmla="*/ 24 h 240"/>
                <a:gd name="T52" fmla="*/ 330 w 419"/>
                <a:gd name="T53" fmla="*/ 33 h 240"/>
                <a:gd name="T54" fmla="*/ 349 w 419"/>
                <a:gd name="T55" fmla="*/ 40 h 240"/>
                <a:gd name="T56" fmla="*/ 349 w 419"/>
                <a:gd name="T57" fmla="*/ 40 h 240"/>
                <a:gd name="T58" fmla="*/ 386 w 419"/>
                <a:gd name="T59" fmla="*/ 58 h 240"/>
                <a:gd name="T60" fmla="*/ 402 w 419"/>
                <a:gd name="T61" fmla="*/ 64 h 240"/>
                <a:gd name="T62" fmla="*/ 412 w 419"/>
                <a:gd name="T63" fmla="*/ 67 h 240"/>
                <a:gd name="T64" fmla="*/ 412 w 419"/>
                <a:gd name="T65" fmla="*/ 67 h 240"/>
                <a:gd name="T66" fmla="*/ 419 w 419"/>
                <a:gd name="T67" fmla="*/ 6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9" h="240">
                  <a:moveTo>
                    <a:pt x="0" y="240"/>
                  </a:moveTo>
                  <a:lnTo>
                    <a:pt x="0" y="240"/>
                  </a:lnTo>
                  <a:lnTo>
                    <a:pt x="8" y="214"/>
                  </a:lnTo>
                  <a:lnTo>
                    <a:pt x="23" y="163"/>
                  </a:lnTo>
                  <a:lnTo>
                    <a:pt x="33" y="136"/>
                  </a:lnTo>
                  <a:lnTo>
                    <a:pt x="46" y="106"/>
                  </a:lnTo>
                  <a:lnTo>
                    <a:pt x="52" y="91"/>
                  </a:lnTo>
                  <a:lnTo>
                    <a:pt x="59" y="77"/>
                  </a:lnTo>
                  <a:lnTo>
                    <a:pt x="66" y="66"/>
                  </a:lnTo>
                  <a:lnTo>
                    <a:pt x="73" y="58"/>
                  </a:lnTo>
                  <a:lnTo>
                    <a:pt x="92" y="41"/>
                  </a:lnTo>
                  <a:lnTo>
                    <a:pt x="117" y="24"/>
                  </a:lnTo>
                  <a:lnTo>
                    <a:pt x="129" y="17"/>
                  </a:lnTo>
                  <a:lnTo>
                    <a:pt x="141" y="9"/>
                  </a:lnTo>
                  <a:lnTo>
                    <a:pt x="154" y="4"/>
                  </a:lnTo>
                  <a:lnTo>
                    <a:pt x="164" y="2"/>
                  </a:lnTo>
                  <a:lnTo>
                    <a:pt x="186" y="0"/>
                  </a:lnTo>
                  <a:lnTo>
                    <a:pt x="211" y="0"/>
                  </a:lnTo>
                  <a:lnTo>
                    <a:pt x="236" y="3"/>
                  </a:lnTo>
                  <a:lnTo>
                    <a:pt x="248" y="5"/>
                  </a:lnTo>
                  <a:lnTo>
                    <a:pt x="261" y="9"/>
                  </a:lnTo>
                  <a:lnTo>
                    <a:pt x="308" y="24"/>
                  </a:lnTo>
                  <a:lnTo>
                    <a:pt x="330" y="33"/>
                  </a:lnTo>
                  <a:lnTo>
                    <a:pt x="349" y="40"/>
                  </a:lnTo>
                  <a:lnTo>
                    <a:pt x="386" y="58"/>
                  </a:lnTo>
                  <a:lnTo>
                    <a:pt x="402" y="64"/>
                  </a:lnTo>
                  <a:lnTo>
                    <a:pt x="412" y="67"/>
                  </a:lnTo>
                  <a:lnTo>
                    <a:pt x="419" y="67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9" name="Freeform 1657"/>
            <p:cNvSpPr>
              <a:spLocks/>
            </p:cNvSpPr>
            <p:nvPr/>
          </p:nvSpPr>
          <p:spPr bwMode="auto">
            <a:xfrm>
              <a:off x="3594" y="1791"/>
              <a:ext cx="205" cy="73"/>
            </a:xfrm>
            <a:custGeom>
              <a:avLst/>
              <a:gdLst>
                <a:gd name="T0" fmla="*/ 205 w 205"/>
                <a:gd name="T1" fmla="*/ 73 h 73"/>
                <a:gd name="T2" fmla="*/ 205 w 205"/>
                <a:gd name="T3" fmla="*/ 73 h 73"/>
                <a:gd name="T4" fmla="*/ 184 w 205"/>
                <a:gd name="T5" fmla="*/ 67 h 73"/>
                <a:gd name="T6" fmla="*/ 163 w 205"/>
                <a:gd name="T7" fmla="*/ 59 h 73"/>
                <a:gd name="T8" fmla="*/ 140 w 205"/>
                <a:gd name="T9" fmla="*/ 51 h 73"/>
                <a:gd name="T10" fmla="*/ 140 w 205"/>
                <a:gd name="T11" fmla="*/ 51 h 73"/>
                <a:gd name="T12" fmla="*/ 84 w 205"/>
                <a:gd name="T13" fmla="*/ 27 h 73"/>
                <a:gd name="T14" fmla="*/ 56 w 205"/>
                <a:gd name="T15" fmla="*/ 16 h 73"/>
                <a:gd name="T16" fmla="*/ 33 w 205"/>
                <a:gd name="T17" fmla="*/ 7 h 73"/>
                <a:gd name="T18" fmla="*/ 33 w 205"/>
                <a:gd name="T19" fmla="*/ 7 h 73"/>
                <a:gd name="T20" fmla="*/ 7 w 205"/>
                <a:gd name="T21" fmla="*/ 1 h 73"/>
                <a:gd name="T22" fmla="*/ 0 w 205"/>
                <a:gd name="T23" fmla="*/ 0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73">
                  <a:moveTo>
                    <a:pt x="205" y="73"/>
                  </a:moveTo>
                  <a:lnTo>
                    <a:pt x="205" y="73"/>
                  </a:lnTo>
                  <a:lnTo>
                    <a:pt x="184" y="67"/>
                  </a:lnTo>
                  <a:lnTo>
                    <a:pt x="163" y="59"/>
                  </a:lnTo>
                  <a:lnTo>
                    <a:pt x="140" y="51"/>
                  </a:lnTo>
                  <a:lnTo>
                    <a:pt x="84" y="27"/>
                  </a:lnTo>
                  <a:lnTo>
                    <a:pt x="56" y="16"/>
                  </a:lnTo>
                  <a:lnTo>
                    <a:pt x="33" y="7"/>
                  </a:lnTo>
                  <a:lnTo>
                    <a:pt x="7" y="1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0" name="Freeform 1658"/>
            <p:cNvSpPr>
              <a:spLocks/>
            </p:cNvSpPr>
            <p:nvPr/>
          </p:nvSpPr>
          <p:spPr bwMode="auto">
            <a:xfrm>
              <a:off x="3359" y="1952"/>
              <a:ext cx="27" cy="46"/>
            </a:xfrm>
            <a:custGeom>
              <a:avLst/>
              <a:gdLst>
                <a:gd name="T0" fmla="*/ 0 w 27"/>
                <a:gd name="T1" fmla="*/ 46 h 46"/>
                <a:gd name="T2" fmla="*/ 0 w 27"/>
                <a:gd name="T3" fmla="*/ 46 h 46"/>
                <a:gd name="T4" fmla="*/ 5 w 27"/>
                <a:gd name="T5" fmla="*/ 36 h 46"/>
                <a:gd name="T6" fmla="*/ 15 w 27"/>
                <a:gd name="T7" fmla="*/ 15 h 46"/>
                <a:gd name="T8" fmla="*/ 15 w 27"/>
                <a:gd name="T9" fmla="*/ 15 h 46"/>
                <a:gd name="T10" fmla="*/ 21 w 27"/>
                <a:gd name="T11" fmla="*/ 8 h 46"/>
                <a:gd name="T12" fmla="*/ 23 w 27"/>
                <a:gd name="T13" fmla="*/ 3 h 46"/>
                <a:gd name="T14" fmla="*/ 27 w 2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46">
                  <a:moveTo>
                    <a:pt x="0" y="46"/>
                  </a:moveTo>
                  <a:lnTo>
                    <a:pt x="0" y="46"/>
                  </a:lnTo>
                  <a:lnTo>
                    <a:pt x="5" y="36"/>
                  </a:lnTo>
                  <a:lnTo>
                    <a:pt x="15" y="15"/>
                  </a:lnTo>
                  <a:lnTo>
                    <a:pt x="21" y="8"/>
                  </a:lnTo>
                  <a:lnTo>
                    <a:pt x="23" y="3"/>
                  </a:lnTo>
                  <a:lnTo>
                    <a:pt x="27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1" name="Freeform 1659"/>
            <p:cNvSpPr>
              <a:spLocks/>
            </p:cNvSpPr>
            <p:nvPr/>
          </p:nvSpPr>
          <p:spPr bwMode="auto">
            <a:xfrm>
              <a:off x="3565" y="1768"/>
              <a:ext cx="209" cy="57"/>
            </a:xfrm>
            <a:custGeom>
              <a:avLst/>
              <a:gdLst>
                <a:gd name="T0" fmla="*/ 209 w 209"/>
                <a:gd name="T1" fmla="*/ 57 h 57"/>
                <a:gd name="T2" fmla="*/ 209 w 209"/>
                <a:gd name="T3" fmla="*/ 57 h 57"/>
                <a:gd name="T4" fmla="*/ 192 w 209"/>
                <a:gd name="T5" fmla="*/ 54 h 57"/>
                <a:gd name="T6" fmla="*/ 175 w 209"/>
                <a:gd name="T7" fmla="*/ 50 h 57"/>
                <a:gd name="T8" fmla="*/ 158 w 209"/>
                <a:gd name="T9" fmla="*/ 44 h 57"/>
                <a:gd name="T10" fmla="*/ 158 w 209"/>
                <a:gd name="T11" fmla="*/ 44 h 57"/>
                <a:gd name="T12" fmla="*/ 108 w 209"/>
                <a:gd name="T13" fmla="*/ 24 h 57"/>
                <a:gd name="T14" fmla="*/ 81 w 209"/>
                <a:gd name="T15" fmla="*/ 14 h 57"/>
                <a:gd name="T16" fmla="*/ 60 w 209"/>
                <a:gd name="T17" fmla="*/ 8 h 57"/>
                <a:gd name="T18" fmla="*/ 60 w 209"/>
                <a:gd name="T19" fmla="*/ 8 h 57"/>
                <a:gd name="T20" fmla="*/ 36 w 209"/>
                <a:gd name="T21" fmla="*/ 1 h 57"/>
                <a:gd name="T22" fmla="*/ 27 w 209"/>
                <a:gd name="T23" fmla="*/ 0 h 57"/>
                <a:gd name="T24" fmla="*/ 16 w 209"/>
                <a:gd name="T25" fmla="*/ 0 h 57"/>
                <a:gd name="T26" fmla="*/ 16 w 209"/>
                <a:gd name="T27" fmla="*/ 0 h 57"/>
                <a:gd name="T28" fmla="*/ 0 w 209"/>
                <a:gd name="T29" fmla="*/ 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57">
                  <a:moveTo>
                    <a:pt x="209" y="57"/>
                  </a:moveTo>
                  <a:lnTo>
                    <a:pt x="209" y="57"/>
                  </a:lnTo>
                  <a:lnTo>
                    <a:pt x="192" y="54"/>
                  </a:lnTo>
                  <a:lnTo>
                    <a:pt x="175" y="50"/>
                  </a:lnTo>
                  <a:lnTo>
                    <a:pt x="158" y="44"/>
                  </a:lnTo>
                  <a:lnTo>
                    <a:pt x="108" y="24"/>
                  </a:lnTo>
                  <a:lnTo>
                    <a:pt x="81" y="14"/>
                  </a:lnTo>
                  <a:lnTo>
                    <a:pt x="60" y="8"/>
                  </a:lnTo>
                  <a:lnTo>
                    <a:pt x="36" y="1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0" y="1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2" name="Freeform 1660"/>
            <p:cNvSpPr>
              <a:spLocks/>
            </p:cNvSpPr>
            <p:nvPr/>
          </p:nvSpPr>
          <p:spPr bwMode="auto">
            <a:xfrm>
              <a:off x="3356" y="1758"/>
              <a:ext cx="397" cy="228"/>
            </a:xfrm>
            <a:custGeom>
              <a:avLst/>
              <a:gdLst>
                <a:gd name="T0" fmla="*/ 397 w 397"/>
                <a:gd name="T1" fmla="*/ 45 h 228"/>
                <a:gd name="T2" fmla="*/ 397 w 397"/>
                <a:gd name="T3" fmla="*/ 45 h 228"/>
                <a:gd name="T4" fmla="*/ 376 w 397"/>
                <a:gd name="T5" fmla="*/ 40 h 228"/>
                <a:gd name="T6" fmla="*/ 353 w 397"/>
                <a:gd name="T7" fmla="*/ 35 h 228"/>
                <a:gd name="T8" fmla="*/ 331 w 397"/>
                <a:gd name="T9" fmla="*/ 28 h 228"/>
                <a:gd name="T10" fmla="*/ 331 w 397"/>
                <a:gd name="T11" fmla="*/ 28 h 228"/>
                <a:gd name="T12" fmla="*/ 280 w 397"/>
                <a:gd name="T13" fmla="*/ 10 h 228"/>
                <a:gd name="T14" fmla="*/ 254 w 397"/>
                <a:gd name="T15" fmla="*/ 3 h 228"/>
                <a:gd name="T16" fmla="*/ 243 w 397"/>
                <a:gd name="T17" fmla="*/ 2 h 228"/>
                <a:gd name="T18" fmla="*/ 233 w 397"/>
                <a:gd name="T19" fmla="*/ 0 h 228"/>
                <a:gd name="T20" fmla="*/ 233 w 397"/>
                <a:gd name="T21" fmla="*/ 0 h 228"/>
                <a:gd name="T22" fmla="*/ 219 w 397"/>
                <a:gd name="T23" fmla="*/ 0 h 228"/>
                <a:gd name="T24" fmla="*/ 208 w 397"/>
                <a:gd name="T25" fmla="*/ 3 h 228"/>
                <a:gd name="T26" fmla="*/ 189 w 397"/>
                <a:gd name="T27" fmla="*/ 8 h 228"/>
                <a:gd name="T28" fmla="*/ 189 w 397"/>
                <a:gd name="T29" fmla="*/ 8 h 228"/>
                <a:gd name="T30" fmla="*/ 171 w 397"/>
                <a:gd name="T31" fmla="*/ 13 h 228"/>
                <a:gd name="T32" fmla="*/ 144 w 397"/>
                <a:gd name="T33" fmla="*/ 23 h 228"/>
                <a:gd name="T34" fmla="*/ 131 w 397"/>
                <a:gd name="T35" fmla="*/ 29 h 228"/>
                <a:gd name="T36" fmla="*/ 118 w 397"/>
                <a:gd name="T37" fmla="*/ 36 h 228"/>
                <a:gd name="T38" fmla="*/ 106 w 397"/>
                <a:gd name="T39" fmla="*/ 44 h 228"/>
                <a:gd name="T40" fmla="*/ 96 w 397"/>
                <a:gd name="T41" fmla="*/ 52 h 228"/>
                <a:gd name="T42" fmla="*/ 96 w 397"/>
                <a:gd name="T43" fmla="*/ 52 h 228"/>
                <a:gd name="T44" fmla="*/ 80 w 397"/>
                <a:gd name="T45" fmla="*/ 70 h 228"/>
                <a:gd name="T46" fmla="*/ 65 w 397"/>
                <a:gd name="T47" fmla="*/ 88 h 228"/>
                <a:gd name="T48" fmla="*/ 57 w 397"/>
                <a:gd name="T49" fmla="*/ 100 h 228"/>
                <a:gd name="T50" fmla="*/ 50 w 397"/>
                <a:gd name="T51" fmla="*/ 112 h 228"/>
                <a:gd name="T52" fmla="*/ 44 w 397"/>
                <a:gd name="T53" fmla="*/ 125 h 228"/>
                <a:gd name="T54" fmla="*/ 36 w 397"/>
                <a:gd name="T55" fmla="*/ 141 h 228"/>
                <a:gd name="T56" fmla="*/ 36 w 397"/>
                <a:gd name="T57" fmla="*/ 141 h 228"/>
                <a:gd name="T58" fmla="*/ 24 w 397"/>
                <a:gd name="T59" fmla="*/ 171 h 228"/>
                <a:gd name="T60" fmla="*/ 13 w 397"/>
                <a:gd name="T61" fmla="*/ 194 h 228"/>
                <a:gd name="T62" fmla="*/ 5 w 397"/>
                <a:gd name="T63" fmla="*/ 212 h 228"/>
                <a:gd name="T64" fmla="*/ 2 w 397"/>
                <a:gd name="T65" fmla="*/ 221 h 228"/>
                <a:gd name="T66" fmla="*/ 2 w 397"/>
                <a:gd name="T67" fmla="*/ 221 h 228"/>
                <a:gd name="T68" fmla="*/ 0 w 397"/>
                <a:gd name="T69" fmla="*/ 228 h 2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7" h="228">
                  <a:moveTo>
                    <a:pt x="397" y="45"/>
                  </a:moveTo>
                  <a:lnTo>
                    <a:pt x="397" y="45"/>
                  </a:lnTo>
                  <a:lnTo>
                    <a:pt x="376" y="40"/>
                  </a:lnTo>
                  <a:lnTo>
                    <a:pt x="353" y="35"/>
                  </a:lnTo>
                  <a:lnTo>
                    <a:pt x="331" y="28"/>
                  </a:lnTo>
                  <a:lnTo>
                    <a:pt x="280" y="10"/>
                  </a:lnTo>
                  <a:lnTo>
                    <a:pt x="254" y="3"/>
                  </a:lnTo>
                  <a:lnTo>
                    <a:pt x="243" y="2"/>
                  </a:lnTo>
                  <a:lnTo>
                    <a:pt x="233" y="0"/>
                  </a:lnTo>
                  <a:lnTo>
                    <a:pt x="219" y="0"/>
                  </a:lnTo>
                  <a:lnTo>
                    <a:pt x="208" y="3"/>
                  </a:lnTo>
                  <a:lnTo>
                    <a:pt x="189" y="8"/>
                  </a:lnTo>
                  <a:lnTo>
                    <a:pt x="171" y="13"/>
                  </a:lnTo>
                  <a:lnTo>
                    <a:pt x="144" y="23"/>
                  </a:lnTo>
                  <a:lnTo>
                    <a:pt x="131" y="29"/>
                  </a:lnTo>
                  <a:lnTo>
                    <a:pt x="118" y="36"/>
                  </a:lnTo>
                  <a:lnTo>
                    <a:pt x="106" y="44"/>
                  </a:lnTo>
                  <a:lnTo>
                    <a:pt x="96" y="52"/>
                  </a:lnTo>
                  <a:lnTo>
                    <a:pt x="80" y="70"/>
                  </a:lnTo>
                  <a:lnTo>
                    <a:pt x="65" y="88"/>
                  </a:lnTo>
                  <a:lnTo>
                    <a:pt x="57" y="100"/>
                  </a:lnTo>
                  <a:lnTo>
                    <a:pt x="50" y="112"/>
                  </a:lnTo>
                  <a:lnTo>
                    <a:pt x="44" y="125"/>
                  </a:lnTo>
                  <a:lnTo>
                    <a:pt x="36" y="141"/>
                  </a:lnTo>
                  <a:lnTo>
                    <a:pt x="24" y="171"/>
                  </a:lnTo>
                  <a:lnTo>
                    <a:pt x="13" y="194"/>
                  </a:lnTo>
                  <a:lnTo>
                    <a:pt x="5" y="212"/>
                  </a:lnTo>
                  <a:lnTo>
                    <a:pt x="2" y="221"/>
                  </a:lnTo>
                  <a:lnTo>
                    <a:pt x="0" y="228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3" name="Freeform 1661"/>
            <p:cNvSpPr>
              <a:spLocks/>
            </p:cNvSpPr>
            <p:nvPr/>
          </p:nvSpPr>
          <p:spPr bwMode="auto">
            <a:xfrm>
              <a:off x="3349" y="1750"/>
              <a:ext cx="332" cy="222"/>
            </a:xfrm>
            <a:custGeom>
              <a:avLst/>
              <a:gdLst>
                <a:gd name="T0" fmla="*/ 0 w 332"/>
                <a:gd name="T1" fmla="*/ 222 h 222"/>
                <a:gd name="T2" fmla="*/ 0 w 332"/>
                <a:gd name="T3" fmla="*/ 222 h 222"/>
                <a:gd name="T4" fmla="*/ 11 w 332"/>
                <a:gd name="T5" fmla="*/ 201 h 222"/>
                <a:gd name="T6" fmla="*/ 20 w 332"/>
                <a:gd name="T7" fmla="*/ 182 h 222"/>
                <a:gd name="T8" fmla="*/ 27 w 332"/>
                <a:gd name="T9" fmla="*/ 165 h 222"/>
                <a:gd name="T10" fmla="*/ 27 w 332"/>
                <a:gd name="T11" fmla="*/ 165 h 222"/>
                <a:gd name="T12" fmla="*/ 31 w 332"/>
                <a:gd name="T13" fmla="*/ 150 h 222"/>
                <a:gd name="T14" fmla="*/ 33 w 332"/>
                <a:gd name="T15" fmla="*/ 136 h 222"/>
                <a:gd name="T16" fmla="*/ 37 w 332"/>
                <a:gd name="T17" fmla="*/ 124 h 222"/>
                <a:gd name="T18" fmla="*/ 40 w 332"/>
                <a:gd name="T19" fmla="*/ 119 h 222"/>
                <a:gd name="T20" fmla="*/ 43 w 332"/>
                <a:gd name="T21" fmla="*/ 114 h 222"/>
                <a:gd name="T22" fmla="*/ 43 w 332"/>
                <a:gd name="T23" fmla="*/ 114 h 222"/>
                <a:gd name="T24" fmla="*/ 51 w 332"/>
                <a:gd name="T25" fmla="*/ 103 h 222"/>
                <a:gd name="T26" fmla="*/ 62 w 332"/>
                <a:gd name="T27" fmla="*/ 89 h 222"/>
                <a:gd name="T28" fmla="*/ 74 w 332"/>
                <a:gd name="T29" fmla="*/ 74 h 222"/>
                <a:gd name="T30" fmla="*/ 88 w 332"/>
                <a:gd name="T31" fmla="*/ 60 h 222"/>
                <a:gd name="T32" fmla="*/ 88 w 332"/>
                <a:gd name="T33" fmla="*/ 60 h 222"/>
                <a:gd name="T34" fmla="*/ 104 w 332"/>
                <a:gd name="T35" fmla="*/ 48 h 222"/>
                <a:gd name="T36" fmla="*/ 124 w 332"/>
                <a:gd name="T37" fmla="*/ 34 h 222"/>
                <a:gd name="T38" fmla="*/ 144 w 332"/>
                <a:gd name="T39" fmla="*/ 23 h 222"/>
                <a:gd name="T40" fmla="*/ 163 w 332"/>
                <a:gd name="T41" fmla="*/ 14 h 222"/>
                <a:gd name="T42" fmla="*/ 163 w 332"/>
                <a:gd name="T43" fmla="*/ 14 h 222"/>
                <a:gd name="T44" fmla="*/ 181 w 332"/>
                <a:gd name="T45" fmla="*/ 7 h 222"/>
                <a:gd name="T46" fmla="*/ 202 w 332"/>
                <a:gd name="T47" fmla="*/ 2 h 222"/>
                <a:gd name="T48" fmla="*/ 224 w 332"/>
                <a:gd name="T49" fmla="*/ 0 h 222"/>
                <a:gd name="T50" fmla="*/ 242 w 332"/>
                <a:gd name="T51" fmla="*/ 0 h 222"/>
                <a:gd name="T52" fmla="*/ 242 w 332"/>
                <a:gd name="T53" fmla="*/ 0 h 222"/>
                <a:gd name="T54" fmla="*/ 260 w 332"/>
                <a:gd name="T55" fmla="*/ 0 h 222"/>
                <a:gd name="T56" fmla="*/ 276 w 332"/>
                <a:gd name="T57" fmla="*/ 1 h 222"/>
                <a:gd name="T58" fmla="*/ 291 w 332"/>
                <a:gd name="T59" fmla="*/ 5 h 222"/>
                <a:gd name="T60" fmla="*/ 298 w 332"/>
                <a:gd name="T61" fmla="*/ 7 h 222"/>
                <a:gd name="T62" fmla="*/ 304 w 332"/>
                <a:gd name="T63" fmla="*/ 10 h 222"/>
                <a:gd name="T64" fmla="*/ 304 w 332"/>
                <a:gd name="T65" fmla="*/ 10 h 222"/>
                <a:gd name="T66" fmla="*/ 316 w 332"/>
                <a:gd name="T67" fmla="*/ 16 h 222"/>
                <a:gd name="T68" fmla="*/ 324 w 332"/>
                <a:gd name="T69" fmla="*/ 18 h 222"/>
                <a:gd name="T70" fmla="*/ 332 w 332"/>
                <a:gd name="T71" fmla="*/ 19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2" h="222">
                  <a:moveTo>
                    <a:pt x="0" y="222"/>
                  </a:moveTo>
                  <a:lnTo>
                    <a:pt x="0" y="222"/>
                  </a:lnTo>
                  <a:lnTo>
                    <a:pt x="11" y="201"/>
                  </a:lnTo>
                  <a:lnTo>
                    <a:pt x="20" y="182"/>
                  </a:lnTo>
                  <a:lnTo>
                    <a:pt x="27" y="165"/>
                  </a:lnTo>
                  <a:lnTo>
                    <a:pt x="31" y="150"/>
                  </a:lnTo>
                  <a:lnTo>
                    <a:pt x="33" y="136"/>
                  </a:lnTo>
                  <a:lnTo>
                    <a:pt x="37" y="124"/>
                  </a:lnTo>
                  <a:lnTo>
                    <a:pt x="40" y="119"/>
                  </a:lnTo>
                  <a:lnTo>
                    <a:pt x="43" y="114"/>
                  </a:lnTo>
                  <a:lnTo>
                    <a:pt x="51" y="103"/>
                  </a:lnTo>
                  <a:lnTo>
                    <a:pt x="62" y="89"/>
                  </a:lnTo>
                  <a:lnTo>
                    <a:pt x="74" y="74"/>
                  </a:lnTo>
                  <a:lnTo>
                    <a:pt x="88" y="60"/>
                  </a:lnTo>
                  <a:lnTo>
                    <a:pt x="104" y="48"/>
                  </a:lnTo>
                  <a:lnTo>
                    <a:pt x="124" y="34"/>
                  </a:lnTo>
                  <a:lnTo>
                    <a:pt x="144" y="23"/>
                  </a:lnTo>
                  <a:lnTo>
                    <a:pt x="163" y="14"/>
                  </a:lnTo>
                  <a:lnTo>
                    <a:pt x="181" y="7"/>
                  </a:lnTo>
                  <a:lnTo>
                    <a:pt x="202" y="2"/>
                  </a:lnTo>
                  <a:lnTo>
                    <a:pt x="224" y="0"/>
                  </a:lnTo>
                  <a:lnTo>
                    <a:pt x="242" y="0"/>
                  </a:lnTo>
                  <a:lnTo>
                    <a:pt x="260" y="0"/>
                  </a:lnTo>
                  <a:lnTo>
                    <a:pt x="276" y="1"/>
                  </a:lnTo>
                  <a:lnTo>
                    <a:pt x="291" y="5"/>
                  </a:lnTo>
                  <a:lnTo>
                    <a:pt x="298" y="7"/>
                  </a:lnTo>
                  <a:lnTo>
                    <a:pt x="304" y="10"/>
                  </a:lnTo>
                  <a:lnTo>
                    <a:pt x="316" y="16"/>
                  </a:lnTo>
                  <a:lnTo>
                    <a:pt x="324" y="18"/>
                  </a:lnTo>
                  <a:lnTo>
                    <a:pt x="332" y="19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4" name="Freeform 1662"/>
            <p:cNvSpPr>
              <a:spLocks/>
            </p:cNvSpPr>
            <p:nvPr/>
          </p:nvSpPr>
          <p:spPr bwMode="auto">
            <a:xfrm>
              <a:off x="3694" y="1774"/>
              <a:ext cx="54" cy="18"/>
            </a:xfrm>
            <a:custGeom>
              <a:avLst/>
              <a:gdLst>
                <a:gd name="T0" fmla="*/ 0 w 54"/>
                <a:gd name="T1" fmla="*/ 0 h 18"/>
                <a:gd name="T2" fmla="*/ 0 w 54"/>
                <a:gd name="T3" fmla="*/ 0 h 18"/>
                <a:gd name="T4" fmla="*/ 9 w 54"/>
                <a:gd name="T5" fmla="*/ 4 h 18"/>
                <a:gd name="T6" fmla="*/ 18 w 54"/>
                <a:gd name="T7" fmla="*/ 7 h 18"/>
                <a:gd name="T8" fmla="*/ 29 w 54"/>
                <a:gd name="T9" fmla="*/ 9 h 18"/>
                <a:gd name="T10" fmla="*/ 29 w 54"/>
                <a:gd name="T11" fmla="*/ 9 h 18"/>
                <a:gd name="T12" fmla="*/ 40 w 54"/>
                <a:gd name="T13" fmla="*/ 10 h 18"/>
                <a:gd name="T14" fmla="*/ 48 w 54"/>
                <a:gd name="T15" fmla="*/ 14 h 18"/>
                <a:gd name="T16" fmla="*/ 54 w 54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8">
                  <a:moveTo>
                    <a:pt x="0" y="0"/>
                  </a:moveTo>
                  <a:lnTo>
                    <a:pt x="0" y="0"/>
                  </a:lnTo>
                  <a:lnTo>
                    <a:pt x="9" y="4"/>
                  </a:lnTo>
                  <a:lnTo>
                    <a:pt x="18" y="7"/>
                  </a:lnTo>
                  <a:lnTo>
                    <a:pt x="29" y="9"/>
                  </a:lnTo>
                  <a:lnTo>
                    <a:pt x="40" y="10"/>
                  </a:lnTo>
                  <a:lnTo>
                    <a:pt x="48" y="14"/>
                  </a:lnTo>
                  <a:lnTo>
                    <a:pt x="54" y="18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5" name="Freeform 1663"/>
            <p:cNvSpPr>
              <a:spLocks/>
            </p:cNvSpPr>
            <p:nvPr/>
          </p:nvSpPr>
          <p:spPr bwMode="auto">
            <a:xfrm>
              <a:off x="3636" y="1741"/>
              <a:ext cx="106" cy="35"/>
            </a:xfrm>
            <a:custGeom>
              <a:avLst/>
              <a:gdLst>
                <a:gd name="T0" fmla="*/ 106 w 106"/>
                <a:gd name="T1" fmla="*/ 35 h 35"/>
                <a:gd name="T2" fmla="*/ 106 w 106"/>
                <a:gd name="T3" fmla="*/ 35 h 35"/>
                <a:gd name="T4" fmla="*/ 93 w 106"/>
                <a:gd name="T5" fmla="*/ 31 h 35"/>
                <a:gd name="T6" fmla="*/ 81 w 106"/>
                <a:gd name="T7" fmla="*/ 27 h 35"/>
                <a:gd name="T8" fmla="*/ 63 w 106"/>
                <a:gd name="T9" fmla="*/ 23 h 35"/>
                <a:gd name="T10" fmla="*/ 63 w 106"/>
                <a:gd name="T11" fmla="*/ 23 h 35"/>
                <a:gd name="T12" fmla="*/ 46 w 106"/>
                <a:gd name="T13" fmla="*/ 20 h 35"/>
                <a:gd name="T14" fmla="*/ 30 w 106"/>
                <a:gd name="T15" fmla="*/ 16 h 35"/>
                <a:gd name="T16" fmla="*/ 17 w 106"/>
                <a:gd name="T17" fmla="*/ 11 h 35"/>
                <a:gd name="T18" fmla="*/ 10 w 106"/>
                <a:gd name="T19" fmla="*/ 7 h 35"/>
                <a:gd name="T20" fmla="*/ 10 w 106"/>
                <a:gd name="T21" fmla="*/ 7 h 35"/>
                <a:gd name="T22" fmla="*/ 0 w 106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35">
                  <a:moveTo>
                    <a:pt x="106" y="35"/>
                  </a:moveTo>
                  <a:lnTo>
                    <a:pt x="106" y="35"/>
                  </a:lnTo>
                  <a:lnTo>
                    <a:pt x="93" y="31"/>
                  </a:lnTo>
                  <a:lnTo>
                    <a:pt x="81" y="27"/>
                  </a:lnTo>
                  <a:lnTo>
                    <a:pt x="63" y="23"/>
                  </a:lnTo>
                  <a:lnTo>
                    <a:pt x="46" y="20"/>
                  </a:lnTo>
                  <a:lnTo>
                    <a:pt x="30" y="16"/>
                  </a:lnTo>
                  <a:lnTo>
                    <a:pt x="17" y="11"/>
                  </a:lnTo>
                  <a:lnTo>
                    <a:pt x="10" y="7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6" name="Freeform 1664"/>
            <p:cNvSpPr>
              <a:spLocks/>
            </p:cNvSpPr>
            <p:nvPr/>
          </p:nvSpPr>
          <p:spPr bwMode="auto">
            <a:xfrm>
              <a:off x="3343" y="1736"/>
              <a:ext cx="385" cy="216"/>
            </a:xfrm>
            <a:custGeom>
              <a:avLst/>
              <a:gdLst>
                <a:gd name="T0" fmla="*/ 385 w 385"/>
                <a:gd name="T1" fmla="*/ 24 h 216"/>
                <a:gd name="T2" fmla="*/ 385 w 385"/>
                <a:gd name="T3" fmla="*/ 24 h 216"/>
                <a:gd name="T4" fmla="*/ 373 w 385"/>
                <a:gd name="T5" fmla="*/ 19 h 216"/>
                <a:gd name="T6" fmla="*/ 360 w 385"/>
                <a:gd name="T7" fmla="*/ 15 h 216"/>
                <a:gd name="T8" fmla="*/ 346 w 385"/>
                <a:gd name="T9" fmla="*/ 12 h 216"/>
                <a:gd name="T10" fmla="*/ 346 w 385"/>
                <a:gd name="T11" fmla="*/ 12 h 216"/>
                <a:gd name="T12" fmla="*/ 308 w 385"/>
                <a:gd name="T13" fmla="*/ 7 h 216"/>
                <a:gd name="T14" fmla="*/ 276 w 385"/>
                <a:gd name="T15" fmla="*/ 4 h 216"/>
                <a:gd name="T16" fmla="*/ 276 w 385"/>
                <a:gd name="T17" fmla="*/ 4 h 216"/>
                <a:gd name="T18" fmla="*/ 263 w 385"/>
                <a:gd name="T19" fmla="*/ 1 h 216"/>
                <a:gd name="T20" fmla="*/ 243 w 385"/>
                <a:gd name="T21" fmla="*/ 0 h 216"/>
                <a:gd name="T22" fmla="*/ 220 w 385"/>
                <a:gd name="T23" fmla="*/ 0 h 216"/>
                <a:gd name="T24" fmla="*/ 208 w 385"/>
                <a:gd name="T25" fmla="*/ 1 h 216"/>
                <a:gd name="T26" fmla="*/ 199 w 385"/>
                <a:gd name="T27" fmla="*/ 4 h 216"/>
                <a:gd name="T28" fmla="*/ 199 w 385"/>
                <a:gd name="T29" fmla="*/ 4 h 216"/>
                <a:gd name="T30" fmla="*/ 175 w 385"/>
                <a:gd name="T31" fmla="*/ 10 h 216"/>
                <a:gd name="T32" fmla="*/ 149 w 385"/>
                <a:gd name="T33" fmla="*/ 20 h 216"/>
                <a:gd name="T34" fmla="*/ 134 w 385"/>
                <a:gd name="T35" fmla="*/ 26 h 216"/>
                <a:gd name="T36" fmla="*/ 121 w 385"/>
                <a:gd name="T37" fmla="*/ 32 h 216"/>
                <a:gd name="T38" fmla="*/ 109 w 385"/>
                <a:gd name="T39" fmla="*/ 40 h 216"/>
                <a:gd name="T40" fmla="*/ 99 w 385"/>
                <a:gd name="T41" fmla="*/ 48 h 216"/>
                <a:gd name="T42" fmla="*/ 99 w 385"/>
                <a:gd name="T43" fmla="*/ 48 h 216"/>
                <a:gd name="T44" fmla="*/ 80 w 385"/>
                <a:gd name="T45" fmla="*/ 68 h 216"/>
                <a:gd name="T46" fmla="*/ 63 w 385"/>
                <a:gd name="T47" fmla="*/ 88 h 216"/>
                <a:gd name="T48" fmla="*/ 48 w 385"/>
                <a:gd name="T49" fmla="*/ 107 h 216"/>
                <a:gd name="T50" fmla="*/ 42 w 385"/>
                <a:gd name="T51" fmla="*/ 115 h 216"/>
                <a:gd name="T52" fmla="*/ 39 w 385"/>
                <a:gd name="T53" fmla="*/ 124 h 216"/>
                <a:gd name="T54" fmla="*/ 39 w 385"/>
                <a:gd name="T55" fmla="*/ 124 h 216"/>
                <a:gd name="T56" fmla="*/ 34 w 385"/>
                <a:gd name="T57" fmla="*/ 139 h 216"/>
                <a:gd name="T58" fmla="*/ 28 w 385"/>
                <a:gd name="T59" fmla="*/ 154 h 216"/>
                <a:gd name="T60" fmla="*/ 13 w 385"/>
                <a:gd name="T61" fmla="*/ 186 h 216"/>
                <a:gd name="T62" fmla="*/ 13 w 385"/>
                <a:gd name="T63" fmla="*/ 186 h 216"/>
                <a:gd name="T64" fmla="*/ 0 w 385"/>
                <a:gd name="T65" fmla="*/ 216 h 2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85" h="216">
                  <a:moveTo>
                    <a:pt x="385" y="24"/>
                  </a:moveTo>
                  <a:lnTo>
                    <a:pt x="385" y="24"/>
                  </a:lnTo>
                  <a:lnTo>
                    <a:pt x="373" y="19"/>
                  </a:lnTo>
                  <a:lnTo>
                    <a:pt x="360" y="15"/>
                  </a:lnTo>
                  <a:lnTo>
                    <a:pt x="346" y="12"/>
                  </a:lnTo>
                  <a:lnTo>
                    <a:pt x="308" y="7"/>
                  </a:lnTo>
                  <a:lnTo>
                    <a:pt x="276" y="4"/>
                  </a:lnTo>
                  <a:lnTo>
                    <a:pt x="263" y="1"/>
                  </a:lnTo>
                  <a:lnTo>
                    <a:pt x="243" y="0"/>
                  </a:lnTo>
                  <a:lnTo>
                    <a:pt x="220" y="0"/>
                  </a:lnTo>
                  <a:lnTo>
                    <a:pt x="208" y="1"/>
                  </a:lnTo>
                  <a:lnTo>
                    <a:pt x="199" y="4"/>
                  </a:lnTo>
                  <a:lnTo>
                    <a:pt x="175" y="10"/>
                  </a:lnTo>
                  <a:lnTo>
                    <a:pt x="149" y="20"/>
                  </a:lnTo>
                  <a:lnTo>
                    <a:pt x="134" y="26"/>
                  </a:lnTo>
                  <a:lnTo>
                    <a:pt x="121" y="32"/>
                  </a:lnTo>
                  <a:lnTo>
                    <a:pt x="109" y="40"/>
                  </a:lnTo>
                  <a:lnTo>
                    <a:pt x="99" y="48"/>
                  </a:lnTo>
                  <a:lnTo>
                    <a:pt x="80" y="68"/>
                  </a:lnTo>
                  <a:lnTo>
                    <a:pt x="63" y="88"/>
                  </a:lnTo>
                  <a:lnTo>
                    <a:pt x="48" y="107"/>
                  </a:lnTo>
                  <a:lnTo>
                    <a:pt x="42" y="115"/>
                  </a:lnTo>
                  <a:lnTo>
                    <a:pt x="39" y="124"/>
                  </a:lnTo>
                  <a:lnTo>
                    <a:pt x="34" y="139"/>
                  </a:lnTo>
                  <a:lnTo>
                    <a:pt x="28" y="154"/>
                  </a:lnTo>
                  <a:lnTo>
                    <a:pt x="13" y="186"/>
                  </a:lnTo>
                  <a:lnTo>
                    <a:pt x="0" y="216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7" name="Freeform 1665"/>
            <p:cNvSpPr>
              <a:spLocks/>
            </p:cNvSpPr>
            <p:nvPr/>
          </p:nvSpPr>
          <p:spPr bwMode="auto">
            <a:xfrm>
              <a:off x="3336" y="1866"/>
              <a:ext cx="43" cy="71"/>
            </a:xfrm>
            <a:custGeom>
              <a:avLst/>
              <a:gdLst>
                <a:gd name="T0" fmla="*/ 0 w 43"/>
                <a:gd name="T1" fmla="*/ 71 h 71"/>
                <a:gd name="T2" fmla="*/ 0 w 43"/>
                <a:gd name="T3" fmla="*/ 71 h 71"/>
                <a:gd name="T4" fmla="*/ 8 w 43"/>
                <a:gd name="T5" fmla="*/ 58 h 71"/>
                <a:gd name="T6" fmla="*/ 14 w 43"/>
                <a:gd name="T7" fmla="*/ 45 h 71"/>
                <a:gd name="T8" fmla="*/ 18 w 43"/>
                <a:gd name="T9" fmla="*/ 35 h 71"/>
                <a:gd name="T10" fmla="*/ 18 w 43"/>
                <a:gd name="T11" fmla="*/ 35 h 71"/>
                <a:gd name="T12" fmla="*/ 19 w 43"/>
                <a:gd name="T13" fmla="*/ 29 h 71"/>
                <a:gd name="T14" fmla="*/ 22 w 43"/>
                <a:gd name="T15" fmla="*/ 23 h 71"/>
                <a:gd name="T16" fmla="*/ 25 w 43"/>
                <a:gd name="T17" fmla="*/ 18 h 71"/>
                <a:gd name="T18" fmla="*/ 31 w 43"/>
                <a:gd name="T19" fmla="*/ 12 h 71"/>
                <a:gd name="T20" fmla="*/ 31 w 43"/>
                <a:gd name="T21" fmla="*/ 12 h 71"/>
                <a:gd name="T22" fmla="*/ 43 w 43"/>
                <a:gd name="T23" fmla="*/ 0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71">
                  <a:moveTo>
                    <a:pt x="0" y="71"/>
                  </a:moveTo>
                  <a:lnTo>
                    <a:pt x="0" y="71"/>
                  </a:lnTo>
                  <a:lnTo>
                    <a:pt x="8" y="58"/>
                  </a:lnTo>
                  <a:lnTo>
                    <a:pt x="14" y="45"/>
                  </a:lnTo>
                  <a:lnTo>
                    <a:pt x="18" y="35"/>
                  </a:lnTo>
                  <a:lnTo>
                    <a:pt x="19" y="29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31" y="12"/>
                  </a:lnTo>
                  <a:lnTo>
                    <a:pt x="43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8" name="Freeform 1666"/>
            <p:cNvSpPr>
              <a:spLocks/>
            </p:cNvSpPr>
            <p:nvPr/>
          </p:nvSpPr>
          <p:spPr bwMode="auto">
            <a:xfrm>
              <a:off x="3330" y="1727"/>
              <a:ext cx="381" cy="188"/>
            </a:xfrm>
            <a:custGeom>
              <a:avLst/>
              <a:gdLst>
                <a:gd name="T0" fmla="*/ 381 w 381"/>
                <a:gd name="T1" fmla="*/ 16 h 188"/>
                <a:gd name="T2" fmla="*/ 381 w 381"/>
                <a:gd name="T3" fmla="*/ 16 h 188"/>
                <a:gd name="T4" fmla="*/ 316 w 381"/>
                <a:gd name="T5" fmla="*/ 8 h 188"/>
                <a:gd name="T6" fmla="*/ 316 w 381"/>
                <a:gd name="T7" fmla="*/ 8 h 188"/>
                <a:gd name="T8" fmla="*/ 291 w 381"/>
                <a:gd name="T9" fmla="*/ 4 h 188"/>
                <a:gd name="T10" fmla="*/ 261 w 381"/>
                <a:gd name="T11" fmla="*/ 0 h 188"/>
                <a:gd name="T12" fmla="*/ 246 w 381"/>
                <a:gd name="T13" fmla="*/ 0 h 188"/>
                <a:gd name="T14" fmla="*/ 230 w 381"/>
                <a:gd name="T15" fmla="*/ 0 h 188"/>
                <a:gd name="T16" fmla="*/ 215 w 381"/>
                <a:gd name="T17" fmla="*/ 1 h 188"/>
                <a:gd name="T18" fmla="*/ 202 w 381"/>
                <a:gd name="T19" fmla="*/ 4 h 188"/>
                <a:gd name="T20" fmla="*/ 202 w 381"/>
                <a:gd name="T21" fmla="*/ 4 h 188"/>
                <a:gd name="T22" fmla="*/ 174 w 381"/>
                <a:gd name="T23" fmla="*/ 11 h 188"/>
                <a:gd name="T24" fmla="*/ 149 w 381"/>
                <a:gd name="T25" fmla="*/ 20 h 188"/>
                <a:gd name="T26" fmla="*/ 138 w 381"/>
                <a:gd name="T27" fmla="*/ 25 h 188"/>
                <a:gd name="T28" fmla="*/ 127 w 381"/>
                <a:gd name="T29" fmla="*/ 31 h 188"/>
                <a:gd name="T30" fmla="*/ 116 w 381"/>
                <a:gd name="T31" fmla="*/ 39 h 188"/>
                <a:gd name="T32" fmla="*/ 106 w 381"/>
                <a:gd name="T33" fmla="*/ 49 h 188"/>
                <a:gd name="T34" fmla="*/ 106 w 381"/>
                <a:gd name="T35" fmla="*/ 49 h 188"/>
                <a:gd name="T36" fmla="*/ 85 w 381"/>
                <a:gd name="T37" fmla="*/ 71 h 188"/>
                <a:gd name="T38" fmla="*/ 67 w 381"/>
                <a:gd name="T39" fmla="*/ 93 h 188"/>
                <a:gd name="T40" fmla="*/ 40 w 381"/>
                <a:gd name="T41" fmla="*/ 129 h 188"/>
                <a:gd name="T42" fmla="*/ 40 w 381"/>
                <a:gd name="T43" fmla="*/ 129 h 188"/>
                <a:gd name="T44" fmla="*/ 20 w 381"/>
                <a:gd name="T45" fmla="*/ 154 h 188"/>
                <a:gd name="T46" fmla="*/ 11 w 381"/>
                <a:gd name="T47" fmla="*/ 167 h 188"/>
                <a:gd name="T48" fmla="*/ 5 w 381"/>
                <a:gd name="T49" fmla="*/ 177 h 188"/>
                <a:gd name="T50" fmla="*/ 5 w 381"/>
                <a:gd name="T51" fmla="*/ 177 h 188"/>
                <a:gd name="T52" fmla="*/ 0 w 381"/>
                <a:gd name="T53" fmla="*/ 188 h 18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" h="188">
                  <a:moveTo>
                    <a:pt x="381" y="16"/>
                  </a:moveTo>
                  <a:lnTo>
                    <a:pt x="381" y="16"/>
                  </a:lnTo>
                  <a:lnTo>
                    <a:pt x="316" y="8"/>
                  </a:lnTo>
                  <a:lnTo>
                    <a:pt x="291" y="4"/>
                  </a:lnTo>
                  <a:lnTo>
                    <a:pt x="261" y="0"/>
                  </a:lnTo>
                  <a:lnTo>
                    <a:pt x="246" y="0"/>
                  </a:lnTo>
                  <a:lnTo>
                    <a:pt x="230" y="0"/>
                  </a:lnTo>
                  <a:lnTo>
                    <a:pt x="215" y="1"/>
                  </a:lnTo>
                  <a:lnTo>
                    <a:pt x="202" y="4"/>
                  </a:lnTo>
                  <a:lnTo>
                    <a:pt x="174" y="11"/>
                  </a:lnTo>
                  <a:lnTo>
                    <a:pt x="149" y="20"/>
                  </a:lnTo>
                  <a:lnTo>
                    <a:pt x="138" y="25"/>
                  </a:lnTo>
                  <a:lnTo>
                    <a:pt x="127" y="31"/>
                  </a:lnTo>
                  <a:lnTo>
                    <a:pt x="116" y="39"/>
                  </a:lnTo>
                  <a:lnTo>
                    <a:pt x="106" y="49"/>
                  </a:lnTo>
                  <a:lnTo>
                    <a:pt x="85" y="71"/>
                  </a:lnTo>
                  <a:lnTo>
                    <a:pt x="67" y="93"/>
                  </a:lnTo>
                  <a:lnTo>
                    <a:pt x="40" y="129"/>
                  </a:lnTo>
                  <a:lnTo>
                    <a:pt x="20" y="154"/>
                  </a:lnTo>
                  <a:lnTo>
                    <a:pt x="11" y="167"/>
                  </a:lnTo>
                  <a:lnTo>
                    <a:pt x="5" y="177"/>
                  </a:lnTo>
                  <a:lnTo>
                    <a:pt x="0" y="188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9" name="Freeform 1667"/>
            <p:cNvSpPr>
              <a:spLocks/>
            </p:cNvSpPr>
            <p:nvPr/>
          </p:nvSpPr>
          <p:spPr bwMode="auto">
            <a:xfrm>
              <a:off x="3325" y="1714"/>
              <a:ext cx="364" cy="188"/>
            </a:xfrm>
            <a:custGeom>
              <a:avLst/>
              <a:gdLst>
                <a:gd name="T0" fmla="*/ 0 w 364"/>
                <a:gd name="T1" fmla="*/ 188 h 188"/>
                <a:gd name="T2" fmla="*/ 0 w 364"/>
                <a:gd name="T3" fmla="*/ 188 h 188"/>
                <a:gd name="T4" fmla="*/ 18 w 364"/>
                <a:gd name="T5" fmla="*/ 166 h 188"/>
                <a:gd name="T6" fmla="*/ 31 w 364"/>
                <a:gd name="T7" fmla="*/ 146 h 188"/>
                <a:gd name="T8" fmla="*/ 42 w 364"/>
                <a:gd name="T9" fmla="*/ 129 h 188"/>
                <a:gd name="T10" fmla="*/ 42 w 364"/>
                <a:gd name="T11" fmla="*/ 129 h 188"/>
                <a:gd name="T12" fmla="*/ 52 w 364"/>
                <a:gd name="T13" fmla="*/ 113 h 188"/>
                <a:gd name="T14" fmla="*/ 66 w 364"/>
                <a:gd name="T15" fmla="*/ 93 h 188"/>
                <a:gd name="T16" fmla="*/ 81 w 364"/>
                <a:gd name="T17" fmla="*/ 74 h 188"/>
                <a:gd name="T18" fmla="*/ 90 w 364"/>
                <a:gd name="T19" fmla="*/ 65 h 188"/>
                <a:gd name="T20" fmla="*/ 98 w 364"/>
                <a:gd name="T21" fmla="*/ 57 h 188"/>
                <a:gd name="T22" fmla="*/ 98 w 364"/>
                <a:gd name="T23" fmla="*/ 57 h 188"/>
                <a:gd name="T24" fmla="*/ 108 w 364"/>
                <a:gd name="T25" fmla="*/ 49 h 188"/>
                <a:gd name="T26" fmla="*/ 118 w 364"/>
                <a:gd name="T27" fmla="*/ 42 h 188"/>
                <a:gd name="T28" fmla="*/ 142 w 364"/>
                <a:gd name="T29" fmla="*/ 28 h 188"/>
                <a:gd name="T30" fmla="*/ 166 w 364"/>
                <a:gd name="T31" fmla="*/ 18 h 188"/>
                <a:gd name="T32" fmla="*/ 177 w 364"/>
                <a:gd name="T33" fmla="*/ 13 h 188"/>
                <a:gd name="T34" fmla="*/ 188 w 364"/>
                <a:gd name="T35" fmla="*/ 11 h 188"/>
                <a:gd name="T36" fmla="*/ 188 w 364"/>
                <a:gd name="T37" fmla="*/ 11 h 188"/>
                <a:gd name="T38" fmla="*/ 209 w 364"/>
                <a:gd name="T39" fmla="*/ 6 h 188"/>
                <a:gd name="T40" fmla="*/ 229 w 364"/>
                <a:gd name="T41" fmla="*/ 2 h 188"/>
                <a:gd name="T42" fmla="*/ 240 w 364"/>
                <a:gd name="T43" fmla="*/ 1 h 188"/>
                <a:gd name="T44" fmla="*/ 251 w 364"/>
                <a:gd name="T45" fmla="*/ 0 h 188"/>
                <a:gd name="T46" fmla="*/ 265 w 364"/>
                <a:gd name="T47" fmla="*/ 1 h 188"/>
                <a:gd name="T48" fmla="*/ 279 w 364"/>
                <a:gd name="T49" fmla="*/ 2 h 188"/>
                <a:gd name="T50" fmla="*/ 279 w 364"/>
                <a:gd name="T51" fmla="*/ 2 h 188"/>
                <a:gd name="T52" fmla="*/ 328 w 364"/>
                <a:gd name="T53" fmla="*/ 8 h 188"/>
                <a:gd name="T54" fmla="*/ 345 w 364"/>
                <a:gd name="T55" fmla="*/ 11 h 188"/>
                <a:gd name="T56" fmla="*/ 356 w 364"/>
                <a:gd name="T57" fmla="*/ 12 h 188"/>
                <a:gd name="T58" fmla="*/ 356 w 364"/>
                <a:gd name="T59" fmla="*/ 12 h 188"/>
                <a:gd name="T60" fmla="*/ 364 w 364"/>
                <a:gd name="T61" fmla="*/ 12 h 1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4" h="188">
                  <a:moveTo>
                    <a:pt x="0" y="188"/>
                  </a:moveTo>
                  <a:lnTo>
                    <a:pt x="0" y="188"/>
                  </a:lnTo>
                  <a:lnTo>
                    <a:pt x="18" y="166"/>
                  </a:lnTo>
                  <a:lnTo>
                    <a:pt x="31" y="146"/>
                  </a:lnTo>
                  <a:lnTo>
                    <a:pt x="42" y="129"/>
                  </a:lnTo>
                  <a:lnTo>
                    <a:pt x="52" y="113"/>
                  </a:lnTo>
                  <a:lnTo>
                    <a:pt x="66" y="93"/>
                  </a:lnTo>
                  <a:lnTo>
                    <a:pt x="81" y="74"/>
                  </a:lnTo>
                  <a:lnTo>
                    <a:pt x="90" y="65"/>
                  </a:lnTo>
                  <a:lnTo>
                    <a:pt x="98" y="57"/>
                  </a:lnTo>
                  <a:lnTo>
                    <a:pt x="108" y="49"/>
                  </a:lnTo>
                  <a:lnTo>
                    <a:pt x="118" y="42"/>
                  </a:lnTo>
                  <a:lnTo>
                    <a:pt x="142" y="28"/>
                  </a:lnTo>
                  <a:lnTo>
                    <a:pt x="166" y="18"/>
                  </a:lnTo>
                  <a:lnTo>
                    <a:pt x="177" y="13"/>
                  </a:lnTo>
                  <a:lnTo>
                    <a:pt x="188" y="11"/>
                  </a:lnTo>
                  <a:lnTo>
                    <a:pt x="209" y="6"/>
                  </a:lnTo>
                  <a:lnTo>
                    <a:pt x="229" y="2"/>
                  </a:lnTo>
                  <a:lnTo>
                    <a:pt x="240" y="1"/>
                  </a:lnTo>
                  <a:lnTo>
                    <a:pt x="251" y="0"/>
                  </a:lnTo>
                  <a:lnTo>
                    <a:pt x="265" y="1"/>
                  </a:lnTo>
                  <a:lnTo>
                    <a:pt x="279" y="2"/>
                  </a:lnTo>
                  <a:lnTo>
                    <a:pt x="328" y="8"/>
                  </a:lnTo>
                  <a:lnTo>
                    <a:pt x="345" y="11"/>
                  </a:lnTo>
                  <a:lnTo>
                    <a:pt x="356" y="12"/>
                  </a:lnTo>
                  <a:lnTo>
                    <a:pt x="364" y="12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0" name="Freeform 1668"/>
            <p:cNvSpPr>
              <a:spLocks/>
            </p:cNvSpPr>
            <p:nvPr/>
          </p:nvSpPr>
          <p:spPr bwMode="auto">
            <a:xfrm>
              <a:off x="3321" y="1702"/>
              <a:ext cx="199" cy="174"/>
            </a:xfrm>
            <a:custGeom>
              <a:avLst/>
              <a:gdLst>
                <a:gd name="T0" fmla="*/ 0 w 199"/>
                <a:gd name="T1" fmla="*/ 174 h 174"/>
                <a:gd name="T2" fmla="*/ 0 w 199"/>
                <a:gd name="T3" fmla="*/ 174 h 174"/>
                <a:gd name="T4" fmla="*/ 12 w 199"/>
                <a:gd name="T5" fmla="*/ 162 h 174"/>
                <a:gd name="T6" fmla="*/ 23 w 199"/>
                <a:gd name="T7" fmla="*/ 147 h 174"/>
                <a:gd name="T8" fmla="*/ 37 w 199"/>
                <a:gd name="T9" fmla="*/ 128 h 174"/>
                <a:gd name="T10" fmla="*/ 37 w 199"/>
                <a:gd name="T11" fmla="*/ 128 h 174"/>
                <a:gd name="T12" fmla="*/ 60 w 199"/>
                <a:gd name="T13" fmla="*/ 92 h 174"/>
                <a:gd name="T14" fmla="*/ 70 w 199"/>
                <a:gd name="T15" fmla="*/ 79 h 174"/>
                <a:gd name="T16" fmla="*/ 81 w 199"/>
                <a:gd name="T17" fmla="*/ 66 h 174"/>
                <a:gd name="T18" fmla="*/ 81 w 199"/>
                <a:gd name="T19" fmla="*/ 66 h 174"/>
                <a:gd name="T20" fmla="*/ 86 w 199"/>
                <a:gd name="T21" fmla="*/ 60 h 174"/>
                <a:gd name="T22" fmla="*/ 95 w 199"/>
                <a:gd name="T23" fmla="*/ 54 h 174"/>
                <a:gd name="T24" fmla="*/ 114 w 199"/>
                <a:gd name="T25" fmla="*/ 40 h 174"/>
                <a:gd name="T26" fmla="*/ 136 w 199"/>
                <a:gd name="T27" fmla="*/ 26 h 174"/>
                <a:gd name="T28" fmla="*/ 158 w 199"/>
                <a:gd name="T29" fmla="*/ 15 h 174"/>
                <a:gd name="T30" fmla="*/ 158 w 199"/>
                <a:gd name="T31" fmla="*/ 15 h 174"/>
                <a:gd name="T32" fmla="*/ 176 w 199"/>
                <a:gd name="T33" fmla="*/ 9 h 174"/>
                <a:gd name="T34" fmla="*/ 184 w 199"/>
                <a:gd name="T35" fmla="*/ 7 h 174"/>
                <a:gd name="T36" fmla="*/ 189 w 199"/>
                <a:gd name="T37" fmla="*/ 5 h 174"/>
                <a:gd name="T38" fmla="*/ 193 w 199"/>
                <a:gd name="T39" fmla="*/ 4 h 174"/>
                <a:gd name="T40" fmla="*/ 193 w 199"/>
                <a:gd name="T41" fmla="*/ 4 h 174"/>
                <a:gd name="T42" fmla="*/ 199 w 199"/>
                <a:gd name="T43" fmla="*/ 0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9" h="174">
                  <a:moveTo>
                    <a:pt x="0" y="174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3" y="147"/>
                  </a:lnTo>
                  <a:lnTo>
                    <a:pt x="37" y="128"/>
                  </a:lnTo>
                  <a:lnTo>
                    <a:pt x="60" y="92"/>
                  </a:lnTo>
                  <a:lnTo>
                    <a:pt x="70" y="79"/>
                  </a:lnTo>
                  <a:lnTo>
                    <a:pt x="81" y="66"/>
                  </a:lnTo>
                  <a:lnTo>
                    <a:pt x="86" y="60"/>
                  </a:lnTo>
                  <a:lnTo>
                    <a:pt x="95" y="54"/>
                  </a:lnTo>
                  <a:lnTo>
                    <a:pt x="114" y="40"/>
                  </a:lnTo>
                  <a:lnTo>
                    <a:pt x="136" y="26"/>
                  </a:lnTo>
                  <a:lnTo>
                    <a:pt x="158" y="15"/>
                  </a:lnTo>
                  <a:lnTo>
                    <a:pt x="176" y="9"/>
                  </a:lnTo>
                  <a:lnTo>
                    <a:pt x="184" y="7"/>
                  </a:lnTo>
                  <a:lnTo>
                    <a:pt x="189" y="5"/>
                  </a:lnTo>
                  <a:lnTo>
                    <a:pt x="193" y="4"/>
                  </a:lnTo>
                  <a:lnTo>
                    <a:pt x="199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1" name="Freeform 1669"/>
            <p:cNvSpPr>
              <a:spLocks/>
            </p:cNvSpPr>
            <p:nvPr/>
          </p:nvSpPr>
          <p:spPr bwMode="auto">
            <a:xfrm>
              <a:off x="3423" y="1697"/>
              <a:ext cx="253" cy="39"/>
            </a:xfrm>
            <a:custGeom>
              <a:avLst/>
              <a:gdLst>
                <a:gd name="T0" fmla="*/ 253 w 253"/>
                <a:gd name="T1" fmla="*/ 10 h 39"/>
                <a:gd name="T2" fmla="*/ 253 w 253"/>
                <a:gd name="T3" fmla="*/ 10 h 39"/>
                <a:gd name="T4" fmla="*/ 230 w 253"/>
                <a:gd name="T5" fmla="*/ 8 h 39"/>
                <a:gd name="T6" fmla="*/ 209 w 253"/>
                <a:gd name="T7" fmla="*/ 5 h 39"/>
                <a:gd name="T8" fmla="*/ 186 w 253"/>
                <a:gd name="T9" fmla="*/ 3 h 39"/>
                <a:gd name="T10" fmla="*/ 186 w 253"/>
                <a:gd name="T11" fmla="*/ 3 h 39"/>
                <a:gd name="T12" fmla="*/ 157 w 253"/>
                <a:gd name="T13" fmla="*/ 2 h 39"/>
                <a:gd name="T14" fmla="*/ 123 w 253"/>
                <a:gd name="T15" fmla="*/ 0 h 39"/>
                <a:gd name="T16" fmla="*/ 107 w 253"/>
                <a:gd name="T17" fmla="*/ 0 h 39"/>
                <a:gd name="T18" fmla="*/ 91 w 253"/>
                <a:gd name="T19" fmla="*/ 2 h 39"/>
                <a:gd name="T20" fmla="*/ 77 w 253"/>
                <a:gd name="T21" fmla="*/ 3 h 39"/>
                <a:gd name="T22" fmla="*/ 66 w 253"/>
                <a:gd name="T23" fmla="*/ 5 h 39"/>
                <a:gd name="T24" fmla="*/ 66 w 253"/>
                <a:gd name="T25" fmla="*/ 5 h 39"/>
                <a:gd name="T26" fmla="*/ 30 w 253"/>
                <a:gd name="T27" fmla="*/ 19 h 39"/>
                <a:gd name="T28" fmla="*/ 18 w 253"/>
                <a:gd name="T29" fmla="*/ 24 h 39"/>
                <a:gd name="T30" fmla="*/ 12 w 253"/>
                <a:gd name="T31" fmla="*/ 28 h 39"/>
                <a:gd name="T32" fmla="*/ 8 w 253"/>
                <a:gd name="T33" fmla="*/ 30 h 39"/>
                <a:gd name="T34" fmla="*/ 8 w 253"/>
                <a:gd name="T35" fmla="*/ 30 h 39"/>
                <a:gd name="T36" fmla="*/ 0 w 253"/>
                <a:gd name="T37" fmla="*/ 39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3" h="39">
                  <a:moveTo>
                    <a:pt x="253" y="10"/>
                  </a:moveTo>
                  <a:lnTo>
                    <a:pt x="253" y="10"/>
                  </a:lnTo>
                  <a:lnTo>
                    <a:pt x="230" y="8"/>
                  </a:lnTo>
                  <a:lnTo>
                    <a:pt x="209" y="5"/>
                  </a:lnTo>
                  <a:lnTo>
                    <a:pt x="186" y="3"/>
                  </a:lnTo>
                  <a:lnTo>
                    <a:pt x="157" y="2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1" y="2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30" y="19"/>
                  </a:lnTo>
                  <a:lnTo>
                    <a:pt x="18" y="24"/>
                  </a:lnTo>
                  <a:lnTo>
                    <a:pt x="12" y="28"/>
                  </a:lnTo>
                  <a:lnTo>
                    <a:pt x="8" y="30"/>
                  </a:lnTo>
                  <a:lnTo>
                    <a:pt x="0" y="39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2" name="Freeform 1670"/>
            <p:cNvSpPr>
              <a:spLocks/>
            </p:cNvSpPr>
            <p:nvPr/>
          </p:nvSpPr>
          <p:spPr bwMode="auto">
            <a:xfrm>
              <a:off x="3316" y="1731"/>
              <a:ext cx="106" cy="132"/>
            </a:xfrm>
            <a:custGeom>
              <a:avLst/>
              <a:gdLst>
                <a:gd name="T0" fmla="*/ 0 w 106"/>
                <a:gd name="T1" fmla="*/ 132 h 132"/>
                <a:gd name="T2" fmla="*/ 0 w 106"/>
                <a:gd name="T3" fmla="*/ 132 h 132"/>
                <a:gd name="T4" fmla="*/ 13 w 106"/>
                <a:gd name="T5" fmla="*/ 118 h 132"/>
                <a:gd name="T6" fmla="*/ 22 w 106"/>
                <a:gd name="T7" fmla="*/ 107 h 132"/>
                <a:gd name="T8" fmla="*/ 25 w 106"/>
                <a:gd name="T9" fmla="*/ 103 h 132"/>
                <a:gd name="T10" fmla="*/ 27 w 106"/>
                <a:gd name="T11" fmla="*/ 99 h 132"/>
                <a:gd name="T12" fmla="*/ 27 w 106"/>
                <a:gd name="T13" fmla="*/ 99 h 132"/>
                <a:gd name="T14" fmla="*/ 29 w 106"/>
                <a:gd name="T15" fmla="*/ 93 h 132"/>
                <a:gd name="T16" fmla="*/ 34 w 106"/>
                <a:gd name="T17" fmla="*/ 84 h 132"/>
                <a:gd name="T18" fmla="*/ 51 w 106"/>
                <a:gd name="T19" fmla="*/ 63 h 132"/>
                <a:gd name="T20" fmla="*/ 51 w 106"/>
                <a:gd name="T21" fmla="*/ 63 h 132"/>
                <a:gd name="T22" fmla="*/ 74 w 106"/>
                <a:gd name="T23" fmla="*/ 36 h 132"/>
                <a:gd name="T24" fmla="*/ 96 w 106"/>
                <a:gd name="T25" fmla="*/ 11 h 132"/>
                <a:gd name="T26" fmla="*/ 96 w 106"/>
                <a:gd name="T27" fmla="*/ 11 h 132"/>
                <a:gd name="T28" fmla="*/ 106 w 106"/>
                <a:gd name="T29" fmla="*/ 0 h 1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6" h="132">
                  <a:moveTo>
                    <a:pt x="0" y="132"/>
                  </a:moveTo>
                  <a:lnTo>
                    <a:pt x="0" y="132"/>
                  </a:lnTo>
                  <a:lnTo>
                    <a:pt x="13" y="118"/>
                  </a:lnTo>
                  <a:lnTo>
                    <a:pt x="22" y="107"/>
                  </a:lnTo>
                  <a:lnTo>
                    <a:pt x="25" y="103"/>
                  </a:lnTo>
                  <a:lnTo>
                    <a:pt x="27" y="99"/>
                  </a:lnTo>
                  <a:lnTo>
                    <a:pt x="29" y="93"/>
                  </a:lnTo>
                  <a:lnTo>
                    <a:pt x="34" y="84"/>
                  </a:lnTo>
                  <a:lnTo>
                    <a:pt x="51" y="63"/>
                  </a:lnTo>
                  <a:lnTo>
                    <a:pt x="74" y="36"/>
                  </a:lnTo>
                  <a:lnTo>
                    <a:pt x="96" y="11"/>
                  </a:lnTo>
                  <a:lnTo>
                    <a:pt x="106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3" name="Freeform 1671"/>
            <p:cNvSpPr>
              <a:spLocks/>
            </p:cNvSpPr>
            <p:nvPr/>
          </p:nvSpPr>
          <p:spPr bwMode="auto">
            <a:xfrm>
              <a:off x="3313" y="1689"/>
              <a:ext cx="353" cy="157"/>
            </a:xfrm>
            <a:custGeom>
              <a:avLst/>
              <a:gdLst>
                <a:gd name="T0" fmla="*/ 0 w 353"/>
                <a:gd name="T1" fmla="*/ 157 h 157"/>
                <a:gd name="T2" fmla="*/ 0 w 353"/>
                <a:gd name="T3" fmla="*/ 157 h 157"/>
                <a:gd name="T4" fmla="*/ 36 w 353"/>
                <a:gd name="T5" fmla="*/ 103 h 157"/>
                <a:gd name="T6" fmla="*/ 36 w 353"/>
                <a:gd name="T7" fmla="*/ 103 h 157"/>
                <a:gd name="T8" fmla="*/ 49 w 353"/>
                <a:gd name="T9" fmla="*/ 84 h 157"/>
                <a:gd name="T10" fmla="*/ 59 w 353"/>
                <a:gd name="T11" fmla="*/ 71 h 157"/>
                <a:gd name="T12" fmla="*/ 71 w 353"/>
                <a:gd name="T13" fmla="*/ 59 h 157"/>
                <a:gd name="T14" fmla="*/ 84 w 353"/>
                <a:gd name="T15" fmla="*/ 47 h 157"/>
                <a:gd name="T16" fmla="*/ 84 w 353"/>
                <a:gd name="T17" fmla="*/ 47 h 157"/>
                <a:gd name="T18" fmla="*/ 100 w 353"/>
                <a:gd name="T19" fmla="*/ 36 h 157"/>
                <a:gd name="T20" fmla="*/ 115 w 353"/>
                <a:gd name="T21" fmla="*/ 26 h 157"/>
                <a:gd name="T22" fmla="*/ 130 w 353"/>
                <a:gd name="T23" fmla="*/ 17 h 157"/>
                <a:gd name="T24" fmla="*/ 146 w 353"/>
                <a:gd name="T25" fmla="*/ 8 h 157"/>
                <a:gd name="T26" fmla="*/ 146 w 353"/>
                <a:gd name="T27" fmla="*/ 8 h 157"/>
                <a:gd name="T28" fmla="*/ 156 w 353"/>
                <a:gd name="T29" fmla="*/ 6 h 157"/>
                <a:gd name="T30" fmla="*/ 165 w 353"/>
                <a:gd name="T31" fmla="*/ 3 h 157"/>
                <a:gd name="T32" fmla="*/ 173 w 353"/>
                <a:gd name="T33" fmla="*/ 3 h 157"/>
                <a:gd name="T34" fmla="*/ 180 w 353"/>
                <a:gd name="T35" fmla="*/ 3 h 157"/>
                <a:gd name="T36" fmla="*/ 195 w 353"/>
                <a:gd name="T37" fmla="*/ 5 h 157"/>
                <a:gd name="T38" fmla="*/ 202 w 353"/>
                <a:gd name="T39" fmla="*/ 5 h 157"/>
                <a:gd name="T40" fmla="*/ 210 w 353"/>
                <a:gd name="T41" fmla="*/ 3 h 157"/>
                <a:gd name="T42" fmla="*/ 210 w 353"/>
                <a:gd name="T43" fmla="*/ 3 h 157"/>
                <a:gd name="T44" fmla="*/ 225 w 353"/>
                <a:gd name="T45" fmla="*/ 1 h 157"/>
                <a:gd name="T46" fmla="*/ 242 w 353"/>
                <a:gd name="T47" fmla="*/ 0 h 157"/>
                <a:gd name="T48" fmla="*/ 263 w 353"/>
                <a:gd name="T49" fmla="*/ 0 h 157"/>
                <a:gd name="T50" fmla="*/ 291 w 353"/>
                <a:gd name="T51" fmla="*/ 0 h 157"/>
                <a:gd name="T52" fmla="*/ 291 w 353"/>
                <a:gd name="T53" fmla="*/ 0 h 157"/>
                <a:gd name="T54" fmla="*/ 318 w 353"/>
                <a:gd name="T55" fmla="*/ 1 h 157"/>
                <a:gd name="T56" fmla="*/ 337 w 353"/>
                <a:gd name="T57" fmla="*/ 3 h 157"/>
                <a:gd name="T58" fmla="*/ 353 w 353"/>
                <a:gd name="T59" fmla="*/ 6 h 1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3" h="157">
                  <a:moveTo>
                    <a:pt x="0" y="157"/>
                  </a:moveTo>
                  <a:lnTo>
                    <a:pt x="0" y="157"/>
                  </a:lnTo>
                  <a:lnTo>
                    <a:pt x="36" y="103"/>
                  </a:lnTo>
                  <a:lnTo>
                    <a:pt x="49" y="84"/>
                  </a:lnTo>
                  <a:lnTo>
                    <a:pt x="59" y="71"/>
                  </a:lnTo>
                  <a:lnTo>
                    <a:pt x="71" y="59"/>
                  </a:lnTo>
                  <a:lnTo>
                    <a:pt x="84" y="47"/>
                  </a:lnTo>
                  <a:lnTo>
                    <a:pt x="100" y="36"/>
                  </a:lnTo>
                  <a:lnTo>
                    <a:pt x="115" y="26"/>
                  </a:lnTo>
                  <a:lnTo>
                    <a:pt x="130" y="17"/>
                  </a:lnTo>
                  <a:lnTo>
                    <a:pt x="146" y="8"/>
                  </a:lnTo>
                  <a:lnTo>
                    <a:pt x="156" y="6"/>
                  </a:lnTo>
                  <a:lnTo>
                    <a:pt x="165" y="3"/>
                  </a:lnTo>
                  <a:lnTo>
                    <a:pt x="173" y="3"/>
                  </a:lnTo>
                  <a:lnTo>
                    <a:pt x="180" y="3"/>
                  </a:lnTo>
                  <a:lnTo>
                    <a:pt x="195" y="5"/>
                  </a:lnTo>
                  <a:lnTo>
                    <a:pt x="202" y="5"/>
                  </a:lnTo>
                  <a:lnTo>
                    <a:pt x="210" y="3"/>
                  </a:lnTo>
                  <a:lnTo>
                    <a:pt x="225" y="1"/>
                  </a:lnTo>
                  <a:lnTo>
                    <a:pt x="242" y="0"/>
                  </a:lnTo>
                  <a:lnTo>
                    <a:pt x="263" y="0"/>
                  </a:lnTo>
                  <a:lnTo>
                    <a:pt x="291" y="0"/>
                  </a:lnTo>
                  <a:lnTo>
                    <a:pt x="318" y="1"/>
                  </a:lnTo>
                  <a:lnTo>
                    <a:pt x="337" y="3"/>
                  </a:lnTo>
                  <a:lnTo>
                    <a:pt x="353" y="6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4" name="Freeform 1672"/>
            <p:cNvSpPr>
              <a:spLocks/>
            </p:cNvSpPr>
            <p:nvPr/>
          </p:nvSpPr>
          <p:spPr bwMode="auto">
            <a:xfrm>
              <a:off x="3305" y="1644"/>
              <a:ext cx="294" cy="180"/>
            </a:xfrm>
            <a:custGeom>
              <a:avLst/>
              <a:gdLst>
                <a:gd name="T0" fmla="*/ 0 w 294"/>
                <a:gd name="T1" fmla="*/ 180 h 180"/>
                <a:gd name="T2" fmla="*/ 0 w 294"/>
                <a:gd name="T3" fmla="*/ 180 h 180"/>
                <a:gd name="T4" fmla="*/ 15 w 294"/>
                <a:gd name="T5" fmla="*/ 166 h 180"/>
                <a:gd name="T6" fmla="*/ 28 w 294"/>
                <a:gd name="T7" fmla="*/ 153 h 180"/>
                <a:gd name="T8" fmla="*/ 38 w 294"/>
                <a:gd name="T9" fmla="*/ 140 h 180"/>
                <a:gd name="T10" fmla="*/ 38 w 294"/>
                <a:gd name="T11" fmla="*/ 140 h 180"/>
                <a:gd name="T12" fmla="*/ 41 w 294"/>
                <a:gd name="T13" fmla="*/ 133 h 180"/>
                <a:gd name="T14" fmla="*/ 44 w 294"/>
                <a:gd name="T15" fmla="*/ 127 h 180"/>
                <a:gd name="T16" fmla="*/ 48 w 294"/>
                <a:gd name="T17" fmla="*/ 114 h 180"/>
                <a:gd name="T18" fmla="*/ 51 w 294"/>
                <a:gd name="T19" fmla="*/ 107 h 180"/>
                <a:gd name="T20" fmla="*/ 55 w 294"/>
                <a:gd name="T21" fmla="*/ 98 h 180"/>
                <a:gd name="T22" fmla="*/ 61 w 294"/>
                <a:gd name="T23" fmla="*/ 91 h 180"/>
                <a:gd name="T24" fmla="*/ 69 w 294"/>
                <a:gd name="T25" fmla="*/ 81 h 180"/>
                <a:gd name="T26" fmla="*/ 69 w 294"/>
                <a:gd name="T27" fmla="*/ 81 h 180"/>
                <a:gd name="T28" fmla="*/ 80 w 294"/>
                <a:gd name="T29" fmla="*/ 71 h 180"/>
                <a:gd name="T30" fmla="*/ 91 w 294"/>
                <a:gd name="T31" fmla="*/ 62 h 180"/>
                <a:gd name="T32" fmla="*/ 102 w 294"/>
                <a:gd name="T33" fmla="*/ 55 h 180"/>
                <a:gd name="T34" fmla="*/ 115 w 294"/>
                <a:gd name="T35" fmla="*/ 47 h 180"/>
                <a:gd name="T36" fmla="*/ 140 w 294"/>
                <a:gd name="T37" fmla="*/ 35 h 180"/>
                <a:gd name="T38" fmla="*/ 161 w 294"/>
                <a:gd name="T39" fmla="*/ 24 h 180"/>
                <a:gd name="T40" fmla="*/ 161 w 294"/>
                <a:gd name="T41" fmla="*/ 24 h 180"/>
                <a:gd name="T42" fmla="*/ 171 w 294"/>
                <a:gd name="T43" fmla="*/ 19 h 180"/>
                <a:gd name="T44" fmla="*/ 181 w 294"/>
                <a:gd name="T45" fmla="*/ 16 h 180"/>
                <a:gd name="T46" fmla="*/ 191 w 294"/>
                <a:gd name="T47" fmla="*/ 14 h 180"/>
                <a:gd name="T48" fmla="*/ 202 w 294"/>
                <a:gd name="T49" fmla="*/ 11 h 180"/>
                <a:gd name="T50" fmla="*/ 223 w 294"/>
                <a:gd name="T51" fmla="*/ 10 h 180"/>
                <a:gd name="T52" fmla="*/ 248 w 294"/>
                <a:gd name="T53" fmla="*/ 6 h 180"/>
                <a:gd name="T54" fmla="*/ 248 w 294"/>
                <a:gd name="T55" fmla="*/ 6 h 180"/>
                <a:gd name="T56" fmla="*/ 294 w 294"/>
                <a:gd name="T57" fmla="*/ 0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4" h="180">
                  <a:moveTo>
                    <a:pt x="0" y="180"/>
                  </a:moveTo>
                  <a:lnTo>
                    <a:pt x="0" y="180"/>
                  </a:lnTo>
                  <a:lnTo>
                    <a:pt x="15" y="166"/>
                  </a:lnTo>
                  <a:lnTo>
                    <a:pt x="28" y="153"/>
                  </a:lnTo>
                  <a:lnTo>
                    <a:pt x="38" y="140"/>
                  </a:lnTo>
                  <a:lnTo>
                    <a:pt x="41" y="133"/>
                  </a:lnTo>
                  <a:lnTo>
                    <a:pt x="44" y="127"/>
                  </a:lnTo>
                  <a:lnTo>
                    <a:pt x="48" y="114"/>
                  </a:lnTo>
                  <a:lnTo>
                    <a:pt x="51" y="107"/>
                  </a:lnTo>
                  <a:lnTo>
                    <a:pt x="55" y="98"/>
                  </a:lnTo>
                  <a:lnTo>
                    <a:pt x="61" y="91"/>
                  </a:lnTo>
                  <a:lnTo>
                    <a:pt x="69" y="81"/>
                  </a:lnTo>
                  <a:lnTo>
                    <a:pt x="80" y="71"/>
                  </a:lnTo>
                  <a:lnTo>
                    <a:pt x="91" y="62"/>
                  </a:lnTo>
                  <a:lnTo>
                    <a:pt x="102" y="55"/>
                  </a:lnTo>
                  <a:lnTo>
                    <a:pt x="115" y="47"/>
                  </a:lnTo>
                  <a:lnTo>
                    <a:pt x="140" y="35"/>
                  </a:lnTo>
                  <a:lnTo>
                    <a:pt x="161" y="24"/>
                  </a:lnTo>
                  <a:lnTo>
                    <a:pt x="171" y="19"/>
                  </a:lnTo>
                  <a:lnTo>
                    <a:pt x="181" y="16"/>
                  </a:lnTo>
                  <a:lnTo>
                    <a:pt x="191" y="14"/>
                  </a:lnTo>
                  <a:lnTo>
                    <a:pt x="202" y="11"/>
                  </a:lnTo>
                  <a:lnTo>
                    <a:pt x="223" y="10"/>
                  </a:lnTo>
                  <a:lnTo>
                    <a:pt x="248" y="6"/>
                  </a:lnTo>
                  <a:lnTo>
                    <a:pt x="294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5" name="Freeform 1673"/>
            <p:cNvSpPr>
              <a:spLocks/>
            </p:cNvSpPr>
            <p:nvPr/>
          </p:nvSpPr>
          <p:spPr bwMode="auto">
            <a:xfrm>
              <a:off x="3497" y="1674"/>
              <a:ext cx="154" cy="7"/>
            </a:xfrm>
            <a:custGeom>
              <a:avLst/>
              <a:gdLst>
                <a:gd name="T0" fmla="*/ 154 w 154"/>
                <a:gd name="T1" fmla="*/ 7 h 7"/>
                <a:gd name="T2" fmla="*/ 154 w 154"/>
                <a:gd name="T3" fmla="*/ 7 h 7"/>
                <a:gd name="T4" fmla="*/ 151 w 154"/>
                <a:gd name="T5" fmla="*/ 6 h 7"/>
                <a:gd name="T6" fmla="*/ 144 w 154"/>
                <a:gd name="T7" fmla="*/ 2 h 7"/>
                <a:gd name="T8" fmla="*/ 138 w 154"/>
                <a:gd name="T9" fmla="*/ 1 h 7"/>
                <a:gd name="T10" fmla="*/ 130 w 154"/>
                <a:gd name="T11" fmla="*/ 0 h 7"/>
                <a:gd name="T12" fmla="*/ 120 w 154"/>
                <a:gd name="T13" fmla="*/ 0 h 7"/>
                <a:gd name="T14" fmla="*/ 109 w 154"/>
                <a:gd name="T15" fmla="*/ 0 h 7"/>
                <a:gd name="T16" fmla="*/ 109 w 154"/>
                <a:gd name="T17" fmla="*/ 0 h 7"/>
                <a:gd name="T18" fmla="*/ 68 w 154"/>
                <a:gd name="T19" fmla="*/ 4 h 7"/>
                <a:gd name="T20" fmla="*/ 40 w 154"/>
                <a:gd name="T21" fmla="*/ 5 h 7"/>
                <a:gd name="T22" fmla="*/ 40 w 154"/>
                <a:gd name="T23" fmla="*/ 5 h 7"/>
                <a:gd name="T24" fmla="*/ 13 w 154"/>
                <a:gd name="T25" fmla="*/ 6 h 7"/>
                <a:gd name="T26" fmla="*/ 0 w 154"/>
                <a:gd name="T27" fmla="*/ 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7">
                  <a:moveTo>
                    <a:pt x="154" y="7"/>
                  </a:moveTo>
                  <a:lnTo>
                    <a:pt x="154" y="7"/>
                  </a:lnTo>
                  <a:lnTo>
                    <a:pt x="151" y="6"/>
                  </a:lnTo>
                  <a:lnTo>
                    <a:pt x="144" y="2"/>
                  </a:lnTo>
                  <a:lnTo>
                    <a:pt x="138" y="1"/>
                  </a:lnTo>
                  <a:lnTo>
                    <a:pt x="13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68" y="4"/>
                  </a:lnTo>
                  <a:lnTo>
                    <a:pt x="40" y="5"/>
                  </a:lnTo>
                  <a:lnTo>
                    <a:pt x="13" y="6"/>
                  </a:lnTo>
                  <a:lnTo>
                    <a:pt x="0" y="7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6" name="Freeform 1674"/>
            <p:cNvSpPr>
              <a:spLocks/>
            </p:cNvSpPr>
            <p:nvPr/>
          </p:nvSpPr>
          <p:spPr bwMode="auto">
            <a:xfrm>
              <a:off x="3575" y="1664"/>
              <a:ext cx="58" cy="14"/>
            </a:xfrm>
            <a:custGeom>
              <a:avLst/>
              <a:gdLst>
                <a:gd name="T0" fmla="*/ 58 w 58"/>
                <a:gd name="T1" fmla="*/ 1 h 14"/>
                <a:gd name="T2" fmla="*/ 58 w 58"/>
                <a:gd name="T3" fmla="*/ 1 h 14"/>
                <a:gd name="T4" fmla="*/ 50 w 58"/>
                <a:gd name="T5" fmla="*/ 0 h 14"/>
                <a:gd name="T6" fmla="*/ 40 w 58"/>
                <a:gd name="T7" fmla="*/ 0 h 14"/>
                <a:gd name="T8" fmla="*/ 35 w 58"/>
                <a:gd name="T9" fmla="*/ 0 h 14"/>
                <a:gd name="T10" fmla="*/ 30 w 58"/>
                <a:gd name="T11" fmla="*/ 1 h 14"/>
                <a:gd name="T12" fmla="*/ 30 w 58"/>
                <a:gd name="T13" fmla="*/ 1 h 14"/>
                <a:gd name="T14" fmla="*/ 0 w 58"/>
                <a:gd name="T15" fmla="*/ 1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4">
                  <a:moveTo>
                    <a:pt x="58" y="1"/>
                  </a:moveTo>
                  <a:lnTo>
                    <a:pt x="58" y="1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0" y="14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7" name="Freeform 1675"/>
            <p:cNvSpPr>
              <a:spLocks/>
            </p:cNvSpPr>
            <p:nvPr/>
          </p:nvSpPr>
          <p:spPr bwMode="auto">
            <a:xfrm>
              <a:off x="3382" y="1653"/>
              <a:ext cx="232" cy="82"/>
            </a:xfrm>
            <a:custGeom>
              <a:avLst/>
              <a:gdLst>
                <a:gd name="T0" fmla="*/ 232 w 232"/>
                <a:gd name="T1" fmla="*/ 0 h 82"/>
                <a:gd name="T2" fmla="*/ 232 w 232"/>
                <a:gd name="T3" fmla="*/ 0 h 82"/>
                <a:gd name="T4" fmla="*/ 212 w 232"/>
                <a:gd name="T5" fmla="*/ 3 h 82"/>
                <a:gd name="T6" fmla="*/ 194 w 232"/>
                <a:gd name="T7" fmla="*/ 6 h 82"/>
                <a:gd name="T8" fmla="*/ 178 w 232"/>
                <a:gd name="T9" fmla="*/ 7 h 82"/>
                <a:gd name="T10" fmla="*/ 178 w 232"/>
                <a:gd name="T11" fmla="*/ 7 h 82"/>
                <a:gd name="T12" fmla="*/ 163 w 232"/>
                <a:gd name="T13" fmla="*/ 7 h 82"/>
                <a:gd name="T14" fmla="*/ 145 w 232"/>
                <a:gd name="T15" fmla="*/ 10 h 82"/>
                <a:gd name="T16" fmla="*/ 133 w 232"/>
                <a:gd name="T17" fmla="*/ 11 h 82"/>
                <a:gd name="T18" fmla="*/ 122 w 232"/>
                <a:gd name="T19" fmla="*/ 13 h 82"/>
                <a:gd name="T20" fmla="*/ 111 w 232"/>
                <a:gd name="T21" fmla="*/ 17 h 82"/>
                <a:gd name="T22" fmla="*/ 99 w 232"/>
                <a:gd name="T23" fmla="*/ 22 h 82"/>
                <a:gd name="T24" fmla="*/ 99 w 232"/>
                <a:gd name="T25" fmla="*/ 22 h 82"/>
                <a:gd name="T26" fmla="*/ 48 w 232"/>
                <a:gd name="T27" fmla="*/ 44 h 82"/>
                <a:gd name="T28" fmla="*/ 25 w 232"/>
                <a:gd name="T29" fmla="*/ 56 h 82"/>
                <a:gd name="T30" fmla="*/ 18 w 232"/>
                <a:gd name="T31" fmla="*/ 61 h 82"/>
                <a:gd name="T32" fmla="*/ 12 w 232"/>
                <a:gd name="T33" fmla="*/ 67 h 82"/>
                <a:gd name="T34" fmla="*/ 12 w 232"/>
                <a:gd name="T35" fmla="*/ 67 h 82"/>
                <a:gd name="T36" fmla="*/ 0 w 232"/>
                <a:gd name="T37" fmla="*/ 82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2" h="82">
                  <a:moveTo>
                    <a:pt x="232" y="0"/>
                  </a:moveTo>
                  <a:lnTo>
                    <a:pt x="232" y="0"/>
                  </a:lnTo>
                  <a:lnTo>
                    <a:pt x="212" y="3"/>
                  </a:lnTo>
                  <a:lnTo>
                    <a:pt x="194" y="6"/>
                  </a:lnTo>
                  <a:lnTo>
                    <a:pt x="178" y="7"/>
                  </a:lnTo>
                  <a:lnTo>
                    <a:pt x="163" y="7"/>
                  </a:lnTo>
                  <a:lnTo>
                    <a:pt x="145" y="10"/>
                  </a:lnTo>
                  <a:lnTo>
                    <a:pt x="133" y="11"/>
                  </a:lnTo>
                  <a:lnTo>
                    <a:pt x="122" y="13"/>
                  </a:lnTo>
                  <a:lnTo>
                    <a:pt x="111" y="17"/>
                  </a:lnTo>
                  <a:lnTo>
                    <a:pt x="99" y="22"/>
                  </a:lnTo>
                  <a:lnTo>
                    <a:pt x="48" y="44"/>
                  </a:lnTo>
                  <a:lnTo>
                    <a:pt x="25" y="56"/>
                  </a:lnTo>
                  <a:lnTo>
                    <a:pt x="18" y="61"/>
                  </a:lnTo>
                  <a:lnTo>
                    <a:pt x="12" y="67"/>
                  </a:lnTo>
                  <a:lnTo>
                    <a:pt x="0" y="82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8" name="Freeform 1676"/>
            <p:cNvSpPr>
              <a:spLocks/>
            </p:cNvSpPr>
            <p:nvPr/>
          </p:nvSpPr>
          <p:spPr bwMode="auto">
            <a:xfrm>
              <a:off x="3304" y="1743"/>
              <a:ext cx="50" cy="65"/>
            </a:xfrm>
            <a:custGeom>
              <a:avLst/>
              <a:gdLst>
                <a:gd name="T0" fmla="*/ 0 w 50"/>
                <a:gd name="T1" fmla="*/ 65 h 65"/>
                <a:gd name="T2" fmla="*/ 0 w 50"/>
                <a:gd name="T3" fmla="*/ 65 h 65"/>
                <a:gd name="T4" fmla="*/ 10 w 50"/>
                <a:gd name="T5" fmla="*/ 55 h 65"/>
                <a:gd name="T6" fmla="*/ 17 w 50"/>
                <a:gd name="T7" fmla="*/ 45 h 65"/>
                <a:gd name="T8" fmla="*/ 26 w 50"/>
                <a:gd name="T9" fmla="*/ 35 h 65"/>
                <a:gd name="T10" fmla="*/ 26 w 50"/>
                <a:gd name="T11" fmla="*/ 35 h 65"/>
                <a:gd name="T12" fmla="*/ 41 w 50"/>
                <a:gd name="T13" fmla="*/ 13 h 65"/>
                <a:gd name="T14" fmla="*/ 50 w 50"/>
                <a:gd name="T15" fmla="*/ 0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65">
                  <a:moveTo>
                    <a:pt x="0" y="65"/>
                  </a:moveTo>
                  <a:lnTo>
                    <a:pt x="0" y="65"/>
                  </a:lnTo>
                  <a:lnTo>
                    <a:pt x="10" y="55"/>
                  </a:lnTo>
                  <a:lnTo>
                    <a:pt x="17" y="45"/>
                  </a:lnTo>
                  <a:lnTo>
                    <a:pt x="26" y="35"/>
                  </a:lnTo>
                  <a:lnTo>
                    <a:pt x="41" y="13"/>
                  </a:lnTo>
                  <a:lnTo>
                    <a:pt x="5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9" name="Freeform 1677"/>
            <p:cNvSpPr>
              <a:spLocks/>
            </p:cNvSpPr>
            <p:nvPr/>
          </p:nvSpPr>
          <p:spPr bwMode="auto">
            <a:xfrm>
              <a:off x="3302" y="1630"/>
              <a:ext cx="289" cy="161"/>
            </a:xfrm>
            <a:custGeom>
              <a:avLst/>
              <a:gdLst>
                <a:gd name="T0" fmla="*/ 0 w 289"/>
                <a:gd name="T1" fmla="*/ 161 h 161"/>
                <a:gd name="T2" fmla="*/ 0 w 289"/>
                <a:gd name="T3" fmla="*/ 161 h 161"/>
                <a:gd name="T4" fmla="*/ 17 w 289"/>
                <a:gd name="T5" fmla="*/ 142 h 161"/>
                <a:gd name="T6" fmla="*/ 47 w 289"/>
                <a:gd name="T7" fmla="*/ 107 h 161"/>
                <a:gd name="T8" fmla="*/ 47 w 289"/>
                <a:gd name="T9" fmla="*/ 107 h 161"/>
                <a:gd name="T10" fmla="*/ 63 w 289"/>
                <a:gd name="T11" fmla="*/ 89 h 161"/>
                <a:gd name="T12" fmla="*/ 83 w 289"/>
                <a:gd name="T13" fmla="*/ 67 h 161"/>
                <a:gd name="T14" fmla="*/ 93 w 289"/>
                <a:gd name="T15" fmla="*/ 57 h 161"/>
                <a:gd name="T16" fmla="*/ 104 w 289"/>
                <a:gd name="T17" fmla="*/ 48 h 161"/>
                <a:gd name="T18" fmla="*/ 115 w 289"/>
                <a:gd name="T19" fmla="*/ 40 h 161"/>
                <a:gd name="T20" fmla="*/ 125 w 289"/>
                <a:gd name="T21" fmla="*/ 34 h 161"/>
                <a:gd name="T22" fmla="*/ 125 w 289"/>
                <a:gd name="T23" fmla="*/ 34 h 161"/>
                <a:gd name="T24" fmla="*/ 151 w 289"/>
                <a:gd name="T25" fmla="*/ 25 h 161"/>
                <a:gd name="T26" fmla="*/ 182 w 289"/>
                <a:gd name="T27" fmla="*/ 16 h 161"/>
                <a:gd name="T28" fmla="*/ 212 w 289"/>
                <a:gd name="T29" fmla="*/ 10 h 161"/>
                <a:gd name="T30" fmla="*/ 225 w 289"/>
                <a:gd name="T31" fmla="*/ 9 h 161"/>
                <a:gd name="T32" fmla="*/ 235 w 289"/>
                <a:gd name="T33" fmla="*/ 8 h 161"/>
                <a:gd name="T34" fmla="*/ 235 w 289"/>
                <a:gd name="T35" fmla="*/ 8 h 161"/>
                <a:gd name="T36" fmla="*/ 247 w 289"/>
                <a:gd name="T37" fmla="*/ 6 h 161"/>
                <a:gd name="T38" fmla="*/ 258 w 289"/>
                <a:gd name="T39" fmla="*/ 4 h 161"/>
                <a:gd name="T40" fmla="*/ 267 w 289"/>
                <a:gd name="T41" fmla="*/ 2 h 161"/>
                <a:gd name="T42" fmla="*/ 274 w 289"/>
                <a:gd name="T43" fmla="*/ 0 h 161"/>
                <a:gd name="T44" fmla="*/ 274 w 289"/>
                <a:gd name="T45" fmla="*/ 0 h 161"/>
                <a:gd name="T46" fmla="*/ 279 w 289"/>
                <a:gd name="T47" fmla="*/ 2 h 161"/>
                <a:gd name="T48" fmla="*/ 282 w 289"/>
                <a:gd name="T49" fmla="*/ 2 h 161"/>
                <a:gd name="T50" fmla="*/ 284 w 289"/>
                <a:gd name="T51" fmla="*/ 0 h 161"/>
                <a:gd name="T52" fmla="*/ 284 w 289"/>
                <a:gd name="T53" fmla="*/ 0 h 161"/>
                <a:gd name="T54" fmla="*/ 287 w 289"/>
                <a:gd name="T55" fmla="*/ 0 h 161"/>
                <a:gd name="T56" fmla="*/ 289 w 289"/>
                <a:gd name="T57" fmla="*/ 2 h 161"/>
                <a:gd name="T58" fmla="*/ 289 w 289"/>
                <a:gd name="T59" fmla="*/ 5 h 1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9" h="161">
                  <a:moveTo>
                    <a:pt x="0" y="161"/>
                  </a:moveTo>
                  <a:lnTo>
                    <a:pt x="0" y="161"/>
                  </a:lnTo>
                  <a:lnTo>
                    <a:pt x="17" y="142"/>
                  </a:lnTo>
                  <a:lnTo>
                    <a:pt x="47" y="107"/>
                  </a:lnTo>
                  <a:lnTo>
                    <a:pt x="63" y="89"/>
                  </a:lnTo>
                  <a:lnTo>
                    <a:pt x="83" y="67"/>
                  </a:lnTo>
                  <a:lnTo>
                    <a:pt x="93" y="57"/>
                  </a:lnTo>
                  <a:lnTo>
                    <a:pt x="104" y="48"/>
                  </a:lnTo>
                  <a:lnTo>
                    <a:pt x="115" y="40"/>
                  </a:lnTo>
                  <a:lnTo>
                    <a:pt x="125" y="34"/>
                  </a:lnTo>
                  <a:lnTo>
                    <a:pt x="151" y="25"/>
                  </a:lnTo>
                  <a:lnTo>
                    <a:pt x="182" y="16"/>
                  </a:lnTo>
                  <a:lnTo>
                    <a:pt x="212" y="10"/>
                  </a:lnTo>
                  <a:lnTo>
                    <a:pt x="225" y="9"/>
                  </a:lnTo>
                  <a:lnTo>
                    <a:pt x="235" y="8"/>
                  </a:lnTo>
                  <a:lnTo>
                    <a:pt x="247" y="6"/>
                  </a:lnTo>
                  <a:lnTo>
                    <a:pt x="258" y="4"/>
                  </a:lnTo>
                  <a:lnTo>
                    <a:pt x="267" y="2"/>
                  </a:lnTo>
                  <a:lnTo>
                    <a:pt x="274" y="0"/>
                  </a:lnTo>
                  <a:lnTo>
                    <a:pt x="279" y="2"/>
                  </a:lnTo>
                  <a:lnTo>
                    <a:pt x="282" y="2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9" y="2"/>
                  </a:lnTo>
                  <a:lnTo>
                    <a:pt x="289" y="5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70" name="Freeform 1678"/>
            <p:cNvSpPr>
              <a:spLocks/>
            </p:cNvSpPr>
            <p:nvPr/>
          </p:nvSpPr>
          <p:spPr bwMode="auto">
            <a:xfrm>
              <a:off x="3297" y="1620"/>
              <a:ext cx="276" cy="154"/>
            </a:xfrm>
            <a:custGeom>
              <a:avLst/>
              <a:gdLst>
                <a:gd name="T0" fmla="*/ 0 w 276"/>
                <a:gd name="T1" fmla="*/ 154 h 154"/>
                <a:gd name="T2" fmla="*/ 0 w 276"/>
                <a:gd name="T3" fmla="*/ 154 h 154"/>
                <a:gd name="T4" fmla="*/ 19 w 276"/>
                <a:gd name="T5" fmla="*/ 130 h 154"/>
                <a:gd name="T6" fmla="*/ 37 w 276"/>
                <a:gd name="T7" fmla="*/ 107 h 154"/>
                <a:gd name="T8" fmla="*/ 54 w 276"/>
                <a:gd name="T9" fmla="*/ 87 h 154"/>
                <a:gd name="T10" fmla="*/ 54 w 276"/>
                <a:gd name="T11" fmla="*/ 87 h 154"/>
                <a:gd name="T12" fmla="*/ 70 w 276"/>
                <a:gd name="T13" fmla="*/ 71 h 154"/>
                <a:gd name="T14" fmla="*/ 85 w 276"/>
                <a:gd name="T15" fmla="*/ 58 h 154"/>
                <a:gd name="T16" fmla="*/ 93 w 276"/>
                <a:gd name="T17" fmla="*/ 50 h 154"/>
                <a:gd name="T18" fmla="*/ 102 w 276"/>
                <a:gd name="T19" fmla="*/ 45 h 154"/>
                <a:gd name="T20" fmla="*/ 111 w 276"/>
                <a:gd name="T21" fmla="*/ 39 h 154"/>
                <a:gd name="T22" fmla="*/ 121 w 276"/>
                <a:gd name="T23" fmla="*/ 35 h 154"/>
                <a:gd name="T24" fmla="*/ 121 w 276"/>
                <a:gd name="T25" fmla="*/ 35 h 154"/>
                <a:gd name="T26" fmla="*/ 145 w 276"/>
                <a:gd name="T27" fmla="*/ 26 h 154"/>
                <a:gd name="T28" fmla="*/ 169 w 276"/>
                <a:gd name="T29" fmla="*/ 20 h 154"/>
                <a:gd name="T30" fmla="*/ 191 w 276"/>
                <a:gd name="T31" fmla="*/ 15 h 154"/>
                <a:gd name="T32" fmla="*/ 211 w 276"/>
                <a:gd name="T33" fmla="*/ 13 h 154"/>
                <a:gd name="T34" fmla="*/ 211 w 276"/>
                <a:gd name="T35" fmla="*/ 13 h 154"/>
                <a:gd name="T36" fmla="*/ 243 w 276"/>
                <a:gd name="T37" fmla="*/ 10 h 154"/>
                <a:gd name="T38" fmla="*/ 256 w 276"/>
                <a:gd name="T39" fmla="*/ 8 h 154"/>
                <a:gd name="T40" fmla="*/ 262 w 276"/>
                <a:gd name="T41" fmla="*/ 7 h 154"/>
                <a:gd name="T42" fmla="*/ 262 w 276"/>
                <a:gd name="T43" fmla="*/ 7 h 154"/>
                <a:gd name="T44" fmla="*/ 276 w 276"/>
                <a:gd name="T45" fmla="*/ 0 h 1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6" h="154">
                  <a:moveTo>
                    <a:pt x="0" y="154"/>
                  </a:moveTo>
                  <a:lnTo>
                    <a:pt x="0" y="154"/>
                  </a:lnTo>
                  <a:lnTo>
                    <a:pt x="19" y="130"/>
                  </a:lnTo>
                  <a:lnTo>
                    <a:pt x="37" y="107"/>
                  </a:lnTo>
                  <a:lnTo>
                    <a:pt x="54" y="87"/>
                  </a:lnTo>
                  <a:lnTo>
                    <a:pt x="70" y="71"/>
                  </a:lnTo>
                  <a:lnTo>
                    <a:pt x="85" y="58"/>
                  </a:lnTo>
                  <a:lnTo>
                    <a:pt x="93" y="50"/>
                  </a:lnTo>
                  <a:lnTo>
                    <a:pt x="102" y="45"/>
                  </a:lnTo>
                  <a:lnTo>
                    <a:pt x="111" y="39"/>
                  </a:lnTo>
                  <a:lnTo>
                    <a:pt x="121" y="35"/>
                  </a:lnTo>
                  <a:lnTo>
                    <a:pt x="145" y="26"/>
                  </a:lnTo>
                  <a:lnTo>
                    <a:pt x="169" y="20"/>
                  </a:lnTo>
                  <a:lnTo>
                    <a:pt x="191" y="15"/>
                  </a:lnTo>
                  <a:lnTo>
                    <a:pt x="211" y="13"/>
                  </a:lnTo>
                  <a:lnTo>
                    <a:pt x="243" y="10"/>
                  </a:lnTo>
                  <a:lnTo>
                    <a:pt x="256" y="8"/>
                  </a:lnTo>
                  <a:lnTo>
                    <a:pt x="262" y="7"/>
                  </a:lnTo>
                  <a:lnTo>
                    <a:pt x="276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71" name="Freeform 1679"/>
            <p:cNvSpPr>
              <a:spLocks/>
            </p:cNvSpPr>
            <p:nvPr/>
          </p:nvSpPr>
          <p:spPr bwMode="auto">
            <a:xfrm>
              <a:off x="3290" y="1612"/>
              <a:ext cx="268" cy="149"/>
            </a:xfrm>
            <a:custGeom>
              <a:avLst/>
              <a:gdLst>
                <a:gd name="T0" fmla="*/ 268 w 268"/>
                <a:gd name="T1" fmla="*/ 0 h 149"/>
                <a:gd name="T2" fmla="*/ 268 w 268"/>
                <a:gd name="T3" fmla="*/ 0 h 149"/>
                <a:gd name="T4" fmla="*/ 252 w 268"/>
                <a:gd name="T5" fmla="*/ 1 h 149"/>
                <a:gd name="T6" fmla="*/ 237 w 268"/>
                <a:gd name="T7" fmla="*/ 3 h 149"/>
                <a:gd name="T8" fmla="*/ 218 w 268"/>
                <a:gd name="T9" fmla="*/ 6 h 149"/>
                <a:gd name="T10" fmla="*/ 218 w 268"/>
                <a:gd name="T11" fmla="*/ 6 h 149"/>
                <a:gd name="T12" fmla="*/ 177 w 268"/>
                <a:gd name="T13" fmla="*/ 13 h 149"/>
                <a:gd name="T14" fmla="*/ 153 w 268"/>
                <a:gd name="T15" fmla="*/ 20 h 149"/>
                <a:gd name="T16" fmla="*/ 142 w 268"/>
                <a:gd name="T17" fmla="*/ 23 h 149"/>
                <a:gd name="T18" fmla="*/ 131 w 268"/>
                <a:gd name="T19" fmla="*/ 28 h 149"/>
                <a:gd name="T20" fmla="*/ 131 w 268"/>
                <a:gd name="T21" fmla="*/ 28 h 149"/>
                <a:gd name="T22" fmla="*/ 109 w 268"/>
                <a:gd name="T23" fmla="*/ 41 h 149"/>
                <a:gd name="T24" fmla="*/ 87 w 268"/>
                <a:gd name="T25" fmla="*/ 53 h 149"/>
                <a:gd name="T26" fmla="*/ 77 w 268"/>
                <a:gd name="T27" fmla="*/ 61 h 149"/>
                <a:gd name="T28" fmla="*/ 68 w 268"/>
                <a:gd name="T29" fmla="*/ 69 h 149"/>
                <a:gd name="T30" fmla="*/ 58 w 268"/>
                <a:gd name="T31" fmla="*/ 79 h 149"/>
                <a:gd name="T32" fmla="*/ 49 w 268"/>
                <a:gd name="T33" fmla="*/ 90 h 149"/>
                <a:gd name="T34" fmla="*/ 49 w 268"/>
                <a:gd name="T35" fmla="*/ 90 h 149"/>
                <a:gd name="T36" fmla="*/ 15 w 268"/>
                <a:gd name="T37" fmla="*/ 131 h 149"/>
                <a:gd name="T38" fmla="*/ 0 w 268"/>
                <a:gd name="T39" fmla="*/ 149 h 1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149">
                  <a:moveTo>
                    <a:pt x="268" y="0"/>
                  </a:moveTo>
                  <a:lnTo>
                    <a:pt x="268" y="0"/>
                  </a:lnTo>
                  <a:lnTo>
                    <a:pt x="252" y="1"/>
                  </a:lnTo>
                  <a:lnTo>
                    <a:pt x="237" y="3"/>
                  </a:lnTo>
                  <a:lnTo>
                    <a:pt x="218" y="6"/>
                  </a:lnTo>
                  <a:lnTo>
                    <a:pt x="177" y="13"/>
                  </a:lnTo>
                  <a:lnTo>
                    <a:pt x="153" y="20"/>
                  </a:lnTo>
                  <a:lnTo>
                    <a:pt x="142" y="23"/>
                  </a:lnTo>
                  <a:lnTo>
                    <a:pt x="131" y="28"/>
                  </a:lnTo>
                  <a:lnTo>
                    <a:pt x="109" y="41"/>
                  </a:lnTo>
                  <a:lnTo>
                    <a:pt x="87" y="53"/>
                  </a:lnTo>
                  <a:lnTo>
                    <a:pt x="77" y="61"/>
                  </a:lnTo>
                  <a:lnTo>
                    <a:pt x="68" y="69"/>
                  </a:lnTo>
                  <a:lnTo>
                    <a:pt x="58" y="79"/>
                  </a:lnTo>
                  <a:lnTo>
                    <a:pt x="49" y="90"/>
                  </a:lnTo>
                  <a:lnTo>
                    <a:pt x="15" y="131"/>
                  </a:lnTo>
                  <a:lnTo>
                    <a:pt x="0" y="149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72" name="Freeform 1680"/>
            <p:cNvSpPr>
              <a:spLocks/>
            </p:cNvSpPr>
            <p:nvPr/>
          </p:nvSpPr>
          <p:spPr bwMode="auto">
            <a:xfrm>
              <a:off x="3288" y="1597"/>
              <a:ext cx="257" cy="146"/>
            </a:xfrm>
            <a:custGeom>
              <a:avLst/>
              <a:gdLst>
                <a:gd name="T0" fmla="*/ 0 w 257"/>
                <a:gd name="T1" fmla="*/ 146 h 146"/>
                <a:gd name="T2" fmla="*/ 0 w 257"/>
                <a:gd name="T3" fmla="*/ 146 h 146"/>
                <a:gd name="T4" fmla="*/ 14 w 257"/>
                <a:gd name="T5" fmla="*/ 128 h 146"/>
                <a:gd name="T6" fmla="*/ 25 w 257"/>
                <a:gd name="T7" fmla="*/ 113 h 146"/>
                <a:gd name="T8" fmla="*/ 36 w 257"/>
                <a:gd name="T9" fmla="*/ 99 h 146"/>
                <a:gd name="T10" fmla="*/ 36 w 257"/>
                <a:gd name="T11" fmla="*/ 99 h 146"/>
                <a:gd name="T12" fmla="*/ 60 w 257"/>
                <a:gd name="T13" fmla="*/ 72 h 146"/>
                <a:gd name="T14" fmla="*/ 73 w 257"/>
                <a:gd name="T15" fmla="*/ 58 h 146"/>
                <a:gd name="T16" fmla="*/ 82 w 257"/>
                <a:gd name="T17" fmla="*/ 52 h 146"/>
                <a:gd name="T18" fmla="*/ 89 w 257"/>
                <a:gd name="T19" fmla="*/ 48 h 146"/>
                <a:gd name="T20" fmla="*/ 89 w 257"/>
                <a:gd name="T21" fmla="*/ 48 h 146"/>
                <a:gd name="T22" fmla="*/ 103 w 257"/>
                <a:gd name="T23" fmla="*/ 39 h 146"/>
                <a:gd name="T24" fmla="*/ 117 w 257"/>
                <a:gd name="T25" fmla="*/ 31 h 146"/>
                <a:gd name="T26" fmla="*/ 124 w 257"/>
                <a:gd name="T27" fmla="*/ 27 h 146"/>
                <a:gd name="T28" fmla="*/ 130 w 257"/>
                <a:gd name="T29" fmla="*/ 23 h 146"/>
                <a:gd name="T30" fmla="*/ 138 w 257"/>
                <a:gd name="T31" fmla="*/ 21 h 146"/>
                <a:gd name="T32" fmla="*/ 147 w 257"/>
                <a:gd name="T33" fmla="*/ 20 h 146"/>
                <a:gd name="T34" fmla="*/ 147 w 257"/>
                <a:gd name="T35" fmla="*/ 20 h 146"/>
                <a:gd name="T36" fmla="*/ 163 w 257"/>
                <a:gd name="T37" fmla="*/ 18 h 146"/>
                <a:gd name="T38" fmla="*/ 176 w 257"/>
                <a:gd name="T39" fmla="*/ 15 h 146"/>
                <a:gd name="T40" fmla="*/ 188 w 257"/>
                <a:gd name="T41" fmla="*/ 11 h 146"/>
                <a:gd name="T42" fmla="*/ 196 w 257"/>
                <a:gd name="T43" fmla="*/ 8 h 146"/>
                <a:gd name="T44" fmla="*/ 196 w 257"/>
                <a:gd name="T45" fmla="*/ 8 h 146"/>
                <a:gd name="T46" fmla="*/ 201 w 257"/>
                <a:gd name="T47" fmla="*/ 6 h 146"/>
                <a:gd name="T48" fmla="*/ 203 w 257"/>
                <a:gd name="T49" fmla="*/ 3 h 146"/>
                <a:gd name="T50" fmla="*/ 206 w 257"/>
                <a:gd name="T51" fmla="*/ 3 h 146"/>
                <a:gd name="T52" fmla="*/ 219 w 257"/>
                <a:gd name="T53" fmla="*/ 5 h 146"/>
                <a:gd name="T54" fmla="*/ 219 w 257"/>
                <a:gd name="T55" fmla="*/ 5 h 146"/>
                <a:gd name="T56" fmla="*/ 227 w 257"/>
                <a:gd name="T57" fmla="*/ 5 h 146"/>
                <a:gd name="T58" fmla="*/ 235 w 257"/>
                <a:gd name="T59" fmla="*/ 5 h 146"/>
                <a:gd name="T60" fmla="*/ 246 w 257"/>
                <a:gd name="T61" fmla="*/ 3 h 146"/>
                <a:gd name="T62" fmla="*/ 255 w 257"/>
                <a:gd name="T63" fmla="*/ 1 h 146"/>
                <a:gd name="T64" fmla="*/ 257 w 257"/>
                <a:gd name="T65" fmla="*/ 0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146">
                  <a:moveTo>
                    <a:pt x="0" y="146"/>
                  </a:moveTo>
                  <a:lnTo>
                    <a:pt x="0" y="146"/>
                  </a:lnTo>
                  <a:lnTo>
                    <a:pt x="14" y="128"/>
                  </a:lnTo>
                  <a:lnTo>
                    <a:pt x="25" y="113"/>
                  </a:lnTo>
                  <a:lnTo>
                    <a:pt x="36" y="99"/>
                  </a:lnTo>
                  <a:lnTo>
                    <a:pt x="60" y="72"/>
                  </a:lnTo>
                  <a:lnTo>
                    <a:pt x="73" y="58"/>
                  </a:lnTo>
                  <a:lnTo>
                    <a:pt x="82" y="52"/>
                  </a:lnTo>
                  <a:lnTo>
                    <a:pt x="89" y="48"/>
                  </a:lnTo>
                  <a:lnTo>
                    <a:pt x="103" y="39"/>
                  </a:lnTo>
                  <a:lnTo>
                    <a:pt x="117" y="31"/>
                  </a:lnTo>
                  <a:lnTo>
                    <a:pt x="124" y="27"/>
                  </a:lnTo>
                  <a:lnTo>
                    <a:pt x="130" y="23"/>
                  </a:lnTo>
                  <a:lnTo>
                    <a:pt x="138" y="21"/>
                  </a:lnTo>
                  <a:lnTo>
                    <a:pt x="147" y="20"/>
                  </a:lnTo>
                  <a:lnTo>
                    <a:pt x="163" y="18"/>
                  </a:lnTo>
                  <a:lnTo>
                    <a:pt x="176" y="15"/>
                  </a:lnTo>
                  <a:lnTo>
                    <a:pt x="188" y="11"/>
                  </a:lnTo>
                  <a:lnTo>
                    <a:pt x="196" y="8"/>
                  </a:lnTo>
                  <a:lnTo>
                    <a:pt x="201" y="6"/>
                  </a:lnTo>
                  <a:lnTo>
                    <a:pt x="203" y="3"/>
                  </a:lnTo>
                  <a:lnTo>
                    <a:pt x="206" y="3"/>
                  </a:lnTo>
                  <a:lnTo>
                    <a:pt x="219" y="5"/>
                  </a:lnTo>
                  <a:lnTo>
                    <a:pt x="227" y="5"/>
                  </a:lnTo>
                  <a:lnTo>
                    <a:pt x="235" y="5"/>
                  </a:lnTo>
                  <a:lnTo>
                    <a:pt x="246" y="3"/>
                  </a:lnTo>
                  <a:lnTo>
                    <a:pt x="255" y="1"/>
                  </a:lnTo>
                  <a:lnTo>
                    <a:pt x="257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73" name="Freeform 1681"/>
            <p:cNvSpPr>
              <a:spLocks/>
            </p:cNvSpPr>
            <p:nvPr/>
          </p:nvSpPr>
          <p:spPr bwMode="auto">
            <a:xfrm>
              <a:off x="3287" y="1588"/>
              <a:ext cx="238" cy="131"/>
            </a:xfrm>
            <a:custGeom>
              <a:avLst/>
              <a:gdLst>
                <a:gd name="T0" fmla="*/ 0 w 238"/>
                <a:gd name="T1" fmla="*/ 131 h 131"/>
                <a:gd name="T2" fmla="*/ 0 w 238"/>
                <a:gd name="T3" fmla="*/ 131 h 131"/>
                <a:gd name="T4" fmla="*/ 6 w 238"/>
                <a:gd name="T5" fmla="*/ 123 h 131"/>
                <a:gd name="T6" fmla="*/ 25 w 238"/>
                <a:gd name="T7" fmla="*/ 103 h 131"/>
                <a:gd name="T8" fmla="*/ 25 w 238"/>
                <a:gd name="T9" fmla="*/ 103 h 131"/>
                <a:gd name="T10" fmla="*/ 34 w 238"/>
                <a:gd name="T11" fmla="*/ 92 h 131"/>
                <a:gd name="T12" fmla="*/ 42 w 238"/>
                <a:gd name="T13" fmla="*/ 81 h 131"/>
                <a:gd name="T14" fmla="*/ 49 w 238"/>
                <a:gd name="T15" fmla="*/ 71 h 131"/>
                <a:gd name="T16" fmla="*/ 53 w 238"/>
                <a:gd name="T17" fmla="*/ 66 h 131"/>
                <a:gd name="T18" fmla="*/ 58 w 238"/>
                <a:gd name="T19" fmla="*/ 62 h 131"/>
                <a:gd name="T20" fmla="*/ 58 w 238"/>
                <a:gd name="T21" fmla="*/ 62 h 131"/>
                <a:gd name="T22" fmla="*/ 79 w 238"/>
                <a:gd name="T23" fmla="*/ 47 h 131"/>
                <a:gd name="T24" fmla="*/ 90 w 238"/>
                <a:gd name="T25" fmla="*/ 39 h 131"/>
                <a:gd name="T26" fmla="*/ 103 w 238"/>
                <a:gd name="T27" fmla="*/ 34 h 131"/>
                <a:gd name="T28" fmla="*/ 103 w 238"/>
                <a:gd name="T29" fmla="*/ 34 h 131"/>
                <a:gd name="T30" fmla="*/ 115 w 238"/>
                <a:gd name="T31" fmla="*/ 29 h 131"/>
                <a:gd name="T32" fmla="*/ 129 w 238"/>
                <a:gd name="T33" fmla="*/ 24 h 131"/>
                <a:gd name="T34" fmla="*/ 159 w 238"/>
                <a:gd name="T35" fmla="*/ 14 h 131"/>
                <a:gd name="T36" fmla="*/ 159 w 238"/>
                <a:gd name="T37" fmla="*/ 14 h 131"/>
                <a:gd name="T38" fmla="*/ 182 w 238"/>
                <a:gd name="T39" fmla="*/ 7 h 131"/>
                <a:gd name="T40" fmla="*/ 192 w 238"/>
                <a:gd name="T41" fmla="*/ 5 h 131"/>
                <a:gd name="T42" fmla="*/ 202 w 238"/>
                <a:gd name="T43" fmla="*/ 4 h 131"/>
                <a:gd name="T44" fmla="*/ 202 w 238"/>
                <a:gd name="T45" fmla="*/ 4 h 131"/>
                <a:gd name="T46" fmla="*/ 221 w 238"/>
                <a:gd name="T47" fmla="*/ 4 h 131"/>
                <a:gd name="T48" fmla="*/ 231 w 238"/>
                <a:gd name="T49" fmla="*/ 1 h 131"/>
                <a:gd name="T50" fmla="*/ 231 w 238"/>
                <a:gd name="T51" fmla="*/ 1 h 131"/>
                <a:gd name="T52" fmla="*/ 238 w 238"/>
                <a:gd name="T53" fmla="*/ 0 h 1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38" h="131">
                  <a:moveTo>
                    <a:pt x="0" y="131"/>
                  </a:moveTo>
                  <a:lnTo>
                    <a:pt x="0" y="131"/>
                  </a:lnTo>
                  <a:lnTo>
                    <a:pt x="6" y="123"/>
                  </a:lnTo>
                  <a:lnTo>
                    <a:pt x="25" y="103"/>
                  </a:lnTo>
                  <a:lnTo>
                    <a:pt x="34" y="92"/>
                  </a:lnTo>
                  <a:lnTo>
                    <a:pt x="42" y="81"/>
                  </a:lnTo>
                  <a:lnTo>
                    <a:pt x="49" y="71"/>
                  </a:lnTo>
                  <a:lnTo>
                    <a:pt x="53" y="66"/>
                  </a:lnTo>
                  <a:lnTo>
                    <a:pt x="58" y="62"/>
                  </a:lnTo>
                  <a:lnTo>
                    <a:pt x="79" y="47"/>
                  </a:lnTo>
                  <a:lnTo>
                    <a:pt x="90" y="39"/>
                  </a:lnTo>
                  <a:lnTo>
                    <a:pt x="103" y="34"/>
                  </a:lnTo>
                  <a:lnTo>
                    <a:pt x="115" y="29"/>
                  </a:lnTo>
                  <a:lnTo>
                    <a:pt x="129" y="24"/>
                  </a:lnTo>
                  <a:lnTo>
                    <a:pt x="159" y="14"/>
                  </a:lnTo>
                  <a:lnTo>
                    <a:pt x="182" y="7"/>
                  </a:lnTo>
                  <a:lnTo>
                    <a:pt x="192" y="5"/>
                  </a:lnTo>
                  <a:lnTo>
                    <a:pt x="202" y="4"/>
                  </a:lnTo>
                  <a:lnTo>
                    <a:pt x="221" y="4"/>
                  </a:lnTo>
                  <a:lnTo>
                    <a:pt x="231" y="1"/>
                  </a:lnTo>
                  <a:lnTo>
                    <a:pt x="238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74" name="Freeform 1682"/>
            <p:cNvSpPr>
              <a:spLocks/>
            </p:cNvSpPr>
            <p:nvPr/>
          </p:nvSpPr>
          <p:spPr bwMode="auto">
            <a:xfrm>
              <a:off x="3294" y="1649"/>
              <a:ext cx="40" cy="35"/>
            </a:xfrm>
            <a:custGeom>
              <a:avLst/>
              <a:gdLst>
                <a:gd name="T0" fmla="*/ 0 w 40"/>
                <a:gd name="T1" fmla="*/ 35 h 35"/>
                <a:gd name="T2" fmla="*/ 0 w 40"/>
                <a:gd name="T3" fmla="*/ 35 h 35"/>
                <a:gd name="T4" fmla="*/ 10 w 40"/>
                <a:gd name="T5" fmla="*/ 27 h 35"/>
                <a:gd name="T6" fmla="*/ 18 w 40"/>
                <a:gd name="T7" fmla="*/ 21 h 35"/>
                <a:gd name="T8" fmla="*/ 25 w 40"/>
                <a:gd name="T9" fmla="*/ 15 h 35"/>
                <a:gd name="T10" fmla="*/ 25 w 40"/>
                <a:gd name="T11" fmla="*/ 15 h 35"/>
                <a:gd name="T12" fmla="*/ 40 w 40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5">
                  <a:moveTo>
                    <a:pt x="0" y="35"/>
                  </a:moveTo>
                  <a:lnTo>
                    <a:pt x="0" y="35"/>
                  </a:lnTo>
                  <a:lnTo>
                    <a:pt x="10" y="27"/>
                  </a:lnTo>
                  <a:lnTo>
                    <a:pt x="18" y="21"/>
                  </a:lnTo>
                  <a:lnTo>
                    <a:pt x="25" y="15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75" name="Freeform 1683"/>
            <p:cNvSpPr>
              <a:spLocks/>
            </p:cNvSpPr>
            <p:nvPr/>
          </p:nvSpPr>
          <p:spPr bwMode="auto">
            <a:xfrm>
              <a:off x="3299" y="1598"/>
              <a:ext cx="116" cy="58"/>
            </a:xfrm>
            <a:custGeom>
              <a:avLst/>
              <a:gdLst>
                <a:gd name="T0" fmla="*/ 0 w 116"/>
                <a:gd name="T1" fmla="*/ 58 h 58"/>
                <a:gd name="T2" fmla="*/ 0 w 116"/>
                <a:gd name="T3" fmla="*/ 58 h 58"/>
                <a:gd name="T4" fmla="*/ 10 w 116"/>
                <a:gd name="T5" fmla="*/ 53 h 58"/>
                <a:gd name="T6" fmla="*/ 32 w 116"/>
                <a:gd name="T7" fmla="*/ 42 h 58"/>
                <a:gd name="T8" fmla="*/ 32 w 116"/>
                <a:gd name="T9" fmla="*/ 42 h 58"/>
                <a:gd name="T10" fmla="*/ 44 w 116"/>
                <a:gd name="T11" fmla="*/ 35 h 58"/>
                <a:gd name="T12" fmla="*/ 52 w 116"/>
                <a:gd name="T13" fmla="*/ 29 h 58"/>
                <a:gd name="T14" fmla="*/ 61 w 116"/>
                <a:gd name="T15" fmla="*/ 21 h 58"/>
                <a:gd name="T16" fmla="*/ 73 w 116"/>
                <a:gd name="T17" fmla="*/ 14 h 58"/>
                <a:gd name="T18" fmla="*/ 73 w 116"/>
                <a:gd name="T19" fmla="*/ 14 h 58"/>
                <a:gd name="T20" fmla="*/ 87 w 116"/>
                <a:gd name="T21" fmla="*/ 9 h 58"/>
                <a:gd name="T22" fmla="*/ 101 w 116"/>
                <a:gd name="T23" fmla="*/ 4 h 58"/>
                <a:gd name="T24" fmla="*/ 116 w 116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6" h="58">
                  <a:moveTo>
                    <a:pt x="0" y="58"/>
                  </a:moveTo>
                  <a:lnTo>
                    <a:pt x="0" y="58"/>
                  </a:lnTo>
                  <a:lnTo>
                    <a:pt x="10" y="53"/>
                  </a:lnTo>
                  <a:lnTo>
                    <a:pt x="32" y="42"/>
                  </a:lnTo>
                  <a:lnTo>
                    <a:pt x="44" y="35"/>
                  </a:lnTo>
                  <a:lnTo>
                    <a:pt x="52" y="29"/>
                  </a:lnTo>
                  <a:lnTo>
                    <a:pt x="61" y="21"/>
                  </a:lnTo>
                  <a:lnTo>
                    <a:pt x="73" y="14"/>
                  </a:lnTo>
                  <a:lnTo>
                    <a:pt x="87" y="9"/>
                  </a:lnTo>
                  <a:lnTo>
                    <a:pt x="101" y="4"/>
                  </a:lnTo>
                  <a:lnTo>
                    <a:pt x="116" y="0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76" name="Freeform 1684"/>
            <p:cNvSpPr>
              <a:spLocks/>
            </p:cNvSpPr>
            <p:nvPr/>
          </p:nvSpPr>
          <p:spPr bwMode="auto">
            <a:xfrm>
              <a:off x="3345" y="1562"/>
              <a:ext cx="116" cy="32"/>
            </a:xfrm>
            <a:custGeom>
              <a:avLst/>
              <a:gdLst>
                <a:gd name="T0" fmla="*/ 116 w 116"/>
                <a:gd name="T1" fmla="*/ 1 h 32"/>
                <a:gd name="T2" fmla="*/ 116 w 116"/>
                <a:gd name="T3" fmla="*/ 1 h 32"/>
                <a:gd name="T4" fmla="*/ 114 w 116"/>
                <a:gd name="T5" fmla="*/ 1 h 32"/>
                <a:gd name="T6" fmla="*/ 108 w 116"/>
                <a:gd name="T7" fmla="*/ 0 h 32"/>
                <a:gd name="T8" fmla="*/ 100 w 116"/>
                <a:gd name="T9" fmla="*/ 0 h 32"/>
                <a:gd name="T10" fmla="*/ 95 w 116"/>
                <a:gd name="T11" fmla="*/ 1 h 32"/>
                <a:gd name="T12" fmla="*/ 88 w 116"/>
                <a:gd name="T13" fmla="*/ 4 h 32"/>
                <a:gd name="T14" fmla="*/ 88 w 116"/>
                <a:gd name="T15" fmla="*/ 4 h 32"/>
                <a:gd name="T16" fmla="*/ 63 w 116"/>
                <a:gd name="T17" fmla="*/ 12 h 32"/>
                <a:gd name="T18" fmla="*/ 42 w 116"/>
                <a:gd name="T19" fmla="*/ 19 h 32"/>
                <a:gd name="T20" fmla="*/ 42 w 116"/>
                <a:gd name="T21" fmla="*/ 19 h 32"/>
                <a:gd name="T22" fmla="*/ 30 w 116"/>
                <a:gd name="T23" fmla="*/ 21 h 32"/>
                <a:gd name="T24" fmla="*/ 16 w 116"/>
                <a:gd name="T25" fmla="*/ 26 h 32"/>
                <a:gd name="T26" fmla="*/ 0 w 116"/>
                <a:gd name="T27" fmla="*/ 32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6" h="32">
                  <a:moveTo>
                    <a:pt x="116" y="1"/>
                  </a:moveTo>
                  <a:lnTo>
                    <a:pt x="116" y="1"/>
                  </a:lnTo>
                  <a:lnTo>
                    <a:pt x="114" y="1"/>
                  </a:lnTo>
                  <a:lnTo>
                    <a:pt x="108" y="0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88" y="4"/>
                  </a:lnTo>
                  <a:lnTo>
                    <a:pt x="63" y="12"/>
                  </a:lnTo>
                  <a:lnTo>
                    <a:pt x="42" y="19"/>
                  </a:lnTo>
                  <a:lnTo>
                    <a:pt x="30" y="21"/>
                  </a:lnTo>
                  <a:lnTo>
                    <a:pt x="16" y="26"/>
                  </a:lnTo>
                  <a:lnTo>
                    <a:pt x="0" y="32"/>
                  </a:lnTo>
                </a:path>
              </a:pathLst>
            </a:custGeom>
            <a:noFill/>
            <a:ln w="20638">
              <a:solidFill>
                <a:srgbClr val="E173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42" name="Group 1685"/>
          <p:cNvGrpSpPr>
            <a:grpSpLocks/>
          </p:cNvGrpSpPr>
          <p:nvPr/>
        </p:nvGrpSpPr>
        <p:grpSpPr bwMode="auto">
          <a:xfrm rot="446831" flipH="1">
            <a:off x="7453313" y="2482850"/>
            <a:ext cx="917575" cy="1333500"/>
            <a:chOff x="1601" y="2404"/>
            <a:chExt cx="179" cy="260"/>
          </a:xfrm>
        </p:grpSpPr>
        <p:sp>
          <p:nvSpPr>
            <p:cNvPr id="15946" name="Freeform 1686"/>
            <p:cNvSpPr>
              <a:spLocks/>
            </p:cNvSpPr>
            <p:nvPr/>
          </p:nvSpPr>
          <p:spPr bwMode="auto">
            <a:xfrm>
              <a:off x="1627" y="2404"/>
              <a:ext cx="50" cy="19"/>
            </a:xfrm>
            <a:custGeom>
              <a:avLst/>
              <a:gdLst>
                <a:gd name="T0" fmla="*/ 1 w 50"/>
                <a:gd name="T1" fmla="*/ 19 h 19"/>
                <a:gd name="T2" fmla="*/ 0 w 50"/>
                <a:gd name="T3" fmla="*/ 19 h 19"/>
                <a:gd name="T4" fmla="*/ 1 w 50"/>
                <a:gd name="T5" fmla="*/ 19 h 19"/>
                <a:gd name="T6" fmla="*/ 1 w 50"/>
                <a:gd name="T7" fmla="*/ 18 h 19"/>
                <a:gd name="T8" fmla="*/ 6 w 50"/>
                <a:gd name="T9" fmla="*/ 15 h 19"/>
                <a:gd name="T10" fmla="*/ 17 w 50"/>
                <a:gd name="T11" fmla="*/ 9 h 19"/>
                <a:gd name="T12" fmla="*/ 30 w 50"/>
                <a:gd name="T13" fmla="*/ 5 h 19"/>
                <a:gd name="T14" fmla="*/ 35 w 50"/>
                <a:gd name="T15" fmla="*/ 3 h 19"/>
                <a:gd name="T16" fmla="*/ 45 w 50"/>
                <a:gd name="T17" fmla="*/ 0 h 19"/>
                <a:gd name="T18" fmla="*/ 50 w 50"/>
                <a:gd name="T19" fmla="*/ 0 h 19"/>
                <a:gd name="T20" fmla="*/ 45 w 50"/>
                <a:gd name="T21" fmla="*/ 2 h 19"/>
                <a:gd name="T22" fmla="*/ 35 w 50"/>
                <a:gd name="T23" fmla="*/ 4 h 19"/>
                <a:gd name="T24" fmla="*/ 30 w 50"/>
                <a:gd name="T25" fmla="*/ 5 h 19"/>
                <a:gd name="T26" fmla="*/ 17 w 50"/>
                <a:gd name="T27" fmla="*/ 10 h 19"/>
                <a:gd name="T28" fmla="*/ 6 w 50"/>
                <a:gd name="T29" fmla="*/ 15 h 19"/>
                <a:gd name="T30" fmla="*/ 1 w 50"/>
                <a:gd name="T31" fmla="*/ 19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19">
                  <a:moveTo>
                    <a:pt x="1" y="19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6" y="15"/>
                  </a:lnTo>
                  <a:lnTo>
                    <a:pt x="17" y="9"/>
                  </a:lnTo>
                  <a:lnTo>
                    <a:pt x="30" y="5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45" y="2"/>
                  </a:lnTo>
                  <a:lnTo>
                    <a:pt x="35" y="4"/>
                  </a:lnTo>
                  <a:lnTo>
                    <a:pt x="30" y="5"/>
                  </a:lnTo>
                  <a:lnTo>
                    <a:pt x="17" y="10"/>
                  </a:lnTo>
                  <a:lnTo>
                    <a:pt x="6" y="15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47" name="Freeform 1687"/>
            <p:cNvSpPr>
              <a:spLocks/>
            </p:cNvSpPr>
            <p:nvPr/>
          </p:nvSpPr>
          <p:spPr bwMode="auto">
            <a:xfrm>
              <a:off x="1694" y="2406"/>
              <a:ext cx="56" cy="15"/>
            </a:xfrm>
            <a:custGeom>
              <a:avLst/>
              <a:gdLst>
                <a:gd name="T0" fmla="*/ 1 w 56"/>
                <a:gd name="T1" fmla="*/ 0 h 15"/>
                <a:gd name="T2" fmla="*/ 0 w 56"/>
                <a:gd name="T3" fmla="*/ 0 h 15"/>
                <a:gd name="T4" fmla="*/ 1 w 56"/>
                <a:gd name="T5" fmla="*/ 0 h 15"/>
                <a:gd name="T6" fmla="*/ 9 w 56"/>
                <a:gd name="T7" fmla="*/ 0 h 15"/>
                <a:gd name="T8" fmla="*/ 23 w 56"/>
                <a:gd name="T9" fmla="*/ 3 h 15"/>
                <a:gd name="T10" fmla="*/ 41 w 56"/>
                <a:gd name="T11" fmla="*/ 8 h 15"/>
                <a:gd name="T12" fmla="*/ 52 w 56"/>
                <a:gd name="T13" fmla="*/ 12 h 15"/>
                <a:gd name="T14" fmla="*/ 56 w 56"/>
                <a:gd name="T15" fmla="*/ 15 h 15"/>
                <a:gd name="T16" fmla="*/ 51 w 56"/>
                <a:gd name="T17" fmla="*/ 13 h 15"/>
                <a:gd name="T18" fmla="*/ 41 w 56"/>
                <a:gd name="T19" fmla="*/ 8 h 15"/>
                <a:gd name="T20" fmla="*/ 21 w 56"/>
                <a:gd name="T21" fmla="*/ 3 h 15"/>
                <a:gd name="T22" fmla="*/ 9 w 56"/>
                <a:gd name="T23" fmla="*/ 1 h 15"/>
                <a:gd name="T24" fmla="*/ 1 w 56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5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9" y="0"/>
                  </a:lnTo>
                  <a:lnTo>
                    <a:pt x="23" y="3"/>
                  </a:lnTo>
                  <a:lnTo>
                    <a:pt x="41" y="8"/>
                  </a:lnTo>
                  <a:lnTo>
                    <a:pt x="52" y="12"/>
                  </a:lnTo>
                  <a:lnTo>
                    <a:pt x="56" y="15"/>
                  </a:lnTo>
                  <a:lnTo>
                    <a:pt x="51" y="13"/>
                  </a:lnTo>
                  <a:lnTo>
                    <a:pt x="41" y="8"/>
                  </a:lnTo>
                  <a:lnTo>
                    <a:pt x="21" y="3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48" name="Freeform 1688"/>
            <p:cNvSpPr>
              <a:spLocks/>
            </p:cNvSpPr>
            <p:nvPr/>
          </p:nvSpPr>
          <p:spPr bwMode="auto">
            <a:xfrm>
              <a:off x="1615" y="2413"/>
              <a:ext cx="144" cy="29"/>
            </a:xfrm>
            <a:custGeom>
              <a:avLst/>
              <a:gdLst>
                <a:gd name="T0" fmla="*/ 3 w 144"/>
                <a:gd name="T1" fmla="*/ 27 h 29"/>
                <a:gd name="T2" fmla="*/ 2 w 144"/>
                <a:gd name="T3" fmla="*/ 27 h 29"/>
                <a:gd name="T4" fmla="*/ 0 w 144"/>
                <a:gd name="T5" fmla="*/ 29 h 29"/>
                <a:gd name="T6" fmla="*/ 2 w 144"/>
                <a:gd name="T7" fmla="*/ 27 h 29"/>
                <a:gd name="T8" fmla="*/ 2 w 144"/>
                <a:gd name="T9" fmla="*/ 26 h 29"/>
                <a:gd name="T10" fmla="*/ 5 w 144"/>
                <a:gd name="T11" fmla="*/ 26 h 29"/>
                <a:gd name="T12" fmla="*/ 7 w 144"/>
                <a:gd name="T13" fmla="*/ 24 h 29"/>
                <a:gd name="T14" fmla="*/ 17 w 144"/>
                <a:gd name="T15" fmla="*/ 16 h 29"/>
                <a:gd name="T16" fmla="*/ 24 w 144"/>
                <a:gd name="T17" fmla="*/ 11 h 29"/>
                <a:gd name="T18" fmla="*/ 32 w 144"/>
                <a:gd name="T19" fmla="*/ 8 h 29"/>
                <a:gd name="T20" fmla="*/ 42 w 144"/>
                <a:gd name="T21" fmla="*/ 4 h 29"/>
                <a:gd name="T22" fmla="*/ 52 w 144"/>
                <a:gd name="T23" fmla="*/ 3 h 29"/>
                <a:gd name="T24" fmla="*/ 62 w 144"/>
                <a:gd name="T25" fmla="*/ 1 h 29"/>
                <a:gd name="T26" fmla="*/ 72 w 144"/>
                <a:gd name="T27" fmla="*/ 0 h 29"/>
                <a:gd name="T28" fmla="*/ 88 w 144"/>
                <a:gd name="T29" fmla="*/ 1 h 29"/>
                <a:gd name="T30" fmla="*/ 100 w 144"/>
                <a:gd name="T31" fmla="*/ 4 h 29"/>
                <a:gd name="T32" fmla="*/ 105 w 144"/>
                <a:gd name="T33" fmla="*/ 5 h 29"/>
                <a:gd name="T34" fmla="*/ 115 w 144"/>
                <a:gd name="T35" fmla="*/ 9 h 29"/>
                <a:gd name="T36" fmla="*/ 133 w 144"/>
                <a:gd name="T37" fmla="*/ 15 h 29"/>
                <a:gd name="T38" fmla="*/ 144 w 144"/>
                <a:gd name="T39" fmla="*/ 20 h 29"/>
                <a:gd name="T40" fmla="*/ 133 w 144"/>
                <a:gd name="T41" fmla="*/ 15 h 29"/>
                <a:gd name="T42" fmla="*/ 119 w 144"/>
                <a:gd name="T43" fmla="*/ 10 h 29"/>
                <a:gd name="T44" fmla="*/ 103 w 144"/>
                <a:gd name="T45" fmla="*/ 5 h 29"/>
                <a:gd name="T46" fmla="*/ 99 w 144"/>
                <a:gd name="T47" fmla="*/ 4 h 29"/>
                <a:gd name="T48" fmla="*/ 87 w 144"/>
                <a:gd name="T49" fmla="*/ 1 h 29"/>
                <a:gd name="T50" fmla="*/ 70 w 144"/>
                <a:gd name="T51" fmla="*/ 1 h 29"/>
                <a:gd name="T52" fmla="*/ 60 w 144"/>
                <a:gd name="T53" fmla="*/ 1 h 29"/>
                <a:gd name="T54" fmla="*/ 51 w 144"/>
                <a:gd name="T55" fmla="*/ 3 h 29"/>
                <a:gd name="T56" fmla="*/ 41 w 144"/>
                <a:gd name="T57" fmla="*/ 5 h 29"/>
                <a:gd name="T58" fmla="*/ 32 w 144"/>
                <a:gd name="T59" fmla="*/ 9 h 29"/>
                <a:gd name="T60" fmla="*/ 24 w 144"/>
                <a:gd name="T61" fmla="*/ 13 h 29"/>
                <a:gd name="T62" fmla="*/ 17 w 144"/>
                <a:gd name="T63" fmla="*/ 18 h 29"/>
                <a:gd name="T64" fmla="*/ 7 w 144"/>
                <a:gd name="T65" fmla="*/ 25 h 29"/>
                <a:gd name="T66" fmla="*/ 5 w 144"/>
                <a:gd name="T67" fmla="*/ 26 h 29"/>
                <a:gd name="T68" fmla="*/ 3 w 144"/>
                <a:gd name="T69" fmla="*/ 2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4" h="29">
                  <a:moveTo>
                    <a:pt x="3" y="27"/>
                  </a:moveTo>
                  <a:lnTo>
                    <a:pt x="2" y="27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7" y="24"/>
                  </a:lnTo>
                  <a:lnTo>
                    <a:pt x="17" y="16"/>
                  </a:lnTo>
                  <a:lnTo>
                    <a:pt x="24" y="11"/>
                  </a:lnTo>
                  <a:lnTo>
                    <a:pt x="32" y="8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88" y="1"/>
                  </a:lnTo>
                  <a:lnTo>
                    <a:pt x="100" y="4"/>
                  </a:lnTo>
                  <a:lnTo>
                    <a:pt x="105" y="5"/>
                  </a:lnTo>
                  <a:lnTo>
                    <a:pt x="115" y="9"/>
                  </a:lnTo>
                  <a:lnTo>
                    <a:pt x="133" y="15"/>
                  </a:lnTo>
                  <a:lnTo>
                    <a:pt x="144" y="20"/>
                  </a:lnTo>
                  <a:lnTo>
                    <a:pt x="133" y="15"/>
                  </a:lnTo>
                  <a:lnTo>
                    <a:pt x="119" y="10"/>
                  </a:lnTo>
                  <a:lnTo>
                    <a:pt x="103" y="5"/>
                  </a:lnTo>
                  <a:lnTo>
                    <a:pt x="99" y="4"/>
                  </a:lnTo>
                  <a:lnTo>
                    <a:pt x="87" y="1"/>
                  </a:lnTo>
                  <a:lnTo>
                    <a:pt x="70" y="1"/>
                  </a:lnTo>
                  <a:lnTo>
                    <a:pt x="60" y="1"/>
                  </a:lnTo>
                  <a:lnTo>
                    <a:pt x="51" y="3"/>
                  </a:lnTo>
                  <a:lnTo>
                    <a:pt x="41" y="5"/>
                  </a:lnTo>
                  <a:lnTo>
                    <a:pt x="32" y="9"/>
                  </a:lnTo>
                  <a:lnTo>
                    <a:pt x="24" y="13"/>
                  </a:lnTo>
                  <a:lnTo>
                    <a:pt x="17" y="18"/>
                  </a:lnTo>
                  <a:lnTo>
                    <a:pt x="7" y="25"/>
                  </a:lnTo>
                  <a:lnTo>
                    <a:pt x="5" y="26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49" name="Freeform 1689"/>
            <p:cNvSpPr>
              <a:spLocks/>
            </p:cNvSpPr>
            <p:nvPr/>
          </p:nvSpPr>
          <p:spPr bwMode="auto">
            <a:xfrm>
              <a:off x="1613" y="2422"/>
              <a:ext cx="156" cy="28"/>
            </a:xfrm>
            <a:custGeom>
              <a:avLst/>
              <a:gdLst>
                <a:gd name="T0" fmla="*/ 4 w 156"/>
                <a:gd name="T1" fmla="*/ 25 h 28"/>
                <a:gd name="T2" fmla="*/ 4 w 156"/>
                <a:gd name="T3" fmla="*/ 26 h 28"/>
                <a:gd name="T4" fmla="*/ 0 w 156"/>
                <a:gd name="T5" fmla="*/ 26 h 28"/>
                <a:gd name="T6" fmla="*/ 3 w 156"/>
                <a:gd name="T7" fmla="*/ 25 h 28"/>
                <a:gd name="T8" fmla="*/ 4 w 156"/>
                <a:gd name="T9" fmla="*/ 25 h 28"/>
                <a:gd name="T10" fmla="*/ 5 w 156"/>
                <a:gd name="T11" fmla="*/ 25 h 28"/>
                <a:gd name="T12" fmla="*/ 9 w 156"/>
                <a:gd name="T13" fmla="*/ 22 h 28"/>
                <a:gd name="T14" fmla="*/ 21 w 156"/>
                <a:gd name="T15" fmla="*/ 16 h 28"/>
                <a:gd name="T16" fmla="*/ 39 w 156"/>
                <a:gd name="T17" fmla="*/ 9 h 28"/>
                <a:gd name="T18" fmla="*/ 49 w 156"/>
                <a:gd name="T19" fmla="*/ 5 h 28"/>
                <a:gd name="T20" fmla="*/ 59 w 156"/>
                <a:gd name="T21" fmla="*/ 1 h 28"/>
                <a:gd name="T22" fmla="*/ 70 w 156"/>
                <a:gd name="T23" fmla="*/ 0 h 28"/>
                <a:gd name="T24" fmla="*/ 80 w 156"/>
                <a:gd name="T25" fmla="*/ 0 h 28"/>
                <a:gd name="T26" fmla="*/ 90 w 156"/>
                <a:gd name="T27" fmla="*/ 1 h 28"/>
                <a:gd name="T28" fmla="*/ 99 w 156"/>
                <a:gd name="T29" fmla="*/ 2 h 28"/>
                <a:gd name="T30" fmla="*/ 111 w 156"/>
                <a:gd name="T31" fmla="*/ 6 h 28"/>
                <a:gd name="T32" fmla="*/ 116 w 156"/>
                <a:gd name="T33" fmla="*/ 9 h 28"/>
                <a:gd name="T34" fmla="*/ 126 w 156"/>
                <a:gd name="T35" fmla="*/ 12 h 28"/>
                <a:gd name="T36" fmla="*/ 146 w 156"/>
                <a:gd name="T37" fmla="*/ 21 h 28"/>
                <a:gd name="T38" fmla="*/ 156 w 156"/>
                <a:gd name="T39" fmla="*/ 28 h 28"/>
                <a:gd name="T40" fmla="*/ 145 w 156"/>
                <a:gd name="T41" fmla="*/ 21 h 28"/>
                <a:gd name="T42" fmla="*/ 141 w 156"/>
                <a:gd name="T43" fmla="*/ 20 h 28"/>
                <a:gd name="T44" fmla="*/ 130 w 156"/>
                <a:gd name="T45" fmla="*/ 15 h 28"/>
                <a:gd name="T46" fmla="*/ 113 w 156"/>
                <a:gd name="T47" fmla="*/ 9 h 28"/>
                <a:gd name="T48" fmla="*/ 110 w 156"/>
                <a:gd name="T49" fmla="*/ 6 h 28"/>
                <a:gd name="T50" fmla="*/ 97 w 156"/>
                <a:gd name="T51" fmla="*/ 2 h 28"/>
                <a:gd name="T52" fmla="*/ 89 w 156"/>
                <a:gd name="T53" fmla="*/ 1 h 28"/>
                <a:gd name="T54" fmla="*/ 79 w 156"/>
                <a:gd name="T55" fmla="*/ 1 h 28"/>
                <a:gd name="T56" fmla="*/ 69 w 156"/>
                <a:gd name="T57" fmla="*/ 1 h 28"/>
                <a:gd name="T58" fmla="*/ 58 w 156"/>
                <a:gd name="T59" fmla="*/ 2 h 28"/>
                <a:gd name="T60" fmla="*/ 48 w 156"/>
                <a:gd name="T61" fmla="*/ 6 h 28"/>
                <a:gd name="T62" fmla="*/ 39 w 156"/>
                <a:gd name="T63" fmla="*/ 10 h 28"/>
                <a:gd name="T64" fmla="*/ 21 w 156"/>
                <a:gd name="T65" fmla="*/ 17 h 28"/>
                <a:gd name="T66" fmla="*/ 9 w 156"/>
                <a:gd name="T67" fmla="*/ 23 h 28"/>
                <a:gd name="T68" fmla="*/ 7 w 156"/>
                <a:gd name="T69" fmla="*/ 25 h 28"/>
                <a:gd name="T70" fmla="*/ 4 w 156"/>
                <a:gd name="T71" fmla="*/ 25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6" h="28">
                  <a:moveTo>
                    <a:pt x="4" y="25"/>
                  </a:moveTo>
                  <a:lnTo>
                    <a:pt x="4" y="26"/>
                  </a:lnTo>
                  <a:lnTo>
                    <a:pt x="0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21" y="16"/>
                  </a:lnTo>
                  <a:lnTo>
                    <a:pt x="39" y="9"/>
                  </a:lnTo>
                  <a:lnTo>
                    <a:pt x="49" y="5"/>
                  </a:lnTo>
                  <a:lnTo>
                    <a:pt x="59" y="1"/>
                  </a:lnTo>
                  <a:lnTo>
                    <a:pt x="70" y="0"/>
                  </a:lnTo>
                  <a:lnTo>
                    <a:pt x="80" y="0"/>
                  </a:lnTo>
                  <a:lnTo>
                    <a:pt x="90" y="1"/>
                  </a:lnTo>
                  <a:lnTo>
                    <a:pt x="99" y="2"/>
                  </a:lnTo>
                  <a:lnTo>
                    <a:pt x="111" y="6"/>
                  </a:lnTo>
                  <a:lnTo>
                    <a:pt x="116" y="9"/>
                  </a:lnTo>
                  <a:lnTo>
                    <a:pt x="126" y="12"/>
                  </a:lnTo>
                  <a:lnTo>
                    <a:pt x="146" y="21"/>
                  </a:lnTo>
                  <a:lnTo>
                    <a:pt x="156" y="28"/>
                  </a:lnTo>
                  <a:lnTo>
                    <a:pt x="145" y="21"/>
                  </a:lnTo>
                  <a:lnTo>
                    <a:pt x="141" y="20"/>
                  </a:lnTo>
                  <a:lnTo>
                    <a:pt x="130" y="15"/>
                  </a:lnTo>
                  <a:lnTo>
                    <a:pt x="113" y="9"/>
                  </a:lnTo>
                  <a:lnTo>
                    <a:pt x="110" y="6"/>
                  </a:lnTo>
                  <a:lnTo>
                    <a:pt x="97" y="2"/>
                  </a:lnTo>
                  <a:lnTo>
                    <a:pt x="89" y="1"/>
                  </a:lnTo>
                  <a:lnTo>
                    <a:pt x="79" y="1"/>
                  </a:lnTo>
                  <a:lnTo>
                    <a:pt x="69" y="1"/>
                  </a:lnTo>
                  <a:lnTo>
                    <a:pt x="58" y="2"/>
                  </a:lnTo>
                  <a:lnTo>
                    <a:pt x="48" y="6"/>
                  </a:lnTo>
                  <a:lnTo>
                    <a:pt x="39" y="10"/>
                  </a:lnTo>
                  <a:lnTo>
                    <a:pt x="21" y="17"/>
                  </a:lnTo>
                  <a:lnTo>
                    <a:pt x="9" y="23"/>
                  </a:lnTo>
                  <a:lnTo>
                    <a:pt x="7" y="25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0" name="Freeform 1690"/>
            <p:cNvSpPr>
              <a:spLocks/>
            </p:cNvSpPr>
            <p:nvPr/>
          </p:nvSpPr>
          <p:spPr bwMode="auto">
            <a:xfrm>
              <a:off x="1606" y="2434"/>
              <a:ext cx="58" cy="29"/>
            </a:xfrm>
            <a:custGeom>
              <a:avLst/>
              <a:gdLst>
                <a:gd name="T0" fmla="*/ 2 w 58"/>
                <a:gd name="T1" fmla="*/ 28 h 29"/>
                <a:gd name="T2" fmla="*/ 0 w 58"/>
                <a:gd name="T3" fmla="*/ 29 h 29"/>
                <a:gd name="T4" fmla="*/ 1 w 58"/>
                <a:gd name="T5" fmla="*/ 28 h 29"/>
                <a:gd name="T6" fmla="*/ 2 w 58"/>
                <a:gd name="T7" fmla="*/ 28 h 29"/>
                <a:gd name="T8" fmla="*/ 9 w 58"/>
                <a:gd name="T9" fmla="*/ 24 h 29"/>
                <a:gd name="T10" fmla="*/ 21 w 58"/>
                <a:gd name="T11" fmla="*/ 15 h 29"/>
                <a:gd name="T12" fmla="*/ 30 w 58"/>
                <a:gd name="T13" fmla="*/ 13 h 29"/>
                <a:gd name="T14" fmla="*/ 36 w 58"/>
                <a:gd name="T15" fmla="*/ 9 h 29"/>
                <a:gd name="T16" fmla="*/ 41 w 58"/>
                <a:gd name="T17" fmla="*/ 4 h 29"/>
                <a:gd name="T18" fmla="*/ 45 w 58"/>
                <a:gd name="T19" fmla="*/ 1 h 29"/>
                <a:gd name="T20" fmla="*/ 48 w 58"/>
                <a:gd name="T21" fmla="*/ 0 h 29"/>
                <a:gd name="T22" fmla="*/ 53 w 58"/>
                <a:gd name="T23" fmla="*/ 0 h 29"/>
                <a:gd name="T24" fmla="*/ 58 w 58"/>
                <a:gd name="T25" fmla="*/ 0 h 29"/>
                <a:gd name="T26" fmla="*/ 53 w 58"/>
                <a:gd name="T27" fmla="*/ 0 h 29"/>
                <a:gd name="T28" fmla="*/ 51 w 58"/>
                <a:gd name="T29" fmla="*/ 0 h 29"/>
                <a:gd name="T30" fmla="*/ 47 w 58"/>
                <a:gd name="T31" fmla="*/ 1 h 29"/>
                <a:gd name="T32" fmla="*/ 41 w 58"/>
                <a:gd name="T33" fmla="*/ 5 h 29"/>
                <a:gd name="T34" fmla="*/ 36 w 58"/>
                <a:gd name="T35" fmla="*/ 9 h 29"/>
                <a:gd name="T36" fmla="*/ 30 w 58"/>
                <a:gd name="T37" fmla="*/ 13 h 29"/>
                <a:gd name="T38" fmla="*/ 21 w 58"/>
                <a:gd name="T39" fmla="*/ 15 h 29"/>
                <a:gd name="T40" fmla="*/ 9 w 58"/>
                <a:gd name="T41" fmla="*/ 24 h 29"/>
                <a:gd name="T42" fmla="*/ 2 w 58"/>
                <a:gd name="T43" fmla="*/ 28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29">
                  <a:moveTo>
                    <a:pt x="2" y="28"/>
                  </a:move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9" y="24"/>
                  </a:lnTo>
                  <a:lnTo>
                    <a:pt x="21" y="15"/>
                  </a:lnTo>
                  <a:lnTo>
                    <a:pt x="30" y="13"/>
                  </a:lnTo>
                  <a:lnTo>
                    <a:pt x="36" y="9"/>
                  </a:lnTo>
                  <a:lnTo>
                    <a:pt x="41" y="4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1" y="5"/>
                  </a:lnTo>
                  <a:lnTo>
                    <a:pt x="36" y="9"/>
                  </a:lnTo>
                  <a:lnTo>
                    <a:pt x="30" y="13"/>
                  </a:lnTo>
                  <a:lnTo>
                    <a:pt x="21" y="15"/>
                  </a:lnTo>
                  <a:lnTo>
                    <a:pt x="9" y="2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1" name="Freeform 1691"/>
            <p:cNvSpPr>
              <a:spLocks/>
            </p:cNvSpPr>
            <p:nvPr/>
          </p:nvSpPr>
          <p:spPr bwMode="auto">
            <a:xfrm>
              <a:off x="1671" y="2428"/>
              <a:ext cx="50" cy="5"/>
            </a:xfrm>
            <a:custGeom>
              <a:avLst/>
              <a:gdLst>
                <a:gd name="T0" fmla="*/ 1 w 50"/>
                <a:gd name="T1" fmla="*/ 3 h 5"/>
                <a:gd name="T2" fmla="*/ 0 w 50"/>
                <a:gd name="T3" fmla="*/ 3 h 5"/>
                <a:gd name="T4" fmla="*/ 1 w 50"/>
                <a:gd name="T5" fmla="*/ 1 h 5"/>
                <a:gd name="T6" fmla="*/ 7 w 50"/>
                <a:gd name="T7" fmla="*/ 1 h 5"/>
                <a:gd name="T8" fmla="*/ 19 w 50"/>
                <a:gd name="T9" fmla="*/ 0 h 5"/>
                <a:gd name="T10" fmla="*/ 32 w 50"/>
                <a:gd name="T11" fmla="*/ 0 h 5"/>
                <a:gd name="T12" fmla="*/ 36 w 50"/>
                <a:gd name="T13" fmla="*/ 0 h 5"/>
                <a:gd name="T14" fmla="*/ 37 w 50"/>
                <a:gd name="T15" fmla="*/ 1 h 5"/>
                <a:gd name="T16" fmla="*/ 47 w 50"/>
                <a:gd name="T17" fmla="*/ 4 h 5"/>
                <a:gd name="T18" fmla="*/ 50 w 50"/>
                <a:gd name="T19" fmla="*/ 5 h 5"/>
                <a:gd name="T20" fmla="*/ 47 w 50"/>
                <a:gd name="T21" fmla="*/ 4 h 5"/>
                <a:gd name="T22" fmla="*/ 37 w 50"/>
                <a:gd name="T23" fmla="*/ 1 h 5"/>
                <a:gd name="T24" fmla="*/ 34 w 50"/>
                <a:gd name="T25" fmla="*/ 1 h 5"/>
                <a:gd name="T26" fmla="*/ 31 w 50"/>
                <a:gd name="T27" fmla="*/ 1 h 5"/>
                <a:gd name="T28" fmla="*/ 18 w 50"/>
                <a:gd name="T29" fmla="*/ 1 h 5"/>
                <a:gd name="T30" fmla="*/ 7 w 50"/>
                <a:gd name="T31" fmla="*/ 1 h 5"/>
                <a:gd name="T32" fmla="*/ 1 w 50"/>
                <a:gd name="T33" fmla="*/ 3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5">
                  <a:moveTo>
                    <a:pt x="1" y="3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7" y="1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47" y="4"/>
                  </a:lnTo>
                  <a:lnTo>
                    <a:pt x="50" y="5"/>
                  </a:lnTo>
                  <a:lnTo>
                    <a:pt x="47" y="4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18" y="1"/>
                  </a:lnTo>
                  <a:lnTo>
                    <a:pt x="7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2" name="Freeform 1692"/>
            <p:cNvSpPr>
              <a:spLocks/>
            </p:cNvSpPr>
            <p:nvPr/>
          </p:nvSpPr>
          <p:spPr bwMode="auto">
            <a:xfrm>
              <a:off x="1605" y="2440"/>
              <a:ext cx="169" cy="30"/>
            </a:xfrm>
            <a:custGeom>
              <a:avLst/>
              <a:gdLst>
                <a:gd name="T0" fmla="*/ 3 w 169"/>
                <a:gd name="T1" fmla="*/ 28 h 30"/>
                <a:gd name="T2" fmla="*/ 0 w 169"/>
                <a:gd name="T3" fmla="*/ 30 h 30"/>
                <a:gd name="T4" fmla="*/ 2 w 169"/>
                <a:gd name="T5" fmla="*/ 28 h 30"/>
                <a:gd name="T6" fmla="*/ 3 w 169"/>
                <a:gd name="T7" fmla="*/ 27 h 30"/>
                <a:gd name="T8" fmla="*/ 5 w 169"/>
                <a:gd name="T9" fmla="*/ 25 h 30"/>
                <a:gd name="T10" fmla="*/ 8 w 169"/>
                <a:gd name="T11" fmla="*/ 24 h 30"/>
                <a:gd name="T12" fmla="*/ 22 w 169"/>
                <a:gd name="T13" fmla="*/ 19 h 30"/>
                <a:gd name="T14" fmla="*/ 41 w 169"/>
                <a:gd name="T15" fmla="*/ 12 h 30"/>
                <a:gd name="T16" fmla="*/ 63 w 169"/>
                <a:gd name="T17" fmla="*/ 4 h 30"/>
                <a:gd name="T18" fmla="*/ 69 w 169"/>
                <a:gd name="T19" fmla="*/ 2 h 30"/>
                <a:gd name="T20" fmla="*/ 74 w 169"/>
                <a:gd name="T21" fmla="*/ 0 h 30"/>
                <a:gd name="T22" fmla="*/ 80 w 169"/>
                <a:gd name="T23" fmla="*/ 0 h 30"/>
                <a:gd name="T24" fmla="*/ 85 w 169"/>
                <a:gd name="T25" fmla="*/ 0 h 30"/>
                <a:gd name="T26" fmla="*/ 97 w 169"/>
                <a:gd name="T27" fmla="*/ 3 h 30"/>
                <a:gd name="T28" fmla="*/ 105 w 169"/>
                <a:gd name="T29" fmla="*/ 5 h 30"/>
                <a:gd name="T30" fmla="*/ 113 w 169"/>
                <a:gd name="T31" fmla="*/ 8 h 30"/>
                <a:gd name="T32" fmla="*/ 119 w 169"/>
                <a:gd name="T33" fmla="*/ 8 h 30"/>
                <a:gd name="T34" fmla="*/ 125 w 169"/>
                <a:gd name="T35" fmla="*/ 8 h 30"/>
                <a:gd name="T36" fmla="*/ 126 w 169"/>
                <a:gd name="T37" fmla="*/ 7 h 30"/>
                <a:gd name="T38" fmla="*/ 129 w 169"/>
                <a:gd name="T39" fmla="*/ 7 h 30"/>
                <a:gd name="T40" fmla="*/ 136 w 169"/>
                <a:gd name="T41" fmla="*/ 10 h 30"/>
                <a:gd name="T42" fmla="*/ 146 w 169"/>
                <a:gd name="T43" fmla="*/ 15 h 30"/>
                <a:gd name="T44" fmla="*/ 156 w 169"/>
                <a:gd name="T45" fmla="*/ 22 h 30"/>
                <a:gd name="T46" fmla="*/ 169 w 169"/>
                <a:gd name="T47" fmla="*/ 29 h 30"/>
                <a:gd name="T48" fmla="*/ 155 w 169"/>
                <a:gd name="T49" fmla="*/ 22 h 30"/>
                <a:gd name="T50" fmla="*/ 140 w 169"/>
                <a:gd name="T51" fmla="*/ 13 h 30"/>
                <a:gd name="T52" fmla="*/ 129 w 169"/>
                <a:gd name="T53" fmla="*/ 8 h 30"/>
                <a:gd name="T54" fmla="*/ 125 w 169"/>
                <a:gd name="T55" fmla="*/ 7 h 30"/>
                <a:gd name="T56" fmla="*/ 124 w 169"/>
                <a:gd name="T57" fmla="*/ 8 h 30"/>
                <a:gd name="T58" fmla="*/ 123 w 169"/>
                <a:gd name="T59" fmla="*/ 8 h 30"/>
                <a:gd name="T60" fmla="*/ 118 w 169"/>
                <a:gd name="T61" fmla="*/ 8 h 30"/>
                <a:gd name="T62" fmla="*/ 112 w 169"/>
                <a:gd name="T63" fmla="*/ 8 h 30"/>
                <a:gd name="T64" fmla="*/ 104 w 169"/>
                <a:gd name="T65" fmla="*/ 5 h 30"/>
                <a:gd name="T66" fmla="*/ 94 w 169"/>
                <a:gd name="T67" fmla="*/ 3 h 30"/>
                <a:gd name="T68" fmla="*/ 84 w 169"/>
                <a:gd name="T69" fmla="*/ 2 h 30"/>
                <a:gd name="T70" fmla="*/ 79 w 169"/>
                <a:gd name="T71" fmla="*/ 2 h 30"/>
                <a:gd name="T72" fmla="*/ 74 w 169"/>
                <a:gd name="T73" fmla="*/ 2 h 30"/>
                <a:gd name="T74" fmla="*/ 68 w 169"/>
                <a:gd name="T75" fmla="*/ 3 h 30"/>
                <a:gd name="T76" fmla="*/ 63 w 169"/>
                <a:gd name="T77" fmla="*/ 5 h 30"/>
                <a:gd name="T78" fmla="*/ 52 w 169"/>
                <a:gd name="T79" fmla="*/ 8 h 30"/>
                <a:gd name="T80" fmla="*/ 41 w 169"/>
                <a:gd name="T81" fmla="*/ 12 h 30"/>
                <a:gd name="T82" fmla="*/ 22 w 169"/>
                <a:gd name="T83" fmla="*/ 19 h 30"/>
                <a:gd name="T84" fmla="*/ 8 w 169"/>
                <a:gd name="T85" fmla="*/ 24 h 30"/>
                <a:gd name="T86" fmla="*/ 5 w 169"/>
                <a:gd name="T87" fmla="*/ 27 h 30"/>
                <a:gd name="T88" fmla="*/ 3 w 169"/>
                <a:gd name="T89" fmla="*/ 28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9" h="30">
                  <a:moveTo>
                    <a:pt x="3" y="28"/>
                  </a:moveTo>
                  <a:lnTo>
                    <a:pt x="0" y="30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5" y="25"/>
                  </a:lnTo>
                  <a:lnTo>
                    <a:pt x="8" y="24"/>
                  </a:lnTo>
                  <a:lnTo>
                    <a:pt x="22" y="19"/>
                  </a:lnTo>
                  <a:lnTo>
                    <a:pt x="41" y="12"/>
                  </a:lnTo>
                  <a:lnTo>
                    <a:pt x="63" y="4"/>
                  </a:lnTo>
                  <a:lnTo>
                    <a:pt x="69" y="2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7" y="3"/>
                  </a:lnTo>
                  <a:lnTo>
                    <a:pt x="105" y="5"/>
                  </a:lnTo>
                  <a:lnTo>
                    <a:pt x="113" y="8"/>
                  </a:lnTo>
                  <a:lnTo>
                    <a:pt x="119" y="8"/>
                  </a:lnTo>
                  <a:lnTo>
                    <a:pt x="125" y="8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36" y="10"/>
                  </a:lnTo>
                  <a:lnTo>
                    <a:pt x="146" y="15"/>
                  </a:lnTo>
                  <a:lnTo>
                    <a:pt x="156" y="22"/>
                  </a:lnTo>
                  <a:lnTo>
                    <a:pt x="169" y="29"/>
                  </a:lnTo>
                  <a:lnTo>
                    <a:pt x="155" y="22"/>
                  </a:lnTo>
                  <a:lnTo>
                    <a:pt x="140" y="13"/>
                  </a:lnTo>
                  <a:lnTo>
                    <a:pt x="129" y="8"/>
                  </a:lnTo>
                  <a:lnTo>
                    <a:pt x="125" y="7"/>
                  </a:lnTo>
                  <a:lnTo>
                    <a:pt x="124" y="8"/>
                  </a:lnTo>
                  <a:lnTo>
                    <a:pt x="123" y="8"/>
                  </a:lnTo>
                  <a:lnTo>
                    <a:pt x="118" y="8"/>
                  </a:lnTo>
                  <a:lnTo>
                    <a:pt x="112" y="8"/>
                  </a:lnTo>
                  <a:lnTo>
                    <a:pt x="104" y="5"/>
                  </a:lnTo>
                  <a:lnTo>
                    <a:pt x="94" y="3"/>
                  </a:lnTo>
                  <a:lnTo>
                    <a:pt x="84" y="2"/>
                  </a:lnTo>
                  <a:lnTo>
                    <a:pt x="79" y="2"/>
                  </a:lnTo>
                  <a:lnTo>
                    <a:pt x="74" y="2"/>
                  </a:lnTo>
                  <a:lnTo>
                    <a:pt x="68" y="3"/>
                  </a:lnTo>
                  <a:lnTo>
                    <a:pt x="63" y="5"/>
                  </a:lnTo>
                  <a:lnTo>
                    <a:pt x="52" y="8"/>
                  </a:lnTo>
                  <a:lnTo>
                    <a:pt x="41" y="12"/>
                  </a:lnTo>
                  <a:lnTo>
                    <a:pt x="22" y="19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3" y="2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3" name="Freeform 1693"/>
            <p:cNvSpPr>
              <a:spLocks/>
            </p:cNvSpPr>
            <p:nvPr/>
          </p:nvSpPr>
          <p:spPr bwMode="auto">
            <a:xfrm>
              <a:off x="1633" y="2435"/>
              <a:ext cx="139" cy="30"/>
            </a:xfrm>
            <a:custGeom>
              <a:avLst/>
              <a:gdLst>
                <a:gd name="T0" fmla="*/ 4 w 139"/>
                <a:gd name="T1" fmla="*/ 14 h 30"/>
                <a:gd name="T2" fmla="*/ 4 w 139"/>
                <a:gd name="T3" fmla="*/ 15 h 30"/>
                <a:gd name="T4" fmla="*/ 0 w 139"/>
                <a:gd name="T5" fmla="*/ 15 h 30"/>
                <a:gd name="T6" fmla="*/ 3 w 139"/>
                <a:gd name="T7" fmla="*/ 14 h 30"/>
                <a:gd name="T8" fmla="*/ 4 w 139"/>
                <a:gd name="T9" fmla="*/ 14 h 30"/>
                <a:gd name="T10" fmla="*/ 5 w 139"/>
                <a:gd name="T11" fmla="*/ 14 h 30"/>
                <a:gd name="T12" fmla="*/ 9 w 139"/>
                <a:gd name="T13" fmla="*/ 13 h 30"/>
                <a:gd name="T14" fmla="*/ 20 w 139"/>
                <a:gd name="T15" fmla="*/ 9 h 30"/>
                <a:gd name="T16" fmla="*/ 36 w 139"/>
                <a:gd name="T17" fmla="*/ 3 h 30"/>
                <a:gd name="T18" fmla="*/ 45 w 139"/>
                <a:gd name="T19" fmla="*/ 2 h 30"/>
                <a:gd name="T20" fmla="*/ 55 w 139"/>
                <a:gd name="T21" fmla="*/ 0 h 30"/>
                <a:gd name="T22" fmla="*/ 74 w 139"/>
                <a:gd name="T23" fmla="*/ 3 h 30"/>
                <a:gd name="T24" fmla="*/ 90 w 139"/>
                <a:gd name="T25" fmla="*/ 5 h 30"/>
                <a:gd name="T26" fmla="*/ 102 w 139"/>
                <a:gd name="T27" fmla="*/ 8 h 30"/>
                <a:gd name="T28" fmla="*/ 106 w 139"/>
                <a:gd name="T29" fmla="*/ 8 h 30"/>
                <a:gd name="T30" fmla="*/ 108 w 139"/>
                <a:gd name="T31" fmla="*/ 9 h 30"/>
                <a:gd name="T32" fmla="*/ 116 w 139"/>
                <a:gd name="T33" fmla="*/ 12 h 30"/>
                <a:gd name="T34" fmla="*/ 125 w 139"/>
                <a:gd name="T35" fmla="*/ 15 h 30"/>
                <a:gd name="T36" fmla="*/ 128 w 139"/>
                <a:gd name="T37" fmla="*/ 18 h 30"/>
                <a:gd name="T38" fmla="*/ 132 w 139"/>
                <a:gd name="T39" fmla="*/ 22 h 30"/>
                <a:gd name="T40" fmla="*/ 139 w 139"/>
                <a:gd name="T41" fmla="*/ 30 h 30"/>
                <a:gd name="T42" fmla="*/ 131 w 139"/>
                <a:gd name="T43" fmla="*/ 22 h 30"/>
                <a:gd name="T44" fmla="*/ 131 w 139"/>
                <a:gd name="T45" fmla="*/ 20 h 30"/>
                <a:gd name="T46" fmla="*/ 128 w 139"/>
                <a:gd name="T47" fmla="*/ 18 h 30"/>
                <a:gd name="T48" fmla="*/ 120 w 139"/>
                <a:gd name="T49" fmla="*/ 14 h 30"/>
                <a:gd name="T50" fmla="*/ 110 w 139"/>
                <a:gd name="T51" fmla="*/ 9 h 30"/>
                <a:gd name="T52" fmla="*/ 106 w 139"/>
                <a:gd name="T53" fmla="*/ 8 h 30"/>
                <a:gd name="T54" fmla="*/ 105 w 139"/>
                <a:gd name="T55" fmla="*/ 9 h 30"/>
                <a:gd name="T56" fmla="*/ 100 w 139"/>
                <a:gd name="T57" fmla="*/ 8 h 30"/>
                <a:gd name="T58" fmla="*/ 88 w 139"/>
                <a:gd name="T59" fmla="*/ 5 h 30"/>
                <a:gd name="T60" fmla="*/ 72 w 139"/>
                <a:gd name="T61" fmla="*/ 3 h 30"/>
                <a:gd name="T62" fmla="*/ 54 w 139"/>
                <a:gd name="T63" fmla="*/ 0 h 30"/>
                <a:gd name="T64" fmla="*/ 45 w 139"/>
                <a:gd name="T65" fmla="*/ 2 h 30"/>
                <a:gd name="T66" fmla="*/ 36 w 139"/>
                <a:gd name="T67" fmla="*/ 4 h 30"/>
                <a:gd name="T68" fmla="*/ 20 w 139"/>
                <a:gd name="T69" fmla="*/ 9 h 30"/>
                <a:gd name="T70" fmla="*/ 9 w 139"/>
                <a:gd name="T71" fmla="*/ 14 h 30"/>
                <a:gd name="T72" fmla="*/ 5 w 139"/>
                <a:gd name="T73" fmla="*/ 14 h 30"/>
                <a:gd name="T74" fmla="*/ 4 w 139"/>
                <a:gd name="T75" fmla="*/ 14 h 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9" h="30">
                  <a:moveTo>
                    <a:pt x="4" y="14"/>
                  </a:moveTo>
                  <a:lnTo>
                    <a:pt x="4" y="15"/>
                  </a:lnTo>
                  <a:lnTo>
                    <a:pt x="0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9" y="13"/>
                  </a:lnTo>
                  <a:lnTo>
                    <a:pt x="20" y="9"/>
                  </a:lnTo>
                  <a:lnTo>
                    <a:pt x="36" y="3"/>
                  </a:lnTo>
                  <a:lnTo>
                    <a:pt x="45" y="2"/>
                  </a:lnTo>
                  <a:lnTo>
                    <a:pt x="55" y="0"/>
                  </a:lnTo>
                  <a:lnTo>
                    <a:pt x="74" y="3"/>
                  </a:lnTo>
                  <a:lnTo>
                    <a:pt x="90" y="5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08" y="9"/>
                  </a:lnTo>
                  <a:lnTo>
                    <a:pt x="116" y="12"/>
                  </a:lnTo>
                  <a:lnTo>
                    <a:pt x="125" y="15"/>
                  </a:lnTo>
                  <a:lnTo>
                    <a:pt x="128" y="18"/>
                  </a:lnTo>
                  <a:lnTo>
                    <a:pt x="132" y="22"/>
                  </a:lnTo>
                  <a:lnTo>
                    <a:pt x="139" y="30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28" y="18"/>
                  </a:lnTo>
                  <a:lnTo>
                    <a:pt x="120" y="14"/>
                  </a:lnTo>
                  <a:lnTo>
                    <a:pt x="110" y="9"/>
                  </a:lnTo>
                  <a:lnTo>
                    <a:pt x="106" y="8"/>
                  </a:lnTo>
                  <a:lnTo>
                    <a:pt x="105" y="9"/>
                  </a:lnTo>
                  <a:lnTo>
                    <a:pt x="100" y="8"/>
                  </a:lnTo>
                  <a:lnTo>
                    <a:pt x="88" y="5"/>
                  </a:lnTo>
                  <a:lnTo>
                    <a:pt x="72" y="3"/>
                  </a:lnTo>
                  <a:lnTo>
                    <a:pt x="54" y="0"/>
                  </a:lnTo>
                  <a:lnTo>
                    <a:pt x="45" y="2"/>
                  </a:lnTo>
                  <a:lnTo>
                    <a:pt x="36" y="4"/>
                  </a:lnTo>
                  <a:lnTo>
                    <a:pt x="20" y="9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4" name="Freeform 1694"/>
            <p:cNvSpPr>
              <a:spLocks/>
            </p:cNvSpPr>
            <p:nvPr/>
          </p:nvSpPr>
          <p:spPr bwMode="auto">
            <a:xfrm>
              <a:off x="1602" y="2469"/>
              <a:ext cx="19" cy="10"/>
            </a:xfrm>
            <a:custGeom>
              <a:avLst/>
              <a:gdLst>
                <a:gd name="T0" fmla="*/ 1 w 19"/>
                <a:gd name="T1" fmla="*/ 10 h 10"/>
                <a:gd name="T2" fmla="*/ 0 w 19"/>
                <a:gd name="T3" fmla="*/ 10 h 10"/>
                <a:gd name="T4" fmla="*/ 1 w 19"/>
                <a:gd name="T5" fmla="*/ 10 h 10"/>
                <a:gd name="T6" fmla="*/ 8 w 19"/>
                <a:gd name="T7" fmla="*/ 6 h 10"/>
                <a:gd name="T8" fmla="*/ 14 w 19"/>
                <a:gd name="T9" fmla="*/ 3 h 10"/>
                <a:gd name="T10" fmla="*/ 18 w 19"/>
                <a:gd name="T11" fmla="*/ 0 h 10"/>
                <a:gd name="T12" fmla="*/ 19 w 19"/>
                <a:gd name="T13" fmla="*/ 0 h 10"/>
                <a:gd name="T14" fmla="*/ 18 w 19"/>
                <a:gd name="T15" fmla="*/ 1 h 10"/>
                <a:gd name="T16" fmla="*/ 14 w 19"/>
                <a:gd name="T17" fmla="*/ 3 h 10"/>
                <a:gd name="T18" fmla="*/ 8 w 19"/>
                <a:gd name="T19" fmla="*/ 6 h 10"/>
                <a:gd name="T20" fmla="*/ 1 w 19"/>
                <a:gd name="T21" fmla="*/ 1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lnTo>
                    <a:pt x="0" y="10"/>
                  </a:lnTo>
                  <a:lnTo>
                    <a:pt x="1" y="10"/>
                  </a:lnTo>
                  <a:lnTo>
                    <a:pt x="8" y="6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8" y="6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5" name="Freeform 1695"/>
            <p:cNvSpPr>
              <a:spLocks/>
            </p:cNvSpPr>
            <p:nvPr/>
          </p:nvSpPr>
          <p:spPr bwMode="auto">
            <a:xfrm>
              <a:off x="1606" y="2449"/>
              <a:ext cx="170" cy="37"/>
            </a:xfrm>
            <a:custGeom>
              <a:avLst/>
              <a:gdLst>
                <a:gd name="T0" fmla="*/ 4 w 170"/>
                <a:gd name="T1" fmla="*/ 34 h 37"/>
                <a:gd name="T2" fmla="*/ 2 w 170"/>
                <a:gd name="T3" fmla="*/ 35 h 37"/>
                <a:gd name="T4" fmla="*/ 0 w 170"/>
                <a:gd name="T5" fmla="*/ 37 h 37"/>
                <a:gd name="T6" fmla="*/ 2 w 170"/>
                <a:gd name="T7" fmla="*/ 35 h 37"/>
                <a:gd name="T8" fmla="*/ 4 w 170"/>
                <a:gd name="T9" fmla="*/ 34 h 37"/>
                <a:gd name="T10" fmla="*/ 7 w 170"/>
                <a:gd name="T11" fmla="*/ 30 h 37"/>
                <a:gd name="T12" fmla="*/ 21 w 170"/>
                <a:gd name="T13" fmla="*/ 21 h 37"/>
                <a:gd name="T14" fmla="*/ 30 w 170"/>
                <a:gd name="T15" fmla="*/ 16 h 37"/>
                <a:gd name="T16" fmla="*/ 40 w 170"/>
                <a:gd name="T17" fmla="*/ 11 h 37"/>
                <a:gd name="T18" fmla="*/ 51 w 170"/>
                <a:gd name="T19" fmla="*/ 6 h 37"/>
                <a:gd name="T20" fmla="*/ 62 w 170"/>
                <a:gd name="T21" fmla="*/ 4 h 37"/>
                <a:gd name="T22" fmla="*/ 74 w 170"/>
                <a:gd name="T23" fmla="*/ 1 h 37"/>
                <a:gd name="T24" fmla="*/ 86 w 170"/>
                <a:gd name="T25" fmla="*/ 0 h 37"/>
                <a:gd name="T26" fmla="*/ 97 w 170"/>
                <a:gd name="T27" fmla="*/ 0 h 37"/>
                <a:gd name="T28" fmla="*/ 107 w 170"/>
                <a:gd name="T29" fmla="*/ 3 h 37"/>
                <a:gd name="T30" fmla="*/ 122 w 170"/>
                <a:gd name="T31" fmla="*/ 6 h 37"/>
                <a:gd name="T32" fmla="*/ 127 w 170"/>
                <a:gd name="T33" fmla="*/ 9 h 37"/>
                <a:gd name="T34" fmla="*/ 138 w 170"/>
                <a:gd name="T35" fmla="*/ 14 h 37"/>
                <a:gd name="T36" fmla="*/ 148 w 170"/>
                <a:gd name="T37" fmla="*/ 19 h 37"/>
                <a:gd name="T38" fmla="*/ 158 w 170"/>
                <a:gd name="T39" fmla="*/ 26 h 37"/>
                <a:gd name="T40" fmla="*/ 170 w 170"/>
                <a:gd name="T41" fmla="*/ 36 h 37"/>
                <a:gd name="T42" fmla="*/ 158 w 170"/>
                <a:gd name="T43" fmla="*/ 26 h 37"/>
                <a:gd name="T44" fmla="*/ 153 w 170"/>
                <a:gd name="T45" fmla="*/ 23 h 37"/>
                <a:gd name="T46" fmla="*/ 142 w 170"/>
                <a:gd name="T47" fmla="*/ 16 h 37"/>
                <a:gd name="T48" fmla="*/ 130 w 170"/>
                <a:gd name="T49" fmla="*/ 10 h 37"/>
                <a:gd name="T50" fmla="*/ 127 w 170"/>
                <a:gd name="T51" fmla="*/ 9 h 37"/>
                <a:gd name="T52" fmla="*/ 124 w 170"/>
                <a:gd name="T53" fmla="*/ 9 h 37"/>
                <a:gd name="T54" fmla="*/ 119 w 170"/>
                <a:gd name="T55" fmla="*/ 6 h 37"/>
                <a:gd name="T56" fmla="*/ 106 w 170"/>
                <a:gd name="T57" fmla="*/ 3 h 37"/>
                <a:gd name="T58" fmla="*/ 96 w 170"/>
                <a:gd name="T59" fmla="*/ 1 h 37"/>
                <a:gd name="T60" fmla="*/ 84 w 170"/>
                <a:gd name="T61" fmla="*/ 0 h 37"/>
                <a:gd name="T62" fmla="*/ 73 w 170"/>
                <a:gd name="T63" fmla="*/ 1 h 37"/>
                <a:gd name="T64" fmla="*/ 62 w 170"/>
                <a:gd name="T65" fmla="*/ 5 h 37"/>
                <a:gd name="T66" fmla="*/ 50 w 170"/>
                <a:gd name="T67" fmla="*/ 8 h 37"/>
                <a:gd name="T68" fmla="*/ 38 w 170"/>
                <a:gd name="T69" fmla="*/ 11 h 37"/>
                <a:gd name="T70" fmla="*/ 28 w 170"/>
                <a:gd name="T71" fmla="*/ 16 h 37"/>
                <a:gd name="T72" fmla="*/ 21 w 170"/>
                <a:gd name="T73" fmla="*/ 21 h 37"/>
                <a:gd name="T74" fmla="*/ 9 w 170"/>
                <a:gd name="T75" fmla="*/ 30 h 37"/>
                <a:gd name="T76" fmla="*/ 4 w 170"/>
                <a:gd name="T77" fmla="*/ 34 h 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0" h="37">
                  <a:moveTo>
                    <a:pt x="4" y="34"/>
                  </a:moveTo>
                  <a:lnTo>
                    <a:pt x="2" y="35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4"/>
                  </a:lnTo>
                  <a:lnTo>
                    <a:pt x="7" y="30"/>
                  </a:lnTo>
                  <a:lnTo>
                    <a:pt x="21" y="21"/>
                  </a:lnTo>
                  <a:lnTo>
                    <a:pt x="30" y="16"/>
                  </a:lnTo>
                  <a:lnTo>
                    <a:pt x="40" y="11"/>
                  </a:lnTo>
                  <a:lnTo>
                    <a:pt x="51" y="6"/>
                  </a:lnTo>
                  <a:lnTo>
                    <a:pt x="62" y="4"/>
                  </a:lnTo>
                  <a:lnTo>
                    <a:pt x="74" y="1"/>
                  </a:lnTo>
                  <a:lnTo>
                    <a:pt x="86" y="0"/>
                  </a:lnTo>
                  <a:lnTo>
                    <a:pt x="97" y="0"/>
                  </a:lnTo>
                  <a:lnTo>
                    <a:pt x="107" y="3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8" y="14"/>
                  </a:lnTo>
                  <a:lnTo>
                    <a:pt x="148" y="19"/>
                  </a:lnTo>
                  <a:lnTo>
                    <a:pt x="158" y="26"/>
                  </a:lnTo>
                  <a:lnTo>
                    <a:pt x="170" y="36"/>
                  </a:lnTo>
                  <a:lnTo>
                    <a:pt x="158" y="26"/>
                  </a:lnTo>
                  <a:lnTo>
                    <a:pt x="153" y="23"/>
                  </a:lnTo>
                  <a:lnTo>
                    <a:pt x="142" y="16"/>
                  </a:lnTo>
                  <a:lnTo>
                    <a:pt x="130" y="10"/>
                  </a:lnTo>
                  <a:lnTo>
                    <a:pt x="127" y="9"/>
                  </a:lnTo>
                  <a:lnTo>
                    <a:pt x="124" y="9"/>
                  </a:lnTo>
                  <a:lnTo>
                    <a:pt x="119" y="6"/>
                  </a:lnTo>
                  <a:lnTo>
                    <a:pt x="106" y="3"/>
                  </a:lnTo>
                  <a:lnTo>
                    <a:pt x="96" y="1"/>
                  </a:lnTo>
                  <a:lnTo>
                    <a:pt x="84" y="0"/>
                  </a:lnTo>
                  <a:lnTo>
                    <a:pt x="73" y="1"/>
                  </a:lnTo>
                  <a:lnTo>
                    <a:pt x="62" y="5"/>
                  </a:lnTo>
                  <a:lnTo>
                    <a:pt x="50" y="8"/>
                  </a:lnTo>
                  <a:lnTo>
                    <a:pt x="38" y="11"/>
                  </a:lnTo>
                  <a:lnTo>
                    <a:pt x="28" y="16"/>
                  </a:lnTo>
                  <a:lnTo>
                    <a:pt x="21" y="21"/>
                  </a:lnTo>
                  <a:lnTo>
                    <a:pt x="9" y="3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6" name="Freeform 1696"/>
            <p:cNvSpPr>
              <a:spLocks/>
            </p:cNvSpPr>
            <p:nvPr/>
          </p:nvSpPr>
          <p:spPr bwMode="auto">
            <a:xfrm>
              <a:off x="1602" y="2455"/>
              <a:ext cx="174" cy="40"/>
            </a:xfrm>
            <a:custGeom>
              <a:avLst/>
              <a:gdLst>
                <a:gd name="T0" fmla="*/ 4 w 174"/>
                <a:gd name="T1" fmla="*/ 36 h 40"/>
                <a:gd name="T2" fmla="*/ 3 w 174"/>
                <a:gd name="T3" fmla="*/ 36 h 40"/>
                <a:gd name="T4" fmla="*/ 0 w 174"/>
                <a:gd name="T5" fmla="*/ 40 h 40"/>
                <a:gd name="T6" fmla="*/ 3 w 174"/>
                <a:gd name="T7" fmla="*/ 36 h 40"/>
                <a:gd name="T8" fmla="*/ 3 w 174"/>
                <a:gd name="T9" fmla="*/ 35 h 40"/>
                <a:gd name="T10" fmla="*/ 5 w 174"/>
                <a:gd name="T11" fmla="*/ 35 h 40"/>
                <a:gd name="T12" fmla="*/ 9 w 174"/>
                <a:gd name="T13" fmla="*/ 34 h 40"/>
                <a:gd name="T14" fmla="*/ 23 w 174"/>
                <a:gd name="T15" fmla="*/ 26 h 40"/>
                <a:gd name="T16" fmla="*/ 41 w 174"/>
                <a:gd name="T17" fmla="*/ 15 h 40"/>
                <a:gd name="T18" fmla="*/ 65 w 174"/>
                <a:gd name="T19" fmla="*/ 5 h 40"/>
                <a:gd name="T20" fmla="*/ 77 w 174"/>
                <a:gd name="T21" fmla="*/ 2 h 40"/>
                <a:gd name="T22" fmla="*/ 88 w 174"/>
                <a:gd name="T23" fmla="*/ 0 h 40"/>
                <a:gd name="T24" fmla="*/ 100 w 174"/>
                <a:gd name="T25" fmla="*/ 0 h 40"/>
                <a:gd name="T26" fmla="*/ 110 w 174"/>
                <a:gd name="T27" fmla="*/ 3 h 40"/>
                <a:gd name="T28" fmla="*/ 118 w 174"/>
                <a:gd name="T29" fmla="*/ 4 h 40"/>
                <a:gd name="T30" fmla="*/ 124 w 174"/>
                <a:gd name="T31" fmla="*/ 7 h 40"/>
                <a:gd name="T32" fmla="*/ 128 w 174"/>
                <a:gd name="T33" fmla="*/ 9 h 40"/>
                <a:gd name="T34" fmla="*/ 129 w 174"/>
                <a:gd name="T35" fmla="*/ 9 h 40"/>
                <a:gd name="T36" fmla="*/ 141 w 174"/>
                <a:gd name="T37" fmla="*/ 15 h 40"/>
                <a:gd name="T38" fmla="*/ 152 w 174"/>
                <a:gd name="T39" fmla="*/ 21 h 40"/>
                <a:gd name="T40" fmla="*/ 162 w 174"/>
                <a:gd name="T41" fmla="*/ 28 h 40"/>
                <a:gd name="T42" fmla="*/ 174 w 174"/>
                <a:gd name="T43" fmla="*/ 38 h 40"/>
                <a:gd name="T44" fmla="*/ 161 w 174"/>
                <a:gd name="T45" fmla="*/ 28 h 40"/>
                <a:gd name="T46" fmla="*/ 157 w 174"/>
                <a:gd name="T47" fmla="*/ 25 h 40"/>
                <a:gd name="T48" fmla="*/ 146 w 174"/>
                <a:gd name="T49" fmla="*/ 19 h 40"/>
                <a:gd name="T50" fmla="*/ 127 w 174"/>
                <a:gd name="T51" fmla="*/ 9 h 40"/>
                <a:gd name="T52" fmla="*/ 127 w 174"/>
                <a:gd name="T53" fmla="*/ 8 h 40"/>
                <a:gd name="T54" fmla="*/ 123 w 174"/>
                <a:gd name="T55" fmla="*/ 7 h 40"/>
                <a:gd name="T56" fmla="*/ 116 w 174"/>
                <a:gd name="T57" fmla="*/ 4 h 40"/>
                <a:gd name="T58" fmla="*/ 108 w 174"/>
                <a:gd name="T59" fmla="*/ 3 h 40"/>
                <a:gd name="T60" fmla="*/ 98 w 174"/>
                <a:gd name="T61" fmla="*/ 2 h 40"/>
                <a:gd name="T62" fmla="*/ 87 w 174"/>
                <a:gd name="T63" fmla="*/ 2 h 40"/>
                <a:gd name="T64" fmla="*/ 76 w 174"/>
                <a:gd name="T65" fmla="*/ 3 h 40"/>
                <a:gd name="T66" fmla="*/ 64 w 174"/>
                <a:gd name="T67" fmla="*/ 7 h 40"/>
                <a:gd name="T68" fmla="*/ 41 w 174"/>
                <a:gd name="T69" fmla="*/ 17 h 40"/>
                <a:gd name="T70" fmla="*/ 23 w 174"/>
                <a:gd name="T71" fmla="*/ 26 h 40"/>
                <a:gd name="T72" fmla="*/ 9 w 174"/>
                <a:gd name="T73" fmla="*/ 34 h 40"/>
                <a:gd name="T74" fmla="*/ 5 w 174"/>
                <a:gd name="T75" fmla="*/ 36 h 40"/>
                <a:gd name="T76" fmla="*/ 4 w 174"/>
                <a:gd name="T77" fmla="*/ 36 h 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4" h="40">
                  <a:moveTo>
                    <a:pt x="4" y="36"/>
                  </a:moveTo>
                  <a:lnTo>
                    <a:pt x="3" y="36"/>
                  </a:lnTo>
                  <a:lnTo>
                    <a:pt x="0" y="40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9" y="34"/>
                  </a:lnTo>
                  <a:lnTo>
                    <a:pt x="23" y="26"/>
                  </a:lnTo>
                  <a:lnTo>
                    <a:pt x="41" y="15"/>
                  </a:lnTo>
                  <a:lnTo>
                    <a:pt x="65" y="5"/>
                  </a:lnTo>
                  <a:lnTo>
                    <a:pt x="77" y="2"/>
                  </a:lnTo>
                  <a:lnTo>
                    <a:pt x="88" y="0"/>
                  </a:lnTo>
                  <a:lnTo>
                    <a:pt x="100" y="0"/>
                  </a:lnTo>
                  <a:lnTo>
                    <a:pt x="110" y="3"/>
                  </a:lnTo>
                  <a:lnTo>
                    <a:pt x="118" y="4"/>
                  </a:lnTo>
                  <a:lnTo>
                    <a:pt x="124" y="7"/>
                  </a:lnTo>
                  <a:lnTo>
                    <a:pt x="128" y="9"/>
                  </a:lnTo>
                  <a:lnTo>
                    <a:pt x="129" y="9"/>
                  </a:lnTo>
                  <a:lnTo>
                    <a:pt x="141" y="15"/>
                  </a:lnTo>
                  <a:lnTo>
                    <a:pt x="152" y="21"/>
                  </a:lnTo>
                  <a:lnTo>
                    <a:pt x="162" y="28"/>
                  </a:lnTo>
                  <a:lnTo>
                    <a:pt x="174" y="38"/>
                  </a:lnTo>
                  <a:lnTo>
                    <a:pt x="161" y="28"/>
                  </a:lnTo>
                  <a:lnTo>
                    <a:pt x="157" y="25"/>
                  </a:lnTo>
                  <a:lnTo>
                    <a:pt x="146" y="1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3" y="7"/>
                  </a:lnTo>
                  <a:lnTo>
                    <a:pt x="116" y="4"/>
                  </a:lnTo>
                  <a:lnTo>
                    <a:pt x="108" y="3"/>
                  </a:lnTo>
                  <a:lnTo>
                    <a:pt x="98" y="2"/>
                  </a:lnTo>
                  <a:lnTo>
                    <a:pt x="87" y="2"/>
                  </a:lnTo>
                  <a:lnTo>
                    <a:pt x="76" y="3"/>
                  </a:lnTo>
                  <a:lnTo>
                    <a:pt x="64" y="7"/>
                  </a:lnTo>
                  <a:lnTo>
                    <a:pt x="41" y="17"/>
                  </a:lnTo>
                  <a:lnTo>
                    <a:pt x="23" y="26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7" name="Freeform 1697"/>
            <p:cNvSpPr>
              <a:spLocks/>
            </p:cNvSpPr>
            <p:nvPr/>
          </p:nvSpPr>
          <p:spPr bwMode="auto">
            <a:xfrm>
              <a:off x="1602" y="2464"/>
              <a:ext cx="163" cy="41"/>
            </a:xfrm>
            <a:custGeom>
              <a:avLst/>
              <a:gdLst>
                <a:gd name="T0" fmla="*/ 4 w 163"/>
                <a:gd name="T1" fmla="*/ 37 h 41"/>
                <a:gd name="T2" fmla="*/ 3 w 163"/>
                <a:gd name="T3" fmla="*/ 39 h 41"/>
                <a:gd name="T4" fmla="*/ 0 w 163"/>
                <a:gd name="T5" fmla="*/ 41 h 41"/>
                <a:gd name="T6" fmla="*/ 3 w 163"/>
                <a:gd name="T7" fmla="*/ 39 h 41"/>
                <a:gd name="T8" fmla="*/ 4 w 163"/>
                <a:gd name="T9" fmla="*/ 37 h 41"/>
                <a:gd name="T10" fmla="*/ 8 w 163"/>
                <a:gd name="T11" fmla="*/ 34 h 41"/>
                <a:gd name="T12" fmla="*/ 20 w 163"/>
                <a:gd name="T13" fmla="*/ 25 h 41"/>
                <a:gd name="T14" fmla="*/ 36 w 163"/>
                <a:gd name="T15" fmla="*/ 15 h 41"/>
                <a:gd name="T16" fmla="*/ 47 w 163"/>
                <a:gd name="T17" fmla="*/ 10 h 41"/>
                <a:gd name="T18" fmla="*/ 57 w 163"/>
                <a:gd name="T19" fmla="*/ 6 h 41"/>
                <a:gd name="T20" fmla="*/ 69 w 163"/>
                <a:gd name="T21" fmla="*/ 3 h 41"/>
                <a:gd name="T22" fmla="*/ 80 w 163"/>
                <a:gd name="T23" fmla="*/ 0 h 41"/>
                <a:gd name="T24" fmla="*/ 91 w 163"/>
                <a:gd name="T25" fmla="*/ 0 h 41"/>
                <a:gd name="T26" fmla="*/ 100 w 163"/>
                <a:gd name="T27" fmla="*/ 0 h 41"/>
                <a:gd name="T28" fmla="*/ 113 w 163"/>
                <a:gd name="T29" fmla="*/ 3 h 41"/>
                <a:gd name="T30" fmla="*/ 118 w 163"/>
                <a:gd name="T31" fmla="*/ 5 h 41"/>
                <a:gd name="T32" fmla="*/ 129 w 163"/>
                <a:gd name="T33" fmla="*/ 9 h 41"/>
                <a:gd name="T34" fmla="*/ 141 w 163"/>
                <a:gd name="T35" fmla="*/ 12 h 41"/>
                <a:gd name="T36" fmla="*/ 151 w 163"/>
                <a:gd name="T37" fmla="*/ 17 h 41"/>
                <a:gd name="T38" fmla="*/ 163 w 163"/>
                <a:gd name="T39" fmla="*/ 24 h 41"/>
                <a:gd name="T40" fmla="*/ 151 w 163"/>
                <a:gd name="T41" fmla="*/ 17 h 41"/>
                <a:gd name="T42" fmla="*/ 146 w 163"/>
                <a:gd name="T43" fmla="*/ 15 h 41"/>
                <a:gd name="T44" fmla="*/ 134 w 163"/>
                <a:gd name="T45" fmla="*/ 10 h 41"/>
                <a:gd name="T46" fmla="*/ 117 w 163"/>
                <a:gd name="T47" fmla="*/ 5 h 41"/>
                <a:gd name="T48" fmla="*/ 112 w 163"/>
                <a:gd name="T49" fmla="*/ 3 h 41"/>
                <a:gd name="T50" fmla="*/ 98 w 163"/>
                <a:gd name="T51" fmla="*/ 1 h 41"/>
                <a:gd name="T52" fmla="*/ 90 w 163"/>
                <a:gd name="T53" fmla="*/ 0 h 41"/>
                <a:gd name="T54" fmla="*/ 78 w 163"/>
                <a:gd name="T55" fmla="*/ 1 h 41"/>
                <a:gd name="T56" fmla="*/ 69 w 163"/>
                <a:gd name="T57" fmla="*/ 3 h 41"/>
                <a:gd name="T58" fmla="*/ 57 w 163"/>
                <a:gd name="T59" fmla="*/ 6 h 41"/>
                <a:gd name="T60" fmla="*/ 46 w 163"/>
                <a:gd name="T61" fmla="*/ 11 h 41"/>
                <a:gd name="T62" fmla="*/ 36 w 163"/>
                <a:gd name="T63" fmla="*/ 15 h 41"/>
                <a:gd name="T64" fmla="*/ 20 w 163"/>
                <a:gd name="T65" fmla="*/ 26 h 41"/>
                <a:gd name="T66" fmla="*/ 8 w 163"/>
                <a:gd name="T67" fmla="*/ 34 h 41"/>
                <a:gd name="T68" fmla="*/ 4 w 163"/>
                <a:gd name="T69" fmla="*/ 37 h 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3" h="41">
                  <a:moveTo>
                    <a:pt x="4" y="37"/>
                  </a:moveTo>
                  <a:lnTo>
                    <a:pt x="3" y="39"/>
                  </a:lnTo>
                  <a:lnTo>
                    <a:pt x="0" y="41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8" y="34"/>
                  </a:lnTo>
                  <a:lnTo>
                    <a:pt x="20" y="25"/>
                  </a:lnTo>
                  <a:lnTo>
                    <a:pt x="36" y="15"/>
                  </a:lnTo>
                  <a:lnTo>
                    <a:pt x="47" y="10"/>
                  </a:lnTo>
                  <a:lnTo>
                    <a:pt x="57" y="6"/>
                  </a:lnTo>
                  <a:lnTo>
                    <a:pt x="69" y="3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13" y="3"/>
                  </a:lnTo>
                  <a:lnTo>
                    <a:pt x="118" y="5"/>
                  </a:lnTo>
                  <a:lnTo>
                    <a:pt x="129" y="9"/>
                  </a:lnTo>
                  <a:lnTo>
                    <a:pt x="141" y="12"/>
                  </a:lnTo>
                  <a:lnTo>
                    <a:pt x="151" y="17"/>
                  </a:lnTo>
                  <a:lnTo>
                    <a:pt x="163" y="24"/>
                  </a:lnTo>
                  <a:lnTo>
                    <a:pt x="151" y="17"/>
                  </a:lnTo>
                  <a:lnTo>
                    <a:pt x="146" y="15"/>
                  </a:lnTo>
                  <a:lnTo>
                    <a:pt x="134" y="10"/>
                  </a:lnTo>
                  <a:lnTo>
                    <a:pt x="117" y="5"/>
                  </a:lnTo>
                  <a:lnTo>
                    <a:pt x="112" y="3"/>
                  </a:lnTo>
                  <a:lnTo>
                    <a:pt x="98" y="1"/>
                  </a:lnTo>
                  <a:lnTo>
                    <a:pt x="90" y="0"/>
                  </a:lnTo>
                  <a:lnTo>
                    <a:pt x="78" y="1"/>
                  </a:lnTo>
                  <a:lnTo>
                    <a:pt x="69" y="3"/>
                  </a:lnTo>
                  <a:lnTo>
                    <a:pt x="57" y="6"/>
                  </a:lnTo>
                  <a:lnTo>
                    <a:pt x="46" y="11"/>
                  </a:lnTo>
                  <a:lnTo>
                    <a:pt x="36" y="15"/>
                  </a:lnTo>
                  <a:lnTo>
                    <a:pt x="20" y="26"/>
                  </a:lnTo>
                  <a:lnTo>
                    <a:pt x="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8" name="Freeform 1698"/>
            <p:cNvSpPr>
              <a:spLocks/>
            </p:cNvSpPr>
            <p:nvPr/>
          </p:nvSpPr>
          <p:spPr bwMode="auto">
            <a:xfrm>
              <a:off x="1601" y="2470"/>
              <a:ext cx="91" cy="44"/>
            </a:xfrm>
            <a:custGeom>
              <a:avLst/>
              <a:gdLst>
                <a:gd name="T0" fmla="*/ 2 w 91"/>
                <a:gd name="T1" fmla="*/ 43 h 44"/>
                <a:gd name="T2" fmla="*/ 0 w 91"/>
                <a:gd name="T3" fmla="*/ 44 h 44"/>
                <a:gd name="T4" fmla="*/ 2 w 91"/>
                <a:gd name="T5" fmla="*/ 43 h 44"/>
                <a:gd name="T6" fmla="*/ 32 w 91"/>
                <a:gd name="T7" fmla="*/ 23 h 44"/>
                <a:gd name="T8" fmla="*/ 53 w 91"/>
                <a:gd name="T9" fmla="*/ 9 h 44"/>
                <a:gd name="T10" fmla="*/ 61 w 91"/>
                <a:gd name="T11" fmla="*/ 5 h 44"/>
                <a:gd name="T12" fmla="*/ 63 w 91"/>
                <a:gd name="T13" fmla="*/ 4 h 44"/>
                <a:gd name="T14" fmla="*/ 70 w 91"/>
                <a:gd name="T15" fmla="*/ 3 h 44"/>
                <a:gd name="T16" fmla="*/ 83 w 91"/>
                <a:gd name="T17" fmla="*/ 2 h 44"/>
                <a:gd name="T18" fmla="*/ 91 w 91"/>
                <a:gd name="T19" fmla="*/ 0 h 44"/>
                <a:gd name="T20" fmla="*/ 82 w 91"/>
                <a:gd name="T21" fmla="*/ 2 h 44"/>
                <a:gd name="T22" fmla="*/ 73 w 91"/>
                <a:gd name="T23" fmla="*/ 3 h 44"/>
                <a:gd name="T24" fmla="*/ 62 w 91"/>
                <a:gd name="T25" fmla="*/ 5 h 44"/>
                <a:gd name="T26" fmla="*/ 60 w 91"/>
                <a:gd name="T27" fmla="*/ 6 h 44"/>
                <a:gd name="T28" fmla="*/ 53 w 91"/>
                <a:gd name="T29" fmla="*/ 10 h 44"/>
                <a:gd name="T30" fmla="*/ 32 w 91"/>
                <a:gd name="T31" fmla="*/ 23 h 44"/>
                <a:gd name="T32" fmla="*/ 2 w 91"/>
                <a:gd name="T33" fmla="*/ 4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44">
                  <a:moveTo>
                    <a:pt x="2" y="43"/>
                  </a:moveTo>
                  <a:lnTo>
                    <a:pt x="0" y="44"/>
                  </a:lnTo>
                  <a:lnTo>
                    <a:pt x="2" y="43"/>
                  </a:lnTo>
                  <a:lnTo>
                    <a:pt x="32" y="23"/>
                  </a:lnTo>
                  <a:lnTo>
                    <a:pt x="53" y="9"/>
                  </a:lnTo>
                  <a:lnTo>
                    <a:pt x="61" y="5"/>
                  </a:lnTo>
                  <a:lnTo>
                    <a:pt x="63" y="4"/>
                  </a:lnTo>
                  <a:lnTo>
                    <a:pt x="70" y="3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82" y="2"/>
                  </a:lnTo>
                  <a:lnTo>
                    <a:pt x="73" y="3"/>
                  </a:lnTo>
                  <a:lnTo>
                    <a:pt x="62" y="5"/>
                  </a:lnTo>
                  <a:lnTo>
                    <a:pt x="60" y="6"/>
                  </a:lnTo>
                  <a:lnTo>
                    <a:pt x="53" y="10"/>
                  </a:lnTo>
                  <a:lnTo>
                    <a:pt x="32" y="23"/>
                  </a:lnTo>
                  <a:lnTo>
                    <a:pt x="2" y="43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59" name="Freeform 1699"/>
            <p:cNvSpPr>
              <a:spLocks/>
            </p:cNvSpPr>
            <p:nvPr/>
          </p:nvSpPr>
          <p:spPr bwMode="auto">
            <a:xfrm>
              <a:off x="1602" y="2473"/>
              <a:ext cx="175" cy="51"/>
            </a:xfrm>
            <a:custGeom>
              <a:avLst/>
              <a:gdLst>
                <a:gd name="T0" fmla="*/ 172 w 175"/>
                <a:gd name="T1" fmla="*/ 31 h 51"/>
                <a:gd name="T2" fmla="*/ 175 w 175"/>
                <a:gd name="T3" fmla="*/ 33 h 51"/>
                <a:gd name="T4" fmla="*/ 172 w 175"/>
                <a:gd name="T5" fmla="*/ 32 h 51"/>
                <a:gd name="T6" fmla="*/ 170 w 175"/>
                <a:gd name="T7" fmla="*/ 31 h 51"/>
                <a:gd name="T8" fmla="*/ 165 w 175"/>
                <a:gd name="T9" fmla="*/ 27 h 51"/>
                <a:gd name="T10" fmla="*/ 153 w 175"/>
                <a:gd name="T11" fmla="*/ 17 h 51"/>
                <a:gd name="T12" fmla="*/ 143 w 175"/>
                <a:gd name="T13" fmla="*/ 12 h 51"/>
                <a:gd name="T14" fmla="*/ 133 w 175"/>
                <a:gd name="T15" fmla="*/ 7 h 51"/>
                <a:gd name="T16" fmla="*/ 122 w 175"/>
                <a:gd name="T17" fmla="*/ 3 h 51"/>
                <a:gd name="T18" fmla="*/ 108 w 175"/>
                <a:gd name="T19" fmla="*/ 0 h 51"/>
                <a:gd name="T20" fmla="*/ 96 w 175"/>
                <a:gd name="T21" fmla="*/ 1 h 51"/>
                <a:gd name="T22" fmla="*/ 83 w 175"/>
                <a:gd name="T23" fmla="*/ 3 h 51"/>
                <a:gd name="T24" fmla="*/ 72 w 175"/>
                <a:gd name="T25" fmla="*/ 6 h 51"/>
                <a:gd name="T26" fmla="*/ 62 w 175"/>
                <a:gd name="T27" fmla="*/ 10 h 51"/>
                <a:gd name="T28" fmla="*/ 49 w 175"/>
                <a:gd name="T29" fmla="*/ 16 h 51"/>
                <a:gd name="T30" fmla="*/ 44 w 175"/>
                <a:gd name="T31" fmla="*/ 18 h 51"/>
                <a:gd name="T32" fmla="*/ 32 w 175"/>
                <a:gd name="T33" fmla="*/ 26 h 51"/>
                <a:gd name="T34" fmla="*/ 23 w 175"/>
                <a:gd name="T35" fmla="*/ 32 h 51"/>
                <a:gd name="T36" fmla="*/ 13 w 175"/>
                <a:gd name="T37" fmla="*/ 40 h 51"/>
                <a:gd name="T38" fmla="*/ 0 w 175"/>
                <a:gd name="T39" fmla="*/ 51 h 51"/>
                <a:gd name="T40" fmla="*/ 13 w 175"/>
                <a:gd name="T41" fmla="*/ 40 h 51"/>
                <a:gd name="T42" fmla="*/ 16 w 175"/>
                <a:gd name="T43" fmla="*/ 36 h 51"/>
                <a:gd name="T44" fmla="*/ 27 w 175"/>
                <a:gd name="T45" fmla="*/ 28 h 51"/>
                <a:gd name="T46" fmla="*/ 45 w 175"/>
                <a:gd name="T47" fmla="*/ 17 h 51"/>
                <a:gd name="T48" fmla="*/ 50 w 175"/>
                <a:gd name="T49" fmla="*/ 13 h 51"/>
                <a:gd name="T50" fmla="*/ 64 w 175"/>
                <a:gd name="T51" fmla="*/ 8 h 51"/>
                <a:gd name="T52" fmla="*/ 73 w 175"/>
                <a:gd name="T53" fmla="*/ 5 h 51"/>
                <a:gd name="T54" fmla="*/ 85 w 175"/>
                <a:gd name="T55" fmla="*/ 2 h 51"/>
                <a:gd name="T56" fmla="*/ 97 w 175"/>
                <a:gd name="T57" fmla="*/ 0 h 51"/>
                <a:gd name="T58" fmla="*/ 110 w 175"/>
                <a:gd name="T59" fmla="*/ 0 h 51"/>
                <a:gd name="T60" fmla="*/ 122 w 175"/>
                <a:gd name="T61" fmla="*/ 2 h 51"/>
                <a:gd name="T62" fmla="*/ 134 w 175"/>
                <a:gd name="T63" fmla="*/ 7 h 51"/>
                <a:gd name="T64" fmla="*/ 144 w 175"/>
                <a:gd name="T65" fmla="*/ 12 h 51"/>
                <a:gd name="T66" fmla="*/ 153 w 175"/>
                <a:gd name="T67" fmla="*/ 17 h 51"/>
                <a:gd name="T68" fmla="*/ 167 w 175"/>
                <a:gd name="T69" fmla="*/ 26 h 51"/>
                <a:gd name="T70" fmla="*/ 172 w 175"/>
                <a:gd name="T71" fmla="*/ 31 h 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5" h="51">
                  <a:moveTo>
                    <a:pt x="172" y="31"/>
                  </a:moveTo>
                  <a:lnTo>
                    <a:pt x="175" y="33"/>
                  </a:lnTo>
                  <a:lnTo>
                    <a:pt x="172" y="32"/>
                  </a:lnTo>
                  <a:lnTo>
                    <a:pt x="170" y="31"/>
                  </a:lnTo>
                  <a:lnTo>
                    <a:pt x="165" y="27"/>
                  </a:lnTo>
                  <a:lnTo>
                    <a:pt x="153" y="17"/>
                  </a:lnTo>
                  <a:lnTo>
                    <a:pt x="143" y="12"/>
                  </a:lnTo>
                  <a:lnTo>
                    <a:pt x="133" y="7"/>
                  </a:lnTo>
                  <a:lnTo>
                    <a:pt x="122" y="3"/>
                  </a:lnTo>
                  <a:lnTo>
                    <a:pt x="108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72" y="6"/>
                  </a:lnTo>
                  <a:lnTo>
                    <a:pt x="62" y="10"/>
                  </a:lnTo>
                  <a:lnTo>
                    <a:pt x="49" y="16"/>
                  </a:lnTo>
                  <a:lnTo>
                    <a:pt x="44" y="18"/>
                  </a:lnTo>
                  <a:lnTo>
                    <a:pt x="32" y="26"/>
                  </a:lnTo>
                  <a:lnTo>
                    <a:pt x="23" y="32"/>
                  </a:lnTo>
                  <a:lnTo>
                    <a:pt x="13" y="40"/>
                  </a:lnTo>
                  <a:lnTo>
                    <a:pt x="0" y="51"/>
                  </a:lnTo>
                  <a:lnTo>
                    <a:pt x="13" y="40"/>
                  </a:lnTo>
                  <a:lnTo>
                    <a:pt x="16" y="36"/>
                  </a:lnTo>
                  <a:lnTo>
                    <a:pt x="27" y="28"/>
                  </a:lnTo>
                  <a:lnTo>
                    <a:pt x="45" y="17"/>
                  </a:lnTo>
                  <a:lnTo>
                    <a:pt x="50" y="13"/>
                  </a:lnTo>
                  <a:lnTo>
                    <a:pt x="64" y="8"/>
                  </a:lnTo>
                  <a:lnTo>
                    <a:pt x="73" y="5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10" y="0"/>
                  </a:lnTo>
                  <a:lnTo>
                    <a:pt x="122" y="2"/>
                  </a:lnTo>
                  <a:lnTo>
                    <a:pt x="134" y="7"/>
                  </a:lnTo>
                  <a:lnTo>
                    <a:pt x="144" y="12"/>
                  </a:lnTo>
                  <a:lnTo>
                    <a:pt x="153" y="17"/>
                  </a:lnTo>
                  <a:lnTo>
                    <a:pt x="167" y="26"/>
                  </a:lnTo>
                  <a:lnTo>
                    <a:pt x="172" y="3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0" name="Freeform 1700"/>
            <p:cNvSpPr>
              <a:spLocks/>
            </p:cNvSpPr>
            <p:nvPr/>
          </p:nvSpPr>
          <p:spPr bwMode="auto">
            <a:xfrm>
              <a:off x="1603" y="2509"/>
              <a:ext cx="26" cy="23"/>
            </a:xfrm>
            <a:custGeom>
              <a:avLst/>
              <a:gdLst>
                <a:gd name="T0" fmla="*/ 2 w 26"/>
                <a:gd name="T1" fmla="*/ 22 h 23"/>
                <a:gd name="T2" fmla="*/ 2 w 26"/>
                <a:gd name="T3" fmla="*/ 23 h 23"/>
                <a:gd name="T4" fmla="*/ 0 w 26"/>
                <a:gd name="T5" fmla="*/ 23 h 23"/>
                <a:gd name="T6" fmla="*/ 2 w 26"/>
                <a:gd name="T7" fmla="*/ 22 h 23"/>
                <a:gd name="T8" fmla="*/ 4 w 26"/>
                <a:gd name="T9" fmla="*/ 20 h 23"/>
                <a:gd name="T10" fmla="*/ 10 w 26"/>
                <a:gd name="T11" fmla="*/ 15 h 23"/>
                <a:gd name="T12" fmla="*/ 19 w 26"/>
                <a:gd name="T13" fmla="*/ 6 h 23"/>
                <a:gd name="T14" fmla="*/ 24 w 26"/>
                <a:gd name="T15" fmla="*/ 1 h 23"/>
                <a:gd name="T16" fmla="*/ 26 w 26"/>
                <a:gd name="T17" fmla="*/ 0 h 23"/>
                <a:gd name="T18" fmla="*/ 24 w 26"/>
                <a:gd name="T19" fmla="*/ 2 h 23"/>
                <a:gd name="T20" fmla="*/ 19 w 26"/>
                <a:gd name="T21" fmla="*/ 7 h 23"/>
                <a:gd name="T22" fmla="*/ 12 w 26"/>
                <a:gd name="T23" fmla="*/ 16 h 23"/>
                <a:gd name="T24" fmla="*/ 5 w 26"/>
                <a:gd name="T25" fmla="*/ 21 h 23"/>
                <a:gd name="T26" fmla="*/ 2 w 26"/>
                <a:gd name="T27" fmla="*/ 2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3">
                  <a:moveTo>
                    <a:pt x="2" y="22"/>
                  </a:moveTo>
                  <a:lnTo>
                    <a:pt x="2" y="23"/>
                  </a:lnTo>
                  <a:lnTo>
                    <a:pt x="0" y="23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5"/>
                  </a:lnTo>
                  <a:lnTo>
                    <a:pt x="19" y="6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19" y="7"/>
                  </a:lnTo>
                  <a:lnTo>
                    <a:pt x="12" y="16"/>
                  </a:lnTo>
                  <a:lnTo>
                    <a:pt x="5" y="21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1" name="Freeform 1701"/>
            <p:cNvSpPr>
              <a:spLocks/>
            </p:cNvSpPr>
            <p:nvPr/>
          </p:nvSpPr>
          <p:spPr bwMode="auto">
            <a:xfrm>
              <a:off x="1636" y="2480"/>
              <a:ext cx="89" cy="23"/>
            </a:xfrm>
            <a:custGeom>
              <a:avLst/>
              <a:gdLst>
                <a:gd name="T0" fmla="*/ 1 w 89"/>
                <a:gd name="T1" fmla="*/ 21 h 23"/>
                <a:gd name="T2" fmla="*/ 0 w 89"/>
                <a:gd name="T3" fmla="*/ 23 h 23"/>
                <a:gd name="T4" fmla="*/ 1 w 89"/>
                <a:gd name="T5" fmla="*/ 21 h 23"/>
                <a:gd name="T6" fmla="*/ 11 w 89"/>
                <a:gd name="T7" fmla="*/ 16 h 23"/>
                <a:gd name="T8" fmla="*/ 32 w 89"/>
                <a:gd name="T9" fmla="*/ 5 h 23"/>
                <a:gd name="T10" fmla="*/ 37 w 89"/>
                <a:gd name="T11" fmla="*/ 3 h 23"/>
                <a:gd name="T12" fmla="*/ 43 w 89"/>
                <a:gd name="T13" fmla="*/ 1 h 23"/>
                <a:gd name="T14" fmla="*/ 54 w 89"/>
                <a:gd name="T15" fmla="*/ 0 h 23"/>
                <a:gd name="T16" fmla="*/ 64 w 89"/>
                <a:gd name="T17" fmla="*/ 0 h 23"/>
                <a:gd name="T18" fmla="*/ 71 w 89"/>
                <a:gd name="T19" fmla="*/ 1 h 23"/>
                <a:gd name="T20" fmla="*/ 82 w 89"/>
                <a:gd name="T21" fmla="*/ 5 h 23"/>
                <a:gd name="T22" fmla="*/ 89 w 89"/>
                <a:gd name="T23" fmla="*/ 9 h 23"/>
                <a:gd name="T24" fmla="*/ 82 w 89"/>
                <a:gd name="T25" fmla="*/ 6 h 23"/>
                <a:gd name="T26" fmla="*/ 73 w 89"/>
                <a:gd name="T27" fmla="*/ 3 h 23"/>
                <a:gd name="T28" fmla="*/ 67 w 89"/>
                <a:gd name="T29" fmla="*/ 1 h 23"/>
                <a:gd name="T30" fmla="*/ 63 w 89"/>
                <a:gd name="T31" fmla="*/ 0 h 23"/>
                <a:gd name="T32" fmla="*/ 53 w 89"/>
                <a:gd name="T33" fmla="*/ 0 h 23"/>
                <a:gd name="T34" fmla="*/ 43 w 89"/>
                <a:gd name="T35" fmla="*/ 1 h 23"/>
                <a:gd name="T36" fmla="*/ 37 w 89"/>
                <a:gd name="T37" fmla="*/ 4 h 23"/>
                <a:gd name="T38" fmla="*/ 32 w 89"/>
                <a:gd name="T39" fmla="*/ 6 h 23"/>
                <a:gd name="T40" fmla="*/ 11 w 89"/>
                <a:gd name="T41" fmla="*/ 16 h 23"/>
                <a:gd name="T42" fmla="*/ 1 w 89"/>
                <a:gd name="T43" fmla="*/ 2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9" h="23">
                  <a:moveTo>
                    <a:pt x="1" y="21"/>
                  </a:moveTo>
                  <a:lnTo>
                    <a:pt x="0" y="23"/>
                  </a:lnTo>
                  <a:lnTo>
                    <a:pt x="1" y="21"/>
                  </a:lnTo>
                  <a:lnTo>
                    <a:pt x="11" y="16"/>
                  </a:lnTo>
                  <a:lnTo>
                    <a:pt x="32" y="5"/>
                  </a:lnTo>
                  <a:lnTo>
                    <a:pt x="37" y="3"/>
                  </a:lnTo>
                  <a:lnTo>
                    <a:pt x="43" y="1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82" y="5"/>
                  </a:lnTo>
                  <a:lnTo>
                    <a:pt x="89" y="9"/>
                  </a:lnTo>
                  <a:lnTo>
                    <a:pt x="82" y="6"/>
                  </a:lnTo>
                  <a:lnTo>
                    <a:pt x="73" y="3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3" y="1"/>
                  </a:lnTo>
                  <a:lnTo>
                    <a:pt x="37" y="4"/>
                  </a:lnTo>
                  <a:lnTo>
                    <a:pt x="32" y="6"/>
                  </a:lnTo>
                  <a:lnTo>
                    <a:pt x="11" y="16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2" name="Freeform 1702"/>
            <p:cNvSpPr>
              <a:spLocks/>
            </p:cNvSpPr>
            <p:nvPr/>
          </p:nvSpPr>
          <p:spPr bwMode="auto">
            <a:xfrm>
              <a:off x="1712" y="2479"/>
              <a:ext cx="68" cy="42"/>
            </a:xfrm>
            <a:custGeom>
              <a:avLst/>
              <a:gdLst>
                <a:gd name="T0" fmla="*/ 67 w 68"/>
                <a:gd name="T1" fmla="*/ 41 h 42"/>
                <a:gd name="T2" fmla="*/ 68 w 68"/>
                <a:gd name="T3" fmla="*/ 42 h 42"/>
                <a:gd name="T4" fmla="*/ 67 w 68"/>
                <a:gd name="T5" fmla="*/ 41 h 42"/>
                <a:gd name="T6" fmla="*/ 60 w 68"/>
                <a:gd name="T7" fmla="*/ 34 h 42"/>
                <a:gd name="T8" fmla="*/ 53 w 68"/>
                <a:gd name="T9" fmla="*/ 27 h 42"/>
                <a:gd name="T10" fmla="*/ 46 w 68"/>
                <a:gd name="T11" fmla="*/ 20 h 42"/>
                <a:gd name="T12" fmla="*/ 29 w 68"/>
                <a:gd name="T13" fmla="*/ 11 h 42"/>
                <a:gd name="T14" fmla="*/ 21 w 68"/>
                <a:gd name="T15" fmla="*/ 7 h 42"/>
                <a:gd name="T16" fmla="*/ 16 w 68"/>
                <a:gd name="T17" fmla="*/ 5 h 42"/>
                <a:gd name="T18" fmla="*/ 6 w 68"/>
                <a:gd name="T19" fmla="*/ 1 h 42"/>
                <a:gd name="T20" fmla="*/ 0 w 68"/>
                <a:gd name="T21" fmla="*/ 0 h 42"/>
                <a:gd name="T22" fmla="*/ 6 w 68"/>
                <a:gd name="T23" fmla="*/ 1 h 42"/>
                <a:gd name="T24" fmla="*/ 13 w 68"/>
                <a:gd name="T25" fmla="*/ 4 h 42"/>
                <a:gd name="T26" fmla="*/ 22 w 68"/>
                <a:gd name="T27" fmla="*/ 6 h 42"/>
                <a:gd name="T28" fmla="*/ 29 w 68"/>
                <a:gd name="T29" fmla="*/ 10 h 42"/>
                <a:gd name="T30" fmla="*/ 47 w 68"/>
                <a:gd name="T31" fmla="*/ 20 h 42"/>
                <a:gd name="T32" fmla="*/ 54 w 68"/>
                <a:gd name="T33" fmla="*/ 27 h 42"/>
                <a:gd name="T34" fmla="*/ 60 w 68"/>
                <a:gd name="T35" fmla="*/ 34 h 42"/>
                <a:gd name="T36" fmla="*/ 67 w 68"/>
                <a:gd name="T37" fmla="*/ 4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" h="42">
                  <a:moveTo>
                    <a:pt x="67" y="41"/>
                  </a:moveTo>
                  <a:lnTo>
                    <a:pt x="68" y="42"/>
                  </a:lnTo>
                  <a:lnTo>
                    <a:pt x="67" y="41"/>
                  </a:lnTo>
                  <a:lnTo>
                    <a:pt x="60" y="34"/>
                  </a:lnTo>
                  <a:lnTo>
                    <a:pt x="53" y="27"/>
                  </a:lnTo>
                  <a:lnTo>
                    <a:pt x="46" y="20"/>
                  </a:lnTo>
                  <a:lnTo>
                    <a:pt x="29" y="11"/>
                  </a:lnTo>
                  <a:lnTo>
                    <a:pt x="21" y="7"/>
                  </a:lnTo>
                  <a:lnTo>
                    <a:pt x="16" y="5"/>
                  </a:lnTo>
                  <a:lnTo>
                    <a:pt x="6" y="1"/>
                  </a:lnTo>
                  <a:lnTo>
                    <a:pt x="0" y="0"/>
                  </a:lnTo>
                  <a:lnTo>
                    <a:pt x="6" y="1"/>
                  </a:lnTo>
                  <a:lnTo>
                    <a:pt x="13" y="4"/>
                  </a:lnTo>
                  <a:lnTo>
                    <a:pt x="22" y="6"/>
                  </a:lnTo>
                  <a:lnTo>
                    <a:pt x="29" y="10"/>
                  </a:lnTo>
                  <a:lnTo>
                    <a:pt x="47" y="20"/>
                  </a:lnTo>
                  <a:lnTo>
                    <a:pt x="54" y="27"/>
                  </a:lnTo>
                  <a:lnTo>
                    <a:pt x="60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3" name="Freeform 1703"/>
            <p:cNvSpPr>
              <a:spLocks/>
            </p:cNvSpPr>
            <p:nvPr/>
          </p:nvSpPr>
          <p:spPr bwMode="auto">
            <a:xfrm>
              <a:off x="1602" y="2495"/>
              <a:ext cx="174" cy="54"/>
            </a:xfrm>
            <a:custGeom>
              <a:avLst/>
              <a:gdLst>
                <a:gd name="T0" fmla="*/ 4 w 174"/>
                <a:gd name="T1" fmla="*/ 49 h 54"/>
                <a:gd name="T2" fmla="*/ 4 w 174"/>
                <a:gd name="T3" fmla="*/ 50 h 54"/>
                <a:gd name="T4" fmla="*/ 0 w 174"/>
                <a:gd name="T5" fmla="*/ 54 h 54"/>
                <a:gd name="T6" fmla="*/ 3 w 174"/>
                <a:gd name="T7" fmla="*/ 50 h 54"/>
                <a:gd name="T8" fmla="*/ 4 w 174"/>
                <a:gd name="T9" fmla="*/ 49 h 54"/>
                <a:gd name="T10" fmla="*/ 8 w 174"/>
                <a:gd name="T11" fmla="*/ 42 h 54"/>
                <a:gd name="T12" fmla="*/ 18 w 174"/>
                <a:gd name="T13" fmla="*/ 30 h 54"/>
                <a:gd name="T14" fmla="*/ 26 w 174"/>
                <a:gd name="T15" fmla="*/ 22 h 54"/>
                <a:gd name="T16" fmla="*/ 36 w 174"/>
                <a:gd name="T17" fmla="*/ 16 h 54"/>
                <a:gd name="T18" fmla="*/ 47 w 174"/>
                <a:gd name="T19" fmla="*/ 10 h 54"/>
                <a:gd name="T20" fmla="*/ 60 w 174"/>
                <a:gd name="T21" fmla="*/ 5 h 54"/>
                <a:gd name="T22" fmla="*/ 72 w 174"/>
                <a:gd name="T23" fmla="*/ 1 h 54"/>
                <a:gd name="T24" fmla="*/ 85 w 174"/>
                <a:gd name="T25" fmla="*/ 0 h 54"/>
                <a:gd name="T26" fmla="*/ 97 w 174"/>
                <a:gd name="T27" fmla="*/ 1 h 54"/>
                <a:gd name="T28" fmla="*/ 107 w 174"/>
                <a:gd name="T29" fmla="*/ 3 h 54"/>
                <a:gd name="T30" fmla="*/ 117 w 174"/>
                <a:gd name="T31" fmla="*/ 5 h 54"/>
                <a:gd name="T32" fmla="*/ 123 w 174"/>
                <a:gd name="T33" fmla="*/ 8 h 54"/>
                <a:gd name="T34" fmla="*/ 127 w 174"/>
                <a:gd name="T35" fmla="*/ 9 h 54"/>
                <a:gd name="T36" fmla="*/ 128 w 174"/>
                <a:gd name="T37" fmla="*/ 10 h 54"/>
                <a:gd name="T38" fmla="*/ 141 w 174"/>
                <a:gd name="T39" fmla="*/ 18 h 54"/>
                <a:gd name="T40" fmla="*/ 151 w 174"/>
                <a:gd name="T41" fmla="*/ 25 h 54"/>
                <a:gd name="T42" fmla="*/ 159 w 174"/>
                <a:gd name="T43" fmla="*/ 34 h 54"/>
                <a:gd name="T44" fmla="*/ 172 w 174"/>
                <a:gd name="T45" fmla="*/ 40 h 54"/>
                <a:gd name="T46" fmla="*/ 174 w 174"/>
                <a:gd name="T47" fmla="*/ 41 h 54"/>
                <a:gd name="T48" fmla="*/ 169 w 174"/>
                <a:gd name="T49" fmla="*/ 39 h 54"/>
                <a:gd name="T50" fmla="*/ 159 w 174"/>
                <a:gd name="T51" fmla="*/ 34 h 54"/>
                <a:gd name="T52" fmla="*/ 144 w 174"/>
                <a:gd name="T53" fmla="*/ 20 h 54"/>
                <a:gd name="T54" fmla="*/ 132 w 174"/>
                <a:gd name="T55" fmla="*/ 13 h 54"/>
                <a:gd name="T56" fmla="*/ 127 w 174"/>
                <a:gd name="T57" fmla="*/ 10 h 54"/>
                <a:gd name="T58" fmla="*/ 126 w 174"/>
                <a:gd name="T59" fmla="*/ 9 h 54"/>
                <a:gd name="T60" fmla="*/ 121 w 174"/>
                <a:gd name="T61" fmla="*/ 8 h 54"/>
                <a:gd name="T62" fmla="*/ 115 w 174"/>
                <a:gd name="T63" fmla="*/ 5 h 54"/>
                <a:gd name="T64" fmla="*/ 106 w 174"/>
                <a:gd name="T65" fmla="*/ 3 h 54"/>
                <a:gd name="T66" fmla="*/ 96 w 174"/>
                <a:gd name="T67" fmla="*/ 1 h 54"/>
                <a:gd name="T68" fmla="*/ 83 w 174"/>
                <a:gd name="T69" fmla="*/ 1 h 54"/>
                <a:gd name="T70" fmla="*/ 71 w 174"/>
                <a:gd name="T71" fmla="*/ 3 h 54"/>
                <a:gd name="T72" fmla="*/ 59 w 174"/>
                <a:gd name="T73" fmla="*/ 6 h 54"/>
                <a:gd name="T74" fmla="*/ 46 w 174"/>
                <a:gd name="T75" fmla="*/ 10 h 54"/>
                <a:gd name="T76" fmla="*/ 36 w 174"/>
                <a:gd name="T77" fmla="*/ 16 h 54"/>
                <a:gd name="T78" fmla="*/ 26 w 174"/>
                <a:gd name="T79" fmla="*/ 24 h 54"/>
                <a:gd name="T80" fmla="*/ 19 w 174"/>
                <a:gd name="T81" fmla="*/ 31 h 54"/>
                <a:gd name="T82" fmla="*/ 8 w 174"/>
                <a:gd name="T83" fmla="*/ 44 h 54"/>
                <a:gd name="T84" fmla="*/ 4 w 174"/>
                <a:gd name="T85" fmla="*/ 49 h 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4" h="54">
                  <a:moveTo>
                    <a:pt x="4" y="49"/>
                  </a:moveTo>
                  <a:lnTo>
                    <a:pt x="4" y="50"/>
                  </a:lnTo>
                  <a:lnTo>
                    <a:pt x="0" y="54"/>
                  </a:lnTo>
                  <a:lnTo>
                    <a:pt x="3" y="50"/>
                  </a:lnTo>
                  <a:lnTo>
                    <a:pt x="4" y="49"/>
                  </a:lnTo>
                  <a:lnTo>
                    <a:pt x="8" y="42"/>
                  </a:lnTo>
                  <a:lnTo>
                    <a:pt x="18" y="30"/>
                  </a:lnTo>
                  <a:lnTo>
                    <a:pt x="26" y="22"/>
                  </a:lnTo>
                  <a:lnTo>
                    <a:pt x="36" y="16"/>
                  </a:lnTo>
                  <a:lnTo>
                    <a:pt x="47" y="10"/>
                  </a:lnTo>
                  <a:lnTo>
                    <a:pt x="60" y="5"/>
                  </a:lnTo>
                  <a:lnTo>
                    <a:pt x="72" y="1"/>
                  </a:lnTo>
                  <a:lnTo>
                    <a:pt x="85" y="0"/>
                  </a:lnTo>
                  <a:lnTo>
                    <a:pt x="97" y="1"/>
                  </a:lnTo>
                  <a:lnTo>
                    <a:pt x="107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7" y="9"/>
                  </a:lnTo>
                  <a:lnTo>
                    <a:pt x="128" y="10"/>
                  </a:lnTo>
                  <a:lnTo>
                    <a:pt x="141" y="18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72" y="40"/>
                  </a:lnTo>
                  <a:lnTo>
                    <a:pt x="174" y="41"/>
                  </a:lnTo>
                  <a:lnTo>
                    <a:pt x="169" y="39"/>
                  </a:lnTo>
                  <a:lnTo>
                    <a:pt x="159" y="34"/>
                  </a:lnTo>
                  <a:lnTo>
                    <a:pt x="144" y="20"/>
                  </a:lnTo>
                  <a:lnTo>
                    <a:pt x="132" y="13"/>
                  </a:lnTo>
                  <a:lnTo>
                    <a:pt x="127" y="10"/>
                  </a:lnTo>
                  <a:lnTo>
                    <a:pt x="126" y="9"/>
                  </a:lnTo>
                  <a:lnTo>
                    <a:pt x="121" y="8"/>
                  </a:lnTo>
                  <a:lnTo>
                    <a:pt x="115" y="5"/>
                  </a:lnTo>
                  <a:lnTo>
                    <a:pt x="106" y="3"/>
                  </a:lnTo>
                  <a:lnTo>
                    <a:pt x="96" y="1"/>
                  </a:lnTo>
                  <a:lnTo>
                    <a:pt x="83" y="1"/>
                  </a:lnTo>
                  <a:lnTo>
                    <a:pt x="71" y="3"/>
                  </a:lnTo>
                  <a:lnTo>
                    <a:pt x="59" y="6"/>
                  </a:lnTo>
                  <a:lnTo>
                    <a:pt x="46" y="10"/>
                  </a:lnTo>
                  <a:lnTo>
                    <a:pt x="36" y="16"/>
                  </a:lnTo>
                  <a:lnTo>
                    <a:pt x="26" y="24"/>
                  </a:lnTo>
                  <a:lnTo>
                    <a:pt x="19" y="31"/>
                  </a:lnTo>
                  <a:lnTo>
                    <a:pt x="8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4" name="Freeform 1704"/>
            <p:cNvSpPr>
              <a:spLocks/>
            </p:cNvSpPr>
            <p:nvPr/>
          </p:nvSpPr>
          <p:spPr bwMode="auto">
            <a:xfrm>
              <a:off x="1734" y="2500"/>
              <a:ext cx="42" cy="29"/>
            </a:xfrm>
            <a:custGeom>
              <a:avLst/>
              <a:gdLst>
                <a:gd name="T0" fmla="*/ 42 w 42"/>
                <a:gd name="T1" fmla="*/ 27 h 29"/>
                <a:gd name="T2" fmla="*/ 42 w 42"/>
                <a:gd name="T3" fmla="*/ 29 h 29"/>
                <a:gd name="T4" fmla="*/ 41 w 42"/>
                <a:gd name="T5" fmla="*/ 29 h 29"/>
                <a:gd name="T6" fmla="*/ 41 w 42"/>
                <a:gd name="T7" fmla="*/ 27 h 29"/>
                <a:gd name="T8" fmla="*/ 27 w 42"/>
                <a:gd name="T9" fmla="*/ 15 h 29"/>
                <a:gd name="T10" fmla="*/ 19 w 42"/>
                <a:gd name="T11" fmla="*/ 8 h 29"/>
                <a:gd name="T12" fmla="*/ 15 w 42"/>
                <a:gd name="T13" fmla="*/ 5 h 29"/>
                <a:gd name="T14" fmla="*/ 14 w 42"/>
                <a:gd name="T15" fmla="*/ 5 h 29"/>
                <a:gd name="T16" fmla="*/ 10 w 42"/>
                <a:gd name="T17" fmla="*/ 5 h 29"/>
                <a:gd name="T18" fmla="*/ 4 w 42"/>
                <a:gd name="T19" fmla="*/ 3 h 29"/>
                <a:gd name="T20" fmla="*/ 0 w 42"/>
                <a:gd name="T21" fmla="*/ 0 h 29"/>
                <a:gd name="T22" fmla="*/ 4 w 42"/>
                <a:gd name="T23" fmla="*/ 1 h 29"/>
                <a:gd name="T24" fmla="*/ 14 w 42"/>
                <a:gd name="T25" fmla="*/ 5 h 29"/>
                <a:gd name="T26" fmla="*/ 15 w 42"/>
                <a:gd name="T27" fmla="*/ 5 h 29"/>
                <a:gd name="T28" fmla="*/ 19 w 42"/>
                <a:gd name="T29" fmla="*/ 8 h 29"/>
                <a:gd name="T30" fmla="*/ 29 w 42"/>
                <a:gd name="T31" fmla="*/ 15 h 29"/>
                <a:gd name="T32" fmla="*/ 42 w 42"/>
                <a:gd name="T33" fmla="*/ 27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29">
                  <a:moveTo>
                    <a:pt x="42" y="27"/>
                  </a:moveTo>
                  <a:lnTo>
                    <a:pt x="42" y="29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27" y="15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0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4" y="1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9" y="8"/>
                  </a:lnTo>
                  <a:lnTo>
                    <a:pt x="29" y="15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5" name="Freeform 1705"/>
            <p:cNvSpPr>
              <a:spLocks/>
            </p:cNvSpPr>
            <p:nvPr/>
          </p:nvSpPr>
          <p:spPr bwMode="auto">
            <a:xfrm>
              <a:off x="1661" y="2489"/>
              <a:ext cx="85" cy="11"/>
            </a:xfrm>
            <a:custGeom>
              <a:avLst/>
              <a:gdLst>
                <a:gd name="T0" fmla="*/ 84 w 85"/>
                <a:gd name="T1" fmla="*/ 10 h 11"/>
                <a:gd name="T2" fmla="*/ 85 w 85"/>
                <a:gd name="T3" fmla="*/ 11 h 11"/>
                <a:gd name="T4" fmla="*/ 84 w 85"/>
                <a:gd name="T5" fmla="*/ 11 h 11"/>
                <a:gd name="T6" fmla="*/ 83 w 85"/>
                <a:gd name="T7" fmla="*/ 10 h 11"/>
                <a:gd name="T8" fmla="*/ 80 w 85"/>
                <a:gd name="T9" fmla="*/ 9 h 11"/>
                <a:gd name="T10" fmla="*/ 74 w 85"/>
                <a:gd name="T11" fmla="*/ 5 h 11"/>
                <a:gd name="T12" fmla="*/ 70 w 85"/>
                <a:gd name="T13" fmla="*/ 5 h 11"/>
                <a:gd name="T14" fmla="*/ 64 w 85"/>
                <a:gd name="T15" fmla="*/ 5 h 11"/>
                <a:gd name="T16" fmla="*/ 59 w 85"/>
                <a:gd name="T17" fmla="*/ 5 h 11"/>
                <a:gd name="T18" fmla="*/ 53 w 85"/>
                <a:gd name="T19" fmla="*/ 4 h 11"/>
                <a:gd name="T20" fmla="*/ 48 w 85"/>
                <a:gd name="T21" fmla="*/ 2 h 11"/>
                <a:gd name="T22" fmla="*/ 42 w 85"/>
                <a:gd name="T23" fmla="*/ 1 h 11"/>
                <a:gd name="T24" fmla="*/ 32 w 85"/>
                <a:gd name="T25" fmla="*/ 1 h 11"/>
                <a:gd name="T26" fmla="*/ 23 w 85"/>
                <a:gd name="T27" fmla="*/ 2 h 11"/>
                <a:gd name="T28" fmla="*/ 17 w 85"/>
                <a:gd name="T29" fmla="*/ 2 h 11"/>
                <a:gd name="T30" fmla="*/ 6 w 85"/>
                <a:gd name="T31" fmla="*/ 5 h 11"/>
                <a:gd name="T32" fmla="*/ 0 w 85"/>
                <a:gd name="T33" fmla="*/ 6 h 11"/>
                <a:gd name="T34" fmla="*/ 6 w 85"/>
                <a:gd name="T35" fmla="*/ 4 h 11"/>
                <a:gd name="T36" fmla="*/ 14 w 85"/>
                <a:gd name="T37" fmla="*/ 2 h 11"/>
                <a:gd name="T38" fmla="*/ 23 w 85"/>
                <a:gd name="T39" fmla="*/ 1 h 11"/>
                <a:gd name="T40" fmla="*/ 33 w 85"/>
                <a:gd name="T41" fmla="*/ 0 h 11"/>
                <a:gd name="T42" fmla="*/ 43 w 85"/>
                <a:gd name="T43" fmla="*/ 1 h 11"/>
                <a:gd name="T44" fmla="*/ 48 w 85"/>
                <a:gd name="T45" fmla="*/ 2 h 11"/>
                <a:gd name="T46" fmla="*/ 54 w 85"/>
                <a:gd name="T47" fmla="*/ 4 h 11"/>
                <a:gd name="T48" fmla="*/ 59 w 85"/>
                <a:gd name="T49" fmla="*/ 5 h 11"/>
                <a:gd name="T50" fmla="*/ 64 w 85"/>
                <a:gd name="T51" fmla="*/ 5 h 11"/>
                <a:gd name="T52" fmla="*/ 70 w 85"/>
                <a:gd name="T53" fmla="*/ 5 h 11"/>
                <a:gd name="T54" fmla="*/ 74 w 85"/>
                <a:gd name="T55" fmla="*/ 5 h 11"/>
                <a:gd name="T56" fmla="*/ 82 w 85"/>
                <a:gd name="T57" fmla="*/ 7 h 11"/>
                <a:gd name="T58" fmla="*/ 84 w 85"/>
                <a:gd name="T59" fmla="*/ 10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5" h="11">
                  <a:moveTo>
                    <a:pt x="84" y="10"/>
                  </a:moveTo>
                  <a:lnTo>
                    <a:pt x="85" y="11"/>
                  </a:lnTo>
                  <a:lnTo>
                    <a:pt x="84" y="11"/>
                  </a:lnTo>
                  <a:lnTo>
                    <a:pt x="83" y="10"/>
                  </a:lnTo>
                  <a:lnTo>
                    <a:pt x="80" y="9"/>
                  </a:lnTo>
                  <a:lnTo>
                    <a:pt x="74" y="5"/>
                  </a:lnTo>
                  <a:lnTo>
                    <a:pt x="70" y="5"/>
                  </a:lnTo>
                  <a:lnTo>
                    <a:pt x="64" y="5"/>
                  </a:lnTo>
                  <a:lnTo>
                    <a:pt x="59" y="5"/>
                  </a:lnTo>
                  <a:lnTo>
                    <a:pt x="53" y="4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2" y="1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6" y="5"/>
                  </a:lnTo>
                  <a:lnTo>
                    <a:pt x="0" y="6"/>
                  </a:lnTo>
                  <a:lnTo>
                    <a:pt x="6" y="4"/>
                  </a:ln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3" y="1"/>
                  </a:lnTo>
                  <a:lnTo>
                    <a:pt x="48" y="2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64" y="5"/>
                  </a:lnTo>
                  <a:lnTo>
                    <a:pt x="70" y="5"/>
                  </a:lnTo>
                  <a:lnTo>
                    <a:pt x="74" y="5"/>
                  </a:lnTo>
                  <a:lnTo>
                    <a:pt x="82" y="7"/>
                  </a:lnTo>
                  <a:lnTo>
                    <a:pt x="84" y="1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6" name="Freeform 1706"/>
            <p:cNvSpPr>
              <a:spLocks/>
            </p:cNvSpPr>
            <p:nvPr/>
          </p:nvSpPr>
          <p:spPr bwMode="auto">
            <a:xfrm>
              <a:off x="1603" y="2501"/>
              <a:ext cx="171" cy="57"/>
            </a:xfrm>
            <a:custGeom>
              <a:avLst/>
              <a:gdLst>
                <a:gd name="T0" fmla="*/ 168 w 171"/>
                <a:gd name="T1" fmla="*/ 50 h 57"/>
                <a:gd name="T2" fmla="*/ 171 w 171"/>
                <a:gd name="T3" fmla="*/ 55 h 57"/>
                <a:gd name="T4" fmla="*/ 168 w 171"/>
                <a:gd name="T5" fmla="*/ 51 h 57"/>
                <a:gd name="T6" fmla="*/ 168 w 171"/>
                <a:gd name="T7" fmla="*/ 50 h 57"/>
                <a:gd name="T8" fmla="*/ 163 w 171"/>
                <a:gd name="T9" fmla="*/ 45 h 57"/>
                <a:gd name="T10" fmla="*/ 152 w 171"/>
                <a:gd name="T11" fmla="*/ 31 h 57"/>
                <a:gd name="T12" fmla="*/ 145 w 171"/>
                <a:gd name="T13" fmla="*/ 23 h 57"/>
                <a:gd name="T14" fmla="*/ 135 w 171"/>
                <a:gd name="T15" fmla="*/ 15 h 57"/>
                <a:gd name="T16" fmla="*/ 123 w 171"/>
                <a:gd name="T17" fmla="*/ 9 h 57"/>
                <a:gd name="T18" fmla="*/ 111 w 171"/>
                <a:gd name="T19" fmla="*/ 4 h 57"/>
                <a:gd name="T20" fmla="*/ 97 w 171"/>
                <a:gd name="T21" fmla="*/ 2 h 57"/>
                <a:gd name="T22" fmla="*/ 84 w 171"/>
                <a:gd name="T23" fmla="*/ 2 h 57"/>
                <a:gd name="T24" fmla="*/ 71 w 171"/>
                <a:gd name="T25" fmla="*/ 3 h 57"/>
                <a:gd name="T26" fmla="*/ 60 w 171"/>
                <a:gd name="T27" fmla="*/ 5 h 57"/>
                <a:gd name="T28" fmla="*/ 51 w 171"/>
                <a:gd name="T29" fmla="*/ 8 h 57"/>
                <a:gd name="T30" fmla="*/ 45 w 171"/>
                <a:gd name="T31" fmla="*/ 10 h 57"/>
                <a:gd name="T32" fmla="*/ 40 w 171"/>
                <a:gd name="T33" fmla="*/ 13 h 57"/>
                <a:gd name="T34" fmla="*/ 39 w 171"/>
                <a:gd name="T35" fmla="*/ 14 h 57"/>
                <a:gd name="T36" fmla="*/ 29 w 171"/>
                <a:gd name="T37" fmla="*/ 24 h 57"/>
                <a:gd name="T38" fmla="*/ 19 w 171"/>
                <a:gd name="T39" fmla="*/ 33 h 57"/>
                <a:gd name="T40" fmla="*/ 10 w 171"/>
                <a:gd name="T41" fmla="*/ 44 h 57"/>
                <a:gd name="T42" fmla="*/ 0 w 171"/>
                <a:gd name="T43" fmla="*/ 57 h 57"/>
                <a:gd name="T44" fmla="*/ 12 w 171"/>
                <a:gd name="T45" fmla="*/ 43 h 57"/>
                <a:gd name="T46" fmla="*/ 14 w 171"/>
                <a:gd name="T47" fmla="*/ 38 h 57"/>
                <a:gd name="T48" fmla="*/ 24 w 171"/>
                <a:gd name="T49" fmla="*/ 28 h 57"/>
                <a:gd name="T50" fmla="*/ 35 w 171"/>
                <a:gd name="T51" fmla="*/ 16 h 57"/>
                <a:gd name="T52" fmla="*/ 41 w 171"/>
                <a:gd name="T53" fmla="*/ 13 h 57"/>
                <a:gd name="T54" fmla="*/ 46 w 171"/>
                <a:gd name="T55" fmla="*/ 9 h 57"/>
                <a:gd name="T56" fmla="*/ 53 w 171"/>
                <a:gd name="T57" fmla="*/ 7 h 57"/>
                <a:gd name="T58" fmla="*/ 63 w 171"/>
                <a:gd name="T59" fmla="*/ 4 h 57"/>
                <a:gd name="T60" fmla="*/ 72 w 171"/>
                <a:gd name="T61" fmla="*/ 2 h 57"/>
                <a:gd name="T62" fmla="*/ 85 w 171"/>
                <a:gd name="T63" fmla="*/ 0 h 57"/>
                <a:gd name="T64" fmla="*/ 99 w 171"/>
                <a:gd name="T65" fmla="*/ 0 h 57"/>
                <a:gd name="T66" fmla="*/ 111 w 171"/>
                <a:gd name="T67" fmla="*/ 4 h 57"/>
                <a:gd name="T68" fmla="*/ 125 w 171"/>
                <a:gd name="T69" fmla="*/ 9 h 57"/>
                <a:gd name="T70" fmla="*/ 136 w 171"/>
                <a:gd name="T71" fmla="*/ 15 h 57"/>
                <a:gd name="T72" fmla="*/ 145 w 171"/>
                <a:gd name="T73" fmla="*/ 23 h 57"/>
                <a:gd name="T74" fmla="*/ 153 w 171"/>
                <a:gd name="T75" fmla="*/ 31 h 57"/>
                <a:gd name="T76" fmla="*/ 164 w 171"/>
                <a:gd name="T77" fmla="*/ 44 h 57"/>
                <a:gd name="T78" fmla="*/ 168 w 171"/>
                <a:gd name="T79" fmla="*/ 50 h 5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1" h="57">
                  <a:moveTo>
                    <a:pt x="168" y="50"/>
                  </a:moveTo>
                  <a:lnTo>
                    <a:pt x="171" y="55"/>
                  </a:lnTo>
                  <a:lnTo>
                    <a:pt x="168" y="51"/>
                  </a:lnTo>
                  <a:lnTo>
                    <a:pt x="168" y="50"/>
                  </a:lnTo>
                  <a:lnTo>
                    <a:pt x="163" y="45"/>
                  </a:lnTo>
                  <a:lnTo>
                    <a:pt x="152" y="31"/>
                  </a:lnTo>
                  <a:lnTo>
                    <a:pt x="145" y="23"/>
                  </a:lnTo>
                  <a:lnTo>
                    <a:pt x="135" y="15"/>
                  </a:lnTo>
                  <a:lnTo>
                    <a:pt x="123" y="9"/>
                  </a:lnTo>
                  <a:lnTo>
                    <a:pt x="111" y="4"/>
                  </a:lnTo>
                  <a:lnTo>
                    <a:pt x="97" y="2"/>
                  </a:lnTo>
                  <a:lnTo>
                    <a:pt x="84" y="2"/>
                  </a:lnTo>
                  <a:lnTo>
                    <a:pt x="71" y="3"/>
                  </a:lnTo>
                  <a:lnTo>
                    <a:pt x="60" y="5"/>
                  </a:lnTo>
                  <a:lnTo>
                    <a:pt x="51" y="8"/>
                  </a:lnTo>
                  <a:lnTo>
                    <a:pt x="45" y="10"/>
                  </a:lnTo>
                  <a:lnTo>
                    <a:pt x="40" y="13"/>
                  </a:lnTo>
                  <a:lnTo>
                    <a:pt x="39" y="14"/>
                  </a:lnTo>
                  <a:lnTo>
                    <a:pt x="29" y="24"/>
                  </a:lnTo>
                  <a:lnTo>
                    <a:pt x="19" y="33"/>
                  </a:lnTo>
                  <a:lnTo>
                    <a:pt x="10" y="44"/>
                  </a:lnTo>
                  <a:lnTo>
                    <a:pt x="0" y="57"/>
                  </a:lnTo>
                  <a:lnTo>
                    <a:pt x="12" y="43"/>
                  </a:lnTo>
                  <a:lnTo>
                    <a:pt x="14" y="38"/>
                  </a:lnTo>
                  <a:lnTo>
                    <a:pt x="24" y="28"/>
                  </a:lnTo>
                  <a:lnTo>
                    <a:pt x="35" y="16"/>
                  </a:lnTo>
                  <a:lnTo>
                    <a:pt x="41" y="13"/>
                  </a:lnTo>
                  <a:lnTo>
                    <a:pt x="46" y="9"/>
                  </a:lnTo>
                  <a:lnTo>
                    <a:pt x="53" y="7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5" y="0"/>
                  </a:lnTo>
                  <a:lnTo>
                    <a:pt x="99" y="0"/>
                  </a:lnTo>
                  <a:lnTo>
                    <a:pt x="111" y="4"/>
                  </a:lnTo>
                  <a:lnTo>
                    <a:pt x="125" y="9"/>
                  </a:lnTo>
                  <a:lnTo>
                    <a:pt x="136" y="15"/>
                  </a:lnTo>
                  <a:lnTo>
                    <a:pt x="145" y="23"/>
                  </a:lnTo>
                  <a:lnTo>
                    <a:pt x="153" y="31"/>
                  </a:lnTo>
                  <a:lnTo>
                    <a:pt x="164" y="44"/>
                  </a:lnTo>
                  <a:lnTo>
                    <a:pt x="168" y="5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7" name="Freeform 1707"/>
            <p:cNvSpPr>
              <a:spLocks/>
            </p:cNvSpPr>
            <p:nvPr/>
          </p:nvSpPr>
          <p:spPr bwMode="auto">
            <a:xfrm>
              <a:off x="1766" y="2541"/>
              <a:ext cx="10" cy="4"/>
            </a:xfrm>
            <a:custGeom>
              <a:avLst/>
              <a:gdLst>
                <a:gd name="T0" fmla="*/ 10 w 10"/>
                <a:gd name="T1" fmla="*/ 4 h 4"/>
                <a:gd name="T2" fmla="*/ 9 w 10"/>
                <a:gd name="T3" fmla="*/ 4 h 4"/>
                <a:gd name="T4" fmla="*/ 6 w 10"/>
                <a:gd name="T5" fmla="*/ 3 h 4"/>
                <a:gd name="T6" fmla="*/ 4 w 10"/>
                <a:gd name="T7" fmla="*/ 1 h 4"/>
                <a:gd name="T8" fmla="*/ 3 w 10"/>
                <a:gd name="T9" fmla="*/ 1 h 4"/>
                <a:gd name="T10" fmla="*/ 1 w 10"/>
                <a:gd name="T11" fmla="*/ 1 h 4"/>
                <a:gd name="T12" fmla="*/ 0 w 10"/>
                <a:gd name="T13" fmla="*/ 1 h 4"/>
                <a:gd name="T14" fmla="*/ 1 w 10"/>
                <a:gd name="T15" fmla="*/ 1 h 4"/>
                <a:gd name="T16" fmla="*/ 3 w 10"/>
                <a:gd name="T17" fmla="*/ 0 h 4"/>
                <a:gd name="T18" fmla="*/ 4 w 10"/>
                <a:gd name="T19" fmla="*/ 0 h 4"/>
                <a:gd name="T20" fmla="*/ 6 w 10"/>
                <a:gd name="T21" fmla="*/ 1 h 4"/>
                <a:gd name="T22" fmla="*/ 10 w 10"/>
                <a:gd name="T23" fmla="*/ 4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9" y="4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8" name="Freeform 1708"/>
            <p:cNvSpPr>
              <a:spLocks/>
            </p:cNvSpPr>
            <p:nvPr/>
          </p:nvSpPr>
          <p:spPr bwMode="auto">
            <a:xfrm>
              <a:off x="1657" y="2513"/>
              <a:ext cx="113" cy="48"/>
            </a:xfrm>
            <a:custGeom>
              <a:avLst/>
              <a:gdLst>
                <a:gd name="T0" fmla="*/ 112 w 113"/>
                <a:gd name="T1" fmla="*/ 45 h 48"/>
                <a:gd name="T2" fmla="*/ 113 w 113"/>
                <a:gd name="T3" fmla="*/ 48 h 48"/>
                <a:gd name="T4" fmla="*/ 112 w 113"/>
                <a:gd name="T5" fmla="*/ 47 h 48"/>
                <a:gd name="T6" fmla="*/ 110 w 113"/>
                <a:gd name="T7" fmla="*/ 45 h 48"/>
                <a:gd name="T8" fmla="*/ 108 w 113"/>
                <a:gd name="T9" fmla="*/ 42 h 48"/>
                <a:gd name="T10" fmla="*/ 102 w 113"/>
                <a:gd name="T11" fmla="*/ 33 h 48"/>
                <a:gd name="T12" fmla="*/ 97 w 113"/>
                <a:gd name="T13" fmla="*/ 28 h 48"/>
                <a:gd name="T14" fmla="*/ 92 w 113"/>
                <a:gd name="T15" fmla="*/ 23 h 48"/>
                <a:gd name="T16" fmla="*/ 84 w 113"/>
                <a:gd name="T17" fmla="*/ 18 h 48"/>
                <a:gd name="T18" fmla="*/ 77 w 113"/>
                <a:gd name="T19" fmla="*/ 14 h 48"/>
                <a:gd name="T20" fmla="*/ 69 w 113"/>
                <a:gd name="T21" fmla="*/ 9 h 48"/>
                <a:gd name="T22" fmla="*/ 62 w 113"/>
                <a:gd name="T23" fmla="*/ 6 h 48"/>
                <a:gd name="T24" fmla="*/ 47 w 113"/>
                <a:gd name="T25" fmla="*/ 2 h 48"/>
                <a:gd name="T26" fmla="*/ 37 w 113"/>
                <a:gd name="T27" fmla="*/ 1 h 48"/>
                <a:gd name="T28" fmla="*/ 33 w 113"/>
                <a:gd name="T29" fmla="*/ 1 h 48"/>
                <a:gd name="T30" fmla="*/ 32 w 113"/>
                <a:gd name="T31" fmla="*/ 1 h 48"/>
                <a:gd name="T32" fmla="*/ 31 w 113"/>
                <a:gd name="T33" fmla="*/ 1 h 48"/>
                <a:gd name="T34" fmla="*/ 25 w 113"/>
                <a:gd name="T35" fmla="*/ 3 h 48"/>
                <a:gd name="T36" fmla="*/ 17 w 113"/>
                <a:gd name="T37" fmla="*/ 7 h 48"/>
                <a:gd name="T38" fmla="*/ 9 w 113"/>
                <a:gd name="T39" fmla="*/ 8 h 48"/>
                <a:gd name="T40" fmla="*/ 1 w 113"/>
                <a:gd name="T41" fmla="*/ 13 h 48"/>
                <a:gd name="T42" fmla="*/ 0 w 113"/>
                <a:gd name="T43" fmla="*/ 13 h 48"/>
                <a:gd name="T44" fmla="*/ 9 w 113"/>
                <a:gd name="T45" fmla="*/ 8 h 48"/>
                <a:gd name="T46" fmla="*/ 12 w 113"/>
                <a:gd name="T47" fmla="*/ 7 h 48"/>
                <a:gd name="T48" fmla="*/ 21 w 113"/>
                <a:gd name="T49" fmla="*/ 4 h 48"/>
                <a:gd name="T50" fmla="*/ 30 w 113"/>
                <a:gd name="T51" fmla="*/ 1 h 48"/>
                <a:gd name="T52" fmla="*/ 33 w 113"/>
                <a:gd name="T53" fmla="*/ 0 h 48"/>
                <a:gd name="T54" fmla="*/ 35 w 113"/>
                <a:gd name="T55" fmla="*/ 1 h 48"/>
                <a:gd name="T56" fmla="*/ 38 w 113"/>
                <a:gd name="T57" fmla="*/ 1 h 48"/>
                <a:gd name="T58" fmla="*/ 48 w 113"/>
                <a:gd name="T59" fmla="*/ 2 h 48"/>
                <a:gd name="T60" fmla="*/ 62 w 113"/>
                <a:gd name="T61" fmla="*/ 6 h 48"/>
                <a:gd name="T62" fmla="*/ 71 w 113"/>
                <a:gd name="T63" fmla="*/ 9 h 48"/>
                <a:gd name="T64" fmla="*/ 78 w 113"/>
                <a:gd name="T65" fmla="*/ 14 h 48"/>
                <a:gd name="T66" fmla="*/ 86 w 113"/>
                <a:gd name="T67" fmla="*/ 18 h 48"/>
                <a:gd name="T68" fmla="*/ 92 w 113"/>
                <a:gd name="T69" fmla="*/ 23 h 48"/>
                <a:gd name="T70" fmla="*/ 98 w 113"/>
                <a:gd name="T71" fmla="*/ 28 h 48"/>
                <a:gd name="T72" fmla="*/ 103 w 113"/>
                <a:gd name="T73" fmla="*/ 33 h 48"/>
                <a:gd name="T74" fmla="*/ 109 w 113"/>
                <a:gd name="T75" fmla="*/ 42 h 48"/>
                <a:gd name="T76" fmla="*/ 112 w 113"/>
                <a:gd name="T77" fmla="*/ 45 h 4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3" h="48">
                  <a:moveTo>
                    <a:pt x="112" y="45"/>
                  </a:moveTo>
                  <a:lnTo>
                    <a:pt x="113" y="48"/>
                  </a:lnTo>
                  <a:lnTo>
                    <a:pt x="112" y="47"/>
                  </a:lnTo>
                  <a:lnTo>
                    <a:pt x="110" y="45"/>
                  </a:lnTo>
                  <a:lnTo>
                    <a:pt x="108" y="42"/>
                  </a:lnTo>
                  <a:lnTo>
                    <a:pt x="102" y="33"/>
                  </a:lnTo>
                  <a:lnTo>
                    <a:pt x="97" y="28"/>
                  </a:lnTo>
                  <a:lnTo>
                    <a:pt x="92" y="23"/>
                  </a:lnTo>
                  <a:lnTo>
                    <a:pt x="84" y="18"/>
                  </a:lnTo>
                  <a:lnTo>
                    <a:pt x="77" y="14"/>
                  </a:lnTo>
                  <a:lnTo>
                    <a:pt x="69" y="9"/>
                  </a:lnTo>
                  <a:lnTo>
                    <a:pt x="62" y="6"/>
                  </a:lnTo>
                  <a:lnTo>
                    <a:pt x="47" y="2"/>
                  </a:lnTo>
                  <a:lnTo>
                    <a:pt x="37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5" y="3"/>
                  </a:lnTo>
                  <a:lnTo>
                    <a:pt x="17" y="7"/>
                  </a:lnTo>
                  <a:lnTo>
                    <a:pt x="9" y="8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9" y="8"/>
                  </a:lnTo>
                  <a:lnTo>
                    <a:pt x="12" y="7"/>
                  </a:lnTo>
                  <a:lnTo>
                    <a:pt x="21" y="4"/>
                  </a:lnTo>
                  <a:lnTo>
                    <a:pt x="30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48" y="2"/>
                  </a:lnTo>
                  <a:lnTo>
                    <a:pt x="62" y="6"/>
                  </a:lnTo>
                  <a:lnTo>
                    <a:pt x="71" y="9"/>
                  </a:lnTo>
                  <a:lnTo>
                    <a:pt x="78" y="14"/>
                  </a:lnTo>
                  <a:lnTo>
                    <a:pt x="86" y="18"/>
                  </a:lnTo>
                  <a:lnTo>
                    <a:pt x="92" y="23"/>
                  </a:lnTo>
                  <a:lnTo>
                    <a:pt x="98" y="28"/>
                  </a:lnTo>
                  <a:lnTo>
                    <a:pt x="103" y="33"/>
                  </a:lnTo>
                  <a:lnTo>
                    <a:pt x="109" y="42"/>
                  </a:lnTo>
                  <a:lnTo>
                    <a:pt x="112" y="45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69" name="Freeform 1709"/>
            <p:cNvSpPr>
              <a:spLocks/>
            </p:cNvSpPr>
            <p:nvPr/>
          </p:nvSpPr>
          <p:spPr bwMode="auto">
            <a:xfrm>
              <a:off x="1606" y="2508"/>
              <a:ext cx="139" cy="59"/>
            </a:xfrm>
            <a:custGeom>
              <a:avLst/>
              <a:gdLst>
                <a:gd name="T0" fmla="*/ 2 w 139"/>
                <a:gd name="T1" fmla="*/ 57 h 59"/>
                <a:gd name="T2" fmla="*/ 0 w 139"/>
                <a:gd name="T3" fmla="*/ 59 h 59"/>
                <a:gd name="T4" fmla="*/ 1 w 139"/>
                <a:gd name="T5" fmla="*/ 57 h 59"/>
                <a:gd name="T6" fmla="*/ 2 w 139"/>
                <a:gd name="T7" fmla="*/ 55 h 59"/>
                <a:gd name="T8" fmla="*/ 4 w 139"/>
                <a:gd name="T9" fmla="*/ 55 h 59"/>
                <a:gd name="T10" fmla="*/ 6 w 139"/>
                <a:gd name="T11" fmla="*/ 52 h 59"/>
                <a:gd name="T12" fmla="*/ 14 w 139"/>
                <a:gd name="T13" fmla="*/ 41 h 59"/>
                <a:gd name="T14" fmla="*/ 19 w 139"/>
                <a:gd name="T15" fmla="*/ 33 h 59"/>
                <a:gd name="T16" fmla="*/ 25 w 139"/>
                <a:gd name="T17" fmla="*/ 26 h 59"/>
                <a:gd name="T18" fmla="*/ 32 w 139"/>
                <a:gd name="T19" fmla="*/ 18 h 59"/>
                <a:gd name="T20" fmla="*/ 41 w 139"/>
                <a:gd name="T21" fmla="*/ 12 h 59"/>
                <a:gd name="T22" fmla="*/ 51 w 139"/>
                <a:gd name="T23" fmla="*/ 7 h 59"/>
                <a:gd name="T24" fmla="*/ 61 w 139"/>
                <a:gd name="T25" fmla="*/ 2 h 59"/>
                <a:gd name="T26" fmla="*/ 69 w 139"/>
                <a:gd name="T27" fmla="*/ 1 h 59"/>
                <a:gd name="T28" fmla="*/ 78 w 139"/>
                <a:gd name="T29" fmla="*/ 0 h 59"/>
                <a:gd name="T30" fmla="*/ 92 w 139"/>
                <a:gd name="T31" fmla="*/ 0 h 59"/>
                <a:gd name="T32" fmla="*/ 97 w 139"/>
                <a:gd name="T33" fmla="*/ 1 h 59"/>
                <a:gd name="T34" fmla="*/ 107 w 139"/>
                <a:gd name="T35" fmla="*/ 3 h 59"/>
                <a:gd name="T36" fmla="*/ 117 w 139"/>
                <a:gd name="T37" fmla="*/ 6 h 59"/>
                <a:gd name="T38" fmla="*/ 127 w 139"/>
                <a:gd name="T39" fmla="*/ 11 h 59"/>
                <a:gd name="T40" fmla="*/ 139 w 139"/>
                <a:gd name="T41" fmla="*/ 16 h 59"/>
                <a:gd name="T42" fmla="*/ 127 w 139"/>
                <a:gd name="T43" fmla="*/ 11 h 59"/>
                <a:gd name="T44" fmla="*/ 122 w 139"/>
                <a:gd name="T45" fmla="*/ 8 h 59"/>
                <a:gd name="T46" fmla="*/ 112 w 139"/>
                <a:gd name="T47" fmla="*/ 5 h 59"/>
                <a:gd name="T48" fmla="*/ 101 w 139"/>
                <a:gd name="T49" fmla="*/ 1 h 59"/>
                <a:gd name="T50" fmla="*/ 97 w 139"/>
                <a:gd name="T51" fmla="*/ 1 h 59"/>
                <a:gd name="T52" fmla="*/ 94 w 139"/>
                <a:gd name="T53" fmla="*/ 1 h 59"/>
                <a:gd name="T54" fmla="*/ 91 w 139"/>
                <a:gd name="T55" fmla="*/ 1 h 59"/>
                <a:gd name="T56" fmla="*/ 77 w 139"/>
                <a:gd name="T57" fmla="*/ 1 h 59"/>
                <a:gd name="T58" fmla="*/ 68 w 139"/>
                <a:gd name="T59" fmla="*/ 1 h 59"/>
                <a:gd name="T60" fmla="*/ 60 w 139"/>
                <a:gd name="T61" fmla="*/ 3 h 59"/>
                <a:gd name="T62" fmla="*/ 50 w 139"/>
                <a:gd name="T63" fmla="*/ 7 h 59"/>
                <a:gd name="T64" fmla="*/ 41 w 139"/>
                <a:gd name="T65" fmla="*/ 13 h 59"/>
                <a:gd name="T66" fmla="*/ 32 w 139"/>
                <a:gd name="T67" fmla="*/ 19 h 59"/>
                <a:gd name="T68" fmla="*/ 25 w 139"/>
                <a:gd name="T69" fmla="*/ 27 h 59"/>
                <a:gd name="T70" fmla="*/ 19 w 139"/>
                <a:gd name="T71" fmla="*/ 34 h 59"/>
                <a:gd name="T72" fmla="*/ 14 w 139"/>
                <a:gd name="T73" fmla="*/ 41 h 59"/>
                <a:gd name="T74" fmla="*/ 6 w 139"/>
                <a:gd name="T75" fmla="*/ 52 h 59"/>
                <a:gd name="T76" fmla="*/ 4 w 139"/>
                <a:gd name="T77" fmla="*/ 55 h 59"/>
                <a:gd name="T78" fmla="*/ 2 w 139"/>
                <a:gd name="T79" fmla="*/ 57 h 5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9" h="59">
                  <a:moveTo>
                    <a:pt x="2" y="57"/>
                  </a:moveTo>
                  <a:lnTo>
                    <a:pt x="0" y="59"/>
                  </a:lnTo>
                  <a:lnTo>
                    <a:pt x="1" y="57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6" y="52"/>
                  </a:lnTo>
                  <a:lnTo>
                    <a:pt x="14" y="41"/>
                  </a:lnTo>
                  <a:lnTo>
                    <a:pt x="19" y="33"/>
                  </a:lnTo>
                  <a:lnTo>
                    <a:pt x="25" y="26"/>
                  </a:lnTo>
                  <a:lnTo>
                    <a:pt x="32" y="18"/>
                  </a:lnTo>
                  <a:lnTo>
                    <a:pt x="41" y="12"/>
                  </a:lnTo>
                  <a:lnTo>
                    <a:pt x="51" y="7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7" y="3"/>
                  </a:lnTo>
                  <a:lnTo>
                    <a:pt x="117" y="6"/>
                  </a:lnTo>
                  <a:lnTo>
                    <a:pt x="127" y="11"/>
                  </a:lnTo>
                  <a:lnTo>
                    <a:pt x="139" y="16"/>
                  </a:lnTo>
                  <a:lnTo>
                    <a:pt x="127" y="11"/>
                  </a:lnTo>
                  <a:lnTo>
                    <a:pt x="122" y="8"/>
                  </a:lnTo>
                  <a:lnTo>
                    <a:pt x="112" y="5"/>
                  </a:lnTo>
                  <a:lnTo>
                    <a:pt x="101" y="1"/>
                  </a:lnTo>
                  <a:lnTo>
                    <a:pt x="97" y="1"/>
                  </a:lnTo>
                  <a:lnTo>
                    <a:pt x="94" y="1"/>
                  </a:lnTo>
                  <a:lnTo>
                    <a:pt x="91" y="1"/>
                  </a:lnTo>
                  <a:lnTo>
                    <a:pt x="77" y="1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0" y="7"/>
                  </a:lnTo>
                  <a:lnTo>
                    <a:pt x="41" y="13"/>
                  </a:lnTo>
                  <a:lnTo>
                    <a:pt x="32" y="19"/>
                  </a:lnTo>
                  <a:lnTo>
                    <a:pt x="25" y="27"/>
                  </a:lnTo>
                  <a:lnTo>
                    <a:pt x="19" y="34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4" y="55"/>
                  </a:lnTo>
                  <a:lnTo>
                    <a:pt x="2" y="5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0" name="Freeform 1710"/>
            <p:cNvSpPr>
              <a:spLocks/>
            </p:cNvSpPr>
            <p:nvPr/>
          </p:nvSpPr>
          <p:spPr bwMode="auto">
            <a:xfrm>
              <a:off x="1608" y="2514"/>
              <a:ext cx="70" cy="64"/>
            </a:xfrm>
            <a:custGeom>
              <a:avLst/>
              <a:gdLst>
                <a:gd name="T0" fmla="*/ 2 w 70"/>
                <a:gd name="T1" fmla="*/ 63 h 64"/>
                <a:gd name="T2" fmla="*/ 0 w 70"/>
                <a:gd name="T3" fmla="*/ 64 h 64"/>
                <a:gd name="T4" fmla="*/ 2 w 70"/>
                <a:gd name="T5" fmla="*/ 63 h 64"/>
                <a:gd name="T6" fmla="*/ 2 w 70"/>
                <a:gd name="T7" fmla="*/ 62 h 64"/>
                <a:gd name="T8" fmla="*/ 3 w 70"/>
                <a:gd name="T9" fmla="*/ 59 h 64"/>
                <a:gd name="T10" fmla="*/ 7 w 70"/>
                <a:gd name="T11" fmla="*/ 52 h 64"/>
                <a:gd name="T12" fmla="*/ 20 w 70"/>
                <a:gd name="T13" fmla="*/ 33 h 64"/>
                <a:gd name="T14" fmla="*/ 36 w 70"/>
                <a:gd name="T15" fmla="*/ 15 h 64"/>
                <a:gd name="T16" fmla="*/ 41 w 70"/>
                <a:gd name="T17" fmla="*/ 10 h 64"/>
                <a:gd name="T18" fmla="*/ 43 w 70"/>
                <a:gd name="T19" fmla="*/ 8 h 64"/>
                <a:gd name="T20" fmla="*/ 44 w 70"/>
                <a:gd name="T21" fmla="*/ 7 h 64"/>
                <a:gd name="T22" fmla="*/ 50 w 70"/>
                <a:gd name="T23" fmla="*/ 5 h 64"/>
                <a:gd name="T24" fmla="*/ 63 w 70"/>
                <a:gd name="T25" fmla="*/ 1 h 64"/>
                <a:gd name="T26" fmla="*/ 70 w 70"/>
                <a:gd name="T27" fmla="*/ 0 h 64"/>
                <a:gd name="T28" fmla="*/ 63 w 70"/>
                <a:gd name="T29" fmla="*/ 1 h 64"/>
                <a:gd name="T30" fmla="*/ 53 w 70"/>
                <a:gd name="T31" fmla="*/ 5 h 64"/>
                <a:gd name="T32" fmla="*/ 46 w 70"/>
                <a:gd name="T33" fmla="*/ 7 h 64"/>
                <a:gd name="T34" fmla="*/ 44 w 70"/>
                <a:gd name="T35" fmla="*/ 8 h 64"/>
                <a:gd name="T36" fmla="*/ 41 w 70"/>
                <a:gd name="T37" fmla="*/ 10 h 64"/>
                <a:gd name="T38" fmla="*/ 35 w 70"/>
                <a:gd name="T39" fmla="*/ 16 h 64"/>
                <a:gd name="T40" fmla="*/ 21 w 70"/>
                <a:gd name="T41" fmla="*/ 33 h 64"/>
                <a:gd name="T42" fmla="*/ 7 w 70"/>
                <a:gd name="T43" fmla="*/ 53 h 64"/>
                <a:gd name="T44" fmla="*/ 3 w 70"/>
                <a:gd name="T45" fmla="*/ 59 h 64"/>
                <a:gd name="T46" fmla="*/ 2 w 70"/>
                <a:gd name="T47" fmla="*/ 63 h 6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0" h="64">
                  <a:moveTo>
                    <a:pt x="2" y="63"/>
                  </a:moveTo>
                  <a:lnTo>
                    <a:pt x="0" y="64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59"/>
                  </a:lnTo>
                  <a:lnTo>
                    <a:pt x="7" y="52"/>
                  </a:lnTo>
                  <a:lnTo>
                    <a:pt x="20" y="33"/>
                  </a:lnTo>
                  <a:lnTo>
                    <a:pt x="36" y="15"/>
                  </a:lnTo>
                  <a:lnTo>
                    <a:pt x="41" y="10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50" y="5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3" y="5"/>
                  </a:lnTo>
                  <a:lnTo>
                    <a:pt x="46" y="7"/>
                  </a:lnTo>
                  <a:lnTo>
                    <a:pt x="44" y="8"/>
                  </a:lnTo>
                  <a:lnTo>
                    <a:pt x="41" y="10"/>
                  </a:lnTo>
                  <a:lnTo>
                    <a:pt x="35" y="16"/>
                  </a:lnTo>
                  <a:lnTo>
                    <a:pt x="21" y="33"/>
                  </a:lnTo>
                  <a:lnTo>
                    <a:pt x="7" y="53"/>
                  </a:lnTo>
                  <a:lnTo>
                    <a:pt x="3" y="59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1" name="Freeform 1711"/>
            <p:cNvSpPr>
              <a:spLocks/>
            </p:cNvSpPr>
            <p:nvPr/>
          </p:nvSpPr>
          <p:spPr bwMode="auto">
            <a:xfrm>
              <a:off x="1610" y="2520"/>
              <a:ext cx="159" cy="67"/>
            </a:xfrm>
            <a:custGeom>
              <a:avLst/>
              <a:gdLst>
                <a:gd name="T0" fmla="*/ 155 w 159"/>
                <a:gd name="T1" fmla="*/ 46 h 67"/>
                <a:gd name="T2" fmla="*/ 159 w 159"/>
                <a:gd name="T3" fmla="*/ 50 h 67"/>
                <a:gd name="T4" fmla="*/ 155 w 159"/>
                <a:gd name="T5" fmla="*/ 47 h 67"/>
                <a:gd name="T6" fmla="*/ 154 w 159"/>
                <a:gd name="T7" fmla="*/ 46 h 67"/>
                <a:gd name="T8" fmla="*/ 150 w 159"/>
                <a:gd name="T9" fmla="*/ 41 h 67"/>
                <a:gd name="T10" fmla="*/ 139 w 159"/>
                <a:gd name="T11" fmla="*/ 29 h 67"/>
                <a:gd name="T12" fmla="*/ 130 w 159"/>
                <a:gd name="T13" fmla="*/ 21 h 67"/>
                <a:gd name="T14" fmla="*/ 120 w 159"/>
                <a:gd name="T15" fmla="*/ 14 h 67"/>
                <a:gd name="T16" fmla="*/ 109 w 159"/>
                <a:gd name="T17" fmla="*/ 7 h 67"/>
                <a:gd name="T18" fmla="*/ 97 w 159"/>
                <a:gd name="T19" fmla="*/ 2 h 67"/>
                <a:gd name="T20" fmla="*/ 90 w 159"/>
                <a:gd name="T21" fmla="*/ 1 h 67"/>
                <a:gd name="T22" fmla="*/ 84 w 159"/>
                <a:gd name="T23" fmla="*/ 1 h 67"/>
                <a:gd name="T24" fmla="*/ 70 w 159"/>
                <a:gd name="T25" fmla="*/ 1 h 67"/>
                <a:gd name="T26" fmla="*/ 59 w 159"/>
                <a:gd name="T27" fmla="*/ 5 h 67"/>
                <a:gd name="T28" fmla="*/ 49 w 159"/>
                <a:gd name="T29" fmla="*/ 7 h 67"/>
                <a:gd name="T30" fmla="*/ 41 w 159"/>
                <a:gd name="T31" fmla="*/ 12 h 67"/>
                <a:gd name="T32" fmla="*/ 36 w 159"/>
                <a:gd name="T33" fmla="*/ 16 h 67"/>
                <a:gd name="T34" fmla="*/ 31 w 159"/>
                <a:gd name="T35" fmla="*/ 21 h 67"/>
                <a:gd name="T36" fmla="*/ 28 w 159"/>
                <a:gd name="T37" fmla="*/ 24 h 67"/>
                <a:gd name="T38" fmla="*/ 22 w 159"/>
                <a:gd name="T39" fmla="*/ 31 h 67"/>
                <a:gd name="T40" fmla="*/ 15 w 159"/>
                <a:gd name="T41" fmla="*/ 41 h 67"/>
                <a:gd name="T42" fmla="*/ 11 w 159"/>
                <a:gd name="T43" fmla="*/ 47 h 67"/>
                <a:gd name="T44" fmla="*/ 8 w 159"/>
                <a:gd name="T45" fmla="*/ 53 h 67"/>
                <a:gd name="T46" fmla="*/ 0 w 159"/>
                <a:gd name="T47" fmla="*/ 67 h 67"/>
                <a:gd name="T48" fmla="*/ 8 w 159"/>
                <a:gd name="T49" fmla="*/ 52 h 67"/>
                <a:gd name="T50" fmla="*/ 11 w 159"/>
                <a:gd name="T51" fmla="*/ 47 h 67"/>
                <a:gd name="T52" fmla="*/ 18 w 159"/>
                <a:gd name="T53" fmla="*/ 35 h 67"/>
                <a:gd name="T54" fmla="*/ 27 w 159"/>
                <a:gd name="T55" fmla="*/ 24 h 67"/>
                <a:gd name="T56" fmla="*/ 32 w 159"/>
                <a:gd name="T57" fmla="*/ 19 h 67"/>
                <a:gd name="T58" fmla="*/ 33 w 159"/>
                <a:gd name="T59" fmla="*/ 17 h 67"/>
                <a:gd name="T60" fmla="*/ 37 w 159"/>
                <a:gd name="T61" fmla="*/ 15 h 67"/>
                <a:gd name="T62" fmla="*/ 42 w 159"/>
                <a:gd name="T63" fmla="*/ 11 h 67"/>
                <a:gd name="T64" fmla="*/ 51 w 159"/>
                <a:gd name="T65" fmla="*/ 7 h 67"/>
                <a:gd name="T66" fmla="*/ 61 w 159"/>
                <a:gd name="T67" fmla="*/ 4 h 67"/>
                <a:gd name="T68" fmla="*/ 72 w 159"/>
                <a:gd name="T69" fmla="*/ 1 h 67"/>
                <a:gd name="T70" fmla="*/ 84 w 159"/>
                <a:gd name="T71" fmla="*/ 0 h 67"/>
                <a:gd name="T72" fmla="*/ 98 w 159"/>
                <a:gd name="T73" fmla="*/ 2 h 67"/>
                <a:gd name="T74" fmla="*/ 110 w 159"/>
                <a:gd name="T75" fmla="*/ 7 h 67"/>
                <a:gd name="T76" fmla="*/ 121 w 159"/>
                <a:gd name="T77" fmla="*/ 14 h 67"/>
                <a:gd name="T78" fmla="*/ 131 w 159"/>
                <a:gd name="T79" fmla="*/ 21 h 67"/>
                <a:gd name="T80" fmla="*/ 139 w 159"/>
                <a:gd name="T81" fmla="*/ 29 h 67"/>
                <a:gd name="T82" fmla="*/ 150 w 159"/>
                <a:gd name="T83" fmla="*/ 41 h 67"/>
                <a:gd name="T84" fmla="*/ 155 w 159"/>
                <a:gd name="T85" fmla="*/ 46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9" h="67">
                  <a:moveTo>
                    <a:pt x="155" y="46"/>
                  </a:moveTo>
                  <a:lnTo>
                    <a:pt x="159" y="50"/>
                  </a:lnTo>
                  <a:lnTo>
                    <a:pt x="155" y="47"/>
                  </a:lnTo>
                  <a:lnTo>
                    <a:pt x="154" y="46"/>
                  </a:lnTo>
                  <a:lnTo>
                    <a:pt x="150" y="41"/>
                  </a:lnTo>
                  <a:lnTo>
                    <a:pt x="139" y="29"/>
                  </a:lnTo>
                  <a:lnTo>
                    <a:pt x="130" y="21"/>
                  </a:lnTo>
                  <a:lnTo>
                    <a:pt x="120" y="14"/>
                  </a:lnTo>
                  <a:lnTo>
                    <a:pt x="109" y="7"/>
                  </a:lnTo>
                  <a:lnTo>
                    <a:pt x="97" y="2"/>
                  </a:lnTo>
                  <a:lnTo>
                    <a:pt x="90" y="1"/>
                  </a:lnTo>
                  <a:lnTo>
                    <a:pt x="84" y="1"/>
                  </a:lnTo>
                  <a:lnTo>
                    <a:pt x="70" y="1"/>
                  </a:lnTo>
                  <a:lnTo>
                    <a:pt x="59" y="5"/>
                  </a:lnTo>
                  <a:lnTo>
                    <a:pt x="49" y="7"/>
                  </a:lnTo>
                  <a:lnTo>
                    <a:pt x="41" y="12"/>
                  </a:lnTo>
                  <a:lnTo>
                    <a:pt x="36" y="16"/>
                  </a:lnTo>
                  <a:lnTo>
                    <a:pt x="31" y="21"/>
                  </a:lnTo>
                  <a:lnTo>
                    <a:pt x="28" y="24"/>
                  </a:lnTo>
                  <a:lnTo>
                    <a:pt x="22" y="31"/>
                  </a:lnTo>
                  <a:lnTo>
                    <a:pt x="15" y="41"/>
                  </a:lnTo>
                  <a:lnTo>
                    <a:pt x="11" y="47"/>
                  </a:lnTo>
                  <a:lnTo>
                    <a:pt x="8" y="53"/>
                  </a:lnTo>
                  <a:lnTo>
                    <a:pt x="0" y="67"/>
                  </a:lnTo>
                  <a:lnTo>
                    <a:pt x="8" y="52"/>
                  </a:lnTo>
                  <a:lnTo>
                    <a:pt x="11" y="47"/>
                  </a:lnTo>
                  <a:lnTo>
                    <a:pt x="18" y="35"/>
                  </a:lnTo>
                  <a:lnTo>
                    <a:pt x="27" y="24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7" y="15"/>
                  </a:lnTo>
                  <a:lnTo>
                    <a:pt x="42" y="11"/>
                  </a:lnTo>
                  <a:lnTo>
                    <a:pt x="51" y="7"/>
                  </a:lnTo>
                  <a:lnTo>
                    <a:pt x="61" y="4"/>
                  </a:lnTo>
                  <a:lnTo>
                    <a:pt x="72" y="1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10" y="7"/>
                  </a:lnTo>
                  <a:lnTo>
                    <a:pt x="121" y="14"/>
                  </a:lnTo>
                  <a:lnTo>
                    <a:pt x="131" y="21"/>
                  </a:lnTo>
                  <a:lnTo>
                    <a:pt x="139" y="29"/>
                  </a:lnTo>
                  <a:lnTo>
                    <a:pt x="150" y="41"/>
                  </a:lnTo>
                  <a:lnTo>
                    <a:pt x="155" y="46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2" name="Freeform 1712"/>
            <p:cNvSpPr>
              <a:spLocks/>
            </p:cNvSpPr>
            <p:nvPr/>
          </p:nvSpPr>
          <p:spPr bwMode="auto">
            <a:xfrm>
              <a:off x="1615" y="2526"/>
              <a:ext cx="154" cy="83"/>
            </a:xfrm>
            <a:custGeom>
              <a:avLst/>
              <a:gdLst>
                <a:gd name="T0" fmla="*/ 1 w 154"/>
                <a:gd name="T1" fmla="*/ 78 h 83"/>
                <a:gd name="T2" fmla="*/ 1 w 154"/>
                <a:gd name="T3" fmla="*/ 80 h 83"/>
                <a:gd name="T4" fmla="*/ 0 w 154"/>
                <a:gd name="T5" fmla="*/ 83 h 83"/>
                <a:gd name="T6" fmla="*/ 0 w 154"/>
                <a:gd name="T7" fmla="*/ 80 h 83"/>
                <a:gd name="T8" fmla="*/ 1 w 154"/>
                <a:gd name="T9" fmla="*/ 78 h 83"/>
                <a:gd name="T10" fmla="*/ 1 w 154"/>
                <a:gd name="T11" fmla="*/ 76 h 83"/>
                <a:gd name="T12" fmla="*/ 2 w 154"/>
                <a:gd name="T13" fmla="*/ 71 h 83"/>
                <a:gd name="T14" fmla="*/ 5 w 154"/>
                <a:gd name="T15" fmla="*/ 64 h 83"/>
                <a:gd name="T16" fmla="*/ 7 w 154"/>
                <a:gd name="T17" fmla="*/ 54 h 83"/>
                <a:gd name="T18" fmla="*/ 12 w 154"/>
                <a:gd name="T19" fmla="*/ 42 h 83"/>
                <a:gd name="T20" fmla="*/ 18 w 154"/>
                <a:gd name="T21" fmla="*/ 31 h 83"/>
                <a:gd name="T22" fmla="*/ 27 w 154"/>
                <a:gd name="T23" fmla="*/ 21 h 83"/>
                <a:gd name="T24" fmla="*/ 32 w 154"/>
                <a:gd name="T25" fmla="*/ 16 h 83"/>
                <a:gd name="T26" fmla="*/ 38 w 154"/>
                <a:gd name="T27" fmla="*/ 11 h 83"/>
                <a:gd name="T28" fmla="*/ 46 w 154"/>
                <a:gd name="T29" fmla="*/ 8 h 83"/>
                <a:gd name="T30" fmla="*/ 52 w 154"/>
                <a:gd name="T31" fmla="*/ 4 h 83"/>
                <a:gd name="T32" fmla="*/ 59 w 154"/>
                <a:gd name="T33" fmla="*/ 3 h 83"/>
                <a:gd name="T34" fmla="*/ 65 w 154"/>
                <a:gd name="T35" fmla="*/ 1 h 83"/>
                <a:gd name="T36" fmla="*/ 78 w 154"/>
                <a:gd name="T37" fmla="*/ 0 h 83"/>
                <a:gd name="T38" fmla="*/ 89 w 154"/>
                <a:gd name="T39" fmla="*/ 1 h 83"/>
                <a:gd name="T40" fmla="*/ 99 w 154"/>
                <a:gd name="T41" fmla="*/ 4 h 83"/>
                <a:gd name="T42" fmla="*/ 105 w 154"/>
                <a:gd name="T43" fmla="*/ 8 h 83"/>
                <a:gd name="T44" fmla="*/ 110 w 154"/>
                <a:gd name="T45" fmla="*/ 10 h 83"/>
                <a:gd name="T46" fmla="*/ 110 w 154"/>
                <a:gd name="T47" fmla="*/ 11 h 83"/>
                <a:gd name="T48" fmla="*/ 114 w 154"/>
                <a:gd name="T49" fmla="*/ 15 h 83"/>
                <a:gd name="T50" fmla="*/ 123 w 154"/>
                <a:gd name="T51" fmla="*/ 21 h 83"/>
                <a:gd name="T52" fmla="*/ 128 w 154"/>
                <a:gd name="T53" fmla="*/ 26 h 83"/>
                <a:gd name="T54" fmla="*/ 131 w 154"/>
                <a:gd name="T55" fmla="*/ 31 h 83"/>
                <a:gd name="T56" fmla="*/ 136 w 154"/>
                <a:gd name="T57" fmla="*/ 36 h 83"/>
                <a:gd name="T58" fmla="*/ 139 w 154"/>
                <a:gd name="T59" fmla="*/ 42 h 83"/>
                <a:gd name="T60" fmla="*/ 154 w 154"/>
                <a:gd name="T61" fmla="*/ 52 h 83"/>
                <a:gd name="T62" fmla="*/ 138 w 154"/>
                <a:gd name="T63" fmla="*/ 42 h 83"/>
                <a:gd name="T64" fmla="*/ 139 w 154"/>
                <a:gd name="T65" fmla="*/ 42 h 83"/>
                <a:gd name="T66" fmla="*/ 139 w 154"/>
                <a:gd name="T67" fmla="*/ 41 h 83"/>
                <a:gd name="T68" fmla="*/ 136 w 154"/>
                <a:gd name="T69" fmla="*/ 37 h 83"/>
                <a:gd name="T70" fmla="*/ 126 w 154"/>
                <a:gd name="T71" fmla="*/ 26 h 83"/>
                <a:gd name="T72" fmla="*/ 114 w 154"/>
                <a:gd name="T73" fmla="*/ 15 h 83"/>
                <a:gd name="T74" fmla="*/ 109 w 154"/>
                <a:gd name="T75" fmla="*/ 11 h 83"/>
                <a:gd name="T76" fmla="*/ 108 w 154"/>
                <a:gd name="T77" fmla="*/ 9 h 83"/>
                <a:gd name="T78" fmla="*/ 104 w 154"/>
                <a:gd name="T79" fmla="*/ 6 h 83"/>
                <a:gd name="T80" fmla="*/ 97 w 154"/>
                <a:gd name="T81" fmla="*/ 4 h 83"/>
                <a:gd name="T82" fmla="*/ 88 w 154"/>
                <a:gd name="T83" fmla="*/ 1 h 83"/>
                <a:gd name="T84" fmla="*/ 77 w 154"/>
                <a:gd name="T85" fmla="*/ 1 h 83"/>
                <a:gd name="T86" fmla="*/ 64 w 154"/>
                <a:gd name="T87" fmla="*/ 1 h 83"/>
                <a:gd name="T88" fmla="*/ 58 w 154"/>
                <a:gd name="T89" fmla="*/ 4 h 83"/>
                <a:gd name="T90" fmla="*/ 51 w 154"/>
                <a:gd name="T91" fmla="*/ 5 h 83"/>
                <a:gd name="T92" fmla="*/ 44 w 154"/>
                <a:gd name="T93" fmla="*/ 9 h 83"/>
                <a:gd name="T94" fmla="*/ 38 w 154"/>
                <a:gd name="T95" fmla="*/ 13 h 83"/>
                <a:gd name="T96" fmla="*/ 32 w 154"/>
                <a:gd name="T97" fmla="*/ 18 h 83"/>
                <a:gd name="T98" fmla="*/ 27 w 154"/>
                <a:gd name="T99" fmla="*/ 23 h 83"/>
                <a:gd name="T100" fmla="*/ 18 w 154"/>
                <a:gd name="T101" fmla="*/ 32 h 83"/>
                <a:gd name="T102" fmla="*/ 12 w 154"/>
                <a:gd name="T103" fmla="*/ 44 h 83"/>
                <a:gd name="T104" fmla="*/ 8 w 154"/>
                <a:gd name="T105" fmla="*/ 55 h 83"/>
                <a:gd name="T106" fmla="*/ 3 w 154"/>
                <a:gd name="T107" fmla="*/ 71 h 83"/>
                <a:gd name="T108" fmla="*/ 2 w 154"/>
                <a:gd name="T109" fmla="*/ 77 h 83"/>
                <a:gd name="T110" fmla="*/ 1 w 154"/>
                <a:gd name="T111" fmla="*/ 78 h 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54" h="83">
                  <a:moveTo>
                    <a:pt x="1" y="78"/>
                  </a:moveTo>
                  <a:lnTo>
                    <a:pt x="1" y="80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2" y="71"/>
                  </a:lnTo>
                  <a:lnTo>
                    <a:pt x="5" y="64"/>
                  </a:lnTo>
                  <a:lnTo>
                    <a:pt x="7" y="54"/>
                  </a:lnTo>
                  <a:lnTo>
                    <a:pt x="12" y="42"/>
                  </a:lnTo>
                  <a:lnTo>
                    <a:pt x="18" y="31"/>
                  </a:lnTo>
                  <a:lnTo>
                    <a:pt x="27" y="21"/>
                  </a:lnTo>
                  <a:lnTo>
                    <a:pt x="32" y="16"/>
                  </a:lnTo>
                  <a:lnTo>
                    <a:pt x="38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59" y="3"/>
                  </a:lnTo>
                  <a:lnTo>
                    <a:pt x="65" y="1"/>
                  </a:lnTo>
                  <a:lnTo>
                    <a:pt x="78" y="0"/>
                  </a:lnTo>
                  <a:lnTo>
                    <a:pt x="89" y="1"/>
                  </a:lnTo>
                  <a:lnTo>
                    <a:pt x="99" y="4"/>
                  </a:lnTo>
                  <a:lnTo>
                    <a:pt x="105" y="8"/>
                  </a:lnTo>
                  <a:lnTo>
                    <a:pt x="110" y="10"/>
                  </a:lnTo>
                  <a:lnTo>
                    <a:pt x="110" y="11"/>
                  </a:lnTo>
                  <a:lnTo>
                    <a:pt x="114" y="15"/>
                  </a:lnTo>
                  <a:lnTo>
                    <a:pt x="123" y="21"/>
                  </a:lnTo>
                  <a:lnTo>
                    <a:pt x="128" y="26"/>
                  </a:lnTo>
                  <a:lnTo>
                    <a:pt x="131" y="31"/>
                  </a:lnTo>
                  <a:lnTo>
                    <a:pt x="136" y="36"/>
                  </a:lnTo>
                  <a:lnTo>
                    <a:pt x="139" y="42"/>
                  </a:lnTo>
                  <a:lnTo>
                    <a:pt x="154" y="52"/>
                  </a:lnTo>
                  <a:lnTo>
                    <a:pt x="138" y="42"/>
                  </a:lnTo>
                  <a:lnTo>
                    <a:pt x="139" y="42"/>
                  </a:lnTo>
                  <a:lnTo>
                    <a:pt x="139" y="41"/>
                  </a:lnTo>
                  <a:lnTo>
                    <a:pt x="136" y="37"/>
                  </a:lnTo>
                  <a:lnTo>
                    <a:pt x="126" y="26"/>
                  </a:lnTo>
                  <a:lnTo>
                    <a:pt x="114" y="15"/>
                  </a:lnTo>
                  <a:lnTo>
                    <a:pt x="109" y="11"/>
                  </a:lnTo>
                  <a:lnTo>
                    <a:pt x="108" y="9"/>
                  </a:lnTo>
                  <a:lnTo>
                    <a:pt x="104" y="6"/>
                  </a:lnTo>
                  <a:lnTo>
                    <a:pt x="97" y="4"/>
                  </a:lnTo>
                  <a:lnTo>
                    <a:pt x="88" y="1"/>
                  </a:lnTo>
                  <a:lnTo>
                    <a:pt x="77" y="1"/>
                  </a:lnTo>
                  <a:lnTo>
                    <a:pt x="64" y="1"/>
                  </a:lnTo>
                  <a:lnTo>
                    <a:pt x="58" y="4"/>
                  </a:lnTo>
                  <a:lnTo>
                    <a:pt x="51" y="5"/>
                  </a:lnTo>
                  <a:lnTo>
                    <a:pt x="44" y="9"/>
                  </a:lnTo>
                  <a:lnTo>
                    <a:pt x="38" y="13"/>
                  </a:lnTo>
                  <a:lnTo>
                    <a:pt x="32" y="18"/>
                  </a:lnTo>
                  <a:lnTo>
                    <a:pt x="27" y="23"/>
                  </a:lnTo>
                  <a:lnTo>
                    <a:pt x="18" y="32"/>
                  </a:lnTo>
                  <a:lnTo>
                    <a:pt x="12" y="44"/>
                  </a:lnTo>
                  <a:lnTo>
                    <a:pt x="8" y="55"/>
                  </a:lnTo>
                  <a:lnTo>
                    <a:pt x="3" y="71"/>
                  </a:lnTo>
                  <a:lnTo>
                    <a:pt x="2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3" name="Freeform 1713"/>
            <p:cNvSpPr>
              <a:spLocks/>
            </p:cNvSpPr>
            <p:nvPr/>
          </p:nvSpPr>
          <p:spPr bwMode="auto">
            <a:xfrm>
              <a:off x="1610" y="2587"/>
              <a:ext cx="10" cy="11"/>
            </a:xfrm>
            <a:custGeom>
              <a:avLst/>
              <a:gdLst>
                <a:gd name="T0" fmla="*/ 0 w 10"/>
                <a:gd name="T1" fmla="*/ 11 h 11"/>
                <a:gd name="T2" fmla="*/ 1 w 10"/>
                <a:gd name="T3" fmla="*/ 5 h 11"/>
                <a:gd name="T4" fmla="*/ 3 w 10"/>
                <a:gd name="T5" fmla="*/ 1 h 11"/>
                <a:gd name="T6" fmla="*/ 5 w 10"/>
                <a:gd name="T7" fmla="*/ 0 h 11"/>
                <a:gd name="T8" fmla="*/ 8 w 10"/>
                <a:gd name="T9" fmla="*/ 0 h 11"/>
                <a:gd name="T10" fmla="*/ 10 w 10"/>
                <a:gd name="T11" fmla="*/ 0 h 11"/>
                <a:gd name="T12" fmla="*/ 8 w 10"/>
                <a:gd name="T13" fmla="*/ 0 h 11"/>
                <a:gd name="T14" fmla="*/ 5 w 10"/>
                <a:gd name="T15" fmla="*/ 1 h 11"/>
                <a:gd name="T16" fmla="*/ 3 w 10"/>
                <a:gd name="T17" fmla="*/ 3 h 11"/>
                <a:gd name="T18" fmla="*/ 2 w 10"/>
                <a:gd name="T19" fmla="*/ 5 h 11"/>
                <a:gd name="T20" fmla="*/ 0 w 10"/>
                <a:gd name="T21" fmla="*/ 11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lnTo>
                    <a:pt x="1" y="5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4" name="Freeform 1714"/>
            <p:cNvSpPr>
              <a:spLocks/>
            </p:cNvSpPr>
            <p:nvPr/>
          </p:nvSpPr>
          <p:spPr bwMode="auto">
            <a:xfrm>
              <a:off x="1620" y="2530"/>
              <a:ext cx="70" cy="92"/>
            </a:xfrm>
            <a:custGeom>
              <a:avLst/>
              <a:gdLst>
                <a:gd name="T0" fmla="*/ 1 w 70"/>
                <a:gd name="T1" fmla="*/ 88 h 92"/>
                <a:gd name="T2" fmla="*/ 1 w 70"/>
                <a:gd name="T3" fmla="*/ 89 h 92"/>
                <a:gd name="T4" fmla="*/ 0 w 70"/>
                <a:gd name="T5" fmla="*/ 92 h 92"/>
                <a:gd name="T6" fmla="*/ 0 w 70"/>
                <a:gd name="T7" fmla="*/ 89 h 92"/>
                <a:gd name="T8" fmla="*/ 0 w 70"/>
                <a:gd name="T9" fmla="*/ 88 h 92"/>
                <a:gd name="T10" fmla="*/ 1 w 70"/>
                <a:gd name="T11" fmla="*/ 84 h 92"/>
                <a:gd name="T12" fmla="*/ 3 w 70"/>
                <a:gd name="T13" fmla="*/ 74 h 92"/>
                <a:gd name="T14" fmla="*/ 6 w 70"/>
                <a:gd name="T15" fmla="*/ 61 h 92"/>
                <a:gd name="T16" fmla="*/ 8 w 70"/>
                <a:gd name="T17" fmla="*/ 45 h 92"/>
                <a:gd name="T18" fmla="*/ 13 w 70"/>
                <a:gd name="T19" fmla="*/ 37 h 92"/>
                <a:gd name="T20" fmla="*/ 18 w 70"/>
                <a:gd name="T21" fmla="*/ 31 h 92"/>
                <a:gd name="T22" fmla="*/ 28 w 70"/>
                <a:gd name="T23" fmla="*/ 21 h 92"/>
                <a:gd name="T24" fmla="*/ 37 w 70"/>
                <a:gd name="T25" fmla="*/ 16 h 92"/>
                <a:gd name="T26" fmla="*/ 39 w 70"/>
                <a:gd name="T27" fmla="*/ 15 h 92"/>
                <a:gd name="T28" fmla="*/ 47 w 70"/>
                <a:gd name="T29" fmla="*/ 10 h 92"/>
                <a:gd name="T30" fmla="*/ 54 w 70"/>
                <a:gd name="T31" fmla="*/ 6 h 92"/>
                <a:gd name="T32" fmla="*/ 62 w 70"/>
                <a:gd name="T33" fmla="*/ 2 h 92"/>
                <a:gd name="T34" fmla="*/ 70 w 70"/>
                <a:gd name="T35" fmla="*/ 0 h 92"/>
                <a:gd name="T36" fmla="*/ 60 w 70"/>
                <a:gd name="T37" fmla="*/ 4 h 92"/>
                <a:gd name="T38" fmla="*/ 51 w 70"/>
                <a:gd name="T39" fmla="*/ 9 h 92"/>
                <a:gd name="T40" fmla="*/ 39 w 70"/>
                <a:gd name="T41" fmla="*/ 15 h 92"/>
                <a:gd name="T42" fmla="*/ 36 w 70"/>
                <a:gd name="T43" fmla="*/ 17 h 92"/>
                <a:gd name="T44" fmla="*/ 28 w 70"/>
                <a:gd name="T45" fmla="*/ 22 h 92"/>
                <a:gd name="T46" fmla="*/ 18 w 70"/>
                <a:gd name="T47" fmla="*/ 32 h 92"/>
                <a:gd name="T48" fmla="*/ 13 w 70"/>
                <a:gd name="T49" fmla="*/ 38 h 92"/>
                <a:gd name="T50" fmla="*/ 9 w 70"/>
                <a:gd name="T51" fmla="*/ 45 h 92"/>
                <a:gd name="T52" fmla="*/ 6 w 70"/>
                <a:gd name="T53" fmla="*/ 61 h 92"/>
                <a:gd name="T54" fmla="*/ 3 w 70"/>
                <a:gd name="T55" fmla="*/ 74 h 92"/>
                <a:gd name="T56" fmla="*/ 2 w 70"/>
                <a:gd name="T57" fmla="*/ 84 h 92"/>
                <a:gd name="T58" fmla="*/ 1 w 70"/>
                <a:gd name="T59" fmla="*/ 88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0" h="92">
                  <a:moveTo>
                    <a:pt x="1" y="88"/>
                  </a:moveTo>
                  <a:lnTo>
                    <a:pt x="1" y="89"/>
                  </a:lnTo>
                  <a:lnTo>
                    <a:pt x="0" y="92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1" y="84"/>
                  </a:lnTo>
                  <a:lnTo>
                    <a:pt x="3" y="74"/>
                  </a:lnTo>
                  <a:lnTo>
                    <a:pt x="6" y="61"/>
                  </a:lnTo>
                  <a:lnTo>
                    <a:pt x="8" y="45"/>
                  </a:lnTo>
                  <a:lnTo>
                    <a:pt x="13" y="37"/>
                  </a:lnTo>
                  <a:lnTo>
                    <a:pt x="18" y="31"/>
                  </a:lnTo>
                  <a:lnTo>
                    <a:pt x="28" y="21"/>
                  </a:lnTo>
                  <a:lnTo>
                    <a:pt x="37" y="16"/>
                  </a:lnTo>
                  <a:lnTo>
                    <a:pt x="39" y="15"/>
                  </a:lnTo>
                  <a:lnTo>
                    <a:pt x="47" y="10"/>
                  </a:lnTo>
                  <a:lnTo>
                    <a:pt x="54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60" y="4"/>
                  </a:lnTo>
                  <a:lnTo>
                    <a:pt x="51" y="9"/>
                  </a:lnTo>
                  <a:lnTo>
                    <a:pt x="39" y="15"/>
                  </a:lnTo>
                  <a:lnTo>
                    <a:pt x="36" y="17"/>
                  </a:lnTo>
                  <a:lnTo>
                    <a:pt x="28" y="22"/>
                  </a:lnTo>
                  <a:lnTo>
                    <a:pt x="18" y="32"/>
                  </a:lnTo>
                  <a:lnTo>
                    <a:pt x="13" y="38"/>
                  </a:lnTo>
                  <a:lnTo>
                    <a:pt x="9" y="45"/>
                  </a:lnTo>
                  <a:lnTo>
                    <a:pt x="6" y="61"/>
                  </a:lnTo>
                  <a:lnTo>
                    <a:pt x="3" y="74"/>
                  </a:lnTo>
                  <a:lnTo>
                    <a:pt x="2" y="84"/>
                  </a:lnTo>
                  <a:lnTo>
                    <a:pt x="1" y="8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5" name="Freeform 1715"/>
            <p:cNvSpPr>
              <a:spLocks/>
            </p:cNvSpPr>
            <p:nvPr/>
          </p:nvSpPr>
          <p:spPr bwMode="auto">
            <a:xfrm>
              <a:off x="1643" y="2534"/>
              <a:ext cx="120" cy="130"/>
            </a:xfrm>
            <a:custGeom>
              <a:avLst/>
              <a:gdLst>
                <a:gd name="T0" fmla="*/ 117 w 120"/>
                <a:gd name="T1" fmla="*/ 49 h 130"/>
                <a:gd name="T2" fmla="*/ 118 w 120"/>
                <a:gd name="T3" fmla="*/ 51 h 130"/>
                <a:gd name="T4" fmla="*/ 120 w 120"/>
                <a:gd name="T5" fmla="*/ 56 h 130"/>
                <a:gd name="T6" fmla="*/ 118 w 120"/>
                <a:gd name="T7" fmla="*/ 52 h 130"/>
                <a:gd name="T8" fmla="*/ 117 w 120"/>
                <a:gd name="T9" fmla="*/ 51 h 130"/>
                <a:gd name="T10" fmla="*/ 111 w 120"/>
                <a:gd name="T11" fmla="*/ 44 h 130"/>
                <a:gd name="T12" fmla="*/ 97 w 120"/>
                <a:gd name="T13" fmla="*/ 28 h 130"/>
                <a:gd name="T14" fmla="*/ 88 w 120"/>
                <a:gd name="T15" fmla="*/ 18 h 130"/>
                <a:gd name="T16" fmla="*/ 82 w 120"/>
                <a:gd name="T17" fmla="*/ 13 h 130"/>
                <a:gd name="T18" fmla="*/ 76 w 120"/>
                <a:gd name="T19" fmla="*/ 8 h 130"/>
                <a:gd name="T20" fmla="*/ 70 w 120"/>
                <a:gd name="T21" fmla="*/ 5 h 130"/>
                <a:gd name="T22" fmla="*/ 62 w 120"/>
                <a:gd name="T23" fmla="*/ 2 h 130"/>
                <a:gd name="T24" fmla="*/ 55 w 120"/>
                <a:gd name="T25" fmla="*/ 1 h 130"/>
                <a:gd name="T26" fmla="*/ 46 w 120"/>
                <a:gd name="T27" fmla="*/ 2 h 130"/>
                <a:gd name="T28" fmla="*/ 39 w 120"/>
                <a:gd name="T29" fmla="*/ 6 h 130"/>
                <a:gd name="T30" fmla="*/ 30 w 120"/>
                <a:gd name="T31" fmla="*/ 8 h 130"/>
                <a:gd name="T32" fmla="*/ 23 w 120"/>
                <a:gd name="T33" fmla="*/ 11 h 130"/>
                <a:gd name="T34" fmla="*/ 20 w 120"/>
                <a:gd name="T35" fmla="*/ 13 h 130"/>
                <a:gd name="T36" fmla="*/ 18 w 120"/>
                <a:gd name="T37" fmla="*/ 16 h 130"/>
                <a:gd name="T38" fmla="*/ 10 w 120"/>
                <a:gd name="T39" fmla="*/ 29 h 130"/>
                <a:gd name="T40" fmla="*/ 5 w 120"/>
                <a:gd name="T41" fmla="*/ 42 h 130"/>
                <a:gd name="T42" fmla="*/ 1 w 120"/>
                <a:gd name="T43" fmla="*/ 52 h 130"/>
                <a:gd name="T44" fmla="*/ 1 w 120"/>
                <a:gd name="T45" fmla="*/ 61 h 130"/>
                <a:gd name="T46" fmla="*/ 1 w 120"/>
                <a:gd name="T47" fmla="*/ 69 h 130"/>
                <a:gd name="T48" fmla="*/ 5 w 120"/>
                <a:gd name="T49" fmla="*/ 85 h 130"/>
                <a:gd name="T50" fmla="*/ 9 w 120"/>
                <a:gd name="T51" fmla="*/ 100 h 130"/>
                <a:gd name="T52" fmla="*/ 13 w 120"/>
                <a:gd name="T53" fmla="*/ 109 h 130"/>
                <a:gd name="T54" fmla="*/ 16 w 120"/>
                <a:gd name="T55" fmla="*/ 115 h 130"/>
                <a:gd name="T56" fmla="*/ 30 w 120"/>
                <a:gd name="T57" fmla="*/ 130 h 130"/>
                <a:gd name="T58" fmla="*/ 16 w 120"/>
                <a:gd name="T59" fmla="*/ 115 h 130"/>
                <a:gd name="T60" fmla="*/ 15 w 120"/>
                <a:gd name="T61" fmla="*/ 115 h 130"/>
                <a:gd name="T62" fmla="*/ 14 w 120"/>
                <a:gd name="T63" fmla="*/ 114 h 130"/>
                <a:gd name="T64" fmla="*/ 11 w 120"/>
                <a:gd name="T65" fmla="*/ 109 h 130"/>
                <a:gd name="T66" fmla="*/ 6 w 120"/>
                <a:gd name="T67" fmla="*/ 92 h 130"/>
                <a:gd name="T68" fmla="*/ 3 w 120"/>
                <a:gd name="T69" fmla="*/ 74 h 130"/>
                <a:gd name="T70" fmla="*/ 1 w 120"/>
                <a:gd name="T71" fmla="*/ 67 h 130"/>
                <a:gd name="T72" fmla="*/ 0 w 120"/>
                <a:gd name="T73" fmla="*/ 59 h 130"/>
                <a:gd name="T74" fmla="*/ 1 w 120"/>
                <a:gd name="T75" fmla="*/ 51 h 130"/>
                <a:gd name="T76" fmla="*/ 5 w 120"/>
                <a:gd name="T77" fmla="*/ 39 h 130"/>
                <a:gd name="T78" fmla="*/ 10 w 120"/>
                <a:gd name="T79" fmla="*/ 27 h 130"/>
                <a:gd name="T80" fmla="*/ 14 w 120"/>
                <a:gd name="T81" fmla="*/ 21 h 130"/>
                <a:gd name="T82" fmla="*/ 18 w 120"/>
                <a:gd name="T83" fmla="*/ 15 h 130"/>
                <a:gd name="T84" fmla="*/ 24 w 120"/>
                <a:gd name="T85" fmla="*/ 10 h 130"/>
                <a:gd name="T86" fmla="*/ 31 w 120"/>
                <a:gd name="T87" fmla="*/ 7 h 130"/>
                <a:gd name="T88" fmla="*/ 40 w 120"/>
                <a:gd name="T89" fmla="*/ 5 h 130"/>
                <a:gd name="T90" fmla="*/ 47 w 120"/>
                <a:gd name="T91" fmla="*/ 1 h 130"/>
                <a:gd name="T92" fmla="*/ 56 w 120"/>
                <a:gd name="T93" fmla="*/ 0 h 130"/>
                <a:gd name="T94" fmla="*/ 64 w 120"/>
                <a:gd name="T95" fmla="*/ 1 h 130"/>
                <a:gd name="T96" fmla="*/ 71 w 120"/>
                <a:gd name="T97" fmla="*/ 5 h 130"/>
                <a:gd name="T98" fmla="*/ 77 w 120"/>
                <a:gd name="T99" fmla="*/ 8 h 130"/>
                <a:gd name="T100" fmla="*/ 83 w 120"/>
                <a:gd name="T101" fmla="*/ 13 h 130"/>
                <a:gd name="T102" fmla="*/ 90 w 120"/>
                <a:gd name="T103" fmla="*/ 18 h 130"/>
                <a:gd name="T104" fmla="*/ 98 w 120"/>
                <a:gd name="T105" fmla="*/ 28 h 130"/>
                <a:gd name="T106" fmla="*/ 112 w 120"/>
                <a:gd name="T107" fmla="*/ 44 h 130"/>
                <a:gd name="T108" fmla="*/ 117 w 120"/>
                <a:gd name="T109" fmla="*/ 49 h 1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0" h="130">
                  <a:moveTo>
                    <a:pt x="117" y="49"/>
                  </a:moveTo>
                  <a:lnTo>
                    <a:pt x="118" y="51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1" y="44"/>
                  </a:lnTo>
                  <a:lnTo>
                    <a:pt x="97" y="28"/>
                  </a:lnTo>
                  <a:lnTo>
                    <a:pt x="88" y="18"/>
                  </a:lnTo>
                  <a:lnTo>
                    <a:pt x="82" y="13"/>
                  </a:lnTo>
                  <a:lnTo>
                    <a:pt x="76" y="8"/>
                  </a:lnTo>
                  <a:lnTo>
                    <a:pt x="70" y="5"/>
                  </a:lnTo>
                  <a:lnTo>
                    <a:pt x="62" y="2"/>
                  </a:lnTo>
                  <a:lnTo>
                    <a:pt x="55" y="1"/>
                  </a:lnTo>
                  <a:lnTo>
                    <a:pt x="46" y="2"/>
                  </a:lnTo>
                  <a:lnTo>
                    <a:pt x="39" y="6"/>
                  </a:lnTo>
                  <a:lnTo>
                    <a:pt x="30" y="8"/>
                  </a:lnTo>
                  <a:lnTo>
                    <a:pt x="23" y="11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0" y="29"/>
                  </a:lnTo>
                  <a:lnTo>
                    <a:pt x="5" y="42"/>
                  </a:lnTo>
                  <a:lnTo>
                    <a:pt x="1" y="52"/>
                  </a:lnTo>
                  <a:lnTo>
                    <a:pt x="1" y="61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9" y="100"/>
                  </a:lnTo>
                  <a:lnTo>
                    <a:pt x="13" y="109"/>
                  </a:lnTo>
                  <a:lnTo>
                    <a:pt x="16" y="115"/>
                  </a:lnTo>
                  <a:lnTo>
                    <a:pt x="30" y="130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1" y="109"/>
                  </a:lnTo>
                  <a:lnTo>
                    <a:pt x="6" y="92"/>
                  </a:lnTo>
                  <a:lnTo>
                    <a:pt x="3" y="74"/>
                  </a:lnTo>
                  <a:lnTo>
                    <a:pt x="1" y="67"/>
                  </a:lnTo>
                  <a:lnTo>
                    <a:pt x="0" y="59"/>
                  </a:lnTo>
                  <a:lnTo>
                    <a:pt x="1" y="51"/>
                  </a:lnTo>
                  <a:lnTo>
                    <a:pt x="5" y="39"/>
                  </a:lnTo>
                  <a:lnTo>
                    <a:pt x="10" y="27"/>
                  </a:lnTo>
                  <a:lnTo>
                    <a:pt x="14" y="21"/>
                  </a:lnTo>
                  <a:lnTo>
                    <a:pt x="18" y="15"/>
                  </a:lnTo>
                  <a:lnTo>
                    <a:pt x="24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1" y="5"/>
                  </a:lnTo>
                  <a:lnTo>
                    <a:pt x="77" y="8"/>
                  </a:lnTo>
                  <a:lnTo>
                    <a:pt x="83" y="13"/>
                  </a:lnTo>
                  <a:lnTo>
                    <a:pt x="90" y="18"/>
                  </a:lnTo>
                  <a:lnTo>
                    <a:pt x="98" y="28"/>
                  </a:lnTo>
                  <a:lnTo>
                    <a:pt x="112" y="44"/>
                  </a:lnTo>
                  <a:lnTo>
                    <a:pt x="117" y="49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6" name="Freeform 1716"/>
            <p:cNvSpPr>
              <a:spLocks/>
            </p:cNvSpPr>
            <p:nvPr/>
          </p:nvSpPr>
          <p:spPr bwMode="auto">
            <a:xfrm>
              <a:off x="1649" y="2649"/>
              <a:ext cx="12" cy="15"/>
            </a:xfrm>
            <a:custGeom>
              <a:avLst/>
              <a:gdLst>
                <a:gd name="T0" fmla="*/ 12 w 12"/>
                <a:gd name="T1" fmla="*/ 14 h 15"/>
                <a:gd name="T2" fmla="*/ 12 w 12"/>
                <a:gd name="T3" fmla="*/ 15 h 15"/>
                <a:gd name="T4" fmla="*/ 7 w 12"/>
                <a:gd name="T5" fmla="*/ 10 h 15"/>
                <a:gd name="T6" fmla="*/ 3 w 12"/>
                <a:gd name="T7" fmla="*/ 5 h 15"/>
                <a:gd name="T8" fmla="*/ 2 w 12"/>
                <a:gd name="T9" fmla="*/ 1 h 15"/>
                <a:gd name="T10" fmla="*/ 0 w 12"/>
                <a:gd name="T11" fmla="*/ 0 h 15"/>
                <a:gd name="T12" fmla="*/ 2 w 12"/>
                <a:gd name="T13" fmla="*/ 1 h 15"/>
                <a:gd name="T14" fmla="*/ 3 w 12"/>
                <a:gd name="T15" fmla="*/ 5 h 15"/>
                <a:gd name="T16" fmla="*/ 7 w 12"/>
                <a:gd name="T17" fmla="*/ 10 h 15"/>
                <a:gd name="T18" fmla="*/ 12 w 12"/>
                <a:gd name="T19" fmla="*/ 14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5">
                  <a:moveTo>
                    <a:pt x="12" y="14"/>
                  </a:moveTo>
                  <a:lnTo>
                    <a:pt x="12" y="15"/>
                  </a:lnTo>
                  <a:lnTo>
                    <a:pt x="7" y="10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5"/>
                  </a:lnTo>
                  <a:lnTo>
                    <a:pt x="7" y="10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7" name="Freeform 1717"/>
            <p:cNvSpPr>
              <a:spLocks/>
            </p:cNvSpPr>
            <p:nvPr/>
          </p:nvSpPr>
          <p:spPr bwMode="auto">
            <a:xfrm>
              <a:off x="1638" y="2603"/>
              <a:ext cx="9" cy="41"/>
            </a:xfrm>
            <a:custGeom>
              <a:avLst/>
              <a:gdLst>
                <a:gd name="T0" fmla="*/ 9 w 9"/>
                <a:gd name="T1" fmla="*/ 40 h 41"/>
                <a:gd name="T2" fmla="*/ 9 w 9"/>
                <a:gd name="T3" fmla="*/ 41 h 41"/>
                <a:gd name="T4" fmla="*/ 8 w 9"/>
                <a:gd name="T5" fmla="*/ 40 h 41"/>
                <a:gd name="T6" fmla="*/ 5 w 9"/>
                <a:gd name="T7" fmla="*/ 25 h 41"/>
                <a:gd name="T8" fmla="*/ 4 w 9"/>
                <a:gd name="T9" fmla="*/ 10 h 41"/>
                <a:gd name="T10" fmla="*/ 3 w 9"/>
                <a:gd name="T11" fmla="*/ 8 h 41"/>
                <a:gd name="T12" fmla="*/ 1 w 9"/>
                <a:gd name="T13" fmla="*/ 3 h 41"/>
                <a:gd name="T14" fmla="*/ 0 w 9"/>
                <a:gd name="T15" fmla="*/ 0 h 41"/>
                <a:gd name="T16" fmla="*/ 1 w 9"/>
                <a:gd name="T17" fmla="*/ 3 h 41"/>
                <a:gd name="T18" fmla="*/ 4 w 9"/>
                <a:gd name="T19" fmla="*/ 6 h 41"/>
                <a:gd name="T20" fmla="*/ 4 w 9"/>
                <a:gd name="T21" fmla="*/ 10 h 41"/>
                <a:gd name="T22" fmla="*/ 6 w 9"/>
                <a:gd name="T23" fmla="*/ 25 h 41"/>
                <a:gd name="T24" fmla="*/ 9 w 9"/>
                <a:gd name="T25" fmla="*/ 4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41">
                  <a:moveTo>
                    <a:pt x="9" y="40"/>
                  </a:moveTo>
                  <a:lnTo>
                    <a:pt x="9" y="41"/>
                  </a:lnTo>
                  <a:lnTo>
                    <a:pt x="8" y="40"/>
                  </a:lnTo>
                  <a:lnTo>
                    <a:pt x="5" y="25"/>
                  </a:lnTo>
                  <a:lnTo>
                    <a:pt x="4" y="10"/>
                  </a:lnTo>
                  <a:lnTo>
                    <a:pt x="3" y="8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4" y="6"/>
                  </a:lnTo>
                  <a:lnTo>
                    <a:pt x="4" y="10"/>
                  </a:lnTo>
                  <a:lnTo>
                    <a:pt x="6" y="25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8" name="Freeform 1718"/>
            <p:cNvSpPr>
              <a:spLocks/>
            </p:cNvSpPr>
            <p:nvPr/>
          </p:nvSpPr>
          <p:spPr bwMode="auto">
            <a:xfrm>
              <a:off x="1637" y="2555"/>
              <a:ext cx="16" cy="93"/>
            </a:xfrm>
            <a:custGeom>
              <a:avLst/>
              <a:gdLst>
                <a:gd name="T0" fmla="*/ 5 w 16"/>
                <a:gd name="T1" fmla="*/ 90 h 93"/>
                <a:gd name="T2" fmla="*/ 5 w 16"/>
                <a:gd name="T3" fmla="*/ 92 h 93"/>
                <a:gd name="T4" fmla="*/ 5 w 16"/>
                <a:gd name="T5" fmla="*/ 93 h 93"/>
                <a:gd name="T6" fmla="*/ 4 w 16"/>
                <a:gd name="T7" fmla="*/ 92 h 93"/>
                <a:gd name="T8" fmla="*/ 4 w 16"/>
                <a:gd name="T9" fmla="*/ 90 h 93"/>
                <a:gd name="T10" fmla="*/ 2 w 16"/>
                <a:gd name="T11" fmla="*/ 90 h 93"/>
                <a:gd name="T12" fmla="*/ 1 w 16"/>
                <a:gd name="T13" fmla="*/ 88 h 93"/>
                <a:gd name="T14" fmla="*/ 0 w 16"/>
                <a:gd name="T15" fmla="*/ 81 h 93"/>
                <a:gd name="T16" fmla="*/ 0 w 16"/>
                <a:gd name="T17" fmla="*/ 57 h 93"/>
                <a:gd name="T18" fmla="*/ 0 w 16"/>
                <a:gd name="T19" fmla="*/ 33 h 93"/>
                <a:gd name="T20" fmla="*/ 1 w 16"/>
                <a:gd name="T21" fmla="*/ 25 h 93"/>
                <a:gd name="T22" fmla="*/ 2 w 16"/>
                <a:gd name="T23" fmla="*/ 22 h 93"/>
                <a:gd name="T24" fmla="*/ 4 w 16"/>
                <a:gd name="T25" fmla="*/ 16 h 93"/>
                <a:gd name="T26" fmla="*/ 6 w 16"/>
                <a:gd name="T27" fmla="*/ 10 h 93"/>
                <a:gd name="T28" fmla="*/ 10 w 16"/>
                <a:gd name="T29" fmla="*/ 5 h 93"/>
                <a:gd name="T30" fmla="*/ 16 w 16"/>
                <a:gd name="T31" fmla="*/ 0 h 93"/>
                <a:gd name="T32" fmla="*/ 10 w 16"/>
                <a:gd name="T33" fmla="*/ 6 h 93"/>
                <a:gd name="T34" fmla="*/ 9 w 16"/>
                <a:gd name="T35" fmla="*/ 6 h 93"/>
                <a:gd name="T36" fmla="*/ 7 w 16"/>
                <a:gd name="T37" fmla="*/ 7 h 93"/>
                <a:gd name="T38" fmla="*/ 5 w 16"/>
                <a:gd name="T39" fmla="*/ 13 h 93"/>
                <a:gd name="T40" fmla="*/ 2 w 16"/>
                <a:gd name="T41" fmla="*/ 20 h 93"/>
                <a:gd name="T42" fmla="*/ 2 w 16"/>
                <a:gd name="T43" fmla="*/ 23 h 93"/>
                <a:gd name="T44" fmla="*/ 1 w 16"/>
                <a:gd name="T45" fmla="*/ 26 h 93"/>
                <a:gd name="T46" fmla="*/ 1 w 16"/>
                <a:gd name="T47" fmla="*/ 33 h 93"/>
                <a:gd name="T48" fmla="*/ 0 w 16"/>
                <a:gd name="T49" fmla="*/ 57 h 93"/>
                <a:gd name="T50" fmla="*/ 1 w 16"/>
                <a:gd name="T51" fmla="*/ 81 h 93"/>
                <a:gd name="T52" fmla="*/ 2 w 16"/>
                <a:gd name="T53" fmla="*/ 88 h 93"/>
                <a:gd name="T54" fmla="*/ 4 w 16"/>
                <a:gd name="T55" fmla="*/ 90 h 93"/>
                <a:gd name="T56" fmla="*/ 5 w 16"/>
                <a:gd name="T57" fmla="*/ 90 h 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" h="93">
                  <a:moveTo>
                    <a:pt x="5" y="90"/>
                  </a:moveTo>
                  <a:lnTo>
                    <a:pt x="5" y="92"/>
                  </a:lnTo>
                  <a:lnTo>
                    <a:pt x="5" y="93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2" y="90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57"/>
                  </a:lnTo>
                  <a:lnTo>
                    <a:pt x="0" y="33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16"/>
                  </a:lnTo>
                  <a:lnTo>
                    <a:pt x="6" y="10"/>
                  </a:lnTo>
                  <a:lnTo>
                    <a:pt x="10" y="5"/>
                  </a:lnTo>
                  <a:lnTo>
                    <a:pt x="16" y="0"/>
                  </a:lnTo>
                  <a:lnTo>
                    <a:pt x="1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13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3"/>
                  </a:lnTo>
                  <a:lnTo>
                    <a:pt x="0" y="57"/>
                  </a:lnTo>
                  <a:lnTo>
                    <a:pt x="1" y="81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5" y="9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79" name="Freeform 1719"/>
            <p:cNvSpPr>
              <a:spLocks/>
            </p:cNvSpPr>
            <p:nvPr/>
          </p:nvSpPr>
          <p:spPr bwMode="auto">
            <a:xfrm>
              <a:off x="1628" y="2565"/>
              <a:ext cx="9" cy="71"/>
            </a:xfrm>
            <a:custGeom>
              <a:avLst/>
              <a:gdLst>
                <a:gd name="T0" fmla="*/ 1 w 9"/>
                <a:gd name="T1" fmla="*/ 68 h 71"/>
                <a:gd name="T2" fmla="*/ 1 w 9"/>
                <a:gd name="T3" fmla="*/ 71 h 71"/>
                <a:gd name="T4" fmla="*/ 0 w 9"/>
                <a:gd name="T5" fmla="*/ 69 h 71"/>
                <a:gd name="T6" fmla="*/ 0 w 9"/>
                <a:gd name="T7" fmla="*/ 68 h 71"/>
                <a:gd name="T8" fmla="*/ 0 w 9"/>
                <a:gd name="T9" fmla="*/ 66 h 71"/>
                <a:gd name="T10" fmla="*/ 0 w 9"/>
                <a:gd name="T11" fmla="*/ 61 h 71"/>
                <a:gd name="T12" fmla="*/ 0 w 9"/>
                <a:gd name="T13" fmla="*/ 43 h 71"/>
                <a:gd name="T14" fmla="*/ 3 w 9"/>
                <a:gd name="T15" fmla="*/ 26 h 71"/>
                <a:gd name="T16" fmla="*/ 4 w 9"/>
                <a:gd name="T17" fmla="*/ 21 h 71"/>
                <a:gd name="T18" fmla="*/ 5 w 9"/>
                <a:gd name="T19" fmla="*/ 18 h 71"/>
                <a:gd name="T20" fmla="*/ 9 w 9"/>
                <a:gd name="T21" fmla="*/ 6 h 71"/>
                <a:gd name="T22" fmla="*/ 9 w 9"/>
                <a:gd name="T23" fmla="*/ 0 h 71"/>
                <a:gd name="T24" fmla="*/ 9 w 9"/>
                <a:gd name="T25" fmla="*/ 6 h 71"/>
                <a:gd name="T26" fmla="*/ 5 w 9"/>
                <a:gd name="T27" fmla="*/ 20 h 71"/>
                <a:gd name="T28" fmla="*/ 4 w 9"/>
                <a:gd name="T29" fmla="*/ 22 h 71"/>
                <a:gd name="T30" fmla="*/ 3 w 9"/>
                <a:gd name="T31" fmla="*/ 27 h 71"/>
                <a:gd name="T32" fmla="*/ 1 w 9"/>
                <a:gd name="T33" fmla="*/ 43 h 71"/>
                <a:gd name="T34" fmla="*/ 0 w 9"/>
                <a:gd name="T35" fmla="*/ 61 h 71"/>
                <a:gd name="T36" fmla="*/ 0 w 9"/>
                <a:gd name="T37" fmla="*/ 66 h 71"/>
                <a:gd name="T38" fmla="*/ 1 w 9"/>
                <a:gd name="T39" fmla="*/ 68 h 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71">
                  <a:moveTo>
                    <a:pt x="1" y="68"/>
                  </a:moveTo>
                  <a:lnTo>
                    <a:pt x="1" y="71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43"/>
                  </a:lnTo>
                  <a:lnTo>
                    <a:pt x="3" y="26"/>
                  </a:lnTo>
                  <a:lnTo>
                    <a:pt x="4" y="21"/>
                  </a:lnTo>
                  <a:lnTo>
                    <a:pt x="5" y="18"/>
                  </a:lnTo>
                  <a:lnTo>
                    <a:pt x="9" y="6"/>
                  </a:lnTo>
                  <a:lnTo>
                    <a:pt x="9" y="0"/>
                  </a:lnTo>
                  <a:lnTo>
                    <a:pt x="9" y="6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3" y="27"/>
                  </a:lnTo>
                  <a:lnTo>
                    <a:pt x="1" y="43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0" name="Freeform 1720"/>
            <p:cNvSpPr>
              <a:spLocks/>
            </p:cNvSpPr>
            <p:nvPr/>
          </p:nvSpPr>
          <p:spPr bwMode="auto">
            <a:xfrm>
              <a:off x="1651" y="2540"/>
              <a:ext cx="105" cy="120"/>
            </a:xfrm>
            <a:custGeom>
              <a:avLst/>
              <a:gdLst>
                <a:gd name="T0" fmla="*/ 23 w 105"/>
                <a:gd name="T1" fmla="*/ 117 h 120"/>
                <a:gd name="T2" fmla="*/ 24 w 105"/>
                <a:gd name="T3" fmla="*/ 117 h 120"/>
                <a:gd name="T4" fmla="*/ 27 w 105"/>
                <a:gd name="T5" fmla="*/ 120 h 120"/>
                <a:gd name="T6" fmla="*/ 23 w 105"/>
                <a:gd name="T7" fmla="*/ 118 h 120"/>
                <a:gd name="T8" fmla="*/ 23 w 105"/>
                <a:gd name="T9" fmla="*/ 117 h 120"/>
                <a:gd name="T10" fmla="*/ 18 w 105"/>
                <a:gd name="T11" fmla="*/ 110 h 120"/>
                <a:gd name="T12" fmla="*/ 13 w 105"/>
                <a:gd name="T13" fmla="*/ 103 h 120"/>
                <a:gd name="T14" fmla="*/ 8 w 105"/>
                <a:gd name="T15" fmla="*/ 93 h 120"/>
                <a:gd name="T16" fmla="*/ 3 w 105"/>
                <a:gd name="T17" fmla="*/ 82 h 120"/>
                <a:gd name="T18" fmla="*/ 1 w 105"/>
                <a:gd name="T19" fmla="*/ 68 h 120"/>
                <a:gd name="T20" fmla="*/ 0 w 105"/>
                <a:gd name="T21" fmla="*/ 61 h 120"/>
                <a:gd name="T22" fmla="*/ 0 w 105"/>
                <a:gd name="T23" fmla="*/ 53 h 120"/>
                <a:gd name="T24" fmla="*/ 1 w 105"/>
                <a:gd name="T25" fmla="*/ 46 h 120"/>
                <a:gd name="T26" fmla="*/ 2 w 105"/>
                <a:gd name="T27" fmla="*/ 38 h 120"/>
                <a:gd name="T28" fmla="*/ 5 w 105"/>
                <a:gd name="T29" fmla="*/ 30 h 120"/>
                <a:gd name="T30" fmla="*/ 7 w 105"/>
                <a:gd name="T31" fmla="*/ 23 h 120"/>
                <a:gd name="T32" fmla="*/ 12 w 105"/>
                <a:gd name="T33" fmla="*/ 17 h 120"/>
                <a:gd name="T34" fmla="*/ 17 w 105"/>
                <a:gd name="T35" fmla="*/ 12 h 120"/>
                <a:gd name="T36" fmla="*/ 23 w 105"/>
                <a:gd name="T37" fmla="*/ 7 h 120"/>
                <a:gd name="T38" fmla="*/ 28 w 105"/>
                <a:gd name="T39" fmla="*/ 4 h 120"/>
                <a:gd name="T40" fmla="*/ 34 w 105"/>
                <a:gd name="T41" fmla="*/ 1 h 120"/>
                <a:gd name="T42" fmla="*/ 41 w 105"/>
                <a:gd name="T43" fmla="*/ 0 h 120"/>
                <a:gd name="T44" fmla="*/ 47 w 105"/>
                <a:gd name="T45" fmla="*/ 0 h 120"/>
                <a:gd name="T46" fmla="*/ 52 w 105"/>
                <a:gd name="T47" fmla="*/ 0 h 120"/>
                <a:gd name="T48" fmla="*/ 59 w 105"/>
                <a:gd name="T49" fmla="*/ 2 h 120"/>
                <a:gd name="T50" fmla="*/ 66 w 105"/>
                <a:gd name="T51" fmla="*/ 6 h 120"/>
                <a:gd name="T52" fmla="*/ 69 w 105"/>
                <a:gd name="T53" fmla="*/ 9 h 120"/>
                <a:gd name="T54" fmla="*/ 77 w 105"/>
                <a:gd name="T55" fmla="*/ 17 h 120"/>
                <a:gd name="T56" fmla="*/ 94 w 105"/>
                <a:gd name="T57" fmla="*/ 42 h 120"/>
                <a:gd name="T58" fmla="*/ 105 w 105"/>
                <a:gd name="T59" fmla="*/ 57 h 120"/>
                <a:gd name="T60" fmla="*/ 94 w 105"/>
                <a:gd name="T61" fmla="*/ 41 h 120"/>
                <a:gd name="T62" fmla="*/ 80 w 105"/>
                <a:gd name="T63" fmla="*/ 23 h 120"/>
                <a:gd name="T64" fmla="*/ 69 w 105"/>
                <a:gd name="T65" fmla="*/ 10 h 120"/>
                <a:gd name="T66" fmla="*/ 66 w 105"/>
                <a:gd name="T67" fmla="*/ 6 h 120"/>
                <a:gd name="T68" fmla="*/ 63 w 105"/>
                <a:gd name="T69" fmla="*/ 5 h 120"/>
                <a:gd name="T70" fmla="*/ 57 w 105"/>
                <a:gd name="T71" fmla="*/ 2 h 120"/>
                <a:gd name="T72" fmla="*/ 49 w 105"/>
                <a:gd name="T73" fmla="*/ 0 h 120"/>
                <a:gd name="T74" fmla="*/ 44 w 105"/>
                <a:gd name="T75" fmla="*/ 0 h 120"/>
                <a:gd name="T76" fmla="*/ 39 w 105"/>
                <a:gd name="T77" fmla="*/ 1 h 120"/>
                <a:gd name="T78" fmla="*/ 28 w 105"/>
                <a:gd name="T79" fmla="*/ 6 h 120"/>
                <a:gd name="T80" fmla="*/ 22 w 105"/>
                <a:gd name="T81" fmla="*/ 9 h 120"/>
                <a:gd name="T82" fmla="*/ 16 w 105"/>
                <a:gd name="T83" fmla="*/ 12 h 120"/>
                <a:gd name="T84" fmla="*/ 12 w 105"/>
                <a:gd name="T85" fmla="*/ 18 h 120"/>
                <a:gd name="T86" fmla="*/ 8 w 105"/>
                <a:gd name="T87" fmla="*/ 25 h 120"/>
                <a:gd name="T88" fmla="*/ 5 w 105"/>
                <a:gd name="T89" fmla="*/ 32 h 120"/>
                <a:gd name="T90" fmla="*/ 2 w 105"/>
                <a:gd name="T91" fmla="*/ 40 h 120"/>
                <a:gd name="T92" fmla="*/ 1 w 105"/>
                <a:gd name="T93" fmla="*/ 47 h 120"/>
                <a:gd name="T94" fmla="*/ 0 w 105"/>
                <a:gd name="T95" fmla="*/ 55 h 120"/>
                <a:gd name="T96" fmla="*/ 1 w 105"/>
                <a:gd name="T97" fmla="*/ 69 h 120"/>
                <a:gd name="T98" fmla="*/ 5 w 105"/>
                <a:gd name="T99" fmla="*/ 82 h 120"/>
                <a:gd name="T100" fmla="*/ 8 w 105"/>
                <a:gd name="T101" fmla="*/ 94 h 120"/>
                <a:gd name="T102" fmla="*/ 13 w 105"/>
                <a:gd name="T103" fmla="*/ 103 h 120"/>
                <a:gd name="T104" fmla="*/ 18 w 105"/>
                <a:gd name="T105" fmla="*/ 110 h 120"/>
                <a:gd name="T106" fmla="*/ 23 w 105"/>
                <a:gd name="T107" fmla="*/ 117 h 1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5" h="120">
                  <a:moveTo>
                    <a:pt x="23" y="117"/>
                  </a:moveTo>
                  <a:lnTo>
                    <a:pt x="24" y="117"/>
                  </a:lnTo>
                  <a:lnTo>
                    <a:pt x="27" y="120"/>
                  </a:lnTo>
                  <a:lnTo>
                    <a:pt x="23" y="118"/>
                  </a:lnTo>
                  <a:lnTo>
                    <a:pt x="23" y="117"/>
                  </a:lnTo>
                  <a:lnTo>
                    <a:pt x="18" y="110"/>
                  </a:lnTo>
                  <a:lnTo>
                    <a:pt x="13" y="103"/>
                  </a:lnTo>
                  <a:lnTo>
                    <a:pt x="8" y="93"/>
                  </a:lnTo>
                  <a:lnTo>
                    <a:pt x="3" y="82"/>
                  </a:lnTo>
                  <a:lnTo>
                    <a:pt x="1" y="68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1" y="46"/>
                  </a:lnTo>
                  <a:lnTo>
                    <a:pt x="2" y="38"/>
                  </a:lnTo>
                  <a:lnTo>
                    <a:pt x="5" y="30"/>
                  </a:lnTo>
                  <a:lnTo>
                    <a:pt x="7" y="23"/>
                  </a:lnTo>
                  <a:lnTo>
                    <a:pt x="12" y="17"/>
                  </a:lnTo>
                  <a:lnTo>
                    <a:pt x="17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9" y="2"/>
                  </a:lnTo>
                  <a:lnTo>
                    <a:pt x="66" y="6"/>
                  </a:lnTo>
                  <a:lnTo>
                    <a:pt x="69" y="9"/>
                  </a:lnTo>
                  <a:lnTo>
                    <a:pt x="77" y="17"/>
                  </a:lnTo>
                  <a:lnTo>
                    <a:pt x="94" y="42"/>
                  </a:lnTo>
                  <a:lnTo>
                    <a:pt x="105" y="57"/>
                  </a:lnTo>
                  <a:lnTo>
                    <a:pt x="94" y="41"/>
                  </a:lnTo>
                  <a:lnTo>
                    <a:pt x="80" y="23"/>
                  </a:lnTo>
                  <a:lnTo>
                    <a:pt x="69" y="10"/>
                  </a:lnTo>
                  <a:lnTo>
                    <a:pt x="66" y="6"/>
                  </a:lnTo>
                  <a:lnTo>
                    <a:pt x="63" y="5"/>
                  </a:lnTo>
                  <a:lnTo>
                    <a:pt x="57" y="2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8" y="25"/>
                  </a:lnTo>
                  <a:lnTo>
                    <a:pt x="5" y="32"/>
                  </a:lnTo>
                  <a:lnTo>
                    <a:pt x="2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9"/>
                  </a:lnTo>
                  <a:lnTo>
                    <a:pt x="5" y="82"/>
                  </a:lnTo>
                  <a:lnTo>
                    <a:pt x="8" y="94"/>
                  </a:lnTo>
                  <a:lnTo>
                    <a:pt x="13" y="103"/>
                  </a:lnTo>
                  <a:lnTo>
                    <a:pt x="18" y="110"/>
                  </a:lnTo>
                  <a:lnTo>
                    <a:pt x="23" y="11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1" name="Freeform 1721"/>
            <p:cNvSpPr>
              <a:spLocks/>
            </p:cNvSpPr>
            <p:nvPr/>
          </p:nvSpPr>
          <p:spPr bwMode="auto">
            <a:xfrm>
              <a:off x="1657" y="2546"/>
              <a:ext cx="98" cy="114"/>
            </a:xfrm>
            <a:custGeom>
              <a:avLst/>
              <a:gdLst>
                <a:gd name="T0" fmla="*/ 94 w 98"/>
                <a:gd name="T1" fmla="*/ 60 h 114"/>
                <a:gd name="T2" fmla="*/ 98 w 98"/>
                <a:gd name="T3" fmla="*/ 63 h 114"/>
                <a:gd name="T4" fmla="*/ 94 w 98"/>
                <a:gd name="T5" fmla="*/ 61 h 114"/>
                <a:gd name="T6" fmla="*/ 93 w 98"/>
                <a:gd name="T7" fmla="*/ 60 h 114"/>
                <a:gd name="T8" fmla="*/ 88 w 98"/>
                <a:gd name="T9" fmla="*/ 55 h 114"/>
                <a:gd name="T10" fmla="*/ 83 w 98"/>
                <a:gd name="T11" fmla="*/ 49 h 114"/>
                <a:gd name="T12" fmla="*/ 77 w 98"/>
                <a:gd name="T13" fmla="*/ 39 h 114"/>
                <a:gd name="T14" fmla="*/ 72 w 98"/>
                <a:gd name="T15" fmla="*/ 27 h 114"/>
                <a:gd name="T16" fmla="*/ 64 w 98"/>
                <a:gd name="T17" fmla="*/ 16 h 114"/>
                <a:gd name="T18" fmla="*/ 61 w 98"/>
                <a:gd name="T19" fmla="*/ 10 h 114"/>
                <a:gd name="T20" fmla="*/ 55 w 98"/>
                <a:gd name="T21" fmla="*/ 6 h 114"/>
                <a:gd name="T22" fmla="*/ 48 w 98"/>
                <a:gd name="T23" fmla="*/ 3 h 114"/>
                <a:gd name="T24" fmla="*/ 41 w 98"/>
                <a:gd name="T25" fmla="*/ 1 h 114"/>
                <a:gd name="T26" fmla="*/ 32 w 98"/>
                <a:gd name="T27" fmla="*/ 1 h 114"/>
                <a:gd name="T28" fmla="*/ 26 w 98"/>
                <a:gd name="T29" fmla="*/ 3 h 114"/>
                <a:gd name="T30" fmla="*/ 20 w 98"/>
                <a:gd name="T31" fmla="*/ 6 h 114"/>
                <a:gd name="T32" fmla="*/ 16 w 98"/>
                <a:gd name="T33" fmla="*/ 11 h 114"/>
                <a:gd name="T34" fmla="*/ 11 w 98"/>
                <a:gd name="T35" fmla="*/ 17 h 114"/>
                <a:gd name="T36" fmla="*/ 7 w 98"/>
                <a:gd name="T37" fmla="*/ 24 h 114"/>
                <a:gd name="T38" fmla="*/ 2 w 98"/>
                <a:gd name="T39" fmla="*/ 35 h 114"/>
                <a:gd name="T40" fmla="*/ 1 w 98"/>
                <a:gd name="T41" fmla="*/ 45 h 114"/>
                <a:gd name="T42" fmla="*/ 1 w 98"/>
                <a:gd name="T43" fmla="*/ 52 h 114"/>
                <a:gd name="T44" fmla="*/ 2 w 98"/>
                <a:gd name="T45" fmla="*/ 58 h 114"/>
                <a:gd name="T46" fmla="*/ 6 w 98"/>
                <a:gd name="T47" fmla="*/ 73 h 114"/>
                <a:gd name="T48" fmla="*/ 11 w 98"/>
                <a:gd name="T49" fmla="*/ 87 h 114"/>
                <a:gd name="T50" fmla="*/ 18 w 98"/>
                <a:gd name="T51" fmla="*/ 101 h 114"/>
                <a:gd name="T52" fmla="*/ 28 w 98"/>
                <a:gd name="T53" fmla="*/ 112 h 114"/>
                <a:gd name="T54" fmla="*/ 30 w 98"/>
                <a:gd name="T55" fmla="*/ 114 h 114"/>
                <a:gd name="T56" fmla="*/ 26 w 98"/>
                <a:gd name="T57" fmla="*/ 109 h 114"/>
                <a:gd name="T58" fmla="*/ 18 w 98"/>
                <a:gd name="T59" fmla="*/ 99 h 114"/>
                <a:gd name="T60" fmla="*/ 17 w 98"/>
                <a:gd name="T61" fmla="*/ 98 h 114"/>
                <a:gd name="T62" fmla="*/ 15 w 98"/>
                <a:gd name="T63" fmla="*/ 95 h 114"/>
                <a:gd name="T64" fmla="*/ 9 w 98"/>
                <a:gd name="T65" fmla="*/ 80 h 114"/>
                <a:gd name="T66" fmla="*/ 2 w 98"/>
                <a:gd name="T67" fmla="*/ 65 h 114"/>
                <a:gd name="T68" fmla="*/ 1 w 98"/>
                <a:gd name="T69" fmla="*/ 58 h 114"/>
                <a:gd name="T70" fmla="*/ 1 w 98"/>
                <a:gd name="T71" fmla="*/ 57 h 114"/>
                <a:gd name="T72" fmla="*/ 0 w 98"/>
                <a:gd name="T73" fmla="*/ 50 h 114"/>
                <a:gd name="T74" fmla="*/ 0 w 98"/>
                <a:gd name="T75" fmla="*/ 42 h 114"/>
                <a:gd name="T76" fmla="*/ 1 w 98"/>
                <a:gd name="T77" fmla="*/ 37 h 114"/>
                <a:gd name="T78" fmla="*/ 2 w 98"/>
                <a:gd name="T79" fmla="*/ 32 h 114"/>
                <a:gd name="T80" fmla="*/ 9 w 98"/>
                <a:gd name="T81" fmla="*/ 21 h 114"/>
                <a:gd name="T82" fmla="*/ 12 w 98"/>
                <a:gd name="T83" fmla="*/ 16 h 114"/>
                <a:gd name="T84" fmla="*/ 16 w 98"/>
                <a:gd name="T85" fmla="*/ 10 h 114"/>
                <a:gd name="T86" fmla="*/ 21 w 98"/>
                <a:gd name="T87" fmla="*/ 5 h 114"/>
                <a:gd name="T88" fmla="*/ 27 w 98"/>
                <a:gd name="T89" fmla="*/ 1 h 114"/>
                <a:gd name="T90" fmla="*/ 33 w 98"/>
                <a:gd name="T91" fmla="*/ 0 h 114"/>
                <a:gd name="T92" fmla="*/ 42 w 98"/>
                <a:gd name="T93" fmla="*/ 1 h 114"/>
                <a:gd name="T94" fmla="*/ 50 w 98"/>
                <a:gd name="T95" fmla="*/ 3 h 114"/>
                <a:gd name="T96" fmla="*/ 56 w 98"/>
                <a:gd name="T97" fmla="*/ 6 h 114"/>
                <a:gd name="T98" fmla="*/ 62 w 98"/>
                <a:gd name="T99" fmla="*/ 10 h 114"/>
                <a:gd name="T100" fmla="*/ 66 w 98"/>
                <a:gd name="T101" fmla="*/ 16 h 114"/>
                <a:gd name="T102" fmla="*/ 73 w 98"/>
                <a:gd name="T103" fmla="*/ 27 h 114"/>
                <a:gd name="T104" fmla="*/ 78 w 98"/>
                <a:gd name="T105" fmla="*/ 39 h 114"/>
                <a:gd name="T106" fmla="*/ 83 w 98"/>
                <a:gd name="T107" fmla="*/ 47 h 114"/>
                <a:gd name="T108" fmla="*/ 88 w 98"/>
                <a:gd name="T109" fmla="*/ 53 h 114"/>
                <a:gd name="T110" fmla="*/ 94 w 98"/>
                <a:gd name="T111" fmla="*/ 6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8" h="114">
                  <a:moveTo>
                    <a:pt x="94" y="60"/>
                  </a:moveTo>
                  <a:lnTo>
                    <a:pt x="98" y="63"/>
                  </a:lnTo>
                  <a:lnTo>
                    <a:pt x="94" y="61"/>
                  </a:lnTo>
                  <a:lnTo>
                    <a:pt x="93" y="60"/>
                  </a:lnTo>
                  <a:lnTo>
                    <a:pt x="88" y="55"/>
                  </a:lnTo>
                  <a:lnTo>
                    <a:pt x="83" y="49"/>
                  </a:lnTo>
                  <a:lnTo>
                    <a:pt x="77" y="39"/>
                  </a:lnTo>
                  <a:lnTo>
                    <a:pt x="72" y="27"/>
                  </a:lnTo>
                  <a:lnTo>
                    <a:pt x="64" y="16"/>
                  </a:lnTo>
                  <a:lnTo>
                    <a:pt x="61" y="10"/>
                  </a:lnTo>
                  <a:lnTo>
                    <a:pt x="55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2" y="1"/>
                  </a:lnTo>
                  <a:lnTo>
                    <a:pt x="26" y="3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7" y="24"/>
                  </a:lnTo>
                  <a:lnTo>
                    <a:pt x="2" y="35"/>
                  </a:lnTo>
                  <a:lnTo>
                    <a:pt x="1" y="45"/>
                  </a:lnTo>
                  <a:lnTo>
                    <a:pt x="1" y="52"/>
                  </a:lnTo>
                  <a:lnTo>
                    <a:pt x="2" y="58"/>
                  </a:lnTo>
                  <a:lnTo>
                    <a:pt x="6" y="73"/>
                  </a:lnTo>
                  <a:lnTo>
                    <a:pt x="11" y="87"/>
                  </a:lnTo>
                  <a:lnTo>
                    <a:pt x="18" y="101"/>
                  </a:lnTo>
                  <a:lnTo>
                    <a:pt x="28" y="112"/>
                  </a:lnTo>
                  <a:lnTo>
                    <a:pt x="30" y="114"/>
                  </a:lnTo>
                  <a:lnTo>
                    <a:pt x="26" y="109"/>
                  </a:lnTo>
                  <a:lnTo>
                    <a:pt x="18" y="99"/>
                  </a:lnTo>
                  <a:lnTo>
                    <a:pt x="17" y="98"/>
                  </a:lnTo>
                  <a:lnTo>
                    <a:pt x="15" y="95"/>
                  </a:lnTo>
                  <a:lnTo>
                    <a:pt x="9" y="80"/>
                  </a:lnTo>
                  <a:lnTo>
                    <a:pt x="2" y="65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9" y="21"/>
                  </a:lnTo>
                  <a:lnTo>
                    <a:pt x="12" y="16"/>
                  </a:lnTo>
                  <a:lnTo>
                    <a:pt x="16" y="10"/>
                  </a:lnTo>
                  <a:lnTo>
                    <a:pt x="21" y="5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2" y="1"/>
                  </a:lnTo>
                  <a:lnTo>
                    <a:pt x="50" y="3"/>
                  </a:lnTo>
                  <a:lnTo>
                    <a:pt x="56" y="6"/>
                  </a:lnTo>
                  <a:lnTo>
                    <a:pt x="62" y="10"/>
                  </a:lnTo>
                  <a:lnTo>
                    <a:pt x="66" y="16"/>
                  </a:lnTo>
                  <a:lnTo>
                    <a:pt x="73" y="27"/>
                  </a:lnTo>
                  <a:lnTo>
                    <a:pt x="78" y="39"/>
                  </a:lnTo>
                  <a:lnTo>
                    <a:pt x="83" y="47"/>
                  </a:lnTo>
                  <a:lnTo>
                    <a:pt x="88" y="53"/>
                  </a:lnTo>
                  <a:lnTo>
                    <a:pt x="94" y="6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2" name="Freeform 1722"/>
            <p:cNvSpPr>
              <a:spLocks/>
            </p:cNvSpPr>
            <p:nvPr/>
          </p:nvSpPr>
          <p:spPr bwMode="auto">
            <a:xfrm>
              <a:off x="1664" y="2552"/>
              <a:ext cx="89" cy="105"/>
            </a:xfrm>
            <a:custGeom>
              <a:avLst/>
              <a:gdLst>
                <a:gd name="T0" fmla="*/ 85 w 89"/>
                <a:gd name="T1" fmla="*/ 64 h 105"/>
                <a:gd name="T2" fmla="*/ 86 w 89"/>
                <a:gd name="T3" fmla="*/ 65 h 105"/>
                <a:gd name="T4" fmla="*/ 89 w 89"/>
                <a:gd name="T5" fmla="*/ 69 h 105"/>
                <a:gd name="T6" fmla="*/ 85 w 89"/>
                <a:gd name="T7" fmla="*/ 66 h 105"/>
                <a:gd name="T8" fmla="*/ 85 w 89"/>
                <a:gd name="T9" fmla="*/ 65 h 105"/>
                <a:gd name="T10" fmla="*/ 80 w 89"/>
                <a:gd name="T11" fmla="*/ 59 h 105"/>
                <a:gd name="T12" fmla="*/ 70 w 89"/>
                <a:gd name="T13" fmla="*/ 44 h 105"/>
                <a:gd name="T14" fmla="*/ 64 w 89"/>
                <a:gd name="T15" fmla="*/ 34 h 105"/>
                <a:gd name="T16" fmla="*/ 57 w 89"/>
                <a:gd name="T17" fmla="*/ 23 h 105"/>
                <a:gd name="T18" fmla="*/ 53 w 89"/>
                <a:gd name="T19" fmla="*/ 18 h 105"/>
                <a:gd name="T20" fmla="*/ 49 w 89"/>
                <a:gd name="T21" fmla="*/ 11 h 105"/>
                <a:gd name="T22" fmla="*/ 43 w 89"/>
                <a:gd name="T23" fmla="*/ 8 h 105"/>
                <a:gd name="T24" fmla="*/ 36 w 89"/>
                <a:gd name="T25" fmla="*/ 4 h 105"/>
                <a:gd name="T26" fmla="*/ 33 w 89"/>
                <a:gd name="T27" fmla="*/ 2 h 105"/>
                <a:gd name="T28" fmla="*/ 30 w 89"/>
                <a:gd name="T29" fmla="*/ 0 h 105"/>
                <a:gd name="T30" fmla="*/ 26 w 89"/>
                <a:gd name="T31" fmla="*/ 0 h 105"/>
                <a:gd name="T32" fmla="*/ 24 w 89"/>
                <a:gd name="T33" fmla="*/ 2 h 105"/>
                <a:gd name="T34" fmla="*/ 18 w 89"/>
                <a:gd name="T35" fmla="*/ 5 h 105"/>
                <a:gd name="T36" fmla="*/ 13 w 89"/>
                <a:gd name="T37" fmla="*/ 10 h 105"/>
                <a:gd name="T38" fmla="*/ 9 w 89"/>
                <a:gd name="T39" fmla="*/ 15 h 105"/>
                <a:gd name="T40" fmla="*/ 5 w 89"/>
                <a:gd name="T41" fmla="*/ 20 h 105"/>
                <a:gd name="T42" fmla="*/ 3 w 89"/>
                <a:gd name="T43" fmla="*/ 26 h 105"/>
                <a:gd name="T44" fmla="*/ 2 w 89"/>
                <a:gd name="T45" fmla="*/ 31 h 105"/>
                <a:gd name="T46" fmla="*/ 2 w 89"/>
                <a:gd name="T47" fmla="*/ 41 h 105"/>
                <a:gd name="T48" fmla="*/ 2 w 89"/>
                <a:gd name="T49" fmla="*/ 49 h 105"/>
                <a:gd name="T50" fmla="*/ 4 w 89"/>
                <a:gd name="T51" fmla="*/ 55 h 105"/>
                <a:gd name="T52" fmla="*/ 9 w 89"/>
                <a:gd name="T53" fmla="*/ 69 h 105"/>
                <a:gd name="T54" fmla="*/ 14 w 89"/>
                <a:gd name="T55" fmla="*/ 82 h 105"/>
                <a:gd name="T56" fmla="*/ 20 w 89"/>
                <a:gd name="T57" fmla="*/ 95 h 105"/>
                <a:gd name="T58" fmla="*/ 23 w 89"/>
                <a:gd name="T59" fmla="*/ 98 h 105"/>
                <a:gd name="T60" fmla="*/ 25 w 89"/>
                <a:gd name="T61" fmla="*/ 101 h 105"/>
                <a:gd name="T62" fmla="*/ 30 w 89"/>
                <a:gd name="T63" fmla="*/ 105 h 105"/>
                <a:gd name="T64" fmla="*/ 34 w 89"/>
                <a:gd name="T65" fmla="*/ 105 h 105"/>
                <a:gd name="T66" fmla="*/ 31 w 89"/>
                <a:gd name="T67" fmla="*/ 105 h 105"/>
                <a:gd name="T68" fmla="*/ 28 w 89"/>
                <a:gd name="T69" fmla="*/ 103 h 105"/>
                <a:gd name="T70" fmla="*/ 23 w 89"/>
                <a:gd name="T71" fmla="*/ 100 h 105"/>
                <a:gd name="T72" fmla="*/ 19 w 89"/>
                <a:gd name="T73" fmla="*/ 95 h 105"/>
                <a:gd name="T74" fmla="*/ 16 w 89"/>
                <a:gd name="T75" fmla="*/ 89 h 105"/>
                <a:gd name="T76" fmla="*/ 10 w 89"/>
                <a:gd name="T77" fmla="*/ 75 h 105"/>
                <a:gd name="T78" fmla="*/ 3 w 89"/>
                <a:gd name="T79" fmla="*/ 54 h 105"/>
                <a:gd name="T80" fmla="*/ 2 w 89"/>
                <a:gd name="T81" fmla="*/ 47 h 105"/>
                <a:gd name="T82" fmla="*/ 0 w 89"/>
                <a:gd name="T83" fmla="*/ 40 h 105"/>
                <a:gd name="T84" fmla="*/ 2 w 89"/>
                <a:gd name="T85" fmla="*/ 30 h 105"/>
                <a:gd name="T86" fmla="*/ 3 w 89"/>
                <a:gd name="T87" fmla="*/ 24 h 105"/>
                <a:gd name="T88" fmla="*/ 5 w 89"/>
                <a:gd name="T89" fmla="*/ 19 h 105"/>
                <a:gd name="T90" fmla="*/ 9 w 89"/>
                <a:gd name="T91" fmla="*/ 14 h 105"/>
                <a:gd name="T92" fmla="*/ 14 w 89"/>
                <a:gd name="T93" fmla="*/ 9 h 105"/>
                <a:gd name="T94" fmla="*/ 19 w 89"/>
                <a:gd name="T95" fmla="*/ 4 h 105"/>
                <a:gd name="T96" fmla="*/ 25 w 89"/>
                <a:gd name="T97" fmla="*/ 2 h 105"/>
                <a:gd name="T98" fmla="*/ 28 w 89"/>
                <a:gd name="T99" fmla="*/ 0 h 105"/>
                <a:gd name="T100" fmla="*/ 31 w 89"/>
                <a:gd name="T101" fmla="*/ 0 h 105"/>
                <a:gd name="T102" fmla="*/ 35 w 89"/>
                <a:gd name="T103" fmla="*/ 2 h 105"/>
                <a:gd name="T104" fmla="*/ 38 w 89"/>
                <a:gd name="T105" fmla="*/ 4 h 105"/>
                <a:gd name="T106" fmla="*/ 44 w 89"/>
                <a:gd name="T107" fmla="*/ 8 h 105"/>
                <a:gd name="T108" fmla="*/ 49 w 89"/>
                <a:gd name="T109" fmla="*/ 13 h 105"/>
                <a:gd name="T110" fmla="*/ 54 w 89"/>
                <a:gd name="T111" fmla="*/ 18 h 105"/>
                <a:gd name="T112" fmla="*/ 57 w 89"/>
                <a:gd name="T113" fmla="*/ 23 h 105"/>
                <a:gd name="T114" fmla="*/ 65 w 89"/>
                <a:gd name="T115" fmla="*/ 34 h 105"/>
                <a:gd name="T116" fmla="*/ 71 w 89"/>
                <a:gd name="T117" fmla="*/ 44 h 105"/>
                <a:gd name="T118" fmla="*/ 80 w 89"/>
                <a:gd name="T119" fmla="*/ 59 h 105"/>
                <a:gd name="T120" fmla="*/ 85 w 89"/>
                <a:gd name="T121" fmla="*/ 64 h 1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9" h="105">
                  <a:moveTo>
                    <a:pt x="85" y="64"/>
                  </a:moveTo>
                  <a:lnTo>
                    <a:pt x="86" y="65"/>
                  </a:lnTo>
                  <a:lnTo>
                    <a:pt x="89" y="69"/>
                  </a:lnTo>
                  <a:lnTo>
                    <a:pt x="85" y="66"/>
                  </a:lnTo>
                  <a:lnTo>
                    <a:pt x="85" y="65"/>
                  </a:lnTo>
                  <a:lnTo>
                    <a:pt x="80" y="59"/>
                  </a:lnTo>
                  <a:lnTo>
                    <a:pt x="70" y="44"/>
                  </a:lnTo>
                  <a:lnTo>
                    <a:pt x="64" y="34"/>
                  </a:lnTo>
                  <a:lnTo>
                    <a:pt x="57" y="23"/>
                  </a:lnTo>
                  <a:lnTo>
                    <a:pt x="53" y="18"/>
                  </a:lnTo>
                  <a:lnTo>
                    <a:pt x="49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18" y="5"/>
                  </a:lnTo>
                  <a:lnTo>
                    <a:pt x="13" y="10"/>
                  </a:lnTo>
                  <a:lnTo>
                    <a:pt x="9" y="15"/>
                  </a:lnTo>
                  <a:lnTo>
                    <a:pt x="5" y="20"/>
                  </a:lnTo>
                  <a:lnTo>
                    <a:pt x="3" y="26"/>
                  </a:lnTo>
                  <a:lnTo>
                    <a:pt x="2" y="31"/>
                  </a:lnTo>
                  <a:lnTo>
                    <a:pt x="2" y="41"/>
                  </a:lnTo>
                  <a:lnTo>
                    <a:pt x="2" y="49"/>
                  </a:lnTo>
                  <a:lnTo>
                    <a:pt x="4" y="55"/>
                  </a:lnTo>
                  <a:lnTo>
                    <a:pt x="9" y="69"/>
                  </a:lnTo>
                  <a:lnTo>
                    <a:pt x="14" y="82"/>
                  </a:lnTo>
                  <a:lnTo>
                    <a:pt x="20" y="95"/>
                  </a:lnTo>
                  <a:lnTo>
                    <a:pt x="23" y="98"/>
                  </a:lnTo>
                  <a:lnTo>
                    <a:pt x="25" y="101"/>
                  </a:lnTo>
                  <a:lnTo>
                    <a:pt x="30" y="105"/>
                  </a:lnTo>
                  <a:lnTo>
                    <a:pt x="34" y="105"/>
                  </a:lnTo>
                  <a:lnTo>
                    <a:pt x="31" y="105"/>
                  </a:lnTo>
                  <a:lnTo>
                    <a:pt x="28" y="103"/>
                  </a:lnTo>
                  <a:lnTo>
                    <a:pt x="23" y="100"/>
                  </a:lnTo>
                  <a:lnTo>
                    <a:pt x="19" y="95"/>
                  </a:lnTo>
                  <a:lnTo>
                    <a:pt x="16" y="89"/>
                  </a:lnTo>
                  <a:lnTo>
                    <a:pt x="10" y="75"/>
                  </a:lnTo>
                  <a:lnTo>
                    <a:pt x="3" y="54"/>
                  </a:lnTo>
                  <a:lnTo>
                    <a:pt x="2" y="47"/>
                  </a:lnTo>
                  <a:lnTo>
                    <a:pt x="0" y="40"/>
                  </a:lnTo>
                  <a:lnTo>
                    <a:pt x="2" y="30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4" y="9"/>
                  </a:lnTo>
                  <a:lnTo>
                    <a:pt x="19" y="4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4" y="8"/>
                  </a:lnTo>
                  <a:lnTo>
                    <a:pt x="49" y="13"/>
                  </a:lnTo>
                  <a:lnTo>
                    <a:pt x="54" y="18"/>
                  </a:lnTo>
                  <a:lnTo>
                    <a:pt x="57" y="23"/>
                  </a:lnTo>
                  <a:lnTo>
                    <a:pt x="65" y="34"/>
                  </a:lnTo>
                  <a:lnTo>
                    <a:pt x="71" y="44"/>
                  </a:lnTo>
                  <a:lnTo>
                    <a:pt x="80" y="59"/>
                  </a:lnTo>
                  <a:lnTo>
                    <a:pt x="85" y="6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3" name="Freeform 1723"/>
            <p:cNvSpPr>
              <a:spLocks/>
            </p:cNvSpPr>
            <p:nvPr/>
          </p:nvSpPr>
          <p:spPr bwMode="auto">
            <a:xfrm>
              <a:off x="1682" y="2566"/>
              <a:ext cx="67" cy="61"/>
            </a:xfrm>
            <a:custGeom>
              <a:avLst/>
              <a:gdLst>
                <a:gd name="T0" fmla="*/ 64 w 67"/>
                <a:gd name="T1" fmla="*/ 60 h 61"/>
                <a:gd name="T2" fmla="*/ 66 w 67"/>
                <a:gd name="T3" fmla="*/ 60 h 61"/>
                <a:gd name="T4" fmla="*/ 67 w 67"/>
                <a:gd name="T5" fmla="*/ 61 h 61"/>
                <a:gd name="T6" fmla="*/ 64 w 67"/>
                <a:gd name="T7" fmla="*/ 60 h 61"/>
                <a:gd name="T8" fmla="*/ 61 w 67"/>
                <a:gd name="T9" fmla="*/ 57 h 61"/>
                <a:gd name="T10" fmla="*/ 53 w 67"/>
                <a:gd name="T11" fmla="*/ 50 h 61"/>
                <a:gd name="T12" fmla="*/ 44 w 67"/>
                <a:gd name="T13" fmla="*/ 37 h 61"/>
                <a:gd name="T14" fmla="*/ 41 w 67"/>
                <a:gd name="T15" fmla="*/ 30 h 61"/>
                <a:gd name="T16" fmla="*/ 37 w 67"/>
                <a:gd name="T17" fmla="*/ 21 h 61"/>
                <a:gd name="T18" fmla="*/ 33 w 67"/>
                <a:gd name="T19" fmla="*/ 14 h 61"/>
                <a:gd name="T20" fmla="*/ 28 w 67"/>
                <a:gd name="T21" fmla="*/ 6 h 61"/>
                <a:gd name="T22" fmla="*/ 22 w 67"/>
                <a:gd name="T23" fmla="*/ 1 h 61"/>
                <a:gd name="T24" fmla="*/ 20 w 67"/>
                <a:gd name="T25" fmla="*/ 0 h 61"/>
                <a:gd name="T26" fmla="*/ 16 w 67"/>
                <a:gd name="T27" fmla="*/ 0 h 61"/>
                <a:gd name="T28" fmla="*/ 10 w 67"/>
                <a:gd name="T29" fmla="*/ 1 h 61"/>
                <a:gd name="T30" fmla="*/ 6 w 67"/>
                <a:gd name="T31" fmla="*/ 2 h 61"/>
                <a:gd name="T32" fmla="*/ 3 w 67"/>
                <a:gd name="T33" fmla="*/ 6 h 61"/>
                <a:gd name="T34" fmla="*/ 2 w 67"/>
                <a:gd name="T35" fmla="*/ 6 h 61"/>
                <a:gd name="T36" fmla="*/ 2 w 67"/>
                <a:gd name="T37" fmla="*/ 7 h 61"/>
                <a:gd name="T38" fmla="*/ 0 w 67"/>
                <a:gd name="T39" fmla="*/ 14 h 61"/>
                <a:gd name="T40" fmla="*/ 0 w 67"/>
                <a:gd name="T41" fmla="*/ 22 h 61"/>
                <a:gd name="T42" fmla="*/ 1 w 67"/>
                <a:gd name="T43" fmla="*/ 30 h 61"/>
                <a:gd name="T44" fmla="*/ 3 w 67"/>
                <a:gd name="T45" fmla="*/ 41 h 61"/>
                <a:gd name="T46" fmla="*/ 1 w 67"/>
                <a:gd name="T47" fmla="*/ 30 h 61"/>
                <a:gd name="T48" fmla="*/ 0 w 67"/>
                <a:gd name="T49" fmla="*/ 30 h 61"/>
                <a:gd name="T50" fmla="*/ 0 w 67"/>
                <a:gd name="T51" fmla="*/ 26 h 61"/>
                <a:gd name="T52" fmla="*/ 0 w 67"/>
                <a:gd name="T53" fmla="*/ 17 h 61"/>
                <a:gd name="T54" fmla="*/ 1 w 67"/>
                <a:gd name="T55" fmla="*/ 7 h 61"/>
                <a:gd name="T56" fmla="*/ 2 w 67"/>
                <a:gd name="T57" fmla="*/ 5 h 61"/>
                <a:gd name="T58" fmla="*/ 3 w 67"/>
                <a:gd name="T59" fmla="*/ 4 h 61"/>
                <a:gd name="T60" fmla="*/ 5 w 67"/>
                <a:gd name="T61" fmla="*/ 4 h 61"/>
                <a:gd name="T62" fmla="*/ 7 w 67"/>
                <a:gd name="T63" fmla="*/ 1 h 61"/>
                <a:gd name="T64" fmla="*/ 11 w 67"/>
                <a:gd name="T65" fmla="*/ 0 h 61"/>
                <a:gd name="T66" fmla="*/ 17 w 67"/>
                <a:gd name="T67" fmla="*/ 0 h 61"/>
                <a:gd name="T68" fmla="*/ 21 w 67"/>
                <a:gd name="T69" fmla="*/ 0 h 61"/>
                <a:gd name="T70" fmla="*/ 23 w 67"/>
                <a:gd name="T71" fmla="*/ 1 h 61"/>
                <a:gd name="T72" fmla="*/ 30 w 67"/>
                <a:gd name="T73" fmla="*/ 7 h 61"/>
                <a:gd name="T74" fmla="*/ 33 w 67"/>
                <a:gd name="T75" fmla="*/ 14 h 61"/>
                <a:gd name="T76" fmla="*/ 38 w 67"/>
                <a:gd name="T77" fmla="*/ 21 h 61"/>
                <a:gd name="T78" fmla="*/ 41 w 67"/>
                <a:gd name="T79" fmla="*/ 30 h 61"/>
                <a:gd name="T80" fmla="*/ 44 w 67"/>
                <a:gd name="T81" fmla="*/ 37 h 61"/>
                <a:gd name="T82" fmla="*/ 53 w 67"/>
                <a:gd name="T83" fmla="*/ 48 h 61"/>
                <a:gd name="T84" fmla="*/ 61 w 67"/>
                <a:gd name="T85" fmla="*/ 56 h 61"/>
                <a:gd name="T86" fmla="*/ 64 w 67"/>
                <a:gd name="T87" fmla="*/ 60 h 6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7" h="61">
                  <a:moveTo>
                    <a:pt x="64" y="60"/>
                  </a:moveTo>
                  <a:lnTo>
                    <a:pt x="66" y="60"/>
                  </a:lnTo>
                  <a:lnTo>
                    <a:pt x="67" y="61"/>
                  </a:lnTo>
                  <a:lnTo>
                    <a:pt x="64" y="60"/>
                  </a:lnTo>
                  <a:lnTo>
                    <a:pt x="61" y="57"/>
                  </a:lnTo>
                  <a:lnTo>
                    <a:pt x="53" y="50"/>
                  </a:lnTo>
                  <a:lnTo>
                    <a:pt x="44" y="37"/>
                  </a:lnTo>
                  <a:lnTo>
                    <a:pt x="41" y="30"/>
                  </a:lnTo>
                  <a:lnTo>
                    <a:pt x="37" y="21"/>
                  </a:lnTo>
                  <a:lnTo>
                    <a:pt x="33" y="14"/>
                  </a:lnTo>
                  <a:lnTo>
                    <a:pt x="28" y="6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41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30" y="7"/>
                  </a:lnTo>
                  <a:lnTo>
                    <a:pt x="33" y="14"/>
                  </a:lnTo>
                  <a:lnTo>
                    <a:pt x="38" y="21"/>
                  </a:lnTo>
                  <a:lnTo>
                    <a:pt x="41" y="30"/>
                  </a:lnTo>
                  <a:lnTo>
                    <a:pt x="44" y="37"/>
                  </a:lnTo>
                  <a:lnTo>
                    <a:pt x="53" y="48"/>
                  </a:lnTo>
                  <a:lnTo>
                    <a:pt x="61" y="56"/>
                  </a:lnTo>
                  <a:lnTo>
                    <a:pt x="64" y="6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4" name="Freeform 1724"/>
            <p:cNvSpPr>
              <a:spLocks/>
            </p:cNvSpPr>
            <p:nvPr/>
          </p:nvSpPr>
          <p:spPr bwMode="auto">
            <a:xfrm>
              <a:off x="1687" y="2614"/>
              <a:ext cx="33" cy="33"/>
            </a:xfrm>
            <a:custGeom>
              <a:avLst/>
              <a:gdLst>
                <a:gd name="T0" fmla="*/ 32 w 33"/>
                <a:gd name="T1" fmla="*/ 33 h 33"/>
                <a:gd name="T2" fmla="*/ 33 w 33"/>
                <a:gd name="T3" fmla="*/ 33 h 33"/>
                <a:gd name="T4" fmla="*/ 32 w 33"/>
                <a:gd name="T5" fmla="*/ 33 h 33"/>
                <a:gd name="T6" fmla="*/ 26 w 33"/>
                <a:gd name="T7" fmla="*/ 30 h 33"/>
                <a:gd name="T8" fmla="*/ 16 w 33"/>
                <a:gd name="T9" fmla="*/ 24 h 33"/>
                <a:gd name="T10" fmla="*/ 7 w 33"/>
                <a:gd name="T11" fmla="*/ 18 h 33"/>
                <a:gd name="T12" fmla="*/ 5 w 33"/>
                <a:gd name="T13" fmla="*/ 14 h 33"/>
                <a:gd name="T14" fmla="*/ 5 w 33"/>
                <a:gd name="T15" fmla="*/ 13 h 33"/>
                <a:gd name="T16" fmla="*/ 3 w 33"/>
                <a:gd name="T17" fmla="*/ 9 h 33"/>
                <a:gd name="T18" fmla="*/ 2 w 33"/>
                <a:gd name="T19" fmla="*/ 4 h 33"/>
                <a:gd name="T20" fmla="*/ 0 w 33"/>
                <a:gd name="T21" fmla="*/ 0 h 33"/>
                <a:gd name="T22" fmla="*/ 2 w 33"/>
                <a:gd name="T23" fmla="*/ 4 h 33"/>
                <a:gd name="T24" fmla="*/ 6 w 33"/>
                <a:gd name="T25" fmla="*/ 13 h 33"/>
                <a:gd name="T26" fmla="*/ 5 w 33"/>
                <a:gd name="T27" fmla="*/ 14 h 33"/>
                <a:gd name="T28" fmla="*/ 5 w 33"/>
                <a:gd name="T29" fmla="*/ 15 h 33"/>
                <a:gd name="T30" fmla="*/ 7 w 33"/>
                <a:gd name="T31" fmla="*/ 18 h 33"/>
                <a:gd name="T32" fmla="*/ 17 w 33"/>
                <a:gd name="T33" fmla="*/ 24 h 33"/>
                <a:gd name="T34" fmla="*/ 27 w 33"/>
                <a:gd name="T35" fmla="*/ 30 h 33"/>
                <a:gd name="T36" fmla="*/ 32 w 33"/>
                <a:gd name="T37" fmla="*/ 33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" h="33">
                  <a:moveTo>
                    <a:pt x="32" y="33"/>
                  </a:moveTo>
                  <a:lnTo>
                    <a:pt x="33" y="33"/>
                  </a:lnTo>
                  <a:lnTo>
                    <a:pt x="32" y="33"/>
                  </a:lnTo>
                  <a:lnTo>
                    <a:pt x="26" y="30"/>
                  </a:lnTo>
                  <a:lnTo>
                    <a:pt x="16" y="24"/>
                  </a:lnTo>
                  <a:lnTo>
                    <a:pt x="7" y="18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3" y="9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7" y="24"/>
                  </a:lnTo>
                  <a:lnTo>
                    <a:pt x="27" y="30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5" name="Freeform 1725"/>
            <p:cNvSpPr>
              <a:spLocks/>
            </p:cNvSpPr>
            <p:nvPr/>
          </p:nvSpPr>
          <p:spPr bwMode="auto">
            <a:xfrm>
              <a:off x="1677" y="2591"/>
              <a:ext cx="36" cy="62"/>
            </a:xfrm>
            <a:custGeom>
              <a:avLst/>
              <a:gdLst>
                <a:gd name="T0" fmla="*/ 35 w 36"/>
                <a:gd name="T1" fmla="*/ 61 h 62"/>
                <a:gd name="T2" fmla="*/ 36 w 36"/>
                <a:gd name="T3" fmla="*/ 62 h 62"/>
                <a:gd name="T4" fmla="*/ 35 w 36"/>
                <a:gd name="T5" fmla="*/ 61 h 62"/>
                <a:gd name="T6" fmla="*/ 26 w 36"/>
                <a:gd name="T7" fmla="*/ 57 h 62"/>
                <a:gd name="T8" fmla="*/ 18 w 36"/>
                <a:gd name="T9" fmla="*/ 52 h 62"/>
                <a:gd name="T10" fmla="*/ 12 w 36"/>
                <a:gd name="T11" fmla="*/ 45 h 62"/>
                <a:gd name="T12" fmla="*/ 8 w 36"/>
                <a:gd name="T13" fmla="*/ 41 h 62"/>
                <a:gd name="T14" fmla="*/ 6 w 36"/>
                <a:gd name="T15" fmla="*/ 37 h 62"/>
                <a:gd name="T16" fmla="*/ 2 w 36"/>
                <a:gd name="T17" fmla="*/ 30 h 62"/>
                <a:gd name="T18" fmla="*/ 1 w 36"/>
                <a:gd name="T19" fmla="*/ 21 h 62"/>
                <a:gd name="T20" fmla="*/ 0 w 36"/>
                <a:gd name="T21" fmla="*/ 6 h 62"/>
                <a:gd name="T22" fmla="*/ 0 w 36"/>
                <a:gd name="T23" fmla="*/ 0 h 62"/>
                <a:gd name="T24" fmla="*/ 0 w 36"/>
                <a:gd name="T25" fmla="*/ 6 h 62"/>
                <a:gd name="T26" fmla="*/ 1 w 36"/>
                <a:gd name="T27" fmla="*/ 21 h 62"/>
                <a:gd name="T28" fmla="*/ 3 w 36"/>
                <a:gd name="T29" fmla="*/ 30 h 62"/>
                <a:gd name="T30" fmla="*/ 6 w 36"/>
                <a:gd name="T31" fmla="*/ 37 h 62"/>
                <a:gd name="T32" fmla="*/ 8 w 36"/>
                <a:gd name="T33" fmla="*/ 41 h 62"/>
                <a:gd name="T34" fmla="*/ 12 w 36"/>
                <a:gd name="T35" fmla="*/ 45 h 62"/>
                <a:gd name="T36" fmla="*/ 20 w 36"/>
                <a:gd name="T37" fmla="*/ 52 h 62"/>
                <a:gd name="T38" fmla="*/ 27 w 36"/>
                <a:gd name="T39" fmla="*/ 56 h 62"/>
                <a:gd name="T40" fmla="*/ 35 w 36"/>
                <a:gd name="T41" fmla="*/ 61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62">
                  <a:moveTo>
                    <a:pt x="35" y="61"/>
                  </a:moveTo>
                  <a:lnTo>
                    <a:pt x="36" y="62"/>
                  </a:lnTo>
                  <a:lnTo>
                    <a:pt x="35" y="61"/>
                  </a:lnTo>
                  <a:lnTo>
                    <a:pt x="26" y="57"/>
                  </a:lnTo>
                  <a:lnTo>
                    <a:pt x="18" y="52"/>
                  </a:lnTo>
                  <a:lnTo>
                    <a:pt x="12" y="45"/>
                  </a:lnTo>
                  <a:lnTo>
                    <a:pt x="8" y="41"/>
                  </a:lnTo>
                  <a:lnTo>
                    <a:pt x="6" y="37"/>
                  </a:lnTo>
                  <a:lnTo>
                    <a:pt x="2" y="30"/>
                  </a:lnTo>
                  <a:lnTo>
                    <a:pt x="1" y="21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30"/>
                  </a:lnTo>
                  <a:lnTo>
                    <a:pt x="6" y="37"/>
                  </a:lnTo>
                  <a:lnTo>
                    <a:pt x="8" y="41"/>
                  </a:lnTo>
                  <a:lnTo>
                    <a:pt x="12" y="45"/>
                  </a:lnTo>
                  <a:lnTo>
                    <a:pt x="20" y="52"/>
                  </a:lnTo>
                  <a:lnTo>
                    <a:pt x="27" y="56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6" name="Freeform 1726"/>
            <p:cNvSpPr>
              <a:spLocks/>
            </p:cNvSpPr>
            <p:nvPr/>
          </p:nvSpPr>
          <p:spPr bwMode="auto">
            <a:xfrm>
              <a:off x="1687" y="2642"/>
              <a:ext cx="15" cy="12"/>
            </a:xfrm>
            <a:custGeom>
              <a:avLst/>
              <a:gdLst>
                <a:gd name="T0" fmla="*/ 13 w 15"/>
                <a:gd name="T1" fmla="*/ 11 h 12"/>
                <a:gd name="T2" fmla="*/ 15 w 15"/>
                <a:gd name="T3" fmla="*/ 12 h 12"/>
                <a:gd name="T4" fmla="*/ 13 w 15"/>
                <a:gd name="T5" fmla="*/ 12 h 12"/>
                <a:gd name="T6" fmla="*/ 11 w 15"/>
                <a:gd name="T7" fmla="*/ 11 h 12"/>
                <a:gd name="T8" fmla="*/ 7 w 15"/>
                <a:gd name="T9" fmla="*/ 8 h 12"/>
                <a:gd name="T10" fmla="*/ 3 w 15"/>
                <a:gd name="T11" fmla="*/ 3 h 12"/>
                <a:gd name="T12" fmla="*/ 1 w 15"/>
                <a:gd name="T13" fmla="*/ 1 h 12"/>
                <a:gd name="T14" fmla="*/ 0 w 15"/>
                <a:gd name="T15" fmla="*/ 0 h 12"/>
                <a:gd name="T16" fmla="*/ 1 w 15"/>
                <a:gd name="T17" fmla="*/ 0 h 12"/>
                <a:gd name="T18" fmla="*/ 3 w 15"/>
                <a:gd name="T19" fmla="*/ 3 h 12"/>
                <a:gd name="T20" fmla="*/ 8 w 15"/>
                <a:gd name="T21" fmla="*/ 8 h 12"/>
                <a:gd name="T22" fmla="*/ 12 w 15"/>
                <a:gd name="T23" fmla="*/ 11 h 12"/>
                <a:gd name="T24" fmla="*/ 13 w 15"/>
                <a:gd name="T25" fmla="*/ 11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">
                  <a:moveTo>
                    <a:pt x="13" y="11"/>
                  </a:moveTo>
                  <a:lnTo>
                    <a:pt x="15" y="12"/>
                  </a:lnTo>
                  <a:lnTo>
                    <a:pt x="13" y="12"/>
                  </a:lnTo>
                  <a:lnTo>
                    <a:pt x="11" y="11"/>
                  </a:lnTo>
                  <a:lnTo>
                    <a:pt x="7" y="8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3"/>
                  </a:lnTo>
                  <a:lnTo>
                    <a:pt x="8" y="8"/>
                  </a:lnTo>
                  <a:lnTo>
                    <a:pt x="12" y="11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7" name="Freeform 1727"/>
            <p:cNvSpPr>
              <a:spLocks/>
            </p:cNvSpPr>
            <p:nvPr/>
          </p:nvSpPr>
          <p:spPr bwMode="auto">
            <a:xfrm>
              <a:off x="1672" y="2583"/>
              <a:ext cx="1" cy="20"/>
            </a:xfrm>
            <a:custGeom>
              <a:avLst/>
              <a:gdLst>
                <a:gd name="T0" fmla="*/ 0 w 1"/>
                <a:gd name="T1" fmla="*/ 20 h 20"/>
                <a:gd name="T2" fmla="*/ 0 w 1"/>
                <a:gd name="T3" fmla="*/ 7 h 20"/>
                <a:gd name="T4" fmla="*/ 0 w 1"/>
                <a:gd name="T5" fmla="*/ 2 h 20"/>
                <a:gd name="T6" fmla="*/ 0 w 1"/>
                <a:gd name="T7" fmla="*/ 0 h 20"/>
                <a:gd name="T8" fmla="*/ 0 w 1"/>
                <a:gd name="T9" fmla="*/ 2 h 20"/>
                <a:gd name="T10" fmla="*/ 0 w 1"/>
                <a:gd name="T11" fmla="*/ 7 h 20"/>
                <a:gd name="T12" fmla="*/ 0 w 1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20">
                  <a:moveTo>
                    <a:pt x="0" y="20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8" name="Freeform 1728"/>
            <p:cNvSpPr>
              <a:spLocks/>
            </p:cNvSpPr>
            <p:nvPr/>
          </p:nvSpPr>
          <p:spPr bwMode="auto">
            <a:xfrm>
              <a:off x="1675" y="2557"/>
              <a:ext cx="20" cy="25"/>
            </a:xfrm>
            <a:custGeom>
              <a:avLst/>
              <a:gdLst>
                <a:gd name="T0" fmla="*/ 0 w 20"/>
                <a:gd name="T1" fmla="*/ 24 h 25"/>
                <a:gd name="T2" fmla="*/ 0 w 20"/>
                <a:gd name="T3" fmla="*/ 25 h 25"/>
                <a:gd name="T4" fmla="*/ 0 w 20"/>
                <a:gd name="T5" fmla="*/ 24 h 25"/>
                <a:gd name="T6" fmla="*/ 0 w 20"/>
                <a:gd name="T7" fmla="*/ 20 h 25"/>
                <a:gd name="T8" fmla="*/ 0 w 20"/>
                <a:gd name="T9" fmla="*/ 16 h 25"/>
                <a:gd name="T10" fmla="*/ 3 w 20"/>
                <a:gd name="T11" fmla="*/ 11 h 25"/>
                <a:gd name="T12" fmla="*/ 9 w 20"/>
                <a:gd name="T13" fmla="*/ 6 h 25"/>
                <a:gd name="T14" fmla="*/ 12 w 20"/>
                <a:gd name="T15" fmla="*/ 3 h 25"/>
                <a:gd name="T16" fmla="*/ 13 w 20"/>
                <a:gd name="T17" fmla="*/ 1 h 25"/>
                <a:gd name="T18" fmla="*/ 15 w 20"/>
                <a:gd name="T19" fmla="*/ 0 h 25"/>
                <a:gd name="T20" fmla="*/ 18 w 20"/>
                <a:gd name="T21" fmla="*/ 0 h 25"/>
                <a:gd name="T22" fmla="*/ 20 w 20"/>
                <a:gd name="T23" fmla="*/ 0 h 25"/>
                <a:gd name="T24" fmla="*/ 17 w 20"/>
                <a:gd name="T25" fmla="*/ 0 h 25"/>
                <a:gd name="T26" fmla="*/ 14 w 20"/>
                <a:gd name="T27" fmla="*/ 1 h 25"/>
                <a:gd name="T28" fmla="*/ 12 w 20"/>
                <a:gd name="T29" fmla="*/ 4 h 25"/>
                <a:gd name="T30" fmla="*/ 9 w 20"/>
                <a:gd name="T31" fmla="*/ 6 h 25"/>
                <a:gd name="T32" fmla="*/ 3 w 20"/>
                <a:gd name="T33" fmla="*/ 13 h 25"/>
                <a:gd name="T34" fmla="*/ 2 w 20"/>
                <a:gd name="T35" fmla="*/ 16 h 25"/>
                <a:gd name="T36" fmla="*/ 0 w 20"/>
                <a:gd name="T37" fmla="*/ 20 h 25"/>
                <a:gd name="T38" fmla="*/ 0 w 20"/>
                <a:gd name="T39" fmla="*/ 24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" h="25">
                  <a:moveTo>
                    <a:pt x="0" y="24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9" y="6"/>
                  </a:lnTo>
                  <a:lnTo>
                    <a:pt x="3" y="13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89" name="Freeform 1729"/>
            <p:cNvSpPr>
              <a:spLocks/>
            </p:cNvSpPr>
            <p:nvPr/>
          </p:nvSpPr>
          <p:spPr bwMode="auto">
            <a:xfrm>
              <a:off x="1689" y="2570"/>
              <a:ext cx="57" cy="73"/>
            </a:xfrm>
            <a:custGeom>
              <a:avLst/>
              <a:gdLst>
                <a:gd name="T0" fmla="*/ 54 w 57"/>
                <a:gd name="T1" fmla="*/ 57 h 73"/>
                <a:gd name="T2" fmla="*/ 57 w 57"/>
                <a:gd name="T3" fmla="*/ 58 h 73"/>
                <a:gd name="T4" fmla="*/ 54 w 57"/>
                <a:gd name="T5" fmla="*/ 58 h 73"/>
                <a:gd name="T6" fmla="*/ 52 w 57"/>
                <a:gd name="T7" fmla="*/ 57 h 73"/>
                <a:gd name="T8" fmla="*/ 47 w 57"/>
                <a:gd name="T9" fmla="*/ 54 h 73"/>
                <a:gd name="T10" fmla="*/ 42 w 57"/>
                <a:gd name="T11" fmla="*/ 51 h 73"/>
                <a:gd name="T12" fmla="*/ 37 w 57"/>
                <a:gd name="T13" fmla="*/ 46 h 73"/>
                <a:gd name="T14" fmla="*/ 29 w 57"/>
                <a:gd name="T15" fmla="*/ 28 h 73"/>
                <a:gd name="T16" fmla="*/ 24 w 57"/>
                <a:gd name="T17" fmla="*/ 20 h 73"/>
                <a:gd name="T18" fmla="*/ 18 w 57"/>
                <a:gd name="T19" fmla="*/ 11 h 73"/>
                <a:gd name="T20" fmla="*/ 14 w 57"/>
                <a:gd name="T21" fmla="*/ 6 h 73"/>
                <a:gd name="T22" fmla="*/ 10 w 57"/>
                <a:gd name="T23" fmla="*/ 2 h 73"/>
                <a:gd name="T24" fmla="*/ 8 w 57"/>
                <a:gd name="T25" fmla="*/ 1 h 73"/>
                <a:gd name="T26" fmla="*/ 6 w 57"/>
                <a:gd name="T27" fmla="*/ 1 h 73"/>
                <a:gd name="T28" fmla="*/ 4 w 57"/>
                <a:gd name="T29" fmla="*/ 2 h 73"/>
                <a:gd name="T30" fmla="*/ 3 w 57"/>
                <a:gd name="T31" fmla="*/ 5 h 73"/>
                <a:gd name="T32" fmla="*/ 0 w 57"/>
                <a:gd name="T33" fmla="*/ 8 h 73"/>
                <a:gd name="T34" fmla="*/ 0 w 57"/>
                <a:gd name="T35" fmla="*/ 13 h 73"/>
                <a:gd name="T36" fmla="*/ 3 w 57"/>
                <a:gd name="T37" fmla="*/ 22 h 73"/>
                <a:gd name="T38" fmla="*/ 8 w 57"/>
                <a:gd name="T39" fmla="*/ 39 h 73"/>
                <a:gd name="T40" fmla="*/ 8 w 57"/>
                <a:gd name="T41" fmla="*/ 43 h 73"/>
                <a:gd name="T42" fmla="*/ 11 w 57"/>
                <a:gd name="T43" fmla="*/ 51 h 73"/>
                <a:gd name="T44" fmla="*/ 14 w 57"/>
                <a:gd name="T45" fmla="*/ 54 h 73"/>
                <a:gd name="T46" fmla="*/ 16 w 57"/>
                <a:gd name="T47" fmla="*/ 59 h 73"/>
                <a:gd name="T48" fmla="*/ 20 w 57"/>
                <a:gd name="T49" fmla="*/ 63 h 73"/>
                <a:gd name="T50" fmla="*/ 25 w 57"/>
                <a:gd name="T51" fmla="*/ 66 h 73"/>
                <a:gd name="T52" fmla="*/ 36 w 57"/>
                <a:gd name="T53" fmla="*/ 73 h 73"/>
                <a:gd name="T54" fmla="*/ 25 w 57"/>
                <a:gd name="T55" fmla="*/ 66 h 73"/>
                <a:gd name="T56" fmla="*/ 21 w 57"/>
                <a:gd name="T57" fmla="*/ 63 h 73"/>
                <a:gd name="T58" fmla="*/ 16 w 57"/>
                <a:gd name="T59" fmla="*/ 59 h 73"/>
                <a:gd name="T60" fmla="*/ 13 w 57"/>
                <a:gd name="T61" fmla="*/ 54 h 73"/>
                <a:gd name="T62" fmla="*/ 10 w 57"/>
                <a:gd name="T63" fmla="*/ 49 h 73"/>
                <a:gd name="T64" fmla="*/ 8 w 57"/>
                <a:gd name="T65" fmla="*/ 43 h 73"/>
                <a:gd name="T66" fmla="*/ 6 w 57"/>
                <a:gd name="T67" fmla="*/ 38 h 73"/>
                <a:gd name="T68" fmla="*/ 1 w 57"/>
                <a:gd name="T69" fmla="*/ 21 h 73"/>
                <a:gd name="T70" fmla="*/ 0 w 57"/>
                <a:gd name="T71" fmla="*/ 17 h 73"/>
                <a:gd name="T72" fmla="*/ 0 w 57"/>
                <a:gd name="T73" fmla="*/ 12 h 73"/>
                <a:gd name="T74" fmla="*/ 0 w 57"/>
                <a:gd name="T75" fmla="*/ 7 h 73"/>
                <a:gd name="T76" fmla="*/ 3 w 57"/>
                <a:gd name="T77" fmla="*/ 3 h 73"/>
                <a:gd name="T78" fmla="*/ 5 w 57"/>
                <a:gd name="T79" fmla="*/ 1 h 73"/>
                <a:gd name="T80" fmla="*/ 6 w 57"/>
                <a:gd name="T81" fmla="*/ 0 h 73"/>
                <a:gd name="T82" fmla="*/ 9 w 57"/>
                <a:gd name="T83" fmla="*/ 1 h 73"/>
                <a:gd name="T84" fmla="*/ 11 w 57"/>
                <a:gd name="T85" fmla="*/ 2 h 73"/>
                <a:gd name="T86" fmla="*/ 19 w 57"/>
                <a:gd name="T87" fmla="*/ 11 h 73"/>
                <a:gd name="T88" fmla="*/ 25 w 57"/>
                <a:gd name="T89" fmla="*/ 20 h 73"/>
                <a:gd name="T90" fmla="*/ 30 w 57"/>
                <a:gd name="T91" fmla="*/ 28 h 73"/>
                <a:gd name="T92" fmla="*/ 34 w 57"/>
                <a:gd name="T93" fmla="*/ 38 h 73"/>
                <a:gd name="T94" fmla="*/ 37 w 57"/>
                <a:gd name="T95" fmla="*/ 46 h 73"/>
                <a:gd name="T96" fmla="*/ 44 w 57"/>
                <a:gd name="T97" fmla="*/ 51 h 73"/>
                <a:gd name="T98" fmla="*/ 49 w 57"/>
                <a:gd name="T99" fmla="*/ 54 h 73"/>
                <a:gd name="T100" fmla="*/ 54 w 57"/>
                <a:gd name="T101" fmla="*/ 57 h 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" h="73">
                  <a:moveTo>
                    <a:pt x="54" y="57"/>
                  </a:moveTo>
                  <a:lnTo>
                    <a:pt x="57" y="58"/>
                  </a:lnTo>
                  <a:lnTo>
                    <a:pt x="54" y="58"/>
                  </a:lnTo>
                  <a:lnTo>
                    <a:pt x="52" y="57"/>
                  </a:lnTo>
                  <a:lnTo>
                    <a:pt x="47" y="54"/>
                  </a:lnTo>
                  <a:lnTo>
                    <a:pt x="42" y="51"/>
                  </a:lnTo>
                  <a:lnTo>
                    <a:pt x="37" y="46"/>
                  </a:lnTo>
                  <a:lnTo>
                    <a:pt x="29" y="28"/>
                  </a:lnTo>
                  <a:lnTo>
                    <a:pt x="24" y="20"/>
                  </a:lnTo>
                  <a:lnTo>
                    <a:pt x="18" y="11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8" y="39"/>
                  </a:lnTo>
                  <a:lnTo>
                    <a:pt x="8" y="43"/>
                  </a:lnTo>
                  <a:lnTo>
                    <a:pt x="11" y="51"/>
                  </a:lnTo>
                  <a:lnTo>
                    <a:pt x="14" y="54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5" y="66"/>
                  </a:lnTo>
                  <a:lnTo>
                    <a:pt x="36" y="73"/>
                  </a:lnTo>
                  <a:lnTo>
                    <a:pt x="25" y="66"/>
                  </a:lnTo>
                  <a:lnTo>
                    <a:pt x="21" y="63"/>
                  </a:lnTo>
                  <a:lnTo>
                    <a:pt x="16" y="59"/>
                  </a:lnTo>
                  <a:lnTo>
                    <a:pt x="13" y="54"/>
                  </a:lnTo>
                  <a:lnTo>
                    <a:pt x="10" y="49"/>
                  </a:lnTo>
                  <a:lnTo>
                    <a:pt x="8" y="43"/>
                  </a:lnTo>
                  <a:lnTo>
                    <a:pt x="6" y="38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9" y="11"/>
                  </a:lnTo>
                  <a:lnTo>
                    <a:pt x="25" y="20"/>
                  </a:lnTo>
                  <a:lnTo>
                    <a:pt x="30" y="28"/>
                  </a:lnTo>
                  <a:lnTo>
                    <a:pt x="34" y="38"/>
                  </a:lnTo>
                  <a:lnTo>
                    <a:pt x="37" y="46"/>
                  </a:lnTo>
                  <a:lnTo>
                    <a:pt x="44" y="51"/>
                  </a:lnTo>
                  <a:lnTo>
                    <a:pt x="49" y="54"/>
                  </a:lnTo>
                  <a:lnTo>
                    <a:pt x="54" y="57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90" name="Freeform 1730"/>
            <p:cNvSpPr>
              <a:spLocks/>
            </p:cNvSpPr>
            <p:nvPr/>
          </p:nvSpPr>
          <p:spPr bwMode="auto">
            <a:xfrm>
              <a:off x="1694" y="2578"/>
              <a:ext cx="37" cy="60"/>
            </a:xfrm>
            <a:custGeom>
              <a:avLst/>
              <a:gdLst>
                <a:gd name="T0" fmla="*/ 36 w 37"/>
                <a:gd name="T1" fmla="*/ 59 h 60"/>
                <a:gd name="T2" fmla="*/ 37 w 37"/>
                <a:gd name="T3" fmla="*/ 60 h 60"/>
                <a:gd name="T4" fmla="*/ 36 w 37"/>
                <a:gd name="T5" fmla="*/ 60 h 60"/>
                <a:gd name="T6" fmla="*/ 15 w 37"/>
                <a:gd name="T7" fmla="*/ 43 h 60"/>
                <a:gd name="T8" fmla="*/ 11 w 37"/>
                <a:gd name="T9" fmla="*/ 39 h 60"/>
                <a:gd name="T10" fmla="*/ 9 w 37"/>
                <a:gd name="T11" fmla="*/ 35 h 60"/>
                <a:gd name="T12" fmla="*/ 6 w 37"/>
                <a:gd name="T13" fmla="*/ 28 h 60"/>
                <a:gd name="T14" fmla="*/ 5 w 37"/>
                <a:gd name="T15" fmla="*/ 21 h 60"/>
                <a:gd name="T16" fmla="*/ 4 w 37"/>
                <a:gd name="T17" fmla="*/ 20 h 60"/>
                <a:gd name="T18" fmla="*/ 3 w 37"/>
                <a:gd name="T19" fmla="*/ 15 h 60"/>
                <a:gd name="T20" fmla="*/ 1 w 37"/>
                <a:gd name="T21" fmla="*/ 10 h 60"/>
                <a:gd name="T22" fmla="*/ 0 w 37"/>
                <a:gd name="T23" fmla="*/ 7 h 60"/>
                <a:gd name="T24" fmla="*/ 0 w 37"/>
                <a:gd name="T25" fmla="*/ 0 h 60"/>
                <a:gd name="T26" fmla="*/ 0 w 37"/>
                <a:gd name="T27" fmla="*/ 7 h 60"/>
                <a:gd name="T28" fmla="*/ 3 w 37"/>
                <a:gd name="T29" fmla="*/ 13 h 60"/>
                <a:gd name="T30" fmla="*/ 5 w 37"/>
                <a:gd name="T31" fmla="*/ 20 h 60"/>
                <a:gd name="T32" fmla="*/ 5 w 37"/>
                <a:gd name="T33" fmla="*/ 23 h 60"/>
                <a:gd name="T34" fmla="*/ 6 w 37"/>
                <a:gd name="T35" fmla="*/ 28 h 60"/>
                <a:gd name="T36" fmla="*/ 10 w 37"/>
                <a:gd name="T37" fmla="*/ 35 h 60"/>
                <a:gd name="T38" fmla="*/ 13 w 37"/>
                <a:gd name="T39" fmla="*/ 39 h 60"/>
                <a:gd name="T40" fmla="*/ 16 w 37"/>
                <a:gd name="T41" fmla="*/ 43 h 60"/>
                <a:gd name="T42" fmla="*/ 30 w 37"/>
                <a:gd name="T43" fmla="*/ 54 h 60"/>
                <a:gd name="T44" fmla="*/ 36 w 37"/>
                <a:gd name="T45" fmla="*/ 59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" h="60">
                  <a:moveTo>
                    <a:pt x="36" y="59"/>
                  </a:moveTo>
                  <a:lnTo>
                    <a:pt x="37" y="60"/>
                  </a:lnTo>
                  <a:lnTo>
                    <a:pt x="36" y="60"/>
                  </a:lnTo>
                  <a:lnTo>
                    <a:pt x="15" y="43"/>
                  </a:lnTo>
                  <a:lnTo>
                    <a:pt x="11" y="39"/>
                  </a:lnTo>
                  <a:lnTo>
                    <a:pt x="9" y="35"/>
                  </a:lnTo>
                  <a:lnTo>
                    <a:pt x="6" y="28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3" y="15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3" y="13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6" y="28"/>
                  </a:lnTo>
                  <a:lnTo>
                    <a:pt x="10" y="35"/>
                  </a:lnTo>
                  <a:lnTo>
                    <a:pt x="13" y="39"/>
                  </a:lnTo>
                  <a:lnTo>
                    <a:pt x="16" y="43"/>
                  </a:lnTo>
                  <a:lnTo>
                    <a:pt x="30" y="54"/>
                  </a:lnTo>
                  <a:lnTo>
                    <a:pt x="36" y="59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15991" name="Freeform 1731"/>
            <p:cNvSpPr>
              <a:spLocks/>
            </p:cNvSpPr>
            <p:nvPr/>
          </p:nvSpPr>
          <p:spPr bwMode="auto">
            <a:xfrm>
              <a:off x="1698" y="2577"/>
              <a:ext cx="42" cy="57"/>
            </a:xfrm>
            <a:custGeom>
              <a:avLst/>
              <a:gdLst>
                <a:gd name="T0" fmla="*/ 41 w 42"/>
                <a:gd name="T1" fmla="*/ 56 h 57"/>
                <a:gd name="T2" fmla="*/ 42 w 42"/>
                <a:gd name="T3" fmla="*/ 57 h 57"/>
                <a:gd name="T4" fmla="*/ 41 w 42"/>
                <a:gd name="T5" fmla="*/ 56 h 57"/>
                <a:gd name="T6" fmla="*/ 33 w 42"/>
                <a:gd name="T7" fmla="*/ 52 h 57"/>
                <a:gd name="T8" fmla="*/ 26 w 42"/>
                <a:gd name="T9" fmla="*/ 47 h 57"/>
                <a:gd name="T10" fmla="*/ 20 w 42"/>
                <a:gd name="T11" fmla="*/ 40 h 57"/>
                <a:gd name="T12" fmla="*/ 12 w 42"/>
                <a:gd name="T13" fmla="*/ 25 h 57"/>
                <a:gd name="T14" fmla="*/ 9 w 42"/>
                <a:gd name="T15" fmla="*/ 18 h 57"/>
                <a:gd name="T16" fmla="*/ 2 w 42"/>
                <a:gd name="T17" fmla="*/ 5 h 57"/>
                <a:gd name="T18" fmla="*/ 0 w 42"/>
                <a:gd name="T19" fmla="*/ 0 h 57"/>
                <a:gd name="T20" fmla="*/ 2 w 42"/>
                <a:gd name="T21" fmla="*/ 5 h 57"/>
                <a:gd name="T22" fmla="*/ 9 w 42"/>
                <a:gd name="T23" fmla="*/ 18 h 57"/>
                <a:gd name="T24" fmla="*/ 14 w 42"/>
                <a:gd name="T25" fmla="*/ 25 h 57"/>
                <a:gd name="T26" fmla="*/ 21 w 42"/>
                <a:gd name="T27" fmla="*/ 40 h 57"/>
                <a:gd name="T28" fmla="*/ 27 w 42"/>
                <a:gd name="T29" fmla="*/ 46 h 57"/>
                <a:gd name="T30" fmla="*/ 33 w 42"/>
                <a:gd name="T31" fmla="*/ 51 h 57"/>
                <a:gd name="T32" fmla="*/ 41 w 42"/>
                <a:gd name="T33" fmla="*/ 56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57">
                  <a:moveTo>
                    <a:pt x="41" y="56"/>
                  </a:moveTo>
                  <a:lnTo>
                    <a:pt x="42" y="57"/>
                  </a:lnTo>
                  <a:lnTo>
                    <a:pt x="41" y="56"/>
                  </a:lnTo>
                  <a:lnTo>
                    <a:pt x="33" y="52"/>
                  </a:lnTo>
                  <a:lnTo>
                    <a:pt x="26" y="47"/>
                  </a:lnTo>
                  <a:lnTo>
                    <a:pt x="20" y="40"/>
                  </a:lnTo>
                  <a:lnTo>
                    <a:pt x="12" y="25"/>
                  </a:lnTo>
                  <a:lnTo>
                    <a:pt x="9" y="18"/>
                  </a:lnTo>
                  <a:lnTo>
                    <a:pt x="2" y="5"/>
                  </a:lnTo>
                  <a:lnTo>
                    <a:pt x="0" y="0"/>
                  </a:lnTo>
                  <a:lnTo>
                    <a:pt x="2" y="5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1" y="40"/>
                  </a:lnTo>
                  <a:lnTo>
                    <a:pt x="27" y="46"/>
                  </a:lnTo>
                  <a:lnTo>
                    <a:pt x="33" y="51"/>
                  </a:lnTo>
                  <a:lnTo>
                    <a:pt x="41" y="56"/>
                  </a:lnTo>
                  <a:close/>
                </a:path>
              </a:pathLst>
            </a:custGeom>
            <a:solidFill>
              <a:srgbClr val="571398"/>
            </a:solidFill>
            <a:ln w="22225" cmpd="sng">
              <a:solidFill>
                <a:srgbClr val="571398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43" name="Group 1866"/>
          <p:cNvGrpSpPr>
            <a:grpSpLocks/>
          </p:cNvGrpSpPr>
          <p:nvPr/>
        </p:nvGrpSpPr>
        <p:grpSpPr bwMode="auto">
          <a:xfrm>
            <a:off x="909638" y="2481263"/>
            <a:ext cx="914400" cy="1330325"/>
            <a:chOff x="3484" y="1063"/>
            <a:chExt cx="1387" cy="2019"/>
          </a:xfrm>
        </p:grpSpPr>
        <p:sp>
          <p:nvSpPr>
            <p:cNvPr id="15900" name="Freeform 1867"/>
            <p:cNvSpPr>
              <a:spLocks/>
            </p:cNvSpPr>
            <p:nvPr/>
          </p:nvSpPr>
          <p:spPr bwMode="auto">
            <a:xfrm>
              <a:off x="3731" y="1065"/>
              <a:ext cx="392" cy="140"/>
            </a:xfrm>
            <a:custGeom>
              <a:avLst/>
              <a:gdLst>
                <a:gd name="T0" fmla="*/ 20 w 154"/>
                <a:gd name="T1" fmla="*/ 140 h 55"/>
                <a:gd name="T2" fmla="*/ 18 w 154"/>
                <a:gd name="T3" fmla="*/ 140 h 55"/>
                <a:gd name="T4" fmla="*/ 10 w 154"/>
                <a:gd name="T5" fmla="*/ 137 h 55"/>
                <a:gd name="T6" fmla="*/ 3 w 154"/>
                <a:gd name="T7" fmla="*/ 135 h 55"/>
                <a:gd name="T8" fmla="*/ 0 w 154"/>
                <a:gd name="T9" fmla="*/ 125 h 55"/>
                <a:gd name="T10" fmla="*/ 0 w 154"/>
                <a:gd name="T11" fmla="*/ 109 h 55"/>
                <a:gd name="T12" fmla="*/ 3 w 154"/>
                <a:gd name="T13" fmla="*/ 107 h 55"/>
                <a:gd name="T14" fmla="*/ 43 w 154"/>
                <a:gd name="T15" fmla="*/ 84 h 55"/>
                <a:gd name="T16" fmla="*/ 84 w 154"/>
                <a:gd name="T17" fmla="*/ 66 h 55"/>
                <a:gd name="T18" fmla="*/ 135 w 154"/>
                <a:gd name="T19" fmla="*/ 43 h 55"/>
                <a:gd name="T20" fmla="*/ 188 w 154"/>
                <a:gd name="T21" fmla="*/ 28 h 55"/>
                <a:gd name="T22" fmla="*/ 232 w 154"/>
                <a:gd name="T23" fmla="*/ 18 h 55"/>
                <a:gd name="T24" fmla="*/ 277 w 154"/>
                <a:gd name="T25" fmla="*/ 5 h 55"/>
                <a:gd name="T26" fmla="*/ 303 w 154"/>
                <a:gd name="T27" fmla="*/ 3 h 55"/>
                <a:gd name="T28" fmla="*/ 356 w 154"/>
                <a:gd name="T29" fmla="*/ 0 h 55"/>
                <a:gd name="T30" fmla="*/ 384 w 154"/>
                <a:gd name="T31" fmla="*/ 0 h 55"/>
                <a:gd name="T32" fmla="*/ 392 w 154"/>
                <a:gd name="T33" fmla="*/ 3 h 55"/>
                <a:gd name="T34" fmla="*/ 392 w 154"/>
                <a:gd name="T35" fmla="*/ 5 h 55"/>
                <a:gd name="T36" fmla="*/ 382 w 154"/>
                <a:gd name="T37" fmla="*/ 13 h 55"/>
                <a:gd name="T38" fmla="*/ 359 w 154"/>
                <a:gd name="T39" fmla="*/ 20 h 55"/>
                <a:gd name="T40" fmla="*/ 280 w 154"/>
                <a:gd name="T41" fmla="*/ 46 h 55"/>
                <a:gd name="T42" fmla="*/ 239 w 154"/>
                <a:gd name="T43" fmla="*/ 56 h 55"/>
                <a:gd name="T44" fmla="*/ 196 w 154"/>
                <a:gd name="T45" fmla="*/ 69 h 55"/>
                <a:gd name="T46" fmla="*/ 148 w 154"/>
                <a:gd name="T47" fmla="*/ 81 h 55"/>
                <a:gd name="T48" fmla="*/ 99 w 154"/>
                <a:gd name="T49" fmla="*/ 99 h 55"/>
                <a:gd name="T50" fmla="*/ 59 w 154"/>
                <a:gd name="T51" fmla="*/ 120 h 55"/>
                <a:gd name="T52" fmla="*/ 20 w 154"/>
                <a:gd name="T53" fmla="*/ 140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4" h="55">
                  <a:moveTo>
                    <a:pt x="8" y="55"/>
                  </a:moveTo>
                  <a:lnTo>
                    <a:pt x="7" y="55"/>
                  </a:lnTo>
                  <a:lnTo>
                    <a:pt x="4" y="54"/>
                  </a:lnTo>
                  <a:lnTo>
                    <a:pt x="1" y="53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1" y="42"/>
                  </a:lnTo>
                  <a:lnTo>
                    <a:pt x="17" y="33"/>
                  </a:lnTo>
                  <a:lnTo>
                    <a:pt x="33" y="26"/>
                  </a:lnTo>
                  <a:lnTo>
                    <a:pt x="53" y="17"/>
                  </a:lnTo>
                  <a:lnTo>
                    <a:pt x="74" y="11"/>
                  </a:lnTo>
                  <a:lnTo>
                    <a:pt x="91" y="7"/>
                  </a:lnTo>
                  <a:lnTo>
                    <a:pt x="109" y="2"/>
                  </a:lnTo>
                  <a:lnTo>
                    <a:pt x="119" y="1"/>
                  </a:lnTo>
                  <a:lnTo>
                    <a:pt x="140" y="0"/>
                  </a:lnTo>
                  <a:lnTo>
                    <a:pt x="151" y="0"/>
                  </a:lnTo>
                  <a:lnTo>
                    <a:pt x="154" y="1"/>
                  </a:lnTo>
                  <a:lnTo>
                    <a:pt x="154" y="2"/>
                  </a:lnTo>
                  <a:lnTo>
                    <a:pt x="150" y="5"/>
                  </a:lnTo>
                  <a:lnTo>
                    <a:pt x="141" y="8"/>
                  </a:lnTo>
                  <a:lnTo>
                    <a:pt x="110" y="18"/>
                  </a:lnTo>
                  <a:lnTo>
                    <a:pt x="94" y="22"/>
                  </a:lnTo>
                  <a:lnTo>
                    <a:pt x="77" y="27"/>
                  </a:lnTo>
                  <a:lnTo>
                    <a:pt x="58" y="32"/>
                  </a:lnTo>
                  <a:lnTo>
                    <a:pt x="39" y="39"/>
                  </a:lnTo>
                  <a:lnTo>
                    <a:pt x="23" y="47"/>
                  </a:lnTo>
                  <a:lnTo>
                    <a:pt x="8" y="5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1" name="Freeform 1868"/>
            <p:cNvSpPr>
              <a:spLocks/>
            </p:cNvSpPr>
            <p:nvPr/>
          </p:nvSpPr>
          <p:spPr bwMode="auto">
            <a:xfrm>
              <a:off x="4061" y="1063"/>
              <a:ext cx="617" cy="173"/>
            </a:xfrm>
            <a:custGeom>
              <a:avLst/>
              <a:gdLst>
                <a:gd name="T0" fmla="*/ 67 w 617"/>
                <a:gd name="T1" fmla="*/ 0 h 173"/>
                <a:gd name="T2" fmla="*/ 232 w 617"/>
                <a:gd name="T3" fmla="*/ 12 h 173"/>
                <a:gd name="T4" fmla="*/ 409 w 617"/>
                <a:gd name="T5" fmla="*/ 61 h 173"/>
                <a:gd name="T6" fmla="*/ 546 w 617"/>
                <a:gd name="T7" fmla="*/ 112 h 173"/>
                <a:gd name="T8" fmla="*/ 571 w 617"/>
                <a:gd name="T9" fmla="*/ 125 h 173"/>
                <a:gd name="T10" fmla="*/ 594 w 617"/>
                <a:gd name="T11" fmla="*/ 140 h 173"/>
                <a:gd name="T12" fmla="*/ 609 w 617"/>
                <a:gd name="T13" fmla="*/ 153 h 173"/>
                <a:gd name="T14" fmla="*/ 617 w 617"/>
                <a:gd name="T15" fmla="*/ 165 h 173"/>
                <a:gd name="T16" fmla="*/ 617 w 617"/>
                <a:gd name="T17" fmla="*/ 173 h 173"/>
                <a:gd name="T18" fmla="*/ 614 w 617"/>
                <a:gd name="T19" fmla="*/ 173 h 173"/>
                <a:gd name="T20" fmla="*/ 604 w 617"/>
                <a:gd name="T21" fmla="*/ 168 h 173"/>
                <a:gd name="T22" fmla="*/ 584 w 617"/>
                <a:gd name="T23" fmla="*/ 160 h 173"/>
                <a:gd name="T24" fmla="*/ 497 w 617"/>
                <a:gd name="T25" fmla="*/ 135 h 173"/>
                <a:gd name="T26" fmla="*/ 293 w 617"/>
                <a:gd name="T27" fmla="*/ 55 h 173"/>
                <a:gd name="T28" fmla="*/ 0 w 617"/>
                <a:gd name="T29" fmla="*/ 18 h 173"/>
                <a:gd name="T30" fmla="*/ 67 w 617"/>
                <a:gd name="T31" fmla="*/ 0 h 1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7" h="173">
                  <a:moveTo>
                    <a:pt x="67" y="0"/>
                  </a:moveTo>
                  <a:lnTo>
                    <a:pt x="232" y="12"/>
                  </a:lnTo>
                  <a:lnTo>
                    <a:pt x="409" y="61"/>
                  </a:lnTo>
                  <a:lnTo>
                    <a:pt x="546" y="112"/>
                  </a:lnTo>
                  <a:lnTo>
                    <a:pt x="571" y="125"/>
                  </a:lnTo>
                  <a:lnTo>
                    <a:pt x="594" y="140"/>
                  </a:lnTo>
                  <a:lnTo>
                    <a:pt x="609" y="153"/>
                  </a:lnTo>
                  <a:lnTo>
                    <a:pt x="617" y="165"/>
                  </a:lnTo>
                  <a:lnTo>
                    <a:pt x="617" y="173"/>
                  </a:lnTo>
                  <a:lnTo>
                    <a:pt x="614" y="173"/>
                  </a:lnTo>
                  <a:lnTo>
                    <a:pt x="604" y="168"/>
                  </a:lnTo>
                  <a:lnTo>
                    <a:pt x="584" y="160"/>
                  </a:lnTo>
                  <a:lnTo>
                    <a:pt x="497" y="135"/>
                  </a:lnTo>
                  <a:lnTo>
                    <a:pt x="293" y="55"/>
                  </a:lnTo>
                  <a:lnTo>
                    <a:pt x="0" y="18"/>
                  </a:lnTo>
                  <a:lnTo>
                    <a:pt x="67" y="0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2" name="Freeform 1869"/>
            <p:cNvSpPr>
              <a:spLocks/>
            </p:cNvSpPr>
            <p:nvPr/>
          </p:nvSpPr>
          <p:spPr bwMode="auto">
            <a:xfrm>
              <a:off x="3619" y="1131"/>
              <a:ext cx="1130" cy="204"/>
            </a:xfrm>
            <a:custGeom>
              <a:avLst/>
              <a:gdLst>
                <a:gd name="T0" fmla="*/ 41 w 444"/>
                <a:gd name="T1" fmla="*/ 201 h 80"/>
                <a:gd name="T2" fmla="*/ 36 w 444"/>
                <a:gd name="T3" fmla="*/ 204 h 80"/>
                <a:gd name="T4" fmla="*/ 18 w 444"/>
                <a:gd name="T5" fmla="*/ 204 h 80"/>
                <a:gd name="T6" fmla="*/ 10 w 444"/>
                <a:gd name="T7" fmla="*/ 204 h 80"/>
                <a:gd name="T8" fmla="*/ 0 w 444"/>
                <a:gd name="T9" fmla="*/ 199 h 80"/>
                <a:gd name="T10" fmla="*/ 3 w 444"/>
                <a:gd name="T11" fmla="*/ 196 h 80"/>
                <a:gd name="T12" fmla="*/ 5 w 444"/>
                <a:gd name="T13" fmla="*/ 189 h 80"/>
                <a:gd name="T14" fmla="*/ 10 w 444"/>
                <a:gd name="T15" fmla="*/ 184 h 80"/>
                <a:gd name="T16" fmla="*/ 18 w 444"/>
                <a:gd name="T17" fmla="*/ 173 h 80"/>
                <a:gd name="T18" fmla="*/ 25 w 444"/>
                <a:gd name="T19" fmla="*/ 168 h 80"/>
                <a:gd name="T20" fmla="*/ 61 w 444"/>
                <a:gd name="T21" fmla="*/ 148 h 80"/>
                <a:gd name="T22" fmla="*/ 143 w 444"/>
                <a:gd name="T23" fmla="*/ 99 h 80"/>
                <a:gd name="T24" fmla="*/ 196 w 444"/>
                <a:gd name="T25" fmla="*/ 69 h 80"/>
                <a:gd name="T26" fmla="*/ 227 w 444"/>
                <a:gd name="T27" fmla="*/ 51 h 80"/>
                <a:gd name="T28" fmla="*/ 262 w 444"/>
                <a:gd name="T29" fmla="*/ 33 h 80"/>
                <a:gd name="T30" fmla="*/ 300 w 444"/>
                <a:gd name="T31" fmla="*/ 18 h 80"/>
                <a:gd name="T32" fmla="*/ 338 w 444"/>
                <a:gd name="T33" fmla="*/ 8 h 80"/>
                <a:gd name="T34" fmla="*/ 379 w 444"/>
                <a:gd name="T35" fmla="*/ 3 h 80"/>
                <a:gd name="T36" fmla="*/ 417 w 444"/>
                <a:gd name="T37" fmla="*/ 3 h 80"/>
                <a:gd name="T38" fmla="*/ 573 w 444"/>
                <a:gd name="T39" fmla="*/ 0 h 80"/>
                <a:gd name="T40" fmla="*/ 646 w 444"/>
                <a:gd name="T41" fmla="*/ 3 h 80"/>
                <a:gd name="T42" fmla="*/ 677 w 444"/>
                <a:gd name="T43" fmla="*/ 5 h 80"/>
                <a:gd name="T44" fmla="*/ 713 w 444"/>
                <a:gd name="T45" fmla="*/ 13 h 80"/>
                <a:gd name="T46" fmla="*/ 764 w 444"/>
                <a:gd name="T47" fmla="*/ 26 h 80"/>
                <a:gd name="T48" fmla="*/ 804 w 444"/>
                <a:gd name="T49" fmla="*/ 38 h 80"/>
                <a:gd name="T50" fmla="*/ 837 w 444"/>
                <a:gd name="T51" fmla="*/ 51 h 80"/>
                <a:gd name="T52" fmla="*/ 911 w 444"/>
                <a:gd name="T53" fmla="*/ 82 h 80"/>
                <a:gd name="T54" fmla="*/ 977 w 444"/>
                <a:gd name="T55" fmla="*/ 112 h 80"/>
                <a:gd name="T56" fmla="*/ 1046 w 444"/>
                <a:gd name="T57" fmla="*/ 150 h 80"/>
                <a:gd name="T58" fmla="*/ 1117 w 444"/>
                <a:gd name="T59" fmla="*/ 191 h 80"/>
                <a:gd name="T60" fmla="*/ 1130 w 444"/>
                <a:gd name="T61" fmla="*/ 201 h 80"/>
                <a:gd name="T62" fmla="*/ 1127 w 444"/>
                <a:gd name="T63" fmla="*/ 204 h 80"/>
                <a:gd name="T64" fmla="*/ 1094 w 444"/>
                <a:gd name="T65" fmla="*/ 191 h 80"/>
                <a:gd name="T66" fmla="*/ 1036 w 444"/>
                <a:gd name="T67" fmla="*/ 168 h 80"/>
                <a:gd name="T68" fmla="*/ 926 w 444"/>
                <a:gd name="T69" fmla="*/ 122 h 80"/>
                <a:gd name="T70" fmla="*/ 848 w 444"/>
                <a:gd name="T71" fmla="*/ 94 h 80"/>
                <a:gd name="T72" fmla="*/ 812 w 444"/>
                <a:gd name="T73" fmla="*/ 82 h 80"/>
                <a:gd name="T74" fmla="*/ 781 w 444"/>
                <a:gd name="T75" fmla="*/ 71 h 80"/>
                <a:gd name="T76" fmla="*/ 743 w 444"/>
                <a:gd name="T77" fmla="*/ 59 h 80"/>
                <a:gd name="T78" fmla="*/ 692 w 444"/>
                <a:gd name="T79" fmla="*/ 46 h 80"/>
                <a:gd name="T80" fmla="*/ 664 w 444"/>
                <a:gd name="T81" fmla="*/ 43 h 80"/>
                <a:gd name="T82" fmla="*/ 634 w 444"/>
                <a:gd name="T83" fmla="*/ 41 h 80"/>
                <a:gd name="T84" fmla="*/ 568 w 444"/>
                <a:gd name="T85" fmla="*/ 38 h 80"/>
                <a:gd name="T86" fmla="*/ 415 w 444"/>
                <a:gd name="T87" fmla="*/ 43 h 80"/>
                <a:gd name="T88" fmla="*/ 377 w 444"/>
                <a:gd name="T89" fmla="*/ 43 h 80"/>
                <a:gd name="T90" fmla="*/ 341 w 444"/>
                <a:gd name="T91" fmla="*/ 51 h 80"/>
                <a:gd name="T92" fmla="*/ 308 w 444"/>
                <a:gd name="T93" fmla="*/ 59 h 80"/>
                <a:gd name="T94" fmla="*/ 275 w 444"/>
                <a:gd name="T95" fmla="*/ 71 h 80"/>
                <a:gd name="T96" fmla="*/ 244 w 444"/>
                <a:gd name="T97" fmla="*/ 87 h 80"/>
                <a:gd name="T98" fmla="*/ 216 w 444"/>
                <a:gd name="T99" fmla="*/ 105 h 80"/>
                <a:gd name="T100" fmla="*/ 160 w 444"/>
                <a:gd name="T101" fmla="*/ 135 h 80"/>
                <a:gd name="T102" fmla="*/ 76 w 444"/>
                <a:gd name="T103" fmla="*/ 184 h 80"/>
                <a:gd name="T104" fmla="*/ 41 w 444"/>
                <a:gd name="T105" fmla="*/ 201 h 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44" h="80">
                  <a:moveTo>
                    <a:pt x="16" y="79"/>
                  </a:moveTo>
                  <a:lnTo>
                    <a:pt x="14" y="80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1" y="77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7" y="68"/>
                  </a:lnTo>
                  <a:lnTo>
                    <a:pt x="10" y="66"/>
                  </a:lnTo>
                  <a:lnTo>
                    <a:pt x="24" y="58"/>
                  </a:lnTo>
                  <a:lnTo>
                    <a:pt x="56" y="39"/>
                  </a:lnTo>
                  <a:lnTo>
                    <a:pt x="77" y="27"/>
                  </a:lnTo>
                  <a:lnTo>
                    <a:pt x="89" y="20"/>
                  </a:lnTo>
                  <a:lnTo>
                    <a:pt x="103" y="13"/>
                  </a:lnTo>
                  <a:lnTo>
                    <a:pt x="118" y="7"/>
                  </a:lnTo>
                  <a:lnTo>
                    <a:pt x="133" y="3"/>
                  </a:lnTo>
                  <a:lnTo>
                    <a:pt x="149" y="1"/>
                  </a:lnTo>
                  <a:lnTo>
                    <a:pt x="164" y="1"/>
                  </a:lnTo>
                  <a:lnTo>
                    <a:pt x="225" y="0"/>
                  </a:lnTo>
                  <a:lnTo>
                    <a:pt x="254" y="1"/>
                  </a:lnTo>
                  <a:lnTo>
                    <a:pt x="266" y="2"/>
                  </a:lnTo>
                  <a:lnTo>
                    <a:pt x="280" y="5"/>
                  </a:lnTo>
                  <a:lnTo>
                    <a:pt x="300" y="10"/>
                  </a:lnTo>
                  <a:lnTo>
                    <a:pt x="316" y="15"/>
                  </a:lnTo>
                  <a:lnTo>
                    <a:pt x="329" y="20"/>
                  </a:lnTo>
                  <a:lnTo>
                    <a:pt x="358" y="32"/>
                  </a:lnTo>
                  <a:lnTo>
                    <a:pt x="384" y="44"/>
                  </a:lnTo>
                  <a:lnTo>
                    <a:pt x="411" y="59"/>
                  </a:lnTo>
                  <a:lnTo>
                    <a:pt x="439" y="75"/>
                  </a:lnTo>
                  <a:lnTo>
                    <a:pt x="444" y="79"/>
                  </a:lnTo>
                  <a:lnTo>
                    <a:pt x="443" y="80"/>
                  </a:lnTo>
                  <a:lnTo>
                    <a:pt x="430" y="75"/>
                  </a:lnTo>
                  <a:lnTo>
                    <a:pt x="407" y="66"/>
                  </a:lnTo>
                  <a:lnTo>
                    <a:pt x="364" y="48"/>
                  </a:lnTo>
                  <a:lnTo>
                    <a:pt x="333" y="37"/>
                  </a:lnTo>
                  <a:lnTo>
                    <a:pt x="319" y="32"/>
                  </a:lnTo>
                  <a:lnTo>
                    <a:pt x="307" y="28"/>
                  </a:lnTo>
                  <a:lnTo>
                    <a:pt x="292" y="23"/>
                  </a:lnTo>
                  <a:lnTo>
                    <a:pt x="272" y="18"/>
                  </a:lnTo>
                  <a:lnTo>
                    <a:pt x="261" y="17"/>
                  </a:lnTo>
                  <a:lnTo>
                    <a:pt x="249" y="16"/>
                  </a:lnTo>
                  <a:lnTo>
                    <a:pt x="223" y="15"/>
                  </a:lnTo>
                  <a:lnTo>
                    <a:pt x="163" y="17"/>
                  </a:lnTo>
                  <a:lnTo>
                    <a:pt x="148" y="17"/>
                  </a:lnTo>
                  <a:lnTo>
                    <a:pt x="134" y="20"/>
                  </a:lnTo>
                  <a:lnTo>
                    <a:pt x="121" y="23"/>
                  </a:lnTo>
                  <a:lnTo>
                    <a:pt x="108" y="28"/>
                  </a:lnTo>
                  <a:lnTo>
                    <a:pt x="96" y="34"/>
                  </a:lnTo>
                  <a:lnTo>
                    <a:pt x="85" y="41"/>
                  </a:lnTo>
                  <a:lnTo>
                    <a:pt x="63" y="53"/>
                  </a:lnTo>
                  <a:lnTo>
                    <a:pt x="30" y="72"/>
                  </a:lnTo>
                  <a:lnTo>
                    <a:pt x="16" y="7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3" name="Freeform 1870"/>
            <p:cNvSpPr>
              <a:spLocks/>
            </p:cNvSpPr>
            <p:nvPr/>
          </p:nvSpPr>
          <p:spPr bwMode="auto">
            <a:xfrm>
              <a:off x="3614" y="1198"/>
              <a:ext cx="1199" cy="280"/>
            </a:xfrm>
            <a:custGeom>
              <a:avLst/>
              <a:gdLst>
                <a:gd name="T0" fmla="*/ 31 w 471"/>
                <a:gd name="T1" fmla="*/ 193 h 110"/>
                <a:gd name="T2" fmla="*/ 5 w 471"/>
                <a:gd name="T3" fmla="*/ 193 h 110"/>
                <a:gd name="T4" fmla="*/ 0 w 471"/>
                <a:gd name="T5" fmla="*/ 183 h 110"/>
                <a:gd name="T6" fmla="*/ 5 w 471"/>
                <a:gd name="T7" fmla="*/ 171 h 110"/>
                <a:gd name="T8" fmla="*/ 23 w 471"/>
                <a:gd name="T9" fmla="*/ 155 h 110"/>
                <a:gd name="T10" fmla="*/ 160 w 471"/>
                <a:gd name="T11" fmla="*/ 104 h 110"/>
                <a:gd name="T12" fmla="*/ 295 w 471"/>
                <a:gd name="T13" fmla="*/ 43 h 110"/>
                <a:gd name="T14" fmla="*/ 374 w 471"/>
                <a:gd name="T15" fmla="*/ 15 h 110"/>
                <a:gd name="T16" fmla="*/ 461 w 471"/>
                <a:gd name="T17" fmla="*/ 3 h 110"/>
                <a:gd name="T18" fmla="*/ 629 w 471"/>
                <a:gd name="T19" fmla="*/ 0 h 110"/>
                <a:gd name="T20" fmla="*/ 708 w 471"/>
                <a:gd name="T21" fmla="*/ 8 h 110"/>
                <a:gd name="T22" fmla="*/ 774 w 471"/>
                <a:gd name="T23" fmla="*/ 28 h 110"/>
                <a:gd name="T24" fmla="*/ 906 w 471"/>
                <a:gd name="T25" fmla="*/ 81 h 110"/>
                <a:gd name="T26" fmla="*/ 929 w 471"/>
                <a:gd name="T27" fmla="*/ 92 h 110"/>
                <a:gd name="T28" fmla="*/ 1051 w 471"/>
                <a:gd name="T29" fmla="*/ 163 h 110"/>
                <a:gd name="T30" fmla="*/ 1125 w 471"/>
                <a:gd name="T31" fmla="*/ 201 h 110"/>
                <a:gd name="T32" fmla="*/ 1168 w 471"/>
                <a:gd name="T33" fmla="*/ 237 h 110"/>
                <a:gd name="T34" fmla="*/ 1191 w 471"/>
                <a:gd name="T35" fmla="*/ 262 h 110"/>
                <a:gd name="T36" fmla="*/ 1199 w 471"/>
                <a:gd name="T37" fmla="*/ 280 h 110"/>
                <a:gd name="T38" fmla="*/ 1186 w 471"/>
                <a:gd name="T39" fmla="*/ 272 h 110"/>
                <a:gd name="T40" fmla="*/ 1146 w 471"/>
                <a:gd name="T41" fmla="*/ 237 h 110"/>
                <a:gd name="T42" fmla="*/ 1112 w 471"/>
                <a:gd name="T43" fmla="*/ 221 h 110"/>
                <a:gd name="T44" fmla="*/ 1077 w 471"/>
                <a:gd name="T45" fmla="*/ 209 h 110"/>
                <a:gd name="T46" fmla="*/ 916 w 471"/>
                <a:gd name="T47" fmla="*/ 125 h 110"/>
                <a:gd name="T48" fmla="*/ 881 w 471"/>
                <a:gd name="T49" fmla="*/ 109 h 110"/>
                <a:gd name="T50" fmla="*/ 807 w 471"/>
                <a:gd name="T51" fmla="*/ 81 h 110"/>
                <a:gd name="T52" fmla="*/ 690 w 471"/>
                <a:gd name="T53" fmla="*/ 46 h 110"/>
                <a:gd name="T54" fmla="*/ 619 w 471"/>
                <a:gd name="T55" fmla="*/ 38 h 110"/>
                <a:gd name="T56" fmla="*/ 540 w 471"/>
                <a:gd name="T57" fmla="*/ 33 h 110"/>
                <a:gd name="T58" fmla="*/ 458 w 471"/>
                <a:gd name="T59" fmla="*/ 43 h 110"/>
                <a:gd name="T60" fmla="*/ 382 w 471"/>
                <a:gd name="T61" fmla="*/ 56 h 110"/>
                <a:gd name="T62" fmla="*/ 305 w 471"/>
                <a:gd name="T63" fmla="*/ 81 h 110"/>
                <a:gd name="T64" fmla="*/ 176 w 471"/>
                <a:gd name="T65" fmla="*/ 143 h 110"/>
                <a:gd name="T66" fmla="*/ 36 w 471"/>
                <a:gd name="T67" fmla="*/ 193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1" h="110">
                  <a:moveTo>
                    <a:pt x="14" y="76"/>
                  </a:moveTo>
                  <a:lnTo>
                    <a:pt x="12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1" y="74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2" y="67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26" y="56"/>
                  </a:lnTo>
                  <a:lnTo>
                    <a:pt x="63" y="41"/>
                  </a:lnTo>
                  <a:lnTo>
                    <a:pt x="88" y="30"/>
                  </a:lnTo>
                  <a:lnTo>
                    <a:pt x="116" y="17"/>
                  </a:lnTo>
                  <a:lnTo>
                    <a:pt x="131" y="11"/>
                  </a:lnTo>
                  <a:lnTo>
                    <a:pt x="147" y="6"/>
                  </a:lnTo>
                  <a:lnTo>
                    <a:pt x="164" y="3"/>
                  </a:lnTo>
                  <a:lnTo>
                    <a:pt x="181" y="1"/>
                  </a:lnTo>
                  <a:lnTo>
                    <a:pt x="215" y="0"/>
                  </a:lnTo>
                  <a:lnTo>
                    <a:pt x="247" y="0"/>
                  </a:lnTo>
                  <a:lnTo>
                    <a:pt x="263" y="1"/>
                  </a:lnTo>
                  <a:lnTo>
                    <a:pt x="278" y="3"/>
                  </a:lnTo>
                  <a:lnTo>
                    <a:pt x="292" y="7"/>
                  </a:lnTo>
                  <a:lnTo>
                    <a:pt x="304" y="11"/>
                  </a:lnTo>
                  <a:lnTo>
                    <a:pt x="343" y="26"/>
                  </a:lnTo>
                  <a:lnTo>
                    <a:pt x="356" y="32"/>
                  </a:lnTo>
                  <a:lnTo>
                    <a:pt x="359" y="32"/>
                  </a:lnTo>
                  <a:lnTo>
                    <a:pt x="365" y="36"/>
                  </a:lnTo>
                  <a:lnTo>
                    <a:pt x="386" y="48"/>
                  </a:lnTo>
                  <a:lnTo>
                    <a:pt x="413" y="64"/>
                  </a:lnTo>
                  <a:lnTo>
                    <a:pt x="428" y="72"/>
                  </a:lnTo>
                  <a:lnTo>
                    <a:pt x="442" y="79"/>
                  </a:lnTo>
                  <a:lnTo>
                    <a:pt x="452" y="87"/>
                  </a:lnTo>
                  <a:lnTo>
                    <a:pt x="459" y="93"/>
                  </a:lnTo>
                  <a:lnTo>
                    <a:pt x="464" y="98"/>
                  </a:lnTo>
                  <a:lnTo>
                    <a:pt x="468" y="103"/>
                  </a:lnTo>
                  <a:lnTo>
                    <a:pt x="471" y="109"/>
                  </a:lnTo>
                  <a:lnTo>
                    <a:pt x="471" y="110"/>
                  </a:lnTo>
                  <a:lnTo>
                    <a:pt x="469" y="110"/>
                  </a:lnTo>
                  <a:lnTo>
                    <a:pt x="466" y="107"/>
                  </a:lnTo>
                  <a:lnTo>
                    <a:pt x="459" y="100"/>
                  </a:lnTo>
                  <a:lnTo>
                    <a:pt x="450" y="93"/>
                  </a:lnTo>
                  <a:lnTo>
                    <a:pt x="443" y="89"/>
                  </a:lnTo>
                  <a:lnTo>
                    <a:pt x="437" y="87"/>
                  </a:lnTo>
                  <a:lnTo>
                    <a:pt x="433" y="87"/>
                  </a:lnTo>
                  <a:lnTo>
                    <a:pt x="423" y="82"/>
                  </a:lnTo>
                  <a:lnTo>
                    <a:pt x="392" y="67"/>
                  </a:lnTo>
                  <a:lnTo>
                    <a:pt x="360" y="49"/>
                  </a:lnTo>
                  <a:lnTo>
                    <a:pt x="350" y="44"/>
                  </a:lnTo>
                  <a:lnTo>
                    <a:pt x="346" y="43"/>
                  </a:lnTo>
                  <a:lnTo>
                    <a:pt x="333" y="38"/>
                  </a:lnTo>
                  <a:lnTo>
                    <a:pt x="317" y="32"/>
                  </a:lnTo>
                  <a:lnTo>
                    <a:pt x="295" y="25"/>
                  </a:lnTo>
                  <a:lnTo>
                    <a:pt x="271" y="18"/>
                  </a:lnTo>
                  <a:lnTo>
                    <a:pt x="257" y="16"/>
                  </a:lnTo>
                  <a:lnTo>
                    <a:pt x="243" y="15"/>
                  </a:lnTo>
                  <a:lnTo>
                    <a:pt x="228" y="13"/>
                  </a:lnTo>
                  <a:lnTo>
                    <a:pt x="212" y="13"/>
                  </a:lnTo>
                  <a:lnTo>
                    <a:pt x="196" y="15"/>
                  </a:lnTo>
                  <a:lnTo>
                    <a:pt x="180" y="17"/>
                  </a:lnTo>
                  <a:lnTo>
                    <a:pt x="165" y="18"/>
                  </a:lnTo>
                  <a:lnTo>
                    <a:pt x="150" y="22"/>
                  </a:lnTo>
                  <a:lnTo>
                    <a:pt x="135" y="27"/>
                  </a:lnTo>
                  <a:lnTo>
                    <a:pt x="120" y="32"/>
                  </a:lnTo>
                  <a:lnTo>
                    <a:pt x="93" y="44"/>
                  </a:lnTo>
                  <a:lnTo>
                    <a:pt x="69" y="56"/>
                  </a:lnTo>
                  <a:lnTo>
                    <a:pt x="31" y="71"/>
                  </a:lnTo>
                  <a:lnTo>
                    <a:pt x="14" y="76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4" name="Freeform 1871"/>
            <p:cNvSpPr>
              <a:spLocks/>
            </p:cNvSpPr>
            <p:nvPr/>
          </p:nvSpPr>
          <p:spPr bwMode="auto">
            <a:xfrm>
              <a:off x="3555" y="1282"/>
              <a:ext cx="456" cy="219"/>
            </a:xfrm>
            <a:custGeom>
              <a:avLst/>
              <a:gdLst>
                <a:gd name="T0" fmla="*/ 15 w 179"/>
                <a:gd name="T1" fmla="*/ 219 h 86"/>
                <a:gd name="T2" fmla="*/ 8 w 179"/>
                <a:gd name="T3" fmla="*/ 216 h 86"/>
                <a:gd name="T4" fmla="*/ 0 w 179"/>
                <a:gd name="T5" fmla="*/ 209 h 86"/>
                <a:gd name="T6" fmla="*/ 0 w 179"/>
                <a:gd name="T7" fmla="*/ 196 h 86"/>
                <a:gd name="T8" fmla="*/ 3 w 179"/>
                <a:gd name="T9" fmla="*/ 183 h 86"/>
                <a:gd name="T10" fmla="*/ 8 w 179"/>
                <a:gd name="T11" fmla="*/ 181 h 86"/>
                <a:gd name="T12" fmla="*/ 10 w 179"/>
                <a:gd name="T13" fmla="*/ 181 h 86"/>
                <a:gd name="T14" fmla="*/ 20 w 179"/>
                <a:gd name="T15" fmla="*/ 178 h 86"/>
                <a:gd name="T16" fmla="*/ 51 w 179"/>
                <a:gd name="T17" fmla="*/ 155 h 86"/>
                <a:gd name="T18" fmla="*/ 99 w 179"/>
                <a:gd name="T19" fmla="*/ 127 h 86"/>
                <a:gd name="T20" fmla="*/ 158 w 179"/>
                <a:gd name="T21" fmla="*/ 92 h 86"/>
                <a:gd name="T22" fmla="*/ 194 w 179"/>
                <a:gd name="T23" fmla="*/ 84 h 86"/>
                <a:gd name="T24" fmla="*/ 224 w 179"/>
                <a:gd name="T25" fmla="*/ 74 h 86"/>
                <a:gd name="T26" fmla="*/ 250 w 179"/>
                <a:gd name="T27" fmla="*/ 66 h 86"/>
                <a:gd name="T28" fmla="*/ 260 w 179"/>
                <a:gd name="T29" fmla="*/ 64 h 86"/>
                <a:gd name="T30" fmla="*/ 270 w 179"/>
                <a:gd name="T31" fmla="*/ 53 h 86"/>
                <a:gd name="T32" fmla="*/ 313 w 179"/>
                <a:gd name="T33" fmla="*/ 23 h 86"/>
                <a:gd name="T34" fmla="*/ 324 w 179"/>
                <a:gd name="T35" fmla="*/ 18 h 86"/>
                <a:gd name="T36" fmla="*/ 349 w 179"/>
                <a:gd name="T37" fmla="*/ 8 h 86"/>
                <a:gd name="T38" fmla="*/ 385 w 179"/>
                <a:gd name="T39" fmla="*/ 0 h 86"/>
                <a:gd name="T40" fmla="*/ 400 w 179"/>
                <a:gd name="T41" fmla="*/ 0 h 86"/>
                <a:gd name="T42" fmla="*/ 415 w 179"/>
                <a:gd name="T43" fmla="*/ 0 h 86"/>
                <a:gd name="T44" fmla="*/ 453 w 179"/>
                <a:gd name="T45" fmla="*/ 8 h 86"/>
                <a:gd name="T46" fmla="*/ 456 w 179"/>
                <a:gd name="T47" fmla="*/ 10 h 86"/>
                <a:gd name="T48" fmla="*/ 456 w 179"/>
                <a:gd name="T49" fmla="*/ 13 h 86"/>
                <a:gd name="T50" fmla="*/ 443 w 179"/>
                <a:gd name="T51" fmla="*/ 20 h 86"/>
                <a:gd name="T52" fmla="*/ 415 w 179"/>
                <a:gd name="T53" fmla="*/ 23 h 86"/>
                <a:gd name="T54" fmla="*/ 413 w 179"/>
                <a:gd name="T55" fmla="*/ 23 h 86"/>
                <a:gd name="T56" fmla="*/ 403 w 179"/>
                <a:gd name="T57" fmla="*/ 25 h 86"/>
                <a:gd name="T58" fmla="*/ 372 w 179"/>
                <a:gd name="T59" fmla="*/ 36 h 86"/>
                <a:gd name="T60" fmla="*/ 341 w 179"/>
                <a:gd name="T61" fmla="*/ 48 h 86"/>
                <a:gd name="T62" fmla="*/ 334 w 179"/>
                <a:gd name="T63" fmla="*/ 51 h 86"/>
                <a:gd name="T64" fmla="*/ 334 w 179"/>
                <a:gd name="T65" fmla="*/ 53 h 86"/>
                <a:gd name="T66" fmla="*/ 288 w 179"/>
                <a:gd name="T67" fmla="*/ 89 h 86"/>
                <a:gd name="T68" fmla="*/ 275 w 179"/>
                <a:gd name="T69" fmla="*/ 99 h 86"/>
                <a:gd name="T70" fmla="*/ 262 w 179"/>
                <a:gd name="T71" fmla="*/ 104 h 86"/>
                <a:gd name="T72" fmla="*/ 232 w 179"/>
                <a:gd name="T73" fmla="*/ 115 h 86"/>
                <a:gd name="T74" fmla="*/ 199 w 179"/>
                <a:gd name="T75" fmla="*/ 122 h 86"/>
                <a:gd name="T76" fmla="*/ 186 w 179"/>
                <a:gd name="T77" fmla="*/ 125 h 86"/>
                <a:gd name="T78" fmla="*/ 176 w 179"/>
                <a:gd name="T79" fmla="*/ 130 h 86"/>
                <a:gd name="T80" fmla="*/ 120 w 179"/>
                <a:gd name="T81" fmla="*/ 158 h 86"/>
                <a:gd name="T82" fmla="*/ 74 w 179"/>
                <a:gd name="T83" fmla="*/ 191 h 86"/>
                <a:gd name="T84" fmla="*/ 36 w 179"/>
                <a:gd name="T85" fmla="*/ 214 h 86"/>
                <a:gd name="T86" fmla="*/ 25 w 179"/>
                <a:gd name="T87" fmla="*/ 219 h 86"/>
                <a:gd name="T88" fmla="*/ 15 w 179"/>
                <a:gd name="T89" fmla="*/ 219 h 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9" h="86">
                  <a:moveTo>
                    <a:pt x="6" y="86"/>
                  </a:moveTo>
                  <a:lnTo>
                    <a:pt x="3" y="85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8" y="70"/>
                  </a:lnTo>
                  <a:lnTo>
                    <a:pt x="20" y="61"/>
                  </a:lnTo>
                  <a:lnTo>
                    <a:pt x="39" y="50"/>
                  </a:lnTo>
                  <a:lnTo>
                    <a:pt x="62" y="36"/>
                  </a:lnTo>
                  <a:lnTo>
                    <a:pt x="76" y="33"/>
                  </a:lnTo>
                  <a:lnTo>
                    <a:pt x="88" y="29"/>
                  </a:lnTo>
                  <a:lnTo>
                    <a:pt x="98" y="26"/>
                  </a:lnTo>
                  <a:lnTo>
                    <a:pt x="102" y="25"/>
                  </a:lnTo>
                  <a:lnTo>
                    <a:pt x="106" y="21"/>
                  </a:lnTo>
                  <a:lnTo>
                    <a:pt x="123" y="9"/>
                  </a:lnTo>
                  <a:lnTo>
                    <a:pt x="127" y="7"/>
                  </a:lnTo>
                  <a:lnTo>
                    <a:pt x="137" y="3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8" y="3"/>
                  </a:lnTo>
                  <a:lnTo>
                    <a:pt x="179" y="4"/>
                  </a:lnTo>
                  <a:lnTo>
                    <a:pt x="179" y="5"/>
                  </a:lnTo>
                  <a:lnTo>
                    <a:pt x="174" y="8"/>
                  </a:lnTo>
                  <a:lnTo>
                    <a:pt x="163" y="9"/>
                  </a:lnTo>
                  <a:lnTo>
                    <a:pt x="162" y="9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34" y="19"/>
                  </a:lnTo>
                  <a:lnTo>
                    <a:pt x="131" y="20"/>
                  </a:lnTo>
                  <a:lnTo>
                    <a:pt x="131" y="21"/>
                  </a:lnTo>
                  <a:lnTo>
                    <a:pt x="113" y="35"/>
                  </a:lnTo>
                  <a:lnTo>
                    <a:pt x="108" y="39"/>
                  </a:lnTo>
                  <a:lnTo>
                    <a:pt x="103" y="41"/>
                  </a:lnTo>
                  <a:lnTo>
                    <a:pt x="91" y="45"/>
                  </a:lnTo>
                  <a:lnTo>
                    <a:pt x="78" y="48"/>
                  </a:lnTo>
                  <a:lnTo>
                    <a:pt x="73" y="49"/>
                  </a:lnTo>
                  <a:lnTo>
                    <a:pt x="69" y="51"/>
                  </a:lnTo>
                  <a:lnTo>
                    <a:pt x="47" y="62"/>
                  </a:lnTo>
                  <a:lnTo>
                    <a:pt x="29" y="75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6" y="86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5" name="Freeform 1872"/>
            <p:cNvSpPr>
              <a:spLocks/>
            </p:cNvSpPr>
            <p:nvPr/>
          </p:nvSpPr>
          <p:spPr bwMode="auto">
            <a:xfrm>
              <a:off x="4062" y="1241"/>
              <a:ext cx="394" cy="76"/>
            </a:xfrm>
            <a:custGeom>
              <a:avLst/>
              <a:gdLst>
                <a:gd name="T0" fmla="*/ 13 w 155"/>
                <a:gd name="T1" fmla="*/ 46 h 30"/>
                <a:gd name="T2" fmla="*/ 10 w 155"/>
                <a:gd name="T3" fmla="*/ 46 h 30"/>
                <a:gd name="T4" fmla="*/ 8 w 155"/>
                <a:gd name="T5" fmla="*/ 41 h 30"/>
                <a:gd name="T6" fmla="*/ 0 w 155"/>
                <a:gd name="T7" fmla="*/ 33 h 30"/>
                <a:gd name="T8" fmla="*/ 0 w 155"/>
                <a:gd name="T9" fmla="*/ 23 h 30"/>
                <a:gd name="T10" fmla="*/ 8 w 155"/>
                <a:gd name="T11" fmla="*/ 10 h 30"/>
                <a:gd name="T12" fmla="*/ 10 w 155"/>
                <a:gd name="T13" fmla="*/ 8 h 30"/>
                <a:gd name="T14" fmla="*/ 53 w 155"/>
                <a:gd name="T15" fmla="*/ 3 h 30"/>
                <a:gd name="T16" fmla="*/ 102 w 155"/>
                <a:gd name="T17" fmla="*/ 0 h 30"/>
                <a:gd name="T18" fmla="*/ 153 w 155"/>
                <a:gd name="T19" fmla="*/ 0 h 30"/>
                <a:gd name="T20" fmla="*/ 206 w 155"/>
                <a:gd name="T21" fmla="*/ 3 h 30"/>
                <a:gd name="T22" fmla="*/ 252 w 155"/>
                <a:gd name="T23" fmla="*/ 10 h 30"/>
                <a:gd name="T24" fmla="*/ 295 w 155"/>
                <a:gd name="T25" fmla="*/ 20 h 30"/>
                <a:gd name="T26" fmla="*/ 320 w 155"/>
                <a:gd name="T27" fmla="*/ 28 h 30"/>
                <a:gd name="T28" fmla="*/ 346 w 155"/>
                <a:gd name="T29" fmla="*/ 41 h 30"/>
                <a:gd name="T30" fmla="*/ 366 w 155"/>
                <a:gd name="T31" fmla="*/ 51 h 30"/>
                <a:gd name="T32" fmla="*/ 391 w 155"/>
                <a:gd name="T33" fmla="*/ 66 h 30"/>
                <a:gd name="T34" fmla="*/ 394 w 155"/>
                <a:gd name="T35" fmla="*/ 73 h 30"/>
                <a:gd name="T36" fmla="*/ 391 w 155"/>
                <a:gd name="T37" fmla="*/ 73 h 30"/>
                <a:gd name="T38" fmla="*/ 379 w 155"/>
                <a:gd name="T39" fmla="*/ 76 h 30"/>
                <a:gd name="T40" fmla="*/ 361 w 155"/>
                <a:gd name="T41" fmla="*/ 73 h 30"/>
                <a:gd name="T42" fmla="*/ 282 w 155"/>
                <a:gd name="T43" fmla="*/ 58 h 30"/>
                <a:gd name="T44" fmla="*/ 241 w 155"/>
                <a:gd name="T45" fmla="*/ 48 h 30"/>
                <a:gd name="T46" fmla="*/ 198 w 155"/>
                <a:gd name="T47" fmla="*/ 41 h 30"/>
                <a:gd name="T48" fmla="*/ 147 w 155"/>
                <a:gd name="T49" fmla="*/ 38 h 30"/>
                <a:gd name="T50" fmla="*/ 102 w 155"/>
                <a:gd name="T51" fmla="*/ 38 h 30"/>
                <a:gd name="T52" fmla="*/ 56 w 155"/>
                <a:gd name="T53" fmla="*/ 41 h 30"/>
                <a:gd name="T54" fmla="*/ 13 w 155"/>
                <a:gd name="T55" fmla="*/ 46 h 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5" h="30">
                  <a:moveTo>
                    <a:pt x="5" y="18"/>
                  </a:moveTo>
                  <a:lnTo>
                    <a:pt x="4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3"/>
                  </a:lnTo>
                  <a:lnTo>
                    <a:pt x="21" y="1"/>
                  </a:lnTo>
                  <a:lnTo>
                    <a:pt x="40" y="0"/>
                  </a:lnTo>
                  <a:lnTo>
                    <a:pt x="60" y="0"/>
                  </a:lnTo>
                  <a:lnTo>
                    <a:pt x="81" y="1"/>
                  </a:lnTo>
                  <a:lnTo>
                    <a:pt x="99" y="4"/>
                  </a:lnTo>
                  <a:lnTo>
                    <a:pt x="116" y="8"/>
                  </a:lnTo>
                  <a:lnTo>
                    <a:pt x="126" y="11"/>
                  </a:lnTo>
                  <a:lnTo>
                    <a:pt x="136" y="16"/>
                  </a:lnTo>
                  <a:lnTo>
                    <a:pt x="144" y="20"/>
                  </a:lnTo>
                  <a:lnTo>
                    <a:pt x="154" y="26"/>
                  </a:lnTo>
                  <a:lnTo>
                    <a:pt x="155" y="29"/>
                  </a:lnTo>
                  <a:lnTo>
                    <a:pt x="154" y="29"/>
                  </a:lnTo>
                  <a:lnTo>
                    <a:pt x="149" y="30"/>
                  </a:lnTo>
                  <a:lnTo>
                    <a:pt x="142" y="29"/>
                  </a:lnTo>
                  <a:lnTo>
                    <a:pt x="111" y="23"/>
                  </a:lnTo>
                  <a:lnTo>
                    <a:pt x="95" y="19"/>
                  </a:lnTo>
                  <a:lnTo>
                    <a:pt x="78" y="16"/>
                  </a:lnTo>
                  <a:lnTo>
                    <a:pt x="58" y="15"/>
                  </a:lnTo>
                  <a:lnTo>
                    <a:pt x="40" y="15"/>
                  </a:lnTo>
                  <a:lnTo>
                    <a:pt x="22" y="16"/>
                  </a:lnTo>
                  <a:lnTo>
                    <a:pt x="5" y="1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6" name="Freeform 1873"/>
            <p:cNvSpPr>
              <a:spLocks/>
            </p:cNvSpPr>
            <p:nvPr/>
          </p:nvSpPr>
          <p:spPr bwMode="auto">
            <a:xfrm>
              <a:off x="3537" y="1330"/>
              <a:ext cx="1304" cy="290"/>
            </a:xfrm>
            <a:custGeom>
              <a:avLst/>
              <a:gdLst>
                <a:gd name="T0" fmla="*/ 38 w 512"/>
                <a:gd name="T1" fmla="*/ 214 h 114"/>
                <a:gd name="T2" fmla="*/ 13 w 512"/>
                <a:gd name="T3" fmla="*/ 221 h 114"/>
                <a:gd name="T4" fmla="*/ 0 w 512"/>
                <a:gd name="T5" fmla="*/ 221 h 114"/>
                <a:gd name="T6" fmla="*/ 3 w 512"/>
                <a:gd name="T7" fmla="*/ 201 h 114"/>
                <a:gd name="T8" fmla="*/ 18 w 512"/>
                <a:gd name="T9" fmla="*/ 181 h 114"/>
                <a:gd name="T10" fmla="*/ 59 w 512"/>
                <a:gd name="T11" fmla="*/ 153 h 114"/>
                <a:gd name="T12" fmla="*/ 112 w 512"/>
                <a:gd name="T13" fmla="*/ 140 h 114"/>
                <a:gd name="T14" fmla="*/ 171 w 512"/>
                <a:gd name="T15" fmla="*/ 122 h 114"/>
                <a:gd name="T16" fmla="*/ 367 w 512"/>
                <a:gd name="T17" fmla="*/ 56 h 114"/>
                <a:gd name="T18" fmla="*/ 456 w 512"/>
                <a:gd name="T19" fmla="*/ 41 h 114"/>
                <a:gd name="T20" fmla="*/ 542 w 512"/>
                <a:gd name="T21" fmla="*/ 15 h 114"/>
                <a:gd name="T22" fmla="*/ 637 w 512"/>
                <a:gd name="T23" fmla="*/ 0 h 114"/>
                <a:gd name="T24" fmla="*/ 660 w 512"/>
                <a:gd name="T25" fmla="*/ 3 h 114"/>
                <a:gd name="T26" fmla="*/ 685 w 512"/>
                <a:gd name="T27" fmla="*/ 15 h 114"/>
                <a:gd name="T28" fmla="*/ 800 w 512"/>
                <a:gd name="T29" fmla="*/ 48 h 114"/>
                <a:gd name="T30" fmla="*/ 863 w 512"/>
                <a:gd name="T31" fmla="*/ 69 h 114"/>
                <a:gd name="T32" fmla="*/ 937 w 512"/>
                <a:gd name="T33" fmla="*/ 81 h 114"/>
                <a:gd name="T34" fmla="*/ 978 w 512"/>
                <a:gd name="T35" fmla="*/ 81 h 114"/>
                <a:gd name="T36" fmla="*/ 1016 w 512"/>
                <a:gd name="T37" fmla="*/ 81 h 114"/>
                <a:gd name="T38" fmla="*/ 1042 w 512"/>
                <a:gd name="T39" fmla="*/ 92 h 114"/>
                <a:gd name="T40" fmla="*/ 1108 w 512"/>
                <a:gd name="T41" fmla="*/ 135 h 114"/>
                <a:gd name="T42" fmla="*/ 1215 w 512"/>
                <a:gd name="T43" fmla="*/ 219 h 114"/>
                <a:gd name="T44" fmla="*/ 1304 w 512"/>
                <a:gd name="T45" fmla="*/ 287 h 114"/>
                <a:gd name="T46" fmla="*/ 1291 w 512"/>
                <a:gd name="T47" fmla="*/ 287 h 114"/>
                <a:gd name="T48" fmla="*/ 1200 w 512"/>
                <a:gd name="T49" fmla="*/ 234 h 114"/>
                <a:gd name="T50" fmla="*/ 1128 w 512"/>
                <a:gd name="T51" fmla="*/ 186 h 114"/>
                <a:gd name="T52" fmla="*/ 1042 w 512"/>
                <a:gd name="T53" fmla="*/ 132 h 114"/>
                <a:gd name="T54" fmla="*/ 1009 w 512"/>
                <a:gd name="T55" fmla="*/ 120 h 114"/>
                <a:gd name="T56" fmla="*/ 953 w 512"/>
                <a:gd name="T57" fmla="*/ 120 h 114"/>
                <a:gd name="T58" fmla="*/ 899 w 512"/>
                <a:gd name="T59" fmla="*/ 117 h 114"/>
                <a:gd name="T60" fmla="*/ 840 w 512"/>
                <a:gd name="T61" fmla="*/ 104 h 114"/>
                <a:gd name="T62" fmla="*/ 774 w 512"/>
                <a:gd name="T63" fmla="*/ 79 h 114"/>
                <a:gd name="T64" fmla="*/ 703 w 512"/>
                <a:gd name="T65" fmla="*/ 61 h 114"/>
                <a:gd name="T66" fmla="*/ 639 w 512"/>
                <a:gd name="T67" fmla="*/ 36 h 114"/>
                <a:gd name="T68" fmla="*/ 644 w 512"/>
                <a:gd name="T69" fmla="*/ 38 h 114"/>
                <a:gd name="T70" fmla="*/ 588 w 512"/>
                <a:gd name="T71" fmla="*/ 48 h 114"/>
                <a:gd name="T72" fmla="*/ 502 w 512"/>
                <a:gd name="T73" fmla="*/ 69 h 114"/>
                <a:gd name="T74" fmla="*/ 415 w 512"/>
                <a:gd name="T75" fmla="*/ 89 h 114"/>
                <a:gd name="T76" fmla="*/ 331 w 512"/>
                <a:gd name="T77" fmla="*/ 107 h 114"/>
                <a:gd name="T78" fmla="*/ 183 w 512"/>
                <a:gd name="T79" fmla="*/ 158 h 114"/>
                <a:gd name="T80" fmla="*/ 120 w 512"/>
                <a:gd name="T81" fmla="*/ 178 h 114"/>
                <a:gd name="T82" fmla="*/ 76 w 512"/>
                <a:gd name="T83" fmla="*/ 186 h 114"/>
                <a:gd name="T84" fmla="*/ 41 w 512"/>
                <a:gd name="T85" fmla="*/ 211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12" h="114">
                  <a:moveTo>
                    <a:pt x="16" y="83"/>
                  </a:moveTo>
                  <a:lnTo>
                    <a:pt x="15" y="84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8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1" y="79"/>
                  </a:lnTo>
                  <a:lnTo>
                    <a:pt x="5" y="73"/>
                  </a:lnTo>
                  <a:lnTo>
                    <a:pt x="7" y="71"/>
                  </a:lnTo>
                  <a:lnTo>
                    <a:pt x="11" y="67"/>
                  </a:lnTo>
                  <a:lnTo>
                    <a:pt x="23" y="60"/>
                  </a:lnTo>
                  <a:lnTo>
                    <a:pt x="34" y="56"/>
                  </a:lnTo>
                  <a:lnTo>
                    <a:pt x="44" y="55"/>
                  </a:lnTo>
                  <a:lnTo>
                    <a:pt x="56" y="52"/>
                  </a:lnTo>
                  <a:lnTo>
                    <a:pt x="67" y="48"/>
                  </a:lnTo>
                  <a:lnTo>
                    <a:pt x="126" y="27"/>
                  </a:lnTo>
                  <a:lnTo>
                    <a:pt x="144" y="22"/>
                  </a:lnTo>
                  <a:lnTo>
                    <a:pt x="161" y="19"/>
                  </a:lnTo>
                  <a:lnTo>
                    <a:pt x="179" y="16"/>
                  </a:lnTo>
                  <a:lnTo>
                    <a:pt x="196" y="12"/>
                  </a:lnTo>
                  <a:lnTo>
                    <a:pt x="213" y="6"/>
                  </a:lnTo>
                  <a:lnTo>
                    <a:pt x="232" y="2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9" y="1"/>
                  </a:lnTo>
                  <a:lnTo>
                    <a:pt x="262" y="2"/>
                  </a:lnTo>
                  <a:lnTo>
                    <a:pt x="269" y="6"/>
                  </a:lnTo>
                  <a:lnTo>
                    <a:pt x="299" y="14"/>
                  </a:lnTo>
                  <a:lnTo>
                    <a:pt x="314" y="19"/>
                  </a:lnTo>
                  <a:lnTo>
                    <a:pt x="327" y="24"/>
                  </a:lnTo>
                  <a:lnTo>
                    <a:pt x="339" y="27"/>
                  </a:lnTo>
                  <a:lnTo>
                    <a:pt x="349" y="30"/>
                  </a:lnTo>
                  <a:lnTo>
                    <a:pt x="368" y="32"/>
                  </a:lnTo>
                  <a:lnTo>
                    <a:pt x="379" y="32"/>
                  </a:lnTo>
                  <a:lnTo>
                    <a:pt x="384" y="32"/>
                  </a:lnTo>
                  <a:lnTo>
                    <a:pt x="394" y="32"/>
                  </a:lnTo>
                  <a:lnTo>
                    <a:pt x="399" y="32"/>
                  </a:lnTo>
                  <a:lnTo>
                    <a:pt x="406" y="35"/>
                  </a:lnTo>
                  <a:lnTo>
                    <a:pt x="409" y="36"/>
                  </a:lnTo>
                  <a:lnTo>
                    <a:pt x="421" y="45"/>
                  </a:lnTo>
                  <a:lnTo>
                    <a:pt x="435" y="53"/>
                  </a:lnTo>
                  <a:lnTo>
                    <a:pt x="450" y="65"/>
                  </a:lnTo>
                  <a:lnTo>
                    <a:pt x="477" y="86"/>
                  </a:lnTo>
                  <a:lnTo>
                    <a:pt x="507" y="108"/>
                  </a:lnTo>
                  <a:lnTo>
                    <a:pt x="512" y="113"/>
                  </a:lnTo>
                  <a:lnTo>
                    <a:pt x="512" y="114"/>
                  </a:lnTo>
                  <a:lnTo>
                    <a:pt x="507" y="113"/>
                  </a:lnTo>
                  <a:lnTo>
                    <a:pt x="497" y="108"/>
                  </a:lnTo>
                  <a:lnTo>
                    <a:pt x="471" y="92"/>
                  </a:lnTo>
                  <a:lnTo>
                    <a:pt x="458" y="83"/>
                  </a:lnTo>
                  <a:lnTo>
                    <a:pt x="443" y="73"/>
                  </a:lnTo>
                  <a:lnTo>
                    <a:pt x="427" y="63"/>
                  </a:lnTo>
                  <a:lnTo>
                    <a:pt x="409" y="52"/>
                  </a:lnTo>
                  <a:lnTo>
                    <a:pt x="401" y="48"/>
                  </a:lnTo>
                  <a:lnTo>
                    <a:pt x="396" y="47"/>
                  </a:lnTo>
                  <a:lnTo>
                    <a:pt x="378" y="47"/>
                  </a:lnTo>
                  <a:lnTo>
                    <a:pt x="374" y="47"/>
                  </a:lnTo>
                  <a:lnTo>
                    <a:pt x="361" y="47"/>
                  </a:lnTo>
                  <a:lnTo>
                    <a:pt x="353" y="46"/>
                  </a:lnTo>
                  <a:lnTo>
                    <a:pt x="342" y="45"/>
                  </a:lnTo>
                  <a:lnTo>
                    <a:pt x="330" y="41"/>
                  </a:lnTo>
                  <a:lnTo>
                    <a:pt x="318" y="37"/>
                  </a:lnTo>
                  <a:lnTo>
                    <a:pt x="304" y="31"/>
                  </a:lnTo>
                  <a:lnTo>
                    <a:pt x="291" y="27"/>
                  </a:lnTo>
                  <a:lnTo>
                    <a:pt x="276" y="24"/>
                  </a:lnTo>
                  <a:lnTo>
                    <a:pt x="258" y="19"/>
                  </a:lnTo>
                  <a:lnTo>
                    <a:pt x="251" y="14"/>
                  </a:lnTo>
                  <a:lnTo>
                    <a:pt x="255" y="15"/>
                  </a:lnTo>
                  <a:lnTo>
                    <a:pt x="253" y="15"/>
                  </a:lnTo>
                  <a:lnTo>
                    <a:pt x="248" y="16"/>
                  </a:lnTo>
                  <a:lnTo>
                    <a:pt x="231" y="19"/>
                  </a:lnTo>
                  <a:lnTo>
                    <a:pt x="215" y="22"/>
                  </a:lnTo>
                  <a:lnTo>
                    <a:pt x="197" y="27"/>
                  </a:lnTo>
                  <a:lnTo>
                    <a:pt x="180" y="32"/>
                  </a:lnTo>
                  <a:lnTo>
                    <a:pt x="163" y="35"/>
                  </a:lnTo>
                  <a:lnTo>
                    <a:pt x="145" y="38"/>
                  </a:lnTo>
                  <a:lnTo>
                    <a:pt x="130" y="42"/>
                  </a:lnTo>
                  <a:lnTo>
                    <a:pt x="99" y="53"/>
                  </a:lnTo>
                  <a:lnTo>
                    <a:pt x="72" y="62"/>
                  </a:lnTo>
                  <a:lnTo>
                    <a:pt x="58" y="67"/>
                  </a:lnTo>
                  <a:lnTo>
                    <a:pt x="47" y="70"/>
                  </a:lnTo>
                  <a:lnTo>
                    <a:pt x="37" y="72"/>
                  </a:lnTo>
                  <a:lnTo>
                    <a:pt x="30" y="73"/>
                  </a:lnTo>
                  <a:lnTo>
                    <a:pt x="21" y="79"/>
                  </a:lnTo>
                  <a:lnTo>
                    <a:pt x="16" y="8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7" name="Freeform 1874"/>
            <p:cNvSpPr>
              <a:spLocks/>
            </p:cNvSpPr>
            <p:nvPr/>
          </p:nvSpPr>
          <p:spPr bwMode="auto">
            <a:xfrm>
              <a:off x="3764" y="1294"/>
              <a:ext cx="1074" cy="293"/>
            </a:xfrm>
            <a:custGeom>
              <a:avLst/>
              <a:gdLst>
                <a:gd name="T0" fmla="*/ 28 w 422"/>
                <a:gd name="T1" fmla="*/ 125 h 115"/>
                <a:gd name="T2" fmla="*/ 8 w 422"/>
                <a:gd name="T3" fmla="*/ 120 h 115"/>
                <a:gd name="T4" fmla="*/ 0 w 422"/>
                <a:gd name="T5" fmla="*/ 112 h 115"/>
                <a:gd name="T6" fmla="*/ 10 w 422"/>
                <a:gd name="T7" fmla="*/ 99 h 115"/>
                <a:gd name="T8" fmla="*/ 25 w 422"/>
                <a:gd name="T9" fmla="*/ 87 h 115"/>
                <a:gd name="T10" fmla="*/ 155 w 422"/>
                <a:gd name="T11" fmla="*/ 59 h 115"/>
                <a:gd name="T12" fmla="*/ 280 w 422"/>
                <a:gd name="T13" fmla="*/ 15 h 115"/>
                <a:gd name="T14" fmla="*/ 354 w 422"/>
                <a:gd name="T15" fmla="*/ 0 h 115"/>
                <a:gd name="T16" fmla="*/ 433 w 422"/>
                <a:gd name="T17" fmla="*/ 5 h 115"/>
                <a:gd name="T18" fmla="*/ 509 w 422"/>
                <a:gd name="T19" fmla="*/ 15 h 115"/>
                <a:gd name="T20" fmla="*/ 580 w 422"/>
                <a:gd name="T21" fmla="*/ 25 h 115"/>
                <a:gd name="T22" fmla="*/ 613 w 422"/>
                <a:gd name="T23" fmla="*/ 28 h 115"/>
                <a:gd name="T24" fmla="*/ 705 w 422"/>
                <a:gd name="T25" fmla="*/ 64 h 115"/>
                <a:gd name="T26" fmla="*/ 827 w 422"/>
                <a:gd name="T27" fmla="*/ 89 h 115"/>
                <a:gd name="T28" fmla="*/ 873 w 422"/>
                <a:gd name="T29" fmla="*/ 104 h 115"/>
                <a:gd name="T30" fmla="*/ 934 w 422"/>
                <a:gd name="T31" fmla="*/ 138 h 115"/>
                <a:gd name="T32" fmla="*/ 995 w 422"/>
                <a:gd name="T33" fmla="*/ 183 h 115"/>
                <a:gd name="T34" fmla="*/ 1066 w 422"/>
                <a:gd name="T35" fmla="*/ 275 h 115"/>
                <a:gd name="T36" fmla="*/ 1074 w 422"/>
                <a:gd name="T37" fmla="*/ 293 h 115"/>
                <a:gd name="T38" fmla="*/ 1043 w 422"/>
                <a:gd name="T39" fmla="*/ 270 h 115"/>
                <a:gd name="T40" fmla="*/ 977 w 422"/>
                <a:gd name="T41" fmla="*/ 206 h 115"/>
                <a:gd name="T42" fmla="*/ 914 w 422"/>
                <a:gd name="T43" fmla="*/ 163 h 115"/>
                <a:gd name="T44" fmla="*/ 842 w 422"/>
                <a:gd name="T45" fmla="*/ 132 h 115"/>
                <a:gd name="T46" fmla="*/ 776 w 422"/>
                <a:gd name="T47" fmla="*/ 117 h 115"/>
                <a:gd name="T48" fmla="*/ 657 w 422"/>
                <a:gd name="T49" fmla="*/ 87 h 115"/>
                <a:gd name="T50" fmla="*/ 601 w 422"/>
                <a:gd name="T51" fmla="*/ 66 h 115"/>
                <a:gd name="T52" fmla="*/ 532 w 422"/>
                <a:gd name="T53" fmla="*/ 61 h 115"/>
                <a:gd name="T54" fmla="*/ 458 w 422"/>
                <a:gd name="T55" fmla="*/ 46 h 115"/>
                <a:gd name="T56" fmla="*/ 389 w 422"/>
                <a:gd name="T57" fmla="*/ 38 h 115"/>
                <a:gd name="T58" fmla="*/ 321 w 422"/>
                <a:gd name="T59" fmla="*/ 48 h 115"/>
                <a:gd name="T60" fmla="*/ 221 w 422"/>
                <a:gd name="T61" fmla="*/ 76 h 115"/>
                <a:gd name="T62" fmla="*/ 74 w 422"/>
                <a:gd name="T63" fmla="*/ 117 h 1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2" h="115">
                  <a:moveTo>
                    <a:pt x="14" y="49"/>
                  </a:moveTo>
                  <a:lnTo>
                    <a:pt x="11" y="49"/>
                  </a:lnTo>
                  <a:lnTo>
                    <a:pt x="6" y="49"/>
                  </a:lnTo>
                  <a:lnTo>
                    <a:pt x="3" y="47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9" y="35"/>
                  </a:lnTo>
                  <a:lnTo>
                    <a:pt x="10" y="34"/>
                  </a:lnTo>
                  <a:lnTo>
                    <a:pt x="25" y="30"/>
                  </a:lnTo>
                  <a:lnTo>
                    <a:pt x="61" y="23"/>
                  </a:lnTo>
                  <a:lnTo>
                    <a:pt x="83" y="15"/>
                  </a:lnTo>
                  <a:lnTo>
                    <a:pt x="110" y="6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4" y="0"/>
                  </a:lnTo>
                  <a:lnTo>
                    <a:pt x="170" y="2"/>
                  </a:lnTo>
                  <a:lnTo>
                    <a:pt x="185" y="4"/>
                  </a:lnTo>
                  <a:lnTo>
                    <a:pt x="200" y="6"/>
                  </a:lnTo>
                  <a:lnTo>
                    <a:pt x="214" y="9"/>
                  </a:lnTo>
                  <a:lnTo>
                    <a:pt x="228" y="10"/>
                  </a:lnTo>
                  <a:lnTo>
                    <a:pt x="235" y="10"/>
                  </a:lnTo>
                  <a:lnTo>
                    <a:pt x="241" y="11"/>
                  </a:lnTo>
                  <a:lnTo>
                    <a:pt x="256" y="16"/>
                  </a:lnTo>
                  <a:lnTo>
                    <a:pt x="277" y="25"/>
                  </a:lnTo>
                  <a:lnTo>
                    <a:pt x="311" y="33"/>
                  </a:lnTo>
                  <a:lnTo>
                    <a:pt x="325" y="35"/>
                  </a:lnTo>
                  <a:lnTo>
                    <a:pt x="333" y="38"/>
                  </a:lnTo>
                  <a:lnTo>
                    <a:pt x="343" y="41"/>
                  </a:lnTo>
                  <a:lnTo>
                    <a:pt x="354" y="47"/>
                  </a:lnTo>
                  <a:lnTo>
                    <a:pt x="367" y="54"/>
                  </a:lnTo>
                  <a:lnTo>
                    <a:pt x="379" y="62"/>
                  </a:lnTo>
                  <a:lnTo>
                    <a:pt x="391" y="72"/>
                  </a:lnTo>
                  <a:lnTo>
                    <a:pt x="400" y="84"/>
                  </a:lnTo>
                  <a:lnTo>
                    <a:pt x="419" y="108"/>
                  </a:lnTo>
                  <a:lnTo>
                    <a:pt x="422" y="113"/>
                  </a:lnTo>
                  <a:lnTo>
                    <a:pt x="422" y="115"/>
                  </a:lnTo>
                  <a:lnTo>
                    <a:pt x="420" y="115"/>
                  </a:lnTo>
                  <a:lnTo>
                    <a:pt x="410" y="106"/>
                  </a:lnTo>
                  <a:lnTo>
                    <a:pt x="393" y="88"/>
                  </a:lnTo>
                  <a:lnTo>
                    <a:pt x="384" y="81"/>
                  </a:lnTo>
                  <a:lnTo>
                    <a:pt x="373" y="72"/>
                  </a:lnTo>
                  <a:lnTo>
                    <a:pt x="359" y="64"/>
                  </a:lnTo>
                  <a:lnTo>
                    <a:pt x="345" y="57"/>
                  </a:lnTo>
                  <a:lnTo>
                    <a:pt x="331" y="52"/>
                  </a:lnTo>
                  <a:lnTo>
                    <a:pt x="317" y="50"/>
                  </a:lnTo>
                  <a:lnTo>
                    <a:pt x="305" y="46"/>
                  </a:lnTo>
                  <a:lnTo>
                    <a:pt x="269" y="39"/>
                  </a:lnTo>
                  <a:lnTo>
                    <a:pt x="258" y="34"/>
                  </a:lnTo>
                  <a:lnTo>
                    <a:pt x="248" y="29"/>
                  </a:lnTo>
                  <a:lnTo>
                    <a:pt x="236" y="26"/>
                  </a:lnTo>
                  <a:lnTo>
                    <a:pt x="223" y="26"/>
                  </a:lnTo>
                  <a:lnTo>
                    <a:pt x="209" y="24"/>
                  </a:lnTo>
                  <a:lnTo>
                    <a:pt x="194" y="21"/>
                  </a:lnTo>
                  <a:lnTo>
                    <a:pt x="180" y="18"/>
                  </a:lnTo>
                  <a:lnTo>
                    <a:pt x="167" y="16"/>
                  </a:lnTo>
                  <a:lnTo>
                    <a:pt x="153" y="15"/>
                  </a:lnTo>
                  <a:lnTo>
                    <a:pt x="139" y="16"/>
                  </a:lnTo>
                  <a:lnTo>
                    <a:pt x="126" y="19"/>
                  </a:lnTo>
                  <a:lnTo>
                    <a:pt x="112" y="21"/>
                  </a:lnTo>
                  <a:lnTo>
                    <a:pt x="87" y="30"/>
                  </a:lnTo>
                  <a:lnTo>
                    <a:pt x="64" y="38"/>
                  </a:lnTo>
                  <a:lnTo>
                    <a:pt x="29" y="46"/>
                  </a:lnTo>
                  <a:lnTo>
                    <a:pt x="14" y="4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8" name="Freeform 1875"/>
            <p:cNvSpPr>
              <a:spLocks/>
            </p:cNvSpPr>
            <p:nvPr/>
          </p:nvSpPr>
          <p:spPr bwMode="auto">
            <a:xfrm>
              <a:off x="3512" y="1539"/>
              <a:ext cx="150" cy="91"/>
            </a:xfrm>
            <a:custGeom>
              <a:avLst/>
              <a:gdLst>
                <a:gd name="T0" fmla="*/ 13 w 59"/>
                <a:gd name="T1" fmla="*/ 91 h 36"/>
                <a:gd name="T2" fmla="*/ 3 w 59"/>
                <a:gd name="T3" fmla="*/ 78 h 36"/>
                <a:gd name="T4" fmla="*/ 3 w 59"/>
                <a:gd name="T5" fmla="*/ 68 h 36"/>
                <a:gd name="T6" fmla="*/ 0 w 59"/>
                <a:gd name="T7" fmla="*/ 56 h 36"/>
                <a:gd name="T8" fmla="*/ 3 w 59"/>
                <a:gd name="T9" fmla="*/ 53 h 36"/>
                <a:gd name="T10" fmla="*/ 5 w 59"/>
                <a:gd name="T11" fmla="*/ 53 h 36"/>
                <a:gd name="T12" fmla="*/ 18 w 59"/>
                <a:gd name="T13" fmla="*/ 51 h 36"/>
                <a:gd name="T14" fmla="*/ 51 w 59"/>
                <a:gd name="T15" fmla="*/ 35 h 36"/>
                <a:gd name="T16" fmla="*/ 102 w 59"/>
                <a:gd name="T17" fmla="*/ 5 h 36"/>
                <a:gd name="T18" fmla="*/ 109 w 59"/>
                <a:gd name="T19" fmla="*/ 3 h 36"/>
                <a:gd name="T20" fmla="*/ 135 w 59"/>
                <a:gd name="T21" fmla="*/ 0 h 36"/>
                <a:gd name="T22" fmla="*/ 147 w 59"/>
                <a:gd name="T23" fmla="*/ 3 h 36"/>
                <a:gd name="T24" fmla="*/ 150 w 59"/>
                <a:gd name="T25" fmla="*/ 5 h 36"/>
                <a:gd name="T26" fmla="*/ 150 w 59"/>
                <a:gd name="T27" fmla="*/ 10 h 36"/>
                <a:gd name="T28" fmla="*/ 147 w 59"/>
                <a:gd name="T29" fmla="*/ 15 h 36"/>
                <a:gd name="T30" fmla="*/ 142 w 59"/>
                <a:gd name="T31" fmla="*/ 23 h 36"/>
                <a:gd name="T32" fmla="*/ 117 w 59"/>
                <a:gd name="T33" fmla="*/ 40 h 36"/>
                <a:gd name="T34" fmla="*/ 69 w 59"/>
                <a:gd name="T35" fmla="*/ 68 h 36"/>
                <a:gd name="T36" fmla="*/ 31 w 59"/>
                <a:gd name="T37" fmla="*/ 83 h 36"/>
                <a:gd name="T38" fmla="*/ 18 w 59"/>
                <a:gd name="T39" fmla="*/ 91 h 36"/>
                <a:gd name="T40" fmla="*/ 13 w 59"/>
                <a:gd name="T41" fmla="*/ 91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" h="36">
                  <a:moveTo>
                    <a:pt x="5" y="36"/>
                  </a:moveTo>
                  <a:lnTo>
                    <a:pt x="1" y="31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7" y="20"/>
                  </a:lnTo>
                  <a:lnTo>
                    <a:pt x="20" y="1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53" y="0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8" y="6"/>
                  </a:lnTo>
                  <a:lnTo>
                    <a:pt x="56" y="9"/>
                  </a:lnTo>
                  <a:lnTo>
                    <a:pt x="46" y="16"/>
                  </a:lnTo>
                  <a:lnTo>
                    <a:pt x="27" y="27"/>
                  </a:lnTo>
                  <a:lnTo>
                    <a:pt x="12" y="33"/>
                  </a:lnTo>
                  <a:lnTo>
                    <a:pt x="7" y="36"/>
                  </a:lnTo>
                  <a:lnTo>
                    <a:pt x="5" y="36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9" name="Freeform 1876"/>
            <p:cNvSpPr>
              <a:spLocks/>
            </p:cNvSpPr>
            <p:nvPr/>
          </p:nvSpPr>
          <p:spPr bwMode="auto">
            <a:xfrm>
              <a:off x="3532" y="1399"/>
              <a:ext cx="1321" cy="338"/>
            </a:xfrm>
            <a:custGeom>
              <a:avLst/>
              <a:gdLst>
                <a:gd name="T0" fmla="*/ 38 w 519"/>
                <a:gd name="T1" fmla="*/ 267 h 133"/>
                <a:gd name="T2" fmla="*/ 10 w 519"/>
                <a:gd name="T3" fmla="*/ 272 h 133"/>
                <a:gd name="T4" fmla="*/ 0 w 519"/>
                <a:gd name="T5" fmla="*/ 269 h 133"/>
                <a:gd name="T6" fmla="*/ 5 w 519"/>
                <a:gd name="T7" fmla="*/ 254 h 133"/>
                <a:gd name="T8" fmla="*/ 23 w 519"/>
                <a:gd name="T9" fmla="*/ 231 h 133"/>
                <a:gd name="T10" fmla="*/ 61 w 519"/>
                <a:gd name="T11" fmla="*/ 206 h 133"/>
                <a:gd name="T12" fmla="*/ 165 w 519"/>
                <a:gd name="T13" fmla="*/ 140 h 133"/>
                <a:gd name="T14" fmla="*/ 272 w 519"/>
                <a:gd name="T15" fmla="*/ 86 h 133"/>
                <a:gd name="T16" fmla="*/ 359 w 519"/>
                <a:gd name="T17" fmla="*/ 53 h 133"/>
                <a:gd name="T18" fmla="*/ 453 w 519"/>
                <a:gd name="T19" fmla="*/ 36 h 133"/>
                <a:gd name="T20" fmla="*/ 545 w 519"/>
                <a:gd name="T21" fmla="*/ 20 h 133"/>
                <a:gd name="T22" fmla="*/ 619 w 519"/>
                <a:gd name="T23" fmla="*/ 5 h 133"/>
                <a:gd name="T24" fmla="*/ 669 w 519"/>
                <a:gd name="T25" fmla="*/ 5 h 133"/>
                <a:gd name="T26" fmla="*/ 776 w 519"/>
                <a:gd name="T27" fmla="*/ 15 h 133"/>
                <a:gd name="T28" fmla="*/ 837 w 519"/>
                <a:gd name="T29" fmla="*/ 28 h 133"/>
                <a:gd name="T30" fmla="*/ 916 w 519"/>
                <a:gd name="T31" fmla="*/ 58 h 133"/>
                <a:gd name="T32" fmla="*/ 1005 w 519"/>
                <a:gd name="T33" fmla="*/ 91 h 133"/>
                <a:gd name="T34" fmla="*/ 1089 w 519"/>
                <a:gd name="T35" fmla="*/ 140 h 133"/>
                <a:gd name="T36" fmla="*/ 1166 w 519"/>
                <a:gd name="T37" fmla="*/ 191 h 133"/>
                <a:gd name="T38" fmla="*/ 1234 w 519"/>
                <a:gd name="T39" fmla="*/ 254 h 133"/>
                <a:gd name="T40" fmla="*/ 1318 w 519"/>
                <a:gd name="T41" fmla="*/ 338 h 133"/>
                <a:gd name="T42" fmla="*/ 1318 w 519"/>
                <a:gd name="T43" fmla="*/ 338 h 133"/>
                <a:gd name="T44" fmla="*/ 1219 w 519"/>
                <a:gd name="T45" fmla="*/ 269 h 133"/>
                <a:gd name="T46" fmla="*/ 1150 w 519"/>
                <a:gd name="T47" fmla="*/ 216 h 133"/>
                <a:gd name="T48" fmla="*/ 1061 w 519"/>
                <a:gd name="T49" fmla="*/ 163 h 133"/>
                <a:gd name="T50" fmla="*/ 972 w 519"/>
                <a:gd name="T51" fmla="*/ 125 h 133"/>
                <a:gd name="T52" fmla="*/ 891 w 519"/>
                <a:gd name="T53" fmla="*/ 89 h 133"/>
                <a:gd name="T54" fmla="*/ 794 w 519"/>
                <a:gd name="T55" fmla="*/ 61 h 133"/>
                <a:gd name="T56" fmla="*/ 715 w 519"/>
                <a:gd name="T57" fmla="*/ 48 h 133"/>
                <a:gd name="T58" fmla="*/ 634 w 519"/>
                <a:gd name="T59" fmla="*/ 46 h 133"/>
                <a:gd name="T60" fmla="*/ 545 w 519"/>
                <a:gd name="T61" fmla="*/ 53 h 133"/>
                <a:gd name="T62" fmla="*/ 453 w 519"/>
                <a:gd name="T63" fmla="*/ 74 h 133"/>
                <a:gd name="T64" fmla="*/ 364 w 519"/>
                <a:gd name="T65" fmla="*/ 97 h 133"/>
                <a:gd name="T66" fmla="*/ 285 w 519"/>
                <a:gd name="T67" fmla="*/ 125 h 133"/>
                <a:gd name="T68" fmla="*/ 181 w 519"/>
                <a:gd name="T69" fmla="*/ 175 h 133"/>
                <a:gd name="T70" fmla="*/ 84 w 519"/>
                <a:gd name="T71" fmla="*/ 236 h 133"/>
                <a:gd name="T72" fmla="*/ 46 w 519"/>
                <a:gd name="T73" fmla="*/ 262 h 1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9" h="133">
                  <a:moveTo>
                    <a:pt x="18" y="103"/>
                  </a:moveTo>
                  <a:lnTo>
                    <a:pt x="15" y="105"/>
                  </a:lnTo>
                  <a:lnTo>
                    <a:pt x="8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2" y="100"/>
                  </a:lnTo>
                  <a:lnTo>
                    <a:pt x="7" y="93"/>
                  </a:lnTo>
                  <a:lnTo>
                    <a:pt x="9" y="91"/>
                  </a:lnTo>
                  <a:lnTo>
                    <a:pt x="13" y="88"/>
                  </a:lnTo>
                  <a:lnTo>
                    <a:pt x="24" y="81"/>
                  </a:lnTo>
                  <a:lnTo>
                    <a:pt x="41" y="69"/>
                  </a:lnTo>
                  <a:lnTo>
                    <a:pt x="65" y="55"/>
                  </a:lnTo>
                  <a:lnTo>
                    <a:pt x="92" y="41"/>
                  </a:lnTo>
                  <a:lnTo>
                    <a:pt x="107" y="34"/>
                  </a:lnTo>
                  <a:lnTo>
                    <a:pt x="123" y="28"/>
                  </a:lnTo>
                  <a:lnTo>
                    <a:pt x="141" y="21"/>
                  </a:lnTo>
                  <a:lnTo>
                    <a:pt x="160" y="18"/>
                  </a:lnTo>
                  <a:lnTo>
                    <a:pt x="178" y="14"/>
                  </a:lnTo>
                  <a:lnTo>
                    <a:pt x="197" y="11"/>
                  </a:lnTo>
                  <a:lnTo>
                    <a:pt x="214" y="8"/>
                  </a:lnTo>
                  <a:lnTo>
                    <a:pt x="233" y="3"/>
                  </a:lnTo>
                  <a:lnTo>
                    <a:pt x="243" y="2"/>
                  </a:lnTo>
                  <a:lnTo>
                    <a:pt x="253" y="0"/>
                  </a:lnTo>
                  <a:lnTo>
                    <a:pt x="263" y="2"/>
                  </a:lnTo>
                  <a:lnTo>
                    <a:pt x="271" y="3"/>
                  </a:lnTo>
                  <a:lnTo>
                    <a:pt x="305" y="6"/>
                  </a:lnTo>
                  <a:lnTo>
                    <a:pt x="321" y="9"/>
                  </a:lnTo>
                  <a:lnTo>
                    <a:pt x="329" y="11"/>
                  </a:lnTo>
                  <a:lnTo>
                    <a:pt x="335" y="14"/>
                  </a:lnTo>
                  <a:lnTo>
                    <a:pt x="360" y="23"/>
                  </a:lnTo>
                  <a:lnTo>
                    <a:pt x="378" y="30"/>
                  </a:lnTo>
                  <a:lnTo>
                    <a:pt x="395" y="36"/>
                  </a:lnTo>
                  <a:lnTo>
                    <a:pt x="404" y="41"/>
                  </a:lnTo>
                  <a:lnTo>
                    <a:pt x="428" y="55"/>
                  </a:lnTo>
                  <a:lnTo>
                    <a:pt x="443" y="65"/>
                  </a:lnTo>
                  <a:lnTo>
                    <a:pt x="458" y="75"/>
                  </a:lnTo>
                  <a:lnTo>
                    <a:pt x="473" y="87"/>
                  </a:lnTo>
                  <a:lnTo>
                    <a:pt x="485" y="100"/>
                  </a:lnTo>
                  <a:lnTo>
                    <a:pt x="514" y="127"/>
                  </a:lnTo>
                  <a:lnTo>
                    <a:pt x="518" y="133"/>
                  </a:lnTo>
                  <a:lnTo>
                    <a:pt x="519" y="133"/>
                  </a:lnTo>
                  <a:lnTo>
                    <a:pt x="518" y="133"/>
                  </a:lnTo>
                  <a:lnTo>
                    <a:pt x="504" y="125"/>
                  </a:lnTo>
                  <a:lnTo>
                    <a:pt x="479" y="106"/>
                  </a:lnTo>
                  <a:lnTo>
                    <a:pt x="467" y="96"/>
                  </a:lnTo>
                  <a:lnTo>
                    <a:pt x="452" y="85"/>
                  </a:lnTo>
                  <a:lnTo>
                    <a:pt x="434" y="74"/>
                  </a:lnTo>
                  <a:lnTo>
                    <a:pt x="417" y="64"/>
                  </a:lnTo>
                  <a:lnTo>
                    <a:pt x="399" y="56"/>
                  </a:lnTo>
                  <a:lnTo>
                    <a:pt x="382" y="49"/>
                  </a:lnTo>
                  <a:lnTo>
                    <a:pt x="367" y="43"/>
                  </a:lnTo>
                  <a:lnTo>
                    <a:pt x="350" y="35"/>
                  </a:lnTo>
                  <a:lnTo>
                    <a:pt x="326" y="28"/>
                  </a:lnTo>
                  <a:lnTo>
                    <a:pt x="312" y="24"/>
                  </a:lnTo>
                  <a:lnTo>
                    <a:pt x="298" y="21"/>
                  </a:lnTo>
                  <a:lnTo>
                    <a:pt x="281" y="19"/>
                  </a:lnTo>
                  <a:lnTo>
                    <a:pt x="265" y="18"/>
                  </a:lnTo>
                  <a:lnTo>
                    <a:pt x="249" y="18"/>
                  </a:lnTo>
                  <a:lnTo>
                    <a:pt x="232" y="19"/>
                  </a:lnTo>
                  <a:lnTo>
                    <a:pt x="214" y="21"/>
                  </a:lnTo>
                  <a:lnTo>
                    <a:pt x="196" y="26"/>
                  </a:lnTo>
                  <a:lnTo>
                    <a:pt x="178" y="29"/>
                  </a:lnTo>
                  <a:lnTo>
                    <a:pt x="161" y="33"/>
                  </a:lnTo>
                  <a:lnTo>
                    <a:pt x="143" y="38"/>
                  </a:lnTo>
                  <a:lnTo>
                    <a:pt x="127" y="43"/>
                  </a:lnTo>
                  <a:lnTo>
                    <a:pt x="112" y="49"/>
                  </a:lnTo>
                  <a:lnTo>
                    <a:pt x="97" y="55"/>
                  </a:lnTo>
                  <a:lnTo>
                    <a:pt x="71" y="69"/>
                  </a:lnTo>
                  <a:lnTo>
                    <a:pt x="49" y="82"/>
                  </a:lnTo>
                  <a:lnTo>
                    <a:pt x="33" y="93"/>
                  </a:lnTo>
                  <a:lnTo>
                    <a:pt x="22" y="101"/>
                  </a:lnTo>
                  <a:lnTo>
                    <a:pt x="18" y="10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0" name="Freeform 1877"/>
            <p:cNvSpPr>
              <a:spLocks/>
            </p:cNvSpPr>
            <p:nvPr/>
          </p:nvSpPr>
          <p:spPr bwMode="auto">
            <a:xfrm>
              <a:off x="3504" y="1457"/>
              <a:ext cx="1342" cy="347"/>
            </a:xfrm>
            <a:custGeom>
              <a:avLst/>
              <a:gdLst>
                <a:gd name="T0" fmla="*/ 36 w 527"/>
                <a:gd name="T1" fmla="*/ 265 h 136"/>
                <a:gd name="T2" fmla="*/ 10 w 527"/>
                <a:gd name="T3" fmla="*/ 281 h 136"/>
                <a:gd name="T4" fmla="*/ 0 w 527"/>
                <a:gd name="T5" fmla="*/ 276 h 136"/>
                <a:gd name="T6" fmla="*/ 8 w 527"/>
                <a:gd name="T7" fmla="*/ 242 h 136"/>
                <a:gd name="T8" fmla="*/ 15 w 527"/>
                <a:gd name="T9" fmla="*/ 230 h 136"/>
                <a:gd name="T10" fmla="*/ 51 w 527"/>
                <a:gd name="T11" fmla="*/ 214 h 136"/>
                <a:gd name="T12" fmla="*/ 74 w 527"/>
                <a:gd name="T13" fmla="*/ 214 h 136"/>
                <a:gd name="T14" fmla="*/ 115 w 527"/>
                <a:gd name="T15" fmla="*/ 202 h 136"/>
                <a:gd name="T16" fmla="*/ 206 w 527"/>
                <a:gd name="T17" fmla="*/ 151 h 136"/>
                <a:gd name="T18" fmla="*/ 326 w 527"/>
                <a:gd name="T19" fmla="*/ 94 h 136"/>
                <a:gd name="T20" fmla="*/ 507 w 527"/>
                <a:gd name="T21" fmla="*/ 26 h 136"/>
                <a:gd name="T22" fmla="*/ 555 w 527"/>
                <a:gd name="T23" fmla="*/ 8 h 136"/>
                <a:gd name="T24" fmla="*/ 657 w 527"/>
                <a:gd name="T25" fmla="*/ 0 h 136"/>
                <a:gd name="T26" fmla="*/ 792 w 527"/>
                <a:gd name="T27" fmla="*/ 8 h 136"/>
                <a:gd name="T28" fmla="*/ 871 w 527"/>
                <a:gd name="T29" fmla="*/ 20 h 136"/>
                <a:gd name="T30" fmla="*/ 937 w 527"/>
                <a:gd name="T31" fmla="*/ 43 h 136"/>
                <a:gd name="T32" fmla="*/ 985 w 527"/>
                <a:gd name="T33" fmla="*/ 66 h 136"/>
                <a:gd name="T34" fmla="*/ 1021 w 527"/>
                <a:gd name="T35" fmla="*/ 87 h 136"/>
                <a:gd name="T36" fmla="*/ 1108 w 527"/>
                <a:gd name="T37" fmla="*/ 143 h 136"/>
                <a:gd name="T38" fmla="*/ 1222 w 527"/>
                <a:gd name="T39" fmla="*/ 225 h 136"/>
                <a:gd name="T40" fmla="*/ 1329 w 527"/>
                <a:gd name="T41" fmla="*/ 329 h 136"/>
                <a:gd name="T42" fmla="*/ 1342 w 527"/>
                <a:gd name="T43" fmla="*/ 347 h 136"/>
                <a:gd name="T44" fmla="*/ 1304 w 527"/>
                <a:gd name="T45" fmla="*/ 321 h 136"/>
                <a:gd name="T46" fmla="*/ 1243 w 527"/>
                <a:gd name="T47" fmla="*/ 268 h 136"/>
                <a:gd name="T48" fmla="*/ 1210 w 527"/>
                <a:gd name="T49" fmla="*/ 247 h 136"/>
                <a:gd name="T50" fmla="*/ 991 w 527"/>
                <a:gd name="T51" fmla="*/ 117 h 136"/>
                <a:gd name="T52" fmla="*/ 952 w 527"/>
                <a:gd name="T53" fmla="*/ 94 h 136"/>
                <a:gd name="T54" fmla="*/ 909 w 527"/>
                <a:gd name="T55" fmla="*/ 71 h 136"/>
                <a:gd name="T56" fmla="*/ 853 w 527"/>
                <a:gd name="T57" fmla="*/ 56 h 136"/>
                <a:gd name="T58" fmla="*/ 690 w 527"/>
                <a:gd name="T59" fmla="*/ 41 h 136"/>
                <a:gd name="T60" fmla="*/ 601 w 527"/>
                <a:gd name="T61" fmla="*/ 41 h 136"/>
                <a:gd name="T62" fmla="*/ 514 w 527"/>
                <a:gd name="T63" fmla="*/ 61 h 136"/>
                <a:gd name="T64" fmla="*/ 336 w 527"/>
                <a:gd name="T65" fmla="*/ 133 h 136"/>
                <a:gd name="T66" fmla="*/ 222 w 527"/>
                <a:gd name="T67" fmla="*/ 186 h 136"/>
                <a:gd name="T68" fmla="*/ 130 w 527"/>
                <a:gd name="T69" fmla="*/ 237 h 136"/>
                <a:gd name="T70" fmla="*/ 71 w 527"/>
                <a:gd name="T71" fmla="*/ 255 h 136"/>
                <a:gd name="T72" fmla="*/ 48 w 527"/>
                <a:gd name="T73" fmla="*/ 255 h 1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7" h="136">
                  <a:moveTo>
                    <a:pt x="16" y="103"/>
                  </a:moveTo>
                  <a:lnTo>
                    <a:pt x="14" y="104"/>
                  </a:lnTo>
                  <a:lnTo>
                    <a:pt x="9" y="108"/>
                  </a:lnTo>
                  <a:lnTo>
                    <a:pt x="4" y="110"/>
                  </a:lnTo>
                  <a:lnTo>
                    <a:pt x="1" y="110"/>
                  </a:lnTo>
                  <a:lnTo>
                    <a:pt x="0" y="108"/>
                  </a:lnTo>
                  <a:lnTo>
                    <a:pt x="1" y="103"/>
                  </a:lnTo>
                  <a:lnTo>
                    <a:pt x="3" y="95"/>
                  </a:lnTo>
                  <a:lnTo>
                    <a:pt x="5" y="92"/>
                  </a:lnTo>
                  <a:lnTo>
                    <a:pt x="6" y="90"/>
                  </a:lnTo>
                  <a:lnTo>
                    <a:pt x="11" y="87"/>
                  </a:lnTo>
                  <a:lnTo>
                    <a:pt x="20" y="84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3"/>
                  </a:lnTo>
                  <a:lnTo>
                    <a:pt x="45" y="79"/>
                  </a:lnTo>
                  <a:lnTo>
                    <a:pt x="67" y="67"/>
                  </a:lnTo>
                  <a:lnTo>
                    <a:pt x="81" y="59"/>
                  </a:lnTo>
                  <a:lnTo>
                    <a:pt x="96" y="52"/>
                  </a:lnTo>
                  <a:lnTo>
                    <a:pt x="128" y="37"/>
                  </a:lnTo>
                  <a:lnTo>
                    <a:pt x="163" y="23"/>
                  </a:lnTo>
                  <a:lnTo>
                    <a:pt x="199" y="10"/>
                  </a:lnTo>
                  <a:lnTo>
                    <a:pt x="208" y="6"/>
                  </a:lnTo>
                  <a:lnTo>
                    <a:pt x="218" y="3"/>
                  </a:lnTo>
                  <a:lnTo>
                    <a:pt x="238" y="0"/>
                  </a:lnTo>
                  <a:lnTo>
                    <a:pt x="258" y="0"/>
                  </a:lnTo>
                  <a:lnTo>
                    <a:pt x="276" y="1"/>
                  </a:lnTo>
                  <a:lnTo>
                    <a:pt x="311" y="3"/>
                  </a:lnTo>
                  <a:lnTo>
                    <a:pt x="327" y="5"/>
                  </a:lnTo>
                  <a:lnTo>
                    <a:pt x="342" y="8"/>
                  </a:lnTo>
                  <a:lnTo>
                    <a:pt x="356" y="12"/>
                  </a:lnTo>
                  <a:lnTo>
                    <a:pt x="368" y="17"/>
                  </a:lnTo>
                  <a:lnTo>
                    <a:pt x="378" y="21"/>
                  </a:lnTo>
                  <a:lnTo>
                    <a:pt x="387" y="26"/>
                  </a:lnTo>
                  <a:lnTo>
                    <a:pt x="398" y="33"/>
                  </a:lnTo>
                  <a:lnTo>
                    <a:pt x="401" y="34"/>
                  </a:lnTo>
                  <a:lnTo>
                    <a:pt x="402" y="34"/>
                  </a:lnTo>
                  <a:lnTo>
                    <a:pt x="435" y="56"/>
                  </a:lnTo>
                  <a:lnTo>
                    <a:pt x="465" y="77"/>
                  </a:lnTo>
                  <a:lnTo>
                    <a:pt x="480" y="88"/>
                  </a:lnTo>
                  <a:lnTo>
                    <a:pt x="495" y="100"/>
                  </a:lnTo>
                  <a:lnTo>
                    <a:pt x="522" y="129"/>
                  </a:lnTo>
                  <a:lnTo>
                    <a:pt x="527" y="135"/>
                  </a:lnTo>
                  <a:lnTo>
                    <a:pt x="527" y="136"/>
                  </a:lnTo>
                  <a:lnTo>
                    <a:pt x="526" y="136"/>
                  </a:lnTo>
                  <a:lnTo>
                    <a:pt x="512" y="126"/>
                  </a:lnTo>
                  <a:lnTo>
                    <a:pt x="488" y="107"/>
                  </a:lnTo>
                  <a:lnTo>
                    <a:pt x="488" y="105"/>
                  </a:lnTo>
                  <a:lnTo>
                    <a:pt x="485" y="103"/>
                  </a:lnTo>
                  <a:lnTo>
                    <a:pt x="475" y="97"/>
                  </a:lnTo>
                  <a:lnTo>
                    <a:pt x="442" y="75"/>
                  </a:lnTo>
                  <a:lnTo>
                    <a:pt x="389" y="46"/>
                  </a:lnTo>
                  <a:lnTo>
                    <a:pt x="386" y="43"/>
                  </a:lnTo>
                  <a:lnTo>
                    <a:pt x="374" y="37"/>
                  </a:lnTo>
                  <a:lnTo>
                    <a:pt x="367" y="32"/>
                  </a:lnTo>
                  <a:lnTo>
                    <a:pt x="357" y="28"/>
                  </a:lnTo>
                  <a:lnTo>
                    <a:pt x="346" y="24"/>
                  </a:lnTo>
                  <a:lnTo>
                    <a:pt x="335" y="22"/>
                  </a:lnTo>
                  <a:lnTo>
                    <a:pt x="305" y="18"/>
                  </a:lnTo>
                  <a:lnTo>
                    <a:pt x="271" y="16"/>
                  </a:lnTo>
                  <a:lnTo>
                    <a:pt x="254" y="15"/>
                  </a:lnTo>
                  <a:lnTo>
                    <a:pt x="236" y="16"/>
                  </a:lnTo>
                  <a:lnTo>
                    <a:pt x="219" y="18"/>
                  </a:lnTo>
                  <a:lnTo>
                    <a:pt x="202" y="24"/>
                  </a:lnTo>
                  <a:lnTo>
                    <a:pt x="167" y="38"/>
                  </a:lnTo>
                  <a:lnTo>
                    <a:pt x="132" y="52"/>
                  </a:lnTo>
                  <a:lnTo>
                    <a:pt x="102" y="65"/>
                  </a:lnTo>
                  <a:lnTo>
                    <a:pt x="87" y="73"/>
                  </a:lnTo>
                  <a:lnTo>
                    <a:pt x="75" y="80"/>
                  </a:lnTo>
                  <a:lnTo>
                    <a:pt x="51" y="93"/>
                  </a:lnTo>
                  <a:lnTo>
                    <a:pt x="40" y="98"/>
                  </a:lnTo>
                  <a:lnTo>
                    <a:pt x="28" y="10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6" y="10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1" name="Freeform 1878"/>
            <p:cNvSpPr>
              <a:spLocks/>
            </p:cNvSpPr>
            <p:nvPr/>
          </p:nvSpPr>
          <p:spPr bwMode="auto">
            <a:xfrm>
              <a:off x="3499" y="1516"/>
              <a:ext cx="1268" cy="298"/>
            </a:xfrm>
            <a:custGeom>
              <a:avLst/>
              <a:gdLst>
                <a:gd name="T0" fmla="*/ 33 w 498"/>
                <a:gd name="T1" fmla="*/ 293 h 117"/>
                <a:gd name="T2" fmla="*/ 8 w 498"/>
                <a:gd name="T3" fmla="*/ 298 h 117"/>
                <a:gd name="T4" fmla="*/ 0 w 498"/>
                <a:gd name="T5" fmla="*/ 295 h 117"/>
                <a:gd name="T6" fmla="*/ 3 w 498"/>
                <a:gd name="T7" fmla="*/ 280 h 117"/>
                <a:gd name="T8" fmla="*/ 18 w 498"/>
                <a:gd name="T9" fmla="*/ 257 h 117"/>
                <a:gd name="T10" fmla="*/ 94 w 498"/>
                <a:gd name="T11" fmla="*/ 204 h 117"/>
                <a:gd name="T12" fmla="*/ 214 w 498"/>
                <a:gd name="T13" fmla="*/ 132 h 117"/>
                <a:gd name="T14" fmla="*/ 369 w 498"/>
                <a:gd name="T15" fmla="*/ 64 h 117"/>
                <a:gd name="T16" fmla="*/ 458 w 498"/>
                <a:gd name="T17" fmla="*/ 36 h 117"/>
                <a:gd name="T18" fmla="*/ 550 w 498"/>
                <a:gd name="T19" fmla="*/ 10 h 117"/>
                <a:gd name="T20" fmla="*/ 637 w 498"/>
                <a:gd name="T21" fmla="*/ 0 h 117"/>
                <a:gd name="T22" fmla="*/ 718 w 498"/>
                <a:gd name="T23" fmla="*/ 3 h 117"/>
                <a:gd name="T24" fmla="*/ 794 w 498"/>
                <a:gd name="T25" fmla="*/ 13 h 117"/>
                <a:gd name="T26" fmla="*/ 901 w 498"/>
                <a:gd name="T27" fmla="*/ 41 h 117"/>
                <a:gd name="T28" fmla="*/ 940 w 498"/>
                <a:gd name="T29" fmla="*/ 59 h 117"/>
                <a:gd name="T30" fmla="*/ 1059 w 498"/>
                <a:gd name="T31" fmla="*/ 107 h 117"/>
                <a:gd name="T32" fmla="*/ 1143 w 498"/>
                <a:gd name="T33" fmla="*/ 153 h 117"/>
                <a:gd name="T34" fmla="*/ 1255 w 498"/>
                <a:gd name="T35" fmla="*/ 229 h 117"/>
                <a:gd name="T36" fmla="*/ 1268 w 498"/>
                <a:gd name="T37" fmla="*/ 245 h 117"/>
                <a:gd name="T38" fmla="*/ 1230 w 498"/>
                <a:gd name="T39" fmla="*/ 224 h 117"/>
                <a:gd name="T40" fmla="*/ 1133 w 498"/>
                <a:gd name="T41" fmla="*/ 176 h 117"/>
                <a:gd name="T42" fmla="*/ 1046 w 498"/>
                <a:gd name="T43" fmla="*/ 140 h 117"/>
                <a:gd name="T44" fmla="*/ 952 w 498"/>
                <a:gd name="T45" fmla="*/ 104 h 117"/>
                <a:gd name="T46" fmla="*/ 876 w 498"/>
                <a:gd name="T47" fmla="*/ 71 h 117"/>
                <a:gd name="T48" fmla="*/ 838 w 498"/>
                <a:gd name="T49" fmla="*/ 59 h 117"/>
                <a:gd name="T50" fmla="*/ 774 w 498"/>
                <a:gd name="T51" fmla="*/ 51 h 117"/>
                <a:gd name="T52" fmla="*/ 705 w 498"/>
                <a:gd name="T53" fmla="*/ 41 h 117"/>
                <a:gd name="T54" fmla="*/ 629 w 498"/>
                <a:gd name="T55" fmla="*/ 41 h 117"/>
                <a:gd name="T56" fmla="*/ 547 w 498"/>
                <a:gd name="T57" fmla="*/ 51 h 117"/>
                <a:gd name="T58" fmla="*/ 463 w 498"/>
                <a:gd name="T59" fmla="*/ 74 h 117"/>
                <a:gd name="T60" fmla="*/ 379 w 498"/>
                <a:gd name="T61" fmla="*/ 102 h 117"/>
                <a:gd name="T62" fmla="*/ 232 w 498"/>
                <a:gd name="T63" fmla="*/ 168 h 117"/>
                <a:gd name="T64" fmla="*/ 117 w 498"/>
                <a:gd name="T65" fmla="*/ 234 h 117"/>
                <a:gd name="T66" fmla="*/ 41 w 498"/>
                <a:gd name="T67" fmla="*/ 288 h 1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8" h="117">
                  <a:moveTo>
                    <a:pt x="16" y="113"/>
                  </a:moveTo>
                  <a:lnTo>
                    <a:pt x="13" y="115"/>
                  </a:lnTo>
                  <a:lnTo>
                    <a:pt x="7" y="117"/>
                  </a:lnTo>
                  <a:lnTo>
                    <a:pt x="3" y="117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10"/>
                  </a:lnTo>
                  <a:lnTo>
                    <a:pt x="5" y="103"/>
                  </a:lnTo>
                  <a:lnTo>
                    <a:pt x="7" y="101"/>
                  </a:lnTo>
                  <a:lnTo>
                    <a:pt x="21" y="91"/>
                  </a:lnTo>
                  <a:lnTo>
                    <a:pt x="37" y="80"/>
                  </a:lnTo>
                  <a:lnTo>
                    <a:pt x="59" y="66"/>
                  </a:lnTo>
                  <a:lnTo>
                    <a:pt x="84" y="52"/>
                  </a:lnTo>
                  <a:lnTo>
                    <a:pt x="114" y="38"/>
                  </a:lnTo>
                  <a:lnTo>
                    <a:pt x="145" y="25"/>
                  </a:lnTo>
                  <a:lnTo>
                    <a:pt x="163" y="19"/>
                  </a:lnTo>
                  <a:lnTo>
                    <a:pt x="180" y="14"/>
                  </a:lnTo>
                  <a:lnTo>
                    <a:pt x="197" y="8"/>
                  </a:lnTo>
                  <a:lnTo>
                    <a:pt x="216" y="4"/>
                  </a:lnTo>
                  <a:lnTo>
                    <a:pt x="233" y="1"/>
                  </a:lnTo>
                  <a:lnTo>
                    <a:pt x="250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2" y="5"/>
                  </a:lnTo>
                  <a:lnTo>
                    <a:pt x="335" y="10"/>
                  </a:lnTo>
                  <a:lnTo>
                    <a:pt x="354" y="16"/>
                  </a:lnTo>
                  <a:lnTo>
                    <a:pt x="366" y="20"/>
                  </a:lnTo>
                  <a:lnTo>
                    <a:pt x="369" y="23"/>
                  </a:lnTo>
                  <a:lnTo>
                    <a:pt x="401" y="38"/>
                  </a:lnTo>
                  <a:lnTo>
                    <a:pt x="416" y="42"/>
                  </a:lnTo>
                  <a:lnTo>
                    <a:pt x="432" y="50"/>
                  </a:lnTo>
                  <a:lnTo>
                    <a:pt x="449" y="60"/>
                  </a:lnTo>
                  <a:lnTo>
                    <a:pt x="463" y="69"/>
                  </a:lnTo>
                  <a:lnTo>
                    <a:pt x="493" y="90"/>
                  </a:lnTo>
                  <a:lnTo>
                    <a:pt x="498" y="95"/>
                  </a:lnTo>
                  <a:lnTo>
                    <a:pt x="498" y="96"/>
                  </a:lnTo>
                  <a:lnTo>
                    <a:pt x="497" y="96"/>
                  </a:lnTo>
                  <a:lnTo>
                    <a:pt x="483" y="88"/>
                  </a:lnTo>
                  <a:lnTo>
                    <a:pt x="457" y="75"/>
                  </a:lnTo>
                  <a:lnTo>
                    <a:pt x="445" y="69"/>
                  </a:lnTo>
                  <a:lnTo>
                    <a:pt x="429" y="61"/>
                  </a:lnTo>
                  <a:lnTo>
                    <a:pt x="411" y="55"/>
                  </a:lnTo>
                  <a:lnTo>
                    <a:pt x="391" y="47"/>
                  </a:lnTo>
                  <a:lnTo>
                    <a:pt x="374" y="41"/>
                  </a:lnTo>
                  <a:lnTo>
                    <a:pt x="358" y="34"/>
                  </a:lnTo>
                  <a:lnTo>
                    <a:pt x="344" y="28"/>
                  </a:lnTo>
                  <a:lnTo>
                    <a:pt x="337" y="25"/>
                  </a:lnTo>
                  <a:lnTo>
                    <a:pt x="329" y="23"/>
                  </a:lnTo>
                  <a:lnTo>
                    <a:pt x="317" y="21"/>
                  </a:lnTo>
                  <a:lnTo>
                    <a:pt x="304" y="20"/>
                  </a:lnTo>
                  <a:lnTo>
                    <a:pt x="292" y="18"/>
                  </a:lnTo>
                  <a:lnTo>
                    <a:pt x="277" y="16"/>
                  </a:lnTo>
                  <a:lnTo>
                    <a:pt x="262" y="15"/>
                  </a:lnTo>
                  <a:lnTo>
                    <a:pt x="247" y="16"/>
                  </a:lnTo>
                  <a:lnTo>
                    <a:pt x="231" y="18"/>
                  </a:lnTo>
                  <a:lnTo>
                    <a:pt x="215" y="20"/>
                  </a:lnTo>
                  <a:lnTo>
                    <a:pt x="199" y="24"/>
                  </a:lnTo>
                  <a:lnTo>
                    <a:pt x="182" y="29"/>
                  </a:lnTo>
                  <a:lnTo>
                    <a:pt x="165" y="34"/>
                  </a:lnTo>
                  <a:lnTo>
                    <a:pt x="149" y="40"/>
                  </a:lnTo>
                  <a:lnTo>
                    <a:pt x="118" y="52"/>
                  </a:lnTo>
                  <a:lnTo>
                    <a:pt x="91" y="66"/>
                  </a:lnTo>
                  <a:lnTo>
                    <a:pt x="66" y="80"/>
                  </a:lnTo>
                  <a:lnTo>
                    <a:pt x="46" y="92"/>
                  </a:lnTo>
                  <a:lnTo>
                    <a:pt x="31" y="103"/>
                  </a:lnTo>
                  <a:lnTo>
                    <a:pt x="16" y="11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2" name="Freeform 1879"/>
            <p:cNvSpPr>
              <a:spLocks/>
            </p:cNvSpPr>
            <p:nvPr/>
          </p:nvSpPr>
          <p:spPr bwMode="auto">
            <a:xfrm>
              <a:off x="3489" y="1580"/>
              <a:ext cx="720" cy="310"/>
            </a:xfrm>
            <a:custGeom>
              <a:avLst/>
              <a:gdLst>
                <a:gd name="T0" fmla="*/ 28 w 283"/>
                <a:gd name="T1" fmla="*/ 307 h 122"/>
                <a:gd name="T2" fmla="*/ 25 w 283"/>
                <a:gd name="T3" fmla="*/ 310 h 122"/>
                <a:gd name="T4" fmla="*/ 13 w 283"/>
                <a:gd name="T5" fmla="*/ 307 h 122"/>
                <a:gd name="T6" fmla="*/ 3 w 283"/>
                <a:gd name="T7" fmla="*/ 302 h 122"/>
                <a:gd name="T8" fmla="*/ 0 w 283"/>
                <a:gd name="T9" fmla="*/ 300 h 122"/>
                <a:gd name="T10" fmla="*/ 0 w 283"/>
                <a:gd name="T11" fmla="*/ 295 h 122"/>
                <a:gd name="T12" fmla="*/ 0 w 283"/>
                <a:gd name="T13" fmla="*/ 287 h 122"/>
                <a:gd name="T14" fmla="*/ 8 w 283"/>
                <a:gd name="T15" fmla="*/ 274 h 122"/>
                <a:gd name="T16" fmla="*/ 10 w 283"/>
                <a:gd name="T17" fmla="*/ 272 h 122"/>
                <a:gd name="T18" fmla="*/ 31 w 283"/>
                <a:gd name="T19" fmla="*/ 262 h 122"/>
                <a:gd name="T20" fmla="*/ 89 w 283"/>
                <a:gd name="T21" fmla="*/ 231 h 122"/>
                <a:gd name="T22" fmla="*/ 252 w 283"/>
                <a:gd name="T23" fmla="*/ 137 h 122"/>
                <a:gd name="T24" fmla="*/ 341 w 283"/>
                <a:gd name="T25" fmla="*/ 86 h 122"/>
                <a:gd name="T26" fmla="*/ 417 w 283"/>
                <a:gd name="T27" fmla="*/ 41 h 122"/>
                <a:gd name="T28" fmla="*/ 473 w 283"/>
                <a:gd name="T29" fmla="*/ 15 h 122"/>
                <a:gd name="T30" fmla="*/ 494 w 283"/>
                <a:gd name="T31" fmla="*/ 10 h 122"/>
                <a:gd name="T32" fmla="*/ 499 w 283"/>
                <a:gd name="T33" fmla="*/ 10 h 122"/>
                <a:gd name="T34" fmla="*/ 504 w 283"/>
                <a:gd name="T35" fmla="*/ 10 h 122"/>
                <a:gd name="T36" fmla="*/ 519 w 283"/>
                <a:gd name="T37" fmla="*/ 8 h 122"/>
                <a:gd name="T38" fmla="*/ 557 w 283"/>
                <a:gd name="T39" fmla="*/ 3 h 122"/>
                <a:gd name="T40" fmla="*/ 608 w 283"/>
                <a:gd name="T41" fmla="*/ 0 h 122"/>
                <a:gd name="T42" fmla="*/ 659 w 283"/>
                <a:gd name="T43" fmla="*/ 3 h 122"/>
                <a:gd name="T44" fmla="*/ 712 w 283"/>
                <a:gd name="T45" fmla="*/ 8 h 122"/>
                <a:gd name="T46" fmla="*/ 720 w 283"/>
                <a:gd name="T47" fmla="*/ 10 h 122"/>
                <a:gd name="T48" fmla="*/ 720 w 283"/>
                <a:gd name="T49" fmla="*/ 13 h 122"/>
                <a:gd name="T50" fmla="*/ 700 w 283"/>
                <a:gd name="T51" fmla="*/ 20 h 122"/>
                <a:gd name="T52" fmla="*/ 654 w 283"/>
                <a:gd name="T53" fmla="*/ 25 h 122"/>
                <a:gd name="T54" fmla="*/ 583 w 283"/>
                <a:gd name="T55" fmla="*/ 36 h 122"/>
                <a:gd name="T56" fmla="*/ 529 w 283"/>
                <a:gd name="T57" fmla="*/ 43 h 122"/>
                <a:gd name="T58" fmla="*/ 511 w 283"/>
                <a:gd name="T59" fmla="*/ 48 h 122"/>
                <a:gd name="T60" fmla="*/ 506 w 283"/>
                <a:gd name="T61" fmla="*/ 51 h 122"/>
                <a:gd name="T62" fmla="*/ 504 w 283"/>
                <a:gd name="T63" fmla="*/ 48 h 122"/>
                <a:gd name="T64" fmla="*/ 499 w 283"/>
                <a:gd name="T65" fmla="*/ 51 h 122"/>
                <a:gd name="T66" fmla="*/ 483 w 283"/>
                <a:gd name="T67" fmla="*/ 53 h 122"/>
                <a:gd name="T68" fmla="*/ 430 w 283"/>
                <a:gd name="T69" fmla="*/ 79 h 122"/>
                <a:gd name="T70" fmla="*/ 354 w 283"/>
                <a:gd name="T71" fmla="*/ 119 h 122"/>
                <a:gd name="T72" fmla="*/ 270 w 283"/>
                <a:gd name="T73" fmla="*/ 170 h 122"/>
                <a:gd name="T74" fmla="*/ 107 w 283"/>
                <a:gd name="T75" fmla="*/ 264 h 122"/>
                <a:gd name="T76" fmla="*/ 51 w 283"/>
                <a:gd name="T77" fmla="*/ 297 h 122"/>
                <a:gd name="T78" fmla="*/ 28 w 283"/>
                <a:gd name="T79" fmla="*/ 307 h 1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83" h="122">
                  <a:moveTo>
                    <a:pt x="11" y="121"/>
                  </a:moveTo>
                  <a:lnTo>
                    <a:pt x="10" y="122"/>
                  </a:lnTo>
                  <a:lnTo>
                    <a:pt x="5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3" y="108"/>
                  </a:lnTo>
                  <a:lnTo>
                    <a:pt x="4" y="107"/>
                  </a:lnTo>
                  <a:lnTo>
                    <a:pt x="12" y="103"/>
                  </a:lnTo>
                  <a:lnTo>
                    <a:pt x="35" y="91"/>
                  </a:lnTo>
                  <a:lnTo>
                    <a:pt x="99" y="54"/>
                  </a:lnTo>
                  <a:lnTo>
                    <a:pt x="134" y="34"/>
                  </a:lnTo>
                  <a:lnTo>
                    <a:pt x="164" y="16"/>
                  </a:lnTo>
                  <a:lnTo>
                    <a:pt x="186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204" y="3"/>
                  </a:lnTo>
                  <a:lnTo>
                    <a:pt x="219" y="1"/>
                  </a:lnTo>
                  <a:lnTo>
                    <a:pt x="239" y="0"/>
                  </a:lnTo>
                  <a:lnTo>
                    <a:pt x="259" y="1"/>
                  </a:lnTo>
                  <a:lnTo>
                    <a:pt x="280" y="3"/>
                  </a:lnTo>
                  <a:lnTo>
                    <a:pt x="283" y="4"/>
                  </a:lnTo>
                  <a:lnTo>
                    <a:pt x="283" y="5"/>
                  </a:lnTo>
                  <a:lnTo>
                    <a:pt x="275" y="8"/>
                  </a:lnTo>
                  <a:lnTo>
                    <a:pt x="257" y="10"/>
                  </a:lnTo>
                  <a:lnTo>
                    <a:pt x="229" y="14"/>
                  </a:lnTo>
                  <a:lnTo>
                    <a:pt x="208" y="17"/>
                  </a:lnTo>
                  <a:lnTo>
                    <a:pt x="201" y="19"/>
                  </a:lnTo>
                  <a:lnTo>
                    <a:pt x="199" y="20"/>
                  </a:lnTo>
                  <a:lnTo>
                    <a:pt x="198" y="19"/>
                  </a:lnTo>
                  <a:lnTo>
                    <a:pt x="196" y="20"/>
                  </a:lnTo>
                  <a:lnTo>
                    <a:pt x="190" y="21"/>
                  </a:lnTo>
                  <a:lnTo>
                    <a:pt x="169" y="31"/>
                  </a:lnTo>
                  <a:lnTo>
                    <a:pt x="139" y="47"/>
                  </a:lnTo>
                  <a:lnTo>
                    <a:pt x="106" y="67"/>
                  </a:lnTo>
                  <a:lnTo>
                    <a:pt x="42" y="104"/>
                  </a:lnTo>
                  <a:lnTo>
                    <a:pt x="20" y="117"/>
                  </a:lnTo>
                  <a:lnTo>
                    <a:pt x="11" y="121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3" name="Freeform 1880"/>
            <p:cNvSpPr>
              <a:spLocks/>
            </p:cNvSpPr>
            <p:nvPr/>
          </p:nvSpPr>
          <p:spPr bwMode="auto">
            <a:xfrm>
              <a:off x="3491" y="1595"/>
              <a:ext cx="1362" cy="364"/>
            </a:xfrm>
            <a:custGeom>
              <a:avLst/>
              <a:gdLst>
                <a:gd name="T0" fmla="*/ 1349 w 535"/>
                <a:gd name="T1" fmla="*/ 280 h 143"/>
                <a:gd name="T2" fmla="*/ 1362 w 535"/>
                <a:gd name="T3" fmla="*/ 305 h 143"/>
                <a:gd name="T4" fmla="*/ 1362 w 535"/>
                <a:gd name="T5" fmla="*/ 318 h 143"/>
                <a:gd name="T6" fmla="*/ 1342 w 535"/>
                <a:gd name="T7" fmla="*/ 313 h 143"/>
                <a:gd name="T8" fmla="*/ 1316 w 535"/>
                <a:gd name="T9" fmla="*/ 300 h 143"/>
                <a:gd name="T10" fmla="*/ 1237 w 535"/>
                <a:gd name="T11" fmla="*/ 232 h 143"/>
                <a:gd name="T12" fmla="*/ 1118 w 535"/>
                <a:gd name="T13" fmla="*/ 145 h 143"/>
                <a:gd name="T14" fmla="*/ 1041 w 535"/>
                <a:gd name="T15" fmla="*/ 104 h 143"/>
                <a:gd name="T16" fmla="*/ 952 w 535"/>
                <a:gd name="T17" fmla="*/ 66 h 143"/>
                <a:gd name="T18" fmla="*/ 860 w 535"/>
                <a:gd name="T19" fmla="*/ 38 h 143"/>
                <a:gd name="T20" fmla="*/ 817 w 535"/>
                <a:gd name="T21" fmla="*/ 41 h 143"/>
                <a:gd name="T22" fmla="*/ 741 w 535"/>
                <a:gd name="T23" fmla="*/ 53 h 143"/>
                <a:gd name="T24" fmla="*/ 670 w 535"/>
                <a:gd name="T25" fmla="*/ 53 h 143"/>
                <a:gd name="T26" fmla="*/ 583 w 535"/>
                <a:gd name="T27" fmla="*/ 61 h 143"/>
                <a:gd name="T28" fmla="*/ 509 w 535"/>
                <a:gd name="T29" fmla="*/ 84 h 143"/>
                <a:gd name="T30" fmla="*/ 400 w 535"/>
                <a:gd name="T31" fmla="*/ 130 h 143"/>
                <a:gd name="T32" fmla="*/ 270 w 535"/>
                <a:gd name="T33" fmla="*/ 201 h 143"/>
                <a:gd name="T34" fmla="*/ 102 w 535"/>
                <a:gd name="T35" fmla="*/ 293 h 143"/>
                <a:gd name="T36" fmla="*/ 5 w 535"/>
                <a:gd name="T37" fmla="*/ 364 h 143"/>
                <a:gd name="T38" fmla="*/ 0 w 535"/>
                <a:gd name="T39" fmla="*/ 361 h 143"/>
                <a:gd name="T40" fmla="*/ 92 w 535"/>
                <a:gd name="T41" fmla="*/ 272 h 143"/>
                <a:gd name="T42" fmla="*/ 99 w 535"/>
                <a:gd name="T43" fmla="*/ 262 h 143"/>
                <a:gd name="T44" fmla="*/ 219 w 535"/>
                <a:gd name="T45" fmla="*/ 191 h 143"/>
                <a:gd name="T46" fmla="*/ 397 w 535"/>
                <a:gd name="T47" fmla="*/ 89 h 143"/>
                <a:gd name="T48" fmla="*/ 507 w 535"/>
                <a:gd name="T49" fmla="*/ 41 h 143"/>
                <a:gd name="T50" fmla="*/ 586 w 535"/>
                <a:gd name="T51" fmla="*/ 20 h 143"/>
                <a:gd name="T52" fmla="*/ 677 w 535"/>
                <a:gd name="T53" fmla="*/ 13 h 143"/>
                <a:gd name="T54" fmla="*/ 748 w 535"/>
                <a:gd name="T55" fmla="*/ 13 h 143"/>
                <a:gd name="T56" fmla="*/ 794 w 535"/>
                <a:gd name="T57" fmla="*/ 5 h 143"/>
                <a:gd name="T58" fmla="*/ 845 w 535"/>
                <a:gd name="T59" fmla="*/ 0 h 143"/>
                <a:gd name="T60" fmla="*/ 924 w 535"/>
                <a:gd name="T61" fmla="*/ 18 h 143"/>
                <a:gd name="T62" fmla="*/ 1021 w 535"/>
                <a:gd name="T63" fmla="*/ 51 h 143"/>
                <a:gd name="T64" fmla="*/ 1102 w 535"/>
                <a:gd name="T65" fmla="*/ 92 h 143"/>
                <a:gd name="T66" fmla="*/ 1209 w 535"/>
                <a:gd name="T67" fmla="*/ 163 h 143"/>
                <a:gd name="T68" fmla="*/ 1309 w 535"/>
                <a:gd name="T69" fmla="*/ 239 h 14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5" h="143">
                  <a:moveTo>
                    <a:pt x="527" y="107"/>
                  </a:moveTo>
                  <a:lnTo>
                    <a:pt x="530" y="110"/>
                  </a:lnTo>
                  <a:lnTo>
                    <a:pt x="534" y="116"/>
                  </a:lnTo>
                  <a:lnTo>
                    <a:pt x="535" y="120"/>
                  </a:lnTo>
                  <a:lnTo>
                    <a:pt x="535" y="122"/>
                  </a:lnTo>
                  <a:lnTo>
                    <a:pt x="535" y="125"/>
                  </a:lnTo>
                  <a:lnTo>
                    <a:pt x="532" y="125"/>
                  </a:lnTo>
                  <a:lnTo>
                    <a:pt x="527" y="123"/>
                  </a:lnTo>
                  <a:lnTo>
                    <a:pt x="520" y="121"/>
                  </a:lnTo>
                  <a:lnTo>
                    <a:pt x="517" y="118"/>
                  </a:lnTo>
                  <a:lnTo>
                    <a:pt x="503" y="105"/>
                  </a:lnTo>
                  <a:lnTo>
                    <a:pt x="486" y="91"/>
                  </a:lnTo>
                  <a:lnTo>
                    <a:pt x="465" y="75"/>
                  </a:lnTo>
                  <a:lnTo>
                    <a:pt x="439" y="57"/>
                  </a:lnTo>
                  <a:lnTo>
                    <a:pt x="424" y="49"/>
                  </a:lnTo>
                  <a:lnTo>
                    <a:pt x="409" y="41"/>
                  </a:lnTo>
                  <a:lnTo>
                    <a:pt x="392" y="34"/>
                  </a:lnTo>
                  <a:lnTo>
                    <a:pt x="374" y="26"/>
                  </a:lnTo>
                  <a:lnTo>
                    <a:pt x="357" y="20"/>
                  </a:lnTo>
                  <a:lnTo>
                    <a:pt x="338" y="15"/>
                  </a:lnTo>
                  <a:lnTo>
                    <a:pt x="330" y="15"/>
                  </a:lnTo>
                  <a:lnTo>
                    <a:pt x="321" y="16"/>
                  </a:lnTo>
                  <a:lnTo>
                    <a:pt x="302" y="20"/>
                  </a:lnTo>
                  <a:lnTo>
                    <a:pt x="291" y="21"/>
                  </a:lnTo>
                  <a:lnTo>
                    <a:pt x="281" y="21"/>
                  </a:lnTo>
                  <a:lnTo>
                    <a:pt x="263" y="21"/>
                  </a:lnTo>
                  <a:lnTo>
                    <a:pt x="245" y="21"/>
                  </a:lnTo>
                  <a:lnTo>
                    <a:pt x="229" y="24"/>
                  </a:lnTo>
                  <a:lnTo>
                    <a:pt x="214" y="28"/>
                  </a:lnTo>
                  <a:lnTo>
                    <a:pt x="200" y="33"/>
                  </a:lnTo>
                  <a:lnTo>
                    <a:pt x="176" y="43"/>
                  </a:lnTo>
                  <a:lnTo>
                    <a:pt x="157" y="51"/>
                  </a:lnTo>
                  <a:lnTo>
                    <a:pt x="142" y="60"/>
                  </a:lnTo>
                  <a:lnTo>
                    <a:pt x="106" y="79"/>
                  </a:lnTo>
                  <a:lnTo>
                    <a:pt x="72" y="96"/>
                  </a:lnTo>
                  <a:lnTo>
                    <a:pt x="40" y="115"/>
                  </a:lnTo>
                  <a:lnTo>
                    <a:pt x="8" y="139"/>
                  </a:lnTo>
                  <a:lnTo>
                    <a:pt x="2" y="143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13" y="130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9" y="103"/>
                  </a:lnTo>
                  <a:lnTo>
                    <a:pt x="50" y="96"/>
                  </a:lnTo>
                  <a:lnTo>
                    <a:pt x="86" y="75"/>
                  </a:lnTo>
                  <a:lnTo>
                    <a:pt x="139" y="44"/>
                  </a:lnTo>
                  <a:lnTo>
                    <a:pt x="156" y="35"/>
                  </a:lnTo>
                  <a:lnTo>
                    <a:pt x="174" y="26"/>
                  </a:lnTo>
                  <a:lnTo>
                    <a:pt x="199" y="16"/>
                  </a:lnTo>
                  <a:lnTo>
                    <a:pt x="214" y="11"/>
                  </a:lnTo>
                  <a:lnTo>
                    <a:pt x="230" y="8"/>
                  </a:lnTo>
                  <a:lnTo>
                    <a:pt x="249" y="7"/>
                  </a:lnTo>
                  <a:lnTo>
                    <a:pt x="266" y="5"/>
                  </a:lnTo>
                  <a:lnTo>
                    <a:pt x="285" y="5"/>
                  </a:lnTo>
                  <a:lnTo>
                    <a:pt x="294" y="5"/>
                  </a:lnTo>
                  <a:lnTo>
                    <a:pt x="302" y="4"/>
                  </a:lnTo>
                  <a:lnTo>
                    <a:pt x="312" y="2"/>
                  </a:lnTo>
                  <a:lnTo>
                    <a:pt x="322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63" y="7"/>
                  </a:lnTo>
                  <a:lnTo>
                    <a:pt x="382" y="13"/>
                  </a:lnTo>
                  <a:lnTo>
                    <a:pt x="401" y="20"/>
                  </a:lnTo>
                  <a:lnTo>
                    <a:pt x="417" y="28"/>
                  </a:lnTo>
                  <a:lnTo>
                    <a:pt x="433" y="36"/>
                  </a:lnTo>
                  <a:lnTo>
                    <a:pt x="449" y="45"/>
                  </a:lnTo>
                  <a:lnTo>
                    <a:pt x="475" y="64"/>
                  </a:lnTo>
                  <a:lnTo>
                    <a:pt x="498" y="80"/>
                  </a:lnTo>
                  <a:lnTo>
                    <a:pt x="514" y="94"/>
                  </a:lnTo>
                  <a:lnTo>
                    <a:pt x="527" y="107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4" name="Freeform 1881"/>
            <p:cNvSpPr>
              <a:spLocks/>
            </p:cNvSpPr>
            <p:nvPr/>
          </p:nvSpPr>
          <p:spPr bwMode="auto">
            <a:xfrm>
              <a:off x="3497" y="1854"/>
              <a:ext cx="211" cy="184"/>
            </a:xfrm>
            <a:custGeom>
              <a:avLst/>
              <a:gdLst>
                <a:gd name="T0" fmla="*/ 18 w 83"/>
                <a:gd name="T1" fmla="*/ 184 h 72"/>
                <a:gd name="T2" fmla="*/ 18 w 83"/>
                <a:gd name="T3" fmla="*/ 181 h 72"/>
                <a:gd name="T4" fmla="*/ 10 w 83"/>
                <a:gd name="T5" fmla="*/ 179 h 72"/>
                <a:gd name="T6" fmla="*/ 5 w 83"/>
                <a:gd name="T7" fmla="*/ 171 h 72"/>
                <a:gd name="T8" fmla="*/ 3 w 83"/>
                <a:gd name="T9" fmla="*/ 164 h 72"/>
                <a:gd name="T10" fmla="*/ 0 w 83"/>
                <a:gd name="T11" fmla="*/ 151 h 72"/>
                <a:gd name="T12" fmla="*/ 8 w 83"/>
                <a:gd name="T13" fmla="*/ 146 h 72"/>
                <a:gd name="T14" fmla="*/ 28 w 83"/>
                <a:gd name="T15" fmla="*/ 133 h 72"/>
                <a:gd name="T16" fmla="*/ 74 w 83"/>
                <a:gd name="T17" fmla="*/ 95 h 72"/>
                <a:gd name="T18" fmla="*/ 122 w 83"/>
                <a:gd name="T19" fmla="*/ 59 h 72"/>
                <a:gd name="T20" fmla="*/ 137 w 83"/>
                <a:gd name="T21" fmla="*/ 41 h 72"/>
                <a:gd name="T22" fmla="*/ 145 w 83"/>
                <a:gd name="T23" fmla="*/ 36 h 72"/>
                <a:gd name="T24" fmla="*/ 158 w 83"/>
                <a:gd name="T25" fmla="*/ 26 h 72"/>
                <a:gd name="T26" fmla="*/ 188 w 83"/>
                <a:gd name="T27" fmla="*/ 8 h 72"/>
                <a:gd name="T28" fmla="*/ 203 w 83"/>
                <a:gd name="T29" fmla="*/ 0 h 72"/>
                <a:gd name="T30" fmla="*/ 211 w 83"/>
                <a:gd name="T31" fmla="*/ 0 h 72"/>
                <a:gd name="T32" fmla="*/ 211 w 83"/>
                <a:gd name="T33" fmla="*/ 3 h 72"/>
                <a:gd name="T34" fmla="*/ 211 w 83"/>
                <a:gd name="T35" fmla="*/ 13 h 72"/>
                <a:gd name="T36" fmla="*/ 201 w 83"/>
                <a:gd name="T37" fmla="*/ 26 h 72"/>
                <a:gd name="T38" fmla="*/ 170 w 83"/>
                <a:gd name="T39" fmla="*/ 66 h 72"/>
                <a:gd name="T40" fmla="*/ 163 w 83"/>
                <a:gd name="T41" fmla="*/ 74 h 72"/>
                <a:gd name="T42" fmla="*/ 147 w 83"/>
                <a:gd name="T43" fmla="*/ 87 h 72"/>
                <a:gd name="T44" fmla="*/ 99 w 83"/>
                <a:gd name="T45" fmla="*/ 128 h 72"/>
                <a:gd name="T46" fmla="*/ 46 w 83"/>
                <a:gd name="T47" fmla="*/ 169 h 72"/>
                <a:gd name="T48" fmla="*/ 28 w 83"/>
                <a:gd name="T49" fmla="*/ 181 h 72"/>
                <a:gd name="T50" fmla="*/ 18 w 83"/>
                <a:gd name="T51" fmla="*/ 184 h 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3" h="72">
                  <a:moveTo>
                    <a:pt x="7" y="72"/>
                  </a:moveTo>
                  <a:lnTo>
                    <a:pt x="7" y="71"/>
                  </a:lnTo>
                  <a:lnTo>
                    <a:pt x="4" y="70"/>
                  </a:lnTo>
                  <a:lnTo>
                    <a:pt x="2" y="67"/>
                  </a:lnTo>
                  <a:lnTo>
                    <a:pt x="1" y="64"/>
                  </a:lnTo>
                  <a:lnTo>
                    <a:pt x="0" y="59"/>
                  </a:lnTo>
                  <a:lnTo>
                    <a:pt x="3" y="57"/>
                  </a:lnTo>
                  <a:lnTo>
                    <a:pt x="11" y="52"/>
                  </a:lnTo>
                  <a:lnTo>
                    <a:pt x="29" y="37"/>
                  </a:lnTo>
                  <a:lnTo>
                    <a:pt x="48" y="23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2" y="10"/>
                  </a:lnTo>
                  <a:lnTo>
                    <a:pt x="74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3" y="5"/>
                  </a:lnTo>
                  <a:lnTo>
                    <a:pt x="79" y="10"/>
                  </a:lnTo>
                  <a:lnTo>
                    <a:pt x="67" y="26"/>
                  </a:lnTo>
                  <a:lnTo>
                    <a:pt x="64" y="29"/>
                  </a:lnTo>
                  <a:lnTo>
                    <a:pt x="58" y="34"/>
                  </a:lnTo>
                  <a:lnTo>
                    <a:pt x="39" y="50"/>
                  </a:lnTo>
                  <a:lnTo>
                    <a:pt x="18" y="66"/>
                  </a:lnTo>
                  <a:lnTo>
                    <a:pt x="11" y="71"/>
                  </a:lnTo>
                  <a:lnTo>
                    <a:pt x="7" y="72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5" name="Freeform 1882"/>
            <p:cNvSpPr>
              <a:spLocks/>
            </p:cNvSpPr>
            <p:nvPr/>
          </p:nvSpPr>
          <p:spPr bwMode="auto">
            <a:xfrm>
              <a:off x="3754" y="1646"/>
              <a:ext cx="707" cy="175"/>
            </a:xfrm>
            <a:custGeom>
              <a:avLst/>
              <a:gdLst>
                <a:gd name="T0" fmla="*/ 31 w 278"/>
                <a:gd name="T1" fmla="*/ 175 h 69"/>
                <a:gd name="T2" fmla="*/ 25 w 278"/>
                <a:gd name="T3" fmla="*/ 175 h 69"/>
                <a:gd name="T4" fmla="*/ 13 w 278"/>
                <a:gd name="T5" fmla="*/ 175 h 69"/>
                <a:gd name="T6" fmla="*/ 5 w 278"/>
                <a:gd name="T7" fmla="*/ 167 h 69"/>
                <a:gd name="T8" fmla="*/ 0 w 278"/>
                <a:gd name="T9" fmla="*/ 165 h 69"/>
                <a:gd name="T10" fmla="*/ 0 w 278"/>
                <a:gd name="T11" fmla="*/ 157 h 69"/>
                <a:gd name="T12" fmla="*/ 0 w 278"/>
                <a:gd name="T13" fmla="*/ 152 h 69"/>
                <a:gd name="T14" fmla="*/ 8 w 278"/>
                <a:gd name="T15" fmla="*/ 142 h 69"/>
                <a:gd name="T16" fmla="*/ 10 w 278"/>
                <a:gd name="T17" fmla="*/ 139 h 69"/>
                <a:gd name="T18" fmla="*/ 18 w 278"/>
                <a:gd name="T19" fmla="*/ 132 h 69"/>
                <a:gd name="T20" fmla="*/ 33 w 278"/>
                <a:gd name="T21" fmla="*/ 127 h 69"/>
                <a:gd name="T22" fmla="*/ 89 w 278"/>
                <a:gd name="T23" fmla="*/ 104 h 69"/>
                <a:gd name="T24" fmla="*/ 168 w 278"/>
                <a:gd name="T25" fmla="*/ 74 h 69"/>
                <a:gd name="T26" fmla="*/ 209 w 278"/>
                <a:gd name="T27" fmla="*/ 53 h 69"/>
                <a:gd name="T28" fmla="*/ 254 w 278"/>
                <a:gd name="T29" fmla="*/ 33 h 69"/>
                <a:gd name="T30" fmla="*/ 303 w 278"/>
                <a:gd name="T31" fmla="*/ 13 h 69"/>
                <a:gd name="T32" fmla="*/ 326 w 278"/>
                <a:gd name="T33" fmla="*/ 8 h 69"/>
                <a:gd name="T34" fmla="*/ 351 w 278"/>
                <a:gd name="T35" fmla="*/ 3 h 69"/>
                <a:gd name="T36" fmla="*/ 437 w 278"/>
                <a:gd name="T37" fmla="*/ 0 h 69"/>
                <a:gd name="T38" fmla="*/ 468 w 278"/>
                <a:gd name="T39" fmla="*/ 0 h 69"/>
                <a:gd name="T40" fmla="*/ 498 w 278"/>
                <a:gd name="T41" fmla="*/ 0 h 69"/>
                <a:gd name="T42" fmla="*/ 519 w 278"/>
                <a:gd name="T43" fmla="*/ 3 h 69"/>
                <a:gd name="T44" fmla="*/ 537 w 278"/>
                <a:gd name="T45" fmla="*/ 8 h 69"/>
                <a:gd name="T46" fmla="*/ 570 w 278"/>
                <a:gd name="T47" fmla="*/ 23 h 69"/>
                <a:gd name="T48" fmla="*/ 656 w 278"/>
                <a:gd name="T49" fmla="*/ 63 h 69"/>
                <a:gd name="T50" fmla="*/ 699 w 278"/>
                <a:gd name="T51" fmla="*/ 89 h 69"/>
                <a:gd name="T52" fmla="*/ 707 w 278"/>
                <a:gd name="T53" fmla="*/ 94 h 69"/>
                <a:gd name="T54" fmla="*/ 707 w 278"/>
                <a:gd name="T55" fmla="*/ 99 h 69"/>
                <a:gd name="T56" fmla="*/ 684 w 278"/>
                <a:gd name="T57" fmla="*/ 94 h 69"/>
                <a:gd name="T58" fmla="*/ 646 w 278"/>
                <a:gd name="T59" fmla="*/ 84 h 69"/>
                <a:gd name="T60" fmla="*/ 577 w 278"/>
                <a:gd name="T61" fmla="*/ 61 h 69"/>
                <a:gd name="T62" fmla="*/ 529 w 278"/>
                <a:gd name="T63" fmla="*/ 46 h 69"/>
                <a:gd name="T64" fmla="*/ 514 w 278"/>
                <a:gd name="T65" fmla="*/ 38 h 69"/>
                <a:gd name="T66" fmla="*/ 511 w 278"/>
                <a:gd name="T67" fmla="*/ 38 h 69"/>
                <a:gd name="T68" fmla="*/ 506 w 278"/>
                <a:gd name="T69" fmla="*/ 41 h 69"/>
                <a:gd name="T70" fmla="*/ 488 w 278"/>
                <a:gd name="T71" fmla="*/ 38 h 69"/>
                <a:gd name="T72" fmla="*/ 432 w 278"/>
                <a:gd name="T73" fmla="*/ 38 h 69"/>
                <a:gd name="T74" fmla="*/ 348 w 278"/>
                <a:gd name="T75" fmla="*/ 41 h 69"/>
                <a:gd name="T76" fmla="*/ 331 w 278"/>
                <a:gd name="T77" fmla="*/ 46 h 69"/>
                <a:gd name="T78" fmla="*/ 310 w 278"/>
                <a:gd name="T79" fmla="*/ 51 h 69"/>
                <a:gd name="T80" fmla="*/ 267 w 278"/>
                <a:gd name="T81" fmla="*/ 71 h 69"/>
                <a:gd name="T82" fmla="*/ 181 w 278"/>
                <a:gd name="T83" fmla="*/ 112 h 69"/>
                <a:gd name="T84" fmla="*/ 104 w 278"/>
                <a:gd name="T85" fmla="*/ 139 h 69"/>
                <a:gd name="T86" fmla="*/ 48 w 278"/>
                <a:gd name="T87" fmla="*/ 162 h 69"/>
                <a:gd name="T88" fmla="*/ 33 w 278"/>
                <a:gd name="T89" fmla="*/ 167 h 69"/>
                <a:gd name="T90" fmla="*/ 31 w 278"/>
                <a:gd name="T91" fmla="*/ 175 h 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8" h="69">
                  <a:moveTo>
                    <a:pt x="12" y="69"/>
                  </a:moveTo>
                  <a:lnTo>
                    <a:pt x="10" y="69"/>
                  </a:lnTo>
                  <a:lnTo>
                    <a:pt x="5" y="69"/>
                  </a:lnTo>
                  <a:lnTo>
                    <a:pt x="2" y="66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7" y="52"/>
                  </a:lnTo>
                  <a:lnTo>
                    <a:pt x="13" y="50"/>
                  </a:lnTo>
                  <a:lnTo>
                    <a:pt x="35" y="41"/>
                  </a:lnTo>
                  <a:lnTo>
                    <a:pt x="66" y="29"/>
                  </a:lnTo>
                  <a:lnTo>
                    <a:pt x="82" y="21"/>
                  </a:lnTo>
                  <a:lnTo>
                    <a:pt x="100" y="13"/>
                  </a:lnTo>
                  <a:lnTo>
                    <a:pt x="119" y="5"/>
                  </a:lnTo>
                  <a:lnTo>
                    <a:pt x="128" y="3"/>
                  </a:lnTo>
                  <a:lnTo>
                    <a:pt x="138" y="1"/>
                  </a:lnTo>
                  <a:lnTo>
                    <a:pt x="172" y="0"/>
                  </a:lnTo>
                  <a:lnTo>
                    <a:pt x="184" y="0"/>
                  </a:lnTo>
                  <a:lnTo>
                    <a:pt x="196" y="0"/>
                  </a:lnTo>
                  <a:lnTo>
                    <a:pt x="204" y="1"/>
                  </a:lnTo>
                  <a:lnTo>
                    <a:pt x="211" y="3"/>
                  </a:lnTo>
                  <a:lnTo>
                    <a:pt x="224" y="9"/>
                  </a:lnTo>
                  <a:lnTo>
                    <a:pt x="258" y="25"/>
                  </a:lnTo>
                  <a:lnTo>
                    <a:pt x="275" y="35"/>
                  </a:lnTo>
                  <a:lnTo>
                    <a:pt x="278" y="37"/>
                  </a:lnTo>
                  <a:lnTo>
                    <a:pt x="278" y="39"/>
                  </a:lnTo>
                  <a:lnTo>
                    <a:pt x="269" y="37"/>
                  </a:lnTo>
                  <a:lnTo>
                    <a:pt x="254" y="33"/>
                  </a:lnTo>
                  <a:lnTo>
                    <a:pt x="227" y="24"/>
                  </a:lnTo>
                  <a:lnTo>
                    <a:pt x="208" y="18"/>
                  </a:lnTo>
                  <a:lnTo>
                    <a:pt x="202" y="15"/>
                  </a:lnTo>
                  <a:lnTo>
                    <a:pt x="201" y="15"/>
                  </a:lnTo>
                  <a:lnTo>
                    <a:pt x="199" y="16"/>
                  </a:lnTo>
                  <a:lnTo>
                    <a:pt x="192" y="15"/>
                  </a:lnTo>
                  <a:lnTo>
                    <a:pt x="170" y="15"/>
                  </a:lnTo>
                  <a:lnTo>
                    <a:pt x="137" y="16"/>
                  </a:lnTo>
                  <a:lnTo>
                    <a:pt x="130" y="18"/>
                  </a:lnTo>
                  <a:lnTo>
                    <a:pt x="122" y="20"/>
                  </a:lnTo>
                  <a:lnTo>
                    <a:pt x="105" y="28"/>
                  </a:lnTo>
                  <a:lnTo>
                    <a:pt x="71" y="44"/>
                  </a:lnTo>
                  <a:lnTo>
                    <a:pt x="41" y="55"/>
                  </a:lnTo>
                  <a:lnTo>
                    <a:pt x="19" y="64"/>
                  </a:lnTo>
                  <a:lnTo>
                    <a:pt x="13" y="66"/>
                  </a:lnTo>
                  <a:lnTo>
                    <a:pt x="12" y="6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6" name="Freeform 1883"/>
            <p:cNvSpPr>
              <a:spLocks/>
            </p:cNvSpPr>
            <p:nvPr/>
          </p:nvSpPr>
          <p:spPr bwMode="auto">
            <a:xfrm>
              <a:off x="4360" y="1658"/>
              <a:ext cx="511" cy="367"/>
            </a:xfrm>
            <a:custGeom>
              <a:avLst/>
              <a:gdLst>
                <a:gd name="T0" fmla="*/ 511 w 201"/>
                <a:gd name="T1" fmla="*/ 339 h 144"/>
                <a:gd name="T2" fmla="*/ 511 w 201"/>
                <a:gd name="T3" fmla="*/ 342 h 144"/>
                <a:gd name="T4" fmla="*/ 511 w 201"/>
                <a:gd name="T5" fmla="*/ 352 h 144"/>
                <a:gd name="T6" fmla="*/ 508 w 201"/>
                <a:gd name="T7" fmla="*/ 362 h 144"/>
                <a:gd name="T8" fmla="*/ 506 w 201"/>
                <a:gd name="T9" fmla="*/ 364 h 144"/>
                <a:gd name="T10" fmla="*/ 498 w 201"/>
                <a:gd name="T11" fmla="*/ 367 h 144"/>
                <a:gd name="T12" fmla="*/ 493 w 201"/>
                <a:gd name="T13" fmla="*/ 367 h 144"/>
                <a:gd name="T14" fmla="*/ 483 w 201"/>
                <a:gd name="T15" fmla="*/ 364 h 144"/>
                <a:gd name="T16" fmla="*/ 480 w 201"/>
                <a:gd name="T17" fmla="*/ 364 h 144"/>
                <a:gd name="T18" fmla="*/ 435 w 201"/>
                <a:gd name="T19" fmla="*/ 308 h 144"/>
                <a:gd name="T20" fmla="*/ 389 w 201"/>
                <a:gd name="T21" fmla="*/ 255 h 144"/>
                <a:gd name="T22" fmla="*/ 336 w 201"/>
                <a:gd name="T23" fmla="*/ 196 h 144"/>
                <a:gd name="T24" fmla="*/ 272 w 201"/>
                <a:gd name="T25" fmla="*/ 153 h 144"/>
                <a:gd name="T26" fmla="*/ 211 w 201"/>
                <a:gd name="T27" fmla="*/ 117 h 144"/>
                <a:gd name="T28" fmla="*/ 153 w 201"/>
                <a:gd name="T29" fmla="*/ 82 h 144"/>
                <a:gd name="T30" fmla="*/ 114 w 201"/>
                <a:gd name="T31" fmla="*/ 64 h 144"/>
                <a:gd name="T32" fmla="*/ 43 w 201"/>
                <a:gd name="T33" fmla="*/ 28 h 144"/>
                <a:gd name="T34" fmla="*/ 5 w 201"/>
                <a:gd name="T35" fmla="*/ 10 h 144"/>
                <a:gd name="T36" fmla="*/ 0 w 201"/>
                <a:gd name="T37" fmla="*/ 3 h 144"/>
                <a:gd name="T38" fmla="*/ 0 w 201"/>
                <a:gd name="T39" fmla="*/ 0 h 144"/>
                <a:gd name="T40" fmla="*/ 18 w 201"/>
                <a:gd name="T41" fmla="*/ 3 h 144"/>
                <a:gd name="T42" fmla="*/ 53 w 201"/>
                <a:gd name="T43" fmla="*/ 10 h 144"/>
                <a:gd name="T44" fmla="*/ 69 w 201"/>
                <a:gd name="T45" fmla="*/ 13 h 144"/>
                <a:gd name="T46" fmla="*/ 114 w 201"/>
                <a:gd name="T47" fmla="*/ 25 h 144"/>
                <a:gd name="T48" fmla="*/ 155 w 201"/>
                <a:gd name="T49" fmla="*/ 41 h 144"/>
                <a:gd name="T50" fmla="*/ 173 w 201"/>
                <a:gd name="T51" fmla="*/ 51 h 144"/>
                <a:gd name="T52" fmla="*/ 234 w 201"/>
                <a:gd name="T53" fmla="*/ 87 h 144"/>
                <a:gd name="T54" fmla="*/ 295 w 201"/>
                <a:gd name="T55" fmla="*/ 120 h 144"/>
                <a:gd name="T56" fmla="*/ 364 w 201"/>
                <a:gd name="T57" fmla="*/ 168 h 144"/>
                <a:gd name="T58" fmla="*/ 419 w 201"/>
                <a:gd name="T59" fmla="*/ 229 h 144"/>
                <a:gd name="T60" fmla="*/ 468 w 201"/>
                <a:gd name="T61" fmla="*/ 283 h 144"/>
                <a:gd name="T62" fmla="*/ 511 w 201"/>
                <a:gd name="T63" fmla="*/ 339 h 1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1" h="144">
                  <a:moveTo>
                    <a:pt x="201" y="133"/>
                  </a:moveTo>
                  <a:lnTo>
                    <a:pt x="201" y="134"/>
                  </a:lnTo>
                  <a:lnTo>
                    <a:pt x="201" y="138"/>
                  </a:lnTo>
                  <a:lnTo>
                    <a:pt x="200" y="142"/>
                  </a:lnTo>
                  <a:lnTo>
                    <a:pt x="199" y="143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0" y="143"/>
                  </a:lnTo>
                  <a:lnTo>
                    <a:pt x="189" y="143"/>
                  </a:lnTo>
                  <a:lnTo>
                    <a:pt x="171" y="121"/>
                  </a:lnTo>
                  <a:lnTo>
                    <a:pt x="153" y="100"/>
                  </a:lnTo>
                  <a:lnTo>
                    <a:pt x="132" y="77"/>
                  </a:lnTo>
                  <a:lnTo>
                    <a:pt x="107" y="60"/>
                  </a:lnTo>
                  <a:lnTo>
                    <a:pt x="83" y="46"/>
                  </a:lnTo>
                  <a:lnTo>
                    <a:pt x="60" y="32"/>
                  </a:lnTo>
                  <a:lnTo>
                    <a:pt x="45" y="25"/>
                  </a:lnTo>
                  <a:lnTo>
                    <a:pt x="17" y="11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1"/>
                  </a:lnTo>
                  <a:lnTo>
                    <a:pt x="21" y="4"/>
                  </a:lnTo>
                  <a:lnTo>
                    <a:pt x="27" y="5"/>
                  </a:lnTo>
                  <a:lnTo>
                    <a:pt x="45" y="10"/>
                  </a:lnTo>
                  <a:lnTo>
                    <a:pt x="61" y="16"/>
                  </a:lnTo>
                  <a:lnTo>
                    <a:pt x="68" y="20"/>
                  </a:lnTo>
                  <a:lnTo>
                    <a:pt x="92" y="34"/>
                  </a:lnTo>
                  <a:lnTo>
                    <a:pt x="116" y="47"/>
                  </a:lnTo>
                  <a:lnTo>
                    <a:pt x="143" y="66"/>
                  </a:lnTo>
                  <a:lnTo>
                    <a:pt x="165" y="90"/>
                  </a:lnTo>
                  <a:lnTo>
                    <a:pt x="184" y="111"/>
                  </a:lnTo>
                  <a:lnTo>
                    <a:pt x="201" y="13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7" name="Freeform 1884"/>
            <p:cNvSpPr>
              <a:spLocks/>
            </p:cNvSpPr>
            <p:nvPr/>
          </p:nvSpPr>
          <p:spPr bwMode="auto">
            <a:xfrm>
              <a:off x="3484" y="1760"/>
              <a:ext cx="1349" cy="390"/>
            </a:xfrm>
            <a:custGeom>
              <a:avLst/>
              <a:gdLst>
                <a:gd name="T0" fmla="*/ 36 w 530"/>
                <a:gd name="T1" fmla="*/ 370 h 153"/>
                <a:gd name="T2" fmla="*/ 13 w 530"/>
                <a:gd name="T3" fmla="*/ 390 h 153"/>
                <a:gd name="T4" fmla="*/ 0 w 530"/>
                <a:gd name="T5" fmla="*/ 387 h 153"/>
                <a:gd name="T6" fmla="*/ 0 w 530"/>
                <a:gd name="T7" fmla="*/ 367 h 153"/>
                <a:gd name="T8" fmla="*/ 13 w 530"/>
                <a:gd name="T9" fmla="*/ 342 h 153"/>
                <a:gd name="T10" fmla="*/ 43 w 530"/>
                <a:gd name="T11" fmla="*/ 301 h 153"/>
                <a:gd name="T12" fmla="*/ 104 w 530"/>
                <a:gd name="T13" fmla="*/ 232 h 153"/>
                <a:gd name="T14" fmla="*/ 165 w 530"/>
                <a:gd name="T15" fmla="*/ 178 h 153"/>
                <a:gd name="T16" fmla="*/ 242 w 530"/>
                <a:gd name="T17" fmla="*/ 130 h 153"/>
                <a:gd name="T18" fmla="*/ 300 w 530"/>
                <a:gd name="T19" fmla="*/ 89 h 153"/>
                <a:gd name="T20" fmla="*/ 341 w 530"/>
                <a:gd name="T21" fmla="*/ 54 h 153"/>
                <a:gd name="T22" fmla="*/ 372 w 530"/>
                <a:gd name="T23" fmla="*/ 41 h 153"/>
                <a:gd name="T24" fmla="*/ 524 w 530"/>
                <a:gd name="T25" fmla="*/ 13 h 153"/>
                <a:gd name="T26" fmla="*/ 629 w 530"/>
                <a:gd name="T27" fmla="*/ 0 h 153"/>
                <a:gd name="T28" fmla="*/ 725 w 530"/>
                <a:gd name="T29" fmla="*/ 5 h 153"/>
                <a:gd name="T30" fmla="*/ 814 w 530"/>
                <a:gd name="T31" fmla="*/ 18 h 153"/>
                <a:gd name="T32" fmla="*/ 926 w 530"/>
                <a:gd name="T33" fmla="*/ 51 h 153"/>
                <a:gd name="T34" fmla="*/ 1008 w 530"/>
                <a:gd name="T35" fmla="*/ 92 h 153"/>
                <a:gd name="T36" fmla="*/ 1018 w 530"/>
                <a:gd name="T37" fmla="*/ 102 h 153"/>
                <a:gd name="T38" fmla="*/ 1102 w 530"/>
                <a:gd name="T39" fmla="*/ 161 h 153"/>
                <a:gd name="T40" fmla="*/ 1140 w 530"/>
                <a:gd name="T41" fmla="*/ 194 h 153"/>
                <a:gd name="T42" fmla="*/ 1212 w 530"/>
                <a:gd name="T43" fmla="*/ 273 h 153"/>
                <a:gd name="T44" fmla="*/ 1255 w 530"/>
                <a:gd name="T45" fmla="*/ 319 h 153"/>
                <a:gd name="T46" fmla="*/ 1293 w 530"/>
                <a:gd name="T47" fmla="*/ 344 h 153"/>
                <a:gd name="T48" fmla="*/ 1346 w 530"/>
                <a:gd name="T49" fmla="*/ 370 h 153"/>
                <a:gd name="T50" fmla="*/ 1346 w 530"/>
                <a:gd name="T51" fmla="*/ 375 h 153"/>
                <a:gd name="T52" fmla="*/ 1303 w 530"/>
                <a:gd name="T53" fmla="*/ 365 h 153"/>
                <a:gd name="T54" fmla="*/ 1265 w 530"/>
                <a:gd name="T55" fmla="*/ 352 h 153"/>
                <a:gd name="T56" fmla="*/ 1224 w 530"/>
                <a:gd name="T57" fmla="*/ 319 h 153"/>
                <a:gd name="T58" fmla="*/ 1115 w 530"/>
                <a:gd name="T59" fmla="*/ 212 h 153"/>
                <a:gd name="T60" fmla="*/ 1028 w 530"/>
                <a:gd name="T61" fmla="*/ 153 h 153"/>
                <a:gd name="T62" fmla="*/ 982 w 530"/>
                <a:gd name="T63" fmla="*/ 122 h 153"/>
                <a:gd name="T64" fmla="*/ 970 w 530"/>
                <a:gd name="T65" fmla="*/ 117 h 153"/>
                <a:gd name="T66" fmla="*/ 926 w 530"/>
                <a:gd name="T67" fmla="*/ 89 h 153"/>
                <a:gd name="T68" fmla="*/ 868 w 530"/>
                <a:gd name="T69" fmla="*/ 69 h 153"/>
                <a:gd name="T70" fmla="*/ 756 w 530"/>
                <a:gd name="T71" fmla="*/ 51 h 153"/>
                <a:gd name="T72" fmla="*/ 667 w 530"/>
                <a:gd name="T73" fmla="*/ 41 h 153"/>
                <a:gd name="T74" fmla="*/ 573 w 530"/>
                <a:gd name="T75" fmla="*/ 51 h 153"/>
                <a:gd name="T76" fmla="*/ 471 w 530"/>
                <a:gd name="T77" fmla="*/ 66 h 153"/>
                <a:gd name="T78" fmla="*/ 356 w 530"/>
                <a:gd name="T79" fmla="*/ 89 h 153"/>
                <a:gd name="T80" fmla="*/ 300 w 530"/>
                <a:gd name="T81" fmla="*/ 135 h 153"/>
                <a:gd name="T82" fmla="*/ 221 w 530"/>
                <a:gd name="T83" fmla="*/ 189 h 153"/>
                <a:gd name="T84" fmla="*/ 158 w 530"/>
                <a:gd name="T85" fmla="*/ 235 h 153"/>
                <a:gd name="T86" fmla="*/ 109 w 530"/>
                <a:gd name="T87" fmla="*/ 283 h 153"/>
                <a:gd name="T88" fmla="*/ 53 w 530"/>
                <a:gd name="T89" fmla="*/ 354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0" h="153">
                  <a:moveTo>
                    <a:pt x="17" y="144"/>
                  </a:moveTo>
                  <a:lnTo>
                    <a:pt x="14" y="145"/>
                  </a:lnTo>
                  <a:lnTo>
                    <a:pt x="8" y="150"/>
                  </a:lnTo>
                  <a:lnTo>
                    <a:pt x="5" y="153"/>
                  </a:lnTo>
                  <a:lnTo>
                    <a:pt x="2" y="153"/>
                  </a:lnTo>
                  <a:lnTo>
                    <a:pt x="0" y="152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3" y="138"/>
                  </a:lnTo>
                  <a:lnTo>
                    <a:pt x="5" y="134"/>
                  </a:lnTo>
                  <a:lnTo>
                    <a:pt x="8" y="129"/>
                  </a:lnTo>
                  <a:lnTo>
                    <a:pt x="17" y="118"/>
                  </a:lnTo>
                  <a:lnTo>
                    <a:pt x="31" y="101"/>
                  </a:lnTo>
                  <a:lnTo>
                    <a:pt x="41" y="91"/>
                  </a:lnTo>
                  <a:lnTo>
                    <a:pt x="52" y="79"/>
                  </a:lnTo>
                  <a:lnTo>
                    <a:pt x="65" y="70"/>
                  </a:lnTo>
                  <a:lnTo>
                    <a:pt x="80" y="60"/>
                  </a:lnTo>
                  <a:lnTo>
                    <a:pt x="95" y="51"/>
                  </a:lnTo>
                  <a:lnTo>
                    <a:pt x="110" y="40"/>
                  </a:lnTo>
                  <a:lnTo>
                    <a:pt x="118" y="35"/>
                  </a:lnTo>
                  <a:lnTo>
                    <a:pt x="125" y="27"/>
                  </a:lnTo>
                  <a:lnTo>
                    <a:pt x="134" y="21"/>
                  </a:lnTo>
                  <a:lnTo>
                    <a:pt x="139" y="19"/>
                  </a:lnTo>
                  <a:lnTo>
                    <a:pt x="146" y="16"/>
                  </a:lnTo>
                  <a:lnTo>
                    <a:pt x="186" y="10"/>
                  </a:lnTo>
                  <a:lnTo>
                    <a:pt x="206" y="5"/>
                  </a:lnTo>
                  <a:lnTo>
                    <a:pt x="227" y="2"/>
                  </a:lnTo>
                  <a:lnTo>
                    <a:pt x="247" y="0"/>
                  </a:lnTo>
                  <a:lnTo>
                    <a:pt x="267" y="1"/>
                  </a:lnTo>
                  <a:lnTo>
                    <a:pt x="285" y="2"/>
                  </a:lnTo>
                  <a:lnTo>
                    <a:pt x="303" y="5"/>
                  </a:lnTo>
                  <a:lnTo>
                    <a:pt x="320" y="7"/>
                  </a:lnTo>
                  <a:lnTo>
                    <a:pt x="336" y="11"/>
                  </a:lnTo>
                  <a:lnTo>
                    <a:pt x="364" y="20"/>
                  </a:lnTo>
                  <a:lnTo>
                    <a:pt x="384" y="30"/>
                  </a:lnTo>
                  <a:lnTo>
                    <a:pt x="396" y="36"/>
                  </a:lnTo>
                  <a:lnTo>
                    <a:pt x="399" y="38"/>
                  </a:lnTo>
                  <a:lnTo>
                    <a:pt x="400" y="40"/>
                  </a:lnTo>
                  <a:lnTo>
                    <a:pt x="409" y="47"/>
                  </a:lnTo>
                  <a:lnTo>
                    <a:pt x="433" y="63"/>
                  </a:lnTo>
                  <a:lnTo>
                    <a:pt x="441" y="70"/>
                  </a:lnTo>
                  <a:lnTo>
                    <a:pt x="448" y="76"/>
                  </a:lnTo>
                  <a:lnTo>
                    <a:pt x="462" y="91"/>
                  </a:lnTo>
                  <a:lnTo>
                    <a:pt x="476" y="107"/>
                  </a:lnTo>
                  <a:lnTo>
                    <a:pt x="488" y="120"/>
                  </a:lnTo>
                  <a:lnTo>
                    <a:pt x="493" y="125"/>
                  </a:lnTo>
                  <a:lnTo>
                    <a:pt x="498" y="130"/>
                  </a:lnTo>
                  <a:lnTo>
                    <a:pt x="508" y="135"/>
                  </a:lnTo>
                  <a:lnTo>
                    <a:pt x="523" y="142"/>
                  </a:lnTo>
                  <a:lnTo>
                    <a:pt x="529" y="145"/>
                  </a:lnTo>
                  <a:lnTo>
                    <a:pt x="530" y="147"/>
                  </a:lnTo>
                  <a:lnTo>
                    <a:pt x="529" y="147"/>
                  </a:lnTo>
                  <a:lnTo>
                    <a:pt x="523" y="145"/>
                  </a:lnTo>
                  <a:lnTo>
                    <a:pt x="512" y="143"/>
                  </a:lnTo>
                  <a:lnTo>
                    <a:pt x="504" y="140"/>
                  </a:lnTo>
                  <a:lnTo>
                    <a:pt x="497" y="138"/>
                  </a:lnTo>
                  <a:lnTo>
                    <a:pt x="488" y="133"/>
                  </a:lnTo>
                  <a:lnTo>
                    <a:pt x="481" y="125"/>
                  </a:lnTo>
                  <a:lnTo>
                    <a:pt x="468" y="113"/>
                  </a:lnTo>
                  <a:lnTo>
                    <a:pt x="438" y="83"/>
                  </a:lnTo>
                  <a:lnTo>
                    <a:pt x="421" y="71"/>
                  </a:lnTo>
                  <a:lnTo>
                    <a:pt x="404" y="60"/>
                  </a:lnTo>
                  <a:lnTo>
                    <a:pt x="390" y="52"/>
                  </a:lnTo>
                  <a:lnTo>
                    <a:pt x="386" y="48"/>
                  </a:lnTo>
                  <a:lnTo>
                    <a:pt x="385" y="48"/>
                  </a:lnTo>
                  <a:lnTo>
                    <a:pt x="381" y="46"/>
                  </a:lnTo>
                  <a:lnTo>
                    <a:pt x="371" y="38"/>
                  </a:lnTo>
                  <a:lnTo>
                    <a:pt x="364" y="35"/>
                  </a:lnTo>
                  <a:lnTo>
                    <a:pt x="354" y="31"/>
                  </a:lnTo>
                  <a:lnTo>
                    <a:pt x="341" y="27"/>
                  </a:lnTo>
                  <a:lnTo>
                    <a:pt x="328" y="26"/>
                  </a:lnTo>
                  <a:lnTo>
                    <a:pt x="297" y="20"/>
                  </a:lnTo>
                  <a:lnTo>
                    <a:pt x="279" y="17"/>
                  </a:lnTo>
                  <a:lnTo>
                    <a:pt x="262" y="16"/>
                  </a:lnTo>
                  <a:lnTo>
                    <a:pt x="244" y="16"/>
                  </a:lnTo>
                  <a:lnTo>
                    <a:pt x="225" y="20"/>
                  </a:lnTo>
                  <a:lnTo>
                    <a:pt x="205" y="22"/>
                  </a:lnTo>
                  <a:lnTo>
                    <a:pt x="185" y="26"/>
                  </a:lnTo>
                  <a:lnTo>
                    <a:pt x="146" y="32"/>
                  </a:lnTo>
                  <a:lnTo>
                    <a:pt x="140" y="35"/>
                  </a:lnTo>
                  <a:lnTo>
                    <a:pt x="133" y="41"/>
                  </a:lnTo>
                  <a:lnTo>
                    <a:pt x="118" y="53"/>
                  </a:lnTo>
                  <a:lnTo>
                    <a:pt x="103" y="65"/>
                  </a:lnTo>
                  <a:lnTo>
                    <a:pt x="87" y="74"/>
                  </a:lnTo>
                  <a:lnTo>
                    <a:pt x="73" y="83"/>
                  </a:lnTo>
                  <a:lnTo>
                    <a:pt x="62" y="92"/>
                  </a:lnTo>
                  <a:lnTo>
                    <a:pt x="52" y="102"/>
                  </a:lnTo>
                  <a:lnTo>
                    <a:pt x="43" y="111"/>
                  </a:lnTo>
                  <a:lnTo>
                    <a:pt x="29" y="128"/>
                  </a:lnTo>
                  <a:lnTo>
                    <a:pt x="21" y="139"/>
                  </a:lnTo>
                  <a:lnTo>
                    <a:pt x="17" y="14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8" name="Freeform 1885"/>
            <p:cNvSpPr>
              <a:spLocks/>
            </p:cNvSpPr>
            <p:nvPr/>
          </p:nvSpPr>
          <p:spPr bwMode="auto">
            <a:xfrm>
              <a:off x="4520" y="1834"/>
              <a:ext cx="323" cy="250"/>
            </a:xfrm>
            <a:custGeom>
              <a:avLst/>
              <a:gdLst>
                <a:gd name="T0" fmla="*/ 323 w 127"/>
                <a:gd name="T1" fmla="*/ 224 h 98"/>
                <a:gd name="T2" fmla="*/ 323 w 127"/>
                <a:gd name="T3" fmla="*/ 232 h 98"/>
                <a:gd name="T4" fmla="*/ 320 w 127"/>
                <a:gd name="T5" fmla="*/ 240 h 98"/>
                <a:gd name="T6" fmla="*/ 310 w 127"/>
                <a:gd name="T7" fmla="*/ 245 h 98"/>
                <a:gd name="T8" fmla="*/ 298 w 127"/>
                <a:gd name="T9" fmla="*/ 250 h 98"/>
                <a:gd name="T10" fmla="*/ 295 w 127"/>
                <a:gd name="T11" fmla="*/ 250 h 98"/>
                <a:gd name="T12" fmla="*/ 262 w 127"/>
                <a:gd name="T13" fmla="*/ 214 h 98"/>
                <a:gd name="T14" fmla="*/ 196 w 127"/>
                <a:gd name="T15" fmla="*/ 145 h 98"/>
                <a:gd name="T16" fmla="*/ 158 w 127"/>
                <a:gd name="T17" fmla="*/ 110 h 98"/>
                <a:gd name="T18" fmla="*/ 127 w 127"/>
                <a:gd name="T19" fmla="*/ 82 h 98"/>
                <a:gd name="T20" fmla="*/ 104 w 127"/>
                <a:gd name="T21" fmla="*/ 66 h 98"/>
                <a:gd name="T22" fmla="*/ 99 w 127"/>
                <a:gd name="T23" fmla="*/ 66 h 98"/>
                <a:gd name="T24" fmla="*/ 97 w 127"/>
                <a:gd name="T25" fmla="*/ 69 h 98"/>
                <a:gd name="T26" fmla="*/ 86 w 127"/>
                <a:gd name="T27" fmla="*/ 66 h 98"/>
                <a:gd name="T28" fmla="*/ 66 w 127"/>
                <a:gd name="T29" fmla="*/ 56 h 98"/>
                <a:gd name="T30" fmla="*/ 46 w 127"/>
                <a:gd name="T31" fmla="*/ 43 h 98"/>
                <a:gd name="T32" fmla="*/ 23 w 127"/>
                <a:gd name="T33" fmla="*/ 28 h 98"/>
                <a:gd name="T34" fmla="*/ 5 w 127"/>
                <a:gd name="T35" fmla="*/ 8 h 98"/>
                <a:gd name="T36" fmla="*/ 0 w 127"/>
                <a:gd name="T37" fmla="*/ 3 h 98"/>
                <a:gd name="T38" fmla="*/ 0 w 127"/>
                <a:gd name="T39" fmla="*/ 0 h 98"/>
                <a:gd name="T40" fmla="*/ 13 w 127"/>
                <a:gd name="T41" fmla="*/ 3 h 98"/>
                <a:gd name="T42" fmla="*/ 36 w 127"/>
                <a:gd name="T43" fmla="*/ 8 h 98"/>
                <a:gd name="T44" fmla="*/ 71 w 127"/>
                <a:gd name="T45" fmla="*/ 20 h 98"/>
                <a:gd name="T46" fmla="*/ 97 w 127"/>
                <a:gd name="T47" fmla="*/ 31 h 98"/>
                <a:gd name="T48" fmla="*/ 104 w 127"/>
                <a:gd name="T49" fmla="*/ 31 h 98"/>
                <a:gd name="T50" fmla="*/ 114 w 127"/>
                <a:gd name="T51" fmla="*/ 31 h 98"/>
                <a:gd name="T52" fmla="*/ 125 w 127"/>
                <a:gd name="T53" fmla="*/ 33 h 98"/>
                <a:gd name="T54" fmla="*/ 153 w 127"/>
                <a:gd name="T55" fmla="*/ 54 h 98"/>
                <a:gd name="T56" fmla="*/ 188 w 127"/>
                <a:gd name="T57" fmla="*/ 82 h 98"/>
                <a:gd name="T58" fmla="*/ 226 w 127"/>
                <a:gd name="T59" fmla="*/ 120 h 98"/>
                <a:gd name="T60" fmla="*/ 295 w 127"/>
                <a:gd name="T61" fmla="*/ 189 h 98"/>
                <a:gd name="T62" fmla="*/ 323 w 127"/>
                <a:gd name="T63" fmla="*/ 22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7" h="98">
                  <a:moveTo>
                    <a:pt x="127" y="88"/>
                  </a:moveTo>
                  <a:lnTo>
                    <a:pt x="127" y="91"/>
                  </a:lnTo>
                  <a:lnTo>
                    <a:pt x="126" y="94"/>
                  </a:lnTo>
                  <a:lnTo>
                    <a:pt x="122" y="96"/>
                  </a:lnTo>
                  <a:lnTo>
                    <a:pt x="117" y="98"/>
                  </a:lnTo>
                  <a:lnTo>
                    <a:pt x="116" y="98"/>
                  </a:lnTo>
                  <a:lnTo>
                    <a:pt x="103" y="84"/>
                  </a:lnTo>
                  <a:lnTo>
                    <a:pt x="77" y="57"/>
                  </a:lnTo>
                  <a:lnTo>
                    <a:pt x="62" y="43"/>
                  </a:lnTo>
                  <a:lnTo>
                    <a:pt x="50" y="32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8" y="17"/>
                  </a:lnTo>
                  <a:lnTo>
                    <a:pt x="9" y="11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14" y="3"/>
                  </a:lnTo>
                  <a:lnTo>
                    <a:pt x="28" y="8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60" y="21"/>
                  </a:lnTo>
                  <a:lnTo>
                    <a:pt x="74" y="32"/>
                  </a:lnTo>
                  <a:lnTo>
                    <a:pt x="89" y="47"/>
                  </a:lnTo>
                  <a:lnTo>
                    <a:pt x="116" y="74"/>
                  </a:lnTo>
                  <a:lnTo>
                    <a:pt x="127" y="8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9" name="Freeform 1886"/>
            <p:cNvSpPr>
              <a:spLocks/>
            </p:cNvSpPr>
            <p:nvPr/>
          </p:nvSpPr>
          <p:spPr bwMode="auto">
            <a:xfrm>
              <a:off x="3952" y="1720"/>
              <a:ext cx="667" cy="129"/>
            </a:xfrm>
            <a:custGeom>
              <a:avLst/>
              <a:gdLst>
                <a:gd name="T0" fmla="*/ 664 w 262"/>
                <a:gd name="T1" fmla="*/ 96 h 51"/>
                <a:gd name="T2" fmla="*/ 664 w 262"/>
                <a:gd name="T3" fmla="*/ 101 h 51"/>
                <a:gd name="T4" fmla="*/ 667 w 262"/>
                <a:gd name="T5" fmla="*/ 114 h 51"/>
                <a:gd name="T6" fmla="*/ 667 w 262"/>
                <a:gd name="T7" fmla="*/ 121 h 51"/>
                <a:gd name="T8" fmla="*/ 664 w 262"/>
                <a:gd name="T9" fmla="*/ 124 h 51"/>
                <a:gd name="T10" fmla="*/ 657 w 262"/>
                <a:gd name="T11" fmla="*/ 129 h 51"/>
                <a:gd name="T12" fmla="*/ 652 w 262"/>
                <a:gd name="T13" fmla="*/ 129 h 51"/>
                <a:gd name="T14" fmla="*/ 642 w 262"/>
                <a:gd name="T15" fmla="*/ 129 h 51"/>
                <a:gd name="T16" fmla="*/ 634 w 262"/>
                <a:gd name="T17" fmla="*/ 129 h 51"/>
                <a:gd name="T18" fmla="*/ 619 w 262"/>
                <a:gd name="T19" fmla="*/ 114 h 51"/>
                <a:gd name="T20" fmla="*/ 603 w 262"/>
                <a:gd name="T21" fmla="*/ 101 h 51"/>
                <a:gd name="T22" fmla="*/ 578 w 262"/>
                <a:gd name="T23" fmla="*/ 89 h 51"/>
                <a:gd name="T24" fmla="*/ 547 w 262"/>
                <a:gd name="T25" fmla="*/ 83 h 51"/>
                <a:gd name="T26" fmla="*/ 509 w 262"/>
                <a:gd name="T27" fmla="*/ 83 h 51"/>
                <a:gd name="T28" fmla="*/ 461 w 262"/>
                <a:gd name="T29" fmla="*/ 81 h 51"/>
                <a:gd name="T30" fmla="*/ 435 w 262"/>
                <a:gd name="T31" fmla="*/ 78 h 51"/>
                <a:gd name="T32" fmla="*/ 412 w 262"/>
                <a:gd name="T33" fmla="*/ 71 h 51"/>
                <a:gd name="T34" fmla="*/ 372 w 262"/>
                <a:gd name="T35" fmla="*/ 56 h 51"/>
                <a:gd name="T36" fmla="*/ 331 w 262"/>
                <a:gd name="T37" fmla="*/ 43 h 51"/>
                <a:gd name="T38" fmla="*/ 293 w 262"/>
                <a:gd name="T39" fmla="*/ 40 h 51"/>
                <a:gd name="T40" fmla="*/ 262 w 262"/>
                <a:gd name="T41" fmla="*/ 38 h 51"/>
                <a:gd name="T42" fmla="*/ 209 w 262"/>
                <a:gd name="T43" fmla="*/ 38 h 51"/>
                <a:gd name="T44" fmla="*/ 186 w 262"/>
                <a:gd name="T45" fmla="*/ 40 h 51"/>
                <a:gd name="T46" fmla="*/ 140 w 262"/>
                <a:gd name="T47" fmla="*/ 38 h 51"/>
                <a:gd name="T48" fmla="*/ 99 w 262"/>
                <a:gd name="T49" fmla="*/ 38 h 51"/>
                <a:gd name="T50" fmla="*/ 56 w 262"/>
                <a:gd name="T51" fmla="*/ 43 h 51"/>
                <a:gd name="T52" fmla="*/ 10 w 262"/>
                <a:gd name="T53" fmla="*/ 46 h 51"/>
                <a:gd name="T54" fmla="*/ 3 w 262"/>
                <a:gd name="T55" fmla="*/ 46 h 51"/>
                <a:gd name="T56" fmla="*/ 0 w 262"/>
                <a:gd name="T57" fmla="*/ 46 h 51"/>
                <a:gd name="T58" fmla="*/ 3 w 262"/>
                <a:gd name="T59" fmla="*/ 43 h 51"/>
                <a:gd name="T60" fmla="*/ 18 w 262"/>
                <a:gd name="T61" fmla="*/ 33 h 51"/>
                <a:gd name="T62" fmla="*/ 53 w 262"/>
                <a:gd name="T63" fmla="*/ 20 h 51"/>
                <a:gd name="T64" fmla="*/ 59 w 262"/>
                <a:gd name="T65" fmla="*/ 18 h 51"/>
                <a:gd name="T66" fmla="*/ 71 w 262"/>
                <a:gd name="T67" fmla="*/ 15 h 51"/>
                <a:gd name="T68" fmla="*/ 120 w 262"/>
                <a:gd name="T69" fmla="*/ 10 h 51"/>
                <a:gd name="T70" fmla="*/ 171 w 262"/>
                <a:gd name="T71" fmla="*/ 3 h 51"/>
                <a:gd name="T72" fmla="*/ 191 w 262"/>
                <a:gd name="T73" fmla="*/ 0 h 51"/>
                <a:gd name="T74" fmla="*/ 211 w 262"/>
                <a:gd name="T75" fmla="*/ 0 h 51"/>
                <a:gd name="T76" fmla="*/ 267 w 262"/>
                <a:gd name="T77" fmla="*/ 0 h 51"/>
                <a:gd name="T78" fmla="*/ 305 w 262"/>
                <a:gd name="T79" fmla="*/ 0 h 51"/>
                <a:gd name="T80" fmla="*/ 344 w 262"/>
                <a:gd name="T81" fmla="*/ 5 h 51"/>
                <a:gd name="T82" fmla="*/ 387 w 262"/>
                <a:gd name="T83" fmla="*/ 18 h 51"/>
                <a:gd name="T84" fmla="*/ 430 w 262"/>
                <a:gd name="T85" fmla="*/ 33 h 51"/>
                <a:gd name="T86" fmla="*/ 448 w 262"/>
                <a:gd name="T87" fmla="*/ 40 h 51"/>
                <a:gd name="T88" fmla="*/ 471 w 262"/>
                <a:gd name="T89" fmla="*/ 43 h 51"/>
                <a:gd name="T90" fmla="*/ 509 w 262"/>
                <a:gd name="T91" fmla="*/ 46 h 51"/>
                <a:gd name="T92" fmla="*/ 550 w 262"/>
                <a:gd name="T93" fmla="*/ 46 h 51"/>
                <a:gd name="T94" fmla="*/ 591 w 262"/>
                <a:gd name="T95" fmla="*/ 53 h 51"/>
                <a:gd name="T96" fmla="*/ 621 w 262"/>
                <a:gd name="T97" fmla="*/ 68 h 51"/>
                <a:gd name="T98" fmla="*/ 644 w 262"/>
                <a:gd name="T99" fmla="*/ 81 h 51"/>
                <a:gd name="T100" fmla="*/ 664 w 262"/>
                <a:gd name="T101" fmla="*/ 96 h 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2" h="51">
                  <a:moveTo>
                    <a:pt x="261" y="38"/>
                  </a:moveTo>
                  <a:lnTo>
                    <a:pt x="261" y="40"/>
                  </a:lnTo>
                  <a:lnTo>
                    <a:pt x="262" y="45"/>
                  </a:lnTo>
                  <a:lnTo>
                    <a:pt x="262" y="48"/>
                  </a:lnTo>
                  <a:lnTo>
                    <a:pt x="261" y="49"/>
                  </a:lnTo>
                  <a:lnTo>
                    <a:pt x="258" y="51"/>
                  </a:lnTo>
                  <a:lnTo>
                    <a:pt x="256" y="51"/>
                  </a:lnTo>
                  <a:lnTo>
                    <a:pt x="252" y="51"/>
                  </a:lnTo>
                  <a:lnTo>
                    <a:pt x="249" y="51"/>
                  </a:lnTo>
                  <a:lnTo>
                    <a:pt x="243" y="45"/>
                  </a:lnTo>
                  <a:lnTo>
                    <a:pt x="237" y="40"/>
                  </a:lnTo>
                  <a:lnTo>
                    <a:pt x="227" y="35"/>
                  </a:lnTo>
                  <a:lnTo>
                    <a:pt x="215" y="33"/>
                  </a:lnTo>
                  <a:lnTo>
                    <a:pt x="200" y="33"/>
                  </a:lnTo>
                  <a:lnTo>
                    <a:pt x="181" y="32"/>
                  </a:lnTo>
                  <a:lnTo>
                    <a:pt x="171" y="31"/>
                  </a:lnTo>
                  <a:lnTo>
                    <a:pt x="162" y="28"/>
                  </a:lnTo>
                  <a:lnTo>
                    <a:pt x="146" y="22"/>
                  </a:lnTo>
                  <a:lnTo>
                    <a:pt x="130" y="17"/>
                  </a:lnTo>
                  <a:lnTo>
                    <a:pt x="115" y="16"/>
                  </a:lnTo>
                  <a:lnTo>
                    <a:pt x="103" y="15"/>
                  </a:lnTo>
                  <a:lnTo>
                    <a:pt x="82" y="15"/>
                  </a:lnTo>
                  <a:lnTo>
                    <a:pt x="73" y="16"/>
                  </a:lnTo>
                  <a:lnTo>
                    <a:pt x="55" y="15"/>
                  </a:lnTo>
                  <a:lnTo>
                    <a:pt x="39" y="15"/>
                  </a:lnTo>
                  <a:lnTo>
                    <a:pt x="22" y="17"/>
                  </a:lnTo>
                  <a:lnTo>
                    <a:pt x="4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7" y="13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8" y="6"/>
                  </a:lnTo>
                  <a:lnTo>
                    <a:pt x="47" y="4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105" y="0"/>
                  </a:lnTo>
                  <a:lnTo>
                    <a:pt x="120" y="0"/>
                  </a:lnTo>
                  <a:lnTo>
                    <a:pt x="135" y="2"/>
                  </a:lnTo>
                  <a:lnTo>
                    <a:pt x="152" y="7"/>
                  </a:lnTo>
                  <a:lnTo>
                    <a:pt x="169" y="13"/>
                  </a:lnTo>
                  <a:lnTo>
                    <a:pt x="176" y="16"/>
                  </a:lnTo>
                  <a:lnTo>
                    <a:pt x="185" y="17"/>
                  </a:lnTo>
                  <a:lnTo>
                    <a:pt x="200" y="18"/>
                  </a:lnTo>
                  <a:lnTo>
                    <a:pt x="216" y="18"/>
                  </a:lnTo>
                  <a:lnTo>
                    <a:pt x="232" y="21"/>
                  </a:lnTo>
                  <a:lnTo>
                    <a:pt x="244" y="27"/>
                  </a:lnTo>
                  <a:lnTo>
                    <a:pt x="253" y="32"/>
                  </a:lnTo>
                  <a:lnTo>
                    <a:pt x="261" y="3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0" name="Freeform 1887"/>
            <p:cNvSpPr>
              <a:spLocks/>
            </p:cNvSpPr>
            <p:nvPr/>
          </p:nvSpPr>
          <p:spPr bwMode="auto">
            <a:xfrm>
              <a:off x="3486" y="1809"/>
              <a:ext cx="1322" cy="476"/>
            </a:xfrm>
            <a:custGeom>
              <a:avLst/>
              <a:gdLst>
                <a:gd name="T0" fmla="*/ 1317 w 519"/>
                <a:gd name="T1" fmla="*/ 435 h 187"/>
                <a:gd name="T2" fmla="*/ 1322 w 519"/>
                <a:gd name="T3" fmla="*/ 466 h 187"/>
                <a:gd name="T4" fmla="*/ 1317 w 519"/>
                <a:gd name="T5" fmla="*/ 476 h 187"/>
                <a:gd name="T6" fmla="*/ 1302 w 519"/>
                <a:gd name="T7" fmla="*/ 466 h 187"/>
                <a:gd name="T8" fmla="*/ 1279 w 519"/>
                <a:gd name="T9" fmla="*/ 445 h 187"/>
                <a:gd name="T10" fmla="*/ 1223 w 519"/>
                <a:gd name="T11" fmla="*/ 354 h 187"/>
                <a:gd name="T12" fmla="*/ 1174 w 519"/>
                <a:gd name="T13" fmla="*/ 303 h 187"/>
                <a:gd name="T14" fmla="*/ 1111 w 519"/>
                <a:gd name="T15" fmla="*/ 239 h 187"/>
                <a:gd name="T16" fmla="*/ 1006 w 519"/>
                <a:gd name="T17" fmla="*/ 132 h 187"/>
                <a:gd name="T18" fmla="*/ 970 w 519"/>
                <a:gd name="T19" fmla="*/ 104 h 187"/>
                <a:gd name="T20" fmla="*/ 871 w 519"/>
                <a:gd name="T21" fmla="*/ 74 h 187"/>
                <a:gd name="T22" fmla="*/ 769 w 519"/>
                <a:gd name="T23" fmla="*/ 46 h 187"/>
                <a:gd name="T24" fmla="*/ 667 w 519"/>
                <a:gd name="T25" fmla="*/ 41 h 187"/>
                <a:gd name="T26" fmla="*/ 576 w 519"/>
                <a:gd name="T27" fmla="*/ 46 h 187"/>
                <a:gd name="T28" fmla="*/ 453 w 519"/>
                <a:gd name="T29" fmla="*/ 61 h 187"/>
                <a:gd name="T30" fmla="*/ 392 w 519"/>
                <a:gd name="T31" fmla="*/ 81 h 187"/>
                <a:gd name="T32" fmla="*/ 341 w 519"/>
                <a:gd name="T33" fmla="*/ 109 h 187"/>
                <a:gd name="T34" fmla="*/ 306 w 519"/>
                <a:gd name="T35" fmla="*/ 132 h 187"/>
                <a:gd name="T36" fmla="*/ 168 w 519"/>
                <a:gd name="T37" fmla="*/ 244 h 187"/>
                <a:gd name="T38" fmla="*/ 94 w 519"/>
                <a:gd name="T39" fmla="*/ 318 h 187"/>
                <a:gd name="T40" fmla="*/ 3 w 519"/>
                <a:gd name="T41" fmla="*/ 417 h 187"/>
                <a:gd name="T42" fmla="*/ 0 w 519"/>
                <a:gd name="T43" fmla="*/ 412 h 187"/>
                <a:gd name="T44" fmla="*/ 25 w 519"/>
                <a:gd name="T45" fmla="*/ 374 h 187"/>
                <a:gd name="T46" fmla="*/ 79 w 519"/>
                <a:gd name="T47" fmla="*/ 300 h 187"/>
                <a:gd name="T48" fmla="*/ 110 w 519"/>
                <a:gd name="T49" fmla="*/ 267 h 187"/>
                <a:gd name="T50" fmla="*/ 278 w 519"/>
                <a:gd name="T51" fmla="*/ 107 h 187"/>
                <a:gd name="T52" fmla="*/ 318 w 519"/>
                <a:gd name="T53" fmla="*/ 74 h 187"/>
                <a:gd name="T54" fmla="*/ 326 w 519"/>
                <a:gd name="T55" fmla="*/ 71 h 187"/>
                <a:gd name="T56" fmla="*/ 367 w 519"/>
                <a:gd name="T57" fmla="*/ 48 h 187"/>
                <a:gd name="T58" fmla="*/ 497 w 519"/>
                <a:gd name="T59" fmla="*/ 15 h 187"/>
                <a:gd name="T60" fmla="*/ 583 w 519"/>
                <a:gd name="T61" fmla="*/ 3 h 187"/>
                <a:gd name="T62" fmla="*/ 680 w 519"/>
                <a:gd name="T63" fmla="*/ 0 h 187"/>
                <a:gd name="T64" fmla="*/ 782 w 519"/>
                <a:gd name="T65" fmla="*/ 13 h 187"/>
                <a:gd name="T66" fmla="*/ 889 w 519"/>
                <a:gd name="T67" fmla="*/ 41 h 187"/>
                <a:gd name="T68" fmla="*/ 965 w 519"/>
                <a:gd name="T69" fmla="*/ 61 h 187"/>
                <a:gd name="T70" fmla="*/ 1019 w 519"/>
                <a:gd name="T71" fmla="*/ 87 h 187"/>
                <a:gd name="T72" fmla="*/ 1075 w 519"/>
                <a:gd name="T73" fmla="*/ 140 h 187"/>
                <a:gd name="T74" fmla="*/ 1172 w 519"/>
                <a:gd name="T75" fmla="*/ 244 h 187"/>
                <a:gd name="T76" fmla="*/ 1228 w 519"/>
                <a:gd name="T77" fmla="*/ 303 h 187"/>
                <a:gd name="T78" fmla="*/ 1289 w 519"/>
                <a:gd name="T79" fmla="*/ 379 h 1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9" h="187">
                  <a:moveTo>
                    <a:pt x="516" y="169"/>
                  </a:moveTo>
                  <a:lnTo>
                    <a:pt x="517" y="171"/>
                  </a:lnTo>
                  <a:lnTo>
                    <a:pt x="519" y="180"/>
                  </a:lnTo>
                  <a:lnTo>
                    <a:pt x="519" y="183"/>
                  </a:lnTo>
                  <a:lnTo>
                    <a:pt x="518" y="186"/>
                  </a:lnTo>
                  <a:lnTo>
                    <a:pt x="517" y="187"/>
                  </a:lnTo>
                  <a:lnTo>
                    <a:pt x="514" y="187"/>
                  </a:lnTo>
                  <a:lnTo>
                    <a:pt x="511" y="183"/>
                  </a:lnTo>
                  <a:lnTo>
                    <a:pt x="505" y="178"/>
                  </a:lnTo>
                  <a:lnTo>
                    <a:pt x="502" y="175"/>
                  </a:lnTo>
                  <a:lnTo>
                    <a:pt x="492" y="157"/>
                  </a:lnTo>
                  <a:lnTo>
                    <a:pt x="480" y="139"/>
                  </a:lnTo>
                  <a:lnTo>
                    <a:pt x="471" y="129"/>
                  </a:lnTo>
                  <a:lnTo>
                    <a:pt x="461" y="119"/>
                  </a:lnTo>
                  <a:lnTo>
                    <a:pt x="449" y="106"/>
                  </a:lnTo>
                  <a:lnTo>
                    <a:pt x="436" y="94"/>
                  </a:lnTo>
                  <a:lnTo>
                    <a:pt x="410" y="65"/>
                  </a:lnTo>
                  <a:lnTo>
                    <a:pt x="395" y="52"/>
                  </a:lnTo>
                  <a:lnTo>
                    <a:pt x="389" y="46"/>
                  </a:lnTo>
                  <a:lnTo>
                    <a:pt x="381" y="41"/>
                  </a:lnTo>
                  <a:lnTo>
                    <a:pt x="362" y="36"/>
                  </a:lnTo>
                  <a:lnTo>
                    <a:pt x="342" y="29"/>
                  </a:lnTo>
                  <a:lnTo>
                    <a:pt x="322" y="22"/>
                  </a:lnTo>
                  <a:lnTo>
                    <a:pt x="302" y="18"/>
                  </a:lnTo>
                  <a:lnTo>
                    <a:pt x="282" y="16"/>
                  </a:lnTo>
                  <a:lnTo>
                    <a:pt x="262" y="16"/>
                  </a:lnTo>
                  <a:lnTo>
                    <a:pt x="243" y="16"/>
                  </a:lnTo>
                  <a:lnTo>
                    <a:pt x="226" y="18"/>
                  </a:lnTo>
                  <a:lnTo>
                    <a:pt x="192" y="22"/>
                  </a:lnTo>
                  <a:lnTo>
                    <a:pt x="178" y="24"/>
                  </a:lnTo>
                  <a:lnTo>
                    <a:pt x="165" y="28"/>
                  </a:lnTo>
                  <a:lnTo>
                    <a:pt x="154" y="32"/>
                  </a:lnTo>
                  <a:lnTo>
                    <a:pt x="145" y="37"/>
                  </a:lnTo>
                  <a:lnTo>
                    <a:pt x="134" y="43"/>
                  </a:lnTo>
                  <a:lnTo>
                    <a:pt x="130" y="46"/>
                  </a:lnTo>
                  <a:lnTo>
                    <a:pt x="120" y="52"/>
                  </a:lnTo>
                  <a:lnTo>
                    <a:pt x="97" y="70"/>
                  </a:lnTo>
                  <a:lnTo>
                    <a:pt x="66" y="96"/>
                  </a:lnTo>
                  <a:lnTo>
                    <a:pt x="51" y="111"/>
                  </a:lnTo>
                  <a:lnTo>
                    <a:pt x="37" y="125"/>
                  </a:lnTo>
                  <a:lnTo>
                    <a:pt x="7" y="159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4" y="157"/>
                  </a:lnTo>
                  <a:lnTo>
                    <a:pt x="10" y="147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3" y="115"/>
                  </a:lnTo>
                  <a:lnTo>
                    <a:pt x="43" y="105"/>
                  </a:lnTo>
                  <a:lnTo>
                    <a:pt x="74" y="73"/>
                  </a:lnTo>
                  <a:lnTo>
                    <a:pt x="109" y="42"/>
                  </a:lnTo>
                  <a:lnTo>
                    <a:pt x="122" y="32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8" y="28"/>
                  </a:lnTo>
                  <a:lnTo>
                    <a:pt x="132" y="26"/>
                  </a:lnTo>
                  <a:lnTo>
                    <a:pt x="144" y="19"/>
                  </a:lnTo>
                  <a:lnTo>
                    <a:pt x="166" y="13"/>
                  </a:lnTo>
                  <a:lnTo>
                    <a:pt x="195" y="6"/>
                  </a:lnTo>
                  <a:lnTo>
                    <a:pt x="211" y="3"/>
                  </a:lnTo>
                  <a:lnTo>
                    <a:pt x="229" y="1"/>
                  </a:lnTo>
                  <a:lnTo>
                    <a:pt x="247" y="0"/>
                  </a:lnTo>
                  <a:lnTo>
                    <a:pt x="267" y="0"/>
                  </a:lnTo>
                  <a:lnTo>
                    <a:pt x="287" y="1"/>
                  </a:lnTo>
                  <a:lnTo>
                    <a:pt x="307" y="5"/>
                  </a:lnTo>
                  <a:lnTo>
                    <a:pt x="328" y="8"/>
                  </a:lnTo>
                  <a:lnTo>
                    <a:pt x="349" y="16"/>
                  </a:lnTo>
                  <a:lnTo>
                    <a:pt x="369" y="21"/>
                  </a:lnTo>
                  <a:lnTo>
                    <a:pt x="379" y="24"/>
                  </a:lnTo>
                  <a:lnTo>
                    <a:pt x="390" y="28"/>
                  </a:lnTo>
                  <a:lnTo>
                    <a:pt x="400" y="34"/>
                  </a:lnTo>
                  <a:lnTo>
                    <a:pt x="408" y="42"/>
                  </a:lnTo>
                  <a:lnTo>
                    <a:pt x="422" y="55"/>
                  </a:lnTo>
                  <a:lnTo>
                    <a:pt x="447" y="84"/>
                  </a:lnTo>
                  <a:lnTo>
                    <a:pt x="460" y="96"/>
                  </a:lnTo>
                  <a:lnTo>
                    <a:pt x="472" y="108"/>
                  </a:lnTo>
                  <a:lnTo>
                    <a:pt x="482" y="119"/>
                  </a:lnTo>
                  <a:lnTo>
                    <a:pt x="492" y="130"/>
                  </a:lnTo>
                  <a:lnTo>
                    <a:pt x="506" y="149"/>
                  </a:lnTo>
                  <a:lnTo>
                    <a:pt x="516" y="16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1" name="Freeform 1888"/>
            <p:cNvSpPr>
              <a:spLocks/>
            </p:cNvSpPr>
            <p:nvPr/>
          </p:nvSpPr>
          <p:spPr bwMode="auto">
            <a:xfrm>
              <a:off x="4752" y="2155"/>
              <a:ext cx="86" cy="61"/>
            </a:xfrm>
            <a:custGeom>
              <a:avLst/>
              <a:gdLst>
                <a:gd name="T0" fmla="*/ 86 w 34"/>
                <a:gd name="T1" fmla="*/ 38 h 24"/>
                <a:gd name="T2" fmla="*/ 73 w 34"/>
                <a:gd name="T3" fmla="*/ 48 h 24"/>
                <a:gd name="T4" fmla="*/ 53 w 34"/>
                <a:gd name="T5" fmla="*/ 58 h 24"/>
                <a:gd name="T6" fmla="*/ 51 w 34"/>
                <a:gd name="T7" fmla="*/ 61 h 24"/>
                <a:gd name="T8" fmla="*/ 48 w 34"/>
                <a:gd name="T9" fmla="*/ 51 h 24"/>
                <a:gd name="T10" fmla="*/ 38 w 34"/>
                <a:gd name="T11" fmla="*/ 46 h 24"/>
                <a:gd name="T12" fmla="*/ 28 w 34"/>
                <a:gd name="T13" fmla="*/ 38 h 24"/>
                <a:gd name="T14" fmla="*/ 25 w 34"/>
                <a:gd name="T15" fmla="*/ 41 h 24"/>
                <a:gd name="T16" fmla="*/ 20 w 34"/>
                <a:gd name="T17" fmla="*/ 38 h 24"/>
                <a:gd name="T18" fmla="*/ 10 w 34"/>
                <a:gd name="T19" fmla="*/ 33 h 24"/>
                <a:gd name="T20" fmla="*/ 3 w 34"/>
                <a:gd name="T21" fmla="*/ 28 h 24"/>
                <a:gd name="T22" fmla="*/ 0 w 34"/>
                <a:gd name="T23" fmla="*/ 23 h 24"/>
                <a:gd name="T24" fmla="*/ 0 w 34"/>
                <a:gd name="T25" fmla="*/ 15 h 24"/>
                <a:gd name="T26" fmla="*/ 8 w 34"/>
                <a:gd name="T27" fmla="*/ 13 h 24"/>
                <a:gd name="T28" fmla="*/ 20 w 34"/>
                <a:gd name="T29" fmla="*/ 0 h 24"/>
                <a:gd name="T30" fmla="*/ 30 w 34"/>
                <a:gd name="T31" fmla="*/ 0 h 24"/>
                <a:gd name="T32" fmla="*/ 48 w 34"/>
                <a:gd name="T33" fmla="*/ 3 h 24"/>
                <a:gd name="T34" fmla="*/ 61 w 34"/>
                <a:gd name="T35" fmla="*/ 13 h 24"/>
                <a:gd name="T36" fmla="*/ 73 w 34"/>
                <a:gd name="T37" fmla="*/ 20 h 24"/>
                <a:gd name="T38" fmla="*/ 78 w 34"/>
                <a:gd name="T39" fmla="*/ 28 h 24"/>
                <a:gd name="T40" fmla="*/ 86 w 34"/>
                <a:gd name="T41" fmla="*/ 38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24">
                  <a:moveTo>
                    <a:pt x="34" y="15"/>
                  </a:moveTo>
                  <a:lnTo>
                    <a:pt x="29" y="19"/>
                  </a:lnTo>
                  <a:lnTo>
                    <a:pt x="21" y="23"/>
                  </a:lnTo>
                  <a:lnTo>
                    <a:pt x="20" y="24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24" y="5"/>
                  </a:lnTo>
                  <a:lnTo>
                    <a:pt x="29" y="8"/>
                  </a:lnTo>
                  <a:lnTo>
                    <a:pt x="31" y="11"/>
                  </a:lnTo>
                  <a:lnTo>
                    <a:pt x="34" y="1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2" name="Freeform 1889"/>
            <p:cNvSpPr>
              <a:spLocks/>
            </p:cNvSpPr>
            <p:nvPr/>
          </p:nvSpPr>
          <p:spPr bwMode="auto">
            <a:xfrm>
              <a:off x="3914" y="1903"/>
              <a:ext cx="866" cy="428"/>
            </a:xfrm>
            <a:custGeom>
              <a:avLst/>
              <a:gdLst>
                <a:gd name="T0" fmla="*/ 863 w 340"/>
                <a:gd name="T1" fmla="*/ 397 h 168"/>
                <a:gd name="T2" fmla="*/ 863 w 340"/>
                <a:gd name="T3" fmla="*/ 418 h 168"/>
                <a:gd name="T4" fmla="*/ 858 w 340"/>
                <a:gd name="T5" fmla="*/ 428 h 168"/>
                <a:gd name="T6" fmla="*/ 846 w 340"/>
                <a:gd name="T7" fmla="*/ 423 h 168"/>
                <a:gd name="T8" fmla="*/ 828 w 340"/>
                <a:gd name="T9" fmla="*/ 410 h 168"/>
                <a:gd name="T10" fmla="*/ 810 w 340"/>
                <a:gd name="T11" fmla="*/ 382 h 168"/>
                <a:gd name="T12" fmla="*/ 769 w 340"/>
                <a:gd name="T13" fmla="*/ 313 h 168"/>
                <a:gd name="T14" fmla="*/ 693 w 340"/>
                <a:gd name="T15" fmla="*/ 232 h 168"/>
                <a:gd name="T16" fmla="*/ 642 w 340"/>
                <a:gd name="T17" fmla="*/ 189 h 168"/>
                <a:gd name="T18" fmla="*/ 586 w 340"/>
                <a:gd name="T19" fmla="*/ 158 h 168"/>
                <a:gd name="T20" fmla="*/ 471 w 340"/>
                <a:gd name="T21" fmla="*/ 92 h 168"/>
                <a:gd name="T22" fmla="*/ 392 w 340"/>
                <a:gd name="T23" fmla="*/ 56 h 168"/>
                <a:gd name="T24" fmla="*/ 290 w 340"/>
                <a:gd name="T25" fmla="*/ 41 h 168"/>
                <a:gd name="T26" fmla="*/ 239 w 340"/>
                <a:gd name="T27" fmla="*/ 36 h 168"/>
                <a:gd name="T28" fmla="*/ 242 w 340"/>
                <a:gd name="T29" fmla="*/ 31 h 168"/>
                <a:gd name="T30" fmla="*/ 204 w 340"/>
                <a:gd name="T31" fmla="*/ 54 h 168"/>
                <a:gd name="T32" fmla="*/ 138 w 340"/>
                <a:gd name="T33" fmla="*/ 69 h 168"/>
                <a:gd name="T34" fmla="*/ 71 w 340"/>
                <a:gd name="T35" fmla="*/ 71 h 168"/>
                <a:gd name="T36" fmla="*/ 33 w 340"/>
                <a:gd name="T37" fmla="*/ 84 h 168"/>
                <a:gd name="T38" fmla="*/ 0 w 340"/>
                <a:gd name="T39" fmla="*/ 107 h 168"/>
                <a:gd name="T40" fmla="*/ 5 w 340"/>
                <a:gd name="T41" fmla="*/ 94 h 168"/>
                <a:gd name="T42" fmla="*/ 28 w 340"/>
                <a:gd name="T43" fmla="*/ 71 h 168"/>
                <a:gd name="T44" fmla="*/ 53 w 340"/>
                <a:gd name="T45" fmla="*/ 56 h 168"/>
                <a:gd name="T46" fmla="*/ 79 w 340"/>
                <a:gd name="T47" fmla="*/ 51 h 168"/>
                <a:gd name="T48" fmla="*/ 132 w 340"/>
                <a:gd name="T49" fmla="*/ 41 h 168"/>
                <a:gd name="T50" fmla="*/ 186 w 340"/>
                <a:gd name="T51" fmla="*/ 25 h 168"/>
                <a:gd name="T52" fmla="*/ 214 w 340"/>
                <a:gd name="T53" fmla="*/ 10 h 168"/>
                <a:gd name="T54" fmla="*/ 273 w 340"/>
                <a:gd name="T55" fmla="*/ 0 h 168"/>
                <a:gd name="T56" fmla="*/ 385 w 340"/>
                <a:gd name="T57" fmla="*/ 15 h 168"/>
                <a:gd name="T58" fmla="*/ 438 w 340"/>
                <a:gd name="T59" fmla="*/ 31 h 168"/>
                <a:gd name="T60" fmla="*/ 553 w 340"/>
                <a:gd name="T61" fmla="*/ 92 h 168"/>
                <a:gd name="T62" fmla="*/ 642 w 340"/>
                <a:gd name="T63" fmla="*/ 143 h 168"/>
                <a:gd name="T64" fmla="*/ 695 w 340"/>
                <a:gd name="T65" fmla="*/ 181 h 168"/>
                <a:gd name="T66" fmla="*/ 764 w 340"/>
                <a:gd name="T67" fmla="*/ 247 h 168"/>
                <a:gd name="T68" fmla="*/ 825 w 340"/>
                <a:gd name="T69" fmla="*/ 331 h 168"/>
                <a:gd name="T70" fmla="*/ 858 w 340"/>
                <a:gd name="T71" fmla="*/ 385 h 1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0" h="168">
                  <a:moveTo>
                    <a:pt x="339" y="154"/>
                  </a:moveTo>
                  <a:lnTo>
                    <a:pt x="339" y="156"/>
                  </a:lnTo>
                  <a:lnTo>
                    <a:pt x="340" y="161"/>
                  </a:lnTo>
                  <a:lnTo>
                    <a:pt x="339" y="164"/>
                  </a:lnTo>
                  <a:lnTo>
                    <a:pt x="339" y="166"/>
                  </a:lnTo>
                  <a:lnTo>
                    <a:pt x="337" y="168"/>
                  </a:lnTo>
                  <a:lnTo>
                    <a:pt x="335" y="168"/>
                  </a:lnTo>
                  <a:lnTo>
                    <a:pt x="332" y="166"/>
                  </a:lnTo>
                  <a:lnTo>
                    <a:pt x="327" y="164"/>
                  </a:lnTo>
                  <a:lnTo>
                    <a:pt x="325" y="161"/>
                  </a:lnTo>
                  <a:lnTo>
                    <a:pt x="323" y="159"/>
                  </a:lnTo>
                  <a:lnTo>
                    <a:pt x="318" y="150"/>
                  </a:lnTo>
                  <a:lnTo>
                    <a:pt x="312" y="138"/>
                  </a:lnTo>
                  <a:lnTo>
                    <a:pt x="302" y="123"/>
                  </a:lnTo>
                  <a:lnTo>
                    <a:pt x="288" y="107"/>
                  </a:lnTo>
                  <a:lnTo>
                    <a:pt x="272" y="91"/>
                  </a:lnTo>
                  <a:lnTo>
                    <a:pt x="263" y="82"/>
                  </a:lnTo>
                  <a:lnTo>
                    <a:pt x="252" y="74"/>
                  </a:lnTo>
                  <a:lnTo>
                    <a:pt x="241" y="68"/>
                  </a:lnTo>
                  <a:lnTo>
                    <a:pt x="230" y="62"/>
                  </a:lnTo>
                  <a:lnTo>
                    <a:pt x="207" y="48"/>
                  </a:lnTo>
                  <a:lnTo>
                    <a:pt x="185" y="36"/>
                  </a:lnTo>
                  <a:lnTo>
                    <a:pt x="164" y="26"/>
                  </a:lnTo>
                  <a:lnTo>
                    <a:pt x="154" y="22"/>
                  </a:lnTo>
                  <a:lnTo>
                    <a:pt x="145" y="21"/>
                  </a:lnTo>
                  <a:lnTo>
                    <a:pt x="114" y="16"/>
                  </a:lnTo>
                  <a:lnTo>
                    <a:pt x="102" y="15"/>
                  </a:lnTo>
                  <a:lnTo>
                    <a:pt x="94" y="14"/>
                  </a:lnTo>
                  <a:lnTo>
                    <a:pt x="92" y="14"/>
                  </a:lnTo>
                  <a:lnTo>
                    <a:pt x="95" y="12"/>
                  </a:lnTo>
                  <a:lnTo>
                    <a:pt x="92" y="15"/>
                  </a:lnTo>
                  <a:lnTo>
                    <a:pt x="80" y="21"/>
                  </a:lnTo>
                  <a:lnTo>
                    <a:pt x="68" y="25"/>
                  </a:lnTo>
                  <a:lnTo>
                    <a:pt x="54" y="27"/>
                  </a:lnTo>
                  <a:lnTo>
                    <a:pt x="41" y="28"/>
                  </a:lnTo>
                  <a:lnTo>
                    <a:pt x="28" y="28"/>
                  </a:lnTo>
                  <a:lnTo>
                    <a:pt x="21" y="31"/>
                  </a:lnTo>
                  <a:lnTo>
                    <a:pt x="13" y="33"/>
                  </a:lnTo>
                  <a:lnTo>
                    <a:pt x="5" y="38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7"/>
                  </a:lnTo>
                  <a:lnTo>
                    <a:pt x="7" y="31"/>
                  </a:lnTo>
                  <a:lnTo>
                    <a:pt x="11" y="28"/>
                  </a:lnTo>
                  <a:lnTo>
                    <a:pt x="16" y="25"/>
                  </a:lnTo>
                  <a:lnTo>
                    <a:pt x="21" y="22"/>
                  </a:lnTo>
                  <a:lnTo>
                    <a:pt x="28" y="20"/>
                  </a:lnTo>
                  <a:lnTo>
                    <a:pt x="31" y="20"/>
                  </a:lnTo>
                  <a:lnTo>
                    <a:pt x="39" y="18"/>
                  </a:lnTo>
                  <a:lnTo>
                    <a:pt x="52" y="16"/>
                  </a:lnTo>
                  <a:lnTo>
                    <a:pt x="65" y="12"/>
                  </a:lnTo>
                  <a:lnTo>
                    <a:pt x="73" y="10"/>
                  </a:lnTo>
                  <a:lnTo>
                    <a:pt x="78" y="6"/>
                  </a:lnTo>
                  <a:lnTo>
                    <a:pt x="84" y="4"/>
                  </a:lnTo>
                  <a:lnTo>
                    <a:pt x="94" y="0"/>
                  </a:lnTo>
                  <a:lnTo>
                    <a:pt x="107" y="0"/>
                  </a:lnTo>
                  <a:lnTo>
                    <a:pt x="119" y="1"/>
                  </a:lnTo>
                  <a:lnTo>
                    <a:pt x="151" y="6"/>
                  </a:lnTo>
                  <a:lnTo>
                    <a:pt x="161" y="9"/>
                  </a:lnTo>
                  <a:lnTo>
                    <a:pt x="172" y="12"/>
                  </a:lnTo>
                  <a:lnTo>
                    <a:pt x="195" y="23"/>
                  </a:lnTo>
                  <a:lnTo>
                    <a:pt x="217" y="36"/>
                  </a:lnTo>
                  <a:lnTo>
                    <a:pt x="240" y="50"/>
                  </a:lnTo>
                  <a:lnTo>
                    <a:pt x="252" y="56"/>
                  </a:lnTo>
                  <a:lnTo>
                    <a:pt x="263" y="63"/>
                  </a:lnTo>
                  <a:lnTo>
                    <a:pt x="273" y="71"/>
                  </a:lnTo>
                  <a:lnTo>
                    <a:pt x="283" y="79"/>
                  </a:lnTo>
                  <a:lnTo>
                    <a:pt x="300" y="97"/>
                  </a:lnTo>
                  <a:lnTo>
                    <a:pt x="314" y="114"/>
                  </a:lnTo>
                  <a:lnTo>
                    <a:pt x="324" y="130"/>
                  </a:lnTo>
                  <a:lnTo>
                    <a:pt x="332" y="143"/>
                  </a:lnTo>
                  <a:lnTo>
                    <a:pt x="337" y="151"/>
                  </a:lnTo>
                  <a:lnTo>
                    <a:pt x="339" y="15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3" name="Freeform 1890"/>
            <p:cNvSpPr>
              <a:spLocks/>
            </p:cNvSpPr>
            <p:nvPr/>
          </p:nvSpPr>
          <p:spPr bwMode="auto">
            <a:xfrm>
              <a:off x="3497" y="1857"/>
              <a:ext cx="1099" cy="443"/>
            </a:xfrm>
            <a:custGeom>
              <a:avLst/>
              <a:gdLst>
                <a:gd name="T0" fmla="*/ 33 w 432"/>
                <a:gd name="T1" fmla="*/ 435 h 174"/>
                <a:gd name="T2" fmla="*/ 10 w 432"/>
                <a:gd name="T3" fmla="*/ 443 h 174"/>
                <a:gd name="T4" fmla="*/ 3 w 432"/>
                <a:gd name="T5" fmla="*/ 443 h 174"/>
                <a:gd name="T6" fmla="*/ 3 w 432"/>
                <a:gd name="T7" fmla="*/ 425 h 174"/>
                <a:gd name="T8" fmla="*/ 8 w 432"/>
                <a:gd name="T9" fmla="*/ 402 h 174"/>
                <a:gd name="T10" fmla="*/ 148 w 432"/>
                <a:gd name="T11" fmla="*/ 239 h 174"/>
                <a:gd name="T12" fmla="*/ 198 w 432"/>
                <a:gd name="T13" fmla="*/ 178 h 174"/>
                <a:gd name="T14" fmla="*/ 234 w 432"/>
                <a:gd name="T15" fmla="*/ 150 h 174"/>
                <a:gd name="T16" fmla="*/ 303 w 432"/>
                <a:gd name="T17" fmla="*/ 109 h 174"/>
                <a:gd name="T18" fmla="*/ 374 w 432"/>
                <a:gd name="T19" fmla="*/ 61 h 174"/>
                <a:gd name="T20" fmla="*/ 450 w 432"/>
                <a:gd name="T21" fmla="*/ 23 h 174"/>
                <a:gd name="T22" fmla="*/ 534 w 432"/>
                <a:gd name="T23" fmla="*/ 5 h 174"/>
                <a:gd name="T24" fmla="*/ 639 w 432"/>
                <a:gd name="T25" fmla="*/ 0 h 174"/>
                <a:gd name="T26" fmla="*/ 743 w 432"/>
                <a:gd name="T27" fmla="*/ 5 h 174"/>
                <a:gd name="T28" fmla="*/ 806 w 432"/>
                <a:gd name="T29" fmla="*/ 18 h 174"/>
                <a:gd name="T30" fmla="*/ 903 w 432"/>
                <a:gd name="T31" fmla="*/ 56 h 174"/>
                <a:gd name="T32" fmla="*/ 977 w 432"/>
                <a:gd name="T33" fmla="*/ 97 h 174"/>
                <a:gd name="T34" fmla="*/ 1084 w 432"/>
                <a:gd name="T35" fmla="*/ 163 h 174"/>
                <a:gd name="T36" fmla="*/ 1099 w 432"/>
                <a:gd name="T37" fmla="*/ 173 h 174"/>
                <a:gd name="T38" fmla="*/ 1084 w 432"/>
                <a:gd name="T39" fmla="*/ 173 h 174"/>
                <a:gd name="T40" fmla="*/ 995 w 432"/>
                <a:gd name="T41" fmla="*/ 135 h 174"/>
                <a:gd name="T42" fmla="*/ 929 w 432"/>
                <a:gd name="T43" fmla="*/ 99 h 174"/>
                <a:gd name="T44" fmla="*/ 840 w 432"/>
                <a:gd name="T45" fmla="*/ 69 h 174"/>
                <a:gd name="T46" fmla="*/ 761 w 432"/>
                <a:gd name="T47" fmla="*/ 48 h 174"/>
                <a:gd name="T48" fmla="*/ 684 w 432"/>
                <a:gd name="T49" fmla="*/ 38 h 174"/>
                <a:gd name="T50" fmla="*/ 595 w 432"/>
                <a:gd name="T51" fmla="*/ 38 h 174"/>
                <a:gd name="T52" fmla="*/ 527 w 432"/>
                <a:gd name="T53" fmla="*/ 46 h 174"/>
                <a:gd name="T54" fmla="*/ 458 w 432"/>
                <a:gd name="T55" fmla="*/ 64 h 174"/>
                <a:gd name="T56" fmla="*/ 387 w 432"/>
                <a:gd name="T57" fmla="*/ 97 h 174"/>
                <a:gd name="T58" fmla="*/ 318 w 432"/>
                <a:gd name="T59" fmla="*/ 143 h 174"/>
                <a:gd name="T60" fmla="*/ 249 w 432"/>
                <a:gd name="T61" fmla="*/ 186 h 174"/>
                <a:gd name="T62" fmla="*/ 224 w 432"/>
                <a:gd name="T63" fmla="*/ 209 h 174"/>
                <a:gd name="T64" fmla="*/ 176 w 432"/>
                <a:gd name="T65" fmla="*/ 265 h 174"/>
                <a:gd name="T66" fmla="*/ 41 w 432"/>
                <a:gd name="T67" fmla="*/ 428 h 1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32" h="174">
                  <a:moveTo>
                    <a:pt x="16" y="168"/>
                  </a:moveTo>
                  <a:lnTo>
                    <a:pt x="13" y="171"/>
                  </a:lnTo>
                  <a:lnTo>
                    <a:pt x="8" y="173"/>
                  </a:lnTo>
                  <a:lnTo>
                    <a:pt x="4" y="174"/>
                  </a:lnTo>
                  <a:lnTo>
                    <a:pt x="2" y="174"/>
                  </a:lnTo>
                  <a:lnTo>
                    <a:pt x="1" y="174"/>
                  </a:lnTo>
                  <a:lnTo>
                    <a:pt x="0" y="172"/>
                  </a:lnTo>
                  <a:lnTo>
                    <a:pt x="1" y="167"/>
                  </a:lnTo>
                  <a:lnTo>
                    <a:pt x="2" y="161"/>
                  </a:lnTo>
                  <a:lnTo>
                    <a:pt x="3" y="158"/>
                  </a:lnTo>
                  <a:lnTo>
                    <a:pt x="41" y="115"/>
                  </a:lnTo>
                  <a:lnTo>
                    <a:pt x="58" y="94"/>
                  </a:lnTo>
                  <a:lnTo>
                    <a:pt x="67" y="82"/>
                  </a:lnTo>
                  <a:lnTo>
                    <a:pt x="78" y="70"/>
                  </a:lnTo>
                  <a:lnTo>
                    <a:pt x="84" y="64"/>
                  </a:lnTo>
                  <a:lnTo>
                    <a:pt x="92" y="59"/>
                  </a:lnTo>
                  <a:lnTo>
                    <a:pt x="105" y="50"/>
                  </a:lnTo>
                  <a:lnTo>
                    <a:pt x="119" y="43"/>
                  </a:lnTo>
                  <a:lnTo>
                    <a:pt x="133" y="33"/>
                  </a:lnTo>
                  <a:lnTo>
                    <a:pt x="147" y="24"/>
                  </a:lnTo>
                  <a:lnTo>
                    <a:pt x="162" y="17"/>
                  </a:lnTo>
                  <a:lnTo>
                    <a:pt x="177" y="9"/>
                  </a:lnTo>
                  <a:lnTo>
                    <a:pt x="193" y="4"/>
                  </a:lnTo>
                  <a:lnTo>
                    <a:pt x="210" y="2"/>
                  </a:lnTo>
                  <a:lnTo>
                    <a:pt x="225" y="0"/>
                  </a:lnTo>
                  <a:lnTo>
                    <a:pt x="251" y="0"/>
                  </a:lnTo>
                  <a:lnTo>
                    <a:pt x="274" y="0"/>
                  </a:lnTo>
                  <a:lnTo>
                    <a:pt x="292" y="2"/>
                  </a:lnTo>
                  <a:lnTo>
                    <a:pt x="307" y="5"/>
                  </a:lnTo>
                  <a:lnTo>
                    <a:pt x="317" y="7"/>
                  </a:lnTo>
                  <a:lnTo>
                    <a:pt x="340" y="15"/>
                  </a:lnTo>
                  <a:lnTo>
                    <a:pt x="355" y="22"/>
                  </a:lnTo>
                  <a:lnTo>
                    <a:pt x="369" y="29"/>
                  </a:lnTo>
                  <a:lnTo>
                    <a:pt x="384" y="38"/>
                  </a:lnTo>
                  <a:lnTo>
                    <a:pt x="396" y="46"/>
                  </a:lnTo>
                  <a:lnTo>
                    <a:pt x="426" y="64"/>
                  </a:lnTo>
                  <a:lnTo>
                    <a:pt x="431" y="68"/>
                  </a:lnTo>
                  <a:lnTo>
                    <a:pt x="432" y="68"/>
                  </a:lnTo>
                  <a:lnTo>
                    <a:pt x="431" y="69"/>
                  </a:lnTo>
                  <a:lnTo>
                    <a:pt x="426" y="68"/>
                  </a:lnTo>
                  <a:lnTo>
                    <a:pt x="417" y="64"/>
                  </a:lnTo>
                  <a:lnTo>
                    <a:pt x="391" y="53"/>
                  </a:lnTo>
                  <a:lnTo>
                    <a:pt x="379" y="46"/>
                  </a:lnTo>
                  <a:lnTo>
                    <a:pt x="365" y="39"/>
                  </a:lnTo>
                  <a:lnTo>
                    <a:pt x="348" y="33"/>
                  </a:lnTo>
                  <a:lnTo>
                    <a:pt x="330" y="27"/>
                  </a:lnTo>
                  <a:lnTo>
                    <a:pt x="315" y="22"/>
                  </a:lnTo>
                  <a:lnTo>
                    <a:pt x="299" y="19"/>
                  </a:lnTo>
                  <a:lnTo>
                    <a:pt x="285" y="17"/>
                  </a:lnTo>
                  <a:lnTo>
                    <a:pt x="269" y="15"/>
                  </a:lnTo>
                  <a:lnTo>
                    <a:pt x="247" y="15"/>
                  </a:lnTo>
                  <a:lnTo>
                    <a:pt x="234" y="15"/>
                  </a:lnTo>
                  <a:lnTo>
                    <a:pt x="221" y="17"/>
                  </a:lnTo>
                  <a:lnTo>
                    <a:pt x="207" y="18"/>
                  </a:lnTo>
                  <a:lnTo>
                    <a:pt x="193" y="22"/>
                  </a:lnTo>
                  <a:lnTo>
                    <a:pt x="180" y="25"/>
                  </a:lnTo>
                  <a:lnTo>
                    <a:pt x="166" y="32"/>
                  </a:lnTo>
                  <a:lnTo>
                    <a:pt x="152" y="38"/>
                  </a:lnTo>
                  <a:lnTo>
                    <a:pt x="139" y="46"/>
                  </a:lnTo>
                  <a:lnTo>
                    <a:pt x="125" y="56"/>
                  </a:lnTo>
                  <a:lnTo>
                    <a:pt x="111" y="65"/>
                  </a:lnTo>
                  <a:lnTo>
                    <a:pt x="98" y="73"/>
                  </a:lnTo>
                  <a:lnTo>
                    <a:pt x="93" y="77"/>
                  </a:lnTo>
                  <a:lnTo>
                    <a:pt x="88" y="82"/>
                  </a:lnTo>
                  <a:lnTo>
                    <a:pt x="78" y="92"/>
                  </a:lnTo>
                  <a:lnTo>
                    <a:pt x="69" y="104"/>
                  </a:lnTo>
                  <a:lnTo>
                    <a:pt x="52" y="125"/>
                  </a:lnTo>
                  <a:lnTo>
                    <a:pt x="16" y="16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4" name="Freeform 1891"/>
            <p:cNvSpPr>
              <a:spLocks/>
            </p:cNvSpPr>
            <p:nvPr/>
          </p:nvSpPr>
          <p:spPr bwMode="auto">
            <a:xfrm>
              <a:off x="3507" y="1913"/>
              <a:ext cx="578" cy="476"/>
            </a:xfrm>
            <a:custGeom>
              <a:avLst/>
              <a:gdLst>
                <a:gd name="T0" fmla="*/ 36 w 227"/>
                <a:gd name="T1" fmla="*/ 466 h 187"/>
                <a:gd name="T2" fmla="*/ 33 w 227"/>
                <a:gd name="T3" fmla="*/ 471 h 187"/>
                <a:gd name="T4" fmla="*/ 23 w 227"/>
                <a:gd name="T5" fmla="*/ 476 h 187"/>
                <a:gd name="T6" fmla="*/ 10 w 227"/>
                <a:gd name="T7" fmla="*/ 476 h 187"/>
                <a:gd name="T8" fmla="*/ 8 w 227"/>
                <a:gd name="T9" fmla="*/ 476 h 187"/>
                <a:gd name="T10" fmla="*/ 5 w 227"/>
                <a:gd name="T11" fmla="*/ 471 h 187"/>
                <a:gd name="T12" fmla="*/ 0 w 227"/>
                <a:gd name="T13" fmla="*/ 463 h 187"/>
                <a:gd name="T14" fmla="*/ 0 w 227"/>
                <a:gd name="T15" fmla="*/ 451 h 187"/>
                <a:gd name="T16" fmla="*/ 0 w 227"/>
                <a:gd name="T17" fmla="*/ 448 h 187"/>
                <a:gd name="T18" fmla="*/ 0 w 227"/>
                <a:gd name="T19" fmla="*/ 438 h 187"/>
                <a:gd name="T20" fmla="*/ 10 w 227"/>
                <a:gd name="T21" fmla="*/ 423 h 187"/>
                <a:gd name="T22" fmla="*/ 48 w 227"/>
                <a:gd name="T23" fmla="*/ 372 h 187"/>
                <a:gd name="T24" fmla="*/ 102 w 227"/>
                <a:gd name="T25" fmla="*/ 303 h 187"/>
                <a:gd name="T26" fmla="*/ 166 w 227"/>
                <a:gd name="T27" fmla="*/ 227 h 187"/>
                <a:gd name="T28" fmla="*/ 232 w 227"/>
                <a:gd name="T29" fmla="*/ 153 h 187"/>
                <a:gd name="T30" fmla="*/ 293 w 227"/>
                <a:gd name="T31" fmla="*/ 92 h 187"/>
                <a:gd name="T32" fmla="*/ 339 w 227"/>
                <a:gd name="T33" fmla="*/ 48 h 187"/>
                <a:gd name="T34" fmla="*/ 356 w 227"/>
                <a:gd name="T35" fmla="*/ 41 h 187"/>
                <a:gd name="T36" fmla="*/ 362 w 227"/>
                <a:gd name="T37" fmla="*/ 36 h 187"/>
                <a:gd name="T38" fmla="*/ 364 w 227"/>
                <a:gd name="T39" fmla="*/ 36 h 187"/>
                <a:gd name="T40" fmla="*/ 382 w 227"/>
                <a:gd name="T41" fmla="*/ 31 h 187"/>
                <a:gd name="T42" fmla="*/ 415 w 227"/>
                <a:gd name="T43" fmla="*/ 20 h 187"/>
                <a:gd name="T44" fmla="*/ 463 w 227"/>
                <a:gd name="T45" fmla="*/ 13 h 187"/>
                <a:gd name="T46" fmla="*/ 512 w 227"/>
                <a:gd name="T47" fmla="*/ 3 h 187"/>
                <a:gd name="T48" fmla="*/ 565 w 227"/>
                <a:gd name="T49" fmla="*/ 0 h 187"/>
                <a:gd name="T50" fmla="*/ 573 w 227"/>
                <a:gd name="T51" fmla="*/ 3 h 187"/>
                <a:gd name="T52" fmla="*/ 578 w 227"/>
                <a:gd name="T53" fmla="*/ 3 h 187"/>
                <a:gd name="T54" fmla="*/ 573 w 227"/>
                <a:gd name="T55" fmla="*/ 3 h 187"/>
                <a:gd name="T56" fmla="*/ 555 w 227"/>
                <a:gd name="T57" fmla="*/ 13 h 187"/>
                <a:gd name="T58" fmla="*/ 514 w 227"/>
                <a:gd name="T59" fmla="*/ 25 h 187"/>
                <a:gd name="T60" fmla="*/ 446 w 227"/>
                <a:gd name="T61" fmla="*/ 46 h 187"/>
                <a:gd name="T62" fmla="*/ 397 w 227"/>
                <a:gd name="T63" fmla="*/ 66 h 187"/>
                <a:gd name="T64" fmla="*/ 382 w 227"/>
                <a:gd name="T65" fmla="*/ 71 h 187"/>
                <a:gd name="T66" fmla="*/ 374 w 227"/>
                <a:gd name="T67" fmla="*/ 74 h 187"/>
                <a:gd name="T68" fmla="*/ 359 w 227"/>
                <a:gd name="T69" fmla="*/ 87 h 187"/>
                <a:gd name="T70" fmla="*/ 339 w 227"/>
                <a:gd name="T71" fmla="*/ 104 h 187"/>
                <a:gd name="T72" fmla="*/ 318 w 227"/>
                <a:gd name="T73" fmla="*/ 125 h 187"/>
                <a:gd name="T74" fmla="*/ 260 w 227"/>
                <a:gd name="T75" fmla="*/ 186 h 187"/>
                <a:gd name="T76" fmla="*/ 194 w 227"/>
                <a:gd name="T77" fmla="*/ 255 h 187"/>
                <a:gd name="T78" fmla="*/ 160 w 227"/>
                <a:gd name="T79" fmla="*/ 290 h 187"/>
                <a:gd name="T80" fmla="*/ 130 w 227"/>
                <a:gd name="T81" fmla="*/ 328 h 187"/>
                <a:gd name="T82" fmla="*/ 102 w 227"/>
                <a:gd name="T83" fmla="*/ 361 h 187"/>
                <a:gd name="T84" fmla="*/ 81 w 227"/>
                <a:gd name="T85" fmla="*/ 395 h 187"/>
                <a:gd name="T86" fmla="*/ 48 w 227"/>
                <a:gd name="T87" fmla="*/ 448 h 187"/>
                <a:gd name="T88" fmla="*/ 36 w 227"/>
                <a:gd name="T89" fmla="*/ 466 h 1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7" h="187">
                  <a:moveTo>
                    <a:pt x="14" y="183"/>
                  </a:moveTo>
                  <a:lnTo>
                    <a:pt x="13" y="185"/>
                  </a:lnTo>
                  <a:lnTo>
                    <a:pt x="9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85"/>
                  </a:lnTo>
                  <a:lnTo>
                    <a:pt x="0" y="182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4" y="166"/>
                  </a:lnTo>
                  <a:lnTo>
                    <a:pt x="19" y="146"/>
                  </a:lnTo>
                  <a:lnTo>
                    <a:pt x="40" y="119"/>
                  </a:lnTo>
                  <a:lnTo>
                    <a:pt x="65" y="89"/>
                  </a:lnTo>
                  <a:lnTo>
                    <a:pt x="91" y="60"/>
                  </a:lnTo>
                  <a:lnTo>
                    <a:pt x="115" y="36"/>
                  </a:lnTo>
                  <a:lnTo>
                    <a:pt x="133" y="19"/>
                  </a:lnTo>
                  <a:lnTo>
                    <a:pt x="140" y="16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50" y="12"/>
                  </a:lnTo>
                  <a:lnTo>
                    <a:pt x="163" y="8"/>
                  </a:lnTo>
                  <a:lnTo>
                    <a:pt x="182" y="5"/>
                  </a:lnTo>
                  <a:lnTo>
                    <a:pt x="201" y="1"/>
                  </a:lnTo>
                  <a:lnTo>
                    <a:pt x="222" y="0"/>
                  </a:lnTo>
                  <a:lnTo>
                    <a:pt x="225" y="1"/>
                  </a:lnTo>
                  <a:lnTo>
                    <a:pt x="227" y="1"/>
                  </a:lnTo>
                  <a:lnTo>
                    <a:pt x="225" y="1"/>
                  </a:lnTo>
                  <a:lnTo>
                    <a:pt x="218" y="5"/>
                  </a:lnTo>
                  <a:lnTo>
                    <a:pt x="202" y="10"/>
                  </a:lnTo>
                  <a:lnTo>
                    <a:pt x="175" y="18"/>
                  </a:lnTo>
                  <a:lnTo>
                    <a:pt x="156" y="26"/>
                  </a:lnTo>
                  <a:lnTo>
                    <a:pt x="150" y="28"/>
                  </a:lnTo>
                  <a:lnTo>
                    <a:pt x="147" y="29"/>
                  </a:lnTo>
                  <a:lnTo>
                    <a:pt x="141" y="34"/>
                  </a:lnTo>
                  <a:lnTo>
                    <a:pt x="133" y="41"/>
                  </a:lnTo>
                  <a:lnTo>
                    <a:pt x="125" y="49"/>
                  </a:lnTo>
                  <a:lnTo>
                    <a:pt x="102" y="73"/>
                  </a:lnTo>
                  <a:lnTo>
                    <a:pt x="76" y="100"/>
                  </a:lnTo>
                  <a:lnTo>
                    <a:pt x="63" y="114"/>
                  </a:lnTo>
                  <a:lnTo>
                    <a:pt x="51" y="129"/>
                  </a:lnTo>
                  <a:lnTo>
                    <a:pt x="40" y="142"/>
                  </a:lnTo>
                  <a:lnTo>
                    <a:pt x="32" y="155"/>
                  </a:lnTo>
                  <a:lnTo>
                    <a:pt x="19" y="176"/>
                  </a:lnTo>
                  <a:lnTo>
                    <a:pt x="14" y="18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5" name="Freeform 1892"/>
            <p:cNvSpPr>
              <a:spLocks/>
            </p:cNvSpPr>
            <p:nvPr/>
          </p:nvSpPr>
          <p:spPr bwMode="auto">
            <a:xfrm>
              <a:off x="3517" y="1956"/>
              <a:ext cx="1237" cy="492"/>
            </a:xfrm>
            <a:custGeom>
              <a:avLst/>
              <a:gdLst>
                <a:gd name="T0" fmla="*/ 1229 w 486"/>
                <a:gd name="T1" fmla="*/ 400 h 193"/>
                <a:gd name="T2" fmla="*/ 1237 w 486"/>
                <a:gd name="T3" fmla="*/ 428 h 193"/>
                <a:gd name="T4" fmla="*/ 1234 w 486"/>
                <a:gd name="T5" fmla="*/ 436 h 193"/>
                <a:gd name="T6" fmla="*/ 1219 w 486"/>
                <a:gd name="T7" fmla="*/ 433 h 193"/>
                <a:gd name="T8" fmla="*/ 1194 w 486"/>
                <a:gd name="T9" fmla="*/ 416 h 193"/>
                <a:gd name="T10" fmla="*/ 1161 w 486"/>
                <a:gd name="T11" fmla="*/ 375 h 193"/>
                <a:gd name="T12" fmla="*/ 1079 w 486"/>
                <a:gd name="T13" fmla="*/ 275 h 193"/>
                <a:gd name="T14" fmla="*/ 988 w 486"/>
                <a:gd name="T15" fmla="*/ 186 h 193"/>
                <a:gd name="T16" fmla="*/ 911 w 486"/>
                <a:gd name="T17" fmla="*/ 127 h 193"/>
                <a:gd name="T18" fmla="*/ 827 w 486"/>
                <a:gd name="T19" fmla="*/ 76 h 193"/>
                <a:gd name="T20" fmla="*/ 730 w 486"/>
                <a:gd name="T21" fmla="*/ 43 h 193"/>
                <a:gd name="T22" fmla="*/ 636 w 486"/>
                <a:gd name="T23" fmla="*/ 38 h 193"/>
                <a:gd name="T24" fmla="*/ 540 w 486"/>
                <a:gd name="T25" fmla="*/ 48 h 193"/>
                <a:gd name="T26" fmla="*/ 415 w 486"/>
                <a:gd name="T27" fmla="*/ 74 h 193"/>
                <a:gd name="T28" fmla="*/ 359 w 486"/>
                <a:gd name="T29" fmla="*/ 105 h 193"/>
                <a:gd name="T30" fmla="*/ 288 w 486"/>
                <a:gd name="T31" fmla="*/ 158 h 193"/>
                <a:gd name="T32" fmla="*/ 255 w 486"/>
                <a:gd name="T33" fmla="*/ 184 h 193"/>
                <a:gd name="T34" fmla="*/ 201 w 486"/>
                <a:gd name="T35" fmla="*/ 235 h 193"/>
                <a:gd name="T36" fmla="*/ 140 w 486"/>
                <a:gd name="T37" fmla="*/ 306 h 193"/>
                <a:gd name="T38" fmla="*/ 89 w 486"/>
                <a:gd name="T39" fmla="*/ 395 h 193"/>
                <a:gd name="T40" fmla="*/ 51 w 486"/>
                <a:gd name="T41" fmla="*/ 454 h 193"/>
                <a:gd name="T42" fmla="*/ 20 w 486"/>
                <a:gd name="T43" fmla="*/ 482 h 193"/>
                <a:gd name="T44" fmla="*/ 3 w 486"/>
                <a:gd name="T45" fmla="*/ 492 h 193"/>
                <a:gd name="T46" fmla="*/ 0 w 486"/>
                <a:gd name="T47" fmla="*/ 487 h 193"/>
                <a:gd name="T48" fmla="*/ 28 w 486"/>
                <a:gd name="T49" fmla="*/ 456 h 193"/>
                <a:gd name="T50" fmla="*/ 74 w 486"/>
                <a:gd name="T51" fmla="*/ 382 h 193"/>
                <a:gd name="T52" fmla="*/ 89 w 486"/>
                <a:gd name="T53" fmla="*/ 342 h 193"/>
                <a:gd name="T54" fmla="*/ 130 w 486"/>
                <a:gd name="T55" fmla="*/ 273 h 193"/>
                <a:gd name="T56" fmla="*/ 188 w 486"/>
                <a:gd name="T57" fmla="*/ 196 h 193"/>
                <a:gd name="T58" fmla="*/ 267 w 486"/>
                <a:gd name="T59" fmla="*/ 122 h 193"/>
                <a:gd name="T60" fmla="*/ 275 w 486"/>
                <a:gd name="T61" fmla="*/ 117 h 193"/>
                <a:gd name="T62" fmla="*/ 323 w 486"/>
                <a:gd name="T63" fmla="*/ 79 h 193"/>
                <a:gd name="T64" fmla="*/ 379 w 486"/>
                <a:gd name="T65" fmla="*/ 48 h 193"/>
                <a:gd name="T66" fmla="*/ 501 w 486"/>
                <a:gd name="T67" fmla="*/ 15 h 193"/>
                <a:gd name="T68" fmla="*/ 593 w 486"/>
                <a:gd name="T69" fmla="*/ 0 h 193"/>
                <a:gd name="T70" fmla="*/ 692 w 486"/>
                <a:gd name="T71" fmla="*/ 0 h 193"/>
                <a:gd name="T72" fmla="*/ 802 w 486"/>
                <a:gd name="T73" fmla="*/ 23 h 193"/>
                <a:gd name="T74" fmla="*/ 896 w 486"/>
                <a:gd name="T75" fmla="*/ 69 h 193"/>
                <a:gd name="T76" fmla="*/ 977 w 486"/>
                <a:gd name="T77" fmla="*/ 127 h 193"/>
                <a:gd name="T78" fmla="*/ 1051 w 486"/>
                <a:gd name="T79" fmla="*/ 191 h 193"/>
                <a:gd name="T80" fmla="*/ 1158 w 486"/>
                <a:gd name="T81" fmla="*/ 306 h 193"/>
                <a:gd name="T82" fmla="*/ 1217 w 486"/>
                <a:gd name="T83" fmla="*/ 380 h 1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86" h="193">
                  <a:moveTo>
                    <a:pt x="481" y="154"/>
                  </a:moveTo>
                  <a:lnTo>
                    <a:pt x="483" y="157"/>
                  </a:lnTo>
                  <a:lnTo>
                    <a:pt x="486" y="164"/>
                  </a:lnTo>
                  <a:lnTo>
                    <a:pt x="486" y="168"/>
                  </a:lnTo>
                  <a:lnTo>
                    <a:pt x="486" y="170"/>
                  </a:lnTo>
                  <a:lnTo>
                    <a:pt x="485" y="171"/>
                  </a:lnTo>
                  <a:lnTo>
                    <a:pt x="483" y="171"/>
                  </a:lnTo>
                  <a:lnTo>
                    <a:pt x="479" y="170"/>
                  </a:lnTo>
                  <a:lnTo>
                    <a:pt x="473" y="165"/>
                  </a:lnTo>
                  <a:lnTo>
                    <a:pt x="469" y="163"/>
                  </a:lnTo>
                  <a:lnTo>
                    <a:pt x="465" y="159"/>
                  </a:lnTo>
                  <a:lnTo>
                    <a:pt x="456" y="147"/>
                  </a:lnTo>
                  <a:lnTo>
                    <a:pt x="443" y="129"/>
                  </a:lnTo>
                  <a:lnTo>
                    <a:pt x="424" y="108"/>
                  </a:lnTo>
                  <a:lnTo>
                    <a:pt x="402" y="84"/>
                  </a:lnTo>
                  <a:lnTo>
                    <a:pt x="388" y="73"/>
                  </a:lnTo>
                  <a:lnTo>
                    <a:pt x="374" y="61"/>
                  </a:lnTo>
                  <a:lnTo>
                    <a:pt x="358" y="50"/>
                  </a:lnTo>
                  <a:lnTo>
                    <a:pt x="342" y="40"/>
                  </a:lnTo>
                  <a:lnTo>
                    <a:pt x="325" y="30"/>
                  </a:lnTo>
                  <a:lnTo>
                    <a:pt x="306" y="22"/>
                  </a:lnTo>
                  <a:lnTo>
                    <a:pt x="287" y="17"/>
                  </a:lnTo>
                  <a:lnTo>
                    <a:pt x="269" y="16"/>
                  </a:lnTo>
                  <a:lnTo>
                    <a:pt x="250" y="15"/>
                  </a:lnTo>
                  <a:lnTo>
                    <a:pt x="230" y="16"/>
                  </a:lnTo>
                  <a:lnTo>
                    <a:pt x="212" y="19"/>
                  </a:lnTo>
                  <a:lnTo>
                    <a:pt x="194" y="21"/>
                  </a:lnTo>
                  <a:lnTo>
                    <a:pt x="163" y="29"/>
                  </a:lnTo>
                  <a:lnTo>
                    <a:pt x="152" y="35"/>
                  </a:lnTo>
                  <a:lnTo>
                    <a:pt x="141" y="41"/>
                  </a:lnTo>
                  <a:lnTo>
                    <a:pt x="123" y="53"/>
                  </a:lnTo>
                  <a:lnTo>
                    <a:pt x="113" y="62"/>
                  </a:lnTo>
                  <a:lnTo>
                    <a:pt x="110" y="65"/>
                  </a:lnTo>
                  <a:lnTo>
                    <a:pt x="100" y="72"/>
                  </a:lnTo>
                  <a:lnTo>
                    <a:pt x="91" y="81"/>
                  </a:lnTo>
                  <a:lnTo>
                    <a:pt x="79" y="92"/>
                  </a:lnTo>
                  <a:lnTo>
                    <a:pt x="66" y="106"/>
                  </a:lnTo>
                  <a:lnTo>
                    <a:pt x="55" y="120"/>
                  </a:lnTo>
                  <a:lnTo>
                    <a:pt x="44" y="138"/>
                  </a:lnTo>
                  <a:lnTo>
                    <a:pt x="35" y="155"/>
                  </a:lnTo>
                  <a:lnTo>
                    <a:pt x="28" y="168"/>
                  </a:lnTo>
                  <a:lnTo>
                    <a:pt x="20" y="178"/>
                  </a:lnTo>
                  <a:lnTo>
                    <a:pt x="14" y="184"/>
                  </a:lnTo>
                  <a:lnTo>
                    <a:pt x="8" y="189"/>
                  </a:lnTo>
                  <a:lnTo>
                    <a:pt x="4" y="191"/>
                  </a:lnTo>
                  <a:lnTo>
                    <a:pt x="1" y="193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5" y="188"/>
                  </a:lnTo>
                  <a:lnTo>
                    <a:pt x="11" y="179"/>
                  </a:lnTo>
                  <a:lnTo>
                    <a:pt x="20" y="166"/>
                  </a:lnTo>
                  <a:lnTo>
                    <a:pt x="29" y="150"/>
                  </a:lnTo>
                  <a:lnTo>
                    <a:pt x="30" y="147"/>
                  </a:lnTo>
                  <a:lnTo>
                    <a:pt x="35" y="134"/>
                  </a:lnTo>
                  <a:lnTo>
                    <a:pt x="45" y="117"/>
                  </a:lnTo>
                  <a:lnTo>
                    <a:pt x="51" y="107"/>
                  </a:lnTo>
                  <a:lnTo>
                    <a:pt x="57" y="96"/>
                  </a:lnTo>
                  <a:lnTo>
                    <a:pt x="74" y="77"/>
                  </a:lnTo>
                  <a:lnTo>
                    <a:pt x="88" y="63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9" y="19"/>
                  </a:lnTo>
                  <a:lnTo>
                    <a:pt x="163" y="12"/>
                  </a:lnTo>
                  <a:lnTo>
                    <a:pt x="197" y="6"/>
                  </a:lnTo>
                  <a:lnTo>
                    <a:pt x="214" y="2"/>
                  </a:lnTo>
                  <a:lnTo>
                    <a:pt x="233" y="0"/>
                  </a:lnTo>
                  <a:lnTo>
                    <a:pt x="253" y="0"/>
                  </a:lnTo>
                  <a:lnTo>
                    <a:pt x="272" y="0"/>
                  </a:lnTo>
                  <a:lnTo>
                    <a:pt x="294" y="4"/>
                  </a:lnTo>
                  <a:lnTo>
                    <a:pt x="315" y="9"/>
                  </a:lnTo>
                  <a:lnTo>
                    <a:pt x="333" y="17"/>
                  </a:lnTo>
                  <a:lnTo>
                    <a:pt x="352" y="27"/>
                  </a:lnTo>
                  <a:lnTo>
                    <a:pt x="369" y="38"/>
                  </a:lnTo>
                  <a:lnTo>
                    <a:pt x="384" y="50"/>
                  </a:lnTo>
                  <a:lnTo>
                    <a:pt x="399" y="62"/>
                  </a:lnTo>
                  <a:lnTo>
                    <a:pt x="413" y="75"/>
                  </a:lnTo>
                  <a:lnTo>
                    <a:pt x="437" y="98"/>
                  </a:lnTo>
                  <a:lnTo>
                    <a:pt x="455" y="120"/>
                  </a:lnTo>
                  <a:lnTo>
                    <a:pt x="469" y="138"/>
                  </a:lnTo>
                  <a:lnTo>
                    <a:pt x="478" y="149"/>
                  </a:lnTo>
                  <a:lnTo>
                    <a:pt x="481" y="15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6" name="Freeform 1893"/>
            <p:cNvSpPr>
              <a:spLocks/>
            </p:cNvSpPr>
            <p:nvPr/>
          </p:nvSpPr>
          <p:spPr bwMode="auto">
            <a:xfrm>
              <a:off x="3537" y="1994"/>
              <a:ext cx="1212" cy="637"/>
            </a:xfrm>
            <a:custGeom>
              <a:avLst/>
              <a:gdLst>
                <a:gd name="T0" fmla="*/ 38 w 476"/>
                <a:gd name="T1" fmla="*/ 606 h 250"/>
                <a:gd name="T2" fmla="*/ 18 w 476"/>
                <a:gd name="T3" fmla="*/ 632 h 250"/>
                <a:gd name="T4" fmla="*/ 5 w 476"/>
                <a:gd name="T5" fmla="*/ 637 h 250"/>
                <a:gd name="T6" fmla="*/ 0 w 476"/>
                <a:gd name="T7" fmla="*/ 617 h 250"/>
                <a:gd name="T8" fmla="*/ 3 w 476"/>
                <a:gd name="T9" fmla="*/ 586 h 250"/>
                <a:gd name="T10" fmla="*/ 69 w 476"/>
                <a:gd name="T11" fmla="*/ 403 h 250"/>
                <a:gd name="T12" fmla="*/ 81 w 476"/>
                <a:gd name="T13" fmla="*/ 357 h 250"/>
                <a:gd name="T14" fmla="*/ 135 w 476"/>
                <a:gd name="T15" fmla="*/ 273 h 250"/>
                <a:gd name="T16" fmla="*/ 199 w 476"/>
                <a:gd name="T17" fmla="*/ 186 h 250"/>
                <a:gd name="T18" fmla="*/ 262 w 476"/>
                <a:gd name="T19" fmla="*/ 127 h 250"/>
                <a:gd name="T20" fmla="*/ 313 w 476"/>
                <a:gd name="T21" fmla="*/ 94 h 250"/>
                <a:gd name="T22" fmla="*/ 392 w 476"/>
                <a:gd name="T23" fmla="*/ 59 h 250"/>
                <a:gd name="T24" fmla="*/ 550 w 476"/>
                <a:gd name="T25" fmla="*/ 10 h 250"/>
                <a:gd name="T26" fmla="*/ 603 w 476"/>
                <a:gd name="T27" fmla="*/ 0 h 250"/>
                <a:gd name="T28" fmla="*/ 657 w 476"/>
                <a:gd name="T29" fmla="*/ 3 h 250"/>
                <a:gd name="T30" fmla="*/ 749 w 476"/>
                <a:gd name="T31" fmla="*/ 23 h 250"/>
                <a:gd name="T32" fmla="*/ 825 w 476"/>
                <a:gd name="T33" fmla="*/ 51 h 250"/>
                <a:gd name="T34" fmla="*/ 876 w 476"/>
                <a:gd name="T35" fmla="*/ 82 h 250"/>
                <a:gd name="T36" fmla="*/ 914 w 476"/>
                <a:gd name="T37" fmla="*/ 120 h 250"/>
                <a:gd name="T38" fmla="*/ 1031 w 476"/>
                <a:gd name="T39" fmla="*/ 237 h 250"/>
                <a:gd name="T40" fmla="*/ 1085 w 476"/>
                <a:gd name="T41" fmla="*/ 303 h 250"/>
                <a:gd name="T42" fmla="*/ 1097 w 476"/>
                <a:gd name="T43" fmla="*/ 331 h 250"/>
                <a:gd name="T44" fmla="*/ 1100 w 476"/>
                <a:gd name="T45" fmla="*/ 362 h 250"/>
                <a:gd name="T46" fmla="*/ 1108 w 476"/>
                <a:gd name="T47" fmla="*/ 380 h 250"/>
                <a:gd name="T48" fmla="*/ 1166 w 476"/>
                <a:gd name="T49" fmla="*/ 418 h 250"/>
                <a:gd name="T50" fmla="*/ 1199 w 476"/>
                <a:gd name="T51" fmla="*/ 448 h 250"/>
                <a:gd name="T52" fmla="*/ 1212 w 476"/>
                <a:gd name="T53" fmla="*/ 471 h 250"/>
                <a:gd name="T54" fmla="*/ 1197 w 476"/>
                <a:gd name="T55" fmla="*/ 459 h 250"/>
                <a:gd name="T56" fmla="*/ 1136 w 476"/>
                <a:gd name="T57" fmla="*/ 418 h 250"/>
                <a:gd name="T58" fmla="*/ 1087 w 476"/>
                <a:gd name="T59" fmla="*/ 392 h 250"/>
                <a:gd name="T60" fmla="*/ 1082 w 476"/>
                <a:gd name="T61" fmla="*/ 377 h 250"/>
                <a:gd name="T62" fmla="*/ 1075 w 476"/>
                <a:gd name="T63" fmla="*/ 341 h 250"/>
                <a:gd name="T64" fmla="*/ 1046 w 476"/>
                <a:gd name="T65" fmla="*/ 301 h 250"/>
                <a:gd name="T66" fmla="*/ 876 w 476"/>
                <a:gd name="T67" fmla="*/ 135 h 250"/>
                <a:gd name="T68" fmla="*/ 840 w 476"/>
                <a:gd name="T69" fmla="*/ 104 h 250"/>
                <a:gd name="T70" fmla="*/ 794 w 476"/>
                <a:gd name="T71" fmla="*/ 79 h 250"/>
                <a:gd name="T72" fmla="*/ 723 w 476"/>
                <a:gd name="T73" fmla="*/ 54 h 250"/>
                <a:gd name="T74" fmla="*/ 682 w 476"/>
                <a:gd name="T75" fmla="*/ 43 h 250"/>
                <a:gd name="T76" fmla="*/ 642 w 476"/>
                <a:gd name="T77" fmla="*/ 41 h 250"/>
                <a:gd name="T78" fmla="*/ 547 w 476"/>
                <a:gd name="T79" fmla="*/ 51 h 250"/>
                <a:gd name="T80" fmla="*/ 448 w 476"/>
                <a:gd name="T81" fmla="*/ 82 h 250"/>
                <a:gd name="T82" fmla="*/ 303 w 476"/>
                <a:gd name="T83" fmla="*/ 153 h 250"/>
                <a:gd name="T84" fmla="*/ 227 w 476"/>
                <a:gd name="T85" fmla="*/ 219 h 250"/>
                <a:gd name="T86" fmla="*/ 168 w 476"/>
                <a:gd name="T87" fmla="*/ 298 h 250"/>
                <a:gd name="T88" fmla="*/ 122 w 476"/>
                <a:gd name="T89" fmla="*/ 377 h 250"/>
                <a:gd name="T90" fmla="*/ 79 w 476"/>
                <a:gd name="T91" fmla="*/ 487 h 250"/>
                <a:gd name="T92" fmla="*/ 46 w 476"/>
                <a:gd name="T93" fmla="*/ 586 h 250"/>
                <a:gd name="T94" fmla="*/ 41 w 476"/>
                <a:gd name="T95" fmla="*/ 601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6" h="250">
                  <a:moveTo>
                    <a:pt x="16" y="236"/>
                  </a:moveTo>
                  <a:lnTo>
                    <a:pt x="15" y="238"/>
                  </a:lnTo>
                  <a:lnTo>
                    <a:pt x="10" y="246"/>
                  </a:lnTo>
                  <a:lnTo>
                    <a:pt x="7" y="248"/>
                  </a:lnTo>
                  <a:lnTo>
                    <a:pt x="5" y="250"/>
                  </a:lnTo>
                  <a:lnTo>
                    <a:pt x="2" y="250"/>
                  </a:lnTo>
                  <a:lnTo>
                    <a:pt x="1" y="247"/>
                  </a:lnTo>
                  <a:lnTo>
                    <a:pt x="0" y="242"/>
                  </a:lnTo>
                  <a:lnTo>
                    <a:pt x="1" y="233"/>
                  </a:lnTo>
                  <a:lnTo>
                    <a:pt x="1" y="230"/>
                  </a:lnTo>
                  <a:lnTo>
                    <a:pt x="8" y="210"/>
                  </a:lnTo>
                  <a:lnTo>
                    <a:pt x="27" y="158"/>
                  </a:lnTo>
                  <a:lnTo>
                    <a:pt x="30" y="149"/>
                  </a:lnTo>
                  <a:lnTo>
                    <a:pt x="32" y="140"/>
                  </a:lnTo>
                  <a:lnTo>
                    <a:pt x="42" y="124"/>
                  </a:lnTo>
                  <a:lnTo>
                    <a:pt x="53" y="107"/>
                  </a:lnTo>
                  <a:lnTo>
                    <a:pt x="66" y="91"/>
                  </a:lnTo>
                  <a:lnTo>
                    <a:pt x="78" y="7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3" y="43"/>
                  </a:lnTo>
                  <a:lnTo>
                    <a:pt x="123" y="37"/>
                  </a:lnTo>
                  <a:lnTo>
                    <a:pt x="133" y="32"/>
                  </a:lnTo>
                  <a:lnTo>
                    <a:pt x="154" y="23"/>
                  </a:lnTo>
                  <a:lnTo>
                    <a:pt x="175" y="16"/>
                  </a:lnTo>
                  <a:lnTo>
                    <a:pt x="216" y="4"/>
                  </a:lnTo>
                  <a:lnTo>
                    <a:pt x="227" y="1"/>
                  </a:lnTo>
                  <a:lnTo>
                    <a:pt x="237" y="0"/>
                  </a:lnTo>
                  <a:lnTo>
                    <a:pt x="248" y="0"/>
                  </a:lnTo>
                  <a:lnTo>
                    <a:pt x="258" y="1"/>
                  </a:lnTo>
                  <a:lnTo>
                    <a:pt x="277" y="5"/>
                  </a:lnTo>
                  <a:lnTo>
                    <a:pt x="294" y="9"/>
                  </a:lnTo>
                  <a:lnTo>
                    <a:pt x="310" y="14"/>
                  </a:lnTo>
                  <a:lnTo>
                    <a:pt x="324" y="20"/>
                  </a:lnTo>
                  <a:lnTo>
                    <a:pt x="335" y="26"/>
                  </a:lnTo>
                  <a:lnTo>
                    <a:pt x="344" y="32"/>
                  </a:lnTo>
                  <a:lnTo>
                    <a:pt x="355" y="43"/>
                  </a:lnTo>
                  <a:lnTo>
                    <a:pt x="359" y="47"/>
                  </a:lnTo>
                  <a:lnTo>
                    <a:pt x="391" y="78"/>
                  </a:lnTo>
                  <a:lnTo>
                    <a:pt x="405" y="93"/>
                  </a:lnTo>
                  <a:lnTo>
                    <a:pt x="420" y="110"/>
                  </a:lnTo>
                  <a:lnTo>
                    <a:pt x="426" y="119"/>
                  </a:lnTo>
                  <a:lnTo>
                    <a:pt x="430" y="124"/>
                  </a:lnTo>
                  <a:lnTo>
                    <a:pt x="431" y="130"/>
                  </a:lnTo>
                  <a:lnTo>
                    <a:pt x="432" y="137"/>
                  </a:lnTo>
                  <a:lnTo>
                    <a:pt x="432" y="142"/>
                  </a:lnTo>
                  <a:lnTo>
                    <a:pt x="434" y="147"/>
                  </a:lnTo>
                  <a:lnTo>
                    <a:pt x="435" y="149"/>
                  </a:lnTo>
                  <a:lnTo>
                    <a:pt x="448" y="156"/>
                  </a:lnTo>
                  <a:lnTo>
                    <a:pt x="458" y="164"/>
                  </a:lnTo>
                  <a:lnTo>
                    <a:pt x="466" y="171"/>
                  </a:lnTo>
                  <a:lnTo>
                    <a:pt x="471" y="176"/>
                  </a:lnTo>
                  <a:lnTo>
                    <a:pt x="476" y="184"/>
                  </a:lnTo>
                  <a:lnTo>
                    <a:pt x="476" y="185"/>
                  </a:lnTo>
                  <a:lnTo>
                    <a:pt x="475" y="184"/>
                  </a:lnTo>
                  <a:lnTo>
                    <a:pt x="470" y="180"/>
                  </a:lnTo>
                  <a:lnTo>
                    <a:pt x="460" y="173"/>
                  </a:lnTo>
                  <a:lnTo>
                    <a:pt x="446" y="164"/>
                  </a:lnTo>
                  <a:lnTo>
                    <a:pt x="427" y="153"/>
                  </a:lnTo>
                  <a:lnTo>
                    <a:pt x="427" y="154"/>
                  </a:lnTo>
                  <a:lnTo>
                    <a:pt x="426" y="153"/>
                  </a:lnTo>
                  <a:lnTo>
                    <a:pt x="425" y="148"/>
                  </a:lnTo>
                  <a:lnTo>
                    <a:pt x="422" y="140"/>
                  </a:lnTo>
                  <a:lnTo>
                    <a:pt x="422" y="134"/>
                  </a:lnTo>
                  <a:lnTo>
                    <a:pt x="419" y="127"/>
                  </a:lnTo>
                  <a:lnTo>
                    <a:pt x="411" y="118"/>
                  </a:lnTo>
                  <a:lnTo>
                    <a:pt x="395" y="101"/>
                  </a:lnTo>
                  <a:lnTo>
                    <a:pt x="344" y="53"/>
                  </a:lnTo>
                  <a:lnTo>
                    <a:pt x="340" y="50"/>
                  </a:lnTo>
                  <a:lnTo>
                    <a:pt x="330" y="41"/>
                  </a:lnTo>
                  <a:lnTo>
                    <a:pt x="322" y="36"/>
                  </a:lnTo>
                  <a:lnTo>
                    <a:pt x="312" y="31"/>
                  </a:lnTo>
                  <a:lnTo>
                    <a:pt x="299" y="26"/>
                  </a:lnTo>
                  <a:lnTo>
                    <a:pt x="284" y="21"/>
                  </a:lnTo>
                  <a:lnTo>
                    <a:pt x="277" y="19"/>
                  </a:lnTo>
                  <a:lnTo>
                    <a:pt x="268" y="17"/>
                  </a:lnTo>
                  <a:lnTo>
                    <a:pt x="261" y="16"/>
                  </a:lnTo>
                  <a:lnTo>
                    <a:pt x="252" y="16"/>
                  </a:lnTo>
                  <a:lnTo>
                    <a:pt x="233" y="17"/>
                  </a:lnTo>
                  <a:lnTo>
                    <a:pt x="215" y="20"/>
                  </a:lnTo>
                  <a:lnTo>
                    <a:pt x="196" y="26"/>
                  </a:lnTo>
                  <a:lnTo>
                    <a:pt x="176" y="32"/>
                  </a:lnTo>
                  <a:lnTo>
                    <a:pt x="136" y="47"/>
                  </a:lnTo>
                  <a:lnTo>
                    <a:pt x="119" y="60"/>
                  </a:lnTo>
                  <a:lnTo>
                    <a:pt x="103" y="72"/>
                  </a:lnTo>
                  <a:lnTo>
                    <a:pt x="89" y="86"/>
                  </a:lnTo>
                  <a:lnTo>
                    <a:pt x="77" y="102"/>
                  </a:lnTo>
                  <a:lnTo>
                    <a:pt x="66" y="117"/>
                  </a:lnTo>
                  <a:lnTo>
                    <a:pt x="56" y="133"/>
                  </a:lnTo>
                  <a:lnTo>
                    <a:pt x="48" y="148"/>
                  </a:lnTo>
                  <a:lnTo>
                    <a:pt x="41" y="164"/>
                  </a:lnTo>
                  <a:lnTo>
                    <a:pt x="31" y="191"/>
                  </a:lnTo>
                  <a:lnTo>
                    <a:pt x="23" y="215"/>
                  </a:lnTo>
                  <a:lnTo>
                    <a:pt x="18" y="230"/>
                  </a:lnTo>
                  <a:lnTo>
                    <a:pt x="17" y="235"/>
                  </a:lnTo>
                  <a:lnTo>
                    <a:pt x="16" y="236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7" name="Freeform 1894"/>
            <p:cNvSpPr>
              <a:spLocks/>
            </p:cNvSpPr>
            <p:nvPr/>
          </p:nvSpPr>
          <p:spPr bwMode="auto">
            <a:xfrm>
              <a:off x="3497" y="2437"/>
              <a:ext cx="104" cy="105"/>
            </a:xfrm>
            <a:custGeom>
              <a:avLst/>
              <a:gdLst>
                <a:gd name="T0" fmla="*/ 36 w 41"/>
                <a:gd name="T1" fmla="*/ 105 h 41"/>
                <a:gd name="T2" fmla="*/ 20 w 41"/>
                <a:gd name="T3" fmla="*/ 105 h 41"/>
                <a:gd name="T4" fmla="*/ 10 w 41"/>
                <a:gd name="T5" fmla="*/ 102 h 41"/>
                <a:gd name="T6" fmla="*/ 3 w 41"/>
                <a:gd name="T7" fmla="*/ 97 h 41"/>
                <a:gd name="T8" fmla="*/ 0 w 41"/>
                <a:gd name="T9" fmla="*/ 95 h 41"/>
                <a:gd name="T10" fmla="*/ 0 w 41"/>
                <a:gd name="T11" fmla="*/ 92 h 41"/>
                <a:gd name="T12" fmla="*/ 3 w 41"/>
                <a:gd name="T13" fmla="*/ 79 h 41"/>
                <a:gd name="T14" fmla="*/ 18 w 41"/>
                <a:gd name="T15" fmla="*/ 44 h 41"/>
                <a:gd name="T16" fmla="*/ 28 w 41"/>
                <a:gd name="T17" fmla="*/ 28 h 41"/>
                <a:gd name="T18" fmla="*/ 41 w 41"/>
                <a:gd name="T19" fmla="*/ 13 h 41"/>
                <a:gd name="T20" fmla="*/ 48 w 41"/>
                <a:gd name="T21" fmla="*/ 3 h 41"/>
                <a:gd name="T22" fmla="*/ 56 w 41"/>
                <a:gd name="T23" fmla="*/ 0 h 41"/>
                <a:gd name="T24" fmla="*/ 61 w 41"/>
                <a:gd name="T25" fmla="*/ 0 h 41"/>
                <a:gd name="T26" fmla="*/ 71 w 41"/>
                <a:gd name="T27" fmla="*/ 3 h 41"/>
                <a:gd name="T28" fmla="*/ 91 w 41"/>
                <a:gd name="T29" fmla="*/ 5 h 41"/>
                <a:gd name="T30" fmla="*/ 99 w 41"/>
                <a:gd name="T31" fmla="*/ 13 h 41"/>
                <a:gd name="T32" fmla="*/ 104 w 41"/>
                <a:gd name="T33" fmla="*/ 18 h 41"/>
                <a:gd name="T34" fmla="*/ 99 w 41"/>
                <a:gd name="T35" fmla="*/ 23 h 41"/>
                <a:gd name="T36" fmla="*/ 94 w 41"/>
                <a:gd name="T37" fmla="*/ 28 h 41"/>
                <a:gd name="T38" fmla="*/ 81 w 41"/>
                <a:gd name="T39" fmla="*/ 36 h 41"/>
                <a:gd name="T40" fmla="*/ 71 w 41"/>
                <a:gd name="T41" fmla="*/ 38 h 41"/>
                <a:gd name="T42" fmla="*/ 68 w 41"/>
                <a:gd name="T43" fmla="*/ 41 h 41"/>
                <a:gd name="T44" fmla="*/ 68 w 41"/>
                <a:gd name="T45" fmla="*/ 38 h 41"/>
                <a:gd name="T46" fmla="*/ 66 w 41"/>
                <a:gd name="T47" fmla="*/ 41 h 41"/>
                <a:gd name="T48" fmla="*/ 53 w 41"/>
                <a:gd name="T49" fmla="*/ 64 h 41"/>
                <a:gd name="T50" fmla="*/ 41 w 41"/>
                <a:gd name="T51" fmla="*/ 90 h 41"/>
                <a:gd name="T52" fmla="*/ 36 w 41"/>
                <a:gd name="T53" fmla="*/ 97 h 41"/>
                <a:gd name="T54" fmla="*/ 36 w 41"/>
                <a:gd name="T55" fmla="*/ 105 h 4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1" h="41">
                  <a:moveTo>
                    <a:pt x="14" y="41"/>
                  </a:moveTo>
                  <a:lnTo>
                    <a:pt x="8" y="41"/>
                  </a:lnTo>
                  <a:lnTo>
                    <a:pt x="4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7" y="17"/>
                  </a:lnTo>
                  <a:lnTo>
                    <a:pt x="11" y="11"/>
                  </a:lnTo>
                  <a:lnTo>
                    <a:pt x="16" y="5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6" y="2"/>
                  </a:lnTo>
                  <a:lnTo>
                    <a:pt x="39" y="5"/>
                  </a:lnTo>
                  <a:lnTo>
                    <a:pt x="41" y="7"/>
                  </a:lnTo>
                  <a:lnTo>
                    <a:pt x="39" y="9"/>
                  </a:lnTo>
                  <a:lnTo>
                    <a:pt x="37" y="11"/>
                  </a:lnTo>
                  <a:lnTo>
                    <a:pt x="32" y="14"/>
                  </a:lnTo>
                  <a:lnTo>
                    <a:pt x="28" y="15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6"/>
                  </a:lnTo>
                  <a:lnTo>
                    <a:pt x="21" y="25"/>
                  </a:lnTo>
                  <a:lnTo>
                    <a:pt x="16" y="35"/>
                  </a:lnTo>
                  <a:lnTo>
                    <a:pt x="14" y="38"/>
                  </a:lnTo>
                  <a:lnTo>
                    <a:pt x="14" y="41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8" name="Freeform 1895"/>
            <p:cNvSpPr>
              <a:spLocks/>
            </p:cNvSpPr>
            <p:nvPr/>
          </p:nvSpPr>
          <p:spPr bwMode="auto">
            <a:xfrm>
              <a:off x="3568" y="2048"/>
              <a:ext cx="608" cy="677"/>
            </a:xfrm>
            <a:custGeom>
              <a:avLst/>
              <a:gdLst>
                <a:gd name="T0" fmla="*/ 38 w 239"/>
                <a:gd name="T1" fmla="*/ 657 h 266"/>
                <a:gd name="T2" fmla="*/ 36 w 239"/>
                <a:gd name="T3" fmla="*/ 662 h 266"/>
                <a:gd name="T4" fmla="*/ 25 w 239"/>
                <a:gd name="T5" fmla="*/ 669 h 266"/>
                <a:gd name="T6" fmla="*/ 15 w 239"/>
                <a:gd name="T7" fmla="*/ 677 h 266"/>
                <a:gd name="T8" fmla="*/ 10 w 239"/>
                <a:gd name="T9" fmla="*/ 677 h 266"/>
                <a:gd name="T10" fmla="*/ 8 w 239"/>
                <a:gd name="T11" fmla="*/ 669 h 266"/>
                <a:gd name="T12" fmla="*/ 3 w 239"/>
                <a:gd name="T13" fmla="*/ 664 h 266"/>
                <a:gd name="T14" fmla="*/ 0 w 239"/>
                <a:gd name="T15" fmla="*/ 652 h 266"/>
                <a:gd name="T16" fmla="*/ 0 w 239"/>
                <a:gd name="T17" fmla="*/ 644 h 266"/>
                <a:gd name="T18" fmla="*/ 10 w 239"/>
                <a:gd name="T19" fmla="*/ 613 h 266"/>
                <a:gd name="T20" fmla="*/ 33 w 239"/>
                <a:gd name="T21" fmla="*/ 540 h 266"/>
                <a:gd name="T22" fmla="*/ 41 w 239"/>
                <a:gd name="T23" fmla="*/ 491 h 266"/>
                <a:gd name="T24" fmla="*/ 53 w 239"/>
                <a:gd name="T25" fmla="*/ 430 h 266"/>
                <a:gd name="T26" fmla="*/ 69 w 239"/>
                <a:gd name="T27" fmla="*/ 369 h 266"/>
                <a:gd name="T28" fmla="*/ 89 w 239"/>
                <a:gd name="T29" fmla="*/ 308 h 266"/>
                <a:gd name="T30" fmla="*/ 102 w 239"/>
                <a:gd name="T31" fmla="*/ 275 h 266"/>
                <a:gd name="T32" fmla="*/ 114 w 239"/>
                <a:gd name="T33" fmla="*/ 260 h 266"/>
                <a:gd name="T34" fmla="*/ 120 w 239"/>
                <a:gd name="T35" fmla="*/ 252 h 266"/>
                <a:gd name="T36" fmla="*/ 130 w 239"/>
                <a:gd name="T37" fmla="*/ 244 h 266"/>
                <a:gd name="T38" fmla="*/ 142 w 239"/>
                <a:gd name="T39" fmla="*/ 237 h 266"/>
                <a:gd name="T40" fmla="*/ 150 w 239"/>
                <a:gd name="T41" fmla="*/ 234 h 266"/>
                <a:gd name="T42" fmla="*/ 142 w 239"/>
                <a:gd name="T43" fmla="*/ 237 h 266"/>
                <a:gd name="T44" fmla="*/ 145 w 239"/>
                <a:gd name="T45" fmla="*/ 237 h 266"/>
                <a:gd name="T46" fmla="*/ 153 w 239"/>
                <a:gd name="T47" fmla="*/ 232 h 266"/>
                <a:gd name="T48" fmla="*/ 170 w 239"/>
                <a:gd name="T49" fmla="*/ 209 h 266"/>
                <a:gd name="T50" fmla="*/ 211 w 239"/>
                <a:gd name="T51" fmla="*/ 165 h 266"/>
                <a:gd name="T52" fmla="*/ 254 w 239"/>
                <a:gd name="T53" fmla="*/ 130 h 266"/>
                <a:gd name="T54" fmla="*/ 298 w 239"/>
                <a:gd name="T55" fmla="*/ 107 h 266"/>
                <a:gd name="T56" fmla="*/ 326 w 239"/>
                <a:gd name="T57" fmla="*/ 92 h 266"/>
                <a:gd name="T58" fmla="*/ 351 w 239"/>
                <a:gd name="T59" fmla="*/ 79 h 266"/>
                <a:gd name="T60" fmla="*/ 366 w 239"/>
                <a:gd name="T61" fmla="*/ 74 h 266"/>
                <a:gd name="T62" fmla="*/ 412 w 239"/>
                <a:gd name="T63" fmla="*/ 53 h 266"/>
                <a:gd name="T64" fmla="*/ 468 w 239"/>
                <a:gd name="T65" fmla="*/ 28 h 266"/>
                <a:gd name="T66" fmla="*/ 496 w 239"/>
                <a:gd name="T67" fmla="*/ 18 h 266"/>
                <a:gd name="T68" fmla="*/ 529 w 239"/>
                <a:gd name="T69" fmla="*/ 10 h 266"/>
                <a:gd name="T70" fmla="*/ 595 w 239"/>
                <a:gd name="T71" fmla="*/ 0 h 266"/>
                <a:gd name="T72" fmla="*/ 608 w 239"/>
                <a:gd name="T73" fmla="*/ 0 h 266"/>
                <a:gd name="T74" fmla="*/ 608 w 239"/>
                <a:gd name="T75" fmla="*/ 3 h 266"/>
                <a:gd name="T76" fmla="*/ 598 w 239"/>
                <a:gd name="T77" fmla="*/ 5 h 266"/>
                <a:gd name="T78" fmla="*/ 583 w 239"/>
                <a:gd name="T79" fmla="*/ 15 h 266"/>
                <a:gd name="T80" fmla="*/ 532 w 239"/>
                <a:gd name="T81" fmla="*/ 31 h 266"/>
                <a:gd name="T82" fmla="*/ 524 w 239"/>
                <a:gd name="T83" fmla="*/ 31 h 266"/>
                <a:gd name="T84" fmla="*/ 506 w 239"/>
                <a:gd name="T85" fmla="*/ 41 h 266"/>
                <a:gd name="T86" fmla="*/ 450 w 239"/>
                <a:gd name="T87" fmla="*/ 69 h 266"/>
                <a:gd name="T88" fmla="*/ 361 w 239"/>
                <a:gd name="T89" fmla="*/ 120 h 266"/>
                <a:gd name="T90" fmla="*/ 354 w 239"/>
                <a:gd name="T91" fmla="*/ 122 h 266"/>
                <a:gd name="T92" fmla="*/ 333 w 239"/>
                <a:gd name="T93" fmla="*/ 132 h 266"/>
                <a:gd name="T94" fmla="*/ 303 w 239"/>
                <a:gd name="T95" fmla="*/ 148 h 266"/>
                <a:gd name="T96" fmla="*/ 272 w 239"/>
                <a:gd name="T97" fmla="*/ 168 h 266"/>
                <a:gd name="T98" fmla="*/ 234 w 239"/>
                <a:gd name="T99" fmla="*/ 199 h 266"/>
                <a:gd name="T100" fmla="*/ 196 w 239"/>
                <a:gd name="T101" fmla="*/ 239 h 266"/>
                <a:gd name="T102" fmla="*/ 178 w 239"/>
                <a:gd name="T103" fmla="*/ 260 h 266"/>
                <a:gd name="T104" fmla="*/ 158 w 239"/>
                <a:gd name="T105" fmla="*/ 275 h 266"/>
                <a:gd name="T106" fmla="*/ 145 w 239"/>
                <a:gd name="T107" fmla="*/ 283 h 266"/>
                <a:gd name="T108" fmla="*/ 137 w 239"/>
                <a:gd name="T109" fmla="*/ 298 h 266"/>
                <a:gd name="T110" fmla="*/ 125 w 239"/>
                <a:gd name="T111" fmla="*/ 326 h 266"/>
                <a:gd name="T112" fmla="*/ 104 w 239"/>
                <a:gd name="T113" fmla="*/ 387 h 266"/>
                <a:gd name="T114" fmla="*/ 92 w 239"/>
                <a:gd name="T115" fmla="*/ 443 h 266"/>
                <a:gd name="T116" fmla="*/ 69 w 239"/>
                <a:gd name="T117" fmla="*/ 550 h 266"/>
                <a:gd name="T118" fmla="*/ 48 w 239"/>
                <a:gd name="T119" fmla="*/ 626 h 266"/>
                <a:gd name="T120" fmla="*/ 38 w 239"/>
                <a:gd name="T121" fmla="*/ 657 h 2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66">
                  <a:moveTo>
                    <a:pt x="15" y="258"/>
                  </a:moveTo>
                  <a:lnTo>
                    <a:pt x="14" y="260"/>
                  </a:lnTo>
                  <a:lnTo>
                    <a:pt x="10" y="263"/>
                  </a:lnTo>
                  <a:lnTo>
                    <a:pt x="6" y="266"/>
                  </a:lnTo>
                  <a:lnTo>
                    <a:pt x="4" y="266"/>
                  </a:lnTo>
                  <a:lnTo>
                    <a:pt x="3" y="263"/>
                  </a:lnTo>
                  <a:lnTo>
                    <a:pt x="1" y="261"/>
                  </a:lnTo>
                  <a:lnTo>
                    <a:pt x="0" y="256"/>
                  </a:lnTo>
                  <a:lnTo>
                    <a:pt x="0" y="253"/>
                  </a:lnTo>
                  <a:lnTo>
                    <a:pt x="4" y="241"/>
                  </a:lnTo>
                  <a:lnTo>
                    <a:pt x="13" y="212"/>
                  </a:lnTo>
                  <a:lnTo>
                    <a:pt x="16" y="193"/>
                  </a:lnTo>
                  <a:lnTo>
                    <a:pt x="21" y="169"/>
                  </a:lnTo>
                  <a:lnTo>
                    <a:pt x="27" y="145"/>
                  </a:lnTo>
                  <a:lnTo>
                    <a:pt x="35" y="121"/>
                  </a:lnTo>
                  <a:lnTo>
                    <a:pt x="40" y="108"/>
                  </a:lnTo>
                  <a:lnTo>
                    <a:pt x="45" y="102"/>
                  </a:lnTo>
                  <a:lnTo>
                    <a:pt x="47" y="99"/>
                  </a:lnTo>
                  <a:lnTo>
                    <a:pt x="51" y="96"/>
                  </a:lnTo>
                  <a:lnTo>
                    <a:pt x="56" y="93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7" y="93"/>
                  </a:lnTo>
                  <a:lnTo>
                    <a:pt x="60" y="91"/>
                  </a:lnTo>
                  <a:lnTo>
                    <a:pt x="67" y="82"/>
                  </a:lnTo>
                  <a:lnTo>
                    <a:pt x="83" y="65"/>
                  </a:lnTo>
                  <a:lnTo>
                    <a:pt x="100" y="51"/>
                  </a:lnTo>
                  <a:lnTo>
                    <a:pt x="117" y="42"/>
                  </a:lnTo>
                  <a:lnTo>
                    <a:pt x="128" y="36"/>
                  </a:lnTo>
                  <a:lnTo>
                    <a:pt x="138" y="31"/>
                  </a:lnTo>
                  <a:lnTo>
                    <a:pt x="144" y="29"/>
                  </a:lnTo>
                  <a:lnTo>
                    <a:pt x="162" y="21"/>
                  </a:lnTo>
                  <a:lnTo>
                    <a:pt x="184" y="11"/>
                  </a:lnTo>
                  <a:lnTo>
                    <a:pt x="195" y="7"/>
                  </a:lnTo>
                  <a:lnTo>
                    <a:pt x="208" y="4"/>
                  </a:lnTo>
                  <a:lnTo>
                    <a:pt x="234" y="0"/>
                  </a:lnTo>
                  <a:lnTo>
                    <a:pt x="239" y="0"/>
                  </a:lnTo>
                  <a:lnTo>
                    <a:pt x="239" y="1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09" y="12"/>
                  </a:lnTo>
                  <a:lnTo>
                    <a:pt x="206" y="12"/>
                  </a:lnTo>
                  <a:lnTo>
                    <a:pt x="199" y="16"/>
                  </a:lnTo>
                  <a:lnTo>
                    <a:pt x="177" y="27"/>
                  </a:lnTo>
                  <a:lnTo>
                    <a:pt x="142" y="47"/>
                  </a:lnTo>
                  <a:lnTo>
                    <a:pt x="139" y="48"/>
                  </a:lnTo>
                  <a:lnTo>
                    <a:pt x="131" y="52"/>
                  </a:lnTo>
                  <a:lnTo>
                    <a:pt x="119" y="58"/>
                  </a:lnTo>
                  <a:lnTo>
                    <a:pt x="107" y="66"/>
                  </a:lnTo>
                  <a:lnTo>
                    <a:pt x="92" y="78"/>
                  </a:lnTo>
                  <a:lnTo>
                    <a:pt x="77" y="94"/>
                  </a:lnTo>
                  <a:lnTo>
                    <a:pt x="70" y="102"/>
                  </a:lnTo>
                  <a:lnTo>
                    <a:pt x="62" y="108"/>
                  </a:lnTo>
                  <a:lnTo>
                    <a:pt x="57" y="111"/>
                  </a:lnTo>
                  <a:lnTo>
                    <a:pt x="54" y="117"/>
                  </a:lnTo>
                  <a:lnTo>
                    <a:pt x="49" y="128"/>
                  </a:lnTo>
                  <a:lnTo>
                    <a:pt x="41" y="152"/>
                  </a:lnTo>
                  <a:lnTo>
                    <a:pt x="36" y="174"/>
                  </a:lnTo>
                  <a:lnTo>
                    <a:pt x="27" y="216"/>
                  </a:lnTo>
                  <a:lnTo>
                    <a:pt x="19" y="246"/>
                  </a:lnTo>
                  <a:lnTo>
                    <a:pt x="15" y="25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9" name="Freeform 1896"/>
            <p:cNvSpPr>
              <a:spLocks/>
            </p:cNvSpPr>
            <p:nvPr/>
          </p:nvSpPr>
          <p:spPr bwMode="auto">
            <a:xfrm>
              <a:off x="3761" y="2058"/>
              <a:ext cx="950" cy="1021"/>
            </a:xfrm>
            <a:custGeom>
              <a:avLst/>
              <a:gdLst>
                <a:gd name="T0" fmla="*/ 947 w 373"/>
                <a:gd name="T1" fmla="*/ 438 h 401"/>
                <a:gd name="T2" fmla="*/ 950 w 373"/>
                <a:gd name="T3" fmla="*/ 481 h 401"/>
                <a:gd name="T4" fmla="*/ 942 w 373"/>
                <a:gd name="T5" fmla="*/ 489 h 401"/>
                <a:gd name="T6" fmla="*/ 927 w 373"/>
                <a:gd name="T7" fmla="*/ 474 h 401"/>
                <a:gd name="T8" fmla="*/ 909 w 373"/>
                <a:gd name="T9" fmla="*/ 448 h 401"/>
                <a:gd name="T10" fmla="*/ 863 w 373"/>
                <a:gd name="T11" fmla="*/ 405 h 401"/>
                <a:gd name="T12" fmla="*/ 800 w 373"/>
                <a:gd name="T13" fmla="*/ 313 h 401"/>
                <a:gd name="T14" fmla="*/ 739 w 373"/>
                <a:gd name="T15" fmla="*/ 234 h 401"/>
                <a:gd name="T16" fmla="*/ 665 w 373"/>
                <a:gd name="T17" fmla="*/ 155 h 401"/>
                <a:gd name="T18" fmla="*/ 565 w 373"/>
                <a:gd name="T19" fmla="*/ 81 h 401"/>
                <a:gd name="T20" fmla="*/ 517 w 373"/>
                <a:gd name="T21" fmla="*/ 53 h 401"/>
                <a:gd name="T22" fmla="*/ 461 w 373"/>
                <a:gd name="T23" fmla="*/ 41 h 401"/>
                <a:gd name="T24" fmla="*/ 405 w 373"/>
                <a:gd name="T25" fmla="*/ 51 h 401"/>
                <a:gd name="T26" fmla="*/ 341 w 373"/>
                <a:gd name="T27" fmla="*/ 71 h 401"/>
                <a:gd name="T28" fmla="*/ 250 w 373"/>
                <a:gd name="T29" fmla="*/ 97 h 401"/>
                <a:gd name="T30" fmla="*/ 199 w 373"/>
                <a:gd name="T31" fmla="*/ 122 h 401"/>
                <a:gd name="T32" fmla="*/ 145 w 373"/>
                <a:gd name="T33" fmla="*/ 186 h 401"/>
                <a:gd name="T34" fmla="*/ 94 w 373"/>
                <a:gd name="T35" fmla="*/ 280 h 401"/>
                <a:gd name="T36" fmla="*/ 61 w 373"/>
                <a:gd name="T37" fmla="*/ 369 h 401"/>
                <a:gd name="T38" fmla="*/ 43 w 373"/>
                <a:gd name="T39" fmla="*/ 443 h 401"/>
                <a:gd name="T40" fmla="*/ 41 w 373"/>
                <a:gd name="T41" fmla="*/ 514 h 401"/>
                <a:gd name="T42" fmla="*/ 43 w 373"/>
                <a:gd name="T43" fmla="*/ 565 h 401"/>
                <a:gd name="T44" fmla="*/ 66 w 373"/>
                <a:gd name="T45" fmla="*/ 718 h 401"/>
                <a:gd name="T46" fmla="*/ 97 w 373"/>
                <a:gd name="T47" fmla="*/ 838 h 401"/>
                <a:gd name="T48" fmla="*/ 122 w 373"/>
                <a:gd name="T49" fmla="*/ 891 h 401"/>
                <a:gd name="T50" fmla="*/ 201 w 373"/>
                <a:gd name="T51" fmla="*/ 998 h 401"/>
                <a:gd name="T52" fmla="*/ 219 w 373"/>
                <a:gd name="T53" fmla="*/ 1021 h 401"/>
                <a:gd name="T54" fmla="*/ 199 w 373"/>
                <a:gd name="T55" fmla="*/ 1008 h 401"/>
                <a:gd name="T56" fmla="*/ 140 w 373"/>
                <a:gd name="T57" fmla="*/ 950 h 401"/>
                <a:gd name="T58" fmla="*/ 94 w 373"/>
                <a:gd name="T59" fmla="*/ 891 h 401"/>
                <a:gd name="T60" fmla="*/ 64 w 373"/>
                <a:gd name="T61" fmla="*/ 822 h 401"/>
                <a:gd name="T62" fmla="*/ 41 w 373"/>
                <a:gd name="T63" fmla="*/ 756 h 401"/>
                <a:gd name="T64" fmla="*/ 18 w 373"/>
                <a:gd name="T65" fmla="*/ 642 h 401"/>
                <a:gd name="T66" fmla="*/ 3 w 373"/>
                <a:gd name="T67" fmla="*/ 512 h 401"/>
                <a:gd name="T68" fmla="*/ 3 w 373"/>
                <a:gd name="T69" fmla="*/ 451 h 401"/>
                <a:gd name="T70" fmla="*/ 15 w 373"/>
                <a:gd name="T71" fmla="*/ 382 h 401"/>
                <a:gd name="T72" fmla="*/ 43 w 373"/>
                <a:gd name="T73" fmla="*/ 298 h 401"/>
                <a:gd name="T74" fmla="*/ 92 w 373"/>
                <a:gd name="T75" fmla="*/ 201 h 401"/>
                <a:gd name="T76" fmla="*/ 140 w 373"/>
                <a:gd name="T77" fmla="*/ 130 h 401"/>
                <a:gd name="T78" fmla="*/ 191 w 373"/>
                <a:gd name="T79" fmla="*/ 84 h 401"/>
                <a:gd name="T80" fmla="*/ 250 w 373"/>
                <a:gd name="T81" fmla="*/ 59 h 401"/>
                <a:gd name="T82" fmla="*/ 341 w 373"/>
                <a:gd name="T83" fmla="*/ 33 h 401"/>
                <a:gd name="T84" fmla="*/ 402 w 373"/>
                <a:gd name="T85" fmla="*/ 13 h 401"/>
                <a:gd name="T86" fmla="*/ 436 w 373"/>
                <a:gd name="T87" fmla="*/ 3 h 401"/>
                <a:gd name="T88" fmla="*/ 471 w 373"/>
                <a:gd name="T89" fmla="*/ 3 h 401"/>
                <a:gd name="T90" fmla="*/ 537 w 373"/>
                <a:gd name="T91" fmla="*/ 20 h 401"/>
                <a:gd name="T92" fmla="*/ 596 w 373"/>
                <a:gd name="T93" fmla="*/ 53 h 401"/>
                <a:gd name="T94" fmla="*/ 670 w 373"/>
                <a:gd name="T95" fmla="*/ 107 h 401"/>
                <a:gd name="T96" fmla="*/ 734 w 373"/>
                <a:gd name="T97" fmla="*/ 171 h 401"/>
                <a:gd name="T98" fmla="*/ 800 w 373"/>
                <a:gd name="T99" fmla="*/ 252 h 401"/>
                <a:gd name="T100" fmla="*/ 858 w 373"/>
                <a:gd name="T101" fmla="*/ 321 h 401"/>
                <a:gd name="T102" fmla="*/ 927 w 373"/>
                <a:gd name="T103" fmla="*/ 410 h 401"/>
                <a:gd name="T104" fmla="*/ 942 w 373"/>
                <a:gd name="T105" fmla="*/ 430 h 4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73" h="401">
                  <a:moveTo>
                    <a:pt x="370" y="169"/>
                  </a:moveTo>
                  <a:lnTo>
                    <a:pt x="372" y="172"/>
                  </a:lnTo>
                  <a:lnTo>
                    <a:pt x="373" y="184"/>
                  </a:lnTo>
                  <a:lnTo>
                    <a:pt x="373" y="189"/>
                  </a:lnTo>
                  <a:lnTo>
                    <a:pt x="372" y="191"/>
                  </a:lnTo>
                  <a:lnTo>
                    <a:pt x="370" y="192"/>
                  </a:lnTo>
                  <a:lnTo>
                    <a:pt x="367" y="191"/>
                  </a:lnTo>
                  <a:lnTo>
                    <a:pt x="364" y="186"/>
                  </a:lnTo>
                  <a:lnTo>
                    <a:pt x="359" y="180"/>
                  </a:lnTo>
                  <a:lnTo>
                    <a:pt x="357" y="176"/>
                  </a:lnTo>
                  <a:lnTo>
                    <a:pt x="353" y="172"/>
                  </a:lnTo>
                  <a:lnTo>
                    <a:pt x="339" y="159"/>
                  </a:lnTo>
                  <a:lnTo>
                    <a:pt x="324" y="135"/>
                  </a:lnTo>
                  <a:lnTo>
                    <a:pt x="314" y="123"/>
                  </a:lnTo>
                  <a:lnTo>
                    <a:pt x="302" y="108"/>
                  </a:lnTo>
                  <a:lnTo>
                    <a:pt x="290" y="92"/>
                  </a:lnTo>
                  <a:lnTo>
                    <a:pt x="276" y="76"/>
                  </a:lnTo>
                  <a:lnTo>
                    <a:pt x="261" y="61"/>
                  </a:lnTo>
                  <a:lnTo>
                    <a:pt x="242" y="46"/>
                  </a:lnTo>
                  <a:lnTo>
                    <a:pt x="222" y="32"/>
                  </a:lnTo>
                  <a:lnTo>
                    <a:pt x="213" y="26"/>
                  </a:lnTo>
                  <a:lnTo>
                    <a:pt x="203" y="21"/>
                  </a:lnTo>
                  <a:lnTo>
                    <a:pt x="191" y="17"/>
                  </a:lnTo>
                  <a:lnTo>
                    <a:pt x="181" y="16"/>
                  </a:lnTo>
                  <a:lnTo>
                    <a:pt x="170" y="16"/>
                  </a:lnTo>
                  <a:lnTo>
                    <a:pt x="159" y="20"/>
                  </a:lnTo>
                  <a:lnTo>
                    <a:pt x="147" y="25"/>
                  </a:lnTo>
                  <a:lnTo>
                    <a:pt x="134" y="28"/>
                  </a:lnTo>
                  <a:lnTo>
                    <a:pt x="109" y="36"/>
                  </a:lnTo>
                  <a:lnTo>
                    <a:pt x="98" y="38"/>
                  </a:lnTo>
                  <a:lnTo>
                    <a:pt x="87" y="43"/>
                  </a:lnTo>
                  <a:lnTo>
                    <a:pt x="78" y="48"/>
                  </a:lnTo>
                  <a:lnTo>
                    <a:pt x="70" y="56"/>
                  </a:lnTo>
                  <a:lnTo>
                    <a:pt x="57" y="73"/>
                  </a:lnTo>
                  <a:lnTo>
                    <a:pt x="46" y="92"/>
                  </a:lnTo>
                  <a:lnTo>
                    <a:pt x="37" y="110"/>
                  </a:lnTo>
                  <a:lnTo>
                    <a:pt x="29" y="128"/>
                  </a:lnTo>
                  <a:lnTo>
                    <a:pt x="24" y="145"/>
                  </a:lnTo>
                  <a:lnTo>
                    <a:pt x="20" y="160"/>
                  </a:lnTo>
                  <a:lnTo>
                    <a:pt x="17" y="174"/>
                  </a:lnTo>
                  <a:lnTo>
                    <a:pt x="16" y="185"/>
                  </a:lnTo>
                  <a:lnTo>
                    <a:pt x="16" y="202"/>
                  </a:lnTo>
                  <a:lnTo>
                    <a:pt x="16" y="207"/>
                  </a:lnTo>
                  <a:lnTo>
                    <a:pt x="17" y="222"/>
                  </a:lnTo>
                  <a:lnTo>
                    <a:pt x="22" y="258"/>
                  </a:lnTo>
                  <a:lnTo>
                    <a:pt x="26" y="282"/>
                  </a:lnTo>
                  <a:lnTo>
                    <a:pt x="31" y="305"/>
                  </a:lnTo>
                  <a:lnTo>
                    <a:pt x="38" y="329"/>
                  </a:lnTo>
                  <a:lnTo>
                    <a:pt x="42" y="340"/>
                  </a:lnTo>
                  <a:lnTo>
                    <a:pt x="48" y="350"/>
                  </a:lnTo>
                  <a:lnTo>
                    <a:pt x="67" y="376"/>
                  </a:lnTo>
                  <a:lnTo>
                    <a:pt x="79" y="392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4" y="401"/>
                  </a:lnTo>
                  <a:lnTo>
                    <a:pt x="78" y="396"/>
                  </a:lnTo>
                  <a:lnTo>
                    <a:pt x="67" y="386"/>
                  </a:lnTo>
                  <a:lnTo>
                    <a:pt x="55" y="373"/>
                  </a:lnTo>
                  <a:lnTo>
                    <a:pt x="40" y="354"/>
                  </a:lnTo>
                  <a:lnTo>
                    <a:pt x="37" y="350"/>
                  </a:lnTo>
                  <a:lnTo>
                    <a:pt x="29" y="334"/>
                  </a:lnTo>
                  <a:lnTo>
                    <a:pt x="25" y="323"/>
                  </a:lnTo>
                  <a:lnTo>
                    <a:pt x="20" y="310"/>
                  </a:lnTo>
                  <a:lnTo>
                    <a:pt x="16" y="297"/>
                  </a:lnTo>
                  <a:lnTo>
                    <a:pt x="14" y="282"/>
                  </a:lnTo>
                  <a:lnTo>
                    <a:pt x="7" y="252"/>
                  </a:lnTo>
                  <a:lnTo>
                    <a:pt x="4" y="227"/>
                  </a:lnTo>
                  <a:lnTo>
                    <a:pt x="1" y="201"/>
                  </a:lnTo>
                  <a:lnTo>
                    <a:pt x="0" y="195"/>
                  </a:lnTo>
                  <a:lnTo>
                    <a:pt x="1" y="177"/>
                  </a:lnTo>
                  <a:lnTo>
                    <a:pt x="2" y="165"/>
                  </a:lnTo>
                  <a:lnTo>
                    <a:pt x="6" y="150"/>
                  </a:lnTo>
                  <a:lnTo>
                    <a:pt x="10" y="134"/>
                  </a:lnTo>
                  <a:lnTo>
                    <a:pt x="17" y="117"/>
                  </a:lnTo>
                  <a:lnTo>
                    <a:pt x="26" y="98"/>
                  </a:lnTo>
                  <a:lnTo>
                    <a:pt x="36" y="79"/>
                  </a:lnTo>
                  <a:lnTo>
                    <a:pt x="47" y="61"/>
                  </a:lnTo>
                  <a:lnTo>
                    <a:pt x="55" y="51"/>
                  </a:lnTo>
                  <a:lnTo>
                    <a:pt x="63" y="41"/>
                  </a:lnTo>
                  <a:lnTo>
                    <a:pt x="75" y="33"/>
                  </a:lnTo>
                  <a:lnTo>
                    <a:pt x="86" y="27"/>
                  </a:lnTo>
                  <a:lnTo>
                    <a:pt x="98" y="23"/>
                  </a:lnTo>
                  <a:lnTo>
                    <a:pt x="109" y="20"/>
                  </a:lnTo>
                  <a:lnTo>
                    <a:pt x="134" y="13"/>
                  </a:lnTo>
                  <a:lnTo>
                    <a:pt x="145" y="8"/>
                  </a:lnTo>
                  <a:lnTo>
                    <a:pt x="158" y="5"/>
                  </a:lnTo>
                  <a:lnTo>
                    <a:pt x="164" y="2"/>
                  </a:lnTo>
                  <a:lnTo>
                    <a:pt x="171" y="1"/>
                  </a:lnTo>
                  <a:lnTo>
                    <a:pt x="179" y="0"/>
                  </a:lnTo>
                  <a:lnTo>
                    <a:pt x="185" y="1"/>
                  </a:lnTo>
                  <a:lnTo>
                    <a:pt x="199" y="3"/>
                  </a:lnTo>
                  <a:lnTo>
                    <a:pt x="211" y="8"/>
                  </a:lnTo>
                  <a:lnTo>
                    <a:pt x="224" y="15"/>
                  </a:lnTo>
                  <a:lnTo>
                    <a:pt x="234" y="21"/>
                  </a:lnTo>
                  <a:lnTo>
                    <a:pt x="254" y="35"/>
                  </a:lnTo>
                  <a:lnTo>
                    <a:pt x="263" y="42"/>
                  </a:lnTo>
                  <a:lnTo>
                    <a:pt x="272" y="51"/>
                  </a:lnTo>
                  <a:lnTo>
                    <a:pt x="288" y="67"/>
                  </a:lnTo>
                  <a:lnTo>
                    <a:pt x="303" y="83"/>
                  </a:lnTo>
                  <a:lnTo>
                    <a:pt x="314" y="99"/>
                  </a:lnTo>
                  <a:lnTo>
                    <a:pt x="326" y="113"/>
                  </a:lnTo>
                  <a:lnTo>
                    <a:pt x="337" y="126"/>
                  </a:lnTo>
                  <a:lnTo>
                    <a:pt x="352" y="149"/>
                  </a:lnTo>
                  <a:lnTo>
                    <a:pt x="364" y="161"/>
                  </a:lnTo>
                  <a:lnTo>
                    <a:pt x="369" y="166"/>
                  </a:lnTo>
                  <a:lnTo>
                    <a:pt x="370" y="169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0" name="Freeform 1897"/>
            <p:cNvSpPr>
              <a:spLocks/>
            </p:cNvSpPr>
            <p:nvPr/>
          </p:nvSpPr>
          <p:spPr bwMode="auto">
            <a:xfrm>
              <a:off x="3797" y="2949"/>
              <a:ext cx="92" cy="133"/>
            </a:xfrm>
            <a:custGeom>
              <a:avLst/>
              <a:gdLst>
                <a:gd name="T0" fmla="*/ 92 w 36"/>
                <a:gd name="T1" fmla="*/ 102 h 52"/>
                <a:gd name="T2" fmla="*/ 87 w 36"/>
                <a:gd name="T3" fmla="*/ 102 h 52"/>
                <a:gd name="T4" fmla="*/ 87 w 36"/>
                <a:gd name="T5" fmla="*/ 105 h 52"/>
                <a:gd name="T6" fmla="*/ 84 w 36"/>
                <a:gd name="T7" fmla="*/ 105 h 52"/>
                <a:gd name="T8" fmla="*/ 84 w 36"/>
                <a:gd name="T9" fmla="*/ 115 h 52"/>
                <a:gd name="T10" fmla="*/ 82 w 36"/>
                <a:gd name="T11" fmla="*/ 125 h 52"/>
                <a:gd name="T12" fmla="*/ 79 w 36"/>
                <a:gd name="T13" fmla="*/ 130 h 52"/>
                <a:gd name="T14" fmla="*/ 72 w 36"/>
                <a:gd name="T15" fmla="*/ 133 h 52"/>
                <a:gd name="T16" fmla="*/ 69 w 36"/>
                <a:gd name="T17" fmla="*/ 133 h 52"/>
                <a:gd name="T18" fmla="*/ 61 w 36"/>
                <a:gd name="T19" fmla="*/ 130 h 52"/>
                <a:gd name="T20" fmla="*/ 54 w 36"/>
                <a:gd name="T21" fmla="*/ 120 h 52"/>
                <a:gd name="T22" fmla="*/ 31 w 36"/>
                <a:gd name="T23" fmla="*/ 90 h 52"/>
                <a:gd name="T24" fmla="*/ 13 w 36"/>
                <a:gd name="T25" fmla="*/ 61 h 52"/>
                <a:gd name="T26" fmla="*/ 3 w 36"/>
                <a:gd name="T27" fmla="*/ 46 h 52"/>
                <a:gd name="T28" fmla="*/ 3 w 36"/>
                <a:gd name="T29" fmla="*/ 36 h 52"/>
                <a:gd name="T30" fmla="*/ 0 w 36"/>
                <a:gd name="T31" fmla="*/ 15 h 52"/>
                <a:gd name="T32" fmla="*/ 3 w 36"/>
                <a:gd name="T33" fmla="*/ 3 h 52"/>
                <a:gd name="T34" fmla="*/ 5 w 36"/>
                <a:gd name="T35" fmla="*/ 0 h 52"/>
                <a:gd name="T36" fmla="*/ 13 w 36"/>
                <a:gd name="T37" fmla="*/ 0 h 52"/>
                <a:gd name="T38" fmla="*/ 18 w 36"/>
                <a:gd name="T39" fmla="*/ 8 h 52"/>
                <a:gd name="T40" fmla="*/ 38 w 36"/>
                <a:gd name="T41" fmla="*/ 28 h 52"/>
                <a:gd name="T42" fmla="*/ 46 w 36"/>
                <a:gd name="T43" fmla="*/ 41 h 52"/>
                <a:gd name="T44" fmla="*/ 61 w 36"/>
                <a:gd name="T45" fmla="*/ 67 h 52"/>
                <a:gd name="T46" fmla="*/ 82 w 36"/>
                <a:gd name="T47" fmla="*/ 92 h 52"/>
                <a:gd name="T48" fmla="*/ 87 w 36"/>
                <a:gd name="T49" fmla="*/ 102 h 52"/>
                <a:gd name="T50" fmla="*/ 92 w 36"/>
                <a:gd name="T51" fmla="*/ 102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6" h="52">
                  <a:moveTo>
                    <a:pt x="36" y="40"/>
                  </a:moveTo>
                  <a:lnTo>
                    <a:pt x="34" y="40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3" y="45"/>
                  </a:lnTo>
                  <a:lnTo>
                    <a:pt x="32" y="49"/>
                  </a:lnTo>
                  <a:lnTo>
                    <a:pt x="31" y="51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4" y="51"/>
                  </a:lnTo>
                  <a:lnTo>
                    <a:pt x="21" y="47"/>
                  </a:lnTo>
                  <a:lnTo>
                    <a:pt x="12" y="35"/>
                  </a:lnTo>
                  <a:lnTo>
                    <a:pt x="5" y="24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5" y="11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32" y="36"/>
                  </a:lnTo>
                  <a:lnTo>
                    <a:pt x="34" y="40"/>
                  </a:lnTo>
                  <a:lnTo>
                    <a:pt x="36" y="40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1" name="Freeform 1898"/>
            <p:cNvSpPr>
              <a:spLocks/>
            </p:cNvSpPr>
            <p:nvPr/>
          </p:nvSpPr>
          <p:spPr bwMode="auto">
            <a:xfrm>
              <a:off x="3731" y="2583"/>
              <a:ext cx="68" cy="323"/>
            </a:xfrm>
            <a:custGeom>
              <a:avLst/>
              <a:gdLst>
                <a:gd name="T0" fmla="*/ 68 w 27"/>
                <a:gd name="T1" fmla="*/ 310 h 127"/>
                <a:gd name="T2" fmla="*/ 68 w 27"/>
                <a:gd name="T3" fmla="*/ 313 h 127"/>
                <a:gd name="T4" fmla="*/ 60 w 27"/>
                <a:gd name="T5" fmla="*/ 315 h 127"/>
                <a:gd name="T6" fmla="*/ 55 w 27"/>
                <a:gd name="T7" fmla="*/ 323 h 127"/>
                <a:gd name="T8" fmla="*/ 43 w 27"/>
                <a:gd name="T9" fmla="*/ 323 h 127"/>
                <a:gd name="T10" fmla="*/ 30 w 27"/>
                <a:gd name="T11" fmla="*/ 320 h 127"/>
                <a:gd name="T12" fmla="*/ 28 w 27"/>
                <a:gd name="T13" fmla="*/ 308 h 127"/>
                <a:gd name="T14" fmla="*/ 20 w 27"/>
                <a:gd name="T15" fmla="*/ 282 h 127"/>
                <a:gd name="T16" fmla="*/ 10 w 27"/>
                <a:gd name="T17" fmla="*/ 203 h 127"/>
                <a:gd name="T18" fmla="*/ 5 w 27"/>
                <a:gd name="T19" fmla="*/ 122 h 127"/>
                <a:gd name="T20" fmla="*/ 5 w 27"/>
                <a:gd name="T21" fmla="*/ 94 h 127"/>
                <a:gd name="T22" fmla="*/ 5 w 27"/>
                <a:gd name="T23" fmla="*/ 86 h 127"/>
                <a:gd name="T24" fmla="*/ 8 w 27"/>
                <a:gd name="T25" fmla="*/ 66 h 127"/>
                <a:gd name="T26" fmla="*/ 8 w 27"/>
                <a:gd name="T27" fmla="*/ 48 h 127"/>
                <a:gd name="T28" fmla="*/ 5 w 27"/>
                <a:gd name="T29" fmla="*/ 28 h 127"/>
                <a:gd name="T30" fmla="*/ 0 w 27"/>
                <a:gd name="T31" fmla="*/ 5 h 127"/>
                <a:gd name="T32" fmla="*/ 3 w 27"/>
                <a:gd name="T33" fmla="*/ 3 h 127"/>
                <a:gd name="T34" fmla="*/ 3 w 27"/>
                <a:gd name="T35" fmla="*/ 0 h 127"/>
                <a:gd name="T36" fmla="*/ 10 w 27"/>
                <a:gd name="T37" fmla="*/ 5 h 127"/>
                <a:gd name="T38" fmla="*/ 23 w 27"/>
                <a:gd name="T39" fmla="*/ 18 h 127"/>
                <a:gd name="T40" fmla="*/ 28 w 27"/>
                <a:gd name="T41" fmla="*/ 23 h 127"/>
                <a:gd name="T42" fmla="*/ 30 w 27"/>
                <a:gd name="T43" fmla="*/ 28 h 127"/>
                <a:gd name="T44" fmla="*/ 40 w 27"/>
                <a:gd name="T45" fmla="*/ 53 h 127"/>
                <a:gd name="T46" fmla="*/ 43 w 27"/>
                <a:gd name="T47" fmla="*/ 89 h 127"/>
                <a:gd name="T48" fmla="*/ 43 w 27"/>
                <a:gd name="T49" fmla="*/ 99 h 127"/>
                <a:gd name="T50" fmla="*/ 45 w 27"/>
                <a:gd name="T51" fmla="*/ 122 h 127"/>
                <a:gd name="T52" fmla="*/ 53 w 27"/>
                <a:gd name="T53" fmla="*/ 198 h 127"/>
                <a:gd name="T54" fmla="*/ 60 w 27"/>
                <a:gd name="T55" fmla="*/ 275 h 127"/>
                <a:gd name="T56" fmla="*/ 65 w 27"/>
                <a:gd name="T57" fmla="*/ 300 h 127"/>
                <a:gd name="T58" fmla="*/ 68 w 27"/>
                <a:gd name="T59" fmla="*/ 310 h 1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127">
                  <a:moveTo>
                    <a:pt x="27" y="122"/>
                  </a:moveTo>
                  <a:lnTo>
                    <a:pt x="27" y="123"/>
                  </a:lnTo>
                  <a:lnTo>
                    <a:pt x="24" y="124"/>
                  </a:lnTo>
                  <a:lnTo>
                    <a:pt x="22" y="127"/>
                  </a:lnTo>
                  <a:lnTo>
                    <a:pt x="17" y="127"/>
                  </a:lnTo>
                  <a:lnTo>
                    <a:pt x="12" y="126"/>
                  </a:lnTo>
                  <a:lnTo>
                    <a:pt x="11" y="121"/>
                  </a:lnTo>
                  <a:lnTo>
                    <a:pt x="8" y="111"/>
                  </a:lnTo>
                  <a:lnTo>
                    <a:pt x="4" y="80"/>
                  </a:lnTo>
                  <a:lnTo>
                    <a:pt x="2" y="48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3" y="26"/>
                  </a:lnTo>
                  <a:lnTo>
                    <a:pt x="3" y="19"/>
                  </a:lnTo>
                  <a:lnTo>
                    <a:pt x="2" y="1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9" y="7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6" y="21"/>
                  </a:lnTo>
                  <a:lnTo>
                    <a:pt x="17" y="35"/>
                  </a:lnTo>
                  <a:lnTo>
                    <a:pt x="17" y="39"/>
                  </a:lnTo>
                  <a:lnTo>
                    <a:pt x="18" y="48"/>
                  </a:lnTo>
                  <a:lnTo>
                    <a:pt x="21" y="78"/>
                  </a:lnTo>
                  <a:lnTo>
                    <a:pt x="24" y="108"/>
                  </a:lnTo>
                  <a:lnTo>
                    <a:pt x="26" y="118"/>
                  </a:lnTo>
                  <a:lnTo>
                    <a:pt x="27" y="122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2" name="Freeform 1899"/>
            <p:cNvSpPr>
              <a:spLocks/>
            </p:cNvSpPr>
            <p:nvPr/>
          </p:nvSpPr>
          <p:spPr bwMode="auto">
            <a:xfrm>
              <a:off x="3687" y="2226"/>
              <a:ext cx="184" cy="713"/>
            </a:xfrm>
            <a:custGeom>
              <a:avLst/>
              <a:gdLst>
                <a:gd name="T0" fmla="*/ 66 w 72"/>
                <a:gd name="T1" fmla="*/ 688 h 280"/>
                <a:gd name="T2" fmla="*/ 66 w 72"/>
                <a:gd name="T3" fmla="*/ 693 h 280"/>
                <a:gd name="T4" fmla="*/ 64 w 72"/>
                <a:gd name="T5" fmla="*/ 705 h 280"/>
                <a:gd name="T6" fmla="*/ 59 w 72"/>
                <a:gd name="T7" fmla="*/ 713 h 280"/>
                <a:gd name="T8" fmla="*/ 54 w 72"/>
                <a:gd name="T9" fmla="*/ 713 h 280"/>
                <a:gd name="T10" fmla="*/ 49 w 72"/>
                <a:gd name="T11" fmla="*/ 713 h 280"/>
                <a:gd name="T12" fmla="*/ 43 w 72"/>
                <a:gd name="T13" fmla="*/ 710 h 280"/>
                <a:gd name="T14" fmla="*/ 33 w 72"/>
                <a:gd name="T15" fmla="*/ 705 h 280"/>
                <a:gd name="T16" fmla="*/ 31 w 72"/>
                <a:gd name="T17" fmla="*/ 698 h 280"/>
                <a:gd name="T18" fmla="*/ 23 w 72"/>
                <a:gd name="T19" fmla="*/ 677 h 280"/>
                <a:gd name="T20" fmla="*/ 10 w 72"/>
                <a:gd name="T21" fmla="*/ 614 h 280"/>
                <a:gd name="T22" fmla="*/ 5 w 72"/>
                <a:gd name="T23" fmla="*/ 570 h 280"/>
                <a:gd name="T24" fmla="*/ 0 w 72"/>
                <a:gd name="T25" fmla="*/ 525 h 280"/>
                <a:gd name="T26" fmla="*/ 0 w 72"/>
                <a:gd name="T27" fmla="*/ 474 h 280"/>
                <a:gd name="T28" fmla="*/ 8 w 72"/>
                <a:gd name="T29" fmla="*/ 423 h 280"/>
                <a:gd name="T30" fmla="*/ 13 w 72"/>
                <a:gd name="T31" fmla="*/ 397 h 280"/>
                <a:gd name="T32" fmla="*/ 13 w 72"/>
                <a:gd name="T33" fmla="*/ 374 h 280"/>
                <a:gd name="T34" fmla="*/ 13 w 72"/>
                <a:gd name="T35" fmla="*/ 328 h 280"/>
                <a:gd name="T36" fmla="*/ 18 w 72"/>
                <a:gd name="T37" fmla="*/ 303 h 280"/>
                <a:gd name="T38" fmla="*/ 23 w 72"/>
                <a:gd name="T39" fmla="*/ 280 h 280"/>
                <a:gd name="T40" fmla="*/ 33 w 72"/>
                <a:gd name="T41" fmla="*/ 242 h 280"/>
                <a:gd name="T42" fmla="*/ 46 w 72"/>
                <a:gd name="T43" fmla="*/ 160 h 280"/>
                <a:gd name="T44" fmla="*/ 49 w 72"/>
                <a:gd name="T45" fmla="*/ 145 h 280"/>
                <a:gd name="T46" fmla="*/ 64 w 72"/>
                <a:gd name="T47" fmla="*/ 109 h 280"/>
                <a:gd name="T48" fmla="*/ 74 w 72"/>
                <a:gd name="T49" fmla="*/ 87 h 280"/>
                <a:gd name="T50" fmla="*/ 89 w 72"/>
                <a:gd name="T51" fmla="*/ 66 h 280"/>
                <a:gd name="T52" fmla="*/ 105 w 72"/>
                <a:gd name="T53" fmla="*/ 46 h 280"/>
                <a:gd name="T54" fmla="*/ 128 w 72"/>
                <a:gd name="T55" fmla="*/ 31 h 280"/>
                <a:gd name="T56" fmla="*/ 171 w 72"/>
                <a:gd name="T57" fmla="*/ 3 h 280"/>
                <a:gd name="T58" fmla="*/ 181 w 72"/>
                <a:gd name="T59" fmla="*/ 0 h 280"/>
                <a:gd name="T60" fmla="*/ 184 w 72"/>
                <a:gd name="T61" fmla="*/ 0 h 280"/>
                <a:gd name="T62" fmla="*/ 181 w 72"/>
                <a:gd name="T63" fmla="*/ 0 h 280"/>
                <a:gd name="T64" fmla="*/ 169 w 72"/>
                <a:gd name="T65" fmla="*/ 18 h 280"/>
                <a:gd name="T66" fmla="*/ 141 w 72"/>
                <a:gd name="T67" fmla="*/ 46 h 280"/>
                <a:gd name="T68" fmla="*/ 128 w 72"/>
                <a:gd name="T69" fmla="*/ 61 h 280"/>
                <a:gd name="T70" fmla="*/ 115 w 72"/>
                <a:gd name="T71" fmla="*/ 81 h 280"/>
                <a:gd name="T72" fmla="*/ 102 w 72"/>
                <a:gd name="T73" fmla="*/ 104 h 280"/>
                <a:gd name="T74" fmla="*/ 92 w 72"/>
                <a:gd name="T75" fmla="*/ 130 h 280"/>
                <a:gd name="T76" fmla="*/ 87 w 72"/>
                <a:gd name="T77" fmla="*/ 150 h 280"/>
                <a:gd name="T78" fmla="*/ 84 w 72"/>
                <a:gd name="T79" fmla="*/ 173 h 280"/>
                <a:gd name="T80" fmla="*/ 79 w 72"/>
                <a:gd name="T81" fmla="*/ 196 h 280"/>
                <a:gd name="T82" fmla="*/ 72 w 72"/>
                <a:gd name="T83" fmla="*/ 255 h 280"/>
                <a:gd name="T84" fmla="*/ 59 w 72"/>
                <a:gd name="T85" fmla="*/ 293 h 280"/>
                <a:gd name="T86" fmla="*/ 54 w 72"/>
                <a:gd name="T87" fmla="*/ 316 h 280"/>
                <a:gd name="T88" fmla="*/ 54 w 72"/>
                <a:gd name="T89" fmla="*/ 334 h 280"/>
                <a:gd name="T90" fmla="*/ 54 w 72"/>
                <a:gd name="T91" fmla="*/ 357 h 280"/>
                <a:gd name="T92" fmla="*/ 54 w 72"/>
                <a:gd name="T93" fmla="*/ 382 h 280"/>
                <a:gd name="T94" fmla="*/ 51 w 72"/>
                <a:gd name="T95" fmla="*/ 410 h 280"/>
                <a:gd name="T96" fmla="*/ 46 w 72"/>
                <a:gd name="T97" fmla="*/ 435 h 280"/>
                <a:gd name="T98" fmla="*/ 38 w 72"/>
                <a:gd name="T99" fmla="*/ 479 h 280"/>
                <a:gd name="T100" fmla="*/ 38 w 72"/>
                <a:gd name="T101" fmla="*/ 525 h 280"/>
                <a:gd name="T102" fmla="*/ 43 w 72"/>
                <a:gd name="T103" fmla="*/ 568 h 280"/>
                <a:gd name="T104" fmla="*/ 49 w 72"/>
                <a:gd name="T105" fmla="*/ 606 h 280"/>
                <a:gd name="T106" fmla="*/ 61 w 72"/>
                <a:gd name="T107" fmla="*/ 667 h 280"/>
                <a:gd name="T108" fmla="*/ 66 w 72"/>
                <a:gd name="T109" fmla="*/ 688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" h="280">
                  <a:moveTo>
                    <a:pt x="26" y="270"/>
                  </a:moveTo>
                  <a:lnTo>
                    <a:pt x="26" y="272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1" y="280"/>
                  </a:lnTo>
                  <a:lnTo>
                    <a:pt x="19" y="280"/>
                  </a:lnTo>
                  <a:lnTo>
                    <a:pt x="17" y="279"/>
                  </a:lnTo>
                  <a:lnTo>
                    <a:pt x="13" y="277"/>
                  </a:lnTo>
                  <a:lnTo>
                    <a:pt x="12" y="274"/>
                  </a:lnTo>
                  <a:lnTo>
                    <a:pt x="9" y="266"/>
                  </a:lnTo>
                  <a:lnTo>
                    <a:pt x="4" y="241"/>
                  </a:lnTo>
                  <a:lnTo>
                    <a:pt x="2" y="224"/>
                  </a:lnTo>
                  <a:lnTo>
                    <a:pt x="0" y="206"/>
                  </a:lnTo>
                  <a:lnTo>
                    <a:pt x="0" y="186"/>
                  </a:lnTo>
                  <a:lnTo>
                    <a:pt x="3" y="166"/>
                  </a:lnTo>
                  <a:lnTo>
                    <a:pt x="5" y="156"/>
                  </a:lnTo>
                  <a:lnTo>
                    <a:pt x="5" y="147"/>
                  </a:lnTo>
                  <a:lnTo>
                    <a:pt x="5" y="129"/>
                  </a:lnTo>
                  <a:lnTo>
                    <a:pt x="7" y="119"/>
                  </a:lnTo>
                  <a:lnTo>
                    <a:pt x="9" y="110"/>
                  </a:lnTo>
                  <a:lnTo>
                    <a:pt x="13" y="95"/>
                  </a:lnTo>
                  <a:lnTo>
                    <a:pt x="18" y="63"/>
                  </a:lnTo>
                  <a:lnTo>
                    <a:pt x="19" y="57"/>
                  </a:lnTo>
                  <a:lnTo>
                    <a:pt x="25" y="43"/>
                  </a:lnTo>
                  <a:lnTo>
                    <a:pt x="29" y="34"/>
                  </a:lnTo>
                  <a:lnTo>
                    <a:pt x="35" y="26"/>
                  </a:lnTo>
                  <a:lnTo>
                    <a:pt x="41" y="18"/>
                  </a:lnTo>
                  <a:lnTo>
                    <a:pt x="50" y="12"/>
                  </a:lnTo>
                  <a:lnTo>
                    <a:pt x="67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6" y="7"/>
                  </a:lnTo>
                  <a:lnTo>
                    <a:pt x="55" y="18"/>
                  </a:lnTo>
                  <a:lnTo>
                    <a:pt x="50" y="24"/>
                  </a:lnTo>
                  <a:lnTo>
                    <a:pt x="45" y="32"/>
                  </a:lnTo>
                  <a:lnTo>
                    <a:pt x="40" y="41"/>
                  </a:lnTo>
                  <a:lnTo>
                    <a:pt x="36" y="51"/>
                  </a:lnTo>
                  <a:lnTo>
                    <a:pt x="34" y="59"/>
                  </a:lnTo>
                  <a:lnTo>
                    <a:pt x="33" y="68"/>
                  </a:lnTo>
                  <a:lnTo>
                    <a:pt x="31" y="77"/>
                  </a:lnTo>
                  <a:lnTo>
                    <a:pt x="28" y="100"/>
                  </a:lnTo>
                  <a:lnTo>
                    <a:pt x="23" y="115"/>
                  </a:lnTo>
                  <a:lnTo>
                    <a:pt x="21" y="124"/>
                  </a:lnTo>
                  <a:lnTo>
                    <a:pt x="21" y="131"/>
                  </a:lnTo>
                  <a:lnTo>
                    <a:pt x="21" y="140"/>
                  </a:lnTo>
                  <a:lnTo>
                    <a:pt x="21" y="150"/>
                  </a:lnTo>
                  <a:lnTo>
                    <a:pt x="20" y="161"/>
                  </a:lnTo>
                  <a:lnTo>
                    <a:pt x="18" y="171"/>
                  </a:lnTo>
                  <a:lnTo>
                    <a:pt x="15" y="188"/>
                  </a:lnTo>
                  <a:lnTo>
                    <a:pt x="15" y="206"/>
                  </a:lnTo>
                  <a:lnTo>
                    <a:pt x="17" y="223"/>
                  </a:lnTo>
                  <a:lnTo>
                    <a:pt x="19" y="238"/>
                  </a:lnTo>
                  <a:lnTo>
                    <a:pt x="24" y="262"/>
                  </a:lnTo>
                  <a:lnTo>
                    <a:pt x="26" y="270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3" name="Freeform 1900"/>
            <p:cNvSpPr>
              <a:spLocks/>
            </p:cNvSpPr>
            <p:nvPr/>
          </p:nvSpPr>
          <p:spPr bwMode="auto">
            <a:xfrm>
              <a:off x="3629" y="2295"/>
              <a:ext cx="120" cy="537"/>
            </a:xfrm>
            <a:custGeom>
              <a:avLst/>
              <a:gdLst>
                <a:gd name="T0" fmla="*/ 38 w 47"/>
                <a:gd name="T1" fmla="*/ 522 h 211"/>
                <a:gd name="T2" fmla="*/ 38 w 47"/>
                <a:gd name="T3" fmla="*/ 524 h 211"/>
                <a:gd name="T4" fmla="*/ 31 w 47"/>
                <a:gd name="T5" fmla="*/ 532 h 211"/>
                <a:gd name="T6" fmla="*/ 26 w 47"/>
                <a:gd name="T7" fmla="*/ 537 h 211"/>
                <a:gd name="T8" fmla="*/ 18 w 47"/>
                <a:gd name="T9" fmla="*/ 537 h 211"/>
                <a:gd name="T10" fmla="*/ 13 w 47"/>
                <a:gd name="T11" fmla="*/ 534 h 211"/>
                <a:gd name="T12" fmla="*/ 5 w 47"/>
                <a:gd name="T13" fmla="*/ 532 h 211"/>
                <a:gd name="T14" fmla="*/ 0 w 47"/>
                <a:gd name="T15" fmla="*/ 524 h 211"/>
                <a:gd name="T16" fmla="*/ 0 w 47"/>
                <a:gd name="T17" fmla="*/ 522 h 211"/>
                <a:gd name="T18" fmla="*/ 0 w 47"/>
                <a:gd name="T19" fmla="*/ 458 h 211"/>
                <a:gd name="T20" fmla="*/ 3 w 47"/>
                <a:gd name="T21" fmla="*/ 397 h 211"/>
                <a:gd name="T22" fmla="*/ 5 w 47"/>
                <a:gd name="T23" fmla="*/ 326 h 211"/>
                <a:gd name="T24" fmla="*/ 13 w 47"/>
                <a:gd name="T25" fmla="*/ 288 h 211"/>
                <a:gd name="T26" fmla="*/ 20 w 47"/>
                <a:gd name="T27" fmla="*/ 252 h 211"/>
                <a:gd name="T28" fmla="*/ 38 w 47"/>
                <a:gd name="T29" fmla="*/ 193 h 211"/>
                <a:gd name="T30" fmla="*/ 51 w 47"/>
                <a:gd name="T31" fmla="*/ 153 h 211"/>
                <a:gd name="T32" fmla="*/ 56 w 47"/>
                <a:gd name="T33" fmla="*/ 135 h 211"/>
                <a:gd name="T34" fmla="*/ 69 w 47"/>
                <a:gd name="T35" fmla="*/ 104 h 211"/>
                <a:gd name="T36" fmla="*/ 82 w 47"/>
                <a:gd name="T37" fmla="*/ 74 h 211"/>
                <a:gd name="T38" fmla="*/ 97 w 47"/>
                <a:gd name="T39" fmla="*/ 38 h 211"/>
                <a:gd name="T40" fmla="*/ 110 w 47"/>
                <a:gd name="T41" fmla="*/ 5 h 211"/>
                <a:gd name="T42" fmla="*/ 112 w 47"/>
                <a:gd name="T43" fmla="*/ 0 h 211"/>
                <a:gd name="T44" fmla="*/ 117 w 47"/>
                <a:gd name="T45" fmla="*/ 0 h 211"/>
                <a:gd name="T46" fmla="*/ 120 w 47"/>
                <a:gd name="T47" fmla="*/ 3 h 211"/>
                <a:gd name="T48" fmla="*/ 120 w 47"/>
                <a:gd name="T49" fmla="*/ 15 h 211"/>
                <a:gd name="T50" fmla="*/ 120 w 47"/>
                <a:gd name="T51" fmla="*/ 48 h 211"/>
                <a:gd name="T52" fmla="*/ 92 w 47"/>
                <a:gd name="T53" fmla="*/ 155 h 211"/>
                <a:gd name="T54" fmla="*/ 89 w 47"/>
                <a:gd name="T55" fmla="*/ 171 h 211"/>
                <a:gd name="T56" fmla="*/ 77 w 47"/>
                <a:gd name="T57" fmla="*/ 209 h 211"/>
                <a:gd name="T58" fmla="*/ 56 w 47"/>
                <a:gd name="T59" fmla="*/ 265 h 211"/>
                <a:gd name="T60" fmla="*/ 51 w 47"/>
                <a:gd name="T61" fmla="*/ 300 h 211"/>
                <a:gd name="T62" fmla="*/ 46 w 47"/>
                <a:gd name="T63" fmla="*/ 331 h 211"/>
                <a:gd name="T64" fmla="*/ 41 w 47"/>
                <a:gd name="T65" fmla="*/ 402 h 211"/>
                <a:gd name="T66" fmla="*/ 41 w 47"/>
                <a:gd name="T67" fmla="*/ 461 h 211"/>
                <a:gd name="T68" fmla="*/ 38 w 47"/>
                <a:gd name="T69" fmla="*/ 522 h 21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211">
                  <a:moveTo>
                    <a:pt x="15" y="205"/>
                  </a:moveTo>
                  <a:lnTo>
                    <a:pt x="15" y="206"/>
                  </a:lnTo>
                  <a:lnTo>
                    <a:pt x="12" y="209"/>
                  </a:lnTo>
                  <a:lnTo>
                    <a:pt x="10" y="211"/>
                  </a:lnTo>
                  <a:lnTo>
                    <a:pt x="7" y="211"/>
                  </a:lnTo>
                  <a:lnTo>
                    <a:pt x="5" y="210"/>
                  </a:lnTo>
                  <a:lnTo>
                    <a:pt x="2" y="209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0" y="180"/>
                  </a:lnTo>
                  <a:lnTo>
                    <a:pt x="1" y="156"/>
                  </a:lnTo>
                  <a:lnTo>
                    <a:pt x="2" y="128"/>
                  </a:lnTo>
                  <a:lnTo>
                    <a:pt x="5" y="113"/>
                  </a:lnTo>
                  <a:lnTo>
                    <a:pt x="8" y="99"/>
                  </a:lnTo>
                  <a:lnTo>
                    <a:pt x="15" y="76"/>
                  </a:lnTo>
                  <a:lnTo>
                    <a:pt x="20" y="60"/>
                  </a:lnTo>
                  <a:lnTo>
                    <a:pt x="22" y="53"/>
                  </a:lnTo>
                  <a:lnTo>
                    <a:pt x="27" y="41"/>
                  </a:lnTo>
                  <a:lnTo>
                    <a:pt x="32" y="29"/>
                  </a:lnTo>
                  <a:lnTo>
                    <a:pt x="38" y="15"/>
                  </a:lnTo>
                  <a:lnTo>
                    <a:pt x="43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6"/>
                  </a:lnTo>
                  <a:lnTo>
                    <a:pt x="47" y="19"/>
                  </a:lnTo>
                  <a:lnTo>
                    <a:pt x="36" y="61"/>
                  </a:lnTo>
                  <a:lnTo>
                    <a:pt x="35" y="67"/>
                  </a:lnTo>
                  <a:lnTo>
                    <a:pt x="30" y="82"/>
                  </a:lnTo>
                  <a:lnTo>
                    <a:pt x="22" y="104"/>
                  </a:lnTo>
                  <a:lnTo>
                    <a:pt x="20" y="118"/>
                  </a:lnTo>
                  <a:lnTo>
                    <a:pt x="18" y="130"/>
                  </a:lnTo>
                  <a:lnTo>
                    <a:pt x="16" y="158"/>
                  </a:lnTo>
                  <a:lnTo>
                    <a:pt x="16" y="181"/>
                  </a:lnTo>
                  <a:lnTo>
                    <a:pt x="15" y="20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4" name="Freeform 1901"/>
            <p:cNvSpPr>
              <a:spLocks/>
            </p:cNvSpPr>
            <p:nvPr/>
          </p:nvSpPr>
          <p:spPr bwMode="auto">
            <a:xfrm>
              <a:off x="3810" y="2109"/>
              <a:ext cx="840" cy="945"/>
            </a:xfrm>
            <a:custGeom>
              <a:avLst/>
              <a:gdLst>
                <a:gd name="T0" fmla="*/ 196 w 330"/>
                <a:gd name="T1" fmla="*/ 904 h 371"/>
                <a:gd name="T2" fmla="*/ 211 w 330"/>
                <a:gd name="T3" fmla="*/ 932 h 371"/>
                <a:gd name="T4" fmla="*/ 209 w 330"/>
                <a:gd name="T5" fmla="*/ 945 h 371"/>
                <a:gd name="T6" fmla="*/ 188 w 330"/>
                <a:gd name="T7" fmla="*/ 942 h 371"/>
                <a:gd name="T8" fmla="*/ 160 w 330"/>
                <a:gd name="T9" fmla="*/ 920 h 371"/>
                <a:gd name="T10" fmla="*/ 122 w 330"/>
                <a:gd name="T11" fmla="*/ 869 h 371"/>
                <a:gd name="T12" fmla="*/ 87 w 330"/>
                <a:gd name="T13" fmla="*/ 813 h 371"/>
                <a:gd name="T14" fmla="*/ 56 w 330"/>
                <a:gd name="T15" fmla="*/ 734 h 371"/>
                <a:gd name="T16" fmla="*/ 15 w 330"/>
                <a:gd name="T17" fmla="*/ 583 h 371"/>
                <a:gd name="T18" fmla="*/ 3 w 330"/>
                <a:gd name="T19" fmla="*/ 497 h 371"/>
                <a:gd name="T20" fmla="*/ 5 w 330"/>
                <a:gd name="T21" fmla="*/ 405 h 371"/>
                <a:gd name="T22" fmla="*/ 33 w 330"/>
                <a:gd name="T23" fmla="*/ 283 h 371"/>
                <a:gd name="T24" fmla="*/ 71 w 330"/>
                <a:gd name="T25" fmla="*/ 199 h 371"/>
                <a:gd name="T26" fmla="*/ 104 w 330"/>
                <a:gd name="T27" fmla="*/ 145 h 371"/>
                <a:gd name="T28" fmla="*/ 143 w 330"/>
                <a:gd name="T29" fmla="*/ 99 h 371"/>
                <a:gd name="T30" fmla="*/ 191 w 330"/>
                <a:gd name="T31" fmla="*/ 61 h 371"/>
                <a:gd name="T32" fmla="*/ 267 w 330"/>
                <a:gd name="T33" fmla="*/ 28 h 371"/>
                <a:gd name="T34" fmla="*/ 367 w 330"/>
                <a:gd name="T35" fmla="*/ 3 h 371"/>
                <a:gd name="T36" fmla="*/ 412 w 330"/>
                <a:gd name="T37" fmla="*/ 0 h 371"/>
                <a:gd name="T38" fmla="*/ 489 w 330"/>
                <a:gd name="T39" fmla="*/ 15 h 371"/>
                <a:gd name="T40" fmla="*/ 540 w 330"/>
                <a:gd name="T41" fmla="*/ 41 h 371"/>
                <a:gd name="T42" fmla="*/ 565 w 330"/>
                <a:gd name="T43" fmla="*/ 59 h 371"/>
                <a:gd name="T44" fmla="*/ 573 w 330"/>
                <a:gd name="T45" fmla="*/ 61 h 371"/>
                <a:gd name="T46" fmla="*/ 593 w 330"/>
                <a:gd name="T47" fmla="*/ 87 h 371"/>
                <a:gd name="T48" fmla="*/ 708 w 330"/>
                <a:gd name="T49" fmla="*/ 260 h 371"/>
                <a:gd name="T50" fmla="*/ 832 w 330"/>
                <a:gd name="T51" fmla="*/ 471 h 371"/>
                <a:gd name="T52" fmla="*/ 840 w 330"/>
                <a:gd name="T53" fmla="*/ 492 h 371"/>
                <a:gd name="T54" fmla="*/ 807 w 330"/>
                <a:gd name="T55" fmla="*/ 451 h 371"/>
                <a:gd name="T56" fmla="*/ 720 w 330"/>
                <a:gd name="T57" fmla="*/ 326 h 371"/>
                <a:gd name="T58" fmla="*/ 606 w 330"/>
                <a:gd name="T59" fmla="*/ 166 h 371"/>
                <a:gd name="T60" fmla="*/ 542 w 330"/>
                <a:gd name="T61" fmla="*/ 87 h 371"/>
                <a:gd name="T62" fmla="*/ 529 w 330"/>
                <a:gd name="T63" fmla="*/ 82 h 371"/>
                <a:gd name="T64" fmla="*/ 517 w 330"/>
                <a:gd name="T65" fmla="*/ 74 h 371"/>
                <a:gd name="T66" fmla="*/ 484 w 330"/>
                <a:gd name="T67" fmla="*/ 56 h 371"/>
                <a:gd name="T68" fmla="*/ 430 w 330"/>
                <a:gd name="T69" fmla="*/ 41 h 371"/>
                <a:gd name="T70" fmla="*/ 379 w 330"/>
                <a:gd name="T71" fmla="*/ 41 h 371"/>
                <a:gd name="T72" fmla="*/ 316 w 330"/>
                <a:gd name="T73" fmla="*/ 56 h 371"/>
                <a:gd name="T74" fmla="*/ 224 w 330"/>
                <a:gd name="T75" fmla="*/ 92 h 371"/>
                <a:gd name="T76" fmla="*/ 183 w 330"/>
                <a:gd name="T77" fmla="*/ 117 h 371"/>
                <a:gd name="T78" fmla="*/ 145 w 330"/>
                <a:gd name="T79" fmla="*/ 153 h 371"/>
                <a:gd name="T80" fmla="*/ 112 w 330"/>
                <a:gd name="T81" fmla="*/ 201 h 371"/>
                <a:gd name="T82" fmla="*/ 69 w 330"/>
                <a:gd name="T83" fmla="*/ 306 h 371"/>
                <a:gd name="T84" fmla="*/ 48 w 330"/>
                <a:gd name="T85" fmla="*/ 359 h 371"/>
                <a:gd name="T86" fmla="*/ 43 w 330"/>
                <a:gd name="T87" fmla="*/ 418 h 371"/>
                <a:gd name="T88" fmla="*/ 43 w 330"/>
                <a:gd name="T89" fmla="*/ 527 h 371"/>
                <a:gd name="T90" fmla="*/ 66 w 330"/>
                <a:gd name="T91" fmla="*/ 629 h 371"/>
                <a:gd name="T92" fmla="*/ 109 w 330"/>
                <a:gd name="T93" fmla="*/ 762 h 371"/>
                <a:gd name="T94" fmla="*/ 143 w 330"/>
                <a:gd name="T95" fmla="*/ 825 h 371"/>
                <a:gd name="T96" fmla="*/ 178 w 330"/>
                <a:gd name="T97" fmla="*/ 881 h 3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0" h="371">
                  <a:moveTo>
                    <a:pt x="75" y="353"/>
                  </a:moveTo>
                  <a:lnTo>
                    <a:pt x="77" y="355"/>
                  </a:lnTo>
                  <a:lnTo>
                    <a:pt x="80" y="362"/>
                  </a:lnTo>
                  <a:lnTo>
                    <a:pt x="83" y="366"/>
                  </a:lnTo>
                  <a:lnTo>
                    <a:pt x="83" y="370"/>
                  </a:lnTo>
                  <a:lnTo>
                    <a:pt x="82" y="371"/>
                  </a:lnTo>
                  <a:lnTo>
                    <a:pt x="79" y="371"/>
                  </a:lnTo>
                  <a:lnTo>
                    <a:pt x="74" y="370"/>
                  </a:lnTo>
                  <a:lnTo>
                    <a:pt x="67" y="365"/>
                  </a:lnTo>
                  <a:lnTo>
                    <a:pt x="63" y="361"/>
                  </a:lnTo>
                  <a:lnTo>
                    <a:pt x="59" y="356"/>
                  </a:lnTo>
                  <a:lnTo>
                    <a:pt x="48" y="341"/>
                  </a:lnTo>
                  <a:lnTo>
                    <a:pt x="42" y="331"/>
                  </a:lnTo>
                  <a:lnTo>
                    <a:pt x="34" y="319"/>
                  </a:lnTo>
                  <a:lnTo>
                    <a:pt x="28" y="304"/>
                  </a:lnTo>
                  <a:lnTo>
                    <a:pt x="22" y="288"/>
                  </a:lnTo>
                  <a:lnTo>
                    <a:pt x="11" y="249"/>
                  </a:lnTo>
                  <a:lnTo>
                    <a:pt x="6" y="229"/>
                  </a:lnTo>
                  <a:lnTo>
                    <a:pt x="2" y="207"/>
                  </a:lnTo>
                  <a:lnTo>
                    <a:pt x="1" y="195"/>
                  </a:lnTo>
                  <a:lnTo>
                    <a:pt x="0" y="184"/>
                  </a:lnTo>
                  <a:lnTo>
                    <a:pt x="2" y="159"/>
                  </a:lnTo>
                  <a:lnTo>
                    <a:pt x="6" y="135"/>
                  </a:lnTo>
                  <a:lnTo>
                    <a:pt x="13" y="111"/>
                  </a:lnTo>
                  <a:lnTo>
                    <a:pt x="22" y="89"/>
                  </a:lnTo>
                  <a:lnTo>
                    <a:pt x="28" y="78"/>
                  </a:lnTo>
                  <a:lnTo>
                    <a:pt x="33" y="68"/>
                  </a:lnTo>
                  <a:lnTo>
                    <a:pt x="41" y="57"/>
                  </a:lnTo>
                  <a:lnTo>
                    <a:pt x="48" y="48"/>
                  </a:lnTo>
                  <a:lnTo>
                    <a:pt x="56" y="39"/>
                  </a:lnTo>
                  <a:lnTo>
                    <a:pt x="65" y="31"/>
                  </a:lnTo>
                  <a:lnTo>
                    <a:pt x="75" y="24"/>
                  </a:lnTo>
                  <a:lnTo>
                    <a:pt x="85" y="19"/>
                  </a:lnTo>
                  <a:lnTo>
                    <a:pt x="105" y="11"/>
                  </a:lnTo>
                  <a:lnTo>
                    <a:pt x="125" y="6"/>
                  </a:lnTo>
                  <a:lnTo>
                    <a:pt x="144" y="1"/>
                  </a:lnTo>
                  <a:lnTo>
                    <a:pt x="154" y="0"/>
                  </a:lnTo>
                  <a:lnTo>
                    <a:pt x="162" y="0"/>
                  </a:lnTo>
                  <a:lnTo>
                    <a:pt x="179" y="2"/>
                  </a:lnTo>
                  <a:lnTo>
                    <a:pt x="192" y="6"/>
                  </a:lnTo>
                  <a:lnTo>
                    <a:pt x="203" y="11"/>
                  </a:lnTo>
                  <a:lnTo>
                    <a:pt x="212" y="16"/>
                  </a:lnTo>
                  <a:lnTo>
                    <a:pt x="218" y="21"/>
                  </a:lnTo>
                  <a:lnTo>
                    <a:pt x="222" y="23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6" y="27"/>
                  </a:lnTo>
                  <a:lnTo>
                    <a:pt x="233" y="34"/>
                  </a:lnTo>
                  <a:lnTo>
                    <a:pt x="253" y="63"/>
                  </a:lnTo>
                  <a:lnTo>
                    <a:pt x="278" y="102"/>
                  </a:lnTo>
                  <a:lnTo>
                    <a:pt x="302" y="141"/>
                  </a:lnTo>
                  <a:lnTo>
                    <a:pt x="327" y="185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29" y="193"/>
                  </a:lnTo>
                  <a:lnTo>
                    <a:pt x="317" y="177"/>
                  </a:lnTo>
                  <a:lnTo>
                    <a:pt x="294" y="144"/>
                  </a:lnTo>
                  <a:lnTo>
                    <a:pt x="283" y="128"/>
                  </a:lnTo>
                  <a:lnTo>
                    <a:pt x="254" y="87"/>
                  </a:lnTo>
                  <a:lnTo>
                    <a:pt x="238" y="65"/>
                  </a:lnTo>
                  <a:lnTo>
                    <a:pt x="223" y="47"/>
                  </a:lnTo>
                  <a:lnTo>
                    <a:pt x="213" y="34"/>
                  </a:lnTo>
                  <a:lnTo>
                    <a:pt x="210" y="32"/>
                  </a:lnTo>
                  <a:lnTo>
                    <a:pt x="208" y="32"/>
                  </a:lnTo>
                  <a:lnTo>
                    <a:pt x="207" y="32"/>
                  </a:lnTo>
                  <a:lnTo>
                    <a:pt x="203" y="29"/>
                  </a:lnTo>
                  <a:lnTo>
                    <a:pt x="198" y="26"/>
                  </a:lnTo>
                  <a:lnTo>
                    <a:pt x="190" y="22"/>
                  </a:lnTo>
                  <a:lnTo>
                    <a:pt x="181" y="18"/>
                  </a:lnTo>
                  <a:lnTo>
                    <a:pt x="169" y="16"/>
                  </a:lnTo>
                  <a:lnTo>
                    <a:pt x="156" y="15"/>
                  </a:lnTo>
                  <a:lnTo>
                    <a:pt x="149" y="16"/>
                  </a:lnTo>
                  <a:lnTo>
                    <a:pt x="141" y="17"/>
                  </a:lnTo>
                  <a:lnTo>
                    <a:pt x="124" y="22"/>
                  </a:lnTo>
                  <a:lnTo>
                    <a:pt x="105" y="28"/>
                  </a:lnTo>
                  <a:lnTo>
                    <a:pt x="88" y="36"/>
                  </a:lnTo>
                  <a:lnTo>
                    <a:pt x="79" y="41"/>
                  </a:lnTo>
                  <a:lnTo>
                    <a:pt x="72" y="46"/>
                  </a:lnTo>
                  <a:lnTo>
                    <a:pt x="64" y="53"/>
                  </a:lnTo>
                  <a:lnTo>
                    <a:pt x="57" y="60"/>
                  </a:lnTo>
                  <a:lnTo>
                    <a:pt x="51" y="69"/>
                  </a:lnTo>
                  <a:lnTo>
                    <a:pt x="44" y="79"/>
                  </a:lnTo>
                  <a:lnTo>
                    <a:pt x="34" y="99"/>
                  </a:lnTo>
                  <a:lnTo>
                    <a:pt x="27" y="120"/>
                  </a:lnTo>
                  <a:lnTo>
                    <a:pt x="23" y="131"/>
                  </a:lnTo>
                  <a:lnTo>
                    <a:pt x="19" y="141"/>
                  </a:lnTo>
                  <a:lnTo>
                    <a:pt x="18" y="152"/>
                  </a:lnTo>
                  <a:lnTo>
                    <a:pt x="17" y="164"/>
                  </a:lnTo>
                  <a:lnTo>
                    <a:pt x="16" y="186"/>
                  </a:lnTo>
                  <a:lnTo>
                    <a:pt x="17" y="207"/>
                  </a:lnTo>
                  <a:lnTo>
                    <a:pt x="21" y="227"/>
                  </a:lnTo>
                  <a:lnTo>
                    <a:pt x="26" y="247"/>
                  </a:lnTo>
                  <a:lnTo>
                    <a:pt x="37" y="284"/>
                  </a:lnTo>
                  <a:lnTo>
                    <a:pt x="43" y="299"/>
                  </a:lnTo>
                  <a:lnTo>
                    <a:pt x="49" y="313"/>
                  </a:lnTo>
                  <a:lnTo>
                    <a:pt x="56" y="324"/>
                  </a:lnTo>
                  <a:lnTo>
                    <a:pt x="62" y="334"/>
                  </a:lnTo>
                  <a:lnTo>
                    <a:pt x="70" y="346"/>
                  </a:lnTo>
                  <a:lnTo>
                    <a:pt x="75" y="35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5" name="Freeform 1902"/>
            <p:cNvSpPr>
              <a:spLocks/>
            </p:cNvSpPr>
            <p:nvPr/>
          </p:nvSpPr>
          <p:spPr bwMode="auto">
            <a:xfrm>
              <a:off x="3863" y="2155"/>
              <a:ext cx="774" cy="899"/>
            </a:xfrm>
            <a:custGeom>
              <a:avLst/>
              <a:gdLst>
                <a:gd name="T0" fmla="*/ 759 w 304"/>
                <a:gd name="T1" fmla="*/ 497 h 353"/>
                <a:gd name="T2" fmla="*/ 771 w 304"/>
                <a:gd name="T3" fmla="*/ 530 h 353"/>
                <a:gd name="T4" fmla="*/ 771 w 304"/>
                <a:gd name="T5" fmla="*/ 542 h 353"/>
                <a:gd name="T6" fmla="*/ 754 w 304"/>
                <a:gd name="T7" fmla="*/ 535 h 353"/>
                <a:gd name="T8" fmla="*/ 723 w 304"/>
                <a:gd name="T9" fmla="*/ 520 h 353"/>
                <a:gd name="T10" fmla="*/ 682 w 304"/>
                <a:gd name="T11" fmla="*/ 471 h 353"/>
                <a:gd name="T12" fmla="*/ 644 w 304"/>
                <a:gd name="T13" fmla="*/ 418 h 353"/>
                <a:gd name="T14" fmla="*/ 606 w 304"/>
                <a:gd name="T15" fmla="*/ 341 h 353"/>
                <a:gd name="T16" fmla="*/ 550 w 304"/>
                <a:gd name="T17" fmla="*/ 206 h 353"/>
                <a:gd name="T18" fmla="*/ 509 w 304"/>
                <a:gd name="T19" fmla="*/ 140 h 353"/>
                <a:gd name="T20" fmla="*/ 474 w 304"/>
                <a:gd name="T21" fmla="*/ 102 h 353"/>
                <a:gd name="T22" fmla="*/ 433 w 304"/>
                <a:gd name="T23" fmla="*/ 71 h 353"/>
                <a:gd name="T24" fmla="*/ 382 w 304"/>
                <a:gd name="T25" fmla="*/ 51 h 353"/>
                <a:gd name="T26" fmla="*/ 326 w 304"/>
                <a:gd name="T27" fmla="*/ 41 h 353"/>
                <a:gd name="T28" fmla="*/ 272 w 304"/>
                <a:gd name="T29" fmla="*/ 41 h 353"/>
                <a:gd name="T30" fmla="*/ 224 w 304"/>
                <a:gd name="T31" fmla="*/ 59 h 353"/>
                <a:gd name="T32" fmla="*/ 186 w 304"/>
                <a:gd name="T33" fmla="*/ 89 h 353"/>
                <a:gd name="T34" fmla="*/ 135 w 304"/>
                <a:gd name="T35" fmla="*/ 153 h 353"/>
                <a:gd name="T36" fmla="*/ 59 w 304"/>
                <a:gd name="T37" fmla="*/ 275 h 353"/>
                <a:gd name="T38" fmla="*/ 43 w 304"/>
                <a:gd name="T39" fmla="*/ 346 h 353"/>
                <a:gd name="T40" fmla="*/ 41 w 304"/>
                <a:gd name="T41" fmla="*/ 402 h 353"/>
                <a:gd name="T42" fmla="*/ 46 w 304"/>
                <a:gd name="T43" fmla="*/ 453 h 353"/>
                <a:gd name="T44" fmla="*/ 51 w 304"/>
                <a:gd name="T45" fmla="*/ 489 h 353"/>
                <a:gd name="T46" fmla="*/ 84 w 304"/>
                <a:gd name="T47" fmla="*/ 621 h 353"/>
                <a:gd name="T48" fmla="*/ 122 w 304"/>
                <a:gd name="T49" fmla="*/ 728 h 353"/>
                <a:gd name="T50" fmla="*/ 163 w 304"/>
                <a:gd name="T51" fmla="*/ 818 h 353"/>
                <a:gd name="T52" fmla="*/ 209 w 304"/>
                <a:gd name="T53" fmla="*/ 881 h 353"/>
                <a:gd name="T54" fmla="*/ 222 w 304"/>
                <a:gd name="T55" fmla="*/ 899 h 353"/>
                <a:gd name="T56" fmla="*/ 181 w 304"/>
                <a:gd name="T57" fmla="*/ 868 h 353"/>
                <a:gd name="T58" fmla="*/ 150 w 304"/>
                <a:gd name="T59" fmla="*/ 833 h 353"/>
                <a:gd name="T60" fmla="*/ 125 w 304"/>
                <a:gd name="T61" fmla="*/ 784 h 353"/>
                <a:gd name="T62" fmla="*/ 79 w 304"/>
                <a:gd name="T63" fmla="*/ 688 h 353"/>
                <a:gd name="T64" fmla="*/ 31 w 304"/>
                <a:gd name="T65" fmla="*/ 560 h 353"/>
                <a:gd name="T66" fmla="*/ 8 w 304"/>
                <a:gd name="T67" fmla="*/ 458 h 353"/>
                <a:gd name="T68" fmla="*/ 8 w 304"/>
                <a:gd name="T69" fmla="*/ 441 h 353"/>
                <a:gd name="T70" fmla="*/ 3 w 304"/>
                <a:gd name="T71" fmla="*/ 413 h 353"/>
                <a:gd name="T72" fmla="*/ 3 w 304"/>
                <a:gd name="T73" fmla="*/ 359 h 353"/>
                <a:gd name="T74" fmla="*/ 15 w 304"/>
                <a:gd name="T75" fmla="*/ 285 h 353"/>
                <a:gd name="T76" fmla="*/ 81 w 304"/>
                <a:gd name="T77" fmla="*/ 163 h 353"/>
                <a:gd name="T78" fmla="*/ 145 w 304"/>
                <a:gd name="T79" fmla="*/ 76 h 353"/>
                <a:gd name="T80" fmla="*/ 188 w 304"/>
                <a:gd name="T81" fmla="*/ 36 h 353"/>
                <a:gd name="T82" fmla="*/ 229 w 304"/>
                <a:gd name="T83" fmla="*/ 13 h 353"/>
                <a:gd name="T84" fmla="*/ 278 w 304"/>
                <a:gd name="T85" fmla="*/ 0 h 353"/>
                <a:gd name="T86" fmla="*/ 339 w 304"/>
                <a:gd name="T87" fmla="*/ 3 h 353"/>
                <a:gd name="T88" fmla="*/ 397 w 304"/>
                <a:gd name="T89" fmla="*/ 15 h 353"/>
                <a:gd name="T90" fmla="*/ 456 w 304"/>
                <a:gd name="T91" fmla="*/ 41 h 353"/>
                <a:gd name="T92" fmla="*/ 507 w 304"/>
                <a:gd name="T93" fmla="*/ 76 h 353"/>
                <a:gd name="T94" fmla="*/ 547 w 304"/>
                <a:gd name="T95" fmla="*/ 120 h 353"/>
                <a:gd name="T96" fmla="*/ 586 w 304"/>
                <a:gd name="T97" fmla="*/ 196 h 353"/>
                <a:gd name="T98" fmla="*/ 642 w 304"/>
                <a:gd name="T99" fmla="*/ 334 h 353"/>
                <a:gd name="T100" fmla="*/ 680 w 304"/>
                <a:gd name="T101" fmla="*/ 400 h 353"/>
                <a:gd name="T102" fmla="*/ 715 w 304"/>
                <a:gd name="T103" fmla="*/ 451 h 353"/>
                <a:gd name="T104" fmla="*/ 754 w 304"/>
                <a:gd name="T105" fmla="*/ 492 h 3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4" h="353">
                  <a:moveTo>
                    <a:pt x="296" y="193"/>
                  </a:moveTo>
                  <a:lnTo>
                    <a:pt x="298" y="195"/>
                  </a:lnTo>
                  <a:lnTo>
                    <a:pt x="302" y="204"/>
                  </a:lnTo>
                  <a:lnTo>
                    <a:pt x="303" y="208"/>
                  </a:lnTo>
                  <a:lnTo>
                    <a:pt x="304" y="210"/>
                  </a:lnTo>
                  <a:lnTo>
                    <a:pt x="303" y="213"/>
                  </a:lnTo>
                  <a:lnTo>
                    <a:pt x="301" y="213"/>
                  </a:lnTo>
                  <a:lnTo>
                    <a:pt x="296" y="210"/>
                  </a:lnTo>
                  <a:lnTo>
                    <a:pt x="288" y="207"/>
                  </a:lnTo>
                  <a:lnTo>
                    <a:pt x="284" y="204"/>
                  </a:lnTo>
                  <a:lnTo>
                    <a:pt x="279" y="199"/>
                  </a:lnTo>
                  <a:lnTo>
                    <a:pt x="268" y="185"/>
                  </a:lnTo>
                  <a:lnTo>
                    <a:pt x="261" y="177"/>
                  </a:lnTo>
                  <a:lnTo>
                    <a:pt x="253" y="164"/>
                  </a:lnTo>
                  <a:lnTo>
                    <a:pt x="246" y="151"/>
                  </a:lnTo>
                  <a:lnTo>
                    <a:pt x="238" y="134"/>
                  </a:lnTo>
                  <a:lnTo>
                    <a:pt x="223" y="100"/>
                  </a:lnTo>
                  <a:lnTo>
                    <a:pt x="216" y="81"/>
                  </a:lnTo>
                  <a:lnTo>
                    <a:pt x="206" y="64"/>
                  </a:lnTo>
                  <a:lnTo>
                    <a:pt x="200" y="55"/>
                  </a:lnTo>
                  <a:lnTo>
                    <a:pt x="194" y="47"/>
                  </a:lnTo>
                  <a:lnTo>
                    <a:pt x="186" y="40"/>
                  </a:lnTo>
                  <a:lnTo>
                    <a:pt x="179" y="34"/>
                  </a:lnTo>
                  <a:lnTo>
                    <a:pt x="170" y="28"/>
                  </a:lnTo>
                  <a:lnTo>
                    <a:pt x="160" y="24"/>
                  </a:lnTo>
                  <a:lnTo>
                    <a:pt x="150" y="20"/>
                  </a:lnTo>
                  <a:lnTo>
                    <a:pt x="138" y="19"/>
                  </a:lnTo>
                  <a:lnTo>
                    <a:pt x="128" y="16"/>
                  </a:lnTo>
                  <a:lnTo>
                    <a:pt x="117" y="15"/>
                  </a:lnTo>
                  <a:lnTo>
                    <a:pt x="107" y="16"/>
                  </a:lnTo>
                  <a:lnTo>
                    <a:pt x="97" y="19"/>
                  </a:lnTo>
                  <a:lnTo>
                    <a:pt x="88" y="23"/>
                  </a:lnTo>
                  <a:lnTo>
                    <a:pt x="81" y="29"/>
                  </a:lnTo>
                  <a:lnTo>
                    <a:pt x="73" y="35"/>
                  </a:lnTo>
                  <a:lnTo>
                    <a:pt x="66" y="44"/>
                  </a:lnTo>
                  <a:lnTo>
                    <a:pt x="53" y="60"/>
                  </a:lnTo>
                  <a:lnTo>
                    <a:pt x="42" y="76"/>
                  </a:lnTo>
                  <a:lnTo>
                    <a:pt x="23" y="108"/>
                  </a:lnTo>
                  <a:lnTo>
                    <a:pt x="18" y="122"/>
                  </a:lnTo>
                  <a:lnTo>
                    <a:pt x="17" y="136"/>
                  </a:lnTo>
                  <a:lnTo>
                    <a:pt x="16" y="147"/>
                  </a:lnTo>
                  <a:lnTo>
                    <a:pt x="16" y="158"/>
                  </a:lnTo>
                  <a:lnTo>
                    <a:pt x="18" y="173"/>
                  </a:lnTo>
                  <a:lnTo>
                    <a:pt x="18" y="178"/>
                  </a:lnTo>
                  <a:lnTo>
                    <a:pt x="18" y="182"/>
                  </a:lnTo>
                  <a:lnTo>
                    <a:pt x="20" y="192"/>
                  </a:lnTo>
                  <a:lnTo>
                    <a:pt x="27" y="224"/>
                  </a:lnTo>
                  <a:lnTo>
                    <a:pt x="33" y="244"/>
                  </a:lnTo>
                  <a:lnTo>
                    <a:pt x="39" y="265"/>
                  </a:lnTo>
                  <a:lnTo>
                    <a:pt x="48" y="286"/>
                  </a:lnTo>
                  <a:lnTo>
                    <a:pt x="57" y="306"/>
                  </a:lnTo>
                  <a:lnTo>
                    <a:pt x="64" y="321"/>
                  </a:lnTo>
                  <a:lnTo>
                    <a:pt x="72" y="332"/>
                  </a:lnTo>
                  <a:lnTo>
                    <a:pt x="82" y="346"/>
                  </a:lnTo>
                  <a:lnTo>
                    <a:pt x="88" y="353"/>
                  </a:lnTo>
                  <a:lnTo>
                    <a:pt x="87" y="353"/>
                  </a:lnTo>
                  <a:lnTo>
                    <a:pt x="81" y="349"/>
                  </a:lnTo>
                  <a:lnTo>
                    <a:pt x="71" y="341"/>
                  </a:lnTo>
                  <a:lnTo>
                    <a:pt x="66" y="335"/>
                  </a:lnTo>
                  <a:lnTo>
                    <a:pt x="59" y="327"/>
                  </a:lnTo>
                  <a:lnTo>
                    <a:pt x="54" y="318"/>
                  </a:lnTo>
                  <a:lnTo>
                    <a:pt x="49" y="308"/>
                  </a:lnTo>
                  <a:lnTo>
                    <a:pt x="39" y="291"/>
                  </a:lnTo>
                  <a:lnTo>
                    <a:pt x="31" y="270"/>
                  </a:lnTo>
                  <a:lnTo>
                    <a:pt x="21" y="245"/>
                  </a:lnTo>
                  <a:lnTo>
                    <a:pt x="12" y="220"/>
                  </a:lnTo>
                  <a:lnTo>
                    <a:pt x="6" y="197"/>
                  </a:lnTo>
                  <a:lnTo>
                    <a:pt x="3" y="180"/>
                  </a:lnTo>
                  <a:lnTo>
                    <a:pt x="2" y="174"/>
                  </a:lnTo>
                  <a:lnTo>
                    <a:pt x="3" y="173"/>
                  </a:lnTo>
                  <a:lnTo>
                    <a:pt x="2" y="168"/>
                  </a:lnTo>
                  <a:lnTo>
                    <a:pt x="1" y="162"/>
                  </a:lnTo>
                  <a:lnTo>
                    <a:pt x="0" y="152"/>
                  </a:lnTo>
                  <a:lnTo>
                    <a:pt x="1" y="141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3" y="96"/>
                  </a:lnTo>
                  <a:lnTo>
                    <a:pt x="32" y="64"/>
                  </a:lnTo>
                  <a:lnTo>
                    <a:pt x="44" y="47"/>
                  </a:lnTo>
                  <a:lnTo>
                    <a:pt x="57" y="30"/>
                  </a:lnTo>
                  <a:lnTo>
                    <a:pt x="66" y="23"/>
                  </a:lnTo>
                  <a:lnTo>
                    <a:pt x="74" y="14"/>
                  </a:lnTo>
                  <a:lnTo>
                    <a:pt x="84" y="8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9" y="0"/>
                  </a:lnTo>
                  <a:lnTo>
                    <a:pt x="122" y="0"/>
                  </a:lnTo>
                  <a:lnTo>
                    <a:pt x="133" y="1"/>
                  </a:lnTo>
                  <a:lnTo>
                    <a:pt x="145" y="4"/>
                  </a:lnTo>
                  <a:lnTo>
                    <a:pt x="156" y="6"/>
                  </a:lnTo>
                  <a:lnTo>
                    <a:pt x="168" y="11"/>
                  </a:lnTo>
                  <a:lnTo>
                    <a:pt x="179" y="16"/>
                  </a:lnTo>
                  <a:lnTo>
                    <a:pt x="190" y="23"/>
                  </a:lnTo>
                  <a:lnTo>
                    <a:pt x="199" y="30"/>
                  </a:lnTo>
                  <a:lnTo>
                    <a:pt x="207" y="38"/>
                  </a:lnTo>
                  <a:lnTo>
                    <a:pt x="215" y="47"/>
                  </a:lnTo>
                  <a:lnTo>
                    <a:pt x="221" y="57"/>
                  </a:lnTo>
                  <a:lnTo>
                    <a:pt x="230" y="77"/>
                  </a:lnTo>
                  <a:lnTo>
                    <a:pt x="238" y="96"/>
                  </a:lnTo>
                  <a:lnTo>
                    <a:pt x="252" y="131"/>
                  </a:lnTo>
                  <a:lnTo>
                    <a:pt x="260" y="144"/>
                  </a:lnTo>
                  <a:lnTo>
                    <a:pt x="267" y="157"/>
                  </a:lnTo>
                  <a:lnTo>
                    <a:pt x="274" y="168"/>
                  </a:lnTo>
                  <a:lnTo>
                    <a:pt x="281" y="177"/>
                  </a:lnTo>
                  <a:lnTo>
                    <a:pt x="291" y="188"/>
                  </a:lnTo>
                  <a:lnTo>
                    <a:pt x="296" y="19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6" name="Freeform 1903"/>
            <p:cNvSpPr>
              <a:spLocks/>
            </p:cNvSpPr>
            <p:nvPr/>
          </p:nvSpPr>
          <p:spPr bwMode="auto">
            <a:xfrm>
              <a:off x="3922" y="2201"/>
              <a:ext cx="690" cy="830"/>
            </a:xfrm>
            <a:custGeom>
              <a:avLst/>
              <a:gdLst>
                <a:gd name="T0" fmla="*/ 677 w 271"/>
                <a:gd name="T1" fmla="*/ 537 h 326"/>
                <a:gd name="T2" fmla="*/ 690 w 271"/>
                <a:gd name="T3" fmla="*/ 565 h 326"/>
                <a:gd name="T4" fmla="*/ 687 w 271"/>
                <a:gd name="T5" fmla="*/ 578 h 326"/>
                <a:gd name="T6" fmla="*/ 670 w 271"/>
                <a:gd name="T7" fmla="*/ 573 h 326"/>
                <a:gd name="T8" fmla="*/ 644 w 271"/>
                <a:gd name="T9" fmla="*/ 552 h 326"/>
                <a:gd name="T10" fmla="*/ 578 w 271"/>
                <a:gd name="T11" fmla="*/ 456 h 326"/>
                <a:gd name="T12" fmla="*/ 499 w 271"/>
                <a:gd name="T13" fmla="*/ 303 h 326"/>
                <a:gd name="T14" fmla="*/ 451 w 271"/>
                <a:gd name="T15" fmla="*/ 214 h 326"/>
                <a:gd name="T16" fmla="*/ 390 w 271"/>
                <a:gd name="T17" fmla="*/ 132 h 326"/>
                <a:gd name="T18" fmla="*/ 351 w 271"/>
                <a:gd name="T19" fmla="*/ 94 h 326"/>
                <a:gd name="T20" fmla="*/ 306 w 271"/>
                <a:gd name="T21" fmla="*/ 66 h 326"/>
                <a:gd name="T22" fmla="*/ 260 w 271"/>
                <a:gd name="T23" fmla="*/ 43 h 326"/>
                <a:gd name="T24" fmla="*/ 232 w 271"/>
                <a:gd name="T25" fmla="*/ 38 h 326"/>
                <a:gd name="T26" fmla="*/ 140 w 271"/>
                <a:gd name="T27" fmla="*/ 107 h 326"/>
                <a:gd name="T28" fmla="*/ 104 w 271"/>
                <a:gd name="T29" fmla="*/ 137 h 326"/>
                <a:gd name="T30" fmla="*/ 79 w 271"/>
                <a:gd name="T31" fmla="*/ 176 h 326"/>
                <a:gd name="T32" fmla="*/ 51 w 271"/>
                <a:gd name="T33" fmla="*/ 255 h 326"/>
                <a:gd name="T34" fmla="*/ 41 w 271"/>
                <a:gd name="T35" fmla="*/ 326 h 326"/>
                <a:gd name="T36" fmla="*/ 46 w 271"/>
                <a:gd name="T37" fmla="*/ 382 h 326"/>
                <a:gd name="T38" fmla="*/ 53 w 271"/>
                <a:gd name="T39" fmla="*/ 430 h 326"/>
                <a:gd name="T40" fmla="*/ 87 w 271"/>
                <a:gd name="T41" fmla="*/ 537 h 326"/>
                <a:gd name="T42" fmla="*/ 115 w 271"/>
                <a:gd name="T43" fmla="*/ 642 h 326"/>
                <a:gd name="T44" fmla="*/ 140 w 271"/>
                <a:gd name="T45" fmla="*/ 718 h 326"/>
                <a:gd name="T46" fmla="*/ 168 w 271"/>
                <a:gd name="T47" fmla="*/ 774 h 326"/>
                <a:gd name="T48" fmla="*/ 206 w 271"/>
                <a:gd name="T49" fmla="*/ 812 h 326"/>
                <a:gd name="T50" fmla="*/ 244 w 271"/>
                <a:gd name="T51" fmla="*/ 827 h 326"/>
                <a:gd name="T52" fmla="*/ 244 w 271"/>
                <a:gd name="T53" fmla="*/ 830 h 326"/>
                <a:gd name="T54" fmla="*/ 227 w 271"/>
                <a:gd name="T55" fmla="*/ 830 h 326"/>
                <a:gd name="T56" fmla="*/ 194 w 271"/>
                <a:gd name="T57" fmla="*/ 817 h 326"/>
                <a:gd name="T58" fmla="*/ 158 w 271"/>
                <a:gd name="T59" fmla="*/ 789 h 326"/>
                <a:gd name="T60" fmla="*/ 127 w 271"/>
                <a:gd name="T61" fmla="*/ 746 h 326"/>
                <a:gd name="T62" fmla="*/ 109 w 271"/>
                <a:gd name="T63" fmla="*/ 703 h 326"/>
                <a:gd name="T64" fmla="*/ 31 w 271"/>
                <a:gd name="T65" fmla="*/ 476 h 326"/>
                <a:gd name="T66" fmla="*/ 10 w 271"/>
                <a:gd name="T67" fmla="*/ 407 h 326"/>
                <a:gd name="T68" fmla="*/ 0 w 271"/>
                <a:gd name="T69" fmla="*/ 341 h 326"/>
                <a:gd name="T70" fmla="*/ 8 w 271"/>
                <a:gd name="T71" fmla="*/ 272 h 326"/>
                <a:gd name="T72" fmla="*/ 31 w 271"/>
                <a:gd name="T73" fmla="*/ 188 h 326"/>
                <a:gd name="T74" fmla="*/ 53 w 271"/>
                <a:gd name="T75" fmla="*/ 145 h 326"/>
                <a:gd name="T76" fmla="*/ 87 w 271"/>
                <a:gd name="T77" fmla="*/ 104 h 326"/>
                <a:gd name="T78" fmla="*/ 125 w 271"/>
                <a:gd name="T79" fmla="*/ 69 h 326"/>
                <a:gd name="T80" fmla="*/ 165 w 271"/>
                <a:gd name="T81" fmla="*/ 33 h 326"/>
                <a:gd name="T82" fmla="*/ 216 w 271"/>
                <a:gd name="T83" fmla="*/ 0 h 326"/>
                <a:gd name="T84" fmla="*/ 255 w 271"/>
                <a:gd name="T85" fmla="*/ 0 h 326"/>
                <a:gd name="T86" fmla="*/ 283 w 271"/>
                <a:gd name="T87" fmla="*/ 8 h 326"/>
                <a:gd name="T88" fmla="*/ 334 w 271"/>
                <a:gd name="T89" fmla="*/ 38 h 326"/>
                <a:gd name="T90" fmla="*/ 384 w 271"/>
                <a:gd name="T91" fmla="*/ 71 h 326"/>
                <a:gd name="T92" fmla="*/ 425 w 271"/>
                <a:gd name="T93" fmla="*/ 109 h 326"/>
                <a:gd name="T94" fmla="*/ 489 w 271"/>
                <a:gd name="T95" fmla="*/ 199 h 326"/>
                <a:gd name="T96" fmla="*/ 535 w 271"/>
                <a:gd name="T97" fmla="*/ 290 h 326"/>
                <a:gd name="T98" fmla="*/ 578 w 271"/>
                <a:gd name="T99" fmla="*/ 369 h 326"/>
                <a:gd name="T100" fmla="*/ 644 w 271"/>
                <a:gd name="T101" fmla="*/ 486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1" h="326">
                  <a:moveTo>
                    <a:pt x="265" y="208"/>
                  </a:moveTo>
                  <a:lnTo>
                    <a:pt x="266" y="211"/>
                  </a:lnTo>
                  <a:lnTo>
                    <a:pt x="270" y="218"/>
                  </a:lnTo>
                  <a:lnTo>
                    <a:pt x="271" y="222"/>
                  </a:lnTo>
                  <a:lnTo>
                    <a:pt x="271" y="226"/>
                  </a:lnTo>
                  <a:lnTo>
                    <a:pt x="270" y="227"/>
                  </a:lnTo>
                  <a:lnTo>
                    <a:pt x="268" y="227"/>
                  </a:lnTo>
                  <a:lnTo>
                    <a:pt x="263" y="225"/>
                  </a:lnTo>
                  <a:lnTo>
                    <a:pt x="256" y="221"/>
                  </a:lnTo>
                  <a:lnTo>
                    <a:pt x="253" y="217"/>
                  </a:lnTo>
                  <a:lnTo>
                    <a:pt x="239" y="200"/>
                  </a:lnTo>
                  <a:lnTo>
                    <a:pt x="227" y="179"/>
                  </a:lnTo>
                  <a:lnTo>
                    <a:pt x="212" y="151"/>
                  </a:lnTo>
                  <a:lnTo>
                    <a:pt x="196" y="119"/>
                  </a:lnTo>
                  <a:lnTo>
                    <a:pt x="187" y="102"/>
                  </a:lnTo>
                  <a:lnTo>
                    <a:pt x="177" y="84"/>
                  </a:lnTo>
                  <a:lnTo>
                    <a:pt x="166" y="67"/>
                  </a:lnTo>
                  <a:lnTo>
                    <a:pt x="153" y="52"/>
                  </a:lnTo>
                  <a:lnTo>
                    <a:pt x="146" y="44"/>
                  </a:lnTo>
                  <a:lnTo>
                    <a:pt x="138" y="37"/>
                  </a:lnTo>
                  <a:lnTo>
                    <a:pt x="130" y="32"/>
                  </a:lnTo>
                  <a:lnTo>
                    <a:pt x="120" y="26"/>
                  </a:lnTo>
                  <a:lnTo>
                    <a:pt x="111" y="21"/>
                  </a:lnTo>
                  <a:lnTo>
                    <a:pt x="102" y="17"/>
                  </a:lnTo>
                  <a:lnTo>
                    <a:pt x="94" y="15"/>
                  </a:lnTo>
                  <a:lnTo>
                    <a:pt x="91" y="15"/>
                  </a:lnTo>
                  <a:lnTo>
                    <a:pt x="87" y="16"/>
                  </a:lnTo>
                  <a:lnTo>
                    <a:pt x="55" y="42"/>
                  </a:lnTo>
                  <a:lnTo>
                    <a:pt x="48" y="48"/>
                  </a:lnTo>
                  <a:lnTo>
                    <a:pt x="41" y="54"/>
                  </a:lnTo>
                  <a:lnTo>
                    <a:pt x="36" y="62"/>
                  </a:lnTo>
                  <a:lnTo>
                    <a:pt x="31" y="69"/>
                  </a:lnTo>
                  <a:lnTo>
                    <a:pt x="25" y="84"/>
                  </a:lnTo>
                  <a:lnTo>
                    <a:pt x="20" y="100"/>
                  </a:lnTo>
                  <a:lnTo>
                    <a:pt x="16" y="115"/>
                  </a:lnTo>
                  <a:lnTo>
                    <a:pt x="16" y="128"/>
                  </a:lnTo>
                  <a:lnTo>
                    <a:pt x="16" y="140"/>
                  </a:lnTo>
                  <a:lnTo>
                    <a:pt x="18" y="150"/>
                  </a:lnTo>
                  <a:lnTo>
                    <a:pt x="20" y="164"/>
                  </a:lnTo>
                  <a:lnTo>
                    <a:pt x="21" y="169"/>
                  </a:lnTo>
                  <a:lnTo>
                    <a:pt x="24" y="180"/>
                  </a:lnTo>
                  <a:lnTo>
                    <a:pt x="34" y="211"/>
                  </a:lnTo>
                  <a:lnTo>
                    <a:pt x="40" y="231"/>
                  </a:lnTo>
                  <a:lnTo>
                    <a:pt x="45" y="252"/>
                  </a:lnTo>
                  <a:lnTo>
                    <a:pt x="51" y="272"/>
                  </a:lnTo>
                  <a:lnTo>
                    <a:pt x="55" y="282"/>
                  </a:lnTo>
                  <a:lnTo>
                    <a:pt x="59" y="290"/>
                  </a:lnTo>
                  <a:lnTo>
                    <a:pt x="66" y="304"/>
                  </a:lnTo>
                  <a:lnTo>
                    <a:pt x="74" y="313"/>
                  </a:lnTo>
                  <a:lnTo>
                    <a:pt x="81" y="319"/>
                  </a:lnTo>
                  <a:lnTo>
                    <a:pt x="87" y="323"/>
                  </a:lnTo>
                  <a:lnTo>
                    <a:pt x="96" y="325"/>
                  </a:lnTo>
                  <a:lnTo>
                    <a:pt x="97" y="325"/>
                  </a:lnTo>
                  <a:lnTo>
                    <a:pt x="96" y="326"/>
                  </a:lnTo>
                  <a:lnTo>
                    <a:pt x="94" y="326"/>
                  </a:lnTo>
                  <a:lnTo>
                    <a:pt x="89" y="326"/>
                  </a:lnTo>
                  <a:lnTo>
                    <a:pt x="82" y="324"/>
                  </a:lnTo>
                  <a:lnTo>
                    <a:pt x="76" y="321"/>
                  </a:lnTo>
                  <a:lnTo>
                    <a:pt x="69" y="317"/>
                  </a:lnTo>
                  <a:lnTo>
                    <a:pt x="62" y="310"/>
                  </a:lnTo>
                  <a:lnTo>
                    <a:pt x="56" y="303"/>
                  </a:lnTo>
                  <a:lnTo>
                    <a:pt x="50" y="293"/>
                  </a:lnTo>
                  <a:lnTo>
                    <a:pt x="48" y="289"/>
                  </a:lnTo>
                  <a:lnTo>
                    <a:pt x="43" y="276"/>
                  </a:lnTo>
                  <a:lnTo>
                    <a:pt x="26" y="232"/>
                  </a:lnTo>
                  <a:lnTo>
                    <a:pt x="12" y="187"/>
                  </a:lnTo>
                  <a:lnTo>
                    <a:pt x="5" y="166"/>
                  </a:lnTo>
                  <a:lnTo>
                    <a:pt x="4" y="160"/>
                  </a:lnTo>
                  <a:lnTo>
                    <a:pt x="2" y="145"/>
                  </a:lnTo>
                  <a:lnTo>
                    <a:pt x="0" y="134"/>
                  </a:lnTo>
                  <a:lnTo>
                    <a:pt x="0" y="121"/>
                  </a:lnTo>
                  <a:lnTo>
                    <a:pt x="3" y="107"/>
                  </a:lnTo>
                  <a:lnTo>
                    <a:pt x="7" y="90"/>
                  </a:lnTo>
                  <a:lnTo>
                    <a:pt x="12" y="74"/>
                  </a:lnTo>
                  <a:lnTo>
                    <a:pt x="16" y="66"/>
                  </a:lnTo>
                  <a:lnTo>
                    <a:pt x="21" y="57"/>
                  </a:lnTo>
                  <a:lnTo>
                    <a:pt x="26" y="48"/>
                  </a:lnTo>
                  <a:lnTo>
                    <a:pt x="34" y="41"/>
                  </a:lnTo>
                  <a:lnTo>
                    <a:pt x="41" y="33"/>
                  </a:lnTo>
                  <a:lnTo>
                    <a:pt x="49" y="27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4" y="7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6" y="1"/>
                  </a:lnTo>
                  <a:lnTo>
                    <a:pt x="111" y="3"/>
                  </a:lnTo>
                  <a:lnTo>
                    <a:pt x="122" y="10"/>
                  </a:lnTo>
                  <a:lnTo>
                    <a:pt x="131" y="15"/>
                  </a:lnTo>
                  <a:lnTo>
                    <a:pt x="141" y="21"/>
                  </a:lnTo>
                  <a:lnTo>
                    <a:pt x="151" y="28"/>
                  </a:lnTo>
                  <a:lnTo>
                    <a:pt x="158" y="36"/>
                  </a:lnTo>
                  <a:lnTo>
                    <a:pt x="167" y="43"/>
                  </a:lnTo>
                  <a:lnTo>
                    <a:pt x="179" y="61"/>
                  </a:lnTo>
                  <a:lnTo>
                    <a:pt x="192" y="78"/>
                  </a:lnTo>
                  <a:lnTo>
                    <a:pt x="202" y="97"/>
                  </a:lnTo>
                  <a:lnTo>
                    <a:pt x="210" y="114"/>
                  </a:lnTo>
                  <a:lnTo>
                    <a:pt x="219" y="130"/>
                  </a:lnTo>
                  <a:lnTo>
                    <a:pt x="227" y="145"/>
                  </a:lnTo>
                  <a:lnTo>
                    <a:pt x="240" y="171"/>
                  </a:lnTo>
                  <a:lnTo>
                    <a:pt x="253" y="191"/>
                  </a:lnTo>
                  <a:lnTo>
                    <a:pt x="265" y="208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7" name="Freeform 1904"/>
            <p:cNvSpPr>
              <a:spLocks/>
            </p:cNvSpPr>
            <p:nvPr/>
          </p:nvSpPr>
          <p:spPr bwMode="auto">
            <a:xfrm>
              <a:off x="4062" y="2308"/>
              <a:ext cx="522" cy="521"/>
            </a:xfrm>
            <a:custGeom>
              <a:avLst/>
              <a:gdLst>
                <a:gd name="T0" fmla="*/ 512 w 522"/>
                <a:gd name="T1" fmla="*/ 488 h 521"/>
                <a:gd name="T2" fmla="*/ 522 w 522"/>
                <a:gd name="T3" fmla="*/ 513 h 521"/>
                <a:gd name="T4" fmla="*/ 512 w 522"/>
                <a:gd name="T5" fmla="*/ 521 h 521"/>
                <a:gd name="T6" fmla="*/ 491 w 522"/>
                <a:gd name="T7" fmla="*/ 518 h 521"/>
                <a:gd name="T8" fmla="*/ 458 w 522"/>
                <a:gd name="T9" fmla="*/ 493 h 521"/>
                <a:gd name="T10" fmla="*/ 400 w 522"/>
                <a:gd name="T11" fmla="*/ 430 h 521"/>
                <a:gd name="T12" fmla="*/ 364 w 522"/>
                <a:gd name="T13" fmla="*/ 381 h 521"/>
                <a:gd name="T14" fmla="*/ 336 w 522"/>
                <a:gd name="T15" fmla="*/ 325 h 521"/>
                <a:gd name="T16" fmla="*/ 288 w 522"/>
                <a:gd name="T17" fmla="*/ 201 h 521"/>
                <a:gd name="T18" fmla="*/ 244 w 522"/>
                <a:gd name="T19" fmla="*/ 114 h 521"/>
                <a:gd name="T20" fmla="*/ 209 w 522"/>
                <a:gd name="T21" fmla="*/ 69 h 521"/>
                <a:gd name="T22" fmla="*/ 168 w 522"/>
                <a:gd name="T23" fmla="*/ 43 h 521"/>
                <a:gd name="T24" fmla="*/ 145 w 522"/>
                <a:gd name="T25" fmla="*/ 41 h 521"/>
                <a:gd name="T26" fmla="*/ 104 w 522"/>
                <a:gd name="T27" fmla="*/ 41 h 521"/>
                <a:gd name="T28" fmla="*/ 79 w 522"/>
                <a:gd name="T29" fmla="*/ 53 h 521"/>
                <a:gd name="T30" fmla="*/ 64 w 522"/>
                <a:gd name="T31" fmla="*/ 69 h 521"/>
                <a:gd name="T32" fmla="*/ 43 w 522"/>
                <a:gd name="T33" fmla="*/ 102 h 521"/>
                <a:gd name="T34" fmla="*/ 31 w 522"/>
                <a:gd name="T35" fmla="*/ 152 h 521"/>
                <a:gd name="T36" fmla="*/ 72 w 522"/>
                <a:gd name="T37" fmla="*/ 495 h 521"/>
                <a:gd name="T38" fmla="*/ 3 w 522"/>
                <a:gd name="T39" fmla="*/ 221 h 521"/>
                <a:gd name="T40" fmla="*/ 0 w 522"/>
                <a:gd name="T41" fmla="*/ 145 h 521"/>
                <a:gd name="T42" fmla="*/ 8 w 522"/>
                <a:gd name="T43" fmla="*/ 104 h 521"/>
                <a:gd name="T44" fmla="*/ 18 w 522"/>
                <a:gd name="T45" fmla="*/ 69 h 521"/>
                <a:gd name="T46" fmla="*/ 38 w 522"/>
                <a:gd name="T47" fmla="*/ 36 h 521"/>
                <a:gd name="T48" fmla="*/ 53 w 522"/>
                <a:gd name="T49" fmla="*/ 23 h 521"/>
                <a:gd name="T50" fmla="*/ 87 w 522"/>
                <a:gd name="T51" fmla="*/ 5 h 521"/>
                <a:gd name="T52" fmla="*/ 132 w 522"/>
                <a:gd name="T53" fmla="*/ 0 h 521"/>
                <a:gd name="T54" fmla="*/ 173 w 522"/>
                <a:gd name="T55" fmla="*/ 5 h 521"/>
                <a:gd name="T56" fmla="*/ 206 w 522"/>
                <a:gd name="T57" fmla="*/ 15 h 521"/>
                <a:gd name="T58" fmla="*/ 242 w 522"/>
                <a:gd name="T59" fmla="*/ 48 h 521"/>
                <a:gd name="T60" fmla="*/ 283 w 522"/>
                <a:gd name="T61" fmla="*/ 102 h 521"/>
                <a:gd name="T62" fmla="*/ 326 w 522"/>
                <a:gd name="T63" fmla="*/ 188 h 521"/>
                <a:gd name="T64" fmla="*/ 346 w 522"/>
                <a:gd name="T65" fmla="*/ 257 h 521"/>
                <a:gd name="T66" fmla="*/ 374 w 522"/>
                <a:gd name="T67" fmla="*/ 313 h 521"/>
                <a:gd name="T68" fmla="*/ 430 w 522"/>
                <a:gd name="T69" fmla="*/ 407 h 521"/>
                <a:gd name="T70" fmla="*/ 484 w 522"/>
                <a:gd name="T71" fmla="*/ 465 h 5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2" h="521">
                  <a:moveTo>
                    <a:pt x="509" y="485"/>
                  </a:moveTo>
                  <a:lnTo>
                    <a:pt x="512" y="488"/>
                  </a:lnTo>
                  <a:lnTo>
                    <a:pt x="519" y="501"/>
                  </a:lnTo>
                  <a:lnTo>
                    <a:pt x="522" y="513"/>
                  </a:lnTo>
                  <a:lnTo>
                    <a:pt x="519" y="518"/>
                  </a:lnTo>
                  <a:lnTo>
                    <a:pt x="512" y="521"/>
                  </a:lnTo>
                  <a:lnTo>
                    <a:pt x="504" y="521"/>
                  </a:lnTo>
                  <a:lnTo>
                    <a:pt x="491" y="518"/>
                  </a:lnTo>
                  <a:lnTo>
                    <a:pt x="484" y="513"/>
                  </a:lnTo>
                  <a:lnTo>
                    <a:pt x="458" y="493"/>
                  </a:lnTo>
                  <a:lnTo>
                    <a:pt x="430" y="468"/>
                  </a:lnTo>
                  <a:lnTo>
                    <a:pt x="400" y="430"/>
                  </a:lnTo>
                  <a:lnTo>
                    <a:pt x="379" y="407"/>
                  </a:lnTo>
                  <a:lnTo>
                    <a:pt x="364" y="381"/>
                  </a:lnTo>
                  <a:lnTo>
                    <a:pt x="351" y="356"/>
                  </a:lnTo>
                  <a:lnTo>
                    <a:pt x="336" y="325"/>
                  </a:lnTo>
                  <a:lnTo>
                    <a:pt x="313" y="262"/>
                  </a:lnTo>
                  <a:lnTo>
                    <a:pt x="288" y="201"/>
                  </a:lnTo>
                  <a:lnTo>
                    <a:pt x="260" y="142"/>
                  </a:lnTo>
                  <a:lnTo>
                    <a:pt x="244" y="114"/>
                  </a:lnTo>
                  <a:lnTo>
                    <a:pt x="229" y="91"/>
                  </a:lnTo>
                  <a:lnTo>
                    <a:pt x="209" y="69"/>
                  </a:lnTo>
                  <a:lnTo>
                    <a:pt x="191" y="53"/>
                  </a:lnTo>
                  <a:lnTo>
                    <a:pt x="168" y="43"/>
                  </a:lnTo>
                  <a:lnTo>
                    <a:pt x="158" y="41"/>
                  </a:lnTo>
                  <a:lnTo>
                    <a:pt x="145" y="41"/>
                  </a:lnTo>
                  <a:lnTo>
                    <a:pt x="125" y="41"/>
                  </a:lnTo>
                  <a:lnTo>
                    <a:pt x="104" y="41"/>
                  </a:lnTo>
                  <a:lnTo>
                    <a:pt x="92" y="48"/>
                  </a:lnTo>
                  <a:lnTo>
                    <a:pt x="79" y="53"/>
                  </a:lnTo>
                  <a:lnTo>
                    <a:pt x="66" y="64"/>
                  </a:lnTo>
                  <a:lnTo>
                    <a:pt x="64" y="69"/>
                  </a:lnTo>
                  <a:lnTo>
                    <a:pt x="53" y="81"/>
                  </a:lnTo>
                  <a:lnTo>
                    <a:pt x="43" y="102"/>
                  </a:lnTo>
                  <a:lnTo>
                    <a:pt x="36" y="122"/>
                  </a:lnTo>
                  <a:lnTo>
                    <a:pt x="31" y="152"/>
                  </a:lnTo>
                  <a:lnTo>
                    <a:pt x="28" y="183"/>
                  </a:lnTo>
                  <a:lnTo>
                    <a:pt x="72" y="495"/>
                  </a:lnTo>
                  <a:lnTo>
                    <a:pt x="23" y="397"/>
                  </a:lnTo>
                  <a:lnTo>
                    <a:pt x="3" y="221"/>
                  </a:lnTo>
                  <a:lnTo>
                    <a:pt x="0" y="186"/>
                  </a:lnTo>
                  <a:lnTo>
                    <a:pt x="0" y="145"/>
                  </a:lnTo>
                  <a:lnTo>
                    <a:pt x="0" y="122"/>
                  </a:lnTo>
                  <a:lnTo>
                    <a:pt x="8" y="104"/>
                  </a:lnTo>
                  <a:lnTo>
                    <a:pt x="10" y="84"/>
                  </a:lnTo>
                  <a:lnTo>
                    <a:pt x="18" y="69"/>
                  </a:lnTo>
                  <a:lnTo>
                    <a:pt x="31" y="43"/>
                  </a:lnTo>
                  <a:lnTo>
                    <a:pt x="38" y="36"/>
                  </a:lnTo>
                  <a:lnTo>
                    <a:pt x="43" y="28"/>
                  </a:lnTo>
                  <a:lnTo>
                    <a:pt x="53" y="23"/>
                  </a:lnTo>
                  <a:lnTo>
                    <a:pt x="69" y="13"/>
                  </a:lnTo>
                  <a:lnTo>
                    <a:pt x="87" y="5"/>
                  </a:lnTo>
                  <a:lnTo>
                    <a:pt x="107" y="3"/>
                  </a:lnTo>
                  <a:lnTo>
                    <a:pt x="132" y="0"/>
                  </a:lnTo>
                  <a:lnTo>
                    <a:pt x="158" y="3"/>
                  </a:lnTo>
                  <a:lnTo>
                    <a:pt x="173" y="5"/>
                  </a:lnTo>
                  <a:lnTo>
                    <a:pt x="191" y="10"/>
                  </a:lnTo>
                  <a:lnTo>
                    <a:pt x="206" y="15"/>
                  </a:lnTo>
                  <a:lnTo>
                    <a:pt x="219" y="25"/>
                  </a:lnTo>
                  <a:lnTo>
                    <a:pt x="242" y="48"/>
                  </a:lnTo>
                  <a:lnTo>
                    <a:pt x="262" y="71"/>
                  </a:lnTo>
                  <a:lnTo>
                    <a:pt x="283" y="102"/>
                  </a:lnTo>
                  <a:lnTo>
                    <a:pt x="298" y="130"/>
                  </a:lnTo>
                  <a:lnTo>
                    <a:pt x="326" y="188"/>
                  </a:lnTo>
                  <a:lnTo>
                    <a:pt x="336" y="224"/>
                  </a:lnTo>
                  <a:lnTo>
                    <a:pt x="346" y="257"/>
                  </a:lnTo>
                  <a:lnTo>
                    <a:pt x="359" y="285"/>
                  </a:lnTo>
                  <a:lnTo>
                    <a:pt x="374" y="313"/>
                  </a:lnTo>
                  <a:lnTo>
                    <a:pt x="402" y="363"/>
                  </a:lnTo>
                  <a:lnTo>
                    <a:pt x="430" y="407"/>
                  </a:lnTo>
                  <a:lnTo>
                    <a:pt x="458" y="440"/>
                  </a:lnTo>
                  <a:lnTo>
                    <a:pt x="484" y="465"/>
                  </a:lnTo>
                  <a:lnTo>
                    <a:pt x="509" y="48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8" name="Freeform 1905"/>
            <p:cNvSpPr>
              <a:spLocks/>
            </p:cNvSpPr>
            <p:nvPr/>
          </p:nvSpPr>
          <p:spPr bwMode="auto">
            <a:xfrm>
              <a:off x="4102" y="2697"/>
              <a:ext cx="242" cy="280"/>
            </a:xfrm>
            <a:custGeom>
              <a:avLst/>
              <a:gdLst>
                <a:gd name="T0" fmla="*/ 237 w 95"/>
                <a:gd name="T1" fmla="*/ 247 h 110"/>
                <a:gd name="T2" fmla="*/ 242 w 95"/>
                <a:gd name="T3" fmla="*/ 247 h 110"/>
                <a:gd name="T4" fmla="*/ 242 w 95"/>
                <a:gd name="T5" fmla="*/ 255 h 110"/>
                <a:gd name="T6" fmla="*/ 242 w 95"/>
                <a:gd name="T7" fmla="*/ 262 h 110"/>
                <a:gd name="T8" fmla="*/ 237 w 95"/>
                <a:gd name="T9" fmla="*/ 272 h 110"/>
                <a:gd name="T10" fmla="*/ 224 w 95"/>
                <a:gd name="T11" fmla="*/ 280 h 110"/>
                <a:gd name="T12" fmla="*/ 219 w 95"/>
                <a:gd name="T13" fmla="*/ 280 h 110"/>
                <a:gd name="T14" fmla="*/ 211 w 95"/>
                <a:gd name="T15" fmla="*/ 277 h 110"/>
                <a:gd name="T16" fmla="*/ 183 w 95"/>
                <a:gd name="T17" fmla="*/ 262 h 110"/>
                <a:gd name="T18" fmla="*/ 145 w 95"/>
                <a:gd name="T19" fmla="*/ 237 h 110"/>
                <a:gd name="T20" fmla="*/ 102 w 95"/>
                <a:gd name="T21" fmla="*/ 209 h 110"/>
                <a:gd name="T22" fmla="*/ 64 w 95"/>
                <a:gd name="T23" fmla="*/ 176 h 110"/>
                <a:gd name="T24" fmla="*/ 33 w 95"/>
                <a:gd name="T25" fmla="*/ 145 h 110"/>
                <a:gd name="T26" fmla="*/ 20 w 95"/>
                <a:gd name="T27" fmla="*/ 132 h 110"/>
                <a:gd name="T28" fmla="*/ 13 w 95"/>
                <a:gd name="T29" fmla="*/ 120 h 110"/>
                <a:gd name="T30" fmla="*/ 13 w 95"/>
                <a:gd name="T31" fmla="*/ 109 h 110"/>
                <a:gd name="T32" fmla="*/ 15 w 95"/>
                <a:gd name="T33" fmla="*/ 99 h 110"/>
                <a:gd name="T34" fmla="*/ 13 w 95"/>
                <a:gd name="T35" fmla="*/ 76 h 110"/>
                <a:gd name="T36" fmla="*/ 8 w 95"/>
                <a:gd name="T37" fmla="*/ 31 h 110"/>
                <a:gd name="T38" fmla="*/ 0 w 95"/>
                <a:gd name="T39" fmla="*/ 5 h 110"/>
                <a:gd name="T40" fmla="*/ 0 w 95"/>
                <a:gd name="T41" fmla="*/ 0 h 110"/>
                <a:gd name="T42" fmla="*/ 8 w 95"/>
                <a:gd name="T43" fmla="*/ 0 h 110"/>
                <a:gd name="T44" fmla="*/ 13 w 95"/>
                <a:gd name="T45" fmla="*/ 5 h 110"/>
                <a:gd name="T46" fmla="*/ 25 w 95"/>
                <a:gd name="T47" fmla="*/ 20 h 110"/>
                <a:gd name="T48" fmla="*/ 33 w 95"/>
                <a:gd name="T49" fmla="*/ 31 h 110"/>
                <a:gd name="T50" fmla="*/ 41 w 95"/>
                <a:gd name="T51" fmla="*/ 59 h 110"/>
                <a:gd name="T52" fmla="*/ 53 w 95"/>
                <a:gd name="T53" fmla="*/ 94 h 110"/>
                <a:gd name="T54" fmla="*/ 51 w 95"/>
                <a:gd name="T55" fmla="*/ 99 h 110"/>
                <a:gd name="T56" fmla="*/ 51 w 95"/>
                <a:gd name="T57" fmla="*/ 107 h 110"/>
                <a:gd name="T58" fmla="*/ 59 w 95"/>
                <a:gd name="T59" fmla="*/ 117 h 110"/>
                <a:gd name="T60" fmla="*/ 66 w 95"/>
                <a:gd name="T61" fmla="*/ 130 h 110"/>
                <a:gd name="T62" fmla="*/ 94 w 95"/>
                <a:gd name="T63" fmla="*/ 155 h 110"/>
                <a:gd name="T64" fmla="*/ 130 w 95"/>
                <a:gd name="T65" fmla="*/ 181 h 110"/>
                <a:gd name="T66" fmla="*/ 204 w 95"/>
                <a:gd name="T67" fmla="*/ 227 h 110"/>
                <a:gd name="T68" fmla="*/ 229 w 95"/>
                <a:gd name="T69" fmla="*/ 242 h 110"/>
                <a:gd name="T70" fmla="*/ 237 w 95"/>
                <a:gd name="T71" fmla="*/ 247 h 1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5" h="110">
                  <a:moveTo>
                    <a:pt x="93" y="97"/>
                  </a:moveTo>
                  <a:lnTo>
                    <a:pt x="95" y="97"/>
                  </a:lnTo>
                  <a:lnTo>
                    <a:pt x="95" y="100"/>
                  </a:lnTo>
                  <a:lnTo>
                    <a:pt x="95" y="103"/>
                  </a:lnTo>
                  <a:lnTo>
                    <a:pt x="93" y="107"/>
                  </a:lnTo>
                  <a:lnTo>
                    <a:pt x="88" y="110"/>
                  </a:lnTo>
                  <a:lnTo>
                    <a:pt x="86" y="110"/>
                  </a:lnTo>
                  <a:lnTo>
                    <a:pt x="83" y="109"/>
                  </a:lnTo>
                  <a:lnTo>
                    <a:pt x="72" y="103"/>
                  </a:lnTo>
                  <a:lnTo>
                    <a:pt x="57" y="93"/>
                  </a:lnTo>
                  <a:lnTo>
                    <a:pt x="40" y="82"/>
                  </a:lnTo>
                  <a:lnTo>
                    <a:pt x="25" y="69"/>
                  </a:lnTo>
                  <a:lnTo>
                    <a:pt x="13" y="57"/>
                  </a:lnTo>
                  <a:lnTo>
                    <a:pt x="8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6" y="39"/>
                  </a:lnTo>
                  <a:lnTo>
                    <a:pt x="5" y="30"/>
                  </a:lnTo>
                  <a:lnTo>
                    <a:pt x="3" y="1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10" y="8"/>
                  </a:lnTo>
                  <a:lnTo>
                    <a:pt x="13" y="12"/>
                  </a:lnTo>
                  <a:lnTo>
                    <a:pt x="16" y="23"/>
                  </a:lnTo>
                  <a:lnTo>
                    <a:pt x="21" y="37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6" y="51"/>
                  </a:lnTo>
                  <a:lnTo>
                    <a:pt x="37" y="61"/>
                  </a:lnTo>
                  <a:lnTo>
                    <a:pt x="51" y="71"/>
                  </a:lnTo>
                  <a:lnTo>
                    <a:pt x="80" y="89"/>
                  </a:lnTo>
                  <a:lnTo>
                    <a:pt x="90" y="95"/>
                  </a:lnTo>
                  <a:lnTo>
                    <a:pt x="93" y="97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9" name="Freeform 1906"/>
            <p:cNvSpPr>
              <a:spLocks/>
            </p:cNvSpPr>
            <p:nvPr/>
          </p:nvSpPr>
          <p:spPr bwMode="auto">
            <a:xfrm>
              <a:off x="4018" y="2509"/>
              <a:ext cx="273" cy="504"/>
            </a:xfrm>
            <a:custGeom>
              <a:avLst/>
              <a:gdLst>
                <a:gd name="T0" fmla="*/ 268 w 107"/>
                <a:gd name="T1" fmla="*/ 468 h 198"/>
                <a:gd name="T2" fmla="*/ 268 w 107"/>
                <a:gd name="T3" fmla="*/ 473 h 198"/>
                <a:gd name="T4" fmla="*/ 273 w 107"/>
                <a:gd name="T5" fmla="*/ 481 h 198"/>
                <a:gd name="T6" fmla="*/ 273 w 107"/>
                <a:gd name="T7" fmla="*/ 491 h 198"/>
                <a:gd name="T8" fmla="*/ 273 w 107"/>
                <a:gd name="T9" fmla="*/ 494 h 198"/>
                <a:gd name="T10" fmla="*/ 268 w 107"/>
                <a:gd name="T11" fmla="*/ 501 h 198"/>
                <a:gd name="T12" fmla="*/ 260 w 107"/>
                <a:gd name="T13" fmla="*/ 504 h 198"/>
                <a:gd name="T14" fmla="*/ 253 w 107"/>
                <a:gd name="T15" fmla="*/ 504 h 198"/>
                <a:gd name="T16" fmla="*/ 247 w 107"/>
                <a:gd name="T17" fmla="*/ 504 h 198"/>
                <a:gd name="T18" fmla="*/ 230 w 107"/>
                <a:gd name="T19" fmla="*/ 494 h 198"/>
                <a:gd name="T20" fmla="*/ 189 w 107"/>
                <a:gd name="T21" fmla="*/ 468 h 198"/>
                <a:gd name="T22" fmla="*/ 161 w 107"/>
                <a:gd name="T23" fmla="*/ 451 h 198"/>
                <a:gd name="T24" fmla="*/ 133 w 107"/>
                <a:gd name="T25" fmla="*/ 428 h 198"/>
                <a:gd name="T26" fmla="*/ 105 w 107"/>
                <a:gd name="T27" fmla="*/ 400 h 198"/>
                <a:gd name="T28" fmla="*/ 74 w 107"/>
                <a:gd name="T29" fmla="*/ 369 h 198"/>
                <a:gd name="T30" fmla="*/ 61 w 107"/>
                <a:gd name="T31" fmla="*/ 351 h 198"/>
                <a:gd name="T32" fmla="*/ 51 w 107"/>
                <a:gd name="T33" fmla="*/ 336 h 198"/>
                <a:gd name="T34" fmla="*/ 31 w 107"/>
                <a:gd name="T35" fmla="*/ 300 h 198"/>
                <a:gd name="T36" fmla="*/ 18 w 107"/>
                <a:gd name="T37" fmla="*/ 267 h 198"/>
                <a:gd name="T38" fmla="*/ 8 w 107"/>
                <a:gd name="T39" fmla="*/ 234 h 198"/>
                <a:gd name="T40" fmla="*/ 3 w 107"/>
                <a:gd name="T41" fmla="*/ 206 h 198"/>
                <a:gd name="T42" fmla="*/ 0 w 107"/>
                <a:gd name="T43" fmla="*/ 183 h 198"/>
                <a:gd name="T44" fmla="*/ 0 w 107"/>
                <a:gd name="T45" fmla="*/ 165 h 198"/>
                <a:gd name="T46" fmla="*/ 8 w 107"/>
                <a:gd name="T47" fmla="*/ 51 h 198"/>
                <a:gd name="T48" fmla="*/ 13 w 107"/>
                <a:gd name="T49" fmla="*/ 10 h 198"/>
                <a:gd name="T50" fmla="*/ 15 w 107"/>
                <a:gd name="T51" fmla="*/ 0 h 198"/>
                <a:gd name="T52" fmla="*/ 18 w 107"/>
                <a:gd name="T53" fmla="*/ 0 h 198"/>
                <a:gd name="T54" fmla="*/ 26 w 107"/>
                <a:gd name="T55" fmla="*/ 20 h 198"/>
                <a:gd name="T56" fmla="*/ 31 w 107"/>
                <a:gd name="T57" fmla="*/ 51 h 198"/>
                <a:gd name="T58" fmla="*/ 33 w 107"/>
                <a:gd name="T59" fmla="*/ 109 h 198"/>
                <a:gd name="T60" fmla="*/ 41 w 107"/>
                <a:gd name="T61" fmla="*/ 173 h 198"/>
                <a:gd name="T62" fmla="*/ 41 w 107"/>
                <a:gd name="T63" fmla="*/ 188 h 198"/>
                <a:gd name="T64" fmla="*/ 43 w 107"/>
                <a:gd name="T65" fmla="*/ 206 h 198"/>
                <a:gd name="T66" fmla="*/ 46 w 107"/>
                <a:gd name="T67" fmla="*/ 229 h 198"/>
                <a:gd name="T68" fmla="*/ 56 w 107"/>
                <a:gd name="T69" fmla="*/ 257 h 198"/>
                <a:gd name="T70" fmla="*/ 69 w 107"/>
                <a:gd name="T71" fmla="*/ 285 h 198"/>
                <a:gd name="T72" fmla="*/ 84 w 107"/>
                <a:gd name="T73" fmla="*/ 318 h 198"/>
                <a:gd name="T74" fmla="*/ 110 w 107"/>
                <a:gd name="T75" fmla="*/ 346 h 198"/>
                <a:gd name="T76" fmla="*/ 133 w 107"/>
                <a:gd name="T77" fmla="*/ 374 h 198"/>
                <a:gd name="T78" fmla="*/ 158 w 107"/>
                <a:gd name="T79" fmla="*/ 397 h 198"/>
                <a:gd name="T80" fmla="*/ 186 w 107"/>
                <a:gd name="T81" fmla="*/ 417 h 198"/>
                <a:gd name="T82" fmla="*/ 212 w 107"/>
                <a:gd name="T83" fmla="*/ 435 h 198"/>
                <a:gd name="T84" fmla="*/ 253 w 107"/>
                <a:gd name="T85" fmla="*/ 461 h 198"/>
                <a:gd name="T86" fmla="*/ 268 w 107"/>
                <a:gd name="T87" fmla="*/ 468 h 1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7" h="198">
                  <a:moveTo>
                    <a:pt x="105" y="184"/>
                  </a:moveTo>
                  <a:lnTo>
                    <a:pt x="105" y="186"/>
                  </a:lnTo>
                  <a:lnTo>
                    <a:pt x="107" y="189"/>
                  </a:lnTo>
                  <a:lnTo>
                    <a:pt x="107" y="193"/>
                  </a:lnTo>
                  <a:lnTo>
                    <a:pt x="107" y="194"/>
                  </a:lnTo>
                  <a:lnTo>
                    <a:pt x="105" y="197"/>
                  </a:lnTo>
                  <a:lnTo>
                    <a:pt x="102" y="198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0" y="194"/>
                  </a:lnTo>
                  <a:lnTo>
                    <a:pt x="74" y="184"/>
                  </a:lnTo>
                  <a:lnTo>
                    <a:pt x="63" y="177"/>
                  </a:lnTo>
                  <a:lnTo>
                    <a:pt x="52" y="168"/>
                  </a:lnTo>
                  <a:lnTo>
                    <a:pt x="41" y="157"/>
                  </a:lnTo>
                  <a:lnTo>
                    <a:pt x="29" y="145"/>
                  </a:lnTo>
                  <a:lnTo>
                    <a:pt x="24" y="138"/>
                  </a:lnTo>
                  <a:lnTo>
                    <a:pt x="20" y="132"/>
                  </a:lnTo>
                  <a:lnTo>
                    <a:pt x="12" y="118"/>
                  </a:lnTo>
                  <a:lnTo>
                    <a:pt x="7" y="105"/>
                  </a:lnTo>
                  <a:lnTo>
                    <a:pt x="3" y="92"/>
                  </a:lnTo>
                  <a:lnTo>
                    <a:pt x="1" y="81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3" y="20"/>
                  </a:lnTo>
                  <a:lnTo>
                    <a:pt x="5" y="4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8"/>
                  </a:lnTo>
                  <a:lnTo>
                    <a:pt x="12" y="20"/>
                  </a:lnTo>
                  <a:lnTo>
                    <a:pt x="13" y="43"/>
                  </a:lnTo>
                  <a:lnTo>
                    <a:pt x="16" y="68"/>
                  </a:lnTo>
                  <a:lnTo>
                    <a:pt x="16" y="74"/>
                  </a:lnTo>
                  <a:lnTo>
                    <a:pt x="17" y="81"/>
                  </a:lnTo>
                  <a:lnTo>
                    <a:pt x="18" y="90"/>
                  </a:lnTo>
                  <a:lnTo>
                    <a:pt x="22" y="101"/>
                  </a:lnTo>
                  <a:lnTo>
                    <a:pt x="27" y="112"/>
                  </a:lnTo>
                  <a:lnTo>
                    <a:pt x="33" y="125"/>
                  </a:lnTo>
                  <a:lnTo>
                    <a:pt x="43" y="136"/>
                  </a:lnTo>
                  <a:lnTo>
                    <a:pt x="52" y="147"/>
                  </a:lnTo>
                  <a:lnTo>
                    <a:pt x="62" y="156"/>
                  </a:lnTo>
                  <a:lnTo>
                    <a:pt x="73" y="164"/>
                  </a:lnTo>
                  <a:lnTo>
                    <a:pt x="83" y="171"/>
                  </a:lnTo>
                  <a:lnTo>
                    <a:pt x="99" y="181"/>
                  </a:lnTo>
                  <a:lnTo>
                    <a:pt x="105" y="18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40" name="Freeform 1907"/>
            <p:cNvSpPr>
              <a:spLocks/>
            </p:cNvSpPr>
            <p:nvPr/>
          </p:nvSpPr>
          <p:spPr bwMode="auto">
            <a:xfrm>
              <a:off x="4090" y="2903"/>
              <a:ext cx="107" cy="123"/>
            </a:xfrm>
            <a:custGeom>
              <a:avLst/>
              <a:gdLst>
                <a:gd name="T0" fmla="*/ 107 w 42"/>
                <a:gd name="T1" fmla="*/ 85 h 48"/>
                <a:gd name="T2" fmla="*/ 107 w 42"/>
                <a:gd name="T3" fmla="*/ 87 h 48"/>
                <a:gd name="T4" fmla="*/ 104 w 42"/>
                <a:gd name="T5" fmla="*/ 100 h 48"/>
                <a:gd name="T6" fmla="*/ 104 w 42"/>
                <a:gd name="T7" fmla="*/ 113 h 48"/>
                <a:gd name="T8" fmla="*/ 99 w 42"/>
                <a:gd name="T9" fmla="*/ 123 h 48"/>
                <a:gd name="T10" fmla="*/ 97 w 42"/>
                <a:gd name="T11" fmla="*/ 123 h 48"/>
                <a:gd name="T12" fmla="*/ 76 w 42"/>
                <a:gd name="T13" fmla="*/ 115 h 48"/>
                <a:gd name="T14" fmla="*/ 61 w 42"/>
                <a:gd name="T15" fmla="*/ 105 h 48"/>
                <a:gd name="T16" fmla="*/ 51 w 42"/>
                <a:gd name="T17" fmla="*/ 97 h 48"/>
                <a:gd name="T18" fmla="*/ 46 w 42"/>
                <a:gd name="T19" fmla="*/ 87 h 48"/>
                <a:gd name="T20" fmla="*/ 13 w 42"/>
                <a:gd name="T21" fmla="*/ 46 h 48"/>
                <a:gd name="T22" fmla="*/ 10 w 42"/>
                <a:gd name="T23" fmla="*/ 36 h 48"/>
                <a:gd name="T24" fmla="*/ 3 w 42"/>
                <a:gd name="T25" fmla="*/ 18 h 48"/>
                <a:gd name="T26" fmla="*/ 0 w 42"/>
                <a:gd name="T27" fmla="*/ 5 h 48"/>
                <a:gd name="T28" fmla="*/ 3 w 42"/>
                <a:gd name="T29" fmla="*/ 0 h 48"/>
                <a:gd name="T30" fmla="*/ 10 w 42"/>
                <a:gd name="T31" fmla="*/ 0 h 48"/>
                <a:gd name="T32" fmla="*/ 20 w 42"/>
                <a:gd name="T33" fmla="*/ 5 h 48"/>
                <a:gd name="T34" fmla="*/ 33 w 42"/>
                <a:gd name="T35" fmla="*/ 10 h 48"/>
                <a:gd name="T36" fmla="*/ 46 w 42"/>
                <a:gd name="T37" fmla="*/ 21 h 48"/>
                <a:gd name="T38" fmla="*/ 76 w 42"/>
                <a:gd name="T39" fmla="*/ 62 h 48"/>
                <a:gd name="T40" fmla="*/ 87 w 42"/>
                <a:gd name="T41" fmla="*/ 74 h 48"/>
                <a:gd name="T42" fmla="*/ 97 w 42"/>
                <a:gd name="T43" fmla="*/ 82 h 48"/>
                <a:gd name="T44" fmla="*/ 107 w 42"/>
                <a:gd name="T45" fmla="*/ 85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" h="48">
                  <a:moveTo>
                    <a:pt x="42" y="33"/>
                  </a:moveTo>
                  <a:lnTo>
                    <a:pt x="42" y="34"/>
                  </a:lnTo>
                  <a:lnTo>
                    <a:pt x="41" y="39"/>
                  </a:lnTo>
                  <a:lnTo>
                    <a:pt x="41" y="44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0" y="45"/>
                  </a:lnTo>
                  <a:lnTo>
                    <a:pt x="24" y="41"/>
                  </a:lnTo>
                  <a:lnTo>
                    <a:pt x="20" y="38"/>
                  </a:lnTo>
                  <a:lnTo>
                    <a:pt x="18" y="34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4"/>
                  </a:lnTo>
                  <a:lnTo>
                    <a:pt x="18" y="8"/>
                  </a:lnTo>
                  <a:lnTo>
                    <a:pt x="30" y="24"/>
                  </a:lnTo>
                  <a:lnTo>
                    <a:pt x="34" y="29"/>
                  </a:lnTo>
                  <a:lnTo>
                    <a:pt x="38" y="32"/>
                  </a:lnTo>
                  <a:lnTo>
                    <a:pt x="42" y="3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41" name="Freeform 1908"/>
            <p:cNvSpPr>
              <a:spLocks/>
            </p:cNvSpPr>
            <p:nvPr/>
          </p:nvSpPr>
          <p:spPr bwMode="auto">
            <a:xfrm>
              <a:off x="3973" y="2453"/>
              <a:ext cx="45" cy="158"/>
            </a:xfrm>
            <a:custGeom>
              <a:avLst/>
              <a:gdLst>
                <a:gd name="T0" fmla="*/ 38 w 18"/>
                <a:gd name="T1" fmla="*/ 153 h 62"/>
                <a:gd name="T2" fmla="*/ 25 w 18"/>
                <a:gd name="T3" fmla="*/ 155 h 62"/>
                <a:gd name="T4" fmla="*/ 13 w 18"/>
                <a:gd name="T5" fmla="*/ 158 h 62"/>
                <a:gd name="T6" fmla="*/ 0 w 18"/>
                <a:gd name="T7" fmla="*/ 155 h 62"/>
                <a:gd name="T8" fmla="*/ 0 w 18"/>
                <a:gd name="T9" fmla="*/ 94 h 62"/>
                <a:gd name="T10" fmla="*/ 3 w 18"/>
                <a:gd name="T11" fmla="*/ 56 h 62"/>
                <a:gd name="T12" fmla="*/ 3 w 18"/>
                <a:gd name="T13" fmla="*/ 38 h 62"/>
                <a:gd name="T14" fmla="*/ 10 w 18"/>
                <a:gd name="T15" fmla="*/ 28 h 62"/>
                <a:gd name="T16" fmla="*/ 20 w 18"/>
                <a:gd name="T17" fmla="*/ 10 h 62"/>
                <a:gd name="T18" fmla="*/ 25 w 18"/>
                <a:gd name="T19" fmla="*/ 0 h 62"/>
                <a:gd name="T20" fmla="*/ 28 w 18"/>
                <a:gd name="T21" fmla="*/ 0 h 62"/>
                <a:gd name="T22" fmla="*/ 33 w 18"/>
                <a:gd name="T23" fmla="*/ 0 h 62"/>
                <a:gd name="T24" fmla="*/ 38 w 18"/>
                <a:gd name="T25" fmla="*/ 8 h 62"/>
                <a:gd name="T26" fmla="*/ 40 w 18"/>
                <a:gd name="T27" fmla="*/ 13 h 62"/>
                <a:gd name="T28" fmla="*/ 45 w 18"/>
                <a:gd name="T29" fmla="*/ 43 h 62"/>
                <a:gd name="T30" fmla="*/ 38 w 18"/>
                <a:gd name="T31" fmla="*/ 99 h 62"/>
                <a:gd name="T32" fmla="*/ 38 w 18"/>
                <a:gd name="T33" fmla="*/ 153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62">
                  <a:moveTo>
                    <a:pt x="15" y="60"/>
                  </a:moveTo>
                  <a:lnTo>
                    <a:pt x="10" y="61"/>
                  </a:lnTo>
                  <a:lnTo>
                    <a:pt x="5" y="62"/>
                  </a:lnTo>
                  <a:lnTo>
                    <a:pt x="0" y="61"/>
                  </a:lnTo>
                  <a:lnTo>
                    <a:pt x="0" y="37"/>
                  </a:lnTo>
                  <a:lnTo>
                    <a:pt x="1" y="22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8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17"/>
                  </a:lnTo>
                  <a:lnTo>
                    <a:pt x="15" y="39"/>
                  </a:lnTo>
                  <a:lnTo>
                    <a:pt x="15" y="60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42" name="Freeform 1909"/>
            <p:cNvSpPr>
              <a:spLocks/>
            </p:cNvSpPr>
            <p:nvPr/>
          </p:nvSpPr>
          <p:spPr bwMode="auto">
            <a:xfrm>
              <a:off x="4011" y="2247"/>
              <a:ext cx="183" cy="193"/>
            </a:xfrm>
            <a:custGeom>
              <a:avLst/>
              <a:gdLst>
                <a:gd name="T0" fmla="*/ 41 w 72"/>
                <a:gd name="T1" fmla="*/ 188 h 76"/>
                <a:gd name="T2" fmla="*/ 41 w 72"/>
                <a:gd name="T3" fmla="*/ 190 h 76"/>
                <a:gd name="T4" fmla="*/ 36 w 72"/>
                <a:gd name="T5" fmla="*/ 193 h 76"/>
                <a:gd name="T6" fmla="*/ 25 w 72"/>
                <a:gd name="T7" fmla="*/ 193 h 76"/>
                <a:gd name="T8" fmla="*/ 15 w 72"/>
                <a:gd name="T9" fmla="*/ 193 h 76"/>
                <a:gd name="T10" fmla="*/ 3 w 72"/>
                <a:gd name="T11" fmla="*/ 190 h 76"/>
                <a:gd name="T12" fmla="*/ 0 w 72"/>
                <a:gd name="T13" fmla="*/ 188 h 76"/>
                <a:gd name="T14" fmla="*/ 3 w 72"/>
                <a:gd name="T15" fmla="*/ 155 h 76"/>
                <a:gd name="T16" fmla="*/ 10 w 72"/>
                <a:gd name="T17" fmla="*/ 122 h 76"/>
                <a:gd name="T18" fmla="*/ 15 w 72"/>
                <a:gd name="T19" fmla="*/ 102 h 76"/>
                <a:gd name="T20" fmla="*/ 25 w 72"/>
                <a:gd name="T21" fmla="*/ 84 h 76"/>
                <a:gd name="T22" fmla="*/ 81 w 72"/>
                <a:gd name="T23" fmla="*/ 38 h 76"/>
                <a:gd name="T24" fmla="*/ 99 w 72"/>
                <a:gd name="T25" fmla="*/ 28 h 76"/>
                <a:gd name="T26" fmla="*/ 104 w 72"/>
                <a:gd name="T27" fmla="*/ 23 h 76"/>
                <a:gd name="T28" fmla="*/ 117 w 72"/>
                <a:gd name="T29" fmla="*/ 13 h 76"/>
                <a:gd name="T30" fmla="*/ 130 w 72"/>
                <a:gd name="T31" fmla="*/ 5 h 76"/>
                <a:gd name="T32" fmla="*/ 142 w 72"/>
                <a:gd name="T33" fmla="*/ 0 h 76"/>
                <a:gd name="T34" fmla="*/ 163 w 72"/>
                <a:gd name="T35" fmla="*/ 5 h 76"/>
                <a:gd name="T36" fmla="*/ 180 w 72"/>
                <a:gd name="T37" fmla="*/ 10 h 76"/>
                <a:gd name="T38" fmla="*/ 183 w 72"/>
                <a:gd name="T39" fmla="*/ 13 h 76"/>
                <a:gd name="T40" fmla="*/ 183 w 72"/>
                <a:gd name="T41" fmla="*/ 15 h 76"/>
                <a:gd name="T42" fmla="*/ 178 w 72"/>
                <a:gd name="T43" fmla="*/ 20 h 76"/>
                <a:gd name="T44" fmla="*/ 163 w 72"/>
                <a:gd name="T45" fmla="*/ 25 h 76"/>
                <a:gd name="T46" fmla="*/ 155 w 72"/>
                <a:gd name="T47" fmla="*/ 25 h 76"/>
                <a:gd name="T48" fmla="*/ 142 w 72"/>
                <a:gd name="T49" fmla="*/ 33 h 76"/>
                <a:gd name="T50" fmla="*/ 137 w 72"/>
                <a:gd name="T51" fmla="*/ 46 h 76"/>
                <a:gd name="T52" fmla="*/ 130 w 72"/>
                <a:gd name="T53" fmla="*/ 51 h 76"/>
                <a:gd name="T54" fmla="*/ 125 w 72"/>
                <a:gd name="T55" fmla="*/ 58 h 76"/>
                <a:gd name="T56" fmla="*/ 104 w 72"/>
                <a:gd name="T57" fmla="*/ 74 h 76"/>
                <a:gd name="T58" fmla="*/ 58 w 72"/>
                <a:gd name="T59" fmla="*/ 109 h 76"/>
                <a:gd name="T60" fmla="*/ 51 w 72"/>
                <a:gd name="T61" fmla="*/ 122 h 76"/>
                <a:gd name="T62" fmla="*/ 48 w 72"/>
                <a:gd name="T63" fmla="*/ 132 h 76"/>
                <a:gd name="T64" fmla="*/ 41 w 72"/>
                <a:gd name="T65" fmla="*/ 157 h 76"/>
                <a:gd name="T66" fmla="*/ 41 w 72"/>
                <a:gd name="T67" fmla="*/ 188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76">
                  <a:moveTo>
                    <a:pt x="16" y="74"/>
                  </a:moveTo>
                  <a:lnTo>
                    <a:pt x="16" y="75"/>
                  </a:lnTo>
                  <a:lnTo>
                    <a:pt x="14" y="76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1" y="75"/>
                  </a:lnTo>
                  <a:lnTo>
                    <a:pt x="0" y="74"/>
                  </a:lnTo>
                  <a:lnTo>
                    <a:pt x="1" y="61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10" y="33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1" y="2"/>
                  </a:lnTo>
                  <a:lnTo>
                    <a:pt x="56" y="0"/>
                  </a:lnTo>
                  <a:lnTo>
                    <a:pt x="64" y="2"/>
                  </a:lnTo>
                  <a:lnTo>
                    <a:pt x="71" y="4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56" y="13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49" y="23"/>
                  </a:lnTo>
                  <a:lnTo>
                    <a:pt x="41" y="29"/>
                  </a:lnTo>
                  <a:lnTo>
                    <a:pt x="23" y="43"/>
                  </a:lnTo>
                  <a:lnTo>
                    <a:pt x="20" y="48"/>
                  </a:lnTo>
                  <a:lnTo>
                    <a:pt x="19" y="52"/>
                  </a:lnTo>
                  <a:lnTo>
                    <a:pt x="16" y="62"/>
                  </a:lnTo>
                  <a:lnTo>
                    <a:pt x="16" y="74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43" name="Freeform 1910"/>
            <p:cNvSpPr>
              <a:spLocks/>
            </p:cNvSpPr>
            <p:nvPr/>
          </p:nvSpPr>
          <p:spPr bwMode="auto">
            <a:xfrm>
              <a:off x="4113" y="2338"/>
              <a:ext cx="443" cy="601"/>
            </a:xfrm>
            <a:custGeom>
              <a:avLst/>
              <a:gdLst>
                <a:gd name="T0" fmla="*/ 425 w 174"/>
                <a:gd name="T1" fmla="*/ 469 h 236"/>
                <a:gd name="T2" fmla="*/ 440 w 174"/>
                <a:gd name="T3" fmla="*/ 489 h 236"/>
                <a:gd name="T4" fmla="*/ 440 w 174"/>
                <a:gd name="T5" fmla="*/ 502 h 236"/>
                <a:gd name="T6" fmla="*/ 425 w 174"/>
                <a:gd name="T7" fmla="*/ 504 h 236"/>
                <a:gd name="T8" fmla="*/ 400 w 174"/>
                <a:gd name="T9" fmla="*/ 497 h 236"/>
                <a:gd name="T10" fmla="*/ 362 w 174"/>
                <a:gd name="T11" fmla="*/ 476 h 236"/>
                <a:gd name="T12" fmla="*/ 323 w 174"/>
                <a:gd name="T13" fmla="*/ 448 h 236"/>
                <a:gd name="T14" fmla="*/ 280 w 174"/>
                <a:gd name="T15" fmla="*/ 397 h 236"/>
                <a:gd name="T16" fmla="*/ 250 w 174"/>
                <a:gd name="T17" fmla="*/ 331 h 236"/>
                <a:gd name="T18" fmla="*/ 206 w 174"/>
                <a:gd name="T19" fmla="*/ 222 h 236"/>
                <a:gd name="T20" fmla="*/ 165 w 174"/>
                <a:gd name="T21" fmla="*/ 150 h 236"/>
                <a:gd name="T22" fmla="*/ 117 w 174"/>
                <a:gd name="T23" fmla="*/ 84 h 236"/>
                <a:gd name="T24" fmla="*/ 87 w 174"/>
                <a:gd name="T25" fmla="*/ 46 h 236"/>
                <a:gd name="T26" fmla="*/ 76 w 174"/>
                <a:gd name="T27" fmla="*/ 38 h 236"/>
                <a:gd name="T28" fmla="*/ 76 w 174"/>
                <a:gd name="T29" fmla="*/ 41 h 236"/>
                <a:gd name="T30" fmla="*/ 64 w 174"/>
                <a:gd name="T31" fmla="*/ 53 h 236"/>
                <a:gd name="T32" fmla="*/ 46 w 174"/>
                <a:gd name="T33" fmla="*/ 92 h 236"/>
                <a:gd name="T34" fmla="*/ 38 w 174"/>
                <a:gd name="T35" fmla="*/ 122 h 236"/>
                <a:gd name="T36" fmla="*/ 51 w 174"/>
                <a:gd name="T37" fmla="*/ 188 h 236"/>
                <a:gd name="T38" fmla="*/ 79 w 174"/>
                <a:gd name="T39" fmla="*/ 326 h 236"/>
                <a:gd name="T40" fmla="*/ 89 w 174"/>
                <a:gd name="T41" fmla="*/ 377 h 236"/>
                <a:gd name="T42" fmla="*/ 115 w 174"/>
                <a:gd name="T43" fmla="*/ 441 h 236"/>
                <a:gd name="T44" fmla="*/ 150 w 174"/>
                <a:gd name="T45" fmla="*/ 489 h 236"/>
                <a:gd name="T46" fmla="*/ 181 w 174"/>
                <a:gd name="T47" fmla="*/ 517 h 236"/>
                <a:gd name="T48" fmla="*/ 262 w 174"/>
                <a:gd name="T49" fmla="*/ 588 h 236"/>
                <a:gd name="T50" fmla="*/ 270 w 174"/>
                <a:gd name="T51" fmla="*/ 601 h 236"/>
                <a:gd name="T52" fmla="*/ 181 w 174"/>
                <a:gd name="T53" fmla="*/ 542 h 236"/>
                <a:gd name="T54" fmla="*/ 178 w 174"/>
                <a:gd name="T55" fmla="*/ 535 h 236"/>
                <a:gd name="T56" fmla="*/ 132 w 174"/>
                <a:gd name="T57" fmla="*/ 509 h 236"/>
                <a:gd name="T58" fmla="*/ 102 w 174"/>
                <a:gd name="T59" fmla="*/ 476 h 236"/>
                <a:gd name="T60" fmla="*/ 74 w 174"/>
                <a:gd name="T61" fmla="*/ 430 h 236"/>
                <a:gd name="T62" fmla="*/ 48 w 174"/>
                <a:gd name="T63" fmla="*/ 364 h 236"/>
                <a:gd name="T64" fmla="*/ 41 w 174"/>
                <a:gd name="T65" fmla="*/ 318 h 236"/>
                <a:gd name="T66" fmla="*/ 10 w 174"/>
                <a:gd name="T67" fmla="*/ 183 h 236"/>
                <a:gd name="T68" fmla="*/ 0 w 174"/>
                <a:gd name="T69" fmla="*/ 115 h 236"/>
                <a:gd name="T70" fmla="*/ 10 w 174"/>
                <a:gd name="T71" fmla="*/ 71 h 236"/>
                <a:gd name="T72" fmla="*/ 38 w 174"/>
                <a:gd name="T73" fmla="*/ 25 h 236"/>
                <a:gd name="T74" fmla="*/ 59 w 174"/>
                <a:gd name="T75" fmla="*/ 8 h 236"/>
                <a:gd name="T76" fmla="*/ 79 w 174"/>
                <a:gd name="T77" fmla="*/ 0 h 236"/>
                <a:gd name="T78" fmla="*/ 107 w 174"/>
                <a:gd name="T79" fmla="*/ 13 h 236"/>
                <a:gd name="T80" fmla="*/ 153 w 174"/>
                <a:gd name="T81" fmla="*/ 64 h 236"/>
                <a:gd name="T82" fmla="*/ 204 w 174"/>
                <a:gd name="T83" fmla="*/ 135 h 236"/>
                <a:gd name="T84" fmla="*/ 244 w 174"/>
                <a:gd name="T85" fmla="*/ 209 h 236"/>
                <a:gd name="T86" fmla="*/ 288 w 174"/>
                <a:gd name="T87" fmla="*/ 321 h 236"/>
                <a:gd name="T88" fmla="*/ 313 w 174"/>
                <a:gd name="T89" fmla="*/ 379 h 236"/>
                <a:gd name="T90" fmla="*/ 349 w 174"/>
                <a:gd name="T91" fmla="*/ 418 h 236"/>
                <a:gd name="T92" fmla="*/ 418 w 174"/>
                <a:gd name="T93" fmla="*/ 466 h 2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4" h="236">
                  <a:moveTo>
                    <a:pt x="164" y="183"/>
                  </a:moveTo>
                  <a:lnTo>
                    <a:pt x="167" y="184"/>
                  </a:lnTo>
                  <a:lnTo>
                    <a:pt x="172" y="189"/>
                  </a:lnTo>
                  <a:lnTo>
                    <a:pt x="173" y="192"/>
                  </a:lnTo>
                  <a:lnTo>
                    <a:pt x="174" y="194"/>
                  </a:lnTo>
                  <a:lnTo>
                    <a:pt x="173" y="197"/>
                  </a:lnTo>
                  <a:lnTo>
                    <a:pt x="170" y="198"/>
                  </a:lnTo>
                  <a:lnTo>
                    <a:pt x="167" y="198"/>
                  </a:lnTo>
                  <a:lnTo>
                    <a:pt x="161" y="197"/>
                  </a:lnTo>
                  <a:lnTo>
                    <a:pt x="157" y="195"/>
                  </a:lnTo>
                  <a:lnTo>
                    <a:pt x="153" y="193"/>
                  </a:lnTo>
                  <a:lnTo>
                    <a:pt x="142" y="187"/>
                  </a:lnTo>
                  <a:lnTo>
                    <a:pt x="134" y="182"/>
                  </a:lnTo>
                  <a:lnTo>
                    <a:pt x="127" y="176"/>
                  </a:lnTo>
                  <a:lnTo>
                    <a:pt x="118" y="167"/>
                  </a:lnTo>
                  <a:lnTo>
                    <a:pt x="110" y="156"/>
                  </a:lnTo>
                  <a:lnTo>
                    <a:pt x="103" y="143"/>
                  </a:lnTo>
                  <a:lnTo>
                    <a:pt x="98" y="130"/>
                  </a:lnTo>
                  <a:lnTo>
                    <a:pt x="87" y="101"/>
                  </a:lnTo>
                  <a:lnTo>
                    <a:pt x="81" y="87"/>
                  </a:lnTo>
                  <a:lnTo>
                    <a:pt x="74" y="72"/>
                  </a:lnTo>
                  <a:lnTo>
                    <a:pt x="65" y="59"/>
                  </a:lnTo>
                  <a:lnTo>
                    <a:pt x="55" y="46"/>
                  </a:lnTo>
                  <a:lnTo>
                    <a:pt x="46" y="33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5" y="21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8" y="61"/>
                  </a:lnTo>
                  <a:lnTo>
                    <a:pt x="20" y="74"/>
                  </a:lnTo>
                  <a:lnTo>
                    <a:pt x="30" y="113"/>
                  </a:lnTo>
                  <a:lnTo>
                    <a:pt x="31" y="128"/>
                  </a:lnTo>
                  <a:lnTo>
                    <a:pt x="34" y="137"/>
                  </a:lnTo>
                  <a:lnTo>
                    <a:pt x="35" y="148"/>
                  </a:lnTo>
                  <a:lnTo>
                    <a:pt x="40" y="161"/>
                  </a:lnTo>
                  <a:lnTo>
                    <a:pt x="45" y="173"/>
                  </a:lnTo>
                  <a:lnTo>
                    <a:pt x="54" y="187"/>
                  </a:lnTo>
                  <a:lnTo>
                    <a:pt x="59" y="192"/>
                  </a:lnTo>
                  <a:lnTo>
                    <a:pt x="64" y="198"/>
                  </a:lnTo>
                  <a:lnTo>
                    <a:pt x="71" y="203"/>
                  </a:lnTo>
                  <a:lnTo>
                    <a:pt x="78" y="207"/>
                  </a:lnTo>
                  <a:lnTo>
                    <a:pt x="103" y="231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93" y="229"/>
                  </a:lnTo>
                  <a:lnTo>
                    <a:pt x="71" y="213"/>
                  </a:lnTo>
                  <a:lnTo>
                    <a:pt x="72" y="212"/>
                  </a:lnTo>
                  <a:lnTo>
                    <a:pt x="70" y="210"/>
                  </a:lnTo>
                  <a:lnTo>
                    <a:pt x="60" y="205"/>
                  </a:lnTo>
                  <a:lnTo>
                    <a:pt x="52" y="200"/>
                  </a:lnTo>
                  <a:lnTo>
                    <a:pt x="46" y="194"/>
                  </a:lnTo>
                  <a:lnTo>
                    <a:pt x="40" y="187"/>
                  </a:lnTo>
                  <a:lnTo>
                    <a:pt x="34" y="178"/>
                  </a:lnTo>
                  <a:lnTo>
                    <a:pt x="29" y="169"/>
                  </a:lnTo>
                  <a:lnTo>
                    <a:pt x="25" y="159"/>
                  </a:lnTo>
                  <a:lnTo>
                    <a:pt x="19" y="143"/>
                  </a:lnTo>
                  <a:lnTo>
                    <a:pt x="16" y="131"/>
                  </a:lnTo>
                  <a:lnTo>
                    <a:pt x="16" y="125"/>
                  </a:lnTo>
                  <a:lnTo>
                    <a:pt x="14" y="111"/>
                  </a:lnTo>
                  <a:lnTo>
                    <a:pt x="4" y="72"/>
                  </a:lnTo>
                  <a:lnTo>
                    <a:pt x="1" y="60"/>
                  </a:lnTo>
                  <a:lnTo>
                    <a:pt x="0" y="45"/>
                  </a:lnTo>
                  <a:lnTo>
                    <a:pt x="1" y="35"/>
                  </a:lnTo>
                  <a:lnTo>
                    <a:pt x="4" y="28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9" y="7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3"/>
                  </a:lnTo>
                  <a:lnTo>
                    <a:pt x="42" y="5"/>
                  </a:lnTo>
                  <a:lnTo>
                    <a:pt x="50" y="12"/>
                  </a:lnTo>
                  <a:lnTo>
                    <a:pt x="60" y="25"/>
                  </a:lnTo>
                  <a:lnTo>
                    <a:pt x="70" y="39"/>
                  </a:lnTo>
                  <a:lnTo>
                    <a:pt x="80" y="53"/>
                  </a:lnTo>
                  <a:lnTo>
                    <a:pt x="88" y="67"/>
                  </a:lnTo>
                  <a:lnTo>
                    <a:pt x="96" y="82"/>
                  </a:lnTo>
                  <a:lnTo>
                    <a:pt x="102" y="97"/>
                  </a:lnTo>
                  <a:lnTo>
                    <a:pt x="113" y="126"/>
                  </a:lnTo>
                  <a:lnTo>
                    <a:pt x="118" y="138"/>
                  </a:lnTo>
                  <a:lnTo>
                    <a:pt x="123" y="149"/>
                  </a:lnTo>
                  <a:lnTo>
                    <a:pt x="131" y="157"/>
                  </a:lnTo>
                  <a:lnTo>
                    <a:pt x="137" y="164"/>
                  </a:lnTo>
                  <a:lnTo>
                    <a:pt x="151" y="174"/>
                  </a:lnTo>
                  <a:lnTo>
                    <a:pt x="164" y="18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44" name="Freeform 1911"/>
            <p:cNvSpPr>
              <a:spLocks/>
            </p:cNvSpPr>
            <p:nvPr/>
          </p:nvSpPr>
          <p:spPr bwMode="auto">
            <a:xfrm>
              <a:off x="4184" y="2425"/>
              <a:ext cx="257" cy="486"/>
            </a:xfrm>
            <a:custGeom>
              <a:avLst/>
              <a:gdLst>
                <a:gd name="T0" fmla="*/ 254 w 257"/>
                <a:gd name="T1" fmla="*/ 455 h 486"/>
                <a:gd name="T2" fmla="*/ 257 w 257"/>
                <a:gd name="T3" fmla="*/ 458 h 486"/>
                <a:gd name="T4" fmla="*/ 257 w 257"/>
                <a:gd name="T5" fmla="*/ 468 h 486"/>
                <a:gd name="T6" fmla="*/ 257 w 257"/>
                <a:gd name="T7" fmla="*/ 478 h 486"/>
                <a:gd name="T8" fmla="*/ 254 w 257"/>
                <a:gd name="T9" fmla="*/ 481 h 486"/>
                <a:gd name="T10" fmla="*/ 247 w 257"/>
                <a:gd name="T11" fmla="*/ 483 h 486"/>
                <a:gd name="T12" fmla="*/ 242 w 257"/>
                <a:gd name="T13" fmla="*/ 486 h 486"/>
                <a:gd name="T14" fmla="*/ 232 w 257"/>
                <a:gd name="T15" fmla="*/ 486 h 486"/>
                <a:gd name="T16" fmla="*/ 229 w 257"/>
                <a:gd name="T17" fmla="*/ 483 h 486"/>
                <a:gd name="T18" fmla="*/ 181 w 257"/>
                <a:gd name="T19" fmla="*/ 440 h 486"/>
                <a:gd name="T20" fmla="*/ 135 w 257"/>
                <a:gd name="T21" fmla="*/ 394 h 486"/>
                <a:gd name="T22" fmla="*/ 76 w 257"/>
                <a:gd name="T23" fmla="*/ 343 h 486"/>
                <a:gd name="T24" fmla="*/ 51 w 257"/>
                <a:gd name="T25" fmla="*/ 315 h 486"/>
                <a:gd name="T26" fmla="*/ 30 w 257"/>
                <a:gd name="T27" fmla="*/ 280 h 486"/>
                <a:gd name="T28" fmla="*/ 20 w 257"/>
                <a:gd name="T29" fmla="*/ 264 h 486"/>
                <a:gd name="T30" fmla="*/ 13 w 257"/>
                <a:gd name="T31" fmla="*/ 247 h 486"/>
                <a:gd name="T32" fmla="*/ 23 w 257"/>
                <a:gd name="T33" fmla="*/ 0 h 486"/>
                <a:gd name="T34" fmla="*/ 0 w 257"/>
                <a:gd name="T35" fmla="*/ 27 h 486"/>
                <a:gd name="T36" fmla="*/ 5 w 257"/>
                <a:gd name="T37" fmla="*/ 58 h 486"/>
                <a:gd name="T38" fmla="*/ 35 w 257"/>
                <a:gd name="T39" fmla="*/ 152 h 486"/>
                <a:gd name="T40" fmla="*/ 43 w 257"/>
                <a:gd name="T41" fmla="*/ 168 h 486"/>
                <a:gd name="T42" fmla="*/ 46 w 257"/>
                <a:gd name="T43" fmla="*/ 188 h 486"/>
                <a:gd name="T44" fmla="*/ 48 w 257"/>
                <a:gd name="T45" fmla="*/ 213 h 486"/>
                <a:gd name="T46" fmla="*/ 51 w 257"/>
                <a:gd name="T47" fmla="*/ 226 h 486"/>
                <a:gd name="T48" fmla="*/ 56 w 257"/>
                <a:gd name="T49" fmla="*/ 239 h 486"/>
                <a:gd name="T50" fmla="*/ 63 w 257"/>
                <a:gd name="T51" fmla="*/ 267 h 486"/>
                <a:gd name="T52" fmla="*/ 84 w 257"/>
                <a:gd name="T53" fmla="*/ 292 h 486"/>
                <a:gd name="T54" fmla="*/ 107 w 257"/>
                <a:gd name="T55" fmla="*/ 318 h 486"/>
                <a:gd name="T56" fmla="*/ 160 w 257"/>
                <a:gd name="T57" fmla="*/ 366 h 486"/>
                <a:gd name="T58" fmla="*/ 211 w 257"/>
                <a:gd name="T59" fmla="*/ 410 h 486"/>
                <a:gd name="T60" fmla="*/ 254 w 257"/>
                <a:gd name="T61" fmla="*/ 455 h 4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7" h="486">
                  <a:moveTo>
                    <a:pt x="254" y="455"/>
                  </a:moveTo>
                  <a:lnTo>
                    <a:pt x="257" y="458"/>
                  </a:lnTo>
                  <a:lnTo>
                    <a:pt x="257" y="468"/>
                  </a:lnTo>
                  <a:lnTo>
                    <a:pt x="257" y="478"/>
                  </a:lnTo>
                  <a:lnTo>
                    <a:pt x="254" y="481"/>
                  </a:lnTo>
                  <a:lnTo>
                    <a:pt x="247" y="483"/>
                  </a:lnTo>
                  <a:lnTo>
                    <a:pt x="242" y="486"/>
                  </a:lnTo>
                  <a:lnTo>
                    <a:pt x="232" y="486"/>
                  </a:lnTo>
                  <a:lnTo>
                    <a:pt x="229" y="483"/>
                  </a:lnTo>
                  <a:lnTo>
                    <a:pt x="181" y="440"/>
                  </a:lnTo>
                  <a:lnTo>
                    <a:pt x="135" y="394"/>
                  </a:lnTo>
                  <a:lnTo>
                    <a:pt x="76" y="343"/>
                  </a:lnTo>
                  <a:lnTo>
                    <a:pt x="51" y="315"/>
                  </a:lnTo>
                  <a:lnTo>
                    <a:pt x="30" y="280"/>
                  </a:lnTo>
                  <a:lnTo>
                    <a:pt x="20" y="264"/>
                  </a:lnTo>
                  <a:lnTo>
                    <a:pt x="13" y="247"/>
                  </a:lnTo>
                  <a:lnTo>
                    <a:pt x="23" y="0"/>
                  </a:lnTo>
                  <a:lnTo>
                    <a:pt x="0" y="27"/>
                  </a:lnTo>
                  <a:lnTo>
                    <a:pt x="5" y="58"/>
                  </a:lnTo>
                  <a:lnTo>
                    <a:pt x="35" y="152"/>
                  </a:lnTo>
                  <a:lnTo>
                    <a:pt x="43" y="168"/>
                  </a:lnTo>
                  <a:lnTo>
                    <a:pt x="46" y="188"/>
                  </a:lnTo>
                  <a:lnTo>
                    <a:pt x="48" y="213"/>
                  </a:lnTo>
                  <a:lnTo>
                    <a:pt x="51" y="226"/>
                  </a:lnTo>
                  <a:lnTo>
                    <a:pt x="56" y="239"/>
                  </a:lnTo>
                  <a:lnTo>
                    <a:pt x="63" y="267"/>
                  </a:lnTo>
                  <a:lnTo>
                    <a:pt x="84" y="292"/>
                  </a:lnTo>
                  <a:lnTo>
                    <a:pt x="107" y="318"/>
                  </a:lnTo>
                  <a:lnTo>
                    <a:pt x="160" y="366"/>
                  </a:lnTo>
                  <a:lnTo>
                    <a:pt x="211" y="410"/>
                  </a:lnTo>
                  <a:lnTo>
                    <a:pt x="254" y="455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45" name="Freeform 1912"/>
            <p:cNvSpPr>
              <a:spLocks/>
            </p:cNvSpPr>
            <p:nvPr/>
          </p:nvSpPr>
          <p:spPr bwMode="auto">
            <a:xfrm>
              <a:off x="4204" y="2412"/>
              <a:ext cx="308" cy="471"/>
            </a:xfrm>
            <a:custGeom>
              <a:avLst/>
              <a:gdLst>
                <a:gd name="T0" fmla="*/ 300 w 121"/>
                <a:gd name="T1" fmla="*/ 440 h 185"/>
                <a:gd name="T2" fmla="*/ 303 w 121"/>
                <a:gd name="T3" fmla="*/ 443 h 185"/>
                <a:gd name="T4" fmla="*/ 308 w 121"/>
                <a:gd name="T5" fmla="*/ 448 h 185"/>
                <a:gd name="T6" fmla="*/ 303 w 121"/>
                <a:gd name="T7" fmla="*/ 461 h 185"/>
                <a:gd name="T8" fmla="*/ 300 w 121"/>
                <a:gd name="T9" fmla="*/ 466 h 185"/>
                <a:gd name="T10" fmla="*/ 298 w 121"/>
                <a:gd name="T11" fmla="*/ 468 h 185"/>
                <a:gd name="T12" fmla="*/ 290 w 121"/>
                <a:gd name="T13" fmla="*/ 471 h 185"/>
                <a:gd name="T14" fmla="*/ 283 w 121"/>
                <a:gd name="T15" fmla="*/ 471 h 185"/>
                <a:gd name="T16" fmla="*/ 277 w 121"/>
                <a:gd name="T17" fmla="*/ 471 h 185"/>
                <a:gd name="T18" fmla="*/ 275 w 121"/>
                <a:gd name="T19" fmla="*/ 468 h 185"/>
                <a:gd name="T20" fmla="*/ 262 w 121"/>
                <a:gd name="T21" fmla="*/ 458 h 185"/>
                <a:gd name="T22" fmla="*/ 224 w 121"/>
                <a:gd name="T23" fmla="*/ 433 h 185"/>
                <a:gd name="T24" fmla="*/ 204 w 121"/>
                <a:gd name="T25" fmla="*/ 415 h 185"/>
                <a:gd name="T26" fmla="*/ 173 w 121"/>
                <a:gd name="T27" fmla="*/ 392 h 185"/>
                <a:gd name="T28" fmla="*/ 148 w 121"/>
                <a:gd name="T29" fmla="*/ 364 h 185"/>
                <a:gd name="T30" fmla="*/ 122 w 121"/>
                <a:gd name="T31" fmla="*/ 336 h 185"/>
                <a:gd name="T32" fmla="*/ 94 w 121"/>
                <a:gd name="T33" fmla="*/ 260 h 185"/>
                <a:gd name="T34" fmla="*/ 74 w 121"/>
                <a:gd name="T35" fmla="*/ 206 h 185"/>
                <a:gd name="T36" fmla="*/ 53 w 121"/>
                <a:gd name="T37" fmla="*/ 168 h 185"/>
                <a:gd name="T38" fmla="*/ 43 w 121"/>
                <a:gd name="T39" fmla="*/ 153 h 185"/>
                <a:gd name="T40" fmla="*/ 28 w 121"/>
                <a:gd name="T41" fmla="*/ 117 h 185"/>
                <a:gd name="T42" fmla="*/ 15 w 121"/>
                <a:gd name="T43" fmla="*/ 81 h 185"/>
                <a:gd name="T44" fmla="*/ 5 w 121"/>
                <a:gd name="T45" fmla="*/ 48 h 185"/>
                <a:gd name="T46" fmla="*/ 0 w 121"/>
                <a:gd name="T47" fmla="*/ 10 h 185"/>
                <a:gd name="T48" fmla="*/ 0 w 121"/>
                <a:gd name="T49" fmla="*/ 0 h 185"/>
                <a:gd name="T50" fmla="*/ 3 w 121"/>
                <a:gd name="T51" fmla="*/ 0 h 185"/>
                <a:gd name="T52" fmla="*/ 13 w 121"/>
                <a:gd name="T53" fmla="*/ 13 h 185"/>
                <a:gd name="T54" fmla="*/ 28 w 121"/>
                <a:gd name="T55" fmla="*/ 41 h 185"/>
                <a:gd name="T56" fmla="*/ 53 w 121"/>
                <a:gd name="T57" fmla="*/ 89 h 185"/>
                <a:gd name="T58" fmla="*/ 69 w 121"/>
                <a:gd name="T59" fmla="*/ 122 h 185"/>
                <a:gd name="T60" fmla="*/ 79 w 121"/>
                <a:gd name="T61" fmla="*/ 140 h 185"/>
                <a:gd name="T62" fmla="*/ 109 w 121"/>
                <a:gd name="T63" fmla="*/ 193 h 185"/>
                <a:gd name="T64" fmla="*/ 117 w 121"/>
                <a:gd name="T65" fmla="*/ 206 h 185"/>
                <a:gd name="T66" fmla="*/ 122 w 121"/>
                <a:gd name="T67" fmla="*/ 221 h 185"/>
                <a:gd name="T68" fmla="*/ 132 w 121"/>
                <a:gd name="T69" fmla="*/ 252 h 185"/>
                <a:gd name="T70" fmla="*/ 143 w 121"/>
                <a:gd name="T71" fmla="*/ 288 h 185"/>
                <a:gd name="T72" fmla="*/ 148 w 121"/>
                <a:gd name="T73" fmla="*/ 300 h 185"/>
                <a:gd name="T74" fmla="*/ 158 w 121"/>
                <a:gd name="T75" fmla="*/ 313 h 185"/>
                <a:gd name="T76" fmla="*/ 178 w 121"/>
                <a:gd name="T77" fmla="*/ 339 h 185"/>
                <a:gd name="T78" fmla="*/ 204 w 121"/>
                <a:gd name="T79" fmla="*/ 364 h 185"/>
                <a:gd name="T80" fmla="*/ 249 w 121"/>
                <a:gd name="T81" fmla="*/ 402 h 185"/>
                <a:gd name="T82" fmla="*/ 288 w 121"/>
                <a:gd name="T83" fmla="*/ 428 h 185"/>
                <a:gd name="T84" fmla="*/ 300 w 121"/>
                <a:gd name="T85" fmla="*/ 440 h 1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85">
                  <a:moveTo>
                    <a:pt x="118" y="173"/>
                  </a:moveTo>
                  <a:lnTo>
                    <a:pt x="119" y="174"/>
                  </a:lnTo>
                  <a:lnTo>
                    <a:pt x="121" y="176"/>
                  </a:lnTo>
                  <a:lnTo>
                    <a:pt x="119" y="181"/>
                  </a:lnTo>
                  <a:lnTo>
                    <a:pt x="118" y="183"/>
                  </a:lnTo>
                  <a:lnTo>
                    <a:pt x="117" y="184"/>
                  </a:lnTo>
                  <a:lnTo>
                    <a:pt x="114" y="185"/>
                  </a:lnTo>
                  <a:lnTo>
                    <a:pt x="111" y="185"/>
                  </a:lnTo>
                  <a:lnTo>
                    <a:pt x="109" y="185"/>
                  </a:lnTo>
                  <a:lnTo>
                    <a:pt x="108" y="184"/>
                  </a:lnTo>
                  <a:lnTo>
                    <a:pt x="103" y="180"/>
                  </a:lnTo>
                  <a:lnTo>
                    <a:pt x="88" y="170"/>
                  </a:lnTo>
                  <a:lnTo>
                    <a:pt x="80" y="163"/>
                  </a:lnTo>
                  <a:lnTo>
                    <a:pt x="68" y="154"/>
                  </a:lnTo>
                  <a:lnTo>
                    <a:pt x="58" y="143"/>
                  </a:lnTo>
                  <a:lnTo>
                    <a:pt x="48" y="132"/>
                  </a:lnTo>
                  <a:lnTo>
                    <a:pt x="37" y="102"/>
                  </a:lnTo>
                  <a:lnTo>
                    <a:pt x="29" y="81"/>
                  </a:lnTo>
                  <a:lnTo>
                    <a:pt x="21" y="66"/>
                  </a:lnTo>
                  <a:lnTo>
                    <a:pt x="17" y="60"/>
                  </a:lnTo>
                  <a:lnTo>
                    <a:pt x="11" y="46"/>
                  </a:lnTo>
                  <a:lnTo>
                    <a:pt x="6" y="32"/>
                  </a:lnTo>
                  <a:lnTo>
                    <a:pt x="2" y="19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5"/>
                  </a:lnTo>
                  <a:lnTo>
                    <a:pt x="11" y="16"/>
                  </a:lnTo>
                  <a:lnTo>
                    <a:pt x="21" y="35"/>
                  </a:lnTo>
                  <a:lnTo>
                    <a:pt x="27" y="48"/>
                  </a:lnTo>
                  <a:lnTo>
                    <a:pt x="31" y="55"/>
                  </a:lnTo>
                  <a:lnTo>
                    <a:pt x="43" y="76"/>
                  </a:lnTo>
                  <a:lnTo>
                    <a:pt x="46" y="81"/>
                  </a:lnTo>
                  <a:lnTo>
                    <a:pt x="48" y="87"/>
                  </a:lnTo>
                  <a:lnTo>
                    <a:pt x="52" y="99"/>
                  </a:lnTo>
                  <a:lnTo>
                    <a:pt x="56" y="113"/>
                  </a:lnTo>
                  <a:lnTo>
                    <a:pt x="58" y="118"/>
                  </a:lnTo>
                  <a:lnTo>
                    <a:pt x="62" y="123"/>
                  </a:lnTo>
                  <a:lnTo>
                    <a:pt x="70" y="133"/>
                  </a:lnTo>
                  <a:lnTo>
                    <a:pt x="80" y="143"/>
                  </a:lnTo>
                  <a:lnTo>
                    <a:pt x="98" y="158"/>
                  </a:lnTo>
                  <a:lnTo>
                    <a:pt x="113" y="168"/>
                  </a:lnTo>
                  <a:lnTo>
                    <a:pt x="118" y="173"/>
                  </a:lnTo>
                  <a:close/>
                </a:path>
              </a:pathLst>
            </a:custGeom>
            <a:gradFill rotWithShape="0">
              <a:gsLst>
                <a:gs pos="0">
                  <a:srgbClr val="38170A"/>
                </a:gs>
                <a:gs pos="100000">
                  <a:srgbClr val="602813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14344" name="Rectangle 1914"/>
          <p:cNvSpPr>
            <a:spLocks noChangeArrowheads="1"/>
          </p:cNvSpPr>
          <p:nvPr/>
        </p:nvSpPr>
        <p:spPr bwMode="auto">
          <a:xfrm>
            <a:off x="942975" y="184150"/>
            <a:ext cx="1535113" cy="1922463"/>
          </a:xfrm>
          <a:prstGeom prst="rect">
            <a:avLst/>
          </a:prstGeom>
          <a:solidFill>
            <a:srgbClr val="466D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4345" name="Group 1915"/>
          <p:cNvGrpSpPr>
            <a:grpSpLocks/>
          </p:cNvGrpSpPr>
          <p:nvPr/>
        </p:nvGrpSpPr>
        <p:grpSpPr bwMode="auto">
          <a:xfrm>
            <a:off x="1201738" y="436563"/>
            <a:ext cx="1008062" cy="1466850"/>
            <a:chOff x="3484" y="1063"/>
            <a:chExt cx="1387" cy="2019"/>
          </a:xfrm>
        </p:grpSpPr>
        <p:sp>
          <p:nvSpPr>
            <p:cNvPr id="15854" name="Freeform 1916"/>
            <p:cNvSpPr>
              <a:spLocks/>
            </p:cNvSpPr>
            <p:nvPr/>
          </p:nvSpPr>
          <p:spPr bwMode="auto">
            <a:xfrm>
              <a:off x="3731" y="1065"/>
              <a:ext cx="392" cy="140"/>
            </a:xfrm>
            <a:custGeom>
              <a:avLst/>
              <a:gdLst>
                <a:gd name="T0" fmla="*/ 20 w 154"/>
                <a:gd name="T1" fmla="*/ 140 h 55"/>
                <a:gd name="T2" fmla="*/ 18 w 154"/>
                <a:gd name="T3" fmla="*/ 140 h 55"/>
                <a:gd name="T4" fmla="*/ 10 w 154"/>
                <a:gd name="T5" fmla="*/ 137 h 55"/>
                <a:gd name="T6" fmla="*/ 3 w 154"/>
                <a:gd name="T7" fmla="*/ 135 h 55"/>
                <a:gd name="T8" fmla="*/ 0 w 154"/>
                <a:gd name="T9" fmla="*/ 125 h 55"/>
                <a:gd name="T10" fmla="*/ 0 w 154"/>
                <a:gd name="T11" fmla="*/ 109 h 55"/>
                <a:gd name="T12" fmla="*/ 3 w 154"/>
                <a:gd name="T13" fmla="*/ 107 h 55"/>
                <a:gd name="T14" fmla="*/ 43 w 154"/>
                <a:gd name="T15" fmla="*/ 84 h 55"/>
                <a:gd name="T16" fmla="*/ 84 w 154"/>
                <a:gd name="T17" fmla="*/ 66 h 55"/>
                <a:gd name="T18" fmla="*/ 135 w 154"/>
                <a:gd name="T19" fmla="*/ 43 h 55"/>
                <a:gd name="T20" fmla="*/ 188 w 154"/>
                <a:gd name="T21" fmla="*/ 28 h 55"/>
                <a:gd name="T22" fmla="*/ 232 w 154"/>
                <a:gd name="T23" fmla="*/ 18 h 55"/>
                <a:gd name="T24" fmla="*/ 277 w 154"/>
                <a:gd name="T25" fmla="*/ 5 h 55"/>
                <a:gd name="T26" fmla="*/ 303 w 154"/>
                <a:gd name="T27" fmla="*/ 3 h 55"/>
                <a:gd name="T28" fmla="*/ 356 w 154"/>
                <a:gd name="T29" fmla="*/ 0 h 55"/>
                <a:gd name="T30" fmla="*/ 384 w 154"/>
                <a:gd name="T31" fmla="*/ 0 h 55"/>
                <a:gd name="T32" fmla="*/ 392 w 154"/>
                <a:gd name="T33" fmla="*/ 3 h 55"/>
                <a:gd name="T34" fmla="*/ 392 w 154"/>
                <a:gd name="T35" fmla="*/ 5 h 55"/>
                <a:gd name="T36" fmla="*/ 382 w 154"/>
                <a:gd name="T37" fmla="*/ 13 h 55"/>
                <a:gd name="T38" fmla="*/ 359 w 154"/>
                <a:gd name="T39" fmla="*/ 20 h 55"/>
                <a:gd name="T40" fmla="*/ 280 w 154"/>
                <a:gd name="T41" fmla="*/ 46 h 55"/>
                <a:gd name="T42" fmla="*/ 239 w 154"/>
                <a:gd name="T43" fmla="*/ 56 h 55"/>
                <a:gd name="T44" fmla="*/ 196 w 154"/>
                <a:gd name="T45" fmla="*/ 69 h 55"/>
                <a:gd name="T46" fmla="*/ 148 w 154"/>
                <a:gd name="T47" fmla="*/ 81 h 55"/>
                <a:gd name="T48" fmla="*/ 99 w 154"/>
                <a:gd name="T49" fmla="*/ 99 h 55"/>
                <a:gd name="T50" fmla="*/ 59 w 154"/>
                <a:gd name="T51" fmla="*/ 120 h 55"/>
                <a:gd name="T52" fmla="*/ 20 w 154"/>
                <a:gd name="T53" fmla="*/ 140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4" h="55">
                  <a:moveTo>
                    <a:pt x="8" y="55"/>
                  </a:moveTo>
                  <a:lnTo>
                    <a:pt x="7" y="55"/>
                  </a:lnTo>
                  <a:lnTo>
                    <a:pt x="4" y="54"/>
                  </a:lnTo>
                  <a:lnTo>
                    <a:pt x="1" y="53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1" y="42"/>
                  </a:lnTo>
                  <a:lnTo>
                    <a:pt x="17" y="33"/>
                  </a:lnTo>
                  <a:lnTo>
                    <a:pt x="33" y="26"/>
                  </a:lnTo>
                  <a:lnTo>
                    <a:pt x="53" y="17"/>
                  </a:lnTo>
                  <a:lnTo>
                    <a:pt x="74" y="11"/>
                  </a:lnTo>
                  <a:lnTo>
                    <a:pt x="91" y="7"/>
                  </a:lnTo>
                  <a:lnTo>
                    <a:pt x="109" y="2"/>
                  </a:lnTo>
                  <a:lnTo>
                    <a:pt x="119" y="1"/>
                  </a:lnTo>
                  <a:lnTo>
                    <a:pt x="140" y="0"/>
                  </a:lnTo>
                  <a:lnTo>
                    <a:pt x="151" y="0"/>
                  </a:lnTo>
                  <a:lnTo>
                    <a:pt x="154" y="1"/>
                  </a:lnTo>
                  <a:lnTo>
                    <a:pt x="154" y="2"/>
                  </a:lnTo>
                  <a:lnTo>
                    <a:pt x="150" y="5"/>
                  </a:lnTo>
                  <a:lnTo>
                    <a:pt x="141" y="8"/>
                  </a:lnTo>
                  <a:lnTo>
                    <a:pt x="110" y="18"/>
                  </a:lnTo>
                  <a:lnTo>
                    <a:pt x="94" y="22"/>
                  </a:lnTo>
                  <a:lnTo>
                    <a:pt x="77" y="27"/>
                  </a:lnTo>
                  <a:lnTo>
                    <a:pt x="58" y="32"/>
                  </a:lnTo>
                  <a:lnTo>
                    <a:pt x="39" y="39"/>
                  </a:lnTo>
                  <a:lnTo>
                    <a:pt x="23" y="47"/>
                  </a:lnTo>
                  <a:lnTo>
                    <a:pt x="8" y="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55" name="Freeform 1917"/>
            <p:cNvSpPr>
              <a:spLocks/>
            </p:cNvSpPr>
            <p:nvPr/>
          </p:nvSpPr>
          <p:spPr bwMode="auto">
            <a:xfrm>
              <a:off x="4061" y="1063"/>
              <a:ext cx="617" cy="173"/>
            </a:xfrm>
            <a:custGeom>
              <a:avLst/>
              <a:gdLst>
                <a:gd name="T0" fmla="*/ 67 w 617"/>
                <a:gd name="T1" fmla="*/ 0 h 173"/>
                <a:gd name="T2" fmla="*/ 232 w 617"/>
                <a:gd name="T3" fmla="*/ 12 h 173"/>
                <a:gd name="T4" fmla="*/ 409 w 617"/>
                <a:gd name="T5" fmla="*/ 61 h 173"/>
                <a:gd name="T6" fmla="*/ 546 w 617"/>
                <a:gd name="T7" fmla="*/ 112 h 173"/>
                <a:gd name="T8" fmla="*/ 571 w 617"/>
                <a:gd name="T9" fmla="*/ 125 h 173"/>
                <a:gd name="T10" fmla="*/ 594 w 617"/>
                <a:gd name="T11" fmla="*/ 140 h 173"/>
                <a:gd name="T12" fmla="*/ 609 w 617"/>
                <a:gd name="T13" fmla="*/ 153 h 173"/>
                <a:gd name="T14" fmla="*/ 617 w 617"/>
                <a:gd name="T15" fmla="*/ 165 h 173"/>
                <a:gd name="T16" fmla="*/ 617 w 617"/>
                <a:gd name="T17" fmla="*/ 173 h 173"/>
                <a:gd name="T18" fmla="*/ 614 w 617"/>
                <a:gd name="T19" fmla="*/ 173 h 173"/>
                <a:gd name="T20" fmla="*/ 604 w 617"/>
                <a:gd name="T21" fmla="*/ 168 h 173"/>
                <a:gd name="T22" fmla="*/ 584 w 617"/>
                <a:gd name="T23" fmla="*/ 160 h 173"/>
                <a:gd name="T24" fmla="*/ 497 w 617"/>
                <a:gd name="T25" fmla="*/ 135 h 173"/>
                <a:gd name="T26" fmla="*/ 293 w 617"/>
                <a:gd name="T27" fmla="*/ 55 h 173"/>
                <a:gd name="T28" fmla="*/ 0 w 617"/>
                <a:gd name="T29" fmla="*/ 18 h 173"/>
                <a:gd name="T30" fmla="*/ 67 w 617"/>
                <a:gd name="T31" fmla="*/ 0 h 1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7" h="173">
                  <a:moveTo>
                    <a:pt x="67" y="0"/>
                  </a:moveTo>
                  <a:lnTo>
                    <a:pt x="232" y="12"/>
                  </a:lnTo>
                  <a:lnTo>
                    <a:pt x="409" y="61"/>
                  </a:lnTo>
                  <a:lnTo>
                    <a:pt x="546" y="112"/>
                  </a:lnTo>
                  <a:lnTo>
                    <a:pt x="571" y="125"/>
                  </a:lnTo>
                  <a:lnTo>
                    <a:pt x="594" y="140"/>
                  </a:lnTo>
                  <a:lnTo>
                    <a:pt x="609" y="153"/>
                  </a:lnTo>
                  <a:lnTo>
                    <a:pt x="617" y="165"/>
                  </a:lnTo>
                  <a:lnTo>
                    <a:pt x="617" y="173"/>
                  </a:lnTo>
                  <a:lnTo>
                    <a:pt x="614" y="173"/>
                  </a:lnTo>
                  <a:lnTo>
                    <a:pt x="604" y="168"/>
                  </a:lnTo>
                  <a:lnTo>
                    <a:pt x="584" y="160"/>
                  </a:lnTo>
                  <a:lnTo>
                    <a:pt x="497" y="135"/>
                  </a:lnTo>
                  <a:lnTo>
                    <a:pt x="293" y="55"/>
                  </a:lnTo>
                  <a:lnTo>
                    <a:pt x="0" y="1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56" name="Freeform 1918"/>
            <p:cNvSpPr>
              <a:spLocks/>
            </p:cNvSpPr>
            <p:nvPr/>
          </p:nvSpPr>
          <p:spPr bwMode="auto">
            <a:xfrm>
              <a:off x="3619" y="1131"/>
              <a:ext cx="1130" cy="204"/>
            </a:xfrm>
            <a:custGeom>
              <a:avLst/>
              <a:gdLst>
                <a:gd name="T0" fmla="*/ 41 w 444"/>
                <a:gd name="T1" fmla="*/ 201 h 80"/>
                <a:gd name="T2" fmla="*/ 36 w 444"/>
                <a:gd name="T3" fmla="*/ 204 h 80"/>
                <a:gd name="T4" fmla="*/ 18 w 444"/>
                <a:gd name="T5" fmla="*/ 204 h 80"/>
                <a:gd name="T6" fmla="*/ 10 w 444"/>
                <a:gd name="T7" fmla="*/ 204 h 80"/>
                <a:gd name="T8" fmla="*/ 0 w 444"/>
                <a:gd name="T9" fmla="*/ 199 h 80"/>
                <a:gd name="T10" fmla="*/ 3 w 444"/>
                <a:gd name="T11" fmla="*/ 196 h 80"/>
                <a:gd name="T12" fmla="*/ 5 w 444"/>
                <a:gd name="T13" fmla="*/ 189 h 80"/>
                <a:gd name="T14" fmla="*/ 10 w 444"/>
                <a:gd name="T15" fmla="*/ 184 h 80"/>
                <a:gd name="T16" fmla="*/ 18 w 444"/>
                <a:gd name="T17" fmla="*/ 173 h 80"/>
                <a:gd name="T18" fmla="*/ 25 w 444"/>
                <a:gd name="T19" fmla="*/ 168 h 80"/>
                <a:gd name="T20" fmla="*/ 61 w 444"/>
                <a:gd name="T21" fmla="*/ 148 h 80"/>
                <a:gd name="T22" fmla="*/ 143 w 444"/>
                <a:gd name="T23" fmla="*/ 99 h 80"/>
                <a:gd name="T24" fmla="*/ 196 w 444"/>
                <a:gd name="T25" fmla="*/ 69 h 80"/>
                <a:gd name="T26" fmla="*/ 227 w 444"/>
                <a:gd name="T27" fmla="*/ 51 h 80"/>
                <a:gd name="T28" fmla="*/ 262 w 444"/>
                <a:gd name="T29" fmla="*/ 33 h 80"/>
                <a:gd name="T30" fmla="*/ 300 w 444"/>
                <a:gd name="T31" fmla="*/ 18 h 80"/>
                <a:gd name="T32" fmla="*/ 338 w 444"/>
                <a:gd name="T33" fmla="*/ 8 h 80"/>
                <a:gd name="T34" fmla="*/ 379 w 444"/>
                <a:gd name="T35" fmla="*/ 3 h 80"/>
                <a:gd name="T36" fmla="*/ 417 w 444"/>
                <a:gd name="T37" fmla="*/ 3 h 80"/>
                <a:gd name="T38" fmla="*/ 573 w 444"/>
                <a:gd name="T39" fmla="*/ 0 h 80"/>
                <a:gd name="T40" fmla="*/ 646 w 444"/>
                <a:gd name="T41" fmla="*/ 3 h 80"/>
                <a:gd name="T42" fmla="*/ 677 w 444"/>
                <a:gd name="T43" fmla="*/ 5 h 80"/>
                <a:gd name="T44" fmla="*/ 713 w 444"/>
                <a:gd name="T45" fmla="*/ 13 h 80"/>
                <a:gd name="T46" fmla="*/ 764 w 444"/>
                <a:gd name="T47" fmla="*/ 26 h 80"/>
                <a:gd name="T48" fmla="*/ 804 w 444"/>
                <a:gd name="T49" fmla="*/ 38 h 80"/>
                <a:gd name="T50" fmla="*/ 837 w 444"/>
                <a:gd name="T51" fmla="*/ 51 h 80"/>
                <a:gd name="T52" fmla="*/ 911 w 444"/>
                <a:gd name="T53" fmla="*/ 82 h 80"/>
                <a:gd name="T54" fmla="*/ 977 w 444"/>
                <a:gd name="T55" fmla="*/ 112 h 80"/>
                <a:gd name="T56" fmla="*/ 1046 w 444"/>
                <a:gd name="T57" fmla="*/ 150 h 80"/>
                <a:gd name="T58" fmla="*/ 1117 w 444"/>
                <a:gd name="T59" fmla="*/ 191 h 80"/>
                <a:gd name="T60" fmla="*/ 1130 w 444"/>
                <a:gd name="T61" fmla="*/ 201 h 80"/>
                <a:gd name="T62" fmla="*/ 1127 w 444"/>
                <a:gd name="T63" fmla="*/ 204 h 80"/>
                <a:gd name="T64" fmla="*/ 1094 w 444"/>
                <a:gd name="T65" fmla="*/ 191 h 80"/>
                <a:gd name="T66" fmla="*/ 1036 w 444"/>
                <a:gd name="T67" fmla="*/ 168 h 80"/>
                <a:gd name="T68" fmla="*/ 926 w 444"/>
                <a:gd name="T69" fmla="*/ 122 h 80"/>
                <a:gd name="T70" fmla="*/ 848 w 444"/>
                <a:gd name="T71" fmla="*/ 94 h 80"/>
                <a:gd name="T72" fmla="*/ 812 w 444"/>
                <a:gd name="T73" fmla="*/ 82 h 80"/>
                <a:gd name="T74" fmla="*/ 781 w 444"/>
                <a:gd name="T75" fmla="*/ 71 h 80"/>
                <a:gd name="T76" fmla="*/ 743 w 444"/>
                <a:gd name="T77" fmla="*/ 59 h 80"/>
                <a:gd name="T78" fmla="*/ 692 w 444"/>
                <a:gd name="T79" fmla="*/ 46 h 80"/>
                <a:gd name="T80" fmla="*/ 664 w 444"/>
                <a:gd name="T81" fmla="*/ 43 h 80"/>
                <a:gd name="T82" fmla="*/ 634 w 444"/>
                <a:gd name="T83" fmla="*/ 41 h 80"/>
                <a:gd name="T84" fmla="*/ 568 w 444"/>
                <a:gd name="T85" fmla="*/ 38 h 80"/>
                <a:gd name="T86" fmla="*/ 415 w 444"/>
                <a:gd name="T87" fmla="*/ 43 h 80"/>
                <a:gd name="T88" fmla="*/ 377 w 444"/>
                <a:gd name="T89" fmla="*/ 43 h 80"/>
                <a:gd name="T90" fmla="*/ 341 w 444"/>
                <a:gd name="T91" fmla="*/ 51 h 80"/>
                <a:gd name="T92" fmla="*/ 308 w 444"/>
                <a:gd name="T93" fmla="*/ 59 h 80"/>
                <a:gd name="T94" fmla="*/ 275 w 444"/>
                <a:gd name="T95" fmla="*/ 71 h 80"/>
                <a:gd name="T96" fmla="*/ 244 w 444"/>
                <a:gd name="T97" fmla="*/ 87 h 80"/>
                <a:gd name="T98" fmla="*/ 216 w 444"/>
                <a:gd name="T99" fmla="*/ 105 h 80"/>
                <a:gd name="T100" fmla="*/ 160 w 444"/>
                <a:gd name="T101" fmla="*/ 135 h 80"/>
                <a:gd name="T102" fmla="*/ 76 w 444"/>
                <a:gd name="T103" fmla="*/ 184 h 80"/>
                <a:gd name="T104" fmla="*/ 41 w 444"/>
                <a:gd name="T105" fmla="*/ 201 h 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44" h="80">
                  <a:moveTo>
                    <a:pt x="16" y="79"/>
                  </a:moveTo>
                  <a:lnTo>
                    <a:pt x="14" y="80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1" y="77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7" y="68"/>
                  </a:lnTo>
                  <a:lnTo>
                    <a:pt x="10" y="66"/>
                  </a:lnTo>
                  <a:lnTo>
                    <a:pt x="24" y="58"/>
                  </a:lnTo>
                  <a:lnTo>
                    <a:pt x="56" y="39"/>
                  </a:lnTo>
                  <a:lnTo>
                    <a:pt x="77" y="27"/>
                  </a:lnTo>
                  <a:lnTo>
                    <a:pt x="89" y="20"/>
                  </a:lnTo>
                  <a:lnTo>
                    <a:pt x="103" y="13"/>
                  </a:lnTo>
                  <a:lnTo>
                    <a:pt x="118" y="7"/>
                  </a:lnTo>
                  <a:lnTo>
                    <a:pt x="133" y="3"/>
                  </a:lnTo>
                  <a:lnTo>
                    <a:pt x="149" y="1"/>
                  </a:lnTo>
                  <a:lnTo>
                    <a:pt x="164" y="1"/>
                  </a:lnTo>
                  <a:lnTo>
                    <a:pt x="225" y="0"/>
                  </a:lnTo>
                  <a:lnTo>
                    <a:pt x="254" y="1"/>
                  </a:lnTo>
                  <a:lnTo>
                    <a:pt x="266" y="2"/>
                  </a:lnTo>
                  <a:lnTo>
                    <a:pt x="280" y="5"/>
                  </a:lnTo>
                  <a:lnTo>
                    <a:pt x="300" y="10"/>
                  </a:lnTo>
                  <a:lnTo>
                    <a:pt x="316" y="15"/>
                  </a:lnTo>
                  <a:lnTo>
                    <a:pt x="329" y="20"/>
                  </a:lnTo>
                  <a:lnTo>
                    <a:pt x="358" y="32"/>
                  </a:lnTo>
                  <a:lnTo>
                    <a:pt x="384" y="44"/>
                  </a:lnTo>
                  <a:lnTo>
                    <a:pt x="411" y="59"/>
                  </a:lnTo>
                  <a:lnTo>
                    <a:pt x="439" y="75"/>
                  </a:lnTo>
                  <a:lnTo>
                    <a:pt x="444" y="79"/>
                  </a:lnTo>
                  <a:lnTo>
                    <a:pt x="443" y="80"/>
                  </a:lnTo>
                  <a:lnTo>
                    <a:pt x="430" y="75"/>
                  </a:lnTo>
                  <a:lnTo>
                    <a:pt x="407" y="66"/>
                  </a:lnTo>
                  <a:lnTo>
                    <a:pt x="364" y="48"/>
                  </a:lnTo>
                  <a:lnTo>
                    <a:pt x="333" y="37"/>
                  </a:lnTo>
                  <a:lnTo>
                    <a:pt x="319" y="32"/>
                  </a:lnTo>
                  <a:lnTo>
                    <a:pt x="307" y="28"/>
                  </a:lnTo>
                  <a:lnTo>
                    <a:pt x="292" y="23"/>
                  </a:lnTo>
                  <a:lnTo>
                    <a:pt x="272" y="18"/>
                  </a:lnTo>
                  <a:lnTo>
                    <a:pt x="261" y="17"/>
                  </a:lnTo>
                  <a:lnTo>
                    <a:pt x="249" y="16"/>
                  </a:lnTo>
                  <a:lnTo>
                    <a:pt x="223" y="15"/>
                  </a:lnTo>
                  <a:lnTo>
                    <a:pt x="163" y="17"/>
                  </a:lnTo>
                  <a:lnTo>
                    <a:pt x="148" y="17"/>
                  </a:lnTo>
                  <a:lnTo>
                    <a:pt x="134" y="20"/>
                  </a:lnTo>
                  <a:lnTo>
                    <a:pt x="121" y="23"/>
                  </a:lnTo>
                  <a:lnTo>
                    <a:pt x="108" y="28"/>
                  </a:lnTo>
                  <a:lnTo>
                    <a:pt x="96" y="34"/>
                  </a:lnTo>
                  <a:lnTo>
                    <a:pt x="85" y="41"/>
                  </a:lnTo>
                  <a:lnTo>
                    <a:pt x="63" y="53"/>
                  </a:lnTo>
                  <a:lnTo>
                    <a:pt x="30" y="72"/>
                  </a:lnTo>
                  <a:lnTo>
                    <a:pt x="16" y="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57" name="Freeform 1919"/>
            <p:cNvSpPr>
              <a:spLocks/>
            </p:cNvSpPr>
            <p:nvPr/>
          </p:nvSpPr>
          <p:spPr bwMode="auto">
            <a:xfrm>
              <a:off x="3614" y="1198"/>
              <a:ext cx="1199" cy="280"/>
            </a:xfrm>
            <a:custGeom>
              <a:avLst/>
              <a:gdLst>
                <a:gd name="T0" fmla="*/ 31 w 471"/>
                <a:gd name="T1" fmla="*/ 193 h 110"/>
                <a:gd name="T2" fmla="*/ 5 w 471"/>
                <a:gd name="T3" fmla="*/ 193 h 110"/>
                <a:gd name="T4" fmla="*/ 0 w 471"/>
                <a:gd name="T5" fmla="*/ 183 h 110"/>
                <a:gd name="T6" fmla="*/ 5 w 471"/>
                <a:gd name="T7" fmla="*/ 171 h 110"/>
                <a:gd name="T8" fmla="*/ 23 w 471"/>
                <a:gd name="T9" fmla="*/ 155 h 110"/>
                <a:gd name="T10" fmla="*/ 160 w 471"/>
                <a:gd name="T11" fmla="*/ 104 h 110"/>
                <a:gd name="T12" fmla="*/ 295 w 471"/>
                <a:gd name="T13" fmla="*/ 43 h 110"/>
                <a:gd name="T14" fmla="*/ 374 w 471"/>
                <a:gd name="T15" fmla="*/ 15 h 110"/>
                <a:gd name="T16" fmla="*/ 461 w 471"/>
                <a:gd name="T17" fmla="*/ 3 h 110"/>
                <a:gd name="T18" fmla="*/ 629 w 471"/>
                <a:gd name="T19" fmla="*/ 0 h 110"/>
                <a:gd name="T20" fmla="*/ 708 w 471"/>
                <a:gd name="T21" fmla="*/ 8 h 110"/>
                <a:gd name="T22" fmla="*/ 774 w 471"/>
                <a:gd name="T23" fmla="*/ 28 h 110"/>
                <a:gd name="T24" fmla="*/ 906 w 471"/>
                <a:gd name="T25" fmla="*/ 81 h 110"/>
                <a:gd name="T26" fmla="*/ 929 w 471"/>
                <a:gd name="T27" fmla="*/ 92 h 110"/>
                <a:gd name="T28" fmla="*/ 1051 w 471"/>
                <a:gd name="T29" fmla="*/ 163 h 110"/>
                <a:gd name="T30" fmla="*/ 1125 w 471"/>
                <a:gd name="T31" fmla="*/ 201 h 110"/>
                <a:gd name="T32" fmla="*/ 1168 w 471"/>
                <a:gd name="T33" fmla="*/ 237 h 110"/>
                <a:gd name="T34" fmla="*/ 1191 w 471"/>
                <a:gd name="T35" fmla="*/ 262 h 110"/>
                <a:gd name="T36" fmla="*/ 1199 w 471"/>
                <a:gd name="T37" fmla="*/ 280 h 110"/>
                <a:gd name="T38" fmla="*/ 1186 w 471"/>
                <a:gd name="T39" fmla="*/ 272 h 110"/>
                <a:gd name="T40" fmla="*/ 1146 w 471"/>
                <a:gd name="T41" fmla="*/ 237 h 110"/>
                <a:gd name="T42" fmla="*/ 1112 w 471"/>
                <a:gd name="T43" fmla="*/ 221 h 110"/>
                <a:gd name="T44" fmla="*/ 1077 w 471"/>
                <a:gd name="T45" fmla="*/ 209 h 110"/>
                <a:gd name="T46" fmla="*/ 916 w 471"/>
                <a:gd name="T47" fmla="*/ 125 h 110"/>
                <a:gd name="T48" fmla="*/ 881 w 471"/>
                <a:gd name="T49" fmla="*/ 109 h 110"/>
                <a:gd name="T50" fmla="*/ 807 w 471"/>
                <a:gd name="T51" fmla="*/ 81 h 110"/>
                <a:gd name="T52" fmla="*/ 690 w 471"/>
                <a:gd name="T53" fmla="*/ 46 h 110"/>
                <a:gd name="T54" fmla="*/ 619 w 471"/>
                <a:gd name="T55" fmla="*/ 38 h 110"/>
                <a:gd name="T56" fmla="*/ 540 w 471"/>
                <a:gd name="T57" fmla="*/ 33 h 110"/>
                <a:gd name="T58" fmla="*/ 458 w 471"/>
                <a:gd name="T59" fmla="*/ 43 h 110"/>
                <a:gd name="T60" fmla="*/ 382 w 471"/>
                <a:gd name="T61" fmla="*/ 56 h 110"/>
                <a:gd name="T62" fmla="*/ 305 w 471"/>
                <a:gd name="T63" fmla="*/ 81 h 110"/>
                <a:gd name="T64" fmla="*/ 176 w 471"/>
                <a:gd name="T65" fmla="*/ 143 h 110"/>
                <a:gd name="T66" fmla="*/ 36 w 471"/>
                <a:gd name="T67" fmla="*/ 193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1" h="110">
                  <a:moveTo>
                    <a:pt x="14" y="76"/>
                  </a:moveTo>
                  <a:lnTo>
                    <a:pt x="12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1" y="74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2" y="67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26" y="56"/>
                  </a:lnTo>
                  <a:lnTo>
                    <a:pt x="63" y="41"/>
                  </a:lnTo>
                  <a:lnTo>
                    <a:pt x="88" y="30"/>
                  </a:lnTo>
                  <a:lnTo>
                    <a:pt x="116" y="17"/>
                  </a:lnTo>
                  <a:lnTo>
                    <a:pt x="131" y="11"/>
                  </a:lnTo>
                  <a:lnTo>
                    <a:pt x="147" y="6"/>
                  </a:lnTo>
                  <a:lnTo>
                    <a:pt x="164" y="3"/>
                  </a:lnTo>
                  <a:lnTo>
                    <a:pt x="181" y="1"/>
                  </a:lnTo>
                  <a:lnTo>
                    <a:pt x="215" y="0"/>
                  </a:lnTo>
                  <a:lnTo>
                    <a:pt x="247" y="0"/>
                  </a:lnTo>
                  <a:lnTo>
                    <a:pt x="263" y="1"/>
                  </a:lnTo>
                  <a:lnTo>
                    <a:pt x="278" y="3"/>
                  </a:lnTo>
                  <a:lnTo>
                    <a:pt x="292" y="7"/>
                  </a:lnTo>
                  <a:lnTo>
                    <a:pt x="304" y="11"/>
                  </a:lnTo>
                  <a:lnTo>
                    <a:pt x="343" y="26"/>
                  </a:lnTo>
                  <a:lnTo>
                    <a:pt x="356" y="32"/>
                  </a:lnTo>
                  <a:lnTo>
                    <a:pt x="359" y="32"/>
                  </a:lnTo>
                  <a:lnTo>
                    <a:pt x="365" y="36"/>
                  </a:lnTo>
                  <a:lnTo>
                    <a:pt x="386" y="48"/>
                  </a:lnTo>
                  <a:lnTo>
                    <a:pt x="413" y="64"/>
                  </a:lnTo>
                  <a:lnTo>
                    <a:pt x="428" y="72"/>
                  </a:lnTo>
                  <a:lnTo>
                    <a:pt x="442" y="79"/>
                  </a:lnTo>
                  <a:lnTo>
                    <a:pt x="452" y="87"/>
                  </a:lnTo>
                  <a:lnTo>
                    <a:pt x="459" y="93"/>
                  </a:lnTo>
                  <a:lnTo>
                    <a:pt x="464" y="98"/>
                  </a:lnTo>
                  <a:lnTo>
                    <a:pt x="468" y="103"/>
                  </a:lnTo>
                  <a:lnTo>
                    <a:pt x="471" y="109"/>
                  </a:lnTo>
                  <a:lnTo>
                    <a:pt x="471" y="110"/>
                  </a:lnTo>
                  <a:lnTo>
                    <a:pt x="469" y="110"/>
                  </a:lnTo>
                  <a:lnTo>
                    <a:pt x="466" y="107"/>
                  </a:lnTo>
                  <a:lnTo>
                    <a:pt x="459" y="100"/>
                  </a:lnTo>
                  <a:lnTo>
                    <a:pt x="450" y="93"/>
                  </a:lnTo>
                  <a:lnTo>
                    <a:pt x="443" y="89"/>
                  </a:lnTo>
                  <a:lnTo>
                    <a:pt x="437" y="87"/>
                  </a:lnTo>
                  <a:lnTo>
                    <a:pt x="433" y="87"/>
                  </a:lnTo>
                  <a:lnTo>
                    <a:pt x="423" y="82"/>
                  </a:lnTo>
                  <a:lnTo>
                    <a:pt x="392" y="67"/>
                  </a:lnTo>
                  <a:lnTo>
                    <a:pt x="360" y="49"/>
                  </a:lnTo>
                  <a:lnTo>
                    <a:pt x="350" y="44"/>
                  </a:lnTo>
                  <a:lnTo>
                    <a:pt x="346" y="43"/>
                  </a:lnTo>
                  <a:lnTo>
                    <a:pt x="333" y="38"/>
                  </a:lnTo>
                  <a:lnTo>
                    <a:pt x="317" y="32"/>
                  </a:lnTo>
                  <a:lnTo>
                    <a:pt x="295" y="25"/>
                  </a:lnTo>
                  <a:lnTo>
                    <a:pt x="271" y="18"/>
                  </a:lnTo>
                  <a:lnTo>
                    <a:pt x="257" y="16"/>
                  </a:lnTo>
                  <a:lnTo>
                    <a:pt x="243" y="15"/>
                  </a:lnTo>
                  <a:lnTo>
                    <a:pt x="228" y="13"/>
                  </a:lnTo>
                  <a:lnTo>
                    <a:pt x="212" y="13"/>
                  </a:lnTo>
                  <a:lnTo>
                    <a:pt x="196" y="15"/>
                  </a:lnTo>
                  <a:lnTo>
                    <a:pt x="180" y="17"/>
                  </a:lnTo>
                  <a:lnTo>
                    <a:pt x="165" y="18"/>
                  </a:lnTo>
                  <a:lnTo>
                    <a:pt x="150" y="22"/>
                  </a:lnTo>
                  <a:lnTo>
                    <a:pt x="135" y="27"/>
                  </a:lnTo>
                  <a:lnTo>
                    <a:pt x="120" y="32"/>
                  </a:lnTo>
                  <a:lnTo>
                    <a:pt x="93" y="44"/>
                  </a:lnTo>
                  <a:lnTo>
                    <a:pt x="69" y="56"/>
                  </a:lnTo>
                  <a:lnTo>
                    <a:pt x="31" y="71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58" name="Freeform 1920"/>
            <p:cNvSpPr>
              <a:spLocks/>
            </p:cNvSpPr>
            <p:nvPr/>
          </p:nvSpPr>
          <p:spPr bwMode="auto">
            <a:xfrm>
              <a:off x="3555" y="1282"/>
              <a:ext cx="456" cy="219"/>
            </a:xfrm>
            <a:custGeom>
              <a:avLst/>
              <a:gdLst>
                <a:gd name="T0" fmla="*/ 15 w 179"/>
                <a:gd name="T1" fmla="*/ 219 h 86"/>
                <a:gd name="T2" fmla="*/ 8 w 179"/>
                <a:gd name="T3" fmla="*/ 216 h 86"/>
                <a:gd name="T4" fmla="*/ 0 w 179"/>
                <a:gd name="T5" fmla="*/ 209 h 86"/>
                <a:gd name="T6" fmla="*/ 0 w 179"/>
                <a:gd name="T7" fmla="*/ 196 h 86"/>
                <a:gd name="T8" fmla="*/ 3 w 179"/>
                <a:gd name="T9" fmla="*/ 183 h 86"/>
                <a:gd name="T10" fmla="*/ 8 w 179"/>
                <a:gd name="T11" fmla="*/ 181 h 86"/>
                <a:gd name="T12" fmla="*/ 10 w 179"/>
                <a:gd name="T13" fmla="*/ 181 h 86"/>
                <a:gd name="T14" fmla="*/ 20 w 179"/>
                <a:gd name="T15" fmla="*/ 178 h 86"/>
                <a:gd name="T16" fmla="*/ 51 w 179"/>
                <a:gd name="T17" fmla="*/ 155 h 86"/>
                <a:gd name="T18" fmla="*/ 99 w 179"/>
                <a:gd name="T19" fmla="*/ 127 h 86"/>
                <a:gd name="T20" fmla="*/ 158 w 179"/>
                <a:gd name="T21" fmla="*/ 92 h 86"/>
                <a:gd name="T22" fmla="*/ 194 w 179"/>
                <a:gd name="T23" fmla="*/ 84 h 86"/>
                <a:gd name="T24" fmla="*/ 224 w 179"/>
                <a:gd name="T25" fmla="*/ 74 h 86"/>
                <a:gd name="T26" fmla="*/ 250 w 179"/>
                <a:gd name="T27" fmla="*/ 66 h 86"/>
                <a:gd name="T28" fmla="*/ 260 w 179"/>
                <a:gd name="T29" fmla="*/ 64 h 86"/>
                <a:gd name="T30" fmla="*/ 270 w 179"/>
                <a:gd name="T31" fmla="*/ 53 h 86"/>
                <a:gd name="T32" fmla="*/ 313 w 179"/>
                <a:gd name="T33" fmla="*/ 23 h 86"/>
                <a:gd name="T34" fmla="*/ 324 w 179"/>
                <a:gd name="T35" fmla="*/ 18 h 86"/>
                <a:gd name="T36" fmla="*/ 349 w 179"/>
                <a:gd name="T37" fmla="*/ 8 h 86"/>
                <a:gd name="T38" fmla="*/ 385 w 179"/>
                <a:gd name="T39" fmla="*/ 0 h 86"/>
                <a:gd name="T40" fmla="*/ 400 w 179"/>
                <a:gd name="T41" fmla="*/ 0 h 86"/>
                <a:gd name="T42" fmla="*/ 415 w 179"/>
                <a:gd name="T43" fmla="*/ 0 h 86"/>
                <a:gd name="T44" fmla="*/ 453 w 179"/>
                <a:gd name="T45" fmla="*/ 8 h 86"/>
                <a:gd name="T46" fmla="*/ 456 w 179"/>
                <a:gd name="T47" fmla="*/ 10 h 86"/>
                <a:gd name="T48" fmla="*/ 456 w 179"/>
                <a:gd name="T49" fmla="*/ 13 h 86"/>
                <a:gd name="T50" fmla="*/ 443 w 179"/>
                <a:gd name="T51" fmla="*/ 20 h 86"/>
                <a:gd name="T52" fmla="*/ 415 w 179"/>
                <a:gd name="T53" fmla="*/ 23 h 86"/>
                <a:gd name="T54" fmla="*/ 413 w 179"/>
                <a:gd name="T55" fmla="*/ 23 h 86"/>
                <a:gd name="T56" fmla="*/ 403 w 179"/>
                <a:gd name="T57" fmla="*/ 25 h 86"/>
                <a:gd name="T58" fmla="*/ 372 w 179"/>
                <a:gd name="T59" fmla="*/ 36 h 86"/>
                <a:gd name="T60" fmla="*/ 341 w 179"/>
                <a:gd name="T61" fmla="*/ 48 h 86"/>
                <a:gd name="T62" fmla="*/ 334 w 179"/>
                <a:gd name="T63" fmla="*/ 51 h 86"/>
                <a:gd name="T64" fmla="*/ 334 w 179"/>
                <a:gd name="T65" fmla="*/ 53 h 86"/>
                <a:gd name="T66" fmla="*/ 288 w 179"/>
                <a:gd name="T67" fmla="*/ 89 h 86"/>
                <a:gd name="T68" fmla="*/ 275 w 179"/>
                <a:gd name="T69" fmla="*/ 99 h 86"/>
                <a:gd name="T70" fmla="*/ 262 w 179"/>
                <a:gd name="T71" fmla="*/ 104 h 86"/>
                <a:gd name="T72" fmla="*/ 232 w 179"/>
                <a:gd name="T73" fmla="*/ 115 h 86"/>
                <a:gd name="T74" fmla="*/ 199 w 179"/>
                <a:gd name="T75" fmla="*/ 122 h 86"/>
                <a:gd name="T76" fmla="*/ 186 w 179"/>
                <a:gd name="T77" fmla="*/ 125 h 86"/>
                <a:gd name="T78" fmla="*/ 176 w 179"/>
                <a:gd name="T79" fmla="*/ 130 h 86"/>
                <a:gd name="T80" fmla="*/ 120 w 179"/>
                <a:gd name="T81" fmla="*/ 158 h 86"/>
                <a:gd name="T82" fmla="*/ 74 w 179"/>
                <a:gd name="T83" fmla="*/ 191 h 86"/>
                <a:gd name="T84" fmla="*/ 36 w 179"/>
                <a:gd name="T85" fmla="*/ 214 h 86"/>
                <a:gd name="T86" fmla="*/ 25 w 179"/>
                <a:gd name="T87" fmla="*/ 219 h 86"/>
                <a:gd name="T88" fmla="*/ 15 w 179"/>
                <a:gd name="T89" fmla="*/ 219 h 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9" h="86">
                  <a:moveTo>
                    <a:pt x="6" y="86"/>
                  </a:moveTo>
                  <a:lnTo>
                    <a:pt x="3" y="85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8" y="70"/>
                  </a:lnTo>
                  <a:lnTo>
                    <a:pt x="20" y="61"/>
                  </a:lnTo>
                  <a:lnTo>
                    <a:pt x="39" y="50"/>
                  </a:lnTo>
                  <a:lnTo>
                    <a:pt x="62" y="36"/>
                  </a:lnTo>
                  <a:lnTo>
                    <a:pt x="76" y="33"/>
                  </a:lnTo>
                  <a:lnTo>
                    <a:pt x="88" y="29"/>
                  </a:lnTo>
                  <a:lnTo>
                    <a:pt x="98" y="26"/>
                  </a:lnTo>
                  <a:lnTo>
                    <a:pt x="102" y="25"/>
                  </a:lnTo>
                  <a:lnTo>
                    <a:pt x="106" y="21"/>
                  </a:lnTo>
                  <a:lnTo>
                    <a:pt x="123" y="9"/>
                  </a:lnTo>
                  <a:lnTo>
                    <a:pt x="127" y="7"/>
                  </a:lnTo>
                  <a:lnTo>
                    <a:pt x="137" y="3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8" y="3"/>
                  </a:lnTo>
                  <a:lnTo>
                    <a:pt x="179" y="4"/>
                  </a:lnTo>
                  <a:lnTo>
                    <a:pt x="179" y="5"/>
                  </a:lnTo>
                  <a:lnTo>
                    <a:pt x="174" y="8"/>
                  </a:lnTo>
                  <a:lnTo>
                    <a:pt x="163" y="9"/>
                  </a:lnTo>
                  <a:lnTo>
                    <a:pt x="162" y="9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34" y="19"/>
                  </a:lnTo>
                  <a:lnTo>
                    <a:pt x="131" y="20"/>
                  </a:lnTo>
                  <a:lnTo>
                    <a:pt x="131" y="21"/>
                  </a:lnTo>
                  <a:lnTo>
                    <a:pt x="113" y="35"/>
                  </a:lnTo>
                  <a:lnTo>
                    <a:pt x="108" y="39"/>
                  </a:lnTo>
                  <a:lnTo>
                    <a:pt x="103" y="41"/>
                  </a:lnTo>
                  <a:lnTo>
                    <a:pt x="91" y="45"/>
                  </a:lnTo>
                  <a:lnTo>
                    <a:pt x="78" y="48"/>
                  </a:lnTo>
                  <a:lnTo>
                    <a:pt x="73" y="49"/>
                  </a:lnTo>
                  <a:lnTo>
                    <a:pt x="69" y="51"/>
                  </a:lnTo>
                  <a:lnTo>
                    <a:pt x="47" y="62"/>
                  </a:lnTo>
                  <a:lnTo>
                    <a:pt x="29" y="75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6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59" name="Freeform 1921"/>
            <p:cNvSpPr>
              <a:spLocks/>
            </p:cNvSpPr>
            <p:nvPr/>
          </p:nvSpPr>
          <p:spPr bwMode="auto">
            <a:xfrm>
              <a:off x="4062" y="1241"/>
              <a:ext cx="394" cy="76"/>
            </a:xfrm>
            <a:custGeom>
              <a:avLst/>
              <a:gdLst>
                <a:gd name="T0" fmla="*/ 13 w 155"/>
                <a:gd name="T1" fmla="*/ 46 h 30"/>
                <a:gd name="T2" fmla="*/ 10 w 155"/>
                <a:gd name="T3" fmla="*/ 46 h 30"/>
                <a:gd name="T4" fmla="*/ 8 w 155"/>
                <a:gd name="T5" fmla="*/ 41 h 30"/>
                <a:gd name="T6" fmla="*/ 0 w 155"/>
                <a:gd name="T7" fmla="*/ 33 h 30"/>
                <a:gd name="T8" fmla="*/ 0 w 155"/>
                <a:gd name="T9" fmla="*/ 23 h 30"/>
                <a:gd name="T10" fmla="*/ 8 w 155"/>
                <a:gd name="T11" fmla="*/ 10 h 30"/>
                <a:gd name="T12" fmla="*/ 10 w 155"/>
                <a:gd name="T13" fmla="*/ 8 h 30"/>
                <a:gd name="T14" fmla="*/ 53 w 155"/>
                <a:gd name="T15" fmla="*/ 3 h 30"/>
                <a:gd name="T16" fmla="*/ 102 w 155"/>
                <a:gd name="T17" fmla="*/ 0 h 30"/>
                <a:gd name="T18" fmla="*/ 153 w 155"/>
                <a:gd name="T19" fmla="*/ 0 h 30"/>
                <a:gd name="T20" fmla="*/ 206 w 155"/>
                <a:gd name="T21" fmla="*/ 3 h 30"/>
                <a:gd name="T22" fmla="*/ 252 w 155"/>
                <a:gd name="T23" fmla="*/ 10 h 30"/>
                <a:gd name="T24" fmla="*/ 295 w 155"/>
                <a:gd name="T25" fmla="*/ 20 h 30"/>
                <a:gd name="T26" fmla="*/ 320 w 155"/>
                <a:gd name="T27" fmla="*/ 28 h 30"/>
                <a:gd name="T28" fmla="*/ 346 w 155"/>
                <a:gd name="T29" fmla="*/ 41 h 30"/>
                <a:gd name="T30" fmla="*/ 366 w 155"/>
                <a:gd name="T31" fmla="*/ 51 h 30"/>
                <a:gd name="T32" fmla="*/ 391 w 155"/>
                <a:gd name="T33" fmla="*/ 66 h 30"/>
                <a:gd name="T34" fmla="*/ 394 w 155"/>
                <a:gd name="T35" fmla="*/ 73 h 30"/>
                <a:gd name="T36" fmla="*/ 391 w 155"/>
                <a:gd name="T37" fmla="*/ 73 h 30"/>
                <a:gd name="T38" fmla="*/ 379 w 155"/>
                <a:gd name="T39" fmla="*/ 76 h 30"/>
                <a:gd name="T40" fmla="*/ 361 w 155"/>
                <a:gd name="T41" fmla="*/ 73 h 30"/>
                <a:gd name="T42" fmla="*/ 282 w 155"/>
                <a:gd name="T43" fmla="*/ 58 h 30"/>
                <a:gd name="T44" fmla="*/ 241 w 155"/>
                <a:gd name="T45" fmla="*/ 48 h 30"/>
                <a:gd name="T46" fmla="*/ 198 w 155"/>
                <a:gd name="T47" fmla="*/ 41 h 30"/>
                <a:gd name="T48" fmla="*/ 147 w 155"/>
                <a:gd name="T49" fmla="*/ 38 h 30"/>
                <a:gd name="T50" fmla="*/ 102 w 155"/>
                <a:gd name="T51" fmla="*/ 38 h 30"/>
                <a:gd name="T52" fmla="*/ 56 w 155"/>
                <a:gd name="T53" fmla="*/ 41 h 30"/>
                <a:gd name="T54" fmla="*/ 13 w 155"/>
                <a:gd name="T55" fmla="*/ 46 h 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5" h="30">
                  <a:moveTo>
                    <a:pt x="5" y="18"/>
                  </a:moveTo>
                  <a:lnTo>
                    <a:pt x="4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3"/>
                  </a:lnTo>
                  <a:lnTo>
                    <a:pt x="21" y="1"/>
                  </a:lnTo>
                  <a:lnTo>
                    <a:pt x="40" y="0"/>
                  </a:lnTo>
                  <a:lnTo>
                    <a:pt x="60" y="0"/>
                  </a:lnTo>
                  <a:lnTo>
                    <a:pt x="81" y="1"/>
                  </a:lnTo>
                  <a:lnTo>
                    <a:pt x="99" y="4"/>
                  </a:lnTo>
                  <a:lnTo>
                    <a:pt x="116" y="8"/>
                  </a:lnTo>
                  <a:lnTo>
                    <a:pt x="126" y="11"/>
                  </a:lnTo>
                  <a:lnTo>
                    <a:pt x="136" y="16"/>
                  </a:lnTo>
                  <a:lnTo>
                    <a:pt x="144" y="20"/>
                  </a:lnTo>
                  <a:lnTo>
                    <a:pt x="154" y="26"/>
                  </a:lnTo>
                  <a:lnTo>
                    <a:pt x="155" y="29"/>
                  </a:lnTo>
                  <a:lnTo>
                    <a:pt x="154" y="29"/>
                  </a:lnTo>
                  <a:lnTo>
                    <a:pt x="149" y="30"/>
                  </a:lnTo>
                  <a:lnTo>
                    <a:pt x="142" y="29"/>
                  </a:lnTo>
                  <a:lnTo>
                    <a:pt x="111" y="23"/>
                  </a:lnTo>
                  <a:lnTo>
                    <a:pt x="95" y="19"/>
                  </a:lnTo>
                  <a:lnTo>
                    <a:pt x="78" y="16"/>
                  </a:lnTo>
                  <a:lnTo>
                    <a:pt x="58" y="15"/>
                  </a:lnTo>
                  <a:lnTo>
                    <a:pt x="40" y="15"/>
                  </a:lnTo>
                  <a:lnTo>
                    <a:pt x="22" y="16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0" name="Freeform 1922"/>
            <p:cNvSpPr>
              <a:spLocks/>
            </p:cNvSpPr>
            <p:nvPr/>
          </p:nvSpPr>
          <p:spPr bwMode="auto">
            <a:xfrm>
              <a:off x="3537" y="1330"/>
              <a:ext cx="1304" cy="290"/>
            </a:xfrm>
            <a:custGeom>
              <a:avLst/>
              <a:gdLst>
                <a:gd name="T0" fmla="*/ 38 w 512"/>
                <a:gd name="T1" fmla="*/ 214 h 114"/>
                <a:gd name="T2" fmla="*/ 13 w 512"/>
                <a:gd name="T3" fmla="*/ 221 h 114"/>
                <a:gd name="T4" fmla="*/ 0 w 512"/>
                <a:gd name="T5" fmla="*/ 221 h 114"/>
                <a:gd name="T6" fmla="*/ 3 w 512"/>
                <a:gd name="T7" fmla="*/ 201 h 114"/>
                <a:gd name="T8" fmla="*/ 18 w 512"/>
                <a:gd name="T9" fmla="*/ 181 h 114"/>
                <a:gd name="T10" fmla="*/ 59 w 512"/>
                <a:gd name="T11" fmla="*/ 153 h 114"/>
                <a:gd name="T12" fmla="*/ 112 w 512"/>
                <a:gd name="T13" fmla="*/ 140 h 114"/>
                <a:gd name="T14" fmla="*/ 171 w 512"/>
                <a:gd name="T15" fmla="*/ 122 h 114"/>
                <a:gd name="T16" fmla="*/ 367 w 512"/>
                <a:gd name="T17" fmla="*/ 56 h 114"/>
                <a:gd name="T18" fmla="*/ 456 w 512"/>
                <a:gd name="T19" fmla="*/ 41 h 114"/>
                <a:gd name="T20" fmla="*/ 542 w 512"/>
                <a:gd name="T21" fmla="*/ 15 h 114"/>
                <a:gd name="T22" fmla="*/ 637 w 512"/>
                <a:gd name="T23" fmla="*/ 0 h 114"/>
                <a:gd name="T24" fmla="*/ 660 w 512"/>
                <a:gd name="T25" fmla="*/ 3 h 114"/>
                <a:gd name="T26" fmla="*/ 685 w 512"/>
                <a:gd name="T27" fmla="*/ 15 h 114"/>
                <a:gd name="T28" fmla="*/ 800 w 512"/>
                <a:gd name="T29" fmla="*/ 48 h 114"/>
                <a:gd name="T30" fmla="*/ 863 w 512"/>
                <a:gd name="T31" fmla="*/ 69 h 114"/>
                <a:gd name="T32" fmla="*/ 937 w 512"/>
                <a:gd name="T33" fmla="*/ 81 h 114"/>
                <a:gd name="T34" fmla="*/ 978 w 512"/>
                <a:gd name="T35" fmla="*/ 81 h 114"/>
                <a:gd name="T36" fmla="*/ 1016 w 512"/>
                <a:gd name="T37" fmla="*/ 81 h 114"/>
                <a:gd name="T38" fmla="*/ 1042 w 512"/>
                <a:gd name="T39" fmla="*/ 92 h 114"/>
                <a:gd name="T40" fmla="*/ 1108 w 512"/>
                <a:gd name="T41" fmla="*/ 135 h 114"/>
                <a:gd name="T42" fmla="*/ 1215 w 512"/>
                <a:gd name="T43" fmla="*/ 219 h 114"/>
                <a:gd name="T44" fmla="*/ 1304 w 512"/>
                <a:gd name="T45" fmla="*/ 287 h 114"/>
                <a:gd name="T46" fmla="*/ 1291 w 512"/>
                <a:gd name="T47" fmla="*/ 287 h 114"/>
                <a:gd name="T48" fmla="*/ 1200 w 512"/>
                <a:gd name="T49" fmla="*/ 234 h 114"/>
                <a:gd name="T50" fmla="*/ 1128 w 512"/>
                <a:gd name="T51" fmla="*/ 186 h 114"/>
                <a:gd name="T52" fmla="*/ 1042 w 512"/>
                <a:gd name="T53" fmla="*/ 132 h 114"/>
                <a:gd name="T54" fmla="*/ 1009 w 512"/>
                <a:gd name="T55" fmla="*/ 120 h 114"/>
                <a:gd name="T56" fmla="*/ 953 w 512"/>
                <a:gd name="T57" fmla="*/ 120 h 114"/>
                <a:gd name="T58" fmla="*/ 899 w 512"/>
                <a:gd name="T59" fmla="*/ 117 h 114"/>
                <a:gd name="T60" fmla="*/ 840 w 512"/>
                <a:gd name="T61" fmla="*/ 104 h 114"/>
                <a:gd name="T62" fmla="*/ 774 w 512"/>
                <a:gd name="T63" fmla="*/ 79 h 114"/>
                <a:gd name="T64" fmla="*/ 703 w 512"/>
                <a:gd name="T65" fmla="*/ 61 h 114"/>
                <a:gd name="T66" fmla="*/ 639 w 512"/>
                <a:gd name="T67" fmla="*/ 36 h 114"/>
                <a:gd name="T68" fmla="*/ 644 w 512"/>
                <a:gd name="T69" fmla="*/ 38 h 114"/>
                <a:gd name="T70" fmla="*/ 588 w 512"/>
                <a:gd name="T71" fmla="*/ 48 h 114"/>
                <a:gd name="T72" fmla="*/ 502 w 512"/>
                <a:gd name="T73" fmla="*/ 69 h 114"/>
                <a:gd name="T74" fmla="*/ 415 w 512"/>
                <a:gd name="T75" fmla="*/ 89 h 114"/>
                <a:gd name="T76" fmla="*/ 331 w 512"/>
                <a:gd name="T77" fmla="*/ 107 h 114"/>
                <a:gd name="T78" fmla="*/ 183 w 512"/>
                <a:gd name="T79" fmla="*/ 158 h 114"/>
                <a:gd name="T80" fmla="*/ 120 w 512"/>
                <a:gd name="T81" fmla="*/ 178 h 114"/>
                <a:gd name="T82" fmla="*/ 76 w 512"/>
                <a:gd name="T83" fmla="*/ 186 h 114"/>
                <a:gd name="T84" fmla="*/ 41 w 512"/>
                <a:gd name="T85" fmla="*/ 211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12" h="114">
                  <a:moveTo>
                    <a:pt x="16" y="83"/>
                  </a:moveTo>
                  <a:lnTo>
                    <a:pt x="15" y="84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8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1" y="79"/>
                  </a:lnTo>
                  <a:lnTo>
                    <a:pt x="5" y="73"/>
                  </a:lnTo>
                  <a:lnTo>
                    <a:pt x="7" y="71"/>
                  </a:lnTo>
                  <a:lnTo>
                    <a:pt x="11" y="67"/>
                  </a:lnTo>
                  <a:lnTo>
                    <a:pt x="23" y="60"/>
                  </a:lnTo>
                  <a:lnTo>
                    <a:pt x="34" y="56"/>
                  </a:lnTo>
                  <a:lnTo>
                    <a:pt x="44" y="55"/>
                  </a:lnTo>
                  <a:lnTo>
                    <a:pt x="56" y="52"/>
                  </a:lnTo>
                  <a:lnTo>
                    <a:pt x="67" y="48"/>
                  </a:lnTo>
                  <a:lnTo>
                    <a:pt x="126" y="27"/>
                  </a:lnTo>
                  <a:lnTo>
                    <a:pt x="144" y="22"/>
                  </a:lnTo>
                  <a:lnTo>
                    <a:pt x="161" y="19"/>
                  </a:lnTo>
                  <a:lnTo>
                    <a:pt x="179" y="16"/>
                  </a:lnTo>
                  <a:lnTo>
                    <a:pt x="196" y="12"/>
                  </a:lnTo>
                  <a:lnTo>
                    <a:pt x="213" y="6"/>
                  </a:lnTo>
                  <a:lnTo>
                    <a:pt x="232" y="2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9" y="1"/>
                  </a:lnTo>
                  <a:lnTo>
                    <a:pt x="262" y="2"/>
                  </a:lnTo>
                  <a:lnTo>
                    <a:pt x="269" y="6"/>
                  </a:lnTo>
                  <a:lnTo>
                    <a:pt x="299" y="14"/>
                  </a:lnTo>
                  <a:lnTo>
                    <a:pt x="314" y="19"/>
                  </a:lnTo>
                  <a:lnTo>
                    <a:pt x="327" y="24"/>
                  </a:lnTo>
                  <a:lnTo>
                    <a:pt x="339" y="27"/>
                  </a:lnTo>
                  <a:lnTo>
                    <a:pt x="349" y="30"/>
                  </a:lnTo>
                  <a:lnTo>
                    <a:pt x="368" y="32"/>
                  </a:lnTo>
                  <a:lnTo>
                    <a:pt x="379" y="32"/>
                  </a:lnTo>
                  <a:lnTo>
                    <a:pt x="384" y="32"/>
                  </a:lnTo>
                  <a:lnTo>
                    <a:pt x="394" y="32"/>
                  </a:lnTo>
                  <a:lnTo>
                    <a:pt x="399" y="32"/>
                  </a:lnTo>
                  <a:lnTo>
                    <a:pt x="406" y="35"/>
                  </a:lnTo>
                  <a:lnTo>
                    <a:pt x="409" y="36"/>
                  </a:lnTo>
                  <a:lnTo>
                    <a:pt x="421" y="45"/>
                  </a:lnTo>
                  <a:lnTo>
                    <a:pt x="435" y="53"/>
                  </a:lnTo>
                  <a:lnTo>
                    <a:pt x="450" y="65"/>
                  </a:lnTo>
                  <a:lnTo>
                    <a:pt x="477" y="86"/>
                  </a:lnTo>
                  <a:lnTo>
                    <a:pt x="507" y="108"/>
                  </a:lnTo>
                  <a:lnTo>
                    <a:pt x="512" y="113"/>
                  </a:lnTo>
                  <a:lnTo>
                    <a:pt x="512" y="114"/>
                  </a:lnTo>
                  <a:lnTo>
                    <a:pt x="507" y="113"/>
                  </a:lnTo>
                  <a:lnTo>
                    <a:pt x="497" y="108"/>
                  </a:lnTo>
                  <a:lnTo>
                    <a:pt x="471" y="92"/>
                  </a:lnTo>
                  <a:lnTo>
                    <a:pt x="458" y="83"/>
                  </a:lnTo>
                  <a:lnTo>
                    <a:pt x="443" y="73"/>
                  </a:lnTo>
                  <a:lnTo>
                    <a:pt x="427" y="63"/>
                  </a:lnTo>
                  <a:lnTo>
                    <a:pt x="409" y="52"/>
                  </a:lnTo>
                  <a:lnTo>
                    <a:pt x="401" y="48"/>
                  </a:lnTo>
                  <a:lnTo>
                    <a:pt x="396" y="47"/>
                  </a:lnTo>
                  <a:lnTo>
                    <a:pt x="378" y="47"/>
                  </a:lnTo>
                  <a:lnTo>
                    <a:pt x="374" y="47"/>
                  </a:lnTo>
                  <a:lnTo>
                    <a:pt x="361" y="47"/>
                  </a:lnTo>
                  <a:lnTo>
                    <a:pt x="353" y="46"/>
                  </a:lnTo>
                  <a:lnTo>
                    <a:pt x="342" y="45"/>
                  </a:lnTo>
                  <a:lnTo>
                    <a:pt x="330" y="41"/>
                  </a:lnTo>
                  <a:lnTo>
                    <a:pt x="318" y="37"/>
                  </a:lnTo>
                  <a:lnTo>
                    <a:pt x="304" y="31"/>
                  </a:lnTo>
                  <a:lnTo>
                    <a:pt x="291" y="27"/>
                  </a:lnTo>
                  <a:lnTo>
                    <a:pt x="276" y="24"/>
                  </a:lnTo>
                  <a:lnTo>
                    <a:pt x="258" y="19"/>
                  </a:lnTo>
                  <a:lnTo>
                    <a:pt x="251" y="14"/>
                  </a:lnTo>
                  <a:lnTo>
                    <a:pt x="255" y="15"/>
                  </a:lnTo>
                  <a:lnTo>
                    <a:pt x="253" y="15"/>
                  </a:lnTo>
                  <a:lnTo>
                    <a:pt x="248" y="16"/>
                  </a:lnTo>
                  <a:lnTo>
                    <a:pt x="231" y="19"/>
                  </a:lnTo>
                  <a:lnTo>
                    <a:pt x="215" y="22"/>
                  </a:lnTo>
                  <a:lnTo>
                    <a:pt x="197" y="27"/>
                  </a:lnTo>
                  <a:lnTo>
                    <a:pt x="180" y="32"/>
                  </a:lnTo>
                  <a:lnTo>
                    <a:pt x="163" y="35"/>
                  </a:lnTo>
                  <a:lnTo>
                    <a:pt x="145" y="38"/>
                  </a:lnTo>
                  <a:lnTo>
                    <a:pt x="130" y="42"/>
                  </a:lnTo>
                  <a:lnTo>
                    <a:pt x="99" y="53"/>
                  </a:lnTo>
                  <a:lnTo>
                    <a:pt x="72" y="62"/>
                  </a:lnTo>
                  <a:lnTo>
                    <a:pt x="58" y="67"/>
                  </a:lnTo>
                  <a:lnTo>
                    <a:pt x="47" y="70"/>
                  </a:lnTo>
                  <a:lnTo>
                    <a:pt x="37" y="72"/>
                  </a:lnTo>
                  <a:lnTo>
                    <a:pt x="30" y="73"/>
                  </a:lnTo>
                  <a:lnTo>
                    <a:pt x="21" y="79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1" name="Freeform 1923"/>
            <p:cNvSpPr>
              <a:spLocks/>
            </p:cNvSpPr>
            <p:nvPr/>
          </p:nvSpPr>
          <p:spPr bwMode="auto">
            <a:xfrm>
              <a:off x="3764" y="1294"/>
              <a:ext cx="1074" cy="293"/>
            </a:xfrm>
            <a:custGeom>
              <a:avLst/>
              <a:gdLst>
                <a:gd name="T0" fmla="*/ 28 w 422"/>
                <a:gd name="T1" fmla="*/ 125 h 115"/>
                <a:gd name="T2" fmla="*/ 8 w 422"/>
                <a:gd name="T3" fmla="*/ 120 h 115"/>
                <a:gd name="T4" fmla="*/ 0 w 422"/>
                <a:gd name="T5" fmla="*/ 112 h 115"/>
                <a:gd name="T6" fmla="*/ 10 w 422"/>
                <a:gd name="T7" fmla="*/ 99 h 115"/>
                <a:gd name="T8" fmla="*/ 25 w 422"/>
                <a:gd name="T9" fmla="*/ 87 h 115"/>
                <a:gd name="T10" fmla="*/ 155 w 422"/>
                <a:gd name="T11" fmla="*/ 59 h 115"/>
                <a:gd name="T12" fmla="*/ 280 w 422"/>
                <a:gd name="T13" fmla="*/ 15 h 115"/>
                <a:gd name="T14" fmla="*/ 354 w 422"/>
                <a:gd name="T15" fmla="*/ 0 h 115"/>
                <a:gd name="T16" fmla="*/ 433 w 422"/>
                <a:gd name="T17" fmla="*/ 5 h 115"/>
                <a:gd name="T18" fmla="*/ 509 w 422"/>
                <a:gd name="T19" fmla="*/ 15 h 115"/>
                <a:gd name="T20" fmla="*/ 580 w 422"/>
                <a:gd name="T21" fmla="*/ 25 h 115"/>
                <a:gd name="T22" fmla="*/ 613 w 422"/>
                <a:gd name="T23" fmla="*/ 28 h 115"/>
                <a:gd name="T24" fmla="*/ 705 w 422"/>
                <a:gd name="T25" fmla="*/ 64 h 115"/>
                <a:gd name="T26" fmla="*/ 827 w 422"/>
                <a:gd name="T27" fmla="*/ 89 h 115"/>
                <a:gd name="T28" fmla="*/ 873 w 422"/>
                <a:gd name="T29" fmla="*/ 104 h 115"/>
                <a:gd name="T30" fmla="*/ 934 w 422"/>
                <a:gd name="T31" fmla="*/ 138 h 115"/>
                <a:gd name="T32" fmla="*/ 995 w 422"/>
                <a:gd name="T33" fmla="*/ 183 h 115"/>
                <a:gd name="T34" fmla="*/ 1066 w 422"/>
                <a:gd name="T35" fmla="*/ 275 h 115"/>
                <a:gd name="T36" fmla="*/ 1074 w 422"/>
                <a:gd name="T37" fmla="*/ 293 h 115"/>
                <a:gd name="T38" fmla="*/ 1043 w 422"/>
                <a:gd name="T39" fmla="*/ 270 h 115"/>
                <a:gd name="T40" fmla="*/ 977 w 422"/>
                <a:gd name="T41" fmla="*/ 206 h 115"/>
                <a:gd name="T42" fmla="*/ 914 w 422"/>
                <a:gd name="T43" fmla="*/ 163 h 115"/>
                <a:gd name="T44" fmla="*/ 842 w 422"/>
                <a:gd name="T45" fmla="*/ 132 h 115"/>
                <a:gd name="T46" fmla="*/ 776 w 422"/>
                <a:gd name="T47" fmla="*/ 117 h 115"/>
                <a:gd name="T48" fmla="*/ 657 w 422"/>
                <a:gd name="T49" fmla="*/ 87 h 115"/>
                <a:gd name="T50" fmla="*/ 601 w 422"/>
                <a:gd name="T51" fmla="*/ 66 h 115"/>
                <a:gd name="T52" fmla="*/ 532 w 422"/>
                <a:gd name="T53" fmla="*/ 61 h 115"/>
                <a:gd name="T54" fmla="*/ 458 w 422"/>
                <a:gd name="T55" fmla="*/ 46 h 115"/>
                <a:gd name="T56" fmla="*/ 389 w 422"/>
                <a:gd name="T57" fmla="*/ 38 h 115"/>
                <a:gd name="T58" fmla="*/ 321 w 422"/>
                <a:gd name="T59" fmla="*/ 48 h 115"/>
                <a:gd name="T60" fmla="*/ 221 w 422"/>
                <a:gd name="T61" fmla="*/ 76 h 115"/>
                <a:gd name="T62" fmla="*/ 74 w 422"/>
                <a:gd name="T63" fmla="*/ 117 h 1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2" h="115">
                  <a:moveTo>
                    <a:pt x="14" y="49"/>
                  </a:moveTo>
                  <a:lnTo>
                    <a:pt x="11" y="49"/>
                  </a:lnTo>
                  <a:lnTo>
                    <a:pt x="6" y="49"/>
                  </a:lnTo>
                  <a:lnTo>
                    <a:pt x="3" y="47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9" y="35"/>
                  </a:lnTo>
                  <a:lnTo>
                    <a:pt x="10" y="34"/>
                  </a:lnTo>
                  <a:lnTo>
                    <a:pt x="25" y="30"/>
                  </a:lnTo>
                  <a:lnTo>
                    <a:pt x="61" y="23"/>
                  </a:lnTo>
                  <a:lnTo>
                    <a:pt x="83" y="15"/>
                  </a:lnTo>
                  <a:lnTo>
                    <a:pt x="110" y="6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4" y="0"/>
                  </a:lnTo>
                  <a:lnTo>
                    <a:pt x="170" y="2"/>
                  </a:lnTo>
                  <a:lnTo>
                    <a:pt x="185" y="4"/>
                  </a:lnTo>
                  <a:lnTo>
                    <a:pt x="200" y="6"/>
                  </a:lnTo>
                  <a:lnTo>
                    <a:pt x="214" y="9"/>
                  </a:lnTo>
                  <a:lnTo>
                    <a:pt x="228" y="10"/>
                  </a:lnTo>
                  <a:lnTo>
                    <a:pt x="235" y="10"/>
                  </a:lnTo>
                  <a:lnTo>
                    <a:pt x="241" y="11"/>
                  </a:lnTo>
                  <a:lnTo>
                    <a:pt x="256" y="16"/>
                  </a:lnTo>
                  <a:lnTo>
                    <a:pt x="277" y="25"/>
                  </a:lnTo>
                  <a:lnTo>
                    <a:pt x="311" y="33"/>
                  </a:lnTo>
                  <a:lnTo>
                    <a:pt x="325" y="35"/>
                  </a:lnTo>
                  <a:lnTo>
                    <a:pt x="333" y="38"/>
                  </a:lnTo>
                  <a:lnTo>
                    <a:pt x="343" y="41"/>
                  </a:lnTo>
                  <a:lnTo>
                    <a:pt x="354" y="47"/>
                  </a:lnTo>
                  <a:lnTo>
                    <a:pt x="367" y="54"/>
                  </a:lnTo>
                  <a:lnTo>
                    <a:pt x="379" y="62"/>
                  </a:lnTo>
                  <a:lnTo>
                    <a:pt x="391" y="72"/>
                  </a:lnTo>
                  <a:lnTo>
                    <a:pt x="400" y="84"/>
                  </a:lnTo>
                  <a:lnTo>
                    <a:pt x="419" y="108"/>
                  </a:lnTo>
                  <a:lnTo>
                    <a:pt x="422" y="113"/>
                  </a:lnTo>
                  <a:lnTo>
                    <a:pt x="422" y="115"/>
                  </a:lnTo>
                  <a:lnTo>
                    <a:pt x="420" y="115"/>
                  </a:lnTo>
                  <a:lnTo>
                    <a:pt x="410" y="106"/>
                  </a:lnTo>
                  <a:lnTo>
                    <a:pt x="393" y="88"/>
                  </a:lnTo>
                  <a:lnTo>
                    <a:pt x="384" y="81"/>
                  </a:lnTo>
                  <a:lnTo>
                    <a:pt x="373" y="72"/>
                  </a:lnTo>
                  <a:lnTo>
                    <a:pt x="359" y="64"/>
                  </a:lnTo>
                  <a:lnTo>
                    <a:pt x="345" y="57"/>
                  </a:lnTo>
                  <a:lnTo>
                    <a:pt x="331" y="52"/>
                  </a:lnTo>
                  <a:lnTo>
                    <a:pt x="317" y="50"/>
                  </a:lnTo>
                  <a:lnTo>
                    <a:pt x="305" y="46"/>
                  </a:lnTo>
                  <a:lnTo>
                    <a:pt x="269" y="39"/>
                  </a:lnTo>
                  <a:lnTo>
                    <a:pt x="258" y="34"/>
                  </a:lnTo>
                  <a:lnTo>
                    <a:pt x="248" y="29"/>
                  </a:lnTo>
                  <a:lnTo>
                    <a:pt x="236" y="26"/>
                  </a:lnTo>
                  <a:lnTo>
                    <a:pt x="223" y="26"/>
                  </a:lnTo>
                  <a:lnTo>
                    <a:pt x="209" y="24"/>
                  </a:lnTo>
                  <a:lnTo>
                    <a:pt x="194" y="21"/>
                  </a:lnTo>
                  <a:lnTo>
                    <a:pt x="180" y="18"/>
                  </a:lnTo>
                  <a:lnTo>
                    <a:pt x="167" y="16"/>
                  </a:lnTo>
                  <a:lnTo>
                    <a:pt x="153" y="15"/>
                  </a:lnTo>
                  <a:lnTo>
                    <a:pt x="139" y="16"/>
                  </a:lnTo>
                  <a:lnTo>
                    <a:pt x="126" y="19"/>
                  </a:lnTo>
                  <a:lnTo>
                    <a:pt x="112" y="21"/>
                  </a:lnTo>
                  <a:lnTo>
                    <a:pt x="87" y="30"/>
                  </a:lnTo>
                  <a:lnTo>
                    <a:pt x="64" y="38"/>
                  </a:lnTo>
                  <a:lnTo>
                    <a:pt x="29" y="4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2" name="Freeform 1924"/>
            <p:cNvSpPr>
              <a:spLocks/>
            </p:cNvSpPr>
            <p:nvPr/>
          </p:nvSpPr>
          <p:spPr bwMode="auto">
            <a:xfrm>
              <a:off x="3512" y="1539"/>
              <a:ext cx="150" cy="91"/>
            </a:xfrm>
            <a:custGeom>
              <a:avLst/>
              <a:gdLst>
                <a:gd name="T0" fmla="*/ 13 w 59"/>
                <a:gd name="T1" fmla="*/ 91 h 36"/>
                <a:gd name="T2" fmla="*/ 3 w 59"/>
                <a:gd name="T3" fmla="*/ 78 h 36"/>
                <a:gd name="T4" fmla="*/ 3 w 59"/>
                <a:gd name="T5" fmla="*/ 68 h 36"/>
                <a:gd name="T6" fmla="*/ 0 w 59"/>
                <a:gd name="T7" fmla="*/ 56 h 36"/>
                <a:gd name="T8" fmla="*/ 3 w 59"/>
                <a:gd name="T9" fmla="*/ 53 h 36"/>
                <a:gd name="T10" fmla="*/ 5 w 59"/>
                <a:gd name="T11" fmla="*/ 53 h 36"/>
                <a:gd name="T12" fmla="*/ 18 w 59"/>
                <a:gd name="T13" fmla="*/ 51 h 36"/>
                <a:gd name="T14" fmla="*/ 51 w 59"/>
                <a:gd name="T15" fmla="*/ 35 h 36"/>
                <a:gd name="T16" fmla="*/ 102 w 59"/>
                <a:gd name="T17" fmla="*/ 5 h 36"/>
                <a:gd name="T18" fmla="*/ 109 w 59"/>
                <a:gd name="T19" fmla="*/ 3 h 36"/>
                <a:gd name="T20" fmla="*/ 135 w 59"/>
                <a:gd name="T21" fmla="*/ 0 h 36"/>
                <a:gd name="T22" fmla="*/ 147 w 59"/>
                <a:gd name="T23" fmla="*/ 3 h 36"/>
                <a:gd name="T24" fmla="*/ 150 w 59"/>
                <a:gd name="T25" fmla="*/ 5 h 36"/>
                <a:gd name="T26" fmla="*/ 150 w 59"/>
                <a:gd name="T27" fmla="*/ 10 h 36"/>
                <a:gd name="T28" fmla="*/ 147 w 59"/>
                <a:gd name="T29" fmla="*/ 15 h 36"/>
                <a:gd name="T30" fmla="*/ 142 w 59"/>
                <a:gd name="T31" fmla="*/ 23 h 36"/>
                <a:gd name="T32" fmla="*/ 117 w 59"/>
                <a:gd name="T33" fmla="*/ 40 h 36"/>
                <a:gd name="T34" fmla="*/ 69 w 59"/>
                <a:gd name="T35" fmla="*/ 68 h 36"/>
                <a:gd name="T36" fmla="*/ 31 w 59"/>
                <a:gd name="T37" fmla="*/ 83 h 36"/>
                <a:gd name="T38" fmla="*/ 18 w 59"/>
                <a:gd name="T39" fmla="*/ 91 h 36"/>
                <a:gd name="T40" fmla="*/ 13 w 59"/>
                <a:gd name="T41" fmla="*/ 91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" h="36">
                  <a:moveTo>
                    <a:pt x="5" y="36"/>
                  </a:moveTo>
                  <a:lnTo>
                    <a:pt x="1" y="31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7" y="20"/>
                  </a:lnTo>
                  <a:lnTo>
                    <a:pt x="20" y="1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53" y="0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8" y="6"/>
                  </a:lnTo>
                  <a:lnTo>
                    <a:pt x="56" y="9"/>
                  </a:lnTo>
                  <a:lnTo>
                    <a:pt x="46" y="16"/>
                  </a:lnTo>
                  <a:lnTo>
                    <a:pt x="27" y="27"/>
                  </a:lnTo>
                  <a:lnTo>
                    <a:pt x="12" y="33"/>
                  </a:lnTo>
                  <a:lnTo>
                    <a:pt x="7" y="36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3" name="Freeform 1925"/>
            <p:cNvSpPr>
              <a:spLocks/>
            </p:cNvSpPr>
            <p:nvPr/>
          </p:nvSpPr>
          <p:spPr bwMode="auto">
            <a:xfrm>
              <a:off x="3532" y="1399"/>
              <a:ext cx="1321" cy="338"/>
            </a:xfrm>
            <a:custGeom>
              <a:avLst/>
              <a:gdLst>
                <a:gd name="T0" fmla="*/ 38 w 519"/>
                <a:gd name="T1" fmla="*/ 267 h 133"/>
                <a:gd name="T2" fmla="*/ 10 w 519"/>
                <a:gd name="T3" fmla="*/ 272 h 133"/>
                <a:gd name="T4" fmla="*/ 0 w 519"/>
                <a:gd name="T5" fmla="*/ 269 h 133"/>
                <a:gd name="T6" fmla="*/ 5 w 519"/>
                <a:gd name="T7" fmla="*/ 254 h 133"/>
                <a:gd name="T8" fmla="*/ 23 w 519"/>
                <a:gd name="T9" fmla="*/ 231 h 133"/>
                <a:gd name="T10" fmla="*/ 61 w 519"/>
                <a:gd name="T11" fmla="*/ 206 h 133"/>
                <a:gd name="T12" fmla="*/ 165 w 519"/>
                <a:gd name="T13" fmla="*/ 140 h 133"/>
                <a:gd name="T14" fmla="*/ 272 w 519"/>
                <a:gd name="T15" fmla="*/ 86 h 133"/>
                <a:gd name="T16" fmla="*/ 359 w 519"/>
                <a:gd name="T17" fmla="*/ 53 h 133"/>
                <a:gd name="T18" fmla="*/ 453 w 519"/>
                <a:gd name="T19" fmla="*/ 36 h 133"/>
                <a:gd name="T20" fmla="*/ 545 w 519"/>
                <a:gd name="T21" fmla="*/ 20 h 133"/>
                <a:gd name="T22" fmla="*/ 619 w 519"/>
                <a:gd name="T23" fmla="*/ 5 h 133"/>
                <a:gd name="T24" fmla="*/ 669 w 519"/>
                <a:gd name="T25" fmla="*/ 5 h 133"/>
                <a:gd name="T26" fmla="*/ 776 w 519"/>
                <a:gd name="T27" fmla="*/ 15 h 133"/>
                <a:gd name="T28" fmla="*/ 837 w 519"/>
                <a:gd name="T29" fmla="*/ 28 h 133"/>
                <a:gd name="T30" fmla="*/ 916 w 519"/>
                <a:gd name="T31" fmla="*/ 58 h 133"/>
                <a:gd name="T32" fmla="*/ 1005 w 519"/>
                <a:gd name="T33" fmla="*/ 91 h 133"/>
                <a:gd name="T34" fmla="*/ 1089 w 519"/>
                <a:gd name="T35" fmla="*/ 140 h 133"/>
                <a:gd name="T36" fmla="*/ 1166 w 519"/>
                <a:gd name="T37" fmla="*/ 191 h 133"/>
                <a:gd name="T38" fmla="*/ 1234 w 519"/>
                <a:gd name="T39" fmla="*/ 254 h 133"/>
                <a:gd name="T40" fmla="*/ 1318 w 519"/>
                <a:gd name="T41" fmla="*/ 338 h 133"/>
                <a:gd name="T42" fmla="*/ 1318 w 519"/>
                <a:gd name="T43" fmla="*/ 338 h 133"/>
                <a:gd name="T44" fmla="*/ 1219 w 519"/>
                <a:gd name="T45" fmla="*/ 269 h 133"/>
                <a:gd name="T46" fmla="*/ 1150 w 519"/>
                <a:gd name="T47" fmla="*/ 216 h 133"/>
                <a:gd name="T48" fmla="*/ 1061 w 519"/>
                <a:gd name="T49" fmla="*/ 163 h 133"/>
                <a:gd name="T50" fmla="*/ 972 w 519"/>
                <a:gd name="T51" fmla="*/ 125 h 133"/>
                <a:gd name="T52" fmla="*/ 891 w 519"/>
                <a:gd name="T53" fmla="*/ 89 h 133"/>
                <a:gd name="T54" fmla="*/ 794 w 519"/>
                <a:gd name="T55" fmla="*/ 61 h 133"/>
                <a:gd name="T56" fmla="*/ 715 w 519"/>
                <a:gd name="T57" fmla="*/ 48 h 133"/>
                <a:gd name="T58" fmla="*/ 634 w 519"/>
                <a:gd name="T59" fmla="*/ 46 h 133"/>
                <a:gd name="T60" fmla="*/ 545 w 519"/>
                <a:gd name="T61" fmla="*/ 53 h 133"/>
                <a:gd name="T62" fmla="*/ 453 w 519"/>
                <a:gd name="T63" fmla="*/ 74 h 133"/>
                <a:gd name="T64" fmla="*/ 364 w 519"/>
                <a:gd name="T65" fmla="*/ 97 h 133"/>
                <a:gd name="T66" fmla="*/ 285 w 519"/>
                <a:gd name="T67" fmla="*/ 125 h 133"/>
                <a:gd name="T68" fmla="*/ 181 w 519"/>
                <a:gd name="T69" fmla="*/ 175 h 133"/>
                <a:gd name="T70" fmla="*/ 84 w 519"/>
                <a:gd name="T71" fmla="*/ 236 h 133"/>
                <a:gd name="T72" fmla="*/ 46 w 519"/>
                <a:gd name="T73" fmla="*/ 262 h 1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9" h="133">
                  <a:moveTo>
                    <a:pt x="18" y="103"/>
                  </a:moveTo>
                  <a:lnTo>
                    <a:pt x="15" y="105"/>
                  </a:lnTo>
                  <a:lnTo>
                    <a:pt x="8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2" y="100"/>
                  </a:lnTo>
                  <a:lnTo>
                    <a:pt x="7" y="93"/>
                  </a:lnTo>
                  <a:lnTo>
                    <a:pt x="9" y="91"/>
                  </a:lnTo>
                  <a:lnTo>
                    <a:pt x="13" y="88"/>
                  </a:lnTo>
                  <a:lnTo>
                    <a:pt x="24" y="81"/>
                  </a:lnTo>
                  <a:lnTo>
                    <a:pt x="41" y="69"/>
                  </a:lnTo>
                  <a:lnTo>
                    <a:pt x="65" y="55"/>
                  </a:lnTo>
                  <a:lnTo>
                    <a:pt x="92" y="41"/>
                  </a:lnTo>
                  <a:lnTo>
                    <a:pt x="107" y="34"/>
                  </a:lnTo>
                  <a:lnTo>
                    <a:pt x="123" y="28"/>
                  </a:lnTo>
                  <a:lnTo>
                    <a:pt x="141" y="21"/>
                  </a:lnTo>
                  <a:lnTo>
                    <a:pt x="160" y="18"/>
                  </a:lnTo>
                  <a:lnTo>
                    <a:pt x="178" y="14"/>
                  </a:lnTo>
                  <a:lnTo>
                    <a:pt x="197" y="11"/>
                  </a:lnTo>
                  <a:lnTo>
                    <a:pt x="214" y="8"/>
                  </a:lnTo>
                  <a:lnTo>
                    <a:pt x="233" y="3"/>
                  </a:lnTo>
                  <a:lnTo>
                    <a:pt x="243" y="2"/>
                  </a:lnTo>
                  <a:lnTo>
                    <a:pt x="253" y="0"/>
                  </a:lnTo>
                  <a:lnTo>
                    <a:pt x="263" y="2"/>
                  </a:lnTo>
                  <a:lnTo>
                    <a:pt x="271" y="3"/>
                  </a:lnTo>
                  <a:lnTo>
                    <a:pt x="305" y="6"/>
                  </a:lnTo>
                  <a:lnTo>
                    <a:pt x="321" y="9"/>
                  </a:lnTo>
                  <a:lnTo>
                    <a:pt x="329" y="11"/>
                  </a:lnTo>
                  <a:lnTo>
                    <a:pt x="335" y="14"/>
                  </a:lnTo>
                  <a:lnTo>
                    <a:pt x="360" y="23"/>
                  </a:lnTo>
                  <a:lnTo>
                    <a:pt x="378" y="30"/>
                  </a:lnTo>
                  <a:lnTo>
                    <a:pt x="395" y="36"/>
                  </a:lnTo>
                  <a:lnTo>
                    <a:pt x="404" y="41"/>
                  </a:lnTo>
                  <a:lnTo>
                    <a:pt x="428" y="55"/>
                  </a:lnTo>
                  <a:lnTo>
                    <a:pt x="443" y="65"/>
                  </a:lnTo>
                  <a:lnTo>
                    <a:pt x="458" y="75"/>
                  </a:lnTo>
                  <a:lnTo>
                    <a:pt x="473" y="87"/>
                  </a:lnTo>
                  <a:lnTo>
                    <a:pt x="485" y="100"/>
                  </a:lnTo>
                  <a:lnTo>
                    <a:pt x="514" y="127"/>
                  </a:lnTo>
                  <a:lnTo>
                    <a:pt x="518" y="133"/>
                  </a:lnTo>
                  <a:lnTo>
                    <a:pt x="519" y="133"/>
                  </a:lnTo>
                  <a:lnTo>
                    <a:pt x="518" y="133"/>
                  </a:lnTo>
                  <a:lnTo>
                    <a:pt x="504" y="125"/>
                  </a:lnTo>
                  <a:lnTo>
                    <a:pt x="479" y="106"/>
                  </a:lnTo>
                  <a:lnTo>
                    <a:pt x="467" y="96"/>
                  </a:lnTo>
                  <a:lnTo>
                    <a:pt x="452" y="85"/>
                  </a:lnTo>
                  <a:lnTo>
                    <a:pt x="434" y="74"/>
                  </a:lnTo>
                  <a:lnTo>
                    <a:pt x="417" y="64"/>
                  </a:lnTo>
                  <a:lnTo>
                    <a:pt x="399" y="56"/>
                  </a:lnTo>
                  <a:lnTo>
                    <a:pt x="382" y="49"/>
                  </a:lnTo>
                  <a:lnTo>
                    <a:pt x="367" y="43"/>
                  </a:lnTo>
                  <a:lnTo>
                    <a:pt x="350" y="35"/>
                  </a:lnTo>
                  <a:lnTo>
                    <a:pt x="326" y="28"/>
                  </a:lnTo>
                  <a:lnTo>
                    <a:pt x="312" y="24"/>
                  </a:lnTo>
                  <a:lnTo>
                    <a:pt x="298" y="21"/>
                  </a:lnTo>
                  <a:lnTo>
                    <a:pt x="281" y="19"/>
                  </a:lnTo>
                  <a:lnTo>
                    <a:pt x="265" y="18"/>
                  </a:lnTo>
                  <a:lnTo>
                    <a:pt x="249" y="18"/>
                  </a:lnTo>
                  <a:lnTo>
                    <a:pt x="232" y="19"/>
                  </a:lnTo>
                  <a:lnTo>
                    <a:pt x="214" y="21"/>
                  </a:lnTo>
                  <a:lnTo>
                    <a:pt x="196" y="26"/>
                  </a:lnTo>
                  <a:lnTo>
                    <a:pt x="178" y="29"/>
                  </a:lnTo>
                  <a:lnTo>
                    <a:pt x="161" y="33"/>
                  </a:lnTo>
                  <a:lnTo>
                    <a:pt x="143" y="38"/>
                  </a:lnTo>
                  <a:lnTo>
                    <a:pt x="127" y="43"/>
                  </a:lnTo>
                  <a:lnTo>
                    <a:pt x="112" y="49"/>
                  </a:lnTo>
                  <a:lnTo>
                    <a:pt x="97" y="55"/>
                  </a:lnTo>
                  <a:lnTo>
                    <a:pt x="71" y="69"/>
                  </a:lnTo>
                  <a:lnTo>
                    <a:pt x="49" y="82"/>
                  </a:lnTo>
                  <a:lnTo>
                    <a:pt x="33" y="93"/>
                  </a:lnTo>
                  <a:lnTo>
                    <a:pt x="22" y="101"/>
                  </a:lnTo>
                  <a:lnTo>
                    <a:pt x="18" y="1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4" name="Freeform 1926"/>
            <p:cNvSpPr>
              <a:spLocks/>
            </p:cNvSpPr>
            <p:nvPr/>
          </p:nvSpPr>
          <p:spPr bwMode="auto">
            <a:xfrm>
              <a:off x="3504" y="1457"/>
              <a:ext cx="1342" cy="347"/>
            </a:xfrm>
            <a:custGeom>
              <a:avLst/>
              <a:gdLst>
                <a:gd name="T0" fmla="*/ 36 w 527"/>
                <a:gd name="T1" fmla="*/ 265 h 136"/>
                <a:gd name="T2" fmla="*/ 10 w 527"/>
                <a:gd name="T3" fmla="*/ 281 h 136"/>
                <a:gd name="T4" fmla="*/ 0 w 527"/>
                <a:gd name="T5" fmla="*/ 276 h 136"/>
                <a:gd name="T6" fmla="*/ 8 w 527"/>
                <a:gd name="T7" fmla="*/ 242 h 136"/>
                <a:gd name="T8" fmla="*/ 15 w 527"/>
                <a:gd name="T9" fmla="*/ 230 h 136"/>
                <a:gd name="T10" fmla="*/ 51 w 527"/>
                <a:gd name="T11" fmla="*/ 214 h 136"/>
                <a:gd name="T12" fmla="*/ 74 w 527"/>
                <a:gd name="T13" fmla="*/ 214 h 136"/>
                <a:gd name="T14" fmla="*/ 115 w 527"/>
                <a:gd name="T15" fmla="*/ 202 h 136"/>
                <a:gd name="T16" fmla="*/ 206 w 527"/>
                <a:gd name="T17" fmla="*/ 151 h 136"/>
                <a:gd name="T18" fmla="*/ 326 w 527"/>
                <a:gd name="T19" fmla="*/ 94 h 136"/>
                <a:gd name="T20" fmla="*/ 507 w 527"/>
                <a:gd name="T21" fmla="*/ 26 h 136"/>
                <a:gd name="T22" fmla="*/ 555 w 527"/>
                <a:gd name="T23" fmla="*/ 8 h 136"/>
                <a:gd name="T24" fmla="*/ 657 w 527"/>
                <a:gd name="T25" fmla="*/ 0 h 136"/>
                <a:gd name="T26" fmla="*/ 792 w 527"/>
                <a:gd name="T27" fmla="*/ 8 h 136"/>
                <a:gd name="T28" fmla="*/ 871 w 527"/>
                <a:gd name="T29" fmla="*/ 20 h 136"/>
                <a:gd name="T30" fmla="*/ 937 w 527"/>
                <a:gd name="T31" fmla="*/ 43 h 136"/>
                <a:gd name="T32" fmla="*/ 985 w 527"/>
                <a:gd name="T33" fmla="*/ 66 h 136"/>
                <a:gd name="T34" fmla="*/ 1021 w 527"/>
                <a:gd name="T35" fmla="*/ 87 h 136"/>
                <a:gd name="T36" fmla="*/ 1108 w 527"/>
                <a:gd name="T37" fmla="*/ 143 h 136"/>
                <a:gd name="T38" fmla="*/ 1222 w 527"/>
                <a:gd name="T39" fmla="*/ 225 h 136"/>
                <a:gd name="T40" fmla="*/ 1329 w 527"/>
                <a:gd name="T41" fmla="*/ 329 h 136"/>
                <a:gd name="T42" fmla="*/ 1342 w 527"/>
                <a:gd name="T43" fmla="*/ 347 h 136"/>
                <a:gd name="T44" fmla="*/ 1304 w 527"/>
                <a:gd name="T45" fmla="*/ 321 h 136"/>
                <a:gd name="T46" fmla="*/ 1243 w 527"/>
                <a:gd name="T47" fmla="*/ 268 h 136"/>
                <a:gd name="T48" fmla="*/ 1210 w 527"/>
                <a:gd name="T49" fmla="*/ 247 h 136"/>
                <a:gd name="T50" fmla="*/ 991 w 527"/>
                <a:gd name="T51" fmla="*/ 117 h 136"/>
                <a:gd name="T52" fmla="*/ 952 w 527"/>
                <a:gd name="T53" fmla="*/ 94 h 136"/>
                <a:gd name="T54" fmla="*/ 909 w 527"/>
                <a:gd name="T55" fmla="*/ 71 h 136"/>
                <a:gd name="T56" fmla="*/ 853 w 527"/>
                <a:gd name="T57" fmla="*/ 56 h 136"/>
                <a:gd name="T58" fmla="*/ 690 w 527"/>
                <a:gd name="T59" fmla="*/ 41 h 136"/>
                <a:gd name="T60" fmla="*/ 601 w 527"/>
                <a:gd name="T61" fmla="*/ 41 h 136"/>
                <a:gd name="T62" fmla="*/ 514 w 527"/>
                <a:gd name="T63" fmla="*/ 61 h 136"/>
                <a:gd name="T64" fmla="*/ 336 w 527"/>
                <a:gd name="T65" fmla="*/ 133 h 136"/>
                <a:gd name="T66" fmla="*/ 222 w 527"/>
                <a:gd name="T67" fmla="*/ 186 h 136"/>
                <a:gd name="T68" fmla="*/ 130 w 527"/>
                <a:gd name="T69" fmla="*/ 237 h 136"/>
                <a:gd name="T70" fmla="*/ 71 w 527"/>
                <a:gd name="T71" fmla="*/ 255 h 136"/>
                <a:gd name="T72" fmla="*/ 48 w 527"/>
                <a:gd name="T73" fmla="*/ 255 h 1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7" h="136">
                  <a:moveTo>
                    <a:pt x="16" y="103"/>
                  </a:moveTo>
                  <a:lnTo>
                    <a:pt x="14" y="104"/>
                  </a:lnTo>
                  <a:lnTo>
                    <a:pt x="9" y="108"/>
                  </a:lnTo>
                  <a:lnTo>
                    <a:pt x="4" y="110"/>
                  </a:lnTo>
                  <a:lnTo>
                    <a:pt x="1" y="110"/>
                  </a:lnTo>
                  <a:lnTo>
                    <a:pt x="0" y="108"/>
                  </a:lnTo>
                  <a:lnTo>
                    <a:pt x="1" y="103"/>
                  </a:lnTo>
                  <a:lnTo>
                    <a:pt x="3" y="95"/>
                  </a:lnTo>
                  <a:lnTo>
                    <a:pt x="5" y="92"/>
                  </a:lnTo>
                  <a:lnTo>
                    <a:pt x="6" y="90"/>
                  </a:lnTo>
                  <a:lnTo>
                    <a:pt x="11" y="87"/>
                  </a:lnTo>
                  <a:lnTo>
                    <a:pt x="20" y="84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3"/>
                  </a:lnTo>
                  <a:lnTo>
                    <a:pt x="45" y="79"/>
                  </a:lnTo>
                  <a:lnTo>
                    <a:pt x="67" y="67"/>
                  </a:lnTo>
                  <a:lnTo>
                    <a:pt x="81" y="59"/>
                  </a:lnTo>
                  <a:lnTo>
                    <a:pt x="96" y="52"/>
                  </a:lnTo>
                  <a:lnTo>
                    <a:pt x="128" y="37"/>
                  </a:lnTo>
                  <a:lnTo>
                    <a:pt x="163" y="23"/>
                  </a:lnTo>
                  <a:lnTo>
                    <a:pt x="199" y="10"/>
                  </a:lnTo>
                  <a:lnTo>
                    <a:pt x="208" y="6"/>
                  </a:lnTo>
                  <a:lnTo>
                    <a:pt x="218" y="3"/>
                  </a:lnTo>
                  <a:lnTo>
                    <a:pt x="238" y="0"/>
                  </a:lnTo>
                  <a:lnTo>
                    <a:pt x="258" y="0"/>
                  </a:lnTo>
                  <a:lnTo>
                    <a:pt x="276" y="1"/>
                  </a:lnTo>
                  <a:lnTo>
                    <a:pt x="311" y="3"/>
                  </a:lnTo>
                  <a:lnTo>
                    <a:pt x="327" y="5"/>
                  </a:lnTo>
                  <a:lnTo>
                    <a:pt x="342" y="8"/>
                  </a:lnTo>
                  <a:lnTo>
                    <a:pt x="356" y="12"/>
                  </a:lnTo>
                  <a:lnTo>
                    <a:pt x="368" y="17"/>
                  </a:lnTo>
                  <a:lnTo>
                    <a:pt x="378" y="21"/>
                  </a:lnTo>
                  <a:lnTo>
                    <a:pt x="387" y="26"/>
                  </a:lnTo>
                  <a:lnTo>
                    <a:pt x="398" y="33"/>
                  </a:lnTo>
                  <a:lnTo>
                    <a:pt x="401" y="34"/>
                  </a:lnTo>
                  <a:lnTo>
                    <a:pt x="402" y="34"/>
                  </a:lnTo>
                  <a:lnTo>
                    <a:pt x="435" y="56"/>
                  </a:lnTo>
                  <a:lnTo>
                    <a:pt x="465" y="77"/>
                  </a:lnTo>
                  <a:lnTo>
                    <a:pt x="480" y="88"/>
                  </a:lnTo>
                  <a:lnTo>
                    <a:pt x="495" y="100"/>
                  </a:lnTo>
                  <a:lnTo>
                    <a:pt x="522" y="129"/>
                  </a:lnTo>
                  <a:lnTo>
                    <a:pt x="527" y="135"/>
                  </a:lnTo>
                  <a:lnTo>
                    <a:pt x="527" y="136"/>
                  </a:lnTo>
                  <a:lnTo>
                    <a:pt x="526" y="136"/>
                  </a:lnTo>
                  <a:lnTo>
                    <a:pt x="512" y="126"/>
                  </a:lnTo>
                  <a:lnTo>
                    <a:pt x="488" y="107"/>
                  </a:lnTo>
                  <a:lnTo>
                    <a:pt x="488" y="105"/>
                  </a:lnTo>
                  <a:lnTo>
                    <a:pt x="485" y="103"/>
                  </a:lnTo>
                  <a:lnTo>
                    <a:pt x="475" y="97"/>
                  </a:lnTo>
                  <a:lnTo>
                    <a:pt x="442" y="75"/>
                  </a:lnTo>
                  <a:lnTo>
                    <a:pt x="389" y="46"/>
                  </a:lnTo>
                  <a:lnTo>
                    <a:pt x="386" y="43"/>
                  </a:lnTo>
                  <a:lnTo>
                    <a:pt x="374" y="37"/>
                  </a:lnTo>
                  <a:lnTo>
                    <a:pt x="367" y="32"/>
                  </a:lnTo>
                  <a:lnTo>
                    <a:pt x="357" y="28"/>
                  </a:lnTo>
                  <a:lnTo>
                    <a:pt x="346" y="24"/>
                  </a:lnTo>
                  <a:lnTo>
                    <a:pt x="335" y="22"/>
                  </a:lnTo>
                  <a:lnTo>
                    <a:pt x="305" y="18"/>
                  </a:lnTo>
                  <a:lnTo>
                    <a:pt x="271" y="16"/>
                  </a:lnTo>
                  <a:lnTo>
                    <a:pt x="254" y="15"/>
                  </a:lnTo>
                  <a:lnTo>
                    <a:pt x="236" y="16"/>
                  </a:lnTo>
                  <a:lnTo>
                    <a:pt x="219" y="18"/>
                  </a:lnTo>
                  <a:lnTo>
                    <a:pt x="202" y="24"/>
                  </a:lnTo>
                  <a:lnTo>
                    <a:pt x="167" y="38"/>
                  </a:lnTo>
                  <a:lnTo>
                    <a:pt x="132" y="52"/>
                  </a:lnTo>
                  <a:lnTo>
                    <a:pt x="102" y="65"/>
                  </a:lnTo>
                  <a:lnTo>
                    <a:pt x="87" y="73"/>
                  </a:lnTo>
                  <a:lnTo>
                    <a:pt x="75" y="80"/>
                  </a:lnTo>
                  <a:lnTo>
                    <a:pt x="51" y="93"/>
                  </a:lnTo>
                  <a:lnTo>
                    <a:pt x="40" y="98"/>
                  </a:lnTo>
                  <a:lnTo>
                    <a:pt x="28" y="10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6" y="1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5" name="Freeform 1927"/>
            <p:cNvSpPr>
              <a:spLocks/>
            </p:cNvSpPr>
            <p:nvPr/>
          </p:nvSpPr>
          <p:spPr bwMode="auto">
            <a:xfrm>
              <a:off x="3499" y="1516"/>
              <a:ext cx="1268" cy="298"/>
            </a:xfrm>
            <a:custGeom>
              <a:avLst/>
              <a:gdLst>
                <a:gd name="T0" fmla="*/ 33 w 498"/>
                <a:gd name="T1" fmla="*/ 293 h 117"/>
                <a:gd name="T2" fmla="*/ 8 w 498"/>
                <a:gd name="T3" fmla="*/ 298 h 117"/>
                <a:gd name="T4" fmla="*/ 0 w 498"/>
                <a:gd name="T5" fmla="*/ 295 h 117"/>
                <a:gd name="T6" fmla="*/ 3 w 498"/>
                <a:gd name="T7" fmla="*/ 280 h 117"/>
                <a:gd name="T8" fmla="*/ 18 w 498"/>
                <a:gd name="T9" fmla="*/ 257 h 117"/>
                <a:gd name="T10" fmla="*/ 94 w 498"/>
                <a:gd name="T11" fmla="*/ 204 h 117"/>
                <a:gd name="T12" fmla="*/ 214 w 498"/>
                <a:gd name="T13" fmla="*/ 132 h 117"/>
                <a:gd name="T14" fmla="*/ 369 w 498"/>
                <a:gd name="T15" fmla="*/ 64 h 117"/>
                <a:gd name="T16" fmla="*/ 458 w 498"/>
                <a:gd name="T17" fmla="*/ 36 h 117"/>
                <a:gd name="T18" fmla="*/ 550 w 498"/>
                <a:gd name="T19" fmla="*/ 10 h 117"/>
                <a:gd name="T20" fmla="*/ 637 w 498"/>
                <a:gd name="T21" fmla="*/ 0 h 117"/>
                <a:gd name="T22" fmla="*/ 718 w 498"/>
                <a:gd name="T23" fmla="*/ 3 h 117"/>
                <a:gd name="T24" fmla="*/ 794 w 498"/>
                <a:gd name="T25" fmla="*/ 13 h 117"/>
                <a:gd name="T26" fmla="*/ 901 w 498"/>
                <a:gd name="T27" fmla="*/ 41 h 117"/>
                <a:gd name="T28" fmla="*/ 940 w 498"/>
                <a:gd name="T29" fmla="*/ 59 h 117"/>
                <a:gd name="T30" fmla="*/ 1059 w 498"/>
                <a:gd name="T31" fmla="*/ 107 h 117"/>
                <a:gd name="T32" fmla="*/ 1143 w 498"/>
                <a:gd name="T33" fmla="*/ 153 h 117"/>
                <a:gd name="T34" fmla="*/ 1255 w 498"/>
                <a:gd name="T35" fmla="*/ 229 h 117"/>
                <a:gd name="T36" fmla="*/ 1268 w 498"/>
                <a:gd name="T37" fmla="*/ 245 h 117"/>
                <a:gd name="T38" fmla="*/ 1230 w 498"/>
                <a:gd name="T39" fmla="*/ 224 h 117"/>
                <a:gd name="T40" fmla="*/ 1133 w 498"/>
                <a:gd name="T41" fmla="*/ 176 h 117"/>
                <a:gd name="T42" fmla="*/ 1046 w 498"/>
                <a:gd name="T43" fmla="*/ 140 h 117"/>
                <a:gd name="T44" fmla="*/ 952 w 498"/>
                <a:gd name="T45" fmla="*/ 104 h 117"/>
                <a:gd name="T46" fmla="*/ 876 w 498"/>
                <a:gd name="T47" fmla="*/ 71 h 117"/>
                <a:gd name="T48" fmla="*/ 838 w 498"/>
                <a:gd name="T49" fmla="*/ 59 h 117"/>
                <a:gd name="T50" fmla="*/ 774 w 498"/>
                <a:gd name="T51" fmla="*/ 51 h 117"/>
                <a:gd name="T52" fmla="*/ 705 w 498"/>
                <a:gd name="T53" fmla="*/ 41 h 117"/>
                <a:gd name="T54" fmla="*/ 629 w 498"/>
                <a:gd name="T55" fmla="*/ 41 h 117"/>
                <a:gd name="T56" fmla="*/ 547 w 498"/>
                <a:gd name="T57" fmla="*/ 51 h 117"/>
                <a:gd name="T58" fmla="*/ 463 w 498"/>
                <a:gd name="T59" fmla="*/ 74 h 117"/>
                <a:gd name="T60" fmla="*/ 379 w 498"/>
                <a:gd name="T61" fmla="*/ 102 h 117"/>
                <a:gd name="T62" fmla="*/ 232 w 498"/>
                <a:gd name="T63" fmla="*/ 168 h 117"/>
                <a:gd name="T64" fmla="*/ 117 w 498"/>
                <a:gd name="T65" fmla="*/ 234 h 117"/>
                <a:gd name="T66" fmla="*/ 41 w 498"/>
                <a:gd name="T67" fmla="*/ 288 h 1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8" h="117">
                  <a:moveTo>
                    <a:pt x="16" y="113"/>
                  </a:moveTo>
                  <a:lnTo>
                    <a:pt x="13" y="115"/>
                  </a:lnTo>
                  <a:lnTo>
                    <a:pt x="7" y="117"/>
                  </a:lnTo>
                  <a:lnTo>
                    <a:pt x="3" y="117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10"/>
                  </a:lnTo>
                  <a:lnTo>
                    <a:pt x="5" y="103"/>
                  </a:lnTo>
                  <a:lnTo>
                    <a:pt x="7" y="101"/>
                  </a:lnTo>
                  <a:lnTo>
                    <a:pt x="21" y="91"/>
                  </a:lnTo>
                  <a:lnTo>
                    <a:pt x="37" y="80"/>
                  </a:lnTo>
                  <a:lnTo>
                    <a:pt x="59" y="66"/>
                  </a:lnTo>
                  <a:lnTo>
                    <a:pt x="84" y="52"/>
                  </a:lnTo>
                  <a:lnTo>
                    <a:pt x="114" y="38"/>
                  </a:lnTo>
                  <a:lnTo>
                    <a:pt x="145" y="25"/>
                  </a:lnTo>
                  <a:lnTo>
                    <a:pt x="163" y="19"/>
                  </a:lnTo>
                  <a:lnTo>
                    <a:pt x="180" y="14"/>
                  </a:lnTo>
                  <a:lnTo>
                    <a:pt x="197" y="8"/>
                  </a:lnTo>
                  <a:lnTo>
                    <a:pt x="216" y="4"/>
                  </a:lnTo>
                  <a:lnTo>
                    <a:pt x="233" y="1"/>
                  </a:lnTo>
                  <a:lnTo>
                    <a:pt x="250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2" y="5"/>
                  </a:lnTo>
                  <a:lnTo>
                    <a:pt x="335" y="10"/>
                  </a:lnTo>
                  <a:lnTo>
                    <a:pt x="354" y="16"/>
                  </a:lnTo>
                  <a:lnTo>
                    <a:pt x="366" y="20"/>
                  </a:lnTo>
                  <a:lnTo>
                    <a:pt x="369" y="23"/>
                  </a:lnTo>
                  <a:lnTo>
                    <a:pt x="401" y="38"/>
                  </a:lnTo>
                  <a:lnTo>
                    <a:pt x="416" y="42"/>
                  </a:lnTo>
                  <a:lnTo>
                    <a:pt x="432" y="50"/>
                  </a:lnTo>
                  <a:lnTo>
                    <a:pt x="449" y="60"/>
                  </a:lnTo>
                  <a:lnTo>
                    <a:pt x="463" y="69"/>
                  </a:lnTo>
                  <a:lnTo>
                    <a:pt x="493" y="90"/>
                  </a:lnTo>
                  <a:lnTo>
                    <a:pt x="498" y="95"/>
                  </a:lnTo>
                  <a:lnTo>
                    <a:pt x="498" y="96"/>
                  </a:lnTo>
                  <a:lnTo>
                    <a:pt x="497" y="96"/>
                  </a:lnTo>
                  <a:lnTo>
                    <a:pt x="483" y="88"/>
                  </a:lnTo>
                  <a:lnTo>
                    <a:pt x="457" y="75"/>
                  </a:lnTo>
                  <a:lnTo>
                    <a:pt x="445" y="69"/>
                  </a:lnTo>
                  <a:lnTo>
                    <a:pt x="429" y="61"/>
                  </a:lnTo>
                  <a:lnTo>
                    <a:pt x="411" y="55"/>
                  </a:lnTo>
                  <a:lnTo>
                    <a:pt x="391" y="47"/>
                  </a:lnTo>
                  <a:lnTo>
                    <a:pt x="374" y="41"/>
                  </a:lnTo>
                  <a:lnTo>
                    <a:pt x="358" y="34"/>
                  </a:lnTo>
                  <a:lnTo>
                    <a:pt x="344" y="28"/>
                  </a:lnTo>
                  <a:lnTo>
                    <a:pt x="337" y="25"/>
                  </a:lnTo>
                  <a:lnTo>
                    <a:pt x="329" y="23"/>
                  </a:lnTo>
                  <a:lnTo>
                    <a:pt x="317" y="21"/>
                  </a:lnTo>
                  <a:lnTo>
                    <a:pt x="304" y="20"/>
                  </a:lnTo>
                  <a:lnTo>
                    <a:pt x="292" y="18"/>
                  </a:lnTo>
                  <a:lnTo>
                    <a:pt x="277" y="16"/>
                  </a:lnTo>
                  <a:lnTo>
                    <a:pt x="262" y="15"/>
                  </a:lnTo>
                  <a:lnTo>
                    <a:pt x="247" y="16"/>
                  </a:lnTo>
                  <a:lnTo>
                    <a:pt x="231" y="18"/>
                  </a:lnTo>
                  <a:lnTo>
                    <a:pt x="215" y="20"/>
                  </a:lnTo>
                  <a:lnTo>
                    <a:pt x="199" y="24"/>
                  </a:lnTo>
                  <a:lnTo>
                    <a:pt x="182" y="29"/>
                  </a:lnTo>
                  <a:lnTo>
                    <a:pt x="165" y="34"/>
                  </a:lnTo>
                  <a:lnTo>
                    <a:pt x="149" y="40"/>
                  </a:lnTo>
                  <a:lnTo>
                    <a:pt x="118" y="52"/>
                  </a:lnTo>
                  <a:lnTo>
                    <a:pt x="91" y="66"/>
                  </a:lnTo>
                  <a:lnTo>
                    <a:pt x="66" y="80"/>
                  </a:lnTo>
                  <a:lnTo>
                    <a:pt x="46" y="92"/>
                  </a:lnTo>
                  <a:lnTo>
                    <a:pt x="31" y="103"/>
                  </a:lnTo>
                  <a:lnTo>
                    <a:pt x="16" y="1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6" name="Freeform 1928"/>
            <p:cNvSpPr>
              <a:spLocks/>
            </p:cNvSpPr>
            <p:nvPr/>
          </p:nvSpPr>
          <p:spPr bwMode="auto">
            <a:xfrm>
              <a:off x="3489" y="1580"/>
              <a:ext cx="720" cy="310"/>
            </a:xfrm>
            <a:custGeom>
              <a:avLst/>
              <a:gdLst>
                <a:gd name="T0" fmla="*/ 28 w 283"/>
                <a:gd name="T1" fmla="*/ 307 h 122"/>
                <a:gd name="T2" fmla="*/ 25 w 283"/>
                <a:gd name="T3" fmla="*/ 310 h 122"/>
                <a:gd name="T4" fmla="*/ 13 w 283"/>
                <a:gd name="T5" fmla="*/ 307 h 122"/>
                <a:gd name="T6" fmla="*/ 3 w 283"/>
                <a:gd name="T7" fmla="*/ 302 h 122"/>
                <a:gd name="T8" fmla="*/ 0 w 283"/>
                <a:gd name="T9" fmla="*/ 300 h 122"/>
                <a:gd name="T10" fmla="*/ 0 w 283"/>
                <a:gd name="T11" fmla="*/ 295 h 122"/>
                <a:gd name="T12" fmla="*/ 0 w 283"/>
                <a:gd name="T13" fmla="*/ 287 h 122"/>
                <a:gd name="T14" fmla="*/ 8 w 283"/>
                <a:gd name="T15" fmla="*/ 274 h 122"/>
                <a:gd name="T16" fmla="*/ 10 w 283"/>
                <a:gd name="T17" fmla="*/ 272 h 122"/>
                <a:gd name="T18" fmla="*/ 31 w 283"/>
                <a:gd name="T19" fmla="*/ 262 h 122"/>
                <a:gd name="T20" fmla="*/ 89 w 283"/>
                <a:gd name="T21" fmla="*/ 231 h 122"/>
                <a:gd name="T22" fmla="*/ 252 w 283"/>
                <a:gd name="T23" fmla="*/ 137 h 122"/>
                <a:gd name="T24" fmla="*/ 341 w 283"/>
                <a:gd name="T25" fmla="*/ 86 h 122"/>
                <a:gd name="T26" fmla="*/ 417 w 283"/>
                <a:gd name="T27" fmla="*/ 41 h 122"/>
                <a:gd name="T28" fmla="*/ 473 w 283"/>
                <a:gd name="T29" fmla="*/ 15 h 122"/>
                <a:gd name="T30" fmla="*/ 494 w 283"/>
                <a:gd name="T31" fmla="*/ 10 h 122"/>
                <a:gd name="T32" fmla="*/ 499 w 283"/>
                <a:gd name="T33" fmla="*/ 10 h 122"/>
                <a:gd name="T34" fmla="*/ 504 w 283"/>
                <a:gd name="T35" fmla="*/ 10 h 122"/>
                <a:gd name="T36" fmla="*/ 519 w 283"/>
                <a:gd name="T37" fmla="*/ 8 h 122"/>
                <a:gd name="T38" fmla="*/ 557 w 283"/>
                <a:gd name="T39" fmla="*/ 3 h 122"/>
                <a:gd name="T40" fmla="*/ 608 w 283"/>
                <a:gd name="T41" fmla="*/ 0 h 122"/>
                <a:gd name="T42" fmla="*/ 659 w 283"/>
                <a:gd name="T43" fmla="*/ 3 h 122"/>
                <a:gd name="T44" fmla="*/ 712 w 283"/>
                <a:gd name="T45" fmla="*/ 8 h 122"/>
                <a:gd name="T46" fmla="*/ 720 w 283"/>
                <a:gd name="T47" fmla="*/ 10 h 122"/>
                <a:gd name="T48" fmla="*/ 720 w 283"/>
                <a:gd name="T49" fmla="*/ 13 h 122"/>
                <a:gd name="T50" fmla="*/ 700 w 283"/>
                <a:gd name="T51" fmla="*/ 20 h 122"/>
                <a:gd name="T52" fmla="*/ 654 w 283"/>
                <a:gd name="T53" fmla="*/ 25 h 122"/>
                <a:gd name="T54" fmla="*/ 583 w 283"/>
                <a:gd name="T55" fmla="*/ 36 h 122"/>
                <a:gd name="T56" fmla="*/ 529 w 283"/>
                <a:gd name="T57" fmla="*/ 43 h 122"/>
                <a:gd name="T58" fmla="*/ 511 w 283"/>
                <a:gd name="T59" fmla="*/ 48 h 122"/>
                <a:gd name="T60" fmla="*/ 506 w 283"/>
                <a:gd name="T61" fmla="*/ 51 h 122"/>
                <a:gd name="T62" fmla="*/ 504 w 283"/>
                <a:gd name="T63" fmla="*/ 48 h 122"/>
                <a:gd name="T64" fmla="*/ 499 w 283"/>
                <a:gd name="T65" fmla="*/ 51 h 122"/>
                <a:gd name="T66" fmla="*/ 483 w 283"/>
                <a:gd name="T67" fmla="*/ 53 h 122"/>
                <a:gd name="T68" fmla="*/ 430 w 283"/>
                <a:gd name="T69" fmla="*/ 79 h 122"/>
                <a:gd name="T70" fmla="*/ 354 w 283"/>
                <a:gd name="T71" fmla="*/ 119 h 122"/>
                <a:gd name="T72" fmla="*/ 270 w 283"/>
                <a:gd name="T73" fmla="*/ 170 h 122"/>
                <a:gd name="T74" fmla="*/ 107 w 283"/>
                <a:gd name="T75" fmla="*/ 264 h 122"/>
                <a:gd name="T76" fmla="*/ 51 w 283"/>
                <a:gd name="T77" fmla="*/ 297 h 122"/>
                <a:gd name="T78" fmla="*/ 28 w 283"/>
                <a:gd name="T79" fmla="*/ 307 h 1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83" h="122">
                  <a:moveTo>
                    <a:pt x="11" y="121"/>
                  </a:moveTo>
                  <a:lnTo>
                    <a:pt x="10" y="122"/>
                  </a:lnTo>
                  <a:lnTo>
                    <a:pt x="5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3" y="108"/>
                  </a:lnTo>
                  <a:lnTo>
                    <a:pt x="4" y="107"/>
                  </a:lnTo>
                  <a:lnTo>
                    <a:pt x="12" y="103"/>
                  </a:lnTo>
                  <a:lnTo>
                    <a:pt x="35" y="91"/>
                  </a:lnTo>
                  <a:lnTo>
                    <a:pt x="99" y="54"/>
                  </a:lnTo>
                  <a:lnTo>
                    <a:pt x="134" y="34"/>
                  </a:lnTo>
                  <a:lnTo>
                    <a:pt x="164" y="16"/>
                  </a:lnTo>
                  <a:lnTo>
                    <a:pt x="186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204" y="3"/>
                  </a:lnTo>
                  <a:lnTo>
                    <a:pt x="219" y="1"/>
                  </a:lnTo>
                  <a:lnTo>
                    <a:pt x="239" y="0"/>
                  </a:lnTo>
                  <a:lnTo>
                    <a:pt x="259" y="1"/>
                  </a:lnTo>
                  <a:lnTo>
                    <a:pt x="280" y="3"/>
                  </a:lnTo>
                  <a:lnTo>
                    <a:pt x="283" y="4"/>
                  </a:lnTo>
                  <a:lnTo>
                    <a:pt x="283" y="5"/>
                  </a:lnTo>
                  <a:lnTo>
                    <a:pt x="275" y="8"/>
                  </a:lnTo>
                  <a:lnTo>
                    <a:pt x="257" y="10"/>
                  </a:lnTo>
                  <a:lnTo>
                    <a:pt x="229" y="14"/>
                  </a:lnTo>
                  <a:lnTo>
                    <a:pt x="208" y="17"/>
                  </a:lnTo>
                  <a:lnTo>
                    <a:pt x="201" y="19"/>
                  </a:lnTo>
                  <a:lnTo>
                    <a:pt x="199" y="20"/>
                  </a:lnTo>
                  <a:lnTo>
                    <a:pt x="198" y="19"/>
                  </a:lnTo>
                  <a:lnTo>
                    <a:pt x="196" y="20"/>
                  </a:lnTo>
                  <a:lnTo>
                    <a:pt x="190" y="21"/>
                  </a:lnTo>
                  <a:lnTo>
                    <a:pt x="169" y="31"/>
                  </a:lnTo>
                  <a:lnTo>
                    <a:pt x="139" y="47"/>
                  </a:lnTo>
                  <a:lnTo>
                    <a:pt x="106" y="67"/>
                  </a:lnTo>
                  <a:lnTo>
                    <a:pt x="42" y="104"/>
                  </a:lnTo>
                  <a:lnTo>
                    <a:pt x="20" y="117"/>
                  </a:lnTo>
                  <a:lnTo>
                    <a:pt x="11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7" name="Freeform 1929"/>
            <p:cNvSpPr>
              <a:spLocks/>
            </p:cNvSpPr>
            <p:nvPr/>
          </p:nvSpPr>
          <p:spPr bwMode="auto">
            <a:xfrm>
              <a:off x="3491" y="1595"/>
              <a:ext cx="1362" cy="364"/>
            </a:xfrm>
            <a:custGeom>
              <a:avLst/>
              <a:gdLst>
                <a:gd name="T0" fmla="*/ 1349 w 535"/>
                <a:gd name="T1" fmla="*/ 280 h 143"/>
                <a:gd name="T2" fmla="*/ 1362 w 535"/>
                <a:gd name="T3" fmla="*/ 305 h 143"/>
                <a:gd name="T4" fmla="*/ 1362 w 535"/>
                <a:gd name="T5" fmla="*/ 318 h 143"/>
                <a:gd name="T6" fmla="*/ 1342 w 535"/>
                <a:gd name="T7" fmla="*/ 313 h 143"/>
                <a:gd name="T8" fmla="*/ 1316 w 535"/>
                <a:gd name="T9" fmla="*/ 300 h 143"/>
                <a:gd name="T10" fmla="*/ 1237 w 535"/>
                <a:gd name="T11" fmla="*/ 232 h 143"/>
                <a:gd name="T12" fmla="*/ 1118 w 535"/>
                <a:gd name="T13" fmla="*/ 145 h 143"/>
                <a:gd name="T14" fmla="*/ 1041 w 535"/>
                <a:gd name="T15" fmla="*/ 104 h 143"/>
                <a:gd name="T16" fmla="*/ 952 w 535"/>
                <a:gd name="T17" fmla="*/ 66 h 143"/>
                <a:gd name="T18" fmla="*/ 860 w 535"/>
                <a:gd name="T19" fmla="*/ 38 h 143"/>
                <a:gd name="T20" fmla="*/ 817 w 535"/>
                <a:gd name="T21" fmla="*/ 41 h 143"/>
                <a:gd name="T22" fmla="*/ 741 w 535"/>
                <a:gd name="T23" fmla="*/ 53 h 143"/>
                <a:gd name="T24" fmla="*/ 670 w 535"/>
                <a:gd name="T25" fmla="*/ 53 h 143"/>
                <a:gd name="T26" fmla="*/ 583 w 535"/>
                <a:gd name="T27" fmla="*/ 61 h 143"/>
                <a:gd name="T28" fmla="*/ 509 w 535"/>
                <a:gd name="T29" fmla="*/ 84 h 143"/>
                <a:gd name="T30" fmla="*/ 400 w 535"/>
                <a:gd name="T31" fmla="*/ 130 h 143"/>
                <a:gd name="T32" fmla="*/ 270 w 535"/>
                <a:gd name="T33" fmla="*/ 201 h 143"/>
                <a:gd name="T34" fmla="*/ 102 w 535"/>
                <a:gd name="T35" fmla="*/ 293 h 143"/>
                <a:gd name="T36" fmla="*/ 5 w 535"/>
                <a:gd name="T37" fmla="*/ 364 h 143"/>
                <a:gd name="T38" fmla="*/ 0 w 535"/>
                <a:gd name="T39" fmla="*/ 361 h 143"/>
                <a:gd name="T40" fmla="*/ 92 w 535"/>
                <a:gd name="T41" fmla="*/ 272 h 143"/>
                <a:gd name="T42" fmla="*/ 99 w 535"/>
                <a:gd name="T43" fmla="*/ 262 h 143"/>
                <a:gd name="T44" fmla="*/ 219 w 535"/>
                <a:gd name="T45" fmla="*/ 191 h 143"/>
                <a:gd name="T46" fmla="*/ 397 w 535"/>
                <a:gd name="T47" fmla="*/ 89 h 143"/>
                <a:gd name="T48" fmla="*/ 507 w 535"/>
                <a:gd name="T49" fmla="*/ 41 h 143"/>
                <a:gd name="T50" fmla="*/ 586 w 535"/>
                <a:gd name="T51" fmla="*/ 20 h 143"/>
                <a:gd name="T52" fmla="*/ 677 w 535"/>
                <a:gd name="T53" fmla="*/ 13 h 143"/>
                <a:gd name="T54" fmla="*/ 748 w 535"/>
                <a:gd name="T55" fmla="*/ 13 h 143"/>
                <a:gd name="T56" fmla="*/ 794 w 535"/>
                <a:gd name="T57" fmla="*/ 5 h 143"/>
                <a:gd name="T58" fmla="*/ 845 w 535"/>
                <a:gd name="T59" fmla="*/ 0 h 143"/>
                <a:gd name="T60" fmla="*/ 924 w 535"/>
                <a:gd name="T61" fmla="*/ 18 h 143"/>
                <a:gd name="T62" fmla="*/ 1021 w 535"/>
                <a:gd name="T63" fmla="*/ 51 h 143"/>
                <a:gd name="T64" fmla="*/ 1102 w 535"/>
                <a:gd name="T65" fmla="*/ 92 h 143"/>
                <a:gd name="T66" fmla="*/ 1209 w 535"/>
                <a:gd name="T67" fmla="*/ 163 h 143"/>
                <a:gd name="T68" fmla="*/ 1309 w 535"/>
                <a:gd name="T69" fmla="*/ 239 h 14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5" h="143">
                  <a:moveTo>
                    <a:pt x="527" y="107"/>
                  </a:moveTo>
                  <a:lnTo>
                    <a:pt x="530" y="110"/>
                  </a:lnTo>
                  <a:lnTo>
                    <a:pt x="534" y="116"/>
                  </a:lnTo>
                  <a:lnTo>
                    <a:pt x="535" y="120"/>
                  </a:lnTo>
                  <a:lnTo>
                    <a:pt x="535" y="122"/>
                  </a:lnTo>
                  <a:lnTo>
                    <a:pt x="535" y="125"/>
                  </a:lnTo>
                  <a:lnTo>
                    <a:pt x="532" y="125"/>
                  </a:lnTo>
                  <a:lnTo>
                    <a:pt x="527" y="123"/>
                  </a:lnTo>
                  <a:lnTo>
                    <a:pt x="520" y="121"/>
                  </a:lnTo>
                  <a:lnTo>
                    <a:pt x="517" y="118"/>
                  </a:lnTo>
                  <a:lnTo>
                    <a:pt x="503" y="105"/>
                  </a:lnTo>
                  <a:lnTo>
                    <a:pt x="486" y="91"/>
                  </a:lnTo>
                  <a:lnTo>
                    <a:pt x="465" y="75"/>
                  </a:lnTo>
                  <a:lnTo>
                    <a:pt x="439" y="57"/>
                  </a:lnTo>
                  <a:lnTo>
                    <a:pt x="424" y="49"/>
                  </a:lnTo>
                  <a:lnTo>
                    <a:pt x="409" y="41"/>
                  </a:lnTo>
                  <a:lnTo>
                    <a:pt x="392" y="34"/>
                  </a:lnTo>
                  <a:lnTo>
                    <a:pt x="374" y="26"/>
                  </a:lnTo>
                  <a:lnTo>
                    <a:pt x="357" y="20"/>
                  </a:lnTo>
                  <a:lnTo>
                    <a:pt x="338" y="15"/>
                  </a:lnTo>
                  <a:lnTo>
                    <a:pt x="330" y="15"/>
                  </a:lnTo>
                  <a:lnTo>
                    <a:pt x="321" y="16"/>
                  </a:lnTo>
                  <a:lnTo>
                    <a:pt x="302" y="20"/>
                  </a:lnTo>
                  <a:lnTo>
                    <a:pt x="291" y="21"/>
                  </a:lnTo>
                  <a:lnTo>
                    <a:pt x="281" y="21"/>
                  </a:lnTo>
                  <a:lnTo>
                    <a:pt x="263" y="21"/>
                  </a:lnTo>
                  <a:lnTo>
                    <a:pt x="245" y="21"/>
                  </a:lnTo>
                  <a:lnTo>
                    <a:pt x="229" y="24"/>
                  </a:lnTo>
                  <a:lnTo>
                    <a:pt x="214" y="28"/>
                  </a:lnTo>
                  <a:lnTo>
                    <a:pt x="200" y="33"/>
                  </a:lnTo>
                  <a:lnTo>
                    <a:pt x="176" y="43"/>
                  </a:lnTo>
                  <a:lnTo>
                    <a:pt x="157" y="51"/>
                  </a:lnTo>
                  <a:lnTo>
                    <a:pt x="142" y="60"/>
                  </a:lnTo>
                  <a:lnTo>
                    <a:pt x="106" y="79"/>
                  </a:lnTo>
                  <a:lnTo>
                    <a:pt x="72" y="96"/>
                  </a:lnTo>
                  <a:lnTo>
                    <a:pt x="40" y="115"/>
                  </a:lnTo>
                  <a:lnTo>
                    <a:pt x="8" y="139"/>
                  </a:lnTo>
                  <a:lnTo>
                    <a:pt x="2" y="143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13" y="130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9" y="103"/>
                  </a:lnTo>
                  <a:lnTo>
                    <a:pt x="50" y="96"/>
                  </a:lnTo>
                  <a:lnTo>
                    <a:pt x="86" y="75"/>
                  </a:lnTo>
                  <a:lnTo>
                    <a:pt x="139" y="44"/>
                  </a:lnTo>
                  <a:lnTo>
                    <a:pt x="156" y="35"/>
                  </a:lnTo>
                  <a:lnTo>
                    <a:pt x="174" y="26"/>
                  </a:lnTo>
                  <a:lnTo>
                    <a:pt x="199" y="16"/>
                  </a:lnTo>
                  <a:lnTo>
                    <a:pt x="214" y="11"/>
                  </a:lnTo>
                  <a:lnTo>
                    <a:pt x="230" y="8"/>
                  </a:lnTo>
                  <a:lnTo>
                    <a:pt x="249" y="7"/>
                  </a:lnTo>
                  <a:lnTo>
                    <a:pt x="266" y="5"/>
                  </a:lnTo>
                  <a:lnTo>
                    <a:pt x="285" y="5"/>
                  </a:lnTo>
                  <a:lnTo>
                    <a:pt x="294" y="5"/>
                  </a:lnTo>
                  <a:lnTo>
                    <a:pt x="302" y="4"/>
                  </a:lnTo>
                  <a:lnTo>
                    <a:pt x="312" y="2"/>
                  </a:lnTo>
                  <a:lnTo>
                    <a:pt x="322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63" y="7"/>
                  </a:lnTo>
                  <a:lnTo>
                    <a:pt x="382" y="13"/>
                  </a:lnTo>
                  <a:lnTo>
                    <a:pt x="401" y="20"/>
                  </a:lnTo>
                  <a:lnTo>
                    <a:pt x="417" y="28"/>
                  </a:lnTo>
                  <a:lnTo>
                    <a:pt x="433" y="36"/>
                  </a:lnTo>
                  <a:lnTo>
                    <a:pt x="449" y="45"/>
                  </a:lnTo>
                  <a:lnTo>
                    <a:pt x="475" y="64"/>
                  </a:lnTo>
                  <a:lnTo>
                    <a:pt x="498" y="80"/>
                  </a:lnTo>
                  <a:lnTo>
                    <a:pt x="514" y="94"/>
                  </a:lnTo>
                  <a:lnTo>
                    <a:pt x="527" y="10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8" name="Freeform 1930"/>
            <p:cNvSpPr>
              <a:spLocks/>
            </p:cNvSpPr>
            <p:nvPr/>
          </p:nvSpPr>
          <p:spPr bwMode="auto">
            <a:xfrm>
              <a:off x="3497" y="1854"/>
              <a:ext cx="211" cy="184"/>
            </a:xfrm>
            <a:custGeom>
              <a:avLst/>
              <a:gdLst>
                <a:gd name="T0" fmla="*/ 18 w 83"/>
                <a:gd name="T1" fmla="*/ 184 h 72"/>
                <a:gd name="T2" fmla="*/ 18 w 83"/>
                <a:gd name="T3" fmla="*/ 181 h 72"/>
                <a:gd name="T4" fmla="*/ 10 w 83"/>
                <a:gd name="T5" fmla="*/ 179 h 72"/>
                <a:gd name="T6" fmla="*/ 5 w 83"/>
                <a:gd name="T7" fmla="*/ 171 h 72"/>
                <a:gd name="T8" fmla="*/ 3 w 83"/>
                <a:gd name="T9" fmla="*/ 164 h 72"/>
                <a:gd name="T10" fmla="*/ 0 w 83"/>
                <a:gd name="T11" fmla="*/ 151 h 72"/>
                <a:gd name="T12" fmla="*/ 8 w 83"/>
                <a:gd name="T13" fmla="*/ 146 h 72"/>
                <a:gd name="T14" fmla="*/ 28 w 83"/>
                <a:gd name="T15" fmla="*/ 133 h 72"/>
                <a:gd name="T16" fmla="*/ 74 w 83"/>
                <a:gd name="T17" fmla="*/ 95 h 72"/>
                <a:gd name="T18" fmla="*/ 122 w 83"/>
                <a:gd name="T19" fmla="*/ 59 h 72"/>
                <a:gd name="T20" fmla="*/ 137 w 83"/>
                <a:gd name="T21" fmla="*/ 41 h 72"/>
                <a:gd name="T22" fmla="*/ 145 w 83"/>
                <a:gd name="T23" fmla="*/ 36 h 72"/>
                <a:gd name="T24" fmla="*/ 158 w 83"/>
                <a:gd name="T25" fmla="*/ 26 h 72"/>
                <a:gd name="T26" fmla="*/ 188 w 83"/>
                <a:gd name="T27" fmla="*/ 8 h 72"/>
                <a:gd name="T28" fmla="*/ 203 w 83"/>
                <a:gd name="T29" fmla="*/ 0 h 72"/>
                <a:gd name="T30" fmla="*/ 211 w 83"/>
                <a:gd name="T31" fmla="*/ 0 h 72"/>
                <a:gd name="T32" fmla="*/ 211 w 83"/>
                <a:gd name="T33" fmla="*/ 3 h 72"/>
                <a:gd name="T34" fmla="*/ 211 w 83"/>
                <a:gd name="T35" fmla="*/ 13 h 72"/>
                <a:gd name="T36" fmla="*/ 201 w 83"/>
                <a:gd name="T37" fmla="*/ 26 h 72"/>
                <a:gd name="T38" fmla="*/ 170 w 83"/>
                <a:gd name="T39" fmla="*/ 66 h 72"/>
                <a:gd name="T40" fmla="*/ 163 w 83"/>
                <a:gd name="T41" fmla="*/ 74 h 72"/>
                <a:gd name="T42" fmla="*/ 147 w 83"/>
                <a:gd name="T43" fmla="*/ 87 h 72"/>
                <a:gd name="T44" fmla="*/ 99 w 83"/>
                <a:gd name="T45" fmla="*/ 128 h 72"/>
                <a:gd name="T46" fmla="*/ 46 w 83"/>
                <a:gd name="T47" fmla="*/ 169 h 72"/>
                <a:gd name="T48" fmla="*/ 28 w 83"/>
                <a:gd name="T49" fmla="*/ 181 h 72"/>
                <a:gd name="T50" fmla="*/ 18 w 83"/>
                <a:gd name="T51" fmla="*/ 184 h 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3" h="72">
                  <a:moveTo>
                    <a:pt x="7" y="72"/>
                  </a:moveTo>
                  <a:lnTo>
                    <a:pt x="7" y="71"/>
                  </a:lnTo>
                  <a:lnTo>
                    <a:pt x="4" y="70"/>
                  </a:lnTo>
                  <a:lnTo>
                    <a:pt x="2" y="67"/>
                  </a:lnTo>
                  <a:lnTo>
                    <a:pt x="1" y="64"/>
                  </a:lnTo>
                  <a:lnTo>
                    <a:pt x="0" y="59"/>
                  </a:lnTo>
                  <a:lnTo>
                    <a:pt x="3" y="57"/>
                  </a:lnTo>
                  <a:lnTo>
                    <a:pt x="11" y="52"/>
                  </a:lnTo>
                  <a:lnTo>
                    <a:pt x="29" y="37"/>
                  </a:lnTo>
                  <a:lnTo>
                    <a:pt x="48" y="23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2" y="10"/>
                  </a:lnTo>
                  <a:lnTo>
                    <a:pt x="74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3" y="5"/>
                  </a:lnTo>
                  <a:lnTo>
                    <a:pt x="79" y="10"/>
                  </a:lnTo>
                  <a:lnTo>
                    <a:pt x="67" y="26"/>
                  </a:lnTo>
                  <a:lnTo>
                    <a:pt x="64" y="29"/>
                  </a:lnTo>
                  <a:lnTo>
                    <a:pt x="58" y="34"/>
                  </a:lnTo>
                  <a:lnTo>
                    <a:pt x="39" y="50"/>
                  </a:lnTo>
                  <a:lnTo>
                    <a:pt x="18" y="66"/>
                  </a:lnTo>
                  <a:lnTo>
                    <a:pt x="11" y="71"/>
                  </a:lnTo>
                  <a:lnTo>
                    <a:pt x="7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9" name="Freeform 1931"/>
            <p:cNvSpPr>
              <a:spLocks/>
            </p:cNvSpPr>
            <p:nvPr/>
          </p:nvSpPr>
          <p:spPr bwMode="auto">
            <a:xfrm>
              <a:off x="3754" y="1646"/>
              <a:ext cx="707" cy="175"/>
            </a:xfrm>
            <a:custGeom>
              <a:avLst/>
              <a:gdLst>
                <a:gd name="T0" fmla="*/ 31 w 278"/>
                <a:gd name="T1" fmla="*/ 175 h 69"/>
                <a:gd name="T2" fmla="*/ 25 w 278"/>
                <a:gd name="T3" fmla="*/ 175 h 69"/>
                <a:gd name="T4" fmla="*/ 13 w 278"/>
                <a:gd name="T5" fmla="*/ 175 h 69"/>
                <a:gd name="T6" fmla="*/ 5 w 278"/>
                <a:gd name="T7" fmla="*/ 167 h 69"/>
                <a:gd name="T8" fmla="*/ 0 w 278"/>
                <a:gd name="T9" fmla="*/ 165 h 69"/>
                <a:gd name="T10" fmla="*/ 0 w 278"/>
                <a:gd name="T11" fmla="*/ 157 h 69"/>
                <a:gd name="T12" fmla="*/ 0 w 278"/>
                <a:gd name="T13" fmla="*/ 152 h 69"/>
                <a:gd name="T14" fmla="*/ 8 w 278"/>
                <a:gd name="T15" fmla="*/ 142 h 69"/>
                <a:gd name="T16" fmla="*/ 10 w 278"/>
                <a:gd name="T17" fmla="*/ 139 h 69"/>
                <a:gd name="T18" fmla="*/ 18 w 278"/>
                <a:gd name="T19" fmla="*/ 132 h 69"/>
                <a:gd name="T20" fmla="*/ 33 w 278"/>
                <a:gd name="T21" fmla="*/ 127 h 69"/>
                <a:gd name="T22" fmla="*/ 89 w 278"/>
                <a:gd name="T23" fmla="*/ 104 h 69"/>
                <a:gd name="T24" fmla="*/ 168 w 278"/>
                <a:gd name="T25" fmla="*/ 74 h 69"/>
                <a:gd name="T26" fmla="*/ 209 w 278"/>
                <a:gd name="T27" fmla="*/ 53 h 69"/>
                <a:gd name="T28" fmla="*/ 254 w 278"/>
                <a:gd name="T29" fmla="*/ 33 h 69"/>
                <a:gd name="T30" fmla="*/ 303 w 278"/>
                <a:gd name="T31" fmla="*/ 13 h 69"/>
                <a:gd name="T32" fmla="*/ 326 w 278"/>
                <a:gd name="T33" fmla="*/ 8 h 69"/>
                <a:gd name="T34" fmla="*/ 351 w 278"/>
                <a:gd name="T35" fmla="*/ 3 h 69"/>
                <a:gd name="T36" fmla="*/ 437 w 278"/>
                <a:gd name="T37" fmla="*/ 0 h 69"/>
                <a:gd name="T38" fmla="*/ 468 w 278"/>
                <a:gd name="T39" fmla="*/ 0 h 69"/>
                <a:gd name="T40" fmla="*/ 498 w 278"/>
                <a:gd name="T41" fmla="*/ 0 h 69"/>
                <a:gd name="T42" fmla="*/ 519 w 278"/>
                <a:gd name="T43" fmla="*/ 3 h 69"/>
                <a:gd name="T44" fmla="*/ 537 w 278"/>
                <a:gd name="T45" fmla="*/ 8 h 69"/>
                <a:gd name="T46" fmla="*/ 570 w 278"/>
                <a:gd name="T47" fmla="*/ 23 h 69"/>
                <a:gd name="T48" fmla="*/ 656 w 278"/>
                <a:gd name="T49" fmla="*/ 63 h 69"/>
                <a:gd name="T50" fmla="*/ 699 w 278"/>
                <a:gd name="T51" fmla="*/ 89 h 69"/>
                <a:gd name="T52" fmla="*/ 707 w 278"/>
                <a:gd name="T53" fmla="*/ 94 h 69"/>
                <a:gd name="T54" fmla="*/ 707 w 278"/>
                <a:gd name="T55" fmla="*/ 99 h 69"/>
                <a:gd name="T56" fmla="*/ 684 w 278"/>
                <a:gd name="T57" fmla="*/ 94 h 69"/>
                <a:gd name="T58" fmla="*/ 646 w 278"/>
                <a:gd name="T59" fmla="*/ 84 h 69"/>
                <a:gd name="T60" fmla="*/ 577 w 278"/>
                <a:gd name="T61" fmla="*/ 61 h 69"/>
                <a:gd name="T62" fmla="*/ 529 w 278"/>
                <a:gd name="T63" fmla="*/ 46 h 69"/>
                <a:gd name="T64" fmla="*/ 514 w 278"/>
                <a:gd name="T65" fmla="*/ 38 h 69"/>
                <a:gd name="T66" fmla="*/ 511 w 278"/>
                <a:gd name="T67" fmla="*/ 38 h 69"/>
                <a:gd name="T68" fmla="*/ 506 w 278"/>
                <a:gd name="T69" fmla="*/ 41 h 69"/>
                <a:gd name="T70" fmla="*/ 488 w 278"/>
                <a:gd name="T71" fmla="*/ 38 h 69"/>
                <a:gd name="T72" fmla="*/ 432 w 278"/>
                <a:gd name="T73" fmla="*/ 38 h 69"/>
                <a:gd name="T74" fmla="*/ 348 w 278"/>
                <a:gd name="T75" fmla="*/ 41 h 69"/>
                <a:gd name="T76" fmla="*/ 331 w 278"/>
                <a:gd name="T77" fmla="*/ 46 h 69"/>
                <a:gd name="T78" fmla="*/ 310 w 278"/>
                <a:gd name="T79" fmla="*/ 51 h 69"/>
                <a:gd name="T80" fmla="*/ 267 w 278"/>
                <a:gd name="T81" fmla="*/ 71 h 69"/>
                <a:gd name="T82" fmla="*/ 181 w 278"/>
                <a:gd name="T83" fmla="*/ 112 h 69"/>
                <a:gd name="T84" fmla="*/ 104 w 278"/>
                <a:gd name="T85" fmla="*/ 139 h 69"/>
                <a:gd name="T86" fmla="*/ 48 w 278"/>
                <a:gd name="T87" fmla="*/ 162 h 69"/>
                <a:gd name="T88" fmla="*/ 33 w 278"/>
                <a:gd name="T89" fmla="*/ 167 h 69"/>
                <a:gd name="T90" fmla="*/ 31 w 278"/>
                <a:gd name="T91" fmla="*/ 175 h 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8" h="69">
                  <a:moveTo>
                    <a:pt x="12" y="69"/>
                  </a:moveTo>
                  <a:lnTo>
                    <a:pt x="10" y="69"/>
                  </a:lnTo>
                  <a:lnTo>
                    <a:pt x="5" y="69"/>
                  </a:lnTo>
                  <a:lnTo>
                    <a:pt x="2" y="66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7" y="52"/>
                  </a:lnTo>
                  <a:lnTo>
                    <a:pt x="13" y="50"/>
                  </a:lnTo>
                  <a:lnTo>
                    <a:pt x="35" y="41"/>
                  </a:lnTo>
                  <a:lnTo>
                    <a:pt x="66" y="29"/>
                  </a:lnTo>
                  <a:lnTo>
                    <a:pt x="82" y="21"/>
                  </a:lnTo>
                  <a:lnTo>
                    <a:pt x="100" y="13"/>
                  </a:lnTo>
                  <a:lnTo>
                    <a:pt x="119" y="5"/>
                  </a:lnTo>
                  <a:lnTo>
                    <a:pt x="128" y="3"/>
                  </a:lnTo>
                  <a:lnTo>
                    <a:pt x="138" y="1"/>
                  </a:lnTo>
                  <a:lnTo>
                    <a:pt x="172" y="0"/>
                  </a:lnTo>
                  <a:lnTo>
                    <a:pt x="184" y="0"/>
                  </a:lnTo>
                  <a:lnTo>
                    <a:pt x="196" y="0"/>
                  </a:lnTo>
                  <a:lnTo>
                    <a:pt x="204" y="1"/>
                  </a:lnTo>
                  <a:lnTo>
                    <a:pt x="211" y="3"/>
                  </a:lnTo>
                  <a:lnTo>
                    <a:pt x="224" y="9"/>
                  </a:lnTo>
                  <a:lnTo>
                    <a:pt x="258" y="25"/>
                  </a:lnTo>
                  <a:lnTo>
                    <a:pt x="275" y="35"/>
                  </a:lnTo>
                  <a:lnTo>
                    <a:pt x="278" y="37"/>
                  </a:lnTo>
                  <a:lnTo>
                    <a:pt x="278" y="39"/>
                  </a:lnTo>
                  <a:lnTo>
                    <a:pt x="269" y="37"/>
                  </a:lnTo>
                  <a:lnTo>
                    <a:pt x="254" y="33"/>
                  </a:lnTo>
                  <a:lnTo>
                    <a:pt x="227" y="24"/>
                  </a:lnTo>
                  <a:lnTo>
                    <a:pt x="208" y="18"/>
                  </a:lnTo>
                  <a:lnTo>
                    <a:pt x="202" y="15"/>
                  </a:lnTo>
                  <a:lnTo>
                    <a:pt x="201" y="15"/>
                  </a:lnTo>
                  <a:lnTo>
                    <a:pt x="199" y="16"/>
                  </a:lnTo>
                  <a:lnTo>
                    <a:pt x="192" y="15"/>
                  </a:lnTo>
                  <a:lnTo>
                    <a:pt x="170" y="15"/>
                  </a:lnTo>
                  <a:lnTo>
                    <a:pt x="137" y="16"/>
                  </a:lnTo>
                  <a:lnTo>
                    <a:pt x="130" y="18"/>
                  </a:lnTo>
                  <a:lnTo>
                    <a:pt x="122" y="20"/>
                  </a:lnTo>
                  <a:lnTo>
                    <a:pt x="105" y="28"/>
                  </a:lnTo>
                  <a:lnTo>
                    <a:pt x="71" y="44"/>
                  </a:lnTo>
                  <a:lnTo>
                    <a:pt x="41" y="55"/>
                  </a:lnTo>
                  <a:lnTo>
                    <a:pt x="19" y="64"/>
                  </a:lnTo>
                  <a:lnTo>
                    <a:pt x="13" y="66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0" name="Freeform 1932"/>
            <p:cNvSpPr>
              <a:spLocks/>
            </p:cNvSpPr>
            <p:nvPr/>
          </p:nvSpPr>
          <p:spPr bwMode="auto">
            <a:xfrm>
              <a:off x="4360" y="1658"/>
              <a:ext cx="511" cy="367"/>
            </a:xfrm>
            <a:custGeom>
              <a:avLst/>
              <a:gdLst>
                <a:gd name="T0" fmla="*/ 511 w 201"/>
                <a:gd name="T1" fmla="*/ 339 h 144"/>
                <a:gd name="T2" fmla="*/ 511 w 201"/>
                <a:gd name="T3" fmla="*/ 342 h 144"/>
                <a:gd name="T4" fmla="*/ 511 w 201"/>
                <a:gd name="T5" fmla="*/ 352 h 144"/>
                <a:gd name="T6" fmla="*/ 508 w 201"/>
                <a:gd name="T7" fmla="*/ 362 h 144"/>
                <a:gd name="T8" fmla="*/ 506 w 201"/>
                <a:gd name="T9" fmla="*/ 364 h 144"/>
                <a:gd name="T10" fmla="*/ 498 w 201"/>
                <a:gd name="T11" fmla="*/ 367 h 144"/>
                <a:gd name="T12" fmla="*/ 493 w 201"/>
                <a:gd name="T13" fmla="*/ 367 h 144"/>
                <a:gd name="T14" fmla="*/ 483 w 201"/>
                <a:gd name="T15" fmla="*/ 364 h 144"/>
                <a:gd name="T16" fmla="*/ 480 w 201"/>
                <a:gd name="T17" fmla="*/ 364 h 144"/>
                <a:gd name="T18" fmla="*/ 435 w 201"/>
                <a:gd name="T19" fmla="*/ 308 h 144"/>
                <a:gd name="T20" fmla="*/ 389 w 201"/>
                <a:gd name="T21" fmla="*/ 255 h 144"/>
                <a:gd name="T22" fmla="*/ 336 w 201"/>
                <a:gd name="T23" fmla="*/ 196 h 144"/>
                <a:gd name="T24" fmla="*/ 272 w 201"/>
                <a:gd name="T25" fmla="*/ 153 h 144"/>
                <a:gd name="T26" fmla="*/ 211 w 201"/>
                <a:gd name="T27" fmla="*/ 117 h 144"/>
                <a:gd name="T28" fmla="*/ 153 w 201"/>
                <a:gd name="T29" fmla="*/ 82 h 144"/>
                <a:gd name="T30" fmla="*/ 114 w 201"/>
                <a:gd name="T31" fmla="*/ 64 h 144"/>
                <a:gd name="T32" fmla="*/ 43 w 201"/>
                <a:gd name="T33" fmla="*/ 28 h 144"/>
                <a:gd name="T34" fmla="*/ 5 w 201"/>
                <a:gd name="T35" fmla="*/ 10 h 144"/>
                <a:gd name="T36" fmla="*/ 0 w 201"/>
                <a:gd name="T37" fmla="*/ 3 h 144"/>
                <a:gd name="T38" fmla="*/ 0 w 201"/>
                <a:gd name="T39" fmla="*/ 0 h 144"/>
                <a:gd name="T40" fmla="*/ 18 w 201"/>
                <a:gd name="T41" fmla="*/ 3 h 144"/>
                <a:gd name="T42" fmla="*/ 53 w 201"/>
                <a:gd name="T43" fmla="*/ 10 h 144"/>
                <a:gd name="T44" fmla="*/ 69 w 201"/>
                <a:gd name="T45" fmla="*/ 13 h 144"/>
                <a:gd name="T46" fmla="*/ 114 w 201"/>
                <a:gd name="T47" fmla="*/ 25 h 144"/>
                <a:gd name="T48" fmla="*/ 155 w 201"/>
                <a:gd name="T49" fmla="*/ 41 h 144"/>
                <a:gd name="T50" fmla="*/ 173 w 201"/>
                <a:gd name="T51" fmla="*/ 51 h 144"/>
                <a:gd name="T52" fmla="*/ 234 w 201"/>
                <a:gd name="T53" fmla="*/ 87 h 144"/>
                <a:gd name="T54" fmla="*/ 295 w 201"/>
                <a:gd name="T55" fmla="*/ 120 h 144"/>
                <a:gd name="T56" fmla="*/ 364 w 201"/>
                <a:gd name="T57" fmla="*/ 168 h 144"/>
                <a:gd name="T58" fmla="*/ 419 w 201"/>
                <a:gd name="T59" fmla="*/ 229 h 144"/>
                <a:gd name="T60" fmla="*/ 468 w 201"/>
                <a:gd name="T61" fmla="*/ 283 h 144"/>
                <a:gd name="T62" fmla="*/ 511 w 201"/>
                <a:gd name="T63" fmla="*/ 339 h 1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1" h="144">
                  <a:moveTo>
                    <a:pt x="201" y="133"/>
                  </a:moveTo>
                  <a:lnTo>
                    <a:pt x="201" y="134"/>
                  </a:lnTo>
                  <a:lnTo>
                    <a:pt x="201" y="138"/>
                  </a:lnTo>
                  <a:lnTo>
                    <a:pt x="200" y="142"/>
                  </a:lnTo>
                  <a:lnTo>
                    <a:pt x="199" y="143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0" y="143"/>
                  </a:lnTo>
                  <a:lnTo>
                    <a:pt x="189" y="143"/>
                  </a:lnTo>
                  <a:lnTo>
                    <a:pt x="171" y="121"/>
                  </a:lnTo>
                  <a:lnTo>
                    <a:pt x="153" y="100"/>
                  </a:lnTo>
                  <a:lnTo>
                    <a:pt x="132" y="77"/>
                  </a:lnTo>
                  <a:lnTo>
                    <a:pt x="107" y="60"/>
                  </a:lnTo>
                  <a:lnTo>
                    <a:pt x="83" y="46"/>
                  </a:lnTo>
                  <a:lnTo>
                    <a:pt x="60" y="32"/>
                  </a:lnTo>
                  <a:lnTo>
                    <a:pt x="45" y="25"/>
                  </a:lnTo>
                  <a:lnTo>
                    <a:pt x="17" y="11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1"/>
                  </a:lnTo>
                  <a:lnTo>
                    <a:pt x="21" y="4"/>
                  </a:lnTo>
                  <a:lnTo>
                    <a:pt x="27" y="5"/>
                  </a:lnTo>
                  <a:lnTo>
                    <a:pt x="45" y="10"/>
                  </a:lnTo>
                  <a:lnTo>
                    <a:pt x="61" y="16"/>
                  </a:lnTo>
                  <a:lnTo>
                    <a:pt x="68" y="20"/>
                  </a:lnTo>
                  <a:lnTo>
                    <a:pt x="92" y="34"/>
                  </a:lnTo>
                  <a:lnTo>
                    <a:pt x="116" y="47"/>
                  </a:lnTo>
                  <a:lnTo>
                    <a:pt x="143" y="66"/>
                  </a:lnTo>
                  <a:lnTo>
                    <a:pt x="165" y="90"/>
                  </a:lnTo>
                  <a:lnTo>
                    <a:pt x="184" y="111"/>
                  </a:lnTo>
                  <a:lnTo>
                    <a:pt x="201" y="1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1" name="Freeform 1933"/>
            <p:cNvSpPr>
              <a:spLocks/>
            </p:cNvSpPr>
            <p:nvPr/>
          </p:nvSpPr>
          <p:spPr bwMode="auto">
            <a:xfrm>
              <a:off x="3484" y="1760"/>
              <a:ext cx="1349" cy="390"/>
            </a:xfrm>
            <a:custGeom>
              <a:avLst/>
              <a:gdLst>
                <a:gd name="T0" fmla="*/ 36 w 530"/>
                <a:gd name="T1" fmla="*/ 370 h 153"/>
                <a:gd name="T2" fmla="*/ 13 w 530"/>
                <a:gd name="T3" fmla="*/ 390 h 153"/>
                <a:gd name="T4" fmla="*/ 0 w 530"/>
                <a:gd name="T5" fmla="*/ 387 h 153"/>
                <a:gd name="T6" fmla="*/ 0 w 530"/>
                <a:gd name="T7" fmla="*/ 367 h 153"/>
                <a:gd name="T8" fmla="*/ 13 w 530"/>
                <a:gd name="T9" fmla="*/ 342 h 153"/>
                <a:gd name="T10" fmla="*/ 43 w 530"/>
                <a:gd name="T11" fmla="*/ 301 h 153"/>
                <a:gd name="T12" fmla="*/ 104 w 530"/>
                <a:gd name="T13" fmla="*/ 232 h 153"/>
                <a:gd name="T14" fmla="*/ 165 w 530"/>
                <a:gd name="T15" fmla="*/ 178 h 153"/>
                <a:gd name="T16" fmla="*/ 242 w 530"/>
                <a:gd name="T17" fmla="*/ 130 h 153"/>
                <a:gd name="T18" fmla="*/ 300 w 530"/>
                <a:gd name="T19" fmla="*/ 89 h 153"/>
                <a:gd name="T20" fmla="*/ 341 w 530"/>
                <a:gd name="T21" fmla="*/ 54 h 153"/>
                <a:gd name="T22" fmla="*/ 372 w 530"/>
                <a:gd name="T23" fmla="*/ 41 h 153"/>
                <a:gd name="T24" fmla="*/ 524 w 530"/>
                <a:gd name="T25" fmla="*/ 13 h 153"/>
                <a:gd name="T26" fmla="*/ 629 w 530"/>
                <a:gd name="T27" fmla="*/ 0 h 153"/>
                <a:gd name="T28" fmla="*/ 725 w 530"/>
                <a:gd name="T29" fmla="*/ 5 h 153"/>
                <a:gd name="T30" fmla="*/ 814 w 530"/>
                <a:gd name="T31" fmla="*/ 18 h 153"/>
                <a:gd name="T32" fmla="*/ 926 w 530"/>
                <a:gd name="T33" fmla="*/ 51 h 153"/>
                <a:gd name="T34" fmla="*/ 1008 w 530"/>
                <a:gd name="T35" fmla="*/ 92 h 153"/>
                <a:gd name="T36" fmla="*/ 1018 w 530"/>
                <a:gd name="T37" fmla="*/ 102 h 153"/>
                <a:gd name="T38" fmla="*/ 1102 w 530"/>
                <a:gd name="T39" fmla="*/ 161 h 153"/>
                <a:gd name="T40" fmla="*/ 1140 w 530"/>
                <a:gd name="T41" fmla="*/ 194 h 153"/>
                <a:gd name="T42" fmla="*/ 1212 w 530"/>
                <a:gd name="T43" fmla="*/ 273 h 153"/>
                <a:gd name="T44" fmla="*/ 1255 w 530"/>
                <a:gd name="T45" fmla="*/ 319 h 153"/>
                <a:gd name="T46" fmla="*/ 1293 w 530"/>
                <a:gd name="T47" fmla="*/ 344 h 153"/>
                <a:gd name="T48" fmla="*/ 1346 w 530"/>
                <a:gd name="T49" fmla="*/ 370 h 153"/>
                <a:gd name="T50" fmla="*/ 1346 w 530"/>
                <a:gd name="T51" fmla="*/ 375 h 153"/>
                <a:gd name="T52" fmla="*/ 1303 w 530"/>
                <a:gd name="T53" fmla="*/ 365 h 153"/>
                <a:gd name="T54" fmla="*/ 1265 w 530"/>
                <a:gd name="T55" fmla="*/ 352 h 153"/>
                <a:gd name="T56" fmla="*/ 1224 w 530"/>
                <a:gd name="T57" fmla="*/ 319 h 153"/>
                <a:gd name="T58" fmla="*/ 1115 w 530"/>
                <a:gd name="T59" fmla="*/ 212 h 153"/>
                <a:gd name="T60" fmla="*/ 1028 w 530"/>
                <a:gd name="T61" fmla="*/ 153 h 153"/>
                <a:gd name="T62" fmla="*/ 982 w 530"/>
                <a:gd name="T63" fmla="*/ 122 h 153"/>
                <a:gd name="T64" fmla="*/ 970 w 530"/>
                <a:gd name="T65" fmla="*/ 117 h 153"/>
                <a:gd name="T66" fmla="*/ 926 w 530"/>
                <a:gd name="T67" fmla="*/ 89 h 153"/>
                <a:gd name="T68" fmla="*/ 868 w 530"/>
                <a:gd name="T69" fmla="*/ 69 h 153"/>
                <a:gd name="T70" fmla="*/ 756 w 530"/>
                <a:gd name="T71" fmla="*/ 51 h 153"/>
                <a:gd name="T72" fmla="*/ 667 w 530"/>
                <a:gd name="T73" fmla="*/ 41 h 153"/>
                <a:gd name="T74" fmla="*/ 573 w 530"/>
                <a:gd name="T75" fmla="*/ 51 h 153"/>
                <a:gd name="T76" fmla="*/ 471 w 530"/>
                <a:gd name="T77" fmla="*/ 66 h 153"/>
                <a:gd name="T78" fmla="*/ 356 w 530"/>
                <a:gd name="T79" fmla="*/ 89 h 153"/>
                <a:gd name="T80" fmla="*/ 300 w 530"/>
                <a:gd name="T81" fmla="*/ 135 h 153"/>
                <a:gd name="T82" fmla="*/ 221 w 530"/>
                <a:gd name="T83" fmla="*/ 189 h 153"/>
                <a:gd name="T84" fmla="*/ 158 w 530"/>
                <a:gd name="T85" fmla="*/ 235 h 153"/>
                <a:gd name="T86" fmla="*/ 109 w 530"/>
                <a:gd name="T87" fmla="*/ 283 h 153"/>
                <a:gd name="T88" fmla="*/ 53 w 530"/>
                <a:gd name="T89" fmla="*/ 354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0" h="153">
                  <a:moveTo>
                    <a:pt x="17" y="144"/>
                  </a:moveTo>
                  <a:lnTo>
                    <a:pt x="14" y="145"/>
                  </a:lnTo>
                  <a:lnTo>
                    <a:pt x="8" y="150"/>
                  </a:lnTo>
                  <a:lnTo>
                    <a:pt x="5" y="153"/>
                  </a:lnTo>
                  <a:lnTo>
                    <a:pt x="2" y="153"/>
                  </a:lnTo>
                  <a:lnTo>
                    <a:pt x="0" y="152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3" y="138"/>
                  </a:lnTo>
                  <a:lnTo>
                    <a:pt x="5" y="134"/>
                  </a:lnTo>
                  <a:lnTo>
                    <a:pt x="8" y="129"/>
                  </a:lnTo>
                  <a:lnTo>
                    <a:pt x="17" y="118"/>
                  </a:lnTo>
                  <a:lnTo>
                    <a:pt x="31" y="101"/>
                  </a:lnTo>
                  <a:lnTo>
                    <a:pt x="41" y="91"/>
                  </a:lnTo>
                  <a:lnTo>
                    <a:pt x="52" y="79"/>
                  </a:lnTo>
                  <a:lnTo>
                    <a:pt x="65" y="70"/>
                  </a:lnTo>
                  <a:lnTo>
                    <a:pt x="80" y="60"/>
                  </a:lnTo>
                  <a:lnTo>
                    <a:pt x="95" y="51"/>
                  </a:lnTo>
                  <a:lnTo>
                    <a:pt x="110" y="40"/>
                  </a:lnTo>
                  <a:lnTo>
                    <a:pt x="118" y="35"/>
                  </a:lnTo>
                  <a:lnTo>
                    <a:pt x="125" y="27"/>
                  </a:lnTo>
                  <a:lnTo>
                    <a:pt x="134" y="21"/>
                  </a:lnTo>
                  <a:lnTo>
                    <a:pt x="139" y="19"/>
                  </a:lnTo>
                  <a:lnTo>
                    <a:pt x="146" y="16"/>
                  </a:lnTo>
                  <a:lnTo>
                    <a:pt x="186" y="10"/>
                  </a:lnTo>
                  <a:lnTo>
                    <a:pt x="206" y="5"/>
                  </a:lnTo>
                  <a:lnTo>
                    <a:pt x="227" y="2"/>
                  </a:lnTo>
                  <a:lnTo>
                    <a:pt x="247" y="0"/>
                  </a:lnTo>
                  <a:lnTo>
                    <a:pt x="267" y="1"/>
                  </a:lnTo>
                  <a:lnTo>
                    <a:pt x="285" y="2"/>
                  </a:lnTo>
                  <a:lnTo>
                    <a:pt x="303" y="5"/>
                  </a:lnTo>
                  <a:lnTo>
                    <a:pt x="320" y="7"/>
                  </a:lnTo>
                  <a:lnTo>
                    <a:pt x="336" y="11"/>
                  </a:lnTo>
                  <a:lnTo>
                    <a:pt x="364" y="20"/>
                  </a:lnTo>
                  <a:lnTo>
                    <a:pt x="384" y="30"/>
                  </a:lnTo>
                  <a:lnTo>
                    <a:pt x="396" y="36"/>
                  </a:lnTo>
                  <a:lnTo>
                    <a:pt x="399" y="38"/>
                  </a:lnTo>
                  <a:lnTo>
                    <a:pt x="400" y="40"/>
                  </a:lnTo>
                  <a:lnTo>
                    <a:pt x="409" y="47"/>
                  </a:lnTo>
                  <a:lnTo>
                    <a:pt x="433" y="63"/>
                  </a:lnTo>
                  <a:lnTo>
                    <a:pt x="441" y="70"/>
                  </a:lnTo>
                  <a:lnTo>
                    <a:pt x="448" y="76"/>
                  </a:lnTo>
                  <a:lnTo>
                    <a:pt x="462" y="91"/>
                  </a:lnTo>
                  <a:lnTo>
                    <a:pt x="476" y="107"/>
                  </a:lnTo>
                  <a:lnTo>
                    <a:pt x="488" y="120"/>
                  </a:lnTo>
                  <a:lnTo>
                    <a:pt x="493" y="125"/>
                  </a:lnTo>
                  <a:lnTo>
                    <a:pt x="498" y="130"/>
                  </a:lnTo>
                  <a:lnTo>
                    <a:pt x="508" y="135"/>
                  </a:lnTo>
                  <a:lnTo>
                    <a:pt x="523" y="142"/>
                  </a:lnTo>
                  <a:lnTo>
                    <a:pt x="529" y="145"/>
                  </a:lnTo>
                  <a:lnTo>
                    <a:pt x="530" y="147"/>
                  </a:lnTo>
                  <a:lnTo>
                    <a:pt x="529" y="147"/>
                  </a:lnTo>
                  <a:lnTo>
                    <a:pt x="523" y="145"/>
                  </a:lnTo>
                  <a:lnTo>
                    <a:pt x="512" y="143"/>
                  </a:lnTo>
                  <a:lnTo>
                    <a:pt x="504" y="140"/>
                  </a:lnTo>
                  <a:lnTo>
                    <a:pt x="497" y="138"/>
                  </a:lnTo>
                  <a:lnTo>
                    <a:pt x="488" y="133"/>
                  </a:lnTo>
                  <a:lnTo>
                    <a:pt x="481" y="125"/>
                  </a:lnTo>
                  <a:lnTo>
                    <a:pt x="468" y="113"/>
                  </a:lnTo>
                  <a:lnTo>
                    <a:pt x="438" y="83"/>
                  </a:lnTo>
                  <a:lnTo>
                    <a:pt x="421" y="71"/>
                  </a:lnTo>
                  <a:lnTo>
                    <a:pt x="404" y="60"/>
                  </a:lnTo>
                  <a:lnTo>
                    <a:pt x="390" y="52"/>
                  </a:lnTo>
                  <a:lnTo>
                    <a:pt x="386" y="48"/>
                  </a:lnTo>
                  <a:lnTo>
                    <a:pt x="385" y="48"/>
                  </a:lnTo>
                  <a:lnTo>
                    <a:pt x="381" y="46"/>
                  </a:lnTo>
                  <a:lnTo>
                    <a:pt x="371" y="38"/>
                  </a:lnTo>
                  <a:lnTo>
                    <a:pt x="364" y="35"/>
                  </a:lnTo>
                  <a:lnTo>
                    <a:pt x="354" y="31"/>
                  </a:lnTo>
                  <a:lnTo>
                    <a:pt x="341" y="27"/>
                  </a:lnTo>
                  <a:lnTo>
                    <a:pt x="328" y="26"/>
                  </a:lnTo>
                  <a:lnTo>
                    <a:pt x="297" y="20"/>
                  </a:lnTo>
                  <a:lnTo>
                    <a:pt x="279" y="17"/>
                  </a:lnTo>
                  <a:lnTo>
                    <a:pt x="262" y="16"/>
                  </a:lnTo>
                  <a:lnTo>
                    <a:pt x="244" y="16"/>
                  </a:lnTo>
                  <a:lnTo>
                    <a:pt x="225" y="20"/>
                  </a:lnTo>
                  <a:lnTo>
                    <a:pt x="205" y="22"/>
                  </a:lnTo>
                  <a:lnTo>
                    <a:pt x="185" y="26"/>
                  </a:lnTo>
                  <a:lnTo>
                    <a:pt x="146" y="32"/>
                  </a:lnTo>
                  <a:lnTo>
                    <a:pt x="140" y="35"/>
                  </a:lnTo>
                  <a:lnTo>
                    <a:pt x="133" y="41"/>
                  </a:lnTo>
                  <a:lnTo>
                    <a:pt x="118" y="53"/>
                  </a:lnTo>
                  <a:lnTo>
                    <a:pt x="103" y="65"/>
                  </a:lnTo>
                  <a:lnTo>
                    <a:pt x="87" y="74"/>
                  </a:lnTo>
                  <a:lnTo>
                    <a:pt x="73" y="83"/>
                  </a:lnTo>
                  <a:lnTo>
                    <a:pt x="62" y="92"/>
                  </a:lnTo>
                  <a:lnTo>
                    <a:pt x="52" y="102"/>
                  </a:lnTo>
                  <a:lnTo>
                    <a:pt x="43" y="111"/>
                  </a:lnTo>
                  <a:lnTo>
                    <a:pt x="29" y="128"/>
                  </a:lnTo>
                  <a:lnTo>
                    <a:pt x="21" y="139"/>
                  </a:lnTo>
                  <a:lnTo>
                    <a:pt x="17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2" name="Freeform 1934"/>
            <p:cNvSpPr>
              <a:spLocks/>
            </p:cNvSpPr>
            <p:nvPr/>
          </p:nvSpPr>
          <p:spPr bwMode="auto">
            <a:xfrm>
              <a:off x="4520" y="1834"/>
              <a:ext cx="323" cy="250"/>
            </a:xfrm>
            <a:custGeom>
              <a:avLst/>
              <a:gdLst>
                <a:gd name="T0" fmla="*/ 323 w 127"/>
                <a:gd name="T1" fmla="*/ 224 h 98"/>
                <a:gd name="T2" fmla="*/ 323 w 127"/>
                <a:gd name="T3" fmla="*/ 232 h 98"/>
                <a:gd name="T4" fmla="*/ 320 w 127"/>
                <a:gd name="T5" fmla="*/ 240 h 98"/>
                <a:gd name="T6" fmla="*/ 310 w 127"/>
                <a:gd name="T7" fmla="*/ 245 h 98"/>
                <a:gd name="T8" fmla="*/ 298 w 127"/>
                <a:gd name="T9" fmla="*/ 250 h 98"/>
                <a:gd name="T10" fmla="*/ 295 w 127"/>
                <a:gd name="T11" fmla="*/ 250 h 98"/>
                <a:gd name="T12" fmla="*/ 262 w 127"/>
                <a:gd name="T13" fmla="*/ 214 h 98"/>
                <a:gd name="T14" fmla="*/ 196 w 127"/>
                <a:gd name="T15" fmla="*/ 145 h 98"/>
                <a:gd name="T16" fmla="*/ 158 w 127"/>
                <a:gd name="T17" fmla="*/ 110 h 98"/>
                <a:gd name="T18" fmla="*/ 127 w 127"/>
                <a:gd name="T19" fmla="*/ 82 h 98"/>
                <a:gd name="T20" fmla="*/ 104 w 127"/>
                <a:gd name="T21" fmla="*/ 66 h 98"/>
                <a:gd name="T22" fmla="*/ 99 w 127"/>
                <a:gd name="T23" fmla="*/ 66 h 98"/>
                <a:gd name="T24" fmla="*/ 97 w 127"/>
                <a:gd name="T25" fmla="*/ 69 h 98"/>
                <a:gd name="T26" fmla="*/ 86 w 127"/>
                <a:gd name="T27" fmla="*/ 66 h 98"/>
                <a:gd name="T28" fmla="*/ 66 w 127"/>
                <a:gd name="T29" fmla="*/ 56 h 98"/>
                <a:gd name="T30" fmla="*/ 46 w 127"/>
                <a:gd name="T31" fmla="*/ 43 h 98"/>
                <a:gd name="T32" fmla="*/ 23 w 127"/>
                <a:gd name="T33" fmla="*/ 28 h 98"/>
                <a:gd name="T34" fmla="*/ 5 w 127"/>
                <a:gd name="T35" fmla="*/ 8 h 98"/>
                <a:gd name="T36" fmla="*/ 0 w 127"/>
                <a:gd name="T37" fmla="*/ 3 h 98"/>
                <a:gd name="T38" fmla="*/ 0 w 127"/>
                <a:gd name="T39" fmla="*/ 0 h 98"/>
                <a:gd name="T40" fmla="*/ 13 w 127"/>
                <a:gd name="T41" fmla="*/ 3 h 98"/>
                <a:gd name="T42" fmla="*/ 36 w 127"/>
                <a:gd name="T43" fmla="*/ 8 h 98"/>
                <a:gd name="T44" fmla="*/ 71 w 127"/>
                <a:gd name="T45" fmla="*/ 20 h 98"/>
                <a:gd name="T46" fmla="*/ 97 w 127"/>
                <a:gd name="T47" fmla="*/ 31 h 98"/>
                <a:gd name="T48" fmla="*/ 104 w 127"/>
                <a:gd name="T49" fmla="*/ 31 h 98"/>
                <a:gd name="T50" fmla="*/ 114 w 127"/>
                <a:gd name="T51" fmla="*/ 31 h 98"/>
                <a:gd name="T52" fmla="*/ 125 w 127"/>
                <a:gd name="T53" fmla="*/ 33 h 98"/>
                <a:gd name="T54" fmla="*/ 153 w 127"/>
                <a:gd name="T55" fmla="*/ 54 h 98"/>
                <a:gd name="T56" fmla="*/ 188 w 127"/>
                <a:gd name="T57" fmla="*/ 82 h 98"/>
                <a:gd name="T58" fmla="*/ 226 w 127"/>
                <a:gd name="T59" fmla="*/ 120 h 98"/>
                <a:gd name="T60" fmla="*/ 295 w 127"/>
                <a:gd name="T61" fmla="*/ 189 h 98"/>
                <a:gd name="T62" fmla="*/ 323 w 127"/>
                <a:gd name="T63" fmla="*/ 22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7" h="98">
                  <a:moveTo>
                    <a:pt x="127" y="88"/>
                  </a:moveTo>
                  <a:lnTo>
                    <a:pt x="127" y="91"/>
                  </a:lnTo>
                  <a:lnTo>
                    <a:pt x="126" y="94"/>
                  </a:lnTo>
                  <a:lnTo>
                    <a:pt x="122" y="96"/>
                  </a:lnTo>
                  <a:lnTo>
                    <a:pt x="117" y="98"/>
                  </a:lnTo>
                  <a:lnTo>
                    <a:pt x="116" y="98"/>
                  </a:lnTo>
                  <a:lnTo>
                    <a:pt x="103" y="84"/>
                  </a:lnTo>
                  <a:lnTo>
                    <a:pt x="77" y="57"/>
                  </a:lnTo>
                  <a:lnTo>
                    <a:pt x="62" y="43"/>
                  </a:lnTo>
                  <a:lnTo>
                    <a:pt x="50" y="32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8" y="17"/>
                  </a:lnTo>
                  <a:lnTo>
                    <a:pt x="9" y="11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14" y="3"/>
                  </a:lnTo>
                  <a:lnTo>
                    <a:pt x="28" y="8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60" y="21"/>
                  </a:lnTo>
                  <a:lnTo>
                    <a:pt x="74" y="32"/>
                  </a:lnTo>
                  <a:lnTo>
                    <a:pt x="89" y="47"/>
                  </a:lnTo>
                  <a:lnTo>
                    <a:pt x="116" y="74"/>
                  </a:lnTo>
                  <a:lnTo>
                    <a:pt x="127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3" name="Freeform 1935"/>
            <p:cNvSpPr>
              <a:spLocks/>
            </p:cNvSpPr>
            <p:nvPr/>
          </p:nvSpPr>
          <p:spPr bwMode="auto">
            <a:xfrm>
              <a:off x="3952" y="1720"/>
              <a:ext cx="667" cy="129"/>
            </a:xfrm>
            <a:custGeom>
              <a:avLst/>
              <a:gdLst>
                <a:gd name="T0" fmla="*/ 664 w 262"/>
                <a:gd name="T1" fmla="*/ 96 h 51"/>
                <a:gd name="T2" fmla="*/ 664 w 262"/>
                <a:gd name="T3" fmla="*/ 101 h 51"/>
                <a:gd name="T4" fmla="*/ 667 w 262"/>
                <a:gd name="T5" fmla="*/ 114 h 51"/>
                <a:gd name="T6" fmla="*/ 667 w 262"/>
                <a:gd name="T7" fmla="*/ 121 h 51"/>
                <a:gd name="T8" fmla="*/ 664 w 262"/>
                <a:gd name="T9" fmla="*/ 124 h 51"/>
                <a:gd name="T10" fmla="*/ 657 w 262"/>
                <a:gd name="T11" fmla="*/ 129 h 51"/>
                <a:gd name="T12" fmla="*/ 652 w 262"/>
                <a:gd name="T13" fmla="*/ 129 h 51"/>
                <a:gd name="T14" fmla="*/ 642 w 262"/>
                <a:gd name="T15" fmla="*/ 129 h 51"/>
                <a:gd name="T16" fmla="*/ 634 w 262"/>
                <a:gd name="T17" fmla="*/ 129 h 51"/>
                <a:gd name="T18" fmla="*/ 619 w 262"/>
                <a:gd name="T19" fmla="*/ 114 h 51"/>
                <a:gd name="T20" fmla="*/ 603 w 262"/>
                <a:gd name="T21" fmla="*/ 101 h 51"/>
                <a:gd name="T22" fmla="*/ 578 w 262"/>
                <a:gd name="T23" fmla="*/ 89 h 51"/>
                <a:gd name="T24" fmla="*/ 547 w 262"/>
                <a:gd name="T25" fmla="*/ 83 h 51"/>
                <a:gd name="T26" fmla="*/ 509 w 262"/>
                <a:gd name="T27" fmla="*/ 83 h 51"/>
                <a:gd name="T28" fmla="*/ 461 w 262"/>
                <a:gd name="T29" fmla="*/ 81 h 51"/>
                <a:gd name="T30" fmla="*/ 435 w 262"/>
                <a:gd name="T31" fmla="*/ 78 h 51"/>
                <a:gd name="T32" fmla="*/ 412 w 262"/>
                <a:gd name="T33" fmla="*/ 71 h 51"/>
                <a:gd name="T34" fmla="*/ 372 w 262"/>
                <a:gd name="T35" fmla="*/ 56 h 51"/>
                <a:gd name="T36" fmla="*/ 331 w 262"/>
                <a:gd name="T37" fmla="*/ 43 h 51"/>
                <a:gd name="T38" fmla="*/ 293 w 262"/>
                <a:gd name="T39" fmla="*/ 40 h 51"/>
                <a:gd name="T40" fmla="*/ 262 w 262"/>
                <a:gd name="T41" fmla="*/ 38 h 51"/>
                <a:gd name="T42" fmla="*/ 209 w 262"/>
                <a:gd name="T43" fmla="*/ 38 h 51"/>
                <a:gd name="T44" fmla="*/ 186 w 262"/>
                <a:gd name="T45" fmla="*/ 40 h 51"/>
                <a:gd name="T46" fmla="*/ 140 w 262"/>
                <a:gd name="T47" fmla="*/ 38 h 51"/>
                <a:gd name="T48" fmla="*/ 99 w 262"/>
                <a:gd name="T49" fmla="*/ 38 h 51"/>
                <a:gd name="T50" fmla="*/ 56 w 262"/>
                <a:gd name="T51" fmla="*/ 43 h 51"/>
                <a:gd name="T52" fmla="*/ 10 w 262"/>
                <a:gd name="T53" fmla="*/ 46 h 51"/>
                <a:gd name="T54" fmla="*/ 3 w 262"/>
                <a:gd name="T55" fmla="*/ 46 h 51"/>
                <a:gd name="T56" fmla="*/ 0 w 262"/>
                <a:gd name="T57" fmla="*/ 46 h 51"/>
                <a:gd name="T58" fmla="*/ 3 w 262"/>
                <a:gd name="T59" fmla="*/ 43 h 51"/>
                <a:gd name="T60" fmla="*/ 18 w 262"/>
                <a:gd name="T61" fmla="*/ 33 h 51"/>
                <a:gd name="T62" fmla="*/ 53 w 262"/>
                <a:gd name="T63" fmla="*/ 20 h 51"/>
                <a:gd name="T64" fmla="*/ 59 w 262"/>
                <a:gd name="T65" fmla="*/ 18 h 51"/>
                <a:gd name="T66" fmla="*/ 71 w 262"/>
                <a:gd name="T67" fmla="*/ 15 h 51"/>
                <a:gd name="T68" fmla="*/ 120 w 262"/>
                <a:gd name="T69" fmla="*/ 10 h 51"/>
                <a:gd name="T70" fmla="*/ 171 w 262"/>
                <a:gd name="T71" fmla="*/ 3 h 51"/>
                <a:gd name="T72" fmla="*/ 191 w 262"/>
                <a:gd name="T73" fmla="*/ 0 h 51"/>
                <a:gd name="T74" fmla="*/ 211 w 262"/>
                <a:gd name="T75" fmla="*/ 0 h 51"/>
                <a:gd name="T76" fmla="*/ 267 w 262"/>
                <a:gd name="T77" fmla="*/ 0 h 51"/>
                <a:gd name="T78" fmla="*/ 305 w 262"/>
                <a:gd name="T79" fmla="*/ 0 h 51"/>
                <a:gd name="T80" fmla="*/ 344 w 262"/>
                <a:gd name="T81" fmla="*/ 5 h 51"/>
                <a:gd name="T82" fmla="*/ 387 w 262"/>
                <a:gd name="T83" fmla="*/ 18 h 51"/>
                <a:gd name="T84" fmla="*/ 430 w 262"/>
                <a:gd name="T85" fmla="*/ 33 h 51"/>
                <a:gd name="T86" fmla="*/ 448 w 262"/>
                <a:gd name="T87" fmla="*/ 40 h 51"/>
                <a:gd name="T88" fmla="*/ 471 w 262"/>
                <a:gd name="T89" fmla="*/ 43 h 51"/>
                <a:gd name="T90" fmla="*/ 509 w 262"/>
                <a:gd name="T91" fmla="*/ 46 h 51"/>
                <a:gd name="T92" fmla="*/ 550 w 262"/>
                <a:gd name="T93" fmla="*/ 46 h 51"/>
                <a:gd name="T94" fmla="*/ 591 w 262"/>
                <a:gd name="T95" fmla="*/ 53 h 51"/>
                <a:gd name="T96" fmla="*/ 621 w 262"/>
                <a:gd name="T97" fmla="*/ 68 h 51"/>
                <a:gd name="T98" fmla="*/ 644 w 262"/>
                <a:gd name="T99" fmla="*/ 81 h 51"/>
                <a:gd name="T100" fmla="*/ 664 w 262"/>
                <a:gd name="T101" fmla="*/ 96 h 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2" h="51">
                  <a:moveTo>
                    <a:pt x="261" y="38"/>
                  </a:moveTo>
                  <a:lnTo>
                    <a:pt x="261" y="40"/>
                  </a:lnTo>
                  <a:lnTo>
                    <a:pt x="262" y="45"/>
                  </a:lnTo>
                  <a:lnTo>
                    <a:pt x="262" y="48"/>
                  </a:lnTo>
                  <a:lnTo>
                    <a:pt x="261" y="49"/>
                  </a:lnTo>
                  <a:lnTo>
                    <a:pt x="258" y="51"/>
                  </a:lnTo>
                  <a:lnTo>
                    <a:pt x="256" y="51"/>
                  </a:lnTo>
                  <a:lnTo>
                    <a:pt x="252" y="51"/>
                  </a:lnTo>
                  <a:lnTo>
                    <a:pt x="249" y="51"/>
                  </a:lnTo>
                  <a:lnTo>
                    <a:pt x="243" y="45"/>
                  </a:lnTo>
                  <a:lnTo>
                    <a:pt x="237" y="40"/>
                  </a:lnTo>
                  <a:lnTo>
                    <a:pt x="227" y="35"/>
                  </a:lnTo>
                  <a:lnTo>
                    <a:pt x="215" y="33"/>
                  </a:lnTo>
                  <a:lnTo>
                    <a:pt x="200" y="33"/>
                  </a:lnTo>
                  <a:lnTo>
                    <a:pt x="181" y="32"/>
                  </a:lnTo>
                  <a:lnTo>
                    <a:pt x="171" y="31"/>
                  </a:lnTo>
                  <a:lnTo>
                    <a:pt x="162" y="28"/>
                  </a:lnTo>
                  <a:lnTo>
                    <a:pt x="146" y="22"/>
                  </a:lnTo>
                  <a:lnTo>
                    <a:pt x="130" y="17"/>
                  </a:lnTo>
                  <a:lnTo>
                    <a:pt x="115" y="16"/>
                  </a:lnTo>
                  <a:lnTo>
                    <a:pt x="103" y="15"/>
                  </a:lnTo>
                  <a:lnTo>
                    <a:pt x="82" y="15"/>
                  </a:lnTo>
                  <a:lnTo>
                    <a:pt x="73" y="16"/>
                  </a:lnTo>
                  <a:lnTo>
                    <a:pt x="55" y="15"/>
                  </a:lnTo>
                  <a:lnTo>
                    <a:pt x="39" y="15"/>
                  </a:lnTo>
                  <a:lnTo>
                    <a:pt x="22" y="17"/>
                  </a:lnTo>
                  <a:lnTo>
                    <a:pt x="4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7" y="13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8" y="6"/>
                  </a:lnTo>
                  <a:lnTo>
                    <a:pt x="47" y="4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105" y="0"/>
                  </a:lnTo>
                  <a:lnTo>
                    <a:pt x="120" y="0"/>
                  </a:lnTo>
                  <a:lnTo>
                    <a:pt x="135" y="2"/>
                  </a:lnTo>
                  <a:lnTo>
                    <a:pt x="152" y="7"/>
                  </a:lnTo>
                  <a:lnTo>
                    <a:pt x="169" y="13"/>
                  </a:lnTo>
                  <a:lnTo>
                    <a:pt x="176" y="16"/>
                  </a:lnTo>
                  <a:lnTo>
                    <a:pt x="185" y="17"/>
                  </a:lnTo>
                  <a:lnTo>
                    <a:pt x="200" y="18"/>
                  </a:lnTo>
                  <a:lnTo>
                    <a:pt x="216" y="18"/>
                  </a:lnTo>
                  <a:lnTo>
                    <a:pt x="232" y="21"/>
                  </a:lnTo>
                  <a:lnTo>
                    <a:pt x="244" y="27"/>
                  </a:lnTo>
                  <a:lnTo>
                    <a:pt x="253" y="32"/>
                  </a:lnTo>
                  <a:lnTo>
                    <a:pt x="261" y="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4" name="Freeform 1936"/>
            <p:cNvSpPr>
              <a:spLocks/>
            </p:cNvSpPr>
            <p:nvPr/>
          </p:nvSpPr>
          <p:spPr bwMode="auto">
            <a:xfrm>
              <a:off x="3486" y="1809"/>
              <a:ext cx="1322" cy="476"/>
            </a:xfrm>
            <a:custGeom>
              <a:avLst/>
              <a:gdLst>
                <a:gd name="T0" fmla="*/ 1317 w 519"/>
                <a:gd name="T1" fmla="*/ 435 h 187"/>
                <a:gd name="T2" fmla="*/ 1322 w 519"/>
                <a:gd name="T3" fmla="*/ 466 h 187"/>
                <a:gd name="T4" fmla="*/ 1317 w 519"/>
                <a:gd name="T5" fmla="*/ 476 h 187"/>
                <a:gd name="T6" fmla="*/ 1302 w 519"/>
                <a:gd name="T7" fmla="*/ 466 h 187"/>
                <a:gd name="T8" fmla="*/ 1279 w 519"/>
                <a:gd name="T9" fmla="*/ 445 h 187"/>
                <a:gd name="T10" fmla="*/ 1223 w 519"/>
                <a:gd name="T11" fmla="*/ 354 h 187"/>
                <a:gd name="T12" fmla="*/ 1174 w 519"/>
                <a:gd name="T13" fmla="*/ 303 h 187"/>
                <a:gd name="T14" fmla="*/ 1111 w 519"/>
                <a:gd name="T15" fmla="*/ 239 h 187"/>
                <a:gd name="T16" fmla="*/ 1006 w 519"/>
                <a:gd name="T17" fmla="*/ 132 h 187"/>
                <a:gd name="T18" fmla="*/ 970 w 519"/>
                <a:gd name="T19" fmla="*/ 104 h 187"/>
                <a:gd name="T20" fmla="*/ 871 w 519"/>
                <a:gd name="T21" fmla="*/ 74 h 187"/>
                <a:gd name="T22" fmla="*/ 769 w 519"/>
                <a:gd name="T23" fmla="*/ 46 h 187"/>
                <a:gd name="T24" fmla="*/ 667 w 519"/>
                <a:gd name="T25" fmla="*/ 41 h 187"/>
                <a:gd name="T26" fmla="*/ 576 w 519"/>
                <a:gd name="T27" fmla="*/ 46 h 187"/>
                <a:gd name="T28" fmla="*/ 453 w 519"/>
                <a:gd name="T29" fmla="*/ 61 h 187"/>
                <a:gd name="T30" fmla="*/ 392 w 519"/>
                <a:gd name="T31" fmla="*/ 81 h 187"/>
                <a:gd name="T32" fmla="*/ 341 w 519"/>
                <a:gd name="T33" fmla="*/ 109 h 187"/>
                <a:gd name="T34" fmla="*/ 306 w 519"/>
                <a:gd name="T35" fmla="*/ 132 h 187"/>
                <a:gd name="T36" fmla="*/ 168 w 519"/>
                <a:gd name="T37" fmla="*/ 244 h 187"/>
                <a:gd name="T38" fmla="*/ 94 w 519"/>
                <a:gd name="T39" fmla="*/ 318 h 187"/>
                <a:gd name="T40" fmla="*/ 3 w 519"/>
                <a:gd name="T41" fmla="*/ 417 h 187"/>
                <a:gd name="T42" fmla="*/ 0 w 519"/>
                <a:gd name="T43" fmla="*/ 412 h 187"/>
                <a:gd name="T44" fmla="*/ 25 w 519"/>
                <a:gd name="T45" fmla="*/ 374 h 187"/>
                <a:gd name="T46" fmla="*/ 79 w 519"/>
                <a:gd name="T47" fmla="*/ 300 h 187"/>
                <a:gd name="T48" fmla="*/ 110 w 519"/>
                <a:gd name="T49" fmla="*/ 267 h 187"/>
                <a:gd name="T50" fmla="*/ 278 w 519"/>
                <a:gd name="T51" fmla="*/ 107 h 187"/>
                <a:gd name="T52" fmla="*/ 318 w 519"/>
                <a:gd name="T53" fmla="*/ 74 h 187"/>
                <a:gd name="T54" fmla="*/ 326 w 519"/>
                <a:gd name="T55" fmla="*/ 71 h 187"/>
                <a:gd name="T56" fmla="*/ 367 w 519"/>
                <a:gd name="T57" fmla="*/ 48 h 187"/>
                <a:gd name="T58" fmla="*/ 497 w 519"/>
                <a:gd name="T59" fmla="*/ 15 h 187"/>
                <a:gd name="T60" fmla="*/ 583 w 519"/>
                <a:gd name="T61" fmla="*/ 3 h 187"/>
                <a:gd name="T62" fmla="*/ 680 w 519"/>
                <a:gd name="T63" fmla="*/ 0 h 187"/>
                <a:gd name="T64" fmla="*/ 782 w 519"/>
                <a:gd name="T65" fmla="*/ 13 h 187"/>
                <a:gd name="T66" fmla="*/ 889 w 519"/>
                <a:gd name="T67" fmla="*/ 41 h 187"/>
                <a:gd name="T68" fmla="*/ 965 w 519"/>
                <a:gd name="T69" fmla="*/ 61 h 187"/>
                <a:gd name="T70" fmla="*/ 1019 w 519"/>
                <a:gd name="T71" fmla="*/ 87 h 187"/>
                <a:gd name="T72" fmla="*/ 1075 w 519"/>
                <a:gd name="T73" fmla="*/ 140 h 187"/>
                <a:gd name="T74" fmla="*/ 1172 w 519"/>
                <a:gd name="T75" fmla="*/ 244 h 187"/>
                <a:gd name="T76" fmla="*/ 1228 w 519"/>
                <a:gd name="T77" fmla="*/ 303 h 187"/>
                <a:gd name="T78" fmla="*/ 1289 w 519"/>
                <a:gd name="T79" fmla="*/ 379 h 1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9" h="187">
                  <a:moveTo>
                    <a:pt x="516" y="169"/>
                  </a:moveTo>
                  <a:lnTo>
                    <a:pt x="517" y="171"/>
                  </a:lnTo>
                  <a:lnTo>
                    <a:pt x="519" y="180"/>
                  </a:lnTo>
                  <a:lnTo>
                    <a:pt x="519" y="183"/>
                  </a:lnTo>
                  <a:lnTo>
                    <a:pt x="518" y="186"/>
                  </a:lnTo>
                  <a:lnTo>
                    <a:pt x="517" y="187"/>
                  </a:lnTo>
                  <a:lnTo>
                    <a:pt x="514" y="187"/>
                  </a:lnTo>
                  <a:lnTo>
                    <a:pt x="511" y="183"/>
                  </a:lnTo>
                  <a:lnTo>
                    <a:pt x="505" y="178"/>
                  </a:lnTo>
                  <a:lnTo>
                    <a:pt x="502" y="175"/>
                  </a:lnTo>
                  <a:lnTo>
                    <a:pt x="492" y="157"/>
                  </a:lnTo>
                  <a:lnTo>
                    <a:pt x="480" y="139"/>
                  </a:lnTo>
                  <a:lnTo>
                    <a:pt x="471" y="129"/>
                  </a:lnTo>
                  <a:lnTo>
                    <a:pt x="461" y="119"/>
                  </a:lnTo>
                  <a:lnTo>
                    <a:pt x="449" y="106"/>
                  </a:lnTo>
                  <a:lnTo>
                    <a:pt x="436" y="94"/>
                  </a:lnTo>
                  <a:lnTo>
                    <a:pt x="410" y="65"/>
                  </a:lnTo>
                  <a:lnTo>
                    <a:pt x="395" y="52"/>
                  </a:lnTo>
                  <a:lnTo>
                    <a:pt x="389" y="46"/>
                  </a:lnTo>
                  <a:lnTo>
                    <a:pt x="381" y="41"/>
                  </a:lnTo>
                  <a:lnTo>
                    <a:pt x="362" y="36"/>
                  </a:lnTo>
                  <a:lnTo>
                    <a:pt x="342" y="29"/>
                  </a:lnTo>
                  <a:lnTo>
                    <a:pt x="322" y="22"/>
                  </a:lnTo>
                  <a:lnTo>
                    <a:pt x="302" y="18"/>
                  </a:lnTo>
                  <a:lnTo>
                    <a:pt x="282" y="16"/>
                  </a:lnTo>
                  <a:lnTo>
                    <a:pt x="262" y="16"/>
                  </a:lnTo>
                  <a:lnTo>
                    <a:pt x="243" y="16"/>
                  </a:lnTo>
                  <a:lnTo>
                    <a:pt x="226" y="18"/>
                  </a:lnTo>
                  <a:lnTo>
                    <a:pt x="192" y="22"/>
                  </a:lnTo>
                  <a:lnTo>
                    <a:pt x="178" y="24"/>
                  </a:lnTo>
                  <a:lnTo>
                    <a:pt x="165" y="28"/>
                  </a:lnTo>
                  <a:lnTo>
                    <a:pt x="154" y="32"/>
                  </a:lnTo>
                  <a:lnTo>
                    <a:pt x="145" y="37"/>
                  </a:lnTo>
                  <a:lnTo>
                    <a:pt x="134" y="43"/>
                  </a:lnTo>
                  <a:lnTo>
                    <a:pt x="130" y="46"/>
                  </a:lnTo>
                  <a:lnTo>
                    <a:pt x="120" y="52"/>
                  </a:lnTo>
                  <a:lnTo>
                    <a:pt x="97" y="70"/>
                  </a:lnTo>
                  <a:lnTo>
                    <a:pt x="66" y="96"/>
                  </a:lnTo>
                  <a:lnTo>
                    <a:pt x="51" y="111"/>
                  </a:lnTo>
                  <a:lnTo>
                    <a:pt x="37" y="125"/>
                  </a:lnTo>
                  <a:lnTo>
                    <a:pt x="7" y="159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4" y="157"/>
                  </a:lnTo>
                  <a:lnTo>
                    <a:pt x="10" y="147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3" y="115"/>
                  </a:lnTo>
                  <a:lnTo>
                    <a:pt x="43" y="105"/>
                  </a:lnTo>
                  <a:lnTo>
                    <a:pt x="74" y="73"/>
                  </a:lnTo>
                  <a:lnTo>
                    <a:pt x="109" y="42"/>
                  </a:lnTo>
                  <a:lnTo>
                    <a:pt x="122" y="32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8" y="28"/>
                  </a:lnTo>
                  <a:lnTo>
                    <a:pt x="132" y="26"/>
                  </a:lnTo>
                  <a:lnTo>
                    <a:pt x="144" y="19"/>
                  </a:lnTo>
                  <a:lnTo>
                    <a:pt x="166" y="13"/>
                  </a:lnTo>
                  <a:lnTo>
                    <a:pt x="195" y="6"/>
                  </a:lnTo>
                  <a:lnTo>
                    <a:pt x="211" y="3"/>
                  </a:lnTo>
                  <a:lnTo>
                    <a:pt x="229" y="1"/>
                  </a:lnTo>
                  <a:lnTo>
                    <a:pt x="247" y="0"/>
                  </a:lnTo>
                  <a:lnTo>
                    <a:pt x="267" y="0"/>
                  </a:lnTo>
                  <a:lnTo>
                    <a:pt x="287" y="1"/>
                  </a:lnTo>
                  <a:lnTo>
                    <a:pt x="307" y="5"/>
                  </a:lnTo>
                  <a:lnTo>
                    <a:pt x="328" y="8"/>
                  </a:lnTo>
                  <a:lnTo>
                    <a:pt x="349" y="16"/>
                  </a:lnTo>
                  <a:lnTo>
                    <a:pt x="369" y="21"/>
                  </a:lnTo>
                  <a:lnTo>
                    <a:pt x="379" y="24"/>
                  </a:lnTo>
                  <a:lnTo>
                    <a:pt x="390" y="28"/>
                  </a:lnTo>
                  <a:lnTo>
                    <a:pt x="400" y="34"/>
                  </a:lnTo>
                  <a:lnTo>
                    <a:pt x="408" y="42"/>
                  </a:lnTo>
                  <a:lnTo>
                    <a:pt x="422" y="55"/>
                  </a:lnTo>
                  <a:lnTo>
                    <a:pt x="447" y="84"/>
                  </a:lnTo>
                  <a:lnTo>
                    <a:pt x="460" y="96"/>
                  </a:lnTo>
                  <a:lnTo>
                    <a:pt x="472" y="108"/>
                  </a:lnTo>
                  <a:lnTo>
                    <a:pt x="482" y="119"/>
                  </a:lnTo>
                  <a:lnTo>
                    <a:pt x="492" y="130"/>
                  </a:lnTo>
                  <a:lnTo>
                    <a:pt x="506" y="149"/>
                  </a:lnTo>
                  <a:lnTo>
                    <a:pt x="516" y="1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5" name="Freeform 1937"/>
            <p:cNvSpPr>
              <a:spLocks/>
            </p:cNvSpPr>
            <p:nvPr/>
          </p:nvSpPr>
          <p:spPr bwMode="auto">
            <a:xfrm>
              <a:off x="4752" y="2155"/>
              <a:ext cx="86" cy="61"/>
            </a:xfrm>
            <a:custGeom>
              <a:avLst/>
              <a:gdLst>
                <a:gd name="T0" fmla="*/ 86 w 34"/>
                <a:gd name="T1" fmla="*/ 38 h 24"/>
                <a:gd name="T2" fmla="*/ 73 w 34"/>
                <a:gd name="T3" fmla="*/ 48 h 24"/>
                <a:gd name="T4" fmla="*/ 53 w 34"/>
                <a:gd name="T5" fmla="*/ 58 h 24"/>
                <a:gd name="T6" fmla="*/ 51 w 34"/>
                <a:gd name="T7" fmla="*/ 61 h 24"/>
                <a:gd name="T8" fmla="*/ 48 w 34"/>
                <a:gd name="T9" fmla="*/ 51 h 24"/>
                <a:gd name="T10" fmla="*/ 38 w 34"/>
                <a:gd name="T11" fmla="*/ 46 h 24"/>
                <a:gd name="T12" fmla="*/ 28 w 34"/>
                <a:gd name="T13" fmla="*/ 38 h 24"/>
                <a:gd name="T14" fmla="*/ 25 w 34"/>
                <a:gd name="T15" fmla="*/ 41 h 24"/>
                <a:gd name="T16" fmla="*/ 20 w 34"/>
                <a:gd name="T17" fmla="*/ 38 h 24"/>
                <a:gd name="T18" fmla="*/ 10 w 34"/>
                <a:gd name="T19" fmla="*/ 33 h 24"/>
                <a:gd name="T20" fmla="*/ 3 w 34"/>
                <a:gd name="T21" fmla="*/ 28 h 24"/>
                <a:gd name="T22" fmla="*/ 0 w 34"/>
                <a:gd name="T23" fmla="*/ 23 h 24"/>
                <a:gd name="T24" fmla="*/ 0 w 34"/>
                <a:gd name="T25" fmla="*/ 15 h 24"/>
                <a:gd name="T26" fmla="*/ 8 w 34"/>
                <a:gd name="T27" fmla="*/ 13 h 24"/>
                <a:gd name="T28" fmla="*/ 20 w 34"/>
                <a:gd name="T29" fmla="*/ 0 h 24"/>
                <a:gd name="T30" fmla="*/ 30 w 34"/>
                <a:gd name="T31" fmla="*/ 0 h 24"/>
                <a:gd name="T32" fmla="*/ 48 w 34"/>
                <a:gd name="T33" fmla="*/ 3 h 24"/>
                <a:gd name="T34" fmla="*/ 61 w 34"/>
                <a:gd name="T35" fmla="*/ 13 h 24"/>
                <a:gd name="T36" fmla="*/ 73 w 34"/>
                <a:gd name="T37" fmla="*/ 20 h 24"/>
                <a:gd name="T38" fmla="*/ 78 w 34"/>
                <a:gd name="T39" fmla="*/ 28 h 24"/>
                <a:gd name="T40" fmla="*/ 86 w 34"/>
                <a:gd name="T41" fmla="*/ 38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24">
                  <a:moveTo>
                    <a:pt x="34" y="15"/>
                  </a:moveTo>
                  <a:lnTo>
                    <a:pt x="29" y="19"/>
                  </a:lnTo>
                  <a:lnTo>
                    <a:pt x="21" y="23"/>
                  </a:lnTo>
                  <a:lnTo>
                    <a:pt x="20" y="24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24" y="5"/>
                  </a:lnTo>
                  <a:lnTo>
                    <a:pt x="29" y="8"/>
                  </a:lnTo>
                  <a:lnTo>
                    <a:pt x="31" y="11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6" name="Freeform 1938"/>
            <p:cNvSpPr>
              <a:spLocks/>
            </p:cNvSpPr>
            <p:nvPr/>
          </p:nvSpPr>
          <p:spPr bwMode="auto">
            <a:xfrm>
              <a:off x="3914" y="1903"/>
              <a:ext cx="866" cy="428"/>
            </a:xfrm>
            <a:custGeom>
              <a:avLst/>
              <a:gdLst>
                <a:gd name="T0" fmla="*/ 863 w 340"/>
                <a:gd name="T1" fmla="*/ 397 h 168"/>
                <a:gd name="T2" fmla="*/ 863 w 340"/>
                <a:gd name="T3" fmla="*/ 418 h 168"/>
                <a:gd name="T4" fmla="*/ 858 w 340"/>
                <a:gd name="T5" fmla="*/ 428 h 168"/>
                <a:gd name="T6" fmla="*/ 846 w 340"/>
                <a:gd name="T7" fmla="*/ 423 h 168"/>
                <a:gd name="T8" fmla="*/ 828 w 340"/>
                <a:gd name="T9" fmla="*/ 410 h 168"/>
                <a:gd name="T10" fmla="*/ 810 w 340"/>
                <a:gd name="T11" fmla="*/ 382 h 168"/>
                <a:gd name="T12" fmla="*/ 769 w 340"/>
                <a:gd name="T13" fmla="*/ 313 h 168"/>
                <a:gd name="T14" fmla="*/ 693 w 340"/>
                <a:gd name="T15" fmla="*/ 232 h 168"/>
                <a:gd name="T16" fmla="*/ 642 w 340"/>
                <a:gd name="T17" fmla="*/ 189 h 168"/>
                <a:gd name="T18" fmla="*/ 586 w 340"/>
                <a:gd name="T19" fmla="*/ 158 h 168"/>
                <a:gd name="T20" fmla="*/ 471 w 340"/>
                <a:gd name="T21" fmla="*/ 92 h 168"/>
                <a:gd name="T22" fmla="*/ 392 w 340"/>
                <a:gd name="T23" fmla="*/ 56 h 168"/>
                <a:gd name="T24" fmla="*/ 290 w 340"/>
                <a:gd name="T25" fmla="*/ 41 h 168"/>
                <a:gd name="T26" fmla="*/ 239 w 340"/>
                <a:gd name="T27" fmla="*/ 36 h 168"/>
                <a:gd name="T28" fmla="*/ 242 w 340"/>
                <a:gd name="T29" fmla="*/ 31 h 168"/>
                <a:gd name="T30" fmla="*/ 204 w 340"/>
                <a:gd name="T31" fmla="*/ 54 h 168"/>
                <a:gd name="T32" fmla="*/ 138 w 340"/>
                <a:gd name="T33" fmla="*/ 69 h 168"/>
                <a:gd name="T34" fmla="*/ 71 w 340"/>
                <a:gd name="T35" fmla="*/ 71 h 168"/>
                <a:gd name="T36" fmla="*/ 33 w 340"/>
                <a:gd name="T37" fmla="*/ 84 h 168"/>
                <a:gd name="T38" fmla="*/ 0 w 340"/>
                <a:gd name="T39" fmla="*/ 107 h 168"/>
                <a:gd name="T40" fmla="*/ 5 w 340"/>
                <a:gd name="T41" fmla="*/ 94 h 168"/>
                <a:gd name="T42" fmla="*/ 28 w 340"/>
                <a:gd name="T43" fmla="*/ 71 h 168"/>
                <a:gd name="T44" fmla="*/ 53 w 340"/>
                <a:gd name="T45" fmla="*/ 56 h 168"/>
                <a:gd name="T46" fmla="*/ 79 w 340"/>
                <a:gd name="T47" fmla="*/ 51 h 168"/>
                <a:gd name="T48" fmla="*/ 132 w 340"/>
                <a:gd name="T49" fmla="*/ 41 h 168"/>
                <a:gd name="T50" fmla="*/ 186 w 340"/>
                <a:gd name="T51" fmla="*/ 25 h 168"/>
                <a:gd name="T52" fmla="*/ 214 w 340"/>
                <a:gd name="T53" fmla="*/ 10 h 168"/>
                <a:gd name="T54" fmla="*/ 273 w 340"/>
                <a:gd name="T55" fmla="*/ 0 h 168"/>
                <a:gd name="T56" fmla="*/ 385 w 340"/>
                <a:gd name="T57" fmla="*/ 15 h 168"/>
                <a:gd name="T58" fmla="*/ 438 w 340"/>
                <a:gd name="T59" fmla="*/ 31 h 168"/>
                <a:gd name="T60" fmla="*/ 553 w 340"/>
                <a:gd name="T61" fmla="*/ 92 h 168"/>
                <a:gd name="T62" fmla="*/ 642 w 340"/>
                <a:gd name="T63" fmla="*/ 143 h 168"/>
                <a:gd name="T64" fmla="*/ 695 w 340"/>
                <a:gd name="T65" fmla="*/ 181 h 168"/>
                <a:gd name="T66" fmla="*/ 764 w 340"/>
                <a:gd name="T67" fmla="*/ 247 h 168"/>
                <a:gd name="T68" fmla="*/ 825 w 340"/>
                <a:gd name="T69" fmla="*/ 331 h 168"/>
                <a:gd name="T70" fmla="*/ 858 w 340"/>
                <a:gd name="T71" fmla="*/ 385 h 1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0" h="168">
                  <a:moveTo>
                    <a:pt x="339" y="154"/>
                  </a:moveTo>
                  <a:lnTo>
                    <a:pt x="339" y="156"/>
                  </a:lnTo>
                  <a:lnTo>
                    <a:pt x="340" y="161"/>
                  </a:lnTo>
                  <a:lnTo>
                    <a:pt x="339" y="164"/>
                  </a:lnTo>
                  <a:lnTo>
                    <a:pt x="339" y="166"/>
                  </a:lnTo>
                  <a:lnTo>
                    <a:pt x="337" y="168"/>
                  </a:lnTo>
                  <a:lnTo>
                    <a:pt x="335" y="168"/>
                  </a:lnTo>
                  <a:lnTo>
                    <a:pt x="332" y="166"/>
                  </a:lnTo>
                  <a:lnTo>
                    <a:pt x="327" y="164"/>
                  </a:lnTo>
                  <a:lnTo>
                    <a:pt x="325" y="161"/>
                  </a:lnTo>
                  <a:lnTo>
                    <a:pt x="323" y="159"/>
                  </a:lnTo>
                  <a:lnTo>
                    <a:pt x="318" y="150"/>
                  </a:lnTo>
                  <a:lnTo>
                    <a:pt x="312" y="138"/>
                  </a:lnTo>
                  <a:lnTo>
                    <a:pt x="302" y="123"/>
                  </a:lnTo>
                  <a:lnTo>
                    <a:pt x="288" y="107"/>
                  </a:lnTo>
                  <a:lnTo>
                    <a:pt x="272" y="91"/>
                  </a:lnTo>
                  <a:lnTo>
                    <a:pt x="263" y="82"/>
                  </a:lnTo>
                  <a:lnTo>
                    <a:pt x="252" y="74"/>
                  </a:lnTo>
                  <a:lnTo>
                    <a:pt x="241" y="68"/>
                  </a:lnTo>
                  <a:lnTo>
                    <a:pt x="230" y="62"/>
                  </a:lnTo>
                  <a:lnTo>
                    <a:pt x="207" y="48"/>
                  </a:lnTo>
                  <a:lnTo>
                    <a:pt x="185" y="36"/>
                  </a:lnTo>
                  <a:lnTo>
                    <a:pt x="164" y="26"/>
                  </a:lnTo>
                  <a:lnTo>
                    <a:pt x="154" y="22"/>
                  </a:lnTo>
                  <a:lnTo>
                    <a:pt x="145" y="21"/>
                  </a:lnTo>
                  <a:lnTo>
                    <a:pt x="114" y="16"/>
                  </a:lnTo>
                  <a:lnTo>
                    <a:pt x="102" y="15"/>
                  </a:lnTo>
                  <a:lnTo>
                    <a:pt x="94" y="14"/>
                  </a:lnTo>
                  <a:lnTo>
                    <a:pt x="92" y="14"/>
                  </a:lnTo>
                  <a:lnTo>
                    <a:pt x="95" y="12"/>
                  </a:lnTo>
                  <a:lnTo>
                    <a:pt x="92" y="15"/>
                  </a:lnTo>
                  <a:lnTo>
                    <a:pt x="80" y="21"/>
                  </a:lnTo>
                  <a:lnTo>
                    <a:pt x="68" y="25"/>
                  </a:lnTo>
                  <a:lnTo>
                    <a:pt x="54" y="27"/>
                  </a:lnTo>
                  <a:lnTo>
                    <a:pt x="41" y="28"/>
                  </a:lnTo>
                  <a:lnTo>
                    <a:pt x="28" y="28"/>
                  </a:lnTo>
                  <a:lnTo>
                    <a:pt x="21" y="31"/>
                  </a:lnTo>
                  <a:lnTo>
                    <a:pt x="13" y="33"/>
                  </a:lnTo>
                  <a:lnTo>
                    <a:pt x="5" y="38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7"/>
                  </a:lnTo>
                  <a:lnTo>
                    <a:pt x="7" y="31"/>
                  </a:lnTo>
                  <a:lnTo>
                    <a:pt x="11" y="28"/>
                  </a:lnTo>
                  <a:lnTo>
                    <a:pt x="16" y="25"/>
                  </a:lnTo>
                  <a:lnTo>
                    <a:pt x="21" y="22"/>
                  </a:lnTo>
                  <a:lnTo>
                    <a:pt x="28" y="20"/>
                  </a:lnTo>
                  <a:lnTo>
                    <a:pt x="31" y="20"/>
                  </a:lnTo>
                  <a:lnTo>
                    <a:pt x="39" y="18"/>
                  </a:lnTo>
                  <a:lnTo>
                    <a:pt x="52" y="16"/>
                  </a:lnTo>
                  <a:lnTo>
                    <a:pt x="65" y="12"/>
                  </a:lnTo>
                  <a:lnTo>
                    <a:pt x="73" y="10"/>
                  </a:lnTo>
                  <a:lnTo>
                    <a:pt x="78" y="6"/>
                  </a:lnTo>
                  <a:lnTo>
                    <a:pt x="84" y="4"/>
                  </a:lnTo>
                  <a:lnTo>
                    <a:pt x="94" y="0"/>
                  </a:lnTo>
                  <a:lnTo>
                    <a:pt x="107" y="0"/>
                  </a:lnTo>
                  <a:lnTo>
                    <a:pt x="119" y="1"/>
                  </a:lnTo>
                  <a:lnTo>
                    <a:pt x="151" y="6"/>
                  </a:lnTo>
                  <a:lnTo>
                    <a:pt x="161" y="9"/>
                  </a:lnTo>
                  <a:lnTo>
                    <a:pt x="172" y="12"/>
                  </a:lnTo>
                  <a:lnTo>
                    <a:pt x="195" y="23"/>
                  </a:lnTo>
                  <a:lnTo>
                    <a:pt x="217" y="36"/>
                  </a:lnTo>
                  <a:lnTo>
                    <a:pt x="240" y="50"/>
                  </a:lnTo>
                  <a:lnTo>
                    <a:pt x="252" y="56"/>
                  </a:lnTo>
                  <a:lnTo>
                    <a:pt x="263" y="63"/>
                  </a:lnTo>
                  <a:lnTo>
                    <a:pt x="273" y="71"/>
                  </a:lnTo>
                  <a:lnTo>
                    <a:pt x="283" y="79"/>
                  </a:lnTo>
                  <a:lnTo>
                    <a:pt x="300" y="97"/>
                  </a:lnTo>
                  <a:lnTo>
                    <a:pt x="314" y="114"/>
                  </a:lnTo>
                  <a:lnTo>
                    <a:pt x="324" y="130"/>
                  </a:lnTo>
                  <a:lnTo>
                    <a:pt x="332" y="143"/>
                  </a:lnTo>
                  <a:lnTo>
                    <a:pt x="337" y="151"/>
                  </a:lnTo>
                  <a:lnTo>
                    <a:pt x="339" y="1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7" name="Freeform 1939"/>
            <p:cNvSpPr>
              <a:spLocks/>
            </p:cNvSpPr>
            <p:nvPr/>
          </p:nvSpPr>
          <p:spPr bwMode="auto">
            <a:xfrm>
              <a:off x="3497" y="1857"/>
              <a:ext cx="1099" cy="443"/>
            </a:xfrm>
            <a:custGeom>
              <a:avLst/>
              <a:gdLst>
                <a:gd name="T0" fmla="*/ 33 w 432"/>
                <a:gd name="T1" fmla="*/ 435 h 174"/>
                <a:gd name="T2" fmla="*/ 10 w 432"/>
                <a:gd name="T3" fmla="*/ 443 h 174"/>
                <a:gd name="T4" fmla="*/ 3 w 432"/>
                <a:gd name="T5" fmla="*/ 443 h 174"/>
                <a:gd name="T6" fmla="*/ 3 w 432"/>
                <a:gd name="T7" fmla="*/ 425 h 174"/>
                <a:gd name="T8" fmla="*/ 8 w 432"/>
                <a:gd name="T9" fmla="*/ 402 h 174"/>
                <a:gd name="T10" fmla="*/ 148 w 432"/>
                <a:gd name="T11" fmla="*/ 239 h 174"/>
                <a:gd name="T12" fmla="*/ 198 w 432"/>
                <a:gd name="T13" fmla="*/ 178 h 174"/>
                <a:gd name="T14" fmla="*/ 234 w 432"/>
                <a:gd name="T15" fmla="*/ 150 h 174"/>
                <a:gd name="T16" fmla="*/ 303 w 432"/>
                <a:gd name="T17" fmla="*/ 109 h 174"/>
                <a:gd name="T18" fmla="*/ 374 w 432"/>
                <a:gd name="T19" fmla="*/ 61 h 174"/>
                <a:gd name="T20" fmla="*/ 450 w 432"/>
                <a:gd name="T21" fmla="*/ 23 h 174"/>
                <a:gd name="T22" fmla="*/ 534 w 432"/>
                <a:gd name="T23" fmla="*/ 5 h 174"/>
                <a:gd name="T24" fmla="*/ 639 w 432"/>
                <a:gd name="T25" fmla="*/ 0 h 174"/>
                <a:gd name="T26" fmla="*/ 743 w 432"/>
                <a:gd name="T27" fmla="*/ 5 h 174"/>
                <a:gd name="T28" fmla="*/ 806 w 432"/>
                <a:gd name="T29" fmla="*/ 18 h 174"/>
                <a:gd name="T30" fmla="*/ 903 w 432"/>
                <a:gd name="T31" fmla="*/ 56 h 174"/>
                <a:gd name="T32" fmla="*/ 977 w 432"/>
                <a:gd name="T33" fmla="*/ 97 h 174"/>
                <a:gd name="T34" fmla="*/ 1084 w 432"/>
                <a:gd name="T35" fmla="*/ 163 h 174"/>
                <a:gd name="T36" fmla="*/ 1099 w 432"/>
                <a:gd name="T37" fmla="*/ 173 h 174"/>
                <a:gd name="T38" fmla="*/ 1084 w 432"/>
                <a:gd name="T39" fmla="*/ 173 h 174"/>
                <a:gd name="T40" fmla="*/ 995 w 432"/>
                <a:gd name="T41" fmla="*/ 135 h 174"/>
                <a:gd name="T42" fmla="*/ 929 w 432"/>
                <a:gd name="T43" fmla="*/ 99 h 174"/>
                <a:gd name="T44" fmla="*/ 840 w 432"/>
                <a:gd name="T45" fmla="*/ 69 h 174"/>
                <a:gd name="T46" fmla="*/ 761 w 432"/>
                <a:gd name="T47" fmla="*/ 48 h 174"/>
                <a:gd name="T48" fmla="*/ 684 w 432"/>
                <a:gd name="T49" fmla="*/ 38 h 174"/>
                <a:gd name="T50" fmla="*/ 595 w 432"/>
                <a:gd name="T51" fmla="*/ 38 h 174"/>
                <a:gd name="T52" fmla="*/ 527 w 432"/>
                <a:gd name="T53" fmla="*/ 46 h 174"/>
                <a:gd name="T54" fmla="*/ 458 w 432"/>
                <a:gd name="T55" fmla="*/ 64 h 174"/>
                <a:gd name="T56" fmla="*/ 387 w 432"/>
                <a:gd name="T57" fmla="*/ 97 h 174"/>
                <a:gd name="T58" fmla="*/ 318 w 432"/>
                <a:gd name="T59" fmla="*/ 143 h 174"/>
                <a:gd name="T60" fmla="*/ 249 w 432"/>
                <a:gd name="T61" fmla="*/ 186 h 174"/>
                <a:gd name="T62" fmla="*/ 224 w 432"/>
                <a:gd name="T63" fmla="*/ 209 h 174"/>
                <a:gd name="T64" fmla="*/ 176 w 432"/>
                <a:gd name="T65" fmla="*/ 265 h 174"/>
                <a:gd name="T66" fmla="*/ 41 w 432"/>
                <a:gd name="T67" fmla="*/ 428 h 1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32" h="174">
                  <a:moveTo>
                    <a:pt x="16" y="168"/>
                  </a:moveTo>
                  <a:lnTo>
                    <a:pt x="13" y="171"/>
                  </a:lnTo>
                  <a:lnTo>
                    <a:pt x="8" y="173"/>
                  </a:lnTo>
                  <a:lnTo>
                    <a:pt x="4" y="174"/>
                  </a:lnTo>
                  <a:lnTo>
                    <a:pt x="2" y="174"/>
                  </a:lnTo>
                  <a:lnTo>
                    <a:pt x="1" y="174"/>
                  </a:lnTo>
                  <a:lnTo>
                    <a:pt x="0" y="172"/>
                  </a:lnTo>
                  <a:lnTo>
                    <a:pt x="1" y="167"/>
                  </a:lnTo>
                  <a:lnTo>
                    <a:pt x="2" y="161"/>
                  </a:lnTo>
                  <a:lnTo>
                    <a:pt x="3" y="158"/>
                  </a:lnTo>
                  <a:lnTo>
                    <a:pt x="41" y="115"/>
                  </a:lnTo>
                  <a:lnTo>
                    <a:pt x="58" y="94"/>
                  </a:lnTo>
                  <a:lnTo>
                    <a:pt x="67" y="82"/>
                  </a:lnTo>
                  <a:lnTo>
                    <a:pt x="78" y="70"/>
                  </a:lnTo>
                  <a:lnTo>
                    <a:pt x="84" y="64"/>
                  </a:lnTo>
                  <a:lnTo>
                    <a:pt x="92" y="59"/>
                  </a:lnTo>
                  <a:lnTo>
                    <a:pt x="105" y="50"/>
                  </a:lnTo>
                  <a:lnTo>
                    <a:pt x="119" y="43"/>
                  </a:lnTo>
                  <a:lnTo>
                    <a:pt x="133" y="33"/>
                  </a:lnTo>
                  <a:lnTo>
                    <a:pt x="147" y="24"/>
                  </a:lnTo>
                  <a:lnTo>
                    <a:pt x="162" y="17"/>
                  </a:lnTo>
                  <a:lnTo>
                    <a:pt x="177" y="9"/>
                  </a:lnTo>
                  <a:lnTo>
                    <a:pt x="193" y="4"/>
                  </a:lnTo>
                  <a:lnTo>
                    <a:pt x="210" y="2"/>
                  </a:lnTo>
                  <a:lnTo>
                    <a:pt x="225" y="0"/>
                  </a:lnTo>
                  <a:lnTo>
                    <a:pt x="251" y="0"/>
                  </a:lnTo>
                  <a:lnTo>
                    <a:pt x="274" y="0"/>
                  </a:lnTo>
                  <a:lnTo>
                    <a:pt x="292" y="2"/>
                  </a:lnTo>
                  <a:lnTo>
                    <a:pt x="307" y="5"/>
                  </a:lnTo>
                  <a:lnTo>
                    <a:pt x="317" y="7"/>
                  </a:lnTo>
                  <a:lnTo>
                    <a:pt x="340" y="15"/>
                  </a:lnTo>
                  <a:lnTo>
                    <a:pt x="355" y="22"/>
                  </a:lnTo>
                  <a:lnTo>
                    <a:pt x="369" y="29"/>
                  </a:lnTo>
                  <a:lnTo>
                    <a:pt x="384" y="38"/>
                  </a:lnTo>
                  <a:lnTo>
                    <a:pt x="396" y="46"/>
                  </a:lnTo>
                  <a:lnTo>
                    <a:pt x="426" y="64"/>
                  </a:lnTo>
                  <a:lnTo>
                    <a:pt x="431" y="68"/>
                  </a:lnTo>
                  <a:lnTo>
                    <a:pt x="432" y="68"/>
                  </a:lnTo>
                  <a:lnTo>
                    <a:pt x="431" y="69"/>
                  </a:lnTo>
                  <a:lnTo>
                    <a:pt x="426" y="68"/>
                  </a:lnTo>
                  <a:lnTo>
                    <a:pt x="417" y="64"/>
                  </a:lnTo>
                  <a:lnTo>
                    <a:pt x="391" y="53"/>
                  </a:lnTo>
                  <a:lnTo>
                    <a:pt x="379" y="46"/>
                  </a:lnTo>
                  <a:lnTo>
                    <a:pt x="365" y="39"/>
                  </a:lnTo>
                  <a:lnTo>
                    <a:pt x="348" y="33"/>
                  </a:lnTo>
                  <a:lnTo>
                    <a:pt x="330" y="27"/>
                  </a:lnTo>
                  <a:lnTo>
                    <a:pt x="315" y="22"/>
                  </a:lnTo>
                  <a:lnTo>
                    <a:pt x="299" y="19"/>
                  </a:lnTo>
                  <a:lnTo>
                    <a:pt x="285" y="17"/>
                  </a:lnTo>
                  <a:lnTo>
                    <a:pt x="269" y="15"/>
                  </a:lnTo>
                  <a:lnTo>
                    <a:pt x="247" y="15"/>
                  </a:lnTo>
                  <a:lnTo>
                    <a:pt x="234" y="15"/>
                  </a:lnTo>
                  <a:lnTo>
                    <a:pt x="221" y="17"/>
                  </a:lnTo>
                  <a:lnTo>
                    <a:pt x="207" y="18"/>
                  </a:lnTo>
                  <a:lnTo>
                    <a:pt x="193" y="22"/>
                  </a:lnTo>
                  <a:lnTo>
                    <a:pt x="180" y="25"/>
                  </a:lnTo>
                  <a:lnTo>
                    <a:pt x="166" y="32"/>
                  </a:lnTo>
                  <a:lnTo>
                    <a:pt x="152" y="38"/>
                  </a:lnTo>
                  <a:lnTo>
                    <a:pt x="139" y="46"/>
                  </a:lnTo>
                  <a:lnTo>
                    <a:pt x="125" y="56"/>
                  </a:lnTo>
                  <a:lnTo>
                    <a:pt x="111" y="65"/>
                  </a:lnTo>
                  <a:lnTo>
                    <a:pt x="98" y="73"/>
                  </a:lnTo>
                  <a:lnTo>
                    <a:pt x="93" y="77"/>
                  </a:lnTo>
                  <a:lnTo>
                    <a:pt x="88" y="82"/>
                  </a:lnTo>
                  <a:lnTo>
                    <a:pt x="78" y="92"/>
                  </a:lnTo>
                  <a:lnTo>
                    <a:pt x="69" y="104"/>
                  </a:lnTo>
                  <a:lnTo>
                    <a:pt x="52" y="125"/>
                  </a:lnTo>
                  <a:lnTo>
                    <a:pt x="16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8" name="Freeform 1940"/>
            <p:cNvSpPr>
              <a:spLocks/>
            </p:cNvSpPr>
            <p:nvPr/>
          </p:nvSpPr>
          <p:spPr bwMode="auto">
            <a:xfrm>
              <a:off x="3507" y="1913"/>
              <a:ext cx="578" cy="476"/>
            </a:xfrm>
            <a:custGeom>
              <a:avLst/>
              <a:gdLst>
                <a:gd name="T0" fmla="*/ 36 w 227"/>
                <a:gd name="T1" fmla="*/ 466 h 187"/>
                <a:gd name="T2" fmla="*/ 33 w 227"/>
                <a:gd name="T3" fmla="*/ 471 h 187"/>
                <a:gd name="T4" fmla="*/ 23 w 227"/>
                <a:gd name="T5" fmla="*/ 476 h 187"/>
                <a:gd name="T6" fmla="*/ 10 w 227"/>
                <a:gd name="T7" fmla="*/ 476 h 187"/>
                <a:gd name="T8" fmla="*/ 8 w 227"/>
                <a:gd name="T9" fmla="*/ 476 h 187"/>
                <a:gd name="T10" fmla="*/ 5 w 227"/>
                <a:gd name="T11" fmla="*/ 471 h 187"/>
                <a:gd name="T12" fmla="*/ 0 w 227"/>
                <a:gd name="T13" fmla="*/ 463 h 187"/>
                <a:gd name="T14" fmla="*/ 0 w 227"/>
                <a:gd name="T15" fmla="*/ 451 h 187"/>
                <a:gd name="T16" fmla="*/ 0 w 227"/>
                <a:gd name="T17" fmla="*/ 448 h 187"/>
                <a:gd name="T18" fmla="*/ 0 w 227"/>
                <a:gd name="T19" fmla="*/ 438 h 187"/>
                <a:gd name="T20" fmla="*/ 10 w 227"/>
                <a:gd name="T21" fmla="*/ 423 h 187"/>
                <a:gd name="T22" fmla="*/ 48 w 227"/>
                <a:gd name="T23" fmla="*/ 372 h 187"/>
                <a:gd name="T24" fmla="*/ 102 w 227"/>
                <a:gd name="T25" fmla="*/ 303 h 187"/>
                <a:gd name="T26" fmla="*/ 166 w 227"/>
                <a:gd name="T27" fmla="*/ 227 h 187"/>
                <a:gd name="T28" fmla="*/ 232 w 227"/>
                <a:gd name="T29" fmla="*/ 153 h 187"/>
                <a:gd name="T30" fmla="*/ 293 w 227"/>
                <a:gd name="T31" fmla="*/ 92 h 187"/>
                <a:gd name="T32" fmla="*/ 339 w 227"/>
                <a:gd name="T33" fmla="*/ 48 h 187"/>
                <a:gd name="T34" fmla="*/ 356 w 227"/>
                <a:gd name="T35" fmla="*/ 41 h 187"/>
                <a:gd name="T36" fmla="*/ 362 w 227"/>
                <a:gd name="T37" fmla="*/ 36 h 187"/>
                <a:gd name="T38" fmla="*/ 364 w 227"/>
                <a:gd name="T39" fmla="*/ 36 h 187"/>
                <a:gd name="T40" fmla="*/ 382 w 227"/>
                <a:gd name="T41" fmla="*/ 31 h 187"/>
                <a:gd name="T42" fmla="*/ 415 w 227"/>
                <a:gd name="T43" fmla="*/ 20 h 187"/>
                <a:gd name="T44" fmla="*/ 463 w 227"/>
                <a:gd name="T45" fmla="*/ 13 h 187"/>
                <a:gd name="T46" fmla="*/ 512 w 227"/>
                <a:gd name="T47" fmla="*/ 3 h 187"/>
                <a:gd name="T48" fmla="*/ 565 w 227"/>
                <a:gd name="T49" fmla="*/ 0 h 187"/>
                <a:gd name="T50" fmla="*/ 573 w 227"/>
                <a:gd name="T51" fmla="*/ 3 h 187"/>
                <a:gd name="T52" fmla="*/ 578 w 227"/>
                <a:gd name="T53" fmla="*/ 3 h 187"/>
                <a:gd name="T54" fmla="*/ 573 w 227"/>
                <a:gd name="T55" fmla="*/ 3 h 187"/>
                <a:gd name="T56" fmla="*/ 555 w 227"/>
                <a:gd name="T57" fmla="*/ 13 h 187"/>
                <a:gd name="T58" fmla="*/ 514 w 227"/>
                <a:gd name="T59" fmla="*/ 25 h 187"/>
                <a:gd name="T60" fmla="*/ 446 w 227"/>
                <a:gd name="T61" fmla="*/ 46 h 187"/>
                <a:gd name="T62" fmla="*/ 397 w 227"/>
                <a:gd name="T63" fmla="*/ 66 h 187"/>
                <a:gd name="T64" fmla="*/ 382 w 227"/>
                <a:gd name="T65" fmla="*/ 71 h 187"/>
                <a:gd name="T66" fmla="*/ 374 w 227"/>
                <a:gd name="T67" fmla="*/ 74 h 187"/>
                <a:gd name="T68" fmla="*/ 359 w 227"/>
                <a:gd name="T69" fmla="*/ 87 h 187"/>
                <a:gd name="T70" fmla="*/ 339 w 227"/>
                <a:gd name="T71" fmla="*/ 104 h 187"/>
                <a:gd name="T72" fmla="*/ 318 w 227"/>
                <a:gd name="T73" fmla="*/ 125 h 187"/>
                <a:gd name="T74" fmla="*/ 260 w 227"/>
                <a:gd name="T75" fmla="*/ 186 h 187"/>
                <a:gd name="T76" fmla="*/ 194 w 227"/>
                <a:gd name="T77" fmla="*/ 255 h 187"/>
                <a:gd name="T78" fmla="*/ 160 w 227"/>
                <a:gd name="T79" fmla="*/ 290 h 187"/>
                <a:gd name="T80" fmla="*/ 130 w 227"/>
                <a:gd name="T81" fmla="*/ 328 h 187"/>
                <a:gd name="T82" fmla="*/ 102 w 227"/>
                <a:gd name="T83" fmla="*/ 361 h 187"/>
                <a:gd name="T84" fmla="*/ 81 w 227"/>
                <a:gd name="T85" fmla="*/ 395 h 187"/>
                <a:gd name="T86" fmla="*/ 48 w 227"/>
                <a:gd name="T87" fmla="*/ 448 h 187"/>
                <a:gd name="T88" fmla="*/ 36 w 227"/>
                <a:gd name="T89" fmla="*/ 466 h 1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7" h="187">
                  <a:moveTo>
                    <a:pt x="14" y="183"/>
                  </a:moveTo>
                  <a:lnTo>
                    <a:pt x="13" y="185"/>
                  </a:lnTo>
                  <a:lnTo>
                    <a:pt x="9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85"/>
                  </a:lnTo>
                  <a:lnTo>
                    <a:pt x="0" y="182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4" y="166"/>
                  </a:lnTo>
                  <a:lnTo>
                    <a:pt x="19" y="146"/>
                  </a:lnTo>
                  <a:lnTo>
                    <a:pt x="40" y="119"/>
                  </a:lnTo>
                  <a:lnTo>
                    <a:pt x="65" y="89"/>
                  </a:lnTo>
                  <a:lnTo>
                    <a:pt x="91" y="60"/>
                  </a:lnTo>
                  <a:lnTo>
                    <a:pt x="115" y="36"/>
                  </a:lnTo>
                  <a:lnTo>
                    <a:pt x="133" y="19"/>
                  </a:lnTo>
                  <a:lnTo>
                    <a:pt x="140" y="16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50" y="12"/>
                  </a:lnTo>
                  <a:lnTo>
                    <a:pt x="163" y="8"/>
                  </a:lnTo>
                  <a:lnTo>
                    <a:pt x="182" y="5"/>
                  </a:lnTo>
                  <a:lnTo>
                    <a:pt x="201" y="1"/>
                  </a:lnTo>
                  <a:lnTo>
                    <a:pt x="222" y="0"/>
                  </a:lnTo>
                  <a:lnTo>
                    <a:pt x="225" y="1"/>
                  </a:lnTo>
                  <a:lnTo>
                    <a:pt x="227" y="1"/>
                  </a:lnTo>
                  <a:lnTo>
                    <a:pt x="225" y="1"/>
                  </a:lnTo>
                  <a:lnTo>
                    <a:pt x="218" y="5"/>
                  </a:lnTo>
                  <a:lnTo>
                    <a:pt x="202" y="10"/>
                  </a:lnTo>
                  <a:lnTo>
                    <a:pt x="175" y="18"/>
                  </a:lnTo>
                  <a:lnTo>
                    <a:pt x="156" y="26"/>
                  </a:lnTo>
                  <a:lnTo>
                    <a:pt x="150" y="28"/>
                  </a:lnTo>
                  <a:lnTo>
                    <a:pt x="147" y="29"/>
                  </a:lnTo>
                  <a:lnTo>
                    <a:pt x="141" y="34"/>
                  </a:lnTo>
                  <a:lnTo>
                    <a:pt x="133" y="41"/>
                  </a:lnTo>
                  <a:lnTo>
                    <a:pt x="125" y="49"/>
                  </a:lnTo>
                  <a:lnTo>
                    <a:pt x="102" y="73"/>
                  </a:lnTo>
                  <a:lnTo>
                    <a:pt x="76" y="100"/>
                  </a:lnTo>
                  <a:lnTo>
                    <a:pt x="63" y="114"/>
                  </a:lnTo>
                  <a:lnTo>
                    <a:pt x="51" y="129"/>
                  </a:lnTo>
                  <a:lnTo>
                    <a:pt x="40" y="142"/>
                  </a:lnTo>
                  <a:lnTo>
                    <a:pt x="32" y="155"/>
                  </a:lnTo>
                  <a:lnTo>
                    <a:pt x="19" y="176"/>
                  </a:lnTo>
                  <a:lnTo>
                    <a:pt x="14" y="1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9" name="Freeform 1941"/>
            <p:cNvSpPr>
              <a:spLocks/>
            </p:cNvSpPr>
            <p:nvPr/>
          </p:nvSpPr>
          <p:spPr bwMode="auto">
            <a:xfrm>
              <a:off x="3517" y="1956"/>
              <a:ext cx="1237" cy="492"/>
            </a:xfrm>
            <a:custGeom>
              <a:avLst/>
              <a:gdLst>
                <a:gd name="T0" fmla="*/ 1229 w 486"/>
                <a:gd name="T1" fmla="*/ 400 h 193"/>
                <a:gd name="T2" fmla="*/ 1237 w 486"/>
                <a:gd name="T3" fmla="*/ 428 h 193"/>
                <a:gd name="T4" fmla="*/ 1234 w 486"/>
                <a:gd name="T5" fmla="*/ 436 h 193"/>
                <a:gd name="T6" fmla="*/ 1219 w 486"/>
                <a:gd name="T7" fmla="*/ 433 h 193"/>
                <a:gd name="T8" fmla="*/ 1194 w 486"/>
                <a:gd name="T9" fmla="*/ 416 h 193"/>
                <a:gd name="T10" fmla="*/ 1161 w 486"/>
                <a:gd name="T11" fmla="*/ 375 h 193"/>
                <a:gd name="T12" fmla="*/ 1079 w 486"/>
                <a:gd name="T13" fmla="*/ 275 h 193"/>
                <a:gd name="T14" fmla="*/ 988 w 486"/>
                <a:gd name="T15" fmla="*/ 186 h 193"/>
                <a:gd name="T16" fmla="*/ 911 w 486"/>
                <a:gd name="T17" fmla="*/ 127 h 193"/>
                <a:gd name="T18" fmla="*/ 827 w 486"/>
                <a:gd name="T19" fmla="*/ 76 h 193"/>
                <a:gd name="T20" fmla="*/ 730 w 486"/>
                <a:gd name="T21" fmla="*/ 43 h 193"/>
                <a:gd name="T22" fmla="*/ 636 w 486"/>
                <a:gd name="T23" fmla="*/ 38 h 193"/>
                <a:gd name="T24" fmla="*/ 540 w 486"/>
                <a:gd name="T25" fmla="*/ 48 h 193"/>
                <a:gd name="T26" fmla="*/ 415 w 486"/>
                <a:gd name="T27" fmla="*/ 74 h 193"/>
                <a:gd name="T28" fmla="*/ 359 w 486"/>
                <a:gd name="T29" fmla="*/ 105 h 193"/>
                <a:gd name="T30" fmla="*/ 288 w 486"/>
                <a:gd name="T31" fmla="*/ 158 h 193"/>
                <a:gd name="T32" fmla="*/ 255 w 486"/>
                <a:gd name="T33" fmla="*/ 184 h 193"/>
                <a:gd name="T34" fmla="*/ 201 w 486"/>
                <a:gd name="T35" fmla="*/ 235 h 193"/>
                <a:gd name="T36" fmla="*/ 140 w 486"/>
                <a:gd name="T37" fmla="*/ 306 h 193"/>
                <a:gd name="T38" fmla="*/ 89 w 486"/>
                <a:gd name="T39" fmla="*/ 395 h 193"/>
                <a:gd name="T40" fmla="*/ 51 w 486"/>
                <a:gd name="T41" fmla="*/ 454 h 193"/>
                <a:gd name="T42" fmla="*/ 20 w 486"/>
                <a:gd name="T43" fmla="*/ 482 h 193"/>
                <a:gd name="T44" fmla="*/ 3 w 486"/>
                <a:gd name="T45" fmla="*/ 492 h 193"/>
                <a:gd name="T46" fmla="*/ 0 w 486"/>
                <a:gd name="T47" fmla="*/ 487 h 193"/>
                <a:gd name="T48" fmla="*/ 28 w 486"/>
                <a:gd name="T49" fmla="*/ 456 h 193"/>
                <a:gd name="T50" fmla="*/ 74 w 486"/>
                <a:gd name="T51" fmla="*/ 382 h 193"/>
                <a:gd name="T52" fmla="*/ 89 w 486"/>
                <a:gd name="T53" fmla="*/ 342 h 193"/>
                <a:gd name="T54" fmla="*/ 130 w 486"/>
                <a:gd name="T55" fmla="*/ 273 h 193"/>
                <a:gd name="T56" fmla="*/ 188 w 486"/>
                <a:gd name="T57" fmla="*/ 196 h 193"/>
                <a:gd name="T58" fmla="*/ 267 w 486"/>
                <a:gd name="T59" fmla="*/ 122 h 193"/>
                <a:gd name="T60" fmla="*/ 275 w 486"/>
                <a:gd name="T61" fmla="*/ 117 h 193"/>
                <a:gd name="T62" fmla="*/ 323 w 486"/>
                <a:gd name="T63" fmla="*/ 79 h 193"/>
                <a:gd name="T64" fmla="*/ 379 w 486"/>
                <a:gd name="T65" fmla="*/ 48 h 193"/>
                <a:gd name="T66" fmla="*/ 501 w 486"/>
                <a:gd name="T67" fmla="*/ 15 h 193"/>
                <a:gd name="T68" fmla="*/ 593 w 486"/>
                <a:gd name="T69" fmla="*/ 0 h 193"/>
                <a:gd name="T70" fmla="*/ 692 w 486"/>
                <a:gd name="T71" fmla="*/ 0 h 193"/>
                <a:gd name="T72" fmla="*/ 802 w 486"/>
                <a:gd name="T73" fmla="*/ 23 h 193"/>
                <a:gd name="T74" fmla="*/ 896 w 486"/>
                <a:gd name="T75" fmla="*/ 69 h 193"/>
                <a:gd name="T76" fmla="*/ 977 w 486"/>
                <a:gd name="T77" fmla="*/ 127 h 193"/>
                <a:gd name="T78" fmla="*/ 1051 w 486"/>
                <a:gd name="T79" fmla="*/ 191 h 193"/>
                <a:gd name="T80" fmla="*/ 1158 w 486"/>
                <a:gd name="T81" fmla="*/ 306 h 193"/>
                <a:gd name="T82" fmla="*/ 1217 w 486"/>
                <a:gd name="T83" fmla="*/ 380 h 1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86" h="193">
                  <a:moveTo>
                    <a:pt x="481" y="154"/>
                  </a:moveTo>
                  <a:lnTo>
                    <a:pt x="483" y="157"/>
                  </a:lnTo>
                  <a:lnTo>
                    <a:pt x="486" y="164"/>
                  </a:lnTo>
                  <a:lnTo>
                    <a:pt x="486" y="168"/>
                  </a:lnTo>
                  <a:lnTo>
                    <a:pt x="486" y="170"/>
                  </a:lnTo>
                  <a:lnTo>
                    <a:pt x="485" y="171"/>
                  </a:lnTo>
                  <a:lnTo>
                    <a:pt x="483" y="171"/>
                  </a:lnTo>
                  <a:lnTo>
                    <a:pt x="479" y="170"/>
                  </a:lnTo>
                  <a:lnTo>
                    <a:pt x="473" y="165"/>
                  </a:lnTo>
                  <a:lnTo>
                    <a:pt x="469" y="163"/>
                  </a:lnTo>
                  <a:lnTo>
                    <a:pt x="465" y="159"/>
                  </a:lnTo>
                  <a:lnTo>
                    <a:pt x="456" y="147"/>
                  </a:lnTo>
                  <a:lnTo>
                    <a:pt x="443" y="129"/>
                  </a:lnTo>
                  <a:lnTo>
                    <a:pt x="424" y="108"/>
                  </a:lnTo>
                  <a:lnTo>
                    <a:pt x="402" y="84"/>
                  </a:lnTo>
                  <a:lnTo>
                    <a:pt x="388" y="73"/>
                  </a:lnTo>
                  <a:lnTo>
                    <a:pt x="374" y="61"/>
                  </a:lnTo>
                  <a:lnTo>
                    <a:pt x="358" y="50"/>
                  </a:lnTo>
                  <a:lnTo>
                    <a:pt x="342" y="40"/>
                  </a:lnTo>
                  <a:lnTo>
                    <a:pt x="325" y="30"/>
                  </a:lnTo>
                  <a:lnTo>
                    <a:pt x="306" y="22"/>
                  </a:lnTo>
                  <a:lnTo>
                    <a:pt x="287" y="17"/>
                  </a:lnTo>
                  <a:lnTo>
                    <a:pt x="269" y="16"/>
                  </a:lnTo>
                  <a:lnTo>
                    <a:pt x="250" y="15"/>
                  </a:lnTo>
                  <a:lnTo>
                    <a:pt x="230" y="16"/>
                  </a:lnTo>
                  <a:lnTo>
                    <a:pt x="212" y="19"/>
                  </a:lnTo>
                  <a:lnTo>
                    <a:pt x="194" y="21"/>
                  </a:lnTo>
                  <a:lnTo>
                    <a:pt x="163" y="29"/>
                  </a:lnTo>
                  <a:lnTo>
                    <a:pt x="152" y="35"/>
                  </a:lnTo>
                  <a:lnTo>
                    <a:pt x="141" y="41"/>
                  </a:lnTo>
                  <a:lnTo>
                    <a:pt x="123" y="53"/>
                  </a:lnTo>
                  <a:lnTo>
                    <a:pt x="113" y="62"/>
                  </a:lnTo>
                  <a:lnTo>
                    <a:pt x="110" y="65"/>
                  </a:lnTo>
                  <a:lnTo>
                    <a:pt x="100" y="72"/>
                  </a:lnTo>
                  <a:lnTo>
                    <a:pt x="91" y="81"/>
                  </a:lnTo>
                  <a:lnTo>
                    <a:pt x="79" y="92"/>
                  </a:lnTo>
                  <a:lnTo>
                    <a:pt x="66" y="106"/>
                  </a:lnTo>
                  <a:lnTo>
                    <a:pt x="55" y="120"/>
                  </a:lnTo>
                  <a:lnTo>
                    <a:pt x="44" y="138"/>
                  </a:lnTo>
                  <a:lnTo>
                    <a:pt x="35" y="155"/>
                  </a:lnTo>
                  <a:lnTo>
                    <a:pt x="28" y="168"/>
                  </a:lnTo>
                  <a:lnTo>
                    <a:pt x="20" y="178"/>
                  </a:lnTo>
                  <a:lnTo>
                    <a:pt x="14" y="184"/>
                  </a:lnTo>
                  <a:lnTo>
                    <a:pt x="8" y="189"/>
                  </a:lnTo>
                  <a:lnTo>
                    <a:pt x="4" y="191"/>
                  </a:lnTo>
                  <a:lnTo>
                    <a:pt x="1" y="193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5" y="188"/>
                  </a:lnTo>
                  <a:lnTo>
                    <a:pt x="11" y="179"/>
                  </a:lnTo>
                  <a:lnTo>
                    <a:pt x="20" y="166"/>
                  </a:lnTo>
                  <a:lnTo>
                    <a:pt x="29" y="150"/>
                  </a:lnTo>
                  <a:lnTo>
                    <a:pt x="30" y="147"/>
                  </a:lnTo>
                  <a:lnTo>
                    <a:pt x="35" y="134"/>
                  </a:lnTo>
                  <a:lnTo>
                    <a:pt x="45" y="117"/>
                  </a:lnTo>
                  <a:lnTo>
                    <a:pt x="51" y="107"/>
                  </a:lnTo>
                  <a:lnTo>
                    <a:pt x="57" y="96"/>
                  </a:lnTo>
                  <a:lnTo>
                    <a:pt x="74" y="77"/>
                  </a:lnTo>
                  <a:lnTo>
                    <a:pt x="88" y="63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9" y="19"/>
                  </a:lnTo>
                  <a:lnTo>
                    <a:pt x="163" y="12"/>
                  </a:lnTo>
                  <a:lnTo>
                    <a:pt x="197" y="6"/>
                  </a:lnTo>
                  <a:lnTo>
                    <a:pt x="214" y="2"/>
                  </a:lnTo>
                  <a:lnTo>
                    <a:pt x="233" y="0"/>
                  </a:lnTo>
                  <a:lnTo>
                    <a:pt x="253" y="0"/>
                  </a:lnTo>
                  <a:lnTo>
                    <a:pt x="272" y="0"/>
                  </a:lnTo>
                  <a:lnTo>
                    <a:pt x="294" y="4"/>
                  </a:lnTo>
                  <a:lnTo>
                    <a:pt x="315" y="9"/>
                  </a:lnTo>
                  <a:lnTo>
                    <a:pt x="333" y="17"/>
                  </a:lnTo>
                  <a:lnTo>
                    <a:pt x="352" y="27"/>
                  </a:lnTo>
                  <a:lnTo>
                    <a:pt x="369" y="38"/>
                  </a:lnTo>
                  <a:lnTo>
                    <a:pt x="384" y="50"/>
                  </a:lnTo>
                  <a:lnTo>
                    <a:pt x="399" y="62"/>
                  </a:lnTo>
                  <a:lnTo>
                    <a:pt x="413" y="75"/>
                  </a:lnTo>
                  <a:lnTo>
                    <a:pt x="437" y="98"/>
                  </a:lnTo>
                  <a:lnTo>
                    <a:pt x="455" y="120"/>
                  </a:lnTo>
                  <a:lnTo>
                    <a:pt x="469" y="138"/>
                  </a:lnTo>
                  <a:lnTo>
                    <a:pt x="478" y="149"/>
                  </a:lnTo>
                  <a:lnTo>
                    <a:pt x="481" y="1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0" name="Freeform 1942"/>
            <p:cNvSpPr>
              <a:spLocks/>
            </p:cNvSpPr>
            <p:nvPr/>
          </p:nvSpPr>
          <p:spPr bwMode="auto">
            <a:xfrm>
              <a:off x="3537" y="1994"/>
              <a:ext cx="1212" cy="637"/>
            </a:xfrm>
            <a:custGeom>
              <a:avLst/>
              <a:gdLst>
                <a:gd name="T0" fmla="*/ 38 w 476"/>
                <a:gd name="T1" fmla="*/ 606 h 250"/>
                <a:gd name="T2" fmla="*/ 18 w 476"/>
                <a:gd name="T3" fmla="*/ 632 h 250"/>
                <a:gd name="T4" fmla="*/ 5 w 476"/>
                <a:gd name="T5" fmla="*/ 637 h 250"/>
                <a:gd name="T6" fmla="*/ 0 w 476"/>
                <a:gd name="T7" fmla="*/ 617 h 250"/>
                <a:gd name="T8" fmla="*/ 3 w 476"/>
                <a:gd name="T9" fmla="*/ 586 h 250"/>
                <a:gd name="T10" fmla="*/ 69 w 476"/>
                <a:gd name="T11" fmla="*/ 403 h 250"/>
                <a:gd name="T12" fmla="*/ 81 w 476"/>
                <a:gd name="T13" fmla="*/ 357 h 250"/>
                <a:gd name="T14" fmla="*/ 135 w 476"/>
                <a:gd name="T15" fmla="*/ 273 h 250"/>
                <a:gd name="T16" fmla="*/ 199 w 476"/>
                <a:gd name="T17" fmla="*/ 186 h 250"/>
                <a:gd name="T18" fmla="*/ 262 w 476"/>
                <a:gd name="T19" fmla="*/ 127 h 250"/>
                <a:gd name="T20" fmla="*/ 313 w 476"/>
                <a:gd name="T21" fmla="*/ 94 h 250"/>
                <a:gd name="T22" fmla="*/ 392 w 476"/>
                <a:gd name="T23" fmla="*/ 59 h 250"/>
                <a:gd name="T24" fmla="*/ 550 w 476"/>
                <a:gd name="T25" fmla="*/ 10 h 250"/>
                <a:gd name="T26" fmla="*/ 603 w 476"/>
                <a:gd name="T27" fmla="*/ 0 h 250"/>
                <a:gd name="T28" fmla="*/ 657 w 476"/>
                <a:gd name="T29" fmla="*/ 3 h 250"/>
                <a:gd name="T30" fmla="*/ 749 w 476"/>
                <a:gd name="T31" fmla="*/ 23 h 250"/>
                <a:gd name="T32" fmla="*/ 825 w 476"/>
                <a:gd name="T33" fmla="*/ 51 h 250"/>
                <a:gd name="T34" fmla="*/ 876 w 476"/>
                <a:gd name="T35" fmla="*/ 82 h 250"/>
                <a:gd name="T36" fmla="*/ 914 w 476"/>
                <a:gd name="T37" fmla="*/ 120 h 250"/>
                <a:gd name="T38" fmla="*/ 1031 w 476"/>
                <a:gd name="T39" fmla="*/ 237 h 250"/>
                <a:gd name="T40" fmla="*/ 1085 w 476"/>
                <a:gd name="T41" fmla="*/ 303 h 250"/>
                <a:gd name="T42" fmla="*/ 1097 w 476"/>
                <a:gd name="T43" fmla="*/ 331 h 250"/>
                <a:gd name="T44" fmla="*/ 1100 w 476"/>
                <a:gd name="T45" fmla="*/ 362 h 250"/>
                <a:gd name="T46" fmla="*/ 1108 w 476"/>
                <a:gd name="T47" fmla="*/ 380 h 250"/>
                <a:gd name="T48" fmla="*/ 1166 w 476"/>
                <a:gd name="T49" fmla="*/ 418 h 250"/>
                <a:gd name="T50" fmla="*/ 1199 w 476"/>
                <a:gd name="T51" fmla="*/ 448 h 250"/>
                <a:gd name="T52" fmla="*/ 1212 w 476"/>
                <a:gd name="T53" fmla="*/ 471 h 250"/>
                <a:gd name="T54" fmla="*/ 1197 w 476"/>
                <a:gd name="T55" fmla="*/ 459 h 250"/>
                <a:gd name="T56" fmla="*/ 1136 w 476"/>
                <a:gd name="T57" fmla="*/ 418 h 250"/>
                <a:gd name="T58" fmla="*/ 1087 w 476"/>
                <a:gd name="T59" fmla="*/ 392 h 250"/>
                <a:gd name="T60" fmla="*/ 1082 w 476"/>
                <a:gd name="T61" fmla="*/ 377 h 250"/>
                <a:gd name="T62" fmla="*/ 1075 w 476"/>
                <a:gd name="T63" fmla="*/ 341 h 250"/>
                <a:gd name="T64" fmla="*/ 1046 w 476"/>
                <a:gd name="T65" fmla="*/ 301 h 250"/>
                <a:gd name="T66" fmla="*/ 876 w 476"/>
                <a:gd name="T67" fmla="*/ 135 h 250"/>
                <a:gd name="T68" fmla="*/ 840 w 476"/>
                <a:gd name="T69" fmla="*/ 104 h 250"/>
                <a:gd name="T70" fmla="*/ 794 w 476"/>
                <a:gd name="T71" fmla="*/ 79 h 250"/>
                <a:gd name="T72" fmla="*/ 723 w 476"/>
                <a:gd name="T73" fmla="*/ 54 h 250"/>
                <a:gd name="T74" fmla="*/ 682 w 476"/>
                <a:gd name="T75" fmla="*/ 43 h 250"/>
                <a:gd name="T76" fmla="*/ 642 w 476"/>
                <a:gd name="T77" fmla="*/ 41 h 250"/>
                <a:gd name="T78" fmla="*/ 547 w 476"/>
                <a:gd name="T79" fmla="*/ 51 h 250"/>
                <a:gd name="T80" fmla="*/ 448 w 476"/>
                <a:gd name="T81" fmla="*/ 82 h 250"/>
                <a:gd name="T82" fmla="*/ 303 w 476"/>
                <a:gd name="T83" fmla="*/ 153 h 250"/>
                <a:gd name="T84" fmla="*/ 227 w 476"/>
                <a:gd name="T85" fmla="*/ 219 h 250"/>
                <a:gd name="T86" fmla="*/ 168 w 476"/>
                <a:gd name="T87" fmla="*/ 298 h 250"/>
                <a:gd name="T88" fmla="*/ 122 w 476"/>
                <a:gd name="T89" fmla="*/ 377 h 250"/>
                <a:gd name="T90" fmla="*/ 79 w 476"/>
                <a:gd name="T91" fmla="*/ 487 h 250"/>
                <a:gd name="T92" fmla="*/ 46 w 476"/>
                <a:gd name="T93" fmla="*/ 586 h 250"/>
                <a:gd name="T94" fmla="*/ 41 w 476"/>
                <a:gd name="T95" fmla="*/ 601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6" h="250">
                  <a:moveTo>
                    <a:pt x="16" y="236"/>
                  </a:moveTo>
                  <a:lnTo>
                    <a:pt x="15" y="238"/>
                  </a:lnTo>
                  <a:lnTo>
                    <a:pt x="10" y="246"/>
                  </a:lnTo>
                  <a:lnTo>
                    <a:pt x="7" y="248"/>
                  </a:lnTo>
                  <a:lnTo>
                    <a:pt x="5" y="250"/>
                  </a:lnTo>
                  <a:lnTo>
                    <a:pt x="2" y="250"/>
                  </a:lnTo>
                  <a:lnTo>
                    <a:pt x="1" y="247"/>
                  </a:lnTo>
                  <a:lnTo>
                    <a:pt x="0" y="242"/>
                  </a:lnTo>
                  <a:lnTo>
                    <a:pt x="1" y="233"/>
                  </a:lnTo>
                  <a:lnTo>
                    <a:pt x="1" y="230"/>
                  </a:lnTo>
                  <a:lnTo>
                    <a:pt x="8" y="210"/>
                  </a:lnTo>
                  <a:lnTo>
                    <a:pt x="27" y="158"/>
                  </a:lnTo>
                  <a:lnTo>
                    <a:pt x="30" y="149"/>
                  </a:lnTo>
                  <a:lnTo>
                    <a:pt x="32" y="140"/>
                  </a:lnTo>
                  <a:lnTo>
                    <a:pt x="42" y="124"/>
                  </a:lnTo>
                  <a:lnTo>
                    <a:pt x="53" y="107"/>
                  </a:lnTo>
                  <a:lnTo>
                    <a:pt x="66" y="91"/>
                  </a:lnTo>
                  <a:lnTo>
                    <a:pt x="78" y="7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3" y="43"/>
                  </a:lnTo>
                  <a:lnTo>
                    <a:pt x="123" y="37"/>
                  </a:lnTo>
                  <a:lnTo>
                    <a:pt x="133" y="32"/>
                  </a:lnTo>
                  <a:lnTo>
                    <a:pt x="154" y="23"/>
                  </a:lnTo>
                  <a:lnTo>
                    <a:pt x="175" y="16"/>
                  </a:lnTo>
                  <a:lnTo>
                    <a:pt x="216" y="4"/>
                  </a:lnTo>
                  <a:lnTo>
                    <a:pt x="227" y="1"/>
                  </a:lnTo>
                  <a:lnTo>
                    <a:pt x="237" y="0"/>
                  </a:lnTo>
                  <a:lnTo>
                    <a:pt x="248" y="0"/>
                  </a:lnTo>
                  <a:lnTo>
                    <a:pt x="258" y="1"/>
                  </a:lnTo>
                  <a:lnTo>
                    <a:pt x="277" y="5"/>
                  </a:lnTo>
                  <a:lnTo>
                    <a:pt x="294" y="9"/>
                  </a:lnTo>
                  <a:lnTo>
                    <a:pt x="310" y="14"/>
                  </a:lnTo>
                  <a:lnTo>
                    <a:pt x="324" y="20"/>
                  </a:lnTo>
                  <a:lnTo>
                    <a:pt x="335" y="26"/>
                  </a:lnTo>
                  <a:lnTo>
                    <a:pt x="344" y="32"/>
                  </a:lnTo>
                  <a:lnTo>
                    <a:pt x="355" y="43"/>
                  </a:lnTo>
                  <a:lnTo>
                    <a:pt x="359" y="47"/>
                  </a:lnTo>
                  <a:lnTo>
                    <a:pt x="391" y="78"/>
                  </a:lnTo>
                  <a:lnTo>
                    <a:pt x="405" y="93"/>
                  </a:lnTo>
                  <a:lnTo>
                    <a:pt x="420" y="110"/>
                  </a:lnTo>
                  <a:lnTo>
                    <a:pt x="426" y="119"/>
                  </a:lnTo>
                  <a:lnTo>
                    <a:pt x="430" y="124"/>
                  </a:lnTo>
                  <a:lnTo>
                    <a:pt x="431" y="130"/>
                  </a:lnTo>
                  <a:lnTo>
                    <a:pt x="432" y="137"/>
                  </a:lnTo>
                  <a:lnTo>
                    <a:pt x="432" y="142"/>
                  </a:lnTo>
                  <a:lnTo>
                    <a:pt x="434" y="147"/>
                  </a:lnTo>
                  <a:lnTo>
                    <a:pt x="435" y="149"/>
                  </a:lnTo>
                  <a:lnTo>
                    <a:pt x="448" y="156"/>
                  </a:lnTo>
                  <a:lnTo>
                    <a:pt x="458" y="164"/>
                  </a:lnTo>
                  <a:lnTo>
                    <a:pt x="466" y="171"/>
                  </a:lnTo>
                  <a:lnTo>
                    <a:pt x="471" y="176"/>
                  </a:lnTo>
                  <a:lnTo>
                    <a:pt x="476" y="184"/>
                  </a:lnTo>
                  <a:lnTo>
                    <a:pt x="476" y="185"/>
                  </a:lnTo>
                  <a:lnTo>
                    <a:pt x="475" y="184"/>
                  </a:lnTo>
                  <a:lnTo>
                    <a:pt x="470" y="180"/>
                  </a:lnTo>
                  <a:lnTo>
                    <a:pt x="460" y="173"/>
                  </a:lnTo>
                  <a:lnTo>
                    <a:pt x="446" y="164"/>
                  </a:lnTo>
                  <a:lnTo>
                    <a:pt x="427" y="153"/>
                  </a:lnTo>
                  <a:lnTo>
                    <a:pt x="427" y="154"/>
                  </a:lnTo>
                  <a:lnTo>
                    <a:pt x="426" y="153"/>
                  </a:lnTo>
                  <a:lnTo>
                    <a:pt x="425" y="148"/>
                  </a:lnTo>
                  <a:lnTo>
                    <a:pt x="422" y="140"/>
                  </a:lnTo>
                  <a:lnTo>
                    <a:pt x="422" y="134"/>
                  </a:lnTo>
                  <a:lnTo>
                    <a:pt x="419" y="127"/>
                  </a:lnTo>
                  <a:lnTo>
                    <a:pt x="411" y="118"/>
                  </a:lnTo>
                  <a:lnTo>
                    <a:pt x="395" y="101"/>
                  </a:lnTo>
                  <a:lnTo>
                    <a:pt x="344" y="53"/>
                  </a:lnTo>
                  <a:lnTo>
                    <a:pt x="340" y="50"/>
                  </a:lnTo>
                  <a:lnTo>
                    <a:pt x="330" y="41"/>
                  </a:lnTo>
                  <a:lnTo>
                    <a:pt x="322" y="36"/>
                  </a:lnTo>
                  <a:lnTo>
                    <a:pt x="312" y="31"/>
                  </a:lnTo>
                  <a:lnTo>
                    <a:pt x="299" y="26"/>
                  </a:lnTo>
                  <a:lnTo>
                    <a:pt x="284" y="21"/>
                  </a:lnTo>
                  <a:lnTo>
                    <a:pt x="277" y="19"/>
                  </a:lnTo>
                  <a:lnTo>
                    <a:pt x="268" y="17"/>
                  </a:lnTo>
                  <a:lnTo>
                    <a:pt x="261" y="16"/>
                  </a:lnTo>
                  <a:lnTo>
                    <a:pt x="252" y="16"/>
                  </a:lnTo>
                  <a:lnTo>
                    <a:pt x="233" y="17"/>
                  </a:lnTo>
                  <a:lnTo>
                    <a:pt x="215" y="20"/>
                  </a:lnTo>
                  <a:lnTo>
                    <a:pt x="196" y="26"/>
                  </a:lnTo>
                  <a:lnTo>
                    <a:pt x="176" y="32"/>
                  </a:lnTo>
                  <a:lnTo>
                    <a:pt x="136" y="47"/>
                  </a:lnTo>
                  <a:lnTo>
                    <a:pt x="119" y="60"/>
                  </a:lnTo>
                  <a:lnTo>
                    <a:pt x="103" y="72"/>
                  </a:lnTo>
                  <a:lnTo>
                    <a:pt x="89" y="86"/>
                  </a:lnTo>
                  <a:lnTo>
                    <a:pt x="77" y="102"/>
                  </a:lnTo>
                  <a:lnTo>
                    <a:pt x="66" y="117"/>
                  </a:lnTo>
                  <a:lnTo>
                    <a:pt x="56" y="133"/>
                  </a:lnTo>
                  <a:lnTo>
                    <a:pt x="48" y="148"/>
                  </a:lnTo>
                  <a:lnTo>
                    <a:pt x="41" y="164"/>
                  </a:lnTo>
                  <a:lnTo>
                    <a:pt x="31" y="191"/>
                  </a:lnTo>
                  <a:lnTo>
                    <a:pt x="23" y="215"/>
                  </a:lnTo>
                  <a:lnTo>
                    <a:pt x="18" y="230"/>
                  </a:lnTo>
                  <a:lnTo>
                    <a:pt x="17" y="235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1" name="Freeform 1943"/>
            <p:cNvSpPr>
              <a:spLocks/>
            </p:cNvSpPr>
            <p:nvPr/>
          </p:nvSpPr>
          <p:spPr bwMode="auto">
            <a:xfrm>
              <a:off x="3497" y="2437"/>
              <a:ext cx="104" cy="105"/>
            </a:xfrm>
            <a:custGeom>
              <a:avLst/>
              <a:gdLst>
                <a:gd name="T0" fmla="*/ 36 w 41"/>
                <a:gd name="T1" fmla="*/ 105 h 41"/>
                <a:gd name="T2" fmla="*/ 20 w 41"/>
                <a:gd name="T3" fmla="*/ 105 h 41"/>
                <a:gd name="T4" fmla="*/ 10 w 41"/>
                <a:gd name="T5" fmla="*/ 102 h 41"/>
                <a:gd name="T6" fmla="*/ 3 w 41"/>
                <a:gd name="T7" fmla="*/ 97 h 41"/>
                <a:gd name="T8" fmla="*/ 0 w 41"/>
                <a:gd name="T9" fmla="*/ 95 h 41"/>
                <a:gd name="T10" fmla="*/ 0 w 41"/>
                <a:gd name="T11" fmla="*/ 92 h 41"/>
                <a:gd name="T12" fmla="*/ 3 w 41"/>
                <a:gd name="T13" fmla="*/ 79 h 41"/>
                <a:gd name="T14" fmla="*/ 18 w 41"/>
                <a:gd name="T15" fmla="*/ 44 h 41"/>
                <a:gd name="T16" fmla="*/ 28 w 41"/>
                <a:gd name="T17" fmla="*/ 28 h 41"/>
                <a:gd name="T18" fmla="*/ 41 w 41"/>
                <a:gd name="T19" fmla="*/ 13 h 41"/>
                <a:gd name="T20" fmla="*/ 48 w 41"/>
                <a:gd name="T21" fmla="*/ 3 h 41"/>
                <a:gd name="T22" fmla="*/ 56 w 41"/>
                <a:gd name="T23" fmla="*/ 0 h 41"/>
                <a:gd name="T24" fmla="*/ 61 w 41"/>
                <a:gd name="T25" fmla="*/ 0 h 41"/>
                <a:gd name="T26" fmla="*/ 71 w 41"/>
                <a:gd name="T27" fmla="*/ 3 h 41"/>
                <a:gd name="T28" fmla="*/ 91 w 41"/>
                <a:gd name="T29" fmla="*/ 5 h 41"/>
                <a:gd name="T30" fmla="*/ 99 w 41"/>
                <a:gd name="T31" fmla="*/ 13 h 41"/>
                <a:gd name="T32" fmla="*/ 104 w 41"/>
                <a:gd name="T33" fmla="*/ 18 h 41"/>
                <a:gd name="T34" fmla="*/ 99 w 41"/>
                <a:gd name="T35" fmla="*/ 23 h 41"/>
                <a:gd name="T36" fmla="*/ 94 w 41"/>
                <a:gd name="T37" fmla="*/ 28 h 41"/>
                <a:gd name="T38" fmla="*/ 81 w 41"/>
                <a:gd name="T39" fmla="*/ 36 h 41"/>
                <a:gd name="T40" fmla="*/ 71 w 41"/>
                <a:gd name="T41" fmla="*/ 38 h 41"/>
                <a:gd name="T42" fmla="*/ 68 w 41"/>
                <a:gd name="T43" fmla="*/ 41 h 41"/>
                <a:gd name="T44" fmla="*/ 68 w 41"/>
                <a:gd name="T45" fmla="*/ 38 h 41"/>
                <a:gd name="T46" fmla="*/ 66 w 41"/>
                <a:gd name="T47" fmla="*/ 41 h 41"/>
                <a:gd name="T48" fmla="*/ 53 w 41"/>
                <a:gd name="T49" fmla="*/ 64 h 41"/>
                <a:gd name="T50" fmla="*/ 41 w 41"/>
                <a:gd name="T51" fmla="*/ 90 h 41"/>
                <a:gd name="T52" fmla="*/ 36 w 41"/>
                <a:gd name="T53" fmla="*/ 97 h 41"/>
                <a:gd name="T54" fmla="*/ 36 w 41"/>
                <a:gd name="T55" fmla="*/ 105 h 4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1" h="41">
                  <a:moveTo>
                    <a:pt x="14" y="41"/>
                  </a:moveTo>
                  <a:lnTo>
                    <a:pt x="8" y="41"/>
                  </a:lnTo>
                  <a:lnTo>
                    <a:pt x="4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7" y="17"/>
                  </a:lnTo>
                  <a:lnTo>
                    <a:pt x="11" y="11"/>
                  </a:lnTo>
                  <a:lnTo>
                    <a:pt x="16" y="5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6" y="2"/>
                  </a:lnTo>
                  <a:lnTo>
                    <a:pt x="39" y="5"/>
                  </a:lnTo>
                  <a:lnTo>
                    <a:pt x="41" y="7"/>
                  </a:lnTo>
                  <a:lnTo>
                    <a:pt x="39" y="9"/>
                  </a:lnTo>
                  <a:lnTo>
                    <a:pt x="37" y="11"/>
                  </a:lnTo>
                  <a:lnTo>
                    <a:pt x="32" y="14"/>
                  </a:lnTo>
                  <a:lnTo>
                    <a:pt x="28" y="15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6"/>
                  </a:lnTo>
                  <a:lnTo>
                    <a:pt x="21" y="25"/>
                  </a:lnTo>
                  <a:lnTo>
                    <a:pt x="16" y="35"/>
                  </a:lnTo>
                  <a:lnTo>
                    <a:pt x="14" y="38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2" name="Freeform 1944"/>
            <p:cNvSpPr>
              <a:spLocks/>
            </p:cNvSpPr>
            <p:nvPr/>
          </p:nvSpPr>
          <p:spPr bwMode="auto">
            <a:xfrm>
              <a:off x="3568" y="2048"/>
              <a:ext cx="608" cy="677"/>
            </a:xfrm>
            <a:custGeom>
              <a:avLst/>
              <a:gdLst>
                <a:gd name="T0" fmla="*/ 38 w 239"/>
                <a:gd name="T1" fmla="*/ 657 h 266"/>
                <a:gd name="T2" fmla="*/ 36 w 239"/>
                <a:gd name="T3" fmla="*/ 662 h 266"/>
                <a:gd name="T4" fmla="*/ 25 w 239"/>
                <a:gd name="T5" fmla="*/ 669 h 266"/>
                <a:gd name="T6" fmla="*/ 15 w 239"/>
                <a:gd name="T7" fmla="*/ 677 h 266"/>
                <a:gd name="T8" fmla="*/ 10 w 239"/>
                <a:gd name="T9" fmla="*/ 677 h 266"/>
                <a:gd name="T10" fmla="*/ 8 w 239"/>
                <a:gd name="T11" fmla="*/ 669 h 266"/>
                <a:gd name="T12" fmla="*/ 3 w 239"/>
                <a:gd name="T13" fmla="*/ 664 h 266"/>
                <a:gd name="T14" fmla="*/ 0 w 239"/>
                <a:gd name="T15" fmla="*/ 652 h 266"/>
                <a:gd name="T16" fmla="*/ 0 w 239"/>
                <a:gd name="T17" fmla="*/ 644 h 266"/>
                <a:gd name="T18" fmla="*/ 10 w 239"/>
                <a:gd name="T19" fmla="*/ 613 h 266"/>
                <a:gd name="T20" fmla="*/ 33 w 239"/>
                <a:gd name="T21" fmla="*/ 540 h 266"/>
                <a:gd name="T22" fmla="*/ 41 w 239"/>
                <a:gd name="T23" fmla="*/ 491 h 266"/>
                <a:gd name="T24" fmla="*/ 53 w 239"/>
                <a:gd name="T25" fmla="*/ 430 h 266"/>
                <a:gd name="T26" fmla="*/ 69 w 239"/>
                <a:gd name="T27" fmla="*/ 369 h 266"/>
                <a:gd name="T28" fmla="*/ 89 w 239"/>
                <a:gd name="T29" fmla="*/ 308 h 266"/>
                <a:gd name="T30" fmla="*/ 102 w 239"/>
                <a:gd name="T31" fmla="*/ 275 h 266"/>
                <a:gd name="T32" fmla="*/ 114 w 239"/>
                <a:gd name="T33" fmla="*/ 260 h 266"/>
                <a:gd name="T34" fmla="*/ 120 w 239"/>
                <a:gd name="T35" fmla="*/ 252 h 266"/>
                <a:gd name="T36" fmla="*/ 130 w 239"/>
                <a:gd name="T37" fmla="*/ 244 h 266"/>
                <a:gd name="T38" fmla="*/ 142 w 239"/>
                <a:gd name="T39" fmla="*/ 237 h 266"/>
                <a:gd name="T40" fmla="*/ 150 w 239"/>
                <a:gd name="T41" fmla="*/ 234 h 266"/>
                <a:gd name="T42" fmla="*/ 142 w 239"/>
                <a:gd name="T43" fmla="*/ 237 h 266"/>
                <a:gd name="T44" fmla="*/ 145 w 239"/>
                <a:gd name="T45" fmla="*/ 237 h 266"/>
                <a:gd name="T46" fmla="*/ 153 w 239"/>
                <a:gd name="T47" fmla="*/ 232 h 266"/>
                <a:gd name="T48" fmla="*/ 170 w 239"/>
                <a:gd name="T49" fmla="*/ 209 h 266"/>
                <a:gd name="T50" fmla="*/ 211 w 239"/>
                <a:gd name="T51" fmla="*/ 165 h 266"/>
                <a:gd name="T52" fmla="*/ 254 w 239"/>
                <a:gd name="T53" fmla="*/ 130 h 266"/>
                <a:gd name="T54" fmla="*/ 298 w 239"/>
                <a:gd name="T55" fmla="*/ 107 h 266"/>
                <a:gd name="T56" fmla="*/ 326 w 239"/>
                <a:gd name="T57" fmla="*/ 92 h 266"/>
                <a:gd name="T58" fmla="*/ 351 w 239"/>
                <a:gd name="T59" fmla="*/ 79 h 266"/>
                <a:gd name="T60" fmla="*/ 366 w 239"/>
                <a:gd name="T61" fmla="*/ 74 h 266"/>
                <a:gd name="T62" fmla="*/ 412 w 239"/>
                <a:gd name="T63" fmla="*/ 53 h 266"/>
                <a:gd name="T64" fmla="*/ 468 w 239"/>
                <a:gd name="T65" fmla="*/ 28 h 266"/>
                <a:gd name="T66" fmla="*/ 496 w 239"/>
                <a:gd name="T67" fmla="*/ 18 h 266"/>
                <a:gd name="T68" fmla="*/ 529 w 239"/>
                <a:gd name="T69" fmla="*/ 10 h 266"/>
                <a:gd name="T70" fmla="*/ 595 w 239"/>
                <a:gd name="T71" fmla="*/ 0 h 266"/>
                <a:gd name="T72" fmla="*/ 608 w 239"/>
                <a:gd name="T73" fmla="*/ 0 h 266"/>
                <a:gd name="T74" fmla="*/ 608 w 239"/>
                <a:gd name="T75" fmla="*/ 3 h 266"/>
                <a:gd name="T76" fmla="*/ 598 w 239"/>
                <a:gd name="T77" fmla="*/ 5 h 266"/>
                <a:gd name="T78" fmla="*/ 583 w 239"/>
                <a:gd name="T79" fmla="*/ 15 h 266"/>
                <a:gd name="T80" fmla="*/ 532 w 239"/>
                <a:gd name="T81" fmla="*/ 31 h 266"/>
                <a:gd name="T82" fmla="*/ 524 w 239"/>
                <a:gd name="T83" fmla="*/ 31 h 266"/>
                <a:gd name="T84" fmla="*/ 506 w 239"/>
                <a:gd name="T85" fmla="*/ 41 h 266"/>
                <a:gd name="T86" fmla="*/ 450 w 239"/>
                <a:gd name="T87" fmla="*/ 69 h 266"/>
                <a:gd name="T88" fmla="*/ 361 w 239"/>
                <a:gd name="T89" fmla="*/ 120 h 266"/>
                <a:gd name="T90" fmla="*/ 354 w 239"/>
                <a:gd name="T91" fmla="*/ 122 h 266"/>
                <a:gd name="T92" fmla="*/ 333 w 239"/>
                <a:gd name="T93" fmla="*/ 132 h 266"/>
                <a:gd name="T94" fmla="*/ 303 w 239"/>
                <a:gd name="T95" fmla="*/ 148 h 266"/>
                <a:gd name="T96" fmla="*/ 272 w 239"/>
                <a:gd name="T97" fmla="*/ 168 h 266"/>
                <a:gd name="T98" fmla="*/ 234 w 239"/>
                <a:gd name="T99" fmla="*/ 199 h 266"/>
                <a:gd name="T100" fmla="*/ 196 w 239"/>
                <a:gd name="T101" fmla="*/ 239 h 266"/>
                <a:gd name="T102" fmla="*/ 178 w 239"/>
                <a:gd name="T103" fmla="*/ 260 h 266"/>
                <a:gd name="T104" fmla="*/ 158 w 239"/>
                <a:gd name="T105" fmla="*/ 275 h 266"/>
                <a:gd name="T106" fmla="*/ 145 w 239"/>
                <a:gd name="T107" fmla="*/ 283 h 266"/>
                <a:gd name="T108" fmla="*/ 137 w 239"/>
                <a:gd name="T109" fmla="*/ 298 h 266"/>
                <a:gd name="T110" fmla="*/ 125 w 239"/>
                <a:gd name="T111" fmla="*/ 326 h 266"/>
                <a:gd name="T112" fmla="*/ 104 w 239"/>
                <a:gd name="T113" fmla="*/ 387 h 266"/>
                <a:gd name="T114" fmla="*/ 92 w 239"/>
                <a:gd name="T115" fmla="*/ 443 h 266"/>
                <a:gd name="T116" fmla="*/ 69 w 239"/>
                <a:gd name="T117" fmla="*/ 550 h 266"/>
                <a:gd name="T118" fmla="*/ 48 w 239"/>
                <a:gd name="T119" fmla="*/ 626 h 266"/>
                <a:gd name="T120" fmla="*/ 38 w 239"/>
                <a:gd name="T121" fmla="*/ 657 h 2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66">
                  <a:moveTo>
                    <a:pt x="15" y="258"/>
                  </a:moveTo>
                  <a:lnTo>
                    <a:pt x="14" y="260"/>
                  </a:lnTo>
                  <a:lnTo>
                    <a:pt x="10" y="263"/>
                  </a:lnTo>
                  <a:lnTo>
                    <a:pt x="6" y="266"/>
                  </a:lnTo>
                  <a:lnTo>
                    <a:pt x="4" y="266"/>
                  </a:lnTo>
                  <a:lnTo>
                    <a:pt x="3" y="263"/>
                  </a:lnTo>
                  <a:lnTo>
                    <a:pt x="1" y="261"/>
                  </a:lnTo>
                  <a:lnTo>
                    <a:pt x="0" y="256"/>
                  </a:lnTo>
                  <a:lnTo>
                    <a:pt x="0" y="253"/>
                  </a:lnTo>
                  <a:lnTo>
                    <a:pt x="4" y="241"/>
                  </a:lnTo>
                  <a:lnTo>
                    <a:pt x="13" y="212"/>
                  </a:lnTo>
                  <a:lnTo>
                    <a:pt x="16" y="193"/>
                  </a:lnTo>
                  <a:lnTo>
                    <a:pt x="21" y="169"/>
                  </a:lnTo>
                  <a:lnTo>
                    <a:pt x="27" y="145"/>
                  </a:lnTo>
                  <a:lnTo>
                    <a:pt x="35" y="121"/>
                  </a:lnTo>
                  <a:lnTo>
                    <a:pt x="40" y="108"/>
                  </a:lnTo>
                  <a:lnTo>
                    <a:pt x="45" y="102"/>
                  </a:lnTo>
                  <a:lnTo>
                    <a:pt x="47" y="99"/>
                  </a:lnTo>
                  <a:lnTo>
                    <a:pt x="51" y="96"/>
                  </a:lnTo>
                  <a:lnTo>
                    <a:pt x="56" y="93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7" y="93"/>
                  </a:lnTo>
                  <a:lnTo>
                    <a:pt x="60" y="91"/>
                  </a:lnTo>
                  <a:lnTo>
                    <a:pt x="67" y="82"/>
                  </a:lnTo>
                  <a:lnTo>
                    <a:pt x="83" y="65"/>
                  </a:lnTo>
                  <a:lnTo>
                    <a:pt x="100" y="51"/>
                  </a:lnTo>
                  <a:lnTo>
                    <a:pt x="117" y="42"/>
                  </a:lnTo>
                  <a:lnTo>
                    <a:pt x="128" y="36"/>
                  </a:lnTo>
                  <a:lnTo>
                    <a:pt x="138" y="31"/>
                  </a:lnTo>
                  <a:lnTo>
                    <a:pt x="144" y="29"/>
                  </a:lnTo>
                  <a:lnTo>
                    <a:pt x="162" y="21"/>
                  </a:lnTo>
                  <a:lnTo>
                    <a:pt x="184" y="11"/>
                  </a:lnTo>
                  <a:lnTo>
                    <a:pt x="195" y="7"/>
                  </a:lnTo>
                  <a:lnTo>
                    <a:pt x="208" y="4"/>
                  </a:lnTo>
                  <a:lnTo>
                    <a:pt x="234" y="0"/>
                  </a:lnTo>
                  <a:lnTo>
                    <a:pt x="239" y="0"/>
                  </a:lnTo>
                  <a:lnTo>
                    <a:pt x="239" y="1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09" y="12"/>
                  </a:lnTo>
                  <a:lnTo>
                    <a:pt x="206" y="12"/>
                  </a:lnTo>
                  <a:lnTo>
                    <a:pt x="199" y="16"/>
                  </a:lnTo>
                  <a:lnTo>
                    <a:pt x="177" y="27"/>
                  </a:lnTo>
                  <a:lnTo>
                    <a:pt x="142" y="47"/>
                  </a:lnTo>
                  <a:lnTo>
                    <a:pt x="139" y="48"/>
                  </a:lnTo>
                  <a:lnTo>
                    <a:pt x="131" y="52"/>
                  </a:lnTo>
                  <a:lnTo>
                    <a:pt x="119" y="58"/>
                  </a:lnTo>
                  <a:lnTo>
                    <a:pt x="107" y="66"/>
                  </a:lnTo>
                  <a:lnTo>
                    <a:pt x="92" y="78"/>
                  </a:lnTo>
                  <a:lnTo>
                    <a:pt x="77" y="94"/>
                  </a:lnTo>
                  <a:lnTo>
                    <a:pt x="70" y="102"/>
                  </a:lnTo>
                  <a:lnTo>
                    <a:pt x="62" y="108"/>
                  </a:lnTo>
                  <a:lnTo>
                    <a:pt x="57" y="111"/>
                  </a:lnTo>
                  <a:lnTo>
                    <a:pt x="54" y="117"/>
                  </a:lnTo>
                  <a:lnTo>
                    <a:pt x="49" y="128"/>
                  </a:lnTo>
                  <a:lnTo>
                    <a:pt x="41" y="152"/>
                  </a:lnTo>
                  <a:lnTo>
                    <a:pt x="36" y="174"/>
                  </a:lnTo>
                  <a:lnTo>
                    <a:pt x="27" y="216"/>
                  </a:lnTo>
                  <a:lnTo>
                    <a:pt x="19" y="246"/>
                  </a:lnTo>
                  <a:lnTo>
                    <a:pt x="15" y="2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3" name="Freeform 1945"/>
            <p:cNvSpPr>
              <a:spLocks/>
            </p:cNvSpPr>
            <p:nvPr/>
          </p:nvSpPr>
          <p:spPr bwMode="auto">
            <a:xfrm>
              <a:off x="3761" y="2058"/>
              <a:ext cx="950" cy="1021"/>
            </a:xfrm>
            <a:custGeom>
              <a:avLst/>
              <a:gdLst>
                <a:gd name="T0" fmla="*/ 947 w 373"/>
                <a:gd name="T1" fmla="*/ 438 h 401"/>
                <a:gd name="T2" fmla="*/ 950 w 373"/>
                <a:gd name="T3" fmla="*/ 481 h 401"/>
                <a:gd name="T4" fmla="*/ 942 w 373"/>
                <a:gd name="T5" fmla="*/ 489 h 401"/>
                <a:gd name="T6" fmla="*/ 927 w 373"/>
                <a:gd name="T7" fmla="*/ 474 h 401"/>
                <a:gd name="T8" fmla="*/ 909 w 373"/>
                <a:gd name="T9" fmla="*/ 448 h 401"/>
                <a:gd name="T10" fmla="*/ 863 w 373"/>
                <a:gd name="T11" fmla="*/ 405 h 401"/>
                <a:gd name="T12" fmla="*/ 800 w 373"/>
                <a:gd name="T13" fmla="*/ 313 h 401"/>
                <a:gd name="T14" fmla="*/ 739 w 373"/>
                <a:gd name="T15" fmla="*/ 234 h 401"/>
                <a:gd name="T16" fmla="*/ 665 w 373"/>
                <a:gd name="T17" fmla="*/ 155 h 401"/>
                <a:gd name="T18" fmla="*/ 565 w 373"/>
                <a:gd name="T19" fmla="*/ 81 h 401"/>
                <a:gd name="T20" fmla="*/ 517 w 373"/>
                <a:gd name="T21" fmla="*/ 53 h 401"/>
                <a:gd name="T22" fmla="*/ 461 w 373"/>
                <a:gd name="T23" fmla="*/ 41 h 401"/>
                <a:gd name="T24" fmla="*/ 405 w 373"/>
                <a:gd name="T25" fmla="*/ 51 h 401"/>
                <a:gd name="T26" fmla="*/ 341 w 373"/>
                <a:gd name="T27" fmla="*/ 71 h 401"/>
                <a:gd name="T28" fmla="*/ 250 w 373"/>
                <a:gd name="T29" fmla="*/ 97 h 401"/>
                <a:gd name="T30" fmla="*/ 199 w 373"/>
                <a:gd name="T31" fmla="*/ 122 h 401"/>
                <a:gd name="T32" fmla="*/ 145 w 373"/>
                <a:gd name="T33" fmla="*/ 186 h 401"/>
                <a:gd name="T34" fmla="*/ 94 w 373"/>
                <a:gd name="T35" fmla="*/ 280 h 401"/>
                <a:gd name="T36" fmla="*/ 61 w 373"/>
                <a:gd name="T37" fmla="*/ 369 h 401"/>
                <a:gd name="T38" fmla="*/ 43 w 373"/>
                <a:gd name="T39" fmla="*/ 443 h 401"/>
                <a:gd name="T40" fmla="*/ 41 w 373"/>
                <a:gd name="T41" fmla="*/ 514 h 401"/>
                <a:gd name="T42" fmla="*/ 43 w 373"/>
                <a:gd name="T43" fmla="*/ 565 h 401"/>
                <a:gd name="T44" fmla="*/ 66 w 373"/>
                <a:gd name="T45" fmla="*/ 718 h 401"/>
                <a:gd name="T46" fmla="*/ 97 w 373"/>
                <a:gd name="T47" fmla="*/ 838 h 401"/>
                <a:gd name="T48" fmla="*/ 122 w 373"/>
                <a:gd name="T49" fmla="*/ 891 h 401"/>
                <a:gd name="T50" fmla="*/ 201 w 373"/>
                <a:gd name="T51" fmla="*/ 998 h 401"/>
                <a:gd name="T52" fmla="*/ 219 w 373"/>
                <a:gd name="T53" fmla="*/ 1021 h 401"/>
                <a:gd name="T54" fmla="*/ 199 w 373"/>
                <a:gd name="T55" fmla="*/ 1008 h 401"/>
                <a:gd name="T56" fmla="*/ 140 w 373"/>
                <a:gd name="T57" fmla="*/ 950 h 401"/>
                <a:gd name="T58" fmla="*/ 94 w 373"/>
                <a:gd name="T59" fmla="*/ 891 h 401"/>
                <a:gd name="T60" fmla="*/ 64 w 373"/>
                <a:gd name="T61" fmla="*/ 822 h 401"/>
                <a:gd name="T62" fmla="*/ 41 w 373"/>
                <a:gd name="T63" fmla="*/ 756 h 401"/>
                <a:gd name="T64" fmla="*/ 18 w 373"/>
                <a:gd name="T65" fmla="*/ 642 h 401"/>
                <a:gd name="T66" fmla="*/ 3 w 373"/>
                <a:gd name="T67" fmla="*/ 512 h 401"/>
                <a:gd name="T68" fmla="*/ 3 w 373"/>
                <a:gd name="T69" fmla="*/ 451 h 401"/>
                <a:gd name="T70" fmla="*/ 15 w 373"/>
                <a:gd name="T71" fmla="*/ 382 h 401"/>
                <a:gd name="T72" fmla="*/ 43 w 373"/>
                <a:gd name="T73" fmla="*/ 298 h 401"/>
                <a:gd name="T74" fmla="*/ 92 w 373"/>
                <a:gd name="T75" fmla="*/ 201 h 401"/>
                <a:gd name="T76" fmla="*/ 140 w 373"/>
                <a:gd name="T77" fmla="*/ 130 h 401"/>
                <a:gd name="T78" fmla="*/ 191 w 373"/>
                <a:gd name="T79" fmla="*/ 84 h 401"/>
                <a:gd name="T80" fmla="*/ 250 w 373"/>
                <a:gd name="T81" fmla="*/ 59 h 401"/>
                <a:gd name="T82" fmla="*/ 341 w 373"/>
                <a:gd name="T83" fmla="*/ 33 h 401"/>
                <a:gd name="T84" fmla="*/ 402 w 373"/>
                <a:gd name="T85" fmla="*/ 13 h 401"/>
                <a:gd name="T86" fmla="*/ 436 w 373"/>
                <a:gd name="T87" fmla="*/ 3 h 401"/>
                <a:gd name="T88" fmla="*/ 471 w 373"/>
                <a:gd name="T89" fmla="*/ 3 h 401"/>
                <a:gd name="T90" fmla="*/ 537 w 373"/>
                <a:gd name="T91" fmla="*/ 20 h 401"/>
                <a:gd name="T92" fmla="*/ 596 w 373"/>
                <a:gd name="T93" fmla="*/ 53 h 401"/>
                <a:gd name="T94" fmla="*/ 670 w 373"/>
                <a:gd name="T95" fmla="*/ 107 h 401"/>
                <a:gd name="T96" fmla="*/ 734 w 373"/>
                <a:gd name="T97" fmla="*/ 171 h 401"/>
                <a:gd name="T98" fmla="*/ 800 w 373"/>
                <a:gd name="T99" fmla="*/ 252 h 401"/>
                <a:gd name="T100" fmla="*/ 858 w 373"/>
                <a:gd name="T101" fmla="*/ 321 h 401"/>
                <a:gd name="T102" fmla="*/ 927 w 373"/>
                <a:gd name="T103" fmla="*/ 410 h 401"/>
                <a:gd name="T104" fmla="*/ 942 w 373"/>
                <a:gd name="T105" fmla="*/ 430 h 4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73" h="401">
                  <a:moveTo>
                    <a:pt x="370" y="169"/>
                  </a:moveTo>
                  <a:lnTo>
                    <a:pt x="372" y="172"/>
                  </a:lnTo>
                  <a:lnTo>
                    <a:pt x="373" y="184"/>
                  </a:lnTo>
                  <a:lnTo>
                    <a:pt x="373" y="189"/>
                  </a:lnTo>
                  <a:lnTo>
                    <a:pt x="372" y="191"/>
                  </a:lnTo>
                  <a:lnTo>
                    <a:pt x="370" y="192"/>
                  </a:lnTo>
                  <a:lnTo>
                    <a:pt x="367" y="191"/>
                  </a:lnTo>
                  <a:lnTo>
                    <a:pt x="364" y="186"/>
                  </a:lnTo>
                  <a:lnTo>
                    <a:pt x="359" y="180"/>
                  </a:lnTo>
                  <a:lnTo>
                    <a:pt x="357" y="176"/>
                  </a:lnTo>
                  <a:lnTo>
                    <a:pt x="353" y="172"/>
                  </a:lnTo>
                  <a:lnTo>
                    <a:pt x="339" y="159"/>
                  </a:lnTo>
                  <a:lnTo>
                    <a:pt x="324" y="135"/>
                  </a:lnTo>
                  <a:lnTo>
                    <a:pt x="314" y="123"/>
                  </a:lnTo>
                  <a:lnTo>
                    <a:pt x="302" y="108"/>
                  </a:lnTo>
                  <a:lnTo>
                    <a:pt x="290" y="92"/>
                  </a:lnTo>
                  <a:lnTo>
                    <a:pt x="276" y="76"/>
                  </a:lnTo>
                  <a:lnTo>
                    <a:pt x="261" y="61"/>
                  </a:lnTo>
                  <a:lnTo>
                    <a:pt x="242" y="46"/>
                  </a:lnTo>
                  <a:lnTo>
                    <a:pt x="222" y="32"/>
                  </a:lnTo>
                  <a:lnTo>
                    <a:pt x="213" y="26"/>
                  </a:lnTo>
                  <a:lnTo>
                    <a:pt x="203" y="21"/>
                  </a:lnTo>
                  <a:lnTo>
                    <a:pt x="191" y="17"/>
                  </a:lnTo>
                  <a:lnTo>
                    <a:pt x="181" y="16"/>
                  </a:lnTo>
                  <a:lnTo>
                    <a:pt x="170" y="16"/>
                  </a:lnTo>
                  <a:lnTo>
                    <a:pt x="159" y="20"/>
                  </a:lnTo>
                  <a:lnTo>
                    <a:pt x="147" y="25"/>
                  </a:lnTo>
                  <a:lnTo>
                    <a:pt x="134" y="28"/>
                  </a:lnTo>
                  <a:lnTo>
                    <a:pt x="109" y="36"/>
                  </a:lnTo>
                  <a:lnTo>
                    <a:pt x="98" y="38"/>
                  </a:lnTo>
                  <a:lnTo>
                    <a:pt x="87" y="43"/>
                  </a:lnTo>
                  <a:lnTo>
                    <a:pt x="78" y="48"/>
                  </a:lnTo>
                  <a:lnTo>
                    <a:pt x="70" y="56"/>
                  </a:lnTo>
                  <a:lnTo>
                    <a:pt x="57" y="73"/>
                  </a:lnTo>
                  <a:lnTo>
                    <a:pt x="46" y="92"/>
                  </a:lnTo>
                  <a:lnTo>
                    <a:pt x="37" y="110"/>
                  </a:lnTo>
                  <a:lnTo>
                    <a:pt x="29" y="128"/>
                  </a:lnTo>
                  <a:lnTo>
                    <a:pt x="24" y="145"/>
                  </a:lnTo>
                  <a:lnTo>
                    <a:pt x="20" y="160"/>
                  </a:lnTo>
                  <a:lnTo>
                    <a:pt x="17" y="174"/>
                  </a:lnTo>
                  <a:lnTo>
                    <a:pt x="16" y="185"/>
                  </a:lnTo>
                  <a:lnTo>
                    <a:pt x="16" y="202"/>
                  </a:lnTo>
                  <a:lnTo>
                    <a:pt x="16" y="207"/>
                  </a:lnTo>
                  <a:lnTo>
                    <a:pt x="17" y="222"/>
                  </a:lnTo>
                  <a:lnTo>
                    <a:pt x="22" y="258"/>
                  </a:lnTo>
                  <a:lnTo>
                    <a:pt x="26" y="282"/>
                  </a:lnTo>
                  <a:lnTo>
                    <a:pt x="31" y="305"/>
                  </a:lnTo>
                  <a:lnTo>
                    <a:pt x="38" y="329"/>
                  </a:lnTo>
                  <a:lnTo>
                    <a:pt x="42" y="340"/>
                  </a:lnTo>
                  <a:lnTo>
                    <a:pt x="48" y="350"/>
                  </a:lnTo>
                  <a:lnTo>
                    <a:pt x="67" y="376"/>
                  </a:lnTo>
                  <a:lnTo>
                    <a:pt x="79" y="392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4" y="401"/>
                  </a:lnTo>
                  <a:lnTo>
                    <a:pt x="78" y="396"/>
                  </a:lnTo>
                  <a:lnTo>
                    <a:pt x="67" y="386"/>
                  </a:lnTo>
                  <a:lnTo>
                    <a:pt x="55" y="373"/>
                  </a:lnTo>
                  <a:lnTo>
                    <a:pt x="40" y="354"/>
                  </a:lnTo>
                  <a:lnTo>
                    <a:pt x="37" y="350"/>
                  </a:lnTo>
                  <a:lnTo>
                    <a:pt x="29" y="334"/>
                  </a:lnTo>
                  <a:lnTo>
                    <a:pt x="25" y="323"/>
                  </a:lnTo>
                  <a:lnTo>
                    <a:pt x="20" y="310"/>
                  </a:lnTo>
                  <a:lnTo>
                    <a:pt x="16" y="297"/>
                  </a:lnTo>
                  <a:lnTo>
                    <a:pt x="14" y="282"/>
                  </a:lnTo>
                  <a:lnTo>
                    <a:pt x="7" y="252"/>
                  </a:lnTo>
                  <a:lnTo>
                    <a:pt x="4" y="227"/>
                  </a:lnTo>
                  <a:lnTo>
                    <a:pt x="1" y="201"/>
                  </a:lnTo>
                  <a:lnTo>
                    <a:pt x="0" y="195"/>
                  </a:lnTo>
                  <a:lnTo>
                    <a:pt x="1" y="177"/>
                  </a:lnTo>
                  <a:lnTo>
                    <a:pt x="2" y="165"/>
                  </a:lnTo>
                  <a:lnTo>
                    <a:pt x="6" y="150"/>
                  </a:lnTo>
                  <a:lnTo>
                    <a:pt x="10" y="134"/>
                  </a:lnTo>
                  <a:lnTo>
                    <a:pt x="17" y="117"/>
                  </a:lnTo>
                  <a:lnTo>
                    <a:pt x="26" y="98"/>
                  </a:lnTo>
                  <a:lnTo>
                    <a:pt x="36" y="79"/>
                  </a:lnTo>
                  <a:lnTo>
                    <a:pt x="47" y="61"/>
                  </a:lnTo>
                  <a:lnTo>
                    <a:pt x="55" y="51"/>
                  </a:lnTo>
                  <a:lnTo>
                    <a:pt x="63" y="41"/>
                  </a:lnTo>
                  <a:lnTo>
                    <a:pt x="75" y="33"/>
                  </a:lnTo>
                  <a:lnTo>
                    <a:pt x="86" y="27"/>
                  </a:lnTo>
                  <a:lnTo>
                    <a:pt x="98" y="23"/>
                  </a:lnTo>
                  <a:lnTo>
                    <a:pt x="109" y="20"/>
                  </a:lnTo>
                  <a:lnTo>
                    <a:pt x="134" y="13"/>
                  </a:lnTo>
                  <a:lnTo>
                    <a:pt x="145" y="8"/>
                  </a:lnTo>
                  <a:lnTo>
                    <a:pt x="158" y="5"/>
                  </a:lnTo>
                  <a:lnTo>
                    <a:pt x="164" y="2"/>
                  </a:lnTo>
                  <a:lnTo>
                    <a:pt x="171" y="1"/>
                  </a:lnTo>
                  <a:lnTo>
                    <a:pt x="179" y="0"/>
                  </a:lnTo>
                  <a:lnTo>
                    <a:pt x="185" y="1"/>
                  </a:lnTo>
                  <a:lnTo>
                    <a:pt x="199" y="3"/>
                  </a:lnTo>
                  <a:lnTo>
                    <a:pt x="211" y="8"/>
                  </a:lnTo>
                  <a:lnTo>
                    <a:pt x="224" y="15"/>
                  </a:lnTo>
                  <a:lnTo>
                    <a:pt x="234" y="21"/>
                  </a:lnTo>
                  <a:lnTo>
                    <a:pt x="254" y="35"/>
                  </a:lnTo>
                  <a:lnTo>
                    <a:pt x="263" y="42"/>
                  </a:lnTo>
                  <a:lnTo>
                    <a:pt x="272" y="51"/>
                  </a:lnTo>
                  <a:lnTo>
                    <a:pt x="288" y="67"/>
                  </a:lnTo>
                  <a:lnTo>
                    <a:pt x="303" y="83"/>
                  </a:lnTo>
                  <a:lnTo>
                    <a:pt x="314" y="99"/>
                  </a:lnTo>
                  <a:lnTo>
                    <a:pt x="326" y="113"/>
                  </a:lnTo>
                  <a:lnTo>
                    <a:pt x="337" y="126"/>
                  </a:lnTo>
                  <a:lnTo>
                    <a:pt x="352" y="149"/>
                  </a:lnTo>
                  <a:lnTo>
                    <a:pt x="364" y="161"/>
                  </a:lnTo>
                  <a:lnTo>
                    <a:pt x="369" y="166"/>
                  </a:lnTo>
                  <a:lnTo>
                    <a:pt x="370" y="1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4" name="Freeform 1946"/>
            <p:cNvSpPr>
              <a:spLocks/>
            </p:cNvSpPr>
            <p:nvPr/>
          </p:nvSpPr>
          <p:spPr bwMode="auto">
            <a:xfrm>
              <a:off x="3797" y="2949"/>
              <a:ext cx="92" cy="133"/>
            </a:xfrm>
            <a:custGeom>
              <a:avLst/>
              <a:gdLst>
                <a:gd name="T0" fmla="*/ 92 w 36"/>
                <a:gd name="T1" fmla="*/ 102 h 52"/>
                <a:gd name="T2" fmla="*/ 87 w 36"/>
                <a:gd name="T3" fmla="*/ 102 h 52"/>
                <a:gd name="T4" fmla="*/ 87 w 36"/>
                <a:gd name="T5" fmla="*/ 105 h 52"/>
                <a:gd name="T6" fmla="*/ 84 w 36"/>
                <a:gd name="T7" fmla="*/ 105 h 52"/>
                <a:gd name="T8" fmla="*/ 84 w 36"/>
                <a:gd name="T9" fmla="*/ 115 h 52"/>
                <a:gd name="T10" fmla="*/ 82 w 36"/>
                <a:gd name="T11" fmla="*/ 125 h 52"/>
                <a:gd name="T12" fmla="*/ 79 w 36"/>
                <a:gd name="T13" fmla="*/ 130 h 52"/>
                <a:gd name="T14" fmla="*/ 72 w 36"/>
                <a:gd name="T15" fmla="*/ 133 h 52"/>
                <a:gd name="T16" fmla="*/ 69 w 36"/>
                <a:gd name="T17" fmla="*/ 133 h 52"/>
                <a:gd name="T18" fmla="*/ 61 w 36"/>
                <a:gd name="T19" fmla="*/ 130 h 52"/>
                <a:gd name="T20" fmla="*/ 54 w 36"/>
                <a:gd name="T21" fmla="*/ 120 h 52"/>
                <a:gd name="T22" fmla="*/ 31 w 36"/>
                <a:gd name="T23" fmla="*/ 90 h 52"/>
                <a:gd name="T24" fmla="*/ 13 w 36"/>
                <a:gd name="T25" fmla="*/ 61 h 52"/>
                <a:gd name="T26" fmla="*/ 3 w 36"/>
                <a:gd name="T27" fmla="*/ 46 h 52"/>
                <a:gd name="T28" fmla="*/ 3 w 36"/>
                <a:gd name="T29" fmla="*/ 36 h 52"/>
                <a:gd name="T30" fmla="*/ 0 w 36"/>
                <a:gd name="T31" fmla="*/ 15 h 52"/>
                <a:gd name="T32" fmla="*/ 3 w 36"/>
                <a:gd name="T33" fmla="*/ 3 h 52"/>
                <a:gd name="T34" fmla="*/ 5 w 36"/>
                <a:gd name="T35" fmla="*/ 0 h 52"/>
                <a:gd name="T36" fmla="*/ 13 w 36"/>
                <a:gd name="T37" fmla="*/ 0 h 52"/>
                <a:gd name="T38" fmla="*/ 18 w 36"/>
                <a:gd name="T39" fmla="*/ 8 h 52"/>
                <a:gd name="T40" fmla="*/ 38 w 36"/>
                <a:gd name="T41" fmla="*/ 28 h 52"/>
                <a:gd name="T42" fmla="*/ 46 w 36"/>
                <a:gd name="T43" fmla="*/ 41 h 52"/>
                <a:gd name="T44" fmla="*/ 61 w 36"/>
                <a:gd name="T45" fmla="*/ 67 h 52"/>
                <a:gd name="T46" fmla="*/ 82 w 36"/>
                <a:gd name="T47" fmla="*/ 92 h 52"/>
                <a:gd name="T48" fmla="*/ 87 w 36"/>
                <a:gd name="T49" fmla="*/ 102 h 52"/>
                <a:gd name="T50" fmla="*/ 92 w 36"/>
                <a:gd name="T51" fmla="*/ 102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6" h="52">
                  <a:moveTo>
                    <a:pt x="36" y="40"/>
                  </a:moveTo>
                  <a:lnTo>
                    <a:pt x="34" y="40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3" y="45"/>
                  </a:lnTo>
                  <a:lnTo>
                    <a:pt x="32" y="49"/>
                  </a:lnTo>
                  <a:lnTo>
                    <a:pt x="31" y="51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4" y="51"/>
                  </a:lnTo>
                  <a:lnTo>
                    <a:pt x="21" y="47"/>
                  </a:lnTo>
                  <a:lnTo>
                    <a:pt x="12" y="35"/>
                  </a:lnTo>
                  <a:lnTo>
                    <a:pt x="5" y="24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5" y="11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32" y="36"/>
                  </a:lnTo>
                  <a:lnTo>
                    <a:pt x="34" y="40"/>
                  </a:lnTo>
                  <a:lnTo>
                    <a:pt x="36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5" name="Freeform 1947"/>
            <p:cNvSpPr>
              <a:spLocks/>
            </p:cNvSpPr>
            <p:nvPr/>
          </p:nvSpPr>
          <p:spPr bwMode="auto">
            <a:xfrm>
              <a:off x="3731" y="2583"/>
              <a:ext cx="68" cy="323"/>
            </a:xfrm>
            <a:custGeom>
              <a:avLst/>
              <a:gdLst>
                <a:gd name="T0" fmla="*/ 68 w 27"/>
                <a:gd name="T1" fmla="*/ 310 h 127"/>
                <a:gd name="T2" fmla="*/ 68 w 27"/>
                <a:gd name="T3" fmla="*/ 313 h 127"/>
                <a:gd name="T4" fmla="*/ 60 w 27"/>
                <a:gd name="T5" fmla="*/ 315 h 127"/>
                <a:gd name="T6" fmla="*/ 55 w 27"/>
                <a:gd name="T7" fmla="*/ 323 h 127"/>
                <a:gd name="T8" fmla="*/ 43 w 27"/>
                <a:gd name="T9" fmla="*/ 323 h 127"/>
                <a:gd name="T10" fmla="*/ 30 w 27"/>
                <a:gd name="T11" fmla="*/ 320 h 127"/>
                <a:gd name="T12" fmla="*/ 28 w 27"/>
                <a:gd name="T13" fmla="*/ 308 h 127"/>
                <a:gd name="T14" fmla="*/ 20 w 27"/>
                <a:gd name="T15" fmla="*/ 282 h 127"/>
                <a:gd name="T16" fmla="*/ 10 w 27"/>
                <a:gd name="T17" fmla="*/ 203 h 127"/>
                <a:gd name="T18" fmla="*/ 5 w 27"/>
                <a:gd name="T19" fmla="*/ 122 h 127"/>
                <a:gd name="T20" fmla="*/ 5 w 27"/>
                <a:gd name="T21" fmla="*/ 94 h 127"/>
                <a:gd name="T22" fmla="*/ 5 w 27"/>
                <a:gd name="T23" fmla="*/ 86 h 127"/>
                <a:gd name="T24" fmla="*/ 8 w 27"/>
                <a:gd name="T25" fmla="*/ 66 h 127"/>
                <a:gd name="T26" fmla="*/ 8 w 27"/>
                <a:gd name="T27" fmla="*/ 48 h 127"/>
                <a:gd name="T28" fmla="*/ 5 w 27"/>
                <a:gd name="T29" fmla="*/ 28 h 127"/>
                <a:gd name="T30" fmla="*/ 0 w 27"/>
                <a:gd name="T31" fmla="*/ 5 h 127"/>
                <a:gd name="T32" fmla="*/ 3 w 27"/>
                <a:gd name="T33" fmla="*/ 3 h 127"/>
                <a:gd name="T34" fmla="*/ 3 w 27"/>
                <a:gd name="T35" fmla="*/ 0 h 127"/>
                <a:gd name="T36" fmla="*/ 10 w 27"/>
                <a:gd name="T37" fmla="*/ 5 h 127"/>
                <a:gd name="T38" fmla="*/ 23 w 27"/>
                <a:gd name="T39" fmla="*/ 18 h 127"/>
                <a:gd name="T40" fmla="*/ 28 w 27"/>
                <a:gd name="T41" fmla="*/ 23 h 127"/>
                <a:gd name="T42" fmla="*/ 30 w 27"/>
                <a:gd name="T43" fmla="*/ 28 h 127"/>
                <a:gd name="T44" fmla="*/ 40 w 27"/>
                <a:gd name="T45" fmla="*/ 53 h 127"/>
                <a:gd name="T46" fmla="*/ 43 w 27"/>
                <a:gd name="T47" fmla="*/ 89 h 127"/>
                <a:gd name="T48" fmla="*/ 43 w 27"/>
                <a:gd name="T49" fmla="*/ 99 h 127"/>
                <a:gd name="T50" fmla="*/ 45 w 27"/>
                <a:gd name="T51" fmla="*/ 122 h 127"/>
                <a:gd name="T52" fmla="*/ 53 w 27"/>
                <a:gd name="T53" fmla="*/ 198 h 127"/>
                <a:gd name="T54" fmla="*/ 60 w 27"/>
                <a:gd name="T55" fmla="*/ 275 h 127"/>
                <a:gd name="T56" fmla="*/ 65 w 27"/>
                <a:gd name="T57" fmla="*/ 300 h 127"/>
                <a:gd name="T58" fmla="*/ 68 w 27"/>
                <a:gd name="T59" fmla="*/ 310 h 1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127">
                  <a:moveTo>
                    <a:pt x="27" y="122"/>
                  </a:moveTo>
                  <a:lnTo>
                    <a:pt x="27" y="123"/>
                  </a:lnTo>
                  <a:lnTo>
                    <a:pt x="24" y="124"/>
                  </a:lnTo>
                  <a:lnTo>
                    <a:pt x="22" y="127"/>
                  </a:lnTo>
                  <a:lnTo>
                    <a:pt x="17" y="127"/>
                  </a:lnTo>
                  <a:lnTo>
                    <a:pt x="12" y="126"/>
                  </a:lnTo>
                  <a:lnTo>
                    <a:pt x="11" y="121"/>
                  </a:lnTo>
                  <a:lnTo>
                    <a:pt x="8" y="111"/>
                  </a:lnTo>
                  <a:lnTo>
                    <a:pt x="4" y="80"/>
                  </a:lnTo>
                  <a:lnTo>
                    <a:pt x="2" y="48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3" y="26"/>
                  </a:lnTo>
                  <a:lnTo>
                    <a:pt x="3" y="19"/>
                  </a:lnTo>
                  <a:lnTo>
                    <a:pt x="2" y="1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9" y="7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6" y="21"/>
                  </a:lnTo>
                  <a:lnTo>
                    <a:pt x="17" y="35"/>
                  </a:lnTo>
                  <a:lnTo>
                    <a:pt x="17" y="39"/>
                  </a:lnTo>
                  <a:lnTo>
                    <a:pt x="18" y="48"/>
                  </a:lnTo>
                  <a:lnTo>
                    <a:pt x="21" y="78"/>
                  </a:lnTo>
                  <a:lnTo>
                    <a:pt x="24" y="108"/>
                  </a:lnTo>
                  <a:lnTo>
                    <a:pt x="26" y="118"/>
                  </a:lnTo>
                  <a:lnTo>
                    <a:pt x="27" y="1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6" name="Freeform 1948"/>
            <p:cNvSpPr>
              <a:spLocks/>
            </p:cNvSpPr>
            <p:nvPr/>
          </p:nvSpPr>
          <p:spPr bwMode="auto">
            <a:xfrm>
              <a:off x="3687" y="2226"/>
              <a:ext cx="184" cy="713"/>
            </a:xfrm>
            <a:custGeom>
              <a:avLst/>
              <a:gdLst>
                <a:gd name="T0" fmla="*/ 66 w 72"/>
                <a:gd name="T1" fmla="*/ 688 h 280"/>
                <a:gd name="T2" fmla="*/ 66 w 72"/>
                <a:gd name="T3" fmla="*/ 693 h 280"/>
                <a:gd name="T4" fmla="*/ 64 w 72"/>
                <a:gd name="T5" fmla="*/ 705 h 280"/>
                <a:gd name="T6" fmla="*/ 59 w 72"/>
                <a:gd name="T7" fmla="*/ 713 h 280"/>
                <a:gd name="T8" fmla="*/ 54 w 72"/>
                <a:gd name="T9" fmla="*/ 713 h 280"/>
                <a:gd name="T10" fmla="*/ 49 w 72"/>
                <a:gd name="T11" fmla="*/ 713 h 280"/>
                <a:gd name="T12" fmla="*/ 43 w 72"/>
                <a:gd name="T13" fmla="*/ 710 h 280"/>
                <a:gd name="T14" fmla="*/ 33 w 72"/>
                <a:gd name="T15" fmla="*/ 705 h 280"/>
                <a:gd name="T16" fmla="*/ 31 w 72"/>
                <a:gd name="T17" fmla="*/ 698 h 280"/>
                <a:gd name="T18" fmla="*/ 23 w 72"/>
                <a:gd name="T19" fmla="*/ 677 h 280"/>
                <a:gd name="T20" fmla="*/ 10 w 72"/>
                <a:gd name="T21" fmla="*/ 614 h 280"/>
                <a:gd name="T22" fmla="*/ 5 w 72"/>
                <a:gd name="T23" fmla="*/ 570 h 280"/>
                <a:gd name="T24" fmla="*/ 0 w 72"/>
                <a:gd name="T25" fmla="*/ 525 h 280"/>
                <a:gd name="T26" fmla="*/ 0 w 72"/>
                <a:gd name="T27" fmla="*/ 474 h 280"/>
                <a:gd name="T28" fmla="*/ 8 w 72"/>
                <a:gd name="T29" fmla="*/ 423 h 280"/>
                <a:gd name="T30" fmla="*/ 13 w 72"/>
                <a:gd name="T31" fmla="*/ 397 h 280"/>
                <a:gd name="T32" fmla="*/ 13 w 72"/>
                <a:gd name="T33" fmla="*/ 374 h 280"/>
                <a:gd name="T34" fmla="*/ 13 w 72"/>
                <a:gd name="T35" fmla="*/ 328 h 280"/>
                <a:gd name="T36" fmla="*/ 18 w 72"/>
                <a:gd name="T37" fmla="*/ 303 h 280"/>
                <a:gd name="T38" fmla="*/ 23 w 72"/>
                <a:gd name="T39" fmla="*/ 280 h 280"/>
                <a:gd name="T40" fmla="*/ 33 w 72"/>
                <a:gd name="T41" fmla="*/ 242 h 280"/>
                <a:gd name="T42" fmla="*/ 46 w 72"/>
                <a:gd name="T43" fmla="*/ 160 h 280"/>
                <a:gd name="T44" fmla="*/ 49 w 72"/>
                <a:gd name="T45" fmla="*/ 145 h 280"/>
                <a:gd name="T46" fmla="*/ 64 w 72"/>
                <a:gd name="T47" fmla="*/ 109 h 280"/>
                <a:gd name="T48" fmla="*/ 74 w 72"/>
                <a:gd name="T49" fmla="*/ 87 h 280"/>
                <a:gd name="T50" fmla="*/ 89 w 72"/>
                <a:gd name="T51" fmla="*/ 66 h 280"/>
                <a:gd name="T52" fmla="*/ 105 w 72"/>
                <a:gd name="T53" fmla="*/ 46 h 280"/>
                <a:gd name="T54" fmla="*/ 128 w 72"/>
                <a:gd name="T55" fmla="*/ 31 h 280"/>
                <a:gd name="T56" fmla="*/ 171 w 72"/>
                <a:gd name="T57" fmla="*/ 3 h 280"/>
                <a:gd name="T58" fmla="*/ 181 w 72"/>
                <a:gd name="T59" fmla="*/ 0 h 280"/>
                <a:gd name="T60" fmla="*/ 184 w 72"/>
                <a:gd name="T61" fmla="*/ 0 h 280"/>
                <a:gd name="T62" fmla="*/ 181 w 72"/>
                <a:gd name="T63" fmla="*/ 0 h 280"/>
                <a:gd name="T64" fmla="*/ 169 w 72"/>
                <a:gd name="T65" fmla="*/ 18 h 280"/>
                <a:gd name="T66" fmla="*/ 141 w 72"/>
                <a:gd name="T67" fmla="*/ 46 h 280"/>
                <a:gd name="T68" fmla="*/ 128 w 72"/>
                <a:gd name="T69" fmla="*/ 61 h 280"/>
                <a:gd name="T70" fmla="*/ 115 w 72"/>
                <a:gd name="T71" fmla="*/ 81 h 280"/>
                <a:gd name="T72" fmla="*/ 102 w 72"/>
                <a:gd name="T73" fmla="*/ 104 h 280"/>
                <a:gd name="T74" fmla="*/ 92 w 72"/>
                <a:gd name="T75" fmla="*/ 130 h 280"/>
                <a:gd name="T76" fmla="*/ 87 w 72"/>
                <a:gd name="T77" fmla="*/ 150 h 280"/>
                <a:gd name="T78" fmla="*/ 84 w 72"/>
                <a:gd name="T79" fmla="*/ 173 h 280"/>
                <a:gd name="T80" fmla="*/ 79 w 72"/>
                <a:gd name="T81" fmla="*/ 196 h 280"/>
                <a:gd name="T82" fmla="*/ 72 w 72"/>
                <a:gd name="T83" fmla="*/ 255 h 280"/>
                <a:gd name="T84" fmla="*/ 59 w 72"/>
                <a:gd name="T85" fmla="*/ 293 h 280"/>
                <a:gd name="T86" fmla="*/ 54 w 72"/>
                <a:gd name="T87" fmla="*/ 316 h 280"/>
                <a:gd name="T88" fmla="*/ 54 w 72"/>
                <a:gd name="T89" fmla="*/ 334 h 280"/>
                <a:gd name="T90" fmla="*/ 54 w 72"/>
                <a:gd name="T91" fmla="*/ 357 h 280"/>
                <a:gd name="T92" fmla="*/ 54 w 72"/>
                <a:gd name="T93" fmla="*/ 382 h 280"/>
                <a:gd name="T94" fmla="*/ 51 w 72"/>
                <a:gd name="T95" fmla="*/ 410 h 280"/>
                <a:gd name="T96" fmla="*/ 46 w 72"/>
                <a:gd name="T97" fmla="*/ 435 h 280"/>
                <a:gd name="T98" fmla="*/ 38 w 72"/>
                <a:gd name="T99" fmla="*/ 479 h 280"/>
                <a:gd name="T100" fmla="*/ 38 w 72"/>
                <a:gd name="T101" fmla="*/ 525 h 280"/>
                <a:gd name="T102" fmla="*/ 43 w 72"/>
                <a:gd name="T103" fmla="*/ 568 h 280"/>
                <a:gd name="T104" fmla="*/ 49 w 72"/>
                <a:gd name="T105" fmla="*/ 606 h 280"/>
                <a:gd name="T106" fmla="*/ 61 w 72"/>
                <a:gd name="T107" fmla="*/ 667 h 280"/>
                <a:gd name="T108" fmla="*/ 66 w 72"/>
                <a:gd name="T109" fmla="*/ 688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" h="280">
                  <a:moveTo>
                    <a:pt x="26" y="270"/>
                  </a:moveTo>
                  <a:lnTo>
                    <a:pt x="26" y="272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1" y="280"/>
                  </a:lnTo>
                  <a:lnTo>
                    <a:pt x="19" y="280"/>
                  </a:lnTo>
                  <a:lnTo>
                    <a:pt x="17" y="279"/>
                  </a:lnTo>
                  <a:lnTo>
                    <a:pt x="13" y="277"/>
                  </a:lnTo>
                  <a:lnTo>
                    <a:pt x="12" y="274"/>
                  </a:lnTo>
                  <a:lnTo>
                    <a:pt x="9" y="266"/>
                  </a:lnTo>
                  <a:lnTo>
                    <a:pt x="4" y="241"/>
                  </a:lnTo>
                  <a:lnTo>
                    <a:pt x="2" y="224"/>
                  </a:lnTo>
                  <a:lnTo>
                    <a:pt x="0" y="206"/>
                  </a:lnTo>
                  <a:lnTo>
                    <a:pt x="0" y="186"/>
                  </a:lnTo>
                  <a:lnTo>
                    <a:pt x="3" y="166"/>
                  </a:lnTo>
                  <a:lnTo>
                    <a:pt x="5" y="156"/>
                  </a:lnTo>
                  <a:lnTo>
                    <a:pt x="5" y="147"/>
                  </a:lnTo>
                  <a:lnTo>
                    <a:pt x="5" y="129"/>
                  </a:lnTo>
                  <a:lnTo>
                    <a:pt x="7" y="119"/>
                  </a:lnTo>
                  <a:lnTo>
                    <a:pt x="9" y="110"/>
                  </a:lnTo>
                  <a:lnTo>
                    <a:pt x="13" y="95"/>
                  </a:lnTo>
                  <a:lnTo>
                    <a:pt x="18" y="63"/>
                  </a:lnTo>
                  <a:lnTo>
                    <a:pt x="19" y="57"/>
                  </a:lnTo>
                  <a:lnTo>
                    <a:pt x="25" y="43"/>
                  </a:lnTo>
                  <a:lnTo>
                    <a:pt x="29" y="34"/>
                  </a:lnTo>
                  <a:lnTo>
                    <a:pt x="35" y="26"/>
                  </a:lnTo>
                  <a:lnTo>
                    <a:pt x="41" y="18"/>
                  </a:lnTo>
                  <a:lnTo>
                    <a:pt x="50" y="12"/>
                  </a:lnTo>
                  <a:lnTo>
                    <a:pt x="67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6" y="7"/>
                  </a:lnTo>
                  <a:lnTo>
                    <a:pt x="55" y="18"/>
                  </a:lnTo>
                  <a:lnTo>
                    <a:pt x="50" y="24"/>
                  </a:lnTo>
                  <a:lnTo>
                    <a:pt x="45" y="32"/>
                  </a:lnTo>
                  <a:lnTo>
                    <a:pt x="40" y="41"/>
                  </a:lnTo>
                  <a:lnTo>
                    <a:pt x="36" y="51"/>
                  </a:lnTo>
                  <a:lnTo>
                    <a:pt x="34" y="59"/>
                  </a:lnTo>
                  <a:lnTo>
                    <a:pt x="33" y="68"/>
                  </a:lnTo>
                  <a:lnTo>
                    <a:pt x="31" y="77"/>
                  </a:lnTo>
                  <a:lnTo>
                    <a:pt x="28" y="100"/>
                  </a:lnTo>
                  <a:lnTo>
                    <a:pt x="23" y="115"/>
                  </a:lnTo>
                  <a:lnTo>
                    <a:pt x="21" y="124"/>
                  </a:lnTo>
                  <a:lnTo>
                    <a:pt x="21" y="131"/>
                  </a:lnTo>
                  <a:lnTo>
                    <a:pt x="21" y="140"/>
                  </a:lnTo>
                  <a:lnTo>
                    <a:pt x="21" y="150"/>
                  </a:lnTo>
                  <a:lnTo>
                    <a:pt x="20" y="161"/>
                  </a:lnTo>
                  <a:lnTo>
                    <a:pt x="18" y="171"/>
                  </a:lnTo>
                  <a:lnTo>
                    <a:pt x="15" y="188"/>
                  </a:lnTo>
                  <a:lnTo>
                    <a:pt x="15" y="206"/>
                  </a:lnTo>
                  <a:lnTo>
                    <a:pt x="17" y="223"/>
                  </a:lnTo>
                  <a:lnTo>
                    <a:pt x="19" y="238"/>
                  </a:lnTo>
                  <a:lnTo>
                    <a:pt x="24" y="262"/>
                  </a:lnTo>
                  <a:lnTo>
                    <a:pt x="26" y="2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7" name="Freeform 1949"/>
            <p:cNvSpPr>
              <a:spLocks/>
            </p:cNvSpPr>
            <p:nvPr/>
          </p:nvSpPr>
          <p:spPr bwMode="auto">
            <a:xfrm>
              <a:off x="3629" y="2295"/>
              <a:ext cx="120" cy="537"/>
            </a:xfrm>
            <a:custGeom>
              <a:avLst/>
              <a:gdLst>
                <a:gd name="T0" fmla="*/ 38 w 47"/>
                <a:gd name="T1" fmla="*/ 522 h 211"/>
                <a:gd name="T2" fmla="*/ 38 w 47"/>
                <a:gd name="T3" fmla="*/ 524 h 211"/>
                <a:gd name="T4" fmla="*/ 31 w 47"/>
                <a:gd name="T5" fmla="*/ 532 h 211"/>
                <a:gd name="T6" fmla="*/ 26 w 47"/>
                <a:gd name="T7" fmla="*/ 537 h 211"/>
                <a:gd name="T8" fmla="*/ 18 w 47"/>
                <a:gd name="T9" fmla="*/ 537 h 211"/>
                <a:gd name="T10" fmla="*/ 13 w 47"/>
                <a:gd name="T11" fmla="*/ 534 h 211"/>
                <a:gd name="T12" fmla="*/ 5 w 47"/>
                <a:gd name="T13" fmla="*/ 532 h 211"/>
                <a:gd name="T14" fmla="*/ 0 w 47"/>
                <a:gd name="T15" fmla="*/ 524 h 211"/>
                <a:gd name="T16" fmla="*/ 0 w 47"/>
                <a:gd name="T17" fmla="*/ 522 h 211"/>
                <a:gd name="T18" fmla="*/ 0 w 47"/>
                <a:gd name="T19" fmla="*/ 458 h 211"/>
                <a:gd name="T20" fmla="*/ 3 w 47"/>
                <a:gd name="T21" fmla="*/ 397 h 211"/>
                <a:gd name="T22" fmla="*/ 5 w 47"/>
                <a:gd name="T23" fmla="*/ 326 h 211"/>
                <a:gd name="T24" fmla="*/ 13 w 47"/>
                <a:gd name="T25" fmla="*/ 288 h 211"/>
                <a:gd name="T26" fmla="*/ 20 w 47"/>
                <a:gd name="T27" fmla="*/ 252 h 211"/>
                <a:gd name="T28" fmla="*/ 38 w 47"/>
                <a:gd name="T29" fmla="*/ 193 h 211"/>
                <a:gd name="T30" fmla="*/ 51 w 47"/>
                <a:gd name="T31" fmla="*/ 153 h 211"/>
                <a:gd name="T32" fmla="*/ 56 w 47"/>
                <a:gd name="T33" fmla="*/ 135 h 211"/>
                <a:gd name="T34" fmla="*/ 69 w 47"/>
                <a:gd name="T35" fmla="*/ 104 h 211"/>
                <a:gd name="T36" fmla="*/ 82 w 47"/>
                <a:gd name="T37" fmla="*/ 74 h 211"/>
                <a:gd name="T38" fmla="*/ 97 w 47"/>
                <a:gd name="T39" fmla="*/ 38 h 211"/>
                <a:gd name="T40" fmla="*/ 110 w 47"/>
                <a:gd name="T41" fmla="*/ 5 h 211"/>
                <a:gd name="T42" fmla="*/ 112 w 47"/>
                <a:gd name="T43" fmla="*/ 0 h 211"/>
                <a:gd name="T44" fmla="*/ 117 w 47"/>
                <a:gd name="T45" fmla="*/ 0 h 211"/>
                <a:gd name="T46" fmla="*/ 120 w 47"/>
                <a:gd name="T47" fmla="*/ 3 h 211"/>
                <a:gd name="T48" fmla="*/ 120 w 47"/>
                <a:gd name="T49" fmla="*/ 15 h 211"/>
                <a:gd name="T50" fmla="*/ 120 w 47"/>
                <a:gd name="T51" fmla="*/ 48 h 211"/>
                <a:gd name="T52" fmla="*/ 92 w 47"/>
                <a:gd name="T53" fmla="*/ 155 h 211"/>
                <a:gd name="T54" fmla="*/ 89 w 47"/>
                <a:gd name="T55" fmla="*/ 171 h 211"/>
                <a:gd name="T56" fmla="*/ 77 w 47"/>
                <a:gd name="T57" fmla="*/ 209 h 211"/>
                <a:gd name="T58" fmla="*/ 56 w 47"/>
                <a:gd name="T59" fmla="*/ 265 h 211"/>
                <a:gd name="T60" fmla="*/ 51 w 47"/>
                <a:gd name="T61" fmla="*/ 300 h 211"/>
                <a:gd name="T62" fmla="*/ 46 w 47"/>
                <a:gd name="T63" fmla="*/ 331 h 211"/>
                <a:gd name="T64" fmla="*/ 41 w 47"/>
                <a:gd name="T65" fmla="*/ 402 h 211"/>
                <a:gd name="T66" fmla="*/ 41 w 47"/>
                <a:gd name="T67" fmla="*/ 461 h 211"/>
                <a:gd name="T68" fmla="*/ 38 w 47"/>
                <a:gd name="T69" fmla="*/ 522 h 21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211">
                  <a:moveTo>
                    <a:pt x="15" y="205"/>
                  </a:moveTo>
                  <a:lnTo>
                    <a:pt x="15" y="206"/>
                  </a:lnTo>
                  <a:lnTo>
                    <a:pt x="12" y="209"/>
                  </a:lnTo>
                  <a:lnTo>
                    <a:pt x="10" y="211"/>
                  </a:lnTo>
                  <a:lnTo>
                    <a:pt x="7" y="211"/>
                  </a:lnTo>
                  <a:lnTo>
                    <a:pt x="5" y="210"/>
                  </a:lnTo>
                  <a:lnTo>
                    <a:pt x="2" y="209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0" y="180"/>
                  </a:lnTo>
                  <a:lnTo>
                    <a:pt x="1" y="156"/>
                  </a:lnTo>
                  <a:lnTo>
                    <a:pt x="2" y="128"/>
                  </a:lnTo>
                  <a:lnTo>
                    <a:pt x="5" y="113"/>
                  </a:lnTo>
                  <a:lnTo>
                    <a:pt x="8" y="99"/>
                  </a:lnTo>
                  <a:lnTo>
                    <a:pt x="15" y="76"/>
                  </a:lnTo>
                  <a:lnTo>
                    <a:pt x="20" y="60"/>
                  </a:lnTo>
                  <a:lnTo>
                    <a:pt x="22" y="53"/>
                  </a:lnTo>
                  <a:lnTo>
                    <a:pt x="27" y="41"/>
                  </a:lnTo>
                  <a:lnTo>
                    <a:pt x="32" y="29"/>
                  </a:lnTo>
                  <a:lnTo>
                    <a:pt x="38" y="15"/>
                  </a:lnTo>
                  <a:lnTo>
                    <a:pt x="43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6"/>
                  </a:lnTo>
                  <a:lnTo>
                    <a:pt x="47" y="19"/>
                  </a:lnTo>
                  <a:lnTo>
                    <a:pt x="36" y="61"/>
                  </a:lnTo>
                  <a:lnTo>
                    <a:pt x="35" y="67"/>
                  </a:lnTo>
                  <a:lnTo>
                    <a:pt x="30" y="82"/>
                  </a:lnTo>
                  <a:lnTo>
                    <a:pt x="22" y="104"/>
                  </a:lnTo>
                  <a:lnTo>
                    <a:pt x="20" y="118"/>
                  </a:lnTo>
                  <a:lnTo>
                    <a:pt x="18" y="130"/>
                  </a:lnTo>
                  <a:lnTo>
                    <a:pt x="16" y="158"/>
                  </a:lnTo>
                  <a:lnTo>
                    <a:pt x="16" y="181"/>
                  </a:lnTo>
                  <a:lnTo>
                    <a:pt x="15" y="2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8" name="Freeform 1950"/>
            <p:cNvSpPr>
              <a:spLocks/>
            </p:cNvSpPr>
            <p:nvPr/>
          </p:nvSpPr>
          <p:spPr bwMode="auto">
            <a:xfrm>
              <a:off x="3810" y="2109"/>
              <a:ext cx="840" cy="945"/>
            </a:xfrm>
            <a:custGeom>
              <a:avLst/>
              <a:gdLst>
                <a:gd name="T0" fmla="*/ 196 w 330"/>
                <a:gd name="T1" fmla="*/ 904 h 371"/>
                <a:gd name="T2" fmla="*/ 211 w 330"/>
                <a:gd name="T3" fmla="*/ 932 h 371"/>
                <a:gd name="T4" fmla="*/ 209 w 330"/>
                <a:gd name="T5" fmla="*/ 945 h 371"/>
                <a:gd name="T6" fmla="*/ 188 w 330"/>
                <a:gd name="T7" fmla="*/ 942 h 371"/>
                <a:gd name="T8" fmla="*/ 160 w 330"/>
                <a:gd name="T9" fmla="*/ 920 h 371"/>
                <a:gd name="T10" fmla="*/ 122 w 330"/>
                <a:gd name="T11" fmla="*/ 869 h 371"/>
                <a:gd name="T12" fmla="*/ 87 w 330"/>
                <a:gd name="T13" fmla="*/ 813 h 371"/>
                <a:gd name="T14" fmla="*/ 56 w 330"/>
                <a:gd name="T15" fmla="*/ 734 h 371"/>
                <a:gd name="T16" fmla="*/ 15 w 330"/>
                <a:gd name="T17" fmla="*/ 583 h 371"/>
                <a:gd name="T18" fmla="*/ 3 w 330"/>
                <a:gd name="T19" fmla="*/ 497 h 371"/>
                <a:gd name="T20" fmla="*/ 5 w 330"/>
                <a:gd name="T21" fmla="*/ 405 h 371"/>
                <a:gd name="T22" fmla="*/ 33 w 330"/>
                <a:gd name="T23" fmla="*/ 283 h 371"/>
                <a:gd name="T24" fmla="*/ 71 w 330"/>
                <a:gd name="T25" fmla="*/ 199 h 371"/>
                <a:gd name="T26" fmla="*/ 104 w 330"/>
                <a:gd name="T27" fmla="*/ 145 h 371"/>
                <a:gd name="T28" fmla="*/ 143 w 330"/>
                <a:gd name="T29" fmla="*/ 99 h 371"/>
                <a:gd name="T30" fmla="*/ 191 w 330"/>
                <a:gd name="T31" fmla="*/ 61 h 371"/>
                <a:gd name="T32" fmla="*/ 267 w 330"/>
                <a:gd name="T33" fmla="*/ 28 h 371"/>
                <a:gd name="T34" fmla="*/ 367 w 330"/>
                <a:gd name="T35" fmla="*/ 3 h 371"/>
                <a:gd name="T36" fmla="*/ 412 w 330"/>
                <a:gd name="T37" fmla="*/ 0 h 371"/>
                <a:gd name="T38" fmla="*/ 489 w 330"/>
                <a:gd name="T39" fmla="*/ 15 h 371"/>
                <a:gd name="T40" fmla="*/ 540 w 330"/>
                <a:gd name="T41" fmla="*/ 41 h 371"/>
                <a:gd name="T42" fmla="*/ 565 w 330"/>
                <a:gd name="T43" fmla="*/ 59 h 371"/>
                <a:gd name="T44" fmla="*/ 573 w 330"/>
                <a:gd name="T45" fmla="*/ 61 h 371"/>
                <a:gd name="T46" fmla="*/ 593 w 330"/>
                <a:gd name="T47" fmla="*/ 87 h 371"/>
                <a:gd name="T48" fmla="*/ 708 w 330"/>
                <a:gd name="T49" fmla="*/ 260 h 371"/>
                <a:gd name="T50" fmla="*/ 832 w 330"/>
                <a:gd name="T51" fmla="*/ 471 h 371"/>
                <a:gd name="T52" fmla="*/ 840 w 330"/>
                <a:gd name="T53" fmla="*/ 492 h 371"/>
                <a:gd name="T54" fmla="*/ 807 w 330"/>
                <a:gd name="T55" fmla="*/ 451 h 371"/>
                <a:gd name="T56" fmla="*/ 720 w 330"/>
                <a:gd name="T57" fmla="*/ 326 h 371"/>
                <a:gd name="T58" fmla="*/ 606 w 330"/>
                <a:gd name="T59" fmla="*/ 166 h 371"/>
                <a:gd name="T60" fmla="*/ 542 w 330"/>
                <a:gd name="T61" fmla="*/ 87 h 371"/>
                <a:gd name="T62" fmla="*/ 529 w 330"/>
                <a:gd name="T63" fmla="*/ 82 h 371"/>
                <a:gd name="T64" fmla="*/ 517 w 330"/>
                <a:gd name="T65" fmla="*/ 74 h 371"/>
                <a:gd name="T66" fmla="*/ 484 w 330"/>
                <a:gd name="T67" fmla="*/ 56 h 371"/>
                <a:gd name="T68" fmla="*/ 430 w 330"/>
                <a:gd name="T69" fmla="*/ 41 h 371"/>
                <a:gd name="T70" fmla="*/ 379 w 330"/>
                <a:gd name="T71" fmla="*/ 41 h 371"/>
                <a:gd name="T72" fmla="*/ 316 w 330"/>
                <a:gd name="T73" fmla="*/ 56 h 371"/>
                <a:gd name="T74" fmla="*/ 224 w 330"/>
                <a:gd name="T75" fmla="*/ 92 h 371"/>
                <a:gd name="T76" fmla="*/ 183 w 330"/>
                <a:gd name="T77" fmla="*/ 117 h 371"/>
                <a:gd name="T78" fmla="*/ 145 w 330"/>
                <a:gd name="T79" fmla="*/ 153 h 371"/>
                <a:gd name="T80" fmla="*/ 112 w 330"/>
                <a:gd name="T81" fmla="*/ 201 h 371"/>
                <a:gd name="T82" fmla="*/ 69 w 330"/>
                <a:gd name="T83" fmla="*/ 306 h 371"/>
                <a:gd name="T84" fmla="*/ 48 w 330"/>
                <a:gd name="T85" fmla="*/ 359 h 371"/>
                <a:gd name="T86" fmla="*/ 43 w 330"/>
                <a:gd name="T87" fmla="*/ 418 h 371"/>
                <a:gd name="T88" fmla="*/ 43 w 330"/>
                <a:gd name="T89" fmla="*/ 527 h 371"/>
                <a:gd name="T90" fmla="*/ 66 w 330"/>
                <a:gd name="T91" fmla="*/ 629 h 371"/>
                <a:gd name="T92" fmla="*/ 109 w 330"/>
                <a:gd name="T93" fmla="*/ 762 h 371"/>
                <a:gd name="T94" fmla="*/ 143 w 330"/>
                <a:gd name="T95" fmla="*/ 825 h 371"/>
                <a:gd name="T96" fmla="*/ 178 w 330"/>
                <a:gd name="T97" fmla="*/ 881 h 3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0" h="371">
                  <a:moveTo>
                    <a:pt x="75" y="353"/>
                  </a:moveTo>
                  <a:lnTo>
                    <a:pt x="77" y="355"/>
                  </a:lnTo>
                  <a:lnTo>
                    <a:pt x="80" y="362"/>
                  </a:lnTo>
                  <a:lnTo>
                    <a:pt x="83" y="366"/>
                  </a:lnTo>
                  <a:lnTo>
                    <a:pt x="83" y="370"/>
                  </a:lnTo>
                  <a:lnTo>
                    <a:pt x="82" y="371"/>
                  </a:lnTo>
                  <a:lnTo>
                    <a:pt x="79" y="371"/>
                  </a:lnTo>
                  <a:lnTo>
                    <a:pt x="74" y="370"/>
                  </a:lnTo>
                  <a:lnTo>
                    <a:pt x="67" y="365"/>
                  </a:lnTo>
                  <a:lnTo>
                    <a:pt x="63" y="361"/>
                  </a:lnTo>
                  <a:lnTo>
                    <a:pt x="59" y="356"/>
                  </a:lnTo>
                  <a:lnTo>
                    <a:pt x="48" y="341"/>
                  </a:lnTo>
                  <a:lnTo>
                    <a:pt x="42" y="331"/>
                  </a:lnTo>
                  <a:lnTo>
                    <a:pt x="34" y="319"/>
                  </a:lnTo>
                  <a:lnTo>
                    <a:pt x="28" y="304"/>
                  </a:lnTo>
                  <a:lnTo>
                    <a:pt x="22" y="288"/>
                  </a:lnTo>
                  <a:lnTo>
                    <a:pt x="11" y="249"/>
                  </a:lnTo>
                  <a:lnTo>
                    <a:pt x="6" y="229"/>
                  </a:lnTo>
                  <a:lnTo>
                    <a:pt x="2" y="207"/>
                  </a:lnTo>
                  <a:lnTo>
                    <a:pt x="1" y="195"/>
                  </a:lnTo>
                  <a:lnTo>
                    <a:pt x="0" y="184"/>
                  </a:lnTo>
                  <a:lnTo>
                    <a:pt x="2" y="159"/>
                  </a:lnTo>
                  <a:lnTo>
                    <a:pt x="6" y="135"/>
                  </a:lnTo>
                  <a:lnTo>
                    <a:pt x="13" y="111"/>
                  </a:lnTo>
                  <a:lnTo>
                    <a:pt x="22" y="89"/>
                  </a:lnTo>
                  <a:lnTo>
                    <a:pt x="28" y="78"/>
                  </a:lnTo>
                  <a:lnTo>
                    <a:pt x="33" y="68"/>
                  </a:lnTo>
                  <a:lnTo>
                    <a:pt x="41" y="57"/>
                  </a:lnTo>
                  <a:lnTo>
                    <a:pt x="48" y="48"/>
                  </a:lnTo>
                  <a:lnTo>
                    <a:pt x="56" y="39"/>
                  </a:lnTo>
                  <a:lnTo>
                    <a:pt x="65" y="31"/>
                  </a:lnTo>
                  <a:lnTo>
                    <a:pt x="75" y="24"/>
                  </a:lnTo>
                  <a:lnTo>
                    <a:pt x="85" y="19"/>
                  </a:lnTo>
                  <a:lnTo>
                    <a:pt x="105" y="11"/>
                  </a:lnTo>
                  <a:lnTo>
                    <a:pt x="125" y="6"/>
                  </a:lnTo>
                  <a:lnTo>
                    <a:pt x="144" y="1"/>
                  </a:lnTo>
                  <a:lnTo>
                    <a:pt x="154" y="0"/>
                  </a:lnTo>
                  <a:lnTo>
                    <a:pt x="162" y="0"/>
                  </a:lnTo>
                  <a:lnTo>
                    <a:pt x="179" y="2"/>
                  </a:lnTo>
                  <a:lnTo>
                    <a:pt x="192" y="6"/>
                  </a:lnTo>
                  <a:lnTo>
                    <a:pt x="203" y="11"/>
                  </a:lnTo>
                  <a:lnTo>
                    <a:pt x="212" y="16"/>
                  </a:lnTo>
                  <a:lnTo>
                    <a:pt x="218" y="21"/>
                  </a:lnTo>
                  <a:lnTo>
                    <a:pt x="222" y="23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6" y="27"/>
                  </a:lnTo>
                  <a:lnTo>
                    <a:pt x="233" y="34"/>
                  </a:lnTo>
                  <a:lnTo>
                    <a:pt x="253" y="63"/>
                  </a:lnTo>
                  <a:lnTo>
                    <a:pt x="278" y="102"/>
                  </a:lnTo>
                  <a:lnTo>
                    <a:pt x="302" y="141"/>
                  </a:lnTo>
                  <a:lnTo>
                    <a:pt x="327" y="185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29" y="193"/>
                  </a:lnTo>
                  <a:lnTo>
                    <a:pt x="317" y="177"/>
                  </a:lnTo>
                  <a:lnTo>
                    <a:pt x="294" y="144"/>
                  </a:lnTo>
                  <a:lnTo>
                    <a:pt x="283" y="128"/>
                  </a:lnTo>
                  <a:lnTo>
                    <a:pt x="254" y="87"/>
                  </a:lnTo>
                  <a:lnTo>
                    <a:pt x="238" y="65"/>
                  </a:lnTo>
                  <a:lnTo>
                    <a:pt x="223" y="47"/>
                  </a:lnTo>
                  <a:lnTo>
                    <a:pt x="213" y="34"/>
                  </a:lnTo>
                  <a:lnTo>
                    <a:pt x="210" y="32"/>
                  </a:lnTo>
                  <a:lnTo>
                    <a:pt x="208" y="32"/>
                  </a:lnTo>
                  <a:lnTo>
                    <a:pt x="207" y="32"/>
                  </a:lnTo>
                  <a:lnTo>
                    <a:pt x="203" y="29"/>
                  </a:lnTo>
                  <a:lnTo>
                    <a:pt x="198" y="26"/>
                  </a:lnTo>
                  <a:lnTo>
                    <a:pt x="190" y="22"/>
                  </a:lnTo>
                  <a:lnTo>
                    <a:pt x="181" y="18"/>
                  </a:lnTo>
                  <a:lnTo>
                    <a:pt x="169" y="16"/>
                  </a:lnTo>
                  <a:lnTo>
                    <a:pt x="156" y="15"/>
                  </a:lnTo>
                  <a:lnTo>
                    <a:pt x="149" y="16"/>
                  </a:lnTo>
                  <a:lnTo>
                    <a:pt x="141" y="17"/>
                  </a:lnTo>
                  <a:lnTo>
                    <a:pt x="124" y="22"/>
                  </a:lnTo>
                  <a:lnTo>
                    <a:pt x="105" y="28"/>
                  </a:lnTo>
                  <a:lnTo>
                    <a:pt x="88" y="36"/>
                  </a:lnTo>
                  <a:lnTo>
                    <a:pt x="79" y="41"/>
                  </a:lnTo>
                  <a:lnTo>
                    <a:pt x="72" y="46"/>
                  </a:lnTo>
                  <a:lnTo>
                    <a:pt x="64" y="53"/>
                  </a:lnTo>
                  <a:lnTo>
                    <a:pt x="57" y="60"/>
                  </a:lnTo>
                  <a:lnTo>
                    <a:pt x="51" y="69"/>
                  </a:lnTo>
                  <a:lnTo>
                    <a:pt x="44" y="79"/>
                  </a:lnTo>
                  <a:lnTo>
                    <a:pt x="34" y="99"/>
                  </a:lnTo>
                  <a:lnTo>
                    <a:pt x="27" y="120"/>
                  </a:lnTo>
                  <a:lnTo>
                    <a:pt x="23" y="131"/>
                  </a:lnTo>
                  <a:lnTo>
                    <a:pt x="19" y="141"/>
                  </a:lnTo>
                  <a:lnTo>
                    <a:pt x="18" y="152"/>
                  </a:lnTo>
                  <a:lnTo>
                    <a:pt x="17" y="164"/>
                  </a:lnTo>
                  <a:lnTo>
                    <a:pt x="16" y="186"/>
                  </a:lnTo>
                  <a:lnTo>
                    <a:pt x="17" y="207"/>
                  </a:lnTo>
                  <a:lnTo>
                    <a:pt x="21" y="227"/>
                  </a:lnTo>
                  <a:lnTo>
                    <a:pt x="26" y="247"/>
                  </a:lnTo>
                  <a:lnTo>
                    <a:pt x="37" y="284"/>
                  </a:lnTo>
                  <a:lnTo>
                    <a:pt x="43" y="299"/>
                  </a:lnTo>
                  <a:lnTo>
                    <a:pt x="49" y="313"/>
                  </a:lnTo>
                  <a:lnTo>
                    <a:pt x="56" y="324"/>
                  </a:lnTo>
                  <a:lnTo>
                    <a:pt x="62" y="334"/>
                  </a:lnTo>
                  <a:lnTo>
                    <a:pt x="70" y="346"/>
                  </a:lnTo>
                  <a:lnTo>
                    <a:pt x="75" y="3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9" name="Freeform 1951"/>
            <p:cNvSpPr>
              <a:spLocks/>
            </p:cNvSpPr>
            <p:nvPr/>
          </p:nvSpPr>
          <p:spPr bwMode="auto">
            <a:xfrm>
              <a:off x="3863" y="2155"/>
              <a:ext cx="774" cy="899"/>
            </a:xfrm>
            <a:custGeom>
              <a:avLst/>
              <a:gdLst>
                <a:gd name="T0" fmla="*/ 759 w 304"/>
                <a:gd name="T1" fmla="*/ 497 h 353"/>
                <a:gd name="T2" fmla="*/ 771 w 304"/>
                <a:gd name="T3" fmla="*/ 530 h 353"/>
                <a:gd name="T4" fmla="*/ 771 w 304"/>
                <a:gd name="T5" fmla="*/ 542 h 353"/>
                <a:gd name="T6" fmla="*/ 754 w 304"/>
                <a:gd name="T7" fmla="*/ 535 h 353"/>
                <a:gd name="T8" fmla="*/ 723 w 304"/>
                <a:gd name="T9" fmla="*/ 520 h 353"/>
                <a:gd name="T10" fmla="*/ 682 w 304"/>
                <a:gd name="T11" fmla="*/ 471 h 353"/>
                <a:gd name="T12" fmla="*/ 644 w 304"/>
                <a:gd name="T13" fmla="*/ 418 h 353"/>
                <a:gd name="T14" fmla="*/ 606 w 304"/>
                <a:gd name="T15" fmla="*/ 341 h 353"/>
                <a:gd name="T16" fmla="*/ 550 w 304"/>
                <a:gd name="T17" fmla="*/ 206 h 353"/>
                <a:gd name="T18" fmla="*/ 509 w 304"/>
                <a:gd name="T19" fmla="*/ 140 h 353"/>
                <a:gd name="T20" fmla="*/ 474 w 304"/>
                <a:gd name="T21" fmla="*/ 102 h 353"/>
                <a:gd name="T22" fmla="*/ 433 w 304"/>
                <a:gd name="T23" fmla="*/ 71 h 353"/>
                <a:gd name="T24" fmla="*/ 382 w 304"/>
                <a:gd name="T25" fmla="*/ 51 h 353"/>
                <a:gd name="T26" fmla="*/ 326 w 304"/>
                <a:gd name="T27" fmla="*/ 41 h 353"/>
                <a:gd name="T28" fmla="*/ 272 w 304"/>
                <a:gd name="T29" fmla="*/ 41 h 353"/>
                <a:gd name="T30" fmla="*/ 224 w 304"/>
                <a:gd name="T31" fmla="*/ 59 h 353"/>
                <a:gd name="T32" fmla="*/ 186 w 304"/>
                <a:gd name="T33" fmla="*/ 89 h 353"/>
                <a:gd name="T34" fmla="*/ 135 w 304"/>
                <a:gd name="T35" fmla="*/ 153 h 353"/>
                <a:gd name="T36" fmla="*/ 59 w 304"/>
                <a:gd name="T37" fmla="*/ 275 h 353"/>
                <a:gd name="T38" fmla="*/ 43 w 304"/>
                <a:gd name="T39" fmla="*/ 346 h 353"/>
                <a:gd name="T40" fmla="*/ 41 w 304"/>
                <a:gd name="T41" fmla="*/ 402 h 353"/>
                <a:gd name="T42" fmla="*/ 46 w 304"/>
                <a:gd name="T43" fmla="*/ 453 h 353"/>
                <a:gd name="T44" fmla="*/ 51 w 304"/>
                <a:gd name="T45" fmla="*/ 489 h 353"/>
                <a:gd name="T46" fmla="*/ 84 w 304"/>
                <a:gd name="T47" fmla="*/ 621 h 353"/>
                <a:gd name="T48" fmla="*/ 122 w 304"/>
                <a:gd name="T49" fmla="*/ 728 h 353"/>
                <a:gd name="T50" fmla="*/ 163 w 304"/>
                <a:gd name="T51" fmla="*/ 818 h 353"/>
                <a:gd name="T52" fmla="*/ 209 w 304"/>
                <a:gd name="T53" fmla="*/ 881 h 353"/>
                <a:gd name="T54" fmla="*/ 222 w 304"/>
                <a:gd name="T55" fmla="*/ 899 h 353"/>
                <a:gd name="T56" fmla="*/ 181 w 304"/>
                <a:gd name="T57" fmla="*/ 868 h 353"/>
                <a:gd name="T58" fmla="*/ 150 w 304"/>
                <a:gd name="T59" fmla="*/ 833 h 353"/>
                <a:gd name="T60" fmla="*/ 125 w 304"/>
                <a:gd name="T61" fmla="*/ 784 h 353"/>
                <a:gd name="T62" fmla="*/ 79 w 304"/>
                <a:gd name="T63" fmla="*/ 688 h 353"/>
                <a:gd name="T64" fmla="*/ 31 w 304"/>
                <a:gd name="T65" fmla="*/ 560 h 353"/>
                <a:gd name="T66" fmla="*/ 8 w 304"/>
                <a:gd name="T67" fmla="*/ 458 h 353"/>
                <a:gd name="T68" fmla="*/ 8 w 304"/>
                <a:gd name="T69" fmla="*/ 441 h 353"/>
                <a:gd name="T70" fmla="*/ 3 w 304"/>
                <a:gd name="T71" fmla="*/ 413 h 353"/>
                <a:gd name="T72" fmla="*/ 3 w 304"/>
                <a:gd name="T73" fmla="*/ 359 h 353"/>
                <a:gd name="T74" fmla="*/ 15 w 304"/>
                <a:gd name="T75" fmla="*/ 285 h 353"/>
                <a:gd name="T76" fmla="*/ 81 w 304"/>
                <a:gd name="T77" fmla="*/ 163 h 353"/>
                <a:gd name="T78" fmla="*/ 145 w 304"/>
                <a:gd name="T79" fmla="*/ 76 h 353"/>
                <a:gd name="T80" fmla="*/ 188 w 304"/>
                <a:gd name="T81" fmla="*/ 36 h 353"/>
                <a:gd name="T82" fmla="*/ 229 w 304"/>
                <a:gd name="T83" fmla="*/ 13 h 353"/>
                <a:gd name="T84" fmla="*/ 278 w 304"/>
                <a:gd name="T85" fmla="*/ 0 h 353"/>
                <a:gd name="T86" fmla="*/ 339 w 304"/>
                <a:gd name="T87" fmla="*/ 3 h 353"/>
                <a:gd name="T88" fmla="*/ 397 w 304"/>
                <a:gd name="T89" fmla="*/ 15 h 353"/>
                <a:gd name="T90" fmla="*/ 456 w 304"/>
                <a:gd name="T91" fmla="*/ 41 h 353"/>
                <a:gd name="T92" fmla="*/ 507 w 304"/>
                <a:gd name="T93" fmla="*/ 76 h 353"/>
                <a:gd name="T94" fmla="*/ 547 w 304"/>
                <a:gd name="T95" fmla="*/ 120 h 353"/>
                <a:gd name="T96" fmla="*/ 586 w 304"/>
                <a:gd name="T97" fmla="*/ 196 h 353"/>
                <a:gd name="T98" fmla="*/ 642 w 304"/>
                <a:gd name="T99" fmla="*/ 334 h 353"/>
                <a:gd name="T100" fmla="*/ 680 w 304"/>
                <a:gd name="T101" fmla="*/ 400 h 353"/>
                <a:gd name="T102" fmla="*/ 715 w 304"/>
                <a:gd name="T103" fmla="*/ 451 h 353"/>
                <a:gd name="T104" fmla="*/ 754 w 304"/>
                <a:gd name="T105" fmla="*/ 492 h 3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4" h="353">
                  <a:moveTo>
                    <a:pt x="296" y="193"/>
                  </a:moveTo>
                  <a:lnTo>
                    <a:pt x="298" y="195"/>
                  </a:lnTo>
                  <a:lnTo>
                    <a:pt x="302" y="204"/>
                  </a:lnTo>
                  <a:lnTo>
                    <a:pt x="303" y="208"/>
                  </a:lnTo>
                  <a:lnTo>
                    <a:pt x="304" y="210"/>
                  </a:lnTo>
                  <a:lnTo>
                    <a:pt x="303" y="213"/>
                  </a:lnTo>
                  <a:lnTo>
                    <a:pt x="301" y="213"/>
                  </a:lnTo>
                  <a:lnTo>
                    <a:pt x="296" y="210"/>
                  </a:lnTo>
                  <a:lnTo>
                    <a:pt x="288" y="207"/>
                  </a:lnTo>
                  <a:lnTo>
                    <a:pt x="284" y="204"/>
                  </a:lnTo>
                  <a:lnTo>
                    <a:pt x="279" y="199"/>
                  </a:lnTo>
                  <a:lnTo>
                    <a:pt x="268" y="185"/>
                  </a:lnTo>
                  <a:lnTo>
                    <a:pt x="261" y="177"/>
                  </a:lnTo>
                  <a:lnTo>
                    <a:pt x="253" y="164"/>
                  </a:lnTo>
                  <a:lnTo>
                    <a:pt x="246" y="151"/>
                  </a:lnTo>
                  <a:lnTo>
                    <a:pt x="238" y="134"/>
                  </a:lnTo>
                  <a:lnTo>
                    <a:pt x="223" y="100"/>
                  </a:lnTo>
                  <a:lnTo>
                    <a:pt x="216" y="81"/>
                  </a:lnTo>
                  <a:lnTo>
                    <a:pt x="206" y="64"/>
                  </a:lnTo>
                  <a:lnTo>
                    <a:pt x="200" y="55"/>
                  </a:lnTo>
                  <a:lnTo>
                    <a:pt x="194" y="47"/>
                  </a:lnTo>
                  <a:lnTo>
                    <a:pt x="186" y="40"/>
                  </a:lnTo>
                  <a:lnTo>
                    <a:pt x="179" y="34"/>
                  </a:lnTo>
                  <a:lnTo>
                    <a:pt x="170" y="28"/>
                  </a:lnTo>
                  <a:lnTo>
                    <a:pt x="160" y="24"/>
                  </a:lnTo>
                  <a:lnTo>
                    <a:pt x="150" y="20"/>
                  </a:lnTo>
                  <a:lnTo>
                    <a:pt x="138" y="19"/>
                  </a:lnTo>
                  <a:lnTo>
                    <a:pt x="128" y="16"/>
                  </a:lnTo>
                  <a:lnTo>
                    <a:pt x="117" y="15"/>
                  </a:lnTo>
                  <a:lnTo>
                    <a:pt x="107" y="16"/>
                  </a:lnTo>
                  <a:lnTo>
                    <a:pt x="97" y="19"/>
                  </a:lnTo>
                  <a:lnTo>
                    <a:pt x="88" y="23"/>
                  </a:lnTo>
                  <a:lnTo>
                    <a:pt x="81" y="29"/>
                  </a:lnTo>
                  <a:lnTo>
                    <a:pt x="73" y="35"/>
                  </a:lnTo>
                  <a:lnTo>
                    <a:pt x="66" y="44"/>
                  </a:lnTo>
                  <a:lnTo>
                    <a:pt x="53" y="60"/>
                  </a:lnTo>
                  <a:lnTo>
                    <a:pt x="42" y="76"/>
                  </a:lnTo>
                  <a:lnTo>
                    <a:pt x="23" y="108"/>
                  </a:lnTo>
                  <a:lnTo>
                    <a:pt x="18" y="122"/>
                  </a:lnTo>
                  <a:lnTo>
                    <a:pt x="17" y="136"/>
                  </a:lnTo>
                  <a:lnTo>
                    <a:pt x="16" y="147"/>
                  </a:lnTo>
                  <a:lnTo>
                    <a:pt x="16" y="158"/>
                  </a:lnTo>
                  <a:lnTo>
                    <a:pt x="18" y="173"/>
                  </a:lnTo>
                  <a:lnTo>
                    <a:pt x="18" y="178"/>
                  </a:lnTo>
                  <a:lnTo>
                    <a:pt x="18" y="182"/>
                  </a:lnTo>
                  <a:lnTo>
                    <a:pt x="20" y="192"/>
                  </a:lnTo>
                  <a:lnTo>
                    <a:pt x="27" y="224"/>
                  </a:lnTo>
                  <a:lnTo>
                    <a:pt x="33" y="244"/>
                  </a:lnTo>
                  <a:lnTo>
                    <a:pt x="39" y="265"/>
                  </a:lnTo>
                  <a:lnTo>
                    <a:pt x="48" y="286"/>
                  </a:lnTo>
                  <a:lnTo>
                    <a:pt x="57" y="306"/>
                  </a:lnTo>
                  <a:lnTo>
                    <a:pt x="64" y="321"/>
                  </a:lnTo>
                  <a:lnTo>
                    <a:pt x="72" y="332"/>
                  </a:lnTo>
                  <a:lnTo>
                    <a:pt x="82" y="346"/>
                  </a:lnTo>
                  <a:lnTo>
                    <a:pt x="88" y="353"/>
                  </a:lnTo>
                  <a:lnTo>
                    <a:pt x="87" y="353"/>
                  </a:lnTo>
                  <a:lnTo>
                    <a:pt x="81" y="349"/>
                  </a:lnTo>
                  <a:lnTo>
                    <a:pt x="71" y="341"/>
                  </a:lnTo>
                  <a:lnTo>
                    <a:pt x="66" y="335"/>
                  </a:lnTo>
                  <a:lnTo>
                    <a:pt x="59" y="327"/>
                  </a:lnTo>
                  <a:lnTo>
                    <a:pt x="54" y="318"/>
                  </a:lnTo>
                  <a:lnTo>
                    <a:pt x="49" y="308"/>
                  </a:lnTo>
                  <a:lnTo>
                    <a:pt x="39" y="291"/>
                  </a:lnTo>
                  <a:lnTo>
                    <a:pt x="31" y="270"/>
                  </a:lnTo>
                  <a:lnTo>
                    <a:pt x="21" y="245"/>
                  </a:lnTo>
                  <a:lnTo>
                    <a:pt x="12" y="220"/>
                  </a:lnTo>
                  <a:lnTo>
                    <a:pt x="6" y="197"/>
                  </a:lnTo>
                  <a:lnTo>
                    <a:pt x="3" y="180"/>
                  </a:lnTo>
                  <a:lnTo>
                    <a:pt x="2" y="174"/>
                  </a:lnTo>
                  <a:lnTo>
                    <a:pt x="3" y="173"/>
                  </a:lnTo>
                  <a:lnTo>
                    <a:pt x="2" y="168"/>
                  </a:lnTo>
                  <a:lnTo>
                    <a:pt x="1" y="162"/>
                  </a:lnTo>
                  <a:lnTo>
                    <a:pt x="0" y="152"/>
                  </a:lnTo>
                  <a:lnTo>
                    <a:pt x="1" y="141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3" y="96"/>
                  </a:lnTo>
                  <a:lnTo>
                    <a:pt x="32" y="64"/>
                  </a:lnTo>
                  <a:lnTo>
                    <a:pt x="44" y="47"/>
                  </a:lnTo>
                  <a:lnTo>
                    <a:pt x="57" y="30"/>
                  </a:lnTo>
                  <a:lnTo>
                    <a:pt x="66" y="23"/>
                  </a:lnTo>
                  <a:lnTo>
                    <a:pt x="74" y="14"/>
                  </a:lnTo>
                  <a:lnTo>
                    <a:pt x="84" y="8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9" y="0"/>
                  </a:lnTo>
                  <a:lnTo>
                    <a:pt x="122" y="0"/>
                  </a:lnTo>
                  <a:lnTo>
                    <a:pt x="133" y="1"/>
                  </a:lnTo>
                  <a:lnTo>
                    <a:pt x="145" y="4"/>
                  </a:lnTo>
                  <a:lnTo>
                    <a:pt x="156" y="6"/>
                  </a:lnTo>
                  <a:lnTo>
                    <a:pt x="168" y="11"/>
                  </a:lnTo>
                  <a:lnTo>
                    <a:pt x="179" y="16"/>
                  </a:lnTo>
                  <a:lnTo>
                    <a:pt x="190" y="23"/>
                  </a:lnTo>
                  <a:lnTo>
                    <a:pt x="199" y="30"/>
                  </a:lnTo>
                  <a:lnTo>
                    <a:pt x="207" y="38"/>
                  </a:lnTo>
                  <a:lnTo>
                    <a:pt x="215" y="47"/>
                  </a:lnTo>
                  <a:lnTo>
                    <a:pt x="221" y="57"/>
                  </a:lnTo>
                  <a:lnTo>
                    <a:pt x="230" y="77"/>
                  </a:lnTo>
                  <a:lnTo>
                    <a:pt x="238" y="96"/>
                  </a:lnTo>
                  <a:lnTo>
                    <a:pt x="252" y="131"/>
                  </a:lnTo>
                  <a:lnTo>
                    <a:pt x="260" y="144"/>
                  </a:lnTo>
                  <a:lnTo>
                    <a:pt x="267" y="157"/>
                  </a:lnTo>
                  <a:lnTo>
                    <a:pt x="274" y="168"/>
                  </a:lnTo>
                  <a:lnTo>
                    <a:pt x="281" y="177"/>
                  </a:lnTo>
                  <a:lnTo>
                    <a:pt x="291" y="188"/>
                  </a:lnTo>
                  <a:lnTo>
                    <a:pt x="296" y="1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0" name="Freeform 1952"/>
            <p:cNvSpPr>
              <a:spLocks/>
            </p:cNvSpPr>
            <p:nvPr/>
          </p:nvSpPr>
          <p:spPr bwMode="auto">
            <a:xfrm>
              <a:off x="3922" y="2201"/>
              <a:ext cx="690" cy="830"/>
            </a:xfrm>
            <a:custGeom>
              <a:avLst/>
              <a:gdLst>
                <a:gd name="T0" fmla="*/ 677 w 271"/>
                <a:gd name="T1" fmla="*/ 537 h 326"/>
                <a:gd name="T2" fmla="*/ 690 w 271"/>
                <a:gd name="T3" fmla="*/ 565 h 326"/>
                <a:gd name="T4" fmla="*/ 687 w 271"/>
                <a:gd name="T5" fmla="*/ 578 h 326"/>
                <a:gd name="T6" fmla="*/ 670 w 271"/>
                <a:gd name="T7" fmla="*/ 573 h 326"/>
                <a:gd name="T8" fmla="*/ 644 w 271"/>
                <a:gd name="T9" fmla="*/ 552 h 326"/>
                <a:gd name="T10" fmla="*/ 578 w 271"/>
                <a:gd name="T11" fmla="*/ 456 h 326"/>
                <a:gd name="T12" fmla="*/ 499 w 271"/>
                <a:gd name="T13" fmla="*/ 303 h 326"/>
                <a:gd name="T14" fmla="*/ 451 w 271"/>
                <a:gd name="T15" fmla="*/ 214 h 326"/>
                <a:gd name="T16" fmla="*/ 390 w 271"/>
                <a:gd name="T17" fmla="*/ 132 h 326"/>
                <a:gd name="T18" fmla="*/ 351 w 271"/>
                <a:gd name="T19" fmla="*/ 94 h 326"/>
                <a:gd name="T20" fmla="*/ 306 w 271"/>
                <a:gd name="T21" fmla="*/ 66 h 326"/>
                <a:gd name="T22" fmla="*/ 260 w 271"/>
                <a:gd name="T23" fmla="*/ 43 h 326"/>
                <a:gd name="T24" fmla="*/ 232 w 271"/>
                <a:gd name="T25" fmla="*/ 38 h 326"/>
                <a:gd name="T26" fmla="*/ 140 w 271"/>
                <a:gd name="T27" fmla="*/ 107 h 326"/>
                <a:gd name="T28" fmla="*/ 104 w 271"/>
                <a:gd name="T29" fmla="*/ 137 h 326"/>
                <a:gd name="T30" fmla="*/ 79 w 271"/>
                <a:gd name="T31" fmla="*/ 176 h 326"/>
                <a:gd name="T32" fmla="*/ 51 w 271"/>
                <a:gd name="T33" fmla="*/ 255 h 326"/>
                <a:gd name="T34" fmla="*/ 41 w 271"/>
                <a:gd name="T35" fmla="*/ 326 h 326"/>
                <a:gd name="T36" fmla="*/ 46 w 271"/>
                <a:gd name="T37" fmla="*/ 382 h 326"/>
                <a:gd name="T38" fmla="*/ 53 w 271"/>
                <a:gd name="T39" fmla="*/ 430 h 326"/>
                <a:gd name="T40" fmla="*/ 87 w 271"/>
                <a:gd name="T41" fmla="*/ 537 h 326"/>
                <a:gd name="T42" fmla="*/ 115 w 271"/>
                <a:gd name="T43" fmla="*/ 642 h 326"/>
                <a:gd name="T44" fmla="*/ 140 w 271"/>
                <a:gd name="T45" fmla="*/ 718 h 326"/>
                <a:gd name="T46" fmla="*/ 168 w 271"/>
                <a:gd name="T47" fmla="*/ 774 h 326"/>
                <a:gd name="T48" fmla="*/ 206 w 271"/>
                <a:gd name="T49" fmla="*/ 812 h 326"/>
                <a:gd name="T50" fmla="*/ 244 w 271"/>
                <a:gd name="T51" fmla="*/ 827 h 326"/>
                <a:gd name="T52" fmla="*/ 244 w 271"/>
                <a:gd name="T53" fmla="*/ 830 h 326"/>
                <a:gd name="T54" fmla="*/ 227 w 271"/>
                <a:gd name="T55" fmla="*/ 830 h 326"/>
                <a:gd name="T56" fmla="*/ 194 w 271"/>
                <a:gd name="T57" fmla="*/ 817 h 326"/>
                <a:gd name="T58" fmla="*/ 158 w 271"/>
                <a:gd name="T59" fmla="*/ 789 h 326"/>
                <a:gd name="T60" fmla="*/ 127 w 271"/>
                <a:gd name="T61" fmla="*/ 746 h 326"/>
                <a:gd name="T62" fmla="*/ 109 w 271"/>
                <a:gd name="T63" fmla="*/ 703 h 326"/>
                <a:gd name="T64" fmla="*/ 31 w 271"/>
                <a:gd name="T65" fmla="*/ 476 h 326"/>
                <a:gd name="T66" fmla="*/ 10 w 271"/>
                <a:gd name="T67" fmla="*/ 407 h 326"/>
                <a:gd name="T68" fmla="*/ 0 w 271"/>
                <a:gd name="T69" fmla="*/ 341 h 326"/>
                <a:gd name="T70" fmla="*/ 8 w 271"/>
                <a:gd name="T71" fmla="*/ 272 h 326"/>
                <a:gd name="T72" fmla="*/ 31 w 271"/>
                <a:gd name="T73" fmla="*/ 188 h 326"/>
                <a:gd name="T74" fmla="*/ 53 w 271"/>
                <a:gd name="T75" fmla="*/ 145 h 326"/>
                <a:gd name="T76" fmla="*/ 87 w 271"/>
                <a:gd name="T77" fmla="*/ 104 h 326"/>
                <a:gd name="T78" fmla="*/ 125 w 271"/>
                <a:gd name="T79" fmla="*/ 69 h 326"/>
                <a:gd name="T80" fmla="*/ 165 w 271"/>
                <a:gd name="T81" fmla="*/ 33 h 326"/>
                <a:gd name="T82" fmla="*/ 216 w 271"/>
                <a:gd name="T83" fmla="*/ 0 h 326"/>
                <a:gd name="T84" fmla="*/ 255 w 271"/>
                <a:gd name="T85" fmla="*/ 0 h 326"/>
                <a:gd name="T86" fmla="*/ 283 w 271"/>
                <a:gd name="T87" fmla="*/ 8 h 326"/>
                <a:gd name="T88" fmla="*/ 334 w 271"/>
                <a:gd name="T89" fmla="*/ 38 h 326"/>
                <a:gd name="T90" fmla="*/ 384 w 271"/>
                <a:gd name="T91" fmla="*/ 71 h 326"/>
                <a:gd name="T92" fmla="*/ 425 w 271"/>
                <a:gd name="T93" fmla="*/ 109 h 326"/>
                <a:gd name="T94" fmla="*/ 489 w 271"/>
                <a:gd name="T95" fmla="*/ 199 h 326"/>
                <a:gd name="T96" fmla="*/ 535 w 271"/>
                <a:gd name="T97" fmla="*/ 290 h 326"/>
                <a:gd name="T98" fmla="*/ 578 w 271"/>
                <a:gd name="T99" fmla="*/ 369 h 326"/>
                <a:gd name="T100" fmla="*/ 644 w 271"/>
                <a:gd name="T101" fmla="*/ 486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1" h="326">
                  <a:moveTo>
                    <a:pt x="265" y="208"/>
                  </a:moveTo>
                  <a:lnTo>
                    <a:pt x="266" y="211"/>
                  </a:lnTo>
                  <a:lnTo>
                    <a:pt x="270" y="218"/>
                  </a:lnTo>
                  <a:lnTo>
                    <a:pt x="271" y="222"/>
                  </a:lnTo>
                  <a:lnTo>
                    <a:pt x="271" y="226"/>
                  </a:lnTo>
                  <a:lnTo>
                    <a:pt x="270" y="227"/>
                  </a:lnTo>
                  <a:lnTo>
                    <a:pt x="268" y="227"/>
                  </a:lnTo>
                  <a:lnTo>
                    <a:pt x="263" y="225"/>
                  </a:lnTo>
                  <a:lnTo>
                    <a:pt x="256" y="221"/>
                  </a:lnTo>
                  <a:lnTo>
                    <a:pt x="253" y="217"/>
                  </a:lnTo>
                  <a:lnTo>
                    <a:pt x="239" y="200"/>
                  </a:lnTo>
                  <a:lnTo>
                    <a:pt x="227" y="179"/>
                  </a:lnTo>
                  <a:lnTo>
                    <a:pt x="212" y="151"/>
                  </a:lnTo>
                  <a:lnTo>
                    <a:pt x="196" y="119"/>
                  </a:lnTo>
                  <a:lnTo>
                    <a:pt x="187" y="102"/>
                  </a:lnTo>
                  <a:lnTo>
                    <a:pt x="177" y="84"/>
                  </a:lnTo>
                  <a:lnTo>
                    <a:pt x="166" y="67"/>
                  </a:lnTo>
                  <a:lnTo>
                    <a:pt x="153" y="52"/>
                  </a:lnTo>
                  <a:lnTo>
                    <a:pt x="146" y="44"/>
                  </a:lnTo>
                  <a:lnTo>
                    <a:pt x="138" y="37"/>
                  </a:lnTo>
                  <a:lnTo>
                    <a:pt x="130" y="32"/>
                  </a:lnTo>
                  <a:lnTo>
                    <a:pt x="120" y="26"/>
                  </a:lnTo>
                  <a:lnTo>
                    <a:pt x="111" y="21"/>
                  </a:lnTo>
                  <a:lnTo>
                    <a:pt x="102" y="17"/>
                  </a:lnTo>
                  <a:lnTo>
                    <a:pt x="94" y="15"/>
                  </a:lnTo>
                  <a:lnTo>
                    <a:pt x="91" y="15"/>
                  </a:lnTo>
                  <a:lnTo>
                    <a:pt x="87" y="16"/>
                  </a:lnTo>
                  <a:lnTo>
                    <a:pt x="55" y="42"/>
                  </a:lnTo>
                  <a:lnTo>
                    <a:pt x="48" y="48"/>
                  </a:lnTo>
                  <a:lnTo>
                    <a:pt x="41" y="54"/>
                  </a:lnTo>
                  <a:lnTo>
                    <a:pt x="36" y="62"/>
                  </a:lnTo>
                  <a:lnTo>
                    <a:pt x="31" y="69"/>
                  </a:lnTo>
                  <a:lnTo>
                    <a:pt x="25" y="84"/>
                  </a:lnTo>
                  <a:lnTo>
                    <a:pt x="20" y="100"/>
                  </a:lnTo>
                  <a:lnTo>
                    <a:pt x="16" y="115"/>
                  </a:lnTo>
                  <a:lnTo>
                    <a:pt x="16" y="128"/>
                  </a:lnTo>
                  <a:lnTo>
                    <a:pt x="16" y="140"/>
                  </a:lnTo>
                  <a:lnTo>
                    <a:pt x="18" y="150"/>
                  </a:lnTo>
                  <a:lnTo>
                    <a:pt x="20" y="164"/>
                  </a:lnTo>
                  <a:lnTo>
                    <a:pt x="21" y="169"/>
                  </a:lnTo>
                  <a:lnTo>
                    <a:pt x="24" y="180"/>
                  </a:lnTo>
                  <a:lnTo>
                    <a:pt x="34" y="211"/>
                  </a:lnTo>
                  <a:lnTo>
                    <a:pt x="40" y="231"/>
                  </a:lnTo>
                  <a:lnTo>
                    <a:pt x="45" y="252"/>
                  </a:lnTo>
                  <a:lnTo>
                    <a:pt x="51" y="272"/>
                  </a:lnTo>
                  <a:lnTo>
                    <a:pt x="55" y="282"/>
                  </a:lnTo>
                  <a:lnTo>
                    <a:pt x="59" y="290"/>
                  </a:lnTo>
                  <a:lnTo>
                    <a:pt x="66" y="304"/>
                  </a:lnTo>
                  <a:lnTo>
                    <a:pt x="74" y="313"/>
                  </a:lnTo>
                  <a:lnTo>
                    <a:pt x="81" y="319"/>
                  </a:lnTo>
                  <a:lnTo>
                    <a:pt x="87" y="323"/>
                  </a:lnTo>
                  <a:lnTo>
                    <a:pt x="96" y="325"/>
                  </a:lnTo>
                  <a:lnTo>
                    <a:pt x="97" y="325"/>
                  </a:lnTo>
                  <a:lnTo>
                    <a:pt x="96" y="326"/>
                  </a:lnTo>
                  <a:lnTo>
                    <a:pt x="94" y="326"/>
                  </a:lnTo>
                  <a:lnTo>
                    <a:pt x="89" y="326"/>
                  </a:lnTo>
                  <a:lnTo>
                    <a:pt x="82" y="324"/>
                  </a:lnTo>
                  <a:lnTo>
                    <a:pt x="76" y="321"/>
                  </a:lnTo>
                  <a:lnTo>
                    <a:pt x="69" y="317"/>
                  </a:lnTo>
                  <a:lnTo>
                    <a:pt x="62" y="310"/>
                  </a:lnTo>
                  <a:lnTo>
                    <a:pt x="56" y="303"/>
                  </a:lnTo>
                  <a:lnTo>
                    <a:pt x="50" y="293"/>
                  </a:lnTo>
                  <a:lnTo>
                    <a:pt x="48" y="289"/>
                  </a:lnTo>
                  <a:lnTo>
                    <a:pt x="43" y="276"/>
                  </a:lnTo>
                  <a:lnTo>
                    <a:pt x="26" y="232"/>
                  </a:lnTo>
                  <a:lnTo>
                    <a:pt x="12" y="187"/>
                  </a:lnTo>
                  <a:lnTo>
                    <a:pt x="5" y="166"/>
                  </a:lnTo>
                  <a:lnTo>
                    <a:pt x="4" y="160"/>
                  </a:lnTo>
                  <a:lnTo>
                    <a:pt x="2" y="145"/>
                  </a:lnTo>
                  <a:lnTo>
                    <a:pt x="0" y="134"/>
                  </a:lnTo>
                  <a:lnTo>
                    <a:pt x="0" y="121"/>
                  </a:lnTo>
                  <a:lnTo>
                    <a:pt x="3" y="107"/>
                  </a:lnTo>
                  <a:lnTo>
                    <a:pt x="7" y="90"/>
                  </a:lnTo>
                  <a:lnTo>
                    <a:pt x="12" y="74"/>
                  </a:lnTo>
                  <a:lnTo>
                    <a:pt x="16" y="66"/>
                  </a:lnTo>
                  <a:lnTo>
                    <a:pt x="21" y="57"/>
                  </a:lnTo>
                  <a:lnTo>
                    <a:pt x="26" y="48"/>
                  </a:lnTo>
                  <a:lnTo>
                    <a:pt x="34" y="41"/>
                  </a:lnTo>
                  <a:lnTo>
                    <a:pt x="41" y="33"/>
                  </a:lnTo>
                  <a:lnTo>
                    <a:pt x="49" y="27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4" y="7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6" y="1"/>
                  </a:lnTo>
                  <a:lnTo>
                    <a:pt x="111" y="3"/>
                  </a:lnTo>
                  <a:lnTo>
                    <a:pt x="122" y="10"/>
                  </a:lnTo>
                  <a:lnTo>
                    <a:pt x="131" y="15"/>
                  </a:lnTo>
                  <a:lnTo>
                    <a:pt x="141" y="21"/>
                  </a:lnTo>
                  <a:lnTo>
                    <a:pt x="151" y="28"/>
                  </a:lnTo>
                  <a:lnTo>
                    <a:pt x="158" y="36"/>
                  </a:lnTo>
                  <a:lnTo>
                    <a:pt x="167" y="43"/>
                  </a:lnTo>
                  <a:lnTo>
                    <a:pt x="179" y="61"/>
                  </a:lnTo>
                  <a:lnTo>
                    <a:pt x="192" y="78"/>
                  </a:lnTo>
                  <a:lnTo>
                    <a:pt x="202" y="97"/>
                  </a:lnTo>
                  <a:lnTo>
                    <a:pt x="210" y="114"/>
                  </a:lnTo>
                  <a:lnTo>
                    <a:pt x="219" y="130"/>
                  </a:lnTo>
                  <a:lnTo>
                    <a:pt x="227" y="145"/>
                  </a:lnTo>
                  <a:lnTo>
                    <a:pt x="240" y="171"/>
                  </a:lnTo>
                  <a:lnTo>
                    <a:pt x="253" y="191"/>
                  </a:lnTo>
                  <a:lnTo>
                    <a:pt x="265" y="2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1" name="Freeform 1953"/>
            <p:cNvSpPr>
              <a:spLocks/>
            </p:cNvSpPr>
            <p:nvPr/>
          </p:nvSpPr>
          <p:spPr bwMode="auto">
            <a:xfrm>
              <a:off x="4062" y="2308"/>
              <a:ext cx="522" cy="521"/>
            </a:xfrm>
            <a:custGeom>
              <a:avLst/>
              <a:gdLst>
                <a:gd name="T0" fmla="*/ 512 w 522"/>
                <a:gd name="T1" fmla="*/ 488 h 521"/>
                <a:gd name="T2" fmla="*/ 522 w 522"/>
                <a:gd name="T3" fmla="*/ 513 h 521"/>
                <a:gd name="T4" fmla="*/ 512 w 522"/>
                <a:gd name="T5" fmla="*/ 521 h 521"/>
                <a:gd name="T6" fmla="*/ 491 w 522"/>
                <a:gd name="T7" fmla="*/ 518 h 521"/>
                <a:gd name="T8" fmla="*/ 458 w 522"/>
                <a:gd name="T9" fmla="*/ 493 h 521"/>
                <a:gd name="T10" fmla="*/ 400 w 522"/>
                <a:gd name="T11" fmla="*/ 430 h 521"/>
                <a:gd name="T12" fmla="*/ 364 w 522"/>
                <a:gd name="T13" fmla="*/ 381 h 521"/>
                <a:gd name="T14" fmla="*/ 336 w 522"/>
                <a:gd name="T15" fmla="*/ 325 h 521"/>
                <a:gd name="T16" fmla="*/ 288 w 522"/>
                <a:gd name="T17" fmla="*/ 201 h 521"/>
                <a:gd name="T18" fmla="*/ 244 w 522"/>
                <a:gd name="T19" fmla="*/ 114 h 521"/>
                <a:gd name="T20" fmla="*/ 209 w 522"/>
                <a:gd name="T21" fmla="*/ 69 h 521"/>
                <a:gd name="T22" fmla="*/ 168 w 522"/>
                <a:gd name="T23" fmla="*/ 43 h 521"/>
                <a:gd name="T24" fmla="*/ 145 w 522"/>
                <a:gd name="T25" fmla="*/ 41 h 521"/>
                <a:gd name="T26" fmla="*/ 104 w 522"/>
                <a:gd name="T27" fmla="*/ 41 h 521"/>
                <a:gd name="T28" fmla="*/ 79 w 522"/>
                <a:gd name="T29" fmla="*/ 53 h 521"/>
                <a:gd name="T30" fmla="*/ 64 w 522"/>
                <a:gd name="T31" fmla="*/ 69 h 521"/>
                <a:gd name="T32" fmla="*/ 43 w 522"/>
                <a:gd name="T33" fmla="*/ 102 h 521"/>
                <a:gd name="T34" fmla="*/ 31 w 522"/>
                <a:gd name="T35" fmla="*/ 152 h 521"/>
                <a:gd name="T36" fmla="*/ 72 w 522"/>
                <a:gd name="T37" fmla="*/ 495 h 521"/>
                <a:gd name="T38" fmla="*/ 3 w 522"/>
                <a:gd name="T39" fmla="*/ 221 h 521"/>
                <a:gd name="T40" fmla="*/ 0 w 522"/>
                <a:gd name="T41" fmla="*/ 145 h 521"/>
                <a:gd name="T42" fmla="*/ 8 w 522"/>
                <a:gd name="T43" fmla="*/ 104 h 521"/>
                <a:gd name="T44" fmla="*/ 18 w 522"/>
                <a:gd name="T45" fmla="*/ 69 h 521"/>
                <a:gd name="T46" fmla="*/ 38 w 522"/>
                <a:gd name="T47" fmla="*/ 36 h 521"/>
                <a:gd name="T48" fmla="*/ 53 w 522"/>
                <a:gd name="T49" fmla="*/ 23 h 521"/>
                <a:gd name="T50" fmla="*/ 87 w 522"/>
                <a:gd name="T51" fmla="*/ 5 h 521"/>
                <a:gd name="T52" fmla="*/ 132 w 522"/>
                <a:gd name="T53" fmla="*/ 0 h 521"/>
                <a:gd name="T54" fmla="*/ 173 w 522"/>
                <a:gd name="T55" fmla="*/ 5 h 521"/>
                <a:gd name="T56" fmla="*/ 206 w 522"/>
                <a:gd name="T57" fmla="*/ 15 h 521"/>
                <a:gd name="T58" fmla="*/ 242 w 522"/>
                <a:gd name="T59" fmla="*/ 48 h 521"/>
                <a:gd name="T60" fmla="*/ 283 w 522"/>
                <a:gd name="T61" fmla="*/ 102 h 521"/>
                <a:gd name="T62" fmla="*/ 326 w 522"/>
                <a:gd name="T63" fmla="*/ 188 h 521"/>
                <a:gd name="T64" fmla="*/ 346 w 522"/>
                <a:gd name="T65" fmla="*/ 257 h 521"/>
                <a:gd name="T66" fmla="*/ 374 w 522"/>
                <a:gd name="T67" fmla="*/ 313 h 521"/>
                <a:gd name="T68" fmla="*/ 430 w 522"/>
                <a:gd name="T69" fmla="*/ 407 h 521"/>
                <a:gd name="T70" fmla="*/ 484 w 522"/>
                <a:gd name="T71" fmla="*/ 465 h 5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2" h="521">
                  <a:moveTo>
                    <a:pt x="509" y="485"/>
                  </a:moveTo>
                  <a:lnTo>
                    <a:pt x="512" y="488"/>
                  </a:lnTo>
                  <a:lnTo>
                    <a:pt x="519" y="501"/>
                  </a:lnTo>
                  <a:lnTo>
                    <a:pt x="522" y="513"/>
                  </a:lnTo>
                  <a:lnTo>
                    <a:pt x="519" y="518"/>
                  </a:lnTo>
                  <a:lnTo>
                    <a:pt x="512" y="521"/>
                  </a:lnTo>
                  <a:lnTo>
                    <a:pt x="504" y="521"/>
                  </a:lnTo>
                  <a:lnTo>
                    <a:pt x="491" y="518"/>
                  </a:lnTo>
                  <a:lnTo>
                    <a:pt x="484" y="513"/>
                  </a:lnTo>
                  <a:lnTo>
                    <a:pt x="458" y="493"/>
                  </a:lnTo>
                  <a:lnTo>
                    <a:pt x="430" y="468"/>
                  </a:lnTo>
                  <a:lnTo>
                    <a:pt x="400" y="430"/>
                  </a:lnTo>
                  <a:lnTo>
                    <a:pt x="379" y="407"/>
                  </a:lnTo>
                  <a:lnTo>
                    <a:pt x="364" y="381"/>
                  </a:lnTo>
                  <a:lnTo>
                    <a:pt x="351" y="356"/>
                  </a:lnTo>
                  <a:lnTo>
                    <a:pt x="336" y="325"/>
                  </a:lnTo>
                  <a:lnTo>
                    <a:pt x="313" y="262"/>
                  </a:lnTo>
                  <a:lnTo>
                    <a:pt x="288" y="201"/>
                  </a:lnTo>
                  <a:lnTo>
                    <a:pt x="260" y="142"/>
                  </a:lnTo>
                  <a:lnTo>
                    <a:pt x="244" y="114"/>
                  </a:lnTo>
                  <a:lnTo>
                    <a:pt x="229" y="91"/>
                  </a:lnTo>
                  <a:lnTo>
                    <a:pt x="209" y="69"/>
                  </a:lnTo>
                  <a:lnTo>
                    <a:pt x="191" y="53"/>
                  </a:lnTo>
                  <a:lnTo>
                    <a:pt x="168" y="43"/>
                  </a:lnTo>
                  <a:lnTo>
                    <a:pt x="158" y="41"/>
                  </a:lnTo>
                  <a:lnTo>
                    <a:pt x="145" y="41"/>
                  </a:lnTo>
                  <a:lnTo>
                    <a:pt x="125" y="41"/>
                  </a:lnTo>
                  <a:lnTo>
                    <a:pt x="104" y="41"/>
                  </a:lnTo>
                  <a:lnTo>
                    <a:pt x="92" y="48"/>
                  </a:lnTo>
                  <a:lnTo>
                    <a:pt x="79" y="53"/>
                  </a:lnTo>
                  <a:lnTo>
                    <a:pt x="66" y="64"/>
                  </a:lnTo>
                  <a:lnTo>
                    <a:pt x="64" y="69"/>
                  </a:lnTo>
                  <a:lnTo>
                    <a:pt x="53" y="81"/>
                  </a:lnTo>
                  <a:lnTo>
                    <a:pt x="43" y="102"/>
                  </a:lnTo>
                  <a:lnTo>
                    <a:pt x="36" y="122"/>
                  </a:lnTo>
                  <a:lnTo>
                    <a:pt x="31" y="152"/>
                  </a:lnTo>
                  <a:lnTo>
                    <a:pt x="28" y="183"/>
                  </a:lnTo>
                  <a:lnTo>
                    <a:pt x="72" y="495"/>
                  </a:lnTo>
                  <a:lnTo>
                    <a:pt x="23" y="397"/>
                  </a:lnTo>
                  <a:lnTo>
                    <a:pt x="3" y="221"/>
                  </a:lnTo>
                  <a:lnTo>
                    <a:pt x="0" y="186"/>
                  </a:lnTo>
                  <a:lnTo>
                    <a:pt x="0" y="145"/>
                  </a:lnTo>
                  <a:lnTo>
                    <a:pt x="0" y="122"/>
                  </a:lnTo>
                  <a:lnTo>
                    <a:pt x="8" y="104"/>
                  </a:lnTo>
                  <a:lnTo>
                    <a:pt x="10" y="84"/>
                  </a:lnTo>
                  <a:lnTo>
                    <a:pt x="18" y="69"/>
                  </a:lnTo>
                  <a:lnTo>
                    <a:pt x="31" y="43"/>
                  </a:lnTo>
                  <a:lnTo>
                    <a:pt x="38" y="36"/>
                  </a:lnTo>
                  <a:lnTo>
                    <a:pt x="43" y="28"/>
                  </a:lnTo>
                  <a:lnTo>
                    <a:pt x="53" y="23"/>
                  </a:lnTo>
                  <a:lnTo>
                    <a:pt x="69" y="13"/>
                  </a:lnTo>
                  <a:lnTo>
                    <a:pt x="87" y="5"/>
                  </a:lnTo>
                  <a:lnTo>
                    <a:pt x="107" y="3"/>
                  </a:lnTo>
                  <a:lnTo>
                    <a:pt x="132" y="0"/>
                  </a:lnTo>
                  <a:lnTo>
                    <a:pt x="158" y="3"/>
                  </a:lnTo>
                  <a:lnTo>
                    <a:pt x="173" y="5"/>
                  </a:lnTo>
                  <a:lnTo>
                    <a:pt x="191" y="10"/>
                  </a:lnTo>
                  <a:lnTo>
                    <a:pt x="206" y="15"/>
                  </a:lnTo>
                  <a:lnTo>
                    <a:pt x="219" y="25"/>
                  </a:lnTo>
                  <a:lnTo>
                    <a:pt x="242" y="48"/>
                  </a:lnTo>
                  <a:lnTo>
                    <a:pt x="262" y="71"/>
                  </a:lnTo>
                  <a:lnTo>
                    <a:pt x="283" y="102"/>
                  </a:lnTo>
                  <a:lnTo>
                    <a:pt x="298" y="130"/>
                  </a:lnTo>
                  <a:lnTo>
                    <a:pt x="326" y="188"/>
                  </a:lnTo>
                  <a:lnTo>
                    <a:pt x="336" y="224"/>
                  </a:lnTo>
                  <a:lnTo>
                    <a:pt x="346" y="257"/>
                  </a:lnTo>
                  <a:lnTo>
                    <a:pt x="359" y="285"/>
                  </a:lnTo>
                  <a:lnTo>
                    <a:pt x="374" y="313"/>
                  </a:lnTo>
                  <a:lnTo>
                    <a:pt x="402" y="363"/>
                  </a:lnTo>
                  <a:lnTo>
                    <a:pt x="430" y="407"/>
                  </a:lnTo>
                  <a:lnTo>
                    <a:pt x="458" y="440"/>
                  </a:lnTo>
                  <a:lnTo>
                    <a:pt x="484" y="465"/>
                  </a:lnTo>
                  <a:lnTo>
                    <a:pt x="509" y="4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2" name="Freeform 1954"/>
            <p:cNvSpPr>
              <a:spLocks/>
            </p:cNvSpPr>
            <p:nvPr/>
          </p:nvSpPr>
          <p:spPr bwMode="auto">
            <a:xfrm>
              <a:off x="4102" y="2697"/>
              <a:ext cx="242" cy="280"/>
            </a:xfrm>
            <a:custGeom>
              <a:avLst/>
              <a:gdLst>
                <a:gd name="T0" fmla="*/ 237 w 95"/>
                <a:gd name="T1" fmla="*/ 247 h 110"/>
                <a:gd name="T2" fmla="*/ 242 w 95"/>
                <a:gd name="T3" fmla="*/ 247 h 110"/>
                <a:gd name="T4" fmla="*/ 242 w 95"/>
                <a:gd name="T5" fmla="*/ 255 h 110"/>
                <a:gd name="T6" fmla="*/ 242 w 95"/>
                <a:gd name="T7" fmla="*/ 262 h 110"/>
                <a:gd name="T8" fmla="*/ 237 w 95"/>
                <a:gd name="T9" fmla="*/ 272 h 110"/>
                <a:gd name="T10" fmla="*/ 224 w 95"/>
                <a:gd name="T11" fmla="*/ 280 h 110"/>
                <a:gd name="T12" fmla="*/ 219 w 95"/>
                <a:gd name="T13" fmla="*/ 280 h 110"/>
                <a:gd name="T14" fmla="*/ 211 w 95"/>
                <a:gd name="T15" fmla="*/ 277 h 110"/>
                <a:gd name="T16" fmla="*/ 183 w 95"/>
                <a:gd name="T17" fmla="*/ 262 h 110"/>
                <a:gd name="T18" fmla="*/ 145 w 95"/>
                <a:gd name="T19" fmla="*/ 237 h 110"/>
                <a:gd name="T20" fmla="*/ 102 w 95"/>
                <a:gd name="T21" fmla="*/ 209 h 110"/>
                <a:gd name="T22" fmla="*/ 64 w 95"/>
                <a:gd name="T23" fmla="*/ 176 h 110"/>
                <a:gd name="T24" fmla="*/ 33 w 95"/>
                <a:gd name="T25" fmla="*/ 145 h 110"/>
                <a:gd name="T26" fmla="*/ 20 w 95"/>
                <a:gd name="T27" fmla="*/ 132 h 110"/>
                <a:gd name="T28" fmla="*/ 13 w 95"/>
                <a:gd name="T29" fmla="*/ 120 h 110"/>
                <a:gd name="T30" fmla="*/ 13 w 95"/>
                <a:gd name="T31" fmla="*/ 109 h 110"/>
                <a:gd name="T32" fmla="*/ 15 w 95"/>
                <a:gd name="T33" fmla="*/ 99 h 110"/>
                <a:gd name="T34" fmla="*/ 13 w 95"/>
                <a:gd name="T35" fmla="*/ 76 h 110"/>
                <a:gd name="T36" fmla="*/ 8 w 95"/>
                <a:gd name="T37" fmla="*/ 31 h 110"/>
                <a:gd name="T38" fmla="*/ 0 w 95"/>
                <a:gd name="T39" fmla="*/ 5 h 110"/>
                <a:gd name="T40" fmla="*/ 0 w 95"/>
                <a:gd name="T41" fmla="*/ 0 h 110"/>
                <a:gd name="T42" fmla="*/ 8 w 95"/>
                <a:gd name="T43" fmla="*/ 0 h 110"/>
                <a:gd name="T44" fmla="*/ 13 w 95"/>
                <a:gd name="T45" fmla="*/ 5 h 110"/>
                <a:gd name="T46" fmla="*/ 25 w 95"/>
                <a:gd name="T47" fmla="*/ 20 h 110"/>
                <a:gd name="T48" fmla="*/ 33 w 95"/>
                <a:gd name="T49" fmla="*/ 31 h 110"/>
                <a:gd name="T50" fmla="*/ 41 w 95"/>
                <a:gd name="T51" fmla="*/ 59 h 110"/>
                <a:gd name="T52" fmla="*/ 53 w 95"/>
                <a:gd name="T53" fmla="*/ 94 h 110"/>
                <a:gd name="T54" fmla="*/ 51 w 95"/>
                <a:gd name="T55" fmla="*/ 99 h 110"/>
                <a:gd name="T56" fmla="*/ 51 w 95"/>
                <a:gd name="T57" fmla="*/ 107 h 110"/>
                <a:gd name="T58" fmla="*/ 59 w 95"/>
                <a:gd name="T59" fmla="*/ 117 h 110"/>
                <a:gd name="T60" fmla="*/ 66 w 95"/>
                <a:gd name="T61" fmla="*/ 130 h 110"/>
                <a:gd name="T62" fmla="*/ 94 w 95"/>
                <a:gd name="T63" fmla="*/ 155 h 110"/>
                <a:gd name="T64" fmla="*/ 130 w 95"/>
                <a:gd name="T65" fmla="*/ 181 h 110"/>
                <a:gd name="T66" fmla="*/ 204 w 95"/>
                <a:gd name="T67" fmla="*/ 227 h 110"/>
                <a:gd name="T68" fmla="*/ 229 w 95"/>
                <a:gd name="T69" fmla="*/ 242 h 110"/>
                <a:gd name="T70" fmla="*/ 237 w 95"/>
                <a:gd name="T71" fmla="*/ 247 h 1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5" h="110">
                  <a:moveTo>
                    <a:pt x="93" y="97"/>
                  </a:moveTo>
                  <a:lnTo>
                    <a:pt x="95" y="97"/>
                  </a:lnTo>
                  <a:lnTo>
                    <a:pt x="95" y="100"/>
                  </a:lnTo>
                  <a:lnTo>
                    <a:pt x="95" y="103"/>
                  </a:lnTo>
                  <a:lnTo>
                    <a:pt x="93" y="107"/>
                  </a:lnTo>
                  <a:lnTo>
                    <a:pt x="88" y="110"/>
                  </a:lnTo>
                  <a:lnTo>
                    <a:pt x="86" y="110"/>
                  </a:lnTo>
                  <a:lnTo>
                    <a:pt x="83" y="109"/>
                  </a:lnTo>
                  <a:lnTo>
                    <a:pt x="72" y="103"/>
                  </a:lnTo>
                  <a:lnTo>
                    <a:pt x="57" y="93"/>
                  </a:lnTo>
                  <a:lnTo>
                    <a:pt x="40" y="82"/>
                  </a:lnTo>
                  <a:lnTo>
                    <a:pt x="25" y="69"/>
                  </a:lnTo>
                  <a:lnTo>
                    <a:pt x="13" y="57"/>
                  </a:lnTo>
                  <a:lnTo>
                    <a:pt x="8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6" y="39"/>
                  </a:lnTo>
                  <a:lnTo>
                    <a:pt x="5" y="30"/>
                  </a:lnTo>
                  <a:lnTo>
                    <a:pt x="3" y="1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10" y="8"/>
                  </a:lnTo>
                  <a:lnTo>
                    <a:pt x="13" y="12"/>
                  </a:lnTo>
                  <a:lnTo>
                    <a:pt x="16" y="23"/>
                  </a:lnTo>
                  <a:lnTo>
                    <a:pt x="21" y="37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6" y="51"/>
                  </a:lnTo>
                  <a:lnTo>
                    <a:pt x="37" y="61"/>
                  </a:lnTo>
                  <a:lnTo>
                    <a:pt x="51" y="71"/>
                  </a:lnTo>
                  <a:lnTo>
                    <a:pt x="80" y="89"/>
                  </a:lnTo>
                  <a:lnTo>
                    <a:pt x="90" y="95"/>
                  </a:lnTo>
                  <a:lnTo>
                    <a:pt x="93" y="9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3" name="Freeform 1955"/>
            <p:cNvSpPr>
              <a:spLocks/>
            </p:cNvSpPr>
            <p:nvPr/>
          </p:nvSpPr>
          <p:spPr bwMode="auto">
            <a:xfrm>
              <a:off x="4018" y="2509"/>
              <a:ext cx="273" cy="504"/>
            </a:xfrm>
            <a:custGeom>
              <a:avLst/>
              <a:gdLst>
                <a:gd name="T0" fmla="*/ 268 w 107"/>
                <a:gd name="T1" fmla="*/ 468 h 198"/>
                <a:gd name="T2" fmla="*/ 268 w 107"/>
                <a:gd name="T3" fmla="*/ 473 h 198"/>
                <a:gd name="T4" fmla="*/ 273 w 107"/>
                <a:gd name="T5" fmla="*/ 481 h 198"/>
                <a:gd name="T6" fmla="*/ 273 w 107"/>
                <a:gd name="T7" fmla="*/ 491 h 198"/>
                <a:gd name="T8" fmla="*/ 273 w 107"/>
                <a:gd name="T9" fmla="*/ 494 h 198"/>
                <a:gd name="T10" fmla="*/ 268 w 107"/>
                <a:gd name="T11" fmla="*/ 501 h 198"/>
                <a:gd name="T12" fmla="*/ 260 w 107"/>
                <a:gd name="T13" fmla="*/ 504 h 198"/>
                <a:gd name="T14" fmla="*/ 253 w 107"/>
                <a:gd name="T15" fmla="*/ 504 h 198"/>
                <a:gd name="T16" fmla="*/ 247 w 107"/>
                <a:gd name="T17" fmla="*/ 504 h 198"/>
                <a:gd name="T18" fmla="*/ 230 w 107"/>
                <a:gd name="T19" fmla="*/ 494 h 198"/>
                <a:gd name="T20" fmla="*/ 189 w 107"/>
                <a:gd name="T21" fmla="*/ 468 h 198"/>
                <a:gd name="T22" fmla="*/ 161 w 107"/>
                <a:gd name="T23" fmla="*/ 451 h 198"/>
                <a:gd name="T24" fmla="*/ 133 w 107"/>
                <a:gd name="T25" fmla="*/ 428 h 198"/>
                <a:gd name="T26" fmla="*/ 105 w 107"/>
                <a:gd name="T27" fmla="*/ 400 h 198"/>
                <a:gd name="T28" fmla="*/ 74 w 107"/>
                <a:gd name="T29" fmla="*/ 369 h 198"/>
                <a:gd name="T30" fmla="*/ 61 w 107"/>
                <a:gd name="T31" fmla="*/ 351 h 198"/>
                <a:gd name="T32" fmla="*/ 51 w 107"/>
                <a:gd name="T33" fmla="*/ 336 h 198"/>
                <a:gd name="T34" fmla="*/ 31 w 107"/>
                <a:gd name="T35" fmla="*/ 300 h 198"/>
                <a:gd name="T36" fmla="*/ 18 w 107"/>
                <a:gd name="T37" fmla="*/ 267 h 198"/>
                <a:gd name="T38" fmla="*/ 8 w 107"/>
                <a:gd name="T39" fmla="*/ 234 h 198"/>
                <a:gd name="T40" fmla="*/ 3 w 107"/>
                <a:gd name="T41" fmla="*/ 206 h 198"/>
                <a:gd name="T42" fmla="*/ 0 w 107"/>
                <a:gd name="T43" fmla="*/ 183 h 198"/>
                <a:gd name="T44" fmla="*/ 0 w 107"/>
                <a:gd name="T45" fmla="*/ 165 h 198"/>
                <a:gd name="T46" fmla="*/ 8 w 107"/>
                <a:gd name="T47" fmla="*/ 51 h 198"/>
                <a:gd name="T48" fmla="*/ 13 w 107"/>
                <a:gd name="T49" fmla="*/ 10 h 198"/>
                <a:gd name="T50" fmla="*/ 15 w 107"/>
                <a:gd name="T51" fmla="*/ 0 h 198"/>
                <a:gd name="T52" fmla="*/ 18 w 107"/>
                <a:gd name="T53" fmla="*/ 0 h 198"/>
                <a:gd name="T54" fmla="*/ 26 w 107"/>
                <a:gd name="T55" fmla="*/ 20 h 198"/>
                <a:gd name="T56" fmla="*/ 31 w 107"/>
                <a:gd name="T57" fmla="*/ 51 h 198"/>
                <a:gd name="T58" fmla="*/ 33 w 107"/>
                <a:gd name="T59" fmla="*/ 109 h 198"/>
                <a:gd name="T60" fmla="*/ 41 w 107"/>
                <a:gd name="T61" fmla="*/ 173 h 198"/>
                <a:gd name="T62" fmla="*/ 41 w 107"/>
                <a:gd name="T63" fmla="*/ 188 h 198"/>
                <a:gd name="T64" fmla="*/ 43 w 107"/>
                <a:gd name="T65" fmla="*/ 206 h 198"/>
                <a:gd name="T66" fmla="*/ 46 w 107"/>
                <a:gd name="T67" fmla="*/ 229 h 198"/>
                <a:gd name="T68" fmla="*/ 56 w 107"/>
                <a:gd name="T69" fmla="*/ 257 h 198"/>
                <a:gd name="T70" fmla="*/ 69 w 107"/>
                <a:gd name="T71" fmla="*/ 285 h 198"/>
                <a:gd name="T72" fmla="*/ 84 w 107"/>
                <a:gd name="T73" fmla="*/ 318 h 198"/>
                <a:gd name="T74" fmla="*/ 110 w 107"/>
                <a:gd name="T75" fmla="*/ 346 h 198"/>
                <a:gd name="T76" fmla="*/ 133 w 107"/>
                <a:gd name="T77" fmla="*/ 374 h 198"/>
                <a:gd name="T78" fmla="*/ 158 w 107"/>
                <a:gd name="T79" fmla="*/ 397 h 198"/>
                <a:gd name="T80" fmla="*/ 186 w 107"/>
                <a:gd name="T81" fmla="*/ 417 h 198"/>
                <a:gd name="T82" fmla="*/ 212 w 107"/>
                <a:gd name="T83" fmla="*/ 435 h 198"/>
                <a:gd name="T84" fmla="*/ 253 w 107"/>
                <a:gd name="T85" fmla="*/ 461 h 198"/>
                <a:gd name="T86" fmla="*/ 268 w 107"/>
                <a:gd name="T87" fmla="*/ 468 h 1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7" h="198">
                  <a:moveTo>
                    <a:pt x="105" y="184"/>
                  </a:moveTo>
                  <a:lnTo>
                    <a:pt x="105" y="186"/>
                  </a:lnTo>
                  <a:lnTo>
                    <a:pt x="107" y="189"/>
                  </a:lnTo>
                  <a:lnTo>
                    <a:pt x="107" y="193"/>
                  </a:lnTo>
                  <a:lnTo>
                    <a:pt x="107" y="194"/>
                  </a:lnTo>
                  <a:lnTo>
                    <a:pt x="105" y="197"/>
                  </a:lnTo>
                  <a:lnTo>
                    <a:pt x="102" y="198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0" y="194"/>
                  </a:lnTo>
                  <a:lnTo>
                    <a:pt x="74" y="184"/>
                  </a:lnTo>
                  <a:lnTo>
                    <a:pt x="63" y="177"/>
                  </a:lnTo>
                  <a:lnTo>
                    <a:pt x="52" y="168"/>
                  </a:lnTo>
                  <a:lnTo>
                    <a:pt x="41" y="157"/>
                  </a:lnTo>
                  <a:lnTo>
                    <a:pt x="29" y="145"/>
                  </a:lnTo>
                  <a:lnTo>
                    <a:pt x="24" y="138"/>
                  </a:lnTo>
                  <a:lnTo>
                    <a:pt x="20" y="132"/>
                  </a:lnTo>
                  <a:lnTo>
                    <a:pt x="12" y="118"/>
                  </a:lnTo>
                  <a:lnTo>
                    <a:pt x="7" y="105"/>
                  </a:lnTo>
                  <a:lnTo>
                    <a:pt x="3" y="92"/>
                  </a:lnTo>
                  <a:lnTo>
                    <a:pt x="1" y="81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3" y="20"/>
                  </a:lnTo>
                  <a:lnTo>
                    <a:pt x="5" y="4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8"/>
                  </a:lnTo>
                  <a:lnTo>
                    <a:pt x="12" y="20"/>
                  </a:lnTo>
                  <a:lnTo>
                    <a:pt x="13" y="43"/>
                  </a:lnTo>
                  <a:lnTo>
                    <a:pt x="16" y="68"/>
                  </a:lnTo>
                  <a:lnTo>
                    <a:pt x="16" y="74"/>
                  </a:lnTo>
                  <a:lnTo>
                    <a:pt x="17" y="81"/>
                  </a:lnTo>
                  <a:lnTo>
                    <a:pt x="18" y="90"/>
                  </a:lnTo>
                  <a:lnTo>
                    <a:pt x="22" y="101"/>
                  </a:lnTo>
                  <a:lnTo>
                    <a:pt x="27" y="112"/>
                  </a:lnTo>
                  <a:lnTo>
                    <a:pt x="33" y="125"/>
                  </a:lnTo>
                  <a:lnTo>
                    <a:pt x="43" y="136"/>
                  </a:lnTo>
                  <a:lnTo>
                    <a:pt x="52" y="147"/>
                  </a:lnTo>
                  <a:lnTo>
                    <a:pt x="62" y="156"/>
                  </a:lnTo>
                  <a:lnTo>
                    <a:pt x="73" y="164"/>
                  </a:lnTo>
                  <a:lnTo>
                    <a:pt x="83" y="171"/>
                  </a:lnTo>
                  <a:lnTo>
                    <a:pt x="99" y="181"/>
                  </a:lnTo>
                  <a:lnTo>
                    <a:pt x="105" y="1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4" name="Freeform 1956"/>
            <p:cNvSpPr>
              <a:spLocks/>
            </p:cNvSpPr>
            <p:nvPr/>
          </p:nvSpPr>
          <p:spPr bwMode="auto">
            <a:xfrm>
              <a:off x="4090" y="2903"/>
              <a:ext cx="107" cy="123"/>
            </a:xfrm>
            <a:custGeom>
              <a:avLst/>
              <a:gdLst>
                <a:gd name="T0" fmla="*/ 107 w 42"/>
                <a:gd name="T1" fmla="*/ 85 h 48"/>
                <a:gd name="T2" fmla="*/ 107 w 42"/>
                <a:gd name="T3" fmla="*/ 87 h 48"/>
                <a:gd name="T4" fmla="*/ 104 w 42"/>
                <a:gd name="T5" fmla="*/ 100 h 48"/>
                <a:gd name="T6" fmla="*/ 104 w 42"/>
                <a:gd name="T7" fmla="*/ 113 h 48"/>
                <a:gd name="T8" fmla="*/ 99 w 42"/>
                <a:gd name="T9" fmla="*/ 123 h 48"/>
                <a:gd name="T10" fmla="*/ 97 w 42"/>
                <a:gd name="T11" fmla="*/ 123 h 48"/>
                <a:gd name="T12" fmla="*/ 76 w 42"/>
                <a:gd name="T13" fmla="*/ 115 h 48"/>
                <a:gd name="T14" fmla="*/ 61 w 42"/>
                <a:gd name="T15" fmla="*/ 105 h 48"/>
                <a:gd name="T16" fmla="*/ 51 w 42"/>
                <a:gd name="T17" fmla="*/ 97 h 48"/>
                <a:gd name="T18" fmla="*/ 46 w 42"/>
                <a:gd name="T19" fmla="*/ 87 h 48"/>
                <a:gd name="T20" fmla="*/ 13 w 42"/>
                <a:gd name="T21" fmla="*/ 46 h 48"/>
                <a:gd name="T22" fmla="*/ 10 w 42"/>
                <a:gd name="T23" fmla="*/ 36 h 48"/>
                <a:gd name="T24" fmla="*/ 3 w 42"/>
                <a:gd name="T25" fmla="*/ 18 h 48"/>
                <a:gd name="T26" fmla="*/ 0 w 42"/>
                <a:gd name="T27" fmla="*/ 5 h 48"/>
                <a:gd name="T28" fmla="*/ 3 w 42"/>
                <a:gd name="T29" fmla="*/ 0 h 48"/>
                <a:gd name="T30" fmla="*/ 10 w 42"/>
                <a:gd name="T31" fmla="*/ 0 h 48"/>
                <a:gd name="T32" fmla="*/ 20 w 42"/>
                <a:gd name="T33" fmla="*/ 5 h 48"/>
                <a:gd name="T34" fmla="*/ 33 w 42"/>
                <a:gd name="T35" fmla="*/ 10 h 48"/>
                <a:gd name="T36" fmla="*/ 46 w 42"/>
                <a:gd name="T37" fmla="*/ 21 h 48"/>
                <a:gd name="T38" fmla="*/ 76 w 42"/>
                <a:gd name="T39" fmla="*/ 62 h 48"/>
                <a:gd name="T40" fmla="*/ 87 w 42"/>
                <a:gd name="T41" fmla="*/ 74 h 48"/>
                <a:gd name="T42" fmla="*/ 97 w 42"/>
                <a:gd name="T43" fmla="*/ 82 h 48"/>
                <a:gd name="T44" fmla="*/ 107 w 42"/>
                <a:gd name="T45" fmla="*/ 85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" h="48">
                  <a:moveTo>
                    <a:pt x="42" y="33"/>
                  </a:moveTo>
                  <a:lnTo>
                    <a:pt x="42" y="34"/>
                  </a:lnTo>
                  <a:lnTo>
                    <a:pt x="41" y="39"/>
                  </a:lnTo>
                  <a:lnTo>
                    <a:pt x="41" y="44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0" y="45"/>
                  </a:lnTo>
                  <a:lnTo>
                    <a:pt x="24" y="41"/>
                  </a:lnTo>
                  <a:lnTo>
                    <a:pt x="20" y="38"/>
                  </a:lnTo>
                  <a:lnTo>
                    <a:pt x="18" y="34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4"/>
                  </a:lnTo>
                  <a:lnTo>
                    <a:pt x="18" y="8"/>
                  </a:lnTo>
                  <a:lnTo>
                    <a:pt x="30" y="24"/>
                  </a:lnTo>
                  <a:lnTo>
                    <a:pt x="34" y="29"/>
                  </a:lnTo>
                  <a:lnTo>
                    <a:pt x="38" y="32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5" name="Freeform 1957"/>
            <p:cNvSpPr>
              <a:spLocks/>
            </p:cNvSpPr>
            <p:nvPr/>
          </p:nvSpPr>
          <p:spPr bwMode="auto">
            <a:xfrm>
              <a:off x="3973" y="2453"/>
              <a:ext cx="45" cy="158"/>
            </a:xfrm>
            <a:custGeom>
              <a:avLst/>
              <a:gdLst>
                <a:gd name="T0" fmla="*/ 38 w 18"/>
                <a:gd name="T1" fmla="*/ 153 h 62"/>
                <a:gd name="T2" fmla="*/ 25 w 18"/>
                <a:gd name="T3" fmla="*/ 155 h 62"/>
                <a:gd name="T4" fmla="*/ 13 w 18"/>
                <a:gd name="T5" fmla="*/ 158 h 62"/>
                <a:gd name="T6" fmla="*/ 0 w 18"/>
                <a:gd name="T7" fmla="*/ 155 h 62"/>
                <a:gd name="T8" fmla="*/ 0 w 18"/>
                <a:gd name="T9" fmla="*/ 94 h 62"/>
                <a:gd name="T10" fmla="*/ 3 w 18"/>
                <a:gd name="T11" fmla="*/ 56 h 62"/>
                <a:gd name="T12" fmla="*/ 3 w 18"/>
                <a:gd name="T13" fmla="*/ 38 h 62"/>
                <a:gd name="T14" fmla="*/ 10 w 18"/>
                <a:gd name="T15" fmla="*/ 28 h 62"/>
                <a:gd name="T16" fmla="*/ 20 w 18"/>
                <a:gd name="T17" fmla="*/ 10 h 62"/>
                <a:gd name="T18" fmla="*/ 25 w 18"/>
                <a:gd name="T19" fmla="*/ 0 h 62"/>
                <a:gd name="T20" fmla="*/ 28 w 18"/>
                <a:gd name="T21" fmla="*/ 0 h 62"/>
                <a:gd name="T22" fmla="*/ 33 w 18"/>
                <a:gd name="T23" fmla="*/ 0 h 62"/>
                <a:gd name="T24" fmla="*/ 38 w 18"/>
                <a:gd name="T25" fmla="*/ 8 h 62"/>
                <a:gd name="T26" fmla="*/ 40 w 18"/>
                <a:gd name="T27" fmla="*/ 13 h 62"/>
                <a:gd name="T28" fmla="*/ 45 w 18"/>
                <a:gd name="T29" fmla="*/ 43 h 62"/>
                <a:gd name="T30" fmla="*/ 38 w 18"/>
                <a:gd name="T31" fmla="*/ 99 h 62"/>
                <a:gd name="T32" fmla="*/ 38 w 18"/>
                <a:gd name="T33" fmla="*/ 153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62">
                  <a:moveTo>
                    <a:pt x="15" y="60"/>
                  </a:moveTo>
                  <a:lnTo>
                    <a:pt x="10" y="61"/>
                  </a:lnTo>
                  <a:lnTo>
                    <a:pt x="5" y="62"/>
                  </a:lnTo>
                  <a:lnTo>
                    <a:pt x="0" y="61"/>
                  </a:lnTo>
                  <a:lnTo>
                    <a:pt x="0" y="37"/>
                  </a:lnTo>
                  <a:lnTo>
                    <a:pt x="1" y="22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8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17"/>
                  </a:lnTo>
                  <a:lnTo>
                    <a:pt x="15" y="39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6" name="Freeform 1958"/>
            <p:cNvSpPr>
              <a:spLocks/>
            </p:cNvSpPr>
            <p:nvPr/>
          </p:nvSpPr>
          <p:spPr bwMode="auto">
            <a:xfrm>
              <a:off x="4011" y="2247"/>
              <a:ext cx="183" cy="193"/>
            </a:xfrm>
            <a:custGeom>
              <a:avLst/>
              <a:gdLst>
                <a:gd name="T0" fmla="*/ 41 w 72"/>
                <a:gd name="T1" fmla="*/ 188 h 76"/>
                <a:gd name="T2" fmla="*/ 41 w 72"/>
                <a:gd name="T3" fmla="*/ 190 h 76"/>
                <a:gd name="T4" fmla="*/ 36 w 72"/>
                <a:gd name="T5" fmla="*/ 193 h 76"/>
                <a:gd name="T6" fmla="*/ 25 w 72"/>
                <a:gd name="T7" fmla="*/ 193 h 76"/>
                <a:gd name="T8" fmla="*/ 15 w 72"/>
                <a:gd name="T9" fmla="*/ 193 h 76"/>
                <a:gd name="T10" fmla="*/ 3 w 72"/>
                <a:gd name="T11" fmla="*/ 190 h 76"/>
                <a:gd name="T12" fmla="*/ 0 w 72"/>
                <a:gd name="T13" fmla="*/ 188 h 76"/>
                <a:gd name="T14" fmla="*/ 3 w 72"/>
                <a:gd name="T15" fmla="*/ 155 h 76"/>
                <a:gd name="T16" fmla="*/ 10 w 72"/>
                <a:gd name="T17" fmla="*/ 122 h 76"/>
                <a:gd name="T18" fmla="*/ 15 w 72"/>
                <a:gd name="T19" fmla="*/ 102 h 76"/>
                <a:gd name="T20" fmla="*/ 25 w 72"/>
                <a:gd name="T21" fmla="*/ 84 h 76"/>
                <a:gd name="T22" fmla="*/ 81 w 72"/>
                <a:gd name="T23" fmla="*/ 38 h 76"/>
                <a:gd name="T24" fmla="*/ 99 w 72"/>
                <a:gd name="T25" fmla="*/ 28 h 76"/>
                <a:gd name="T26" fmla="*/ 104 w 72"/>
                <a:gd name="T27" fmla="*/ 23 h 76"/>
                <a:gd name="T28" fmla="*/ 117 w 72"/>
                <a:gd name="T29" fmla="*/ 13 h 76"/>
                <a:gd name="T30" fmla="*/ 130 w 72"/>
                <a:gd name="T31" fmla="*/ 5 h 76"/>
                <a:gd name="T32" fmla="*/ 142 w 72"/>
                <a:gd name="T33" fmla="*/ 0 h 76"/>
                <a:gd name="T34" fmla="*/ 163 w 72"/>
                <a:gd name="T35" fmla="*/ 5 h 76"/>
                <a:gd name="T36" fmla="*/ 180 w 72"/>
                <a:gd name="T37" fmla="*/ 10 h 76"/>
                <a:gd name="T38" fmla="*/ 183 w 72"/>
                <a:gd name="T39" fmla="*/ 13 h 76"/>
                <a:gd name="T40" fmla="*/ 183 w 72"/>
                <a:gd name="T41" fmla="*/ 15 h 76"/>
                <a:gd name="T42" fmla="*/ 178 w 72"/>
                <a:gd name="T43" fmla="*/ 20 h 76"/>
                <a:gd name="T44" fmla="*/ 163 w 72"/>
                <a:gd name="T45" fmla="*/ 25 h 76"/>
                <a:gd name="T46" fmla="*/ 155 w 72"/>
                <a:gd name="T47" fmla="*/ 25 h 76"/>
                <a:gd name="T48" fmla="*/ 142 w 72"/>
                <a:gd name="T49" fmla="*/ 33 h 76"/>
                <a:gd name="T50" fmla="*/ 137 w 72"/>
                <a:gd name="T51" fmla="*/ 46 h 76"/>
                <a:gd name="T52" fmla="*/ 130 w 72"/>
                <a:gd name="T53" fmla="*/ 51 h 76"/>
                <a:gd name="T54" fmla="*/ 125 w 72"/>
                <a:gd name="T55" fmla="*/ 58 h 76"/>
                <a:gd name="T56" fmla="*/ 104 w 72"/>
                <a:gd name="T57" fmla="*/ 74 h 76"/>
                <a:gd name="T58" fmla="*/ 58 w 72"/>
                <a:gd name="T59" fmla="*/ 109 h 76"/>
                <a:gd name="T60" fmla="*/ 51 w 72"/>
                <a:gd name="T61" fmla="*/ 122 h 76"/>
                <a:gd name="T62" fmla="*/ 48 w 72"/>
                <a:gd name="T63" fmla="*/ 132 h 76"/>
                <a:gd name="T64" fmla="*/ 41 w 72"/>
                <a:gd name="T65" fmla="*/ 157 h 76"/>
                <a:gd name="T66" fmla="*/ 41 w 72"/>
                <a:gd name="T67" fmla="*/ 188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76">
                  <a:moveTo>
                    <a:pt x="16" y="74"/>
                  </a:moveTo>
                  <a:lnTo>
                    <a:pt x="16" y="75"/>
                  </a:lnTo>
                  <a:lnTo>
                    <a:pt x="14" y="76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1" y="75"/>
                  </a:lnTo>
                  <a:lnTo>
                    <a:pt x="0" y="74"/>
                  </a:lnTo>
                  <a:lnTo>
                    <a:pt x="1" y="61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10" y="33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1" y="2"/>
                  </a:lnTo>
                  <a:lnTo>
                    <a:pt x="56" y="0"/>
                  </a:lnTo>
                  <a:lnTo>
                    <a:pt x="64" y="2"/>
                  </a:lnTo>
                  <a:lnTo>
                    <a:pt x="71" y="4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56" y="13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49" y="23"/>
                  </a:lnTo>
                  <a:lnTo>
                    <a:pt x="41" y="29"/>
                  </a:lnTo>
                  <a:lnTo>
                    <a:pt x="23" y="43"/>
                  </a:lnTo>
                  <a:lnTo>
                    <a:pt x="20" y="48"/>
                  </a:lnTo>
                  <a:lnTo>
                    <a:pt x="19" y="52"/>
                  </a:lnTo>
                  <a:lnTo>
                    <a:pt x="16" y="62"/>
                  </a:lnTo>
                  <a:lnTo>
                    <a:pt x="16" y="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7" name="Freeform 1959"/>
            <p:cNvSpPr>
              <a:spLocks/>
            </p:cNvSpPr>
            <p:nvPr/>
          </p:nvSpPr>
          <p:spPr bwMode="auto">
            <a:xfrm>
              <a:off x="4113" y="2338"/>
              <a:ext cx="443" cy="601"/>
            </a:xfrm>
            <a:custGeom>
              <a:avLst/>
              <a:gdLst>
                <a:gd name="T0" fmla="*/ 425 w 174"/>
                <a:gd name="T1" fmla="*/ 469 h 236"/>
                <a:gd name="T2" fmla="*/ 440 w 174"/>
                <a:gd name="T3" fmla="*/ 489 h 236"/>
                <a:gd name="T4" fmla="*/ 440 w 174"/>
                <a:gd name="T5" fmla="*/ 502 h 236"/>
                <a:gd name="T6" fmla="*/ 425 w 174"/>
                <a:gd name="T7" fmla="*/ 504 h 236"/>
                <a:gd name="T8" fmla="*/ 400 w 174"/>
                <a:gd name="T9" fmla="*/ 497 h 236"/>
                <a:gd name="T10" fmla="*/ 362 w 174"/>
                <a:gd name="T11" fmla="*/ 476 h 236"/>
                <a:gd name="T12" fmla="*/ 323 w 174"/>
                <a:gd name="T13" fmla="*/ 448 h 236"/>
                <a:gd name="T14" fmla="*/ 280 w 174"/>
                <a:gd name="T15" fmla="*/ 397 h 236"/>
                <a:gd name="T16" fmla="*/ 250 w 174"/>
                <a:gd name="T17" fmla="*/ 331 h 236"/>
                <a:gd name="T18" fmla="*/ 206 w 174"/>
                <a:gd name="T19" fmla="*/ 222 h 236"/>
                <a:gd name="T20" fmla="*/ 165 w 174"/>
                <a:gd name="T21" fmla="*/ 150 h 236"/>
                <a:gd name="T22" fmla="*/ 117 w 174"/>
                <a:gd name="T23" fmla="*/ 84 h 236"/>
                <a:gd name="T24" fmla="*/ 87 w 174"/>
                <a:gd name="T25" fmla="*/ 46 h 236"/>
                <a:gd name="T26" fmla="*/ 76 w 174"/>
                <a:gd name="T27" fmla="*/ 38 h 236"/>
                <a:gd name="T28" fmla="*/ 76 w 174"/>
                <a:gd name="T29" fmla="*/ 41 h 236"/>
                <a:gd name="T30" fmla="*/ 64 w 174"/>
                <a:gd name="T31" fmla="*/ 53 h 236"/>
                <a:gd name="T32" fmla="*/ 46 w 174"/>
                <a:gd name="T33" fmla="*/ 92 h 236"/>
                <a:gd name="T34" fmla="*/ 38 w 174"/>
                <a:gd name="T35" fmla="*/ 122 h 236"/>
                <a:gd name="T36" fmla="*/ 51 w 174"/>
                <a:gd name="T37" fmla="*/ 188 h 236"/>
                <a:gd name="T38" fmla="*/ 79 w 174"/>
                <a:gd name="T39" fmla="*/ 326 h 236"/>
                <a:gd name="T40" fmla="*/ 89 w 174"/>
                <a:gd name="T41" fmla="*/ 377 h 236"/>
                <a:gd name="T42" fmla="*/ 115 w 174"/>
                <a:gd name="T43" fmla="*/ 441 h 236"/>
                <a:gd name="T44" fmla="*/ 150 w 174"/>
                <a:gd name="T45" fmla="*/ 489 h 236"/>
                <a:gd name="T46" fmla="*/ 181 w 174"/>
                <a:gd name="T47" fmla="*/ 517 h 236"/>
                <a:gd name="T48" fmla="*/ 262 w 174"/>
                <a:gd name="T49" fmla="*/ 588 h 236"/>
                <a:gd name="T50" fmla="*/ 270 w 174"/>
                <a:gd name="T51" fmla="*/ 601 h 236"/>
                <a:gd name="T52" fmla="*/ 181 w 174"/>
                <a:gd name="T53" fmla="*/ 542 h 236"/>
                <a:gd name="T54" fmla="*/ 178 w 174"/>
                <a:gd name="T55" fmla="*/ 535 h 236"/>
                <a:gd name="T56" fmla="*/ 132 w 174"/>
                <a:gd name="T57" fmla="*/ 509 h 236"/>
                <a:gd name="T58" fmla="*/ 102 w 174"/>
                <a:gd name="T59" fmla="*/ 476 h 236"/>
                <a:gd name="T60" fmla="*/ 74 w 174"/>
                <a:gd name="T61" fmla="*/ 430 h 236"/>
                <a:gd name="T62" fmla="*/ 48 w 174"/>
                <a:gd name="T63" fmla="*/ 364 h 236"/>
                <a:gd name="T64" fmla="*/ 41 w 174"/>
                <a:gd name="T65" fmla="*/ 318 h 236"/>
                <a:gd name="T66" fmla="*/ 10 w 174"/>
                <a:gd name="T67" fmla="*/ 183 h 236"/>
                <a:gd name="T68" fmla="*/ 0 w 174"/>
                <a:gd name="T69" fmla="*/ 115 h 236"/>
                <a:gd name="T70" fmla="*/ 10 w 174"/>
                <a:gd name="T71" fmla="*/ 71 h 236"/>
                <a:gd name="T72" fmla="*/ 38 w 174"/>
                <a:gd name="T73" fmla="*/ 25 h 236"/>
                <a:gd name="T74" fmla="*/ 59 w 174"/>
                <a:gd name="T75" fmla="*/ 8 h 236"/>
                <a:gd name="T76" fmla="*/ 79 w 174"/>
                <a:gd name="T77" fmla="*/ 0 h 236"/>
                <a:gd name="T78" fmla="*/ 107 w 174"/>
                <a:gd name="T79" fmla="*/ 13 h 236"/>
                <a:gd name="T80" fmla="*/ 153 w 174"/>
                <a:gd name="T81" fmla="*/ 64 h 236"/>
                <a:gd name="T82" fmla="*/ 204 w 174"/>
                <a:gd name="T83" fmla="*/ 135 h 236"/>
                <a:gd name="T84" fmla="*/ 244 w 174"/>
                <a:gd name="T85" fmla="*/ 209 h 236"/>
                <a:gd name="T86" fmla="*/ 288 w 174"/>
                <a:gd name="T87" fmla="*/ 321 h 236"/>
                <a:gd name="T88" fmla="*/ 313 w 174"/>
                <a:gd name="T89" fmla="*/ 379 h 236"/>
                <a:gd name="T90" fmla="*/ 349 w 174"/>
                <a:gd name="T91" fmla="*/ 418 h 236"/>
                <a:gd name="T92" fmla="*/ 418 w 174"/>
                <a:gd name="T93" fmla="*/ 466 h 2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4" h="236">
                  <a:moveTo>
                    <a:pt x="164" y="183"/>
                  </a:moveTo>
                  <a:lnTo>
                    <a:pt x="167" y="184"/>
                  </a:lnTo>
                  <a:lnTo>
                    <a:pt x="172" y="189"/>
                  </a:lnTo>
                  <a:lnTo>
                    <a:pt x="173" y="192"/>
                  </a:lnTo>
                  <a:lnTo>
                    <a:pt x="174" y="194"/>
                  </a:lnTo>
                  <a:lnTo>
                    <a:pt x="173" y="197"/>
                  </a:lnTo>
                  <a:lnTo>
                    <a:pt x="170" y="198"/>
                  </a:lnTo>
                  <a:lnTo>
                    <a:pt x="167" y="198"/>
                  </a:lnTo>
                  <a:lnTo>
                    <a:pt x="161" y="197"/>
                  </a:lnTo>
                  <a:lnTo>
                    <a:pt x="157" y="195"/>
                  </a:lnTo>
                  <a:lnTo>
                    <a:pt x="153" y="193"/>
                  </a:lnTo>
                  <a:lnTo>
                    <a:pt x="142" y="187"/>
                  </a:lnTo>
                  <a:lnTo>
                    <a:pt x="134" y="182"/>
                  </a:lnTo>
                  <a:lnTo>
                    <a:pt x="127" y="176"/>
                  </a:lnTo>
                  <a:lnTo>
                    <a:pt x="118" y="167"/>
                  </a:lnTo>
                  <a:lnTo>
                    <a:pt x="110" y="156"/>
                  </a:lnTo>
                  <a:lnTo>
                    <a:pt x="103" y="143"/>
                  </a:lnTo>
                  <a:lnTo>
                    <a:pt x="98" y="130"/>
                  </a:lnTo>
                  <a:lnTo>
                    <a:pt x="87" y="101"/>
                  </a:lnTo>
                  <a:lnTo>
                    <a:pt x="81" y="87"/>
                  </a:lnTo>
                  <a:lnTo>
                    <a:pt x="74" y="72"/>
                  </a:lnTo>
                  <a:lnTo>
                    <a:pt x="65" y="59"/>
                  </a:lnTo>
                  <a:lnTo>
                    <a:pt x="55" y="46"/>
                  </a:lnTo>
                  <a:lnTo>
                    <a:pt x="46" y="33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5" y="21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8" y="61"/>
                  </a:lnTo>
                  <a:lnTo>
                    <a:pt x="20" y="74"/>
                  </a:lnTo>
                  <a:lnTo>
                    <a:pt x="30" y="113"/>
                  </a:lnTo>
                  <a:lnTo>
                    <a:pt x="31" y="128"/>
                  </a:lnTo>
                  <a:lnTo>
                    <a:pt x="34" y="137"/>
                  </a:lnTo>
                  <a:lnTo>
                    <a:pt x="35" y="148"/>
                  </a:lnTo>
                  <a:lnTo>
                    <a:pt x="40" y="161"/>
                  </a:lnTo>
                  <a:lnTo>
                    <a:pt x="45" y="173"/>
                  </a:lnTo>
                  <a:lnTo>
                    <a:pt x="54" y="187"/>
                  </a:lnTo>
                  <a:lnTo>
                    <a:pt x="59" y="192"/>
                  </a:lnTo>
                  <a:lnTo>
                    <a:pt x="64" y="198"/>
                  </a:lnTo>
                  <a:lnTo>
                    <a:pt x="71" y="203"/>
                  </a:lnTo>
                  <a:lnTo>
                    <a:pt x="78" y="207"/>
                  </a:lnTo>
                  <a:lnTo>
                    <a:pt x="103" y="231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93" y="229"/>
                  </a:lnTo>
                  <a:lnTo>
                    <a:pt x="71" y="213"/>
                  </a:lnTo>
                  <a:lnTo>
                    <a:pt x="72" y="212"/>
                  </a:lnTo>
                  <a:lnTo>
                    <a:pt x="70" y="210"/>
                  </a:lnTo>
                  <a:lnTo>
                    <a:pt x="60" y="205"/>
                  </a:lnTo>
                  <a:lnTo>
                    <a:pt x="52" y="200"/>
                  </a:lnTo>
                  <a:lnTo>
                    <a:pt x="46" y="194"/>
                  </a:lnTo>
                  <a:lnTo>
                    <a:pt x="40" y="187"/>
                  </a:lnTo>
                  <a:lnTo>
                    <a:pt x="34" y="178"/>
                  </a:lnTo>
                  <a:lnTo>
                    <a:pt x="29" y="169"/>
                  </a:lnTo>
                  <a:lnTo>
                    <a:pt x="25" y="159"/>
                  </a:lnTo>
                  <a:lnTo>
                    <a:pt x="19" y="143"/>
                  </a:lnTo>
                  <a:lnTo>
                    <a:pt x="16" y="131"/>
                  </a:lnTo>
                  <a:lnTo>
                    <a:pt x="16" y="125"/>
                  </a:lnTo>
                  <a:lnTo>
                    <a:pt x="14" y="111"/>
                  </a:lnTo>
                  <a:lnTo>
                    <a:pt x="4" y="72"/>
                  </a:lnTo>
                  <a:lnTo>
                    <a:pt x="1" y="60"/>
                  </a:lnTo>
                  <a:lnTo>
                    <a:pt x="0" y="45"/>
                  </a:lnTo>
                  <a:lnTo>
                    <a:pt x="1" y="35"/>
                  </a:lnTo>
                  <a:lnTo>
                    <a:pt x="4" y="28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9" y="7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3"/>
                  </a:lnTo>
                  <a:lnTo>
                    <a:pt x="42" y="5"/>
                  </a:lnTo>
                  <a:lnTo>
                    <a:pt x="50" y="12"/>
                  </a:lnTo>
                  <a:lnTo>
                    <a:pt x="60" y="25"/>
                  </a:lnTo>
                  <a:lnTo>
                    <a:pt x="70" y="39"/>
                  </a:lnTo>
                  <a:lnTo>
                    <a:pt x="80" y="53"/>
                  </a:lnTo>
                  <a:lnTo>
                    <a:pt x="88" y="67"/>
                  </a:lnTo>
                  <a:lnTo>
                    <a:pt x="96" y="82"/>
                  </a:lnTo>
                  <a:lnTo>
                    <a:pt x="102" y="97"/>
                  </a:lnTo>
                  <a:lnTo>
                    <a:pt x="113" y="126"/>
                  </a:lnTo>
                  <a:lnTo>
                    <a:pt x="118" y="138"/>
                  </a:lnTo>
                  <a:lnTo>
                    <a:pt x="123" y="149"/>
                  </a:lnTo>
                  <a:lnTo>
                    <a:pt x="131" y="157"/>
                  </a:lnTo>
                  <a:lnTo>
                    <a:pt x="137" y="164"/>
                  </a:lnTo>
                  <a:lnTo>
                    <a:pt x="151" y="174"/>
                  </a:lnTo>
                  <a:lnTo>
                    <a:pt x="164" y="1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8" name="Freeform 1960"/>
            <p:cNvSpPr>
              <a:spLocks/>
            </p:cNvSpPr>
            <p:nvPr/>
          </p:nvSpPr>
          <p:spPr bwMode="auto">
            <a:xfrm>
              <a:off x="4184" y="2425"/>
              <a:ext cx="257" cy="486"/>
            </a:xfrm>
            <a:custGeom>
              <a:avLst/>
              <a:gdLst>
                <a:gd name="T0" fmla="*/ 254 w 257"/>
                <a:gd name="T1" fmla="*/ 455 h 486"/>
                <a:gd name="T2" fmla="*/ 257 w 257"/>
                <a:gd name="T3" fmla="*/ 458 h 486"/>
                <a:gd name="T4" fmla="*/ 257 w 257"/>
                <a:gd name="T5" fmla="*/ 468 h 486"/>
                <a:gd name="T6" fmla="*/ 257 w 257"/>
                <a:gd name="T7" fmla="*/ 478 h 486"/>
                <a:gd name="T8" fmla="*/ 254 w 257"/>
                <a:gd name="T9" fmla="*/ 481 h 486"/>
                <a:gd name="T10" fmla="*/ 247 w 257"/>
                <a:gd name="T11" fmla="*/ 483 h 486"/>
                <a:gd name="T12" fmla="*/ 242 w 257"/>
                <a:gd name="T13" fmla="*/ 486 h 486"/>
                <a:gd name="T14" fmla="*/ 232 w 257"/>
                <a:gd name="T15" fmla="*/ 486 h 486"/>
                <a:gd name="T16" fmla="*/ 229 w 257"/>
                <a:gd name="T17" fmla="*/ 483 h 486"/>
                <a:gd name="T18" fmla="*/ 181 w 257"/>
                <a:gd name="T19" fmla="*/ 440 h 486"/>
                <a:gd name="T20" fmla="*/ 135 w 257"/>
                <a:gd name="T21" fmla="*/ 394 h 486"/>
                <a:gd name="T22" fmla="*/ 76 w 257"/>
                <a:gd name="T23" fmla="*/ 343 h 486"/>
                <a:gd name="T24" fmla="*/ 51 w 257"/>
                <a:gd name="T25" fmla="*/ 315 h 486"/>
                <a:gd name="T26" fmla="*/ 30 w 257"/>
                <a:gd name="T27" fmla="*/ 280 h 486"/>
                <a:gd name="T28" fmla="*/ 20 w 257"/>
                <a:gd name="T29" fmla="*/ 264 h 486"/>
                <a:gd name="T30" fmla="*/ 13 w 257"/>
                <a:gd name="T31" fmla="*/ 247 h 486"/>
                <a:gd name="T32" fmla="*/ 23 w 257"/>
                <a:gd name="T33" fmla="*/ 0 h 486"/>
                <a:gd name="T34" fmla="*/ 0 w 257"/>
                <a:gd name="T35" fmla="*/ 27 h 486"/>
                <a:gd name="T36" fmla="*/ 5 w 257"/>
                <a:gd name="T37" fmla="*/ 58 h 486"/>
                <a:gd name="T38" fmla="*/ 35 w 257"/>
                <a:gd name="T39" fmla="*/ 152 h 486"/>
                <a:gd name="T40" fmla="*/ 43 w 257"/>
                <a:gd name="T41" fmla="*/ 168 h 486"/>
                <a:gd name="T42" fmla="*/ 46 w 257"/>
                <a:gd name="T43" fmla="*/ 188 h 486"/>
                <a:gd name="T44" fmla="*/ 48 w 257"/>
                <a:gd name="T45" fmla="*/ 213 h 486"/>
                <a:gd name="T46" fmla="*/ 51 w 257"/>
                <a:gd name="T47" fmla="*/ 226 h 486"/>
                <a:gd name="T48" fmla="*/ 56 w 257"/>
                <a:gd name="T49" fmla="*/ 239 h 486"/>
                <a:gd name="T50" fmla="*/ 63 w 257"/>
                <a:gd name="T51" fmla="*/ 267 h 486"/>
                <a:gd name="T52" fmla="*/ 84 w 257"/>
                <a:gd name="T53" fmla="*/ 292 h 486"/>
                <a:gd name="T54" fmla="*/ 107 w 257"/>
                <a:gd name="T55" fmla="*/ 318 h 486"/>
                <a:gd name="T56" fmla="*/ 160 w 257"/>
                <a:gd name="T57" fmla="*/ 366 h 486"/>
                <a:gd name="T58" fmla="*/ 211 w 257"/>
                <a:gd name="T59" fmla="*/ 410 h 486"/>
                <a:gd name="T60" fmla="*/ 254 w 257"/>
                <a:gd name="T61" fmla="*/ 455 h 4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7" h="486">
                  <a:moveTo>
                    <a:pt x="254" y="455"/>
                  </a:moveTo>
                  <a:lnTo>
                    <a:pt x="257" y="458"/>
                  </a:lnTo>
                  <a:lnTo>
                    <a:pt x="257" y="468"/>
                  </a:lnTo>
                  <a:lnTo>
                    <a:pt x="257" y="478"/>
                  </a:lnTo>
                  <a:lnTo>
                    <a:pt x="254" y="481"/>
                  </a:lnTo>
                  <a:lnTo>
                    <a:pt x="247" y="483"/>
                  </a:lnTo>
                  <a:lnTo>
                    <a:pt x="242" y="486"/>
                  </a:lnTo>
                  <a:lnTo>
                    <a:pt x="232" y="486"/>
                  </a:lnTo>
                  <a:lnTo>
                    <a:pt x="229" y="483"/>
                  </a:lnTo>
                  <a:lnTo>
                    <a:pt x="181" y="440"/>
                  </a:lnTo>
                  <a:lnTo>
                    <a:pt x="135" y="394"/>
                  </a:lnTo>
                  <a:lnTo>
                    <a:pt x="76" y="343"/>
                  </a:lnTo>
                  <a:lnTo>
                    <a:pt x="51" y="315"/>
                  </a:lnTo>
                  <a:lnTo>
                    <a:pt x="30" y="280"/>
                  </a:lnTo>
                  <a:lnTo>
                    <a:pt x="20" y="264"/>
                  </a:lnTo>
                  <a:lnTo>
                    <a:pt x="13" y="247"/>
                  </a:lnTo>
                  <a:lnTo>
                    <a:pt x="23" y="0"/>
                  </a:lnTo>
                  <a:lnTo>
                    <a:pt x="0" y="27"/>
                  </a:lnTo>
                  <a:lnTo>
                    <a:pt x="5" y="58"/>
                  </a:lnTo>
                  <a:lnTo>
                    <a:pt x="35" y="152"/>
                  </a:lnTo>
                  <a:lnTo>
                    <a:pt x="43" y="168"/>
                  </a:lnTo>
                  <a:lnTo>
                    <a:pt x="46" y="188"/>
                  </a:lnTo>
                  <a:lnTo>
                    <a:pt x="48" y="213"/>
                  </a:lnTo>
                  <a:lnTo>
                    <a:pt x="51" y="226"/>
                  </a:lnTo>
                  <a:lnTo>
                    <a:pt x="56" y="239"/>
                  </a:lnTo>
                  <a:lnTo>
                    <a:pt x="63" y="267"/>
                  </a:lnTo>
                  <a:lnTo>
                    <a:pt x="84" y="292"/>
                  </a:lnTo>
                  <a:lnTo>
                    <a:pt x="107" y="318"/>
                  </a:lnTo>
                  <a:lnTo>
                    <a:pt x="160" y="366"/>
                  </a:lnTo>
                  <a:lnTo>
                    <a:pt x="211" y="410"/>
                  </a:lnTo>
                  <a:lnTo>
                    <a:pt x="254" y="4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9" name="Freeform 1961"/>
            <p:cNvSpPr>
              <a:spLocks/>
            </p:cNvSpPr>
            <p:nvPr/>
          </p:nvSpPr>
          <p:spPr bwMode="auto">
            <a:xfrm>
              <a:off x="4204" y="2412"/>
              <a:ext cx="308" cy="471"/>
            </a:xfrm>
            <a:custGeom>
              <a:avLst/>
              <a:gdLst>
                <a:gd name="T0" fmla="*/ 300 w 121"/>
                <a:gd name="T1" fmla="*/ 440 h 185"/>
                <a:gd name="T2" fmla="*/ 303 w 121"/>
                <a:gd name="T3" fmla="*/ 443 h 185"/>
                <a:gd name="T4" fmla="*/ 308 w 121"/>
                <a:gd name="T5" fmla="*/ 448 h 185"/>
                <a:gd name="T6" fmla="*/ 303 w 121"/>
                <a:gd name="T7" fmla="*/ 461 h 185"/>
                <a:gd name="T8" fmla="*/ 300 w 121"/>
                <a:gd name="T9" fmla="*/ 466 h 185"/>
                <a:gd name="T10" fmla="*/ 298 w 121"/>
                <a:gd name="T11" fmla="*/ 468 h 185"/>
                <a:gd name="T12" fmla="*/ 290 w 121"/>
                <a:gd name="T13" fmla="*/ 471 h 185"/>
                <a:gd name="T14" fmla="*/ 283 w 121"/>
                <a:gd name="T15" fmla="*/ 471 h 185"/>
                <a:gd name="T16" fmla="*/ 277 w 121"/>
                <a:gd name="T17" fmla="*/ 471 h 185"/>
                <a:gd name="T18" fmla="*/ 275 w 121"/>
                <a:gd name="T19" fmla="*/ 468 h 185"/>
                <a:gd name="T20" fmla="*/ 262 w 121"/>
                <a:gd name="T21" fmla="*/ 458 h 185"/>
                <a:gd name="T22" fmla="*/ 224 w 121"/>
                <a:gd name="T23" fmla="*/ 433 h 185"/>
                <a:gd name="T24" fmla="*/ 204 w 121"/>
                <a:gd name="T25" fmla="*/ 415 h 185"/>
                <a:gd name="T26" fmla="*/ 173 w 121"/>
                <a:gd name="T27" fmla="*/ 392 h 185"/>
                <a:gd name="T28" fmla="*/ 148 w 121"/>
                <a:gd name="T29" fmla="*/ 364 h 185"/>
                <a:gd name="T30" fmla="*/ 122 w 121"/>
                <a:gd name="T31" fmla="*/ 336 h 185"/>
                <a:gd name="T32" fmla="*/ 94 w 121"/>
                <a:gd name="T33" fmla="*/ 260 h 185"/>
                <a:gd name="T34" fmla="*/ 74 w 121"/>
                <a:gd name="T35" fmla="*/ 206 h 185"/>
                <a:gd name="T36" fmla="*/ 53 w 121"/>
                <a:gd name="T37" fmla="*/ 168 h 185"/>
                <a:gd name="T38" fmla="*/ 43 w 121"/>
                <a:gd name="T39" fmla="*/ 153 h 185"/>
                <a:gd name="T40" fmla="*/ 28 w 121"/>
                <a:gd name="T41" fmla="*/ 117 h 185"/>
                <a:gd name="T42" fmla="*/ 15 w 121"/>
                <a:gd name="T43" fmla="*/ 81 h 185"/>
                <a:gd name="T44" fmla="*/ 5 w 121"/>
                <a:gd name="T45" fmla="*/ 48 h 185"/>
                <a:gd name="T46" fmla="*/ 0 w 121"/>
                <a:gd name="T47" fmla="*/ 10 h 185"/>
                <a:gd name="T48" fmla="*/ 0 w 121"/>
                <a:gd name="T49" fmla="*/ 0 h 185"/>
                <a:gd name="T50" fmla="*/ 3 w 121"/>
                <a:gd name="T51" fmla="*/ 0 h 185"/>
                <a:gd name="T52" fmla="*/ 13 w 121"/>
                <a:gd name="T53" fmla="*/ 13 h 185"/>
                <a:gd name="T54" fmla="*/ 28 w 121"/>
                <a:gd name="T55" fmla="*/ 41 h 185"/>
                <a:gd name="T56" fmla="*/ 53 w 121"/>
                <a:gd name="T57" fmla="*/ 89 h 185"/>
                <a:gd name="T58" fmla="*/ 69 w 121"/>
                <a:gd name="T59" fmla="*/ 122 h 185"/>
                <a:gd name="T60" fmla="*/ 79 w 121"/>
                <a:gd name="T61" fmla="*/ 140 h 185"/>
                <a:gd name="T62" fmla="*/ 109 w 121"/>
                <a:gd name="T63" fmla="*/ 193 h 185"/>
                <a:gd name="T64" fmla="*/ 117 w 121"/>
                <a:gd name="T65" fmla="*/ 206 h 185"/>
                <a:gd name="T66" fmla="*/ 122 w 121"/>
                <a:gd name="T67" fmla="*/ 221 h 185"/>
                <a:gd name="T68" fmla="*/ 132 w 121"/>
                <a:gd name="T69" fmla="*/ 252 h 185"/>
                <a:gd name="T70" fmla="*/ 143 w 121"/>
                <a:gd name="T71" fmla="*/ 288 h 185"/>
                <a:gd name="T72" fmla="*/ 148 w 121"/>
                <a:gd name="T73" fmla="*/ 300 h 185"/>
                <a:gd name="T74" fmla="*/ 158 w 121"/>
                <a:gd name="T75" fmla="*/ 313 h 185"/>
                <a:gd name="T76" fmla="*/ 178 w 121"/>
                <a:gd name="T77" fmla="*/ 339 h 185"/>
                <a:gd name="T78" fmla="*/ 204 w 121"/>
                <a:gd name="T79" fmla="*/ 364 h 185"/>
                <a:gd name="T80" fmla="*/ 249 w 121"/>
                <a:gd name="T81" fmla="*/ 402 h 185"/>
                <a:gd name="T82" fmla="*/ 288 w 121"/>
                <a:gd name="T83" fmla="*/ 428 h 185"/>
                <a:gd name="T84" fmla="*/ 300 w 121"/>
                <a:gd name="T85" fmla="*/ 440 h 1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85">
                  <a:moveTo>
                    <a:pt x="118" y="173"/>
                  </a:moveTo>
                  <a:lnTo>
                    <a:pt x="119" y="174"/>
                  </a:lnTo>
                  <a:lnTo>
                    <a:pt x="121" y="176"/>
                  </a:lnTo>
                  <a:lnTo>
                    <a:pt x="119" y="181"/>
                  </a:lnTo>
                  <a:lnTo>
                    <a:pt x="118" y="183"/>
                  </a:lnTo>
                  <a:lnTo>
                    <a:pt x="117" y="184"/>
                  </a:lnTo>
                  <a:lnTo>
                    <a:pt x="114" y="185"/>
                  </a:lnTo>
                  <a:lnTo>
                    <a:pt x="111" y="185"/>
                  </a:lnTo>
                  <a:lnTo>
                    <a:pt x="109" y="185"/>
                  </a:lnTo>
                  <a:lnTo>
                    <a:pt x="108" y="184"/>
                  </a:lnTo>
                  <a:lnTo>
                    <a:pt x="103" y="180"/>
                  </a:lnTo>
                  <a:lnTo>
                    <a:pt x="88" y="170"/>
                  </a:lnTo>
                  <a:lnTo>
                    <a:pt x="80" y="163"/>
                  </a:lnTo>
                  <a:lnTo>
                    <a:pt x="68" y="154"/>
                  </a:lnTo>
                  <a:lnTo>
                    <a:pt x="58" y="143"/>
                  </a:lnTo>
                  <a:lnTo>
                    <a:pt x="48" y="132"/>
                  </a:lnTo>
                  <a:lnTo>
                    <a:pt x="37" y="102"/>
                  </a:lnTo>
                  <a:lnTo>
                    <a:pt x="29" y="81"/>
                  </a:lnTo>
                  <a:lnTo>
                    <a:pt x="21" y="66"/>
                  </a:lnTo>
                  <a:lnTo>
                    <a:pt x="17" y="60"/>
                  </a:lnTo>
                  <a:lnTo>
                    <a:pt x="11" y="46"/>
                  </a:lnTo>
                  <a:lnTo>
                    <a:pt x="6" y="32"/>
                  </a:lnTo>
                  <a:lnTo>
                    <a:pt x="2" y="19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5"/>
                  </a:lnTo>
                  <a:lnTo>
                    <a:pt x="11" y="16"/>
                  </a:lnTo>
                  <a:lnTo>
                    <a:pt x="21" y="35"/>
                  </a:lnTo>
                  <a:lnTo>
                    <a:pt x="27" y="48"/>
                  </a:lnTo>
                  <a:lnTo>
                    <a:pt x="31" y="55"/>
                  </a:lnTo>
                  <a:lnTo>
                    <a:pt x="43" y="76"/>
                  </a:lnTo>
                  <a:lnTo>
                    <a:pt x="46" y="81"/>
                  </a:lnTo>
                  <a:lnTo>
                    <a:pt x="48" y="87"/>
                  </a:lnTo>
                  <a:lnTo>
                    <a:pt x="52" y="99"/>
                  </a:lnTo>
                  <a:lnTo>
                    <a:pt x="56" y="113"/>
                  </a:lnTo>
                  <a:lnTo>
                    <a:pt x="58" y="118"/>
                  </a:lnTo>
                  <a:lnTo>
                    <a:pt x="62" y="123"/>
                  </a:lnTo>
                  <a:lnTo>
                    <a:pt x="70" y="133"/>
                  </a:lnTo>
                  <a:lnTo>
                    <a:pt x="80" y="143"/>
                  </a:lnTo>
                  <a:lnTo>
                    <a:pt x="98" y="158"/>
                  </a:lnTo>
                  <a:lnTo>
                    <a:pt x="113" y="168"/>
                  </a:lnTo>
                  <a:lnTo>
                    <a:pt x="11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46" name="Group 1962"/>
          <p:cNvGrpSpPr>
            <a:grpSpLocks/>
          </p:cNvGrpSpPr>
          <p:nvPr/>
        </p:nvGrpSpPr>
        <p:grpSpPr bwMode="auto">
          <a:xfrm flipH="1">
            <a:off x="5126038" y="4335463"/>
            <a:ext cx="2740025" cy="2092325"/>
            <a:chOff x="775" y="548"/>
            <a:chExt cx="4290" cy="3278"/>
          </a:xfrm>
        </p:grpSpPr>
        <p:grpSp>
          <p:nvGrpSpPr>
            <p:cNvPr id="15243" name="Group 1963"/>
            <p:cNvGrpSpPr>
              <a:grpSpLocks/>
            </p:cNvGrpSpPr>
            <p:nvPr/>
          </p:nvGrpSpPr>
          <p:grpSpPr bwMode="auto">
            <a:xfrm rot="930613">
              <a:off x="2993" y="548"/>
              <a:ext cx="519" cy="653"/>
              <a:chOff x="2525" y="339"/>
              <a:chExt cx="519" cy="653"/>
            </a:xfrm>
          </p:grpSpPr>
          <p:sp>
            <p:nvSpPr>
              <p:cNvPr id="15808" name="Freeform 1964"/>
              <p:cNvSpPr>
                <a:spLocks/>
              </p:cNvSpPr>
              <p:nvPr/>
            </p:nvSpPr>
            <p:spPr bwMode="auto">
              <a:xfrm>
                <a:off x="2533" y="388"/>
                <a:ext cx="88" cy="99"/>
              </a:xfrm>
              <a:custGeom>
                <a:avLst/>
                <a:gdLst>
                  <a:gd name="T0" fmla="*/ 3 w 32"/>
                  <a:gd name="T1" fmla="*/ 99 h 36"/>
                  <a:gd name="T2" fmla="*/ 0 w 32"/>
                  <a:gd name="T3" fmla="*/ 99 h 36"/>
                  <a:gd name="T4" fmla="*/ 0 w 32"/>
                  <a:gd name="T5" fmla="*/ 94 h 36"/>
                  <a:gd name="T6" fmla="*/ 6 w 32"/>
                  <a:gd name="T7" fmla="*/ 80 h 36"/>
                  <a:gd name="T8" fmla="*/ 28 w 32"/>
                  <a:gd name="T9" fmla="*/ 58 h 36"/>
                  <a:gd name="T10" fmla="*/ 50 w 32"/>
                  <a:gd name="T11" fmla="*/ 33 h 36"/>
                  <a:gd name="T12" fmla="*/ 61 w 32"/>
                  <a:gd name="T13" fmla="*/ 22 h 36"/>
                  <a:gd name="T14" fmla="*/ 77 w 32"/>
                  <a:gd name="T15" fmla="*/ 6 h 36"/>
                  <a:gd name="T16" fmla="*/ 88 w 32"/>
                  <a:gd name="T17" fmla="*/ 0 h 36"/>
                  <a:gd name="T18" fmla="*/ 80 w 32"/>
                  <a:gd name="T19" fmla="*/ 6 h 36"/>
                  <a:gd name="T20" fmla="*/ 61 w 32"/>
                  <a:gd name="T21" fmla="*/ 22 h 36"/>
                  <a:gd name="T22" fmla="*/ 50 w 32"/>
                  <a:gd name="T23" fmla="*/ 33 h 36"/>
                  <a:gd name="T24" fmla="*/ 30 w 32"/>
                  <a:gd name="T25" fmla="*/ 58 h 36"/>
                  <a:gd name="T26" fmla="*/ 8 w 32"/>
                  <a:gd name="T27" fmla="*/ 85 h 36"/>
                  <a:gd name="T28" fmla="*/ 3 w 32"/>
                  <a:gd name="T29" fmla="*/ 99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36">
                    <a:moveTo>
                      <a:pt x="1" y="36"/>
                    </a:moveTo>
                    <a:lnTo>
                      <a:pt x="0" y="36"/>
                    </a:lnTo>
                    <a:lnTo>
                      <a:pt x="0" y="34"/>
                    </a:lnTo>
                    <a:lnTo>
                      <a:pt x="2" y="29"/>
                    </a:lnTo>
                    <a:lnTo>
                      <a:pt x="10" y="21"/>
                    </a:lnTo>
                    <a:lnTo>
                      <a:pt x="18" y="12"/>
                    </a:lnTo>
                    <a:lnTo>
                      <a:pt x="22" y="8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2" y="8"/>
                    </a:lnTo>
                    <a:lnTo>
                      <a:pt x="18" y="12"/>
                    </a:lnTo>
                    <a:lnTo>
                      <a:pt x="11" y="21"/>
                    </a:lnTo>
                    <a:lnTo>
                      <a:pt x="3" y="31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09" name="Freeform 1965"/>
              <p:cNvSpPr>
                <a:spLocks/>
              </p:cNvSpPr>
              <p:nvPr/>
            </p:nvSpPr>
            <p:spPr bwMode="auto">
              <a:xfrm>
                <a:off x="2662" y="339"/>
                <a:ext cx="143" cy="30"/>
              </a:xfrm>
              <a:custGeom>
                <a:avLst/>
                <a:gdLst>
                  <a:gd name="T0" fmla="*/ 3 w 52"/>
                  <a:gd name="T1" fmla="*/ 27 h 11"/>
                  <a:gd name="T2" fmla="*/ 0 w 52"/>
                  <a:gd name="T3" fmla="*/ 30 h 11"/>
                  <a:gd name="T4" fmla="*/ 3 w 52"/>
                  <a:gd name="T5" fmla="*/ 27 h 11"/>
                  <a:gd name="T6" fmla="*/ 19 w 52"/>
                  <a:gd name="T7" fmla="*/ 22 h 11"/>
                  <a:gd name="T8" fmla="*/ 55 w 52"/>
                  <a:gd name="T9" fmla="*/ 14 h 11"/>
                  <a:gd name="T10" fmla="*/ 105 w 52"/>
                  <a:gd name="T11" fmla="*/ 3 h 11"/>
                  <a:gd name="T12" fmla="*/ 132 w 52"/>
                  <a:gd name="T13" fmla="*/ 0 h 11"/>
                  <a:gd name="T14" fmla="*/ 143 w 52"/>
                  <a:gd name="T15" fmla="*/ 0 h 11"/>
                  <a:gd name="T16" fmla="*/ 132 w 52"/>
                  <a:gd name="T17" fmla="*/ 0 h 11"/>
                  <a:gd name="T18" fmla="*/ 102 w 52"/>
                  <a:gd name="T19" fmla="*/ 3 h 11"/>
                  <a:gd name="T20" fmla="*/ 55 w 52"/>
                  <a:gd name="T21" fmla="*/ 14 h 11"/>
                  <a:gd name="T22" fmla="*/ 19 w 52"/>
                  <a:gd name="T23" fmla="*/ 25 h 11"/>
                  <a:gd name="T24" fmla="*/ 3 w 52"/>
                  <a:gd name="T25" fmla="*/ 27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11">
                    <a:moveTo>
                      <a:pt x="1" y="10"/>
                    </a:moveTo>
                    <a:lnTo>
                      <a:pt x="0" y="11"/>
                    </a:lnTo>
                    <a:lnTo>
                      <a:pt x="1" y="10"/>
                    </a:lnTo>
                    <a:lnTo>
                      <a:pt x="7" y="8"/>
                    </a:lnTo>
                    <a:lnTo>
                      <a:pt x="20" y="5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37" y="1"/>
                    </a:lnTo>
                    <a:lnTo>
                      <a:pt x="20" y="5"/>
                    </a:lnTo>
                    <a:lnTo>
                      <a:pt x="7" y="9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0" name="Freeform 1966"/>
              <p:cNvSpPr>
                <a:spLocks/>
              </p:cNvSpPr>
              <p:nvPr/>
            </p:nvSpPr>
            <p:spPr bwMode="auto">
              <a:xfrm>
                <a:off x="2525" y="355"/>
                <a:ext cx="318" cy="190"/>
              </a:xfrm>
              <a:custGeom>
                <a:avLst/>
                <a:gdLst>
                  <a:gd name="T0" fmla="*/ 8 w 116"/>
                  <a:gd name="T1" fmla="*/ 179 h 69"/>
                  <a:gd name="T2" fmla="*/ 3 w 116"/>
                  <a:gd name="T3" fmla="*/ 182 h 69"/>
                  <a:gd name="T4" fmla="*/ 0 w 116"/>
                  <a:gd name="T5" fmla="*/ 190 h 69"/>
                  <a:gd name="T6" fmla="*/ 3 w 116"/>
                  <a:gd name="T7" fmla="*/ 182 h 69"/>
                  <a:gd name="T8" fmla="*/ 3 w 116"/>
                  <a:gd name="T9" fmla="*/ 179 h 69"/>
                  <a:gd name="T10" fmla="*/ 8 w 116"/>
                  <a:gd name="T11" fmla="*/ 179 h 69"/>
                  <a:gd name="T12" fmla="*/ 11 w 116"/>
                  <a:gd name="T13" fmla="*/ 168 h 69"/>
                  <a:gd name="T14" fmla="*/ 25 w 116"/>
                  <a:gd name="T15" fmla="*/ 140 h 69"/>
                  <a:gd name="T16" fmla="*/ 36 w 116"/>
                  <a:gd name="T17" fmla="*/ 121 h 69"/>
                  <a:gd name="T18" fmla="*/ 47 w 116"/>
                  <a:gd name="T19" fmla="*/ 105 h 69"/>
                  <a:gd name="T20" fmla="*/ 66 w 116"/>
                  <a:gd name="T21" fmla="*/ 83 h 69"/>
                  <a:gd name="T22" fmla="*/ 85 w 116"/>
                  <a:gd name="T23" fmla="*/ 69 h 69"/>
                  <a:gd name="T24" fmla="*/ 107 w 116"/>
                  <a:gd name="T25" fmla="*/ 52 h 69"/>
                  <a:gd name="T26" fmla="*/ 129 w 116"/>
                  <a:gd name="T27" fmla="*/ 41 h 69"/>
                  <a:gd name="T28" fmla="*/ 167 w 116"/>
                  <a:gd name="T29" fmla="*/ 22 h 69"/>
                  <a:gd name="T30" fmla="*/ 197 w 116"/>
                  <a:gd name="T31" fmla="*/ 14 h 69"/>
                  <a:gd name="T32" fmla="*/ 208 w 116"/>
                  <a:gd name="T33" fmla="*/ 11 h 69"/>
                  <a:gd name="T34" fmla="*/ 236 w 116"/>
                  <a:gd name="T35" fmla="*/ 8 h 69"/>
                  <a:gd name="T36" fmla="*/ 288 w 116"/>
                  <a:gd name="T37" fmla="*/ 0 h 69"/>
                  <a:gd name="T38" fmla="*/ 318 w 116"/>
                  <a:gd name="T39" fmla="*/ 0 h 69"/>
                  <a:gd name="T40" fmla="*/ 282 w 116"/>
                  <a:gd name="T41" fmla="*/ 6 h 69"/>
                  <a:gd name="T42" fmla="*/ 206 w 116"/>
                  <a:gd name="T43" fmla="*/ 14 h 69"/>
                  <a:gd name="T44" fmla="*/ 195 w 116"/>
                  <a:gd name="T45" fmla="*/ 14 h 69"/>
                  <a:gd name="T46" fmla="*/ 167 w 116"/>
                  <a:gd name="T47" fmla="*/ 25 h 69"/>
                  <a:gd name="T48" fmla="*/ 126 w 116"/>
                  <a:gd name="T49" fmla="*/ 41 h 69"/>
                  <a:gd name="T50" fmla="*/ 107 w 116"/>
                  <a:gd name="T51" fmla="*/ 55 h 69"/>
                  <a:gd name="T52" fmla="*/ 85 w 116"/>
                  <a:gd name="T53" fmla="*/ 69 h 69"/>
                  <a:gd name="T54" fmla="*/ 66 w 116"/>
                  <a:gd name="T55" fmla="*/ 88 h 69"/>
                  <a:gd name="T56" fmla="*/ 52 w 116"/>
                  <a:gd name="T57" fmla="*/ 105 h 69"/>
                  <a:gd name="T58" fmla="*/ 38 w 116"/>
                  <a:gd name="T59" fmla="*/ 124 h 69"/>
                  <a:gd name="T60" fmla="*/ 27 w 116"/>
                  <a:gd name="T61" fmla="*/ 140 h 69"/>
                  <a:gd name="T62" fmla="*/ 14 w 116"/>
                  <a:gd name="T63" fmla="*/ 168 h 69"/>
                  <a:gd name="T64" fmla="*/ 8 w 116"/>
                  <a:gd name="T65" fmla="*/ 179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6" h="69">
                    <a:moveTo>
                      <a:pt x="3" y="65"/>
                    </a:moveTo>
                    <a:lnTo>
                      <a:pt x="1" y="66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1"/>
                    </a:lnTo>
                    <a:lnTo>
                      <a:pt x="9" y="51"/>
                    </a:lnTo>
                    <a:lnTo>
                      <a:pt x="13" y="44"/>
                    </a:lnTo>
                    <a:lnTo>
                      <a:pt x="17" y="38"/>
                    </a:lnTo>
                    <a:lnTo>
                      <a:pt x="24" y="30"/>
                    </a:lnTo>
                    <a:lnTo>
                      <a:pt x="31" y="25"/>
                    </a:lnTo>
                    <a:lnTo>
                      <a:pt x="39" y="19"/>
                    </a:lnTo>
                    <a:lnTo>
                      <a:pt x="47" y="15"/>
                    </a:lnTo>
                    <a:lnTo>
                      <a:pt x="61" y="8"/>
                    </a:lnTo>
                    <a:lnTo>
                      <a:pt x="72" y="5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03" y="2"/>
                    </a:lnTo>
                    <a:lnTo>
                      <a:pt x="75" y="5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46" y="15"/>
                    </a:lnTo>
                    <a:lnTo>
                      <a:pt x="39" y="20"/>
                    </a:lnTo>
                    <a:lnTo>
                      <a:pt x="31" y="25"/>
                    </a:lnTo>
                    <a:lnTo>
                      <a:pt x="24" y="32"/>
                    </a:lnTo>
                    <a:lnTo>
                      <a:pt x="19" y="38"/>
                    </a:lnTo>
                    <a:lnTo>
                      <a:pt x="14" y="45"/>
                    </a:lnTo>
                    <a:lnTo>
                      <a:pt x="10" y="51"/>
                    </a:lnTo>
                    <a:lnTo>
                      <a:pt x="5" y="61"/>
                    </a:lnTo>
                    <a:lnTo>
                      <a:pt x="3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1" name="Freeform 1967"/>
              <p:cNvSpPr>
                <a:spLocks/>
              </p:cNvSpPr>
              <p:nvPr/>
            </p:nvSpPr>
            <p:spPr bwMode="auto">
              <a:xfrm>
                <a:off x="2528" y="380"/>
                <a:ext cx="356" cy="181"/>
              </a:xfrm>
              <a:custGeom>
                <a:avLst/>
                <a:gdLst>
                  <a:gd name="T0" fmla="*/ 11 w 130"/>
                  <a:gd name="T1" fmla="*/ 170 h 66"/>
                  <a:gd name="T2" fmla="*/ 8 w 130"/>
                  <a:gd name="T3" fmla="*/ 176 h 66"/>
                  <a:gd name="T4" fmla="*/ 0 w 130"/>
                  <a:gd name="T5" fmla="*/ 181 h 66"/>
                  <a:gd name="T6" fmla="*/ 8 w 130"/>
                  <a:gd name="T7" fmla="*/ 176 h 66"/>
                  <a:gd name="T8" fmla="*/ 8 w 130"/>
                  <a:gd name="T9" fmla="*/ 170 h 66"/>
                  <a:gd name="T10" fmla="*/ 11 w 130"/>
                  <a:gd name="T11" fmla="*/ 167 h 66"/>
                  <a:gd name="T12" fmla="*/ 19 w 130"/>
                  <a:gd name="T13" fmla="*/ 162 h 66"/>
                  <a:gd name="T14" fmla="*/ 38 w 130"/>
                  <a:gd name="T15" fmla="*/ 134 h 66"/>
                  <a:gd name="T16" fmla="*/ 66 w 130"/>
                  <a:gd name="T17" fmla="*/ 96 h 66"/>
                  <a:gd name="T18" fmla="*/ 85 w 130"/>
                  <a:gd name="T19" fmla="*/ 74 h 66"/>
                  <a:gd name="T20" fmla="*/ 107 w 130"/>
                  <a:gd name="T21" fmla="*/ 55 h 66"/>
                  <a:gd name="T22" fmla="*/ 126 w 130"/>
                  <a:gd name="T23" fmla="*/ 41 h 66"/>
                  <a:gd name="T24" fmla="*/ 151 w 130"/>
                  <a:gd name="T25" fmla="*/ 27 h 66"/>
                  <a:gd name="T26" fmla="*/ 175 w 130"/>
                  <a:gd name="T27" fmla="*/ 16 h 66"/>
                  <a:gd name="T28" fmla="*/ 194 w 130"/>
                  <a:gd name="T29" fmla="*/ 11 h 66"/>
                  <a:gd name="T30" fmla="*/ 230 w 130"/>
                  <a:gd name="T31" fmla="*/ 8 h 66"/>
                  <a:gd name="T32" fmla="*/ 244 w 130"/>
                  <a:gd name="T33" fmla="*/ 3 h 66"/>
                  <a:gd name="T34" fmla="*/ 271 w 130"/>
                  <a:gd name="T35" fmla="*/ 3 h 66"/>
                  <a:gd name="T36" fmla="*/ 320 w 130"/>
                  <a:gd name="T37" fmla="*/ 0 h 66"/>
                  <a:gd name="T38" fmla="*/ 356 w 130"/>
                  <a:gd name="T39" fmla="*/ 3 h 66"/>
                  <a:gd name="T40" fmla="*/ 320 w 130"/>
                  <a:gd name="T41" fmla="*/ 0 h 66"/>
                  <a:gd name="T42" fmla="*/ 279 w 130"/>
                  <a:gd name="T43" fmla="*/ 3 h 66"/>
                  <a:gd name="T44" fmla="*/ 236 w 130"/>
                  <a:gd name="T45" fmla="*/ 8 h 66"/>
                  <a:gd name="T46" fmla="*/ 225 w 130"/>
                  <a:gd name="T47" fmla="*/ 8 h 66"/>
                  <a:gd name="T48" fmla="*/ 192 w 130"/>
                  <a:gd name="T49" fmla="*/ 14 h 66"/>
                  <a:gd name="T50" fmla="*/ 170 w 130"/>
                  <a:gd name="T51" fmla="*/ 22 h 66"/>
                  <a:gd name="T52" fmla="*/ 151 w 130"/>
                  <a:gd name="T53" fmla="*/ 30 h 66"/>
                  <a:gd name="T54" fmla="*/ 126 w 130"/>
                  <a:gd name="T55" fmla="*/ 41 h 66"/>
                  <a:gd name="T56" fmla="*/ 104 w 130"/>
                  <a:gd name="T57" fmla="*/ 58 h 66"/>
                  <a:gd name="T58" fmla="*/ 85 w 130"/>
                  <a:gd name="T59" fmla="*/ 80 h 66"/>
                  <a:gd name="T60" fmla="*/ 68 w 130"/>
                  <a:gd name="T61" fmla="*/ 96 h 66"/>
                  <a:gd name="T62" fmla="*/ 38 w 130"/>
                  <a:gd name="T63" fmla="*/ 134 h 66"/>
                  <a:gd name="T64" fmla="*/ 19 w 130"/>
                  <a:gd name="T65" fmla="*/ 162 h 66"/>
                  <a:gd name="T66" fmla="*/ 11 w 130"/>
                  <a:gd name="T67" fmla="*/ 170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0" h="66">
                    <a:moveTo>
                      <a:pt x="4" y="62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4" y="61"/>
                    </a:lnTo>
                    <a:lnTo>
                      <a:pt x="7" y="59"/>
                    </a:lnTo>
                    <a:lnTo>
                      <a:pt x="14" y="49"/>
                    </a:lnTo>
                    <a:lnTo>
                      <a:pt x="24" y="35"/>
                    </a:lnTo>
                    <a:lnTo>
                      <a:pt x="31" y="27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1" y="4"/>
                    </a:lnTo>
                    <a:lnTo>
                      <a:pt x="84" y="3"/>
                    </a:lnTo>
                    <a:lnTo>
                      <a:pt x="89" y="1"/>
                    </a:lnTo>
                    <a:lnTo>
                      <a:pt x="99" y="1"/>
                    </a:lnTo>
                    <a:lnTo>
                      <a:pt x="117" y="0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2" y="1"/>
                    </a:lnTo>
                    <a:lnTo>
                      <a:pt x="86" y="3"/>
                    </a:lnTo>
                    <a:lnTo>
                      <a:pt x="82" y="3"/>
                    </a:lnTo>
                    <a:lnTo>
                      <a:pt x="70" y="5"/>
                    </a:lnTo>
                    <a:lnTo>
                      <a:pt x="62" y="8"/>
                    </a:lnTo>
                    <a:lnTo>
                      <a:pt x="55" y="11"/>
                    </a:lnTo>
                    <a:lnTo>
                      <a:pt x="46" y="15"/>
                    </a:lnTo>
                    <a:lnTo>
                      <a:pt x="38" y="21"/>
                    </a:lnTo>
                    <a:lnTo>
                      <a:pt x="31" y="29"/>
                    </a:lnTo>
                    <a:lnTo>
                      <a:pt x="25" y="35"/>
                    </a:lnTo>
                    <a:lnTo>
                      <a:pt x="14" y="49"/>
                    </a:lnTo>
                    <a:lnTo>
                      <a:pt x="7" y="59"/>
                    </a:lnTo>
                    <a:lnTo>
                      <a:pt x="4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2" name="Freeform 1968"/>
              <p:cNvSpPr>
                <a:spLocks/>
              </p:cNvSpPr>
              <p:nvPr/>
            </p:nvSpPr>
            <p:spPr bwMode="auto">
              <a:xfrm>
                <a:off x="2533" y="468"/>
                <a:ext cx="93" cy="132"/>
              </a:xfrm>
              <a:custGeom>
                <a:avLst/>
                <a:gdLst>
                  <a:gd name="T0" fmla="*/ 3 w 34"/>
                  <a:gd name="T1" fmla="*/ 127 h 48"/>
                  <a:gd name="T2" fmla="*/ 0 w 34"/>
                  <a:gd name="T3" fmla="*/ 132 h 48"/>
                  <a:gd name="T4" fmla="*/ 0 w 34"/>
                  <a:gd name="T5" fmla="*/ 127 h 48"/>
                  <a:gd name="T6" fmla="*/ 8 w 34"/>
                  <a:gd name="T7" fmla="*/ 110 h 48"/>
                  <a:gd name="T8" fmla="*/ 30 w 34"/>
                  <a:gd name="T9" fmla="*/ 77 h 48"/>
                  <a:gd name="T10" fmla="*/ 44 w 34"/>
                  <a:gd name="T11" fmla="*/ 63 h 48"/>
                  <a:gd name="T12" fmla="*/ 52 w 34"/>
                  <a:gd name="T13" fmla="*/ 47 h 48"/>
                  <a:gd name="T14" fmla="*/ 60 w 34"/>
                  <a:gd name="T15" fmla="*/ 28 h 48"/>
                  <a:gd name="T16" fmla="*/ 66 w 34"/>
                  <a:gd name="T17" fmla="*/ 22 h 48"/>
                  <a:gd name="T18" fmla="*/ 74 w 34"/>
                  <a:gd name="T19" fmla="*/ 11 h 48"/>
                  <a:gd name="T20" fmla="*/ 85 w 34"/>
                  <a:gd name="T21" fmla="*/ 8 h 48"/>
                  <a:gd name="T22" fmla="*/ 93 w 34"/>
                  <a:gd name="T23" fmla="*/ 0 h 48"/>
                  <a:gd name="T24" fmla="*/ 85 w 34"/>
                  <a:gd name="T25" fmla="*/ 8 h 48"/>
                  <a:gd name="T26" fmla="*/ 71 w 34"/>
                  <a:gd name="T27" fmla="*/ 19 h 48"/>
                  <a:gd name="T28" fmla="*/ 60 w 34"/>
                  <a:gd name="T29" fmla="*/ 33 h 48"/>
                  <a:gd name="T30" fmla="*/ 52 w 34"/>
                  <a:gd name="T31" fmla="*/ 50 h 48"/>
                  <a:gd name="T32" fmla="*/ 44 w 34"/>
                  <a:gd name="T33" fmla="*/ 63 h 48"/>
                  <a:gd name="T34" fmla="*/ 30 w 34"/>
                  <a:gd name="T35" fmla="*/ 80 h 48"/>
                  <a:gd name="T36" fmla="*/ 14 w 34"/>
                  <a:gd name="T37" fmla="*/ 113 h 48"/>
                  <a:gd name="T38" fmla="*/ 3 w 34"/>
                  <a:gd name="T39" fmla="*/ 127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48">
                    <a:moveTo>
                      <a:pt x="1" y="46"/>
                    </a:moveTo>
                    <a:lnTo>
                      <a:pt x="0" y="48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19" y="17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1" y="3"/>
                    </a:lnTo>
                    <a:lnTo>
                      <a:pt x="26" y="7"/>
                    </a:lnTo>
                    <a:lnTo>
                      <a:pt x="22" y="12"/>
                    </a:lnTo>
                    <a:lnTo>
                      <a:pt x="19" y="18"/>
                    </a:lnTo>
                    <a:lnTo>
                      <a:pt x="16" y="23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3" name="Freeform 1969"/>
              <p:cNvSpPr>
                <a:spLocks/>
              </p:cNvSpPr>
              <p:nvPr/>
            </p:nvSpPr>
            <p:spPr bwMode="auto">
              <a:xfrm>
                <a:off x="2637" y="402"/>
                <a:ext cx="121" cy="50"/>
              </a:xfrm>
              <a:custGeom>
                <a:avLst/>
                <a:gdLst>
                  <a:gd name="T0" fmla="*/ 3 w 44"/>
                  <a:gd name="T1" fmla="*/ 50 h 18"/>
                  <a:gd name="T2" fmla="*/ 0 w 44"/>
                  <a:gd name="T3" fmla="*/ 50 h 18"/>
                  <a:gd name="T4" fmla="*/ 3 w 44"/>
                  <a:gd name="T5" fmla="*/ 47 h 18"/>
                  <a:gd name="T6" fmla="*/ 14 w 44"/>
                  <a:gd name="T7" fmla="*/ 42 h 18"/>
                  <a:gd name="T8" fmla="*/ 41 w 44"/>
                  <a:gd name="T9" fmla="*/ 22 h 18"/>
                  <a:gd name="T10" fmla="*/ 69 w 44"/>
                  <a:gd name="T11" fmla="*/ 8 h 18"/>
                  <a:gd name="T12" fmla="*/ 80 w 44"/>
                  <a:gd name="T13" fmla="*/ 6 h 18"/>
                  <a:gd name="T14" fmla="*/ 83 w 44"/>
                  <a:gd name="T15" fmla="*/ 6 h 18"/>
                  <a:gd name="T16" fmla="*/ 110 w 44"/>
                  <a:gd name="T17" fmla="*/ 0 h 18"/>
                  <a:gd name="T18" fmla="*/ 121 w 44"/>
                  <a:gd name="T19" fmla="*/ 0 h 18"/>
                  <a:gd name="T20" fmla="*/ 110 w 44"/>
                  <a:gd name="T21" fmla="*/ 0 h 18"/>
                  <a:gd name="T22" fmla="*/ 83 w 44"/>
                  <a:gd name="T23" fmla="*/ 6 h 18"/>
                  <a:gd name="T24" fmla="*/ 69 w 44"/>
                  <a:gd name="T25" fmla="*/ 8 h 18"/>
                  <a:gd name="T26" fmla="*/ 41 w 44"/>
                  <a:gd name="T27" fmla="*/ 28 h 18"/>
                  <a:gd name="T28" fmla="*/ 14 w 44"/>
                  <a:gd name="T29" fmla="*/ 42 h 18"/>
                  <a:gd name="T30" fmla="*/ 3 w 44"/>
                  <a:gd name="T31" fmla="*/ 5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5" y="15"/>
                    </a:lnTo>
                    <a:lnTo>
                      <a:pt x="15" y="8"/>
                    </a:lnTo>
                    <a:lnTo>
                      <a:pt x="25" y="3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15" y="10"/>
                    </a:lnTo>
                    <a:lnTo>
                      <a:pt x="5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4" name="Freeform 1970"/>
              <p:cNvSpPr>
                <a:spLocks/>
              </p:cNvSpPr>
              <p:nvPr/>
            </p:nvSpPr>
            <p:spPr bwMode="auto">
              <a:xfrm>
                <a:off x="2539" y="416"/>
                <a:ext cx="378" cy="203"/>
              </a:xfrm>
              <a:custGeom>
                <a:avLst/>
                <a:gdLst>
                  <a:gd name="T0" fmla="*/ 3 w 138"/>
                  <a:gd name="T1" fmla="*/ 192 h 74"/>
                  <a:gd name="T2" fmla="*/ 3 w 138"/>
                  <a:gd name="T3" fmla="*/ 198 h 74"/>
                  <a:gd name="T4" fmla="*/ 0 w 138"/>
                  <a:gd name="T5" fmla="*/ 203 h 74"/>
                  <a:gd name="T6" fmla="*/ 0 w 138"/>
                  <a:gd name="T7" fmla="*/ 192 h 74"/>
                  <a:gd name="T8" fmla="*/ 11 w 138"/>
                  <a:gd name="T9" fmla="*/ 178 h 74"/>
                  <a:gd name="T10" fmla="*/ 33 w 138"/>
                  <a:gd name="T11" fmla="*/ 151 h 74"/>
                  <a:gd name="T12" fmla="*/ 68 w 138"/>
                  <a:gd name="T13" fmla="*/ 112 h 74"/>
                  <a:gd name="T14" fmla="*/ 110 w 138"/>
                  <a:gd name="T15" fmla="*/ 71 h 74"/>
                  <a:gd name="T16" fmla="*/ 121 w 138"/>
                  <a:gd name="T17" fmla="*/ 60 h 74"/>
                  <a:gd name="T18" fmla="*/ 134 w 138"/>
                  <a:gd name="T19" fmla="*/ 49 h 74"/>
                  <a:gd name="T20" fmla="*/ 156 w 138"/>
                  <a:gd name="T21" fmla="*/ 36 h 74"/>
                  <a:gd name="T22" fmla="*/ 184 w 138"/>
                  <a:gd name="T23" fmla="*/ 30 h 74"/>
                  <a:gd name="T24" fmla="*/ 208 w 138"/>
                  <a:gd name="T25" fmla="*/ 27 h 74"/>
                  <a:gd name="T26" fmla="*/ 225 w 138"/>
                  <a:gd name="T27" fmla="*/ 19 h 74"/>
                  <a:gd name="T28" fmla="*/ 241 w 138"/>
                  <a:gd name="T29" fmla="*/ 14 h 74"/>
                  <a:gd name="T30" fmla="*/ 252 w 138"/>
                  <a:gd name="T31" fmla="*/ 5 h 74"/>
                  <a:gd name="T32" fmla="*/ 255 w 138"/>
                  <a:gd name="T33" fmla="*/ 5 h 74"/>
                  <a:gd name="T34" fmla="*/ 260 w 138"/>
                  <a:gd name="T35" fmla="*/ 3 h 74"/>
                  <a:gd name="T36" fmla="*/ 282 w 138"/>
                  <a:gd name="T37" fmla="*/ 0 h 74"/>
                  <a:gd name="T38" fmla="*/ 310 w 138"/>
                  <a:gd name="T39" fmla="*/ 0 h 74"/>
                  <a:gd name="T40" fmla="*/ 340 w 138"/>
                  <a:gd name="T41" fmla="*/ 3 h 74"/>
                  <a:gd name="T42" fmla="*/ 378 w 138"/>
                  <a:gd name="T43" fmla="*/ 5 h 74"/>
                  <a:gd name="T44" fmla="*/ 337 w 138"/>
                  <a:gd name="T45" fmla="*/ 5 h 74"/>
                  <a:gd name="T46" fmla="*/ 293 w 138"/>
                  <a:gd name="T47" fmla="*/ 3 h 74"/>
                  <a:gd name="T48" fmla="*/ 263 w 138"/>
                  <a:gd name="T49" fmla="*/ 3 h 74"/>
                  <a:gd name="T50" fmla="*/ 252 w 138"/>
                  <a:gd name="T51" fmla="*/ 5 h 74"/>
                  <a:gd name="T52" fmla="*/ 249 w 138"/>
                  <a:gd name="T53" fmla="*/ 8 h 74"/>
                  <a:gd name="T54" fmla="*/ 238 w 138"/>
                  <a:gd name="T55" fmla="*/ 16 h 74"/>
                  <a:gd name="T56" fmla="*/ 225 w 138"/>
                  <a:gd name="T57" fmla="*/ 22 h 74"/>
                  <a:gd name="T58" fmla="*/ 205 w 138"/>
                  <a:gd name="T59" fmla="*/ 30 h 74"/>
                  <a:gd name="T60" fmla="*/ 181 w 138"/>
                  <a:gd name="T61" fmla="*/ 33 h 74"/>
                  <a:gd name="T62" fmla="*/ 153 w 138"/>
                  <a:gd name="T63" fmla="*/ 38 h 74"/>
                  <a:gd name="T64" fmla="*/ 129 w 138"/>
                  <a:gd name="T65" fmla="*/ 52 h 74"/>
                  <a:gd name="T66" fmla="*/ 121 w 138"/>
                  <a:gd name="T67" fmla="*/ 63 h 74"/>
                  <a:gd name="T68" fmla="*/ 110 w 138"/>
                  <a:gd name="T69" fmla="*/ 74 h 74"/>
                  <a:gd name="T70" fmla="*/ 68 w 138"/>
                  <a:gd name="T71" fmla="*/ 115 h 74"/>
                  <a:gd name="T72" fmla="*/ 33 w 138"/>
                  <a:gd name="T73" fmla="*/ 151 h 74"/>
                  <a:gd name="T74" fmla="*/ 11 w 138"/>
                  <a:gd name="T75" fmla="*/ 178 h 74"/>
                  <a:gd name="T76" fmla="*/ 3 w 138"/>
                  <a:gd name="T77" fmla="*/ 192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38" h="74">
                    <a:moveTo>
                      <a:pt x="1" y="70"/>
                    </a:moveTo>
                    <a:lnTo>
                      <a:pt x="1" y="72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4" y="65"/>
                    </a:lnTo>
                    <a:lnTo>
                      <a:pt x="12" y="55"/>
                    </a:lnTo>
                    <a:lnTo>
                      <a:pt x="25" y="41"/>
                    </a:lnTo>
                    <a:lnTo>
                      <a:pt x="40" y="26"/>
                    </a:lnTo>
                    <a:lnTo>
                      <a:pt x="44" y="22"/>
                    </a:lnTo>
                    <a:lnTo>
                      <a:pt x="49" y="18"/>
                    </a:lnTo>
                    <a:lnTo>
                      <a:pt x="57" y="13"/>
                    </a:lnTo>
                    <a:lnTo>
                      <a:pt x="67" y="11"/>
                    </a:lnTo>
                    <a:lnTo>
                      <a:pt x="76" y="10"/>
                    </a:lnTo>
                    <a:lnTo>
                      <a:pt x="82" y="7"/>
                    </a:lnTo>
                    <a:lnTo>
                      <a:pt x="88" y="5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1"/>
                    </a:lnTo>
                    <a:lnTo>
                      <a:pt x="103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8" y="2"/>
                    </a:lnTo>
                    <a:lnTo>
                      <a:pt x="123" y="2"/>
                    </a:lnTo>
                    <a:lnTo>
                      <a:pt x="107" y="1"/>
                    </a:lnTo>
                    <a:lnTo>
                      <a:pt x="96" y="1"/>
                    </a:lnTo>
                    <a:lnTo>
                      <a:pt x="92" y="2"/>
                    </a:lnTo>
                    <a:lnTo>
                      <a:pt x="91" y="3"/>
                    </a:lnTo>
                    <a:lnTo>
                      <a:pt x="87" y="6"/>
                    </a:lnTo>
                    <a:lnTo>
                      <a:pt x="82" y="8"/>
                    </a:lnTo>
                    <a:lnTo>
                      <a:pt x="75" y="11"/>
                    </a:lnTo>
                    <a:lnTo>
                      <a:pt x="66" y="12"/>
                    </a:lnTo>
                    <a:lnTo>
                      <a:pt x="56" y="14"/>
                    </a:lnTo>
                    <a:lnTo>
                      <a:pt x="47" y="19"/>
                    </a:lnTo>
                    <a:lnTo>
                      <a:pt x="44" y="23"/>
                    </a:lnTo>
                    <a:lnTo>
                      <a:pt x="40" y="27"/>
                    </a:lnTo>
                    <a:lnTo>
                      <a:pt x="25" y="42"/>
                    </a:lnTo>
                    <a:lnTo>
                      <a:pt x="12" y="55"/>
                    </a:lnTo>
                    <a:lnTo>
                      <a:pt x="4" y="65"/>
                    </a:lnTo>
                    <a:lnTo>
                      <a:pt x="1" y="7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5" name="Freeform 1971"/>
              <p:cNvSpPr>
                <a:spLocks/>
              </p:cNvSpPr>
              <p:nvPr/>
            </p:nvSpPr>
            <p:spPr bwMode="auto">
              <a:xfrm>
                <a:off x="2577" y="397"/>
                <a:ext cx="329" cy="145"/>
              </a:xfrm>
              <a:custGeom>
                <a:avLst/>
                <a:gdLst>
                  <a:gd name="T0" fmla="*/ 8 w 120"/>
                  <a:gd name="T1" fmla="*/ 137 h 53"/>
                  <a:gd name="T2" fmla="*/ 5 w 120"/>
                  <a:gd name="T3" fmla="*/ 140 h 53"/>
                  <a:gd name="T4" fmla="*/ 0 w 120"/>
                  <a:gd name="T5" fmla="*/ 145 h 53"/>
                  <a:gd name="T6" fmla="*/ 5 w 120"/>
                  <a:gd name="T7" fmla="*/ 137 h 53"/>
                  <a:gd name="T8" fmla="*/ 8 w 120"/>
                  <a:gd name="T9" fmla="*/ 137 h 53"/>
                  <a:gd name="T10" fmla="*/ 16 w 120"/>
                  <a:gd name="T11" fmla="*/ 131 h 53"/>
                  <a:gd name="T12" fmla="*/ 36 w 120"/>
                  <a:gd name="T13" fmla="*/ 107 h 53"/>
                  <a:gd name="T14" fmla="*/ 69 w 120"/>
                  <a:gd name="T15" fmla="*/ 77 h 53"/>
                  <a:gd name="T16" fmla="*/ 85 w 120"/>
                  <a:gd name="T17" fmla="*/ 63 h 53"/>
                  <a:gd name="T18" fmla="*/ 104 w 120"/>
                  <a:gd name="T19" fmla="*/ 49 h 53"/>
                  <a:gd name="T20" fmla="*/ 154 w 120"/>
                  <a:gd name="T21" fmla="*/ 33 h 53"/>
                  <a:gd name="T22" fmla="*/ 189 w 120"/>
                  <a:gd name="T23" fmla="*/ 19 h 53"/>
                  <a:gd name="T24" fmla="*/ 222 w 120"/>
                  <a:gd name="T25" fmla="*/ 11 h 53"/>
                  <a:gd name="T26" fmla="*/ 230 w 120"/>
                  <a:gd name="T27" fmla="*/ 5 h 53"/>
                  <a:gd name="T28" fmla="*/ 255 w 120"/>
                  <a:gd name="T29" fmla="*/ 0 h 53"/>
                  <a:gd name="T30" fmla="*/ 280 w 120"/>
                  <a:gd name="T31" fmla="*/ 0 h 53"/>
                  <a:gd name="T32" fmla="*/ 302 w 120"/>
                  <a:gd name="T33" fmla="*/ 5 h 53"/>
                  <a:gd name="T34" fmla="*/ 329 w 120"/>
                  <a:gd name="T35" fmla="*/ 14 h 53"/>
                  <a:gd name="T36" fmla="*/ 302 w 120"/>
                  <a:gd name="T37" fmla="*/ 5 h 53"/>
                  <a:gd name="T38" fmla="*/ 299 w 120"/>
                  <a:gd name="T39" fmla="*/ 5 h 53"/>
                  <a:gd name="T40" fmla="*/ 293 w 120"/>
                  <a:gd name="T41" fmla="*/ 5 h 53"/>
                  <a:gd name="T42" fmla="*/ 266 w 120"/>
                  <a:gd name="T43" fmla="*/ 5 h 53"/>
                  <a:gd name="T44" fmla="*/ 239 w 120"/>
                  <a:gd name="T45" fmla="*/ 5 h 53"/>
                  <a:gd name="T46" fmla="*/ 230 w 120"/>
                  <a:gd name="T47" fmla="*/ 8 h 53"/>
                  <a:gd name="T48" fmla="*/ 228 w 120"/>
                  <a:gd name="T49" fmla="*/ 8 h 53"/>
                  <a:gd name="T50" fmla="*/ 217 w 120"/>
                  <a:gd name="T51" fmla="*/ 11 h 53"/>
                  <a:gd name="T52" fmla="*/ 189 w 120"/>
                  <a:gd name="T53" fmla="*/ 22 h 53"/>
                  <a:gd name="T54" fmla="*/ 148 w 120"/>
                  <a:gd name="T55" fmla="*/ 33 h 53"/>
                  <a:gd name="T56" fmla="*/ 104 w 120"/>
                  <a:gd name="T57" fmla="*/ 49 h 53"/>
                  <a:gd name="T58" fmla="*/ 85 w 120"/>
                  <a:gd name="T59" fmla="*/ 63 h 53"/>
                  <a:gd name="T60" fmla="*/ 69 w 120"/>
                  <a:gd name="T61" fmla="*/ 79 h 53"/>
                  <a:gd name="T62" fmla="*/ 36 w 120"/>
                  <a:gd name="T63" fmla="*/ 107 h 53"/>
                  <a:gd name="T64" fmla="*/ 16 w 120"/>
                  <a:gd name="T65" fmla="*/ 131 h 53"/>
                  <a:gd name="T66" fmla="*/ 8 w 120"/>
                  <a:gd name="T67" fmla="*/ 13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53">
                    <a:moveTo>
                      <a:pt x="3" y="50"/>
                    </a:moveTo>
                    <a:lnTo>
                      <a:pt x="2" y="51"/>
                    </a:lnTo>
                    <a:lnTo>
                      <a:pt x="0" y="53"/>
                    </a:lnTo>
                    <a:lnTo>
                      <a:pt x="2" y="50"/>
                    </a:lnTo>
                    <a:lnTo>
                      <a:pt x="3" y="50"/>
                    </a:lnTo>
                    <a:lnTo>
                      <a:pt x="6" y="48"/>
                    </a:lnTo>
                    <a:lnTo>
                      <a:pt x="13" y="39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8"/>
                    </a:lnTo>
                    <a:lnTo>
                      <a:pt x="56" y="12"/>
                    </a:lnTo>
                    <a:lnTo>
                      <a:pt x="69" y="7"/>
                    </a:lnTo>
                    <a:lnTo>
                      <a:pt x="81" y="4"/>
                    </a:lnTo>
                    <a:lnTo>
                      <a:pt x="84" y="2"/>
                    </a:lnTo>
                    <a:lnTo>
                      <a:pt x="93" y="0"/>
                    </a:lnTo>
                    <a:lnTo>
                      <a:pt x="102" y="0"/>
                    </a:lnTo>
                    <a:lnTo>
                      <a:pt x="110" y="2"/>
                    </a:lnTo>
                    <a:lnTo>
                      <a:pt x="120" y="5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97" y="2"/>
                    </a:lnTo>
                    <a:lnTo>
                      <a:pt x="87" y="2"/>
                    </a:lnTo>
                    <a:lnTo>
                      <a:pt x="84" y="3"/>
                    </a:lnTo>
                    <a:lnTo>
                      <a:pt x="83" y="3"/>
                    </a:lnTo>
                    <a:lnTo>
                      <a:pt x="79" y="4"/>
                    </a:lnTo>
                    <a:lnTo>
                      <a:pt x="69" y="8"/>
                    </a:lnTo>
                    <a:lnTo>
                      <a:pt x="54" y="12"/>
                    </a:lnTo>
                    <a:lnTo>
                      <a:pt x="38" y="18"/>
                    </a:lnTo>
                    <a:lnTo>
                      <a:pt x="31" y="23"/>
                    </a:lnTo>
                    <a:lnTo>
                      <a:pt x="25" y="29"/>
                    </a:lnTo>
                    <a:lnTo>
                      <a:pt x="13" y="39"/>
                    </a:lnTo>
                    <a:lnTo>
                      <a:pt x="6" y="48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6" name="Freeform 1972"/>
              <p:cNvSpPr>
                <a:spLocks/>
              </p:cNvSpPr>
              <p:nvPr/>
            </p:nvSpPr>
            <p:spPr bwMode="auto">
              <a:xfrm>
                <a:off x="2541" y="600"/>
                <a:ext cx="28" cy="44"/>
              </a:xfrm>
              <a:custGeom>
                <a:avLst/>
                <a:gdLst>
                  <a:gd name="T0" fmla="*/ 0 w 10"/>
                  <a:gd name="T1" fmla="*/ 44 h 16"/>
                  <a:gd name="T2" fmla="*/ 0 w 10"/>
                  <a:gd name="T3" fmla="*/ 41 h 16"/>
                  <a:gd name="T4" fmla="*/ 11 w 10"/>
                  <a:gd name="T5" fmla="*/ 28 h 16"/>
                  <a:gd name="T6" fmla="*/ 22 w 10"/>
                  <a:gd name="T7" fmla="*/ 8 h 16"/>
                  <a:gd name="T8" fmla="*/ 25 w 10"/>
                  <a:gd name="T9" fmla="*/ 3 h 16"/>
                  <a:gd name="T10" fmla="*/ 28 w 10"/>
                  <a:gd name="T11" fmla="*/ 0 h 16"/>
                  <a:gd name="T12" fmla="*/ 28 w 10"/>
                  <a:gd name="T13" fmla="*/ 3 h 16"/>
                  <a:gd name="T14" fmla="*/ 22 w 10"/>
                  <a:gd name="T15" fmla="*/ 8 h 16"/>
                  <a:gd name="T16" fmla="*/ 11 w 10"/>
                  <a:gd name="T17" fmla="*/ 28 h 16"/>
                  <a:gd name="T18" fmla="*/ 0 w 10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0" y="15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4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7" name="Freeform 1973"/>
              <p:cNvSpPr>
                <a:spLocks/>
              </p:cNvSpPr>
              <p:nvPr/>
            </p:nvSpPr>
            <p:spPr bwMode="auto">
              <a:xfrm>
                <a:off x="2555" y="443"/>
                <a:ext cx="382" cy="212"/>
              </a:xfrm>
              <a:custGeom>
                <a:avLst/>
                <a:gdLst>
                  <a:gd name="T0" fmla="*/ 8 w 139"/>
                  <a:gd name="T1" fmla="*/ 201 h 77"/>
                  <a:gd name="T2" fmla="*/ 5 w 139"/>
                  <a:gd name="T3" fmla="*/ 204 h 77"/>
                  <a:gd name="T4" fmla="*/ 0 w 139"/>
                  <a:gd name="T5" fmla="*/ 212 h 77"/>
                  <a:gd name="T6" fmla="*/ 5 w 139"/>
                  <a:gd name="T7" fmla="*/ 204 h 77"/>
                  <a:gd name="T8" fmla="*/ 5 w 139"/>
                  <a:gd name="T9" fmla="*/ 201 h 77"/>
                  <a:gd name="T10" fmla="*/ 11 w 139"/>
                  <a:gd name="T11" fmla="*/ 187 h 77"/>
                  <a:gd name="T12" fmla="*/ 27 w 139"/>
                  <a:gd name="T13" fmla="*/ 149 h 77"/>
                  <a:gd name="T14" fmla="*/ 41 w 139"/>
                  <a:gd name="T15" fmla="*/ 129 h 77"/>
                  <a:gd name="T16" fmla="*/ 58 w 139"/>
                  <a:gd name="T17" fmla="*/ 105 h 77"/>
                  <a:gd name="T18" fmla="*/ 80 w 139"/>
                  <a:gd name="T19" fmla="*/ 85 h 77"/>
                  <a:gd name="T20" fmla="*/ 104 w 139"/>
                  <a:gd name="T21" fmla="*/ 63 h 77"/>
                  <a:gd name="T22" fmla="*/ 126 w 139"/>
                  <a:gd name="T23" fmla="*/ 44 h 77"/>
                  <a:gd name="T24" fmla="*/ 154 w 139"/>
                  <a:gd name="T25" fmla="*/ 25 h 77"/>
                  <a:gd name="T26" fmla="*/ 179 w 139"/>
                  <a:gd name="T27" fmla="*/ 17 h 77"/>
                  <a:gd name="T28" fmla="*/ 203 w 139"/>
                  <a:gd name="T29" fmla="*/ 8 h 77"/>
                  <a:gd name="T30" fmla="*/ 239 w 139"/>
                  <a:gd name="T31" fmla="*/ 3 h 77"/>
                  <a:gd name="T32" fmla="*/ 253 w 139"/>
                  <a:gd name="T33" fmla="*/ 0 h 77"/>
                  <a:gd name="T34" fmla="*/ 289 w 139"/>
                  <a:gd name="T35" fmla="*/ 0 h 77"/>
                  <a:gd name="T36" fmla="*/ 316 w 139"/>
                  <a:gd name="T37" fmla="*/ 0 h 77"/>
                  <a:gd name="T38" fmla="*/ 346 w 139"/>
                  <a:gd name="T39" fmla="*/ 3 h 77"/>
                  <a:gd name="T40" fmla="*/ 382 w 139"/>
                  <a:gd name="T41" fmla="*/ 8 h 77"/>
                  <a:gd name="T42" fmla="*/ 346 w 139"/>
                  <a:gd name="T43" fmla="*/ 3 h 77"/>
                  <a:gd name="T44" fmla="*/ 333 w 139"/>
                  <a:gd name="T45" fmla="*/ 3 h 77"/>
                  <a:gd name="T46" fmla="*/ 297 w 139"/>
                  <a:gd name="T47" fmla="*/ 0 h 77"/>
                  <a:gd name="T48" fmla="*/ 264 w 139"/>
                  <a:gd name="T49" fmla="*/ 0 h 77"/>
                  <a:gd name="T50" fmla="*/ 250 w 139"/>
                  <a:gd name="T51" fmla="*/ 3 h 77"/>
                  <a:gd name="T52" fmla="*/ 236 w 139"/>
                  <a:gd name="T53" fmla="*/ 3 h 77"/>
                  <a:gd name="T54" fmla="*/ 198 w 139"/>
                  <a:gd name="T55" fmla="*/ 11 h 77"/>
                  <a:gd name="T56" fmla="*/ 176 w 139"/>
                  <a:gd name="T57" fmla="*/ 19 h 77"/>
                  <a:gd name="T58" fmla="*/ 151 w 139"/>
                  <a:gd name="T59" fmla="*/ 30 h 77"/>
                  <a:gd name="T60" fmla="*/ 126 w 139"/>
                  <a:gd name="T61" fmla="*/ 47 h 77"/>
                  <a:gd name="T62" fmla="*/ 104 w 139"/>
                  <a:gd name="T63" fmla="*/ 66 h 77"/>
                  <a:gd name="T64" fmla="*/ 80 w 139"/>
                  <a:gd name="T65" fmla="*/ 88 h 77"/>
                  <a:gd name="T66" fmla="*/ 58 w 139"/>
                  <a:gd name="T67" fmla="*/ 107 h 77"/>
                  <a:gd name="T68" fmla="*/ 44 w 139"/>
                  <a:gd name="T69" fmla="*/ 132 h 77"/>
                  <a:gd name="T70" fmla="*/ 30 w 139"/>
                  <a:gd name="T71" fmla="*/ 151 h 77"/>
                  <a:gd name="T72" fmla="*/ 14 w 139"/>
                  <a:gd name="T73" fmla="*/ 187 h 77"/>
                  <a:gd name="T74" fmla="*/ 8 w 139"/>
                  <a:gd name="T75" fmla="*/ 201 h 7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9" h="77">
                    <a:moveTo>
                      <a:pt x="3" y="73"/>
                    </a:moveTo>
                    <a:lnTo>
                      <a:pt x="2" y="74"/>
                    </a:lnTo>
                    <a:lnTo>
                      <a:pt x="0" y="77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4" y="68"/>
                    </a:lnTo>
                    <a:lnTo>
                      <a:pt x="10" y="54"/>
                    </a:lnTo>
                    <a:lnTo>
                      <a:pt x="15" y="47"/>
                    </a:lnTo>
                    <a:lnTo>
                      <a:pt x="21" y="38"/>
                    </a:lnTo>
                    <a:lnTo>
                      <a:pt x="29" y="31"/>
                    </a:lnTo>
                    <a:lnTo>
                      <a:pt x="38" y="23"/>
                    </a:lnTo>
                    <a:lnTo>
                      <a:pt x="46" y="16"/>
                    </a:lnTo>
                    <a:lnTo>
                      <a:pt x="56" y="9"/>
                    </a:lnTo>
                    <a:lnTo>
                      <a:pt x="65" y="6"/>
                    </a:lnTo>
                    <a:lnTo>
                      <a:pt x="74" y="3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9" y="3"/>
                    </a:lnTo>
                    <a:lnTo>
                      <a:pt x="126" y="1"/>
                    </a:lnTo>
                    <a:lnTo>
                      <a:pt x="121" y="1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91" y="1"/>
                    </a:lnTo>
                    <a:lnTo>
                      <a:pt x="86" y="1"/>
                    </a:lnTo>
                    <a:lnTo>
                      <a:pt x="72" y="4"/>
                    </a:lnTo>
                    <a:lnTo>
                      <a:pt x="64" y="7"/>
                    </a:lnTo>
                    <a:lnTo>
                      <a:pt x="55" y="11"/>
                    </a:lnTo>
                    <a:lnTo>
                      <a:pt x="46" y="17"/>
                    </a:lnTo>
                    <a:lnTo>
                      <a:pt x="38" y="24"/>
                    </a:lnTo>
                    <a:lnTo>
                      <a:pt x="29" y="32"/>
                    </a:lnTo>
                    <a:lnTo>
                      <a:pt x="21" y="39"/>
                    </a:lnTo>
                    <a:lnTo>
                      <a:pt x="16" y="48"/>
                    </a:lnTo>
                    <a:lnTo>
                      <a:pt x="11" y="55"/>
                    </a:lnTo>
                    <a:lnTo>
                      <a:pt x="5" y="68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8" name="Freeform 1974"/>
              <p:cNvSpPr>
                <a:spLocks/>
              </p:cNvSpPr>
              <p:nvPr/>
            </p:nvSpPr>
            <p:spPr bwMode="auto">
              <a:xfrm>
                <a:off x="2561" y="460"/>
                <a:ext cx="387" cy="217"/>
              </a:xfrm>
              <a:custGeom>
                <a:avLst/>
                <a:gdLst>
                  <a:gd name="T0" fmla="*/ 3 w 141"/>
                  <a:gd name="T1" fmla="*/ 203 h 79"/>
                  <a:gd name="T2" fmla="*/ 3 w 141"/>
                  <a:gd name="T3" fmla="*/ 209 h 79"/>
                  <a:gd name="T4" fmla="*/ 0 w 141"/>
                  <a:gd name="T5" fmla="*/ 217 h 79"/>
                  <a:gd name="T6" fmla="*/ 0 w 141"/>
                  <a:gd name="T7" fmla="*/ 209 h 79"/>
                  <a:gd name="T8" fmla="*/ 0 w 141"/>
                  <a:gd name="T9" fmla="*/ 203 h 79"/>
                  <a:gd name="T10" fmla="*/ 5 w 141"/>
                  <a:gd name="T11" fmla="*/ 203 h 79"/>
                  <a:gd name="T12" fmla="*/ 11 w 141"/>
                  <a:gd name="T13" fmla="*/ 195 h 79"/>
                  <a:gd name="T14" fmla="*/ 33 w 141"/>
                  <a:gd name="T15" fmla="*/ 159 h 79"/>
                  <a:gd name="T16" fmla="*/ 63 w 141"/>
                  <a:gd name="T17" fmla="*/ 115 h 79"/>
                  <a:gd name="T18" fmla="*/ 102 w 141"/>
                  <a:gd name="T19" fmla="*/ 63 h 79"/>
                  <a:gd name="T20" fmla="*/ 126 w 141"/>
                  <a:gd name="T21" fmla="*/ 44 h 79"/>
                  <a:gd name="T22" fmla="*/ 151 w 141"/>
                  <a:gd name="T23" fmla="*/ 27 h 79"/>
                  <a:gd name="T24" fmla="*/ 176 w 141"/>
                  <a:gd name="T25" fmla="*/ 16 h 79"/>
                  <a:gd name="T26" fmla="*/ 203 w 141"/>
                  <a:gd name="T27" fmla="*/ 5 h 79"/>
                  <a:gd name="T28" fmla="*/ 242 w 141"/>
                  <a:gd name="T29" fmla="*/ 0 h 79"/>
                  <a:gd name="T30" fmla="*/ 255 w 141"/>
                  <a:gd name="T31" fmla="*/ 0 h 79"/>
                  <a:gd name="T32" fmla="*/ 288 w 141"/>
                  <a:gd name="T33" fmla="*/ 0 h 79"/>
                  <a:gd name="T34" fmla="*/ 318 w 141"/>
                  <a:gd name="T35" fmla="*/ 0 h 79"/>
                  <a:gd name="T36" fmla="*/ 351 w 141"/>
                  <a:gd name="T37" fmla="*/ 3 h 79"/>
                  <a:gd name="T38" fmla="*/ 387 w 141"/>
                  <a:gd name="T39" fmla="*/ 14 h 79"/>
                  <a:gd name="T40" fmla="*/ 346 w 141"/>
                  <a:gd name="T41" fmla="*/ 5 h 79"/>
                  <a:gd name="T42" fmla="*/ 332 w 141"/>
                  <a:gd name="T43" fmla="*/ 3 h 79"/>
                  <a:gd name="T44" fmla="*/ 299 w 141"/>
                  <a:gd name="T45" fmla="*/ 3 h 79"/>
                  <a:gd name="T46" fmla="*/ 253 w 141"/>
                  <a:gd name="T47" fmla="*/ 0 h 79"/>
                  <a:gd name="T48" fmla="*/ 233 w 141"/>
                  <a:gd name="T49" fmla="*/ 0 h 79"/>
                  <a:gd name="T50" fmla="*/ 200 w 141"/>
                  <a:gd name="T51" fmla="*/ 8 h 79"/>
                  <a:gd name="T52" fmla="*/ 176 w 141"/>
                  <a:gd name="T53" fmla="*/ 16 h 79"/>
                  <a:gd name="T54" fmla="*/ 148 w 141"/>
                  <a:gd name="T55" fmla="*/ 30 h 79"/>
                  <a:gd name="T56" fmla="*/ 126 w 141"/>
                  <a:gd name="T57" fmla="*/ 47 h 79"/>
                  <a:gd name="T58" fmla="*/ 102 w 141"/>
                  <a:gd name="T59" fmla="*/ 69 h 79"/>
                  <a:gd name="T60" fmla="*/ 63 w 141"/>
                  <a:gd name="T61" fmla="*/ 118 h 79"/>
                  <a:gd name="T62" fmla="*/ 33 w 141"/>
                  <a:gd name="T63" fmla="*/ 162 h 79"/>
                  <a:gd name="T64" fmla="*/ 11 w 141"/>
                  <a:gd name="T65" fmla="*/ 195 h 79"/>
                  <a:gd name="T66" fmla="*/ 5 w 141"/>
                  <a:gd name="T67" fmla="*/ 203 h 79"/>
                  <a:gd name="T68" fmla="*/ 3 w 141"/>
                  <a:gd name="T69" fmla="*/ 203 h 7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1" h="79">
                    <a:moveTo>
                      <a:pt x="1" y="74"/>
                    </a:moveTo>
                    <a:lnTo>
                      <a:pt x="1" y="76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12" y="58"/>
                    </a:lnTo>
                    <a:lnTo>
                      <a:pt x="23" y="42"/>
                    </a:lnTo>
                    <a:lnTo>
                      <a:pt x="37" y="23"/>
                    </a:lnTo>
                    <a:lnTo>
                      <a:pt x="46" y="16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4" y="2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8" y="1"/>
                    </a:lnTo>
                    <a:lnTo>
                      <a:pt x="141" y="5"/>
                    </a:lnTo>
                    <a:lnTo>
                      <a:pt x="126" y="2"/>
                    </a:lnTo>
                    <a:lnTo>
                      <a:pt x="121" y="1"/>
                    </a:lnTo>
                    <a:lnTo>
                      <a:pt x="109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64" y="6"/>
                    </a:lnTo>
                    <a:lnTo>
                      <a:pt x="54" y="11"/>
                    </a:lnTo>
                    <a:lnTo>
                      <a:pt x="46" y="17"/>
                    </a:lnTo>
                    <a:lnTo>
                      <a:pt x="37" y="25"/>
                    </a:lnTo>
                    <a:lnTo>
                      <a:pt x="23" y="43"/>
                    </a:lnTo>
                    <a:lnTo>
                      <a:pt x="12" y="59"/>
                    </a:lnTo>
                    <a:lnTo>
                      <a:pt x="4" y="71"/>
                    </a:lnTo>
                    <a:lnTo>
                      <a:pt x="2" y="74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19" name="Freeform 1975"/>
              <p:cNvSpPr>
                <a:spLocks/>
              </p:cNvSpPr>
              <p:nvPr/>
            </p:nvSpPr>
            <p:spPr bwMode="auto">
              <a:xfrm>
                <a:off x="2569" y="473"/>
                <a:ext cx="348" cy="228"/>
              </a:xfrm>
              <a:custGeom>
                <a:avLst/>
                <a:gdLst>
                  <a:gd name="T0" fmla="*/ 8 w 127"/>
                  <a:gd name="T1" fmla="*/ 217 h 83"/>
                  <a:gd name="T2" fmla="*/ 3 w 127"/>
                  <a:gd name="T3" fmla="*/ 217 h 83"/>
                  <a:gd name="T4" fmla="*/ 0 w 127"/>
                  <a:gd name="T5" fmla="*/ 228 h 83"/>
                  <a:gd name="T6" fmla="*/ 3 w 127"/>
                  <a:gd name="T7" fmla="*/ 217 h 83"/>
                  <a:gd name="T8" fmla="*/ 3 w 127"/>
                  <a:gd name="T9" fmla="*/ 214 h 83"/>
                  <a:gd name="T10" fmla="*/ 11 w 127"/>
                  <a:gd name="T11" fmla="*/ 201 h 83"/>
                  <a:gd name="T12" fmla="*/ 27 w 127"/>
                  <a:gd name="T13" fmla="*/ 170 h 83"/>
                  <a:gd name="T14" fmla="*/ 55 w 127"/>
                  <a:gd name="T15" fmla="*/ 126 h 83"/>
                  <a:gd name="T16" fmla="*/ 71 w 127"/>
                  <a:gd name="T17" fmla="*/ 102 h 83"/>
                  <a:gd name="T18" fmla="*/ 90 w 127"/>
                  <a:gd name="T19" fmla="*/ 82 h 83"/>
                  <a:gd name="T20" fmla="*/ 112 w 127"/>
                  <a:gd name="T21" fmla="*/ 60 h 83"/>
                  <a:gd name="T22" fmla="*/ 134 w 127"/>
                  <a:gd name="T23" fmla="*/ 44 h 83"/>
                  <a:gd name="T24" fmla="*/ 156 w 127"/>
                  <a:gd name="T25" fmla="*/ 30 h 83"/>
                  <a:gd name="T26" fmla="*/ 178 w 127"/>
                  <a:gd name="T27" fmla="*/ 19 h 83"/>
                  <a:gd name="T28" fmla="*/ 211 w 127"/>
                  <a:gd name="T29" fmla="*/ 8 h 83"/>
                  <a:gd name="T30" fmla="*/ 225 w 127"/>
                  <a:gd name="T31" fmla="*/ 5 h 83"/>
                  <a:gd name="T32" fmla="*/ 255 w 127"/>
                  <a:gd name="T33" fmla="*/ 3 h 83"/>
                  <a:gd name="T34" fmla="*/ 282 w 127"/>
                  <a:gd name="T35" fmla="*/ 0 h 83"/>
                  <a:gd name="T36" fmla="*/ 315 w 127"/>
                  <a:gd name="T37" fmla="*/ 0 h 83"/>
                  <a:gd name="T38" fmla="*/ 348 w 127"/>
                  <a:gd name="T39" fmla="*/ 0 h 83"/>
                  <a:gd name="T40" fmla="*/ 310 w 127"/>
                  <a:gd name="T41" fmla="*/ 0 h 83"/>
                  <a:gd name="T42" fmla="*/ 301 w 127"/>
                  <a:gd name="T43" fmla="*/ 0 h 83"/>
                  <a:gd name="T44" fmla="*/ 269 w 127"/>
                  <a:gd name="T45" fmla="*/ 3 h 83"/>
                  <a:gd name="T46" fmla="*/ 222 w 127"/>
                  <a:gd name="T47" fmla="*/ 8 h 83"/>
                  <a:gd name="T48" fmla="*/ 208 w 127"/>
                  <a:gd name="T49" fmla="*/ 14 h 83"/>
                  <a:gd name="T50" fmla="*/ 175 w 127"/>
                  <a:gd name="T51" fmla="*/ 22 h 83"/>
                  <a:gd name="T52" fmla="*/ 153 w 127"/>
                  <a:gd name="T53" fmla="*/ 33 h 83"/>
                  <a:gd name="T54" fmla="*/ 134 w 127"/>
                  <a:gd name="T55" fmla="*/ 47 h 83"/>
                  <a:gd name="T56" fmla="*/ 110 w 127"/>
                  <a:gd name="T57" fmla="*/ 63 h 83"/>
                  <a:gd name="T58" fmla="*/ 90 w 127"/>
                  <a:gd name="T59" fmla="*/ 85 h 83"/>
                  <a:gd name="T60" fmla="*/ 71 w 127"/>
                  <a:gd name="T61" fmla="*/ 104 h 83"/>
                  <a:gd name="T62" fmla="*/ 55 w 127"/>
                  <a:gd name="T63" fmla="*/ 129 h 83"/>
                  <a:gd name="T64" fmla="*/ 27 w 127"/>
                  <a:gd name="T65" fmla="*/ 170 h 83"/>
                  <a:gd name="T66" fmla="*/ 11 w 127"/>
                  <a:gd name="T67" fmla="*/ 203 h 83"/>
                  <a:gd name="T68" fmla="*/ 8 w 127"/>
                  <a:gd name="T69" fmla="*/ 217 h 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7" h="83">
                    <a:moveTo>
                      <a:pt x="3" y="79"/>
                    </a:moveTo>
                    <a:lnTo>
                      <a:pt x="1" y="79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4" y="73"/>
                    </a:lnTo>
                    <a:lnTo>
                      <a:pt x="10" y="62"/>
                    </a:lnTo>
                    <a:lnTo>
                      <a:pt x="20" y="46"/>
                    </a:lnTo>
                    <a:lnTo>
                      <a:pt x="26" y="37"/>
                    </a:lnTo>
                    <a:lnTo>
                      <a:pt x="33" y="30"/>
                    </a:lnTo>
                    <a:lnTo>
                      <a:pt x="41" y="22"/>
                    </a:lnTo>
                    <a:lnTo>
                      <a:pt x="49" y="16"/>
                    </a:lnTo>
                    <a:lnTo>
                      <a:pt x="57" y="11"/>
                    </a:lnTo>
                    <a:lnTo>
                      <a:pt x="65" y="7"/>
                    </a:lnTo>
                    <a:lnTo>
                      <a:pt x="77" y="3"/>
                    </a:lnTo>
                    <a:lnTo>
                      <a:pt x="82" y="2"/>
                    </a:lnTo>
                    <a:lnTo>
                      <a:pt x="93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7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98" y="1"/>
                    </a:lnTo>
                    <a:lnTo>
                      <a:pt x="81" y="3"/>
                    </a:lnTo>
                    <a:lnTo>
                      <a:pt x="76" y="5"/>
                    </a:lnTo>
                    <a:lnTo>
                      <a:pt x="64" y="8"/>
                    </a:lnTo>
                    <a:lnTo>
                      <a:pt x="56" y="12"/>
                    </a:lnTo>
                    <a:lnTo>
                      <a:pt x="49" y="17"/>
                    </a:lnTo>
                    <a:lnTo>
                      <a:pt x="40" y="23"/>
                    </a:lnTo>
                    <a:lnTo>
                      <a:pt x="33" y="31"/>
                    </a:lnTo>
                    <a:lnTo>
                      <a:pt x="26" y="38"/>
                    </a:lnTo>
                    <a:lnTo>
                      <a:pt x="20" y="47"/>
                    </a:lnTo>
                    <a:lnTo>
                      <a:pt x="10" y="62"/>
                    </a:lnTo>
                    <a:lnTo>
                      <a:pt x="4" y="74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0" name="Freeform 1976"/>
              <p:cNvSpPr>
                <a:spLocks/>
              </p:cNvSpPr>
              <p:nvPr/>
            </p:nvSpPr>
            <p:spPr bwMode="auto">
              <a:xfrm>
                <a:off x="2580" y="520"/>
                <a:ext cx="153" cy="200"/>
              </a:xfrm>
              <a:custGeom>
                <a:avLst/>
                <a:gdLst>
                  <a:gd name="T0" fmla="*/ 3 w 56"/>
                  <a:gd name="T1" fmla="*/ 195 h 73"/>
                  <a:gd name="T2" fmla="*/ 3 w 56"/>
                  <a:gd name="T3" fmla="*/ 197 h 73"/>
                  <a:gd name="T4" fmla="*/ 0 w 56"/>
                  <a:gd name="T5" fmla="*/ 200 h 73"/>
                  <a:gd name="T6" fmla="*/ 0 w 56"/>
                  <a:gd name="T7" fmla="*/ 195 h 73"/>
                  <a:gd name="T8" fmla="*/ 46 w 56"/>
                  <a:gd name="T9" fmla="*/ 115 h 73"/>
                  <a:gd name="T10" fmla="*/ 79 w 56"/>
                  <a:gd name="T11" fmla="*/ 60 h 73"/>
                  <a:gd name="T12" fmla="*/ 87 w 56"/>
                  <a:gd name="T13" fmla="*/ 44 h 73"/>
                  <a:gd name="T14" fmla="*/ 96 w 56"/>
                  <a:gd name="T15" fmla="*/ 41 h 73"/>
                  <a:gd name="T16" fmla="*/ 109 w 56"/>
                  <a:gd name="T17" fmla="*/ 27 h 73"/>
                  <a:gd name="T18" fmla="*/ 137 w 56"/>
                  <a:gd name="T19" fmla="*/ 11 h 73"/>
                  <a:gd name="T20" fmla="*/ 153 w 56"/>
                  <a:gd name="T21" fmla="*/ 0 h 73"/>
                  <a:gd name="T22" fmla="*/ 137 w 56"/>
                  <a:gd name="T23" fmla="*/ 11 h 73"/>
                  <a:gd name="T24" fmla="*/ 115 w 56"/>
                  <a:gd name="T25" fmla="*/ 25 h 73"/>
                  <a:gd name="T26" fmla="*/ 96 w 56"/>
                  <a:gd name="T27" fmla="*/ 41 h 73"/>
                  <a:gd name="T28" fmla="*/ 87 w 56"/>
                  <a:gd name="T29" fmla="*/ 47 h 73"/>
                  <a:gd name="T30" fmla="*/ 79 w 56"/>
                  <a:gd name="T31" fmla="*/ 66 h 73"/>
                  <a:gd name="T32" fmla="*/ 46 w 56"/>
                  <a:gd name="T33" fmla="*/ 115 h 73"/>
                  <a:gd name="T34" fmla="*/ 3 w 56"/>
                  <a:gd name="T35" fmla="*/ 195 h 7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73">
                    <a:moveTo>
                      <a:pt x="1" y="71"/>
                    </a:moveTo>
                    <a:lnTo>
                      <a:pt x="1" y="72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7" y="42"/>
                    </a:lnTo>
                    <a:lnTo>
                      <a:pt x="29" y="22"/>
                    </a:lnTo>
                    <a:lnTo>
                      <a:pt x="32" y="16"/>
                    </a:lnTo>
                    <a:lnTo>
                      <a:pt x="35" y="15"/>
                    </a:lnTo>
                    <a:lnTo>
                      <a:pt x="40" y="10"/>
                    </a:lnTo>
                    <a:lnTo>
                      <a:pt x="50" y="4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2" y="9"/>
                    </a:lnTo>
                    <a:lnTo>
                      <a:pt x="35" y="15"/>
                    </a:lnTo>
                    <a:lnTo>
                      <a:pt x="32" y="17"/>
                    </a:lnTo>
                    <a:lnTo>
                      <a:pt x="29" y="24"/>
                    </a:lnTo>
                    <a:lnTo>
                      <a:pt x="17" y="42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1" name="Freeform 1977"/>
              <p:cNvSpPr>
                <a:spLocks/>
              </p:cNvSpPr>
              <p:nvPr/>
            </p:nvSpPr>
            <p:spPr bwMode="auto">
              <a:xfrm>
                <a:off x="2594" y="487"/>
                <a:ext cx="375" cy="255"/>
              </a:xfrm>
              <a:custGeom>
                <a:avLst/>
                <a:gdLst>
                  <a:gd name="T0" fmla="*/ 361 w 137"/>
                  <a:gd name="T1" fmla="*/ 8 h 93"/>
                  <a:gd name="T2" fmla="*/ 364 w 137"/>
                  <a:gd name="T3" fmla="*/ 14 h 93"/>
                  <a:gd name="T4" fmla="*/ 375 w 137"/>
                  <a:gd name="T5" fmla="*/ 14 h 93"/>
                  <a:gd name="T6" fmla="*/ 364 w 137"/>
                  <a:gd name="T7" fmla="*/ 14 h 93"/>
                  <a:gd name="T8" fmla="*/ 361 w 137"/>
                  <a:gd name="T9" fmla="*/ 14 h 93"/>
                  <a:gd name="T10" fmla="*/ 342 w 137"/>
                  <a:gd name="T11" fmla="*/ 8 h 93"/>
                  <a:gd name="T12" fmla="*/ 304 w 137"/>
                  <a:gd name="T13" fmla="*/ 3 h 93"/>
                  <a:gd name="T14" fmla="*/ 276 w 137"/>
                  <a:gd name="T15" fmla="*/ 3 h 93"/>
                  <a:gd name="T16" fmla="*/ 249 w 137"/>
                  <a:gd name="T17" fmla="*/ 3 h 93"/>
                  <a:gd name="T18" fmla="*/ 219 w 137"/>
                  <a:gd name="T19" fmla="*/ 5 h 93"/>
                  <a:gd name="T20" fmla="*/ 183 w 137"/>
                  <a:gd name="T21" fmla="*/ 16 h 93"/>
                  <a:gd name="T22" fmla="*/ 156 w 137"/>
                  <a:gd name="T23" fmla="*/ 33 h 93"/>
                  <a:gd name="T24" fmla="*/ 131 w 137"/>
                  <a:gd name="T25" fmla="*/ 49 h 93"/>
                  <a:gd name="T26" fmla="*/ 109 w 137"/>
                  <a:gd name="T27" fmla="*/ 71 h 93"/>
                  <a:gd name="T28" fmla="*/ 93 w 137"/>
                  <a:gd name="T29" fmla="*/ 88 h 93"/>
                  <a:gd name="T30" fmla="*/ 68 w 137"/>
                  <a:gd name="T31" fmla="*/ 118 h 93"/>
                  <a:gd name="T32" fmla="*/ 60 w 137"/>
                  <a:gd name="T33" fmla="*/ 132 h 93"/>
                  <a:gd name="T34" fmla="*/ 44 w 137"/>
                  <a:gd name="T35" fmla="*/ 162 h 93"/>
                  <a:gd name="T36" fmla="*/ 27 w 137"/>
                  <a:gd name="T37" fmla="*/ 189 h 93"/>
                  <a:gd name="T38" fmla="*/ 14 w 137"/>
                  <a:gd name="T39" fmla="*/ 217 h 93"/>
                  <a:gd name="T40" fmla="*/ 0 w 137"/>
                  <a:gd name="T41" fmla="*/ 255 h 93"/>
                  <a:gd name="T42" fmla="*/ 14 w 137"/>
                  <a:gd name="T43" fmla="*/ 217 h 93"/>
                  <a:gd name="T44" fmla="*/ 16 w 137"/>
                  <a:gd name="T45" fmla="*/ 203 h 93"/>
                  <a:gd name="T46" fmla="*/ 33 w 137"/>
                  <a:gd name="T47" fmla="*/ 173 h 93"/>
                  <a:gd name="T48" fmla="*/ 60 w 137"/>
                  <a:gd name="T49" fmla="*/ 129 h 93"/>
                  <a:gd name="T50" fmla="*/ 68 w 137"/>
                  <a:gd name="T51" fmla="*/ 115 h 93"/>
                  <a:gd name="T52" fmla="*/ 93 w 137"/>
                  <a:gd name="T53" fmla="*/ 85 h 93"/>
                  <a:gd name="T54" fmla="*/ 112 w 137"/>
                  <a:gd name="T55" fmla="*/ 69 h 93"/>
                  <a:gd name="T56" fmla="*/ 131 w 137"/>
                  <a:gd name="T57" fmla="*/ 47 h 93"/>
                  <a:gd name="T58" fmla="*/ 159 w 137"/>
                  <a:gd name="T59" fmla="*/ 30 h 93"/>
                  <a:gd name="T60" fmla="*/ 186 w 137"/>
                  <a:gd name="T61" fmla="*/ 14 h 93"/>
                  <a:gd name="T62" fmla="*/ 219 w 137"/>
                  <a:gd name="T63" fmla="*/ 5 h 93"/>
                  <a:gd name="T64" fmla="*/ 249 w 137"/>
                  <a:gd name="T65" fmla="*/ 3 h 93"/>
                  <a:gd name="T66" fmla="*/ 279 w 137"/>
                  <a:gd name="T67" fmla="*/ 0 h 93"/>
                  <a:gd name="T68" fmla="*/ 307 w 137"/>
                  <a:gd name="T69" fmla="*/ 3 h 93"/>
                  <a:gd name="T70" fmla="*/ 342 w 137"/>
                  <a:gd name="T71" fmla="*/ 5 h 93"/>
                  <a:gd name="T72" fmla="*/ 361 w 137"/>
                  <a:gd name="T73" fmla="*/ 8 h 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7" h="93">
                    <a:moveTo>
                      <a:pt x="132" y="3"/>
                    </a:moveTo>
                    <a:lnTo>
                      <a:pt x="133" y="5"/>
                    </a:lnTo>
                    <a:lnTo>
                      <a:pt x="137" y="5"/>
                    </a:lnTo>
                    <a:lnTo>
                      <a:pt x="133" y="5"/>
                    </a:lnTo>
                    <a:lnTo>
                      <a:pt x="132" y="5"/>
                    </a:lnTo>
                    <a:lnTo>
                      <a:pt x="125" y="3"/>
                    </a:lnTo>
                    <a:lnTo>
                      <a:pt x="111" y="1"/>
                    </a:lnTo>
                    <a:lnTo>
                      <a:pt x="101" y="1"/>
                    </a:lnTo>
                    <a:lnTo>
                      <a:pt x="91" y="1"/>
                    </a:lnTo>
                    <a:lnTo>
                      <a:pt x="80" y="2"/>
                    </a:lnTo>
                    <a:lnTo>
                      <a:pt x="67" y="6"/>
                    </a:lnTo>
                    <a:lnTo>
                      <a:pt x="57" y="12"/>
                    </a:lnTo>
                    <a:lnTo>
                      <a:pt x="48" y="18"/>
                    </a:lnTo>
                    <a:lnTo>
                      <a:pt x="40" y="26"/>
                    </a:lnTo>
                    <a:lnTo>
                      <a:pt x="34" y="32"/>
                    </a:lnTo>
                    <a:lnTo>
                      <a:pt x="25" y="43"/>
                    </a:lnTo>
                    <a:lnTo>
                      <a:pt x="22" y="48"/>
                    </a:lnTo>
                    <a:lnTo>
                      <a:pt x="16" y="59"/>
                    </a:lnTo>
                    <a:lnTo>
                      <a:pt x="10" y="69"/>
                    </a:lnTo>
                    <a:lnTo>
                      <a:pt x="5" y="79"/>
                    </a:lnTo>
                    <a:lnTo>
                      <a:pt x="0" y="93"/>
                    </a:lnTo>
                    <a:lnTo>
                      <a:pt x="5" y="79"/>
                    </a:lnTo>
                    <a:lnTo>
                      <a:pt x="6" y="74"/>
                    </a:lnTo>
                    <a:lnTo>
                      <a:pt x="12" y="63"/>
                    </a:lnTo>
                    <a:lnTo>
                      <a:pt x="22" y="47"/>
                    </a:lnTo>
                    <a:lnTo>
                      <a:pt x="25" y="42"/>
                    </a:lnTo>
                    <a:lnTo>
                      <a:pt x="34" y="31"/>
                    </a:lnTo>
                    <a:lnTo>
                      <a:pt x="41" y="25"/>
                    </a:lnTo>
                    <a:lnTo>
                      <a:pt x="48" y="17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80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2" y="1"/>
                    </a:lnTo>
                    <a:lnTo>
                      <a:pt x="125" y="2"/>
                    </a:lnTo>
                    <a:lnTo>
                      <a:pt x="132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2" name="Freeform 1978"/>
              <p:cNvSpPr>
                <a:spLocks/>
              </p:cNvSpPr>
              <p:nvPr/>
            </p:nvSpPr>
            <p:spPr bwMode="auto">
              <a:xfrm>
                <a:off x="2607" y="677"/>
                <a:ext cx="28" cy="82"/>
              </a:xfrm>
              <a:custGeom>
                <a:avLst/>
                <a:gdLst>
                  <a:gd name="T0" fmla="*/ 0 w 10"/>
                  <a:gd name="T1" fmla="*/ 82 h 30"/>
                  <a:gd name="T2" fmla="*/ 3 w 10"/>
                  <a:gd name="T3" fmla="*/ 71 h 30"/>
                  <a:gd name="T4" fmla="*/ 11 w 10"/>
                  <a:gd name="T5" fmla="*/ 52 h 30"/>
                  <a:gd name="T6" fmla="*/ 20 w 10"/>
                  <a:gd name="T7" fmla="*/ 25 h 30"/>
                  <a:gd name="T8" fmla="*/ 28 w 10"/>
                  <a:gd name="T9" fmla="*/ 8 h 30"/>
                  <a:gd name="T10" fmla="*/ 28 w 10"/>
                  <a:gd name="T11" fmla="*/ 0 h 30"/>
                  <a:gd name="T12" fmla="*/ 28 w 10"/>
                  <a:gd name="T13" fmla="*/ 8 h 30"/>
                  <a:gd name="T14" fmla="*/ 25 w 10"/>
                  <a:gd name="T15" fmla="*/ 25 h 30"/>
                  <a:gd name="T16" fmla="*/ 14 w 10"/>
                  <a:gd name="T17" fmla="*/ 55 h 30"/>
                  <a:gd name="T18" fmla="*/ 3 w 10"/>
                  <a:gd name="T19" fmla="*/ 71 h 30"/>
                  <a:gd name="T20" fmla="*/ 0 w 10"/>
                  <a:gd name="T21" fmla="*/ 82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lnTo>
                      <a:pt x="1" y="26"/>
                    </a:lnTo>
                    <a:lnTo>
                      <a:pt x="4" y="19"/>
                    </a:lnTo>
                    <a:lnTo>
                      <a:pt x="7" y="9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9"/>
                    </a:lnTo>
                    <a:lnTo>
                      <a:pt x="5" y="20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3" name="Freeform 1979"/>
              <p:cNvSpPr>
                <a:spLocks/>
              </p:cNvSpPr>
              <p:nvPr/>
            </p:nvSpPr>
            <p:spPr bwMode="auto">
              <a:xfrm>
                <a:off x="2640" y="520"/>
                <a:ext cx="190" cy="137"/>
              </a:xfrm>
              <a:custGeom>
                <a:avLst/>
                <a:gdLst>
                  <a:gd name="T0" fmla="*/ 6 w 69"/>
                  <a:gd name="T1" fmla="*/ 134 h 50"/>
                  <a:gd name="T2" fmla="*/ 0 w 69"/>
                  <a:gd name="T3" fmla="*/ 137 h 50"/>
                  <a:gd name="T4" fmla="*/ 6 w 69"/>
                  <a:gd name="T5" fmla="*/ 134 h 50"/>
                  <a:gd name="T6" fmla="*/ 6 w 69"/>
                  <a:gd name="T7" fmla="*/ 129 h 50"/>
                  <a:gd name="T8" fmla="*/ 22 w 69"/>
                  <a:gd name="T9" fmla="*/ 110 h 50"/>
                  <a:gd name="T10" fmla="*/ 55 w 69"/>
                  <a:gd name="T11" fmla="*/ 60 h 50"/>
                  <a:gd name="T12" fmla="*/ 66 w 69"/>
                  <a:gd name="T13" fmla="*/ 47 h 50"/>
                  <a:gd name="T14" fmla="*/ 77 w 69"/>
                  <a:gd name="T15" fmla="*/ 38 h 50"/>
                  <a:gd name="T16" fmla="*/ 99 w 69"/>
                  <a:gd name="T17" fmla="*/ 22 h 50"/>
                  <a:gd name="T18" fmla="*/ 124 w 69"/>
                  <a:gd name="T19" fmla="*/ 11 h 50"/>
                  <a:gd name="T20" fmla="*/ 138 w 69"/>
                  <a:gd name="T21" fmla="*/ 8 h 50"/>
                  <a:gd name="T22" fmla="*/ 168 w 69"/>
                  <a:gd name="T23" fmla="*/ 0 h 50"/>
                  <a:gd name="T24" fmla="*/ 190 w 69"/>
                  <a:gd name="T25" fmla="*/ 0 h 50"/>
                  <a:gd name="T26" fmla="*/ 168 w 69"/>
                  <a:gd name="T27" fmla="*/ 3 h 50"/>
                  <a:gd name="T28" fmla="*/ 146 w 69"/>
                  <a:gd name="T29" fmla="*/ 8 h 50"/>
                  <a:gd name="T30" fmla="*/ 127 w 69"/>
                  <a:gd name="T31" fmla="*/ 11 h 50"/>
                  <a:gd name="T32" fmla="*/ 121 w 69"/>
                  <a:gd name="T33" fmla="*/ 14 h 50"/>
                  <a:gd name="T34" fmla="*/ 99 w 69"/>
                  <a:gd name="T35" fmla="*/ 25 h 50"/>
                  <a:gd name="T36" fmla="*/ 77 w 69"/>
                  <a:gd name="T37" fmla="*/ 41 h 50"/>
                  <a:gd name="T38" fmla="*/ 66 w 69"/>
                  <a:gd name="T39" fmla="*/ 52 h 50"/>
                  <a:gd name="T40" fmla="*/ 55 w 69"/>
                  <a:gd name="T41" fmla="*/ 60 h 50"/>
                  <a:gd name="T42" fmla="*/ 22 w 69"/>
                  <a:gd name="T43" fmla="*/ 110 h 50"/>
                  <a:gd name="T44" fmla="*/ 6 w 69"/>
                  <a:gd name="T45" fmla="*/ 134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9" h="50">
                    <a:moveTo>
                      <a:pt x="2" y="49"/>
                    </a:moveTo>
                    <a:lnTo>
                      <a:pt x="0" y="50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8" y="40"/>
                    </a:lnTo>
                    <a:lnTo>
                      <a:pt x="20" y="22"/>
                    </a:lnTo>
                    <a:lnTo>
                      <a:pt x="24" y="17"/>
                    </a:lnTo>
                    <a:lnTo>
                      <a:pt x="28" y="14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0" y="3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1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44" y="5"/>
                    </a:lnTo>
                    <a:lnTo>
                      <a:pt x="36" y="9"/>
                    </a:lnTo>
                    <a:lnTo>
                      <a:pt x="28" y="15"/>
                    </a:lnTo>
                    <a:lnTo>
                      <a:pt x="24" y="19"/>
                    </a:lnTo>
                    <a:lnTo>
                      <a:pt x="20" y="22"/>
                    </a:lnTo>
                    <a:lnTo>
                      <a:pt x="8" y="40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4" name="Freeform 1980"/>
              <p:cNvSpPr>
                <a:spLocks/>
              </p:cNvSpPr>
              <p:nvPr/>
            </p:nvSpPr>
            <p:spPr bwMode="auto">
              <a:xfrm>
                <a:off x="2788" y="504"/>
                <a:ext cx="201" cy="27"/>
              </a:xfrm>
              <a:custGeom>
                <a:avLst/>
                <a:gdLst>
                  <a:gd name="T0" fmla="*/ 198 w 73"/>
                  <a:gd name="T1" fmla="*/ 24 h 10"/>
                  <a:gd name="T2" fmla="*/ 201 w 73"/>
                  <a:gd name="T3" fmla="*/ 27 h 10"/>
                  <a:gd name="T4" fmla="*/ 198 w 73"/>
                  <a:gd name="T5" fmla="*/ 27 h 10"/>
                  <a:gd name="T6" fmla="*/ 173 w 73"/>
                  <a:gd name="T7" fmla="*/ 16 h 10"/>
                  <a:gd name="T8" fmla="*/ 154 w 73"/>
                  <a:gd name="T9" fmla="*/ 11 h 10"/>
                  <a:gd name="T10" fmla="*/ 127 w 73"/>
                  <a:gd name="T11" fmla="*/ 3 h 10"/>
                  <a:gd name="T12" fmla="*/ 77 w 73"/>
                  <a:gd name="T13" fmla="*/ 3 h 10"/>
                  <a:gd name="T14" fmla="*/ 55 w 73"/>
                  <a:gd name="T15" fmla="*/ 3 h 10"/>
                  <a:gd name="T16" fmla="*/ 41 w 73"/>
                  <a:gd name="T17" fmla="*/ 3 h 10"/>
                  <a:gd name="T18" fmla="*/ 17 w 73"/>
                  <a:gd name="T19" fmla="*/ 5 h 10"/>
                  <a:gd name="T20" fmla="*/ 0 w 73"/>
                  <a:gd name="T21" fmla="*/ 11 h 10"/>
                  <a:gd name="T22" fmla="*/ 17 w 73"/>
                  <a:gd name="T23" fmla="*/ 5 h 10"/>
                  <a:gd name="T24" fmla="*/ 33 w 73"/>
                  <a:gd name="T25" fmla="*/ 3 h 10"/>
                  <a:gd name="T26" fmla="*/ 58 w 73"/>
                  <a:gd name="T27" fmla="*/ 0 h 10"/>
                  <a:gd name="T28" fmla="*/ 77 w 73"/>
                  <a:gd name="T29" fmla="*/ 0 h 10"/>
                  <a:gd name="T30" fmla="*/ 129 w 73"/>
                  <a:gd name="T31" fmla="*/ 3 h 10"/>
                  <a:gd name="T32" fmla="*/ 154 w 73"/>
                  <a:gd name="T33" fmla="*/ 11 h 10"/>
                  <a:gd name="T34" fmla="*/ 176 w 73"/>
                  <a:gd name="T35" fmla="*/ 16 h 10"/>
                  <a:gd name="T36" fmla="*/ 198 w 73"/>
                  <a:gd name="T37" fmla="*/ 24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10">
                    <a:moveTo>
                      <a:pt x="72" y="9"/>
                    </a:moveTo>
                    <a:lnTo>
                      <a:pt x="73" y="10"/>
                    </a:lnTo>
                    <a:lnTo>
                      <a:pt x="72" y="10"/>
                    </a:lnTo>
                    <a:lnTo>
                      <a:pt x="63" y="6"/>
                    </a:lnTo>
                    <a:lnTo>
                      <a:pt x="56" y="4"/>
                    </a:lnTo>
                    <a:lnTo>
                      <a:pt x="46" y="1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1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47" y="1"/>
                    </a:lnTo>
                    <a:lnTo>
                      <a:pt x="56" y="4"/>
                    </a:lnTo>
                    <a:lnTo>
                      <a:pt x="64" y="6"/>
                    </a:lnTo>
                    <a:lnTo>
                      <a:pt x="72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5" name="Freeform 1981"/>
              <p:cNvSpPr>
                <a:spLocks/>
              </p:cNvSpPr>
              <p:nvPr/>
            </p:nvSpPr>
            <p:spPr bwMode="auto">
              <a:xfrm>
                <a:off x="2621" y="550"/>
                <a:ext cx="379" cy="247"/>
              </a:xfrm>
              <a:custGeom>
                <a:avLst/>
                <a:gdLst>
                  <a:gd name="T0" fmla="*/ 3 w 138"/>
                  <a:gd name="T1" fmla="*/ 233 h 90"/>
                  <a:gd name="T2" fmla="*/ 3 w 138"/>
                  <a:gd name="T3" fmla="*/ 236 h 90"/>
                  <a:gd name="T4" fmla="*/ 0 w 138"/>
                  <a:gd name="T5" fmla="*/ 247 h 90"/>
                  <a:gd name="T6" fmla="*/ 0 w 138"/>
                  <a:gd name="T7" fmla="*/ 236 h 90"/>
                  <a:gd name="T8" fmla="*/ 3 w 138"/>
                  <a:gd name="T9" fmla="*/ 233 h 90"/>
                  <a:gd name="T10" fmla="*/ 3 w 138"/>
                  <a:gd name="T11" fmla="*/ 217 h 90"/>
                  <a:gd name="T12" fmla="*/ 14 w 138"/>
                  <a:gd name="T13" fmla="*/ 176 h 90"/>
                  <a:gd name="T14" fmla="*/ 25 w 138"/>
                  <a:gd name="T15" fmla="*/ 151 h 90"/>
                  <a:gd name="T16" fmla="*/ 38 w 138"/>
                  <a:gd name="T17" fmla="*/ 124 h 90"/>
                  <a:gd name="T18" fmla="*/ 55 w 138"/>
                  <a:gd name="T19" fmla="*/ 96 h 90"/>
                  <a:gd name="T20" fmla="*/ 77 w 138"/>
                  <a:gd name="T21" fmla="*/ 71 h 90"/>
                  <a:gd name="T22" fmla="*/ 102 w 138"/>
                  <a:gd name="T23" fmla="*/ 49 h 90"/>
                  <a:gd name="T24" fmla="*/ 129 w 138"/>
                  <a:gd name="T25" fmla="*/ 30 h 90"/>
                  <a:gd name="T26" fmla="*/ 157 w 138"/>
                  <a:gd name="T27" fmla="*/ 16 h 90"/>
                  <a:gd name="T28" fmla="*/ 184 w 138"/>
                  <a:gd name="T29" fmla="*/ 8 h 90"/>
                  <a:gd name="T30" fmla="*/ 203 w 138"/>
                  <a:gd name="T31" fmla="*/ 5 h 90"/>
                  <a:gd name="T32" fmla="*/ 225 w 138"/>
                  <a:gd name="T33" fmla="*/ 0 h 90"/>
                  <a:gd name="T34" fmla="*/ 239 w 138"/>
                  <a:gd name="T35" fmla="*/ 0 h 90"/>
                  <a:gd name="T36" fmla="*/ 272 w 138"/>
                  <a:gd name="T37" fmla="*/ 5 h 90"/>
                  <a:gd name="T38" fmla="*/ 308 w 138"/>
                  <a:gd name="T39" fmla="*/ 11 h 90"/>
                  <a:gd name="T40" fmla="*/ 338 w 138"/>
                  <a:gd name="T41" fmla="*/ 22 h 90"/>
                  <a:gd name="T42" fmla="*/ 371 w 138"/>
                  <a:gd name="T43" fmla="*/ 16 h 90"/>
                  <a:gd name="T44" fmla="*/ 379 w 138"/>
                  <a:gd name="T45" fmla="*/ 16 h 90"/>
                  <a:gd name="T46" fmla="*/ 365 w 138"/>
                  <a:gd name="T47" fmla="*/ 22 h 90"/>
                  <a:gd name="T48" fmla="*/ 335 w 138"/>
                  <a:gd name="T49" fmla="*/ 22 h 90"/>
                  <a:gd name="T50" fmla="*/ 321 w 138"/>
                  <a:gd name="T51" fmla="*/ 14 h 90"/>
                  <a:gd name="T52" fmla="*/ 286 w 138"/>
                  <a:gd name="T53" fmla="*/ 8 h 90"/>
                  <a:gd name="T54" fmla="*/ 253 w 138"/>
                  <a:gd name="T55" fmla="*/ 5 h 90"/>
                  <a:gd name="T56" fmla="*/ 236 w 138"/>
                  <a:gd name="T57" fmla="*/ 5 h 90"/>
                  <a:gd name="T58" fmla="*/ 217 w 138"/>
                  <a:gd name="T59" fmla="*/ 5 h 90"/>
                  <a:gd name="T60" fmla="*/ 200 w 138"/>
                  <a:gd name="T61" fmla="*/ 8 h 90"/>
                  <a:gd name="T62" fmla="*/ 181 w 138"/>
                  <a:gd name="T63" fmla="*/ 11 h 90"/>
                  <a:gd name="T64" fmla="*/ 154 w 138"/>
                  <a:gd name="T65" fmla="*/ 22 h 90"/>
                  <a:gd name="T66" fmla="*/ 129 w 138"/>
                  <a:gd name="T67" fmla="*/ 36 h 90"/>
                  <a:gd name="T68" fmla="*/ 102 w 138"/>
                  <a:gd name="T69" fmla="*/ 52 h 90"/>
                  <a:gd name="T70" fmla="*/ 74 w 138"/>
                  <a:gd name="T71" fmla="*/ 71 h 90"/>
                  <a:gd name="T72" fmla="*/ 55 w 138"/>
                  <a:gd name="T73" fmla="*/ 99 h 90"/>
                  <a:gd name="T74" fmla="*/ 38 w 138"/>
                  <a:gd name="T75" fmla="*/ 124 h 90"/>
                  <a:gd name="T76" fmla="*/ 25 w 138"/>
                  <a:gd name="T77" fmla="*/ 151 h 90"/>
                  <a:gd name="T78" fmla="*/ 14 w 138"/>
                  <a:gd name="T79" fmla="*/ 176 h 90"/>
                  <a:gd name="T80" fmla="*/ 5 w 138"/>
                  <a:gd name="T81" fmla="*/ 217 h 90"/>
                  <a:gd name="T82" fmla="*/ 3 w 138"/>
                  <a:gd name="T83" fmla="*/ 233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8" h="90">
                    <a:moveTo>
                      <a:pt x="1" y="85"/>
                    </a:moveTo>
                    <a:lnTo>
                      <a:pt x="1" y="86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5" y="64"/>
                    </a:lnTo>
                    <a:lnTo>
                      <a:pt x="9" y="55"/>
                    </a:lnTo>
                    <a:lnTo>
                      <a:pt x="14" y="45"/>
                    </a:lnTo>
                    <a:lnTo>
                      <a:pt x="20" y="35"/>
                    </a:lnTo>
                    <a:lnTo>
                      <a:pt x="28" y="26"/>
                    </a:lnTo>
                    <a:lnTo>
                      <a:pt x="37" y="18"/>
                    </a:lnTo>
                    <a:lnTo>
                      <a:pt x="47" y="11"/>
                    </a:lnTo>
                    <a:lnTo>
                      <a:pt x="57" y="6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9" y="2"/>
                    </a:lnTo>
                    <a:lnTo>
                      <a:pt x="112" y="4"/>
                    </a:lnTo>
                    <a:lnTo>
                      <a:pt x="123" y="8"/>
                    </a:lnTo>
                    <a:lnTo>
                      <a:pt x="135" y="6"/>
                    </a:lnTo>
                    <a:lnTo>
                      <a:pt x="138" y="6"/>
                    </a:lnTo>
                    <a:lnTo>
                      <a:pt x="133" y="8"/>
                    </a:lnTo>
                    <a:lnTo>
                      <a:pt x="122" y="8"/>
                    </a:lnTo>
                    <a:lnTo>
                      <a:pt x="117" y="5"/>
                    </a:lnTo>
                    <a:lnTo>
                      <a:pt x="104" y="3"/>
                    </a:lnTo>
                    <a:lnTo>
                      <a:pt x="92" y="2"/>
                    </a:lnTo>
                    <a:lnTo>
                      <a:pt x="86" y="2"/>
                    </a:lnTo>
                    <a:lnTo>
                      <a:pt x="79" y="2"/>
                    </a:lnTo>
                    <a:lnTo>
                      <a:pt x="73" y="3"/>
                    </a:lnTo>
                    <a:lnTo>
                      <a:pt x="66" y="4"/>
                    </a:lnTo>
                    <a:lnTo>
                      <a:pt x="56" y="8"/>
                    </a:lnTo>
                    <a:lnTo>
                      <a:pt x="47" y="13"/>
                    </a:lnTo>
                    <a:lnTo>
                      <a:pt x="37" y="19"/>
                    </a:lnTo>
                    <a:lnTo>
                      <a:pt x="27" y="26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2" y="79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6" name="Freeform 1982"/>
              <p:cNvSpPr>
                <a:spLocks/>
              </p:cNvSpPr>
              <p:nvPr/>
            </p:nvSpPr>
            <p:spPr bwMode="auto">
              <a:xfrm>
                <a:off x="2862" y="531"/>
                <a:ext cx="129" cy="19"/>
              </a:xfrm>
              <a:custGeom>
                <a:avLst/>
                <a:gdLst>
                  <a:gd name="T0" fmla="*/ 126 w 47"/>
                  <a:gd name="T1" fmla="*/ 19 h 7"/>
                  <a:gd name="T2" fmla="*/ 129 w 47"/>
                  <a:gd name="T3" fmla="*/ 19 h 7"/>
                  <a:gd name="T4" fmla="*/ 126 w 47"/>
                  <a:gd name="T5" fmla="*/ 19 h 7"/>
                  <a:gd name="T6" fmla="*/ 80 w 47"/>
                  <a:gd name="T7" fmla="*/ 5 h 7"/>
                  <a:gd name="T8" fmla="*/ 49 w 47"/>
                  <a:gd name="T9" fmla="*/ 0 h 7"/>
                  <a:gd name="T10" fmla="*/ 38 w 47"/>
                  <a:gd name="T11" fmla="*/ 0 h 7"/>
                  <a:gd name="T12" fmla="*/ 36 w 47"/>
                  <a:gd name="T13" fmla="*/ 3 h 7"/>
                  <a:gd name="T14" fmla="*/ 27 w 47"/>
                  <a:gd name="T15" fmla="*/ 3 h 7"/>
                  <a:gd name="T16" fmla="*/ 11 w 47"/>
                  <a:gd name="T17" fmla="*/ 5 h 7"/>
                  <a:gd name="T18" fmla="*/ 0 w 47"/>
                  <a:gd name="T19" fmla="*/ 5 h 7"/>
                  <a:gd name="T20" fmla="*/ 11 w 47"/>
                  <a:gd name="T21" fmla="*/ 5 h 7"/>
                  <a:gd name="T22" fmla="*/ 36 w 47"/>
                  <a:gd name="T23" fmla="*/ 0 h 7"/>
                  <a:gd name="T24" fmla="*/ 41 w 47"/>
                  <a:gd name="T25" fmla="*/ 0 h 7"/>
                  <a:gd name="T26" fmla="*/ 52 w 47"/>
                  <a:gd name="T27" fmla="*/ 0 h 7"/>
                  <a:gd name="T28" fmla="*/ 82 w 47"/>
                  <a:gd name="T29" fmla="*/ 5 h 7"/>
                  <a:gd name="T30" fmla="*/ 126 w 47"/>
                  <a:gd name="T31" fmla="*/ 19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" h="7">
                    <a:moveTo>
                      <a:pt x="46" y="7"/>
                    </a:moveTo>
                    <a:lnTo>
                      <a:pt x="47" y="7"/>
                    </a:lnTo>
                    <a:lnTo>
                      <a:pt x="46" y="7"/>
                    </a:lnTo>
                    <a:lnTo>
                      <a:pt x="2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2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7" name="Freeform 1983"/>
              <p:cNvSpPr>
                <a:spLocks/>
              </p:cNvSpPr>
              <p:nvPr/>
            </p:nvSpPr>
            <p:spPr bwMode="auto">
              <a:xfrm>
                <a:off x="2690" y="520"/>
                <a:ext cx="200" cy="93"/>
              </a:xfrm>
              <a:custGeom>
                <a:avLst/>
                <a:gdLst>
                  <a:gd name="T0" fmla="*/ 195 w 73"/>
                  <a:gd name="T1" fmla="*/ 0 h 34"/>
                  <a:gd name="T2" fmla="*/ 197 w 73"/>
                  <a:gd name="T3" fmla="*/ 0 h 34"/>
                  <a:gd name="T4" fmla="*/ 200 w 73"/>
                  <a:gd name="T5" fmla="*/ 3 h 34"/>
                  <a:gd name="T6" fmla="*/ 197 w 73"/>
                  <a:gd name="T7" fmla="*/ 3 h 34"/>
                  <a:gd name="T8" fmla="*/ 195 w 73"/>
                  <a:gd name="T9" fmla="*/ 3 h 34"/>
                  <a:gd name="T10" fmla="*/ 186 w 73"/>
                  <a:gd name="T11" fmla="*/ 0 h 34"/>
                  <a:gd name="T12" fmla="*/ 170 w 73"/>
                  <a:gd name="T13" fmla="*/ 3 h 34"/>
                  <a:gd name="T14" fmla="*/ 145 w 73"/>
                  <a:gd name="T15" fmla="*/ 14 h 34"/>
                  <a:gd name="T16" fmla="*/ 132 w 73"/>
                  <a:gd name="T17" fmla="*/ 22 h 34"/>
                  <a:gd name="T18" fmla="*/ 118 w 73"/>
                  <a:gd name="T19" fmla="*/ 25 h 34"/>
                  <a:gd name="T20" fmla="*/ 104 w 73"/>
                  <a:gd name="T21" fmla="*/ 27 h 34"/>
                  <a:gd name="T22" fmla="*/ 90 w 73"/>
                  <a:gd name="T23" fmla="*/ 30 h 34"/>
                  <a:gd name="T24" fmla="*/ 71 w 73"/>
                  <a:gd name="T25" fmla="*/ 41 h 34"/>
                  <a:gd name="T26" fmla="*/ 47 w 73"/>
                  <a:gd name="T27" fmla="*/ 55 h 34"/>
                  <a:gd name="T28" fmla="*/ 14 w 73"/>
                  <a:gd name="T29" fmla="*/ 79 h 34"/>
                  <a:gd name="T30" fmla="*/ 0 w 73"/>
                  <a:gd name="T31" fmla="*/ 93 h 34"/>
                  <a:gd name="T32" fmla="*/ 14 w 73"/>
                  <a:gd name="T33" fmla="*/ 79 h 34"/>
                  <a:gd name="T34" fmla="*/ 49 w 73"/>
                  <a:gd name="T35" fmla="*/ 52 h 34"/>
                  <a:gd name="T36" fmla="*/ 71 w 73"/>
                  <a:gd name="T37" fmla="*/ 38 h 34"/>
                  <a:gd name="T38" fmla="*/ 90 w 73"/>
                  <a:gd name="T39" fmla="*/ 27 h 34"/>
                  <a:gd name="T40" fmla="*/ 123 w 73"/>
                  <a:gd name="T41" fmla="*/ 22 h 34"/>
                  <a:gd name="T42" fmla="*/ 134 w 73"/>
                  <a:gd name="T43" fmla="*/ 16 h 34"/>
                  <a:gd name="T44" fmla="*/ 145 w 73"/>
                  <a:gd name="T45" fmla="*/ 11 h 34"/>
                  <a:gd name="T46" fmla="*/ 170 w 73"/>
                  <a:gd name="T47" fmla="*/ 0 h 34"/>
                  <a:gd name="T48" fmla="*/ 186 w 73"/>
                  <a:gd name="T49" fmla="*/ 0 h 34"/>
                  <a:gd name="T50" fmla="*/ 195 w 73"/>
                  <a:gd name="T51" fmla="*/ 0 h 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" h="34">
                    <a:moveTo>
                      <a:pt x="71" y="0"/>
                    </a:moveTo>
                    <a:lnTo>
                      <a:pt x="72" y="0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3" y="5"/>
                    </a:lnTo>
                    <a:lnTo>
                      <a:pt x="48" y="8"/>
                    </a:lnTo>
                    <a:lnTo>
                      <a:pt x="43" y="9"/>
                    </a:lnTo>
                    <a:lnTo>
                      <a:pt x="38" y="10"/>
                    </a:lnTo>
                    <a:lnTo>
                      <a:pt x="33" y="11"/>
                    </a:lnTo>
                    <a:lnTo>
                      <a:pt x="26" y="15"/>
                    </a:lnTo>
                    <a:lnTo>
                      <a:pt x="17" y="20"/>
                    </a:lnTo>
                    <a:lnTo>
                      <a:pt x="5" y="29"/>
                    </a:lnTo>
                    <a:lnTo>
                      <a:pt x="0" y="34"/>
                    </a:lnTo>
                    <a:lnTo>
                      <a:pt x="5" y="29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10"/>
                    </a:lnTo>
                    <a:lnTo>
                      <a:pt x="45" y="8"/>
                    </a:lnTo>
                    <a:lnTo>
                      <a:pt x="49" y="6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8" name="Freeform 1984"/>
              <p:cNvSpPr>
                <a:spLocks/>
              </p:cNvSpPr>
              <p:nvPr/>
            </p:nvSpPr>
            <p:spPr bwMode="auto">
              <a:xfrm>
                <a:off x="2635" y="564"/>
                <a:ext cx="381" cy="253"/>
              </a:xfrm>
              <a:custGeom>
                <a:avLst/>
                <a:gdLst>
                  <a:gd name="T0" fmla="*/ 370 w 139"/>
                  <a:gd name="T1" fmla="*/ 44 h 92"/>
                  <a:gd name="T2" fmla="*/ 381 w 139"/>
                  <a:gd name="T3" fmla="*/ 52 h 92"/>
                  <a:gd name="T4" fmla="*/ 370 w 139"/>
                  <a:gd name="T5" fmla="*/ 44 h 92"/>
                  <a:gd name="T6" fmla="*/ 367 w 139"/>
                  <a:gd name="T7" fmla="*/ 44 h 92"/>
                  <a:gd name="T8" fmla="*/ 354 w 139"/>
                  <a:gd name="T9" fmla="*/ 39 h 92"/>
                  <a:gd name="T10" fmla="*/ 312 w 139"/>
                  <a:gd name="T11" fmla="*/ 22 h 92"/>
                  <a:gd name="T12" fmla="*/ 285 w 139"/>
                  <a:gd name="T13" fmla="*/ 11 h 92"/>
                  <a:gd name="T14" fmla="*/ 255 w 139"/>
                  <a:gd name="T15" fmla="*/ 3 h 92"/>
                  <a:gd name="T16" fmla="*/ 222 w 139"/>
                  <a:gd name="T17" fmla="*/ 3 h 92"/>
                  <a:gd name="T18" fmla="*/ 186 w 139"/>
                  <a:gd name="T19" fmla="*/ 8 h 92"/>
                  <a:gd name="T20" fmla="*/ 153 w 139"/>
                  <a:gd name="T21" fmla="*/ 17 h 92"/>
                  <a:gd name="T22" fmla="*/ 123 w 139"/>
                  <a:gd name="T23" fmla="*/ 30 h 92"/>
                  <a:gd name="T24" fmla="*/ 96 w 139"/>
                  <a:gd name="T25" fmla="*/ 50 h 92"/>
                  <a:gd name="T26" fmla="*/ 74 w 139"/>
                  <a:gd name="T27" fmla="*/ 69 h 92"/>
                  <a:gd name="T28" fmla="*/ 58 w 139"/>
                  <a:gd name="T29" fmla="*/ 85 h 92"/>
                  <a:gd name="T30" fmla="*/ 47 w 139"/>
                  <a:gd name="T31" fmla="*/ 99 h 92"/>
                  <a:gd name="T32" fmla="*/ 41 w 139"/>
                  <a:gd name="T33" fmla="*/ 110 h 92"/>
                  <a:gd name="T34" fmla="*/ 38 w 139"/>
                  <a:gd name="T35" fmla="*/ 113 h 92"/>
                  <a:gd name="T36" fmla="*/ 27 w 139"/>
                  <a:gd name="T37" fmla="*/ 149 h 92"/>
                  <a:gd name="T38" fmla="*/ 16 w 139"/>
                  <a:gd name="T39" fmla="*/ 179 h 92"/>
                  <a:gd name="T40" fmla="*/ 5 w 139"/>
                  <a:gd name="T41" fmla="*/ 212 h 92"/>
                  <a:gd name="T42" fmla="*/ 0 w 139"/>
                  <a:gd name="T43" fmla="*/ 253 h 92"/>
                  <a:gd name="T44" fmla="*/ 5 w 139"/>
                  <a:gd name="T45" fmla="*/ 209 h 92"/>
                  <a:gd name="T46" fmla="*/ 11 w 139"/>
                  <a:gd name="T47" fmla="*/ 195 h 92"/>
                  <a:gd name="T48" fmla="*/ 19 w 139"/>
                  <a:gd name="T49" fmla="*/ 162 h 92"/>
                  <a:gd name="T50" fmla="*/ 30 w 139"/>
                  <a:gd name="T51" fmla="*/ 124 h 92"/>
                  <a:gd name="T52" fmla="*/ 41 w 139"/>
                  <a:gd name="T53" fmla="*/ 107 h 92"/>
                  <a:gd name="T54" fmla="*/ 47 w 139"/>
                  <a:gd name="T55" fmla="*/ 94 h 92"/>
                  <a:gd name="T56" fmla="*/ 60 w 139"/>
                  <a:gd name="T57" fmla="*/ 80 h 92"/>
                  <a:gd name="T58" fmla="*/ 77 w 139"/>
                  <a:gd name="T59" fmla="*/ 63 h 92"/>
                  <a:gd name="T60" fmla="*/ 99 w 139"/>
                  <a:gd name="T61" fmla="*/ 44 h 92"/>
                  <a:gd name="T62" fmla="*/ 126 w 139"/>
                  <a:gd name="T63" fmla="*/ 28 h 92"/>
                  <a:gd name="T64" fmla="*/ 156 w 139"/>
                  <a:gd name="T65" fmla="*/ 14 h 92"/>
                  <a:gd name="T66" fmla="*/ 189 w 139"/>
                  <a:gd name="T67" fmla="*/ 3 h 92"/>
                  <a:gd name="T68" fmla="*/ 225 w 139"/>
                  <a:gd name="T69" fmla="*/ 0 h 92"/>
                  <a:gd name="T70" fmla="*/ 255 w 139"/>
                  <a:gd name="T71" fmla="*/ 3 h 92"/>
                  <a:gd name="T72" fmla="*/ 285 w 139"/>
                  <a:gd name="T73" fmla="*/ 11 h 92"/>
                  <a:gd name="T74" fmla="*/ 312 w 139"/>
                  <a:gd name="T75" fmla="*/ 17 h 92"/>
                  <a:gd name="T76" fmla="*/ 354 w 139"/>
                  <a:gd name="T77" fmla="*/ 36 h 92"/>
                  <a:gd name="T78" fmla="*/ 370 w 139"/>
                  <a:gd name="T79" fmla="*/ 44 h 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9" h="92">
                    <a:moveTo>
                      <a:pt x="135" y="16"/>
                    </a:moveTo>
                    <a:lnTo>
                      <a:pt x="139" y="19"/>
                    </a:lnTo>
                    <a:lnTo>
                      <a:pt x="135" y="16"/>
                    </a:lnTo>
                    <a:lnTo>
                      <a:pt x="134" y="16"/>
                    </a:lnTo>
                    <a:lnTo>
                      <a:pt x="129" y="14"/>
                    </a:lnTo>
                    <a:lnTo>
                      <a:pt x="114" y="8"/>
                    </a:lnTo>
                    <a:lnTo>
                      <a:pt x="104" y="4"/>
                    </a:lnTo>
                    <a:lnTo>
                      <a:pt x="93" y="1"/>
                    </a:lnTo>
                    <a:lnTo>
                      <a:pt x="81" y="1"/>
                    </a:lnTo>
                    <a:lnTo>
                      <a:pt x="68" y="3"/>
                    </a:lnTo>
                    <a:lnTo>
                      <a:pt x="56" y="6"/>
                    </a:lnTo>
                    <a:lnTo>
                      <a:pt x="45" y="11"/>
                    </a:lnTo>
                    <a:lnTo>
                      <a:pt x="35" y="18"/>
                    </a:lnTo>
                    <a:lnTo>
                      <a:pt x="27" y="25"/>
                    </a:lnTo>
                    <a:lnTo>
                      <a:pt x="21" y="31"/>
                    </a:lnTo>
                    <a:lnTo>
                      <a:pt x="17" y="36"/>
                    </a:lnTo>
                    <a:lnTo>
                      <a:pt x="15" y="40"/>
                    </a:lnTo>
                    <a:lnTo>
                      <a:pt x="14" y="41"/>
                    </a:lnTo>
                    <a:lnTo>
                      <a:pt x="10" y="54"/>
                    </a:lnTo>
                    <a:lnTo>
                      <a:pt x="6" y="65"/>
                    </a:lnTo>
                    <a:lnTo>
                      <a:pt x="2" y="77"/>
                    </a:lnTo>
                    <a:lnTo>
                      <a:pt x="0" y="92"/>
                    </a:lnTo>
                    <a:lnTo>
                      <a:pt x="2" y="76"/>
                    </a:lnTo>
                    <a:lnTo>
                      <a:pt x="4" y="71"/>
                    </a:lnTo>
                    <a:lnTo>
                      <a:pt x="7" y="59"/>
                    </a:lnTo>
                    <a:lnTo>
                      <a:pt x="11" y="45"/>
                    </a:lnTo>
                    <a:lnTo>
                      <a:pt x="15" y="39"/>
                    </a:lnTo>
                    <a:lnTo>
                      <a:pt x="17" y="34"/>
                    </a:lnTo>
                    <a:lnTo>
                      <a:pt x="22" y="29"/>
                    </a:lnTo>
                    <a:lnTo>
                      <a:pt x="28" y="23"/>
                    </a:lnTo>
                    <a:lnTo>
                      <a:pt x="36" y="16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9" y="1"/>
                    </a:lnTo>
                    <a:lnTo>
                      <a:pt x="82" y="0"/>
                    </a:lnTo>
                    <a:lnTo>
                      <a:pt x="93" y="1"/>
                    </a:lnTo>
                    <a:lnTo>
                      <a:pt x="104" y="4"/>
                    </a:lnTo>
                    <a:lnTo>
                      <a:pt x="114" y="6"/>
                    </a:lnTo>
                    <a:lnTo>
                      <a:pt x="129" y="13"/>
                    </a:lnTo>
                    <a:lnTo>
                      <a:pt x="135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29" name="Freeform 1985"/>
              <p:cNvSpPr>
                <a:spLocks/>
              </p:cNvSpPr>
              <p:nvPr/>
            </p:nvSpPr>
            <p:spPr bwMode="auto">
              <a:xfrm>
                <a:off x="2986" y="589"/>
                <a:ext cx="25" cy="5"/>
              </a:xfrm>
              <a:custGeom>
                <a:avLst/>
                <a:gdLst>
                  <a:gd name="T0" fmla="*/ 25 w 9"/>
                  <a:gd name="T1" fmla="*/ 0 h 2"/>
                  <a:gd name="T2" fmla="*/ 19 w 9"/>
                  <a:gd name="T3" fmla="*/ 3 h 2"/>
                  <a:gd name="T4" fmla="*/ 14 w 9"/>
                  <a:gd name="T5" fmla="*/ 0 h 2"/>
                  <a:gd name="T6" fmla="*/ 6 w 9"/>
                  <a:gd name="T7" fmla="*/ 0 h 2"/>
                  <a:gd name="T8" fmla="*/ 6 w 9"/>
                  <a:gd name="T9" fmla="*/ 3 h 2"/>
                  <a:gd name="T10" fmla="*/ 0 w 9"/>
                  <a:gd name="T11" fmla="*/ 3 h 2"/>
                  <a:gd name="T12" fmla="*/ 0 w 9"/>
                  <a:gd name="T13" fmla="*/ 5 h 2"/>
                  <a:gd name="T14" fmla="*/ 0 w 9"/>
                  <a:gd name="T15" fmla="*/ 3 h 2"/>
                  <a:gd name="T16" fmla="*/ 3 w 9"/>
                  <a:gd name="T17" fmla="*/ 0 h 2"/>
                  <a:gd name="T18" fmla="*/ 6 w 9"/>
                  <a:gd name="T19" fmla="*/ 0 h 2"/>
                  <a:gd name="T20" fmla="*/ 14 w 9"/>
                  <a:gd name="T21" fmla="*/ 0 h 2"/>
                  <a:gd name="T22" fmla="*/ 25 w 9"/>
                  <a:gd name="T23" fmla="*/ 0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0" name="Freeform 1986"/>
              <p:cNvSpPr>
                <a:spLocks/>
              </p:cNvSpPr>
              <p:nvPr/>
            </p:nvSpPr>
            <p:spPr bwMode="auto">
              <a:xfrm>
                <a:off x="2720" y="594"/>
                <a:ext cx="296" cy="94"/>
              </a:xfrm>
              <a:custGeom>
                <a:avLst/>
                <a:gdLst>
                  <a:gd name="T0" fmla="*/ 291 w 108"/>
                  <a:gd name="T1" fmla="*/ 36 h 34"/>
                  <a:gd name="T2" fmla="*/ 296 w 108"/>
                  <a:gd name="T3" fmla="*/ 39 h 34"/>
                  <a:gd name="T4" fmla="*/ 291 w 108"/>
                  <a:gd name="T5" fmla="*/ 36 h 34"/>
                  <a:gd name="T6" fmla="*/ 285 w 108"/>
                  <a:gd name="T7" fmla="*/ 36 h 34"/>
                  <a:gd name="T8" fmla="*/ 277 w 108"/>
                  <a:gd name="T9" fmla="*/ 28 h 34"/>
                  <a:gd name="T10" fmla="*/ 252 w 108"/>
                  <a:gd name="T11" fmla="*/ 19 h 34"/>
                  <a:gd name="T12" fmla="*/ 236 w 108"/>
                  <a:gd name="T13" fmla="*/ 11 h 34"/>
                  <a:gd name="T14" fmla="*/ 217 w 108"/>
                  <a:gd name="T15" fmla="*/ 6 h 34"/>
                  <a:gd name="T16" fmla="*/ 195 w 108"/>
                  <a:gd name="T17" fmla="*/ 6 h 34"/>
                  <a:gd name="T18" fmla="*/ 173 w 108"/>
                  <a:gd name="T19" fmla="*/ 6 h 34"/>
                  <a:gd name="T20" fmla="*/ 151 w 108"/>
                  <a:gd name="T21" fmla="*/ 0 h 34"/>
                  <a:gd name="T22" fmla="*/ 129 w 108"/>
                  <a:gd name="T23" fmla="*/ 6 h 34"/>
                  <a:gd name="T24" fmla="*/ 93 w 108"/>
                  <a:gd name="T25" fmla="*/ 11 h 34"/>
                  <a:gd name="T26" fmla="*/ 69 w 108"/>
                  <a:gd name="T27" fmla="*/ 22 h 34"/>
                  <a:gd name="T28" fmla="*/ 58 w 108"/>
                  <a:gd name="T29" fmla="*/ 25 h 34"/>
                  <a:gd name="T30" fmla="*/ 55 w 108"/>
                  <a:gd name="T31" fmla="*/ 28 h 34"/>
                  <a:gd name="T32" fmla="*/ 44 w 108"/>
                  <a:gd name="T33" fmla="*/ 39 h 34"/>
                  <a:gd name="T34" fmla="*/ 30 w 108"/>
                  <a:gd name="T35" fmla="*/ 55 h 34"/>
                  <a:gd name="T36" fmla="*/ 14 w 108"/>
                  <a:gd name="T37" fmla="*/ 69 h 34"/>
                  <a:gd name="T38" fmla="*/ 0 w 108"/>
                  <a:gd name="T39" fmla="*/ 94 h 34"/>
                  <a:gd name="T40" fmla="*/ 14 w 108"/>
                  <a:gd name="T41" fmla="*/ 69 h 34"/>
                  <a:gd name="T42" fmla="*/ 16 w 108"/>
                  <a:gd name="T43" fmla="*/ 69 h 34"/>
                  <a:gd name="T44" fmla="*/ 19 w 108"/>
                  <a:gd name="T45" fmla="*/ 64 h 34"/>
                  <a:gd name="T46" fmla="*/ 38 w 108"/>
                  <a:gd name="T47" fmla="*/ 47 h 34"/>
                  <a:gd name="T48" fmla="*/ 52 w 108"/>
                  <a:gd name="T49" fmla="*/ 28 h 34"/>
                  <a:gd name="T50" fmla="*/ 58 w 108"/>
                  <a:gd name="T51" fmla="*/ 22 h 34"/>
                  <a:gd name="T52" fmla="*/ 60 w 108"/>
                  <a:gd name="T53" fmla="*/ 22 h 34"/>
                  <a:gd name="T54" fmla="*/ 71 w 108"/>
                  <a:gd name="T55" fmla="*/ 19 h 34"/>
                  <a:gd name="T56" fmla="*/ 96 w 108"/>
                  <a:gd name="T57" fmla="*/ 8 h 34"/>
                  <a:gd name="T58" fmla="*/ 132 w 108"/>
                  <a:gd name="T59" fmla="*/ 0 h 34"/>
                  <a:gd name="T60" fmla="*/ 153 w 108"/>
                  <a:gd name="T61" fmla="*/ 0 h 34"/>
                  <a:gd name="T62" fmla="*/ 173 w 108"/>
                  <a:gd name="T63" fmla="*/ 0 h 34"/>
                  <a:gd name="T64" fmla="*/ 197 w 108"/>
                  <a:gd name="T65" fmla="*/ 0 h 34"/>
                  <a:gd name="T66" fmla="*/ 217 w 108"/>
                  <a:gd name="T67" fmla="*/ 6 h 34"/>
                  <a:gd name="T68" fmla="*/ 238 w 108"/>
                  <a:gd name="T69" fmla="*/ 11 h 34"/>
                  <a:gd name="T70" fmla="*/ 255 w 108"/>
                  <a:gd name="T71" fmla="*/ 14 h 34"/>
                  <a:gd name="T72" fmla="*/ 280 w 108"/>
                  <a:gd name="T73" fmla="*/ 28 h 34"/>
                  <a:gd name="T74" fmla="*/ 291 w 108"/>
                  <a:gd name="T75" fmla="*/ 36 h 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34">
                    <a:moveTo>
                      <a:pt x="106" y="13"/>
                    </a:moveTo>
                    <a:lnTo>
                      <a:pt x="108" y="14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1" y="10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9" y="2"/>
                    </a:lnTo>
                    <a:lnTo>
                      <a:pt x="71" y="2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7" y="2"/>
                    </a:lnTo>
                    <a:lnTo>
                      <a:pt x="34" y="4"/>
                    </a:lnTo>
                    <a:lnTo>
                      <a:pt x="25" y="8"/>
                    </a:lnTo>
                    <a:lnTo>
                      <a:pt x="21" y="9"/>
                    </a:lnTo>
                    <a:lnTo>
                      <a:pt x="20" y="10"/>
                    </a:lnTo>
                    <a:lnTo>
                      <a:pt x="16" y="14"/>
                    </a:lnTo>
                    <a:lnTo>
                      <a:pt x="11" y="20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4" y="17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6" y="7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79" y="2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2" y="10"/>
                    </a:lnTo>
                    <a:lnTo>
                      <a:pt x="106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1" name="Freeform 1987"/>
              <p:cNvSpPr>
                <a:spLocks/>
              </p:cNvSpPr>
              <p:nvPr/>
            </p:nvSpPr>
            <p:spPr bwMode="auto">
              <a:xfrm>
                <a:off x="2651" y="578"/>
                <a:ext cx="264" cy="261"/>
              </a:xfrm>
              <a:custGeom>
                <a:avLst/>
                <a:gdLst>
                  <a:gd name="T0" fmla="*/ 3 w 96"/>
                  <a:gd name="T1" fmla="*/ 250 h 95"/>
                  <a:gd name="T2" fmla="*/ 3 w 96"/>
                  <a:gd name="T3" fmla="*/ 253 h 95"/>
                  <a:gd name="T4" fmla="*/ 0 w 96"/>
                  <a:gd name="T5" fmla="*/ 261 h 95"/>
                  <a:gd name="T6" fmla="*/ 0 w 96"/>
                  <a:gd name="T7" fmla="*/ 253 h 95"/>
                  <a:gd name="T8" fmla="*/ 0 w 96"/>
                  <a:gd name="T9" fmla="*/ 250 h 95"/>
                  <a:gd name="T10" fmla="*/ 3 w 96"/>
                  <a:gd name="T11" fmla="*/ 247 h 95"/>
                  <a:gd name="T12" fmla="*/ 3 w 96"/>
                  <a:gd name="T13" fmla="*/ 236 h 95"/>
                  <a:gd name="T14" fmla="*/ 8 w 96"/>
                  <a:gd name="T15" fmla="*/ 203 h 95"/>
                  <a:gd name="T16" fmla="*/ 11 w 96"/>
                  <a:gd name="T17" fmla="*/ 179 h 95"/>
                  <a:gd name="T18" fmla="*/ 17 w 96"/>
                  <a:gd name="T19" fmla="*/ 154 h 95"/>
                  <a:gd name="T20" fmla="*/ 28 w 96"/>
                  <a:gd name="T21" fmla="*/ 129 h 95"/>
                  <a:gd name="T22" fmla="*/ 39 w 96"/>
                  <a:gd name="T23" fmla="*/ 107 h 95"/>
                  <a:gd name="T24" fmla="*/ 55 w 96"/>
                  <a:gd name="T25" fmla="*/ 82 h 95"/>
                  <a:gd name="T26" fmla="*/ 72 w 96"/>
                  <a:gd name="T27" fmla="*/ 63 h 95"/>
                  <a:gd name="T28" fmla="*/ 88 w 96"/>
                  <a:gd name="T29" fmla="*/ 44 h 95"/>
                  <a:gd name="T30" fmla="*/ 110 w 96"/>
                  <a:gd name="T31" fmla="*/ 36 h 95"/>
                  <a:gd name="T32" fmla="*/ 140 w 96"/>
                  <a:gd name="T33" fmla="*/ 16 h 95"/>
                  <a:gd name="T34" fmla="*/ 151 w 96"/>
                  <a:gd name="T35" fmla="*/ 14 h 95"/>
                  <a:gd name="T36" fmla="*/ 179 w 96"/>
                  <a:gd name="T37" fmla="*/ 8 h 95"/>
                  <a:gd name="T38" fmla="*/ 201 w 96"/>
                  <a:gd name="T39" fmla="*/ 3 h 95"/>
                  <a:gd name="T40" fmla="*/ 228 w 96"/>
                  <a:gd name="T41" fmla="*/ 3 h 95"/>
                  <a:gd name="T42" fmla="*/ 264 w 96"/>
                  <a:gd name="T43" fmla="*/ 0 h 95"/>
                  <a:gd name="T44" fmla="*/ 228 w 96"/>
                  <a:gd name="T45" fmla="*/ 3 h 95"/>
                  <a:gd name="T46" fmla="*/ 220 w 96"/>
                  <a:gd name="T47" fmla="*/ 3 h 95"/>
                  <a:gd name="T48" fmla="*/ 187 w 96"/>
                  <a:gd name="T49" fmla="*/ 8 h 95"/>
                  <a:gd name="T50" fmla="*/ 162 w 96"/>
                  <a:gd name="T51" fmla="*/ 11 h 95"/>
                  <a:gd name="T52" fmla="*/ 149 w 96"/>
                  <a:gd name="T53" fmla="*/ 16 h 95"/>
                  <a:gd name="T54" fmla="*/ 138 w 96"/>
                  <a:gd name="T55" fmla="*/ 22 h 95"/>
                  <a:gd name="T56" fmla="*/ 107 w 96"/>
                  <a:gd name="T57" fmla="*/ 38 h 95"/>
                  <a:gd name="T58" fmla="*/ 88 w 96"/>
                  <a:gd name="T59" fmla="*/ 49 h 95"/>
                  <a:gd name="T60" fmla="*/ 69 w 96"/>
                  <a:gd name="T61" fmla="*/ 66 h 95"/>
                  <a:gd name="T62" fmla="*/ 55 w 96"/>
                  <a:gd name="T63" fmla="*/ 85 h 95"/>
                  <a:gd name="T64" fmla="*/ 41 w 96"/>
                  <a:gd name="T65" fmla="*/ 110 h 95"/>
                  <a:gd name="T66" fmla="*/ 28 w 96"/>
                  <a:gd name="T67" fmla="*/ 135 h 95"/>
                  <a:gd name="T68" fmla="*/ 17 w 96"/>
                  <a:gd name="T69" fmla="*/ 157 h 95"/>
                  <a:gd name="T70" fmla="*/ 14 w 96"/>
                  <a:gd name="T71" fmla="*/ 181 h 95"/>
                  <a:gd name="T72" fmla="*/ 11 w 96"/>
                  <a:gd name="T73" fmla="*/ 203 h 95"/>
                  <a:gd name="T74" fmla="*/ 8 w 96"/>
                  <a:gd name="T75" fmla="*/ 236 h 95"/>
                  <a:gd name="T76" fmla="*/ 3 w 96"/>
                  <a:gd name="T77" fmla="*/ 247 h 95"/>
                  <a:gd name="T78" fmla="*/ 3 w 96"/>
                  <a:gd name="T79" fmla="*/ 250 h 9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6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4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2" y="16"/>
                    </a:lnTo>
                    <a:lnTo>
                      <a:pt x="40" y="13"/>
                    </a:lnTo>
                    <a:lnTo>
                      <a:pt x="51" y="6"/>
                    </a:lnTo>
                    <a:lnTo>
                      <a:pt x="55" y="5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6" y="0"/>
                    </a:lnTo>
                    <a:lnTo>
                      <a:pt x="83" y="1"/>
                    </a:lnTo>
                    <a:lnTo>
                      <a:pt x="80" y="1"/>
                    </a:lnTo>
                    <a:lnTo>
                      <a:pt x="68" y="3"/>
                    </a:lnTo>
                    <a:lnTo>
                      <a:pt x="59" y="4"/>
                    </a:lnTo>
                    <a:lnTo>
                      <a:pt x="54" y="6"/>
                    </a:lnTo>
                    <a:lnTo>
                      <a:pt x="50" y="8"/>
                    </a:lnTo>
                    <a:lnTo>
                      <a:pt x="39" y="14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5" y="40"/>
                    </a:lnTo>
                    <a:lnTo>
                      <a:pt x="10" y="49"/>
                    </a:lnTo>
                    <a:lnTo>
                      <a:pt x="6" y="57"/>
                    </a:lnTo>
                    <a:lnTo>
                      <a:pt x="5" y="66"/>
                    </a:lnTo>
                    <a:lnTo>
                      <a:pt x="4" y="74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2" name="Freeform 1988"/>
              <p:cNvSpPr>
                <a:spLocks/>
              </p:cNvSpPr>
              <p:nvPr/>
            </p:nvSpPr>
            <p:spPr bwMode="auto">
              <a:xfrm>
                <a:off x="2668" y="633"/>
                <a:ext cx="82" cy="227"/>
              </a:xfrm>
              <a:custGeom>
                <a:avLst/>
                <a:gdLst>
                  <a:gd name="T0" fmla="*/ 5 w 30"/>
                  <a:gd name="T1" fmla="*/ 222 h 83"/>
                  <a:gd name="T2" fmla="*/ 5 w 30"/>
                  <a:gd name="T3" fmla="*/ 227 h 83"/>
                  <a:gd name="T4" fmla="*/ 0 w 30"/>
                  <a:gd name="T5" fmla="*/ 222 h 83"/>
                  <a:gd name="T6" fmla="*/ 0 w 30"/>
                  <a:gd name="T7" fmla="*/ 211 h 83"/>
                  <a:gd name="T8" fmla="*/ 5 w 30"/>
                  <a:gd name="T9" fmla="*/ 191 h 83"/>
                  <a:gd name="T10" fmla="*/ 11 w 30"/>
                  <a:gd name="T11" fmla="*/ 134 h 83"/>
                  <a:gd name="T12" fmla="*/ 25 w 30"/>
                  <a:gd name="T13" fmla="*/ 71 h 83"/>
                  <a:gd name="T14" fmla="*/ 30 w 30"/>
                  <a:gd name="T15" fmla="*/ 55 h 83"/>
                  <a:gd name="T16" fmla="*/ 36 w 30"/>
                  <a:gd name="T17" fmla="*/ 46 h 83"/>
                  <a:gd name="T18" fmla="*/ 44 w 30"/>
                  <a:gd name="T19" fmla="*/ 36 h 83"/>
                  <a:gd name="T20" fmla="*/ 68 w 30"/>
                  <a:gd name="T21" fmla="*/ 11 h 83"/>
                  <a:gd name="T22" fmla="*/ 82 w 30"/>
                  <a:gd name="T23" fmla="*/ 0 h 83"/>
                  <a:gd name="T24" fmla="*/ 68 w 30"/>
                  <a:gd name="T25" fmla="*/ 14 h 83"/>
                  <a:gd name="T26" fmla="*/ 52 w 30"/>
                  <a:gd name="T27" fmla="*/ 30 h 83"/>
                  <a:gd name="T28" fmla="*/ 36 w 30"/>
                  <a:gd name="T29" fmla="*/ 52 h 83"/>
                  <a:gd name="T30" fmla="*/ 30 w 30"/>
                  <a:gd name="T31" fmla="*/ 57 h 83"/>
                  <a:gd name="T32" fmla="*/ 25 w 30"/>
                  <a:gd name="T33" fmla="*/ 74 h 83"/>
                  <a:gd name="T34" fmla="*/ 14 w 30"/>
                  <a:gd name="T35" fmla="*/ 134 h 83"/>
                  <a:gd name="T36" fmla="*/ 5 w 30"/>
                  <a:gd name="T37" fmla="*/ 194 h 83"/>
                  <a:gd name="T38" fmla="*/ 0 w 30"/>
                  <a:gd name="T39" fmla="*/ 211 h 83"/>
                  <a:gd name="T40" fmla="*/ 5 w 30"/>
                  <a:gd name="T41" fmla="*/ 222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83">
                    <a:moveTo>
                      <a:pt x="2" y="81"/>
                    </a:moveTo>
                    <a:lnTo>
                      <a:pt x="2" y="83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2" y="70"/>
                    </a:lnTo>
                    <a:lnTo>
                      <a:pt x="4" y="49"/>
                    </a:lnTo>
                    <a:lnTo>
                      <a:pt x="9" y="26"/>
                    </a:lnTo>
                    <a:lnTo>
                      <a:pt x="11" y="20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5" y="4"/>
                    </a:lnTo>
                    <a:lnTo>
                      <a:pt x="30" y="0"/>
                    </a:lnTo>
                    <a:lnTo>
                      <a:pt x="25" y="5"/>
                    </a:lnTo>
                    <a:lnTo>
                      <a:pt x="19" y="11"/>
                    </a:lnTo>
                    <a:lnTo>
                      <a:pt x="13" y="19"/>
                    </a:lnTo>
                    <a:lnTo>
                      <a:pt x="11" y="21"/>
                    </a:lnTo>
                    <a:lnTo>
                      <a:pt x="9" y="27"/>
                    </a:lnTo>
                    <a:lnTo>
                      <a:pt x="5" y="49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3" name="Freeform 1989"/>
              <p:cNvSpPr>
                <a:spLocks/>
              </p:cNvSpPr>
              <p:nvPr/>
            </p:nvSpPr>
            <p:spPr bwMode="auto">
              <a:xfrm>
                <a:off x="2681" y="613"/>
                <a:ext cx="338" cy="261"/>
              </a:xfrm>
              <a:custGeom>
                <a:avLst/>
                <a:gdLst>
                  <a:gd name="T0" fmla="*/ 330 w 123"/>
                  <a:gd name="T1" fmla="*/ 36 h 95"/>
                  <a:gd name="T2" fmla="*/ 338 w 123"/>
                  <a:gd name="T3" fmla="*/ 41 h 95"/>
                  <a:gd name="T4" fmla="*/ 330 w 123"/>
                  <a:gd name="T5" fmla="*/ 36 h 95"/>
                  <a:gd name="T6" fmla="*/ 324 w 123"/>
                  <a:gd name="T7" fmla="*/ 36 h 95"/>
                  <a:gd name="T8" fmla="*/ 311 w 123"/>
                  <a:gd name="T9" fmla="*/ 30 h 95"/>
                  <a:gd name="T10" fmla="*/ 269 w 123"/>
                  <a:gd name="T11" fmla="*/ 16 h 95"/>
                  <a:gd name="T12" fmla="*/ 245 w 123"/>
                  <a:gd name="T13" fmla="*/ 8 h 95"/>
                  <a:gd name="T14" fmla="*/ 212 w 123"/>
                  <a:gd name="T15" fmla="*/ 5 h 95"/>
                  <a:gd name="T16" fmla="*/ 181 w 123"/>
                  <a:gd name="T17" fmla="*/ 3 h 95"/>
                  <a:gd name="T18" fmla="*/ 148 w 123"/>
                  <a:gd name="T19" fmla="*/ 5 h 95"/>
                  <a:gd name="T20" fmla="*/ 113 w 123"/>
                  <a:gd name="T21" fmla="*/ 16 h 95"/>
                  <a:gd name="T22" fmla="*/ 85 w 123"/>
                  <a:gd name="T23" fmla="*/ 33 h 95"/>
                  <a:gd name="T24" fmla="*/ 63 w 123"/>
                  <a:gd name="T25" fmla="*/ 55 h 95"/>
                  <a:gd name="T26" fmla="*/ 44 w 123"/>
                  <a:gd name="T27" fmla="*/ 74 h 95"/>
                  <a:gd name="T28" fmla="*/ 30 w 123"/>
                  <a:gd name="T29" fmla="*/ 91 h 95"/>
                  <a:gd name="T30" fmla="*/ 25 w 123"/>
                  <a:gd name="T31" fmla="*/ 107 h 95"/>
                  <a:gd name="T32" fmla="*/ 16 w 123"/>
                  <a:gd name="T33" fmla="*/ 121 h 95"/>
                  <a:gd name="T34" fmla="*/ 14 w 123"/>
                  <a:gd name="T35" fmla="*/ 132 h 95"/>
                  <a:gd name="T36" fmla="*/ 8 w 123"/>
                  <a:gd name="T37" fmla="*/ 157 h 95"/>
                  <a:gd name="T38" fmla="*/ 5 w 123"/>
                  <a:gd name="T39" fmla="*/ 190 h 95"/>
                  <a:gd name="T40" fmla="*/ 5 w 123"/>
                  <a:gd name="T41" fmla="*/ 203 h 95"/>
                  <a:gd name="T42" fmla="*/ 8 w 123"/>
                  <a:gd name="T43" fmla="*/ 220 h 95"/>
                  <a:gd name="T44" fmla="*/ 0 w 123"/>
                  <a:gd name="T45" fmla="*/ 261 h 95"/>
                  <a:gd name="T46" fmla="*/ 5 w 123"/>
                  <a:gd name="T47" fmla="*/ 220 h 95"/>
                  <a:gd name="T48" fmla="*/ 5 w 123"/>
                  <a:gd name="T49" fmla="*/ 206 h 95"/>
                  <a:gd name="T50" fmla="*/ 5 w 123"/>
                  <a:gd name="T51" fmla="*/ 170 h 95"/>
                  <a:gd name="T52" fmla="*/ 14 w 123"/>
                  <a:gd name="T53" fmla="*/ 135 h 95"/>
                  <a:gd name="T54" fmla="*/ 16 w 123"/>
                  <a:gd name="T55" fmla="*/ 118 h 95"/>
                  <a:gd name="T56" fmla="*/ 16 w 123"/>
                  <a:gd name="T57" fmla="*/ 115 h 95"/>
                  <a:gd name="T58" fmla="*/ 25 w 123"/>
                  <a:gd name="T59" fmla="*/ 102 h 95"/>
                  <a:gd name="T60" fmla="*/ 30 w 123"/>
                  <a:gd name="T61" fmla="*/ 88 h 95"/>
                  <a:gd name="T62" fmla="*/ 44 w 123"/>
                  <a:gd name="T63" fmla="*/ 66 h 95"/>
                  <a:gd name="T64" fmla="*/ 66 w 123"/>
                  <a:gd name="T65" fmla="*/ 49 h 95"/>
                  <a:gd name="T66" fmla="*/ 85 w 123"/>
                  <a:gd name="T67" fmla="*/ 30 h 95"/>
                  <a:gd name="T68" fmla="*/ 118 w 123"/>
                  <a:gd name="T69" fmla="*/ 14 h 95"/>
                  <a:gd name="T70" fmla="*/ 148 w 123"/>
                  <a:gd name="T71" fmla="*/ 3 h 95"/>
                  <a:gd name="T72" fmla="*/ 181 w 123"/>
                  <a:gd name="T73" fmla="*/ 0 h 95"/>
                  <a:gd name="T74" fmla="*/ 217 w 123"/>
                  <a:gd name="T75" fmla="*/ 3 h 95"/>
                  <a:gd name="T76" fmla="*/ 245 w 123"/>
                  <a:gd name="T77" fmla="*/ 8 h 95"/>
                  <a:gd name="T78" fmla="*/ 269 w 123"/>
                  <a:gd name="T79" fmla="*/ 16 h 95"/>
                  <a:gd name="T80" fmla="*/ 311 w 123"/>
                  <a:gd name="T81" fmla="*/ 30 h 95"/>
                  <a:gd name="T82" fmla="*/ 330 w 123"/>
                  <a:gd name="T83" fmla="*/ 36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23" h="95">
                    <a:moveTo>
                      <a:pt x="120" y="13"/>
                    </a:moveTo>
                    <a:lnTo>
                      <a:pt x="123" y="15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3" y="11"/>
                    </a:lnTo>
                    <a:lnTo>
                      <a:pt x="98" y="6"/>
                    </a:lnTo>
                    <a:lnTo>
                      <a:pt x="89" y="3"/>
                    </a:lnTo>
                    <a:lnTo>
                      <a:pt x="77" y="2"/>
                    </a:lnTo>
                    <a:lnTo>
                      <a:pt x="66" y="1"/>
                    </a:lnTo>
                    <a:lnTo>
                      <a:pt x="54" y="2"/>
                    </a:lnTo>
                    <a:lnTo>
                      <a:pt x="41" y="6"/>
                    </a:lnTo>
                    <a:lnTo>
                      <a:pt x="31" y="12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1" y="33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5" y="48"/>
                    </a:lnTo>
                    <a:lnTo>
                      <a:pt x="3" y="57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3" y="80"/>
                    </a:lnTo>
                    <a:lnTo>
                      <a:pt x="0" y="95"/>
                    </a:lnTo>
                    <a:lnTo>
                      <a:pt x="2" y="80"/>
                    </a:lnTo>
                    <a:lnTo>
                      <a:pt x="2" y="75"/>
                    </a:lnTo>
                    <a:lnTo>
                      <a:pt x="2" y="62"/>
                    </a:lnTo>
                    <a:lnTo>
                      <a:pt x="5" y="49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24" y="18"/>
                    </a:lnTo>
                    <a:lnTo>
                      <a:pt x="31" y="11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6" y="0"/>
                    </a:lnTo>
                    <a:lnTo>
                      <a:pt x="79" y="1"/>
                    </a:lnTo>
                    <a:lnTo>
                      <a:pt x="89" y="3"/>
                    </a:lnTo>
                    <a:lnTo>
                      <a:pt x="98" y="6"/>
                    </a:lnTo>
                    <a:lnTo>
                      <a:pt x="113" y="11"/>
                    </a:lnTo>
                    <a:lnTo>
                      <a:pt x="120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4" name="Freeform 1990"/>
              <p:cNvSpPr>
                <a:spLocks/>
              </p:cNvSpPr>
              <p:nvPr/>
            </p:nvSpPr>
            <p:spPr bwMode="auto">
              <a:xfrm>
                <a:off x="2698" y="627"/>
                <a:ext cx="332" cy="297"/>
              </a:xfrm>
              <a:custGeom>
                <a:avLst/>
                <a:gdLst>
                  <a:gd name="T0" fmla="*/ 19 w 121"/>
                  <a:gd name="T1" fmla="*/ 283 h 108"/>
                  <a:gd name="T2" fmla="*/ 19 w 121"/>
                  <a:gd name="T3" fmla="*/ 286 h 108"/>
                  <a:gd name="T4" fmla="*/ 22 w 121"/>
                  <a:gd name="T5" fmla="*/ 297 h 108"/>
                  <a:gd name="T6" fmla="*/ 19 w 121"/>
                  <a:gd name="T7" fmla="*/ 286 h 108"/>
                  <a:gd name="T8" fmla="*/ 19 w 121"/>
                  <a:gd name="T9" fmla="*/ 283 h 108"/>
                  <a:gd name="T10" fmla="*/ 19 w 121"/>
                  <a:gd name="T11" fmla="*/ 278 h 108"/>
                  <a:gd name="T12" fmla="*/ 14 w 121"/>
                  <a:gd name="T13" fmla="*/ 267 h 108"/>
                  <a:gd name="T14" fmla="*/ 5 w 121"/>
                  <a:gd name="T15" fmla="*/ 220 h 108"/>
                  <a:gd name="T16" fmla="*/ 0 w 121"/>
                  <a:gd name="T17" fmla="*/ 190 h 108"/>
                  <a:gd name="T18" fmla="*/ 5 w 121"/>
                  <a:gd name="T19" fmla="*/ 157 h 108"/>
                  <a:gd name="T20" fmla="*/ 11 w 121"/>
                  <a:gd name="T21" fmla="*/ 121 h 108"/>
                  <a:gd name="T22" fmla="*/ 19 w 121"/>
                  <a:gd name="T23" fmla="*/ 105 h 108"/>
                  <a:gd name="T24" fmla="*/ 27 w 121"/>
                  <a:gd name="T25" fmla="*/ 88 h 108"/>
                  <a:gd name="T26" fmla="*/ 38 w 121"/>
                  <a:gd name="T27" fmla="*/ 72 h 108"/>
                  <a:gd name="T28" fmla="*/ 49 w 121"/>
                  <a:gd name="T29" fmla="*/ 58 h 108"/>
                  <a:gd name="T30" fmla="*/ 60 w 121"/>
                  <a:gd name="T31" fmla="*/ 44 h 108"/>
                  <a:gd name="T32" fmla="*/ 74 w 121"/>
                  <a:gd name="T33" fmla="*/ 33 h 108"/>
                  <a:gd name="T34" fmla="*/ 102 w 121"/>
                  <a:gd name="T35" fmla="*/ 17 h 108"/>
                  <a:gd name="T36" fmla="*/ 126 w 121"/>
                  <a:gd name="T37" fmla="*/ 6 h 108"/>
                  <a:gd name="T38" fmla="*/ 154 w 121"/>
                  <a:gd name="T39" fmla="*/ 3 h 108"/>
                  <a:gd name="T40" fmla="*/ 173 w 121"/>
                  <a:gd name="T41" fmla="*/ 0 h 108"/>
                  <a:gd name="T42" fmla="*/ 187 w 121"/>
                  <a:gd name="T43" fmla="*/ 3 h 108"/>
                  <a:gd name="T44" fmla="*/ 189 w 121"/>
                  <a:gd name="T45" fmla="*/ 6 h 108"/>
                  <a:gd name="T46" fmla="*/ 200 w 121"/>
                  <a:gd name="T47" fmla="*/ 6 h 108"/>
                  <a:gd name="T48" fmla="*/ 228 w 121"/>
                  <a:gd name="T49" fmla="*/ 14 h 108"/>
                  <a:gd name="T50" fmla="*/ 261 w 121"/>
                  <a:gd name="T51" fmla="*/ 22 h 108"/>
                  <a:gd name="T52" fmla="*/ 274 w 121"/>
                  <a:gd name="T53" fmla="*/ 33 h 108"/>
                  <a:gd name="T54" fmla="*/ 288 w 121"/>
                  <a:gd name="T55" fmla="*/ 44 h 108"/>
                  <a:gd name="T56" fmla="*/ 332 w 121"/>
                  <a:gd name="T57" fmla="*/ 47 h 108"/>
                  <a:gd name="T58" fmla="*/ 288 w 121"/>
                  <a:gd name="T59" fmla="*/ 44 h 108"/>
                  <a:gd name="T60" fmla="*/ 288 w 121"/>
                  <a:gd name="T61" fmla="*/ 41 h 108"/>
                  <a:gd name="T62" fmla="*/ 285 w 121"/>
                  <a:gd name="T63" fmla="*/ 36 h 108"/>
                  <a:gd name="T64" fmla="*/ 277 w 121"/>
                  <a:gd name="T65" fmla="*/ 33 h 108"/>
                  <a:gd name="T66" fmla="*/ 239 w 121"/>
                  <a:gd name="T67" fmla="*/ 19 h 108"/>
                  <a:gd name="T68" fmla="*/ 203 w 121"/>
                  <a:gd name="T69" fmla="*/ 8 h 108"/>
                  <a:gd name="T70" fmla="*/ 187 w 121"/>
                  <a:gd name="T71" fmla="*/ 6 h 108"/>
                  <a:gd name="T72" fmla="*/ 181 w 121"/>
                  <a:gd name="T73" fmla="*/ 3 h 108"/>
                  <a:gd name="T74" fmla="*/ 167 w 121"/>
                  <a:gd name="T75" fmla="*/ 3 h 108"/>
                  <a:gd name="T76" fmla="*/ 148 w 121"/>
                  <a:gd name="T77" fmla="*/ 3 h 108"/>
                  <a:gd name="T78" fmla="*/ 123 w 121"/>
                  <a:gd name="T79" fmla="*/ 8 h 108"/>
                  <a:gd name="T80" fmla="*/ 102 w 121"/>
                  <a:gd name="T81" fmla="*/ 19 h 108"/>
                  <a:gd name="T82" fmla="*/ 74 w 121"/>
                  <a:gd name="T83" fmla="*/ 36 h 108"/>
                  <a:gd name="T84" fmla="*/ 49 w 121"/>
                  <a:gd name="T85" fmla="*/ 61 h 108"/>
                  <a:gd name="T86" fmla="*/ 36 w 121"/>
                  <a:gd name="T87" fmla="*/ 74 h 108"/>
                  <a:gd name="T88" fmla="*/ 27 w 121"/>
                  <a:gd name="T89" fmla="*/ 91 h 108"/>
                  <a:gd name="T90" fmla="*/ 11 w 121"/>
                  <a:gd name="T91" fmla="*/ 127 h 108"/>
                  <a:gd name="T92" fmla="*/ 5 w 121"/>
                  <a:gd name="T93" fmla="*/ 160 h 108"/>
                  <a:gd name="T94" fmla="*/ 5 w 121"/>
                  <a:gd name="T95" fmla="*/ 190 h 108"/>
                  <a:gd name="T96" fmla="*/ 8 w 121"/>
                  <a:gd name="T97" fmla="*/ 220 h 108"/>
                  <a:gd name="T98" fmla="*/ 14 w 121"/>
                  <a:gd name="T99" fmla="*/ 267 h 108"/>
                  <a:gd name="T100" fmla="*/ 19 w 121"/>
                  <a:gd name="T101" fmla="*/ 278 h 108"/>
                  <a:gd name="T102" fmla="*/ 19 w 121"/>
                  <a:gd name="T103" fmla="*/ 283 h 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1" h="108">
                    <a:moveTo>
                      <a:pt x="7" y="103"/>
                    </a:moveTo>
                    <a:lnTo>
                      <a:pt x="7" y="104"/>
                    </a:lnTo>
                    <a:lnTo>
                      <a:pt x="8" y="108"/>
                    </a:lnTo>
                    <a:lnTo>
                      <a:pt x="7" y="104"/>
                    </a:lnTo>
                    <a:lnTo>
                      <a:pt x="7" y="103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2" y="57"/>
                    </a:lnTo>
                    <a:lnTo>
                      <a:pt x="4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22" y="16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6" y="2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8" y="1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83" y="5"/>
                    </a:lnTo>
                    <a:lnTo>
                      <a:pt x="95" y="8"/>
                    </a:lnTo>
                    <a:lnTo>
                      <a:pt x="100" y="12"/>
                    </a:lnTo>
                    <a:lnTo>
                      <a:pt x="105" y="16"/>
                    </a:lnTo>
                    <a:lnTo>
                      <a:pt x="121" y="17"/>
                    </a:lnTo>
                    <a:lnTo>
                      <a:pt x="105" y="16"/>
                    </a:lnTo>
                    <a:lnTo>
                      <a:pt x="105" y="15"/>
                    </a:lnTo>
                    <a:lnTo>
                      <a:pt x="104" y="13"/>
                    </a:lnTo>
                    <a:lnTo>
                      <a:pt x="101" y="12"/>
                    </a:lnTo>
                    <a:lnTo>
                      <a:pt x="87" y="7"/>
                    </a:lnTo>
                    <a:lnTo>
                      <a:pt x="74" y="3"/>
                    </a:lnTo>
                    <a:lnTo>
                      <a:pt x="68" y="2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4" y="1"/>
                    </a:lnTo>
                    <a:lnTo>
                      <a:pt x="45" y="3"/>
                    </a:lnTo>
                    <a:lnTo>
                      <a:pt x="37" y="7"/>
                    </a:lnTo>
                    <a:lnTo>
                      <a:pt x="27" y="13"/>
                    </a:lnTo>
                    <a:lnTo>
                      <a:pt x="18" y="22"/>
                    </a:lnTo>
                    <a:lnTo>
                      <a:pt x="13" y="27"/>
                    </a:lnTo>
                    <a:lnTo>
                      <a:pt x="10" y="33"/>
                    </a:lnTo>
                    <a:lnTo>
                      <a:pt x="4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3" y="80"/>
                    </a:lnTo>
                    <a:lnTo>
                      <a:pt x="5" y="97"/>
                    </a:lnTo>
                    <a:lnTo>
                      <a:pt x="7" y="101"/>
                    </a:lnTo>
                    <a:lnTo>
                      <a:pt x="7" y="10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5" name="Freeform 1991"/>
              <p:cNvSpPr>
                <a:spLocks/>
              </p:cNvSpPr>
              <p:nvPr/>
            </p:nvSpPr>
            <p:spPr bwMode="auto">
              <a:xfrm>
                <a:off x="2692" y="866"/>
                <a:ext cx="14" cy="36"/>
              </a:xfrm>
              <a:custGeom>
                <a:avLst/>
                <a:gdLst>
                  <a:gd name="T0" fmla="*/ 3 w 5"/>
                  <a:gd name="T1" fmla="*/ 36 h 13"/>
                  <a:gd name="T2" fmla="*/ 0 w 5"/>
                  <a:gd name="T3" fmla="*/ 22 h 13"/>
                  <a:gd name="T4" fmla="*/ 0 w 5"/>
                  <a:gd name="T5" fmla="*/ 8 h 13"/>
                  <a:gd name="T6" fmla="*/ 3 w 5"/>
                  <a:gd name="T7" fmla="*/ 6 h 13"/>
                  <a:gd name="T8" fmla="*/ 11 w 5"/>
                  <a:gd name="T9" fmla="*/ 0 h 13"/>
                  <a:gd name="T10" fmla="*/ 14 w 5"/>
                  <a:gd name="T11" fmla="*/ 0 h 13"/>
                  <a:gd name="T12" fmla="*/ 11 w 5"/>
                  <a:gd name="T13" fmla="*/ 3 h 13"/>
                  <a:gd name="T14" fmla="*/ 3 w 5"/>
                  <a:gd name="T15" fmla="*/ 6 h 13"/>
                  <a:gd name="T16" fmla="*/ 0 w 5"/>
                  <a:gd name="T17" fmla="*/ 14 h 13"/>
                  <a:gd name="T18" fmla="*/ 0 w 5"/>
                  <a:gd name="T19" fmla="*/ 22 h 13"/>
                  <a:gd name="T20" fmla="*/ 3 w 5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0" y="8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6" name="Freeform 1992"/>
              <p:cNvSpPr>
                <a:spLocks/>
              </p:cNvSpPr>
              <p:nvPr/>
            </p:nvSpPr>
            <p:spPr bwMode="auto">
              <a:xfrm>
                <a:off x="2709" y="655"/>
                <a:ext cx="93" cy="288"/>
              </a:xfrm>
              <a:custGeom>
                <a:avLst/>
                <a:gdLst>
                  <a:gd name="T0" fmla="*/ 36 w 34"/>
                  <a:gd name="T1" fmla="*/ 283 h 105"/>
                  <a:gd name="T2" fmla="*/ 36 w 34"/>
                  <a:gd name="T3" fmla="*/ 288 h 105"/>
                  <a:gd name="T4" fmla="*/ 36 w 34"/>
                  <a:gd name="T5" fmla="*/ 283 h 105"/>
                  <a:gd name="T6" fmla="*/ 30 w 34"/>
                  <a:gd name="T7" fmla="*/ 272 h 105"/>
                  <a:gd name="T8" fmla="*/ 25 w 34"/>
                  <a:gd name="T9" fmla="*/ 247 h 105"/>
                  <a:gd name="T10" fmla="*/ 14 w 34"/>
                  <a:gd name="T11" fmla="*/ 214 h 105"/>
                  <a:gd name="T12" fmla="*/ 0 w 34"/>
                  <a:gd name="T13" fmla="*/ 173 h 105"/>
                  <a:gd name="T14" fmla="*/ 3 w 34"/>
                  <a:gd name="T15" fmla="*/ 151 h 105"/>
                  <a:gd name="T16" fmla="*/ 8 w 34"/>
                  <a:gd name="T17" fmla="*/ 132 h 105"/>
                  <a:gd name="T18" fmla="*/ 22 w 34"/>
                  <a:gd name="T19" fmla="*/ 99 h 105"/>
                  <a:gd name="T20" fmla="*/ 30 w 34"/>
                  <a:gd name="T21" fmla="*/ 77 h 105"/>
                  <a:gd name="T22" fmla="*/ 38 w 34"/>
                  <a:gd name="T23" fmla="*/ 66 h 105"/>
                  <a:gd name="T24" fmla="*/ 49 w 34"/>
                  <a:gd name="T25" fmla="*/ 49 h 105"/>
                  <a:gd name="T26" fmla="*/ 57 w 34"/>
                  <a:gd name="T27" fmla="*/ 33 h 105"/>
                  <a:gd name="T28" fmla="*/ 71 w 34"/>
                  <a:gd name="T29" fmla="*/ 16 h 105"/>
                  <a:gd name="T30" fmla="*/ 93 w 34"/>
                  <a:gd name="T31" fmla="*/ 0 h 105"/>
                  <a:gd name="T32" fmla="*/ 71 w 34"/>
                  <a:gd name="T33" fmla="*/ 19 h 105"/>
                  <a:gd name="T34" fmla="*/ 66 w 34"/>
                  <a:gd name="T35" fmla="*/ 25 h 105"/>
                  <a:gd name="T36" fmla="*/ 55 w 34"/>
                  <a:gd name="T37" fmla="*/ 44 h 105"/>
                  <a:gd name="T38" fmla="*/ 38 w 34"/>
                  <a:gd name="T39" fmla="*/ 71 h 105"/>
                  <a:gd name="T40" fmla="*/ 30 w 34"/>
                  <a:gd name="T41" fmla="*/ 80 h 105"/>
                  <a:gd name="T42" fmla="*/ 22 w 34"/>
                  <a:gd name="T43" fmla="*/ 101 h 105"/>
                  <a:gd name="T44" fmla="*/ 8 w 34"/>
                  <a:gd name="T45" fmla="*/ 134 h 105"/>
                  <a:gd name="T46" fmla="*/ 3 w 34"/>
                  <a:gd name="T47" fmla="*/ 151 h 105"/>
                  <a:gd name="T48" fmla="*/ 3 w 34"/>
                  <a:gd name="T49" fmla="*/ 173 h 105"/>
                  <a:gd name="T50" fmla="*/ 14 w 34"/>
                  <a:gd name="T51" fmla="*/ 214 h 105"/>
                  <a:gd name="T52" fmla="*/ 25 w 34"/>
                  <a:gd name="T53" fmla="*/ 247 h 105"/>
                  <a:gd name="T54" fmla="*/ 36 w 34"/>
                  <a:gd name="T55" fmla="*/ 272 h 105"/>
                  <a:gd name="T56" fmla="*/ 36 w 34"/>
                  <a:gd name="T57" fmla="*/ 283 h 10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105">
                    <a:moveTo>
                      <a:pt x="13" y="103"/>
                    </a:moveTo>
                    <a:lnTo>
                      <a:pt x="13" y="105"/>
                    </a:lnTo>
                    <a:lnTo>
                      <a:pt x="13" y="103"/>
                    </a:lnTo>
                    <a:lnTo>
                      <a:pt x="11" y="99"/>
                    </a:lnTo>
                    <a:lnTo>
                      <a:pt x="9" y="90"/>
                    </a:lnTo>
                    <a:lnTo>
                      <a:pt x="5" y="78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3" y="48"/>
                    </a:lnTo>
                    <a:lnTo>
                      <a:pt x="8" y="36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1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26" y="7"/>
                    </a:lnTo>
                    <a:lnTo>
                      <a:pt x="24" y="9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11" y="29"/>
                    </a:lnTo>
                    <a:lnTo>
                      <a:pt x="8" y="37"/>
                    </a:lnTo>
                    <a:lnTo>
                      <a:pt x="3" y="49"/>
                    </a:lnTo>
                    <a:lnTo>
                      <a:pt x="1" y="55"/>
                    </a:lnTo>
                    <a:lnTo>
                      <a:pt x="1" y="63"/>
                    </a:lnTo>
                    <a:lnTo>
                      <a:pt x="5" y="78"/>
                    </a:lnTo>
                    <a:lnTo>
                      <a:pt x="9" y="90"/>
                    </a:lnTo>
                    <a:lnTo>
                      <a:pt x="13" y="99"/>
                    </a:ln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7" name="Freeform 1993"/>
              <p:cNvSpPr>
                <a:spLocks/>
              </p:cNvSpPr>
              <p:nvPr/>
            </p:nvSpPr>
            <p:spPr bwMode="auto">
              <a:xfrm>
                <a:off x="2750" y="646"/>
                <a:ext cx="283" cy="332"/>
              </a:xfrm>
              <a:custGeom>
                <a:avLst/>
                <a:gdLst>
                  <a:gd name="T0" fmla="*/ 269 w 103"/>
                  <a:gd name="T1" fmla="*/ 47 h 121"/>
                  <a:gd name="T2" fmla="*/ 275 w 103"/>
                  <a:gd name="T3" fmla="*/ 52 h 121"/>
                  <a:gd name="T4" fmla="*/ 283 w 103"/>
                  <a:gd name="T5" fmla="*/ 58 h 121"/>
                  <a:gd name="T6" fmla="*/ 275 w 103"/>
                  <a:gd name="T7" fmla="*/ 52 h 121"/>
                  <a:gd name="T8" fmla="*/ 269 w 103"/>
                  <a:gd name="T9" fmla="*/ 47 h 121"/>
                  <a:gd name="T10" fmla="*/ 250 w 103"/>
                  <a:gd name="T11" fmla="*/ 44 h 121"/>
                  <a:gd name="T12" fmla="*/ 198 w 103"/>
                  <a:gd name="T13" fmla="*/ 25 h 121"/>
                  <a:gd name="T14" fmla="*/ 168 w 103"/>
                  <a:gd name="T15" fmla="*/ 14 h 121"/>
                  <a:gd name="T16" fmla="*/ 129 w 103"/>
                  <a:gd name="T17" fmla="*/ 3 h 121"/>
                  <a:gd name="T18" fmla="*/ 110 w 103"/>
                  <a:gd name="T19" fmla="*/ 0 h 121"/>
                  <a:gd name="T20" fmla="*/ 88 w 103"/>
                  <a:gd name="T21" fmla="*/ 3 h 121"/>
                  <a:gd name="T22" fmla="*/ 69 w 103"/>
                  <a:gd name="T23" fmla="*/ 11 h 121"/>
                  <a:gd name="T24" fmla="*/ 52 w 103"/>
                  <a:gd name="T25" fmla="*/ 25 h 121"/>
                  <a:gd name="T26" fmla="*/ 25 w 103"/>
                  <a:gd name="T27" fmla="*/ 55 h 121"/>
                  <a:gd name="T28" fmla="*/ 11 w 103"/>
                  <a:gd name="T29" fmla="*/ 71 h 121"/>
                  <a:gd name="T30" fmla="*/ 3 w 103"/>
                  <a:gd name="T31" fmla="*/ 88 h 121"/>
                  <a:gd name="T32" fmla="*/ 0 w 103"/>
                  <a:gd name="T33" fmla="*/ 110 h 121"/>
                  <a:gd name="T34" fmla="*/ 0 w 103"/>
                  <a:gd name="T35" fmla="*/ 126 h 121"/>
                  <a:gd name="T36" fmla="*/ 3 w 103"/>
                  <a:gd name="T37" fmla="*/ 159 h 121"/>
                  <a:gd name="T38" fmla="*/ 11 w 103"/>
                  <a:gd name="T39" fmla="*/ 187 h 121"/>
                  <a:gd name="T40" fmla="*/ 22 w 103"/>
                  <a:gd name="T41" fmla="*/ 209 h 121"/>
                  <a:gd name="T42" fmla="*/ 30 w 103"/>
                  <a:gd name="T43" fmla="*/ 225 h 121"/>
                  <a:gd name="T44" fmla="*/ 58 w 103"/>
                  <a:gd name="T45" fmla="*/ 258 h 121"/>
                  <a:gd name="T46" fmla="*/ 85 w 103"/>
                  <a:gd name="T47" fmla="*/ 291 h 121"/>
                  <a:gd name="T48" fmla="*/ 99 w 103"/>
                  <a:gd name="T49" fmla="*/ 305 h 121"/>
                  <a:gd name="T50" fmla="*/ 115 w 103"/>
                  <a:gd name="T51" fmla="*/ 313 h 121"/>
                  <a:gd name="T52" fmla="*/ 168 w 103"/>
                  <a:gd name="T53" fmla="*/ 332 h 121"/>
                  <a:gd name="T54" fmla="*/ 115 w 103"/>
                  <a:gd name="T55" fmla="*/ 313 h 121"/>
                  <a:gd name="T56" fmla="*/ 113 w 103"/>
                  <a:gd name="T57" fmla="*/ 313 h 121"/>
                  <a:gd name="T58" fmla="*/ 110 w 103"/>
                  <a:gd name="T59" fmla="*/ 313 h 121"/>
                  <a:gd name="T60" fmla="*/ 99 w 103"/>
                  <a:gd name="T61" fmla="*/ 305 h 121"/>
                  <a:gd name="T62" fmla="*/ 69 w 103"/>
                  <a:gd name="T63" fmla="*/ 272 h 121"/>
                  <a:gd name="T64" fmla="*/ 38 w 103"/>
                  <a:gd name="T65" fmla="*/ 239 h 121"/>
                  <a:gd name="T66" fmla="*/ 25 w 103"/>
                  <a:gd name="T67" fmla="*/ 222 h 121"/>
                  <a:gd name="T68" fmla="*/ 16 w 103"/>
                  <a:gd name="T69" fmla="*/ 206 h 121"/>
                  <a:gd name="T70" fmla="*/ 8 w 103"/>
                  <a:gd name="T71" fmla="*/ 184 h 121"/>
                  <a:gd name="T72" fmla="*/ 3 w 103"/>
                  <a:gd name="T73" fmla="*/ 156 h 121"/>
                  <a:gd name="T74" fmla="*/ 0 w 103"/>
                  <a:gd name="T75" fmla="*/ 123 h 121"/>
                  <a:gd name="T76" fmla="*/ 0 w 103"/>
                  <a:gd name="T77" fmla="*/ 102 h 121"/>
                  <a:gd name="T78" fmla="*/ 3 w 103"/>
                  <a:gd name="T79" fmla="*/ 85 h 121"/>
                  <a:gd name="T80" fmla="*/ 14 w 103"/>
                  <a:gd name="T81" fmla="*/ 66 h 121"/>
                  <a:gd name="T82" fmla="*/ 27 w 103"/>
                  <a:gd name="T83" fmla="*/ 52 h 121"/>
                  <a:gd name="T84" fmla="*/ 55 w 103"/>
                  <a:gd name="T85" fmla="*/ 22 h 121"/>
                  <a:gd name="T86" fmla="*/ 71 w 103"/>
                  <a:gd name="T87" fmla="*/ 8 h 121"/>
                  <a:gd name="T88" fmla="*/ 93 w 103"/>
                  <a:gd name="T89" fmla="*/ 0 h 121"/>
                  <a:gd name="T90" fmla="*/ 110 w 103"/>
                  <a:gd name="T91" fmla="*/ 0 h 121"/>
                  <a:gd name="T92" fmla="*/ 129 w 103"/>
                  <a:gd name="T93" fmla="*/ 0 h 121"/>
                  <a:gd name="T94" fmla="*/ 170 w 103"/>
                  <a:gd name="T95" fmla="*/ 11 h 121"/>
                  <a:gd name="T96" fmla="*/ 201 w 103"/>
                  <a:gd name="T97" fmla="*/ 22 h 121"/>
                  <a:gd name="T98" fmla="*/ 250 w 103"/>
                  <a:gd name="T99" fmla="*/ 41 h 121"/>
                  <a:gd name="T100" fmla="*/ 269 w 103"/>
                  <a:gd name="T101" fmla="*/ 47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3" h="121">
                    <a:moveTo>
                      <a:pt x="98" y="17"/>
                    </a:moveTo>
                    <a:lnTo>
                      <a:pt x="100" y="19"/>
                    </a:lnTo>
                    <a:lnTo>
                      <a:pt x="103" y="21"/>
                    </a:lnTo>
                    <a:lnTo>
                      <a:pt x="100" y="19"/>
                    </a:lnTo>
                    <a:lnTo>
                      <a:pt x="98" y="17"/>
                    </a:lnTo>
                    <a:lnTo>
                      <a:pt x="91" y="16"/>
                    </a:lnTo>
                    <a:lnTo>
                      <a:pt x="72" y="9"/>
                    </a:lnTo>
                    <a:lnTo>
                      <a:pt x="61" y="5"/>
                    </a:lnTo>
                    <a:lnTo>
                      <a:pt x="47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19" y="9"/>
                    </a:lnTo>
                    <a:lnTo>
                      <a:pt x="9" y="20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1" y="58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1" y="82"/>
                    </a:lnTo>
                    <a:lnTo>
                      <a:pt x="21" y="94"/>
                    </a:lnTo>
                    <a:lnTo>
                      <a:pt x="31" y="106"/>
                    </a:lnTo>
                    <a:lnTo>
                      <a:pt x="36" y="111"/>
                    </a:lnTo>
                    <a:lnTo>
                      <a:pt x="42" y="114"/>
                    </a:lnTo>
                    <a:lnTo>
                      <a:pt x="61" y="121"/>
                    </a:lnTo>
                    <a:lnTo>
                      <a:pt x="42" y="114"/>
                    </a:lnTo>
                    <a:lnTo>
                      <a:pt x="41" y="114"/>
                    </a:lnTo>
                    <a:lnTo>
                      <a:pt x="40" y="114"/>
                    </a:lnTo>
                    <a:lnTo>
                      <a:pt x="36" y="111"/>
                    </a:lnTo>
                    <a:lnTo>
                      <a:pt x="25" y="99"/>
                    </a:lnTo>
                    <a:lnTo>
                      <a:pt x="14" y="87"/>
                    </a:lnTo>
                    <a:lnTo>
                      <a:pt x="9" y="81"/>
                    </a:lnTo>
                    <a:lnTo>
                      <a:pt x="6" y="75"/>
                    </a:lnTo>
                    <a:lnTo>
                      <a:pt x="3" y="67"/>
                    </a:lnTo>
                    <a:lnTo>
                      <a:pt x="1" y="57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5" y="24"/>
                    </a:lnTo>
                    <a:lnTo>
                      <a:pt x="10" y="19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62" y="4"/>
                    </a:lnTo>
                    <a:lnTo>
                      <a:pt x="73" y="8"/>
                    </a:lnTo>
                    <a:lnTo>
                      <a:pt x="91" y="15"/>
                    </a:lnTo>
                    <a:lnTo>
                      <a:pt x="98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8" name="Freeform 1994"/>
              <p:cNvSpPr>
                <a:spLocks/>
              </p:cNvSpPr>
              <p:nvPr/>
            </p:nvSpPr>
            <p:spPr bwMode="auto">
              <a:xfrm>
                <a:off x="2846" y="970"/>
                <a:ext cx="41" cy="22"/>
              </a:xfrm>
              <a:custGeom>
                <a:avLst/>
                <a:gdLst>
                  <a:gd name="T0" fmla="*/ 41 w 15"/>
                  <a:gd name="T1" fmla="*/ 22 h 8"/>
                  <a:gd name="T2" fmla="*/ 33 w 15"/>
                  <a:gd name="T3" fmla="*/ 22 h 8"/>
                  <a:gd name="T4" fmla="*/ 25 w 15"/>
                  <a:gd name="T5" fmla="*/ 17 h 8"/>
                  <a:gd name="T6" fmla="*/ 11 w 15"/>
                  <a:gd name="T7" fmla="*/ 8 h 8"/>
                  <a:gd name="T8" fmla="*/ 3 w 15"/>
                  <a:gd name="T9" fmla="*/ 3 h 8"/>
                  <a:gd name="T10" fmla="*/ 0 w 15"/>
                  <a:gd name="T11" fmla="*/ 0 h 8"/>
                  <a:gd name="T12" fmla="*/ 3 w 15"/>
                  <a:gd name="T13" fmla="*/ 3 h 8"/>
                  <a:gd name="T14" fmla="*/ 11 w 15"/>
                  <a:gd name="T15" fmla="*/ 8 h 8"/>
                  <a:gd name="T16" fmla="*/ 25 w 15"/>
                  <a:gd name="T17" fmla="*/ 14 h 8"/>
                  <a:gd name="T18" fmla="*/ 41 w 15"/>
                  <a:gd name="T19" fmla="*/ 22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8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9" y="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39" name="Freeform 1995"/>
              <p:cNvSpPr>
                <a:spLocks/>
              </p:cNvSpPr>
              <p:nvPr/>
            </p:nvSpPr>
            <p:spPr bwMode="auto">
              <a:xfrm>
                <a:off x="2764" y="880"/>
                <a:ext cx="68" cy="79"/>
              </a:xfrm>
              <a:custGeom>
                <a:avLst/>
                <a:gdLst>
                  <a:gd name="T0" fmla="*/ 68 w 25"/>
                  <a:gd name="T1" fmla="*/ 79 h 29"/>
                  <a:gd name="T2" fmla="*/ 65 w 25"/>
                  <a:gd name="T3" fmla="*/ 79 h 29"/>
                  <a:gd name="T4" fmla="*/ 41 w 25"/>
                  <a:gd name="T5" fmla="*/ 49 h 29"/>
                  <a:gd name="T6" fmla="*/ 22 w 25"/>
                  <a:gd name="T7" fmla="*/ 19 h 29"/>
                  <a:gd name="T8" fmla="*/ 16 w 25"/>
                  <a:gd name="T9" fmla="*/ 16 h 29"/>
                  <a:gd name="T10" fmla="*/ 8 w 25"/>
                  <a:gd name="T11" fmla="*/ 5 h 29"/>
                  <a:gd name="T12" fmla="*/ 0 w 25"/>
                  <a:gd name="T13" fmla="*/ 0 h 29"/>
                  <a:gd name="T14" fmla="*/ 11 w 25"/>
                  <a:gd name="T15" fmla="*/ 3 h 29"/>
                  <a:gd name="T16" fmla="*/ 16 w 25"/>
                  <a:gd name="T17" fmla="*/ 14 h 29"/>
                  <a:gd name="T18" fmla="*/ 24 w 25"/>
                  <a:gd name="T19" fmla="*/ 19 h 29"/>
                  <a:gd name="T20" fmla="*/ 44 w 25"/>
                  <a:gd name="T21" fmla="*/ 49 h 29"/>
                  <a:gd name="T22" fmla="*/ 68 w 25"/>
                  <a:gd name="T23" fmla="*/ 79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24" y="29"/>
                    </a:lnTo>
                    <a:lnTo>
                      <a:pt x="15" y="1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6" y="18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0" name="Freeform 1996"/>
              <p:cNvSpPr>
                <a:spLocks/>
              </p:cNvSpPr>
              <p:nvPr/>
            </p:nvSpPr>
            <p:spPr bwMode="auto">
              <a:xfrm>
                <a:off x="2733" y="756"/>
                <a:ext cx="97" cy="222"/>
              </a:xfrm>
              <a:custGeom>
                <a:avLst/>
                <a:gdLst>
                  <a:gd name="T0" fmla="*/ 89 w 35"/>
                  <a:gd name="T1" fmla="*/ 217 h 81"/>
                  <a:gd name="T2" fmla="*/ 91 w 35"/>
                  <a:gd name="T3" fmla="*/ 217 h 81"/>
                  <a:gd name="T4" fmla="*/ 97 w 35"/>
                  <a:gd name="T5" fmla="*/ 222 h 81"/>
                  <a:gd name="T6" fmla="*/ 89 w 35"/>
                  <a:gd name="T7" fmla="*/ 217 h 81"/>
                  <a:gd name="T8" fmla="*/ 86 w 35"/>
                  <a:gd name="T9" fmla="*/ 217 h 81"/>
                  <a:gd name="T10" fmla="*/ 80 w 35"/>
                  <a:gd name="T11" fmla="*/ 214 h 81"/>
                  <a:gd name="T12" fmla="*/ 69 w 35"/>
                  <a:gd name="T13" fmla="*/ 197 h 81"/>
                  <a:gd name="T14" fmla="*/ 39 w 35"/>
                  <a:gd name="T15" fmla="*/ 145 h 81"/>
                  <a:gd name="T16" fmla="*/ 14 w 35"/>
                  <a:gd name="T17" fmla="*/ 90 h 81"/>
                  <a:gd name="T18" fmla="*/ 6 w 35"/>
                  <a:gd name="T19" fmla="*/ 71 h 81"/>
                  <a:gd name="T20" fmla="*/ 3 w 35"/>
                  <a:gd name="T21" fmla="*/ 63 h 81"/>
                  <a:gd name="T22" fmla="*/ 0 w 35"/>
                  <a:gd name="T23" fmla="*/ 47 h 81"/>
                  <a:gd name="T24" fmla="*/ 0 w 35"/>
                  <a:gd name="T25" fmla="*/ 33 h 81"/>
                  <a:gd name="T26" fmla="*/ 3 w 35"/>
                  <a:gd name="T27" fmla="*/ 16 h 81"/>
                  <a:gd name="T28" fmla="*/ 11 w 35"/>
                  <a:gd name="T29" fmla="*/ 0 h 81"/>
                  <a:gd name="T30" fmla="*/ 3 w 35"/>
                  <a:gd name="T31" fmla="*/ 19 h 81"/>
                  <a:gd name="T32" fmla="*/ 0 w 35"/>
                  <a:gd name="T33" fmla="*/ 27 h 81"/>
                  <a:gd name="T34" fmla="*/ 0 w 35"/>
                  <a:gd name="T35" fmla="*/ 44 h 81"/>
                  <a:gd name="T36" fmla="*/ 3 w 35"/>
                  <a:gd name="T37" fmla="*/ 60 h 81"/>
                  <a:gd name="T38" fmla="*/ 6 w 35"/>
                  <a:gd name="T39" fmla="*/ 69 h 81"/>
                  <a:gd name="T40" fmla="*/ 6 w 35"/>
                  <a:gd name="T41" fmla="*/ 74 h 81"/>
                  <a:gd name="T42" fmla="*/ 14 w 35"/>
                  <a:gd name="T43" fmla="*/ 90 h 81"/>
                  <a:gd name="T44" fmla="*/ 42 w 35"/>
                  <a:gd name="T45" fmla="*/ 145 h 81"/>
                  <a:gd name="T46" fmla="*/ 69 w 35"/>
                  <a:gd name="T47" fmla="*/ 197 h 81"/>
                  <a:gd name="T48" fmla="*/ 83 w 35"/>
                  <a:gd name="T49" fmla="*/ 214 h 81"/>
                  <a:gd name="T50" fmla="*/ 86 w 35"/>
                  <a:gd name="T51" fmla="*/ 217 h 81"/>
                  <a:gd name="T52" fmla="*/ 89 w 35"/>
                  <a:gd name="T53" fmla="*/ 217 h 8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" h="81">
                    <a:moveTo>
                      <a:pt x="32" y="79"/>
                    </a:moveTo>
                    <a:lnTo>
                      <a:pt x="33" y="79"/>
                    </a:lnTo>
                    <a:lnTo>
                      <a:pt x="35" y="81"/>
                    </a:lnTo>
                    <a:lnTo>
                      <a:pt x="32" y="79"/>
                    </a:lnTo>
                    <a:lnTo>
                      <a:pt x="31" y="79"/>
                    </a:lnTo>
                    <a:lnTo>
                      <a:pt x="29" y="78"/>
                    </a:lnTo>
                    <a:lnTo>
                      <a:pt x="25" y="72"/>
                    </a:lnTo>
                    <a:lnTo>
                      <a:pt x="14" y="53"/>
                    </a:lnTo>
                    <a:lnTo>
                      <a:pt x="5" y="33"/>
                    </a:lnTo>
                    <a:lnTo>
                      <a:pt x="2" y="26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2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5" y="33"/>
                    </a:lnTo>
                    <a:lnTo>
                      <a:pt x="15" y="53"/>
                    </a:lnTo>
                    <a:lnTo>
                      <a:pt x="25" y="72"/>
                    </a:lnTo>
                    <a:lnTo>
                      <a:pt x="30" y="78"/>
                    </a:lnTo>
                    <a:lnTo>
                      <a:pt x="31" y="79"/>
                    </a:lnTo>
                    <a:lnTo>
                      <a:pt x="32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1" name="Freeform 1997"/>
              <p:cNvSpPr>
                <a:spLocks/>
              </p:cNvSpPr>
              <p:nvPr/>
            </p:nvSpPr>
            <p:spPr bwMode="auto">
              <a:xfrm>
                <a:off x="2720" y="797"/>
                <a:ext cx="60" cy="168"/>
              </a:xfrm>
              <a:custGeom>
                <a:avLst/>
                <a:gdLst>
                  <a:gd name="T0" fmla="*/ 60 w 22"/>
                  <a:gd name="T1" fmla="*/ 162 h 61"/>
                  <a:gd name="T2" fmla="*/ 60 w 22"/>
                  <a:gd name="T3" fmla="*/ 168 h 61"/>
                  <a:gd name="T4" fmla="*/ 60 w 22"/>
                  <a:gd name="T5" fmla="*/ 162 h 61"/>
                  <a:gd name="T6" fmla="*/ 57 w 22"/>
                  <a:gd name="T7" fmla="*/ 162 h 61"/>
                  <a:gd name="T8" fmla="*/ 55 w 22"/>
                  <a:gd name="T9" fmla="*/ 157 h 61"/>
                  <a:gd name="T10" fmla="*/ 46 w 22"/>
                  <a:gd name="T11" fmla="*/ 146 h 61"/>
                  <a:gd name="T12" fmla="*/ 30 w 22"/>
                  <a:gd name="T13" fmla="*/ 105 h 61"/>
                  <a:gd name="T14" fmla="*/ 14 w 22"/>
                  <a:gd name="T15" fmla="*/ 63 h 61"/>
                  <a:gd name="T16" fmla="*/ 11 w 22"/>
                  <a:gd name="T17" fmla="*/ 50 h 61"/>
                  <a:gd name="T18" fmla="*/ 11 w 22"/>
                  <a:gd name="T19" fmla="*/ 47 h 61"/>
                  <a:gd name="T20" fmla="*/ 3 w 22"/>
                  <a:gd name="T21" fmla="*/ 14 h 61"/>
                  <a:gd name="T22" fmla="*/ 0 w 22"/>
                  <a:gd name="T23" fmla="*/ 0 h 61"/>
                  <a:gd name="T24" fmla="*/ 5 w 22"/>
                  <a:gd name="T25" fmla="*/ 14 h 61"/>
                  <a:gd name="T26" fmla="*/ 14 w 22"/>
                  <a:gd name="T27" fmla="*/ 47 h 61"/>
                  <a:gd name="T28" fmla="*/ 14 w 22"/>
                  <a:gd name="T29" fmla="*/ 55 h 61"/>
                  <a:gd name="T30" fmla="*/ 16 w 22"/>
                  <a:gd name="T31" fmla="*/ 69 h 61"/>
                  <a:gd name="T32" fmla="*/ 33 w 22"/>
                  <a:gd name="T33" fmla="*/ 105 h 61"/>
                  <a:gd name="T34" fmla="*/ 52 w 22"/>
                  <a:gd name="T35" fmla="*/ 146 h 61"/>
                  <a:gd name="T36" fmla="*/ 57 w 22"/>
                  <a:gd name="T37" fmla="*/ 157 h 61"/>
                  <a:gd name="T38" fmla="*/ 60 w 22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61">
                    <a:moveTo>
                      <a:pt x="22" y="59"/>
                    </a:moveTo>
                    <a:lnTo>
                      <a:pt x="22" y="61"/>
                    </a:lnTo>
                    <a:lnTo>
                      <a:pt x="22" y="59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7" y="53"/>
                    </a:lnTo>
                    <a:lnTo>
                      <a:pt x="11" y="3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6" y="25"/>
                    </a:lnTo>
                    <a:lnTo>
                      <a:pt x="12" y="38"/>
                    </a:lnTo>
                    <a:lnTo>
                      <a:pt x="19" y="53"/>
                    </a:lnTo>
                    <a:lnTo>
                      <a:pt x="21" y="57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2" name="Freeform 1998"/>
              <p:cNvSpPr>
                <a:spLocks/>
              </p:cNvSpPr>
              <p:nvPr/>
            </p:nvSpPr>
            <p:spPr bwMode="auto">
              <a:xfrm>
                <a:off x="2764" y="660"/>
                <a:ext cx="263" cy="305"/>
              </a:xfrm>
              <a:custGeom>
                <a:avLst/>
                <a:gdLst>
                  <a:gd name="T0" fmla="*/ 148 w 96"/>
                  <a:gd name="T1" fmla="*/ 297 h 111"/>
                  <a:gd name="T2" fmla="*/ 148 w 96"/>
                  <a:gd name="T3" fmla="*/ 300 h 111"/>
                  <a:gd name="T4" fmla="*/ 162 w 96"/>
                  <a:gd name="T5" fmla="*/ 305 h 111"/>
                  <a:gd name="T6" fmla="*/ 148 w 96"/>
                  <a:gd name="T7" fmla="*/ 300 h 111"/>
                  <a:gd name="T8" fmla="*/ 142 w 96"/>
                  <a:gd name="T9" fmla="*/ 300 h 111"/>
                  <a:gd name="T10" fmla="*/ 126 w 96"/>
                  <a:gd name="T11" fmla="*/ 294 h 111"/>
                  <a:gd name="T12" fmla="*/ 107 w 96"/>
                  <a:gd name="T13" fmla="*/ 280 h 111"/>
                  <a:gd name="T14" fmla="*/ 85 w 96"/>
                  <a:gd name="T15" fmla="*/ 267 h 111"/>
                  <a:gd name="T16" fmla="*/ 60 w 96"/>
                  <a:gd name="T17" fmla="*/ 242 h 111"/>
                  <a:gd name="T18" fmla="*/ 38 w 96"/>
                  <a:gd name="T19" fmla="*/ 220 h 111"/>
                  <a:gd name="T20" fmla="*/ 16 w 96"/>
                  <a:gd name="T21" fmla="*/ 184 h 111"/>
                  <a:gd name="T22" fmla="*/ 11 w 96"/>
                  <a:gd name="T23" fmla="*/ 168 h 111"/>
                  <a:gd name="T24" fmla="*/ 8 w 96"/>
                  <a:gd name="T25" fmla="*/ 146 h 111"/>
                  <a:gd name="T26" fmla="*/ 3 w 96"/>
                  <a:gd name="T27" fmla="*/ 126 h 111"/>
                  <a:gd name="T28" fmla="*/ 0 w 96"/>
                  <a:gd name="T29" fmla="*/ 107 h 111"/>
                  <a:gd name="T30" fmla="*/ 3 w 96"/>
                  <a:gd name="T31" fmla="*/ 88 h 111"/>
                  <a:gd name="T32" fmla="*/ 11 w 96"/>
                  <a:gd name="T33" fmla="*/ 69 h 111"/>
                  <a:gd name="T34" fmla="*/ 16 w 96"/>
                  <a:gd name="T35" fmla="*/ 55 h 111"/>
                  <a:gd name="T36" fmla="*/ 27 w 96"/>
                  <a:gd name="T37" fmla="*/ 38 h 111"/>
                  <a:gd name="T38" fmla="*/ 38 w 96"/>
                  <a:gd name="T39" fmla="*/ 27 h 111"/>
                  <a:gd name="T40" fmla="*/ 52 w 96"/>
                  <a:gd name="T41" fmla="*/ 16 h 111"/>
                  <a:gd name="T42" fmla="*/ 60 w 96"/>
                  <a:gd name="T43" fmla="*/ 8 h 111"/>
                  <a:gd name="T44" fmla="*/ 74 w 96"/>
                  <a:gd name="T45" fmla="*/ 3 h 111"/>
                  <a:gd name="T46" fmla="*/ 96 w 96"/>
                  <a:gd name="T47" fmla="*/ 0 h 111"/>
                  <a:gd name="T48" fmla="*/ 112 w 96"/>
                  <a:gd name="T49" fmla="*/ 0 h 111"/>
                  <a:gd name="T50" fmla="*/ 123 w 96"/>
                  <a:gd name="T51" fmla="*/ 3 h 111"/>
                  <a:gd name="T52" fmla="*/ 151 w 96"/>
                  <a:gd name="T53" fmla="*/ 14 h 111"/>
                  <a:gd name="T54" fmla="*/ 219 w 96"/>
                  <a:gd name="T55" fmla="*/ 47 h 111"/>
                  <a:gd name="T56" fmla="*/ 263 w 96"/>
                  <a:gd name="T57" fmla="*/ 71 h 111"/>
                  <a:gd name="T58" fmla="*/ 219 w 96"/>
                  <a:gd name="T59" fmla="*/ 47 h 111"/>
                  <a:gd name="T60" fmla="*/ 164 w 96"/>
                  <a:gd name="T61" fmla="*/ 25 h 111"/>
                  <a:gd name="T62" fmla="*/ 126 w 96"/>
                  <a:gd name="T63" fmla="*/ 8 h 111"/>
                  <a:gd name="T64" fmla="*/ 112 w 96"/>
                  <a:gd name="T65" fmla="*/ 0 h 111"/>
                  <a:gd name="T66" fmla="*/ 107 w 96"/>
                  <a:gd name="T67" fmla="*/ 0 h 111"/>
                  <a:gd name="T68" fmla="*/ 88 w 96"/>
                  <a:gd name="T69" fmla="*/ 0 h 111"/>
                  <a:gd name="T70" fmla="*/ 68 w 96"/>
                  <a:gd name="T71" fmla="*/ 8 h 111"/>
                  <a:gd name="T72" fmla="*/ 58 w 96"/>
                  <a:gd name="T73" fmla="*/ 11 h 111"/>
                  <a:gd name="T74" fmla="*/ 49 w 96"/>
                  <a:gd name="T75" fmla="*/ 19 h 111"/>
                  <a:gd name="T76" fmla="*/ 38 w 96"/>
                  <a:gd name="T77" fmla="*/ 30 h 111"/>
                  <a:gd name="T78" fmla="*/ 27 w 96"/>
                  <a:gd name="T79" fmla="*/ 44 h 111"/>
                  <a:gd name="T80" fmla="*/ 16 w 96"/>
                  <a:gd name="T81" fmla="*/ 58 h 111"/>
                  <a:gd name="T82" fmla="*/ 11 w 96"/>
                  <a:gd name="T83" fmla="*/ 74 h 111"/>
                  <a:gd name="T84" fmla="*/ 3 w 96"/>
                  <a:gd name="T85" fmla="*/ 93 h 111"/>
                  <a:gd name="T86" fmla="*/ 3 w 96"/>
                  <a:gd name="T87" fmla="*/ 110 h 111"/>
                  <a:gd name="T88" fmla="*/ 3 w 96"/>
                  <a:gd name="T89" fmla="*/ 129 h 111"/>
                  <a:gd name="T90" fmla="*/ 8 w 96"/>
                  <a:gd name="T91" fmla="*/ 146 h 111"/>
                  <a:gd name="T92" fmla="*/ 14 w 96"/>
                  <a:gd name="T93" fmla="*/ 168 h 111"/>
                  <a:gd name="T94" fmla="*/ 22 w 96"/>
                  <a:gd name="T95" fmla="*/ 184 h 111"/>
                  <a:gd name="T96" fmla="*/ 41 w 96"/>
                  <a:gd name="T97" fmla="*/ 220 h 111"/>
                  <a:gd name="T98" fmla="*/ 60 w 96"/>
                  <a:gd name="T99" fmla="*/ 242 h 111"/>
                  <a:gd name="T100" fmla="*/ 85 w 96"/>
                  <a:gd name="T101" fmla="*/ 267 h 111"/>
                  <a:gd name="T102" fmla="*/ 110 w 96"/>
                  <a:gd name="T103" fmla="*/ 280 h 111"/>
                  <a:gd name="T104" fmla="*/ 126 w 96"/>
                  <a:gd name="T105" fmla="*/ 291 h 111"/>
                  <a:gd name="T106" fmla="*/ 148 w 96"/>
                  <a:gd name="T107" fmla="*/ 297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6" h="111">
                    <a:moveTo>
                      <a:pt x="54" y="108"/>
                    </a:moveTo>
                    <a:lnTo>
                      <a:pt x="54" y="109"/>
                    </a:lnTo>
                    <a:lnTo>
                      <a:pt x="59" y="111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46" y="107"/>
                    </a:lnTo>
                    <a:lnTo>
                      <a:pt x="39" y="102"/>
                    </a:lnTo>
                    <a:lnTo>
                      <a:pt x="31" y="97"/>
                    </a:lnTo>
                    <a:lnTo>
                      <a:pt x="22" y="88"/>
                    </a:lnTo>
                    <a:lnTo>
                      <a:pt x="14" y="80"/>
                    </a:lnTo>
                    <a:lnTo>
                      <a:pt x="6" y="67"/>
                    </a:lnTo>
                    <a:lnTo>
                      <a:pt x="4" y="61"/>
                    </a:lnTo>
                    <a:lnTo>
                      <a:pt x="3" y="53"/>
                    </a:lnTo>
                    <a:lnTo>
                      <a:pt x="1" y="46"/>
                    </a:lnTo>
                    <a:lnTo>
                      <a:pt x="0" y="39"/>
                    </a:lnTo>
                    <a:lnTo>
                      <a:pt x="1" y="32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55" y="5"/>
                    </a:lnTo>
                    <a:lnTo>
                      <a:pt x="80" y="17"/>
                    </a:lnTo>
                    <a:lnTo>
                      <a:pt x="96" y="26"/>
                    </a:lnTo>
                    <a:lnTo>
                      <a:pt x="80" y="17"/>
                    </a:lnTo>
                    <a:lnTo>
                      <a:pt x="60" y="9"/>
                    </a:lnTo>
                    <a:lnTo>
                      <a:pt x="46" y="3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21" y="4"/>
                    </a:lnTo>
                    <a:lnTo>
                      <a:pt x="18" y="7"/>
                    </a:lnTo>
                    <a:lnTo>
                      <a:pt x="14" y="11"/>
                    </a:lnTo>
                    <a:lnTo>
                      <a:pt x="10" y="16"/>
                    </a:lnTo>
                    <a:lnTo>
                      <a:pt x="6" y="21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8" y="67"/>
                    </a:lnTo>
                    <a:lnTo>
                      <a:pt x="15" y="80"/>
                    </a:lnTo>
                    <a:lnTo>
                      <a:pt x="22" y="88"/>
                    </a:lnTo>
                    <a:lnTo>
                      <a:pt x="31" y="97"/>
                    </a:lnTo>
                    <a:lnTo>
                      <a:pt x="40" y="102"/>
                    </a:lnTo>
                    <a:lnTo>
                      <a:pt x="46" y="106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3" name="Freeform 1999"/>
              <p:cNvSpPr>
                <a:spLocks/>
              </p:cNvSpPr>
              <p:nvPr/>
            </p:nvSpPr>
            <p:spPr bwMode="auto">
              <a:xfrm>
                <a:off x="2786" y="677"/>
                <a:ext cx="252" cy="277"/>
              </a:xfrm>
              <a:custGeom>
                <a:avLst/>
                <a:gdLst>
                  <a:gd name="T0" fmla="*/ 238 w 92"/>
                  <a:gd name="T1" fmla="*/ 80 h 101"/>
                  <a:gd name="T2" fmla="*/ 241 w 92"/>
                  <a:gd name="T3" fmla="*/ 80 h 101"/>
                  <a:gd name="T4" fmla="*/ 252 w 92"/>
                  <a:gd name="T5" fmla="*/ 82 h 101"/>
                  <a:gd name="T6" fmla="*/ 241 w 92"/>
                  <a:gd name="T7" fmla="*/ 80 h 101"/>
                  <a:gd name="T8" fmla="*/ 238 w 92"/>
                  <a:gd name="T9" fmla="*/ 80 h 101"/>
                  <a:gd name="T10" fmla="*/ 216 w 92"/>
                  <a:gd name="T11" fmla="*/ 71 h 101"/>
                  <a:gd name="T12" fmla="*/ 200 w 92"/>
                  <a:gd name="T13" fmla="*/ 66 h 101"/>
                  <a:gd name="T14" fmla="*/ 175 w 92"/>
                  <a:gd name="T15" fmla="*/ 52 h 101"/>
                  <a:gd name="T16" fmla="*/ 151 w 92"/>
                  <a:gd name="T17" fmla="*/ 30 h 101"/>
                  <a:gd name="T18" fmla="*/ 121 w 92"/>
                  <a:gd name="T19" fmla="*/ 14 h 101"/>
                  <a:gd name="T20" fmla="*/ 104 w 92"/>
                  <a:gd name="T21" fmla="*/ 8 h 101"/>
                  <a:gd name="T22" fmla="*/ 88 w 92"/>
                  <a:gd name="T23" fmla="*/ 3 h 101"/>
                  <a:gd name="T24" fmla="*/ 71 w 92"/>
                  <a:gd name="T25" fmla="*/ 3 h 101"/>
                  <a:gd name="T26" fmla="*/ 49 w 92"/>
                  <a:gd name="T27" fmla="*/ 8 h 101"/>
                  <a:gd name="T28" fmla="*/ 30 w 92"/>
                  <a:gd name="T29" fmla="*/ 16 h 101"/>
                  <a:gd name="T30" fmla="*/ 19 w 92"/>
                  <a:gd name="T31" fmla="*/ 27 h 101"/>
                  <a:gd name="T32" fmla="*/ 8 w 92"/>
                  <a:gd name="T33" fmla="*/ 44 h 101"/>
                  <a:gd name="T34" fmla="*/ 5 w 92"/>
                  <a:gd name="T35" fmla="*/ 63 h 101"/>
                  <a:gd name="T36" fmla="*/ 3 w 92"/>
                  <a:gd name="T37" fmla="*/ 96 h 101"/>
                  <a:gd name="T38" fmla="*/ 3 w 92"/>
                  <a:gd name="T39" fmla="*/ 126 h 101"/>
                  <a:gd name="T40" fmla="*/ 8 w 92"/>
                  <a:gd name="T41" fmla="*/ 151 h 101"/>
                  <a:gd name="T42" fmla="*/ 19 w 92"/>
                  <a:gd name="T43" fmla="*/ 170 h 101"/>
                  <a:gd name="T44" fmla="*/ 30 w 92"/>
                  <a:gd name="T45" fmla="*/ 184 h 101"/>
                  <a:gd name="T46" fmla="*/ 58 w 92"/>
                  <a:gd name="T47" fmla="*/ 211 h 101"/>
                  <a:gd name="T48" fmla="*/ 85 w 92"/>
                  <a:gd name="T49" fmla="*/ 236 h 101"/>
                  <a:gd name="T50" fmla="*/ 115 w 92"/>
                  <a:gd name="T51" fmla="*/ 255 h 101"/>
                  <a:gd name="T52" fmla="*/ 151 w 92"/>
                  <a:gd name="T53" fmla="*/ 274 h 101"/>
                  <a:gd name="T54" fmla="*/ 156 w 92"/>
                  <a:gd name="T55" fmla="*/ 277 h 101"/>
                  <a:gd name="T56" fmla="*/ 112 w 92"/>
                  <a:gd name="T57" fmla="*/ 255 h 101"/>
                  <a:gd name="T58" fmla="*/ 99 w 92"/>
                  <a:gd name="T59" fmla="*/ 250 h 101"/>
                  <a:gd name="T60" fmla="*/ 66 w 92"/>
                  <a:gd name="T61" fmla="*/ 222 h 101"/>
                  <a:gd name="T62" fmla="*/ 36 w 92"/>
                  <a:gd name="T63" fmla="*/ 195 h 101"/>
                  <a:gd name="T64" fmla="*/ 27 w 92"/>
                  <a:gd name="T65" fmla="*/ 184 h 101"/>
                  <a:gd name="T66" fmla="*/ 27 w 92"/>
                  <a:gd name="T67" fmla="*/ 181 h 101"/>
                  <a:gd name="T68" fmla="*/ 16 w 92"/>
                  <a:gd name="T69" fmla="*/ 165 h 101"/>
                  <a:gd name="T70" fmla="*/ 5 w 92"/>
                  <a:gd name="T71" fmla="*/ 148 h 101"/>
                  <a:gd name="T72" fmla="*/ 0 w 92"/>
                  <a:gd name="T73" fmla="*/ 123 h 101"/>
                  <a:gd name="T74" fmla="*/ 0 w 92"/>
                  <a:gd name="T75" fmla="*/ 93 h 101"/>
                  <a:gd name="T76" fmla="*/ 3 w 92"/>
                  <a:gd name="T77" fmla="*/ 77 h 101"/>
                  <a:gd name="T78" fmla="*/ 5 w 92"/>
                  <a:gd name="T79" fmla="*/ 58 h 101"/>
                  <a:gd name="T80" fmla="*/ 8 w 92"/>
                  <a:gd name="T81" fmla="*/ 41 h 101"/>
                  <a:gd name="T82" fmla="*/ 19 w 92"/>
                  <a:gd name="T83" fmla="*/ 25 h 101"/>
                  <a:gd name="T84" fmla="*/ 33 w 92"/>
                  <a:gd name="T85" fmla="*/ 14 h 101"/>
                  <a:gd name="T86" fmla="*/ 52 w 92"/>
                  <a:gd name="T87" fmla="*/ 8 h 101"/>
                  <a:gd name="T88" fmla="*/ 71 w 92"/>
                  <a:gd name="T89" fmla="*/ 0 h 101"/>
                  <a:gd name="T90" fmla="*/ 90 w 92"/>
                  <a:gd name="T91" fmla="*/ 0 h 101"/>
                  <a:gd name="T92" fmla="*/ 107 w 92"/>
                  <a:gd name="T93" fmla="*/ 3 h 101"/>
                  <a:gd name="T94" fmla="*/ 126 w 92"/>
                  <a:gd name="T95" fmla="*/ 11 h 101"/>
                  <a:gd name="T96" fmla="*/ 151 w 92"/>
                  <a:gd name="T97" fmla="*/ 30 h 101"/>
                  <a:gd name="T98" fmla="*/ 175 w 92"/>
                  <a:gd name="T99" fmla="*/ 52 h 101"/>
                  <a:gd name="T100" fmla="*/ 200 w 92"/>
                  <a:gd name="T101" fmla="*/ 66 h 101"/>
                  <a:gd name="T102" fmla="*/ 219 w 92"/>
                  <a:gd name="T103" fmla="*/ 71 h 101"/>
                  <a:gd name="T104" fmla="*/ 238 w 92"/>
                  <a:gd name="T105" fmla="*/ 80 h 1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2" h="101">
                    <a:moveTo>
                      <a:pt x="87" y="29"/>
                    </a:moveTo>
                    <a:lnTo>
                      <a:pt x="88" y="29"/>
                    </a:lnTo>
                    <a:lnTo>
                      <a:pt x="92" y="30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79" y="26"/>
                    </a:lnTo>
                    <a:lnTo>
                      <a:pt x="73" y="24"/>
                    </a:lnTo>
                    <a:lnTo>
                      <a:pt x="64" y="19"/>
                    </a:lnTo>
                    <a:lnTo>
                      <a:pt x="55" y="11"/>
                    </a:lnTo>
                    <a:lnTo>
                      <a:pt x="44" y="5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1"/>
                    </a:lnTo>
                    <a:lnTo>
                      <a:pt x="18" y="3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1" y="35"/>
                    </a:lnTo>
                    <a:lnTo>
                      <a:pt x="1" y="46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7"/>
                    </a:lnTo>
                    <a:lnTo>
                      <a:pt x="21" y="77"/>
                    </a:lnTo>
                    <a:lnTo>
                      <a:pt x="31" y="86"/>
                    </a:lnTo>
                    <a:lnTo>
                      <a:pt x="42" y="93"/>
                    </a:lnTo>
                    <a:lnTo>
                      <a:pt x="55" y="100"/>
                    </a:lnTo>
                    <a:lnTo>
                      <a:pt x="57" y="101"/>
                    </a:lnTo>
                    <a:lnTo>
                      <a:pt x="41" y="93"/>
                    </a:lnTo>
                    <a:lnTo>
                      <a:pt x="36" y="91"/>
                    </a:lnTo>
                    <a:lnTo>
                      <a:pt x="24" y="81"/>
                    </a:lnTo>
                    <a:lnTo>
                      <a:pt x="13" y="71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6" y="60"/>
                    </a:lnTo>
                    <a:lnTo>
                      <a:pt x="2" y="54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2" y="5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9" y="1"/>
                    </a:lnTo>
                    <a:lnTo>
                      <a:pt x="46" y="4"/>
                    </a:lnTo>
                    <a:lnTo>
                      <a:pt x="55" y="11"/>
                    </a:lnTo>
                    <a:lnTo>
                      <a:pt x="64" y="19"/>
                    </a:lnTo>
                    <a:lnTo>
                      <a:pt x="73" y="24"/>
                    </a:lnTo>
                    <a:lnTo>
                      <a:pt x="80" y="26"/>
                    </a:lnTo>
                    <a:lnTo>
                      <a:pt x="87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4" name="Freeform 2000"/>
              <p:cNvSpPr>
                <a:spLocks/>
              </p:cNvSpPr>
              <p:nvPr/>
            </p:nvSpPr>
            <p:spPr bwMode="auto">
              <a:xfrm>
                <a:off x="2799" y="699"/>
                <a:ext cx="245" cy="238"/>
              </a:xfrm>
              <a:custGeom>
                <a:avLst/>
                <a:gdLst>
                  <a:gd name="T0" fmla="*/ 231 w 89"/>
                  <a:gd name="T1" fmla="*/ 82 h 87"/>
                  <a:gd name="T2" fmla="*/ 234 w 89"/>
                  <a:gd name="T3" fmla="*/ 85 h 87"/>
                  <a:gd name="T4" fmla="*/ 245 w 89"/>
                  <a:gd name="T5" fmla="*/ 88 h 87"/>
                  <a:gd name="T6" fmla="*/ 234 w 89"/>
                  <a:gd name="T7" fmla="*/ 85 h 87"/>
                  <a:gd name="T8" fmla="*/ 231 w 89"/>
                  <a:gd name="T9" fmla="*/ 85 h 87"/>
                  <a:gd name="T10" fmla="*/ 215 w 89"/>
                  <a:gd name="T11" fmla="*/ 77 h 87"/>
                  <a:gd name="T12" fmla="*/ 176 w 89"/>
                  <a:gd name="T13" fmla="*/ 55 h 87"/>
                  <a:gd name="T14" fmla="*/ 149 w 89"/>
                  <a:gd name="T15" fmla="*/ 41 h 87"/>
                  <a:gd name="T16" fmla="*/ 121 w 89"/>
                  <a:gd name="T17" fmla="*/ 19 h 87"/>
                  <a:gd name="T18" fmla="*/ 88 w 89"/>
                  <a:gd name="T19" fmla="*/ 5 h 87"/>
                  <a:gd name="T20" fmla="*/ 72 w 89"/>
                  <a:gd name="T21" fmla="*/ 3 h 87"/>
                  <a:gd name="T22" fmla="*/ 52 w 89"/>
                  <a:gd name="T23" fmla="*/ 3 h 87"/>
                  <a:gd name="T24" fmla="*/ 44 w 89"/>
                  <a:gd name="T25" fmla="*/ 3 h 87"/>
                  <a:gd name="T26" fmla="*/ 33 w 89"/>
                  <a:gd name="T27" fmla="*/ 3 h 87"/>
                  <a:gd name="T28" fmla="*/ 25 w 89"/>
                  <a:gd name="T29" fmla="*/ 5 h 87"/>
                  <a:gd name="T30" fmla="*/ 19 w 89"/>
                  <a:gd name="T31" fmla="*/ 14 h 87"/>
                  <a:gd name="T32" fmla="*/ 14 w 89"/>
                  <a:gd name="T33" fmla="*/ 30 h 87"/>
                  <a:gd name="T34" fmla="*/ 6 w 89"/>
                  <a:gd name="T35" fmla="*/ 47 h 87"/>
                  <a:gd name="T36" fmla="*/ 3 w 89"/>
                  <a:gd name="T37" fmla="*/ 60 h 87"/>
                  <a:gd name="T38" fmla="*/ 3 w 89"/>
                  <a:gd name="T39" fmla="*/ 77 h 87"/>
                  <a:gd name="T40" fmla="*/ 3 w 89"/>
                  <a:gd name="T41" fmla="*/ 90 h 87"/>
                  <a:gd name="T42" fmla="*/ 6 w 89"/>
                  <a:gd name="T43" fmla="*/ 104 h 87"/>
                  <a:gd name="T44" fmla="*/ 17 w 89"/>
                  <a:gd name="T45" fmla="*/ 129 h 87"/>
                  <a:gd name="T46" fmla="*/ 25 w 89"/>
                  <a:gd name="T47" fmla="*/ 145 h 87"/>
                  <a:gd name="T48" fmla="*/ 39 w 89"/>
                  <a:gd name="T49" fmla="*/ 156 h 87"/>
                  <a:gd name="T50" fmla="*/ 66 w 89"/>
                  <a:gd name="T51" fmla="*/ 183 h 87"/>
                  <a:gd name="T52" fmla="*/ 91 w 89"/>
                  <a:gd name="T53" fmla="*/ 202 h 87"/>
                  <a:gd name="T54" fmla="*/ 121 w 89"/>
                  <a:gd name="T55" fmla="*/ 227 h 87"/>
                  <a:gd name="T56" fmla="*/ 132 w 89"/>
                  <a:gd name="T57" fmla="*/ 230 h 87"/>
                  <a:gd name="T58" fmla="*/ 143 w 89"/>
                  <a:gd name="T59" fmla="*/ 233 h 87"/>
                  <a:gd name="T60" fmla="*/ 157 w 89"/>
                  <a:gd name="T61" fmla="*/ 233 h 87"/>
                  <a:gd name="T62" fmla="*/ 162 w 89"/>
                  <a:gd name="T63" fmla="*/ 233 h 87"/>
                  <a:gd name="T64" fmla="*/ 157 w 89"/>
                  <a:gd name="T65" fmla="*/ 233 h 87"/>
                  <a:gd name="T66" fmla="*/ 146 w 89"/>
                  <a:gd name="T67" fmla="*/ 238 h 87"/>
                  <a:gd name="T68" fmla="*/ 132 w 89"/>
                  <a:gd name="T69" fmla="*/ 233 h 87"/>
                  <a:gd name="T70" fmla="*/ 118 w 89"/>
                  <a:gd name="T71" fmla="*/ 227 h 87"/>
                  <a:gd name="T72" fmla="*/ 105 w 89"/>
                  <a:gd name="T73" fmla="*/ 216 h 87"/>
                  <a:gd name="T74" fmla="*/ 77 w 89"/>
                  <a:gd name="T75" fmla="*/ 194 h 87"/>
                  <a:gd name="T76" fmla="*/ 33 w 89"/>
                  <a:gd name="T77" fmla="*/ 153 h 87"/>
                  <a:gd name="T78" fmla="*/ 22 w 89"/>
                  <a:gd name="T79" fmla="*/ 142 h 87"/>
                  <a:gd name="T80" fmla="*/ 14 w 89"/>
                  <a:gd name="T81" fmla="*/ 126 h 87"/>
                  <a:gd name="T82" fmla="*/ 3 w 89"/>
                  <a:gd name="T83" fmla="*/ 101 h 87"/>
                  <a:gd name="T84" fmla="*/ 3 w 89"/>
                  <a:gd name="T85" fmla="*/ 88 h 87"/>
                  <a:gd name="T86" fmla="*/ 0 w 89"/>
                  <a:gd name="T87" fmla="*/ 74 h 87"/>
                  <a:gd name="T88" fmla="*/ 3 w 89"/>
                  <a:gd name="T89" fmla="*/ 57 h 87"/>
                  <a:gd name="T90" fmla="*/ 6 w 89"/>
                  <a:gd name="T91" fmla="*/ 41 h 87"/>
                  <a:gd name="T92" fmla="*/ 14 w 89"/>
                  <a:gd name="T93" fmla="*/ 22 h 87"/>
                  <a:gd name="T94" fmla="*/ 22 w 89"/>
                  <a:gd name="T95" fmla="*/ 8 h 87"/>
                  <a:gd name="T96" fmla="*/ 30 w 89"/>
                  <a:gd name="T97" fmla="*/ 5 h 87"/>
                  <a:gd name="T98" fmla="*/ 36 w 89"/>
                  <a:gd name="T99" fmla="*/ 3 h 87"/>
                  <a:gd name="T100" fmla="*/ 47 w 89"/>
                  <a:gd name="T101" fmla="*/ 0 h 87"/>
                  <a:gd name="T102" fmla="*/ 58 w 89"/>
                  <a:gd name="T103" fmla="*/ 3 h 87"/>
                  <a:gd name="T104" fmla="*/ 74 w 89"/>
                  <a:gd name="T105" fmla="*/ 3 h 87"/>
                  <a:gd name="T106" fmla="*/ 91 w 89"/>
                  <a:gd name="T107" fmla="*/ 5 h 87"/>
                  <a:gd name="T108" fmla="*/ 121 w 89"/>
                  <a:gd name="T109" fmla="*/ 19 h 87"/>
                  <a:gd name="T110" fmla="*/ 176 w 89"/>
                  <a:gd name="T111" fmla="*/ 55 h 87"/>
                  <a:gd name="T112" fmla="*/ 215 w 89"/>
                  <a:gd name="T113" fmla="*/ 74 h 87"/>
                  <a:gd name="T114" fmla="*/ 231 w 89"/>
                  <a:gd name="T115" fmla="*/ 82 h 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" h="87">
                    <a:moveTo>
                      <a:pt x="84" y="30"/>
                    </a:moveTo>
                    <a:lnTo>
                      <a:pt x="85" y="31"/>
                    </a:lnTo>
                    <a:lnTo>
                      <a:pt x="89" y="32"/>
                    </a:lnTo>
                    <a:lnTo>
                      <a:pt x="85" y="31"/>
                    </a:lnTo>
                    <a:lnTo>
                      <a:pt x="84" y="31"/>
                    </a:lnTo>
                    <a:lnTo>
                      <a:pt x="78" y="28"/>
                    </a:lnTo>
                    <a:lnTo>
                      <a:pt x="64" y="20"/>
                    </a:lnTo>
                    <a:lnTo>
                      <a:pt x="54" y="15"/>
                    </a:lnTo>
                    <a:lnTo>
                      <a:pt x="44" y="7"/>
                    </a:lnTo>
                    <a:lnTo>
                      <a:pt x="32" y="2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2" y="38"/>
                    </a:lnTo>
                    <a:lnTo>
                      <a:pt x="6" y="47"/>
                    </a:lnTo>
                    <a:lnTo>
                      <a:pt x="9" y="53"/>
                    </a:lnTo>
                    <a:lnTo>
                      <a:pt x="14" y="57"/>
                    </a:lnTo>
                    <a:lnTo>
                      <a:pt x="24" y="67"/>
                    </a:lnTo>
                    <a:lnTo>
                      <a:pt x="33" y="74"/>
                    </a:lnTo>
                    <a:lnTo>
                      <a:pt x="44" y="83"/>
                    </a:lnTo>
                    <a:lnTo>
                      <a:pt x="48" y="84"/>
                    </a:lnTo>
                    <a:lnTo>
                      <a:pt x="52" y="85"/>
                    </a:lnTo>
                    <a:lnTo>
                      <a:pt x="57" y="85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3" y="87"/>
                    </a:lnTo>
                    <a:lnTo>
                      <a:pt x="48" y="85"/>
                    </a:lnTo>
                    <a:lnTo>
                      <a:pt x="43" y="83"/>
                    </a:lnTo>
                    <a:lnTo>
                      <a:pt x="38" y="79"/>
                    </a:lnTo>
                    <a:lnTo>
                      <a:pt x="28" y="71"/>
                    </a:lnTo>
                    <a:lnTo>
                      <a:pt x="12" y="56"/>
                    </a:lnTo>
                    <a:lnTo>
                      <a:pt x="8" y="52"/>
                    </a:lnTo>
                    <a:lnTo>
                      <a:pt x="5" y="46"/>
                    </a:lnTo>
                    <a:lnTo>
                      <a:pt x="1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1" y="1"/>
                    </a:lnTo>
                    <a:lnTo>
                      <a:pt x="27" y="1"/>
                    </a:lnTo>
                    <a:lnTo>
                      <a:pt x="33" y="2"/>
                    </a:lnTo>
                    <a:lnTo>
                      <a:pt x="44" y="7"/>
                    </a:lnTo>
                    <a:lnTo>
                      <a:pt x="64" y="20"/>
                    </a:lnTo>
                    <a:lnTo>
                      <a:pt x="78" y="27"/>
                    </a:lnTo>
                    <a:lnTo>
                      <a:pt x="84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5" name="Freeform 2001"/>
              <p:cNvSpPr>
                <a:spLocks/>
              </p:cNvSpPr>
              <p:nvPr/>
            </p:nvSpPr>
            <p:spPr bwMode="auto">
              <a:xfrm>
                <a:off x="2832" y="720"/>
                <a:ext cx="212" cy="113"/>
              </a:xfrm>
              <a:custGeom>
                <a:avLst/>
                <a:gdLst>
                  <a:gd name="T0" fmla="*/ 206 w 77"/>
                  <a:gd name="T1" fmla="*/ 83 h 41"/>
                  <a:gd name="T2" fmla="*/ 212 w 77"/>
                  <a:gd name="T3" fmla="*/ 85 h 41"/>
                  <a:gd name="T4" fmla="*/ 206 w 77"/>
                  <a:gd name="T5" fmla="*/ 85 h 41"/>
                  <a:gd name="T6" fmla="*/ 193 w 77"/>
                  <a:gd name="T7" fmla="*/ 83 h 41"/>
                  <a:gd name="T8" fmla="*/ 168 w 77"/>
                  <a:gd name="T9" fmla="*/ 77 h 41"/>
                  <a:gd name="T10" fmla="*/ 132 w 77"/>
                  <a:gd name="T11" fmla="*/ 55 h 41"/>
                  <a:gd name="T12" fmla="*/ 116 w 77"/>
                  <a:gd name="T13" fmla="*/ 47 h 41"/>
                  <a:gd name="T14" fmla="*/ 99 w 77"/>
                  <a:gd name="T15" fmla="*/ 28 h 41"/>
                  <a:gd name="T16" fmla="*/ 80 w 77"/>
                  <a:gd name="T17" fmla="*/ 19 h 41"/>
                  <a:gd name="T18" fmla="*/ 61 w 77"/>
                  <a:gd name="T19" fmla="*/ 8 h 41"/>
                  <a:gd name="T20" fmla="*/ 41 w 77"/>
                  <a:gd name="T21" fmla="*/ 6 h 41"/>
                  <a:gd name="T22" fmla="*/ 33 w 77"/>
                  <a:gd name="T23" fmla="*/ 6 h 41"/>
                  <a:gd name="T24" fmla="*/ 25 w 77"/>
                  <a:gd name="T25" fmla="*/ 8 h 41"/>
                  <a:gd name="T26" fmla="*/ 14 w 77"/>
                  <a:gd name="T27" fmla="*/ 14 h 41"/>
                  <a:gd name="T28" fmla="*/ 6 w 77"/>
                  <a:gd name="T29" fmla="*/ 25 h 41"/>
                  <a:gd name="T30" fmla="*/ 3 w 77"/>
                  <a:gd name="T31" fmla="*/ 36 h 41"/>
                  <a:gd name="T32" fmla="*/ 3 w 77"/>
                  <a:gd name="T33" fmla="*/ 41 h 41"/>
                  <a:gd name="T34" fmla="*/ 6 w 77"/>
                  <a:gd name="T35" fmla="*/ 55 h 41"/>
                  <a:gd name="T36" fmla="*/ 14 w 77"/>
                  <a:gd name="T37" fmla="*/ 77 h 41"/>
                  <a:gd name="T38" fmla="*/ 28 w 77"/>
                  <a:gd name="T39" fmla="*/ 94 h 41"/>
                  <a:gd name="T40" fmla="*/ 44 w 77"/>
                  <a:gd name="T41" fmla="*/ 113 h 41"/>
                  <a:gd name="T42" fmla="*/ 28 w 77"/>
                  <a:gd name="T43" fmla="*/ 94 h 41"/>
                  <a:gd name="T44" fmla="*/ 19 w 77"/>
                  <a:gd name="T45" fmla="*/ 85 h 41"/>
                  <a:gd name="T46" fmla="*/ 11 w 77"/>
                  <a:gd name="T47" fmla="*/ 66 h 41"/>
                  <a:gd name="T48" fmla="*/ 0 w 77"/>
                  <a:gd name="T49" fmla="*/ 41 h 41"/>
                  <a:gd name="T50" fmla="*/ 0 w 77"/>
                  <a:gd name="T51" fmla="*/ 36 h 41"/>
                  <a:gd name="T52" fmla="*/ 3 w 77"/>
                  <a:gd name="T53" fmla="*/ 33 h 41"/>
                  <a:gd name="T54" fmla="*/ 6 w 77"/>
                  <a:gd name="T55" fmla="*/ 22 h 41"/>
                  <a:gd name="T56" fmla="*/ 14 w 77"/>
                  <a:gd name="T57" fmla="*/ 11 h 41"/>
                  <a:gd name="T58" fmla="*/ 28 w 77"/>
                  <a:gd name="T59" fmla="*/ 6 h 41"/>
                  <a:gd name="T60" fmla="*/ 33 w 77"/>
                  <a:gd name="T61" fmla="*/ 0 h 41"/>
                  <a:gd name="T62" fmla="*/ 44 w 77"/>
                  <a:gd name="T63" fmla="*/ 0 h 41"/>
                  <a:gd name="T64" fmla="*/ 66 w 77"/>
                  <a:gd name="T65" fmla="*/ 8 h 41"/>
                  <a:gd name="T66" fmla="*/ 83 w 77"/>
                  <a:gd name="T67" fmla="*/ 19 h 41"/>
                  <a:gd name="T68" fmla="*/ 99 w 77"/>
                  <a:gd name="T69" fmla="*/ 28 h 41"/>
                  <a:gd name="T70" fmla="*/ 116 w 77"/>
                  <a:gd name="T71" fmla="*/ 47 h 41"/>
                  <a:gd name="T72" fmla="*/ 132 w 77"/>
                  <a:gd name="T73" fmla="*/ 55 h 41"/>
                  <a:gd name="T74" fmla="*/ 168 w 77"/>
                  <a:gd name="T75" fmla="*/ 72 h 41"/>
                  <a:gd name="T76" fmla="*/ 195 w 77"/>
                  <a:gd name="T77" fmla="*/ 83 h 41"/>
                  <a:gd name="T78" fmla="*/ 206 w 77"/>
                  <a:gd name="T79" fmla="*/ 83 h 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7" h="41">
                    <a:moveTo>
                      <a:pt x="75" y="30"/>
                    </a:moveTo>
                    <a:lnTo>
                      <a:pt x="77" y="31"/>
                    </a:lnTo>
                    <a:lnTo>
                      <a:pt x="75" y="31"/>
                    </a:lnTo>
                    <a:lnTo>
                      <a:pt x="70" y="30"/>
                    </a:lnTo>
                    <a:lnTo>
                      <a:pt x="61" y="28"/>
                    </a:lnTo>
                    <a:lnTo>
                      <a:pt x="48" y="20"/>
                    </a:lnTo>
                    <a:lnTo>
                      <a:pt x="42" y="17"/>
                    </a:lnTo>
                    <a:lnTo>
                      <a:pt x="36" y="10"/>
                    </a:lnTo>
                    <a:lnTo>
                      <a:pt x="29" y="7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2" y="20"/>
                    </a:lnTo>
                    <a:lnTo>
                      <a:pt x="5" y="28"/>
                    </a:lnTo>
                    <a:lnTo>
                      <a:pt x="10" y="34"/>
                    </a:lnTo>
                    <a:lnTo>
                      <a:pt x="16" y="41"/>
                    </a:lnTo>
                    <a:lnTo>
                      <a:pt x="10" y="34"/>
                    </a:lnTo>
                    <a:lnTo>
                      <a:pt x="7" y="31"/>
                    </a:lnTo>
                    <a:lnTo>
                      <a:pt x="4" y="2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0"/>
                    </a:lnTo>
                    <a:lnTo>
                      <a:pt x="42" y="17"/>
                    </a:lnTo>
                    <a:lnTo>
                      <a:pt x="48" y="20"/>
                    </a:lnTo>
                    <a:lnTo>
                      <a:pt x="61" y="26"/>
                    </a:lnTo>
                    <a:lnTo>
                      <a:pt x="71" y="30"/>
                    </a:lnTo>
                    <a:lnTo>
                      <a:pt x="75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6" name="Freeform 2002"/>
              <p:cNvSpPr>
                <a:spLocks/>
              </p:cNvSpPr>
              <p:nvPr/>
            </p:nvSpPr>
            <p:spPr bwMode="auto">
              <a:xfrm>
                <a:off x="2887" y="847"/>
                <a:ext cx="113" cy="41"/>
              </a:xfrm>
              <a:custGeom>
                <a:avLst/>
                <a:gdLst>
                  <a:gd name="T0" fmla="*/ 110 w 41"/>
                  <a:gd name="T1" fmla="*/ 38 h 15"/>
                  <a:gd name="T2" fmla="*/ 113 w 41"/>
                  <a:gd name="T3" fmla="*/ 38 h 15"/>
                  <a:gd name="T4" fmla="*/ 96 w 41"/>
                  <a:gd name="T5" fmla="*/ 41 h 15"/>
                  <a:gd name="T6" fmla="*/ 69 w 41"/>
                  <a:gd name="T7" fmla="*/ 38 h 15"/>
                  <a:gd name="T8" fmla="*/ 39 w 41"/>
                  <a:gd name="T9" fmla="*/ 33 h 15"/>
                  <a:gd name="T10" fmla="*/ 28 w 41"/>
                  <a:gd name="T11" fmla="*/ 27 h 15"/>
                  <a:gd name="T12" fmla="*/ 28 w 41"/>
                  <a:gd name="T13" fmla="*/ 25 h 15"/>
                  <a:gd name="T14" fmla="*/ 11 w 41"/>
                  <a:gd name="T15" fmla="*/ 8 h 15"/>
                  <a:gd name="T16" fmla="*/ 0 w 41"/>
                  <a:gd name="T17" fmla="*/ 0 h 15"/>
                  <a:gd name="T18" fmla="*/ 11 w 41"/>
                  <a:gd name="T19" fmla="*/ 8 h 15"/>
                  <a:gd name="T20" fmla="*/ 30 w 41"/>
                  <a:gd name="T21" fmla="*/ 25 h 15"/>
                  <a:gd name="T22" fmla="*/ 30 w 41"/>
                  <a:gd name="T23" fmla="*/ 27 h 15"/>
                  <a:gd name="T24" fmla="*/ 39 w 41"/>
                  <a:gd name="T25" fmla="*/ 33 h 15"/>
                  <a:gd name="T26" fmla="*/ 69 w 41"/>
                  <a:gd name="T27" fmla="*/ 38 h 15"/>
                  <a:gd name="T28" fmla="*/ 96 w 41"/>
                  <a:gd name="T29" fmla="*/ 38 h 15"/>
                  <a:gd name="T30" fmla="*/ 110 w 41"/>
                  <a:gd name="T31" fmla="*/ 38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15">
                    <a:moveTo>
                      <a:pt x="40" y="14"/>
                    </a:moveTo>
                    <a:lnTo>
                      <a:pt x="41" y="14"/>
                    </a:lnTo>
                    <a:lnTo>
                      <a:pt x="35" y="15"/>
                    </a:lnTo>
                    <a:lnTo>
                      <a:pt x="25" y="14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25" y="14"/>
                    </a:lnTo>
                    <a:lnTo>
                      <a:pt x="35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7" name="Freeform 2003"/>
              <p:cNvSpPr>
                <a:spLocks/>
              </p:cNvSpPr>
              <p:nvPr/>
            </p:nvSpPr>
            <p:spPr bwMode="auto">
              <a:xfrm>
                <a:off x="2838" y="806"/>
                <a:ext cx="153" cy="98"/>
              </a:xfrm>
              <a:custGeom>
                <a:avLst/>
                <a:gdLst>
                  <a:gd name="T0" fmla="*/ 148 w 56"/>
                  <a:gd name="T1" fmla="*/ 95 h 36"/>
                  <a:gd name="T2" fmla="*/ 150 w 56"/>
                  <a:gd name="T3" fmla="*/ 95 h 36"/>
                  <a:gd name="T4" fmla="*/ 153 w 56"/>
                  <a:gd name="T5" fmla="*/ 98 h 36"/>
                  <a:gd name="T6" fmla="*/ 150 w 56"/>
                  <a:gd name="T7" fmla="*/ 98 h 36"/>
                  <a:gd name="T8" fmla="*/ 148 w 56"/>
                  <a:gd name="T9" fmla="*/ 98 h 36"/>
                  <a:gd name="T10" fmla="*/ 126 w 56"/>
                  <a:gd name="T11" fmla="*/ 98 h 36"/>
                  <a:gd name="T12" fmla="*/ 104 w 56"/>
                  <a:gd name="T13" fmla="*/ 95 h 36"/>
                  <a:gd name="T14" fmla="*/ 79 w 56"/>
                  <a:gd name="T15" fmla="*/ 90 h 36"/>
                  <a:gd name="T16" fmla="*/ 68 w 56"/>
                  <a:gd name="T17" fmla="*/ 87 h 36"/>
                  <a:gd name="T18" fmla="*/ 55 w 56"/>
                  <a:gd name="T19" fmla="*/ 79 h 36"/>
                  <a:gd name="T20" fmla="*/ 41 w 56"/>
                  <a:gd name="T21" fmla="*/ 65 h 36"/>
                  <a:gd name="T22" fmla="*/ 27 w 56"/>
                  <a:gd name="T23" fmla="*/ 49 h 36"/>
                  <a:gd name="T24" fmla="*/ 8 w 56"/>
                  <a:gd name="T25" fmla="*/ 14 h 36"/>
                  <a:gd name="T26" fmla="*/ 0 w 56"/>
                  <a:gd name="T27" fmla="*/ 0 h 36"/>
                  <a:gd name="T28" fmla="*/ 8 w 56"/>
                  <a:gd name="T29" fmla="*/ 14 h 36"/>
                  <a:gd name="T30" fmla="*/ 27 w 56"/>
                  <a:gd name="T31" fmla="*/ 49 h 36"/>
                  <a:gd name="T32" fmla="*/ 41 w 56"/>
                  <a:gd name="T33" fmla="*/ 65 h 36"/>
                  <a:gd name="T34" fmla="*/ 60 w 56"/>
                  <a:gd name="T35" fmla="*/ 79 h 36"/>
                  <a:gd name="T36" fmla="*/ 68 w 56"/>
                  <a:gd name="T37" fmla="*/ 87 h 36"/>
                  <a:gd name="T38" fmla="*/ 82 w 56"/>
                  <a:gd name="T39" fmla="*/ 90 h 36"/>
                  <a:gd name="T40" fmla="*/ 107 w 56"/>
                  <a:gd name="T41" fmla="*/ 95 h 36"/>
                  <a:gd name="T42" fmla="*/ 126 w 56"/>
                  <a:gd name="T43" fmla="*/ 95 h 36"/>
                  <a:gd name="T44" fmla="*/ 148 w 56"/>
                  <a:gd name="T45" fmla="*/ 95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6" h="36">
                    <a:moveTo>
                      <a:pt x="54" y="35"/>
                    </a:moveTo>
                    <a:lnTo>
                      <a:pt x="55" y="35"/>
                    </a:lnTo>
                    <a:lnTo>
                      <a:pt x="56" y="36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46" y="36"/>
                    </a:lnTo>
                    <a:lnTo>
                      <a:pt x="38" y="35"/>
                    </a:lnTo>
                    <a:lnTo>
                      <a:pt x="29" y="33"/>
                    </a:lnTo>
                    <a:lnTo>
                      <a:pt x="25" y="32"/>
                    </a:lnTo>
                    <a:lnTo>
                      <a:pt x="20" y="29"/>
                    </a:lnTo>
                    <a:lnTo>
                      <a:pt x="15" y="24"/>
                    </a:lnTo>
                    <a:lnTo>
                      <a:pt x="10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18"/>
                    </a:lnTo>
                    <a:lnTo>
                      <a:pt x="15" y="24"/>
                    </a:lnTo>
                    <a:lnTo>
                      <a:pt x="22" y="29"/>
                    </a:lnTo>
                    <a:lnTo>
                      <a:pt x="25" y="32"/>
                    </a:lnTo>
                    <a:lnTo>
                      <a:pt x="30" y="33"/>
                    </a:lnTo>
                    <a:lnTo>
                      <a:pt x="39" y="35"/>
                    </a:lnTo>
                    <a:lnTo>
                      <a:pt x="46" y="35"/>
                    </a:lnTo>
                    <a:lnTo>
                      <a:pt x="54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8" name="Freeform 2004"/>
              <p:cNvSpPr>
                <a:spLocks/>
              </p:cNvSpPr>
              <p:nvPr/>
            </p:nvSpPr>
            <p:spPr bwMode="auto">
              <a:xfrm>
                <a:off x="2920" y="910"/>
                <a:ext cx="44" cy="14"/>
              </a:xfrm>
              <a:custGeom>
                <a:avLst/>
                <a:gdLst>
                  <a:gd name="T0" fmla="*/ 44 w 16"/>
                  <a:gd name="T1" fmla="*/ 14 h 5"/>
                  <a:gd name="T2" fmla="*/ 39 w 16"/>
                  <a:gd name="T3" fmla="*/ 14 h 5"/>
                  <a:gd name="T4" fmla="*/ 28 w 16"/>
                  <a:gd name="T5" fmla="*/ 14 h 5"/>
                  <a:gd name="T6" fmla="*/ 11 w 16"/>
                  <a:gd name="T7" fmla="*/ 6 h 5"/>
                  <a:gd name="T8" fmla="*/ 6 w 16"/>
                  <a:gd name="T9" fmla="*/ 3 h 5"/>
                  <a:gd name="T10" fmla="*/ 0 w 16"/>
                  <a:gd name="T11" fmla="*/ 0 h 5"/>
                  <a:gd name="T12" fmla="*/ 6 w 16"/>
                  <a:gd name="T13" fmla="*/ 0 h 5"/>
                  <a:gd name="T14" fmla="*/ 14 w 16"/>
                  <a:gd name="T15" fmla="*/ 3 h 5"/>
                  <a:gd name="T16" fmla="*/ 28 w 16"/>
                  <a:gd name="T17" fmla="*/ 8 h 5"/>
                  <a:gd name="T18" fmla="*/ 39 w 16"/>
                  <a:gd name="T19" fmla="*/ 14 h 5"/>
                  <a:gd name="T20" fmla="*/ 44 w 16"/>
                  <a:gd name="T21" fmla="*/ 14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6" y="5"/>
                    </a:moveTo>
                    <a:lnTo>
                      <a:pt x="14" y="5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49" name="Freeform 2005"/>
              <p:cNvSpPr>
                <a:spLocks/>
              </p:cNvSpPr>
              <p:nvPr/>
            </p:nvSpPr>
            <p:spPr bwMode="auto">
              <a:xfrm>
                <a:off x="2819" y="797"/>
                <a:ext cx="24" cy="47"/>
              </a:xfrm>
              <a:custGeom>
                <a:avLst/>
                <a:gdLst>
                  <a:gd name="T0" fmla="*/ 24 w 9"/>
                  <a:gd name="T1" fmla="*/ 44 h 17"/>
                  <a:gd name="T2" fmla="*/ 24 w 9"/>
                  <a:gd name="T3" fmla="*/ 47 h 17"/>
                  <a:gd name="T4" fmla="*/ 24 w 9"/>
                  <a:gd name="T5" fmla="*/ 44 h 17"/>
                  <a:gd name="T6" fmla="*/ 5 w 9"/>
                  <a:gd name="T7" fmla="*/ 14 h 17"/>
                  <a:gd name="T8" fmla="*/ 0 w 9"/>
                  <a:gd name="T9" fmla="*/ 3 h 17"/>
                  <a:gd name="T10" fmla="*/ 0 w 9"/>
                  <a:gd name="T11" fmla="*/ 0 h 17"/>
                  <a:gd name="T12" fmla="*/ 3 w 9"/>
                  <a:gd name="T13" fmla="*/ 3 h 17"/>
                  <a:gd name="T14" fmla="*/ 5 w 9"/>
                  <a:gd name="T15" fmla="*/ 14 h 17"/>
                  <a:gd name="T16" fmla="*/ 24 w 9"/>
                  <a:gd name="T17" fmla="*/ 4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9" y="16"/>
                    </a:moveTo>
                    <a:lnTo>
                      <a:pt x="9" y="17"/>
                    </a:lnTo>
                    <a:lnTo>
                      <a:pt x="9" y="16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50" name="Freeform 2006"/>
              <p:cNvSpPr>
                <a:spLocks/>
              </p:cNvSpPr>
              <p:nvPr/>
            </p:nvSpPr>
            <p:spPr bwMode="auto">
              <a:xfrm>
                <a:off x="2816" y="712"/>
                <a:ext cx="27" cy="77"/>
              </a:xfrm>
              <a:custGeom>
                <a:avLst/>
                <a:gdLst>
                  <a:gd name="T0" fmla="*/ 8 w 10"/>
                  <a:gd name="T1" fmla="*/ 74 h 28"/>
                  <a:gd name="T2" fmla="*/ 8 w 10"/>
                  <a:gd name="T3" fmla="*/ 77 h 28"/>
                  <a:gd name="T4" fmla="*/ 8 w 10"/>
                  <a:gd name="T5" fmla="*/ 74 h 28"/>
                  <a:gd name="T6" fmla="*/ 3 w 10"/>
                  <a:gd name="T7" fmla="*/ 69 h 28"/>
                  <a:gd name="T8" fmla="*/ 0 w 10"/>
                  <a:gd name="T9" fmla="*/ 58 h 28"/>
                  <a:gd name="T10" fmla="*/ 0 w 10"/>
                  <a:gd name="T11" fmla="*/ 44 h 28"/>
                  <a:gd name="T12" fmla="*/ 5 w 10"/>
                  <a:gd name="T13" fmla="*/ 22 h 28"/>
                  <a:gd name="T14" fmla="*/ 8 w 10"/>
                  <a:gd name="T15" fmla="*/ 17 h 28"/>
                  <a:gd name="T16" fmla="*/ 8 w 10"/>
                  <a:gd name="T17" fmla="*/ 8 h 28"/>
                  <a:gd name="T18" fmla="*/ 14 w 10"/>
                  <a:gd name="T19" fmla="*/ 6 h 28"/>
                  <a:gd name="T20" fmla="*/ 19 w 10"/>
                  <a:gd name="T21" fmla="*/ 3 h 28"/>
                  <a:gd name="T22" fmla="*/ 27 w 10"/>
                  <a:gd name="T23" fmla="*/ 0 h 28"/>
                  <a:gd name="T24" fmla="*/ 19 w 10"/>
                  <a:gd name="T25" fmla="*/ 3 h 28"/>
                  <a:gd name="T26" fmla="*/ 14 w 10"/>
                  <a:gd name="T27" fmla="*/ 8 h 28"/>
                  <a:gd name="T28" fmla="*/ 8 w 10"/>
                  <a:gd name="T29" fmla="*/ 17 h 28"/>
                  <a:gd name="T30" fmla="*/ 5 w 10"/>
                  <a:gd name="T31" fmla="*/ 28 h 28"/>
                  <a:gd name="T32" fmla="*/ 0 w 10"/>
                  <a:gd name="T33" fmla="*/ 47 h 28"/>
                  <a:gd name="T34" fmla="*/ 3 w 10"/>
                  <a:gd name="T35" fmla="*/ 58 h 28"/>
                  <a:gd name="T36" fmla="*/ 5 w 10"/>
                  <a:gd name="T37" fmla="*/ 63 h 28"/>
                  <a:gd name="T38" fmla="*/ 8 w 10"/>
                  <a:gd name="T39" fmla="*/ 74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51" name="Freeform 2007"/>
              <p:cNvSpPr>
                <a:spLocks/>
              </p:cNvSpPr>
              <p:nvPr/>
            </p:nvSpPr>
            <p:spPr bwMode="auto">
              <a:xfrm>
                <a:off x="2851" y="740"/>
                <a:ext cx="190" cy="131"/>
              </a:xfrm>
              <a:custGeom>
                <a:avLst/>
                <a:gdLst>
                  <a:gd name="T0" fmla="*/ 176 w 69"/>
                  <a:gd name="T1" fmla="*/ 74 h 48"/>
                  <a:gd name="T2" fmla="*/ 179 w 69"/>
                  <a:gd name="T3" fmla="*/ 74 h 48"/>
                  <a:gd name="T4" fmla="*/ 190 w 69"/>
                  <a:gd name="T5" fmla="*/ 74 h 48"/>
                  <a:gd name="T6" fmla="*/ 179 w 69"/>
                  <a:gd name="T7" fmla="*/ 74 h 48"/>
                  <a:gd name="T8" fmla="*/ 176 w 69"/>
                  <a:gd name="T9" fmla="*/ 74 h 48"/>
                  <a:gd name="T10" fmla="*/ 162 w 69"/>
                  <a:gd name="T11" fmla="*/ 74 h 48"/>
                  <a:gd name="T12" fmla="*/ 149 w 69"/>
                  <a:gd name="T13" fmla="*/ 74 h 48"/>
                  <a:gd name="T14" fmla="*/ 127 w 69"/>
                  <a:gd name="T15" fmla="*/ 66 h 48"/>
                  <a:gd name="T16" fmla="*/ 91 w 69"/>
                  <a:gd name="T17" fmla="*/ 35 h 48"/>
                  <a:gd name="T18" fmla="*/ 66 w 69"/>
                  <a:gd name="T19" fmla="*/ 22 h 48"/>
                  <a:gd name="T20" fmla="*/ 41 w 69"/>
                  <a:gd name="T21" fmla="*/ 8 h 48"/>
                  <a:gd name="T22" fmla="*/ 25 w 69"/>
                  <a:gd name="T23" fmla="*/ 3 h 48"/>
                  <a:gd name="T24" fmla="*/ 14 w 69"/>
                  <a:gd name="T25" fmla="*/ 0 h 48"/>
                  <a:gd name="T26" fmla="*/ 8 w 69"/>
                  <a:gd name="T27" fmla="*/ 5 h 48"/>
                  <a:gd name="T28" fmla="*/ 6 w 69"/>
                  <a:gd name="T29" fmla="*/ 14 h 48"/>
                  <a:gd name="T30" fmla="*/ 6 w 69"/>
                  <a:gd name="T31" fmla="*/ 27 h 48"/>
                  <a:gd name="T32" fmla="*/ 6 w 69"/>
                  <a:gd name="T33" fmla="*/ 35 h 48"/>
                  <a:gd name="T34" fmla="*/ 11 w 69"/>
                  <a:gd name="T35" fmla="*/ 46 h 48"/>
                  <a:gd name="T36" fmla="*/ 22 w 69"/>
                  <a:gd name="T37" fmla="*/ 52 h 48"/>
                  <a:gd name="T38" fmla="*/ 52 w 69"/>
                  <a:gd name="T39" fmla="*/ 87 h 48"/>
                  <a:gd name="T40" fmla="*/ 61 w 69"/>
                  <a:gd name="T41" fmla="*/ 93 h 48"/>
                  <a:gd name="T42" fmla="*/ 74 w 69"/>
                  <a:gd name="T43" fmla="*/ 106 h 48"/>
                  <a:gd name="T44" fmla="*/ 96 w 69"/>
                  <a:gd name="T45" fmla="*/ 120 h 48"/>
                  <a:gd name="T46" fmla="*/ 110 w 69"/>
                  <a:gd name="T47" fmla="*/ 126 h 48"/>
                  <a:gd name="T48" fmla="*/ 124 w 69"/>
                  <a:gd name="T49" fmla="*/ 126 h 48"/>
                  <a:gd name="T50" fmla="*/ 160 w 69"/>
                  <a:gd name="T51" fmla="*/ 131 h 48"/>
                  <a:gd name="T52" fmla="*/ 124 w 69"/>
                  <a:gd name="T53" fmla="*/ 126 h 48"/>
                  <a:gd name="T54" fmla="*/ 110 w 69"/>
                  <a:gd name="T55" fmla="*/ 126 h 48"/>
                  <a:gd name="T56" fmla="*/ 96 w 69"/>
                  <a:gd name="T57" fmla="*/ 120 h 48"/>
                  <a:gd name="T58" fmla="*/ 83 w 69"/>
                  <a:gd name="T59" fmla="*/ 115 h 48"/>
                  <a:gd name="T60" fmla="*/ 69 w 69"/>
                  <a:gd name="T61" fmla="*/ 106 h 48"/>
                  <a:gd name="T62" fmla="*/ 61 w 69"/>
                  <a:gd name="T63" fmla="*/ 98 h 48"/>
                  <a:gd name="T64" fmla="*/ 50 w 69"/>
                  <a:gd name="T65" fmla="*/ 87 h 48"/>
                  <a:gd name="T66" fmla="*/ 19 w 69"/>
                  <a:gd name="T67" fmla="*/ 52 h 48"/>
                  <a:gd name="T68" fmla="*/ 11 w 69"/>
                  <a:gd name="T69" fmla="*/ 44 h 48"/>
                  <a:gd name="T70" fmla="*/ 6 w 69"/>
                  <a:gd name="T71" fmla="*/ 35 h 48"/>
                  <a:gd name="T72" fmla="*/ 0 w 69"/>
                  <a:gd name="T73" fmla="*/ 22 h 48"/>
                  <a:gd name="T74" fmla="*/ 0 w 69"/>
                  <a:gd name="T75" fmla="*/ 8 h 48"/>
                  <a:gd name="T76" fmla="*/ 0 w 69"/>
                  <a:gd name="T77" fmla="*/ 3 h 48"/>
                  <a:gd name="T78" fmla="*/ 6 w 69"/>
                  <a:gd name="T79" fmla="*/ 0 h 48"/>
                  <a:gd name="T80" fmla="*/ 11 w 69"/>
                  <a:gd name="T81" fmla="*/ 0 h 48"/>
                  <a:gd name="T82" fmla="*/ 19 w 69"/>
                  <a:gd name="T83" fmla="*/ 0 h 48"/>
                  <a:gd name="T84" fmla="*/ 47 w 69"/>
                  <a:gd name="T85" fmla="*/ 8 h 48"/>
                  <a:gd name="T86" fmla="*/ 69 w 69"/>
                  <a:gd name="T87" fmla="*/ 22 h 48"/>
                  <a:gd name="T88" fmla="*/ 94 w 69"/>
                  <a:gd name="T89" fmla="*/ 35 h 48"/>
                  <a:gd name="T90" fmla="*/ 132 w 69"/>
                  <a:gd name="T91" fmla="*/ 66 h 48"/>
                  <a:gd name="T92" fmla="*/ 149 w 69"/>
                  <a:gd name="T93" fmla="*/ 71 h 48"/>
                  <a:gd name="T94" fmla="*/ 162 w 69"/>
                  <a:gd name="T95" fmla="*/ 74 h 48"/>
                  <a:gd name="T96" fmla="*/ 176 w 69"/>
                  <a:gd name="T97" fmla="*/ 74 h 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9" h="48">
                    <a:moveTo>
                      <a:pt x="64" y="27"/>
                    </a:moveTo>
                    <a:lnTo>
                      <a:pt x="65" y="27"/>
                    </a:lnTo>
                    <a:lnTo>
                      <a:pt x="69" y="27"/>
                    </a:lnTo>
                    <a:lnTo>
                      <a:pt x="65" y="27"/>
                    </a:lnTo>
                    <a:lnTo>
                      <a:pt x="64" y="27"/>
                    </a:lnTo>
                    <a:lnTo>
                      <a:pt x="59" y="27"/>
                    </a:lnTo>
                    <a:lnTo>
                      <a:pt x="54" y="27"/>
                    </a:lnTo>
                    <a:lnTo>
                      <a:pt x="46" y="24"/>
                    </a:lnTo>
                    <a:lnTo>
                      <a:pt x="33" y="13"/>
                    </a:lnTo>
                    <a:lnTo>
                      <a:pt x="24" y="8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9" y="32"/>
                    </a:lnTo>
                    <a:lnTo>
                      <a:pt x="22" y="34"/>
                    </a:lnTo>
                    <a:lnTo>
                      <a:pt x="27" y="39"/>
                    </a:lnTo>
                    <a:lnTo>
                      <a:pt x="35" y="44"/>
                    </a:lnTo>
                    <a:lnTo>
                      <a:pt x="40" y="46"/>
                    </a:lnTo>
                    <a:lnTo>
                      <a:pt x="45" y="46"/>
                    </a:lnTo>
                    <a:lnTo>
                      <a:pt x="58" y="48"/>
                    </a:lnTo>
                    <a:lnTo>
                      <a:pt x="45" y="46"/>
                    </a:lnTo>
                    <a:lnTo>
                      <a:pt x="40" y="46"/>
                    </a:lnTo>
                    <a:lnTo>
                      <a:pt x="35" y="44"/>
                    </a:lnTo>
                    <a:lnTo>
                      <a:pt x="30" y="42"/>
                    </a:lnTo>
                    <a:lnTo>
                      <a:pt x="25" y="39"/>
                    </a:lnTo>
                    <a:lnTo>
                      <a:pt x="22" y="36"/>
                    </a:lnTo>
                    <a:lnTo>
                      <a:pt x="18" y="32"/>
                    </a:lnTo>
                    <a:lnTo>
                      <a:pt x="7" y="19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8" y="24"/>
                    </a:lnTo>
                    <a:lnTo>
                      <a:pt x="54" y="26"/>
                    </a:lnTo>
                    <a:lnTo>
                      <a:pt x="59" y="27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52" name="Freeform 2008"/>
              <p:cNvSpPr>
                <a:spLocks/>
              </p:cNvSpPr>
              <p:nvPr/>
            </p:nvSpPr>
            <p:spPr bwMode="auto">
              <a:xfrm>
                <a:off x="2862" y="759"/>
                <a:ext cx="154" cy="93"/>
              </a:xfrm>
              <a:custGeom>
                <a:avLst/>
                <a:gdLst>
                  <a:gd name="T0" fmla="*/ 151 w 56"/>
                  <a:gd name="T1" fmla="*/ 93 h 34"/>
                  <a:gd name="T2" fmla="*/ 154 w 56"/>
                  <a:gd name="T3" fmla="*/ 93 h 34"/>
                  <a:gd name="T4" fmla="*/ 151 w 56"/>
                  <a:gd name="T5" fmla="*/ 93 h 34"/>
                  <a:gd name="T6" fmla="*/ 85 w 56"/>
                  <a:gd name="T7" fmla="*/ 79 h 34"/>
                  <a:gd name="T8" fmla="*/ 72 w 56"/>
                  <a:gd name="T9" fmla="*/ 74 h 34"/>
                  <a:gd name="T10" fmla="*/ 63 w 56"/>
                  <a:gd name="T11" fmla="*/ 68 h 34"/>
                  <a:gd name="T12" fmla="*/ 44 w 56"/>
                  <a:gd name="T13" fmla="*/ 55 h 34"/>
                  <a:gd name="T14" fmla="*/ 39 w 56"/>
                  <a:gd name="T15" fmla="*/ 44 h 34"/>
                  <a:gd name="T16" fmla="*/ 30 w 56"/>
                  <a:gd name="T17" fmla="*/ 41 h 34"/>
                  <a:gd name="T18" fmla="*/ 25 w 56"/>
                  <a:gd name="T19" fmla="*/ 30 h 34"/>
                  <a:gd name="T20" fmla="*/ 8 w 56"/>
                  <a:gd name="T21" fmla="*/ 14 h 34"/>
                  <a:gd name="T22" fmla="*/ 0 w 56"/>
                  <a:gd name="T23" fmla="*/ 0 h 34"/>
                  <a:gd name="T24" fmla="*/ 8 w 56"/>
                  <a:gd name="T25" fmla="*/ 14 h 34"/>
                  <a:gd name="T26" fmla="*/ 22 w 56"/>
                  <a:gd name="T27" fmla="*/ 27 h 34"/>
                  <a:gd name="T28" fmla="*/ 36 w 56"/>
                  <a:gd name="T29" fmla="*/ 41 h 34"/>
                  <a:gd name="T30" fmla="*/ 39 w 56"/>
                  <a:gd name="T31" fmla="*/ 44 h 34"/>
                  <a:gd name="T32" fmla="*/ 50 w 56"/>
                  <a:gd name="T33" fmla="*/ 55 h 34"/>
                  <a:gd name="T34" fmla="*/ 66 w 56"/>
                  <a:gd name="T35" fmla="*/ 68 h 34"/>
                  <a:gd name="T36" fmla="*/ 74 w 56"/>
                  <a:gd name="T37" fmla="*/ 74 h 34"/>
                  <a:gd name="T38" fmla="*/ 85 w 56"/>
                  <a:gd name="T39" fmla="*/ 79 h 34"/>
                  <a:gd name="T40" fmla="*/ 151 w 56"/>
                  <a:gd name="T41" fmla="*/ 93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4">
                    <a:moveTo>
                      <a:pt x="55" y="34"/>
                    </a:moveTo>
                    <a:lnTo>
                      <a:pt x="56" y="34"/>
                    </a:lnTo>
                    <a:lnTo>
                      <a:pt x="55" y="34"/>
                    </a:lnTo>
                    <a:lnTo>
                      <a:pt x="31" y="29"/>
                    </a:lnTo>
                    <a:lnTo>
                      <a:pt x="26" y="27"/>
                    </a:lnTo>
                    <a:lnTo>
                      <a:pt x="23" y="25"/>
                    </a:lnTo>
                    <a:lnTo>
                      <a:pt x="16" y="20"/>
                    </a:lnTo>
                    <a:lnTo>
                      <a:pt x="14" y="16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0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8" y="20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31" y="29"/>
                    </a:lnTo>
                    <a:lnTo>
                      <a:pt x="55" y="3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53" name="Freeform 2009"/>
              <p:cNvSpPr>
                <a:spLocks/>
              </p:cNvSpPr>
              <p:nvPr/>
            </p:nvSpPr>
            <p:spPr bwMode="auto">
              <a:xfrm>
                <a:off x="2871" y="753"/>
                <a:ext cx="162" cy="80"/>
              </a:xfrm>
              <a:custGeom>
                <a:avLst/>
                <a:gdLst>
                  <a:gd name="T0" fmla="*/ 157 w 59"/>
                  <a:gd name="T1" fmla="*/ 77 h 29"/>
                  <a:gd name="T2" fmla="*/ 162 w 59"/>
                  <a:gd name="T3" fmla="*/ 77 h 29"/>
                  <a:gd name="T4" fmla="*/ 157 w 59"/>
                  <a:gd name="T5" fmla="*/ 80 h 29"/>
                  <a:gd name="T6" fmla="*/ 135 w 59"/>
                  <a:gd name="T7" fmla="*/ 77 h 29"/>
                  <a:gd name="T8" fmla="*/ 115 w 59"/>
                  <a:gd name="T9" fmla="*/ 74 h 29"/>
                  <a:gd name="T10" fmla="*/ 91 w 59"/>
                  <a:gd name="T11" fmla="*/ 66 h 29"/>
                  <a:gd name="T12" fmla="*/ 58 w 59"/>
                  <a:gd name="T13" fmla="*/ 39 h 29"/>
                  <a:gd name="T14" fmla="*/ 41 w 59"/>
                  <a:gd name="T15" fmla="*/ 30 h 29"/>
                  <a:gd name="T16" fmla="*/ 30 w 59"/>
                  <a:gd name="T17" fmla="*/ 22 h 29"/>
                  <a:gd name="T18" fmla="*/ 8 w 59"/>
                  <a:gd name="T19" fmla="*/ 8 h 29"/>
                  <a:gd name="T20" fmla="*/ 0 w 59"/>
                  <a:gd name="T21" fmla="*/ 0 h 29"/>
                  <a:gd name="T22" fmla="*/ 14 w 59"/>
                  <a:gd name="T23" fmla="*/ 8 h 29"/>
                  <a:gd name="T24" fmla="*/ 41 w 59"/>
                  <a:gd name="T25" fmla="*/ 30 h 29"/>
                  <a:gd name="T26" fmla="*/ 58 w 59"/>
                  <a:gd name="T27" fmla="*/ 39 h 29"/>
                  <a:gd name="T28" fmla="*/ 93 w 59"/>
                  <a:gd name="T29" fmla="*/ 66 h 29"/>
                  <a:gd name="T30" fmla="*/ 115 w 59"/>
                  <a:gd name="T31" fmla="*/ 74 h 29"/>
                  <a:gd name="T32" fmla="*/ 135 w 59"/>
                  <a:gd name="T33" fmla="*/ 74 h 29"/>
                  <a:gd name="T34" fmla="*/ 157 w 59"/>
                  <a:gd name="T35" fmla="*/ 77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9" h="29">
                    <a:moveTo>
                      <a:pt x="57" y="28"/>
                    </a:moveTo>
                    <a:lnTo>
                      <a:pt x="59" y="28"/>
                    </a:lnTo>
                    <a:lnTo>
                      <a:pt x="57" y="29"/>
                    </a:lnTo>
                    <a:lnTo>
                      <a:pt x="49" y="28"/>
                    </a:lnTo>
                    <a:lnTo>
                      <a:pt x="42" y="27"/>
                    </a:lnTo>
                    <a:lnTo>
                      <a:pt x="33" y="24"/>
                    </a:lnTo>
                    <a:lnTo>
                      <a:pt x="21" y="14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5" y="11"/>
                    </a:lnTo>
                    <a:lnTo>
                      <a:pt x="21" y="14"/>
                    </a:lnTo>
                    <a:lnTo>
                      <a:pt x="34" y="24"/>
                    </a:lnTo>
                    <a:lnTo>
                      <a:pt x="42" y="27"/>
                    </a:lnTo>
                    <a:lnTo>
                      <a:pt x="49" y="27"/>
                    </a:lnTo>
                    <a:lnTo>
                      <a:pt x="57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5244" name="Freeform 2010"/>
            <p:cNvSpPr>
              <a:spLocks/>
            </p:cNvSpPr>
            <p:nvPr/>
          </p:nvSpPr>
          <p:spPr bwMode="auto">
            <a:xfrm rot="930613">
              <a:off x="3333" y="1943"/>
              <a:ext cx="38" cy="27"/>
            </a:xfrm>
            <a:custGeom>
              <a:avLst/>
              <a:gdLst>
                <a:gd name="T0" fmla="*/ 35 w 14"/>
                <a:gd name="T1" fmla="*/ 22 h 10"/>
                <a:gd name="T2" fmla="*/ 38 w 14"/>
                <a:gd name="T3" fmla="*/ 22 h 10"/>
                <a:gd name="T4" fmla="*/ 35 w 14"/>
                <a:gd name="T5" fmla="*/ 27 h 10"/>
                <a:gd name="T6" fmla="*/ 33 w 14"/>
                <a:gd name="T7" fmla="*/ 22 h 10"/>
                <a:gd name="T8" fmla="*/ 22 w 14"/>
                <a:gd name="T9" fmla="*/ 19 h 10"/>
                <a:gd name="T10" fmla="*/ 8 w 14"/>
                <a:gd name="T11" fmla="*/ 8 h 10"/>
                <a:gd name="T12" fmla="*/ 3 w 14"/>
                <a:gd name="T13" fmla="*/ 3 h 10"/>
                <a:gd name="T14" fmla="*/ 0 w 14"/>
                <a:gd name="T15" fmla="*/ 0 h 10"/>
                <a:gd name="T16" fmla="*/ 3 w 14"/>
                <a:gd name="T17" fmla="*/ 3 h 10"/>
                <a:gd name="T18" fmla="*/ 8 w 14"/>
                <a:gd name="T19" fmla="*/ 8 h 10"/>
                <a:gd name="T20" fmla="*/ 22 w 14"/>
                <a:gd name="T21" fmla="*/ 16 h 10"/>
                <a:gd name="T22" fmla="*/ 35 w 14"/>
                <a:gd name="T23" fmla="*/ 22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0">
                  <a:moveTo>
                    <a:pt x="13" y="8"/>
                  </a:moveTo>
                  <a:lnTo>
                    <a:pt x="14" y="8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3"/>
                  </a:lnTo>
                  <a:lnTo>
                    <a:pt x="8" y="6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457E53"/>
            </a:solidFill>
            <a:ln w="127" cmpd="sng">
              <a:solidFill>
                <a:srgbClr val="457E53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15245" name="Group 2011"/>
            <p:cNvGrpSpPr>
              <a:grpSpLocks/>
            </p:cNvGrpSpPr>
            <p:nvPr/>
          </p:nvGrpSpPr>
          <p:grpSpPr bwMode="auto">
            <a:xfrm rot="930613">
              <a:off x="3144" y="1305"/>
              <a:ext cx="494" cy="653"/>
              <a:chOff x="2873" y="1031"/>
              <a:chExt cx="494" cy="653"/>
            </a:xfrm>
          </p:grpSpPr>
          <p:sp>
            <p:nvSpPr>
              <p:cNvPr id="15763" name="Freeform 2012"/>
              <p:cNvSpPr>
                <a:spLocks/>
              </p:cNvSpPr>
              <p:nvPr/>
            </p:nvSpPr>
            <p:spPr bwMode="auto">
              <a:xfrm>
                <a:off x="2887" y="1064"/>
                <a:ext cx="99" cy="90"/>
              </a:xfrm>
              <a:custGeom>
                <a:avLst/>
                <a:gdLst>
                  <a:gd name="T0" fmla="*/ 3 w 36"/>
                  <a:gd name="T1" fmla="*/ 87 h 33"/>
                  <a:gd name="T2" fmla="*/ 0 w 36"/>
                  <a:gd name="T3" fmla="*/ 90 h 33"/>
                  <a:gd name="T4" fmla="*/ 3 w 36"/>
                  <a:gd name="T5" fmla="*/ 87 h 33"/>
                  <a:gd name="T6" fmla="*/ 11 w 36"/>
                  <a:gd name="T7" fmla="*/ 74 h 33"/>
                  <a:gd name="T8" fmla="*/ 33 w 36"/>
                  <a:gd name="T9" fmla="*/ 49 h 33"/>
                  <a:gd name="T10" fmla="*/ 58 w 36"/>
                  <a:gd name="T11" fmla="*/ 30 h 33"/>
                  <a:gd name="T12" fmla="*/ 69 w 36"/>
                  <a:gd name="T13" fmla="*/ 19 h 33"/>
                  <a:gd name="T14" fmla="*/ 88 w 36"/>
                  <a:gd name="T15" fmla="*/ 5 h 33"/>
                  <a:gd name="T16" fmla="*/ 99 w 36"/>
                  <a:gd name="T17" fmla="*/ 0 h 33"/>
                  <a:gd name="T18" fmla="*/ 91 w 36"/>
                  <a:gd name="T19" fmla="*/ 5 h 33"/>
                  <a:gd name="T20" fmla="*/ 69 w 36"/>
                  <a:gd name="T21" fmla="*/ 22 h 33"/>
                  <a:gd name="T22" fmla="*/ 58 w 36"/>
                  <a:gd name="T23" fmla="*/ 30 h 33"/>
                  <a:gd name="T24" fmla="*/ 33 w 36"/>
                  <a:gd name="T25" fmla="*/ 55 h 33"/>
                  <a:gd name="T26" fmla="*/ 14 w 36"/>
                  <a:gd name="T27" fmla="*/ 74 h 33"/>
                  <a:gd name="T28" fmla="*/ 3 w 36"/>
                  <a:gd name="T29" fmla="*/ 8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" h="33">
                    <a:moveTo>
                      <a:pt x="1" y="32"/>
                    </a:moveTo>
                    <a:lnTo>
                      <a:pt x="0" y="33"/>
                    </a:lnTo>
                    <a:lnTo>
                      <a:pt x="1" y="32"/>
                    </a:lnTo>
                    <a:lnTo>
                      <a:pt x="4" y="27"/>
                    </a:lnTo>
                    <a:lnTo>
                      <a:pt x="12" y="18"/>
                    </a:lnTo>
                    <a:lnTo>
                      <a:pt x="21" y="11"/>
                    </a:lnTo>
                    <a:lnTo>
                      <a:pt x="25" y="7"/>
                    </a:lnTo>
                    <a:lnTo>
                      <a:pt x="32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2" y="20"/>
                    </a:lnTo>
                    <a:lnTo>
                      <a:pt x="5" y="27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64" name="Freeform 2013"/>
              <p:cNvSpPr>
                <a:spLocks/>
              </p:cNvSpPr>
              <p:nvPr/>
            </p:nvSpPr>
            <p:spPr bwMode="auto">
              <a:xfrm>
                <a:off x="3030" y="1031"/>
                <a:ext cx="148" cy="19"/>
              </a:xfrm>
              <a:custGeom>
                <a:avLst/>
                <a:gdLst>
                  <a:gd name="T0" fmla="*/ 3 w 54"/>
                  <a:gd name="T1" fmla="*/ 19 h 7"/>
                  <a:gd name="T2" fmla="*/ 0 w 54"/>
                  <a:gd name="T3" fmla="*/ 19 h 7"/>
                  <a:gd name="T4" fmla="*/ 3 w 54"/>
                  <a:gd name="T5" fmla="*/ 19 h 7"/>
                  <a:gd name="T6" fmla="*/ 22 w 54"/>
                  <a:gd name="T7" fmla="*/ 11 h 7"/>
                  <a:gd name="T8" fmla="*/ 55 w 54"/>
                  <a:gd name="T9" fmla="*/ 8 h 7"/>
                  <a:gd name="T10" fmla="*/ 107 w 54"/>
                  <a:gd name="T11" fmla="*/ 0 h 7"/>
                  <a:gd name="T12" fmla="*/ 134 w 54"/>
                  <a:gd name="T13" fmla="*/ 0 h 7"/>
                  <a:gd name="T14" fmla="*/ 148 w 54"/>
                  <a:gd name="T15" fmla="*/ 5 h 7"/>
                  <a:gd name="T16" fmla="*/ 134 w 54"/>
                  <a:gd name="T17" fmla="*/ 5 h 7"/>
                  <a:gd name="T18" fmla="*/ 107 w 54"/>
                  <a:gd name="T19" fmla="*/ 5 h 7"/>
                  <a:gd name="T20" fmla="*/ 55 w 54"/>
                  <a:gd name="T21" fmla="*/ 8 h 7"/>
                  <a:gd name="T22" fmla="*/ 22 w 54"/>
                  <a:gd name="T23" fmla="*/ 14 h 7"/>
                  <a:gd name="T24" fmla="*/ 3 w 54"/>
                  <a:gd name="T25" fmla="*/ 19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7">
                    <a:moveTo>
                      <a:pt x="1" y="7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8" y="4"/>
                    </a:lnTo>
                    <a:lnTo>
                      <a:pt x="20" y="3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49" y="2"/>
                    </a:lnTo>
                    <a:lnTo>
                      <a:pt x="39" y="2"/>
                    </a:lnTo>
                    <a:lnTo>
                      <a:pt x="20" y="3"/>
                    </a:lnTo>
                    <a:lnTo>
                      <a:pt x="8" y="5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65" name="Freeform 2014"/>
              <p:cNvSpPr>
                <a:spLocks/>
              </p:cNvSpPr>
              <p:nvPr/>
            </p:nvSpPr>
            <p:spPr bwMode="auto">
              <a:xfrm>
                <a:off x="2873" y="1053"/>
                <a:ext cx="338" cy="156"/>
              </a:xfrm>
              <a:custGeom>
                <a:avLst/>
                <a:gdLst>
                  <a:gd name="T0" fmla="*/ 5 w 123"/>
                  <a:gd name="T1" fmla="*/ 151 h 57"/>
                  <a:gd name="T2" fmla="*/ 0 w 123"/>
                  <a:gd name="T3" fmla="*/ 156 h 57"/>
                  <a:gd name="T4" fmla="*/ 5 w 123"/>
                  <a:gd name="T5" fmla="*/ 151 h 57"/>
                  <a:gd name="T6" fmla="*/ 5 w 123"/>
                  <a:gd name="T7" fmla="*/ 145 h 57"/>
                  <a:gd name="T8" fmla="*/ 11 w 123"/>
                  <a:gd name="T9" fmla="*/ 145 h 57"/>
                  <a:gd name="T10" fmla="*/ 14 w 123"/>
                  <a:gd name="T11" fmla="*/ 140 h 57"/>
                  <a:gd name="T12" fmla="*/ 30 w 123"/>
                  <a:gd name="T13" fmla="*/ 112 h 57"/>
                  <a:gd name="T14" fmla="*/ 44 w 123"/>
                  <a:gd name="T15" fmla="*/ 96 h 57"/>
                  <a:gd name="T16" fmla="*/ 60 w 123"/>
                  <a:gd name="T17" fmla="*/ 74 h 57"/>
                  <a:gd name="T18" fmla="*/ 77 w 123"/>
                  <a:gd name="T19" fmla="*/ 60 h 57"/>
                  <a:gd name="T20" fmla="*/ 99 w 123"/>
                  <a:gd name="T21" fmla="*/ 47 h 57"/>
                  <a:gd name="T22" fmla="*/ 124 w 123"/>
                  <a:gd name="T23" fmla="*/ 33 h 57"/>
                  <a:gd name="T24" fmla="*/ 146 w 123"/>
                  <a:gd name="T25" fmla="*/ 25 h 57"/>
                  <a:gd name="T26" fmla="*/ 187 w 123"/>
                  <a:gd name="T27" fmla="*/ 11 h 57"/>
                  <a:gd name="T28" fmla="*/ 217 w 123"/>
                  <a:gd name="T29" fmla="*/ 3 h 57"/>
                  <a:gd name="T30" fmla="*/ 228 w 123"/>
                  <a:gd name="T31" fmla="*/ 3 h 57"/>
                  <a:gd name="T32" fmla="*/ 256 w 123"/>
                  <a:gd name="T33" fmla="*/ 3 h 57"/>
                  <a:gd name="T34" fmla="*/ 305 w 123"/>
                  <a:gd name="T35" fmla="*/ 0 h 57"/>
                  <a:gd name="T36" fmla="*/ 338 w 123"/>
                  <a:gd name="T37" fmla="*/ 3 h 57"/>
                  <a:gd name="T38" fmla="*/ 305 w 123"/>
                  <a:gd name="T39" fmla="*/ 3 h 57"/>
                  <a:gd name="T40" fmla="*/ 225 w 123"/>
                  <a:gd name="T41" fmla="*/ 5 h 57"/>
                  <a:gd name="T42" fmla="*/ 214 w 123"/>
                  <a:gd name="T43" fmla="*/ 5 h 57"/>
                  <a:gd name="T44" fmla="*/ 184 w 123"/>
                  <a:gd name="T45" fmla="*/ 14 h 57"/>
                  <a:gd name="T46" fmla="*/ 143 w 123"/>
                  <a:gd name="T47" fmla="*/ 27 h 57"/>
                  <a:gd name="T48" fmla="*/ 124 w 123"/>
                  <a:gd name="T49" fmla="*/ 38 h 57"/>
                  <a:gd name="T50" fmla="*/ 99 w 123"/>
                  <a:gd name="T51" fmla="*/ 47 h 57"/>
                  <a:gd name="T52" fmla="*/ 77 w 123"/>
                  <a:gd name="T53" fmla="*/ 60 h 57"/>
                  <a:gd name="T54" fmla="*/ 60 w 123"/>
                  <a:gd name="T55" fmla="*/ 79 h 57"/>
                  <a:gd name="T56" fmla="*/ 44 w 123"/>
                  <a:gd name="T57" fmla="*/ 96 h 57"/>
                  <a:gd name="T58" fmla="*/ 33 w 123"/>
                  <a:gd name="T59" fmla="*/ 112 h 57"/>
                  <a:gd name="T60" fmla="*/ 16 w 123"/>
                  <a:gd name="T61" fmla="*/ 140 h 57"/>
                  <a:gd name="T62" fmla="*/ 11 w 123"/>
                  <a:gd name="T63" fmla="*/ 145 h 57"/>
                  <a:gd name="T64" fmla="*/ 5 w 123"/>
                  <a:gd name="T65" fmla="*/ 15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57">
                    <a:moveTo>
                      <a:pt x="2" y="55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11" y="41"/>
                    </a:lnTo>
                    <a:lnTo>
                      <a:pt x="16" y="35"/>
                    </a:lnTo>
                    <a:lnTo>
                      <a:pt x="22" y="27"/>
                    </a:lnTo>
                    <a:lnTo>
                      <a:pt x="28" y="22"/>
                    </a:lnTo>
                    <a:lnTo>
                      <a:pt x="36" y="17"/>
                    </a:lnTo>
                    <a:lnTo>
                      <a:pt x="45" y="12"/>
                    </a:lnTo>
                    <a:lnTo>
                      <a:pt x="53" y="9"/>
                    </a:lnTo>
                    <a:lnTo>
                      <a:pt x="68" y="4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93" y="1"/>
                    </a:lnTo>
                    <a:lnTo>
                      <a:pt x="111" y="0"/>
                    </a:lnTo>
                    <a:lnTo>
                      <a:pt x="123" y="1"/>
                    </a:lnTo>
                    <a:lnTo>
                      <a:pt x="111" y="1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67" y="5"/>
                    </a:lnTo>
                    <a:lnTo>
                      <a:pt x="52" y="10"/>
                    </a:lnTo>
                    <a:lnTo>
                      <a:pt x="45" y="14"/>
                    </a:lnTo>
                    <a:lnTo>
                      <a:pt x="36" y="17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5"/>
                    </a:lnTo>
                    <a:lnTo>
                      <a:pt x="12" y="41"/>
                    </a:lnTo>
                    <a:lnTo>
                      <a:pt x="6" y="51"/>
                    </a:lnTo>
                    <a:lnTo>
                      <a:pt x="4" y="53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66" name="Freeform 2015"/>
              <p:cNvSpPr>
                <a:spLocks/>
              </p:cNvSpPr>
              <p:nvPr/>
            </p:nvSpPr>
            <p:spPr bwMode="auto">
              <a:xfrm>
                <a:off x="2879" y="1078"/>
                <a:ext cx="370" cy="148"/>
              </a:xfrm>
              <a:custGeom>
                <a:avLst/>
                <a:gdLst>
                  <a:gd name="T0" fmla="*/ 8 w 135"/>
                  <a:gd name="T1" fmla="*/ 143 h 54"/>
                  <a:gd name="T2" fmla="*/ 0 w 135"/>
                  <a:gd name="T3" fmla="*/ 148 h 54"/>
                  <a:gd name="T4" fmla="*/ 5 w 135"/>
                  <a:gd name="T5" fmla="*/ 143 h 54"/>
                  <a:gd name="T6" fmla="*/ 8 w 135"/>
                  <a:gd name="T7" fmla="*/ 143 h 54"/>
                  <a:gd name="T8" fmla="*/ 11 w 135"/>
                  <a:gd name="T9" fmla="*/ 140 h 54"/>
                  <a:gd name="T10" fmla="*/ 19 w 135"/>
                  <a:gd name="T11" fmla="*/ 132 h 54"/>
                  <a:gd name="T12" fmla="*/ 38 w 135"/>
                  <a:gd name="T13" fmla="*/ 104 h 54"/>
                  <a:gd name="T14" fmla="*/ 71 w 135"/>
                  <a:gd name="T15" fmla="*/ 71 h 54"/>
                  <a:gd name="T16" fmla="*/ 93 w 135"/>
                  <a:gd name="T17" fmla="*/ 55 h 54"/>
                  <a:gd name="T18" fmla="*/ 112 w 135"/>
                  <a:gd name="T19" fmla="*/ 36 h 54"/>
                  <a:gd name="T20" fmla="*/ 137 w 135"/>
                  <a:gd name="T21" fmla="*/ 22 h 54"/>
                  <a:gd name="T22" fmla="*/ 164 w 135"/>
                  <a:gd name="T23" fmla="*/ 14 h 54"/>
                  <a:gd name="T24" fmla="*/ 189 w 135"/>
                  <a:gd name="T25" fmla="*/ 5 h 54"/>
                  <a:gd name="T26" fmla="*/ 208 w 135"/>
                  <a:gd name="T27" fmla="*/ 3 h 54"/>
                  <a:gd name="T28" fmla="*/ 244 w 135"/>
                  <a:gd name="T29" fmla="*/ 0 h 54"/>
                  <a:gd name="T30" fmla="*/ 258 w 135"/>
                  <a:gd name="T31" fmla="*/ 0 h 54"/>
                  <a:gd name="T32" fmla="*/ 285 w 135"/>
                  <a:gd name="T33" fmla="*/ 0 h 54"/>
                  <a:gd name="T34" fmla="*/ 334 w 135"/>
                  <a:gd name="T35" fmla="*/ 3 h 54"/>
                  <a:gd name="T36" fmla="*/ 370 w 135"/>
                  <a:gd name="T37" fmla="*/ 14 h 54"/>
                  <a:gd name="T38" fmla="*/ 334 w 135"/>
                  <a:gd name="T39" fmla="*/ 3 h 54"/>
                  <a:gd name="T40" fmla="*/ 293 w 135"/>
                  <a:gd name="T41" fmla="*/ 3 h 54"/>
                  <a:gd name="T42" fmla="*/ 249 w 135"/>
                  <a:gd name="T43" fmla="*/ 0 h 54"/>
                  <a:gd name="T44" fmla="*/ 238 w 135"/>
                  <a:gd name="T45" fmla="*/ 3 h 54"/>
                  <a:gd name="T46" fmla="*/ 206 w 135"/>
                  <a:gd name="T47" fmla="*/ 3 h 54"/>
                  <a:gd name="T48" fmla="*/ 184 w 135"/>
                  <a:gd name="T49" fmla="*/ 8 h 54"/>
                  <a:gd name="T50" fmla="*/ 162 w 135"/>
                  <a:gd name="T51" fmla="*/ 16 h 54"/>
                  <a:gd name="T52" fmla="*/ 137 w 135"/>
                  <a:gd name="T53" fmla="*/ 27 h 54"/>
                  <a:gd name="T54" fmla="*/ 112 w 135"/>
                  <a:gd name="T55" fmla="*/ 41 h 54"/>
                  <a:gd name="T56" fmla="*/ 93 w 135"/>
                  <a:gd name="T57" fmla="*/ 58 h 54"/>
                  <a:gd name="T58" fmla="*/ 71 w 135"/>
                  <a:gd name="T59" fmla="*/ 74 h 54"/>
                  <a:gd name="T60" fmla="*/ 41 w 135"/>
                  <a:gd name="T61" fmla="*/ 107 h 54"/>
                  <a:gd name="T62" fmla="*/ 19 w 135"/>
                  <a:gd name="T63" fmla="*/ 132 h 54"/>
                  <a:gd name="T64" fmla="*/ 8 w 135"/>
                  <a:gd name="T65" fmla="*/ 143 h 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5" h="54">
                    <a:moveTo>
                      <a:pt x="3" y="52"/>
                    </a:moveTo>
                    <a:lnTo>
                      <a:pt x="0" y="54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4" y="51"/>
                    </a:lnTo>
                    <a:lnTo>
                      <a:pt x="7" y="48"/>
                    </a:lnTo>
                    <a:lnTo>
                      <a:pt x="14" y="38"/>
                    </a:lnTo>
                    <a:lnTo>
                      <a:pt x="26" y="26"/>
                    </a:lnTo>
                    <a:lnTo>
                      <a:pt x="34" y="20"/>
                    </a:lnTo>
                    <a:lnTo>
                      <a:pt x="41" y="13"/>
                    </a:lnTo>
                    <a:lnTo>
                      <a:pt x="50" y="8"/>
                    </a:lnTo>
                    <a:lnTo>
                      <a:pt x="60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22" y="1"/>
                    </a:lnTo>
                    <a:lnTo>
                      <a:pt x="135" y="5"/>
                    </a:lnTo>
                    <a:lnTo>
                      <a:pt x="122" y="1"/>
                    </a:lnTo>
                    <a:lnTo>
                      <a:pt x="107" y="1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75" y="1"/>
                    </a:lnTo>
                    <a:lnTo>
                      <a:pt x="67" y="3"/>
                    </a:lnTo>
                    <a:lnTo>
                      <a:pt x="59" y="6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4" y="21"/>
                    </a:lnTo>
                    <a:lnTo>
                      <a:pt x="26" y="27"/>
                    </a:lnTo>
                    <a:lnTo>
                      <a:pt x="15" y="39"/>
                    </a:lnTo>
                    <a:lnTo>
                      <a:pt x="7" y="48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67" name="Freeform 2016"/>
              <p:cNvSpPr>
                <a:spLocks/>
              </p:cNvSpPr>
              <p:nvPr/>
            </p:nvSpPr>
            <p:spPr bwMode="auto">
              <a:xfrm>
                <a:off x="2876" y="1143"/>
                <a:ext cx="110" cy="121"/>
              </a:xfrm>
              <a:custGeom>
                <a:avLst/>
                <a:gdLst>
                  <a:gd name="T0" fmla="*/ 3 w 40"/>
                  <a:gd name="T1" fmla="*/ 121 h 44"/>
                  <a:gd name="T2" fmla="*/ 0 w 40"/>
                  <a:gd name="T3" fmla="*/ 121 h 44"/>
                  <a:gd name="T4" fmla="*/ 0 w 40"/>
                  <a:gd name="T5" fmla="*/ 118 h 44"/>
                  <a:gd name="T6" fmla="*/ 14 w 40"/>
                  <a:gd name="T7" fmla="*/ 105 h 44"/>
                  <a:gd name="T8" fmla="*/ 36 w 40"/>
                  <a:gd name="T9" fmla="*/ 69 h 44"/>
                  <a:gd name="T10" fmla="*/ 52 w 40"/>
                  <a:gd name="T11" fmla="*/ 55 h 44"/>
                  <a:gd name="T12" fmla="*/ 61 w 40"/>
                  <a:gd name="T13" fmla="*/ 41 h 44"/>
                  <a:gd name="T14" fmla="*/ 72 w 40"/>
                  <a:gd name="T15" fmla="*/ 28 h 44"/>
                  <a:gd name="T16" fmla="*/ 80 w 40"/>
                  <a:gd name="T17" fmla="*/ 19 h 44"/>
                  <a:gd name="T18" fmla="*/ 85 w 40"/>
                  <a:gd name="T19" fmla="*/ 11 h 44"/>
                  <a:gd name="T20" fmla="*/ 96 w 40"/>
                  <a:gd name="T21" fmla="*/ 8 h 44"/>
                  <a:gd name="T22" fmla="*/ 110 w 40"/>
                  <a:gd name="T23" fmla="*/ 0 h 44"/>
                  <a:gd name="T24" fmla="*/ 96 w 40"/>
                  <a:gd name="T25" fmla="*/ 8 h 44"/>
                  <a:gd name="T26" fmla="*/ 83 w 40"/>
                  <a:gd name="T27" fmla="*/ 19 h 44"/>
                  <a:gd name="T28" fmla="*/ 72 w 40"/>
                  <a:gd name="T29" fmla="*/ 28 h 44"/>
                  <a:gd name="T30" fmla="*/ 66 w 40"/>
                  <a:gd name="T31" fmla="*/ 47 h 44"/>
                  <a:gd name="T32" fmla="*/ 52 w 40"/>
                  <a:gd name="T33" fmla="*/ 61 h 44"/>
                  <a:gd name="T34" fmla="*/ 39 w 40"/>
                  <a:gd name="T35" fmla="*/ 74 h 44"/>
                  <a:gd name="T36" fmla="*/ 14 w 40"/>
                  <a:gd name="T37" fmla="*/ 105 h 44"/>
                  <a:gd name="T38" fmla="*/ 3 w 40"/>
                  <a:gd name="T39" fmla="*/ 121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44">
                    <a:moveTo>
                      <a:pt x="1" y="44"/>
                    </a:moveTo>
                    <a:lnTo>
                      <a:pt x="0" y="44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3" y="25"/>
                    </a:lnTo>
                    <a:lnTo>
                      <a:pt x="19" y="20"/>
                    </a:lnTo>
                    <a:lnTo>
                      <a:pt x="22" y="15"/>
                    </a:lnTo>
                    <a:lnTo>
                      <a:pt x="26" y="10"/>
                    </a:lnTo>
                    <a:lnTo>
                      <a:pt x="29" y="7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9" y="22"/>
                    </a:lnTo>
                    <a:lnTo>
                      <a:pt x="14" y="27"/>
                    </a:lnTo>
                    <a:lnTo>
                      <a:pt x="5" y="3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68" name="Freeform 2017"/>
              <p:cNvSpPr>
                <a:spLocks/>
              </p:cNvSpPr>
              <p:nvPr/>
            </p:nvSpPr>
            <p:spPr bwMode="auto">
              <a:xfrm>
                <a:off x="2997" y="1091"/>
                <a:ext cx="121" cy="42"/>
              </a:xfrm>
              <a:custGeom>
                <a:avLst/>
                <a:gdLst>
                  <a:gd name="T0" fmla="*/ 3 w 44"/>
                  <a:gd name="T1" fmla="*/ 42 h 15"/>
                  <a:gd name="T2" fmla="*/ 0 w 44"/>
                  <a:gd name="T3" fmla="*/ 42 h 15"/>
                  <a:gd name="T4" fmla="*/ 3 w 44"/>
                  <a:gd name="T5" fmla="*/ 36 h 15"/>
                  <a:gd name="T6" fmla="*/ 17 w 44"/>
                  <a:gd name="T7" fmla="*/ 31 h 15"/>
                  <a:gd name="T8" fmla="*/ 44 w 44"/>
                  <a:gd name="T9" fmla="*/ 17 h 15"/>
                  <a:gd name="T10" fmla="*/ 74 w 44"/>
                  <a:gd name="T11" fmla="*/ 6 h 15"/>
                  <a:gd name="T12" fmla="*/ 85 w 44"/>
                  <a:gd name="T13" fmla="*/ 3 h 15"/>
                  <a:gd name="T14" fmla="*/ 88 w 44"/>
                  <a:gd name="T15" fmla="*/ 3 h 15"/>
                  <a:gd name="T16" fmla="*/ 113 w 44"/>
                  <a:gd name="T17" fmla="*/ 0 h 15"/>
                  <a:gd name="T18" fmla="*/ 121 w 44"/>
                  <a:gd name="T19" fmla="*/ 0 h 15"/>
                  <a:gd name="T20" fmla="*/ 113 w 44"/>
                  <a:gd name="T21" fmla="*/ 0 h 15"/>
                  <a:gd name="T22" fmla="*/ 88 w 44"/>
                  <a:gd name="T23" fmla="*/ 6 h 15"/>
                  <a:gd name="T24" fmla="*/ 74 w 44"/>
                  <a:gd name="T25" fmla="*/ 6 h 15"/>
                  <a:gd name="T26" fmla="*/ 44 w 44"/>
                  <a:gd name="T27" fmla="*/ 20 h 15"/>
                  <a:gd name="T28" fmla="*/ 17 w 44"/>
                  <a:gd name="T29" fmla="*/ 31 h 15"/>
                  <a:gd name="T30" fmla="*/ 3 w 44"/>
                  <a:gd name="T31" fmla="*/ 42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5">
                    <a:moveTo>
                      <a:pt x="1" y="15"/>
                    </a:moveTo>
                    <a:lnTo>
                      <a:pt x="0" y="15"/>
                    </a:lnTo>
                    <a:lnTo>
                      <a:pt x="1" y="13"/>
                    </a:lnTo>
                    <a:lnTo>
                      <a:pt x="6" y="11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6" y="11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69" name="Freeform 2018"/>
              <p:cNvSpPr>
                <a:spLocks/>
              </p:cNvSpPr>
              <p:nvPr/>
            </p:nvSpPr>
            <p:spPr bwMode="auto">
              <a:xfrm>
                <a:off x="2879" y="1113"/>
                <a:ext cx="398" cy="176"/>
              </a:xfrm>
              <a:custGeom>
                <a:avLst/>
                <a:gdLst>
                  <a:gd name="T0" fmla="*/ 5 w 145"/>
                  <a:gd name="T1" fmla="*/ 162 h 64"/>
                  <a:gd name="T2" fmla="*/ 5 w 145"/>
                  <a:gd name="T3" fmla="*/ 165 h 64"/>
                  <a:gd name="T4" fmla="*/ 0 w 145"/>
                  <a:gd name="T5" fmla="*/ 176 h 64"/>
                  <a:gd name="T6" fmla="*/ 5 w 145"/>
                  <a:gd name="T7" fmla="*/ 165 h 64"/>
                  <a:gd name="T8" fmla="*/ 5 w 145"/>
                  <a:gd name="T9" fmla="*/ 162 h 64"/>
                  <a:gd name="T10" fmla="*/ 14 w 145"/>
                  <a:gd name="T11" fmla="*/ 151 h 64"/>
                  <a:gd name="T12" fmla="*/ 38 w 145"/>
                  <a:gd name="T13" fmla="*/ 124 h 64"/>
                  <a:gd name="T14" fmla="*/ 80 w 145"/>
                  <a:gd name="T15" fmla="*/ 91 h 64"/>
                  <a:gd name="T16" fmla="*/ 126 w 145"/>
                  <a:gd name="T17" fmla="*/ 52 h 64"/>
                  <a:gd name="T18" fmla="*/ 137 w 145"/>
                  <a:gd name="T19" fmla="*/ 41 h 64"/>
                  <a:gd name="T20" fmla="*/ 148 w 145"/>
                  <a:gd name="T21" fmla="*/ 36 h 64"/>
                  <a:gd name="T22" fmla="*/ 176 w 145"/>
                  <a:gd name="T23" fmla="*/ 25 h 64"/>
                  <a:gd name="T24" fmla="*/ 203 w 145"/>
                  <a:gd name="T25" fmla="*/ 22 h 64"/>
                  <a:gd name="T26" fmla="*/ 225 w 145"/>
                  <a:gd name="T27" fmla="*/ 19 h 64"/>
                  <a:gd name="T28" fmla="*/ 247 w 145"/>
                  <a:gd name="T29" fmla="*/ 14 h 64"/>
                  <a:gd name="T30" fmla="*/ 261 w 145"/>
                  <a:gd name="T31" fmla="*/ 8 h 64"/>
                  <a:gd name="T32" fmla="*/ 274 w 145"/>
                  <a:gd name="T33" fmla="*/ 6 h 64"/>
                  <a:gd name="T34" fmla="*/ 277 w 145"/>
                  <a:gd name="T35" fmla="*/ 0 h 64"/>
                  <a:gd name="T36" fmla="*/ 280 w 145"/>
                  <a:gd name="T37" fmla="*/ 0 h 64"/>
                  <a:gd name="T38" fmla="*/ 305 w 145"/>
                  <a:gd name="T39" fmla="*/ 0 h 64"/>
                  <a:gd name="T40" fmla="*/ 332 w 145"/>
                  <a:gd name="T41" fmla="*/ 6 h 64"/>
                  <a:gd name="T42" fmla="*/ 360 w 145"/>
                  <a:gd name="T43" fmla="*/ 8 h 64"/>
                  <a:gd name="T44" fmla="*/ 398 w 145"/>
                  <a:gd name="T45" fmla="*/ 14 h 64"/>
                  <a:gd name="T46" fmla="*/ 360 w 145"/>
                  <a:gd name="T47" fmla="*/ 11 h 64"/>
                  <a:gd name="T48" fmla="*/ 316 w 145"/>
                  <a:gd name="T49" fmla="*/ 0 h 64"/>
                  <a:gd name="T50" fmla="*/ 285 w 145"/>
                  <a:gd name="T51" fmla="*/ 0 h 64"/>
                  <a:gd name="T52" fmla="*/ 274 w 145"/>
                  <a:gd name="T53" fmla="*/ 0 h 64"/>
                  <a:gd name="T54" fmla="*/ 272 w 145"/>
                  <a:gd name="T55" fmla="*/ 6 h 64"/>
                  <a:gd name="T56" fmla="*/ 272 w 145"/>
                  <a:gd name="T57" fmla="*/ 8 h 64"/>
                  <a:gd name="T58" fmla="*/ 258 w 145"/>
                  <a:gd name="T59" fmla="*/ 11 h 64"/>
                  <a:gd name="T60" fmla="*/ 244 w 145"/>
                  <a:gd name="T61" fmla="*/ 19 h 64"/>
                  <a:gd name="T62" fmla="*/ 222 w 145"/>
                  <a:gd name="T63" fmla="*/ 19 h 64"/>
                  <a:gd name="T64" fmla="*/ 198 w 145"/>
                  <a:gd name="T65" fmla="*/ 22 h 64"/>
                  <a:gd name="T66" fmla="*/ 173 w 145"/>
                  <a:gd name="T67" fmla="*/ 25 h 64"/>
                  <a:gd name="T68" fmla="*/ 148 w 145"/>
                  <a:gd name="T69" fmla="*/ 36 h 64"/>
                  <a:gd name="T70" fmla="*/ 137 w 145"/>
                  <a:gd name="T71" fmla="*/ 44 h 64"/>
                  <a:gd name="T72" fmla="*/ 124 w 145"/>
                  <a:gd name="T73" fmla="*/ 55 h 64"/>
                  <a:gd name="T74" fmla="*/ 80 w 145"/>
                  <a:gd name="T75" fmla="*/ 94 h 64"/>
                  <a:gd name="T76" fmla="*/ 41 w 145"/>
                  <a:gd name="T77" fmla="*/ 127 h 64"/>
                  <a:gd name="T78" fmla="*/ 14 w 145"/>
                  <a:gd name="T79" fmla="*/ 151 h 64"/>
                  <a:gd name="T80" fmla="*/ 5 w 145"/>
                  <a:gd name="T81" fmla="*/ 162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64">
                    <a:moveTo>
                      <a:pt x="2" y="59"/>
                    </a:moveTo>
                    <a:lnTo>
                      <a:pt x="2" y="60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5" y="55"/>
                    </a:lnTo>
                    <a:lnTo>
                      <a:pt x="14" y="45"/>
                    </a:lnTo>
                    <a:lnTo>
                      <a:pt x="29" y="33"/>
                    </a:lnTo>
                    <a:lnTo>
                      <a:pt x="46" y="19"/>
                    </a:lnTo>
                    <a:lnTo>
                      <a:pt x="50" y="15"/>
                    </a:lnTo>
                    <a:lnTo>
                      <a:pt x="54" y="13"/>
                    </a:lnTo>
                    <a:lnTo>
                      <a:pt x="64" y="9"/>
                    </a:lnTo>
                    <a:lnTo>
                      <a:pt x="74" y="8"/>
                    </a:lnTo>
                    <a:lnTo>
                      <a:pt x="82" y="7"/>
                    </a:lnTo>
                    <a:lnTo>
                      <a:pt x="90" y="5"/>
                    </a:lnTo>
                    <a:lnTo>
                      <a:pt x="95" y="3"/>
                    </a:lnTo>
                    <a:lnTo>
                      <a:pt x="100" y="2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1" y="2"/>
                    </a:lnTo>
                    <a:lnTo>
                      <a:pt x="131" y="3"/>
                    </a:lnTo>
                    <a:lnTo>
                      <a:pt x="145" y="5"/>
                    </a:lnTo>
                    <a:lnTo>
                      <a:pt x="131" y="4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4" y="4"/>
                    </a:lnTo>
                    <a:lnTo>
                      <a:pt x="89" y="7"/>
                    </a:lnTo>
                    <a:lnTo>
                      <a:pt x="81" y="7"/>
                    </a:lnTo>
                    <a:lnTo>
                      <a:pt x="72" y="8"/>
                    </a:lnTo>
                    <a:lnTo>
                      <a:pt x="63" y="9"/>
                    </a:lnTo>
                    <a:lnTo>
                      <a:pt x="54" y="13"/>
                    </a:lnTo>
                    <a:lnTo>
                      <a:pt x="50" y="16"/>
                    </a:lnTo>
                    <a:lnTo>
                      <a:pt x="45" y="20"/>
                    </a:lnTo>
                    <a:lnTo>
                      <a:pt x="29" y="34"/>
                    </a:lnTo>
                    <a:lnTo>
                      <a:pt x="15" y="46"/>
                    </a:lnTo>
                    <a:lnTo>
                      <a:pt x="5" y="55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0" name="Freeform 2019"/>
              <p:cNvSpPr>
                <a:spLocks/>
              </p:cNvSpPr>
              <p:nvPr/>
            </p:nvSpPr>
            <p:spPr bwMode="auto">
              <a:xfrm>
                <a:off x="2928" y="1097"/>
                <a:ext cx="341" cy="115"/>
              </a:xfrm>
              <a:custGeom>
                <a:avLst/>
                <a:gdLst>
                  <a:gd name="T0" fmla="*/ 6 w 124"/>
                  <a:gd name="T1" fmla="*/ 110 h 42"/>
                  <a:gd name="T2" fmla="*/ 6 w 124"/>
                  <a:gd name="T3" fmla="*/ 112 h 42"/>
                  <a:gd name="T4" fmla="*/ 0 w 124"/>
                  <a:gd name="T5" fmla="*/ 115 h 42"/>
                  <a:gd name="T6" fmla="*/ 3 w 124"/>
                  <a:gd name="T7" fmla="*/ 110 h 42"/>
                  <a:gd name="T8" fmla="*/ 6 w 124"/>
                  <a:gd name="T9" fmla="*/ 110 h 42"/>
                  <a:gd name="T10" fmla="*/ 8 w 124"/>
                  <a:gd name="T11" fmla="*/ 110 h 42"/>
                  <a:gd name="T12" fmla="*/ 17 w 124"/>
                  <a:gd name="T13" fmla="*/ 101 h 42"/>
                  <a:gd name="T14" fmla="*/ 41 w 124"/>
                  <a:gd name="T15" fmla="*/ 82 h 42"/>
                  <a:gd name="T16" fmla="*/ 72 w 124"/>
                  <a:gd name="T17" fmla="*/ 55 h 42"/>
                  <a:gd name="T18" fmla="*/ 91 w 124"/>
                  <a:gd name="T19" fmla="*/ 41 h 42"/>
                  <a:gd name="T20" fmla="*/ 116 w 124"/>
                  <a:gd name="T21" fmla="*/ 30 h 42"/>
                  <a:gd name="T22" fmla="*/ 160 w 124"/>
                  <a:gd name="T23" fmla="*/ 16 h 42"/>
                  <a:gd name="T24" fmla="*/ 201 w 124"/>
                  <a:gd name="T25" fmla="*/ 11 h 42"/>
                  <a:gd name="T26" fmla="*/ 231 w 124"/>
                  <a:gd name="T27" fmla="*/ 3 h 42"/>
                  <a:gd name="T28" fmla="*/ 242 w 124"/>
                  <a:gd name="T29" fmla="*/ 0 h 42"/>
                  <a:gd name="T30" fmla="*/ 270 w 124"/>
                  <a:gd name="T31" fmla="*/ 0 h 42"/>
                  <a:gd name="T32" fmla="*/ 294 w 124"/>
                  <a:gd name="T33" fmla="*/ 0 h 42"/>
                  <a:gd name="T34" fmla="*/ 314 w 124"/>
                  <a:gd name="T35" fmla="*/ 8 h 42"/>
                  <a:gd name="T36" fmla="*/ 341 w 124"/>
                  <a:gd name="T37" fmla="*/ 22 h 42"/>
                  <a:gd name="T38" fmla="*/ 314 w 124"/>
                  <a:gd name="T39" fmla="*/ 11 h 42"/>
                  <a:gd name="T40" fmla="*/ 311 w 124"/>
                  <a:gd name="T41" fmla="*/ 8 h 42"/>
                  <a:gd name="T42" fmla="*/ 303 w 124"/>
                  <a:gd name="T43" fmla="*/ 3 h 42"/>
                  <a:gd name="T44" fmla="*/ 281 w 124"/>
                  <a:gd name="T45" fmla="*/ 0 h 42"/>
                  <a:gd name="T46" fmla="*/ 253 w 124"/>
                  <a:gd name="T47" fmla="*/ 0 h 42"/>
                  <a:gd name="T48" fmla="*/ 242 w 124"/>
                  <a:gd name="T49" fmla="*/ 3 h 42"/>
                  <a:gd name="T50" fmla="*/ 239 w 124"/>
                  <a:gd name="T51" fmla="*/ 3 h 42"/>
                  <a:gd name="T52" fmla="*/ 228 w 124"/>
                  <a:gd name="T53" fmla="*/ 8 h 42"/>
                  <a:gd name="T54" fmla="*/ 201 w 124"/>
                  <a:gd name="T55" fmla="*/ 11 h 42"/>
                  <a:gd name="T56" fmla="*/ 160 w 124"/>
                  <a:gd name="T57" fmla="*/ 22 h 42"/>
                  <a:gd name="T58" fmla="*/ 113 w 124"/>
                  <a:gd name="T59" fmla="*/ 30 h 42"/>
                  <a:gd name="T60" fmla="*/ 91 w 124"/>
                  <a:gd name="T61" fmla="*/ 44 h 42"/>
                  <a:gd name="T62" fmla="*/ 72 w 124"/>
                  <a:gd name="T63" fmla="*/ 58 h 42"/>
                  <a:gd name="T64" fmla="*/ 41 w 124"/>
                  <a:gd name="T65" fmla="*/ 82 h 42"/>
                  <a:gd name="T66" fmla="*/ 17 w 124"/>
                  <a:gd name="T67" fmla="*/ 101 h 42"/>
                  <a:gd name="T68" fmla="*/ 8 w 124"/>
                  <a:gd name="T69" fmla="*/ 110 h 42"/>
                  <a:gd name="T70" fmla="*/ 6 w 124"/>
                  <a:gd name="T71" fmla="*/ 110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4" h="42">
                    <a:moveTo>
                      <a:pt x="2" y="40"/>
                    </a:moveTo>
                    <a:lnTo>
                      <a:pt x="2" y="41"/>
                    </a:lnTo>
                    <a:lnTo>
                      <a:pt x="0" y="42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3" y="40"/>
                    </a:lnTo>
                    <a:lnTo>
                      <a:pt x="6" y="37"/>
                    </a:lnTo>
                    <a:lnTo>
                      <a:pt x="15" y="30"/>
                    </a:lnTo>
                    <a:lnTo>
                      <a:pt x="26" y="20"/>
                    </a:lnTo>
                    <a:lnTo>
                      <a:pt x="33" y="15"/>
                    </a:lnTo>
                    <a:lnTo>
                      <a:pt x="42" y="11"/>
                    </a:lnTo>
                    <a:lnTo>
                      <a:pt x="58" y="6"/>
                    </a:lnTo>
                    <a:lnTo>
                      <a:pt x="73" y="4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8" y="0"/>
                    </a:lnTo>
                    <a:lnTo>
                      <a:pt x="107" y="0"/>
                    </a:lnTo>
                    <a:lnTo>
                      <a:pt x="114" y="3"/>
                    </a:lnTo>
                    <a:lnTo>
                      <a:pt x="124" y="8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0" y="1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8" y="1"/>
                    </a:lnTo>
                    <a:lnTo>
                      <a:pt x="87" y="1"/>
                    </a:lnTo>
                    <a:lnTo>
                      <a:pt x="83" y="3"/>
                    </a:lnTo>
                    <a:lnTo>
                      <a:pt x="73" y="4"/>
                    </a:lnTo>
                    <a:lnTo>
                      <a:pt x="58" y="8"/>
                    </a:lnTo>
                    <a:lnTo>
                      <a:pt x="41" y="11"/>
                    </a:lnTo>
                    <a:lnTo>
                      <a:pt x="33" y="16"/>
                    </a:lnTo>
                    <a:lnTo>
                      <a:pt x="26" y="21"/>
                    </a:lnTo>
                    <a:lnTo>
                      <a:pt x="15" y="30"/>
                    </a:lnTo>
                    <a:lnTo>
                      <a:pt x="6" y="37"/>
                    </a:lnTo>
                    <a:lnTo>
                      <a:pt x="3" y="40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1" name="Freeform 2020"/>
              <p:cNvSpPr>
                <a:spLocks/>
              </p:cNvSpPr>
              <p:nvPr/>
            </p:nvSpPr>
            <p:spPr bwMode="auto">
              <a:xfrm>
                <a:off x="2879" y="1267"/>
                <a:ext cx="36" cy="41"/>
              </a:xfrm>
              <a:custGeom>
                <a:avLst/>
                <a:gdLst>
                  <a:gd name="T0" fmla="*/ 6 w 13"/>
                  <a:gd name="T1" fmla="*/ 41 h 15"/>
                  <a:gd name="T2" fmla="*/ 0 w 13"/>
                  <a:gd name="T3" fmla="*/ 41 h 15"/>
                  <a:gd name="T4" fmla="*/ 14 w 13"/>
                  <a:gd name="T5" fmla="*/ 27 h 15"/>
                  <a:gd name="T6" fmla="*/ 25 w 13"/>
                  <a:gd name="T7" fmla="*/ 11 h 15"/>
                  <a:gd name="T8" fmla="*/ 33 w 13"/>
                  <a:gd name="T9" fmla="*/ 3 h 15"/>
                  <a:gd name="T10" fmla="*/ 36 w 13"/>
                  <a:gd name="T11" fmla="*/ 0 h 15"/>
                  <a:gd name="T12" fmla="*/ 33 w 13"/>
                  <a:gd name="T13" fmla="*/ 3 h 15"/>
                  <a:gd name="T14" fmla="*/ 25 w 13"/>
                  <a:gd name="T15" fmla="*/ 14 h 15"/>
                  <a:gd name="T16" fmla="*/ 14 w 13"/>
                  <a:gd name="T17" fmla="*/ 27 h 15"/>
                  <a:gd name="T18" fmla="*/ 6 w 13"/>
                  <a:gd name="T19" fmla="*/ 41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2" y="15"/>
                    </a:moveTo>
                    <a:lnTo>
                      <a:pt x="0" y="15"/>
                    </a:lnTo>
                    <a:lnTo>
                      <a:pt x="5" y="10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2" name="Freeform 2021"/>
              <p:cNvSpPr>
                <a:spLocks/>
              </p:cNvSpPr>
              <p:nvPr/>
            </p:nvSpPr>
            <p:spPr bwMode="auto">
              <a:xfrm>
                <a:off x="2893" y="1138"/>
                <a:ext cx="403" cy="184"/>
              </a:xfrm>
              <a:custGeom>
                <a:avLst/>
                <a:gdLst>
                  <a:gd name="T0" fmla="*/ 8 w 147"/>
                  <a:gd name="T1" fmla="*/ 173 h 67"/>
                  <a:gd name="T2" fmla="*/ 8 w 147"/>
                  <a:gd name="T3" fmla="*/ 179 h 67"/>
                  <a:gd name="T4" fmla="*/ 0 w 147"/>
                  <a:gd name="T5" fmla="*/ 184 h 67"/>
                  <a:gd name="T6" fmla="*/ 5 w 147"/>
                  <a:gd name="T7" fmla="*/ 179 h 67"/>
                  <a:gd name="T8" fmla="*/ 8 w 147"/>
                  <a:gd name="T9" fmla="*/ 173 h 67"/>
                  <a:gd name="T10" fmla="*/ 14 w 147"/>
                  <a:gd name="T11" fmla="*/ 159 h 67"/>
                  <a:gd name="T12" fmla="*/ 36 w 147"/>
                  <a:gd name="T13" fmla="*/ 126 h 67"/>
                  <a:gd name="T14" fmla="*/ 52 w 147"/>
                  <a:gd name="T15" fmla="*/ 107 h 67"/>
                  <a:gd name="T16" fmla="*/ 71 w 147"/>
                  <a:gd name="T17" fmla="*/ 85 h 67"/>
                  <a:gd name="T18" fmla="*/ 93 w 147"/>
                  <a:gd name="T19" fmla="*/ 66 h 67"/>
                  <a:gd name="T20" fmla="*/ 121 w 147"/>
                  <a:gd name="T21" fmla="*/ 47 h 67"/>
                  <a:gd name="T22" fmla="*/ 145 w 147"/>
                  <a:gd name="T23" fmla="*/ 30 h 67"/>
                  <a:gd name="T24" fmla="*/ 170 w 147"/>
                  <a:gd name="T25" fmla="*/ 16 h 67"/>
                  <a:gd name="T26" fmla="*/ 197 w 147"/>
                  <a:gd name="T27" fmla="*/ 11 h 67"/>
                  <a:gd name="T28" fmla="*/ 222 w 147"/>
                  <a:gd name="T29" fmla="*/ 3 h 67"/>
                  <a:gd name="T30" fmla="*/ 260 w 147"/>
                  <a:gd name="T31" fmla="*/ 0 h 67"/>
                  <a:gd name="T32" fmla="*/ 274 w 147"/>
                  <a:gd name="T33" fmla="*/ 0 h 67"/>
                  <a:gd name="T34" fmla="*/ 307 w 147"/>
                  <a:gd name="T35" fmla="*/ 0 h 67"/>
                  <a:gd name="T36" fmla="*/ 334 w 147"/>
                  <a:gd name="T37" fmla="*/ 5 h 67"/>
                  <a:gd name="T38" fmla="*/ 365 w 147"/>
                  <a:gd name="T39" fmla="*/ 14 h 67"/>
                  <a:gd name="T40" fmla="*/ 403 w 147"/>
                  <a:gd name="T41" fmla="*/ 25 h 67"/>
                  <a:gd name="T42" fmla="*/ 365 w 147"/>
                  <a:gd name="T43" fmla="*/ 14 h 67"/>
                  <a:gd name="T44" fmla="*/ 351 w 147"/>
                  <a:gd name="T45" fmla="*/ 11 h 67"/>
                  <a:gd name="T46" fmla="*/ 318 w 147"/>
                  <a:gd name="T47" fmla="*/ 3 h 67"/>
                  <a:gd name="T48" fmla="*/ 288 w 147"/>
                  <a:gd name="T49" fmla="*/ 0 h 67"/>
                  <a:gd name="T50" fmla="*/ 271 w 147"/>
                  <a:gd name="T51" fmla="*/ 3 h 67"/>
                  <a:gd name="T52" fmla="*/ 258 w 147"/>
                  <a:gd name="T53" fmla="*/ 3 h 67"/>
                  <a:gd name="T54" fmla="*/ 219 w 147"/>
                  <a:gd name="T55" fmla="*/ 5 h 67"/>
                  <a:gd name="T56" fmla="*/ 195 w 147"/>
                  <a:gd name="T57" fmla="*/ 11 h 67"/>
                  <a:gd name="T58" fmla="*/ 167 w 147"/>
                  <a:gd name="T59" fmla="*/ 19 h 67"/>
                  <a:gd name="T60" fmla="*/ 145 w 147"/>
                  <a:gd name="T61" fmla="*/ 33 h 67"/>
                  <a:gd name="T62" fmla="*/ 121 w 147"/>
                  <a:gd name="T63" fmla="*/ 52 h 67"/>
                  <a:gd name="T64" fmla="*/ 93 w 147"/>
                  <a:gd name="T65" fmla="*/ 69 h 67"/>
                  <a:gd name="T66" fmla="*/ 71 w 147"/>
                  <a:gd name="T67" fmla="*/ 88 h 67"/>
                  <a:gd name="T68" fmla="*/ 52 w 147"/>
                  <a:gd name="T69" fmla="*/ 110 h 67"/>
                  <a:gd name="T70" fmla="*/ 38 w 147"/>
                  <a:gd name="T71" fmla="*/ 129 h 67"/>
                  <a:gd name="T72" fmla="*/ 19 w 147"/>
                  <a:gd name="T73" fmla="*/ 159 h 67"/>
                  <a:gd name="T74" fmla="*/ 8 w 147"/>
                  <a:gd name="T75" fmla="*/ 173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7" h="67">
                    <a:moveTo>
                      <a:pt x="3" y="63"/>
                    </a:moveTo>
                    <a:lnTo>
                      <a:pt x="3" y="65"/>
                    </a:lnTo>
                    <a:lnTo>
                      <a:pt x="0" y="67"/>
                    </a:lnTo>
                    <a:lnTo>
                      <a:pt x="2" y="65"/>
                    </a:lnTo>
                    <a:lnTo>
                      <a:pt x="3" y="63"/>
                    </a:lnTo>
                    <a:lnTo>
                      <a:pt x="5" y="58"/>
                    </a:lnTo>
                    <a:lnTo>
                      <a:pt x="13" y="46"/>
                    </a:lnTo>
                    <a:lnTo>
                      <a:pt x="19" y="39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7"/>
                    </a:lnTo>
                    <a:lnTo>
                      <a:pt x="53" y="11"/>
                    </a:lnTo>
                    <a:lnTo>
                      <a:pt x="62" y="6"/>
                    </a:lnTo>
                    <a:lnTo>
                      <a:pt x="72" y="4"/>
                    </a:lnTo>
                    <a:lnTo>
                      <a:pt x="81" y="1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12" y="0"/>
                    </a:lnTo>
                    <a:lnTo>
                      <a:pt x="122" y="2"/>
                    </a:lnTo>
                    <a:lnTo>
                      <a:pt x="133" y="5"/>
                    </a:lnTo>
                    <a:lnTo>
                      <a:pt x="147" y="9"/>
                    </a:lnTo>
                    <a:lnTo>
                      <a:pt x="133" y="5"/>
                    </a:lnTo>
                    <a:lnTo>
                      <a:pt x="128" y="4"/>
                    </a:lnTo>
                    <a:lnTo>
                      <a:pt x="116" y="1"/>
                    </a:lnTo>
                    <a:lnTo>
                      <a:pt x="105" y="0"/>
                    </a:lnTo>
                    <a:lnTo>
                      <a:pt x="99" y="1"/>
                    </a:lnTo>
                    <a:lnTo>
                      <a:pt x="94" y="1"/>
                    </a:lnTo>
                    <a:lnTo>
                      <a:pt x="80" y="2"/>
                    </a:lnTo>
                    <a:lnTo>
                      <a:pt x="71" y="4"/>
                    </a:lnTo>
                    <a:lnTo>
                      <a:pt x="61" y="7"/>
                    </a:lnTo>
                    <a:lnTo>
                      <a:pt x="53" y="12"/>
                    </a:lnTo>
                    <a:lnTo>
                      <a:pt x="44" y="19"/>
                    </a:lnTo>
                    <a:lnTo>
                      <a:pt x="34" y="25"/>
                    </a:lnTo>
                    <a:lnTo>
                      <a:pt x="26" y="32"/>
                    </a:lnTo>
                    <a:lnTo>
                      <a:pt x="19" y="40"/>
                    </a:lnTo>
                    <a:lnTo>
                      <a:pt x="14" y="47"/>
                    </a:lnTo>
                    <a:lnTo>
                      <a:pt x="7" y="58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3" name="Freeform 2022"/>
              <p:cNvSpPr>
                <a:spLocks/>
              </p:cNvSpPr>
              <p:nvPr/>
            </p:nvSpPr>
            <p:spPr bwMode="auto">
              <a:xfrm>
                <a:off x="2898" y="1152"/>
                <a:ext cx="406" cy="195"/>
              </a:xfrm>
              <a:custGeom>
                <a:avLst/>
                <a:gdLst>
                  <a:gd name="T0" fmla="*/ 3 w 148"/>
                  <a:gd name="T1" fmla="*/ 184 h 71"/>
                  <a:gd name="T2" fmla="*/ 0 w 148"/>
                  <a:gd name="T3" fmla="*/ 184 h 71"/>
                  <a:gd name="T4" fmla="*/ 0 w 148"/>
                  <a:gd name="T5" fmla="*/ 195 h 71"/>
                  <a:gd name="T6" fmla="*/ 0 w 148"/>
                  <a:gd name="T7" fmla="*/ 184 h 71"/>
                  <a:gd name="T8" fmla="*/ 0 w 148"/>
                  <a:gd name="T9" fmla="*/ 181 h 71"/>
                  <a:gd name="T10" fmla="*/ 5 w 148"/>
                  <a:gd name="T11" fmla="*/ 181 h 71"/>
                  <a:gd name="T12" fmla="*/ 14 w 148"/>
                  <a:gd name="T13" fmla="*/ 170 h 71"/>
                  <a:gd name="T14" fmla="*/ 36 w 148"/>
                  <a:gd name="T15" fmla="*/ 140 h 71"/>
                  <a:gd name="T16" fmla="*/ 74 w 148"/>
                  <a:gd name="T17" fmla="*/ 99 h 71"/>
                  <a:gd name="T18" fmla="*/ 115 w 148"/>
                  <a:gd name="T19" fmla="*/ 55 h 71"/>
                  <a:gd name="T20" fmla="*/ 143 w 148"/>
                  <a:gd name="T21" fmla="*/ 33 h 71"/>
                  <a:gd name="T22" fmla="*/ 170 w 148"/>
                  <a:gd name="T23" fmla="*/ 19 h 71"/>
                  <a:gd name="T24" fmla="*/ 198 w 148"/>
                  <a:gd name="T25" fmla="*/ 11 h 71"/>
                  <a:gd name="T26" fmla="*/ 219 w 148"/>
                  <a:gd name="T27" fmla="*/ 3 h 71"/>
                  <a:gd name="T28" fmla="*/ 241 w 148"/>
                  <a:gd name="T29" fmla="*/ 3 h 71"/>
                  <a:gd name="T30" fmla="*/ 258 w 148"/>
                  <a:gd name="T31" fmla="*/ 0 h 71"/>
                  <a:gd name="T32" fmla="*/ 274 w 148"/>
                  <a:gd name="T33" fmla="*/ 3 h 71"/>
                  <a:gd name="T34" fmla="*/ 305 w 148"/>
                  <a:gd name="T35" fmla="*/ 5 h 71"/>
                  <a:gd name="T36" fmla="*/ 337 w 148"/>
                  <a:gd name="T37" fmla="*/ 11 h 71"/>
                  <a:gd name="T38" fmla="*/ 368 w 148"/>
                  <a:gd name="T39" fmla="*/ 16 h 71"/>
                  <a:gd name="T40" fmla="*/ 406 w 148"/>
                  <a:gd name="T41" fmla="*/ 30 h 71"/>
                  <a:gd name="T42" fmla="*/ 368 w 148"/>
                  <a:gd name="T43" fmla="*/ 16 h 71"/>
                  <a:gd name="T44" fmla="*/ 354 w 148"/>
                  <a:gd name="T45" fmla="*/ 14 h 71"/>
                  <a:gd name="T46" fmla="*/ 318 w 148"/>
                  <a:gd name="T47" fmla="*/ 11 h 71"/>
                  <a:gd name="T48" fmla="*/ 269 w 148"/>
                  <a:gd name="T49" fmla="*/ 3 h 71"/>
                  <a:gd name="T50" fmla="*/ 255 w 148"/>
                  <a:gd name="T51" fmla="*/ 3 h 71"/>
                  <a:gd name="T52" fmla="*/ 217 w 148"/>
                  <a:gd name="T53" fmla="*/ 5 h 71"/>
                  <a:gd name="T54" fmla="*/ 192 w 148"/>
                  <a:gd name="T55" fmla="*/ 14 h 71"/>
                  <a:gd name="T56" fmla="*/ 165 w 148"/>
                  <a:gd name="T57" fmla="*/ 25 h 71"/>
                  <a:gd name="T58" fmla="*/ 143 w 148"/>
                  <a:gd name="T59" fmla="*/ 38 h 71"/>
                  <a:gd name="T60" fmla="*/ 115 w 148"/>
                  <a:gd name="T61" fmla="*/ 58 h 71"/>
                  <a:gd name="T62" fmla="*/ 74 w 148"/>
                  <a:gd name="T63" fmla="*/ 102 h 71"/>
                  <a:gd name="T64" fmla="*/ 36 w 148"/>
                  <a:gd name="T65" fmla="*/ 143 h 71"/>
                  <a:gd name="T66" fmla="*/ 14 w 148"/>
                  <a:gd name="T67" fmla="*/ 173 h 71"/>
                  <a:gd name="T68" fmla="*/ 5 w 148"/>
                  <a:gd name="T69" fmla="*/ 181 h 71"/>
                  <a:gd name="T70" fmla="*/ 3 w 148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8" h="71">
                    <a:moveTo>
                      <a:pt x="1" y="67"/>
                    </a:moveTo>
                    <a:lnTo>
                      <a:pt x="0" y="67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5" y="62"/>
                    </a:lnTo>
                    <a:lnTo>
                      <a:pt x="13" y="51"/>
                    </a:lnTo>
                    <a:lnTo>
                      <a:pt x="27" y="36"/>
                    </a:lnTo>
                    <a:lnTo>
                      <a:pt x="42" y="20"/>
                    </a:lnTo>
                    <a:lnTo>
                      <a:pt x="52" y="12"/>
                    </a:lnTo>
                    <a:lnTo>
                      <a:pt x="62" y="7"/>
                    </a:lnTo>
                    <a:lnTo>
                      <a:pt x="72" y="4"/>
                    </a:lnTo>
                    <a:lnTo>
                      <a:pt x="80" y="1"/>
                    </a:lnTo>
                    <a:lnTo>
                      <a:pt x="88" y="1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11" y="2"/>
                    </a:lnTo>
                    <a:lnTo>
                      <a:pt x="123" y="4"/>
                    </a:lnTo>
                    <a:lnTo>
                      <a:pt x="134" y="6"/>
                    </a:lnTo>
                    <a:lnTo>
                      <a:pt x="148" y="11"/>
                    </a:lnTo>
                    <a:lnTo>
                      <a:pt x="134" y="6"/>
                    </a:lnTo>
                    <a:lnTo>
                      <a:pt x="129" y="5"/>
                    </a:lnTo>
                    <a:lnTo>
                      <a:pt x="116" y="4"/>
                    </a:lnTo>
                    <a:lnTo>
                      <a:pt x="98" y="1"/>
                    </a:lnTo>
                    <a:lnTo>
                      <a:pt x="93" y="1"/>
                    </a:lnTo>
                    <a:lnTo>
                      <a:pt x="79" y="2"/>
                    </a:lnTo>
                    <a:lnTo>
                      <a:pt x="70" y="5"/>
                    </a:lnTo>
                    <a:lnTo>
                      <a:pt x="60" y="9"/>
                    </a:lnTo>
                    <a:lnTo>
                      <a:pt x="52" y="14"/>
                    </a:lnTo>
                    <a:lnTo>
                      <a:pt x="42" y="21"/>
                    </a:lnTo>
                    <a:lnTo>
                      <a:pt x="27" y="37"/>
                    </a:lnTo>
                    <a:lnTo>
                      <a:pt x="13" y="52"/>
                    </a:lnTo>
                    <a:lnTo>
                      <a:pt x="5" y="63"/>
                    </a:lnTo>
                    <a:lnTo>
                      <a:pt x="2" y="66"/>
                    </a:lnTo>
                    <a:lnTo>
                      <a:pt x="1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4" name="Freeform 2023"/>
              <p:cNvSpPr>
                <a:spLocks/>
              </p:cNvSpPr>
              <p:nvPr/>
            </p:nvSpPr>
            <p:spPr bwMode="auto">
              <a:xfrm>
                <a:off x="2904" y="1171"/>
                <a:ext cx="367" cy="197"/>
              </a:xfrm>
              <a:custGeom>
                <a:avLst/>
                <a:gdLst>
                  <a:gd name="T0" fmla="*/ 8 w 134"/>
                  <a:gd name="T1" fmla="*/ 189 h 72"/>
                  <a:gd name="T2" fmla="*/ 3 w 134"/>
                  <a:gd name="T3" fmla="*/ 192 h 72"/>
                  <a:gd name="T4" fmla="*/ 0 w 134"/>
                  <a:gd name="T5" fmla="*/ 197 h 72"/>
                  <a:gd name="T6" fmla="*/ 3 w 134"/>
                  <a:gd name="T7" fmla="*/ 192 h 72"/>
                  <a:gd name="T8" fmla="*/ 3 w 134"/>
                  <a:gd name="T9" fmla="*/ 189 h 72"/>
                  <a:gd name="T10" fmla="*/ 11 w 134"/>
                  <a:gd name="T11" fmla="*/ 175 h 72"/>
                  <a:gd name="T12" fmla="*/ 30 w 134"/>
                  <a:gd name="T13" fmla="*/ 145 h 72"/>
                  <a:gd name="T14" fmla="*/ 60 w 134"/>
                  <a:gd name="T15" fmla="*/ 104 h 72"/>
                  <a:gd name="T16" fmla="*/ 82 w 134"/>
                  <a:gd name="T17" fmla="*/ 82 h 72"/>
                  <a:gd name="T18" fmla="*/ 101 w 134"/>
                  <a:gd name="T19" fmla="*/ 63 h 72"/>
                  <a:gd name="T20" fmla="*/ 126 w 134"/>
                  <a:gd name="T21" fmla="*/ 41 h 72"/>
                  <a:gd name="T22" fmla="*/ 151 w 134"/>
                  <a:gd name="T23" fmla="*/ 27 h 72"/>
                  <a:gd name="T24" fmla="*/ 173 w 134"/>
                  <a:gd name="T25" fmla="*/ 19 h 72"/>
                  <a:gd name="T26" fmla="*/ 197 w 134"/>
                  <a:gd name="T27" fmla="*/ 11 h 72"/>
                  <a:gd name="T28" fmla="*/ 233 w 134"/>
                  <a:gd name="T29" fmla="*/ 5 h 72"/>
                  <a:gd name="T30" fmla="*/ 246 w 134"/>
                  <a:gd name="T31" fmla="*/ 5 h 72"/>
                  <a:gd name="T32" fmla="*/ 277 w 134"/>
                  <a:gd name="T33" fmla="*/ 5 h 72"/>
                  <a:gd name="T34" fmla="*/ 304 w 134"/>
                  <a:gd name="T35" fmla="*/ 0 h 72"/>
                  <a:gd name="T36" fmla="*/ 334 w 134"/>
                  <a:gd name="T37" fmla="*/ 5 h 72"/>
                  <a:gd name="T38" fmla="*/ 367 w 134"/>
                  <a:gd name="T39" fmla="*/ 8 h 72"/>
                  <a:gd name="T40" fmla="*/ 331 w 134"/>
                  <a:gd name="T41" fmla="*/ 5 h 72"/>
                  <a:gd name="T42" fmla="*/ 320 w 134"/>
                  <a:gd name="T43" fmla="*/ 5 h 72"/>
                  <a:gd name="T44" fmla="*/ 290 w 134"/>
                  <a:gd name="T45" fmla="*/ 5 h 72"/>
                  <a:gd name="T46" fmla="*/ 241 w 134"/>
                  <a:gd name="T47" fmla="*/ 5 h 72"/>
                  <a:gd name="T48" fmla="*/ 227 w 134"/>
                  <a:gd name="T49" fmla="*/ 8 h 72"/>
                  <a:gd name="T50" fmla="*/ 194 w 134"/>
                  <a:gd name="T51" fmla="*/ 14 h 72"/>
                  <a:gd name="T52" fmla="*/ 173 w 134"/>
                  <a:gd name="T53" fmla="*/ 22 h 72"/>
                  <a:gd name="T54" fmla="*/ 151 w 134"/>
                  <a:gd name="T55" fmla="*/ 33 h 72"/>
                  <a:gd name="T56" fmla="*/ 126 w 134"/>
                  <a:gd name="T57" fmla="*/ 47 h 72"/>
                  <a:gd name="T58" fmla="*/ 101 w 134"/>
                  <a:gd name="T59" fmla="*/ 66 h 72"/>
                  <a:gd name="T60" fmla="*/ 82 w 134"/>
                  <a:gd name="T61" fmla="*/ 85 h 72"/>
                  <a:gd name="T62" fmla="*/ 60 w 134"/>
                  <a:gd name="T63" fmla="*/ 107 h 72"/>
                  <a:gd name="T64" fmla="*/ 30 w 134"/>
                  <a:gd name="T65" fmla="*/ 145 h 72"/>
                  <a:gd name="T66" fmla="*/ 14 w 134"/>
                  <a:gd name="T67" fmla="*/ 175 h 72"/>
                  <a:gd name="T68" fmla="*/ 8 w 134"/>
                  <a:gd name="T69" fmla="*/ 189 h 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4" h="72">
                    <a:moveTo>
                      <a:pt x="3" y="69"/>
                    </a:moveTo>
                    <a:lnTo>
                      <a:pt x="1" y="70"/>
                    </a:lnTo>
                    <a:lnTo>
                      <a:pt x="0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4" y="64"/>
                    </a:lnTo>
                    <a:lnTo>
                      <a:pt x="11" y="53"/>
                    </a:lnTo>
                    <a:lnTo>
                      <a:pt x="22" y="38"/>
                    </a:lnTo>
                    <a:lnTo>
                      <a:pt x="30" y="30"/>
                    </a:lnTo>
                    <a:lnTo>
                      <a:pt x="37" y="23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72" y="4"/>
                    </a:lnTo>
                    <a:lnTo>
                      <a:pt x="85" y="2"/>
                    </a:lnTo>
                    <a:lnTo>
                      <a:pt x="90" y="2"/>
                    </a:lnTo>
                    <a:lnTo>
                      <a:pt x="101" y="2"/>
                    </a:lnTo>
                    <a:lnTo>
                      <a:pt x="111" y="0"/>
                    </a:lnTo>
                    <a:lnTo>
                      <a:pt x="122" y="2"/>
                    </a:lnTo>
                    <a:lnTo>
                      <a:pt x="134" y="3"/>
                    </a:lnTo>
                    <a:lnTo>
                      <a:pt x="121" y="2"/>
                    </a:lnTo>
                    <a:lnTo>
                      <a:pt x="117" y="2"/>
                    </a:lnTo>
                    <a:lnTo>
                      <a:pt x="106" y="2"/>
                    </a:lnTo>
                    <a:lnTo>
                      <a:pt x="88" y="2"/>
                    </a:lnTo>
                    <a:lnTo>
                      <a:pt x="83" y="3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5" y="12"/>
                    </a:lnTo>
                    <a:lnTo>
                      <a:pt x="46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2" y="39"/>
                    </a:lnTo>
                    <a:lnTo>
                      <a:pt x="11" y="53"/>
                    </a:lnTo>
                    <a:lnTo>
                      <a:pt x="5" y="64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5" name="Freeform 2024"/>
              <p:cNvSpPr>
                <a:spLocks/>
              </p:cNvSpPr>
              <p:nvPr/>
            </p:nvSpPr>
            <p:spPr bwMode="auto">
              <a:xfrm>
                <a:off x="2912" y="1207"/>
                <a:ext cx="173" cy="183"/>
              </a:xfrm>
              <a:custGeom>
                <a:avLst/>
                <a:gdLst>
                  <a:gd name="T0" fmla="*/ 3 w 63"/>
                  <a:gd name="T1" fmla="*/ 180 h 67"/>
                  <a:gd name="T2" fmla="*/ 0 w 63"/>
                  <a:gd name="T3" fmla="*/ 183 h 67"/>
                  <a:gd name="T4" fmla="*/ 3 w 63"/>
                  <a:gd name="T5" fmla="*/ 180 h 67"/>
                  <a:gd name="T6" fmla="*/ 52 w 63"/>
                  <a:gd name="T7" fmla="*/ 104 h 67"/>
                  <a:gd name="T8" fmla="*/ 91 w 63"/>
                  <a:gd name="T9" fmla="*/ 55 h 67"/>
                  <a:gd name="T10" fmla="*/ 104 w 63"/>
                  <a:gd name="T11" fmla="*/ 41 h 67"/>
                  <a:gd name="T12" fmla="*/ 113 w 63"/>
                  <a:gd name="T13" fmla="*/ 33 h 67"/>
                  <a:gd name="T14" fmla="*/ 126 w 63"/>
                  <a:gd name="T15" fmla="*/ 25 h 67"/>
                  <a:gd name="T16" fmla="*/ 151 w 63"/>
                  <a:gd name="T17" fmla="*/ 11 h 67"/>
                  <a:gd name="T18" fmla="*/ 173 w 63"/>
                  <a:gd name="T19" fmla="*/ 0 h 67"/>
                  <a:gd name="T20" fmla="*/ 151 w 63"/>
                  <a:gd name="T21" fmla="*/ 11 h 67"/>
                  <a:gd name="T22" fmla="*/ 132 w 63"/>
                  <a:gd name="T23" fmla="*/ 25 h 67"/>
                  <a:gd name="T24" fmla="*/ 113 w 63"/>
                  <a:gd name="T25" fmla="*/ 38 h 67"/>
                  <a:gd name="T26" fmla="*/ 104 w 63"/>
                  <a:gd name="T27" fmla="*/ 41 h 67"/>
                  <a:gd name="T28" fmla="*/ 91 w 63"/>
                  <a:gd name="T29" fmla="*/ 57 h 67"/>
                  <a:gd name="T30" fmla="*/ 58 w 63"/>
                  <a:gd name="T31" fmla="*/ 104 h 67"/>
                  <a:gd name="T32" fmla="*/ 3 w 63"/>
                  <a:gd name="T33" fmla="*/ 18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67">
                    <a:moveTo>
                      <a:pt x="1" y="66"/>
                    </a:moveTo>
                    <a:lnTo>
                      <a:pt x="0" y="67"/>
                    </a:lnTo>
                    <a:lnTo>
                      <a:pt x="1" y="66"/>
                    </a:lnTo>
                    <a:lnTo>
                      <a:pt x="19" y="38"/>
                    </a:lnTo>
                    <a:lnTo>
                      <a:pt x="33" y="20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6" y="9"/>
                    </a:lnTo>
                    <a:lnTo>
                      <a:pt x="55" y="4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48" y="9"/>
                    </a:lnTo>
                    <a:lnTo>
                      <a:pt x="41" y="14"/>
                    </a:lnTo>
                    <a:lnTo>
                      <a:pt x="38" y="15"/>
                    </a:lnTo>
                    <a:lnTo>
                      <a:pt x="33" y="21"/>
                    </a:lnTo>
                    <a:lnTo>
                      <a:pt x="21" y="38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6" name="Freeform 2025"/>
              <p:cNvSpPr>
                <a:spLocks/>
              </p:cNvSpPr>
              <p:nvPr/>
            </p:nvSpPr>
            <p:spPr bwMode="auto">
              <a:xfrm>
                <a:off x="2920" y="1185"/>
                <a:ext cx="401" cy="230"/>
              </a:xfrm>
              <a:custGeom>
                <a:avLst/>
                <a:gdLst>
                  <a:gd name="T0" fmla="*/ 387 w 146"/>
                  <a:gd name="T1" fmla="*/ 25 h 84"/>
                  <a:gd name="T2" fmla="*/ 390 w 146"/>
                  <a:gd name="T3" fmla="*/ 25 h 84"/>
                  <a:gd name="T4" fmla="*/ 401 w 146"/>
                  <a:gd name="T5" fmla="*/ 27 h 84"/>
                  <a:gd name="T6" fmla="*/ 390 w 146"/>
                  <a:gd name="T7" fmla="*/ 25 h 84"/>
                  <a:gd name="T8" fmla="*/ 387 w 146"/>
                  <a:gd name="T9" fmla="*/ 25 h 84"/>
                  <a:gd name="T10" fmla="*/ 374 w 146"/>
                  <a:gd name="T11" fmla="*/ 22 h 84"/>
                  <a:gd name="T12" fmla="*/ 332 w 146"/>
                  <a:gd name="T13" fmla="*/ 11 h 84"/>
                  <a:gd name="T14" fmla="*/ 305 w 146"/>
                  <a:gd name="T15" fmla="*/ 8 h 84"/>
                  <a:gd name="T16" fmla="*/ 277 w 146"/>
                  <a:gd name="T17" fmla="*/ 5 h 84"/>
                  <a:gd name="T18" fmla="*/ 244 w 146"/>
                  <a:gd name="T19" fmla="*/ 5 h 84"/>
                  <a:gd name="T20" fmla="*/ 211 w 146"/>
                  <a:gd name="T21" fmla="*/ 11 h 84"/>
                  <a:gd name="T22" fmla="*/ 181 w 146"/>
                  <a:gd name="T23" fmla="*/ 25 h 84"/>
                  <a:gd name="T24" fmla="*/ 154 w 146"/>
                  <a:gd name="T25" fmla="*/ 38 h 84"/>
                  <a:gd name="T26" fmla="*/ 132 w 146"/>
                  <a:gd name="T27" fmla="*/ 55 h 84"/>
                  <a:gd name="T28" fmla="*/ 110 w 146"/>
                  <a:gd name="T29" fmla="*/ 71 h 84"/>
                  <a:gd name="T30" fmla="*/ 82 w 146"/>
                  <a:gd name="T31" fmla="*/ 104 h 84"/>
                  <a:gd name="T32" fmla="*/ 77 w 146"/>
                  <a:gd name="T33" fmla="*/ 112 h 84"/>
                  <a:gd name="T34" fmla="*/ 55 w 146"/>
                  <a:gd name="T35" fmla="*/ 140 h 84"/>
                  <a:gd name="T36" fmla="*/ 38 w 146"/>
                  <a:gd name="T37" fmla="*/ 167 h 84"/>
                  <a:gd name="T38" fmla="*/ 16 w 146"/>
                  <a:gd name="T39" fmla="*/ 192 h 84"/>
                  <a:gd name="T40" fmla="*/ 0 w 146"/>
                  <a:gd name="T41" fmla="*/ 230 h 84"/>
                  <a:gd name="T42" fmla="*/ 16 w 146"/>
                  <a:gd name="T43" fmla="*/ 192 h 84"/>
                  <a:gd name="T44" fmla="*/ 25 w 146"/>
                  <a:gd name="T45" fmla="*/ 178 h 84"/>
                  <a:gd name="T46" fmla="*/ 44 w 146"/>
                  <a:gd name="T47" fmla="*/ 151 h 84"/>
                  <a:gd name="T48" fmla="*/ 77 w 146"/>
                  <a:gd name="T49" fmla="*/ 110 h 84"/>
                  <a:gd name="T50" fmla="*/ 85 w 146"/>
                  <a:gd name="T51" fmla="*/ 96 h 84"/>
                  <a:gd name="T52" fmla="*/ 113 w 146"/>
                  <a:gd name="T53" fmla="*/ 68 h 84"/>
                  <a:gd name="T54" fmla="*/ 135 w 146"/>
                  <a:gd name="T55" fmla="*/ 52 h 84"/>
                  <a:gd name="T56" fmla="*/ 157 w 146"/>
                  <a:gd name="T57" fmla="*/ 38 h 84"/>
                  <a:gd name="T58" fmla="*/ 184 w 146"/>
                  <a:gd name="T59" fmla="*/ 22 h 84"/>
                  <a:gd name="T60" fmla="*/ 211 w 146"/>
                  <a:gd name="T61" fmla="*/ 8 h 84"/>
                  <a:gd name="T62" fmla="*/ 247 w 146"/>
                  <a:gd name="T63" fmla="*/ 5 h 84"/>
                  <a:gd name="T64" fmla="*/ 277 w 146"/>
                  <a:gd name="T65" fmla="*/ 0 h 84"/>
                  <a:gd name="T66" fmla="*/ 308 w 146"/>
                  <a:gd name="T67" fmla="*/ 5 h 84"/>
                  <a:gd name="T68" fmla="*/ 332 w 146"/>
                  <a:gd name="T69" fmla="*/ 8 h 84"/>
                  <a:gd name="T70" fmla="*/ 374 w 146"/>
                  <a:gd name="T71" fmla="*/ 19 h 84"/>
                  <a:gd name="T72" fmla="*/ 387 w 146"/>
                  <a:gd name="T73" fmla="*/ 25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6" h="84">
                    <a:moveTo>
                      <a:pt x="141" y="9"/>
                    </a:moveTo>
                    <a:lnTo>
                      <a:pt x="142" y="9"/>
                    </a:lnTo>
                    <a:lnTo>
                      <a:pt x="146" y="10"/>
                    </a:lnTo>
                    <a:lnTo>
                      <a:pt x="142" y="9"/>
                    </a:lnTo>
                    <a:lnTo>
                      <a:pt x="141" y="9"/>
                    </a:lnTo>
                    <a:lnTo>
                      <a:pt x="136" y="8"/>
                    </a:lnTo>
                    <a:lnTo>
                      <a:pt x="121" y="4"/>
                    </a:lnTo>
                    <a:lnTo>
                      <a:pt x="111" y="3"/>
                    </a:lnTo>
                    <a:lnTo>
                      <a:pt x="101" y="2"/>
                    </a:lnTo>
                    <a:lnTo>
                      <a:pt x="89" y="2"/>
                    </a:lnTo>
                    <a:lnTo>
                      <a:pt x="77" y="4"/>
                    </a:lnTo>
                    <a:lnTo>
                      <a:pt x="66" y="9"/>
                    </a:lnTo>
                    <a:lnTo>
                      <a:pt x="56" y="14"/>
                    </a:lnTo>
                    <a:lnTo>
                      <a:pt x="48" y="20"/>
                    </a:lnTo>
                    <a:lnTo>
                      <a:pt x="40" y="26"/>
                    </a:lnTo>
                    <a:lnTo>
                      <a:pt x="30" y="38"/>
                    </a:lnTo>
                    <a:lnTo>
                      <a:pt x="28" y="41"/>
                    </a:lnTo>
                    <a:lnTo>
                      <a:pt x="20" y="51"/>
                    </a:lnTo>
                    <a:lnTo>
                      <a:pt x="14" y="61"/>
                    </a:lnTo>
                    <a:lnTo>
                      <a:pt x="6" y="70"/>
                    </a:lnTo>
                    <a:lnTo>
                      <a:pt x="0" y="84"/>
                    </a:lnTo>
                    <a:lnTo>
                      <a:pt x="6" y="70"/>
                    </a:lnTo>
                    <a:lnTo>
                      <a:pt x="9" y="65"/>
                    </a:lnTo>
                    <a:lnTo>
                      <a:pt x="16" y="55"/>
                    </a:lnTo>
                    <a:lnTo>
                      <a:pt x="28" y="40"/>
                    </a:lnTo>
                    <a:lnTo>
                      <a:pt x="31" y="35"/>
                    </a:lnTo>
                    <a:lnTo>
                      <a:pt x="41" y="25"/>
                    </a:lnTo>
                    <a:lnTo>
                      <a:pt x="49" y="19"/>
                    </a:lnTo>
                    <a:lnTo>
                      <a:pt x="57" y="14"/>
                    </a:lnTo>
                    <a:lnTo>
                      <a:pt x="67" y="8"/>
                    </a:lnTo>
                    <a:lnTo>
                      <a:pt x="77" y="3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2" y="2"/>
                    </a:lnTo>
                    <a:lnTo>
                      <a:pt x="121" y="3"/>
                    </a:lnTo>
                    <a:lnTo>
                      <a:pt x="136" y="7"/>
                    </a:lnTo>
                    <a:lnTo>
                      <a:pt x="141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7" name="Freeform 2026"/>
              <p:cNvSpPr>
                <a:spLocks/>
              </p:cNvSpPr>
              <p:nvPr/>
            </p:nvSpPr>
            <p:spPr bwMode="auto">
              <a:xfrm>
                <a:off x="2931" y="1357"/>
                <a:ext cx="41" cy="77"/>
              </a:xfrm>
              <a:custGeom>
                <a:avLst/>
                <a:gdLst>
                  <a:gd name="T0" fmla="*/ 3 w 15"/>
                  <a:gd name="T1" fmla="*/ 74 h 28"/>
                  <a:gd name="T2" fmla="*/ 0 w 15"/>
                  <a:gd name="T3" fmla="*/ 77 h 28"/>
                  <a:gd name="T4" fmla="*/ 3 w 15"/>
                  <a:gd name="T5" fmla="*/ 74 h 28"/>
                  <a:gd name="T6" fmla="*/ 5 w 15"/>
                  <a:gd name="T7" fmla="*/ 63 h 28"/>
                  <a:gd name="T8" fmla="*/ 16 w 15"/>
                  <a:gd name="T9" fmla="*/ 47 h 28"/>
                  <a:gd name="T10" fmla="*/ 30 w 15"/>
                  <a:gd name="T11" fmla="*/ 19 h 28"/>
                  <a:gd name="T12" fmla="*/ 38 w 15"/>
                  <a:gd name="T13" fmla="*/ 3 h 28"/>
                  <a:gd name="T14" fmla="*/ 41 w 15"/>
                  <a:gd name="T15" fmla="*/ 0 h 28"/>
                  <a:gd name="T16" fmla="*/ 38 w 15"/>
                  <a:gd name="T17" fmla="*/ 6 h 28"/>
                  <a:gd name="T18" fmla="*/ 30 w 15"/>
                  <a:gd name="T19" fmla="*/ 19 h 28"/>
                  <a:gd name="T20" fmla="*/ 19 w 15"/>
                  <a:gd name="T21" fmla="*/ 47 h 28"/>
                  <a:gd name="T22" fmla="*/ 11 w 15"/>
                  <a:gd name="T23" fmla="*/ 66 h 28"/>
                  <a:gd name="T24" fmla="*/ 3 w 15"/>
                  <a:gd name="T25" fmla="*/ 74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" h="28">
                    <a:moveTo>
                      <a:pt x="1" y="27"/>
                    </a:moveTo>
                    <a:lnTo>
                      <a:pt x="0" y="28"/>
                    </a:lnTo>
                    <a:lnTo>
                      <a:pt x="1" y="27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1" y="7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1" y="7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8" name="Freeform 2027"/>
              <p:cNvSpPr>
                <a:spLocks/>
              </p:cNvSpPr>
              <p:nvPr/>
            </p:nvSpPr>
            <p:spPr bwMode="auto">
              <a:xfrm>
                <a:off x="2978" y="1218"/>
                <a:ext cx="203" cy="118"/>
              </a:xfrm>
              <a:custGeom>
                <a:avLst/>
                <a:gdLst>
                  <a:gd name="T0" fmla="*/ 8 w 74"/>
                  <a:gd name="T1" fmla="*/ 113 h 43"/>
                  <a:gd name="T2" fmla="*/ 5 w 74"/>
                  <a:gd name="T3" fmla="*/ 115 h 43"/>
                  <a:gd name="T4" fmla="*/ 0 w 74"/>
                  <a:gd name="T5" fmla="*/ 118 h 43"/>
                  <a:gd name="T6" fmla="*/ 5 w 74"/>
                  <a:gd name="T7" fmla="*/ 113 h 43"/>
                  <a:gd name="T8" fmla="*/ 25 w 74"/>
                  <a:gd name="T9" fmla="*/ 91 h 43"/>
                  <a:gd name="T10" fmla="*/ 63 w 74"/>
                  <a:gd name="T11" fmla="*/ 47 h 43"/>
                  <a:gd name="T12" fmla="*/ 77 w 74"/>
                  <a:gd name="T13" fmla="*/ 36 h 43"/>
                  <a:gd name="T14" fmla="*/ 85 w 74"/>
                  <a:gd name="T15" fmla="*/ 27 h 43"/>
                  <a:gd name="T16" fmla="*/ 110 w 74"/>
                  <a:gd name="T17" fmla="*/ 14 h 43"/>
                  <a:gd name="T18" fmla="*/ 134 w 74"/>
                  <a:gd name="T19" fmla="*/ 3 h 43"/>
                  <a:gd name="T20" fmla="*/ 151 w 74"/>
                  <a:gd name="T21" fmla="*/ 3 h 43"/>
                  <a:gd name="T22" fmla="*/ 181 w 74"/>
                  <a:gd name="T23" fmla="*/ 0 h 43"/>
                  <a:gd name="T24" fmla="*/ 203 w 74"/>
                  <a:gd name="T25" fmla="*/ 0 h 43"/>
                  <a:gd name="T26" fmla="*/ 181 w 74"/>
                  <a:gd name="T27" fmla="*/ 3 h 43"/>
                  <a:gd name="T28" fmla="*/ 159 w 74"/>
                  <a:gd name="T29" fmla="*/ 3 h 43"/>
                  <a:gd name="T30" fmla="*/ 140 w 74"/>
                  <a:gd name="T31" fmla="*/ 3 h 43"/>
                  <a:gd name="T32" fmla="*/ 134 w 74"/>
                  <a:gd name="T33" fmla="*/ 5 h 43"/>
                  <a:gd name="T34" fmla="*/ 110 w 74"/>
                  <a:gd name="T35" fmla="*/ 16 h 43"/>
                  <a:gd name="T36" fmla="*/ 85 w 74"/>
                  <a:gd name="T37" fmla="*/ 30 h 43"/>
                  <a:gd name="T38" fmla="*/ 77 w 74"/>
                  <a:gd name="T39" fmla="*/ 36 h 43"/>
                  <a:gd name="T40" fmla="*/ 63 w 74"/>
                  <a:gd name="T41" fmla="*/ 49 h 43"/>
                  <a:gd name="T42" fmla="*/ 25 w 74"/>
                  <a:gd name="T43" fmla="*/ 91 h 43"/>
                  <a:gd name="T44" fmla="*/ 8 w 74"/>
                  <a:gd name="T45" fmla="*/ 113 h 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4" h="43">
                    <a:moveTo>
                      <a:pt x="3" y="41"/>
                    </a:moveTo>
                    <a:lnTo>
                      <a:pt x="2" y="42"/>
                    </a:lnTo>
                    <a:lnTo>
                      <a:pt x="0" y="43"/>
                    </a:lnTo>
                    <a:lnTo>
                      <a:pt x="2" y="41"/>
                    </a:lnTo>
                    <a:lnTo>
                      <a:pt x="9" y="33"/>
                    </a:lnTo>
                    <a:lnTo>
                      <a:pt x="23" y="17"/>
                    </a:lnTo>
                    <a:lnTo>
                      <a:pt x="28" y="13"/>
                    </a:lnTo>
                    <a:lnTo>
                      <a:pt x="31" y="10"/>
                    </a:lnTo>
                    <a:lnTo>
                      <a:pt x="40" y="5"/>
                    </a:lnTo>
                    <a:lnTo>
                      <a:pt x="49" y="1"/>
                    </a:lnTo>
                    <a:lnTo>
                      <a:pt x="55" y="1"/>
                    </a:lnTo>
                    <a:lnTo>
                      <a:pt x="66" y="0"/>
                    </a:lnTo>
                    <a:lnTo>
                      <a:pt x="74" y="0"/>
                    </a:lnTo>
                    <a:lnTo>
                      <a:pt x="66" y="1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49" y="2"/>
                    </a:lnTo>
                    <a:lnTo>
                      <a:pt x="40" y="6"/>
                    </a:lnTo>
                    <a:lnTo>
                      <a:pt x="31" y="11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9" y="33"/>
                    </a:lnTo>
                    <a:lnTo>
                      <a:pt x="3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79" name="Freeform 2028"/>
              <p:cNvSpPr>
                <a:spLocks/>
              </p:cNvSpPr>
              <p:nvPr/>
            </p:nvSpPr>
            <p:spPr bwMode="auto">
              <a:xfrm>
                <a:off x="3140" y="1204"/>
                <a:ext cx="200" cy="41"/>
              </a:xfrm>
              <a:custGeom>
                <a:avLst/>
                <a:gdLst>
                  <a:gd name="T0" fmla="*/ 195 w 73"/>
                  <a:gd name="T1" fmla="*/ 36 h 15"/>
                  <a:gd name="T2" fmla="*/ 197 w 73"/>
                  <a:gd name="T3" fmla="*/ 41 h 15"/>
                  <a:gd name="T4" fmla="*/ 200 w 73"/>
                  <a:gd name="T5" fmla="*/ 41 h 15"/>
                  <a:gd name="T6" fmla="*/ 197 w 73"/>
                  <a:gd name="T7" fmla="*/ 41 h 15"/>
                  <a:gd name="T8" fmla="*/ 195 w 73"/>
                  <a:gd name="T9" fmla="*/ 41 h 15"/>
                  <a:gd name="T10" fmla="*/ 173 w 73"/>
                  <a:gd name="T11" fmla="*/ 30 h 15"/>
                  <a:gd name="T12" fmla="*/ 153 w 73"/>
                  <a:gd name="T13" fmla="*/ 19 h 15"/>
                  <a:gd name="T14" fmla="*/ 126 w 73"/>
                  <a:gd name="T15" fmla="*/ 8 h 15"/>
                  <a:gd name="T16" fmla="*/ 77 w 73"/>
                  <a:gd name="T17" fmla="*/ 3 h 15"/>
                  <a:gd name="T18" fmla="*/ 55 w 73"/>
                  <a:gd name="T19" fmla="*/ 3 h 15"/>
                  <a:gd name="T20" fmla="*/ 41 w 73"/>
                  <a:gd name="T21" fmla="*/ 0 h 15"/>
                  <a:gd name="T22" fmla="*/ 16 w 73"/>
                  <a:gd name="T23" fmla="*/ 3 h 15"/>
                  <a:gd name="T24" fmla="*/ 0 w 73"/>
                  <a:gd name="T25" fmla="*/ 3 h 15"/>
                  <a:gd name="T26" fmla="*/ 16 w 73"/>
                  <a:gd name="T27" fmla="*/ 3 h 15"/>
                  <a:gd name="T28" fmla="*/ 38 w 73"/>
                  <a:gd name="T29" fmla="*/ 0 h 15"/>
                  <a:gd name="T30" fmla="*/ 58 w 73"/>
                  <a:gd name="T31" fmla="*/ 0 h 15"/>
                  <a:gd name="T32" fmla="*/ 82 w 73"/>
                  <a:gd name="T33" fmla="*/ 3 h 15"/>
                  <a:gd name="T34" fmla="*/ 129 w 73"/>
                  <a:gd name="T35" fmla="*/ 8 h 15"/>
                  <a:gd name="T36" fmla="*/ 153 w 73"/>
                  <a:gd name="T37" fmla="*/ 16 h 15"/>
                  <a:gd name="T38" fmla="*/ 173 w 73"/>
                  <a:gd name="T39" fmla="*/ 27 h 15"/>
                  <a:gd name="T40" fmla="*/ 195 w 73"/>
                  <a:gd name="T41" fmla="*/ 36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15">
                    <a:moveTo>
                      <a:pt x="71" y="13"/>
                    </a:moveTo>
                    <a:lnTo>
                      <a:pt x="72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1" y="15"/>
                    </a:lnTo>
                    <a:lnTo>
                      <a:pt x="63" y="11"/>
                    </a:lnTo>
                    <a:lnTo>
                      <a:pt x="56" y="7"/>
                    </a:lnTo>
                    <a:lnTo>
                      <a:pt x="46" y="3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6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30" y="1"/>
                    </a:lnTo>
                    <a:lnTo>
                      <a:pt x="47" y="3"/>
                    </a:lnTo>
                    <a:lnTo>
                      <a:pt x="56" y="6"/>
                    </a:lnTo>
                    <a:lnTo>
                      <a:pt x="63" y="10"/>
                    </a:lnTo>
                    <a:lnTo>
                      <a:pt x="7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0" name="Freeform 2029"/>
              <p:cNvSpPr>
                <a:spLocks/>
              </p:cNvSpPr>
              <p:nvPr/>
            </p:nvSpPr>
            <p:spPr bwMode="auto">
              <a:xfrm>
                <a:off x="2945" y="1250"/>
                <a:ext cx="398" cy="223"/>
              </a:xfrm>
              <a:custGeom>
                <a:avLst/>
                <a:gdLst>
                  <a:gd name="T0" fmla="*/ 3 w 145"/>
                  <a:gd name="T1" fmla="*/ 209 h 81"/>
                  <a:gd name="T2" fmla="*/ 3 w 145"/>
                  <a:gd name="T3" fmla="*/ 212 h 81"/>
                  <a:gd name="T4" fmla="*/ 0 w 145"/>
                  <a:gd name="T5" fmla="*/ 223 h 81"/>
                  <a:gd name="T6" fmla="*/ 3 w 145"/>
                  <a:gd name="T7" fmla="*/ 212 h 81"/>
                  <a:gd name="T8" fmla="*/ 3 w 145"/>
                  <a:gd name="T9" fmla="*/ 209 h 81"/>
                  <a:gd name="T10" fmla="*/ 5 w 145"/>
                  <a:gd name="T11" fmla="*/ 193 h 81"/>
                  <a:gd name="T12" fmla="*/ 19 w 145"/>
                  <a:gd name="T13" fmla="*/ 151 h 81"/>
                  <a:gd name="T14" fmla="*/ 33 w 145"/>
                  <a:gd name="T15" fmla="*/ 127 h 81"/>
                  <a:gd name="T16" fmla="*/ 47 w 145"/>
                  <a:gd name="T17" fmla="*/ 102 h 81"/>
                  <a:gd name="T18" fmla="*/ 69 w 145"/>
                  <a:gd name="T19" fmla="*/ 74 h 81"/>
                  <a:gd name="T20" fmla="*/ 96 w 145"/>
                  <a:gd name="T21" fmla="*/ 55 h 81"/>
                  <a:gd name="T22" fmla="*/ 124 w 145"/>
                  <a:gd name="T23" fmla="*/ 33 h 81"/>
                  <a:gd name="T24" fmla="*/ 151 w 145"/>
                  <a:gd name="T25" fmla="*/ 19 h 81"/>
                  <a:gd name="T26" fmla="*/ 181 w 145"/>
                  <a:gd name="T27" fmla="*/ 11 h 81"/>
                  <a:gd name="T28" fmla="*/ 209 w 145"/>
                  <a:gd name="T29" fmla="*/ 3 h 81"/>
                  <a:gd name="T30" fmla="*/ 228 w 145"/>
                  <a:gd name="T31" fmla="*/ 0 h 81"/>
                  <a:gd name="T32" fmla="*/ 250 w 145"/>
                  <a:gd name="T33" fmla="*/ 0 h 81"/>
                  <a:gd name="T34" fmla="*/ 264 w 145"/>
                  <a:gd name="T35" fmla="*/ 3 h 81"/>
                  <a:gd name="T36" fmla="*/ 296 w 145"/>
                  <a:gd name="T37" fmla="*/ 6 h 81"/>
                  <a:gd name="T38" fmla="*/ 327 w 145"/>
                  <a:gd name="T39" fmla="*/ 17 h 81"/>
                  <a:gd name="T40" fmla="*/ 360 w 145"/>
                  <a:gd name="T41" fmla="*/ 30 h 81"/>
                  <a:gd name="T42" fmla="*/ 393 w 145"/>
                  <a:gd name="T43" fmla="*/ 30 h 81"/>
                  <a:gd name="T44" fmla="*/ 398 w 145"/>
                  <a:gd name="T45" fmla="*/ 33 h 81"/>
                  <a:gd name="T46" fmla="*/ 384 w 145"/>
                  <a:gd name="T47" fmla="*/ 33 h 81"/>
                  <a:gd name="T48" fmla="*/ 360 w 145"/>
                  <a:gd name="T49" fmla="*/ 30 h 81"/>
                  <a:gd name="T50" fmla="*/ 346 w 145"/>
                  <a:gd name="T51" fmla="*/ 25 h 81"/>
                  <a:gd name="T52" fmla="*/ 310 w 145"/>
                  <a:gd name="T53" fmla="*/ 14 h 81"/>
                  <a:gd name="T54" fmla="*/ 272 w 145"/>
                  <a:gd name="T55" fmla="*/ 3 h 81"/>
                  <a:gd name="T56" fmla="*/ 255 w 145"/>
                  <a:gd name="T57" fmla="*/ 3 h 81"/>
                  <a:gd name="T58" fmla="*/ 242 w 145"/>
                  <a:gd name="T59" fmla="*/ 0 h 81"/>
                  <a:gd name="T60" fmla="*/ 225 w 145"/>
                  <a:gd name="T61" fmla="*/ 3 h 81"/>
                  <a:gd name="T62" fmla="*/ 200 w 145"/>
                  <a:gd name="T63" fmla="*/ 6 h 81"/>
                  <a:gd name="T64" fmla="*/ 178 w 145"/>
                  <a:gd name="T65" fmla="*/ 11 h 81"/>
                  <a:gd name="T66" fmla="*/ 151 w 145"/>
                  <a:gd name="T67" fmla="*/ 19 h 81"/>
                  <a:gd name="T68" fmla="*/ 118 w 145"/>
                  <a:gd name="T69" fmla="*/ 39 h 81"/>
                  <a:gd name="T70" fmla="*/ 93 w 145"/>
                  <a:gd name="T71" fmla="*/ 58 h 81"/>
                  <a:gd name="T72" fmla="*/ 69 w 145"/>
                  <a:gd name="T73" fmla="*/ 80 h 81"/>
                  <a:gd name="T74" fmla="*/ 47 w 145"/>
                  <a:gd name="T75" fmla="*/ 102 h 81"/>
                  <a:gd name="T76" fmla="*/ 33 w 145"/>
                  <a:gd name="T77" fmla="*/ 129 h 81"/>
                  <a:gd name="T78" fmla="*/ 19 w 145"/>
                  <a:gd name="T79" fmla="*/ 154 h 81"/>
                  <a:gd name="T80" fmla="*/ 5 w 145"/>
                  <a:gd name="T81" fmla="*/ 193 h 81"/>
                  <a:gd name="T82" fmla="*/ 3 w 145"/>
                  <a:gd name="T83" fmla="*/ 209 h 8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5" h="81">
                    <a:moveTo>
                      <a:pt x="1" y="76"/>
                    </a:moveTo>
                    <a:lnTo>
                      <a:pt x="1" y="77"/>
                    </a:lnTo>
                    <a:lnTo>
                      <a:pt x="0" y="81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2" y="70"/>
                    </a:lnTo>
                    <a:lnTo>
                      <a:pt x="7" y="55"/>
                    </a:lnTo>
                    <a:lnTo>
                      <a:pt x="12" y="46"/>
                    </a:lnTo>
                    <a:lnTo>
                      <a:pt x="17" y="37"/>
                    </a:lnTo>
                    <a:lnTo>
                      <a:pt x="25" y="27"/>
                    </a:lnTo>
                    <a:lnTo>
                      <a:pt x="35" y="20"/>
                    </a:lnTo>
                    <a:lnTo>
                      <a:pt x="45" y="12"/>
                    </a:lnTo>
                    <a:lnTo>
                      <a:pt x="55" y="7"/>
                    </a:lnTo>
                    <a:lnTo>
                      <a:pt x="66" y="4"/>
                    </a:lnTo>
                    <a:lnTo>
                      <a:pt x="76" y="1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119" y="6"/>
                    </a:lnTo>
                    <a:lnTo>
                      <a:pt x="131" y="11"/>
                    </a:lnTo>
                    <a:lnTo>
                      <a:pt x="143" y="11"/>
                    </a:lnTo>
                    <a:lnTo>
                      <a:pt x="145" y="12"/>
                    </a:lnTo>
                    <a:lnTo>
                      <a:pt x="140" y="12"/>
                    </a:lnTo>
                    <a:lnTo>
                      <a:pt x="131" y="11"/>
                    </a:lnTo>
                    <a:lnTo>
                      <a:pt x="126" y="9"/>
                    </a:lnTo>
                    <a:lnTo>
                      <a:pt x="113" y="5"/>
                    </a:lnTo>
                    <a:lnTo>
                      <a:pt x="99" y="1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5" y="4"/>
                    </a:lnTo>
                    <a:lnTo>
                      <a:pt x="55" y="7"/>
                    </a:lnTo>
                    <a:lnTo>
                      <a:pt x="43" y="14"/>
                    </a:lnTo>
                    <a:lnTo>
                      <a:pt x="34" y="21"/>
                    </a:lnTo>
                    <a:lnTo>
                      <a:pt x="25" y="29"/>
                    </a:lnTo>
                    <a:lnTo>
                      <a:pt x="17" y="37"/>
                    </a:lnTo>
                    <a:lnTo>
                      <a:pt x="12" y="47"/>
                    </a:lnTo>
                    <a:lnTo>
                      <a:pt x="7" y="56"/>
                    </a:lnTo>
                    <a:lnTo>
                      <a:pt x="2" y="7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1" name="Freeform 2030"/>
              <p:cNvSpPr>
                <a:spLocks/>
              </p:cNvSpPr>
              <p:nvPr/>
            </p:nvSpPr>
            <p:spPr bwMode="auto">
              <a:xfrm>
                <a:off x="3211" y="1234"/>
                <a:ext cx="126" cy="30"/>
              </a:xfrm>
              <a:custGeom>
                <a:avLst/>
                <a:gdLst>
                  <a:gd name="T0" fmla="*/ 123 w 46"/>
                  <a:gd name="T1" fmla="*/ 30 h 11"/>
                  <a:gd name="T2" fmla="*/ 126 w 46"/>
                  <a:gd name="T3" fmla="*/ 30 h 11"/>
                  <a:gd name="T4" fmla="*/ 123 w 46"/>
                  <a:gd name="T5" fmla="*/ 30 h 11"/>
                  <a:gd name="T6" fmla="*/ 79 w 46"/>
                  <a:gd name="T7" fmla="*/ 14 h 11"/>
                  <a:gd name="T8" fmla="*/ 52 w 46"/>
                  <a:gd name="T9" fmla="*/ 3 h 11"/>
                  <a:gd name="T10" fmla="*/ 41 w 46"/>
                  <a:gd name="T11" fmla="*/ 3 h 11"/>
                  <a:gd name="T12" fmla="*/ 38 w 46"/>
                  <a:gd name="T13" fmla="*/ 3 h 11"/>
                  <a:gd name="T14" fmla="*/ 27 w 46"/>
                  <a:gd name="T15" fmla="*/ 5 h 11"/>
                  <a:gd name="T16" fmla="*/ 11 w 46"/>
                  <a:gd name="T17" fmla="*/ 3 h 11"/>
                  <a:gd name="T18" fmla="*/ 0 w 46"/>
                  <a:gd name="T19" fmla="*/ 3 h 11"/>
                  <a:gd name="T20" fmla="*/ 11 w 46"/>
                  <a:gd name="T21" fmla="*/ 3 h 11"/>
                  <a:gd name="T22" fmla="*/ 38 w 46"/>
                  <a:gd name="T23" fmla="*/ 3 h 11"/>
                  <a:gd name="T24" fmla="*/ 41 w 46"/>
                  <a:gd name="T25" fmla="*/ 0 h 11"/>
                  <a:gd name="T26" fmla="*/ 52 w 46"/>
                  <a:gd name="T27" fmla="*/ 3 h 11"/>
                  <a:gd name="T28" fmla="*/ 82 w 46"/>
                  <a:gd name="T29" fmla="*/ 14 h 11"/>
                  <a:gd name="T30" fmla="*/ 123 w 46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1">
                    <a:moveTo>
                      <a:pt x="45" y="11"/>
                    </a:moveTo>
                    <a:lnTo>
                      <a:pt x="46" y="11"/>
                    </a:lnTo>
                    <a:lnTo>
                      <a:pt x="45" y="11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30" y="5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2" name="Freeform 2031"/>
              <p:cNvSpPr>
                <a:spLocks/>
              </p:cNvSpPr>
              <p:nvPr/>
            </p:nvSpPr>
            <p:spPr bwMode="auto">
              <a:xfrm>
                <a:off x="3033" y="1220"/>
                <a:ext cx="208" cy="74"/>
              </a:xfrm>
              <a:custGeom>
                <a:avLst/>
                <a:gdLst>
                  <a:gd name="T0" fmla="*/ 203 w 76"/>
                  <a:gd name="T1" fmla="*/ 3 h 27"/>
                  <a:gd name="T2" fmla="*/ 208 w 76"/>
                  <a:gd name="T3" fmla="*/ 5 h 27"/>
                  <a:gd name="T4" fmla="*/ 203 w 76"/>
                  <a:gd name="T5" fmla="*/ 5 h 27"/>
                  <a:gd name="T6" fmla="*/ 194 w 76"/>
                  <a:gd name="T7" fmla="*/ 3 h 27"/>
                  <a:gd name="T8" fmla="*/ 178 w 76"/>
                  <a:gd name="T9" fmla="*/ 3 h 27"/>
                  <a:gd name="T10" fmla="*/ 153 w 76"/>
                  <a:gd name="T11" fmla="*/ 11 h 27"/>
                  <a:gd name="T12" fmla="*/ 140 w 76"/>
                  <a:gd name="T13" fmla="*/ 16 h 27"/>
                  <a:gd name="T14" fmla="*/ 123 w 76"/>
                  <a:gd name="T15" fmla="*/ 19 h 27"/>
                  <a:gd name="T16" fmla="*/ 96 w 76"/>
                  <a:gd name="T17" fmla="*/ 25 h 27"/>
                  <a:gd name="T18" fmla="*/ 71 w 76"/>
                  <a:gd name="T19" fmla="*/ 30 h 27"/>
                  <a:gd name="T20" fmla="*/ 52 w 76"/>
                  <a:gd name="T21" fmla="*/ 41 h 27"/>
                  <a:gd name="T22" fmla="*/ 14 w 76"/>
                  <a:gd name="T23" fmla="*/ 63 h 27"/>
                  <a:gd name="T24" fmla="*/ 0 w 76"/>
                  <a:gd name="T25" fmla="*/ 74 h 27"/>
                  <a:gd name="T26" fmla="*/ 14 w 76"/>
                  <a:gd name="T27" fmla="*/ 60 h 27"/>
                  <a:gd name="T28" fmla="*/ 52 w 76"/>
                  <a:gd name="T29" fmla="*/ 36 h 27"/>
                  <a:gd name="T30" fmla="*/ 77 w 76"/>
                  <a:gd name="T31" fmla="*/ 27 h 27"/>
                  <a:gd name="T32" fmla="*/ 96 w 76"/>
                  <a:gd name="T33" fmla="*/ 19 h 27"/>
                  <a:gd name="T34" fmla="*/ 126 w 76"/>
                  <a:gd name="T35" fmla="*/ 16 h 27"/>
                  <a:gd name="T36" fmla="*/ 140 w 76"/>
                  <a:gd name="T37" fmla="*/ 14 h 27"/>
                  <a:gd name="T38" fmla="*/ 153 w 76"/>
                  <a:gd name="T39" fmla="*/ 11 h 27"/>
                  <a:gd name="T40" fmla="*/ 178 w 76"/>
                  <a:gd name="T41" fmla="*/ 0 h 27"/>
                  <a:gd name="T42" fmla="*/ 194 w 76"/>
                  <a:gd name="T43" fmla="*/ 3 h 27"/>
                  <a:gd name="T44" fmla="*/ 203 w 76"/>
                  <a:gd name="T45" fmla="*/ 3 h 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6" h="27">
                    <a:moveTo>
                      <a:pt x="74" y="1"/>
                    </a:moveTo>
                    <a:lnTo>
                      <a:pt x="76" y="2"/>
                    </a:lnTo>
                    <a:lnTo>
                      <a:pt x="74" y="2"/>
                    </a:lnTo>
                    <a:lnTo>
                      <a:pt x="71" y="1"/>
                    </a:lnTo>
                    <a:lnTo>
                      <a:pt x="65" y="1"/>
                    </a:lnTo>
                    <a:lnTo>
                      <a:pt x="56" y="4"/>
                    </a:lnTo>
                    <a:lnTo>
                      <a:pt x="51" y="6"/>
                    </a:lnTo>
                    <a:lnTo>
                      <a:pt x="45" y="7"/>
                    </a:lnTo>
                    <a:lnTo>
                      <a:pt x="35" y="9"/>
                    </a:lnTo>
                    <a:lnTo>
                      <a:pt x="26" y="11"/>
                    </a:lnTo>
                    <a:lnTo>
                      <a:pt x="19" y="15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5" y="22"/>
                    </a:lnTo>
                    <a:lnTo>
                      <a:pt x="19" y="13"/>
                    </a:lnTo>
                    <a:lnTo>
                      <a:pt x="28" y="10"/>
                    </a:lnTo>
                    <a:lnTo>
                      <a:pt x="35" y="7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56" y="4"/>
                    </a:lnTo>
                    <a:lnTo>
                      <a:pt x="65" y="0"/>
                    </a:lnTo>
                    <a:lnTo>
                      <a:pt x="71" y="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3" name="Freeform 2032"/>
              <p:cNvSpPr>
                <a:spLocks/>
              </p:cNvSpPr>
              <p:nvPr/>
            </p:nvSpPr>
            <p:spPr bwMode="auto">
              <a:xfrm>
                <a:off x="2958" y="1267"/>
                <a:ext cx="398" cy="228"/>
              </a:xfrm>
              <a:custGeom>
                <a:avLst/>
                <a:gdLst>
                  <a:gd name="T0" fmla="*/ 390 w 145"/>
                  <a:gd name="T1" fmla="*/ 55 h 83"/>
                  <a:gd name="T2" fmla="*/ 390 w 145"/>
                  <a:gd name="T3" fmla="*/ 58 h 83"/>
                  <a:gd name="T4" fmla="*/ 398 w 145"/>
                  <a:gd name="T5" fmla="*/ 66 h 83"/>
                  <a:gd name="T6" fmla="*/ 390 w 145"/>
                  <a:gd name="T7" fmla="*/ 58 h 83"/>
                  <a:gd name="T8" fmla="*/ 384 w 145"/>
                  <a:gd name="T9" fmla="*/ 55 h 83"/>
                  <a:gd name="T10" fmla="*/ 371 w 145"/>
                  <a:gd name="T11" fmla="*/ 49 h 83"/>
                  <a:gd name="T12" fmla="*/ 335 w 145"/>
                  <a:gd name="T13" fmla="*/ 25 h 83"/>
                  <a:gd name="T14" fmla="*/ 307 w 145"/>
                  <a:gd name="T15" fmla="*/ 14 h 83"/>
                  <a:gd name="T16" fmla="*/ 277 w 145"/>
                  <a:gd name="T17" fmla="*/ 8 h 83"/>
                  <a:gd name="T18" fmla="*/ 242 w 145"/>
                  <a:gd name="T19" fmla="*/ 0 h 83"/>
                  <a:gd name="T20" fmla="*/ 209 w 145"/>
                  <a:gd name="T21" fmla="*/ 0 h 83"/>
                  <a:gd name="T22" fmla="*/ 173 w 145"/>
                  <a:gd name="T23" fmla="*/ 8 h 83"/>
                  <a:gd name="T24" fmla="*/ 143 w 145"/>
                  <a:gd name="T25" fmla="*/ 16 h 83"/>
                  <a:gd name="T26" fmla="*/ 115 w 145"/>
                  <a:gd name="T27" fmla="*/ 36 h 83"/>
                  <a:gd name="T28" fmla="*/ 93 w 145"/>
                  <a:gd name="T29" fmla="*/ 49 h 83"/>
                  <a:gd name="T30" fmla="*/ 71 w 145"/>
                  <a:gd name="T31" fmla="*/ 66 h 83"/>
                  <a:gd name="T32" fmla="*/ 58 w 145"/>
                  <a:gd name="T33" fmla="*/ 77 h 83"/>
                  <a:gd name="T34" fmla="*/ 52 w 145"/>
                  <a:gd name="T35" fmla="*/ 85 h 83"/>
                  <a:gd name="T36" fmla="*/ 52 w 145"/>
                  <a:gd name="T37" fmla="*/ 91 h 83"/>
                  <a:gd name="T38" fmla="*/ 33 w 145"/>
                  <a:gd name="T39" fmla="*/ 124 h 83"/>
                  <a:gd name="T40" fmla="*/ 19 w 145"/>
                  <a:gd name="T41" fmla="*/ 154 h 83"/>
                  <a:gd name="T42" fmla="*/ 11 w 145"/>
                  <a:gd name="T43" fmla="*/ 184 h 83"/>
                  <a:gd name="T44" fmla="*/ 0 w 145"/>
                  <a:gd name="T45" fmla="*/ 228 h 83"/>
                  <a:gd name="T46" fmla="*/ 11 w 145"/>
                  <a:gd name="T47" fmla="*/ 184 h 83"/>
                  <a:gd name="T48" fmla="*/ 14 w 145"/>
                  <a:gd name="T49" fmla="*/ 170 h 83"/>
                  <a:gd name="T50" fmla="*/ 27 w 145"/>
                  <a:gd name="T51" fmla="*/ 135 h 83"/>
                  <a:gd name="T52" fmla="*/ 44 w 145"/>
                  <a:gd name="T53" fmla="*/ 99 h 83"/>
                  <a:gd name="T54" fmla="*/ 52 w 145"/>
                  <a:gd name="T55" fmla="*/ 85 h 83"/>
                  <a:gd name="T56" fmla="*/ 60 w 145"/>
                  <a:gd name="T57" fmla="*/ 71 h 83"/>
                  <a:gd name="T58" fmla="*/ 74 w 145"/>
                  <a:gd name="T59" fmla="*/ 58 h 83"/>
                  <a:gd name="T60" fmla="*/ 93 w 145"/>
                  <a:gd name="T61" fmla="*/ 44 h 83"/>
                  <a:gd name="T62" fmla="*/ 115 w 145"/>
                  <a:gd name="T63" fmla="*/ 27 h 83"/>
                  <a:gd name="T64" fmla="*/ 145 w 145"/>
                  <a:gd name="T65" fmla="*/ 14 h 83"/>
                  <a:gd name="T66" fmla="*/ 178 w 145"/>
                  <a:gd name="T67" fmla="*/ 3 h 83"/>
                  <a:gd name="T68" fmla="*/ 211 w 145"/>
                  <a:gd name="T69" fmla="*/ 0 h 83"/>
                  <a:gd name="T70" fmla="*/ 244 w 145"/>
                  <a:gd name="T71" fmla="*/ 0 h 83"/>
                  <a:gd name="T72" fmla="*/ 280 w 145"/>
                  <a:gd name="T73" fmla="*/ 3 h 83"/>
                  <a:gd name="T74" fmla="*/ 307 w 145"/>
                  <a:gd name="T75" fmla="*/ 14 h 83"/>
                  <a:gd name="T76" fmla="*/ 335 w 145"/>
                  <a:gd name="T77" fmla="*/ 25 h 83"/>
                  <a:gd name="T78" fmla="*/ 371 w 145"/>
                  <a:gd name="T79" fmla="*/ 44 h 83"/>
                  <a:gd name="T80" fmla="*/ 390 w 145"/>
                  <a:gd name="T81" fmla="*/ 55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83">
                    <a:moveTo>
                      <a:pt x="142" y="20"/>
                    </a:moveTo>
                    <a:lnTo>
                      <a:pt x="142" y="21"/>
                    </a:lnTo>
                    <a:lnTo>
                      <a:pt x="145" y="24"/>
                    </a:lnTo>
                    <a:lnTo>
                      <a:pt x="142" y="21"/>
                    </a:lnTo>
                    <a:lnTo>
                      <a:pt x="140" y="20"/>
                    </a:lnTo>
                    <a:lnTo>
                      <a:pt x="135" y="18"/>
                    </a:lnTo>
                    <a:lnTo>
                      <a:pt x="122" y="9"/>
                    </a:lnTo>
                    <a:lnTo>
                      <a:pt x="112" y="5"/>
                    </a:lnTo>
                    <a:lnTo>
                      <a:pt x="101" y="3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3"/>
                    </a:lnTo>
                    <a:lnTo>
                      <a:pt x="52" y="6"/>
                    </a:lnTo>
                    <a:lnTo>
                      <a:pt x="42" y="13"/>
                    </a:lnTo>
                    <a:lnTo>
                      <a:pt x="34" y="18"/>
                    </a:lnTo>
                    <a:lnTo>
                      <a:pt x="26" y="24"/>
                    </a:lnTo>
                    <a:lnTo>
                      <a:pt x="21" y="28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2" y="45"/>
                    </a:lnTo>
                    <a:lnTo>
                      <a:pt x="7" y="56"/>
                    </a:lnTo>
                    <a:lnTo>
                      <a:pt x="4" y="67"/>
                    </a:lnTo>
                    <a:lnTo>
                      <a:pt x="0" y="83"/>
                    </a:lnTo>
                    <a:lnTo>
                      <a:pt x="4" y="67"/>
                    </a:lnTo>
                    <a:lnTo>
                      <a:pt x="5" y="62"/>
                    </a:lnTo>
                    <a:lnTo>
                      <a:pt x="10" y="49"/>
                    </a:lnTo>
                    <a:lnTo>
                      <a:pt x="16" y="36"/>
                    </a:lnTo>
                    <a:lnTo>
                      <a:pt x="19" y="31"/>
                    </a:lnTo>
                    <a:lnTo>
                      <a:pt x="22" y="26"/>
                    </a:lnTo>
                    <a:lnTo>
                      <a:pt x="27" y="21"/>
                    </a:lnTo>
                    <a:lnTo>
                      <a:pt x="34" y="16"/>
                    </a:lnTo>
                    <a:lnTo>
                      <a:pt x="42" y="10"/>
                    </a:lnTo>
                    <a:lnTo>
                      <a:pt x="53" y="5"/>
                    </a:lnTo>
                    <a:lnTo>
                      <a:pt x="65" y="1"/>
                    </a:lnTo>
                    <a:lnTo>
                      <a:pt x="77" y="0"/>
                    </a:lnTo>
                    <a:lnTo>
                      <a:pt x="89" y="0"/>
                    </a:lnTo>
                    <a:lnTo>
                      <a:pt x="102" y="1"/>
                    </a:lnTo>
                    <a:lnTo>
                      <a:pt x="112" y="5"/>
                    </a:lnTo>
                    <a:lnTo>
                      <a:pt x="122" y="9"/>
                    </a:lnTo>
                    <a:lnTo>
                      <a:pt x="135" y="16"/>
                    </a:lnTo>
                    <a:lnTo>
                      <a:pt x="142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4" name="Freeform 2033"/>
              <p:cNvSpPr>
                <a:spLocks/>
              </p:cNvSpPr>
              <p:nvPr/>
            </p:nvSpPr>
            <p:spPr bwMode="auto">
              <a:xfrm>
                <a:off x="3326" y="1303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14 w 9"/>
                  <a:gd name="T3" fmla="*/ 0 h 2"/>
                  <a:gd name="T4" fmla="*/ 11 w 9"/>
                  <a:gd name="T5" fmla="*/ 0 h 2"/>
                  <a:gd name="T6" fmla="*/ 8 w 9"/>
                  <a:gd name="T7" fmla="*/ 3 h 2"/>
                  <a:gd name="T8" fmla="*/ 3 w 9"/>
                  <a:gd name="T9" fmla="*/ 3 h 2"/>
                  <a:gd name="T10" fmla="*/ 0 w 9"/>
                  <a:gd name="T11" fmla="*/ 5 h 2"/>
                  <a:gd name="T12" fmla="*/ 3 w 9"/>
                  <a:gd name="T13" fmla="*/ 3 h 2"/>
                  <a:gd name="T14" fmla="*/ 8 w 9"/>
                  <a:gd name="T15" fmla="*/ 0 h 2"/>
                  <a:gd name="T16" fmla="*/ 11 w 9"/>
                  <a:gd name="T17" fmla="*/ 0 h 2"/>
                  <a:gd name="T18" fmla="*/ 17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5" name="Freeform 2034"/>
              <p:cNvSpPr>
                <a:spLocks/>
              </p:cNvSpPr>
              <p:nvPr/>
            </p:nvSpPr>
            <p:spPr bwMode="auto">
              <a:xfrm>
                <a:off x="3055" y="1294"/>
                <a:ext cx="299" cy="74"/>
              </a:xfrm>
              <a:custGeom>
                <a:avLst/>
                <a:gdLst>
                  <a:gd name="T0" fmla="*/ 294 w 109"/>
                  <a:gd name="T1" fmla="*/ 49 h 27"/>
                  <a:gd name="T2" fmla="*/ 299 w 109"/>
                  <a:gd name="T3" fmla="*/ 55 h 27"/>
                  <a:gd name="T4" fmla="*/ 294 w 109"/>
                  <a:gd name="T5" fmla="*/ 52 h 27"/>
                  <a:gd name="T6" fmla="*/ 283 w 109"/>
                  <a:gd name="T7" fmla="*/ 44 h 27"/>
                  <a:gd name="T8" fmla="*/ 258 w 109"/>
                  <a:gd name="T9" fmla="*/ 27 h 27"/>
                  <a:gd name="T10" fmla="*/ 241 w 109"/>
                  <a:gd name="T11" fmla="*/ 22 h 27"/>
                  <a:gd name="T12" fmla="*/ 225 w 109"/>
                  <a:gd name="T13" fmla="*/ 14 h 27"/>
                  <a:gd name="T14" fmla="*/ 203 w 109"/>
                  <a:gd name="T15" fmla="*/ 8 h 27"/>
                  <a:gd name="T16" fmla="*/ 181 w 109"/>
                  <a:gd name="T17" fmla="*/ 8 h 27"/>
                  <a:gd name="T18" fmla="*/ 159 w 109"/>
                  <a:gd name="T19" fmla="*/ 3 h 27"/>
                  <a:gd name="T20" fmla="*/ 140 w 109"/>
                  <a:gd name="T21" fmla="*/ 3 h 27"/>
                  <a:gd name="T22" fmla="*/ 101 w 109"/>
                  <a:gd name="T23" fmla="*/ 8 h 27"/>
                  <a:gd name="T24" fmla="*/ 74 w 109"/>
                  <a:gd name="T25" fmla="*/ 14 h 27"/>
                  <a:gd name="T26" fmla="*/ 63 w 109"/>
                  <a:gd name="T27" fmla="*/ 16 h 27"/>
                  <a:gd name="T28" fmla="*/ 60 w 109"/>
                  <a:gd name="T29" fmla="*/ 16 h 27"/>
                  <a:gd name="T30" fmla="*/ 49 w 109"/>
                  <a:gd name="T31" fmla="*/ 30 h 27"/>
                  <a:gd name="T32" fmla="*/ 33 w 109"/>
                  <a:gd name="T33" fmla="*/ 44 h 27"/>
                  <a:gd name="T34" fmla="*/ 16 w 109"/>
                  <a:gd name="T35" fmla="*/ 55 h 27"/>
                  <a:gd name="T36" fmla="*/ 0 w 109"/>
                  <a:gd name="T37" fmla="*/ 74 h 27"/>
                  <a:gd name="T38" fmla="*/ 16 w 109"/>
                  <a:gd name="T39" fmla="*/ 55 h 27"/>
                  <a:gd name="T40" fmla="*/ 22 w 109"/>
                  <a:gd name="T41" fmla="*/ 52 h 27"/>
                  <a:gd name="T42" fmla="*/ 41 w 109"/>
                  <a:gd name="T43" fmla="*/ 36 h 27"/>
                  <a:gd name="T44" fmla="*/ 58 w 109"/>
                  <a:gd name="T45" fmla="*/ 16 h 27"/>
                  <a:gd name="T46" fmla="*/ 63 w 109"/>
                  <a:gd name="T47" fmla="*/ 14 h 27"/>
                  <a:gd name="T48" fmla="*/ 69 w 109"/>
                  <a:gd name="T49" fmla="*/ 14 h 27"/>
                  <a:gd name="T50" fmla="*/ 77 w 109"/>
                  <a:gd name="T51" fmla="*/ 11 h 27"/>
                  <a:gd name="T52" fmla="*/ 101 w 109"/>
                  <a:gd name="T53" fmla="*/ 3 h 27"/>
                  <a:gd name="T54" fmla="*/ 140 w 109"/>
                  <a:gd name="T55" fmla="*/ 0 h 27"/>
                  <a:gd name="T56" fmla="*/ 159 w 109"/>
                  <a:gd name="T57" fmla="*/ 0 h 27"/>
                  <a:gd name="T58" fmla="*/ 184 w 109"/>
                  <a:gd name="T59" fmla="*/ 3 h 27"/>
                  <a:gd name="T60" fmla="*/ 203 w 109"/>
                  <a:gd name="T61" fmla="*/ 8 h 27"/>
                  <a:gd name="T62" fmla="*/ 225 w 109"/>
                  <a:gd name="T63" fmla="*/ 14 h 27"/>
                  <a:gd name="T64" fmla="*/ 244 w 109"/>
                  <a:gd name="T65" fmla="*/ 22 h 27"/>
                  <a:gd name="T66" fmla="*/ 258 w 109"/>
                  <a:gd name="T67" fmla="*/ 27 h 27"/>
                  <a:gd name="T68" fmla="*/ 283 w 109"/>
                  <a:gd name="T69" fmla="*/ 41 h 27"/>
                  <a:gd name="T70" fmla="*/ 294 w 109"/>
                  <a:gd name="T71" fmla="*/ 49 h 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9" h="27">
                    <a:moveTo>
                      <a:pt x="107" y="18"/>
                    </a:moveTo>
                    <a:lnTo>
                      <a:pt x="109" y="20"/>
                    </a:lnTo>
                    <a:lnTo>
                      <a:pt x="107" y="19"/>
                    </a:lnTo>
                    <a:lnTo>
                      <a:pt x="103" y="16"/>
                    </a:lnTo>
                    <a:lnTo>
                      <a:pt x="94" y="10"/>
                    </a:lnTo>
                    <a:lnTo>
                      <a:pt x="88" y="8"/>
                    </a:lnTo>
                    <a:lnTo>
                      <a:pt x="82" y="5"/>
                    </a:lnTo>
                    <a:lnTo>
                      <a:pt x="74" y="3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37" y="3"/>
                    </a:lnTo>
                    <a:lnTo>
                      <a:pt x="27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27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5" y="13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7" y="1"/>
                    </a:lnTo>
                    <a:lnTo>
                      <a:pt x="51" y="0"/>
                    </a:lnTo>
                    <a:lnTo>
                      <a:pt x="58" y="0"/>
                    </a:lnTo>
                    <a:lnTo>
                      <a:pt x="67" y="1"/>
                    </a:lnTo>
                    <a:lnTo>
                      <a:pt x="74" y="3"/>
                    </a:lnTo>
                    <a:lnTo>
                      <a:pt x="82" y="5"/>
                    </a:lnTo>
                    <a:lnTo>
                      <a:pt x="89" y="8"/>
                    </a:lnTo>
                    <a:lnTo>
                      <a:pt x="94" y="10"/>
                    </a:lnTo>
                    <a:lnTo>
                      <a:pt x="103" y="15"/>
                    </a:lnTo>
                    <a:lnTo>
                      <a:pt x="107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6" name="Freeform 2035"/>
              <p:cNvSpPr>
                <a:spLocks/>
              </p:cNvSpPr>
              <p:nvPr/>
            </p:nvSpPr>
            <p:spPr bwMode="auto">
              <a:xfrm>
                <a:off x="2972" y="1281"/>
                <a:ext cx="286" cy="236"/>
              </a:xfrm>
              <a:custGeom>
                <a:avLst/>
                <a:gdLst>
                  <a:gd name="T0" fmla="*/ 3 w 104"/>
                  <a:gd name="T1" fmla="*/ 225 h 86"/>
                  <a:gd name="T2" fmla="*/ 0 w 104"/>
                  <a:gd name="T3" fmla="*/ 225 h 86"/>
                  <a:gd name="T4" fmla="*/ 0 w 104"/>
                  <a:gd name="T5" fmla="*/ 236 h 86"/>
                  <a:gd name="T6" fmla="*/ 0 w 104"/>
                  <a:gd name="T7" fmla="*/ 225 h 86"/>
                  <a:gd name="T8" fmla="*/ 0 w 104"/>
                  <a:gd name="T9" fmla="*/ 222 h 86"/>
                  <a:gd name="T10" fmla="*/ 3 w 104"/>
                  <a:gd name="T11" fmla="*/ 220 h 86"/>
                  <a:gd name="T12" fmla="*/ 3 w 104"/>
                  <a:gd name="T13" fmla="*/ 211 h 86"/>
                  <a:gd name="T14" fmla="*/ 14 w 104"/>
                  <a:gd name="T15" fmla="*/ 178 h 86"/>
                  <a:gd name="T16" fmla="*/ 17 w 104"/>
                  <a:gd name="T17" fmla="*/ 154 h 86"/>
                  <a:gd name="T18" fmla="*/ 28 w 104"/>
                  <a:gd name="T19" fmla="*/ 129 h 86"/>
                  <a:gd name="T20" fmla="*/ 39 w 104"/>
                  <a:gd name="T21" fmla="*/ 107 h 86"/>
                  <a:gd name="T22" fmla="*/ 55 w 104"/>
                  <a:gd name="T23" fmla="*/ 85 h 86"/>
                  <a:gd name="T24" fmla="*/ 69 w 104"/>
                  <a:gd name="T25" fmla="*/ 63 h 86"/>
                  <a:gd name="T26" fmla="*/ 88 w 104"/>
                  <a:gd name="T27" fmla="*/ 44 h 86"/>
                  <a:gd name="T28" fmla="*/ 110 w 104"/>
                  <a:gd name="T29" fmla="*/ 30 h 86"/>
                  <a:gd name="T30" fmla="*/ 129 w 104"/>
                  <a:gd name="T31" fmla="*/ 22 h 86"/>
                  <a:gd name="T32" fmla="*/ 160 w 104"/>
                  <a:gd name="T33" fmla="*/ 8 h 86"/>
                  <a:gd name="T34" fmla="*/ 173 w 104"/>
                  <a:gd name="T35" fmla="*/ 3 h 86"/>
                  <a:gd name="T36" fmla="*/ 201 w 104"/>
                  <a:gd name="T37" fmla="*/ 0 h 86"/>
                  <a:gd name="T38" fmla="*/ 226 w 104"/>
                  <a:gd name="T39" fmla="*/ 0 h 86"/>
                  <a:gd name="T40" fmla="*/ 253 w 104"/>
                  <a:gd name="T41" fmla="*/ 3 h 86"/>
                  <a:gd name="T42" fmla="*/ 286 w 104"/>
                  <a:gd name="T43" fmla="*/ 3 h 86"/>
                  <a:gd name="T44" fmla="*/ 253 w 104"/>
                  <a:gd name="T45" fmla="*/ 3 h 86"/>
                  <a:gd name="T46" fmla="*/ 242 w 104"/>
                  <a:gd name="T47" fmla="*/ 0 h 86"/>
                  <a:gd name="T48" fmla="*/ 212 w 104"/>
                  <a:gd name="T49" fmla="*/ 3 h 86"/>
                  <a:gd name="T50" fmla="*/ 182 w 104"/>
                  <a:gd name="T51" fmla="*/ 3 h 86"/>
                  <a:gd name="T52" fmla="*/ 171 w 104"/>
                  <a:gd name="T53" fmla="*/ 8 h 86"/>
                  <a:gd name="T54" fmla="*/ 157 w 104"/>
                  <a:gd name="T55" fmla="*/ 11 h 86"/>
                  <a:gd name="T56" fmla="*/ 127 w 104"/>
                  <a:gd name="T57" fmla="*/ 25 h 86"/>
                  <a:gd name="T58" fmla="*/ 105 w 104"/>
                  <a:gd name="T59" fmla="*/ 36 h 86"/>
                  <a:gd name="T60" fmla="*/ 88 w 104"/>
                  <a:gd name="T61" fmla="*/ 49 h 86"/>
                  <a:gd name="T62" fmla="*/ 69 w 104"/>
                  <a:gd name="T63" fmla="*/ 66 h 86"/>
                  <a:gd name="T64" fmla="*/ 55 w 104"/>
                  <a:gd name="T65" fmla="*/ 85 h 86"/>
                  <a:gd name="T66" fmla="*/ 39 w 104"/>
                  <a:gd name="T67" fmla="*/ 110 h 86"/>
                  <a:gd name="T68" fmla="*/ 28 w 104"/>
                  <a:gd name="T69" fmla="*/ 134 h 86"/>
                  <a:gd name="T70" fmla="*/ 19 w 104"/>
                  <a:gd name="T71" fmla="*/ 156 h 86"/>
                  <a:gd name="T72" fmla="*/ 14 w 104"/>
                  <a:gd name="T73" fmla="*/ 178 h 86"/>
                  <a:gd name="T74" fmla="*/ 6 w 104"/>
                  <a:gd name="T75" fmla="*/ 211 h 86"/>
                  <a:gd name="T76" fmla="*/ 3 w 104"/>
                  <a:gd name="T77" fmla="*/ 222 h 86"/>
                  <a:gd name="T78" fmla="*/ 3 w 104"/>
                  <a:gd name="T79" fmla="*/ 225 h 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4" h="86">
                    <a:moveTo>
                      <a:pt x="1" y="82"/>
                    </a:moveTo>
                    <a:lnTo>
                      <a:pt x="0" y="82"/>
                    </a:lnTo>
                    <a:lnTo>
                      <a:pt x="0" y="86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0"/>
                    </a:lnTo>
                    <a:lnTo>
                      <a:pt x="1" y="77"/>
                    </a:lnTo>
                    <a:lnTo>
                      <a:pt x="5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1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40" y="11"/>
                    </a:lnTo>
                    <a:lnTo>
                      <a:pt x="47" y="8"/>
                    </a:lnTo>
                    <a:lnTo>
                      <a:pt x="58" y="3"/>
                    </a:lnTo>
                    <a:lnTo>
                      <a:pt x="63" y="1"/>
                    </a:lnTo>
                    <a:lnTo>
                      <a:pt x="73" y="0"/>
                    </a:lnTo>
                    <a:lnTo>
                      <a:pt x="82" y="0"/>
                    </a:lnTo>
                    <a:lnTo>
                      <a:pt x="92" y="1"/>
                    </a:lnTo>
                    <a:lnTo>
                      <a:pt x="104" y="1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77" y="1"/>
                    </a:lnTo>
                    <a:lnTo>
                      <a:pt x="66" y="1"/>
                    </a:lnTo>
                    <a:lnTo>
                      <a:pt x="62" y="3"/>
                    </a:lnTo>
                    <a:lnTo>
                      <a:pt x="57" y="4"/>
                    </a:lnTo>
                    <a:lnTo>
                      <a:pt x="46" y="9"/>
                    </a:lnTo>
                    <a:lnTo>
                      <a:pt x="38" y="13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4" y="40"/>
                    </a:lnTo>
                    <a:lnTo>
                      <a:pt x="10" y="49"/>
                    </a:lnTo>
                    <a:lnTo>
                      <a:pt x="7" y="57"/>
                    </a:lnTo>
                    <a:lnTo>
                      <a:pt x="5" y="65"/>
                    </a:lnTo>
                    <a:lnTo>
                      <a:pt x="2" y="77"/>
                    </a:lnTo>
                    <a:lnTo>
                      <a:pt x="1" y="81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7" name="Freeform 2036"/>
              <p:cNvSpPr>
                <a:spLocks/>
              </p:cNvSpPr>
              <p:nvPr/>
            </p:nvSpPr>
            <p:spPr bwMode="auto">
              <a:xfrm>
                <a:off x="2986" y="1322"/>
                <a:ext cx="104" cy="219"/>
              </a:xfrm>
              <a:custGeom>
                <a:avLst/>
                <a:gdLst>
                  <a:gd name="T0" fmla="*/ 3 w 38"/>
                  <a:gd name="T1" fmla="*/ 211 h 80"/>
                  <a:gd name="T2" fmla="*/ 0 w 38"/>
                  <a:gd name="T3" fmla="*/ 219 h 80"/>
                  <a:gd name="T4" fmla="*/ 0 w 38"/>
                  <a:gd name="T5" fmla="*/ 211 h 80"/>
                  <a:gd name="T6" fmla="*/ 0 w 38"/>
                  <a:gd name="T7" fmla="*/ 200 h 80"/>
                  <a:gd name="T8" fmla="*/ 3 w 38"/>
                  <a:gd name="T9" fmla="*/ 181 h 80"/>
                  <a:gd name="T10" fmla="*/ 19 w 38"/>
                  <a:gd name="T11" fmla="*/ 123 h 80"/>
                  <a:gd name="T12" fmla="*/ 38 w 38"/>
                  <a:gd name="T13" fmla="*/ 66 h 80"/>
                  <a:gd name="T14" fmla="*/ 47 w 38"/>
                  <a:gd name="T15" fmla="*/ 47 h 80"/>
                  <a:gd name="T16" fmla="*/ 52 w 38"/>
                  <a:gd name="T17" fmla="*/ 41 h 80"/>
                  <a:gd name="T18" fmla="*/ 66 w 38"/>
                  <a:gd name="T19" fmla="*/ 30 h 80"/>
                  <a:gd name="T20" fmla="*/ 88 w 38"/>
                  <a:gd name="T21" fmla="*/ 11 h 80"/>
                  <a:gd name="T22" fmla="*/ 104 w 38"/>
                  <a:gd name="T23" fmla="*/ 0 h 80"/>
                  <a:gd name="T24" fmla="*/ 88 w 38"/>
                  <a:gd name="T25" fmla="*/ 11 h 80"/>
                  <a:gd name="T26" fmla="*/ 68 w 38"/>
                  <a:gd name="T27" fmla="*/ 27 h 80"/>
                  <a:gd name="T28" fmla="*/ 52 w 38"/>
                  <a:gd name="T29" fmla="*/ 44 h 80"/>
                  <a:gd name="T30" fmla="*/ 47 w 38"/>
                  <a:gd name="T31" fmla="*/ 52 h 80"/>
                  <a:gd name="T32" fmla="*/ 41 w 38"/>
                  <a:gd name="T33" fmla="*/ 68 h 80"/>
                  <a:gd name="T34" fmla="*/ 19 w 38"/>
                  <a:gd name="T35" fmla="*/ 126 h 80"/>
                  <a:gd name="T36" fmla="*/ 5 w 38"/>
                  <a:gd name="T37" fmla="*/ 183 h 80"/>
                  <a:gd name="T38" fmla="*/ 3 w 38"/>
                  <a:gd name="T39" fmla="*/ 200 h 80"/>
                  <a:gd name="T40" fmla="*/ 3 w 38"/>
                  <a:gd name="T41" fmla="*/ 211 h 8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80">
                    <a:moveTo>
                      <a:pt x="1" y="77"/>
                    </a:moveTo>
                    <a:lnTo>
                      <a:pt x="0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66"/>
                    </a:lnTo>
                    <a:lnTo>
                      <a:pt x="7" y="45"/>
                    </a:lnTo>
                    <a:lnTo>
                      <a:pt x="14" y="24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4" y="11"/>
                    </a:lnTo>
                    <a:lnTo>
                      <a:pt x="32" y="4"/>
                    </a:lnTo>
                    <a:lnTo>
                      <a:pt x="38" y="0"/>
                    </a:lnTo>
                    <a:lnTo>
                      <a:pt x="32" y="4"/>
                    </a:lnTo>
                    <a:lnTo>
                      <a:pt x="25" y="10"/>
                    </a:lnTo>
                    <a:lnTo>
                      <a:pt x="19" y="16"/>
                    </a:lnTo>
                    <a:lnTo>
                      <a:pt x="17" y="19"/>
                    </a:lnTo>
                    <a:lnTo>
                      <a:pt x="15" y="25"/>
                    </a:lnTo>
                    <a:lnTo>
                      <a:pt x="7" y="46"/>
                    </a:lnTo>
                    <a:lnTo>
                      <a:pt x="2" y="67"/>
                    </a:lnTo>
                    <a:lnTo>
                      <a:pt x="1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8" name="Freeform 2037"/>
              <p:cNvSpPr>
                <a:spLocks/>
              </p:cNvSpPr>
              <p:nvPr/>
            </p:nvSpPr>
            <p:spPr bwMode="auto">
              <a:xfrm>
                <a:off x="3000" y="1311"/>
                <a:ext cx="356" cy="247"/>
              </a:xfrm>
              <a:custGeom>
                <a:avLst/>
                <a:gdLst>
                  <a:gd name="T0" fmla="*/ 342 w 130"/>
                  <a:gd name="T1" fmla="*/ 52 h 90"/>
                  <a:gd name="T2" fmla="*/ 348 w 130"/>
                  <a:gd name="T3" fmla="*/ 55 h 90"/>
                  <a:gd name="T4" fmla="*/ 356 w 130"/>
                  <a:gd name="T5" fmla="*/ 58 h 90"/>
                  <a:gd name="T6" fmla="*/ 348 w 130"/>
                  <a:gd name="T7" fmla="*/ 55 h 90"/>
                  <a:gd name="T8" fmla="*/ 342 w 130"/>
                  <a:gd name="T9" fmla="*/ 55 h 90"/>
                  <a:gd name="T10" fmla="*/ 329 w 130"/>
                  <a:gd name="T11" fmla="*/ 47 h 90"/>
                  <a:gd name="T12" fmla="*/ 290 w 130"/>
                  <a:gd name="T13" fmla="*/ 27 h 90"/>
                  <a:gd name="T14" fmla="*/ 266 w 130"/>
                  <a:gd name="T15" fmla="*/ 19 h 90"/>
                  <a:gd name="T16" fmla="*/ 236 w 130"/>
                  <a:gd name="T17" fmla="*/ 11 h 90"/>
                  <a:gd name="T18" fmla="*/ 203 w 130"/>
                  <a:gd name="T19" fmla="*/ 5 h 90"/>
                  <a:gd name="T20" fmla="*/ 167 w 130"/>
                  <a:gd name="T21" fmla="*/ 5 h 90"/>
                  <a:gd name="T22" fmla="*/ 137 w 130"/>
                  <a:gd name="T23" fmla="*/ 11 h 90"/>
                  <a:gd name="T24" fmla="*/ 104 w 130"/>
                  <a:gd name="T25" fmla="*/ 27 h 90"/>
                  <a:gd name="T26" fmla="*/ 82 w 130"/>
                  <a:gd name="T27" fmla="*/ 47 h 90"/>
                  <a:gd name="T28" fmla="*/ 60 w 130"/>
                  <a:gd name="T29" fmla="*/ 63 h 90"/>
                  <a:gd name="T30" fmla="*/ 44 w 130"/>
                  <a:gd name="T31" fmla="*/ 80 h 90"/>
                  <a:gd name="T32" fmla="*/ 38 w 130"/>
                  <a:gd name="T33" fmla="*/ 93 h 90"/>
                  <a:gd name="T34" fmla="*/ 30 w 130"/>
                  <a:gd name="T35" fmla="*/ 107 h 90"/>
                  <a:gd name="T36" fmla="*/ 27 w 130"/>
                  <a:gd name="T37" fmla="*/ 118 h 90"/>
                  <a:gd name="T38" fmla="*/ 16 w 130"/>
                  <a:gd name="T39" fmla="*/ 140 h 90"/>
                  <a:gd name="T40" fmla="*/ 11 w 130"/>
                  <a:gd name="T41" fmla="*/ 170 h 90"/>
                  <a:gd name="T42" fmla="*/ 5 w 130"/>
                  <a:gd name="T43" fmla="*/ 189 h 90"/>
                  <a:gd name="T44" fmla="*/ 5 w 130"/>
                  <a:gd name="T45" fmla="*/ 206 h 90"/>
                  <a:gd name="T46" fmla="*/ 0 w 130"/>
                  <a:gd name="T47" fmla="*/ 247 h 90"/>
                  <a:gd name="T48" fmla="*/ 5 w 130"/>
                  <a:gd name="T49" fmla="*/ 203 h 90"/>
                  <a:gd name="T50" fmla="*/ 5 w 130"/>
                  <a:gd name="T51" fmla="*/ 189 h 90"/>
                  <a:gd name="T52" fmla="*/ 11 w 130"/>
                  <a:gd name="T53" fmla="*/ 154 h 90"/>
                  <a:gd name="T54" fmla="*/ 25 w 130"/>
                  <a:gd name="T55" fmla="*/ 118 h 90"/>
                  <a:gd name="T56" fmla="*/ 30 w 130"/>
                  <a:gd name="T57" fmla="*/ 104 h 90"/>
                  <a:gd name="T58" fmla="*/ 30 w 130"/>
                  <a:gd name="T59" fmla="*/ 99 h 90"/>
                  <a:gd name="T60" fmla="*/ 38 w 130"/>
                  <a:gd name="T61" fmla="*/ 91 h 90"/>
                  <a:gd name="T62" fmla="*/ 47 w 130"/>
                  <a:gd name="T63" fmla="*/ 71 h 90"/>
                  <a:gd name="T64" fmla="*/ 60 w 130"/>
                  <a:gd name="T65" fmla="*/ 58 h 90"/>
                  <a:gd name="T66" fmla="*/ 82 w 130"/>
                  <a:gd name="T67" fmla="*/ 38 h 90"/>
                  <a:gd name="T68" fmla="*/ 110 w 130"/>
                  <a:gd name="T69" fmla="*/ 25 h 90"/>
                  <a:gd name="T70" fmla="*/ 137 w 130"/>
                  <a:gd name="T71" fmla="*/ 11 h 90"/>
                  <a:gd name="T72" fmla="*/ 170 w 130"/>
                  <a:gd name="T73" fmla="*/ 0 h 90"/>
                  <a:gd name="T74" fmla="*/ 203 w 130"/>
                  <a:gd name="T75" fmla="*/ 5 h 90"/>
                  <a:gd name="T76" fmla="*/ 238 w 130"/>
                  <a:gd name="T77" fmla="*/ 8 h 90"/>
                  <a:gd name="T78" fmla="*/ 266 w 130"/>
                  <a:gd name="T79" fmla="*/ 19 h 90"/>
                  <a:gd name="T80" fmla="*/ 293 w 130"/>
                  <a:gd name="T81" fmla="*/ 27 h 90"/>
                  <a:gd name="T82" fmla="*/ 329 w 130"/>
                  <a:gd name="T83" fmla="*/ 47 h 90"/>
                  <a:gd name="T84" fmla="*/ 342 w 130"/>
                  <a:gd name="T85" fmla="*/ 52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0" h="90">
                    <a:moveTo>
                      <a:pt x="125" y="19"/>
                    </a:moveTo>
                    <a:lnTo>
                      <a:pt x="127" y="20"/>
                    </a:lnTo>
                    <a:lnTo>
                      <a:pt x="130" y="21"/>
                    </a:lnTo>
                    <a:lnTo>
                      <a:pt x="127" y="20"/>
                    </a:lnTo>
                    <a:lnTo>
                      <a:pt x="125" y="20"/>
                    </a:lnTo>
                    <a:lnTo>
                      <a:pt x="120" y="17"/>
                    </a:lnTo>
                    <a:lnTo>
                      <a:pt x="106" y="10"/>
                    </a:lnTo>
                    <a:lnTo>
                      <a:pt x="97" y="7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50" y="4"/>
                    </a:lnTo>
                    <a:lnTo>
                      <a:pt x="38" y="10"/>
                    </a:lnTo>
                    <a:lnTo>
                      <a:pt x="30" y="17"/>
                    </a:lnTo>
                    <a:lnTo>
                      <a:pt x="22" y="23"/>
                    </a:lnTo>
                    <a:lnTo>
                      <a:pt x="16" y="29"/>
                    </a:lnTo>
                    <a:lnTo>
                      <a:pt x="14" y="34"/>
                    </a:lnTo>
                    <a:lnTo>
                      <a:pt x="11" y="39"/>
                    </a:lnTo>
                    <a:lnTo>
                      <a:pt x="10" y="43"/>
                    </a:lnTo>
                    <a:lnTo>
                      <a:pt x="6" y="51"/>
                    </a:lnTo>
                    <a:lnTo>
                      <a:pt x="4" y="62"/>
                    </a:lnTo>
                    <a:lnTo>
                      <a:pt x="2" y="69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2" y="69"/>
                    </a:lnTo>
                    <a:lnTo>
                      <a:pt x="4" y="56"/>
                    </a:lnTo>
                    <a:lnTo>
                      <a:pt x="9" y="43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4" y="33"/>
                    </a:lnTo>
                    <a:lnTo>
                      <a:pt x="17" y="26"/>
                    </a:lnTo>
                    <a:lnTo>
                      <a:pt x="22" y="21"/>
                    </a:lnTo>
                    <a:lnTo>
                      <a:pt x="30" y="14"/>
                    </a:lnTo>
                    <a:lnTo>
                      <a:pt x="40" y="9"/>
                    </a:lnTo>
                    <a:lnTo>
                      <a:pt x="50" y="4"/>
                    </a:lnTo>
                    <a:lnTo>
                      <a:pt x="62" y="0"/>
                    </a:lnTo>
                    <a:lnTo>
                      <a:pt x="74" y="2"/>
                    </a:lnTo>
                    <a:lnTo>
                      <a:pt x="87" y="3"/>
                    </a:lnTo>
                    <a:lnTo>
                      <a:pt x="97" y="7"/>
                    </a:lnTo>
                    <a:lnTo>
                      <a:pt x="107" y="10"/>
                    </a:lnTo>
                    <a:lnTo>
                      <a:pt x="120" y="17"/>
                    </a:lnTo>
                    <a:lnTo>
                      <a:pt x="125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89" name="Freeform 2038"/>
              <p:cNvSpPr>
                <a:spLocks/>
              </p:cNvSpPr>
              <p:nvPr/>
            </p:nvSpPr>
            <p:spPr bwMode="auto">
              <a:xfrm>
                <a:off x="3019" y="1325"/>
                <a:ext cx="346" cy="282"/>
              </a:xfrm>
              <a:custGeom>
                <a:avLst/>
                <a:gdLst>
                  <a:gd name="T0" fmla="*/ 11 w 126"/>
                  <a:gd name="T1" fmla="*/ 266 h 103"/>
                  <a:gd name="T2" fmla="*/ 11 w 126"/>
                  <a:gd name="T3" fmla="*/ 268 h 103"/>
                  <a:gd name="T4" fmla="*/ 11 w 126"/>
                  <a:gd name="T5" fmla="*/ 282 h 103"/>
                  <a:gd name="T6" fmla="*/ 8 w 126"/>
                  <a:gd name="T7" fmla="*/ 268 h 103"/>
                  <a:gd name="T8" fmla="*/ 8 w 126"/>
                  <a:gd name="T9" fmla="*/ 266 h 103"/>
                  <a:gd name="T10" fmla="*/ 8 w 126"/>
                  <a:gd name="T11" fmla="*/ 263 h 103"/>
                  <a:gd name="T12" fmla="*/ 8 w 126"/>
                  <a:gd name="T13" fmla="*/ 249 h 103"/>
                  <a:gd name="T14" fmla="*/ 0 w 126"/>
                  <a:gd name="T15" fmla="*/ 205 h 103"/>
                  <a:gd name="T16" fmla="*/ 0 w 126"/>
                  <a:gd name="T17" fmla="*/ 175 h 103"/>
                  <a:gd name="T18" fmla="*/ 8 w 126"/>
                  <a:gd name="T19" fmla="*/ 140 h 103"/>
                  <a:gd name="T20" fmla="*/ 19 w 126"/>
                  <a:gd name="T21" fmla="*/ 110 h 103"/>
                  <a:gd name="T22" fmla="*/ 27 w 126"/>
                  <a:gd name="T23" fmla="*/ 93 h 103"/>
                  <a:gd name="T24" fmla="*/ 38 w 126"/>
                  <a:gd name="T25" fmla="*/ 77 h 103"/>
                  <a:gd name="T26" fmla="*/ 49 w 126"/>
                  <a:gd name="T27" fmla="*/ 57 h 103"/>
                  <a:gd name="T28" fmla="*/ 63 w 126"/>
                  <a:gd name="T29" fmla="*/ 44 h 103"/>
                  <a:gd name="T30" fmla="*/ 77 w 126"/>
                  <a:gd name="T31" fmla="*/ 36 h 103"/>
                  <a:gd name="T32" fmla="*/ 91 w 126"/>
                  <a:gd name="T33" fmla="*/ 25 h 103"/>
                  <a:gd name="T34" fmla="*/ 121 w 126"/>
                  <a:gd name="T35" fmla="*/ 11 h 103"/>
                  <a:gd name="T36" fmla="*/ 148 w 126"/>
                  <a:gd name="T37" fmla="*/ 5 h 103"/>
                  <a:gd name="T38" fmla="*/ 170 w 126"/>
                  <a:gd name="T39" fmla="*/ 0 h 103"/>
                  <a:gd name="T40" fmla="*/ 192 w 126"/>
                  <a:gd name="T41" fmla="*/ 5 h 103"/>
                  <a:gd name="T42" fmla="*/ 206 w 126"/>
                  <a:gd name="T43" fmla="*/ 8 h 103"/>
                  <a:gd name="T44" fmla="*/ 209 w 126"/>
                  <a:gd name="T45" fmla="*/ 8 h 103"/>
                  <a:gd name="T46" fmla="*/ 220 w 126"/>
                  <a:gd name="T47" fmla="*/ 14 h 103"/>
                  <a:gd name="T48" fmla="*/ 244 w 126"/>
                  <a:gd name="T49" fmla="*/ 22 h 103"/>
                  <a:gd name="T50" fmla="*/ 275 w 126"/>
                  <a:gd name="T51" fmla="*/ 36 h 103"/>
                  <a:gd name="T52" fmla="*/ 291 w 126"/>
                  <a:gd name="T53" fmla="*/ 44 h 103"/>
                  <a:gd name="T54" fmla="*/ 302 w 126"/>
                  <a:gd name="T55" fmla="*/ 57 h 103"/>
                  <a:gd name="T56" fmla="*/ 346 w 126"/>
                  <a:gd name="T57" fmla="*/ 66 h 103"/>
                  <a:gd name="T58" fmla="*/ 302 w 126"/>
                  <a:gd name="T59" fmla="*/ 57 h 103"/>
                  <a:gd name="T60" fmla="*/ 302 w 126"/>
                  <a:gd name="T61" fmla="*/ 55 h 103"/>
                  <a:gd name="T62" fmla="*/ 302 w 126"/>
                  <a:gd name="T63" fmla="*/ 52 h 103"/>
                  <a:gd name="T64" fmla="*/ 291 w 126"/>
                  <a:gd name="T65" fmla="*/ 44 h 103"/>
                  <a:gd name="T66" fmla="*/ 258 w 126"/>
                  <a:gd name="T67" fmla="*/ 27 h 103"/>
                  <a:gd name="T68" fmla="*/ 220 w 126"/>
                  <a:gd name="T69" fmla="*/ 14 h 103"/>
                  <a:gd name="T70" fmla="*/ 203 w 126"/>
                  <a:gd name="T71" fmla="*/ 8 h 103"/>
                  <a:gd name="T72" fmla="*/ 198 w 126"/>
                  <a:gd name="T73" fmla="*/ 5 h 103"/>
                  <a:gd name="T74" fmla="*/ 184 w 126"/>
                  <a:gd name="T75" fmla="*/ 5 h 103"/>
                  <a:gd name="T76" fmla="*/ 168 w 126"/>
                  <a:gd name="T77" fmla="*/ 5 h 103"/>
                  <a:gd name="T78" fmla="*/ 146 w 126"/>
                  <a:gd name="T79" fmla="*/ 8 h 103"/>
                  <a:gd name="T80" fmla="*/ 118 w 126"/>
                  <a:gd name="T81" fmla="*/ 14 h 103"/>
                  <a:gd name="T82" fmla="*/ 91 w 126"/>
                  <a:gd name="T83" fmla="*/ 27 h 103"/>
                  <a:gd name="T84" fmla="*/ 63 w 126"/>
                  <a:gd name="T85" fmla="*/ 49 h 103"/>
                  <a:gd name="T86" fmla="*/ 49 w 126"/>
                  <a:gd name="T87" fmla="*/ 63 h 103"/>
                  <a:gd name="T88" fmla="*/ 38 w 126"/>
                  <a:gd name="T89" fmla="*/ 79 h 103"/>
                  <a:gd name="T90" fmla="*/ 19 w 126"/>
                  <a:gd name="T91" fmla="*/ 110 h 103"/>
                  <a:gd name="T92" fmla="*/ 8 w 126"/>
                  <a:gd name="T93" fmla="*/ 145 h 103"/>
                  <a:gd name="T94" fmla="*/ 5 w 126"/>
                  <a:gd name="T95" fmla="*/ 175 h 103"/>
                  <a:gd name="T96" fmla="*/ 5 w 126"/>
                  <a:gd name="T97" fmla="*/ 205 h 103"/>
                  <a:gd name="T98" fmla="*/ 8 w 126"/>
                  <a:gd name="T99" fmla="*/ 249 h 103"/>
                  <a:gd name="T100" fmla="*/ 11 w 126"/>
                  <a:gd name="T101" fmla="*/ 263 h 103"/>
                  <a:gd name="T102" fmla="*/ 11 w 126"/>
                  <a:gd name="T103" fmla="*/ 266 h 1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6" h="103">
                    <a:moveTo>
                      <a:pt x="4" y="97"/>
                    </a:moveTo>
                    <a:lnTo>
                      <a:pt x="4" y="98"/>
                    </a:lnTo>
                    <a:lnTo>
                      <a:pt x="4" y="103"/>
                    </a:lnTo>
                    <a:lnTo>
                      <a:pt x="3" y="98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1"/>
                    </a:lnTo>
                    <a:lnTo>
                      <a:pt x="0" y="75"/>
                    </a:lnTo>
                    <a:lnTo>
                      <a:pt x="0" y="64"/>
                    </a:lnTo>
                    <a:lnTo>
                      <a:pt x="3" y="51"/>
                    </a:lnTo>
                    <a:lnTo>
                      <a:pt x="7" y="40"/>
                    </a:lnTo>
                    <a:lnTo>
                      <a:pt x="10" y="34"/>
                    </a:lnTo>
                    <a:lnTo>
                      <a:pt x="14" y="28"/>
                    </a:lnTo>
                    <a:lnTo>
                      <a:pt x="18" y="21"/>
                    </a:lnTo>
                    <a:lnTo>
                      <a:pt x="23" y="16"/>
                    </a:lnTo>
                    <a:lnTo>
                      <a:pt x="28" y="13"/>
                    </a:lnTo>
                    <a:lnTo>
                      <a:pt x="33" y="9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80" y="5"/>
                    </a:lnTo>
                    <a:lnTo>
                      <a:pt x="89" y="8"/>
                    </a:lnTo>
                    <a:lnTo>
                      <a:pt x="100" y="13"/>
                    </a:lnTo>
                    <a:lnTo>
                      <a:pt x="106" y="16"/>
                    </a:lnTo>
                    <a:lnTo>
                      <a:pt x="110" y="21"/>
                    </a:lnTo>
                    <a:lnTo>
                      <a:pt x="126" y="24"/>
                    </a:lnTo>
                    <a:lnTo>
                      <a:pt x="110" y="21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06" y="16"/>
                    </a:lnTo>
                    <a:lnTo>
                      <a:pt x="94" y="10"/>
                    </a:lnTo>
                    <a:lnTo>
                      <a:pt x="80" y="5"/>
                    </a:lnTo>
                    <a:lnTo>
                      <a:pt x="74" y="3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2"/>
                    </a:lnTo>
                    <a:lnTo>
                      <a:pt x="53" y="3"/>
                    </a:lnTo>
                    <a:lnTo>
                      <a:pt x="43" y="5"/>
                    </a:lnTo>
                    <a:lnTo>
                      <a:pt x="33" y="10"/>
                    </a:lnTo>
                    <a:lnTo>
                      <a:pt x="23" y="18"/>
                    </a:lnTo>
                    <a:lnTo>
                      <a:pt x="18" y="23"/>
                    </a:lnTo>
                    <a:lnTo>
                      <a:pt x="14" y="29"/>
                    </a:lnTo>
                    <a:lnTo>
                      <a:pt x="7" y="40"/>
                    </a:lnTo>
                    <a:lnTo>
                      <a:pt x="3" y="53"/>
                    </a:lnTo>
                    <a:lnTo>
                      <a:pt x="2" y="64"/>
                    </a:lnTo>
                    <a:lnTo>
                      <a:pt x="2" y="75"/>
                    </a:lnTo>
                    <a:lnTo>
                      <a:pt x="3" y="91"/>
                    </a:lnTo>
                    <a:lnTo>
                      <a:pt x="4" y="96"/>
                    </a:lnTo>
                    <a:lnTo>
                      <a:pt x="4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0" name="Freeform 2039"/>
              <p:cNvSpPr>
                <a:spLocks/>
              </p:cNvSpPr>
              <p:nvPr/>
            </p:nvSpPr>
            <p:spPr bwMode="auto">
              <a:xfrm>
                <a:off x="3005" y="1547"/>
                <a:ext cx="14" cy="38"/>
              </a:xfrm>
              <a:custGeom>
                <a:avLst/>
                <a:gdLst>
                  <a:gd name="T0" fmla="*/ 6 w 5"/>
                  <a:gd name="T1" fmla="*/ 38 h 14"/>
                  <a:gd name="T2" fmla="*/ 0 w 5"/>
                  <a:gd name="T3" fmla="*/ 38 h 14"/>
                  <a:gd name="T4" fmla="*/ 0 w 5"/>
                  <a:gd name="T5" fmla="*/ 22 h 14"/>
                  <a:gd name="T6" fmla="*/ 0 w 5"/>
                  <a:gd name="T7" fmla="*/ 11 h 14"/>
                  <a:gd name="T8" fmla="*/ 6 w 5"/>
                  <a:gd name="T9" fmla="*/ 8 h 14"/>
                  <a:gd name="T10" fmla="*/ 11 w 5"/>
                  <a:gd name="T11" fmla="*/ 0 h 14"/>
                  <a:gd name="T12" fmla="*/ 14 w 5"/>
                  <a:gd name="T13" fmla="*/ 0 h 14"/>
                  <a:gd name="T14" fmla="*/ 14 w 5"/>
                  <a:gd name="T15" fmla="*/ 3 h 14"/>
                  <a:gd name="T16" fmla="*/ 8 w 5"/>
                  <a:gd name="T17" fmla="*/ 8 h 14"/>
                  <a:gd name="T18" fmla="*/ 6 w 5"/>
                  <a:gd name="T19" fmla="*/ 11 h 14"/>
                  <a:gd name="T20" fmla="*/ 0 w 5"/>
                  <a:gd name="T21" fmla="*/ 22 h 14"/>
                  <a:gd name="T22" fmla="*/ 6 w 5"/>
                  <a:gd name="T23" fmla="*/ 38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4">
                    <a:moveTo>
                      <a:pt x="2" y="14"/>
                    </a:moveTo>
                    <a:lnTo>
                      <a:pt x="0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1" name="Freeform 2040"/>
              <p:cNvSpPr>
                <a:spLocks/>
              </p:cNvSpPr>
              <p:nvPr/>
            </p:nvSpPr>
            <p:spPr bwMode="auto">
              <a:xfrm>
                <a:off x="3030" y="1347"/>
                <a:ext cx="107" cy="282"/>
              </a:xfrm>
              <a:custGeom>
                <a:avLst/>
                <a:gdLst>
                  <a:gd name="T0" fmla="*/ 25 w 39"/>
                  <a:gd name="T1" fmla="*/ 274 h 103"/>
                  <a:gd name="T2" fmla="*/ 25 w 39"/>
                  <a:gd name="T3" fmla="*/ 282 h 103"/>
                  <a:gd name="T4" fmla="*/ 22 w 39"/>
                  <a:gd name="T5" fmla="*/ 279 h 103"/>
                  <a:gd name="T6" fmla="*/ 22 w 39"/>
                  <a:gd name="T7" fmla="*/ 274 h 103"/>
                  <a:gd name="T8" fmla="*/ 22 w 39"/>
                  <a:gd name="T9" fmla="*/ 266 h 103"/>
                  <a:gd name="T10" fmla="*/ 14 w 39"/>
                  <a:gd name="T11" fmla="*/ 238 h 103"/>
                  <a:gd name="T12" fmla="*/ 8 w 39"/>
                  <a:gd name="T13" fmla="*/ 203 h 103"/>
                  <a:gd name="T14" fmla="*/ 0 w 39"/>
                  <a:gd name="T15" fmla="*/ 162 h 103"/>
                  <a:gd name="T16" fmla="*/ 3 w 39"/>
                  <a:gd name="T17" fmla="*/ 142 h 103"/>
                  <a:gd name="T18" fmla="*/ 11 w 39"/>
                  <a:gd name="T19" fmla="*/ 123 h 103"/>
                  <a:gd name="T20" fmla="*/ 27 w 39"/>
                  <a:gd name="T21" fmla="*/ 90 h 103"/>
                  <a:gd name="T22" fmla="*/ 41 w 39"/>
                  <a:gd name="T23" fmla="*/ 71 h 103"/>
                  <a:gd name="T24" fmla="*/ 47 w 39"/>
                  <a:gd name="T25" fmla="*/ 63 h 103"/>
                  <a:gd name="T26" fmla="*/ 58 w 39"/>
                  <a:gd name="T27" fmla="*/ 47 h 103"/>
                  <a:gd name="T28" fmla="*/ 71 w 39"/>
                  <a:gd name="T29" fmla="*/ 30 h 103"/>
                  <a:gd name="T30" fmla="*/ 85 w 39"/>
                  <a:gd name="T31" fmla="*/ 16 h 103"/>
                  <a:gd name="T32" fmla="*/ 107 w 39"/>
                  <a:gd name="T33" fmla="*/ 0 h 103"/>
                  <a:gd name="T34" fmla="*/ 85 w 39"/>
                  <a:gd name="T35" fmla="*/ 16 h 103"/>
                  <a:gd name="T36" fmla="*/ 82 w 39"/>
                  <a:gd name="T37" fmla="*/ 22 h 103"/>
                  <a:gd name="T38" fmla="*/ 66 w 39"/>
                  <a:gd name="T39" fmla="*/ 41 h 103"/>
                  <a:gd name="T40" fmla="*/ 44 w 39"/>
                  <a:gd name="T41" fmla="*/ 68 h 103"/>
                  <a:gd name="T42" fmla="*/ 41 w 39"/>
                  <a:gd name="T43" fmla="*/ 74 h 103"/>
                  <a:gd name="T44" fmla="*/ 27 w 39"/>
                  <a:gd name="T45" fmla="*/ 96 h 103"/>
                  <a:gd name="T46" fmla="*/ 11 w 39"/>
                  <a:gd name="T47" fmla="*/ 126 h 103"/>
                  <a:gd name="T48" fmla="*/ 8 w 39"/>
                  <a:gd name="T49" fmla="*/ 145 h 103"/>
                  <a:gd name="T50" fmla="*/ 3 w 39"/>
                  <a:gd name="T51" fmla="*/ 167 h 103"/>
                  <a:gd name="T52" fmla="*/ 11 w 39"/>
                  <a:gd name="T53" fmla="*/ 203 h 103"/>
                  <a:gd name="T54" fmla="*/ 16 w 39"/>
                  <a:gd name="T55" fmla="*/ 241 h 103"/>
                  <a:gd name="T56" fmla="*/ 22 w 39"/>
                  <a:gd name="T57" fmla="*/ 266 h 103"/>
                  <a:gd name="T58" fmla="*/ 25 w 39"/>
                  <a:gd name="T59" fmla="*/ 274 h 1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9" h="103">
                    <a:moveTo>
                      <a:pt x="9" y="100"/>
                    </a:moveTo>
                    <a:lnTo>
                      <a:pt x="9" y="103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5" y="87"/>
                    </a:lnTo>
                    <a:lnTo>
                      <a:pt x="3" y="74"/>
                    </a:lnTo>
                    <a:lnTo>
                      <a:pt x="0" y="59"/>
                    </a:lnTo>
                    <a:lnTo>
                      <a:pt x="1" y="52"/>
                    </a:lnTo>
                    <a:lnTo>
                      <a:pt x="4" y="45"/>
                    </a:lnTo>
                    <a:lnTo>
                      <a:pt x="10" y="33"/>
                    </a:lnTo>
                    <a:lnTo>
                      <a:pt x="15" y="26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6" y="11"/>
                    </a:lnTo>
                    <a:lnTo>
                      <a:pt x="31" y="6"/>
                    </a:lnTo>
                    <a:lnTo>
                      <a:pt x="39" y="0"/>
                    </a:lnTo>
                    <a:lnTo>
                      <a:pt x="31" y="6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6" y="25"/>
                    </a:lnTo>
                    <a:lnTo>
                      <a:pt x="15" y="27"/>
                    </a:lnTo>
                    <a:lnTo>
                      <a:pt x="10" y="35"/>
                    </a:lnTo>
                    <a:lnTo>
                      <a:pt x="4" y="46"/>
                    </a:lnTo>
                    <a:lnTo>
                      <a:pt x="3" y="53"/>
                    </a:lnTo>
                    <a:lnTo>
                      <a:pt x="1" y="61"/>
                    </a:lnTo>
                    <a:lnTo>
                      <a:pt x="4" y="74"/>
                    </a:lnTo>
                    <a:lnTo>
                      <a:pt x="6" y="88"/>
                    </a:lnTo>
                    <a:lnTo>
                      <a:pt x="8" y="97"/>
                    </a:lnTo>
                    <a:lnTo>
                      <a:pt x="9" y="10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2" name="Freeform 2041"/>
              <p:cNvSpPr>
                <a:spLocks/>
              </p:cNvSpPr>
              <p:nvPr/>
            </p:nvSpPr>
            <p:spPr bwMode="auto">
              <a:xfrm>
                <a:off x="3074" y="1347"/>
                <a:ext cx="291" cy="337"/>
              </a:xfrm>
              <a:custGeom>
                <a:avLst/>
                <a:gdLst>
                  <a:gd name="T0" fmla="*/ 277 w 106"/>
                  <a:gd name="T1" fmla="*/ 63 h 123"/>
                  <a:gd name="T2" fmla="*/ 280 w 106"/>
                  <a:gd name="T3" fmla="*/ 63 h 123"/>
                  <a:gd name="T4" fmla="*/ 291 w 106"/>
                  <a:gd name="T5" fmla="*/ 77 h 123"/>
                  <a:gd name="T6" fmla="*/ 280 w 106"/>
                  <a:gd name="T7" fmla="*/ 68 h 123"/>
                  <a:gd name="T8" fmla="*/ 277 w 106"/>
                  <a:gd name="T9" fmla="*/ 63 h 123"/>
                  <a:gd name="T10" fmla="*/ 255 w 106"/>
                  <a:gd name="T11" fmla="*/ 58 h 123"/>
                  <a:gd name="T12" fmla="*/ 211 w 106"/>
                  <a:gd name="T13" fmla="*/ 33 h 123"/>
                  <a:gd name="T14" fmla="*/ 181 w 106"/>
                  <a:gd name="T15" fmla="*/ 16 h 123"/>
                  <a:gd name="T16" fmla="*/ 143 w 106"/>
                  <a:gd name="T17" fmla="*/ 3 h 123"/>
                  <a:gd name="T18" fmla="*/ 124 w 106"/>
                  <a:gd name="T19" fmla="*/ 0 h 123"/>
                  <a:gd name="T20" fmla="*/ 104 w 106"/>
                  <a:gd name="T21" fmla="*/ 0 h 123"/>
                  <a:gd name="T22" fmla="*/ 82 w 106"/>
                  <a:gd name="T23" fmla="*/ 5 h 123"/>
                  <a:gd name="T24" fmla="*/ 66 w 106"/>
                  <a:gd name="T25" fmla="*/ 16 h 123"/>
                  <a:gd name="T26" fmla="*/ 36 w 106"/>
                  <a:gd name="T27" fmla="*/ 44 h 123"/>
                  <a:gd name="T28" fmla="*/ 16 w 106"/>
                  <a:gd name="T29" fmla="*/ 60 h 123"/>
                  <a:gd name="T30" fmla="*/ 11 w 106"/>
                  <a:gd name="T31" fmla="*/ 77 h 123"/>
                  <a:gd name="T32" fmla="*/ 3 w 106"/>
                  <a:gd name="T33" fmla="*/ 96 h 123"/>
                  <a:gd name="T34" fmla="*/ 3 w 106"/>
                  <a:gd name="T35" fmla="*/ 115 h 123"/>
                  <a:gd name="T36" fmla="*/ 3 w 106"/>
                  <a:gd name="T37" fmla="*/ 148 h 123"/>
                  <a:gd name="T38" fmla="*/ 8 w 106"/>
                  <a:gd name="T39" fmla="*/ 175 h 123"/>
                  <a:gd name="T40" fmla="*/ 14 w 106"/>
                  <a:gd name="T41" fmla="*/ 197 h 123"/>
                  <a:gd name="T42" fmla="*/ 22 w 106"/>
                  <a:gd name="T43" fmla="*/ 214 h 123"/>
                  <a:gd name="T44" fmla="*/ 44 w 106"/>
                  <a:gd name="T45" fmla="*/ 252 h 123"/>
                  <a:gd name="T46" fmla="*/ 69 w 106"/>
                  <a:gd name="T47" fmla="*/ 285 h 123"/>
                  <a:gd name="T48" fmla="*/ 82 w 106"/>
                  <a:gd name="T49" fmla="*/ 299 h 123"/>
                  <a:gd name="T50" fmla="*/ 99 w 106"/>
                  <a:gd name="T51" fmla="*/ 312 h 123"/>
                  <a:gd name="T52" fmla="*/ 148 w 106"/>
                  <a:gd name="T53" fmla="*/ 337 h 123"/>
                  <a:gd name="T54" fmla="*/ 96 w 106"/>
                  <a:gd name="T55" fmla="*/ 312 h 123"/>
                  <a:gd name="T56" fmla="*/ 93 w 106"/>
                  <a:gd name="T57" fmla="*/ 310 h 123"/>
                  <a:gd name="T58" fmla="*/ 82 w 106"/>
                  <a:gd name="T59" fmla="*/ 301 h 123"/>
                  <a:gd name="T60" fmla="*/ 55 w 106"/>
                  <a:gd name="T61" fmla="*/ 266 h 123"/>
                  <a:gd name="T62" fmla="*/ 27 w 106"/>
                  <a:gd name="T63" fmla="*/ 227 h 123"/>
                  <a:gd name="T64" fmla="*/ 16 w 106"/>
                  <a:gd name="T65" fmla="*/ 211 h 123"/>
                  <a:gd name="T66" fmla="*/ 11 w 106"/>
                  <a:gd name="T67" fmla="*/ 195 h 123"/>
                  <a:gd name="T68" fmla="*/ 3 w 106"/>
                  <a:gd name="T69" fmla="*/ 170 h 123"/>
                  <a:gd name="T70" fmla="*/ 0 w 106"/>
                  <a:gd name="T71" fmla="*/ 142 h 123"/>
                  <a:gd name="T72" fmla="*/ 0 w 106"/>
                  <a:gd name="T73" fmla="*/ 110 h 123"/>
                  <a:gd name="T74" fmla="*/ 3 w 106"/>
                  <a:gd name="T75" fmla="*/ 90 h 123"/>
                  <a:gd name="T76" fmla="*/ 11 w 106"/>
                  <a:gd name="T77" fmla="*/ 71 h 123"/>
                  <a:gd name="T78" fmla="*/ 22 w 106"/>
                  <a:gd name="T79" fmla="*/ 55 h 123"/>
                  <a:gd name="T80" fmla="*/ 36 w 106"/>
                  <a:gd name="T81" fmla="*/ 41 h 123"/>
                  <a:gd name="T82" fmla="*/ 66 w 106"/>
                  <a:gd name="T83" fmla="*/ 14 h 123"/>
                  <a:gd name="T84" fmla="*/ 85 w 106"/>
                  <a:gd name="T85" fmla="*/ 3 h 123"/>
                  <a:gd name="T86" fmla="*/ 107 w 106"/>
                  <a:gd name="T87" fmla="*/ 0 h 123"/>
                  <a:gd name="T88" fmla="*/ 124 w 106"/>
                  <a:gd name="T89" fmla="*/ 0 h 123"/>
                  <a:gd name="T90" fmla="*/ 143 w 106"/>
                  <a:gd name="T91" fmla="*/ 3 h 123"/>
                  <a:gd name="T92" fmla="*/ 181 w 106"/>
                  <a:gd name="T93" fmla="*/ 16 h 123"/>
                  <a:gd name="T94" fmla="*/ 211 w 106"/>
                  <a:gd name="T95" fmla="*/ 30 h 123"/>
                  <a:gd name="T96" fmla="*/ 261 w 106"/>
                  <a:gd name="T97" fmla="*/ 55 h 123"/>
                  <a:gd name="T98" fmla="*/ 277 w 106"/>
                  <a:gd name="T99" fmla="*/ 63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123">
                    <a:moveTo>
                      <a:pt x="101" y="23"/>
                    </a:moveTo>
                    <a:lnTo>
                      <a:pt x="102" y="23"/>
                    </a:lnTo>
                    <a:lnTo>
                      <a:pt x="106" y="28"/>
                    </a:lnTo>
                    <a:lnTo>
                      <a:pt x="102" y="25"/>
                    </a:lnTo>
                    <a:lnTo>
                      <a:pt x="101" y="23"/>
                    </a:lnTo>
                    <a:lnTo>
                      <a:pt x="93" y="21"/>
                    </a:lnTo>
                    <a:lnTo>
                      <a:pt x="77" y="12"/>
                    </a:lnTo>
                    <a:lnTo>
                      <a:pt x="66" y="6"/>
                    </a:lnTo>
                    <a:lnTo>
                      <a:pt x="52" y="1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3" y="16"/>
                    </a:lnTo>
                    <a:lnTo>
                      <a:pt x="6" y="22"/>
                    </a:lnTo>
                    <a:lnTo>
                      <a:pt x="4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54"/>
                    </a:lnTo>
                    <a:lnTo>
                      <a:pt x="3" y="64"/>
                    </a:lnTo>
                    <a:lnTo>
                      <a:pt x="5" y="72"/>
                    </a:lnTo>
                    <a:lnTo>
                      <a:pt x="8" y="78"/>
                    </a:lnTo>
                    <a:lnTo>
                      <a:pt x="16" y="92"/>
                    </a:lnTo>
                    <a:lnTo>
                      <a:pt x="25" y="104"/>
                    </a:lnTo>
                    <a:lnTo>
                      <a:pt x="30" y="109"/>
                    </a:lnTo>
                    <a:lnTo>
                      <a:pt x="36" y="114"/>
                    </a:lnTo>
                    <a:lnTo>
                      <a:pt x="54" y="123"/>
                    </a:lnTo>
                    <a:lnTo>
                      <a:pt x="35" y="114"/>
                    </a:lnTo>
                    <a:lnTo>
                      <a:pt x="34" y="113"/>
                    </a:lnTo>
                    <a:lnTo>
                      <a:pt x="30" y="110"/>
                    </a:lnTo>
                    <a:lnTo>
                      <a:pt x="20" y="97"/>
                    </a:lnTo>
                    <a:lnTo>
                      <a:pt x="10" y="83"/>
                    </a:lnTo>
                    <a:lnTo>
                      <a:pt x="6" y="77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4" y="26"/>
                    </a:lnTo>
                    <a:lnTo>
                      <a:pt x="8" y="20"/>
                    </a:lnTo>
                    <a:lnTo>
                      <a:pt x="13" y="15"/>
                    </a:lnTo>
                    <a:lnTo>
                      <a:pt x="24" y="5"/>
                    </a:lnTo>
                    <a:lnTo>
                      <a:pt x="31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2" y="1"/>
                    </a:lnTo>
                    <a:lnTo>
                      <a:pt x="66" y="6"/>
                    </a:lnTo>
                    <a:lnTo>
                      <a:pt x="77" y="11"/>
                    </a:lnTo>
                    <a:lnTo>
                      <a:pt x="95" y="20"/>
                    </a:lnTo>
                    <a:lnTo>
                      <a:pt x="101" y="2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3" name="Freeform 2042"/>
              <p:cNvSpPr>
                <a:spLocks/>
              </p:cNvSpPr>
              <p:nvPr/>
            </p:nvSpPr>
            <p:spPr bwMode="auto">
              <a:xfrm>
                <a:off x="3076" y="1569"/>
                <a:ext cx="64" cy="88"/>
              </a:xfrm>
              <a:custGeom>
                <a:avLst/>
                <a:gdLst>
                  <a:gd name="T0" fmla="*/ 61 w 23"/>
                  <a:gd name="T1" fmla="*/ 85 h 32"/>
                  <a:gd name="T2" fmla="*/ 61 w 23"/>
                  <a:gd name="T3" fmla="*/ 88 h 32"/>
                  <a:gd name="T4" fmla="*/ 64 w 23"/>
                  <a:gd name="T5" fmla="*/ 88 h 32"/>
                  <a:gd name="T6" fmla="*/ 61 w 23"/>
                  <a:gd name="T7" fmla="*/ 88 h 32"/>
                  <a:gd name="T8" fmla="*/ 39 w 23"/>
                  <a:gd name="T9" fmla="*/ 52 h 32"/>
                  <a:gd name="T10" fmla="*/ 22 w 23"/>
                  <a:gd name="T11" fmla="*/ 22 h 32"/>
                  <a:gd name="T12" fmla="*/ 19 w 23"/>
                  <a:gd name="T13" fmla="*/ 17 h 32"/>
                  <a:gd name="T14" fmla="*/ 8 w 23"/>
                  <a:gd name="T15" fmla="*/ 6 h 32"/>
                  <a:gd name="T16" fmla="*/ 0 w 23"/>
                  <a:gd name="T17" fmla="*/ 0 h 32"/>
                  <a:gd name="T18" fmla="*/ 11 w 23"/>
                  <a:gd name="T19" fmla="*/ 6 h 32"/>
                  <a:gd name="T20" fmla="*/ 19 w 23"/>
                  <a:gd name="T21" fmla="*/ 14 h 32"/>
                  <a:gd name="T22" fmla="*/ 22 w 23"/>
                  <a:gd name="T23" fmla="*/ 22 h 32"/>
                  <a:gd name="T24" fmla="*/ 39 w 23"/>
                  <a:gd name="T25" fmla="*/ 52 h 32"/>
                  <a:gd name="T26" fmla="*/ 61 w 23"/>
                  <a:gd name="T27" fmla="*/ 85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32">
                    <a:moveTo>
                      <a:pt x="22" y="31"/>
                    </a:moveTo>
                    <a:lnTo>
                      <a:pt x="22" y="32"/>
                    </a:lnTo>
                    <a:lnTo>
                      <a:pt x="23" y="32"/>
                    </a:lnTo>
                    <a:lnTo>
                      <a:pt x="22" y="32"/>
                    </a:lnTo>
                    <a:lnTo>
                      <a:pt x="14" y="1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4" y="19"/>
                    </a:lnTo>
                    <a:lnTo>
                      <a:pt x="22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4" name="Freeform 2043"/>
              <p:cNvSpPr>
                <a:spLocks/>
              </p:cNvSpPr>
              <p:nvPr/>
            </p:nvSpPr>
            <p:spPr bwMode="auto">
              <a:xfrm>
                <a:off x="3055" y="1443"/>
                <a:ext cx="76" cy="230"/>
              </a:xfrm>
              <a:custGeom>
                <a:avLst/>
                <a:gdLst>
                  <a:gd name="T0" fmla="*/ 71 w 28"/>
                  <a:gd name="T1" fmla="*/ 225 h 84"/>
                  <a:gd name="T2" fmla="*/ 73 w 28"/>
                  <a:gd name="T3" fmla="*/ 227 h 84"/>
                  <a:gd name="T4" fmla="*/ 76 w 28"/>
                  <a:gd name="T5" fmla="*/ 230 h 84"/>
                  <a:gd name="T6" fmla="*/ 71 w 28"/>
                  <a:gd name="T7" fmla="*/ 227 h 84"/>
                  <a:gd name="T8" fmla="*/ 68 w 28"/>
                  <a:gd name="T9" fmla="*/ 225 h 84"/>
                  <a:gd name="T10" fmla="*/ 62 w 28"/>
                  <a:gd name="T11" fmla="*/ 219 h 84"/>
                  <a:gd name="T12" fmla="*/ 54 w 28"/>
                  <a:gd name="T13" fmla="*/ 203 h 84"/>
                  <a:gd name="T14" fmla="*/ 30 w 28"/>
                  <a:gd name="T15" fmla="*/ 148 h 84"/>
                  <a:gd name="T16" fmla="*/ 8 w 28"/>
                  <a:gd name="T17" fmla="*/ 90 h 84"/>
                  <a:gd name="T18" fmla="*/ 3 w 28"/>
                  <a:gd name="T19" fmla="*/ 74 h 84"/>
                  <a:gd name="T20" fmla="*/ 3 w 28"/>
                  <a:gd name="T21" fmla="*/ 63 h 84"/>
                  <a:gd name="T22" fmla="*/ 0 w 28"/>
                  <a:gd name="T23" fmla="*/ 49 h 84"/>
                  <a:gd name="T24" fmla="*/ 3 w 28"/>
                  <a:gd name="T25" fmla="*/ 33 h 84"/>
                  <a:gd name="T26" fmla="*/ 5 w 28"/>
                  <a:gd name="T27" fmla="*/ 16 h 84"/>
                  <a:gd name="T28" fmla="*/ 16 w 28"/>
                  <a:gd name="T29" fmla="*/ 0 h 84"/>
                  <a:gd name="T30" fmla="*/ 5 w 28"/>
                  <a:gd name="T31" fmla="*/ 19 h 84"/>
                  <a:gd name="T32" fmla="*/ 3 w 28"/>
                  <a:gd name="T33" fmla="*/ 27 h 84"/>
                  <a:gd name="T34" fmla="*/ 3 w 28"/>
                  <a:gd name="T35" fmla="*/ 44 h 84"/>
                  <a:gd name="T36" fmla="*/ 3 w 28"/>
                  <a:gd name="T37" fmla="*/ 60 h 84"/>
                  <a:gd name="T38" fmla="*/ 5 w 28"/>
                  <a:gd name="T39" fmla="*/ 66 h 84"/>
                  <a:gd name="T40" fmla="*/ 5 w 28"/>
                  <a:gd name="T41" fmla="*/ 74 h 84"/>
                  <a:gd name="T42" fmla="*/ 8 w 28"/>
                  <a:gd name="T43" fmla="*/ 93 h 84"/>
                  <a:gd name="T44" fmla="*/ 30 w 28"/>
                  <a:gd name="T45" fmla="*/ 148 h 84"/>
                  <a:gd name="T46" fmla="*/ 54 w 28"/>
                  <a:gd name="T47" fmla="*/ 203 h 84"/>
                  <a:gd name="T48" fmla="*/ 62 w 28"/>
                  <a:gd name="T49" fmla="*/ 219 h 84"/>
                  <a:gd name="T50" fmla="*/ 68 w 28"/>
                  <a:gd name="T51" fmla="*/ 225 h 84"/>
                  <a:gd name="T52" fmla="*/ 71 w 28"/>
                  <a:gd name="T53" fmla="*/ 225 h 8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8" h="84">
                    <a:moveTo>
                      <a:pt x="26" y="82"/>
                    </a:moveTo>
                    <a:lnTo>
                      <a:pt x="27" y="83"/>
                    </a:lnTo>
                    <a:lnTo>
                      <a:pt x="28" y="84"/>
                    </a:lnTo>
                    <a:lnTo>
                      <a:pt x="26" y="83"/>
                    </a:lnTo>
                    <a:lnTo>
                      <a:pt x="25" y="82"/>
                    </a:lnTo>
                    <a:lnTo>
                      <a:pt x="23" y="80"/>
                    </a:lnTo>
                    <a:lnTo>
                      <a:pt x="20" y="74"/>
                    </a:lnTo>
                    <a:lnTo>
                      <a:pt x="11" y="54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1" y="16"/>
                    </a:lnTo>
                    <a:lnTo>
                      <a:pt x="1" y="22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11" y="54"/>
                    </a:lnTo>
                    <a:lnTo>
                      <a:pt x="20" y="74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5" name="Freeform 2044"/>
              <p:cNvSpPr>
                <a:spLocks/>
              </p:cNvSpPr>
              <p:nvPr/>
            </p:nvSpPr>
            <p:spPr bwMode="auto">
              <a:xfrm>
                <a:off x="3044" y="1478"/>
                <a:ext cx="43" cy="176"/>
              </a:xfrm>
              <a:custGeom>
                <a:avLst/>
                <a:gdLst>
                  <a:gd name="T0" fmla="*/ 43 w 16"/>
                  <a:gd name="T1" fmla="*/ 171 h 64"/>
                  <a:gd name="T2" fmla="*/ 43 w 16"/>
                  <a:gd name="T3" fmla="*/ 176 h 64"/>
                  <a:gd name="T4" fmla="*/ 40 w 16"/>
                  <a:gd name="T5" fmla="*/ 171 h 64"/>
                  <a:gd name="T6" fmla="*/ 38 w 16"/>
                  <a:gd name="T7" fmla="*/ 168 h 64"/>
                  <a:gd name="T8" fmla="*/ 30 w 16"/>
                  <a:gd name="T9" fmla="*/ 154 h 64"/>
                  <a:gd name="T10" fmla="*/ 16 w 16"/>
                  <a:gd name="T11" fmla="*/ 113 h 64"/>
                  <a:gd name="T12" fmla="*/ 8 w 16"/>
                  <a:gd name="T13" fmla="*/ 69 h 64"/>
                  <a:gd name="T14" fmla="*/ 3 w 16"/>
                  <a:gd name="T15" fmla="*/ 55 h 64"/>
                  <a:gd name="T16" fmla="*/ 8 w 16"/>
                  <a:gd name="T17" fmla="*/ 52 h 64"/>
                  <a:gd name="T18" fmla="*/ 3 w 16"/>
                  <a:gd name="T19" fmla="*/ 14 h 64"/>
                  <a:gd name="T20" fmla="*/ 0 w 16"/>
                  <a:gd name="T21" fmla="*/ 0 h 64"/>
                  <a:gd name="T22" fmla="*/ 3 w 16"/>
                  <a:gd name="T23" fmla="*/ 17 h 64"/>
                  <a:gd name="T24" fmla="*/ 8 w 16"/>
                  <a:gd name="T25" fmla="*/ 52 h 64"/>
                  <a:gd name="T26" fmla="*/ 8 w 16"/>
                  <a:gd name="T27" fmla="*/ 58 h 64"/>
                  <a:gd name="T28" fmla="*/ 11 w 16"/>
                  <a:gd name="T29" fmla="*/ 72 h 64"/>
                  <a:gd name="T30" fmla="*/ 19 w 16"/>
                  <a:gd name="T31" fmla="*/ 113 h 64"/>
                  <a:gd name="T32" fmla="*/ 32 w 16"/>
                  <a:gd name="T33" fmla="*/ 151 h 64"/>
                  <a:gd name="T34" fmla="*/ 40 w 16"/>
                  <a:gd name="T35" fmla="*/ 165 h 64"/>
                  <a:gd name="T36" fmla="*/ 43 w 16"/>
                  <a:gd name="T37" fmla="*/ 171 h 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6" h="64">
                    <a:moveTo>
                      <a:pt x="16" y="62"/>
                    </a:moveTo>
                    <a:lnTo>
                      <a:pt x="16" y="64"/>
                    </a:lnTo>
                    <a:lnTo>
                      <a:pt x="15" y="62"/>
                    </a:lnTo>
                    <a:lnTo>
                      <a:pt x="14" y="61"/>
                    </a:lnTo>
                    <a:lnTo>
                      <a:pt x="11" y="56"/>
                    </a:lnTo>
                    <a:lnTo>
                      <a:pt x="6" y="41"/>
                    </a:lnTo>
                    <a:lnTo>
                      <a:pt x="3" y="25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26"/>
                    </a:lnTo>
                    <a:lnTo>
                      <a:pt x="7" y="41"/>
                    </a:lnTo>
                    <a:lnTo>
                      <a:pt x="12" y="55"/>
                    </a:lnTo>
                    <a:lnTo>
                      <a:pt x="15" y="60"/>
                    </a:lnTo>
                    <a:lnTo>
                      <a:pt x="16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6" name="Freeform 2045"/>
              <p:cNvSpPr>
                <a:spLocks/>
              </p:cNvSpPr>
              <p:nvPr/>
            </p:nvSpPr>
            <p:spPr bwMode="auto">
              <a:xfrm>
                <a:off x="3087" y="1360"/>
                <a:ext cx="267" cy="310"/>
              </a:xfrm>
              <a:custGeom>
                <a:avLst/>
                <a:gdLst>
                  <a:gd name="T0" fmla="*/ 127 w 97"/>
                  <a:gd name="T1" fmla="*/ 302 h 113"/>
                  <a:gd name="T2" fmla="*/ 129 w 97"/>
                  <a:gd name="T3" fmla="*/ 302 h 113"/>
                  <a:gd name="T4" fmla="*/ 140 w 97"/>
                  <a:gd name="T5" fmla="*/ 310 h 113"/>
                  <a:gd name="T6" fmla="*/ 129 w 97"/>
                  <a:gd name="T7" fmla="*/ 302 h 113"/>
                  <a:gd name="T8" fmla="*/ 127 w 97"/>
                  <a:gd name="T9" fmla="*/ 302 h 113"/>
                  <a:gd name="T10" fmla="*/ 110 w 97"/>
                  <a:gd name="T11" fmla="*/ 294 h 113"/>
                  <a:gd name="T12" fmla="*/ 94 w 97"/>
                  <a:gd name="T13" fmla="*/ 280 h 113"/>
                  <a:gd name="T14" fmla="*/ 69 w 97"/>
                  <a:gd name="T15" fmla="*/ 261 h 113"/>
                  <a:gd name="T16" fmla="*/ 50 w 97"/>
                  <a:gd name="T17" fmla="*/ 239 h 113"/>
                  <a:gd name="T18" fmla="*/ 28 w 97"/>
                  <a:gd name="T19" fmla="*/ 211 h 113"/>
                  <a:gd name="T20" fmla="*/ 14 w 97"/>
                  <a:gd name="T21" fmla="*/ 173 h 113"/>
                  <a:gd name="T22" fmla="*/ 8 w 97"/>
                  <a:gd name="T23" fmla="*/ 156 h 113"/>
                  <a:gd name="T24" fmla="*/ 3 w 97"/>
                  <a:gd name="T25" fmla="*/ 134 h 113"/>
                  <a:gd name="T26" fmla="*/ 0 w 97"/>
                  <a:gd name="T27" fmla="*/ 115 h 113"/>
                  <a:gd name="T28" fmla="*/ 3 w 97"/>
                  <a:gd name="T29" fmla="*/ 96 h 113"/>
                  <a:gd name="T30" fmla="*/ 8 w 97"/>
                  <a:gd name="T31" fmla="*/ 77 h 113"/>
                  <a:gd name="T32" fmla="*/ 14 w 97"/>
                  <a:gd name="T33" fmla="*/ 60 h 113"/>
                  <a:gd name="T34" fmla="*/ 25 w 97"/>
                  <a:gd name="T35" fmla="*/ 44 h 113"/>
                  <a:gd name="T36" fmla="*/ 39 w 97"/>
                  <a:gd name="T37" fmla="*/ 30 h 113"/>
                  <a:gd name="T38" fmla="*/ 50 w 97"/>
                  <a:gd name="T39" fmla="*/ 19 h 113"/>
                  <a:gd name="T40" fmla="*/ 63 w 97"/>
                  <a:gd name="T41" fmla="*/ 8 h 113"/>
                  <a:gd name="T42" fmla="*/ 77 w 97"/>
                  <a:gd name="T43" fmla="*/ 3 h 113"/>
                  <a:gd name="T44" fmla="*/ 85 w 97"/>
                  <a:gd name="T45" fmla="*/ 0 h 113"/>
                  <a:gd name="T46" fmla="*/ 107 w 97"/>
                  <a:gd name="T47" fmla="*/ 0 h 113"/>
                  <a:gd name="T48" fmla="*/ 127 w 97"/>
                  <a:gd name="T49" fmla="*/ 3 h 113"/>
                  <a:gd name="T50" fmla="*/ 138 w 97"/>
                  <a:gd name="T51" fmla="*/ 5 h 113"/>
                  <a:gd name="T52" fmla="*/ 162 w 97"/>
                  <a:gd name="T53" fmla="*/ 19 h 113"/>
                  <a:gd name="T54" fmla="*/ 226 w 97"/>
                  <a:gd name="T55" fmla="*/ 60 h 113"/>
                  <a:gd name="T56" fmla="*/ 267 w 97"/>
                  <a:gd name="T57" fmla="*/ 88 h 113"/>
                  <a:gd name="T58" fmla="*/ 226 w 97"/>
                  <a:gd name="T59" fmla="*/ 60 h 113"/>
                  <a:gd name="T60" fmla="*/ 176 w 97"/>
                  <a:gd name="T61" fmla="*/ 30 h 113"/>
                  <a:gd name="T62" fmla="*/ 138 w 97"/>
                  <a:gd name="T63" fmla="*/ 8 h 113"/>
                  <a:gd name="T64" fmla="*/ 124 w 97"/>
                  <a:gd name="T65" fmla="*/ 3 h 113"/>
                  <a:gd name="T66" fmla="*/ 121 w 97"/>
                  <a:gd name="T67" fmla="*/ 3 h 113"/>
                  <a:gd name="T68" fmla="*/ 102 w 97"/>
                  <a:gd name="T69" fmla="*/ 0 h 113"/>
                  <a:gd name="T70" fmla="*/ 83 w 97"/>
                  <a:gd name="T71" fmla="*/ 3 h 113"/>
                  <a:gd name="T72" fmla="*/ 69 w 97"/>
                  <a:gd name="T73" fmla="*/ 5 h 113"/>
                  <a:gd name="T74" fmla="*/ 58 w 97"/>
                  <a:gd name="T75" fmla="*/ 16 h 113"/>
                  <a:gd name="T76" fmla="*/ 44 w 97"/>
                  <a:gd name="T77" fmla="*/ 22 h 113"/>
                  <a:gd name="T78" fmla="*/ 36 w 97"/>
                  <a:gd name="T79" fmla="*/ 36 h 113"/>
                  <a:gd name="T80" fmla="*/ 25 w 97"/>
                  <a:gd name="T81" fmla="*/ 47 h 113"/>
                  <a:gd name="T82" fmla="*/ 14 w 97"/>
                  <a:gd name="T83" fmla="*/ 63 h 113"/>
                  <a:gd name="T84" fmla="*/ 8 w 97"/>
                  <a:gd name="T85" fmla="*/ 82 h 113"/>
                  <a:gd name="T86" fmla="*/ 3 w 97"/>
                  <a:gd name="T87" fmla="*/ 99 h 113"/>
                  <a:gd name="T88" fmla="*/ 3 w 97"/>
                  <a:gd name="T89" fmla="*/ 118 h 113"/>
                  <a:gd name="T90" fmla="*/ 8 w 97"/>
                  <a:gd name="T91" fmla="*/ 140 h 113"/>
                  <a:gd name="T92" fmla="*/ 11 w 97"/>
                  <a:gd name="T93" fmla="*/ 156 h 113"/>
                  <a:gd name="T94" fmla="*/ 14 w 97"/>
                  <a:gd name="T95" fmla="*/ 176 h 113"/>
                  <a:gd name="T96" fmla="*/ 30 w 97"/>
                  <a:gd name="T97" fmla="*/ 211 h 113"/>
                  <a:gd name="T98" fmla="*/ 52 w 97"/>
                  <a:gd name="T99" fmla="*/ 239 h 113"/>
                  <a:gd name="T100" fmla="*/ 72 w 97"/>
                  <a:gd name="T101" fmla="*/ 261 h 113"/>
                  <a:gd name="T102" fmla="*/ 94 w 97"/>
                  <a:gd name="T103" fmla="*/ 280 h 113"/>
                  <a:gd name="T104" fmla="*/ 110 w 97"/>
                  <a:gd name="T105" fmla="*/ 294 h 113"/>
                  <a:gd name="T106" fmla="*/ 127 w 97"/>
                  <a:gd name="T107" fmla="*/ 302 h 1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3">
                    <a:moveTo>
                      <a:pt x="46" y="110"/>
                    </a:moveTo>
                    <a:lnTo>
                      <a:pt x="47" y="110"/>
                    </a:lnTo>
                    <a:lnTo>
                      <a:pt x="51" y="113"/>
                    </a:lnTo>
                    <a:lnTo>
                      <a:pt x="47" y="110"/>
                    </a:lnTo>
                    <a:lnTo>
                      <a:pt x="46" y="110"/>
                    </a:lnTo>
                    <a:lnTo>
                      <a:pt x="40" y="107"/>
                    </a:lnTo>
                    <a:lnTo>
                      <a:pt x="34" y="102"/>
                    </a:lnTo>
                    <a:lnTo>
                      <a:pt x="25" y="95"/>
                    </a:lnTo>
                    <a:lnTo>
                      <a:pt x="18" y="87"/>
                    </a:lnTo>
                    <a:lnTo>
                      <a:pt x="10" y="77"/>
                    </a:lnTo>
                    <a:lnTo>
                      <a:pt x="5" y="63"/>
                    </a:lnTo>
                    <a:lnTo>
                      <a:pt x="3" y="57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1" y="35"/>
                    </a:lnTo>
                    <a:lnTo>
                      <a:pt x="3" y="28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9" y="7"/>
                    </a:lnTo>
                    <a:lnTo>
                      <a:pt x="82" y="22"/>
                    </a:lnTo>
                    <a:lnTo>
                      <a:pt x="97" y="32"/>
                    </a:lnTo>
                    <a:lnTo>
                      <a:pt x="82" y="22"/>
                    </a:lnTo>
                    <a:lnTo>
                      <a:pt x="64" y="11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5" y="2"/>
                    </a:lnTo>
                    <a:lnTo>
                      <a:pt x="21" y="6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9" y="17"/>
                    </a:lnTo>
                    <a:lnTo>
                      <a:pt x="5" y="23"/>
                    </a:lnTo>
                    <a:lnTo>
                      <a:pt x="3" y="30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4" y="57"/>
                    </a:lnTo>
                    <a:lnTo>
                      <a:pt x="5" y="64"/>
                    </a:lnTo>
                    <a:lnTo>
                      <a:pt x="11" y="77"/>
                    </a:lnTo>
                    <a:lnTo>
                      <a:pt x="19" y="87"/>
                    </a:lnTo>
                    <a:lnTo>
                      <a:pt x="26" y="95"/>
                    </a:lnTo>
                    <a:lnTo>
                      <a:pt x="34" y="102"/>
                    </a:lnTo>
                    <a:lnTo>
                      <a:pt x="40" y="107"/>
                    </a:lnTo>
                    <a:lnTo>
                      <a:pt x="46" y="1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7" name="Freeform 2046"/>
              <p:cNvSpPr>
                <a:spLocks/>
              </p:cNvSpPr>
              <p:nvPr/>
            </p:nvSpPr>
            <p:spPr bwMode="auto">
              <a:xfrm>
                <a:off x="3109" y="1377"/>
                <a:ext cx="256" cy="282"/>
              </a:xfrm>
              <a:custGeom>
                <a:avLst/>
                <a:gdLst>
                  <a:gd name="T0" fmla="*/ 239 w 93"/>
                  <a:gd name="T1" fmla="*/ 96 h 103"/>
                  <a:gd name="T2" fmla="*/ 242 w 93"/>
                  <a:gd name="T3" fmla="*/ 96 h 103"/>
                  <a:gd name="T4" fmla="*/ 256 w 93"/>
                  <a:gd name="T5" fmla="*/ 99 h 103"/>
                  <a:gd name="T6" fmla="*/ 242 w 93"/>
                  <a:gd name="T7" fmla="*/ 96 h 103"/>
                  <a:gd name="T8" fmla="*/ 239 w 93"/>
                  <a:gd name="T9" fmla="*/ 96 h 103"/>
                  <a:gd name="T10" fmla="*/ 220 w 93"/>
                  <a:gd name="T11" fmla="*/ 88 h 103"/>
                  <a:gd name="T12" fmla="*/ 204 w 93"/>
                  <a:gd name="T13" fmla="*/ 79 h 103"/>
                  <a:gd name="T14" fmla="*/ 182 w 93"/>
                  <a:gd name="T15" fmla="*/ 60 h 103"/>
                  <a:gd name="T16" fmla="*/ 160 w 93"/>
                  <a:gd name="T17" fmla="*/ 41 h 103"/>
                  <a:gd name="T18" fmla="*/ 132 w 93"/>
                  <a:gd name="T19" fmla="*/ 16 h 103"/>
                  <a:gd name="T20" fmla="*/ 116 w 93"/>
                  <a:gd name="T21" fmla="*/ 11 h 103"/>
                  <a:gd name="T22" fmla="*/ 99 w 93"/>
                  <a:gd name="T23" fmla="*/ 3 h 103"/>
                  <a:gd name="T24" fmla="*/ 80 w 93"/>
                  <a:gd name="T25" fmla="*/ 3 h 103"/>
                  <a:gd name="T26" fmla="*/ 61 w 93"/>
                  <a:gd name="T27" fmla="*/ 5 h 103"/>
                  <a:gd name="T28" fmla="*/ 41 w 93"/>
                  <a:gd name="T29" fmla="*/ 14 h 103"/>
                  <a:gd name="T30" fmla="*/ 28 w 93"/>
                  <a:gd name="T31" fmla="*/ 25 h 103"/>
                  <a:gd name="T32" fmla="*/ 17 w 93"/>
                  <a:gd name="T33" fmla="*/ 38 h 103"/>
                  <a:gd name="T34" fmla="*/ 8 w 93"/>
                  <a:gd name="T35" fmla="*/ 55 h 103"/>
                  <a:gd name="T36" fmla="*/ 3 w 93"/>
                  <a:gd name="T37" fmla="*/ 88 h 103"/>
                  <a:gd name="T38" fmla="*/ 0 w 93"/>
                  <a:gd name="T39" fmla="*/ 118 h 103"/>
                  <a:gd name="T40" fmla="*/ 6 w 93"/>
                  <a:gd name="T41" fmla="*/ 142 h 103"/>
                  <a:gd name="T42" fmla="*/ 14 w 93"/>
                  <a:gd name="T43" fmla="*/ 164 h 103"/>
                  <a:gd name="T44" fmla="*/ 22 w 93"/>
                  <a:gd name="T45" fmla="*/ 178 h 103"/>
                  <a:gd name="T46" fmla="*/ 47 w 93"/>
                  <a:gd name="T47" fmla="*/ 208 h 103"/>
                  <a:gd name="T48" fmla="*/ 72 w 93"/>
                  <a:gd name="T49" fmla="*/ 235 h 103"/>
                  <a:gd name="T50" fmla="*/ 99 w 93"/>
                  <a:gd name="T51" fmla="*/ 257 h 103"/>
                  <a:gd name="T52" fmla="*/ 132 w 93"/>
                  <a:gd name="T53" fmla="*/ 279 h 103"/>
                  <a:gd name="T54" fmla="*/ 140 w 93"/>
                  <a:gd name="T55" fmla="*/ 282 h 103"/>
                  <a:gd name="T56" fmla="*/ 99 w 93"/>
                  <a:gd name="T57" fmla="*/ 257 h 103"/>
                  <a:gd name="T58" fmla="*/ 85 w 93"/>
                  <a:gd name="T59" fmla="*/ 249 h 103"/>
                  <a:gd name="T60" fmla="*/ 55 w 93"/>
                  <a:gd name="T61" fmla="*/ 222 h 103"/>
                  <a:gd name="T62" fmla="*/ 28 w 93"/>
                  <a:gd name="T63" fmla="*/ 192 h 103"/>
                  <a:gd name="T64" fmla="*/ 19 w 93"/>
                  <a:gd name="T65" fmla="*/ 178 h 103"/>
                  <a:gd name="T66" fmla="*/ 17 w 93"/>
                  <a:gd name="T67" fmla="*/ 172 h 103"/>
                  <a:gd name="T68" fmla="*/ 8 w 93"/>
                  <a:gd name="T69" fmla="*/ 156 h 103"/>
                  <a:gd name="T70" fmla="*/ 3 w 93"/>
                  <a:gd name="T71" fmla="*/ 140 h 103"/>
                  <a:gd name="T72" fmla="*/ 0 w 93"/>
                  <a:gd name="T73" fmla="*/ 112 h 103"/>
                  <a:gd name="T74" fmla="*/ 3 w 93"/>
                  <a:gd name="T75" fmla="*/ 85 h 103"/>
                  <a:gd name="T76" fmla="*/ 6 w 93"/>
                  <a:gd name="T77" fmla="*/ 68 h 103"/>
                  <a:gd name="T78" fmla="*/ 8 w 93"/>
                  <a:gd name="T79" fmla="*/ 52 h 103"/>
                  <a:gd name="T80" fmla="*/ 17 w 93"/>
                  <a:gd name="T81" fmla="*/ 33 h 103"/>
                  <a:gd name="T82" fmla="*/ 28 w 93"/>
                  <a:gd name="T83" fmla="*/ 19 h 103"/>
                  <a:gd name="T84" fmla="*/ 44 w 93"/>
                  <a:gd name="T85" fmla="*/ 11 h 103"/>
                  <a:gd name="T86" fmla="*/ 61 w 93"/>
                  <a:gd name="T87" fmla="*/ 3 h 103"/>
                  <a:gd name="T88" fmla="*/ 80 w 93"/>
                  <a:gd name="T89" fmla="*/ 0 h 103"/>
                  <a:gd name="T90" fmla="*/ 102 w 93"/>
                  <a:gd name="T91" fmla="*/ 3 h 103"/>
                  <a:gd name="T92" fmla="*/ 118 w 93"/>
                  <a:gd name="T93" fmla="*/ 5 h 103"/>
                  <a:gd name="T94" fmla="*/ 132 w 93"/>
                  <a:gd name="T95" fmla="*/ 16 h 103"/>
                  <a:gd name="T96" fmla="*/ 160 w 93"/>
                  <a:gd name="T97" fmla="*/ 38 h 103"/>
                  <a:gd name="T98" fmla="*/ 184 w 93"/>
                  <a:gd name="T99" fmla="*/ 60 h 103"/>
                  <a:gd name="T100" fmla="*/ 204 w 93"/>
                  <a:gd name="T101" fmla="*/ 74 h 103"/>
                  <a:gd name="T102" fmla="*/ 220 w 93"/>
                  <a:gd name="T103" fmla="*/ 85 h 103"/>
                  <a:gd name="T104" fmla="*/ 239 w 93"/>
                  <a:gd name="T105" fmla="*/ 96 h 1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3">
                    <a:moveTo>
                      <a:pt x="87" y="35"/>
                    </a:moveTo>
                    <a:lnTo>
                      <a:pt x="88" y="35"/>
                    </a:lnTo>
                    <a:lnTo>
                      <a:pt x="93" y="36"/>
                    </a:lnTo>
                    <a:lnTo>
                      <a:pt x="88" y="35"/>
                    </a:lnTo>
                    <a:lnTo>
                      <a:pt x="87" y="35"/>
                    </a:lnTo>
                    <a:lnTo>
                      <a:pt x="80" y="32"/>
                    </a:lnTo>
                    <a:lnTo>
                      <a:pt x="74" y="29"/>
                    </a:lnTo>
                    <a:lnTo>
                      <a:pt x="66" y="22"/>
                    </a:lnTo>
                    <a:lnTo>
                      <a:pt x="58" y="15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20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5" y="60"/>
                    </a:lnTo>
                    <a:lnTo>
                      <a:pt x="8" y="65"/>
                    </a:lnTo>
                    <a:lnTo>
                      <a:pt x="17" y="76"/>
                    </a:lnTo>
                    <a:lnTo>
                      <a:pt x="26" y="86"/>
                    </a:lnTo>
                    <a:lnTo>
                      <a:pt x="36" y="94"/>
                    </a:lnTo>
                    <a:lnTo>
                      <a:pt x="48" y="102"/>
                    </a:lnTo>
                    <a:lnTo>
                      <a:pt x="51" y="103"/>
                    </a:lnTo>
                    <a:lnTo>
                      <a:pt x="36" y="94"/>
                    </a:lnTo>
                    <a:lnTo>
                      <a:pt x="31" y="91"/>
                    </a:lnTo>
                    <a:lnTo>
                      <a:pt x="20" y="81"/>
                    </a:lnTo>
                    <a:lnTo>
                      <a:pt x="10" y="70"/>
                    </a:lnTo>
                    <a:lnTo>
                      <a:pt x="7" y="65"/>
                    </a:lnTo>
                    <a:lnTo>
                      <a:pt x="6" y="63"/>
                    </a:lnTo>
                    <a:lnTo>
                      <a:pt x="3" y="57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1" y="31"/>
                    </a:lnTo>
                    <a:lnTo>
                      <a:pt x="2" y="25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7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7" y="1"/>
                    </a:lnTo>
                    <a:lnTo>
                      <a:pt x="43" y="2"/>
                    </a:lnTo>
                    <a:lnTo>
                      <a:pt x="48" y="6"/>
                    </a:lnTo>
                    <a:lnTo>
                      <a:pt x="58" y="14"/>
                    </a:lnTo>
                    <a:lnTo>
                      <a:pt x="67" y="22"/>
                    </a:lnTo>
                    <a:lnTo>
                      <a:pt x="74" y="27"/>
                    </a:lnTo>
                    <a:lnTo>
                      <a:pt x="80" y="31"/>
                    </a:lnTo>
                    <a:lnTo>
                      <a:pt x="87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8" name="Freeform 2047"/>
              <p:cNvSpPr>
                <a:spLocks/>
              </p:cNvSpPr>
              <p:nvPr/>
            </p:nvSpPr>
            <p:spPr bwMode="auto">
              <a:xfrm>
                <a:off x="3123" y="1396"/>
                <a:ext cx="244" cy="247"/>
              </a:xfrm>
              <a:custGeom>
                <a:avLst/>
                <a:gdLst>
                  <a:gd name="T0" fmla="*/ 230 w 89"/>
                  <a:gd name="T1" fmla="*/ 104 h 90"/>
                  <a:gd name="T2" fmla="*/ 233 w 89"/>
                  <a:gd name="T3" fmla="*/ 104 h 90"/>
                  <a:gd name="T4" fmla="*/ 244 w 89"/>
                  <a:gd name="T5" fmla="*/ 110 h 90"/>
                  <a:gd name="T6" fmla="*/ 233 w 89"/>
                  <a:gd name="T7" fmla="*/ 104 h 90"/>
                  <a:gd name="T8" fmla="*/ 230 w 89"/>
                  <a:gd name="T9" fmla="*/ 104 h 90"/>
                  <a:gd name="T10" fmla="*/ 214 w 89"/>
                  <a:gd name="T11" fmla="*/ 93 h 90"/>
                  <a:gd name="T12" fmla="*/ 175 w 89"/>
                  <a:gd name="T13" fmla="*/ 69 h 90"/>
                  <a:gd name="T14" fmla="*/ 154 w 89"/>
                  <a:gd name="T15" fmla="*/ 49 h 90"/>
                  <a:gd name="T16" fmla="*/ 126 w 89"/>
                  <a:gd name="T17" fmla="*/ 27 h 90"/>
                  <a:gd name="T18" fmla="*/ 93 w 89"/>
                  <a:gd name="T19" fmla="*/ 11 h 90"/>
                  <a:gd name="T20" fmla="*/ 77 w 89"/>
                  <a:gd name="T21" fmla="*/ 8 h 90"/>
                  <a:gd name="T22" fmla="*/ 60 w 89"/>
                  <a:gd name="T23" fmla="*/ 5 h 90"/>
                  <a:gd name="T24" fmla="*/ 49 w 89"/>
                  <a:gd name="T25" fmla="*/ 0 h 90"/>
                  <a:gd name="T26" fmla="*/ 44 w 89"/>
                  <a:gd name="T27" fmla="*/ 0 h 90"/>
                  <a:gd name="T28" fmla="*/ 33 w 89"/>
                  <a:gd name="T29" fmla="*/ 5 h 90"/>
                  <a:gd name="T30" fmla="*/ 30 w 89"/>
                  <a:gd name="T31" fmla="*/ 11 h 90"/>
                  <a:gd name="T32" fmla="*/ 19 w 89"/>
                  <a:gd name="T33" fmla="*/ 25 h 90"/>
                  <a:gd name="T34" fmla="*/ 14 w 89"/>
                  <a:gd name="T35" fmla="*/ 41 h 90"/>
                  <a:gd name="T36" fmla="*/ 5 w 89"/>
                  <a:gd name="T37" fmla="*/ 55 h 90"/>
                  <a:gd name="T38" fmla="*/ 3 w 89"/>
                  <a:gd name="T39" fmla="*/ 74 h 90"/>
                  <a:gd name="T40" fmla="*/ 3 w 89"/>
                  <a:gd name="T41" fmla="*/ 85 h 90"/>
                  <a:gd name="T42" fmla="*/ 5 w 89"/>
                  <a:gd name="T43" fmla="*/ 104 h 90"/>
                  <a:gd name="T44" fmla="*/ 14 w 89"/>
                  <a:gd name="T45" fmla="*/ 124 h 90"/>
                  <a:gd name="T46" fmla="*/ 19 w 89"/>
                  <a:gd name="T47" fmla="*/ 140 h 90"/>
                  <a:gd name="T48" fmla="*/ 30 w 89"/>
                  <a:gd name="T49" fmla="*/ 154 h 90"/>
                  <a:gd name="T50" fmla="*/ 58 w 89"/>
                  <a:gd name="T51" fmla="*/ 181 h 90"/>
                  <a:gd name="T52" fmla="*/ 80 w 89"/>
                  <a:gd name="T53" fmla="*/ 209 h 90"/>
                  <a:gd name="T54" fmla="*/ 104 w 89"/>
                  <a:gd name="T55" fmla="*/ 233 h 90"/>
                  <a:gd name="T56" fmla="*/ 115 w 89"/>
                  <a:gd name="T57" fmla="*/ 239 h 90"/>
                  <a:gd name="T58" fmla="*/ 126 w 89"/>
                  <a:gd name="T59" fmla="*/ 244 h 90"/>
                  <a:gd name="T60" fmla="*/ 140 w 89"/>
                  <a:gd name="T61" fmla="*/ 247 h 90"/>
                  <a:gd name="T62" fmla="*/ 145 w 89"/>
                  <a:gd name="T63" fmla="*/ 244 h 90"/>
                  <a:gd name="T64" fmla="*/ 145 w 89"/>
                  <a:gd name="T65" fmla="*/ 247 h 90"/>
                  <a:gd name="T66" fmla="*/ 143 w 89"/>
                  <a:gd name="T67" fmla="*/ 247 h 90"/>
                  <a:gd name="T68" fmla="*/ 129 w 89"/>
                  <a:gd name="T69" fmla="*/ 247 h 90"/>
                  <a:gd name="T70" fmla="*/ 118 w 89"/>
                  <a:gd name="T71" fmla="*/ 244 h 90"/>
                  <a:gd name="T72" fmla="*/ 101 w 89"/>
                  <a:gd name="T73" fmla="*/ 233 h 90"/>
                  <a:gd name="T74" fmla="*/ 90 w 89"/>
                  <a:gd name="T75" fmla="*/ 222 h 90"/>
                  <a:gd name="T76" fmla="*/ 63 w 89"/>
                  <a:gd name="T77" fmla="*/ 195 h 90"/>
                  <a:gd name="T78" fmla="*/ 27 w 89"/>
                  <a:gd name="T79" fmla="*/ 151 h 90"/>
                  <a:gd name="T80" fmla="*/ 16 w 89"/>
                  <a:gd name="T81" fmla="*/ 137 h 90"/>
                  <a:gd name="T82" fmla="*/ 8 w 89"/>
                  <a:gd name="T83" fmla="*/ 121 h 90"/>
                  <a:gd name="T84" fmla="*/ 3 w 89"/>
                  <a:gd name="T85" fmla="*/ 96 h 90"/>
                  <a:gd name="T86" fmla="*/ 0 w 89"/>
                  <a:gd name="T87" fmla="*/ 82 h 90"/>
                  <a:gd name="T88" fmla="*/ 3 w 89"/>
                  <a:gd name="T89" fmla="*/ 69 h 90"/>
                  <a:gd name="T90" fmla="*/ 5 w 89"/>
                  <a:gd name="T91" fmla="*/ 52 h 90"/>
                  <a:gd name="T92" fmla="*/ 14 w 89"/>
                  <a:gd name="T93" fmla="*/ 38 h 90"/>
                  <a:gd name="T94" fmla="*/ 19 w 89"/>
                  <a:gd name="T95" fmla="*/ 22 h 90"/>
                  <a:gd name="T96" fmla="*/ 30 w 89"/>
                  <a:gd name="T97" fmla="*/ 8 h 90"/>
                  <a:gd name="T98" fmla="*/ 36 w 89"/>
                  <a:gd name="T99" fmla="*/ 5 h 90"/>
                  <a:gd name="T100" fmla="*/ 44 w 89"/>
                  <a:gd name="T101" fmla="*/ 0 h 90"/>
                  <a:gd name="T102" fmla="*/ 55 w 89"/>
                  <a:gd name="T103" fmla="*/ 0 h 90"/>
                  <a:gd name="T104" fmla="*/ 63 w 89"/>
                  <a:gd name="T105" fmla="*/ 0 h 90"/>
                  <a:gd name="T106" fmla="*/ 80 w 89"/>
                  <a:gd name="T107" fmla="*/ 5 h 90"/>
                  <a:gd name="T108" fmla="*/ 99 w 89"/>
                  <a:gd name="T109" fmla="*/ 11 h 90"/>
                  <a:gd name="T110" fmla="*/ 129 w 89"/>
                  <a:gd name="T111" fmla="*/ 27 h 90"/>
                  <a:gd name="T112" fmla="*/ 181 w 89"/>
                  <a:gd name="T113" fmla="*/ 66 h 90"/>
                  <a:gd name="T114" fmla="*/ 214 w 89"/>
                  <a:gd name="T115" fmla="*/ 93 h 90"/>
                  <a:gd name="T116" fmla="*/ 230 w 89"/>
                  <a:gd name="T117" fmla="*/ 104 h 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9" h="90">
                    <a:moveTo>
                      <a:pt x="84" y="38"/>
                    </a:moveTo>
                    <a:lnTo>
                      <a:pt x="85" y="38"/>
                    </a:lnTo>
                    <a:lnTo>
                      <a:pt x="89" y="40"/>
                    </a:lnTo>
                    <a:lnTo>
                      <a:pt x="85" y="38"/>
                    </a:lnTo>
                    <a:lnTo>
                      <a:pt x="84" y="38"/>
                    </a:lnTo>
                    <a:lnTo>
                      <a:pt x="78" y="34"/>
                    </a:lnTo>
                    <a:lnTo>
                      <a:pt x="64" y="25"/>
                    </a:lnTo>
                    <a:lnTo>
                      <a:pt x="56" y="18"/>
                    </a:lnTo>
                    <a:lnTo>
                      <a:pt x="46" y="10"/>
                    </a:lnTo>
                    <a:lnTo>
                      <a:pt x="34" y="4"/>
                    </a:lnTo>
                    <a:lnTo>
                      <a:pt x="28" y="3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5" y="45"/>
                    </a:lnTo>
                    <a:lnTo>
                      <a:pt x="7" y="51"/>
                    </a:lnTo>
                    <a:lnTo>
                      <a:pt x="11" y="56"/>
                    </a:lnTo>
                    <a:lnTo>
                      <a:pt x="21" y="66"/>
                    </a:lnTo>
                    <a:lnTo>
                      <a:pt x="29" y="76"/>
                    </a:lnTo>
                    <a:lnTo>
                      <a:pt x="38" y="85"/>
                    </a:lnTo>
                    <a:lnTo>
                      <a:pt x="42" y="87"/>
                    </a:lnTo>
                    <a:lnTo>
                      <a:pt x="46" y="89"/>
                    </a:lnTo>
                    <a:lnTo>
                      <a:pt x="51" y="90"/>
                    </a:lnTo>
                    <a:lnTo>
                      <a:pt x="53" y="89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47" y="90"/>
                    </a:lnTo>
                    <a:lnTo>
                      <a:pt x="43" y="89"/>
                    </a:lnTo>
                    <a:lnTo>
                      <a:pt x="37" y="85"/>
                    </a:lnTo>
                    <a:lnTo>
                      <a:pt x="33" y="81"/>
                    </a:lnTo>
                    <a:lnTo>
                      <a:pt x="23" y="71"/>
                    </a:lnTo>
                    <a:lnTo>
                      <a:pt x="10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6" y="4"/>
                    </a:lnTo>
                    <a:lnTo>
                      <a:pt x="47" y="10"/>
                    </a:lnTo>
                    <a:lnTo>
                      <a:pt x="66" y="24"/>
                    </a:lnTo>
                    <a:lnTo>
                      <a:pt x="78" y="34"/>
                    </a:lnTo>
                    <a:lnTo>
                      <a:pt x="84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99" name="Freeform 2048"/>
              <p:cNvSpPr>
                <a:spLocks/>
              </p:cNvSpPr>
              <p:nvPr/>
            </p:nvSpPr>
            <p:spPr bwMode="auto">
              <a:xfrm>
                <a:off x="3159" y="1423"/>
                <a:ext cx="206" cy="110"/>
              </a:xfrm>
              <a:custGeom>
                <a:avLst/>
                <a:gdLst>
                  <a:gd name="T0" fmla="*/ 198 w 75"/>
                  <a:gd name="T1" fmla="*/ 96 h 40"/>
                  <a:gd name="T2" fmla="*/ 206 w 75"/>
                  <a:gd name="T3" fmla="*/ 99 h 40"/>
                  <a:gd name="T4" fmla="*/ 198 w 75"/>
                  <a:gd name="T5" fmla="*/ 99 h 40"/>
                  <a:gd name="T6" fmla="*/ 184 w 75"/>
                  <a:gd name="T7" fmla="*/ 96 h 40"/>
                  <a:gd name="T8" fmla="*/ 162 w 75"/>
                  <a:gd name="T9" fmla="*/ 85 h 40"/>
                  <a:gd name="T10" fmla="*/ 132 w 75"/>
                  <a:gd name="T11" fmla="*/ 66 h 40"/>
                  <a:gd name="T12" fmla="*/ 113 w 75"/>
                  <a:gd name="T13" fmla="*/ 50 h 40"/>
                  <a:gd name="T14" fmla="*/ 96 w 75"/>
                  <a:gd name="T15" fmla="*/ 33 h 40"/>
                  <a:gd name="T16" fmla="*/ 80 w 75"/>
                  <a:gd name="T17" fmla="*/ 19 h 40"/>
                  <a:gd name="T18" fmla="*/ 63 w 75"/>
                  <a:gd name="T19" fmla="*/ 8 h 40"/>
                  <a:gd name="T20" fmla="*/ 44 w 75"/>
                  <a:gd name="T21" fmla="*/ 0 h 40"/>
                  <a:gd name="T22" fmla="*/ 36 w 75"/>
                  <a:gd name="T23" fmla="*/ 0 h 40"/>
                  <a:gd name="T24" fmla="*/ 27 w 75"/>
                  <a:gd name="T25" fmla="*/ 6 h 40"/>
                  <a:gd name="T26" fmla="*/ 14 w 75"/>
                  <a:gd name="T27" fmla="*/ 11 h 40"/>
                  <a:gd name="T28" fmla="*/ 8 w 75"/>
                  <a:gd name="T29" fmla="*/ 19 h 40"/>
                  <a:gd name="T30" fmla="*/ 5 w 75"/>
                  <a:gd name="T31" fmla="*/ 28 h 40"/>
                  <a:gd name="T32" fmla="*/ 0 w 75"/>
                  <a:gd name="T33" fmla="*/ 36 h 40"/>
                  <a:gd name="T34" fmla="*/ 5 w 75"/>
                  <a:gd name="T35" fmla="*/ 50 h 40"/>
                  <a:gd name="T36" fmla="*/ 11 w 75"/>
                  <a:gd name="T37" fmla="*/ 69 h 40"/>
                  <a:gd name="T38" fmla="*/ 22 w 75"/>
                  <a:gd name="T39" fmla="*/ 91 h 40"/>
                  <a:gd name="T40" fmla="*/ 36 w 75"/>
                  <a:gd name="T41" fmla="*/ 110 h 40"/>
                  <a:gd name="T42" fmla="*/ 22 w 75"/>
                  <a:gd name="T43" fmla="*/ 85 h 40"/>
                  <a:gd name="T44" fmla="*/ 14 w 75"/>
                  <a:gd name="T45" fmla="*/ 80 h 40"/>
                  <a:gd name="T46" fmla="*/ 5 w 75"/>
                  <a:gd name="T47" fmla="*/ 58 h 40"/>
                  <a:gd name="T48" fmla="*/ 0 w 75"/>
                  <a:gd name="T49" fmla="*/ 36 h 40"/>
                  <a:gd name="T50" fmla="*/ 0 w 75"/>
                  <a:gd name="T51" fmla="*/ 28 h 40"/>
                  <a:gd name="T52" fmla="*/ 5 w 75"/>
                  <a:gd name="T53" fmla="*/ 25 h 40"/>
                  <a:gd name="T54" fmla="*/ 8 w 75"/>
                  <a:gd name="T55" fmla="*/ 14 h 40"/>
                  <a:gd name="T56" fmla="*/ 14 w 75"/>
                  <a:gd name="T57" fmla="*/ 8 h 40"/>
                  <a:gd name="T58" fmla="*/ 27 w 75"/>
                  <a:gd name="T59" fmla="*/ 0 h 40"/>
                  <a:gd name="T60" fmla="*/ 38 w 75"/>
                  <a:gd name="T61" fmla="*/ 0 h 40"/>
                  <a:gd name="T62" fmla="*/ 49 w 75"/>
                  <a:gd name="T63" fmla="*/ 0 h 40"/>
                  <a:gd name="T64" fmla="*/ 66 w 75"/>
                  <a:gd name="T65" fmla="*/ 8 h 40"/>
                  <a:gd name="T66" fmla="*/ 82 w 75"/>
                  <a:gd name="T67" fmla="*/ 19 h 40"/>
                  <a:gd name="T68" fmla="*/ 99 w 75"/>
                  <a:gd name="T69" fmla="*/ 33 h 40"/>
                  <a:gd name="T70" fmla="*/ 113 w 75"/>
                  <a:gd name="T71" fmla="*/ 50 h 40"/>
                  <a:gd name="T72" fmla="*/ 132 w 75"/>
                  <a:gd name="T73" fmla="*/ 63 h 40"/>
                  <a:gd name="T74" fmla="*/ 162 w 75"/>
                  <a:gd name="T75" fmla="*/ 83 h 40"/>
                  <a:gd name="T76" fmla="*/ 190 w 75"/>
                  <a:gd name="T77" fmla="*/ 94 h 40"/>
                  <a:gd name="T78" fmla="*/ 198 w 75"/>
                  <a:gd name="T79" fmla="*/ 96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40">
                    <a:moveTo>
                      <a:pt x="72" y="35"/>
                    </a:moveTo>
                    <a:lnTo>
                      <a:pt x="75" y="36"/>
                    </a:lnTo>
                    <a:lnTo>
                      <a:pt x="72" y="36"/>
                    </a:lnTo>
                    <a:lnTo>
                      <a:pt x="67" y="35"/>
                    </a:lnTo>
                    <a:lnTo>
                      <a:pt x="59" y="31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5" y="12"/>
                    </a:lnTo>
                    <a:lnTo>
                      <a:pt x="29" y="7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5"/>
                    </a:lnTo>
                    <a:lnTo>
                      <a:pt x="8" y="33"/>
                    </a:lnTo>
                    <a:lnTo>
                      <a:pt x="13" y="40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2"/>
                    </a:lnTo>
                    <a:lnTo>
                      <a:pt x="41" y="18"/>
                    </a:lnTo>
                    <a:lnTo>
                      <a:pt x="48" y="23"/>
                    </a:lnTo>
                    <a:lnTo>
                      <a:pt x="59" y="30"/>
                    </a:lnTo>
                    <a:lnTo>
                      <a:pt x="69" y="34"/>
                    </a:lnTo>
                    <a:lnTo>
                      <a:pt x="72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00" name="Freeform 2049"/>
              <p:cNvSpPr>
                <a:spLocks/>
              </p:cNvSpPr>
              <p:nvPr/>
            </p:nvSpPr>
            <p:spPr bwMode="auto">
              <a:xfrm>
                <a:off x="3203" y="1550"/>
                <a:ext cx="109" cy="49"/>
              </a:xfrm>
              <a:custGeom>
                <a:avLst/>
                <a:gdLst>
                  <a:gd name="T0" fmla="*/ 106 w 40"/>
                  <a:gd name="T1" fmla="*/ 49 h 18"/>
                  <a:gd name="T2" fmla="*/ 109 w 40"/>
                  <a:gd name="T3" fmla="*/ 49 h 18"/>
                  <a:gd name="T4" fmla="*/ 106 w 40"/>
                  <a:gd name="T5" fmla="*/ 49 h 18"/>
                  <a:gd name="T6" fmla="*/ 93 w 40"/>
                  <a:gd name="T7" fmla="*/ 49 h 18"/>
                  <a:gd name="T8" fmla="*/ 63 w 40"/>
                  <a:gd name="T9" fmla="*/ 44 h 18"/>
                  <a:gd name="T10" fmla="*/ 35 w 40"/>
                  <a:gd name="T11" fmla="*/ 35 h 18"/>
                  <a:gd name="T12" fmla="*/ 25 w 40"/>
                  <a:gd name="T13" fmla="*/ 33 h 18"/>
                  <a:gd name="T14" fmla="*/ 25 w 40"/>
                  <a:gd name="T15" fmla="*/ 25 h 18"/>
                  <a:gd name="T16" fmla="*/ 11 w 40"/>
                  <a:gd name="T17" fmla="*/ 8 h 18"/>
                  <a:gd name="T18" fmla="*/ 0 w 40"/>
                  <a:gd name="T19" fmla="*/ 0 h 18"/>
                  <a:gd name="T20" fmla="*/ 11 w 40"/>
                  <a:gd name="T21" fmla="*/ 8 h 18"/>
                  <a:gd name="T22" fmla="*/ 27 w 40"/>
                  <a:gd name="T23" fmla="*/ 25 h 18"/>
                  <a:gd name="T24" fmla="*/ 27 w 40"/>
                  <a:gd name="T25" fmla="*/ 33 h 18"/>
                  <a:gd name="T26" fmla="*/ 35 w 40"/>
                  <a:gd name="T27" fmla="*/ 35 h 18"/>
                  <a:gd name="T28" fmla="*/ 63 w 40"/>
                  <a:gd name="T29" fmla="*/ 41 h 18"/>
                  <a:gd name="T30" fmla="*/ 93 w 40"/>
                  <a:gd name="T31" fmla="*/ 44 h 18"/>
                  <a:gd name="T32" fmla="*/ 106 w 40"/>
                  <a:gd name="T33" fmla="*/ 49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8">
                    <a:moveTo>
                      <a:pt x="39" y="18"/>
                    </a:moveTo>
                    <a:lnTo>
                      <a:pt x="40" y="18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3" y="16"/>
                    </a:lnTo>
                    <a:lnTo>
                      <a:pt x="13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23" y="15"/>
                    </a:lnTo>
                    <a:lnTo>
                      <a:pt x="34" y="16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01" name="Freeform 2050"/>
              <p:cNvSpPr>
                <a:spLocks/>
              </p:cNvSpPr>
              <p:nvPr/>
            </p:nvSpPr>
            <p:spPr bwMode="auto">
              <a:xfrm>
                <a:off x="3159" y="1506"/>
                <a:ext cx="145" cy="109"/>
              </a:xfrm>
              <a:custGeom>
                <a:avLst/>
                <a:gdLst>
                  <a:gd name="T0" fmla="*/ 137 w 53"/>
                  <a:gd name="T1" fmla="*/ 109 h 40"/>
                  <a:gd name="T2" fmla="*/ 140 w 53"/>
                  <a:gd name="T3" fmla="*/ 109 h 40"/>
                  <a:gd name="T4" fmla="*/ 145 w 53"/>
                  <a:gd name="T5" fmla="*/ 109 h 40"/>
                  <a:gd name="T6" fmla="*/ 140 w 53"/>
                  <a:gd name="T7" fmla="*/ 109 h 40"/>
                  <a:gd name="T8" fmla="*/ 137 w 53"/>
                  <a:gd name="T9" fmla="*/ 109 h 40"/>
                  <a:gd name="T10" fmla="*/ 118 w 53"/>
                  <a:gd name="T11" fmla="*/ 109 h 40"/>
                  <a:gd name="T12" fmla="*/ 93 w 53"/>
                  <a:gd name="T13" fmla="*/ 101 h 40"/>
                  <a:gd name="T14" fmla="*/ 71 w 53"/>
                  <a:gd name="T15" fmla="*/ 95 h 40"/>
                  <a:gd name="T16" fmla="*/ 57 w 53"/>
                  <a:gd name="T17" fmla="*/ 87 h 40"/>
                  <a:gd name="T18" fmla="*/ 49 w 53"/>
                  <a:gd name="T19" fmla="*/ 82 h 40"/>
                  <a:gd name="T20" fmla="*/ 36 w 53"/>
                  <a:gd name="T21" fmla="*/ 65 h 40"/>
                  <a:gd name="T22" fmla="*/ 22 w 53"/>
                  <a:gd name="T23" fmla="*/ 49 h 40"/>
                  <a:gd name="T24" fmla="*/ 8 w 53"/>
                  <a:gd name="T25" fmla="*/ 14 h 40"/>
                  <a:gd name="T26" fmla="*/ 0 w 53"/>
                  <a:gd name="T27" fmla="*/ 0 h 40"/>
                  <a:gd name="T28" fmla="*/ 8 w 53"/>
                  <a:gd name="T29" fmla="*/ 14 h 40"/>
                  <a:gd name="T30" fmla="*/ 25 w 53"/>
                  <a:gd name="T31" fmla="*/ 49 h 40"/>
                  <a:gd name="T32" fmla="*/ 36 w 53"/>
                  <a:gd name="T33" fmla="*/ 65 h 40"/>
                  <a:gd name="T34" fmla="*/ 52 w 53"/>
                  <a:gd name="T35" fmla="*/ 82 h 40"/>
                  <a:gd name="T36" fmla="*/ 63 w 53"/>
                  <a:gd name="T37" fmla="*/ 87 h 40"/>
                  <a:gd name="T38" fmla="*/ 71 w 53"/>
                  <a:gd name="T39" fmla="*/ 93 h 40"/>
                  <a:gd name="T40" fmla="*/ 96 w 53"/>
                  <a:gd name="T41" fmla="*/ 101 h 40"/>
                  <a:gd name="T42" fmla="*/ 118 w 53"/>
                  <a:gd name="T43" fmla="*/ 106 h 40"/>
                  <a:gd name="T44" fmla="*/ 137 w 53"/>
                  <a:gd name="T45" fmla="*/ 109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3" h="40">
                    <a:moveTo>
                      <a:pt x="50" y="40"/>
                    </a:move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43" y="40"/>
                    </a:lnTo>
                    <a:lnTo>
                      <a:pt x="34" y="37"/>
                    </a:lnTo>
                    <a:lnTo>
                      <a:pt x="26" y="35"/>
                    </a:lnTo>
                    <a:lnTo>
                      <a:pt x="21" y="32"/>
                    </a:lnTo>
                    <a:lnTo>
                      <a:pt x="18" y="30"/>
                    </a:lnTo>
                    <a:lnTo>
                      <a:pt x="13" y="24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9" y="18"/>
                    </a:lnTo>
                    <a:lnTo>
                      <a:pt x="13" y="24"/>
                    </a:lnTo>
                    <a:lnTo>
                      <a:pt x="19" y="30"/>
                    </a:lnTo>
                    <a:lnTo>
                      <a:pt x="23" y="32"/>
                    </a:lnTo>
                    <a:lnTo>
                      <a:pt x="26" y="34"/>
                    </a:lnTo>
                    <a:lnTo>
                      <a:pt x="35" y="37"/>
                    </a:lnTo>
                    <a:lnTo>
                      <a:pt x="43" y="39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02" name="Freeform 2051"/>
              <p:cNvSpPr>
                <a:spLocks/>
              </p:cNvSpPr>
              <p:nvPr/>
            </p:nvSpPr>
            <p:spPr bwMode="auto">
              <a:xfrm>
                <a:off x="3230" y="1615"/>
                <a:ext cx="47" cy="17"/>
              </a:xfrm>
              <a:custGeom>
                <a:avLst/>
                <a:gdLst>
                  <a:gd name="T0" fmla="*/ 47 w 17"/>
                  <a:gd name="T1" fmla="*/ 14 h 6"/>
                  <a:gd name="T2" fmla="*/ 47 w 17"/>
                  <a:gd name="T3" fmla="*/ 17 h 6"/>
                  <a:gd name="T4" fmla="*/ 39 w 17"/>
                  <a:gd name="T5" fmla="*/ 17 h 6"/>
                  <a:gd name="T6" fmla="*/ 28 w 17"/>
                  <a:gd name="T7" fmla="*/ 14 h 6"/>
                  <a:gd name="T8" fmla="*/ 11 w 17"/>
                  <a:gd name="T9" fmla="*/ 6 h 6"/>
                  <a:gd name="T10" fmla="*/ 6 w 17"/>
                  <a:gd name="T11" fmla="*/ 0 h 6"/>
                  <a:gd name="T12" fmla="*/ 0 w 17"/>
                  <a:gd name="T13" fmla="*/ 0 h 6"/>
                  <a:gd name="T14" fmla="*/ 6 w 17"/>
                  <a:gd name="T15" fmla="*/ 0 h 6"/>
                  <a:gd name="T16" fmla="*/ 11 w 17"/>
                  <a:gd name="T17" fmla="*/ 3 h 6"/>
                  <a:gd name="T18" fmla="*/ 28 w 17"/>
                  <a:gd name="T19" fmla="*/ 11 h 6"/>
                  <a:gd name="T20" fmla="*/ 39 w 17"/>
                  <a:gd name="T21" fmla="*/ 17 h 6"/>
                  <a:gd name="T22" fmla="*/ 47 w 17"/>
                  <a:gd name="T23" fmla="*/ 1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6">
                    <a:moveTo>
                      <a:pt x="17" y="5"/>
                    </a:moveTo>
                    <a:lnTo>
                      <a:pt x="17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10" y="4"/>
                    </a:lnTo>
                    <a:lnTo>
                      <a:pt x="14" y="6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03" name="Freeform 2052"/>
              <p:cNvSpPr>
                <a:spLocks/>
              </p:cNvSpPr>
              <p:nvPr/>
            </p:nvSpPr>
            <p:spPr bwMode="auto">
              <a:xfrm>
                <a:off x="3142" y="1492"/>
                <a:ext cx="17" cy="49"/>
              </a:xfrm>
              <a:custGeom>
                <a:avLst/>
                <a:gdLst>
                  <a:gd name="T0" fmla="*/ 17 w 6"/>
                  <a:gd name="T1" fmla="*/ 44 h 18"/>
                  <a:gd name="T2" fmla="*/ 17 w 6"/>
                  <a:gd name="T3" fmla="*/ 49 h 18"/>
                  <a:gd name="T4" fmla="*/ 3 w 6"/>
                  <a:gd name="T5" fmla="*/ 14 h 18"/>
                  <a:gd name="T6" fmla="*/ 0 w 6"/>
                  <a:gd name="T7" fmla="*/ 3 h 18"/>
                  <a:gd name="T8" fmla="*/ 0 w 6"/>
                  <a:gd name="T9" fmla="*/ 0 h 18"/>
                  <a:gd name="T10" fmla="*/ 0 w 6"/>
                  <a:gd name="T11" fmla="*/ 3 h 18"/>
                  <a:gd name="T12" fmla="*/ 3 w 6"/>
                  <a:gd name="T13" fmla="*/ 14 h 18"/>
                  <a:gd name="T14" fmla="*/ 17 w 6"/>
                  <a:gd name="T15" fmla="*/ 44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8">
                    <a:moveTo>
                      <a:pt x="6" y="16"/>
                    </a:moveTo>
                    <a:lnTo>
                      <a:pt x="6" y="18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04" name="Freeform 2053"/>
              <p:cNvSpPr>
                <a:spLocks/>
              </p:cNvSpPr>
              <p:nvPr/>
            </p:nvSpPr>
            <p:spPr bwMode="auto">
              <a:xfrm>
                <a:off x="3142" y="1407"/>
                <a:ext cx="31" cy="79"/>
              </a:xfrm>
              <a:custGeom>
                <a:avLst/>
                <a:gdLst>
                  <a:gd name="T0" fmla="*/ 8 w 11"/>
                  <a:gd name="T1" fmla="*/ 74 h 29"/>
                  <a:gd name="T2" fmla="*/ 8 w 11"/>
                  <a:gd name="T3" fmla="*/ 79 h 29"/>
                  <a:gd name="T4" fmla="*/ 3 w 11"/>
                  <a:gd name="T5" fmla="*/ 74 h 29"/>
                  <a:gd name="T6" fmla="*/ 0 w 11"/>
                  <a:gd name="T7" fmla="*/ 65 h 29"/>
                  <a:gd name="T8" fmla="*/ 0 w 11"/>
                  <a:gd name="T9" fmla="*/ 54 h 29"/>
                  <a:gd name="T10" fmla="*/ 0 w 11"/>
                  <a:gd name="T11" fmla="*/ 44 h 29"/>
                  <a:gd name="T12" fmla="*/ 8 w 11"/>
                  <a:gd name="T13" fmla="*/ 25 h 29"/>
                  <a:gd name="T14" fmla="*/ 14 w 11"/>
                  <a:gd name="T15" fmla="*/ 16 h 29"/>
                  <a:gd name="T16" fmla="*/ 14 w 11"/>
                  <a:gd name="T17" fmla="*/ 11 h 29"/>
                  <a:gd name="T18" fmla="*/ 17 w 11"/>
                  <a:gd name="T19" fmla="*/ 8 h 29"/>
                  <a:gd name="T20" fmla="*/ 25 w 11"/>
                  <a:gd name="T21" fmla="*/ 3 h 29"/>
                  <a:gd name="T22" fmla="*/ 31 w 11"/>
                  <a:gd name="T23" fmla="*/ 0 h 29"/>
                  <a:gd name="T24" fmla="*/ 25 w 11"/>
                  <a:gd name="T25" fmla="*/ 3 h 29"/>
                  <a:gd name="T26" fmla="*/ 17 w 11"/>
                  <a:gd name="T27" fmla="*/ 11 h 29"/>
                  <a:gd name="T28" fmla="*/ 14 w 11"/>
                  <a:gd name="T29" fmla="*/ 16 h 29"/>
                  <a:gd name="T30" fmla="*/ 11 w 11"/>
                  <a:gd name="T31" fmla="*/ 27 h 29"/>
                  <a:gd name="T32" fmla="*/ 0 w 11"/>
                  <a:gd name="T33" fmla="*/ 44 h 29"/>
                  <a:gd name="T34" fmla="*/ 0 w 11"/>
                  <a:gd name="T35" fmla="*/ 54 h 29"/>
                  <a:gd name="T36" fmla="*/ 3 w 11"/>
                  <a:gd name="T37" fmla="*/ 65 h 29"/>
                  <a:gd name="T38" fmla="*/ 8 w 11"/>
                  <a:gd name="T39" fmla="*/ 74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" h="29">
                    <a:moveTo>
                      <a:pt x="3" y="27"/>
                    </a:moveTo>
                    <a:lnTo>
                      <a:pt x="3" y="29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05" name="Freeform 2054"/>
              <p:cNvSpPr>
                <a:spLocks/>
              </p:cNvSpPr>
              <p:nvPr/>
            </p:nvSpPr>
            <p:spPr bwMode="auto">
              <a:xfrm>
                <a:off x="3178" y="1437"/>
                <a:ext cx="178" cy="148"/>
              </a:xfrm>
              <a:custGeom>
                <a:avLst/>
                <a:gdLst>
                  <a:gd name="T0" fmla="*/ 170 w 65"/>
                  <a:gd name="T1" fmla="*/ 93 h 54"/>
                  <a:gd name="T2" fmla="*/ 173 w 65"/>
                  <a:gd name="T3" fmla="*/ 93 h 54"/>
                  <a:gd name="T4" fmla="*/ 178 w 65"/>
                  <a:gd name="T5" fmla="*/ 93 h 54"/>
                  <a:gd name="T6" fmla="*/ 173 w 65"/>
                  <a:gd name="T7" fmla="*/ 93 h 54"/>
                  <a:gd name="T8" fmla="*/ 170 w 65"/>
                  <a:gd name="T9" fmla="*/ 93 h 54"/>
                  <a:gd name="T10" fmla="*/ 156 w 65"/>
                  <a:gd name="T11" fmla="*/ 93 h 54"/>
                  <a:gd name="T12" fmla="*/ 142 w 65"/>
                  <a:gd name="T13" fmla="*/ 90 h 54"/>
                  <a:gd name="T14" fmla="*/ 120 w 65"/>
                  <a:gd name="T15" fmla="*/ 79 h 54"/>
                  <a:gd name="T16" fmla="*/ 88 w 65"/>
                  <a:gd name="T17" fmla="*/ 49 h 54"/>
                  <a:gd name="T18" fmla="*/ 66 w 65"/>
                  <a:gd name="T19" fmla="*/ 33 h 54"/>
                  <a:gd name="T20" fmla="*/ 44 w 65"/>
                  <a:gd name="T21" fmla="*/ 14 h 54"/>
                  <a:gd name="T22" fmla="*/ 30 w 65"/>
                  <a:gd name="T23" fmla="*/ 5 h 54"/>
                  <a:gd name="T24" fmla="*/ 16 w 65"/>
                  <a:gd name="T25" fmla="*/ 0 h 54"/>
                  <a:gd name="T26" fmla="*/ 8 w 65"/>
                  <a:gd name="T27" fmla="*/ 8 h 54"/>
                  <a:gd name="T28" fmla="*/ 3 w 65"/>
                  <a:gd name="T29" fmla="*/ 14 h 54"/>
                  <a:gd name="T30" fmla="*/ 3 w 65"/>
                  <a:gd name="T31" fmla="*/ 25 h 54"/>
                  <a:gd name="T32" fmla="*/ 5 w 65"/>
                  <a:gd name="T33" fmla="*/ 38 h 54"/>
                  <a:gd name="T34" fmla="*/ 8 w 65"/>
                  <a:gd name="T35" fmla="*/ 49 h 54"/>
                  <a:gd name="T36" fmla="*/ 19 w 65"/>
                  <a:gd name="T37" fmla="*/ 55 h 54"/>
                  <a:gd name="T38" fmla="*/ 47 w 65"/>
                  <a:gd name="T39" fmla="*/ 93 h 54"/>
                  <a:gd name="T40" fmla="*/ 49 w 65"/>
                  <a:gd name="T41" fmla="*/ 99 h 54"/>
                  <a:gd name="T42" fmla="*/ 63 w 65"/>
                  <a:gd name="T43" fmla="*/ 118 h 54"/>
                  <a:gd name="T44" fmla="*/ 85 w 65"/>
                  <a:gd name="T45" fmla="*/ 132 h 54"/>
                  <a:gd name="T46" fmla="*/ 99 w 65"/>
                  <a:gd name="T47" fmla="*/ 134 h 54"/>
                  <a:gd name="T48" fmla="*/ 112 w 65"/>
                  <a:gd name="T49" fmla="*/ 137 h 54"/>
                  <a:gd name="T50" fmla="*/ 145 w 65"/>
                  <a:gd name="T51" fmla="*/ 148 h 54"/>
                  <a:gd name="T52" fmla="*/ 112 w 65"/>
                  <a:gd name="T53" fmla="*/ 137 h 54"/>
                  <a:gd name="T54" fmla="*/ 99 w 65"/>
                  <a:gd name="T55" fmla="*/ 137 h 54"/>
                  <a:gd name="T56" fmla="*/ 88 w 65"/>
                  <a:gd name="T57" fmla="*/ 132 h 54"/>
                  <a:gd name="T58" fmla="*/ 71 w 65"/>
                  <a:gd name="T59" fmla="*/ 123 h 54"/>
                  <a:gd name="T60" fmla="*/ 60 w 65"/>
                  <a:gd name="T61" fmla="*/ 112 h 54"/>
                  <a:gd name="T62" fmla="*/ 49 w 65"/>
                  <a:gd name="T63" fmla="*/ 104 h 54"/>
                  <a:gd name="T64" fmla="*/ 44 w 65"/>
                  <a:gd name="T65" fmla="*/ 93 h 54"/>
                  <a:gd name="T66" fmla="*/ 16 w 65"/>
                  <a:gd name="T67" fmla="*/ 55 h 54"/>
                  <a:gd name="T68" fmla="*/ 8 w 65"/>
                  <a:gd name="T69" fmla="*/ 44 h 54"/>
                  <a:gd name="T70" fmla="*/ 3 w 65"/>
                  <a:gd name="T71" fmla="*/ 36 h 54"/>
                  <a:gd name="T72" fmla="*/ 0 w 65"/>
                  <a:gd name="T73" fmla="*/ 25 h 54"/>
                  <a:gd name="T74" fmla="*/ 3 w 65"/>
                  <a:gd name="T75" fmla="*/ 11 h 54"/>
                  <a:gd name="T76" fmla="*/ 3 w 65"/>
                  <a:gd name="T77" fmla="*/ 5 h 54"/>
                  <a:gd name="T78" fmla="*/ 8 w 65"/>
                  <a:gd name="T79" fmla="*/ 0 h 54"/>
                  <a:gd name="T80" fmla="*/ 11 w 65"/>
                  <a:gd name="T81" fmla="*/ 0 h 54"/>
                  <a:gd name="T82" fmla="*/ 19 w 65"/>
                  <a:gd name="T83" fmla="*/ 0 h 54"/>
                  <a:gd name="T84" fmla="*/ 47 w 65"/>
                  <a:gd name="T85" fmla="*/ 14 h 54"/>
                  <a:gd name="T86" fmla="*/ 66 w 65"/>
                  <a:gd name="T87" fmla="*/ 27 h 54"/>
                  <a:gd name="T88" fmla="*/ 88 w 65"/>
                  <a:gd name="T89" fmla="*/ 49 h 54"/>
                  <a:gd name="T90" fmla="*/ 126 w 65"/>
                  <a:gd name="T91" fmla="*/ 79 h 54"/>
                  <a:gd name="T92" fmla="*/ 142 w 65"/>
                  <a:gd name="T93" fmla="*/ 85 h 54"/>
                  <a:gd name="T94" fmla="*/ 156 w 65"/>
                  <a:gd name="T95" fmla="*/ 90 h 54"/>
                  <a:gd name="T96" fmla="*/ 170 w 65"/>
                  <a:gd name="T97" fmla="*/ 93 h 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5" h="54">
                    <a:moveTo>
                      <a:pt x="62" y="34"/>
                    </a:moveTo>
                    <a:lnTo>
                      <a:pt x="63" y="34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57" y="34"/>
                    </a:lnTo>
                    <a:lnTo>
                      <a:pt x="52" y="33"/>
                    </a:lnTo>
                    <a:lnTo>
                      <a:pt x="44" y="29"/>
                    </a:lnTo>
                    <a:lnTo>
                      <a:pt x="32" y="18"/>
                    </a:lnTo>
                    <a:lnTo>
                      <a:pt x="24" y="12"/>
                    </a:ln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7" y="20"/>
                    </a:lnTo>
                    <a:lnTo>
                      <a:pt x="17" y="34"/>
                    </a:lnTo>
                    <a:lnTo>
                      <a:pt x="18" y="36"/>
                    </a:lnTo>
                    <a:lnTo>
                      <a:pt x="23" y="43"/>
                    </a:lnTo>
                    <a:lnTo>
                      <a:pt x="31" y="48"/>
                    </a:lnTo>
                    <a:lnTo>
                      <a:pt x="36" y="49"/>
                    </a:lnTo>
                    <a:lnTo>
                      <a:pt x="41" y="50"/>
                    </a:lnTo>
                    <a:lnTo>
                      <a:pt x="53" y="54"/>
                    </a:lnTo>
                    <a:lnTo>
                      <a:pt x="41" y="50"/>
                    </a:lnTo>
                    <a:lnTo>
                      <a:pt x="36" y="50"/>
                    </a:lnTo>
                    <a:lnTo>
                      <a:pt x="32" y="48"/>
                    </a:lnTo>
                    <a:lnTo>
                      <a:pt x="26" y="45"/>
                    </a:lnTo>
                    <a:lnTo>
                      <a:pt x="22" y="41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6" y="20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5"/>
                    </a:lnTo>
                    <a:lnTo>
                      <a:pt x="24" y="10"/>
                    </a:lnTo>
                    <a:lnTo>
                      <a:pt x="32" y="18"/>
                    </a:lnTo>
                    <a:lnTo>
                      <a:pt x="46" y="29"/>
                    </a:lnTo>
                    <a:lnTo>
                      <a:pt x="52" y="31"/>
                    </a:lnTo>
                    <a:lnTo>
                      <a:pt x="57" y="33"/>
                    </a:lnTo>
                    <a:lnTo>
                      <a:pt x="62" y="3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06" name="Freeform 2055"/>
              <p:cNvSpPr>
                <a:spLocks/>
              </p:cNvSpPr>
              <p:nvPr/>
            </p:nvSpPr>
            <p:spPr bwMode="auto">
              <a:xfrm>
                <a:off x="3189" y="1459"/>
                <a:ext cx="145" cy="110"/>
              </a:xfrm>
              <a:custGeom>
                <a:avLst/>
                <a:gdLst>
                  <a:gd name="T0" fmla="*/ 140 w 53"/>
                  <a:gd name="T1" fmla="*/ 105 h 40"/>
                  <a:gd name="T2" fmla="*/ 145 w 53"/>
                  <a:gd name="T3" fmla="*/ 110 h 40"/>
                  <a:gd name="T4" fmla="*/ 140 w 53"/>
                  <a:gd name="T5" fmla="*/ 110 h 40"/>
                  <a:gd name="T6" fmla="*/ 137 w 53"/>
                  <a:gd name="T7" fmla="*/ 110 h 40"/>
                  <a:gd name="T8" fmla="*/ 77 w 53"/>
                  <a:gd name="T9" fmla="*/ 88 h 40"/>
                  <a:gd name="T10" fmla="*/ 63 w 53"/>
                  <a:gd name="T11" fmla="*/ 83 h 40"/>
                  <a:gd name="T12" fmla="*/ 52 w 53"/>
                  <a:gd name="T13" fmla="*/ 74 h 40"/>
                  <a:gd name="T14" fmla="*/ 38 w 53"/>
                  <a:gd name="T15" fmla="*/ 61 h 40"/>
                  <a:gd name="T16" fmla="*/ 33 w 53"/>
                  <a:gd name="T17" fmla="*/ 47 h 40"/>
                  <a:gd name="T18" fmla="*/ 27 w 53"/>
                  <a:gd name="T19" fmla="*/ 44 h 40"/>
                  <a:gd name="T20" fmla="*/ 19 w 53"/>
                  <a:gd name="T21" fmla="*/ 33 h 40"/>
                  <a:gd name="T22" fmla="*/ 5 w 53"/>
                  <a:gd name="T23" fmla="*/ 14 h 40"/>
                  <a:gd name="T24" fmla="*/ 0 w 53"/>
                  <a:gd name="T25" fmla="*/ 0 h 40"/>
                  <a:gd name="T26" fmla="*/ 8 w 53"/>
                  <a:gd name="T27" fmla="*/ 14 h 40"/>
                  <a:gd name="T28" fmla="*/ 19 w 53"/>
                  <a:gd name="T29" fmla="*/ 30 h 40"/>
                  <a:gd name="T30" fmla="*/ 27 w 53"/>
                  <a:gd name="T31" fmla="*/ 44 h 40"/>
                  <a:gd name="T32" fmla="*/ 36 w 53"/>
                  <a:gd name="T33" fmla="*/ 47 h 40"/>
                  <a:gd name="T34" fmla="*/ 41 w 53"/>
                  <a:gd name="T35" fmla="*/ 61 h 40"/>
                  <a:gd name="T36" fmla="*/ 55 w 53"/>
                  <a:gd name="T37" fmla="*/ 74 h 40"/>
                  <a:gd name="T38" fmla="*/ 66 w 53"/>
                  <a:gd name="T39" fmla="*/ 83 h 40"/>
                  <a:gd name="T40" fmla="*/ 77 w 53"/>
                  <a:gd name="T41" fmla="*/ 85 h 40"/>
                  <a:gd name="T42" fmla="*/ 140 w 53"/>
                  <a:gd name="T43" fmla="*/ 105 h 4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3" h="40">
                    <a:moveTo>
                      <a:pt x="51" y="38"/>
                    </a:move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28" y="32"/>
                    </a:lnTo>
                    <a:lnTo>
                      <a:pt x="23" y="30"/>
                    </a:lnTo>
                    <a:lnTo>
                      <a:pt x="19" y="27"/>
                    </a:lnTo>
                    <a:lnTo>
                      <a:pt x="14" y="22"/>
                    </a:lnTo>
                    <a:lnTo>
                      <a:pt x="12" y="17"/>
                    </a:lnTo>
                    <a:lnTo>
                      <a:pt x="10" y="16"/>
                    </a:lnTo>
                    <a:lnTo>
                      <a:pt x="7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7" y="11"/>
                    </a:lnTo>
                    <a:lnTo>
                      <a:pt x="10" y="16"/>
                    </a:lnTo>
                    <a:lnTo>
                      <a:pt x="13" y="17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51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807" name="Freeform 2056"/>
              <p:cNvSpPr>
                <a:spLocks/>
              </p:cNvSpPr>
              <p:nvPr/>
            </p:nvSpPr>
            <p:spPr bwMode="auto">
              <a:xfrm>
                <a:off x="3197" y="1451"/>
                <a:ext cx="154" cy="96"/>
              </a:xfrm>
              <a:custGeom>
                <a:avLst/>
                <a:gdLst>
                  <a:gd name="T0" fmla="*/ 146 w 56"/>
                  <a:gd name="T1" fmla="*/ 96 h 35"/>
                  <a:gd name="T2" fmla="*/ 151 w 56"/>
                  <a:gd name="T3" fmla="*/ 96 h 35"/>
                  <a:gd name="T4" fmla="*/ 154 w 56"/>
                  <a:gd name="T5" fmla="*/ 96 h 35"/>
                  <a:gd name="T6" fmla="*/ 151 w 56"/>
                  <a:gd name="T7" fmla="*/ 96 h 35"/>
                  <a:gd name="T8" fmla="*/ 146 w 56"/>
                  <a:gd name="T9" fmla="*/ 96 h 35"/>
                  <a:gd name="T10" fmla="*/ 127 w 56"/>
                  <a:gd name="T11" fmla="*/ 93 h 35"/>
                  <a:gd name="T12" fmla="*/ 107 w 56"/>
                  <a:gd name="T13" fmla="*/ 91 h 35"/>
                  <a:gd name="T14" fmla="*/ 85 w 56"/>
                  <a:gd name="T15" fmla="*/ 80 h 35"/>
                  <a:gd name="T16" fmla="*/ 52 w 56"/>
                  <a:gd name="T17" fmla="*/ 49 h 35"/>
                  <a:gd name="T18" fmla="*/ 39 w 56"/>
                  <a:gd name="T19" fmla="*/ 36 h 35"/>
                  <a:gd name="T20" fmla="*/ 28 w 56"/>
                  <a:gd name="T21" fmla="*/ 27 h 35"/>
                  <a:gd name="T22" fmla="*/ 11 w 56"/>
                  <a:gd name="T23" fmla="*/ 11 h 35"/>
                  <a:gd name="T24" fmla="*/ 0 w 56"/>
                  <a:gd name="T25" fmla="*/ 0 h 35"/>
                  <a:gd name="T26" fmla="*/ 11 w 56"/>
                  <a:gd name="T27" fmla="*/ 11 h 35"/>
                  <a:gd name="T28" fmla="*/ 39 w 56"/>
                  <a:gd name="T29" fmla="*/ 36 h 35"/>
                  <a:gd name="T30" fmla="*/ 55 w 56"/>
                  <a:gd name="T31" fmla="*/ 49 h 35"/>
                  <a:gd name="T32" fmla="*/ 85 w 56"/>
                  <a:gd name="T33" fmla="*/ 80 h 35"/>
                  <a:gd name="T34" fmla="*/ 107 w 56"/>
                  <a:gd name="T35" fmla="*/ 85 h 35"/>
                  <a:gd name="T36" fmla="*/ 127 w 56"/>
                  <a:gd name="T37" fmla="*/ 93 h 35"/>
                  <a:gd name="T38" fmla="*/ 146 w 56"/>
                  <a:gd name="T39" fmla="*/ 96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" h="35">
                    <a:moveTo>
                      <a:pt x="53" y="35"/>
                    </a:moveTo>
                    <a:lnTo>
                      <a:pt x="55" y="35"/>
                    </a:lnTo>
                    <a:lnTo>
                      <a:pt x="56" y="35"/>
                    </a:lnTo>
                    <a:lnTo>
                      <a:pt x="55" y="35"/>
                    </a:lnTo>
                    <a:lnTo>
                      <a:pt x="53" y="35"/>
                    </a:lnTo>
                    <a:lnTo>
                      <a:pt x="46" y="34"/>
                    </a:lnTo>
                    <a:lnTo>
                      <a:pt x="39" y="33"/>
                    </a:lnTo>
                    <a:lnTo>
                      <a:pt x="31" y="29"/>
                    </a:lnTo>
                    <a:lnTo>
                      <a:pt x="19" y="18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3"/>
                    </a:lnTo>
                    <a:lnTo>
                      <a:pt x="20" y="18"/>
                    </a:lnTo>
                    <a:lnTo>
                      <a:pt x="31" y="29"/>
                    </a:lnTo>
                    <a:lnTo>
                      <a:pt x="39" y="31"/>
                    </a:lnTo>
                    <a:lnTo>
                      <a:pt x="46" y="34"/>
                    </a:lnTo>
                    <a:lnTo>
                      <a:pt x="53" y="3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46" name="Group 2057"/>
            <p:cNvGrpSpPr>
              <a:grpSpLocks/>
            </p:cNvGrpSpPr>
            <p:nvPr/>
          </p:nvGrpSpPr>
          <p:grpSpPr bwMode="auto">
            <a:xfrm rot="930613">
              <a:off x="2392" y="2240"/>
              <a:ext cx="552" cy="639"/>
              <a:chOff x="2396" y="2126"/>
              <a:chExt cx="552" cy="639"/>
            </a:xfrm>
          </p:grpSpPr>
          <p:sp>
            <p:nvSpPr>
              <p:cNvPr id="15717" name="Freeform 2058"/>
              <p:cNvSpPr>
                <a:spLocks/>
              </p:cNvSpPr>
              <p:nvPr/>
            </p:nvSpPr>
            <p:spPr bwMode="auto">
              <a:xfrm>
                <a:off x="2399" y="2197"/>
                <a:ext cx="71" cy="113"/>
              </a:xfrm>
              <a:custGeom>
                <a:avLst/>
                <a:gdLst>
                  <a:gd name="T0" fmla="*/ 0 w 26"/>
                  <a:gd name="T1" fmla="*/ 110 h 41"/>
                  <a:gd name="T2" fmla="*/ 0 w 26"/>
                  <a:gd name="T3" fmla="*/ 113 h 41"/>
                  <a:gd name="T4" fmla="*/ 0 w 26"/>
                  <a:gd name="T5" fmla="*/ 110 h 41"/>
                  <a:gd name="T6" fmla="*/ 3 w 26"/>
                  <a:gd name="T7" fmla="*/ 96 h 41"/>
                  <a:gd name="T8" fmla="*/ 22 w 26"/>
                  <a:gd name="T9" fmla="*/ 69 h 41"/>
                  <a:gd name="T10" fmla="*/ 38 w 26"/>
                  <a:gd name="T11" fmla="*/ 41 h 41"/>
                  <a:gd name="T12" fmla="*/ 46 w 26"/>
                  <a:gd name="T13" fmla="*/ 33 h 41"/>
                  <a:gd name="T14" fmla="*/ 66 w 26"/>
                  <a:gd name="T15" fmla="*/ 11 h 41"/>
                  <a:gd name="T16" fmla="*/ 71 w 26"/>
                  <a:gd name="T17" fmla="*/ 0 h 41"/>
                  <a:gd name="T18" fmla="*/ 66 w 26"/>
                  <a:gd name="T19" fmla="*/ 11 h 41"/>
                  <a:gd name="T20" fmla="*/ 46 w 26"/>
                  <a:gd name="T21" fmla="*/ 33 h 41"/>
                  <a:gd name="T22" fmla="*/ 41 w 26"/>
                  <a:gd name="T23" fmla="*/ 41 h 41"/>
                  <a:gd name="T24" fmla="*/ 25 w 26"/>
                  <a:gd name="T25" fmla="*/ 69 h 41"/>
                  <a:gd name="T26" fmla="*/ 8 w 26"/>
                  <a:gd name="T27" fmla="*/ 96 h 41"/>
                  <a:gd name="T28" fmla="*/ 0 w 26"/>
                  <a:gd name="T29" fmla="*/ 11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41">
                    <a:moveTo>
                      <a:pt x="0" y="40"/>
                    </a:moveTo>
                    <a:lnTo>
                      <a:pt x="0" y="41"/>
                    </a:lnTo>
                    <a:lnTo>
                      <a:pt x="0" y="40"/>
                    </a:lnTo>
                    <a:lnTo>
                      <a:pt x="1" y="35"/>
                    </a:lnTo>
                    <a:lnTo>
                      <a:pt x="8" y="25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4" y="4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9" y="25"/>
                    </a:lnTo>
                    <a:lnTo>
                      <a:pt x="3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18" name="Freeform 2059"/>
              <p:cNvSpPr>
                <a:spLocks/>
              </p:cNvSpPr>
              <p:nvPr/>
            </p:nvSpPr>
            <p:spPr bwMode="auto">
              <a:xfrm>
                <a:off x="2511" y="2126"/>
                <a:ext cx="137" cy="52"/>
              </a:xfrm>
              <a:custGeom>
                <a:avLst/>
                <a:gdLst>
                  <a:gd name="T0" fmla="*/ 3 w 50"/>
                  <a:gd name="T1" fmla="*/ 49 h 19"/>
                  <a:gd name="T2" fmla="*/ 0 w 50"/>
                  <a:gd name="T3" fmla="*/ 52 h 19"/>
                  <a:gd name="T4" fmla="*/ 0 w 50"/>
                  <a:gd name="T5" fmla="*/ 49 h 19"/>
                  <a:gd name="T6" fmla="*/ 3 w 50"/>
                  <a:gd name="T7" fmla="*/ 49 h 19"/>
                  <a:gd name="T8" fmla="*/ 16 w 50"/>
                  <a:gd name="T9" fmla="*/ 41 h 19"/>
                  <a:gd name="T10" fmla="*/ 52 w 50"/>
                  <a:gd name="T11" fmla="*/ 27 h 19"/>
                  <a:gd name="T12" fmla="*/ 99 w 50"/>
                  <a:gd name="T13" fmla="*/ 11 h 19"/>
                  <a:gd name="T14" fmla="*/ 126 w 50"/>
                  <a:gd name="T15" fmla="*/ 5 h 19"/>
                  <a:gd name="T16" fmla="*/ 137 w 50"/>
                  <a:gd name="T17" fmla="*/ 0 h 19"/>
                  <a:gd name="T18" fmla="*/ 126 w 50"/>
                  <a:gd name="T19" fmla="*/ 5 h 19"/>
                  <a:gd name="T20" fmla="*/ 96 w 50"/>
                  <a:gd name="T21" fmla="*/ 11 h 19"/>
                  <a:gd name="T22" fmla="*/ 52 w 50"/>
                  <a:gd name="T23" fmla="*/ 27 h 19"/>
                  <a:gd name="T24" fmla="*/ 3 w 50"/>
                  <a:gd name="T25" fmla="*/ 4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6" y="15"/>
                    </a:lnTo>
                    <a:lnTo>
                      <a:pt x="19" y="10"/>
                    </a:lnTo>
                    <a:lnTo>
                      <a:pt x="36" y="4"/>
                    </a:lnTo>
                    <a:lnTo>
                      <a:pt x="46" y="2"/>
                    </a:lnTo>
                    <a:lnTo>
                      <a:pt x="50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19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19" name="Freeform 2060"/>
              <p:cNvSpPr>
                <a:spLocks/>
              </p:cNvSpPr>
              <p:nvPr/>
            </p:nvSpPr>
            <p:spPr bwMode="auto">
              <a:xfrm>
                <a:off x="2396" y="2139"/>
                <a:ext cx="291" cy="231"/>
              </a:xfrm>
              <a:custGeom>
                <a:avLst/>
                <a:gdLst>
                  <a:gd name="T0" fmla="*/ 5 w 106"/>
                  <a:gd name="T1" fmla="*/ 220 h 84"/>
                  <a:gd name="T2" fmla="*/ 5 w 106"/>
                  <a:gd name="T3" fmla="*/ 223 h 84"/>
                  <a:gd name="T4" fmla="*/ 0 w 106"/>
                  <a:gd name="T5" fmla="*/ 231 h 84"/>
                  <a:gd name="T6" fmla="*/ 3 w 106"/>
                  <a:gd name="T7" fmla="*/ 223 h 84"/>
                  <a:gd name="T8" fmla="*/ 5 w 106"/>
                  <a:gd name="T9" fmla="*/ 220 h 84"/>
                  <a:gd name="T10" fmla="*/ 5 w 106"/>
                  <a:gd name="T11" fmla="*/ 217 h 84"/>
                  <a:gd name="T12" fmla="*/ 11 w 106"/>
                  <a:gd name="T13" fmla="*/ 209 h 84"/>
                  <a:gd name="T14" fmla="*/ 19 w 106"/>
                  <a:gd name="T15" fmla="*/ 179 h 84"/>
                  <a:gd name="T16" fmla="*/ 30 w 106"/>
                  <a:gd name="T17" fmla="*/ 157 h 84"/>
                  <a:gd name="T18" fmla="*/ 41 w 106"/>
                  <a:gd name="T19" fmla="*/ 138 h 84"/>
                  <a:gd name="T20" fmla="*/ 55 w 106"/>
                  <a:gd name="T21" fmla="*/ 118 h 84"/>
                  <a:gd name="T22" fmla="*/ 71 w 106"/>
                  <a:gd name="T23" fmla="*/ 99 h 84"/>
                  <a:gd name="T24" fmla="*/ 91 w 106"/>
                  <a:gd name="T25" fmla="*/ 80 h 84"/>
                  <a:gd name="T26" fmla="*/ 110 w 106"/>
                  <a:gd name="T27" fmla="*/ 66 h 84"/>
                  <a:gd name="T28" fmla="*/ 146 w 106"/>
                  <a:gd name="T29" fmla="*/ 41 h 84"/>
                  <a:gd name="T30" fmla="*/ 173 w 106"/>
                  <a:gd name="T31" fmla="*/ 28 h 84"/>
                  <a:gd name="T32" fmla="*/ 187 w 106"/>
                  <a:gd name="T33" fmla="*/ 25 h 84"/>
                  <a:gd name="T34" fmla="*/ 211 w 106"/>
                  <a:gd name="T35" fmla="*/ 19 h 84"/>
                  <a:gd name="T36" fmla="*/ 258 w 106"/>
                  <a:gd name="T37" fmla="*/ 8 h 84"/>
                  <a:gd name="T38" fmla="*/ 291 w 106"/>
                  <a:gd name="T39" fmla="*/ 0 h 84"/>
                  <a:gd name="T40" fmla="*/ 258 w 106"/>
                  <a:gd name="T41" fmla="*/ 8 h 84"/>
                  <a:gd name="T42" fmla="*/ 184 w 106"/>
                  <a:gd name="T43" fmla="*/ 28 h 84"/>
                  <a:gd name="T44" fmla="*/ 173 w 106"/>
                  <a:gd name="T45" fmla="*/ 30 h 84"/>
                  <a:gd name="T46" fmla="*/ 146 w 106"/>
                  <a:gd name="T47" fmla="*/ 44 h 84"/>
                  <a:gd name="T48" fmla="*/ 110 w 106"/>
                  <a:gd name="T49" fmla="*/ 69 h 84"/>
                  <a:gd name="T50" fmla="*/ 88 w 106"/>
                  <a:gd name="T51" fmla="*/ 83 h 84"/>
                  <a:gd name="T52" fmla="*/ 71 w 106"/>
                  <a:gd name="T53" fmla="*/ 99 h 84"/>
                  <a:gd name="T54" fmla="*/ 55 w 106"/>
                  <a:gd name="T55" fmla="*/ 121 h 84"/>
                  <a:gd name="T56" fmla="*/ 41 w 106"/>
                  <a:gd name="T57" fmla="*/ 140 h 84"/>
                  <a:gd name="T58" fmla="*/ 30 w 106"/>
                  <a:gd name="T59" fmla="*/ 157 h 84"/>
                  <a:gd name="T60" fmla="*/ 25 w 106"/>
                  <a:gd name="T61" fmla="*/ 179 h 84"/>
                  <a:gd name="T62" fmla="*/ 14 w 106"/>
                  <a:gd name="T63" fmla="*/ 209 h 84"/>
                  <a:gd name="T64" fmla="*/ 11 w 106"/>
                  <a:gd name="T65" fmla="*/ 220 h 84"/>
                  <a:gd name="T66" fmla="*/ 5 w 106"/>
                  <a:gd name="T67" fmla="*/ 22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6" h="84">
                    <a:moveTo>
                      <a:pt x="2" y="80"/>
                    </a:moveTo>
                    <a:lnTo>
                      <a:pt x="2" y="81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6"/>
                    </a:lnTo>
                    <a:lnTo>
                      <a:pt x="7" y="65"/>
                    </a:lnTo>
                    <a:lnTo>
                      <a:pt x="11" y="57"/>
                    </a:lnTo>
                    <a:lnTo>
                      <a:pt x="15" y="50"/>
                    </a:lnTo>
                    <a:lnTo>
                      <a:pt x="20" y="43"/>
                    </a:lnTo>
                    <a:lnTo>
                      <a:pt x="26" y="36"/>
                    </a:lnTo>
                    <a:lnTo>
                      <a:pt x="33" y="29"/>
                    </a:lnTo>
                    <a:lnTo>
                      <a:pt x="40" y="24"/>
                    </a:lnTo>
                    <a:lnTo>
                      <a:pt x="53" y="15"/>
                    </a:lnTo>
                    <a:lnTo>
                      <a:pt x="63" y="10"/>
                    </a:lnTo>
                    <a:lnTo>
                      <a:pt x="68" y="9"/>
                    </a:lnTo>
                    <a:lnTo>
                      <a:pt x="77" y="7"/>
                    </a:lnTo>
                    <a:lnTo>
                      <a:pt x="94" y="3"/>
                    </a:lnTo>
                    <a:lnTo>
                      <a:pt x="106" y="0"/>
                    </a:lnTo>
                    <a:lnTo>
                      <a:pt x="94" y="3"/>
                    </a:lnTo>
                    <a:lnTo>
                      <a:pt x="67" y="10"/>
                    </a:lnTo>
                    <a:lnTo>
                      <a:pt x="63" y="11"/>
                    </a:lnTo>
                    <a:lnTo>
                      <a:pt x="53" y="16"/>
                    </a:lnTo>
                    <a:lnTo>
                      <a:pt x="40" y="25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0" y="44"/>
                    </a:lnTo>
                    <a:lnTo>
                      <a:pt x="15" y="51"/>
                    </a:lnTo>
                    <a:lnTo>
                      <a:pt x="11" y="57"/>
                    </a:lnTo>
                    <a:lnTo>
                      <a:pt x="9" y="65"/>
                    </a:lnTo>
                    <a:lnTo>
                      <a:pt x="5" y="76"/>
                    </a:lnTo>
                    <a:lnTo>
                      <a:pt x="4" y="80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0" name="Freeform 2061"/>
              <p:cNvSpPr>
                <a:spLocks/>
              </p:cNvSpPr>
              <p:nvPr/>
            </p:nvSpPr>
            <p:spPr bwMode="auto">
              <a:xfrm>
                <a:off x="2407" y="2161"/>
                <a:ext cx="326" cy="223"/>
              </a:xfrm>
              <a:custGeom>
                <a:avLst/>
                <a:gdLst>
                  <a:gd name="T0" fmla="*/ 5 w 119"/>
                  <a:gd name="T1" fmla="*/ 215 h 81"/>
                  <a:gd name="T2" fmla="*/ 3 w 119"/>
                  <a:gd name="T3" fmla="*/ 215 h 81"/>
                  <a:gd name="T4" fmla="*/ 0 w 119"/>
                  <a:gd name="T5" fmla="*/ 223 h 81"/>
                  <a:gd name="T6" fmla="*/ 3 w 119"/>
                  <a:gd name="T7" fmla="*/ 215 h 81"/>
                  <a:gd name="T8" fmla="*/ 5 w 119"/>
                  <a:gd name="T9" fmla="*/ 212 h 81"/>
                  <a:gd name="T10" fmla="*/ 14 w 119"/>
                  <a:gd name="T11" fmla="*/ 201 h 81"/>
                  <a:gd name="T12" fmla="*/ 27 w 119"/>
                  <a:gd name="T13" fmla="*/ 171 h 81"/>
                  <a:gd name="T14" fmla="*/ 49 w 119"/>
                  <a:gd name="T15" fmla="*/ 129 h 81"/>
                  <a:gd name="T16" fmla="*/ 66 w 119"/>
                  <a:gd name="T17" fmla="*/ 110 h 81"/>
                  <a:gd name="T18" fmla="*/ 85 w 119"/>
                  <a:gd name="T19" fmla="*/ 85 h 81"/>
                  <a:gd name="T20" fmla="*/ 104 w 119"/>
                  <a:gd name="T21" fmla="*/ 69 h 81"/>
                  <a:gd name="T22" fmla="*/ 126 w 119"/>
                  <a:gd name="T23" fmla="*/ 50 h 81"/>
                  <a:gd name="T24" fmla="*/ 145 w 119"/>
                  <a:gd name="T25" fmla="*/ 41 h 81"/>
                  <a:gd name="T26" fmla="*/ 164 w 119"/>
                  <a:gd name="T27" fmla="*/ 30 h 81"/>
                  <a:gd name="T28" fmla="*/ 200 w 119"/>
                  <a:gd name="T29" fmla="*/ 19 h 81"/>
                  <a:gd name="T30" fmla="*/ 211 w 119"/>
                  <a:gd name="T31" fmla="*/ 17 h 81"/>
                  <a:gd name="T32" fmla="*/ 238 w 119"/>
                  <a:gd name="T33" fmla="*/ 8 h 81"/>
                  <a:gd name="T34" fmla="*/ 290 w 119"/>
                  <a:gd name="T35" fmla="*/ 0 h 81"/>
                  <a:gd name="T36" fmla="*/ 326 w 119"/>
                  <a:gd name="T37" fmla="*/ 0 h 81"/>
                  <a:gd name="T38" fmla="*/ 290 w 119"/>
                  <a:gd name="T39" fmla="*/ 3 h 81"/>
                  <a:gd name="T40" fmla="*/ 252 w 119"/>
                  <a:gd name="T41" fmla="*/ 8 h 81"/>
                  <a:gd name="T42" fmla="*/ 205 w 119"/>
                  <a:gd name="T43" fmla="*/ 19 h 81"/>
                  <a:gd name="T44" fmla="*/ 197 w 119"/>
                  <a:gd name="T45" fmla="*/ 22 h 81"/>
                  <a:gd name="T46" fmla="*/ 164 w 119"/>
                  <a:gd name="T47" fmla="*/ 33 h 81"/>
                  <a:gd name="T48" fmla="*/ 145 w 119"/>
                  <a:gd name="T49" fmla="*/ 41 h 81"/>
                  <a:gd name="T50" fmla="*/ 126 w 119"/>
                  <a:gd name="T51" fmla="*/ 55 h 81"/>
                  <a:gd name="T52" fmla="*/ 104 w 119"/>
                  <a:gd name="T53" fmla="*/ 72 h 81"/>
                  <a:gd name="T54" fmla="*/ 85 w 119"/>
                  <a:gd name="T55" fmla="*/ 88 h 81"/>
                  <a:gd name="T56" fmla="*/ 66 w 119"/>
                  <a:gd name="T57" fmla="*/ 110 h 81"/>
                  <a:gd name="T58" fmla="*/ 52 w 119"/>
                  <a:gd name="T59" fmla="*/ 132 h 81"/>
                  <a:gd name="T60" fmla="*/ 30 w 119"/>
                  <a:gd name="T61" fmla="*/ 173 h 81"/>
                  <a:gd name="T62" fmla="*/ 14 w 119"/>
                  <a:gd name="T63" fmla="*/ 204 h 81"/>
                  <a:gd name="T64" fmla="*/ 5 w 119"/>
                  <a:gd name="T65" fmla="*/ 215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81">
                    <a:moveTo>
                      <a:pt x="2" y="78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1" y="78"/>
                    </a:lnTo>
                    <a:lnTo>
                      <a:pt x="2" y="77"/>
                    </a:lnTo>
                    <a:lnTo>
                      <a:pt x="5" y="73"/>
                    </a:lnTo>
                    <a:lnTo>
                      <a:pt x="10" y="62"/>
                    </a:lnTo>
                    <a:lnTo>
                      <a:pt x="18" y="47"/>
                    </a:lnTo>
                    <a:lnTo>
                      <a:pt x="24" y="40"/>
                    </a:lnTo>
                    <a:lnTo>
                      <a:pt x="31" y="31"/>
                    </a:lnTo>
                    <a:lnTo>
                      <a:pt x="38" y="25"/>
                    </a:lnTo>
                    <a:lnTo>
                      <a:pt x="46" y="18"/>
                    </a:lnTo>
                    <a:lnTo>
                      <a:pt x="53" y="15"/>
                    </a:lnTo>
                    <a:lnTo>
                      <a:pt x="60" y="11"/>
                    </a:lnTo>
                    <a:lnTo>
                      <a:pt x="73" y="7"/>
                    </a:lnTo>
                    <a:lnTo>
                      <a:pt x="77" y="6"/>
                    </a:lnTo>
                    <a:lnTo>
                      <a:pt x="87" y="3"/>
                    </a:lnTo>
                    <a:lnTo>
                      <a:pt x="106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92" y="3"/>
                    </a:lnTo>
                    <a:lnTo>
                      <a:pt x="75" y="7"/>
                    </a:lnTo>
                    <a:lnTo>
                      <a:pt x="72" y="8"/>
                    </a:lnTo>
                    <a:lnTo>
                      <a:pt x="60" y="12"/>
                    </a:lnTo>
                    <a:lnTo>
                      <a:pt x="53" y="15"/>
                    </a:lnTo>
                    <a:lnTo>
                      <a:pt x="46" y="20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4" y="40"/>
                    </a:lnTo>
                    <a:lnTo>
                      <a:pt x="19" y="48"/>
                    </a:lnTo>
                    <a:lnTo>
                      <a:pt x="11" y="63"/>
                    </a:lnTo>
                    <a:lnTo>
                      <a:pt x="5" y="74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1" name="Freeform 2062"/>
              <p:cNvSpPr>
                <a:spLocks/>
              </p:cNvSpPr>
              <p:nvPr/>
            </p:nvSpPr>
            <p:spPr bwMode="auto">
              <a:xfrm>
                <a:off x="2412" y="2279"/>
                <a:ext cx="80" cy="143"/>
              </a:xfrm>
              <a:custGeom>
                <a:avLst/>
                <a:gdLst>
                  <a:gd name="T0" fmla="*/ 3 w 29"/>
                  <a:gd name="T1" fmla="*/ 140 h 52"/>
                  <a:gd name="T2" fmla="*/ 0 w 29"/>
                  <a:gd name="T3" fmla="*/ 140 h 52"/>
                  <a:gd name="T4" fmla="*/ 0 w 29"/>
                  <a:gd name="T5" fmla="*/ 143 h 52"/>
                  <a:gd name="T6" fmla="*/ 0 w 29"/>
                  <a:gd name="T7" fmla="*/ 140 h 52"/>
                  <a:gd name="T8" fmla="*/ 8 w 29"/>
                  <a:gd name="T9" fmla="*/ 124 h 52"/>
                  <a:gd name="T10" fmla="*/ 25 w 29"/>
                  <a:gd name="T11" fmla="*/ 85 h 52"/>
                  <a:gd name="T12" fmla="*/ 33 w 29"/>
                  <a:gd name="T13" fmla="*/ 69 h 52"/>
                  <a:gd name="T14" fmla="*/ 41 w 29"/>
                  <a:gd name="T15" fmla="*/ 52 h 52"/>
                  <a:gd name="T16" fmla="*/ 47 w 29"/>
                  <a:gd name="T17" fmla="*/ 36 h 52"/>
                  <a:gd name="T18" fmla="*/ 52 w 29"/>
                  <a:gd name="T19" fmla="*/ 25 h 52"/>
                  <a:gd name="T20" fmla="*/ 58 w 29"/>
                  <a:gd name="T21" fmla="*/ 14 h 52"/>
                  <a:gd name="T22" fmla="*/ 66 w 29"/>
                  <a:gd name="T23" fmla="*/ 8 h 52"/>
                  <a:gd name="T24" fmla="*/ 80 w 29"/>
                  <a:gd name="T25" fmla="*/ 0 h 52"/>
                  <a:gd name="T26" fmla="*/ 69 w 29"/>
                  <a:gd name="T27" fmla="*/ 8 h 52"/>
                  <a:gd name="T28" fmla="*/ 58 w 29"/>
                  <a:gd name="T29" fmla="*/ 22 h 52"/>
                  <a:gd name="T30" fmla="*/ 47 w 29"/>
                  <a:gd name="T31" fmla="*/ 36 h 52"/>
                  <a:gd name="T32" fmla="*/ 44 w 29"/>
                  <a:gd name="T33" fmla="*/ 52 h 52"/>
                  <a:gd name="T34" fmla="*/ 33 w 29"/>
                  <a:gd name="T35" fmla="*/ 69 h 52"/>
                  <a:gd name="T36" fmla="*/ 25 w 29"/>
                  <a:gd name="T37" fmla="*/ 85 h 52"/>
                  <a:gd name="T38" fmla="*/ 11 w 29"/>
                  <a:gd name="T39" fmla="*/ 124 h 52"/>
                  <a:gd name="T40" fmla="*/ 3 w 29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3" y="45"/>
                    </a:lnTo>
                    <a:lnTo>
                      <a:pt x="9" y="31"/>
                    </a:lnTo>
                    <a:lnTo>
                      <a:pt x="12" y="25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24" y="3"/>
                    </a:lnTo>
                    <a:lnTo>
                      <a:pt x="29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19"/>
                    </a:lnTo>
                    <a:lnTo>
                      <a:pt x="12" y="25"/>
                    </a:lnTo>
                    <a:lnTo>
                      <a:pt x="9" y="31"/>
                    </a:lnTo>
                    <a:lnTo>
                      <a:pt x="4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2" name="Freeform 2063"/>
              <p:cNvSpPr>
                <a:spLocks/>
              </p:cNvSpPr>
              <p:nvPr/>
            </p:nvSpPr>
            <p:spPr bwMode="auto">
              <a:xfrm>
                <a:off x="2497" y="2194"/>
                <a:ext cx="110" cy="69"/>
              </a:xfrm>
              <a:custGeom>
                <a:avLst/>
                <a:gdLst>
                  <a:gd name="T0" fmla="*/ 3 w 40"/>
                  <a:gd name="T1" fmla="*/ 69 h 25"/>
                  <a:gd name="T2" fmla="*/ 0 w 40"/>
                  <a:gd name="T3" fmla="*/ 69 h 25"/>
                  <a:gd name="T4" fmla="*/ 0 w 40"/>
                  <a:gd name="T5" fmla="*/ 66 h 25"/>
                  <a:gd name="T6" fmla="*/ 11 w 40"/>
                  <a:gd name="T7" fmla="*/ 55 h 25"/>
                  <a:gd name="T8" fmla="*/ 39 w 40"/>
                  <a:gd name="T9" fmla="*/ 36 h 25"/>
                  <a:gd name="T10" fmla="*/ 63 w 40"/>
                  <a:gd name="T11" fmla="*/ 17 h 25"/>
                  <a:gd name="T12" fmla="*/ 72 w 40"/>
                  <a:gd name="T13" fmla="*/ 14 h 25"/>
                  <a:gd name="T14" fmla="*/ 74 w 40"/>
                  <a:gd name="T15" fmla="*/ 11 h 25"/>
                  <a:gd name="T16" fmla="*/ 99 w 40"/>
                  <a:gd name="T17" fmla="*/ 3 h 25"/>
                  <a:gd name="T18" fmla="*/ 110 w 40"/>
                  <a:gd name="T19" fmla="*/ 0 h 25"/>
                  <a:gd name="T20" fmla="*/ 99 w 40"/>
                  <a:gd name="T21" fmla="*/ 3 h 25"/>
                  <a:gd name="T22" fmla="*/ 74 w 40"/>
                  <a:gd name="T23" fmla="*/ 14 h 25"/>
                  <a:gd name="T24" fmla="*/ 63 w 40"/>
                  <a:gd name="T25" fmla="*/ 22 h 25"/>
                  <a:gd name="T26" fmla="*/ 39 w 40"/>
                  <a:gd name="T27" fmla="*/ 39 h 25"/>
                  <a:gd name="T28" fmla="*/ 14 w 40"/>
                  <a:gd name="T29" fmla="*/ 55 h 25"/>
                  <a:gd name="T30" fmla="*/ 3 w 40"/>
                  <a:gd name="T31" fmla="*/ 6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25">
                    <a:moveTo>
                      <a:pt x="1" y="25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4" y="20"/>
                    </a:lnTo>
                    <a:lnTo>
                      <a:pt x="14" y="13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7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3" y="8"/>
                    </a:lnTo>
                    <a:lnTo>
                      <a:pt x="14" y="14"/>
                    </a:lnTo>
                    <a:lnTo>
                      <a:pt x="5" y="20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3" name="Freeform 2064"/>
              <p:cNvSpPr>
                <a:spLocks/>
              </p:cNvSpPr>
              <p:nvPr/>
            </p:nvSpPr>
            <p:spPr bwMode="auto">
              <a:xfrm>
                <a:off x="2421" y="2194"/>
                <a:ext cx="345" cy="250"/>
              </a:xfrm>
              <a:custGeom>
                <a:avLst/>
                <a:gdLst>
                  <a:gd name="T0" fmla="*/ 3 w 126"/>
                  <a:gd name="T1" fmla="*/ 236 h 91"/>
                  <a:gd name="T2" fmla="*/ 3 w 126"/>
                  <a:gd name="T3" fmla="*/ 239 h 91"/>
                  <a:gd name="T4" fmla="*/ 0 w 126"/>
                  <a:gd name="T5" fmla="*/ 250 h 91"/>
                  <a:gd name="T6" fmla="*/ 3 w 126"/>
                  <a:gd name="T7" fmla="*/ 239 h 91"/>
                  <a:gd name="T8" fmla="*/ 3 w 126"/>
                  <a:gd name="T9" fmla="*/ 236 h 91"/>
                  <a:gd name="T10" fmla="*/ 5 w 126"/>
                  <a:gd name="T11" fmla="*/ 223 h 91"/>
                  <a:gd name="T12" fmla="*/ 25 w 126"/>
                  <a:gd name="T13" fmla="*/ 192 h 91"/>
                  <a:gd name="T14" fmla="*/ 58 w 126"/>
                  <a:gd name="T15" fmla="*/ 148 h 91"/>
                  <a:gd name="T16" fmla="*/ 93 w 126"/>
                  <a:gd name="T17" fmla="*/ 99 h 91"/>
                  <a:gd name="T18" fmla="*/ 101 w 126"/>
                  <a:gd name="T19" fmla="*/ 88 h 91"/>
                  <a:gd name="T20" fmla="*/ 112 w 126"/>
                  <a:gd name="T21" fmla="*/ 77 h 91"/>
                  <a:gd name="T22" fmla="*/ 134 w 126"/>
                  <a:gd name="T23" fmla="*/ 63 h 91"/>
                  <a:gd name="T24" fmla="*/ 159 w 126"/>
                  <a:gd name="T25" fmla="*/ 52 h 91"/>
                  <a:gd name="T26" fmla="*/ 183 w 126"/>
                  <a:gd name="T27" fmla="*/ 41 h 91"/>
                  <a:gd name="T28" fmla="*/ 200 w 126"/>
                  <a:gd name="T29" fmla="*/ 36 h 91"/>
                  <a:gd name="T30" fmla="*/ 214 w 126"/>
                  <a:gd name="T31" fmla="*/ 27 h 91"/>
                  <a:gd name="T32" fmla="*/ 225 w 126"/>
                  <a:gd name="T33" fmla="*/ 16 h 91"/>
                  <a:gd name="T34" fmla="*/ 227 w 126"/>
                  <a:gd name="T35" fmla="*/ 14 h 91"/>
                  <a:gd name="T36" fmla="*/ 230 w 126"/>
                  <a:gd name="T37" fmla="*/ 11 h 91"/>
                  <a:gd name="T38" fmla="*/ 255 w 126"/>
                  <a:gd name="T39" fmla="*/ 8 h 91"/>
                  <a:gd name="T40" fmla="*/ 282 w 126"/>
                  <a:gd name="T41" fmla="*/ 3 h 91"/>
                  <a:gd name="T42" fmla="*/ 312 w 126"/>
                  <a:gd name="T43" fmla="*/ 3 h 91"/>
                  <a:gd name="T44" fmla="*/ 345 w 126"/>
                  <a:gd name="T45" fmla="*/ 0 h 91"/>
                  <a:gd name="T46" fmla="*/ 309 w 126"/>
                  <a:gd name="T47" fmla="*/ 3 h 91"/>
                  <a:gd name="T48" fmla="*/ 266 w 126"/>
                  <a:gd name="T49" fmla="*/ 8 h 91"/>
                  <a:gd name="T50" fmla="*/ 233 w 126"/>
                  <a:gd name="T51" fmla="*/ 11 h 91"/>
                  <a:gd name="T52" fmla="*/ 225 w 126"/>
                  <a:gd name="T53" fmla="*/ 16 h 91"/>
                  <a:gd name="T54" fmla="*/ 225 w 126"/>
                  <a:gd name="T55" fmla="*/ 22 h 91"/>
                  <a:gd name="T56" fmla="*/ 211 w 126"/>
                  <a:gd name="T57" fmla="*/ 30 h 91"/>
                  <a:gd name="T58" fmla="*/ 200 w 126"/>
                  <a:gd name="T59" fmla="*/ 38 h 91"/>
                  <a:gd name="T60" fmla="*/ 178 w 126"/>
                  <a:gd name="T61" fmla="*/ 44 h 91"/>
                  <a:gd name="T62" fmla="*/ 156 w 126"/>
                  <a:gd name="T63" fmla="*/ 55 h 91"/>
                  <a:gd name="T64" fmla="*/ 131 w 126"/>
                  <a:gd name="T65" fmla="*/ 66 h 91"/>
                  <a:gd name="T66" fmla="*/ 112 w 126"/>
                  <a:gd name="T67" fmla="*/ 80 h 91"/>
                  <a:gd name="T68" fmla="*/ 101 w 126"/>
                  <a:gd name="T69" fmla="*/ 88 h 91"/>
                  <a:gd name="T70" fmla="*/ 93 w 126"/>
                  <a:gd name="T71" fmla="*/ 102 h 91"/>
                  <a:gd name="T72" fmla="*/ 58 w 126"/>
                  <a:gd name="T73" fmla="*/ 151 h 91"/>
                  <a:gd name="T74" fmla="*/ 30 w 126"/>
                  <a:gd name="T75" fmla="*/ 192 h 91"/>
                  <a:gd name="T76" fmla="*/ 8 w 126"/>
                  <a:gd name="T77" fmla="*/ 223 h 91"/>
                  <a:gd name="T78" fmla="*/ 3 w 126"/>
                  <a:gd name="T79" fmla="*/ 236 h 9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6" h="91">
                    <a:moveTo>
                      <a:pt x="1" y="86"/>
                    </a:moveTo>
                    <a:lnTo>
                      <a:pt x="1" y="87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2" y="81"/>
                    </a:lnTo>
                    <a:lnTo>
                      <a:pt x="9" y="70"/>
                    </a:lnTo>
                    <a:lnTo>
                      <a:pt x="21" y="54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1" y="28"/>
                    </a:lnTo>
                    <a:lnTo>
                      <a:pt x="49" y="23"/>
                    </a:lnTo>
                    <a:lnTo>
                      <a:pt x="58" y="19"/>
                    </a:lnTo>
                    <a:lnTo>
                      <a:pt x="67" y="15"/>
                    </a:lnTo>
                    <a:lnTo>
                      <a:pt x="73" y="13"/>
                    </a:lnTo>
                    <a:lnTo>
                      <a:pt x="78" y="10"/>
                    </a:lnTo>
                    <a:lnTo>
                      <a:pt x="82" y="6"/>
                    </a:lnTo>
                    <a:lnTo>
                      <a:pt x="83" y="5"/>
                    </a:lnTo>
                    <a:lnTo>
                      <a:pt x="84" y="4"/>
                    </a:lnTo>
                    <a:lnTo>
                      <a:pt x="93" y="3"/>
                    </a:lnTo>
                    <a:lnTo>
                      <a:pt x="103" y="1"/>
                    </a:lnTo>
                    <a:lnTo>
                      <a:pt x="114" y="1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97" y="3"/>
                    </a:lnTo>
                    <a:lnTo>
                      <a:pt x="85" y="4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77" y="11"/>
                    </a:lnTo>
                    <a:lnTo>
                      <a:pt x="73" y="14"/>
                    </a:lnTo>
                    <a:lnTo>
                      <a:pt x="65" y="16"/>
                    </a:lnTo>
                    <a:lnTo>
                      <a:pt x="57" y="20"/>
                    </a:lnTo>
                    <a:lnTo>
                      <a:pt x="48" y="24"/>
                    </a:lnTo>
                    <a:lnTo>
                      <a:pt x="41" y="29"/>
                    </a:lnTo>
                    <a:lnTo>
                      <a:pt x="37" y="32"/>
                    </a:lnTo>
                    <a:lnTo>
                      <a:pt x="34" y="37"/>
                    </a:lnTo>
                    <a:lnTo>
                      <a:pt x="21" y="55"/>
                    </a:lnTo>
                    <a:lnTo>
                      <a:pt x="11" y="70"/>
                    </a:lnTo>
                    <a:lnTo>
                      <a:pt x="3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4" name="Freeform 2065"/>
              <p:cNvSpPr>
                <a:spLocks/>
              </p:cNvSpPr>
              <p:nvPr/>
            </p:nvSpPr>
            <p:spPr bwMode="auto">
              <a:xfrm>
                <a:off x="2451" y="2178"/>
                <a:ext cx="310" cy="181"/>
              </a:xfrm>
              <a:custGeom>
                <a:avLst/>
                <a:gdLst>
                  <a:gd name="T0" fmla="*/ 5 w 113"/>
                  <a:gd name="T1" fmla="*/ 173 h 66"/>
                  <a:gd name="T2" fmla="*/ 3 w 113"/>
                  <a:gd name="T3" fmla="*/ 173 h 66"/>
                  <a:gd name="T4" fmla="*/ 0 w 113"/>
                  <a:gd name="T5" fmla="*/ 181 h 66"/>
                  <a:gd name="T6" fmla="*/ 3 w 113"/>
                  <a:gd name="T7" fmla="*/ 173 h 66"/>
                  <a:gd name="T8" fmla="*/ 5 w 113"/>
                  <a:gd name="T9" fmla="*/ 170 h 66"/>
                  <a:gd name="T10" fmla="*/ 14 w 113"/>
                  <a:gd name="T11" fmla="*/ 165 h 66"/>
                  <a:gd name="T12" fmla="*/ 30 w 113"/>
                  <a:gd name="T13" fmla="*/ 140 h 66"/>
                  <a:gd name="T14" fmla="*/ 58 w 113"/>
                  <a:gd name="T15" fmla="*/ 104 h 66"/>
                  <a:gd name="T16" fmla="*/ 71 w 113"/>
                  <a:gd name="T17" fmla="*/ 85 h 66"/>
                  <a:gd name="T18" fmla="*/ 91 w 113"/>
                  <a:gd name="T19" fmla="*/ 71 h 66"/>
                  <a:gd name="T20" fmla="*/ 132 w 113"/>
                  <a:gd name="T21" fmla="*/ 47 h 66"/>
                  <a:gd name="T22" fmla="*/ 170 w 113"/>
                  <a:gd name="T23" fmla="*/ 30 h 66"/>
                  <a:gd name="T24" fmla="*/ 198 w 113"/>
                  <a:gd name="T25" fmla="*/ 16 h 66"/>
                  <a:gd name="T26" fmla="*/ 208 w 113"/>
                  <a:gd name="T27" fmla="*/ 14 h 66"/>
                  <a:gd name="T28" fmla="*/ 230 w 113"/>
                  <a:gd name="T29" fmla="*/ 3 h 66"/>
                  <a:gd name="T30" fmla="*/ 255 w 113"/>
                  <a:gd name="T31" fmla="*/ 0 h 66"/>
                  <a:gd name="T32" fmla="*/ 280 w 113"/>
                  <a:gd name="T33" fmla="*/ 3 h 66"/>
                  <a:gd name="T34" fmla="*/ 310 w 113"/>
                  <a:gd name="T35" fmla="*/ 5 h 66"/>
                  <a:gd name="T36" fmla="*/ 280 w 113"/>
                  <a:gd name="T37" fmla="*/ 3 h 66"/>
                  <a:gd name="T38" fmla="*/ 274 w 113"/>
                  <a:gd name="T39" fmla="*/ 0 h 66"/>
                  <a:gd name="T40" fmla="*/ 269 w 113"/>
                  <a:gd name="T41" fmla="*/ 0 h 66"/>
                  <a:gd name="T42" fmla="*/ 241 w 113"/>
                  <a:gd name="T43" fmla="*/ 3 h 66"/>
                  <a:gd name="T44" fmla="*/ 217 w 113"/>
                  <a:gd name="T45" fmla="*/ 11 h 66"/>
                  <a:gd name="T46" fmla="*/ 208 w 113"/>
                  <a:gd name="T47" fmla="*/ 14 h 66"/>
                  <a:gd name="T48" fmla="*/ 208 w 113"/>
                  <a:gd name="T49" fmla="*/ 16 h 66"/>
                  <a:gd name="T50" fmla="*/ 198 w 113"/>
                  <a:gd name="T51" fmla="*/ 19 h 66"/>
                  <a:gd name="T52" fmla="*/ 170 w 113"/>
                  <a:gd name="T53" fmla="*/ 33 h 66"/>
                  <a:gd name="T54" fmla="*/ 132 w 113"/>
                  <a:gd name="T55" fmla="*/ 52 h 66"/>
                  <a:gd name="T56" fmla="*/ 88 w 113"/>
                  <a:gd name="T57" fmla="*/ 71 h 66"/>
                  <a:gd name="T58" fmla="*/ 71 w 113"/>
                  <a:gd name="T59" fmla="*/ 88 h 66"/>
                  <a:gd name="T60" fmla="*/ 58 w 113"/>
                  <a:gd name="T61" fmla="*/ 104 h 66"/>
                  <a:gd name="T62" fmla="*/ 30 w 113"/>
                  <a:gd name="T63" fmla="*/ 140 h 66"/>
                  <a:gd name="T64" fmla="*/ 14 w 113"/>
                  <a:gd name="T65" fmla="*/ 165 h 66"/>
                  <a:gd name="T66" fmla="*/ 8 w 113"/>
                  <a:gd name="T67" fmla="*/ 170 h 66"/>
                  <a:gd name="T68" fmla="*/ 5 w 113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3" h="66">
                    <a:moveTo>
                      <a:pt x="2" y="63"/>
                    </a:moveTo>
                    <a:lnTo>
                      <a:pt x="1" y="63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5" y="60"/>
                    </a:lnTo>
                    <a:lnTo>
                      <a:pt x="11" y="51"/>
                    </a:lnTo>
                    <a:lnTo>
                      <a:pt x="21" y="38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48" y="17"/>
                    </a:lnTo>
                    <a:lnTo>
                      <a:pt x="62" y="11"/>
                    </a:lnTo>
                    <a:lnTo>
                      <a:pt x="72" y="6"/>
                    </a:lnTo>
                    <a:lnTo>
                      <a:pt x="76" y="5"/>
                    </a:lnTo>
                    <a:lnTo>
                      <a:pt x="84" y="1"/>
                    </a:lnTo>
                    <a:lnTo>
                      <a:pt x="93" y="0"/>
                    </a:lnTo>
                    <a:lnTo>
                      <a:pt x="102" y="1"/>
                    </a:lnTo>
                    <a:lnTo>
                      <a:pt x="113" y="2"/>
                    </a:lnTo>
                    <a:lnTo>
                      <a:pt x="102" y="1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88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6" y="6"/>
                    </a:lnTo>
                    <a:lnTo>
                      <a:pt x="72" y="7"/>
                    </a:lnTo>
                    <a:lnTo>
                      <a:pt x="62" y="12"/>
                    </a:lnTo>
                    <a:lnTo>
                      <a:pt x="48" y="19"/>
                    </a:lnTo>
                    <a:lnTo>
                      <a:pt x="32" y="26"/>
                    </a:lnTo>
                    <a:lnTo>
                      <a:pt x="26" y="32"/>
                    </a:lnTo>
                    <a:lnTo>
                      <a:pt x="21" y="38"/>
                    </a:lnTo>
                    <a:lnTo>
                      <a:pt x="11" y="51"/>
                    </a:lnTo>
                    <a:lnTo>
                      <a:pt x="5" y="60"/>
                    </a:lnTo>
                    <a:lnTo>
                      <a:pt x="3" y="62"/>
                    </a:lnTo>
                    <a:lnTo>
                      <a:pt x="2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5" name="Freeform 2066"/>
              <p:cNvSpPr>
                <a:spLocks/>
              </p:cNvSpPr>
              <p:nvPr/>
            </p:nvSpPr>
            <p:spPr bwMode="auto">
              <a:xfrm>
                <a:off x="2426" y="2417"/>
                <a:ext cx="25" cy="46"/>
              </a:xfrm>
              <a:custGeom>
                <a:avLst/>
                <a:gdLst>
                  <a:gd name="T0" fmla="*/ 3 w 9"/>
                  <a:gd name="T1" fmla="*/ 46 h 17"/>
                  <a:gd name="T2" fmla="*/ 0 w 9"/>
                  <a:gd name="T3" fmla="*/ 46 h 17"/>
                  <a:gd name="T4" fmla="*/ 0 w 9"/>
                  <a:gd name="T5" fmla="*/ 43 h 17"/>
                  <a:gd name="T6" fmla="*/ 11 w 9"/>
                  <a:gd name="T7" fmla="*/ 27 h 17"/>
                  <a:gd name="T8" fmla="*/ 17 w 9"/>
                  <a:gd name="T9" fmla="*/ 11 h 17"/>
                  <a:gd name="T10" fmla="*/ 19 w 9"/>
                  <a:gd name="T11" fmla="*/ 3 h 17"/>
                  <a:gd name="T12" fmla="*/ 25 w 9"/>
                  <a:gd name="T13" fmla="*/ 0 h 17"/>
                  <a:gd name="T14" fmla="*/ 25 w 9"/>
                  <a:gd name="T15" fmla="*/ 3 h 17"/>
                  <a:gd name="T16" fmla="*/ 17 w 9"/>
                  <a:gd name="T17" fmla="*/ 14 h 17"/>
                  <a:gd name="T18" fmla="*/ 11 w 9"/>
                  <a:gd name="T19" fmla="*/ 30 h 17"/>
                  <a:gd name="T20" fmla="*/ 3 w 9"/>
                  <a:gd name="T21" fmla="*/ 46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7">
                    <a:moveTo>
                      <a:pt x="1" y="17"/>
                    </a:moveTo>
                    <a:lnTo>
                      <a:pt x="0" y="17"/>
                    </a:lnTo>
                    <a:lnTo>
                      <a:pt x="0" y="16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4" y="11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6" name="Freeform 2067"/>
              <p:cNvSpPr>
                <a:spLocks/>
              </p:cNvSpPr>
              <p:nvPr/>
            </p:nvSpPr>
            <p:spPr bwMode="auto">
              <a:xfrm>
                <a:off x="2443" y="2219"/>
                <a:ext cx="351" cy="255"/>
              </a:xfrm>
              <a:custGeom>
                <a:avLst/>
                <a:gdLst>
                  <a:gd name="T0" fmla="*/ 3 w 128"/>
                  <a:gd name="T1" fmla="*/ 241 h 93"/>
                  <a:gd name="T2" fmla="*/ 3 w 128"/>
                  <a:gd name="T3" fmla="*/ 244 h 93"/>
                  <a:gd name="T4" fmla="*/ 0 w 128"/>
                  <a:gd name="T5" fmla="*/ 255 h 93"/>
                  <a:gd name="T6" fmla="*/ 3 w 128"/>
                  <a:gd name="T7" fmla="*/ 244 h 93"/>
                  <a:gd name="T8" fmla="*/ 3 w 128"/>
                  <a:gd name="T9" fmla="*/ 241 h 93"/>
                  <a:gd name="T10" fmla="*/ 8 w 128"/>
                  <a:gd name="T11" fmla="*/ 228 h 93"/>
                  <a:gd name="T12" fmla="*/ 22 w 128"/>
                  <a:gd name="T13" fmla="*/ 189 h 93"/>
                  <a:gd name="T14" fmla="*/ 30 w 128"/>
                  <a:gd name="T15" fmla="*/ 167 h 93"/>
                  <a:gd name="T16" fmla="*/ 44 w 128"/>
                  <a:gd name="T17" fmla="*/ 143 h 93"/>
                  <a:gd name="T18" fmla="*/ 63 w 128"/>
                  <a:gd name="T19" fmla="*/ 118 h 93"/>
                  <a:gd name="T20" fmla="*/ 82 w 128"/>
                  <a:gd name="T21" fmla="*/ 96 h 93"/>
                  <a:gd name="T22" fmla="*/ 104 w 128"/>
                  <a:gd name="T23" fmla="*/ 71 h 93"/>
                  <a:gd name="T24" fmla="*/ 126 w 128"/>
                  <a:gd name="T25" fmla="*/ 52 h 93"/>
                  <a:gd name="T26" fmla="*/ 151 w 128"/>
                  <a:gd name="T27" fmla="*/ 38 h 93"/>
                  <a:gd name="T28" fmla="*/ 176 w 128"/>
                  <a:gd name="T29" fmla="*/ 27 h 93"/>
                  <a:gd name="T30" fmla="*/ 208 w 128"/>
                  <a:gd name="T31" fmla="*/ 14 h 93"/>
                  <a:gd name="T32" fmla="*/ 222 w 128"/>
                  <a:gd name="T33" fmla="*/ 11 h 93"/>
                  <a:gd name="T34" fmla="*/ 252 w 128"/>
                  <a:gd name="T35" fmla="*/ 3 h 93"/>
                  <a:gd name="T36" fmla="*/ 282 w 128"/>
                  <a:gd name="T37" fmla="*/ 0 h 93"/>
                  <a:gd name="T38" fmla="*/ 315 w 128"/>
                  <a:gd name="T39" fmla="*/ 0 h 93"/>
                  <a:gd name="T40" fmla="*/ 351 w 128"/>
                  <a:gd name="T41" fmla="*/ 3 h 93"/>
                  <a:gd name="T42" fmla="*/ 315 w 128"/>
                  <a:gd name="T43" fmla="*/ 3 h 93"/>
                  <a:gd name="T44" fmla="*/ 302 w 128"/>
                  <a:gd name="T45" fmla="*/ 0 h 93"/>
                  <a:gd name="T46" fmla="*/ 266 w 128"/>
                  <a:gd name="T47" fmla="*/ 3 h 93"/>
                  <a:gd name="T48" fmla="*/ 233 w 128"/>
                  <a:gd name="T49" fmla="*/ 11 h 93"/>
                  <a:gd name="T50" fmla="*/ 219 w 128"/>
                  <a:gd name="T51" fmla="*/ 14 h 93"/>
                  <a:gd name="T52" fmla="*/ 206 w 128"/>
                  <a:gd name="T53" fmla="*/ 16 h 93"/>
                  <a:gd name="T54" fmla="*/ 170 w 128"/>
                  <a:gd name="T55" fmla="*/ 30 h 93"/>
                  <a:gd name="T56" fmla="*/ 148 w 128"/>
                  <a:gd name="T57" fmla="*/ 41 h 93"/>
                  <a:gd name="T58" fmla="*/ 126 w 128"/>
                  <a:gd name="T59" fmla="*/ 55 h 93"/>
                  <a:gd name="T60" fmla="*/ 104 w 128"/>
                  <a:gd name="T61" fmla="*/ 74 h 93"/>
                  <a:gd name="T62" fmla="*/ 82 w 128"/>
                  <a:gd name="T63" fmla="*/ 99 h 93"/>
                  <a:gd name="T64" fmla="*/ 63 w 128"/>
                  <a:gd name="T65" fmla="*/ 118 h 93"/>
                  <a:gd name="T66" fmla="*/ 44 w 128"/>
                  <a:gd name="T67" fmla="*/ 143 h 93"/>
                  <a:gd name="T68" fmla="*/ 30 w 128"/>
                  <a:gd name="T69" fmla="*/ 170 h 93"/>
                  <a:gd name="T70" fmla="*/ 22 w 128"/>
                  <a:gd name="T71" fmla="*/ 189 h 93"/>
                  <a:gd name="T72" fmla="*/ 11 w 128"/>
                  <a:gd name="T73" fmla="*/ 228 h 93"/>
                  <a:gd name="T74" fmla="*/ 3 w 128"/>
                  <a:gd name="T75" fmla="*/ 241 h 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8" h="93">
                    <a:moveTo>
                      <a:pt x="1" y="88"/>
                    </a:moveTo>
                    <a:lnTo>
                      <a:pt x="1" y="89"/>
                    </a:lnTo>
                    <a:lnTo>
                      <a:pt x="0" y="93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3" y="83"/>
                    </a:lnTo>
                    <a:lnTo>
                      <a:pt x="8" y="69"/>
                    </a:lnTo>
                    <a:lnTo>
                      <a:pt x="11" y="61"/>
                    </a:lnTo>
                    <a:lnTo>
                      <a:pt x="16" y="52"/>
                    </a:lnTo>
                    <a:lnTo>
                      <a:pt x="23" y="43"/>
                    </a:lnTo>
                    <a:lnTo>
                      <a:pt x="30" y="35"/>
                    </a:lnTo>
                    <a:lnTo>
                      <a:pt x="38" y="26"/>
                    </a:lnTo>
                    <a:lnTo>
                      <a:pt x="46" y="19"/>
                    </a:lnTo>
                    <a:lnTo>
                      <a:pt x="55" y="14"/>
                    </a:lnTo>
                    <a:lnTo>
                      <a:pt x="64" y="10"/>
                    </a:lnTo>
                    <a:lnTo>
                      <a:pt x="76" y="5"/>
                    </a:lnTo>
                    <a:lnTo>
                      <a:pt x="81" y="4"/>
                    </a:lnTo>
                    <a:lnTo>
                      <a:pt x="92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8" y="1"/>
                    </a:lnTo>
                    <a:lnTo>
                      <a:pt x="115" y="1"/>
                    </a:lnTo>
                    <a:lnTo>
                      <a:pt x="110" y="0"/>
                    </a:lnTo>
                    <a:lnTo>
                      <a:pt x="97" y="1"/>
                    </a:lnTo>
                    <a:lnTo>
                      <a:pt x="85" y="4"/>
                    </a:lnTo>
                    <a:lnTo>
                      <a:pt x="80" y="5"/>
                    </a:lnTo>
                    <a:lnTo>
                      <a:pt x="75" y="6"/>
                    </a:lnTo>
                    <a:lnTo>
                      <a:pt x="62" y="11"/>
                    </a:lnTo>
                    <a:lnTo>
                      <a:pt x="54" y="15"/>
                    </a:lnTo>
                    <a:lnTo>
                      <a:pt x="46" y="20"/>
                    </a:lnTo>
                    <a:lnTo>
                      <a:pt x="38" y="27"/>
                    </a:lnTo>
                    <a:lnTo>
                      <a:pt x="30" y="36"/>
                    </a:lnTo>
                    <a:lnTo>
                      <a:pt x="23" y="43"/>
                    </a:lnTo>
                    <a:lnTo>
                      <a:pt x="16" y="52"/>
                    </a:lnTo>
                    <a:lnTo>
                      <a:pt x="11" y="62"/>
                    </a:lnTo>
                    <a:lnTo>
                      <a:pt x="8" y="69"/>
                    </a:lnTo>
                    <a:lnTo>
                      <a:pt x="4" y="83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7" name="Freeform 2068"/>
              <p:cNvSpPr>
                <a:spLocks/>
              </p:cNvSpPr>
              <p:nvPr/>
            </p:nvSpPr>
            <p:spPr bwMode="auto">
              <a:xfrm>
                <a:off x="2451" y="2235"/>
                <a:ext cx="357" cy="261"/>
              </a:xfrm>
              <a:custGeom>
                <a:avLst/>
                <a:gdLst>
                  <a:gd name="T0" fmla="*/ 0 w 130"/>
                  <a:gd name="T1" fmla="*/ 250 h 95"/>
                  <a:gd name="T2" fmla="*/ 0 w 130"/>
                  <a:gd name="T3" fmla="*/ 261 h 95"/>
                  <a:gd name="T4" fmla="*/ 0 w 130"/>
                  <a:gd name="T5" fmla="*/ 250 h 95"/>
                  <a:gd name="T6" fmla="*/ 3 w 130"/>
                  <a:gd name="T7" fmla="*/ 247 h 95"/>
                  <a:gd name="T8" fmla="*/ 8 w 130"/>
                  <a:gd name="T9" fmla="*/ 236 h 95"/>
                  <a:gd name="T10" fmla="*/ 27 w 130"/>
                  <a:gd name="T11" fmla="*/ 198 h 95"/>
                  <a:gd name="T12" fmla="*/ 49 w 130"/>
                  <a:gd name="T13" fmla="*/ 151 h 95"/>
                  <a:gd name="T14" fmla="*/ 82 w 130"/>
                  <a:gd name="T15" fmla="*/ 96 h 95"/>
                  <a:gd name="T16" fmla="*/ 102 w 130"/>
                  <a:gd name="T17" fmla="*/ 71 h 95"/>
                  <a:gd name="T18" fmla="*/ 126 w 130"/>
                  <a:gd name="T19" fmla="*/ 52 h 95"/>
                  <a:gd name="T20" fmla="*/ 148 w 130"/>
                  <a:gd name="T21" fmla="*/ 36 h 95"/>
                  <a:gd name="T22" fmla="*/ 173 w 130"/>
                  <a:gd name="T23" fmla="*/ 25 h 95"/>
                  <a:gd name="T24" fmla="*/ 209 w 130"/>
                  <a:gd name="T25" fmla="*/ 11 h 95"/>
                  <a:gd name="T26" fmla="*/ 225 w 130"/>
                  <a:gd name="T27" fmla="*/ 11 h 95"/>
                  <a:gd name="T28" fmla="*/ 255 w 130"/>
                  <a:gd name="T29" fmla="*/ 3 h 95"/>
                  <a:gd name="T30" fmla="*/ 286 w 130"/>
                  <a:gd name="T31" fmla="*/ 3 h 95"/>
                  <a:gd name="T32" fmla="*/ 316 w 130"/>
                  <a:gd name="T33" fmla="*/ 0 h 95"/>
                  <a:gd name="T34" fmla="*/ 357 w 130"/>
                  <a:gd name="T35" fmla="*/ 3 h 95"/>
                  <a:gd name="T36" fmla="*/ 316 w 130"/>
                  <a:gd name="T37" fmla="*/ 3 h 95"/>
                  <a:gd name="T38" fmla="*/ 302 w 130"/>
                  <a:gd name="T39" fmla="*/ 3 h 95"/>
                  <a:gd name="T40" fmla="*/ 269 w 130"/>
                  <a:gd name="T41" fmla="*/ 3 h 95"/>
                  <a:gd name="T42" fmla="*/ 217 w 130"/>
                  <a:gd name="T43" fmla="*/ 11 h 95"/>
                  <a:gd name="T44" fmla="*/ 203 w 130"/>
                  <a:gd name="T45" fmla="*/ 14 h 95"/>
                  <a:gd name="T46" fmla="*/ 170 w 130"/>
                  <a:gd name="T47" fmla="*/ 27 h 95"/>
                  <a:gd name="T48" fmla="*/ 146 w 130"/>
                  <a:gd name="T49" fmla="*/ 38 h 95"/>
                  <a:gd name="T50" fmla="*/ 126 w 130"/>
                  <a:gd name="T51" fmla="*/ 55 h 95"/>
                  <a:gd name="T52" fmla="*/ 102 w 130"/>
                  <a:gd name="T53" fmla="*/ 74 h 95"/>
                  <a:gd name="T54" fmla="*/ 82 w 130"/>
                  <a:gd name="T55" fmla="*/ 99 h 95"/>
                  <a:gd name="T56" fmla="*/ 49 w 130"/>
                  <a:gd name="T57" fmla="*/ 154 h 95"/>
                  <a:gd name="T58" fmla="*/ 27 w 130"/>
                  <a:gd name="T59" fmla="*/ 201 h 95"/>
                  <a:gd name="T60" fmla="*/ 8 w 130"/>
                  <a:gd name="T61" fmla="*/ 236 h 95"/>
                  <a:gd name="T62" fmla="*/ 3 w 130"/>
                  <a:gd name="T63" fmla="*/ 247 h 95"/>
                  <a:gd name="T64" fmla="*/ 0 w 130"/>
                  <a:gd name="T65" fmla="*/ 250 h 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0" h="95">
                    <a:moveTo>
                      <a:pt x="0" y="91"/>
                    </a:moveTo>
                    <a:lnTo>
                      <a:pt x="0" y="95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3" y="86"/>
                    </a:lnTo>
                    <a:lnTo>
                      <a:pt x="10" y="72"/>
                    </a:lnTo>
                    <a:lnTo>
                      <a:pt x="18" y="55"/>
                    </a:lnTo>
                    <a:lnTo>
                      <a:pt x="30" y="35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3" y="9"/>
                    </a:lnTo>
                    <a:lnTo>
                      <a:pt x="76" y="4"/>
                    </a:lnTo>
                    <a:lnTo>
                      <a:pt x="82" y="4"/>
                    </a:lnTo>
                    <a:lnTo>
                      <a:pt x="93" y="1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30" y="1"/>
                    </a:lnTo>
                    <a:lnTo>
                      <a:pt x="115" y="1"/>
                    </a:lnTo>
                    <a:lnTo>
                      <a:pt x="110" y="1"/>
                    </a:lnTo>
                    <a:lnTo>
                      <a:pt x="98" y="1"/>
                    </a:lnTo>
                    <a:lnTo>
                      <a:pt x="79" y="4"/>
                    </a:lnTo>
                    <a:lnTo>
                      <a:pt x="74" y="5"/>
                    </a:lnTo>
                    <a:lnTo>
                      <a:pt x="62" y="10"/>
                    </a:lnTo>
                    <a:lnTo>
                      <a:pt x="53" y="14"/>
                    </a:lnTo>
                    <a:lnTo>
                      <a:pt x="46" y="20"/>
                    </a:lnTo>
                    <a:lnTo>
                      <a:pt x="37" y="27"/>
                    </a:lnTo>
                    <a:lnTo>
                      <a:pt x="30" y="36"/>
                    </a:lnTo>
                    <a:lnTo>
                      <a:pt x="18" y="56"/>
                    </a:lnTo>
                    <a:lnTo>
                      <a:pt x="10" y="73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8" name="Freeform 2069"/>
              <p:cNvSpPr>
                <a:spLocks/>
              </p:cNvSpPr>
              <p:nvPr/>
            </p:nvSpPr>
            <p:spPr bwMode="auto">
              <a:xfrm>
                <a:off x="2465" y="2246"/>
                <a:ext cx="312" cy="272"/>
              </a:xfrm>
              <a:custGeom>
                <a:avLst/>
                <a:gdLst>
                  <a:gd name="T0" fmla="*/ 3 w 114"/>
                  <a:gd name="T1" fmla="*/ 258 h 99"/>
                  <a:gd name="T2" fmla="*/ 3 w 114"/>
                  <a:gd name="T3" fmla="*/ 264 h 99"/>
                  <a:gd name="T4" fmla="*/ 0 w 114"/>
                  <a:gd name="T5" fmla="*/ 272 h 99"/>
                  <a:gd name="T6" fmla="*/ 0 w 114"/>
                  <a:gd name="T7" fmla="*/ 264 h 99"/>
                  <a:gd name="T8" fmla="*/ 3 w 114"/>
                  <a:gd name="T9" fmla="*/ 258 h 99"/>
                  <a:gd name="T10" fmla="*/ 5 w 114"/>
                  <a:gd name="T11" fmla="*/ 245 h 99"/>
                  <a:gd name="T12" fmla="*/ 16 w 114"/>
                  <a:gd name="T13" fmla="*/ 212 h 99"/>
                  <a:gd name="T14" fmla="*/ 36 w 114"/>
                  <a:gd name="T15" fmla="*/ 162 h 99"/>
                  <a:gd name="T16" fmla="*/ 49 w 114"/>
                  <a:gd name="T17" fmla="*/ 140 h 99"/>
                  <a:gd name="T18" fmla="*/ 68 w 114"/>
                  <a:gd name="T19" fmla="*/ 113 h 99"/>
                  <a:gd name="T20" fmla="*/ 85 w 114"/>
                  <a:gd name="T21" fmla="*/ 88 h 99"/>
                  <a:gd name="T22" fmla="*/ 104 w 114"/>
                  <a:gd name="T23" fmla="*/ 71 h 99"/>
                  <a:gd name="T24" fmla="*/ 129 w 114"/>
                  <a:gd name="T25" fmla="*/ 55 h 99"/>
                  <a:gd name="T26" fmla="*/ 145 w 114"/>
                  <a:gd name="T27" fmla="*/ 41 h 99"/>
                  <a:gd name="T28" fmla="*/ 181 w 114"/>
                  <a:gd name="T29" fmla="*/ 27 h 99"/>
                  <a:gd name="T30" fmla="*/ 194 w 114"/>
                  <a:gd name="T31" fmla="*/ 25 h 99"/>
                  <a:gd name="T32" fmla="*/ 222 w 114"/>
                  <a:gd name="T33" fmla="*/ 14 h 99"/>
                  <a:gd name="T34" fmla="*/ 246 w 114"/>
                  <a:gd name="T35" fmla="*/ 5 h 99"/>
                  <a:gd name="T36" fmla="*/ 279 w 114"/>
                  <a:gd name="T37" fmla="*/ 3 h 99"/>
                  <a:gd name="T38" fmla="*/ 312 w 114"/>
                  <a:gd name="T39" fmla="*/ 0 h 99"/>
                  <a:gd name="T40" fmla="*/ 274 w 114"/>
                  <a:gd name="T41" fmla="*/ 3 h 99"/>
                  <a:gd name="T42" fmla="*/ 265 w 114"/>
                  <a:gd name="T43" fmla="*/ 5 h 99"/>
                  <a:gd name="T44" fmla="*/ 233 w 114"/>
                  <a:gd name="T45" fmla="*/ 14 h 99"/>
                  <a:gd name="T46" fmla="*/ 189 w 114"/>
                  <a:gd name="T47" fmla="*/ 27 h 99"/>
                  <a:gd name="T48" fmla="*/ 175 w 114"/>
                  <a:gd name="T49" fmla="*/ 30 h 99"/>
                  <a:gd name="T50" fmla="*/ 145 w 114"/>
                  <a:gd name="T51" fmla="*/ 44 h 99"/>
                  <a:gd name="T52" fmla="*/ 126 w 114"/>
                  <a:gd name="T53" fmla="*/ 58 h 99"/>
                  <a:gd name="T54" fmla="*/ 104 w 114"/>
                  <a:gd name="T55" fmla="*/ 74 h 99"/>
                  <a:gd name="T56" fmla="*/ 85 w 114"/>
                  <a:gd name="T57" fmla="*/ 91 h 99"/>
                  <a:gd name="T58" fmla="*/ 68 w 114"/>
                  <a:gd name="T59" fmla="*/ 115 h 99"/>
                  <a:gd name="T60" fmla="*/ 55 w 114"/>
                  <a:gd name="T61" fmla="*/ 140 h 99"/>
                  <a:gd name="T62" fmla="*/ 41 w 114"/>
                  <a:gd name="T63" fmla="*/ 168 h 99"/>
                  <a:gd name="T64" fmla="*/ 19 w 114"/>
                  <a:gd name="T65" fmla="*/ 212 h 99"/>
                  <a:gd name="T66" fmla="*/ 5 w 114"/>
                  <a:gd name="T67" fmla="*/ 245 h 99"/>
                  <a:gd name="T68" fmla="*/ 3 w 114"/>
                  <a:gd name="T69" fmla="*/ 258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4" h="99">
                    <a:moveTo>
                      <a:pt x="1" y="94"/>
                    </a:moveTo>
                    <a:lnTo>
                      <a:pt x="1" y="96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4"/>
                    </a:lnTo>
                    <a:lnTo>
                      <a:pt x="2" y="89"/>
                    </a:lnTo>
                    <a:lnTo>
                      <a:pt x="6" y="77"/>
                    </a:lnTo>
                    <a:lnTo>
                      <a:pt x="13" y="59"/>
                    </a:lnTo>
                    <a:lnTo>
                      <a:pt x="18" y="51"/>
                    </a:lnTo>
                    <a:lnTo>
                      <a:pt x="25" y="41"/>
                    </a:lnTo>
                    <a:lnTo>
                      <a:pt x="31" y="32"/>
                    </a:lnTo>
                    <a:lnTo>
                      <a:pt x="38" y="26"/>
                    </a:lnTo>
                    <a:lnTo>
                      <a:pt x="47" y="20"/>
                    </a:lnTo>
                    <a:lnTo>
                      <a:pt x="53" y="15"/>
                    </a:lnTo>
                    <a:lnTo>
                      <a:pt x="66" y="10"/>
                    </a:lnTo>
                    <a:lnTo>
                      <a:pt x="71" y="9"/>
                    </a:lnTo>
                    <a:lnTo>
                      <a:pt x="81" y="5"/>
                    </a:lnTo>
                    <a:lnTo>
                      <a:pt x="90" y="2"/>
                    </a:lnTo>
                    <a:lnTo>
                      <a:pt x="102" y="1"/>
                    </a:lnTo>
                    <a:lnTo>
                      <a:pt x="114" y="0"/>
                    </a:lnTo>
                    <a:lnTo>
                      <a:pt x="100" y="1"/>
                    </a:lnTo>
                    <a:lnTo>
                      <a:pt x="97" y="2"/>
                    </a:lnTo>
                    <a:lnTo>
                      <a:pt x="85" y="5"/>
                    </a:lnTo>
                    <a:lnTo>
                      <a:pt x="69" y="10"/>
                    </a:lnTo>
                    <a:lnTo>
                      <a:pt x="64" y="11"/>
                    </a:lnTo>
                    <a:lnTo>
                      <a:pt x="53" y="16"/>
                    </a:lnTo>
                    <a:lnTo>
                      <a:pt x="46" y="21"/>
                    </a:lnTo>
                    <a:lnTo>
                      <a:pt x="38" y="27"/>
                    </a:lnTo>
                    <a:lnTo>
                      <a:pt x="31" y="33"/>
                    </a:lnTo>
                    <a:lnTo>
                      <a:pt x="25" y="42"/>
                    </a:lnTo>
                    <a:lnTo>
                      <a:pt x="20" y="51"/>
                    </a:lnTo>
                    <a:lnTo>
                      <a:pt x="15" y="61"/>
                    </a:lnTo>
                    <a:lnTo>
                      <a:pt x="7" y="77"/>
                    </a:lnTo>
                    <a:lnTo>
                      <a:pt x="2" y="89"/>
                    </a:lnTo>
                    <a:lnTo>
                      <a:pt x="1" y="9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29" name="Freeform 2070"/>
              <p:cNvSpPr>
                <a:spLocks/>
              </p:cNvSpPr>
              <p:nvPr/>
            </p:nvSpPr>
            <p:spPr bwMode="auto">
              <a:xfrm>
                <a:off x="2473" y="2315"/>
                <a:ext cx="126" cy="220"/>
              </a:xfrm>
              <a:custGeom>
                <a:avLst/>
                <a:gdLst>
                  <a:gd name="T0" fmla="*/ 5 w 46"/>
                  <a:gd name="T1" fmla="*/ 217 h 80"/>
                  <a:gd name="T2" fmla="*/ 0 w 46"/>
                  <a:gd name="T3" fmla="*/ 220 h 80"/>
                  <a:gd name="T4" fmla="*/ 5 w 46"/>
                  <a:gd name="T5" fmla="*/ 217 h 80"/>
                  <a:gd name="T6" fmla="*/ 5 w 46"/>
                  <a:gd name="T7" fmla="*/ 215 h 80"/>
                  <a:gd name="T8" fmla="*/ 38 w 46"/>
                  <a:gd name="T9" fmla="*/ 129 h 80"/>
                  <a:gd name="T10" fmla="*/ 63 w 46"/>
                  <a:gd name="T11" fmla="*/ 74 h 80"/>
                  <a:gd name="T12" fmla="*/ 74 w 46"/>
                  <a:gd name="T13" fmla="*/ 55 h 80"/>
                  <a:gd name="T14" fmla="*/ 77 w 46"/>
                  <a:gd name="T15" fmla="*/ 50 h 80"/>
                  <a:gd name="T16" fmla="*/ 88 w 46"/>
                  <a:gd name="T17" fmla="*/ 36 h 80"/>
                  <a:gd name="T18" fmla="*/ 112 w 46"/>
                  <a:gd name="T19" fmla="*/ 14 h 80"/>
                  <a:gd name="T20" fmla="*/ 126 w 46"/>
                  <a:gd name="T21" fmla="*/ 0 h 80"/>
                  <a:gd name="T22" fmla="*/ 112 w 46"/>
                  <a:gd name="T23" fmla="*/ 17 h 80"/>
                  <a:gd name="T24" fmla="*/ 93 w 46"/>
                  <a:gd name="T25" fmla="*/ 33 h 80"/>
                  <a:gd name="T26" fmla="*/ 77 w 46"/>
                  <a:gd name="T27" fmla="*/ 50 h 80"/>
                  <a:gd name="T28" fmla="*/ 74 w 46"/>
                  <a:gd name="T29" fmla="*/ 58 h 80"/>
                  <a:gd name="T30" fmla="*/ 63 w 46"/>
                  <a:gd name="T31" fmla="*/ 74 h 80"/>
                  <a:gd name="T32" fmla="*/ 38 w 46"/>
                  <a:gd name="T33" fmla="*/ 132 h 80"/>
                  <a:gd name="T34" fmla="*/ 5 w 46"/>
                  <a:gd name="T35" fmla="*/ 217 h 8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80">
                    <a:moveTo>
                      <a:pt x="2" y="79"/>
                    </a:moveTo>
                    <a:lnTo>
                      <a:pt x="0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4" y="47"/>
                    </a:lnTo>
                    <a:lnTo>
                      <a:pt x="23" y="27"/>
                    </a:lnTo>
                    <a:lnTo>
                      <a:pt x="27" y="20"/>
                    </a:lnTo>
                    <a:lnTo>
                      <a:pt x="28" y="18"/>
                    </a:lnTo>
                    <a:lnTo>
                      <a:pt x="32" y="13"/>
                    </a:lnTo>
                    <a:lnTo>
                      <a:pt x="41" y="5"/>
                    </a:lnTo>
                    <a:lnTo>
                      <a:pt x="46" y="0"/>
                    </a:lnTo>
                    <a:lnTo>
                      <a:pt x="41" y="6"/>
                    </a:lnTo>
                    <a:lnTo>
                      <a:pt x="34" y="12"/>
                    </a:lnTo>
                    <a:lnTo>
                      <a:pt x="28" y="18"/>
                    </a:lnTo>
                    <a:lnTo>
                      <a:pt x="27" y="21"/>
                    </a:lnTo>
                    <a:lnTo>
                      <a:pt x="23" y="27"/>
                    </a:lnTo>
                    <a:lnTo>
                      <a:pt x="14" y="48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0" name="Freeform 2071"/>
              <p:cNvSpPr>
                <a:spLocks/>
              </p:cNvSpPr>
              <p:nvPr/>
            </p:nvSpPr>
            <p:spPr bwMode="auto">
              <a:xfrm>
                <a:off x="2492" y="2263"/>
                <a:ext cx="340" cy="293"/>
              </a:xfrm>
              <a:custGeom>
                <a:avLst/>
                <a:gdLst>
                  <a:gd name="T0" fmla="*/ 326 w 124"/>
                  <a:gd name="T1" fmla="*/ 0 h 107"/>
                  <a:gd name="T2" fmla="*/ 326 w 124"/>
                  <a:gd name="T3" fmla="*/ 3 h 107"/>
                  <a:gd name="T4" fmla="*/ 340 w 124"/>
                  <a:gd name="T5" fmla="*/ 3 h 107"/>
                  <a:gd name="T6" fmla="*/ 329 w 124"/>
                  <a:gd name="T7" fmla="*/ 3 h 107"/>
                  <a:gd name="T8" fmla="*/ 326 w 124"/>
                  <a:gd name="T9" fmla="*/ 3 h 107"/>
                  <a:gd name="T10" fmla="*/ 310 w 124"/>
                  <a:gd name="T11" fmla="*/ 3 h 107"/>
                  <a:gd name="T12" fmla="*/ 269 w 124"/>
                  <a:gd name="T13" fmla="*/ 3 h 107"/>
                  <a:gd name="T14" fmla="*/ 241 w 124"/>
                  <a:gd name="T15" fmla="*/ 3 h 107"/>
                  <a:gd name="T16" fmla="*/ 214 w 124"/>
                  <a:gd name="T17" fmla="*/ 11 h 107"/>
                  <a:gd name="T18" fmla="*/ 184 w 124"/>
                  <a:gd name="T19" fmla="*/ 16 h 107"/>
                  <a:gd name="T20" fmla="*/ 154 w 124"/>
                  <a:gd name="T21" fmla="*/ 30 h 107"/>
                  <a:gd name="T22" fmla="*/ 126 w 124"/>
                  <a:gd name="T23" fmla="*/ 52 h 107"/>
                  <a:gd name="T24" fmla="*/ 104 w 124"/>
                  <a:gd name="T25" fmla="*/ 71 h 107"/>
                  <a:gd name="T26" fmla="*/ 85 w 124"/>
                  <a:gd name="T27" fmla="*/ 96 h 107"/>
                  <a:gd name="T28" fmla="*/ 71 w 124"/>
                  <a:gd name="T29" fmla="*/ 115 h 107"/>
                  <a:gd name="T30" fmla="*/ 49 w 124"/>
                  <a:gd name="T31" fmla="*/ 151 h 107"/>
                  <a:gd name="T32" fmla="*/ 44 w 124"/>
                  <a:gd name="T33" fmla="*/ 164 h 107"/>
                  <a:gd name="T34" fmla="*/ 30 w 124"/>
                  <a:gd name="T35" fmla="*/ 194 h 107"/>
                  <a:gd name="T36" fmla="*/ 19 w 124"/>
                  <a:gd name="T37" fmla="*/ 225 h 107"/>
                  <a:gd name="T38" fmla="*/ 8 w 124"/>
                  <a:gd name="T39" fmla="*/ 252 h 107"/>
                  <a:gd name="T40" fmla="*/ 0 w 124"/>
                  <a:gd name="T41" fmla="*/ 293 h 107"/>
                  <a:gd name="T42" fmla="*/ 8 w 124"/>
                  <a:gd name="T43" fmla="*/ 252 h 107"/>
                  <a:gd name="T44" fmla="*/ 14 w 124"/>
                  <a:gd name="T45" fmla="*/ 238 h 107"/>
                  <a:gd name="T46" fmla="*/ 27 w 124"/>
                  <a:gd name="T47" fmla="*/ 208 h 107"/>
                  <a:gd name="T48" fmla="*/ 44 w 124"/>
                  <a:gd name="T49" fmla="*/ 159 h 107"/>
                  <a:gd name="T50" fmla="*/ 49 w 124"/>
                  <a:gd name="T51" fmla="*/ 142 h 107"/>
                  <a:gd name="T52" fmla="*/ 71 w 124"/>
                  <a:gd name="T53" fmla="*/ 112 h 107"/>
                  <a:gd name="T54" fmla="*/ 85 w 124"/>
                  <a:gd name="T55" fmla="*/ 93 h 107"/>
                  <a:gd name="T56" fmla="*/ 104 w 124"/>
                  <a:gd name="T57" fmla="*/ 68 h 107"/>
                  <a:gd name="T58" fmla="*/ 129 w 124"/>
                  <a:gd name="T59" fmla="*/ 47 h 107"/>
                  <a:gd name="T60" fmla="*/ 154 w 124"/>
                  <a:gd name="T61" fmla="*/ 27 h 107"/>
                  <a:gd name="T62" fmla="*/ 184 w 124"/>
                  <a:gd name="T63" fmla="*/ 16 h 107"/>
                  <a:gd name="T64" fmla="*/ 214 w 124"/>
                  <a:gd name="T65" fmla="*/ 8 h 107"/>
                  <a:gd name="T66" fmla="*/ 241 w 124"/>
                  <a:gd name="T67" fmla="*/ 3 h 107"/>
                  <a:gd name="T68" fmla="*/ 269 w 124"/>
                  <a:gd name="T69" fmla="*/ 0 h 107"/>
                  <a:gd name="T70" fmla="*/ 310 w 124"/>
                  <a:gd name="T71" fmla="*/ 0 h 107"/>
                  <a:gd name="T72" fmla="*/ 326 w 124"/>
                  <a:gd name="T73" fmla="*/ 0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107">
                    <a:moveTo>
                      <a:pt x="119" y="0"/>
                    </a:moveTo>
                    <a:lnTo>
                      <a:pt x="119" y="1"/>
                    </a:lnTo>
                    <a:lnTo>
                      <a:pt x="124" y="1"/>
                    </a:lnTo>
                    <a:lnTo>
                      <a:pt x="120" y="1"/>
                    </a:lnTo>
                    <a:lnTo>
                      <a:pt x="119" y="1"/>
                    </a:lnTo>
                    <a:lnTo>
                      <a:pt x="113" y="1"/>
                    </a:lnTo>
                    <a:lnTo>
                      <a:pt x="98" y="1"/>
                    </a:lnTo>
                    <a:lnTo>
                      <a:pt x="88" y="1"/>
                    </a:lnTo>
                    <a:lnTo>
                      <a:pt x="78" y="4"/>
                    </a:lnTo>
                    <a:lnTo>
                      <a:pt x="67" y="6"/>
                    </a:lnTo>
                    <a:lnTo>
                      <a:pt x="56" y="11"/>
                    </a:lnTo>
                    <a:lnTo>
                      <a:pt x="46" y="19"/>
                    </a:lnTo>
                    <a:lnTo>
                      <a:pt x="38" y="26"/>
                    </a:lnTo>
                    <a:lnTo>
                      <a:pt x="31" y="35"/>
                    </a:lnTo>
                    <a:lnTo>
                      <a:pt x="26" y="42"/>
                    </a:lnTo>
                    <a:lnTo>
                      <a:pt x="18" y="55"/>
                    </a:lnTo>
                    <a:lnTo>
                      <a:pt x="16" y="60"/>
                    </a:lnTo>
                    <a:lnTo>
                      <a:pt x="11" y="71"/>
                    </a:lnTo>
                    <a:lnTo>
                      <a:pt x="7" y="82"/>
                    </a:lnTo>
                    <a:lnTo>
                      <a:pt x="3" y="92"/>
                    </a:lnTo>
                    <a:lnTo>
                      <a:pt x="0" y="107"/>
                    </a:lnTo>
                    <a:lnTo>
                      <a:pt x="3" y="92"/>
                    </a:lnTo>
                    <a:lnTo>
                      <a:pt x="5" y="87"/>
                    </a:lnTo>
                    <a:lnTo>
                      <a:pt x="10" y="76"/>
                    </a:lnTo>
                    <a:lnTo>
                      <a:pt x="16" y="58"/>
                    </a:lnTo>
                    <a:lnTo>
                      <a:pt x="18" y="52"/>
                    </a:lnTo>
                    <a:lnTo>
                      <a:pt x="26" y="41"/>
                    </a:lnTo>
                    <a:lnTo>
                      <a:pt x="31" y="34"/>
                    </a:lnTo>
                    <a:lnTo>
                      <a:pt x="38" y="25"/>
                    </a:lnTo>
                    <a:lnTo>
                      <a:pt x="47" y="17"/>
                    </a:lnTo>
                    <a:lnTo>
                      <a:pt x="56" y="10"/>
                    </a:lnTo>
                    <a:lnTo>
                      <a:pt x="67" y="6"/>
                    </a:lnTo>
                    <a:lnTo>
                      <a:pt x="78" y="3"/>
                    </a:lnTo>
                    <a:lnTo>
                      <a:pt x="88" y="1"/>
                    </a:lnTo>
                    <a:lnTo>
                      <a:pt x="98" y="0"/>
                    </a:lnTo>
                    <a:lnTo>
                      <a:pt x="113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1" name="Freeform 2072"/>
              <p:cNvSpPr>
                <a:spLocks/>
              </p:cNvSpPr>
              <p:nvPr/>
            </p:nvSpPr>
            <p:spPr bwMode="auto">
              <a:xfrm>
                <a:off x="2508" y="2485"/>
                <a:ext cx="17" cy="88"/>
              </a:xfrm>
              <a:custGeom>
                <a:avLst/>
                <a:gdLst>
                  <a:gd name="T0" fmla="*/ 0 w 6"/>
                  <a:gd name="T1" fmla="*/ 85 h 32"/>
                  <a:gd name="T2" fmla="*/ 0 w 6"/>
                  <a:gd name="T3" fmla="*/ 88 h 32"/>
                  <a:gd name="T4" fmla="*/ 0 w 6"/>
                  <a:gd name="T5" fmla="*/ 85 h 32"/>
                  <a:gd name="T6" fmla="*/ 3 w 6"/>
                  <a:gd name="T7" fmla="*/ 74 h 32"/>
                  <a:gd name="T8" fmla="*/ 6 w 6"/>
                  <a:gd name="T9" fmla="*/ 55 h 32"/>
                  <a:gd name="T10" fmla="*/ 14 w 6"/>
                  <a:gd name="T11" fmla="*/ 25 h 32"/>
                  <a:gd name="T12" fmla="*/ 17 w 6"/>
                  <a:gd name="T13" fmla="*/ 6 h 32"/>
                  <a:gd name="T14" fmla="*/ 17 w 6"/>
                  <a:gd name="T15" fmla="*/ 0 h 32"/>
                  <a:gd name="T16" fmla="*/ 17 w 6"/>
                  <a:gd name="T17" fmla="*/ 11 h 32"/>
                  <a:gd name="T18" fmla="*/ 14 w 6"/>
                  <a:gd name="T19" fmla="*/ 28 h 32"/>
                  <a:gd name="T20" fmla="*/ 11 w 6"/>
                  <a:gd name="T21" fmla="*/ 55 h 32"/>
                  <a:gd name="T22" fmla="*/ 3 w 6"/>
                  <a:gd name="T23" fmla="*/ 74 h 32"/>
                  <a:gd name="T24" fmla="*/ 0 w 6"/>
                  <a:gd name="T25" fmla="*/ 8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32">
                    <a:moveTo>
                      <a:pt x="0" y="31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5" y="9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4" y="20"/>
                    </a:lnTo>
                    <a:lnTo>
                      <a:pt x="1" y="2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2" name="Freeform 2073"/>
              <p:cNvSpPr>
                <a:spLocks/>
              </p:cNvSpPr>
              <p:nvPr/>
            </p:nvSpPr>
            <p:spPr bwMode="auto">
              <a:xfrm>
                <a:off x="2528" y="2304"/>
                <a:ext cx="167" cy="159"/>
              </a:xfrm>
              <a:custGeom>
                <a:avLst/>
                <a:gdLst>
                  <a:gd name="T0" fmla="*/ 5 w 61"/>
                  <a:gd name="T1" fmla="*/ 156 h 58"/>
                  <a:gd name="T2" fmla="*/ 0 w 61"/>
                  <a:gd name="T3" fmla="*/ 159 h 58"/>
                  <a:gd name="T4" fmla="*/ 5 w 61"/>
                  <a:gd name="T5" fmla="*/ 156 h 58"/>
                  <a:gd name="T6" fmla="*/ 5 w 61"/>
                  <a:gd name="T7" fmla="*/ 154 h 58"/>
                  <a:gd name="T8" fmla="*/ 19 w 61"/>
                  <a:gd name="T9" fmla="*/ 129 h 58"/>
                  <a:gd name="T10" fmla="*/ 44 w 61"/>
                  <a:gd name="T11" fmla="*/ 80 h 58"/>
                  <a:gd name="T12" fmla="*/ 52 w 61"/>
                  <a:gd name="T13" fmla="*/ 66 h 58"/>
                  <a:gd name="T14" fmla="*/ 63 w 61"/>
                  <a:gd name="T15" fmla="*/ 52 h 58"/>
                  <a:gd name="T16" fmla="*/ 82 w 61"/>
                  <a:gd name="T17" fmla="*/ 33 h 58"/>
                  <a:gd name="T18" fmla="*/ 104 w 61"/>
                  <a:gd name="T19" fmla="*/ 16 h 58"/>
                  <a:gd name="T20" fmla="*/ 120 w 61"/>
                  <a:gd name="T21" fmla="*/ 14 h 58"/>
                  <a:gd name="T22" fmla="*/ 151 w 61"/>
                  <a:gd name="T23" fmla="*/ 3 h 58"/>
                  <a:gd name="T24" fmla="*/ 167 w 61"/>
                  <a:gd name="T25" fmla="*/ 0 h 58"/>
                  <a:gd name="T26" fmla="*/ 151 w 61"/>
                  <a:gd name="T27" fmla="*/ 5 h 58"/>
                  <a:gd name="T28" fmla="*/ 126 w 61"/>
                  <a:gd name="T29" fmla="*/ 11 h 58"/>
                  <a:gd name="T30" fmla="*/ 110 w 61"/>
                  <a:gd name="T31" fmla="*/ 16 h 58"/>
                  <a:gd name="T32" fmla="*/ 104 w 61"/>
                  <a:gd name="T33" fmla="*/ 19 h 58"/>
                  <a:gd name="T34" fmla="*/ 82 w 61"/>
                  <a:gd name="T35" fmla="*/ 38 h 58"/>
                  <a:gd name="T36" fmla="*/ 63 w 61"/>
                  <a:gd name="T37" fmla="*/ 55 h 58"/>
                  <a:gd name="T38" fmla="*/ 52 w 61"/>
                  <a:gd name="T39" fmla="*/ 66 h 58"/>
                  <a:gd name="T40" fmla="*/ 44 w 61"/>
                  <a:gd name="T41" fmla="*/ 80 h 58"/>
                  <a:gd name="T42" fmla="*/ 19 w 61"/>
                  <a:gd name="T43" fmla="*/ 129 h 58"/>
                  <a:gd name="T44" fmla="*/ 5 w 61"/>
                  <a:gd name="T45" fmla="*/ 156 h 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58">
                    <a:moveTo>
                      <a:pt x="2" y="57"/>
                    </a:moveTo>
                    <a:lnTo>
                      <a:pt x="0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7" y="47"/>
                    </a:lnTo>
                    <a:lnTo>
                      <a:pt x="16" y="29"/>
                    </a:lnTo>
                    <a:lnTo>
                      <a:pt x="19" y="24"/>
                    </a:lnTo>
                    <a:lnTo>
                      <a:pt x="23" y="19"/>
                    </a:lnTo>
                    <a:lnTo>
                      <a:pt x="30" y="12"/>
                    </a:lnTo>
                    <a:lnTo>
                      <a:pt x="38" y="6"/>
                    </a:lnTo>
                    <a:lnTo>
                      <a:pt x="44" y="5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55" y="2"/>
                    </a:lnTo>
                    <a:lnTo>
                      <a:pt x="46" y="4"/>
                    </a:lnTo>
                    <a:lnTo>
                      <a:pt x="40" y="6"/>
                    </a:lnTo>
                    <a:lnTo>
                      <a:pt x="38" y="7"/>
                    </a:lnTo>
                    <a:lnTo>
                      <a:pt x="30" y="14"/>
                    </a:lnTo>
                    <a:lnTo>
                      <a:pt x="23" y="20"/>
                    </a:lnTo>
                    <a:lnTo>
                      <a:pt x="19" y="24"/>
                    </a:lnTo>
                    <a:lnTo>
                      <a:pt x="16" y="29"/>
                    </a:lnTo>
                    <a:lnTo>
                      <a:pt x="7" y="47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3" name="Freeform 2074"/>
              <p:cNvSpPr>
                <a:spLocks/>
              </p:cNvSpPr>
              <p:nvPr/>
            </p:nvSpPr>
            <p:spPr bwMode="auto">
              <a:xfrm>
                <a:off x="2654" y="2277"/>
                <a:ext cx="206" cy="27"/>
              </a:xfrm>
              <a:custGeom>
                <a:avLst/>
                <a:gdLst>
                  <a:gd name="T0" fmla="*/ 198 w 75"/>
                  <a:gd name="T1" fmla="*/ 14 h 10"/>
                  <a:gd name="T2" fmla="*/ 206 w 75"/>
                  <a:gd name="T3" fmla="*/ 16 h 10"/>
                  <a:gd name="T4" fmla="*/ 198 w 75"/>
                  <a:gd name="T5" fmla="*/ 16 h 10"/>
                  <a:gd name="T6" fmla="*/ 176 w 75"/>
                  <a:gd name="T7" fmla="*/ 11 h 10"/>
                  <a:gd name="T8" fmla="*/ 151 w 75"/>
                  <a:gd name="T9" fmla="*/ 5 h 10"/>
                  <a:gd name="T10" fmla="*/ 126 w 75"/>
                  <a:gd name="T11" fmla="*/ 3 h 10"/>
                  <a:gd name="T12" fmla="*/ 77 w 75"/>
                  <a:gd name="T13" fmla="*/ 5 h 10"/>
                  <a:gd name="T14" fmla="*/ 55 w 75"/>
                  <a:gd name="T15" fmla="*/ 11 h 10"/>
                  <a:gd name="T16" fmla="*/ 14 w 75"/>
                  <a:gd name="T17" fmla="*/ 19 h 10"/>
                  <a:gd name="T18" fmla="*/ 0 w 75"/>
                  <a:gd name="T19" fmla="*/ 27 h 10"/>
                  <a:gd name="T20" fmla="*/ 14 w 75"/>
                  <a:gd name="T21" fmla="*/ 19 h 10"/>
                  <a:gd name="T22" fmla="*/ 55 w 75"/>
                  <a:gd name="T23" fmla="*/ 11 h 10"/>
                  <a:gd name="T24" fmla="*/ 80 w 75"/>
                  <a:gd name="T25" fmla="*/ 5 h 10"/>
                  <a:gd name="T26" fmla="*/ 126 w 75"/>
                  <a:gd name="T27" fmla="*/ 0 h 10"/>
                  <a:gd name="T28" fmla="*/ 154 w 75"/>
                  <a:gd name="T29" fmla="*/ 3 h 10"/>
                  <a:gd name="T30" fmla="*/ 176 w 75"/>
                  <a:gd name="T31" fmla="*/ 5 h 10"/>
                  <a:gd name="T32" fmla="*/ 198 w 75"/>
                  <a:gd name="T33" fmla="*/ 14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">
                    <a:moveTo>
                      <a:pt x="72" y="5"/>
                    </a:moveTo>
                    <a:lnTo>
                      <a:pt x="75" y="6"/>
                    </a:lnTo>
                    <a:lnTo>
                      <a:pt x="72" y="6"/>
                    </a:lnTo>
                    <a:lnTo>
                      <a:pt x="64" y="4"/>
                    </a:lnTo>
                    <a:lnTo>
                      <a:pt x="55" y="2"/>
                    </a:lnTo>
                    <a:lnTo>
                      <a:pt x="46" y="1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7"/>
                    </a:lnTo>
                    <a:lnTo>
                      <a:pt x="20" y="4"/>
                    </a:lnTo>
                    <a:lnTo>
                      <a:pt x="29" y="2"/>
                    </a:lnTo>
                    <a:lnTo>
                      <a:pt x="46" y="0"/>
                    </a:lnTo>
                    <a:lnTo>
                      <a:pt x="56" y="1"/>
                    </a:lnTo>
                    <a:lnTo>
                      <a:pt x="64" y="2"/>
                    </a:lnTo>
                    <a:lnTo>
                      <a:pt x="72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4" name="Freeform 2075"/>
              <p:cNvSpPr>
                <a:spLocks/>
              </p:cNvSpPr>
              <p:nvPr/>
            </p:nvSpPr>
            <p:spPr bwMode="auto">
              <a:xfrm>
                <a:off x="2528" y="2329"/>
                <a:ext cx="343" cy="280"/>
              </a:xfrm>
              <a:custGeom>
                <a:avLst/>
                <a:gdLst>
                  <a:gd name="T0" fmla="*/ 0 w 125"/>
                  <a:gd name="T1" fmla="*/ 266 h 102"/>
                  <a:gd name="T2" fmla="*/ 0 w 125"/>
                  <a:gd name="T3" fmla="*/ 280 h 102"/>
                  <a:gd name="T4" fmla="*/ 0 w 125"/>
                  <a:gd name="T5" fmla="*/ 269 h 102"/>
                  <a:gd name="T6" fmla="*/ 0 w 125"/>
                  <a:gd name="T7" fmla="*/ 266 h 102"/>
                  <a:gd name="T8" fmla="*/ 0 w 125"/>
                  <a:gd name="T9" fmla="*/ 247 h 102"/>
                  <a:gd name="T10" fmla="*/ 5 w 125"/>
                  <a:gd name="T11" fmla="*/ 203 h 102"/>
                  <a:gd name="T12" fmla="*/ 11 w 125"/>
                  <a:gd name="T13" fmla="*/ 176 h 102"/>
                  <a:gd name="T14" fmla="*/ 19 w 125"/>
                  <a:gd name="T15" fmla="*/ 148 h 102"/>
                  <a:gd name="T16" fmla="*/ 33 w 125"/>
                  <a:gd name="T17" fmla="*/ 121 h 102"/>
                  <a:gd name="T18" fmla="*/ 52 w 125"/>
                  <a:gd name="T19" fmla="*/ 91 h 102"/>
                  <a:gd name="T20" fmla="*/ 77 w 125"/>
                  <a:gd name="T21" fmla="*/ 69 h 102"/>
                  <a:gd name="T22" fmla="*/ 99 w 125"/>
                  <a:gd name="T23" fmla="*/ 47 h 102"/>
                  <a:gd name="T24" fmla="*/ 123 w 125"/>
                  <a:gd name="T25" fmla="*/ 30 h 102"/>
                  <a:gd name="T26" fmla="*/ 148 w 125"/>
                  <a:gd name="T27" fmla="*/ 16 h 102"/>
                  <a:gd name="T28" fmla="*/ 170 w 125"/>
                  <a:gd name="T29" fmla="*/ 8 h 102"/>
                  <a:gd name="T30" fmla="*/ 189 w 125"/>
                  <a:gd name="T31" fmla="*/ 3 h 102"/>
                  <a:gd name="T32" fmla="*/ 203 w 125"/>
                  <a:gd name="T33" fmla="*/ 3 h 102"/>
                  <a:gd name="T34" fmla="*/ 239 w 125"/>
                  <a:gd name="T35" fmla="*/ 0 h 102"/>
                  <a:gd name="T36" fmla="*/ 272 w 125"/>
                  <a:gd name="T37" fmla="*/ 3 h 102"/>
                  <a:gd name="T38" fmla="*/ 305 w 125"/>
                  <a:gd name="T39" fmla="*/ 5 h 102"/>
                  <a:gd name="T40" fmla="*/ 338 w 125"/>
                  <a:gd name="T41" fmla="*/ 0 h 102"/>
                  <a:gd name="T42" fmla="*/ 343 w 125"/>
                  <a:gd name="T43" fmla="*/ 0 h 102"/>
                  <a:gd name="T44" fmla="*/ 329 w 125"/>
                  <a:gd name="T45" fmla="*/ 3 h 102"/>
                  <a:gd name="T46" fmla="*/ 302 w 125"/>
                  <a:gd name="T47" fmla="*/ 5 h 102"/>
                  <a:gd name="T48" fmla="*/ 288 w 125"/>
                  <a:gd name="T49" fmla="*/ 5 h 102"/>
                  <a:gd name="T50" fmla="*/ 252 w 125"/>
                  <a:gd name="T51" fmla="*/ 3 h 102"/>
                  <a:gd name="T52" fmla="*/ 217 w 125"/>
                  <a:gd name="T53" fmla="*/ 3 h 102"/>
                  <a:gd name="T54" fmla="*/ 198 w 125"/>
                  <a:gd name="T55" fmla="*/ 5 h 102"/>
                  <a:gd name="T56" fmla="*/ 184 w 125"/>
                  <a:gd name="T57" fmla="*/ 5 h 102"/>
                  <a:gd name="T58" fmla="*/ 167 w 125"/>
                  <a:gd name="T59" fmla="*/ 14 h 102"/>
                  <a:gd name="T60" fmla="*/ 148 w 125"/>
                  <a:gd name="T61" fmla="*/ 19 h 102"/>
                  <a:gd name="T62" fmla="*/ 123 w 125"/>
                  <a:gd name="T63" fmla="*/ 33 h 102"/>
                  <a:gd name="T64" fmla="*/ 96 w 125"/>
                  <a:gd name="T65" fmla="*/ 49 h 102"/>
                  <a:gd name="T66" fmla="*/ 71 w 125"/>
                  <a:gd name="T67" fmla="*/ 71 h 102"/>
                  <a:gd name="T68" fmla="*/ 52 w 125"/>
                  <a:gd name="T69" fmla="*/ 93 h 102"/>
                  <a:gd name="T70" fmla="*/ 36 w 125"/>
                  <a:gd name="T71" fmla="*/ 121 h 102"/>
                  <a:gd name="T72" fmla="*/ 22 w 125"/>
                  <a:gd name="T73" fmla="*/ 154 h 102"/>
                  <a:gd name="T74" fmla="*/ 11 w 125"/>
                  <a:gd name="T75" fmla="*/ 181 h 102"/>
                  <a:gd name="T76" fmla="*/ 5 w 125"/>
                  <a:gd name="T77" fmla="*/ 206 h 102"/>
                  <a:gd name="T78" fmla="*/ 0 w 125"/>
                  <a:gd name="T79" fmla="*/ 247 h 102"/>
                  <a:gd name="T80" fmla="*/ 0 w 125"/>
                  <a:gd name="T81" fmla="*/ 266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5" h="102">
                    <a:moveTo>
                      <a:pt x="0" y="97"/>
                    </a:move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7" y="54"/>
                    </a:lnTo>
                    <a:lnTo>
                      <a:pt x="12" y="44"/>
                    </a:lnTo>
                    <a:lnTo>
                      <a:pt x="19" y="33"/>
                    </a:lnTo>
                    <a:lnTo>
                      <a:pt x="28" y="25"/>
                    </a:lnTo>
                    <a:lnTo>
                      <a:pt x="36" y="17"/>
                    </a:lnTo>
                    <a:lnTo>
                      <a:pt x="45" y="11"/>
                    </a:lnTo>
                    <a:lnTo>
                      <a:pt x="54" y="6"/>
                    </a:lnTo>
                    <a:lnTo>
                      <a:pt x="62" y="3"/>
                    </a:lnTo>
                    <a:lnTo>
                      <a:pt x="69" y="1"/>
                    </a:lnTo>
                    <a:lnTo>
                      <a:pt x="74" y="1"/>
                    </a:lnTo>
                    <a:lnTo>
                      <a:pt x="87" y="0"/>
                    </a:lnTo>
                    <a:lnTo>
                      <a:pt x="99" y="1"/>
                    </a:lnTo>
                    <a:lnTo>
                      <a:pt x="111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0" y="1"/>
                    </a:lnTo>
                    <a:lnTo>
                      <a:pt x="110" y="2"/>
                    </a:lnTo>
                    <a:lnTo>
                      <a:pt x="105" y="2"/>
                    </a:lnTo>
                    <a:lnTo>
                      <a:pt x="92" y="1"/>
                    </a:lnTo>
                    <a:lnTo>
                      <a:pt x="79" y="1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5"/>
                    </a:lnTo>
                    <a:lnTo>
                      <a:pt x="54" y="7"/>
                    </a:lnTo>
                    <a:lnTo>
                      <a:pt x="45" y="12"/>
                    </a:lnTo>
                    <a:lnTo>
                      <a:pt x="35" y="18"/>
                    </a:lnTo>
                    <a:lnTo>
                      <a:pt x="26" y="26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8" y="56"/>
                    </a:lnTo>
                    <a:lnTo>
                      <a:pt x="4" y="66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5" name="Freeform 2076"/>
              <p:cNvSpPr>
                <a:spLocks/>
              </p:cNvSpPr>
              <p:nvPr/>
            </p:nvSpPr>
            <p:spPr bwMode="auto">
              <a:xfrm>
                <a:off x="2731" y="2304"/>
                <a:ext cx="131" cy="11"/>
              </a:xfrm>
              <a:custGeom>
                <a:avLst/>
                <a:gdLst>
                  <a:gd name="T0" fmla="*/ 128 w 48"/>
                  <a:gd name="T1" fmla="*/ 6 h 4"/>
                  <a:gd name="T2" fmla="*/ 131 w 48"/>
                  <a:gd name="T3" fmla="*/ 6 h 4"/>
                  <a:gd name="T4" fmla="*/ 128 w 48"/>
                  <a:gd name="T5" fmla="*/ 11 h 4"/>
                  <a:gd name="T6" fmla="*/ 126 w 48"/>
                  <a:gd name="T7" fmla="*/ 11 h 4"/>
                  <a:gd name="T8" fmla="*/ 82 w 48"/>
                  <a:gd name="T9" fmla="*/ 3 h 4"/>
                  <a:gd name="T10" fmla="*/ 49 w 48"/>
                  <a:gd name="T11" fmla="*/ 0 h 4"/>
                  <a:gd name="T12" fmla="*/ 41 w 48"/>
                  <a:gd name="T13" fmla="*/ 0 h 4"/>
                  <a:gd name="T14" fmla="*/ 35 w 48"/>
                  <a:gd name="T15" fmla="*/ 3 h 4"/>
                  <a:gd name="T16" fmla="*/ 27 w 48"/>
                  <a:gd name="T17" fmla="*/ 6 h 4"/>
                  <a:gd name="T18" fmla="*/ 8 w 48"/>
                  <a:gd name="T19" fmla="*/ 11 h 4"/>
                  <a:gd name="T20" fmla="*/ 0 w 48"/>
                  <a:gd name="T21" fmla="*/ 11 h 4"/>
                  <a:gd name="T22" fmla="*/ 8 w 48"/>
                  <a:gd name="T23" fmla="*/ 11 h 4"/>
                  <a:gd name="T24" fmla="*/ 35 w 48"/>
                  <a:gd name="T25" fmla="*/ 0 h 4"/>
                  <a:gd name="T26" fmla="*/ 41 w 48"/>
                  <a:gd name="T27" fmla="*/ 0 h 4"/>
                  <a:gd name="T28" fmla="*/ 49 w 48"/>
                  <a:gd name="T29" fmla="*/ 0 h 4"/>
                  <a:gd name="T30" fmla="*/ 82 w 48"/>
                  <a:gd name="T31" fmla="*/ 0 h 4"/>
                  <a:gd name="T32" fmla="*/ 128 w 48"/>
                  <a:gd name="T33" fmla="*/ 6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">
                    <a:moveTo>
                      <a:pt x="47" y="2"/>
                    </a:moveTo>
                    <a:lnTo>
                      <a:pt x="48" y="2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6" name="Freeform 2077"/>
              <p:cNvSpPr>
                <a:spLocks/>
              </p:cNvSpPr>
              <p:nvPr/>
            </p:nvSpPr>
            <p:spPr bwMode="auto">
              <a:xfrm>
                <a:off x="2569" y="2296"/>
                <a:ext cx="189" cy="118"/>
              </a:xfrm>
              <a:custGeom>
                <a:avLst/>
                <a:gdLst>
                  <a:gd name="T0" fmla="*/ 181 w 69"/>
                  <a:gd name="T1" fmla="*/ 0 h 43"/>
                  <a:gd name="T2" fmla="*/ 184 w 69"/>
                  <a:gd name="T3" fmla="*/ 0 h 43"/>
                  <a:gd name="T4" fmla="*/ 189 w 69"/>
                  <a:gd name="T5" fmla="*/ 0 h 43"/>
                  <a:gd name="T6" fmla="*/ 184 w 69"/>
                  <a:gd name="T7" fmla="*/ 0 h 43"/>
                  <a:gd name="T8" fmla="*/ 181 w 69"/>
                  <a:gd name="T9" fmla="*/ 0 h 43"/>
                  <a:gd name="T10" fmla="*/ 175 w 69"/>
                  <a:gd name="T11" fmla="*/ 0 h 43"/>
                  <a:gd name="T12" fmla="*/ 156 w 69"/>
                  <a:gd name="T13" fmla="*/ 5 h 43"/>
                  <a:gd name="T14" fmla="*/ 137 w 69"/>
                  <a:gd name="T15" fmla="*/ 19 h 43"/>
                  <a:gd name="T16" fmla="*/ 123 w 69"/>
                  <a:gd name="T17" fmla="*/ 27 h 43"/>
                  <a:gd name="T18" fmla="*/ 110 w 69"/>
                  <a:gd name="T19" fmla="*/ 36 h 43"/>
                  <a:gd name="T20" fmla="*/ 96 w 69"/>
                  <a:gd name="T21" fmla="*/ 38 h 43"/>
                  <a:gd name="T22" fmla="*/ 85 w 69"/>
                  <a:gd name="T23" fmla="*/ 47 h 43"/>
                  <a:gd name="T24" fmla="*/ 63 w 69"/>
                  <a:gd name="T25" fmla="*/ 55 h 43"/>
                  <a:gd name="T26" fmla="*/ 44 w 69"/>
                  <a:gd name="T27" fmla="*/ 74 h 43"/>
                  <a:gd name="T28" fmla="*/ 36 w 69"/>
                  <a:gd name="T29" fmla="*/ 82 h 43"/>
                  <a:gd name="T30" fmla="*/ 14 w 69"/>
                  <a:gd name="T31" fmla="*/ 104 h 43"/>
                  <a:gd name="T32" fmla="*/ 0 w 69"/>
                  <a:gd name="T33" fmla="*/ 118 h 43"/>
                  <a:gd name="T34" fmla="*/ 14 w 69"/>
                  <a:gd name="T35" fmla="*/ 104 h 43"/>
                  <a:gd name="T36" fmla="*/ 27 w 69"/>
                  <a:gd name="T37" fmla="*/ 88 h 43"/>
                  <a:gd name="T38" fmla="*/ 44 w 69"/>
                  <a:gd name="T39" fmla="*/ 69 h 43"/>
                  <a:gd name="T40" fmla="*/ 66 w 69"/>
                  <a:gd name="T41" fmla="*/ 55 h 43"/>
                  <a:gd name="T42" fmla="*/ 85 w 69"/>
                  <a:gd name="T43" fmla="*/ 41 h 43"/>
                  <a:gd name="T44" fmla="*/ 112 w 69"/>
                  <a:gd name="T45" fmla="*/ 33 h 43"/>
                  <a:gd name="T46" fmla="*/ 123 w 69"/>
                  <a:gd name="T47" fmla="*/ 25 h 43"/>
                  <a:gd name="T48" fmla="*/ 137 w 69"/>
                  <a:gd name="T49" fmla="*/ 19 h 43"/>
                  <a:gd name="T50" fmla="*/ 156 w 69"/>
                  <a:gd name="T51" fmla="*/ 5 h 43"/>
                  <a:gd name="T52" fmla="*/ 175 w 69"/>
                  <a:gd name="T53" fmla="*/ 0 h 43"/>
                  <a:gd name="T54" fmla="*/ 181 w 69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9" h="43">
                    <a:moveTo>
                      <a:pt x="66" y="0"/>
                    </a:moveTo>
                    <a:lnTo>
                      <a:pt x="67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57" y="2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40" y="13"/>
                    </a:lnTo>
                    <a:lnTo>
                      <a:pt x="35" y="14"/>
                    </a:lnTo>
                    <a:lnTo>
                      <a:pt x="31" y="17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3" y="30"/>
                    </a:lnTo>
                    <a:lnTo>
                      <a:pt x="5" y="38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4" y="20"/>
                    </a:lnTo>
                    <a:lnTo>
                      <a:pt x="31" y="15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50" y="7"/>
                    </a:lnTo>
                    <a:lnTo>
                      <a:pt x="57" y="2"/>
                    </a:lnTo>
                    <a:lnTo>
                      <a:pt x="64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7" name="Freeform 2078"/>
              <p:cNvSpPr>
                <a:spLocks/>
              </p:cNvSpPr>
              <p:nvPr/>
            </p:nvSpPr>
            <p:spPr bwMode="auto">
              <a:xfrm>
                <a:off x="2547" y="2342"/>
                <a:ext cx="346" cy="283"/>
              </a:xfrm>
              <a:custGeom>
                <a:avLst/>
                <a:gdLst>
                  <a:gd name="T0" fmla="*/ 338 w 126"/>
                  <a:gd name="T1" fmla="*/ 22 h 103"/>
                  <a:gd name="T2" fmla="*/ 338 w 126"/>
                  <a:gd name="T3" fmla="*/ 27 h 103"/>
                  <a:gd name="T4" fmla="*/ 346 w 126"/>
                  <a:gd name="T5" fmla="*/ 30 h 103"/>
                  <a:gd name="T6" fmla="*/ 338 w 126"/>
                  <a:gd name="T7" fmla="*/ 27 h 103"/>
                  <a:gd name="T8" fmla="*/ 332 w 126"/>
                  <a:gd name="T9" fmla="*/ 27 h 103"/>
                  <a:gd name="T10" fmla="*/ 319 w 126"/>
                  <a:gd name="T11" fmla="*/ 19 h 103"/>
                  <a:gd name="T12" fmla="*/ 275 w 126"/>
                  <a:gd name="T13" fmla="*/ 8 h 103"/>
                  <a:gd name="T14" fmla="*/ 247 w 126"/>
                  <a:gd name="T15" fmla="*/ 3 h 103"/>
                  <a:gd name="T16" fmla="*/ 217 w 126"/>
                  <a:gd name="T17" fmla="*/ 3 h 103"/>
                  <a:gd name="T18" fmla="*/ 184 w 126"/>
                  <a:gd name="T19" fmla="*/ 5 h 103"/>
                  <a:gd name="T20" fmla="*/ 148 w 126"/>
                  <a:gd name="T21" fmla="*/ 14 h 103"/>
                  <a:gd name="T22" fmla="*/ 118 w 126"/>
                  <a:gd name="T23" fmla="*/ 27 h 103"/>
                  <a:gd name="T24" fmla="*/ 88 w 126"/>
                  <a:gd name="T25" fmla="*/ 47 h 103"/>
                  <a:gd name="T26" fmla="*/ 66 w 126"/>
                  <a:gd name="T27" fmla="*/ 66 h 103"/>
                  <a:gd name="T28" fmla="*/ 47 w 126"/>
                  <a:gd name="T29" fmla="*/ 88 h 103"/>
                  <a:gd name="T30" fmla="*/ 33 w 126"/>
                  <a:gd name="T31" fmla="*/ 107 h 103"/>
                  <a:gd name="T32" fmla="*/ 22 w 126"/>
                  <a:gd name="T33" fmla="*/ 121 h 103"/>
                  <a:gd name="T34" fmla="*/ 16 w 126"/>
                  <a:gd name="T35" fmla="*/ 135 h 103"/>
                  <a:gd name="T36" fmla="*/ 16 w 126"/>
                  <a:gd name="T37" fmla="*/ 140 h 103"/>
                  <a:gd name="T38" fmla="*/ 8 w 126"/>
                  <a:gd name="T39" fmla="*/ 173 h 103"/>
                  <a:gd name="T40" fmla="*/ 3 w 126"/>
                  <a:gd name="T41" fmla="*/ 206 h 103"/>
                  <a:gd name="T42" fmla="*/ 0 w 126"/>
                  <a:gd name="T43" fmla="*/ 242 h 103"/>
                  <a:gd name="T44" fmla="*/ 0 w 126"/>
                  <a:gd name="T45" fmla="*/ 283 h 103"/>
                  <a:gd name="T46" fmla="*/ 0 w 126"/>
                  <a:gd name="T47" fmla="*/ 239 h 103"/>
                  <a:gd name="T48" fmla="*/ 0 w 126"/>
                  <a:gd name="T49" fmla="*/ 225 h 103"/>
                  <a:gd name="T50" fmla="*/ 5 w 126"/>
                  <a:gd name="T51" fmla="*/ 187 h 103"/>
                  <a:gd name="T52" fmla="*/ 14 w 126"/>
                  <a:gd name="T53" fmla="*/ 148 h 103"/>
                  <a:gd name="T54" fmla="*/ 16 w 126"/>
                  <a:gd name="T55" fmla="*/ 132 h 103"/>
                  <a:gd name="T56" fmla="*/ 22 w 126"/>
                  <a:gd name="T57" fmla="*/ 118 h 103"/>
                  <a:gd name="T58" fmla="*/ 33 w 126"/>
                  <a:gd name="T59" fmla="*/ 102 h 103"/>
                  <a:gd name="T60" fmla="*/ 47 w 126"/>
                  <a:gd name="T61" fmla="*/ 85 h 103"/>
                  <a:gd name="T62" fmla="*/ 66 w 126"/>
                  <a:gd name="T63" fmla="*/ 63 h 103"/>
                  <a:gd name="T64" fmla="*/ 91 w 126"/>
                  <a:gd name="T65" fmla="*/ 44 h 103"/>
                  <a:gd name="T66" fmla="*/ 118 w 126"/>
                  <a:gd name="T67" fmla="*/ 27 h 103"/>
                  <a:gd name="T68" fmla="*/ 151 w 126"/>
                  <a:gd name="T69" fmla="*/ 8 h 103"/>
                  <a:gd name="T70" fmla="*/ 184 w 126"/>
                  <a:gd name="T71" fmla="*/ 3 h 103"/>
                  <a:gd name="T72" fmla="*/ 217 w 126"/>
                  <a:gd name="T73" fmla="*/ 0 h 103"/>
                  <a:gd name="T74" fmla="*/ 247 w 126"/>
                  <a:gd name="T75" fmla="*/ 3 h 103"/>
                  <a:gd name="T76" fmla="*/ 275 w 126"/>
                  <a:gd name="T77" fmla="*/ 5 h 103"/>
                  <a:gd name="T78" fmla="*/ 319 w 126"/>
                  <a:gd name="T79" fmla="*/ 19 h 103"/>
                  <a:gd name="T80" fmla="*/ 338 w 126"/>
                  <a:gd name="T81" fmla="*/ 22 h 1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03">
                    <a:moveTo>
                      <a:pt x="123" y="8"/>
                    </a:moveTo>
                    <a:lnTo>
                      <a:pt x="123" y="10"/>
                    </a:lnTo>
                    <a:lnTo>
                      <a:pt x="126" y="11"/>
                    </a:lnTo>
                    <a:lnTo>
                      <a:pt x="123" y="10"/>
                    </a:lnTo>
                    <a:lnTo>
                      <a:pt x="121" y="10"/>
                    </a:lnTo>
                    <a:lnTo>
                      <a:pt x="116" y="7"/>
                    </a:lnTo>
                    <a:lnTo>
                      <a:pt x="100" y="3"/>
                    </a:lnTo>
                    <a:lnTo>
                      <a:pt x="90" y="1"/>
                    </a:lnTo>
                    <a:lnTo>
                      <a:pt x="79" y="1"/>
                    </a:lnTo>
                    <a:lnTo>
                      <a:pt x="67" y="2"/>
                    </a:lnTo>
                    <a:lnTo>
                      <a:pt x="54" y="5"/>
                    </a:lnTo>
                    <a:lnTo>
                      <a:pt x="43" y="10"/>
                    </a:lnTo>
                    <a:lnTo>
                      <a:pt x="32" y="17"/>
                    </a:lnTo>
                    <a:lnTo>
                      <a:pt x="24" y="24"/>
                    </a:lnTo>
                    <a:lnTo>
                      <a:pt x="17" y="32"/>
                    </a:lnTo>
                    <a:lnTo>
                      <a:pt x="12" y="39"/>
                    </a:lnTo>
                    <a:lnTo>
                      <a:pt x="8" y="44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3" y="63"/>
                    </a:lnTo>
                    <a:lnTo>
                      <a:pt x="1" y="75"/>
                    </a:lnTo>
                    <a:lnTo>
                      <a:pt x="0" y="88"/>
                    </a:lnTo>
                    <a:lnTo>
                      <a:pt x="0" y="103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2" y="68"/>
                    </a:lnTo>
                    <a:lnTo>
                      <a:pt x="5" y="54"/>
                    </a:lnTo>
                    <a:lnTo>
                      <a:pt x="6" y="48"/>
                    </a:lnTo>
                    <a:lnTo>
                      <a:pt x="8" y="43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4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90" y="1"/>
                    </a:lnTo>
                    <a:lnTo>
                      <a:pt x="100" y="2"/>
                    </a:lnTo>
                    <a:lnTo>
                      <a:pt x="116" y="7"/>
                    </a:ln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8" name="Freeform 2079"/>
              <p:cNvSpPr>
                <a:spLocks/>
              </p:cNvSpPr>
              <p:nvPr/>
            </p:nvSpPr>
            <p:spPr bwMode="auto">
              <a:xfrm>
                <a:off x="2860" y="2348"/>
                <a:ext cx="24" cy="8"/>
              </a:xfrm>
              <a:custGeom>
                <a:avLst/>
                <a:gdLst>
                  <a:gd name="T0" fmla="*/ 24 w 9"/>
                  <a:gd name="T1" fmla="*/ 0 h 3"/>
                  <a:gd name="T2" fmla="*/ 13 w 9"/>
                  <a:gd name="T3" fmla="*/ 0 h 3"/>
                  <a:gd name="T4" fmla="*/ 11 w 9"/>
                  <a:gd name="T5" fmla="*/ 0 h 3"/>
                  <a:gd name="T6" fmla="*/ 5 w 9"/>
                  <a:gd name="T7" fmla="*/ 3 h 3"/>
                  <a:gd name="T8" fmla="*/ 3 w 9"/>
                  <a:gd name="T9" fmla="*/ 8 h 3"/>
                  <a:gd name="T10" fmla="*/ 0 w 9"/>
                  <a:gd name="T11" fmla="*/ 8 h 3"/>
                  <a:gd name="T12" fmla="*/ 3 w 9"/>
                  <a:gd name="T13" fmla="*/ 8 h 3"/>
                  <a:gd name="T14" fmla="*/ 5 w 9"/>
                  <a:gd name="T15" fmla="*/ 3 h 3"/>
                  <a:gd name="T16" fmla="*/ 5 w 9"/>
                  <a:gd name="T17" fmla="*/ 0 h 3"/>
                  <a:gd name="T18" fmla="*/ 13 w 9"/>
                  <a:gd name="T19" fmla="*/ 0 h 3"/>
                  <a:gd name="T20" fmla="*/ 24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39" name="Freeform 2080"/>
              <p:cNvSpPr>
                <a:spLocks/>
              </p:cNvSpPr>
              <p:nvPr/>
            </p:nvSpPr>
            <p:spPr bwMode="auto">
              <a:xfrm>
                <a:off x="2610" y="2364"/>
                <a:ext cx="288" cy="118"/>
              </a:xfrm>
              <a:custGeom>
                <a:avLst/>
                <a:gdLst>
                  <a:gd name="T0" fmla="*/ 277 w 105"/>
                  <a:gd name="T1" fmla="*/ 22 h 43"/>
                  <a:gd name="T2" fmla="*/ 280 w 105"/>
                  <a:gd name="T3" fmla="*/ 22 h 43"/>
                  <a:gd name="T4" fmla="*/ 288 w 105"/>
                  <a:gd name="T5" fmla="*/ 25 h 43"/>
                  <a:gd name="T6" fmla="*/ 280 w 105"/>
                  <a:gd name="T7" fmla="*/ 25 h 43"/>
                  <a:gd name="T8" fmla="*/ 277 w 105"/>
                  <a:gd name="T9" fmla="*/ 25 h 43"/>
                  <a:gd name="T10" fmla="*/ 266 w 105"/>
                  <a:gd name="T11" fmla="*/ 19 h 43"/>
                  <a:gd name="T12" fmla="*/ 241 w 105"/>
                  <a:gd name="T13" fmla="*/ 11 h 43"/>
                  <a:gd name="T14" fmla="*/ 222 w 105"/>
                  <a:gd name="T15" fmla="*/ 8 h 43"/>
                  <a:gd name="T16" fmla="*/ 206 w 105"/>
                  <a:gd name="T17" fmla="*/ 5 h 43"/>
                  <a:gd name="T18" fmla="*/ 181 w 105"/>
                  <a:gd name="T19" fmla="*/ 5 h 43"/>
                  <a:gd name="T20" fmla="*/ 162 w 105"/>
                  <a:gd name="T21" fmla="*/ 8 h 43"/>
                  <a:gd name="T22" fmla="*/ 137 w 105"/>
                  <a:gd name="T23" fmla="*/ 8 h 43"/>
                  <a:gd name="T24" fmla="*/ 115 w 105"/>
                  <a:gd name="T25" fmla="*/ 14 h 43"/>
                  <a:gd name="T26" fmla="*/ 82 w 105"/>
                  <a:gd name="T27" fmla="*/ 25 h 43"/>
                  <a:gd name="T28" fmla="*/ 58 w 105"/>
                  <a:gd name="T29" fmla="*/ 38 h 43"/>
                  <a:gd name="T30" fmla="*/ 52 w 105"/>
                  <a:gd name="T31" fmla="*/ 44 h 43"/>
                  <a:gd name="T32" fmla="*/ 49 w 105"/>
                  <a:gd name="T33" fmla="*/ 44 h 43"/>
                  <a:gd name="T34" fmla="*/ 44 w 105"/>
                  <a:gd name="T35" fmla="*/ 49 h 43"/>
                  <a:gd name="T36" fmla="*/ 38 w 105"/>
                  <a:gd name="T37" fmla="*/ 63 h 43"/>
                  <a:gd name="T38" fmla="*/ 25 w 105"/>
                  <a:gd name="T39" fmla="*/ 80 h 43"/>
                  <a:gd name="T40" fmla="*/ 11 w 105"/>
                  <a:gd name="T41" fmla="*/ 93 h 43"/>
                  <a:gd name="T42" fmla="*/ 0 w 105"/>
                  <a:gd name="T43" fmla="*/ 118 h 43"/>
                  <a:gd name="T44" fmla="*/ 11 w 105"/>
                  <a:gd name="T45" fmla="*/ 93 h 43"/>
                  <a:gd name="T46" fmla="*/ 14 w 105"/>
                  <a:gd name="T47" fmla="*/ 93 h 43"/>
                  <a:gd name="T48" fmla="*/ 16 w 105"/>
                  <a:gd name="T49" fmla="*/ 85 h 43"/>
                  <a:gd name="T50" fmla="*/ 30 w 105"/>
                  <a:gd name="T51" fmla="*/ 66 h 43"/>
                  <a:gd name="T52" fmla="*/ 44 w 105"/>
                  <a:gd name="T53" fmla="*/ 49 h 43"/>
                  <a:gd name="T54" fmla="*/ 49 w 105"/>
                  <a:gd name="T55" fmla="*/ 41 h 43"/>
                  <a:gd name="T56" fmla="*/ 52 w 105"/>
                  <a:gd name="T57" fmla="*/ 41 h 43"/>
                  <a:gd name="T58" fmla="*/ 63 w 105"/>
                  <a:gd name="T59" fmla="*/ 36 h 43"/>
                  <a:gd name="T60" fmla="*/ 82 w 105"/>
                  <a:gd name="T61" fmla="*/ 22 h 43"/>
                  <a:gd name="T62" fmla="*/ 121 w 105"/>
                  <a:gd name="T63" fmla="*/ 11 h 43"/>
                  <a:gd name="T64" fmla="*/ 140 w 105"/>
                  <a:gd name="T65" fmla="*/ 8 h 43"/>
                  <a:gd name="T66" fmla="*/ 162 w 105"/>
                  <a:gd name="T67" fmla="*/ 5 h 43"/>
                  <a:gd name="T68" fmla="*/ 184 w 105"/>
                  <a:gd name="T69" fmla="*/ 0 h 43"/>
                  <a:gd name="T70" fmla="*/ 206 w 105"/>
                  <a:gd name="T71" fmla="*/ 0 h 43"/>
                  <a:gd name="T72" fmla="*/ 225 w 105"/>
                  <a:gd name="T73" fmla="*/ 5 h 43"/>
                  <a:gd name="T74" fmla="*/ 241 w 105"/>
                  <a:gd name="T75" fmla="*/ 8 h 43"/>
                  <a:gd name="T76" fmla="*/ 266 w 105"/>
                  <a:gd name="T77" fmla="*/ 19 h 43"/>
                  <a:gd name="T78" fmla="*/ 277 w 105"/>
                  <a:gd name="T79" fmla="*/ 22 h 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5" h="43">
                    <a:moveTo>
                      <a:pt x="101" y="8"/>
                    </a:moveTo>
                    <a:lnTo>
                      <a:pt x="102" y="8"/>
                    </a:lnTo>
                    <a:lnTo>
                      <a:pt x="105" y="9"/>
                    </a:lnTo>
                    <a:lnTo>
                      <a:pt x="102" y="9"/>
                    </a:lnTo>
                    <a:lnTo>
                      <a:pt x="101" y="9"/>
                    </a:lnTo>
                    <a:lnTo>
                      <a:pt x="97" y="7"/>
                    </a:lnTo>
                    <a:lnTo>
                      <a:pt x="88" y="4"/>
                    </a:lnTo>
                    <a:lnTo>
                      <a:pt x="81" y="3"/>
                    </a:lnTo>
                    <a:lnTo>
                      <a:pt x="75" y="2"/>
                    </a:lnTo>
                    <a:lnTo>
                      <a:pt x="66" y="2"/>
                    </a:lnTo>
                    <a:lnTo>
                      <a:pt x="59" y="3"/>
                    </a:lnTo>
                    <a:lnTo>
                      <a:pt x="50" y="3"/>
                    </a:lnTo>
                    <a:lnTo>
                      <a:pt x="42" y="5"/>
                    </a:lnTo>
                    <a:lnTo>
                      <a:pt x="30" y="9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3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6" y="31"/>
                    </a:lnTo>
                    <a:lnTo>
                      <a:pt x="11" y="24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30" y="8"/>
                    </a:lnTo>
                    <a:lnTo>
                      <a:pt x="44" y="4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82" y="2"/>
                    </a:lnTo>
                    <a:lnTo>
                      <a:pt x="88" y="3"/>
                    </a:lnTo>
                    <a:lnTo>
                      <a:pt x="97" y="7"/>
                    </a:lnTo>
                    <a:lnTo>
                      <a:pt x="101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0" name="Freeform 2081"/>
              <p:cNvSpPr>
                <a:spLocks/>
              </p:cNvSpPr>
              <p:nvPr/>
            </p:nvSpPr>
            <p:spPr bwMode="auto">
              <a:xfrm>
                <a:off x="2563" y="2348"/>
                <a:ext cx="225" cy="294"/>
              </a:xfrm>
              <a:custGeom>
                <a:avLst/>
                <a:gdLst>
                  <a:gd name="T0" fmla="*/ 3 w 82"/>
                  <a:gd name="T1" fmla="*/ 283 h 107"/>
                  <a:gd name="T2" fmla="*/ 3 w 82"/>
                  <a:gd name="T3" fmla="*/ 286 h 107"/>
                  <a:gd name="T4" fmla="*/ 0 w 82"/>
                  <a:gd name="T5" fmla="*/ 294 h 107"/>
                  <a:gd name="T6" fmla="*/ 0 w 82"/>
                  <a:gd name="T7" fmla="*/ 286 h 107"/>
                  <a:gd name="T8" fmla="*/ 0 w 82"/>
                  <a:gd name="T9" fmla="*/ 283 h 107"/>
                  <a:gd name="T10" fmla="*/ 0 w 82"/>
                  <a:gd name="T11" fmla="*/ 280 h 107"/>
                  <a:gd name="T12" fmla="*/ 0 w 82"/>
                  <a:gd name="T13" fmla="*/ 269 h 107"/>
                  <a:gd name="T14" fmla="*/ 0 w 82"/>
                  <a:gd name="T15" fmla="*/ 236 h 107"/>
                  <a:gd name="T16" fmla="*/ 0 w 82"/>
                  <a:gd name="T17" fmla="*/ 212 h 107"/>
                  <a:gd name="T18" fmla="*/ 3 w 82"/>
                  <a:gd name="T19" fmla="*/ 187 h 107"/>
                  <a:gd name="T20" fmla="*/ 8 w 82"/>
                  <a:gd name="T21" fmla="*/ 162 h 107"/>
                  <a:gd name="T22" fmla="*/ 16 w 82"/>
                  <a:gd name="T23" fmla="*/ 137 h 107"/>
                  <a:gd name="T24" fmla="*/ 30 w 82"/>
                  <a:gd name="T25" fmla="*/ 110 h 107"/>
                  <a:gd name="T26" fmla="*/ 44 w 82"/>
                  <a:gd name="T27" fmla="*/ 88 h 107"/>
                  <a:gd name="T28" fmla="*/ 60 w 82"/>
                  <a:gd name="T29" fmla="*/ 69 h 107"/>
                  <a:gd name="T30" fmla="*/ 74 w 82"/>
                  <a:gd name="T31" fmla="*/ 55 h 107"/>
                  <a:gd name="T32" fmla="*/ 104 w 82"/>
                  <a:gd name="T33" fmla="*/ 38 h 107"/>
                  <a:gd name="T34" fmla="*/ 115 w 82"/>
                  <a:gd name="T35" fmla="*/ 30 h 107"/>
                  <a:gd name="T36" fmla="*/ 143 w 82"/>
                  <a:gd name="T37" fmla="*/ 22 h 107"/>
                  <a:gd name="T38" fmla="*/ 167 w 82"/>
                  <a:gd name="T39" fmla="*/ 14 h 107"/>
                  <a:gd name="T40" fmla="*/ 195 w 82"/>
                  <a:gd name="T41" fmla="*/ 8 h 107"/>
                  <a:gd name="T42" fmla="*/ 225 w 82"/>
                  <a:gd name="T43" fmla="*/ 0 h 107"/>
                  <a:gd name="T44" fmla="*/ 189 w 82"/>
                  <a:gd name="T45" fmla="*/ 11 h 107"/>
                  <a:gd name="T46" fmla="*/ 181 w 82"/>
                  <a:gd name="T47" fmla="*/ 11 h 107"/>
                  <a:gd name="T48" fmla="*/ 154 w 82"/>
                  <a:gd name="T49" fmla="*/ 16 h 107"/>
                  <a:gd name="T50" fmla="*/ 126 w 82"/>
                  <a:gd name="T51" fmla="*/ 27 h 107"/>
                  <a:gd name="T52" fmla="*/ 113 w 82"/>
                  <a:gd name="T53" fmla="*/ 36 h 107"/>
                  <a:gd name="T54" fmla="*/ 102 w 82"/>
                  <a:gd name="T55" fmla="*/ 41 h 107"/>
                  <a:gd name="T56" fmla="*/ 74 w 82"/>
                  <a:gd name="T57" fmla="*/ 58 h 107"/>
                  <a:gd name="T58" fmla="*/ 58 w 82"/>
                  <a:gd name="T59" fmla="*/ 71 h 107"/>
                  <a:gd name="T60" fmla="*/ 44 w 82"/>
                  <a:gd name="T61" fmla="*/ 93 h 107"/>
                  <a:gd name="T62" fmla="*/ 30 w 82"/>
                  <a:gd name="T63" fmla="*/ 113 h 107"/>
                  <a:gd name="T64" fmla="*/ 19 w 82"/>
                  <a:gd name="T65" fmla="*/ 140 h 107"/>
                  <a:gd name="T66" fmla="*/ 8 w 82"/>
                  <a:gd name="T67" fmla="*/ 165 h 107"/>
                  <a:gd name="T68" fmla="*/ 3 w 82"/>
                  <a:gd name="T69" fmla="*/ 187 h 107"/>
                  <a:gd name="T70" fmla="*/ 3 w 82"/>
                  <a:gd name="T71" fmla="*/ 214 h 107"/>
                  <a:gd name="T72" fmla="*/ 3 w 82"/>
                  <a:gd name="T73" fmla="*/ 236 h 107"/>
                  <a:gd name="T74" fmla="*/ 3 w 82"/>
                  <a:gd name="T75" fmla="*/ 269 h 107"/>
                  <a:gd name="T76" fmla="*/ 3 w 82"/>
                  <a:gd name="T77" fmla="*/ 280 h 107"/>
                  <a:gd name="T78" fmla="*/ 3 w 82"/>
                  <a:gd name="T79" fmla="*/ 283 h 10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2" h="107">
                    <a:moveTo>
                      <a:pt x="1" y="103"/>
                    </a:moveTo>
                    <a:lnTo>
                      <a:pt x="1" y="104"/>
                    </a:lnTo>
                    <a:lnTo>
                      <a:pt x="0" y="107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1" y="40"/>
                    </a:lnTo>
                    <a:lnTo>
                      <a:pt x="16" y="32"/>
                    </a:lnTo>
                    <a:lnTo>
                      <a:pt x="22" y="25"/>
                    </a:lnTo>
                    <a:lnTo>
                      <a:pt x="27" y="20"/>
                    </a:lnTo>
                    <a:lnTo>
                      <a:pt x="38" y="14"/>
                    </a:lnTo>
                    <a:lnTo>
                      <a:pt x="42" y="11"/>
                    </a:lnTo>
                    <a:lnTo>
                      <a:pt x="52" y="8"/>
                    </a:lnTo>
                    <a:lnTo>
                      <a:pt x="61" y="5"/>
                    </a:lnTo>
                    <a:lnTo>
                      <a:pt x="71" y="3"/>
                    </a:lnTo>
                    <a:lnTo>
                      <a:pt x="82" y="0"/>
                    </a:lnTo>
                    <a:lnTo>
                      <a:pt x="69" y="4"/>
                    </a:lnTo>
                    <a:lnTo>
                      <a:pt x="66" y="4"/>
                    </a:lnTo>
                    <a:lnTo>
                      <a:pt x="56" y="6"/>
                    </a:lnTo>
                    <a:lnTo>
                      <a:pt x="46" y="10"/>
                    </a:lnTo>
                    <a:lnTo>
                      <a:pt x="41" y="13"/>
                    </a:lnTo>
                    <a:lnTo>
                      <a:pt x="37" y="15"/>
                    </a:lnTo>
                    <a:lnTo>
                      <a:pt x="27" y="21"/>
                    </a:lnTo>
                    <a:lnTo>
                      <a:pt x="21" y="26"/>
                    </a:lnTo>
                    <a:lnTo>
                      <a:pt x="16" y="34"/>
                    </a:lnTo>
                    <a:lnTo>
                      <a:pt x="11" y="41"/>
                    </a:lnTo>
                    <a:lnTo>
                      <a:pt x="7" y="51"/>
                    </a:lnTo>
                    <a:lnTo>
                      <a:pt x="3" y="60"/>
                    </a:lnTo>
                    <a:lnTo>
                      <a:pt x="1" y="68"/>
                    </a:lnTo>
                    <a:lnTo>
                      <a:pt x="1" y="78"/>
                    </a:lnTo>
                    <a:lnTo>
                      <a:pt x="1" y="86"/>
                    </a:lnTo>
                    <a:lnTo>
                      <a:pt x="1" y="98"/>
                    </a:lnTo>
                    <a:lnTo>
                      <a:pt x="1" y="102"/>
                    </a:lnTo>
                    <a:lnTo>
                      <a:pt x="1" y="10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1" name="Freeform 2082"/>
              <p:cNvSpPr>
                <a:spLocks/>
              </p:cNvSpPr>
              <p:nvPr/>
            </p:nvSpPr>
            <p:spPr bwMode="auto">
              <a:xfrm>
                <a:off x="2580" y="2422"/>
                <a:ext cx="55" cy="239"/>
              </a:xfrm>
              <a:custGeom>
                <a:avLst/>
                <a:gdLst>
                  <a:gd name="T0" fmla="*/ 6 w 20"/>
                  <a:gd name="T1" fmla="*/ 234 h 87"/>
                  <a:gd name="T2" fmla="*/ 6 w 20"/>
                  <a:gd name="T3" fmla="*/ 239 h 87"/>
                  <a:gd name="T4" fmla="*/ 3 w 20"/>
                  <a:gd name="T5" fmla="*/ 236 h 87"/>
                  <a:gd name="T6" fmla="*/ 3 w 20"/>
                  <a:gd name="T7" fmla="*/ 234 h 87"/>
                  <a:gd name="T8" fmla="*/ 0 w 20"/>
                  <a:gd name="T9" fmla="*/ 225 h 87"/>
                  <a:gd name="T10" fmla="*/ 0 w 20"/>
                  <a:gd name="T11" fmla="*/ 206 h 87"/>
                  <a:gd name="T12" fmla="*/ 0 w 20"/>
                  <a:gd name="T13" fmla="*/ 146 h 87"/>
                  <a:gd name="T14" fmla="*/ 6 w 20"/>
                  <a:gd name="T15" fmla="*/ 82 h 87"/>
                  <a:gd name="T16" fmla="*/ 11 w 20"/>
                  <a:gd name="T17" fmla="*/ 66 h 87"/>
                  <a:gd name="T18" fmla="*/ 14 w 20"/>
                  <a:gd name="T19" fmla="*/ 60 h 87"/>
                  <a:gd name="T20" fmla="*/ 19 w 20"/>
                  <a:gd name="T21" fmla="*/ 41 h 87"/>
                  <a:gd name="T22" fmla="*/ 41 w 20"/>
                  <a:gd name="T23" fmla="*/ 19 h 87"/>
                  <a:gd name="T24" fmla="*/ 55 w 20"/>
                  <a:gd name="T25" fmla="*/ 0 h 87"/>
                  <a:gd name="T26" fmla="*/ 41 w 20"/>
                  <a:gd name="T27" fmla="*/ 19 h 87"/>
                  <a:gd name="T28" fmla="*/ 28 w 20"/>
                  <a:gd name="T29" fmla="*/ 38 h 87"/>
                  <a:gd name="T30" fmla="*/ 14 w 20"/>
                  <a:gd name="T31" fmla="*/ 60 h 87"/>
                  <a:gd name="T32" fmla="*/ 11 w 20"/>
                  <a:gd name="T33" fmla="*/ 66 h 87"/>
                  <a:gd name="T34" fmla="*/ 6 w 20"/>
                  <a:gd name="T35" fmla="*/ 88 h 87"/>
                  <a:gd name="T36" fmla="*/ 3 w 20"/>
                  <a:gd name="T37" fmla="*/ 146 h 87"/>
                  <a:gd name="T38" fmla="*/ 3 w 20"/>
                  <a:gd name="T39" fmla="*/ 206 h 87"/>
                  <a:gd name="T40" fmla="*/ 3 w 20"/>
                  <a:gd name="T41" fmla="*/ 225 h 87"/>
                  <a:gd name="T42" fmla="*/ 6 w 20"/>
                  <a:gd name="T43" fmla="*/ 234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87">
                    <a:moveTo>
                      <a:pt x="2" y="85"/>
                    </a:moveTo>
                    <a:lnTo>
                      <a:pt x="2" y="87"/>
                    </a:lnTo>
                    <a:lnTo>
                      <a:pt x="1" y="86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5"/>
                    </a:lnTo>
                    <a:lnTo>
                      <a:pt x="0" y="53"/>
                    </a:lnTo>
                    <a:lnTo>
                      <a:pt x="2" y="30"/>
                    </a:lnTo>
                    <a:lnTo>
                      <a:pt x="4" y="24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0" y="0"/>
                    </a:lnTo>
                    <a:lnTo>
                      <a:pt x="15" y="7"/>
                    </a:lnTo>
                    <a:lnTo>
                      <a:pt x="10" y="14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1" y="53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2" name="Freeform 2083"/>
              <p:cNvSpPr>
                <a:spLocks/>
              </p:cNvSpPr>
              <p:nvPr/>
            </p:nvSpPr>
            <p:spPr bwMode="auto">
              <a:xfrm>
                <a:off x="2591" y="2389"/>
                <a:ext cx="313" cy="285"/>
              </a:xfrm>
              <a:custGeom>
                <a:avLst/>
                <a:gdLst>
                  <a:gd name="T0" fmla="*/ 299 w 114"/>
                  <a:gd name="T1" fmla="*/ 16 h 104"/>
                  <a:gd name="T2" fmla="*/ 302 w 114"/>
                  <a:gd name="T3" fmla="*/ 16 h 104"/>
                  <a:gd name="T4" fmla="*/ 313 w 114"/>
                  <a:gd name="T5" fmla="*/ 19 h 104"/>
                  <a:gd name="T6" fmla="*/ 302 w 114"/>
                  <a:gd name="T7" fmla="*/ 19 h 104"/>
                  <a:gd name="T8" fmla="*/ 299 w 114"/>
                  <a:gd name="T9" fmla="*/ 19 h 104"/>
                  <a:gd name="T10" fmla="*/ 283 w 114"/>
                  <a:gd name="T11" fmla="*/ 14 h 104"/>
                  <a:gd name="T12" fmla="*/ 242 w 114"/>
                  <a:gd name="T13" fmla="*/ 8 h 104"/>
                  <a:gd name="T14" fmla="*/ 214 w 114"/>
                  <a:gd name="T15" fmla="*/ 3 h 104"/>
                  <a:gd name="T16" fmla="*/ 184 w 114"/>
                  <a:gd name="T17" fmla="*/ 3 h 104"/>
                  <a:gd name="T18" fmla="*/ 148 w 114"/>
                  <a:gd name="T19" fmla="*/ 3 h 104"/>
                  <a:gd name="T20" fmla="*/ 118 w 114"/>
                  <a:gd name="T21" fmla="*/ 11 h 104"/>
                  <a:gd name="T22" fmla="*/ 88 w 114"/>
                  <a:gd name="T23" fmla="*/ 27 h 104"/>
                  <a:gd name="T24" fmla="*/ 60 w 114"/>
                  <a:gd name="T25" fmla="*/ 47 h 104"/>
                  <a:gd name="T26" fmla="*/ 41 w 114"/>
                  <a:gd name="T27" fmla="*/ 71 h 104"/>
                  <a:gd name="T28" fmla="*/ 22 w 114"/>
                  <a:gd name="T29" fmla="*/ 93 h 104"/>
                  <a:gd name="T30" fmla="*/ 16 w 114"/>
                  <a:gd name="T31" fmla="*/ 112 h 104"/>
                  <a:gd name="T32" fmla="*/ 8 w 114"/>
                  <a:gd name="T33" fmla="*/ 129 h 104"/>
                  <a:gd name="T34" fmla="*/ 5 w 114"/>
                  <a:gd name="T35" fmla="*/ 145 h 104"/>
                  <a:gd name="T36" fmla="*/ 5 w 114"/>
                  <a:gd name="T37" fmla="*/ 156 h 104"/>
                  <a:gd name="T38" fmla="*/ 3 w 114"/>
                  <a:gd name="T39" fmla="*/ 181 h 104"/>
                  <a:gd name="T40" fmla="*/ 3 w 114"/>
                  <a:gd name="T41" fmla="*/ 211 h 104"/>
                  <a:gd name="T42" fmla="*/ 3 w 114"/>
                  <a:gd name="T43" fmla="*/ 227 h 104"/>
                  <a:gd name="T44" fmla="*/ 8 w 114"/>
                  <a:gd name="T45" fmla="*/ 244 h 104"/>
                  <a:gd name="T46" fmla="*/ 8 w 114"/>
                  <a:gd name="T47" fmla="*/ 285 h 104"/>
                  <a:gd name="T48" fmla="*/ 5 w 114"/>
                  <a:gd name="T49" fmla="*/ 244 h 104"/>
                  <a:gd name="T50" fmla="*/ 3 w 114"/>
                  <a:gd name="T51" fmla="*/ 233 h 104"/>
                  <a:gd name="T52" fmla="*/ 0 w 114"/>
                  <a:gd name="T53" fmla="*/ 195 h 104"/>
                  <a:gd name="T54" fmla="*/ 3 w 114"/>
                  <a:gd name="T55" fmla="*/ 156 h 104"/>
                  <a:gd name="T56" fmla="*/ 5 w 114"/>
                  <a:gd name="T57" fmla="*/ 140 h 104"/>
                  <a:gd name="T58" fmla="*/ 5 w 114"/>
                  <a:gd name="T59" fmla="*/ 137 h 104"/>
                  <a:gd name="T60" fmla="*/ 8 w 114"/>
                  <a:gd name="T61" fmla="*/ 126 h 104"/>
                  <a:gd name="T62" fmla="*/ 16 w 114"/>
                  <a:gd name="T63" fmla="*/ 110 h 104"/>
                  <a:gd name="T64" fmla="*/ 27 w 114"/>
                  <a:gd name="T65" fmla="*/ 88 h 104"/>
                  <a:gd name="T66" fmla="*/ 44 w 114"/>
                  <a:gd name="T67" fmla="*/ 69 h 104"/>
                  <a:gd name="T68" fmla="*/ 63 w 114"/>
                  <a:gd name="T69" fmla="*/ 44 h 104"/>
                  <a:gd name="T70" fmla="*/ 88 w 114"/>
                  <a:gd name="T71" fmla="*/ 25 h 104"/>
                  <a:gd name="T72" fmla="*/ 118 w 114"/>
                  <a:gd name="T73" fmla="*/ 11 h 104"/>
                  <a:gd name="T74" fmla="*/ 154 w 114"/>
                  <a:gd name="T75" fmla="*/ 3 h 104"/>
                  <a:gd name="T76" fmla="*/ 184 w 114"/>
                  <a:gd name="T77" fmla="*/ 0 h 104"/>
                  <a:gd name="T78" fmla="*/ 214 w 114"/>
                  <a:gd name="T79" fmla="*/ 0 h 104"/>
                  <a:gd name="T80" fmla="*/ 242 w 114"/>
                  <a:gd name="T81" fmla="*/ 3 h 104"/>
                  <a:gd name="T82" fmla="*/ 283 w 114"/>
                  <a:gd name="T83" fmla="*/ 14 h 104"/>
                  <a:gd name="T84" fmla="*/ 299 w 114"/>
                  <a:gd name="T85" fmla="*/ 16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" h="104">
                    <a:moveTo>
                      <a:pt x="109" y="6"/>
                    </a:moveTo>
                    <a:lnTo>
                      <a:pt x="110" y="6"/>
                    </a:lnTo>
                    <a:lnTo>
                      <a:pt x="114" y="7"/>
                    </a:lnTo>
                    <a:lnTo>
                      <a:pt x="110" y="7"/>
                    </a:lnTo>
                    <a:lnTo>
                      <a:pt x="109" y="7"/>
                    </a:lnTo>
                    <a:lnTo>
                      <a:pt x="103" y="5"/>
                    </a:lnTo>
                    <a:lnTo>
                      <a:pt x="88" y="3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4" y="1"/>
                    </a:lnTo>
                    <a:lnTo>
                      <a:pt x="43" y="4"/>
                    </a:lnTo>
                    <a:lnTo>
                      <a:pt x="32" y="10"/>
                    </a:lnTo>
                    <a:lnTo>
                      <a:pt x="22" y="17"/>
                    </a:lnTo>
                    <a:lnTo>
                      <a:pt x="15" y="26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3" y="104"/>
                    </a:lnTo>
                    <a:lnTo>
                      <a:pt x="2" y="89"/>
                    </a:lnTo>
                    <a:lnTo>
                      <a:pt x="1" y="85"/>
                    </a:lnTo>
                    <a:lnTo>
                      <a:pt x="0" y="71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3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6" y="1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1"/>
                    </a:lnTo>
                    <a:lnTo>
                      <a:pt x="103" y="5"/>
                    </a:lnTo>
                    <a:lnTo>
                      <a:pt x="109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3" name="Freeform 2084"/>
              <p:cNvSpPr>
                <a:spLocks/>
              </p:cNvSpPr>
              <p:nvPr/>
            </p:nvSpPr>
            <p:spPr bwMode="auto">
              <a:xfrm>
                <a:off x="2607" y="2403"/>
                <a:ext cx="310" cy="313"/>
              </a:xfrm>
              <a:custGeom>
                <a:avLst/>
                <a:gdLst>
                  <a:gd name="T0" fmla="*/ 30 w 113"/>
                  <a:gd name="T1" fmla="*/ 299 h 114"/>
                  <a:gd name="T2" fmla="*/ 30 w 113"/>
                  <a:gd name="T3" fmla="*/ 305 h 114"/>
                  <a:gd name="T4" fmla="*/ 33 w 113"/>
                  <a:gd name="T5" fmla="*/ 313 h 114"/>
                  <a:gd name="T6" fmla="*/ 30 w 113"/>
                  <a:gd name="T7" fmla="*/ 305 h 114"/>
                  <a:gd name="T8" fmla="*/ 30 w 113"/>
                  <a:gd name="T9" fmla="*/ 297 h 114"/>
                  <a:gd name="T10" fmla="*/ 25 w 113"/>
                  <a:gd name="T11" fmla="*/ 283 h 114"/>
                  <a:gd name="T12" fmla="*/ 5 w 113"/>
                  <a:gd name="T13" fmla="*/ 242 h 114"/>
                  <a:gd name="T14" fmla="*/ 3 w 113"/>
                  <a:gd name="T15" fmla="*/ 211 h 114"/>
                  <a:gd name="T16" fmla="*/ 0 w 113"/>
                  <a:gd name="T17" fmla="*/ 181 h 114"/>
                  <a:gd name="T18" fmla="*/ 3 w 113"/>
                  <a:gd name="T19" fmla="*/ 143 h 114"/>
                  <a:gd name="T20" fmla="*/ 5 w 113"/>
                  <a:gd name="T21" fmla="*/ 126 h 114"/>
                  <a:gd name="T22" fmla="*/ 14 w 113"/>
                  <a:gd name="T23" fmla="*/ 110 h 114"/>
                  <a:gd name="T24" fmla="*/ 19 w 113"/>
                  <a:gd name="T25" fmla="*/ 88 h 114"/>
                  <a:gd name="T26" fmla="*/ 30 w 113"/>
                  <a:gd name="T27" fmla="*/ 74 h 114"/>
                  <a:gd name="T28" fmla="*/ 41 w 113"/>
                  <a:gd name="T29" fmla="*/ 58 h 114"/>
                  <a:gd name="T30" fmla="*/ 52 w 113"/>
                  <a:gd name="T31" fmla="*/ 47 h 114"/>
                  <a:gd name="T32" fmla="*/ 74 w 113"/>
                  <a:gd name="T33" fmla="*/ 27 h 114"/>
                  <a:gd name="T34" fmla="*/ 102 w 113"/>
                  <a:gd name="T35" fmla="*/ 14 h 114"/>
                  <a:gd name="T36" fmla="*/ 126 w 113"/>
                  <a:gd name="T37" fmla="*/ 3 h 114"/>
                  <a:gd name="T38" fmla="*/ 145 w 113"/>
                  <a:gd name="T39" fmla="*/ 0 h 114"/>
                  <a:gd name="T40" fmla="*/ 156 w 113"/>
                  <a:gd name="T41" fmla="*/ 0 h 114"/>
                  <a:gd name="T42" fmla="*/ 165 w 113"/>
                  <a:gd name="T43" fmla="*/ 3 h 114"/>
                  <a:gd name="T44" fmla="*/ 173 w 113"/>
                  <a:gd name="T45" fmla="*/ 3 h 114"/>
                  <a:gd name="T46" fmla="*/ 200 w 113"/>
                  <a:gd name="T47" fmla="*/ 5 h 114"/>
                  <a:gd name="T48" fmla="*/ 236 w 113"/>
                  <a:gd name="T49" fmla="*/ 14 h 114"/>
                  <a:gd name="T50" fmla="*/ 250 w 113"/>
                  <a:gd name="T51" fmla="*/ 16 h 114"/>
                  <a:gd name="T52" fmla="*/ 266 w 113"/>
                  <a:gd name="T53" fmla="*/ 27 h 114"/>
                  <a:gd name="T54" fmla="*/ 310 w 113"/>
                  <a:gd name="T55" fmla="*/ 27 h 114"/>
                  <a:gd name="T56" fmla="*/ 263 w 113"/>
                  <a:gd name="T57" fmla="*/ 27 h 114"/>
                  <a:gd name="T58" fmla="*/ 263 w 113"/>
                  <a:gd name="T59" fmla="*/ 25 h 114"/>
                  <a:gd name="T60" fmla="*/ 252 w 113"/>
                  <a:gd name="T61" fmla="*/ 16 h 114"/>
                  <a:gd name="T62" fmla="*/ 214 w 113"/>
                  <a:gd name="T63" fmla="*/ 11 h 114"/>
                  <a:gd name="T64" fmla="*/ 173 w 113"/>
                  <a:gd name="T65" fmla="*/ 5 h 114"/>
                  <a:gd name="T66" fmla="*/ 156 w 113"/>
                  <a:gd name="T67" fmla="*/ 3 h 114"/>
                  <a:gd name="T68" fmla="*/ 154 w 113"/>
                  <a:gd name="T69" fmla="*/ 3 h 114"/>
                  <a:gd name="T70" fmla="*/ 140 w 113"/>
                  <a:gd name="T71" fmla="*/ 3 h 114"/>
                  <a:gd name="T72" fmla="*/ 123 w 113"/>
                  <a:gd name="T73" fmla="*/ 5 h 114"/>
                  <a:gd name="T74" fmla="*/ 99 w 113"/>
                  <a:gd name="T75" fmla="*/ 16 h 114"/>
                  <a:gd name="T76" fmla="*/ 74 w 113"/>
                  <a:gd name="T77" fmla="*/ 30 h 114"/>
                  <a:gd name="T78" fmla="*/ 52 w 113"/>
                  <a:gd name="T79" fmla="*/ 52 h 114"/>
                  <a:gd name="T80" fmla="*/ 30 w 113"/>
                  <a:gd name="T81" fmla="*/ 80 h 114"/>
                  <a:gd name="T82" fmla="*/ 19 w 113"/>
                  <a:gd name="T83" fmla="*/ 93 h 114"/>
                  <a:gd name="T84" fmla="*/ 14 w 113"/>
                  <a:gd name="T85" fmla="*/ 113 h 114"/>
                  <a:gd name="T86" fmla="*/ 3 w 113"/>
                  <a:gd name="T87" fmla="*/ 146 h 114"/>
                  <a:gd name="T88" fmla="*/ 0 w 113"/>
                  <a:gd name="T89" fmla="*/ 181 h 114"/>
                  <a:gd name="T90" fmla="*/ 3 w 113"/>
                  <a:gd name="T91" fmla="*/ 211 h 114"/>
                  <a:gd name="T92" fmla="*/ 11 w 113"/>
                  <a:gd name="T93" fmla="*/ 242 h 114"/>
                  <a:gd name="T94" fmla="*/ 27 w 113"/>
                  <a:gd name="T95" fmla="*/ 283 h 114"/>
                  <a:gd name="T96" fmla="*/ 30 w 113"/>
                  <a:gd name="T97" fmla="*/ 297 h 114"/>
                  <a:gd name="T98" fmla="*/ 30 w 113"/>
                  <a:gd name="T99" fmla="*/ 299 h 1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3" h="114">
                    <a:moveTo>
                      <a:pt x="11" y="109"/>
                    </a:moveTo>
                    <a:lnTo>
                      <a:pt x="11" y="111"/>
                    </a:lnTo>
                    <a:lnTo>
                      <a:pt x="12" y="114"/>
                    </a:lnTo>
                    <a:lnTo>
                      <a:pt x="11" y="111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2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2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7"/>
                    </a:lnTo>
                    <a:lnTo>
                      <a:pt x="15" y="21"/>
                    </a:lnTo>
                    <a:lnTo>
                      <a:pt x="19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6" y="1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3" y="1"/>
                    </a:lnTo>
                    <a:lnTo>
                      <a:pt x="73" y="2"/>
                    </a:lnTo>
                    <a:lnTo>
                      <a:pt x="86" y="5"/>
                    </a:lnTo>
                    <a:lnTo>
                      <a:pt x="91" y="6"/>
                    </a:lnTo>
                    <a:lnTo>
                      <a:pt x="97" y="10"/>
                    </a:lnTo>
                    <a:lnTo>
                      <a:pt x="113" y="10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2" y="6"/>
                    </a:lnTo>
                    <a:lnTo>
                      <a:pt x="78" y="4"/>
                    </a:lnTo>
                    <a:lnTo>
                      <a:pt x="63" y="2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1" y="1"/>
                    </a:lnTo>
                    <a:lnTo>
                      <a:pt x="45" y="2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11" y="29"/>
                    </a:lnTo>
                    <a:lnTo>
                      <a:pt x="7" y="34"/>
                    </a:lnTo>
                    <a:lnTo>
                      <a:pt x="5" y="41"/>
                    </a:lnTo>
                    <a:lnTo>
                      <a:pt x="1" y="53"/>
                    </a:lnTo>
                    <a:lnTo>
                      <a:pt x="0" y="66"/>
                    </a:lnTo>
                    <a:lnTo>
                      <a:pt x="1" y="77"/>
                    </a:lnTo>
                    <a:lnTo>
                      <a:pt x="4" y="88"/>
                    </a:lnTo>
                    <a:lnTo>
                      <a:pt x="10" y="103"/>
                    </a:lnTo>
                    <a:lnTo>
                      <a:pt x="11" y="108"/>
                    </a:lnTo>
                    <a:lnTo>
                      <a:pt x="11" y="10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4" name="Freeform 2085"/>
              <p:cNvSpPr>
                <a:spLocks/>
              </p:cNvSpPr>
              <p:nvPr/>
            </p:nvSpPr>
            <p:spPr bwMode="auto">
              <a:xfrm>
                <a:off x="2610" y="2661"/>
                <a:ext cx="11" cy="41"/>
              </a:xfrm>
              <a:custGeom>
                <a:avLst/>
                <a:gdLst>
                  <a:gd name="T0" fmla="*/ 8 w 4"/>
                  <a:gd name="T1" fmla="*/ 38 h 15"/>
                  <a:gd name="T2" fmla="*/ 8 w 4"/>
                  <a:gd name="T3" fmla="*/ 41 h 15"/>
                  <a:gd name="T4" fmla="*/ 8 w 4"/>
                  <a:gd name="T5" fmla="*/ 38 h 15"/>
                  <a:gd name="T6" fmla="*/ 3 w 4"/>
                  <a:gd name="T7" fmla="*/ 38 h 15"/>
                  <a:gd name="T8" fmla="*/ 0 w 4"/>
                  <a:gd name="T9" fmla="*/ 25 h 15"/>
                  <a:gd name="T10" fmla="*/ 0 w 4"/>
                  <a:gd name="T11" fmla="*/ 14 h 15"/>
                  <a:gd name="T12" fmla="*/ 0 w 4"/>
                  <a:gd name="T13" fmla="*/ 8 h 15"/>
                  <a:gd name="T14" fmla="*/ 8 w 4"/>
                  <a:gd name="T15" fmla="*/ 5 h 15"/>
                  <a:gd name="T16" fmla="*/ 11 w 4"/>
                  <a:gd name="T17" fmla="*/ 0 h 15"/>
                  <a:gd name="T18" fmla="*/ 8 w 4"/>
                  <a:gd name="T19" fmla="*/ 5 h 15"/>
                  <a:gd name="T20" fmla="*/ 3 w 4"/>
                  <a:gd name="T21" fmla="*/ 11 h 15"/>
                  <a:gd name="T22" fmla="*/ 0 w 4"/>
                  <a:gd name="T23" fmla="*/ 14 h 15"/>
                  <a:gd name="T24" fmla="*/ 0 w 4"/>
                  <a:gd name="T25" fmla="*/ 25 h 15"/>
                  <a:gd name="T26" fmla="*/ 8 w 4"/>
                  <a:gd name="T27" fmla="*/ 38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" h="15">
                    <a:moveTo>
                      <a:pt x="3" y="14"/>
                    </a:moveTo>
                    <a:lnTo>
                      <a:pt x="3" y="15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5" name="Freeform 2086"/>
              <p:cNvSpPr>
                <a:spLocks/>
              </p:cNvSpPr>
              <p:nvPr/>
            </p:nvSpPr>
            <p:spPr bwMode="auto">
              <a:xfrm>
                <a:off x="2621" y="2441"/>
                <a:ext cx="66" cy="294"/>
              </a:xfrm>
              <a:custGeom>
                <a:avLst/>
                <a:gdLst>
                  <a:gd name="T0" fmla="*/ 47 w 24"/>
                  <a:gd name="T1" fmla="*/ 286 h 107"/>
                  <a:gd name="T2" fmla="*/ 47 w 24"/>
                  <a:gd name="T3" fmla="*/ 289 h 107"/>
                  <a:gd name="T4" fmla="*/ 52 w 24"/>
                  <a:gd name="T5" fmla="*/ 294 h 107"/>
                  <a:gd name="T6" fmla="*/ 47 w 24"/>
                  <a:gd name="T7" fmla="*/ 289 h 107"/>
                  <a:gd name="T8" fmla="*/ 47 w 24"/>
                  <a:gd name="T9" fmla="*/ 286 h 107"/>
                  <a:gd name="T10" fmla="*/ 44 w 24"/>
                  <a:gd name="T11" fmla="*/ 275 h 107"/>
                  <a:gd name="T12" fmla="*/ 30 w 24"/>
                  <a:gd name="T13" fmla="*/ 253 h 107"/>
                  <a:gd name="T14" fmla="*/ 17 w 24"/>
                  <a:gd name="T15" fmla="*/ 220 h 107"/>
                  <a:gd name="T16" fmla="*/ 0 w 24"/>
                  <a:gd name="T17" fmla="*/ 184 h 107"/>
                  <a:gd name="T18" fmla="*/ 0 w 24"/>
                  <a:gd name="T19" fmla="*/ 162 h 107"/>
                  <a:gd name="T20" fmla="*/ 0 w 24"/>
                  <a:gd name="T21" fmla="*/ 143 h 107"/>
                  <a:gd name="T22" fmla="*/ 6 w 24"/>
                  <a:gd name="T23" fmla="*/ 104 h 107"/>
                  <a:gd name="T24" fmla="*/ 17 w 24"/>
                  <a:gd name="T25" fmla="*/ 80 h 107"/>
                  <a:gd name="T26" fmla="*/ 19 w 24"/>
                  <a:gd name="T27" fmla="*/ 74 h 107"/>
                  <a:gd name="T28" fmla="*/ 30 w 24"/>
                  <a:gd name="T29" fmla="*/ 55 h 107"/>
                  <a:gd name="T30" fmla="*/ 39 w 24"/>
                  <a:gd name="T31" fmla="*/ 36 h 107"/>
                  <a:gd name="T32" fmla="*/ 47 w 24"/>
                  <a:gd name="T33" fmla="*/ 19 h 107"/>
                  <a:gd name="T34" fmla="*/ 66 w 24"/>
                  <a:gd name="T35" fmla="*/ 0 h 107"/>
                  <a:gd name="T36" fmla="*/ 47 w 24"/>
                  <a:gd name="T37" fmla="*/ 19 h 107"/>
                  <a:gd name="T38" fmla="*/ 44 w 24"/>
                  <a:gd name="T39" fmla="*/ 27 h 107"/>
                  <a:gd name="T40" fmla="*/ 33 w 24"/>
                  <a:gd name="T41" fmla="*/ 47 h 107"/>
                  <a:gd name="T42" fmla="*/ 19 w 24"/>
                  <a:gd name="T43" fmla="*/ 77 h 107"/>
                  <a:gd name="T44" fmla="*/ 17 w 24"/>
                  <a:gd name="T45" fmla="*/ 85 h 107"/>
                  <a:gd name="T46" fmla="*/ 6 w 24"/>
                  <a:gd name="T47" fmla="*/ 107 h 107"/>
                  <a:gd name="T48" fmla="*/ 3 w 24"/>
                  <a:gd name="T49" fmla="*/ 143 h 107"/>
                  <a:gd name="T50" fmla="*/ 0 w 24"/>
                  <a:gd name="T51" fmla="*/ 162 h 107"/>
                  <a:gd name="T52" fmla="*/ 3 w 24"/>
                  <a:gd name="T53" fmla="*/ 184 h 107"/>
                  <a:gd name="T54" fmla="*/ 17 w 24"/>
                  <a:gd name="T55" fmla="*/ 220 h 107"/>
                  <a:gd name="T56" fmla="*/ 33 w 24"/>
                  <a:gd name="T57" fmla="*/ 253 h 107"/>
                  <a:gd name="T58" fmla="*/ 44 w 24"/>
                  <a:gd name="T59" fmla="*/ 275 h 107"/>
                  <a:gd name="T60" fmla="*/ 47 w 24"/>
                  <a:gd name="T61" fmla="*/ 286 h 1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4" h="107">
                    <a:moveTo>
                      <a:pt x="17" y="104"/>
                    </a:moveTo>
                    <a:lnTo>
                      <a:pt x="17" y="105"/>
                    </a:lnTo>
                    <a:lnTo>
                      <a:pt x="19" y="107"/>
                    </a:lnTo>
                    <a:lnTo>
                      <a:pt x="17" y="105"/>
                    </a:lnTo>
                    <a:lnTo>
                      <a:pt x="17" y="104"/>
                    </a:lnTo>
                    <a:lnTo>
                      <a:pt x="16" y="100"/>
                    </a:lnTo>
                    <a:lnTo>
                      <a:pt x="11" y="92"/>
                    </a:lnTo>
                    <a:lnTo>
                      <a:pt x="6" y="80"/>
                    </a:lnTo>
                    <a:lnTo>
                      <a:pt x="0" y="67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2" y="38"/>
                    </a:lnTo>
                    <a:lnTo>
                      <a:pt x="6" y="29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4" y="13"/>
                    </a:lnTo>
                    <a:lnTo>
                      <a:pt x="17" y="7"/>
                    </a:lnTo>
                    <a:lnTo>
                      <a:pt x="24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8"/>
                    </a:lnTo>
                    <a:lnTo>
                      <a:pt x="6" y="31"/>
                    </a:lnTo>
                    <a:lnTo>
                      <a:pt x="2" y="39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80"/>
                    </a:lnTo>
                    <a:lnTo>
                      <a:pt x="12" y="92"/>
                    </a:lnTo>
                    <a:lnTo>
                      <a:pt x="16" y="100"/>
                    </a:lnTo>
                    <a:lnTo>
                      <a:pt x="17" y="10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6" name="Freeform 2087"/>
              <p:cNvSpPr>
                <a:spLocks/>
              </p:cNvSpPr>
              <p:nvPr/>
            </p:nvSpPr>
            <p:spPr bwMode="auto">
              <a:xfrm>
                <a:off x="2648" y="2422"/>
                <a:ext cx="278" cy="321"/>
              </a:xfrm>
              <a:custGeom>
                <a:avLst/>
                <a:gdLst>
                  <a:gd name="T0" fmla="*/ 259 w 101"/>
                  <a:gd name="T1" fmla="*/ 27 h 117"/>
                  <a:gd name="T2" fmla="*/ 264 w 101"/>
                  <a:gd name="T3" fmla="*/ 27 h 117"/>
                  <a:gd name="T4" fmla="*/ 278 w 101"/>
                  <a:gd name="T5" fmla="*/ 38 h 117"/>
                  <a:gd name="T6" fmla="*/ 264 w 101"/>
                  <a:gd name="T7" fmla="*/ 33 h 117"/>
                  <a:gd name="T8" fmla="*/ 259 w 101"/>
                  <a:gd name="T9" fmla="*/ 27 h 117"/>
                  <a:gd name="T10" fmla="*/ 239 w 101"/>
                  <a:gd name="T11" fmla="*/ 25 h 117"/>
                  <a:gd name="T12" fmla="*/ 187 w 101"/>
                  <a:gd name="T13" fmla="*/ 14 h 117"/>
                  <a:gd name="T14" fmla="*/ 154 w 101"/>
                  <a:gd name="T15" fmla="*/ 8 h 117"/>
                  <a:gd name="T16" fmla="*/ 116 w 101"/>
                  <a:gd name="T17" fmla="*/ 0 h 117"/>
                  <a:gd name="T18" fmla="*/ 96 w 101"/>
                  <a:gd name="T19" fmla="*/ 5 h 117"/>
                  <a:gd name="T20" fmla="*/ 74 w 101"/>
                  <a:gd name="T21" fmla="*/ 8 h 117"/>
                  <a:gd name="T22" fmla="*/ 58 w 101"/>
                  <a:gd name="T23" fmla="*/ 19 h 117"/>
                  <a:gd name="T24" fmla="*/ 44 w 101"/>
                  <a:gd name="T25" fmla="*/ 33 h 117"/>
                  <a:gd name="T26" fmla="*/ 19 w 101"/>
                  <a:gd name="T27" fmla="*/ 69 h 117"/>
                  <a:gd name="T28" fmla="*/ 11 w 101"/>
                  <a:gd name="T29" fmla="*/ 88 h 117"/>
                  <a:gd name="T30" fmla="*/ 3 w 101"/>
                  <a:gd name="T31" fmla="*/ 104 h 117"/>
                  <a:gd name="T32" fmla="*/ 3 w 101"/>
                  <a:gd name="T33" fmla="*/ 123 h 117"/>
                  <a:gd name="T34" fmla="*/ 6 w 101"/>
                  <a:gd name="T35" fmla="*/ 140 h 117"/>
                  <a:gd name="T36" fmla="*/ 14 w 101"/>
                  <a:gd name="T37" fmla="*/ 176 h 117"/>
                  <a:gd name="T38" fmla="*/ 25 w 101"/>
                  <a:gd name="T39" fmla="*/ 203 h 117"/>
                  <a:gd name="T40" fmla="*/ 39 w 101"/>
                  <a:gd name="T41" fmla="*/ 222 h 117"/>
                  <a:gd name="T42" fmla="*/ 47 w 101"/>
                  <a:gd name="T43" fmla="*/ 236 h 117"/>
                  <a:gd name="T44" fmla="*/ 77 w 101"/>
                  <a:gd name="T45" fmla="*/ 266 h 117"/>
                  <a:gd name="T46" fmla="*/ 110 w 101"/>
                  <a:gd name="T47" fmla="*/ 291 h 117"/>
                  <a:gd name="T48" fmla="*/ 129 w 101"/>
                  <a:gd name="T49" fmla="*/ 305 h 117"/>
                  <a:gd name="T50" fmla="*/ 146 w 101"/>
                  <a:gd name="T51" fmla="*/ 313 h 117"/>
                  <a:gd name="T52" fmla="*/ 198 w 101"/>
                  <a:gd name="T53" fmla="*/ 321 h 117"/>
                  <a:gd name="T54" fmla="*/ 143 w 101"/>
                  <a:gd name="T55" fmla="*/ 313 h 117"/>
                  <a:gd name="T56" fmla="*/ 143 w 101"/>
                  <a:gd name="T57" fmla="*/ 316 h 117"/>
                  <a:gd name="T58" fmla="*/ 140 w 101"/>
                  <a:gd name="T59" fmla="*/ 313 h 117"/>
                  <a:gd name="T60" fmla="*/ 127 w 101"/>
                  <a:gd name="T61" fmla="*/ 305 h 117"/>
                  <a:gd name="T62" fmla="*/ 91 w 101"/>
                  <a:gd name="T63" fmla="*/ 277 h 117"/>
                  <a:gd name="T64" fmla="*/ 58 w 101"/>
                  <a:gd name="T65" fmla="*/ 247 h 117"/>
                  <a:gd name="T66" fmla="*/ 44 w 101"/>
                  <a:gd name="T67" fmla="*/ 233 h 117"/>
                  <a:gd name="T68" fmla="*/ 30 w 101"/>
                  <a:gd name="T69" fmla="*/ 217 h 117"/>
                  <a:gd name="T70" fmla="*/ 19 w 101"/>
                  <a:gd name="T71" fmla="*/ 200 h 117"/>
                  <a:gd name="T72" fmla="*/ 11 w 101"/>
                  <a:gd name="T73" fmla="*/ 173 h 117"/>
                  <a:gd name="T74" fmla="*/ 3 w 101"/>
                  <a:gd name="T75" fmla="*/ 137 h 117"/>
                  <a:gd name="T76" fmla="*/ 0 w 101"/>
                  <a:gd name="T77" fmla="*/ 121 h 117"/>
                  <a:gd name="T78" fmla="*/ 3 w 101"/>
                  <a:gd name="T79" fmla="*/ 99 h 117"/>
                  <a:gd name="T80" fmla="*/ 11 w 101"/>
                  <a:gd name="T81" fmla="*/ 80 h 117"/>
                  <a:gd name="T82" fmla="*/ 19 w 101"/>
                  <a:gd name="T83" fmla="*/ 63 h 117"/>
                  <a:gd name="T84" fmla="*/ 44 w 101"/>
                  <a:gd name="T85" fmla="*/ 27 h 117"/>
                  <a:gd name="T86" fmla="*/ 58 w 101"/>
                  <a:gd name="T87" fmla="*/ 14 h 117"/>
                  <a:gd name="T88" fmla="*/ 77 w 101"/>
                  <a:gd name="T89" fmla="*/ 8 h 117"/>
                  <a:gd name="T90" fmla="*/ 96 w 101"/>
                  <a:gd name="T91" fmla="*/ 0 h 117"/>
                  <a:gd name="T92" fmla="*/ 116 w 101"/>
                  <a:gd name="T93" fmla="*/ 0 h 117"/>
                  <a:gd name="T94" fmla="*/ 157 w 101"/>
                  <a:gd name="T95" fmla="*/ 5 h 117"/>
                  <a:gd name="T96" fmla="*/ 190 w 101"/>
                  <a:gd name="T97" fmla="*/ 11 h 117"/>
                  <a:gd name="T98" fmla="*/ 239 w 101"/>
                  <a:gd name="T99" fmla="*/ 25 h 117"/>
                  <a:gd name="T100" fmla="*/ 259 w 101"/>
                  <a:gd name="T101" fmla="*/ 27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1" h="117">
                    <a:moveTo>
                      <a:pt x="94" y="10"/>
                    </a:moveTo>
                    <a:lnTo>
                      <a:pt x="96" y="10"/>
                    </a:lnTo>
                    <a:lnTo>
                      <a:pt x="101" y="14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87" y="9"/>
                    </a:lnTo>
                    <a:lnTo>
                      <a:pt x="68" y="5"/>
                    </a:lnTo>
                    <a:lnTo>
                      <a:pt x="56" y="3"/>
                    </a:lnTo>
                    <a:lnTo>
                      <a:pt x="42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2"/>
                    </a:lnTo>
                    <a:lnTo>
                      <a:pt x="7" y="25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2" y="51"/>
                    </a:lnTo>
                    <a:lnTo>
                      <a:pt x="5" y="64"/>
                    </a:lnTo>
                    <a:lnTo>
                      <a:pt x="9" y="74"/>
                    </a:lnTo>
                    <a:lnTo>
                      <a:pt x="14" y="81"/>
                    </a:lnTo>
                    <a:lnTo>
                      <a:pt x="17" y="86"/>
                    </a:lnTo>
                    <a:lnTo>
                      <a:pt x="28" y="97"/>
                    </a:lnTo>
                    <a:lnTo>
                      <a:pt x="40" y="106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3" y="101"/>
                    </a:lnTo>
                    <a:lnTo>
                      <a:pt x="21" y="90"/>
                    </a:lnTo>
                    <a:lnTo>
                      <a:pt x="16" y="85"/>
                    </a:lnTo>
                    <a:lnTo>
                      <a:pt x="11" y="79"/>
                    </a:lnTo>
                    <a:lnTo>
                      <a:pt x="7" y="73"/>
                    </a:lnTo>
                    <a:lnTo>
                      <a:pt x="4" y="63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9"/>
                    </a:lnTo>
                    <a:lnTo>
                      <a:pt x="7" y="23"/>
                    </a:lnTo>
                    <a:lnTo>
                      <a:pt x="16" y="10"/>
                    </a:lnTo>
                    <a:lnTo>
                      <a:pt x="21" y="5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7" y="2"/>
                    </a:lnTo>
                    <a:lnTo>
                      <a:pt x="69" y="4"/>
                    </a:lnTo>
                    <a:lnTo>
                      <a:pt x="87" y="9"/>
                    </a:lnTo>
                    <a:lnTo>
                      <a:pt x="94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7" name="Freeform 2088"/>
              <p:cNvSpPr>
                <a:spLocks/>
              </p:cNvSpPr>
              <p:nvPr/>
            </p:nvSpPr>
            <p:spPr bwMode="auto">
              <a:xfrm>
                <a:off x="2775" y="2746"/>
                <a:ext cx="44" cy="19"/>
              </a:xfrm>
              <a:custGeom>
                <a:avLst/>
                <a:gdLst>
                  <a:gd name="T0" fmla="*/ 44 w 16"/>
                  <a:gd name="T1" fmla="*/ 14 h 7"/>
                  <a:gd name="T2" fmla="*/ 44 w 16"/>
                  <a:gd name="T3" fmla="*/ 19 h 7"/>
                  <a:gd name="T4" fmla="*/ 28 w 16"/>
                  <a:gd name="T5" fmla="*/ 14 h 7"/>
                  <a:gd name="T6" fmla="*/ 11 w 16"/>
                  <a:gd name="T7" fmla="*/ 8 h 7"/>
                  <a:gd name="T8" fmla="*/ 3 w 16"/>
                  <a:gd name="T9" fmla="*/ 5 h 7"/>
                  <a:gd name="T10" fmla="*/ 0 w 16"/>
                  <a:gd name="T11" fmla="*/ 0 h 7"/>
                  <a:gd name="T12" fmla="*/ 3 w 16"/>
                  <a:gd name="T13" fmla="*/ 5 h 7"/>
                  <a:gd name="T14" fmla="*/ 11 w 16"/>
                  <a:gd name="T15" fmla="*/ 8 h 7"/>
                  <a:gd name="T16" fmla="*/ 28 w 16"/>
                  <a:gd name="T17" fmla="*/ 11 h 7"/>
                  <a:gd name="T18" fmla="*/ 44 w 16"/>
                  <a:gd name="T19" fmla="*/ 14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6" y="5"/>
                    </a:move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10" y="4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8" name="Freeform 2089"/>
              <p:cNvSpPr>
                <a:spLocks/>
              </p:cNvSpPr>
              <p:nvPr/>
            </p:nvSpPr>
            <p:spPr bwMode="auto">
              <a:xfrm>
                <a:off x="2681" y="2669"/>
                <a:ext cx="80" cy="71"/>
              </a:xfrm>
              <a:custGeom>
                <a:avLst/>
                <a:gdLst>
                  <a:gd name="T0" fmla="*/ 77 w 29"/>
                  <a:gd name="T1" fmla="*/ 68 h 26"/>
                  <a:gd name="T2" fmla="*/ 77 w 29"/>
                  <a:gd name="T3" fmla="*/ 71 h 26"/>
                  <a:gd name="T4" fmla="*/ 80 w 29"/>
                  <a:gd name="T5" fmla="*/ 71 h 26"/>
                  <a:gd name="T6" fmla="*/ 77 w 29"/>
                  <a:gd name="T7" fmla="*/ 71 h 26"/>
                  <a:gd name="T8" fmla="*/ 50 w 29"/>
                  <a:gd name="T9" fmla="*/ 44 h 26"/>
                  <a:gd name="T10" fmla="*/ 22 w 29"/>
                  <a:gd name="T11" fmla="*/ 16 h 26"/>
                  <a:gd name="T12" fmla="*/ 17 w 29"/>
                  <a:gd name="T13" fmla="*/ 11 h 26"/>
                  <a:gd name="T14" fmla="*/ 8 w 29"/>
                  <a:gd name="T15" fmla="*/ 3 h 26"/>
                  <a:gd name="T16" fmla="*/ 0 w 29"/>
                  <a:gd name="T17" fmla="*/ 0 h 26"/>
                  <a:gd name="T18" fmla="*/ 8 w 29"/>
                  <a:gd name="T19" fmla="*/ 3 h 26"/>
                  <a:gd name="T20" fmla="*/ 17 w 29"/>
                  <a:gd name="T21" fmla="*/ 11 h 26"/>
                  <a:gd name="T22" fmla="*/ 25 w 29"/>
                  <a:gd name="T23" fmla="*/ 16 h 26"/>
                  <a:gd name="T24" fmla="*/ 50 w 29"/>
                  <a:gd name="T25" fmla="*/ 44 h 26"/>
                  <a:gd name="T26" fmla="*/ 77 w 29"/>
                  <a:gd name="T27" fmla="*/ 68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28" y="25"/>
                    </a:moveTo>
                    <a:lnTo>
                      <a:pt x="28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8" y="16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49" name="Freeform 2090"/>
              <p:cNvSpPr>
                <a:spLocks/>
              </p:cNvSpPr>
              <p:nvPr/>
            </p:nvSpPr>
            <p:spPr bwMode="auto">
              <a:xfrm>
                <a:off x="2637" y="2548"/>
                <a:ext cx="121" cy="209"/>
              </a:xfrm>
              <a:custGeom>
                <a:avLst/>
                <a:gdLst>
                  <a:gd name="T0" fmla="*/ 113 w 44"/>
                  <a:gd name="T1" fmla="*/ 206 h 76"/>
                  <a:gd name="T2" fmla="*/ 116 w 44"/>
                  <a:gd name="T3" fmla="*/ 206 h 76"/>
                  <a:gd name="T4" fmla="*/ 121 w 44"/>
                  <a:gd name="T5" fmla="*/ 209 h 76"/>
                  <a:gd name="T6" fmla="*/ 113 w 44"/>
                  <a:gd name="T7" fmla="*/ 206 h 76"/>
                  <a:gd name="T8" fmla="*/ 110 w 44"/>
                  <a:gd name="T9" fmla="*/ 206 h 76"/>
                  <a:gd name="T10" fmla="*/ 107 w 44"/>
                  <a:gd name="T11" fmla="*/ 204 h 76"/>
                  <a:gd name="T12" fmla="*/ 88 w 44"/>
                  <a:gd name="T13" fmla="*/ 190 h 76"/>
                  <a:gd name="T14" fmla="*/ 55 w 44"/>
                  <a:gd name="T15" fmla="*/ 140 h 76"/>
                  <a:gd name="T16" fmla="*/ 22 w 44"/>
                  <a:gd name="T17" fmla="*/ 91 h 76"/>
                  <a:gd name="T18" fmla="*/ 11 w 44"/>
                  <a:gd name="T19" fmla="*/ 74 h 76"/>
                  <a:gd name="T20" fmla="*/ 11 w 44"/>
                  <a:gd name="T21" fmla="*/ 66 h 76"/>
                  <a:gd name="T22" fmla="*/ 3 w 44"/>
                  <a:gd name="T23" fmla="*/ 50 h 76"/>
                  <a:gd name="T24" fmla="*/ 0 w 44"/>
                  <a:gd name="T25" fmla="*/ 36 h 76"/>
                  <a:gd name="T26" fmla="*/ 0 w 44"/>
                  <a:gd name="T27" fmla="*/ 19 h 76"/>
                  <a:gd name="T28" fmla="*/ 8 w 44"/>
                  <a:gd name="T29" fmla="*/ 0 h 76"/>
                  <a:gd name="T30" fmla="*/ 0 w 44"/>
                  <a:gd name="T31" fmla="*/ 22 h 76"/>
                  <a:gd name="T32" fmla="*/ 0 w 44"/>
                  <a:gd name="T33" fmla="*/ 28 h 76"/>
                  <a:gd name="T34" fmla="*/ 3 w 44"/>
                  <a:gd name="T35" fmla="*/ 41 h 76"/>
                  <a:gd name="T36" fmla="*/ 8 w 44"/>
                  <a:gd name="T37" fmla="*/ 61 h 76"/>
                  <a:gd name="T38" fmla="*/ 11 w 44"/>
                  <a:gd name="T39" fmla="*/ 66 h 76"/>
                  <a:gd name="T40" fmla="*/ 14 w 44"/>
                  <a:gd name="T41" fmla="*/ 77 h 76"/>
                  <a:gd name="T42" fmla="*/ 25 w 44"/>
                  <a:gd name="T43" fmla="*/ 94 h 76"/>
                  <a:gd name="T44" fmla="*/ 55 w 44"/>
                  <a:gd name="T45" fmla="*/ 140 h 76"/>
                  <a:gd name="T46" fmla="*/ 94 w 44"/>
                  <a:gd name="T47" fmla="*/ 190 h 76"/>
                  <a:gd name="T48" fmla="*/ 107 w 44"/>
                  <a:gd name="T49" fmla="*/ 204 h 76"/>
                  <a:gd name="T50" fmla="*/ 110 w 44"/>
                  <a:gd name="T51" fmla="*/ 206 h 76"/>
                  <a:gd name="T52" fmla="*/ 113 w 44"/>
                  <a:gd name="T53" fmla="*/ 206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4" h="76">
                    <a:moveTo>
                      <a:pt x="41" y="75"/>
                    </a:moveTo>
                    <a:lnTo>
                      <a:pt x="42" y="75"/>
                    </a:lnTo>
                    <a:lnTo>
                      <a:pt x="44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2" y="69"/>
                    </a:lnTo>
                    <a:lnTo>
                      <a:pt x="20" y="51"/>
                    </a:lnTo>
                    <a:lnTo>
                      <a:pt x="8" y="33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8"/>
                    </a:lnTo>
                    <a:lnTo>
                      <a:pt x="9" y="34"/>
                    </a:lnTo>
                    <a:lnTo>
                      <a:pt x="20" y="51"/>
                    </a:lnTo>
                    <a:lnTo>
                      <a:pt x="34" y="69"/>
                    </a:lnTo>
                    <a:lnTo>
                      <a:pt x="39" y="74"/>
                    </a:lnTo>
                    <a:lnTo>
                      <a:pt x="40" y="75"/>
                    </a:lnTo>
                    <a:lnTo>
                      <a:pt x="41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0" name="Freeform 2091"/>
              <p:cNvSpPr>
                <a:spLocks/>
              </p:cNvSpPr>
              <p:nvPr/>
            </p:nvSpPr>
            <p:spPr bwMode="auto">
              <a:xfrm>
                <a:off x="2624" y="2589"/>
                <a:ext cx="85" cy="157"/>
              </a:xfrm>
              <a:custGeom>
                <a:avLst/>
                <a:gdLst>
                  <a:gd name="T0" fmla="*/ 85 w 31"/>
                  <a:gd name="T1" fmla="*/ 154 h 57"/>
                  <a:gd name="T2" fmla="*/ 85 w 31"/>
                  <a:gd name="T3" fmla="*/ 157 h 57"/>
                  <a:gd name="T4" fmla="*/ 82 w 31"/>
                  <a:gd name="T5" fmla="*/ 157 h 57"/>
                  <a:gd name="T6" fmla="*/ 80 w 31"/>
                  <a:gd name="T7" fmla="*/ 151 h 57"/>
                  <a:gd name="T8" fmla="*/ 69 w 31"/>
                  <a:gd name="T9" fmla="*/ 140 h 57"/>
                  <a:gd name="T10" fmla="*/ 49 w 31"/>
                  <a:gd name="T11" fmla="*/ 105 h 57"/>
                  <a:gd name="T12" fmla="*/ 25 w 31"/>
                  <a:gd name="T13" fmla="*/ 66 h 57"/>
                  <a:gd name="T14" fmla="*/ 22 w 31"/>
                  <a:gd name="T15" fmla="*/ 52 h 57"/>
                  <a:gd name="T16" fmla="*/ 22 w 31"/>
                  <a:gd name="T17" fmla="*/ 50 h 57"/>
                  <a:gd name="T18" fmla="*/ 8 w 31"/>
                  <a:gd name="T19" fmla="*/ 14 h 57"/>
                  <a:gd name="T20" fmla="*/ 0 w 31"/>
                  <a:gd name="T21" fmla="*/ 0 h 57"/>
                  <a:gd name="T22" fmla="*/ 11 w 31"/>
                  <a:gd name="T23" fmla="*/ 14 h 57"/>
                  <a:gd name="T24" fmla="*/ 22 w 31"/>
                  <a:gd name="T25" fmla="*/ 50 h 57"/>
                  <a:gd name="T26" fmla="*/ 22 w 31"/>
                  <a:gd name="T27" fmla="*/ 55 h 57"/>
                  <a:gd name="T28" fmla="*/ 27 w 31"/>
                  <a:gd name="T29" fmla="*/ 66 h 57"/>
                  <a:gd name="T30" fmla="*/ 49 w 31"/>
                  <a:gd name="T31" fmla="*/ 105 h 57"/>
                  <a:gd name="T32" fmla="*/ 71 w 31"/>
                  <a:gd name="T33" fmla="*/ 140 h 57"/>
                  <a:gd name="T34" fmla="*/ 80 w 31"/>
                  <a:gd name="T35" fmla="*/ 151 h 57"/>
                  <a:gd name="T36" fmla="*/ 85 w 31"/>
                  <a:gd name="T37" fmla="*/ 154 h 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57">
                    <a:moveTo>
                      <a:pt x="31" y="56"/>
                    </a:moveTo>
                    <a:lnTo>
                      <a:pt x="31" y="57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25" y="51"/>
                    </a:lnTo>
                    <a:lnTo>
                      <a:pt x="18" y="38"/>
                    </a:lnTo>
                    <a:lnTo>
                      <a:pt x="9" y="24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4"/>
                    </a:lnTo>
                    <a:lnTo>
                      <a:pt x="18" y="38"/>
                    </a:lnTo>
                    <a:lnTo>
                      <a:pt x="26" y="51"/>
                    </a:lnTo>
                    <a:lnTo>
                      <a:pt x="29" y="55"/>
                    </a:lnTo>
                    <a:lnTo>
                      <a:pt x="31" y="5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1" name="Freeform 2092"/>
              <p:cNvSpPr>
                <a:spLocks/>
              </p:cNvSpPr>
              <p:nvPr/>
            </p:nvSpPr>
            <p:spPr bwMode="auto">
              <a:xfrm>
                <a:off x="2665" y="2436"/>
                <a:ext cx="255" cy="293"/>
              </a:xfrm>
              <a:custGeom>
                <a:avLst/>
                <a:gdLst>
                  <a:gd name="T0" fmla="*/ 170 w 93"/>
                  <a:gd name="T1" fmla="*/ 290 h 107"/>
                  <a:gd name="T2" fmla="*/ 173 w 93"/>
                  <a:gd name="T3" fmla="*/ 290 h 107"/>
                  <a:gd name="T4" fmla="*/ 184 w 93"/>
                  <a:gd name="T5" fmla="*/ 293 h 107"/>
                  <a:gd name="T6" fmla="*/ 173 w 93"/>
                  <a:gd name="T7" fmla="*/ 293 h 107"/>
                  <a:gd name="T8" fmla="*/ 170 w 93"/>
                  <a:gd name="T9" fmla="*/ 293 h 107"/>
                  <a:gd name="T10" fmla="*/ 151 w 93"/>
                  <a:gd name="T11" fmla="*/ 288 h 107"/>
                  <a:gd name="T12" fmla="*/ 129 w 93"/>
                  <a:gd name="T13" fmla="*/ 279 h 107"/>
                  <a:gd name="T14" fmla="*/ 107 w 93"/>
                  <a:gd name="T15" fmla="*/ 266 h 107"/>
                  <a:gd name="T16" fmla="*/ 80 w 93"/>
                  <a:gd name="T17" fmla="*/ 249 h 107"/>
                  <a:gd name="T18" fmla="*/ 52 w 93"/>
                  <a:gd name="T19" fmla="*/ 225 h 107"/>
                  <a:gd name="T20" fmla="*/ 30 w 93"/>
                  <a:gd name="T21" fmla="*/ 194 h 107"/>
                  <a:gd name="T22" fmla="*/ 22 w 93"/>
                  <a:gd name="T23" fmla="*/ 178 h 107"/>
                  <a:gd name="T24" fmla="*/ 11 w 93"/>
                  <a:gd name="T25" fmla="*/ 159 h 107"/>
                  <a:gd name="T26" fmla="*/ 3 w 93"/>
                  <a:gd name="T27" fmla="*/ 140 h 107"/>
                  <a:gd name="T28" fmla="*/ 0 w 93"/>
                  <a:gd name="T29" fmla="*/ 120 h 107"/>
                  <a:gd name="T30" fmla="*/ 0 w 93"/>
                  <a:gd name="T31" fmla="*/ 99 h 107"/>
                  <a:gd name="T32" fmla="*/ 3 w 93"/>
                  <a:gd name="T33" fmla="*/ 82 h 107"/>
                  <a:gd name="T34" fmla="*/ 11 w 93"/>
                  <a:gd name="T35" fmla="*/ 66 h 107"/>
                  <a:gd name="T36" fmla="*/ 16 w 93"/>
                  <a:gd name="T37" fmla="*/ 49 h 107"/>
                  <a:gd name="T38" fmla="*/ 27 w 93"/>
                  <a:gd name="T39" fmla="*/ 36 h 107"/>
                  <a:gd name="T40" fmla="*/ 38 w 93"/>
                  <a:gd name="T41" fmla="*/ 25 h 107"/>
                  <a:gd name="T42" fmla="*/ 47 w 93"/>
                  <a:gd name="T43" fmla="*/ 14 h 107"/>
                  <a:gd name="T44" fmla="*/ 58 w 93"/>
                  <a:gd name="T45" fmla="*/ 8 h 107"/>
                  <a:gd name="T46" fmla="*/ 80 w 93"/>
                  <a:gd name="T47" fmla="*/ 0 h 107"/>
                  <a:gd name="T48" fmla="*/ 99 w 93"/>
                  <a:gd name="T49" fmla="*/ 0 h 107"/>
                  <a:gd name="T50" fmla="*/ 110 w 93"/>
                  <a:gd name="T51" fmla="*/ 0 h 107"/>
                  <a:gd name="T52" fmla="*/ 137 w 93"/>
                  <a:gd name="T53" fmla="*/ 8 h 107"/>
                  <a:gd name="T54" fmla="*/ 208 w 93"/>
                  <a:gd name="T55" fmla="*/ 33 h 107"/>
                  <a:gd name="T56" fmla="*/ 255 w 93"/>
                  <a:gd name="T57" fmla="*/ 49 h 107"/>
                  <a:gd name="T58" fmla="*/ 208 w 93"/>
                  <a:gd name="T59" fmla="*/ 33 h 107"/>
                  <a:gd name="T60" fmla="*/ 151 w 93"/>
                  <a:gd name="T61" fmla="*/ 14 h 107"/>
                  <a:gd name="T62" fmla="*/ 110 w 93"/>
                  <a:gd name="T63" fmla="*/ 5 h 107"/>
                  <a:gd name="T64" fmla="*/ 96 w 93"/>
                  <a:gd name="T65" fmla="*/ 0 h 107"/>
                  <a:gd name="T66" fmla="*/ 93 w 93"/>
                  <a:gd name="T67" fmla="*/ 0 h 107"/>
                  <a:gd name="T68" fmla="*/ 74 w 93"/>
                  <a:gd name="T69" fmla="*/ 5 h 107"/>
                  <a:gd name="T70" fmla="*/ 55 w 93"/>
                  <a:gd name="T71" fmla="*/ 11 h 107"/>
                  <a:gd name="T72" fmla="*/ 44 w 93"/>
                  <a:gd name="T73" fmla="*/ 19 h 107"/>
                  <a:gd name="T74" fmla="*/ 38 w 93"/>
                  <a:gd name="T75" fmla="*/ 27 h 107"/>
                  <a:gd name="T76" fmla="*/ 27 w 93"/>
                  <a:gd name="T77" fmla="*/ 41 h 107"/>
                  <a:gd name="T78" fmla="*/ 16 w 93"/>
                  <a:gd name="T79" fmla="*/ 55 h 107"/>
                  <a:gd name="T80" fmla="*/ 11 w 93"/>
                  <a:gd name="T81" fmla="*/ 68 h 107"/>
                  <a:gd name="T82" fmla="*/ 8 w 93"/>
                  <a:gd name="T83" fmla="*/ 85 h 107"/>
                  <a:gd name="T84" fmla="*/ 3 w 93"/>
                  <a:gd name="T85" fmla="*/ 104 h 107"/>
                  <a:gd name="T86" fmla="*/ 3 w 93"/>
                  <a:gd name="T87" fmla="*/ 123 h 107"/>
                  <a:gd name="T88" fmla="*/ 8 w 93"/>
                  <a:gd name="T89" fmla="*/ 140 h 107"/>
                  <a:gd name="T90" fmla="*/ 14 w 93"/>
                  <a:gd name="T91" fmla="*/ 162 h 107"/>
                  <a:gd name="T92" fmla="*/ 25 w 93"/>
                  <a:gd name="T93" fmla="*/ 178 h 107"/>
                  <a:gd name="T94" fmla="*/ 30 w 93"/>
                  <a:gd name="T95" fmla="*/ 194 h 107"/>
                  <a:gd name="T96" fmla="*/ 55 w 93"/>
                  <a:gd name="T97" fmla="*/ 225 h 107"/>
                  <a:gd name="T98" fmla="*/ 82 w 93"/>
                  <a:gd name="T99" fmla="*/ 246 h 107"/>
                  <a:gd name="T100" fmla="*/ 107 w 93"/>
                  <a:gd name="T101" fmla="*/ 266 h 107"/>
                  <a:gd name="T102" fmla="*/ 134 w 93"/>
                  <a:gd name="T103" fmla="*/ 277 h 107"/>
                  <a:gd name="T104" fmla="*/ 154 w 93"/>
                  <a:gd name="T105" fmla="*/ 288 h 107"/>
                  <a:gd name="T106" fmla="*/ 170 w 93"/>
                  <a:gd name="T107" fmla="*/ 290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3" h="107">
                    <a:moveTo>
                      <a:pt x="62" y="106"/>
                    </a:moveTo>
                    <a:lnTo>
                      <a:pt x="63" y="106"/>
                    </a:lnTo>
                    <a:lnTo>
                      <a:pt x="67" y="107"/>
                    </a:lnTo>
                    <a:lnTo>
                      <a:pt x="63" y="107"/>
                    </a:lnTo>
                    <a:lnTo>
                      <a:pt x="62" y="107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1" y="71"/>
                    </a:lnTo>
                    <a:lnTo>
                      <a:pt x="8" y="65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6"/>
                    </a:lnTo>
                    <a:lnTo>
                      <a:pt x="1" y="30"/>
                    </a:lnTo>
                    <a:lnTo>
                      <a:pt x="4" y="24"/>
                    </a:lnTo>
                    <a:lnTo>
                      <a:pt x="6" y="18"/>
                    </a:lnTo>
                    <a:lnTo>
                      <a:pt x="10" y="13"/>
                    </a:lnTo>
                    <a:lnTo>
                      <a:pt x="14" y="9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50" y="3"/>
                    </a:lnTo>
                    <a:lnTo>
                      <a:pt x="76" y="12"/>
                    </a:lnTo>
                    <a:lnTo>
                      <a:pt x="93" y="18"/>
                    </a:lnTo>
                    <a:lnTo>
                      <a:pt x="76" y="12"/>
                    </a:lnTo>
                    <a:lnTo>
                      <a:pt x="55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10" y="15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31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1" y="71"/>
                    </a:lnTo>
                    <a:lnTo>
                      <a:pt x="20" y="82"/>
                    </a:lnTo>
                    <a:lnTo>
                      <a:pt x="30" y="90"/>
                    </a:lnTo>
                    <a:lnTo>
                      <a:pt x="39" y="97"/>
                    </a:lnTo>
                    <a:lnTo>
                      <a:pt x="49" y="101"/>
                    </a:lnTo>
                    <a:lnTo>
                      <a:pt x="56" y="105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2" name="Freeform 2093"/>
              <p:cNvSpPr>
                <a:spLocks/>
              </p:cNvSpPr>
              <p:nvPr/>
            </p:nvSpPr>
            <p:spPr bwMode="auto">
              <a:xfrm>
                <a:off x="2687" y="2455"/>
                <a:ext cx="247" cy="261"/>
              </a:xfrm>
              <a:custGeom>
                <a:avLst/>
                <a:gdLst>
                  <a:gd name="T0" fmla="*/ 233 w 90"/>
                  <a:gd name="T1" fmla="*/ 55 h 95"/>
                  <a:gd name="T2" fmla="*/ 239 w 90"/>
                  <a:gd name="T3" fmla="*/ 55 h 95"/>
                  <a:gd name="T4" fmla="*/ 247 w 90"/>
                  <a:gd name="T5" fmla="*/ 58 h 95"/>
                  <a:gd name="T6" fmla="*/ 239 w 90"/>
                  <a:gd name="T7" fmla="*/ 58 h 95"/>
                  <a:gd name="T8" fmla="*/ 233 w 90"/>
                  <a:gd name="T9" fmla="*/ 58 h 95"/>
                  <a:gd name="T10" fmla="*/ 214 w 90"/>
                  <a:gd name="T11" fmla="*/ 55 h 95"/>
                  <a:gd name="T12" fmla="*/ 192 w 90"/>
                  <a:gd name="T13" fmla="*/ 47 h 95"/>
                  <a:gd name="T14" fmla="*/ 170 w 90"/>
                  <a:gd name="T15" fmla="*/ 36 h 95"/>
                  <a:gd name="T16" fmla="*/ 143 w 90"/>
                  <a:gd name="T17" fmla="*/ 19 h 95"/>
                  <a:gd name="T18" fmla="*/ 113 w 90"/>
                  <a:gd name="T19" fmla="*/ 5 h 95"/>
                  <a:gd name="T20" fmla="*/ 91 w 90"/>
                  <a:gd name="T21" fmla="*/ 3 h 95"/>
                  <a:gd name="T22" fmla="*/ 74 w 90"/>
                  <a:gd name="T23" fmla="*/ 0 h 95"/>
                  <a:gd name="T24" fmla="*/ 58 w 90"/>
                  <a:gd name="T25" fmla="*/ 3 h 95"/>
                  <a:gd name="T26" fmla="*/ 38 w 90"/>
                  <a:gd name="T27" fmla="*/ 14 h 95"/>
                  <a:gd name="T28" fmla="*/ 19 w 90"/>
                  <a:gd name="T29" fmla="*/ 22 h 95"/>
                  <a:gd name="T30" fmla="*/ 8 w 90"/>
                  <a:gd name="T31" fmla="*/ 36 h 95"/>
                  <a:gd name="T32" fmla="*/ 3 w 90"/>
                  <a:gd name="T33" fmla="*/ 55 h 95"/>
                  <a:gd name="T34" fmla="*/ 3 w 90"/>
                  <a:gd name="T35" fmla="*/ 71 h 95"/>
                  <a:gd name="T36" fmla="*/ 3 w 90"/>
                  <a:gd name="T37" fmla="*/ 104 h 95"/>
                  <a:gd name="T38" fmla="*/ 5 w 90"/>
                  <a:gd name="T39" fmla="*/ 135 h 95"/>
                  <a:gd name="T40" fmla="*/ 16 w 90"/>
                  <a:gd name="T41" fmla="*/ 159 h 95"/>
                  <a:gd name="T42" fmla="*/ 30 w 90"/>
                  <a:gd name="T43" fmla="*/ 176 h 95"/>
                  <a:gd name="T44" fmla="*/ 44 w 90"/>
                  <a:gd name="T45" fmla="*/ 187 h 95"/>
                  <a:gd name="T46" fmla="*/ 74 w 90"/>
                  <a:gd name="T47" fmla="*/ 212 h 95"/>
                  <a:gd name="T48" fmla="*/ 104 w 90"/>
                  <a:gd name="T49" fmla="*/ 231 h 95"/>
                  <a:gd name="T50" fmla="*/ 134 w 90"/>
                  <a:gd name="T51" fmla="*/ 247 h 95"/>
                  <a:gd name="T52" fmla="*/ 176 w 90"/>
                  <a:gd name="T53" fmla="*/ 258 h 95"/>
                  <a:gd name="T54" fmla="*/ 184 w 90"/>
                  <a:gd name="T55" fmla="*/ 261 h 95"/>
                  <a:gd name="T56" fmla="*/ 134 w 90"/>
                  <a:gd name="T57" fmla="*/ 247 h 95"/>
                  <a:gd name="T58" fmla="*/ 118 w 90"/>
                  <a:gd name="T59" fmla="*/ 242 h 95"/>
                  <a:gd name="T60" fmla="*/ 85 w 90"/>
                  <a:gd name="T61" fmla="*/ 220 h 95"/>
                  <a:gd name="T62" fmla="*/ 49 w 90"/>
                  <a:gd name="T63" fmla="*/ 198 h 95"/>
                  <a:gd name="T64" fmla="*/ 38 w 90"/>
                  <a:gd name="T65" fmla="*/ 190 h 95"/>
                  <a:gd name="T66" fmla="*/ 36 w 90"/>
                  <a:gd name="T67" fmla="*/ 184 h 95"/>
                  <a:gd name="T68" fmla="*/ 25 w 90"/>
                  <a:gd name="T69" fmla="*/ 173 h 95"/>
                  <a:gd name="T70" fmla="*/ 11 w 90"/>
                  <a:gd name="T71" fmla="*/ 157 h 95"/>
                  <a:gd name="T72" fmla="*/ 5 w 90"/>
                  <a:gd name="T73" fmla="*/ 132 h 95"/>
                  <a:gd name="T74" fmla="*/ 3 w 90"/>
                  <a:gd name="T75" fmla="*/ 102 h 95"/>
                  <a:gd name="T76" fmla="*/ 0 w 90"/>
                  <a:gd name="T77" fmla="*/ 85 h 95"/>
                  <a:gd name="T78" fmla="*/ 0 w 90"/>
                  <a:gd name="T79" fmla="*/ 66 h 95"/>
                  <a:gd name="T80" fmla="*/ 3 w 90"/>
                  <a:gd name="T81" fmla="*/ 47 h 95"/>
                  <a:gd name="T82" fmla="*/ 8 w 90"/>
                  <a:gd name="T83" fmla="*/ 33 h 95"/>
                  <a:gd name="T84" fmla="*/ 22 w 90"/>
                  <a:gd name="T85" fmla="*/ 19 h 95"/>
                  <a:gd name="T86" fmla="*/ 38 w 90"/>
                  <a:gd name="T87" fmla="*/ 8 h 95"/>
                  <a:gd name="T88" fmla="*/ 58 w 90"/>
                  <a:gd name="T89" fmla="*/ 0 h 95"/>
                  <a:gd name="T90" fmla="*/ 77 w 90"/>
                  <a:gd name="T91" fmla="*/ 0 h 95"/>
                  <a:gd name="T92" fmla="*/ 93 w 90"/>
                  <a:gd name="T93" fmla="*/ 0 h 95"/>
                  <a:gd name="T94" fmla="*/ 113 w 90"/>
                  <a:gd name="T95" fmla="*/ 5 h 95"/>
                  <a:gd name="T96" fmla="*/ 145 w 90"/>
                  <a:gd name="T97" fmla="*/ 19 h 95"/>
                  <a:gd name="T98" fmla="*/ 170 w 90"/>
                  <a:gd name="T99" fmla="*/ 36 h 95"/>
                  <a:gd name="T100" fmla="*/ 192 w 90"/>
                  <a:gd name="T101" fmla="*/ 47 h 95"/>
                  <a:gd name="T102" fmla="*/ 214 w 90"/>
                  <a:gd name="T103" fmla="*/ 49 h 95"/>
                  <a:gd name="T104" fmla="*/ 233 w 90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0" h="95">
                    <a:moveTo>
                      <a:pt x="85" y="20"/>
                    </a:moveTo>
                    <a:lnTo>
                      <a:pt x="87" y="20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1"/>
                    </a:lnTo>
                    <a:lnTo>
                      <a:pt x="78" y="20"/>
                    </a:lnTo>
                    <a:lnTo>
                      <a:pt x="70" y="17"/>
                    </a:lnTo>
                    <a:lnTo>
                      <a:pt x="62" y="13"/>
                    </a:lnTo>
                    <a:lnTo>
                      <a:pt x="52" y="7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1"/>
                    </a:lnTo>
                    <a:lnTo>
                      <a:pt x="14" y="5"/>
                    </a:lnTo>
                    <a:lnTo>
                      <a:pt x="7" y="8"/>
                    </a:lnTo>
                    <a:lnTo>
                      <a:pt x="3" y="13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49"/>
                    </a:lnTo>
                    <a:lnTo>
                      <a:pt x="6" y="58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7" y="77"/>
                    </a:lnTo>
                    <a:lnTo>
                      <a:pt x="38" y="84"/>
                    </a:lnTo>
                    <a:lnTo>
                      <a:pt x="49" y="90"/>
                    </a:lnTo>
                    <a:lnTo>
                      <a:pt x="64" y="94"/>
                    </a:lnTo>
                    <a:lnTo>
                      <a:pt x="67" y="95"/>
                    </a:lnTo>
                    <a:lnTo>
                      <a:pt x="49" y="90"/>
                    </a:lnTo>
                    <a:lnTo>
                      <a:pt x="43" y="88"/>
                    </a:lnTo>
                    <a:lnTo>
                      <a:pt x="31" y="80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9" y="63"/>
                    </a:lnTo>
                    <a:lnTo>
                      <a:pt x="4" y="57"/>
                    </a:lnTo>
                    <a:lnTo>
                      <a:pt x="2" y="48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2" y="13"/>
                    </a:lnTo>
                    <a:lnTo>
                      <a:pt x="70" y="17"/>
                    </a:lnTo>
                    <a:lnTo>
                      <a:pt x="78" y="18"/>
                    </a:lnTo>
                    <a:lnTo>
                      <a:pt x="85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3" name="Freeform 2094"/>
              <p:cNvSpPr>
                <a:spLocks/>
              </p:cNvSpPr>
              <p:nvPr/>
            </p:nvSpPr>
            <p:spPr bwMode="auto">
              <a:xfrm>
                <a:off x="2698" y="2477"/>
                <a:ext cx="247" cy="222"/>
              </a:xfrm>
              <a:custGeom>
                <a:avLst/>
                <a:gdLst>
                  <a:gd name="T0" fmla="*/ 233 w 90"/>
                  <a:gd name="T1" fmla="*/ 58 h 81"/>
                  <a:gd name="T2" fmla="*/ 236 w 90"/>
                  <a:gd name="T3" fmla="*/ 58 h 81"/>
                  <a:gd name="T4" fmla="*/ 247 w 90"/>
                  <a:gd name="T5" fmla="*/ 63 h 81"/>
                  <a:gd name="T6" fmla="*/ 236 w 90"/>
                  <a:gd name="T7" fmla="*/ 58 h 81"/>
                  <a:gd name="T8" fmla="*/ 233 w 90"/>
                  <a:gd name="T9" fmla="*/ 58 h 81"/>
                  <a:gd name="T10" fmla="*/ 217 w 90"/>
                  <a:gd name="T11" fmla="*/ 55 h 81"/>
                  <a:gd name="T12" fmla="*/ 176 w 90"/>
                  <a:gd name="T13" fmla="*/ 38 h 81"/>
                  <a:gd name="T14" fmla="*/ 148 w 90"/>
                  <a:gd name="T15" fmla="*/ 25 h 81"/>
                  <a:gd name="T16" fmla="*/ 118 w 90"/>
                  <a:gd name="T17" fmla="*/ 11 h 81"/>
                  <a:gd name="T18" fmla="*/ 82 w 90"/>
                  <a:gd name="T19" fmla="*/ 5 h 81"/>
                  <a:gd name="T20" fmla="*/ 63 w 90"/>
                  <a:gd name="T21" fmla="*/ 0 h 81"/>
                  <a:gd name="T22" fmla="*/ 47 w 90"/>
                  <a:gd name="T23" fmla="*/ 5 h 81"/>
                  <a:gd name="T24" fmla="*/ 36 w 90"/>
                  <a:gd name="T25" fmla="*/ 5 h 81"/>
                  <a:gd name="T26" fmla="*/ 27 w 90"/>
                  <a:gd name="T27" fmla="*/ 8 h 81"/>
                  <a:gd name="T28" fmla="*/ 22 w 90"/>
                  <a:gd name="T29" fmla="*/ 11 h 81"/>
                  <a:gd name="T30" fmla="*/ 14 w 90"/>
                  <a:gd name="T31" fmla="*/ 19 h 81"/>
                  <a:gd name="T32" fmla="*/ 8 w 90"/>
                  <a:gd name="T33" fmla="*/ 36 h 81"/>
                  <a:gd name="T34" fmla="*/ 5 w 90"/>
                  <a:gd name="T35" fmla="*/ 52 h 81"/>
                  <a:gd name="T36" fmla="*/ 5 w 90"/>
                  <a:gd name="T37" fmla="*/ 69 h 81"/>
                  <a:gd name="T38" fmla="*/ 5 w 90"/>
                  <a:gd name="T39" fmla="*/ 82 h 81"/>
                  <a:gd name="T40" fmla="*/ 8 w 90"/>
                  <a:gd name="T41" fmla="*/ 99 h 81"/>
                  <a:gd name="T42" fmla="*/ 14 w 90"/>
                  <a:gd name="T43" fmla="*/ 110 h 81"/>
                  <a:gd name="T44" fmla="*/ 27 w 90"/>
                  <a:gd name="T45" fmla="*/ 134 h 81"/>
                  <a:gd name="T46" fmla="*/ 38 w 90"/>
                  <a:gd name="T47" fmla="*/ 148 h 81"/>
                  <a:gd name="T48" fmla="*/ 52 w 90"/>
                  <a:gd name="T49" fmla="*/ 156 h 81"/>
                  <a:gd name="T50" fmla="*/ 82 w 90"/>
                  <a:gd name="T51" fmla="*/ 178 h 81"/>
                  <a:gd name="T52" fmla="*/ 110 w 90"/>
                  <a:gd name="T53" fmla="*/ 197 h 81"/>
                  <a:gd name="T54" fmla="*/ 140 w 90"/>
                  <a:gd name="T55" fmla="*/ 217 h 81"/>
                  <a:gd name="T56" fmla="*/ 154 w 90"/>
                  <a:gd name="T57" fmla="*/ 219 h 81"/>
                  <a:gd name="T58" fmla="*/ 165 w 90"/>
                  <a:gd name="T59" fmla="*/ 222 h 81"/>
                  <a:gd name="T60" fmla="*/ 178 w 90"/>
                  <a:gd name="T61" fmla="*/ 219 h 81"/>
                  <a:gd name="T62" fmla="*/ 187 w 90"/>
                  <a:gd name="T63" fmla="*/ 217 h 81"/>
                  <a:gd name="T64" fmla="*/ 181 w 90"/>
                  <a:gd name="T65" fmla="*/ 219 h 81"/>
                  <a:gd name="T66" fmla="*/ 173 w 90"/>
                  <a:gd name="T67" fmla="*/ 222 h 81"/>
                  <a:gd name="T68" fmla="*/ 159 w 90"/>
                  <a:gd name="T69" fmla="*/ 222 h 81"/>
                  <a:gd name="T70" fmla="*/ 140 w 90"/>
                  <a:gd name="T71" fmla="*/ 217 h 81"/>
                  <a:gd name="T72" fmla="*/ 126 w 90"/>
                  <a:gd name="T73" fmla="*/ 208 h 81"/>
                  <a:gd name="T74" fmla="*/ 93 w 90"/>
                  <a:gd name="T75" fmla="*/ 189 h 81"/>
                  <a:gd name="T76" fmla="*/ 47 w 90"/>
                  <a:gd name="T77" fmla="*/ 153 h 81"/>
                  <a:gd name="T78" fmla="*/ 36 w 90"/>
                  <a:gd name="T79" fmla="*/ 145 h 81"/>
                  <a:gd name="T80" fmla="*/ 22 w 90"/>
                  <a:gd name="T81" fmla="*/ 132 h 81"/>
                  <a:gd name="T82" fmla="*/ 11 w 90"/>
                  <a:gd name="T83" fmla="*/ 107 h 81"/>
                  <a:gd name="T84" fmla="*/ 5 w 90"/>
                  <a:gd name="T85" fmla="*/ 93 h 81"/>
                  <a:gd name="T86" fmla="*/ 5 w 90"/>
                  <a:gd name="T87" fmla="*/ 79 h 81"/>
                  <a:gd name="T88" fmla="*/ 0 w 90"/>
                  <a:gd name="T89" fmla="*/ 63 h 81"/>
                  <a:gd name="T90" fmla="*/ 5 w 90"/>
                  <a:gd name="T91" fmla="*/ 49 h 81"/>
                  <a:gd name="T92" fmla="*/ 8 w 90"/>
                  <a:gd name="T93" fmla="*/ 33 h 81"/>
                  <a:gd name="T94" fmla="*/ 14 w 90"/>
                  <a:gd name="T95" fmla="*/ 14 h 81"/>
                  <a:gd name="T96" fmla="*/ 22 w 90"/>
                  <a:gd name="T97" fmla="*/ 8 h 81"/>
                  <a:gd name="T98" fmla="*/ 27 w 90"/>
                  <a:gd name="T99" fmla="*/ 5 h 81"/>
                  <a:gd name="T100" fmla="*/ 38 w 90"/>
                  <a:gd name="T101" fmla="*/ 0 h 81"/>
                  <a:gd name="T102" fmla="*/ 49 w 90"/>
                  <a:gd name="T103" fmla="*/ 0 h 81"/>
                  <a:gd name="T104" fmla="*/ 66 w 90"/>
                  <a:gd name="T105" fmla="*/ 0 h 81"/>
                  <a:gd name="T106" fmla="*/ 82 w 90"/>
                  <a:gd name="T107" fmla="*/ 0 h 81"/>
                  <a:gd name="T108" fmla="*/ 118 w 90"/>
                  <a:gd name="T109" fmla="*/ 11 h 81"/>
                  <a:gd name="T110" fmla="*/ 176 w 90"/>
                  <a:gd name="T111" fmla="*/ 36 h 81"/>
                  <a:gd name="T112" fmla="*/ 217 w 90"/>
                  <a:gd name="T113" fmla="*/ 52 h 81"/>
                  <a:gd name="T114" fmla="*/ 233 w 90"/>
                  <a:gd name="T115" fmla="*/ 58 h 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0" h="81">
                    <a:moveTo>
                      <a:pt x="85" y="21"/>
                    </a:moveTo>
                    <a:lnTo>
                      <a:pt x="86" y="21"/>
                    </a:lnTo>
                    <a:lnTo>
                      <a:pt x="90" y="23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79" y="20"/>
                    </a:lnTo>
                    <a:lnTo>
                      <a:pt x="64" y="14"/>
                    </a:lnTo>
                    <a:lnTo>
                      <a:pt x="54" y="9"/>
                    </a:lnTo>
                    <a:lnTo>
                      <a:pt x="43" y="4"/>
                    </a:lnTo>
                    <a:lnTo>
                      <a:pt x="30" y="2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3" y="36"/>
                    </a:lnTo>
                    <a:lnTo>
                      <a:pt x="5" y="40"/>
                    </a:lnTo>
                    <a:lnTo>
                      <a:pt x="10" y="49"/>
                    </a:lnTo>
                    <a:lnTo>
                      <a:pt x="14" y="54"/>
                    </a:lnTo>
                    <a:lnTo>
                      <a:pt x="19" y="57"/>
                    </a:lnTo>
                    <a:lnTo>
                      <a:pt x="30" y="65"/>
                    </a:lnTo>
                    <a:lnTo>
                      <a:pt x="40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60" y="81"/>
                    </a:lnTo>
                    <a:lnTo>
                      <a:pt x="65" y="80"/>
                    </a:lnTo>
                    <a:lnTo>
                      <a:pt x="68" y="79"/>
                    </a:lnTo>
                    <a:lnTo>
                      <a:pt x="66" y="80"/>
                    </a:lnTo>
                    <a:lnTo>
                      <a:pt x="63" y="81"/>
                    </a:lnTo>
                    <a:lnTo>
                      <a:pt x="58" y="81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4" y="69"/>
                    </a:lnTo>
                    <a:lnTo>
                      <a:pt x="17" y="56"/>
                    </a:lnTo>
                    <a:lnTo>
                      <a:pt x="13" y="53"/>
                    </a:lnTo>
                    <a:lnTo>
                      <a:pt x="8" y="48"/>
                    </a:lnTo>
                    <a:lnTo>
                      <a:pt x="4" y="39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3" y="12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3" y="4"/>
                    </a:lnTo>
                    <a:lnTo>
                      <a:pt x="64" y="13"/>
                    </a:lnTo>
                    <a:lnTo>
                      <a:pt x="79" y="19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4" name="Freeform 2095"/>
              <p:cNvSpPr>
                <a:spLocks/>
              </p:cNvSpPr>
              <p:nvPr/>
            </p:nvSpPr>
            <p:spPr bwMode="auto">
              <a:xfrm>
                <a:off x="2731" y="2499"/>
                <a:ext cx="217" cy="110"/>
              </a:xfrm>
              <a:custGeom>
                <a:avLst/>
                <a:gdLst>
                  <a:gd name="T0" fmla="*/ 212 w 79"/>
                  <a:gd name="T1" fmla="*/ 58 h 40"/>
                  <a:gd name="T2" fmla="*/ 217 w 79"/>
                  <a:gd name="T3" fmla="*/ 58 h 40"/>
                  <a:gd name="T4" fmla="*/ 212 w 79"/>
                  <a:gd name="T5" fmla="*/ 61 h 40"/>
                  <a:gd name="T6" fmla="*/ 198 w 79"/>
                  <a:gd name="T7" fmla="*/ 58 h 40"/>
                  <a:gd name="T8" fmla="*/ 170 w 79"/>
                  <a:gd name="T9" fmla="*/ 55 h 40"/>
                  <a:gd name="T10" fmla="*/ 135 w 79"/>
                  <a:gd name="T11" fmla="*/ 41 h 40"/>
                  <a:gd name="T12" fmla="*/ 115 w 79"/>
                  <a:gd name="T13" fmla="*/ 33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3 h 40"/>
                  <a:gd name="T24" fmla="*/ 22 w 79"/>
                  <a:gd name="T25" fmla="*/ 6 h 40"/>
                  <a:gd name="T26" fmla="*/ 8 w 79"/>
                  <a:gd name="T27" fmla="*/ 17 h 40"/>
                  <a:gd name="T28" fmla="*/ 5 w 79"/>
                  <a:gd name="T29" fmla="*/ 28 h 40"/>
                  <a:gd name="T30" fmla="*/ 3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19 w 79"/>
                  <a:gd name="T37" fmla="*/ 74 h 40"/>
                  <a:gd name="T38" fmla="*/ 36 w 79"/>
                  <a:gd name="T39" fmla="*/ 91 h 40"/>
                  <a:gd name="T40" fmla="*/ 55 w 79"/>
                  <a:gd name="T41" fmla="*/ 110 h 40"/>
                  <a:gd name="T42" fmla="*/ 33 w 79"/>
                  <a:gd name="T43" fmla="*/ 91 h 40"/>
                  <a:gd name="T44" fmla="*/ 27 w 79"/>
                  <a:gd name="T45" fmla="*/ 85 h 40"/>
                  <a:gd name="T46" fmla="*/ 14 w 79"/>
                  <a:gd name="T47" fmla="*/ 63 h 40"/>
                  <a:gd name="T48" fmla="*/ 3 w 79"/>
                  <a:gd name="T49" fmla="*/ 44 h 40"/>
                  <a:gd name="T50" fmla="*/ 0 w 79"/>
                  <a:gd name="T51" fmla="*/ 36 h 40"/>
                  <a:gd name="T52" fmla="*/ 3 w 79"/>
                  <a:gd name="T53" fmla="*/ 33 h 40"/>
                  <a:gd name="T54" fmla="*/ 5 w 79"/>
                  <a:gd name="T55" fmla="*/ 22 h 40"/>
                  <a:gd name="T56" fmla="*/ 14 w 79"/>
                  <a:gd name="T57" fmla="*/ 14 h 40"/>
                  <a:gd name="T58" fmla="*/ 22 w 79"/>
                  <a:gd name="T59" fmla="*/ 3 h 40"/>
                  <a:gd name="T60" fmla="*/ 30 w 79"/>
                  <a:gd name="T61" fmla="*/ 0 h 40"/>
                  <a:gd name="T62" fmla="*/ 41 w 79"/>
                  <a:gd name="T63" fmla="*/ 0 h 40"/>
                  <a:gd name="T64" fmla="*/ 60 w 79"/>
                  <a:gd name="T65" fmla="*/ 3 h 40"/>
                  <a:gd name="T66" fmla="*/ 82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5 h 40"/>
                  <a:gd name="T76" fmla="*/ 198 w 79"/>
                  <a:gd name="T77" fmla="*/ 58 h 40"/>
                  <a:gd name="T78" fmla="*/ 212 w 79"/>
                  <a:gd name="T79" fmla="*/ 58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1"/>
                    </a:moveTo>
                    <a:lnTo>
                      <a:pt x="79" y="21"/>
                    </a:lnTo>
                    <a:lnTo>
                      <a:pt x="77" y="22"/>
                    </a:lnTo>
                    <a:lnTo>
                      <a:pt x="72" y="21"/>
                    </a:lnTo>
                    <a:lnTo>
                      <a:pt x="62" y="20"/>
                    </a:lnTo>
                    <a:lnTo>
                      <a:pt x="49" y="15"/>
                    </a:lnTo>
                    <a:lnTo>
                      <a:pt x="42" y="12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7" y="27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5" y="23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30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20"/>
                    </a:lnTo>
                    <a:lnTo>
                      <a:pt x="72" y="21"/>
                    </a:lnTo>
                    <a:lnTo>
                      <a:pt x="77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5" name="Freeform 2096"/>
              <p:cNvSpPr>
                <a:spLocks/>
              </p:cNvSpPr>
              <p:nvPr/>
            </p:nvSpPr>
            <p:spPr bwMode="auto">
              <a:xfrm>
                <a:off x="2799" y="2622"/>
                <a:ext cx="118" cy="25"/>
              </a:xfrm>
              <a:custGeom>
                <a:avLst/>
                <a:gdLst>
                  <a:gd name="T0" fmla="*/ 115 w 43"/>
                  <a:gd name="T1" fmla="*/ 19 h 9"/>
                  <a:gd name="T2" fmla="*/ 118 w 43"/>
                  <a:gd name="T3" fmla="*/ 19 h 9"/>
                  <a:gd name="T4" fmla="*/ 115 w 43"/>
                  <a:gd name="T5" fmla="*/ 19 h 9"/>
                  <a:gd name="T6" fmla="*/ 102 w 43"/>
                  <a:gd name="T7" fmla="*/ 22 h 9"/>
                  <a:gd name="T8" fmla="*/ 71 w 43"/>
                  <a:gd name="T9" fmla="*/ 25 h 9"/>
                  <a:gd name="T10" fmla="*/ 38 w 43"/>
                  <a:gd name="T11" fmla="*/ 25 h 9"/>
                  <a:gd name="T12" fmla="*/ 30 w 43"/>
                  <a:gd name="T13" fmla="*/ 22 h 9"/>
                  <a:gd name="T14" fmla="*/ 30 w 43"/>
                  <a:gd name="T15" fmla="*/ 19 h 9"/>
                  <a:gd name="T16" fmla="*/ 8 w 43"/>
                  <a:gd name="T17" fmla="*/ 3 h 9"/>
                  <a:gd name="T18" fmla="*/ 0 w 43"/>
                  <a:gd name="T19" fmla="*/ 0 h 9"/>
                  <a:gd name="T20" fmla="*/ 8 w 43"/>
                  <a:gd name="T21" fmla="*/ 3 h 9"/>
                  <a:gd name="T22" fmla="*/ 30 w 43"/>
                  <a:gd name="T23" fmla="*/ 17 h 9"/>
                  <a:gd name="T24" fmla="*/ 33 w 43"/>
                  <a:gd name="T25" fmla="*/ 22 h 9"/>
                  <a:gd name="T26" fmla="*/ 44 w 43"/>
                  <a:gd name="T27" fmla="*/ 22 h 9"/>
                  <a:gd name="T28" fmla="*/ 71 w 43"/>
                  <a:gd name="T29" fmla="*/ 25 h 9"/>
                  <a:gd name="T30" fmla="*/ 102 w 43"/>
                  <a:gd name="T31" fmla="*/ 22 h 9"/>
                  <a:gd name="T32" fmla="*/ 115 w 43"/>
                  <a:gd name="T33" fmla="*/ 19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9">
                    <a:moveTo>
                      <a:pt x="42" y="7"/>
                    </a:moveTo>
                    <a:lnTo>
                      <a:pt x="43" y="7"/>
                    </a:lnTo>
                    <a:lnTo>
                      <a:pt x="42" y="7"/>
                    </a:lnTo>
                    <a:lnTo>
                      <a:pt x="37" y="8"/>
                    </a:lnTo>
                    <a:lnTo>
                      <a:pt x="26" y="9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6" y="8"/>
                    </a:lnTo>
                    <a:lnTo>
                      <a:pt x="26" y="9"/>
                    </a:lnTo>
                    <a:lnTo>
                      <a:pt x="37" y="8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6" name="Freeform 2097"/>
              <p:cNvSpPr>
                <a:spLocks/>
              </p:cNvSpPr>
              <p:nvPr/>
            </p:nvSpPr>
            <p:spPr bwMode="auto">
              <a:xfrm>
                <a:off x="2744" y="2587"/>
                <a:ext cx="168" cy="82"/>
              </a:xfrm>
              <a:custGeom>
                <a:avLst/>
                <a:gdLst>
                  <a:gd name="T0" fmla="*/ 160 w 61"/>
                  <a:gd name="T1" fmla="*/ 74 h 30"/>
                  <a:gd name="T2" fmla="*/ 162 w 61"/>
                  <a:gd name="T3" fmla="*/ 74 h 30"/>
                  <a:gd name="T4" fmla="*/ 168 w 61"/>
                  <a:gd name="T5" fmla="*/ 74 h 30"/>
                  <a:gd name="T6" fmla="*/ 162 w 61"/>
                  <a:gd name="T7" fmla="*/ 79 h 30"/>
                  <a:gd name="T8" fmla="*/ 160 w 61"/>
                  <a:gd name="T9" fmla="*/ 79 h 30"/>
                  <a:gd name="T10" fmla="*/ 140 w 61"/>
                  <a:gd name="T11" fmla="*/ 79 h 30"/>
                  <a:gd name="T12" fmla="*/ 116 w 61"/>
                  <a:gd name="T13" fmla="*/ 82 h 30"/>
                  <a:gd name="T14" fmla="*/ 91 w 61"/>
                  <a:gd name="T15" fmla="*/ 79 h 30"/>
                  <a:gd name="T16" fmla="*/ 77 w 61"/>
                  <a:gd name="T17" fmla="*/ 74 h 30"/>
                  <a:gd name="T18" fmla="*/ 69 w 61"/>
                  <a:gd name="T19" fmla="*/ 68 h 30"/>
                  <a:gd name="T20" fmla="*/ 50 w 61"/>
                  <a:gd name="T21" fmla="*/ 57 h 30"/>
                  <a:gd name="T22" fmla="*/ 33 w 61"/>
                  <a:gd name="T23" fmla="*/ 41 h 30"/>
                  <a:gd name="T24" fmla="*/ 8 w 61"/>
                  <a:gd name="T25" fmla="*/ 14 h 30"/>
                  <a:gd name="T26" fmla="*/ 0 w 61"/>
                  <a:gd name="T27" fmla="*/ 0 h 30"/>
                  <a:gd name="T28" fmla="*/ 8 w 61"/>
                  <a:gd name="T29" fmla="*/ 14 h 30"/>
                  <a:gd name="T30" fmla="*/ 36 w 61"/>
                  <a:gd name="T31" fmla="*/ 44 h 30"/>
                  <a:gd name="T32" fmla="*/ 50 w 61"/>
                  <a:gd name="T33" fmla="*/ 57 h 30"/>
                  <a:gd name="T34" fmla="*/ 69 w 61"/>
                  <a:gd name="T35" fmla="*/ 68 h 30"/>
                  <a:gd name="T36" fmla="*/ 80 w 61"/>
                  <a:gd name="T37" fmla="*/ 71 h 30"/>
                  <a:gd name="T38" fmla="*/ 91 w 61"/>
                  <a:gd name="T39" fmla="*/ 74 h 30"/>
                  <a:gd name="T40" fmla="*/ 118 w 61"/>
                  <a:gd name="T41" fmla="*/ 79 h 30"/>
                  <a:gd name="T42" fmla="*/ 140 w 61"/>
                  <a:gd name="T43" fmla="*/ 79 h 30"/>
                  <a:gd name="T44" fmla="*/ 160 w 61"/>
                  <a:gd name="T45" fmla="*/ 74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30">
                    <a:moveTo>
                      <a:pt x="58" y="27"/>
                    </a:moveTo>
                    <a:lnTo>
                      <a:pt x="59" y="27"/>
                    </a:lnTo>
                    <a:lnTo>
                      <a:pt x="61" y="27"/>
                    </a:lnTo>
                    <a:lnTo>
                      <a:pt x="59" y="29"/>
                    </a:lnTo>
                    <a:lnTo>
                      <a:pt x="58" y="29"/>
                    </a:lnTo>
                    <a:lnTo>
                      <a:pt x="51" y="29"/>
                    </a:lnTo>
                    <a:lnTo>
                      <a:pt x="42" y="30"/>
                    </a:lnTo>
                    <a:lnTo>
                      <a:pt x="33" y="29"/>
                    </a:lnTo>
                    <a:lnTo>
                      <a:pt x="28" y="27"/>
                    </a:lnTo>
                    <a:lnTo>
                      <a:pt x="25" y="25"/>
                    </a:lnTo>
                    <a:lnTo>
                      <a:pt x="18" y="21"/>
                    </a:lnTo>
                    <a:lnTo>
                      <a:pt x="12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3" y="16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29" y="26"/>
                    </a:lnTo>
                    <a:lnTo>
                      <a:pt x="33" y="27"/>
                    </a:lnTo>
                    <a:lnTo>
                      <a:pt x="43" y="29"/>
                    </a:lnTo>
                    <a:lnTo>
                      <a:pt x="51" y="29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7" name="Freeform 2098"/>
              <p:cNvSpPr>
                <a:spLocks/>
              </p:cNvSpPr>
              <p:nvPr/>
            </p:nvSpPr>
            <p:spPr bwMode="auto">
              <a:xfrm>
                <a:off x="2838" y="2674"/>
                <a:ext cx="49" cy="11"/>
              </a:xfrm>
              <a:custGeom>
                <a:avLst/>
                <a:gdLst>
                  <a:gd name="T0" fmla="*/ 49 w 18"/>
                  <a:gd name="T1" fmla="*/ 8 h 4"/>
                  <a:gd name="T2" fmla="*/ 41 w 18"/>
                  <a:gd name="T3" fmla="*/ 11 h 4"/>
                  <a:gd name="T4" fmla="*/ 33 w 18"/>
                  <a:gd name="T5" fmla="*/ 11 h 4"/>
                  <a:gd name="T6" fmla="*/ 14 w 18"/>
                  <a:gd name="T7" fmla="*/ 8 h 4"/>
                  <a:gd name="T8" fmla="*/ 5 w 18"/>
                  <a:gd name="T9" fmla="*/ 6 h 4"/>
                  <a:gd name="T10" fmla="*/ 0 w 18"/>
                  <a:gd name="T11" fmla="*/ 0 h 4"/>
                  <a:gd name="T12" fmla="*/ 5 w 18"/>
                  <a:gd name="T13" fmla="*/ 6 h 4"/>
                  <a:gd name="T14" fmla="*/ 14 w 18"/>
                  <a:gd name="T15" fmla="*/ 6 h 4"/>
                  <a:gd name="T16" fmla="*/ 33 w 18"/>
                  <a:gd name="T17" fmla="*/ 8 h 4"/>
                  <a:gd name="T18" fmla="*/ 41 w 18"/>
                  <a:gd name="T19" fmla="*/ 11 h 4"/>
                  <a:gd name="T20" fmla="*/ 49 w 18"/>
                  <a:gd name="T21" fmla="*/ 8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lnTo>
                      <a:pt x="15" y="4"/>
                    </a:lnTo>
                    <a:lnTo>
                      <a:pt x="12" y="4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8" name="Freeform 2099"/>
              <p:cNvSpPr>
                <a:spLocks/>
              </p:cNvSpPr>
              <p:nvPr/>
            </p:nvSpPr>
            <p:spPr bwMode="auto">
              <a:xfrm>
                <a:off x="2722" y="2581"/>
                <a:ext cx="31" cy="41"/>
              </a:xfrm>
              <a:custGeom>
                <a:avLst/>
                <a:gdLst>
                  <a:gd name="T0" fmla="*/ 31 w 11"/>
                  <a:gd name="T1" fmla="*/ 41 h 15"/>
                  <a:gd name="T2" fmla="*/ 8 w 11"/>
                  <a:gd name="T3" fmla="*/ 8 h 15"/>
                  <a:gd name="T4" fmla="*/ 3 w 11"/>
                  <a:gd name="T5" fmla="*/ 3 h 15"/>
                  <a:gd name="T6" fmla="*/ 0 w 11"/>
                  <a:gd name="T7" fmla="*/ 0 h 15"/>
                  <a:gd name="T8" fmla="*/ 3 w 11"/>
                  <a:gd name="T9" fmla="*/ 3 h 15"/>
                  <a:gd name="T10" fmla="*/ 11 w 11"/>
                  <a:gd name="T11" fmla="*/ 8 h 15"/>
                  <a:gd name="T12" fmla="*/ 31 w 11"/>
                  <a:gd name="T13" fmla="*/ 4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59" name="Freeform 2100"/>
              <p:cNvSpPr>
                <a:spLocks/>
              </p:cNvSpPr>
              <p:nvPr/>
            </p:nvSpPr>
            <p:spPr bwMode="auto">
              <a:xfrm>
                <a:off x="2712" y="2491"/>
                <a:ext cx="21" cy="79"/>
              </a:xfrm>
              <a:custGeom>
                <a:avLst/>
                <a:gdLst>
                  <a:gd name="T0" fmla="*/ 18 w 8"/>
                  <a:gd name="T1" fmla="*/ 76 h 29"/>
                  <a:gd name="T2" fmla="*/ 18 w 8"/>
                  <a:gd name="T3" fmla="*/ 79 h 29"/>
                  <a:gd name="T4" fmla="*/ 13 w 8"/>
                  <a:gd name="T5" fmla="*/ 79 h 29"/>
                  <a:gd name="T6" fmla="*/ 8 w 8"/>
                  <a:gd name="T7" fmla="*/ 68 h 29"/>
                  <a:gd name="T8" fmla="*/ 5 w 8"/>
                  <a:gd name="T9" fmla="*/ 63 h 29"/>
                  <a:gd name="T10" fmla="*/ 0 w 8"/>
                  <a:gd name="T11" fmla="*/ 49 h 29"/>
                  <a:gd name="T12" fmla="*/ 8 w 8"/>
                  <a:gd name="T13" fmla="*/ 27 h 29"/>
                  <a:gd name="T14" fmla="*/ 8 w 8"/>
                  <a:gd name="T15" fmla="*/ 19 h 29"/>
                  <a:gd name="T16" fmla="*/ 11 w 8"/>
                  <a:gd name="T17" fmla="*/ 14 h 29"/>
                  <a:gd name="T18" fmla="*/ 11 w 8"/>
                  <a:gd name="T19" fmla="*/ 8 h 29"/>
                  <a:gd name="T20" fmla="*/ 13 w 8"/>
                  <a:gd name="T21" fmla="*/ 5 h 29"/>
                  <a:gd name="T22" fmla="*/ 21 w 8"/>
                  <a:gd name="T23" fmla="*/ 0 h 29"/>
                  <a:gd name="T24" fmla="*/ 18 w 8"/>
                  <a:gd name="T25" fmla="*/ 5 h 29"/>
                  <a:gd name="T26" fmla="*/ 11 w 8"/>
                  <a:gd name="T27" fmla="*/ 11 h 29"/>
                  <a:gd name="T28" fmla="*/ 11 w 8"/>
                  <a:gd name="T29" fmla="*/ 22 h 29"/>
                  <a:gd name="T30" fmla="*/ 8 w 8"/>
                  <a:gd name="T31" fmla="*/ 27 h 29"/>
                  <a:gd name="T32" fmla="*/ 5 w 8"/>
                  <a:gd name="T33" fmla="*/ 49 h 29"/>
                  <a:gd name="T34" fmla="*/ 8 w 8"/>
                  <a:gd name="T35" fmla="*/ 63 h 29"/>
                  <a:gd name="T36" fmla="*/ 11 w 8"/>
                  <a:gd name="T37" fmla="*/ 68 h 29"/>
                  <a:gd name="T38" fmla="*/ 18 w 8"/>
                  <a:gd name="T39" fmla="*/ 76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" h="29">
                    <a:moveTo>
                      <a:pt x="7" y="28"/>
                    </a:moveTo>
                    <a:lnTo>
                      <a:pt x="7" y="29"/>
                    </a:lnTo>
                    <a:lnTo>
                      <a:pt x="5" y="29"/>
                    </a:lnTo>
                    <a:lnTo>
                      <a:pt x="3" y="25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8"/>
                    </a:lnTo>
                    <a:lnTo>
                      <a:pt x="3" y="23"/>
                    </a:lnTo>
                    <a:lnTo>
                      <a:pt x="4" y="25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60" name="Freeform 2101"/>
              <p:cNvSpPr>
                <a:spLocks/>
              </p:cNvSpPr>
              <p:nvPr/>
            </p:nvSpPr>
            <p:spPr bwMode="auto">
              <a:xfrm>
                <a:off x="2750" y="2515"/>
                <a:ext cx="195" cy="110"/>
              </a:xfrm>
              <a:custGeom>
                <a:avLst/>
                <a:gdLst>
                  <a:gd name="T0" fmla="*/ 184 w 71"/>
                  <a:gd name="T1" fmla="*/ 52 h 40"/>
                  <a:gd name="T2" fmla="*/ 195 w 71"/>
                  <a:gd name="T3" fmla="*/ 47 h 40"/>
                  <a:gd name="T4" fmla="*/ 184 w 71"/>
                  <a:gd name="T5" fmla="*/ 52 h 40"/>
                  <a:gd name="T6" fmla="*/ 170 w 71"/>
                  <a:gd name="T7" fmla="*/ 55 h 40"/>
                  <a:gd name="T8" fmla="*/ 154 w 71"/>
                  <a:gd name="T9" fmla="*/ 55 h 40"/>
                  <a:gd name="T10" fmla="*/ 135 w 71"/>
                  <a:gd name="T11" fmla="*/ 52 h 40"/>
                  <a:gd name="T12" fmla="*/ 93 w 71"/>
                  <a:gd name="T13" fmla="*/ 28 h 40"/>
                  <a:gd name="T14" fmla="*/ 69 w 71"/>
                  <a:gd name="T15" fmla="*/ 17 h 40"/>
                  <a:gd name="T16" fmla="*/ 41 w 71"/>
                  <a:gd name="T17" fmla="*/ 6 h 40"/>
                  <a:gd name="T18" fmla="*/ 25 w 71"/>
                  <a:gd name="T19" fmla="*/ 0 h 40"/>
                  <a:gd name="T20" fmla="*/ 14 w 71"/>
                  <a:gd name="T21" fmla="*/ 0 h 40"/>
                  <a:gd name="T22" fmla="*/ 8 w 71"/>
                  <a:gd name="T23" fmla="*/ 6 h 40"/>
                  <a:gd name="T24" fmla="*/ 3 w 71"/>
                  <a:gd name="T25" fmla="*/ 17 h 40"/>
                  <a:gd name="T26" fmla="*/ 3 w 71"/>
                  <a:gd name="T27" fmla="*/ 28 h 40"/>
                  <a:gd name="T28" fmla="*/ 11 w 71"/>
                  <a:gd name="T29" fmla="*/ 39 h 40"/>
                  <a:gd name="T30" fmla="*/ 16 w 71"/>
                  <a:gd name="T31" fmla="*/ 47 h 40"/>
                  <a:gd name="T32" fmla="*/ 27 w 71"/>
                  <a:gd name="T33" fmla="*/ 55 h 40"/>
                  <a:gd name="T34" fmla="*/ 66 w 71"/>
                  <a:gd name="T35" fmla="*/ 83 h 40"/>
                  <a:gd name="T36" fmla="*/ 69 w 71"/>
                  <a:gd name="T37" fmla="*/ 88 h 40"/>
                  <a:gd name="T38" fmla="*/ 85 w 71"/>
                  <a:gd name="T39" fmla="*/ 99 h 40"/>
                  <a:gd name="T40" fmla="*/ 110 w 71"/>
                  <a:gd name="T41" fmla="*/ 110 h 40"/>
                  <a:gd name="T42" fmla="*/ 124 w 71"/>
                  <a:gd name="T43" fmla="*/ 110 h 40"/>
                  <a:gd name="T44" fmla="*/ 137 w 71"/>
                  <a:gd name="T45" fmla="*/ 110 h 40"/>
                  <a:gd name="T46" fmla="*/ 170 w 71"/>
                  <a:gd name="T47" fmla="*/ 110 h 40"/>
                  <a:gd name="T48" fmla="*/ 137 w 71"/>
                  <a:gd name="T49" fmla="*/ 110 h 40"/>
                  <a:gd name="T50" fmla="*/ 126 w 71"/>
                  <a:gd name="T51" fmla="*/ 110 h 40"/>
                  <a:gd name="T52" fmla="*/ 113 w 71"/>
                  <a:gd name="T53" fmla="*/ 110 h 40"/>
                  <a:gd name="T54" fmla="*/ 96 w 71"/>
                  <a:gd name="T55" fmla="*/ 107 h 40"/>
                  <a:gd name="T56" fmla="*/ 82 w 71"/>
                  <a:gd name="T57" fmla="*/ 99 h 40"/>
                  <a:gd name="T58" fmla="*/ 69 w 71"/>
                  <a:gd name="T59" fmla="*/ 94 h 40"/>
                  <a:gd name="T60" fmla="*/ 58 w 71"/>
                  <a:gd name="T61" fmla="*/ 83 h 40"/>
                  <a:gd name="T62" fmla="*/ 25 w 71"/>
                  <a:gd name="T63" fmla="*/ 52 h 40"/>
                  <a:gd name="T64" fmla="*/ 14 w 71"/>
                  <a:gd name="T65" fmla="*/ 44 h 40"/>
                  <a:gd name="T66" fmla="*/ 8 w 71"/>
                  <a:gd name="T67" fmla="*/ 39 h 40"/>
                  <a:gd name="T68" fmla="*/ 3 w 71"/>
                  <a:gd name="T69" fmla="*/ 28 h 40"/>
                  <a:gd name="T70" fmla="*/ 0 w 71"/>
                  <a:gd name="T71" fmla="*/ 14 h 40"/>
                  <a:gd name="T72" fmla="*/ 0 w 71"/>
                  <a:gd name="T73" fmla="*/ 6 h 40"/>
                  <a:gd name="T74" fmla="*/ 3 w 71"/>
                  <a:gd name="T75" fmla="*/ 0 h 40"/>
                  <a:gd name="T76" fmla="*/ 11 w 71"/>
                  <a:gd name="T77" fmla="*/ 0 h 40"/>
                  <a:gd name="T78" fmla="*/ 16 w 71"/>
                  <a:gd name="T79" fmla="*/ 0 h 40"/>
                  <a:gd name="T80" fmla="*/ 44 w 71"/>
                  <a:gd name="T81" fmla="*/ 6 h 40"/>
                  <a:gd name="T82" fmla="*/ 71 w 71"/>
                  <a:gd name="T83" fmla="*/ 14 h 40"/>
                  <a:gd name="T84" fmla="*/ 96 w 71"/>
                  <a:gd name="T85" fmla="*/ 28 h 40"/>
                  <a:gd name="T86" fmla="*/ 137 w 71"/>
                  <a:gd name="T87" fmla="*/ 52 h 40"/>
                  <a:gd name="T88" fmla="*/ 154 w 71"/>
                  <a:gd name="T89" fmla="*/ 55 h 40"/>
                  <a:gd name="T90" fmla="*/ 170 w 71"/>
                  <a:gd name="T91" fmla="*/ 52 h 40"/>
                  <a:gd name="T92" fmla="*/ 184 w 71"/>
                  <a:gd name="T93" fmla="*/ 52 h 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1" h="40">
                    <a:moveTo>
                      <a:pt x="67" y="19"/>
                    </a:moveTo>
                    <a:lnTo>
                      <a:pt x="71" y="17"/>
                    </a:lnTo>
                    <a:lnTo>
                      <a:pt x="67" y="19"/>
                    </a:lnTo>
                    <a:lnTo>
                      <a:pt x="62" y="20"/>
                    </a:lnTo>
                    <a:lnTo>
                      <a:pt x="56" y="20"/>
                    </a:lnTo>
                    <a:lnTo>
                      <a:pt x="49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5" y="32"/>
                    </a:lnTo>
                    <a:lnTo>
                      <a:pt x="31" y="36"/>
                    </a:lnTo>
                    <a:lnTo>
                      <a:pt x="40" y="40"/>
                    </a:lnTo>
                    <a:lnTo>
                      <a:pt x="45" y="40"/>
                    </a:lnTo>
                    <a:lnTo>
                      <a:pt x="50" y="40"/>
                    </a:lnTo>
                    <a:lnTo>
                      <a:pt x="62" y="40"/>
                    </a:lnTo>
                    <a:lnTo>
                      <a:pt x="50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5" y="39"/>
                    </a:lnTo>
                    <a:lnTo>
                      <a:pt x="30" y="36"/>
                    </a:lnTo>
                    <a:lnTo>
                      <a:pt x="25" y="34"/>
                    </a:lnTo>
                    <a:lnTo>
                      <a:pt x="21" y="30"/>
                    </a:lnTo>
                    <a:lnTo>
                      <a:pt x="9" y="19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2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9"/>
                    </a:lnTo>
                    <a:lnTo>
                      <a:pt x="56" y="20"/>
                    </a:lnTo>
                    <a:lnTo>
                      <a:pt x="62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61" name="Freeform 2102"/>
              <p:cNvSpPr>
                <a:spLocks/>
              </p:cNvSpPr>
              <p:nvPr/>
            </p:nvSpPr>
            <p:spPr bwMode="auto">
              <a:xfrm>
                <a:off x="2761" y="2535"/>
                <a:ext cx="167" cy="74"/>
              </a:xfrm>
              <a:custGeom>
                <a:avLst/>
                <a:gdLst>
                  <a:gd name="T0" fmla="*/ 164 w 61"/>
                  <a:gd name="T1" fmla="*/ 69 h 27"/>
                  <a:gd name="T2" fmla="*/ 167 w 61"/>
                  <a:gd name="T3" fmla="*/ 74 h 27"/>
                  <a:gd name="T4" fmla="*/ 164 w 61"/>
                  <a:gd name="T5" fmla="*/ 74 h 27"/>
                  <a:gd name="T6" fmla="*/ 96 w 61"/>
                  <a:gd name="T7" fmla="*/ 69 h 27"/>
                  <a:gd name="T8" fmla="*/ 82 w 61"/>
                  <a:gd name="T9" fmla="*/ 66 h 27"/>
                  <a:gd name="T10" fmla="*/ 71 w 61"/>
                  <a:gd name="T11" fmla="*/ 63 h 27"/>
                  <a:gd name="T12" fmla="*/ 55 w 61"/>
                  <a:gd name="T13" fmla="*/ 49 h 27"/>
                  <a:gd name="T14" fmla="*/ 44 w 61"/>
                  <a:gd name="T15" fmla="*/ 38 h 27"/>
                  <a:gd name="T16" fmla="*/ 38 w 61"/>
                  <a:gd name="T17" fmla="*/ 36 h 27"/>
                  <a:gd name="T18" fmla="*/ 27 w 61"/>
                  <a:gd name="T19" fmla="*/ 27 h 27"/>
                  <a:gd name="T20" fmla="*/ 11 w 61"/>
                  <a:gd name="T21" fmla="*/ 14 h 27"/>
                  <a:gd name="T22" fmla="*/ 0 w 61"/>
                  <a:gd name="T23" fmla="*/ 0 h 27"/>
                  <a:gd name="T24" fmla="*/ 11 w 61"/>
                  <a:gd name="T25" fmla="*/ 14 h 27"/>
                  <a:gd name="T26" fmla="*/ 25 w 61"/>
                  <a:gd name="T27" fmla="*/ 25 h 27"/>
                  <a:gd name="T28" fmla="*/ 41 w 61"/>
                  <a:gd name="T29" fmla="*/ 36 h 27"/>
                  <a:gd name="T30" fmla="*/ 44 w 61"/>
                  <a:gd name="T31" fmla="*/ 38 h 27"/>
                  <a:gd name="T32" fmla="*/ 57 w 61"/>
                  <a:gd name="T33" fmla="*/ 49 h 27"/>
                  <a:gd name="T34" fmla="*/ 74 w 61"/>
                  <a:gd name="T35" fmla="*/ 60 h 27"/>
                  <a:gd name="T36" fmla="*/ 85 w 61"/>
                  <a:gd name="T37" fmla="*/ 66 h 27"/>
                  <a:gd name="T38" fmla="*/ 96 w 61"/>
                  <a:gd name="T39" fmla="*/ 66 h 27"/>
                  <a:gd name="T40" fmla="*/ 164 w 61"/>
                  <a:gd name="T41" fmla="*/ 69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7">
                    <a:moveTo>
                      <a:pt x="60" y="25"/>
                    </a:moveTo>
                    <a:lnTo>
                      <a:pt x="61" y="27"/>
                    </a:lnTo>
                    <a:lnTo>
                      <a:pt x="60" y="27"/>
                    </a:lnTo>
                    <a:lnTo>
                      <a:pt x="35" y="25"/>
                    </a:lnTo>
                    <a:lnTo>
                      <a:pt x="30" y="24"/>
                    </a:lnTo>
                    <a:lnTo>
                      <a:pt x="26" y="23"/>
                    </a:lnTo>
                    <a:lnTo>
                      <a:pt x="20" y="18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9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21" y="18"/>
                    </a:lnTo>
                    <a:lnTo>
                      <a:pt x="27" y="22"/>
                    </a:lnTo>
                    <a:lnTo>
                      <a:pt x="31" y="24"/>
                    </a:lnTo>
                    <a:lnTo>
                      <a:pt x="35" y="24"/>
                    </a:lnTo>
                    <a:lnTo>
                      <a:pt x="60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62" name="Freeform 2103"/>
              <p:cNvSpPr>
                <a:spLocks/>
              </p:cNvSpPr>
              <p:nvPr/>
            </p:nvSpPr>
            <p:spPr bwMode="auto">
              <a:xfrm>
                <a:off x="2766" y="2529"/>
                <a:ext cx="176" cy="58"/>
              </a:xfrm>
              <a:custGeom>
                <a:avLst/>
                <a:gdLst>
                  <a:gd name="T0" fmla="*/ 168 w 64"/>
                  <a:gd name="T1" fmla="*/ 55 h 21"/>
                  <a:gd name="T2" fmla="*/ 176 w 64"/>
                  <a:gd name="T3" fmla="*/ 55 h 21"/>
                  <a:gd name="T4" fmla="*/ 168 w 64"/>
                  <a:gd name="T5" fmla="*/ 58 h 21"/>
                  <a:gd name="T6" fmla="*/ 149 w 64"/>
                  <a:gd name="T7" fmla="*/ 58 h 21"/>
                  <a:gd name="T8" fmla="*/ 127 w 64"/>
                  <a:gd name="T9" fmla="*/ 58 h 21"/>
                  <a:gd name="T10" fmla="*/ 105 w 64"/>
                  <a:gd name="T11" fmla="*/ 55 h 21"/>
                  <a:gd name="T12" fmla="*/ 63 w 64"/>
                  <a:gd name="T13" fmla="*/ 30 h 21"/>
                  <a:gd name="T14" fmla="*/ 47 w 64"/>
                  <a:gd name="T15" fmla="*/ 25 h 21"/>
                  <a:gd name="T16" fmla="*/ 36 w 64"/>
                  <a:gd name="T17" fmla="*/ 17 h 21"/>
                  <a:gd name="T18" fmla="*/ 14 w 64"/>
                  <a:gd name="T19" fmla="*/ 6 h 21"/>
                  <a:gd name="T20" fmla="*/ 0 w 64"/>
                  <a:gd name="T21" fmla="*/ 0 h 21"/>
                  <a:gd name="T22" fmla="*/ 14 w 64"/>
                  <a:gd name="T23" fmla="*/ 6 h 21"/>
                  <a:gd name="T24" fmla="*/ 50 w 64"/>
                  <a:gd name="T25" fmla="*/ 25 h 21"/>
                  <a:gd name="T26" fmla="*/ 66 w 64"/>
                  <a:gd name="T27" fmla="*/ 30 h 21"/>
                  <a:gd name="T28" fmla="*/ 105 w 64"/>
                  <a:gd name="T29" fmla="*/ 52 h 21"/>
                  <a:gd name="T30" fmla="*/ 127 w 64"/>
                  <a:gd name="T31" fmla="*/ 55 h 21"/>
                  <a:gd name="T32" fmla="*/ 149 w 64"/>
                  <a:gd name="T33" fmla="*/ 55 h 21"/>
                  <a:gd name="T34" fmla="*/ 168 w 64"/>
                  <a:gd name="T35" fmla="*/ 55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21">
                    <a:moveTo>
                      <a:pt x="61" y="20"/>
                    </a:moveTo>
                    <a:lnTo>
                      <a:pt x="64" y="20"/>
                    </a:lnTo>
                    <a:lnTo>
                      <a:pt x="61" y="21"/>
                    </a:lnTo>
                    <a:lnTo>
                      <a:pt x="54" y="21"/>
                    </a:lnTo>
                    <a:lnTo>
                      <a:pt x="46" y="21"/>
                    </a:lnTo>
                    <a:lnTo>
                      <a:pt x="38" y="20"/>
                    </a:lnTo>
                    <a:lnTo>
                      <a:pt x="23" y="11"/>
                    </a:lnTo>
                    <a:lnTo>
                      <a:pt x="17" y="9"/>
                    </a:lnTo>
                    <a:lnTo>
                      <a:pt x="13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5247" name="Freeform 2104"/>
            <p:cNvSpPr>
              <a:spLocks/>
            </p:cNvSpPr>
            <p:nvPr/>
          </p:nvSpPr>
          <p:spPr bwMode="auto">
            <a:xfrm rot="930613">
              <a:off x="3341" y="2366"/>
              <a:ext cx="351" cy="274"/>
            </a:xfrm>
            <a:custGeom>
              <a:avLst/>
              <a:gdLst>
                <a:gd name="T0" fmla="*/ 8 w 128"/>
                <a:gd name="T1" fmla="*/ 255 h 100"/>
                <a:gd name="T2" fmla="*/ 8 w 128"/>
                <a:gd name="T3" fmla="*/ 260 h 100"/>
                <a:gd name="T4" fmla="*/ 8 w 128"/>
                <a:gd name="T5" fmla="*/ 274 h 100"/>
                <a:gd name="T6" fmla="*/ 5 w 128"/>
                <a:gd name="T7" fmla="*/ 260 h 100"/>
                <a:gd name="T8" fmla="*/ 5 w 128"/>
                <a:gd name="T9" fmla="*/ 255 h 100"/>
                <a:gd name="T10" fmla="*/ 5 w 128"/>
                <a:gd name="T11" fmla="*/ 252 h 100"/>
                <a:gd name="T12" fmla="*/ 5 w 128"/>
                <a:gd name="T13" fmla="*/ 238 h 100"/>
                <a:gd name="T14" fmla="*/ 0 w 128"/>
                <a:gd name="T15" fmla="*/ 192 h 100"/>
                <a:gd name="T16" fmla="*/ 5 w 128"/>
                <a:gd name="T17" fmla="*/ 164 h 100"/>
                <a:gd name="T18" fmla="*/ 11 w 128"/>
                <a:gd name="T19" fmla="*/ 132 h 100"/>
                <a:gd name="T20" fmla="*/ 22 w 128"/>
                <a:gd name="T21" fmla="*/ 99 h 100"/>
                <a:gd name="T22" fmla="*/ 30 w 128"/>
                <a:gd name="T23" fmla="*/ 82 h 100"/>
                <a:gd name="T24" fmla="*/ 41 w 128"/>
                <a:gd name="T25" fmla="*/ 66 h 100"/>
                <a:gd name="T26" fmla="*/ 55 w 128"/>
                <a:gd name="T27" fmla="*/ 52 h 100"/>
                <a:gd name="T28" fmla="*/ 69 w 128"/>
                <a:gd name="T29" fmla="*/ 38 h 100"/>
                <a:gd name="T30" fmla="*/ 82 w 128"/>
                <a:gd name="T31" fmla="*/ 27 h 100"/>
                <a:gd name="T32" fmla="*/ 96 w 128"/>
                <a:gd name="T33" fmla="*/ 19 h 100"/>
                <a:gd name="T34" fmla="*/ 126 w 128"/>
                <a:gd name="T35" fmla="*/ 8 h 100"/>
                <a:gd name="T36" fmla="*/ 154 w 128"/>
                <a:gd name="T37" fmla="*/ 0 h 100"/>
                <a:gd name="T38" fmla="*/ 181 w 128"/>
                <a:gd name="T39" fmla="*/ 0 h 100"/>
                <a:gd name="T40" fmla="*/ 203 w 128"/>
                <a:gd name="T41" fmla="*/ 0 h 100"/>
                <a:gd name="T42" fmla="*/ 211 w 128"/>
                <a:gd name="T43" fmla="*/ 5 h 100"/>
                <a:gd name="T44" fmla="*/ 217 w 128"/>
                <a:gd name="T45" fmla="*/ 8 h 100"/>
                <a:gd name="T46" fmla="*/ 225 w 128"/>
                <a:gd name="T47" fmla="*/ 14 h 100"/>
                <a:gd name="T48" fmla="*/ 250 w 128"/>
                <a:gd name="T49" fmla="*/ 22 h 100"/>
                <a:gd name="T50" fmla="*/ 282 w 128"/>
                <a:gd name="T51" fmla="*/ 38 h 100"/>
                <a:gd name="T52" fmla="*/ 296 w 128"/>
                <a:gd name="T53" fmla="*/ 49 h 100"/>
                <a:gd name="T54" fmla="*/ 307 w 128"/>
                <a:gd name="T55" fmla="*/ 63 h 100"/>
                <a:gd name="T56" fmla="*/ 351 w 128"/>
                <a:gd name="T57" fmla="*/ 71 h 100"/>
                <a:gd name="T58" fmla="*/ 304 w 128"/>
                <a:gd name="T59" fmla="*/ 63 h 100"/>
                <a:gd name="T60" fmla="*/ 307 w 128"/>
                <a:gd name="T61" fmla="*/ 58 h 100"/>
                <a:gd name="T62" fmla="*/ 307 w 128"/>
                <a:gd name="T63" fmla="*/ 55 h 100"/>
                <a:gd name="T64" fmla="*/ 296 w 128"/>
                <a:gd name="T65" fmla="*/ 49 h 100"/>
                <a:gd name="T66" fmla="*/ 263 w 128"/>
                <a:gd name="T67" fmla="*/ 30 h 100"/>
                <a:gd name="T68" fmla="*/ 225 w 128"/>
                <a:gd name="T69" fmla="*/ 14 h 100"/>
                <a:gd name="T70" fmla="*/ 208 w 128"/>
                <a:gd name="T71" fmla="*/ 8 h 100"/>
                <a:gd name="T72" fmla="*/ 208 w 128"/>
                <a:gd name="T73" fmla="*/ 5 h 100"/>
                <a:gd name="T74" fmla="*/ 195 w 128"/>
                <a:gd name="T75" fmla="*/ 0 h 100"/>
                <a:gd name="T76" fmla="*/ 176 w 128"/>
                <a:gd name="T77" fmla="*/ 0 h 100"/>
                <a:gd name="T78" fmla="*/ 151 w 128"/>
                <a:gd name="T79" fmla="*/ 5 h 100"/>
                <a:gd name="T80" fmla="*/ 123 w 128"/>
                <a:gd name="T81" fmla="*/ 11 h 100"/>
                <a:gd name="T82" fmla="*/ 96 w 128"/>
                <a:gd name="T83" fmla="*/ 22 h 100"/>
                <a:gd name="T84" fmla="*/ 69 w 128"/>
                <a:gd name="T85" fmla="*/ 41 h 100"/>
                <a:gd name="T86" fmla="*/ 55 w 128"/>
                <a:gd name="T87" fmla="*/ 55 h 100"/>
                <a:gd name="T88" fmla="*/ 41 w 128"/>
                <a:gd name="T89" fmla="*/ 69 h 100"/>
                <a:gd name="T90" fmla="*/ 22 w 128"/>
                <a:gd name="T91" fmla="*/ 104 h 100"/>
                <a:gd name="T92" fmla="*/ 11 w 128"/>
                <a:gd name="T93" fmla="*/ 134 h 100"/>
                <a:gd name="T94" fmla="*/ 5 w 128"/>
                <a:gd name="T95" fmla="*/ 164 h 100"/>
                <a:gd name="T96" fmla="*/ 5 w 128"/>
                <a:gd name="T97" fmla="*/ 195 h 100"/>
                <a:gd name="T98" fmla="*/ 5 w 128"/>
                <a:gd name="T99" fmla="*/ 238 h 100"/>
                <a:gd name="T100" fmla="*/ 8 w 128"/>
                <a:gd name="T101" fmla="*/ 252 h 100"/>
                <a:gd name="T102" fmla="*/ 8 w 128"/>
                <a:gd name="T103" fmla="*/ 255 h 1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8" h="100">
                  <a:moveTo>
                    <a:pt x="3" y="93"/>
                  </a:moveTo>
                  <a:lnTo>
                    <a:pt x="3" y="95"/>
                  </a:lnTo>
                  <a:lnTo>
                    <a:pt x="3" y="100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87"/>
                  </a:lnTo>
                  <a:lnTo>
                    <a:pt x="0" y="70"/>
                  </a:lnTo>
                  <a:lnTo>
                    <a:pt x="2" y="60"/>
                  </a:lnTo>
                  <a:lnTo>
                    <a:pt x="4" y="48"/>
                  </a:lnTo>
                  <a:lnTo>
                    <a:pt x="8" y="36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0"/>
                  </a:lnTo>
                  <a:lnTo>
                    <a:pt x="77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91" y="8"/>
                  </a:lnTo>
                  <a:lnTo>
                    <a:pt x="103" y="14"/>
                  </a:lnTo>
                  <a:lnTo>
                    <a:pt x="108" y="18"/>
                  </a:lnTo>
                  <a:lnTo>
                    <a:pt x="112" y="23"/>
                  </a:lnTo>
                  <a:lnTo>
                    <a:pt x="128" y="26"/>
                  </a:lnTo>
                  <a:lnTo>
                    <a:pt x="111" y="23"/>
                  </a:lnTo>
                  <a:lnTo>
                    <a:pt x="112" y="21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96" y="11"/>
                  </a:lnTo>
                  <a:lnTo>
                    <a:pt x="82" y="5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5" y="2"/>
                  </a:lnTo>
                  <a:lnTo>
                    <a:pt x="45" y="4"/>
                  </a:lnTo>
                  <a:lnTo>
                    <a:pt x="35" y="8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8" y="38"/>
                  </a:lnTo>
                  <a:lnTo>
                    <a:pt x="4" y="49"/>
                  </a:lnTo>
                  <a:lnTo>
                    <a:pt x="2" y="60"/>
                  </a:lnTo>
                  <a:lnTo>
                    <a:pt x="2" y="71"/>
                  </a:lnTo>
                  <a:lnTo>
                    <a:pt x="2" y="87"/>
                  </a:lnTo>
                  <a:lnTo>
                    <a:pt x="3" y="92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457E53"/>
            </a:solidFill>
            <a:ln w="127" cmpd="sng">
              <a:solidFill>
                <a:srgbClr val="457E53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15248" name="Group 2105"/>
            <p:cNvGrpSpPr>
              <a:grpSpLocks/>
            </p:cNvGrpSpPr>
            <p:nvPr/>
          </p:nvGrpSpPr>
          <p:grpSpPr bwMode="auto">
            <a:xfrm rot="930613">
              <a:off x="3239" y="2056"/>
              <a:ext cx="480" cy="661"/>
              <a:chOff x="3167" y="1731"/>
              <a:chExt cx="480" cy="661"/>
            </a:xfrm>
          </p:grpSpPr>
          <p:sp>
            <p:nvSpPr>
              <p:cNvPr id="15672" name="Freeform 2106"/>
              <p:cNvSpPr>
                <a:spLocks/>
              </p:cNvSpPr>
              <p:nvPr/>
            </p:nvSpPr>
            <p:spPr bwMode="auto">
              <a:xfrm>
                <a:off x="3184" y="1753"/>
                <a:ext cx="101" cy="87"/>
              </a:xfrm>
              <a:custGeom>
                <a:avLst/>
                <a:gdLst>
                  <a:gd name="T0" fmla="*/ 3 w 37"/>
                  <a:gd name="T1" fmla="*/ 84 h 32"/>
                  <a:gd name="T2" fmla="*/ 0 w 37"/>
                  <a:gd name="T3" fmla="*/ 87 h 32"/>
                  <a:gd name="T4" fmla="*/ 3 w 37"/>
                  <a:gd name="T5" fmla="*/ 84 h 32"/>
                  <a:gd name="T6" fmla="*/ 14 w 37"/>
                  <a:gd name="T7" fmla="*/ 71 h 32"/>
                  <a:gd name="T8" fmla="*/ 38 w 37"/>
                  <a:gd name="T9" fmla="*/ 49 h 32"/>
                  <a:gd name="T10" fmla="*/ 60 w 37"/>
                  <a:gd name="T11" fmla="*/ 30 h 32"/>
                  <a:gd name="T12" fmla="*/ 71 w 37"/>
                  <a:gd name="T13" fmla="*/ 19 h 32"/>
                  <a:gd name="T14" fmla="*/ 96 w 37"/>
                  <a:gd name="T15" fmla="*/ 5 h 32"/>
                  <a:gd name="T16" fmla="*/ 101 w 37"/>
                  <a:gd name="T17" fmla="*/ 0 h 32"/>
                  <a:gd name="T18" fmla="*/ 96 w 37"/>
                  <a:gd name="T19" fmla="*/ 5 h 32"/>
                  <a:gd name="T20" fmla="*/ 71 w 37"/>
                  <a:gd name="T21" fmla="*/ 22 h 32"/>
                  <a:gd name="T22" fmla="*/ 60 w 37"/>
                  <a:gd name="T23" fmla="*/ 30 h 32"/>
                  <a:gd name="T24" fmla="*/ 38 w 37"/>
                  <a:gd name="T25" fmla="*/ 49 h 32"/>
                  <a:gd name="T26" fmla="*/ 14 w 37"/>
                  <a:gd name="T27" fmla="*/ 73 h 32"/>
                  <a:gd name="T28" fmla="*/ 3 w 37"/>
                  <a:gd name="T29" fmla="*/ 84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7" h="32">
                    <a:moveTo>
                      <a:pt x="1" y="31"/>
                    </a:moveTo>
                    <a:lnTo>
                      <a:pt x="0" y="32"/>
                    </a:lnTo>
                    <a:lnTo>
                      <a:pt x="1" y="31"/>
                    </a:lnTo>
                    <a:lnTo>
                      <a:pt x="5" y="26"/>
                    </a:lnTo>
                    <a:lnTo>
                      <a:pt x="14" y="18"/>
                    </a:lnTo>
                    <a:lnTo>
                      <a:pt x="22" y="11"/>
                    </a:lnTo>
                    <a:lnTo>
                      <a:pt x="26" y="7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26" y="8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5" y="27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73" name="Freeform 2107"/>
              <p:cNvSpPr>
                <a:spLocks/>
              </p:cNvSpPr>
              <p:nvPr/>
            </p:nvSpPr>
            <p:spPr bwMode="auto">
              <a:xfrm>
                <a:off x="3329" y="1731"/>
                <a:ext cx="148" cy="11"/>
              </a:xfrm>
              <a:custGeom>
                <a:avLst/>
                <a:gdLst>
                  <a:gd name="T0" fmla="*/ 8 w 54"/>
                  <a:gd name="T1" fmla="*/ 11 h 4"/>
                  <a:gd name="T2" fmla="*/ 5 w 54"/>
                  <a:gd name="T3" fmla="*/ 11 h 4"/>
                  <a:gd name="T4" fmla="*/ 0 w 54"/>
                  <a:gd name="T5" fmla="*/ 11 h 4"/>
                  <a:gd name="T6" fmla="*/ 5 w 54"/>
                  <a:gd name="T7" fmla="*/ 11 h 4"/>
                  <a:gd name="T8" fmla="*/ 22 w 54"/>
                  <a:gd name="T9" fmla="*/ 8 h 4"/>
                  <a:gd name="T10" fmla="*/ 60 w 54"/>
                  <a:gd name="T11" fmla="*/ 3 h 4"/>
                  <a:gd name="T12" fmla="*/ 110 w 54"/>
                  <a:gd name="T13" fmla="*/ 0 h 4"/>
                  <a:gd name="T14" fmla="*/ 137 w 54"/>
                  <a:gd name="T15" fmla="*/ 0 h 4"/>
                  <a:gd name="T16" fmla="*/ 148 w 54"/>
                  <a:gd name="T17" fmla="*/ 3 h 4"/>
                  <a:gd name="T18" fmla="*/ 137 w 54"/>
                  <a:gd name="T19" fmla="*/ 3 h 4"/>
                  <a:gd name="T20" fmla="*/ 107 w 54"/>
                  <a:gd name="T21" fmla="*/ 0 h 4"/>
                  <a:gd name="T22" fmla="*/ 55 w 54"/>
                  <a:gd name="T23" fmla="*/ 3 h 4"/>
                  <a:gd name="T24" fmla="*/ 8 w 54"/>
                  <a:gd name="T25" fmla="*/ 1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3"/>
                    </a:lnTo>
                    <a:lnTo>
                      <a:pt x="22" y="1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54" y="1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0" y="1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74" name="Freeform 2108"/>
              <p:cNvSpPr>
                <a:spLocks/>
              </p:cNvSpPr>
              <p:nvPr/>
            </p:nvSpPr>
            <p:spPr bwMode="auto">
              <a:xfrm>
                <a:off x="3167" y="1753"/>
                <a:ext cx="343" cy="142"/>
              </a:xfrm>
              <a:custGeom>
                <a:avLst/>
                <a:gdLst>
                  <a:gd name="T0" fmla="*/ 11 w 125"/>
                  <a:gd name="T1" fmla="*/ 134 h 52"/>
                  <a:gd name="T2" fmla="*/ 5 w 125"/>
                  <a:gd name="T3" fmla="*/ 134 h 52"/>
                  <a:gd name="T4" fmla="*/ 0 w 125"/>
                  <a:gd name="T5" fmla="*/ 142 h 52"/>
                  <a:gd name="T6" fmla="*/ 5 w 125"/>
                  <a:gd name="T7" fmla="*/ 134 h 52"/>
                  <a:gd name="T8" fmla="*/ 11 w 125"/>
                  <a:gd name="T9" fmla="*/ 131 h 52"/>
                  <a:gd name="T10" fmla="*/ 16 w 125"/>
                  <a:gd name="T11" fmla="*/ 126 h 52"/>
                  <a:gd name="T12" fmla="*/ 33 w 125"/>
                  <a:gd name="T13" fmla="*/ 98 h 52"/>
                  <a:gd name="T14" fmla="*/ 47 w 125"/>
                  <a:gd name="T15" fmla="*/ 79 h 52"/>
                  <a:gd name="T16" fmla="*/ 63 w 125"/>
                  <a:gd name="T17" fmla="*/ 63 h 52"/>
                  <a:gd name="T18" fmla="*/ 85 w 125"/>
                  <a:gd name="T19" fmla="*/ 49 h 52"/>
                  <a:gd name="T20" fmla="*/ 104 w 125"/>
                  <a:gd name="T21" fmla="*/ 36 h 52"/>
                  <a:gd name="T22" fmla="*/ 129 w 125"/>
                  <a:gd name="T23" fmla="*/ 27 h 52"/>
                  <a:gd name="T24" fmla="*/ 154 w 125"/>
                  <a:gd name="T25" fmla="*/ 16 h 52"/>
                  <a:gd name="T26" fmla="*/ 195 w 125"/>
                  <a:gd name="T27" fmla="*/ 5 h 52"/>
                  <a:gd name="T28" fmla="*/ 225 w 125"/>
                  <a:gd name="T29" fmla="*/ 0 h 52"/>
                  <a:gd name="T30" fmla="*/ 236 w 125"/>
                  <a:gd name="T31" fmla="*/ 0 h 52"/>
                  <a:gd name="T32" fmla="*/ 263 w 125"/>
                  <a:gd name="T33" fmla="*/ 0 h 52"/>
                  <a:gd name="T34" fmla="*/ 313 w 125"/>
                  <a:gd name="T35" fmla="*/ 3 h 52"/>
                  <a:gd name="T36" fmla="*/ 343 w 125"/>
                  <a:gd name="T37" fmla="*/ 5 h 52"/>
                  <a:gd name="T38" fmla="*/ 310 w 125"/>
                  <a:gd name="T39" fmla="*/ 3 h 52"/>
                  <a:gd name="T40" fmla="*/ 230 w 125"/>
                  <a:gd name="T41" fmla="*/ 3 h 52"/>
                  <a:gd name="T42" fmla="*/ 222 w 125"/>
                  <a:gd name="T43" fmla="*/ 3 h 52"/>
                  <a:gd name="T44" fmla="*/ 189 w 125"/>
                  <a:gd name="T45" fmla="*/ 5 h 52"/>
                  <a:gd name="T46" fmla="*/ 148 w 125"/>
                  <a:gd name="T47" fmla="*/ 19 h 52"/>
                  <a:gd name="T48" fmla="*/ 126 w 125"/>
                  <a:gd name="T49" fmla="*/ 27 h 52"/>
                  <a:gd name="T50" fmla="*/ 104 w 125"/>
                  <a:gd name="T51" fmla="*/ 41 h 52"/>
                  <a:gd name="T52" fmla="*/ 82 w 125"/>
                  <a:gd name="T53" fmla="*/ 49 h 52"/>
                  <a:gd name="T54" fmla="*/ 63 w 125"/>
                  <a:gd name="T55" fmla="*/ 68 h 52"/>
                  <a:gd name="T56" fmla="*/ 47 w 125"/>
                  <a:gd name="T57" fmla="*/ 85 h 52"/>
                  <a:gd name="T58" fmla="*/ 36 w 125"/>
                  <a:gd name="T59" fmla="*/ 98 h 52"/>
                  <a:gd name="T60" fmla="*/ 16 w 125"/>
                  <a:gd name="T61" fmla="*/ 126 h 52"/>
                  <a:gd name="T62" fmla="*/ 14 w 125"/>
                  <a:gd name="T63" fmla="*/ 131 h 52"/>
                  <a:gd name="T64" fmla="*/ 11 w 125"/>
                  <a:gd name="T65" fmla="*/ 134 h 5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5" h="52">
                    <a:moveTo>
                      <a:pt x="4" y="49"/>
                    </a:moveTo>
                    <a:lnTo>
                      <a:pt x="2" y="49"/>
                    </a:lnTo>
                    <a:lnTo>
                      <a:pt x="0" y="52"/>
                    </a:lnTo>
                    <a:lnTo>
                      <a:pt x="2" y="49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12" y="36"/>
                    </a:lnTo>
                    <a:lnTo>
                      <a:pt x="17" y="29"/>
                    </a:lnTo>
                    <a:lnTo>
                      <a:pt x="23" y="23"/>
                    </a:lnTo>
                    <a:lnTo>
                      <a:pt x="31" y="18"/>
                    </a:lnTo>
                    <a:lnTo>
                      <a:pt x="38" y="13"/>
                    </a:lnTo>
                    <a:lnTo>
                      <a:pt x="47" y="10"/>
                    </a:lnTo>
                    <a:lnTo>
                      <a:pt x="56" y="6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114" y="1"/>
                    </a:lnTo>
                    <a:lnTo>
                      <a:pt x="125" y="2"/>
                    </a:lnTo>
                    <a:lnTo>
                      <a:pt x="113" y="1"/>
                    </a:lnTo>
                    <a:lnTo>
                      <a:pt x="84" y="1"/>
                    </a:lnTo>
                    <a:lnTo>
                      <a:pt x="81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6" y="10"/>
                    </a:lnTo>
                    <a:lnTo>
                      <a:pt x="38" y="15"/>
                    </a:lnTo>
                    <a:lnTo>
                      <a:pt x="30" y="18"/>
                    </a:lnTo>
                    <a:lnTo>
                      <a:pt x="23" y="25"/>
                    </a:lnTo>
                    <a:lnTo>
                      <a:pt x="17" y="31"/>
                    </a:lnTo>
                    <a:lnTo>
                      <a:pt x="13" y="36"/>
                    </a:lnTo>
                    <a:lnTo>
                      <a:pt x="6" y="46"/>
                    </a:lnTo>
                    <a:lnTo>
                      <a:pt x="5" y="48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75" name="Freeform 2109"/>
              <p:cNvSpPr>
                <a:spLocks/>
              </p:cNvSpPr>
              <p:nvPr/>
            </p:nvSpPr>
            <p:spPr bwMode="auto">
              <a:xfrm>
                <a:off x="3173" y="1772"/>
                <a:ext cx="375" cy="140"/>
              </a:xfrm>
              <a:custGeom>
                <a:avLst/>
                <a:gdLst>
                  <a:gd name="T0" fmla="*/ 8 w 137"/>
                  <a:gd name="T1" fmla="*/ 135 h 51"/>
                  <a:gd name="T2" fmla="*/ 0 w 137"/>
                  <a:gd name="T3" fmla="*/ 140 h 51"/>
                  <a:gd name="T4" fmla="*/ 5 w 137"/>
                  <a:gd name="T5" fmla="*/ 135 h 51"/>
                  <a:gd name="T6" fmla="*/ 8 w 137"/>
                  <a:gd name="T7" fmla="*/ 135 h 51"/>
                  <a:gd name="T8" fmla="*/ 11 w 137"/>
                  <a:gd name="T9" fmla="*/ 129 h 51"/>
                  <a:gd name="T10" fmla="*/ 16 w 137"/>
                  <a:gd name="T11" fmla="*/ 124 h 51"/>
                  <a:gd name="T12" fmla="*/ 41 w 137"/>
                  <a:gd name="T13" fmla="*/ 99 h 51"/>
                  <a:gd name="T14" fmla="*/ 77 w 137"/>
                  <a:gd name="T15" fmla="*/ 66 h 51"/>
                  <a:gd name="T16" fmla="*/ 96 w 137"/>
                  <a:gd name="T17" fmla="*/ 49 h 51"/>
                  <a:gd name="T18" fmla="*/ 120 w 137"/>
                  <a:gd name="T19" fmla="*/ 36 h 51"/>
                  <a:gd name="T20" fmla="*/ 142 w 137"/>
                  <a:gd name="T21" fmla="*/ 22 h 51"/>
                  <a:gd name="T22" fmla="*/ 170 w 137"/>
                  <a:gd name="T23" fmla="*/ 11 h 51"/>
                  <a:gd name="T24" fmla="*/ 194 w 137"/>
                  <a:gd name="T25" fmla="*/ 8 h 51"/>
                  <a:gd name="T26" fmla="*/ 216 w 137"/>
                  <a:gd name="T27" fmla="*/ 3 h 51"/>
                  <a:gd name="T28" fmla="*/ 249 w 137"/>
                  <a:gd name="T29" fmla="*/ 0 h 51"/>
                  <a:gd name="T30" fmla="*/ 263 w 137"/>
                  <a:gd name="T31" fmla="*/ 3 h 51"/>
                  <a:gd name="T32" fmla="*/ 290 w 137"/>
                  <a:gd name="T33" fmla="*/ 3 h 51"/>
                  <a:gd name="T34" fmla="*/ 342 w 137"/>
                  <a:gd name="T35" fmla="*/ 11 h 51"/>
                  <a:gd name="T36" fmla="*/ 375 w 137"/>
                  <a:gd name="T37" fmla="*/ 22 h 51"/>
                  <a:gd name="T38" fmla="*/ 342 w 137"/>
                  <a:gd name="T39" fmla="*/ 11 h 51"/>
                  <a:gd name="T40" fmla="*/ 301 w 137"/>
                  <a:gd name="T41" fmla="*/ 8 h 51"/>
                  <a:gd name="T42" fmla="*/ 257 w 137"/>
                  <a:gd name="T43" fmla="*/ 3 h 51"/>
                  <a:gd name="T44" fmla="*/ 246 w 137"/>
                  <a:gd name="T45" fmla="*/ 3 h 51"/>
                  <a:gd name="T46" fmla="*/ 211 w 137"/>
                  <a:gd name="T47" fmla="*/ 3 h 51"/>
                  <a:gd name="T48" fmla="*/ 192 w 137"/>
                  <a:gd name="T49" fmla="*/ 8 h 51"/>
                  <a:gd name="T50" fmla="*/ 167 w 137"/>
                  <a:gd name="T51" fmla="*/ 14 h 51"/>
                  <a:gd name="T52" fmla="*/ 142 w 137"/>
                  <a:gd name="T53" fmla="*/ 25 h 51"/>
                  <a:gd name="T54" fmla="*/ 120 w 137"/>
                  <a:gd name="T55" fmla="*/ 36 h 51"/>
                  <a:gd name="T56" fmla="*/ 96 w 137"/>
                  <a:gd name="T57" fmla="*/ 52 h 51"/>
                  <a:gd name="T58" fmla="*/ 77 w 137"/>
                  <a:gd name="T59" fmla="*/ 69 h 51"/>
                  <a:gd name="T60" fmla="*/ 41 w 137"/>
                  <a:gd name="T61" fmla="*/ 99 h 51"/>
                  <a:gd name="T62" fmla="*/ 16 w 137"/>
                  <a:gd name="T63" fmla="*/ 124 h 51"/>
                  <a:gd name="T64" fmla="*/ 8 w 137"/>
                  <a:gd name="T65" fmla="*/ 135 h 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51">
                    <a:moveTo>
                      <a:pt x="3" y="49"/>
                    </a:moveTo>
                    <a:lnTo>
                      <a:pt x="0" y="51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15" y="36"/>
                    </a:lnTo>
                    <a:lnTo>
                      <a:pt x="28" y="24"/>
                    </a:lnTo>
                    <a:lnTo>
                      <a:pt x="35" y="18"/>
                    </a:lnTo>
                    <a:lnTo>
                      <a:pt x="44" y="13"/>
                    </a:lnTo>
                    <a:lnTo>
                      <a:pt x="52" y="8"/>
                    </a:lnTo>
                    <a:lnTo>
                      <a:pt x="62" y="4"/>
                    </a:lnTo>
                    <a:lnTo>
                      <a:pt x="71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6" y="1"/>
                    </a:lnTo>
                    <a:lnTo>
                      <a:pt x="125" y="4"/>
                    </a:lnTo>
                    <a:lnTo>
                      <a:pt x="137" y="8"/>
                    </a:lnTo>
                    <a:lnTo>
                      <a:pt x="125" y="4"/>
                    </a:lnTo>
                    <a:lnTo>
                      <a:pt x="110" y="3"/>
                    </a:lnTo>
                    <a:lnTo>
                      <a:pt x="94" y="1"/>
                    </a:lnTo>
                    <a:lnTo>
                      <a:pt x="90" y="1"/>
                    </a:lnTo>
                    <a:lnTo>
                      <a:pt x="77" y="1"/>
                    </a:lnTo>
                    <a:lnTo>
                      <a:pt x="70" y="3"/>
                    </a:lnTo>
                    <a:lnTo>
                      <a:pt x="61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9"/>
                    </a:lnTo>
                    <a:lnTo>
                      <a:pt x="28" y="25"/>
                    </a:lnTo>
                    <a:lnTo>
                      <a:pt x="15" y="36"/>
                    </a:lnTo>
                    <a:lnTo>
                      <a:pt x="6" y="45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76" name="Freeform 2110"/>
              <p:cNvSpPr>
                <a:spLocks/>
              </p:cNvSpPr>
              <p:nvPr/>
            </p:nvSpPr>
            <p:spPr bwMode="auto">
              <a:xfrm>
                <a:off x="3167" y="1838"/>
                <a:ext cx="115" cy="112"/>
              </a:xfrm>
              <a:custGeom>
                <a:avLst/>
                <a:gdLst>
                  <a:gd name="T0" fmla="*/ 3 w 42"/>
                  <a:gd name="T1" fmla="*/ 112 h 41"/>
                  <a:gd name="T2" fmla="*/ 0 w 42"/>
                  <a:gd name="T3" fmla="*/ 112 h 41"/>
                  <a:gd name="T4" fmla="*/ 3 w 42"/>
                  <a:gd name="T5" fmla="*/ 112 h 41"/>
                  <a:gd name="T6" fmla="*/ 3 w 42"/>
                  <a:gd name="T7" fmla="*/ 107 h 41"/>
                  <a:gd name="T8" fmla="*/ 14 w 42"/>
                  <a:gd name="T9" fmla="*/ 96 h 41"/>
                  <a:gd name="T10" fmla="*/ 41 w 42"/>
                  <a:gd name="T11" fmla="*/ 63 h 41"/>
                  <a:gd name="T12" fmla="*/ 58 w 42"/>
                  <a:gd name="T13" fmla="*/ 49 h 41"/>
                  <a:gd name="T14" fmla="*/ 68 w 42"/>
                  <a:gd name="T15" fmla="*/ 36 h 41"/>
                  <a:gd name="T16" fmla="*/ 77 w 42"/>
                  <a:gd name="T17" fmla="*/ 22 h 41"/>
                  <a:gd name="T18" fmla="*/ 85 w 42"/>
                  <a:gd name="T19" fmla="*/ 14 h 41"/>
                  <a:gd name="T20" fmla="*/ 90 w 42"/>
                  <a:gd name="T21" fmla="*/ 5 h 41"/>
                  <a:gd name="T22" fmla="*/ 101 w 42"/>
                  <a:gd name="T23" fmla="*/ 3 h 41"/>
                  <a:gd name="T24" fmla="*/ 115 w 42"/>
                  <a:gd name="T25" fmla="*/ 0 h 41"/>
                  <a:gd name="T26" fmla="*/ 101 w 42"/>
                  <a:gd name="T27" fmla="*/ 3 h 41"/>
                  <a:gd name="T28" fmla="*/ 88 w 42"/>
                  <a:gd name="T29" fmla="*/ 14 h 41"/>
                  <a:gd name="T30" fmla="*/ 77 w 42"/>
                  <a:gd name="T31" fmla="*/ 22 h 41"/>
                  <a:gd name="T32" fmla="*/ 68 w 42"/>
                  <a:gd name="T33" fmla="*/ 41 h 41"/>
                  <a:gd name="T34" fmla="*/ 58 w 42"/>
                  <a:gd name="T35" fmla="*/ 55 h 41"/>
                  <a:gd name="T36" fmla="*/ 41 w 42"/>
                  <a:gd name="T37" fmla="*/ 63 h 41"/>
                  <a:gd name="T38" fmla="*/ 16 w 42"/>
                  <a:gd name="T39" fmla="*/ 98 h 41"/>
                  <a:gd name="T40" fmla="*/ 3 w 42"/>
                  <a:gd name="T41" fmla="*/ 11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" h="41">
                    <a:moveTo>
                      <a:pt x="1" y="41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5" y="35"/>
                    </a:lnTo>
                    <a:lnTo>
                      <a:pt x="15" y="23"/>
                    </a:lnTo>
                    <a:lnTo>
                      <a:pt x="21" y="18"/>
                    </a:lnTo>
                    <a:lnTo>
                      <a:pt x="25" y="13"/>
                    </a:lnTo>
                    <a:lnTo>
                      <a:pt x="28" y="8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5"/>
                    </a:lnTo>
                    <a:lnTo>
                      <a:pt x="28" y="8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5" y="23"/>
                    </a:lnTo>
                    <a:lnTo>
                      <a:pt x="6" y="36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77" name="Freeform 2111"/>
              <p:cNvSpPr>
                <a:spLocks/>
              </p:cNvSpPr>
              <p:nvPr/>
            </p:nvSpPr>
            <p:spPr bwMode="auto">
              <a:xfrm>
                <a:off x="3293" y="1786"/>
                <a:ext cx="126" cy="38"/>
              </a:xfrm>
              <a:custGeom>
                <a:avLst/>
                <a:gdLst>
                  <a:gd name="T0" fmla="*/ 3 w 46"/>
                  <a:gd name="T1" fmla="*/ 35 h 14"/>
                  <a:gd name="T2" fmla="*/ 0 w 46"/>
                  <a:gd name="T3" fmla="*/ 38 h 14"/>
                  <a:gd name="T4" fmla="*/ 3 w 46"/>
                  <a:gd name="T5" fmla="*/ 35 h 14"/>
                  <a:gd name="T6" fmla="*/ 16 w 46"/>
                  <a:gd name="T7" fmla="*/ 27 h 14"/>
                  <a:gd name="T8" fmla="*/ 47 w 46"/>
                  <a:gd name="T9" fmla="*/ 14 h 14"/>
                  <a:gd name="T10" fmla="*/ 77 w 46"/>
                  <a:gd name="T11" fmla="*/ 3 h 14"/>
                  <a:gd name="T12" fmla="*/ 85 w 46"/>
                  <a:gd name="T13" fmla="*/ 3 h 14"/>
                  <a:gd name="T14" fmla="*/ 90 w 46"/>
                  <a:gd name="T15" fmla="*/ 3 h 14"/>
                  <a:gd name="T16" fmla="*/ 115 w 46"/>
                  <a:gd name="T17" fmla="*/ 0 h 14"/>
                  <a:gd name="T18" fmla="*/ 126 w 46"/>
                  <a:gd name="T19" fmla="*/ 0 h 14"/>
                  <a:gd name="T20" fmla="*/ 115 w 46"/>
                  <a:gd name="T21" fmla="*/ 3 h 14"/>
                  <a:gd name="T22" fmla="*/ 88 w 46"/>
                  <a:gd name="T23" fmla="*/ 3 h 14"/>
                  <a:gd name="T24" fmla="*/ 74 w 46"/>
                  <a:gd name="T25" fmla="*/ 8 h 14"/>
                  <a:gd name="T26" fmla="*/ 47 w 46"/>
                  <a:gd name="T27" fmla="*/ 16 h 14"/>
                  <a:gd name="T28" fmla="*/ 16 w 46"/>
                  <a:gd name="T29" fmla="*/ 27 h 14"/>
                  <a:gd name="T30" fmla="*/ 3 w 46"/>
                  <a:gd name="T31" fmla="*/ 3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4">
                    <a:moveTo>
                      <a:pt x="1" y="13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6" y="10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7" y="3"/>
                    </a:lnTo>
                    <a:lnTo>
                      <a:pt x="17" y="6"/>
                    </a:lnTo>
                    <a:lnTo>
                      <a:pt x="6" y="10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78" name="Freeform 2112"/>
              <p:cNvSpPr>
                <a:spLocks/>
              </p:cNvSpPr>
              <p:nvPr/>
            </p:nvSpPr>
            <p:spPr bwMode="auto">
              <a:xfrm>
                <a:off x="3170" y="1813"/>
                <a:ext cx="406" cy="159"/>
              </a:xfrm>
              <a:custGeom>
                <a:avLst/>
                <a:gdLst>
                  <a:gd name="T0" fmla="*/ 8 w 148"/>
                  <a:gd name="T1" fmla="*/ 151 h 58"/>
                  <a:gd name="T2" fmla="*/ 0 w 148"/>
                  <a:gd name="T3" fmla="*/ 159 h 58"/>
                  <a:gd name="T4" fmla="*/ 3 w 148"/>
                  <a:gd name="T5" fmla="*/ 151 h 58"/>
                  <a:gd name="T6" fmla="*/ 3 w 148"/>
                  <a:gd name="T7" fmla="*/ 145 h 58"/>
                  <a:gd name="T8" fmla="*/ 14 w 148"/>
                  <a:gd name="T9" fmla="*/ 137 h 58"/>
                  <a:gd name="T10" fmla="*/ 41 w 148"/>
                  <a:gd name="T11" fmla="*/ 112 h 58"/>
                  <a:gd name="T12" fmla="*/ 82 w 148"/>
                  <a:gd name="T13" fmla="*/ 80 h 58"/>
                  <a:gd name="T14" fmla="*/ 129 w 148"/>
                  <a:gd name="T15" fmla="*/ 44 h 58"/>
                  <a:gd name="T16" fmla="*/ 143 w 148"/>
                  <a:gd name="T17" fmla="*/ 33 h 58"/>
                  <a:gd name="T18" fmla="*/ 156 w 148"/>
                  <a:gd name="T19" fmla="*/ 27 h 58"/>
                  <a:gd name="T20" fmla="*/ 181 w 148"/>
                  <a:gd name="T21" fmla="*/ 16 h 58"/>
                  <a:gd name="T22" fmla="*/ 208 w 148"/>
                  <a:gd name="T23" fmla="*/ 14 h 58"/>
                  <a:gd name="T24" fmla="*/ 233 w 148"/>
                  <a:gd name="T25" fmla="*/ 14 h 58"/>
                  <a:gd name="T26" fmla="*/ 252 w 148"/>
                  <a:gd name="T27" fmla="*/ 11 h 58"/>
                  <a:gd name="T28" fmla="*/ 269 w 148"/>
                  <a:gd name="T29" fmla="*/ 8 h 58"/>
                  <a:gd name="T30" fmla="*/ 280 w 148"/>
                  <a:gd name="T31" fmla="*/ 3 h 58"/>
                  <a:gd name="T32" fmla="*/ 283 w 148"/>
                  <a:gd name="T33" fmla="*/ 0 h 58"/>
                  <a:gd name="T34" fmla="*/ 291 w 148"/>
                  <a:gd name="T35" fmla="*/ 0 h 58"/>
                  <a:gd name="T36" fmla="*/ 310 w 148"/>
                  <a:gd name="T37" fmla="*/ 0 h 58"/>
                  <a:gd name="T38" fmla="*/ 340 w 148"/>
                  <a:gd name="T39" fmla="*/ 3 h 58"/>
                  <a:gd name="T40" fmla="*/ 368 w 148"/>
                  <a:gd name="T41" fmla="*/ 14 h 58"/>
                  <a:gd name="T42" fmla="*/ 406 w 148"/>
                  <a:gd name="T43" fmla="*/ 19 h 58"/>
                  <a:gd name="T44" fmla="*/ 365 w 148"/>
                  <a:gd name="T45" fmla="*/ 14 h 58"/>
                  <a:gd name="T46" fmla="*/ 324 w 148"/>
                  <a:gd name="T47" fmla="*/ 3 h 58"/>
                  <a:gd name="T48" fmla="*/ 294 w 148"/>
                  <a:gd name="T49" fmla="*/ 0 h 58"/>
                  <a:gd name="T50" fmla="*/ 280 w 148"/>
                  <a:gd name="T51" fmla="*/ 0 h 58"/>
                  <a:gd name="T52" fmla="*/ 280 w 148"/>
                  <a:gd name="T53" fmla="*/ 3 h 58"/>
                  <a:gd name="T54" fmla="*/ 277 w 148"/>
                  <a:gd name="T55" fmla="*/ 8 h 58"/>
                  <a:gd name="T56" fmla="*/ 266 w 148"/>
                  <a:gd name="T57" fmla="*/ 11 h 58"/>
                  <a:gd name="T58" fmla="*/ 250 w 148"/>
                  <a:gd name="T59" fmla="*/ 14 h 58"/>
                  <a:gd name="T60" fmla="*/ 228 w 148"/>
                  <a:gd name="T61" fmla="*/ 16 h 58"/>
                  <a:gd name="T62" fmla="*/ 206 w 148"/>
                  <a:gd name="T63" fmla="*/ 16 h 58"/>
                  <a:gd name="T64" fmla="*/ 181 w 148"/>
                  <a:gd name="T65" fmla="*/ 19 h 58"/>
                  <a:gd name="T66" fmla="*/ 154 w 148"/>
                  <a:gd name="T67" fmla="*/ 30 h 58"/>
                  <a:gd name="T68" fmla="*/ 140 w 148"/>
                  <a:gd name="T69" fmla="*/ 38 h 58"/>
                  <a:gd name="T70" fmla="*/ 129 w 148"/>
                  <a:gd name="T71" fmla="*/ 47 h 58"/>
                  <a:gd name="T72" fmla="*/ 82 w 148"/>
                  <a:gd name="T73" fmla="*/ 82 h 58"/>
                  <a:gd name="T74" fmla="*/ 44 w 148"/>
                  <a:gd name="T75" fmla="*/ 112 h 58"/>
                  <a:gd name="T76" fmla="*/ 14 w 148"/>
                  <a:gd name="T77" fmla="*/ 137 h 58"/>
                  <a:gd name="T78" fmla="*/ 8 w 148"/>
                  <a:gd name="T79" fmla="*/ 151 h 5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8" h="58">
                    <a:moveTo>
                      <a:pt x="3" y="55"/>
                    </a:moveTo>
                    <a:lnTo>
                      <a:pt x="0" y="58"/>
                    </a:lnTo>
                    <a:lnTo>
                      <a:pt x="1" y="55"/>
                    </a:lnTo>
                    <a:lnTo>
                      <a:pt x="1" y="53"/>
                    </a:lnTo>
                    <a:lnTo>
                      <a:pt x="5" y="50"/>
                    </a:lnTo>
                    <a:lnTo>
                      <a:pt x="15" y="41"/>
                    </a:lnTo>
                    <a:lnTo>
                      <a:pt x="30" y="29"/>
                    </a:lnTo>
                    <a:lnTo>
                      <a:pt x="47" y="16"/>
                    </a:lnTo>
                    <a:lnTo>
                      <a:pt x="52" y="12"/>
                    </a:lnTo>
                    <a:lnTo>
                      <a:pt x="57" y="10"/>
                    </a:lnTo>
                    <a:lnTo>
                      <a:pt x="66" y="6"/>
                    </a:lnTo>
                    <a:lnTo>
                      <a:pt x="76" y="5"/>
                    </a:lnTo>
                    <a:lnTo>
                      <a:pt x="85" y="5"/>
                    </a:lnTo>
                    <a:lnTo>
                      <a:pt x="92" y="4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3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4" y="5"/>
                    </a:lnTo>
                    <a:lnTo>
                      <a:pt x="148" y="7"/>
                    </a:lnTo>
                    <a:lnTo>
                      <a:pt x="133" y="5"/>
                    </a:lnTo>
                    <a:lnTo>
                      <a:pt x="118" y="1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97" y="4"/>
                    </a:lnTo>
                    <a:lnTo>
                      <a:pt x="91" y="5"/>
                    </a:lnTo>
                    <a:lnTo>
                      <a:pt x="83" y="6"/>
                    </a:lnTo>
                    <a:lnTo>
                      <a:pt x="75" y="6"/>
                    </a:lnTo>
                    <a:lnTo>
                      <a:pt x="66" y="7"/>
                    </a:lnTo>
                    <a:lnTo>
                      <a:pt x="56" y="11"/>
                    </a:lnTo>
                    <a:lnTo>
                      <a:pt x="51" y="14"/>
                    </a:lnTo>
                    <a:lnTo>
                      <a:pt x="47" y="17"/>
                    </a:lnTo>
                    <a:lnTo>
                      <a:pt x="30" y="30"/>
                    </a:lnTo>
                    <a:lnTo>
                      <a:pt x="16" y="41"/>
                    </a:lnTo>
                    <a:lnTo>
                      <a:pt x="5" y="50"/>
                    </a:lnTo>
                    <a:lnTo>
                      <a:pt x="3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79" name="Freeform 2113"/>
              <p:cNvSpPr>
                <a:spLocks/>
              </p:cNvSpPr>
              <p:nvPr/>
            </p:nvSpPr>
            <p:spPr bwMode="auto">
              <a:xfrm>
                <a:off x="3222" y="1796"/>
                <a:ext cx="346" cy="105"/>
              </a:xfrm>
              <a:custGeom>
                <a:avLst/>
                <a:gdLst>
                  <a:gd name="T0" fmla="*/ 8 w 126"/>
                  <a:gd name="T1" fmla="*/ 99 h 38"/>
                  <a:gd name="T2" fmla="*/ 5 w 126"/>
                  <a:gd name="T3" fmla="*/ 99 h 38"/>
                  <a:gd name="T4" fmla="*/ 0 w 126"/>
                  <a:gd name="T5" fmla="*/ 105 h 38"/>
                  <a:gd name="T6" fmla="*/ 5 w 126"/>
                  <a:gd name="T7" fmla="*/ 99 h 38"/>
                  <a:gd name="T8" fmla="*/ 8 w 126"/>
                  <a:gd name="T9" fmla="*/ 97 h 38"/>
                  <a:gd name="T10" fmla="*/ 16 w 126"/>
                  <a:gd name="T11" fmla="*/ 91 h 38"/>
                  <a:gd name="T12" fmla="*/ 41 w 126"/>
                  <a:gd name="T13" fmla="*/ 72 h 38"/>
                  <a:gd name="T14" fmla="*/ 74 w 126"/>
                  <a:gd name="T15" fmla="*/ 47 h 38"/>
                  <a:gd name="T16" fmla="*/ 93 w 126"/>
                  <a:gd name="T17" fmla="*/ 33 h 38"/>
                  <a:gd name="T18" fmla="*/ 118 w 126"/>
                  <a:gd name="T19" fmla="*/ 25 h 38"/>
                  <a:gd name="T20" fmla="*/ 168 w 126"/>
                  <a:gd name="T21" fmla="*/ 14 h 38"/>
                  <a:gd name="T22" fmla="*/ 209 w 126"/>
                  <a:gd name="T23" fmla="*/ 6 h 38"/>
                  <a:gd name="T24" fmla="*/ 239 w 126"/>
                  <a:gd name="T25" fmla="*/ 3 h 38"/>
                  <a:gd name="T26" fmla="*/ 247 w 126"/>
                  <a:gd name="T27" fmla="*/ 0 h 38"/>
                  <a:gd name="T28" fmla="*/ 272 w 126"/>
                  <a:gd name="T29" fmla="*/ 0 h 38"/>
                  <a:gd name="T30" fmla="*/ 297 w 126"/>
                  <a:gd name="T31" fmla="*/ 3 h 38"/>
                  <a:gd name="T32" fmla="*/ 321 w 126"/>
                  <a:gd name="T33" fmla="*/ 11 h 38"/>
                  <a:gd name="T34" fmla="*/ 346 w 126"/>
                  <a:gd name="T35" fmla="*/ 28 h 38"/>
                  <a:gd name="T36" fmla="*/ 321 w 126"/>
                  <a:gd name="T37" fmla="*/ 14 h 38"/>
                  <a:gd name="T38" fmla="*/ 316 w 126"/>
                  <a:gd name="T39" fmla="*/ 11 h 38"/>
                  <a:gd name="T40" fmla="*/ 310 w 126"/>
                  <a:gd name="T41" fmla="*/ 6 h 38"/>
                  <a:gd name="T42" fmla="*/ 283 w 126"/>
                  <a:gd name="T43" fmla="*/ 3 h 38"/>
                  <a:gd name="T44" fmla="*/ 258 w 126"/>
                  <a:gd name="T45" fmla="*/ 0 h 38"/>
                  <a:gd name="T46" fmla="*/ 247 w 126"/>
                  <a:gd name="T47" fmla="*/ 3 h 38"/>
                  <a:gd name="T48" fmla="*/ 244 w 126"/>
                  <a:gd name="T49" fmla="*/ 3 h 38"/>
                  <a:gd name="T50" fmla="*/ 233 w 126"/>
                  <a:gd name="T51" fmla="*/ 6 h 38"/>
                  <a:gd name="T52" fmla="*/ 203 w 126"/>
                  <a:gd name="T53" fmla="*/ 11 h 38"/>
                  <a:gd name="T54" fmla="*/ 162 w 126"/>
                  <a:gd name="T55" fmla="*/ 17 h 38"/>
                  <a:gd name="T56" fmla="*/ 118 w 126"/>
                  <a:gd name="T57" fmla="*/ 28 h 38"/>
                  <a:gd name="T58" fmla="*/ 93 w 126"/>
                  <a:gd name="T59" fmla="*/ 36 h 38"/>
                  <a:gd name="T60" fmla="*/ 74 w 126"/>
                  <a:gd name="T61" fmla="*/ 47 h 38"/>
                  <a:gd name="T62" fmla="*/ 44 w 126"/>
                  <a:gd name="T63" fmla="*/ 75 h 38"/>
                  <a:gd name="T64" fmla="*/ 19 w 126"/>
                  <a:gd name="T65" fmla="*/ 91 h 38"/>
                  <a:gd name="T66" fmla="*/ 14 w 126"/>
                  <a:gd name="T67" fmla="*/ 99 h 38"/>
                  <a:gd name="T68" fmla="*/ 8 w 126"/>
                  <a:gd name="T69" fmla="*/ 99 h 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6" h="38">
                    <a:moveTo>
                      <a:pt x="3" y="36"/>
                    </a:moveTo>
                    <a:lnTo>
                      <a:pt x="2" y="36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6" y="33"/>
                    </a:lnTo>
                    <a:lnTo>
                      <a:pt x="15" y="26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43" y="9"/>
                    </a:lnTo>
                    <a:lnTo>
                      <a:pt x="61" y="5"/>
                    </a:lnTo>
                    <a:lnTo>
                      <a:pt x="76" y="2"/>
                    </a:lnTo>
                    <a:lnTo>
                      <a:pt x="87" y="1"/>
                    </a:lnTo>
                    <a:lnTo>
                      <a:pt x="90" y="0"/>
                    </a:lnTo>
                    <a:lnTo>
                      <a:pt x="99" y="0"/>
                    </a:lnTo>
                    <a:lnTo>
                      <a:pt x="108" y="1"/>
                    </a:lnTo>
                    <a:lnTo>
                      <a:pt x="117" y="4"/>
                    </a:lnTo>
                    <a:lnTo>
                      <a:pt x="126" y="10"/>
                    </a:lnTo>
                    <a:lnTo>
                      <a:pt x="117" y="5"/>
                    </a:lnTo>
                    <a:lnTo>
                      <a:pt x="115" y="4"/>
                    </a:lnTo>
                    <a:lnTo>
                      <a:pt x="113" y="2"/>
                    </a:lnTo>
                    <a:lnTo>
                      <a:pt x="103" y="1"/>
                    </a:lnTo>
                    <a:lnTo>
                      <a:pt x="94" y="0"/>
                    </a:lnTo>
                    <a:lnTo>
                      <a:pt x="90" y="1"/>
                    </a:lnTo>
                    <a:lnTo>
                      <a:pt x="89" y="1"/>
                    </a:lnTo>
                    <a:lnTo>
                      <a:pt x="85" y="2"/>
                    </a:lnTo>
                    <a:lnTo>
                      <a:pt x="74" y="4"/>
                    </a:lnTo>
                    <a:lnTo>
                      <a:pt x="59" y="6"/>
                    </a:lnTo>
                    <a:lnTo>
                      <a:pt x="43" y="10"/>
                    </a:lnTo>
                    <a:lnTo>
                      <a:pt x="34" y="13"/>
                    </a:lnTo>
                    <a:lnTo>
                      <a:pt x="27" y="17"/>
                    </a:lnTo>
                    <a:lnTo>
                      <a:pt x="16" y="27"/>
                    </a:lnTo>
                    <a:lnTo>
                      <a:pt x="7" y="33"/>
                    </a:lnTo>
                    <a:lnTo>
                      <a:pt x="5" y="36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0" name="Freeform 2114"/>
              <p:cNvSpPr>
                <a:spLocks/>
              </p:cNvSpPr>
              <p:nvPr/>
            </p:nvSpPr>
            <p:spPr bwMode="auto">
              <a:xfrm>
                <a:off x="3170" y="1956"/>
                <a:ext cx="38" cy="38"/>
              </a:xfrm>
              <a:custGeom>
                <a:avLst/>
                <a:gdLst>
                  <a:gd name="T0" fmla="*/ 3 w 14"/>
                  <a:gd name="T1" fmla="*/ 38 h 14"/>
                  <a:gd name="T2" fmla="*/ 0 w 14"/>
                  <a:gd name="T3" fmla="*/ 38 h 14"/>
                  <a:gd name="T4" fmla="*/ 14 w 14"/>
                  <a:gd name="T5" fmla="*/ 24 h 14"/>
                  <a:gd name="T6" fmla="*/ 27 w 14"/>
                  <a:gd name="T7" fmla="*/ 8 h 14"/>
                  <a:gd name="T8" fmla="*/ 33 w 14"/>
                  <a:gd name="T9" fmla="*/ 0 h 14"/>
                  <a:gd name="T10" fmla="*/ 38 w 14"/>
                  <a:gd name="T11" fmla="*/ 0 h 14"/>
                  <a:gd name="T12" fmla="*/ 33 w 14"/>
                  <a:gd name="T13" fmla="*/ 3 h 14"/>
                  <a:gd name="T14" fmla="*/ 27 w 14"/>
                  <a:gd name="T15" fmla="*/ 11 h 14"/>
                  <a:gd name="T16" fmla="*/ 14 w 14"/>
                  <a:gd name="T17" fmla="*/ 24 h 14"/>
                  <a:gd name="T18" fmla="*/ 3 w 14"/>
                  <a:gd name="T19" fmla="*/ 38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1" y="14"/>
                    </a:moveTo>
                    <a:lnTo>
                      <a:pt x="0" y="14"/>
                    </a:lnTo>
                    <a:lnTo>
                      <a:pt x="5" y="9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4"/>
                    </a:lnTo>
                    <a:lnTo>
                      <a:pt x="5" y="9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1" name="Freeform 2115"/>
              <p:cNvSpPr>
                <a:spLocks/>
              </p:cNvSpPr>
              <p:nvPr/>
            </p:nvSpPr>
            <p:spPr bwMode="auto">
              <a:xfrm>
                <a:off x="3184" y="1838"/>
                <a:ext cx="408" cy="170"/>
              </a:xfrm>
              <a:custGeom>
                <a:avLst/>
                <a:gdLst>
                  <a:gd name="T0" fmla="*/ 5 w 149"/>
                  <a:gd name="T1" fmla="*/ 159 h 62"/>
                  <a:gd name="T2" fmla="*/ 5 w 149"/>
                  <a:gd name="T3" fmla="*/ 162 h 62"/>
                  <a:gd name="T4" fmla="*/ 0 w 149"/>
                  <a:gd name="T5" fmla="*/ 170 h 62"/>
                  <a:gd name="T6" fmla="*/ 3 w 149"/>
                  <a:gd name="T7" fmla="*/ 162 h 62"/>
                  <a:gd name="T8" fmla="*/ 5 w 149"/>
                  <a:gd name="T9" fmla="*/ 159 h 62"/>
                  <a:gd name="T10" fmla="*/ 14 w 149"/>
                  <a:gd name="T11" fmla="*/ 145 h 62"/>
                  <a:gd name="T12" fmla="*/ 38 w 149"/>
                  <a:gd name="T13" fmla="*/ 115 h 62"/>
                  <a:gd name="T14" fmla="*/ 55 w 149"/>
                  <a:gd name="T15" fmla="*/ 96 h 62"/>
                  <a:gd name="T16" fmla="*/ 74 w 149"/>
                  <a:gd name="T17" fmla="*/ 74 h 62"/>
                  <a:gd name="T18" fmla="*/ 99 w 149"/>
                  <a:gd name="T19" fmla="*/ 58 h 62"/>
                  <a:gd name="T20" fmla="*/ 123 w 149"/>
                  <a:gd name="T21" fmla="*/ 41 h 62"/>
                  <a:gd name="T22" fmla="*/ 151 w 149"/>
                  <a:gd name="T23" fmla="*/ 22 h 62"/>
                  <a:gd name="T24" fmla="*/ 178 w 149"/>
                  <a:gd name="T25" fmla="*/ 14 h 62"/>
                  <a:gd name="T26" fmla="*/ 205 w 149"/>
                  <a:gd name="T27" fmla="*/ 5 h 62"/>
                  <a:gd name="T28" fmla="*/ 227 w 149"/>
                  <a:gd name="T29" fmla="*/ 0 h 62"/>
                  <a:gd name="T30" fmla="*/ 268 w 149"/>
                  <a:gd name="T31" fmla="*/ 0 h 62"/>
                  <a:gd name="T32" fmla="*/ 282 w 149"/>
                  <a:gd name="T33" fmla="*/ 0 h 62"/>
                  <a:gd name="T34" fmla="*/ 312 w 149"/>
                  <a:gd name="T35" fmla="*/ 3 h 62"/>
                  <a:gd name="T36" fmla="*/ 345 w 149"/>
                  <a:gd name="T37" fmla="*/ 5 h 62"/>
                  <a:gd name="T38" fmla="*/ 372 w 149"/>
                  <a:gd name="T39" fmla="*/ 16 h 62"/>
                  <a:gd name="T40" fmla="*/ 408 w 149"/>
                  <a:gd name="T41" fmla="*/ 30 h 62"/>
                  <a:gd name="T42" fmla="*/ 372 w 149"/>
                  <a:gd name="T43" fmla="*/ 16 h 62"/>
                  <a:gd name="T44" fmla="*/ 359 w 149"/>
                  <a:gd name="T45" fmla="*/ 14 h 62"/>
                  <a:gd name="T46" fmla="*/ 326 w 149"/>
                  <a:gd name="T47" fmla="*/ 5 h 62"/>
                  <a:gd name="T48" fmla="*/ 293 w 149"/>
                  <a:gd name="T49" fmla="*/ 3 h 62"/>
                  <a:gd name="T50" fmla="*/ 277 w 149"/>
                  <a:gd name="T51" fmla="*/ 3 h 62"/>
                  <a:gd name="T52" fmla="*/ 263 w 149"/>
                  <a:gd name="T53" fmla="*/ 0 h 62"/>
                  <a:gd name="T54" fmla="*/ 225 w 149"/>
                  <a:gd name="T55" fmla="*/ 3 h 62"/>
                  <a:gd name="T56" fmla="*/ 200 w 149"/>
                  <a:gd name="T57" fmla="*/ 5 h 62"/>
                  <a:gd name="T58" fmla="*/ 173 w 149"/>
                  <a:gd name="T59" fmla="*/ 14 h 62"/>
                  <a:gd name="T60" fmla="*/ 151 w 149"/>
                  <a:gd name="T61" fmla="*/ 27 h 62"/>
                  <a:gd name="T62" fmla="*/ 123 w 149"/>
                  <a:gd name="T63" fmla="*/ 44 h 62"/>
                  <a:gd name="T64" fmla="*/ 96 w 149"/>
                  <a:gd name="T65" fmla="*/ 60 h 62"/>
                  <a:gd name="T66" fmla="*/ 74 w 149"/>
                  <a:gd name="T67" fmla="*/ 77 h 62"/>
                  <a:gd name="T68" fmla="*/ 55 w 149"/>
                  <a:gd name="T69" fmla="*/ 99 h 62"/>
                  <a:gd name="T70" fmla="*/ 38 w 149"/>
                  <a:gd name="T71" fmla="*/ 115 h 62"/>
                  <a:gd name="T72" fmla="*/ 16 w 149"/>
                  <a:gd name="T73" fmla="*/ 148 h 62"/>
                  <a:gd name="T74" fmla="*/ 5 w 149"/>
                  <a:gd name="T75" fmla="*/ 159 h 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9" h="62">
                    <a:moveTo>
                      <a:pt x="2" y="58"/>
                    </a:moveTo>
                    <a:lnTo>
                      <a:pt x="2" y="59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2" y="58"/>
                    </a:lnTo>
                    <a:lnTo>
                      <a:pt x="5" y="53"/>
                    </a:lnTo>
                    <a:lnTo>
                      <a:pt x="14" y="42"/>
                    </a:lnTo>
                    <a:lnTo>
                      <a:pt x="20" y="35"/>
                    </a:lnTo>
                    <a:lnTo>
                      <a:pt x="27" y="27"/>
                    </a:lnTo>
                    <a:lnTo>
                      <a:pt x="36" y="21"/>
                    </a:lnTo>
                    <a:lnTo>
                      <a:pt x="45" y="15"/>
                    </a:lnTo>
                    <a:lnTo>
                      <a:pt x="55" y="8"/>
                    </a:lnTo>
                    <a:lnTo>
                      <a:pt x="65" y="5"/>
                    </a:lnTo>
                    <a:lnTo>
                      <a:pt x="75" y="2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3" y="0"/>
                    </a:lnTo>
                    <a:lnTo>
                      <a:pt x="114" y="1"/>
                    </a:lnTo>
                    <a:lnTo>
                      <a:pt x="126" y="2"/>
                    </a:lnTo>
                    <a:lnTo>
                      <a:pt x="136" y="6"/>
                    </a:lnTo>
                    <a:lnTo>
                      <a:pt x="149" y="11"/>
                    </a:lnTo>
                    <a:lnTo>
                      <a:pt x="136" y="6"/>
                    </a:lnTo>
                    <a:lnTo>
                      <a:pt x="131" y="5"/>
                    </a:lnTo>
                    <a:lnTo>
                      <a:pt x="119" y="2"/>
                    </a:lnTo>
                    <a:lnTo>
                      <a:pt x="107" y="1"/>
                    </a:lnTo>
                    <a:lnTo>
                      <a:pt x="101" y="1"/>
                    </a:lnTo>
                    <a:lnTo>
                      <a:pt x="96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3" y="5"/>
                    </a:lnTo>
                    <a:lnTo>
                      <a:pt x="55" y="10"/>
                    </a:lnTo>
                    <a:lnTo>
                      <a:pt x="45" y="16"/>
                    </a:lnTo>
                    <a:lnTo>
                      <a:pt x="35" y="22"/>
                    </a:lnTo>
                    <a:lnTo>
                      <a:pt x="27" y="28"/>
                    </a:lnTo>
                    <a:lnTo>
                      <a:pt x="20" y="36"/>
                    </a:lnTo>
                    <a:lnTo>
                      <a:pt x="14" y="42"/>
                    </a:lnTo>
                    <a:lnTo>
                      <a:pt x="6" y="54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2" name="Freeform 2116"/>
              <p:cNvSpPr>
                <a:spLocks/>
              </p:cNvSpPr>
              <p:nvPr/>
            </p:nvSpPr>
            <p:spPr bwMode="auto">
              <a:xfrm>
                <a:off x="3184" y="1851"/>
                <a:ext cx="417" cy="181"/>
              </a:xfrm>
              <a:custGeom>
                <a:avLst/>
                <a:gdLst>
                  <a:gd name="T0" fmla="*/ 3 w 152"/>
                  <a:gd name="T1" fmla="*/ 170 h 66"/>
                  <a:gd name="T2" fmla="*/ 0 w 152"/>
                  <a:gd name="T3" fmla="*/ 181 h 66"/>
                  <a:gd name="T4" fmla="*/ 0 w 152"/>
                  <a:gd name="T5" fmla="*/ 170 h 66"/>
                  <a:gd name="T6" fmla="*/ 3 w 152"/>
                  <a:gd name="T7" fmla="*/ 170 h 66"/>
                  <a:gd name="T8" fmla="*/ 5 w 152"/>
                  <a:gd name="T9" fmla="*/ 167 h 66"/>
                  <a:gd name="T10" fmla="*/ 16 w 152"/>
                  <a:gd name="T11" fmla="*/ 159 h 66"/>
                  <a:gd name="T12" fmla="*/ 41 w 152"/>
                  <a:gd name="T13" fmla="*/ 129 h 66"/>
                  <a:gd name="T14" fmla="*/ 80 w 152"/>
                  <a:gd name="T15" fmla="*/ 88 h 66"/>
                  <a:gd name="T16" fmla="*/ 126 w 152"/>
                  <a:gd name="T17" fmla="*/ 47 h 66"/>
                  <a:gd name="T18" fmla="*/ 154 w 152"/>
                  <a:gd name="T19" fmla="*/ 27 h 66"/>
                  <a:gd name="T20" fmla="*/ 181 w 152"/>
                  <a:gd name="T21" fmla="*/ 16 h 66"/>
                  <a:gd name="T22" fmla="*/ 209 w 152"/>
                  <a:gd name="T23" fmla="*/ 5 h 66"/>
                  <a:gd name="T24" fmla="*/ 233 w 152"/>
                  <a:gd name="T25" fmla="*/ 3 h 66"/>
                  <a:gd name="T26" fmla="*/ 252 w 152"/>
                  <a:gd name="T27" fmla="*/ 0 h 66"/>
                  <a:gd name="T28" fmla="*/ 269 w 152"/>
                  <a:gd name="T29" fmla="*/ 0 h 66"/>
                  <a:gd name="T30" fmla="*/ 285 w 152"/>
                  <a:gd name="T31" fmla="*/ 3 h 66"/>
                  <a:gd name="T32" fmla="*/ 318 w 152"/>
                  <a:gd name="T33" fmla="*/ 8 h 66"/>
                  <a:gd name="T34" fmla="*/ 348 w 152"/>
                  <a:gd name="T35" fmla="*/ 14 h 66"/>
                  <a:gd name="T36" fmla="*/ 379 w 152"/>
                  <a:gd name="T37" fmla="*/ 22 h 66"/>
                  <a:gd name="T38" fmla="*/ 417 w 152"/>
                  <a:gd name="T39" fmla="*/ 36 h 66"/>
                  <a:gd name="T40" fmla="*/ 376 w 152"/>
                  <a:gd name="T41" fmla="*/ 22 h 66"/>
                  <a:gd name="T42" fmla="*/ 365 w 152"/>
                  <a:gd name="T43" fmla="*/ 19 h 66"/>
                  <a:gd name="T44" fmla="*/ 332 w 152"/>
                  <a:gd name="T45" fmla="*/ 14 h 66"/>
                  <a:gd name="T46" fmla="*/ 280 w 152"/>
                  <a:gd name="T47" fmla="*/ 3 h 66"/>
                  <a:gd name="T48" fmla="*/ 266 w 152"/>
                  <a:gd name="T49" fmla="*/ 3 h 66"/>
                  <a:gd name="T50" fmla="*/ 228 w 152"/>
                  <a:gd name="T51" fmla="*/ 3 h 66"/>
                  <a:gd name="T52" fmla="*/ 206 w 152"/>
                  <a:gd name="T53" fmla="*/ 8 h 66"/>
                  <a:gd name="T54" fmla="*/ 178 w 152"/>
                  <a:gd name="T55" fmla="*/ 16 h 66"/>
                  <a:gd name="T56" fmla="*/ 151 w 152"/>
                  <a:gd name="T57" fmla="*/ 30 h 66"/>
                  <a:gd name="T58" fmla="*/ 123 w 152"/>
                  <a:gd name="T59" fmla="*/ 47 h 66"/>
                  <a:gd name="T60" fmla="*/ 80 w 152"/>
                  <a:gd name="T61" fmla="*/ 91 h 66"/>
                  <a:gd name="T62" fmla="*/ 41 w 152"/>
                  <a:gd name="T63" fmla="*/ 132 h 66"/>
                  <a:gd name="T64" fmla="*/ 16 w 152"/>
                  <a:gd name="T65" fmla="*/ 159 h 66"/>
                  <a:gd name="T66" fmla="*/ 5 w 152"/>
                  <a:gd name="T67" fmla="*/ 167 h 66"/>
                  <a:gd name="T68" fmla="*/ 3 w 152"/>
                  <a:gd name="T69" fmla="*/ 17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2" h="66">
                    <a:moveTo>
                      <a:pt x="1" y="62"/>
                    </a:moveTo>
                    <a:lnTo>
                      <a:pt x="0" y="66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" y="61"/>
                    </a:lnTo>
                    <a:lnTo>
                      <a:pt x="6" y="58"/>
                    </a:lnTo>
                    <a:lnTo>
                      <a:pt x="15" y="47"/>
                    </a:lnTo>
                    <a:lnTo>
                      <a:pt x="29" y="32"/>
                    </a:lnTo>
                    <a:lnTo>
                      <a:pt x="46" y="17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2"/>
                    </a:lnTo>
                    <a:lnTo>
                      <a:pt x="85" y="1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6" y="3"/>
                    </a:lnTo>
                    <a:lnTo>
                      <a:pt x="127" y="5"/>
                    </a:lnTo>
                    <a:lnTo>
                      <a:pt x="138" y="8"/>
                    </a:lnTo>
                    <a:lnTo>
                      <a:pt x="152" y="13"/>
                    </a:lnTo>
                    <a:lnTo>
                      <a:pt x="137" y="8"/>
                    </a:lnTo>
                    <a:lnTo>
                      <a:pt x="133" y="7"/>
                    </a:lnTo>
                    <a:lnTo>
                      <a:pt x="121" y="5"/>
                    </a:lnTo>
                    <a:lnTo>
                      <a:pt x="102" y="1"/>
                    </a:lnTo>
                    <a:lnTo>
                      <a:pt x="97" y="1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5" y="6"/>
                    </a:lnTo>
                    <a:lnTo>
                      <a:pt x="55" y="11"/>
                    </a:lnTo>
                    <a:lnTo>
                      <a:pt x="45" y="17"/>
                    </a:lnTo>
                    <a:lnTo>
                      <a:pt x="29" y="33"/>
                    </a:lnTo>
                    <a:lnTo>
                      <a:pt x="15" y="48"/>
                    </a:lnTo>
                    <a:lnTo>
                      <a:pt x="6" y="58"/>
                    </a:lnTo>
                    <a:lnTo>
                      <a:pt x="2" y="61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3" name="Freeform 2117"/>
              <p:cNvSpPr>
                <a:spLocks/>
              </p:cNvSpPr>
              <p:nvPr/>
            </p:nvSpPr>
            <p:spPr bwMode="auto">
              <a:xfrm>
                <a:off x="3189" y="1873"/>
                <a:ext cx="379" cy="181"/>
              </a:xfrm>
              <a:custGeom>
                <a:avLst/>
                <a:gdLst>
                  <a:gd name="T0" fmla="*/ 8 w 138"/>
                  <a:gd name="T1" fmla="*/ 173 h 66"/>
                  <a:gd name="T2" fmla="*/ 8 w 138"/>
                  <a:gd name="T3" fmla="*/ 176 h 66"/>
                  <a:gd name="T4" fmla="*/ 0 w 138"/>
                  <a:gd name="T5" fmla="*/ 181 h 66"/>
                  <a:gd name="T6" fmla="*/ 5 w 138"/>
                  <a:gd name="T7" fmla="*/ 176 h 66"/>
                  <a:gd name="T8" fmla="*/ 5 w 138"/>
                  <a:gd name="T9" fmla="*/ 173 h 66"/>
                  <a:gd name="T10" fmla="*/ 14 w 138"/>
                  <a:gd name="T11" fmla="*/ 159 h 66"/>
                  <a:gd name="T12" fmla="*/ 36 w 138"/>
                  <a:gd name="T13" fmla="*/ 132 h 66"/>
                  <a:gd name="T14" fmla="*/ 69 w 138"/>
                  <a:gd name="T15" fmla="*/ 91 h 66"/>
                  <a:gd name="T16" fmla="*/ 91 w 138"/>
                  <a:gd name="T17" fmla="*/ 69 h 66"/>
                  <a:gd name="T18" fmla="*/ 110 w 138"/>
                  <a:gd name="T19" fmla="*/ 52 h 66"/>
                  <a:gd name="T20" fmla="*/ 135 w 138"/>
                  <a:gd name="T21" fmla="*/ 36 h 66"/>
                  <a:gd name="T22" fmla="*/ 162 w 138"/>
                  <a:gd name="T23" fmla="*/ 22 h 66"/>
                  <a:gd name="T24" fmla="*/ 187 w 138"/>
                  <a:gd name="T25" fmla="*/ 11 h 66"/>
                  <a:gd name="T26" fmla="*/ 209 w 138"/>
                  <a:gd name="T27" fmla="*/ 5 h 66"/>
                  <a:gd name="T28" fmla="*/ 244 w 138"/>
                  <a:gd name="T29" fmla="*/ 0 h 66"/>
                  <a:gd name="T30" fmla="*/ 258 w 138"/>
                  <a:gd name="T31" fmla="*/ 0 h 66"/>
                  <a:gd name="T32" fmla="*/ 288 w 138"/>
                  <a:gd name="T33" fmla="*/ 0 h 66"/>
                  <a:gd name="T34" fmla="*/ 316 w 138"/>
                  <a:gd name="T35" fmla="*/ 0 h 66"/>
                  <a:gd name="T36" fmla="*/ 343 w 138"/>
                  <a:gd name="T37" fmla="*/ 5 h 66"/>
                  <a:gd name="T38" fmla="*/ 379 w 138"/>
                  <a:gd name="T39" fmla="*/ 11 h 66"/>
                  <a:gd name="T40" fmla="*/ 343 w 138"/>
                  <a:gd name="T41" fmla="*/ 5 h 66"/>
                  <a:gd name="T42" fmla="*/ 330 w 138"/>
                  <a:gd name="T43" fmla="*/ 0 h 66"/>
                  <a:gd name="T44" fmla="*/ 299 w 138"/>
                  <a:gd name="T45" fmla="*/ 0 h 66"/>
                  <a:gd name="T46" fmla="*/ 253 w 138"/>
                  <a:gd name="T47" fmla="*/ 0 h 66"/>
                  <a:gd name="T48" fmla="*/ 242 w 138"/>
                  <a:gd name="T49" fmla="*/ 0 h 66"/>
                  <a:gd name="T50" fmla="*/ 206 w 138"/>
                  <a:gd name="T51" fmla="*/ 8 h 66"/>
                  <a:gd name="T52" fmla="*/ 181 w 138"/>
                  <a:gd name="T53" fmla="*/ 14 h 66"/>
                  <a:gd name="T54" fmla="*/ 159 w 138"/>
                  <a:gd name="T55" fmla="*/ 25 h 66"/>
                  <a:gd name="T56" fmla="*/ 135 w 138"/>
                  <a:gd name="T57" fmla="*/ 36 h 66"/>
                  <a:gd name="T58" fmla="*/ 110 w 138"/>
                  <a:gd name="T59" fmla="*/ 55 h 66"/>
                  <a:gd name="T60" fmla="*/ 91 w 138"/>
                  <a:gd name="T61" fmla="*/ 71 h 66"/>
                  <a:gd name="T62" fmla="*/ 69 w 138"/>
                  <a:gd name="T63" fmla="*/ 93 h 66"/>
                  <a:gd name="T64" fmla="*/ 36 w 138"/>
                  <a:gd name="T65" fmla="*/ 132 h 66"/>
                  <a:gd name="T66" fmla="*/ 14 w 138"/>
                  <a:gd name="T67" fmla="*/ 162 h 66"/>
                  <a:gd name="T68" fmla="*/ 8 w 138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8" h="66">
                    <a:moveTo>
                      <a:pt x="3" y="63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5" y="58"/>
                    </a:lnTo>
                    <a:lnTo>
                      <a:pt x="13" y="48"/>
                    </a:lnTo>
                    <a:lnTo>
                      <a:pt x="25" y="33"/>
                    </a:lnTo>
                    <a:lnTo>
                      <a:pt x="33" y="25"/>
                    </a:lnTo>
                    <a:lnTo>
                      <a:pt x="40" y="19"/>
                    </a:lnTo>
                    <a:lnTo>
                      <a:pt x="49" y="13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6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8" y="4"/>
                    </a:lnTo>
                    <a:lnTo>
                      <a:pt x="125" y="2"/>
                    </a:lnTo>
                    <a:lnTo>
                      <a:pt x="120" y="0"/>
                    </a:lnTo>
                    <a:lnTo>
                      <a:pt x="109" y="0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49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4"/>
                    </a:lnTo>
                    <a:lnTo>
                      <a:pt x="13" y="48"/>
                    </a:lnTo>
                    <a:lnTo>
                      <a:pt x="5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4" name="Freeform 2118"/>
              <p:cNvSpPr>
                <a:spLocks/>
              </p:cNvSpPr>
              <p:nvPr/>
            </p:nvSpPr>
            <p:spPr bwMode="auto">
              <a:xfrm>
                <a:off x="3197" y="1901"/>
                <a:ext cx="181" cy="178"/>
              </a:xfrm>
              <a:custGeom>
                <a:avLst/>
                <a:gdLst>
                  <a:gd name="T0" fmla="*/ 3 w 66"/>
                  <a:gd name="T1" fmla="*/ 170 h 65"/>
                  <a:gd name="T2" fmla="*/ 3 w 66"/>
                  <a:gd name="T3" fmla="*/ 175 h 65"/>
                  <a:gd name="T4" fmla="*/ 0 w 66"/>
                  <a:gd name="T5" fmla="*/ 178 h 65"/>
                  <a:gd name="T6" fmla="*/ 0 w 66"/>
                  <a:gd name="T7" fmla="*/ 170 h 65"/>
                  <a:gd name="T8" fmla="*/ 3 w 66"/>
                  <a:gd name="T9" fmla="*/ 170 h 65"/>
                  <a:gd name="T10" fmla="*/ 58 w 66"/>
                  <a:gd name="T11" fmla="*/ 99 h 65"/>
                  <a:gd name="T12" fmla="*/ 99 w 66"/>
                  <a:gd name="T13" fmla="*/ 52 h 65"/>
                  <a:gd name="T14" fmla="*/ 112 w 66"/>
                  <a:gd name="T15" fmla="*/ 36 h 65"/>
                  <a:gd name="T16" fmla="*/ 118 w 66"/>
                  <a:gd name="T17" fmla="*/ 33 h 65"/>
                  <a:gd name="T18" fmla="*/ 132 w 66"/>
                  <a:gd name="T19" fmla="*/ 22 h 65"/>
                  <a:gd name="T20" fmla="*/ 165 w 66"/>
                  <a:gd name="T21" fmla="*/ 8 h 65"/>
                  <a:gd name="T22" fmla="*/ 181 w 66"/>
                  <a:gd name="T23" fmla="*/ 0 h 65"/>
                  <a:gd name="T24" fmla="*/ 165 w 66"/>
                  <a:gd name="T25" fmla="*/ 11 h 65"/>
                  <a:gd name="T26" fmla="*/ 140 w 66"/>
                  <a:gd name="T27" fmla="*/ 22 h 65"/>
                  <a:gd name="T28" fmla="*/ 115 w 66"/>
                  <a:gd name="T29" fmla="*/ 36 h 65"/>
                  <a:gd name="T30" fmla="*/ 112 w 66"/>
                  <a:gd name="T31" fmla="*/ 38 h 65"/>
                  <a:gd name="T32" fmla="*/ 99 w 66"/>
                  <a:gd name="T33" fmla="*/ 55 h 65"/>
                  <a:gd name="T34" fmla="*/ 58 w 66"/>
                  <a:gd name="T35" fmla="*/ 104 h 65"/>
                  <a:gd name="T36" fmla="*/ 3 w 66"/>
                  <a:gd name="T37" fmla="*/ 170 h 6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1" y="62"/>
                    </a:moveTo>
                    <a:lnTo>
                      <a:pt x="1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1" y="36"/>
                    </a:lnTo>
                    <a:lnTo>
                      <a:pt x="36" y="19"/>
                    </a:lnTo>
                    <a:lnTo>
                      <a:pt x="41" y="13"/>
                    </a:lnTo>
                    <a:lnTo>
                      <a:pt x="43" y="12"/>
                    </a:lnTo>
                    <a:lnTo>
                      <a:pt x="48" y="8"/>
                    </a:lnTo>
                    <a:lnTo>
                      <a:pt x="60" y="3"/>
                    </a:lnTo>
                    <a:lnTo>
                      <a:pt x="66" y="0"/>
                    </a:lnTo>
                    <a:lnTo>
                      <a:pt x="60" y="4"/>
                    </a:lnTo>
                    <a:lnTo>
                      <a:pt x="51" y="8"/>
                    </a:lnTo>
                    <a:lnTo>
                      <a:pt x="42" y="13"/>
                    </a:lnTo>
                    <a:lnTo>
                      <a:pt x="41" y="14"/>
                    </a:lnTo>
                    <a:lnTo>
                      <a:pt x="36" y="20"/>
                    </a:lnTo>
                    <a:lnTo>
                      <a:pt x="21" y="38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5" name="Freeform 2119"/>
              <p:cNvSpPr>
                <a:spLocks/>
              </p:cNvSpPr>
              <p:nvPr/>
            </p:nvSpPr>
            <p:spPr bwMode="auto">
              <a:xfrm>
                <a:off x="3208" y="1887"/>
                <a:ext cx="406" cy="217"/>
              </a:xfrm>
              <a:custGeom>
                <a:avLst/>
                <a:gdLst>
                  <a:gd name="T0" fmla="*/ 392 w 148"/>
                  <a:gd name="T1" fmla="*/ 27 h 79"/>
                  <a:gd name="T2" fmla="*/ 395 w 148"/>
                  <a:gd name="T3" fmla="*/ 27 h 79"/>
                  <a:gd name="T4" fmla="*/ 406 w 148"/>
                  <a:gd name="T5" fmla="*/ 33 h 79"/>
                  <a:gd name="T6" fmla="*/ 395 w 148"/>
                  <a:gd name="T7" fmla="*/ 27 h 79"/>
                  <a:gd name="T8" fmla="*/ 392 w 148"/>
                  <a:gd name="T9" fmla="*/ 27 h 79"/>
                  <a:gd name="T10" fmla="*/ 379 w 148"/>
                  <a:gd name="T11" fmla="*/ 22 h 79"/>
                  <a:gd name="T12" fmla="*/ 337 w 148"/>
                  <a:gd name="T13" fmla="*/ 11 h 79"/>
                  <a:gd name="T14" fmla="*/ 313 w 148"/>
                  <a:gd name="T15" fmla="*/ 5 h 79"/>
                  <a:gd name="T16" fmla="*/ 283 w 148"/>
                  <a:gd name="T17" fmla="*/ 0 h 79"/>
                  <a:gd name="T18" fmla="*/ 252 w 148"/>
                  <a:gd name="T19" fmla="*/ 0 h 79"/>
                  <a:gd name="T20" fmla="*/ 217 w 148"/>
                  <a:gd name="T21" fmla="*/ 5 h 79"/>
                  <a:gd name="T22" fmla="*/ 187 w 148"/>
                  <a:gd name="T23" fmla="*/ 19 h 79"/>
                  <a:gd name="T24" fmla="*/ 159 w 148"/>
                  <a:gd name="T25" fmla="*/ 33 h 79"/>
                  <a:gd name="T26" fmla="*/ 134 w 148"/>
                  <a:gd name="T27" fmla="*/ 49 h 79"/>
                  <a:gd name="T28" fmla="*/ 115 w 148"/>
                  <a:gd name="T29" fmla="*/ 63 h 79"/>
                  <a:gd name="T30" fmla="*/ 85 w 148"/>
                  <a:gd name="T31" fmla="*/ 91 h 79"/>
                  <a:gd name="T32" fmla="*/ 77 w 148"/>
                  <a:gd name="T33" fmla="*/ 104 h 79"/>
                  <a:gd name="T34" fmla="*/ 58 w 148"/>
                  <a:gd name="T35" fmla="*/ 126 h 79"/>
                  <a:gd name="T36" fmla="*/ 36 w 148"/>
                  <a:gd name="T37" fmla="*/ 154 h 79"/>
                  <a:gd name="T38" fmla="*/ 16 w 148"/>
                  <a:gd name="T39" fmla="*/ 179 h 79"/>
                  <a:gd name="T40" fmla="*/ 0 w 148"/>
                  <a:gd name="T41" fmla="*/ 217 h 79"/>
                  <a:gd name="T42" fmla="*/ 16 w 148"/>
                  <a:gd name="T43" fmla="*/ 179 h 79"/>
                  <a:gd name="T44" fmla="*/ 27 w 148"/>
                  <a:gd name="T45" fmla="*/ 165 h 79"/>
                  <a:gd name="T46" fmla="*/ 47 w 148"/>
                  <a:gd name="T47" fmla="*/ 137 h 79"/>
                  <a:gd name="T48" fmla="*/ 77 w 148"/>
                  <a:gd name="T49" fmla="*/ 96 h 79"/>
                  <a:gd name="T50" fmla="*/ 88 w 148"/>
                  <a:gd name="T51" fmla="*/ 85 h 79"/>
                  <a:gd name="T52" fmla="*/ 118 w 148"/>
                  <a:gd name="T53" fmla="*/ 58 h 79"/>
                  <a:gd name="T54" fmla="*/ 140 w 148"/>
                  <a:gd name="T55" fmla="*/ 47 h 79"/>
                  <a:gd name="T56" fmla="*/ 162 w 148"/>
                  <a:gd name="T57" fmla="*/ 27 h 79"/>
                  <a:gd name="T58" fmla="*/ 189 w 148"/>
                  <a:gd name="T59" fmla="*/ 14 h 79"/>
                  <a:gd name="T60" fmla="*/ 222 w 148"/>
                  <a:gd name="T61" fmla="*/ 5 h 79"/>
                  <a:gd name="T62" fmla="*/ 252 w 148"/>
                  <a:gd name="T63" fmla="*/ 0 h 79"/>
                  <a:gd name="T64" fmla="*/ 283 w 148"/>
                  <a:gd name="T65" fmla="*/ 0 h 79"/>
                  <a:gd name="T66" fmla="*/ 313 w 148"/>
                  <a:gd name="T67" fmla="*/ 5 h 79"/>
                  <a:gd name="T68" fmla="*/ 340 w 148"/>
                  <a:gd name="T69" fmla="*/ 11 h 79"/>
                  <a:gd name="T70" fmla="*/ 379 w 148"/>
                  <a:gd name="T71" fmla="*/ 22 h 79"/>
                  <a:gd name="T72" fmla="*/ 392 w 148"/>
                  <a:gd name="T73" fmla="*/ 27 h 7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79">
                    <a:moveTo>
                      <a:pt x="143" y="10"/>
                    </a:moveTo>
                    <a:lnTo>
                      <a:pt x="144" y="10"/>
                    </a:lnTo>
                    <a:lnTo>
                      <a:pt x="148" y="12"/>
                    </a:lnTo>
                    <a:lnTo>
                      <a:pt x="144" y="10"/>
                    </a:lnTo>
                    <a:lnTo>
                      <a:pt x="143" y="10"/>
                    </a:lnTo>
                    <a:lnTo>
                      <a:pt x="138" y="8"/>
                    </a:lnTo>
                    <a:lnTo>
                      <a:pt x="123" y="4"/>
                    </a:lnTo>
                    <a:lnTo>
                      <a:pt x="114" y="2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79" y="2"/>
                    </a:lnTo>
                    <a:lnTo>
                      <a:pt x="68" y="7"/>
                    </a:lnTo>
                    <a:lnTo>
                      <a:pt x="58" y="12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1" y="33"/>
                    </a:lnTo>
                    <a:lnTo>
                      <a:pt x="28" y="38"/>
                    </a:lnTo>
                    <a:lnTo>
                      <a:pt x="21" y="46"/>
                    </a:lnTo>
                    <a:lnTo>
                      <a:pt x="13" y="56"/>
                    </a:lnTo>
                    <a:lnTo>
                      <a:pt x="6" y="65"/>
                    </a:lnTo>
                    <a:lnTo>
                      <a:pt x="0" y="79"/>
                    </a:lnTo>
                    <a:lnTo>
                      <a:pt x="6" y="65"/>
                    </a:lnTo>
                    <a:lnTo>
                      <a:pt x="10" y="60"/>
                    </a:lnTo>
                    <a:lnTo>
                      <a:pt x="17" y="50"/>
                    </a:lnTo>
                    <a:lnTo>
                      <a:pt x="28" y="35"/>
                    </a:lnTo>
                    <a:lnTo>
                      <a:pt x="32" y="31"/>
                    </a:lnTo>
                    <a:lnTo>
                      <a:pt x="43" y="21"/>
                    </a:lnTo>
                    <a:lnTo>
                      <a:pt x="51" y="17"/>
                    </a:lnTo>
                    <a:lnTo>
                      <a:pt x="59" y="10"/>
                    </a:lnTo>
                    <a:lnTo>
                      <a:pt x="69" y="5"/>
                    </a:lnTo>
                    <a:lnTo>
                      <a:pt x="81" y="2"/>
                    </a:lnTo>
                    <a:lnTo>
                      <a:pt x="92" y="0"/>
                    </a:lnTo>
                    <a:lnTo>
                      <a:pt x="103" y="0"/>
                    </a:lnTo>
                    <a:lnTo>
                      <a:pt x="114" y="2"/>
                    </a:lnTo>
                    <a:lnTo>
                      <a:pt x="124" y="4"/>
                    </a:lnTo>
                    <a:lnTo>
                      <a:pt x="138" y="8"/>
                    </a:lnTo>
                    <a:lnTo>
                      <a:pt x="143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6" name="Freeform 2120"/>
              <p:cNvSpPr>
                <a:spLocks/>
              </p:cNvSpPr>
              <p:nvPr/>
            </p:nvSpPr>
            <p:spPr bwMode="auto">
              <a:xfrm>
                <a:off x="3216" y="2046"/>
                <a:ext cx="42" cy="74"/>
              </a:xfrm>
              <a:custGeom>
                <a:avLst/>
                <a:gdLst>
                  <a:gd name="T0" fmla="*/ 0 w 15"/>
                  <a:gd name="T1" fmla="*/ 74 h 27"/>
                  <a:gd name="T2" fmla="*/ 8 w 15"/>
                  <a:gd name="T3" fmla="*/ 63 h 27"/>
                  <a:gd name="T4" fmla="*/ 20 w 15"/>
                  <a:gd name="T5" fmla="*/ 47 h 27"/>
                  <a:gd name="T6" fmla="*/ 34 w 15"/>
                  <a:gd name="T7" fmla="*/ 19 h 27"/>
                  <a:gd name="T8" fmla="*/ 39 w 15"/>
                  <a:gd name="T9" fmla="*/ 5 h 27"/>
                  <a:gd name="T10" fmla="*/ 42 w 15"/>
                  <a:gd name="T11" fmla="*/ 0 h 27"/>
                  <a:gd name="T12" fmla="*/ 39 w 15"/>
                  <a:gd name="T13" fmla="*/ 5 h 27"/>
                  <a:gd name="T14" fmla="*/ 34 w 15"/>
                  <a:gd name="T15" fmla="*/ 19 h 27"/>
                  <a:gd name="T16" fmla="*/ 20 w 15"/>
                  <a:gd name="T17" fmla="*/ 47 h 27"/>
                  <a:gd name="T18" fmla="*/ 8 w 15"/>
                  <a:gd name="T19" fmla="*/ 66 h 27"/>
                  <a:gd name="T20" fmla="*/ 0 w 15"/>
                  <a:gd name="T21" fmla="*/ 74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27">
                    <a:moveTo>
                      <a:pt x="0" y="27"/>
                    </a:moveTo>
                    <a:lnTo>
                      <a:pt x="3" y="23"/>
                    </a:lnTo>
                    <a:lnTo>
                      <a:pt x="7" y="17"/>
                    </a:lnTo>
                    <a:lnTo>
                      <a:pt x="12" y="7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7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7" name="Freeform 2121"/>
              <p:cNvSpPr>
                <a:spLocks/>
              </p:cNvSpPr>
              <p:nvPr/>
            </p:nvSpPr>
            <p:spPr bwMode="auto">
              <a:xfrm>
                <a:off x="3269" y="1914"/>
                <a:ext cx="205" cy="110"/>
              </a:xfrm>
              <a:custGeom>
                <a:avLst/>
                <a:gdLst>
                  <a:gd name="T0" fmla="*/ 3 w 75"/>
                  <a:gd name="T1" fmla="*/ 107 h 40"/>
                  <a:gd name="T2" fmla="*/ 0 w 75"/>
                  <a:gd name="T3" fmla="*/ 110 h 40"/>
                  <a:gd name="T4" fmla="*/ 3 w 75"/>
                  <a:gd name="T5" fmla="*/ 107 h 40"/>
                  <a:gd name="T6" fmla="*/ 3 w 75"/>
                  <a:gd name="T7" fmla="*/ 105 h 40"/>
                  <a:gd name="T8" fmla="*/ 25 w 75"/>
                  <a:gd name="T9" fmla="*/ 85 h 40"/>
                  <a:gd name="T10" fmla="*/ 66 w 75"/>
                  <a:gd name="T11" fmla="*/ 41 h 40"/>
                  <a:gd name="T12" fmla="*/ 74 w 75"/>
                  <a:gd name="T13" fmla="*/ 30 h 40"/>
                  <a:gd name="T14" fmla="*/ 87 w 75"/>
                  <a:gd name="T15" fmla="*/ 22 h 40"/>
                  <a:gd name="T16" fmla="*/ 112 w 75"/>
                  <a:gd name="T17" fmla="*/ 11 h 40"/>
                  <a:gd name="T18" fmla="*/ 139 w 75"/>
                  <a:gd name="T19" fmla="*/ 0 h 40"/>
                  <a:gd name="T20" fmla="*/ 153 w 75"/>
                  <a:gd name="T21" fmla="*/ 0 h 40"/>
                  <a:gd name="T22" fmla="*/ 183 w 75"/>
                  <a:gd name="T23" fmla="*/ 0 h 40"/>
                  <a:gd name="T24" fmla="*/ 205 w 75"/>
                  <a:gd name="T25" fmla="*/ 0 h 40"/>
                  <a:gd name="T26" fmla="*/ 183 w 75"/>
                  <a:gd name="T27" fmla="*/ 0 h 40"/>
                  <a:gd name="T28" fmla="*/ 161 w 75"/>
                  <a:gd name="T29" fmla="*/ 0 h 40"/>
                  <a:gd name="T30" fmla="*/ 142 w 75"/>
                  <a:gd name="T31" fmla="*/ 6 h 40"/>
                  <a:gd name="T32" fmla="*/ 137 w 75"/>
                  <a:gd name="T33" fmla="*/ 6 h 40"/>
                  <a:gd name="T34" fmla="*/ 112 w 75"/>
                  <a:gd name="T35" fmla="*/ 14 h 40"/>
                  <a:gd name="T36" fmla="*/ 87 w 75"/>
                  <a:gd name="T37" fmla="*/ 25 h 40"/>
                  <a:gd name="T38" fmla="*/ 74 w 75"/>
                  <a:gd name="T39" fmla="*/ 36 h 40"/>
                  <a:gd name="T40" fmla="*/ 66 w 75"/>
                  <a:gd name="T41" fmla="*/ 44 h 40"/>
                  <a:gd name="T42" fmla="*/ 25 w 75"/>
                  <a:gd name="T43" fmla="*/ 85 h 40"/>
                  <a:gd name="T44" fmla="*/ 3 w 75"/>
                  <a:gd name="T45" fmla="*/ 107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" h="40">
                    <a:moveTo>
                      <a:pt x="1" y="39"/>
                    </a:moveTo>
                    <a:lnTo>
                      <a:pt x="0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9" y="31"/>
                    </a:lnTo>
                    <a:lnTo>
                      <a:pt x="24" y="15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41" y="4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1" y="5"/>
                    </a:lnTo>
                    <a:lnTo>
                      <a:pt x="32" y="9"/>
                    </a:lnTo>
                    <a:lnTo>
                      <a:pt x="27" y="13"/>
                    </a:lnTo>
                    <a:lnTo>
                      <a:pt x="24" y="16"/>
                    </a:lnTo>
                    <a:lnTo>
                      <a:pt x="9" y="3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8" name="Freeform 2122"/>
              <p:cNvSpPr>
                <a:spLocks/>
              </p:cNvSpPr>
              <p:nvPr/>
            </p:nvSpPr>
            <p:spPr bwMode="auto">
              <a:xfrm>
                <a:off x="3433" y="1901"/>
                <a:ext cx="198" cy="52"/>
              </a:xfrm>
              <a:custGeom>
                <a:avLst/>
                <a:gdLst>
                  <a:gd name="T0" fmla="*/ 195 w 72"/>
                  <a:gd name="T1" fmla="*/ 49 h 19"/>
                  <a:gd name="T2" fmla="*/ 198 w 72"/>
                  <a:gd name="T3" fmla="*/ 52 h 19"/>
                  <a:gd name="T4" fmla="*/ 195 w 72"/>
                  <a:gd name="T5" fmla="*/ 49 h 19"/>
                  <a:gd name="T6" fmla="*/ 173 w 72"/>
                  <a:gd name="T7" fmla="*/ 38 h 19"/>
                  <a:gd name="T8" fmla="*/ 154 w 72"/>
                  <a:gd name="T9" fmla="*/ 27 h 19"/>
                  <a:gd name="T10" fmla="*/ 129 w 72"/>
                  <a:gd name="T11" fmla="*/ 19 h 19"/>
                  <a:gd name="T12" fmla="*/ 77 w 72"/>
                  <a:gd name="T13" fmla="*/ 8 h 19"/>
                  <a:gd name="T14" fmla="*/ 58 w 72"/>
                  <a:gd name="T15" fmla="*/ 5 h 19"/>
                  <a:gd name="T16" fmla="*/ 44 w 72"/>
                  <a:gd name="T17" fmla="*/ 5 h 19"/>
                  <a:gd name="T18" fmla="*/ 17 w 72"/>
                  <a:gd name="T19" fmla="*/ 5 h 19"/>
                  <a:gd name="T20" fmla="*/ 0 w 72"/>
                  <a:gd name="T21" fmla="*/ 5 h 19"/>
                  <a:gd name="T22" fmla="*/ 17 w 72"/>
                  <a:gd name="T23" fmla="*/ 5 h 19"/>
                  <a:gd name="T24" fmla="*/ 36 w 72"/>
                  <a:gd name="T25" fmla="*/ 0 h 19"/>
                  <a:gd name="T26" fmla="*/ 58 w 72"/>
                  <a:gd name="T27" fmla="*/ 5 h 19"/>
                  <a:gd name="T28" fmla="*/ 83 w 72"/>
                  <a:gd name="T29" fmla="*/ 5 h 19"/>
                  <a:gd name="T30" fmla="*/ 129 w 72"/>
                  <a:gd name="T31" fmla="*/ 14 h 19"/>
                  <a:gd name="T32" fmla="*/ 173 w 72"/>
                  <a:gd name="T33" fmla="*/ 36 h 19"/>
                  <a:gd name="T34" fmla="*/ 195 w 72"/>
                  <a:gd name="T35" fmla="*/ 49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19">
                    <a:moveTo>
                      <a:pt x="71" y="18"/>
                    </a:moveTo>
                    <a:lnTo>
                      <a:pt x="72" y="19"/>
                    </a:lnTo>
                    <a:lnTo>
                      <a:pt x="71" y="18"/>
                    </a:lnTo>
                    <a:lnTo>
                      <a:pt x="63" y="14"/>
                    </a:lnTo>
                    <a:lnTo>
                      <a:pt x="56" y="10"/>
                    </a:lnTo>
                    <a:lnTo>
                      <a:pt x="47" y="7"/>
                    </a:lnTo>
                    <a:lnTo>
                      <a:pt x="28" y="3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3" y="0"/>
                    </a:lnTo>
                    <a:lnTo>
                      <a:pt x="21" y="2"/>
                    </a:lnTo>
                    <a:lnTo>
                      <a:pt x="30" y="2"/>
                    </a:lnTo>
                    <a:lnTo>
                      <a:pt x="47" y="5"/>
                    </a:lnTo>
                    <a:lnTo>
                      <a:pt x="63" y="13"/>
                    </a:lnTo>
                    <a:lnTo>
                      <a:pt x="7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89" name="Freeform 2123"/>
              <p:cNvSpPr>
                <a:spLocks/>
              </p:cNvSpPr>
              <p:nvPr/>
            </p:nvSpPr>
            <p:spPr bwMode="auto">
              <a:xfrm>
                <a:off x="3227" y="1950"/>
                <a:ext cx="407" cy="211"/>
              </a:xfrm>
              <a:custGeom>
                <a:avLst/>
                <a:gdLst>
                  <a:gd name="T0" fmla="*/ 3 w 148"/>
                  <a:gd name="T1" fmla="*/ 197 h 77"/>
                  <a:gd name="T2" fmla="*/ 3 w 148"/>
                  <a:gd name="T3" fmla="*/ 200 h 77"/>
                  <a:gd name="T4" fmla="*/ 0 w 148"/>
                  <a:gd name="T5" fmla="*/ 211 h 77"/>
                  <a:gd name="T6" fmla="*/ 0 w 148"/>
                  <a:gd name="T7" fmla="*/ 200 h 77"/>
                  <a:gd name="T8" fmla="*/ 3 w 148"/>
                  <a:gd name="T9" fmla="*/ 197 h 77"/>
                  <a:gd name="T10" fmla="*/ 8 w 148"/>
                  <a:gd name="T11" fmla="*/ 181 h 77"/>
                  <a:gd name="T12" fmla="*/ 25 w 148"/>
                  <a:gd name="T13" fmla="*/ 140 h 77"/>
                  <a:gd name="T14" fmla="*/ 36 w 148"/>
                  <a:gd name="T15" fmla="*/ 115 h 77"/>
                  <a:gd name="T16" fmla="*/ 55 w 148"/>
                  <a:gd name="T17" fmla="*/ 90 h 77"/>
                  <a:gd name="T18" fmla="*/ 77 w 148"/>
                  <a:gd name="T19" fmla="*/ 69 h 77"/>
                  <a:gd name="T20" fmla="*/ 102 w 148"/>
                  <a:gd name="T21" fmla="*/ 47 h 77"/>
                  <a:gd name="T22" fmla="*/ 129 w 148"/>
                  <a:gd name="T23" fmla="*/ 27 h 77"/>
                  <a:gd name="T24" fmla="*/ 162 w 148"/>
                  <a:gd name="T25" fmla="*/ 16 h 77"/>
                  <a:gd name="T26" fmla="*/ 190 w 148"/>
                  <a:gd name="T27" fmla="*/ 5 h 77"/>
                  <a:gd name="T28" fmla="*/ 215 w 148"/>
                  <a:gd name="T29" fmla="*/ 3 h 77"/>
                  <a:gd name="T30" fmla="*/ 239 w 148"/>
                  <a:gd name="T31" fmla="*/ 0 h 77"/>
                  <a:gd name="T32" fmla="*/ 256 w 148"/>
                  <a:gd name="T33" fmla="*/ 0 h 77"/>
                  <a:gd name="T34" fmla="*/ 275 w 148"/>
                  <a:gd name="T35" fmla="*/ 3 h 77"/>
                  <a:gd name="T36" fmla="*/ 305 w 148"/>
                  <a:gd name="T37" fmla="*/ 8 h 77"/>
                  <a:gd name="T38" fmla="*/ 336 w 148"/>
                  <a:gd name="T39" fmla="*/ 19 h 77"/>
                  <a:gd name="T40" fmla="*/ 366 w 148"/>
                  <a:gd name="T41" fmla="*/ 36 h 77"/>
                  <a:gd name="T42" fmla="*/ 402 w 148"/>
                  <a:gd name="T43" fmla="*/ 41 h 77"/>
                  <a:gd name="T44" fmla="*/ 407 w 148"/>
                  <a:gd name="T45" fmla="*/ 41 h 77"/>
                  <a:gd name="T46" fmla="*/ 393 w 148"/>
                  <a:gd name="T47" fmla="*/ 41 h 77"/>
                  <a:gd name="T48" fmla="*/ 366 w 148"/>
                  <a:gd name="T49" fmla="*/ 36 h 77"/>
                  <a:gd name="T50" fmla="*/ 352 w 148"/>
                  <a:gd name="T51" fmla="*/ 30 h 77"/>
                  <a:gd name="T52" fmla="*/ 319 w 148"/>
                  <a:gd name="T53" fmla="*/ 16 h 77"/>
                  <a:gd name="T54" fmla="*/ 283 w 148"/>
                  <a:gd name="T55" fmla="*/ 5 h 77"/>
                  <a:gd name="T56" fmla="*/ 267 w 148"/>
                  <a:gd name="T57" fmla="*/ 3 h 77"/>
                  <a:gd name="T58" fmla="*/ 253 w 148"/>
                  <a:gd name="T59" fmla="*/ 3 h 77"/>
                  <a:gd name="T60" fmla="*/ 237 w 148"/>
                  <a:gd name="T61" fmla="*/ 3 h 77"/>
                  <a:gd name="T62" fmla="*/ 212 w 148"/>
                  <a:gd name="T63" fmla="*/ 3 h 77"/>
                  <a:gd name="T64" fmla="*/ 184 w 148"/>
                  <a:gd name="T65" fmla="*/ 8 h 77"/>
                  <a:gd name="T66" fmla="*/ 157 w 148"/>
                  <a:gd name="T67" fmla="*/ 16 h 77"/>
                  <a:gd name="T68" fmla="*/ 127 w 148"/>
                  <a:gd name="T69" fmla="*/ 30 h 77"/>
                  <a:gd name="T70" fmla="*/ 99 w 148"/>
                  <a:gd name="T71" fmla="*/ 49 h 77"/>
                  <a:gd name="T72" fmla="*/ 77 w 148"/>
                  <a:gd name="T73" fmla="*/ 71 h 77"/>
                  <a:gd name="T74" fmla="*/ 55 w 148"/>
                  <a:gd name="T75" fmla="*/ 96 h 77"/>
                  <a:gd name="T76" fmla="*/ 39 w 148"/>
                  <a:gd name="T77" fmla="*/ 118 h 77"/>
                  <a:gd name="T78" fmla="*/ 25 w 148"/>
                  <a:gd name="T79" fmla="*/ 142 h 77"/>
                  <a:gd name="T80" fmla="*/ 8 w 148"/>
                  <a:gd name="T81" fmla="*/ 181 h 77"/>
                  <a:gd name="T82" fmla="*/ 3 w 148"/>
                  <a:gd name="T83" fmla="*/ 197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8" h="77">
                    <a:moveTo>
                      <a:pt x="1" y="72"/>
                    </a:moveTo>
                    <a:lnTo>
                      <a:pt x="1" y="73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72"/>
                    </a:lnTo>
                    <a:lnTo>
                      <a:pt x="3" y="66"/>
                    </a:lnTo>
                    <a:lnTo>
                      <a:pt x="9" y="51"/>
                    </a:lnTo>
                    <a:lnTo>
                      <a:pt x="13" y="42"/>
                    </a:lnTo>
                    <a:lnTo>
                      <a:pt x="20" y="33"/>
                    </a:lnTo>
                    <a:lnTo>
                      <a:pt x="28" y="25"/>
                    </a:lnTo>
                    <a:lnTo>
                      <a:pt x="37" y="17"/>
                    </a:lnTo>
                    <a:lnTo>
                      <a:pt x="47" y="10"/>
                    </a:lnTo>
                    <a:lnTo>
                      <a:pt x="59" y="6"/>
                    </a:lnTo>
                    <a:lnTo>
                      <a:pt x="69" y="2"/>
                    </a:lnTo>
                    <a:lnTo>
                      <a:pt x="78" y="1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11" y="3"/>
                    </a:lnTo>
                    <a:lnTo>
                      <a:pt x="122" y="7"/>
                    </a:lnTo>
                    <a:lnTo>
                      <a:pt x="133" y="13"/>
                    </a:lnTo>
                    <a:lnTo>
                      <a:pt x="146" y="15"/>
                    </a:lnTo>
                    <a:lnTo>
                      <a:pt x="148" y="15"/>
                    </a:lnTo>
                    <a:lnTo>
                      <a:pt x="143" y="15"/>
                    </a:lnTo>
                    <a:lnTo>
                      <a:pt x="133" y="13"/>
                    </a:lnTo>
                    <a:lnTo>
                      <a:pt x="128" y="11"/>
                    </a:lnTo>
                    <a:lnTo>
                      <a:pt x="116" y="6"/>
                    </a:lnTo>
                    <a:lnTo>
                      <a:pt x="103" y="2"/>
                    </a:lnTo>
                    <a:lnTo>
                      <a:pt x="97" y="1"/>
                    </a:lnTo>
                    <a:lnTo>
                      <a:pt x="92" y="1"/>
                    </a:lnTo>
                    <a:lnTo>
                      <a:pt x="86" y="1"/>
                    </a:lnTo>
                    <a:lnTo>
                      <a:pt x="77" y="1"/>
                    </a:lnTo>
                    <a:lnTo>
                      <a:pt x="67" y="3"/>
                    </a:lnTo>
                    <a:lnTo>
                      <a:pt x="57" y="6"/>
                    </a:lnTo>
                    <a:lnTo>
                      <a:pt x="46" y="11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5"/>
                    </a:lnTo>
                    <a:lnTo>
                      <a:pt x="14" y="43"/>
                    </a:lnTo>
                    <a:lnTo>
                      <a:pt x="9" y="52"/>
                    </a:lnTo>
                    <a:lnTo>
                      <a:pt x="3" y="66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0" name="Freeform 2124"/>
              <p:cNvSpPr>
                <a:spLocks/>
              </p:cNvSpPr>
              <p:nvPr/>
            </p:nvSpPr>
            <p:spPr bwMode="auto">
              <a:xfrm>
                <a:off x="3505" y="1939"/>
                <a:ext cx="126" cy="33"/>
              </a:xfrm>
              <a:custGeom>
                <a:avLst/>
                <a:gdLst>
                  <a:gd name="T0" fmla="*/ 123 w 46"/>
                  <a:gd name="T1" fmla="*/ 30 h 12"/>
                  <a:gd name="T2" fmla="*/ 126 w 46"/>
                  <a:gd name="T3" fmla="*/ 33 h 12"/>
                  <a:gd name="T4" fmla="*/ 123 w 46"/>
                  <a:gd name="T5" fmla="*/ 33 h 12"/>
                  <a:gd name="T6" fmla="*/ 123 w 46"/>
                  <a:gd name="T7" fmla="*/ 30 h 12"/>
                  <a:gd name="T8" fmla="*/ 77 w 46"/>
                  <a:gd name="T9" fmla="*/ 14 h 12"/>
                  <a:gd name="T10" fmla="*/ 47 w 46"/>
                  <a:gd name="T11" fmla="*/ 3 h 12"/>
                  <a:gd name="T12" fmla="*/ 41 w 46"/>
                  <a:gd name="T13" fmla="*/ 0 h 12"/>
                  <a:gd name="T14" fmla="*/ 33 w 46"/>
                  <a:gd name="T15" fmla="*/ 0 h 12"/>
                  <a:gd name="T16" fmla="*/ 27 w 46"/>
                  <a:gd name="T17" fmla="*/ 3 h 12"/>
                  <a:gd name="T18" fmla="*/ 11 w 46"/>
                  <a:gd name="T19" fmla="*/ 0 h 12"/>
                  <a:gd name="T20" fmla="*/ 0 w 46"/>
                  <a:gd name="T21" fmla="*/ 0 h 12"/>
                  <a:gd name="T22" fmla="*/ 11 w 46"/>
                  <a:gd name="T23" fmla="*/ 0 h 12"/>
                  <a:gd name="T24" fmla="*/ 38 w 46"/>
                  <a:gd name="T25" fmla="*/ 0 h 12"/>
                  <a:gd name="T26" fmla="*/ 41 w 46"/>
                  <a:gd name="T27" fmla="*/ 0 h 12"/>
                  <a:gd name="T28" fmla="*/ 52 w 46"/>
                  <a:gd name="T29" fmla="*/ 0 h 12"/>
                  <a:gd name="T30" fmla="*/ 77 w 46"/>
                  <a:gd name="T31" fmla="*/ 11 h 12"/>
                  <a:gd name="T32" fmla="*/ 123 w 46"/>
                  <a:gd name="T33" fmla="*/ 3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12">
                    <a:moveTo>
                      <a:pt x="45" y="11"/>
                    </a:moveTo>
                    <a:lnTo>
                      <a:pt x="46" y="12"/>
                    </a:lnTo>
                    <a:lnTo>
                      <a:pt x="45" y="12"/>
                    </a:lnTo>
                    <a:lnTo>
                      <a:pt x="45" y="11"/>
                    </a:lnTo>
                    <a:lnTo>
                      <a:pt x="28" y="5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8" y="4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1" name="Freeform 2125"/>
              <p:cNvSpPr>
                <a:spLocks/>
              </p:cNvSpPr>
              <p:nvPr/>
            </p:nvSpPr>
            <p:spPr bwMode="auto">
              <a:xfrm>
                <a:off x="3323" y="1923"/>
                <a:ext cx="212" cy="63"/>
              </a:xfrm>
              <a:custGeom>
                <a:avLst/>
                <a:gdLst>
                  <a:gd name="T0" fmla="*/ 206 w 77"/>
                  <a:gd name="T1" fmla="*/ 3 h 23"/>
                  <a:gd name="T2" fmla="*/ 212 w 77"/>
                  <a:gd name="T3" fmla="*/ 5 h 23"/>
                  <a:gd name="T4" fmla="*/ 206 w 77"/>
                  <a:gd name="T5" fmla="*/ 5 h 23"/>
                  <a:gd name="T6" fmla="*/ 198 w 77"/>
                  <a:gd name="T7" fmla="*/ 3 h 23"/>
                  <a:gd name="T8" fmla="*/ 182 w 77"/>
                  <a:gd name="T9" fmla="*/ 0 h 23"/>
                  <a:gd name="T10" fmla="*/ 157 w 77"/>
                  <a:gd name="T11" fmla="*/ 5 h 23"/>
                  <a:gd name="T12" fmla="*/ 143 w 77"/>
                  <a:gd name="T13" fmla="*/ 14 h 23"/>
                  <a:gd name="T14" fmla="*/ 127 w 77"/>
                  <a:gd name="T15" fmla="*/ 16 h 23"/>
                  <a:gd name="T16" fmla="*/ 113 w 77"/>
                  <a:gd name="T17" fmla="*/ 16 h 23"/>
                  <a:gd name="T18" fmla="*/ 99 w 77"/>
                  <a:gd name="T19" fmla="*/ 16 h 23"/>
                  <a:gd name="T20" fmla="*/ 74 w 77"/>
                  <a:gd name="T21" fmla="*/ 22 h 23"/>
                  <a:gd name="T22" fmla="*/ 52 w 77"/>
                  <a:gd name="T23" fmla="*/ 33 h 23"/>
                  <a:gd name="T24" fmla="*/ 14 w 77"/>
                  <a:gd name="T25" fmla="*/ 55 h 23"/>
                  <a:gd name="T26" fmla="*/ 0 w 77"/>
                  <a:gd name="T27" fmla="*/ 63 h 23"/>
                  <a:gd name="T28" fmla="*/ 14 w 77"/>
                  <a:gd name="T29" fmla="*/ 55 h 23"/>
                  <a:gd name="T30" fmla="*/ 55 w 77"/>
                  <a:gd name="T31" fmla="*/ 30 h 23"/>
                  <a:gd name="T32" fmla="*/ 74 w 77"/>
                  <a:gd name="T33" fmla="*/ 22 h 23"/>
                  <a:gd name="T34" fmla="*/ 99 w 77"/>
                  <a:gd name="T35" fmla="*/ 16 h 23"/>
                  <a:gd name="T36" fmla="*/ 129 w 77"/>
                  <a:gd name="T37" fmla="*/ 14 h 23"/>
                  <a:gd name="T38" fmla="*/ 143 w 77"/>
                  <a:gd name="T39" fmla="*/ 11 h 23"/>
                  <a:gd name="T40" fmla="*/ 157 w 77"/>
                  <a:gd name="T41" fmla="*/ 5 h 23"/>
                  <a:gd name="T42" fmla="*/ 182 w 77"/>
                  <a:gd name="T43" fmla="*/ 0 h 23"/>
                  <a:gd name="T44" fmla="*/ 198 w 77"/>
                  <a:gd name="T45" fmla="*/ 3 h 23"/>
                  <a:gd name="T46" fmla="*/ 206 w 77"/>
                  <a:gd name="T47" fmla="*/ 3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" h="23">
                    <a:moveTo>
                      <a:pt x="75" y="1"/>
                    </a:moveTo>
                    <a:lnTo>
                      <a:pt x="77" y="2"/>
                    </a:lnTo>
                    <a:lnTo>
                      <a:pt x="75" y="2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2" y="5"/>
                    </a:lnTo>
                    <a:lnTo>
                      <a:pt x="46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7" y="8"/>
                    </a:lnTo>
                    <a:lnTo>
                      <a:pt x="19" y="12"/>
                    </a:lnTo>
                    <a:lnTo>
                      <a:pt x="5" y="20"/>
                    </a:lnTo>
                    <a:lnTo>
                      <a:pt x="0" y="23"/>
                    </a:lnTo>
                    <a:lnTo>
                      <a:pt x="5" y="20"/>
                    </a:lnTo>
                    <a:lnTo>
                      <a:pt x="20" y="11"/>
                    </a:lnTo>
                    <a:lnTo>
                      <a:pt x="27" y="8"/>
                    </a:lnTo>
                    <a:lnTo>
                      <a:pt x="36" y="6"/>
                    </a:lnTo>
                    <a:lnTo>
                      <a:pt x="47" y="5"/>
                    </a:lnTo>
                    <a:lnTo>
                      <a:pt x="52" y="4"/>
                    </a:lnTo>
                    <a:lnTo>
                      <a:pt x="57" y="2"/>
                    </a:lnTo>
                    <a:lnTo>
                      <a:pt x="66" y="0"/>
                    </a:lnTo>
                    <a:lnTo>
                      <a:pt x="72" y="1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2" name="Freeform 2126"/>
              <p:cNvSpPr>
                <a:spLocks/>
              </p:cNvSpPr>
              <p:nvPr/>
            </p:nvSpPr>
            <p:spPr bwMode="auto">
              <a:xfrm>
                <a:off x="3238" y="1967"/>
                <a:ext cx="407" cy="216"/>
              </a:xfrm>
              <a:custGeom>
                <a:avLst/>
                <a:gdLst>
                  <a:gd name="T0" fmla="*/ 396 w 148"/>
                  <a:gd name="T1" fmla="*/ 66 h 79"/>
                  <a:gd name="T2" fmla="*/ 399 w 148"/>
                  <a:gd name="T3" fmla="*/ 66 h 79"/>
                  <a:gd name="T4" fmla="*/ 407 w 148"/>
                  <a:gd name="T5" fmla="*/ 71 h 79"/>
                  <a:gd name="T6" fmla="*/ 399 w 148"/>
                  <a:gd name="T7" fmla="*/ 66 h 79"/>
                  <a:gd name="T8" fmla="*/ 396 w 148"/>
                  <a:gd name="T9" fmla="*/ 66 h 79"/>
                  <a:gd name="T10" fmla="*/ 382 w 148"/>
                  <a:gd name="T11" fmla="*/ 55 h 79"/>
                  <a:gd name="T12" fmla="*/ 344 w 148"/>
                  <a:gd name="T13" fmla="*/ 30 h 79"/>
                  <a:gd name="T14" fmla="*/ 319 w 148"/>
                  <a:gd name="T15" fmla="*/ 19 h 79"/>
                  <a:gd name="T16" fmla="*/ 286 w 148"/>
                  <a:gd name="T17" fmla="*/ 5 h 79"/>
                  <a:gd name="T18" fmla="*/ 256 w 148"/>
                  <a:gd name="T19" fmla="*/ 3 h 79"/>
                  <a:gd name="T20" fmla="*/ 223 w 148"/>
                  <a:gd name="T21" fmla="*/ 0 h 79"/>
                  <a:gd name="T22" fmla="*/ 184 w 148"/>
                  <a:gd name="T23" fmla="*/ 5 h 79"/>
                  <a:gd name="T24" fmla="*/ 154 w 148"/>
                  <a:gd name="T25" fmla="*/ 14 h 79"/>
                  <a:gd name="T26" fmla="*/ 127 w 148"/>
                  <a:gd name="T27" fmla="*/ 27 h 79"/>
                  <a:gd name="T28" fmla="*/ 102 w 148"/>
                  <a:gd name="T29" fmla="*/ 41 h 79"/>
                  <a:gd name="T30" fmla="*/ 83 w 148"/>
                  <a:gd name="T31" fmla="*/ 57 h 79"/>
                  <a:gd name="T32" fmla="*/ 69 w 148"/>
                  <a:gd name="T33" fmla="*/ 68 h 79"/>
                  <a:gd name="T34" fmla="*/ 58 w 148"/>
                  <a:gd name="T35" fmla="*/ 79 h 79"/>
                  <a:gd name="T36" fmla="*/ 58 w 148"/>
                  <a:gd name="T37" fmla="*/ 82 h 79"/>
                  <a:gd name="T38" fmla="*/ 41 w 148"/>
                  <a:gd name="T39" fmla="*/ 112 h 79"/>
                  <a:gd name="T40" fmla="*/ 25 w 148"/>
                  <a:gd name="T41" fmla="*/ 142 h 79"/>
                  <a:gd name="T42" fmla="*/ 14 w 148"/>
                  <a:gd name="T43" fmla="*/ 172 h 79"/>
                  <a:gd name="T44" fmla="*/ 0 w 148"/>
                  <a:gd name="T45" fmla="*/ 216 h 79"/>
                  <a:gd name="T46" fmla="*/ 14 w 148"/>
                  <a:gd name="T47" fmla="*/ 172 h 79"/>
                  <a:gd name="T48" fmla="*/ 17 w 148"/>
                  <a:gd name="T49" fmla="*/ 159 h 79"/>
                  <a:gd name="T50" fmla="*/ 33 w 148"/>
                  <a:gd name="T51" fmla="*/ 126 h 79"/>
                  <a:gd name="T52" fmla="*/ 52 w 148"/>
                  <a:gd name="T53" fmla="*/ 90 h 79"/>
                  <a:gd name="T54" fmla="*/ 58 w 148"/>
                  <a:gd name="T55" fmla="*/ 79 h 79"/>
                  <a:gd name="T56" fmla="*/ 69 w 148"/>
                  <a:gd name="T57" fmla="*/ 66 h 79"/>
                  <a:gd name="T58" fmla="*/ 85 w 148"/>
                  <a:gd name="T59" fmla="*/ 52 h 79"/>
                  <a:gd name="T60" fmla="*/ 102 w 148"/>
                  <a:gd name="T61" fmla="*/ 38 h 79"/>
                  <a:gd name="T62" fmla="*/ 127 w 148"/>
                  <a:gd name="T63" fmla="*/ 25 h 79"/>
                  <a:gd name="T64" fmla="*/ 157 w 148"/>
                  <a:gd name="T65" fmla="*/ 14 h 79"/>
                  <a:gd name="T66" fmla="*/ 187 w 148"/>
                  <a:gd name="T67" fmla="*/ 3 h 79"/>
                  <a:gd name="T68" fmla="*/ 223 w 148"/>
                  <a:gd name="T69" fmla="*/ 0 h 79"/>
                  <a:gd name="T70" fmla="*/ 256 w 148"/>
                  <a:gd name="T71" fmla="*/ 0 h 79"/>
                  <a:gd name="T72" fmla="*/ 292 w 148"/>
                  <a:gd name="T73" fmla="*/ 5 h 79"/>
                  <a:gd name="T74" fmla="*/ 319 w 148"/>
                  <a:gd name="T75" fmla="*/ 16 h 79"/>
                  <a:gd name="T76" fmla="*/ 344 w 148"/>
                  <a:gd name="T77" fmla="*/ 30 h 79"/>
                  <a:gd name="T78" fmla="*/ 382 w 148"/>
                  <a:gd name="T79" fmla="*/ 55 h 79"/>
                  <a:gd name="T80" fmla="*/ 396 w 148"/>
                  <a:gd name="T81" fmla="*/ 66 h 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8" h="79">
                    <a:moveTo>
                      <a:pt x="144" y="24"/>
                    </a:moveTo>
                    <a:lnTo>
                      <a:pt x="145" y="24"/>
                    </a:lnTo>
                    <a:lnTo>
                      <a:pt x="148" y="26"/>
                    </a:lnTo>
                    <a:lnTo>
                      <a:pt x="145" y="24"/>
                    </a:lnTo>
                    <a:lnTo>
                      <a:pt x="144" y="24"/>
                    </a:lnTo>
                    <a:lnTo>
                      <a:pt x="139" y="20"/>
                    </a:lnTo>
                    <a:lnTo>
                      <a:pt x="125" y="11"/>
                    </a:lnTo>
                    <a:lnTo>
                      <a:pt x="116" y="7"/>
                    </a:lnTo>
                    <a:lnTo>
                      <a:pt x="104" y="2"/>
                    </a:lnTo>
                    <a:lnTo>
                      <a:pt x="93" y="1"/>
                    </a:lnTo>
                    <a:lnTo>
                      <a:pt x="81" y="0"/>
                    </a:lnTo>
                    <a:lnTo>
                      <a:pt x="67" y="2"/>
                    </a:lnTo>
                    <a:lnTo>
                      <a:pt x="56" y="5"/>
                    </a:lnTo>
                    <a:lnTo>
                      <a:pt x="46" y="10"/>
                    </a:lnTo>
                    <a:lnTo>
                      <a:pt x="37" y="15"/>
                    </a:lnTo>
                    <a:lnTo>
                      <a:pt x="30" y="21"/>
                    </a:lnTo>
                    <a:lnTo>
                      <a:pt x="25" y="25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15" y="41"/>
                    </a:lnTo>
                    <a:lnTo>
                      <a:pt x="9" y="52"/>
                    </a:lnTo>
                    <a:lnTo>
                      <a:pt x="5" y="63"/>
                    </a:lnTo>
                    <a:lnTo>
                      <a:pt x="0" y="79"/>
                    </a:lnTo>
                    <a:lnTo>
                      <a:pt x="5" y="63"/>
                    </a:lnTo>
                    <a:lnTo>
                      <a:pt x="6" y="58"/>
                    </a:lnTo>
                    <a:lnTo>
                      <a:pt x="12" y="46"/>
                    </a:lnTo>
                    <a:lnTo>
                      <a:pt x="19" y="33"/>
                    </a:lnTo>
                    <a:lnTo>
                      <a:pt x="21" y="29"/>
                    </a:lnTo>
                    <a:lnTo>
                      <a:pt x="25" y="24"/>
                    </a:lnTo>
                    <a:lnTo>
                      <a:pt x="31" y="19"/>
                    </a:lnTo>
                    <a:lnTo>
                      <a:pt x="37" y="14"/>
                    </a:lnTo>
                    <a:lnTo>
                      <a:pt x="46" y="9"/>
                    </a:lnTo>
                    <a:lnTo>
                      <a:pt x="57" y="5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106" y="2"/>
                    </a:lnTo>
                    <a:lnTo>
                      <a:pt x="116" y="6"/>
                    </a:lnTo>
                    <a:lnTo>
                      <a:pt x="125" y="11"/>
                    </a:lnTo>
                    <a:lnTo>
                      <a:pt x="139" y="20"/>
                    </a:lnTo>
                    <a:lnTo>
                      <a:pt x="144" y="2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3" name="Freeform 2127"/>
              <p:cNvSpPr>
                <a:spLocks/>
              </p:cNvSpPr>
              <p:nvPr/>
            </p:nvSpPr>
            <p:spPr bwMode="auto">
              <a:xfrm>
                <a:off x="3617" y="2008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25 w 9"/>
                  <a:gd name="T3" fmla="*/ 5 h 2"/>
                  <a:gd name="T4" fmla="*/ 14 w 9"/>
                  <a:gd name="T5" fmla="*/ 3 h 2"/>
                  <a:gd name="T6" fmla="*/ 11 w 9"/>
                  <a:gd name="T7" fmla="*/ 3 h 2"/>
                  <a:gd name="T8" fmla="*/ 6 w 9"/>
                  <a:gd name="T9" fmla="*/ 3 h 2"/>
                  <a:gd name="T10" fmla="*/ 3 w 9"/>
                  <a:gd name="T11" fmla="*/ 5 h 2"/>
                  <a:gd name="T12" fmla="*/ 0 w 9"/>
                  <a:gd name="T13" fmla="*/ 5 h 2"/>
                  <a:gd name="T14" fmla="*/ 6 w 9"/>
                  <a:gd name="T15" fmla="*/ 3 h 2"/>
                  <a:gd name="T16" fmla="*/ 11 w 9"/>
                  <a:gd name="T17" fmla="*/ 0 h 2"/>
                  <a:gd name="T18" fmla="*/ 14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9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4" name="Freeform 2128"/>
              <p:cNvSpPr>
                <a:spLocks/>
              </p:cNvSpPr>
              <p:nvPr/>
            </p:nvSpPr>
            <p:spPr bwMode="auto">
              <a:xfrm>
                <a:off x="3340" y="1994"/>
                <a:ext cx="302" cy="71"/>
              </a:xfrm>
              <a:custGeom>
                <a:avLst/>
                <a:gdLst>
                  <a:gd name="T0" fmla="*/ 294 w 110"/>
                  <a:gd name="T1" fmla="*/ 57 h 26"/>
                  <a:gd name="T2" fmla="*/ 297 w 110"/>
                  <a:gd name="T3" fmla="*/ 57 h 26"/>
                  <a:gd name="T4" fmla="*/ 302 w 110"/>
                  <a:gd name="T5" fmla="*/ 60 h 26"/>
                  <a:gd name="T6" fmla="*/ 294 w 110"/>
                  <a:gd name="T7" fmla="*/ 57 h 26"/>
                  <a:gd name="T8" fmla="*/ 283 w 110"/>
                  <a:gd name="T9" fmla="*/ 52 h 26"/>
                  <a:gd name="T10" fmla="*/ 264 w 110"/>
                  <a:gd name="T11" fmla="*/ 33 h 26"/>
                  <a:gd name="T12" fmla="*/ 247 w 110"/>
                  <a:gd name="T13" fmla="*/ 27 h 26"/>
                  <a:gd name="T14" fmla="*/ 228 w 110"/>
                  <a:gd name="T15" fmla="*/ 16 h 26"/>
                  <a:gd name="T16" fmla="*/ 209 w 110"/>
                  <a:gd name="T17" fmla="*/ 14 h 26"/>
                  <a:gd name="T18" fmla="*/ 184 w 110"/>
                  <a:gd name="T19" fmla="*/ 11 h 26"/>
                  <a:gd name="T20" fmla="*/ 165 w 110"/>
                  <a:gd name="T21" fmla="*/ 3 h 26"/>
                  <a:gd name="T22" fmla="*/ 143 w 110"/>
                  <a:gd name="T23" fmla="*/ 3 h 26"/>
                  <a:gd name="T24" fmla="*/ 107 w 110"/>
                  <a:gd name="T25" fmla="*/ 3 h 26"/>
                  <a:gd name="T26" fmla="*/ 80 w 110"/>
                  <a:gd name="T27" fmla="*/ 11 h 26"/>
                  <a:gd name="T28" fmla="*/ 69 w 110"/>
                  <a:gd name="T29" fmla="*/ 14 h 26"/>
                  <a:gd name="T30" fmla="*/ 63 w 110"/>
                  <a:gd name="T31" fmla="*/ 16 h 26"/>
                  <a:gd name="T32" fmla="*/ 52 w 110"/>
                  <a:gd name="T33" fmla="*/ 27 h 26"/>
                  <a:gd name="T34" fmla="*/ 36 w 110"/>
                  <a:gd name="T35" fmla="*/ 41 h 26"/>
                  <a:gd name="T36" fmla="*/ 16 w 110"/>
                  <a:gd name="T37" fmla="*/ 52 h 26"/>
                  <a:gd name="T38" fmla="*/ 0 w 110"/>
                  <a:gd name="T39" fmla="*/ 71 h 26"/>
                  <a:gd name="T40" fmla="*/ 16 w 110"/>
                  <a:gd name="T41" fmla="*/ 46 h 26"/>
                  <a:gd name="T42" fmla="*/ 22 w 110"/>
                  <a:gd name="T43" fmla="*/ 52 h 26"/>
                  <a:gd name="T44" fmla="*/ 27 w 110"/>
                  <a:gd name="T45" fmla="*/ 44 h 26"/>
                  <a:gd name="T46" fmla="*/ 44 w 110"/>
                  <a:gd name="T47" fmla="*/ 30 h 26"/>
                  <a:gd name="T48" fmla="*/ 63 w 110"/>
                  <a:gd name="T49" fmla="*/ 14 h 26"/>
                  <a:gd name="T50" fmla="*/ 69 w 110"/>
                  <a:gd name="T51" fmla="*/ 11 h 26"/>
                  <a:gd name="T52" fmla="*/ 71 w 110"/>
                  <a:gd name="T53" fmla="*/ 11 h 26"/>
                  <a:gd name="T54" fmla="*/ 82 w 110"/>
                  <a:gd name="T55" fmla="*/ 5 h 26"/>
                  <a:gd name="T56" fmla="*/ 107 w 110"/>
                  <a:gd name="T57" fmla="*/ 3 h 26"/>
                  <a:gd name="T58" fmla="*/ 143 w 110"/>
                  <a:gd name="T59" fmla="*/ 0 h 26"/>
                  <a:gd name="T60" fmla="*/ 165 w 110"/>
                  <a:gd name="T61" fmla="*/ 3 h 26"/>
                  <a:gd name="T62" fmla="*/ 189 w 110"/>
                  <a:gd name="T63" fmla="*/ 5 h 26"/>
                  <a:gd name="T64" fmla="*/ 209 w 110"/>
                  <a:gd name="T65" fmla="*/ 11 h 26"/>
                  <a:gd name="T66" fmla="*/ 228 w 110"/>
                  <a:gd name="T67" fmla="*/ 16 h 26"/>
                  <a:gd name="T68" fmla="*/ 247 w 110"/>
                  <a:gd name="T69" fmla="*/ 25 h 26"/>
                  <a:gd name="T70" fmla="*/ 264 w 110"/>
                  <a:gd name="T71" fmla="*/ 33 h 26"/>
                  <a:gd name="T72" fmla="*/ 288 w 110"/>
                  <a:gd name="T73" fmla="*/ 52 h 26"/>
                  <a:gd name="T74" fmla="*/ 294 w 110"/>
                  <a:gd name="T75" fmla="*/ 57 h 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" h="26">
                    <a:moveTo>
                      <a:pt x="107" y="21"/>
                    </a:moveTo>
                    <a:lnTo>
                      <a:pt x="108" y="21"/>
                    </a:lnTo>
                    <a:lnTo>
                      <a:pt x="110" y="22"/>
                    </a:lnTo>
                    <a:lnTo>
                      <a:pt x="107" y="21"/>
                    </a:lnTo>
                    <a:lnTo>
                      <a:pt x="103" y="19"/>
                    </a:lnTo>
                    <a:lnTo>
                      <a:pt x="96" y="12"/>
                    </a:lnTo>
                    <a:lnTo>
                      <a:pt x="90" y="10"/>
                    </a:lnTo>
                    <a:lnTo>
                      <a:pt x="83" y="6"/>
                    </a:lnTo>
                    <a:lnTo>
                      <a:pt x="76" y="5"/>
                    </a:lnTo>
                    <a:lnTo>
                      <a:pt x="67" y="4"/>
                    </a:lnTo>
                    <a:lnTo>
                      <a:pt x="60" y="1"/>
                    </a:lnTo>
                    <a:lnTo>
                      <a:pt x="52" y="1"/>
                    </a:lnTo>
                    <a:lnTo>
                      <a:pt x="39" y="1"/>
                    </a:lnTo>
                    <a:lnTo>
                      <a:pt x="29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19" y="10"/>
                    </a:lnTo>
                    <a:lnTo>
                      <a:pt x="13" y="15"/>
                    </a:lnTo>
                    <a:lnTo>
                      <a:pt x="6" y="19"/>
                    </a:lnTo>
                    <a:lnTo>
                      <a:pt x="0" y="26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9" y="1"/>
                    </a:lnTo>
                    <a:lnTo>
                      <a:pt x="52" y="0"/>
                    </a:lnTo>
                    <a:lnTo>
                      <a:pt x="60" y="1"/>
                    </a:lnTo>
                    <a:lnTo>
                      <a:pt x="69" y="2"/>
                    </a:lnTo>
                    <a:lnTo>
                      <a:pt x="76" y="4"/>
                    </a:lnTo>
                    <a:lnTo>
                      <a:pt x="83" y="6"/>
                    </a:lnTo>
                    <a:lnTo>
                      <a:pt x="90" y="9"/>
                    </a:lnTo>
                    <a:lnTo>
                      <a:pt x="96" y="12"/>
                    </a:lnTo>
                    <a:lnTo>
                      <a:pt x="105" y="19"/>
                    </a:lnTo>
                    <a:lnTo>
                      <a:pt x="107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5" name="Freeform 2129"/>
              <p:cNvSpPr>
                <a:spLocks/>
              </p:cNvSpPr>
              <p:nvPr/>
            </p:nvSpPr>
            <p:spPr bwMode="auto">
              <a:xfrm>
                <a:off x="3252" y="1980"/>
                <a:ext cx="296" cy="225"/>
              </a:xfrm>
              <a:custGeom>
                <a:avLst/>
                <a:gdLst>
                  <a:gd name="T0" fmla="*/ 3 w 108"/>
                  <a:gd name="T1" fmla="*/ 214 h 82"/>
                  <a:gd name="T2" fmla="*/ 0 w 108"/>
                  <a:gd name="T3" fmla="*/ 225 h 82"/>
                  <a:gd name="T4" fmla="*/ 0 w 108"/>
                  <a:gd name="T5" fmla="*/ 214 h 82"/>
                  <a:gd name="T6" fmla="*/ 3 w 108"/>
                  <a:gd name="T7" fmla="*/ 211 h 82"/>
                  <a:gd name="T8" fmla="*/ 5 w 108"/>
                  <a:gd name="T9" fmla="*/ 200 h 82"/>
                  <a:gd name="T10" fmla="*/ 14 w 108"/>
                  <a:gd name="T11" fmla="*/ 167 h 82"/>
                  <a:gd name="T12" fmla="*/ 19 w 108"/>
                  <a:gd name="T13" fmla="*/ 145 h 82"/>
                  <a:gd name="T14" fmla="*/ 30 w 108"/>
                  <a:gd name="T15" fmla="*/ 123 h 82"/>
                  <a:gd name="T16" fmla="*/ 44 w 108"/>
                  <a:gd name="T17" fmla="*/ 99 h 82"/>
                  <a:gd name="T18" fmla="*/ 60 w 108"/>
                  <a:gd name="T19" fmla="*/ 77 h 82"/>
                  <a:gd name="T20" fmla="*/ 77 w 108"/>
                  <a:gd name="T21" fmla="*/ 55 h 82"/>
                  <a:gd name="T22" fmla="*/ 99 w 108"/>
                  <a:gd name="T23" fmla="*/ 38 h 82"/>
                  <a:gd name="T24" fmla="*/ 118 w 108"/>
                  <a:gd name="T25" fmla="*/ 27 h 82"/>
                  <a:gd name="T26" fmla="*/ 140 w 108"/>
                  <a:gd name="T27" fmla="*/ 16 h 82"/>
                  <a:gd name="T28" fmla="*/ 170 w 108"/>
                  <a:gd name="T29" fmla="*/ 5 h 82"/>
                  <a:gd name="T30" fmla="*/ 184 w 108"/>
                  <a:gd name="T31" fmla="*/ 3 h 82"/>
                  <a:gd name="T32" fmla="*/ 211 w 108"/>
                  <a:gd name="T33" fmla="*/ 0 h 82"/>
                  <a:gd name="T34" fmla="*/ 238 w 108"/>
                  <a:gd name="T35" fmla="*/ 0 h 82"/>
                  <a:gd name="T36" fmla="*/ 263 w 108"/>
                  <a:gd name="T37" fmla="*/ 3 h 82"/>
                  <a:gd name="T38" fmla="*/ 296 w 108"/>
                  <a:gd name="T39" fmla="*/ 5 h 82"/>
                  <a:gd name="T40" fmla="*/ 263 w 108"/>
                  <a:gd name="T41" fmla="*/ 5 h 82"/>
                  <a:gd name="T42" fmla="*/ 252 w 108"/>
                  <a:gd name="T43" fmla="*/ 3 h 82"/>
                  <a:gd name="T44" fmla="*/ 222 w 108"/>
                  <a:gd name="T45" fmla="*/ 3 h 82"/>
                  <a:gd name="T46" fmla="*/ 195 w 108"/>
                  <a:gd name="T47" fmla="*/ 3 h 82"/>
                  <a:gd name="T48" fmla="*/ 181 w 108"/>
                  <a:gd name="T49" fmla="*/ 5 h 82"/>
                  <a:gd name="T50" fmla="*/ 167 w 108"/>
                  <a:gd name="T51" fmla="*/ 11 h 82"/>
                  <a:gd name="T52" fmla="*/ 137 w 108"/>
                  <a:gd name="T53" fmla="*/ 19 h 82"/>
                  <a:gd name="T54" fmla="*/ 115 w 108"/>
                  <a:gd name="T55" fmla="*/ 27 h 82"/>
                  <a:gd name="T56" fmla="*/ 96 w 108"/>
                  <a:gd name="T57" fmla="*/ 41 h 82"/>
                  <a:gd name="T58" fmla="*/ 77 w 108"/>
                  <a:gd name="T59" fmla="*/ 58 h 82"/>
                  <a:gd name="T60" fmla="*/ 60 w 108"/>
                  <a:gd name="T61" fmla="*/ 77 h 82"/>
                  <a:gd name="T62" fmla="*/ 44 w 108"/>
                  <a:gd name="T63" fmla="*/ 102 h 82"/>
                  <a:gd name="T64" fmla="*/ 30 w 108"/>
                  <a:gd name="T65" fmla="*/ 126 h 82"/>
                  <a:gd name="T66" fmla="*/ 25 w 108"/>
                  <a:gd name="T67" fmla="*/ 145 h 82"/>
                  <a:gd name="T68" fmla="*/ 16 w 108"/>
                  <a:gd name="T69" fmla="*/ 167 h 82"/>
                  <a:gd name="T70" fmla="*/ 5 w 108"/>
                  <a:gd name="T71" fmla="*/ 200 h 82"/>
                  <a:gd name="T72" fmla="*/ 5 w 108"/>
                  <a:gd name="T73" fmla="*/ 211 h 82"/>
                  <a:gd name="T74" fmla="*/ 3 w 108"/>
                  <a:gd name="T75" fmla="*/ 214 h 8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82">
                    <a:moveTo>
                      <a:pt x="1" y="78"/>
                    </a:moveTo>
                    <a:lnTo>
                      <a:pt x="0" y="82"/>
                    </a:lnTo>
                    <a:lnTo>
                      <a:pt x="0" y="78"/>
                    </a:lnTo>
                    <a:lnTo>
                      <a:pt x="1" y="77"/>
                    </a:lnTo>
                    <a:lnTo>
                      <a:pt x="2" y="73"/>
                    </a:lnTo>
                    <a:lnTo>
                      <a:pt x="5" y="61"/>
                    </a:lnTo>
                    <a:lnTo>
                      <a:pt x="7" y="53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22" y="28"/>
                    </a:lnTo>
                    <a:lnTo>
                      <a:pt x="28" y="20"/>
                    </a:lnTo>
                    <a:lnTo>
                      <a:pt x="36" y="14"/>
                    </a:lnTo>
                    <a:lnTo>
                      <a:pt x="43" y="10"/>
                    </a:lnTo>
                    <a:lnTo>
                      <a:pt x="51" y="6"/>
                    </a:lnTo>
                    <a:lnTo>
                      <a:pt x="62" y="2"/>
                    </a:lnTo>
                    <a:lnTo>
                      <a:pt x="67" y="1"/>
                    </a:lnTo>
                    <a:lnTo>
                      <a:pt x="77" y="0"/>
                    </a:lnTo>
                    <a:lnTo>
                      <a:pt x="87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96" y="2"/>
                    </a:lnTo>
                    <a:lnTo>
                      <a:pt x="92" y="1"/>
                    </a:lnTo>
                    <a:lnTo>
                      <a:pt x="81" y="1"/>
                    </a:lnTo>
                    <a:lnTo>
                      <a:pt x="71" y="1"/>
                    </a:lnTo>
                    <a:lnTo>
                      <a:pt x="66" y="2"/>
                    </a:lnTo>
                    <a:lnTo>
                      <a:pt x="61" y="4"/>
                    </a:lnTo>
                    <a:lnTo>
                      <a:pt x="50" y="7"/>
                    </a:lnTo>
                    <a:lnTo>
                      <a:pt x="42" y="10"/>
                    </a:lnTo>
                    <a:lnTo>
                      <a:pt x="35" y="15"/>
                    </a:lnTo>
                    <a:lnTo>
                      <a:pt x="28" y="21"/>
                    </a:lnTo>
                    <a:lnTo>
                      <a:pt x="22" y="28"/>
                    </a:lnTo>
                    <a:lnTo>
                      <a:pt x="16" y="37"/>
                    </a:lnTo>
                    <a:lnTo>
                      <a:pt x="11" y="46"/>
                    </a:lnTo>
                    <a:lnTo>
                      <a:pt x="9" y="53"/>
                    </a:lnTo>
                    <a:lnTo>
                      <a:pt x="6" y="61"/>
                    </a:lnTo>
                    <a:lnTo>
                      <a:pt x="2" y="73"/>
                    </a:lnTo>
                    <a:lnTo>
                      <a:pt x="2" y="77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6" name="Freeform 2130"/>
              <p:cNvSpPr>
                <a:spLocks/>
              </p:cNvSpPr>
              <p:nvPr/>
            </p:nvSpPr>
            <p:spPr bwMode="auto">
              <a:xfrm>
                <a:off x="3266" y="2013"/>
                <a:ext cx="115" cy="217"/>
              </a:xfrm>
              <a:custGeom>
                <a:avLst/>
                <a:gdLst>
                  <a:gd name="T0" fmla="*/ 3 w 42"/>
                  <a:gd name="T1" fmla="*/ 209 h 79"/>
                  <a:gd name="T2" fmla="*/ 3 w 42"/>
                  <a:gd name="T3" fmla="*/ 212 h 79"/>
                  <a:gd name="T4" fmla="*/ 0 w 42"/>
                  <a:gd name="T5" fmla="*/ 217 h 79"/>
                  <a:gd name="T6" fmla="*/ 0 w 42"/>
                  <a:gd name="T7" fmla="*/ 212 h 79"/>
                  <a:gd name="T8" fmla="*/ 0 w 42"/>
                  <a:gd name="T9" fmla="*/ 209 h 79"/>
                  <a:gd name="T10" fmla="*/ 0 w 42"/>
                  <a:gd name="T11" fmla="*/ 203 h 79"/>
                  <a:gd name="T12" fmla="*/ 5 w 42"/>
                  <a:gd name="T13" fmla="*/ 181 h 79"/>
                  <a:gd name="T14" fmla="*/ 25 w 42"/>
                  <a:gd name="T15" fmla="*/ 124 h 79"/>
                  <a:gd name="T16" fmla="*/ 44 w 42"/>
                  <a:gd name="T17" fmla="*/ 66 h 79"/>
                  <a:gd name="T18" fmla="*/ 55 w 42"/>
                  <a:gd name="T19" fmla="*/ 49 h 79"/>
                  <a:gd name="T20" fmla="*/ 58 w 42"/>
                  <a:gd name="T21" fmla="*/ 41 h 79"/>
                  <a:gd name="T22" fmla="*/ 71 w 42"/>
                  <a:gd name="T23" fmla="*/ 33 h 79"/>
                  <a:gd name="T24" fmla="*/ 96 w 42"/>
                  <a:gd name="T25" fmla="*/ 11 h 79"/>
                  <a:gd name="T26" fmla="*/ 115 w 42"/>
                  <a:gd name="T27" fmla="*/ 0 h 79"/>
                  <a:gd name="T28" fmla="*/ 96 w 42"/>
                  <a:gd name="T29" fmla="*/ 14 h 79"/>
                  <a:gd name="T30" fmla="*/ 77 w 42"/>
                  <a:gd name="T31" fmla="*/ 27 h 79"/>
                  <a:gd name="T32" fmla="*/ 58 w 42"/>
                  <a:gd name="T33" fmla="*/ 44 h 79"/>
                  <a:gd name="T34" fmla="*/ 55 w 42"/>
                  <a:gd name="T35" fmla="*/ 52 h 79"/>
                  <a:gd name="T36" fmla="*/ 44 w 42"/>
                  <a:gd name="T37" fmla="*/ 69 h 79"/>
                  <a:gd name="T38" fmla="*/ 25 w 42"/>
                  <a:gd name="T39" fmla="*/ 124 h 79"/>
                  <a:gd name="T40" fmla="*/ 5 w 42"/>
                  <a:gd name="T41" fmla="*/ 181 h 79"/>
                  <a:gd name="T42" fmla="*/ 3 w 42"/>
                  <a:gd name="T43" fmla="*/ 203 h 79"/>
                  <a:gd name="T44" fmla="*/ 3 w 42"/>
                  <a:gd name="T45" fmla="*/ 209 h 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" h="79">
                    <a:moveTo>
                      <a:pt x="1" y="76"/>
                    </a:moveTo>
                    <a:lnTo>
                      <a:pt x="1" y="77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66"/>
                    </a:lnTo>
                    <a:lnTo>
                      <a:pt x="9" y="45"/>
                    </a:lnTo>
                    <a:lnTo>
                      <a:pt x="16" y="24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6" y="12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5" y="5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20" y="19"/>
                    </a:lnTo>
                    <a:lnTo>
                      <a:pt x="16" y="25"/>
                    </a:lnTo>
                    <a:lnTo>
                      <a:pt x="9" y="45"/>
                    </a:lnTo>
                    <a:lnTo>
                      <a:pt x="2" y="66"/>
                    </a:lnTo>
                    <a:lnTo>
                      <a:pt x="1" y="74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7" name="Freeform 2131"/>
              <p:cNvSpPr>
                <a:spLocks/>
              </p:cNvSpPr>
              <p:nvPr/>
            </p:nvSpPr>
            <p:spPr bwMode="auto">
              <a:xfrm>
                <a:off x="3277" y="2010"/>
                <a:ext cx="368" cy="236"/>
              </a:xfrm>
              <a:custGeom>
                <a:avLst/>
                <a:gdLst>
                  <a:gd name="T0" fmla="*/ 354 w 134"/>
                  <a:gd name="T1" fmla="*/ 60 h 86"/>
                  <a:gd name="T2" fmla="*/ 357 w 134"/>
                  <a:gd name="T3" fmla="*/ 60 h 86"/>
                  <a:gd name="T4" fmla="*/ 368 w 134"/>
                  <a:gd name="T5" fmla="*/ 69 h 86"/>
                  <a:gd name="T6" fmla="*/ 357 w 134"/>
                  <a:gd name="T7" fmla="*/ 60 h 86"/>
                  <a:gd name="T8" fmla="*/ 354 w 134"/>
                  <a:gd name="T9" fmla="*/ 60 h 86"/>
                  <a:gd name="T10" fmla="*/ 341 w 134"/>
                  <a:gd name="T11" fmla="*/ 55 h 86"/>
                  <a:gd name="T12" fmla="*/ 302 w 134"/>
                  <a:gd name="T13" fmla="*/ 36 h 86"/>
                  <a:gd name="T14" fmla="*/ 275 w 134"/>
                  <a:gd name="T15" fmla="*/ 22 h 86"/>
                  <a:gd name="T16" fmla="*/ 247 w 134"/>
                  <a:gd name="T17" fmla="*/ 14 h 86"/>
                  <a:gd name="T18" fmla="*/ 214 w 134"/>
                  <a:gd name="T19" fmla="*/ 8 h 86"/>
                  <a:gd name="T20" fmla="*/ 179 w 134"/>
                  <a:gd name="T21" fmla="*/ 3 h 86"/>
                  <a:gd name="T22" fmla="*/ 148 w 134"/>
                  <a:gd name="T23" fmla="*/ 11 h 86"/>
                  <a:gd name="T24" fmla="*/ 118 w 134"/>
                  <a:gd name="T25" fmla="*/ 25 h 86"/>
                  <a:gd name="T26" fmla="*/ 91 w 134"/>
                  <a:gd name="T27" fmla="*/ 38 h 86"/>
                  <a:gd name="T28" fmla="*/ 71 w 134"/>
                  <a:gd name="T29" fmla="*/ 55 h 86"/>
                  <a:gd name="T30" fmla="*/ 52 w 134"/>
                  <a:gd name="T31" fmla="*/ 71 h 86"/>
                  <a:gd name="T32" fmla="*/ 44 w 134"/>
                  <a:gd name="T33" fmla="*/ 85 h 86"/>
                  <a:gd name="T34" fmla="*/ 36 w 134"/>
                  <a:gd name="T35" fmla="*/ 102 h 86"/>
                  <a:gd name="T36" fmla="*/ 33 w 134"/>
                  <a:gd name="T37" fmla="*/ 110 h 86"/>
                  <a:gd name="T38" fmla="*/ 22 w 134"/>
                  <a:gd name="T39" fmla="*/ 134 h 86"/>
                  <a:gd name="T40" fmla="*/ 14 w 134"/>
                  <a:gd name="T41" fmla="*/ 165 h 86"/>
                  <a:gd name="T42" fmla="*/ 8 w 134"/>
                  <a:gd name="T43" fmla="*/ 181 h 86"/>
                  <a:gd name="T44" fmla="*/ 8 w 134"/>
                  <a:gd name="T45" fmla="*/ 198 h 86"/>
                  <a:gd name="T46" fmla="*/ 0 w 134"/>
                  <a:gd name="T47" fmla="*/ 236 h 86"/>
                  <a:gd name="T48" fmla="*/ 8 w 134"/>
                  <a:gd name="T49" fmla="*/ 195 h 86"/>
                  <a:gd name="T50" fmla="*/ 8 w 134"/>
                  <a:gd name="T51" fmla="*/ 181 h 86"/>
                  <a:gd name="T52" fmla="*/ 16 w 134"/>
                  <a:gd name="T53" fmla="*/ 143 h 86"/>
                  <a:gd name="T54" fmla="*/ 30 w 134"/>
                  <a:gd name="T55" fmla="*/ 110 h 86"/>
                  <a:gd name="T56" fmla="*/ 36 w 134"/>
                  <a:gd name="T57" fmla="*/ 96 h 86"/>
                  <a:gd name="T58" fmla="*/ 38 w 134"/>
                  <a:gd name="T59" fmla="*/ 93 h 86"/>
                  <a:gd name="T60" fmla="*/ 44 w 134"/>
                  <a:gd name="T61" fmla="*/ 82 h 86"/>
                  <a:gd name="T62" fmla="*/ 58 w 134"/>
                  <a:gd name="T63" fmla="*/ 69 h 86"/>
                  <a:gd name="T64" fmla="*/ 71 w 134"/>
                  <a:gd name="T65" fmla="*/ 52 h 86"/>
                  <a:gd name="T66" fmla="*/ 93 w 134"/>
                  <a:gd name="T67" fmla="*/ 36 h 86"/>
                  <a:gd name="T68" fmla="*/ 118 w 134"/>
                  <a:gd name="T69" fmla="*/ 22 h 86"/>
                  <a:gd name="T70" fmla="*/ 148 w 134"/>
                  <a:gd name="T71" fmla="*/ 8 h 86"/>
                  <a:gd name="T72" fmla="*/ 184 w 134"/>
                  <a:gd name="T73" fmla="*/ 0 h 86"/>
                  <a:gd name="T74" fmla="*/ 217 w 134"/>
                  <a:gd name="T75" fmla="*/ 3 h 86"/>
                  <a:gd name="T76" fmla="*/ 247 w 134"/>
                  <a:gd name="T77" fmla="*/ 11 h 86"/>
                  <a:gd name="T78" fmla="*/ 280 w 134"/>
                  <a:gd name="T79" fmla="*/ 22 h 86"/>
                  <a:gd name="T80" fmla="*/ 302 w 134"/>
                  <a:gd name="T81" fmla="*/ 30 h 86"/>
                  <a:gd name="T82" fmla="*/ 341 w 134"/>
                  <a:gd name="T83" fmla="*/ 52 h 86"/>
                  <a:gd name="T84" fmla="*/ 354 w 134"/>
                  <a:gd name="T85" fmla="*/ 6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4" h="86">
                    <a:moveTo>
                      <a:pt x="129" y="22"/>
                    </a:moveTo>
                    <a:lnTo>
                      <a:pt x="130" y="22"/>
                    </a:lnTo>
                    <a:lnTo>
                      <a:pt x="134" y="25"/>
                    </a:lnTo>
                    <a:lnTo>
                      <a:pt x="130" y="22"/>
                    </a:lnTo>
                    <a:lnTo>
                      <a:pt x="129" y="22"/>
                    </a:lnTo>
                    <a:lnTo>
                      <a:pt x="124" y="20"/>
                    </a:lnTo>
                    <a:lnTo>
                      <a:pt x="110" y="13"/>
                    </a:lnTo>
                    <a:lnTo>
                      <a:pt x="100" y="8"/>
                    </a:lnTo>
                    <a:lnTo>
                      <a:pt x="90" y="5"/>
                    </a:lnTo>
                    <a:lnTo>
                      <a:pt x="78" y="3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3" y="9"/>
                    </a:lnTo>
                    <a:lnTo>
                      <a:pt x="33" y="14"/>
                    </a:lnTo>
                    <a:lnTo>
                      <a:pt x="26" y="20"/>
                    </a:lnTo>
                    <a:lnTo>
                      <a:pt x="19" y="26"/>
                    </a:lnTo>
                    <a:lnTo>
                      <a:pt x="16" y="31"/>
                    </a:lnTo>
                    <a:lnTo>
                      <a:pt x="13" y="37"/>
                    </a:lnTo>
                    <a:lnTo>
                      <a:pt x="12" y="40"/>
                    </a:lnTo>
                    <a:lnTo>
                      <a:pt x="8" y="49"/>
                    </a:lnTo>
                    <a:lnTo>
                      <a:pt x="5" y="60"/>
                    </a:lnTo>
                    <a:lnTo>
                      <a:pt x="3" y="66"/>
                    </a:lnTo>
                    <a:lnTo>
                      <a:pt x="3" y="72"/>
                    </a:lnTo>
                    <a:lnTo>
                      <a:pt x="0" y="86"/>
                    </a:lnTo>
                    <a:lnTo>
                      <a:pt x="3" y="71"/>
                    </a:lnTo>
                    <a:lnTo>
                      <a:pt x="3" y="66"/>
                    </a:lnTo>
                    <a:lnTo>
                      <a:pt x="6" y="52"/>
                    </a:lnTo>
                    <a:lnTo>
                      <a:pt x="11" y="40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21" y="25"/>
                    </a:lnTo>
                    <a:lnTo>
                      <a:pt x="26" y="19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54" y="3"/>
                    </a:lnTo>
                    <a:lnTo>
                      <a:pt x="67" y="0"/>
                    </a:lnTo>
                    <a:lnTo>
                      <a:pt x="79" y="1"/>
                    </a:lnTo>
                    <a:lnTo>
                      <a:pt x="90" y="4"/>
                    </a:lnTo>
                    <a:lnTo>
                      <a:pt x="102" y="8"/>
                    </a:lnTo>
                    <a:lnTo>
                      <a:pt x="110" y="11"/>
                    </a:lnTo>
                    <a:lnTo>
                      <a:pt x="124" y="19"/>
                    </a:lnTo>
                    <a:lnTo>
                      <a:pt x="129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8" name="Freeform 2132"/>
              <p:cNvSpPr>
                <a:spLocks/>
              </p:cNvSpPr>
              <p:nvPr/>
            </p:nvSpPr>
            <p:spPr bwMode="auto">
              <a:xfrm>
                <a:off x="3282" y="2238"/>
                <a:ext cx="17" cy="39"/>
              </a:xfrm>
              <a:custGeom>
                <a:avLst/>
                <a:gdLst>
                  <a:gd name="T0" fmla="*/ 3 w 6"/>
                  <a:gd name="T1" fmla="*/ 36 h 14"/>
                  <a:gd name="T2" fmla="*/ 3 w 6"/>
                  <a:gd name="T3" fmla="*/ 39 h 14"/>
                  <a:gd name="T4" fmla="*/ 0 w 6"/>
                  <a:gd name="T5" fmla="*/ 39 h 14"/>
                  <a:gd name="T6" fmla="*/ 0 w 6"/>
                  <a:gd name="T7" fmla="*/ 22 h 14"/>
                  <a:gd name="T8" fmla="*/ 3 w 6"/>
                  <a:gd name="T9" fmla="*/ 11 h 14"/>
                  <a:gd name="T10" fmla="*/ 9 w 6"/>
                  <a:gd name="T11" fmla="*/ 8 h 14"/>
                  <a:gd name="T12" fmla="*/ 14 w 6"/>
                  <a:gd name="T13" fmla="*/ 0 h 14"/>
                  <a:gd name="T14" fmla="*/ 17 w 6"/>
                  <a:gd name="T15" fmla="*/ 0 h 14"/>
                  <a:gd name="T16" fmla="*/ 14 w 6"/>
                  <a:gd name="T17" fmla="*/ 6 h 14"/>
                  <a:gd name="T18" fmla="*/ 9 w 6"/>
                  <a:gd name="T19" fmla="*/ 8 h 14"/>
                  <a:gd name="T20" fmla="*/ 3 w 6"/>
                  <a:gd name="T21" fmla="*/ 11 h 14"/>
                  <a:gd name="T22" fmla="*/ 3 w 6"/>
                  <a:gd name="T23" fmla="*/ 22 h 14"/>
                  <a:gd name="T24" fmla="*/ 3 w 6"/>
                  <a:gd name="T25" fmla="*/ 36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14">
                    <a:moveTo>
                      <a:pt x="1" y="13"/>
                    </a:moveTo>
                    <a:lnTo>
                      <a:pt x="1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1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99" name="Freeform 2133"/>
              <p:cNvSpPr>
                <a:spLocks/>
              </p:cNvSpPr>
              <p:nvPr/>
            </p:nvSpPr>
            <p:spPr bwMode="auto">
              <a:xfrm>
                <a:off x="3310" y="2046"/>
                <a:ext cx="115" cy="277"/>
              </a:xfrm>
              <a:custGeom>
                <a:avLst/>
                <a:gdLst>
                  <a:gd name="T0" fmla="*/ 16 w 42"/>
                  <a:gd name="T1" fmla="*/ 269 h 101"/>
                  <a:gd name="T2" fmla="*/ 16 w 42"/>
                  <a:gd name="T3" fmla="*/ 272 h 101"/>
                  <a:gd name="T4" fmla="*/ 16 w 42"/>
                  <a:gd name="T5" fmla="*/ 277 h 101"/>
                  <a:gd name="T6" fmla="*/ 16 w 42"/>
                  <a:gd name="T7" fmla="*/ 272 h 101"/>
                  <a:gd name="T8" fmla="*/ 16 w 42"/>
                  <a:gd name="T9" fmla="*/ 269 h 101"/>
                  <a:gd name="T10" fmla="*/ 16 w 42"/>
                  <a:gd name="T11" fmla="*/ 258 h 101"/>
                  <a:gd name="T12" fmla="*/ 11 w 42"/>
                  <a:gd name="T13" fmla="*/ 233 h 101"/>
                  <a:gd name="T14" fmla="*/ 5 w 42"/>
                  <a:gd name="T15" fmla="*/ 197 h 101"/>
                  <a:gd name="T16" fmla="*/ 0 w 42"/>
                  <a:gd name="T17" fmla="*/ 156 h 101"/>
                  <a:gd name="T18" fmla="*/ 5 w 42"/>
                  <a:gd name="T19" fmla="*/ 134 h 101"/>
                  <a:gd name="T20" fmla="*/ 14 w 42"/>
                  <a:gd name="T21" fmla="*/ 118 h 101"/>
                  <a:gd name="T22" fmla="*/ 30 w 42"/>
                  <a:gd name="T23" fmla="*/ 85 h 101"/>
                  <a:gd name="T24" fmla="*/ 44 w 42"/>
                  <a:gd name="T25" fmla="*/ 63 h 101"/>
                  <a:gd name="T26" fmla="*/ 52 w 42"/>
                  <a:gd name="T27" fmla="*/ 60 h 101"/>
                  <a:gd name="T28" fmla="*/ 66 w 42"/>
                  <a:gd name="T29" fmla="*/ 44 h 101"/>
                  <a:gd name="T30" fmla="*/ 79 w 42"/>
                  <a:gd name="T31" fmla="*/ 25 h 101"/>
                  <a:gd name="T32" fmla="*/ 96 w 42"/>
                  <a:gd name="T33" fmla="*/ 11 h 101"/>
                  <a:gd name="T34" fmla="*/ 115 w 42"/>
                  <a:gd name="T35" fmla="*/ 0 h 101"/>
                  <a:gd name="T36" fmla="*/ 93 w 42"/>
                  <a:gd name="T37" fmla="*/ 16 h 101"/>
                  <a:gd name="T38" fmla="*/ 85 w 42"/>
                  <a:gd name="T39" fmla="*/ 19 h 101"/>
                  <a:gd name="T40" fmla="*/ 71 w 42"/>
                  <a:gd name="T41" fmla="*/ 36 h 101"/>
                  <a:gd name="T42" fmla="*/ 52 w 42"/>
                  <a:gd name="T43" fmla="*/ 63 h 101"/>
                  <a:gd name="T44" fmla="*/ 44 w 42"/>
                  <a:gd name="T45" fmla="*/ 66 h 101"/>
                  <a:gd name="T46" fmla="*/ 30 w 42"/>
                  <a:gd name="T47" fmla="*/ 88 h 101"/>
                  <a:gd name="T48" fmla="*/ 14 w 42"/>
                  <a:gd name="T49" fmla="*/ 118 h 101"/>
                  <a:gd name="T50" fmla="*/ 5 w 42"/>
                  <a:gd name="T51" fmla="*/ 137 h 101"/>
                  <a:gd name="T52" fmla="*/ 3 w 42"/>
                  <a:gd name="T53" fmla="*/ 159 h 101"/>
                  <a:gd name="T54" fmla="*/ 5 w 42"/>
                  <a:gd name="T55" fmla="*/ 197 h 101"/>
                  <a:gd name="T56" fmla="*/ 14 w 42"/>
                  <a:gd name="T57" fmla="*/ 233 h 101"/>
                  <a:gd name="T58" fmla="*/ 16 w 42"/>
                  <a:gd name="T59" fmla="*/ 258 h 101"/>
                  <a:gd name="T60" fmla="*/ 16 w 42"/>
                  <a:gd name="T61" fmla="*/ 269 h 10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2" h="101">
                    <a:moveTo>
                      <a:pt x="6" y="98"/>
                    </a:moveTo>
                    <a:lnTo>
                      <a:pt x="6" y="99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6" y="94"/>
                    </a:lnTo>
                    <a:lnTo>
                      <a:pt x="4" y="85"/>
                    </a:lnTo>
                    <a:lnTo>
                      <a:pt x="2" y="72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5" y="43"/>
                    </a:lnTo>
                    <a:lnTo>
                      <a:pt x="11" y="31"/>
                    </a:lnTo>
                    <a:lnTo>
                      <a:pt x="16" y="23"/>
                    </a:lnTo>
                    <a:lnTo>
                      <a:pt x="19" y="22"/>
                    </a:lnTo>
                    <a:lnTo>
                      <a:pt x="24" y="16"/>
                    </a:lnTo>
                    <a:lnTo>
                      <a:pt x="29" y="9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4" y="6"/>
                    </a:lnTo>
                    <a:lnTo>
                      <a:pt x="31" y="7"/>
                    </a:lnTo>
                    <a:lnTo>
                      <a:pt x="26" y="13"/>
                    </a:lnTo>
                    <a:lnTo>
                      <a:pt x="19" y="23"/>
                    </a:lnTo>
                    <a:lnTo>
                      <a:pt x="16" y="24"/>
                    </a:lnTo>
                    <a:lnTo>
                      <a:pt x="11" y="32"/>
                    </a:lnTo>
                    <a:lnTo>
                      <a:pt x="5" y="43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2" y="72"/>
                    </a:lnTo>
                    <a:lnTo>
                      <a:pt x="5" y="85"/>
                    </a:lnTo>
                    <a:lnTo>
                      <a:pt x="6" y="94"/>
                    </a:lnTo>
                    <a:lnTo>
                      <a:pt x="6" y="9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0" name="Freeform 2134"/>
              <p:cNvSpPr>
                <a:spLocks/>
              </p:cNvSpPr>
              <p:nvPr/>
            </p:nvSpPr>
            <p:spPr bwMode="auto">
              <a:xfrm>
                <a:off x="3354" y="2046"/>
                <a:ext cx="293" cy="338"/>
              </a:xfrm>
              <a:custGeom>
                <a:avLst/>
                <a:gdLst>
                  <a:gd name="T0" fmla="*/ 282 w 107"/>
                  <a:gd name="T1" fmla="*/ 71 h 123"/>
                  <a:gd name="T2" fmla="*/ 282 w 107"/>
                  <a:gd name="T3" fmla="*/ 74 h 123"/>
                  <a:gd name="T4" fmla="*/ 293 w 107"/>
                  <a:gd name="T5" fmla="*/ 85 h 123"/>
                  <a:gd name="T6" fmla="*/ 282 w 107"/>
                  <a:gd name="T7" fmla="*/ 74 h 123"/>
                  <a:gd name="T8" fmla="*/ 279 w 107"/>
                  <a:gd name="T9" fmla="*/ 74 h 123"/>
                  <a:gd name="T10" fmla="*/ 263 w 107"/>
                  <a:gd name="T11" fmla="*/ 63 h 123"/>
                  <a:gd name="T12" fmla="*/ 214 w 107"/>
                  <a:gd name="T13" fmla="*/ 36 h 123"/>
                  <a:gd name="T14" fmla="*/ 189 w 107"/>
                  <a:gd name="T15" fmla="*/ 22 h 123"/>
                  <a:gd name="T16" fmla="*/ 151 w 107"/>
                  <a:gd name="T17" fmla="*/ 5 h 123"/>
                  <a:gd name="T18" fmla="*/ 129 w 107"/>
                  <a:gd name="T19" fmla="*/ 3 h 123"/>
                  <a:gd name="T20" fmla="*/ 110 w 107"/>
                  <a:gd name="T21" fmla="*/ 3 h 123"/>
                  <a:gd name="T22" fmla="*/ 88 w 107"/>
                  <a:gd name="T23" fmla="*/ 5 h 123"/>
                  <a:gd name="T24" fmla="*/ 71 w 107"/>
                  <a:gd name="T25" fmla="*/ 16 h 123"/>
                  <a:gd name="T26" fmla="*/ 38 w 107"/>
                  <a:gd name="T27" fmla="*/ 44 h 123"/>
                  <a:gd name="T28" fmla="*/ 25 w 107"/>
                  <a:gd name="T29" fmla="*/ 58 h 123"/>
                  <a:gd name="T30" fmla="*/ 14 w 107"/>
                  <a:gd name="T31" fmla="*/ 71 h 123"/>
                  <a:gd name="T32" fmla="*/ 8 w 107"/>
                  <a:gd name="T33" fmla="*/ 91 h 123"/>
                  <a:gd name="T34" fmla="*/ 8 w 107"/>
                  <a:gd name="T35" fmla="*/ 107 h 123"/>
                  <a:gd name="T36" fmla="*/ 3 w 107"/>
                  <a:gd name="T37" fmla="*/ 143 h 123"/>
                  <a:gd name="T38" fmla="*/ 8 w 107"/>
                  <a:gd name="T39" fmla="*/ 173 h 123"/>
                  <a:gd name="T40" fmla="*/ 11 w 107"/>
                  <a:gd name="T41" fmla="*/ 192 h 123"/>
                  <a:gd name="T42" fmla="*/ 22 w 107"/>
                  <a:gd name="T43" fmla="*/ 212 h 123"/>
                  <a:gd name="T44" fmla="*/ 41 w 107"/>
                  <a:gd name="T45" fmla="*/ 247 h 123"/>
                  <a:gd name="T46" fmla="*/ 63 w 107"/>
                  <a:gd name="T47" fmla="*/ 283 h 123"/>
                  <a:gd name="T48" fmla="*/ 79 w 107"/>
                  <a:gd name="T49" fmla="*/ 300 h 123"/>
                  <a:gd name="T50" fmla="*/ 93 w 107"/>
                  <a:gd name="T51" fmla="*/ 313 h 123"/>
                  <a:gd name="T52" fmla="*/ 137 w 107"/>
                  <a:gd name="T53" fmla="*/ 338 h 123"/>
                  <a:gd name="T54" fmla="*/ 88 w 107"/>
                  <a:gd name="T55" fmla="*/ 313 h 123"/>
                  <a:gd name="T56" fmla="*/ 85 w 107"/>
                  <a:gd name="T57" fmla="*/ 311 h 123"/>
                  <a:gd name="T58" fmla="*/ 77 w 107"/>
                  <a:gd name="T59" fmla="*/ 300 h 123"/>
                  <a:gd name="T60" fmla="*/ 49 w 107"/>
                  <a:gd name="T61" fmla="*/ 264 h 123"/>
                  <a:gd name="T62" fmla="*/ 25 w 107"/>
                  <a:gd name="T63" fmla="*/ 225 h 123"/>
                  <a:gd name="T64" fmla="*/ 14 w 107"/>
                  <a:gd name="T65" fmla="*/ 206 h 123"/>
                  <a:gd name="T66" fmla="*/ 8 w 107"/>
                  <a:gd name="T67" fmla="*/ 187 h 123"/>
                  <a:gd name="T68" fmla="*/ 3 w 107"/>
                  <a:gd name="T69" fmla="*/ 165 h 123"/>
                  <a:gd name="T70" fmla="*/ 0 w 107"/>
                  <a:gd name="T71" fmla="*/ 137 h 123"/>
                  <a:gd name="T72" fmla="*/ 3 w 107"/>
                  <a:gd name="T73" fmla="*/ 104 h 123"/>
                  <a:gd name="T74" fmla="*/ 8 w 107"/>
                  <a:gd name="T75" fmla="*/ 88 h 123"/>
                  <a:gd name="T76" fmla="*/ 14 w 107"/>
                  <a:gd name="T77" fmla="*/ 66 h 123"/>
                  <a:gd name="T78" fmla="*/ 25 w 107"/>
                  <a:gd name="T79" fmla="*/ 49 h 123"/>
                  <a:gd name="T80" fmla="*/ 41 w 107"/>
                  <a:gd name="T81" fmla="*/ 36 h 123"/>
                  <a:gd name="T82" fmla="*/ 71 w 107"/>
                  <a:gd name="T83" fmla="*/ 11 h 123"/>
                  <a:gd name="T84" fmla="*/ 93 w 107"/>
                  <a:gd name="T85" fmla="*/ 3 h 123"/>
                  <a:gd name="T86" fmla="*/ 112 w 107"/>
                  <a:gd name="T87" fmla="*/ 0 h 123"/>
                  <a:gd name="T88" fmla="*/ 134 w 107"/>
                  <a:gd name="T89" fmla="*/ 0 h 123"/>
                  <a:gd name="T90" fmla="*/ 151 w 107"/>
                  <a:gd name="T91" fmla="*/ 5 h 123"/>
                  <a:gd name="T92" fmla="*/ 189 w 107"/>
                  <a:gd name="T93" fmla="*/ 19 h 123"/>
                  <a:gd name="T94" fmla="*/ 219 w 107"/>
                  <a:gd name="T95" fmla="*/ 36 h 123"/>
                  <a:gd name="T96" fmla="*/ 263 w 107"/>
                  <a:gd name="T97" fmla="*/ 63 h 123"/>
                  <a:gd name="T98" fmla="*/ 282 w 107"/>
                  <a:gd name="T99" fmla="*/ 71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" h="123">
                    <a:moveTo>
                      <a:pt x="103" y="26"/>
                    </a:moveTo>
                    <a:lnTo>
                      <a:pt x="103" y="27"/>
                    </a:lnTo>
                    <a:lnTo>
                      <a:pt x="107" y="31"/>
                    </a:lnTo>
                    <a:lnTo>
                      <a:pt x="103" y="27"/>
                    </a:lnTo>
                    <a:lnTo>
                      <a:pt x="102" y="27"/>
                    </a:lnTo>
                    <a:lnTo>
                      <a:pt x="96" y="23"/>
                    </a:lnTo>
                    <a:lnTo>
                      <a:pt x="78" y="13"/>
                    </a:lnTo>
                    <a:lnTo>
                      <a:pt x="69" y="8"/>
                    </a:lnTo>
                    <a:lnTo>
                      <a:pt x="55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2" y="2"/>
                    </a:lnTo>
                    <a:lnTo>
                      <a:pt x="26" y="6"/>
                    </a:lnTo>
                    <a:lnTo>
                      <a:pt x="14" y="16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1" y="52"/>
                    </a:lnTo>
                    <a:lnTo>
                      <a:pt x="3" y="63"/>
                    </a:lnTo>
                    <a:lnTo>
                      <a:pt x="4" y="70"/>
                    </a:lnTo>
                    <a:lnTo>
                      <a:pt x="8" y="77"/>
                    </a:lnTo>
                    <a:lnTo>
                      <a:pt x="15" y="90"/>
                    </a:lnTo>
                    <a:lnTo>
                      <a:pt x="23" y="103"/>
                    </a:lnTo>
                    <a:lnTo>
                      <a:pt x="29" y="109"/>
                    </a:lnTo>
                    <a:lnTo>
                      <a:pt x="34" y="114"/>
                    </a:lnTo>
                    <a:lnTo>
                      <a:pt x="50" y="123"/>
                    </a:lnTo>
                    <a:lnTo>
                      <a:pt x="32" y="114"/>
                    </a:lnTo>
                    <a:lnTo>
                      <a:pt x="31" y="113"/>
                    </a:lnTo>
                    <a:lnTo>
                      <a:pt x="28" y="109"/>
                    </a:lnTo>
                    <a:lnTo>
                      <a:pt x="18" y="96"/>
                    </a:lnTo>
                    <a:lnTo>
                      <a:pt x="9" y="82"/>
                    </a:lnTo>
                    <a:lnTo>
                      <a:pt x="5" y="75"/>
                    </a:lnTo>
                    <a:lnTo>
                      <a:pt x="3" y="68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5" y="24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5" y="2"/>
                    </a:lnTo>
                    <a:lnTo>
                      <a:pt x="69" y="7"/>
                    </a:lnTo>
                    <a:lnTo>
                      <a:pt x="80" y="13"/>
                    </a:lnTo>
                    <a:lnTo>
                      <a:pt x="96" y="23"/>
                    </a:lnTo>
                    <a:lnTo>
                      <a:pt x="103" y="2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1" name="Freeform 2135"/>
              <p:cNvSpPr>
                <a:spLocks/>
              </p:cNvSpPr>
              <p:nvPr/>
            </p:nvSpPr>
            <p:spPr bwMode="auto">
              <a:xfrm>
                <a:off x="3422" y="2364"/>
                <a:ext cx="39" cy="28"/>
              </a:xfrm>
              <a:custGeom>
                <a:avLst/>
                <a:gdLst>
                  <a:gd name="T0" fmla="*/ 39 w 14"/>
                  <a:gd name="T1" fmla="*/ 25 h 10"/>
                  <a:gd name="T2" fmla="*/ 39 w 14"/>
                  <a:gd name="T3" fmla="*/ 28 h 10"/>
                  <a:gd name="T4" fmla="*/ 31 w 14"/>
                  <a:gd name="T5" fmla="*/ 25 h 10"/>
                  <a:gd name="T6" fmla="*/ 20 w 14"/>
                  <a:gd name="T7" fmla="*/ 22 h 10"/>
                  <a:gd name="T8" fmla="*/ 11 w 14"/>
                  <a:gd name="T9" fmla="*/ 11 h 10"/>
                  <a:gd name="T10" fmla="*/ 3 w 14"/>
                  <a:gd name="T11" fmla="*/ 6 h 10"/>
                  <a:gd name="T12" fmla="*/ 0 w 14"/>
                  <a:gd name="T13" fmla="*/ 0 h 10"/>
                  <a:gd name="T14" fmla="*/ 3 w 14"/>
                  <a:gd name="T15" fmla="*/ 6 h 10"/>
                  <a:gd name="T16" fmla="*/ 11 w 14"/>
                  <a:gd name="T17" fmla="*/ 8 h 10"/>
                  <a:gd name="T18" fmla="*/ 25 w 14"/>
                  <a:gd name="T19" fmla="*/ 20 h 10"/>
                  <a:gd name="T20" fmla="*/ 39 w 14"/>
                  <a:gd name="T21" fmla="*/ 25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9"/>
                    </a:moveTo>
                    <a:lnTo>
                      <a:pt x="14" y="10"/>
                    </a:lnTo>
                    <a:lnTo>
                      <a:pt x="11" y="9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2" name="Freeform 2136"/>
              <p:cNvSpPr>
                <a:spLocks/>
              </p:cNvSpPr>
              <p:nvPr/>
            </p:nvSpPr>
            <p:spPr bwMode="auto">
              <a:xfrm>
                <a:off x="3356" y="2263"/>
                <a:ext cx="55" cy="93"/>
              </a:xfrm>
              <a:custGeom>
                <a:avLst/>
                <a:gdLst>
                  <a:gd name="T0" fmla="*/ 52 w 20"/>
                  <a:gd name="T1" fmla="*/ 88 h 34"/>
                  <a:gd name="T2" fmla="*/ 55 w 20"/>
                  <a:gd name="T3" fmla="*/ 93 h 34"/>
                  <a:gd name="T4" fmla="*/ 52 w 20"/>
                  <a:gd name="T5" fmla="*/ 88 h 34"/>
                  <a:gd name="T6" fmla="*/ 33 w 20"/>
                  <a:gd name="T7" fmla="*/ 55 h 34"/>
                  <a:gd name="T8" fmla="*/ 19 w 20"/>
                  <a:gd name="T9" fmla="*/ 25 h 34"/>
                  <a:gd name="T10" fmla="*/ 14 w 20"/>
                  <a:gd name="T11" fmla="*/ 16 h 34"/>
                  <a:gd name="T12" fmla="*/ 8 w 20"/>
                  <a:gd name="T13" fmla="*/ 8 h 34"/>
                  <a:gd name="T14" fmla="*/ 0 w 20"/>
                  <a:gd name="T15" fmla="*/ 0 h 34"/>
                  <a:gd name="T16" fmla="*/ 8 w 20"/>
                  <a:gd name="T17" fmla="*/ 3 h 34"/>
                  <a:gd name="T18" fmla="*/ 14 w 20"/>
                  <a:gd name="T19" fmla="*/ 14 h 34"/>
                  <a:gd name="T20" fmla="*/ 19 w 20"/>
                  <a:gd name="T21" fmla="*/ 25 h 34"/>
                  <a:gd name="T22" fmla="*/ 36 w 20"/>
                  <a:gd name="T23" fmla="*/ 55 h 34"/>
                  <a:gd name="T24" fmla="*/ 52 w 20"/>
                  <a:gd name="T25" fmla="*/ 88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4">
                    <a:moveTo>
                      <a:pt x="19" y="32"/>
                    </a:moveTo>
                    <a:lnTo>
                      <a:pt x="20" y="34"/>
                    </a:lnTo>
                    <a:lnTo>
                      <a:pt x="19" y="32"/>
                    </a:lnTo>
                    <a:lnTo>
                      <a:pt x="12" y="20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9"/>
                    </a:lnTo>
                    <a:lnTo>
                      <a:pt x="13" y="20"/>
                    </a:lnTo>
                    <a:lnTo>
                      <a:pt x="19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3" name="Freeform 2137"/>
              <p:cNvSpPr>
                <a:spLocks/>
              </p:cNvSpPr>
              <p:nvPr/>
            </p:nvSpPr>
            <p:spPr bwMode="auto">
              <a:xfrm>
                <a:off x="3337" y="2137"/>
                <a:ext cx="66" cy="233"/>
              </a:xfrm>
              <a:custGeom>
                <a:avLst/>
                <a:gdLst>
                  <a:gd name="T0" fmla="*/ 61 w 24"/>
                  <a:gd name="T1" fmla="*/ 228 h 85"/>
                  <a:gd name="T2" fmla="*/ 66 w 24"/>
                  <a:gd name="T3" fmla="*/ 228 h 85"/>
                  <a:gd name="T4" fmla="*/ 66 w 24"/>
                  <a:gd name="T5" fmla="*/ 233 h 85"/>
                  <a:gd name="T6" fmla="*/ 61 w 24"/>
                  <a:gd name="T7" fmla="*/ 228 h 85"/>
                  <a:gd name="T8" fmla="*/ 58 w 24"/>
                  <a:gd name="T9" fmla="*/ 228 h 85"/>
                  <a:gd name="T10" fmla="*/ 55 w 24"/>
                  <a:gd name="T11" fmla="*/ 222 h 85"/>
                  <a:gd name="T12" fmla="*/ 44 w 24"/>
                  <a:gd name="T13" fmla="*/ 206 h 85"/>
                  <a:gd name="T14" fmla="*/ 25 w 24"/>
                  <a:gd name="T15" fmla="*/ 151 h 85"/>
                  <a:gd name="T16" fmla="*/ 6 w 24"/>
                  <a:gd name="T17" fmla="*/ 93 h 85"/>
                  <a:gd name="T18" fmla="*/ 0 w 24"/>
                  <a:gd name="T19" fmla="*/ 71 h 85"/>
                  <a:gd name="T20" fmla="*/ 0 w 24"/>
                  <a:gd name="T21" fmla="*/ 66 h 85"/>
                  <a:gd name="T22" fmla="*/ 0 w 24"/>
                  <a:gd name="T23" fmla="*/ 47 h 85"/>
                  <a:gd name="T24" fmla="*/ 0 w 24"/>
                  <a:gd name="T25" fmla="*/ 30 h 85"/>
                  <a:gd name="T26" fmla="*/ 6 w 24"/>
                  <a:gd name="T27" fmla="*/ 16 h 85"/>
                  <a:gd name="T28" fmla="*/ 17 w 24"/>
                  <a:gd name="T29" fmla="*/ 0 h 85"/>
                  <a:gd name="T30" fmla="*/ 6 w 24"/>
                  <a:gd name="T31" fmla="*/ 16 h 85"/>
                  <a:gd name="T32" fmla="*/ 3 w 24"/>
                  <a:gd name="T33" fmla="*/ 25 h 85"/>
                  <a:gd name="T34" fmla="*/ 0 w 24"/>
                  <a:gd name="T35" fmla="*/ 41 h 85"/>
                  <a:gd name="T36" fmla="*/ 0 w 24"/>
                  <a:gd name="T37" fmla="*/ 58 h 85"/>
                  <a:gd name="T38" fmla="*/ 3 w 24"/>
                  <a:gd name="T39" fmla="*/ 66 h 85"/>
                  <a:gd name="T40" fmla="*/ 3 w 24"/>
                  <a:gd name="T41" fmla="*/ 74 h 85"/>
                  <a:gd name="T42" fmla="*/ 6 w 24"/>
                  <a:gd name="T43" fmla="*/ 93 h 85"/>
                  <a:gd name="T44" fmla="*/ 25 w 24"/>
                  <a:gd name="T45" fmla="*/ 151 h 85"/>
                  <a:gd name="T46" fmla="*/ 44 w 24"/>
                  <a:gd name="T47" fmla="*/ 206 h 85"/>
                  <a:gd name="T48" fmla="*/ 55 w 24"/>
                  <a:gd name="T49" fmla="*/ 222 h 85"/>
                  <a:gd name="T50" fmla="*/ 58 w 24"/>
                  <a:gd name="T51" fmla="*/ 225 h 85"/>
                  <a:gd name="T52" fmla="*/ 61 w 24"/>
                  <a:gd name="T53" fmla="*/ 228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4" h="85">
                    <a:moveTo>
                      <a:pt x="22" y="83"/>
                    </a:moveTo>
                    <a:lnTo>
                      <a:pt x="24" y="83"/>
                    </a:lnTo>
                    <a:lnTo>
                      <a:pt x="24" y="85"/>
                    </a:lnTo>
                    <a:lnTo>
                      <a:pt x="22" y="83"/>
                    </a:lnTo>
                    <a:lnTo>
                      <a:pt x="21" y="83"/>
                    </a:lnTo>
                    <a:lnTo>
                      <a:pt x="20" y="81"/>
                    </a:lnTo>
                    <a:lnTo>
                      <a:pt x="16" y="75"/>
                    </a:lnTo>
                    <a:lnTo>
                      <a:pt x="9" y="55"/>
                    </a:lnTo>
                    <a:lnTo>
                      <a:pt x="2" y="34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34"/>
                    </a:lnTo>
                    <a:lnTo>
                      <a:pt x="9" y="55"/>
                    </a:lnTo>
                    <a:lnTo>
                      <a:pt x="16" y="75"/>
                    </a:lnTo>
                    <a:lnTo>
                      <a:pt x="20" y="81"/>
                    </a:lnTo>
                    <a:lnTo>
                      <a:pt x="21" y="82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4" name="Freeform 2138"/>
              <p:cNvSpPr>
                <a:spLocks/>
              </p:cNvSpPr>
              <p:nvPr/>
            </p:nvSpPr>
            <p:spPr bwMode="auto">
              <a:xfrm>
                <a:off x="3323" y="2175"/>
                <a:ext cx="39" cy="173"/>
              </a:xfrm>
              <a:custGeom>
                <a:avLst/>
                <a:gdLst>
                  <a:gd name="T0" fmla="*/ 39 w 14"/>
                  <a:gd name="T1" fmla="*/ 170 h 63"/>
                  <a:gd name="T2" fmla="*/ 39 w 14"/>
                  <a:gd name="T3" fmla="*/ 173 h 63"/>
                  <a:gd name="T4" fmla="*/ 33 w 14"/>
                  <a:gd name="T5" fmla="*/ 170 h 63"/>
                  <a:gd name="T6" fmla="*/ 31 w 14"/>
                  <a:gd name="T7" fmla="*/ 162 h 63"/>
                  <a:gd name="T8" fmla="*/ 28 w 14"/>
                  <a:gd name="T9" fmla="*/ 148 h 63"/>
                  <a:gd name="T10" fmla="*/ 14 w 14"/>
                  <a:gd name="T11" fmla="*/ 107 h 63"/>
                  <a:gd name="T12" fmla="*/ 6 w 14"/>
                  <a:gd name="T13" fmla="*/ 69 h 63"/>
                  <a:gd name="T14" fmla="*/ 3 w 14"/>
                  <a:gd name="T15" fmla="*/ 55 h 63"/>
                  <a:gd name="T16" fmla="*/ 6 w 14"/>
                  <a:gd name="T17" fmla="*/ 47 h 63"/>
                  <a:gd name="T18" fmla="*/ 3 w 14"/>
                  <a:gd name="T19" fmla="*/ 14 h 63"/>
                  <a:gd name="T20" fmla="*/ 0 w 14"/>
                  <a:gd name="T21" fmla="*/ 0 h 63"/>
                  <a:gd name="T22" fmla="*/ 3 w 14"/>
                  <a:gd name="T23" fmla="*/ 14 h 63"/>
                  <a:gd name="T24" fmla="*/ 6 w 14"/>
                  <a:gd name="T25" fmla="*/ 47 h 63"/>
                  <a:gd name="T26" fmla="*/ 6 w 14"/>
                  <a:gd name="T27" fmla="*/ 55 h 63"/>
                  <a:gd name="T28" fmla="*/ 6 w 14"/>
                  <a:gd name="T29" fmla="*/ 69 h 63"/>
                  <a:gd name="T30" fmla="*/ 17 w 14"/>
                  <a:gd name="T31" fmla="*/ 107 h 63"/>
                  <a:gd name="T32" fmla="*/ 28 w 14"/>
                  <a:gd name="T33" fmla="*/ 148 h 63"/>
                  <a:gd name="T34" fmla="*/ 33 w 14"/>
                  <a:gd name="T35" fmla="*/ 162 h 63"/>
                  <a:gd name="T36" fmla="*/ 39 w 14"/>
                  <a:gd name="T37" fmla="*/ 170 h 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63">
                    <a:moveTo>
                      <a:pt x="14" y="62"/>
                    </a:moveTo>
                    <a:lnTo>
                      <a:pt x="14" y="63"/>
                    </a:lnTo>
                    <a:lnTo>
                      <a:pt x="12" y="62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5" y="39"/>
                    </a:lnTo>
                    <a:lnTo>
                      <a:pt x="2" y="25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6" y="39"/>
                    </a:lnTo>
                    <a:lnTo>
                      <a:pt x="10" y="54"/>
                    </a:lnTo>
                    <a:lnTo>
                      <a:pt x="12" y="59"/>
                    </a:lnTo>
                    <a:lnTo>
                      <a:pt x="14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5" name="Freeform 2139"/>
              <p:cNvSpPr>
                <a:spLocks/>
              </p:cNvSpPr>
              <p:nvPr/>
            </p:nvSpPr>
            <p:spPr bwMode="auto">
              <a:xfrm>
                <a:off x="3370" y="2057"/>
                <a:ext cx="266" cy="313"/>
              </a:xfrm>
              <a:custGeom>
                <a:avLst/>
                <a:gdLst>
                  <a:gd name="T0" fmla="*/ 118 w 97"/>
                  <a:gd name="T1" fmla="*/ 305 h 114"/>
                  <a:gd name="T2" fmla="*/ 121 w 97"/>
                  <a:gd name="T3" fmla="*/ 308 h 114"/>
                  <a:gd name="T4" fmla="*/ 132 w 97"/>
                  <a:gd name="T5" fmla="*/ 313 h 114"/>
                  <a:gd name="T6" fmla="*/ 121 w 97"/>
                  <a:gd name="T7" fmla="*/ 308 h 114"/>
                  <a:gd name="T8" fmla="*/ 118 w 97"/>
                  <a:gd name="T9" fmla="*/ 308 h 114"/>
                  <a:gd name="T10" fmla="*/ 99 w 97"/>
                  <a:gd name="T11" fmla="*/ 299 h 114"/>
                  <a:gd name="T12" fmla="*/ 82 w 97"/>
                  <a:gd name="T13" fmla="*/ 280 h 114"/>
                  <a:gd name="T14" fmla="*/ 63 w 97"/>
                  <a:gd name="T15" fmla="*/ 264 h 114"/>
                  <a:gd name="T16" fmla="*/ 41 w 97"/>
                  <a:gd name="T17" fmla="*/ 239 h 114"/>
                  <a:gd name="T18" fmla="*/ 22 w 97"/>
                  <a:gd name="T19" fmla="*/ 209 h 114"/>
                  <a:gd name="T20" fmla="*/ 8 w 97"/>
                  <a:gd name="T21" fmla="*/ 173 h 114"/>
                  <a:gd name="T22" fmla="*/ 5 w 97"/>
                  <a:gd name="T23" fmla="*/ 154 h 114"/>
                  <a:gd name="T24" fmla="*/ 0 w 97"/>
                  <a:gd name="T25" fmla="*/ 135 h 114"/>
                  <a:gd name="T26" fmla="*/ 0 w 97"/>
                  <a:gd name="T27" fmla="*/ 113 h 114"/>
                  <a:gd name="T28" fmla="*/ 5 w 97"/>
                  <a:gd name="T29" fmla="*/ 93 h 114"/>
                  <a:gd name="T30" fmla="*/ 8 w 97"/>
                  <a:gd name="T31" fmla="*/ 77 h 114"/>
                  <a:gd name="T32" fmla="*/ 19 w 97"/>
                  <a:gd name="T33" fmla="*/ 60 h 114"/>
                  <a:gd name="T34" fmla="*/ 27 w 97"/>
                  <a:gd name="T35" fmla="*/ 41 h 114"/>
                  <a:gd name="T36" fmla="*/ 38 w 97"/>
                  <a:gd name="T37" fmla="*/ 33 h 114"/>
                  <a:gd name="T38" fmla="*/ 52 w 97"/>
                  <a:gd name="T39" fmla="*/ 22 h 114"/>
                  <a:gd name="T40" fmla="*/ 66 w 97"/>
                  <a:gd name="T41" fmla="*/ 11 h 114"/>
                  <a:gd name="T42" fmla="*/ 80 w 97"/>
                  <a:gd name="T43" fmla="*/ 5 h 114"/>
                  <a:gd name="T44" fmla="*/ 90 w 97"/>
                  <a:gd name="T45" fmla="*/ 0 h 114"/>
                  <a:gd name="T46" fmla="*/ 110 w 97"/>
                  <a:gd name="T47" fmla="*/ 0 h 114"/>
                  <a:gd name="T48" fmla="*/ 132 w 97"/>
                  <a:gd name="T49" fmla="*/ 5 h 114"/>
                  <a:gd name="T50" fmla="*/ 140 w 97"/>
                  <a:gd name="T51" fmla="*/ 11 h 114"/>
                  <a:gd name="T52" fmla="*/ 165 w 97"/>
                  <a:gd name="T53" fmla="*/ 25 h 114"/>
                  <a:gd name="T54" fmla="*/ 225 w 97"/>
                  <a:gd name="T55" fmla="*/ 69 h 114"/>
                  <a:gd name="T56" fmla="*/ 266 w 97"/>
                  <a:gd name="T57" fmla="*/ 96 h 114"/>
                  <a:gd name="T58" fmla="*/ 225 w 97"/>
                  <a:gd name="T59" fmla="*/ 69 h 114"/>
                  <a:gd name="T60" fmla="*/ 178 w 97"/>
                  <a:gd name="T61" fmla="*/ 36 h 114"/>
                  <a:gd name="T62" fmla="*/ 140 w 97"/>
                  <a:gd name="T63" fmla="*/ 11 h 114"/>
                  <a:gd name="T64" fmla="*/ 126 w 97"/>
                  <a:gd name="T65" fmla="*/ 8 h 114"/>
                  <a:gd name="T66" fmla="*/ 123 w 97"/>
                  <a:gd name="T67" fmla="*/ 5 h 114"/>
                  <a:gd name="T68" fmla="*/ 107 w 97"/>
                  <a:gd name="T69" fmla="*/ 5 h 114"/>
                  <a:gd name="T70" fmla="*/ 85 w 97"/>
                  <a:gd name="T71" fmla="*/ 5 h 114"/>
                  <a:gd name="T72" fmla="*/ 71 w 97"/>
                  <a:gd name="T73" fmla="*/ 8 h 114"/>
                  <a:gd name="T74" fmla="*/ 63 w 97"/>
                  <a:gd name="T75" fmla="*/ 14 h 114"/>
                  <a:gd name="T76" fmla="*/ 49 w 97"/>
                  <a:gd name="T77" fmla="*/ 25 h 114"/>
                  <a:gd name="T78" fmla="*/ 38 w 97"/>
                  <a:gd name="T79" fmla="*/ 36 h 114"/>
                  <a:gd name="T80" fmla="*/ 25 w 97"/>
                  <a:gd name="T81" fmla="*/ 49 h 114"/>
                  <a:gd name="T82" fmla="*/ 19 w 97"/>
                  <a:gd name="T83" fmla="*/ 63 h 114"/>
                  <a:gd name="T84" fmla="*/ 8 w 97"/>
                  <a:gd name="T85" fmla="*/ 80 h 114"/>
                  <a:gd name="T86" fmla="*/ 5 w 97"/>
                  <a:gd name="T87" fmla="*/ 96 h 114"/>
                  <a:gd name="T88" fmla="*/ 5 w 97"/>
                  <a:gd name="T89" fmla="*/ 118 h 114"/>
                  <a:gd name="T90" fmla="*/ 5 w 97"/>
                  <a:gd name="T91" fmla="*/ 137 h 114"/>
                  <a:gd name="T92" fmla="*/ 8 w 97"/>
                  <a:gd name="T93" fmla="*/ 154 h 114"/>
                  <a:gd name="T94" fmla="*/ 11 w 97"/>
                  <a:gd name="T95" fmla="*/ 176 h 114"/>
                  <a:gd name="T96" fmla="*/ 25 w 97"/>
                  <a:gd name="T97" fmla="*/ 209 h 114"/>
                  <a:gd name="T98" fmla="*/ 41 w 97"/>
                  <a:gd name="T99" fmla="*/ 239 h 114"/>
                  <a:gd name="T100" fmla="*/ 63 w 97"/>
                  <a:gd name="T101" fmla="*/ 264 h 114"/>
                  <a:gd name="T102" fmla="*/ 82 w 97"/>
                  <a:gd name="T103" fmla="*/ 280 h 114"/>
                  <a:gd name="T104" fmla="*/ 99 w 97"/>
                  <a:gd name="T105" fmla="*/ 294 h 114"/>
                  <a:gd name="T106" fmla="*/ 118 w 97"/>
                  <a:gd name="T107" fmla="*/ 305 h 1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4">
                    <a:moveTo>
                      <a:pt x="43" y="111"/>
                    </a:moveTo>
                    <a:lnTo>
                      <a:pt x="44" y="112"/>
                    </a:lnTo>
                    <a:lnTo>
                      <a:pt x="48" y="114"/>
                    </a:lnTo>
                    <a:lnTo>
                      <a:pt x="44" y="112"/>
                    </a:lnTo>
                    <a:lnTo>
                      <a:pt x="43" y="112"/>
                    </a:lnTo>
                    <a:lnTo>
                      <a:pt x="36" y="109"/>
                    </a:lnTo>
                    <a:lnTo>
                      <a:pt x="30" y="102"/>
                    </a:lnTo>
                    <a:lnTo>
                      <a:pt x="23" y="96"/>
                    </a:lnTo>
                    <a:lnTo>
                      <a:pt x="15" y="87"/>
                    </a:lnTo>
                    <a:lnTo>
                      <a:pt x="8" y="76"/>
                    </a:lnTo>
                    <a:lnTo>
                      <a:pt x="3" y="63"/>
                    </a:lnTo>
                    <a:lnTo>
                      <a:pt x="2" y="56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0" y="15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4" y="4"/>
                    </a:lnTo>
                    <a:lnTo>
                      <a:pt x="29" y="2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8" y="2"/>
                    </a:lnTo>
                    <a:lnTo>
                      <a:pt x="51" y="4"/>
                    </a:lnTo>
                    <a:lnTo>
                      <a:pt x="60" y="9"/>
                    </a:lnTo>
                    <a:lnTo>
                      <a:pt x="82" y="25"/>
                    </a:lnTo>
                    <a:lnTo>
                      <a:pt x="97" y="35"/>
                    </a:lnTo>
                    <a:lnTo>
                      <a:pt x="82" y="25"/>
                    </a:lnTo>
                    <a:lnTo>
                      <a:pt x="65" y="13"/>
                    </a:lnTo>
                    <a:lnTo>
                      <a:pt x="51" y="4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6" y="3"/>
                    </a:lnTo>
                    <a:lnTo>
                      <a:pt x="23" y="5"/>
                    </a:lnTo>
                    <a:lnTo>
                      <a:pt x="18" y="9"/>
                    </a:lnTo>
                    <a:lnTo>
                      <a:pt x="14" y="13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56"/>
                    </a:lnTo>
                    <a:lnTo>
                      <a:pt x="4" y="64"/>
                    </a:lnTo>
                    <a:lnTo>
                      <a:pt x="9" y="76"/>
                    </a:lnTo>
                    <a:lnTo>
                      <a:pt x="15" y="87"/>
                    </a:lnTo>
                    <a:lnTo>
                      <a:pt x="23" y="96"/>
                    </a:lnTo>
                    <a:lnTo>
                      <a:pt x="30" y="102"/>
                    </a:lnTo>
                    <a:lnTo>
                      <a:pt x="36" y="107"/>
                    </a:lnTo>
                    <a:lnTo>
                      <a:pt x="43" y="1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6" name="Freeform 2140"/>
              <p:cNvSpPr>
                <a:spLocks/>
              </p:cNvSpPr>
              <p:nvPr/>
            </p:nvSpPr>
            <p:spPr bwMode="auto">
              <a:xfrm>
                <a:off x="3389" y="2076"/>
                <a:ext cx="256" cy="286"/>
              </a:xfrm>
              <a:custGeom>
                <a:avLst/>
                <a:gdLst>
                  <a:gd name="T0" fmla="*/ 242 w 93"/>
                  <a:gd name="T1" fmla="*/ 102 h 104"/>
                  <a:gd name="T2" fmla="*/ 245 w 93"/>
                  <a:gd name="T3" fmla="*/ 102 h 104"/>
                  <a:gd name="T4" fmla="*/ 256 w 93"/>
                  <a:gd name="T5" fmla="*/ 107 h 104"/>
                  <a:gd name="T6" fmla="*/ 245 w 93"/>
                  <a:gd name="T7" fmla="*/ 105 h 104"/>
                  <a:gd name="T8" fmla="*/ 242 w 93"/>
                  <a:gd name="T9" fmla="*/ 102 h 104"/>
                  <a:gd name="T10" fmla="*/ 226 w 93"/>
                  <a:gd name="T11" fmla="*/ 94 h 104"/>
                  <a:gd name="T12" fmla="*/ 204 w 93"/>
                  <a:gd name="T13" fmla="*/ 85 h 104"/>
                  <a:gd name="T14" fmla="*/ 184 w 93"/>
                  <a:gd name="T15" fmla="*/ 63 h 104"/>
                  <a:gd name="T16" fmla="*/ 162 w 93"/>
                  <a:gd name="T17" fmla="*/ 44 h 104"/>
                  <a:gd name="T18" fmla="*/ 135 w 93"/>
                  <a:gd name="T19" fmla="*/ 19 h 104"/>
                  <a:gd name="T20" fmla="*/ 121 w 93"/>
                  <a:gd name="T21" fmla="*/ 8 h 104"/>
                  <a:gd name="T22" fmla="*/ 105 w 93"/>
                  <a:gd name="T23" fmla="*/ 6 h 104"/>
                  <a:gd name="T24" fmla="*/ 85 w 93"/>
                  <a:gd name="T25" fmla="*/ 3 h 104"/>
                  <a:gd name="T26" fmla="*/ 66 w 93"/>
                  <a:gd name="T27" fmla="*/ 6 h 104"/>
                  <a:gd name="T28" fmla="*/ 47 w 93"/>
                  <a:gd name="T29" fmla="*/ 8 h 104"/>
                  <a:gd name="T30" fmla="*/ 33 w 93"/>
                  <a:gd name="T31" fmla="*/ 19 h 104"/>
                  <a:gd name="T32" fmla="*/ 19 w 93"/>
                  <a:gd name="T33" fmla="*/ 33 h 104"/>
                  <a:gd name="T34" fmla="*/ 14 w 93"/>
                  <a:gd name="T35" fmla="*/ 50 h 104"/>
                  <a:gd name="T36" fmla="*/ 6 w 93"/>
                  <a:gd name="T37" fmla="*/ 85 h 104"/>
                  <a:gd name="T38" fmla="*/ 0 w 93"/>
                  <a:gd name="T39" fmla="*/ 116 h 104"/>
                  <a:gd name="T40" fmla="*/ 6 w 93"/>
                  <a:gd name="T41" fmla="*/ 140 h 104"/>
                  <a:gd name="T42" fmla="*/ 14 w 93"/>
                  <a:gd name="T43" fmla="*/ 160 h 104"/>
                  <a:gd name="T44" fmla="*/ 19 w 93"/>
                  <a:gd name="T45" fmla="*/ 173 h 104"/>
                  <a:gd name="T46" fmla="*/ 44 w 93"/>
                  <a:gd name="T47" fmla="*/ 206 h 104"/>
                  <a:gd name="T48" fmla="*/ 63 w 93"/>
                  <a:gd name="T49" fmla="*/ 234 h 104"/>
                  <a:gd name="T50" fmla="*/ 91 w 93"/>
                  <a:gd name="T51" fmla="*/ 261 h 104"/>
                  <a:gd name="T52" fmla="*/ 127 w 93"/>
                  <a:gd name="T53" fmla="*/ 283 h 104"/>
                  <a:gd name="T54" fmla="*/ 132 w 93"/>
                  <a:gd name="T55" fmla="*/ 286 h 104"/>
                  <a:gd name="T56" fmla="*/ 91 w 93"/>
                  <a:gd name="T57" fmla="*/ 261 h 104"/>
                  <a:gd name="T58" fmla="*/ 77 w 93"/>
                  <a:gd name="T59" fmla="*/ 248 h 104"/>
                  <a:gd name="T60" fmla="*/ 50 w 93"/>
                  <a:gd name="T61" fmla="*/ 220 h 104"/>
                  <a:gd name="T62" fmla="*/ 28 w 93"/>
                  <a:gd name="T63" fmla="*/ 187 h 104"/>
                  <a:gd name="T64" fmla="*/ 17 w 93"/>
                  <a:gd name="T65" fmla="*/ 176 h 104"/>
                  <a:gd name="T66" fmla="*/ 17 w 93"/>
                  <a:gd name="T67" fmla="*/ 171 h 104"/>
                  <a:gd name="T68" fmla="*/ 6 w 93"/>
                  <a:gd name="T69" fmla="*/ 157 h 104"/>
                  <a:gd name="T70" fmla="*/ 3 w 93"/>
                  <a:gd name="T71" fmla="*/ 135 h 104"/>
                  <a:gd name="T72" fmla="*/ 0 w 93"/>
                  <a:gd name="T73" fmla="*/ 113 h 104"/>
                  <a:gd name="T74" fmla="*/ 3 w 93"/>
                  <a:gd name="T75" fmla="*/ 83 h 104"/>
                  <a:gd name="T76" fmla="*/ 8 w 93"/>
                  <a:gd name="T77" fmla="*/ 63 h 104"/>
                  <a:gd name="T78" fmla="*/ 14 w 93"/>
                  <a:gd name="T79" fmla="*/ 47 h 104"/>
                  <a:gd name="T80" fmla="*/ 22 w 93"/>
                  <a:gd name="T81" fmla="*/ 30 h 104"/>
                  <a:gd name="T82" fmla="*/ 33 w 93"/>
                  <a:gd name="T83" fmla="*/ 17 h 104"/>
                  <a:gd name="T84" fmla="*/ 47 w 93"/>
                  <a:gd name="T85" fmla="*/ 6 h 104"/>
                  <a:gd name="T86" fmla="*/ 66 w 93"/>
                  <a:gd name="T87" fmla="*/ 3 h 104"/>
                  <a:gd name="T88" fmla="*/ 88 w 93"/>
                  <a:gd name="T89" fmla="*/ 0 h 104"/>
                  <a:gd name="T90" fmla="*/ 107 w 93"/>
                  <a:gd name="T91" fmla="*/ 3 h 104"/>
                  <a:gd name="T92" fmla="*/ 121 w 93"/>
                  <a:gd name="T93" fmla="*/ 8 h 104"/>
                  <a:gd name="T94" fmla="*/ 140 w 93"/>
                  <a:gd name="T95" fmla="*/ 19 h 104"/>
                  <a:gd name="T96" fmla="*/ 168 w 93"/>
                  <a:gd name="T97" fmla="*/ 44 h 104"/>
                  <a:gd name="T98" fmla="*/ 187 w 93"/>
                  <a:gd name="T99" fmla="*/ 63 h 104"/>
                  <a:gd name="T100" fmla="*/ 206 w 93"/>
                  <a:gd name="T101" fmla="*/ 83 h 104"/>
                  <a:gd name="T102" fmla="*/ 226 w 93"/>
                  <a:gd name="T103" fmla="*/ 91 h 104"/>
                  <a:gd name="T104" fmla="*/ 242 w 93"/>
                  <a:gd name="T105" fmla="*/ 102 h 1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4">
                    <a:moveTo>
                      <a:pt x="88" y="37"/>
                    </a:moveTo>
                    <a:lnTo>
                      <a:pt x="89" y="37"/>
                    </a:lnTo>
                    <a:lnTo>
                      <a:pt x="93" y="39"/>
                    </a:lnTo>
                    <a:lnTo>
                      <a:pt x="89" y="38"/>
                    </a:lnTo>
                    <a:lnTo>
                      <a:pt x="88" y="37"/>
                    </a:lnTo>
                    <a:lnTo>
                      <a:pt x="82" y="34"/>
                    </a:lnTo>
                    <a:lnTo>
                      <a:pt x="74" y="31"/>
                    </a:lnTo>
                    <a:lnTo>
                      <a:pt x="67" y="23"/>
                    </a:lnTo>
                    <a:lnTo>
                      <a:pt x="59" y="16"/>
                    </a:lnTo>
                    <a:lnTo>
                      <a:pt x="49" y="7"/>
                    </a:lnTo>
                    <a:lnTo>
                      <a:pt x="44" y="3"/>
                    </a:lnTo>
                    <a:lnTo>
                      <a:pt x="38" y="2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7" y="3"/>
                    </a:lnTo>
                    <a:lnTo>
                      <a:pt x="12" y="7"/>
                    </a:lnTo>
                    <a:lnTo>
                      <a:pt x="7" y="12"/>
                    </a:lnTo>
                    <a:lnTo>
                      <a:pt x="5" y="18"/>
                    </a:lnTo>
                    <a:lnTo>
                      <a:pt x="2" y="31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7" y="63"/>
                    </a:lnTo>
                    <a:lnTo>
                      <a:pt x="16" y="75"/>
                    </a:lnTo>
                    <a:lnTo>
                      <a:pt x="23" y="85"/>
                    </a:lnTo>
                    <a:lnTo>
                      <a:pt x="33" y="95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33" y="95"/>
                    </a:lnTo>
                    <a:lnTo>
                      <a:pt x="28" y="90"/>
                    </a:lnTo>
                    <a:lnTo>
                      <a:pt x="18" y="80"/>
                    </a:lnTo>
                    <a:lnTo>
                      <a:pt x="10" y="68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2" y="57"/>
                    </a:lnTo>
                    <a:lnTo>
                      <a:pt x="1" y="49"/>
                    </a:lnTo>
                    <a:lnTo>
                      <a:pt x="0" y="41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12" y="6"/>
                    </a:lnTo>
                    <a:lnTo>
                      <a:pt x="17" y="2"/>
                    </a:lnTo>
                    <a:lnTo>
                      <a:pt x="24" y="1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51" y="7"/>
                    </a:lnTo>
                    <a:lnTo>
                      <a:pt x="61" y="16"/>
                    </a:lnTo>
                    <a:lnTo>
                      <a:pt x="68" y="23"/>
                    </a:lnTo>
                    <a:lnTo>
                      <a:pt x="75" y="30"/>
                    </a:lnTo>
                    <a:lnTo>
                      <a:pt x="82" y="33"/>
                    </a:lnTo>
                    <a:lnTo>
                      <a:pt x="88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7" name="Freeform 2141"/>
              <p:cNvSpPr>
                <a:spLocks/>
              </p:cNvSpPr>
              <p:nvPr/>
            </p:nvSpPr>
            <p:spPr bwMode="auto">
              <a:xfrm>
                <a:off x="3406" y="2096"/>
                <a:ext cx="241" cy="249"/>
              </a:xfrm>
              <a:custGeom>
                <a:avLst/>
                <a:gdLst>
                  <a:gd name="T0" fmla="*/ 227 w 88"/>
                  <a:gd name="T1" fmla="*/ 109 h 91"/>
                  <a:gd name="T2" fmla="*/ 230 w 88"/>
                  <a:gd name="T3" fmla="*/ 109 h 91"/>
                  <a:gd name="T4" fmla="*/ 241 w 88"/>
                  <a:gd name="T5" fmla="*/ 115 h 91"/>
                  <a:gd name="T6" fmla="*/ 230 w 88"/>
                  <a:gd name="T7" fmla="*/ 112 h 91"/>
                  <a:gd name="T8" fmla="*/ 227 w 88"/>
                  <a:gd name="T9" fmla="*/ 109 h 91"/>
                  <a:gd name="T10" fmla="*/ 211 w 88"/>
                  <a:gd name="T11" fmla="*/ 101 h 91"/>
                  <a:gd name="T12" fmla="*/ 175 w 88"/>
                  <a:gd name="T13" fmla="*/ 71 h 91"/>
                  <a:gd name="T14" fmla="*/ 153 w 88"/>
                  <a:gd name="T15" fmla="*/ 55 h 91"/>
                  <a:gd name="T16" fmla="*/ 129 w 88"/>
                  <a:gd name="T17" fmla="*/ 30 h 91"/>
                  <a:gd name="T18" fmla="*/ 99 w 88"/>
                  <a:gd name="T19" fmla="*/ 14 h 91"/>
                  <a:gd name="T20" fmla="*/ 82 w 88"/>
                  <a:gd name="T21" fmla="*/ 8 h 91"/>
                  <a:gd name="T22" fmla="*/ 63 w 88"/>
                  <a:gd name="T23" fmla="*/ 3 h 91"/>
                  <a:gd name="T24" fmla="*/ 55 w 88"/>
                  <a:gd name="T25" fmla="*/ 0 h 91"/>
                  <a:gd name="T26" fmla="*/ 44 w 88"/>
                  <a:gd name="T27" fmla="*/ 0 h 91"/>
                  <a:gd name="T28" fmla="*/ 36 w 88"/>
                  <a:gd name="T29" fmla="*/ 3 h 91"/>
                  <a:gd name="T30" fmla="*/ 30 w 88"/>
                  <a:gd name="T31" fmla="*/ 11 h 91"/>
                  <a:gd name="T32" fmla="*/ 19 w 88"/>
                  <a:gd name="T33" fmla="*/ 25 h 91"/>
                  <a:gd name="T34" fmla="*/ 14 w 88"/>
                  <a:gd name="T35" fmla="*/ 38 h 91"/>
                  <a:gd name="T36" fmla="*/ 5 w 88"/>
                  <a:gd name="T37" fmla="*/ 55 h 91"/>
                  <a:gd name="T38" fmla="*/ 3 w 88"/>
                  <a:gd name="T39" fmla="*/ 68 h 91"/>
                  <a:gd name="T40" fmla="*/ 0 w 88"/>
                  <a:gd name="T41" fmla="*/ 85 h 91"/>
                  <a:gd name="T42" fmla="*/ 3 w 88"/>
                  <a:gd name="T43" fmla="*/ 99 h 91"/>
                  <a:gd name="T44" fmla="*/ 11 w 88"/>
                  <a:gd name="T45" fmla="*/ 123 h 91"/>
                  <a:gd name="T46" fmla="*/ 16 w 88"/>
                  <a:gd name="T47" fmla="*/ 140 h 91"/>
                  <a:gd name="T48" fmla="*/ 27 w 88"/>
                  <a:gd name="T49" fmla="*/ 153 h 91"/>
                  <a:gd name="T50" fmla="*/ 49 w 88"/>
                  <a:gd name="T51" fmla="*/ 181 h 91"/>
                  <a:gd name="T52" fmla="*/ 71 w 88"/>
                  <a:gd name="T53" fmla="*/ 208 h 91"/>
                  <a:gd name="T54" fmla="*/ 96 w 88"/>
                  <a:gd name="T55" fmla="*/ 235 h 91"/>
                  <a:gd name="T56" fmla="*/ 104 w 88"/>
                  <a:gd name="T57" fmla="*/ 241 h 91"/>
                  <a:gd name="T58" fmla="*/ 115 w 88"/>
                  <a:gd name="T59" fmla="*/ 246 h 91"/>
                  <a:gd name="T60" fmla="*/ 129 w 88"/>
                  <a:gd name="T61" fmla="*/ 249 h 91"/>
                  <a:gd name="T62" fmla="*/ 137 w 88"/>
                  <a:gd name="T63" fmla="*/ 249 h 91"/>
                  <a:gd name="T64" fmla="*/ 131 w 88"/>
                  <a:gd name="T65" fmla="*/ 249 h 91"/>
                  <a:gd name="T66" fmla="*/ 123 w 88"/>
                  <a:gd name="T67" fmla="*/ 249 h 91"/>
                  <a:gd name="T68" fmla="*/ 110 w 88"/>
                  <a:gd name="T69" fmla="*/ 246 h 91"/>
                  <a:gd name="T70" fmla="*/ 96 w 88"/>
                  <a:gd name="T71" fmla="*/ 235 h 91"/>
                  <a:gd name="T72" fmla="*/ 85 w 88"/>
                  <a:gd name="T73" fmla="*/ 224 h 91"/>
                  <a:gd name="T74" fmla="*/ 58 w 88"/>
                  <a:gd name="T75" fmla="*/ 194 h 91"/>
                  <a:gd name="T76" fmla="*/ 19 w 88"/>
                  <a:gd name="T77" fmla="*/ 150 h 91"/>
                  <a:gd name="T78" fmla="*/ 14 w 88"/>
                  <a:gd name="T79" fmla="*/ 137 h 91"/>
                  <a:gd name="T80" fmla="*/ 5 w 88"/>
                  <a:gd name="T81" fmla="*/ 120 h 91"/>
                  <a:gd name="T82" fmla="*/ 0 w 88"/>
                  <a:gd name="T83" fmla="*/ 96 h 91"/>
                  <a:gd name="T84" fmla="*/ 0 w 88"/>
                  <a:gd name="T85" fmla="*/ 82 h 91"/>
                  <a:gd name="T86" fmla="*/ 0 w 88"/>
                  <a:gd name="T87" fmla="*/ 66 h 91"/>
                  <a:gd name="T88" fmla="*/ 5 w 88"/>
                  <a:gd name="T89" fmla="*/ 52 h 91"/>
                  <a:gd name="T90" fmla="*/ 14 w 88"/>
                  <a:gd name="T91" fmla="*/ 36 h 91"/>
                  <a:gd name="T92" fmla="*/ 19 w 88"/>
                  <a:gd name="T93" fmla="*/ 22 h 91"/>
                  <a:gd name="T94" fmla="*/ 30 w 88"/>
                  <a:gd name="T95" fmla="*/ 8 h 91"/>
                  <a:gd name="T96" fmla="*/ 41 w 88"/>
                  <a:gd name="T97" fmla="*/ 0 h 91"/>
                  <a:gd name="T98" fmla="*/ 47 w 88"/>
                  <a:gd name="T99" fmla="*/ 0 h 91"/>
                  <a:gd name="T100" fmla="*/ 58 w 88"/>
                  <a:gd name="T101" fmla="*/ 0 h 91"/>
                  <a:gd name="T102" fmla="*/ 63 w 88"/>
                  <a:gd name="T103" fmla="*/ 3 h 91"/>
                  <a:gd name="T104" fmla="*/ 85 w 88"/>
                  <a:gd name="T105" fmla="*/ 8 h 91"/>
                  <a:gd name="T106" fmla="*/ 101 w 88"/>
                  <a:gd name="T107" fmla="*/ 14 h 91"/>
                  <a:gd name="T108" fmla="*/ 129 w 88"/>
                  <a:gd name="T109" fmla="*/ 30 h 91"/>
                  <a:gd name="T110" fmla="*/ 175 w 88"/>
                  <a:gd name="T111" fmla="*/ 71 h 91"/>
                  <a:gd name="T112" fmla="*/ 214 w 88"/>
                  <a:gd name="T113" fmla="*/ 99 h 91"/>
                  <a:gd name="T114" fmla="*/ 227 w 88"/>
                  <a:gd name="T115" fmla="*/ 10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91">
                    <a:moveTo>
                      <a:pt x="83" y="40"/>
                    </a:moveTo>
                    <a:lnTo>
                      <a:pt x="84" y="40"/>
                    </a:lnTo>
                    <a:lnTo>
                      <a:pt x="88" y="42"/>
                    </a:lnTo>
                    <a:lnTo>
                      <a:pt x="84" y="41"/>
                    </a:lnTo>
                    <a:lnTo>
                      <a:pt x="83" y="40"/>
                    </a:lnTo>
                    <a:lnTo>
                      <a:pt x="77" y="37"/>
                    </a:lnTo>
                    <a:lnTo>
                      <a:pt x="64" y="26"/>
                    </a:lnTo>
                    <a:lnTo>
                      <a:pt x="56" y="20"/>
                    </a:lnTo>
                    <a:lnTo>
                      <a:pt x="47" y="11"/>
                    </a:lnTo>
                    <a:lnTo>
                      <a:pt x="36" y="5"/>
                    </a:lnTo>
                    <a:lnTo>
                      <a:pt x="30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4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4" y="45"/>
                    </a:lnTo>
                    <a:lnTo>
                      <a:pt x="6" y="51"/>
                    </a:lnTo>
                    <a:lnTo>
                      <a:pt x="10" y="56"/>
                    </a:lnTo>
                    <a:lnTo>
                      <a:pt x="18" y="66"/>
                    </a:lnTo>
                    <a:lnTo>
                      <a:pt x="26" y="76"/>
                    </a:lnTo>
                    <a:lnTo>
                      <a:pt x="35" y="86"/>
                    </a:lnTo>
                    <a:lnTo>
                      <a:pt x="38" y="88"/>
                    </a:lnTo>
                    <a:lnTo>
                      <a:pt x="42" y="90"/>
                    </a:lnTo>
                    <a:lnTo>
                      <a:pt x="47" y="91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5" y="91"/>
                    </a:lnTo>
                    <a:lnTo>
                      <a:pt x="40" y="90"/>
                    </a:lnTo>
                    <a:lnTo>
                      <a:pt x="35" y="86"/>
                    </a:lnTo>
                    <a:lnTo>
                      <a:pt x="31" y="82"/>
                    </a:lnTo>
                    <a:lnTo>
                      <a:pt x="21" y="71"/>
                    </a:lnTo>
                    <a:lnTo>
                      <a:pt x="7" y="55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31" y="3"/>
                    </a:lnTo>
                    <a:lnTo>
                      <a:pt x="37" y="5"/>
                    </a:lnTo>
                    <a:lnTo>
                      <a:pt x="47" y="11"/>
                    </a:lnTo>
                    <a:lnTo>
                      <a:pt x="64" y="26"/>
                    </a:lnTo>
                    <a:lnTo>
                      <a:pt x="78" y="36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8" name="Freeform 2142"/>
              <p:cNvSpPr>
                <a:spLocks/>
              </p:cNvSpPr>
              <p:nvPr/>
            </p:nvSpPr>
            <p:spPr bwMode="auto">
              <a:xfrm>
                <a:off x="3439" y="2123"/>
                <a:ext cx="206" cy="112"/>
              </a:xfrm>
              <a:custGeom>
                <a:avLst/>
                <a:gdLst>
                  <a:gd name="T0" fmla="*/ 198 w 75"/>
                  <a:gd name="T1" fmla="*/ 107 h 41"/>
                  <a:gd name="T2" fmla="*/ 206 w 75"/>
                  <a:gd name="T3" fmla="*/ 109 h 41"/>
                  <a:gd name="T4" fmla="*/ 198 w 75"/>
                  <a:gd name="T5" fmla="*/ 107 h 41"/>
                  <a:gd name="T6" fmla="*/ 195 w 75"/>
                  <a:gd name="T7" fmla="*/ 107 h 41"/>
                  <a:gd name="T8" fmla="*/ 184 w 75"/>
                  <a:gd name="T9" fmla="*/ 101 h 41"/>
                  <a:gd name="T10" fmla="*/ 162 w 75"/>
                  <a:gd name="T11" fmla="*/ 93 h 41"/>
                  <a:gd name="T12" fmla="*/ 129 w 75"/>
                  <a:gd name="T13" fmla="*/ 68 h 41"/>
                  <a:gd name="T14" fmla="*/ 113 w 75"/>
                  <a:gd name="T15" fmla="*/ 55 h 41"/>
                  <a:gd name="T16" fmla="*/ 99 w 75"/>
                  <a:gd name="T17" fmla="*/ 38 h 41"/>
                  <a:gd name="T18" fmla="*/ 82 w 75"/>
                  <a:gd name="T19" fmla="*/ 22 h 41"/>
                  <a:gd name="T20" fmla="*/ 66 w 75"/>
                  <a:gd name="T21" fmla="*/ 11 h 41"/>
                  <a:gd name="T22" fmla="*/ 49 w 75"/>
                  <a:gd name="T23" fmla="*/ 3 h 41"/>
                  <a:gd name="T24" fmla="*/ 41 w 75"/>
                  <a:gd name="T25" fmla="*/ 0 h 41"/>
                  <a:gd name="T26" fmla="*/ 30 w 75"/>
                  <a:gd name="T27" fmla="*/ 3 h 41"/>
                  <a:gd name="T28" fmla="*/ 16 w 75"/>
                  <a:gd name="T29" fmla="*/ 11 h 41"/>
                  <a:gd name="T30" fmla="*/ 11 w 75"/>
                  <a:gd name="T31" fmla="*/ 16 h 41"/>
                  <a:gd name="T32" fmla="*/ 8 w 75"/>
                  <a:gd name="T33" fmla="*/ 27 h 41"/>
                  <a:gd name="T34" fmla="*/ 3 w 75"/>
                  <a:gd name="T35" fmla="*/ 36 h 41"/>
                  <a:gd name="T36" fmla="*/ 3 w 75"/>
                  <a:gd name="T37" fmla="*/ 46 h 41"/>
                  <a:gd name="T38" fmla="*/ 11 w 75"/>
                  <a:gd name="T39" fmla="*/ 68 h 41"/>
                  <a:gd name="T40" fmla="*/ 22 w 75"/>
                  <a:gd name="T41" fmla="*/ 87 h 41"/>
                  <a:gd name="T42" fmla="*/ 36 w 75"/>
                  <a:gd name="T43" fmla="*/ 112 h 41"/>
                  <a:gd name="T44" fmla="*/ 22 w 75"/>
                  <a:gd name="T45" fmla="*/ 87 h 41"/>
                  <a:gd name="T46" fmla="*/ 14 w 75"/>
                  <a:gd name="T47" fmla="*/ 79 h 41"/>
                  <a:gd name="T48" fmla="*/ 8 w 75"/>
                  <a:gd name="T49" fmla="*/ 57 h 41"/>
                  <a:gd name="T50" fmla="*/ 0 w 75"/>
                  <a:gd name="T51" fmla="*/ 36 h 41"/>
                  <a:gd name="T52" fmla="*/ 0 w 75"/>
                  <a:gd name="T53" fmla="*/ 27 h 41"/>
                  <a:gd name="T54" fmla="*/ 3 w 75"/>
                  <a:gd name="T55" fmla="*/ 25 h 41"/>
                  <a:gd name="T56" fmla="*/ 11 w 75"/>
                  <a:gd name="T57" fmla="*/ 14 h 41"/>
                  <a:gd name="T58" fmla="*/ 22 w 75"/>
                  <a:gd name="T59" fmla="*/ 8 h 41"/>
                  <a:gd name="T60" fmla="*/ 36 w 75"/>
                  <a:gd name="T61" fmla="*/ 0 h 41"/>
                  <a:gd name="T62" fmla="*/ 41 w 75"/>
                  <a:gd name="T63" fmla="*/ 0 h 41"/>
                  <a:gd name="T64" fmla="*/ 52 w 75"/>
                  <a:gd name="T65" fmla="*/ 0 h 41"/>
                  <a:gd name="T66" fmla="*/ 69 w 75"/>
                  <a:gd name="T67" fmla="*/ 11 h 41"/>
                  <a:gd name="T68" fmla="*/ 85 w 75"/>
                  <a:gd name="T69" fmla="*/ 22 h 41"/>
                  <a:gd name="T70" fmla="*/ 104 w 75"/>
                  <a:gd name="T71" fmla="*/ 38 h 41"/>
                  <a:gd name="T72" fmla="*/ 118 w 75"/>
                  <a:gd name="T73" fmla="*/ 55 h 41"/>
                  <a:gd name="T74" fmla="*/ 129 w 75"/>
                  <a:gd name="T75" fmla="*/ 68 h 41"/>
                  <a:gd name="T76" fmla="*/ 162 w 75"/>
                  <a:gd name="T77" fmla="*/ 87 h 41"/>
                  <a:gd name="T78" fmla="*/ 184 w 75"/>
                  <a:gd name="T79" fmla="*/ 101 h 41"/>
                  <a:gd name="T80" fmla="*/ 198 w 75"/>
                  <a:gd name="T81" fmla="*/ 107 h 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5" h="41">
                    <a:moveTo>
                      <a:pt x="72" y="39"/>
                    </a:moveTo>
                    <a:lnTo>
                      <a:pt x="75" y="40"/>
                    </a:lnTo>
                    <a:lnTo>
                      <a:pt x="72" y="39"/>
                    </a:lnTo>
                    <a:lnTo>
                      <a:pt x="71" y="39"/>
                    </a:lnTo>
                    <a:lnTo>
                      <a:pt x="67" y="37"/>
                    </a:lnTo>
                    <a:lnTo>
                      <a:pt x="59" y="34"/>
                    </a:lnTo>
                    <a:lnTo>
                      <a:pt x="47" y="25"/>
                    </a:lnTo>
                    <a:lnTo>
                      <a:pt x="41" y="20"/>
                    </a:lnTo>
                    <a:lnTo>
                      <a:pt x="36" y="14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4" y="25"/>
                    </a:lnTo>
                    <a:lnTo>
                      <a:pt x="8" y="32"/>
                    </a:lnTo>
                    <a:lnTo>
                      <a:pt x="13" y="41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3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5" y="4"/>
                    </a:lnTo>
                    <a:lnTo>
                      <a:pt x="31" y="8"/>
                    </a:lnTo>
                    <a:lnTo>
                      <a:pt x="38" y="14"/>
                    </a:lnTo>
                    <a:lnTo>
                      <a:pt x="43" y="20"/>
                    </a:lnTo>
                    <a:lnTo>
                      <a:pt x="47" y="25"/>
                    </a:lnTo>
                    <a:lnTo>
                      <a:pt x="59" y="32"/>
                    </a:lnTo>
                    <a:lnTo>
                      <a:pt x="67" y="37"/>
                    </a:lnTo>
                    <a:lnTo>
                      <a:pt x="72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09" name="Freeform 2143"/>
              <p:cNvSpPr>
                <a:spLocks/>
              </p:cNvSpPr>
              <p:nvPr/>
            </p:nvSpPr>
            <p:spPr bwMode="auto">
              <a:xfrm>
                <a:off x="3483" y="2252"/>
                <a:ext cx="107" cy="52"/>
              </a:xfrm>
              <a:custGeom>
                <a:avLst/>
                <a:gdLst>
                  <a:gd name="T0" fmla="*/ 104 w 39"/>
                  <a:gd name="T1" fmla="*/ 49 h 19"/>
                  <a:gd name="T2" fmla="*/ 107 w 39"/>
                  <a:gd name="T3" fmla="*/ 52 h 19"/>
                  <a:gd name="T4" fmla="*/ 104 w 39"/>
                  <a:gd name="T5" fmla="*/ 52 h 19"/>
                  <a:gd name="T6" fmla="*/ 91 w 39"/>
                  <a:gd name="T7" fmla="*/ 52 h 19"/>
                  <a:gd name="T8" fmla="*/ 60 w 39"/>
                  <a:gd name="T9" fmla="*/ 44 h 19"/>
                  <a:gd name="T10" fmla="*/ 33 w 39"/>
                  <a:gd name="T11" fmla="*/ 36 h 19"/>
                  <a:gd name="T12" fmla="*/ 22 w 39"/>
                  <a:gd name="T13" fmla="*/ 27 h 19"/>
                  <a:gd name="T14" fmla="*/ 22 w 39"/>
                  <a:gd name="T15" fmla="*/ 25 h 19"/>
                  <a:gd name="T16" fmla="*/ 8 w 39"/>
                  <a:gd name="T17" fmla="*/ 5 h 19"/>
                  <a:gd name="T18" fmla="*/ 0 w 39"/>
                  <a:gd name="T19" fmla="*/ 0 h 19"/>
                  <a:gd name="T20" fmla="*/ 8 w 39"/>
                  <a:gd name="T21" fmla="*/ 5 h 19"/>
                  <a:gd name="T22" fmla="*/ 25 w 39"/>
                  <a:gd name="T23" fmla="*/ 25 h 19"/>
                  <a:gd name="T24" fmla="*/ 25 w 39"/>
                  <a:gd name="T25" fmla="*/ 27 h 19"/>
                  <a:gd name="T26" fmla="*/ 33 w 39"/>
                  <a:gd name="T27" fmla="*/ 36 h 19"/>
                  <a:gd name="T28" fmla="*/ 60 w 39"/>
                  <a:gd name="T29" fmla="*/ 41 h 19"/>
                  <a:gd name="T30" fmla="*/ 91 w 39"/>
                  <a:gd name="T31" fmla="*/ 49 h 19"/>
                  <a:gd name="T32" fmla="*/ 104 w 39"/>
                  <a:gd name="T33" fmla="*/ 49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9">
                    <a:moveTo>
                      <a:pt x="38" y="18"/>
                    </a:moveTo>
                    <a:lnTo>
                      <a:pt x="39" y="19"/>
                    </a:lnTo>
                    <a:lnTo>
                      <a:pt x="38" y="19"/>
                    </a:lnTo>
                    <a:lnTo>
                      <a:pt x="33" y="19"/>
                    </a:lnTo>
                    <a:lnTo>
                      <a:pt x="22" y="16"/>
                    </a:lnTo>
                    <a:lnTo>
                      <a:pt x="12" y="13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2" y="13"/>
                    </a:lnTo>
                    <a:lnTo>
                      <a:pt x="22" y="15"/>
                    </a:lnTo>
                    <a:lnTo>
                      <a:pt x="33" y="18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10" name="Freeform 2144"/>
              <p:cNvSpPr>
                <a:spLocks/>
              </p:cNvSpPr>
              <p:nvPr/>
            </p:nvSpPr>
            <p:spPr bwMode="auto">
              <a:xfrm>
                <a:off x="3439" y="2203"/>
                <a:ext cx="137" cy="118"/>
              </a:xfrm>
              <a:custGeom>
                <a:avLst/>
                <a:gdLst>
                  <a:gd name="T0" fmla="*/ 134 w 50"/>
                  <a:gd name="T1" fmla="*/ 118 h 43"/>
                  <a:gd name="T2" fmla="*/ 137 w 50"/>
                  <a:gd name="T3" fmla="*/ 118 h 43"/>
                  <a:gd name="T4" fmla="*/ 134 w 50"/>
                  <a:gd name="T5" fmla="*/ 118 h 43"/>
                  <a:gd name="T6" fmla="*/ 110 w 50"/>
                  <a:gd name="T7" fmla="*/ 115 h 43"/>
                  <a:gd name="T8" fmla="*/ 90 w 50"/>
                  <a:gd name="T9" fmla="*/ 107 h 43"/>
                  <a:gd name="T10" fmla="*/ 66 w 50"/>
                  <a:gd name="T11" fmla="*/ 99 h 43"/>
                  <a:gd name="T12" fmla="*/ 55 w 50"/>
                  <a:gd name="T13" fmla="*/ 93 h 43"/>
                  <a:gd name="T14" fmla="*/ 44 w 50"/>
                  <a:gd name="T15" fmla="*/ 85 h 43"/>
                  <a:gd name="T16" fmla="*/ 30 w 50"/>
                  <a:gd name="T17" fmla="*/ 69 h 43"/>
                  <a:gd name="T18" fmla="*/ 22 w 50"/>
                  <a:gd name="T19" fmla="*/ 49 h 43"/>
                  <a:gd name="T20" fmla="*/ 8 w 50"/>
                  <a:gd name="T21" fmla="*/ 16 h 43"/>
                  <a:gd name="T22" fmla="*/ 0 w 50"/>
                  <a:gd name="T23" fmla="*/ 0 h 43"/>
                  <a:gd name="T24" fmla="*/ 8 w 50"/>
                  <a:gd name="T25" fmla="*/ 16 h 43"/>
                  <a:gd name="T26" fmla="*/ 25 w 50"/>
                  <a:gd name="T27" fmla="*/ 49 h 43"/>
                  <a:gd name="T28" fmla="*/ 36 w 50"/>
                  <a:gd name="T29" fmla="*/ 71 h 43"/>
                  <a:gd name="T30" fmla="*/ 49 w 50"/>
                  <a:gd name="T31" fmla="*/ 85 h 43"/>
                  <a:gd name="T32" fmla="*/ 55 w 50"/>
                  <a:gd name="T33" fmla="*/ 91 h 43"/>
                  <a:gd name="T34" fmla="*/ 69 w 50"/>
                  <a:gd name="T35" fmla="*/ 99 h 43"/>
                  <a:gd name="T36" fmla="*/ 90 w 50"/>
                  <a:gd name="T37" fmla="*/ 107 h 43"/>
                  <a:gd name="T38" fmla="*/ 112 w 50"/>
                  <a:gd name="T39" fmla="*/ 115 h 43"/>
                  <a:gd name="T40" fmla="*/ 134 w 50"/>
                  <a:gd name="T41" fmla="*/ 118 h 4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0" h="43">
                    <a:moveTo>
                      <a:pt x="49" y="43"/>
                    </a:moveTo>
                    <a:lnTo>
                      <a:pt x="50" y="43"/>
                    </a:lnTo>
                    <a:lnTo>
                      <a:pt x="49" y="43"/>
                    </a:lnTo>
                    <a:lnTo>
                      <a:pt x="40" y="42"/>
                    </a:lnTo>
                    <a:lnTo>
                      <a:pt x="33" y="39"/>
                    </a:lnTo>
                    <a:lnTo>
                      <a:pt x="24" y="36"/>
                    </a:lnTo>
                    <a:lnTo>
                      <a:pt x="20" y="34"/>
                    </a:lnTo>
                    <a:lnTo>
                      <a:pt x="16" y="31"/>
                    </a:lnTo>
                    <a:lnTo>
                      <a:pt x="11" y="25"/>
                    </a:lnTo>
                    <a:lnTo>
                      <a:pt x="8" y="18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9" y="18"/>
                    </a:lnTo>
                    <a:lnTo>
                      <a:pt x="13" y="26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5" y="36"/>
                    </a:lnTo>
                    <a:lnTo>
                      <a:pt x="33" y="39"/>
                    </a:lnTo>
                    <a:lnTo>
                      <a:pt x="41" y="42"/>
                    </a:lnTo>
                    <a:lnTo>
                      <a:pt x="49" y="4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11" name="Freeform 2145"/>
              <p:cNvSpPr>
                <a:spLocks/>
              </p:cNvSpPr>
              <p:nvPr/>
            </p:nvSpPr>
            <p:spPr bwMode="auto">
              <a:xfrm>
                <a:off x="3505" y="2315"/>
                <a:ext cx="43" cy="19"/>
              </a:xfrm>
              <a:custGeom>
                <a:avLst/>
                <a:gdLst>
                  <a:gd name="T0" fmla="*/ 43 w 16"/>
                  <a:gd name="T1" fmla="*/ 19 h 7"/>
                  <a:gd name="T2" fmla="*/ 38 w 16"/>
                  <a:gd name="T3" fmla="*/ 19 h 7"/>
                  <a:gd name="T4" fmla="*/ 27 w 16"/>
                  <a:gd name="T5" fmla="*/ 16 h 7"/>
                  <a:gd name="T6" fmla="*/ 13 w 16"/>
                  <a:gd name="T7" fmla="*/ 8 h 7"/>
                  <a:gd name="T8" fmla="*/ 3 w 16"/>
                  <a:gd name="T9" fmla="*/ 3 h 7"/>
                  <a:gd name="T10" fmla="*/ 0 w 16"/>
                  <a:gd name="T11" fmla="*/ 0 h 7"/>
                  <a:gd name="T12" fmla="*/ 3 w 16"/>
                  <a:gd name="T13" fmla="*/ 3 h 7"/>
                  <a:gd name="T14" fmla="*/ 13 w 16"/>
                  <a:gd name="T15" fmla="*/ 5 h 7"/>
                  <a:gd name="T16" fmla="*/ 27 w 16"/>
                  <a:gd name="T17" fmla="*/ 16 h 7"/>
                  <a:gd name="T18" fmla="*/ 38 w 16"/>
                  <a:gd name="T19" fmla="*/ 19 h 7"/>
                  <a:gd name="T20" fmla="*/ 43 w 16"/>
                  <a:gd name="T21" fmla="*/ 19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lnTo>
                      <a:pt x="14" y="7"/>
                    </a:lnTo>
                    <a:lnTo>
                      <a:pt x="10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12" name="Freeform 2146"/>
              <p:cNvSpPr>
                <a:spLocks/>
              </p:cNvSpPr>
              <p:nvPr/>
            </p:nvSpPr>
            <p:spPr bwMode="auto">
              <a:xfrm>
                <a:off x="3422" y="2189"/>
                <a:ext cx="17" cy="49"/>
              </a:xfrm>
              <a:custGeom>
                <a:avLst/>
                <a:gdLst>
                  <a:gd name="T0" fmla="*/ 17 w 6"/>
                  <a:gd name="T1" fmla="*/ 46 h 18"/>
                  <a:gd name="T2" fmla="*/ 17 w 6"/>
                  <a:gd name="T3" fmla="*/ 49 h 18"/>
                  <a:gd name="T4" fmla="*/ 14 w 6"/>
                  <a:gd name="T5" fmla="*/ 46 h 18"/>
                  <a:gd name="T6" fmla="*/ 3 w 6"/>
                  <a:gd name="T7" fmla="*/ 14 h 18"/>
                  <a:gd name="T8" fmla="*/ 0 w 6"/>
                  <a:gd name="T9" fmla="*/ 3 h 18"/>
                  <a:gd name="T10" fmla="*/ 0 w 6"/>
                  <a:gd name="T11" fmla="*/ 0 h 18"/>
                  <a:gd name="T12" fmla="*/ 0 w 6"/>
                  <a:gd name="T13" fmla="*/ 3 h 18"/>
                  <a:gd name="T14" fmla="*/ 3 w 6"/>
                  <a:gd name="T15" fmla="*/ 14 h 18"/>
                  <a:gd name="T16" fmla="*/ 17 w 6"/>
                  <a:gd name="T17" fmla="*/ 4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8"/>
                    </a:lnTo>
                    <a:lnTo>
                      <a:pt x="5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13" name="Freeform 2147"/>
              <p:cNvSpPr>
                <a:spLocks/>
              </p:cNvSpPr>
              <p:nvPr/>
            </p:nvSpPr>
            <p:spPr bwMode="auto">
              <a:xfrm>
                <a:off x="3422" y="2107"/>
                <a:ext cx="33" cy="74"/>
              </a:xfrm>
              <a:custGeom>
                <a:avLst/>
                <a:gdLst>
                  <a:gd name="T0" fmla="*/ 8 w 12"/>
                  <a:gd name="T1" fmla="*/ 74 h 27"/>
                  <a:gd name="T2" fmla="*/ 3 w 12"/>
                  <a:gd name="T3" fmla="*/ 63 h 27"/>
                  <a:gd name="T4" fmla="*/ 0 w 12"/>
                  <a:gd name="T5" fmla="*/ 55 h 27"/>
                  <a:gd name="T6" fmla="*/ 0 w 12"/>
                  <a:gd name="T7" fmla="*/ 44 h 27"/>
                  <a:gd name="T8" fmla="*/ 11 w 12"/>
                  <a:gd name="T9" fmla="*/ 25 h 27"/>
                  <a:gd name="T10" fmla="*/ 17 w 12"/>
                  <a:gd name="T11" fmla="*/ 16 h 27"/>
                  <a:gd name="T12" fmla="*/ 19 w 12"/>
                  <a:gd name="T13" fmla="*/ 11 h 27"/>
                  <a:gd name="T14" fmla="*/ 25 w 12"/>
                  <a:gd name="T15" fmla="*/ 5 h 27"/>
                  <a:gd name="T16" fmla="*/ 28 w 12"/>
                  <a:gd name="T17" fmla="*/ 3 h 27"/>
                  <a:gd name="T18" fmla="*/ 33 w 12"/>
                  <a:gd name="T19" fmla="*/ 0 h 27"/>
                  <a:gd name="T20" fmla="*/ 28 w 12"/>
                  <a:gd name="T21" fmla="*/ 3 h 27"/>
                  <a:gd name="T22" fmla="*/ 19 w 12"/>
                  <a:gd name="T23" fmla="*/ 11 h 27"/>
                  <a:gd name="T24" fmla="*/ 17 w 12"/>
                  <a:gd name="T25" fmla="*/ 16 h 27"/>
                  <a:gd name="T26" fmla="*/ 14 w 12"/>
                  <a:gd name="T27" fmla="*/ 25 h 27"/>
                  <a:gd name="T28" fmla="*/ 3 w 12"/>
                  <a:gd name="T29" fmla="*/ 44 h 27"/>
                  <a:gd name="T30" fmla="*/ 3 w 12"/>
                  <a:gd name="T31" fmla="*/ 55 h 27"/>
                  <a:gd name="T32" fmla="*/ 3 w 12"/>
                  <a:gd name="T33" fmla="*/ 63 h 27"/>
                  <a:gd name="T34" fmla="*/ 8 w 12"/>
                  <a:gd name="T35" fmla="*/ 74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14" name="Freeform 2148"/>
              <p:cNvSpPr>
                <a:spLocks/>
              </p:cNvSpPr>
              <p:nvPr/>
            </p:nvSpPr>
            <p:spPr bwMode="auto">
              <a:xfrm>
                <a:off x="3461" y="2137"/>
                <a:ext cx="175" cy="153"/>
              </a:xfrm>
              <a:custGeom>
                <a:avLst/>
                <a:gdLst>
                  <a:gd name="T0" fmla="*/ 167 w 64"/>
                  <a:gd name="T1" fmla="*/ 98 h 56"/>
                  <a:gd name="T2" fmla="*/ 175 w 64"/>
                  <a:gd name="T3" fmla="*/ 101 h 56"/>
                  <a:gd name="T4" fmla="*/ 170 w 64"/>
                  <a:gd name="T5" fmla="*/ 101 h 56"/>
                  <a:gd name="T6" fmla="*/ 167 w 64"/>
                  <a:gd name="T7" fmla="*/ 98 h 56"/>
                  <a:gd name="T8" fmla="*/ 153 w 64"/>
                  <a:gd name="T9" fmla="*/ 98 h 56"/>
                  <a:gd name="T10" fmla="*/ 134 w 64"/>
                  <a:gd name="T11" fmla="*/ 96 h 56"/>
                  <a:gd name="T12" fmla="*/ 118 w 64"/>
                  <a:gd name="T13" fmla="*/ 85 h 56"/>
                  <a:gd name="T14" fmla="*/ 85 w 64"/>
                  <a:gd name="T15" fmla="*/ 52 h 56"/>
                  <a:gd name="T16" fmla="*/ 63 w 64"/>
                  <a:gd name="T17" fmla="*/ 33 h 56"/>
                  <a:gd name="T18" fmla="*/ 44 w 64"/>
                  <a:gd name="T19" fmla="*/ 16 h 56"/>
                  <a:gd name="T20" fmla="*/ 30 w 64"/>
                  <a:gd name="T21" fmla="*/ 8 h 56"/>
                  <a:gd name="T22" fmla="*/ 16 w 64"/>
                  <a:gd name="T23" fmla="*/ 3 h 56"/>
                  <a:gd name="T24" fmla="*/ 8 w 64"/>
                  <a:gd name="T25" fmla="*/ 8 h 56"/>
                  <a:gd name="T26" fmla="*/ 3 w 64"/>
                  <a:gd name="T27" fmla="*/ 14 h 56"/>
                  <a:gd name="T28" fmla="*/ 3 w 64"/>
                  <a:gd name="T29" fmla="*/ 27 h 56"/>
                  <a:gd name="T30" fmla="*/ 3 w 64"/>
                  <a:gd name="T31" fmla="*/ 38 h 56"/>
                  <a:gd name="T32" fmla="*/ 5 w 64"/>
                  <a:gd name="T33" fmla="*/ 46 h 56"/>
                  <a:gd name="T34" fmla="*/ 16 w 64"/>
                  <a:gd name="T35" fmla="*/ 57 h 56"/>
                  <a:gd name="T36" fmla="*/ 44 w 64"/>
                  <a:gd name="T37" fmla="*/ 96 h 56"/>
                  <a:gd name="T38" fmla="*/ 46 w 64"/>
                  <a:gd name="T39" fmla="*/ 101 h 56"/>
                  <a:gd name="T40" fmla="*/ 60 w 64"/>
                  <a:gd name="T41" fmla="*/ 120 h 56"/>
                  <a:gd name="T42" fmla="*/ 82 w 64"/>
                  <a:gd name="T43" fmla="*/ 134 h 56"/>
                  <a:gd name="T44" fmla="*/ 90 w 64"/>
                  <a:gd name="T45" fmla="*/ 139 h 56"/>
                  <a:gd name="T46" fmla="*/ 104 w 64"/>
                  <a:gd name="T47" fmla="*/ 142 h 56"/>
                  <a:gd name="T48" fmla="*/ 139 w 64"/>
                  <a:gd name="T49" fmla="*/ 153 h 56"/>
                  <a:gd name="T50" fmla="*/ 104 w 64"/>
                  <a:gd name="T51" fmla="*/ 142 h 56"/>
                  <a:gd name="T52" fmla="*/ 96 w 64"/>
                  <a:gd name="T53" fmla="*/ 139 h 56"/>
                  <a:gd name="T54" fmla="*/ 82 w 64"/>
                  <a:gd name="T55" fmla="*/ 137 h 56"/>
                  <a:gd name="T56" fmla="*/ 68 w 64"/>
                  <a:gd name="T57" fmla="*/ 126 h 56"/>
                  <a:gd name="T58" fmla="*/ 55 w 64"/>
                  <a:gd name="T59" fmla="*/ 115 h 56"/>
                  <a:gd name="T60" fmla="*/ 46 w 64"/>
                  <a:gd name="T61" fmla="*/ 107 h 56"/>
                  <a:gd name="T62" fmla="*/ 36 w 64"/>
                  <a:gd name="T63" fmla="*/ 93 h 56"/>
                  <a:gd name="T64" fmla="*/ 14 w 64"/>
                  <a:gd name="T65" fmla="*/ 55 h 56"/>
                  <a:gd name="T66" fmla="*/ 5 w 64"/>
                  <a:gd name="T67" fmla="*/ 46 h 56"/>
                  <a:gd name="T68" fmla="*/ 3 w 64"/>
                  <a:gd name="T69" fmla="*/ 33 h 56"/>
                  <a:gd name="T70" fmla="*/ 0 w 64"/>
                  <a:gd name="T71" fmla="*/ 25 h 56"/>
                  <a:gd name="T72" fmla="*/ 3 w 64"/>
                  <a:gd name="T73" fmla="*/ 11 h 56"/>
                  <a:gd name="T74" fmla="*/ 3 w 64"/>
                  <a:gd name="T75" fmla="*/ 3 h 56"/>
                  <a:gd name="T76" fmla="*/ 8 w 64"/>
                  <a:gd name="T77" fmla="*/ 0 h 56"/>
                  <a:gd name="T78" fmla="*/ 14 w 64"/>
                  <a:gd name="T79" fmla="*/ 0 h 56"/>
                  <a:gd name="T80" fmla="*/ 19 w 64"/>
                  <a:gd name="T81" fmla="*/ 3 h 56"/>
                  <a:gd name="T82" fmla="*/ 44 w 64"/>
                  <a:gd name="T83" fmla="*/ 16 h 56"/>
                  <a:gd name="T84" fmla="*/ 68 w 64"/>
                  <a:gd name="T85" fmla="*/ 33 h 56"/>
                  <a:gd name="T86" fmla="*/ 88 w 64"/>
                  <a:gd name="T87" fmla="*/ 52 h 56"/>
                  <a:gd name="T88" fmla="*/ 120 w 64"/>
                  <a:gd name="T89" fmla="*/ 85 h 56"/>
                  <a:gd name="T90" fmla="*/ 139 w 64"/>
                  <a:gd name="T91" fmla="*/ 93 h 56"/>
                  <a:gd name="T92" fmla="*/ 153 w 64"/>
                  <a:gd name="T93" fmla="*/ 96 h 56"/>
                  <a:gd name="T94" fmla="*/ 167 w 64"/>
                  <a:gd name="T95" fmla="*/ 98 h 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" h="56">
                    <a:moveTo>
                      <a:pt x="61" y="36"/>
                    </a:moveTo>
                    <a:lnTo>
                      <a:pt x="64" y="37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56" y="36"/>
                    </a:lnTo>
                    <a:lnTo>
                      <a:pt x="49" y="35"/>
                    </a:lnTo>
                    <a:lnTo>
                      <a:pt x="43" y="31"/>
                    </a:lnTo>
                    <a:lnTo>
                      <a:pt x="31" y="19"/>
                    </a:lnTo>
                    <a:lnTo>
                      <a:pt x="23" y="12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6" y="35"/>
                    </a:lnTo>
                    <a:lnTo>
                      <a:pt x="17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8" y="52"/>
                    </a:lnTo>
                    <a:lnTo>
                      <a:pt x="51" y="56"/>
                    </a:lnTo>
                    <a:lnTo>
                      <a:pt x="38" y="52"/>
                    </a:lnTo>
                    <a:lnTo>
                      <a:pt x="35" y="51"/>
                    </a:lnTo>
                    <a:lnTo>
                      <a:pt x="30" y="50"/>
                    </a:lnTo>
                    <a:lnTo>
                      <a:pt x="25" y="46"/>
                    </a:lnTo>
                    <a:lnTo>
                      <a:pt x="20" y="42"/>
                    </a:lnTo>
                    <a:lnTo>
                      <a:pt x="17" y="39"/>
                    </a:lnTo>
                    <a:lnTo>
                      <a:pt x="13" y="34"/>
                    </a:lnTo>
                    <a:lnTo>
                      <a:pt x="5" y="20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6" y="6"/>
                    </a:lnTo>
                    <a:lnTo>
                      <a:pt x="25" y="12"/>
                    </a:lnTo>
                    <a:lnTo>
                      <a:pt x="32" y="19"/>
                    </a:lnTo>
                    <a:lnTo>
                      <a:pt x="44" y="31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61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15" name="Freeform 2149"/>
              <p:cNvSpPr>
                <a:spLocks/>
              </p:cNvSpPr>
              <p:nvPr/>
            </p:nvSpPr>
            <p:spPr bwMode="auto">
              <a:xfrm>
                <a:off x="3469" y="2159"/>
                <a:ext cx="140" cy="115"/>
              </a:xfrm>
              <a:custGeom>
                <a:avLst/>
                <a:gdLst>
                  <a:gd name="T0" fmla="*/ 137 w 51"/>
                  <a:gd name="T1" fmla="*/ 112 h 42"/>
                  <a:gd name="T2" fmla="*/ 140 w 51"/>
                  <a:gd name="T3" fmla="*/ 115 h 42"/>
                  <a:gd name="T4" fmla="*/ 137 w 51"/>
                  <a:gd name="T5" fmla="*/ 115 h 42"/>
                  <a:gd name="T6" fmla="*/ 74 w 51"/>
                  <a:gd name="T7" fmla="*/ 90 h 42"/>
                  <a:gd name="T8" fmla="*/ 63 w 51"/>
                  <a:gd name="T9" fmla="*/ 85 h 42"/>
                  <a:gd name="T10" fmla="*/ 52 w 51"/>
                  <a:gd name="T11" fmla="*/ 77 h 42"/>
                  <a:gd name="T12" fmla="*/ 38 w 51"/>
                  <a:gd name="T13" fmla="*/ 60 h 42"/>
                  <a:gd name="T14" fmla="*/ 33 w 51"/>
                  <a:gd name="T15" fmla="*/ 49 h 42"/>
                  <a:gd name="T16" fmla="*/ 27 w 51"/>
                  <a:gd name="T17" fmla="*/ 44 h 42"/>
                  <a:gd name="T18" fmla="*/ 22 w 51"/>
                  <a:gd name="T19" fmla="*/ 33 h 42"/>
                  <a:gd name="T20" fmla="*/ 8 w 51"/>
                  <a:gd name="T21" fmla="*/ 16 h 42"/>
                  <a:gd name="T22" fmla="*/ 0 w 51"/>
                  <a:gd name="T23" fmla="*/ 0 h 42"/>
                  <a:gd name="T24" fmla="*/ 8 w 51"/>
                  <a:gd name="T25" fmla="*/ 16 h 42"/>
                  <a:gd name="T26" fmla="*/ 19 w 51"/>
                  <a:gd name="T27" fmla="*/ 30 h 42"/>
                  <a:gd name="T28" fmla="*/ 33 w 51"/>
                  <a:gd name="T29" fmla="*/ 44 h 42"/>
                  <a:gd name="T30" fmla="*/ 36 w 51"/>
                  <a:gd name="T31" fmla="*/ 49 h 42"/>
                  <a:gd name="T32" fmla="*/ 41 w 51"/>
                  <a:gd name="T33" fmla="*/ 60 h 42"/>
                  <a:gd name="T34" fmla="*/ 55 w 51"/>
                  <a:gd name="T35" fmla="*/ 77 h 42"/>
                  <a:gd name="T36" fmla="*/ 63 w 51"/>
                  <a:gd name="T37" fmla="*/ 85 h 42"/>
                  <a:gd name="T38" fmla="*/ 77 w 51"/>
                  <a:gd name="T39" fmla="*/ 90 h 42"/>
                  <a:gd name="T40" fmla="*/ 137 w 51"/>
                  <a:gd name="T41" fmla="*/ 112 h 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1" h="42">
                    <a:moveTo>
                      <a:pt x="50" y="41"/>
                    </a:moveTo>
                    <a:lnTo>
                      <a:pt x="51" y="42"/>
                    </a:lnTo>
                    <a:lnTo>
                      <a:pt x="50" y="42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4" y="22"/>
                    </a:lnTo>
                    <a:lnTo>
                      <a:pt x="12" y="18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7" y="11"/>
                    </a:lnTo>
                    <a:lnTo>
                      <a:pt x="12" y="16"/>
                    </a:lnTo>
                    <a:lnTo>
                      <a:pt x="13" y="18"/>
                    </a:lnTo>
                    <a:lnTo>
                      <a:pt x="15" y="22"/>
                    </a:lnTo>
                    <a:lnTo>
                      <a:pt x="20" y="28"/>
                    </a:lnTo>
                    <a:lnTo>
                      <a:pt x="23" y="31"/>
                    </a:lnTo>
                    <a:lnTo>
                      <a:pt x="28" y="33"/>
                    </a:lnTo>
                    <a:lnTo>
                      <a:pt x="50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716" name="Freeform 2150"/>
              <p:cNvSpPr>
                <a:spLocks/>
              </p:cNvSpPr>
              <p:nvPr/>
            </p:nvSpPr>
            <p:spPr bwMode="auto">
              <a:xfrm>
                <a:off x="3480" y="2150"/>
                <a:ext cx="148" cy="107"/>
              </a:xfrm>
              <a:custGeom>
                <a:avLst/>
                <a:gdLst>
                  <a:gd name="T0" fmla="*/ 143 w 54"/>
                  <a:gd name="T1" fmla="*/ 102 h 39"/>
                  <a:gd name="T2" fmla="*/ 148 w 54"/>
                  <a:gd name="T3" fmla="*/ 107 h 39"/>
                  <a:gd name="T4" fmla="*/ 143 w 54"/>
                  <a:gd name="T5" fmla="*/ 107 h 39"/>
                  <a:gd name="T6" fmla="*/ 123 w 54"/>
                  <a:gd name="T7" fmla="*/ 99 h 39"/>
                  <a:gd name="T8" fmla="*/ 101 w 54"/>
                  <a:gd name="T9" fmla="*/ 93 h 39"/>
                  <a:gd name="T10" fmla="*/ 79 w 54"/>
                  <a:gd name="T11" fmla="*/ 82 h 39"/>
                  <a:gd name="T12" fmla="*/ 49 w 54"/>
                  <a:gd name="T13" fmla="*/ 52 h 39"/>
                  <a:gd name="T14" fmla="*/ 36 w 54"/>
                  <a:gd name="T15" fmla="*/ 38 h 39"/>
                  <a:gd name="T16" fmla="*/ 25 w 54"/>
                  <a:gd name="T17" fmla="*/ 30 h 39"/>
                  <a:gd name="T18" fmla="*/ 8 w 54"/>
                  <a:gd name="T19" fmla="*/ 14 h 39"/>
                  <a:gd name="T20" fmla="*/ 0 w 54"/>
                  <a:gd name="T21" fmla="*/ 0 h 39"/>
                  <a:gd name="T22" fmla="*/ 11 w 54"/>
                  <a:gd name="T23" fmla="*/ 14 h 39"/>
                  <a:gd name="T24" fmla="*/ 38 w 54"/>
                  <a:gd name="T25" fmla="*/ 38 h 39"/>
                  <a:gd name="T26" fmla="*/ 52 w 54"/>
                  <a:gd name="T27" fmla="*/ 52 h 39"/>
                  <a:gd name="T28" fmla="*/ 82 w 54"/>
                  <a:gd name="T29" fmla="*/ 82 h 39"/>
                  <a:gd name="T30" fmla="*/ 101 w 54"/>
                  <a:gd name="T31" fmla="*/ 93 h 39"/>
                  <a:gd name="T32" fmla="*/ 123 w 54"/>
                  <a:gd name="T33" fmla="*/ 99 h 39"/>
                  <a:gd name="T34" fmla="*/ 143 w 54"/>
                  <a:gd name="T35" fmla="*/ 102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39">
                    <a:moveTo>
                      <a:pt x="52" y="37"/>
                    </a:moveTo>
                    <a:lnTo>
                      <a:pt x="54" y="39"/>
                    </a:lnTo>
                    <a:lnTo>
                      <a:pt x="52" y="39"/>
                    </a:lnTo>
                    <a:lnTo>
                      <a:pt x="45" y="36"/>
                    </a:lnTo>
                    <a:lnTo>
                      <a:pt x="37" y="34"/>
                    </a:lnTo>
                    <a:lnTo>
                      <a:pt x="29" y="30"/>
                    </a:lnTo>
                    <a:lnTo>
                      <a:pt x="18" y="19"/>
                    </a:lnTo>
                    <a:lnTo>
                      <a:pt x="13" y="14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4" y="14"/>
                    </a:lnTo>
                    <a:lnTo>
                      <a:pt x="19" y="19"/>
                    </a:lnTo>
                    <a:lnTo>
                      <a:pt x="30" y="30"/>
                    </a:lnTo>
                    <a:lnTo>
                      <a:pt x="37" y="34"/>
                    </a:lnTo>
                    <a:lnTo>
                      <a:pt x="45" y="36"/>
                    </a:lnTo>
                    <a:lnTo>
                      <a:pt x="52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49" name="Group 2151"/>
            <p:cNvGrpSpPr>
              <a:grpSpLocks/>
            </p:cNvGrpSpPr>
            <p:nvPr/>
          </p:nvGrpSpPr>
          <p:grpSpPr bwMode="auto">
            <a:xfrm rot="930613">
              <a:off x="1029" y="1228"/>
              <a:ext cx="563" cy="584"/>
              <a:chOff x="969" y="1514"/>
              <a:chExt cx="563" cy="584"/>
            </a:xfrm>
          </p:grpSpPr>
          <p:sp>
            <p:nvSpPr>
              <p:cNvPr id="15626" name="Freeform 2152"/>
              <p:cNvSpPr>
                <a:spLocks/>
              </p:cNvSpPr>
              <p:nvPr/>
            </p:nvSpPr>
            <p:spPr bwMode="auto">
              <a:xfrm>
                <a:off x="969" y="1599"/>
                <a:ext cx="49" cy="112"/>
              </a:xfrm>
              <a:custGeom>
                <a:avLst/>
                <a:gdLst>
                  <a:gd name="T0" fmla="*/ 0 w 18"/>
                  <a:gd name="T1" fmla="*/ 107 h 41"/>
                  <a:gd name="T2" fmla="*/ 0 w 18"/>
                  <a:gd name="T3" fmla="*/ 112 h 41"/>
                  <a:gd name="T4" fmla="*/ 0 w 18"/>
                  <a:gd name="T5" fmla="*/ 107 h 41"/>
                  <a:gd name="T6" fmla="*/ 3 w 18"/>
                  <a:gd name="T7" fmla="*/ 96 h 41"/>
                  <a:gd name="T8" fmla="*/ 14 w 18"/>
                  <a:gd name="T9" fmla="*/ 63 h 41"/>
                  <a:gd name="T10" fmla="*/ 25 w 18"/>
                  <a:gd name="T11" fmla="*/ 36 h 41"/>
                  <a:gd name="T12" fmla="*/ 30 w 18"/>
                  <a:gd name="T13" fmla="*/ 27 h 41"/>
                  <a:gd name="T14" fmla="*/ 41 w 18"/>
                  <a:gd name="T15" fmla="*/ 5 h 41"/>
                  <a:gd name="T16" fmla="*/ 49 w 18"/>
                  <a:gd name="T17" fmla="*/ 0 h 41"/>
                  <a:gd name="T18" fmla="*/ 44 w 18"/>
                  <a:gd name="T19" fmla="*/ 5 h 41"/>
                  <a:gd name="T20" fmla="*/ 30 w 18"/>
                  <a:gd name="T21" fmla="*/ 30 h 41"/>
                  <a:gd name="T22" fmla="*/ 25 w 18"/>
                  <a:gd name="T23" fmla="*/ 41 h 41"/>
                  <a:gd name="T24" fmla="*/ 14 w 18"/>
                  <a:gd name="T25" fmla="*/ 68 h 41"/>
                  <a:gd name="T26" fmla="*/ 3 w 18"/>
                  <a:gd name="T27" fmla="*/ 96 h 41"/>
                  <a:gd name="T28" fmla="*/ 0 w 18"/>
                  <a:gd name="T29" fmla="*/ 107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41">
                    <a:moveTo>
                      <a:pt x="0" y="39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5" y="23"/>
                    </a:lnTo>
                    <a:lnTo>
                      <a:pt x="9" y="13"/>
                    </a:lnTo>
                    <a:lnTo>
                      <a:pt x="11" y="10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5" y="25"/>
                    </a:lnTo>
                    <a:lnTo>
                      <a:pt x="1" y="3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27" name="Freeform 2153"/>
              <p:cNvSpPr>
                <a:spLocks/>
              </p:cNvSpPr>
              <p:nvPr/>
            </p:nvSpPr>
            <p:spPr bwMode="auto">
              <a:xfrm>
                <a:off x="1051" y="1514"/>
                <a:ext cx="121" cy="58"/>
              </a:xfrm>
              <a:custGeom>
                <a:avLst/>
                <a:gdLst>
                  <a:gd name="T0" fmla="*/ 3 w 44"/>
                  <a:gd name="T1" fmla="*/ 58 h 21"/>
                  <a:gd name="T2" fmla="*/ 0 w 44"/>
                  <a:gd name="T3" fmla="*/ 58 h 21"/>
                  <a:gd name="T4" fmla="*/ 0 w 44"/>
                  <a:gd name="T5" fmla="*/ 55 h 21"/>
                  <a:gd name="T6" fmla="*/ 41 w 44"/>
                  <a:gd name="T7" fmla="*/ 30 h 21"/>
                  <a:gd name="T8" fmla="*/ 85 w 44"/>
                  <a:gd name="T9" fmla="*/ 8 h 21"/>
                  <a:gd name="T10" fmla="*/ 110 w 44"/>
                  <a:gd name="T11" fmla="*/ 3 h 21"/>
                  <a:gd name="T12" fmla="*/ 121 w 44"/>
                  <a:gd name="T13" fmla="*/ 0 h 21"/>
                  <a:gd name="T14" fmla="*/ 110 w 44"/>
                  <a:gd name="T15" fmla="*/ 3 h 21"/>
                  <a:gd name="T16" fmla="*/ 83 w 44"/>
                  <a:gd name="T17" fmla="*/ 14 h 21"/>
                  <a:gd name="T18" fmla="*/ 41 w 44"/>
                  <a:gd name="T19" fmla="*/ 33 h 21"/>
                  <a:gd name="T20" fmla="*/ 3 w 44"/>
                  <a:gd name="T21" fmla="*/ 58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1">
                    <a:moveTo>
                      <a:pt x="1" y="21"/>
                    </a:moveTo>
                    <a:lnTo>
                      <a:pt x="0" y="21"/>
                    </a:lnTo>
                    <a:lnTo>
                      <a:pt x="0" y="20"/>
                    </a:lnTo>
                    <a:lnTo>
                      <a:pt x="15" y="11"/>
                    </a:lnTo>
                    <a:lnTo>
                      <a:pt x="31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0" y="5"/>
                    </a:lnTo>
                    <a:lnTo>
                      <a:pt x="15" y="12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28" name="Freeform 2154"/>
              <p:cNvSpPr>
                <a:spLocks/>
              </p:cNvSpPr>
              <p:nvPr/>
            </p:nvSpPr>
            <p:spPr bwMode="auto">
              <a:xfrm>
                <a:off x="980" y="1522"/>
                <a:ext cx="228" cy="239"/>
              </a:xfrm>
              <a:custGeom>
                <a:avLst/>
                <a:gdLst>
                  <a:gd name="T0" fmla="*/ 3 w 83"/>
                  <a:gd name="T1" fmla="*/ 234 h 87"/>
                  <a:gd name="T2" fmla="*/ 0 w 83"/>
                  <a:gd name="T3" fmla="*/ 239 h 87"/>
                  <a:gd name="T4" fmla="*/ 0 w 83"/>
                  <a:gd name="T5" fmla="*/ 234 h 87"/>
                  <a:gd name="T6" fmla="*/ 3 w 83"/>
                  <a:gd name="T7" fmla="*/ 231 h 87"/>
                  <a:gd name="T8" fmla="*/ 3 w 83"/>
                  <a:gd name="T9" fmla="*/ 220 h 87"/>
                  <a:gd name="T10" fmla="*/ 5 w 83"/>
                  <a:gd name="T11" fmla="*/ 192 h 87"/>
                  <a:gd name="T12" fmla="*/ 14 w 83"/>
                  <a:gd name="T13" fmla="*/ 173 h 87"/>
                  <a:gd name="T14" fmla="*/ 16 w 83"/>
                  <a:gd name="T15" fmla="*/ 151 h 87"/>
                  <a:gd name="T16" fmla="*/ 27 w 83"/>
                  <a:gd name="T17" fmla="*/ 132 h 87"/>
                  <a:gd name="T18" fmla="*/ 41 w 83"/>
                  <a:gd name="T19" fmla="*/ 113 h 87"/>
                  <a:gd name="T20" fmla="*/ 55 w 83"/>
                  <a:gd name="T21" fmla="*/ 93 h 87"/>
                  <a:gd name="T22" fmla="*/ 71 w 83"/>
                  <a:gd name="T23" fmla="*/ 77 h 87"/>
                  <a:gd name="T24" fmla="*/ 102 w 83"/>
                  <a:gd name="T25" fmla="*/ 52 h 87"/>
                  <a:gd name="T26" fmla="*/ 126 w 83"/>
                  <a:gd name="T27" fmla="*/ 36 h 87"/>
                  <a:gd name="T28" fmla="*/ 137 w 83"/>
                  <a:gd name="T29" fmla="*/ 33 h 87"/>
                  <a:gd name="T30" fmla="*/ 157 w 83"/>
                  <a:gd name="T31" fmla="*/ 25 h 87"/>
                  <a:gd name="T32" fmla="*/ 201 w 83"/>
                  <a:gd name="T33" fmla="*/ 8 h 87"/>
                  <a:gd name="T34" fmla="*/ 228 w 83"/>
                  <a:gd name="T35" fmla="*/ 0 h 87"/>
                  <a:gd name="T36" fmla="*/ 201 w 83"/>
                  <a:gd name="T37" fmla="*/ 8 h 87"/>
                  <a:gd name="T38" fmla="*/ 132 w 83"/>
                  <a:gd name="T39" fmla="*/ 36 h 87"/>
                  <a:gd name="T40" fmla="*/ 124 w 83"/>
                  <a:gd name="T41" fmla="*/ 38 h 87"/>
                  <a:gd name="T42" fmla="*/ 99 w 83"/>
                  <a:gd name="T43" fmla="*/ 55 h 87"/>
                  <a:gd name="T44" fmla="*/ 71 w 83"/>
                  <a:gd name="T45" fmla="*/ 80 h 87"/>
                  <a:gd name="T46" fmla="*/ 55 w 83"/>
                  <a:gd name="T47" fmla="*/ 96 h 87"/>
                  <a:gd name="T48" fmla="*/ 41 w 83"/>
                  <a:gd name="T49" fmla="*/ 113 h 87"/>
                  <a:gd name="T50" fmla="*/ 27 w 83"/>
                  <a:gd name="T51" fmla="*/ 135 h 87"/>
                  <a:gd name="T52" fmla="*/ 19 w 83"/>
                  <a:gd name="T53" fmla="*/ 154 h 87"/>
                  <a:gd name="T54" fmla="*/ 14 w 83"/>
                  <a:gd name="T55" fmla="*/ 176 h 87"/>
                  <a:gd name="T56" fmla="*/ 11 w 83"/>
                  <a:gd name="T57" fmla="*/ 192 h 87"/>
                  <a:gd name="T58" fmla="*/ 5 w 83"/>
                  <a:gd name="T59" fmla="*/ 223 h 87"/>
                  <a:gd name="T60" fmla="*/ 5 w 83"/>
                  <a:gd name="T61" fmla="*/ 231 h 87"/>
                  <a:gd name="T62" fmla="*/ 3 w 83"/>
                  <a:gd name="T63" fmla="*/ 234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3" h="87">
                    <a:moveTo>
                      <a:pt x="1" y="85"/>
                    </a:moveTo>
                    <a:lnTo>
                      <a:pt x="0" y="87"/>
                    </a:lnTo>
                    <a:lnTo>
                      <a:pt x="0" y="85"/>
                    </a:lnTo>
                    <a:lnTo>
                      <a:pt x="1" y="84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5" y="63"/>
                    </a:lnTo>
                    <a:lnTo>
                      <a:pt x="6" y="55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4"/>
                    </a:lnTo>
                    <a:lnTo>
                      <a:pt x="26" y="28"/>
                    </a:lnTo>
                    <a:lnTo>
                      <a:pt x="37" y="19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57" y="9"/>
                    </a:lnTo>
                    <a:lnTo>
                      <a:pt x="73" y="3"/>
                    </a:lnTo>
                    <a:lnTo>
                      <a:pt x="83" y="0"/>
                    </a:lnTo>
                    <a:lnTo>
                      <a:pt x="73" y="3"/>
                    </a:lnTo>
                    <a:lnTo>
                      <a:pt x="48" y="13"/>
                    </a:lnTo>
                    <a:lnTo>
                      <a:pt x="45" y="14"/>
                    </a:lnTo>
                    <a:lnTo>
                      <a:pt x="36" y="20"/>
                    </a:lnTo>
                    <a:lnTo>
                      <a:pt x="26" y="29"/>
                    </a:lnTo>
                    <a:lnTo>
                      <a:pt x="20" y="35"/>
                    </a:lnTo>
                    <a:lnTo>
                      <a:pt x="15" y="41"/>
                    </a:lnTo>
                    <a:lnTo>
                      <a:pt x="10" y="49"/>
                    </a:lnTo>
                    <a:lnTo>
                      <a:pt x="7" y="56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81"/>
                    </a:lnTo>
                    <a:lnTo>
                      <a:pt x="2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29" name="Freeform 2155"/>
              <p:cNvSpPr>
                <a:spLocks/>
              </p:cNvSpPr>
              <p:nvPr/>
            </p:nvSpPr>
            <p:spPr bwMode="auto">
              <a:xfrm>
                <a:off x="991" y="1541"/>
                <a:ext cx="266" cy="234"/>
              </a:xfrm>
              <a:custGeom>
                <a:avLst/>
                <a:gdLst>
                  <a:gd name="T0" fmla="*/ 3 w 97"/>
                  <a:gd name="T1" fmla="*/ 228 h 85"/>
                  <a:gd name="T2" fmla="*/ 0 w 97"/>
                  <a:gd name="T3" fmla="*/ 234 h 85"/>
                  <a:gd name="T4" fmla="*/ 3 w 97"/>
                  <a:gd name="T5" fmla="*/ 228 h 85"/>
                  <a:gd name="T6" fmla="*/ 5 w 97"/>
                  <a:gd name="T7" fmla="*/ 226 h 85"/>
                  <a:gd name="T8" fmla="*/ 8 w 97"/>
                  <a:gd name="T9" fmla="*/ 215 h 85"/>
                  <a:gd name="T10" fmla="*/ 16 w 97"/>
                  <a:gd name="T11" fmla="*/ 184 h 85"/>
                  <a:gd name="T12" fmla="*/ 30 w 97"/>
                  <a:gd name="T13" fmla="*/ 143 h 85"/>
                  <a:gd name="T14" fmla="*/ 41 w 97"/>
                  <a:gd name="T15" fmla="*/ 121 h 85"/>
                  <a:gd name="T16" fmla="*/ 55 w 97"/>
                  <a:gd name="T17" fmla="*/ 99 h 85"/>
                  <a:gd name="T18" fmla="*/ 71 w 97"/>
                  <a:gd name="T19" fmla="*/ 77 h 85"/>
                  <a:gd name="T20" fmla="*/ 88 w 97"/>
                  <a:gd name="T21" fmla="*/ 61 h 85"/>
                  <a:gd name="T22" fmla="*/ 104 w 97"/>
                  <a:gd name="T23" fmla="*/ 50 h 85"/>
                  <a:gd name="T24" fmla="*/ 121 w 97"/>
                  <a:gd name="T25" fmla="*/ 36 h 85"/>
                  <a:gd name="T26" fmla="*/ 154 w 97"/>
                  <a:gd name="T27" fmla="*/ 28 h 85"/>
                  <a:gd name="T28" fmla="*/ 162 w 97"/>
                  <a:gd name="T29" fmla="*/ 22 h 85"/>
                  <a:gd name="T30" fmla="*/ 186 w 97"/>
                  <a:gd name="T31" fmla="*/ 14 h 85"/>
                  <a:gd name="T32" fmla="*/ 233 w 97"/>
                  <a:gd name="T33" fmla="*/ 0 h 85"/>
                  <a:gd name="T34" fmla="*/ 266 w 97"/>
                  <a:gd name="T35" fmla="*/ 0 h 85"/>
                  <a:gd name="T36" fmla="*/ 230 w 97"/>
                  <a:gd name="T37" fmla="*/ 3 h 85"/>
                  <a:gd name="T38" fmla="*/ 197 w 97"/>
                  <a:gd name="T39" fmla="*/ 14 h 85"/>
                  <a:gd name="T40" fmla="*/ 159 w 97"/>
                  <a:gd name="T41" fmla="*/ 22 h 85"/>
                  <a:gd name="T42" fmla="*/ 148 w 97"/>
                  <a:gd name="T43" fmla="*/ 30 h 85"/>
                  <a:gd name="T44" fmla="*/ 121 w 97"/>
                  <a:gd name="T45" fmla="*/ 41 h 85"/>
                  <a:gd name="T46" fmla="*/ 104 w 97"/>
                  <a:gd name="T47" fmla="*/ 50 h 85"/>
                  <a:gd name="T48" fmla="*/ 88 w 97"/>
                  <a:gd name="T49" fmla="*/ 63 h 85"/>
                  <a:gd name="T50" fmla="*/ 71 w 97"/>
                  <a:gd name="T51" fmla="*/ 80 h 85"/>
                  <a:gd name="T52" fmla="*/ 55 w 97"/>
                  <a:gd name="T53" fmla="*/ 102 h 85"/>
                  <a:gd name="T54" fmla="*/ 44 w 97"/>
                  <a:gd name="T55" fmla="*/ 121 h 85"/>
                  <a:gd name="T56" fmla="*/ 33 w 97"/>
                  <a:gd name="T57" fmla="*/ 146 h 85"/>
                  <a:gd name="T58" fmla="*/ 19 w 97"/>
                  <a:gd name="T59" fmla="*/ 187 h 85"/>
                  <a:gd name="T60" fmla="*/ 8 w 97"/>
                  <a:gd name="T61" fmla="*/ 215 h 85"/>
                  <a:gd name="T62" fmla="*/ 3 w 97"/>
                  <a:gd name="T63" fmla="*/ 228 h 8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85">
                    <a:moveTo>
                      <a:pt x="1" y="83"/>
                    </a:moveTo>
                    <a:lnTo>
                      <a:pt x="0" y="85"/>
                    </a:lnTo>
                    <a:lnTo>
                      <a:pt x="1" y="83"/>
                    </a:lnTo>
                    <a:lnTo>
                      <a:pt x="2" y="82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1" y="52"/>
                    </a:lnTo>
                    <a:lnTo>
                      <a:pt x="15" y="44"/>
                    </a:lnTo>
                    <a:lnTo>
                      <a:pt x="20" y="36"/>
                    </a:lnTo>
                    <a:lnTo>
                      <a:pt x="26" y="28"/>
                    </a:lnTo>
                    <a:lnTo>
                      <a:pt x="32" y="22"/>
                    </a:lnTo>
                    <a:lnTo>
                      <a:pt x="38" y="18"/>
                    </a:lnTo>
                    <a:lnTo>
                      <a:pt x="44" y="13"/>
                    </a:lnTo>
                    <a:lnTo>
                      <a:pt x="56" y="10"/>
                    </a:lnTo>
                    <a:lnTo>
                      <a:pt x="59" y="8"/>
                    </a:lnTo>
                    <a:lnTo>
                      <a:pt x="68" y="5"/>
                    </a:lnTo>
                    <a:lnTo>
                      <a:pt x="85" y="0"/>
                    </a:lnTo>
                    <a:lnTo>
                      <a:pt x="97" y="0"/>
                    </a:lnTo>
                    <a:lnTo>
                      <a:pt x="84" y="1"/>
                    </a:lnTo>
                    <a:lnTo>
                      <a:pt x="72" y="5"/>
                    </a:lnTo>
                    <a:lnTo>
                      <a:pt x="58" y="8"/>
                    </a:lnTo>
                    <a:lnTo>
                      <a:pt x="54" y="11"/>
                    </a:lnTo>
                    <a:lnTo>
                      <a:pt x="44" y="15"/>
                    </a:lnTo>
                    <a:lnTo>
                      <a:pt x="38" y="18"/>
                    </a:lnTo>
                    <a:lnTo>
                      <a:pt x="32" y="23"/>
                    </a:lnTo>
                    <a:lnTo>
                      <a:pt x="26" y="29"/>
                    </a:lnTo>
                    <a:lnTo>
                      <a:pt x="20" y="37"/>
                    </a:lnTo>
                    <a:lnTo>
                      <a:pt x="16" y="44"/>
                    </a:lnTo>
                    <a:lnTo>
                      <a:pt x="12" y="53"/>
                    </a:lnTo>
                    <a:lnTo>
                      <a:pt x="7" y="68"/>
                    </a:lnTo>
                    <a:lnTo>
                      <a:pt x="3" y="7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0" name="Freeform 2156"/>
              <p:cNvSpPr>
                <a:spLocks/>
              </p:cNvSpPr>
              <p:nvPr/>
            </p:nvSpPr>
            <p:spPr bwMode="auto">
              <a:xfrm>
                <a:off x="1005" y="1670"/>
                <a:ext cx="44" cy="143"/>
              </a:xfrm>
              <a:custGeom>
                <a:avLst/>
                <a:gdLst>
                  <a:gd name="T0" fmla="*/ 3 w 16"/>
                  <a:gd name="T1" fmla="*/ 140 h 52"/>
                  <a:gd name="T2" fmla="*/ 0 w 16"/>
                  <a:gd name="T3" fmla="*/ 140 h 52"/>
                  <a:gd name="T4" fmla="*/ 0 w 16"/>
                  <a:gd name="T5" fmla="*/ 143 h 52"/>
                  <a:gd name="T6" fmla="*/ 0 w 16"/>
                  <a:gd name="T7" fmla="*/ 140 h 52"/>
                  <a:gd name="T8" fmla="*/ 3 w 16"/>
                  <a:gd name="T9" fmla="*/ 124 h 52"/>
                  <a:gd name="T10" fmla="*/ 8 w 16"/>
                  <a:gd name="T11" fmla="*/ 85 h 52"/>
                  <a:gd name="T12" fmla="*/ 19 w 16"/>
                  <a:gd name="T13" fmla="*/ 69 h 52"/>
                  <a:gd name="T14" fmla="*/ 22 w 16"/>
                  <a:gd name="T15" fmla="*/ 50 h 52"/>
                  <a:gd name="T16" fmla="*/ 22 w 16"/>
                  <a:gd name="T17" fmla="*/ 36 h 52"/>
                  <a:gd name="T18" fmla="*/ 28 w 16"/>
                  <a:gd name="T19" fmla="*/ 28 h 52"/>
                  <a:gd name="T20" fmla="*/ 30 w 16"/>
                  <a:gd name="T21" fmla="*/ 17 h 52"/>
                  <a:gd name="T22" fmla="*/ 36 w 16"/>
                  <a:gd name="T23" fmla="*/ 11 h 52"/>
                  <a:gd name="T24" fmla="*/ 44 w 16"/>
                  <a:gd name="T25" fmla="*/ 0 h 52"/>
                  <a:gd name="T26" fmla="*/ 36 w 16"/>
                  <a:gd name="T27" fmla="*/ 11 h 52"/>
                  <a:gd name="T28" fmla="*/ 30 w 16"/>
                  <a:gd name="T29" fmla="*/ 25 h 52"/>
                  <a:gd name="T30" fmla="*/ 28 w 16"/>
                  <a:gd name="T31" fmla="*/ 36 h 52"/>
                  <a:gd name="T32" fmla="*/ 22 w 16"/>
                  <a:gd name="T33" fmla="*/ 55 h 52"/>
                  <a:gd name="T34" fmla="*/ 19 w 16"/>
                  <a:gd name="T35" fmla="*/ 72 h 52"/>
                  <a:gd name="T36" fmla="*/ 8 w 16"/>
                  <a:gd name="T37" fmla="*/ 88 h 52"/>
                  <a:gd name="T38" fmla="*/ 6 w 16"/>
                  <a:gd name="T39" fmla="*/ 124 h 52"/>
                  <a:gd name="T40" fmla="*/ 3 w 16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3" y="31"/>
                    </a:lnTo>
                    <a:lnTo>
                      <a:pt x="7" y="25"/>
                    </a:lnTo>
                    <a:lnTo>
                      <a:pt x="8" y="18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20"/>
                    </a:lnTo>
                    <a:lnTo>
                      <a:pt x="7" y="26"/>
                    </a:lnTo>
                    <a:lnTo>
                      <a:pt x="3" y="32"/>
                    </a:lnTo>
                    <a:lnTo>
                      <a:pt x="2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1" name="Freeform 2157"/>
              <p:cNvSpPr>
                <a:spLocks/>
              </p:cNvSpPr>
              <p:nvPr/>
            </p:nvSpPr>
            <p:spPr bwMode="auto">
              <a:xfrm>
                <a:off x="1054" y="1582"/>
                <a:ext cx="91" cy="75"/>
              </a:xfrm>
              <a:custGeom>
                <a:avLst/>
                <a:gdLst>
                  <a:gd name="T0" fmla="*/ 0 w 33"/>
                  <a:gd name="T1" fmla="*/ 72 h 27"/>
                  <a:gd name="T2" fmla="*/ 0 w 33"/>
                  <a:gd name="T3" fmla="*/ 75 h 27"/>
                  <a:gd name="T4" fmla="*/ 0 w 33"/>
                  <a:gd name="T5" fmla="*/ 72 h 27"/>
                  <a:gd name="T6" fmla="*/ 8 w 33"/>
                  <a:gd name="T7" fmla="*/ 61 h 27"/>
                  <a:gd name="T8" fmla="*/ 28 w 33"/>
                  <a:gd name="T9" fmla="*/ 36 h 27"/>
                  <a:gd name="T10" fmla="*/ 50 w 33"/>
                  <a:gd name="T11" fmla="*/ 19 h 27"/>
                  <a:gd name="T12" fmla="*/ 63 w 33"/>
                  <a:gd name="T13" fmla="*/ 11 h 27"/>
                  <a:gd name="T14" fmla="*/ 83 w 33"/>
                  <a:gd name="T15" fmla="*/ 3 h 27"/>
                  <a:gd name="T16" fmla="*/ 91 w 33"/>
                  <a:gd name="T17" fmla="*/ 0 h 27"/>
                  <a:gd name="T18" fmla="*/ 83 w 33"/>
                  <a:gd name="T19" fmla="*/ 3 h 27"/>
                  <a:gd name="T20" fmla="*/ 63 w 33"/>
                  <a:gd name="T21" fmla="*/ 11 h 27"/>
                  <a:gd name="T22" fmla="*/ 50 w 33"/>
                  <a:gd name="T23" fmla="*/ 19 h 27"/>
                  <a:gd name="T24" fmla="*/ 28 w 33"/>
                  <a:gd name="T25" fmla="*/ 39 h 27"/>
                  <a:gd name="T26" fmla="*/ 11 w 33"/>
                  <a:gd name="T27" fmla="*/ 61 h 27"/>
                  <a:gd name="T28" fmla="*/ 0 w 33"/>
                  <a:gd name="T29" fmla="*/ 72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27">
                    <a:moveTo>
                      <a:pt x="0" y="26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10" y="13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30" y="1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0" y="14"/>
                    </a:lnTo>
                    <a:lnTo>
                      <a:pt x="4" y="22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2" name="Freeform 2158"/>
              <p:cNvSpPr>
                <a:spLocks/>
              </p:cNvSpPr>
              <p:nvPr/>
            </p:nvSpPr>
            <p:spPr bwMode="auto">
              <a:xfrm>
                <a:off x="1013" y="1569"/>
                <a:ext cx="280" cy="260"/>
              </a:xfrm>
              <a:custGeom>
                <a:avLst/>
                <a:gdLst>
                  <a:gd name="T0" fmla="*/ 5 w 102"/>
                  <a:gd name="T1" fmla="*/ 252 h 95"/>
                  <a:gd name="T2" fmla="*/ 5 w 102"/>
                  <a:gd name="T3" fmla="*/ 255 h 95"/>
                  <a:gd name="T4" fmla="*/ 0 w 102"/>
                  <a:gd name="T5" fmla="*/ 260 h 95"/>
                  <a:gd name="T6" fmla="*/ 0 w 102"/>
                  <a:gd name="T7" fmla="*/ 255 h 95"/>
                  <a:gd name="T8" fmla="*/ 0 w 102"/>
                  <a:gd name="T9" fmla="*/ 252 h 95"/>
                  <a:gd name="T10" fmla="*/ 5 w 102"/>
                  <a:gd name="T11" fmla="*/ 238 h 95"/>
                  <a:gd name="T12" fmla="*/ 19 w 102"/>
                  <a:gd name="T13" fmla="*/ 205 h 95"/>
                  <a:gd name="T14" fmla="*/ 38 w 102"/>
                  <a:gd name="T15" fmla="*/ 161 h 95"/>
                  <a:gd name="T16" fmla="*/ 63 w 102"/>
                  <a:gd name="T17" fmla="*/ 115 h 95"/>
                  <a:gd name="T18" fmla="*/ 69 w 102"/>
                  <a:gd name="T19" fmla="*/ 101 h 95"/>
                  <a:gd name="T20" fmla="*/ 77 w 102"/>
                  <a:gd name="T21" fmla="*/ 90 h 95"/>
                  <a:gd name="T22" fmla="*/ 82 w 102"/>
                  <a:gd name="T23" fmla="*/ 79 h 95"/>
                  <a:gd name="T24" fmla="*/ 93 w 102"/>
                  <a:gd name="T25" fmla="*/ 74 h 95"/>
                  <a:gd name="T26" fmla="*/ 118 w 102"/>
                  <a:gd name="T27" fmla="*/ 60 h 95"/>
                  <a:gd name="T28" fmla="*/ 137 w 102"/>
                  <a:gd name="T29" fmla="*/ 49 h 95"/>
                  <a:gd name="T30" fmla="*/ 151 w 102"/>
                  <a:gd name="T31" fmla="*/ 44 h 95"/>
                  <a:gd name="T32" fmla="*/ 162 w 102"/>
                  <a:gd name="T33" fmla="*/ 33 h 95"/>
                  <a:gd name="T34" fmla="*/ 173 w 102"/>
                  <a:gd name="T35" fmla="*/ 22 h 95"/>
                  <a:gd name="T36" fmla="*/ 173 w 102"/>
                  <a:gd name="T37" fmla="*/ 19 h 95"/>
                  <a:gd name="T38" fmla="*/ 178 w 102"/>
                  <a:gd name="T39" fmla="*/ 19 h 95"/>
                  <a:gd name="T40" fmla="*/ 195 w 102"/>
                  <a:gd name="T41" fmla="*/ 14 h 95"/>
                  <a:gd name="T42" fmla="*/ 222 w 102"/>
                  <a:gd name="T43" fmla="*/ 5 h 95"/>
                  <a:gd name="T44" fmla="*/ 250 w 102"/>
                  <a:gd name="T45" fmla="*/ 3 h 95"/>
                  <a:gd name="T46" fmla="*/ 280 w 102"/>
                  <a:gd name="T47" fmla="*/ 0 h 95"/>
                  <a:gd name="T48" fmla="*/ 247 w 102"/>
                  <a:gd name="T49" fmla="*/ 5 h 95"/>
                  <a:gd name="T50" fmla="*/ 209 w 102"/>
                  <a:gd name="T51" fmla="*/ 8 h 95"/>
                  <a:gd name="T52" fmla="*/ 178 w 102"/>
                  <a:gd name="T53" fmla="*/ 19 h 95"/>
                  <a:gd name="T54" fmla="*/ 173 w 102"/>
                  <a:gd name="T55" fmla="*/ 22 h 95"/>
                  <a:gd name="T56" fmla="*/ 167 w 102"/>
                  <a:gd name="T57" fmla="*/ 25 h 95"/>
                  <a:gd name="T58" fmla="*/ 173 w 102"/>
                  <a:gd name="T59" fmla="*/ 30 h 95"/>
                  <a:gd name="T60" fmla="*/ 162 w 102"/>
                  <a:gd name="T61" fmla="*/ 36 h 95"/>
                  <a:gd name="T62" fmla="*/ 151 w 102"/>
                  <a:gd name="T63" fmla="*/ 47 h 95"/>
                  <a:gd name="T64" fmla="*/ 135 w 102"/>
                  <a:gd name="T65" fmla="*/ 52 h 95"/>
                  <a:gd name="T66" fmla="*/ 113 w 102"/>
                  <a:gd name="T67" fmla="*/ 63 h 95"/>
                  <a:gd name="T68" fmla="*/ 93 w 102"/>
                  <a:gd name="T69" fmla="*/ 77 h 95"/>
                  <a:gd name="T70" fmla="*/ 77 w 102"/>
                  <a:gd name="T71" fmla="*/ 93 h 95"/>
                  <a:gd name="T72" fmla="*/ 69 w 102"/>
                  <a:gd name="T73" fmla="*/ 104 h 95"/>
                  <a:gd name="T74" fmla="*/ 63 w 102"/>
                  <a:gd name="T75" fmla="*/ 118 h 95"/>
                  <a:gd name="T76" fmla="*/ 38 w 102"/>
                  <a:gd name="T77" fmla="*/ 164 h 95"/>
                  <a:gd name="T78" fmla="*/ 19 w 102"/>
                  <a:gd name="T79" fmla="*/ 205 h 95"/>
                  <a:gd name="T80" fmla="*/ 5 w 102"/>
                  <a:gd name="T81" fmla="*/ 238 h 95"/>
                  <a:gd name="T82" fmla="*/ 5 w 102"/>
                  <a:gd name="T83" fmla="*/ 252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95">
                    <a:moveTo>
                      <a:pt x="2" y="92"/>
                    </a:moveTo>
                    <a:lnTo>
                      <a:pt x="2" y="93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2" y="87"/>
                    </a:lnTo>
                    <a:lnTo>
                      <a:pt x="7" y="75"/>
                    </a:lnTo>
                    <a:lnTo>
                      <a:pt x="14" y="59"/>
                    </a:lnTo>
                    <a:lnTo>
                      <a:pt x="23" y="42"/>
                    </a:lnTo>
                    <a:lnTo>
                      <a:pt x="25" y="37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4" y="27"/>
                    </a:lnTo>
                    <a:lnTo>
                      <a:pt x="43" y="22"/>
                    </a:lnTo>
                    <a:lnTo>
                      <a:pt x="50" y="18"/>
                    </a:lnTo>
                    <a:lnTo>
                      <a:pt x="55" y="16"/>
                    </a:lnTo>
                    <a:lnTo>
                      <a:pt x="59" y="12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71" y="5"/>
                    </a:lnTo>
                    <a:lnTo>
                      <a:pt x="81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90" y="2"/>
                    </a:lnTo>
                    <a:lnTo>
                      <a:pt x="76" y="3"/>
                    </a:lnTo>
                    <a:lnTo>
                      <a:pt x="65" y="7"/>
                    </a:lnTo>
                    <a:lnTo>
                      <a:pt x="63" y="8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59" y="13"/>
                    </a:lnTo>
                    <a:lnTo>
                      <a:pt x="55" y="17"/>
                    </a:lnTo>
                    <a:lnTo>
                      <a:pt x="49" y="19"/>
                    </a:lnTo>
                    <a:lnTo>
                      <a:pt x="41" y="23"/>
                    </a:lnTo>
                    <a:lnTo>
                      <a:pt x="34" y="28"/>
                    </a:lnTo>
                    <a:lnTo>
                      <a:pt x="28" y="34"/>
                    </a:lnTo>
                    <a:lnTo>
                      <a:pt x="25" y="38"/>
                    </a:lnTo>
                    <a:lnTo>
                      <a:pt x="23" y="43"/>
                    </a:lnTo>
                    <a:lnTo>
                      <a:pt x="14" y="60"/>
                    </a:lnTo>
                    <a:lnTo>
                      <a:pt x="7" y="75"/>
                    </a:lnTo>
                    <a:lnTo>
                      <a:pt x="2" y="87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3" name="Freeform 2159"/>
              <p:cNvSpPr>
                <a:spLocks/>
              </p:cNvSpPr>
              <p:nvPr/>
            </p:nvSpPr>
            <p:spPr bwMode="auto">
              <a:xfrm>
                <a:off x="1027" y="1555"/>
                <a:ext cx="260" cy="192"/>
              </a:xfrm>
              <a:custGeom>
                <a:avLst/>
                <a:gdLst>
                  <a:gd name="T0" fmla="*/ 5 w 95"/>
                  <a:gd name="T1" fmla="*/ 187 h 70"/>
                  <a:gd name="T2" fmla="*/ 5 w 95"/>
                  <a:gd name="T3" fmla="*/ 189 h 70"/>
                  <a:gd name="T4" fmla="*/ 0 w 95"/>
                  <a:gd name="T5" fmla="*/ 192 h 70"/>
                  <a:gd name="T6" fmla="*/ 5 w 95"/>
                  <a:gd name="T7" fmla="*/ 189 h 70"/>
                  <a:gd name="T8" fmla="*/ 5 w 95"/>
                  <a:gd name="T9" fmla="*/ 187 h 70"/>
                  <a:gd name="T10" fmla="*/ 8 w 95"/>
                  <a:gd name="T11" fmla="*/ 184 h 70"/>
                  <a:gd name="T12" fmla="*/ 11 w 95"/>
                  <a:gd name="T13" fmla="*/ 176 h 70"/>
                  <a:gd name="T14" fmla="*/ 22 w 95"/>
                  <a:gd name="T15" fmla="*/ 151 h 70"/>
                  <a:gd name="T16" fmla="*/ 38 w 95"/>
                  <a:gd name="T17" fmla="*/ 115 h 70"/>
                  <a:gd name="T18" fmla="*/ 52 w 95"/>
                  <a:gd name="T19" fmla="*/ 99 h 70"/>
                  <a:gd name="T20" fmla="*/ 66 w 95"/>
                  <a:gd name="T21" fmla="*/ 80 h 70"/>
                  <a:gd name="T22" fmla="*/ 104 w 95"/>
                  <a:gd name="T23" fmla="*/ 52 h 70"/>
                  <a:gd name="T24" fmla="*/ 134 w 95"/>
                  <a:gd name="T25" fmla="*/ 36 h 70"/>
                  <a:gd name="T26" fmla="*/ 159 w 95"/>
                  <a:gd name="T27" fmla="*/ 22 h 70"/>
                  <a:gd name="T28" fmla="*/ 167 w 95"/>
                  <a:gd name="T29" fmla="*/ 16 h 70"/>
                  <a:gd name="T30" fmla="*/ 170 w 95"/>
                  <a:gd name="T31" fmla="*/ 14 h 70"/>
                  <a:gd name="T32" fmla="*/ 189 w 95"/>
                  <a:gd name="T33" fmla="*/ 5 h 70"/>
                  <a:gd name="T34" fmla="*/ 208 w 95"/>
                  <a:gd name="T35" fmla="*/ 3 h 70"/>
                  <a:gd name="T36" fmla="*/ 233 w 95"/>
                  <a:gd name="T37" fmla="*/ 0 h 70"/>
                  <a:gd name="T38" fmla="*/ 260 w 95"/>
                  <a:gd name="T39" fmla="*/ 3 h 70"/>
                  <a:gd name="T40" fmla="*/ 230 w 95"/>
                  <a:gd name="T41" fmla="*/ 3 h 70"/>
                  <a:gd name="T42" fmla="*/ 230 w 95"/>
                  <a:gd name="T43" fmla="*/ 0 h 70"/>
                  <a:gd name="T44" fmla="*/ 219 w 95"/>
                  <a:gd name="T45" fmla="*/ 3 h 70"/>
                  <a:gd name="T46" fmla="*/ 197 w 95"/>
                  <a:gd name="T47" fmla="*/ 5 h 70"/>
                  <a:gd name="T48" fmla="*/ 175 w 95"/>
                  <a:gd name="T49" fmla="*/ 14 h 70"/>
                  <a:gd name="T50" fmla="*/ 167 w 95"/>
                  <a:gd name="T51" fmla="*/ 16 h 70"/>
                  <a:gd name="T52" fmla="*/ 164 w 95"/>
                  <a:gd name="T53" fmla="*/ 19 h 70"/>
                  <a:gd name="T54" fmla="*/ 159 w 95"/>
                  <a:gd name="T55" fmla="*/ 27 h 70"/>
                  <a:gd name="T56" fmla="*/ 134 w 95"/>
                  <a:gd name="T57" fmla="*/ 38 h 70"/>
                  <a:gd name="T58" fmla="*/ 99 w 95"/>
                  <a:gd name="T59" fmla="*/ 58 h 70"/>
                  <a:gd name="T60" fmla="*/ 66 w 95"/>
                  <a:gd name="T61" fmla="*/ 85 h 70"/>
                  <a:gd name="T62" fmla="*/ 52 w 95"/>
                  <a:gd name="T63" fmla="*/ 101 h 70"/>
                  <a:gd name="T64" fmla="*/ 41 w 95"/>
                  <a:gd name="T65" fmla="*/ 118 h 70"/>
                  <a:gd name="T66" fmla="*/ 22 w 95"/>
                  <a:gd name="T67" fmla="*/ 151 h 70"/>
                  <a:gd name="T68" fmla="*/ 11 w 95"/>
                  <a:gd name="T69" fmla="*/ 176 h 70"/>
                  <a:gd name="T70" fmla="*/ 8 w 95"/>
                  <a:gd name="T71" fmla="*/ 187 h 70"/>
                  <a:gd name="T72" fmla="*/ 5 w 95"/>
                  <a:gd name="T73" fmla="*/ 187 h 7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70">
                    <a:moveTo>
                      <a:pt x="2" y="68"/>
                    </a:moveTo>
                    <a:lnTo>
                      <a:pt x="2" y="69"/>
                    </a:lnTo>
                    <a:lnTo>
                      <a:pt x="0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7"/>
                    </a:lnTo>
                    <a:lnTo>
                      <a:pt x="4" y="64"/>
                    </a:lnTo>
                    <a:lnTo>
                      <a:pt x="8" y="55"/>
                    </a:lnTo>
                    <a:lnTo>
                      <a:pt x="14" y="42"/>
                    </a:lnTo>
                    <a:lnTo>
                      <a:pt x="19" y="36"/>
                    </a:lnTo>
                    <a:lnTo>
                      <a:pt x="24" y="29"/>
                    </a:lnTo>
                    <a:lnTo>
                      <a:pt x="38" y="19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1" y="6"/>
                    </a:lnTo>
                    <a:lnTo>
                      <a:pt x="62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5" y="1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0" y="1"/>
                    </a:lnTo>
                    <a:lnTo>
                      <a:pt x="72" y="2"/>
                    </a:lnTo>
                    <a:lnTo>
                      <a:pt x="64" y="5"/>
                    </a:lnTo>
                    <a:lnTo>
                      <a:pt x="61" y="6"/>
                    </a:lnTo>
                    <a:lnTo>
                      <a:pt x="60" y="7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36" y="21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5" y="43"/>
                    </a:lnTo>
                    <a:lnTo>
                      <a:pt x="8" y="55"/>
                    </a:lnTo>
                    <a:lnTo>
                      <a:pt x="4" y="64"/>
                    </a:lnTo>
                    <a:lnTo>
                      <a:pt x="3" y="68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4" name="Freeform 2160"/>
              <p:cNvSpPr>
                <a:spLocks/>
              </p:cNvSpPr>
              <p:nvPr/>
            </p:nvSpPr>
            <p:spPr bwMode="auto">
              <a:xfrm>
                <a:off x="1024" y="1802"/>
                <a:ext cx="14" cy="49"/>
              </a:xfrm>
              <a:custGeom>
                <a:avLst/>
                <a:gdLst>
                  <a:gd name="T0" fmla="*/ 3 w 5"/>
                  <a:gd name="T1" fmla="*/ 49 h 18"/>
                  <a:gd name="T2" fmla="*/ 0 w 5"/>
                  <a:gd name="T3" fmla="*/ 49 h 18"/>
                  <a:gd name="T4" fmla="*/ 8 w 5"/>
                  <a:gd name="T5" fmla="*/ 30 h 18"/>
                  <a:gd name="T6" fmla="*/ 11 w 5"/>
                  <a:gd name="T7" fmla="*/ 14 h 18"/>
                  <a:gd name="T8" fmla="*/ 14 w 5"/>
                  <a:gd name="T9" fmla="*/ 5 h 18"/>
                  <a:gd name="T10" fmla="*/ 14 w 5"/>
                  <a:gd name="T11" fmla="*/ 0 h 18"/>
                  <a:gd name="T12" fmla="*/ 14 w 5"/>
                  <a:gd name="T13" fmla="*/ 5 h 18"/>
                  <a:gd name="T14" fmla="*/ 11 w 5"/>
                  <a:gd name="T15" fmla="*/ 14 h 18"/>
                  <a:gd name="T16" fmla="*/ 8 w 5"/>
                  <a:gd name="T17" fmla="*/ 30 h 18"/>
                  <a:gd name="T18" fmla="*/ 3 w 5"/>
                  <a:gd name="T19" fmla="*/ 4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lnTo>
                      <a:pt x="0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3" y="11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5" name="Freeform 2161"/>
              <p:cNvSpPr>
                <a:spLocks/>
              </p:cNvSpPr>
              <p:nvPr/>
            </p:nvSpPr>
            <p:spPr bwMode="auto">
              <a:xfrm>
                <a:off x="1040" y="1591"/>
                <a:ext cx="283" cy="266"/>
              </a:xfrm>
              <a:custGeom>
                <a:avLst/>
                <a:gdLst>
                  <a:gd name="T0" fmla="*/ 5 w 103"/>
                  <a:gd name="T1" fmla="*/ 255 h 97"/>
                  <a:gd name="T2" fmla="*/ 5 w 103"/>
                  <a:gd name="T3" fmla="*/ 261 h 97"/>
                  <a:gd name="T4" fmla="*/ 0 w 103"/>
                  <a:gd name="T5" fmla="*/ 266 h 97"/>
                  <a:gd name="T6" fmla="*/ 0 w 103"/>
                  <a:gd name="T7" fmla="*/ 261 h 97"/>
                  <a:gd name="T8" fmla="*/ 0 w 103"/>
                  <a:gd name="T9" fmla="*/ 255 h 97"/>
                  <a:gd name="T10" fmla="*/ 5 w 103"/>
                  <a:gd name="T11" fmla="*/ 241 h 97"/>
                  <a:gd name="T12" fmla="*/ 8 w 103"/>
                  <a:gd name="T13" fmla="*/ 206 h 97"/>
                  <a:gd name="T14" fmla="*/ 14 w 103"/>
                  <a:gd name="T15" fmla="*/ 184 h 97"/>
                  <a:gd name="T16" fmla="*/ 22 w 103"/>
                  <a:gd name="T17" fmla="*/ 156 h 97"/>
                  <a:gd name="T18" fmla="*/ 36 w 103"/>
                  <a:gd name="T19" fmla="*/ 134 h 97"/>
                  <a:gd name="T20" fmla="*/ 49 w 103"/>
                  <a:gd name="T21" fmla="*/ 110 h 97"/>
                  <a:gd name="T22" fmla="*/ 66 w 103"/>
                  <a:gd name="T23" fmla="*/ 85 h 97"/>
                  <a:gd name="T24" fmla="*/ 82 w 103"/>
                  <a:gd name="T25" fmla="*/ 66 h 97"/>
                  <a:gd name="T26" fmla="*/ 104 w 103"/>
                  <a:gd name="T27" fmla="*/ 49 h 97"/>
                  <a:gd name="T28" fmla="*/ 124 w 103"/>
                  <a:gd name="T29" fmla="*/ 36 h 97"/>
                  <a:gd name="T30" fmla="*/ 154 w 103"/>
                  <a:gd name="T31" fmla="*/ 22 h 97"/>
                  <a:gd name="T32" fmla="*/ 168 w 103"/>
                  <a:gd name="T33" fmla="*/ 16 h 97"/>
                  <a:gd name="T34" fmla="*/ 195 w 103"/>
                  <a:gd name="T35" fmla="*/ 8 h 97"/>
                  <a:gd name="T36" fmla="*/ 223 w 103"/>
                  <a:gd name="T37" fmla="*/ 3 h 97"/>
                  <a:gd name="T38" fmla="*/ 250 w 103"/>
                  <a:gd name="T39" fmla="*/ 0 h 97"/>
                  <a:gd name="T40" fmla="*/ 283 w 103"/>
                  <a:gd name="T41" fmla="*/ 0 h 97"/>
                  <a:gd name="T42" fmla="*/ 250 w 103"/>
                  <a:gd name="T43" fmla="*/ 0 h 97"/>
                  <a:gd name="T44" fmla="*/ 236 w 103"/>
                  <a:gd name="T45" fmla="*/ 0 h 97"/>
                  <a:gd name="T46" fmla="*/ 206 w 103"/>
                  <a:gd name="T47" fmla="*/ 8 h 97"/>
                  <a:gd name="T48" fmla="*/ 179 w 103"/>
                  <a:gd name="T49" fmla="*/ 14 h 97"/>
                  <a:gd name="T50" fmla="*/ 165 w 103"/>
                  <a:gd name="T51" fmla="*/ 22 h 97"/>
                  <a:gd name="T52" fmla="*/ 151 w 103"/>
                  <a:gd name="T53" fmla="*/ 25 h 97"/>
                  <a:gd name="T54" fmla="*/ 121 w 103"/>
                  <a:gd name="T55" fmla="*/ 38 h 97"/>
                  <a:gd name="T56" fmla="*/ 99 w 103"/>
                  <a:gd name="T57" fmla="*/ 52 h 97"/>
                  <a:gd name="T58" fmla="*/ 82 w 103"/>
                  <a:gd name="T59" fmla="*/ 69 h 97"/>
                  <a:gd name="T60" fmla="*/ 66 w 103"/>
                  <a:gd name="T61" fmla="*/ 85 h 97"/>
                  <a:gd name="T62" fmla="*/ 49 w 103"/>
                  <a:gd name="T63" fmla="*/ 112 h 97"/>
                  <a:gd name="T64" fmla="*/ 36 w 103"/>
                  <a:gd name="T65" fmla="*/ 137 h 97"/>
                  <a:gd name="T66" fmla="*/ 25 w 103"/>
                  <a:gd name="T67" fmla="*/ 162 h 97"/>
                  <a:gd name="T68" fmla="*/ 14 w 103"/>
                  <a:gd name="T69" fmla="*/ 184 h 97"/>
                  <a:gd name="T70" fmla="*/ 11 w 103"/>
                  <a:gd name="T71" fmla="*/ 208 h 97"/>
                  <a:gd name="T72" fmla="*/ 5 w 103"/>
                  <a:gd name="T73" fmla="*/ 241 h 97"/>
                  <a:gd name="T74" fmla="*/ 5 w 103"/>
                  <a:gd name="T75" fmla="*/ 255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97">
                    <a:moveTo>
                      <a:pt x="2" y="93"/>
                    </a:moveTo>
                    <a:lnTo>
                      <a:pt x="2" y="95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2" y="88"/>
                    </a:lnTo>
                    <a:lnTo>
                      <a:pt x="3" y="75"/>
                    </a:lnTo>
                    <a:lnTo>
                      <a:pt x="5" y="67"/>
                    </a:lnTo>
                    <a:lnTo>
                      <a:pt x="8" y="57"/>
                    </a:lnTo>
                    <a:lnTo>
                      <a:pt x="13" y="49"/>
                    </a:lnTo>
                    <a:lnTo>
                      <a:pt x="18" y="40"/>
                    </a:lnTo>
                    <a:lnTo>
                      <a:pt x="24" y="31"/>
                    </a:lnTo>
                    <a:lnTo>
                      <a:pt x="30" y="24"/>
                    </a:lnTo>
                    <a:lnTo>
                      <a:pt x="38" y="18"/>
                    </a:lnTo>
                    <a:lnTo>
                      <a:pt x="45" y="13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3"/>
                    </a:lnTo>
                    <a:lnTo>
                      <a:pt x="81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91" y="0"/>
                    </a:lnTo>
                    <a:lnTo>
                      <a:pt x="86" y="0"/>
                    </a:lnTo>
                    <a:lnTo>
                      <a:pt x="75" y="3"/>
                    </a:lnTo>
                    <a:lnTo>
                      <a:pt x="65" y="5"/>
                    </a:lnTo>
                    <a:lnTo>
                      <a:pt x="60" y="8"/>
                    </a:lnTo>
                    <a:lnTo>
                      <a:pt x="55" y="9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4" y="31"/>
                    </a:lnTo>
                    <a:lnTo>
                      <a:pt x="18" y="41"/>
                    </a:lnTo>
                    <a:lnTo>
                      <a:pt x="13" y="50"/>
                    </a:lnTo>
                    <a:lnTo>
                      <a:pt x="9" y="59"/>
                    </a:lnTo>
                    <a:lnTo>
                      <a:pt x="5" y="67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6" name="Freeform 2162"/>
              <p:cNvSpPr>
                <a:spLocks/>
              </p:cNvSpPr>
              <p:nvPr/>
            </p:nvSpPr>
            <p:spPr bwMode="auto">
              <a:xfrm>
                <a:off x="1051" y="1604"/>
                <a:ext cx="286" cy="275"/>
              </a:xfrm>
              <a:custGeom>
                <a:avLst/>
                <a:gdLst>
                  <a:gd name="T0" fmla="*/ 0 w 104"/>
                  <a:gd name="T1" fmla="*/ 264 h 100"/>
                  <a:gd name="T2" fmla="*/ 0 w 104"/>
                  <a:gd name="T3" fmla="*/ 267 h 100"/>
                  <a:gd name="T4" fmla="*/ 3 w 104"/>
                  <a:gd name="T5" fmla="*/ 275 h 100"/>
                  <a:gd name="T6" fmla="*/ 0 w 104"/>
                  <a:gd name="T7" fmla="*/ 267 h 100"/>
                  <a:gd name="T8" fmla="*/ 0 w 104"/>
                  <a:gd name="T9" fmla="*/ 264 h 100"/>
                  <a:gd name="T10" fmla="*/ 3 w 104"/>
                  <a:gd name="T11" fmla="*/ 261 h 100"/>
                  <a:gd name="T12" fmla="*/ 8 w 104"/>
                  <a:gd name="T13" fmla="*/ 250 h 100"/>
                  <a:gd name="T14" fmla="*/ 14 w 104"/>
                  <a:gd name="T15" fmla="*/ 217 h 100"/>
                  <a:gd name="T16" fmla="*/ 28 w 104"/>
                  <a:gd name="T17" fmla="*/ 168 h 100"/>
                  <a:gd name="T18" fmla="*/ 47 w 104"/>
                  <a:gd name="T19" fmla="*/ 113 h 100"/>
                  <a:gd name="T20" fmla="*/ 61 w 104"/>
                  <a:gd name="T21" fmla="*/ 85 h 100"/>
                  <a:gd name="T22" fmla="*/ 83 w 104"/>
                  <a:gd name="T23" fmla="*/ 66 h 100"/>
                  <a:gd name="T24" fmla="*/ 102 w 104"/>
                  <a:gd name="T25" fmla="*/ 50 h 100"/>
                  <a:gd name="T26" fmla="*/ 121 w 104"/>
                  <a:gd name="T27" fmla="*/ 36 h 100"/>
                  <a:gd name="T28" fmla="*/ 140 w 104"/>
                  <a:gd name="T29" fmla="*/ 25 h 100"/>
                  <a:gd name="T30" fmla="*/ 154 w 104"/>
                  <a:gd name="T31" fmla="*/ 22 h 100"/>
                  <a:gd name="T32" fmla="*/ 168 w 104"/>
                  <a:gd name="T33" fmla="*/ 17 h 100"/>
                  <a:gd name="T34" fmla="*/ 195 w 104"/>
                  <a:gd name="T35" fmla="*/ 11 h 100"/>
                  <a:gd name="T36" fmla="*/ 226 w 104"/>
                  <a:gd name="T37" fmla="*/ 3 h 100"/>
                  <a:gd name="T38" fmla="*/ 253 w 104"/>
                  <a:gd name="T39" fmla="*/ 0 h 100"/>
                  <a:gd name="T40" fmla="*/ 286 w 104"/>
                  <a:gd name="T41" fmla="*/ 0 h 100"/>
                  <a:gd name="T42" fmla="*/ 253 w 104"/>
                  <a:gd name="T43" fmla="*/ 3 h 100"/>
                  <a:gd name="T44" fmla="*/ 239 w 104"/>
                  <a:gd name="T45" fmla="*/ 3 h 100"/>
                  <a:gd name="T46" fmla="*/ 209 w 104"/>
                  <a:gd name="T47" fmla="*/ 11 h 100"/>
                  <a:gd name="T48" fmla="*/ 165 w 104"/>
                  <a:gd name="T49" fmla="*/ 22 h 100"/>
                  <a:gd name="T50" fmla="*/ 151 w 104"/>
                  <a:gd name="T51" fmla="*/ 22 h 100"/>
                  <a:gd name="T52" fmla="*/ 121 w 104"/>
                  <a:gd name="T53" fmla="*/ 39 h 100"/>
                  <a:gd name="T54" fmla="*/ 99 w 104"/>
                  <a:gd name="T55" fmla="*/ 52 h 100"/>
                  <a:gd name="T56" fmla="*/ 83 w 104"/>
                  <a:gd name="T57" fmla="*/ 69 h 100"/>
                  <a:gd name="T58" fmla="*/ 61 w 104"/>
                  <a:gd name="T59" fmla="*/ 91 h 100"/>
                  <a:gd name="T60" fmla="*/ 47 w 104"/>
                  <a:gd name="T61" fmla="*/ 113 h 100"/>
                  <a:gd name="T62" fmla="*/ 30 w 104"/>
                  <a:gd name="T63" fmla="*/ 168 h 100"/>
                  <a:gd name="T64" fmla="*/ 17 w 104"/>
                  <a:gd name="T65" fmla="*/ 217 h 100"/>
                  <a:gd name="T66" fmla="*/ 8 w 104"/>
                  <a:gd name="T67" fmla="*/ 250 h 100"/>
                  <a:gd name="T68" fmla="*/ 3 w 104"/>
                  <a:gd name="T69" fmla="*/ 261 h 100"/>
                  <a:gd name="T70" fmla="*/ 0 w 104"/>
                  <a:gd name="T71" fmla="*/ 264 h 1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100">
                    <a:moveTo>
                      <a:pt x="0" y="96"/>
                    </a:moveTo>
                    <a:lnTo>
                      <a:pt x="0" y="97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1" y="95"/>
                    </a:lnTo>
                    <a:lnTo>
                      <a:pt x="3" y="91"/>
                    </a:lnTo>
                    <a:lnTo>
                      <a:pt x="5" y="79"/>
                    </a:lnTo>
                    <a:lnTo>
                      <a:pt x="10" y="61"/>
                    </a:lnTo>
                    <a:lnTo>
                      <a:pt x="17" y="41"/>
                    </a:lnTo>
                    <a:lnTo>
                      <a:pt x="22" y="31"/>
                    </a:lnTo>
                    <a:lnTo>
                      <a:pt x="30" y="24"/>
                    </a:lnTo>
                    <a:lnTo>
                      <a:pt x="37" y="18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4"/>
                    </a:lnTo>
                    <a:lnTo>
                      <a:pt x="82" y="1"/>
                    </a:lnTo>
                    <a:lnTo>
                      <a:pt x="92" y="0"/>
                    </a:lnTo>
                    <a:lnTo>
                      <a:pt x="104" y="0"/>
                    </a:lnTo>
                    <a:lnTo>
                      <a:pt x="92" y="1"/>
                    </a:lnTo>
                    <a:lnTo>
                      <a:pt x="87" y="1"/>
                    </a:lnTo>
                    <a:lnTo>
                      <a:pt x="76" y="4"/>
                    </a:lnTo>
                    <a:lnTo>
                      <a:pt x="60" y="8"/>
                    </a:lnTo>
                    <a:lnTo>
                      <a:pt x="55" y="8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2" y="33"/>
                    </a:lnTo>
                    <a:lnTo>
                      <a:pt x="17" y="41"/>
                    </a:lnTo>
                    <a:lnTo>
                      <a:pt x="11" y="61"/>
                    </a:lnTo>
                    <a:lnTo>
                      <a:pt x="6" y="79"/>
                    </a:lnTo>
                    <a:lnTo>
                      <a:pt x="3" y="91"/>
                    </a:lnTo>
                    <a:lnTo>
                      <a:pt x="1" y="95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7" name="Freeform 2163"/>
              <p:cNvSpPr>
                <a:spLocks/>
              </p:cNvSpPr>
              <p:nvPr/>
            </p:nvSpPr>
            <p:spPr bwMode="auto">
              <a:xfrm>
                <a:off x="1068" y="1613"/>
                <a:ext cx="247" cy="285"/>
              </a:xfrm>
              <a:custGeom>
                <a:avLst/>
                <a:gdLst>
                  <a:gd name="T0" fmla="*/ 3 w 90"/>
                  <a:gd name="T1" fmla="*/ 274 h 104"/>
                  <a:gd name="T2" fmla="*/ 0 w 90"/>
                  <a:gd name="T3" fmla="*/ 285 h 104"/>
                  <a:gd name="T4" fmla="*/ 0 w 90"/>
                  <a:gd name="T5" fmla="*/ 274 h 104"/>
                  <a:gd name="T6" fmla="*/ 3 w 90"/>
                  <a:gd name="T7" fmla="*/ 260 h 104"/>
                  <a:gd name="T8" fmla="*/ 8 w 90"/>
                  <a:gd name="T9" fmla="*/ 227 h 104"/>
                  <a:gd name="T10" fmla="*/ 16 w 90"/>
                  <a:gd name="T11" fmla="*/ 184 h 104"/>
                  <a:gd name="T12" fmla="*/ 25 w 90"/>
                  <a:gd name="T13" fmla="*/ 156 h 104"/>
                  <a:gd name="T14" fmla="*/ 38 w 90"/>
                  <a:gd name="T15" fmla="*/ 132 h 104"/>
                  <a:gd name="T16" fmla="*/ 49 w 90"/>
                  <a:gd name="T17" fmla="*/ 107 h 104"/>
                  <a:gd name="T18" fmla="*/ 66 w 90"/>
                  <a:gd name="T19" fmla="*/ 88 h 104"/>
                  <a:gd name="T20" fmla="*/ 82 w 90"/>
                  <a:gd name="T21" fmla="*/ 71 h 104"/>
                  <a:gd name="T22" fmla="*/ 99 w 90"/>
                  <a:gd name="T23" fmla="*/ 58 h 104"/>
                  <a:gd name="T24" fmla="*/ 126 w 90"/>
                  <a:gd name="T25" fmla="*/ 36 h 104"/>
                  <a:gd name="T26" fmla="*/ 137 w 90"/>
                  <a:gd name="T27" fmla="*/ 33 h 104"/>
                  <a:gd name="T28" fmla="*/ 165 w 90"/>
                  <a:gd name="T29" fmla="*/ 22 h 104"/>
                  <a:gd name="T30" fmla="*/ 189 w 90"/>
                  <a:gd name="T31" fmla="*/ 14 h 104"/>
                  <a:gd name="T32" fmla="*/ 211 w 90"/>
                  <a:gd name="T33" fmla="*/ 5 h 104"/>
                  <a:gd name="T34" fmla="*/ 247 w 90"/>
                  <a:gd name="T35" fmla="*/ 0 h 104"/>
                  <a:gd name="T36" fmla="*/ 211 w 90"/>
                  <a:gd name="T37" fmla="*/ 8 h 104"/>
                  <a:gd name="T38" fmla="*/ 203 w 90"/>
                  <a:gd name="T39" fmla="*/ 8 h 104"/>
                  <a:gd name="T40" fmla="*/ 176 w 90"/>
                  <a:gd name="T41" fmla="*/ 19 h 104"/>
                  <a:gd name="T42" fmla="*/ 134 w 90"/>
                  <a:gd name="T43" fmla="*/ 36 h 104"/>
                  <a:gd name="T44" fmla="*/ 124 w 90"/>
                  <a:gd name="T45" fmla="*/ 41 h 104"/>
                  <a:gd name="T46" fmla="*/ 96 w 90"/>
                  <a:gd name="T47" fmla="*/ 58 h 104"/>
                  <a:gd name="T48" fmla="*/ 80 w 90"/>
                  <a:gd name="T49" fmla="*/ 74 h 104"/>
                  <a:gd name="T50" fmla="*/ 66 w 90"/>
                  <a:gd name="T51" fmla="*/ 90 h 104"/>
                  <a:gd name="T52" fmla="*/ 49 w 90"/>
                  <a:gd name="T53" fmla="*/ 112 h 104"/>
                  <a:gd name="T54" fmla="*/ 38 w 90"/>
                  <a:gd name="T55" fmla="*/ 134 h 104"/>
                  <a:gd name="T56" fmla="*/ 27 w 90"/>
                  <a:gd name="T57" fmla="*/ 159 h 104"/>
                  <a:gd name="T58" fmla="*/ 16 w 90"/>
                  <a:gd name="T59" fmla="*/ 184 h 104"/>
                  <a:gd name="T60" fmla="*/ 8 w 90"/>
                  <a:gd name="T61" fmla="*/ 227 h 104"/>
                  <a:gd name="T62" fmla="*/ 3 w 90"/>
                  <a:gd name="T63" fmla="*/ 260 h 104"/>
                  <a:gd name="T64" fmla="*/ 3 w 90"/>
                  <a:gd name="T65" fmla="*/ 274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" h="104">
                    <a:moveTo>
                      <a:pt x="1" y="100"/>
                    </a:moveTo>
                    <a:lnTo>
                      <a:pt x="0" y="104"/>
                    </a:lnTo>
                    <a:lnTo>
                      <a:pt x="0" y="100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6" y="67"/>
                    </a:lnTo>
                    <a:lnTo>
                      <a:pt x="9" y="57"/>
                    </a:lnTo>
                    <a:lnTo>
                      <a:pt x="14" y="48"/>
                    </a:lnTo>
                    <a:lnTo>
                      <a:pt x="18" y="39"/>
                    </a:lnTo>
                    <a:lnTo>
                      <a:pt x="24" y="32"/>
                    </a:lnTo>
                    <a:lnTo>
                      <a:pt x="30" y="26"/>
                    </a:lnTo>
                    <a:lnTo>
                      <a:pt x="36" y="21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5"/>
                    </a:lnTo>
                    <a:lnTo>
                      <a:pt x="77" y="2"/>
                    </a:lnTo>
                    <a:lnTo>
                      <a:pt x="90" y="0"/>
                    </a:lnTo>
                    <a:lnTo>
                      <a:pt x="77" y="3"/>
                    </a:lnTo>
                    <a:lnTo>
                      <a:pt x="74" y="3"/>
                    </a:lnTo>
                    <a:lnTo>
                      <a:pt x="64" y="7"/>
                    </a:lnTo>
                    <a:lnTo>
                      <a:pt x="49" y="13"/>
                    </a:lnTo>
                    <a:lnTo>
                      <a:pt x="45" y="15"/>
                    </a:lnTo>
                    <a:lnTo>
                      <a:pt x="35" y="21"/>
                    </a:lnTo>
                    <a:lnTo>
                      <a:pt x="29" y="27"/>
                    </a:lnTo>
                    <a:lnTo>
                      <a:pt x="24" y="33"/>
                    </a:lnTo>
                    <a:lnTo>
                      <a:pt x="18" y="41"/>
                    </a:lnTo>
                    <a:lnTo>
                      <a:pt x="14" y="49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3" y="83"/>
                    </a:lnTo>
                    <a:lnTo>
                      <a:pt x="1" y="95"/>
                    </a:lnTo>
                    <a:lnTo>
                      <a:pt x="1" y="10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8" name="Freeform 2164"/>
              <p:cNvSpPr>
                <a:spLocks/>
              </p:cNvSpPr>
              <p:nvPr/>
            </p:nvSpPr>
            <p:spPr bwMode="auto">
              <a:xfrm>
                <a:off x="1084" y="1695"/>
                <a:ext cx="77" cy="219"/>
              </a:xfrm>
              <a:custGeom>
                <a:avLst/>
                <a:gdLst>
                  <a:gd name="T0" fmla="*/ 0 w 28"/>
                  <a:gd name="T1" fmla="*/ 214 h 80"/>
                  <a:gd name="T2" fmla="*/ 0 w 28"/>
                  <a:gd name="T3" fmla="*/ 216 h 80"/>
                  <a:gd name="T4" fmla="*/ 0 w 28"/>
                  <a:gd name="T5" fmla="*/ 219 h 80"/>
                  <a:gd name="T6" fmla="*/ 0 w 28"/>
                  <a:gd name="T7" fmla="*/ 216 h 80"/>
                  <a:gd name="T8" fmla="*/ 0 w 28"/>
                  <a:gd name="T9" fmla="*/ 214 h 80"/>
                  <a:gd name="T10" fmla="*/ 14 w 28"/>
                  <a:gd name="T11" fmla="*/ 131 h 80"/>
                  <a:gd name="T12" fmla="*/ 28 w 28"/>
                  <a:gd name="T13" fmla="*/ 77 h 80"/>
                  <a:gd name="T14" fmla="*/ 33 w 28"/>
                  <a:gd name="T15" fmla="*/ 57 h 80"/>
                  <a:gd name="T16" fmla="*/ 36 w 28"/>
                  <a:gd name="T17" fmla="*/ 49 h 80"/>
                  <a:gd name="T18" fmla="*/ 47 w 28"/>
                  <a:gd name="T19" fmla="*/ 36 h 80"/>
                  <a:gd name="T20" fmla="*/ 63 w 28"/>
                  <a:gd name="T21" fmla="*/ 16 h 80"/>
                  <a:gd name="T22" fmla="*/ 77 w 28"/>
                  <a:gd name="T23" fmla="*/ 0 h 80"/>
                  <a:gd name="T24" fmla="*/ 63 w 28"/>
                  <a:gd name="T25" fmla="*/ 16 h 80"/>
                  <a:gd name="T26" fmla="*/ 50 w 28"/>
                  <a:gd name="T27" fmla="*/ 33 h 80"/>
                  <a:gd name="T28" fmla="*/ 36 w 28"/>
                  <a:gd name="T29" fmla="*/ 52 h 80"/>
                  <a:gd name="T30" fmla="*/ 33 w 28"/>
                  <a:gd name="T31" fmla="*/ 60 h 80"/>
                  <a:gd name="T32" fmla="*/ 28 w 28"/>
                  <a:gd name="T33" fmla="*/ 77 h 80"/>
                  <a:gd name="T34" fmla="*/ 19 w 28"/>
                  <a:gd name="T35" fmla="*/ 131 h 80"/>
                  <a:gd name="T36" fmla="*/ 0 w 28"/>
                  <a:gd name="T37" fmla="*/ 214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8" h="80">
                    <a:moveTo>
                      <a:pt x="0" y="78"/>
                    </a:moveTo>
                    <a:lnTo>
                      <a:pt x="0" y="79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5" y="48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3" y="18"/>
                    </a:lnTo>
                    <a:lnTo>
                      <a:pt x="17" y="13"/>
                    </a:lnTo>
                    <a:lnTo>
                      <a:pt x="23" y="6"/>
                    </a:lnTo>
                    <a:lnTo>
                      <a:pt x="28" y="0"/>
                    </a:lnTo>
                    <a:lnTo>
                      <a:pt x="23" y="6"/>
                    </a:lnTo>
                    <a:lnTo>
                      <a:pt x="18" y="12"/>
                    </a:lnTo>
                    <a:lnTo>
                      <a:pt x="13" y="19"/>
                    </a:lnTo>
                    <a:lnTo>
                      <a:pt x="12" y="22"/>
                    </a:lnTo>
                    <a:lnTo>
                      <a:pt x="10" y="28"/>
                    </a:lnTo>
                    <a:lnTo>
                      <a:pt x="7" y="4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39" name="Freeform 2165"/>
              <p:cNvSpPr>
                <a:spLocks/>
              </p:cNvSpPr>
              <p:nvPr/>
            </p:nvSpPr>
            <p:spPr bwMode="auto">
              <a:xfrm>
                <a:off x="1103" y="1629"/>
                <a:ext cx="261" cy="305"/>
              </a:xfrm>
              <a:custGeom>
                <a:avLst/>
                <a:gdLst>
                  <a:gd name="T0" fmla="*/ 253 w 95"/>
                  <a:gd name="T1" fmla="*/ 0 h 111"/>
                  <a:gd name="T2" fmla="*/ 256 w 95"/>
                  <a:gd name="T3" fmla="*/ 0 h 111"/>
                  <a:gd name="T4" fmla="*/ 261 w 95"/>
                  <a:gd name="T5" fmla="*/ 0 h 111"/>
                  <a:gd name="T6" fmla="*/ 256 w 95"/>
                  <a:gd name="T7" fmla="*/ 0 h 111"/>
                  <a:gd name="T8" fmla="*/ 253 w 95"/>
                  <a:gd name="T9" fmla="*/ 0 h 111"/>
                  <a:gd name="T10" fmla="*/ 234 w 95"/>
                  <a:gd name="T11" fmla="*/ 0 h 111"/>
                  <a:gd name="T12" fmla="*/ 198 w 95"/>
                  <a:gd name="T13" fmla="*/ 3 h 111"/>
                  <a:gd name="T14" fmla="*/ 173 w 95"/>
                  <a:gd name="T15" fmla="*/ 11 h 111"/>
                  <a:gd name="T16" fmla="*/ 148 w 95"/>
                  <a:gd name="T17" fmla="*/ 16 h 111"/>
                  <a:gd name="T18" fmla="*/ 121 w 95"/>
                  <a:gd name="T19" fmla="*/ 27 h 111"/>
                  <a:gd name="T20" fmla="*/ 93 w 95"/>
                  <a:gd name="T21" fmla="*/ 41 h 111"/>
                  <a:gd name="T22" fmla="*/ 74 w 95"/>
                  <a:gd name="T23" fmla="*/ 60 h 111"/>
                  <a:gd name="T24" fmla="*/ 58 w 95"/>
                  <a:gd name="T25" fmla="*/ 85 h 111"/>
                  <a:gd name="T26" fmla="*/ 44 w 95"/>
                  <a:gd name="T27" fmla="*/ 110 h 111"/>
                  <a:gd name="T28" fmla="*/ 30 w 95"/>
                  <a:gd name="T29" fmla="*/ 129 h 111"/>
                  <a:gd name="T30" fmla="*/ 19 w 95"/>
                  <a:gd name="T31" fmla="*/ 165 h 111"/>
                  <a:gd name="T32" fmla="*/ 16 w 95"/>
                  <a:gd name="T33" fmla="*/ 179 h 111"/>
                  <a:gd name="T34" fmla="*/ 8 w 95"/>
                  <a:gd name="T35" fmla="*/ 209 h 111"/>
                  <a:gd name="T36" fmla="*/ 5 w 95"/>
                  <a:gd name="T37" fmla="*/ 236 h 111"/>
                  <a:gd name="T38" fmla="*/ 3 w 95"/>
                  <a:gd name="T39" fmla="*/ 267 h 111"/>
                  <a:gd name="T40" fmla="*/ 0 w 95"/>
                  <a:gd name="T41" fmla="*/ 305 h 111"/>
                  <a:gd name="T42" fmla="*/ 0 w 95"/>
                  <a:gd name="T43" fmla="*/ 267 h 111"/>
                  <a:gd name="T44" fmla="*/ 3 w 95"/>
                  <a:gd name="T45" fmla="*/ 253 h 111"/>
                  <a:gd name="T46" fmla="*/ 5 w 95"/>
                  <a:gd name="T47" fmla="*/ 223 h 111"/>
                  <a:gd name="T48" fmla="*/ 16 w 95"/>
                  <a:gd name="T49" fmla="*/ 173 h 111"/>
                  <a:gd name="T50" fmla="*/ 19 w 95"/>
                  <a:gd name="T51" fmla="*/ 159 h 111"/>
                  <a:gd name="T52" fmla="*/ 30 w 95"/>
                  <a:gd name="T53" fmla="*/ 126 h 111"/>
                  <a:gd name="T54" fmla="*/ 44 w 95"/>
                  <a:gd name="T55" fmla="*/ 104 h 111"/>
                  <a:gd name="T56" fmla="*/ 58 w 95"/>
                  <a:gd name="T57" fmla="*/ 82 h 111"/>
                  <a:gd name="T58" fmla="*/ 74 w 95"/>
                  <a:gd name="T59" fmla="*/ 60 h 111"/>
                  <a:gd name="T60" fmla="*/ 93 w 95"/>
                  <a:gd name="T61" fmla="*/ 38 h 111"/>
                  <a:gd name="T62" fmla="*/ 121 w 95"/>
                  <a:gd name="T63" fmla="*/ 25 h 111"/>
                  <a:gd name="T64" fmla="*/ 148 w 95"/>
                  <a:gd name="T65" fmla="*/ 14 h 111"/>
                  <a:gd name="T66" fmla="*/ 173 w 95"/>
                  <a:gd name="T67" fmla="*/ 5 h 111"/>
                  <a:gd name="T68" fmla="*/ 201 w 95"/>
                  <a:gd name="T69" fmla="*/ 3 h 111"/>
                  <a:gd name="T70" fmla="*/ 234 w 95"/>
                  <a:gd name="T71" fmla="*/ 0 h 111"/>
                  <a:gd name="T72" fmla="*/ 253 w 95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111">
                    <a:moveTo>
                      <a:pt x="92" y="0"/>
                    </a:moveTo>
                    <a:lnTo>
                      <a:pt x="93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2" y="1"/>
                    </a:lnTo>
                    <a:lnTo>
                      <a:pt x="63" y="4"/>
                    </a:lnTo>
                    <a:lnTo>
                      <a:pt x="54" y="6"/>
                    </a:lnTo>
                    <a:lnTo>
                      <a:pt x="44" y="10"/>
                    </a:lnTo>
                    <a:lnTo>
                      <a:pt x="34" y="15"/>
                    </a:lnTo>
                    <a:lnTo>
                      <a:pt x="27" y="22"/>
                    </a:lnTo>
                    <a:lnTo>
                      <a:pt x="21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7" y="60"/>
                    </a:lnTo>
                    <a:lnTo>
                      <a:pt x="6" y="65"/>
                    </a:lnTo>
                    <a:lnTo>
                      <a:pt x="3" y="76"/>
                    </a:lnTo>
                    <a:lnTo>
                      <a:pt x="2" y="86"/>
                    </a:lnTo>
                    <a:lnTo>
                      <a:pt x="1" y="97"/>
                    </a:lnTo>
                    <a:lnTo>
                      <a:pt x="0" y="111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2" y="81"/>
                    </a:lnTo>
                    <a:lnTo>
                      <a:pt x="6" y="63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6" y="38"/>
                    </a:lnTo>
                    <a:lnTo>
                      <a:pt x="21" y="30"/>
                    </a:lnTo>
                    <a:lnTo>
                      <a:pt x="27" y="22"/>
                    </a:lnTo>
                    <a:lnTo>
                      <a:pt x="34" y="14"/>
                    </a:lnTo>
                    <a:lnTo>
                      <a:pt x="44" y="9"/>
                    </a:lnTo>
                    <a:lnTo>
                      <a:pt x="54" y="5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5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0" name="Freeform 2166"/>
              <p:cNvSpPr>
                <a:spLocks/>
              </p:cNvSpPr>
              <p:nvPr/>
            </p:nvSpPr>
            <p:spPr bwMode="auto">
              <a:xfrm>
                <a:off x="1120" y="1865"/>
                <a:ext cx="5" cy="80"/>
              </a:xfrm>
              <a:custGeom>
                <a:avLst/>
                <a:gdLst>
                  <a:gd name="T0" fmla="*/ 3 w 2"/>
                  <a:gd name="T1" fmla="*/ 77 h 29"/>
                  <a:gd name="T2" fmla="*/ 0 w 2"/>
                  <a:gd name="T3" fmla="*/ 80 h 29"/>
                  <a:gd name="T4" fmla="*/ 0 w 2"/>
                  <a:gd name="T5" fmla="*/ 77 h 29"/>
                  <a:gd name="T6" fmla="*/ 3 w 2"/>
                  <a:gd name="T7" fmla="*/ 69 h 29"/>
                  <a:gd name="T8" fmla="*/ 3 w 2"/>
                  <a:gd name="T9" fmla="*/ 50 h 29"/>
                  <a:gd name="T10" fmla="*/ 3 w 2"/>
                  <a:gd name="T11" fmla="*/ 19 h 29"/>
                  <a:gd name="T12" fmla="*/ 3 w 2"/>
                  <a:gd name="T13" fmla="*/ 6 h 29"/>
                  <a:gd name="T14" fmla="*/ 3 w 2"/>
                  <a:gd name="T15" fmla="*/ 0 h 29"/>
                  <a:gd name="T16" fmla="*/ 3 w 2"/>
                  <a:gd name="T17" fmla="*/ 6 h 29"/>
                  <a:gd name="T18" fmla="*/ 3 w 2"/>
                  <a:gd name="T19" fmla="*/ 22 h 29"/>
                  <a:gd name="T20" fmla="*/ 5 w 2"/>
                  <a:gd name="T21" fmla="*/ 50 h 29"/>
                  <a:gd name="T22" fmla="*/ 3 w 2"/>
                  <a:gd name="T23" fmla="*/ 72 h 29"/>
                  <a:gd name="T24" fmla="*/ 3 w 2"/>
                  <a:gd name="T25" fmla="*/ 77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29">
                    <a:moveTo>
                      <a:pt x="1" y="28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8"/>
                    </a:lnTo>
                    <a:lnTo>
                      <a:pt x="2" y="18"/>
                    </a:lnTo>
                    <a:lnTo>
                      <a:pt x="1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1" name="Freeform 2167"/>
              <p:cNvSpPr>
                <a:spLocks/>
              </p:cNvSpPr>
              <p:nvPr/>
            </p:nvSpPr>
            <p:spPr bwMode="auto">
              <a:xfrm>
                <a:off x="1123" y="1676"/>
                <a:ext cx="126" cy="167"/>
              </a:xfrm>
              <a:custGeom>
                <a:avLst/>
                <a:gdLst>
                  <a:gd name="T0" fmla="*/ 0 w 46"/>
                  <a:gd name="T1" fmla="*/ 162 h 61"/>
                  <a:gd name="T2" fmla="*/ 0 w 46"/>
                  <a:gd name="T3" fmla="*/ 167 h 61"/>
                  <a:gd name="T4" fmla="*/ 0 w 46"/>
                  <a:gd name="T5" fmla="*/ 162 h 61"/>
                  <a:gd name="T6" fmla="*/ 8 w 46"/>
                  <a:gd name="T7" fmla="*/ 137 h 61"/>
                  <a:gd name="T8" fmla="*/ 25 w 46"/>
                  <a:gd name="T9" fmla="*/ 85 h 61"/>
                  <a:gd name="T10" fmla="*/ 27 w 46"/>
                  <a:gd name="T11" fmla="*/ 71 h 61"/>
                  <a:gd name="T12" fmla="*/ 36 w 46"/>
                  <a:gd name="T13" fmla="*/ 57 h 61"/>
                  <a:gd name="T14" fmla="*/ 52 w 46"/>
                  <a:gd name="T15" fmla="*/ 38 h 61"/>
                  <a:gd name="T16" fmla="*/ 68 w 46"/>
                  <a:gd name="T17" fmla="*/ 25 h 61"/>
                  <a:gd name="T18" fmla="*/ 82 w 46"/>
                  <a:gd name="T19" fmla="*/ 14 h 61"/>
                  <a:gd name="T20" fmla="*/ 110 w 46"/>
                  <a:gd name="T21" fmla="*/ 5 h 61"/>
                  <a:gd name="T22" fmla="*/ 126 w 46"/>
                  <a:gd name="T23" fmla="*/ 0 h 61"/>
                  <a:gd name="T24" fmla="*/ 110 w 46"/>
                  <a:gd name="T25" fmla="*/ 8 h 61"/>
                  <a:gd name="T26" fmla="*/ 88 w 46"/>
                  <a:gd name="T27" fmla="*/ 14 h 61"/>
                  <a:gd name="T28" fmla="*/ 74 w 46"/>
                  <a:gd name="T29" fmla="*/ 22 h 61"/>
                  <a:gd name="T30" fmla="*/ 68 w 46"/>
                  <a:gd name="T31" fmla="*/ 25 h 61"/>
                  <a:gd name="T32" fmla="*/ 52 w 46"/>
                  <a:gd name="T33" fmla="*/ 41 h 61"/>
                  <a:gd name="T34" fmla="*/ 36 w 46"/>
                  <a:gd name="T35" fmla="*/ 63 h 61"/>
                  <a:gd name="T36" fmla="*/ 27 w 46"/>
                  <a:gd name="T37" fmla="*/ 71 h 61"/>
                  <a:gd name="T38" fmla="*/ 25 w 46"/>
                  <a:gd name="T39" fmla="*/ 85 h 61"/>
                  <a:gd name="T40" fmla="*/ 8 w 46"/>
                  <a:gd name="T41" fmla="*/ 137 h 61"/>
                  <a:gd name="T42" fmla="*/ 0 w 46"/>
                  <a:gd name="T43" fmla="*/ 162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6" h="61">
                    <a:moveTo>
                      <a:pt x="0" y="59"/>
                    </a:moveTo>
                    <a:lnTo>
                      <a:pt x="0" y="61"/>
                    </a:lnTo>
                    <a:lnTo>
                      <a:pt x="0" y="59"/>
                    </a:lnTo>
                    <a:lnTo>
                      <a:pt x="3" y="50"/>
                    </a:lnTo>
                    <a:lnTo>
                      <a:pt x="9" y="31"/>
                    </a:lnTo>
                    <a:lnTo>
                      <a:pt x="10" y="26"/>
                    </a:lnTo>
                    <a:lnTo>
                      <a:pt x="13" y="21"/>
                    </a:lnTo>
                    <a:lnTo>
                      <a:pt x="19" y="14"/>
                    </a:lnTo>
                    <a:lnTo>
                      <a:pt x="25" y="9"/>
                    </a:lnTo>
                    <a:lnTo>
                      <a:pt x="30" y="5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40" y="3"/>
                    </a:lnTo>
                    <a:lnTo>
                      <a:pt x="32" y="5"/>
                    </a:lnTo>
                    <a:lnTo>
                      <a:pt x="27" y="8"/>
                    </a:lnTo>
                    <a:lnTo>
                      <a:pt x="25" y="9"/>
                    </a:lnTo>
                    <a:lnTo>
                      <a:pt x="19" y="15"/>
                    </a:lnTo>
                    <a:lnTo>
                      <a:pt x="13" y="23"/>
                    </a:lnTo>
                    <a:lnTo>
                      <a:pt x="10" y="26"/>
                    </a:lnTo>
                    <a:lnTo>
                      <a:pt x="9" y="31"/>
                    </a:lnTo>
                    <a:lnTo>
                      <a:pt x="3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2" name="Freeform 2168"/>
              <p:cNvSpPr>
                <a:spLocks/>
              </p:cNvSpPr>
              <p:nvPr/>
            </p:nvSpPr>
            <p:spPr bwMode="auto">
              <a:xfrm>
                <a:off x="1208" y="1643"/>
                <a:ext cx="189" cy="38"/>
              </a:xfrm>
              <a:custGeom>
                <a:avLst/>
                <a:gdLst>
                  <a:gd name="T0" fmla="*/ 184 w 69"/>
                  <a:gd name="T1" fmla="*/ 5 h 14"/>
                  <a:gd name="T2" fmla="*/ 189 w 69"/>
                  <a:gd name="T3" fmla="*/ 5 h 14"/>
                  <a:gd name="T4" fmla="*/ 184 w 69"/>
                  <a:gd name="T5" fmla="*/ 11 h 14"/>
                  <a:gd name="T6" fmla="*/ 162 w 69"/>
                  <a:gd name="T7" fmla="*/ 5 h 14"/>
                  <a:gd name="T8" fmla="*/ 115 w 69"/>
                  <a:gd name="T9" fmla="*/ 3 h 14"/>
                  <a:gd name="T10" fmla="*/ 68 w 69"/>
                  <a:gd name="T11" fmla="*/ 11 h 14"/>
                  <a:gd name="T12" fmla="*/ 49 w 69"/>
                  <a:gd name="T13" fmla="*/ 16 h 14"/>
                  <a:gd name="T14" fmla="*/ 38 w 69"/>
                  <a:gd name="T15" fmla="*/ 19 h 14"/>
                  <a:gd name="T16" fmla="*/ 14 w 69"/>
                  <a:gd name="T17" fmla="*/ 30 h 14"/>
                  <a:gd name="T18" fmla="*/ 0 w 69"/>
                  <a:gd name="T19" fmla="*/ 38 h 14"/>
                  <a:gd name="T20" fmla="*/ 14 w 69"/>
                  <a:gd name="T21" fmla="*/ 30 h 14"/>
                  <a:gd name="T22" fmla="*/ 30 w 69"/>
                  <a:gd name="T23" fmla="*/ 19 h 14"/>
                  <a:gd name="T24" fmla="*/ 52 w 69"/>
                  <a:gd name="T25" fmla="*/ 14 h 14"/>
                  <a:gd name="T26" fmla="*/ 71 w 69"/>
                  <a:gd name="T27" fmla="*/ 11 h 14"/>
                  <a:gd name="T28" fmla="*/ 115 w 69"/>
                  <a:gd name="T29" fmla="*/ 0 h 14"/>
                  <a:gd name="T30" fmla="*/ 162 w 69"/>
                  <a:gd name="T31" fmla="*/ 3 h 14"/>
                  <a:gd name="T32" fmla="*/ 184 w 69"/>
                  <a:gd name="T33" fmla="*/ 5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14">
                    <a:moveTo>
                      <a:pt x="67" y="2"/>
                    </a:moveTo>
                    <a:lnTo>
                      <a:pt x="69" y="2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2" y="1"/>
                    </a:lnTo>
                    <a:lnTo>
                      <a:pt x="25" y="4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5" y="11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9" y="5"/>
                    </a:lnTo>
                    <a:lnTo>
                      <a:pt x="26" y="4"/>
                    </a:lnTo>
                    <a:lnTo>
                      <a:pt x="42" y="0"/>
                    </a:lnTo>
                    <a:lnTo>
                      <a:pt x="59" y="1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3" name="Freeform 2169"/>
              <p:cNvSpPr>
                <a:spLocks/>
              </p:cNvSpPr>
              <p:nvPr/>
            </p:nvSpPr>
            <p:spPr bwMode="auto">
              <a:xfrm>
                <a:off x="1136" y="1684"/>
                <a:ext cx="280" cy="294"/>
              </a:xfrm>
              <a:custGeom>
                <a:avLst/>
                <a:gdLst>
                  <a:gd name="T0" fmla="*/ 11 w 102"/>
                  <a:gd name="T1" fmla="*/ 280 h 107"/>
                  <a:gd name="T2" fmla="*/ 11 w 102"/>
                  <a:gd name="T3" fmla="*/ 283 h 107"/>
                  <a:gd name="T4" fmla="*/ 11 w 102"/>
                  <a:gd name="T5" fmla="*/ 294 h 107"/>
                  <a:gd name="T6" fmla="*/ 8 w 102"/>
                  <a:gd name="T7" fmla="*/ 283 h 107"/>
                  <a:gd name="T8" fmla="*/ 8 w 102"/>
                  <a:gd name="T9" fmla="*/ 280 h 107"/>
                  <a:gd name="T10" fmla="*/ 3 w 102"/>
                  <a:gd name="T11" fmla="*/ 267 h 107"/>
                  <a:gd name="T12" fmla="*/ 0 w 102"/>
                  <a:gd name="T13" fmla="*/ 225 h 107"/>
                  <a:gd name="T14" fmla="*/ 0 w 102"/>
                  <a:gd name="T15" fmla="*/ 201 h 107"/>
                  <a:gd name="T16" fmla="*/ 3 w 102"/>
                  <a:gd name="T17" fmla="*/ 173 h 107"/>
                  <a:gd name="T18" fmla="*/ 11 w 102"/>
                  <a:gd name="T19" fmla="*/ 143 h 107"/>
                  <a:gd name="T20" fmla="*/ 25 w 102"/>
                  <a:gd name="T21" fmla="*/ 115 h 107"/>
                  <a:gd name="T22" fmla="*/ 41 w 102"/>
                  <a:gd name="T23" fmla="*/ 88 h 107"/>
                  <a:gd name="T24" fmla="*/ 58 w 102"/>
                  <a:gd name="T25" fmla="*/ 63 h 107"/>
                  <a:gd name="T26" fmla="*/ 82 w 102"/>
                  <a:gd name="T27" fmla="*/ 47 h 107"/>
                  <a:gd name="T28" fmla="*/ 102 w 102"/>
                  <a:gd name="T29" fmla="*/ 33 h 107"/>
                  <a:gd name="T30" fmla="*/ 121 w 102"/>
                  <a:gd name="T31" fmla="*/ 22 h 107"/>
                  <a:gd name="T32" fmla="*/ 137 w 102"/>
                  <a:gd name="T33" fmla="*/ 16 h 107"/>
                  <a:gd name="T34" fmla="*/ 151 w 102"/>
                  <a:gd name="T35" fmla="*/ 14 h 107"/>
                  <a:gd name="T36" fmla="*/ 181 w 102"/>
                  <a:gd name="T37" fmla="*/ 11 h 107"/>
                  <a:gd name="T38" fmla="*/ 211 w 102"/>
                  <a:gd name="T39" fmla="*/ 5 h 107"/>
                  <a:gd name="T40" fmla="*/ 242 w 102"/>
                  <a:gd name="T41" fmla="*/ 11 h 107"/>
                  <a:gd name="T42" fmla="*/ 275 w 102"/>
                  <a:gd name="T43" fmla="*/ 0 h 107"/>
                  <a:gd name="T44" fmla="*/ 280 w 102"/>
                  <a:gd name="T45" fmla="*/ 0 h 107"/>
                  <a:gd name="T46" fmla="*/ 266 w 102"/>
                  <a:gd name="T47" fmla="*/ 3 h 107"/>
                  <a:gd name="T48" fmla="*/ 242 w 102"/>
                  <a:gd name="T49" fmla="*/ 11 h 107"/>
                  <a:gd name="T50" fmla="*/ 228 w 102"/>
                  <a:gd name="T51" fmla="*/ 11 h 107"/>
                  <a:gd name="T52" fmla="*/ 195 w 102"/>
                  <a:gd name="T53" fmla="*/ 11 h 107"/>
                  <a:gd name="T54" fmla="*/ 162 w 102"/>
                  <a:gd name="T55" fmla="*/ 14 h 107"/>
                  <a:gd name="T56" fmla="*/ 148 w 102"/>
                  <a:gd name="T57" fmla="*/ 16 h 107"/>
                  <a:gd name="T58" fmla="*/ 135 w 102"/>
                  <a:gd name="T59" fmla="*/ 19 h 107"/>
                  <a:gd name="T60" fmla="*/ 115 w 102"/>
                  <a:gd name="T61" fmla="*/ 27 h 107"/>
                  <a:gd name="T62" fmla="*/ 99 w 102"/>
                  <a:gd name="T63" fmla="*/ 36 h 107"/>
                  <a:gd name="T64" fmla="*/ 80 w 102"/>
                  <a:gd name="T65" fmla="*/ 49 h 107"/>
                  <a:gd name="T66" fmla="*/ 58 w 102"/>
                  <a:gd name="T67" fmla="*/ 69 h 107"/>
                  <a:gd name="T68" fmla="*/ 38 w 102"/>
                  <a:gd name="T69" fmla="*/ 91 h 107"/>
                  <a:gd name="T70" fmla="*/ 25 w 102"/>
                  <a:gd name="T71" fmla="*/ 118 h 107"/>
                  <a:gd name="T72" fmla="*/ 11 w 102"/>
                  <a:gd name="T73" fmla="*/ 146 h 107"/>
                  <a:gd name="T74" fmla="*/ 3 w 102"/>
                  <a:gd name="T75" fmla="*/ 173 h 107"/>
                  <a:gd name="T76" fmla="*/ 0 w 102"/>
                  <a:gd name="T77" fmla="*/ 201 h 107"/>
                  <a:gd name="T78" fmla="*/ 0 w 102"/>
                  <a:gd name="T79" fmla="*/ 225 h 107"/>
                  <a:gd name="T80" fmla="*/ 3 w 102"/>
                  <a:gd name="T81" fmla="*/ 267 h 107"/>
                  <a:gd name="T82" fmla="*/ 11 w 102"/>
                  <a:gd name="T83" fmla="*/ 280 h 1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107">
                    <a:moveTo>
                      <a:pt x="4" y="102"/>
                    </a:moveTo>
                    <a:lnTo>
                      <a:pt x="4" y="103"/>
                    </a:lnTo>
                    <a:lnTo>
                      <a:pt x="4" y="107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1" y="97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3"/>
                    </a:lnTo>
                    <a:lnTo>
                      <a:pt x="4" y="52"/>
                    </a:lnTo>
                    <a:lnTo>
                      <a:pt x="9" y="42"/>
                    </a:lnTo>
                    <a:lnTo>
                      <a:pt x="15" y="32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7" y="12"/>
                    </a:lnTo>
                    <a:lnTo>
                      <a:pt x="44" y="8"/>
                    </a:lnTo>
                    <a:lnTo>
                      <a:pt x="50" y="6"/>
                    </a:lnTo>
                    <a:lnTo>
                      <a:pt x="55" y="5"/>
                    </a:lnTo>
                    <a:lnTo>
                      <a:pt x="66" y="4"/>
                    </a:lnTo>
                    <a:lnTo>
                      <a:pt x="77" y="2"/>
                    </a:lnTo>
                    <a:lnTo>
                      <a:pt x="88" y="4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97" y="1"/>
                    </a:lnTo>
                    <a:lnTo>
                      <a:pt x="88" y="4"/>
                    </a:lnTo>
                    <a:lnTo>
                      <a:pt x="83" y="4"/>
                    </a:lnTo>
                    <a:lnTo>
                      <a:pt x="71" y="4"/>
                    </a:lnTo>
                    <a:lnTo>
                      <a:pt x="59" y="5"/>
                    </a:lnTo>
                    <a:lnTo>
                      <a:pt x="54" y="6"/>
                    </a:lnTo>
                    <a:lnTo>
                      <a:pt x="49" y="7"/>
                    </a:lnTo>
                    <a:lnTo>
                      <a:pt x="42" y="10"/>
                    </a:lnTo>
                    <a:lnTo>
                      <a:pt x="36" y="13"/>
                    </a:lnTo>
                    <a:lnTo>
                      <a:pt x="29" y="18"/>
                    </a:lnTo>
                    <a:lnTo>
                      <a:pt x="21" y="25"/>
                    </a:lnTo>
                    <a:lnTo>
                      <a:pt x="14" y="33"/>
                    </a:lnTo>
                    <a:lnTo>
                      <a:pt x="9" y="43"/>
                    </a:lnTo>
                    <a:lnTo>
                      <a:pt x="4" y="53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1" y="97"/>
                    </a:lnTo>
                    <a:lnTo>
                      <a:pt x="4" y="10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4" name="Freeform 2170"/>
              <p:cNvSpPr>
                <a:spLocks/>
              </p:cNvSpPr>
              <p:nvPr/>
            </p:nvSpPr>
            <p:spPr bwMode="auto">
              <a:xfrm>
                <a:off x="1285" y="1668"/>
                <a:ext cx="118" cy="16"/>
              </a:xfrm>
              <a:custGeom>
                <a:avLst/>
                <a:gdLst>
                  <a:gd name="T0" fmla="*/ 115 w 43"/>
                  <a:gd name="T1" fmla="*/ 3 h 6"/>
                  <a:gd name="T2" fmla="*/ 118 w 43"/>
                  <a:gd name="T3" fmla="*/ 3 h 6"/>
                  <a:gd name="T4" fmla="*/ 115 w 43"/>
                  <a:gd name="T5" fmla="*/ 3 h 6"/>
                  <a:gd name="T6" fmla="*/ 71 w 43"/>
                  <a:gd name="T7" fmla="*/ 0 h 6"/>
                  <a:gd name="T8" fmla="*/ 44 w 43"/>
                  <a:gd name="T9" fmla="*/ 3 h 6"/>
                  <a:gd name="T10" fmla="*/ 33 w 43"/>
                  <a:gd name="T11" fmla="*/ 3 h 6"/>
                  <a:gd name="T12" fmla="*/ 30 w 43"/>
                  <a:gd name="T13" fmla="*/ 5 h 6"/>
                  <a:gd name="T14" fmla="*/ 22 w 43"/>
                  <a:gd name="T15" fmla="*/ 8 h 6"/>
                  <a:gd name="T16" fmla="*/ 8 w 43"/>
                  <a:gd name="T17" fmla="*/ 13 h 6"/>
                  <a:gd name="T18" fmla="*/ 0 w 43"/>
                  <a:gd name="T19" fmla="*/ 16 h 6"/>
                  <a:gd name="T20" fmla="*/ 8 w 43"/>
                  <a:gd name="T21" fmla="*/ 13 h 6"/>
                  <a:gd name="T22" fmla="*/ 30 w 43"/>
                  <a:gd name="T23" fmla="*/ 3 h 6"/>
                  <a:gd name="T24" fmla="*/ 33 w 43"/>
                  <a:gd name="T25" fmla="*/ 3 h 6"/>
                  <a:gd name="T26" fmla="*/ 44 w 43"/>
                  <a:gd name="T27" fmla="*/ 0 h 6"/>
                  <a:gd name="T28" fmla="*/ 74 w 43"/>
                  <a:gd name="T29" fmla="*/ 0 h 6"/>
                  <a:gd name="T30" fmla="*/ 115 w 43"/>
                  <a:gd name="T31" fmla="*/ 3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" h="6">
                    <a:moveTo>
                      <a:pt x="42" y="1"/>
                    </a:moveTo>
                    <a:lnTo>
                      <a:pt x="43" y="1"/>
                    </a:lnTo>
                    <a:lnTo>
                      <a:pt x="42" y="1"/>
                    </a:lnTo>
                    <a:lnTo>
                      <a:pt x="26" y="0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5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5" name="Freeform 2171"/>
              <p:cNvSpPr>
                <a:spLocks/>
              </p:cNvSpPr>
              <p:nvPr/>
            </p:nvSpPr>
            <p:spPr bwMode="auto">
              <a:xfrm>
                <a:off x="1150" y="1662"/>
                <a:ext cx="154" cy="126"/>
              </a:xfrm>
              <a:custGeom>
                <a:avLst/>
                <a:gdLst>
                  <a:gd name="T0" fmla="*/ 149 w 56"/>
                  <a:gd name="T1" fmla="*/ 0 h 46"/>
                  <a:gd name="T2" fmla="*/ 151 w 56"/>
                  <a:gd name="T3" fmla="*/ 0 h 46"/>
                  <a:gd name="T4" fmla="*/ 154 w 56"/>
                  <a:gd name="T5" fmla="*/ 5 h 46"/>
                  <a:gd name="T6" fmla="*/ 151 w 56"/>
                  <a:gd name="T7" fmla="*/ 5 h 46"/>
                  <a:gd name="T8" fmla="*/ 149 w 56"/>
                  <a:gd name="T9" fmla="*/ 5 h 46"/>
                  <a:gd name="T10" fmla="*/ 140 w 56"/>
                  <a:gd name="T11" fmla="*/ 5 h 46"/>
                  <a:gd name="T12" fmla="*/ 127 w 56"/>
                  <a:gd name="T13" fmla="*/ 8 h 46"/>
                  <a:gd name="T14" fmla="*/ 116 w 56"/>
                  <a:gd name="T15" fmla="*/ 14 h 46"/>
                  <a:gd name="T16" fmla="*/ 110 w 56"/>
                  <a:gd name="T17" fmla="*/ 25 h 46"/>
                  <a:gd name="T18" fmla="*/ 99 w 56"/>
                  <a:gd name="T19" fmla="*/ 33 h 46"/>
                  <a:gd name="T20" fmla="*/ 88 w 56"/>
                  <a:gd name="T21" fmla="*/ 38 h 46"/>
                  <a:gd name="T22" fmla="*/ 74 w 56"/>
                  <a:gd name="T23" fmla="*/ 44 h 46"/>
                  <a:gd name="T24" fmla="*/ 66 w 56"/>
                  <a:gd name="T25" fmla="*/ 52 h 46"/>
                  <a:gd name="T26" fmla="*/ 47 w 56"/>
                  <a:gd name="T27" fmla="*/ 66 h 46"/>
                  <a:gd name="T28" fmla="*/ 30 w 56"/>
                  <a:gd name="T29" fmla="*/ 82 h 46"/>
                  <a:gd name="T30" fmla="*/ 25 w 56"/>
                  <a:gd name="T31" fmla="*/ 93 h 46"/>
                  <a:gd name="T32" fmla="*/ 11 w 56"/>
                  <a:gd name="T33" fmla="*/ 112 h 46"/>
                  <a:gd name="T34" fmla="*/ 0 w 56"/>
                  <a:gd name="T35" fmla="*/ 126 h 46"/>
                  <a:gd name="T36" fmla="*/ 8 w 56"/>
                  <a:gd name="T37" fmla="*/ 112 h 46"/>
                  <a:gd name="T38" fmla="*/ 22 w 56"/>
                  <a:gd name="T39" fmla="*/ 96 h 46"/>
                  <a:gd name="T40" fmla="*/ 30 w 56"/>
                  <a:gd name="T41" fmla="*/ 79 h 46"/>
                  <a:gd name="T42" fmla="*/ 47 w 56"/>
                  <a:gd name="T43" fmla="*/ 63 h 46"/>
                  <a:gd name="T44" fmla="*/ 66 w 56"/>
                  <a:gd name="T45" fmla="*/ 49 h 46"/>
                  <a:gd name="T46" fmla="*/ 88 w 56"/>
                  <a:gd name="T47" fmla="*/ 38 h 46"/>
                  <a:gd name="T48" fmla="*/ 99 w 56"/>
                  <a:gd name="T49" fmla="*/ 33 h 46"/>
                  <a:gd name="T50" fmla="*/ 110 w 56"/>
                  <a:gd name="T51" fmla="*/ 22 h 46"/>
                  <a:gd name="T52" fmla="*/ 116 w 56"/>
                  <a:gd name="T53" fmla="*/ 14 h 46"/>
                  <a:gd name="T54" fmla="*/ 127 w 56"/>
                  <a:gd name="T55" fmla="*/ 8 h 46"/>
                  <a:gd name="T56" fmla="*/ 140 w 56"/>
                  <a:gd name="T57" fmla="*/ 5 h 46"/>
                  <a:gd name="T58" fmla="*/ 149 w 56"/>
                  <a:gd name="T59" fmla="*/ 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6" h="46">
                    <a:moveTo>
                      <a:pt x="54" y="0"/>
                    </a:moveTo>
                    <a:lnTo>
                      <a:pt x="55" y="0"/>
                    </a:lnTo>
                    <a:lnTo>
                      <a:pt x="56" y="2"/>
                    </a:lnTo>
                    <a:lnTo>
                      <a:pt x="55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6" y="3"/>
                    </a:lnTo>
                    <a:lnTo>
                      <a:pt x="42" y="5"/>
                    </a:lnTo>
                    <a:lnTo>
                      <a:pt x="40" y="9"/>
                    </a:lnTo>
                    <a:lnTo>
                      <a:pt x="36" y="12"/>
                    </a:lnTo>
                    <a:lnTo>
                      <a:pt x="32" y="14"/>
                    </a:lnTo>
                    <a:lnTo>
                      <a:pt x="27" y="16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30"/>
                    </a:lnTo>
                    <a:lnTo>
                      <a:pt x="9" y="34"/>
                    </a:lnTo>
                    <a:lnTo>
                      <a:pt x="4" y="41"/>
                    </a:lnTo>
                    <a:lnTo>
                      <a:pt x="0" y="46"/>
                    </a:lnTo>
                    <a:lnTo>
                      <a:pt x="3" y="41"/>
                    </a:lnTo>
                    <a:lnTo>
                      <a:pt x="8" y="35"/>
                    </a:lnTo>
                    <a:lnTo>
                      <a:pt x="11" y="29"/>
                    </a:lnTo>
                    <a:lnTo>
                      <a:pt x="17" y="23"/>
                    </a:lnTo>
                    <a:lnTo>
                      <a:pt x="24" y="18"/>
                    </a:lnTo>
                    <a:lnTo>
                      <a:pt x="32" y="14"/>
                    </a:lnTo>
                    <a:lnTo>
                      <a:pt x="36" y="12"/>
                    </a:lnTo>
                    <a:lnTo>
                      <a:pt x="40" y="8"/>
                    </a:lnTo>
                    <a:lnTo>
                      <a:pt x="42" y="5"/>
                    </a:lnTo>
                    <a:lnTo>
                      <a:pt x="46" y="3"/>
                    </a:lnTo>
                    <a:lnTo>
                      <a:pt x="51" y="2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6" name="Freeform 2172"/>
              <p:cNvSpPr>
                <a:spLocks/>
              </p:cNvSpPr>
              <p:nvPr/>
            </p:nvSpPr>
            <p:spPr bwMode="auto">
              <a:xfrm>
                <a:off x="1153" y="1706"/>
                <a:ext cx="293" cy="288"/>
              </a:xfrm>
              <a:custGeom>
                <a:avLst/>
                <a:gdLst>
                  <a:gd name="T0" fmla="*/ 279 w 107"/>
                  <a:gd name="T1" fmla="*/ 11 h 105"/>
                  <a:gd name="T2" fmla="*/ 282 w 107"/>
                  <a:gd name="T3" fmla="*/ 11 h 105"/>
                  <a:gd name="T4" fmla="*/ 293 w 107"/>
                  <a:gd name="T5" fmla="*/ 19 h 105"/>
                  <a:gd name="T6" fmla="*/ 282 w 107"/>
                  <a:gd name="T7" fmla="*/ 14 h 105"/>
                  <a:gd name="T8" fmla="*/ 279 w 107"/>
                  <a:gd name="T9" fmla="*/ 14 h 105"/>
                  <a:gd name="T10" fmla="*/ 263 w 107"/>
                  <a:gd name="T11" fmla="*/ 11 h 105"/>
                  <a:gd name="T12" fmla="*/ 222 w 107"/>
                  <a:gd name="T13" fmla="*/ 5 h 105"/>
                  <a:gd name="T14" fmla="*/ 197 w 107"/>
                  <a:gd name="T15" fmla="*/ 0 h 105"/>
                  <a:gd name="T16" fmla="*/ 167 w 107"/>
                  <a:gd name="T17" fmla="*/ 0 h 105"/>
                  <a:gd name="T18" fmla="*/ 137 w 107"/>
                  <a:gd name="T19" fmla="*/ 8 h 105"/>
                  <a:gd name="T20" fmla="*/ 107 w 107"/>
                  <a:gd name="T21" fmla="*/ 19 h 105"/>
                  <a:gd name="T22" fmla="*/ 79 w 107"/>
                  <a:gd name="T23" fmla="*/ 36 h 105"/>
                  <a:gd name="T24" fmla="*/ 55 w 107"/>
                  <a:gd name="T25" fmla="*/ 55 h 105"/>
                  <a:gd name="T26" fmla="*/ 36 w 107"/>
                  <a:gd name="T27" fmla="*/ 77 h 105"/>
                  <a:gd name="T28" fmla="*/ 22 w 107"/>
                  <a:gd name="T29" fmla="*/ 101 h 105"/>
                  <a:gd name="T30" fmla="*/ 11 w 107"/>
                  <a:gd name="T31" fmla="*/ 121 h 105"/>
                  <a:gd name="T32" fmla="*/ 5 w 107"/>
                  <a:gd name="T33" fmla="*/ 134 h 105"/>
                  <a:gd name="T34" fmla="*/ 0 w 107"/>
                  <a:gd name="T35" fmla="*/ 148 h 105"/>
                  <a:gd name="T36" fmla="*/ 5 w 107"/>
                  <a:gd name="T37" fmla="*/ 151 h 105"/>
                  <a:gd name="T38" fmla="*/ 0 w 107"/>
                  <a:gd name="T39" fmla="*/ 181 h 105"/>
                  <a:gd name="T40" fmla="*/ 5 w 107"/>
                  <a:gd name="T41" fmla="*/ 217 h 105"/>
                  <a:gd name="T42" fmla="*/ 8 w 107"/>
                  <a:gd name="T43" fmla="*/ 247 h 105"/>
                  <a:gd name="T44" fmla="*/ 14 w 107"/>
                  <a:gd name="T45" fmla="*/ 288 h 105"/>
                  <a:gd name="T46" fmla="*/ 5 w 107"/>
                  <a:gd name="T47" fmla="*/ 247 h 105"/>
                  <a:gd name="T48" fmla="*/ 0 w 107"/>
                  <a:gd name="T49" fmla="*/ 195 h 105"/>
                  <a:gd name="T50" fmla="*/ 0 w 107"/>
                  <a:gd name="T51" fmla="*/ 162 h 105"/>
                  <a:gd name="T52" fmla="*/ 0 w 107"/>
                  <a:gd name="T53" fmla="*/ 145 h 105"/>
                  <a:gd name="T54" fmla="*/ 5 w 107"/>
                  <a:gd name="T55" fmla="*/ 132 h 105"/>
                  <a:gd name="T56" fmla="*/ 11 w 107"/>
                  <a:gd name="T57" fmla="*/ 115 h 105"/>
                  <a:gd name="T58" fmla="*/ 22 w 107"/>
                  <a:gd name="T59" fmla="*/ 93 h 105"/>
                  <a:gd name="T60" fmla="*/ 36 w 107"/>
                  <a:gd name="T61" fmla="*/ 74 h 105"/>
                  <a:gd name="T62" fmla="*/ 55 w 107"/>
                  <a:gd name="T63" fmla="*/ 52 h 105"/>
                  <a:gd name="T64" fmla="*/ 79 w 107"/>
                  <a:gd name="T65" fmla="*/ 33 h 105"/>
                  <a:gd name="T66" fmla="*/ 107 w 107"/>
                  <a:gd name="T67" fmla="*/ 14 h 105"/>
                  <a:gd name="T68" fmla="*/ 137 w 107"/>
                  <a:gd name="T69" fmla="*/ 5 h 105"/>
                  <a:gd name="T70" fmla="*/ 167 w 107"/>
                  <a:gd name="T71" fmla="*/ 0 h 105"/>
                  <a:gd name="T72" fmla="*/ 197 w 107"/>
                  <a:gd name="T73" fmla="*/ 0 h 105"/>
                  <a:gd name="T74" fmla="*/ 225 w 107"/>
                  <a:gd name="T75" fmla="*/ 0 h 105"/>
                  <a:gd name="T76" fmla="*/ 266 w 107"/>
                  <a:gd name="T77" fmla="*/ 8 h 105"/>
                  <a:gd name="T78" fmla="*/ 279 w 107"/>
                  <a:gd name="T79" fmla="*/ 11 h 10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7" h="105">
                    <a:moveTo>
                      <a:pt x="102" y="4"/>
                    </a:moveTo>
                    <a:lnTo>
                      <a:pt x="103" y="4"/>
                    </a:lnTo>
                    <a:lnTo>
                      <a:pt x="107" y="7"/>
                    </a:lnTo>
                    <a:lnTo>
                      <a:pt x="103" y="5"/>
                    </a:lnTo>
                    <a:lnTo>
                      <a:pt x="102" y="5"/>
                    </a:lnTo>
                    <a:lnTo>
                      <a:pt x="96" y="4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0" y="3"/>
                    </a:lnTo>
                    <a:lnTo>
                      <a:pt x="39" y="7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3" y="28"/>
                    </a:lnTo>
                    <a:lnTo>
                      <a:pt x="8" y="37"/>
                    </a:lnTo>
                    <a:lnTo>
                      <a:pt x="4" y="44"/>
                    </a:lnTo>
                    <a:lnTo>
                      <a:pt x="2" y="49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0" y="66"/>
                    </a:lnTo>
                    <a:lnTo>
                      <a:pt x="2" y="79"/>
                    </a:lnTo>
                    <a:lnTo>
                      <a:pt x="3" y="90"/>
                    </a:lnTo>
                    <a:lnTo>
                      <a:pt x="5" y="105"/>
                    </a:lnTo>
                    <a:lnTo>
                      <a:pt x="2" y="90"/>
                    </a:lnTo>
                    <a:lnTo>
                      <a:pt x="0" y="71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2" y="48"/>
                    </a:lnTo>
                    <a:lnTo>
                      <a:pt x="4" y="42"/>
                    </a:lnTo>
                    <a:lnTo>
                      <a:pt x="8" y="34"/>
                    </a:lnTo>
                    <a:lnTo>
                      <a:pt x="13" y="27"/>
                    </a:lnTo>
                    <a:lnTo>
                      <a:pt x="20" y="19"/>
                    </a:lnTo>
                    <a:lnTo>
                      <a:pt x="29" y="12"/>
                    </a:lnTo>
                    <a:lnTo>
                      <a:pt x="39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7" y="3"/>
                    </a:lnTo>
                    <a:lnTo>
                      <a:pt x="102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7" name="Freeform 2173"/>
              <p:cNvSpPr>
                <a:spLocks/>
              </p:cNvSpPr>
              <p:nvPr/>
            </p:nvSpPr>
            <p:spPr bwMode="auto">
              <a:xfrm>
                <a:off x="1414" y="1700"/>
                <a:ext cx="16" cy="11"/>
              </a:xfrm>
              <a:custGeom>
                <a:avLst/>
                <a:gdLst>
                  <a:gd name="T0" fmla="*/ 16 w 6"/>
                  <a:gd name="T1" fmla="*/ 0 h 4"/>
                  <a:gd name="T2" fmla="*/ 16 w 6"/>
                  <a:gd name="T3" fmla="*/ 3 h 4"/>
                  <a:gd name="T4" fmla="*/ 11 w 6"/>
                  <a:gd name="T5" fmla="*/ 0 h 4"/>
                  <a:gd name="T6" fmla="*/ 3 w 6"/>
                  <a:gd name="T7" fmla="*/ 3 h 4"/>
                  <a:gd name="T8" fmla="*/ 0 w 6"/>
                  <a:gd name="T9" fmla="*/ 11 h 4"/>
                  <a:gd name="T10" fmla="*/ 0 w 6"/>
                  <a:gd name="T11" fmla="*/ 6 h 4"/>
                  <a:gd name="T12" fmla="*/ 0 w 6"/>
                  <a:gd name="T13" fmla="*/ 3 h 4"/>
                  <a:gd name="T14" fmla="*/ 3 w 6"/>
                  <a:gd name="T15" fmla="*/ 3 h 4"/>
                  <a:gd name="T16" fmla="*/ 11 w 6"/>
                  <a:gd name="T17" fmla="*/ 0 h 4"/>
                  <a:gd name="T18" fmla="*/ 16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8" name="Freeform 2174"/>
              <p:cNvSpPr>
                <a:spLocks/>
              </p:cNvSpPr>
              <p:nvPr/>
            </p:nvSpPr>
            <p:spPr bwMode="auto">
              <a:xfrm>
                <a:off x="1202" y="1725"/>
                <a:ext cx="247" cy="129"/>
              </a:xfrm>
              <a:custGeom>
                <a:avLst/>
                <a:gdLst>
                  <a:gd name="T0" fmla="*/ 242 w 90"/>
                  <a:gd name="T1" fmla="*/ 14 h 47"/>
                  <a:gd name="T2" fmla="*/ 247 w 90"/>
                  <a:gd name="T3" fmla="*/ 14 h 47"/>
                  <a:gd name="T4" fmla="*/ 242 w 90"/>
                  <a:gd name="T5" fmla="*/ 14 h 47"/>
                  <a:gd name="T6" fmla="*/ 203 w 90"/>
                  <a:gd name="T7" fmla="*/ 5 h 47"/>
                  <a:gd name="T8" fmla="*/ 189 w 90"/>
                  <a:gd name="T9" fmla="*/ 3 h 47"/>
                  <a:gd name="T10" fmla="*/ 170 w 90"/>
                  <a:gd name="T11" fmla="*/ 3 h 47"/>
                  <a:gd name="T12" fmla="*/ 148 w 90"/>
                  <a:gd name="T13" fmla="*/ 3 h 47"/>
                  <a:gd name="T14" fmla="*/ 129 w 90"/>
                  <a:gd name="T15" fmla="*/ 8 h 47"/>
                  <a:gd name="T16" fmla="*/ 110 w 90"/>
                  <a:gd name="T17" fmla="*/ 8 h 47"/>
                  <a:gd name="T18" fmla="*/ 91 w 90"/>
                  <a:gd name="T19" fmla="*/ 16 h 47"/>
                  <a:gd name="T20" fmla="*/ 60 w 90"/>
                  <a:gd name="T21" fmla="*/ 30 h 47"/>
                  <a:gd name="T22" fmla="*/ 41 w 90"/>
                  <a:gd name="T23" fmla="*/ 44 h 47"/>
                  <a:gd name="T24" fmla="*/ 33 w 90"/>
                  <a:gd name="T25" fmla="*/ 49 h 47"/>
                  <a:gd name="T26" fmla="*/ 30 w 90"/>
                  <a:gd name="T27" fmla="*/ 55 h 47"/>
                  <a:gd name="T28" fmla="*/ 27 w 90"/>
                  <a:gd name="T29" fmla="*/ 58 h 47"/>
                  <a:gd name="T30" fmla="*/ 22 w 90"/>
                  <a:gd name="T31" fmla="*/ 69 h 47"/>
                  <a:gd name="T32" fmla="*/ 16 w 90"/>
                  <a:gd name="T33" fmla="*/ 88 h 47"/>
                  <a:gd name="T34" fmla="*/ 3 w 90"/>
                  <a:gd name="T35" fmla="*/ 104 h 47"/>
                  <a:gd name="T36" fmla="*/ 0 w 90"/>
                  <a:gd name="T37" fmla="*/ 129 h 47"/>
                  <a:gd name="T38" fmla="*/ 3 w 90"/>
                  <a:gd name="T39" fmla="*/ 102 h 47"/>
                  <a:gd name="T40" fmla="*/ 5 w 90"/>
                  <a:gd name="T41" fmla="*/ 102 h 47"/>
                  <a:gd name="T42" fmla="*/ 8 w 90"/>
                  <a:gd name="T43" fmla="*/ 96 h 47"/>
                  <a:gd name="T44" fmla="*/ 16 w 90"/>
                  <a:gd name="T45" fmla="*/ 74 h 47"/>
                  <a:gd name="T46" fmla="*/ 27 w 90"/>
                  <a:gd name="T47" fmla="*/ 58 h 47"/>
                  <a:gd name="T48" fmla="*/ 30 w 90"/>
                  <a:gd name="T49" fmla="*/ 49 h 47"/>
                  <a:gd name="T50" fmla="*/ 33 w 90"/>
                  <a:gd name="T51" fmla="*/ 47 h 47"/>
                  <a:gd name="T52" fmla="*/ 41 w 90"/>
                  <a:gd name="T53" fmla="*/ 44 h 47"/>
                  <a:gd name="T54" fmla="*/ 60 w 90"/>
                  <a:gd name="T55" fmla="*/ 30 h 47"/>
                  <a:gd name="T56" fmla="*/ 91 w 90"/>
                  <a:gd name="T57" fmla="*/ 14 h 47"/>
                  <a:gd name="T58" fmla="*/ 113 w 90"/>
                  <a:gd name="T59" fmla="*/ 8 h 47"/>
                  <a:gd name="T60" fmla="*/ 132 w 90"/>
                  <a:gd name="T61" fmla="*/ 5 h 47"/>
                  <a:gd name="T62" fmla="*/ 154 w 90"/>
                  <a:gd name="T63" fmla="*/ 3 h 47"/>
                  <a:gd name="T64" fmla="*/ 170 w 90"/>
                  <a:gd name="T65" fmla="*/ 0 h 47"/>
                  <a:gd name="T66" fmla="*/ 209 w 90"/>
                  <a:gd name="T67" fmla="*/ 3 h 47"/>
                  <a:gd name="T68" fmla="*/ 242 w 90"/>
                  <a:gd name="T69" fmla="*/ 14 h 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0" h="47">
                    <a:moveTo>
                      <a:pt x="88" y="5"/>
                    </a:moveTo>
                    <a:lnTo>
                      <a:pt x="90" y="5"/>
                    </a:lnTo>
                    <a:lnTo>
                      <a:pt x="88" y="5"/>
                    </a:lnTo>
                    <a:lnTo>
                      <a:pt x="74" y="2"/>
                    </a:lnTo>
                    <a:lnTo>
                      <a:pt x="69" y="1"/>
                    </a:lnTo>
                    <a:lnTo>
                      <a:pt x="62" y="1"/>
                    </a:lnTo>
                    <a:lnTo>
                      <a:pt x="54" y="1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12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8" y="25"/>
                    </a:lnTo>
                    <a:lnTo>
                      <a:pt x="6" y="32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22" y="11"/>
                    </a:lnTo>
                    <a:lnTo>
                      <a:pt x="33" y="5"/>
                    </a:lnTo>
                    <a:lnTo>
                      <a:pt x="41" y="3"/>
                    </a:lnTo>
                    <a:lnTo>
                      <a:pt x="48" y="2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76" y="1"/>
                    </a:lnTo>
                    <a:lnTo>
                      <a:pt x="8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49" name="Freeform 2175"/>
              <p:cNvSpPr>
                <a:spLocks/>
              </p:cNvSpPr>
              <p:nvPr/>
            </p:nvSpPr>
            <p:spPr bwMode="auto">
              <a:xfrm>
                <a:off x="1172" y="1711"/>
                <a:ext cx="173" cy="297"/>
              </a:xfrm>
              <a:custGeom>
                <a:avLst/>
                <a:gdLst>
                  <a:gd name="T0" fmla="*/ 14 w 63"/>
                  <a:gd name="T1" fmla="*/ 286 h 108"/>
                  <a:gd name="T2" fmla="*/ 14 w 63"/>
                  <a:gd name="T3" fmla="*/ 289 h 108"/>
                  <a:gd name="T4" fmla="*/ 16 w 63"/>
                  <a:gd name="T5" fmla="*/ 297 h 108"/>
                  <a:gd name="T6" fmla="*/ 14 w 63"/>
                  <a:gd name="T7" fmla="*/ 289 h 108"/>
                  <a:gd name="T8" fmla="*/ 14 w 63"/>
                  <a:gd name="T9" fmla="*/ 286 h 108"/>
                  <a:gd name="T10" fmla="*/ 14 w 63"/>
                  <a:gd name="T11" fmla="*/ 283 h 108"/>
                  <a:gd name="T12" fmla="*/ 8 w 63"/>
                  <a:gd name="T13" fmla="*/ 272 h 108"/>
                  <a:gd name="T14" fmla="*/ 3 w 63"/>
                  <a:gd name="T15" fmla="*/ 242 h 108"/>
                  <a:gd name="T16" fmla="*/ 0 w 63"/>
                  <a:gd name="T17" fmla="*/ 198 h 108"/>
                  <a:gd name="T18" fmla="*/ 0 w 63"/>
                  <a:gd name="T19" fmla="*/ 173 h 108"/>
                  <a:gd name="T20" fmla="*/ 3 w 63"/>
                  <a:gd name="T21" fmla="*/ 149 h 108"/>
                  <a:gd name="T22" fmla="*/ 5 w 63"/>
                  <a:gd name="T23" fmla="*/ 121 h 108"/>
                  <a:gd name="T24" fmla="*/ 16 w 63"/>
                  <a:gd name="T25" fmla="*/ 102 h 108"/>
                  <a:gd name="T26" fmla="*/ 25 w 63"/>
                  <a:gd name="T27" fmla="*/ 83 h 108"/>
                  <a:gd name="T28" fmla="*/ 38 w 63"/>
                  <a:gd name="T29" fmla="*/ 63 h 108"/>
                  <a:gd name="T30" fmla="*/ 63 w 63"/>
                  <a:gd name="T31" fmla="*/ 44 h 108"/>
                  <a:gd name="T32" fmla="*/ 71 w 63"/>
                  <a:gd name="T33" fmla="*/ 36 h 108"/>
                  <a:gd name="T34" fmla="*/ 93 w 63"/>
                  <a:gd name="T35" fmla="*/ 22 h 108"/>
                  <a:gd name="T36" fmla="*/ 118 w 63"/>
                  <a:gd name="T37" fmla="*/ 17 h 108"/>
                  <a:gd name="T38" fmla="*/ 143 w 63"/>
                  <a:gd name="T39" fmla="*/ 8 h 108"/>
                  <a:gd name="T40" fmla="*/ 173 w 63"/>
                  <a:gd name="T41" fmla="*/ 0 h 108"/>
                  <a:gd name="T42" fmla="*/ 143 w 63"/>
                  <a:gd name="T43" fmla="*/ 8 h 108"/>
                  <a:gd name="T44" fmla="*/ 129 w 63"/>
                  <a:gd name="T45" fmla="*/ 14 h 108"/>
                  <a:gd name="T46" fmla="*/ 104 w 63"/>
                  <a:gd name="T47" fmla="*/ 22 h 108"/>
                  <a:gd name="T48" fmla="*/ 80 w 63"/>
                  <a:gd name="T49" fmla="*/ 33 h 108"/>
                  <a:gd name="T50" fmla="*/ 71 w 63"/>
                  <a:gd name="T51" fmla="*/ 41 h 108"/>
                  <a:gd name="T52" fmla="*/ 60 w 63"/>
                  <a:gd name="T53" fmla="*/ 47 h 108"/>
                  <a:gd name="T54" fmla="*/ 38 w 63"/>
                  <a:gd name="T55" fmla="*/ 69 h 108"/>
                  <a:gd name="T56" fmla="*/ 25 w 63"/>
                  <a:gd name="T57" fmla="*/ 85 h 108"/>
                  <a:gd name="T58" fmla="*/ 16 w 63"/>
                  <a:gd name="T59" fmla="*/ 102 h 108"/>
                  <a:gd name="T60" fmla="*/ 5 w 63"/>
                  <a:gd name="T61" fmla="*/ 127 h 108"/>
                  <a:gd name="T62" fmla="*/ 3 w 63"/>
                  <a:gd name="T63" fmla="*/ 149 h 108"/>
                  <a:gd name="T64" fmla="*/ 0 w 63"/>
                  <a:gd name="T65" fmla="*/ 176 h 108"/>
                  <a:gd name="T66" fmla="*/ 0 w 63"/>
                  <a:gd name="T67" fmla="*/ 201 h 108"/>
                  <a:gd name="T68" fmla="*/ 5 w 63"/>
                  <a:gd name="T69" fmla="*/ 242 h 108"/>
                  <a:gd name="T70" fmla="*/ 14 w 63"/>
                  <a:gd name="T71" fmla="*/ 272 h 108"/>
                  <a:gd name="T72" fmla="*/ 16 w 63"/>
                  <a:gd name="T73" fmla="*/ 283 h 108"/>
                  <a:gd name="T74" fmla="*/ 14 w 63"/>
                  <a:gd name="T75" fmla="*/ 286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" h="108">
                    <a:moveTo>
                      <a:pt x="5" y="104"/>
                    </a:moveTo>
                    <a:lnTo>
                      <a:pt x="5" y="105"/>
                    </a:lnTo>
                    <a:lnTo>
                      <a:pt x="6" y="108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3" y="99"/>
                    </a:lnTo>
                    <a:lnTo>
                      <a:pt x="1" y="88"/>
                    </a:lnTo>
                    <a:lnTo>
                      <a:pt x="0" y="72"/>
                    </a:lnTo>
                    <a:lnTo>
                      <a:pt x="0" y="63"/>
                    </a:lnTo>
                    <a:lnTo>
                      <a:pt x="1" y="54"/>
                    </a:lnTo>
                    <a:lnTo>
                      <a:pt x="2" y="44"/>
                    </a:lnTo>
                    <a:lnTo>
                      <a:pt x="6" y="37"/>
                    </a:lnTo>
                    <a:lnTo>
                      <a:pt x="9" y="30"/>
                    </a:lnTo>
                    <a:lnTo>
                      <a:pt x="14" y="23"/>
                    </a:lnTo>
                    <a:lnTo>
                      <a:pt x="23" y="16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3" y="6"/>
                    </a:lnTo>
                    <a:lnTo>
                      <a:pt x="52" y="3"/>
                    </a:lnTo>
                    <a:lnTo>
                      <a:pt x="63" y="0"/>
                    </a:lnTo>
                    <a:lnTo>
                      <a:pt x="52" y="3"/>
                    </a:lnTo>
                    <a:lnTo>
                      <a:pt x="47" y="5"/>
                    </a:lnTo>
                    <a:lnTo>
                      <a:pt x="38" y="8"/>
                    </a:lnTo>
                    <a:lnTo>
                      <a:pt x="29" y="12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14" y="25"/>
                    </a:lnTo>
                    <a:lnTo>
                      <a:pt x="9" y="31"/>
                    </a:lnTo>
                    <a:lnTo>
                      <a:pt x="6" y="37"/>
                    </a:lnTo>
                    <a:lnTo>
                      <a:pt x="2" y="46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3"/>
                    </a:lnTo>
                    <a:lnTo>
                      <a:pt x="2" y="88"/>
                    </a:lnTo>
                    <a:lnTo>
                      <a:pt x="5" y="99"/>
                    </a:lnTo>
                    <a:lnTo>
                      <a:pt x="6" y="103"/>
                    </a:lnTo>
                    <a:lnTo>
                      <a:pt x="5" y="10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0" name="Freeform 2176"/>
              <p:cNvSpPr>
                <a:spLocks/>
              </p:cNvSpPr>
              <p:nvPr/>
            </p:nvSpPr>
            <p:spPr bwMode="auto">
              <a:xfrm>
                <a:off x="1180" y="1796"/>
                <a:ext cx="30" cy="228"/>
              </a:xfrm>
              <a:custGeom>
                <a:avLst/>
                <a:gdLst>
                  <a:gd name="T0" fmla="*/ 27 w 11"/>
                  <a:gd name="T1" fmla="*/ 223 h 83"/>
                  <a:gd name="T2" fmla="*/ 30 w 11"/>
                  <a:gd name="T3" fmla="*/ 228 h 83"/>
                  <a:gd name="T4" fmla="*/ 27 w 11"/>
                  <a:gd name="T5" fmla="*/ 225 h 83"/>
                  <a:gd name="T6" fmla="*/ 27 w 11"/>
                  <a:gd name="T7" fmla="*/ 223 h 83"/>
                  <a:gd name="T8" fmla="*/ 25 w 11"/>
                  <a:gd name="T9" fmla="*/ 214 h 83"/>
                  <a:gd name="T10" fmla="*/ 16 w 11"/>
                  <a:gd name="T11" fmla="*/ 198 h 83"/>
                  <a:gd name="T12" fmla="*/ 8 w 11"/>
                  <a:gd name="T13" fmla="*/ 140 h 83"/>
                  <a:gd name="T14" fmla="*/ 0 w 11"/>
                  <a:gd name="T15" fmla="*/ 85 h 83"/>
                  <a:gd name="T16" fmla="*/ 0 w 11"/>
                  <a:gd name="T17" fmla="*/ 63 h 83"/>
                  <a:gd name="T18" fmla="*/ 5 w 11"/>
                  <a:gd name="T19" fmla="*/ 58 h 83"/>
                  <a:gd name="T20" fmla="*/ 8 w 11"/>
                  <a:gd name="T21" fmla="*/ 41 h 83"/>
                  <a:gd name="T22" fmla="*/ 22 w 11"/>
                  <a:gd name="T23" fmla="*/ 16 h 83"/>
                  <a:gd name="T24" fmla="*/ 30 w 11"/>
                  <a:gd name="T25" fmla="*/ 0 h 83"/>
                  <a:gd name="T26" fmla="*/ 22 w 11"/>
                  <a:gd name="T27" fmla="*/ 16 h 83"/>
                  <a:gd name="T28" fmla="*/ 11 w 11"/>
                  <a:gd name="T29" fmla="*/ 36 h 83"/>
                  <a:gd name="T30" fmla="*/ 5 w 11"/>
                  <a:gd name="T31" fmla="*/ 49 h 83"/>
                  <a:gd name="T32" fmla="*/ 5 w 11"/>
                  <a:gd name="T33" fmla="*/ 60 h 83"/>
                  <a:gd name="T34" fmla="*/ 5 w 11"/>
                  <a:gd name="T35" fmla="*/ 69 h 83"/>
                  <a:gd name="T36" fmla="*/ 5 w 11"/>
                  <a:gd name="T37" fmla="*/ 85 h 83"/>
                  <a:gd name="T38" fmla="*/ 11 w 11"/>
                  <a:gd name="T39" fmla="*/ 140 h 83"/>
                  <a:gd name="T40" fmla="*/ 22 w 11"/>
                  <a:gd name="T41" fmla="*/ 198 h 83"/>
                  <a:gd name="T42" fmla="*/ 25 w 11"/>
                  <a:gd name="T43" fmla="*/ 214 h 83"/>
                  <a:gd name="T44" fmla="*/ 27 w 11"/>
                  <a:gd name="T45" fmla="*/ 223 h 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" h="83">
                    <a:moveTo>
                      <a:pt x="10" y="81"/>
                    </a:moveTo>
                    <a:lnTo>
                      <a:pt x="11" y="83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9" y="78"/>
                    </a:lnTo>
                    <a:lnTo>
                      <a:pt x="6" y="72"/>
                    </a:lnTo>
                    <a:lnTo>
                      <a:pt x="3" y="51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8" y="6"/>
                    </a:lnTo>
                    <a:lnTo>
                      <a:pt x="11" y="0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51"/>
                    </a:lnTo>
                    <a:lnTo>
                      <a:pt x="8" y="72"/>
                    </a:lnTo>
                    <a:lnTo>
                      <a:pt x="9" y="78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1" name="Freeform 2177"/>
              <p:cNvSpPr>
                <a:spLocks/>
              </p:cNvSpPr>
              <p:nvPr/>
            </p:nvSpPr>
            <p:spPr bwMode="auto">
              <a:xfrm>
                <a:off x="1194" y="1747"/>
                <a:ext cx="266" cy="288"/>
              </a:xfrm>
              <a:custGeom>
                <a:avLst/>
                <a:gdLst>
                  <a:gd name="T0" fmla="*/ 255 w 97"/>
                  <a:gd name="T1" fmla="*/ 8 h 105"/>
                  <a:gd name="T2" fmla="*/ 266 w 97"/>
                  <a:gd name="T3" fmla="*/ 11 h 105"/>
                  <a:gd name="T4" fmla="*/ 261 w 97"/>
                  <a:gd name="T5" fmla="*/ 11 h 105"/>
                  <a:gd name="T6" fmla="*/ 255 w 97"/>
                  <a:gd name="T7" fmla="*/ 11 h 105"/>
                  <a:gd name="T8" fmla="*/ 239 w 97"/>
                  <a:gd name="T9" fmla="*/ 8 h 105"/>
                  <a:gd name="T10" fmla="*/ 197 w 97"/>
                  <a:gd name="T11" fmla="*/ 5 h 105"/>
                  <a:gd name="T12" fmla="*/ 176 w 97"/>
                  <a:gd name="T13" fmla="*/ 0 h 105"/>
                  <a:gd name="T14" fmla="*/ 143 w 97"/>
                  <a:gd name="T15" fmla="*/ 5 h 105"/>
                  <a:gd name="T16" fmla="*/ 112 w 97"/>
                  <a:gd name="T17" fmla="*/ 8 h 105"/>
                  <a:gd name="T18" fmla="*/ 82 w 97"/>
                  <a:gd name="T19" fmla="*/ 19 h 105"/>
                  <a:gd name="T20" fmla="*/ 69 w 97"/>
                  <a:gd name="T21" fmla="*/ 27 h 105"/>
                  <a:gd name="T22" fmla="*/ 58 w 97"/>
                  <a:gd name="T23" fmla="*/ 38 h 105"/>
                  <a:gd name="T24" fmla="*/ 38 w 97"/>
                  <a:gd name="T25" fmla="*/ 60 h 105"/>
                  <a:gd name="T26" fmla="*/ 22 w 97"/>
                  <a:gd name="T27" fmla="*/ 82 h 105"/>
                  <a:gd name="T28" fmla="*/ 11 w 97"/>
                  <a:gd name="T29" fmla="*/ 107 h 105"/>
                  <a:gd name="T30" fmla="*/ 8 w 97"/>
                  <a:gd name="T31" fmla="*/ 126 h 105"/>
                  <a:gd name="T32" fmla="*/ 3 w 97"/>
                  <a:gd name="T33" fmla="*/ 145 h 105"/>
                  <a:gd name="T34" fmla="*/ 3 w 97"/>
                  <a:gd name="T35" fmla="*/ 159 h 105"/>
                  <a:gd name="T36" fmla="*/ 3 w 97"/>
                  <a:gd name="T37" fmla="*/ 167 h 105"/>
                  <a:gd name="T38" fmla="*/ 8 w 97"/>
                  <a:gd name="T39" fmla="*/ 192 h 105"/>
                  <a:gd name="T40" fmla="*/ 14 w 97"/>
                  <a:gd name="T41" fmla="*/ 222 h 105"/>
                  <a:gd name="T42" fmla="*/ 25 w 97"/>
                  <a:gd name="T43" fmla="*/ 250 h 105"/>
                  <a:gd name="T44" fmla="*/ 36 w 97"/>
                  <a:gd name="T45" fmla="*/ 288 h 105"/>
                  <a:gd name="T46" fmla="*/ 25 w 97"/>
                  <a:gd name="T47" fmla="*/ 250 h 105"/>
                  <a:gd name="T48" fmla="*/ 22 w 97"/>
                  <a:gd name="T49" fmla="*/ 247 h 105"/>
                  <a:gd name="T50" fmla="*/ 16 w 97"/>
                  <a:gd name="T51" fmla="*/ 236 h 105"/>
                  <a:gd name="T52" fmla="*/ 8 w 97"/>
                  <a:gd name="T53" fmla="*/ 206 h 105"/>
                  <a:gd name="T54" fmla="*/ 0 w 97"/>
                  <a:gd name="T55" fmla="*/ 173 h 105"/>
                  <a:gd name="T56" fmla="*/ 0 w 97"/>
                  <a:gd name="T57" fmla="*/ 159 h 105"/>
                  <a:gd name="T58" fmla="*/ 3 w 97"/>
                  <a:gd name="T59" fmla="*/ 154 h 105"/>
                  <a:gd name="T60" fmla="*/ 0 w 97"/>
                  <a:gd name="T61" fmla="*/ 151 h 105"/>
                  <a:gd name="T62" fmla="*/ 0 w 97"/>
                  <a:gd name="T63" fmla="*/ 140 h 105"/>
                  <a:gd name="T64" fmla="*/ 3 w 97"/>
                  <a:gd name="T65" fmla="*/ 123 h 105"/>
                  <a:gd name="T66" fmla="*/ 11 w 97"/>
                  <a:gd name="T67" fmla="*/ 104 h 105"/>
                  <a:gd name="T68" fmla="*/ 22 w 97"/>
                  <a:gd name="T69" fmla="*/ 80 h 105"/>
                  <a:gd name="T70" fmla="*/ 38 w 97"/>
                  <a:gd name="T71" fmla="*/ 55 h 105"/>
                  <a:gd name="T72" fmla="*/ 58 w 97"/>
                  <a:gd name="T73" fmla="*/ 36 h 105"/>
                  <a:gd name="T74" fmla="*/ 85 w 97"/>
                  <a:gd name="T75" fmla="*/ 14 h 105"/>
                  <a:gd name="T76" fmla="*/ 118 w 97"/>
                  <a:gd name="T77" fmla="*/ 8 h 105"/>
                  <a:gd name="T78" fmla="*/ 148 w 97"/>
                  <a:gd name="T79" fmla="*/ 0 h 105"/>
                  <a:gd name="T80" fmla="*/ 176 w 97"/>
                  <a:gd name="T81" fmla="*/ 0 h 105"/>
                  <a:gd name="T82" fmla="*/ 203 w 97"/>
                  <a:gd name="T83" fmla="*/ 0 h 105"/>
                  <a:gd name="T84" fmla="*/ 239 w 97"/>
                  <a:gd name="T85" fmla="*/ 8 h 105"/>
                  <a:gd name="T86" fmla="*/ 255 w 97"/>
                  <a:gd name="T87" fmla="*/ 8 h 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7" h="105">
                    <a:moveTo>
                      <a:pt x="93" y="3"/>
                    </a:moveTo>
                    <a:lnTo>
                      <a:pt x="97" y="4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87" y="3"/>
                    </a:lnTo>
                    <a:lnTo>
                      <a:pt x="72" y="2"/>
                    </a:lnTo>
                    <a:lnTo>
                      <a:pt x="64" y="0"/>
                    </a:lnTo>
                    <a:lnTo>
                      <a:pt x="52" y="2"/>
                    </a:lnTo>
                    <a:lnTo>
                      <a:pt x="41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4" y="22"/>
                    </a:lnTo>
                    <a:lnTo>
                      <a:pt x="8" y="30"/>
                    </a:lnTo>
                    <a:lnTo>
                      <a:pt x="4" y="39"/>
                    </a:lnTo>
                    <a:lnTo>
                      <a:pt x="3" y="46"/>
                    </a:lnTo>
                    <a:lnTo>
                      <a:pt x="1" y="53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3" y="70"/>
                    </a:lnTo>
                    <a:lnTo>
                      <a:pt x="5" y="81"/>
                    </a:lnTo>
                    <a:lnTo>
                      <a:pt x="9" y="91"/>
                    </a:lnTo>
                    <a:lnTo>
                      <a:pt x="13" y="105"/>
                    </a:lnTo>
                    <a:lnTo>
                      <a:pt x="9" y="91"/>
                    </a:lnTo>
                    <a:lnTo>
                      <a:pt x="8" y="90"/>
                    </a:lnTo>
                    <a:lnTo>
                      <a:pt x="6" y="86"/>
                    </a:lnTo>
                    <a:lnTo>
                      <a:pt x="3" y="75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4" y="38"/>
                    </a:lnTo>
                    <a:lnTo>
                      <a:pt x="8" y="29"/>
                    </a:lnTo>
                    <a:lnTo>
                      <a:pt x="14" y="20"/>
                    </a:lnTo>
                    <a:lnTo>
                      <a:pt x="21" y="13"/>
                    </a:lnTo>
                    <a:lnTo>
                      <a:pt x="31" y="5"/>
                    </a:lnTo>
                    <a:lnTo>
                      <a:pt x="43" y="3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7" y="3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2" name="Freeform 2178"/>
              <p:cNvSpPr>
                <a:spLocks/>
              </p:cNvSpPr>
              <p:nvPr/>
            </p:nvSpPr>
            <p:spPr bwMode="auto">
              <a:xfrm>
                <a:off x="1210" y="1766"/>
                <a:ext cx="267" cy="305"/>
              </a:xfrm>
              <a:custGeom>
                <a:avLst/>
                <a:gdLst>
                  <a:gd name="T0" fmla="*/ 61 w 97"/>
                  <a:gd name="T1" fmla="*/ 291 h 111"/>
                  <a:gd name="T2" fmla="*/ 61 w 97"/>
                  <a:gd name="T3" fmla="*/ 297 h 111"/>
                  <a:gd name="T4" fmla="*/ 63 w 97"/>
                  <a:gd name="T5" fmla="*/ 305 h 111"/>
                  <a:gd name="T6" fmla="*/ 61 w 97"/>
                  <a:gd name="T7" fmla="*/ 297 h 111"/>
                  <a:gd name="T8" fmla="*/ 55 w 97"/>
                  <a:gd name="T9" fmla="*/ 291 h 111"/>
                  <a:gd name="T10" fmla="*/ 55 w 97"/>
                  <a:gd name="T11" fmla="*/ 289 h 111"/>
                  <a:gd name="T12" fmla="*/ 50 w 97"/>
                  <a:gd name="T13" fmla="*/ 280 h 111"/>
                  <a:gd name="T14" fmla="*/ 25 w 97"/>
                  <a:gd name="T15" fmla="*/ 242 h 111"/>
                  <a:gd name="T16" fmla="*/ 14 w 97"/>
                  <a:gd name="T17" fmla="*/ 214 h 111"/>
                  <a:gd name="T18" fmla="*/ 6 w 97"/>
                  <a:gd name="T19" fmla="*/ 187 h 111"/>
                  <a:gd name="T20" fmla="*/ 0 w 97"/>
                  <a:gd name="T21" fmla="*/ 154 h 111"/>
                  <a:gd name="T22" fmla="*/ 0 w 97"/>
                  <a:gd name="T23" fmla="*/ 118 h 111"/>
                  <a:gd name="T24" fmla="*/ 14 w 97"/>
                  <a:gd name="T25" fmla="*/ 85 h 111"/>
                  <a:gd name="T26" fmla="*/ 28 w 97"/>
                  <a:gd name="T27" fmla="*/ 55 h 111"/>
                  <a:gd name="T28" fmla="*/ 36 w 97"/>
                  <a:gd name="T29" fmla="*/ 41 h 111"/>
                  <a:gd name="T30" fmla="*/ 47 w 97"/>
                  <a:gd name="T31" fmla="*/ 30 h 111"/>
                  <a:gd name="T32" fmla="*/ 61 w 97"/>
                  <a:gd name="T33" fmla="*/ 19 h 111"/>
                  <a:gd name="T34" fmla="*/ 69 w 97"/>
                  <a:gd name="T35" fmla="*/ 14 h 111"/>
                  <a:gd name="T36" fmla="*/ 94 w 97"/>
                  <a:gd name="T37" fmla="*/ 3 h 111"/>
                  <a:gd name="T38" fmla="*/ 110 w 97"/>
                  <a:gd name="T39" fmla="*/ 0 h 111"/>
                  <a:gd name="T40" fmla="*/ 127 w 97"/>
                  <a:gd name="T41" fmla="*/ 0 h 111"/>
                  <a:gd name="T42" fmla="*/ 135 w 97"/>
                  <a:gd name="T43" fmla="*/ 0 h 111"/>
                  <a:gd name="T44" fmla="*/ 162 w 97"/>
                  <a:gd name="T45" fmla="*/ 0 h 111"/>
                  <a:gd name="T46" fmla="*/ 195 w 97"/>
                  <a:gd name="T47" fmla="*/ 3 h 111"/>
                  <a:gd name="T48" fmla="*/ 209 w 97"/>
                  <a:gd name="T49" fmla="*/ 5 h 111"/>
                  <a:gd name="T50" fmla="*/ 226 w 97"/>
                  <a:gd name="T51" fmla="*/ 14 h 111"/>
                  <a:gd name="T52" fmla="*/ 267 w 97"/>
                  <a:gd name="T53" fmla="*/ 8 h 111"/>
                  <a:gd name="T54" fmla="*/ 223 w 97"/>
                  <a:gd name="T55" fmla="*/ 16 h 111"/>
                  <a:gd name="T56" fmla="*/ 223 w 97"/>
                  <a:gd name="T57" fmla="*/ 14 h 111"/>
                  <a:gd name="T58" fmla="*/ 223 w 97"/>
                  <a:gd name="T59" fmla="*/ 8 h 111"/>
                  <a:gd name="T60" fmla="*/ 215 w 97"/>
                  <a:gd name="T61" fmla="*/ 5 h 111"/>
                  <a:gd name="T62" fmla="*/ 176 w 97"/>
                  <a:gd name="T63" fmla="*/ 3 h 111"/>
                  <a:gd name="T64" fmla="*/ 121 w 97"/>
                  <a:gd name="T65" fmla="*/ 3 h 111"/>
                  <a:gd name="T66" fmla="*/ 105 w 97"/>
                  <a:gd name="T67" fmla="*/ 3 h 111"/>
                  <a:gd name="T68" fmla="*/ 88 w 97"/>
                  <a:gd name="T69" fmla="*/ 5 h 111"/>
                  <a:gd name="T70" fmla="*/ 66 w 97"/>
                  <a:gd name="T71" fmla="*/ 16 h 111"/>
                  <a:gd name="T72" fmla="*/ 55 w 97"/>
                  <a:gd name="T73" fmla="*/ 22 h 111"/>
                  <a:gd name="T74" fmla="*/ 47 w 97"/>
                  <a:gd name="T75" fmla="*/ 33 h 111"/>
                  <a:gd name="T76" fmla="*/ 28 w 97"/>
                  <a:gd name="T77" fmla="*/ 58 h 111"/>
                  <a:gd name="T78" fmla="*/ 14 w 97"/>
                  <a:gd name="T79" fmla="*/ 88 h 111"/>
                  <a:gd name="T80" fmla="*/ 6 w 97"/>
                  <a:gd name="T81" fmla="*/ 118 h 111"/>
                  <a:gd name="T82" fmla="*/ 6 w 97"/>
                  <a:gd name="T83" fmla="*/ 157 h 111"/>
                  <a:gd name="T84" fmla="*/ 8 w 97"/>
                  <a:gd name="T85" fmla="*/ 187 h 111"/>
                  <a:gd name="T86" fmla="*/ 19 w 97"/>
                  <a:gd name="T87" fmla="*/ 214 h 111"/>
                  <a:gd name="T88" fmla="*/ 28 w 97"/>
                  <a:gd name="T89" fmla="*/ 242 h 111"/>
                  <a:gd name="T90" fmla="*/ 50 w 97"/>
                  <a:gd name="T91" fmla="*/ 280 h 111"/>
                  <a:gd name="T92" fmla="*/ 55 w 97"/>
                  <a:gd name="T93" fmla="*/ 289 h 111"/>
                  <a:gd name="T94" fmla="*/ 61 w 97"/>
                  <a:gd name="T95" fmla="*/ 291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7" h="111">
                    <a:moveTo>
                      <a:pt x="22" y="106"/>
                    </a:moveTo>
                    <a:lnTo>
                      <a:pt x="22" y="108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20" y="105"/>
                    </a:lnTo>
                    <a:lnTo>
                      <a:pt x="18" y="102"/>
                    </a:lnTo>
                    <a:lnTo>
                      <a:pt x="9" y="88"/>
                    </a:lnTo>
                    <a:lnTo>
                      <a:pt x="5" y="78"/>
                    </a:lnTo>
                    <a:lnTo>
                      <a:pt x="2" y="68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5" y="31"/>
                    </a:lnTo>
                    <a:lnTo>
                      <a:pt x="10" y="20"/>
                    </a:lnTo>
                    <a:lnTo>
                      <a:pt x="13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76" y="2"/>
                    </a:lnTo>
                    <a:lnTo>
                      <a:pt x="82" y="5"/>
                    </a:lnTo>
                    <a:lnTo>
                      <a:pt x="97" y="3"/>
                    </a:lnTo>
                    <a:lnTo>
                      <a:pt x="81" y="6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78" y="2"/>
                    </a:lnTo>
                    <a:lnTo>
                      <a:pt x="64" y="1"/>
                    </a:lnTo>
                    <a:lnTo>
                      <a:pt x="44" y="1"/>
                    </a:lnTo>
                    <a:lnTo>
                      <a:pt x="38" y="1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7" y="12"/>
                    </a:lnTo>
                    <a:lnTo>
                      <a:pt x="10" y="21"/>
                    </a:lnTo>
                    <a:lnTo>
                      <a:pt x="5" y="32"/>
                    </a:lnTo>
                    <a:lnTo>
                      <a:pt x="2" y="43"/>
                    </a:lnTo>
                    <a:lnTo>
                      <a:pt x="2" y="57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10" y="88"/>
                    </a:lnTo>
                    <a:lnTo>
                      <a:pt x="18" y="102"/>
                    </a:lnTo>
                    <a:lnTo>
                      <a:pt x="20" y="105"/>
                    </a:lnTo>
                    <a:lnTo>
                      <a:pt x="22" y="10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3" name="Freeform 2179"/>
              <p:cNvSpPr>
                <a:spLocks/>
              </p:cNvSpPr>
              <p:nvPr/>
            </p:nvSpPr>
            <p:spPr bwMode="auto">
              <a:xfrm>
                <a:off x="1235" y="2021"/>
                <a:ext cx="11" cy="36"/>
              </a:xfrm>
              <a:custGeom>
                <a:avLst/>
                <a:gdLst>
                  <a:gd name="T0" fmla="*/ 11 w 4"/>
                  <a:gd name="T1" fmla="*/ 36 h 13"/>
                  <a:gd name="T2" fmla="*/ 3 w 4"/>
                  <a:gd name="T3" fmla="*/ 25 h 13"/>
                  <a:gd name="T4" fmla="*/ 0 w 4"/>
                  <a:gd name="T5" fmla="*/ 14 h 13"/>
                  <a:gd name="T6" fmla="*/ 0 w 4"/>
                  <a:gd name="T7" fmla="*/ 11 h 13"/>
                  <a:gd name="T8" fmla="*/ 8 w 4"/>
                  <a:gd name="T9" fmla="*/ 3 h 13"/>
                  <a:gd name="T10" fmla="*/ 8 w 4"/>
                  <a:gd name="T11" fmla="*/ 0 h 13"/>
                  <a:gd name="T12" fmla="*/ 8 w 4"/>
                  <a:gd name="T13" fmla="*/ 3 h 13"/>
                  <a:gd name="T14" fmla="*/ 3 w 4"/>
                  <a:gd name="T15" fmla="*/ 11 h 13"/>
                  <a:gd name="T16" fmla="*/ 0 w 4"/>
                  <a:gd name="T17" fmla="*/ 14 h 13"/>
                  <a:gd name="T18" fmla="*/ 3 w 4"/>
                  <a:gd name="T19" fmla="*/ 25 h 13"/>
                  <a:gd name="T20" fmla="*/ 11 w 4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4" name="Freeform 2180"/>
              <p:cNvSpPr>
                <a:spLocks/>
              </p:cNvSpPr>
              <p:nvPr/>
            </p:nvSpPr>
            <p:spPr bwMode="auto">
              <a:xfrm>
                <a:off x="1230" y="1807"/>
                <a:ext cx="74" cy="278"/>
              </a:xfrm>
              <a:custGeom>
                <a:avLst/>
                <a:gdLst>
                  <a:gd name="T0" fmla="*/ 71 w 27"/>
                  <a:gd name="T1" fmla="*/ 272 h 101"/>
                  <a:gd name="T2" fmla="*/ 74 w 27"/>
                  <a:gd name="T3" fmla="*/ 278 h 101"/>
                  <a:gd name="T4" fmla="*/ 71 w 27"/>
                  <a:gd name="T5" fmla="*/ 272 h 101"/>
                  <a:gd name="T6" fmla="*/ 63 w 27"/>
                  <a:gd name="T7" fmla="*/ 261 h 101"/>
                  <a:gd name="T8" fmla="*/ 49 w 27"/>
                  <a:gd name="T9" fmla="*/ 242 h 101"/>
                  <a:gd name="T10" fmla="*/ 8 w 27"/>
                  <a:gd name="T11" fmla="*/ 179 h 101"/>
                  <a:gd name="T12" fmla="*/ 3 w 27"/>
                  <a:gd name="T13" fmla="*/ 162 h 101"/>
                  <a:gd name="T14" fmla="*/ 0 w 27"/>
                  <a:gd name="T15" fmla="*/ 143 h 101"/>
                  <a:gd name="T16" fmla="*/ 0 w 27"/>
                  <a:gd name="T17" fmla="*/ 107 h 101"/>
                  <a:gd name="T18" fmla="*/ 3 w 27"/>
                  <a:gd name="T19" fmla="*/ 85 h 101"/>
                  <a:gd name="T20" fmla="*/ 5 w 27"/>
                  <a:gd name="T21" fmla="*/ 77 h 101"/>
                  <a:gd name="T22" fmla="*/ 8 w 27"/>
                  <a:gd name="T23" fmla="*/ 58 h 101"/>
                  <a:gd name="T24" fmla="*/ 22 w 27"/>
                  <a:gd name="T25" fmla="*/ 19 h 101"/>
                  <a:gd name="T26" fmla="*/ 33 w 27"/>
                  <a:gd name="T27" fmla="*/ 0 h 101"/>
                  <a:gd name="T28" fmla="*/ 22 w 27"/>
                  <a:gd name="T29" fmla="*/ 19 h 101"/>
                  <a:gd name="T30" fmla="*/ 14 w 27"/>
                  <a:gd name="T31" fmla="*/ 50 h 101"/>
                  <a:gd name="T32" fmla="*/ 5 w 27"/>
                  <a:gd name="T33" fmla="*/ 80 h 101"/>
                  <a:gd name="T34" fmla="*/ 3 w 27"/>
                  <a:gd name="T35" fmla="*/ 88 h 101"/>
                  <a:gd name="T36" fmla="*/ 0 w 27"/>
                  <a:gd name="T37" fmla="*/ 113 h 101"/>
                  <a:gd name="T38" fmla="*/ 3 w 27"/>
                  <a:gd name="T39" fmla="*/ 146 h 101"/>
                  <a:gd name="T40" fmla="*/ 5 w 27"/>
                  <a:gd name="T41" fmla="*/ 162 h 101"/>
                  <a:gd name="T42" fmla="*/ 14 w 27"/>
                  <a:gd name="T43" fmla="*/ 184 h 101"/>
                  <a:gd name="T44" fmla="*/ 55 w 27"/>
                  <a:gd name="T45" fmla="*/ 242 h 101"/>
                  <a:gd name="T46" fmla="*/ 69 w 27"/>
                  <a:gd name="T47" fmla="*/ 261 h 101"/>
                  <a:gd name="T48" fmla="*/ 71 w 27"/>
                  <a:gd name="T49" fmla="*/ 272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" h="101">
                    <a:moveTo>
                      <a:pt x="26" y="99"/>
                    </a:moveTo>
                    <a:lnTo>
                      <a:pt x="27" y="101"/>
                    </a:lnTo>
                    <a:lnTo>
                      <a:pt x="26" y="99"/>
                    </a:lnTo>
                    <a:lnTo>
                      <a:pt x="23" y="95"/>
                    </a:lnTo>
                    <a:lnTo>
                      <a:pt x="18" y="8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0" y="39"/>
                    </a:lnTo>
                    <a:lnTo>
                      <a:pt x="1" y="31"/>
                    </a:lnTo>
                    <a:lnTo>
                      <a:pt x="2" y="28"/>
                    </a:lnTo>
                    <a:lnTo>
                      <a:pt x="3" y="21"/>
                    </a:lnTo>
                    <a:lnTo>
                      <a:pt x="8" y="7"/>
                    </a:lnTo>
                    <a:lnTo>
                      <a:pt x="12" y="0"/>
                    </a:lnTo>
                    <a:lnTo>
                      <a:pt x="8" y="7"/>
                    </a:lnTo>
                    <a:lnTo>
                      <a:pt x="5" y="18"/>
                    </a:lnTo>
                    <a:lnTo>
                      <a:pt x="2" y="29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7"/>
                    </a:lnTo>
                    <a:lnTo>
                      <a:pt x="20" y="88"/>
                    </a:lnTo>
                    <a:lnTo>
                      <a:pt x="25" y="95"/>
                    </a:lnTo>
                    <a:lnTo>
                      <a:pt x="26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5" name="Freeform 2181"/>
              <p:cNvSpPr>
                <a:spLocks/>
              </p:cNvSpPr>
              <p:nvPr/>
            </p:nvSpPr>
            <p:spPr bwMode="auto">
              <a:xfrm>
                <a:off x="1246" y="1783"/>
                <a:ext cx="242" cy="296"/>
              </a:xfrm>
              <a:custGeom>
                <a:avLst/>
                <a:gdLst>
                  <a:gd name="T0" fmla="*/ 228 w 88"/>
                  <a:gd name="T1" fmla="*/ 14 h 108"/>
                  <a:gd name="T2" fmla="*/ 231 w 88"/>
                  <a:gd name="T3" fmla="*/ 14 h 108"/>
                  <a:gd name="T4" fmla="*/ 242 w 88"/>
                  <a:gd name="T5" fmla="*/ 19 h 108"/>
                  <a:gd name="T6" fmla="*/ 231 w 88"/>
                  <a:gd name="T7" fmla="*/ 16 h 108"/>
                  <a:gd name="T8" fmla="*/ 228 w 88"/>
                  <a:gd name="T9" fmla="*/ 14 h 108"/>
                  <a:gd name="T10" fmla="*/ 209 w 88"/>
                  <a:gd name="T11" fmla="*/ 14 h 108"/>
                  <a:gd name="T12" fmla="*/ 157 w 88"/>
                  <a:gd name="T13" fmla="*/ 5 h 108"/>
                  <a:gd name="T14" fmla="*/ 127 w 88"/>
                  <a:gd name="T15" fmla="*/ 3 h 108"/>
                  <a:gd name="T16" fmla="*/ 85 w 88"/>
                  <a:gd name="T17" fmla="*/ 3 h 108"/>
                  <a:gd name="T18" fmla="*/ 69 w 88"/>
                  <a:gd name="T19" fmla="*/ 3 h 108"/>
                  <a:gd name="T20" fmla="*/ 52 w 88"/>
                  <a:gd name="T21" fmla="*/ 11 h 108"/>
                  <a:gd name="T22" fmla="*/ 33 w 88"/>
                  <a:gd name="T23" fmla="*/ 25 h 108"/>
                  <a:gd name="T24" fmla="*/ 25 w 88"/>
                  <a:gd name="T25" fmla="*/ 41 h 108"/>
                  <a:gd name="T26" fmla="*/ 14 w 88"/>
                  <a:gd name="T27" fmla="*/ 58 h 108"/>
                  <a:gd name="T28" fmla="*/ 6 w 88"/>
                  <a:gd name="T29" fmla="*/ 77 h 108"/>
                  <a:gd name="T30" fmla="*/ 3 w 88"/>
                  <a:gd name="T31" fmla="*/ 96 h 108"/>
                  <a:gd name="T32" fmla="*/ 3 w 88"/>
                  <a:gd name="T33" fmla="*/ 115 h 108"/>
                  <a:gd name="T34" fmla="*/ 6 w 88"/>
                  <a:gd name="T35" fmla="*/ 132 h 108"/>
                  <a:gd name="T36" fmla="*/ 14 w 88"/>
                  <a:gd name="T37" fmla="*/ 151 h 108"/>
                  <a:gd name="T38" fmla="*/ 28 w 88"/>
                  <a:gd name="T39" fmla="*/ 181 h 108"/>
                  <a:gd name="T40" fmla="*/ 41 w 88"/>
                  <a:gd name="T41" fmla="*/ 200 h 108"/>
                  <a:gd name="T42" fmla="*/ 58 w 88"/>
                  <a:gd name="T43" fmla="*/ 217 h 108"/>
                  <a:gd name="T44" fmla="*/ 72 w 88"/>
                  <a:gd name="T45" fmla="*/ 230 h 108"/>
                  <a:gd name="T46" fmla="*/ 105 w 88"/>
                  <a:gd name="T47" fmla="*/ 255 h 108"/>
                  <a:gd name="T48" fmla="*/ 138 w 88"/>
                  <a:gd name="T49" fmla="*/ 274 h 108"/>
                  <a:gd name="T50" fmla="*/ 157 w 88"/>
                  <a:gd name="T51" fmla="*/ 282 h 108"/>
                  <a:gd name="T52" fmla="*/ 173 w 88"/>
                  <a:gd name="T53" fmla="*/ 288 h 108"/>
                  <a:gd name="T54" fmla="*/ 226 w 88"/>
                  <a:gd name="T55" fmla="*/ 296 h 108"/>
                  <a:gd name="T56" fmla="*/ 171 w 88"/>
                  <a:gd name="T57" fmla="*/ 293 h 108"/>
                  <a:gd name="T58" fmla="*/ 168 w 88"/>
                  <a:gd name="T59" fmla="*/ 293 h 108"/>
                  <a:gd name="T60" fmla="*/ 157 w 88"/>
                  <a:gd name="T61" fmla="*/ 285 h 108"/>
                  <a:gd name="T62" fmla="*/ 118 w 88"/>
                  <a:gd name="T63" fmla="*/ 266 h 108"/>
                  <a:gd name="T64" fmla="*/ 83 w 88"/>
                  <a:gd name="T65" fmla="*/ 241 h 108"/>
                  <a:gd name="T66" fmla="*/ 66 w 88"/>
                  <a:gd name="T67" fmla="*/ 227 h 108"/>
                  <a:gd name="T68" fmla="*/ 52 w 88"/>
                  <a:gd name="T69" fmla="*/ 214 h 108"/>
                  <a:gd name="T70" fmla="*/ 39 w 88"/>
                  <a:gd name="T71" fmla="*/ 197 h 108"/>
                  <a:gd name="T72" fmla="*/ 25 w 88"/>
                  <a:gd name="T73" fmla="*/ 175 h 108"/>
                  <a:gd name="T74" fmla="*/ 11 w 88"/>
                  <a:gd name="T75" fmla="*/ 145 h 108"/>
                  <a:gd name="T76" fmla="*/ 0 w 88"/>
                  <a:gd name="T77" fmla="*/ 112 h 108"/>
                  <a:gd name="T78" fmla="*/ 0 w 88"/>
                  <a:gd name="T79" fmla="*/ 90 h 108"/>
                  <a:gd name="T80" fmla="*/ 6 w 88"/>
                  <a:gd name="T81" fmla="*/ 74 h 108"/>
                  <a:gd name="T82" fmla="*/ 25 w 88"/>
                  <a:gd name="T83" fmla="*/ 38 h 108"/>
                  <a:gd name="T84" fmla="*/ 39 w 88"/>
                  <a:gd name="T85" fmla="*/ 19 h 108"/>
                  <a:gd name="T86" fmla="*/ 52 w 88"/>
                  <a:gd name="T87" fmla="*/ 11 h 108"/>
                  <a:gd name="T88" fmla="*/ 69 w 88"/>
                  <a:gd name="T89" fmla="*/ 3 h 108"/>
                  <a:gd name="T90" fmla="*/ 88 w 88"/>
                  <a:gd name="T91" fmla="*/ 0 h 108"/>
                  <a:gd name="T92" fmla="*/ 127 w 88"/>
                  <a:gd name="T93" fmla="*/ 0 h 108"/>
                  <a:gd name="T94" fmla="*/ 160 w 88"/>
                  <a:gd name="T95" fmla="*/ 3 h 108"/>
                  <a:gd name="T96" fmla="*/ 228 w 88"/>
                  <a:gd name="T97" fmla="*/ 14 h 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8" h="108">
                    <a:moveTo>
                      <a:pt x="83" y="5"/>
                    </a:moveTo>
                    <a:lnTo>
                      <a:pt x="84" y="5"/>
                    </a:lnTo>
                    <a:lnTo>
                      <a:pt x="88" y="7"/>
                    </a:lnTo>
                    <a:lnTo>
                      <a:pt x="84" y="6"/>
                    </a:lnTo>
                    <a:lnTo>
                      <a:pt x="83" y="5"/>
                    </a:lnTo>
                    <a:lnTo>
                      <a:pt x="76" y="5"/>
                    </a:lnTo>
                    <a:lnTo>
                      <a:pt x="57" y="2"/>
                    </a:lnTo>
                    <a:lnTo>
                      <a:pt x="46" y="1"/>
                    </a:lnTo>
                    <a:lnTo>
                      <a:pt x="31" y="1"/>
                    </a:lnTo>
                    <a:lnTo>
                      <a:pt x="25" y="1"/>
                    </a:lnTo>
                    <a:lnTo>
                      <a:pt x="19" y="4"/>
                    </a:lnTo>
                    <a:lnTo>
                      <a:pt x="12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2" y="48"/>
                    </a:lnTo>
                    <a:lnTo>
                      <a:pt x="5" y="55"/>
                    </a:lnTo>
                    <a:lnTo>
                      <a:pt x="10" y="66"/>
                    </a:lnTo>
                    <a:lnTo>
                      <a:pt x="15" y="73"/>
                    </a:lnTo>
                    <a:lnTo>
                      <a:pt x="21" y="79"/>
                    </a:lnTo>
                    <a:lnTo>
                      <a:pt x="26" y="84"/>
                    </a:lnTo>
                    <a:lnTo>
                      <a:pt x="38" y="93"/>
                    </a:lnTo>
                    <a:lnTo>
                      <a:pt x="50" y="100"/>
                    </a:lnTo>
                    <a:lnTo>
                      <a:pt x="57" y="103"/>
                    </a:lnTo>
                    <a:lnTo>
                      <a:pt x="63" y="105"/>
                    </a:lnTo>
                    <a:lnTo>
                      <a:pt x="82" y="108"/>
                    </a:lnTo>
                    <a:lnTo>
                      <a:pt x="62" y="107"/>
                    </a:lnTo>
                    <a:lnTo>
                      <a:pt x="61" y="107"/>
                    </a:lnTo>
                    <a:lnTo>
                      <a:pt x="57" y="104"/>
                    </a:lnTo>
                    <a:lnTo>
                      <a:pt x="43" y="97"/>
                    </a:lnTo>
                    <a:lnTo>
                      <a:pt x="30" y="88"/>
                    </a:lnTo>
                    <a:lnTo>
                      <a:pt x="24" y="83"/>
                    </a:lnTo>
                    <a:lnTo>
                      <a:pt x="19" y="78"/>
                    </a:lnTo>
                    <a:lnTo>
                      <a:pt x="14" y="72"/>
                    </a:lnTo>
                    <a:lnTo>
                      <a:pt x="9" y="64"/>
                    </a:lnTo>
                    <a:lnTo>
                      <a:pt x="4" y="53"/>
                    </a:lnTo>
                    <a:lnTo>
                      <a:pt x="0" y="41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9" y="14"/>
                    </a:lnTo>
                    <a:lnTo>
                      <a:pt x="14" y="7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46" y="0"/>
                    </a:lnTo>
                    <a:lnTo>
                      <a:pt x="58" y="1"/>
                    </a:lnTo>
                    <a:lnTo>
                      <a:pt x="83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6" name="Freeform 2182"/>
              <p:cNvSpPr>
                <a:spLocks/>
              </p:cNvSpPr>
              <p:nvPr/>
            </p:nvSpPr>
            <p:spPr bwMode="auto">
              <a:xfrm>
                <a:off x="1403" y="2090"/>
                <a:ext cx="43" cy="8"/>
              </a:xfrm>
              <a:custGeom>
                <a:avLst/>
                <a:gdLst>
                  <a:gd name="T0" fmla="*/ 43 w 16"/>
                  <a:gd name="T1" fmla="*/ 8 h 3"/>
                  <a:gd name="T2" fmla="*/ 27 w 16"/>
                  <a:gd name="T3" fmla="*/ 8 h 3"/>
                  <a:gd name="T4" fmla="*/ 11 w 16"/>
                  <a:gd name="T5" fmla="*/ 3 h 3"/>
                  <a:gd name="T6" fmla="*/ 3 w 16"/>
                  <a:gd name="T7" fmla="*/ 0 h 3"/>
                  <a:gd name="T8" fmla="*/ 0 w 16"/>
                  <a:gd name="T9" fmla="*/ 0 h 3"/>
                  <a:gd name="T10" fmla="*/ 3 w 16"/>
                  <a:gd name="T11" fmla="*/ 0 h 3"/>
                  <a:gd name="T12" fmla="*/ 13 w 16"/>
                  <a:gd name="T13" fmla="*/ 3 h 3"/>
                  <a:gd name="T14" fmla="*/ 27 w 16"/>
                  <a:gd name="T15" fmla="*/ 5 h 3"/>
                  <a:gd name="T16" fmla="*/ 43 w 16"/>
                  <a:gd name="T17" fmla="*/ 8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10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7" name="Freeform 2183"/>
              <p:cNvSpPr>
                <a:spLocks/>
              </p:cNvSpPr>
              <p:nvPr/>
            </p:nvSpPr>
            <p:spPr bwMode="auto">
              <a:xfrm>
                <a:off x="1301" y="2021"/>
                <a:ext cx="88" cy="61"/>
              </a:xfrm>
              <a:custGeom>
                <a:avLst/>
                <a:gdLst>
                  <a:gd name="T0" fmla="*/ 85 w 32"/>
                  <a:gd name="T1" fmla="*/ 61 h 22"/>
                  <a:gd name="T2" fmla="*/ 88 w 32"/>
                  <a:gd name="T3" fmla="*/ 61 h 22"/>
                  <a:gd name="T4" fmla="*/ 85 w 32"/>
                  <a:gd name="T5" fmla="*/ 61 h 22"/>
                  <a:gd name="T6" fmla="*/ 55 w 32"/>
                  <a:gd name="T7" fmla="*/ 36 h 22"/>
                  <a:gd name="T8" fmla="*/ 28 w 32"/>
                  <a:gd name="T9" fmla="*/ 14 h 22"/>
                  <a:gd name="T10" fmla="*/ 19 w 32"/>
                  <a:gd name="T11" fmla="*/ 11 h 22"/>
                  <a:gd name="T12" fmla="*/ 11 w 32"/>
                  <a:gd name="T13" fmla="*/ 3 h 22"/>
                  <a:gd name="T14" fmla="*/ 0 w 32"/>
                  <a:gd name="T15" fmla="*/ 0 h 22"/>
                  <a:gd name="T16" fmla="*/ 11 w 32"/>
                  <a:gd name="T17" fmla="*/ 3 h 22"/>
                  <a:gd name="T18" fmla="*/ 28 w 32"/>
                  <a:gd name="T19" fmla="*/ 14 h 22"/>
                  <a:gd name="T20" fmla="*/ 55 w 32"/>
                  <a:gd name="T21" fmla="*/ 36 h 22"/>
                  <a:gd name="T22" fmla="*/ 85 w 32"/>
                  <a:gd name="T23" fmla="*/ 61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22">
                    <a:moveTo>
                      <a:pt x="31" y="22"/>
                    </a:moveTo>
                    <a:lnTo>
                      <a:pt x="32" y="22"/>
                    </a:lnTo>
                    <a:lnTo>
                      <a:pt x="31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5"/>
                    </a:lnTo>
                    <a:lnTo>
                      <a:pt x="20" y="13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8" name="Freeform 2184"/>
              <p:cNvSpPr>
                <a:spLocks/>
              </p:cNvSpPr>
              <p:nvPr/>
            </p:nvSpPr>
            <p:spPr bwMode="auto">
              <a:xfrm>
                <a:off x="1243" y="1912"/>
                <a:ext cx="146" cy="186"/>
              </a:xfrm>
              <a:custGeom>
                <a:avLst/>
                <a:gdLst>
                  <a:gd name="T0" fmla="*/ 140 w 53"/>
                  <a:gd name="T1" fmla="*/ 183 h 68"/>
                  <a:gd name="T2" fmla="*/ 143 w 53"/>
                  <a:gd name="T3" fmla="*/ 183 h 68"/>
                  <a:gd name="T4" fmla="*/ 146 w 53"/>
                  <a:gd name="T5" fmla="*/ 186 h 68"/>
                  <a:gd name="T6" fmla="*/ 143 w 53"/>
                  <a:gd name="T7" fmla="*/ 183 h 68"/>
                  <a:gd name="T8" fmla="*/ 140 w 53"/>
                  <a:gd name="T9" fmla="*/ 183 h 68"/>
                  <a:gd name="T10" fmla="*/ 135 w 53"/>
                  <a:gd name="T11" fmla="*/ 183 h 68"/>
                  <a:gd name="T12" fmla="*/ 132 w 53"/>
                  <a:gd name="T13" fmla="*/ 183 h 68"/>
                  <a:gd name="T14" fmla="*/ 116 w 53"/>
                  <a:gd name="T15" fmla="*/ 170 h 68"/>
                  <a:gd name="T16" fmla="*/ 72 w 53"/>
                  <a:gd name="T17" fmla="*/ 129 h 68"/>
                  <a:gd name="T18" fmla="*/ 33 w 53"/>
                  <a:gd name="T19" fmla="*/ 85 h 68"/>
                  <a:gd name="T20" fmla="*/ 19 w 53"/>
                  <a:gd name="T21" fmla="*/ 68 h 68"/>
                  <a:gd name="T22" fmla="*/ 17 w 53"/>
                  <a:gd name="T23" fmla="*/ 60 h 68"/>
                  <a:gd name="T24" fmla="*/ 6 w 53"/>
                  <a:gd name="T25" fmla="*/ 47 h 68"/>
                  <a:gd name="T26" fmla="*/ 3 w 53"/>
                  <a:gd name="T27" fmla="*/ 33 h 68"/>
                  <a:gd name="T28" fmla="*/ 0 w 53"/>
                  <a:gd name="T29" fmla="*/ 22 h 68"/>
                  <a:gd name="T30" fmla="*/ 0 w 53"/>
                  <a:gd name="T31" fmla="*/ 0 h 68"/>
                  <a:gd name="T32" fmla="*/ 0 w 53"/>
                  <a:gd name="T33" fmla="*/ 22 h 68"/>
                  <a:gd name="T34" fmla="*/ 0 w 53"/>
                  <a:gd name="T35" fmla="*/ 27 h 68"/>
                  <a:gd name="T36" fmla="*/ 6 w 53"/>
                  <a:gd name="T37" fmla="*/ 41 h 68"/>
                  <a:gd name="T38" fmla="*/ 14 w 53"/>
                  <a:gd name="T39" fmla="*/ 57 h 68"/>
                  <a:gd name="T40" fmla="*/ 19 w 53"/>
                  <a:gd name="T41" fmla="*/ 66 h 68"/>
                  <a:gd name="T42" fmla="*/ 22 w 53"/>
                  <a:gd name="T43" fmla="*/ 71 h 68"/>
                  <a:gd name="T44" fmla="*/ 33 w 53"/>
                  <a:gd name="T45" fmla="*/ 85 h 68"/>
                  <a:gd name="T46" fmla="*/ 74 w 53"/>
                  <a:gd name="T47" fmla="*/ 129 h 68"/>
                  <a:gd name="T48" fmla="*/ 116 w 53"/>
                  <a:gd name="T49" fmla="*/ 170 h 68"/>
                  <a:gd name="T50" fmla="*/ 132 w 53"/>
                  <a:gd name="T51" fmla="*/ 181 h 68"/>
                  <a:gd name="T52" fmla="*/ 135 w 53"/>
                  <a:gd name="T53" fmla="*/ 183 h 68"/>
                  <a:gd name="T54" fmla="*/ 140 w 53"/>
                  <a:gd name="T55" fmla="*/ 183 h 6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68">
                    <a:moveTo>
                      <a:pt x="51" y="67"/>
                    </a:moveTo>
                    <a:lnTo>
                      <a:pt x="52" y="67"/>
                    </a:lnTo>
                    <a:lnTo>
                      <a:pt x="53" y="68"/>
                    </a:lnTo>
                    <a:lnTo>
                      <a:pt x="52" y="67"/>
                    </a:lnTo>
                    <a:lnTo>
                      <a:pt x="51" y="67"/>
                    </a:lnTo>
                    <a:lnTo>
                      <a:pt x="49" y="67"/>
                    </a:lnTo>
                    <a:lnTo>
                      <a:pt x="48" y="67"/>
                    </a:lnTo>
                    <a:lnTo>
                      <a:pt x="42" y="62"/>
                    </a:lnTo>
                    <a:lnTo>
                      <a:pt x="26" y="47"/>
                    </a:lnTo>
                    <a:lnTo>
                      <a:pt x="12" y="31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2" y="31"/>
                    </a:lnTo>
                    <a:lnTo>
                      <a:pt x="27" y="47"/>
                    </a:lnTo>
                    <a:lnTo>
                      <a:pt x="42" y="62"/>
                    </a:lnTo>
                    <a:lnTo>
                      <a:pt x="48" y="66"/>
                    </a:lnTo>
                    <a:lnTo>
                      <a:pt x="49" y="67"/>
                    </a:lnTo>
                    <a:lnTo>
                      <a:pt x="51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59" name="Freeform 2185"/>
              <p:cNvSpPr>
                <a:spLocks/>
              </p:cNvSpPr>
              <p:nvPr/>
            </p:nvSpPr>
            <p:spPr bwMode="auto">
              <a:xfrm>
                <a:off x="1235" y="1953"/>
                <a:ext cx="110" cy="143"/>
              </a:xfrm>
              <a:custGeom>
                <a:avLst/>
                <a:gdLst>
                  <a:gd name="T0" fmla="*/ 107 w 40"/>
                  <a:gd name="T1" fmla="*/ 140 h 52"/>
                  <a:gd name="T2" fmla="*/ 110 w 40"/>
                  <a:gd name="T3" fmla="*/ 143 h 52"/>
                  <a:gd name="T4" fmla="*/ 107 w 40"/>
                  <a:gd name="T5" fmla="*/ 140 h 52"/>
                  <a:gd name="T6" fmla="*/ 88 w 40"/>
                  <a:gd name="T7" fmla="*/ 127 h 52"/>
                  <a:gd name="T8" fmla="*/ 63 w 40"/>
                  <a:gd name="T9" fmla="*/ 94 h 52"/>
                  <a:gd name="T10" fmla="*/ 36 w 40"/>
                  <a:gd name="T11" fmla="*/ 61 h 52"/>
                  <a:gd name="T12" fmla="*/ 28 w 40"/>
                  <a:gd name="T13" fmla="*/ 47 h 52"/>
                  <a:gd name="T14" fmla="*/ 25 w 40"/>
                  <a:gd name="T15" fmla="*/ 41 h 52"/>
                  <a:gd name="T16" fmla="*/ 8 w 40"/>
                  <a:gd name="T17" fmla="*/ 14 h 52"/>
                  <a:gd name="T18" fmla="*/ 0 w 40"/>
                  <a:gd name="T19" fmla="*/ 0 h 52"/>
                  <a:gd name="T20" fmla="*/ 11 w 40"/>
                  <a:gd name="T21" fmla="*/ 14 h 52"/>
                  <a:gd name="T22" fmla="*/ 28 w 40"/>
                  <a:gd name="T23" fmla="*/ 44 h 52"/>
                  <a:gd name="T24" fmla="*/ 28 w 40"/>
                  <a:gd name="T25" fmla="*/ 47 h 52"/>
                  <a:gd name="T26" fmla="*/ 39 w 40"/>
                  <a:gd name="T27" fmla="*/ 61 h 52"/>
                  <a:gd name="T28" fmla="*/ 63 w 40"/>
                  <a:gd name="T29" fmla="*/ 94 h 52"/>
                  <a:gd name="T30" fmla="*/ 88 w 40"/>
                  <a:gd name="T31" fmla="*/ 127 h 52"/>
                  <a:gd name="T32" fmla="*/ 107 w 40"/>
                  <a:gd name="T33" fmla="*/ 14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52">
                    <a:moveTo>
                      <a:pt x="39" y="51"/>
                    </a:moveTo>
                    <a:lnTo>
                      <a:pt x="40" y="52"/>
                    </a:lnTo>
                    <a:lnTo>
                      <a:pt x="39" y="51"/>
                    </a:lnTo>
                    <a:lnTo>
                      <a:pt x="32" y="46"/>
                    </a:lnTo>
                    <a:lnTo>
                      <a:pt x="23" y="34"/>
                    </a:lnTo>
                    <a:lnTo>
                      <a:pt x="13" y="22"/>
                    </a:lnTo>
                    <a:lnTo>
                      <a:pt x="10" y="17"/>
                    </a:lnTo>
                    <a:lnTo>
                      <a:pt x="9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4" y="22"/>
                    </a:lnTo>
                    <a:lnTo>
                      <a:pt x="23" y="34"/>
                    </a:lnTo>
                    <a:lnTo>
                      <a:pt x="32" y="46"/>
                    </a:lnTo>
                    <a:lnTo>
                      <a:pt x="39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0" name="Freeform 2186"/>
              <p:cNvSpPr>
                <a:spLocks/>
              </p:cNvSpPr>
              <p:nvPr/>
            </p:nvSpPr>
            <p:spPr bwMode="auto">
              <a:xfrm>
                <a:off x="1263" y="1796"/>
                <a:ext cx="227" cy="269"/>
              </a:xfrm>
              <a:custGeom>
                <a:avLst/>
                <a:gdLst>
                  <a:gd name="T0" fmla="*/ 194 w 83"/>
                  <a:gd name="T1" fmla="*/ 266 h 98"/>
                  <a:gd name="T2" fmla="*/ 197 w 83"/>
                  <a:gd name="T3" fmla="*/ 266 h 98"/>
                  <a:gd name="T4" fmla="*/ 208 w 83"/>
                  <a:gd name="T5" fmla="*/ 269 h 98"/>
                  <a:gd name="T6" fmla="*/ 197 w 83"/>
                  <a:gd name="T7" fmla="*/ 269 h 98"/>
                  <a:gd name="T8" fmla="*/ 194 w 83"/>
                  <a:gd name="T9" fmla="*/ 269 h 98"/>
                  <a:gd name="T10" fmla="*/ 172 w 83"/>
                  <a:gd name="T11" fmla="*/ 266 h 98"/>
                  <a:gd name="T12" fmla="*/ 153 w 83"/>
                  <a:gd name="T13" fmla="*/ 258 h 98"/>
                  <a:gd name="T14" fmla="*/ 129 w 83"/>
                  <a:gd name="T15" fmla="*/ 250 h 98"/>
                  <a:gd name="T16" fmla="*/ 101 w 83"/>
                  <a:gd name="T17" fmla="*/ 236 h 98"/>
                  <a:gd name="T18" fmla="*/ 71 w 83"/>
                  <a:gd name="T19" fmla="*/ 217 h 98"/>
                  <a:gd name="T20" fmla="*/ 49 w 83"/>
                  <a:gd name="T21" fmla="*/ 189 h 98"/>
                  <a:gd name="T22" fmla="*/ 25 w 83"/>
                  <a:gd name="T23" fmla="*/ 159 h 98"/>
                  <a:gd name="T24" fmla="*/ 14 w 83"/>
                  <a:gd name="T25" fmla="*/ 143 h 98"/>
                  <a:gd name="T26" fmla="*/ 8 w 83"/>
                  <a:gd name="T27" fmla="*/ 126 h 98"/>
                  <a:gd name="T28" fmla="*/ 0 w 83"/>
                  <a:gd name="T29" fmla="*/ 110 h 98"/>
                  <a:gd name="T30" fmla="*/ 0 w 83"/>
                  <a:gd name="T31" fmla="*/ 91 h 98"/>
                  <a:gd name="T32" fmla="*/ 0 w 83"/>
                  <a:gd name="T33" fmla="*/ 74 h 98"/>
                  <a:gd name="T34" fmla="*/ 3 w 83"/>
                  <a:gd name="T35" fmla="*/ 58 h 98"/>
                  <a:gd name="T36" fmla="*/ 11 w 83"/>
                  <a:gd name="T37" fmla="*/ 41 h 98"/>
                  <a:gd name="T38" fmla="*/ 16 w 83"/>
                  <a:gd name="T39" fmla="*/ 30 h 98"/>
                  <a:gd name="T40" fmla="*/ 27 w 83"/>
                  <a:gd name="T41" fmla="*/ 16 h 98"/>
                  <a:gd name="T42" fmla="*/ 38 w 83"/>
                  <a:gd name="T43" fmla="*/ 11 h 98"/>
                  <a:gd name="T44" fmla="*/ 55 w 83"/>
                  <a:gd name="T45" fmla="*/ 3 h 98"/>
                  <a:gd name="T46" fmla="*/ 71 w 83"/>
                  <a:gd name="T47" fmla="*/ 0 h 98"/>
                  <a:gd name="T48" fmla="*/ 109 w 83"/>
                  <a:gd name="T49" fmla="*/ 3 h 98"/>
                  <a:gd name="T50" fmla="*/ 183 w 83"/>
                  <a:gd name="T51" fmla="*/ 19 h 98"/>
                  <a:gd name="T52" fmla="*/ 227 w 83"/>
                  <a:gd name="T53" fmla="*/ 30 h 98"/>
                  <a:gd name="T54" fmla="*/ 181 w 83"/>
                  <a:gd name="T55" fmla="*/ 19 h 98"/>
                  <a:gd name="T56" fmla="*/ 126 w 83"/>
                  <a:gd name="T57" fmla="*/ 5 h 98"/>
                  <a:gd name="T58" fmla="*/ 85 w 83"/>
                  <a:gd name="T59" fmla="*/ 0 h 98"/>
                  <a:gd name="T60" fmla="*/ 71 w 83"/>
                  <a:gd name="T61" fmla="*/ 0 h 98"/>
                  <a:gd name="T62" fmla="*/ 68 w 83"/>
                  <a:gd name="T63" fmla="*/ 0 h 98"/>
                  <a:gd name="T64" fmla="*/ 52 w 83"/>
                  <a:gd name="T65" fmla="*/ 5 h 98"/>
                  <a:gd name="T66" fmla="*/ 36 w 83"/>
                  <a:gd name="T67" fmla="*/ 14 h 98"/>
                  <a:gd name="T68" fmla="*/ 25 w 83"/>
                  <a:gd name="T69" fmla="*/ 25 h 98"/>
                  <a:gd name="T70" fmla="*/ 16 w 83"/>
                  <a:gd name="T71" fmla="*/ 33 h 98"/>
                  <a:gd name="T72" fmla="*/ 11 w 83"/>
                  <a:gd name="T73" fmla="*/ 47 h 98"/>
                  <a:gd name="T74" fmla="*/ 3 w 83"/>
                  <a:gd name="T75" fmla="*/ 60 h 98"/>
                  <a:gd name="T76" fmla="*/ 3 w 83"/>
                  <a:gd name="T77" fmla="*/ 77 h 98"/>
                  <a:gd name="T78" fmla="*/ 0 w 83"/>
                  <a:gd name="T79" fmla="*/ 96 h 98"/>
                  <a:gd name="T80" fmla="*/ 3 w 83"/>
                  <a:gd name="T81" fmla="*/ 113 h 98"/>
                  <a:gd name="T82" fmla="*/ 11 w 83"/>
                  <a:gd name="T83" fmla="*/ 129 h 98"/>
                  <a:gd name="T84" fmla="*/ 16 w 83"/>
                  <a:gd name="T85" fmla="*/ 145 h 98"/>
                  <a:gd name="T86" fmla="*/ 27 w 83"/>
                  <a:gd name="T87" fmla="*/ 162 h 98"/>
                  <a:gd name="T88" fmla="*/ 49 w 83"/>
                  <a:gd name="T89" fmla="*/ 189 h 98"/>
                  <a:gd name="T90" fmla="*/ 74 w 83"/>
                  <a:gd name="T91" fmla="*/ 217 h 98"/>
                  <a:gd name="T92" fmla="*/ 101 w 83"/>
                  <a:gd name="T93" fmla="*/ 236 h 98"/>
                  <a:gd name="T94" fmla="*/ 129 w 83"/>
                  <a:gd name="T95" fmla="*/ 250 h 98"/>
                  <a:gd name="T96" fmla="*/ 156 w 83"/>
                  <a:gd name="T97" fmla="*/ 258 h 98"/>
                  <a:gd name="T98" fmla="*/ 172 w 83"/>
                  <a:gd name="T99" fmla="*/ 261 h 98"/>
                  <a:gd name="T100" fmla="*/ 194 w 83"/>
                  <a:gd name="T101" fmla="*/ 266 h 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3" h="98">
                    <a:moveTo>
                      <a:pt x="71" y="97"/>
                    </a:moveTo>
                    <a:lnTo>
                      <a:pt x="72" y="97"/>
                    </a:lnTo>
                    <a:lnTo>
                      <a:pt x="76" y="98"/>
                    </a:lnTo>
                    <a:lnTo>
                      <a:pt x="72" y="98"/>
                    </a:lnTo>
                    <a:lnTo>
                      <a:pt x="71" y="98"/>
                    </a:lnTo>
                    <a:lnTo>
                      <a:pt x="63" y="97"/>
                    </a:lnTo>
                    <a:lnTo>
                      <a:pt x="56" y="94"/>
                    </a:lnTo>
                    <a:lnTo>
                      <a:pt x="47" y="91"/>
                    </a:lnTo>
                    <a:lnTo>
                      <a:pt x="37" y="86"/>
                    </a:lnTo>
                    <a:lnTo>
                      <a:pt x="26" y="79"/>
                    </a:lnTo>
                    <a:lnTo>
                      <a:pt x="18" y="69"/>
                    </a:lnTo>
                    <a:lnTo>
                      <a:pt x="9" y="58"/>
                    </a:lnTo>
                    <a:lnTo>
                      <a:pt x="5" y="52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40" y="1"/>
                    </a:lnTo>
                    <a:lnTo>
                      <a:pt x="67" y="7"/>
                    </a:lnTo>
                    <a:lnTo>
                      <a:pt x="83" y="11"/>
                    </a:lnTo>
                    <a:lnTo>
                      <a:pt x="66" y="7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1" y="41"/>
                    </a:lnTo>
                    <a:lnTo>
                      <a:pt x="4" y="47"/>
                    </a:lnTo>
                    <a:lnTo>
                      <a:pt x="6" y="53"/>
                    </a:lnTo>
                    <a:lnTo>
                      <a:pt x="10" y="59"/>
                    </a:lnTo>
                    <a:lnTo>
                      <a:pt x="18" y="69"/>
                    </a:lnTo>
                    <a:lnTo>
                      <a:pt x="27" y="79"/>
                    </a:lnTo>
                    <a:lnTo>
                      <a:pt x="37" y="86"/>
                    </a:lnTo>
                    <a:lnTo>
                      <a:pt x="47" y="91"/>
                    </a:lnTo>
                    <a:lnTo>
                      <a:pt x="57" y="94"/>
                    </a:lnTo>
                    <a:lnTo>
                      <a:pt x="63" y="95"/>
                    </a:lnTo>
                    <a:lnTo>
                      <a:pt x="71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1" name="Freeform 2187"/>
              <p:cNvSpPr>
                <a:spLocks/>
              </p:cNvSpPr>
              <p:nvPr/>
            </p:nvSpPr>
            <p:spPr bwMode="auto">
              <a:xfrm>
                <a:off x="1276" y="1810"/>
                <a:ext cx="236" cy="242"/>
              </a:xfrm>
              <a:custGeom>
                <a:avLst/>
                <a:gdLst>
                  <a:gd name="T0" fmla="*/ 220 w 86"/>
                  <a:gd name="T1" fmla="*/ 41 h 88"/>
                  <a:gd name="T2" fmla="*/ 222 w 86"/>
                  <a:gd name="T3" fmla="*/ 41 h 88"/>
                  <a:gd name="T4" fmla="*/ 236 w 86"/>
                  <a:gd name="T5" fmla="*/ 41 h 88"/>
                  <a:gd name="T6" fmla="*/ 222 w 86"/>
                  <a:gd name="T7" fmla="*/ 41 h 88"/>
                  <a:gd name="T8" fmla="*/ 220 w 86"/>
                  <a:gd name="T9" fmla="*/ 41 h 88"/>
                  <a:gd name="T10" fmla="*/ 200 w 86"/>
                  <a:gd name="T11" fmla="*/ 41 h 88"/>
                  <a:gd name="T12" fmla="*/ 181 w 86"/>
                  <a:gd name="T13" fmla="*/ 36 h 88"/>
                  <a:gd name="T14" fmla="*/ 156 w 86"/>
                  <a:gd name="T15" fmla="*/ 30 h 88"/>
                  <a:gd name="T16" fmla="*/ 126 w 86"/>
                  <a:gd name="T17" fmla="*/ 17 h 88"/>
                  <a:gd name="T18" fmla="*/ 96 w 86"/>
                  <a:gd name="T19" fmla="*/ 6 h 88"/>
                  <a:gd name="T20" fmla="*/ 80 w 86"/>
                  <a:gd name="T21" fmla="*/ 3 h 88"/>
                  <a:gd name="T22" fmla="*/ 60 w 86"/>
                  <a:gd name="T23" fmla="*/ 3 h 88"/>
                  <a:gd name="T24" fmla="*/ 44 w 86"/>
                  <a:gd name="T25" fmla="*/ 6 h 88"/>
                  <a:gd name="T26" fmla="*/ 27 w 86"/>
                  <a:gd name="T27" fmla="*/ 17 h 88"/>
                  <a:gd name="T28" fmla="*/ 14 w 86"/>
                  <a:gd name="T29" fmla="*/ 30 h 88"/>
                  <a:gd name="T30" fmla="*/ 3 w 86"/>
                  <a:gd name="T31" fmla="*/ 47 h 88"/>
                  <a:gd name="T32" fmla="*/ 3 w 86"/>
                  <a:gd name="T33" fmla="*/ 61 h 88"/>
                  <a:gd name="T34" fmla="*/ 3 w 86"/>
                  <a:gd name="T35" fmla="*/ 77 h 88"/>
                  <a:gd name="T36" fmla="*/ 14 w 86"/>
                  <a:gd name="T37" fmla="*/ 113 h 88"/>
                  <a:gd name="T38" fmla="*/ 25 w 86"/>
                  <a:gd name="T39" fmla="*/ 140 h 88"/>
                  <a:gd name="T40" fmla="*/ 38 w 86"/>
                  <a:gd name="T41" fmla="*/ 160 h 88"/>
                  <a:gd name="T42" fmla="*/ 55 w 86"/>
                  <a:gd name="T43" fmla="*/ 173 h 88"/>
                  <a:gd name="T44" fmla="*/ 69 w 86"/>
                  <a:gd name="T45" fmla="*/ 184 h 88"/>
                  <a:gd name="T46" fmla="*/ 99 w 86"/>
                  <a:gd name="T47" fmla="*/ 204 h 88"/>
                  <a:gd name="T48" fmla="*/ 129 w 86"/>
                  <a:gd name="T49" fmla="*/ 223 h 88"/>
                  <a:gd name="T50" fmla="*/ 165 w 86"/>
                  <a:gd name="T51" fmla="*/ 231 h 88"/>
                  <a:gd name="T52" fmla="*/ 200 w 86"/>
                  <a:gd name="T53" fmla="*/ 239 h 88"/>
                  <a:gd name="T54" fmla="*/ 209 w 86"/>
                  <a:gd name="T55" fmla="*/ 242 h 88"/>
                  <a:gd name="T56" fmla="*/ 165 w 86"/>
                  <a:gd name="T57" fmla="*/ 231 h 88"/>
                  <a:gd name="T58" fmla="*/ 148 w 86"/>
                  <a:gd name="T59" fmla="*/ 228 h 88"/>
                  <a:gd name="T60" fmla="*/ 113 w 86"/>
                  <a:gd name="T61" fmla="*/ 212 h 88"/>
                  <a:gd name="T62" fmla="*/ 74 w 86"/>
                  <a:gd name="T63" fmla="*/ 195 h 88"/>
                  <a:gd name="T64" fmla="*/ 66 w 86"/>
                  <a:gd name="T65" fmla="*/ 187 h 88"/>
                  <a:gd name="T66" fmla="*/ 60 w 86"/>
                  <a:gd name="T67" fmla="*/ 184 h 88"/>
                  <a:gd name="T68" fmla="*/ 47 w 86"/>
                  <a:gd name="T69" fmla="*/ 171 h 88"/>
                  <a:gd name="T70" fmla="*/ 36 w 86"/>
                  <a:gd name="T71" fmla="*/ 157 h 88"/>
                  <a:gd name="T72" fmla="*/ 22 w 86"/>
                  <a:gd name="T73" fmla="*/ 135 h 88"/>
                  <a:gd name="T74" fmla="*/ 11 w 86"/>
                  <a:gd name="T75" fmla="*/ 110 h 88"/>
                  <a:gd name="T76" fmla="*/ 3 w 86"/>
                  <a:gd name="T77" fmla="*/ 74 h 88"/>
                  <a:gd name="T78" fmla="*/ 0 w 86"/>
                  <a:gd name="T79" fmla="*/ 58 h 88"/>
                  <a:gd name="T80" fmla="*/ 3 w 86"/>
                  <a:gd name="T81" fmla="*/ 44 h 88"/>
                  <a:gd name="T82" fmla="*/ 14 w 86"/>
                  <a:gd name="T83" fmla="*/ 28 h 88"/>
                  <a:gd name="T84" fmla="*/ 27 w 86"/>
                  <a:gd name="T85" fmla="*/ 14 h 88"/>
                  <a:gd name="T86" fmla="*/ 44 w 86"/>
                  <a:gd name="T87" fmla="*/ 6 h 88"/>
                  <a:gd name="T88" fmla="*/ 60 w 86"/>
                  <a:gd name="T89" fmla="*/ 0 h 88"/>
                  <a:gd name="T90" fmla="*/ 80 w 86"/>
                  <a:gd name="T91" fmla="*/ 0 h 88"/>
                  <a:gd name="T92" fmla="*/ 96 w 86"/>
                  <a:gd name="T93" fmla="*/ 3 h 88"/>
                  <a:gd name="T94" fmla="*/ 129 w 86"/>
                  <a:gd name="T95" fmla="*/ 17 h 88"/>
                  <a:gd name="T96" fmla="*/ 156 w 86"/>
                  <a:gd name="T97" fmla="*/ 28 h 88"/>
                  <a:gd name="T98" fmla="*/ 181 w 86"/>
                  <a:gd name="T99" fmla="*/ 33 h 88"/>
                  <a:gd name="T100" fmla="*/ 200 w 86"/>
                  <a:gd name="T101" fmla="*/ 36 h 88"/>
                  <a:gd name="T102" fmla="*/ 220 w 86"/>
                  <a:gd name="T103" fmla="*/ 41 h 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6" h="88">
                    <a:moveTo>
                      <a:pt x="80" y="15"/>
                    </a:moveTo>
                    <a:lnTo>
                      <a:pt x="81" y="15"/>
                    </a:lnTo>
                    <a:lnTo>
                      <a:pt x="86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3" y="15"/>
                    </a:lnTo>
                    <a:lnTo>
                      <a:pt x="66" y="13"/>
                    </a:lnTo>
                    <a:lnTo>
                      <a:pt x="57" y="11"/>
                    </a:lnTo>
                    <a:lnTo>
                      <a:pt x="46" y="6"/>
                    </a:lnTo>
                    <a:lnTo>
                      <a:pt x="35" y="2"/>
                    </a:lnTo>
                    <a:lnTo>
                      <a:pt x="29" y="1"/>
                    </a:lnTo>
                    <a:lnTo>
                      <a:pt x="22" y="1"/>
                    </a:lnTo>
                    <a:lnTo>
                      <a:pt x="16" y="2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5" y="41"/>
                    </a:lnTo>
                    <a:lnTo>
                      <a:pt x="9" y="51"/>
                    </a:lnTo>
                    <a:lnTo>
                      <a:pt x="14" y="58"/>
                    </a:lnTo>
                    <a:lnTo>
                      <a:pt x="20" y="63"/>
                    </a:lnTo>
                    <a:lnTo>
                      <a:pt x="25" y="67"/>
                    </a:lnTo>
                    <a:lnTo>
                      <a:pt x="36" y="74"/>
                    </a:lnTo>
                    <a:lnTo>
                      <a:pt x="47" y="81"/>
                    </a:lnTo>
                    <a:lnTo>
                      <a:pt x="60" y="84"/>
                    </a:lnTo>
                    <a:lnTo>
                      <a:pt x="73" y="87"/>
                    </a:lnTo>
                    <a:lnTo>
                      <a:pt x="76" y="88"/>
                    </a:lnTo>
                    <a:lnTo>
                      <a:pt x="60" y="84"/>
                    </a:lnTo>
                    <a:lnTo>
                      <a:pt x="54" y="83"/>
                    </a:lnTo>
                    <a:lnTo>
                      <a:pt x="41" y="77"/>
                    </a:lnTo>
                    <a:lnTo>
                      <a:pt x="27" y="71"/>
                    </a:lnTo>
                    <a:lnTo>
                      <a:pt x="24" y="68"/>
                    </a:lnTo>
                    <a:lnTo>
                      <a:pt x="22" y="67"/>
                    </a:lnTo>
                    <a:lnTo>
                      <a:pt x="17" y="62"/>
                    </a:lnTo>
                    <a:lnTo>
                      <a:pt x="13" y="57"/>
                    </a:lnTo>
                    <a:lnTo>
                      <a:pt x="8" y="49"/>
                    </a:lnTo>
                    <a:lnTo>
                      <a:pt x="4" y="40"/>
                    </a:lnTo>
                    <a:lnTo>
                      <a:pt x="1" y="2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7" y="6"/>
                    </a:lnTo>
                    <a:lnTo>
                      <a:pt x="57" y="10"/>
                    </a:lnTo>
                    <a:lnTo>
                      <a:pt x="66" y="12"/>
                    </a:lnTo>
                    <a:lnTo>
                      <a:pt x="73" y="13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2" name="Freeform 2188"/>
              <p:cNvSpPr>
                <a:spLocks/>
              </p:cNvSpPr>
              <p:nvPr/>
            </p:nvSpPr>
            <p:spPr bwMode="auto">
              <a:xfrm>
                <a:off x="1293" y="1832"/>
                <a:ext cx="233" cy="203"/>
              </a:xfrm>
              <a:custGeom>
                <a:avLst/>
                <a:gdLst>
                  <a:gd name="T0" fmla="*/ 219 w 85"/>
                  <a:gd name="T1" fmla="*/ 41 h 74"/>
                  <a:gd name="T2" fmla="*/ 222 w 85"/>
                  <a:gd name="T3" fmla="*/ 41 h 74"/>
                  <a:gd name="T4" fmla="*/ 233 w 85"/>
                  <a:gd name="T5" fmla="*/ 41 h 74"/>
                  <a:gd name="T6" fmla="*/ 222 w 85"/>
                  <a:gd name="T7" fmla="*/ 41 h 74"/>
                  <a:gd name="T8" fmla="*/ 219 w 85"/>
                  <a:gd name="T9" fmla="*/ 41 h 74"/>
                  <a:gd name="T10" fmla="*/ 203 w 85"/>
                  <a:gd name="T11" fmla="*/ 38 h 74"/>
                  <a:gd name="T12" fmla="*/ 156 w 85"/>
                  <a:gd name="T13" fmla="*/ 27 h 74"/>
                  <a:gd name="T14" fmla="*/ 99 w 85"/>
                  <a:gd name="T15" fmla="*/ 8 h 74"/>
                  <a:gd name="T16" fmla="*/ 66 w 85"/>
                  <a:gd name="T17" fmla="*/ 0 h 74"/>
                  <a:gd name="T18" fmla="*/ 49 w 85"/>
                  <a:gd name="T19" fmla="*/ 0 h 74"/>
                  <a:gd name="T20" fmla="*/ 30 w 85"/>
                  <a:gd name="T21" fmla="*/ 5 h 74"/>
                  <a:gd name="T22" fmla="*/ 22 w 85"/>
                  <a:gd name="T23" fmla="*/ 8 h 74"/>
                  <a:gd name="T24" fmla="*/ 14 w 85"/>
                  <a:gd name="T25" fmla="*/ 11 h 74"/>
                  <a:gd name="T26" fmla="*/ 8 w 85"/>
                  <a:gd name="T27" fmla="*/ 19 h 74"/>
                  <a:gd name="T28" fmla="*/ 8 w 85"/>
                  <a:gd name="T29" fmla="*/ 25 h 74"/>
                  <a:gd name="T30" fmla="*/ 5 w 85"/>
                  <a:gd name="T31" fmla="*/ 41 h 74"/>
                  <a:gd name="T32" fmla="*/ 5 w 85"/>
                  <a:gd name="T33" fmla="*/ 60 h 74"/>
                  <a:gd name="T34" fmla="*/ 5 w 85"/>
                  <a:gd name="T35" fmla="*/ 74 h 74"/>
                  <a:gd name="T36" fmla="*/ 11 w 85"/>
                  <a:gd name="T37" fmla="*/ 91 h 74"/>
                  <a:gd name="T38" fmla="*/ 25 w 85"/>
                  <a:gd name="T39" fmla="*/ 112 h 74"/>
                  <a:gd name="T40" fmla="*/ 41 w 85"/>
                  <a:gd name="T41" fmla="*/ 132 h 74"/>
                  <a:gd name="T42" fmla="*/ 55 w 85"/>
                  <a:gd name="T43" fmla="*/ 145 h 74"/>
                  <a:gd name="T44" fmla="*/ 69 w 85"/>
                  <a:gd name="T45" fmla="*/ 151 h 74"/>
                  <a:gd name="T46" fmla="*/ 99 w 85"/>
                  <a:gd name="T47" fmla="*/ 167 h 74"/>
                  <a:gd name="T48" fmla="*/ 132 w 85"/>
                  <a:gd name="T49" fmla="*/ 187 h 74"/>
                  <a:gd name="T50" fmla="*/ 162 w 85"/>
                  <a:gd name="T51" fmla="*/ 200 h 74"/>
                  <a:gd name="T52" fmla="*/ 175 w 85"/>
                  <a:gd name="T53" fmla="*/ 203 h 74"/>
                  <a:gd name="T54" fmla="*/ 184 w 85"/>
                  <a:gd name="T55" fmla="*/ 203 h 74"/>
                  <a:gd name="T56" fmla="*/ 197 w 85"/>
                  <a:gd name="T57" fmla="*/ 200 h 74"/>
                  <a:gd name="T58" fmla="*/ 203 w 85"/>
                  <a:gd name="T59" fmla="*/ 195 h 74"/>
                  <a:gd name="T60" fmla="*/ 197 w 85"/>
                  <a:gd name="T61" fmla="*/ 200 h 74"/>
                  <a:gd name="T62" fmla="*/ 189 w 85"/>
                  <a:gd name="T63" fmla="*/ 203 h 74"/>
                  <a:gd name="T64" fmla="*/ 175 w 85"/>
                  <a:gd name="T65" fmla="*/ 203 h 74"/>
                  <a:gd name="T66" fmla="*/ 162 w 85"/>
                  <a:gd name="T67" fmla="*/ 200 h 74"/>
                  <a:gd name="T68" fmla="*/ 148 w 85"/>
                  <a:gd name="T69" fmla="*/ 192 h 74"/>
                  <a:gd name="T70" fmla="*/ 112 w 85"/>
                  <a:gd name="T71" fmla="*/ 176 h 74"/>
                  <a:gd name="T72" fmla="*/ 63 w 85"/>
                  <a:gd name="T73" fmla="*/ 151 h 74"/>
                  <a:gd name="T74" fmla="*/ 49 w 85"/>
                  <a:gd name="T75" fmla="*/ 140 h 74"/>
                  <a:gd name="T76" fmla="*/ 36 w 85"/>
                  <a:gd name="T77" fmla="*/ 132 h 74"/>
                  <a:gd name="T78" fmla="*/ 22 w 85"/>
                  <a:gd name="T79" fmla="*/ 110 h 74"/>
                  <a:gd name="T80" fmla="*/ 8 w 85"/>
                  <a:gd name="T81" fmla="*/ 88 h 74"/>
                  <a:gd name="T82" fmla="*/ 5 w 85"/>
                  <a:gd name="T83" fmla="*/ 69 h 74"/>
                  <a:gd name="T84" fmla="*/ 0 w 85"/>
                  <a:gd name="T85" fmla="*/ 55 h 74"/>
                  <a:gd name="T86" fmla="*/ 0 w 85"/>
                  <a:gd name="T87" fmla="*/ 38 h 74"/>
                  <a:gd name="T88" fmla="*/ 5 w 85"/>
                  <a:gd name="T89" fmla="*/ 22 h 74"/>
                  <a:gd name="T90" fmla="*/ 11 w 85"/>
                  <a:gd name="T91" fmla="*/ 14 h 74"/>
                  <a:gd name="T92" fmla="*/ 14 w 85"/>
                  <a:gd name="T93" fmla="*/ 8 h 74"/>
                  <a:gd name="T94" fmla="*/ 25 w 85"/>
                  <a:gd name="T95" fmla="*/ 5 h 74"/>
                  <a:gd name="T96" fmla="*/ 36 w 85"/>
                  <a:gd name="T97" fmla="*/ 5 h 74"/>
                  <a:gd name="T98" fmla="*/ 52 w 85"/>
                  <a:gd name="T99" fmla="*/ 0 h 74"/>
                  <a:gd name="T100" fmla="*/ 69 w 85"/>
                  <a:gd name="T101" fmla="*/ 0 h 74"/>
                  <a:gd name="T102" fmla="*/ 104 w 85"/>
                  <a:gd name="T103" fmla="*/ 8 h 74"/>
                  <a:gd name="T104" fmla="*/ 162 w 85"/>
                  <a:gd name="T105" fmla="*/ 25 h 74"/>
                  <a:gd name="T106" fmla="*/ 203 w 85"/>
                  <a:gd name="T107" fmla="*/ 38 h 74"/>
                  <a:gd name="T108" fmla="*/ 219 w 85"/>
                  <a:gd name="T109" fmla="*/ 41 h 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5" h="74">
                    <a:moveTo>
                      <a:pt x="80" y="15"/>
                    </a:moveTo>
                    <a:lnTo>
                      <a:pt x="81" y="15"/>
                    </a:lnTo>
                    <a:lnTo>
                      <a:pt x="85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4" y="14"/>
                    </a:lnTo>
                    <a:lnTo>
                      <a:pt x="57" y="10"/>
                    </a:lnTo>
                    <a:lnTo>
                      <a:pt x="36" y="3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4" y="33"/>
                    </a:lnTo>
                    <a:lnTo>
                      <a:pt x="9" y="41"/>
                    </a:lnTo>
                    <a:lnTo>
                      <a:pt x="15" y="48"/>
                    </a:lnTo>
                    <a:lnTo>
                      <a:pt x="20" y="53"/>
                    </a:lnTo>
                    <a:lnTo>
                      <a:pt x="25" y="55"/>
                    </a:lnTo>
                    <a:lnTo>
                      <a:pt x="36" y="61"/>
                    </a:lnTo>
                    <a:lnTo>
                      <a:pt x="48" y="68"/>
                    </a:lnTo>
                    <a:lnTo>
                      <a:pt x="59" y="73"/>
                    </a:lnTo>
                    <a:lnTo>
                      <a:pt x="64" y="74"/>
                    </a:lnTo>
                    <a:lnTo>
                      <a:pt x="67" y="74"/>
                    </a:lnTo>
                    <a:lnTo>
                      <a:pt x="72" y="73"/>
                    </a:lnTo>
                    <a:lnTo>
                      <a:pt x="74" y="71"/>
                    </a:lnTo>
                    <a:lnTo>
                      <a:pt x="72" y="73"/>
                    </a:lnTo>
                    <a:lnTo>
                      <a:pt x="69" y="74"/>
                    </a:lnTo>
                    <a:lnTo>
                      <a:pt x="64" y="74"/>
                    </a:lnTo>
                    <a:lnTo>
                      <a:pt x="59" y="73"/>
                    </a:lnTo>
                    <a:lnTo>
                      <a:pt x="54" y="70"/>
                    </a:lnTo>
                    <a:lnTo>
                      <a:pt x="41" y="64"/>
                    </a:lnTo>
                    <a:lnTo>
                      <a:pt x="23" y="55"/>
                    </a:lnTo>
                    <a:lnTo>
                      <a:pt x="18" y="51"/>
                    </a:lnTo>
                    <a:lnTo>
                      <a:pt x="13" y="48"/>
                    </a:lnTo>
                    <a:lnTo>
                      <a:pt x="8" y="40"/>
                    </a:lnTo>
                    <a:lnTo>
                      <a:pt x="3" y="32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9" y="9"/>
                    </a:lnTo>
                    <a:lnTo>
                      <a:pt x="74" y="14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3" name="Freeform 2189"/>
              <p:cNvSpPr>
                <a:spLocks/>
              </p:cNvSpPr>
              <p:nvPr/>
            </p:nvSpPr>
            <p:spPr bwMode="auto">
              <a:xfrm>
                <a:off x="1323" y="1854"/>
                <a:ext cx="209" cy="102"/>
              </a:xfrm>
              <a:custGeom>
                <a:avLst/>
                <a:gdLst>
                  <a:gd name="T0" fmla="*/ 201 w 76"/>
                  <a:gd name="T1" fmla="*/ 39 h 37"/>
                  <a:gd name="T2" fmla="*/ 204 w 76"/>
                  <a:gd name="T3" fmla="*/ 39 h 37"/>
                  <a:gd name="T4" fmla="*/ 209 w 76"/>
                  <a:gd name="T5" fmla="*/ 39 h 37"/>
                  <a:gd name="T6" fmla="*/ 204 w 76"/>
                  <a:gd name="T7" fmla="*/ 41 h 37"/>
                  <a:gd name="T8" fmla="*/ 201 w 76"/>
                  <a:gd name="T9" fmla="*/ 41 h 37"/>
                  <a:gd name="T10" fmla="*/ 190 w 76"/>
                  <a:gd name="T11" fmla="*/ 41 h 37"/>
                  <a:gd name="T12" fmla="*/ 162 w 76"/>
                  <a:gd name="T13" fmla="*/ 39 h 37"/>
                  <a:gd name="T14" fmla="*/ 127 w 76"/>
                  <a:gd name="T15" fmla="*/ 30 h 37"/>
                  <a:gd name="T16" fmla="*/ 107 w 76"/>
                  <a:gd name="T17" fmla="*/ 25 h 37"/>
                  <a:gd name="T18" fmla="*/ 88 w 76"/>
                  <a:gd name="T19" fmla="*/ 14 h 37"/>
                  <a:gd name="T20" fmla="*/ 66 w 76"/>
                  <a:gd name="T21" fmla="*/ 6 h 37"/>
                  <a:gd name="T22" fmla="*/ 50 w 76"/>
                  <a:gd name="T23" fmla="*/ 0 h 37"/>
                  <a:gd name="T24" fmla="*/ 28 w 76"/>
                  <a:gd name="T25" fmla="*/ 0 h 37"/>
                  <a:gd name="T26" fmla="*/ 22 w 76"/>
                  <a:gd name="T27" fmla="*/ 3 h 37"/>
                  <a:gd name="T28" fmla="*/ 14 w 76"/>
                  <a:gd name="T29" fmla="*/ 6 h 37"/>
                  <a:gd name="T30" fmla="*/ 6 w 76"/>
                  <a:gd name="T31" fmla="*/ 19 h 37"/>
                  <a:gd name="T32" fmla="*/ 0 w 76"/>
                  <a:gd name="T33" fmla="*/ 30 h 37"/>
                  <a:gd name="T34" fmla="*/ 6 w 76"/>
                  <a:gd name="T35" fmla="*/ 41 h 37"/>
                  <a:gd name="T36" fmla="*/ 6 w 76"/>
                  <a:gd name="T37" fmla="*/ 44 h 37"/>
                  <a:gd name="T38" fmla="*/ 14 w 76"/>
                  <a:gd name="T39" fmla="*/ 58 h 37"/>
                  <a:gd name="T40" fmla="*/ 28 w 76"/>
                  <a:gd name="T41" fmla="*/ 72 h 37"/>
                  <a:gd name="T42" fmla="*/ 47 w 76"/>
                  <a:gd name="T43" fmla="*/ 85 h 37"/>
                  <a:gd name="T44" fmla="*/ 66 w 76"/>
                  <a:gd name="T45" fmla="*/ 102 h 37"/>
                  <a:gd name="T46" fmla="*/ 41 w 76"/>
                  <a:gd name="T47" fmla="*/ 85 h 37"/>
                  <a:gd name="T48" fmla="*/ 36 w 76"/>
                  <a:gd name="T49" fmla="*/ 83 h 37"/>
                  <a:gd name="T50" fmla="*/ 19 w 76"/>
                  <a:gd name="T51" fmla="*/ 66 h 37"/>
                  <a:gd name="T52" fmla="*/ 6 w 76"/>
                  <a:gd name="T53" fmla="*/ 47 h 37"/>
                  <a:gd name="T54" fmla="*/ 0 w 76"/>
                  <a:gd name="T55" fmla="*/ 41 h 37"/>
                  <a:gd name="T56" fmla="*/ 0 w 76"/>
                  <a:gd name="T57" fmla="*/ 39 h 37"/>
                  <a:gd name="T58" fmla="*/ 0 w 76"/>
                  <a:gd name="T59" fmla="*/ 28 h 37"/>
                  <a:gd name="T60" fmla="*/ 6 w 76"/>
                  <a:gd name="T61" fmla="*/ 17 h 37"/>
                  <a:gd name="T62" fmla="*/ 14 w 76"/>
                  <a:gd name="T63" fmla="*/ 6 h 37"/>
                  <a:gd name="T64" fmla="*/ 22 w 76"/>
                  <a:gd name="T65" fmla="*/ 0 h 37"/>
                  <a:gd name="T66" fmla="*/ 33 w 76"/>
                  <a:gd name="T67" fmla="*/ 0 h 37"/>
                  <a:gd name="T68" fmla="*/ 50 w 76"/>
                  <a:gd name="T69" fmla="*/ 0 h 37"/>
                  <a:gd name="T70" fmla="*/ 69 w 76"/>
                  <a:gd name="T71" fmla="*/ 3 h 37"/>
                  <a:gd name="T72" fmla="*/ 91 w 76"/>
                  <a:gd name="T73" fmla="*/ 11 h 37"/>
                  <a:gd name="T74" fmla="*/ 110 w 76"/>
                  <a:gd name="T75" fmla="*/ 19 h 37"/>
                  <a:gd name="T76" fmla="*/ 127 w 76"/>
                  <a:gd name="T77" fmla="*/ 30 h 37"/>
                  <a:gd name="T78" fmla="*/ 162 w 76"/>
                  <a:gd name="T79" fmla="*/ 39 h 37"/>
                  <a:gd name="T80" fmla="*/ 190 w 76"/>
                  <a:gd name="T81" fmla="*/ 41 h 37"/>
                  <a:gd name="T82" fmla="*/ 201 w 76"/>
                  <a:gd name="T83" fmla="*/ 39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6" h="37">
                    <a:moveTo>
                      <a:pt x="73" y="14"/>
                    </a:moveTo>
                    <a:lnTo>
                      <a:pt x="74" y="14"/>
                    </a:lnTo>
                    <a:lnTo>
                      <a:pt x="76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69" y="15"/>
                    </a:lnTo>
                    <a:lnTo>
                      <a:pt x="59" y="14"/>
                    </a:lnTo>
                    <a:lnTo>
                      <a:pt x="46" y="11"/>
                    </a:lnTo>
                    <a:lnTo>
                      <a:pt x="39" y="9"/>
                    </a:lnTo>
                    <a:lnTo>
                      <a:pt x="32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5" y="21"/>
                    </a:lnTo>
                    <a:lnTo>
                      <a:pt x="10" y="26"/>
                    </a:lnTo>
                    <a:lnTo>
                      <a:pt x="17" y="31"/>
                    </a:lnTo>
                    <a:lnTo>
                      <a:pt x="24" y="37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7" y="24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3" y="4"/>
                    </a:lnTo>
                    <a:lnTo>
                      <a:pt x="40" y="7"/>
                    </a:lnTo>
                    <a:lnTo>
                      <a:pt x="46" y="11"/>
                    </a:lnTo>
                    <a:lnTo>
                      <a:pt x="59" y="14"/>
                    </a:lnTo>
                    <a:lnTo>
                      <a:pt x="69" y="15"/>
                    </a:lnTo>
                    <a:lnTo>
                      <a:pt x="73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4" name="Freeform 2190"/>
              <p:cNvSpPr>
                <a:spLocks/>
              </p:cNvSpPr>
              <p:nvPr/>
            </p:nvSpPr>
            <p:spPr bwMode="auto">
              <a:xfrm>
                <a:off x="1403" y="1967"/>
                <a:ext cx="112" cy="19"/>
              </a:xfrm>
              <a:custGeom>
                <a:avLst/>
                <a:gdLst>
                  <a:gd name="T0" fmla="*/ 109 w 41"/>
                  <a:gd name="T1" fmla="*/ 11 h 7"/>
                  <a:gd name="T2" fmla="*/ 112 w 41"/>
                  <a:gd name="T3" fmla="*/ 11 h 7"/>
                  <a:gd name="T4" fmla="*/ 112 w 41"/>
                  <a:gd name="T5" fmla="*/ 5 h 7"/>
                  <a:gd name="T6" fmla="*/ 112 w 41"/>
                  <a:gd name="T7" fmla="*/ 11 h 7"/>
                  <a:gd name="T8" fmla="*/ 98 w 41"/>
                  <a:gd name="T9" fmla="*/ 14 h 7"/>
                  <a:gd name="T10" fmla="*/ 68 w 41"/>
                  <a:gd name="T11" fmla="*/ 19 h 7"/>
                  <a:gd name="T12" fmla="*/ 41 w 41"/>
                  <a:gd name="T13" fmla="*/ 19 h 7"/>
                  <a:gd name="T14" fmla="*/ 33 w 41"/>
                  <a:gd name="T15" fmla="*/ 19 h 7"/>
                  <a:gd name="T16" fmla="*/ 30 w 41"/>
                  <a:gd name="T17" fmla="*/ 14 h 7"/>
                  <a:gd name="T18" fmla="*/ 11 w 41"/>
                  <a:gd name="T19" fmla="*/ 3 h 7"/>
                  <a:gd name="T20" fmla="*/ 0 w 41"/>
                  <a:gd name="T21" fmla="*/ 0 h 7"/>
                  <a:gd name="T22" fmla="*/ 11 w 41"/>
                  <a:gd name="T23" fmla="*/ 3 h 7"/>
                  <a:gd name="T24" fmla="*/ 30 w 41"/>
                  <a:gd name="T25" fmla="*/ 14 h 7"/>
                  <a:gd name="T26" fmla="*/ 33 w 41"/>
                  <a:gd name="T27" fmla="*/ 16 h 7"/>
                  <a:gd name="T28" fmla="*/ 44 w 41"/>
                  <a:gd name="T29" fmla="*/ 19 h 7"/>
                  <a:gd name="T30" fmla="*/ 71 w 41"/>
                  <a:gd name="T31" fmla="*/ 16 h 7"/>
                  <a:gd name="T32" fmla="*/ 98 w 41"/>
                  <a:gd name="T33" fmla="*/ 14 h 7"/>
                  <a:gd name="T34" fmla="*/ 109 w 41"/>
                  <a:gd name="T35" fmla="*/ 11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" h="7">
                    <a:moveTo>
                      <a:pt x="40" y="4"/>
                    </a:moveTo>
                    <a:lnTo>
                      <a:pt x="41" y="4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36" y="5"/>
                    </a:lnTo>
                    <a:lnTo>
                      <a:pt x="25" y="7"/>
                    </a:lnTo>
                    <a:lnTo>
                      <a:pt x="15" y="7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5" name="Freeform 2191"/>
              <p:cNvSpPr>
                <a:spLocks/>
              </p:cNvSpPr>
              <p:nvPr/>
            </p:nvSpPr>
            <p:spPr bwMode="auto">
              <a:xfrm>
                <a:off x="1345" y="1939"/>
                <a:ext cx="170" cy="66"/>
              </a:xfrm>
              <a:custGeom>
                <a:avLst/>
                <a:gdLst>
                  <a:gd name="T0" fmla="*/ 165 w 62"/>
                  <a:gd name="T1" fmla="*/ 58 h 24"/>
                  <a:gd name="T2" fmla="*/ 167 w 62"/>
                  <a:gd name="T3" fmla="*/ 58 h 24"/>
                  <a:gd name="T4" fmla="*/ 170 w 62"/>
                  <a:gd name="T5" fmla="*/ 55 h 24"/>
                  <a:gd name="T6" fmla="*/ 167 w 62"/>
                  <a:gd name="T7" fmla="*/ 58 h 24"/>
                  <a:gd name="T8" fmla="*/ 143 w 62"/>
                  <a:gd name="T9" fmla="*/ 66 h 24"/>
                  <a:gd name="T10" fmla="*/ 123 w 62"/>
                  <a:gd name="T11" fmla="*/ 66 h 24"/>
                  <a:gd name="T12" fmla="*/ 99 w 62"/>
                  <a:gd name="T13" fmla="*/ 66 h 24"/>
                  <a:gd name="T14" fmla="*/ 74 w 62"/>
                  <a:gd name="T15" fmla="*/ 58 h 24"/>
                  <a:gd name="T16" fmla="*/ 55 w 62"/>
                  <a:gd name="T17" fmla="*/ 47 h 24"/>
                  <a:gd name="T18" fmla="*/ 38 w 62"/>
                  <a:gd name="T19" fmla="*/ 39 h 24"/>
                  <a:gd name="T20" fmla="*/ 11 w 62"/>
                  <a:gd name="T21" fmla="*/ 11 h 24"/>
                  <a:gd name="T22" fmla="*/ 0 w 62"/>
                  <a:gd name="T23" fmla="*/ 0 h 24"/>
                  <a:gd name="T24" fmla="*/ 14 w 62"/>
                  <a:gd name="T25" fmla="*/ 11 h 24"/>
                  <a:gd name="T26" fmla="*/ 41 w 62"/>
                  <a:gd name="T27" fmla="*/ 39 h 24"/>
                  <a:gd name="T28" fmla="*/ 58 w 62"/>
                  <a:gd name="T29" fmla="*/ 47 h 24"/>
                  <a:gd name="T30" fmla="*/ 74 w 62"/>
                  <a:gd name="T31" fmla="*/ 58 h 24"/>
                  <a:gd name="T32" fmla="*/ 99 w 62"/>
                  <a:gd name="T33" fmla="*/ 61 h 24"/>
                  <a:gd name="T34" fmla="*/ 123 w 62"/>
                  <a:gd name="T35" fmla="*/ 66 h 24"/>
                  <a:gd name="T36" fmla="*/ 143 w 62"/>
                  <a:gd name="T37" fmla="*/ 61 h 24"/>
                  <a:gd name="T38" fmla="*/ 165 w 62"/>
                  <a:gd name="T39" fmla="*/ 58 h 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2" h="24">
                    <a:moveTo>
                      <a:pt x="60" y="21"/>
                    </a:moveTo>
                    <a:lnTo>
                      <a:pt x="61" y="21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52" y="24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27" y="21"/>
                    </a:lnTo>
                    <a:lnTo>
                      <a:pt x="20" y="17"/>
                    </a:lnTo>
                    <a:lnTo>
                      <a:pt x="1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5" y="14"/>
                    </a:lnTo>
                    <a:lnTo>
                      <a:pt x="21" y="17"/>
                    </a:lnTo>
                    <a:lnTo>
                      <a:pt x="27" y="21"/>
                    </a:lnTo>
                    <a:lnTo>
                      <a:pt x="36" y="22"/>
                    </a:lnTo>
                    <a:lnTo>
                      <a:pt x="45" y="24"/>
                    </a:lnTo>
                    <a:lnTo>
                      <a:pt x="52" y="22"/>
                    </a:lnTo>
                    <a:lnTo>
                      <a:pt x="60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6" name="Freeform 2192"/>
              <p:cNvSpPr>
                <a:spLocks/>
              </p:cNvSpPr>
              <p:nvPr/>
            </p:nvSpPr>
            <p:spPr bwMode="auto">
              <a:xfrm>
                <a:off x="1449" y="2013"/>
                <a:ext cx="50" cy="8"/>
              </a:xfrm>
              <a:custGeom>
                <a:avLst/>
                <a:gdLst>
                  <a:gd name="T0" fmla="*/ 47 w 18"/>
                  <a:gd name="T1" fmla="*/ 5 h 3"/>
                  <a:gd name="T2" fmla="*/ 50 w 18"/>
                  <a:gd name="T3" fmla="*/ 5 h 3"/>
                  <a:gd name="T4" fmla="*/ 47 w 18"/>
                  <a:gd name="T5" fmla="*/ 5 h 3"/>
                  <a:gd name="T6" fmla="*/ 42 w 18"/>
                  <a:gd name="T7" fmla="*/ 8 h 3"/>
                  <a:gd name="T8" fmla="*/ 33 w 18"/>
                  <a:gd name="T9" fmla="*/ 8 h 3"/>
                  <a:gd name="T10" fmla="*/ 14 w 18"/>
                  <a:gd name="T11" fmla="*/ 5 h 3"/>
                  <a:gd name="T12" fmla="*/ 6 w 18"/>
                  <a:gd name="T13" fmla="*/ 5 h 3"/>
                  <a:gd name="T14" fmla="*/ 0 w 18"/>
                  <a:gd name="T15" fmla="*/ 0 h 3"/>
                  <a:gd name="T16" fmla="*/ 6 w 18"/>
                  <a:gd name="T17" fmla="*/ 0 h 3"/>
                  <a:gd name="T18" fmla="*/ 14 w 18"/>
                  <a:gd name="T19" fmla="*/ 5 h 3"/>
                  <a:gd name="T20" fmla="*/ 33 w 18"/>
                  <a:gd name="T21" fmla="*/ 5 h 3"/>
                  <a:gd name="T22" fmla="*/ 42 w 18"/>
                  <a:gd name="T23" fmla="*/ 5 h 3"/>
                  <a:gd name="T24" fmla="*/ 47 w 18"/>
                  <a:gd name="T25" fmla="*/ 5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17" y="2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7" name="Freeform 2193"/>
              <p:cNvSpPr>
                <a:spLocks/>
              </p:cNvSpPr>
              <p:nvPr/>
            </p:nvSpPr>
            <p:spPr bwMode="auto">
              <a:xfrm>
                <a:off x="1323" y="1934"/>
                <a:ext cx="38" cy="35"/>
              </a:xfrm>
              <a:custGeom>
                <a:avLst/>
                <a:gdLst>
                  <a:gd name="T0" fmla="*/ 38 w 14"/>
                  <a:gd name="T1" fmla="*/ 35 h 13"/>
                  <a:gd name="T2" fmla="*/ 35 w 14"/>
                  <a:gd name="T3" fmla="*/ 35 h 13"/>
                  <a:gd name="T4" fmla="*/ 11 w 14"/>
                  <a:gd name="T5" fmla="*/ 11 h 13"/>
                  <a:gd name="T6" fmla="*/ 5 w 14"/>
                  <a:gd name="T7" fmla="*/ 3 h 13"/>
                  <a:gd name="T8" fmla="*/ 0 w 14"/>
                  <a:gd name="T9" fmla="*/ 0 h 13"/>
                  <a:gd name="T10" fmla="*/ 5 w 14"/>
                  <a:gd name="T11" fmla="*/ 3 h 13"/>
                  <a:gd name="T12" fmla="*/ 11 w 14"/>
                  <a:gd name="T13" fmla="*/ 8 h 13"/>
                  <a:gd name="T14" fmla="*/ 38 w 14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3" y="13"/>
                    </a:lnTo>
                    <a:lnTo>
                      <a:pt x="4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8" name="Freeform 2194"/>
              <p:cNvSpPr>
                <a:spLocks/>
              </p:cNvSpPr>
              <p:nvPr/>
            </p:nvSpPr>
            <p:spPr bwMode="auto">
              <a:xfrm>
                <a:off x="1307" y="1846"/>
                <a:ext cx="21" cy="79"/>
              </a:xfrm>
              <a:custGeom>
                <a:avLst/>
                <a:gdLst>
                  <a:gd name="T0" fmla="*/ 21 w 8"/>
                  <a:gd name="T1" fmla="*/ 76 h 29"/>
                  <a:gd name="T2" fmla="*/ 21 w 8"/>
                  <a:gd name="T3" fmla="*/ 79 h 29"/>
                  <a:gd name="T4" fmla="*/ 13 w 8"/>
                  <a:gd name="T5" fmla="*/ 68 h 29"/>
                  <a:gd name="T6" fmla="*/ 8 w 8"/>
                  <a:gd name="T7" fmla="*/ 63 h 29"/>
                  <a:gd name="T8" fmla="*/ 0 w 8"/>
                  <a:gd name="T9" fmla="*/ 52 h 29"/>
                  <a:gd name="T10" fmla="*/ 0 w 8"/>
                  <a:gd name="T11" fmla="*/ 33 h 29"/>
                  <a:gd name="T12" fmla="*/ 0 w 8"/>
                  <a:gd name="T13" fmla="*/ 22 h 29"/>
                  <a:gd name="T14" fmla="*/ 0 w 8"/>
                  <a:gd name="T15" fmla="*/ 19 h 29"/>
                  <a:gd name="T16" fmla="*/ 5 w 8"/>
                  <a:gd name="T17" fmla="*/ 11 h 29"/>
                  <a:gd name="T18" fmla="*/ 8 w 8"/>
                  <a:gd name="T19" fmla="*/ 8 h 29"/>
                  <a:gd name="T20" fmla="*/ 11 w 8"/>
                  <a:gd name="T21" fmla="*/ 0 h 29"/>
                  <a:gd name="T22" fmla="*/ 8 w 8"/>
                  <a:gd name="T23" fmla="*/ 8 h 29"/>
                  <a:gd name="T24" fmla="*/ 5 w 8"/>
                  <a:gd name="T25" fmla="*/ 14 h 29"/>
                  <a:gd name="T26" fmla="*/ 5 w 8"/>
                  <a:gd name="T27" fmla="*/ 25 h 29"/>
                  <a:gd name="T28" fmla="*/ 5 w 8"/>
                  <a:gd name="T29" fmla="*/ 33 h 29"/>
                  <a:gd name="T30" fmla="*/ 5 w 8"/>
                  <a:gd name="T31" fmla="*/ 52 h 29"/>
                  <a:gd name="T32" fmla="*/ 8 w 8"/>
                  <a:gd name="T33" fmla="*/ 63 h 29"/>
                  <a:gd name="T34" fmla="*/ 13 w 8"/>
                  <a:gd name="T35" fmla="*/ 68 h 29"/>
                  <a:gd name="T36" fmla="*/ 21 w 8"/>
                  <a:gd name="T37" fmla="*/ 7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" h="29">
                    <a:moveTo>
                      <a:pt x="8" y="28"/>
                    </a:moveTo>
                    <a:lnTo>
                      <a:pt x="8" y="29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69" name="Freeform 2195"/>
              <p:cNvSpPr>
                <a:spLocks/>
              </p:cNvSpPr>
              <p:nvPr/>
            </p:nvSpPr>
            <p:spPr bwMode="auto">
              <a:xfrm>
                <a:off x="1337" y="1868"/>
                <a:ext cx="192" cy="96"/>
              </a:xfrm>
              <a:custGeom>
                <a:avLst/>
                <a:gdLst>
                  <a:gd name="T0" fmla="*/ 181 w 70"/>
                  <a:gd name="T1" fmla="*/ 33 h 35"/>
                  <a:gd name="T2" fmla="*/ 192 w 70"/>
                  <a:gd name="T3" fmla="*/ 33 h 35"/>
                  <a:gd name="T4" fmla="*/ 187 w 70"/>
                  <a:gd name="T5" fmla="*/ 38 h 35"/>
                  <a:gd name="T6" fmla="*/ 181 w 70"/>
                  <a:gd name="T7" fmla="*/ 38 h 35"/>
                  <a:gd name="T8" fmla="*/ 167 w 70"/>
                  <a:gd name="T9" fmla="*/ 41 h 35"/>
                  <a:gd name="T10" fmla="*/ 154 w 70"/>
                  <a:gd name="T11" fmla="*/ 41 h 35"/>
                  <a:gd name="T12" fmla="*/ 134 w 70"/>
                  <a:gd name="T13" fmla="*/ 41 h 35"/>
                  <a:gd name="T14" fmla="*/ 91 w 70"/>
                  <a:gd name="T15" fmla="*/ 19 h 35"/>
                  <a:gd name="T16" fmla="*/ 66 w 70"/>
                  <a:gd name="T17" fmla="*/ 14 h 35"/>
                  <a:gd name="T18" fmla="*/ 38 w 70"/>
                  <a:gd name="T19" fmla="*/ 5 h 35"/>
                  <a:gd name="T20" fmla="*/ 22 w 70"/>
                  <a:gd name="T21" fmla="*/ 0 h 35"/>
                  <a:gd name="T22" fmla="*/ 11 w 70"/>
                  <a:gd name="T23" fmla="*/ 3 h 35"/>
                  <a:gd name="T24" fmla="*/ 8 w 70"/>
                  <a:gd name="T25" fmla="*/ 11 h 35"/>
                  <a:gd name="T26" fmla="*/ 8 w 70"/>
                  <a:gd name="T27" fmla="*/ 16 h 35"/>
                  <a:gd name="T28" fmla="*/ 11 w 70"/>
                  <a:gd name="T29" fmla="*/ 30 h 35"/>
                  <a:gd name="T30" fmla="*/ 19 w 70"/>
                  <a:gd name="T31" fmla="*/ 41 h 35"/>
                  <a:gd name="T32" fmla="*/ 25 w 70"/>
                  <a:gd name="T33" fmla="*/ 47 h 35"/>
                  <a:gd name="T34" fmla="*/ 36 w 70"/>
                  <a:gd name="T35" fmla="*/ 52 h 35"/>
                  <a:gd name="T36" fmla="*/ 77 w 70"/>
                  <a:gd name="T37" fmla="*/ 74 h 35"/>
                  <a:gd name="T38" fmla="*/ 80 w 70"/>
                  <a:gd name="T39" fmla="*/ 77 h 35"/>
                  <a:gd name="T40" fmla="*/ 99 w 70"/>
                  <a:gd name="T41" fmla="*/ 88 h 35"/>
                  <a:gd name="T42" fmla="*/ 123 w 70"/>
                  <a:gd name="T43" fmla="*/ 96 h 35"/>
                  <a:gd name="T44" fmla="*/ 137 w 70"/>
                  <a:gd name="T45" fmla="*/ 96 h 35"/>
                  <a:gd name="T46" fmla="*/ 148 w 70"/>
                  <a:gd name="T47" fmla="*/ 96 h 35"/>
                  <a:gd name="T48" fmla="*/ 181 w 70"/>
                  <a:gd name="T49" fmla="*/ 91 h 35"/>
                  <a:gd name="T50" fmla="*/ 148 w 70"/>
                  <a:gd name="T51" fmla="*/ 96 h 35"/>
                  <a:gd name="T52" fmla="*/ 137 w 70"/>
                  <a:gd name="T53" fmla="*/ 96 h 35"/>
                  <a:gd name="T54" fmla="*/ 123 w 70"/>
                  <a:gd name="T55" fmla="*/ 96 h 35"/>
                  <a:gd name="T56" fmla="*/ 107 w 70"/>
                  <a:gd name="T57" fmla="*/ 96 h 35"/>
                  <a:gd name="T58" fmla="*/ 93 w 70"/>
                  <a:gd name="T59" fmla="*/ 88 h 35"/>
                  <a:gd name="T60" fmla="*/ 82 w 70"/>
                  <a:gd name="T61" fmla="*/ 82 h 35"/>
                  <a:gd name="T62" fmla="*/ 69 w 70"/>
                  <a:gd name="T63" fmla="*/ 74 h 35"/>
                  <a:gd name="T64" fmla="*/ 33 w 70"/>
                  <a:gd name="T65" fmla="*/ 52 h 35"/>
                  <a:gd name="T66" fmla="*/ 14 w 70"/>
                  <a:gd name="T67" fmla="*/ 38 h 35"/>
                  <a:gd name="T68" fmla="*/ 8 w 70"/>
                  <a:gd name="T69" fmla="*/ 27 h 35"/>
                  <a:gd name="T70" fmla="*/ 5 w 70"/>
                  <a:gd name="T71" fmla="*/ 16 h 35"/>
                  <a:gd name="T72" fmla="*/ 0 w 70"/>
                  <a:gd name="T73" fmla="*/ 11 h 35"/>
                  <a:gd name="T74" fmla="*/ 5 w 70"/>
                  <a:gd name="T75" fmla="*/ 3 h 35"/>
                  <a:gd name="T76" fmla="*/ 8 w 70"/>
                  <a:gd name="T77" fmla="*/ 0 h 35"/>
                  <a:gd name="T78" fmla="*/ 14 w 70"/>
                  <a:gd name="T79" fmla="*/ 0 h 35"/>
                  <a:gd name="T80" fmla="*/ 41 w 70"/>
                  <a:gd name="T81" fmla="*/ 5 h 35"/>
                  <a:gd name="T82" fmla="*/ 69 w 70"/>
                  <a:gd name="T83" fmla="*/ 11 h 35"/>
                  <a:gd name="T84" fmla="*/ 93 w 70"/>
                  <a:gd name="T85" fmla="*/ 19 h 35"/>
                  <a:gd name="T86" fmla="*/ 134 w 70"/>
                  <a:gd name="T87" fmla="*/ 38 h 35"/>
                  <a:gd name="T88" fmla="*/ 154 w 70"/>
                  <a:gd name="T89" fmla="*/ 41 h 35"/>
                  <a:gd name="T90" fmla="*/ 167 w 70"/>
                  <a:gd name="T91" fmla="*/ 38 h 35"/>
                  <a:gd name="T92" fmla="*/ 181 w 70"/>
                  <a:gd name="T93" fmla="*/ 33 h 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0" h="35">
                    <a:moveTo>
                      <a:pt x="66" y="12"/>
                    </a:moveTo>
                    <a:lnTo>
                      <a:pt x="70" y="12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1" y="15"/>
                    </a:lnTo>
                    <a:lnTo>
                      <a:pt x="56" y="15"/>
                    </a:lnTo>
                    <a:lnTo>
                      <a:pt x="49" y="15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7" y="15"/>
                    </a:lnTo>
                    <a:lnTo>
                      <a:pt x="9" y="17"/>
                    </a:lnTo>
                    <a:lnTo>
                      <a:pt x="13" y="19"/>
                    </a:lnTo>
                    <a:lnTo>
                      <a:pt x="28" y="27"/>
                    </a:lnTo>
                    <a:lnTo>
                      <a:pt x="29" y="28"/>
                    </a:lnTo>
                    <a:lnTo>
                      <a:pt x="36" y="32"/>
                    </a:lnTo>
                    <a:lnTo>
                      <a:pt x="45" y="35"/>
                    </a:lnTo>
                    <a:lnTo>
                      <a:pt x="50" y="35"/>
                    </a:lnTo>
                    <a:lnTo>
                      <a:pt x="54" y="35"/>
                    </a:lnTo>
                    <a:lnTo>
                      <a:pt x="66" y="33"/>
                    </a:lnTo>
                    <a:lnTo>
                      <a:pt x="54" y="35"/>
                    </a:lnTo>
                    <a:lnTo>
                      <a:pt x="50" y="35"/>
                    </a:lnTo>
                    <a:lnTo>
                      <a:pt x="45" y="35"/>
                    </a:lnTo>
                    <a:lnTo>
                      <a:pt x="39" y="35"/>
                    </a:lnTo>
                    <a:lnTo>
                      <a:pt x="34" y="32"/>
                    </a:lnTo>
                    <a:lnTo>
                      <a:pt x="30" y="30"/>
                    </a:lnTo>
                    <a:lnTo>
                      <a:pt x="25" y="27"/>
                    </a:lnTo>
                    <a:lnTo>
                      <a:pt x="12" y="19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5" y="2"/>
                    </a:lnTo>
                    <a:lnTo>
                      <a:pt x="25" y="4"/>
                    </a:lnTo>
                    <a:lnTo>
                      <a:pt x="34" y="7"/>
                    </a:lnTo>
                    <a:lnTo>
                      <a:pt x="49" y="14"/>
                    </a:lnTo>
                    <a:lnTo>
                      <a:pt x="56" y="15"/>
                    </a:lnTo>
                    <a:lnTo>
                      <a:pt x="61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70" name="Freeform 2196"/>
              <p:cNvSpPr>
                <a:spLocks/>
              </p:cNvSpPr>
              <p:nvPr/>
            </p:nvSpPr>
            <p:spPr bwMode="auto">
              <a:xfrm>
                <a:off x="1350" y="1887"/>
                <a:ext cx="173" cy="55"/>
              </a:xfrm>
              <a:custGeom>
                <a:avLst/>
                <a:gdLst>
                  <a:gd name="T0" fmla="*/ 165 w 63"/>
                  <a:gd name="T1" fmla="*/ 52 h 20"/>
                  <a:gd name="T2" fmla="*/ 168 w 63"/>
                  <a:gd name="T3" fmla="*/ 52 h 20"/>
                  <a:gd name="T4" fmla="*/ 173 w 63"/>
                  <a:gd name="T5" fmla="*/ 55 h 20"/>
                  <a:gd name="T6" fmla="*/ 168 w 63"/>
                  <a:gd name="T7" fmla="*/ 55 h 20"/>
                  <a:gd name="T8" fmla="*/ 165 w 63"/>
                  <a:gd name="T9" fmla="*/ 55 h 20"/>
                  <a:gd name="T10" fmla="*/ 99 w 63"/>
                  <a:gd name="T11" fmla="*/ 55 h 20"/>
                  <a:gd name="T12" fmla="*/ 91 w 63"/>
                  <a:gd name="T13" fmla="*/ 55 h 20"/>
                  <a:gd name="T14" fmla="*/ 77 w 63"/>
                  <a:gd name="T15" fmla="*/ 52 h 20"/>
                  <a:gd name="T16" fmla="*/ 60 w 63"/>
                  <a:gd name="T17" fmla="*/ 41 h 20"/>
                  <a:gd name="T18" fmla="*/ 49 w 63"/>
                  <a:gd name="T19" fmla="*/ 36 h 20"/>
                  <a:gd name="T20" fmla="*/ 41 w 63"/>
                  <a:gd name="T21" fmla="*/ 33 h 20"/>
                  <a:gd name="T22" fmla="*/ 33 w 63"/>
                  <a:gd name="T23" fmla="*/ 25 h 20"/>
                  <a:gd name="T24" fmla="*/ 11 w 63"/>
                  <a:gd name="T25" fmla="*/ 11 h 20"/>
                  <a:gd name="T26" fmla="*/ 0 w 63"/>
                  <a:gd name="T27" fmla="*/ 0 h 20"/>
                  <a:gd name="T28" fmla="*/ 14 w 63"/>
                  <a:gd name="T29" fmla="*/ 11 h 20"/>
                  <a:gd name="T30" fmla="*/ 27 w 63"/>
                  <a:gd name="T31" fmla="*/ 22 h 20"/>
                  <a:gd name="T32" fmla="*/ 47 w 63"/>
                  <a:gd name="T33" fmla="*/ 33 h 20"/>
                  <a:gd name="T34" fmla="*/ 49 w 63"/>
                  <a:gd name="T35" fmla="*/ 36 h 20"/>
                  <a:gd name="T36" fmla="*/ 63 w 63"/>
                  <a:gd name="T37" fmla="*/ 41 h 20"/>
                  <a:gd name="T38" fmla="*/ 80 w 63"/>
                  <a:gd name="T39" fmla="*/ 52 h 20"/>
                  <a:gd name="T40" fmla="*/ 91 w 63"/>
                  <a:gd name="T41" fmla="*/ 55 h 20"/>
                  <a:gd name="T42" fmla="*/ 99 w 63"/>
                  <a:gd name="T43" fmla="*/ 55 h 20"/>
                  <a:gd name="T44" fmla="*/ 165 w 63"/>
                  <a:gd name="T45" fmla="*/ 5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3" h="20">
                    <a:moveTo>
                      <a:pt x="60" y="19"/>
                    </a:moveTo>
                    <a:lnTo>
                      <a:pt x="61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60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28" y="19"/>
                    </a:lnTo>
                    <a:lnTo>
                      <a:pt x="22" y="15"/>
                    </a:lnTo>
                    <a:lnTo>
                      <a:pt x="18" y="13"/>
                    </a:lnTo>
                    <a:lnTo>
                      <a:pt x="15" y="12"/>
                    </a:lnTo>
                    <a:lnTo>
                      <a:pt x="12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8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23" y="15"/>
                    </a:lnTo>
                    <a:lnTo>
                      <a:pt x="29" y="19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71" name="Freeform 2197"/>
              <p:cNvSpPr>
                <a:spLocks/>
              </p:cNvSpPr>
              <p:nvPr/>
            </p:nvSpPr>
            <p:spPr bwMode="auto">
              <a:xfrm>
                <a:off x="1356" y="1882"/>
                <a:ext cx="173" cy="43"/>
              </a:xfrm>
              <a:custGeom>
                <a:avLst/>
                <a:gdLst>
                  <a:gd name="T0" fmla="*/ 168 w 63"/>
                  <a:gd name="T1" fmla="*/ 38 h 16"/>
                  <a:gd name="T2" fmla="*/ 170 w 63"/>
                  <a:gd name="T3" fmla="*/ 38 h 16"/>
                  <a:gd name="T4" fmla="*/ 173 w 63"/>
                  <a:gd name="T5" fmla="*/ 38 h 16"/>
                  <a:gd name="T6" fmla="*/ 170 w 63"/>
                  <a:gd name="T7" fmla="*/ 40 h 16"/>
                  <a:gd name="T8" fmla="*/ 168 w 63"/>
                  <a:gd name="T9" fmla="*/ 40 h 16"/>
                  <a:gd name="T10" fmla="*/ 146 w 63"/>
                  <a:gd name="T11" fmla="*/ 43 h 16"/>
                  <a:gd name="T12" fmla="*/ 126 w 63"/>
                  <a:gd name="T13" fmla="*/ 43 h 16"/>
                  <a:gd name="T14" fmla="*/ 104 w 63"/>
                  <a:gd name="T15" fmla="*/ 40 h 16"/>
                  <a:gd name="T16" fmla="*/ 63 w 63"/>
                  <a:gd name="T17" fmla="*/ 24 h 16"/>
                  <a:gd name="T18" fmla="*/ 47 w 63"/>
                  <a:gd name="T19" fmla="*/ 19 h 16"/>
                  <a:gd name="T20" fmla="*/ 14 w 63"/>
                  <a:gd name="T21" fmla="*/ 5 h 16"/>
                  <a:gd name="T22" fmla="*/ 0 w 63"/>
                  <a:gd name="T23" fmla="*/ 0 h 16"/>
                  <a:gd name="T24" fmla="*/ 14 w 63"/>
                  <a:gd name="T25" fmla="*/ 5 h 16"/>
                  <a:gd name="T26" fmla="*/ 47 w 63"/>
                  <a:gd name="T27" fmla="*/ 16 h 16"/>
                  <a:gd name="T28" fmla="*/ 69 w 63"/>
                  <a:gd name="T29" fmla="*/ 24 h 16"/>
                  <a:gd name="T30" fmla="*/ 104 w 63"/>
                  <a:gd name="T31" fmla="*/ 40 h 16"/>
                  <a:gd name="T32" fmla="*/ 129 w 63"/>
                  <a:gd name="T33" fmla="*/ 43 h 16"/>
                  <a:gd name="T34" fmla="*/ 146 w 63"/>
                  <a:gd name="T35" fmla="*/ 40 h 16"/>
                  <a:gd name="T36" fmla="*/ 168 w 63"/>
                  <a:gd name="T37" fmla="*/ 3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3" h="16">
                    <a:moveTo>
                      <a:pt x="61" y="14"/>
                    </a:moveTo>
                    <a:lnTo>
                      <a:pt x="62" y="14"/>
                    </a:lnTo>
                    <a:lnTo>
                      <a:pt x="63" y="14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8" y="15"/>
                    </a:lnTo>
                    <a:lnTo>
                      <a:pt x="23" y="9"/>
                    </a:lnTo>
                    <a:lnTo>
                      <a:pt x="17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8" y="15"/>
                    </a:lnTo>
                    <a:lnTo>
                      <a:pt x="47" y="16"/>
                    </a:lnTo>
                    <a:lnTo>
                      <a:pt x="53" y="15"/>
                    </a:lnTo>
                    <a:lnTo>
                      <a:pt x="61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50" name="Group 2198"/>
            <p:cNvGrpSpPr>
              <a:grpSpLocks/>
            </p:cNvGrpSpPr>
            <p:nvPr/>
          </p:nvGrpSpPr>
          <p:grpSpPr bwMode="auto">
            <a:xfrm rot="930613">
              <a:off x="1508" y="1960"/>
              <a:ext cx="519" cy="543"/>
              <a:chOff x="1457" y="2098"/>
              <a:chExt cx="519" cy="543"/>
            </a:xfrm>
          </p:grpSpPr>
          <p:sp>
            <p:nvSpPr>
              <p:cNvPr id="15580" name="Freeform 2199"/>
              <p:cNvSpPr>
                <a:spLocks/>
              </p:cNvSpPr>
              <p:nvPr/>
            </p:nvSpPr>
            <p:spPr bwMode="auto">
              <a:xfrm>
                <a:off x="1457" y="2178"/>
                <a:ext cx="47" cy="101"/>
              </a:xfrm>
              <a:custGeom>
                <a:avLst/>
                <a:gdLst>
                  <a:gd name="T0" fmla="*/ 0 w 17"/>
                  <a:gd name="T1" fmla="*/ 101 h 37"/>
                  <a:gd name="T2" fmla="*/ 0 w 17"/>
                  <a:gd name="T3" fmla="*/ 98 h 37"/>
                  <a:gd name="T4" fmla="*/ 6 w 17"/>
                  <a:gd name="T5" fmla="*/ 87 h 37"/>
                  <a:gd name="T6" fmla="*/ 11 w 17"/>
                  <a:gd name="T7" fmla="*/ 60 h 37"/>
                  <a:gd name="T8" fmla="*/ 22 w 17"/>
                  <a:gd name="T9" fmla="*/ 38 h 37"/>
                  <a:gd name="T10" fmla="*/ 28 w 17"/>
                  <a:gd name="T11" fmla="*/ 27 h 37"/>
                  <a:gd name="T12" fmla="*/ 41 w 17"/>
                  <a:gd name="T13" fmla="*/ 5 h 37"/>
                  <a:gd name="T14" fmla="*/ 47 w 17"/>
                  <a:gd name="T15" fmla="*/ 0 h 37"/>
                  <a:gd name="T16" fmla="*/ 41 w 17"/>
                  <a:gd name="T17" fmla="*/ 5 h 37"/>
                  <a:gd name="T18" fmla="*/ 33 w 17"/>
                  <a:gd name="T19" fmla="*/ 27 h 37"/>
                  <a:gd name="T20" fmla="*/ 25 w 17"/>
                  <a:gd name="T21" fmla="*/ 38 h 37"/>
                  <a:gd name="T22" fmla="*/ 14 w 17"/>
                  <a:gd name="T23" fmla="*/ 60 h 37"/>
                  <a:gd name="T24" fmla="*/ 6 w 17"/>
                  <a:gd name="T25" fmla="*/ 87 h 37"/>
                  <a:gd name="T26" fmla="*/ 0 w 17"/>
                  <a:gd name="T27" fmla="*/ 101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37">
                    <a:moveTo>
                      <a:pt x="0" y="37"/>
                    </a:moveTo>
                    <a:lnTo>
                      <a:pt x="0" y="36"/>
                    </a:lnTo>
                    <a:lnTo>
                      <a:pt x="2" y="32"/>
                    </a:lnTo>
                    <a:lnTo>
                      <a:pt x="4" y="22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10"/>
                    </a:lnTo>
                    <a:lnTo>
                      <a:pt x="9" y="14"/>
                    </a:lnTo>
                    <a:lnTo>
                      <a:pt x="5" y="22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81" name="Freeform 2200"/>
              <p:cNvSpPr>
                <a:spLocks/>
              </p:cNvSpPr>
              <p:nvPr/>
            </p:nvSpPr>
            <p:spPr bwMode="auto">
              <a:xfrm>
                <a:off x="1534" y="2098"/>
                <a:ext cx="110" cy="55"/>
              </a:xfrm>
              <a:custGeom>
                <a:avLst/>
                <a:gdLst>
                  <a:gd name="T0" fmla="*/ 3 w 40"/>
                  <a:gd name="T1" fmla="*/ 55 h 20"/>
                  <a:gd name="T2" fmla="*/ 0 w 40"/>
                  <a:gd name="T3" fmla="*/ 55 h 20"/>
                  <a:gd name="T4" fmla="*/ 0 w 40"/>
                  <a:gd name="T5" fmla="*/ 52 h 20"/>
                  <a:gd name="T6" fmla="*/ 41 w 40"/>
                  <a:gd name="T7" fmla="*/ 33 h 20"/>
                  <a:gd name="T8" fmla="*/ 77 w 40"/>
                  <a:gd name="T9" fmla="*/ 11 h 20"/>
                  <a:gd name="T10" fmla="*/ 99 w 40"/>
                  <a:gd name="T11" fmla="*/ 6 h 20"/>
                  <a:gd name="T12" fmla="*/ 110 w 40"/>
                  <a:gd name="T13" fmla="*/ 0 h 20"/>
                  <a:gd name="T14" fmla="*/ 99 w 40"/>
                  <a:gd name="T15" fmla="*/ 6 h 20"/>
                  <a:gd name="T16" fmla="*/ 77 w 40"/>
                  <a:gd name="T17" fmla="*/ 14 h 20"/>
                  <a:gd name="T18" fmla="*/ 41 w 40"/>
                  <a:gd name="T19" fmla="*/ 33 h 20"/>
                  <a:gd name="T20" fmla="*/ 3 w 40"/>
                  <a:gd name="T21" fmla="*/ 5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20">
                    <a:moveTo>
                      <a:pt x="1" y="20"/>
                    </a:moveTo>
                    <a:lnTo>
                      <a:pt x="0" y="20"/>
                    </a:lnTo>
                    <a:lnTo>
                      <a:pt x="0" y="19"/>
                    </a:lnTo>
                    <a:lnTo>
                      <a:pt x="15" y="12"/>
                    </a:lnTo>
                    <a:lnTo>
                      <a:pt x="28" y="4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15" y="12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82" name="Freeform 2201"/>
              <p:cNvSpPr>
                <a:spLocks/>
              </p:cNvSpPr>
              <p:nvPr/>
            </p:nvSpPr>
            <p:spPr bwMode="auto">
              <a:xfrm>
                <a:off x="1474" y="2107"/>
                <a:ext cx="211" cy="225"/>
              </a:xfrm>
              <a:custGeom>
                <a:avLst/>
                <a:gdLst>
                  <a:gd name="T0" fmla="*/ 3 w 77"/>
                  <a:gd name="T1" fmla="*/ 214 h 82"/>
                  <a:gd name="T2" fmla="*/ 3 w 77"/>
                  <a:gd name="T3" fmla="*/ 217 h 82"/>
                  <a:gd name="T4" fmla="*/ 0 w 77"/>
                  <a:gd name="T5" fmla="*/ 225 h 82"/>
                  <a:gd name="T6" fmla="*/ 0 w 77"/>
                  <a:gd name="T7" fmla="*/ 217 h 82"/>
                  <a:gd name="T8" fmla="*/ 0 w 77"/>
                  <a:gd name="T9" fmla="*/ 214 h 82"/>
                  <a:gd name="T10" fmla="*/ 3 w 77"/>
                  <a:gd name="T11" fmla="*/ 214 h 82"/>
                  <a:gd name="T12" fmla="*/ 3 w 77"/>
                  <a:gd name="T13" fmla="*/ 203 h 82"/>
                  <a:gd name="T14" fmla="*/ 8 w 77"/>
                  <a:gd name="T15" fmla="*/ 176 h 82"/>
                  <a:gd name="T16" fmla="*/ 11 w 77"/>
                  <a:gd name="T17" fmla="*/ 159 h 82"/>
                  <a:gd name="T18" fmla="*/ 16 w 77"/>
                  <a:gd name="T19" fmla="*/ 143 h 82"/>
                  <a:gd name="T20" fmla="*/ 25 w 77"/>
                  <a:gd name="T21" fmla="*/ 123 h 82"/>
                  <a:gd name="T22" fmla="*/ 38 w 77"/>
                  <a:gd name="T23" fmla="*/ 104 h 82"/>
                  <a:gd name="T24" fmla="*/ 52 w 77"/>
                  <a:gd name="T25" fmla="*/ 88 h 82"/>
                  <a:gd name="T26" fmla="*/ 66 w 77"/>
                  <a:gd name="T27" fmla="*/ 71 h 82"/>
                  <a:gd name="T28" fmla="*/ 93 w 77"/>
                  <a:gd name="T29" fmla="*/ 52 h 82"/>
                  <a:gd name="T30" fmla="*/ 115 w 77"/>
                  <a:gd name="T31" fmla="*/ 38 h 82"/>
                  <a:gd name="T32" fmla="*/ 126 w 77"/>
                  <a:gd name="T33" fmla="*/ 30 h 82"/>
                  <a:gd name="T34" fmla="*/ 148 w 77"/>
                  <a:gd name="T35" fmla="*/ 25 h 82"/>
                  <a:gd name="T36" fmla="*/ 184 w 77"/>
                  <a:gd name="T37" fmla="*/ 11 h 82"/>
                  <a:gd name="T38" fmla="*/ 211 w 77"/>
                  <a:gd name="T39" fmla="*/ 0 h 82"/>
                  <a:gd name="T40" fmla="*/ 184 w 77"/>
                  <a:gd name="T41" fmla="*/ 11 h 82"/>
                  <a:gd name="T42" fmla="*/ 123 w 77"/>
                  <a:gd name="T43" fmla="*/ 33 h 82"/>
                  <a:gd name="T44" fmla="*/ 112 w 77"/>
                  <a:gd name="T45" fmla="*/ 38 h 82"/>
                  <a:gd name="T46" fmla="*/ 93 w 77"/>
                  <a:gd name="T47" fmla="*/ 52 h 82"/>
                  <a:gd name="T48" fmla="*/ 66 w 77"/>
                  <a:gd name="T49" fmla="*/ 74 h 82"/>
                  <a:gd name="T50" fmla="*/ 52 w 77"/>
                  <a:gd name="T51" fmla="*/ 91 h 82"/>
                  <a:gd name="T52" fmla="*/ 38 w 77"/>
                  <a:gd name="T53" fmla="*/ 110 h 82"/>
                  <a:gd name="T54" fmla="*/ 27 w 77"/>
                  <a:gd name="T55" fmla="*/ 126 h 82"/>
                  <a:gd name="T56" fmla="*/ 16 w 77"/>
                  <a:gd name="T57" fmla="*/ 143 h 82"/>
                  <a:gd name="T58" fmla="*/ 11 w 77"/>
                  <a:gd name="T59" fmla="*/ 181 h 82"/>
                  <a:gd name="T60" fmla="*/ 8 w 77"/>
                  <a:gd name="T61" fmla="*/ 203 h 82"/>
                  <a:gd name="T62" fmla="*/ 3 w 77"/>
                  <a:gd name="T63" fmla="*/ 214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" h="82">
                    <a:moveTo>
                      <a:pt x="1" y="78"/>
                    </a:moveTo>
                    <a:lnTo>
                      <a:pt x="1" y="79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4"/>
                    </a:lnTo>
                    <a:lnTo>
                      <a:pt x="3" y="64"/>
                    </a:lnTo>
                    <a:lnTo>
                      <a:pt x="4" y="58"/>
                    </a:lnTo>
                    <a:lnTo>
                      <a:pt x="6" y="52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2"/>
                    </a:lnTo>
                    <a:lnTo>
                      <a:pt x="24" y="26"/>
                    </a:lnTo>
                    <a:lnTo>
                      <a:pt x="34" y="19"/>
                    </a:lnTo>
                    <a:lnTo>
                      <a:pt x="42" y="14"/>
                    </a:lnTo>
                    <a:lnTo>
                      <a:pt x="46" y="11"/>
                    </a:lnTo>
                    <a:lnTo>
                      <a:pt x="54" y="9"/>
                    </a:lnTo>
                    <a:lnTo>
                      <a:pt x="67" y="4"/>
                    </a:lnTo>
                    <a:lnTo>
                      <a:pt x="77" y="0"/>
                    </a:lnTo>
                    <a:lnTo>
                      <a:pt x="67" y="4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7"/>
                    </a:lnTo>
                    <a:lnTo>
                      <a:pt x="19" y="33"/>
                    </a:lnTo>
                    <a:lnTo>
                      <a:pt x="14" y="40"/>
                    </a:lnTo>
                    <a:lnTo>
                      <a:pt x="10" y="46"/>
                    </a:lnTo>
                    <a:lnTo>
                      <a:pt x="6" y="52"/>
                    </a:lnTo>
                    <a:lnTo>
                      <a:pt x="4" y="66"/>
                    </a:lnTo>
                    <a:lnTo>
                      <a:pt x="3" y="74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83" name="Freeform 2202"/>
              <p:cNvSpPr>
                <a:spLocks/>
              </p:cNvSpPr>
              <p:nvPr/>
            </p:nvSpPr>
            <p:spPr bwMode="auto">
              <a:xfrm>
                <a:off x="1485" y="2123"/>
                <a:ext cx="241" cy="222"/>
              </a:xfrm>
              <a:custGeom>
                <a:avLst/>
                <a:gdLst>
                  <a:gd name="T0" fmla="*/ 3 w 88"/>
                  <a:gd name="T1" fmla="*/ 211 h 81"/>
                  <a:gd name="T2" fmla="*/ 3 w 88"/>
                  <a:gd name="T3" fmla="*/ 214 h 81"/>
                  <a:gd name="T4" fmla="*/ 0 w 88"/>
                  <a:gd name="T5" fmla="*/ 222 h 81"/>
                  <a:gd name="T6" fmla="*/ 0 w 88"/>
                  <a:gd name="T7" fmla="*/ 214 h 81"/>
                  <a:gd name="T8" fmla="*/ 0 w 88"/>
                  <a:gd name="T9" fmla="*/ 211 h 81"/>
                  <a:gd name="T10" fmla="*/ 5 w 88"/>
                  <a:gd name="T11" fmla="*/ 200 h 81"/>
                  <a:gd name="T12" fmla="*/ 14 w 88"/>
                  <a:gd name="T13" fmla="*/ 173 h 81"/>
                  <a:gd name="T14" fmla="*/ 27 w 88"/>
                  <a:gd name="T15" fmla="*/ 137 h 81"/>
                  <a:gd name="T16" fmla="*/ 38 w 88"/>
                  <a:gd name="T17" fmla="*/ 115 h 81"/>
                  <a:gd name="T18" fmla="*/ 47 w 88"/>
                  <a:gd name="T19" fmla="*/ 96 h 81"/>
                  <a:gd name="T20" fmla="*/ 66 w 88"/>
                  <a:gd name="T21" fmla="*/ 74 h 81"/>
                  <a:gd name="T22" fmla="*/ 77 w 88"/>
                  <a:gd name="T23" fmla="*/ 60 h 81"/>
                  <a:gd name="T24" fmla="*/ 96 w 88"/>
                  <a:gd name="T25" fmla="*/ 47 h 81"/>
                  <a:gd name="T26" fmla="*/ 112 w 88"/>
                  <a:gd name="T27" fmla="*/ 38 h 81"/>
                  <a:gd name="T28" fmla="*/ 140 w 88"/>
                  <a:gd name="T29" fmla="*/ 27 h 81"/>
                  <a:gd name="T30" fmla="*/ 151 w 88"/>
                  <a:gd name="T31" fmla="*/ 25 h 81"/>
                  <a:gd name="T32" fmla="*/ 170 w 88"/>
                  <a:gd name="T33" fmla="*/ 16 h 81"/>
                  <a:gd name="T34" fmla="*/ 214 w 88"/>
                  <a:gd name="T35" fmla="*/ 3 h 81"/>
                  <a:gd name="T36" fmla="*/ 241 w 88"/>
                  <a:gd name="T37" fmla="*/ 0 h 81"/>
                  <a:gd name="T38" fmla="*/ 214 w 88"/>
                  <a:gd name="T39" fmla="*/ 3 h 81"/>
                  <a:gd name="T40" fmla="*/ 181 w 88"/>
                  <a:gd name="T41" fmla="*/ 14 h 81"/>
                  <a:gd name="T42" fmla="*/ 145 w 88"/>
                  <a:gd name="T43" fmla="*/ 25 h 81"/>
                  <a:gd name="T44" fmla="*/ 137 w 88"/>
                  <a:gd name="T45" fmla="*/ 27 h 81"/>
                  <a:gd name="T46" fmla="*/ 112 w 88"/>
                  <a:gd name="T47" fmla="*/ 41 h 81"/>
                  <a:gd name="T48" fmla="*/ 96 w 88"/>
                  <a:gd name="T49" fmla="*/ 52 h 81"/>
                  <a:gd name="T50" fmla="*/ 77 w 88"/>
                  <a:gd name="T51" fmla="*/ 60 h 81"/>
                  <a:gd name="T52" fmla="*/ 66 w 88"/>
                  <a:gd name="T53" fmla="*/ 79 h 81"/>
                  <a:gd name="T54" fmla="*/ 47 w 88"/>
                  <a:gd name="T55" fmla="*/ 96 h 81"/>
                  <a:gd name="T56" fmla="*/ 30 w 88"/>
                  <a:gd name="T57" fmla="*/ 137 h 81"/>
                  <a:gd name="T58" fmla="*/ 16 w 88"/>
                  <a:gd name="T59" fmla="*/ 173 h 81"/>
                  <a:gd name="T60" fmla="*/ 5 w 88"/>
                  <a:gd name="T61" fmla="*/ 200 h 81"/>
                  <a:gd name="T62" fmla="*/ 3 w 88"/>
                  <a:gd name="T63" fmla="*/ 211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" h="81">
                    <a:moveTo>
                      <a:pt x="1" y="77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2" y="73"/>
                    </a:lnTo>
                    <a:lnTo>
                      <a:pt x="5" y="63"/>
                    </a:lnTo>
                    <a:lnTo>
                      <a:pt x="10" y="50"/>
                    </a:lnTo>
                    <a:lnTo>
                      <a:pt x="14" y="42"/>
                    </a:lnTo>
                    <a:lnTo>
                      <a:pt x="17" y="35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5" y="17"/>
                    </a:lnTo>
                    <a:lnTo>
                      <a:pt x="41" y="14"/>
                    </a:lnTo>
                    <a:lnTo>
                      <a:pt x="51" y="10"/>
                    </a:lnTo>
                    <a:lnTo>
                      <a:pt x="55" y="9"/>
                    </a:lnTo>
                    <a:lnTo>
                      <a:pt x="62" y="6"/>
                    </a:lnTo>
                    <a:lnTo>
                      <a:pt x="78" y="1"/>
                    </a:lnTo>
                    <a:lnTo>
                      <a:pt x="88" y="0"/>
                    </a:lnTo>
                    <a:lnTo>
                      <a:pt x="78" y="1"/>
                    </a:lnTo>
                    <a:lnTo>
                      <a:pt x="66" y="5"/>
                    </a:lnTo>
                    <a:lnTo>
                      <a:pt x="53" y="9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5" y="19"/>
                    </a:lnTo>
                    <a:lnTo>
                      <a:pt x="28" y="22"/>
                    </a:lnTo>
                    <a:lnTo>
                      <a:pt x="24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84" name="Freeform 2203"/>
              <p:cNvSpPr>
                <a:spLocks/>
              </p:cNvSpPr>
              <p:nvPr/>
            </p:nvSpPr>
            <p:spPr bwMode="auto">
              <a:xfrm>
                <a:off x="1490" y="2246"/>
                <a:ext cx="44" cy="129"/>
              </a:xfrm>
              <a:custGeom>
                <a:avLst/>
                <a:gdLst>
                  <a:gd name="T0" fmla="*/ 3 w 16"/>
                  <a:gd name="T1" fmla="*/ 129 h 47"/>
                  <a:gd name="T2" fmla="*/ 0 w 16"/>
                  <a:gd name="T3" fmla="*/ 129 h 47"/>
                  <a:gd name="T4" fmla="*/ 0 w 16"/>
                  <a:gd name="T5" fmla="*/ 126 h 47"/>
                  <a:gd name="T6" fmla="*/ 3 w 16"/>
                  <a:gd name="T7" fmla="*/ 113 h 47"/>
                  <a:gd name="T8" fmla="*/ 8 w 16"/>
                  <a:gd name="T9" fmla="*/ 77 h 47"/>
                  <a:gd name="T10" fmla="*/ 17 w 16"/>
                  <a:gd name="T11" fmla="*/ 60 h 47"/>
                  <a:gd name="T12" fmla="*/ 22 w 16"/>
                  <a:gd name="T13" fmla="*/ 47 h 47"/>
                  <a:gd name="T14" fmla="*/ 22 w 16"/>
                  <a:gd name="T15" fmla="*/ 30 h 47"/>
                  <a:gd name="T16" fmla="*/ 28 w 16"/>
                  <a:gd name="T17" fmla="*/ 25 h 47"/>
                  <a:gd name="T18" fmla="*/ 30 w 16"/>
                  <a:gd name="T19" fmla="*/ 14 h 47"/>
                  <a:gd name="T20" fmla="*/ 33 w 16"/>
                  <a:gd name="T21" fmla="*/ 5 h 47"/>
                  <a:gd name="T22" fmla="*/ 44 w 16"/>
                  <a:gd name="T23" fmla="*/ 0 h 47"/>
                  <a:gd name="T24" fmla="*/ 36 w 16"/>
                  <a:gd name="T25" fmla="*/ 11 h 47"/>
                  <a:gd name="T26" fmla="*/ 30 w 16"/>
                  <a:gd name="T27" fmla="*/ 19 h 47"/>
                  <a:gd name="T28" fmla="*/ 22 w 16"/>
                  <a:gd name="T29" fmla="*/ 33 h 47"/>
                  <a:gd name="T30" fmla="*/ 22 w 16"/>
                  <a:gd name="T31" fmla="*/ 47 h 47"/>
                  <a:gd name="T32" fmla="*/ 19 w 16"/>
                  <a:gd name="T33" fmla="*/ 63 h 47"/>
                  <a:gd name="T34" fmla="*/ 14 w 16"/>
                  <a:gd name="T35" fmla="*/ 77 h 47"/>
                  <a:gd name="T36" fmla="*/ 6 w 16"/>
                  <a:gd name="T37" fmla="*/ 113 h 47"/>
                  <a:gd name="T38" fmla="*/ 3 w 16"/>
                  <a:gd name="T39" fmla="*/ 129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7">
                    <a:moveTo>
                      <a:pt x="1" y="47"/>
                    </a:moveTo>
                    <a:lnTo>
                      <a:pt x="0" y="47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8" y="17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8" y="12"/>
                    </a:lnTo>
                    <a:lnTo>
                      <a:pt x="8" y="17"/>
                    </a:lnTo>
                    <a:lnTo>
                      <a:pt x="7" y="23"/>
                    </a:lnTo>
                    <a:lnTo>
                      <a:pt x="5" y="28"/>
                    </a:lnTo>
                    <a:lnTo>
                      <a:pt x="2" y="41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85" name="Freeform 2204"/>
              <p:cNvSpPr>
                <a:spLocks/>
              </p:cNvSpPr>
              <p:nvPr/>
            </p:nvSpPr>
            <p:spPr bwMode="auto">
              <a:xfrm>
                <a:off x="1537" y="2161"/>
                <a:ext cx="82" cy="72"/>
              </a:xfrm>
              <a:custGeom>
                <a:avLst/>
                <a:gdLst>
                  <a:gd name="T0" fmla="*/ 3 w 30"/>
                  <a:gd name="T1" fmla="*/ 69 h 26"/>
                  <a:gd name="T2" fmla="*/ 0 w 30"/>
                  <a:gd name="T3" fmla="*/ 69 h 26"/>
                  <a:gd name="T4" fmla="*/ 0 w 30"/>
                  <a:gd name="T5" fmla="*/ 72 h 26"/>
                  <a:gd name="T6" fmla="*/ 0 w 30"/>
                  <a:gd name="T7" fmla="*/ 69 h 26"/>
                  <a:gd name="T8" fmla="*/ 8 w 30"/>
                  <a:gd name="T9" fmla="*/ 58 h 26"/>
                  <a:gd name="T10" fmla="*/ 27 w 30"/>
                  <a:gd name="T11" fmla="*/ 36 h 26"/>
                  <a:gd name="T12" fmla="*/ 44 w 30"/>
                  <a:gd name="T13" fmla="*/ 19 h 26"/>
                  <a:gd name="T14" fmla="*/ 55 w 30"/>
                  <a:gd name="T15" fmla="*/ 14 h 26"/>
                  <a:gd name="T16" fmla="*/ 74 w 30"/>
                  <a:gd name="T17" fmla="*/ 3 h 26"/>
                  <a:gd name="T18" fmla="*/ 82 w 30"/>
                  <a:gd name="T19" fmla="*/ 0 h 26"/>
                  <a:gd name="T20" fmla="*/ 74 w 30"/>
                  <a:gd name="T21" fmla="*/ 6 h 26"/>
                  <a:gd name="T22" fmla="*/ 55 w 30"/>
                  <a:gd name="T23" fmla="*/ 17 h 26"/>
                  <a:gd name="T24" fmla="*/ 44 w 30"/>
                  <a:gd name="T25" fmla="*/ 22 h 26"/>
                  <a:gd name="T26" fmla="*/ 27 w 30"/>
                  <a:gd name="T27" fmla="*/ 42 h 26"/>
                  <a:gd name="T28" fmla="*/ 11 w 30"/>
                  <a:gd name="T29" fmla="*/ 58 h 26"/>
                  <a:gd name="T30" fmla="*/ 3 w 30"/>
                  <a:gd name="T31" fmla="*/ 6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3" y="21"/>
                    </a:lnTo>
                    <a:lnTo>
                      <a:pt x="10" y="13"/>
                    </a:lnTo>
                    <a:lnTo>
                      <a:pt x="16" y="7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0" y="6"/>
                    </a:lnTo>
                    <a:lnTo>
                      <a:pt x="16" y="8"/>
                    </a:lnTo>
                    <a:lnTo>
                      <a:pt x="10" y="15"/>
                    </a:lnTo>
                    <a:lnTo>
                      <a:pt x="4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86" name="Freeform 2205"/>
              <p:cNvSpPr>
                <a:spLocks/>
              </p:cNvSpPr>
              <p:nvPr/>
            </p:nvSpPr>
            <p:spPr bwMode="auto">
              <a:xfrm>
                <a:off x="1498" y="2148"/>
                <a:ext cx="261" cy="244"/>
              </a:xfrm>
              <a:custGeom>
                <a:avLst/>
                <a:gdLst>
                  <a:gd name="T0" fmla="*/ 5 w 95"/>
                  <a:gd name="T1" fmla="*/ 236 h 89"/>
                  <a:gd name="T2" fmla="*/ 5 w 95"/>
                  <a:gd name="T3" fmla="*/ 239 h 89"/>
                  <a:gd name="T4" fmla="*/ 0 w 95"/>
                  <a:gd name="T5" fmla="*/ 244 h 89"/>
                  <a:gd name="T6" fmla="*/ 0 w 95"/>
                  <a:gd name="T7" fmla="*/ 239 h 89"/>
                  <a:gd name="T8" fmla="*/ 0 w 95"/>
                  <a:gd name="T9" fmla="*/ 236 h 89"/>
                  <a:gd name="T10" fmla="*/ 5 w 95"/>
                  <a:gd name="T11" fmla="*/ 222 h 89"/>
                  <a:gd name="T12" fmla="*/ 14 w 95"/>
                  <a:gd name="T13" fmla="*/ 195 h 89"/>
                  <a:gd name="T14" fmla="*/ 36 w 95"/>
                  <a:gd name="T15" fmla="*/ 154 h 89"/>
                  <a:gd name="T16" fmla="*/ 58 w 95"/>
                  <a:gd name="T17" fmla="*/ 110 h 89"/>
                  <a:gd name="T18" fmla="*/ 63 w 95"/>
                  <a:gd name="T19" fmla="*/ 99 h 89"/>
                  <a:gd name="T20" fmla="*/ 69 w 95"/>
                  <a:gd name="T21" fmla="*/ 88 h 89"/>
                  <a:gd name="T22" fmla="*/ 85 w 95"/>
                  <a:gd name="T23" fmla="*/ 71 h 89"/>
                  <a:gd name="T24" fmla="*/ 107 w 95"/>
                  <a:gd name="T25" fmla="*/ 60 h 89"/>
                  <a:gd name="T26" fmla="*/ 126 w 95"/>
                  <a:gd name="T27" fmla="*/ 49 h 89"/>
                  <a:gd name="T28" fmla="*/ 140 w 95"/>
                  <a:gd name="T29" fmla="*/ 44 h 89"/>
                  <a:gd name="T30" fmla="*/ 151 w 95"/>
                  <a:gd name="T31" fmla="*/ 33 h 89"/>
                  <a:gd name="T32" fmla="*/ 159 w 95"/>
                  <a:gd name="T33" fmla="*/ 27 h 89"/>
                  <a:gd name="T34" fmla="*/ 159 w 95"/>
                  <a:gd name="T35" fmla="*/ 22 h 89"/>
                  <a:gd name="T36" fmla="*/ 165 w 95"/>
                  <a:gd name="T37" fmla="*/ 19 h 89"/>
                  <a:gd name="T38" fmla="*/ 181 w 95"/>
                  <a:gd name="T39" fmla="*/ 14 h 89"/>
                  <a:gd name="T40" fmla="*/ 206 w 95"/>
                  <a:gd name="T41" fmla="*/ 11 h 89"/>
                  <a:gd name="T42" fmla="*/ 231 w 95"/>
                  <a:gd name="T43" fmla="*/ 5 h 89"/>
                  <a:gd name="T44" fmla="*/ 261 w 95"/>
                  <a:gd name="T45" fmla="*/ 0 h 89"/>
                  <a:gd name="T46" fmla="*/ 231 w 95"/>
                  <a:gd name="T47" fmla="*/ 5 h 89"/>
                  <a:gd name="T48" fmla="*/ 192 w 95"/>
                  <a:gd name="T49" fmla="*/ 14 h 89"/>
                  <a:gd name="T50" fmla="*/ 165 w 95"/>
                  <a:gd name="T51" fmla="*/ 19 h 89"/>
                  <a:gd name="T52" fmla="*/ 159 w 95"/>
                  <a:gd name="T53" fmla="*/ 22 h 89"/>
                  <a:gd name="T54" fmla="*/ 159 w 95"/>
                  <a:gd name="T55" fmla="*/ 30 h 89"/>
                  <a:gd name="T56" fmla="*/ 148 w 95"/>
                  <a:gd name="T57" fmla="*/ 36 h 89"/>
                  <a:gd name="T58" fmla="*/ 137 w 95"/>
                  <a:gd name="T59" fmla="*/ 47 h 89"/>
                  <a:gd name="T60" fmla="*/ 124 w 95"/>
                  <a:gd name="T61" fmla="*/ 55 h 89"/>
                  <a:gd name="T62" fmla="*/ 107 w 95"/>
                  <a:gd name="T63" fmla="*/ 63 h 89"/>
                  <a:gd name="T64" fmla="*/ 85 w 95"/>
                  <a:gd name="T65" fmla="*/ 74 h 89"/>
                  <a:gd name="T66" fmla="*/ 69 w 95"/>
                  <a:gd name="T67" fmla="*/ 88 h 89"/>
                  <a:gd name="T68" fmla="*/ 63 w 95"/>
                  <a:gd name="T69" fmla="*/ 99 h 89"/>
                  <a:gd name="T70" fmla="*/ 58 w 95"/>
                  <a:gd name="T71" fmla="*/ 112 h 89"/>
                  <a:gd name="T72" fmla="*/ 36 w 95"/>
                  <a:gd name="T73" fmla="*/ 156 h 89"/>
                  <a:gd name="T74" fmla="*/ 19 w 95"/>
                  <a:gd name="T75" fmla="*/ 195 h 89"/>
                  <a:gd name="T76" fmla="*/ 5 w 95"/>
                  <a:gd name="T77" fmla="*/ 225 h 89"/>
                  <a:gd name="T78" fmla="*/ 5 w 95"/>
                  <a:gd name="T79" fmla="*/ 236 h 8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5" h="89">
                    <a:moveTo>
                      <a:pt x="2" y="86"/>
                    </a:moveTo>
                    <a:lnTo>
                      <a:pt x="2" y="87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1"/>
                    </a:lnTo>
                    <a:lnTo>
                      <a:pt x="5" y="71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6"/>
                    </a:lnTo>
                    <a:lnTo>
                      <a:pt x="25" y="32"/>
                    </a:lnTo>
                    <a:lnTo>
                      <a:pt x="31" y="26"/>
                    </a:lnTo>
                    <a:lnTo>
                      <a:pt x="39" y="22"/>
                    </a:lnTo>
                    <a:lnTo>
                      <a:pt x="46" y="18"/>
                    </a:lnTo>
                    <a:lnTo>
                      <a:pt x="51" y="16"/>
                    </a:lnTo>
                    <a:lnTo>
                      <a:pt x="55" y="12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7"/>
                    </a:lnTo>
                    <a:lnTo>
                      <a:pt x="66" y="5"/>
                    </a:lnTo>
                    <a:lnTo>
                      <a:pt x="75" y="4"/>
                    </a:lnTo>
                    <a:lnTo>
                      <a:pt x="84" y="2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0" y="5"/>
                    </a:lnTo>
                    <a:lnTo>
                      <a:pt x="60" y="7"/>
                    </a:lnTo>
                    <a:lnTo>
                      <a:pt x="58" y="8"/>
                    </a:lnTo>
                    <a:lnTo>
                      <a:pt x="58" y="11"/>
                    </a:lnTo>
                    <a:lnTo>
                      <a:pt x="54" y="13"/>
                    </a:lnTo>
                    <a:lnTo>
                      <a:pt x="50" y="17"/>
                    </a:lnTo>
                    <a:lnTo>
                      <a:pt x="45" y="20"/>
                    </a:lnTo>
                    <a:lnTo>
                      <a:pt x="39" y="23"/>
                    </a:lnTo>
                    <a:lnTo>
                      <a:pt x="31" y="27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21" y="41"/>
                    </a:lnTo>
                    <a:lnTo>
                      <a:pt x="13" y="57"/>
                    </a:lnTo>
                    <a:lnTo>
                      <a:pt x="7" y="71"/>
                    </a:lnTo>
                    <a:lnTo>
                      <a:pt x="2" y="82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87" name="Freeform 2206"/>
              <p:cNvSpPr>
                <a:spLocks/>
              </p:cNvSpPr>
              <p:nvPr/>
            </p:nvSpPr>
            <p:spPr bwMode="auto">
              <a:xfrm>
                <a:off x="1518" y="2139"/>
                <a:ext cx="239" cy="179"/>
              </a:xfrm>
              <a:custGeom>
                <a:avLst/>
                <a:gdLst>
                  <a:gd name="T0" fmla="*/ 5 w 87"/>
                  <a:gd name="T1" fmla="*/ 171 h 65"/>
                  <a:gd name="T2" fmla="*/ 5 w 87"/>
                  <a:gd name="T3" fmla="*/ 176 h 65"/>
                  <a:gd name="T4" fmla="*/ 0 w 87"/>
                  <a:gd name="T5" fmla="*/ 179 h 65"/>
                  <a:gd name="T6" fmla="*/ 0 w 87"/>
                  <a:gd name="T7" fmla="*/ 171 h 65"/>
                  <a:gd name="T8" fmla="*/ 5 w 87"/>
                  <a:gd name="T9" fmla="*/ 171 h 65"/>
                  <a:gd name="T10" fmla="*/ 5 w 87"/>
                  <a:gd name="T11" fmla="*/ 168 h 65"/>
                  <a:gd name="T12" fmla="*/ 8 w 87"/>
                  <a:gd name="T13" fmla="*/ 162 h 65"/>
                  <a:gd name="T14" fmla="*/ 19 w 87"/>
                  <a:gd name="T15" fmla="*/ 138 h 65"/>
                  <a:gd name="T16" fmla="*/ 36 w 87"/>
                  <a:gd name="T17" fmla="*/ 107 h 65"/>
                  <a:gd name="T18" fmla="*/ 44 w 87"/>
                  <a:gd name="T19" fmla="*/ 91 h 65"/>
                  <a:gd name="T20" fmla="*/ 58 w 87"/>
                  <a:gd name="T21" fmla="*/ 72 h 65"/>
                  <a:gd name="T22" fmla="*/ 93 w 87"/>
                  <a:gd name="T23" fmla="*/ 50 h 65"/>
                  <a:gd name="T24" fmla="*/ 124 w 87"/>
                  <a:gd name="T25" fmla="*/ 30 h 65"/>
                  <a:gd name="T26" fmla="*/ 146 w 87"/>
                  <a:gd name="T27" fmla="*/ 19 h 65"/>
                  <a:gd name="T28" fmla="*/ 154 w 87"/>
                  <a:gd name="T29" fmla="*/ 14 h 65"/>
                  <a:gd name="T30" fmla="*/ 159 w 87"/>
                  <a:gd name="T31" fmla="*/ 11 h 65"/>
                  <a:gd name="T32" fmla="*/ 170 w 87"/>
                  <a:gd name="T33" fmla="*/ 6 h 65"/>
                  <a:gd name="T34" fmla="*/ 192 w 87"/>
                  <a:gd name="T35" fmla="*/ 0 h 65"/>
                  <a:gd name="T36" fmla="*/ 212 w 87"/>
                  <a:gd name="T37" fmla="*/ 0 h 65"/>
                  <a:gd name="T38" fmla="*/ 239 w 87"/>
                  <a:gd name="T39" fmla="*/ 6 h 65"/>
                  <a:gd name="T40" fmla="*/ 212 w 87"/>
                  <a:gd name="T41" fmla="*/ 0 h 65"/>
                  <a:gd name="T42" fmla="*/ 203 w 87"/>
                  <a:gd name="T43" fmla="*/ 0 h 65"/>
                  <a:gd name="T44" fmla="*/ 181 w 87"/>
                  <a:gd name="T45" fmla="*/ 6 h 65"/>
                  <a:gd name="T46" fmla="*/ 162 w 87"/>
                  <a:gd name="T47" fmla="*/ 11 h 65"/>
                  <a:gd name="T48" fmla="*/ 154 w 87"/>
                  <a:gd name="T49" fmla="*/ 14 h 65"/>
                  <a:gd name="T50" fmla="*/ 151 w 87"/>
                  <a:gd name="T51" fmla="*/ 19 h 65"/>
                  <a:gd name="T52" fmla="*/ 146 w 87"/>
                  <a:gd name="T53" fmla="*/ 22 h 65"/>
                  <a:gd name="T54" fmla="*/ 124 w 87"/>
                  <a:gd name="T55" fmla="*/ 36 h 65"/>
                  <a:gd name="T56" fmla="*/ 93 w 87"/>
                  <a:gd name="T57" fmla="*/ 52 h 65"/>
                  <a:gd name="T58" fmla="*/ 58 w 87"/>
                  <a:gd name="T59" fmla="*/ 77 h 65"/>
                  <a:gd name="T60" fmla="*/ 49 w 87"/>
                  <a:gd name="T61" fmla="*/ 94 h 65"/>
                  <a:gd name="T62" fmla="*/ 38 w 87"/>
                  <a:gd name="T63" fmla="*/ 107 h 65"/>
                  <a:gd name="T64" fmla="*/ 22 w 87"/>
                  <a:gd name="T65" fmla="*/ 140 h 65"/>
                  <a:gd name="T66" fmla="*/ 11 w 87"/>
                  <a:gd name="T67" fmla="*/ 165 h 65"/>
                  <a:gd name="T68" fmla="*/ 5 w 87"/>
                  <a:gd name="T69" fmla="*/ 1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7" h="65">
                    <a:moveTo>
                      <a:pt x="2" y="62"/>
                    </a:moveTo>
                    <a:lnTo>
                      <a:pt x="2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3" y="7"/>
                    </a:lnTo>
                    <a:lnTo>
                      <a:pt x="56" y="5"/>
                    </a:lnTo>
                    <a:lnTo>
                      <a:pt x="58" y="4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66" y="2"/>
                    </a:lnTo>
                    <a:lnTo>
                      <a:pt x="59" y="4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3" y="8"/>
                    </a:lnTo>
                    <a:lnTo>
                      <a:pt x="45" y="13"/>
                    </a:lnTo>
                    <a:lnTo>
                      <a:pt x="34" y="19"/>
                    </a:lnTo>
                    <a:lnTo>
                      <a:pt x="21" y="28"/>
                    </a:lnTo>
                    <a:lnTo>
                      <a:pt x="18" y="34"/>
                    </a:lnTo>
                    <a:lnTo>
                      <a:pt x="14" y="39"/>
                    </a:lnTo>
                    <a:lnTo>
                      <a:pt x="8" y="51"/>
                    </a:lnTo>
                    <a:lnTo>
                      <a:pt x="4" y="60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88" name="Freeform 2207"/>
              <p:cNvSpPr>
                <a:spLocks/>
              </p:cNvSpPr>
              <p:nvPr/>
            </p:nvSpPr>
            <p:spPr bwMode="auto">
              <a:xfrm>
                <a:off x="1509" y="2370"/>
                <a:ext cx="14" cy="44"/>
              </a:xfrm>
              <a:custGeom>
                <a:avLst/>
                <a:gdLst>
                  <a:gd name="T0" fmla="*/ 3 w 5"/>
                  <a:gd name="T1" fmla="*/ 39 h 16"/>
                  <a:gd name="T2" fmla="*/ 0 w 5"/>
                  <a:gd name="T3" fmla="*/ 44 h 16"/>
                  <a:gd name="T4" fmla="*/ 0 w 5"/>
                  <a:gd name="T5" fmla="*/ 39 h 16"/>
                  <a:gd name="T6" fmla="*/ 8 w 5"/>
                  <a:gd name="T7" fmla="*/ 28 h 16"/>
                  <a:gd name="T8" fmla="*/ 8 w 5"/>
                  <a:gd name="T9" fmla="*/ 8 h 16"/>
                  <a:gd name="T10" fmla="*/ 11 w 5"/>
                  <a:gd name="T11" fmla="*/ 3 h 16"/>
                  <a:gd name="T12" fmla="*/ 14 w 5"/>
                  <a:gd name="T13" fmla="*/ 0 h 16"/>
                  <a:gd name="T14" fmla="*/ 11 w 5"/>
                  <a:gd name="T15" fmla="*/ 3 h 16"/>
                  <a:gd name="T16" fmla="*/ 11 w 5"/>
                  <a:gd name="T17" fmla="*/ 8 h 16"/>
                  <a:gd name="T18" fmla="*/ 8 w 5"/>
                  <a:gd name="T19" fmla="*/ 28 h 16"/>
                  <a:gd name="T20" fmla="*/ 3 w 5"/>
                  <a:gd name="T21" fmla="*/ 3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6">
                    <a:moveTo>
                      <a:pt x="1" y="14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3" y="1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89" name="Freeform 2208"/>
              <p:cNvSpPr>
                <a:spLocks/>
              </p:cNvSpPr>
              <p:nvPr/>
            </p:nvSpPr>
            <p:spPr bwMode="auto">
              <a:xfrm>
                <a:off x="1526" y="2170"/>
                <a:ext cx="260" cy="249"/>
              </a:xfrm>
              <a:custGeom>
                <a:avLst/>
                <a:gdLst>
                  <a:gd name="T0" fmla="*/ 0 w 95"/>
                  <a:gd name="T1" fmla="*/ 238 h 91"/>
                  <a:gd name="T2" fmla="*/ 0 w 95"/>
                  <a:gd name="T3" fmla="*/ 249 h 91"/>
                  <a:gd name="T4" fmla="*/ 0 w 95"/>
                  <a:gd name="T5" fmla="*/ 238 h 91"/>
                  <a:gd name="T6" fmla="*/ 0 w 95"/>
                  <a:gd name="T7" fmla="*/ 227 h 91"/>
                  <a:gd name="T8" fmla="*/ 8 w 95"/>
                  <a:gd name="T9" fmla="*/ 192 h 91"/>
                  <a:gd name="T10" fmla="*/ 11 w 95"/>
                  <a:gd name="T11" fmla="*/ 172 h 91"/>
                  <a:gd name="T12" fmla="*/ 19 w 95"/>
                  <a:gd name="T13" fmla="*/ 148 h 91"/>
                  <a:gd name="T14" fmla="*/ 30 w 95"/>
                  <a:gd name="T15" fmla="*/ 123 h 91"/>
                  <a:gd name="T16" fmla="*/ 44 w 95"/>
                  <a:gd name="T17" fmla="*/ 104 h 91"/>
                  <a:gd name="T18" fmla="*/ 57 w 95"/>
                  <a:gd name="T19" fmla="*/ 79 h 91"/>
                  <a:gd name="T20" fmla="*/ 77 w 95"/>
                  <a:gd name="T21" fmla="*/ 63 h 91"/>
                  <a:gd name="T22" fmla="*/ 93 w 95"/>
                  <a:gd name="T23" fmla="*/ 47 h 91"/>
                  <a:gd name="T24" fmla="*/ 109 w 95"/>
                  <a:gd name="T25" fmla="*/ 36 h 91"/>
                  <a:gd name="T26" fmla="*/ 140 w 95"/>
                  <a:gd name="T27" fmla="*/ 22 h 91"/>
                  <a:gd name="T28" fmla="*/ 151 w 95"/>
                  <a:gd name="T29" fmla="*/ 19 h 91"/>
                  <a:gd name="T30" fmla="*/ 178 w 95"/>
                  <a:gd name="T31" fmla="*/ 8 h 91"/>
                  <a:gd name="T32" fmla="*/ 203 w 95"/>
                  <a:gd name="T33" fmla="*/ 5 h 91"/>
                  <a:gd name="T34" fmla="*/ 230 w 95"/>
                  <a:gd name="T35" fmla="*/ 0 h 91"/>
                  <a:gd name="T36" fmla="*/ 260 w 95"/>
                  <a:gd name="T37" fmla="*/ 0 h 91"/>
                  <a:gd name="T38" fmla="*/ 230 w 95"/>
                  <a:gd name="T39" fmla="*/ 5 h 91"/>
                  <a:gd name="T40" fmla="*/ 216 w 95"/>
                  <a:gd name="T41" fmla="*/ 5 h 91"/>
                  <a:gd name="T42" fmla="*/ 189 w 95"/>
                  <a:gd name="T43" fmla="*/ 8 h 91"/>
                  <a:gd name="T44" fmla="*/ 161 w 95"/>
                  <a:gd name="T45" fmla="*/ 14 h 91"/>
                  <a:gd name="T46" fmla="*/ 148 w 95"/>
                  <a:gd name="T47" fmla="*/ 22 h 91"/>
                  <a:gd name="T48" fmla="*/ 137 w 95"/>
                  <a:gd name="T49" fmla="*/ 25 h 91"/>
                  <a:gd name="T50" fmla="*/ 109 w 95"/>
                  <a:gd name="T51" fmla="*/ 38 h 91"/>
                  <a:gd name="T52" fmla="*/ 93 w 95"/>
                  <a:gd name="T53" fmla="*/ 49 h 91"/>
                  <a:gd name="T54" fmla="*/ 71 w 95"/>
                  <a:gd name="T55" fmla="*/ 63 h 91"/>
                  <a:gd name="T56" fmla="*/ 57 w 95"/>
                  <a:gd name="T57" fmla="*/ 82 h 91"/>
                  <a:gd name="T58" fmla="*/ 44 w 95"/>
                  <a:gd name="T59" fmla="*/ 104 h 91"/>
                  <a:gd name="T60" fmla="*/ 30 w 95"/>
                  <a:gd name="T61" fmla="*/ 126 h 91"/>
                  <a:gd name="T62" fmla="*/ 22 w 95"/>
                  <a:gd name="T63" fmla="*/ 150 h 91"/>
                  <a:gd name="T64" fmla="*/ 14 w 95"/>
                  <a:gd name="T65" fmla="*/ 172 h 91"/>
                  <a:gd name="T66" fmla="*/ 8 w 95"/>
                  <a:gd name="T67" fmla="*/ 192 h 91"/>
                  <a:gd name="T68" fmla="*/ 5 w 95"/>
                  <a:gd name="T69" fmla="*/ 227 h 91"/>
                  <a:gd name="T70" fmla="*/ 0 w 95"/>
                  <a:gd name="T71" fmla="*/ 238 h 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91">
                    <a:moveTo>
                      <a:pt x="0" y="87"/>
                    </a:moveTo>
                    <a:lnTo>
                      <a:pt x="0" y="91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3" y="70"/>
                    </a:lnTo>
                    <a:lnTo>
                      <a:pt x="4" y="63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8" y="23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51" y="8"/>
                    </a:lnTo>
                    <a:lnTo>
                      <a:pt x="55" y="7"/>
                    </a:lnTo>
                    <a:lnTo>
                      <a:pt x="65" y="3"/>
                    </a:lnTo>
                    <a:lnTo>
                      <a:pt x="74" y="2"/>
                    </a:lnTo>
                    <a:lnTo>
                      <a:pt x="84" y="0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9" y="2"/>
                    </a:lnTo>
                    <a:lnTo>
                      <a:pt x="69" y="3"/>
                    </a:lnTo>
                    <a:lnTo>
                      <a:pt x="59" y="5"/>
                    </a:lnTo>
                    <a:lnTo>
                      <a:pt x="54" y="8"/>
                    </a:lnTo>
                    <a:lnTo>
                      <a:pt x="50" y="9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0" name="Freeform 2209"/>
              <p:cNvSpPr>
                <a:spLocks/>
              </p:cNvSpPr>
              <p:nvPr/>
            </p:nvSpPr>
            <p:spPr bwMode="auto">
              <a:xfrm>
                <a:off x="1534" y="2183"/>
                <a:ext cx="266" cy="253"/>
              </a:xfrm>
              <a:custGeom>
                <a:avLst/>
                <a:gdLst>
                  <a:gd name="T0" fmla="*/ 0 w 97"/>
                  <a:gd name="T1" fmla="*/ 245 h 92"/>
                  <a:gd name="T2" fmla="*/ 0 w 97"/>
                  <a:gd name="T3" fmla="*/ 248 h 92"/>
                  <a:gd name="T4" fmla="*/ 3 w 97"/>
                  <a:gd name="T5" fmla="*/ 253 h 92"/>
                  <a:gd name="T6" fmla="*/ 0 w 97"/>
                  <a:gd name="T7" fmla="*/ 248 h 92"/>
                  <a:gd name="T8" fmla="*/ 0 w 97"/>
                  <a:gd name="T9" fmla="*/ 245 h 92"/>
                  <a:gd name="T10" fmla="*/ 5 w 97"/>
                  <a:gd name="T11" fmla="*/ 234 h 92"/>
                  <a:gd name="T12" fmla="*/ 14 w 97"/>
                  <a:gd name="T13" fmla="*/ 201 h 92"/>
                  <a:gd name="T14" fmla="*/ 27 w 97"/>
                  <a:gd name="T15" fmla="*/ 154 h 92"/>
                  <a:gd name="T16" fmla="*/ 44 w 97"/>
                  <a:gd name="T17" fmla="*/ 105 h 92"/>
                  <a:gd name="T18" fmla="*/ 58 w 97"/>
                  <a:gd name="T19" fmla="*/ 80 h 92"/>
                  <a:gd name="T20" fmla="*/ 74 w 97"/>
                  <a:gd name="T21" fmla="*/ 61 h 92"/>
                  <a:gd name="T22" fmla="*/ 96 w 97"/>
                  <a:gd name="T23" fmla="*/ 47 h 92"/>
                  <a:gd name="T24" fmla="*/ 112 w 97"/>
                  <a:gd name="T25" fmla="*/ 33 h 92"/>
                  <a:gd name="T26" fmla="*/ 143 w 97"/>
                  <a:gd name="T27" fmla="*/ 19 h 92"/>
                  <a:gd name="T28" fmla="*/ 154 w 97"/>
                  <a:gd name="T29" fmla="*/ 19 h 92"/>
                  <a:gd name="T30" fmla="*/ 181 w 97"/>
                  <a:gd name="T31" fmla="*/ 11 h 92"/>
                  <a:gd name="T32" fmla="*/ 208 w 97"/>
                  <a:gd name="T33" fmla="*/ 6 h 92"/>
                  <a:gd name="T34" fmla="*/ 230 w 97"/>
                  <a:gd name="T35" fmla="*/ 0 h 92"/>
                  <a:gd name="T36" fmla="*/ 266 w 97"/>
                  <a:gd name="T37" fmla="*/ 0 h 92"/>
                  <a:gd name="T38" fmla="*/ 230 w 97"/>
                  <a:gd name="T39" fmla="*/ 6 h 92"/>
                  <a:gd name="T40" fmla="*/ 222 w 97"/>
                  <a:gd name="T41" fmla="*/ 6 h 92"/>
                  <a:gd name="T42" fmla="*/ 195 w 97"/>
                  <a:gd name="T43" fmla="*/ 8 h 92"/>
                  <a:gd name="T44" fmla="*/ 148 w 97"/>
                  <a:gd name="T45" fmla="*/ 19 h 92"/>
                  <a:gd name="T46" fmla="*/ 140 w 97"/>
                  <a:gd name="T47" fmla="*/ 22 h 92"/>
                  <a:gd name="T48" fmla="*/ 110 w 97"/>
                  <a:gd name="T49" fmla="*/ 36 h 92"/>
                  <a:gd name="T50" fmla="*/ 90 w 97"/>
                  <a:gd name="T51" fmla="*/ 50 h 92"/>
                  <a:gd name="T52" fmla="*/ 74 w 97"/>
                  <a:gd name="T53" fmla="*/ 63 h 92"/>
                  <a:gd name="T54" fmla="*/ 58 w 97"/>
                  <a:gd name="T55" fmla="*/ 83 h 92"/>
                  <a:gd name="T56" fmla="*/ 44 w 97"/>
                  <a:gd name="T57" fmla="*/ 107 h 92"/>
                  <a:gd name="T58" fmla="*/ 27 w 97"/>
                  <a:gd name="T59" fmla="*/ 154 h 92"/>
                  <a:gd name="T60" fmla="*/ 16 w 97"/>
                  <a:gd name="T61" fmla="*/ 204 h 92"/>
                  <a:gd name="T62" fmla="*/ 5 w 97"/>
                  <a:gd name="T63" fmla="*/ 234 h 92"/>
                  <a:gd name="T64" fmla="*/ 0 w 97"/>
                  <a:gd name="T65" fmla="*/ 245 h 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2">
                    <a:moveTo>
                      <a:pt x="0" y="89"/>
                    </a:moveTo>
                    <a:lnTo>
                      <a:pt x="0" y="90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5" y="73"/>
                    </a:lnTo>
                    <a:lnTo>
                      <a:pt x="10" y="56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7" y="22"/>
                    </a:lnTo>
                    <a:lnTo>
                      <a:pt x="35" y="17"/>
                    </a:lnTo>
                    <a:lnTo>
                      <a:pt x="41" y="12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66" y="4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71" y="3"/>
                    </a:lnTo>
                    <a:lnTo>
                      <a:pt x="54" y="7"/>
                    </a:lnTo>
                    <a:lnTo>
                      <a:pt x="51" y="8"/>
                    </a:lnTo>
                    <a:lnTo>
                      <a:pt x="40" y="13"/>
                    </a:lnTo>
                    <a:lnTo>
                      <a:pt x="33" y="18"/>
                    </a:lnTo>
                    <a:lnTo>
                      <a:pt x="27" y="23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0" y="56"/>
                    </a:lnTo>
                    <a:lnTo>
                      <a:pt x="6" y="74"/>
                    </a:lnTo>
                    <a:lnTo>
                      <a:pt x="2" y="85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1" name="Freeform 2210"/>
              <p:cNvSpPr>
                <a:spLocks/>
              </p:cNvSpPr>
              <p:nvPr/>
            </p:nvSpPr>
            <p:spPr bwMode="auto">
              <a:xfrm>
                <a:off x="1550" y="2192"/>
                <a:ext cx="225" cy="263"/>
              </a:xfrm>
              <a:custGeom>
                <a:avLst/>
                <a:gdLst>
                  <a:gd name="T0" fmla="*/ 3 w 82"/>
                  <a:gd name="T1" fmla="*/ 252 h 96"/>
                  <a:gd name="T2" fmla="*/ 3 w 82"/>
                  <a:gd name="T3" fmla="*/ 255 h 96"/>
                  <a:gd name="T4" fmla="*/ 0 w 82"/>
                  <a:gd name="T5" fmla="*/ 263 h 96"/>
                  <a:gd name="T6" fmla="*/ 0 w 82"/>
                  <a:gd name="T7" fmla="*/ 255 h 96"/>
                  <a:gd name="T8" fmla="*/ 0 w 82"/>
                  <a:gd name="T9" fmla="*/ 252 h 96"/>
                  <a:gd name="T10" fmla="*/ 0 w 82"/>
                  <a:gd name="T11" fmla="*/ 241 h 96"/>
                  <a:gd name="T12" fmla="*/ 5 w 82"/>
                  <a:gd name="T13" fmla="*/ 211 h 96"/>
                  <a:gd name="T14" fmla="*/ 14 w 82"/>
                  <a:gd name="T15" fmla="*/ 167 h 96"/>
                  <a:gd name="T16" fmla="*/ 25 w 82"/>
                  <a:gd name="T17" fmla="*/ 145 h 96"/>
                  <a:gd name="T18" fmla="*/ 33 w 82"/>
                  <a:gd name="T19" fmla="*/ 123 h 96"/>
                  <a:gd name="T20" fmla="*/ 44 w 82"/>
                  <a:gd name="T21" fmla="*/ 99 h 96"/>
                  <a:gd name="T22" fmla="*/ 58 w 82"/>
                  <a:gd name="T23" fmla="*/ 79 h 96"/>
                  <a:gd name="T24" fmla="*/ 74 w 82"/>
                  <a:gd name="T25" fmla="*/ 66 h 96"/>
                  <a:gd name="T26" fmla="*/ 88 w 82"/>
                  <a:gd name="T27" fmla="*/ 52 h 96"/>
                  <a:gd name="T28" fmla="*/ 115 w 82"/>
                  <a:gd name="T29" fmla="*/ 33 h 96"/>
                  <a:gd name="T30" fmla="*/ 126 w 82"/>
                  <a:gd name="T31" fmla="*/ 30 h 96"/>
                  <a:gd name="T32" fmla="*/ 151 w 82"/>
                  <a:gd name="T33" fmla="*/ 19 h 96"/>
                  <a:gd name="T34" fmla="*/ 170 w 82"/>
                  <a:gd name="T35" fmla="*/ 14 h 96"/>
                  <a:gd name="T36" fmla="*/ 195 w 82"/>
                  <a:gd name="T37" fmla="*/ 5 h 96"/>
                  <a:gd name="T38" fmla="*/ 225 w 82"/>
                  <a:gd name="T39" fmla="*/ 0 h 96"/>
                  <a:gd name="T40" fmla="*/ 195 w 82"/>
                  <a:gd name="T41" fmla="*/ 5 h 96"/>
                  <a:gd name="T42" fmla="*/ 184 w 82"/>
                  <a:gd name="T43" fmla="*/ 11 h 96"/>
                  <a:gd name="T44" fmla="*/ 159 w 82"/>
                  <a:gd name="T45" fmla="*/ 19 h 96"/>
                  <a:gd name="T46" fmla="*/ 123 w 82"/>
                  <a:gd name="T47" fmla="*/ 33 h 96"/>
                  <a:gd name="T48" fmla="*/ 113 w 82"/>
                  <a:gd name="T49" fmla="*/ 38 h 96"/>
                  <a:gd name="T50" fmla="*/ 88 w 82"/>
                  <a:gd name="T51" fmla="*/ 55 h 96"/>
                  <a:gd name="T52" fmla="*/ 71 w 82"/>
                  <a:gd name="T53" fmla="*/ 68 h 96"/>
                  <a:gd name="T54" fmla="*/ 58 w 82"/>
                  <a:gd name="T55" fmla="*/ 82 h 96"/>
                  <a:gd name="T56" fmla="*/ 44 w 82"/>
                  <a:gd name="T57" fmla="*/ 101 h 96"/>
                  <a:gd name="T58" fmla="*/ 33 w 82"/>
                  <a:gd name="T59" fmla="*/ 126 h 96"/>
                  <a:gd name="T60" fmla="*/ 25 w 82"/>
                  <a:gd name="T61" fmla="*/ 145 h 96"/>
                  <a:gd name="T62" fmla="*/ 16 w 82"/>
                  <a:gd name="T63" fmla="*/ 170 h 96"/>
                  <a:gd name="T64" fmla="*/ 5 w 82"/>
                  <a:gd name="T65" fmla="*/ 211 h 96"/>
                  <a:gd name="T66" fmla="*/ 3 w 82"/>
                  <a:gd name="T67" fmla="*/ 252 h 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96">
                    <a:moveTo>
                      <a:pt x="1" y="92"/>
                    </a:moveTo>
                    <a:lnTo>
                      <a:pt x="1" y="93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2" y="77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2" y="45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4"/>
                    </a:lnTo>
                    <a:lnTo>
                      <a:pt x="32" y="19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5" y="7"/>
                    </a:lnTo>
                    <a:lnTo>
                      <a:pt x="62" y="5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2"/>
                    </a:lnTo>
                    <a:lnTo>
                      <a:pt x="67" y="4"/>
                    </a:lnTo>
                    <a:lnTo>
                      <a:pt x="58" y="7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2" y="20"/>
                    </a:lnTo>
                    <a:lnTo>
                      <a:pt x="26" y="25"/>
                    </a:lnTo>
                    <a:lnTo>
                      <a:pt x="21" y="30"/>
                    </a:lnTo>
                    <a:lnTo>
                      <a:pt x="16" y="37"/>
                    </a:lnTo>
                    <a:lnTo>
                      <a:pt x="12" y="46"/>
                    </a:lnTo>
                    <a:lnTo>
                      <a:pt x="9" y="53"/>
                    </a:lnTo>
                    <a:lnTo>
                      <a:pt x="6" y="62"/>
                    </a:lnTo>
                    <a:lnTo>
                      <a:pt x="2" y="77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2" name="Freeform 2211"/>
              <p:cNvSpPr>
                <a:spLocks/>
              </p:cNvSpPr>
              <p:nvPr/>
            </p:nvSpPr>
            <p:spPr bwMode="auto">
              <a:xfrm>
                <a:off x="1564" y="2266"/>
                <a:ext cx="71" cy="205"/>
              </a:xfrm>
              <a:custGeom>
                <a:avLst/>
                <a:gdLst>
                  <a:gd name="T0" fmla="*/ 3 w 26"/>
                  <a:gd name="T1" fmla="*/ 202 h 75"/>
                  <a:gd name="T2" fmla="*/ 0 w 26"/>
                  <a:gd name="T3" fmla="*/ 205 h 75"/>
                  <a:gd name="T4" fmla="*/ 0 w 26"/>
                  <a:gd name="T5" fmla="*/ 202 h 75"/>
                  <a:gd name="T6" fmla="*/ 0 w 26"/>
                  <a:gd name="T7" fmla="*/ 197 h 75"/>
                  <a:gd name="T8" fmla="*/ 16 w 26"/>
                  <a:gd name="T9" fmla="*/ 123 h 75"/>
                  <a:gd name="T10" fmla="*/ 27 w 26"/>
                  <a:gd name="T11" fmla="*/ 71 h 75"/>
                  <a:gd name="T12" fmla="*/ 30 w 26"/>
                  <a:gd name="T13" fmla="*/ 55 h 75"/>
                  <a:gd name="T14" fmla="*/ 33 w 26"/>
                  <a:gd name="T15" fmla="*/ 49 h 75"/>
                  <a:gd name="T16" fmla="*/ 41 w 26"/>
                  <a:gd name="T17" fmla="*/ 38 h 75"/>
                  <a:gd name="T18" fmla="*/ 57 w 26"/>
                  <a:gd name="T19" fmla="*/ 14 h 75"/>
                  <a:gd name="T20" fmla="*/ 71 w 26"/>
                  <a:gd name="T21" fmla="*/ 0 h 75"/>
                  <a:gd name="T22" fmla="*/ 57 w 26"/>
                  <a:gd name="T23" fmla="*/ 16 h 75"/>
                  <a:gd name="T24" fmla="*/ 46 w 26"/>
                  <a:gd name="T25" fmla="*/ 30 h 75"/>
                  <a:gd name="T26" fmla="*/ 33 w 26"/>
                  <a:gd name="T27" fmla="*/ 52 h 75"/>
                  <a:gd name="T28" fmla="*/ 30 w 26"/>
                  <a:gd name="T29" fmla="*/ 57 h 75"/>
                  <a:gd name="T30" fmla="*/ 27 w 26"/>
                  <a:gd name="T31" fmla="*/ 77 h 75"/>
                  <a:gd name="T32" fmla="*/ 16 w 26"/>
                  <a:gd name="T33" fmla="*/ 123 h 75"/>
                  <a:gd name="T34" fmla="*/ 3 w 26"/>
                  <a:gd name="T35" fmla="*/ 202 h 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75">
                    <a:moveTo>
                      <a:pt x="1" y="74"/>
                    </a:moveTo>
                    <a:lnTo>
                      <a:pt x="0" y="75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6" y="45"/>
                    </a:lnTo>
                    <a:lnTo>
                      <a:pt x="10" y="26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6"/>
                    </a:lnTo>
                    <a:lnTo>
                      <a:pt x="17" y="11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8"/>
                    </a:lnTo>
                    <a:lnTo>
                      <a:pt x="6" y="45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3" name="Freeform 2212"/>
              <p:cNvSpPr>
                <a:spLocks/>
              </p:cNvSpPr>
              <p:nvPr/>
            </p:nvSpPr>
            <p:spPr bwMode="auto">
              <a:xfrm>
                <a:off x="1580" y="2205"/>
                <a:ext cx="247" cy="283"/>
              </a:xfrm>
              <a:custGeom>
                <a:avLst/>
                <a:gdLst>
                  <a:gd name="T0" fmla="*/ 233 w 90"/>
                  <a:gd name="T1" fmla="*/ 0 h 103"/>
                  <a:gd name="T2" fmla="*/ 236 w 90"/>
                  <a:gd name="T3" fmla="*/ 0 h 103"/>
                  <a:gd name="T4" fmla="*/ 247 w 90"/>
                  <a:gd name="T5" fmla="*/ 0 h 103"/>
                  <a:gd name="T6" fmla="*/ 236 w 90"/>
                  <a:gd name="T7" fmla="*/ 3 h 103"/>
                  <a:gd name="T8" fmla="*/ 233 w 90"/>
                  <a:gd name="T9" fmla="*/ 3 h 103"/>
                  <a:gd name="T10" fmla="*/ 220 w 90"/>
                  <a:gd name="T11" fmla="*/ 3 h 103"/>
                  <a:gd name="T12" fmla="*/ 184 w 90"/>
                  <a:gd name="T13" fmla="*/ 5 h 103"/>
                  <a:gd name="T14" fmla="*/ 162 w 90"/>
                  <a:gd name="T15" fmla="*/ 11 h 103"/>
                  <a:gd name="T16" fmla="*/ 137 w 90"/>
                  <a:gd name="T17" fmla="*/ 16 h 103"/>
                  <a:gd name="T18" fmla="*/ 113 w 90"/>
                  <a:gd name="T19" fmla="*/ 27 h 103"/>
                  <a:gd name="T20" fmla="*/ 91 w 90"/>
                  <a:gd name="T21" fmla="*/ 41 h 103"/>
                  <a:gd name="T22" fmla="*/ 69 w 90"/>
                  <a:gd name="T23" fmla="*/ 60 h 103"/>
                  <a:gd name="T24" fmla="*/ 52 w 90"/>
                  <a:gd name="T25" fmla="*/ 82 h 103"/>
                  <a:gd name="T26" fmla="*/ 41 w 90"/>
                  <a:gd name="T27" fmla="*/ 102 h 103"/>
                  <a:gd name="T28" fmla="*/ 30 w 90"/>
                  <a:gd name="T29" fmla="*/ 124 h 103"/>
                  <a:gd name="T30" fmla="*/ 22 w 90"/>
                  <a:gd name="T31" fmla="*/ 154 h 103"/>
                  <a:gd name="T32" fmla="*/ 16 w 90"/>
                  <a:gd name="T33" fmla="*/ 168 h 103"/>
                  <a:gd name="T34" fmla="*/ 11 w 90"/>
                  <a:gd name="T35" fmla="*/ 195 h 103"/>
                  <a:gd name="T36" fmla="*/ 3 w 90"/>
                  <a:gd name="T37" fmla="*/ 250 h 103"/>
                  <a:gd name="T38" fmla="*/ 0 w 90"/>
                  <a:gd name="T39" fmla="*/ 283 h 103"/>
                  <a:gd name="T40" fmla="*/ 0 w 90"/>
                  <a:gd name="T41" fmla="*/ 245 h 103"/>
                  <a:gd name="T42" fmla="*/ 3 w 90"/>
                  <a:gd name="T43" fmla="*/ 236 h 103"/>
                  <a:gd name="T44" fmla="*/ 8 w 90"/>
                  <a:gd name="T45" fmla="*/ 203 h 103"/>
                  <a:gd name="T46" fmla="*/ 16 w 90"/>
                  <a:gd name="T47" fmla="*/ 159 h 103"/>
                  <a:gd name="T48" fmla="*/ 16 w 90"/>
                  <a:gd name="T49" fmla="*/ 151 h 103"/>
                  <a:gd name="T50" fmla="*/ 30 w 90"/>
                  <a:gd name="T51" fmla="*/ 118 h 103"/>
                  <a:gd name="T52" fmla="*/ 41 w 90"/>
                  <a:gd name="T53" fmla="*/ 99 h 103"/>
                  <a:gd name="T54" fmla="*/ 55 w 90"/>
                  <a:gd name="T55" fmla="*/ 77 h 103"/>
                  <a:gd name="T56" fmla="*/ 69 w 90"/>
                  <a:gd name="T57" fmla="*/ 58 h 103"/>
                  <a:gd name="T58" fmla="*/ 91 w 90"/>
                  <a:gd name="T59" fmla="*/ 38 h 103"/>
                  <a:gd name="T60" fmla="*/ 113 w 90"/>
                  <a:gd name="T61" fmla="*/ 25 h 103"/>
                  <a:gd name="T62" fmla="*/ 140 w 90"/>
                  <a:gd name="T63" fmla="*/ 14 h 103"/>
                  <a:gd name="T64" fmla="*/ 165 w 90"/>
                  <a:gd name="T65" fmla="*/ 5 h 103"/>
                  <a:gd name="T66" fmla="*/ 184 w 90"/>
                  <a:gd name="T67" fmla="*/ 3 h 103"/>
                  <a:gd name="T68" fmla="*/ 220 w 90"/>
                  <a:gd name="T69" fmla="*/ 0 h 103"/>
                  <a:gd name="T70" fmla="*/ 233 w 90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0" h="103">
                    <a:moveTo>
                      <a:pt x="85" y="0"/>
                    </a:moveTo>
                    <a:lnTo>
                      <a:pt x="86" y="0"/>
                    </a:lnTo>
                    <a:lnTo>
                      <a:pt x="90" y="0"/>
                    </a:lnTo>
                    <a:lnTo>
                      <a:pt x="86" y="1"/>
                    </a:lnTo>
                    <a:lnTo>
                      <a:pt x="85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9" y="4"/>
                    </a:lnTo>
                    <a:lnTo>
                      <a:pt x="50" y="6"/>
                    </a:lnTo>
                    <a:lnTo>
                      <a:pt x="41" y="10"/>
                    </a:lnTo>
                    <a:lnTo>
                      <a:pt x="33" y="15"/>
                    </a:lnTo>
                    <a:lnTo>
                      <a:pt x="25" y="22"/>
                    </a:lnTo>
                    <a:lnTo>
                      <a:pt x="19" y="30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8" y="56"/>
                    </a:lnTo>
                    <a:lnTo>
                      <a:pt x="6" y="61"/>
                    </a:lnTo>
                    <a:lnTo>
                      <a:pt x="4" y="71"/>
                    </a:lnTo>
                    <a:lnTo>
                      <a:pt x="1" y="91"/>
                    </a:lnTo>
                    <a:lnTo>
                      <a:pt x="0" y="103"/>
                    </a:lnTo>
                    <a:lnTo>
                      <a:pt x="0" y="89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11" y="43"/>
                    </a:lnTo>
                    <a:lnTo>
                      <a:pt x="15" y="36"/>
                    </a:lnTo>
                    <a:lnTo>
                      <a:pt x="20" y="28"/>
                    </a:lnTo>
                    <a:lnTo>
                      <a:pt x="25" y="21"/>
                    </a:lnTo>
                    <a:lnTo>
                      <a:pt x="33" y="14"/>
                    </a:lnTo>
                    <a:lnTo>
                      <a:pt x="41" y="9"/>
                    </a:lnTo>
                    <a:lnTo>
                      <a:pt x="51" y="5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4" name="Freeform 2213"/>
              <p:cNvSpPr>
                <a:spLocks/>
              </p:cNvSpPr>
              <p:nvPr/>
            </p:nvSpPr>
            <p:spPr bwMode="auto">
              <a:xfrm>
                <a:off x="1597" y="2422"/>
                <a:ext cx="5" cy="77"/>
              </a:xfrm>
              <a:custGeom>
                <a:avLst/>
                <a:gdLst>
                  <a:gd name="T0" fmla="*/ 0 w 2"/>
                  <a:gd name="T1" fmla="*/ 77 h 28"/>
                  <a:gd name="T2" fmla="*/ 5 w 2"/>
                  <a:gd name="T3" fmla="*/ 50 h 28"/>
                  <a:gd name="T4" fmla="*/ 0 w 2"/>
                  <a:gd name="T5" fmla="*/ 22 h 28"/>
                  <a:gd name="T6" fmla="*/ 0 w 2"/>
                  <a:gd name="T7" fmla="*/ 8 h 28"/>
                  <a:gd name="T8" fmla="*/ 0 w 2"/>
                  <a:gd name="T9" fmla="*/ 0 h 28"/>
                  <a:gd name="T10" fmla="*/ 5 w 2"/>
                  <a:gd name="T11" fmla="*/ 8 h 28"/>
                  <a:gd name="T12" fmla="*/ 5 w 2"/>
                  <a:gd name="T13" fmla="*/ 22 h 28"/>
                  <a:gd name="T14" fmla="*/ 5 w 2"/>
                  <a:gd name="T15" fmla="*/ 50 h 28"/>
                  <a:gd name="T16" fmla="*/ 0 w 2"/>
                  <a:gd name="T17" fmla="*/ 7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8">
                    <a:moveTo>
                      <a:pt x="0" y="28"/>
                    </a:moveTo>
                    <a:lnTo>
                      <a:pt x="2" y="18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2" y="1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5" name="Freeform 2214"/>
              <p:cNvSpPr>
                <a:spLocks/>
              </p:cNvSpPr>
              <p:nvPr/>
            </p:nvSpPr>
            <p:spPr bwMode="auto">
              <a:xfrm>
                <a:off x="1597" y="2249"/>
                <a:ext cx="118" cy="154"/>
              </a:xfrm>
              <a:custGeom>
                <a:avLst/>
                <a:gdLst>
                  <a:gd name="T0" fmla="*/ 5 w 43"/>
                  <a:gd name="T1" fmla="*/ 151 h 56"/>
                  <a:gd name="T2" fmla="*/ 0 w 43"/>
                  <a:gd name="T3" fmla="*/ 154 h 56"/>
                  <a:gd name="T4" fmla="*/ 0 w 43"/>
                  <a:gd name="T5" fmla="*/ 151 h 56"/>
                  <a:gd name="T6" fmla="*/ 8 w 43"/>
                  <a:gd name="T7" fmla="*/ 127 h 56"/>
                  <a:gd name="T8" fmla="*/ 25 w 43"/>
                  <a:gd name="T9" fmla="*/ 80 h 56"/>
                  <a:gd name="T10" fmla="*/ 27 w 43"/>
                  <a:gd name="T11" fmla="*/ 66 h 56"/>
                  <a:gd name="T12" fmla="*/ 36 w 43"/>
                  <a:gd name="T13" fmla="*/ 55 h 56"/>
                  <a:gd name="T14" fmla="*/ 49 w 43"/>
                  <a:gd name="T15" fmla="*/ 39 h 56"/>
                  <a:gd name="T16" fmla="*/ 66 w 43"/>
                  <a:gd name="T17" fmla="*/ 22 h 56"/>
                  <a:gd name="T18" fmla="*/ 80 w 43"/>
                  <a:gd name="T19" fmla="*/ 17 h 56"/>
                  <a:gd name="T20" fmla="*/ 104 w 43"/>
                  <a:gd name="T21" fmla="*/ 8 h 56"/>
                  <a:gd name="T22" fmla="*/ 118 w 43"/>
                  <a:gd name="T23" fmla="*/ 0 h 56"/>
                  <a:gd name="T24" fmla="*/ 104 w 43"/>
                  <a:gd name="T25" fmla="*/ 8 h 56"/>
                  <a:gd name="T26" fmla="*/ 82 w 43"/>
                  <a:gd name="T27" fmla="*/ 14 h 56"/>
                  <a:gd name="T28" fmla="*/ 74 w 43"/>
                  <a:gd name="T29" fmla="*/ 22 h 56"/>
                  <a:gd name="T30" fmla="*/ 66 w 43"/>
                  <a:gd name="T31" fmla="*/ 25 h 56"/>
                  <a:gd name="T32" fmla="*/ 49 w 43"/>
                  <a:gd name="T33" fmla="*/ 41 h 56"/>
                  <a:gd name="T34" fmla="*/ 36 w 43"/>
                  <a:gd name="T35" fmla="*/ 58 h 56"/>
                  <a:gd name="T36" fmla="*/ 27 w 43"/>
                  <a:gd name="T37" fmla="*/ 69 h 56"/>
                  <a:gd name="T38" fmla="*/ 25 w 43"/>
                  <a:gd name="T39" fmla="*/ 83 h 56"/>
                  <a:gd name="T40" fmla="*/ 11 w 43"/>
                  <a:gd name="T41" fmla="*/ 127 h 56"/>
                  <a:gd name="T42" fmla="*/ 5 w 43"/>
                  <a:gd name="T43" fmla="*/ 151 h 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" h="56">
                    <a:moveTo>
                      <a:pt x="2" y="55"/>
                    </a:moveTo>
                    <a:lnTo>
                      <a:pt x="0" y="56"/>
                    </a:lnTo>
                    <a:lnTo>
                      <a:pt x="0" y="55"/>
                    </a:lnTo>
                    <a:lnTo>
                      <a:pt x="3" y="46"/>
                    </a:lnTo>
                    <a:lnTo>
                      <a:pt x="9" y="29"/>
                    </a:lnTo>
                    <a:lnTo>
                      <a:pt x="10" y="24"/>
                    </a:lnTo>
                    <a:lnTo>
                      <a:pt x="13" y="20"/>
                    </a:lnTo>
                    <a:lnTo>
                      <a:pt x="18" y="14"/>
                    </a:lnTo>
                    <a:lnTo>
                      <a:pt x="24" y="8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38" y="3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4" y="9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6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6" name="Freeform 2215"/>
              <p:cNvSpPr>
                <a:spLocks/>
              </p:cNvSpPr>
              <p:nvPr/>
            </p:nvSpPr>
            <p:spPr bwMode="auto">
              <a:xfrm>
                <a:off x="1679" y="2219"/>
                <a:ext cx="176" cy="33"/>
              </a:xfrm>
              <a:custGeom>
                <a:avLst/>
                <a:gdLst>
                  <a:gd name="T0" fmla="*/ 168 w 64"/>
                  <a:gd name="T1" fmla="*/ 6 h 12"/>
                  <a:gd name="T2" fmla="*/ 171 w 64"/>
                  <a:gd name="T3" fmla="*/ 6 h 12"/>
                  <a:gd name="T4" fmla="*/ 176 w 64"/>
                  <a:gd name="T5" fmla="*/ 6 h 12"/>
                  <a:gd name="T6" fmla="*/ 171 w 64"/>
                  <a:gd name="T7" fmla="*/ 11 h 12"/>
                  <a:gd name="T8" fmla="*/ 168 w 64"/>
                  <a:gd name="T9" fmla="*/ 11 h 12"/>
                  <a:gd name="T10" fmla="*/ 149 w 64"/>
                  <a:gd name="T11" fmla="*/ 6 h 12"/>
                  <a:gd name="T12" fmla="*/ 107 w 64"/>
                  <a:gd name="T13" fmla="*/ 3 h 12"/>
                  <a:gd name="T14" fmla="*/ 63 w 64"/>
                  <a:gd name="T15" fmla="*/ 11 h 12"/>
                  <a:gd name="T16" fmla="*/ 44 w 64"/>
                  <a:gd name="T17" fmla="*/ 17 h 12"/>
                  <a:gd name="T18" fmla="*/ 11 w 64"/>
                  <a:gd name="T19" fmla="*/ 28 h 12"/>
                  <a:gd name="T20" fmla="*/ 0 w 64"/>
                  <a:gd name="T21" fmla="*/ 33 h 12"/>
                  <a:gd name="T22" fmla="*/ 11 w 64"/>
                  <a:gd name="T23" fmla="*/ 28 h 12"/>
                  <a:gd name="T24" fmla="*/ 28 w 64"/>
                  <a:gd name="T25" fmla="*/ 19 h 12"/>
                  <a:gd name="T26" fmla="*/ 44 w 64"/>
                  <a:gd name="T27" fmla="*/ 14 h 12"/>
                  <a:gd name="T28" fmla="*/ 66 w 64"/>
                  <a:gd name="T29" fmla="*/ 11 h 12"/>
                  <a:gd name="T30" fmla="*/ 107 w 64"/>
                  <a:gd name="T31" fmla="*/ 0 h 12"/>
                  <a:gd name="T32" fmla="*/ 149 w 64"/>
                  <a:gd name="T33" fmla="*/ 3 h 12"/>
                  <a:gd name="T34" fmla="*/ 168 w 64"/>
                  <a:gd name="T35" fmla="*/ 6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12">
                    <a:moveTo>
                      <a:pt x="61" y="2"/>
                    </a:moveTo>
                    <a:lnTo>
                      <a:pt x="62" y="2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39" y="1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6" y="5"/>
                    </a:lnTo>
                    <a:lnTo>
                      <a:pt x="24" y="4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7" name="Freeform 2216"/>
              <p:cNvSpPr>
                <a:spLocks/>
              </p:cNvSpPr>
              <p:nvPr/>
            </p:nvSpPr>
            <p:spPr bwMode="auto">
              <a:xfrm>
                <a:off x="1611" y="2257"/>
                <a:ext cx="260" cy="272"/>
              </a:xfrm>
              <a:custGeom>
                <a:avLst/>
                <a:gdLst>
                  <a:gd name="T0" fmla="*/ 11 w 95"/>
                  <a:gd name="T1" fmla="*/ 258 h 99"/>
                  <a:gd name="T2" fmla="*/ 11 w 95"/>
                  <a:gd name="T3" fmla="*/ 261 h 99"/>
                  <a:gd name="T4" fmla="*/ 11 w 95"/>
                  <a:gd name="T5" fmla="*/ 272 h 99"/>
                  <a:gd name="T6" fmla="*/ 8 w 95"/>
                  <a:gd name="T7" fmla="*/ 261 h 99"/>
                  <a:gd name="T8" fmla="*/ 8 w 95"/>
                  <a:gd name="T9" fmla="*/ 258 h 99"/>
                  <a:gd name="T10" fmla="*/ 5 w 95"/>
                  <a:gd name="T11" fmla="*/ 245 h 99"/>
                  <a:gd name="T12" fmla="*/ 0 w 95"/>
                  <a:gd name="T13" fmla="*/ 206 h 99"/>
                  <a:gd name="T14" fmla="*/ 0 w 95"/>
                  <a:gd name="T15" fmla="*/ 187 h 99"/>
                  <a:gd name="T16" fmla="*/ 5 w 95"/>
                  <a:gd name="T17" fmla="*/ 159 h 99"/>
                  <a:gd name="T18" fmla="*/ 11 w 95"/>
                  <a:gd name="T19" fmla="*/ 132 h 99"/>
                  <a:gd name="T20" fmla="*/ 25 w 95"/>
                  <a:gd name="T21" fmla="*/ 104 h 99"/>
                  <a:gd name="T22" fmla="*/ 38 w 95"/>
                  <a:gd name="T23" fmla="*/ 80 h 99"/>
                  <a:gd name="T24" fmla="*/ 55 w 95"/>
                  <a:gd name="T25" fmla="*/ 60 h 99"/>
                  <a:gd name="T26" fmla="*/ 77 w 95"/>
                  <a:gd name="T27" fmla="*/ 44 h 99"/>
                  <a:gd name="T28" fmla="*/ 96 w 95"/>
                  <a:gd name="T29" fmla="*/ 30 h 99"/>
                  <a:gd name="T30" fmla="*/ 112 w 95"/>
                  <a:gd name="T31" fmla="*/ 22 h 99"/>
                  <a:gd name="T32" fmla="*/ 126 w 95"/>
                  <a:gd name="T33" fmla="*/ 16 h 99"/>
                  <a:gd name="T34" fmla="*/ 140 w 95"/>
                  <a:gd name="T35" fmla="*/ 14 h 99"/>
                  <a:gd name="T36" fmla="*/ 172 w 95"/>
                  <a:gd name="T37" fmla="*/ 8 h 99"/>
                  <a:gd name="T38" fmla="*/ 197 w 95"/>
                  <a:gd name="T39" fmla="*/ 5 h 99"/>
                  <a:gd name="T40" fmla="*/ 224 w 95"/>
                  <a:gd name="T41" fmla="*/ 8 h 99"/>
                  <a:gd name="T42" fmla="*/ 252 w 95"/>
                  <a:gd name="T43" fmla="*/ 3 h 99"/>
                  <a:gd name="T44" fmla="*/ 260 w 95"/>
                  <a:gd name="T45" fmla="*/ 0 h 99"/>
                  <a:gd name="T46" fmla="*/ 246 w 95"/>
                  <a:gd name="T47" fmla="*/ 5 h 99"/>
                  <a:gd name="T48" fmla="*/ 224 w 95"/>
                  <a:gd name="T49" fmla="*/ 8 h 99"/>
                  <a:gd name="T50" fmla="*/ 211 w 95"/>
                  <a:gd name="T51" fmla="*/ 8 h 99"/>
                  <a:gd name="T52" fmla="*/ 181 w 95"/>
                  <a:gd name="T53" fmla="*/ 8 h 99"/>
                  <a:gd name="T54" fmla="*/ 151 w 95"/>
                  <a:gd name="T55" fmla="*/ 14 h 99"/>
                  <a:gd name="T56" fmla="*/ 137 w 95"/>
                  <a:gd name="T57" fmla="*/ 16 h 99"/>
                  <a:gd name="T58" fmla="*/ 123 w 95"/>
                  <a:gd name="T59" fmla="*/ 19 h 99"/>
                  <a:gd name="T60" fmla="*/ 93 w 95"/>
                  <a:gd name="T61" fmla="*/ 33 h 99"/>
                  <a:gd name="T62" fmla="*/ 77 w 95"/>
                  <a:gd name="T63" fmla="*/ 47 h 99"/>
                  <a:gd name="T64" fmla="*/ 55 w 95"/>
                  <a:gd name="T65" fmla="*/ 63 h 99"/>
                  <a:gd name="T66" fmla="*/ 38 w 95"/>
                  <a:gd name="T67" fmla="*/ 85 h 99"/>
                  <a:gd name="T68" fmla="*/ 25 w 95"/>
                  <a:gd name="T69" fmla="*/ 107 h 99"/>
                  <a:gd name="T70" fmla="*/ 11 w 95"/>
                  <a:gd name="T71" fmla="*/ 135 h 99"/>
                  <a:gd name="T72" fmla="*/ 8 w 95"/>
                  <a:gd name="T73" fmla="*/ 159 h 99"/>
                  <a:gd name="T74" fmla="*/ 5 w 95"/>
                  <a:gd name="T75" fmla="*/ 187 h 99"/>
                  <a:gd name="T76" fmla="*/ 5 w 95"/>
                  <a:gd name="T77" fmla="*/ 212 h 99"/>
                  <a:gd name="T78" fmla="*/ 8 w 95"/>
                  <a:gd name="T79" fmla="*/ 245 h 99"/>
                  <a:gd name="T80" fmla="*/ 11 w 95"/>
                  <a:gd name="T81" fmla="*/ 258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5" h="99">
                    <a:moveTo>
                      <a:pt x="4" y="94"/>
                    </a:moveTo>
                    <a:lnTo>
                      <a:pt x="4" y="95"/>
                    </a:lnTo>
                    <a:lnTo>
                      <a:pt x="4" y="99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2" y="89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2" y="58"/>
                    </a:lnTo>
                    <a:lnTo>
                      <a:pt x="4" y="48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2"/>
                    </a:lnTo>
                    <a:lnTo>
                      <a:pt x="28" y="16"/>
                    </a:lnTo>
                    <a:lnTo>
                      <a:pt x="35" y="11"/>
                    </a:lnTo>
                    <a:lnTo>
                      <a:pt x="41" y="8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2" y="2"/>
                    </a:lnTo>
                    <a:lnTo>
                      <a:pt x="82" y="3"/>
                    </a:lnTo>
                    <a:lnTo>
                      <a:pt x="92" y="1"/>
                    </a:lnTo>
                    <a:lnTo>
                      <a:pt x="95" y="0"/>
                    </a:lnTo>
                    <a:lnTo>
                      <a:pt x="90" y="2"/>
                    </a:lnTo>
                    <a:lnTo>
                      <a:pt x="82" y="3"/>
                    </a:lnTo>
                    <a:lnTo>
                      <a:pt x="77" y="3"/>
                    </a:lnTo>
                    <a:lnTo>
                      <a:pt x="66" y="3"/>
                    </a:lnTo>
                    <a:lnTo>
                      <a:pt x="55" y="5"/>
                    </a:lnTo>
                    <a:lnTo>
                      <a:pt x="50" y="6"/>
                    </a:lnTo>
                    <a:lnTo>
                      <a:pt x="45" y="7"/>
                    </a:lnTo>
                    <a:lnTo>
                      <a:pt x="34" y="12"/>
                    </a:lnTo>
                    <a:lnTo>
                      <a:pt x="28" y="17"/>
                    </a:lnTo>
                    <a:lnTo>
                      <a:pt x="20" y="23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4" y="49"/>
                    </a:lnTo>
                    <a:lnTo>
                      <a:pt x="3" y="58"/>
                    </a:lnTo>
                    <a:lnTo>
                      <a:pt x="2" y="68"/>
                    </a:lnTo>
                    <a:lnTo>
                      <a:pt x="2" y="77"/>
                    </a:lnTo>
                    <a:lnTo>
                      <a:pt x="3" y="89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8" name="Freeform 2217"/>
              <p:cNvSpPr>
                <a:spLocks/>
              </p:cNvSpPr>
              <p:nvPr/>
            </p:nvSpPr>
            <p:spPr bwMode="auto">
              <a:xfrm>
                <a:off x="1748" y="2243"/>
                <a:ext cx="112" cy="14"/>
              </a:xfrm>
              <a:custGeom>
                <a:avLst/>
                <a:gdLst>
                  <a:gd name="T0" fmla="*/ 109 w 41"/>
                  <a:gd name="T1" fmla="*/ 0 h 5"/>
                  <a:gd name="T2" fmla="*/ 112 w 41"/>
                  <a:gd name="T3" fmla="*/ 0 h 5"/>
                  <a:gd name="T4" fmla="*/ 109 w 41"/>
                  <a:gd name="T5" fmla="*/ 3 h 5"/>
                  <a:gd name="T6" fmla="*/ 68 w 41"/>
                  <a:gd name="T7" fmla="*/ 0 h 5"/>
                  <a:gd name="T8" fmla="*/ 41 w 41"/>
                  <a:gd name="T9" fmla="*/ 0 h 5"/>
                  <a:gd name="T10" fmla="*/ 30 w 41"/>
                  <a:gd name="T11" fmla="*/ 3 h 5"/>
                  <a:gd name="T12" fmla="*/ 27 w 41"/>
                  <a:gd name="T13" fmla="*/ 3 h 5"/>
                  <a:gd name="T14" fmla="*/ 22 w 41"/>
                  <a:gd name="T15" fmla="*/ 6 h 5"/>
                  <a:gd name="T16" fmla="*/ 8 w 41"/>
                  <a:gd name="T17" fmla="*/ 14 h 5"/>
                  <a:gd name="T18" fmla="*/ 0 w 41"/>
                  <a:gd name="T19" fmla="*/ 14 h 5"/>
                  <a:gd name="T20" fmla="*/ 8 w 41"/>
                  <a:gd name="T21" fmla="*/ 14 h 5"/>
                  <a:gd name="T22" fmla="*/ 27 w 41"/>
                  <a:gd name="T23" fmla="*/ 3 h 5"/>
                  <a:gd name="T24" fmla="*/ 30 w 41"/>
                  <a:gd name="T25" fmla="*/ 0 h 5"/>
                  <a:gd name="T26" fmla="*/ 41 w 41"/>
                  <a:gd name="T27" fmla="*/ 0 h 5"/>
                  <a:gd name="T28" fmla="*/ 68 w 41"/>
                  <a:gd name="T29" fmla="*/ 0 h 5"/>
                  <a:gd name="T30" fmla="*/ 109 w 41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5">
                    <a:moveTo>
                      <a:pt x="40" y="0"/>
                    </a:moveTo>
                    <a:lnTo>
                      <a:pt x="41" y="0"/>
                    </a:lnTo>
                    <a:lnTo>
                      <a:pt x="40" y="1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99" name="Freeform 2218"/>
              <p:cNvSpPr>
                <a:spLocks/>
              </p:cNvSpPr>
              <p:nvPr/>
            </p:nvSpPr>
            <p:spPr bwMode="auto">
              <a:xfrm>
                <a:off x="1630" y="2238"/>
                <a:ext cx="140" cy="118"/>
              </a:xfrm>
              <a:custGeom>
                <a:avLst/>
                <a:gdLst>
                  <a:gd name="T0" fmla="*/ 137 w 51"/>
                  <a:gd name="T1" fmla="*/ 0 h 43"/>
                  <a:gd name="T2" fmla="*/ 140 w 51"/>
                  <a:gd name="T3" fmla="*/ 0 h 43"/>
                  <a:gd name="T4" fmla="*/ 137 w 51"/>
                  <a:gd name="T5" fmla="*/ 5 h 43"/>
                  <a:gd name="T6" fmla="*/ 132 w 51"/>
                  <a:gd name="T7" fmla="*/ 0 h 43"/>
                  <a:gd name="T8" fmla="*/ 118 w 51"/>
                  <a:gd name="T9" fmla="*/ 8 h 43"/>
                  <a:gd name="T10" fmla="*/ 99 w 51"/>
                  <a:gd name="T11" fmla="*/ 22 h 43"/>
                  <a:gd name="T12" fmla="*/ 82 w 51"/>
                  <a:gd name="T13" fmla="*/ 36 h 43"/>
                  <a:gd name="T14" fmla="*/ 58 w 51"/>
                  <a:gd name="T15" fmla="*/ 44 h 43"/>
                  <a:gd name="T16" fmla="*/ 47 w 51"/>
                  <a:gd name="T17" fmla="*/ 58 h 43"/>
                  <a:gd name="T18" fmla="*/ 33 w 51"/>
                  <a:gd name="T19" fmla="*/ 77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4 h 43"/>
                  <a:gd name="T26" fmla="*/ 33 w 51"/>
                  <a:gd name="T27" fmla="*/ 71 h 43"/>
                  <a:gd name="T28" fmla="*/ 47 w 51"/>
                  <a:gd name="T29" fmla="*/ 58 h 43"/>
                  <a:gd name="T30" fmla="*/ 58 w 51"/>
                  <a:gd name="T31" fmla="*/ 44 h 43"/>
                  <a:gd name="T32" fmla="*/ 82 w 51"/>
                  <a:gd name="T33" fmla="*/ 36 h 43"/>
                  <a:gd name="T34" fmla="*/ 99 w 51"/>
                  <a:gd name="T35" fmla="*/ 19 h 43"/>
                  <a:gd name="T36" fmla="*/ 118 w 51"/>
                  <a:gd name="T37" fmla="*/ 8 h 43"/>
                  <a:gd name="T38" fmla="*/ 132 w 51"/>
                  <a:gd name="T39" fmla="*/ 0 h 43"/>
                  <a:gd name="T40" fmla="*/ 135 w 51"/>
                  <a:gd name="T41" fmla="*/ 0 h 43"/>
                  <a:gd name="T42" fmla="*/ 137 w 51"/>
                  <a:gd name="T43" fmla="*/ 0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0"/>
                    </a:moveTo>
                    <a:lnTo>
                      <a:pt x="51" y="0"/>
                    </a:lnTo>
                    <a:lnTo>
                      <a:pt x="50" y="2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8"/>
                    </a:lnTo>
                    <a:lnTo>
                      <a:pt x="30" y="13"/>
                    </a:lnTo>
                    <a:lnTo>
                      <a:pt x="21" y="16"/>
                    </a:lnTo>
                    <a:lnTo>
                      <a:pt x="17" y="21"/>
                    </a:lnTo>
                    <a:lnTo>
                      <a:pt x="12" y="28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8"/>
                    </a:lnTo>
                    <a:lnTo>
                      <a:pt x="12" y="26"/>
                    </a:lnTo>
                    <a:lnTo>
                      <a:pt x="17" y="21"/>
                    </a:lnTo>
                    <a:lnTo>
                      <a:pt x="21" y="16"/>
                    </a:lnTo>
                    <a:lnTo>
                      <a:pt x="30" y="13"/>
                    </a:lnTo>
                    <a:lnTo>
                      <a:pt x="36" y="7"/>
                    </a:lnTo>
                    <a:lnTo>
                      <a:pt x="43" y="3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0" name="Freeform 2219"/>
              <p:cNvSpPr>
                <a:spLocks/>
              </p:cNvSpPr>
              <p:nvPr/>
            </p:nvSpPr>
            <p:spPr bwMode="auto">
              <a:xfrm>
                <a:off x="1630" y="2276"/>
                <a:ext cx="269" cy="267"/>
              </a:xfrm>
              <a:custGeom>
                <a:avLst/>
                <a:gdLst>
                  <a:gd name="T0" fmla="*/ 258 w 98"/>
                  <a:gd name="T1" fmla="*/ 14 h 97"/>
                  <a:gd name="T2" fmla="*/ 269 w 98"/>
                  <a:gd name="T3" fmla="*/ 17 h 97"/>
                  <a:gd name="T4" fmla="*/ 258 w 98"/>
                  <a:gd name="T5" fmla="*/ 14 h 97"/>
                  <a:gd name="T6" fmla="*/ 242 w 98"/>
                  <a:gd name="T7" fmla="*/ 11 h 97"/>
                  <a:gd name="T8" fmla="*/ 203 w 98"/>
                  <a:gd name="T9" fmla="*/ 3 h 97"/>
                  <a:gd name="T10" fmla="*/ 178 w 98"/>
                  <a:gd name="T11" fmla="*/ 3 h 97"/>
                  <a:gd name="T12" fmla="*/ 154 w 98"/>
                  <a:gd name="T13" fmla="*/ 3 h 97"/>
                  <a:gd name="T14" fmla="*/ 126 w 98"/>
                  <a:gd name="T15" fmla="*/ 6 h 97"/>
                  <a:gd name="T16" fmla="*/ 99 w 98"/>
                  <a:gd name="T17" fmla="*/ 17 h 97"/>
                  <a:gd name="T18" fmla="*/ 71 w 98"/>
                  <a:gd name="T19" fmla="*/ 33 h 97"/>
                  <a:gd name="T20" fmla="*/ 47 w 98"/>
                  <a:gd name="T21" fmla="*/ 52 h 97"/>
                  <a:gd name="T22" fmla="*/ 30 w 98"/>
                  <a:gd name="T23" fmla="*/ 72 h 97"/>
                  <a:gd name="T24" fmla="*/ 16 w 98"/>
                  <a:gd name="T25" fmla="*/ 94 h 97"/>
                  <a:gd name="T26" fmla="*/ 8 w 98"/>
                  <a:gd name="T27" fmla="*/ 113 h 97"/>
                  <a:gd name="T28" fmla="*/ 3 w 98"/>
                  <a:gd name="T29" fmla="*/ 127 h 97"/>
                  <a:gd name="T30" fmla="*/ 0 w 98"/>
                  <a:gd name="T31" fmla="*/ 138 h 97"/>
                  <a:gd name="T32" fmla="*/ 3 w 98"/>
                  <a:gd name="T33" fmla="*/ 140 h 97"/>
                  <a:gd name="T34" fmla="*/ 0 w 98"/>
                  <a:gd name="T35" fmla="*/ 171 h 97"/>
                  <a:gd name="T36" fmla="*/ 3 w 98"/>
                  <a:gd name="T37" fmla="*/ 201 h 97"/>
                  <a:gd name="T38" fmla="*/ 3 w 98"/>
                  <a:gd name="T39" fmla="*/ 228 h 97"/>
                  <a:gd name="T40" fmla="*/ 8 w 98"/>
                  <a:gd name="T41" fmla="*/ 267 h 97"/>
                  <a:gd name="T42" fmla="*/ 3 w 98"/>
                  <a:gd name="T43" fmla="*/ 228 h 97"/>
                  <a:gd name="T44" fmla="*/ 0 w 98"/>
                  <a:gd name="T45" fmla="*/ 184 h 97"/>
                  <a:gd name="T46" fmla="*/ 0 w 98"/>
                  <a:gd name="T47" fmla="*/ 151 h 97"/>
                  <a:gd name="T48" fmla="*/ 0 w 98"/>
                  <a:gd name="T49" fmla="*/ 138 h 97"/>
                  <a:gd name="T50" fmla="*/ 3 w 98"/>
                  <a:gd name="T51" fmla="*/ 124 h 97"/>
                  <a:gd name="T52" fmla="*/ 8 w 98"/>
                  <a:gd name="T53" fmla="*/ 107 h 97"/>
                  <a:gd name="T54" fmla="*/ 19 w 98"/>
                  <a:gd name="T55" fmla="*/ 88 h 97"/>
                  <a:gd name="T56" fmla="*/ 33 w 98"/>
                  <a:gd name="T57" fmla="*/ 69 h 97"/>
                  <a:gd name="T58" fmla="*/ 49 w 98"/>
                  <a:gd name="T59" fmla="*/ 47 h 97"/>
                  <a:gd name="T60" fmla="*/ 71 w 98"/>
                  <a:gd name="T61" fmla="*/ 30 h 97"/>
                  <a:gd name="T62" fmla="*/ 99 w 98"/>
                  <a:gd name="T63" fmla="*/ 14 h 97"/>
                  <a:gd name="T64" fmla="*/ 126 w 98"/>
                  <a:gd name="T65" fmla="*/ 6 h 97"/>
                  <a:gd name="T66" fmla="*/ 156 w 98"/>
                  <a:gd name="T67" fmla="*/ 3 h 97"/>
                  <a:gd name="T68" fmla="*/ 178 w 98"/>
                  <a:gd name="T69" fmla="*/ 0 h 97"/>
                  <a:gd name="T70" fmla="*/ 206 w 98"/>
                  <a:gd name="T71" fmla="*/ 3 h 97"/>
                  <a:gd name="T72" fmla="*/ 244 w 98"/>
                  <a:gd name="T73" fmla="*/ 11 h 97"/>
                  <a:gd name="T74" fmla="*/ 258 w 98"/>
                  <a:gd name="T75" fmla="*/ 14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97">
                    <a:moveTo>
                      <a:pt x="94" y="5"/>
                    </a:moveTo>
                    <a:lnTo>
                      <a:pt x="98" y="6"/>
                    </a:lnTo>
                    <a:lnTo>
                      <a:pt x="94" y="5"/>
                    </a:lnTo>
                    <a:lnTo>
                      <a:pt x="88" y="4"/>
                    </a:lnTo>
                    <a:lnTo>
                      <a:pt x="74" y="1"/>
                    </a:lnTo>
                    <a:lnTo>
                      <a:pt x="65" y="1"/>
                    </a:lnTo>
                    <a:lnTo>
                      <a:pt x="56" y="1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3" y="41"/>
                    </a:lnTo>
                    <a:lnTo>
                      <a:pt x="1" y="46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1" y="83"/>
                    </a:lnTo>
                    <a:lnTo>
                      <a:pt x="3" y="97"/>
                    </a:lnTo>
                    <a:lnTo>
                      <a:pt x="1" y="83"/>
                    </a:lnTo>
                    <a:lnTo>
                      <a:pt x="0" y="67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1" y="45"/>
                    </a:lnTo>
                    <a:lnTo>
                      <a:pt x="3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8" y="17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75" y="1"/>
                    </a:lnTo>
                    <a:lnTo>
                      <a:pt x="89" y="4"/>
                    </a:lnTo>
                    <a:lnTo>
                      <a:pt x="94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1" name="Freeform 2220"/>
              <p:cNvSpPr>
                <a:spLocks/>
              </p:cNvSpPr>
              <p:nvPr/>
            </p:nvSpPr>
            <p:spPr bwMode="auto">
              <a:xfrm>
                <a:off x="1869" y="2274"/>
                <a:ext cx="16" cy="8"/>
              </a:xfrm>
              <a:custGeom>
                <a:avLst/>
                <a:gdLst>
                  <a:gd name="T0" fmla="*/ 16 w 6"/>
                  <a:gd name="T1" fmla="*/ 0 h 3"/>
                  <a:gd name="T2" fmla="*/ 8 w 6"/>
                  <a:gd name="T3" fmla="*/ 0 h 3"/>
                  <a:gd name="T4" fmla="*/ 3 w 6"/>
                  <a:gd name="T5" fmla="*/ 3 h 3"/>
                  <a:gd name="T6" fmla="*/ 0 w 6"/>
                  <a:gd name="T7" fmla="*/ 5 h 3"/>
                  <a:gd name="T8" fmla="*/ 0 w 6"/>
                  <a:gd name="T9" fmla="*/ 8 h 3"/>
                  <a:gd name="T10" fmla="*/ 0 w 6"/>
                  <a:gd name="T11" fmla="*/ 5 h 3"/>
                  <a:gd name="T12" fmla="*/ 0 w 6"/>
                  <a:gd name="T13" fmla="*/ 3 h 3"/>
                  <a:gd name="T14" fmla="*/ 3 w 6"/>
                  <a:gd name="T15" fmla="*/ 0 h 3"/>
                  <a:gd name="T16" fmla="*/ 8 w 6"/>
                  <a:gd name="T17" fmla="*/ 0 h 3"/>
                  <a:gd name="T18" fmla="*/ 16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2" name="Freeform 2221"/>
              <p:cNvSpPr>
                <a:spLocks/>
              </p:cNvSpPr>
              <p:nvPr/>
            </p:nvSpPr>
            <p:spPr bwMode="auto">
              <a:xfrm>
                <a:off x="1671" y="2293"/>
                <a:ext cx="231" cy="121"/>
              </a:xfrm>
              <a:custGeom>
                <a:avLst/>
                <a:gdLst>
                  <a:gd name="T0" fmla="*/ 226 w 84"/>
                  <a:gd name="T1" fmla="*/ 14 h 44"/>
                  <a:gd name="T2" fmla="*/ 228 w 84"/>
                  <a:gd name="T3" fmla="*/ 14 h 44"/>
                  <a:gd name="T4" fmla="*/ 231 w 84"/>
                  <a:gd name="T5" fmla="*/ 14 h 44"/>
                  <a:gd name="T6" fmla="*/ 228 w 84"/>
                  <a:gd name="T7" fmla="*/ 14 h 44"/>
                  <a:gd name="T8" fmla="*/ 226 w 84"/>
                  <a:gd name="T9" fmla="*/ 14 h 44"/>
                  <a:gd name="T10" fmla="*/ 193 w 84"/>
                  <a:gd name="T11" fmla="*/ 8 h 44"/>
                  <a:gd name="T12" fmla="*/ 160 w 84"/>
                  <a:gd name="T13" fmla="*/ 3 h 44"/>
                  <a:gd name="T14" fmla="*/ 143 w 84"/>
                  <a:gd name="T15" fmla="*/ 3 h 44"/>
                  <a:gd name="T16" fmla="*/ 121 w 84"/>
                  <a:gd name="T17" fmla="*/ 11 h 44"/>
                  <a:gd name="T18" fmla="*/ 105 w 84"/>
                  <a:gd name="T19" fmla="*/ 14 h 44"/>
                  <a:gd name="T20" fmla="*/ 88 w 84"/>
                  <a:gd name="T21" fmla="*/ 17 h 44"/>
                  <a:gd name="T22" fmla="*/ 58 w 84"/>
                  <a:gd name="T23" fmla="*/ 30 h 44"/>
                  <a:gd name="T24" fmla="*/ 39 w 84"/>
                  <a:gd name="T25" fmla="*/ 44 h 44"/>
                  <a:gd name="T26" fmla="*/ 33 w 84"/>
                  <a:gd name="T27" fmla="*/ 52 h 44"/>
                  <a:gd name="T28" fmla="*/ 30 w 84"/>
                  <a:gd name="T29" fmla="*/ 52 h 44"/>
                  <a:gd name="T30" fmla="*/ 30 w 84"/>
                  <a:gd name="T31" fmla="*/ 55 h 44"/>
                  <a:gd name="T32" fmla="*/ 22 w 84"/>
                  <a:gd name="T33" fmla="*/ 66 h 44"/>
                  <a:gd name="T34" fmla="*/ 17 w 84"/>
                  <a:gd name="T35" fmla="*/ 83 h 44"/>
                  <a:gd name="T36" fmla="*/ 6 w 84"/>
                  <a:gd name="T37" fmla="*/ 99 h 44"/>
                  <a:gd name="T38" fmla="*/ 0 w 84"/>
                  <a:gd name="T39" fmla="*/ 121 h 44"/>
                  <a:gd name="T40" fmla="*/ 6 w 84"/>
                  <a:gd name="T41" fmla="*/ 96 h 44"/>
                  <a:gd name="T42" fmla="*/ 8 w 84"/>
                  <a:gd name="T43" fmla="*/ 96 h 44"/>
                  <a:gd name="T44" fmla="*/ 8 w 84"/>
                  <a:gd name="T45" fmla="*/ 91 h 44"/>
                  <a:gd name="T46" fmla="*/ 19 w 84"/>
                  <a:gd name="T47" fmla="*/ 72 h 44"/>
                  <a:gd name="T48" fmla="*/ 25 w 84"/>
                  <a:gd name="T49" fmla="*/ 55 h 44"/>
                  <a:gd name="T50" fmla="*/ 30 w 84"/>
                  <a:gd name="T51" fmla="*/ 50 h 44"/>
                  <a:gd name="T52" fmla="*/ 33 w 84"/>
                  <a:gd name="T53" fmla="*/ 50 h 44"/>
                  <a:gd name="T54" fmla="*/ 39 w 84"/>
                  <a:gd name="T55" fmla="*/ 41 h 44"/>
                  <a:gd name="T56" fmla="*/ 58 w 84"/>
                  <a:gd name="T57" fmla="*/ 28 h 44"/>
                  <a:gd name="T58" fmla="*/ 88 w 84"/>
                  <a:gd name="T59" fmla="*/ 14 h 44"/>
                  <a:gd name="T60" fmla="*/ 105 w 84"/>
                  <a:gd name="T61" fmla="*/ 11 h 44"/>
                  <a:gd name="T62" fmla="*/ 127 w 84"/>
                  <a:gd name="T63" fmla="*/ 8 h 44"/>
                  <a:gd name="T64" fmla="*/ 143 w 84"/>
                  <a:gd name="T65" fmla="*/ 3 h 44"/>
                  <a:gd name="T66" fmla="*/ 160 w 84"/>
                  <a:gd name="T67" fmla="*/ 0 h 44"/>
                  <a:gd name="T68" fmla="*/ 193 w 84"/>
                  <a:gd name="T69" fmla="*/ 3 h 44"/>
                  <a:gd name="T70" fmla="*/ 226 w 84"/>
                  <a:gd name="T71" fmla="*/ 14 h 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44">
                    <a:moveTo>
                      <a:pt x="82" y="5"/>
                    </a:moveTo>
                    <a:lnTo>
                      <a:pt x="83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70" y="3"/>
                    </a:lnTo>
                    <a:lnTo>
                      <a:pt x="58" y="1"/>
                    </a:lnTo>
                    <a:lnTo>
                      <a:pt x="52" y="1"/>
                    </a:lnTo>
                    <a:lnTo>
                      <a:pt x="44" y="4"/>
                    </a:lnTo>
                    <a:lnTo>
                      <a:pt x="38" y="5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14" y="16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9" y="20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5"/>
                    </a:lnTo>
                    <a:lnTo>
                      <a:pt x="21" y="10"/>
                    </a:lnTo>
                    <a:lnTo>
                      <a:pt x="32" y="5"/>
                    </a:lnTo>
                    <a:lnTo>
                      <a:pt x="38" y="4"/>
                    </a:lnTo>
                    <a:lnTo>
                      <a:pt x="46" y="3"/>
                    </a:lnTo>
                    <a:lnTo>
                      <a:pt x="52" y="1"/>
                    </a:lnTo>
                    <a:lnTo>
                      <a:pt x="58" y="0"/>
                    </a:lnTo>
                    <a:lnTo>
                      <a:pt x="70" y="1"/>
                    </a:lnTo>
                    <a:lnTo>
                      <a:pt x="82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3" name="Freeform 2222"/>
              <p:cNvSpPr>
                <a:spLocks/>
              </p:cNvSpPr>
              <p:nvPr/>
            </p:nvSpPr>
            <p:spPr bwMode="auto">
              <a:xfrm>
                <a:off x="1644" y="2282"/>
                <a:ext cx="159" cy="274"/>
              </a:xfrm>
              <a:custGeom>
                <a:avLst/>
                <a:gdLst>
                  <a:gd name="T0" fmla="*/ 16 w 58"/>
                  <a:gd name="T1" fmla="*/ 263 h 100"/>
                  <a:gd name="T2" fmla="*/ 16 w 58"/>
                  <a:gd name="T3" fmla="*/ 266 h 100"/>
                  <a:gd name="T4" fmla="*/ 16 w 58"/>
                  <a:gd name="T5" fmla="*/ 274 h 100"/>
                  <a:gd name="T6" fmla="*/ 14 w 58"/>
                  <a:gd name="T7" fmla="*/ 266 h 100"/>
                  <a:gd name="T8" fmla="*/ 14 w 58"/>
                  <a:gd name="T9" fmla="*/ 263 h 100"/>
                  <a:gd name="T10" fmla="*/ 14 w 58"/>
                  <a:gd name="T11" fmla="*/ 260 h 100"/>
                  <a:gd name="T12" fmla="*/ 14 w 58"/>
                  <a:gd name="T13" fmla="*/ 252 h 100"/>
                  <a:gd name="T14" fmla="*/ 5 w 58"/>
                  <a:gd name="T15" fmla="*/ 222 h 100"/>
                  <a:gd name="T16" fmla="*/ 0 w 58"/>
                  <a:gd name="T17" fmla="*/ 186 h 100"/>
                  <a:gd name="T18" fmla="*/ 0 w 58"/>
                  <a:gd name="T19" fmla="*/ 162 h 100"/>
                  <a:gd name="T20" fmla="*/ 3 w 58"/>
                  <a:gd name="T21" fmla="*/ 137 h 100"/>
                  <a:gd name="T22" fmla="*/ 5 w 58"/>
                  <a:gd name="T23" fmla="*/ 115 h 100"/>
                  <a:gd name="T24" fmla="*/ 16 w 58"/>
                  <a:gd name="T25" fmla="*/ 93 h 100"/>
                  <a:gd name="T26" fmla="*/ 27 w 58"/>
                  <a:gd name="T27" fmla="*/ 77 h 100"/>
                  <a:gd name="T28" fmla="*/ 38 w 58"/>
                  <a:gd name="T29" fmla="*/ 63 h 100"/>
                  <a:gd name="T30" fmla="*/ 60 w 58"/>
                  <a:gd name="T31" fmla="*/ 41 h 100"/>
                  <a:gd name="T32" fmla="*/ 66 w 58"/>
                  <a:gd name="T33" fmla="*/ 36 h 100"/>
                  <a:gd name="T34" fmla="*/ 88 w 58"/>
                  <a:gd name="T35" fmla="*/ 25 h 100"/>
                  <a:gd name="T36" fmla="*/ 112 w 58"/>
                  <a:gd name="T37" fmla="*/ 14 h 100"/>
                  <a:gd name="T38" fmla="*/ 132 w 58"/>
                  <a:gd name="T39" fmla="*/ 8 h 100"/>
                  <a:gd name="T40" fmla="*/ 159 w 58"/>
                  <a:gd name="T41" fmla="*/ 0 h 100"/>
                  <a:gd name="T42" fmla="*/ 132 w 58"/>
                  <a:gd name="T43" fmla="*/ 11 h 100"/>
                  <a:gd name="T44" fmla="*/ 121 w 58"/>
                  <a:gd name="T45" fmla="*/ 11 h 100"/>
                  <a:gd name="T46" fmla="*/ 99 w 58"/>
                  <a:gd name="T47" fmla="*/ 22 h 100"/>
                  <a:gd name="T48" fmla="*/ 77 w 58"/>
                  <a:gd name="T49" fmla="*/ 33 h 100"/>
                  <a:gd name="T50" fmla="*/ 66 w 58"/>
                  <a:gd name="T51" fmla="*/ 38 h 100"/>
                  <a:gd name="T52" fmla="*/ 58 w 58"/>
                  <a:gd name="T53" fmla="*/ 47 h 100"/>
                  <a:gd name="T54" fmla="*/ 36 w 58"/>
                  <a:gd name="T55" fmla="*/ 63 h 100"/>
                  <a:gd name="T56" fmla="*/ 27 w 58"/>
                  <a:gd name="T57" fmla="*/ 79 h 100"/>
                  <a:gd name="T58" fmla="*/ 16 w 58"/>
                  <a:gd name="T59" fmla="*/ 96 h 100"/>
                  <a:gd name="T60" fmla="*/ 8 w 58"/>
                  <a:gd name="T61" fmla="*/ 118 h 100"/>
                  <a:gd name="T62" fmla="*/ 5 w 58"/>
                  <a:gd name="T63" fmla="*/ 140 h 100"/>
                  <a:gd name="T64" fmla="*/ 3 w 58"/>
                  <a:gd name="T65" fmla="*/ 162 h 100"/>
                  <a:gd name="T66" fmla="*/ 3 w 58"/>
                  <a:gd name="T67" fmla="*/ 186 h 100"/>
                  <a:gd name="T68" fmla="*/ 5 w 58"/>
                  <a:gd name="T69" fmla="*/ 222 h 100"/>
                  <a:gd name="T70" fmla="*/ 14 w 58"/>
                  <a:gd name="T71" fmla="*/ 252 h 100"/>
                  <a:gd name="T72" fmla="*/ 16 w 58"/>
                  <a:gd name="T73" fmla="*/ 263 h 1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8" h="100">
                    <a:moveTo>
                      <a:pt x="6" y="96"/>
                    </a:moveTo>
                    <a:lnTo>
                      <a:pt x="6" y="97"/>
                    </a:lnTo>
                    <a:lnTo>
                      <a:pt x="6" y="100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2" y="81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0" y="28"/>
                    </a:lnTo>
                    <a:lnTo>
                      <a:pt x="14" y="23"/>
                    </a:lnTo>
                    <a:lnTo>
                      <a:pt x="22" y="15"/>
                    </a:lnTo>
                    <a:lnTo>
                      <a:pt x="24" y="13"/>
                    </a:lnTo>
                    <a:lnTo>
                      <a:pt x="32" y="9"/>
                    </a:lnTo>
                    <a:lnTo>
                      <a:pt x="41" y="5"/>
                    </a:lnTo>
                    <a:lnTo>
                      <a:pt x="48" y="3"/>
                    </a:lnTo>
                    <a:lnTo>
                      <a:pt x="58" y="0"/>
                    </a:lnTo>
                    <a:lnTo>
                      <a:pt x="48" y="4"/>
                    </a:lnTo>
                    <a:lnTo>
                      <a:pt x="44" y="4"/>
                    </a:lnTo>
                    <a:lnTo>
                      <a:pt x="36" y="8"/>
                    </a:lnTo>
                    <a:lnTo>
                      <a:pt x="28" y="12"/>
                    </a:lnTo>
                    <a:lnTo>
                      <a:pt x="24" y="14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1" y="59"/>
                    </a:lnTo>
                    <a:lnTo>
                      <a:pt x="1" y="68"/>
                    </a:lnTo>
                    <a:lnTo>
                      <a:pt x="2" y="81"/>
                    </a:lnTo>
                    <a:lnTo>
                      <a:pt x="5" y="92"/>
                    </a:ln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4" name="Freeform 2223"/>
              <p:cNvSpPr>
                <a:spLocks/>
              </p:cNvSpPr>
              <p:nvPr/>
            </p:nvSpPr>
            <p:spPr bwMode="auto">
              <a:xfrm>
                <a:off x="1652" y="2361"/>
                <a:ext cx="30" cy="209"/>
              </a:xfrm>
              <a:custGeom>
                <a:avLst/>
                <a:gdLst>
                  <a:gd name="T0" fmla="*/ 27 w 11"/>
                  <a:gd name="T1" fmla="*/ 206 h 76"/>
                  <a:gd name="T2" fmla="*/ 27 w 11"/>
                  <a:gd name="T3" fmla="*/ 209 h 76"/>
                  <a:gd name="T4" fmla="*/ 27 w 11"/>
                  <a:gd name="T5" fmla="*/ 206 h 76"/>
                  <a:gd name="T6" fmla="*/ 25 w 11"/>
                  <a:gd name="T7" fmla="*/ 198 h 76"/>
                  <a:gd name="T8" fmla="*/ 19 w 11"/>
                  <a:gd name="T9" fmla="*/ 182 h 76"/>
                  <a:gd name="T10" fmla="*/ 11 w 11"/>
                  <a:gd name="T11" fmla="*/ 129 h 76"/>
                  <a:gd name="T12" fmla="*/ 5 w 11"/>
                  <a:gd name="T13" fmla="*/ 74 h 76"/>
                  <a:gd name="T14" fmla="*/ 0 w 11"/>
                  <a:gd name="T15" fmla="*/ 58 h 76"/>
                  <a:gd name="T16" fmla="*/ 5 w 11"/>
                  <a:gd name="T17" fmla="*/ 52 h 76"/>
                  <a:gd name="T18" fmla="*/ 8 w 11"/>
                  <a:gd name="T19" fmla="*/ 39 h 76"/>
                  <a:gd name="T20" fmla="*/ 22 w 11"/>
                  <a:gd name="T21" fmla="*/ 14 h 76"/>
                  <a:gd name="T22" fmla="*/ 30 w 11"/>
                  <a:gd name="T23" fmla="*/ 0 h 76"/>
                  <a:gd name="T24" fmla="*/ 22 w 11"/>
                  <a:gd name="T25" fmla="*/ 14 h 76"/>
                  <a:gd name="T26" fmla="*/ 11 w 11"/>
                  <a:gd name="T27" fmla="*/ 36 h 76"/>
                  <a:gd name="T28" fmla="*/ 8 w 11"/>
                  <a:gd name="T29" fmla="*/ 47 h 76"/>
                  <a:gd name="T30" fmla="*/ 5 w 11"/>
                  <a:gd name="T31" fmla="*/ 55 h 76"/>
                  <a:gd name="T32" fmla="*/ 5 w 11"/>
                  <a:gd name="T33" fmla="*/ 61 h 76"/>
                  <a:gd name="T34" fmla="*/ 5 w 11"/>
                  <a:gd name="T35" fmla="*/ 80 h 76"/>
                  <a:gd name="T36" fmla="*/ 11 w 11"/>
                  <a:gd name="T37" fmla="*/ 129 h 76"/>
                  <a:gd name="T38" fmla="*/ 22 w 11"/>
                  <a:gd name="T39" fmla="*/ 182 h 76"/>
                  <a:gd name="T40" fmla="*/ 25 w 11"/>
                  <a:gd name="T41" fmla="*/ 198 h 76"/>
                  <a:gd name="T42" fmla="*/ 27 w 11"/>
                  <a:gd name="T43" fmla="*/ 206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" h="76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5"/>
                    </a:lnTo>
                    <a:lnTo>
                      <a:pt x="9" y="72"/>
                    </a:lnTo>
                    <a:lnTo>
                      <a:pt x="7" y="66"/>
                    </a:lnTo>
                    <a:lnTo>
                      <a:pt x="4" y="47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4" y="47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5" name="Freeform 2224"/>
              <p:cNvSpPr>
                <a:spLocks/>
              </p:cNvSpPr>
              <p:nvPr/>
            </p:nvSpPr>
            <p:spPr bwMode="auto">
              <a:xfrm>
                <a:off x="1666" y="2317"/>
                <a:ext cx="247" cy="267"/>
              </a:xfrm>
              <a:custGeom>
                <a:avLst/>
                <a:gdLst>
                  <a:gd name="T0" fmla="*/ 236 w 90"/>
                  <a:gd name="T1" fmla="*/ 6 h 97"/>
                  <a:gd name="T2" fmla="*/ 239 w 90"/>
                  <a:gd name="T3" fmla="*/ 6 h 97"/>
                  <a:gd name="T4" fmla="*/ 247 w 90"/>
                  <a:gd name="T5" fmla="*/ 11 h 97"/>
                  <a:gd name="T6" fmla="*/ 239 w 90"/>
                  <a:gd name="T7" fmla="*/ 6 h 97"/>
                  <a:gd name="T8" fmla="*/ 236 w 90"/>
                  <a:gd name="T9" fmla="*/ 6 h 97"/>
                  <a:gd name="T10" fmla="*/ 222 w 90"/>
                  <a:gd name="T11" fmla="*/ 6 h 97"/>
                  <a:gd name="T12" fmla="*/ 184 w 90"/>
                  <a:gd name="T13" fmla="*/ 0 h 97"/>
                  <a:gd name="T14" fmla="*/ 162 w 90"/>
                  <a:gd name="T15" fmla="*/ 0 h 97"/>
                  <a:gd name="T16" fmla="*/ 134 w 90"/>
                  <a:gd name="T17" fmla="*/ 3 h 97"/>
                  <a:gd name="T18" fmla="*/ 107 w 90"/>
                  <a:gd name="T19" fmla="*/ 6 h 97"/>
                  <a:gd name="T20" fmla="*/ 77 w 90"/>
                  <a:gd name="T21" fmla="*/ 17 h 97"/>
                  <a:gd name="T22" fmla="*/ 55 w 90"/>
                  <a:gd name="T23" fmla="*/ 33 h 97"/>
                  <a:gd name="T24" fmla="*/ 36 w 90"/>
                  <a:gd name="T25" fmla="*/ 55 h 97"/>
                  <a:gd name="T26" fmla="*/ 22 w 90"/>
                  <a:gd name="T27" fmla="*/ 74 h 97"/>
                  <a:gd name="T28" fmla="*/ 11 w 90"/>
                  <a:gd name="T29" fmla="*/ 96 h 97"/>
                  <a:gd name="T30" fmla="*/ 5 w 90"/>
                  <a:gd name="T31" fmla="*/ 116 h 97"/>
                  <a:gd name="T32" fmla="*/ 5 w 90"/>
                  <a:gd name="T33" fmla="*/ 132 h 97"/>
                  <a:gd name="T34" fmla="*/ 5 w 90"/>
                  <a:gd name="T35" fmla="*/ 146 h 97"/>
                  <a:gd name="T36" fmla="*/ 8 w 90"/>
                  <a:gd name="T37" fmla="*/ 173 h 97"/>
                  <a:gd name="T38" fmla="*/ 11 w 90"/>
                  <a:gd name="T39" fmla="*/ 204 h 97"/>
                  <a:gd name="T40" fmla="*/ 22 w 90"/>
                  <a:gd name="T41" fmla="*/ 228 h 97"/>
                  <a:gd name="T42" fmla="*/ 30 w 90"/>
                  <a:gd name="T43" fmla="*/ 267 h 97"/>
                  <a:gd name="T44" fmla="*/ 22 w 90"/>
                  <a:gd name="T45" fmla="*/ 228 h 97"/>
                  <a:gd name="T46" fmla="*/ 16 w 90"/>
                  <a:gd name="T47" fmla="*/ 228 h 97"/>
                  <a:gd name="T48" fmla="*/ 14 w 90"/>
                  <a:gd name="T49" fmla="*/ 217 h 97"/>
                  <a:gd name="T50" fmla="*/ 8 w 90"/>
                  <a:gd name="T51" fmla="*/ 187 h 97"/>
                  <a:gd name="T52" fmla="*/ 0 w 90"/>
                  <a:gd name="T53" fmla="*/ 157 h 97"/>
                  <a:gd name="T54" fmla="*/ 0 w 90"/>
                  <a:gd name="T55" fmla="*/ 146 h 97"/>
                  <a:gd name="T56" fmla="*/ 5 w 90"/>
                  <a:gd name="T57" fmla="*/ 140 h 97"/>
                  <a:gd name="T58" fmla="*/ 0 w 90"/>
                  <a:gd name="T59" fmla="*/ 138 h 97"/>
                  <a:gd name="T60" fmla="*/ 0 w 90"/>
                  <a:gd name="T61" fmla="*/ 127 h 97"/>
                  <a:gd name="T62" fmla="*/ 5 w 90"/>
                  <a:gd name="T63" fmla="*/ 113 h 97"/>
                  <a:gd name="T64" fmla="*/ 11 w 90"/>
                  <a:gd name="T65" fmla="*/ 91 h 97"/>
                  <a:gd name="T66" fmla="*/ 22 w 90"/>
                  <a:gd name="T67" fmla="*/ 72 h 97"/>
                  <a:gd name="T68" fmla="*/ 36 w 90"/>
                  <a:gd name="T69" fmla="*/ 52 h 97"/>
                  <a:gd name="T70" fmla="*/ 55 w 90"/>
                  <a:gd name="T71" fmla="*/ 30 h 97"/>
                  <a:gd name="T72" fmla="*/ 80 w 90"/>
                  <a:gd name="T73" fmla="*/ 14 h 97"/>
                  <a:gd name="T74" fmla="*/ 107 w 90"/>
                  <a:gd name="T75" fmla="*/ 3 h 97"/>
                  <a:gd name="T76" fmla="*/ 134 w 90"/>
                  <a:gd name="T77" fmla="*/ 0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3 h 97"/>
                  <a:gd name="T84" fmla="*/ 236 w 90"/>
                  <a:gd name="T85" fmla="*/ 6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2"/>
                    </a:moveTo>
                    <a:lnTo>
                      <a:pt x="87" y="2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6" y="2"/>
                    </a:lnTo>
                    <a:lnTo>
                      <a:pt x="81" y="2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9" y="2"/>
                    </a:lnTo>
                    <a:lnTo>
                      <a:pt x="28" y="6"/>
                    </a:lnTo>
                    <a:lnTo>
                      <a:pt x="20" y="12"/>
                    </a:lnTo>
                    <a:lnTo>
                      <a:pt x="13" y="20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2" y="48"/>
                    </a:lnTo>
                    <a:lnTo>
                      <a:pt x="2" y="53"/>
                    </a:lnTo>
                    <a:lnTo>
                      <a:pt x="3" y="63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1" y="97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5" y="79"/>
                    </a:lnTo>
                    <a:lnTo>
                      <a:pt x="3" y="68"/>
                    </a:lnTo>
                    <a:lnTo>
                      <a:pt x="0" y="57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4" y="33"/>
                    </a:lnTo>
                    <a:lnTo>
                      <a:pt x="8" y="26"/>
                    </a:lnTo>
                    <a:lnTo>
                      <a:pt x="13" y="19"/>
                    </a:lnTo>
                    <a:lnTo>
                      <a:pt x="20" y="11"/>
                    </a:lnTo>
                    <a:lnTo>
                      <a:pt x="29" y="5"/>
                    </a:lnTo>
                    <a:lnTo>
                      <a:pt x="39" y="1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1"/>
                    </a:lnTo>
                    <a:lnTo>
                      <a:pt x="86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6" name="Freeform 2225"/>
              <p:cNvSpPr>
                <a:spLocks/>
              </p:cNvSpPr>
              <p:nvPr/>
            </p:nvSpPr>
            <p:spPr bwMode="auto">
              <a:xfrm>
                <a:off x="1682" y="2331"/>
                <a:ext cx="247" cy="283"/>
              </a:xfrm>
              <a:custGeom>
                <a:avLst/>
                <a:gdLst>
                  <a:gd name="T0" fmla="*/ 52 w 90"/>
                  <a:gd name="T1" fmla="*/ 272 h 103"/>
                  <a:gd name="T2" fmla="*/ 52 w 90"/>
                  <a:gd name="T3" fmla="*/ 278 h 103"/>
                  <a:gd name="T4" fmla="*/ 60 w 90"/>
                  <a:gd name="T5" fmla="*/ 283 h 103"/>
                  <a:gd name="T6" fmla="*/ 52 w 90"/>
                  <a:gd name="T7" fmla="*/ 278 h 103"/>
                  <a:gd name="T8" fmla="*/ 52 w 90"/>
                  <a:gd name="T9" fmla="*/ 272 h 103"/>
                  <a:gd name="T10" fmla="*/ 49 w 90"/>
                  <a:gd name="T11" fmla="*/ 269 h 103"/>
                  <a:gd name="T12" fmla="*/ 41 w 90"/>
                  <a:gd name="T13" fmla="*/ 258 h 103"/>
                  <a:gd name="T14" fmla="*/ 22 w 90"/>
                  <a:gd name="T15" fmla="*/ 225 h 103"/>
                  <a:gd name="T16" fmla="*/ 11 w 90"/>
                  <a:gd name="T17" fmla="*/ 201 h 103"/>
                  <a:gd name="T18" fmla="*/ 5 w 90"/>
                  <a:gd name="T19" fmla="*/ 173 h 103"/>
                  <a:gd name="T20" fmla="*/ 0 w 90"/>
                  <a:gd name="T21" fmla="*/ 143 h 103"/>
                  <a:gd name="T22" fmla="*/ 0 w 90"/>
                  <a:gd name="T23" fmla="*/ 110 h 103"/>
                  <a:gd name="T24" fmla="*/ 11 w 90"/>
                  <a:gd name="T25" fmla="*/ 82 h 103"/>
                  <a:gd name="T26" fmla="*/ 25 w 90"/>
                  <a:gd name="T27" fmla="*/ 52 h 103"/>
                  <a:gd name="T28" fmla="*/ 41 w 90"/>
                  <a:gd name="T29" fmla="*/ 30 h 103"/>
                  <a:gd name="T30" fmla="*/ 52 w 90"/>
                  <a:gd name="T31" fmla="*/ 19 h 103"/>
                  <a:gd name="T32" fmla="*/ 63 w 90"/>
                  <a:gd name="T33" fmla="*/ 14 h 103"/>
                  <a:gd name="T34" fmla="*/ 82 w 90"/>
                  <a:gd name="T35" fmla="*/ 5 h 103"/>
                  <a:gd name="T36" fmla="*/ 102 w 90"/>
                  <a:gd name="T37" fmla="*/ 3 h 103"/>
                  <a:gd name="T38" fmla="*/ 115 w 90"/>
                  <a:gd name="T39" fmla="*/ 0 h 103"/>
                  <a:gd name="T40" fmla="*/ 124 w 90"/>
                  <a:gd name="T41" fmla="*/ 3 h 103"/>
                  <a:gd name="T42" fmla="*/ 148 w 90"/>
                  <a:gd name="T43" fmla="*/ 0 h 103"/>
                  <a:gd name="T44" fmla="*/ 178 w 90"/>
                  <a:gd name="T45" fmla="*/ 3 h 103"/>
                  <a:gd name="T46" fmla="*/ 192 w 90"/>
                  <a:gd name="T47" fmla="*/ 5 h 103"/>
                  <a:gd name="T48" fmla="*/ 206 w 90"/>
                  <a:gd name="T49" fmla="*/ 14 h 103"/>
                  <a:gd name="T50" fmla="*/ 247 w 90"/>
                  <a:gd name="T51" fmla="*/ 11 h 103"/>
                  <a:gd name="T52" fmla="*/ 206 w 90"/>
                  <a:gd name="T53" fmla="*/ 16 h 103"/>
                  <a:gd name="T54" fmla="*/ 206 w 90"/>
                  <a:gd name="T55" fmla="*/ 14 h 103"/>
                  <a:gd name="T56" fmla="*/ 203 w 90"/>
                  <a:gd name="T57" fmla="*/ 11 h 103"/>
                  <a:gd name="T58" fmla="*/ 192 w 90"/>
                  <a:gd name="T59" fmla="*/ 5 h 103"/>
                  <a:gd name="T60" fmla="*/ 162 w 90"/>
                  <a:gd name="T61" fmla="*/ 3 h 103"/>
                  <a:gd name="T62" fmla="*/ 110 w 90"/>
                  <a:gd name="T63" fmla="*/ 3 h 103"/>
                  <a:gd name="T64" fmla="*/ 96 w 90"/>
                  <a:gd name="T65" fmla="*/ 3 h 103"/>
                  <a:gd name="T66" fmla="*/ 80 w 90"/>
                  <a:gd name="T67" fmla="*/ 5 h 103"/>
                  <a:gd name="T68" fmla="*/ 60 w 90"/>
                  <a:gd name="T69" fmla="*/ 16 h 103"/>
                  <a:gd name="T70" fmla="*/ 49 w 90"/>
                  <a:gd name="T71" fmla="*/ 25 h 103"/>
                  <a:gd name="T72" fmla="*/ 41 w 90"/>
                  <a:gd name="T73" fmla="*/ 33 h 103"/>
                  <a:gd name="T74" fmla="*/ 25 w 90"/>
                  <a:gd name="T75" fmla="*/ 55 h 103"/>
                  <a:gd name="T76" fmla="*/ 11 w 90"/>
                  <a:gd name="T77" fmla="*/ 82 h 103"/>
                  <a:gd name="T78" fmla="*/ 0 w 90"/>
                  <a:gd name="T79" fmla="*/ 113 h 103"/>
                  <a:gd name="T80" fmla="*/ 0 w 90"/>
                  <a:gd name="T81" fmla="*/ 143 h 103"/>
                  <a:gd name="T82" fmla="*/ 5 w 90"/>
                  <a:gd name="T83" fmla="*/ 173 h 103"/>
                  <a:gd name="T84" fmla="*/ 14 w 90"/>
                  <a:gd name="T85" fmla="*/ 201 h 103"/>
                  <a:gd name="T86" fmla="*/ 25 w 90"/>
                  <a:gd name="T87" fmla="*/ 225 h 103"/>
                  <a:gd name="T88" fmla="*/ 47 w 90"/>
                  <a:gd name="T89" fmla="*/ 258 h 103"/>
                  <a:gd name="T90" fmla="*/ 52 w 90"/>
                  <a:gd name="T91" fmla="*/ 272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3">
                    <a:moveTo>
                      <a:pt x="19" y="99"/>
                    </a:moveTo>
                    <a:lnTo>
                      <a:pt x="19" y="101"/>
                    </a:lnTo>
                    <a:lnTo>
                      <a:pt x="22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8" y="98"/>
                    </a:lnTo>
                    <a:lnTo>
                      <a:pt x="15" y="94"/>
                    </a:lnTo>
                    <a:lnTo>
                      <a:pt x="8" y="82"/>
                    </a:lnTo>
                    <a:lnTo>
                      <a:pt x="4" y="73"/>
                    </a:lnTo>
                    <a:lnTo>
                      <a:pt x="2" y="63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4" y="30"/>
                    </a:lnTo>
                    <a:lnTo>
                      <a:pt x="9" y="19"/>
                    </a:lnTo>
                    <a:lnTo>
                      <a:pt x="15" y="11"/>
                    </a:lnTo>
                    <a:lnTo>
                      <a:pt x="19" y="7"/>
                    </a:lnTo>
                    <a:lnTo>
                      <a:pt x="23" y="5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65" y="1"/>
                    </a:lnTo>
                    <a:lnTo>
                      <a:pt x="70" y="2"/>
                    </a:lnTo>
                    <a:lnTo>
                      <a:pt x="75" y="5"/>
                    </a:lnTo>
                    <a:lnTo>
                      <a:pt x="90" y="4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59" y="1"/>
                    </a:lnTo>
                    <a:lnTo>
                      <a:pt x="40" y="1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9" y="20"/>
                    </a:lnTo>
                    <a:lnTo>
                      <a:pt x="4" y="30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5" y="73"/>
                    </a:lnTo>
                    <a:lnTo>
                      <a:pt x="9" y="82"/>
                    </a:lnTo>
                    <a:lnTo>
                      <a:pt x="17" y="94"/>
                    </a:lnTo>
                    <a:lnTo>
                      <a:pt x="19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7" name="Freeform 2226"/>
              <p:cNvSpPr>
                <a:spLocks/>
              </p:cNvSpPr>
              <p:nvPr/>
            </p:nvSpPr>
            <p:spPr bwMode="auto">
              <a:xfrm>
                <a:off x="1704" y="2570"/>
                <a:ext cx="11" cy="33"/>
              </a:xfrm>
              <a:custGeom>
                <a:avLst/>
                <a:gdLst>
                  <a:gd name="T0" fmla="*/ 11 w 4"/>
                  <a:gd name="T1" fmla="*/ 30 h 12"/>
                  <a:gd name="T2" fmla="*/ 11 w 4"/>
                  <a:gd name="T3" fmla="*/ 33 h 12"/>
                  <a:gd name="T4" fmla="*/ 3 w 4"/>
                  <a:gd name="T5" fmla="*/ 19 h 12"/>
                  <a:gd name="T6" fmla="*/ 0 w 4"/>
                  <a:gd name="T7" fmla="*/ 11 h 12"/>
                  <a:gd name="T8" fmla="*/ 0 w 4"/>
                  <a:gd name="T9" fmla="*/ 6 h 12"/>
                  <a:gd name="T10" fmla="*/ 3 w 4"/>
                  <a:gd name="T11" fmla="*/ 0 h 12"/>
                  <a:gd name="T12" fmla="*/ 6 w 4"/>
                  <a:gd name="T13" fmla="*/ 0 h 12"/>
                  <a:gd name="T14" fmla="*/ 3 w 4"/>
                  <a:gd name="T15" fmla="*/ 6 h 12"/>
                  <a:gd name="T16" fmla="*/ 3 w 4"/>
                  <a:gd name="T17" fmla="*/ 14 h 12"/>
                  <a:gd name="T18" fmla="*/ 3 w 4"/>
                  <a:gd name="T19" fmla="*/ 19 h 12"/>
                  <a:gd name="T20" fmla="*/ 11 w 4"/>
                  <a:gd name="T21" fmla="*/ 3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4" y="11"/>
                    </a:move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8" name="Freeform 2227"/>
              <p:cNvSpPr>
                <a:spLocks/>
              </p:cNvSpPr>
              <p:nvPr/>
            </p:nvSpPr>
            <p:spPr bwMode="auto">
              <a:xfrm>
                <a:off x="1696" y="2370"/>
                <a:ext cx="74" cy="258"/>
              </a:xfrm>
              <a:custGeom>
                <a:avLst/>
                <a:gdLst>
                  <a:gd name="T0" fmla="*/ 69 w 27"/>
                  <a:gd name="T1" fmla="*/ 253 h 94"/>
                  <a:gd name="T2" fmla="*/ 74 w 27"/>
                  <a:gd name="T3" fmla="*/ 258 h 94"/>
                  <a:gd name="T4" fmla="*/ 69 w 27"/>
                  <a:gd name="T5" fmla="*/ 255 h 94"/>
                  <a:gd name="T6" fmla="*/ 66 w 27"/>
                  <a:gd name="T7" fmla="*/ 253 h 94"/>
                  <a:gd name="T8" fmla="*/ 63 w 27"/>
                  <a:gd name="T9" fmla="*/ 244 h 94"/>
                  <a:gd name="T10" fmla="*/ 49 w 27"/>
                  <a:gd name="T11" fmla="*/ 225 h 94"/>
                  <a:gd name="T12" fmla="*/ 11 w 27"/>
                  <a:gd name="T13" fmla="*/ 170 h 94"/>
                  <a:gd name="T14" fmla="*/ 5 w 27"/>
                  <a:gd name="T15" fmla="*/ 151 h 94"/>
                  <a:gd name="T16" fmla="*/ 5 w 27"/>
                  <a:gd name="T17" fmla="*/ 134 h 94"/>
                  <a:gd name="T18" fmla="*/ 0 w 27"/>
                  <a:gd name="T19" fmla="*/ 102 h 94"/>
                  <a:gd name="T20" fmla="*/ 5 w 27"/>
                  <a:gd name="T21" fmla="*/ 80 h 94"/>
                  <a:gd name="T22" fmla="*/ 8 w 27"/>
                  <a:gd name="T23" fmla="*/ 74 h 94"/>
                  <a:gd name="T24" fmla="*/ 11 w 27"/>
                  <a:gd name="T25" fmla="*/ 52 h 94"/>
                  <a:gd name="T26" fmla="*/ 22 w 27"/>
                  <a:gd name="T27" fmla="*/ 19 h 94"/>
                  <a:gd name="T28" fmla="*/ 36 w 27"/>
                  <a:gd name="T29" fmla="*/ 0 h 94"/>
                  <a:gd name="T30" fmla="*/ 22 w 27"/>
                  <a:gd name="T31" fmla="*/ 19 h 94"/>
                  <a:gd name="T32" fmla="*/ 14 w 27"/>
                  <a:gd name="T33" fmla="*/ 47 h 94"/>
                  <a:gd name="T34" fmla="*/ 8 w 27"/>
                  <a:gd name="T35" fmla="*/ 74 h 94"/>
                  <a:gd name="T36" fmla="*/ 5 w 27"/>
                  <a:gd name="T37" fmla="*/ 85 h 94"/>
                  <a:gd name="T38" fmla="*/ 5 w 27"/>
                  <a:gd name="T39" fmla="*/ 104 h 94"/>
                  <a:gd name="T40" fmla="*/ 5 w 27"/>
                  <a:gd name="T41" fmla="*/ 134 h 94"/>
                  <a:gd name="T42" fmla="*/ 8 w 27"/>
                  <a:gd name="T43" fmla="*/ 151 h 94"/>
                  <a:gd name="T44" fmla="*/ 14 w 27"/>
                  <a:gd name="T45" fmla="*/ 170 h 94"/>
                  <a:gd name="T46" fmla="*/ 52 w 27"/>
                  <a:gd name="T47" fmla="*/ 225 h 94"/>
                  <a:gd name="T48" fmla="*/ 66 w 27"/>
                  <a:gd name="T49" fmla="*/ 244 h 94"/>
                  <a:gd name="T50" fmla="*/ 69 w 27"/>
                  <a:gd name="T51" fmla="*/ 253 h 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7" h="94">
                    <a:moveTo>
                      <a:pt x="25" y="92"/>
                    </a:moveTo>
                    <a:lnTo>
                      <a:pt x="27" y="94"/>
                    </a:lnTo>
                    <a:lnTo>
                      <a:pt x="25" y="93"/>
                    </a:lnTo>
                    <a:lnTo>
                      <a:pt x="24" y="92"/>
                    </a:lnTo>
                    <a:lnTo>
                      <a:pt x="23" y="89"/>
                    </a:lnTo>
                    <a:lnTo>
                      <a:pt x="18" y="82"/>
                    </a:lnTo>
                    <a:lnTo>
                      <a:pt x="4" y="62"/>
                    </a:lnTo>
                    <a:lnTo>
                      <a:pt x="2" y="55"/>
                    </a:lnTo>
                    <a:lnTo>
                      <a:pt x="2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4" y="19"/>
                    </a:lnTo>
                    <a:lnTo>
                      <a:pt x="8" y="7"/>
                    </a:lnTo>
                    <a:lnTo>
                      <a:pt x="13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5" y="62"/>
                    </a:lnTo>
                    <a:lnTo>
                      <a:pt x="19" y="82"/>
                    </a:lnTo>
                    <a:lnTo>
                      <a:pt x="24" y="89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09" name="Freeform 2228"/>
              <p:cNvSpPr>
                <a:spLocks/>
              </p:cNvSpPr>
              <p:nvPr/>
            </p:nvSpPr>
            <p:spPr bwMode="auto">
              <a:xfrm>
                <a:off x="1715" y="2348"/>
                <a:ext cx="225" cy="277"/>
              </a:xfrm>
              <a:custGeom>
                <a:avLst/>
                <a:gdLst>
                  <a:gd name="T0" fmla="*/ 211 w 82"/>
                  <a:gd name="T1" fmla="*/ 14 h 101"/>
                  <a:gd name="T2" fmla="*/ 214 w 82"/>
                  <a:gd name="T3" fmla="*/ 14 h 101"/>
                  <a:gd name="T4" fmla="*/ 225 w 82"/>
                  <a:gd name="T5" fmla="*/ 22 h 101"/>
                  <a:gd name="T6" fmla="*/ 214 w 82"/>
                  <a:gd name="T7" fmla="*/ 14 h 101"/>
                  <a:gd name="T8" fmla="*/ 211 w 82"/>
                  <a:gd name="T9" fmla="*/ 14 h 101"/>
                  <a:gd name="T10" fmla="*/ 145 w 82"/>
                  <a:gd name="T11" fmla="*/ 8 h 101"/>
                  <a:gd name="T12" fmla="*/ 115 w 82"/>
                  <a:gd name="T13" fmla="*/ 3 h 101"/>
                  <a:gd name="T14" fmla="*/ 77 w 82"/>
                  <a:gd name="T15" fmla="*/ 3 h 101"/>
                  <a:gd name="T16" fmla="*/ 60 w 82"/>
                  <a:gd name="T17" fmla="*/ 3 h 101"/>
                  <a:gd name="T18" fmla="*/ 44 w 82"/>
                  <a:gd name="T19" fmla="*/ 11 h 101"/>
                  <a:gd name="T20" fmla="*/ 30 w 82"/>
                  <a:gd name="T21" fmla="*/ 22 h 101"/>
                  <a:gd name="T22" fmla="*/ 19 w 82"/>
                  <a:gd name="T23" fmla="*/ 38 h 101"/>
                  <a:gd name="T24" fmla="*/ 8 w 82"/>
                  <a:gd name="T25" fmla="*/ 55 h 101"/>
                  <a:gd name="T26" fmla="*/ 3 w 82"/>
                  <a:gd name="T27" fmla="*/ 71 h 101"/>
                  <a:gd name="T28" fmla="*/ 3 w 82"/>
                  <a:gd name="T29" fmla="*/ 88 h 101"/>
                  <a:gd name="T30" fmla="*/ 3 w 82"/>
                  <a:gd name="T31" fmla="*/ 107 h 101"/>
                  <a:gd name="T32" fmla="*/ 5 w 82"/>
                  <a:gd name="T33" fmla="*/ 123 h 101"/>
                  <a:gd name="T34" fmla="*/ 8 w 82"/>
                  <a:gd name="T35" fmla="*/ 140 h 101"/>
                  <a:gd name="T36" fmla="*/ 22 w 82"/>
                  <a:gd name="T37" fmla="*/ 167 h 101"/>
                  <a:gd name="T38" fmla="*/ 41 w 82"/>
                  <a:gd name="T39" fmla="*/ 186 h 101"/>
                  <a:gd name="T40" fmla="*/ 49 w 82"/>
                  <a:gd name="T41" fmla="*/ 200 h 101"/>
                  <a:gd name="T42" fmla="*/ 63 w 82"/>
                  <a:gd name="T43" fmla="*/ 211 h 101"/>
                  <a:gd name="T44" fmla="*/ 93 w 82"/>
                  <a:gd name="T45" fmla="*/ 236 h 101"/>
                  <a:gd name="T46" fmla="*/ 126 w 82"/>
                  <a:gd name="T47" fmla="*/ 255 h 101"/>
                  <a:gd name="T48" fmla="*/ 143 w 82"/>
                  <a:gd name="T49" fmla="*/ 263 h 101"/>
                  <a:gd name="T50" fmla="*/ 159 w 82"/>
                  <a:gd name="T51" fmla="*/ 269 h 101"/>
                  <a:gd name="T52" fmla="*/ 203 w 82"/>
                  <a:gd name="T53" fmla="*/ 277 h 101"/>
                  <a:gd name="T54" fmla="*/ 156 w 82"/>
                  <a:gd name="T55" fmla="*/ 269 h 101"/>
                  <a:gd name="T56" fmla="*/ 154 w 82"/>
                  <a:gd name="T57" fmla="*/ 269 h 101"/>
                  <a:gd name="T58" fmla="*/ 143 w 82"/>
                  <a:gd name="T59" fmla="*/ 266 h 101"/>
                  <a:gd name="T60" fmla="*/ 107 w 82"/>
                  <a:gd name="T61" fmla="*/ 247 h 101"/>
                  <a:gd name="T62" fmla="*/ 74 w 82"/>
                  <a:gd name="T63" fmla="*/ 222 h 101"/>
                  <a:gd name="T64" fmla="*/ 60 w 82"/>
                  <a:gd name="T65" fmla="*/ 211 h 101"/>
                  <a:gd name="T66" fmla="*/ 47 w 82"/>
                  <a:gd name="T67" fmla="*/ 197 h 101"/>
                  <a:gd name="T68" fmla="*/ 33 w 82"/>
                  <a:gd name="T69" fmla="*/ 184 h 101"/>
                  <a:gd name="T70" fmla="*/ 19 w 82"/>
                  <a:gd name="T71" fmla="*/ 165 h 101"/>
                  <a:gd name="T72" fmla="*/ 8 w 82"/>
                  <a:gd name="T73" fmla="*/ 137 h 101"/>
                  <a:gd name="T74" fmla="*/ 0 w 82"/>
                  <a:gd name="T75" fmla="*/ 101 h 101"/>
                  <a:gd name="T76" fmla="*/ 0 w 82"/>
                  <a:gd name="T77" fmla="*/ 85 h 101"/>
                  <a:gd name="T78" fmla="*/ 5 w 82"/>
                  <a:gd name="T79" fmla="*/ 69 h 101"/>
                  <a:gd name="T80" fmla="*/ 19 w 82"/>
                  <a:gd name="T81" fmla="*/ 36 h 101"/>
                  <a:gd name="T82" fmla="*/ 33 w 82"/>
                  <a:gd name="T83" fmla="*/ 22 h 101"/>
                  <a:gd name="T84" fmla="*/ 47 w 82"/>
                  <a:gd name="T85" fmla="*/ 11 h 101"/>
                  <a:gd name="T86" fmla="*/ 63 w 82"/>
                  <a:gd name="T87" fmla="*/ 3 h 101"/>
                  <a:gd name="T88" fmla="*/ 82 w 82"/>
                  <a:gd name="T89" fmla="*/ 0 h 101"/>
                  <a:gd name="T90" fmla="*/ 115 w 82"/>
                  <a:gd name="T91" fmla="*/ 0 h 101"/>
                  <a:gd name="T92" fmla="*/ 145 w 82"/>
                  <a:gd name="T93" fmla="*/ 3 h 101"/>
                  <a:gd name="T94" fmla="*/ 211 w 82"/>
                  <a:gd name="T95" fmla="*/ 14 h 10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2" h="101">
                    <a:moveTo>
                      <a:pt x="77" y="5"/>
                    </a:moveTo>
                    <a:lnTo>
                      <a:pt x="78" y="5"/>
                    </a:lnTo>
                    <a:lnTo>
                      <a:pt x="82" y="8"/>
                    </a:lnTo>
                    <a:lnTo>
                      <a:pt x="78" y="5"/>
                    </a:lnTo>
                    <a:lnTo>
                      <a:pt x="77" y="5"/>
                    </a:lnTo>
                    <a:lnTo>
                      <a:pt x="53" y="3"/>
                    </a:lnTo>
                    <a:lnTo>
                      <a:pt x="42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6" y="4"/>
                    </a:lnTo>
                    <a:lnTo>
                      <a:pt x="11" y="8"/>
                    </a:lnTo>
                    <a:lnTo>
                      <a:pt x="7" y="14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3" y="51"/>
                    </a:lnTo>
                    <a:lnTo>
                      <a:pt x="8" y="61"/>
                    </a:lnTo>
                    <a:lnTo>
                      <a:pt x="15" y="68"/>
                    </a:lnTo>
                    <a:lnTo>
                      <a:pt x="18" y="73"/>
                    </a:lnTo>
                    <a:lnTo>
                      <a:pt x="23" y="77"/>
                    </a:lnTo>
                    <a:lnTo>
                      <a:pt x="34" y="86"/>
                    </a:lnTo>
                    <a:lnTo>
                      <a:pt x="46" y="93"/>
                    </a:lnTo>
                    <a:lnTo>
                      <a:pt x="52" y="96"/>
                    </a:lnTo>
                    <a:lnTo>
                      <a:pt x="58" y="98"/>
                    </a:lnTo>
                    <a:lnTo>
                      <a:pt x="74" y="101"/>
                    </a:lnTo>
                    <a:lnTo>
                      <a:pt x="57" y="98"/>
                    </a:lnTo>
                    <a:lnTo>
                      <a:pt x="56" y="98"/>
                    </a:lnTo>
                    <a:lnTo>
                      <a:pt x="52" y="97"/>
                    </a:lnTo>
                    <a:lnTo>
                      <a:pt x="39" y="90"/>
                    </a:lnTo>
                    <a:lnTo>
                      <a:pt x="27" y="81"/>
                    </a:lnTo>
                    <a:lnTo>
                      <a:pt x="22" y="77"/>
                    </a:lnTo>
                    <a:lnTo>
                      <a:pt x="17" y="72"/>
                    </a:lnTo>
                    <a:lnTo>
                      <a:pt x="12" y="67"/>
                    </a:lnTo>
                    <a:lnTo>
                      <a:pt x="7" y="60"/>
                    </a:lnTo>
                    <a:lnTo>
                      <a:pt x="3" y="50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1"/>
                    </a:lnTo>
                    <a:lnTo>
                      <a:pt x="7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0" name="Freeform 2229"/>
              <p:cNvSpPr>
                <a:spLocks/>
              </p:cNvSpPr>
              <p:nvPr/>
            </p:nvSpPr>
            <p:spPr bwMode="auto">
              <a:xfrm>
                <a:off x="1858" y="2630"/>
                <a:ext cx="41" cy="11"/>
              </a:xfrm>
              <a:custGeom>
                <a:avLst/>
                <a:gdLst>
                  <a:gd name="T0" fmla="*/ 41 w 15"/>
                  <a:gd name="T1" fmla="*/ 8 h 4"/>
                  <a:gd name="T2" fmla="*/ 41 w 15"/>
                  <a:gd name="T3" fmla="*/ 11 h 4"/>
                  <a:gd name="T4" fmla="*/ 27 w 15"/>
                  <a:gd name="T5" fmla="*/ 8 h 4"/>
                  <a:gd name="T6" fmla="*/ 14 w 15"/>
                  <a:gd name="T7" fmla="*/ 3 h 4"/>
                  <a:gd name="T8" fmla="*/ 3 w 15"/>
                  <a:gd name="T9" fmla="*/ 0 h 4"/>
                  <a:gd name="T10" fmla="*/ 0 w 15"/>
                  <a:gd name="T11" fmla="*/ 0 h 4"/>
                  <a:gd name="T12" fmla="*/ 3 w 15"/>
                  <a:gd name="T13" fmla="*/ 0 h 4"/>
                  <a:gd name="T14" fmla="*/ 14 w 15"/>
                  <a:gd name="T15" fmla="*/ 3 h 4"/>
                  <a:gd name="T16" fmla="*/ 27 w 15"/>
                  <a:gd name="T17" fmla="*/ 8 h 4"/>
                  <a:gd name="T18" fmla="*/ 41 w 15"/>
                  <a:gd name="T19" fmla="*/ 8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4">
                    <a:moveTo>
                      <a:pt x="15" y="3"/>
                    </a:moveTo>
                    <a:lnTo>
                      <a:pt x="15" y="4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1" name="Freeform 2230"/>
              <p:cNvSpPr>
                <a:spLocks/>
              </p:cNvSpPr>
              <p:nvPr/>
            </p:nvSpPr>
            <p:spPr bwMode="auto">
              <a:xfrm>
                <a:off x="1764" y="2570"/>
                <a:ext cx="83" cy="55"/>
              </a:xfrm>
              <a:custGeom>
                <a:avLst/>
                <a:gdLst>
                  <a:gd name="T0" fmla="*/ 80 w 30"/>
                  <a:gd name="T1" fmla="*/ 55 h 20"/>
                  <a:gd name="T2" fmla="*/ 83 w 30"/>
                  <a:gd name="T3" fmla="*/ 55 h 20"/>
                  <a:gd name="T4" fmla="*/ 80 w 30"/>
                  <a:gd name="T5" fmla="*/ 55 h 20"/>
                  <a:gd name="T6" fmla="*/ 50 w 30"/>
                  <a:gd name="T7" fmla="*/ 33 h 20"/>
                  <a:gd name="T8" fmla="*/ 25 w 30"/>
                  <a:gd name="T9" fmla="*/ 14 h 20"/>
                  <a:gd name="T10" fmla="*/ 19 w 30"/>
                  <a:gd name="T11" fmla="*/ 6 h 20"/>
                  <a:gd name="T12" fmla="*/ 8 w 30"/>
                  <a:gd name="T13" fmla="*/ 3 h 20"/>
                  <a:gd name="T14" fmla="*/ 0 w 30"/>
                  <a:gd name="T15" fmla="*/ 0 h 20"/>
                  <a:gd name="T16" fmla="*/ 8 w 30"/>
                  <a:gd name="T17" fmla="*/ 0 h 20"/>
                  <a:gd name="T18" fmla="*/ 25 w 30"/>
                  <a:gd name="T19" fmla="*/ 14 h 20"/>
                  <a:gd name="T20" fmla="*/ 53 w 30"/>
                  <a:gd name="T21" fmla="*/ 33 h 20"/>
                  <a:gd name="T22" fmla="*/ 80 w 30"/>
                  <a:gd name="T23" fmla="*/ 55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0">
                    <a:moveTo>
                      <a:pt x="29" y="20"/>
                    </a:moveTo>
                    <a:lnTo>
                      <a:pt x="30" y="20"/>
                    </a:lnTo>
                    <a:lnTo>
                      <a:pt x="29" y="20"/>
                    </a:lnTo>
                    <a:lnTo>
                      <a:pt x="18" y="12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5"/>
                    </a:lnTo>
                    <a:lnTo>
                      <a:pt x="19" y="12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2" name="Freeform 2231"/>
              <p:cNvSpPr>
                <a:spLocks/>
              </p:cNvSpPr>
              <p:nvPr/>
            </p:nvSpPr>
            <p:spPr bwMode="auto">
              <a:xfrm>
                <a:off x="1710" y="2468"/>
                <a:ext cx="137" cy="173"/>
              </a:xfrm>
              <a:custGeom>
                <a:avLst/>
                <a:gdLst>
                  <a:gd name="T0" fmla="*/ 132 w 50"/>
                  <a:gd name="T1" fmla="*/ 170 h 63"/>
                  <a:gd name="T2" fmla="*/ 137 w 50"/>
                  <a:gd name="T3" fmla="*/ 173 h 63"/>
                  <a:gd name="T4" fmla="*/ 132 w 50"/>
                  <a:gd name="T5" fmla="*/ 170 h 63"/>
                  <a:gd name="T6" fmla="*/ 126 w 50"/>
                  <a:gd name="T7" fmla="*/ 170 h 63"/>
                  <a:gd name="T8" fmla="*/ 123 w 50"/>
                  <a:gd name="T9" fmla="*/ 170 h 63"/>
                  <a:gd name="T10" fmla="*/ 107 w 50"/>
                  <a:gd name="T11" fmla="*/ 157 h 63"/>
                  <a:gd name="T12" fmla="*/ 69 w 50"/>
                  <a:gd name="T13" fmla="*/ 118 h 63"/>
                  <a:gd name="T14" fmla="*/ 33 w 50"/>
                  <a:gd name="T15" fmla="*/ 77 h 63"/>
                  <a:gd name="T16" fmla="*/ 19 w 50"/>
                  <a:gd name="T17" fmla="*/ 58 h 63"/>
                  <a:gd name="T18" fmla="*/ 8 w 50"/>
                  <a:gd name="T19" fmla="*/ 44 h 63"/>
                  <a:gd name="T20" fmla="*/ 5 w 50"/>
                  <a:gd name="T21" fmla="*/ 33 h 63"/>
                  <a:gd name="T22" fmla="*/ 0 w 50"/>
                  <a:gd name="T23" fmla="*/ 16 h 63"/>
                  <a:gd name="T24" fmla="*/ 0 w 50"/>
                  <a:gd name="T25" fmla="*/ 0 h 63"/>
                  <a:gd name="T26" fmla="*/ 0 w 50"/>
                  <a:gd name="T27" fmla="*/ 16 h 63"/>
                  <a:gd name="T28" fmla="*/ 0 w 50"/>
                  <a:gd name="T29" fmla="*/ 22 h 63"/>
                  <a:gd name="T30" fmla="*/ 8 w 50"/>
                  <a:gd name="T31" fmla="*/ 41 h 63"/>
                  <a:gd name="T32" fmla="*/ 14 w 50"/>
                  <a:gd name="T33" fmla="*/ 52 h 63"/>
                  <a:gd name="T34" fmla="*/ 19 w 50"/>
                  <a:gd name="T35" fmla="*/ 58 h 63"/>
                  <a:gd name="T36" fmla="*/ 22 w 50"/>
                  <a:gd name="T37" fmla="*/ 63 h 63"/>
                  <a:gd name="T38" fmla="*/ 36 w 50"/>
                  <a:gd name="T39" fmla="*/ 77 h 63"/>
                  <a:gd name="T40" fmla="*/ 69 w 50"/>
                  <a:gd name="T41" fmla="*/ 118 h 63"/>
                  <a:gd name="T42" fmla="*/ 110 w 50"/>
                  <a:gd name="T43" fmla="*/ 157 h 63"/>
                  <a:gd name="T44" fmla="*/ 123 w 50"/>
                  <a:gd name="T45" fmla="*/ 165 h 63"/>
                  <a:gd name="T46" fmla="*/ 126 w 50"/>
                  <a:gd name="T47" fmla="*/ 170 h 63"/>
                  <a:gd name="T48" fmla="*/ 132 w 50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0" h="63">
                    <a:moveTo>
                      <a:pt x="48" y="62"/>
                    </a:moveTo>
                    <a:lnTo>
                      <a:pt x="50" y="63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5" y="62"/>
                    </a:lnTo>
                    <a:lnTo>
                      <a:pt x="39" y="57"/>
                    </a:lnTo>
                    <a:lnTo>
                      <a:pt x="25" y="43"/>
                    </a:lnTo>
                    <a:lnTo>
                      <a:pt x="12" y="28"/>
                    </a:lnTo>
                    <a:lnTo>
                      <a:pt x="7" y="21"/>
                    </a:lnTo>
                    <a:lnTo>
                      <a:pt x="3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13" y="28"/>
                    </a:lnTo>
                    <a:lnTo>
                      <a:pt x="25" y="43"/>
                    </a:lnTo>
                    <a:lnTo>
                      <a:pt x="40" y="57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8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3" name="Freeform 2232"/>
              <p:cNvSpPr>
                <a:spLocks/>
              </p:cNvSpPr>
              <p:nvPr/>
            </p:nvSpPr>
            <p:spPr bwMode="auto">
              <a:xfrm>
                <a:off x="1704" y="2510"/>
                <a:ext cx="99" cy="129"/>
              </a:xfrm>
              <a:custGeom>
                <a:avLst/>
                <a:gdLst>
                  <a:gd name="T0" fmla="*/ 99 w 36"/>
                  <a:gd name="T1" fmla="*/ 124 h 47"/>
                  <a:gd name="T2" fmla="*/ 99 w 36"/>
                  <a:gd name="T3" fmla="*/ 129 h 47"/>
                  <a:gd name="T4" fmla="*/ 99 w 36"/>
                  <a:gd name="T5" fmla="*/ 124 h 47"/>
                  <a:gd name="T6" fmla="*/ 96 w 36"/>
                  <a:gd name="T7" fmla="*/ 124 h 47"/>
                  <a:gd name="T8" fmla="*/ 83 w 36"/>
                  <a:gd name="T9" fmla="*/ 113 h 47"/>
                  <a:gd name="T10" fmla="*/ 55 w 36"/>
                  <a:gd name="T11" fmla="*/ 85 h 47"/>
                  <a:gd name="T12" fmla="*/ 30 w 36"/>
                  <a:gd name="T13" fmla="*/ 49 h 47"/>
                  <a:gd name="T14" fmla="*/ 25 w 36"/>
                  <a:gd name="T15" fmla="*/ 38 h 47"/>
                  <a:gd name="T16" fmla="*/ 25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5 w 36"/>
                  <a:gd name="T25" fmla="*/ 36 h 47"/>
                  <a:gd name="T26" fmla="*/ 28 w 36"/>
                  <a:gd name="T27" fmla="*/ 38 h 47"/>
                  <a:gd name="T28" fmla="*/ 33 w 36"/>
                  <a:gd name="T29" fmla="*/ 49 h 47"/>
                  <a:gd name="T30" fmla="*/ 58 w 36"/>
                  <a:gd name="T31" fmla="*/ 80 h 47"/>
                  <a:gd name="T32" fmla="*/ 85 w 36"/>
                  <a:gd name="T33" fmla="*/ 113 h 47"/>
                  <a:gd name="T34" fmla="*/ 99 w 36"/>
                  <a:gd name="T35" fmla="*/ 124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5"/>
                    </a:moveTo>
                    <a:lnTo>
                      <a:pt x="36" y="47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0" y="41"/>
                    </a:lnTo>
                    <a:lnTo>
                      <a:pt x="20" y="31"/>
                    </a:lnTo>
                    <a:lnTo>
                      <a:pt x="11" y="18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9" y="13"/>
                    </a:lnTo>
                    <a:lnTo>
                      <a:pt x="10" y="14"/>
                    </a:lnTo>
                    <a:lnTo>
                      <a:pt x="12" y="18"/>
                    </a:lnTo>
                    <a:lnTo>
                      <a:pt x="21" y="29"/>
                    </a:lnTo>
                    <a:lnTo>
                      <a:pt x="31" y="41"/>
                    </a:lnTo>
                    <a:lnTo>
                      <a:pt x="36" y="4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4" name="Freeform 2233"/>
              <p:cNvSpPr>
                <a:spLocks/>
              </p:cNvSpPr>
              <p:nvPr/>
            </p:nvSpPr>
            <p:spPr bwMode="auto">
              <a:xfrm>
                <a:off x="1729" y="2359"/>
                <a:ext cx="211" cy="252"/>
              </a:xfrm>
              <a:custGeom>
                <a:avLst/>
                <a:gdLst>
                  <a:gd name="T0" fmla="*/ 181 w 77"/>
                  <a:gd name="T1" fmla="*/ 249 h 92"/>
                  <a:gd name="T2" fmla="*/ 184 w 77"/>
                  <a:gd name="T3" fmla="*/ 249 h 92"/>
                  <a:gd name="T4" fmla="*/ 195 w 77"/>
                  <a:gd name="T5" fmla="*/ 252 h 92"/>
                  <a:gd name="T6" fmla="*/ 184 w 77"/>
                  <a:gd name="T7" fmla="*/ 252 h 92"/>
                  <a:gd name="T8" fmla="*/ 181 w 77"/>
                  <a:gd name="T9" fmla="*/ 252 h 92"/>
                  <a:gd name="T10" fmla="*/ 162 w 77"/>
                  <a:gd name="T11" fmla="*/ 249 h 92"/>
                  <a:gd name="T12" fmla="*/ 142 w 77"/>
                  <a:gd name="T13" fmla="*/ 241 h 92"/>
                  <a:gd name="T14" fmla="*/ 118 w 77"/>
                  <a:gd name="T15" fmla="*/ 230 h 92"/>
                  <a:gd name="T16" fmla="*/ 93 w 77"/>
                  <a:gd name="T17" fmla="*/ 222 h 92"/>
                  <a:gd name="T18" fmla="*/ 69 w 77"/>
                  <a:gd name="T19" fmla="*/ 200 h 92"/>
                  <a:gd name="T20" fmla="*/ 44 w 77"/>
                  <a:gd name="T21" fmla="*/ 181 h 92"/>
                  <a:gd name="T22" fmla="*/ 22 w 77"/>
                  <a:gd name="T23" fmla="*/ 151 h 92"/>
                  <a:gd name="T24" fmla="*/ 14 w 77"/>
                  <a:gd name="T25" fmla="*/ 137 h 92"/>
                  <a:gd name="T26" fmla="*/ 5 w 77"/>
                  <a:gd name="T27" fmla="*/ 118 h 92"/>
                  <a:gd name="T28" fmla="*/ 3 w 77"/>
                  <a:gd name="T29" fmla="*/ 101 h 92"/>
                  <a:gd name="T30" fmla="*/ 0 w 77"/>
                  <a:gd name="T31" fmla="*/ 85 h 92"/>
                  <a:gd name="T32" fmla="*/ 3 w 77"/>
                  <a:gd name="T33" fmla="*/ 71 h 92"/>
                  <a:gd name="T34" fmla="*/ 5 w 77"/>
                  <a:gd name="T35" fmla="*/ 55 h 92"/>
                  <a:gd name="T36" fmla="*/ 8 w 77"/>
                  <a:gd name="T37" fmla="*/ 41 h 92"/>
                  <a:gd name="T38" fmla="*/ 19 w 77"/>
                  <a:gd name="T39" fmla="*/ 30 h 92"/>
                  <a:gd name="T40" fmla="*/ 27 w 77"/>
                  <a:gd name="T41" fmla="*/ 19 h 92"/>
                  <a:gd name="T42" fmla="*/ 33 w 77"/>
                  <a:gd name="T43" fmla="*/ 11 h 92"/>
                  <a:gd name="T44" fmla="*/ 49 w 77"/>
                  <a:gd name="T45" fmla="*/ 3 h 92"/>
                  <a:gd name="T46" fmla="*/ 69 w 77"/>
                  <a:gd name="T47" fmla="*/ 0 h 92"/>
                  <a:gd name="T48" fmla="*/ 101 w 77"/>
                  <a:gd name="T49" fmla="*/ 5 h 92"/>
                  <a:gd name="T50" fmla="*/ 170 w 77"/>
                  <a:gd name="T51" fmla="*/ 19 h 92"/>
                  <a:gd name="T52" fmla="*/ 211 w 77"/>
                  <a:gd name="T53" fmla="*/ 30 h 92"/>
                  <a:gd name="T54" fmla="*/ 167 w 77"/>
                  <a:gd name="T55" fmla="*/ 19 h 92"/>
                  <a:gd name="T56" fmla="*/ 118 w 77"/>
                  <a:gd name="T57" fmla="*/ 11 h 92"/>
                  <a:gd name="T58" fmla="*/ 79 w 77"/>
                  <a:gd name="T59" fmla="*/ 3 h 92"/>
                  <a:gd name="T60" fmla="*/ 69 w 77"/>
                  <a:gd name="T61" fmla="*/ 3 h 92"/>
                  <a:gd name="T62" fmla="*/ 63 w 77"/>
                  <a:gd name="T63" fmla="*/ 3 h 92"/>
                  <a:gd name="T64" fmla="*/ 47 w 77"/>
                  <a:gd name="T65" fmla="*/ 5 h 92"/>
                  <a:gd name="T66" fmla="*/ 30 w 77"/>
                  <a:gd name="T67" fmla="*/ 16 h 92"/>
                  <a:gd name="T68" fmla="*/ 22 w 77"/>
                  <a:gd name="T69" fmla="*/ 25 h 92"/>
                  <a:gd name="T70" fmla="*/ 16 w 77"/>
                  <a:gd name="T71" fmla="*/ 33 h 92"/>
                  <a:gd name="T72" fmla="*/ 8 w 77"/>
                  <a:gd name="T73" fmla="*/ 44 h 92"/>
                  <a:gd name="T74" fmla="*/ 5 w 77"/>
                  <a:gd name="T75" fmla="*/ 58 h 92"/>
                  <a:gd name="T76" fmla="*/ 3 w 77"/>
                  <a:gd name="T77" fmla="*/ 74 h 92"/>
                  <a:gd name="T78" fmla="*/ 3 w 77"/>
                  <a:gd name="T79" fmla="*/ 88 h 92"/>
                  <a:gd name="T80" fmla="*/ 5 w 77"/>
                  <a:gd name="T81" fmla="*/ 104 h 92"/>
                  <a:gd name="T82" fmla="*/ 8 w 77"/>
                  <a:gd name="T83" fmla="*/ 123 h 92"/>
                  <a:gd name="T84" fmla="*/ 16 w 77"/>
                  <a:gd name="T85" fmla="*/ 137 h 92"/>
                  <a:gd name="T86" fmla="*/ 27 w 77"/>
                  <a:gd name="T87" fmla="*/ 153 h 92"/>
                  <a:gd name="T88" fmla="*/ 47 w 77"/>
                  <a:gd name="T89" fmla="*/ 181 h 92"/>
                  <a:gd name="T90" fmla="*/ 71 w 77"/>
                  <a:gd name="T91" fmla="*/ 200 h 92"/>
                  <a:gd name="T92" fmla="*/ 99 w 77"/>
                  <a:gd name="T93" fmla="*/ 216 h 92"/>
                  <a:gd name="T94" fmla="*/ 121 w 77"/>
                  <a:gd name="T95" fmla="*/ 230 h 92"/>
                  <a:gd name="T96" fmla="*/ 145 w 77"/>
                  <a:gd name="T97" fmla="*/ 241 h 92"/>
                  <a:gd name="T98" fmla="*/ 162 w 77"/>
                  <a:gd name="T99" fmla="*/ 244 h 92"/>
                  <a:gd name="T100" fmla="*/ 181 w 77"/>
                  <a:gd name="T101" fmla="*/ 249 h 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92">
                    <a:moveTo>
                      <a:pt x="66" y="91"/>
                    </a:moveTo>
                    <a:lnTo>
                      <a:pt x="67" y="91"/>
                    </a:lnTo>
                    <a:lnTo>
                      <a:pt x="71" y="92"/>
                    </a:lnTo>
                    <a:lnTo>
                      <a:pt x="67" y="92"/>
                    </a:lnTo>
                    <a:lnTo>
                      <a:pt x="66" y="92"/>
                    </a:lnTo>
                    <a:lnTo>
                      <a:pt x="59" y="91"/>
                    </a:lnTo>
                    <a:lnTo>
                      <a:pt x="52" y="88"/>
                    </a:lnTo>
                    <a:lnTo>
                      <a:pt x="43" y="84"/>
                    </a:lnTo>
                    <a:lnTo>
                      <a:pt x="34" y="81"/>
                    </a:lnTo>
                    <a:lnTo>
                      <a:pt x="25" y="73"/>
                    </a:lnTo>
                    <a:lnTo>
                      <a:pt x="16" y="66"/>
                    </a:lnTo>
                    <a:lnTo>
                      <a:pt x="8" y="55"/>
                    </a:lnTo>
                    <a:lnTo>
                      <a:pt x="5" y="50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3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7" y="2"/>
                    </a:lnTo>
                    <a:lnTo>
                      <a:pt x="62" y="7"/>
                    </a:lnTo>
                    <a:lnTo>
                      <a:pt x="77" y="11"/>
                    </a:lnTo>
                    <a:lnTo>
                      <a:pt x="61" y="7"/>
                    </a:lnTo>
                    <a:lnTo>
                      <a:pt x="43" y="4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2" y="38"/>
                    </a:lnTo>
                    <a:lnTo>
                      <a:pt x="3" y="45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7" y="66"/>
                    </a:lnTo>
                    <a:lnTo>
                      <a:pt x="26" y="73"/>
                    </a:lnTo>
                    <a:lnTo>
                      <a:pt x="36" y="79"/>
                    </a:lnTo>
                    <a:lnTo>
                      <a:pt x="44" y="84"/>
                    </a:lnTo>
                    <a:lnTo>
                      <a:pt x="53" y="88"/>
                    </a:lnTo>
                    <a:lnTo>
                      <a:pt x="59" y="89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5" name="Freeform 2234"/>
              <p:cNvSpPr>
                <a:spLocks/>
              </p:cNvSpPr>
              <p:nvPr/>
            </p:nvSpPr>
            <p:spPr bwMode="auto">
              <a:xfrm>
                <a:off x="1745" y="2375"/>
                <a:ext cx="212" cy="222"/>
              </a:xfrm>
              <a:custGeom>
                <a:avLst/>
                <a:gdLst>
                  <a:gd name="T0" fmla="*/ 198 w 77"/>
                  <a:gd name="T1" fmla="*/ 33 h 81"/>
                  <a:gd name="T2" fmla="*/ 201 w 77"/>
                  <a:gd name="T3" fmla="*/ 33 h 81"/>
                  <a:gd name="T4" fmla="*/ 212 w 77"/>
                  <a:gd name="T5" fmla="*/ 38 h 81"/>
                  <a:gd name="T6" fmla="*/ 201 w 77"/>
                  <a:gd name="T7" fmla="*/ 38 h 81"/>
                  <a:gd name="T8" fmla="*/ 198 w 77"/>
                  <a:gd name="T9" fmla="*/ 38 h 81"/>
                  <a:gd name="T10" fmla="*/ 182 w 77"/>
                  <a:gd name="T11" fmla="*/ 38 h 81"/>
                  <a:gd name="T12" fmla="*/ 165 w 77"/>
                  <a:gd name="T13" fmla="*/ 30 h 81"/>
                  <a:gd name="T14" fmla="*/ 140 w 77"/>
                  <a:gd name="T15" fmla="*/ 25 h 81"/>
                  <a:gd name="T16" fmla="*/ 116 w 77"/>
                  <a:gd name="T17" fmla="*/ 14 h 81"/>
                  <a:gd name="T18" fmla="*/ 85 w 77"/>
                  <a:gd name="T19" fmla="*/ 3 h 81"/>
                  <a:gd name="T20" fmla="*/ 69 w 77"/>
                  <a:gd name="T21" fmla="*/ 0 h 81"/>
                  <a:gd name="T22" fmla="*/ 55 w 77"/>
                  <a:gd name="T23" fmla="*/ 0 h 81"/>
                  <a:gd name="T24" fmla="*/ 39 w 77"/>
                  <a:gd name="T25" fmla="*/ 8 h 81"/>
                  <a:gd name="T26" fmla="*/ 25 w 77"/>
                  <a:gd name="T27" fmla="*/ 14 h 81"/>
                  <a:gd name="T28" fmla="*/ 11 w 77"/>
                  <a:gd name="T29" fmla="*/ 27 h 81"/>
                  <a:gd name="T30" fmla="*/ 3 w 77"/>
                  <a:gd name="T31" fmla="*/ 41 h 81"/>
                  <a:gd name="T32" fmla="*/ 0 w 77"/>
                  <a:gd name="T33" fmla="*/ 55 h 81"/>
                  <a:gd name="T34" fmla="*/ 0 w 77"/>
                  <a:gd name="T35" fmla="*/ 71 h 81"/>
                  <a:gd name="T36" fmla="*/ 11 w 77"/>
                  <a:gd name="T37" fmla="*/ 101 h 81"/>
                  <a:gd name="T38" fmla="*/ 19 w 77"/>
                  <a:gd name="T39" fmla="*/ 129 h 81"/>
                  <a:gd name="T40" fmla="*/ 33 w 77"/>
                  <a:gd name="T41" fmla="*/ 145 h 81"/>
                  <a:gd name="T42" fmla="*/ 47 w 77"/>
                  <a:gd name="T43" fmla="*/ 159 h 81"/>
                  <a:gd name="T44" fmla="*/ 58 w 77"/>
                  <a:gd name="T45" fmla="*/ 167 h 81"/>
                  <a:gd name="T46" fmla="*/ 88 w 77"/>
                  <a:gd name="T47" fmla="*/ 186 h 81"/>
                  <a:gd name="T48" fmla="*/ 118 w 77"/>
                  <a:gd name="T49" fmla="*/ 200 h 81"/>
                  <a:gd name="T50" fmla="*/ 151 w 77"/>
                  <a:gd name="T51" fmla="*/ 211 h 81"/>
                  <a:gd name="T52" fmla="*/ 190 w 77"/>
                  <a:gd name="T53" fmla="*/ 222 h 81"/>
                  <a:gd name="T54" fmla="*/ 146 w 77"/>
                  <a:gd name="T55" fmla="*/ 214 h 81"/>
                  <a:gd name="T56" fmla="*/ 132 w 77"/>
                  <a:gd name="T57" fmla="*/ 208 h 81"/>
                  <a:gd name="T58" fmla="*/ 99 w 77"/>
                  <a:gd name="T59" fmla="*/ 195 h 81"/>
                  <a:gd name="T60" fmla="*/ 69 w 77"/>
                  <a:gd name="T61" fmla="*/ 178 h 81"/>
                  <a:gd name="T62" fmla="*/ 55 w 77"/>
                  <a:gd name="T63" fmla="*/ 167 h 81"/>
                  <a:gd name="T64" fmla="*/ 41 w 77"/>
                  <a:gd name="T65" fmla="*/ 156 h 81"/>
                  <a:gd name="T66" fmla="*/ 28 w 77"/>
                  <a:gd name="T67" fmla="*/ 143 h 81"/>
                  <a:gd name="T68" fmla="*/ 17 w 77"/>
                  <a:gd name="T69" fmla="*/ 126 h 81"/>
                  <a:gd name="T70" fmla="*/ 6 w 77"/>
                  <a:gd name="T71" fmla="*/ 99 h 81"/>
                  <a:gd name="T72" fmla="*/ 0 w 77"/>
                  <a:gd name="T73" fmla="*/ 69 h 81"/>
                  <a:gd name="T74" fmla="*/ 0 w 77"/>
                  <a:gd name="T75" fmla="*/ 55 h 81"/>
                  <a:gd name="T76" fmla="*/ 0 w 77"/>
                  <a:gd name="T77" fmla="*/ 38 h 81"/>
                  <a:gd name="T78" fmla="*/ 11 w 77"/>
                  <a:gd name="T79" fmla="*/ 25 h 81"/>
                  <a:gd name="T80" fmla="*/ 25 w 77"/>
                  <a:gd name="T81" fmla="*/ 11 h 81"/>
                  <a:gd name="T82" fmla="*/ 39 w 77"/>
                  <a:gd name="T83" fmla="*/ 3 h 81"/>
                  <a:gd name="T84" fmla="*/ 55 w 77"/>
                  <a:gd name="T85" fmla="*/ 0 h 81"/>
                  <a:gd name="T86" fmla="*/ 72 w 77"/>
                  <a:gd name="T87" fmla="*/ 0 h 81"/>
                  <a:gd name="T88" fmla="*/ 88 w 77"/>
                  <a:gd name="T89" fmla="*/ 3 h 81"/>
                  <a:gd name="T90" fmla="*/ 116 w 77"/>
                  <a:gd name="T91" fmla="*/ 14 h 81"/>
                  <a:gd name="T92" fmla="*/ 143 w 77"/>
                  <a:gd name="T93" fmla="*/ 25 h 81"/>
                  <a:gd name="T94" fmla="*/ 165 w 77"/>
                  <a:gd name="T95" fmla="*/ 30 h 81"/>
                  <a:gd name="T96" fmla="*/ 182 w 77"/>
                  <a:gd name="T97" fmla="*/ 33 h 81"/>
                  <a:gd name="T98" fmla="*/ 198 w 77"/>
                  <a:gd name="T99" fmla="*/ 33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7" h="81">
                    <a:moveTo>
                      <a:pt x="72" y="12"/>
                    </a:moveTo>
                    <a:lnTo>
                      <a:pt x="73" y="12"/>
                    </a:lnTo>
                    <a:lnTo>
                      <a:pt x="77" y="14"/>
                    </a:lnTo>
                    <a:lnTo>
                      <a:pt x="73" y="14"/>
                    </a:lnTo>
                    <a:lnTo>
                      <a:pt x="72" y="14"/>
                    </a:lnTo>
                    <a:lnTo>
                      <a:pt x="66" y="14"/>
                    </a:lnTo>
                    <a:lnTo>
                      <a:pt x="60" y="11"/>
                    </a:lnTo>
                    <a:lnTo>
                      <a:pt x="51" y="9"/>
                    </a:lnTo>
                    <a:lnTo>
                      <a:pt x="42" y="5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3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7"/>
                    </a:lnTo>
                    <a:lnTo>
                      <a:pt x="7" y="47"/>
                    </a:lnTo>
                    <a:lnTo>
                      <a:pt x="12" y="53"/>
                    </a:lnTo>
                    <a:lnTo>
                      <a:pt x="17" y="58"/>
                    </a:lnTo>
                    <a:lnTo>
                      <a:pt x="21" y="61"/>
                    </a:lnTo>
                    <a:lnTo>
                      <a:pt x="32" y="68"/>
                    </a:lnTo>
                    <a:lnTo>
                      <a:pt x="43" y="73"/>
                    </a:lnTo>
                    <a:lnTo>
                      <a:pt x="55" y="77"/>
                    </a:lnTo>
                    <a:lnTo>
                      <a:pt x="69" y="81"/>
                    </a:lnTo>
                    <a:lnTo>
                      <a:pt x="53" y="78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5" y="65"/>
                    </a:lnTo>
                    <a:lnTo>
                      <a:pt x="20" y="61"/>
                    </a:lnTo>
                    <a:lnTo>
                      <a:pt x="15" y="57"/>
                    </a:lnTo>
                    <a:lnTo>
                      <a:pt x="10" y="52"/>
                    </a:lnTo>
                    <a:lnTo>
                      <a:pt x="6" y="46"/>
                    </a:lnTo>
                    <a:lnTo>
                      <a:pt x="2" y="36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1"/>
                    </a:lnTo>
                    <a:lnTo>
                      <a:pt x="42" y="5"/>
                    </a:lnTo>
                    <a:lnTo>
                      <a:pt x="52" y="9"/>
                    </a:lnTo>
                    <a:lnTo>
                      <a:pt x="60" y="11"/>
                    </a:lnTo>
                    <a:lnTo>
                      <a:pt x="66" y="12"/>
                    </a:lnTo>
                    <a:lnTo>
                      <a:pt x="72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6" name="Freeform 2235"/>
              <p:cNvSpPr>
                <a:spLocks/>
              </p:cNvSpPr>
              <p:nvPr/>
            </p:nvSpPr>
            <p:spPr bwMode="auto">
              <a:xfrm>
                <a:off x="1759" y="2397"/>
                <a:ext cx="214" cy="184"/>
              </a:xfrm>
              <a:custGeom>
                <a:avLst/>
                <a:gdLst>
                  <a:gd name="T0" fmla="*/ 200 w 78"/>
                  <a:gd name="T1" fmla="*/ 36 h 67"/>
                  <a:gd name="T2" fmla="*/ 214 w 78"/>
                  <a:gd name="T3" fmla="*/ 36 h 67"/>
                  <a:gd name="T4" fmla="*/ 203 w 78"/>
                  <a:gd name="T5" fmla="*/ 36 h 67"/>
                  <a:gd name="T6" fmla="*/ 200 w 78"/>
                  <a:gd name="T7" fmla="*/ 36 h 67"/>
                  <a:gd name="T8" fmla="*/ 184 w 78"/>
                  <a:gd name="T9" fmla="*/ 33 h 67"/>
                  <a:gd name="T10" fmla="*/ 143 w 78"/>
                  <a:gd name="T11" fmla="*/ 22 h 67"/>
                  <a:gd name="T12" fmla="*/ 91 w 78"/>
                  <a:gd name="T13" fmla="*/ 5 h 67"/>
                  <a:gd name="T14" fmla="*/ 60 w 78"/>
                  <a:gd name="T15" fmla="*/ 0 h 67"/>
                  <a:gd name="T16" fmla="*/ 44 w 78"/>
                  <a:gd name="T17" fmla="*/ 0 h 67"/>
                  <a:gd name="T18" fmla="*/ 27 w 78"/>
                  <a:gd name="T19" fmla="*/ 3 h 67"/>
                  <a:gd name="T20" fmla="*/ 16 w 78"/>
                  <a:gd name="T21" fmla="*/ 5 h 67"/>
                  <a:gd name="T22" fmla="*/ 11 w 78"/>
                  <a:gd name="T23" fmla="*/ 8 h 67"/>
                  <a:gd name="T24" fmla="*/ 5 w 78"/>
                  <a:gd name="T25" fmla="*/ 11 h 67"/>
                  <a:gd name="T26" fmla="*/ 3 w 78"/>
                  <a:gd name="T27" fmla="*/ 19 h 67"/>
                  <a:gd name="T28" fmla="*/ 3 w 78"/>
                  <a:gd name="T29" fmla="*/ 36 h 67"/>
                  <a:gd name="T30" fmla="*/ 3 w 78"/>
                  <a:gd name="T31" fmla="*/ 49 h 67"/>
                  <a:gd name="T32" fmla="*/ 3 w 78"/>
                  <a:gd name="T33" fmla="*/ 66 h 67"/>
                  <a:gd name="T34" fmla="*/ 5 w 78"/>
                  <a:gd name="T35" fmla="*/ 80 h 67"/>
                  <a:gd name="T36" fmla="*/ 19 w 78"/>
                  <a:gd name="T37" fmla="*/ 102 h 67"/>
                  <a:gd name="T38" fmla="*/ 33 w 78"/>
                  <a:gd name="T39" fmla="*/ 118 h 67"/>
                  <a:gd name="T40" fmla="*/ 47 w 78"/>
                  <a:gd name="T41" fmla="*/ 129 h 67"/>
                  <a:gd name="T42" fmla="*/ 60 w 78"/>
                  <a:gd name="T43" fmla="*/ 137 h 67"/>
                  <a:gd name="T44" fmla="*/ 91 w 78"/>
                  <a:gd name="T45" fmla="*/ 151 h 67"/>
                  <a:gd name="T46" fmla="*/ 145 w 78"/>
                  <a:gd name="T47" fmla="*/ 179 h 67"/>
                  <a:gd name="T48" fmla="*/ 167 w 78"/>
                  <a:gd name="T49" fmla="*/ 184 h 67"/>
                  <a:gd name="T50" fmla="*/ 181 w 78"/>
                  <a:gd name="T51" fmla="*/ 179 h 67"/>
                  <a:gd name="T52" fmla="*/ 187 w 78"/>
                  <a:gd name="T53" fmla="*/ 176 h 67"/>
                  <a:gd name="T54" fmla="*/ 187 w 78"/>
                  <a:gd name="T55" fmla="*/ 179 h 67"/>
                  <a:gd name="T56" fmla="*/ 181 w 78"/>
                  <a:gd name="T57" fmla="*/ 179 h 67"/>
                  <a:gd name="T58" fmla="*/ 173 w 78"/>
                  <a:gd name="T59" fmla="*/ 184 h 67"/>
                  <a:gd name="T60" fmla="*/ 159 w 78"/>
                  <a:gd name="T61" fmla="*/ 184 h 67"/>
                  <a:gd name="T62" fmla="*/ 145 w 78"/>
                  <a:gd name="T63" fmla="*/ 179 h 67"/>
                  <a:gd name="T64" fmla="*/ 102 w 78"/>
                  <a:gd name="T65" fmla="*/ 159 h 67"/>
                  <a:gd name="T66" fmla="*/ 58 w 78"/>
                  <a:gd name="T67" fmla="*/ 135 h 67"/>
                  <a:gd name="T68" fmla="*/ 44 w 78"/>
                  <a:gd name="T69" fmla="*/ 129 h 67"/>
                  <a:gd name="T70" fmla="*/ 30 w 78"/>
                  <a:gd name="T71" fmla="*/ 118 h 67"/>
                  <a:gd name="T72" fmla="*/ 16 w 78"/>
                  <a:gd name="T73" fmla="*/ 102 h 67"/>
                  <a:gd name="T74" fmla="*/ 5 w 78"/>
                  <a:gd name="T75" fmla="*/ 77 h 67"/>
                  <a:gd name="T76" fmla="*/ 3 w 78"/>
                  <a:gd name="T77" fmla="*/ 63 h 67"/>
                  <a:gd name="T78" fmla="*/ 0 w 78"/>
                  <a:gd name="T79" fmla="*/ 47 h 67"/>
                  <a:gd name="T80" fmla="*/ 0 w 78"/>
                  <a:gd name="T81" fmla="*/ 33 h 67"/>
                  <a:gd name="T82" fmla="*/ 3 w 78"/>
                  <a:gd name="T83" fmla="*/ 16 h 67"/>
                  <a:gd name="T84" fmla="*/ 5 w 78"/>
                  <a:gd name="T85" fmla="*/ 8 h 67"/>
                  <a:gd name="T86" fmla="*/ 14 w 78"/>
                  <a:gd name="T87" fmla="*/ 5 h 67"/>
                  <a:gd name="T88" fmla="*/ 19 w 78"/>
                  <a:gd name="T89" fmla="*/ 3 h 67"/>
                  <a:gd name="T90" fmla="*/ 30 w 78"/>
                  <a:gd name="T91" fmla="*/ 3 h 67"/>
                  <a:gd name="T92" fmla="*/ 60 w 78"/>
                  <a:gd name="T93" fmla="*/ 3 h 67"/>
                  <a:gd name="T94" fmla="*/ 91 w 78"/>
                  <a:gd name="T95" fmla="*/ 5 h 67"/>
                  <a:gd name="T96" fmla="*/ 118 w 78"/>
                  <a:gd name="T97" fmla="*/ 11 h 67"/>
                  <a:gd name="T98" fmla="*/ 145 w 78"/>
                  <a:gd name="T99" fmla="*/ 19 h 67"/>
                  <a:gd name="T100" fmla="*/ 184 w 78"/>
                  <a:gd name="T101" fmla="*/ 33 h 67"/>
                  <a:gd name="T102" fmla="*/ 195 w 78"/>
                  <a:gd name="T103" fmla="*/ 36 h 67"/>
                  <a:gd name="T104" fmla="*/ 200 w 78"/>
                  <a:gd name="T105" fmla="*/ 36 h 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8" h="67">
                    <a:moveTo>
                      <a:pt x="73" y="13"/>
                    </a:moveTo>
                    <a:lnTo>
                      <a:pt x="78" y="13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67" y="12"/>
                    </a:lnTo>
                    <a:lnTo>
                      <a:pt x="52" y="8"/>
                    </a:lnTo>
                    <a:lnTo>
                      <a:pt x="33" y="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1" y="13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3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3" y="55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5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66" y="65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5"/>
                    </a:lnTo>
                    <a:lnTo>
                      <a:pt x="37" y="58"/>
                    </a:lnTo>
                    <a:lnTo>
                      <a:pt x="21" y="49"/>
                    </a:lnTo>
                    <a:lnTo>
                      <a:pt x="16" y="47"/>
                    </a:lnTo>
                    <a:lnTo>
                      <a:pt x="11" y="43"/>
                    </a:lnTo>
                    <a:lnTo>
                      <a:pt x="6" y="37"/>
                    </a:lnTo>
                    <a:lnTo>
                      <a:pt x="2" y="28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22" y="1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2"/>
                    </a:lnTo>
                    <a:lnTo>
                      <a:pt x="71" y="13"/>
                    </a:lnTo>
                    <a:lnTo>
                      <a:pt x="7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7" name="Freeform 2236"/>
              <p:cNvSpPr>
                <a:spLocks/>
              </p:cNvSpPr>
              <p:nvPr/>
            </p:nvSpPr>
            <p:spPr bwMode="auto">
              <a:xfrm>
                <a:off x="1786" y="2414"/>
                <a:ext cx="190" cy="96"/>
              </a:xfrm>
              <a:custGeom>
                <a:avLst/>
                <a:gdLst>
                  <a:gd name="T0" fmla="*/ 184 w 69"/>
                  <a:gd name="T1" fmla="*/ 36 h 35"/>
                  <a:gd name="T2" fmla="*/ 190 w 69"/>
                  <a:gd name="T3" fmla="*/ 36 h 35"/>
                  <a:gd name="T4" fmla="*/ 184 w 69"/>
                  <a:gd name="T5" fmla="*/ 36 h 35"/>
                  <a:gd name="T6" fmla="*/ 173 w 69"/>
                  <a:gd name="T7" fmla="*/ 41 h 35"/>
                  <a:gd name="T8" fmla="*/ 149 w 69"/>
                  <a:gd name="T9" fmla="*/ 36 h 35"/>
                  <a:gd name="T10" fmla="*/ 116 w 69"/>
                  <a:gd name="T11" fmla="*/ 30 h 35"/>
                  <a:gd name="T12" fmla="*/ 99 w 69"/>
                  <a:gd name="T13" fmla="*/ 22 h 35"/>
                  <a:gd name="T14" fmla="*/ 83 w 69"/>
                  <a:gd name="T15" fmla="*/ 14 h 35"/>
                  <a:gd name="T16" fmla="*/ 61 w 69"/>
                  <a:gd name="T17" fmla="*/ 5 h 35"/>
                  <a:gd name="T18" fmla="*/ 44 w 69"/>
                  <a:gd name="T19" fmla="*/ 3 h 35"/>
                  <a:gd name="T20" fmla="*/ 28 w 69"/>
                  <a:gd name="T21" fmla="*/ 3 h 35"/>
                  <a:gd name="T22" fmla="*/ 17 w 69"/>
                  <a:gd name="T23" fmla="*/ 3 h 35"/>
                  <a:gd name="T24" fmla="*/ 14 w 69"/>
                  <a:gd name="T25" fmla="*/ 8 h 35"/>
                  <a:gd name="T26" fmla="*/ 3 w 69"/>
                  <a:gd name="T27" fmla="*/ 19 h 35"/>
                  <a:gd name="T28" fmla="*/ 3 w 69"/>
                  <a:gd name="T29" fmla="*/ 27 h 35"/>
                  <a:gd name="T30" fmla="*/ 3 w 69"/>
                  <a:gd name="T31" fmla="*/ 36 h 35"/>
                  <a:gd name="T32" fmla="*/ 3 w 69"/>
                  <a:gd name="T33" fmla="*/ 44 h 35"/>
                  <a:gd name="T34" fmla="*/ 14 w 69"/>
                  <a:gd name="T35" fmla="*/ 55 h 35"/>
                  <a:gd name="T36" fmla="*/ 22 w 69"/>
                  <a:gd name="T37" fmla="*/ 69 h 35"/>
                  <a:gd name="T38" fmla="*/ 41 w 69"/>
                  <a:gd name="T39" fmla="*/ 82 h 35"/>
                  <a:gd name="T40" fmla="*/ 58 w 69"/>
                  <a:gd name="T41" fmla="*/ 96 h 35"/>
                  <a:gd name="T42" fmla="*/ 36 w 69"/>
                  <a:gd name="T43" fmla="*/ 82 h 35"/>
                  <a:gd name="T44" fmla="*/ 30 w 69"/>
                  <a:gd name="T45" fmla="*/ 74 h 35"/>
                  <a:gd name="T46" fmla="*/ 17 w 69"/>
                  <a:gd name="T47" fmla="*/ 60 h 35"/>
                  <a:gd name="T48" fmla="*/ 3 w 69"/>
                  <a:gd name="T49" fmla="*/ 44 h 35"/>
                  <a:gd name="T50" fmla="*/ 0 w 69"/>
                  <a:gd name="T51" fmla="*/ 36 h 35"/>
                  <a:gd name="T52" fmla="*/ 0 w 69"/>
                  <a:gd name="T53" fmla="*/ 33 h 35"/>
                  <a:gd name="T54" fmla="*/ 0 w 69"/>
                  <a:gd name="T55" fmla="*/ 27 h 35"/>
                  <a:gd name="T56" fmla="*/ 3 w 69"/>
                  <a:gd name="T57" fmla="*/ 16 h 35"/>
                  <a:gd name="T58" fmla="*/ 14 w 69"/>
                  <a:gd name="T59" fmla="*/ 5 h 35"/>
                  <a:gd name="T60" fmla="*/ 19 w 69"/>
                  <a:gd name="T61" fmla="*/ 3 h 35"/>
                  <a:gd name="T62" fmla="*/ 28 w 69"/>
                  <a:gd name="T63" fmla="*/ 0 h 35"/>
                  <a:gd name="T64" fmla="*/ 44 w 69"/>
                  <a:gd name="T65" fmla="*/ 0 h 35"/>
                  <a:gd name="T66" fmla="*/ 63 w 69"/>
                  <a:gd name="T67" fmla="*/ 5 h 35"/>
                  <a:gd name="T68" fmla="*/ 83 w 69"/>
                  <a:gd name="T69" fmla="*/ 14 h 35"/>
                  <a:gd name="T70" fmla="*/ 99 w 69"/>
                  <a:gd name="T71" fmla="*/ 19 h 35"/>
                  <a:gd name="T72" fmla="*/ 116 w 69"/>
                  <a:gd name="T73" fmla="*/ 27 h 35"/>
                  <a:gd name="T74" fmla="*/ 149 w 69"/>
                  <a:gd name="T75" fmla="*/ 36 h 35"/>
                  <a:gd name="T76" fmla="*/ 173 w 69"/>
                  <a:gd name="T77" fmla="*/ 36 h 35"/>
                  <a:gd name="T78" fmla="*/ 184 w 69"/>
                  <a:gd name="T79" fmla="*/ 36 h 3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5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3"/>
                    </a:lnTo>
                    <a:lnTo>
                      <a:pt x="63" y="15"/>
                    </a:lnTo>
                    <a:lnTo>
                      <a:pt x="54" y="13"/>
                    </a:lnTo>
                    <a:lnTo>
                      <a:pt x="42" y="11"/>
                    </a:lnTo>
                    <a:lnTo>
                      <a:pt x="36" y="8"/>
                    </a:lnTo>
                    <a:lnTo>
                      <a:pt x="30" y="5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5" y="20"/>
                    </a:lnTo>
                    <a:lnTo>
                      <a:pt x="8" y="25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13" y="30"/>
                    </a:lnTo>
                    <a:lnTo>
                      <a:pt x="11" y="27"/>
                    </a:lnTo>
                    <a:lnTo>
                      <a:pt x="6" y="22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2"/>
                    </a:lnTo>
                    <a:lnTo>
                      <a:pt x="30" y="5"/>
                    </a:lnTo>
                    <a:lnTo>
                      <a:pt x="36" y="7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3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8" name="Freeform 2237"/>
              <p:cNvSpPr>
                <a:spLocks/>
              </p:cNvSpPr>
              <p:nvPr/>
            </p:nvSpPr>
            <p:spPr bwMode="auto">
              <a:xfrm>
                <a:off x="1860" y="2518"/>
                <a:ext cx="102" cy="22"/>
              </a:xfrm>
              <a:custGeom>
                <a:avLst/>
                <a:gdLst>
                  <a:gd name="T0" fmla="*/ 99 w 37"/>
                  <a:gd name="T1" fmla="*/ 8 h 8"/>
                  <a:gd name="T2" fmla="*/ 102 w 37"/>
                  <a:gd name="T3" fmla="*/ 8 h 8"/>
                  <a:gd name="T4" fmla="*/ 102 w 37"/>
                  <a:gd name="T5" fmla="*/ 11 h 8"/>
                  <a:gd name="T6" fmla="*/ 99 w 37"/>
                  <a:gd name="T7" fmla="*/ 11 h 8"/>
                  <a:gd name="T8" fmla="*/ 88 w 37"/>
                  <a:gd name="T9" fmla="*/ 14 h 8"/>
                  <a:gd name="T10" fmla="*/ 63 w 37"/>
                  <a:gd name="T11" fmla="*/ 17 h 8"/>
                  <a:gd name="T12" fmla="*/ 39 w 37"/>
                  <a:gd name="T13" fmla="*/ 22 h 8"/>
                  <a:gd name="T14" fmla="*/ 28 w 37"/>
                  <a:gd name="T15" fmla="*/ 17 h 8"/>
                  <a:gd name="T16" fmla="*/ 25 w 37"/>
                  <a:gd name="T17" fmla="*/ 14 h 8"/>
                  <a:gd name="T18" fmla="*/ 8 w 37"/>
                  <a:gd name="T19" fmla="*/ 3 h 8"/>
                  <a:gd name="T20" fmla="*/ 0 w 37"/>
                  <a:gd name="T21" fmla="*/ 0 h 8"/>
                  <a:gd name="T22" fmla="*/ 8 w 37"/>
                  <a:gd name="T23" fmla="*/ 3 h 8"/>
                  <a:gd name="T24" fmla="*/ 28 w 37"/>
                  <a:gd name="T25" fmla="*/ 14 h 8"/>
                  <a:gd name="T26" fmla="*/ 30 w 37"/>
                  <a:gd name="T27" fmla="*/ 17 h 8"/>
                  <a:gd name="T28" fmla="*/ 39 w 37"/>
                  <a:gd name="T29" fmla="*/ 17 h 8"/>
                  <a:gd name="T30" fmla="*/ 63 w 37"/>
                  <a:gd name="T31" fmla="*/ 17 h 8"/>
                  <a:gd name="T32" fmla="*/ 88 w 37"/>
                  <a:gd name="T33" fmla="*/ 11 h 8"/>
                  <a:gd name="T34" fmla="*/ 99 w 37"/>
                  <a:gd name="T35" fmla="*/ 8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7" h="8">
                    <a:moveTo>
                      <a:pt x="36" y="3"/>
                    </a:moveTo>
                    <a:lnTo>
                      <a:pt x="37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2" y="5"/>
                    </a:lnTo>
                    <a:lnTo>
                      <a:pt x="23" y="6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23" y="6"/>
                    </a:lnTo>
                    <a:lnTo>
                      <a:pt x="32" y="4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19" name="Freeform 2238"/>
              <p:cNvSpPr>
                <a:spLocks/>
              </p:cNvSpPr>
              <p:nvPr/>
            </p:nvSpPr>
            <p:spPr bwMode="auto">
              <a:xfrm>
                <a:off x="1806" y="2496"/>
                <a:ext cx="156" cy="57"/>
              </a:xfrm>
              <a:custGeom>
                <a:avLst/>
                <a:gdLst>
                  <a:gd name="T0" fmla="*/ 151 w 57"/>
                  <a:gd name="T1" fmla="*/ 49 h 21"/>
                  <a:gd name="T2" fmla="*/ 153 w 57"/>
                  <a:gd name="T3" fmla="*/ 49 h 21"/>
                  <a:gd name="T4" fmla="*/ 156 w 57"/>
                  <a:gd name="T5" fmla="*/ 49 h 21"/>
                  <a:gd name="T6" fmla="*/ 153 w 57"/>
                  <a:gd name="T7" fmla="*/ 49 h 21"/>
                  <a:gd name="T8" fmla="*/ 151 w 57"/>
                  <a:gd name="T9" fmla="*/ 49 h 21"/>
                  <a:gd name="T10" fmla="*/ 134 w 57"/>
                  <a:gd name="T11" fmla="*/ 57 h 21"/>
                  <a:gd name="T12" fmla="*/ 112 w 57"/>
                  <a:gd name="T13" fmla="*/ 57 h 21"/>
                  <a:gd name="T14" fmla="*/ 90 w 57"/>
                  <a:gd name="T15" fmla="*/ 57 h 21"/>
                  <a:gd name="T16" fmla="*/ 68 w 57"/>
                  <a:gd name="T17" fmla="*/ 49 h 21"/>
                  <a:gd name="T18" fmla="*/ 52 w 57"/>
                  <a:gd name="T19" fmla="*/ 43 h 21"/>
                  <a:gd name="T20" fmla="*/ 36 w 57"/>
                  <a:gd name="T21" fmla="*/ 30 h 21"/>
                  <a:gd name="T22" fmla="*/ 11 w 57"/>
                  <a:gd name="T23" fmla="*/ 8 h 21"/>
                  <a:gd name="T24" fmla="*/ 0 w 57"/>
                  <a:gd name="T25" fmla="*/ 0 h 21"/>
                  <a:gd name="T26" fmla="*/ 11 w 57"/>
                  <a:gd name="T27" fmla="*/ 5 h 21"/>
                  <a:gd name="T28" fmla="*/ 38 w 57"/>
                  <a:gd name="T29" fmla="*/ 30 h 21"/>
                  <a:gd name="T30" fmla="*/ 52 w 57"/>
                  <a:gd name="T31" fmla="*/ 43 h 21"/>
                  <a:gd name="T32" fmla="*/ 68 w 57"/>
                  <a:gd name="T33" fmla="*/ 49 h 21"/>
                  <a:gd name="T34" fmla="*/ 93 w 57"/>
                  <a:gd name="T35" fmla="*/ 52 h 21"/>
                  <a:gd name="T36" fmla="*/ 112 w 57"/>
                  <a:gd name="T37" fmla="*/ 57 h 21"/>
                  <a:gd name="T38" fmla="*/ 134 w 57"/>
                  <a:gd name="T39" fmla="*/ 52 h 21"/>
                  <a:gd name="T40" fmla="*/ 151 w 57"/>
                  <a:gd name="T41" fmla="*/ 49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21">
                    <a:moveTo>
                      <a:pt x="55" y="18"/>
                    </a:moveTo>
                    <a:lnTo>
                      <a:pt x="56" y="18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5" y="18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3" y="21"/>
                    </a:lnTo>
                    <a:lnTo>
                      <a:pt x="25" y="18"/>
                    </a:lnTo>
                    <a:lnTo>
                      <a:pt x="19" y="16"/>
                    </a:lnTo>
                    <a:lnTo>
                      <a:pt x="13" y="11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11"/>
                    </a:lnTo>
                    <a:lnTo>
                      <a:pt x="19" y="16"/>
                    </a:lnTo>
                    <a:lnTo>
                      <a:pt x="25" y="18"/>
                    </a:lnTo>
                    <a:lnTo>
                      <a:pt x="34" y="19"/>
                    </a:lnTo>
                    <a:lnTo>
                      <a:pt x="41" y="21"/>
                    </a:lnTo>
                    <a:lnTo>
                      <a:pt x="49" y="19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20" name="Freeform 2239"/>
              <p:cNvSpPr>
                <a:spLocks/>
              </p:cNvSpPr>
              <p:nvPr/>
            </p:nvSpPr>
            <p:spPr bwMode="auto">
              <a:xfrm>
                <a:off x="1902" y="2562"/>
                <a:ext cx="44" cy="8"/>
              </a:xfrm>
              <a:custGeom>
                <a:avLst/>
                <a:gdLst>
                  <a:gd name="T0" fmla="*/ 41 w 16"/>
                  <a:gd name="T1" fmla="*/ 0 h 3"/>
                  <a:gd name="T2" fmla="*/ 44 w 16"/>
                  <a:gd name="T3" fmla="*/ 5 h 3"/>
                  <a:gd name="T4" fmla="*/ 39 w 16"/>
                  <a:gd name="T5" fmla="*/ 8 h 3"/>
                  <a:gd name="T6" fmla="*/ 28 w 16"/>
                  <a:gd name="T7" fmla="*/ 5 h 3"/>
                  <a:gd name="T8" fmla="*/ 14 w 16"/>
                  <a:gd name="T9" fmla="*/ 5 h 3"/>
                  <a:gd name="T10" fmla="*/ 3 w 16"/>
                  <a:gd name="T11" fmla="*/ 5 h 3"/>
                  <a:gd name="T12" fmla="*/ 0 w 16"/>
                  <a:gd name="T13" fmla="*/ 0 h 3"/>
                  <a:gd name="T14" fmla="*/ 8 w 16"/>
                  <a:gd name="T15" fmla="*/ 0 h 3"/>
                  <a:gd name="T16" fmla="*/ 14 w 16"/>
                  <a:gd name="T17" fmla="*/ 0 h 3"/>
                  <a:gd name="T18" fmla="*/ 28 w 16"/>
                  <a:gd name="T19" fmla="*/ 5 h 3"/>
                  <a:gd name="T20" fmla="*/ 39 w 16"/>
                  <a:gd name="T21" fmla="*/ 5 h 3"/>
                  <a:gd name="T22" fmla="*/ 41 w 16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3">
                    <a:moveTo>
                      <a:pt x="15" y="0"/>
                    </a:moveTo>
                    <a:lnTo>
                      <a:pt x="16" y="2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21" name="Freeform 2240"/>
              <p:cNvSpPr>
                <a:spLocks/>
              </p:cNvSpPr>
              <p:nvPr/>
            </p:nvSpPr>
            <p:spPr bwMode="auto">
              <a:xfrm>
                <a:off x="1786" y="2488"/>
                <a:ext cx="33" cy="33"/>
              </a:xfrm>
              <a:custGeom>
                <a:avLst/>
                <a:gdLst>
                  <a:gd name="T0" fmla="*/ 33 w 12"/>
                  <a:gd name="T1" fmla="*/ 33 h 12"/>
                  <a:gd name="T2" fmla="*/ 30 w 12"/>
                  <a:gd name="T3" fmla="*/ 33 h 12"/>
                  <a:gd name="T4" fmla="*/ 11 w 12"/>
                  <a:gd name="T5" fmla="*/ 11 h 12"/>
                  <a:gd name="T6" fmla="*/ 3 w 12"/>
                  <a:gd name="T7" fmla="*/ 3 h 12"/>
                  <a:gd name="T8" fmla="*/ 0 w 12"/>
                  <a:gd name="T9" fmla="*/ 0 h 12"/>
                  <a:gd name="T10" fmla="*/ 3 w 12"/>
                  <a:gd name="T11" fmla="*/ 3 h 12"/>
                  <a:gd name="T12" fmla="*/ 11 w 12"/>
                  <a:gd name="T13" fmla="*/ 11 h 12"/>
                  <a:gd name="T14" fmla="*/ 33 w 12"/>
                  <a:gd name="T15" fmla="*/ 33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1" y="12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22" name="Freeform 2241"/>
              <p:cNvSpPr>
                <a:spLocks/>
              </p:cNvSpPr>
              <p:nvPr/>
            </p:nvSpPr>
            <p:spPr bwMode="auto">
              <a:xfrm>
                <a:off x="1773" y="2408"/>
                <a:ext cx="16" cy="74"/>
              </a:xfrm>
              <a:custGeom>
                <a:avLst/>
                <a:gdLst>
                  <a:gd name="T0" fmla="*/ 16 w 6"/>
                  <a:gd name="T1" fmla="*/ 69 h 27"/>
                  <a:gd name="T2" fmla="*/ 16 w 6"/>
                  <a:gd name="T3" fmla="*/ 74 h 27"/>
                  <a:gd name="T4" fmla="*/ 16 w 6"/>
                  <a:gd name="T5" fmla="*/ 69 h 27"/>
                  <a:gd name="T6" fmla="*/ 11 w 6"/>
                  <a:gd name="T7" fmla="*/ 63 h 27"/>
                  <a:gd name="T8" fmla="*/ 3 w 6"/>
                  <a:gd name="T9" fmla="*/ 55 h 27"/>
                  <a:gd name="T10" fmla="*/ 0 w 6"/>
                  <a:gd name="T11" fmla="*/ 49 h 27"/>
                  <a:gd name="T12" fmla="*/ 0 w 6"/>
                  <a:gd name="T13" fmla="*/ 27 h 27"/>
                  <a:gd name="T14" fmla="*/ 0 w 6"/>
                  <a:gd name="T15" fmla="*/ 22 h 27"/>
                  <a:gd name="T16" fmla="*/ 0 w 6"/>
                  <a:gd name="T17" fmla="*/ 14 h 27"/>
                  <a:gd name="T18" fmla="*/ 0 w 6"/>
                  <a:gd name="T19" fmla="*/ 11 h 27"/>
                  <a:gd name="T20" fmla="*/ 3 w 6"/>
                  <a:gd name="T21" fmla="*/ 5 h 27"/>
                  <a:gd name="T22" fmla="*/ 5 w 6"/>
                  <a:gd name="T23" fmla="*/ 0 h 27"/>
                  <a:gd name="T24" fmla="*/ 3 w 6"/>
                  <a:gd name="T25" fmla="*/ 5 h 27"/>
                  <a:gd name="T26" fmla="*/ 0 w 6"/>
                  <a:gd name="T27" fmla="*/ 11 h 27"/>
                  <a:gd name="T28" fmla="*/ 0 w 6"/>
                  <a:gd name="T29" fmla="*/ 22 h 27"/>
                  <a:gd name="T30" fmla="*/ 0 w 6"/>
                  <a:gd name="T31" fmla="*/ 27 h 27"/>
                  <a:gd name="T32" fmla="*/ 0 w 6"/>
                  <a:gd name="T33" fmla="*/ 49 h 27"/>
                  <a:gd name="T34" fmla="*/ 5 w 6"/>
                  <a:gd name="T35" fmla="*/ 55 h 27"/>
                  <a:gd name="T36" fmla="*/ 11 w 6"/>
                  <a:gd name="T37" fmla="*/ 63 h 27"/>
                  <a:gd name="T38" fmla="*/ 16 w 6"/>
                  <a:gd name="T39" fmla="*/ 69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7">
                    <a:moveTo>
                      <a:pt x="6" y="25"/>
                    </a:moveTo>
                    <a:lnTo>
                      <a:pt x="6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23" name="Freeform 2242"/>
              <p:cNvSpPr>
                <a:spLocks/>
              </p:cNvSpPr>
              <p:nvPr/>
            </p:nvSpPr>
            <p:spPr bwMode="auto">
              <a:xfrm>
                <a:off x="1800" y="2427"/>
                <a:ext cx="173" cy="91"/>
              </a:xfrm>
              <a:custGeom>
                <a:avLst/>
                <a:gdLst>
                  <a:gd name="T0" fmla="*/ 162 w 63"/>
                  <a:gd name="T1" fmla="*/ 33 h 33"/>
                  <a:gd name="T2" fmla="*/ 168 w 63"/>
                  <a:gd name="T3" fmla="*/ 30 h 33"/>
                  <a:gd name="T4" fmla="*/ 173 w 63"/>
                  <a:gd name="T5" fmla="*/ 30 h 33"/>
                  <a:gd name="T6" fmla="*/ 168 w 63"/>
                  <a:gd name="T7" fmla="*/ 33 h 33"/>
                  <a:gd name="T8" fmla="*/ 154 w 63"/>
                  <a:gd name="T9" fmla="*/ 36 h 33"/>
                  <a:gd name="T10" fmla="*/ 140 w 63"/>
                  <a:gd name="T11" fmla="*/ 36 h 33"/>
                  <a:gd name="T12" fmla="*/ 124 w 63"/>
                  <a:gd name="T13" fmla="*/ 36 h 33"/>
                  <a:gd name="T14" fmla="*/ 82 w 63"/>
                  <a:gd name="T15" fmla="*/ 19 h 33"/>
                  <a:gd name="T16" fmla="*/ 58 w 63"/>
                  <a:gd name="T17" fmla="*/ 8 h 33"/>
                  <a:gd name="T18" fmla="*/ 33 w 63"/>
                  <a:gd name="T19" fmla="*/ 6 h 33"/>
                  <a:gd name="T20" fmla="*/ 19 w 63"/>
                  <a:gd name="T21" fmla="*/ 3 h 33"/>
                  <a:gd name="T22" fmla="*/ 8 w 63"/>
                  <a:gd name="T23" fmla="*/ 3 h 33"/>
                  <a:gd name="T24" fmla="*/ 5 w 63"/>
                  <a:gd name="T25" fmla="*/ 8 h 33"/>
                  <a:gd name="T26" fmla="*/ 3 w 63"/>
                  <a:gd name="T27" fmla="*/ 17 h 33"/>
                  <a:gd name="T28" fmla="*/ 5 w 63"/>
                  <a:gd name="T29" fmla="*/ 28 h 33"/>
                  <a:gd name="T30" fmla="*/ 14 w 63"/>
                  <a:gd name="T31" fmla="*/ 36 h 33"/>
                  <a:gd name="T32" fmla="*/ 22 w 63"/>
                  <a:gd name="T33" fmla="*/ 44 h 33"/>
                  <a:gd name="T34" fmla="*/ 30 w 63"/>
                  <a:gd name="T35" fmla="*/ 47 h 33"/>
                  <a:gd name="T36" fmla="*/ 69 w 63"/>
                  <a:gd name="T37" fmla="*/ 72 h 33"/>
                  <a:gd name="T38" fmla="*/ 71 w 63"/>
                  <a:gd name="T39" fmla="*/ 74 h 33"/>
                  <a:gd name="T40" fmla="*/ 88 w 63"/>
                  <a:gd name="T41" fmla="*/ 83 h 33"/>
                  <a:gd name="T42" fmla="*/ 113 w 63"/>
                  <a:gd name="T43" fmla="*/ 88 h 33"/>
                  <a:gd name="T44" fmla="*/ 124 w 63"/>
                  <a:gd name="T45" fmla="*/ 88 h 33"/>
                  <a:gd name="T46" fmla="*/ 135 w 63"/>
                  <a:gd name="T47" fmla="*/ 88 h 33"/>
                  <a:gd name="T48" fmla="*/ 168 w 63"/>
                  <a:gd name="T49" fmla="*/ 85 h 33"/>
                  <a:gd name="T50" fmla="*/ 135 w 63"/>
                  <a:gd name="T51" fmla="*/ 88 h 33"/>
                  <a:gd name="T52" fmla="*/ 132 w 63"/>
                  <a:gd name="T53" fmla="*/ 91 h 33"/>
                  <a:gd name="T54" fmla="*/ 124 w 63"/>
                  <a:gd name="T55" fmla="*/ 91 h 33"/>
                  <a:gd name="T56" fmla="*/ 99 w 63"/>
                  <a:gd name="T57" fmla="*/ 85 h 33"/>
                  <a:gd name="T58" fmla="*/ 71 w 63"/>
                  <a:gd name="T59" fmla="*/ 77 h 33"/>
                  <a:gd name="T60" fmla="*/ 63 w 63"/>
                  <a:gd name="T61" fmla="*/ 72 h 33"/>
                  <a:gd name="T62" fmla="*/ 63 w 63"/>
                  <a:gd name="T63" fmla="*/ 69 h 33"/>
                  <a:gd name="T64" fmla="*/ 27 w 63"/>
                  <a:gd name="T65" fmla="*/ 47 h 33"/>
                  <a:gd name="T66" fmla="*/ 14 w 63"/>
                  <a:gd name="T67" fmla="*/ 33 h 33"/>
                  <a:gd name="T68" fmla="*/ 5 w 63"/>
                  <a:gd name="T69" fmla="*/ 28 h 33"/>
                  <a:gd name="T70" fmla="*/ 3 w 63"/>
                  <a:gd name="T71" fmla="*/ 17 h 33"/>
                  <a:gd name="T72" fmla="*/ 0 w 63"/>
                  <a:gd name="T73" fmla="*/ 8 h 33"/>
                  <a:gd name="T74" fmla="*/ 3 w 63"/>
                  <a:gd name="T75" fmla="*/ 3 h 33"/>
                  <a:gd name="T76" fmla="*/ 5 w 63"/>
                  <a:gd name="T77" fmla="*/ 3 h 33"/>
                  <a:gd name="T78" fmla="*/ 14 w 63"/>
                  <a:gd name="T79" fmla="*/ 0 h 33"/>
                  <a:gd name="T80" fmla="*/ 36 w 63"/>
                  <a:gd name="T81" fmla="*/ 6 h 33"/>
                  <a:gd name="T82" fmla="*/ 60 w 63"/>
                  <a:gd name="T83" fmla="*/ 8 h 33"/>
                  <a:gd name="T84" fmla="*/ 85 w 63"/>
                  <a:gd name="T85" fmla="*/ 19 h 33"/>
                  <a:gd name="T86" fmla="*/ 124 w 63"/>
                  <a:gd name="T87" fmla="*/ 33 h 33"/>
                  <a:gd name="T88" fmla="*/ 140 w 63"/>
                  <a:gd name="T89" fmla="*/ 36 h 33"/>
                  <a:gd name="T90" fmla="*/ 154 w 63"/>
                  <a:gd name="T91" fmla="*/ 33 h 33"/>
                  <a:gd name="T92" fmla="*/ 162 w 63"/>
                  <a:gd name="T93" fmla="*/ 33 h 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3" h="33">
                    <a:moveTo>
                      <a:pt x="59" y="12"/>
                    </a:moveTo>
                    <a:lnTo>
                      <a:pt x="61" y="11"/>
                    </a:lnTo>
                    <a:lnTo>
                      <a:pt x="63" y="11"/>
                    </a:lnTo>
                    <a:lnTo>
                      <a:pt x="61" y="12"/>
                    </a:lnTo>
                    <a:lnTo>
                      <a:pt x="56" y="13"/>
                    </a:lnTo>
                    <a:lnTo>
                      <a:pt x="51" y="13"/>
                    </a:lnTo>
                    <a:lnTo>
                      <a:pt x="45" y="13"/>
                    </a:lnTo>
                    <a:lnTo>
                      <a:pt x="30" y="7"/>
                    </a:lnTo>
                    <a:lnTo>
                      <a:pt x="21" y="3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6"/>
                    </a:lnTo>
                    <a:lnTo>
                      <a:pt x="11" y="17"/>
                    </a:lnTo>
                    <a:lnTo>
                      <a:pt x="25" y="26"/>
                    </a:lnTo>
                    <a:lnTo>
                      <a:pt x="26" y="27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9" y="32"/>
                    </a:lnTo>
                    <a:lnTo>
                      <a:pt x="61" y="31"/>
                    </a:lnTo>
                    <a:lnTo>
                      <a:pt x="49" y="32"/>
                    </a:lnTo>
                    <a:lnTo>
                      <a:pt x="48" y="33"/>
                    </a:lnTo>
                    <a:lnTo>
                      <a:pt x="45" y="33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10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3" y="2"/>
                    </a:lnTo>
                    <a:lnTo>
                      <a:pt x="22" y="3"/>
                    </a:lnTo>
                    <a:lnTo>
                      <a:pt x="31" y="7"/>
                    </a:lnTo>
                    <a:lnTo>
                      <a:pt x="45" y="12"/>
                    </a:lnTo>
                    <a:lnTo>
                      <a:pt x="51" y="13"/>
                    </a:lnTo>
                    <a:lnTo>
                      <a:pt x="56" y="12"/>
                    </a:lnTo>
                    <a:lnTo>
                      <a:pt x="59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24" name="Freeform 2243"/>
              <p:cNvSpPr>
                <a:spLocks/>
              </p:cNvSpPr>
              <p:nvPr/>
            </p:nvSpPr>
            <p:spPr bwMode="auto">
              <a:xfrm>
                <a:off x="1814" y="2446"/>
                <a:ext cx="154" cy="53"/>
              </a:xfrm>
              <a:custGeom>
                <a:avLst/>
                <a:gdLst>
                  <a:gd name="T0" fmla="*/ 149 w 56"/>
                  <a:gd name="T1" fmla="*/ 50 h 19"/>
                  <a:gd name="T2" fmla="*/ 154 w 56"/>
                  <a:gd name="T3" fmla="*/ 50 h 19"/>
                  <a:gd name="T4" fmla="*/ 149 w 56"/>
                  <a:gd name="T5" fmla="*/ 50 h 19"/>
                  <a:gd name="T6" fmla="*/ 88 w 56"/>
                  <a:gd name="T7" fmla="*/ 53 h 19"/>
                  <a:gd name="T8" fmla="*/ 77 w 56"/>
                  <a:gd name="T9" fmla="*/ 50 h 19"/>
                  <a:gd name="T10" fmla="*/ 69 w 56"/>
                  <a:gd name="T11" fmla="*/ 50 h 19"/>
                  <a:gd name="T12" fmla="*/ 50 w 56"/>
                  <a:gd name="T13" fmla="*/ 39 h 19"/>
                  <a:gd name="T14" fmla="*/ 41 w 56"/>
                  <a:gd name="T15" fmla="*/ 31 h 19"/>
                  <a:gd name="T16" fmla="*/ 36 w 56"/>
                  <a:gd name="T17" fmla="*/ 28 h 19"/>
                  <a:gd name="T18" fmla="*/ 28 w 56"/>
                  <a:gd name="T19" fmla="*/ 22 h 19"/>
                  <a:gd name="T20" fmla="*/ 8 w 56"/>
                  <a:gd name="T21" fmla="*/ 11 h 19"/>
                  <a:gd name="T22" fmla="*/ 0 w 56"/>
                  <a:gd name="T23" fmla="*/ 0 h 19"/>
                  <a:gd name="T24" fmla="*/ 8 w 56"/>
                  <a:gd name="T25" fmla="*/ 11 h 19"/>
                  <a:gd name="T26" fmla="*/ 22 w 56"/>
                  <a:gd name="T27" fmla="*/ 17 h 19"/>
                  <a:gd name="T28" fmla="*/ 36 w 56"/>
                  <a:gd name="T29" fmla="*/ 28 h 19"/>
                  <a:gd name="T30" fmla="*/ 44 w 56"/>
                  <a:gd name="T31" fmla="*/ 28 h 19"/>
                  <a:gd name="T32" fmla="*/ 55 w 56"/>
                  <a:gd name="T33" fmla="*/ 39 h 19"/>
                  <a:gd name="T34" fmla="*/ 72 w 56"/>
                  <a:gd name="T35" fmla="*/ 45 h 19"/>
                  <a:gd name="T36" fmla="*/ 77 w 56"/>
                  <a:gd name="T37" fmla="*/ 50 h 19"/>
                  <a:gd name="T38" fmla="*/ 91 w 56"/>
                  <a:gd name="T39" fmla="*/ 50 h 19"/>
                  <a:gd name="T40" fmla="*/ 149 w 56"/>
                  <a:gd name="T41" fmla="*/ 5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19"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lnTo>
                      <a:pt x="32" y="19"/>
                    </a:lnTo>
                    <a:lnTo>
                      <a:pt x="28" y="18"/>
                    </a:lnTo>
                    <a:lnTo>
                      <a:pt x="25" y="18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3" y="10"/>
                    </a:lnTo>
                    <a:lnTo>
                      <a:pt x="10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4"/>
                    </a:lnTo>
                    <a:lnTo>
                      <a:pt x="26" y="16"/>
                    </a:lnTo>
                    <a:lnTo>
                      <a:pt x="28" y="18"/>
                    </a:lnTo>
                    <a:lnTo>
                      <a:pt x="33" y="18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625" name="Freeform 2244"/>
              <p:cNvSpPr>
                <a:spLocks/>
              </p:cNvSpPr>
              <p:nvPr/>
            </p:nvSpPr>
            <p:spPr bwMode="auto">
              <a:xfrm>
                <a:off x="1817" y="2441"/>
                <a:ext cx="156" cy="41"/>
              </a:xfrm>
              <a:custGeom>
                <a:avLst/>
                <a:gdLst>
                  <a:gd name="T0" fmla="*/ 153 w 57"/>
                  <a:gd name="T1" fmla="*/ 33 h 15"/>
                  <a:gd name="T2" fmla="*/ 156 w 57"/>
                  <a:gd name="T3" fmla="*/ 33 h 15"/>
                  <a:gd name="T4" fmla="*/ 153 w 57"/>
                  <a:gd name="T5" fmla="*/ 36 h 15"/>
                  <a:gd name="T6" fmla="*/ 131 w 57"/>
                  <a:gd name="T7" fmla="*/ 36 h 15"/>
                  <a:gd name="T8" fmla="*/ 115 w 57"/>
                  <a:gd name="T9" fmla="*/ 41 h 15"/>
                  <a:gd name="T10" fmla="*/ 96 w 57"/>
                  <a:gd name="T11" fmla="*/ 36 h 15"/>
                  <a:gd name="T12" fmla="*/ 57 w 57"/>
                  <a:gd name="T13" fmla="*/ 22 h 15"/>
                  <a:gd name="T14" fmla="*/ 41 w 57"/>
                  <a:gd name="T15" fmla="*/ 16 h 15"/>
                  <a:gd name="T16" fmla="*/ 11 w 57"/>
                  <a:gd name="T17" fmla="*/ 3 h 15"/>
                  <a:gd name="T18" fmla="*/ 0 w 57"/>
                  <a:gd name="T19" fmla="*/ 0 h 15"/>
                  <a:gd name="T20" fmla="*/ 11 w 57"/>
                  <a:gd name="T21" fmla="*/ 3 h 15"/>
                  <a:gd name="T22" fmla="*/ 44 w 57"/>
                  <a:gd name="T23" fmla="*/ 16 h 15"/>
                  <a:gd name="T24" fmla="*/ 60 w 57"/>
                  <a:gd name="T25" fmla="*/ 19 h 15"/>
                  <a:gd name="T26" fmla="*/ 96 w 57"/>
                  <a:gd name="T27" fmla="*/ 36 h 15"/>
                  <a:gd name="T28" fmla="*/ 115 w 57"/>
                  <a:gd name="T29" fmla="*/ 36 h 15"/>
                  <a:gd name="T30" fmla="*/ 131 w 57"/>
                  <a:gd name="T31" fmla="*/ 36 h 15"/>
                  <a:gd name="T32" fmla="*/ 153 w 57"/>
                  <a:gd name="T33" fmla="*/ 3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2"/>
                    </a:moveTo>
                    <a:lnTo>
                      <a:pt x="57" y="12"/>
                    </a:lnTo>
                    <a:lnTo>
                      <a:pt x="56" y="13"/>
                    </a:lnTo>
                    <a:lnTo>
                      <a:pt x="48" y="13"/>
                    </a:lnTo>
                    <a:lnTo>
                      <a:pt x="42" y="15"/>
                    </a:lnTo>
                    <a:lnTo>
                      <a:pt x="35" y="13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6" y="6"/>
                    </a:lnTo>
                    <a:lnTo>
                      <a:pt x="22" y="7"/>
                    </a:lnTo>
                    <a:lnTo>
                      <a:pt x="35" y="13"/>
                    </a:lnTo>
                    <a:lnTo>
                      <a:pt x="42" y="13"/>
                    </a:lnTo>
                    <a:lnTo>
                      <a:pt x="48" y="13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51" name="Group 2245"/>
            <p:cNvGrpSpPr>
              <a:grpSpLocks/>
            </p:cNvGrpSpPr>
            <p:nvPr/>
          </p:nvGrpSpPr>
          <p:grpSpPr bwMode="auto">
            <a:xfrm rot="930613">
              <a:off x="1816" y="2651"/>
              <a:ext cx="519" cy="538"/>
              <a:chOff x="1938" y="2682"/>
              <a:chExt cx="519" cy="538"/>
            </a:xfrm>
          </p:grpSpPr>
          <p:sp>
            <p:nvSpPr>
              <p:cNvPr id="15534" name="Freeform 2246"/>
              <p:cNvSpPr>
                <a:spLocks/>
              </p:cNvSpPr>
              <p:nvPr/>
            </p:nvSpPr>
            <p:spPr bwMode="auto">
              <a:xfrm>
                <a:off x="1938" y="2757"/>
                <a:ext cx="44" cy="107"/>
              </a:xfrm>
              <a:custGeom>
                <a:avLst/>
                <a:gdLst>
                  <a:gd name="T0" fmla="*/ 0 w 16"/>
                  <a:gd name="T1" fmla="*/ 102 h 39"/>
                  <a:gd name="T2" fmla="*/ 0 w 16"/>
                  <a:gd name="T3" fmla="*/ 107 h 39"/>
                  <a:gd name="T4" fmla="*/ 0 w 16"/>
                  <a:gd name="T5" fmla="*/ 102 h 39"/>
                  <a:gd name="T6" fmla="*/ 0 w 16"/>
                  <a:gd name="T7" fmla="*/ 91 h 39"/>
                  <a:gd name="T8" fmla="*/ 11 w 16"/>
                  <a:gd name="T9" fmla="*/ 66 h 39"/>
                  <a:gd name="T10" fmla="*/ 22 w 16"/>
                  <a:gd name="T11" fmla="*/ 38 h 39"/>
                  <a:gd name="T12" fmla="*/ 28 w 16"/>
                  <a:gd name="T13" fmla="*/ 27 h 39"/>
                  <a:gd name="T14" fmla="*/ 39 w 16"/>
                  <a:gd name="T15" fmla="*/ 11 h 39"/>
                  <a:gd name="T16" fmla="*/ 44 w 16"/>
                  <a:gd name="T17" fmla="*/ 0 h 39"/>
                  <a:gd name="T18" fmla="*/ 41 w 16"/>
                  <a:gd name="T19" fmla="*/ 11 h 39"/>
                  <a:gd name="T20" fmla="*/ 28 w 16"/>
                  <a:gd name="T21" fmla="*/ 30 h 39"/>
                  <a:gd name="T22" fmla="*/ 25 w 16"/>
                  <a:gd name="T23" fmla="*/ 41 h 39"/>
                  <a:gd name="T24" fmla="*/ 14 w 16"/>
                  <a:gd name="T25" fmla="*/ 66 h 39"/>
                  <a:gd name="T26" fmla="*/ 3 w 16"/>
                  <a:gd name="T27" fmla="*/ 91 h 39"/>
                  <a:gd name="T28" fmla="*/ 0 w 16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" h="39">
                    <a:moveTo>
                      <a:pt x="0" y="37"/>
                    </a:moveTo>
                    <a:lnTo>
                      <a:pt x="0" y="39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4" y="24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5" y="4"/>
                    </a:lnTo>
                    <a:lnTo>
                      <a:pt x="10" y="11"/>
                    </a:lnTo>
                    <a:lnTo>
                      <a:pt x="9" y="15"/>
                    </a:lnTo>
                    <a:lnTo>
                      <a:pt x="5" y="24"/>
                    </a:lnTo>
                    <a:lnTo>
                      <a:pt x="1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35" name="Freeform 2247"/>
              <p:cNvSpPr>
                <a:spLocks/>
              </p:cNvSpPr>
              <p:nvPr/>
            </p:nvSpPr>
            <p:spPr bwMode="auto">
              <a:xfrm>
                <a:off x="2015" y="2682"/>
                <a:ext cx="107" cy="53"/>
              </a:xfrm>
              <a:custGeom>
                <a:avLst/>
                <a:gdLst>
                  <a:gd name="T0" fmla="*/ 3 w 39"/>
                  <a:gd name="T1" fmla="*/ 53 h 19"/>
                  <a:gd name="T2" fmla="*/ 0 w 39"/>
                  <a:gd name="T3" fmla="*/ 53 h 19"/>
                  <a:gd name="T4" fmla="*/ 36 w 39"/>
                  <a:gd name="T5" fmla="*/ 28 h 19"/>
                  <a:gd name="T6" fmla="*/ 77 w 39"/>
                  <a:gd name="T7" fmla="*/ 11 h 19"/>
                  <a:gd name="T8" fmla="*/ 99 w 39"/>
                  <a:gd name="T9" fmla="*/ 0 h 19"/>
                  <a:gd name="T10" fmla="*/ 107 w 39"/>
                  <a:gd name="T11" fmla="*/ 0 h 19"/>
                  <a:gd name="T12" fmla="*/ 99 w 39"/>
                  <a:gd name="T13" fmla="*/ 0 h 19"/>
                  <a:gd name="T14" fmla="*/ 77 w 39"/>
                  <a:gd name="T15" fmla="*/ 11 h 19"/>
                  <a:gd name="T16" fmla="*/ 41 w 39"/>
                  <a:gd name="T17" fmla="*/ 31 h 19"/>
                  <a:gd name="T18" fmla="*/ 3 w 39"/>
                  <a:gd name="T19" fmla="*/ 53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19">
                    <a:moveTo>
                      <a:pt x="1" y="19"/>
                    </a:moveTo>
                    <a:lnTo>
                      <a:pt x="0" y="19"/>
                    </a:lnTo>
                    <a:lnTo>
                      <a:pt x="13" y="10"/>
                    </a:lnTo>
                    <a:lnTo>
                      <a:pt x="28" y="4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28" y="4"/>
                    </a:lnTo>
                    <a:lnTo>
                      <a:pt x="15" y="11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36" name="Freeform 2248"/>
              <p:cNvSpPr>
                <a:spLocks/>
              </p:cNvSpPr>
              <p:nvPr/>
            </p:nvSpPr>
            <p:spPr bwMode="auto">
              <a:xfrm>
                <a:off x="1949" y="2688"/>
                <a:ext cx="208" cy="222"/>
              </a:xfrm>
              <a:custGeom>
                <a:avLst/>
                <a:gdLst>
                  <a:gd name="T0" fmla="*/ 3 w 76"/>
                  <a:gd name="T1" fmla="*/ 217 h 81"/>
                  <a:gd name="T2" fmla="*/ 0 w 76"/>
                  <a:gd name="T3" fmla="*/ 217 h 81"/>
                  <a:gd name="T4" fmla="*/ 0 w 76"/>
                  <a:gd name="T5" fmla="*/ 222 h 81"/>
                  <a:gd name="T6" fmla="*/ 0 w 76"/>
                  <a:gd name="T7" fmla="*/ 217 h 81"/>
                  <a:gd name="T8" fmla="*/ 3 w 76"/>
                  <a:gd name="T9" fmla="*/ 211 h 81"/>
                  <a:gd name="T10" fmla="*/ 3 w 76"/>
                  <a:gd name="T11" fmla="*/ 206 h 81"/>
                  <a:gd name="T12" fmla="*/ 5 w 76"/>
                  <a:gd name="T13" fmla="*/ 178 h 81"/>
                  <a:gd name="T14" fmla="*/ 11 w 76"/>
                  <a:gd name="T15" fmla="*/ 162 h 81"/>
                  <a:gd name="T16" fmla="*/ 16 w 76"/>
                  <a:gd name="T17" fmla="*/ 140 h 81"/>
                  <a:gd name="T18" fmla="*/ 25 w 76"/>
                  <a:gd name="T19" fmla="*/ 123 h 81"/>
                  <a:gd name="T20" fmla="*/ 38 w 76"/>
                  <a:gd name="T21" fmla="*/ 104 h 81"/>
                  <a:gd name="T22" fmla="*/ 52 w 76"/>
                  <a:gd name="T23" fmla="*/ 85 h 81"/>
                  <a:gd name="T24" fmla="*/ 66 w 76"/>
                  <a:gd name="T25" fmla="*/ 71 h 81"/>
                  <a:gd name="T26" fmla="*/ 93 w 76"/>
                  <a:gd name="T27" fmla="*/ 49 h 81"/>
                  <a:gd name="T28" fmla="*/ 115 w 76"/>
                  <a:gd name="T29" fmla="*/ 36 h 81"/>
                  <a:gd name="T30" fmla="*/ 123 w 76"/>
                  <a:gd name="T31" fmla="*/ 33 h 81"/>
                  <a:gd name="T32" fmla="*/ 142 w 76"/>
                  <a:gd name="T33" fmla="*/ 22 h 81"/>
                  <a:gd name="T34" fmla="*/ 183 w 76"/>
                  <a:gd name="T35" fmla="*/ 8 h 81"/>
                  <a:gd name="T36" fmla="*/ 208 w 76"/>
                  <a:gd name="T37" fmla="*/ 0 h 81"/>
                  <a:gd name="T38" fmla="*/ 183 w 76"/>
                  <a:gd name="T39" fmla="*/ 11 h 81"/>
                  <a:gd name="T40" fmla="*/ 123 w 76"/>
                  <a:gd name="T41" fmla="*/ 36 h 81"/>
                  <a:gd name="T42" fmla="*/ 112 w 76"/>
                  <a:gd name="T43" fmla="*/ 38 h 81"/>
                  <a:gd name="T44" fmla="*/ 93 w 76"/>
                  <a:gd name="T45" fmla="*/ 52 h 81"/>
                  <a:gd name="T46" fmla="*/ 66 w 76"/>
                  <a:gd name="T47" fmla="*/ 77 h 81"/>
                  <a:gd name="T48" fmla="*/ 52 w 76"/>
                  <a:gd name="T49" fmla="*/ 90 h 81"/>
                  <a:gd name="T50" fmla="*/ 38 w 76"/>
                  <a:gd name="T51" fmla="*/ 107 h 81"/>
                  <a:gd name="T52" fmla="*/ 25 w 76"/>
                  <a:gd name="T53" fmla="*/ 123 h 81"/>
                  <a:gd name="T54" fmla="*/ 16 w 76"/>
                  <a:gd name="T55" fmla="*/ 145 h 81"/>
                  <a:gd name="T56" fmla="*/ 5 w 76"/>
                  <a:gd name="T57" fmla="*/ 178 h 81"/>
                  <a:gd name="T58" fmla="*/ 5 w 76"/>
                  <a:gd name="T59" fmla="*/ 206 h 81"/>
                  <a:gd name="T60" fmla="*/ 3 w 76"/>
                  <a:gd name="T61" fmla="*/ 211 h 81"/>
                  <a:gd name="T62" fmla="*/ 3 w 76"/>
                  <a:gd name="T63" fmla="*/ 217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6" h="81">
                    <a:moveTo>
                      <a:pt x="1" y="79"/>
                    </a:moveTo>
                    <a:lnTo>
                      <a:pt x="0" y="79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2" y="65"/>
                    </a:lnTo>
                    <a:lnTo>
                      <a:pt x="4" y="59"/>
                    </a:lnTo>
                    <a:lnTo>
                      <a:pt x="6" y="51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1"/>
                    </a:lnTo>
                    <a:lnTo>
                      <a:pt x="24" y="26"/>
                    </a:lnTo>
                    <a:lnTo>
                      <a:pt x="34" y="18"/>
                    </a:lnTo>
                    <a:lnTo>
                      <a:pt x="42" y="13"/>
                    </a:lnTo>
                    <a:lnTo>
                      <a:pt x="45" y="12"/>
                    </a:lnTo>
                    <a:lnTo>
                      <a:pt x="52" y="8"/>
                    </a:lnTo>
                    <a:lnTo>
                      <a:pt x="67" y="3"/>
                    </a:lnTo>
                    <a:lnTo>
                      <a:pt x="76" y="0"/>
                    </a:lnTo>
                    <a:lnTo>
                      <a:pt x="67" y="4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8"/>
                    </a:lnTo>
                    <a:lnTo>
                      <a:pt x="19" y="33"/>
                    </a:lnTo>
                    <a:lnTo>
                      <a:pt x="14" y="39"/>
                    </a:lnTo>
                    <a:lnTo>
                      <a:pt x="9" y="45"/>
                    </a:lnTo>
                    <a:lnTo>
                      <a:pt x="6" y="53"/>
                    </a:lnTo>
                    <a:lnTo>
                      <a:pt x="2" y="65"/>
                    </a:lnTo>
                    <a:lnTo>
                      <a:pt x="2" y="75"/>
                    </a:lnTo>
                    <a:lnTo>
                      <a:pt x="1" y="77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37" name="Freeform 2249"/>
              <p:cNvSpPr>
                <a:spLocks/>
              </p:cNvSpPr>
              <p:nvPr/>
            </p:nvSpPr>
            <p:spPr bwMode="auto">
              <a:xfrm>
                <a:off x="1960" y="2707"/>
                <a:ext cx="241" cy="217"/>
              </a:xfrm>
              <a:custGeom>
                <a:avLst/>
                <a:gdLst>
                  <a:gd name="T0" fmla="*/ 3 w 88"/>
                  <a:gd name="T1" fmla="*/ 212 h 79"/>
                  <a:gd name="T2" fmla="*/ 0 w 88"/>
                  <a:gd name="T3" fmla="*/ 217 h 79"/>
                  <a:gd name="T4" fmla="*/ 0 w 88"/>
                  <a:gd name="T5" fmla="*/ 212 h 79"/>
                  <a:gd name="T6" fmla="*/ 0 w 88"/>
                  <a:gd name="T7" fmla="*/ 206 h 79"/>
                  <a:gd name="T8" fmla="*/ 5 w 88"/>
                  <a:gd name="T9" fmla="*/ 198 h 79"/>
                  <a:gd name="T10" fmla="*/ 14 w 88"/>
                  <a:gd name="T11" fmla="*/ 170 h 79"/>
                  <a:gd name="T12" fmla="*/ 27 w 88"/>
                  <a:gd name="T13" fmla="*/ 132 h 79"/>
                  <a:gd name="T14" fmla="*/ 36 w 88"/>
                  <a:gd name="T15" fmla="*/ 113 h 79"/>
                  <a:gd name="T16" fmla="*/ 47 w 88"/>
                  <a:gd name="T17" fmla="*/ 91 h 79"/>
                  <a:gd name="T18" fmla="*/ 63 w 88"/>
                  <a:gd name="T19" fmla="*/ 71 h 79"/>
                  <a:gd name="T20" fmla="*/ 77 w 88"/>
                  <a:gd name="T21" fmla="*/ 58 h 79"/>
                  <a:gd name="T22" fmla="*/ 96 w 88"/>
                  <a:gd name="T23" fmla="*/ 44 h 79"/>
                  <a:gd name="T24" fmla="*/ 112 w 88"/>
                  <a:gd name="T25" fmla="*/ 36 h 79"/>
                  <a:gd name="T26" fmla="*/ 140 w 88"/>
                  <a:gd name="T27" fmla="*/ 22 h 79"/>
                  <a:gd name="T28" fmla="*/ 148 w 88"/>
                  <a:gd name="T29" fmla="*/ 19 h 79"/>
                  <a:gd name="T30" fmla="*/ 170 w 88"/>
                  <a:gd name="T31" fmla="*/ 14 h 79"/>
                  <a:gd name="T32" fmla="*/ 214 w 88"/>
                  <a:gd name="T33" fmla="*/ 0 h 79"/>
                  <a:gd name="T34" fmla="*/ 241 w 88"/>
                  <a:gd name="T35" fmla="*/ 0 h 79"/>
                  <a:gd name="T36" fmla="*/ 214 w 88"/>
                  <a:gd name="T37" fmla="*/ 0 h 79"/>
                  <a:gd name="T38" fmla="*/ 181 w 88"/>
                  <a:gd name="T39" fmla="*/ 14 h 79"/>
                  <a:gd name="T40" fmla="*/ 145 w 88"/>
                  <a:gd name="T41" fmla="*/ 22 h 79"/>
                  <a:gd name="T42" fmla="*/ 134 w 88"/>
                  <a:gd name="T43" fmla="*/ 27 h 79"/>
                  <a:gd name="T44" fmla="*/ 107 w 88"/>
                  <a:gd name="T45" fmla="*/ 36 h 79"/>
                  <a:gd name="T46" fmla="*/ 96 w 88"/>
                  <a:gd name="T47" fmla="*/ 47 h 79"/>
                  <a:gd name="T48" fmla="*/ 77 w 88"/>
                  <a:gd name="T49" fmla="*/ 60 h 79"/>
                  <a:gd name="T50" fmla="*/ 60 w 88"/>
                  <a:gd name="T51" fmla="*/ 74 h 79"/>
                  <a:gd name="T52" fmla="*/ 47 w 88"/>
                  <a:gd name="T53" fmla="*/ 93 h 79"/>
                  <a:gd name="T54" fmla="*/ 30 w 88"/>
                  <a:gd name="T55" fmla="*/ 132 h 79"/>
                  <a:gd name="T56" fmla="*/ 16 w 88"/>
                  <a:gd name="T57" fmla="*/ 170 h 79"/>
                  <a:gd name="T58" fmla="*/ 5 w 88"/>
                  <a:gd name="T59" fmla="*/ 201 h 79"/>
                  <a:gd name="T60" fmla="*/ 3 w 88"/>
                  <a:gd name="T61" fmla="*/ 212 h 7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8" h="79">
                    <a:moveTo>
                      <a:pt x="1" y="77"/>
                    </a:move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2"/>
                    </a:lnTo>
                    <a:lnTo>
                      <a:pt x="5" y="62"/>
                    </a:lnTo>
                    <a:lnTo>
                      <a:pt x="10" y="48"/>
                    </a:lnTo>
                    <a:lnTo>
                      <a:pt x="13" y="41"/>
                    </a:lnTo>
                    <a:lnTo>
                      <a:pt x="17" y="33"/>
                    </a:lnTo>
                    <a:lnTo>
                      <a:pt x="23" y="26"/>
                    </a:lnTo>
                    <a:lnTo>
                      <a:pt x="28" y="21"/>
                    </a:lnTo>
                    <a:lnTo>
                      <a:pt x="35" y="16"/>
                    </a:lnTo>
                    <a:lnTo>
                      <a:pt x="41" y="13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62" y="5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78" y="0"/>
                    </a:lnTo>
                    <a:lnTo>
                      <a:pt x="66" y="5"/>
                    </a:lnTo>
                    <a:lnTo>
                      <a:pt x="53" y="8"/>
                    </a:lnTo>
                    <a:lnTo>
                      <a:pt x="49" y="10"/>
                    </a:lnTo>
                    <a:lnTo>
                      <a:pt x="39" y="13"/>
                    </a:lnTo>
                    <a:lnTo>
                      <a:pt x="35" y="17"/>
                    </a:lnTo>
                    <a:lnTo>
                      <a:pt x="28" y="22"/>
                    </a:lnTo>
                    <a:lnTo>
                      <a:pt x="22" y="27"/>
                    </a:lnTo>
                    <a:lnTo>
                      <a:pt x="17" y="34"/>
                    </a:lnTo>
                    <a:lnTo>
                      <a:pt x="11" y="48"/>
                    </a:lnTo>
                    <a:lnTo>
                      <a:pt x="6" y="62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38" name="Freeform 2250"/>
              <p:cNvSpPr>
                <a:spLocks/>
              </p:cNvSpPr>
              <p:nvPr/>
            </p:nvSpPr>
            <p:spPr bwMode="auto">
              <a:xfrm>
                <a:off x="1968" y="2825"/>
                <a:ext cx="47" cy="135"/>
              </a:xfrm>
              <a:custGeom>
                <a:avLst/>
                <a:gdLst>
                  <a:gd name="T0" fmla="*/ 6 w 17"/>
                  <a:gd name="T1" fmla="*/ 129 h 49"/>
                  <a:gd name="T2" fmla="*/ 0 w 17"/>
                  <a:gd name="T3" fmla="*/ 135 h 49"/>
                  <a:gd name="T4" fmla="*/ 0 w 17"/>
                  <a:gd name="T5" fmla="*/ 129 h 49"/>
                  <a:gd name="T6" fmla="*/ 6 w 17"/>
                  <a:gd name="T7" fmla="*/ 113 h 49"/>
                  <a:gd name="T8" fmla="*/ 11 w 17"/>
                  <a:gd name="T9" fmla="*/ 80 h 49"/>
                  <a:gd name="T10" fmla="*/ 19 w 17"/>
                  <a:gd name="T11" fmla="*/ 66 h 49"/>
                  <a:gd name="T12" fmla="*/ 22 w 17"/>
                  <a:gd name="T13" fmla="*/ 47 h 49"/>
                  <a:gd name="T14" fmla="*/ 25 w 17"/>
                  <a:gd name="T15" fmla="*/ 33 h 49"/>
                  <a:gd name="T16" fmla="*/ 28 w 17"/>
                  <a:gd name="T17" fmla="*/ 25 h 49"/>
                  <a:gd name="T18" fmla="*/ 33 w 17"/>
                  <a:gd name="T19" fmla="*/ 17 h 49"/>
                  <a:gd name="T20" fmla="*/ 36 w 17"/>
                  <a:gd name="T21" fmla="*/ 11 h 49"/>
                  <a:gd name="T22" fmla="*/ 47 w 17"/>
                  <a:gd name="T23" fmla="*/ 0 h 49"/>
                  <a:gd name="T24" fmla="*/ 36 w 17"/>
                  <a:gd name="T25" fmla="*/ 11 h 49"/>
                  <a:gd name="T26" fmla="*/ 28 w 17"/>
                  <a:gd name="T27" fmla="*/ 22 h 49"/>
                  <a:gd name="T28" fmla="*/ 25 w 17"/>
                  <a:gd name="T29" fmla="*/ 33 h 49"/>
                  <a:gd name="T30" fmla="*/ 25 w 17"/>
                  <a:gd name="T31" fmla="*/ 52 h 49"/>
                  <a:gd name="T32" fmla="*/ 22 w 17"/>
                  <a:gd name="T33" fmla="*/ 66 h 49"/>
                  <a:gd name="T34" fmla="*/ 11 w 17"/>
                  <a:gd name="T35" fmla="*/ 83 h 49"/>
                  <a:gd name="T36" fmla="*/ 8 w 17"/>
                  <a:gd name="T37" fmla="*/ 113 h 49"/>
                  <a:gd name="T38" fmla="*/ 6 w 17"/>
                  <a:gd name="T39" fmla="*/ 129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" h="49">
                    <a:moveTo>
                      <a:pt x="2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2" y="41"/>
                    </a:lnTo>
                    <a:lnTo>
                      <a:pt x="4" y="29"/>
                    </a:lnTo>
                    <a:lnTo>
                      <a:pt x="7" y="24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0" y="8"/>
                    </a:lnTo>
                    <a:lnTo>
                      <a:pt x="9" y="12"/>
                    </a:lnTo>
                    <a:lnTo>
                      <a:pt x="9" y="19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3" y="41"/>
                    </a:lnTo>
                    <a:lnTo>
                      <a:pt x="2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39" name="Freeform 2251"/>
              <p:cNvSpPr>
                <a:spLocks/>
              </p:cNvSpPr>
              <p:nvPr/>
            </p:nvSpPr>
            <p:spPr bwMode="auto">
              <a:xfrm>
                <a:off x="2017" y="2743"/>
                <a:ext cx="83" cy="68"/>
              </a:xfrm>
              <a:custGeom>
                <a:avLst/>
                <a:gdLst>
                  <a:gd name="T0" fmla="*/ 0 w 30"/>
                  <a:gd name="T1" fmla="*/ 65 h 25"/>
                  <a:gd name="T2" fmla="*/ 0 w 30"/>
                  <a:gd name="T3" fmla="*/ 68 h 25"/>
                  <a:gd name="T4" fmla="*/ 0 w 30"/>
                  <a:gd name="T5" fmla="*/ 65 h 25"/>
                  <a:gd name="T6" fmla="*/ 6 w 30"/>
                  <a:gd name="T7" fmla="*/ 54 h 25"/>
                  <a:gd name="T8" fmla="*/ 28 w 30"/>
                  <a:gd name="T9" fmla="*/ 38 h 25"/>
                  <a:gd name="T10" fmla="*/ 44 w 30"/>
                  <a:gd name="T11" fmla="*/ 16 h 25"/>
                  <a:gd name="T12" fmla="*/ 55 w 30"/>
                  <a:gd name="T13" fmla="*/ 14 h 25"/>
                  <a:gd name="T14" fmla="*/ 75 w 30"/>
                  <a:gd name="T15" fmla="*/ 3 h 25"/>
                  <a:gd name="T16" fmla="*/ 83 w 30"/>
                  <a:gd name="T17" fmla="*/ 0 h 25"/>
                  <a:gd name="T18" fmla="*/ 75 w 30"/>
                  <a:gd name="T19" fmla="*/ 3 h 25"/>
                  <a:gd name="T20" fmla="*/ 55 w 30"/>
                  <a:gd name="T21" fmla="*/ 14 h 25"/>
                  <a:gd name="T22" fmla="*/ 44 w 30"/>
                  <a:gd name="T23" fmla="*/ 22 h 25"/>
                  <a:gd name="T24" fmla="*/ 28 w 30"/>
                  <a:gd name="T25" fmla="*/ 38 h 25"/>
                  <a:gd name="T26" fmla="*/ 11 w 30"/>
                  <a:gd name="T27" fmla="*/ 57 h 25"/>
                  <a:gd name="T28" fmla="*/ 0 w 30"/>
                  <a:gd name="T29" fmla="*/ 65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25">
                    <a:moveTo>
                      <a:pt x="0" y="24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10" y="14"/>
                    </a:lnTo>
                    <a:lnTo>
                      <a:pt x="16" y="6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6" y="8"/>
                    </a:lnTo>
                    <a:lnTo>
                      <a:pt x="10" y="14"/>
                    </a:lnTo>
                    <a:lnTo>
                      <a:pt x="4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0" name="Freeform 2252"/>
              <p:cNvSpPr>
                <a:spLocks/>
              </p:cNvSpPr>
              <p:nvPr/>
            </p:nvSpPr>
            <p:spPr bwMode="auto">
              <a:xfrm>
                <a:off x="1979" y="2729"/>
                <a:ext cx="261" cy="247"/>
              </a:xfrm>
              <a:custGeom>
                <a:avLst/>
                <a:gdLst>
                  <a:gd name="T0" fmla="*/ 3 w 95"/>
                  <a:gd name="T1" fmla="*/ 236 h 90"/>
                  <a:gd name="T2" fmla="*/ 0 w 95"/>
                  <a:gd name="T3" fmla="*/ 247 h 90"/>
                  <a:gd name="T4" fmla="*/ 0 w 95"/>
                  <a:gd name="T5" fmla="*/ 236 h 90"/>
                  <a:gd name="T6" fmla="*/ 3 w 95"/>
                  <a:gd name="T7" fmla="*/ 222 h 90"/>
                  <a:gd name="T8" fmla="*/ 14 w 95"/>
                  <a:gd name="T9" fmla="*/ 192 h 90"/>
                  <a:gd name="T10" fmla="*/ 36 w 95"/>
                  <a:gd name="T11" fmla="*/ 154 h 90"/>
                  <a:gd name="T12" fmla="*/ 58 w 95"/>
                  <a:gd name="T13" fmla="*/ 110 h 90"/>
                  <a:gd name="T14" fmla="*/ 63 w 95"/>
                  <a:gd name="T15" fmla="*/ 96 h 90"/>
                  <a:gd name="T16" fmla="*/ 69 w 95"/>
                  <a:gd name="T17" fmla="*/ 85 h 90"/>
                  <a:gd name="T18" fmla="*/ 85 w 95"/>
                  <a:gd name="T19" fmla="*/ 71 h 90"/>
                  <a:gd name="T20" fmla="*/ 107 w 95"/>
                  <a:gd name="T21" fmla="*/ 58 h 90"/>
                  <a:gd name="T22" fmla="*/ 124 w 95"/>
                  <a:gd name="T23" fmla="*/ 52 h 90"/>
                  <a:gd name="T24" fmla="*/ 140 w 95"/>
                  <a:gd name="T25" fmla="*/ 41 h 90"/>
                  <a:gd name="T26" fmla="*/ 151 w 95"/>
                  <a:gd name="T27" fmla="*/ 36 h 90"/>
                  <a:gd name="T28" fmla="*/ 157 w 95"/>
                  <a:gd name="T29" fmla="*/ 25 h 90"/>
                  <a:gd name="T30" fmla="*/ 157 w 95"/>
                  <a:gd name="T31" fmla="*/ 22 h 90"/>
                  <a:gd name="T32" fmla="*/ 165 w 95"/>
                  <a:gd name="T33" fmla="*/ 16 h 90"/>
                  <a:gd name="T34" fmla="*/ 181 w 95"/>
                  <a:gd name="T35" fmla="*/ 14 h 90"/>
                  <a:gd name="T36" fmla="*/ 206 w 95"/>
                  <a:gd name="T37" fmla="*/ 8 h 90"/>
                  <a:gd name="T38" fmla="*/ 228 w 95"/>
                  <a:gd name="T39" fmla="*/ 5 h 90"/>
                  <a:gd name="T40" fmla="*/ 261 w 95"/>
                  <a:gd name="T41" fmla="*/ 0 h 90"/>
                  <a:gd name="T42" fmla="*/ 228 w 95"/>
                  <a:gd name="T43" fmla="*/ 8 h 90"/>
                  <a:gd name="T44" fmla="*/ 192 w 95"/>
                  <a:gd name="T45" fmla="*/ 11 h 90"/>
                  <a:gd name="T46" fmla="*/ 165 w 95"/>
                  <a:gd name="T47" fmla="*/ 16 h 90"/>
                  <a:gd name="T48" fmla="*/ 157 w 95"/>
                  <a:gd name="T49" fmla="*/ 25 h 90"/>
                  <a:gd name="T50" fmla="*/ 157 w 95"/>
                  <a:gd name="T51" fmla="*/ 27 h 90"/>
                  <a:gd name="T52" fmla="*/ 148 w 95"/>
                  <a:gd name="T53" fmla="*/ 38 h 90"/>
                  <a:gd name="T54" fmla="*/ 137 w 95"/>
                  <a:gd name="T55" fmla="*/ 44 h 90"/>
                  <a:gd name="T56" fmla="*/ 124 w 95"/>
                  <a:gd name="T57" fmla="*/ 52 h 90"/>
                  <a:gd name="T58" fmla="*/ 102 w 95"/>
                  <a:gd name="T59" fmla="*/ 63 h 90"/>
                  <a:gd name="T60" fmla="*/ 85 w 95"/>
                  <a:gd name="T61" fmla="*/ 71 h 90"/>
                  <a:gd name="T62" fmla="*/ 69 w 95"/>
                  <a:gd name="T63" fmla="*/ 91 h 90"/>
                  <a:gd name="T64" fmla="*/ 63 w 95"/>
                  <a:gd name="T65" fmla="*/ 99 h 90"/>
                  <a:gd name="T66" fmla="*/ 58 w 95"/>
                  <a:gd name="T67" fmla="*/ 110 h 90"/>
                  <a:gd name="T68" fmla="*/ 36 w 95"/>
                  <a:gd name="T69" fmla="*/ 154 h 90"/>
                  <a:gd name="T70" fmla="*/ 16 w 95"/>
                  <a:gd name="T71" fmla="*/ 195 h 90"/>
                  <a:gd name="T72" fmla="*/ 3 w 95"/>
                  <a:gd name="T73" fmla="*/ 222 h 90"/>
                  <a:gd name="T74" fmla="*/ 3 w 95"/>
                  <a:gd name="T75" fmla="*/ 236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1" y="86"/>
                    </a:moveTo>
                    <a:lnTo>
                      <a:pt x="0" y="90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5" y="70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5"/>
                    </a:lnTo>
                    <a:lnTo>
                      <a:pt x="25" y="31"/>
                    </a:lnTo>
                    <a:lnTo>
                      <a:pt x="31" y="26"/>
                    </a:lnTo>
                    <a:lnTo>
                      <a:pt x="39" y="21"/>
                    </a:lnTo>
                    <a:lnTo>
                      <a:pt x="45" y="19"/>
                    </a:lnTo>
                    <a:lnTo>
                      <a:pt x="51" y="15"/>
                    </a:lnTo>
                    <a:lnTo>
                      <a:pt x="55" y="13"/>
                    </a:lnTo>
                    <a:lnTo>
                      <a:pt x="57" y="9"/>
                    </a:lnTo>
                    <a:lnTo>
                      <a:pt x="57" y="8"/>
                    </a:lnTo>
                    <a:lnTo>
                      <a:pt x="60" y="6"/>
                    </a:lnTo>
                    <a:lnTo>
                      <a:pt x="66" y="5"/>
                    </a:lnTo>
                    <a:lnTo>
                      <a:pt x="75" y="3"/>
                    </a:lnTo>
                    <a:lnTo>
                      <a:pt x="83" y="2"/>
                    </a:lnTo>
                    <a:lnTo>
                      <a:pt x="95" y="0"/>
                    </a:lnTo>
                    <a:lnTo>
                      <a:pt x="83" y="3"/>
                    </a:lnTo>
                    <a:lnTo>
                      <a:pt x="70" y="4"/>
                    </a:lnTo>
                    <a:lnTo>
                      <a:pt x="60" y="6"/>
                    </a:lnTo>
                    <a:lnTo>
                      <a:pt x="57" y="9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37" y="23"/>
                    </a:lnTo>
                    <a:lnTo>
                      <a:pt x="31" y="26"/>
                    </a:lnTo>
                    <a:lnTo>
                      <a:pt x="25" y="33"/>
                    </a:lnTo>
                    <a:lnTo>
                      <a:pt x="23" y="36"/>
                    </a:lnTo>
                    <a:lnTo>
                      <a:pt x="21" y="40"/>
                    </a:lnTo>
                    <a:lnTo>
                      <a:pt x="13" y="56"/>
                    </a:lnTo>
                    <a:lnTo>
                      <a:pt x="6" y="71"/>
                    </a:lnTo>
                    <a:lnTo>
                      <a:pt x="1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1" name="Freeform 2253"/>
              <p:cNvSpPr>
                <a:spLocks/>
              </p:cNvSpPr>
              <p:nvPr/>
            </p:nvSpPr>
            <p:spPr bwMode="auto">
              <a:xfrm>
                <a:off x="1993" y="2721"/>
                <a:ext cx="238" cy="178"/>
              </a:xfrm>
              <a:custGeom>
                <a:avLst/>
                <a:gdLst>
                  <a:gd name="T0" fmla="*/ 3 w 87"/>
                  <a:gd name="T1" fmla="*/ 173 h 65"/>
                  <a:gd name="T2" fmla="*/ 0 w 87"/>
                  <a:gd name="T3" fmla="*/ 178 h 65"/>
                  <a:gd name="T4" fmla="*/ 0 w 87"/>
                  <a:gd name="T5" fmla="*/ 173 h 65"/>
                  <a:gd name="T6" fmla="*/ 0 w 87"/>
                  <a:gd name="T7" fmla="*/ 170 h 65"/>
                  <a:gd name="T8" fmla="*/ 3 w 87"/>
                  <a:gd name="T9" fmla="*/ 170 h 65"/>
                  <a:gd name="T10" fmla="*/ 8 w 87"/>
                  <a:gd name="T11" fmla="*/ 162 h 65"/>
                  <a:gd name="T12" fmla="*/ 16 w 87"/>
                  <a:gd name="T13" fmla="*/ 137 h 65"/>
                  <a:gd name="T14" fmla="*/ 36 w 87"/>
                  <a:gd name="T15" fmla="*/ 104 h 65"/>
                  <a:gd name="T16" fmla="*/ 44 w 87"/>
                  <a:gd name="T17" fmla="*/ 90 h 65"/>
                  <a:gd name="T18" fmla="*/ 57 w 87"/>
                  <a:gd name="T19" fmla="*/ 74 h 65"/>
                  <a:gd name="T20" fmla="*/ 93 w 87"/>
                  <a:gd name="T21" fmla="*/ 49 h 65"/>
                  <a:gd name="T22" fmla="*/ 123 w 87"/>
                  <a:gd name="T23" fmla="*/ 30 h 65"/>
                  <a:gd name="T24" fmla="*/ 142 w 87"/>
                  <a:gd name="T25" fmla="*/ 19 h 65"/>
                  <a:gd name="T26" fmla="*/ 153 w 87"/>
                  <a:gd name="T27" fmla="*/ 14 h 65"/>
                  <a:gd name="T28" fmla="*/ 156 w 87"/>
                  <a:gd name="T29" fmla="*/ 8 h 65"/>
                  <a:gd name="T30" fmla="*/ 170 w 87"/>
                  <a:gd name="T31" fmla="*/ 5 h 65"/>
                  <a:gd name="T32" fmla="*/ 191 w 87"/>
                  <a:gd name="T33" fmla="*/ 0 h 65"/>
                  <a:gd name="T34" fmla="*/ 211 w 87"/>
                  <a:gd name="T35" fmla="*/ 0 h 65"/>
                  <a:gd name="T36" fmla="*/ 238 w 87"/>
                  <a:gd name="T37" fmla="*/ 3 h 65"/>
                  <a:gd name="T38" fmla="*/ 211 w 87"/>
                  <a:gd name="T39" fmla="*/ 0 h 65"/>
                  <a:gd name="T40" fmla="*/ 200 w 87"/>
                  <a:gd name="T41" fmla="*/ 0 h 65"/>
                  <a:gd name="T42" fmla="*/ 181 w 87"/>
                  <a:gd name="T43" fmla="*/ 3 h 65"/>
                  <a:gd name="T44" fmla="*/ 161 w 87"/>
                  <a:gd name="T45" fmla="*/ 8 h 65"/>
                  <a:gd name="T46" fmla="*/ 153 w 87"/>
                  <a:gd name="T47" fmla="*/ 14 h 65"/>
                  <a:gd name="T48" fmla="*/ 150 w 87"/>
                  <a:gd name="T49" fmla="*/ 16 h 65"/>
                  <a:gd name="T50" fmla="*/ 142 w 87"/>
                  <a:gd name="T51" fmla="*/ 22 h 65"/>
                  <a:gd name="T52" fmla="*/ 123 w 87"/>
                  <a:gd name="T53" fmla="*/ 33 h 65"/>
                  <a:gd name="T54" fmla="*/ 93 w 87"/>
                  <a:gd name="T55" fmla="*/ 52 h 65"/>
                  <a:gd name="T56" fmla="*/ 57 w 87"/>
                  <a:gd name="T57" fmla="*/ 74 h 65"/>
                  <a:gd name="T58" fmla="*/ 49 w 87"/>
                  <a:gd name="T59" fmla="*/ 90 h 65"/>
                  <a:gd name="T60" fmla="*/ 36 w 87"/>
                  <a:gd name="T61" fmla="*/ 107 h 65"/>
                  <a:gd name="T62" fmla="*/ 22 w 87"/>
                  <a:gd name="T63" fmla="*/ 137 h 65"/>
                  <a:gd name="T64" fmla="*/ 11 w 87"/>
                  <a:gd name="T65" fmla="*/ 162 h 65"/>
                  <a:gd name="T66" fmla="*/ 3 w 87"/>
                  <a:gd name="T67" fmla="*/ 173 h 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" h="65">
                    <a:moveTo>
                      <a:pt x="1" y="63"/>
                    </a:move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3" y="38"/>
                    </a:lnTo>
                    <a:lnTo>
                      <a:pt x="16" y="33"/>
                    </a:lnTo>
                    <a:lnTo>
                      <a:pt x="21" y="27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2" y="7"/>
                    </a:lnTo>
                    <a:lnTo>
                      <a:pt x="56" y="5"/>
                    </a:lnTo>
                    <a:lnTo>
                      <a:pt x="57" y="3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5" y="6"/>
                    </a:lnTo>
                    <a:lnTo>
                      <a:pt x="52" y="8"/>
                    </a:lnTo>
                    <a:lnTo>
                      <a:pt x="45" y="12"/>
                    </a:lnTo>
                    <a:lnTo>
                      <a:pt x="34" y="19"/>
                    </a:lnTo>
                    <a:lnTo>
                      <a:pt x="21" y="27"/>
                    </a:lnTo>
                    <a:lnTo>
                      <a:pt x="18" y="33"/>
                    </a:lnTo>
                    <a:lnTo>
                      <a:pt x="13" y="39"/>
                    </a:lnTo>
                    <a:lnTo>
                      <a:pt x="8" y="50"/>
                    </a:lnTo>
                    <a:lnTo>
                      <a:pt x="4" y="59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2" name="Freeform 2254"/>
              <p:cNvSpPr>
                <a:spLocks/>
              </p:cNvSpPr>
              <p:nvPr/>
            </p:nvSpPr>
            <p:spPr bwMode="auto">
              <a:xfrm>
                <a:off x="1990" y="2949"/>
                <a:ext cx="14" cy="44"/>
              </a:xfrm>
              <a:custGeom>
                <a:avLst/>
                <a:gdLst>
                  <a:gd name="T0" fmla="*/ 0 w 5"/>
                  <a:gd name="T1" fmla="*/ 44 h 16"/>
                  <a:gd name="T2" fmla="*/ 0 w 5"/>
                  <a:gd name="T3" fmla="*/ 41 h 16"/>
                  <a:gd name="T4" fmla="*/ 3 w 5"/>
                  <a:gd name="T5" fmla="*/ 28 h 16"/>
                  <a:gd name="T6" fmla="*/ 6 w 5"/>
                  <a:gd name="T7" fmla="*/ 11 h 16"/>
                  <a:gd name="T8" fmla="*/ 11 w 5"/>
                  <a:gd name="T9" fmla="*/ 3 h 16"/>
                  <a:gd name="T10" fmla="*/ 14 w 5"/>
                  <a:gd name="T11" fmla="*/ 0 h 16"/>
                  <a:gd name="T12" fmla="*/ 11 w 5"/>
                  <a:gd name="T13" fmla="*/ 3 h 16"/>
                  <a:gd name="T14" fmla="*/ 11 w 5"/>
                  <a:gd name="T15" fmla="*/ 14 h 16"/>
                  <a:gd name="T16" fmla="*/ 6 w 5"/>
                  <a:gd name="T17" fmla="*/ 28 h 16"/>
                  <a:gd name="T18" fmla="*/ 0 w 5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2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3" name="Freeform 2255"/>
              <p:cNvSpPr>
                <a:spLocks/>
              </p:cNvSpPr>
              <p:nvPr/>
            </p:nvSpPr>
            <p:spPr bwMode="auto">
              <a:xfrm>
                <a:off x="2006" y="2751"/>
                <a:ext cx="261" cy="247"/>
              </a:xfrm>
              <a:custGeom>
                <a:avLst/>
                <a:gdLst>
                  <a:gd name="T0" fmla="*/ 0 w 95"/>
                  <a:gd name="T1" fmla="*/ 239 h 90"/>
                  <a:gd name="T2" fmla="*/ 0 w 95"/>
                  <a:gd name="T3" fmla="*/ 242 h 90"/>
                  <a:gd name="T4" fmla="*/ 0 w 95"/>
                  <a:gd name="T5" fmla="*/ 247 h 90"/>
                  <a:gd name="T6" fmla="*/ 0 w 95"/>
                  <a:gd name="T7" fmla="*/ 242 h 90"/>
                  <a:gd name="T8" fmla="*/ 0 w 95"/>
                  <a:gd name="T9" fmla="*/ 239 h 90"/>
                  <a:gd name="T10" fmla="*/ 0 w 95"/>
                  <a:gd name="T11" fmla="*/ 225 h 90"/>
                  <a:gd name="T12" fmla="*/ 8 w 95"/>
                  <a:gd name="T13" fmla="*/ 189 h 90"/>
                  <a:gd name="T14" fmla="*/ 11 w 95"/>
                  <a:gd name="T15" fmla="*/ 170 h 90"/>
                  <a:gd name="T16" fmla="*/ 16 w 95"/>
                  <a:gd name="T17" fmla="*/ 148 h 90"/>
                  <a:gd name="T18" fmla="*/ 27 w 95"/>
                  <a:gd name="T19" fmla="*/ 126 h 90"/>
                  <a:gd name="T20" fmla="*/ 44 w 95"/>
                  <a:gd name="T21" fmla="*/ 102 h 90"/>
                  <a:gd name="T22" fmla="*/ 58 w 95"/>
                  <a:gd name="T23" fmla="*/ 77 h 90"/>
                  <a:gd name="T24" fmla="*/ 74 w 95"/>
                  <a:gd name="T25" fmla="*/ 60 h 90"/>
                  <a:gd name="T26" fmla="*/ 93 w 95"/>
                  <a:gd name="T27" fmla="*/ 47 h 90"/>
                  <a:gd name="T28" fmla="*/ 110 w 95"/>
                  <a:gd name="T29" fmla="*/ 33 h 90"/>
                  <a:gd name="T30" fmla="*/ 140 w 95"/>
                  <a:gd name="T31" fmla="*/ 19 h 90"/>
                  <a:gd name="T32" fmla="*/ 151 w 95"/>
                  <a:gd name="T33" fmla="*/ 16 h 90"/>
                  <a:gd name="T34" fmla="*/ 179 w 95"/>
                  <a:gd name="T35" fmla="*/ 8 h 90"/>
                  <a:gd name="T36" fmla="*/ 201 w 95"/>
                  <a:gd name="T37" fmla="*/ 3 h 90"/>
                  <a:gd name="T38" fmla="*/ 228 w 95"/>
                  <a:gd name="T39" fmla="*/ 3 h 90"/>
                  <a:gd name="T40" fmla="*/ 261 w 95"/>
                  <a:gd name="T41" fmla="*/ 0 h 90"/>
                  <a:gd name="T42" fmla="*/ 225 w 95"/>
                  <a:gd name="T43" fmla="*/ 3 h 90"/>
                  <a:gd name="T44" fmla="*/ 214 w 95"/>
                  <a:gd name="T45" fmla="*/ 3 h 90"/>
                  <a:gd name="T46" fmla="*/ 187 w 95"/>
                  <a:gd name="T47" fmla="*/ 8 h 90"/>
                  <a:gd name="T48" fmla="*/ 162 w 95"/>
                  <a:gd name="T49" fmla="*/ 14 h 90"/>
                  <a:gd name="T50" fmla="*/ 148 w 95"/>
                  <a:gd name="T51" fmla="*/ 19 h 90"/>
                  <a:gd name="T52" fmla="*/ 137 w 95"/>
                  <a:gd name="T53" fmla="*/ 22 h 90"/>
                  <a:gd name="T54" fmla="*/ 110 w 95"/>
                  <a:gd name="T55" fmla="*/ 36 h 90"/>
                  <a:gd name="T56" fmla="*/ 93 w 95"/>
                  <a:gd name="T57" fmla="*/ 49 h 90"/>
                  <a:gd name="T58" fmla="*/ 71 w 95"/>
                  <a:gd name="T59" fmla="*/ 63 h 90"/>
                  <a:gd name="T60" fmla="*/ 58 w 95"/>
                  <a:gd name="T61" fmla="*/ 82 h 90"/>
                  <a:gd name="T62" fmla="*/ 44 w 95"/>
                  <a:gd name="T63" fmla="*/ 104 h 90"/>
                  <a:gd name="T64" fmla="*/ 30 w 95"/>
                  <a:gd name="T65" fmla="*/ 126 h 90"/>
                  <a:gd name="T66" fmla="*/ 22 w 95"/>
                  <a:gd name="T67" fmla="*/ 148 h 90"/>
                  <a:gd name="T68" fmla="*/ 11 w 95"/>
                  <a:gd name="T69" fmla="*/ 173 h 90"/>
                  <a:gd name="T70" fmla="*/ 8 w 95"/>
                  <a:gd name="T71" fmla="*/ 195 h 90"/>
                  <a:gd name="T72" fmla="*/ 3 w 95"/>
                  <a:gd name="T73" fmla="*/ 225 h 90"/>
                  <a:gd name="T74" fmla="*/ 0 w 95"/>
                  <a:gd name="T75" fmla="*/ 239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0" y="87"/>
                    </a:moveTo>
                    <a:lnTo>
                      <a:pt x="0" y="88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6" y="54"/>
                    </a:lnTo>
                    <a:lnTo>
                      <a:pt x="10" y="46"/>
                    </a:lnTo>
                    <a:lnTo>
                      <a:pt x="16" y="37"/>
                    </a:lnTo>
                    <a:lnTo>
                      <a:pt x="21" y="28"/>
                    </a:lnTo>
                    <a:lnTo>
                      <a:pt x="27" y="22"/>
                    </a:lnTo>
                    <a:lnTo>
                      <a:pt x="34" y="17"/>
                    </a:lnTo>
                    <a:lnTo>
                      <a:pt x="40" y="12"/>
                    </a:lnTo>
                    <a:lnTo>
                      <a:pt x="51" y="7"/>
                    </a:lnTo>
                    <a:lnTo>
                      <a:pt x="55" y="6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5" y="0"/>
                    </a:lnTo>
                    <a:lnTo>
                      <a:pt x="82" y="1"/>
                    </a:lnTo>
                    <a:lnTo>
                      <a:pt x="78" y="1"/>
                    </a:lnTo>
                    <a:lnTo>
                      <a:pt x="68" y="3"/>
                    </a:lnTo>
                    <a:lnTo>
                      <a:pt x="59" y="5"/>
                    </a:lnTo>
                    <a:lnTo>
                      <a:pt x="54" y="7"/>
                    </a:lnTo>
                    <a:lnTo>
                      <a:pt x="50" y="8"/>
                    </a:lnTo>
                    <a:lnTo>
                      <a:pt x="40" y="13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4" y="63"/>
                    </a:lnTo>
                    <a:lnTo>
                      <a:pt x="3" y="71"/>
                    </a:lnTo>
                    <a:lnTo>
                      <a:pt x="1" y="82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4" name="Freeform 2256"/>
              <p:cNvSpPr>
                <a:spLocks/>
              </p:cNvSpPr>
              <p:nvPr/>
            </p:nvSpPr>
            <p:spPr bwMode="auto">
              <a:xfrm>
                <a:off x="2015" y="2768"/>
                <a:ext cx="266" cy="252"/>
              </a:xfrm>
              <a:custGeom>
                <a:avLst/>
                <a:gdLst>
                  <a:gd name="T0" fmla="*/ 0 w 97"/>
                  <a:gd name="T1" fmla="*/ 241 h 92"/>
                  <a:gd name="T2" fmla="*/ 3 w 97"/>
                  <a:gd name="T3" fmla="*/ 252 h 92"/>
                  <a:gd name="T4" fmla="*/ 0 w 97"/>
                  <a:gd name="T5" fmla="*/ 241 h 92"/>
                  <a:gd name="T6" fmla="*/ 5 w 97"/>
                  <a:gd name="T7" fmla="*/ 227 h 92"/>
                  <a:gd name="T8" fmla="*/ 14 w 97"/>
                  <a:gd name="T9" fmla="*/ 197 h 92"/>
                  <a:gd name="T10" fmla="*/ 27 w 97"/>
                  <a:gd name="T11" fmla="*/ 151 h 92"/>
                  <a:gd name="T12" fmla="*/ 44 w 97"/>
                  <a:gd name="T13" fmla="*/ 101 h 92"/>
                  <a:gd name="T14" fmla="*/ 58 w 97"/>
                  <a:gd name="T15" fmla="*/ 79 h 92"/>
                  <a:gd name="T16" fmla="*/ 74 w 97"/>
                  <a:gd name="T17" fmla="*/ 58 h 92"/>
                  <a:gd name="T18" fmla="*/ 90 w 97"/>
                  <a:gd name="T19" fmla="*/ 41 h 92"/>
                  <a:gd name="T20" fmla="*/ 112 w 97"/>
                  <a:gd name="T21" fmla="*/ 30 h 92"/>
                  <a:gd name="T22" fmla="*/ 143 w 97"/>
                  <a:gd name="T23" fmla="*/ 16 h 92"/>
                  <a:gd name="T24" fmla="*/ 154 w 97"/>
                  <a:gd name="T25" fmla="*/ 14 h 92"/>
                  <a:gd name="T26" fmla="*/ 178 w 97"/>
                  <a:gd name="T27" fmla="*/ 5 h 92"/>
                  <a:gd name="T28" fmla="*/ 206 w 97"/>
                  <a:gd name="T29" fmla="*/ 3 h 92"/>
                  <a:gd name="T30" fmla="*/ 230 w 97"/>
                  <a:gd name="T31" fmla="*/ 0 h 92"/>
                  <a:gd name="T32" fmla="*/ 266 w 97"/>
                  <a:gd name="T33" fmla="*/ 0 h 92"/>
                  <a:gd name="T34" fmla="*/ 230 w 97"/>
                  <a:gd name="T35" fmla="*/ 0 h 92"/>
                  <a:gd name="T36" fmla="*/ 219 w 97"/>
                  <a:gd name="T37" fmla="*/ 0 h 92"/>
                  <a:gd name="T38" fmla="*/ 189 w 97"/>
                  <a:gd name="T39" fmla="*/ 5 h 92"/>
                  <a:gd name="T40" fmla="*/ 148 w 97"/>
                  <a:gd name="T41" fmla="*/ 16 h 92"/>
                  <a:gd name="T42" fmla="*/ 140 w 97"/>
                  <a:gd name="T43" fmla="*/ 16 h 92"/>
                  <a:gd name="T44" fmla="*/ 107 w 97"/>
                  <a:gd name="T45" fmla="*/ 33 h 92"/>
                  <a:gd name="T46" fmla="*/ 90 w 97"/>
                  <a:gd name="T47" fmla="*/ 44 h 92"/>
                  <a:gd name="T48" fmla="*/ 74 w 97"/>
                  <a:gd name="T49" fmla="*/ 60 h 92"/>
                  <a:gd name="T50" fmla="*/ 58 w 97"/>
                  <a:gd name="T51" fmla="*/ 79 h 92"/>
                  <a:gd name="T52" fmla="*/ 44 w 97"/>
                  <a:gd name="T53" fmla="*/ 101 h 92"/>
                  <a:gd name="T54" fmla="*/ 27 w 97"/>
                  <a:gd name="T55" fmla="*/ 153 h 92"/>
                  <a:gd name="T56" fmla="*/ 14 w 97"/>
                  <a:gd name="T57" fmla="*/ 197 h 92"/>
                  <a:gd name="T58" fmla="*/ 5 w 97"/>
                  <a:gd name="T59" fmla="*/ 227 h 92"/>
                  <a:gd name="T60" fmla="*/ 0 w 97"/>
                  <a:gd name="T61" fmla="*/ 241 h 9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92">
                    <a:moveTo>
                      <a:pt x="0" y="88"/>
                    </a:moveTo>
                    <a:lnTo>
                      <a:pt x="1" y="92"/>
                    </a:lnTo>
                    <a:lnTo>
                      <a:pt x="0" y="88"/>
                    </a:lnTo>
                    <a:lnTo>
                      <a:pt x="2" y="83"/>
                    </a:lnTo>
                    <a:lnTo>
                      <a:pt x="5" y="72"/>
                    </a:lnTo>
                    <a:lnTo>
                      <a:pt x="10" y="55"/>
                    </a:lnTo>
                    <a:lnTo>
                      <a:pt x="16" y="37"/>
                    </a:lnTo>
                    <a:lnTo>
                      <a:pt x="21" y="29"/>
                    </a:lnTo>
                    <a:lnTo>
                      <a:pt x="27" y="21"/>
                    </a:lnTo>
                    <a:lnTo>
                      <a:pt x="33" y="15"/>
                    </a:lnTo>
                    <a:lnTo>
                      <a:pt x="41" y="11"/>
                    </a:lnTo>
                    <a:lnTo>
                      <a:pt x="52" y="6"/>
                    </a:lnTo>
                    <a:lnTo>
                      <a:pt x="56" y="5"/>
                    </a:lnTo>
                    <a:lnTo>
                      <a:pt x="65" y="2"/>
                    </a:lnTo>
                    <a:lnTo>
                      <a:pt x="75" y="1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69" y="2"/>
                    </a:lnTo>
                    <a:lnTo>
                      <a:pt x="54" y="6"/>
                    </a:lnTo>
                    <a:lnTo>
                      <a:pt x="51" y="6"/>
                    </a:lnTo>
                    <a:lnTo>
                      <a:pt x="39" y="12"/>
                    </a:lnTo>
                    <a:lnTo>
                      <a:pt x="33" y="16"/>
                    </a:lnTo>
                    <a:lnTo>
                      <a:pt x="27" y="22"/>
                    </a:lnTo>
                    <a:lnTo>
                      <a:pt x="21" y="29"/>
                    </a:lnTo>
                    <a:lnTo>
                      <a:pt x="16" y="37"/>
                    </a:lnTo>
                    <a:lnTo>
                      <a:pt x="10" y="56"/>
                    </a:lnTo>
                    <a:lnTo>
                      <a:pt x="5" y="72"/>
                    </a:lnTo>
                    <a:lnTo>
                      <a:pt x="2" y="83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5" name="Freeform 2257"/>
              <p:cNvSpPr>
                <a:spLocks/>
              </p:cNvSpPr>
              <p:nvPr/>
            </p:nvSpPr>
            <p:spPr bwMode="auto">
              <a:xfrm>
                <a:off x="2031" y="2773"/>
                <a:ext cx="225" cy="264"/>
              </a:xfrm>
              <a:custGeom>
                <a:avLst/>
                <a:gdLst>
                  <a:gd name="T0" fmla="*/ 0 w 82"/>
                  <a:gd name="T1" fmla="*/ 253 h 96"/>
                  <a:gd name="T2" fmla="*/ 0 w 82"/>
                  <a:gd name="T3" fmla="*/ 264 h 96"/>
                  <a:gd name="T4" fmla="*/ 0 w 82"/>
                  <a:gd name="T5" fmla="*/ 253 h 96"/>
                  <a:gd name="T6" fmla="*/ 0 w 82"/>
                  <a:gd name="T7" fmla="*/ 239 h 96"/>
                  <a:gd name="T8" fmla="*/ 3 w 82"/>
                  <a:gd name="T9" fmla="*/ 209 h 96"/>
                  <a:gd name="T10" fmla="*/ 14 w 82"/>
                  <a:gd name="T11" fmla="*/ 168 h 96"/>
                  <a:gd name="T12" fmla="*/ 25 w 82"/>
                  <a:gd name="T13" fmla="*/ 146 h 96"/>
                  <a:gd name="T14" fmla="*/ 30 w 82"/>
                  <a:gd name="T15" fmla="*/ 121 h 96"/>
                  <a:gd name="T16" fmla="*/ 44 w 82"/>
                  <a:gd name="T17" fmla="*/ 99 h 96"/>
                  <a:gd name="T18" fmla="*/ 58 w 82"/>
                  <a:gd name="T19" fmla="*/ 80 h 96"/>
                  <a:gd name="T20" fmla="*/ 74 w 82"/>
                  <a:gd name="T21" fmla="*/ 63 h 96"/>
                  <a:gd name="T22" fmla="*/ 88 w 82"/>
                  <a:gd name="T23" fmla="*/ 52 h 96"/>
                  <a:gd name="T24" fmla="*/ 115 w 82"/>
                  <a:gd name="T25" fmla="*/ 36 h 96"/>
                  <a:gd name="T26" fmla="*/ 126 w 82"/>
                  <a:gd name="T27" fmla="*/ 33 h 96"/>
                  <a:gd name="T28" fmla="*/ 151 w 82"/>
                  <a:gd name="T29" fmla="*/ 22 h 96"/>
                  <a:gd name="T30" fmla="*/ 170 w 82"/>
                  <a:gd name="T31" fmla="*/ 11 h 96"/>
                  <a:gd name="T32" fmla="*/ 195 w 82"/>
                  <a:gd name="T33" fmla="*/ 6 h 96"/>
                  <a:gd name="T34" fmla="*/ 225 w 82"/>
                  <a:gd name="T35" fmla="*/ 0 h 96"/>
                  <a:gd name="T36" fmla="*/ 195 w 82"/>
                  <a:gd name="T37" fmla="*/ 8 h 96"/>
                  <a:gd name="T38" fmla="*/ 184 w 82"/>
                  <a:gd name="T39" fmla="*/ 8 h 96"/>
                  <a:gd name="T40" fmla="*/ 159 w 82"/>
                  <a:gd name="T41" fmla="*/ 19 h 96"/>
                  <a:gd name="T42" fmla="*/ 123 w 82"/>
                  <a:gd name="T43" fmla="*/ 36 h 96"/>
                  <a:gd name="T44" fmla="*/ 113 w 82"/>
                  <a:gd name="T45" fmla="*/ 39 h 96"/>
                  <a:gd name="T46" fmla="*/ 88 w 82"/>
                  <a:gd name="T47" fmla="*/ 52 h 96"/>
                  <a:gd name="T48" fmla="*/ 71 w 82"/>
                  <a:gd name="T49" fmla="*/ 66 h 96"/>
                  <a:gd name="T50" fmla="*/ 58 w 82"/>
                  <a:gd name="T51" fmla="*/ 83 h 96"/>
                  <a:gd name="T52" fmla="*/ 44 w 82"/>
                  <a:gd name="T53" fmla="*/ 99 h 96"/>
                  <a:gd name="T54" fmla="*/ 33 w 82"/>
                  <a:gd name="T55" fmla="*/ 124 h 96"/>
                  <a:gd name="T56" fmla="*/ 25 w 82"/>
                  <a:gd name="T57" fmla="*/ 149 h 96"/>
                  <a:gd name="T58" fmla="*/ 16 w 82"/>
                  <a:gd name="T59" fmla="*/ 168 h 96"/>
                  <a:gd name="T60" fmla="*/ 5 w 82"/>
                  <a:gd name="T61" fmla="*/ 209 h 96"/>
                  <a:gd name="T62" fmla="*/ 0 w 82"/>
                  <a:gd name="T63" fmla="*/ 253 h 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2" h="96">
                    <a:moveTo>
                      <a:pt x="0" y="92"/>
                    </a:moveTo>
                    <a:lnTo>
                      <a:pt x="0" y="96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1" y="76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1" y="44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3"/>
                    </a:lnTo>
                    <a:lnTo>
                      <a:pt x="32" y="19"/>
                    </a:lnTo>
                    <a:lnTo>
                      <a:pt x="42" y="13"/>
                    </a:lnTo>
                    <a:lnTo>
                      <a:pt x="46" y="12"/>
                    </a:lnTo>
                    <a:lnTo>
                      <a:pt x="55" y="8"/>
                    </a:lnTo>
                    <a:lnTo>
                      <a:pt x="62" y="4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3"/>
                    </a:lnTo>
                    <a:lnTo>
                      <a:pt x="67" y="3"/>
                    </a:lnTo>
                    <a:lnTo>
                      <a:pt x="58" y="7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2" y="45"/>
                    </a:lnTo>
                    <a:lnTo>
                      <a:pt x="9" y="54"/>
                    </a:lnTo>
                    <a:lnTo>
                      <a:pt x="6" y="61"/>
                    </a:lnTo>
                    <a:lnTo>
                      <a:pt x="2" y="7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6" name="Freeform 2258"/>
              <p:cNvSpPr>
                <a:spLocks/>
              </p:cNvSpPr>
              <p:nvPr/>
            </p:nvSpPr>
            <p:spPr bwMode="auto">
              <a:xfrm>
                <a:off x="2045" y="2850"/>
                <a:ext cx="71" cy="203"/>
              </a:xfrm>
              <a:custGeom>
                <a:avLst/>
                <a:gdLst>
                  <a:gd name="T0" fmla="*/ 3 w 26"/>
                  <a:gd name="T1" fmla="*/ 198 h 74"/>
                  <a:gd name="T2" fmla="*/ 0 w 26"/>
                  <a:gd name="T3" fmla="*/ 203 h 74"/>
                  <a:gd name="T4" fmla="*/ 0 w 26"/>
                  <a:gd name="T5" fmla="*/ 198 h 74"/>
                  <a:gd name="T6" fmla="*/ 14 w 26"/>
                  <a:gd name="T7" fmla="*/ 118 h 74"/>
                  <a:gd name="T8" fmla="*/ 22 w 26"/>
                  <a:gd name="T9" fmla="*/ 69 h 74"/>
                  <a:gd name="T10" fmla="*/ 30 w 26"/>
                  <a:gd name="T11" fmla="*/ 49 h 74"/>
                  <a:gd name="T12" fmla="*/ 33 w 26"/>
                  <a:gd name="T13" fmla="*/ 47 h 74"/>
                  <a:gd name="T14" fmla="*/ 41 w 26"/>
                  <a:gd name="T15" fmla="*/ 33 h 74"/>
                  <a:gd name="T16" fmla="*/ 57 w 26"/>
                  <a:gd name="T17" fmla="*/ 14 h 74"/>
                  <a:gd name="T18" fmla="*/ 71 w 26"/>
                  <a:gd name="T19" fmla="*/ 0 h 74"/>
                  <a:gd name="T20" fmla="*/ 57 w 26"/>
                  <a:gd name="T21" fmla="*/ 14 h 74"/>
                  <a:gd name="T22" fmla="*/ 44 w 26"/>
                  <a:gd name="T23" fmla="*/ 30 h 74"/>
                  <a:gd name="T24" fmla="*/ 33 w 26"/>
                  <a:gd name="T25" fmla="*/ 47 h 74"/>
                  <a:gd name="T26" fmla="*/ 30 w 26"/>
                  <a:gd name="T27" fmla="*/ 55 h 74"/>
                  <a:gd name="T28" fmla="*/ 27 w 26"/>
                  <a:gd name="T29" fmla="*/ 71 h 74"/>
                  <a:gd name="T30" fmla="*/ 16 w 26"/>
                  <a:gd name="T31" fmla="*/ 121 h 74"/>
                  <a:gd name="T32" fmla="*/ 3 w 26"/>
                  <a:gd name="T33" fmla="*/ 198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" h="74">
                    <a:moveTo>
                      <a:pt x="1" y="72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5" y="43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2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6" y="11"/>
                    </a:lnTo>
                    <a:lnTo>
                      <a:pt x="12" y="17"/>
                    </a:lnTo>
                    <a:lnTo>
                      <a:pt x="11" y="20"/>
                    </a:lnTo>
                    <a:lnTo>
                      <a:pt x="10" y="26"/>
                    </a:lnTo>
                    <a:lnTo>
                      <a:pt x="6" y="44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7" name="Freeform 2259"/>
              <p:cNvSpPr>
                <a:spLocks/>
              </p:cNvSpPr>
              <p:nvPr/>
            </p:nvSpPr>
            <p:spPr bwMode="auto">
              <a:xfrm>
                <a:off x="2061" y="2787"/>
                <a:ext cx="242" cy="280"/>
              </a:xfrm>
              <a:custGeom>
                <a:avLst/>
                <a:gdLst>
                  <a:gd name="T0" fmla="*/ 234 w 88"/>
                  <a:gd name="T1" fmla="*/ 0 h 102"/>
                  <a:gd name="T2" fmla="*/ 237 w 88"/>
                  <a:gd name="T3" fmla="*/ 0 h 102"/>
                  <a:gd name="T4" fmla="*/ 242 w 88"/>
                  <a:gd name="T5" fmla="*/ 0 h 102"/>
                  <a:gd name="T6" fmla="*/ 237 w 88"/>
                  <a:gd name="T7" fmla="*/ 0 h 102"/>
                  <a:gd name="T8" fmla="*/ 234 w 88"/>
                  <a:gd name="T9" fmla="*/ 0 h 102"/>
                  <a:gd name="T10" fmla="*/ 220 w 88"/>
                  <a:gd name="T11" fmla="*/ 0 h 102"/>
                  <a:gd name="T12" fmla="*/ 184 w 88"/>
                  <a:gd name="T13" fmla="*/ 5 h 102"/>
                  <a:gd name="T14" fmla="*/ 160 w 88"/>
                  <a:gd name="T15" fmla="*/ 8 h 102"/>
                  <a:gd name="T16" fmla="*/ 138 w 88"/>
                  <a:gd name="T17" fmla="*/ 14 h 102"/>
                  <a:gd name="T18" fmla="*/ 113 w 88"/>
                  <a:gd name="T19" fmla="*/ 25 h 102"/>
                  <a:gd name="T20" fmla="*/ 88 w 88"/>
                  <a:gd name="T21" fmla="*/ 38 h 102"/>
                  <a:gd name="T22" fmla="*/ 69 w 88"/>
                  <a:gd name="T23" fmla="*/ 60 h 102"/>
                  <a:gd name="T24" fmla="*/ 52 w 88"/>
                  <a:gd name="T25" fmla="*/ 80 h 102"/>
                  <a:gd name="T26" fmla="*/ 41 w 88"/>
                  <a:gd name="T27" fmla="*/ 99 h 102"/>
                  <a:gd name="T28" fmla="*/ 30 w 88"/>
                  <a:gd name="T29" fmla="*/ 121 h 102"/>
                  <a:gd name="T30" fmla="*/ 17 w 88"/>
                  <a:gd name="T31" fmla="*/ 151 h 102"/>
                  <a:gd name="T32" fmla="*/ 17 w 88"/>
                  <a:gd name="T33" fmla="*/ 165 h 102"/>
                  <a:gd name="T34" fmla="*/ 11 w 88"/>
                  <a:gd name="T35" fmla="*/ 192 h 102"/>
                  <a:gd name="T36" fmla="*/ 0 w 88"/>
                  <a:gd name="T37" fmla="*/ 247 h 102"/>
                  <a:gd name="T38" fmla="*/ 0 w 88"/>
                  <a:gd name="T39" fmla="*/ 280 h 102"/>
                  <a:gd name="T40" fmla="*/ 0 w 88"/>
                  <a:gd name="T41" fmla="*/ 247 h 102"/>
                  <a:gd name="T42" fmla="*/ 0 w 88"/>
                  <a:gd name="T43" fmla="*/ 233 h 102"/>
                  <a:gd name="T44" fmla="*/ 6 w 88"/>
                  <a:gd name="T45" fmla="*/ 206 h 102"/>
                  <a:gd name="T46" fmla="*/ 17 w 88"/>
                  <a:gd name="T47" fmla="*/ 162 h 102"/>
                  <a:gd name="T48" fmla="*/ 17 w 88"/>
                  <a:gd name="T49" fmla="*/ 148 h 102"/>
                  <a:gd name="T50" fmla="*/ 30 w 88"/>
                  <a:gd name="T51" fmla="*/ 118 h 102"/>
                  <a:gd name="T52" fmla="*/ 41 w 88"/>
                  <a:gd name="T53" fmla="*/ 96 h 102"/>
                  <a:gd name="T54" fmla="*/ 52 w 88"/>
                  <a:gd name="T55" fmla="*/ 77 h 102"/>
                  <a:gd name="T56" fmla="*/ 69 w 88"/>
                  <a:gd name="T57" fmla="*/ 55 h 102"/>
                  <a:gd name="T58" fmla="*/ 88 w 88"/>
                  <a:gd name="T59" fmla="*/ 36 h 102"/>
                  <a:gd name="T60" fmla="*/ 113 w 88"/>
                  <a:gd name="T61" fmla="*/ 22 h 102"/>
                  <a:gd name="T62" fmla="*/ 138 w 88"/>
                  <a:gd name="T63" fmla="*/ 14 h 102"/>
                  <a:gd name="T64" fmla="*/ 160 w 88"/>
                  <a:gd name="T65" fmla="*/ 8 h 102"/>
                  <a:gd name="T66" fmla="*/ 184 w 88"/>
                  <a:gd name="T67" fmla="*/ 5 h 102"/>
                  <a:gd name="T68" fmla="*/ 220 w 88"/>
                  <a:gd name="T69" fmla="*/ 0 h 102"/>
                  <a:gd name="T70" fmla="*/ 234 w 88"/>
                  <a:gd name="T71" fmla="*/ 0 h 10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8" h="102">
                    <a:moveTo>
                      <a:pt x="85" y="0"/>
                    </a:moveTo>
                    <a:lnTo>
                      <a:pt x="86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67" y="2"/>
                    </a:lnTo>
                    <a:lnTo>
                      <a:pt x="58" y="3"/>
                    </a:lnTo>
                    <a:lnTo>
                      <a:pt x="50" y="5"/>
                    </a:lnTo>
                    <a:lnTo>
                      <a:pt x="41" y="9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19" y="29"/>
                    </a:lnTo>
                    <a:lnTo>
                      <a:pt x="15" y="36"/>
                    </a:lnTo>
                    <a:lnTo>
                      <a:pt x="11" y="44"/>
                    </a:lnTo>
                    <a:lnTo>
                      <a:pt x="6" y="55"/>
                    </a:lnTo>
                    <a:lnTo>
                      <a:pt x="6" y="60"/>
                    </a:lnTo>
                    <a:lnTo>
                      <a:pt x="4" y="70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6" y="59"/>
                    </a:lnTo>
                    <a:lnTo>
                      <a:pt x="6" y="54"/>
                    </a:lnTo>
                    <a:lnTo>
                      <a:pt x="11" y="43"/>
                    </a:lnTo>
                    <a:lnTo>
                      <a:pt x="15" y="35"/>
                    </a:lnTo>
                    <a:lnTo>
                      <a:pt x="19" y="28"/>
                    </a:lnTo>
                    <a:lnTo>
                      <a:pt x="25" y="20"/>
                    </a:lnTo>
                    <a:lnTo>
                      <a:pt x="32" y="13"/>
                    </a:lnTo>
                    <a:lnTo>
                      <a:pt x="41" y="8"/>
                    </a:lnTo>
                    <a:lnTo>
                      <a:pt x="50" y="5"/>
                    </a:lnTo>
                    <a:lnTo>
                      <a:pt x="58" y="3"/>
                    </a:lnTo>
                    <a:lnTo>
                      <a:pt x="67" y="2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8" name="Freeform 2260"/>
              <p:cNvSpPr>
                <a:spLocks/>
              </p:cNvSpPr>
              <p:nvPr/>
            </p:nvSpPr>
            <p:spPr bwMode="auto">
              <a:xfrm>
                <a:off x="2078" y="3004"/>
                <a:ext cx="3" cy="76"/>
              </a:xfrm>
              <a:custGeom>
                <a:avLst/>
                <a:gdLst>
                  <a:gd name="T0" fmla="*/ 0 w 1"/>
                  <a:gd name="T1" fmla="*/ 73 h 28"/>
                  <a:gd name="T2" fmla="*/ 0 w 1"/>
                  <a:gd name="T3" fmla="*/ 76 h 28"/>
                  <a:gd name="T4" fmla="*/ 0 w 1"/>
                  <a:gd name="T5" fmla="*/ 73 h 28"/>
                  <a:gd name="T6" fmla="*/ 3 w 1"/>
                  <a:gd name="T7" fmla="*/ 46 h 28"/>
                  <a:gd name="T8" fmla="*/ 0 w 1"/>
                  <a:gd name="T9" fmla="*/ 19 h 28"/>
                  <a:gd name="T10" fmla="*/ 0 w 1"/>
                  <a:gd name="T11" fmla="*/ 5 h 28"/>
                  <a:gd name="T12" fmla="*/ 0 w 1"/>
                  <a:gd name="T13" fmla="*/ 0 h 28"/>
                  <a:gd name="T14" fmla="*/ 0 w 1"/>
                  <a:gd name="T15" fmla="*/ 5 h 28"/>
                  <a:gd name="T16" fmla="*/ 3 w 1"/>
                  <a:gd name="T17" fmla="*/ 22 h 28"/>
                  <a:gd name="T18" fmla="*/ 3 w 1"/>
                  <a:gd name="T19" fmla="*/ 46 h 28"/>
                  <a:gd name="T20" fmla="*/ 0 w 1"/>
                  <a:gd name="T21" fmla="*/ 73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8">
                    <a:moveTo>
                      <a:pt x="0" y="27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1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8"/>
                    </a:lnTo>
                    <a:lnTo>
                      <a:pt x="1" y="1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49" name="Freeform 2261"/>
              <p:cNvSpPr>
                <a:spLocks/>
              </p:cNvSpPr>
              <p:nvPr/>
            </p:nvSpPr>
            <p:spPr bwMode="auto">
              <a:xfrm>
                <a:off x="2078" y="2828"/>
                <a:ext cx="115" cy="156"/>
              </a:xfrm>
              <a:custGeom>
                <a:avLst/>
                <a:gdLst>
                  <a:gd name="T0" fmla="*/ 3 w 42"/>
                  <a:gd name="T1" fmla="*/ 151 h 57"/>
                  <a:gd name="T2" fmla="*/ 3 w 42"/>
                  <a:gd name="T3" fmla="*/ 153 h 57"/>
                  <a:gd name="T4" fmla="*/ 0 w 42"/>
                  <a:gd name="T5" fmla="*/ 156 h 57"/>
                  <a:gd name="T6" fmla="*/ 0 w 42"/>
                  <a:gd name="T7" fmla="*/ 153 h 57"/>
                  <a:gd name="T8" fmla="*/ 0 w 42"/>
                  <a:gd name="T9" fmla="*/ 151 h 57"/>
                  <a:gd name="T10" fmla="*/ 8 w 42"/>
                  <a:gd name="T11" fmla="*/ 131 h 57"/>
                  <a:gd name="T12" fmla="*/ 25 w 42"/>
                  <a:gd name="T13" fmla="*/ 82 h 57"/>
                  <a:gd name="T14" fmla="*/ 27 w 42"/>
                  <a:gd name="T15" fmla="*/ 68 h 57"/>
                  <a:gd name="T16" fmla="*/ 36 w 42"/>
                  <a:gd name="T17" fmla="*/ 57 h 57"/>
                  <a:gd name="T18" fmla="*/ 49 w 42"/>
                  <a:gd name="T19" fmla="*/ 38 h 57"/>
                  <a:gd name="T20" fmla="*/ 66 w 42"/>
                  <a:gd name="T21" fmla="*/ 25 h 57"/>
                  <a:gd name="T22" fmla="*/ 79 w 42"/>
                  <a:gd name="T23" fmla="*/ 19 h 57"/>
                  <a:gd name="T24" fmla="*/ 104 w 42"/>
                  <a:gd name="T25" fmla="*/ 8 h 57"/>
                  <a:gd name="T26" fmla="*/ 115 w 42"/>
                  <a:gd name="T27" fmla="*/ 0 h 57"/>
                  <a:gd name="T28" fmla="*/ 104 w 42"/>
                  <a:gd name="T29" fmla="*/ 8 h 57"/>
                  <a:gd name="T30" fmla="*/ 82 w 42"/>
                  <a:gd name="T31" fmla="*/ 19 h 57"/>
                  <a:gd name="T32" fmla="*/ 68 w 42"/>
                  <a:gd name="T33" fmla="*/ 22 h 57"/>
                  <a:gd name="T34" fmla="*/ 66 w 42"/>
                  <a:gd name="T35" fmla="*/ 27 h 57"/>
                  <a:gd name="T36" fmla="*/ 49 w 42"/>
                  <a:gd name="T37" fmla="*/ 41 h 57"/>
                  <a:gd name="T38" fmla="*/ 36 w 42"/>
                  <a:gd name="T39" fmla="*/ 57 h 57"/>
                  <a:gd name="T40" fmla="*/ 27 w 42"/>
                  <a:gd name="T41" fmla="*/ 68 h 57"/>
                  <a:gd name="T42" fmla="*/ 25 w 42"/>
                  <a:gd name="T43" fmla="*/ 82 h 57"/>
                  <a:gd name="T44" fmla="*/ 11 w 42"/>
                  <a:gd name="T45" fmla="*/ 131 h 57"/>
                  <a:gd name="T46" fmla="*/ 3 w 42"/>
                  <a:gd name="T47" fmla="*/ 151 h 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2" h="57">
                    <a:moveTo>
                      <a:pt x="1" y="55"/>
                    </a:moveTo>
                    <a:lnTo>
                      <a:pt x="1" y="56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3" y="48"/>
                    </a:lnTo>
                    <a:lnTo>
                      <a:pt x="9" y="30"/>
                    </a:lnTo>
                    <a:lnTo>
                      <a:pt x="10" y="25"/>
                    </a:lnTo>
                    <a:lnTo>
                      <a:pt x="13" y="21"/>
                    </a:lnTo>
                    <a:lnTo>
                      <a:pt x="18" y="14"/>
                    </a:lnTo>
                    <a:lnTo>
                      <a:pt x="24" y="9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0" y="7"/>
                    </a:lnTo>
                    <a:lnTo>
                      <a:pt x="25" y="8"/>
                    </a:lnTo>
                    <a:lnTo>
                      <a:pt x="24" y="10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8"/>
                    </a:lnTo>
                    <a:lnTo>
                      <a:pt x="1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0" name="Freeform 2262"/>
              <p:cNvSpPr>
                <a:spLocks/>
              </p:cNvSpPr>
              <p:nvPr/>
            </p:nvSpPr>
            <p:spPr bwMode="auto">
              <a:xfrm>
                <a:off x="2157" y="2800"/>
                <a:ext cx="176" cy="36"/>
              </a:xfrm>
              <a:custGeom>
                <a:avLst/>
                <a:gdLst>
                  <a:gd name="T0" fmla="*/ 171 w 64"/>
                  <a:gd name="T1" fmla="*/ 6 h 13"/>
                  <a:gd name="T2" fmla="*/ 171 w 64"/>
                  <a:gd name="T3" fmla="*/ 8 h 13"/>
                  <a:gd name="T4" fmla="*/ 176 w 64"/>
                  <a:gd name="T5" fmla="*/ 8 h 13"/>
                  <a:gd name="T6" fmla="*/ 171 w 64"/>
                  <a:gd name="T7" fmla="*/ 8 h 13"/>
                  <a:gd name="T8" fmla="*/ 151 w 64"/>
                  <a:gd name="T9" fmla="*/ 6 h 13"/>
                  <a:gd name="T10" fmla="*/ 110 w 64"/>
                  <a:gd name="T11" fmla="*/ 0 h 13"/>
                  <a:gd name="T12" fmla="*/ 63 w 64"/>
                  <a:gd name="T13" fmla="*/ 11 h 13"/>
                  <a:gd name="T14" fmla="*/ 47 w 64"/>
                  <a:gd name="T15" fmla="*/ 14 h 13"/>
                  <a:gd name="T16" fmla="*/ 14 w 64"/>
                  <a:gd name="T17" fmla="*/ 28 h 13"/>
                  <a:gd name="T18" fmla="*/ 0 w 64"/>
                  <a:gd name="T19" fmla="*/ 36 h 13"/>
                  <a:gd name="T20" fmla="*/ 14 w 64"/>
                  <a:gd name="T21" fmla="*/ 28 h 13"/>
                  <a:gd name="T22" fmla="*/ 30 w 64"/>
                  <a:gd name="T23" fmla="*/ 19 h 13"/>
                  <a:gd name="T24" fmla="*/ 47 w 64"/>
                  <a:gd name="T25" fmla="*/ 14 h 13"/>
                  <a:gd name="T26" fmla="*/ 63 w 64"/>
                  <a:gd name="T27" fmla="*/ 8 h 13"/>
                  <a:gd name="T28" fmla="*/ 110 w 64"/>
                  <a:gd name="T29" fmla="*/ 0 h 13"/>
                  <a:gd name="T30" fmla="*/ 151 w 64"/>
                  <a:gd name="T31" fmla="*/ 6 h 13"/>
                  <a:gd name="T32" fmla="*/ 171 w 64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3">
                    <a:moveTo>
                      <a:pt x="62" y="2"/>
                    </a:moveTo>
                    <a:lnTo>
                      <a:pt x="62" y="3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55" y="2"/>
                    </a:lnTo>
                    <a:lnTo>
                      <a:pt x="40" y="0"/>
                    </a:lnTo>
                    <a:lnTo>
                      <a:pt x="23" y="4"/>
                    </a:lnTo>
                    <a:lnTo>
                      <a:pt x="17" y="5"/>
                    </a:lnTo>
                    <a:lnTo>
                      <a:pt x="5" y="10"/>
                    </a:lnTo>
                    <a:lnTo>
                      <a:pt x="0" y="13"/>
                    </a:lnTo>
                    <a:lnTo>
                      <a:pt x="5" y="10"/>
                    </a:lnTo>
                    <a:lnTo>
                      <a:pt x="11" y="7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40" y="0"/>
                    </a:lnTo>
                    <a:lnTo>
                      <a:pt x="55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1" name="Freeform 2263"/>
              <p:cNvSpPr>
                <a:spLocks/>
              </p:cNvSpPr>
              <p:nvPr/>
            </p:nvSpPr>
            <p:spPr bwMode="auto">
              <a:xfrm>
                <a:off x="2092" y="2839"/>
                <a:ext cx="260" cy="269"/>
              </a:xfrm>
              <a:custGeom>
                <a:avLst/>
                <a:gdLst>
                  <a:gd name="T0" fmla="*/ 11 w 95"/>
                  <a:gd name="T1" fmla="*/ 258 h 98"/>
                  <a:gd name="T2" fmla="*/ 11 w 95"/>
                  <a:gd name="T3" fmla="*/ 269 h 98"/>
                  <a:gd name="T4" fmla="*/ 8 w 95"/>
                  <a:gd name="T5" fmla="*/ 258 h 98"/>
                  <a:gd name="T6" fmla="*/ 3 w 95"/>
                  <a:gd name="T7" fmla="*/ 247 h 98"/>
                  <a:gd name="T8" fmla="*/ 0 w 95"/>
                  <a:gd name="T9" fmla="*/ 209 h 98"/>
                  <a:gd name="T10" fmla="*/ 0 w 95"/>
                  <a:gd name="T11" fmla="*/ 184 h 98"/>
                  <a:gd name="T12" fmla="*/ 3 w 95"/>
                  <a:gd name="T13" fmla="*/ 156 h 98"/>
                  <a:gd name="T14" fmla="*/ 11 w 95"/>
                  <a:gd name="T15" fmla="*/ 132 h 98"/>
                  <a:gd name="T16" fmla="*/ 22 w 95"/>
                  <a:gd name="T17" fmla="*/ 107 h 98"/>
                  <a:gd name="T18" fmla="*/ 38 w 95"/>
                  <a:gd name="T19" fmla="*/ 80 h 98"/>
                  <a:gd name="T20" fmla="*/ 55 w 95"/>
                  <a:gd name="T21" fmla="*/ 58 h 98"/>
                  <a:gd name="T22" fmla="*/ 77 w 95"/>
                  <a:gd name="T23" fmla="*/ 41 h 98"/>
                  <a:gd name="T24" fmla="*/ 96 w 95"/>
                  <a:gd name="T25" fmla="*/ 30 h 98"/>
                  <a:gd name="T26" fmla="*/ 112 w 95"/>
                  <a:gd name="T27" fmla="*/ 19 h 98"/>
                  <a:gd name="T28" fmla="*/ 126 w 95"/>
                  <a:gd name="T29" fmla="*/ 14 h 98"/>
                  <a:gd name="T30" fmla="*/ 140 w 95"/>
                  <a:gd name="T31" fmla="*/ 14 h 98"/>
                  <a:gd name="T32" fmla="*/ 167 w 95"/>
                  <a:gd name="T33" fmla="*/ 8 h 98"/>
                  <a:gd name="T34" fmla="*/ 197 w 95"/>
                  <a:gd name="T35" fmla="*/ 8 h 98"/>
                  <a:gd name="T36" fmla="*/ 224 w 95"/>
                  <a:gd name="T37" fmla="*/ 8 h 98"/>
                  <a:gd name="T38" fmla="*/ 252 w 95"/>
                  <a:gd name="T39" fmla="*/ 0 h 98"/>
                  <a:gd name="T40" fmla="*/ 260 w 95"/>
                  <a:gd name="T41" fmla="*/ 0 h 98"/>
                  <a:gd name="T42" fmla="*/ 246 w 95"/>
                  <a:gd name="T43" fmla="*/ 3 h 98"/>
                  <a:gd name="T44" fmla="*/ 222 w 95"/>
                  <a:gd name="T45" fmla="*/ 11 h 98"/>
                  <a:gd name="T46" fmla="*/ 211 w 95"/>
                  <a:gd name="T47" fmla="*/ 8 h 98"/>
                  <a:gd name="T48" fmla="*/ 181 w 95"/>
                  <a:gd name="T49" fmla="*/ 11 h 98"/>
                  <a:gd name="T50" fmla="*/ 151 w 95"/>
                  <a:gd name="T51" fmla="*/ 11 h 98"/>
                  <a:gd name="T52" fmla="*/ 137 w 95"/>
                  <a:gd name="T53" fmla="*/ 14 h 98"/>
                  <a:gd name="T54" fmla="*/ 123 w 95"/>
                  <a:gd name="T55" fmla="*/ 16 h 98"/>
                  <a:gd name="T56" fmla="*/ 93 w 95"/>
                  <a:gd name="T57" fmla="*/ 33 h 98"/>
                  <a:gd name="T58" fmla="*/ 77 w 95"/>
                  <a:gd name="T59" fmla="*/ 44 h 98"/>
                  <a:gd name="T60" fmla="*/ 55 w 95"/>
                  <a:gd name="T61" fmla="*/ 60 h 98"/>
                  <a:gd name="T62" fmla="*/ 38 w 95"/>
                  <a:gd name="T63" fmla="*/ 82 h 98"/>
                  <a:gd name="T64" fmla="*/ 22 w 95"/>
                  <a:gd name="T65" fmla="*/ 110 h 98"/>
                  <a:gd name="T66" fmla="*/ 11 w 95"/>
                  <a:gd name="T67" fmla="*/ 132 h 98"/>
                  <a:gd name="T68" fmla="*/ 3 w 95"/>
                  <a:gd name="T69" fmla="*/ 159 h 98"/>
                  <a:gd name="T70" fmla="*/ 3 w 95"/>
                  <a:gd name="T71" fmla="*/ 184 h 98"/>
                  <a:gd name="T72" fmla="*/ 0 w 95"/>
                  <a:gd name="T73" fmla="*/ 209 h 98"/>
                  <a:gd name="T74" fmla="*/ 8 w 95"/>
                  <a:gd name="T75" fmla="*/ 247 h 98"/>
                  <a:gd name="T76" fmla="*/ 11 w 95"/>
                  <a:gd name="T77" fmla="*/ 258 h 9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5" h="98">
                    <a:moveTo>
                      <a:pt x="4" y="94"/>
                    </a:moveTo>
                    <a:lnTo>
                      <a:pt x="4" y="98"/>
                    </a:lnTo>
                    <a:lnTo>
                      <a:pt x="3" y="94"/>
                    </a:lnTo>
                    <a:lnTo>
                      <a:pt x="1" y="90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4" y="48"/>
                    </a:lnTo>
                    <a:lnTo>
                      <a:pt x="8" y="39"/>
                    </a:lnTo>
                    <a:lnTo>
                      <a:pt x="14" y="29"/>
                    </a:lnTo>
                    <a:lnTo>
                      <a:pt x="20" y="21"/>
                    </a:lnTo>
                    <a:lnTo>
                      <a:pt x="28" y="15"/>
                    </a:lnTo>
                    <a:lnTo>
                      <a:pt x="35" y="11"/>
                    </a:lnTo>
                    <a:lnTo>
                      <a:pt x="41" y="7"/>
                    </a:lnTo>
                    <a:lnTo>
                      <a:pt x="46" y="5"/>
                    </a:lnTo>
                    <a:lnTo>
                      <a:pt x="51" y="5"/>
                    </a:lnTo>
                    <a:lnTo>
                      <a:pt x="61" y="3"/>
                    </a:lnTo>
                    <a:lnTo>
                      <a:pt x="72" y="3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0" y="1"/>
                    </a:lnTo>
                    <a:lnTo>
                      <a:pt x="81" y="4"/>
                    </a:lnTo>
                    <a:lnTo>
                      <a:pt x="77" y="3"/>
                    </a:lnTo>
                    <a:lnTo>
                      <a:pt x="66" y="4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8" y="16"/>
                    </a:lnTo>
                    <a:lnTo>
                      <a:pt x="20" y="22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4" y="48"/>
                    </a:lnTo>
                    <a:lnTo>
                      <a:pt x="1" y="58"/>
                    </a:lnTo>
                    <a:lnTo>
                      <a:pt x="1" y="67"/>
                    </a:lnTo>
                    <a:lnTo>
                      <a:pt x="0" y="76"/>
                    </a:lnTo>
                    <a:lnTo>
                      <a:pt x="3" y="90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2" name="Freeform 2264"/>
              <p:cNvSpPr>
                <a:spLocks/>
              </p:cNvSpPr>
              <p:nvPr/>
            </p:nvSpPr>
            <p:spPr bwMode="auto">
              <a:xfrm>
                <a:off x="2229" y="2822"/>
                <a:ext cx="110" cy="17"/>
              </a:xfrm>
              <a:custGeom>
                <a:avLst/>
                <a:gdLst>
                  <a:gd name="T0" fmla="*/ 110 w 40"/>
                  <a:gd name="T1" fmla="*/ 3 h 6"/>
                  <a:gd name="T2" fmla="*/ 69 w 40"/>
                  <a:gd name="T3" fmla="*/ 3 h 6"/>
                  <a:gd name="T4" fmla="*/ 41 w 40"/>
                  <a:gd name="T5" fmla="*/ 3 h 6"/>
                  <a:gd name="T6" fmla="*/ 30 w 40"/>
                  <a:gd name="T7" fmla="*/ 3 h 6"/>
                  <a:gd name="T8" fmla="*/ 28 w 40"/>
                  <a:gd name="T9" fmla="*/ 6 h 6"/>
                  <a:gd name="T10" fmla="*/ 19 w 40"/>
                  <a:gd name="T11" fmla="*/ 11 h 6"/>
                  <a:gd name="T12" fmla="*/ 6 w 40"/>
                  <a:gd name="T13" fmla="*/ 14 h 6"/>
                  <a:gd name="T14" fmla="*/ 0 w 40"/>
                  <a:gd name="T15" fmla="*/ 17 h 6"/>
                  <a:gd name="T16" fmla="*/ 6 w 40"/>
                  <a:gd name="T17" fmla="*/ 14 h 6"/>
                  <a:gd name="T18" fmla="*/ 28 w 40"/>
                  <a:gd name="T19" fmla="*/ 3 h 6"/>
                  <a:gd name="T20" fmla="*/ 30 w 40"/>
                  <a:gd name="T21" fmla="*/ 3 h 6"/>
                  <a:gd name="T22" fmla="*/ 41 w 40"/>
                  <a:gd name="T23" fmla="*/ 0 h 6"/>
                  <a:gd name="T24" fmla="*/ 69 w 40"/>
                  <a:gd name="T25" fmla="*/ 0 h 6"/>
                  <a:gd name="T26" fmla="*/ 110 w 40"/>
                  <a:gd name="T27" fmla="*/ 3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6">
                    <a:moveTo>
                      <a:pt x="40" y="1"/>
                    </a:moveTo>
                    <a:lnTo>
                      <a:pt x="25" y="1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3" name="Freeform 2265"/>
              <p:cNvSpPr>
                <a:spLocks/>
              </p:cNvSpPr>
              <p:nvPr/>
            </p:nvSpPr>
            <p:spPr bwMode="auto">
              <a:xfrm>
                <a:off x="2105" y="2820"/>
                <a:ext cx="140" cy="118"/>
              </a:xfrm>
              <a:custGeom>
                <a:avLst/>
                <a:gdLst>
                  <a:gd name="T0" fmla="*/ 137 w 51"/>
                  <a:gd name="T1" fmla="*/ 3 h 43"/>
                  <a:gd name="T2" fmla="*/ 140 w 51"/>
                  <a:gd name="T3" fmla="*/ 3 h 43"/>
                  <a:gd name="T4" fmla="*/ 137 w 51"/>
                  <a:gd name="T5" fmla="*/ 3 h 43"/>
                  <a:gd name="T6" fmla="*/ 129 w 51"/>
                  <a:gd name="T7" fmla="*/ 3 h 43"/>
                  <a:gd name="T8" fmla="*/ 115 w 51"/>
                  <a:gd name="T9" fmla="*/ 8 h 43"/>
                  <a:gd name="T10" fmla="*/ 99 w 51"/>
                  <a:gd name="T11" fmla="*/ 19 h 43"/>
                  <a:gd name="T12" fmla="*/ 82 w 51"/>
                  <a:gd name="T13" fmla="*/ 36 h 43"/>
                  <a:gd name="T14" fmla="*/ 58 w 51"/>
                  <a:gd name="T15" fmla="*/ 47 h 43"/>
                  <a:gd name="T16" fmla="*/ 44 w 51"/>
                  <a:gd name="T17" fmla="*/ 60 h 43"/>
                  <a:gd name="T18" fmla="*/ 30 w 51"/>
                  <a:gd name="T19" fmla="*/ 74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2 h 43"/>
                  <a:gd name="T26" fmla="*/ 30 w 51"/>
                  <a:gd name="T27" fmla="*/ 74 h 43"/>
                  <a:gd name="T28" fmla="*/ 44 w 51"/>
                  <a:gd name="T29" fmla="*/ 58 h 43"/>
                  <a:gd name="T30" fmla="*/ 58 w 51"/>
                  <a:gd name="T31" fmla="*/ 44 h 43"/>
                  <a:gd name="T32" fmla="*/ 82 w 51"/>
                  <a:gd name="T33" fmla="*/ 33 h 43"/>
                  <a:gd name="T34" fmla="*/ 99 w 51"/>
                  <a:gd name="T35" fmla="*/ 16 h 43"/>
                  <a:gd name="T36" fmla="*/ 115 w 51"/>
                  <a:gd name="T37" fmla="*/ 5 h 43"/>
                  <a:gd name="T38" fmla="*/ 129 w 51"/>
                  <a:gd name="T39" fmla="*/ 0 h 43"/>
                  <a:gd name="T40" fmla="*/ 135 w 51"/>
                  <a:gd name="T41" fmla="*/ 0 h 43"/>
                  <a:gd name="T42" fmla="*/ 137 w 51"/>
                  <a:gd name="T43" fmla="*/ 3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1"/>
                    </a:moveTo>
                    <a:lnTo>
                      <a:pt x="51" y="1"/>
                    </a:lnTo>
                    <a:lnTo>
                      <a:pt x="50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6" y="7"/>
                    </a:lnTo>
                    <a:lnTo>
                      <a:pt x="30" y="13"/>
                    </a:lnTo>
                    <a:lnTo>
                      <a:pt x="21" y="17"/>
                    </a:lnTo>
                    <a:lnTo>
                      <a:pt x="16" y="22"/>
                    </a:lnTo>
                    <a:lnTo>
                      <a:pt x="11" y="27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7"/>
                    </a:lnTo>
                    <a:lnTo>
                      <a:pt x="11" y="27"/>
                    </a:lnTo>
                    <a:lnTo>
                      <a:pt x="16" y="21"/>
                    </a:lnTo>
                    <a:lnTo>
                      <a:pt x="21" y="16"/>
                    </a:lnTo>
                    <a:lnTo>
                      <a:pt x="30" y="12"/>
                    </a:lnTo>
                    <a:lnTo>
                      <a:pt x="36" y="6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4" name="Freeform 2266"/>
              <p:cNvSpPr>
                <a:spLocks/>
              </p:cNvSpPr>
              <p:nvPr/>
            </p:nvSpPr>
            <p:spPr bwMode="auto">
              <a:xfrm>
                <a:off x="2108" y="2858"/>
                <a:ext cx="272" cy="266"/>
              </a:xfrm>
              <a:custGeom>
                <a:avLst/>
                <a:gdLst>
                  <a:gd name="T0" fmla="*/ 261 w 99"/>
                  <a:gd name="T1" fmla="*/ 11 h 97"/>
                  <a:gd name="T2" fmla="*/ 272 w 99"/>
                  <a:gd name="T3" fmla="*/ 14 h 97"/>
                  <a:gd name="T4" fmla="*/ 261 w 99"/>
                  <a:gd name="T5" fmla="*/ 14 h 97"/>
                  <a:gd name="T6" fmla="*/ 245 w 99"/>
                  <a:gd name="T7" fmla="*/ 11 h 97"/>
                  <a:gd name="T8" fmla="*/ 206 w 99"/>
                  <a:gd name="T9" fmla="*/ 5 h 97"/>
                  <a:gd name="T10" fmla="*/ 181 w 99"/>
                  <a:gd name="T11" fmla="*/ 0 h 97"/>
                  <a:gd name="T12" fmla="*/ 154 w 99"/>
                  <a:gd name="T13" fmla="*/ 0 h 97"/>
                  <a:gd name="T14" fmla="*/ 126 w 99"/>
                  <a:gd name="T15" fmla="*/ 8 h 97"/>
                  <a:gd name="T16" fmla="*/ 96 w 99"/>
                  <a:gd name="T17" fmla="*/ 19 h 97"/>
                  <a:gd name="T18" fmla="*/ 74 w 99"/>
                  <a:gd name="T19" fmla="*/ 33 h 97"/>
                  <a:gd name="T20" fmla="*/ 49 w 99"/>
                  <a:gd name="T21" fmla="*/ 52 h 97"/>
                  <a:gd name="T22" fmla="*/ 33 w 99"/>
                  <a:gd name="T23" fmla="*/ 74 h 97"/>
                  <a:gd name="T24" fmla="*/ 19 w 99"/>
                  <a:gd name="T25" fmla="*/ 93 h 97"/>
                  <a:gd name="T26" fmla="*/ 11 w 99"/>
                  <a:gd name="T27" fmla="*/ 110 h 97"/>
                  <a:gd name="T28" fmla="*/ 5 w 99"/>
                  <a:gd name="T29" fmla="*/ 126 h 97"/>
                  <a:gd name="T30" fmla="*/ 0 w 99"/>
                  <a:gd name="T31" fmla="*/ 137 h 97"/>
                  <a:gd name="T32" fmla="*/ 0 w 99"/>
                  <a:gd name="T33" fmla="*/ 173 h 97"/>
                  <a:gd name="T34" fmla="*/ 0 w 99"/>
                  <a:gd name="T35" fmla="*/ 200 h 97"/>
                  <a:gd name="T36" fmla="*/ 5 w 99"/>
                  <a:gd name="T37" fmla="*/ 230 h 97"/>
                  <a:gd name="T38" fmla="*/ 11 w 99"/>
                  <a:gd name="T39" fmla="*/ 266 h 97"/>
                  <a:gd name="T40" fmla="*/ 5 w 99"/>
                  <a:gd name="T41" fmla="*/ 228 h 97"/>
                  <a:gd name="T42" fmla="*/ 0 w 99"/>
                  <a:gd name="T43" fmla="*/ 181 h 97"/>
                  <a:gd name="T44" fmla="*/ 0 w 99"/>
                  <a:gd name="T45" fmla="*/ 151 h 97"/>
                  <a:gd name="T46" fmla="*/ 0 w 99"/>
                  <a:gd name="T47" fmla="*/ 134 h 97"/>
                  <a:gd name="T48" fmla="*/ 5 w 99"/>
                  <a:gd name="T49" fmla="*/ 121 h 97"/>
                  <a:gd name="T50" fmla="*/ 11 w 99"/>
                  <a:gd name="T51" fmla="*/ 107 h 97"/>
                  <a:gd name="T52" fmla="*/ 19 w 99"/>
                  <a:gd name="T53" fmla="*/ 88 h 97"/>
                  <a:gd name="T54" fmla="*/ 33 w 99"/>
                  <a:gd name="T55" fmla="*/ 69 h 97"/>
                  <a:gd name="T56" fmla="*/ 52 w 99"/>
                  <a:gd name="T57" fmla="*/ 49 h 97"/>
                  <a:gd name="T58" fmla="*/ 74 w 99"/>
                  <a:gd name="T59" fmla="*/ 27 h 97"/>
                  <a:gd name="T60" fmla="*/ 99 w 99"/>
                  <a:gd name="T61" fmla="*/ 14 h 97"/>
                  <a:gd name="T62" fmla="*/ 126 w 99"/>
                  <a:gd name="T63" fmla="*/ 5 h 97"/>
                  <a:gd name="T64" fmla="*/ 154 w 99"/>
                  <a:gd name="T65" fmla="*/ 0 h 97"/>
                  <a:gd name="T66" fmla="*/ 181 w 99"/>
                  <a:gd name="T67" fmla="*/ 0 h 97"/>
                  <a:gd name="T68" fmla="*/ 206 w 99"/>
                  <a:gd name="T69" fmla="*/ 0 h 97"/>
                  <a:gd name="T70" fmla="*/ 245 w 99"/>
                  <a:gd name="T71" fmla="*/ 8 h 97"/>
                  <a:gd name="T72" fmla="*/ 261 w 99"/>
                  <a:gd name="T73" fmla="*/ 11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9" h="97">
                    <a:moveTo>
                      <a:pt x="95" y="4"/>
                    </a:moveTo>
                    <a:lnTo>
                      <a:pt x="99" y="5"/>
                    </a:lnTo>
                    <a:lnTo>
                      <a:pt x="95" y="5"/>
                    </a:lnTo>
                    <a:lnTo>
                      <a:pt x="89" y="4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3"/>
                    </a:lnTo>
                    <a:lnTo>
                      <a:pt x="35" y="7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2" y="27"/>
                    </a:lnTo>
                    <a:lnTo>
                      <a:pt x="7" y="34"/>
                    </a:lnTo>
                    <a:lnTo>
                      <a:pt x="4" y="40"/>
                    </a:lnTo>
                    <a:lnTo>
                      <a:pt x="2" y="46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97"/>
                    </a:lnTo>
                    <a:lnTo>
                      <a:pt x="2" y="83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5" y="0"/>
                    </a:lnTo>
                    <a:lnTo>
                      <a:pt x="89" y="3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5" name="Freeform 2267"/>
              <p:cNvSpPr>
                <a:spLocks/>
              </p:cNvSpPr>
              <p:nvPr/>
            </p:nvSpPr>
            <p:spPr bwMode="auto">
              <a:xfrm>
                <a:off x="2347" y="2853"/>
                <a:ext cx="19" cy="11"/>
              </a:xfrm>
              <a:custGeom>
                <a:avLst/>
                <a:gdLst>
                  <a:gd name="T0" fmla="*/ 19 w 7"/>
                  <a:gd name="T1" fmla="*/ 0 h 4"/>
                  <a:gd name="T2" fmla="*/ 19 w 7"/>
                  <a:gd name="T3" fmla="*/ 3 h 4"/>
                  <a:gd name="T4" fmla="*/ 11 w 7"/>
                  <a:gd name="T5" fmla="*/ 3 h 4"/>
                  <a:gd name="T6" fmla="*/ 5 w 7"/>
                  <a:gd name="T7" fmla="*/ 6 h 4"/>
                  <a:gd name="T8" fmla="*/ 0 w 7"/>
                  <a:gd name="T9" fmla="*/ 11 h 4"/>
                  <a:gd name="T10" fmla="*/ 0 w 7"/>
                  <a:gd name="T11" fmla="*/ 3 h 4"/>
                  <a:gd name="T12" fmla="*/ 5 w 7"/>
                  <a:gd name="T13" fmla="*/ 3 h 4"/>
                  <a:gd name="T14" fmla="*/ 8 w 7"/>
                  <a:gd name="T15" fmla="*/ 0 h 4"/>
                  <a:gd name="T16" fmla="*/ 19 w 7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6" name="Freeform 2268"/>
              <p:cNvSpPr>
                <a:spLocks/>
              </p:cNvSpPr>
              <p:nvPr/>
            </p:nvSpPr>
            <p:spPr bwMode="auto">
              <a:xfrm>
                <a:off x="2149" y="2877"/>
                <a:ext cx="233" cy="118"/>
              </a:xfrm>
              <a:custGeom>
                <a:avLst/>
                <a:gdLst>
                  <a:gd name="T0" fmla="*/ 225 w 85"/>
                  <a:gd name="T1" fmla="*/ 8 h 43"/>
                  <a:gd name="T2" fmla="*/ 230 w 85"/>
                  <a:gd name="T3" fmla="*/ 8 h 43"/>
                  <a:gd name="T4" fmla="*/ 233 w 85"/>
                  <a:gd name="T5" fmla="*/ 14 h 43"/>
                  <a:gd name="T6" fmla="*/ 230 w 85"/>
                  <a:gd name="T7" fmla="*/ 14 h 43"/>
                  <a:gd name="T8" fmla="*/ 225 w 85"/>
                  <a:gd name="T9" fmla="*/ 14 h 43"/>
                  <a:gd name="T10" fmla="*/ 195 w 85"/>
                  <a:gd name="T11" fmla="*/ 3 h 43"/>
                  <a:gd name="T12" fmla="*/ 162 w 85"/>
                  <a:gd name="T13" fmla="*/ 0 h 43"/>
                  <a:gd name="T14" fmla="*/ 145 w 85"/>
                  <a:gd name="T15" fmla="*/ 3 h 43"/>
                  <a:gd name="T16" fmla="*/ 123 w 85"/>
                  <a:gd name="T17" fmla="*/ 5 h 43"/>
                  <a:gd name="T18" fmla="*/ 107 w 85"/>
                  <a:gd name="T19" fmla="*/ 8 h 43"/>
                  <a:gd name="T20" fmla="*/ 90 w 85"/>
                  <a:gd name="T21" fmla="*/ 16 h 43"/>
                  <a:gd name="T22" fmla="*/ 58 w 85"/>
                  <a:gd name="T23" fmla="*/ 27 h 43"/>
                  <a:gd name="T24" fmla="*/ 41 w 85"/>
                  <a:gd name="T25" fmla="*/ 41 h 43"/>
                  <a:gd name="T26" fmla="*/ 36 w 85"/>
                  <a:gd name="T27" fmla="*/ 47 h 43"/>
                  <a:gd name="T28" fmla="*/ 33 w 85"/>
                  <a:gd name="T29" fmla="*/ 47 h 43"/>
                  <a:gd name="T30" fmla="*/ 27 w 85"/>
                  <a:gd name="T31" fmla="*/ 49 h 43"/>
                  <a:gd name="T32" fmla="*/ 25 w 85"/>
                  <a:gd name="T33" fmla="*/ 63 h 43"/>
                  <a:gd name="T34" fmla="*/ 19 w 85"/>
                  <a:gd name="T35" fmla="*/ 77 h 43"/>
                  <a:gd name="T36" fmla="*/ 8 w 85"/>
                  <a:gd name="T37" fmla="*/ 93 h 43"/>
                  <a:gd name="T38" fmla="*/ 0 w 85"/>
                  <a:gd name="T39" fmla="*/ 118 h 43"/>
                  <a:gd name="T40" fmla="*/ 8 w 85"/>
                  <a:gd name="T41" fmla="*/ 93 h 43"/>
                  <a:gd name="T42" fmla="*/ 8 w 85"/>
                  <a:gd name="T43" fmla="*/ 91 h 43"/>
                  <a:gd name="T44" fmla="*/ 11 w 85"/>
                  <a:gd name="T45" fmla="*/ 88 h 43"/>
                  <a:gd name="T46" fmla="*/ 22 w 85"/>
                  <a:gd name="T47" fmla="*/ 69 h 43"/>
                  <a:gd name="T48" fmla="*/ 27 w 85"/>
                  <a:gd name="T49" fmla="*/ 49 h 43"/>
                  <a:gd name="T50" fmla="*/ 33 w 85"/>
                  <a:gd name="T51" fmla="*/ 44 h 43"/>
                  <a:gd name="T52" fmla="*/ 36 w 85"/>
                  <a:gd name="T53" fmla="*/ 44 h 43"/>
                  <a:gd name="T54" fmla="*/ 41 w 85"/>
                  <a:gd name="T55" fmla="*/ 36 h 43"/>
                  <a:gd name="T56" fmla="*/ 58 w 85"/>
                  <a:gd name="T57" fmla="*/ 27 h 43"/>
                  <a:gd name="T58" fmla="*/ 90 w 85"/>
                  <a:gd name="T59" fmla="*/ 14 h 43"/>
                  <a:gd name="T60" fmla="*/ 107 w 85"/>
                  <a:gd name="T61" fmla="*/ 5 h 43"/>
                  <a:gd name="T62" fmla="*/ 126 w 85"/>
                  <a:gd name="T63" fmla="*/ 5 h 43"/>
                  <a:gd name="T64" fmla="*/ 145 w 85"/>
                  <a:gd name="T65" fmla="*/ 0 h 43"/>
                  <a:gd name="T66" fmla="*/ 162 w 85"/>
                  <a:gd name="T67" fmla="*/ 0 h 43"/>
                  <a:gd name="T68" fmla="*/ 195 w 85"/>
                  <a:gd name="T69" fmla="*/ 3 h 43"/>
                  <a:gd name="T70" fmla="*/ 225 w 85"/>
                  <a:gd name="T71" fmla="*/ 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5" h="43">
                    <a:moveTo>
                      <a:pt x="82" y="3"/>
                    </a:moveTo>
                    <a:lnTo>
                      <a:pt x="84" y="3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5" y="2"/>
                    </a:lnTo>
                    <a:lnTo>
                      <a:pt x="39" y="3"/>
                    </a:lnTo>
                    <a:lnTo>
                      <a:pt x="33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9" y="23"/>
                    </a:lnTo>
                    <a:lnTo>
                      <a:pt x="7" y="28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25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5" y="13"/>
                    </a:lnTo>
                    <a:lnTo>
                      <a:pt x="21" y="10"/>
                    </a:lnTo>
                    <a:lnTo>
                      <a:pt x="33" y="5"/>
                    </a:lnTo>
                    <a:lnTo>
                      <a:pt x="39" y="2"/>
                    </a:lnTo>
                    <a:lnTo>
                      <a:pt x="46" y="2"/>
                    </a:lnTo>
                    <a:lnTo>
                      <a:pt x="53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7" name="Freeform 2269"/>
              <p:cNvSpPr>
                <a:spLocks/>
              </p:cNvSpPr>
              <p:nvPr/>
            </p:nvSpPr>
            <p:spPr bwMode="auto">
              <a:xfrm>
                <a:off x="2122" y="2864"/>
                <a:ext cx="162" cy="271"/>
              </a:xfrm>
              <a:custGeom>
                <a:avLst/>
                <a:gdLst>
                  <a:gd name="T0" fmla="*/ 14 w 59"/>
                  <a:gd name="T1" fmla="*/ 266 h 99"/>
                  <a:gd name="T2" fmla="*/ 19 w 59"/>
                  <a:gd name="T3" fmla="*/ 266 h 99"/>
                  <a:gd name="T4" fmla="*/ 19 w 59"/>
                  <a:gd name="T5" fmla="*/ 271 h 99"/>
                  <a:gd name="T6" fmla="*/ 14 w 59"/>
                  <a:gd name="T7" fmla="*/ 266 h 99"/>
                  <a:gd name="T8" fmla="*/ 14 w 59"/>
                  <a:gd name="T9" fmla="*/ 260 h 99"/>
                  <a:gd name="T10" fmla="*/ 14 w 59"/>
                  <a:gd name="T11" fmla="*/ 252 h 99"/>
                  <a:gd name="T12" fmla="*/ 8 w 59"/>
                  <a:gd name="T13" fmla="*/ 224 h 99"/>
                  <a:gd name="T14" fmla="*/ 0 w 59"/>
                  <a:gd name="T15" fmla="*/ 183 h 99"/>
                  <a:gd name="T16" fmla="*/ 0 w 59"/>
                  <a:gd name="T17" fmla="*/ 159 h 99"/>
                  <a:gd name="T18" fmla="*/ 5 w 59"/>
                  <a:gd name="T19" fmla="*/ 140 h 99"/>
                  <a:gd name="T20" fmla="*/ 8 w 59"/>
                  <a:gd name="T21" fmla="*/ 115 h 99"/>
                  <a:gd name="T22" fmla="*/ 19 w 59"/>
                  <a:gd name="T23" fmla="*/ 90 h 99"/>
                  <a:gd name="T24" fmla="*/ 27 w 59"/>
                  <a:gd name="T25" fmla="*/ 74 h 99"/>
                  <a:gd name="T26" fmla="*/ 38 w 59"/>
                  <a:gd name="T27" fmla="*/ 60 h 99"/>
                  <a:gd name="T28" fmla="*/ 63 w 59"/>
                  <a:gd name="T29" fmla="*/ 41 h 99"/>
                  <a:gd name="T30" fmla="*/ 69 w 59"/>
                  <a:gd name="T31" fmla="*/ 33 h 99"/>
                  <a:gd name="T32" fmla="*/ 91 w 59"/>
                  <a:gd name="T33" fmla="*/ 22 h 99"/>
                  <a:gd name="T34" fmla="*/ 110 w 59"/>
                  <a:gd name="T35" fmla="*/ 14 h 99"/>
                  <a:gd name="T36" fmla="*/ 135 w 59"/>
                  <a:gd name="T37" fmla="*/ 8 h 99"/>
                  <a:gd name="T38" fmla="*/ 162 w 59"/>
                  <a:gd name="T39" fmla="*/ 0 h 99"/>
                  <a:gd name="T40" fmla="*/ 135 w 59"/>
                  <a:gd name="T41" fmla="*/ 8 h 99"/>
                  <a:gd name="T42" fmla="*/ 124 w 59"/>
                  <a:gd name="T43" fmla="*/ 14 h 99"/>
                  <a:gd name="T44" fmla="*/ 99 w 59"/>
                  <a:gd name="T45" fmla="*/ 19 h 99"/>
                  <a:gd name="T46" fmla="*/ 77 w 59"/>
                  <a:gd name="T47" fmla="*/ 30 h 99"/>
                  <a:gd name="T48" fmla="*/ 69 w 59"/>
                  <a:gd name="T49" fmla="*/ 36 h 99"/>
                  <a:gd name="T50" fmla="*/ 60 w 59"/>
                  <a:gd name="T51" fmla="*/ 44 h 99"/>
                  <a:gd name="T52" fmla="*/ 38 w 59"/>
                  <a:gd name="T53" fmla="*/ 63 h 99"/>
                  <a:gd name="T54" fmla="*/ 27 w 59"/>
                  <a:gd name="T55" fmla="*/ 77 h 99"/>
                  <a:gd name="T56" fmla="*/ 19 w 59"/>
                  <a:gd name="T57" fmla="*/ 96 h 99"/>
                  <a:gd name="T58" fmla="*/ 8 w 59"/>
                  <a:gd name="T59" fmla="*/ 115 h 99"/>
                  <a:gd name="T60" fmla="*/ 5 w 59"/>
                  <a:gd name="T61" fmla="*/ 140 h 99"/>
                  <a:gd name="T62" fmla="*/ 5 w 59"/>
                  <a:gd name="T63" fmla="*/ 162 h 99"/>
                  <a:gd name="T64" fmla="*/ 5 w 59"/>
                  <a:gd name="T65" fmla="*/ 183 h 99"/>
                  <a:gd name="T66" fmla="*/ 8 w 59"/>
                  <a:gd name="T67" fmla="*/ 224 h 99"/>
                  <a:gd name="T68" fmla="*/ 14 w 59"/>
                  <a:gd name="T69" fmla="*/ 252 h 99"/>
                  <a:gd name="T70" fmla="*/ 14 w 59"/>
                  <a:gd name="T71" fmla="*/ 266 h 9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9" h="99">
                    <a:moveTo>
                      <a:pt x="5" y="97"/>
                    </a:moveTo>
                    <a:lnTo>
                      <a:pt x="7" y="97"/>
                    </a:lnTo>
                    <a:lnTo>
                      <a:pt x="7" y="99"/>
                    </a:lnTo>
                    <a:lnTo>
                      <a:pt x="5" y="97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3" y="82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2" y="51"/>
                    </a:lnTo>
                    <a:lnTo>
                      <a:pt x="3" y="42"/>
                    </a:lnTo>
                    <a:lnTo>
                      <a:pt x="7" y="33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23" y="15"/>
                    </a:lnTo>
                    <a:lnTo>
                      <a:pt x="25" y="12"/>
                    </a:lnTo>
                    <a:lnTo>
                      <a:pt x="33" y="8"/>
                    </a:lnTo>
                    <a:lnTo>
                      <a:pt x="40" y="5"/>
                    </a:lnTo>
                    <a:lnTo>
                      <a:pt x="49" y="3"/>
                    </a:lnTo>
                    <a:lnTo>
                      <a:pt x="59" y="0"/>
                    </a:lnTo>
                    <a:lnTo>
                      <a:pt x="49" y="3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1"/>
                    </a:lnTo>
                    <a:lnTo>
                      <a:pt x="25" y="13"/>
                    </a:lnTo>
                    <a:lnTo>
                      <a:pt x="22" y="16"/>
                    </a:lnTo>
                    <a:lnTo>
                      <a:pt x="14" y="23"/>
                    </a:lnTo>
                    <a:lnTo>
                      <a:pt x="10" y="28"/>
                    </a:lnTo>
                    <a:lnTo>
                      <a:pt x="7" y="35"/>
                    </a:lnTo>
                    <a:lnTo>
                      <a:pt x="3" y="4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3" y="82"/>
                    </a:lnTo>
                    <a:lnTo>
                      <a:pt x="5" y="92"/>
                    </a:lnTo>
                    <a:lnTo>
                      <a:pt x="5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8" name="Freeform 2270"/>
              <p:cNvSpPr>
                <a:spLocks/>
              </p:cNvSpPr>
              <p:nvPr/>
            </p:nvSpPr>
            <p:spPr bwMode="auto">
              <a:xfrm>
                <a:off x="2133" y="2940"/>
                <a:ext cx="30" cy="212"/>
              </a:xfrm>
              <a:custGeom>
                <a:avLst/>
                <a:gdLst>
                  <a:gd name="T0" fmla="*/ 27 w 11"/>
                  <a:gd name="T1" fmla="*/ 206 h 77"/>
                  <a:gd name="T2" fmla="*/ 27 w 11"/>
                  <a:gd name="T3" fmla="*/ 209 h 77"/>
                  <a:gd name="T4" fmla="*/ 27 w 11"/>
                  <a:gd name="T5" fmla="*/ 212 h 77"/>
                  <a:gd name="T6" fmla="*/ 27 w 11"/>
                  <a:gd name="T7" fmla="*/ 209 h 77"/>
                  <a:gd name="T8" fmla="*/ 25 w 11"/>
                  <a:gd name="T9" fmla="*/ 206 h 77"/>
                  <a:gd name="T10" fmla="*/ 22 w 11"/>
                  <a:gd name="T11" fmla="*/ 198 h 77"/>
                  <a:gd name="T12" fmla="*/ 16 w 11"/>
                  <a:gd name="T13" fmla="*/ 182 h 77"/>
                  <a:gd name="T14" fmla="*/ 8 w 11"/>
                  <a:gd name="T15" fmla="*/ 132 h 77"/>
                  <a:gd name="T16" fmla="*/ 0 w 11"/>
                  <a:gd name="T17" fmla="*/ 80 h 77"/>
                  <a:gd name="T18" fmla="*/ 0 w 11"/>
                  <a:gd name="T19" fmla="*/ 63 h 77"/>
                  <a:gd name="T20" fmla="*/ 3 w 11"/>
                  <a:gd name="T21" fmla="*/ 55 h 77"/>
                  <a:gd name="T22" fmla="*/ 8 w 11"/>
                  <a:gd name="T23" fmla="*/ 41 h 77"/>
                  <a:gd name="T24" fmla="*/ 22 w 11"/>
                  <a:gd name="T25" fmla="*/ 14 h 77"/>
                  <a:gd name="T26" fmla="*/ 30 w 11"/>
                  <a:gd name="T27" fmla="*/ 0 h 77"/>
                  <a:gd name="T28" fmla="*/ 22 w 11"/>
                  <a:gd name="T29" fmla="*/ 19 h 77"/>
                  <a:gd name="T30" fmla="*/ 11 w 11"/>
                  <a:gd name="T31" fmla="*/ 36 h 77"/>
                  <a:gd name="T32" fmla="*/ 8 w 11"/>
                  <a:gd name="T33" fmla="*/ 50 h 77"/>
                  <a:gd name="T34" fmla="*/ 3 w 11"/>
                  <a:gd name="T35" fmla="*/ 55 h 77"/>
                  <a:gd name="T36" fmla="*/ 3 w 11"/>
                  <a:gd name="T37" fmla="*/ 63 h 77"/>
                  <a:gd name="T38" fmla="*/ 3 w 11"/>
                  <a:gd name="T39" fmla="*/ 80 h 77"/>
                  <a:gd name="T40" fmla="*/ 11 w 11"/>
                  <a:gd name="T41" fmla="*/ 132 h 77"/>
                  <a:gd name="T42" fmla="*/ 22 w 11"/>
                  <a:gd name="T43" fmla="*/ 182 h 77"/>
                  <a:gd name="T44" fmla="*/ 25 w 11"/>
                  <a:gd name="T45" fmla="*/ 198 h 77"/>
                  <a:gd name="T46" fmla="*/ 27 w 11"/>
                  <a:gd name="T47" fmla="*/ 206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" h="77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9" y="75"/>
                    </a:lnTo>
                    <a:lnTo>
                      <a:pt x="8" y="72"/>
                    </a:lnTo>
                    <a:lnTo>
                      <a:pt x="6" y="66"/>
                    </a:lnTo>
                    <a:lnTo>
                      <a:pt x="3" y="48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4" y="48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59" name="Freeform 2271"/>
              <p:cNvSpPr>
                <a:spLocks/>
              </p:cNvSpPr>
              <p:nvPr/>
            </p:nvSpPr>
            <p:spPr bwMode="auto">
              <a:xfrm>
                <a:off x="2146" y="2897"/>
                <a:ext cx="247" cy="266"/>
              </a:xfrm>
              <a:custGeom>
                <a:avLst/>
                <a:gdLst>
                  <a:gd name="T0" fmla="*/ 236 w 90"/>
                  <a:gd name="T1" fmla="*/ 8 h 97"/>
                  <a:gd name="T2" fmla="*/ 239 w 90"/>
                  <a:gd name="T3" fmla="*/ 8 h 97"/>
                  <a:gd name="T4" fmla="*/ 247 w 90"/>
                  <a:gd name="T5" fmla="*/ 11 h 97"/>
                  <a:gd name="T6" fmla="*/ 239 w 90"/>
                  <a:gd name="T7" fmla="*/ 11 h 97"/>
                  <a:gd name="T8" fmla="*/ 236 w 90"/>
                  <a:gd name="T9" fmla="*/ 11 h 97"/>
                  <a:gd name="T10" fmla="*/ 222 w 90"/>
                  <a:gd name="T11" fmla="*/ 8 h 97"/>
                  <a:gd name="T12" fmla="*/ 184 w 90"/>
                  <a:gd name="T13" fmla="*/ 3 h 97"/>
                  <a:gd name="T14" fmla="*/ 162 w 90"/>
                  <a:gd name="T15" fmla="*/ 3 h 97"/>
                  <a:gd name="T16" fmla="*/ 134 w 90"/>
                  <a:gd name="T17" fmla="*/ 3 h 97"/>
                  <a:gd name="T18" fmla="*/ 107 w 90"/>
                  <a:gd name="T19" fmla="*/ 11 h 97"/>
                  <a:gd name="T20" fmla="*/ 74 w 90"/>
                  <a:gd name="T21" fmla="*/ 16 h 97"/>
                  <a:gd name="T22" fmla="*/ 52 w 90"/>
                  <a:gd name="T23" fmla="*/ 36 h 97"/>
                  <a:gd name="T24" fmla="*/ 36 w 90"/>
                  <a:gd name="T25" fmla="*/ 55 h 97"/>
                  <a:gd name="T26" fmla="*/ 22 w 90"/>
                  <a:gd name="T27" fmla="*/ 80 h 97"/>
                  <a:gd name="T28" fmla="*/ 8 w 90"/>
                  <a:gd name="T29" fmla="*/ 99 h 97"/>
                  <a:gd name="T30" fmla="*/ 3 w 90"/>
                  <a:gd name="T31" fmla="*/ 121 h 97"/>
                  <a:gd name="T32" fmla="*/ 3 w 90"/>
                  <a:gd name="T33" fmla="*/ 134 h 97"/>
                  <a:gd name="T34" fmla="*/ 3 w 90"/>
                  <a:gd name="T35" fmla="*/ 148 h 97"/>
                  <a:gd name="T36" fmla="*/ 8 w 90"/>
                  <a:gd name="T37" fmla="*/ 178 h 97"/>
                  <a:gd name="T38" fmla="*/ 11 w 90"/>
                  <a:gd name="T39" fmla="*/ 206 h 97"/>
                  <a:gd name="T40" fmla="*/ 22 w 90"/>
                  <a:gd name="T41" fmla="*/ 233 h 97"/>
                  <a:gd name="T42" fmla="*/ 30 w 90"/>
                  <a:gd name="T43" fmla="*/ 266 h 97"/>
                  <a:gd name="T44" fmla="*/ 22 w 90"/>
                  <a:gd name="T45" fmla="*/ 233 h 97"/>
                  <a:gd name="T46" fmla="*/ 16 w 90"/>
                  <a:gd name="T47" fmla="*/ 228 h 97"/>
                  <a:gd name="T48" fmla="*/ 14 w 90"/>
                  <a:gd name="T49" fmla="*/ 219 h 97"/>
                  <a:gd name="T50" fmla="*/ 8 w 90"/>
                  <a:gd name="T51" fmla="*/ 189 h 97"/>
                  <a:gd name="T52" fmla="*/ 0 w 90"/>
                  <a:gd name="T53" fmla="*/ 156 h 97"/>
                  <a:gd name="T54" fmla="*/ 0 w 90"/>
                  <a:gd name="T55" fmla="*/ 148 h 97"/>
                  <a:gd name="T56" fmla="*/ 0 w 90"/>
                  <a:gd name="T57" fmla="*/ 143 h 97"/>
                  <a:gd name="T58" fmla="*/ 0 w 90"/>
                  <a:gd name="T59" fmla="*/ 140 h 97"/>
                  <a:gd name="T60" fmla="*/ 0 w 90"/>
                  <a:gd name="T61" fmla="*/ 129 h 97"/>
                  <a:gd name="T62" fmla="*/ 3 w 90"/>
                  <a:gd name="T63" fmla="*/ 112 h 97"/>
                  <a:gd name="T64" fmla="*/ 11 w 90"/>
                  <a:gd name="T65" fmla="*/ 96 h 97"/>
                  <a:gd name="T66" fmla="*/ 22 w 90"/>
                  <a:gd name="T67" fmla="*/ 74 h 97"/>
                  <a:gd name="T68" fmla="*/ 36 w 90"/>
                  <a:gd name="T69" fmla="*/ 52 h 97"/>
                  <a:gd name="T70" fmla="*/ 52 w 90"/>
                  <a:gd name="T71" fmla="*/ 30 h 97"/>
                  <a:gd name="T72" fmla="*/ 80 w 90"/>
                  <a:gd name="T73" fmla="*/ 14 h 97"/>
                  <a:gd name="T74" fmla="*/ 107 w 90"/>
                  <a:gd name="T75" fmla="*/ 8 h 97"/>
                  <a:gd name="T76" fmla="*/ 134 w 90"/>
                  <a:gd name="T77" fmla="*/ 3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8 h 97"/>
                  <a:gd name="T84" fmla="*/ 236 w 90"/>
                  <a:gd name="T85" fmla="*/ 8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3"/>
                    </a:moveTo>
                    <a:lnTo>
                      <a:pt x="87" y="3"/>
                    </a:lnTo>
                    <a:lnTo>
                      <a:pt x="90" y="4"/>
                    </a:lnTo>
                    <a:lnTo>
                      <a:pt x="87" y="4"/>
                    </a:lnTo>
                    <a:lnTo>
                      <a:pt x="86" y="4"/>
                    </a:lnTo>
                    <a:lnTo>
                      <a:pt x="81" y="3"/>
                    </a:lnTo>
                    <a:lnTo>
                      <a:pt x="67" y="1"/>
                    </a:lnTo>
                    <a:lnTo>
                      <a:pt x="59" y="1"/>
                    </a:lnTo>
                    <a:lnTo>
                      <a:pt x="49" y="1"/>
                    </a:lnTo>
                    <a:lnTo>
                      <a:pt x="39" y="4"/>
                    </a:lnTo>
                    <a:lnTo>
                      <a:pt x="27" y="6"/>
                    </a:lnTo>
                    <a:lnTo>
                      <a:pt x="19" y="13"/>
                    </a:lnTo>
                    <a:lnTo>
                      <a:pt x="13" y="20"/>
                    </a:lnTo>
                    <a:lnTo>
                      <a:pt x="8" y="29"/>
                    </a:lnTo>
                    <a:lnTo>
                      <a:pt x="3" y="36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3" y="65"/>
                    </a:lnTo>
                    <a:lnTo>
                      <a:pt x="4" y="75"/>
                    </a:lnTo>
                    <a:lnTo>
                      <a:pt x="8" y="85"/>
                    </a:lnTo>
                    <a:lnTo>
                      <a:pt x="11" y="97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5" y="80"/>
                    </a:lnTo>
                    <a:lnTo>
                      <a:pt x="3" y="6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4" y="35"/>
                    </a:lnTo>
                    <a:lnTo>
                      <a:pt x="8" y="27"/>
                    </a:lnTo>
                    <a:lnTo>
                      <a:pt x="13" y="19"/>
                    </a:lnTo>
                    <a:lnTo>
                      <a:pt x="19" y="11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49" y="1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0" name="Freeform 2272"/>
              <p:cNvSpPr>
                <a:spLocks/>
              </p:cNvSpPr>
              <p:nvPr/>
            </p:nvSpPr>
            <p:spPr bwMode="auto">
              <a:xfrm>
                <a:off x="2160" y="2913"/>
                <a:ext cx="247" cy="285"/>
              </a:xfrm>
              <a:custGeom>
                <a:avLst/>
                <a:gdLst>
                  <a:gd name="T0" fmla="*/ 55 w 90"/>
                  <a:gd name="T1" fmla="*/ 271 h 104"/>
                  <a:gd name="T2" fmla="*/ 55 w 90"/>
                  <a:gd name="T3" fmla="*/ 274 h 104"/>
                  <a:gd name="T4" fmla="*/ 60 w 90"/>
                  <a:gd name="T5" fmla="*/ 285 h 104"/>
                  <a:gd name="T6" fmla="*/ 55 w 90"/>
                  <a:gd name="T7" fmla="*/ 274 h 104"/>
                  <a:gd name="T8" fmla="*/ 52 w 90"/>
                  <a:gd name="T9" fmla="*/ 274 h 104"/>
                  <a:gd name="T10" fmla="*/ 52 w 90"/>
                  <a:gd name="T11" fmla="*/ 271 h 104"/>
                  <a:gd name="T12" fmla="*/ 44 w 90"/>
                  <a:gd name="T13" fmla="*/ 260 h 104"/>
                  <a:gd name="T14" fmla="*/ 25 w 90"/>
                  <a:gd name="T15" fmla="*/ 222 h 104"/>
                  <a:gd name="T16" fmla="*/ 14 w 90"/>
                  <a:gd name="T17" fmla="*/ 197 h 104"/>
                  <a:gd name="T18" fmla="*/ 8 w 90"/>
                  <a:gd name="T19" fmla="*/ 173 h 104"/>
                  <a:gd name="T20" fmla="*/ 0 w 90"/>
                  <a:gd name="T21" fmla="*/ 140 h 104"/>
                  <a:gd name="T22" fmla="*/ 3 w 90"/>
                  <a:gd name="T23" fmla="*/ 110 h 104"/>
                  <a:gd name="T24" fmla="*/ 14 w 90"/>
                  <a:gd name="T25" fmla="*/ 79 h 104"/>
                  <a:gd name="T26" fmla="*/ 27 w 90"/>
                  <a:gd name="T27" fmla="*/ 52 h 104"/>
                  <a:gd name="T28" fmla="*/ 44 w 90"/>
                  <a:gd name="T29" fmla="*/ 27 h 104"/>
                  <a:gd name="T30" fmla="*/ 55 w 90"/>
                  <a:gd name="T31" fmla="*/ 19 h 104"/>
                  <a:gd name="T32" fmla="*/ 66 w 90"/>
                  <a:gd name="T33" fmla="*/ 14 h 104"/>
                  <a:gd name="T34" fmla="*/ 85 w 90"/>
                  <a:gd name="T35" fmla="*/ 5 h 104"/>
                  <a:gd name="T36" fmla="*/ 102 w 90"/>
                  <a:gd name="T37" fmla="*/ 0 h 104"/>
                  <a:gd name="T38" fmla="*/ 115 w 90"/>
                  <a:gd name="T39" fmla="*/ 0 h 104"/>
                  <a:gd name="T40" fmla="*/ 126 w 90"/>
                  <a:gd name="T41" fmla="*/ 0 h 104"/>
                  <a:gd name="T42" fmla="*/ 151 w 90"/>
                  <a:gd name="T43" fmla="*/ 0 h 104"/>
                  <a:gd name="T44" fmla="*/ 181 w 90"/>
                  <a:gd name="T45" fmla="*/ 5 h 104"/>
                  <a:gd name="T46" fmla="*/ 195 w 90"/>
                  <a:gd name="T47" fmla="*/ 8 h 104"/>
                  <a:gd name="T48" fmla="*/ 209 w 90"/>
                  <a:gd name="T49" fmla="*/ 14 h 104"/>
                  <a:gd name="T50" fmla="*/ 247 w 90"/>
                  <a:gd name="T51" fmla="*/ 8 h 104"/>
                  <a:gd name="T52" fmla="*/ 209 w 90"/>
                  <a:gd name="T53" fmla="*/ 14 h 104"/>
                  <a:gd name="T54" fmla="*/ 209 w 90"/>
                  <a:gd name="T55" fmla="*/ 11 h 104"/>
                  <a:gd name="T56" fmla="*/ 206 w 90"/>
                  <a:gd name="T57" fmla="*/ 11 h 104"/>
                  <a:gd name="T58" fmla="*/ 195 w 90"/>
                  <a:gd name="T59" fmla="*/ 8 h 104"/>
                  <a:gd name="T60" fmla="*/ 165 w 90"/>
                  <a:gd name="T61" fmla="*/ 5 h 104"/>
                  <a:gd name="T62" fmla="*/ 113 w 90"/>
                  <a:gd name="T63" fmla="*/ 0 h 104"/>
                  <a:gd name="T64" fmla="*/ 99 w 90"/>
                  <a:gd name="T65" fmla="*/ 5 h 104"/>
                  <a:gd name="T66" fmla="*/ 82 w 90"/>
                  <a:gd name="T67" fmla="*/ 8 h 104"/>
                  <a:gd name="T68" fmla="*/ 60 w 90"/>
                  <a:gd name="T69" fmla="*/ 19 h 104"/>
                  <a:gd name="T70" fmla="*/ 52 w 90"/>
                  <a:gd name="T71" fmla="*/ 22 h 104"/>
                  <a:gd name="T72" fmla="*/ 41 w 90"/>
                  <a:gd name="T73" fmla="*/ 33 h 104"/>
                  <a:gd name="T74" fmla="*/ 27 w 90"/>
                  <a:gd name="T75" fmla="*/ 55 h 104"/>
                  <a:gd name="T76" fmla="*/ 14 w 90"/>
                  <a:gd name="T77" fmla="*/ 82 h 104"/>
                  <a:gd name="T78" fmla="*/ 3 w 90"/>
                  <a:gd name="T79" fmla="*/ 112 h 104"/>
                  <a:gd name="T80" fmla="*/ 3 w 90"/>
                  <a:gd name="T81" fmla="*/ 145 h 104"/>
                  <a:gd name="T82" fmla="*/ 8 w 90"/>
                  <a:gd name="T83" fmla="*/ 175 h 104"/>
                  <a:gd name="T84" fmla="*/ 16 w 90"/>
                  <a:gd name="T85" fmla="*/ 197 h 104"/>
                  <a:gd name="T86" fmla="*/ 27 w 90"/>
                  <a:gd name="T87" fmla="*/ 222 h 104"/>
                  <a:gd name="T88" fmla="*/ 47 w 90"/>
                  <a:gd name="T89" fmla="*/ 258 h 104"/>
                  <a:gd name="T90" fmla="*/ 55 w 90"/>
                  <a:gd name="T91" fmla="*/ 271 h 1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4">
                    <a:moveTo>
                      <a:pt x="20" y="99"/>
                    </a:moveTo>
                    <a:lnTo>
                      <a:pt x="20" y="100"/>
                    </a:lnTo>
                    <a:lnTo>
                      <a:pt x="22" y="104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99"/>
                    </a:lnTo>
                    <a:lnTo>
                      <a:pt x="16" y="95"/>
                    </a:lnTo>
                    <a:lnTo>
                      <a:pt x="9" y="81"/>
                    </a:lnTo>
                    <a:lnTo>
                      <a:pt x="5" y="72"/>
                    </a:lnTo>
                    <a:lnTo>
                      <a:pt x="3" y="6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5" y="29"/>
                    </a:lnTo>
                    <a:lnTo>
                      <a:pt x="10" y="19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4" y="5"/>
                    </a:lnTo>
                    <a:lnTo>
                      <a:pt x="31" y="2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5" y="0"/>
                    </a:lnTo>
                    <a:lnTo>
                      <a:pt x="66" y="2"/>
                    </a:lnTo>
                    <a:lnTo>
                      <a:pt x="71" y="3"/>
                    </a:lnTo>
                    <a:lnTo>
                      <a:pt x="76" y="5"/>
                    </a:lnTo>
                    <a:lnTo>
                      <a:pt x="90" y="3"/>
                    </a:lnTo>
                    <a:lnTo>
                      <a:pt x="76" y="5"/>
                    </a:lnTo>
                    <a:lnTo>
                      <a:pt x="76" y="4"/>
                    </a:lnTo>
                    <a:lnTo>
                      <a:pt x="75" y="4"/>
                    </a:lnTo>
                    <a:lnTo>
                      <a:pt x="71" y="3"/>
                    </a:lnTo>
                    <a:lnTo>
                      <a:pt x="60" y="2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3"/>
                    </a:lnTo>
                    <a:lnTo>
                      <a:pt x="22" y="7"/>
                    </a:lnTo>
                    <a:lnTo>
                      <a:pt x="19" y="8"/>
                    </a:lnTo>
                    <a:lnTo>
                      <a:pt x="15" y="12"/>
                    </a:lnTo>
                    <a:lnTo>
                      <a:pt x="10" y="20"/>
                    </a:lnTo>
                    <a:lnTo>
                      <a:pt x="5" y="30"/>
                    </a:lnTo>
                    <a:lnTo>
                      <a:pt x="1" y="41"/>
                    </a:lnTo>
                    <a:lnTo>
                      <a:pt x="1" y="53"/>
                    </a:lnTo>
                    <a:lnTo>
                      <a:pt x="3" y="64"/>
                    </a:lnTo>
                    <a:lnTo>
                      <a:pt x="6" y="72"/>
                    </a:lnTo>
                    <a:lnTo>
                      <a:pt x="10" y="81"/>
                    </a:lnTo>
                    <a:lnTo>
                      <a:pt x="17" y="94"/>
                    </a:lnTo>
                    <a:lnTo>
                      <a:pt x="20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1" name="Freeform 2273"/>
              <p:cNvSpPr>
                <a:spLocks/>
              </p:cNvSpPr>
              <p:nvPr/>
            </p:nvSpPr>
            <p:spPr bwMode="auto">
              <a:xfrm>
                <a:off x="2185" y="3149"/>
                <a:ext cx="8" cy="36"/>
              </a:xfrm>
              <a:custGeom>
                <a:avLst/>
                <a:gdLst>
                  <a:gd name="T0" fmla="*/ 8 w 3"/>
                  <a:gd name="T1" fmla="*/ 36 h 13"/>
                  <a:gd name="T2" fmla="*/ 3 w 3"/>
                  <a:gd name="T3" fmla="*/ 25 h 13"/>
                  <a:gd name="T4" fmla="*/ 0 w 3"/>
                  <a:gd name="T5" fmla="*/ 14 h 13"/>
                  <a:gd name="T6" fmla="*/ 0 w 3"/>
                  <a:gd name="T7" fmla="*/ 8 h 13"/>
                  <a:gd name="T8" fmla="*/ 3 w 3"/>
                  <a:gd name="T9" fmla="*/ 3 h 13"/>
                  <a:gd name="T10" fmla="*/ 5 w 3"/>
                  <a:gd name="T11" fmla="*/ 0 h 13"/>
                  <a:gd name="T12" fmla="*/ 5 w 3"/>
                  <a:gd name="T13" fmla="*/ 3 h 13"/>
                  <a:gd name="T14" fmla="*/ 3 w 3"/>
                  <a:gd name="T15" fmla="*/ 11 h 13"/>
                  <a:gd name="T16" fmla="*/ 0 w 3"/>
                  <a:gd name="T17" fmla="*/ 14 h 13"/>
                  <a:gd name="T18" fmla="*/ 3 w 3"/>
                  <a:gd name="T19" fmla="*/ 22 h 13"/>
                  <a:gd name="T20" fmla="*/ 8 w 3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3">
                    <a:moveTo>
                      <a:pt x="3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2" name="Freeform 2274"/>
              <p:cNvSpPr>
                <a:spLocks/>
              </p:cNvSpPr>
              <p:nvPr/>
            </p:nvSpPr>
            <p:spPr bwMode="auto">
              <a:xfrm>
                <a:off x="2177" y="2951"/>
                <a:ext cx="71" cy="258"/>
              </a:xfrm>
              <a:custGeom>
                <a:avLst/>
                <a:gdLst>
                  <a:gd name="T0" fmla="*/ 68 w 26"/>
                  <a:gd name="T1" fmla="*/ 253 h 94"/>
                  <a:gd name="T2" fmla="*/ 71 w 26"/>
                  <a:gd name="T3" fmla="*/ 258 h 94"/>
                  <a:gd name="T4" fmla="*/ 66 w 26"/>
                  <a:gd name="T5" fmla="*/ 253 h 94"/>
                  <a:gd name="T6" fmla="*/ 63 w 26"/>
                  <a:gd name="T7" fmla="*/ 242 h 94"/>
                  <a:gd name="T8" fmla="*/ 49 w 26"/>
                  <a:gd name="T9" fmla="*/ 225 h 94"/>
                  <a:gd name="T10" fmla="*/ 11 w 26"/>
                  <a:gd name="T11" fmla="*/ 167 h 94"/>
                  <a:gd name="T12" fmla="*/ 5 w 26"/>
                  <a:gd name="T13" fmla="*/ 151 h 94"/>
                  <a:gd name="T14" fmla="*/ 0 w 26"/>
                  <a:gd name="T15" fmla="*/ 134 h 94"/>
                  <a:gd name="T16" fmla="*/ 0 w 26"/>
                  <a:gd name="T17" fmla="*/ 102 h 94"/>
                  <a:gd name="T18" fmla="*/ 5 w 26"/>
                  <a:gd name="T19" fmla="*/ 80 h 94"/>
                  <a:gd name="T20" fmla="*/ 8 w 26"/>
                  <a:gd name="T21" fmla="*/ 71 h 94"/>
                  <a:gd name="T22" fmla="*/ 11 w 26"/>
                  <a:gd name="T23" fmla="*/ 55 h 94"/>
                  <a:gd name="T24" fmla="*/ 22 w 26"/>
                  <a:gd name="T25" fmla="*/ 19 h 94"/>
                  <a:gd name="T26" fmla="*/ 30 w 26"/>
                  <a:gd name="T27" fmla="*/ 0 h 94"/>
                  <a:gd name="T28" fmla="*/ 22 w 26"/>
                  <a:gd name="T29" fmla="*/ 19 h 94"/>
                  <a:gd name="T30" fmla="*/ 14 w 26"/>
                  <a:gd name="T31" fmla="*/ 47 h 94"/>
                  <a:gd name="T32" fmla="*/ 8 w 26"/>
                  <a:gd name="T33" fmla="*/ 74 h 94"/>
                  <a:gd name="T34" fmla="*/ 5 w 26"/>
                  <a:gd name="T35" fmla="*/ 82 h 94"/>
                  <a:gd name="T36" fmla="*/ 5 w 26"/>
                  <a:gd name="T37" fmla="*/ 107 h 94"/>
                  <a:gd name="T38" fmla="*/ 5 w 26"/>
                  <a:gd name="T39" fmla="*/ 134 h 94"/>
                  <a:gd name="T40" fmla="*/ 8 w 26"/>
                  <a:gd name="T41" fmla="*/ 151 h 94"/>
                  <a:gd name="T42" fmla="*/ 11 w 26"/>
                  <a:gd name="T43" fmla="*/ 167 h 94"/>
                  <a:gd name="T44" fmla="*/ 52 w 26"/>
                  <a:gd name="T45" fmla="*/ 225 h 94"/>
                  <a:gd name="T46" fmla="*/ 63 w 26"/>
                  <a:gd name="T47" fmla="*/ 242 h 94"/>
                  <a:gd name="T48" fmla="*/ 68 w 26"/>
                  <a:gd name="T49" fmla="*/ 253 h 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" h="94">
                    <a:moveTo>
                      <a:pt x="25" y="92"/>
                    </a:moveTo>
                    <a:lnTo>
                      <a:pt x="26" y="94"/>
                    </a:lnTo>
                    <a:lnTo>
                      <a:pt x="24" y="92"/>
                    </a:lnTo>
                    <a:lnTo>
                      <a:pt x="23" y="88"/>
                    </a:lnTo>
                    <a:lnTo>
                      <a:pt x="18" y="82"/>
                    </a:lnTo>
                    <a:lnTo>
                      <a:pt x="4" y="61"/>
                    </a:lnTo>
                    <a:lnTo>
                      <a:pt x="2" y="55"/>
                    </a:lnTo>
                    <a:lnTo>
                      <a:pt x="0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4" y="20"/>
                    </a:lnTo>
                    <a:lnTo>
                      <a:pt x="8" y="7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2" y="39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4" y="61"/>
                    </a:lnTo>
                    <a:lnTo>
                      <a:pt x="19" y="82"/>
                    </a:lnTo>
                    <a:lnTo>
                      <a:pt x="23" y="88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3" name="Freeform 2275"/>
              <p:cNvSpPr>
                <a:spLocks/>
              </p:cNvSpPr>
              <p:nvPr/>
            </p:nvSpPr>
            <p:spPr bwMode="auto">
              <a:xfrm>
                <a:off x="2193" y="2927"/>
                <a:ext cx="228" cy="277"/>
              </a:xfrm>
              <a:custGeom>
                <a:avLst/>
                <a:gdLst>
                  <a:gd name="T0" fmla="*/ 214 w 83"/>
                  <a:gd name="T1" fmla="*/ 14 h 101"/>
                  <a:gd name="T2" fmla="*/ 228 w 83"/>
                  <a:gd name="T3" fmla="*/ 22 h 101"/>
                  <a:gd name="T4" fmla="*/ 214 w 83"/>
                  <a:gd name="T5" fmla="*/ 19 h 101"/>
                  <a:gd name="T6" fmla="*/ 209 w 83"/>
                  <a:gd name="T7" fmla="*/ 19 h 101"/>
                  <a:gd name="T8" fmla="*/ 146 w 83"/>
                  <a:gd name="T9" fmla="*/ 8 h 101"/>
                  <a:gd name="T10" fmla="*/ 118 w 83"/>
                  <a:gd name="T11" fmla="*/ 5 h 101"/>
                  <a:gd name="T12" fmla="*/ 80 w 83"/>
                  <a:gd name="T13" fmla="*/ 5 h 101"/>
                  <a:gd name="T14" fmla="*/ 63 w 83"/>
                  <a:gd name="T15" fmla="*/ 8 h 101"/>
                  <a:gd name="T16" fmla="*/ 47 w 83"/>
                  <a:gd name="T17" fmla="*/ 14 h 101"/>
                  <a:gd name="T18" fmla="*/ 33 w 83"/>
                  <a:gd name="T19" fmla="*/ 25 h 101"/>
                  <a:gd name="T20" fmla="*/ 22 w 83"/>
                  <a:gd name="T21" fmla="*/ 38 h 101"/>
                  <a:gd name="T22" fmla="*/ 11 w 83"/>
                  <a:gd name="T23" fmla="*/ 55 h 101"/>
                  <a:gd name="T24" fmla="*/ 5 w 83"/>
                  <a:gd name="T25" fmla="*/ 71 h 101"/>
                  <a:gd name="T26" fmla="*/ 5 w 83"/>
                  <a:gd name="T27" fmla="*/ 93 h 101"/>
                  <a:gd name="T28" fmla="*/ 5 w 83"/>
                  <a:gd name="T29" fmla="*/ 110 h 101"/>
                  <a:gd name="T30" fmla="*/ 8 w 83"/>
                  <a:gd name="T31" fmla="*/ 123 h 101"/>
                  <a:gd name="T32" fmla="*/ 11 w 83"/>
                  <a:gd name="T33" fmla="*/ 140 h 101"/>
                  <a:gd name="T34" fmla="*/ 25 w 83"/>
                  <a:gd name="T35" fmla="*/ 167 h 101"/>
                  <a:gd name="T36" fmla="*/ 38 w 83"/>
                  <a:gd name="T37" fmla="*/ 189 h 101"/>
                  <a:gd name="T38" fmla="*/ 52 w 83"/>
                  <a:gd name="T39" fmla="*/ 203 h 101"/>
                  <a:gd name="T40" fmla="*/ 66 w 83"/>
                  <a:gd name="T41" fmla="*/ 217 h 101"/>
                  <a:gd name="T42" fmla="*/ 96 w 83"/>
                  <a:gd name="T43" fmla="*/ 239 h 101"/>
                  <a:gd name="T44" fmla="*/ 126 w 83"/>
                  <a:gd name="T45" fmla="*/ 258 h 101"/>
                  <a:gd name="T46" fmla="*/ 146 w 83"/>
                  <a:gd name="T47" fmla="*/ 266 h 101"/>
                  <a:gd name="T48" fmla="*/ 162 w 83"/>
                  <a:gd name="T49" fmla="*/ 272 h 101"/>
                  <a:gd name="T50" fmla="*/ 206 w 83"/>
                  <a:gd name="T51" fmla="*/ 277 h 101"/>
                  <a:gd name="T52" fmla="*/ 159 w 83"/>
                  <a:gd name="T53" fmla="*/ 272 h 101"/>
                  <a:gd name="T54" fmla="*/ 154 w 83"/>
                  <a:gd name="T55" fmla="*/ 274 h 101"/>
                  <a:gd name="T56" fmla="*/ 146 w 83"/>
                  <a:gd name="T57" fmla="*/ 266 h 101"/>
                  <a:gd name="T58" fmla="*/ 110 w 83"/>
                  <a:gd name="T59" fmla="*/ 247 h 101"/>
                  <a:gd name="T60" fmla="*/ 77 w 83"/>
                  <a:gd name="T61" fmla="*/ 225 h 101"/>
                  <a:gd name="T62" fmla="*/ 63 w 83"/>
                  <a:gd name="T63" fmla="*/ 211 h 101"/>
                  <a:gd name="T64" fmla="*/ 49 w 83"/>
                  <a:gd name="T65" fmla="*/ 203 h 101"/>
                  <a:gd name="T66" fmla="*/ 36 w 83"/>
                  <a:gd name="T67" fmla="*/ 184 h 101"/>
                  <a:gd name="T68" fmla="*/ 22 w 83"/>
                  <a:gd name="T69" fmla="*/ 165 h 101"/>
                  <a:gd name="T70" fmla="*/ 11 w 83"/>
                  <a:gd name="T71" fmla="*/ 137 h 101"/>
                  <a:gd name="T72" fmla="*/ 0 w 83"/>
                  <a:gd name="T73" fmla="*/ 107 h 101"/>
                  <a:gd name="T74" fmla="*/ 0 w 83"/>
                  <a:gd name="T75" fmla="*/ 85 h 101"/>
                  <a:gd name="T76" fmla="*/ 8 w 83"/>
                  <a:gd name="T77" fmla="*/ 69 h 101"/>
                  <a:gd name="T78" fmla="*/ 22 w 83"/>
                  <a:gd name="T79" fmla="*/ 36 h 101"/>
                  <a:gd name="T80" fmla="*/ 33 w 83"/>
                  <a:gd name="T81" fmla="*/ 22 h 101"/>
                  <a:gd name="T82" fmla="*/ 49 w 83"/>
                  <a:gd name="T83" fmla="*/ 11 h 101"/>
                  <a:gd name="T84" fmla="*/ 66 w 83"/>
                  <a:gd name="T85" fmla="*/ 5 h 101"/>
                  <a:gd name="T86" fmla="*/ 82 w 83"/>
                  <a:gd name="T87" fmla="*/ 0 h 101"/>
                  <a:gd name="T88" fmla="*/ 118 w 83"/>
                  <a:gd name="T89" fmla="*/ 5 h 101"/>
                  <a:gd name="T90" fmla="*/ 148 w 83"/>
                  <a:gd name="T91" fmla="*/ 8 h 101"/>
                  <a:gd name="T92" fmla="*/ 214 w 83"/>
                  <a:gd name="T93" fmla="*/ 14 h 1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3" h="101">
                    <a:moveTo>
                      <a:pt x="78" y="5"/>
                    </a:moveTo>
                    <a:lnTo>
                      <a:pt x="83" y="8"/>
                    </a:lnTo>
                    <a:lnTo>
                      <a:pt x="78" y="7"/>
                    </a:lnTo>
                    <a:lnTo>
                      <a:pt x="76" y="7"/>
                    </a:lnTo>
                    <a:lnTo>
                      <a:pt x="53" y="3"/>
                    </a:lnTo>
                    <a:lnTo>
                      <a:pt x="43" y="2"/>
                    </a:lnTo>
                    <a:lnTo>
                      <a:pt x="29" y="2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2" y="9"/>
                    </a:lnTo>
                    <a:lnTo>
                      <a:pt x="8" y="14"/>
                    </a:lnTo>
                    <a:lnTo>
                      <a:pt x="4" y="20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3" y="45"/>
                    </a:lnTo>
                    <a:lnTo>
                      <a:pt x="4" y="51"/>
                    </a:lnTo>
                    <a:lnTo>
                      <a:pt x="9" y="61"/>
                    </a:lnTo>
                    <a:lnTo>
                      <a:pt x="14" y="69"/>
                    </a:lnTo>
                    <a:lnTo>
                      <a:pt x="19" y="74"/>
                    </a:lnTo>
                    <a:lnTo>
                      <a:pt x="24" y="79"/>
                    </a:lnTo>
                    <a:lnTo>
                      <a:pt x="35" y="87"/>
                    </a:lnTo>
                    <a:lnTo>
                      <a:pt x="46" y="94"/>
                    </a:lnTo>
                    <a:lnTo>
                      <a:pt x="53" y="97"/>
                    </a:lnTo>
                    <a:lnTo>
                      <a:pt x="59" y="99"/>
                    </a:lnTo>
                    <a:lnTo>
                      <a:pt x="75" y="101"/>
                    </a:lnTo>
                    <a:lnTo>
                      <a:pt x="58" y="99"/>
                    </a:lnTo>
                    <a:lnTo>
                      <a:pt x="56" y="100"/>
                    </a:lnTo>
                    <a:lnTo>
                      <a:pt x="53" y="97"/>
                    </a:lnTo>
                    <a:lnTo>
                      <a:pt x="40" y="90"/>
                    </a:lnTo>
                    <a:lnTo>
                      <a:pt x="28" y="82"/>
                    </a:lnTo>
                    <a:lnTo>
                      <a:pt x="23" y="77"/>
                    </a:lnTo>
                    <a:lnTo>
                      <a:pt x="18" y="74"/>
                    </a:lnTo>
                    <a:lnTo>
                      <a:pt x="13" y="67"/>
                    </a:lnTo>
                    <a:lnTo>
                      <a:pt x="8" y="60"/>
                    </a:lnTo>
                    <a:lnTo>
                      <a:pt x="4" y="50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0" y="0"/>
                    </a:lnTo>
                    <a:lnTo>
                      <a:pt x="43" y="2"/>
                    </a:lnTo>
                    <a:lnTo>
                      <a:pt x="54" y="3"/>
                    </a:lnTo>
                    <a:lnTo>
                      <a:pt x="7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4" name="Freeform 2276"/>
              <p:cNvSpPr>
                <a:spLocks/>
              </p:cNvSpPr>
              <p:nvPr/>
            </p:nvSpPr>
            <p:spPr bwMode="auto">
              <a:xfrm>
                <a:off x="2339" y="3209"/>
                <a:ext cx="41" cy="11"/>
              </a:xfrm>
              <a:custGeom>
                <a:avLst/>
                <a:gdLst>
                  <a:gd name="T0" fmla="*/ 41 w 15"/>
                  <a:gd name="T1" fmla="*/ 11 h 4"/>
                  <a:gd name="T2" fmla="*/ 27 w 15"/>
                  <a:gd name="T3" fmla="*/ 11 h 4"/>
                  <a:gd name="T4" fmla="*/ 8 w 15"/>
                  <a:gd name="T5" fmla="*/ 8 h 4"/>
                  <a:gd name="T6" fmla="*/ 3 w 15"/>
                  <a:gd name="T7" fmla="*/ 6 h 4"/>
                  <a:gd name="T8" fmla="*/ 0 w 15"/>
                  <a:gd name="T9" fmla="*/ 0 h 4"/>
                  <a:gd name="T10" fmla="*/ 3 w 15"/>
                  <a:gd name="T11" fmla="*/ 6 h 4"/>
                  <a:gd name="T12" fmla="*/ 14 w 15"/>
                  <a:gd name="T13" fmla="*/ 6 h 4"/>
                  <a:gd name="T14" fmla="*/ 27 w 15"/>
                  <a:gd name="T15" fmla="*/ 8 h 4"/>
                  <a:gd name="T16" fmla="*/ 41 w 15"/>
                  <a:gd name="T17" fmla="*/ 11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0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5" name="Freeform 2277"/>
              <p:cNvSpPr>
                <a:spLocks/>
              </p:cNvSpPr>
              <p:nvPr/>
            </p:nvSpPr>
            <p:spPr bwMode="auto">
              <a:xfrm>
                <a:off x="2245" y="3149"/>
                <a:ext cx="80" cy="58"/>
              </a:xfrm>
              <a:custGeom>
                <a:avLst/>
                <a:gdLst>
                  <a:gd name="T0" fmla="*/ 80 w 29"/>
                  <a:gd name="T1" fmla="*/ 55 h 21"/>
                  <a:gd name="T2" fmla="*/ 80 w 29"/>
                  <a:gd name="T3" fmla="*/ 58 h 21"/>
                  <a:gd name="T4" fmla="*/ 50 w 29"/>
                  <a:gd name="T5" fmla="*/ 39 h 21"/>
                  <a:gd name="T6" fmla="*/ 25 w 29"/>
                  <a:gd name="T7" fmla="*/ 14 h 21"/>
                  <a:gd name="T8" fmla="*/ 17 w 29"/>
                  <a:gd name="T9" fmla="*/ 11 h 21"/>
                  <a:gd name="T10" fmla="*/ 8 w 29"/>
                  <a:gd name="T11" fmla="*/ 3 h 21"/>
                  <a:gd name="T12" fmla="*/ 0 w 29"/>
                  <a:gd name="T13" fmla="*/ 0 h 21"/>
                  <a:gd name="T14" fmla="*/ 8 w 29"/>
                  <a:gd name="T15" fmla="*/ 3 h 21"/>
                  <a:gd name="T16" fmla="*/ 25 w 29"/>
                  <a:gd name="T17" fmla="*/ 14 h 21"/>
                  <a:gd name="T18" fmla="*/ 52 w 29"/>
                  <a:gd name="T19" fmla="*/ 36 h 21"/>
                  <a:gd name="T20" fmla="*/ 80 w 29"/>
                  <a:gd name="T21" fmla="*/ 55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29" y="20"/>
                    </a:moveTo>
                    <a:lnTo>
                      <a:pt x="29" y="21"/>
                    </a:lnTo>
                    <a:lnTo>
                      <a:pt x="18" y="14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6" name="Freeform 2278"/>
              <p:cNvSpPr>
                <a:spLocks/>
              </p:cNvSpPr>
              <p:nvPr/>
            </p:nvSpPr>
            <p:spPr bwMode="auto">
              <a:xfrm>
                <a:off x="2190" y="3047"/>
                <a:ext cx="135" cy="173"/>
              </a:xfrm>
              <a:custGeom>
                <a:avLst/>
                <a:gdLst>
                  <a:gd name="T0" fmla="*/ 129 w 49"/>
                  <a:gd name="T1" fmla="*/ 170 h 63"/>
                  <a:gd name="T2" fmla="*/ 135 w 49"/>
                  <a:gd name="T3" fmla="*/ 173 h 63"/>
                  <a:gd name="T4" fmla="*/ 129 w 49"/>
                  <a:gd name="T5" fmla="*/ 173 h 63"/>
                  <a:gd name="T6" fmla="*/ 127 w 49"/>
                  <a:gd name="T7" fmla="*/ 173 h 63"/>
                  <a:gd name="T8" fmla="*/ 121 w 49"/>
                  <a:gd name="T9" fmla="*/ 170 h 63"/>
                  <a:gd name="T10" fmla="*/ 107 w 49"/>
                  <a:gd name="T11" fmla="*/ 159 h 63"/>
                  <a:gd name="T12" fmla="*/ 66 w 49"/>
                  <a:gd name="T13" fmla="*/ 118 h 63"/>
                  <a:gd name="T14" fmla="*/ 30 w 49"/>
                  <a:gd name="T15" fmla="*/ 82 h 63"/>
                  <a:gd name="T16" fmla="*/ 17 w 49"/>
                  <a:gd name="T17" fmla="*/ 60 h 63"/>
                  <a:gd name="T18" fmla="*/ 8 w 49"/>
                  <a:gd name="T19" fmla="*/ 47 h 63"/>
                  <a:gd name="T20" fmla="*/ 0 w 49"/>
                  <a:gd name="T21" fmla="*/ 33 h 63"/>
                  <a:gd name="T22" fmla="*/ 0 w 49"/>
                  <a:gd name="T23" fmla="*/ 19 h 63"/>
                  <a:gd name="T24" fmla="*/ 0 w 49"/>
                  <a:gd name="T25" fmla="*/ 0 h 63"/>
                  <a:gd name="T26" fmla="*/ 0 w 49"/>
                  <a:gd name="T27" fmla="*/ 19 h 63"/>
                  <a:gd name="T28" fmla="*/ 0 w 49"/>
                  <a:gd name="T29" fmla="*/ 27 h 63"/>
                  <a:gd name="T30" fmla="*/ 8 w 49"/>
                  <a:gd name="T31" fmla="*/ 41 h 63"/>
                  <a:gd name="T32" fmla="*/ 14 w 49"/>
                  <a:gd name="T33" fmla="*/ 55 h 63"/>
                  <a:gd name="T34" fmla="*/ 17 w 49"/>
                  <a:gd name="T35" fmla="*/ 60 h 63"/>
                  <a:gd name="T36" fmla="*/ 22 w 49"/>
                  <a:gd name="T37" fmla="*/ 69 h 63"/>
                  <a:gd name="T38" fmla="*/ 30 w 49"/>
                  <a:gd name="T39" fmla="*/ 82 h 63"/>
                  <a:gd name="T40" fmla="*/ 69 w 49"/>
                  <a:gd name="T41" fmla="*/ 118 h 63"/>
                  <a:gd name="T42" fmla="*/ 107 w 49"/>
                  <a:gd name="T43" fmla="*/ 157 h 63"/>
                  <a:gd name="T44" fmla="*/ 124 w 49"/>
                  <a:gd name="T45" fmla="*/ 170 h 63"/>
                  <a:gd name="T46" fmla="*/ 127 w 49"/>
                  <a:gd name="T47" fmla="*/ 170 h 63"/>
                  <a:gd name="T48" fmla="*/ 129 w 49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9" h="63">
                    <a:moveTo>
                      <a:pt x="47" y="62"/>
                    </a:moveTo>
                    <a:lnTo>
                      <a:pt x="49" y="63"/>
                    </a:lnTo>
                    <a:lnTo>
                      <a:pt x="47" y="63"/>
                    </a:lnTo>
                    <a:lnTo>
                      <a:pt x="46" y="63"/>
                    </a:lnTo>
                    <a:lnTo>
                      <a:pt x="44" y="62"/>
                    </a:lnTo>
                    <a:lnTo>
                      <a:pt x="39" y="58"/>
                    </a:lnTo>
                    <a:lnTo>
                      <a:pt x="24" y="43"/>
                    </a:lnTo>
                    <a:lnTo>
                      <a:pt x="11" y="30"/>
                    </a:lnTo>
                    <a:lnTo>
                      <a:pt x="6" y="22"/>
                    </a:lnTo>
                    <a:lnTo>
                      <a:pt x="3" y="17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6" y="22"/>
                    </a:lnTo>
                    <a:lnTo>
                      <a:pt x="8" y="25"/>
                    </a:lnTo>
                    <a:lnTo>
                      <a:pt x="11" y="30"/>
                    </a:lnTo>
                    <a:lnTo>
                      <a:pt x="25" y="43"/>
                    </a:lnTo>
                    <a:lnTo>
                      <a:pt x="39" y="57"/>
                    </a:lnTo>
                    <a:lnTo>
                      <a:pt x="45" y="62"/>
                    </a:lnTo>
                    <a:lnTo>
                      <a:pt x="46" y="62"/>
                    </a:lnTo>
                    <a:lnTo>
                      <a:pt x="47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7" name="Freeform 2279"/>
              <p:cNvSpPr>
                <a:spLocks/>
              </p:cNvSpPr>
              <p:nvPr/>
            </p:nvSpPr>
            <p:spPr bwMode="auto">
              <a:xfrm>
                <a:off x="2185" y="3089"/>
                <a:ext cx="99" cy="129"/>
              </a:xfrm>
              <a:custGeom>
                <a:avLst/>
                <a:gdLst>
                  <a:gd name="T0" fmla="*/ 99 w 36"/>
                  <a:gd name="T1" fmla="*/ 126 h 47"/>
                  <a:gd name="T2" fmla="*/ 99 w 36"/>
                  <a:gd name="T3" fmla="*/ 129 h 47"/>
                  <a:gd name="T4" fmla="*/ 96 w 36"/>
                  <a:gd name="T5" fmla="*/ 129 h 47"/>
                  <a:gd name="T6" fmla="*/ 96 w 36"/>
                  <a:gd name="T7" fmla="*/ 126 h 47"/>
                  <a:gd name="T8" fmla="*/ 83 w 36"/>
                  <a:gd name="T9" fmla="*/ 115 h 47"/>
                  <a:gd name="T10" fmla="*/ 55 w 36"/>
                  <a:gd name="T11" fmla="*/ 85 h 47"/>
                  <a:gd name="T12" fmla="*/ 30 w 36"/>
                  <a:gd name="T13" fmla="*/ 55 h 47"/>
                  <a:gd name="T14" fmla="*/ 22 w 36"/>
                  <a:gd name="T15" fmla="*/ 44 h 47"/>
                  <a:gd name="T16" fmla="*/ 22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2 w 36"/>
                  <a:gd name="T25" fmla="*/ 36 h 47"/>
                  <a:gd name="T26" fmla="*/ 28 w 36"/>
                  <a:gd name="T27" fmla="*/ 44 h 47"/>
                  <a:gd name="T28" fmla="*/ 33 w 36"/>
                  <a:gd name="T29" fmla="*/ 55 h 47"/>
                  <a:gd name="T30" fmla="*/ 58 w 36"/>
                  <a:gd name="T31" fmla="*/ 85 h 47"/>
                  <a:gd name="T32" fmla="*/ 83 w 36"/>
                  <a:gd name="T33" fmla="*/ 113 h 47"/>
                  <a:gd name="T34" fmla="*/ 99 w 36"/>
                  <a:gd name="T35" fmla="*/ 126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6"/>
                    </a:moveTo>
                    <a:lnTo>
                      <a:pt x="36" y="47"/>
                    </a:lnTo>
                    <a:lnTo>
                      <a:pt x="35" y="47"/>
                    </a:lnTo>
                    <a:lnTo>
                      <a:pt x="35" y="46"/>
                    </a:lnTo>
                    <a:lnTo>
                      <a:pt x="30" y="42"/>
                    </a:lnTo>
                    <a:lnTo>
                      <a:pt x="20" y="31"/>
                    </a:lnTo>
                    <a:lnTo>
                      <a:pt x="11" y="20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12" y="20"/>
                    </a:lnTo>
                    <a:lnTo>
                      <a:pt x="21" y="31"/>
                    </a:lnTo>
                    <a:lnTo>
                      <a:pt x="30" y="41"/>
                    </a:lnTo>
                    <a:lnTo>
                      <a:pt x="36" y="4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8" name="Freeform 2280"/>
              <p:cNvSpPr>
                <a:spLocks/>
              </p:cNvSpPr>
              <p:nvPr/>
            </p:nvSpPr>
            <p:spPr bwMode="auto">
              <a:xfrm>
                <a:off x="2207" y="2940"/>
                <a:ext cx="214" cy="250"/>
              </a:xfrm>
              <a:custGeom>
                <a:avLst/>
                <a:gdLst>
                  <a:gd name="T0" fmla="*/ 181 w 78"/>
                  <a:gd name="T1" fmla="*/ 250 h 91"/>
                  <a:gd name="T2" fmla="*/ 187 w 78"/>
                  <a:gd name="T3" fmla="*/ 250 h 91"/>
                  <a:gd name="T4" fmla="*/ 195 w 78"/>
                  <a:gd name="T5" fmla="*/ 250 h 91"/>
                  <a:gd name="T6" fmla="*/ 187 w 78"/>
                  <a:gd name="T7" fmla="*/ 250 h 91"/>
                  <a:gd name="T8" fmla="*/ 181 w 78"/>
                  <a:gd name="T9" fmla="*/ 250 h 91"/>
                  <a:gd name="T10" fmla="*/ 165 w 78"/>
                  <a:gd name="T11" fmla="*/ 247 h 91"/>
                  <a:gd name="T12" fmla="*/ 145 w 78"/>
                  <a:gd name="T13" fmla="*/ 239 h 91"/>
                  <a:gd name="T14" fmla="*/ 121 w 78"/>
                  <a:gd name="T15" fmla="*/ 234 h 91"/>
                  <a:gd name="T16" fmla="*/ 96 w 78"/>
                  <a:gd name="T17" fmla="*/ 220 h 91"/>
                  <a:gd name="T18" fmla="*/ 69 w 78"/>
                  <a:gd name="T19" fmla="*/ 203 h 91"/>
                  <a:gd name="T20" fmla="*/ 47 w 78"/>
                  <a:gd name="T21" fmla="*/ 179 h 91"/>
                  <a:gd name="T22" fmla="*/ 25 w 78"/>
                  <a:gd name="T23" fmla="*/ 151 h 91"/>
                  <a:gd name="T24" fmla="*/ 14 w 78"/>
                  <a:gd name="T25" fmla="*/ 135 h 91"/>
                  <a:gd name="T26" fmla="*/ 8 w 78"/>
                  <a:gd name="T27" fmla="*/ 118 h 91"/>
                  <a:gd name="T28" fmla="*/ 5 w 78"/>
                  <a:gd name="T29" fmla="*/ 104 h 91"/>
                  <a:gd name="T30" fmla="*/ 0 w 78"/>
                  <a:gd name="T31" fmla="*/ 85 h 91"/>
                  <a:gd name="T32" fmla="*/ 5 w 78"/>
                  <a:gd name="T33" fmla="*/ 69 h 91"/>
                  <a:gd name="T34" fmla="*/ 8 w 78"/>
                  <a:gd name="T35" fmla="*/ 55 h 91"/>
                  <a:gd name="T36" fmla="*/ 11 w 78"/>
                  <a:gd name="T37" fmla="*/ 41 h 91"/>
                  <a:gd name="T38" fmla="*/ 19 w 78"/>
                  <a:gd name="T39" fmla="*/ 27 h 91"/>
                  <a:gd name="T40" fmla="*/ 27 w 78"/>
                  <a:gd name="T41" fmla="*/ 19 h 91"/>
                  <a:gd name="T42" fmla="*/ 36 w 78"/>
                  <a:gd name="T43" fmla="*/ 11 h 91"/>
                  <a:gd name="T44" fmla="*/ 52 w 78"/>
                  <a:gd name="T45" fmla="*/ 5 h 91"/>
                  <a:gd name="T46" fmla="*/ 69 w 78"/>
                  <a:gd name="T47" fmla="*/ 0 h 91"/>
                  <a:gd name="T48" fmla="*/ 104 w 78"/>
                  <a:gd name="T49" fmla="*/ 5 h 91"/>
                  <a:gd name="T50" fmla="*/ 173 w 78"/>
                  <a:gd name="T51" fmla="*/ 19 h 91"/>
                  <a:gd name="T52" fmla="*/ 214 w 78"/>
                  <a:gd name="T53" fmla="*/ 30 h 91"/>
                  <a:gd name="T54" fmla="*/ 167 w 78"/>
                  <a:gd name="T55" fmla="*/ 22 h 91"/>
                  <a:gd name="T56" fmla="*/ 118 w 78"/>
                  <a:gd name="T57" fmla="*/ 8 h 91"/>
                  <a:gd name="T58" fmla="*/ 80 w 78"/>
                  <a:gd name="T59" fmla="*/ 5 h 91"/>
                  <a:gd name="T60" fmla="*/ 69 w 78"/>
                  <a:gd name="T61" fmla="*/ 0 h 91"/>
                  <a:gd name="T62" fmla="*/ 63 w 78"/>
                  <a:gd name="T63" fmla="*/ 5 h 91"/>
                  <a:gd name="T64" fmla="*/ 49 w 78"/>
                  <a:gd name="T65" fmla="*/ 8 h 91"/>
                  <a:gd name="T66" fmla="*/ 33 w 78"/>
                  <a:gd name="T67" fmla="*/ 14 h 91"/>
                  <a:gd name="T68" fmla="*/ 25 w 78"/>
                  <a:gd name="T69" fmla="*/ 22 h 91"/>
                  <a:gd name="T70" fmla="*/ 19 w 78"/>
                  <a:gd name="T71" fmla="*/ 30 h 91"/>
                  <a:gd name="T72" fmla="*/ 11 w 78"/>
                  <a:gd name="T73" fmla="*/ 44 h 91"/>
                  <a:gd name="T74" fmla="*/ 8 w 78"/>
                  <a:gd name="T75" fmla="*/ 58 h 91"/>
                  <a:gd name="T76" fmla="*/ 5 w 78"/>
                  <a:gd name="T77" fmla="*/ 71 h 91"/>
                  <a:gd name="T78" fmla="*/ 5 w 78"/>
                  <a:gd name="T79" fmla="*/ 91 h 91"/>
                  <a:gd name="T80" fmla="*/ 5 w 78"/>
                  <a:gd name="T81" fmla="*/ 104 h 91"/>
                  <a:gd name="T82" fmla="*/ 11 w 78"/>
                  <a:gd name="T83" fmla="*/ 121 h 91"/>
                  <a:gd name="T84" fmla="*/ 19 w 78"/>
                  <a:gd name="T85" fmla="*/ 137 h 91"/>
                  <a:gd name="T86" fmla="*/ 25 w 78"/>
                  <a:gd name="T87" fmla="*/ 151 h 91"/>
                  <a:gd name="T88" fmla="*/ 49 w 78"/>
                  <a:gd name="T89" fmla="*/ 179 h 91"/>
                  <a:gd name="T90" fmla="*/ 74 w 78"/>
                  <a:gd name="T91" fmla="*/ 203 h 91"/>
                  <a:gd name="T92" fmla="*/ 96 w 78"/>
                  <a:gd name="T93" fmla="*/ 220 h 91"/>
                  <a:gd name="T94" fmla="*/ 123 w 78"/>
                  <a:gd name="T95" fmla="*/ 234 h 91"/>
                  <a:gd name="T96" fmla="*/ 145 w 78"/>
                  <a:gd name="T97" fmla="*/ 239 h 91"/>
                  <a:gd name="T98" fmla="*/ 165 w 78"/>
                  <a:gd name="T99" fmla="*/ 247 h 91"/>
                  <a:gd name="T100" fmla="*/ 181 w 78"/>
                  <a:gd name="T101" fmla="*/ 250 h 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" h="91">
                    <a:moveTo>
                      <a:pt x="66" y="91"/>
                    </a:moveTo>
                    <a:lnTo>
                      <a:pt x="68" y="91"/>
                    </a:lnTo>
                    <a:lnTo>
                      <a:pt x="71" y="91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0" y="90"/>
                    </a:lnTo>
                    <a:lnTo>
                      <a:pt x="53" y="87"/>
                    </a:lnTo>
                    <a:lnTo>
                      <a:pt x="44" y="85"/>
                    </a:lnTo>
                    <a:lnTo>
                      <a:pt x="35" y="80"/>
                    </a:lnTo>
                    <a:lnTo>
                      <a:pt x="25" y="74"/>
                    </a:lnTo>
                    <a:lnTo>
                      <a:pt x="17" y="65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3" y="43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8" y="2"/>
                    </a:lnTo>
                    <a:lnTo>
                      <a:pt x="63" y="7"/>
                    </a:lnTo>
                    <a:lnTo>
                      <a:pt x="78" y="11"/>
                    </a:lnTo>
                    <a:lnTo>
                      <a:pt x="61" y="8"/>
                    </a:lnTo>
                    <a:lnTo>
                      <a:pt x="43" y="3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4" y="16"/>
                    </a:lnTo>
                    <a:lnTo>
                      <a:pt x="3" y="21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7" y="50"/>
                    </a:lnTo>
                    <a:lnTo>
                      <a:pt x="9" y="55"/>
                    </a:lnTo>
                    <a:lnTo>
                      <a:pt x="18" y="65"/>
                    </a:lnTo>
                    <a:lnTo>
                      <a:pt x="27" y="74"/>
                    </a:lnTo>
                    <a:lnTo>
                      <a:pt x="35" y="80"/>
                    </a:lnTo>
                    <a:lnTo>
                      <a:pt x="45" y="85"/>
                    </a:lnTo>
                    <a:lnTo>
                      <a:pt x="53" y="87"/>
                    </a:lnTo>
                    <a:lnTo>
                      <a:pt x="60" y="90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69" name="Freeform 2281"/>
              <p:cNvSpPr>
                <a:spLocks/>
              </p:cNvSpPr>
              <p:nvPr/>
            </p:nvSpPr>
            <p:spPr bwMode="auto">
              <a:xfrm>
                <a:off x="2221" y="2954"/>
                <a:ext cx="216" cy="222"/>
              </a:xfrm>
              <a:custGeom>
                <a:avLst/>
                <a:gdLst>
                  <a:gd name="T0" fmla="*/ 202 w 79"/>
                  <a:gd name="T1" fmla="*/ 38 h 81"/>
                  <a:gd name="T2" fmla="*/ 205 w 79"/>
                  <a:gd name="T3" fmla="*/ 38 h 81"/>
                  <a:gd name="T4" fmla="*/ 216 w 79"/>
                  <a:gd name="T5" fmla="*/ 38 h 81"/>
                  <a:gd name="T6" fmla="*/ 205 w 79"/>
                  <a:gd name="T7" fmla="*/ 38 h 81"/>
                  <a:gd name="T8" fmla="*/ 202 w 79"/>
                  <a:gd name="T9" fmla="*/ 38 h 81"/>
                  <a:gd name="T10" fmla="*/ 186 w 79"/>
                  <a:gd name="T11" fmla="*/ 38 h 81"/>
                  <a:gd name="T12" fmla="*/ 167 w 79"/>
                  <a:gd name="T13" fmla="*/ 36 h 81"/>
                  <a:gd name="T14" fmla="*/ 145 w 79"/>
                  <a:gd name="T15" fmla="*/ 27 h 81"/>
                  <a:gd name="T16" fmla="*/ 120 w 79"/>
                  <a:gd name="T17" fmla="*/ 16 h 81"/>
                  <a:gd name="T18" fmla="*/ 90 w 79"/>
                  <a:gd name="T19" fmla="*/ 5 h 81"/>
                  <a:gd name="T20" fmla="*/ 74 w 79"/>
                  <a:gd name="T21" fmla="*/ 5 h 81"/>
                  <a:gd name="T22" fmla="*/ 60 w 79"/>
                  <a:gd name="T23" fmla="*/ 5 h 81"/>
                  <a:gd name="T24" fmla="*/ 41 w 79"/>
                  <a:gd name="T25" fmla="*/ 8 h 81"/>
                  <a:gd name="T26" fmla="*/ 25 w 79"/>
                  <a:gd name="T27" fmla="*/ 16 h 81"/>
                  <a:gd name="T28" fmla="*/ 14 w 79"/>
                  <a:gd name="T29" fmla="*/ 27 h 81"/>
                  <a:gd name="T30" fmla="*/ 5 w 79"/>
                  <a:gd name="T31" fmla="*/ 41 h 81"/>
                  <a:gd name="T32" fmla="*/ 5 w 79"/>
                  <a:gd name="T33" fmla="*/ 58 h 81"/>
                  <a:gd name="T34" fmla="*/ 5 w 79"/>
                  <a:gd name="T35" fmla="*/ 77 h 81"/>
                  <a:gd name="T36" fmla="*/ 14 w 79"/>
                  <a:gd name="T37" fmla="*/ 107 h 81"/>
                  <a:gd name="T38" fmla="*/ 25 w 79"/>
                  <a:gd name="T39" fmla="*/ 132 h 81"/>
                  <a:gd name="T40" fmla="*/ 38 w 79"/>
                  <a:gd name="T41" fmla="*/ 148 h 81"/>
                  <a:gd name="T42" fmla="*/ 49 w 79"/>
                  <a:gd name="T43" fmla="*/ 162 h 81"/>
                  <a:gd name="T44" fmla="*/ 63 w 79"/>
                  <a:gd name="T45" fmla="*/ 170 h 81"/>
                  <a:gd name="T46" fmla="*/ 93 w 79"/>
                  <a:gd name="T47" fmla="*/ 189 h 81"/>
                  <a:gd name="T48" fmla="*/ 120 w 79"/>
                  <a:gd name="T49" fmla="*/ 203 h 81"/>
                  <a:gd name="T50" fmla="*/ 153 w 79"/>
                  <a:gd name="T51" fmla="*/ 217 h 81"/>
                  <a:gd name="T52" fmla="*/ 194 w 79"/>
                  <a:gd name="T53" fmla="*/ 222 h 81"/>
                  <a:gd name="T54" fmla="*/ 150 w 79"/>
                  <a:gd name="T55" fmla="*/ 217 h 81"/>
                  <a:gd name="T56" fmla="*/ 137 w 79"/>
                  <a:gd name="T57" fmla="*/ 211 h 81"/>
                  <a:gd name="T58" fmla="*/ 104 w 79"/>
                  <a:gd name="T59" fmla="*/ 195 h 81"/>
                  <a:gd name="T60" fmla="*/ 74 w 79"/>
                  <a:gd name="T61" fmla="*/ 178 h 81"/>
                  <a:gd name="T62" fmla="*/ 60 w 79"/>
                  <a:gd name="T63" fmla="*/ 167 h 81"/>
                  <a:gd name="T64" fmla="*/ 46 w 79"/>
                  <a:gd name="T65" fmla="*/ 156 h 81"/>
                  <a:gd name="T66" fmla="*/ 33 w 79"/>
                  <a:gd name="T67" fmla="*/ 148 h 81"/>
                  <a:gd name="T68" fmla="*/ 19 w 79"/>
                  <a:gd name="T69" fmla="*/ 126 h 81"/>
                  <a:gd name="T70" fmla="*/ 11 w 79"/>
                  <a:gd name="T71" fmla="*/ 104 h 81"/>
                  <a:gd name="T72" fmla="*/ 5 w 79"/>
                  <a:gd name="T73" fmla="*/ 71 h 81"/>
                  <a:gd name="T74" fmla="*/ 0 w 79"/>
                  <a:gd name="T75" fmla="*/ 55 h 81"/>
                  <a:gd name="T76" fmla="*/ 5 w 79"/>
                  <a:gd name="T77" fmla="*/ 41 h 81"/>
                  <a:gd name="T78" fmla="*/ 14 w 79"/>
                  <a:gd name="T79" fmla="*/ 25 h 81"/>
                  <a:gd name="T80" fmla="*/ 27 w 79"/>
                  <a:gd name="T81" fmla="*/ 14 h 81"/>
                  <a:gd name="T82" fmla="*/ 41 w 79"/>
                  <a:gd name="T83" fmla="*/ 5 h 81"/>
                  <a:gd name="T84" fmla="*/ 60 w 79"/>
                  <a:gd name="T85" fmla="*/ 0 h 81"/>
                  <a:gd name="T86" fmla="*/ 77 w 79"/>
                  <a:gd name="T87" fmla="*/ 0 h 81"/>
                  <a:gd name="T88" fmla="*/ 90 w 79"/>
                  <a:gd name="T89" fmla="*/ 5 h 81"/>
                  <a:gd name="T90" fmla="*/ 120 w 79"/>
                  <a:gd name="T91" fmla="*/ 14 h 81"/>
                  <a:gd name="T92" fmla="*/ 148 w 79"/>
                  <a:gd name="T93" fmla="*/ 25 h 81"/>
                  <a:gd name="T94" fmla="*/ 167 w 79"/>
                  <a:gd name="T95" fmla="*/ 30 h 81"/>
                  <a:gd name="T96" fmla="*/ 186 w 79"/>
                  <a:gd name="T97" fmla="*/ 36 h 81"/>
                  <a:gd name="T98" fmla="*/ 202 w 79"/>
                  <a:gd name="T99" fmla="*/ 38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9" h="81">
                    <a:moveTo>
                      <a:pt x="74" y="14"/>
                    </a:moveTo>
                    <a:lnTo>
                      <a:pt x="75" y="14"/>
                    </a:lnTo>
                    <a:lnTo>
                      <a:pt x="79" y="14"/>
                    </a:lnTo>
                    <a:lnTo>
                      <a:pt x="75" y="14"/>
                    </a:lnTo>
                    <a:lnTo>
                      <a:pt x="74" y="14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0"/>
                    </a:lnTo>
                    <a:lnTo>
                      <a:pt x="44" y="6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8"/>
                    </a:lnTo>
                    <a:lnTo>
                      <a:pt x="5" y="39"/>
                    </a:lnTo>
                    <a:lnTo>
                      <a:pt x="9" y="48"/>
                    </a:lnTo>
                    <a:lnTo>
                      <a:pt x="14" y="54"/>
                    </a:lnTo>
                    <a:lnTo>
                      <a:pt x="18" y="59"/>
                    </a:lnTo>
                    <a:lnTo>
                      <a:pt x="23" y="62"/>
                    </a:lnTo>
                    <a:lnTo>
                      <a:pt x="34" y="69"/>
                    </a:lnTo>
                    <a:lnTo>
                      <a:pt x="44" y="74"/>
                    </a:lnTo>
                    <a:lnTo>
                      <a:pt x="56" y="79"/>
                    </a:lnTo>
                    <a:lnTo>
                      <a:pt x="71" y="81"/>
                    </a:lnTo>
                    <a:lnTo>
                      <a:pt x="55" y="79"/>
                    </a:lnTo>
                    <a:lnTo>
                      <a:pt x="50" y="77"/>
                    </a:lnTo>
                    <a:lnTo>
                      <a:pt x="38" y="71"/>
                    </a:lnTo>
                    <a:lnTo>
                      <a:pt x="27" y="65"/>
                    </a:lnTo>
                    <a:lnTo>
                      <a:pt x="22" y="61"/>
                    </a:lnTo>
                    <a:lnTo>
                      <a:pt x="17" y="57"/>
                    </a:lnTo>
                    <a:lnTo>
                      <a:pt x="12" y="54"/>
                    </a:lnTo>
                    <a:lnTo>
                      <a:pt x="7" y="46"/>
                    </a:lnTo>
                    <a:lnTo>
                      <a:pt x="4" y="38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10" y="5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44" y="5"/>
                    </a:lnTo>
                    <a:lnTo>
                      <a:pt x="54" y="9"/>
                    </a:lnTo>
                    <a:lnTo>
                      <a:pt x="61" y="11"/>
                    </a:lnTo>
                    <a:lnTo>
                      <a:pt x="68" y="13"/>
                    </a:lnTo>
                    <a:lnTo>
                      <a:pt x="74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0" name="Freeform 2282"/>
              <p:cNvSpPr>
                <a:spLocks/>
              </p:cNvSpPr>
              <p:nvPr/>
            </p:nvSpPr>
            <p:spPr bwMode="auto">
              <a:xfrm>
                <a:off x="2240" y="2979"/>
                <a:ext cx="211" cy="184"/>
              </a:xfrm>
              <a:custGeom>
                <a:avLst/>
                <a:gdLst>
                  <a:gd name="T0" fmla="*/ 200 w 77"/>
                  <a:gd name="T1" fmla="*/ 33 h 67"/>
                  <a:gd name="T2" fmla="*/ 211 w 77"/>
                  <a:gd name="T3" fmla="*/ 38 h 67"/>
                  <a:gd name="T4" fmla="*/ 200 w 77"/>
                  <a:gd name="T5" fmla="*/ 38 h 67"/>
                  <a:gd name="T6" fmla="*/ 184 w 77"/>
                  <a:gd name="T7" fmla="*/ 33 h 67"/>
                  <a:gd name="T8" fmla="*/ 142 w 77"/>
                  <a:gd name="T9" fmla="*/ 19 h 67"/>
                  <a:gd name="T10" fmla="*/ 88 w 77"/>
                  <a:gd name="T11" fmla="*/ 3 h 67"/>
                  <a:gd name="T12" fmla="*/ 58 w 77"/>
                  <a:gd name="T13" fmla="*/ 0 h 67"/>
                  <a:gd name="T14" fmla="*/ 44 w 77"/>
                  <a:gd name="T15" fmla="*/ 0 h 67"/>
                  <a:gd name="T16" fmla="*/ 27 w 77"/>
                  <a:gd name="T17" fmla="*/ 3 h 67"/>
                  <a:gd name="T18" fmla="*/ 16 w 77"/>
                  <a:gd name="T19" fmla="*/ 3 h 67"/>
                  <a:gd name="T20" fmla="*/ 8 w 77"/>
                  <a:gd name="T21" fmla="*/ 5 h 67"/>
                  <a:gd name="T22" fmla="*/ 5 w 77"/>
                  <a:gd name="T23" fmla="*/ 14 h 67"/>
                  <a:gd name="T24" fmla="*/ 3 w 77"/>
                  <a:gd name="T25" fmla="*/ 16 h 67"/>
                  <a:gd name="T26" fmla="*/ 0 w 77"/>
                  <a:gd name="T27" fmla="*/ 33 h 67"/>
                  <a:gd name="T28" fmla="*/ 3 w 77"/>
                  <a:gd name="T29" fmla="*/ 52 h 67"/>
                  <a:gd name="T30" fmla="*/ 3 w 77"/>
                  <a:gd name="T31" fmla="*/ 66 h 67"/>
                  <a:gd name="T32" fmla="*/ 5 w 77"/>
                  <a:gd name="T33" fmla="*/ 80 h 67"/>
                  <a:gd name="T34" fmla="*/ 19 w 77"/>
                  <a:gd name="T35" fmla="*/ 102 h 67"/>
                  <a:gd name="T36" fmla="*/ 33 w 77"/>
                  <a:gd name="T37" fmla="*/ 115 h 67"/>
                  <a:gd name="T38" fmla="*/ 47 w 77"/>
                  <a:gd name="T39" fmla="*/ 129 h 67"/>
                  <a:gd name="T40" fmla="*/ 60 w 77"/>
                  <a:gd name="T41" fmla="*/ 137 h 67"/>
                  <a:gd name="T42" fmla="*/ 88 w 77"/>
                  <a:gd name="T43" fmla="*/ 154 h 67"/>
                  <a:gd name="T44" fmla="*/ 145 w 77"/>
                  <a:gd name="T45" fmla="*/ 179 h 67"/>
                  <a:gd name="T46" fmla="*/ 167 w 77"/>
                  <a:gd name="T47" fmla="*/ 184 h 67"/>
                  <a:gd name="T48" fmla="*/ 181 w 77"/>
                  <a:gd name="T49" fmla="*/ 181 h 67"/>
                  <a:gd name="T50" fmla="*/ 184 w 77"/>
                  <a:gd name="T51" fmla="*/ 179 h 67"/>
                  <a:gd name="T52" fmla="*/ 181 w 77"/>
                  <a:gd name="T53" fmla="*/ 181 h 67"/>
                  <a:gd name="T54" fmla="*/ 173 w 77"/>
                  <a:gd name="T55" fmla="*/ 184 h 67"/>
                  <a:gd name="T56" fmla="*/ 159 w 77"/>
                  <a:gd name="T57" fmla="*/ 184 h 67"/>
                  <a:gd name="T58" fmla="*/ 145 w 77"/>
                  <a:gd name="T59" fmla="*/ 181 h 67"/>
                  <a:gd name="T60" fmla="*/ 101 w 77"/>
                  <a:gd name="T61" fmla="*/ 159 h 67"/>
                  <a:gd name="T62" fmla="*/ 55 w 77"/>
                  <a:gd name="T63" fmla="*/ 137 h 67"/>
                  <a:gd name="T64" fmla="*/ 44 w 77"/>
                  <a:gd name="T65" fmla="*/ 126 h 67"/>
                  <a:gd name="T66" fmla="*/ 30 w 77"/>
                  <a:gd name="T67" fmla="*/ 115 h 67"/>
                  <a:gd name="T68" fmla="*/ 16 w 77"/>
                  <a:gd name="T69" fmla="*/ 99 h 67"/>
                  <a:gd name="T70" fmla="*/ 3 w 77"/>
                  <a:gd name="T71" fmla="*/ 74 h 67"/>
                  <a:gd name="T72" fmla="*/ 0 w 77"/>
                  <a:gd name="T73" fmla="*/ 60 h 67"/>
                  <a:gd name="T74" fmla="*/ 0 w 77"/>
                  <a:gd name="T75" fmla="*/ 47 h 67"/>
                  <a:gd name="T76" fmla="*/ 0 w 77"/>
                  <a:gd name="T77" fmla="*/ 30 h 67"/>
                  <a:gd name="T78" fmla="*/ 3 w 77"/>
                  <a:gd name="T79" fmla="*/ 16 h 67"/>
                  <a:gd name="T80" fmla="*/ 5 w 77"/>
                  <a:gd name="T81" fmla="*/ 11 h 67"/>
                  <a:gd name="T82" fmla="*/ 14 w 77"/>
                  <a:gd name="T83" fmla="*/ 3 h 67"/>
                  <a:gd name="T84" fmla="*/ 19 w 77"/>
                  <a:gd name="T85" fmla="*/ 0 h 67"/>
                  <a:gd name="T86" fmla="*/ 30 w 77"/>
                  <a:gd name="T87" fmla="*/ 0 h 67"/>
                  <a:gd name="T88" fmla="*/ 60 w 77"/>
                  <a:gd name="T89" fmla="*/ 0 h 67"/>
                  <a:gd name="T90" fmla="*/ 90 w 77"/>
                  <a:gd name="T91" fmla="*/ 3 h 67"/>
                  <a:gd name="T92" fmla="*/ 118 w 77"/>
                  <a:gd name="T93" fmla="*/ 11 h 67"/>
                  <a:gd name="T94" fmla="*/ 145 w 77"/>
                  <a:gd name="T95" fmla="*/ 19 h 67"/>
                  <a:gd name="T96" fmla="*/ 184 w 77"/>
                  <a:gd name="T97" fmla="*/ 30 h 67"/>
                  <a:gd name="T98" fmla="*/ 195 w 77"/>
                  <a:gd name="T99" fmla="*/ 33 h 67"/>
                  <a:gd name="T100" fmla="*/ 200 w 77"/>
                  <a:gd name="T101" fmla="*/ 33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7">
                    <a:moveTo>
                      <a:pt x="73" y="12"/>
                    </a:moveTo>
                    <a:lnTo>
                      <a:pt x="77" y="14"/>
                    </a:lnTo>
                    <a:lnTo>
                      <a:pt x="73" y="14"/>
                    </a:lnTo>
                    <a:lnTo>
                      <a:pt x="67" y="12"/>
                    </a:lnTo>
                    <a:lnTo>
                      <a:pt x="52" y="7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2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2" y="56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6"/>
                    </a:lnTo>
                    <a:lnTo>
                      <a:pt x="67" y="65"/>
                    </a:lnTo>
                    <a:lnTo>
                      <a:pt x="66" y="66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6"/>
                    </a:lnTo>
                    <a:lnTo>
                      <a:pt x="37" y="58"/>
                    </a:lnTo>
                    <a:lnTo>
                      <a:pt x="20" y="50"/>
                    </a:lnTo>
                    <a:lnTo>
                      <a:pt x="16" y="46"/>
                    </a:lnTo>
                    <a:lnTo>
                      <a:pt x="11" y="42"/>
                    </a:lnTo>
                    <a:lnTo>
                      <a:pt x="6" y="36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22" y="0"/>
                    </a:lnTo>
                    <a:lnTo>
                      <a:pt x="33" y="1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1"/>
                    </a:lnTo>
                    <a:lnTo>
                      <a:pt x="71" y="12"/>
                    </a:lnTo>
                    <a:lnTo>
                      <a:pt x="73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1" name="Freeform 2283"/>
              <p:cNvSpPr>
                <a:spLocks/>
              </p:cNvSpPr>
              <p:nvPr/>
            </p:nvSpPr>
            <p:spPr bwMode="auto">
              <a:xfrm>
                <a:off x="2267" y="2995"/>
                <a:ext cx="190" cy="94"/>
              </a:xfrm>
              <a:custGeom>
                <a:avLst/>
                <a:gdLst>
                  <a:gd name="T0" fmla="*/ 184 w 69"/>
                  <a:gd name="T1" fmla="*/ 36 h 34"/>
                  <a:gd name="T2" fmla="*/ 190 w 69"/>
                  <a:gd name="T3" fmla="*/ 36 h 34"/>
                  <a:gd name="T4" fmla="*/ 184 w 69"/>
                  <a:gd name="T5" fmla="*/ 39 h 34"/>
                  <a:gd name="T6" fmla="*/ 173 w 69"/>
                  <a:gd name="T7" fmla="*/ 39 h 34"/>
                  <a:gd name="T8" fmla="*/ 149 w 69"/>
                  <a:gd name="T9" fmla="*/ 36 h 34"/>
                  <a:gd name="T10" fmla="*/ 116 w 69"/>
                  <a:gd name="T11" fmla="*/ 28 h 34"/>
                  <a:gd name="T12" fmla="*/ 99 w 69"/>
                  <a:gd name="T13" fmla="*/ 22 h 34"/>
                  <a:gd name="T14" fmla="*/ 77 w 69"/>
                  <a:gd name="T15" fmla="*/ 11 h 34"/>
                  <a:gd name="T16" fmla="*/ 61 w 69"/>
                  <a:gd name="T17" fmla="*/ 3 h 34"/>
                  <a:gd name="T18" fmla="*/ 44 w 69"/>
                  <a:gd name="T19" fmla="*/ 0 h 34"/>
                  <a:gd name="T20" fmla="*/ 28 w 69"/>
                  <a:gd name="T21" fmla="*/ 0 h 34"/>
                  <a:gd name="T22" fmla="*/ 17 w 69"/>
                  <a:gd name="T23" fmla="*/ 3 h 34"/>
                  <a:gd name="T24" fmla="*/ 14 w 69"/>
                  <a:gd name="T25" fmla="*/ 8 h 34"/>
                  <a:gd name="T26" fmla="*/ 3 w 69"/>
                  <a:gd name="T27" fmla="*/ 17 h 34"/>
                  <a:gd name="T28" fmla="*/ 0 w 69"/>
                  <a:gd name="T29" fmla="*/ 28 h 34"/>
                  <a:gd name="T30" fmla="*/ 3 w 69"/>
                  <a:gd name="T31" fmla="*/ 36 h 34"/>
                  <a:gd name="T32" fmla="*/ 3 w 69"/>
                  <a:gd name="T33" fmla="*/ 41 h 34"/>
                  <a:gd name="T34" fmla="*/ 8 w 69"/>
                  <a:gd name="T35" fmla="*/ 55 h 34"/>
                  <a:gd name="T36" fmla="*/ 22 w 69"/>
                  <a:gd name="T37" fmla="*/ 69 h 34"/>
                  <a:gd name="T38" fmla="*/ 41 w 69"/>
                  <a:gd name="T39" fmla="*/ 80 h 34"/>
                  <a:gd name="T40" fmla="*/ 58 w 69"/>
                  <a:gd name="T41" fmla="*/ 94 h 34"/>
                  <a:gd name="T42" fmla="*/ 36 w 69"/>
                  <a:gd name="T43" fmla="*/ 80 h 34"/>
                  <a:gd name="T44" fmla="*/ 30 w 69"/>
                  <a:gd name="T45" fmla="*/ 77 h 34"/>
                  <a:gd name="T46" fmla="*/ 17 w 69"/>
                  <a:gd name="T47" fmla="*/ 58 h 34"/>
                  <a:gd name="T48" fmla="*/ 3 w 69"/>
                  <a:gd name="T49" fmla="*/ 44 h 34"/>
                  <a:gd name="T50" fmla="*/ 0 w 69"/>
                  <a:gd name="T51" fmla="*/ 39 h 34"/>
                  <a:gd name="T52" fmla="*/ 0 w 69"/>
                  <a:gd name="T53" fmla="*/ 36 h 34"/>
                  <a:gd name="T54" fmla="*/ 0 w 69"/>
                  <a:gd name="T55" fmla="*/ 25 h 34"/>
                  <a:gd name="T56" fmla="*/ 3 w 69"/>
                  <a:gd name="T57" fmla="*/ 14 h 34"/>
                  <a:gd name="T58" fmla="*/ 14 w 69"/>
                  <a:gd name="T59" fmla="*/ 3 h 34"/>
                  <a:gd name="T60" fmla="*/ 19 w 69"/>
                  <a:gd name="T61" fmla="*/ 0 h 34"/>
                  <a:gd name="T62" fmla="*/ 28 w 69"/>
                  <a:gd name="T63" fmla="*/ 0 h 34"/>
                  <a:gd name="T64" fmla="*/ 44 w 69"/>
                  <a:gd name="T65" fmla="*/ 0 h 34"/>
                  <a:gd name="T66" fmla="*/ 63 w 69"/>
                  <a:gd name="T67" fmla="*/ 3 h 34"/>
                  <a:gd name="T68" fmla="*/ 80 w 69"/>
                  <a:gd name="T69" fmla="*/ 11 h 34"/>
                  <a:gd name="T70" fmla="*/ 99 w 69"/>
                  <a:gd name="T71" fmla="*/ 22 h 34"/>
                  <a:gd name="T72" fmla="*/ 116 w 69"/>
                  <a:gd name="T73" fmla="*/ 28 h 34"/>
                  <a:gd name="T74" fmla="*/ 149 w 69"/>
                  <a:gd name="T75" fmla="*/ 36 h 34"/>
                  <a:gd name="T76" fmla="*/ 173 w 69"/>
                  <a:gd name="T77" fmla="*/ 39 h 34"/>
                  <a:gd name="T78" fmla="*/ 184 w 69"/>
                  <a:gd name="T79" fmla="*/ 36 h 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4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4"/>
                    </a:lnTo>
                    <a:lnTo>
                      <a:pt x="63" y="14"/>
                    </a:lnTo>
                    <a:lnTo>
                      <a:pt x="54" y="13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8" y="25"/>
                    </a:lnTo>
                    <a:lnTo>
                      <a:pt x="15" y="29"/>
                    </a:lnTo>
                    <a:lnTo>
                      <a:pt x="21" y="34"/>
                    </a:lnTo>
                    <a:lnTo>
                      <a:pt x="13" y="29"/>
                    </a:lnTo>
                    <a:lnTo>
                      <a:pt x="11" y="28"/>
                    </a:lnTo>
                    <a:lnTo>
                      <a:pt x="6" y="21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4"/>
                    </a:lnTo>
                    <a:lnTo>
                      <a:pt x="36" y="8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4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2" name="Freeform 2284"/>
              <p:cNvSpPr>
                <a:spLocks/>
              </p:cNvSpPr>
              <p:nvPr/>
            </p:nvSpPr>
            <p:spPr bwMode="auto">
              <a:xfrm>
                <a:off x="2339" y="3097"/>
                <a:ext cx="104" cy="22"/>
              </a:xfrm>
              <a:custGeom>
                <a:avLst/>
                <a:gdLst>
                  <a:gd name="T0" fmla="*/ 101 w 38"/>
                  <a:gd name="T1" fmla="*/ 11 h 8"/>
                  <a:gd name="T2" fmla="*/ 104 w 38"/>
                  <a:gd name="T3" fmla="*/ 11 h 8"/>
                  <a:gd name="T4" fmla="*/ 101 w 38"/>
                  <a:gd name="T5" fmla="*/ 11 h 8"/>
                  <a:gd name="T6" fmla="*/ 90 w 38"/>
                  <a:gd name="T7" fmla="*/ 14 h 8"/>
                  <a:gd name="T8" fmla="*/ 63 w 38"/>
                  <a:gd name="T9" fmla="*/ 22 h 8"/>
                  <a:gd name="T10" fmla="*/ 36 w 38"/>
                  <a:gd name="T11" fmla="*/ 22 h 8"/>
                  <a:gd name="T12" fmla="*/ 30 w 38"/>
                  <a:gd name="T13" fmla="*/ 19 h 8"/>
                  <a:gd name="T14" fmla="*/ 27 w 38"/>
                  <a:gd name="T15" fmla="*/ 14 h 8"/>
                  <a:gd name="T16" fmla="*/ 8 w 38"/>
                  <a:gd name="T17" fmla="*/ 6 h 8"/>
                  <a:gd name="T18" fmla="*/ 0 w 38"/>
                  <a:gd name="T19" fmla="*/ 0 h 8"/>
                  <a:gd name="T20" fmla="*/ 8 w 38"/>
                  <a:gd name="T21" fmla="*/ 6 h 8"/>
                  <a:gd name="T22" fmla="*/ 30 w 38"/>
                  <a:gd name="T23" fmla="*/ 14 h 8"/>
                  <a:gd name="T24" fmla="*/ 30 w 38"/>
                  <a:gd name="T25" fmla="*/ 19 h 8"/>
                  <a:gd name="T26" fmla="*/ 41 w 38"/>
                  <a:gd name="T27" fmla="*/ 22 h 8"/>
                  <a:gd name="T28" fmla="*/ 63 w 38"/>
                  <a:gd name="T29" fmla="*/ 19 h 8"/>
                  <a:gd name="T30" fmla="*/ 90 w 38"/>
                  <a:gd name="T31" fmla="*/ 14 h 8"/>
                  <a:gd name="T32" fmla="*/ 101 w 38"/>
                  <a:gd name="T33" fmla="*/ 1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" h="8">
                    <a:moveTo>
                      <a:pt x="37" y="4"/>
                    </a:moveTo>
                    <a:lnTo>
                      <a:pt x="38" y="4"/>
                    </a:lnTo>
                    <a:lnTo>
                      <a:pt x="37" y="4"/>
                    </a:lnTo>
                    <a:lnTo>
                      <a:pt x="33" y="5"/>
                    </a:lnTo>
                    <a:lnTo>
                      <a:pt x="23" y="8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5" y="8"/>
                    </a:lnTo>
                    <a:lnTo>
                      <a:pt x="23" y="7"/>
                    </a:lnTo>
                    <a:lnTo>
                      <a:pt x="33" y="5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3" name="Freeform 2285"/>
              <p:cNvSpPr>
                <a:spLocks/>
              </p:cNvSpPr>
              <p:nvPr/>
            </p:nvSpPr>
            <p:spPr bwMode="auto">
              <a:xfrm>
                <a:off x="2286" y="3075"/>
                <a:ext cx="157" cy="60"/>
              </a:xfrm>
              <a:custGeom>
                <a:avLst/>
                <a:gdLst>
                  <a:gd name="T0" fmla="*/ 151 w 57"/>
                  <a:gd name="T1" fmla="*/ 49 h 22"/>
                  <a:gd name="T2" fmla="*/ 157 w 57"/>
                  <a:gd name="T3" fmla="*/ 49 h 22"/>
                  <a:gd name="T4" fmla="*/ 154 w 57"/>
                  <a:gd name="T5" fmla="*/ 55 h 22"/>
                  <a:gd name="T6" fmla="*/ 151 w 57"/>
                  <a:gd name="T7" fmla="*/ 55 h 22"/>
                  <a:gd name="T8" fmla="*/ 135 w 57"/>
                  <a:gd name="T9" fmla="*/ 57 h 22"/>
                  <a:gd name="T10" fmla="*/ 113 w 57"/>
                  <a:gd name="T11" fmla="*/ 60 h 22"/>
                  <a:gd name="T12" fmla="*/ 88 w 57"/>
                  <a:gd name="T13" fmla="*/ 57 h 22"/>
                  <a:gd name="T14" fmla="*/ 69 w 57"/>
                  <a:gd name="T15" fmla="*/ 55 h 22"/>
                  <a:gd name="T16" fmla="*/ 47 w 57"/>
                  <a:gd name="T17" fmla="*/ 44 h 22"/>
                  <a:gd name="T18" fmla="*/ 33 w 57"/>
                  <a:gd name="T19" fmla="*/ 33 h 22"/>
                  <a:gd name="T20" fmla="*/ 11 w 57"/>
                  <a:gd name="T21" fmla="*/ 11 h 22"/>
                  <a:gd name="T22" fmla="*/ 0 w 57"/>
                  <a:gd name="T23" fmla="*/ 0 h 22"/>
                  <a:gd name="T24" fmla="*/ 11 w 57"/>
                  <a:gd name="T25" fmla="*/ 11 h 22"/>
                  <a:gd name="T26" fmla="*/ 39 w 57"/>
                  <a:gd name="T27" fmla="*/ 33 h 22"/>
                  <a:gd name="T28" fmla="*/ 52 w 57"/>
                  <a:gd name="T29" fmla="*/ 44 h 22"/>
                  <a:gd name="T30" fmla="*/ 69 w 57"/>
                  <a:gd name="T31" fmla="*/ 55 h 22"/>
                  <a:gd name="T32" fmla="*/ 88 w 57"/>
                  <a:gd name="T33" fmla="*/ 57 h 22"/>
                  <a:gd name="T34" fmla="*/ 113 w 57"/>
                  <a:gd name="T35" fmla="*/ 57 h 22"/>
                  <a:gd name="T36" fmla="*/ 129 w 57"/>
                  <a:gd name="T37" fmla="*/ 57 h 22"/>
                  <a:gd name="T38" fmla="*/ 151 w 57"/>
                  <a:gd name="T39" fmla="*/ 49 h 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7" h="22">
                    <a:moveTo>
                      <a:pt x="55" y="18"/>
                    </a:moveTo>
                    <a:lnTo>
                      <a:pt x="57" y="18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49" y="21"/>
                    </a:lnTo>
                    <a:lnTo>
                      <a:pt x="41" y="22"/>
                    </a:lnTo>
                    <a:lnTo>
                      <a:pt x="32" y="21"/>
                    </a:lnTo>
                    <a:lnTo>
                      <a:pt x="25" y="20"/>
                    </a:lnTo>
                    <a:lnTo>
                      <a:pt x="17" y="16"/>
                    </a:lnTo>
                    <a:lnTo>
                      <a:pt x="12" y="1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2"/>
                    </a:lnTo>
                    <a:lnTo>
                      <a:pt x="19" y="16"/>
                    </a:lnTo>
                    <a:lnTo>
                      <a:pt x="25" y="20"/>
                    </a:lnTo>
                    <a:lnTo>
                      <a:pt x="32" y="21"/>
                    </a:lnTo>
                    <a:lnTo>
                      <a:pt x="41" y="21"/>
                    </a:lnTo>
                    <a:lnTo>
                      <a:pt x="47" y="21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4" name="Freeform 2286"/>
              <p:cNvSpPr>
                <a:spLocks/>
              </p:cNvSpPr>
              <p:nvPr/>
            </p:nvSpPr>
            <p:spPr bwMode="auto">
              <a:xfrm>
                <a:off x="2382" y="3146"/>
                <a:ext cx="44" cy="3"/>
              </a:xfrm>
              <a:custGeom>
                <a:avLst/>
                <a:gdLst>
                  <a:gd name="T0" fmla="*/ 41 w 16"/>
                  <a:gd name="T1" fmla="*/ 0 h 1"/>
                  <a:gd name="T2" fmla="*/ 44 w 16"/>
                  <a:gd name="T3" fmla="*/ 0 h 1"/>
                  <a:gd name="T4" fmla="*/ 39 w 16"/>
                  <a:gd name="T5" fmla="*/ 3 h 1"/>
                  <a:gd name="T6" fmla="*/ 28 w 16"/>
                  <a:gd name="T7" fmla="*/ 3 h 1"/>
                  <a:gd name="T8" fmla="*/ 14 w 16"/>
                  <a:gd name="T9" fmla="*/ 0 h 1"/>
                  <a:gd name="T10" fmla="*/ 3 w 16"/>
                  <a:gd name="T11" fmla="*/ 0 h 1"/>
                  <a:gd name="T12" fmla="*/ 0 w 16"/>
                  <a:gd name="T13" fmla="*/ 0 h 1"/>
                  <a:gd name="T14" fmla="*/ 3 w 16"/>
                  <a:gd name="T15" fmla="*/ 0 h 1"/>
                  <a:gd name="T16" fmla="*/ 14 w 16"/>
                  <a:gd name="T17" fmla="*/ 0 h 1"/>
                  <a:gd name="T18" fmla="*/ 28 w 16"/>
                  <a:gd name="T19" fmla="*/ 0 h 1"/>
                  <a:gd name="T20" fmla="*/ 39 w 16"/>
                  <a:gd name="T21" fmla="*/ 0 h 1"/>
                  <a:gd name="T22" fmla="*/ 41 w 16"/>
                  <a:gd name="T23" fmla="*/ 0 h 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1">
                    <a:moveTo>
                      <a:pt x="15" y="0"/>
                    </a:moveTo>
                    <a:lnTo>
                      <a:pt x="16" y="0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5" name="Freeform 2287"/>
              <p:cNvSpPr>
                <a:spLocks/>
              </p:cNvSpPr>
              <p:nvPr/>
            </p:nvSpPr>
            <p:spPr bwMode="auto">
              <a:xfrm>
                <a:off x="2267" y="3067"/>
                <a:ext cx="33" cy="38"/>
              </a:xfrm>
              <a:custGeom>
                <a:avLst/>
                <a:gdLst>
                  <a:gd name="T0" fmla="*/ 33 w 12"/>
                  <a:gd name="T1" fmla="*/ 35 h 14"/>
                  <a:gd name="T2" fmla="*/ 30 w 12"/>
                  <a:gd name="T3" fmla="*/ 38 h 14"/>
                  <a:gd name="T4" fmla="*/ 30 w 12"/>
                  <a:gd name="T5" fmla="*/ 35 h 14"/>
                  <a:gd name="T6" fmla="*/ 6 w 12"/>
                  <a:gd name="T7" fmla="*/ 11 h 14"/>
                  <a:gd name="T8" fmla="*/ 3 w 12"/>
                  <a:gd name="T9" fmla="*/ 5 h 14"/>
                  <a:gd name="T10" fmla="*/ 0 w 12"/>
                  <a:gd name="T11" fmla="*/ 0 h 14"/>
                  <a:gd name="T12" fmla="*/ 3 w 12"/>
                  <a:gd name="T13" fmla="*/ 5 h 14"/>
                  <a:gd name="T14" fmla="*/ 8 w 12"/>
                  <a:gd name="T15" fmla="*/ 11 h 14"/>
                  <a:gd name="T16" fmla="*/ 33 w 12"/>
                  <a:gd name="T17" fmla="*/ 35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2" y="13"/>
                    </a:moveTo>
                    <a:lnTo>
                      <a:pt x="11" y="14"/>
                    </a:lnTo>
                    <a:lnTo>
                      <a:pt x="11" y="13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6" name="Freeform 2288"/>
              <p:cNvSpPr>
                <a:spLocks/>
              </p:cNvSpPr>
              <p:nvPr/>
            </p:nvSpPr>
            <p:spPr bwMode="auto">
              <a:xfrm>
                <a:off x="2253" y="2990"/>
                <a:ext cx="17" cy="71"/>
              </a:xfrm>
              <a:custGeom>
                <a:avLst/>
                <a:gdLst>
                  <a:gd name="T0" fmla="*/ 17 w 6"/>
                  <a:gd name="T1" fmla="*/ 68 h 26"/>
                  <a:gd name="T2" fmla="*/ 17 w 6"/>
                  <a:gd name="T3" fmla="*/ 71 h 26"/>
                  <a:gd name="T4" fmla="*/ 14 w 6"/>
                  <a:gd name="T5" fmla="*/ 71 h 26"/>
                  <a:gd name="T6" fmla="*/ 9 w 6"/>
                  <a:gd name="T7" fmla="*/ 63 h 26"/>
                  <a:gd name="T8" fmla="*/ 3 w 6"/>
                  <a:gd name="T9" fmla="*/ 57 h 26"/>
                  <a:gd name="T10" fmla="*/ 0 w 6"/>
                  <a:gd name="T11" fmla="*/ 46 h 26"/>
                  <a:gd name="T12" fmla="*/ 0 w 6"/>
                  <a:gd name="T13" fmla="*/ 27 h 26"/>
                  <a:gd name="T14" fmla="*/ 0 w 6"/>
                  <a:gd name="T15" fmla="*/ 19 h 26"/>
                  <a:gd name="T16" fmla="*/ 0 w 6"/>
                  <a:gd name="T17" fmla="*/ 14 h 26"/>
                  <a:gd name="T18" fmla="*/ 0 w 6"/>
                  <a:gd name="T19" fmla="*/ 8 h 26"/>
                  <a:gd name="T20" fmla="*/ 3 w 6"/>
                  <a:gd name="T21" fmla="*/ 5 h 26"/>
                  <a:gd name="T22" fmla="*/ 6 w 6"/>
                  <a:gd name="T23" fmla="*/ 0 h 26"/>
                  <a:gd name="T24" fmla="*/ 3 w 6"/>
                  <a:gd name="T25" fmla="*/ 5 h 26"/>
                  <a:gd name="T26" fmla="*/ 0 w 6"/>
                  <a:gd name="T27" fmla="*/ 14 h 26"/>
                  <a:gd name="T28" fmla="*/ 0 w 6"/>
                  <a:gd name="T29" fmla="*/ 19 h 26"/>
                  <a:gd name="T30" fmla="*/ 0 w 6"/>
                  <a:gd name="T31" fmla="*/ 30 h 26"/>
                  <a:gd name="T32" fmla="*/ 0 w 6"/>
                  <a:gd name="T33" fmla="*/ 46 h 26"/>
                  <a:gd name="T34" fmla="*/ 6 w 6"/>
                  <a:gd name="T35" fmla="*/ 57 h 26"/>
                  <a:gd name="T36" fmla="*/ 9 w 6"/>
                  <a:gd name="T37" fmla="*/ 63 h 26"/>
                  <a:gd name="T38" fmla="*/ 17 w 6"/>
                  <a:gd name="T39" fmla="*/ 68 h 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6">
                    <a:moveTo>
                      <a:pt x="6" y="25"/>
                    </a:moveTo>
                    <a:lnTo>
                      <a:pt x="6" y="26"/>
                    </a:lnTo>
                    <a:lnTo>
                      <a:pt x="5" y="26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7" name="Freeform 2289"/>
              <p:cNvSpPr>
                <a:spLocks/>
              </p:cNvSpPr>
              <p:nvPr/>
            </p:nvSpPr>
            <p:spPr bwMode="auto">
              <a:xfrm>
                <a:off x="2281" y="3009"/>
                <a:ext cx="173" cy="88"/>
              </a:xfrm>
              <a:custGeom>
                <a:avLst/>
                <a:gdLst>
                  <a:gd name="T0" fmla="*/ 162 w 63"/>
                  <a:gd name="T1" fmla="*/ 30 h 32"/>
                  <a:gd name="T2" fmla="*/ 165 w 63"/>
                  <a:gd name="T3" fmla="*/ 30 h 32"/>
                  <a:gd name="T4" fmla="*/ 173 w 63"/>
                  <a:gd name="T5" fmla="*/ 28 h 32"/>
                  <a:gd name="T6" fmla="*/ 165 w 63"/>
                  <a:gd name="T7" fmla="*/ 30 h 32"/>
                  <a:gd name="T8" fmla="*/ 162 w 63"/>
                  <a:gd name="T9" fmla="*/ 36 h 32"/>
                  <a:gd name="T10" fmla="*/ 154 w 63"/>
                  <a:gd name="T11" fmla="*/ 36 h 32"/>
                  <a:gd name="T12" fmla="*/ 140 w 63"/>
                  <a:gd name="T13" fmla="*/ 39 h 32"/>
                  <a:gd name="T14" fmla="*/ 121 w 63"/>
                  <a:gd name="T15" fmla="*/ 36 h 32"/>
                  <a:gd name="T16" fmla="*/ 80 w 63"/>
                  <a:gd name="T17" fmla="*/ 17 h 32"/>
                  <a:gd name="T18" fmla="*/ 58 w 63"/>
                  <a:gd name="T19" fmla="*/ 11 h 32"/>
                  <a:gd name="T20" fmla="*/ 33 w 63"/>
                  <a:gd name="T21" fmla="*/ 3 h 32"/>
                  <a:gd name="T22" fmla="*/ 19 w 63"/>
                  <a:gd name="T23" fmla="*/ 0 h 32"/>
                  <a:gd name="T24" fmla="*/ 8 w 63"/>
                  <a:gd name="T25" fmla="*/ 0 h 32"/>
                  <a:gd name="T26" fmla="*/ 3 w 63"/>
                  <a:gd name="T27" fmla="*/ 8 h 32"/>
                  <a:gd name="T28" fmla="*/ 3 w 63"/>
                  <a:gd name="T29" fmla="*/ 17 h 32"/>
                  <a:gd name="T30" fmla="*/ 5 w 63"/>
                  <a:gd name="T31" fmla="*/ 25 h 32"/>
                  <a:gd name="T32" fmla="*/ 14 w 63"/>
                  <a:gd name="T33" fmla="*/ 36 h 32"/>
                  <a:gd name="T34" fmla="*/ 22 w 63"/>
                  <a:gd name="T35" fmla="*/ 41 h 32"/>
                  <a:gd name="T36" fmla="*/ 30 w 63"/>
                  <a:gd name="T37" fmla="*/ 44 h 32"/>
                  <a:gd name="T38" fmla="*/ 66 w 63"/>
                  <a:gd name="T39" fmla="*/ 69 h 32"/>
                  <a:gd name="T40" fmla="*/ 71 w 63"/>
                  <a:gd name="T41" fmla="*/ 72 h 32"/>
                  <a:gd name="T42" fmla="*/ 88 w 63"/>
                  <a:gd name="T43" fmla="*/ 83 h 32"/>
                  <a:gd name="T44" fmla="*/ 113 w 63"/>
                  <a:gd name="T45" fmla="*/ 88 h 32"/>
                  <a:gd name="T46" fmla="*/ 121 w 63"/>
                  <a:gd name="T47" fmla="*/ 88 h 32"/>
                  <a:gd name="T48" fmla="*/ 135 w 63"/>
                  <a:gd name="T49" fmla="*/ 85 h 32"/>
                  <a:gd name="T50" fmla="*/ 165 w 63"/>
                  <a:gd name="T51" fmla="*/ 85 h 32"/>
                  <a:gd name="T52" fmla="*/ 132 w 63"/>
                  <a:gd name="T53" fmla="*/ 85 h 32"/>
                  <a:gd name="T54" fmla="*/ 132 w 63"/>
                  <a:gd name="T55" fmla="*/ 88 h 32"/>
                  <a:gd name="T56" fmla="*/ 121 w 63"/>
                  <a:gd name="T57" fmla="*/ 88 h 32"/>
                  <a:gd name="T58" fmla="*/ 99 w 63"/>
                  <a:gd name="T59" fmla="*/ 85 h 32"/>
                  <a:gd name="T60" fmla="*/ 71 w 63"/>
                  <a:gd name="T61" fmla="*/ 77 h 32"/>
                  <a:gd name="T62" fmla="*/ 63 w 63"/>
                  <a:gd name="T63" fmla="*/ 72 h 32"/>
                  <a:gd name="T64" fmla="*/ 60 w 63"/>
                  <a:gd name="T65" fmla="*/ 69 h 32"/>
                  <a:gd name="T66" fmla="*/ 27 w 63"/>
                  <a:gd name="T67" fmla="*/ 44 h 32"/>
                  <a:gd name="T68" fmla="*/ 8 w 63"/>
                  <a:gd name="T69" fmla="*/ 36 h 32"/>
                  <a:gd name="T70" fmla="*/ 3 w 63"/>
                  <a:gd name="T71" fmla="*/ 25 h 32"/>
                  <a:gd name="T72" fmla="*/ 0 w 63"/>
                  <a:gd name="T73" fmla="*/ 14 h 32"/>
                  <a:gd name="T74" fmla="*/ 0 w 63"/>
                  <a:gd name="T75" fmla="*/ 8 h 32"/>
                  <a:gd name="T76" fmla="*/ 0 w 63"/>
                  <a:gd name="T77" fmla="*/ 3 h 32"/>
                  <a:gd name="T78" fmla="*/ 5 w 63"/>
                  <a:gd name="T79" fmla="*/ 0 h 32"/>
                  <a:gd name="T80" fmla="*/ 8 w 63"/>
                  <a:gd name="T81" fmla="*/ 0 h 32"/>
                  <a:gd name="T82" fmla="*/ 36 w 63"/>
                  <a:gd name="T83" fmla="*/ 3 h 32"/>
                  <a:gd name="T84" fmla="*/ 60 w 63"/>
                  <a:gd name="T85" fmla="*/ 11 h 32"/>
                  <a:gd name="T86" fmla="*/ 85 w 63"/>
                  <a:gd name="T87" fmla="*/ 17 h 32"/>
                  <a:gd name="T88" fmla="*/ 121 w 63"/>
                  <a:gd name="T89" fmla="*/ 36 h 32"/>
                  <a:gd name="T90" fmla="*/ 140 w 63"/>
                  <a:gd name="T91" fmla="*/ 36 h 32"/>
                  <a:gd name="T92" fmla="*/ 154 w 63"/>
                  <a:gd name="T93" fmla="*/ 36 h 32"/>
                  <a:gd name="T94" fmla="*/ 162 w 63"/>
                  <a:gd name="T95" fmla="*/ 30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32">
                    <a:moveTo>
                      <a:pt x="59" y="11"/>
                    </a:moveTo>
                    <a:lnTo>
                      <a:pt x="60" y="11"/>
                    </a:lnTo>
                    <a:lnTo>
                      <a:pt x="63" y="10"/>
                    </a:lnTo>
                    <a:lnTo>
                      <a:pt x="60" y="11"/>
                    </a:lnTo>
                    <a:lnTo>
                      <a:pt x="59" y="13"/>
                    </a:lnTo>
                    <a:lnTo>
                      <a:pt x="56" y="13"/>
                    </a:lnTo>
                    <a:lnTo>
                      <a:pt x="51" y="14"/>
                    </a:lnTo>
                    <a:lnTo>
                      <a:pt x="44" y="13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1" y="16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9" y="31"/>
                    </a:lnTo>
                    <a:lnTo>
                      <a:pt x="60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4" y="32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2" y="25"/>
                    </a:lnTo>
                    <a:lnTo>
                      <a:pt x="10" y="16"/>
                    </a:lnTo>
                    <a:lnTo>
                      <a:pt x="3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13" y="1"/>
                    </a:lnTo>
                    <a:lnTo>
                      <a:pt x="22" y="4"/>
                    </a:lnTo>
                    <a:lnTo>
                      <a:pt x="31" y="6"/>
                    </a:lnTo>
                    <a:lnTo>
                      <a:pt x="44" y="13"/>
                    </a:lnTo>
                    <a:lnTo>
                      <a:pt x="51" y="13"/>
                    </a:lnTo>
                    <a:lnTo>
                      <a:pt x="56" y="13"/>
                    </a:lnTo>
                    <a:lnTo>
                      <a:pt x="59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8" name="Freeform 2290"/>
              <p:cNvSpPr>
                <a:spLocks/>
              </p:cNvSpPr>
              <p:nvPr/>
            </p:nvSpPr>
            <p:spPr bwMode="auto">
              <a:xfrm>
                <a:off x="2295" y="3026"/>
                <a:ext cx="151" cy="52"/>
              </a:xfrm>
              <a:custGeom>
                <a:avLst/>
                <a:gdLst>
                  <a:gd name="T0" fmla="*/ 148 w 55"/>
                  <a:gd name="T1" fmla="*/ 49 h 19"/>
                  <a:gd name="T2" fmla="*/ 151 w 55"/>
                  <a:gd name="T3" fmla="*/ 52 h 19"/>
                  <a:gd name="T4" fmla="*/ 148 w 55"/>
                  <a:gd name="T5" fmla="*/ 52 h 19"/>
                  <a:gd name="T6" fmla="*/ 88 w 55"/>
                  <a:gd name="T7" fmla="*/ 52 h 19"/>
                  <a:gd name="T8" fmla="*/ 77 w 55"/>
                  <a:gd name="T9" fmla="*/ 52 h 19"/>
                  <a:gd name="T10" fmla="*/ 66 w 55"/>
                  <a:gd name="T11" fmla="*/ 49 h 19"/>
                  <a:gd name="T12" fmla="*/ 49 w 55"/>
                  <a:gd name="T13" fmla="*/ 38 h 19"/>
                  <a:gd name="T14" fmla="*/ 38 w 55"/>
                  <a:gd name="T15" fmla="*/ 33 h 19"/>
                  <a:gd name="T16" fmla="*/ 36 w 55"/>
                  <a:gd name="T17" fmla="*/ 27 h 19"/>
                  <a:gd name="T18" fmla="*/ 25 w 55"/>
                  <a:gd name="T19" fmla="*/ 25 h 19"/>
                  <a:gd name="T20" fmla="*/ 5 w 55"/>
                  <a:gd name="T21" fmla="*/ 11 h 19"/>
                  <a:gd name="T22" fmla="*/ 0 w 55"/>
                  <a:gd name="T23" fmla="*/ 0 h 19"/>
                  <a:gd name="T24" fmla="*/ 8 w 55"/>
                  <a:gd name="T25" fmla="*/ 11 h 19"/>
                  <a:gd name="T26" fmla="*/ 22 w 55"/>
                  <a:gd name="T27" fmla="*/ 22 h 19"/>
                  <a:gd name="T28" fmla="*/ 36 w 55"/>
                  <a:gd name="T29" fmla="*/ 27 h 19"/>
                  <a:gd name="T30" fmla="*/ 44 w 55"/>
                  <a:gd name="T31" fmla="*/ 33 h 19"/>
                  <a:gd name="T32" fmla="*/ 52 w 55"/>
                  <a:gd name="T33" fmla="*/ 38 h 19"/>
                  <a:gd name="T34" fmla="*/ 66 w 55"/>
                  <a:gd name="T35" fmla="*/ 49 h 19"/>
                  <a:gd name="T36" fmla="*/ 77 w 55"/>
                  <a:gd name="T37" fmla="*/ 49 h 19"/>
                  <a:gd name="T38" fmla="*/ 91 w 55"/>
                  <a:gd name="T39" fmla="*/ 52 h 19"/>
                  <a:gd name="T40" fmla="*/ 148 w 55"/>
                  <a:gd name="T41" fmla="*/ 49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5" h="19">
                    <a:moveTo>
                      <a:pt x="54" y="18"/>
                    </a:moveTo>
                    <a:lnTo>
                      <a:pt x="55" y="19"/>
                    </a:lnTo>
                    <a:lnTo>
                      <a:pt x="54" y="19"/>
                    </a:lnTo>
                    <a:lnTo>
                      <a:pt x="32" y="19"/>
                    </a:lnTo>
                    <a:lnTo>
                      <a:pt x="28" y="19"/>
                    </a:lnTo>
                    <a:lnTo>
                      <a:pt x="24" y="18"/>
                    </a:lnTo>
                    <a:lnTo>
                      <a:pt x="18" y="14"/>
                    </a:lnTo>
                    <a:lnTo>
                      <a:pt x="14" y="12"/>
                    </a:lnTo>
                    <a:lnTo>
                      <a:pt x="13" y="10"/>
                    </a:lnTo>
                    <a:lnTo>
                      <a:pt x="9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8"/>
                    </a:lnTo>
                    <a:lnTo>
                      <a:pt x="13" y="10"/>
                    </a:lnTo>
                    <a:lnTo>
                      <a:pt x="16" y="12"/>
                    </a:lnTo>
                    <a:lnTo>
                      <a:pt x="19" y="14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33" y="19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79" name="Freeform 2291"/>
              <p:cNvSpPr>
                <a:spLocks/>
              </p:cNvSpPr>
              <p:nvPr/>
            </p:nvSpPr>
            <p:spPr bwMode="auto">
              <a:xfrm>
                <a:off x="2297" y="3020"/>
                <a:ext cx="157" cy="41"/>
              </a:xfrm>
              <a:custGeom>
                <a:avLst/>
                <a:gdLst>
                  <a:gd name="T0" fmla="*/ 154 w 57"/>
                  <a:gd name="T1" fmla="*/ 38 h 15"/>
                  <a:gd name="T2" fmla="*/ 157 w 57"/>
                  <a:gd name="T3" fmla="*/ 38 h 15"/>
                  <a:gd name="T4" fmla="*/ 154 w 57"/>
                  <a:gd name="T5" fmla="*/ 38 h 15"/>
                  <a:gd name="T6" fmla="*/ 132 w 57"/>
                  <a:gd name="T7" fmla="*/ 41 h 15"/>
                  <a:gd name="T8" fmla="*/ 116 w 57"/>
                  <a:gd name="T9" fmla="*/ 41 h 15"/>
                  <a:gd name="T10" fmla="*/ 96 w 57"/>
                  <a:gd name="T11" fmla="*/ 41 h 15"/>
                  <a:gd name="T12" fmla="*/ 58 w 57"/>
                  <a:gd name="T13" fmla="*/ 25 h 15"/>
                  <a:gd name="T14" fmla="*/ 41 w 57"/>
                  <a:gd name="T15" fmla="*/ 16 h 15"/>
                  <a:gd name="T16" fmla="*/ 11 w 57"/>
                  <a:gd name="T17" fmla="*/ 5 h 15"/>
                  <a:gd name="T18" fmla="*/ 0 w 57"/>
                  <a:gd name="T19" fmla="*/ 0 h 15"/>
                  <a:gd name="T20" fmla="*/ 11 w 57"/>
                  <a:gd name="T21" fmla="*/ 5 h 15"/>
                  <a:gd name="T22" fmla="*/ 41 w 57"/>
                  <a:gd name="T23" fmla="*/ 16 h 15"/>
                  <a:gd name="T24" fmla="*/ 58 w 57"/>
                  <a:gd name="T25" fmla="*/ 25 h 15"/>
                  <a:gd name="T26" fmla="*/ 96 w 57"/>
                  <a:gd name="T27" fmla="*/ 38 h 15"/>
                  <a:gd name="T28" fmla="*/ 116 w 57"/>
                  <a:gd name="T29" fmla="*/ 41 h 15"/>
                  <a:gd name="T30" fmla="*/ 132 w 57"/>
                  <a:gd name="T31" fmla="*/ 38 h 15"/>
                  <a:gd name="T32" fmla="*/ 154 w 57"/>
                  <a:gd name="T33" fmla="*/ 3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4"/>
                    </a:moveTo>
                    <a:lnTo>
                      <a:pt x="57" y="14"/>
                    </a:lnTo>
                    <a:lnTo>
                      <a:pt x="56" y="14"/>
                    </a:lnTo>
                    <a:lnTo>
                      <a:pt x="48" y="15"/>
                    </a:lnTo>
                    <a:lnTo>
                      <a:pt x="42" y="15"/>
                    </a:lnTo>
                    <a:lnTo>
                      <a:pt x="35" y="15"/>
                    </a:lnTo>
                    <a:lnTo>
                      <a:pt x="21" y="9"/>
                    </a:lnTo>
                    <a:lnTo>
                      <a:pt x="15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5" y="6"/>
                    </a:lnTo>
                    <a:lnTo>
                      <a:pt x="21" y="9"/>
                    </a:lnTo>
                    <a:lnTo>
                      <a:pt x="35" y="14"/>
                    </a:lnTo>
                    <a:lnTo>
                      <a:pt x="42" y="15"/>
                    </a:lnTo>
                    <a:lnTo>
                      <a:pt x="48" y="14"/>
                    </a:lnTo>
                    <a:lnTo>
                      <a:pt x="56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52" name="Group 2292"/>
            <p:cNvGrpSpPr>
              <a:grpSpLocks/>
            </p:cNvGrpSpPr>
            <p:nvPr/>
          </p:nvGrpSpPr>
          <p:grpSpPr bwMode="auto">
            <a:xfrm rot="930613">
              <a:off x="2132" y="1447"/>
              <a:ext cx="552" cy="631"/>
              <a:chOff x="1932" y="1431"/>
              <a:chExt cx="552" cy="631"/>
            </a:xfrm>
          </p:grpSpPr>
          <p:sp>
            <p:nvSpPr>
              <p:cNvPr id="15488" name="Freeform 2293"/>
              <p:cNvSpPr>
                <a:spLocks/>
              </p:cNvSpPr>
              <p:nvPr/>
            </p:nvSpPr>
            <p:spPr bwMode="auto">
              <a:xfrm>
                <a:off x="1932" y="1505"/>
                <a:ext cx="72" cy="113"/>
              </a:xfrm>
              <a:custGeom>
                <a:avLst/>
                <a:gdLst>
                  <a:gd name="T0" fmla="*/ 0 w 26"/>
                  <a:gd name="T1" fmla="*/ 113 h 41"/>
                  <a:gd name="T2" fmla="*/ 0 w 26"/>
                  <a:gd name="T3" fmla="*/ 110 h 41"/>
                  <a:gd name="T4" fmla="*/ 3 w 26"/>
                  <a:gd name="T5" fmla="*/ 96 h 41"/>
                  <a:gd name="T6" fmla="*/ 19 w 26"/>
                  <a:gd name="T7" fmla="*/ 69 h 41"/>
                  <a:gd name="T8" fmla="*/ 36 w 26"/>
                  <a:gd name="T9" fmla="*/ 41 h 41"/>
                  <a:gd name="T10" fmla="*/ 47 w 26"/>
                  <a:gd name="T11" fmla="*/ 28 h 41"/>
                  <a:gd name="T12" fmla="*/ 64 w 26"/>
                  <a:gd name="T13" fmla="*/ 8 h 41"/>
                  <a:gd name="T14" fmla="*/ 72 w 26"/>
                  <a:gd name="T15" fmla="*/ 0 h 41"/>
                  <a:gd name="T16" fmla="*/ 64 w 26"/>
                  <a:gd name="T17" fmla="*/ 11 h 41"/>
                  <a:gd name="T18" fmla="*/ 47 w 26"/>
                  <a:gd name="T19" fmla="*/ 30 h 41"/>
                  <a:gd name="T20" fmla="*/ 36 w 26"/>
                  <a:gd name="T21" fmla="*/ 41 h 41"/>
                  <a:gd name="T22" fmla="*/ 19 w 26"/>
                  <a:gd name="T23" fmla="*/ 69 h 41"/>
                  <a:gd name="T24" fmla="*/ 6 w 26"/>
                  <a:gd name="T25" fmla="*/ 96 h 41"/>
                  <a:gd name="T26" fmla="*/ 0 w 26"/>
                  <a:gd name="T27" fmla="*/ 113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41">
                    <a:moveTo>
                      <a:pt x="0" y="41"/>
                    </a:moveTo>
                    <a:lnTo>
                      <a:pt x="0" y="40"/>
                    </a:lnTo>
                    <a:lnTo>
                      <a:pt x="1" y="35"/>
                    </a:lnTo>
                    <a:lnTo>
                      <a:pt x="7" y="25"/>
                    </a:lnTo>
                    <a:lnTo>
                      <a:pt x="13" y="15"/>
                    </a:lnTo>
                    <a:lnTo>
                      <a:pt x="17" y="10"/>
                    </a:lnTo>
                    <a:lnTo>
                      <a:pt x="23" y="3"/>
                    </a:lnTo>
                    <a:lnTo>
                      <a:pt x="26" y="0"/>
                    </a:lnTo>
                    <a:lnTo>
                      <a:pt x="23" y="4"/>
                    </a:lnTo>
                    <a:lnTo>
                      <a:pt x="17" y="11"/>
                    </a:lnTo>
                    <a:lnTo>
                      <a:pt x="13" y="15"/>
                    </a:lnTo>
                    <a:lnTo>
                      <a:pt x="7" y="25"/>
                    </a:lnTo>
                    <a:lnTo>
                      <a:pt x="2" y="3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89" name="Freeform 2294"/>
              <p:cNvSpPr>
                <a:spLocks/>
              </p:cNvSpPr>
              <p:nvPr/>
            </p:nvSpPr>
            <p:spPr bwMode="auto">
              <a:xfrm>
                <a:off x="2042" y="1431"/>
                <a:ext cx="135" cy="49"/>
              </a:xfrm>
              <a:custGeom>
                <a:avLst/>
                <a:gdLst>
                  <a:gd name="T0" fmla="*/ 3 w 49"/>
                  <a:gd name="T1" fmla="*/ 49 h 18"/>
                  <a:gd name="T2" fmla="*/ 0 w 49"/>
                  <a:gd name="T3" fmla="*/ 49 h 18"/>
                  <a:gd name="T4" fmla="*/ 3 w 49"/>
                  <a:gd name="T5" fmla="*/ 46 h 18"/>
                  <a:gd name="T6" fmla="*/ 17 w 49"/>
                  <a:gd name="T7" fmla="*/ 41 h 18"/>
                  <a:gd name="T8" fmla="*/ 50 w 49"/>
                  <a:gd name="T9" fmla="*/ 27 h 18"/>
                  <a:gd name="T10" fmla="*/ 99 w 49"/>
                  <a:gd name="T11" fmla="*/ 5 h 18"/>
                  <a:gd name="T12" fmla="*/ 127 w 49"/>
                  <a:gd name="T13" fmla="*/ 0 h 18"/>
                  <a:gd name="T14" fmla="*/ 135 w 49"/>
                  <a:gd name="T15" fmla="*/ 0 h 18"/>
                  <a:gd name="T16" fmla="*/ 127 w 49"/>
                  <a:gd name="T17" fmla="*/ 0 h 18"/>
                  <a:gd name="T18" fmla="*/ 99 w 49"/>
                  <a:gd name="T19" fmla="*/ 11 h 18"/>
                  <a:gd name="T20" fmla="*/ 50 w 49"/>
                  <a:gd name="T21" fmla="*/ 27 h 18"/>
                  <a:gd name="T22" fmla="*/ 3 w 49"/>
                  <a:gd name="T23" fmla="*/ 49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6" y="15"/>
                    </a:lnTo>
                    <a:lnTo>
                      <a:pt x="18" y="10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18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0" name="Freeform 2295"/>
              <p:cNvSpPr>
                <a:spLocks/>
              </p:cNvSpPr>
              <p:nvPr/>
            </p:nvSpPr>
            <p:spPr bwMode="auto">
              <a:xfrm>
                <a:off x="1932" y="1442"/>
                <a:ext cx="286" cy="233"/>
              </a:xfrm>
              <a:custGeom>
                <a:avLst/>
                <a:gdLst>
                  <a:gd name="T0" fmla="*/ 3 w 104"/>
                  <a:gd name="T1" fmla="*/ 225 h 85"/>
                  <a:gd name="T2" fmla="*/ 3 w 104"/>
                  <a:gd name="T3" fmla="*/ 228 h 85"/>
                  <a:gd name="T4" fmla="*/ 0 w 104"/>
                  <a:gd name="T5" fmla="*/ 233 h 85"/>
                  <a:gd name="T6" fmla="*/ 3 w 104"/>
                  <a:gd name="T7" fmla="*/ 228 h 85"/>
                  <a:gd name="T8" fmla="*/ 3 w 104"/>
                  <a:gd name="T9" fmla="*/ 225 h 85"/>
                  <a:gd name="T10" fmla="*/ 6 w 104"/>
                  <a:gd name="T11" fmla="*/ 219 h 85"/>
                  <a:gd name="T12" fmla="*/ 8 w 104"/>
                  <a:gd name="T13" fmla="*/ 214 h 85"/>
                  <a:gd name="T14" fmla="*/ 17 w 104"/>
                  <a:gd name="T15" fmla="*/ 184 h 85"/>
                  <a:gd name="T16" fmla="*/ 28 w 104"/>
                  <a:gd name="T17" fmla="*/ 162 h 85"/>
                  <a:gd name="T18" fmla="*/ 36 w 104"/>
                  <a:gd name="T19" fmla="*/ 143 h 85"/>
                  <a:gd name="T20" fmla="*/ 50 w 104"/>
                  <a:gd name="T21" fmla="*/ 121 h 85"/>
                  <a:gd name="T22" fmla="*/ 69 w 104"/>
                  <a:gd name="T23" fmla="*/ 101 h 85"/>
                  <a:gd name="T24" fmla="*/ 85 w 104"/>
                  <a:gd name="T25" fmla="*/ 85 h 85"/>
                  <a:gd name="T26" fmla="*/ 105 w 104"/>
                  <a:gd name="T27" fmla="*/ 66 h 85"/>
                  <a:gd name="T28" fmla="*/ 143 w 104"/>
                  <a:gd name="T29" fmla="*/ 44 h 85"/>
                  <a:gd name="T30" fmla="*/ 171 w 104"/>
                  <a:gd name="T31" fmla="*/ 30 h 85"/>
                  <a:gd name="T32" fmla="*/ 182 w 104"/>
                  <a:gd name="T33" fmla="*/ 27 h 85"/>
                  <a:gd name="T34" fmla="*/ 204 w 104"/>
                  <a:gd name="T35" fmla="*/ 19 h 85"/>
                  <a:gd name="T36" fmla="*/ 253 w 104"/>
                  <a:gd name="T37" fmla="*/ 5 h 85"/>
                  <a:gd name="T38" fmla="*/ 286 w 104"/>
                  <a:gd name="T39" fmla="*/ 0 h 85"/>
                  <a:gd name="T40" fmla="*/ 253 w 104"/>
                  <a:gd name="T41" fmla="*/ 5 h 85"/>
                  <a:gd name="T42" fmla="*/ 176 w 104"/>
                  <a:gd name="T43" fmla="*/ 30 h 85"/>
                  <a:gd name="T44" fmla="*/ 168 w 104"/>
                  <a:gd name="T45" fmla="*/ 33 h 85"/>
                  <a:gd name="T46" fmla="*/ 140 w 104"/>
                  <a:gd name="T47" fmla="*/ 47 h 85"/>
                  <a:gd name="T48" fmla="*/ 105 w 104"/>
                  <a:gd name="T49" fmla="*/ 71 h 85"/>
                  <a:gd name="T50" fmla="*/ 85 w 104"/>
                  <a:gd name="T51" fmla="*/ 88 h 85"/>
                  <a:gd name="T52" fmla="*/ 69 w 104"/>
                  <a:gd name="T53" fmla="*/ 104 h 85"/>
                  <a:gd name="T54" fmla="*/ 50 w 104"/>
                  <a:gd name="T55" fmla="*/ 121 h 85"/>
                  <a:gd name="T56" fmla="*/ 36 w 104"/>
                  <a:gd name="T57" fmla="*/ 143 h 85"/>
                  <a:gd name="T58" fmla="*/ 28 w 104"/>
                  <a:gd name="T59" fmla="*/ 162 h 85"/>
                  <a:gd name="T60" fmla="*/ 19 w 104"/>
                  <a:gd name="T61" fmla="*/ 184 h 85"/>
                  <a:gd name="T62" fmla="*/ 8 w 104"/>
                  <a:gd name="T63" fmla="*/ 214 h 85"/>
                  <a:gd name="T64" fmla="*/ 6 w 104"/>
                  <a:gd name="T65" fmla="*/ 225 h 85"/>
                  <a:gd name="T66" fmla="*/ 3 w 104"/>
                  <a:gd name="T67" fmla="*/ 225 h 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4" h="85">
                    <a:moveTo>
                      <a:pt x="1" y="82"/>
                    </a:moveTo>
                    <a:lnTo>
                      <a:pt x="1" y="83"/>
                    </a:lnTo>
                    <a:lnTo>
                      <a:pt x="0" y="85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2" y="80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0" y="59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5" y="37"/>
                    </a:lnTo>
                    <a:lnTo>
                      <a:pt x="31" y="31"/>
                    </a:lnTo>
                    <a:lnTo>
                      <a:pt x="38" y="24"/>
                    </a:lnTo>
                    <a:lnTo>
                      <a:pt x="52" y="16"/>
                    </a:lnTo>
                    <a:lnTo>
                      <a:pt x="62" y="11"/>
                    </a:lnTo>
                    <a:lnTo>
                      <a:pt x="66" y="10"/>
                    </a:lnTo>
                    <a:lnTo>
                      <a:pt x="74" y="7"/>
                    </a:lnTo>
                    <a:lnTo>
                      <a:pt x="92" y="2"/>
                    </a:lnTo>
                    <a:lnTo>
                      <a:pt x="104" y="0"/>
                    </a:lnTo>
                    <a:lnTo>
                      <a:pt x="92" y="2"/>
                    </a:lnTo>
                    <a:lnTo>
                      <a:pt x="64" y="11"/>
                    </a:lnTo>
                    <a:lnTo>
                      <a:pt x="61" y="12"/>
                    </a:lnTo>
                    <a:lnTo>
                      <a:pt x="51" y="17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5" y="38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10" y="59"/>
                    </a:lnTo>
                    <a:lnTo>
                      <a:pt x="7" y="67"/>
                    </a:lnTo>
                    <a:lnTo>
                      <a:pt x="3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1" name="Freeform 2296"/>
              <p:cNvSpPr>
                <a:spLocks/>
              </p:cNvSpPr>
              <p:nvPr/>
            </p:nvSpPr>
            <p:spPr bwMode="auto">
              <a:xfrm>
                <a:off x="1938" y="1461"/>
                <a:ext cx="324" cy="228"/>
              </a:xfrm>
              <a:custGeom>
                <a:avLst/>
                <a:gdLst>
                  <a:gd name="T0" fmla="*/ 8 w 118"/>
                  <a:gd name="T1" fmla="*/ 223 h 83"/>
                  <a:gd name="T2" fmla="*/ 0 w 118"/>
                  <a:gd name="T3" fmla="*/ 228 h 83"/>
                  <a:gd name="T4" fmla="*/ 3 w 118"/>
                  <a:gd name="T5" fmla="*/ 223 h 83"/>
                  <a:gd name="T6" fmla="*/ 8 w 118"/>
                  <a:gd name="T7" fmla="*/ 223 h 83"/>
                  <a:gd name="T8" fmla="*/ 11 w 118"/>
                  <a:gd name="T9" fmla="*/ 220 h 83"/>
                  <a:gd name="T10" fmla="*/ 14 w 118"/>
                  <a:gd name="T11" fmla="*/ 209 h 83"/>
                  <a:gd name="T12" fmla="*/ 30 w 118"/>
                  <a:gd name="T13" fmla="*/ 179 h 83"/>
                  <a:gd name="T14" fmla="*/ 52 w 118"/>
                  <a:gd name="T15" fmla="*/ 137 h 83"/>
                  <a:gd name="T16" fmla="*/ 69 w 118"/>
                  <a:gd name="T17" fmla="*/ 113 h 83"/>
                  <a:gd name="T18" fmla="*/ 85 w 118"/>
                  <a:gd name="T19" fmla="*/ 93 h 83"/>
                  <a:gd name="T20" fmla="*/ 107 w 118"/>
                  <a:gd name="T21" fmla="*/ 71 h 83"/>
                  <a:gd name="T22" fmla="*/ 126 w 118"/>
                  <a:gd name="T23" fmla="*/ 55 h 83"/>
                  <a:gd name="T24" fmla="*/ 148 w 118"/>
                  <a:gd name="T25" fmla="*/ 44 h 83"/>
                  <a:gd name="T26" fmla="*/ 167 w 118"/>
                  <a:gd name="T27" fmla="*/ 33 h 83"/>
                  <a:gd name="T28" fmla="*/ 198 w 118"/>
                  <a:gd name="T29" fmla="*/ 25 h 83"/>
                  <a:gd name="T30" fmla="*/ 211 w 118"/>
                  <a:gd name="T31" fmla="*/ 19 h 83"/>
                  <a:gd name="T32" fmla="*/ 239 w 118"/>
                  <a:gd name="T33" fmla="*/ 14 h 83"/>
                  <a:gd name="T34" fmla="*/ 291 w 118"/>
                  <a:gd name="T35" fmla="*/ 0 h 83"/>
                  <a:gd name="T36" fmla="*/ 324 w 118"/>
                  <a:gd name="T37" fmla="*/ 0 h 83"/>
                  <a:gd name="T38" fmla="*/ 291 w 118"/>
                  <a:gd name="T39" fmla="*/ 3 h 83"/>
                  <a:gd name="T40" fmla="*/ 250 w 118"/>
                  <a:gd name="T41" fmla="*/ 14 h 83"/>
                  <a:gd name="T42" fmla="*/ 209 w 118"/>
                  <a:gd name="T43" fmla="*/ 19 h 83"/>
                  <a:gd name="T44" fmla="*/ 195 w 118"/>
                  <a:gd name="T45" fmla="*/ 25 h 83"/>
                  <a:gd name="T46" fmla="*/ 165 w 118"/>
                  <a:gd name="T47" fmla="*/ 38 h 83"/>
                  <a:gd name="T48" fmla="*/ 143 w 118"/>
                  <a:gd name="T49" fmla="*/ 47 h 83"/>
                  <a:gd name="T50" fmla="*/ 124 w 118"/>
                  <a:gd name="T51" fmla="*/ 58 h 83"/>
                  <a:gd name="T52" fmla="*/ 104 w 118"/>
                  <a:gd name="T53" fmla="*/ 74 h 83"/>
                  <a:gd name="T54" fmla="*/ 85 w 118"/>
                  <a:gd name="T55" fmla="*/ 96 h 83"/>
                  <a:gd name="T56" fmla="*/ 69 w 118"/>
                  <a:gd name="T57" fmla="*/ 115 h 83"/>
                  <a:gd name="T58" fmla="*/ 55 w 118"/>
                  <a:gd name="T59" fmla="*/ 137 h 83"/>
                  <a:gd name="T60" fmla="*/ 30 w 118"/>
                  <a:gd name="T61" fmla="*/ 181 h 83"/>
                  <a:gd name="T62" fmla="*/ 16 w 118"/>
                  <a:gd name="T63" fmla="*/ 209 h 83"/>
                  <a:gd name="T64" fmla="*/ 8 w 118"/>
                  <a:gd name="T65" fmla="*/ 223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8" h="83">
                    <a:moveTo>
                      <a:pt x="3" y="81"/>
                    </a:moveTo>
                    <a:lnTo>
                      <a:pt x="0" y="83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5" y="76"/>
                    </a:lnTo>
                    <a:lnTo>
                      <a:pt x="11" y="65"/>
                    </a:lnTo>
                    <a:lnTo>
                      <a:pt x="19" y="50"/>
                    </a:lnTo>
                    <a:lnTo>
                      <a:pt x="25" y="41"/>
                    </a:lnTo>
                    <a:lnTo>
                      <a:pt x="31" y="34"/>
                    </a:lnTo>
                    <a:lnTo>
                      <a:pt x="39" y="26"/>
                    </a:lnTo>
                    <a:lnTo>
                      <a:pt x="46" y="20"/>
                    </a:lnTo>
                    <a:lnTo>
                      <a:pt x="54" y="16"/>
                    </a:lnTo>
                    <a:lnTo>
                      <a:pt x="61" y="12"/>
                    </a:lnTo>
                    <a:lnTo>
                      <a:pt x="72" y="9"/>
                    </a:lnTo>
                    <a:lnTo>
                      <a:pt x="77" y="7"/>
                    </a:lnTo>
                    <a:lnTo>
                      <a:pt x="87" y="5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06" y="1"/>
                    </a:lnTo>
                    <a:lnTo>
                      <a:pt x="91" y="5"/>
                    </a:lnTo>
                    <a:lnTo>
                      <a:pt x="76" y="7"/>
                    </a:lnTo>
                    <a:lnTo>
                      <a:pt x="71" y="9"/>
                    </a:lnTo>
                    <a:lnTo>
                      <a:pt x="60" y="14"/>
                    </a:lnTo>
                    <a:lnTo>
                      <a:pt x="52" y="17"/>
                    </a:lnTo>
                    <a:lnTo>
                      <a:pt x="45" y="21"/>
                    </a:lnTo>
                    <a:lnTo>
                      <a:pt x="38" y="27"/>
                    </a:lnTo>
                    <a:lnTo>
                      <a:pt x="31" y="35"/>
                    </a:lnTo>
                    <a:lnTo>
                      <a:pt x="25" y="42"/>
                    </a:lnTo>
                    <a:lnTo>
                      <a:pt x="20" y="50"/>
                    </a:lnTo>
                    <a:lnTo>
                      <a:pt x="11" y="66"/>
                    </a:lnTo>
                    <a:lnTo>
                      <a:pt x="6" y="76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2" name="Freeform 2297"/>
              <p:cNvSpPr>
                <a:spLocks/>
              </p:cNvSpPr>
              <p:nvPr/>
            </p:nvSpPr>
            <p:spPr bwMode="auto">
              <a:xfrm>
                <a:off x="1946" y="1585"/>
                <a:ext cx="77" cy="145"/>
              </a:xfrm>
              <a:custGeom>
                <a:avLst/>
                <a:gdLst>
                  <a:gd name="T0" fmla="*/ 3 w 28"/>
                  <a:gd name="T1" fmla="*/ 142 h 53"/>
                  <a:gd name="T2" fmla="*/ 0 w 28"/>
                  <a:gd name="T3" fmla="*/ 145 h 53"/>
                  <a:gd name="T4" fmla="*/ 3 w 28"/>
                  <a:gd name="T5" fmla="*/ 142 h 53"/>
                  <a:gd name="T6" fmla="*/ 8 w 28"/>
                  <a:gd name="T7" fmla="*/ 126 h 53"/>
                  <a:gd name="T8" fmla="*/ 22 w 28"/>
                  <a:gd name="T9" fmla="*/ 88 h 53"/>
                  <a:gd name="T10" fmla="*/ 36 w 28"/>
                  <a:gd name="T11" fmla="*/ 68 h 53"/>
                  <a:gd name="T12" fmla="*/ 44 w 28"/>
                  <a:gd name="T13" fmla="*/ 49 h 53"/>
                  <a:gd name="T14" fmla="*/ 47 w 28"/>
                  <a:gd name="T15" fmla="*/ 33 h 53"/>
                  <a:gd name="T16" fmla="*/ 55 w 28"/>
                  <a:gd name="T17" fmla="*/ 22 h 53"/>
                  <a:gd name="T18" fmla="*/ 58 w 28"/>
                  <a:gd name="T19" fmla="*/ 16 h 53"/>
                  <a:gd name="T20" fmla="*/ 63 w 28"/>
                  <a:gd name="T21" fmla="*/ 8 h 53"/>
                  <a:gd name="T22" fmla="*/ 77 w 28"/>
                  <a:gd name="T23" fmla="*/ 0 h 53"/>
                  <a:gd name="T24" fmla="*/ 69 w 28"/>
                  <a:gd name="T25" fmla="*/ 8 h 53"/>
                  <a:gd name="T26" fmla="*/ 58 w 28"/>
                  <a:gd name="T27" fmla="*/ 22 h 53"/>
                  <a:gd name="T28" fmla="*/ 47 w 28"/>
                  <a:gd name="T29" fmla="*/ 36 h 53"/>
                  <a:gd name="T30" fmla="*/ 44 w 28"/>
                  <a:gd name="T31" fmla="*/ 55 h 53"/>
                  <a:gd name="T32" fmla="*/ 36 w 28"/>
                  <a:gd name="T33" fmla="*/ 71 h 53"/>
                  <a:gd name="T34" fmla="*/ 22 w 28"/>
                  <a:gd name="T35" fmla="*/ 88 h 53"/>
                  <a:gd name="T36" fmla="*/ 8 w 28"/>
                  <a:gd name="T37" fmla="*/ 126 h 53"/>
                  <a:gd name="T38" fmla="*/ 3 w 28"/>
                  <a:gd name="T39" fmla="*/ 142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53">
                    <a:moveTo>
                      <a:pt x="1" y="52"/>
                    </a:moveTo>
                    <a:lnTo>
                      <a:pt x="0" y="53"/>
                    </a:lnTo>
                    <a:lnTo>
                      <a:pt x="1" y="52"/>
                    </a:lnTo>
                    <a:lnTo>
                      <a:pt x="3" y="46"/>
                    </a:lnTo>
                    <a:lnTo>
                      <a:pt x="8" y="32"/>
                    </a:lnTo>
                    <a:lnTo>
                      <a:pt x="13" y="25"/>
                    </a:lnTo>
                    <a:lnTo>
                      <a:pt x="16" y="18"/>
                    </a:lnTo>
                    <a:lnTo>
                      <a:pt x="17" y="12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20"/>
                    </a:lnTo>
                    <a:lnTo>
                      <a:pt x="13" y="26"/>
                    </a:lnTo>
                    <a:lnTo>
                      <a:pt x="8" y="32"/>
                    </a:lnTo>
                    <a:lnTo>
                      <a:pt x="3" y="46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3" name="Freeform 2298"/>
              <p:cNvSpPr>
                <a:spLocks/>
              </p:cNvSpPr>
              <p:nvPr/>
            </p:nvSpPr>
            <p:spPr bwMode="auto">
              <a:xfrm>
                <a:off x="2031" y="1500"/>
                <a:ext cx="110" cy="71"/>
              </a:xfrm>
              <a:custGeom>
                <a:avLst/>
                <a:gdLst>
                  <a:gd name="T0" fmla="*/ 3 w 40"/>
                  <a:gd name="T1" fmla="*/ 68 h 26"/>
                  <a:gd name="T2" fmla="*/ 0 w 40"/>
                  <a:gd name="T3" fmla="*/ 68 h 26"/>
                  <a:gd name="T4" fmla="*/ 0 w 40"/>
                  <a:gd name="T5" fmla="*/ 71 h 26"/>
                  <a:gd name="T6" fmla="*/ 0 w 40"/>
                  <a:gd name="T7" fmla="*/ 68 h 26"/>
                  <a:gd name="T8" fmla="*/ 11 w 40"/>
                  <a:gd name="T9" fmla="*/ 55 h 26"/>
                  <a:gd name="T10" fmla="*/ 36 w 40"/>
                  <a:gd name="T11" fmla="*/ 36 h 26"/>
                  <a:gd name="T12" fmla="*/ 61 w 40"/>
                  <a:gd name="T13" fmla="*/ 16 h 26"/>
                  <a:gd name="T14" fmla="*/ 72 w 40"/>
                  <a:gd name="T15" fmla="*/ 14 h 26"/>
                  <a:gd name="T16" fmla="*/ 74 w 40"/>
                  <a:gd name="T17" fmla="*/ 8 h 26"/>
                  <a:gd name="T18" fmla="*/ 99 w 40"/>
                  <a:gd name="T19" fmla="*/ 0 h 26"/>
                  <a:gd name="T20" fmla="*/ 110 w 40"/>
                  <a:gd name="T21" fmla="*/ 0 h 26"/>
                  <a:gd name="T22" fmla="*/ 99 w 40"/>
                  <a:gd name="T23" fmla="*/ 3 h 26"/>
                  <a:gd name="T24" fmla="*/ 74 w 40"/>
                  <a:gd name="T25" fmla="*/ 14 h 26"/>
                  <a:gd name="T26" fmla="*/ 61 w 40"/>
                  <a:gd name="T27" fmla="*/ 19 h 26"/>
                  <a:gd name="T28" fmla="*/ 36 w 40"/>
                  <a:gd name="T29" fmla="*/ 36 h 26"/>
                  <a:gd name="T30" fmla="*/ 14 w 40"/>
                  <a:gd name="T31" fmla="*/ 57 h 26"/>
                  <a:gd name="T32" fmla="*/ 3 w 40"/>
                  <a:gd name="T33" fmla="*/ 68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4" y="20"/>
                    </a:lnTo>
                    <a:lnTo>
                      <a:pt x="13" y="13"/>
                    </a:lnTo>
                    <a:lnTo>
                      <a:pt x="22" y="6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2" y="7"/>
                    </a:lnTo>
                    <a:lnTo>
                      <a:pt x="13" y="13"/>
                    </a:lnTo>
                    <a:lnTo>
                      <a:pt x="5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4" name="Freeform 2299"/>
              <p:cNvSpPr>
                <a:spLocks/>
              </p:cNvSpPr>
              <p:nvPr/>
            </p:nvSpPr>
            <p:spPr bwMode="auto">
              <a:xfrm>
                <a:off x="1954" y="1491"/>
                <a:ext cx="346" cy="256"/>
              </a:xfrm>
              <a:custGeom>
                <a:avLst/>
                <a:gdLst>
                  <a:gd name="T0" fmla="*/ 5 w 126"/>
                  <a:gd name="T1" fmla="*/ 248 h 93"/>
                  <a:gd name="T2" fmla="*/ 5 w 126"/>
                  <a:gd name="T3" fmla="*/ 250 h 93"/>
                  <a:gd name="T4" fmla="*/ 0 w 126"/>
                  <a:gd name="T5" fmla="*/ 256 h 93"/>
                  <a:gd name="T6" fmla="*/ 0 w 126"/>
                  <a:gd name="T7" fmla="*/ 250 h 93"/>
                  <a:gd name="T8" fmla="*/ 0 w 126"/>
                  <a:gd name="T9" fmla="*/ 248 h 93"/>
                  <a:gd name="T10" fmla="*/ 8 w 126"/>
                  <a:gd name="T11" fmla="*/ 234 h 93"/>
                  <a:gd name="T12" fmla="*/ 27 w 126"/>
                  <a:gd name="T13" fmla="*/ 198 h 93"/>
                  <a:gd name="T14" fmla="*/ 55 w 126"/>
                  <a:gd name="T15" fmla="*/ 157 h 93"/>
                  <a:gd name="T16" fmla="*/ 93 w 126"/>
                  <a:gd name="T17" fmla="*/ 110 h 93"/>
                  <a:gd name="T18" fmla="*/ 102 w 126"/>
                  <a:gd name="T19" fmla="*/ 96 h 93"/>
                  <a:gd name="T20" fmla="*/ 110 w 126"/>
                  <a:gd name="T21" fmla="*/ 85 h 93"/>
                  <a:gd name="T22" fmla="*/ 135 w 126"/>
                  <a:gd name="T23" fmla="*/ 69 h 93"/>
                  <a:gd name="T24" fmla="*/ 159 w 126"/>
                  <a:gd name="T25" fmla="*/ 58 h 93"/>
                  <a:gd name="T26" fmla="*/ 181 w 126"/>
                  <a:gd name="T27" fmla="*/ 50 h 93"/>
                  <a:gd name="T28" fmla="*/ 200 w 126"/>
                  <a:gd name="T29" fmla="*/ 41 h 93"/>
                  <a:gd name="T30" fmla="*/ 214 w 126"/>
                  <a:gd name="T31" fmla="*/ 30 h 93"/>
                  <a:gd name="T32" fmla="*/ 222 w 126"/>
                  <a:gd name="T33" fmla="*/ 25 h 93"/>
                  <a:gd name="T34" fmla="*/ 222 w 126"/>
                  <a:gd name="T35" fmla="*/ 22 h 93"/>
                  <a:gd name="T36" fmla="*/ 231 w 126"/>
                  <a:gd name="T37" fmla="*/ 17 h 93"/>
                  <a:gd name="T38" fmla="*/ 250 w 126"/>
                  <a:gd name="T39" fmla="*/ 11 h 93"/>
                  <a:gd name="T40" fmla="*/ 277 w 126"/>
                  <a:gd name="T41" fmla="*/ 8 h 93"/>
                  <a:gd name="T42" fmla="*/ 308 w 126"/>
                  <a:gd name="T43" fmla="*/ 8 h 93"/>
                  <a:gd name="T44" fmla="*/ 346 w 126"/>
                  <a:gd name="T45" fmla="*/ 0 h 93"/>
                  <a:gd name="T46" fmla="*/ 308 w 126"/>
                  <a:gd name="T47" fmla="*/ 8 h 93"/>
                  <a:gd name="T48" fmla="*/ 264 w 126"/>
                  <a:gd name="T49" fmla="*/ 11 h 93"/>
                  <a:gd name="T50" fmla="*/ 233 w 126"/>
                  <a:gd name="T51" fmla="*/ 17 h 93"/>
                  <a:gd name="T52" fmla="*/ 222 w 126"/>
                  <a:gd name="T53" fmla="*/ 22 h 93"/>
                  <a:gd name="T54" fmla="*/ 220 w 126"/>
                  <a:gd name="T55" fmla="*/ 25 h 93"/>
                  <a:gd name="T56" fmla="*/ 220 w 126"/>
                  <a:gd name="T57" fmla="*/ 28 h 93"/>
                  <a:gd name="T58" fmla="*/ 209 w 126"/>
                  <a:gd name="T59" fmla="*/ 36 h 93"/>
                  <a:gd name="T60" fmla="*/ 195 w 126"/>
                  <a:gd name="T61" fmla="*/ 44 h 93"/>
                  <a:gd name="T62" fmla="*/ 178 w 126"/>
                  <a:gd name="T63" fmla="*/ 52 h 93"/>
                  <a:gd name="T64" fmla="*/ 154 w 126"/>
                  <a:gd name="T65" fmla="*/ 58 h 93"/>
                  <a:gd name="T66" fmla="*/ 132 w 126"/>
                  <a:gd name="T67" fmla="*/ 72 h 93"/>
                  <a:gd name="T68" fmla="*/ 110 w 126"/>
                  <a:gd name="T69" fmla="*/ 85 h 93"/>
                  <a:gd name="T70" fmla="*/ 102 w 126"/>
                  <a:gd name="T71" fmla="*/ 99 h 93"/>
                  <a:gd name="T72" fmla="*/ 93 w 126"/>
                  <a:gd name="T73" fmla="*/ 113 h 93"/>
                  <a:gd name="T74" fmla="*/ 60 w 126"/>
                  <a:gd name="T75" fmla="*/ 157 h 93"/>
                  <a:gd name="T76" fmla="*/ 27 w 126"/>
                  <a:gd name="T77" fmla="*/ 204 h 93"/>
                  <a:gd name="T78" fmla="*/ 8 w 126"/>
                  <a:gd name="T79" fmla="*/ 234 h 93"/>
                  <a:gd name="T80" fmla="*/ 5 w 126"/>
                  <a:gd name="T81" fmla="*/ 248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93">
                    <a:moveTo>
                      <a:pt x="2" y="90"/>
                    </a:moveTo>
                    <a:lnTo>
                      <a:pt x="2" y="91"/>
                    </a:lnTo>
                    <a:lnTo>
                      <a:pt x="0" y="93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3" y="85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34" y="40"/>
                    </a:lnTo>
                    <a:lnTo>
                      <a:pt x="37" y="35"/>
                    </a:lnTo>
                    <a:lnTo>
                      <a:pt x="40" y="31"/>
                    </a:lnTo>
                    <a:lnTo>
                      <a:pt x="49" y="25"/>
                    </a:lnTo>
                    <a:lnTo>
                      <a:pt x="58" y="21"/>
                    </a:lnTo>
                    <a:lnTo>
                      <a:pt x="66" y="18"/>
                    </a:lnTo>
                    <a:lnTo>
                      <a:pt x="73" y="15"/>
                    </a:lnTo>
                    <a:lnTo>
                      <a:pt x="78" y="11"/>
                    </a:lnTo>
                    <a:lnTo>
                      <a:pt x="81" y="9"/>
                    </a:lnTo>
                    <a:lnTo>
                      <a:pt x="81" y="8"/>
                    </a:lnTo>
                    <a:lnTo>
                      <a:pt x="84" y="6"/>
                    </a:lnTo>
                    <a:lnTo>
                      <a:pt x="91" y="4"/>
                    </a:lnTo>
                    <a:lnTo>
                      <a:pt x="101" y="3"/>
                    </a:lnTo>
                    <a:lnTo>
                      <a:pt x="112" y="3"/>
                    </a:lnTo>
                    <a:lnTo>
                      <a:pt x="126" y="0"/>
                    </a:lnTo>
                    <a:lnTo>
                      <a:pt x="112" y="3"/>
                    </a:lnTo>
                    <a:lnTo>
                      <a:pt x="96" y="4"/>
                    </a:lnTo>
                    <a:lnTo>
                      <a:pt x="85" y="6"/>
                    </a:lnTo>
                    <a:lnTo>
                      <a:pt x="81" y="8"/>
                    </a:lnTo>
                    <a:lnTo>
                      <a:pt x="80" y="9"/>
                    </a:lnTo>
                    <a:lnTo>
                      <a:pt x="80" y="10"/>
                    </a:lnTo>
                    <a:lnTo>
                      <a:pt x="76" y="13"/>
                    </a:lnTo>
                    <a:lnTo>
                      <a:pt x="71" y="16"/>
                    </a:lnTo>
                    <a:lnTo>
                      <a:pt x="65" y="19"/>
                    </a:lnTo>
                    <a:lnTo>
                      <a:pt x="56" y="21"/>
                    </a:lnTo>
                    <a:lnTo>
                      <a:pt x="48" y="26"/>
                    </a:lnTo>
                    <a:lnTo>
                      <a:pt x="40" y="31"/>
                    </a:lnTo>
                    <a:lnTo>
                      <a:pt x="37" y="36"/>
                    </a:lnTo>
                    <a:lnTo>
                      <a:pt x="34" y="41"/>
                    </a:lnTo>
                    <a:lnTo>
                      <a:pt x="22" y="57"/>
                    </a:lnTo>
                    <a:lnTo>
                      <a:pt x="10" y="74"/>
                    </a:lnTo>
                    <a:lnTo>
                      <a:pt x="3" y="8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5" name="Freeform 2300"/>
              <p:cNvSpPr>
                <a:spLocks/>
              </p:cNvSpPr>
              <p:nvPr/>
            </p:nvSpPr>
            <p:spPr bwMode="auto">
              <a:xfrm>
                <a:off x="1982" y="1478"/>
                <a:ext cx="307" cy="189"/>
              </a:xfrm>
              <a:custGeom>
                <a:avLst/>
                <a:gdLst>
                  <a:gd name="T0" fmla="*/ 8 w 112"/>
                  <a:gd name="T1" fmla="*/ 181 h 69"/>
                  <a:gd name="T2" fmla="*/ 0 w 112"/>
                  <a:gd name="T3" fmla="*/ 189 h 69"/>
                  <a:gd name="T4" fmla="*/ 5 w 112"/>
                  <a:gd name="T5" fmla="*/ 181 h 69"/>
                  <a:gd name="T6" fmla="*/ 8 w 112"/>
                  <a:gd name="T7" fmla="*/ 178 h 69"/>
                  <a:gd name="T8" fmla="*/ 11 w 112"/>
                  <a:gd name="T9" fmla="*/ 178 h 69"/>
                  <a:gd name="T10" fmla="*/ 14 w 112"/>
                  <a:gd name="T11" fmla="*/ 170 h 69"/>
                  <a:gd name="T12" fmla="*/ 33 w 112"/>
                  <a:gd name="T13" fmla="*/ 142 h 69"/>
                  <a:gd name="T14" fmla="*/ 55 w 112"/>
                  <a:gd name="T15" fmla="*/ 110 h 69"/>
                  <a:gd name="T16" fmla="*/ 74 w 112"/>
                  <a:gd name="T17" fmla="*/ 93 h 69"/>
                  <a:gd name="T18" fmla="*/ 90 w 112"/>
                  <a:gd name="T19" fmla="*/ 77 h 69"/>
                  <a:gd name="T20" fmla="*/ 134 w 112"/>
                  <a:gd name="T21" fmla="*/ 52 h 69"/>
                  <a:gd name="T22" fmla="*/ 173 w 112"/>
                  <a:gd name="T23" fmla="*/ 30 h 69"/>
                  <a:gd name="T24" fmla="*/ 200 w 112"/>
                  <a:gd name="T25" fmla="*/ 22 h 69"/>
                  <a:gd name="T26" fmla="*/ 208 w 112"/>
                  <a:gd name="T27" fmla="*/ 14 h 69"/>
                  <a:gd name="T28" fmla="*/ 233 w 112"/>
                  <a:gd name="T29" fmla="*/ 8 h 69"/>
                  <a:gd name="T30" fmla="*/ 258 w 112"/>
                  <a:gd name="T31" fmla="*/ 0 h 69"/>
                  <a:gd name="T32" fmla="*/ 280 w 112"/>
                  <a:gd name="T33" fmla="*/ 0 h 69"/>
                  <a:gd name="T34" fmla="*/ 307 w 112"/>
                  <a:gd name="T35" fmla="*/ 8 h 69"/>
                  <a:gd name="T36" fmla="*/ 277 w 112"/>
                  <a:gd name="T37" fmla="*/ 3 h 69"/>
                  <a:gd name="T38" fmla="*/ 277 w 112"/>
                  <a:gd name="T39" fmla="*/ 0 h 69"/>
                  <a:gd name="T40" fmla="*/ 266 w 112"/>
                  <a:gd name="T41" fmla="*/ 0 h 69"/>
                  <a:gd name="T42" fmla="*/ 244 w 112"/>
                  <a:gd name="T43" fmla="*/ 3 h 69"/>
                  <a:gd name="T44" fmla="*/ 217 w 112"/>
                  <a:gd name="T45" fmla="*/ 11 h 69"/>
                  <a:gd name="T46" fmla="*/ 208 w 112"/>
                  <a:gd name="T47" fmla="*/ 14 h 69"/>
                  <a:gd name="T48" fmla="*/ 206 w 112"/>
                  <a:gd name="T49" fmla="*/ 16 h 69"/>
                  <a:gd name="T50" fmla="*/ 195 w 112"/>
                  <a:gd name="T51" fmla="*/ 25 h 69"/>
                  <a:gd name="T52" fmla="*/ 167 w 112"/>
                  <a:gd name="T53" fmla="*/ 36 h 69"/>
                  <a:gd name="T54" fmla="*/ 132 w 112"/>
                  <a:gd name="T55" fmla="*/ 55 h 69"/>
                  <a:gd name="T56" fmla="*/ 90 w 112"/>
                  <a:gd name="T57" fmla="*/ 77 h 69"/>
                  <a:gd name="T58" fmla="*/ 74 w 112"/>
                  <a:gd name="T59" fmla="*/ 93 h 69"/>
                  <a:gd name="T60" fmla="*/ 60 w 112"/>
                  <a:gd name="T61" fmla="*/ 112 h 69"/>
                  <a:gd name="T62" fmla="*/ 33 w 112"/>
                  <a:gd name="T63" fmla="*/ 148 h 69"/>
                  <a:gd name="T64" fmla="*/ 19 w 112"/>
                  <a:gd name="T65" fmla="*/ 170 h 69"/>
                  <a:gd name="T66" fmla="*/ 11 w 112"/>
                  <a:gd name="T67" fmla="*/ 178 h 69"/>
                  <a:gd name="T68" fmla="*/ 8 w 112"/>
                  <a:gd name="T69" fmla="*/ 181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2" h="69">
                    <a:moveTo>
                      <a:pt x="3" y="66"/>
                    </a:moveTo>
                    <a:lnTo>
                      <a:pt x="0" y="69"/>
                    </a:lnTo>
                    <a:lnTo>
                      <a:pt x="2" y="66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5" y="62"/>
                    </a:lnTo>
                    <a:lnTo>
                      <a:pt x="12" y="52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3" y="28"/>
                    </a:lnTo>
                    <a:lnTo>
                      <a:pt x="49" y="19"/>
                    </a:lnTo>
                    <a:lnTo>
                      <a:pt x="63" y="11"/>
                    </a:lnTo>
                    <a:lnTo>
                      <a:pt x="73" y="8"/>
                    </a:lnTo>
                    <a:lnTo>
                      <a:pt x="76" y="5"/>
                    </a:lnTo>
                    <a:lnTo>
                      <a:pt x="85" y="3"/>
                    </a:lnTo>
                    <a:lnTo>
                      <a:pt x="94" y="0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01" y="1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89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1" y="9"/>
                    </a:lnTo>
                    <a:lnTo>
                      <a:pt x="61" y="13"/>
                    </a:lnTo>
                    <a:lnTo>
                      <a:pt x="48" y="20"/>
                    </a:lnTo>
                    <a:lnTo>
                      <a:pt x="33" y="28"/>
                    </a:lnTo>
                    <a:lnTo>
                      <a:pt x="27" y="34"/>
                    </a:lnTo>
                    <a:lnTo>
                      <a:pt x="22" y="41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65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6" name="Freeform 2301"/>
              <p:cNvSpPr>
                <a:spLocks/>
              </p:cNvSpPr>
              <p:nvPr/>
            </p:nvSpPr>
            <p:spPr bwMode="auto">
              <a:xfrm>
                <a:off x="1963" y="1719"/>
                <a:ext cx="24" cy="52"/>
              </a:xfrm>
              <a:custGeom>
                <a:avLst/>
                <a:gdLst>
                  <a:gd name="T0" fmla="*/ 3 w 9"/>
                  <a:gd name="T1" fmla="*/ 49 h 19"/>
                  <a:gd name="T2" fmla="*/ 0 w 9"/>
                  <a:gd name="T3" fmla="*/ 52 h 19"/>
                  <a:gd name="T4" fmla="*/ 0 w 9"/>
                  <a:gd name="T5" fmla="*/ 49 h 19"/>
                  <a:gd name="T6" fmla="*/ 11 w 9"/>
                  <a:gd name="T7" fmla="*/ 33 h 19"/>
                  <a:gd name="T8" fmla="*/ 16 w 9"/>
                  <a:gd name="T9" fmla="*/ 14 h 19"/>
                  <a:gd name="T10" fmla="*/ 19 w 9"/>
                  <a:gd name="T11" fmla="*/ 5 h 19"/>
                  <a:gd name="T12" fmla="*/ 24 w 9"/>
                  <a:gd name="T13" fmla="*/ 0 h 19"/>
                  <a:gd name="T14" fmla="*/ 19 w 9"/>
                  <a:gd name="T15" fmla="*/ 8 h 19"/>
                  <a:gd name="T16" fmla="*/ 16 w 9"/>
                  <a:gd name="T17" fmla="*/ 14 h 19"/>
                  <a:gd name="T18" fmla="*/ 11 w 9"/>
                  <a:gd name="T19" fmla="*/ 33 h 19"/>
                  <a:gd name="T20" fmla="*/ 3 w 9"/>
                  <a:gd name="T21" fmla="*/ 4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12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7" name="Freeform 2302"/>
              <p:cNvSpPr>
                <a:spLocks/>
              </p:cNvSpPr>
              <p:nvPr/>
            </p:nvSpPr>
            <p:spPr bwMode="auto">
              <a:xfrm>
                <a:off x="1979" y="1519"/>
                <a:ext cx="349" cy="261"/>
              </a:xfrm>
              <a:custGeom>
                <a:avLst/>
                <a:gdLst>
                  <a:gd name="T0" fmla="*/ 3 w 127"/>
                  <a:gd name="T1" fmla="*/ 250 h 95"/>
                  <a:gd name="T2" fmla="*/ 3 w 127"/>
                  <a:gd name="T3" fmla="*/ 253 h 95"/>
                  <a:gd name="T4" fmla="*/ 0 w 127"/>
                  <a:gd name="T5" fmla="*/ 261 h 95"/>
                  <a:gd name="T6" fmla="*/ 0 w 127"/>
                  <a:gd name="T7" fmla="*/ 253 h 95"/>
                  <a:gd name="T8" fmla="*/ 3 w 127"/>
                  <a:gd name="T9" fmla="*/ 250 h 95"/>
                  <a:gd name="T10" fmla="*/ 8 w 127"/>
                  <a:gd name="T11" fmla="*/ 234 h 95"/>
                  <a:gd name="T12" fmla="*/ 22 w 127"/>
                  <a:gd name="T13" fmla="*/ 198 h 95"/>
                  <a:gd name="T14" fmla="*/ 30 w 127"/>
                  <a:gd name="T15" fmla="*/ 176 h 95"/>
                  <a:gd name="T16" fmla="*/ 41 w 127"/>
                  <a:gd name="T17" fmla="*/ 148 h 95"/>
                  <a:gd name="T18" fmla="*/ 58 w 127"/>
                  <a:gd name="T19" fmla="*/ 124 h 95"/>
                  <a:gd name="T20" fmla="*/ 80 w 127"/>
                  <a:gd name="T21" fmla="*/ 99 h 95"/>
                  <a:gd name="T22" fmla="*/ 99 w 127"/>
                  <a:gd name="T23" fmla="*/ 74 h 95"/>
                  <a:gd name="T24" fmla="*/ 124 w 127"/>
                  <a:gd name="T25" fmla="*/ 55 h 95"/>
                  <a:gd name="T26" fmla="*/ 148 w 127"/>
                  <a:gd name="T27" fmla="*/ 41 h 95"/>
                  <a:gd name="T28" fmla="*/ 168 w 127"/>
                  <a:gd name="T29" fmla="*/ 27 h 95"/>
                  <a:gd name="T30" fmla="*/ 206 w 127"/>
                  <a:gd name="T31" fmla="*/ 16 h 95"/>
                  <a:gd name="T32" fmla="*/ 220 w 127"/>
                  <a:gd name="T33" fmla="*/ 11 h 95"/>
                  <a:gd name="T34" fmla="*/ 250 w 127"/>
                  <a:gd name="T35" fmla="*/ 3 h 95"/>
                  <a:gd name="T36" fmla="*/ 280 w 127"/>
                  <a:gd name="T37" fmla="*/ 0 h 95"/>
                  <a:gd name="T38" fmla="*/ 311 w 127"/>
                  <a:gd name="T39" fmla="*/ 0 h 95"/>
                  <a:gd name="T40" fmla="*/ 349 w 127"/>
                  <a:gd name="T41" fmla="*/ 0 h 95"/>
                  <a:gd name="T42" fmla="*/ 308 w 127"/>
                  <a:gd name="T43" fmla="*/ 0 h 95"/>
                  <a:gd name="T44" fmla="*/ 294 w 127"/>
                  <a:gd name="T45" fmla="*/ 0 h 95"/>
                  <a:gd name="T46" fmla="*/ 264 w 127"/>
                  <a:gd name="T47" fmla="*/ 3 h 95"/>
                  <a:gd name="T48" fmla="*/ 228 w 127"/>
                  <a:gd name="T49" fmla="*/ 11 h 95"/>
                  <a:gd name="T50" fmla="*/ 214 w 127"/>
                  <a:gd name="T51" fmla="*/ 14 h 95"/>
                  <a:gd name="T52" fmla="*/ 203 w 127"/>
                  <a:gd name="T53" fmla="*/ 16 h 95"/>
                  <a:gd name="T54" fmla="*/ 165 w 127"/>
                  <a:gd name="T55" fmla="*/ 30 h 95"/>
                  <a:gd name="T56" fmla="*/ 143 w 127"/>
                  <a:gd name="T57" fmla="*/ 44 h 95"/>
                  <a:gd name="T58" fmla="*/ 121 w 127"/>
                  <a:gd name="T59" fmla="*/ 58 h 95"/>
                  <a:gd name="T60" fmla="*/ 99 w 127"/>
                  <a:gd name="T61" fmla="*/ 80 h 95"/>
                  <a:gd name="T62" fmla="*/ 80 w 127"/>
                  <a:gd name="T63" fmla="*/ 102 h 95"/>
                  <a:gd name="T64" fmla="*/ 58 w 127"/>
                  <a:gd name="T65" fmla="*/ 126 h 95"/>
                  <a:gd name="T66" fmla="*/ 44 w 127"/>
                  <a:gd name="T67" fmla="*/ 151 h 95"/>
                  <a:gd name="T68" fmla="*/ 30 w 127"/>
                  <a:gd name="T69" fmla="*/ 176 h 95"/>
                  <a:gd name="T70" fmla="*/ 22 w 127"/>
                  <a:gd name="T71" fmla="*/ 198 h 95"/>
                  <a:gd name="T72" fmla="*/ 11 w 127"/>
                  <a:gd name="T73" fmla="*/ 236 h 95"/>
                  <a:gd name="T74" fmla="*/ 3 w 127"/>
                  <a:gd name="T75" fmla="*/ 250 h 9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7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5"/>
                    </a:lnTo>
                    <a:lnTo>
                      <a:pt x="8" y="72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21" y="45"/>
                    </a:lnTo>
                    <a:lnTo>
                      <a:pt x="29" y="36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4" y="15"/>
                    </a:lnTo>
                    <a:lnTo>
                      <a:pt x="61" y="10"/>
                    </a:lnTo>
                    <a:lnTo>
                      <a:pt x="75" y="6"/>
                    </a:lnTo>
                    <a:lnTo>
                      <a:pt x="80" y="4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3" y="0"/>
                    </a:lnTo>
                    <a:lnTo>
                      <a:pt x="127" y="0"/>
                    </a:lnTo>
                    <a:lnTo>
                      <a:pt x="112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3" y="4"/>
                    </a:lnTo>
                    <a:lnTo>
                      <a:pt x="78" y="5"/>
                    </a:lnTo>
                    <a:lnTo>
                      <a:pt x="74" y="6"/>
                    </a:lnTo>
                    <a:lnTo>
                      <a:pt x="60" y="11"/>
                    </a:lnTo>
                    <a:lnTo>
                      <a:pt x="52" y="16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9" y="37"/>
                    </a:lnTo>
                    <a:lnTo>
                      <a:pt x="21" y="46"/>
                    </a:lnTo>
                    <a:lnTo>
                      <a:pt x="16" y="55"/>
                    </a:lnTo>
                    <a:lnTo>
                      <a:pt x="11" y="64"/>
                    </a:lnTo>
                    <a:lnTo>
                      <a:pt x="8" y="72"/>
                    </a:lnTo>
                    <a:lnTo>
                      <a:pt x="4" y="86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8" name="Freeform 2303"/>
              <p:cNvSpPr>
                <a:spLocks/>
              </p:cNvSpPr>
              <p:nvPr/>
            </p:nvSpPr>
            <p:spPr bwMode="auto">
              <a:xfrm>
                <a:off x="1987" y="1535"/>
                <a:ext cx="352" cy="267"/>
              </a:xfrm>
              <a:custGeom>
                <a:avLst/>
                <a:gdLst>
                  <a:gd name="T0" fmla="*/ 0 w 128"/>
                  <a:gd name="T1" fmla="*/ 253 h 97"/>
                  <a:gd name="T2" fmla="*/ 0 w 128"/>
                  <a:gd name="T3" fmla="*/ 259 h 97"/>
                  <a:gd name="T4" fmla="*/ 0 w 128"/>
                  <a:gd name="T5" fmla="*/ 267 h 97"/>
                  <a:gd name="T6" fmla="*/ 0 w 128"/>
                  <a:gd name="T7" fmla="*/ 259 h 97"/>
                  <a:gd name="T8" fmla="*/ 0 w 128"/>
                  <a:gd name="T9" fmla="*/ 253 h 97"/>
                  <a:gd name="T10" fmla="*/ 3 w 128"/>
                  <a:gd name="T11" fmla="*/ 250 h 97"/>
                  <a:gd name="T12" fmla="*/ 8 w 128"/>
                  <a:gd name="T13" fmla="*/ 239 h 97"/>
                  <a:gd name="T14" fmla="*/ 22 w 128"/>
                  <a:gd name="T15" fmla="*/ 206 h 97"/>
                  <a:gd name="T16" fmla="*/ 47 w 128"/>
                  <a:gd name="T17" fmla="*/ 154 h 97"/>
                  <a:gd name="T18" fmla="*/ 77 w 128"/>
                  <a:gd name="T19" fmla="*/ 99 h 97"/>
                  <a:gd name="T20" fmla="*/ 99 w 128"/>
                  <a:gd name="T21" fmla="*/ 77 h 97"/>
                  <a:gd name="T22" fmla="*/ 121 w 128"/>
                  <a:gd name="T23" fmla="*/ 55 h 97"/>
                  <a:gd name="T24" fmla="*/ 146 w 128"/>
                  <a:gd name="T25" fmla="*/ 39 h 97"/>
                  <a:gd name="T26" fmla="*/ 168 w 128"/>
                  <a:gd name="T27" fmla="*/ 25 h 97"/>
                  <a:gd name="T28" fmla="*/ 204 w 128"/>
                  <a:gd name="T29" fmla="*/ 11 h 97"/>
                  <a:gd name="T30" fmla="*/ 217 w 128"/>
                  <a:gd name="T31" fmla="*/ 11 h 97"/>
                  <a:gd name="T32" fmla="*/ 253 w 128"/>
                  <a:gd name="T33" fmla="*/ 6 h 97"/>
                  <a:gd name="T34" fmla="*/ 283 w 128"/>
                  <a:gd name="T35" fmla="*/ 0 h 97"/>
                  <a:gd name="T36" fmla="*/ 314 w 128"/>
                  <a:gd name="T37" fmla="*/ 0 h 97"/>
                  <a:gd name="T38" fmla="*/ 352 w 128"/>
                  <a:gd name="T39" fmla="*/ 6 h 97"/>
                  <a:gd name="T40" fmla="*/ 311 w 128"/>
                  <a:gd name="T41" fmla="*/ 0 h 97"/>
                  <a:gd name="T42" fmla="*/ 300 w 128"/>
                  <a:gd name="T43" fmla="*/ 0 h 97"/>
                  <a:gd name="T44" fmla="*/ 267 w 128"/>
                  <a:gd name="T45" fmla="*/ 6 h 97"/>
                  <a:gd name="T46" fmla="*/ 215 w 128"/>
                  <a:gd name="T47" fmla="*/ 14 h 97"/>
                  <a:gd name="T48" fmla="*/ 201 w 128"/>
                  <a:gd name="T49" fmla="*/ 14 h 97"/>
                  <a:gd name="T50" fmla="*/ 168 w 128"/>
                  <a:gd name="T51" fmla="*/ 28 h 97"/>
                  <a:gd name="T52" fmla="*/ 143 w 128"/>
                  <a:gd name="T53" fmla="*/ 41 h 97"/>
                  <a:gd name="T54" fmla="*/ 121 w 128"/>
                  <a:gd name="T55" fmla="*/ 58 h 97"/>
                  <a:gd name="T56" fmla="*/ 99 w 128"/>
                  <a:gd name="T57" fmla="*/ 80 h 97"/>
                  <a:gd name="T58" fmla="*/ 77 w 128"/>
                  <a:gd name="T59" fmla="*/ 105 h 97"/>
                  <a:gd name="T60" fmla="*/ 50 w 128"/>
                  <a:gd name="T61" fmla="*/ 160 h 97"/>
                  <a:gd name="T62" fmla="*/ 28 w 128"/>
                  <a:gd name="T63" fmla="*/ 206 h 97"/>
                  <a:gd name="T64" fmla="*/ 8 w 128"/>
                  <a:gd name="T65" fmla="*/ 245 h 97"/>
                  <a:gd name="T66" fmla="*/ 3 w 128"/>
                  <a:gd name="T67" fmla="*/ 253 h 97"/>
                  <a:gd name="T68" fmla="*/ 0 w 128"/>
                  <a:gd name="T69" fmla="*/ 253 h 9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8" h="97">
                    <a:moveTo>
                      <a:pt x="0" y="92"/>
                    </a:moveTo>
                    <a:lnTo>
                      <a:pt x="0" y="94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7"/>
                    </a:lnTo>
                    <a:lnTo>
                      <a:pt x="8" y="75"/>
                    </a:lnTo>
                    <a:lnTo>
                      <a:pt x="17" y="56"/>
                    </a:lnTo>
                    <a:lnTo>
                      <a:pt x="28" y="36"/>
                    </a:lnTo>
                    <a:lnTo>
                      <a:pt x="36" y="28"/>
                    </a:lnTo>
                    <a:lnTo>
                      <a:pt x="44" y="20"/>
                    </a:lnTo>
                    <a:lnTo>
                      <a:pt x="53" y="14"/>
                    </a:lnTo>
                    <a:lnTo>
                      <a:pt x="61" y="9"/>
                    </a:lnTo>
                    <a:lnTo>
                      <a:pt x="74" y="4"/>
                    </a:lnTo>
                    <a:lnTo>
                      <a:pt x="79" y="4"/>
                    </a:lnTo>
                    <a:lnTo>
                      <a:pt x="92" y="2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13" y="0"/>
                    </a:lnTo>
                    <a:lnTo>
                      <a:pt x="109" y="0"/>
                    </a:lnTo>
                    <a:lnTo>
                      <a:pt x="97" y="2"/>
                    </a:lnTo>
                    <a:lnTo>
                      <a:pt x="78" y="5"/>
                    </a:lnTo>
                    <a:lnTo>
                      <a:pt x="73" y="5"/>
                    </a:lnTo>
                    <a:lnTo>
                      <a:pt x="61" y="10"/>
                    </a:lnTo>
                    <a:lnTo>
                      <a:pt x="52" y="15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8" y="38"/>
                    </a:lnTo>
                    <a:lnTo>
                      <a:pt x="18" y="58"/>
                    </a:lnTo>
                    <a:lnTo>
                      <a:pt x="10" y="75"/>
                    </a:lnTo>
                    <a:lnTo>
                      <a:pt x="3" y="89"/>
                    </a:lnTo>
                    <a:lnTo>
                      <a:pt x="1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99" name="Freeform 2304"/>
              <p:cNvSpPr>
                <a:spLocks/>
              </p:cNvSpPr>
              <p:nvPr/>
            </p:nvSpPr>
            <p:spPr bwMode="auto">
              <a:xfrm>
                <a:off x="2001" y="1544"/>
                <a:ext cx="310" cy="279"/>
              </a:xfrm>
              <a:custGeom>
                <a:avLst/>
                <a:gdLst>
                  <a:gd name="T0" fmla="*/ 3 w 113"/>
                  <a:gd name="T1" fmla="*/ 268 h 102"/>
                  <a:gd name="T2" fmla="*/ 0 w 113"/>
                  <a:gd name="T3" fmla="*/ 279 h 102"/>
                  <a:gd name="T4" fmla="*/ 3 w 113"/>
                  <a:gd name="T5" fmla="*/ 268 h 102"/>
                  <a:gd name="T6" fmla="*/ 5 w 113"/>
                  <a:gd name="T7" fmla="*/ 252 h 102"/>
                  <a:gd name="T8" fmla="*/ 16 w 113"/>
                  <a:gd name="T9" fmla="*/ 216 h 102"/>
                  <a:gd name="T10" fmla="*/ 36 w 113"/>
                  <a:gd name="T11" fmla="*/ 170 h 102"/>
                  <a:gd name="T12" fmla="*/ 49 w 113"/>
                  <a:gd name="T13" fmla="*/ 145 h 102"/>
                  <a:gd name="T14" fmla="*/ 66 w 113"/>
                  <a:gd name="T15" fmla="*/ 123 h 102"/>
                  <a:gd name="T16" fmla="*/ 85 w 113"/>
                  <a:gd name="T17" fmla="*/ 96 h 102"/>
                  <a:gd name="T18" fmla="*/ 104 w 113"/>
                  <a:gd name="T19" fmla="*/ 77 h 102"/>
                  <a:gd name="T20" fmla="*/ 126 w 113"/>
                  <a:gd name="T21" fmla="*/ 60 h 102"/>
                  <a:gd name="T22" fmla="*/ 143 w 113"/>
                  <a:gd name="T23" fmla="*/ 47 h 102"/>
                  <a:gd name="T24" fmla="*/ 176 w 113"/>
                  <a:gd name="T25" fmla="*/ 30 h 102"/>
                  <a:gd name="T26" fmla="*/ 189 w 113"/>
                  <a:gd name="T27" fmla="*/ 27 h 102"/>
                  <a:gd name="T28" fmla="*/ 217 w 113"/>
                  <a:gd name="T29" fmla="*/ 19 h 102"/>
                  <a:gd name="T30" fmla="*/ 244 w 113"/>
                  <a:gd name="T31" fmla="*/ 11 h 102"/>
                  <a:gd name="T32" fmla="*/ 272 w 113"/>
                  <a:gd name="T33" fmla="*/ 3 h 102"/>
                  <a:gd name="T34" fmla="*/ 310 w 113"/>
                  <a:gd name="T35" fmla="*/ 0 h 102"/>
                  <a:gd name="T36" fmla="*/ 272 w 113"/>
                  <a:gd name="T37" fmla="*/ 5 h 102"/>
                  <a:gd name="T38" fmla="*/ 258 w 113"/>
                  <a:gd name="T39" fmla="*/ 5 h 102"/>
                  <a:gd name="T40" fmla="*/ 230 w 113"/>
                  <a:gd name="T41" fmla="*/ 16 h 102"/>
                  <a:gd name="T42" fmla="*/ 187 w 113"/>
                  <a:gd name="T43" fmla="*/ 30 h 102"/>
                  <a:gd name="T44" fmla="*/ 173 w 113"/>
                  <a:gd name="T45" fmla="*/ 33 h 102"/>
                  <a:gd name="T46" fmla="*/ 143 w 113"/>
                  <a:gd name="T47" fmla="*/ 49 h 102"/>
                  <a:gd name="T48" fmla="*/ 121 w 113"/>
                  <a:gd name="T49" fmla="*/ 63 h 102"/>
                  <a:gd name="T50" fmla="*/ 102 w 113"/>
                  <a:gd name="T51" fmla="*/ 82 h 102"/>
                  <a:gd name="T52" fmla="*/ 85 w 113"/>
                  <a:gd name="T53" fmla="*/ 98 h 102"/>
                  <a:gd name="T54" fmla="*/ 66 w 113"/>
                  <a:gd name="T55" fmla="*/ 123 h 102"/>
                  <a:gd name="T56" fmla="*/ 49 w 113"/>
                  <a:gd name="T57" fmla="*/ 150 h 102"/>
                  <a:gd name="T58" fmla="*/ 36 w 113"/>
                  <a:gd name="T59" fmla="*/ 172 h 102"/>
                  <a:gd name="T60" fmla="*/ 16 w 113"/>
                  <a:gd name="T61" fmla="*/ 216 h 102"/>
                  <a:gd name="T62" fmla="*/ 5 w 113"/>
                  <a:gd name="T63" fmla="*/ 254 h 102"/>
                  <a:gd name="T64" fmla="*/ 3 w 113"/>
                  <a:gd name="T65" fmla="*/ 268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3" h="102">
                    <a:moveTo>
                      <a:pt x="1" y="98"/>
                    </a:moveTo>
                    <a:lnTo>
                      <a:pt x="0" y="102"/>
                    </a:lnTo>
                    <a:lnTo>
                      <a:pt x="1" y="98"/>
                    </a:lnTo>
                    <a:lnTo>
                      <a:pt x="2" y="92"/>
                    </a:lnTo>
                    <a:lnTo>
                      <a:pt x="6" y="79"/>
                    </a:lnTo>
                    <a:lnTo>
                      <a:pt x="13" y="62"/>
                    </a:lnTo>
                    <a:lnTo>
                      <a:pt x="18" y="53"/>
                    </a:lnTo>
                    <a:lnTo>
                      <a:pt x="24" y="45"/>
                    </a:lnTo>
                    <a:lnTo>
                      <a:pt x="31" y="35"/>
                    </a:lnTo>
                    <a:lnTo>
                      <a:pt x="38" y="28"/>
                    </a:lnTo>
                    <a:lnTo>
                      <a:pt x="46" y="22"/>
                    </a:lnTo>
                    <a:lnTo>
                      <a:pt x="52" y="17"/>
                    </a:lnTo>
                    <a:lnTo>
                      <a:pt x="64" y="11"/>
                    </a:lnTo>
                    <a:lnTo>
                      <a:pt x="69" y="10"/>
                    </a:lnTo>
                    <a:lnTo>
                      <a:pt x="79" y="7"/>
                    </a:lnTo>
                    <a:lnTo>
                      <a:pt x="89" y="4"/>
                    </a:lnTo>
                    <a:lnTo>
                      <a:pt x="99" y="1"/>
                    </a:lnTo>
                    <a:lnTo>
                      <a:pt x="113" y="0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84" y="6"/>
                    </a:lnTo>
                    <a:lnTo>
                      <a:pt x="68" y="11"/>
                    </a:lnTo>
                    <a:lnTo>
                      <a:pt x="63" y="12"/>
                    </a:lnTo>
                    <a:lnTo>
                      <a:pt x="52" y="18"/>
                    </a:lnTo>
                    <a:lnTo>
                      <a:pt x="44" y="23"/>
                    </a:lnTo>
                    <a:lnTo>
                      <a:pt x="37" y="30"/>
                    </a:lnTo>
                    <a:lnTo>
                      <a:pt x="31" y="36"/>
                    </a:lnTo>
                    <a:lnTo>
                      <a:pt x="24" y="45"/>
                    </a:lnTo>
                    <a:lnTo>
                      <a:pt x="18" y="55"/>
                    </a:lnTo>
                    <a:lnTo>
                      <a:pt x="13" y="63"/>
                    </a:lnTo>
                    <a:lnTo>
                      <a:pt x="6" y="79"/>
                    </a:lnTo>
                    <a:lnTo>
                      <a:pt x="2" y="93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0" name="Freeform 2305"/>
              <p:cNvSpPr>
                <a:spLocks/>
              </p:cNvSpPr>
              <p:nvPr/>
            </p:nvSpPr>
            <p:spPr bwMode="auto">
              <a:xfrm>
                <a:off x="2015" y="1618"/>
                <a:ext cx="118" cy="225"/>
              </a:xfrm>
              <a:custGeom>
                <a:avLst/>
                <a:gdLst>
                  <a:gd name="T0" fmla="*/ 3 w 43"/>
                  <a:gd name="T1" fmla="*/ 220 h 82"/>
                  <a:gd name="T2" fmla="*/ 0 w 43"/>
                  <a:gd name="T3" fmla="*/ 220 h 82"/>
                  <a:gd name="T4" fmla="*/ 0 w 43"/>
                  <a:gd name="T5" fmla="*/ 225 h 82"/>
                  <a:gd name="T6" fmla="*/ 0 w 43"/>
                  <a:gd name="T7" fmla="*/ 220 h 82"/>
                  <a:gd name="T8" fmla="*/ 33 w 43"/>
                  <a:gd name="T9" fmla="*/ 134 h 82"/>
                  <a:gd name="T10" fmla="*/ 52 w 43"/>
                  <a:gd name="T11" fmla="*/ 77 h 82"/>
                  <a:gd name="T12" fmla="*/ 63 w 43"/>
                  <a:gd name="T13" fmla="*/ 55 h 82"/>
                  <a:gd name="T14" fmla="*/ 66 w 43"/>
                  <a:gd name="T15" fmla="*/ 52 h 82"/>
                  <a:gd name="T16" fmla="*/ 80 w 43"/>
                  <a:gd name="T17" fmla="*/ 38 h 82"/>
                  <a:gd name="T18" fmla="*/ 104 w 43"/>
                  <a:gd name="T19" fmla="*/ 14 h 82"/>
                  <a:gd name="T20" fmla="*/ 118 w 43"/>
                  <a:gd name="T21" fmla="*/ 0 h 82"/>
                  <a:gd name="T22" fmla="*/ 104 w 43"/>
                  <a:gd name="T23" fmla="*/ 14 h 82"/>
                  <a:gd name="T24" fmla="*/ 88 w 43"/>
                  <a:gd name="T25" fmla="*/ 36 h 82"/>
                  <a:gd name="T26" fmla="*/ 66 w 43"/>
                  <a:gd name="T27" fmla="*/ 52 h 82"/>
                  <a:gd name="T28" fmla="*/ 63 w 43"/>
                  <a:gd name="T29" fmla="*/ 58 h 82"/>
                  <a:gd name="T30" fmla="*/ 58 w 43"/>
                  <a:gd name="T31" fmla="*/ 77 h 82"/>
                  <a:gd name="T32" fmla="*/ 33 w 43"/>
                  <a:gd name="T33" fmla="*/ 134 h 82"/>
                  <a:gd name="T34" fmla="*/ 3 w 43"/>
                  <a:gd name="T35" fmla="*/ 220 h 8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82">
                    <a:moveTo>
                      <a:pt x="1" y="80"/>
                    </a:moveTo>
                    <a:lnTo>
                      <a:pt x="0" y="80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12" y="49"/>
                    </a:lnTo>
                    <a:lnTo>
                      <a:pt x="19" y="28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9" y="14"/>
                    </a:lnTo>
                    <a:lnTo>
                      <a:pt x="38" y="5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3"/>
                    </a:lnTo>
                    <a:lnTo>
                      <a:pt x="24" y="19"/>
                    </a:lnTo>
                    <a:lnTo>
                      <a:pt x="23" y="21"/>
                    </a:lnTo>
                    <a:lnTo>
                      <a:pt x="21" y="28"/>
                    </a:lnTo>
                    <a:lnTo>
                      <a:pt x="12" y="49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1" name="Freeform 2306"/>
              <p:cNvSpPr>
                <a:spLocks/>
              </p:cNvSpPr>
              <p:nvPr/>
            </p:nvSpPr>
            <p:spPr bwMode="auto">
              <a:xfrm>
                <a:off x="2031" y="1560"/>
                <a:ext cx="329" cy="299"/>
              </a:xfrm>
              <a:custGeom>
                <a:avLst/>
                <a:gdLst>
                  <a:gd name="T0" fmla="*/ 321 w 120"/>
                  <a:gd name="T1" fmla="*/ 3 h 109"/>
                  <a:gd name="T2" fmla="*/ 329 w 120"/>
                  <a:gd name="T3" fmla="*/ 3 h 109"/>
                  <a:gd name="T4" fmla="*/ 321 w 120"/>
                  <a:gd name="T5" fmla="*/ 3 h 109"/>
                  <a:gd name="T6" fmla="*/ 302 w 120"/>
                  <a:gd name="T7" fmla="*/ 3 h 109"/>
                  <a:gd name="T8" fmla="*/ 263 w 120"/>
                  <a:gd name="T9" fmla="*/ 3 h 109"/>
                  <a:gd name="T10" fmla="*/ 236 w 120"/>
                  <a:gd name="T11" fmla="*/ 8 h 109"/>
                  <a:gd name="T12" fmla="*/ 203 w 120"/>
                  <a:gd name="T13" fmla="*/ 14 h 109"/>
                  <a:gd name="T14" fmla="*/ 175 w 120"/>
                  <a:gd name="T15" fmla="*/ 22 h 109"/>
                  <a:gd name="T16" fmla="*/ 145 w 120"/>
                  <a:gd name="T17" fmla="*/ 33 h 109"/>
                  <a:gd name="T18" fmla="*/ 118 w 120"/>
                  <a:gd name="T19" fmla="*/ 55 h 109"/>
                  <a:gd name="T20" fmla="*/ 99 w 120"/>
                  <a:gd name="T21" fmla="*/ 80 h 109"/>
                  <a:gd name="T22" fmla="*/ 77 w 120"/>
                  <a:gd name="T23" fmla="*/ 101 h 109"/>
                  <a:gd name="T24" fmla="*/ 63 w 120"/>
                  <a:gd name="T25" fmla="*/ 123 h 109"/>
                  <a:gd name="T26" fmla="*/ 44 w 120"/>
                  <a:gd name="T27" fmla="*/ 156 h 109"/>
                  <a:gd name="T28" fmla="*/ 41 w 120"/>
                  <a:gd name="T29" fmla="*/ 170 h 109"/>
                  <a:gd name="T30" fmla="*/ 27 w 120"/>
                  <a:gd name="T31" fmla="*/ 200 h 109"/>
                  <a:gd name="T32" fmla="*/ 16 w 120"/>
                  <a:gd name="T33" fmla="*/ 233 h 109"/>
                  <a:gd name="T34" fmla="*/ 5 w 120"/>
                  <a:gd name="T35" fmla="*/ 263 h 109"/>
                  <a:gd name="T36" fmla="*/ 0 w 120"/>
                  <a:gd name="T37" fmla="*/ 299 h 109"/>
                  <a:gd name="T38" fmla="*/ 5 w 120"/>
                  <a:gd name="T39" fmla="*/ 261 h 109"/>
                  <a:gd name="T40" fmla="*/ 11 w 120"/>
                  <a:gd name="T41" fmla="*/ 247 h 109"/>
                  <a:gd name="T42" fmla="*/ 19 w 120"/>
                  <a:gd name="T43" fmla="*/ 214 h 109"/>
                  <a:gd name="T44" fmla="*/ 41 w 120"/>
                  <a:gd name="T45" fmla="*/ 167 h 109"/>
                  <a:gd name="T46" fmla="*/ 44 w 120"/>
                  <a:gd name="T47" fmla="*/ 151 h 109"/>
                  <a:gd name="T48" fmla="*/ 63 w 120"/>
                  <a:gd name="T49" fmla="*/ 121 h 109"/>
                  <a:gd name="T50" fmla="*/ 82 w 120"/>
                  <a:gd name="T51" fmla="*/ 96 h 109"/>
                  <a:gd name="T52" fmla="*/ 99 w 120"/>
                  <a:gd name="T53" fmla="*/ 74 h 109"/>
                  <a:gd name="T54" fmla="*/ 123 w 120"/>
                  <a:gd name="T55" fmla="*/ 55 h 109"/>
                  <a:gd name="T56" fmla="*/ 145 w 120"/>
                  <a:gd name="T57" fmla="*/ 33 h 109"/>
                  <a:gd name="T58" fmla="*/ 175 w 120"/>
                  <a:gd name="T59" fmla="*/ 22 h 109"/>
                  <a:gd name="T60" fmla="*/ 208 w 120"/>
                  <a:gd name="T61" fmla="*/ 11 h 109"/>
                  <a:gd name="T62" fmla="*/ 236 w 120"/>
                  <a:gd name="T63" fmla="*/ 8 h 109"/>
                  <a:gd name="T64" fmla="*/ 263 w 120"/>
                  <a:gd name="T65" fmla="*/ 3 h 109"/>
                  <a:gd name="T66" fmla="*/ 302 w 120"/>
                  <a:gd name="T67" fmla="*/ 0 h 109"/>
                  <a:gd name="T68" fmla="*/ 321 w 120"/>
                  <a:gd name="T69" fmla="*/ 3 h 1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0" h="109">
                    <a:moveTo>
                      <a:pt x="117" y="1"/>
                    </a:moveTo>
                    <a:lnTo>
                      <a:pt x="120" y="1"/>
                    </a:lnTo>
                    <a:lnTo>
                      <a:pt x="117" y="1"/>
                    </a:lnTo>
                    <a:lnTo>
                      <a:pt x="110" y="1"/>
                    </a:lnTo>
                    <a:lnTo>
                      <a:pt x="96" y="1"/>
                    </a:lnTo>
                    <a:lnTo>
                      <a:pt x="86" y="3"/>
                    </a:lnTo>
                    <a:lnTo>
                      <a:pt x="74" y="5"/>
                    </a:lnTo>
                    <a:lnTo>
                      <a:pt x="64" y="8"/>
                    </a:lnTo>
                    <a:lnTo>
                      <a:pt x="53" y="12"/>
                    </a:lnTo>
                    <a:lnTo>
                      <a:pt x="43" y="20"/>
                    </a:lnTo>
                    <a:lnTo>
                      <a:pt x="36" y="29"/>
                    </a:lnTo>
                    <a:lnTo>
                      <a:pt x="28" y="37"/>
                    </a:lnTo>
                    <a:lnTo>
                      <a:pt x="23" y="45"/>
                    </a:lnTo>
                    <a:lnTo>
                      <a:pt x="16" y="57"/>
                    </a:lnTo>
                    <a:lnTo>
                      <a:pt x="15" y="62"/>
                    </a:lnTo>
                    <a:lnTo>
                      <a:pt x="10" y="73"/>
                    </a:lnTo>
                    <a:lnTo>
                      <a:pt x="6" y="85"/>
                    </a:lnTo>
                    <a:lnTo>
                      <a:pt x="2" y="96"/>
                    </a:lnTo>
                    <a:lnTo>
                      <a:pt x="0" y="109"/>
                    </a:lnTo>
                    <a:lnTo>
                      <a:pt x="2" y="95"/>
                    </a:lnTo>
                    <a:lnTo>
                      <a:pt x="4" y="90"/>
                    </a:lnTo>
                    <a:lnTo>
                      <a:pt x="7" y="78"/>
                    </a:lnTo>
                    <a:lnTo>
                      <a:pt x="15" y="61"/>
                    </a:lnTo>
                    <a:lnTo>
                      <a:pt x="16" y="55"/>
                    </a:lnTo>
                    <a:lnTo>
                      <a:pt x="23" y="44"/>
                    </a:lnTo>
                    <a:lnTo>
                      <a:pt x="30" y="35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3" y="12"/>
                    </a:lnTo>
                    <a:lnTo>
                      <a:pt x="64" y="8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96" y="1"/>
                    </a:lnTo>
                    <a:lnTo>
                      <a:pt x="110" y="0"/>
                    </a:lnTo>
                    <a:lnTo>
                      <a:pt x="117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2" name="Freeform 2307"/>
              <p:cNvSpPr>
                <a:spLocks/>
              </p:cNvSpPr>
              <p:nvPr/>
            </p:nvSpPr>
            <p:spPr bwMode="auto">
              <a:xfrm>
                <a:off x="2045" y="1793"/>
                <a:ext cx="16" cy="85"/>
              </a:xfrm>
              <a:custGeom>
                <a:avLst/>
                <a:gdLst>
                  <a:gd name="T0" fmla="*/ 3 w 6"/>
                  <a:gd name="T1" fmla="*/ 80 h 31"/>
                  <a:gd name="T2" fmla="*/ 0 w 6"/>
                  <a:gd name="T3" fmla="*/ 80 h 31"/>
                  <a:gd name="T4" fmla="*/ 0 w 6"/>
                  <a:gd name="T5" fmla="*/ 85 h 31"/>
                  <a:gd name="T6" fmla="*/ 0 w 6"/>
                  <a:gd name="T7" fmla="*/ 80 h 31"/>
                  <a:gd name="T8" fmla="*/ 3 w 6"/>
                  <a:gd name="T9" fmla="*/ 71 h 31"/>
                  <a:gd name="T10" fmla="*/ 11 w 6"/>
                  <a:gd name="T11" fmla="*/ 49 h 31"/>
                  <a:gd name="T12" fmla="*/ 13 w 6"/>
                  <a:gd name="T13" fmla="*/ 19 h 31"/>
                  <a:gd name="T14" fmla="*/ 16 w 6"/>
                  <a:gd name="T15" fmla="*/ 5 h 31"/>
                  <a:gd name="T16" fmla="*/ 16 w 6"/>
                  <a:gd name="T17" fmla="*/ 0 h 31"/>
                  <a:gd name="T18" fmla="*/ 16 w 6"/>
                  <a:gd name="T19" fmla="*/ 5 h 31"/>
                  <a:gd name="T20" fmla="*/ 13 w 6"/>
                  <a:gd name="T21" fmla="*/ 22 h 31"/>
                  <a:gd name="T22" fmla="*/ 11 w 6"/>
                  <a:gd name="T23" fmla="*/ 49 h 31"/>
                  <a:gd name="T24" fmla="*/ 5 w 6"/>
                  <a:gd name="T25" fmla="*/ 71 h 31"/>
                  <a:gd name="T26" fmla="*/ 3 w 6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31">
                    <a:moveTo>
                      <a:pt x="1" y="29"/>
                    </a:move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4" y="18"/>
                    </a:lnTo>
                    <a:lnTo>
                      <a:pt x="5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3" name="Freeform 2308"/>
              <p:cNvSpPr>
                <a:spLocks/>
              </p:cNvSpPr>
              <p:nvPr/>
            </p:nvSpPr>
            <p:spPr bwMode="auto">
              <a:xfrm>
                <a:off x="2064" y="1604"/>
                <a:ext cx="165" cy="165"/>
              </a:xfrm>
              <a:custGeom>
                <a:avLst/>
                <a:gdLst>
                  <a:gd name="T0" fmla="*/ 3 w 60"/>
                  <a:gd name="T1" fmla="*/ 162 h 60"/>
                  <a:gd name="T2" fmla="*/ 0 w 60"/>
                  <a:gd name="T3" fmla="*/ 165 h 60"/>
                  <a:gd name="T4" fmla="*/ 3 w 60"/>
                  <a:gd name="T5" fmla="*/ 162 h 60"/>
                  <a:gd name="T6" fmla="*/ 3 w 60"/>
                  <a:gd name="T7" fmla="*/ 157 h 60"/>
                  <a:gd name="T8" fmla="*/ 14 w 60"/>
                  <a:gd name="T9" fmla="*/ 135 h 60"/>
                  <a:gd name="T10" fmla="*/ 41 w 60"/>
                  <a:gd name="T11" fmla="*/ 83 h 60"/>
                  <a:gd name="T12" fmla="*/ 52 w 60"/>
                  <a:gd name="T13" fmla="*/ 69 h 60"/>
                  <a:gd name="T14" fmla="*/ 58 w 60"/>
                  <a:gd name="T15" fmla="*/ 55 h 60"/>
                  <a:gd name="T16" fmla="*/ 80 w 60"/>
                  <a:gd name="T17" fmla="*/ 36 h 60"/>
                  <a:gd name="T18" fmla="*/ 105 w 60"/>
                  <a:gd name="T19" fmla="*/ 22 h 60"/>
                  <a:gd name="T20" fmla="*/ 118 w 60"/>
                  <a:gd name="T21" fmla="*/ 14 h 60"/>
                  <a:gd name="T22" fmla="*/ 149 w 60"/>
                  <a:gd name="T23" fmla="*/ 3 h 60"/>
                  <a:gd name="T24" fmla="*/ 165 w 60"/>
                  <a:gd name="T25" fmla="*/ 0 h 60"/>
                  <a:gd name="T26" fmla="*/ 149 w 60"/>
                  <a:gd name="T27" fmla="*/ 8 h 60"/>
                  <a:gd name="T28" fmla="*/ 124 w 60"/>
                  <a:gd name="T29" fmla="*/ 14 h 60"/>
                  <a:gd name="T30" fmla="*/ 107 w 60"/>
                  <a:gd name="T31" fmla="*/ 22 h 60"/>
                  <a:gd name="T32" fmla="*/ 99 w 60"/>
                  <a:gd name="T33" fmla="*/ 25 h 60"/>
                  <a:gd name="T34" fmla="*/ 80 w 60"/>
                  <a:gd name="T35" fmla="*/ 39 h 60"/>
                  <a:gd name="T36" fmla="*/ 58 w 60"/>
                  <a:gd name="T37" fmla="*/ 58 h 60"/>
                  <a:gd name="T38" fmla="*/ 52 w 60"/>
                  <a:gd name="T39" fmla="*/ 69 h 60"/>
                  <a:gd name="T40" fmla="*/ 44 w 60"/>
                  <a:gd name="T41" fmla="*/ 83 h 60"/>
                  <a:gd name="T42" fmla="*/ 17 w 60"/>
                  <a:gd name="T43" fmla="*/ 135 h 60"/>
                  <a:gd name="T44" fmla="*/ 3 w 60"/>
                  <a:gd name="T45" fmla="*/ 162 h 6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0" h="60">
                    <a:moveTo>
                      <a:pt x="1" y="59"/>
                    </a:moveTo>
                    <a:lnTo>
                      <a:pt x="0" y="60"/>
                    </a:lnTo>
                    <a:lnTo>
                      <a:pt x="1" y="59"/>
                    </a:lnTo>
                    <a:lnTo>
                      <a:pt x="1" y="57"/>
                    </a:lnTo>
                    <a:lnTo>
                      <a:pt x="5" y="49"/>
                    </a:lnTo>
                    <a:lnTo>
                      <a:pt x="15" y="30"/>
                    </a:lnTo>
                    <a:lnTo>
                      <a:pt x="19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5"/>
                    </a:lnTo>
                    <a:lnTo>
                      <a:pt x="39" y="8"/>
                    </a:lnTo>
                    <a:lnTo>
                      <a:pt x="36" y="9"/>
                    </a:lnTo>
                    <a:lnTo>
                      <a:pt x="29" y="14"/>
                    </a:lnTo>
                    <a:lnTo>
                      <a:pt x="21" y="21"/>
                    </a:lnTo>
                    <a:lnTo>
                      <a:pt x="19" y="25"/>
                    </a:lnTo>
                    <a:lnTo>
                      <a:pt x="16" y="30"/>
                    </a:lnTo>
                    <a:lnTo>
                      <a:pt x="6" y="4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4" name="Freeform 2309"/>
              <p:cNvSpPr>
                <a:spLocks/>
              </p:cNvSpPr>
              <p:nvPr/>
            </p:nvSpPr>
            <p:spPr bwMode="auto">
              <a:xfrm>
                <a:off x="2188" y="1576"/>
                <a:ext cx="200" cy="28"/>
              </a:xfrm>
              <a:custGeom>
                <a:avLst/>
                <a:gdLst>
                  <a:gd name="T0" fmla="*/ 197 w 73"/>
                  <a:gd name="T1" fmla="*/ 11 h 10"/>
                  <a:gd name="T2" fmla="*/ 200 w 73"/>
                  <a:gd name="T3" fmla="*/ 14 h 10"/>
                  <a:gd name="T4" fmla="*/ 197 w 73"/>
                  <a:gd name="T5" fmla="*/ 14 h 10"/>
                  <a:gd name="T6" fmla="*/ 173 w 73"/>
                  <a:gd name="T7" fmla="*/ 8 h 10"/>
                  <a:gd name="T8" fmla="*/ 151 w 73"/>
                  <a:gd name="T9" fmla="*/ 6 h 10"/>
                  <a:gd name="T10" fmla="*/ 123 w 73"/>
                  <a:gd name="T11" fmla="*/ 0 h 10"/>
                  <a:gd name="T12" fmla="*/ 74 w 73"/>
                  <a:gd name="T13" fmla="*/ 8 h 10"/>
                  <a:gd name="T14" fmla="*/ 55 w 73"/>
                  <a:gd name="T15" fmla="*/ 11 h 10"/>
                  <a:gd name="T16" fmla="*/ 14 w 73"/>
                  <a:gd name="T17" fmla="*/ 25 h 10"/>
                  <a:gd name="T18" fmla="*/ 0 w 73"/>
                  <a:gd name="T19" fmla="*/ 28 h 10"/>
                  <a:gd name="T20" fmla="*/ 14 w 73"/>
                  <a:gd name="T21" fmla="*/ 22 h 10"/>
                  <a:gd name="T22" fmla="*/ 55 w 73"/>
                  <a:gd name="T23" fmla="*/ 11 h 10"/>
                  <a:gd name="T24" fmla="*/ 74 w 73"/>
                  <a:gd name="T25" fmla="*/ 6 h 10"/>
                  <a:gd name="T26" fmla="*/ 126 w 73"/>
                  <a:gd name="T27" fmla="*/ 0 h 10"/>
                  <a:gd name="T28" fmla="*/ 153 w 73"/>
                  <a:gd name="T29" fmla="*/ 6 h 10"/>
                  <a:gd name="T30" fmla="*/ 173 w 73"/>
                  <a:gd name="T31" fmla="*/ 8 h 10"/>
                  <a:gd name="T32" fmla="*/ 197 w 73"/>
                  <a:gd name="T33" fmla="*/ 11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0">
                    <a:moveTo>
                      <a:pt x="72" y="4"/>
                    </a:moveTo>
                    <a:lnTo>
                      <a:pt x="73" y="5"/>
                    </a:lnTo>
                    <a:lnTo>
                      <a:pt x="72" y="5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5" y="0"/>
                    </a:lnTo>
                    <a:lnTo>
                      <a:pt x="27" y="3"/>
                    </a:lnTo>
                    <a:lnTo>
                      <a:pt x="20" y="4"/>
                    </a:lnTo>
                    <a:lnTo>
                      <a:pt x="5" y="9"/>
                    </a:lnTo>
                    <a:lnTo>
                      <a:pt x="0" y="10"/>
                    </a:lnTo>
                    <a:lnTo>
                      <a:pt x="5" y="8"/>
                    </a:lnTo>
                    <a:lnTo>
                      <a:pt x="20" y="4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3" y="3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5" name="Freeform 2310"/>
              <p:cNvSpPr>
                <a:spLocks/>
              </p:cNvSpPr>
              <p:nvPr/>
            </p:nvSpPr>
            <p:spPr bwMode="auto">
              <a:xfrm>
                <a:off x="2064" y="1626"/>
                <a:ext cx="343" cy="285"/>
              </a:xfrm>
              <a:custGeom>
                <a:avLst/>
                <a:gdLst>
                  <a:gd name="T0" fmla="*/ 3 w 125"/>
                  <a:gd name="T1" fmla="*/ 271 h 104"/>
                  <a:gd name="T2" fmla="*/ 3 w 125"/>
                  <a:gd name="T3" fmla="*/ 285 h 104"/>
                  <a:gd name="T4" fmla="*/ 0 w 125"/>
                  <a:gd name="T5" fmla="*/ 274 h 104"/>
                  <a:gd name="T6" fmla="*/ 0 w 125"/>
                  <a:gd name="T7" fmla="*/ 271 h 104"/>
                  <a:gd name="T8" fmla="*/ 0 w 125"/>
                  <a:gd name="T9" fmla="*/ 255 h 104"/>
                  <a:gd name="T10" fmla="*/ 3 w 125"/>
                  <a:gd name="T11" fmla="*/ 211 h 104"/>
                  <a:gd name="T12" fmla="*/ 11 w 125"/>
                  <a:gd name="T13" fmla="*/ 184 h 104"/>
                  <a:gd name="T14" fmla="*/ 16 w 125"/>
                  <a:gd name="T15" fmla="*/ 156 h 104"/>
                  <a:gd name="T16" fmla="*/ 30 w 125"/>
                  <a:gd name="T17" fmla="*/ 126 h 104"/>
                  <a:gd name="T18" fmla="*/ 52 w 125"/>
                  <a:gd name="T19" fmla="*/ 99 h 104"/>
                  <a:gd name="T20" fmla="*/ 71 w 125"/>
                  <a:gd name="T21" fmla="*/ 71 h 104"/>
                  <a:gd name="T22" fmla="*/ 96 w 125"/>
                  <a:gd name="T23" fmla="*/ 49 h 104"/>
                  <a:gd name="T24" fmla="*/ 123 w 125"/>
                  <a:gd name="T25" fmla="*/ 33 h 104"/>
                  <a:gd name="T26" fmla="*/ 148 w 125"/>
                  <a:gd name="T27" fmla="*/ 19 h 104"/>
                  <a:gd name="T28" fmla="*/ 167 w 125"/>
                  <a:gd name="T29" fmla="*/ 14 h 104"/>
                  <a:gd name="T30" fmla="*/ 184 w 125"/>
                  <a:gd name="T31" fmla="*/ 5 h 104"/>
                  <a:gd name="T32" fmla="*/ 203 w 125"/>
                  <a:gd name="T33" fmla="*/ 5 h 104"/>
                  <a:gd name="T34" fmla="*/ 236 w 125"/>
                  <a:gd name="T35" fmla="*/ 3 h 104"/>
                  <a:gd name="T36" fmla="*/ 266 w 125"/>
                  <a:gd name="T37" fmla="*/ 3 h 104"/>
                  <a:gd name="T38" fmla="*/ 302 w 125"/>
                  <a:gd name="T39" fmla="*/ 5 h 104"/>
                  <a:gd name="T40" fmla="*/ 335 w 125"/>
                  <a:gd name="T41" fmla="*/ 0 h 104"/>
                  <a:gd name="T42" fmla="*/ 343 w 125"/>
                  <a:gd name="T43" fmla="*/ 0 h 104"/>
                  <a:gd name="T44" fmla="*/ 324 w 125"/>
                  <a:gd name="T45" fmla="*/ 3 h 104"/>
                  <a:gd name="T46" fmla="*/ 296 w 125"/>
                  <a:gd name="T47" fmla="*/ 8 h 104"/>
                  <a:gd name="T48" fmla="*/ 283 w 125"/>
                  <a:gd name="T49" fmla="*/ 5 h 104"/>
                  <a:gd name="T50" fmla="*/ 250 w 125"/>
                  <a:gd name="T51" fmla="*/ 3 h 104"/>
                  <a:gd name="T52" fmla="*/ 211 w 125"/>
                  <a:gd name="T53" fmla="*/ 5 h 104"/>
                  <a:gd name="T54" fmla="*/ 195 w 125"/>
                  <a:gd name="T55" fmla="*/ 5 h 104"/>
                  <a:gd name="T56" fmla="*/ 181 w 125"/>
                  <a:gd name="T57" fmla="*/ 8 h 104"/>
                  <a:gd name="T58" fmla="*/ 143 w 125"/>
                  <a:gd name="T59" fmla="*/ 22 h 104"/>
                  <a:gd name="T60" fmla="*/ 121 w 125"/>
                  <a:gd name="T61" fmla="*/ 36 h 104"/>
                  <a:gd name="T62" fmla="*/ 96 w 125"/>
                  <a:gd name="T63" fmla="*/ 55 h 104"/>
                  <a:gd name="T64" fmla="*/ 71 w 125"/>
                  <a:gd name="T65" fmla="*/ 74 h 104"/>
                  <a:gd name="T66" fmla="*/ 52 w 125"/>
                  <a:gd name="T67" fmla="*/ 101 h 104"/>
                  <a:gd name="T68" fmla="*/ 30 w 125"/>
                  <a:gd name="T69" fmla="*/ 129 h 104"/>
                  <a:gd name="T70" fmla="*/ 22 w 125"/>
                  <a:gd name="T71" fmla="*/ 156 h 104"/>
                  <a:gd name="T72" fmla="*/ 11 w 125"/>
                  <a:gd name="T73" fmla="*/ 186 h 104"/>
                  <a:gd name="T74" fmla="*/ 3 w 125"/>
                  <a:gd name="T75" fmla="*/ 214 h 104"/>
                  <a:gd name="T76" fmla="*/ 0 w 125"/>
                  <a:gd name="T77" fmla="*/ 255 h 104"/>
                  <a:gd name="T78" fmla="*/ 3 w 125"/>
                  <a:gd name="T79" fmla="*/ 271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5" h="104">
                    <a:moveTo>
                      <a:pt x="1" y="99"/>
                    </a:moveTo>
                    <a:lnTo>
                      <a:pt x="1" y="104"/>
                    </a:lnTo>
                    <a:lnTo>
                      <a:pt x="0" y="100"/>
                    </a:lnTo>
                    <a:lnTo>
                      <a:pt x="0" y="99"/>
                    </a:lnTo>
                    <a:lnTo>
                      <a:pt x="0" y="93"/>
                    </a:lnTo>
                    <a:lnTo>
                      <a:pt x="1" y="77"/>
                    </a:lnTo>
                    <a:lnTo>
                      <a:pt x="4" y="67"/>
                    </a:lnTo>
                    <a:lnTo>
                      <a:pt x="6" y="57"/>
                    </a:lnTo>
                    <a:lnTo>
                      <a:pt x="11" y="46"/>
                    </a:lnTo>
                    <a:lnTo>
                      <a:pt x="19" y="36"/>
                    </a:lnTo>
                    <a:lnTo>
                      <a:pt x="26" y="26"/>
                    </a:lnTo>
                    <a:lnTo>
                      <a:pt x="35" y="18"/>
                    </a:lnTo>
                    <a:lnTo>
                      <a:pt x="45" y="12"/>
                    </a:lnTo>
                    <a:lnTo>
                      <a:pt x="54" y="7"/>
                    </a:lnTo>
                    <a:lnTo>
                      <a:pt x="61" y="5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86" y="1"/>
                    </a:lnTo>
                    <a:lnTo>
                      <a:pt x="97" y="1"/>
                    </a:lnTo>
                    <a:lnTo>
                      <a:pt x="110" y="2"/>
                    </a:lnTo>
                    <a:lnTo>
                      <a:pt x="122" y="0"/>
                    </a:lnTo>
                    <a:lnTo>
                      <a:pt x="125" y="0"/>
                    </a:lnTo>
                    <a:lnTo>
                      <a:pt x="118" y="1"/>
                    </a:lnTo>
                    <a:lnTo>
                      <a:pt x="108" y="3"/>
                    </a:lnTo>
                    <a:lnTo>
                      <a:pt x="103" y="2"/>
                    </a:lnTo>
                    <a:lnTo>
                      <a:pt x="91" y="1"/>
                    </a:lnTo>
                    <a:lnTo>
                      <a:pt x="77" y="2"/>
                    </a:lnTo>
                    <a:lnTo>
                      <a:pt x="71" y="2"/>
                    </a:lnTo>
                    <a:lnTo>
                      <a:pt x="66" y="3"/>
                    </a:lnTo>
                    <a:lnTo>
                      <a:pt x="52" y="8"/>
                    </a:lnTo>
                    <a:lnTo>
                      <a:pt x="44" y="13"/>
                    </a:lnTo>
                    <a:lnTo>
                      <a:pt x="35" y="20"/>
                    </a:lnTo>
                    <a:lnTo>
                      <a:pt x="26" y="27"/>
                    </a:lnTo>
                    <a:lnTo>
                      <a:pt x="19" y="37"/>
                    </a:lnTo>
                    <a:lnTo>
                      <a:pt x="11" y="47"/>
                    </a:lnTo>
                    <a:lnTo>
                      <a:pt x="8" y="57"/>
                    </a:lnTo>
                    <a:lnTo>
                      <a:pt x="4" y="68"/>
                    </a:lnTo>
                    <a:lnTo>
                      <a:pt x="1" y="78"/>
                    </a:lnTo>
                    <a:lnTo>
                      <a:pt x="0" y="93"/>
                    </a:lnTo>
                    <a:lnTo>
                      <a:pt x="1" y="9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6" name="Freeform 2311"/>
              <p:cNvSpPr>
                <a:spLocks/>
              </p:cNvSpPr>
              <p:nvPr/>
            </p:nvSpPr>
            <p:spPr bwMode="auto">
              <a:xfrm>
                <a:off x="2262" y="1601"/>
                <a:ext cx="134" cy="14"/>
              </a:xfrm>
              <a:custGeom>
                <a:avLst/>
                <a:gdLst>
                  <a:gd name="T0" fmla="*/ 131 w 49"/>
                  <a:gd name="T1" fmla="*/ 6 h 5"/>
                  <a:gd name="T2" fmla="*/ 134 w 49"/>
                  <a:gd name="T3" fmla="*/ 6 h 5"/>
                  <a:gd name="T4" fmla="*/ 131 w 49"/>
                  <a:gd name="T5" fmla="*/ 11 h 5"/>
                  <a:gd name="T6" fmla="*/ 82 w 49"/>
                  <a:gd name="T7" fmla="*/ 3 h 5"/>
                  <a:gd name="T8" fmla="*/ 52 w 49"/>
                  <a:gd name="T9" fmla="*/ 3 h 5"/>
                  <a:gd name="T10" fmla="*/ 41 w 49"/>
                  <a:gd name="T11" fmla="*/ 3 h 5"/>
                  <a:gd name="T12" fmla="*/ 38 w 49"/>
                  <a:gd name="T13" fmla="*/ 6 h 5"/>
                  <a:gd name="T14" fmla="*/ 27 w 49"/>
                  <a:gd name="T15" fmla="*/ 11 h 5"/>
                  <a:gd name="T16" fmla="*/ 11 w 49"/>
                  <a:gd name="T17" fmla="*/ 14 h 5"/>
                  <a:gd name="T18" fmla="*/ 0 w 49"/>
                  <a:gd name="T19" fmla="*/ 14 h 5"/>
                  <a:gd name="T20" fmla="*/ 14 w 49"/>
                  <a:gd name="T21" fmla="*/ 11 h 5"/>
                  <a:gd name="T22" fmla="*/ 38 w 49"/>
                  <a:gd name="T23" fmla="*/ 3 h 5"/>
                  <a:gd name="T24" fmla="*/ 41 w 49"/>
                  <a:gd name="T25" fmla="*/ 0 h 5"/>
                  <a:gd name="T26" fmla="*/ 52 w 49"/>
                  <a:gd name="T27" fmla="*/ 0 h 5"/>
                  <a:gd name="T28" fmla="*/ 82 w 49"/>
                  <a:gd name="T29" fmla="*/ 0 h 5"/>
                  <a:gd name="T30" fmla="*/ 131 w 49"/>
                  <a:gd name="T31" fmla="*/ 6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5">
                    <a:moveTo>
                      <a:pt x="48" y="2"/>
                    </a:moveTo>
                    <a:lnTo>
                      <a:pt x="49" y="2"/>
                    </a:lnTo>
                    <a:lnTo>
                      <a:pt x="48" y="4"/>
                    </a:lnTo>
                    <a:lnTo>
                      <a:pt x="30" y="1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0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7" name="Freeform 2312"/>
              <p:cNvSpPr>
                <a:spLocks/>
              </p:cNvSpPr>
              <p:nvPr/>
            </p:nvSpPr>
            <p:spPr bwMode="auto">
              <a:xfrm>
                <a:off x="2105" y="1598"/>
                <a:ext cx="184" cy="118"/>
              </a:xfrm>
              <a:custGeom>
                <a:avLst/>
                <a:gdLst>
                  <a:gd name="T0" fmla="*/ 179 w 67"/>
                  <a:gd name="T1" fmla="*/ 0 h 43"/>
                  <a:gd name="T2" fmla="*/ 181 w 67"/>
                  <a:gd name="T3" fmla="*/ 0 h 43"/>
                  <a:gd name="T4" fmla="*/ 184 w 67"/>
                  <a:gd name="T5" fmla="*/ 0 h 43"/>
                  <a:gd name="T6" fmla="*/ 181 w 67"/>
                  <a:gd name="T7" fmla="*/ 0 h 43"/>
                  <a:gd name="T8" fmla="*/ 179 w 67"/>
                  <a:gd name="T9" fmla="*/ 0 h 43"/>
                  <a:gd name="T10" fmla="*/ 170 w 67"/>
                  <a:gd name="T11" fmla="*/ 0 h 43"/>
                  <a:gd name="T12" fmla="*/ 154 w 67"/>
                  <a:gd name="T13" fmla="*/ 3 h 43"/>
                  <a:gd name="T14" fmla="*/ 135 w 67"/>
                  <a:gd name="T15" fmla="*/ 16 h 43"/>
                  <a:gd name="T16" fmla="*/ 121 w 67"/>
                  <a:gd name="T17" fmla="*/ 27 h 43"/>
                  <a:gd name="T18" fmla="*/ 110 w 67"/>
                  <a:gd name="T19" fmla="*/ 33 h 43"/>
                  <a:gd name="T20" fmla="*/ 93 w 67"/>
                  <a:gd name="T21" fmla="*/ 36 h 43"/>
                  <a:gd name="T22" fmla="*/ 82 w 67"/>
                  <a:gd name="T23" fmla="*/ 44 h 43"/>
                  <a:gd name="T24" fmla="*/ 63 w 67"/>
                  <a:gd name="T25" fmla="*/ 58 h 43"/>
                  <a:gd name="T26" fmla="*/ 41 w 67"/>
                  <a:gd name="T27" fmla="*/ 74 h 43"/>
                  <a:gd name="T28" fmla="*/ 30 w 67"/>
                  <a:gd name="T29" fmla="*/ 85 h 43"/>
                  <a:gd name="T30" fmla="*/ 11 w 67"/>
                  <a:gd name="T31" fmla="*/ 104 h 43"/>
                  <a:gd name="T32" fmla="*/ 0 w 67"/>
                  <a:gd name="T33" fmla="*/ 118 h 43"/>
                  <a:gd name="T34" fmla="*/ 11 w 67"/>
                  <a:gd name="T35" fmla="*/ 102 h 43"/>
                  <a:gd name="T36" fmla="*/ 25 w 67"/>
                  <a:gd name="T37" fmla="*/ 88 h 43"/>
                  <a:gd name="T38" fmla="*/ 41 w 67"/>
                  <a:gd name="T39" fmla="*/ 71 h 43"/>
                  <a:gd name="T40" fmla="*/ 63 w 67"/>
                  <a:gd name="T41" fmla="*/ 55 h 43"/>
                  <a:gd name="T42" fmla="*/ 82 w 67"/>
                  <a:gd name="T43" fmla="*/ 41 h 43"/>
                  <a:gd name="T44" fmla="*/ 110 w 67"/>
                  <a:gd name="T45" fmla="*/ 30 h 43"/>
                  <a:gd name="T46" fmla="*/ 121 w 67"/>
                  <a:gd name="T47" fmla="*/ 22 h 43"/>
                  <a:gd name="T48" fmla="*/ 135 w 67"/>
                  <a:gd name="T49" fmla="*/ 16 h 43"/>
                  <a:gd name="T50" fmla="*/ 154 w 67"/>
                  <a:gd name="T51" fmla="*/ 3 h 43"/>
                  <a:gd name="T52" fmla="*/ 170 w 67"/>
                  <a:gd name="T53" fmla="*/ 0 h 43"/>
                  <a:gd name="T54" fmla="*/ 179 w 67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7" h="43">
                    <a:moveTo>
                      <a:pt x="65" y="0"/>
                    </a:moveTo>
                    <a:lnTo>
                      <a:pt x="66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6"/>
                    </a:lnTo>
                    <a:lnTo>
                      <a:pt x="44" y="10"/>
                    </a:lnTo>
                    <a:lnTo>
                      <a:pt x="40" y="12"/>
                    </a:lnTo>
                    <a:lnTo>
                      <a:pt x="34" y="13"/>
                    </a:lnTo>
                    <a:lnTo>
                      <a:pt x="30" y="16"/>
                    </a:lnTo>
                    <a:lnTo>
                      <a:pt x="23" y="21"/>
                    </a:lnTo>
                    <a:lnTo>
                      <a:pt x="15" y="27"/>
                    </a:lnTo>
                    <a:lnTo>
                      <a:pt x="11" y="31"/>
                    </a:lnTo>
                    <a:lnTo>
                      <a:pt x="4" y="38"/>
                    </a:lnTo>
                    <a:lnTo>
                      <a:pt x="0" y="43"/>
                    </a:lnTo>
                    <a:lnTo>
                      <a:pt x="4" y="37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5"/>
                    </a:lnTo>
                    <a:lnTo>
                      <a:pt x="40" y="11"/>
                    </a:lnTo>
                    <a:lnTo>
                      <a:pt x="44" y="8"/>
                    </a:lnTo>
                    <a:lnTo>
                      <a:pt x="49" y="6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8" name="Freeform 2313"/>
              <p:cNvSpPr>
                <a:spLocks/>
              </p:cNvSpPr>
              <p:nvPr/>
            </p:nvSpPr>
            <p:spPr bwMode="auto">
              <a:xfrm>
                <a:off x="2081" y="1642"/>
                <a:ext cx="348" cy="286"/>
              </a:xfrm>
              <a:custGeom>
                <a:avLst/>
                <a:gdLst>
                  <a:gd name="T0" fmla="*/ 334 w 127"/>
                  <a:gd name="T1" fmla="*/ 19 h 104"/>
                  <a:gd name="T2" fmla="*/ 340 w 127"/>
                  <a:gd name="T3" fmla="*/ 19 h 104"/>
                  <a:gd name="T4" fmla="*/ 348 w 127"/>
                  <a:gd name="T5" fmla="*/ 28 h 104"/>
                  <a:gd name="T6" fmla="*/ 340 w 127"/>
                  <a:gd name="T7" fmla="*/ 25 h 104"/>
                  <a:gd name="T8" fmla="*/ 334 w 127"/>
                  <a:gd name="T9" fmla="*/ 19 h 104"/>
                  <a:gd name="T10" fmla="*/ 318 w 127"/>
                  <a:gd name="T11" fmla="*/ 17 h 104"/>
                  <a:gd name="T12" fmla="*/ 274 w 127"/>
                  <a:gd name="T13" fmla="*/ 6 h 104"/>
                  <a:gd name="T14" fmla="*/ 247 w 127"/>
                  <a:gd name="T15" fmla="*/ 3 h 104"/>
                  <a:gd name="T16" fmla="*/ 216 w 127"/>
                  <a:gd name="T17" fmla="*/ 0 h 104"/>
                  <a:gd name="T18" fmla="*/ 181 w 127"/>
                  <a:gd name="T19" fmla="*/ 3 h 104"/>
                  <a:gd name="T20" fmla="*/ 148 w 127"/>
                  <a:gd name="T21" fmla="*/ 14 h 104"/>
                  <a:gd name="T22" fmla="*/ 118 w 127"/>
                  <a:gd name="T23" fmla="*/ 30 h 104"/>
                  <a:gd name="T24" fmla="*/ 90 w 127"/>
                  <a:gd name="T25" fmla="*/ 47 h 104"/>
                  <a:gd name="T26" fmla="*/ 66 w 127"/>
                  <a:gd name="T27" fmla="*/ 69 h 104"/>
                  <a:gd name="T28" fmla="*/ 49 w 127"/>
                  <a:gd name="T29" fmla="*/ 91 h 104"/>
                  <a:gd name="T30" fmla="*/ 33 w 127"/>
                  <a:gd name="T31" fmla="*/ 110 h 104"/>
                  <a:gd name="T32" fmla="*/ 25 w 127"/>
                  <a:gd name="T33" fmla="*/ 127 h 104"/>
                  <a:gd name="T34" fmla="*/ 19 w 127"/>
                  <a:gd name="T35" fmla="*/ 138 h 104"/>
                  <a:gd name="T36" fmla="*/ 19 w 127"/>
                  <a:gd name="T37" fmla="*/ 140 h 104"/>
                  <a:gd name="T38" fmla="*/ 11 w 127"/>
                  <a:gd name="T39" fmla="*/ 179 h 104"/>
                  <a:gd name="T40" fmla="*/ 5 w 127"/>
                  <a:gd name="T41" fmla="*/ 209 h 104"/>
                  <a:gd name="T42" fmla="*/ 5 w 127"/>
                  <a:gd name="T43" fmla="*/ 242 h 104"/>
                  <a:gd name="T44" fmla="*/ 5 w 127"/>
                  <a:gd name="T45" fmla="*/ 286 h 104"/>
                  <a:gd name="T46" fmla="*/ 0 w 127"/>
                  <a:gd name="T47" fmla="*/ 242 h 104"/>
                  <a:gd name="T48" fmla="*/ 0 w 127"/>
                  <a:gd name="T49" fmla="*/ 228 h 104"/>
                  <a:gd name="T50" fmla="*/ 8 w 127"/>
                  <a:gd name="T51" fmla="*/ 190 h 104"/>
                  <a:gd name="T52" fmla="*/ 14 w 127"/>
                  <a:gd name="T53" fmla="*/ 154 h 104"/>
                  <a:gd name="T54" fmla="*/ 19 w 127"/>
                  <a:gd name="T55" fmla="*/ 138 h 104"/>
                  <a:gd name="T56" fmla="*/ 25 w 127"/>
                  <a:gd name="T57" fmla="*/ 124 h 104"/>
                  <a:gd name="T58" fmla="*/ 36 w 127"/>
                  <a:gd name="T59" fmla="*/ 105 h 104"/>
                  <a:gd name="T60" fmla="*/ 49 w 127"/>
                  <a:gd name="T61" fmla="*/ 85 h 104"/>
                  <a:gd name="T62" fmla="*/ 69 w 127"/>
                  <a:gd name="T63" fmla="*/ 63 h 104"/>
                  <a:gd name="T64" fmla="*/ 90 w 127"/>
                  <a:gd name="T65" fmla="*/ 44 h 104"/>
                  <a:gd name="T66" fmla="*/ 118 w 127"/>
                  <a:gd name="T67" fmla="*/ 28 h 104"/>
                  <a:gd name="T68" fmla="*/ 151 w 127"/>
                  <a:gd name="T69" fmla="*/ 11 h 104"/>
                  <a:gd name="T70" fmla="*/ 186 w 127"/>
                  <a:gd name="T71" fmla="*/ 3 h 104"/>
                  <a:gd name="T72" fmla="*/ 216 w 127"/>
                  <a:gd name="T73" fmla="*/ 0 h 104"/>
                  <a:gd name="T74" fmla="*/ 247 w 127"/>
                  <a:gd name="T75" fmla="*/ 0 h 104"/>
                  <a:gd name="T76" fmla="*/ 277 w 127"/>
                  <a:gd name="T77" fmla="*/ 3 h 104"/>
                  <a:gd name="T78" fmla="*/ 318 w 127"/>
                  <a:gd name="T79" fmla="*/ 14 h 104"/>
                  <a:gd name="T80" fmla="*/ 334 w 127"/>
                  <a:gd name="T81" fmla="*/ 19 h 1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104">
                    <a:moveTo>
                      <a:pt x="122" y="7"/>
                    </a:moveTo>
                    <a:lnTo>
                      <a:pt x="124" y="7"/>
                    </a:lnTo>
                    <a:lnTo>
                      <a:pt x="127" y="10"/>
                    </a:lnTo>
                    <a:lnTo>
                      <a:pt x="124" y="9"/>
                    </a:lnTo>
                    <a:lnTo>
                      <a:pt x="122" y="7"/>
                    </a:lnTo>
                    <a:lnTo>
                      <a:pt x="116" y="6"/>
                    </a:lnTo>
                    <a:lnTo>
                      <a:pt x="100" y="2"/>
                    </a:lnTo>
                    <a:lnTo>
                      <a:pt x="90" y="1"/>
                    </a:lnTo>
                    <a:lnTo>
                      <a:pt x="79" y="0"/>
                    </a:lnTo>
                    <a:lnTo>
                      <a:pt x="66" y="1"/>
                    </a:lnTo>
                    <a:lnTo>
                      <a:pt x="54" y="5"/>
                    </a:lnTo>
                    <a:lnTo>
                      <a:pt x="43" y="11"/>
                    </a:lnTo>
                    <a:lnTo>
                      <a:pt x="33" y="17"/>
                    </a:lnTo>
                    <a:lnTo>
                      <a:pt x="24" y="25"/>
                    </a:lnTo>
                    <a:lnTo>
                      <a:pt x="18" y="33"/>
                    </a:lnTo>
                    <a:lnTo>
                      <a:pt x="12" y="40"/>
                    </a:lnTo>
                    <a:lnTo>
                      <a:pt x="9" y="46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4" y="65"/>
                    </a:lnTo>
                    <a:lnTo>
                      <a:pt x="2" y="76"/>
                    </a:lnTo>
                    <a:lnTo>
                      <a:pt x="2" y="88"/>
                    </a:lnTo>
                    <a:lnTo>
                      <a:pt x="2" y="104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3" y="69"/>
                    </a:lnTo>
                    <a:lnTo>
                      <a:pt x="5" y="56"/>
                    </a:lnTo>
                    <a:lnTo>
                      <a:pt x="7" y="50"/>
                    </a:lnTo>
                    <a:lnTo>
                      <a:pt x="9" y="45"/>
                    </a:lnTo>
                    <a:lnTo>
                      <a:pt x="13" y="38"/>
                    </a:lnTo>
                    <a:lnTo>
                      <a:pt x="18" y="31"/>
                    </a:lnTo>
                    <a:lnTo>
                      <a:pt x="25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4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90" y="0"/>
                    </a:lnTo>
                    <a:lnTo>
                      <a:pt x="101" y="1"/>
                    </a:lnTo>
                    <a:lnTo>
                      <a:pt x="116" y="5"/>
                    </a:lnTo>
                    <a:lnTo>
                      <a:pt x="122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09" name="Freeform 2314"/>
              <p:cNvSpPr>
                <a:spLocks/>
              </p:cNvSpPr>
              <p:nvPr/>
            </p:nvSpPr>
            <p:spPr bwMode="auto">
              <a:xfrm>
                <a:off x="2396" y="1642"/>
                <a:ext cx="19" cy="11"/>
              </a:xfrm>
              <a:custGeom>
                <a:avLst/>
                <a:gdLst>
                  <a:gd name="T0" fmla="*/ 19 w 7"/>
                  <a:gd name="T1" fmla="*/ 3 h 4"/>
                  <a:gd name="T2" fmla="*/ 11 w 7"/>
                  <a:gd name="T3" fmla="*/ 3 h 4"/>
                  <a:gd name="T4" fmla="*/ 5 w 7"/>
                  <a:gd name="T5" fmla="*/ 3 h 4"/>
                  <a:gd name="T6" fmla="*/ 3 w 7"/>
                  <a:gd name="T7" fmla="*/ 6 h 4"/>
                  <a:gd name="T8" fmla="*/ 0 w 7"/>
                  <a:gd name="T9" fmla="*/ 11 h 4"/>
                  <a:gd name="T10" fmla="*/ 3 w 7"/>
                  <a:gd name="T11" fmla="*/ 3 h 4"/>
                  <a:gd name="T12" fmla="*/ 5 w 7"/>
                  <a:gd name="T13" fmla="*/ 3 h 4"/>
                  <a:gd name="T14" fmla="*/ 11 w 7"/>
                  <a:gd name="T15" fmla="*/ 0 h 4"/>
                  <a:gd name="T16" fmla="*/ 19 w 7"/>
                  <a:gd name="T17" fmla="*/ 3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0" name="Freeform 2315"/>
              <p:cNvSpPr>
                <a:spLocks/>
              </p:cNvSpPr>
              <p:nvPr/>
            </p:nvSpPr>
            <p:spPr bwMode="auto">
              <a:xfrm>
                <a:off x="2146" y="1667"/>
                <a:ext cx="283" cy="118"/>
              </a:xfrm>
              <a:custGeom>
                <a:avLst/>
                <a:gdLst>
                  <a:gd name="T0" fmla="*/ 278 w 103"/>
                  <a:gd name="T1" fmla="*/ 16 h 43"/>
                  <a:gd name="T2" fmla="*/ 283 w 103"/>
                  <a:gd name="T3" fmla="*/ 19 h 43"/>
                  <a:gd name="T4" fmla="*/ 278 w 103"/>
                  <a:gd name="T5" fmla="*/ 16 h 43"/>
                  <a:gd name="T6" fmla="*/ 267 w 103"/>
                  <a:gd name="T7" fmla="*/ 14 h 43"/>
                  <a:gd name="T8" fmla="*/ 239 w 103"/>
                  <a:gd name="T9" fmla="*/ 5 h 43"/>
                  <a:gd name="T10" fmla="*/ 223 w 103"/>
                  <a:gd name="T11" fmla="*/ 3 h 43"/>
                  <a:gd name="T12" fmla="*/ 201 w 103"/>
                  <a:gd name="T13" fmla="*/ 0 h 43"/>
                  <a:gd name="T14" fmla="*/ 181 w 103"/>
                  <a:gd name="T15" fmla="*/ 0 h 43"/>
                  <a:gd name="T16" fmla="*/ 157 w 103"/>
                  <a:gd name="T17" fmla="*/ 3 h 43"/>
                  <a:gd name="T18" fmla="*/ 137 w 103"/>
                  <a:gd name="T19" fmla="*/ 5 h 43"/>
                  <a:gd name="T20" fmla="*/ 115 w 103"/>
                  <a:gd name="T21" fmla="*/ 8 h 43"/>
                  <a:gd name="T22" fmla="*/ 80 w 103"/>
                  <a:gd name="T23" fmla="*/ 22 h 43"/>
                  <a:gd name="T24" fmla="*/ 55 w 103"/>
                  <a:gd name="T25" fmla="*/ 36 h 43"/>
                  <a:gd name="T26" fmla="*/ 47 w 103"/>
                  <a:gd name="T27" fmla="*/ 44 h 43"/>
                  <a:gd name="T28" fmla="*/ 44 w 103"/>
                  <a:gd name="T29" fmla="*/ 44 h 43"/>
                  <a:gd name="T30" fmla="*/ 44 w 103"/>
                  <a:gd name="T31" fmla="*/ 47 h 43"/>
                  <a:gd name="T32" fmla="*/ 36 w 103"/>
                  <a:gd name="T33" fmla="*/ 60 h 43"/>
                  <a:gd name="T34" fmla="*/ 25 w 103"/>
                  <a:gd name="T35" fmla="*/ 77 h 43"/>
                  <a:gd name="T36" fmla="*/ 11 w 103"/>
                  <a:gd name="T37" fmla="*/ 93 h 43"/>
                  <a:gd name="T38" fmla="*/ 0 w 103"/>
                  <a:gd name="T39" fmla="*/ 118 h 43"/>
                  <a:gd name="T40" fmla="*/ 11 w 103"/>
                  <a:gd name="T41" fmla="*/ 91 h 43"/>
                  <a:gd name="T42" fmla="*/ 14 w 103"/>
                  <a:gd name="T43" fmla="*/ 91 h 43"/>
                  <a:gd name="T44" fmla="*/ 16 w 103"/>
                  <a:gd name="T45" fmla="*/ 88 h 43"/>
                  <a:gd name="T46" fmla="*/ 27 w 103"/>
                  <a:gd name="T47" fmla="*/ 66 h 43"/>
                  <a:gd name="T48" fmla="*/ 41 w 103"/>
                  <a:gd name="T49" fmla="*/ 47 h 43"/>
                  <a:gd name="T50" fmla="*/ 47 w 103"/>
                  <a:gd name="T51" fmla="*/ 38 h 43"/>
                  <a:gd name="T52" fmla="*/ 52 w 103"/>
                  <a:gd name="T53" fmla="*/ 38 h 43"/>
                  <a:gd name="T54" fmla="*/ 58 w 103"/>
                  <a:gd name="T55" fmla="*/ 33 h 43"/>
                  <a:gd name="T56" fmla="*/ 82 w 103"/>
                  <a:gd name="T57" fmla="*/ 19 h 43"/>
                  <a:gd name="T58" fmla="*/ 115 w 103"/>
                  <a:gd name="T59" fmla="*/ 8 h 43"/>
                  <a:gd name="T60" fmla="*/ 137 w 103"/>
                  <a:gd name="T61" fmla="*/ 3 h 43"/>
                  <a:gd name="T62" fmla="*/ 162 w 103"/>
                  <a:gd name="T63" fmla="*/ 3 h 43"/>
                  <a:gd name="T64" fmla="*/ 181 w 103"/>
                  <a:gd name="T65" fmla="*/ 0 h 43"/>
                  <a:gd name="T66" fmla="*/ 201 w 103"/>
                  <a:gd name="T67" fmla="*/ 0 h 43"/>
                  <a:gd name="T68" fmla="*/ 223 w 103"/>
                  <a:gd name="T69" fmla="*/ 0 h 43"/>
                  <a:gd name="T70" fmla="*/ 239 w 103"/>
                  <a:gd name="T71" fmla="*/ 3 h 43"/>
                  <a:gd name="T72" fmla="*/ 267 w 103"/>
                  <a:gd name="T73" fmla="*/ 14 h 43"/>
                  <a:gd name="T74" fmla="*/ 278 w 103"/>
                  <a:gd name="T75" fmla="*/ 16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43">
                    <a:moveTo>
                      <a:pt x="101" y="6"/>
                    </a:moveTo>
                    <a:lnTo>
                      <a:pt x="103" y="7"/>
                    </a:lnTo>
                    <a:lnTo>
                      <a:pt x="101" y="6"/>
                    </a:lnTo>
                    <a:lnTo>
                      <a:pt x="97" y="5"/>
                    </a:lnTo>
                    <a:lnTo>
                      <a:pt x="87" y="2"/>
                    </a:lnTo>
                    <a:lnTo>
                      <a:pt x="81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50" y="2"/>
                    </a:lnTo>
                    <a:lnTo>
                      <a:pt x="42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3" y="22"/>
                    </a:lnTo>
                    <a:lnTo>
                      <a:pt x="9" y="28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30" y="7"/>
                    </a:lnTo>
                    <a:lnTo>
                      <a:pt x="42" y="3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6" y="0"/>
                    </a:lnTo>
                    <a:lnTo>
                      <a:pt x="73" y="0"/>
                    </a:lnTo>
                    <a:lnTo>
                      <a:pt x="81" y="0"/>
                    </a:lnTo>
                    <a:lnTo>
                      <a:pt x="87" y="1"/>
                    </a:lnTo>
                    <a:lnTo>
                      <a:pt x="97" y="5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1" name="Freeform 2316"/>
              <p:cNvSpPr>
                <a:spLocks/>
              </p:cNvSpPr>
              <p:nvPr/>
            </p:nvSpPr>
            <p:spPr bwMode="auto">
              <a:xfrm>
                <a:off x="2100" y="1648"/>
                <a:ext cx="225" cy="296"/>
              </a:xfrm>
              <a:custGeom>
                <a:avLst/>
                <a:gdLst>
                  <a:gd name="T0" fmla="*/ 3 w 82"/>
                  <a:gd name="T1" fmla="*/ 288 h 108"/>
                  <a:gd name="T2" fmla="*/ 3 w 82"/>
                  <a:gd name="T3" fmla="*/ 296 h 108"/>
                  <a:gd name="T4" fmla="*/ 3 w 82"/>
                  <a:gd name="T5" fmla="*/ 288 h 108"/>
                  <a:gd name="T6" fmla="*/ 3 w 82"/>
                  <a:gd name="T7" fmla="*/ 285 h 108"/>
                  <a:gd name="T8" fmla="*/ 3 w 82"/>
                  <a:gd name="T9" fmla="*/ 274 h 108"/>
                  <a:gd name="T10" fmla="*/ 0 w 82"/>
                  <a:gd name="T11" fmla="*/ 238 h 108"/>
                  <a:gd name="T12" fmla="*/ 3 w 82"/>
                  <a:gd name="T13" fmla="*/ 217 h 108"/>
                  <a:gd name="T14" fmla="*/ 3 w 82"/>
                  <a:gd name="T15" fmla="*/ 192 h 108"/>
                  <a:gd name="T16" fmla="*/ 8 w 82"/>
                  <a:gd name="T17" fmla="*/ 164 h 108"/>
                  <a:gd name="T18" fmla="*/ 16 w 82"/>
                  <a:gd name="T19" fmla="*/ 137 h 108"/>
                  <a:gd name="T20" fmla="*/ 27 w 82"/>
                  <a:gd name="T21" fmla="*/ 112 h 108"/>
                  <a:gd name="T22" fmla="*/ 44 w 82"/>
                  <a:gd name="T23" fmla="*/ 90 h 108"/>
                  <a:gd name="T24" fmla="*/ 58 w 82"/>
                  <a:gd name="T25" fmla="*/ 71 h 108"/>
                  <a:gd name="T26" fmla="*/ 74 w 82"/>
                  <a:gd name="T27" fmla="*/ 58 h 108"/>
                  <a:gd name="T28" fmla="*/ 102 w 82"/>
                  <a:gd name="T29" fmla="*/ 38 h 108"/>
                  <a:gd name="T30" fmla="*/ 113 w 82"/>
                  <a:gd name="T31" fmla="*/ 33 h 108"/>
                  <a:gd name="T32" fmla="*/ 140 w 82"/>
                  <a:gd name="T33" fmla="*/ 22 h 108"/>
                  <a:gd name="T34" fmla="*/ 162 w 82"/>
                  <a:gd name="T35" fmla="*/ 11 h 108"/>
                  <a:gd name="T36" fmla="*/ 189 w 82"/>
                  <a:gd name="T37" fmla="*/ 8 h 108"/>
                  <a:gd name="T38" fmla="*/ 225 w 82"/>
                  <a:gd name="T39" fmla="*/ 0 h 108"/>
                  <a:gd name="T40" fmla="*/ 189 w 82"/>
                  <a:gd name="T41" fmla="*/ 8 h 108"/>
                  <a:gd name="T42" fmla="*/ 176 w 82"/>
                  <a:gd name="T43" fmla="*/ 11 h 108"/>
                  <a:gd name="T44" fmla="*/ 148 w 82"/>
                  <a:gd name="T45" fmla="*/ 19 h 108"/>
                  <a:gd name="T46" fmla="*/ 121 w 82"/>
                  <a:gd name="T47" fmla="*/ 27 h 108"/>
                  <a:gd name="T48" fmla="*/ 107 w 82"/>
                  <a:gd name="T49" fmla="*/ 36 h 108"/>
                  <a:gd name="T50" fmla="*/ 99 w 82"/>
                  <a:gd name="T51" fmla="*/ 41 h 108"/>
                  <a:gd name="T52" fmla="*/ 74 w 82"/>
                  <a:gd name="T53" fmla="*/ 63 h 108"/>
                  <a:gd name="T54" fmla="*/ 58 w 82"/>
                  <a:gd name="T55" fmla="*/ 77 h 108"/>
                  <a:gd name="T56" fmla="*/ 41 w 82"/>
                  <a:gd name="T57" fmla="*/ 93 h 108"/>
                  <a:gd name="T58" fmla="*/ 27 w 82"/>
                  <a:gd name="T59" fmla="*/ 118 h 108"/>
                  <a:gd name="T60" fmla="*/ 19 w 82"/>
                  <a:gd name="T61" fmla="*/ 140 h 108"/>
                  <a:gd name="T62" fmla="*/ 8 w 82"/>
                  <a:gd name="T63" fmla="*/ 167 h 108"/>
                  <a:gd name="T64" fmla="*/ 5 w 82"/>
                  <a:gd name="T65" fmla="*/ 192 h 108"/>
                  <a:gd name="T66" fmla="*/ 3 w 82"/>
                  <a:gd name="T67" fmla="*/ 217 h 108"/>
                  <a:gd name="T68" fmla="*/ 3 w 82"/>
                  <a:gd name="T69" fmla="*/ 238 h 108"/>
                  <a:gd name="T70" fmla="*/ 5 w 82"/>
                  <a:gd name="T71" fmla="*/ 274 h 108"/>
                  <a:gd name="T72" fmla="*/ 5 w 82"/>
                  <a:gd name="T73" fmla="*/ 285 h 108"/>
                  <a:gd name="T74" fmla="*/ 3 w 82"/>
                  <a:gd name="T75" fmla="*/ 28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2" h="108">
                    <a:moveTo>
                      <a:pt x="1" y="105"/>
                    </a:moveTo>
                    <a:lnTo>
                      <a:pt x="1" y="108"/>
                    </a:lnTo>
                    <a:lnTo>
                      <a:pt x="1" y="105"/>
                    </a:lnTo>
                    <a:lnTo>
                      <a:pt x="1" y="104"/>
                    </a:lnTo>
                    <a:lnTo>
                      <a:pt x="1" y="100"/>
                    </a:lnTo>
                    <a:lnTo>
                      <a:pt x="0" y="87"/>
                    </a:lnTo>
                    <a:lnTo>
                      <a:pt x="1" y="79"/>
                    </a:lnTo>
                    <a:lnTo>
                      <a:pt x="1" y="70"/>
                    </a:lnTo>
                    <a:lnTo>
                      <a:pt x="3" y="60"/>
                    </a:lnTo>
                    <a:lnTo>
                      <a:pt x="6" y="50"/>
                    </a:lnTo>
                    <a:lnTo>
                      <a:pt x="10" y="41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27" y="21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51" y="8"/>
                    </a:lnTo>
                    <a:lnTo>
                      <a:pt x="59" y="4"/>
                    </a:lnTo>
                    <a:lnTo>
                      <a:pt x="69" y="3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64" y="4"/>
                    </a:lnTo>
                    <a:lnTo>
                      <a:pt x="54" y="7"/>
                    </a:lnTo>
                    <a:lnTo>
                      <a:pt x="44" y="10"/>
                    </a:lnTo>
                    <a:lnTo>
                      <a:pt x="39" y="13"/>
                    </a:lnTo>
                    <a:lnTo>
                      <a:pt x="36" y="15"/>
                    </a:lnTo>
                    <a:lnTo>
                      <a:pt x="27" y="23"/>
                    </a:lnTo>
                    <a:lnTo>
                      <a:pt x="21" y="28"/>
                    </a:lnTo>
                    <a:lnTo>
                      <a:pt x="15" y="34"/>
                    </a:lnTo>
                    <a:lnTo>
                      <a:pt x="10" y="43"/>
                    </a:lnTo>
                    <a:lnTo>
                      <a:pt x="7" y="51"/>
                    </a:lnTo>
                    <a:lnTo>
                      <a:pt x="3" y="61"/>
                    </a:lnTo>
                    <a:lnTo>
                      <a:pt x="2" y="70"/>
                    </a:lnTo>
                    <a:lnTo>
                      <a:pt x="1" y="79"/>
                    </a:lnTo>
                    <a:lnTo>
                      <a:pt x="1" y="87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1" y="10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2" name="Freeform 2317"/>
              <p:cNvSpPr>
                <a:spLocks/>
              </p:cNvSpPr>
              <p:nvPr/>
            </p:nvSpPr>
            <p:spPr bwMode="auto">
              <a:xfrm>
                <a:off x="2119" y="1727"/>
                <a:ext cx="52" cy="239"/>
              </a:xfrm>
              <a:custGeom>
                <a:avLst/>
                <a:gdLst>
                  <a:gd name="T0" fmla="*/ 3 w 19"/>
                  <a:gd name="T1" fmla="*/ 231 h 87"/>
                  <a:gd name="T2" fmla="*/ 3 w 19"/>
                  <a:gd name="T3" fmla="*/ 239 h 87"/>
                  <a:gd name="T4" fmla="*/ 3 w 19"/>
                  <a:gd name="T5" fmla="*/ 231 h 87"/>
                  <a:gd name="T6" fmla="*/ 0 w 19"/>
                  <a:gd name="T7" fmla="*/ 223 h 87"/>
                  <a:gd name="T8" fmla="*/ 0 w 19"/>
                  <a:gd name="T9" fmla="*/ 201 h 87"/>
                  <a:gd name="T10" fmla="*/ 0 w 19"/>
                  <a:gd name="T11" fmla="*/ 143 h 87"/>
                  <a:gd name="T12" fmla="*/ 3 w 19"/>
                  <a:gd name="T13" fmla="*/ 82 h 87"/>
                  <a:gd name="T14" fmla="*/ 8 w 19"/>
                  <a:gd name="T15" fmla="*/ 60 h 87"/>
                  <a:gd name="T16" fmla="*/ 11 w 19"/>
                  <a:gd name="T17" fmla="*/ 55 h 87"/>
                  <a:gd name="T18" fmla="*/ 16 w 19"/>
                  <a:gd name="T19" fmla="*/ 41 h 87"/>
                  <a:gd name="T20" fmla="*/ 38 w 19"/>
                  <a:gd name="T21" fmla="*/ 14 h 87"/>
                  <a:gd name="T22" fmla="*/ 52 w 19"/>
                  <a:gd name="T23" fmla="*/ 0 h 87"/>
                  <a:gd name="T24" fmla="*/ 38 w 19"/>
                  <a:gd name="T25" fmla="*/ 16 h 87"/>
                  <a:gd name="T26" fmla="*/ 25 w 19"/>
                  <a:gd name="T27" fmla="*/ 33 h 87"/>
                  <a:gd name="T28" fmla="*/ 11 w 19"/>
                  <a:gd name="T29" fmla="*/ 58 h 87"/>
                  <a:gd name="T30" fmla="*/ 8 w 19"/>
                  <a:gd name="T31" fmla="*/ 66 h 87"/>
                  <a:gd name="T32" fmla="*/ 3 w 19"/>
                  <a:gd name="T33" fmla="*/ 85 h 87"/>
                  <a:gd name="T34" fmla="*/ 0 w 19"/>
                  <a:gd name="T35" fmla="*/ 143 h 87"/>
                  <a:gd name="T36" fmla="*/ 0 w 19"/>
                  <a:gd name="T37" fmla="*/ 201 h 87"/>
                  <a:gd name="T38" fmla="*/ 3 w 19"/>
                  <a:gd name="T39" fmla="*/ 223 h 87"/>
                  <a:gd name="T40" fmla="*/ 3 w 19"/>
                  <a:gd name="T41" fmla="*/ 23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" h="87">
                    <a:moveTo>
                      <a:pt x="1" y="84"/>
                    </a:moveTo>
                    <a:lnTo>
                      <a:pt x="1" y="87"/>
                    </a:lnTo>
                    <a:lnTo>
                      <a:pt x="1" y="84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0" y="52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6" y="15"/>
                    </a:lnTo>
                    <a:lnTo>
                      <a:pt x="14" y="5"/>
                    </a:lnTo>
                    <a:lnTo>
                      <a:pt x="19" y="0"/>
                    </a:lnTo>
                    <a:lnTo>
                      <a:pt x="14" y="6"/>
                    </a:lnTo>
                    <a:lnTo>
                      <a:pt x="9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52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3" name="Freeform 2318"/>
              <p:cNvSpPr>
                <a:spLocks/>
              </p:cNvSpPr>
              <p:nvPr/>
            </p:nvSpPr>
            <p:spPr bwMode="auto">
              <a:xfrm>
                <a:off x="2127" y="1689"/>
                <a:ext cx="313" cy="291"/>
              </a:xfrm>
              <a:custGeom>
                <a:avLst/>
                <a:gdLst>
                  <a:gd name="T0" fmla="*/ 299 w 114"/>
                  <a:gd name="T1" fmla="*/ 14 h 106"/>
                  <a:gd name="T2" fmla="*/ 313 w 114"/>
                  <a:gd name="T3" fmla="*/ 16 h 106"/>
                  <a:gd name="T4" fmla="*/ 302 w 114"/>
                  <a:gd name="T5" fmla="*/ 14 h 106"/>
                  <a:gd name="T6" fmla="*/ 299 w 114"/>
                  <a:gd name="T7" fmla="*/ 14 h 106"/>
                  <a:gd name="T8" fmla="*/ 283 w 114"/>
                  <a:gd name="T9" fmla="*/ 11 h 106"/>
                  <a:gd name="T10" fmla="*/ 239 w 114"/>
                  <a:gd name="T11" fmla="*/ 5 h 106"/>
                  <a:gd name="T12" fmla="*/ 211 w 114"/>
                  <a:gd name="T13" fmla="*/ 0 h 106"/>
                  <a:gd name="T14" fmla="*/ 181 w 114"/>
                  <a:gd name="T15" fmla="*/ 0 h 106"/>
                  <a:gd name="T16" fmla="*/ 148 w 114"/>
                  <a:gd name="T17" fmla="*/ 5 h 106"/>
                  <a:gd name="T18" fmla="*/ 115 w 114"/>
                  <a:gd name="T19" fmla="*/ 11 h 106"/>
                  <a:gd name="T20" fmla="*/ 85 w 114"/>
                  <a:gd name="T21" fmla="*/ 27 h 106"/>
                  <a:gd name="T22" fmla="*/ 60 w 114"/>
                  <a:gd name="T23" fmla="*/ 49 h 106"/>
                  <a:gd name="T24" fmla="*/ 41 w 114"/>
                  <a:gd name="T25" fmla="*/ 71 h 106"/>
                  <a:gd name="T26" fmla="*/ 22 w 114"/>
                  <a:gd name="T27" fmla="*/ 96 h 106"/>
                  <a:gd name="T28" fmla="*/ 16 w 114"/>
                  <a:gd name="T29" fmla="*/ 118 h 106"/>
                  <a:gd name="T30" fmla="*/ 8 w 114"/>
                  <a:gd name="T31" fmla="*/ 135 h 106"/>
                  <a:gd name="T32" fmla="*/ 5 w 114"/>
                  <a:gd name="T33" fmla="*/ 148 h 106"/>
                  <a:gd name="T34" fmla="*/ 5 w 114"/>
                  <a:gd name="T35" fmla="*/ 156 h 106"/>
                  <a:gd name="T36" fmla="*/ 3 w 114"/>
                  <a:gd name="T37" fmla="*/ 181 h 106"/>
                  <a:gd name="T38" fmla="*/ 3 w 114"/>
                  <a:gd name="T39" fmla="*/ 217 h 106"/>
                  <a:gd name="T40" fmla="*/ 5 w 114"/>
                  <a:gd name="T41" fmla="*/ 233 h 106"/>
                  <a:gd name="T42" fmla="*/ 8 w 114"/>
                  <a:gd name="T43" fmla="*/ 247 h 106"/>
                  <a:gd name="T44" fmla="*/ 14 w 114"/>
                  <a:gd name="T45" fmla="*/ 291 h 106"/>
                  <a:gd name="T46" fmla="*/ 8 w 114"/>
                  <a:gd name="T47" fmla="*/ 247 h 106"/>
                  <a:gd name="T48" fmla="*/ 5 w 114"/>
                  <a:gd name="T49" fmla="*/ 233 h 106"/>
                  <a:gd name="T50" fmla="*/ 0 w 114"/>
                  <a:gd name="T51" fmla="*/ 198 h 106"/>
                  <a:gd name="T52" fmla="*/ 3 w 114"/>
                  <a:gd name="T53" fmla="*/ 162 h 106"/>
                  <a:gd name="T54" fmla="*/ 5 w 114"/>
                  <a:gd name="T55" fmla="*/ 143 h 106"/>
                  <a:gd name="T56" fmla="*/ 5 w 114"/>
                  <a:gd name="T57" fmla="*/ 140 h 106"/>
                  <a:gd name="T58" fmla="*/ 8 w 114"/>
                  <a:gd name="T59" fmla="*/ 126 h 106"/>
                  <a:gd name="T60" fmla="*/ 16 w 114"/>
                  <a:gd name="T61" fmla="*/ 110 h 106"/>
                  <a:gd name="T62" fmla="*/ 27 w 114"/>
                  <a:gd name="T63" fmla="*/ 91 h 106"/>
                  <a:gd name="T64" fmla="*/ 41 w 114"/>
                  <a:gd name="T65" fmla="*/ 69 h 106"/>
                  <a:gd name="T66" fmla="*/ 60 w 114"/>
                  <a:gd name="T67" fmla="*/ 44 h 106"/>
                  <a:gd name="T68" fmla="*/ 88 w 114"/>
                  <a:gd name="T69" fmla="*/ 25 h 106"/>
                  <a:gd name="T70" fmla="*/ 118 w 114"/>
                  <a:gd name="T71" fmla="*/ 11 h 106"/>
                  <a:gd name="T72" fmla="*/ 148 w 114"/>
                  <a:gd name="T73" fmla="*/ 0 h 106"/>
                  <a:gd name="T74" fmla="*/ 184 w 114"/>
                  <a:gd name="T75" fmla="*/ 0 h 106"/>
                  <a:gd name="T76" fmla="*/ 214 w 114"/>
                  <a:gd name="T77" fmla="*/ 0 h 106"/>
                  <a:gd name="T78" fmla="*/ 242 w 114"/>
                  <a:gd name="T79" fmla="*/ 0 h 106"/>
                  <a:gd name="T80" fmla="*/ 283 w 114"/>
                  <a:gd name="T81" fmla="*/ 11 h 106"/>
                  <a:gd name="T82" fmla="*/ 299 w 114"/>
                  <a:gd name="T83" fmla="*/ 14 h 1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14" h="106">
                    <a:moveTo>
                      <a:pt x="109" y="5"/>
                    </a:moveTo>
                    <a:lnTo>
                      <a:pt x="114" y="6"/>
                    </a:lnTo>
                    <a:lnTo>
                      <a:pt x="110" y="5"/>
                    </a:lnTo>
                    <a:lnTo>
                      <a:pt x="109" y="5"/>
                    </a:lnTo>
                    <a:lnTo>
                      <a:pt x="103" y="4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66" y="0"/>
                    </a:lnTo>
                    <a:lnTo>
                      <a:pt x="54" y="2"/>
                    </a:lnTo>
                    <a:lnTo>
                      <a:pt x="42" y="4"/>
                    </a:lnTo>
                    <a:lnTo>
                      <a:pt x="31" y="10"/>
                    </a:lnTo>
                    <a:lnTo>
                      <a:pt x="22" y="18"/>
                    </a:lnTo>
                    <a:lnTo>
                      <a:pt x="15" y="26"/>
                    </a:lnTo>
                    <a:lnTo>
                      <a:pt x="8" y="35"/>
                    </a:lnTo>
                    <a:lnTo>
                      <a:pt x="6" y="43"/>
                    </a:lnTo>
                    <a:lnTo>
                      <a:pt x="3" y="49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3" y="90"/>
                    </a:lnTo>
                    <a:lnTo>
                      <a:pt x="5" y="106"/>
                    </a:lnTo>
                    <a:lnTo>
                      <a:pt x="3" y="90"/>
                    </a:lnTo>
                    <a:lnTo>
                      <a:pt x="2" y="85"/>
                    </a:lnTo>
                    <a:lnTo>
                      <a:pt x="0" y="72"/>
                    </a:lnTo>
                    <a:lnTo>
                      <a:pt x="1" y="59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3"/>
                    </a:lnTo>
                    <a:lnTo>
                      <a:pt x="15" y="25"/>
                    </a:lnTo>
                    <a:lnTo>
                      <a:pt x="22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4" y="0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103" y="4"/>
                    </a:lnTo>
                    <a:lnTo>
                      <a:pt x="109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4" name="Freeform 2319"/>
              <p:cNvSpPr>
                <a:spLocks/>
              </p:cNvSpPr>
              <p:nvPr/>
            </p:nvSpPr>
            <p:spPr bwMode="auto">
              <a:xfrm>
                <a:off x="2144" y="1703"/>
                <a:ext cx="307" cy="318"/>
              </a:xfrm>
              <a:custGeom>
                <a:avLst/>
                <a:gdLst>
                  <a:gd name="T0" fmla="*/ 33 w 112"/>
                  <a:gd name="T1" fmla="*/ 302 h 116"/>
                  <a:gd name="T2" fmla="*/ 33 w 112"/>
                  <a:gd name="T3" fmla="*/ 304 h 116"/>
                  <a:gd name="T4" fmla="*/ 38 w 112"/>
                  <a:gd name="T5" fmla="*/ 318 h 116"/>
                  <a:gd name="T6" fmla="*/ 33 w 112"/>
                  <a:gd name="T7" fmla="*/ 307 h 116"/>
                  <a:gd name="T8" fmla="*/ 33 w 112"/>
                  <a:gd name="T9" fmla="*/ 304 h 116"/>
                  <a:gd name="T10" fmla="*/ 30 w 112"/>
                  <a:gd name="T11" fmla="*/ 296 h 116"/>
                  <a:gd name="T12" fmla="*/ 27 w 112"/>
                  <a:gd name="T13" fmla="*/ 288 h 116"/>
                  <a:gd name="T14" fmla="*/ 11 w 112"/>
                  <a:gd name="T15" fmla="*/ 241 h 116"/>
                  <a:gd name="T16" fmla="*/ 3 w 112"/>
                  <a:gd name="T17" fmla="*/ 211 h 116"/>
                  <a:gd name="T18" fmla="*/ 0 w 112"/>
                  <a:gd name="T19" fmla="*/ 181 h 116"/>
                  <a:gd name="T20" fmla="*/ 3 w 112"/>
                  <a:gd name="T21" fmla="*/ 148 h 116"/>
                  <a:gd name="T22" fmla="*/ 5 w 112"/>
                  <a:gd name="T23" fmla="*/ 126 h 116"/>
                  <a:gd name="T24" fmla="*/ 14 w 112"/>
                  <a:gd name="T25" fmla="*/ 110 h 116"/>
                  <a:gd name="T26" fmla="*/ 19 w 112"/>
                  <a:gd name="T27" fmla="*/ 93 h 116"/>
                  <a:gd name="T28" fmla="*/ 30 w 112"/>
                  <a:gd name="T29" fmla="*/ 77 h 116"/>
                  <a:gd name="T30" fmla="*/ 41 w 112"/>
                  <a:gd name="T31" fmla="*/ 63 h 116"/>
                  <a:gd name="T32" fmla="*/ 49 w 112"/>
                  <a:gd name="T33" fmla="*/ 49 h 116"/>
                  <a:gd name="T34" fmla="*/ 74 w 112"/>
                  <a:gd name="T35" fmla="*/ 27 h 116"/>
                  <a:gd name="T36" fmla="*/ 101 w 112"/>
                  <a:gd name="T37" fmla="*/ 14 h 116"/>
                  <a:gd name="T38" fmla="*/ 123 w 112"/>
                  <a:gd name="T39" fmla="*/ 3 h 116"/>
                  <a:gd name="T40" fmla="*/ 143 w 112"/>
                  <a:gd name="T41" fmla="*/ 0 h 116"/>
                  <a:gd name="T42" fmla="*/ 156 w 112"/>
                  <a:gd name="T43" fmla="*/ 0 h 116"/>
                  <a:gd name="T44" fmla="*/ 159 w 112"/>
                  <a:gd name="T45" fmla="*/ 0 h 116"/>
                  <a:gd name="T46" fmla="*/ 170 w 112"/>
                  <a:gd name="T47" fmla="*/ 3 h 116"/>
                  <a:gd name="T48" fmla="*/ 197 w 112"/>
                  <a:gd name="T49" fmla="*/ 3 h 116"/>
                  <a:gd name="T50" fmla="*/ 230 w 112"/>
                  <a:gd name="T51" fmla="*/ 8 h 116"/>
                  <a:gd name="T52" fmla="*/ 249 w 112"/>
                  <a:gd name="T53" fmla="*/ 14 h 116"/>
                  <a:gd name="T54" fmla="*/ 263 w 112"/>
                  <a:gd name="T55" fmla="*/ 25 h 116"/>
                  <a:gd name="T56" fmla="*/ 307 w 112"/>
                  <a:gd name="T57" fmla="*/ 22 h 116"/>
                  <a:gd name="T58" fmla="*/ 263 w 112"/>
                  <a:gd name="T59" fmla="*/ 25 h 116"/>
                  <a:gd name="T60" fmla="*/ 263 w 112"/>
                  <a:gd name="T61" fmla="*/ 22 h 116"/>
                  <a:gd name="T62" fmla="*/ 258 w 112"/>
                  <a:gd name="T63" fmla="*/ 22 h 116"/>
                  <a:gd name="T64" fmla="*/ 249 w 112"/>
                  <a:gd name="T65" fmla="*/ 14 h 116"/>
                  <a:gd name="T66" fmla="*/ 211 w 112"/>
                  <a:gd name="T67" fmla="*/ 8 h 116"/>
                  <a:gd name="T68" fmla="*/ 173 w 112"/>
                  <a:gd name="T69" fmla="*/ 3 h 116"/>
                  <a:gd name="T70" fmla="*/ 154 w 112"/>
                  <a:gd name="T71" fmla="*/ 3 h 116"/>
                  <a:gd name="T72" fmla="*/ 151 w 112"/>
                  <a:gd name="T73" fmla="*/ 0 h 116"/>
                  <a:gd name="T74" fmla="*/ 140 w 112"/>
                  <a:gd name="T75" fmla="*/ 0 h 116"/>
                  <a:gd name="T76" fmla="*/ 118 w 112"/>
                  <a:gd name="T77" fmla="*/ 8 h 116"/>
                  <a:gd name="T78" fmla="*/ 99 w 112"/>
                  <a:gd name="T79" fmla="*/ 16 h 116"/>
                  <a:gd name="T80" fmla="*/ 74 w 112"/>
                  <a:gd name="T81" fmla="*/ 30 h 116"/>
                  <a:gd name="T82" fmla="*/ 49 w 112"/>
                  <a:gd name="T83" fmla="*/ 52 h 116"/>
                  <a:gd name="T84" fmla="*/ 30 w 112"/>
                  <a:gd name="T85" fmla="*/ 80 h 116"/>
                  <a:gd name="T86" fmla="*/ 19 w 112"/>
                  <a:gd name="T87" fmla="*/ 96 h 116"/>
                  <a:gd name="T88" fmla="*/ 14 w 112"/>
                  <a:gd name="T89" fmla="*/ 112 h 116"/>
                  <a:gd name="T90" fmla="*/ 5 w 112"/>
                  <a:gd name="T91" fmla="*/ 129 h 116"/>
                  <a:gd name="T92" fmla="*/ 3 w 112"/>
                  <a:gd name="T93" fmla="*/ 148 h 116"/>
                  <a:gd name="T94" fmla="*/ 3 w 112"/>
                  <a:gd name="T95" fmla="*/ 181 h 116"/>
                  <a:gd name="T96" fmla="*/ 5 w 112"/>
                  <a:gd name="T97" fmla="*/ 217 h 116"/>
                  <a:gd name="T98" fmla="*/ 14 w 112"/>
                  <a:gd name="T99" fmla="*/ 241 h 116"/>
                  <a:gd name="T100" fmla="*/ 27 w 112"/>
                  <a:gd name="T101" fmla="*/ 288 h 116"/>
                  <a:gd name="T102" fmla="*/ 33 w 112"/>
                  <a:gd name="T103" fmla="*/ 296 h 116"/>
                  <a:gd name="T104" fmla="*/ 33 w 112"/>
                  <a:gd name="T105" fmla="*/ 302 h 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2" h="116">
                    <a:moveTo>
                      <a:pt x="12" y="110"/>
                    </a:moveTo>
                    <a:lnTo>
                      <a:pt x="12" y="111"/>
                    </a:lnTo>
                    <a:lnTo>
                      <a:pt x="14" y="116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1" y="108"/>
                    </a:lnTo>
                    <a:lnTo>
                      <a:pt x="10" y="105"/>
                    </a:lnTo>
                    <a:lnTo>
                      <a:pt x="4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4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72" y="1"/>
                    </a:lnTo>
                    <a:lnTo>
                      <a:pt x="84" y="3"/>
                    </a:lnTo>
                    <a:lnTo>
                      <a:pt x="91" y="5"/>
                    </a:lnTo>
                    <a:lnTo>
                      <a:pt x="96" y="9"/>
                    </a:lnTo>
                    <a:lnTo>
                      <a:pt x="112" y="8"/>
                    </a:lnTo>
                    <a:lnTo>
                      <a:pt x="96" y="9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1" y="5"/>
                    </a:lnTo>
                    <a:lnTo>
                      <a:pt x="77" y="3"/>
                    </a:lnTo>
                    <a:lnTo>
                      <a:pt x="63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8" y="19"/>
                    </a:lnTo>
                    <a:lnTo>
                      <a:pt x="11" y="29"/>
                    </a:lnTo>
                    <a:lnTo>
                      <a:pt x="7" y="35"/>
                    </a:lnTo>
                    <a:lnTo>
                      <a:pt x="5" y="41"/>
                    </a:lnTo>
                    <a:lnTo>
                      <a:pt x="2" y="47"/>
                    </a:lnTo>
                    <a:lnTo>
                      <a:pt x="1" y="54"/>
                    </a:lnTo>
                    <a:lnTo>
                      <a:pt x="1" y="66"/>
                    </a:lnTo>
                    <a:lnTo>
                      <a:pt x="2" y="79"/>
                    </a:lnTo>
                    <a:lnTo>
                      <a:pt x="5" y="88"/>
                    </a:lnTo>
                    <a:lnTo>
                      <a:pt x="10" y="105"/>
                    </a:lnTo>
                    <a:lnTo>
                      <a:pt x="12" y="108"/>
                    </a:lnTo>
                    <a:lnTo>
                      <a:pt x="12" y="1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5" name="Freeform 2320"/>
              <p:cNvSpPr>
                <a:spLocks/>
              </p:cNvSpPr>
              <p:nvPr/>
            </p:nvSpPr>
            <p:spPr bwMode="auto">
              <a:xfrm>
                <a:off x="2149" y="1963"/>
                <a:ext cx="11" cy="42"/>
              </a:xfrm>
              <a:custGeom>
                <a:avLst/>
                <a:gdLst>
                  <a:gd name="T0" fmla="*/ 8 w 4"/>
                  <a:gd name="T1" fmla="*/ 36 h 15"/>
                  <a:gd name="T2" fmla="*/ 8 w 4"/>
                  <a:gd name="T3" fmla="*/ 42 h 15"/>
                  <a:gd name="T4" fmla="*/ 6 w 4"/>
                  <a:gd name="T5" fmla="*/ 42 h 15"/>
                  <a:gd name="T6" fmla="*/ 0 w 4"/>
                  <a:gd name="T7" fmla="*/ 22 h 15"/>
                  <a:gd name="T8" fmla="*/ 0 w 4"/>
                  <a:gd name="T9" fmla="*/ 14 h 15"/>
                  <a:gd name="T10" fmla="*/ 0 w 4"/>
                  <a:gd name="T11" fmla="*/ 8 h 15"/>
                  <a:gd name="T12" fmla="*/ 8 w 4"/>
                  <a:gd name="T13" fmla="*/ 3 h 15"/>
                  <a:gd name="T14" fmla="*/ 11 w 4"/>
                  <a:gd name="T15" fmla="*/ 0 h 15"/>
                  <a:gd name="T16" fmla="*/ 8 w 4"/>
                  <a:gd name="T17" fmla="*/ 3 h 15"/>
                  <a:gd name="T18" fmla="*/ 0 w 4"/>
                  <a:gd name="T19" fmla="*/ 8 h 15"/>
                  <a:gd name="T20" fmla="*/ 0 w 4"/>
                  <a:gd name="T21" fmla="*/ 14 h 15"/>
                  <a:gd name="T22" fmla="*/ 0 w 4"/>
                  <a:gd name="T23" fmla="*/ 22 h 15"/>
                  <a:gd name="T24" fmla="*/ 8 w 4"/>
                  <a:gd name="T25" fmla="*/ 3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15">
                    <a:moveTo>
                      <a:pt x="3" y="13"/>
                    </a:moveTo>
                    <a:lnTo>
                      <a:pt x="3" y="15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6" name="Freeform 2321"/>
              <p:cNvSpPr>
                <a:spLocks/>
              </p:cNvSpPr>
              <p:nvPr/>
            </p:nvSpPr>
            <p:spPr bwMode="auto">
              <a:xfrm>
                <a:off x="2157" y="1741"/>
                <a:ext cx="64" cy="294"/>
              </a:xfrm>
              <a:custGeom>
                <a:avLst/>
                <a:gdLst>
                  <a:gd name="T0" fmla="*/ 50 w 23"/>
                  <a:gd name="T1" fmla="*/ 286 h 107"/>
                  <a:gd name="T2" fmla="*/ 56 w 23"/>
                  <a:gd name="T3" fmla="*/ 294 h 107"/>
                  <a:gd name="T4" fmla="*/ 50 w 23"/>
                  <a:gd name="T5" fmla="*/ 291 h 107"/>
                  <a:gd name="T6" fmla="*/ 50 w 23"/>
                  <a:gd name="T7" fmla="*/ 286 h 107"/>
                  <a:gd name="T8" fmla="*/ 47 w 23"/>
                  <a:gd name="T9" fmla="*/ 278 h 107"/>
                  <a:gd name="T10" fmla="*/ 33 w 23"/>
                  <a:gd name="T11" fmla="*/ 253 h 107"/>
                  <a:gd name="T12" fmla="*/ 19 w 23"/>
                  <a:gd name="T13" fmla="*/ 223 h 107"/>
                  <a:gd name="T14" fmla="*/ 3 w 23"/>
                  <a:gd name="T15" fmla="*/ 184 h 107"/>
                  <a:gd name="T16" fmla="*/ 0 w 23"/>
                  <a:gd name="T17" fmla="*/ 165 h 107"/>
                  <a:gd name="T18" fmla="*/ 0 w 23"/>
                  <a:gd name="T19" fmla="*/ 143 h 107"/>
                  <a:gd name="T20" fmla="*/ 6 w 23"/>
                  <a:gd name="T21" fmla="*/ 110 h 107"/>
                  <a:gd name="T22" fmla="*/ 17 w 23"/>
                  <a:gd name="T23" fmla="*/ 85 h 107"/>
                  <a:gd name="T24" fmla="*/ 19 w 23"/>
                  <a:gd name="T25" fmla="*/ 74 h 107"/>
                  <a:gd name="T26" fmla="*/ 31 w 23"/>
                  <a:gd name="T27" fmla="*/ 55 h 107"/>
                  <a:gd name="T28" fmla="*/ 36 w 23"/>
                  <a:gd name="T29" fmla="*/ 38 h 107"/>
                  <a:gd name="T30" fmla="*/ 47 w 23"/>
                  <a:gd name="T31" fmla="*/ 19 h 107"/>
                  <a:gd name="T32" fmla="*/ 64 w 23"/>
                  <a:gd name="T33" fmla="*/ 0 h 107"/>
                  <a:gd name="T34" fmla="*/ 47 w 23"/>
                  <a:gd name="T35" fmla="*/ 19 h 107"/>
                  <a:gd name="T36" fmla="*/ 45 w 23"/>
                  <a:gd name="T37" fmla="*/ 27 h 107"/>
                  <a:gd name="T38" fmla="*/ 33 w 23"/>
                  <a:gd name="T39" fmla="*/ 47 h 107"/>
                  <a:gd name="T40" fmla="*/ 19 w 23"/>
                  <a:gd name="T41" fmla="*/ 80 h 107"/>
                  <a:gd name="T42" fmla="*/ 17 w 23"/>
                  <a:gd name="T43" fmla="*/ 88 h 107"/>
                  <a:gd name="T44" fmla="*/ 11 w 23"/>
                  <a:gd name="T45" fmla="*/ 113 h 107"/>
                  <a:gd name="T46" fmla="*/ 3 w 23"/>
                  <a:gd name="T47" fmla="*/ 146 h 107"/>
                  <a:gd name="T48" fmla="*/ 3 w 23"/>
                  <a:gd name="T49" fmla="*/ 165 h 107"/>
                  <a:gd name="T50" fmla="*/ 3 w 23"/>
                  <a:gd name="T51" fmla="*/ 184 h 107"/>
                  <a:gd name="T52" fmla="*/ 19 w 23"/>
                  <a:gd name="T53" fmla="*/ 223 h 107"/>
                  <a:gd name="T54" fmla="*/ 36 w 23"/>
                  <a:gd name="T55" fmla="*/ 253 h 107"/>
                  <a:gd name="T56" fmla="*/ 47 w 23"/>
                  <a:gd name="T57" fmla="*/ 278 h 107"/>
                  <a:gd name="T58" fmla="*/ 50 w 23"/>
                  <a:gd name="T59" fmla="*/ 286 h 10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" h="107">
                    <a:moveTo>
                      <a:pt x="18" y="104"/>
                    </a:moveTo>
                    <a:lnTo>
                      <a:pt x="20" y="107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7" y="101"/>
                    </a:lnTo>
                    <a:lnTo>
                      <a:pt x="12" y="92"/>
                    </a:lnTo>
                    <a:lnTo>
                      <a:pt x="7" y="81"/>
                    </a:lnTo>
                    <a:lnTo>
                      <a:pt x="1" y="67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2" y="40"/>
                    </a:lnTo>
                    <a:lnTo>
                      <a:pt x="6" y="31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7"/>
                    </a:lnTo>
                    <a:lnTo>
                      <a:pt x="23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9"/>
                    </a:lnTo>
                    <a:lnTo>
                      <a:pt x="6" y="32"/>
                    </a:lnTo>
                    <a:lnTo>
                      <a:pt x="4" y="41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1" y="67"/>
                    </a:lnTo>
                    <a:lnTo>
                      <a:pt x="7" y="81"/>
                    </a:lnTo>
                    <a:lnTo>
                      <a:pt x="13" y="92"/>
                    </a:lnTo>
                    <a:lnTo>
                      <a:pt x="17" y="101"/>
                    </a:lnTo>
                    <a:lnTo>
                      <a:pt x="18" y="10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7" name="Freeform 2322"/>
              <p:cNvSpPr>
                <a:spLocks/>
              </p:cNvSpPr>
              <p:nvPr/>
            </p:nvSpPr>
            <p:spPr bwMode="auto">
              <a:xfrm>
                <a:off x="2188" y="1719"/>
                <a:ext cx="269" cy="321"/>
              </a:xfrm>
              <a:custGeom>
                <a:avLst/>
                <a:gdLst>
                  <a:gd name="T0" fmla="*/ 255 w 98"/>
                  <a:gd name="T1" fmla="*/ 25 h 117"/>
                  <a:gd name="T2" fmla="*/ 258 w 98"/>
                  <a:gd name="T3" fmla="*/ 27 h 117"/>
                  <a:gd name="T4" fmla="*/ 269 w 98"/>
                  <a:gd name="T5" fmla="*/ 36 h 117"/>
                  <a:gd name="T6" fmla="*/ 258 w 98"/>
                  <a:gd name="T7" fmla="*/ 27 h 117"/>
                  <a:gd name="T8" fmla="*/ 255 w 98"/>
                  <a:gd name="T9" fmla="*/ 27 h 117"/>
                  <a:gd name="T10" fmla="*/ 236 w 98"/>
                  <a:gd name="T11" fmla="*/ 25 h 117"/>
                  <a:gd name="T12" fmla="*/ 184 w 98"/>
                  <a:gd name="T13" fmla="*/ 14 h 117"/>
                  <a:gd name="T14" fmla="*/ 151 w 98"/>
                  <a:gd name="T15" fmla="*/ 8 h 117"/>
                  <a:gd name="T16" fmla="*/ 110 w 98"/>
                  <a:gd name="T17" fmla="*/ 5 h 117"/>
                  <a:gd name="T18" fmla="*/ 88 w 98"/>
                  <a:gd name="T19" fmla="*/ 5 h 117"/>
                  <a:gd name="T20" fmla="*/ 71 w 98"/>
                  <a:gd name="T21" fmla="*/ 11 h 117"/>
                  <a:gd name="T22" fmla="*/ 55 w 98"/>
                  <a:gd name="T23" fmla="*/ 22 h 117"/>
                  <a:gd name="T24" fmla="*/ 38 w 98"/>
                  <a:gd name="T25" fmla="*/ 36 h 117"/>
                  <a:gd name="T26" fmla="*/ 16 w 98"/>
                  <a:gd name="T27" fmla="*/ 74 h 117"/>
                  <a:gd name="T28" fmla="*/ 5 w 98"/>
                  <a:gd name="T29" fmla="*/ 91 h 117"/>
                  <a:gd name="T30" fmla="*/ 0 w 98"/>
                  <a:gd name="T31" fmla="*/ 107 h 117"/>
                  <a:gd name="T32" fmla="*/ 0 w 98"/>
                  <a:gd name="T33" fmla="*/ 126 h 117"/>
                  <a:gd name="T34" fmla="*/ 3 w 98"/>
                  <a:gd name="T35" fmla="*/ 145 h 117"/>
                  <a:gd name="T36" fmla="*/ 11 w 98"/>
                  <a:gd name="T37" fmla="*/ 178 h 117"/>
                  <a:gd name="T38" fmla="*/ 25 w 98"/>
                  <a:gd name="T39" fmla="*/ 206 h 117"/>
                  <a:gd name="T40" fmla="*/ 33 w 98"/>
                  <a:gd name="T41" fmla="*/ 222 h 117"/>
                  <a:gd name="T42" fmla="*/ 47 w 98"/>
                  <a:gd name="T43" fmla="*/ 239 h 117"/>
                  <a:gd name="T44" fmla="*/ 80 w 98"/>
                  <a:gd name="T45" fmla="*/ 266 h 117"/>
                  <a:gd name="T46" fmla="*/ 110 w 98"/>
                  <a:gd name="T47" fmla="*/ 294 h 117"/>
                  <a:gd name="T48" fmla="*/ 129 w 98"/>
                  <a:gd name="T49" fmla="*/ 305 h 117"/>
                  <a:gd name="T50" fmla="*/ 145 w 98"/>
                  <a:gd name="T51" fmla="*/ 313 h 117"/>
                  <a:gd name="T52" fmla="*/ 198 w 98"/>
                  <a:gd name="T53" fmla="*/ 321 h 117"/>
                  <a:gd name="T54" fmla="*/ 143 w 98"/>
                  <a:gd name="T55" fmla="*/ 313 h 117"/>
                  <a:gd name="T56" fmla="*/ 143 w 98"/>
                  <a:gd name="T57" fmla="*/ 316 h 117"/>
                  <a:gd name="T58" fmla="*/ 140 w 98"/>
                  <a:gd name="T59" fmla="*/ 313 h 117"/>
                  <a:gd name="T60" fmla="*/ 126 w 98"/>
                  <a:gd name="T61" fmla="*/ 305 h 117"/>
                  <a:gd name="T62" fmla="*/ 93 w 98"/>
                  <a:gd name="T63" fmla="*/ 280 h 117"/>
                  <a:gd name="T64" fmla="*/ 55 w 98"/>
                  <a:gd name="T65" fmla="*/ 250 h 117"/>
                  <a:gd name="T66" fmla="*/ 41 w 98"/>
                  <a:gd name="T67" fmla="*/ 236 h 117"/>
                  <a:gd name="T68" fmla="*/ 30 w 98"/>
                  <a:gd name="T69" fmla="*/ 219 h 117"/>
                  <a:gd name="T70" fmla="*/ 16 w 98"/>
                  <a:gd name="T71" fmla="*/ 203 h 117"/>
                  <a:gd name="T72" fmla="*/ 5 w 98"/>
                  <a:gd name="T73" fmla="*/ 176 h 117"/>
                  <a:gd name="T74" fmla="*/ 0 w 98"/>
                  <a:gd name="T75" fmla="*/ 140 h 117"/>
                  <a:gd name="T76" fmla="*/ 0 w 98"/>
                  <a:gd name="T77" fmla="*/ 123 h 117"/>
                  <a:gd name="T78" fmla="*/ 0 w 98"/>
                  <a:gd name="T79" fmla="*/ 104 h 117"/>
                  <a:gd name="T80" fmla="*/ 5 w 98"/>
                  <a:gd name="T81" fmla="*/ 88 h 117"/>
                  <a:gd name="T82" fmla="*/ 16 w 98"/>
                  <a:gd name="T83" fmla="*/ 66 h 117"/>
                  <a:gd name="T84" fmla="*/ 38 w 98"/>
                  <a:gd name="T85" fmla="*/ 33 h 117"/>
                  <a:gd name="T86" fmla="*/ 55 w 98"/>
                  <a:gd name="T87" fmla="*/ 19 h 117"/>
                  <a:gd name="T88" fmla="*/ 71 w 98"/>
                  <a:gd name="T89" fmla="*/ 8 h 117"/>
                  <a:gd name="T90" fmla="*/ 93 w 98"/>
                  <a:gd name="T91" fmla="*/ 5 h 117"/>
                  <a:gd name="T92" fmla="*/ 113 w 98"/>
                  <a:gd name="T93" fmla="*/ 0 h 117"/>
                  <a:gd name="T94" fmla="*/ 151 w 98"/>
                  <a:gd name="T95" fmla="*/ 5 h 117"/>
                  <a:gd name="T96" fmla="*/ 184 w 98"/>
                  <a:gd name="T97" fmla="*/ 11 h 117"/>
                  <a:gd name="T98" fmla="*/ 236 w 98"/>
                  <a:gd name="T99" fmla="*/ 22 h 117"/>
                  <a:gd name="T100" fmla="*/ 255 w 98"/>
                  <a:gd name="T101" fmla="*/ 25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" h="117">
                    <a:moveTo>
                      <a:pt x="93" y="9"/>
                    </a:moveTo>
                    <a:lnTo>
                      <a:pt x="94" y="10"/>
                    </a:lnTo>
                    <a:lnTo>
                      <a:pt x="98" y="13"/>
                    </a:lnTo>
                    <a:lnTo>
                      <a:pt x="94" y="10"/>
                    </a:lnTo>
                    <a:lnTo>
                      <a:pt x="93" y="10"/>
                    </a:lnTo>
                    <a:lnTo>
                      <a:pt x="86" y="9"/>
                    </a:lnTo>
                    <a:lnTo>
                      <a:pt x="67" y="5"/>
                    </a:lnTo>
                    <a:lnTo>
                      <a:pt x="55" y="3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6" y="4"/>
                    </a:lnTo>
                    <a:lnTo>
                      <a:pt x="20" y="8"/>
                    </a:lnTo>
                    <a:lnTo>
                      <a:pt x="14" y="13"/>
                    </a:lnTo>
                    <a:lnTo>
                      <a:pt x="6" y="27"/>
                    </a:lnTo>
                    <a:lnTo>
                      <a:pt x="2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4" y="65"/>
                    </a:lnTo>
                    <a:lnTo>
                      <a:pt x="9" y="75"/>
                    </a:lnTo>
                    <a:lnTo>
                      <a:pt x="12" y="81"/>
                    </a:lnTo>
                    <a:lnTo>
                      <a:pt x="17" y="87"/>
                    </a:lnTo>
                    <a:lnTo>
                      <a:pt x="29" y="97"/>
                    </a:lnTo>
                    <a:lnTo>
                      <a:pt x="40" y="107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4" y="102"/>
                    </a:lnTo>
                    <a:lnTo>
                      <a:pt x="20" y="91"/>
                    </a:lnTo>
                    <a:lnTo>
                      <a:pt x="15" y="86"/>
                    </a:lnTo>
                    <a:lnTo>
                      <a:pt x="11" y="80"/>
                    </a:lnTo>
                    <a:lnTo>
                      <a:pt x="6" y="74"/>
                    </a:lnTo>
                    <a:lnTo>
                      <a:pt x="2" y="64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6" y="24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7" y="4"/>
                    </a:lnTo>
                    <a:lnTo>
                      <a:pt x="86" y="8"/>
                    </a:lnTo>
                    <a:lnTo>
                      <a:pt x="93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8" name="Freeform 2323"/>
              <p:cNvSpPr>
                <a:spLocks/>
              </p:cNvSpPr>
              <p:nvPr/>
            </p:nvSpPr>
            <p:spPr bwMode="auto">
              <a:xfrm>
                <a:off x="2314" y="2046"/>
                <a:ext cx="44" cy="16"/>
              </a:xfrm>
              <a:custGeom>
                <a:avLst/>
                <a:gdLst>
                  <a:gd name="T0" fmla="*/ 44 w 16"/>
                  <a:gd name="T1" fmla="*/ 11 h 6"/>
                  <a:gd name="T2" fmla="*/ 44 w 16"/>
                  <a:gd name="T3" fmla="*/ 16 h 6"/>
                  <a:gd name="T4" fmla="*/ 28 w 16"/>
                  <a:gd name="T5" fmla="*/ 11 h 6"/>
                  <a:gd name="T6" fmla="*/ 11 w 16"/>
                  <a:gd name="T7" fmla="*/ 5 h 6"/>
                  <a:gd name="T8" fmla="*/ 3 w 16"/>
                  <a:gd name="T9" fmla="*/ 3 h 6"/>
                  <a:gd name="T10" fmla="*/ 0 w 16"/>
                  <a:gd name="T11" fmla="*/ 0 h 6"/>
                  <a:gd name="T12" fmla="*/ 3 w 16"/>
                  <a:gd name="T13" fmla="*/ 3 h 6"/>
                  <a:gd name="T14" fmla="*/ 14 w 16"/>
                  <a:gd name="T15" fmla="*/ 5 h 6"/>
                  <a:gd name="T16" fmla="*/ 28 w 16"/>
                  <a:gd name="T17" fmla="*/ 8 h 6"/>
                  <a:gd name="T18" fmla="*/ 44 w 16"/>
                  <a:gd name="T19" fmla="*/ 1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19" name="Freeform 2324"/>
              <p:cNvSpPr>
                <a:spLocks/>
              </p:cNvSpPr>
              <p:nvPr/>
            </p:nvSpPr>
            <p:spPr bwMode="auto">
              <a:xfrm>
                <a:off x="2221" y="1969"/>
                <a:ext cx="79" cy="69"/>
              </a:xfrm>
              <a:custGeom>
                <a:avLst/>
                <a:gdLst>
                  <a:gd name="T0" fmla="*/ 76 w 29"/>
                  <a:gd name="T1" fmla="*/ 69 h 25"/>
                  <a:gd name="T2" fmla="*/ 79 w 29"/>
                  <a:gd name="T3" fmla="*/ 69 h 25"/>
                  <a:gd name="T4" fmla="*/ 76 w 29"/>
                  <a:gd name="T5" fmla="*/ 69 h 25"/>
                  <a:gd name="T6" fmla="*/ 49 w 29"/>
                  <a:gd name="T7" fmla="*/ 44 h 25"/>
                  <a:gd name="T8" fmla="*/ 22 w 29"/>
                  <a:gd name="T9" fmla="*/ 17 h 25"/>
                  <a:gd name="T10" fmla="*/ 19 w 29"/>
                  <a:gd name="T11" fmla="*/ 11 h 25"/>
                  <a:gd name="T12" fmla="*/ 8 w 29"/>
                  <a:gd name="T13" fmla="*/ 3 h 25"/>
                  <a:gd name="T14" fmla="*/ 0 w 29"/>
                  <a:gd name="T15" fmla="*/ 0 h 25"/>
                  <a:gd name="T16" fmla="*/ 8 w 29"/>
                  <a:gd name="T17" fmla="*/ 3 h 25"/>
                  <a:gd name="T18" fmla="*/ 19 w 29"/>
                  <a:gd name="T19" fmla="*/ 8 h 25"/>
                  <a:gd name="T20" fmla="*/ 25 w 29"/>
                  <a:gd name="T21" fmla="*/ 17 h 25"/>
                  <a:gd name="T22" fmla="*/ 49 w 29"/>
                  <a:gd name="T23" fmla="*/ 41 h 25"/>
                  <a:gd name="T24" fmla="*/ 76 w 29"/>
                  <a:gd name="T25" fmla="*/ 69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8" y="25"/>
                    </a:moveTo>
                    <a:lnTo>
                      <a:pt x="29" y="25"/>
                    </a:lnTo>
                    <a:lnTo>
                      <a:pt x="28" y="25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8" y="15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0" name="Freeform 2325"/>
              <p:cNvSpPr>
                <a:spLocks/>
              </p:cNvSpPr>
              <p:nvPr/>
            </p:nvSpPr>
            <p:spPr bwMode="auto">
              <a:xfrm>
                <a:off x="2174" y="1851"/>
                <a:ext cx="123" cy="203"/>
              </a:xfrm>
              <a:custGeom>
                <a:avLst/>
                <a:gdLst>
                  <a:gd name="T0" fmla="*/ 120 w 45"/>
                  <a:gd name="T1" fmla="*/ 200 h 74"/>
                  <a:gd name="T2" fmla="*/ 123 w 45"/>
                  <a:gd name="T3" fmla="*/ 203 h 74"/>
                  <a:gd name="T4" fmla="*/ 120 w 45"/>
                  <a:gd name="T5" fmla="*/ 203 h 74"/>
                  <a:gd name="T6" fmla="*/ 115 w 45"/>
                  <a:gd name="T7" fmla="*/ 200 h 74"/>
                  <a:gd name="T8" fmla="*/ 112 w 45"/>
                  <a:gd name="T9" fmla="*/ 203 h 74"/>
                  <a:gd name="T10" fmla="*/ 109 w 45"/>
                  <a:gd name="T11" fmla="*/ 200 h 74"/>
                  <a:gd name="T12" fmla="*/ 93 w 45"/>
                  <a:gd name="T13" fmla="*/ 187 h 74"/>
                  <a:gd name="T14" fmla="*/ 55 w 45"/>
                  <a:gd name="T15" fmla="*/ 140 h 74"/>
                  <a:gd name="T16" fmla="*/ 25 w 45"/>
                  <a:gd name="T17" fmla="*/ 88 h 74"/>
                  <a:gd name="T18" fmla="*/ 14 w 45"/>
                  <a:gd name="T19" fmla="*/ 71 h 74"/>
                  <a:gd name="T20" fmla="*/ 11 w 45"/>
                  <a:gd name="T21" fmla="*/ 63 h 74"/>
                  <a:gd name="T22" fmla="*/ 3 w 45"/>
                  <a:gd name="T23" fmla="*/ 49 h 74"/>
                  <a:gd name="T24" fmla="*/ 0 w 45"/>
                  <a:gd name="T25" fmla="*/ 33 h 74"/>
                  <a:gd name="T26" fmla="*/ 0 w 45"/>
                  <a:gd name="T27" fmla="*/ 19 h 74"/>
                  <a:gd name="T28" fmla="*/ 8 w 45"/>
                  <a:gd name="T29" fmla="*/ 0 h 74"/>
                  <a:gd name="T30" fmla="*/ 3 w 45"/>
                  <a:gd name="T31" fmla="*/ 19 h 74"/>
                  <a:gd name="T32" fmla="*/ 0 w 45"/>
                  <a:gd name="T33" fmla="*/ 27 h 74"/>
                  <a:gd name="T34" fmla="*/ 3 w 45"/>
                  <a:gd name="T35" fmla="*/ 44 h 74"/>
                  <a:gd name="T36" fmla="*/ 11 w 45"/>
                  <a:gd name="T37" fmla="*/ 60 h 74"/>
                  <a:gd name="T38" fmla="*/ 14 w 45"/>
                  <a:gd name="T39" fmla="*/ 69 h 74"/>
                  <a:gd name="T40" fmla="*/ 16 w 45"/>
                  <a:gd name="T41" fmla="*/ 74 h 74"/>
                  <a:gd name="T42" fmla="*/ 25 w 45"/>
                  <a:gd name="T43" fmla="*/ 91 h 74"/>
                  <a:gd name="T44" fmla="*/ 57 w 45"/>
                  <a:gd name="T45" fmla="*/ 140 h 74"/>
                  <a:gd name="T46" fmla="*/ 96 w 45"/>
                  <a:gd name="T47" fmla="*/ 184 h 74"/>
                  <a:gd name="T48" fmla="*/ 109 w 45"/>
                  <a:gd name="T49" fmla="*/ 198 h 74"/>
                  <a:gd name="T50" fmla="*/ 115 w 45"/>
                  <a:gd name="T51" fmla="*/ 200 h 74"/>
                  <a:gd name="T52" fmla="*/ 120 w 45"/>
                  <a:gd name="T53" fmla="*/ 200 h 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5" h="74">
                    <a:moveTo>
                      <a:pt x="44" y="73"/>
                    </a:moveTo>
                    <a:lnTo>
                      <a:pt x="45" y="74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34" y="68"/>
                    </a:lnTo>
                    <a:lnTo>
                      <a:pt x="20" y="51"/>
                    </a:lnTo>
                    <a:lnTo>
                      <a:pt x="9" y="32"/>
                    </a:lnTo>
                    <a:lnTo>
                      <a:pt x="5" y="26"/>
                    </a:lnTo>
                    <a:lnTo>
                      <a:pt x="4" y="23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2"/>
                    </a:lnTo>
                    <a:lnTo>
                      <a:pt x="5" y="25"/>
                    </a:lnTo>
                    <a:lnTo>
                      <a:pt x="6" y="27"/>
                    </a:lnTo>
                    <a:lnTo>
                      <a:pt x="9" y="33"/>
                    </a:lnTo>
                    <a:lnTo>
                      <a:pt x="21" y="51"/>
                    </a:lnTo>
                    <a:lnTo>
                      <a:pt x="35" y="67"/>
                    </a:lnTo>
                    <a:lnTo>
                      <a:pt x="40" y="72"/>
                    </a:lnTo>
                    <a:lnTo>
                      <a:pt x="42" y="73"/>
                    </a:lnTo>
                    <a:lnTo>
                      <a:pt x="44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1" name="Freeform 2326"/>
              <p:cNvSpPr>
                <a:spLocks/>
              </p:cNvSpPr>
              <p:nvPr/>
            </p:nvSpPr>
            <p:spPr bwMode="auto">
              <a:xfrm>
                <a:off x="2163" y="1895"/>
                <a:ext cx="85" cy="154"/>
              </a:xfrm>
              <a:custGeom>
                <a:avLst/>
                <a:gdLst>
                  <a:gd name="T0" fmla="*/ 85 w 31"/>
                  <a:gd name="T1" fmla="*/ 151 h 56"/>
                  <a:gd name="T2" fmla="*/ 85 w 31"/>
                  <a:gd name="T3" fmla="*/ 154 h 56"/>
                  <a:gd name="T4" fmla="*/ 85 w 31"/>
                  <a:gd name="T5" fmla="*/ 151 h 56"/>
                  <a:gd name="T6" fmla="*/ 82 w 31"/>
                  <a:gd name="T7" fmla="*/ 151 h 56"/>
                  <a:gd name="T8" fmla="*/ 80 w 31"/>
                  <a:gd name="T9" fmla="*/ 146 h 56"/>
                  <a:gd name="T10" fmla="*/ 69 w 31"/>
                  <a:gd name="T11" fmla="*/ 138 h 56"/>
                  <a:gd name="T12" fmla="*/ 44 w 31"/>
                  <a:gd name="T13" fmla="*/ 99 h 56"/>
                  <a:gd name="T14" fmla="*/ 25 w 31"/>
                  <a:gd name="T15" fmla="*/ 61 h 56"/>
                  <a:gd name="T16" fmla="*/ 19 w 31"/>
                  <a:gd name="T17" fmla="*/ 47 h 56"/>
                  <a:gd name="T18" fmla="*/ 19 w 31"/>
                  <a:gd name="T19" fmla="*/ 44 h 56"/>
                  <a:gd name="T20" fmla="*/ 8 w 31"/>
                  <a:gd name="T21" fmla="*/ 11 h 56"/>
                  <a:gd name="T22" fmla="*/ 0 w 31"/>
                  <a:gd name="T23" fmla="*/ 0 h 56"/>
                  <a:gd name="T24" fmla="*/ 8 w 31"/>
                  <a:gd name="T25" fmla="*/ 11 h 56"/>
                  <a:gd name="T26" fmla="*/ 22 w 31"/>
                  <a:gd name="T27" fmla="*/ 44 h 56"/>
                  <a:gd name="T28" fmla="*/ 22 w 31"/>
                  <a:gd name="T29" fmla="*/ 50 h 56"/>
                  <a:gd name="T30" fmla="*/ 27 w 31"/>
                  <a:gd name="T31" fmla="*/ 61 h 56"/>
                  <a:gd name="T32" fmla="*/ 49 w 31"/>
                  <a:gd name="T33" fmla="*/ 99 h 56"/>
                  <a:gd name="T34" fmla="*/ 71 w 31"/>
                  <a:gd name="T35" fmla="*/ 132 h 56"/>
                  <a:gd name="T36" fmla="*/ 80 w 31"/>
                  <a:gd name="T37" fmla="*/ 146 h 56"/>
                  <a:gd name="T38" fmla="*/ 85 w 31"/>
                  <a:gd name="T39" fmla="*/ 151 h 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1" h="56">
                    <a:moveTo>
                      <a:pt x="31" y="55"/>
                    </a:moveTo>
                    <a:lnTo>
                      <a:pt x="31" y="56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29" y="53"/>
                    </a:lnTo>
                    <a:lnTo>
                      <a:pt x="25" y="50"/>
                    </a:lnTo>
                    <a:lnTo>
                      <a:pt x="16" y="36"/>
                    </a:lnTo>
                    <a:lnTo>
                      <a:pt x="9" y="22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10" y="22"/>
                    </a:lnTo>
                    <a:lnTo>
                      <a:pt x="18" y="36"/>
                    </a:lnTo>
                    <a:lnTo>
                      <a:pt x="26" y="48"/>
                    </a:lnTo>
                    <a:lnTo>
                      <a:pt x="29" y="53"/>
                    </a:lnTo>
                    <a:lnTo>
                      <a:pt x="31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2" name="Freeform 2327"/>
              <p:cNvSpPr>
                <a:spLocks/>
              </p:cNvSpPr>
              <p:nvPr/>
            </p:nvSpPr>
            <p:spPr bwMode="auto">
              <a:xfrm>
                <a:off x="2204" y="1733"/>
                <a:ext cx="253" cy="294"/>
              </a:xfrm>
              <a:custGeom>
                <a:avLst/>
                <a:gdLst>
                  <a:gd name="T0" fmla="*/ 171 w 92"/>
                  <a:gd name="T1" fmla="*/ 291 h 107"/>
                  <a:gd name="T2" fmla="*/ 176 w 92"/>
                  <a:gd name="T3" fmla="*/ 291 h 107"/>
                  <a:gd name="T4" fmla="*/ 184 w 92"/>
                  <a:gd name="T5" fmla="*/ 294 h 107"/>
                  <a:gd name="T6" fmla="*/ 176 w 92"/>
                  <a:gd name="T7" fmla="*/ 291 h 107"/>
                  <a:gd name="T8" fmla="*/ 171 w 92"/>
                  <a:gd name="T9" fmla="*/ 291 h 107"/>
                  <a:gd name="T10" fmla="*/ 151 w 92"/>
                  <a:gd name="T11" fmla="*/ 289 h 107"/>
                  <a:gd name="T12" fmla="*/ 129 w 92"/>
                  <a:gd name="T13" fmla="*/ 280 h 107"/>
                  <a:gd name="T14" fmla="*/ 107 w 92"/>
                  <a:gd name="T15" fmla="*/ 267 h 107"/>
                  <a:gd name="T16" fmla="*/ 80 w 92"/>
                  <a:gd name="T17" fmla="*/ 250 h 107"/>
                  <a:gd name="T18" fmla="*/ 52 w 92"/>
                  <a:gd name="T19" fmla="*/ 225 h 107"/>
                  <a:gd name="T20" fmla="*/ 28 w 92"/>
                  <a:gd name="T21" fmla="*/ 201 h 107"/>
                  <a:gd name="T22" fmla="*/ 17 w 92"/>
                  <a:gd name="T23" fmla="*/ 181 h 107"/>
                  <a:gd name="T24" fmla="*/ 11 w 92"/>
                  <a:gd name="T25" fmla="*/ 162 h 107"/>
                  <a:gd name="T26" fmla="*/ 3 w 92"/>
                  <a:gd name="T27" fmla="*/ 140 h 107"/>
                  <a:gd name="T28" fmla="*/ 0 w 92"/>
                  <a:gd name="T29" fmla="*/ 124 h 107"/>
                  <a:gd name="T30" fmla="*/ 0 w 92"/>
                  <a:gd name="T31" fmla="*/ 104 h 107"/>
                  <a:gd name="T32" fmla="*/ 0 w 92"/>
                  <a:gd name="T33" fmla="*/ 88 h 107"/>
                  <a:gd name="T34" fmla="*/ 8 w 92"/>
                  <a:gd name="T35" fmla="*/ 69 h 107"/>
                  <a:gd name="T36" fmla="*/ 14 w 92"/>
                  <a:gd name="T37" fmla="*/ 52 h 107"/>
                  <a:gd name="T38" fmla="*/ 25 w 92"/>
                  <a:gd name="T39" fmla="*/ 38 h 107"/>
                  <a:gd name="T40" fmla="*/ 36 w 92"/>
                  <a:gd name="T41" fmla="*/ 27 h 107"/>
                  <a:gd name="T42" fmla="*/ 44 w 92"/>
                  <a:gd name="T43" fmla="*/ 19 h 107"/>
                  <a:gd name="T44" fmla="*/ 55 w 92"/>
                  <a:gd name="T45" fmla="*/ 11 h 107"/>
                  <a:gd name="T46" fmla="*/ 77 w 92"/>
                  <a:gd name="T47" fmla="*/ 5 h 107"/>
                  <a:gd name="T48" fmla="*/ 94 w 92"/>
                  <a:gd name="T49" fmla="*/ 0 h 107"/>
                  <a:gd name="T50" fmla="*/ 105 w 92"/>
                  <a:gd name="T51" fmla="*/ 5 h 107"/>
                  <a:gd name="T52" fmla="*/ 135 w 92"/>
                  <a:gd name="T53" fmla="*/ 11 h 107"/>
                  <a:gd name="T54" fmla="*/ 206 w 92"/>
                  <a:gd name="T55" fmla="*/ 33 h 107"/>
                  <a:gd name="T56" fmla="*/ 253 w 92"/>
                  <a:gd name="T57" fmla="*/ 49 h 107"/>
                  <a:gd name="T58" fmla="*/ 206 w 92"/>
                  <a:gd name="T59" fmla="*/ 33 h 107"/>
                  <a:gd name="T60" fmla="*/ 149 w 92"/>
                  <a:gd name="T61" fmla="*/ 14 h 107"/>
                  <a:gd name="T62" fmla="*/ 107 w 92"/>
                  <a:gd name="T63" fmla="*/ 5 h 107"/>
                  <a:gd name="T64" fmla="*/ 94 w 92"/>
                  <a:gd name="T65" fmla="*/ 5 h 107"/>
                  <a:gd name="T66" fmla="*/ 85 w 92"/>
                  <a:gd name="T67" fmla="*/ 5 h 107"/>
                  <a:gd name="T68" fmla="*/ 69 w 92"/>
                  <a:gd name="T69" fmla="*/ 8 h 107"/>
                  <a:gd name="T70" fmla="*/ 52 w 92"/>
                  <a:gd name="T71" fmla="*/ 14 h 107"/>
                  <a:gd name="T72" fmla="*/ 41 w 92"/>
                  <a:gd name="T73" fmla="*/ 22 h 107"/>
                  <a:gd name="T74" fmla="*/ 30 w 92"/>
                  <a:gd name="T75" fmla="*/ 33 h 107"/>
                  <a:gd name="T76" fmla="*/ 22 w 92"/>
                  <a:gd name="T77" fmla="*/ 47 h 107"/>
                  <a:gd name="T78" fmla="*/ 14 w 92"/>
                  <a:gd name="T79" fmla="*/ 60 h 107"/>
                  <a:gd name="T80" fmla="*/ 8 w 92"/>
                  <a:gd name="T81" fmla="*/ 74 h 107"/>
                  <a:gd name="T82" fmla="*/ 3 w 92"/>
                  <a:gd name="T83" fmla="*/ 91 h 107"/>
                  <a:gd name="T84" fmla="*/ 0 w 92"/>
                  <a:gd name="T85" fmla="*/ 107 h 107"/>
                  <a:gd name="T86" fmla="*/ 0 w 92"/>
                  <a:gd name="T87" fmla="*/ 126 h 107"/>
                  <a:gd name="T88" fmla="*/ 3 w 92"/>
                  <a:gd name="T89" fmla="*/ 146 h 107"/>
                  <a:gd name="T90" fmla="*/ 14 w 92"/>
                  <a:gd name="T91" fmla="*/ 165 h 107"/>
                  <a:gd name="T92" fmla="*/ 22 w 92"/>
                  <a:gd name="T93" fmla="*/ 181 h 107"/>
                  <a:gd name="T94" fmla="*/ 30 w 92"/>
                  <a:gd name="T95" fmla="*/ 201 h 107"/>
                  <a:gd name="T96" fmla="*/ 55 w 92"/>
                  <a:gd name="T97" fmla="*/ 225 h 107"/>
                  <a:gd name="T98" fmla="*/ 80 w 92"/>
                  <a:gd name="T99" fmla="*/ 250 h 107"/>
                  <a:gd name="T100" fmla="*/ 107 w 92"/>
                  <a:gd name="T101" fmla="*/ 267 h 107"/>
                  <a:gd name="T102" fmla="*/ 129 w 92"/>
                  <a:gd name="T103" fmla="*/ 278 h 107"/>
                  <a:gd name="T104" fmla="*/ 151 w 92"/>
                  <a:gd name="T105" fmla="*/ 286 h 107"/>
                  <a:gd name="T106" fmla="*/ 171 w 92"/>
                  <a:gd name="T107" fmla="*/ 291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2" h="107">
                    <a:moveTo>
                      <a:pt x="62" y="106"/>
                    </a:moveTo>
                    <a:lnTo>
                      <a:pt x="64" y="106"/>
                    </a:lnTo>
                    <a:lnTo>
                      <a:pt x="67" y="107"/>
                    </a:lnTo>
                    <a:lnTo>
                      <a:pt x="64" y="106"/>
                    </a:lnTo>
                    <a:lnTo>
                      <a:pt x="62" y="106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0" y="73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1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3" y="25"/>
                    </a:lnTo>
                    <a:lnTo>
                      <a:pt x="5" y="19"/>
                    </a:lnTo>
                    <a:lnTo>
                      <a:pt x="9" y="14"/>
                    </a:lnTo>
                    <a:lnTo>
                      <a:pt x="13" y="10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75" y="12"/>
                    </a:lnTo>
                    <a:lnTo>
                      <a:pt x="92" y="18"/>
                    </a:lnTo>
                    <a:lnTo>
                      <a:pt x="75" y="12"/>
                    </a:lnTo>
                    <a:lnTo>
                      <a:pt x="54" y="5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8" y="66"/>
                    </a:lnTo>
                    <a:lnTo>
                      <a:pt x="11" y="73"/>
                    </a:lnTo>
                    <a:lnTo>
                      <a:pt x="20" y="82"/>
                    </a:lnTo>
                    <a:lnTo>
                      <a:pt x="29" y="91"/>
                    </a:lnTo>
                    <a:lnTo>
                      <a:pt x="39" y="97"/>
                    </a:lnTo>
                    <a:lnTo>
                      <a:pt x="47" y="101"/>
                    </a:lnTo>
                    <a:lnTo>
                      <a:pt x="55" y="104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3" name="Freeform 2328"/>
              <p:cNvSpPr>
                <a:spLocks/>
              </p:cNvSpPr>
              <p:nvPr/>
            </p:nvSpPr>
            <p:spPr bwMode="auto">
              <a:xfrm>
                <a:off x="2221" y="1752"/>
                <a:ext cx="249" cy="261"/>
              </a:xfrm>
              <a:custGeom>
                <a:avLst/>
                <a:gdLst>
                  <a:gd name="T0" fmla="*/ 235 w 91"/>
                  <a:gd name="T1" fmla="*/ 55 h 95"/>
                  <a:gd name="T2" fmla="*/ 238 w 91"/>
                  <a:gd name="T3" fmla="*/ 55 h 95"/>
                  <a:gd name="T4" fmla="*/ 249 w 91"/>
                  <a:gd name="T5" fmla="*/ 55 h 95"/>
                  <a:gd name="T6" fmla="*/ 238 w 91"/>
                  <a:gd name="T7" fmla="*/ 55 h 95"/>
                  <a:gd name="T8" fmla="*/ 235 w 91"/>
                  <a:gd name="T9" fmla="*/ 55 h 95"/>
                  <a:gd name="T10" fmla="*/ 216 w 91"/>
                  <a:gd name="T11" fmla="*/ 49 h 95"/>
                  <a:gd name="T12" fmla="*/ 194 w 91"/>
                  <a:gd name="T13" fmla="*/ 47 h 95"/>
                  <a:gd name="T14" fmla="*/ 172 w 91"/>
                  <a:gd name="T15" fmla="*/ 36 h 95"/>
                  <a:gd name="T16" fmla="*/ 145 w 91"/>
                  <a:gd name="T17" fmla="*/ 19 h 95"/>
                  <a:gd name="T18" fmla="*/ 109 w 91"/>
                  <a:gd name="T19" fmla="*/ 5 h 95"/>
                  <a:gd name="T20" fmla="*/ 93 w 91"/>
                  <a:gd name="T21" fmla="*/ 3 h 95"/>
                  <a:gd name="T22" fmla="*/ 77 w 91"/>
                  <a:gd name="T23" fmla="*/ 3 h 95"/>
                  <a:gd name="T24" fmla="*/ 60 w 91"/>
                  <a:gd name="T25" fmla="*/ 5 h 95"/>
                  <a:gd name="T26" fmla="*/ 38 w 91"/>
                  <a:gd name="T27" fmla="*/ 14 h 95"/>
                  <a:gd name="T28" fmla="*/ 22 w 91"/>
                  <a:gd name="T29" fmla="*/ 27 h 95"/>
                  <a:gd name="T30" fmla="*/ 11 w 91"/>
                  <a:gd name="T31" fmla="*/ 41 h 95"/>
                  <a:gd name="T32" fmla="*/ 5 w 91"/>
                  <a:gd name="T33" fmla="*/ 55 h 95"/>
                  <a:gd name="T34" fmla="*/ 5 w 91"/>
                  <a:gd name="T35" fmla="*/ 74 h 95"/>
                  <a:gd name="T36" fmla="*/ 5 w 91"/>
                  <a:gd name="T37" fmla="*/ 107 h 95"/>
                  <a:gd name="T38" fmla="*/ 11 w 91"/>
                  <a:gd name="T39" fmla="*/ 140 h 95"/>
                  <a:gd name="T40" fmla="*/ 22 w 91"/>
                  <a:gd name="T41" fmla="*/ 162 h 95"/>
                  <a:gd name="T42" fmla="*/ 36 w 91"/>
                  <a:gd name="T43" fmla="*/ 176 h 95"/>
                  <a:gd name="T44" fmla="*/ 47 w 91"/>
                  <a:gd name="T45" fmla="*/ 190 h 95"/>
                  <a:gd name="T46" fmla="*/ 77 w 91"/>
                  <a:gd name="T47" fmla="*/ 214 h 95"/>
                  <a:gd name="T48" fmla="*/ 107 w 91"/>
                  <a:gd name="T49" fmla="*/ 231 h 95"/>
                  <a:gd name="T50" fmla="*/ 140 w 91"/>
                  <a:gd name="T51" fmla="*/ 247 h 95"/>
                  <a:gd name="T52" fmla="*/ 178 w 91"/>
                  <a:gd name="T53" fmla="*/ 258 h 95"/>
                  <a:gd name="T54" fmla="*/ 186 w 91"/>
                  <a:gd name="T55" fmla="*/ 261 h 95"/>
                  <a:gd name="T56" fmla="*/ 140 w 91"/>
                  <a:gd name="T57" fmla="*/ 247 h 95"/>
                  <a:gd name="T58" fmla="*/ 123 w 91"/>
                  <a:gd name="T59" fmla="*/ 242 h 95"/>
                  <a:gd name="T60" fmla="*/ 90 w 91"/>
                  <a:gd name="T61" fmla="*/ 220 h 95"/>
                  <a:gd name="T62" fmla="*/ 55 w 91"/>
                  <a:gd name="T63" fmla="*/ 201 h 95"/>
                  <a:gd name="T64" fmla="*/ 47 w 91"/>
                  <a:gd name="T65" fmla="*/ 190 h 95"/>
                  <a:gd name="T66" fmla="*/ 41 w 91"/>
                  <a:gd name="T67" fmla="*/ 187 h 95"/>
                  <a:gd name="T68" fmla="*/ 27 w 91"/>
                  <a:gd name="T69" fmla="*/ 173 h 95"/>
                  <a:gd name="T70" fmla="*/ 19 w 91"/>
                  <a:gd name="T71" fmla="*/ 159 h 95"/>
                  <a:gd name="T72" fmla="*/ 8 w 91"/>
                  <a:gd name="T73" fmla="*/ 135 h 95"/>
                  <a:gd name="T74" fmla="*/ 5 w 91"/>
                  <a:gd name="T75" fmla="*/ 104 h 95"/>
                  <a:gd name="T76" fmla="*/ 0 w 91"/>
                  <a:gd name="T77" fmla="*/ 88 h 95"/>
                  <a:gd name="T78" fmla="*/ 0 w 91"/>
                  <a:gd name="T79" fmla="*/ 69 h 95"/>
                  <a:gd name="T80" fmla="*/ 5 w 91"/>
                  <a:gd name="T81" fmla="*/ 49 h 95"/>
                  <a:gd name="T82" fmla="*/ 11 w 91"/>
                  <a:gd name="T83" fmla="*/ 36 h 95"/>
                  <a:gd name="T84" fmla="*/ 25 w 91"/>
                  <a:gd name="T85" fmla="*/ 22 h 95"/>
                  <a:gd name="T86" fmla="*/ 41 w 91"/>
                  <a:gd name="T87" fmla="*/ 14 h 95"/>
                  <a:gd name="T88" fmla="*/ 60 w 91"/>
                  <a:gd name="T89" fmla="*/ 3 h 95"/>
                  <a:gd name="T90" fmla="*/ 79 w 91"/>
                  <a:gd name="T91" fmla="*/ 0 h 95"/>
                  <a:gd name="T92" fmla="*/ 96 w 91"/>
                  <a:gd name="T93" fmla="*/ 3 h 95"/>
                  <a:gd name="T94" fmla="*/ 112 w 91"/>
                  <a:gd name="T95" fmla="*/ 5 h 95"/>
                  <a:gd name="T96" fmla="*/ 145 w 91"/>
                  <a:gd name="T97" fmla="*/ 19 h 95"/>
                  <a:gd name="T98" fmla="*/ 172 w 91"/>
                  <a:gd name="T99" fmla="*/ 33 h 95"/>
                  <a:gd name="T100" fmla="*/ 194 w 91"/>
                  <a:gd name="T101" fmla="*/ 44 h 95"/>
                  <a:gd name="T102" fmla="*/ 216 w 91"/>
                  <a:gd name="T103" fmla="*/ 49 h 95"/>
                  <a:gd name="T104" fmla="*/ 235 w 91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1" h="95">
                    <a:moveTo>
                      <a:pt x="86" y="20"/>
                    </a:moveTo>
                    <a:lnTo>
                      <a:pt x="87" y="20"/>
                    </a:lnTo>
                    <a:lnTo>
                      <a:pt x="91" y="20"/>
                    </a:lnTo>
                    <a:lnTo>
                      <a:pt x="87" y="20"/>
                    </a:lnTo>
                    <a:lnTo>
                      <a:pt x="86" y="20"/>
                    </a:lnTo>
                    <a:lnTo>
                      <a:pt x="79" y="18"/>
                    </a:lnTo>
                    <a:lnTo>
                      <a:pt x="71" y="17"/>
                    </a:lnTo>
                    <a:lnTo>
                      <a:pt x="63" y="13"/>
                    </a:lnTo>
                    <a:lnTo>
                      <a:pt x="53" y="7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8" y="1"/>
                    </a:lnTo>
                    <a:lnTo>
                      <a:pt x="22" y="2"/>
                    </a:lnTo>
                    <a:lnTo>
                      <a:pt x="14" y="5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2" y="39"/>
                    </a:lnTo>
                    <a:lnTo>
                      <a:pt x="4" y="51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7" y="69"/>
                    </a:lnTo>
                    <a:lnTo>
                      <a:pt x="28" y="78"/>
                    </a:lnTo>
                    <a:lnTo>
                      <a:pt x="39" y="84"/>
                    </a:lnTo>
                    <a:lnTo>
                      <a:pt x="51" y="90"/>
                    </a:lnTo>
                    <a:lnTo>
                      <a:pt x="65" y="94"/>
                    </a:lnTo>
                    <a:lnTo>
                      <a:pt x="68" y="95"/>
                    </a:lnTo>
                    <a:lnTo>
                      <a:pt x="51" y="90"/>
                    </a:lnTo>
                    <a:lnTo>
                      <a:pt x="45" y="88"/>
                    </a:lnTo>
                    <a:lnTo>
                      <a:pt x="33" y="80"/>
                    </a:lnTo>
                    <a:lnTo>
                      <a:pt x="20" y="73"/>
                    </a:lnTo>
                    <a:lnTo>
                      <a:pt x="17" y="69"/>
                    </a:lnTo>
                    <a:lnTo>
                      <a:pt x="15" y="68"/>
                    </a:lnTo>
                    <a:lnTo>
                      <a:pt x="10" y="63"/>
                    </a:lnTo>
                    <a:lnTo>
                      <a:pt x="7" y="58"/>
                    </a:lnTo>
                    <a:lnTo>
                      <a:pt x="3" y="49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5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3" y="12"/>
                    </a:lnTo>
                    <a:lnTo>
                      <a:pt x="71" y="16"/>
                    </a:lnTo>
                    <a:lnTo>
                      <a:pt x="79" y="18"/>
                    </a:lnTo>
                    <a:lnTo>
                      <a:pt x="86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4" name="Freeform 2329"/>
              <p:cNvSpPr>
                <a:spLocks/>
              </p:cNvSpPr>
              <p:nvPr/>
            </p:nvSpPr>
            <p:spPr bwMode="auto">
              <a:xfrm>
                <a:off x="2240" y="1774"/>
                <a:ext cx="241" cy="220"/>
              </a:xfrm>
              <a:custGeom>
                <a:avLst/>
                <a:gdLst>
                  <a:gd name="T0" fmla="*/ 227 w 88"/>
                  <a:gd name="T1" fmla="*/ 55 h 80"/>
                  <a:gd name="T2" fmla="*/ 230 w 88"/>
                  <a:gd name="T3" fmla="*/ 55 h 80"/>
                  <a:gd name="T4" fmla="*/ 241 w 88"/>
                  <a:gd name="T5" fmla="*/ 58 h 80"/>
                  <a:gd name="T6" fmla="*/ 230 w 88"/>
                  <a:gd name="T7" fmla="*/ 58 h 80"/>
                  <a:gd name="T8" fmla="*/ 227 w 88"/>
                  <a:gd name="T9" fmla="*/ 55 h 80"/>
                  <a:gd name="T10" fmla="*/ 211 w 88"/>
                  <a:gd name="T11" fmla="*/ 52 h 80"/>
                  <a:gd name="T12" fmla="*/ 167 w 88"/>
                  <a:gd name="T13" fmla="*/ 36 h 80"/>
                  <a:gd name="T14" fmla="*/ 140 w 88"/>
                  <a:gd name="T15" fmla="*/ 25 h 80"/>
                  <a:gd name="T16" fmla="*/ 107 w 88"/>
                  <a:gd name="T17" fmla="*/ 11 h 80"/>
                  <a:gd name="T18" fmla="*/ 74 w 88"/>
                  <a:gd name="T19" fmla="*/ 6 h 80"/>
                  <a:gd name="T20" fmla="*/ 58 w 88"/>
                  <a:gd name="T21" fmla="*/ 6 h 80"/>
                  <a:gd name="T22" fmla="*/ 41 w 88"/>
                  <a:gd name="T23" fmla="*/ 6 h 80"/>
                  <a:gd name="T24" fmla="*/ 30 w 88"/>
                  <a:gd name="T25" fmla="*/ 6 h 80"/>
                  <a:gd name="T26" fmla="*/ 19 w 88"/>
                  <a:gd name="T27" fmla="*/ 8 h 80"/>
                  <a:gd name="T28" fmla="*/ 16 w 88"/>
                  <a:gd name="T29" fmla="*/ 14 h 80"/>
                  <a:gd name="T30" fmla="*/ 8 w 88"/>
                  <a:gd name="T31" fmla="*/ 22 h 80"/>
                  <a:gd name="T32" fmla="*/ 3 w 88"/>
                  <a:gd name="T33" fmla="*/ 36 h 80"/>
                  <a:gd name="T34" fmla="*/ 3 w 88"/>
                  <a:gd name="T35" fmla="*/ 55 h 80"/>
                  <a:gd name="T36" fmla="*/ 0 w 88"/>
                  <a:gd name="T37" fmla="*/ 69 h 80"/>
                  <a:gd name="T38" fmla="*/ 0 w 88"/>
                  <a:gd name="T39" fmla="*/ 85 h 80"/>
                  <a:gd name="T40" fmla="*/ 5 w 88"/>
                  <a:gd name="T41" fmla="*/ 99 h 80"/>
                  <a:gd name="T42" fmla="*/ 8 w 88"/>
                  <a:gd name="T43" fmla="*/ 113 h 80"/>
                  <a:gd name="T44" fmla="*/ 22 w 88"/>
                  <a:gd name="T45" fmla="*/ 135 h 80"/>
                  <a:gd name="T46" fmla="*/ 36 w 88"/>
                  <a:gd name="T47" fmla="*/ 149 h 80"/>
                  <a:gd name="T48" fmla="*/ 47 w 88"/>
                  <a:gd name="T49" fmla="*/ 160 h 80"/>
                  <a:gd name="T50" fmla="*/ 79 w 88"/>
                  <a:gd name="T51" fmla="*/ 179 h 80"/>
                  <a:gd name="T52" fmla="*/ 107 w 88"/>
                  <a:gd name="T53" fmla="*/ 198 h 80"/>
                  <a:gd name="T54" fmla="*/ 140 w 88"/>
                  <a:gd name="T55" fmla="*/ 217 h 80"/>
                  <a:gd name="T56" fmla="*/ 153 w 88"/>
                  <a:gd name="T57" fmla="*/ 220 h 80"/>
                  <a:gd name="T58" fmla="*/ 162 w 88"/>
                  <a:gd name="T59" fmla="*/ 220 h 80"/>
                  <a:gd name="T60" fmla="*/ 175 w 88"/>
                  <a:gd name="T61" fmla="*/ 220 h 80"/>
                  <a:gd name="T62" fmla="*/ 183 w 88"/>
                  <a:gd name="T63" fmla="*/ 217 h 80"/>
                  <a:gd name="T64" fmla="*/ 175 w 88"/>
                  <a:gd name="T65" fmla="*/ 220 h 80"/>
                  <a:gd name="T66" fmla="*/ 167 w 88"/>
                  <a:gd name="T67" fmla="*/ 220 h 80"/>
                  <a:gd name="T68" fmla="*/ 153 w 88"/>
                  <a:gd name="T69" fmla="*/ 220 h 80"/>
                  <a:gd name="T70" fmla="*/ 140 w 88"/>
                  <a:gd name="T71" fmla="*/ 217 h 80"/>
                  <a:gd name="T72" fmla="*/ 126 w 88"/>
                  <a:gd name="T73" fmla="*/ 209 h 80"/>
                  <a:gd name="T74" fmla="*/ 90 w 88"/>
                  <a:gd name="T75" fmla="*/ 190 h 80"/>
                  <a:gd name="T76" fmla="*/ 44 w 88"/>
                  <a:gd name="T77" fmla="*/ 160 h 80"/>
                  <a:gd name="T78" fmla="*/ 30 w 88"/>
                  <a:gd name="T79" fmla="*/ 149 h 80"/>
                  <a:gd name="T80" fmla="*/ 19 w 88"/>
                  <a:gd name="T81" fmla="*/ 132 h 80"/>
                  <a:gd name="T82" fmla="*/ 5 w 88"/>
                  <a:gd name="T83" fmla="*/ 110 h 80"/>
                  <a:gd name="T84" fmla="*/ 3 w 88"/>
                  <a:gd name="T85" fmla="*/ 96 h 80"/>
                  <a:gd name="T86" fmla="*/ 0 w 88"/>
                  <a:gd name="T87" fmla="*/ 83 h 80"/>
                  <a:gd name="T88" fmla="*/ 0 w 88"/>
                  <a:gd name="T89" fmla="*/ 66 h 80"/>
                  <a:gd name="T90" fmla="*/ 0 w 88"/>
                  <a:gd name="T91" fmla="*/ 50 h 80"/>
                  <a:gd name="T92" fmla="*/ 3 w 88"/>
                  <a:gd name="T93" fmla="*/ 33 h 80"/>
                  <a:gd name="T94" fmla="*/ 8 w 88"/>
                  <a:gd name="T95" fmla="*/ 19 h 80"/>
                  <a:gd name="T96" fmla="*/ 16 w 88"/>
                  <a:gd name="T97" fmla="*/ 11 h 80"/>
                  <a:gd name="T98" fmla="*/ 22 w 88"/>
                  <a:gd name="T99" fmla="*/ 6 h 80"/>
                  <a:gd name="T100" fmla="*/ 33 w 88"/>
                  <a:gd name="T101" fmla="*/ 6 h 80"/>
                  <a:gd name="T102" fmla="*/ 44 w 88"/>
                  <a:gd name="T103" fmla="*/ 6 h 80"/>
                  <a:gd name="T104" fmla="*/ 60 w 88"/>
                  <a:gd name="T105" fmla="*/ 0 h 80"/>
                  <a:gd name="T106" fmla="*/ 77 w 88"/>
                  <a:gd name="T107" fmla="*/ 6 h 80"/>
                  <a:gd name="T108" fmla="*/ 112 w 88"/>
                  <a:gd name="T109" fmla="*/ 11 h 80"/>
                  <a:gd name="T110" fmla="*/ 170 w 88"/>
                  <a:gd name="T111" fmla="*/ 36 h 80"/>
                  <a:gd name="T112" fmla="*/ 211 w 88"/>
                  <a:gd name="T113" fmla="*/ 52 h 80"/>
                  <a:gd name="T114" fmla="*/ 227 w 88"/>
                  <a:gd name="T115" fmla="*/ 55 h 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80">
                    <a:moveTo>
                      <a:pt x="83" y="20"/>
                    </a:moveTo>
                    <a:lnTo>
                      <a:pt x="84" y="20"/>
                    </a:lnTo>
                    <a:lnTo>
                      <a:pt x="88" y="21"/>
                    </a:lnTo>
                    <a:lnTo>
                      <a:pt x="84" y="21"/>
                    </a:lnTo>
                    <a:lnTo>
                      <a:pt x="83" y="20"/>
                    </a:lnTo>
                    <a:lnTo>
                      <a:pt x="77" y="19"/>
                    </a:lnTo>
                    <a:lnTo>
                      <a:pt x="61" y="13"/>
                    </a:lnTo>
                    <a:lnTo>
                      <a:pt x="51" y="9"/>
                    </a:lnTo>
                    <a:lnTo>
                      <a:pt x="39" y="4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1"/>
                    </a:lnTo>
                    <a:lnTo>
                      <a:pt x="8" y="49"/>
                    </a:lnTo>
                    <a:lnTo>
                      <a:pt x="13" y="54"/>
                    </a:lnTo>
                    <a:lnTo>
                      <a:pt x="17" y="58"/>
                    </a:lnTo>
                    <a:lnTo>
                      <a:pt x="29" y="65"/>
                    </a:lnTo>
                    <a:lnTo>
                      <a:pt x="39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59" y="80"/>
                    </a:lnTo>
                    <a:lnTo>
                      <a:pt x="64" y="80"/>
                    </a:lnTo>
                    <a:lnTo>
                      <a:pt x="67" y="79"/>
                    </a:lnTo>
                    <a:lnTo>
                      <a:pt x="64" y="80"/>
                    </a:lnTo>
                    <a:lnTo>
                      <a:pt x="61" y="80"/>
                    </a:lnTo>
                    <a:lnTo>
                      <a:pt x="56" y="80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3" y="69"/>
                    </a:lnTo>
                    <a:lnTo>
                      <a:pt x="16" y="58"/>
                    </a:lnTo>
                    <a:lnTo>
                      <a:pt x="11" y="54"/>
                    </a:lnTo>
                    <a:lnTo>
                      <a:pt x="7" y="48"/>
                    </a:lnTo>
                    <a:lnTo>
                      <a:pt x="2" y="40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1" y="4"/>
                    </a:lnTo>
                    <a:lnTo>
                      <a:pt x="62" y="13"/>
                    </a:lnTo>
                    <a:lnTo>
                      <a:pt x="77" y="19"/>
                    </a:lnTo>
                    <a:lnTo>
                      <a:pt x="83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5" name="Freeform 2330"/>
              <p:cNvSpPr>
                <a:spLocks/>
              </p:cNvSpPr>
              <p:nvPr/>
            </p:nvSpPr>
            <p:spPr bwMode="auto">
              <a:xfrm>
                <a:off x="2267" y="1796"/>
                <a:ext cx="217" cy="110"/>
              </a:xfrm>
              <a:custGeom>
                <a:avLst/>
                <a:gdLst>
                  <a:gd name="T0" fmla="*/ 212 w 79"/>
                  <a:gd name="T1" fmla="*/ 55 h 40"/>
                  <a:gd name="T2" fmla="*/ 217 w 79"/>
                  <a:gd name="T3" fmla="*/ 55 h 40"/>
                  <a:gd name="T4" fmla="*/ 212 w 79"/>
                  <a:gd name="T5" fmla="*/ 58 h 40"/>
                  <a:gd name="T6" fmla="*/ 198 w 79"/>
                  <a:gd name="T7" fmla="*/ 58 h 40"/>
                  <a:gd name="T8" fmla="*/ 170 w 79"/>
                  <a:gd name="T9" fmla="*/ 50 h 40"/>
                  <a:gd name="T10" fmla="*/ 135 w 79"/>
                  <a:gd name="T11" fmla="*/ 41 h 40"/>
                  <a:gd name="T12" fmla="*/ 115 w 79"/>
                  <a:gd name="T13" fmla="*/ 30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6 h 40"/>
                  <a:gd name="T24" fmla="*/ 22 w 79"/>
                  <a:gd name="T25" fmla="*/ 11 h 40"/>
                  <a:gd name="T26" fmla="*/ 8 w 79"/>
                  <a:gd name="T27" fmla="*/ 19 h 40"/>
                  <a:gd name="T28" fmla="*/ 5 w 79"/>
                  <a:gd name="T29" fmla="*/ 30 h 40"/>
                  <a:gd name="T30" fmla="*/ 5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22 w 79"/>
                  <a:gd name="T37" fmla="*/ 77 h 40"/>
                  <a:gd name="T38" fmla="*/ 36 w 79"/>
                  <a:gd name="T39" fmla="*/ 91 h 40"/>
                  <a:gd name="T40" fmla="*/ 58 w 79"/>
                  <a:gd name="T41" fmla="*/ 110 h 40"/>
                  <a:gd name="T42" fmla="*/ 36 w 79"/>
                  <a:gd name="T43" fmla="*/ 91 h 40"/>
                  <a:gd name="T44" fmla="*/ 30 w 79"/>
                  <a:gd name="T45" fmla="*/ 85 h 40"/>
                  <a:gd name="T46" fmla="*/ 14 w 79"/>
                  <a:gd name="T47" fmla="*/ 69 h 40"/>
                  <a:gd name="T48" fmla="*/ 3 w 79"/>
                  <a:gd name="T49" fmla="*/ 47 h 40"/>
                  <a:gd name="T50" fmla="*/ 0 w 79"/>
                  <a:gd name="T51" fmla="*/ 41 h 40"/>
                  <a:gd name="T52" fmla="*/ 3 w 79"/>
                  <a:gd name="T53" fmla="*/ 33 h 40"/>
                  <a:gd name="T54" fmla="*/ 5 w 79"/>
                  <a:gd name="T55" fmla="*/ 28 h 40"/>
                  <a:gd name="T56" fmla="*/ 14 w 79"/>
                  <a:gd name="T57" fmla="*/ 17 h 40"/>
                  <a:gd name="T58" fmla="*/ 22 w 79"/>
                  <a:gd name="T59" fmla="*/ 6 h 40"/>
                  <a:gd name="T60" fmla="*/ 30 w 79"/>
                  <a:gd name="T61" fmla="*/ 3 h 40"/>
                  <a:gd name="T62" fmla="*/ 41 w 79"/>
                  <a:gd name="T63" fmla="*/ 0 h 40"/>
                  <a:gd name="T64" fmla="*/ 60 w 79"/>
                  <a:gd name="T65" fmla="*/ 3 h 40"/>
                  <a:gd name="T66" fmla="*/ 80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0 h 40"/>
                  <a:gd name="T76" fmla="*/ 198 w 79"/>
                  <a:gd name="T77" fmla="*/ 55 h 40"/>
                  <a:gd name="T78" fmla="*/ 212 w 79"/>
                  <a:gd name="T79" fmla="*/ 55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0"/>
                    </a:moveTo>
                    <a:lnTo>
                      <a:pt x="79" y="20"/>
                    </a:lnTo>
                    <a:lnTo>
                      <a:pt x="77" y="21"/>
                    </a:lnTo>
                    <a:lnTo>
                      <a:pt x="72" y="21"/>
                    </a:lnTo>
                    <a:lnTo>
                      <a:pt x="62" y="18"/>
                    </a:lnTo>
                    <a:lnTo>
                      <a:pt x="49" y="15"/>
                    </a:lnTo>
                    <a:lnTo>
                      <a:pt x="42" y="11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8" y="28"/>
                    </a:lnTo>
                    <a:lnTo>
                      <a:pt x="13" y="33"/>
                    </a:lnTo>
                    <a:lnTo>
                      <a:pt x="21" y="40"/>
                    </a:lnTo>
                    <a:lnTo>
                      <a:pt x="13" y="33"/>
                    </a:lnTo>
                    <a:lnTo>
                      <a:pt x="11" y="31"/>
                    </a:lnTo>
                    <a:lnTo>
                      <a:pt x="5" y="25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29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18"/>
                    </a:lnTo>
                    <a:lnTo>
                      <a:pt x="72" y="20"/>
                    </a:lnTo>
                    <a:lnTo>
                      <a:pt x="77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6" name="Freeform 2331"/>
              <p:cNvSpPr>
                <a:spLocks/>
              </p:cNvSpPr>
              <p:nvPr/>
            </p:nvSpPr>
            <p:spPr bwMode="auto">
              <a:xfrm>
                <a:off x="2339" y="1920"/>
                <a:ext cx="115" cy="24"/>
              </a:xfrm>
              <a:custGeom>
                <a:avLst/>
                <a:gdLst>
                  <a:gd name="T0" fmla="*/ 112 w 42"/>
                  <a:gd name="T1" fmla="*/ 16 h 9"/>
                  <a:gd name="T2" fmla="*/ 115 w 42"/>
                  <a:gd name="T3" fmla="*/ 16 h 9"/>
                  <a:gd name="T4" fmla="*/ 115 w 42"/>
                  <a:gd name="T5" fmla="*/ 19 h 9"/>
                  <a:gd name="T6" fmla="*/ 112 w 42"/>
                  <a:gd name="T7" fmla="*/ 19 h 9"/>
                  <a:gd name="T8" fmla="*/ 99 w 42"/>
                  <a:gd name="T9" fmla="*/ 21 h 9"/>
                  <a:gd name="T10" fmla="*/ 68 w 42"/>
                  <a:gd name="T11" fmla="*/ 24 h 9"/>
                  <a:gd name="T12" fmla="*/ 41 w 42"/>
                  <a:gd name="T13" fmla="*/ 21 h 9"/>
                  <a:gd name="T14" fmla="*/ 30 w 42"/>
                  <a:gd name="T15" fmla="*/ 21 h 9"/>
                  <a:gd name="T16" fmla="*/ 27 w 42"/>
                  <a:gd name="T17" fmla="*/ 16 h 9"/>
                  <a:gd name="T18" fmla="*/ 8 w 42"/>
                  <a:gd name="T19" fmla="*/ 3 h 9"/>
                  <a:gd name="T20" fmla="*/ 0 w 42"/>
                  <a:gd name="T21" fmla="*/ 0 h 9"/>
                  <a:gd name="T22" fmla="*/ 8 w 42"/>
                  <a:gd name="T23" fmla="*/ 3 h 9"/>
                  <a:gd name="T24" fmla="*/ 30 w 42"/>
                  <a:gd name="T25" fmla="*/ 16 h 9"/>
                  <a:gd name="T26" fmla="*/ 33 w 42"/>
                  <a:gd name="T27" fmla="*/ 19 h 9"/>
                  <a:gd name="T28" fmla="*/ 41 w 42"/>
                  <a:gd name="T29" fmla="*/ 21 h 9"/>
                  <a:gd name="T30" fmla="*/ 71 w 42"/>
                  <a:gd name="T31" fmla="*/ 21 h 9"/>
                  <a:gd name="T32" fmla="*/ 99 w 42"/>
                  <a:gd name="T33" fmla="*/ 19 h 9"/>
                  <a:gd name="T34" fmla="*/ 112 w 42"/>
                  <a:gd name="T35" fmla="*/ 16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" h="9">
                    <a:moveTo>
                      <a:pt x="41" y="6"/>
                    </a:moveTo>
                    <a:lnTo>
                      <a:pt x="42" y="6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25" y="9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0" y="6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26" y="8"/>
                    </a:lnTo>
                    <a:lnTo>
                      <a:pt x="36" y="7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7" name="Freeform 2332"/>
              <p:cNvSpPr>
                <a:spLocks/>
              </p:cNvSpPr>
              <p:nvPr/>
            </p:nvSpPr>
            <p:spPr bwMode="auto">
              <a:xfrm>
                <a:off x="2281" y="1887"/>
                <a:ext cx="170" cy="76"/>
              </a:xfrm>
              <a:custGeom>
                <a:avLst/>
                <a:gdLst>
                  <a:gd name="T0" fmla="*/ 162 w 62"/>
                  <a:gd name="T1" fmla="*/ 68 h 28"/>
                  <a:gd name="T2" fmla="*/ 170 w 62"/>
                  <a:gd name="T3" fmla="*/ 68 h 28"/>
                  <a:gd name="T4" fmla="*/ 162 w 62"/>
                  <a:gd name="T5" fmla="*/ 71 h 28"/>
                  <a:gd name="T6" fmla="*/ 143 w 62"/>
                  <a:gd name="T7" fmla="*/ 76 h 28"/>
                  <a:gd name="T8" fmla="*/ 118 w 62"/>
                  <a:gd name="T9" fmla="*/ 76 h 28"/>
                  <a:gd name="T10" fmla="*/ 93 w 62"/>
                  <a:gd name="T11" fmla="*/ 71 h 28"/>
                  <a:gd name="T12" fmla="*/ 80 w 62"/>
                  <a:gd name="T13" fmla="*/ 71 h 28"/>
                  <a:gd name="T14" fmla="*/ 71 w 62"/>
                  <a:gd name="T15" fmla="*/ 65 h 28"/>
                  <a:gd name="T16" fmla="*/ 49 w 62"/>
                  <a:gd name="T17" fmla="*/ 54 h 28"/>
                  <a:gd name="T18" fmla="*/ 36 w 62"/>
                  <a:gd name="T19" fmla="*/ 41 h 28"/>
                  <a:gd name="T20" fmla="*/ 8 w 62"/>
                  <a:gd name="T21" fmla="*/ 11 h 28"/>
                  <a:gd name="T22" fmla="*/ 0 w 62"/>
                  <a:gd name="T23" fmla="*/ 0 h 28"/>
                  <a:gd name="T24" fmla="*/ 14 w 62"/>
                  <a:gd name="T25" fmla="*/ 11 h 28"/>
                  <a:gd name="T26" fmla="*/ 36 w 62"/>
                  <a:gd name="T27" fmla="*/ 41 h 28"/>
                  <a:gd name="T28" fmla="*/ 52 w 62"/>
                  <a:gd name="T29" fmla="*/ 54 h 28"/>
                  <a:gd name="T30" fmla="*/ 71 w 62"/>
                  <a:gd name="T31" fmla="*/ 65 h 28"/>
                  <a:gd name="T32" fmla="*/ 80 w 62"/>
                  <a:gd name="T33" fmla="*/ 68 h 28"/>
                  <a:gd name="T34" fmla="*/ 93 w 62"/>
                  <a:gd name="T35" fmla="*/ 71 h 28"/>
                  <a:gd name="T36" fmla="*/ 118 w 62"/>
                  <a:gd name="T37" fmla="*/ 76 h 28"/>
                  <a:gd name="T38" fmla="*/ 143 w 62"/>
                  <a:gd name="T39" fmla="*/ 71 h 28"/>
                  <a:gd name="T40" fmla="*/ 162 w 62"/>
                  <a:gd name="T41" fmla="*/ 68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" h="28">
                    <a:moveTo>
                      <a:pt x="59" y="25"/>
                    </a:moveTo>
                    <a:lnTo>
                      <a:pt x="62" y="25"/>
                    </a:lnTo>
                    <a:lnTo>
                      <a:pt x="59" y="26"/>
                    </a:lnTo>
                    <a:lnTo>
                      <a:pt x="52" y="28"/>
                    </a:lnTo>
                    <a:lnTo>
                      <a:pt x="43" y="28"/>
                    </a:lnTo>
                    <a:lnTo>
                      <a:pt x="34" y="26"/>
                    </a:lnTo>
                    <a:lnTo>
                      <a:pt x="29" y="26"/>
                    </a:lnTo>
                    <a:lnTo>
                      <a:pt x="26" y="24"/>
                    </a:lnTo>
                    <a:lnTo>
                      <a:pt x="18" y="20"/>
                    </a:lnTo>
                    <a:lnTo>
                      <a:pt x="13" y="15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6" y="24"/>
                    </a:lnTo>
                    <a:lnTo>
                      <a:pt x="29" y="25"/>
                    </a:lnTo>
                    <a:lnTo>
                      <a:pt x="34" y="26"/>
                    </a:lnTo>
                    <a:lnTo>
                      <a:pt x="43" y="28"/>
                    </a:lnTo>
                    <a:lnTo>
                      <a:pt x="52" y="26"/>
                    </a:lnTo>
                    <a:lnTo>
                      <a:pt x="59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8" name="Freeform 2333"/>
              <p:cNvSpPr>
                <a:spLocks/>
              </p:cNvSpPr>
              <p:nvPr/>
            </p:nvSpPr>
            <p:spPr bwMode="auto">
              <a:xfrm>
                <a:off x="2380" y="1972"/>
                <a:ext cx="46" cy="11"/>
              </a:xfrm>
              <a:custGeom>
                <a:avLst/>
                <a:gdLst>
                  <a:gd name="T0" fmla="*/ 43 w 17"/>
                  <a:gd name="T1" fmla="*/ 6 h 4"/>
                  <a:gd name="T2" fmla="*/ 46 w 17"/>
                  <a:gd name="T3" fmla="*/ 6 h 4"/>
                  <a:gd name="T4" fmla="*/ 46 w 17"/>
                  <a:gd name="T5" fmla="*/ 8 h 4"/>
                  <a:gd name="T6" fmla="*/ 41 w 17"/>
                  <a:gd name="T7" fmla="*/ 11 h 4"/>
                  <a:gd name="T8" fmla="*/ 30 w 17"/>
                  <a:gd name="T9" fmla="*/ 8 h 4"/>
                  <a:gd name="T10" fmla="*/ 14 w 17"/>
                  <a:gd name="T11" fmla="*/ 6 h 4"/>
                  <a:gd name="T12" fmla="*/ 3 w 17"/>
                  <a:gd name="T13" fmla="*/ 6 h 4"/>
                  <a:gd name="T14" fmla="*/ 0 w 17"/>
                  <a:gd name="T15" fmla="*/ 0 h 4"/>
                  <a:gd name="T16" fmla="*/ 3 w 17"/>
                  <a:gd name="T17" fmla="*/ 0 h 4"/>
                  <a:gd name="T18" fmla="*/ 14 w 17"/>
                  <a:gd name="T19" fmla="*/ 6 h 4"/>
                  <a:gd name="T20" fmla="*/ 30 w 17"/>
                  <a:gd name="T21" fmla="*/ 8 h 4"/>
                  <a:gd name="T22" fmla="*/ 41 w 17"/>
                  <a:gd name="T23" fmla="*/ 8 h 4"/>
                  <a:gd name="T24" fmla="*/ 43 w 17"/>
                  <a:gd name="T25" fmla="*/ 6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4">
                    <a:moveTo>
                      <a:pt x="16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1" y="3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29" name="Freeform 2334"/>
              <p:cNvSpPr>
                <a:spLocks/>
              </p:cNvSpPr>
              <p:nvPr/>
            </p:nvSpPr>
            <p:spPr bwMode="auto">
              <a:xfrm>
                <a:off x="2262" y="1878"/>
                <a:ext cx="33" cy="44"/>
              </a:xfrm>
              <a:custGeom>
                <a:avLst/>
                <a:gdLst>
                  <a:gd name="T0" fmla="*/ 28 w 12"/>
                  <a:gd name="T1" fmla="*/ 41 h 16"/>
                  <a:gd name="T2" fmla="*/ 33 w 12"/>
                  <a:gd name="T3" fmla="*/ 44 h 16"/>
                  <a:gd name="T4" fmla="*/ 28 w 12"/>
                  <a:gd name="T5" fmla="*/ 41 h 16"/>
                  <a:gd name="T6" fmla="*/ 8 w 12"/>
                  <a:gd name="T7" fmla="*/ 14 h 16"/>
                  <a:gd name="T8" fmla="*/ 0 w 12"/>
                  <a:gd name="T9" fmla="*/ 3 h 16"/>
                  <a:gd name="T10" fmla="*/ 0 w 12"/>
                  <a:gd name="T11" fmla="*/ 0 h 16"/>
                  <a:gd name="T12" fmla="*/ 0 w 12"/>
                  <a:gd name="T13" fmla="*/ 3 h 16"/>
                  <a:gd name="T14" fmla="*/ 8 w 12"/>
                  <a:gd name="T15" fmla="*/ 14 h 16"/>
                  <a:gd name="T16" fmla="*/ 28 w 12"/>
                  <a:gd name="T17" fmla="*/ 4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10" y="15"/>
                    </a:moveTo>
                    <a:lnTo>
                      <a:pt x="12" y="16"/>
                    </a:lnTo>
                    <a:lnTo>
                      <a:pt x="10" y="15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30" name="Freeform 2335"/>
              <p:cNvSpPr>
                <a:spLocks/>
              </p:cNvSpPr>
              <p:nvPr/>
            </p:nvSpPr>
            <p:spPr bwMode="auto">
              <a:xfrm>
                <a:off x="2253" y="1788"/>
                <a:ext cx="17" cy="82"/>
              </a:xfrm>
              <a:custGeom>
                <a:avLst/>
                <a:gdLst>
                  <a:gd name="T0" fmla="*/ 14 w 6"/>
                  <a:gd name="T1" fmla="*/ 79 h 30"/>
                  <a:gd name="T2" fmla="*/ 14 w 6"/>
                  <a:gd name="T3" fmla="*/ 82 h 30"/>
                  <a:gd name="T4" fmla="*/ 14 w 6"/>
                  <a:gd name="T5" fmla="*/ 79 h 30"/>
                  <a:gd name="T6" fmla="*/ 6 w 6"/>
                  <a:gd name="T7" fmla="*/ 71 h 30"/>
                  <a:gd name="T8" fmla="*/ 0 w 6"/>
                  <a:gd name="T9" fmla="*/ 63 h 30"/>
                  <a:gd name="T10" fmla="*/ 0 w 6"/>
                  <a:gd name="T11" fmla="*/ 52 h 30"/>
                  <a:gd name="T12" fmla="*/ 3 w 6"/>
                  <a:gd name="T13" fmla="*/ 33 h 30"/>
                  <a:gd name="T14" fmla="*/ 3 w 6"/>
                  <a:gd name="T15" fmla="*/ 22 h 30"/>
                  <a:gd name="T16" fmla="*/ 6 w 6"/>
                  <a:gd name="T17" fmla="*/ 14 h 30"/>
                  <a:gd name="T18" fmla="*/ 6 w 6"/>
                  <a:gd name="T19" fmla="*/ 11 h 30"/>
                  <a:gd name="T20" fmla="*/ 9 w 6"/>
                  <a:gd name="T21" fmla="*/ 8 h 30"/>
                  <a:gd name="T22" fmla="*/ 17 w 6"/>
                  <a:gd name="T23" fmla="*/ 0 h 30"/>
                  <a:gd name="T24" fmla="*/ 9 w 6"/>
                  <a:gd name="T25" fmla="*/ 8 h 30"/>
                  <a:gd name="T26" fmla="*/ 6 w 6"/>
                  <a:gd name="T27" fmla="*/ 14 h 30"/>
                  <a:gd name="T28" fmla="*/ 6 w 6"/>
                  <a:gd name="T29" fmla="*/ 22 h 30"/>
                  <a:gd name="T30" fmla="*/ 3 w 6"/>
                  <a:gd name="T31" fmla="*/ 33 h 30"/>
                  <a:gd name="T32" fmla="*/ 0 w 6"/>
                  <a:gd name="T33" fmla="*/ 52 h 30"/>
                  <a:gd name="T34" fmla="*/ 3 w 6"/>
                  <a:gd name="T35" fmla="*/ 63 h 30"/>
                  <a:gd name="T36" fmla="*/ 6 w 6"/>
                  <a:gd name="T37" fmla="*/ 71 h 30"/>
                  <a:gd name="T38" fmla="*/ 14 w 6"/>
                  <a:gd name="T39" fmla="*/ 79 h 3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30">
                    <a:moveTo>
                      <a:pt x="5" y="29"/>
                    </a:moveTo>
                    <a:lnTo>
                      <a:pt x="5" y="30"/>
                    </a:lnTo>
                    <a:lnTo>
                      <a:pt x="5" y="29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31" name="Freeform 2336"/>
              <p:cNvSpPr>
                <a:spLocks/>
              </p:cNvSpPr>
              <p:nvPr/>
            </p:nvSpPr>
            <p:spPr bwMode="auto">
              <a:xfrm>
                <a:off x="2286" y="1812"/>
                <a:ext cx="195" cy="110"/>
              </a:xfrm>
              <a:custGeom>
                <a:avLst/>
                <a:gdLst>
                  <a:gd name="T0" fmla="*/ 184 w 71"/>
                  <a:gd name="T1" fmla="*/ 47 h 40"/>
                  <a:gd name="T2" fmla="*/ 195 w 71"/>
                  <a:gd name="T3" fmla="*/ 47 h 40"/>
                  <a:gd name="T4" fmla="*/ 187 w 71"/>
                  <a:gd name="T5" fmla="*/ 47 h 40"/>
                  <a:gd name="T6" fmla="*/ 184 w 71"/>
                  <a:gd name="T7" fmla="*/ 52 h 40"/>
                  <a:gd name="T8" fmla="*/ 170 w 71"/>
                  <a:gd name="T9" fmla="*/ 52 h 40"/>
                  <a:gd name="T10" fmla="*/ 154 w 71"/>
                  <a:gd name="T11" fmla="*/ 52 h 40"/>
                  <a:gd name="T12" fmla="*/ 137 w 71"/>
                  <a:gd name="T13" fmla="*/ 52 h 40"/>
                  <a:gd name="T14" fmla="*/ 93 w 71"/>
                  <a:gd name="T15" fmla="*/ 28 h 40"/>
                  <a:gd name="T16" fmla="*/ 69 w 71"/>
                  <a:gd name="T17" fmla="*/ 17 h 40"/>
                  <a:gd name="T18" fmla="*/ 41 w 71"/>
                  <a:gd name="T19" fmla="*/ 8 h 40"/>
                  <a:gd name="T20" fmla="*/ 25 w 71"/>
                  <a:gd name="T21" fmla="*/ 3 h 40"/>
                  <a:gd name="T22" fmla="*/ 14 w 71"/>
                  <a:gd name="T23" fmla="*/ 3 h 40"/>
                  <a:gd name="T24" fmla="*/ 8 w 71"/>
                  <a:gd name="T25" fmla="*/ 8 h 40"/>
                  <a:gd name="T26" fmla="*/ 3 w 71"/>
                  <a:gd name="T27" fmla="*/ 17 h 40"/>
                  <a:gd name="T28" fmla="*/ 8 w 71"/>
                  <a:gd name="T29" fmla="*/ 28 h 40"/>
                  <a:gd name="T30" fmla="*/ 11 w 71"/>
                  <a:gd name="T31" fmla="*/ 41 h 40"/>
                  <a:gd name="T32" fmla="*/ 16 w 71"/>
                  <a:gd name="T33" fmla="*/ 47 h 40"/>
                  <a:gd name="T34" fmla="*/ 27 w 71"/>
                  <a:gd name="T35" fmla="*/ 55 h 40"/>
                  <a:gd name="T36" fmla="*/ 66 w 71"/>
                  <a:gd name="T37" fmla="*/ 83 h 40"/>
                  <a:gd name="T38" fmla="*/ 71 w 71"/>
                  <a:gd name="T39" fmla="*/ 88 h 40"/>
                  <a:gd name="T40" fmla="*/ 88 w 71"/>
                  <a:gd name="T41" fmla="*/ 99 h 40"/>
                  <a:gd name="T42" fmla="*/ 113 w 71"/>
                  <a:gd name="T43" fmla="*/ 110 h 40"/>
                  <a:gd name="T44" fmla="*/ 126 w 71"/>
                  <a:gd name="T45" fmla="*/ 110 h 40"/>
                  <a:gd name="T46" fmla="*/ 140 w 71"/>
                  <a:gd name="T47" fmla="*/ 107 h 40"/>
                  <a:gd name="T48" fmla="*/ 173 w 71"/>
                  <a:gd name="T49" fmla="*/ 110 h 40"/>
                  <a:gd name="T50" fmla="*/ 140 w 71"/>
                  <a:gd name="T51" fmla="*/ 110 h 40"/>
                  <a:gd name="T52" fmla="*/ 126 w 71"/>
                  <a:gd name="T53" fmla="*/ 110 h 40"/>
                  <a:gd name="T54" fmla="*/ 113 w 71"/>
                  <a:gd name="T55" fmla="*/ 110 h 40"/>
                  <a:gd name="T56" fmla="*/ 99 w 71"/>
                  <a:gd name="T57" fmla="*/ 107 h 40"/>
                  <a:gd name="T58" fmla="*/ 82 w 71"/>
                  <a:gd name="T59" fmla="*/ 99 h 40"/>
                  <a:gd name="T60" fmla="*/ 71 w 71"/>
                  <a:gd name="T61" fmla="*/ 94 h 40"/>
                  <a:gd name="T62" fmla="*/ 60 w 71"/>
                  <a:gd name="T63" fmla="*/ 83 h 40"/>
                  <a:gd name="T64" fmla="*/ 25 w 71"/>
                  <a:gd name="T65" fmla="*/ 55 h 40"/>
                  <a:gd name="T66" fmla="*/ 16 w 71"/>
                  <a:gd name="T67" fmla="*/ 47 h 40"/>
                  <a:gd name="T68" fmla="*/ 8 w 71"/>
                  <a:gd name="T69" fmla="*/ 39 h 40"/>
                  <a:gd name="T70" fmla="*/ 3 w 71"/>
                  <a:gd name="T71" fmla="*/ 28 h 40"/>
                  <a:gd name="T72" fmla="*/ 0 w 71"/>
                  <a:gd name="T73" fmla="*/ 14 h 40"/>
                  <a:gd name="T74" fmla="*/ 0 w 71"/>
                  <a:gd name="T75" fmla="*/ 8 h 40"/>
                  <a:gd name="T76" fmla="*/ 3 w 71"/>
                  <a:gd name="T77" fmla="*/ 3 h 40"/>
                  <a:gd name="T78" fmla="*/ 11 w 71"/>
                  <a:gd name="T79" fmla="*/ 0 h 40"/>
                  <a:gd name="T80" fmla="*/ 16 w 71"/>
                  <a:gd name="T81" fmla="*/ 0 h 40"/>
                  <a:gd name="T82" fmla="*/ 44 w 71"/>
                  <a:gd name="T83" fmla="*/ 8 h 40"/>
                  <a:gd name="T84" fmla="*/ 71 w 71"/>
                  <a:gd name="T85" fmla="*/ 14 h 40"/>
                  <a:gd name="T86" fmla="*/ 96 w 71"/>
                  <a:gd name="T87" fmla="*/ 28 h 40"/>
                  <a:gd name="T88" fmla="*/ 137 w 71"/>
                  <a:gd name="T89" fmla="*/ 47 h 40"/>
                  <a:gd name="T90" fmla="*/ 154 w 71"/>
                  <a:gd name="T91" fmla="*/ 52 h 40"/>
                  <a:gd name="T92" fmla="*/ 170 w 71"/>
                  <a:gd name="T93" fmla="*/ 52 h 40"/>
                  <a:gd name="T94" fmla="*/ 184 w 71"/>
                  <a:gd name="T95" fmla="*/ 47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1" h="40">
                    <a:moveTo>
                      <a:pt x="67" y="17"/>
                    </a:moveTo>
                    <a:lnTo>
                      <a:pt x="71" y="17"/>
                    </a:lnTo>
                    <a:lnTo>
                      <a:pt x="68" y="17"/>
                    </a:lnTo>
                    <a:lnTo>
                      <a:pt x="67" y="19"/>
                    </a:lnTo>
                    <a:lnTo>
                      <a:pt x="62" y="19"/>
                    </a:lnTo>
                    <a:lnTo>
                      <a:pt x="56" y="19"/>
                    </a:lnTo>
                    <a:lnTo>
                      <a:pt x="50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6" y="32"/>
                    </a:lnTo>
                    <a:lnTo>
                      <a:pt x="32" y="36"/>
                    </a:lnTo>
                    <a:lnTo>
                      <a:pt x="41" y="40"/>
                    </a:lnTo>
                    <a:lnTo>
                      <a:pt x="46" y="40"/>
                    </a:lnTo>
                    <a:lnTo>
                      <a:pt x="51" y="39"/>
                    </a:lnTo>
                    <a:lnTo>
                      <a:pt x="63" y="40"/>
                    </a:lnTo>
                    <a:lnTo>
                      <a:pt x="51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9"/>
                    </a:lnTo>
                    <a:lnTo>
                      <a:pt x="30" y="36"/>
                    </a:lnTo>
                    <a:lnTo>
                      <a:pt x="26" y="34"/>
                    </a:lnTo>
                    <a:lnTo>
                      <a:pt x="22" y="30"/>
                    </a:lnTo>
                    <a:lnTo>
                      <a:pt x="9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3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7"/>
                    </a:lnTo>
                    <a:lnTo>
                      <a:pt x="56" y="19"/>
                    </a:lnTo>
                    <a:lnTo>
                      <a:pt x="62" y="19"/>
                    </a:ln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32" name="Freeform 2337"/>
              <p:cNvSpPr>
                <a:spLocks/>
              </p:cNvSpPr>
              <p:nvPr/>
            </p:nvSpPr>
            <p:spPr bwMode="auto">
              <a:xfrm>
                <a:off x="2300" y="1837"/>
                <a:ext cx="165" cy="63"/>
              </a:xfrm>
              <a:custGeom>
                <a:avLst/>
                <a:gdLst>
                  <a:gd name="T0" fmla="*/ 160 w 60"/>
                  <a:gd name="T1" fmla="*/ 63 h 23"/>
                  <a:gd name="T2" fmla="*/ 165 w 60"/>
                  <a:gd name="T3" fmla="*/ 63 h 23"/>
                  <a:gd name="T4" fmla="*/ 160 w 60"/>
                  <a:gd name="T5" fmla="*/ 63 h 23"/>
                  <a:gd name="T6" fmla="*/ 94 w 60"/>
                  <a:gd name="T7" fmla="*/ 60 h 23"/>
                  <a:gd name="T8" fmla="*/ 83 w 60"/>
                  <a:gd name="T9" fmla="*/ 60 h 23"/>
                  <a:gd name="T10" fmla="*/ 72 w 60"/>
                  <a:gd name="T11" fmla="*/ 58 h 23"/>
                  <a:gd name="T12" fmla="*/ 52 w 60"/>
                  <a:gd name="T13" fmla="*/ 44 h 23"/>
                  <a:gd name="T14" fmla="*/ 41 w 60"/>
                  <a:gd name="T15" fmla="*/ 33 h 23"/>
                  <a:gd name="T16" fmla="*/ 39 w 60"/>
                  <a:gd name="T17" fmla="*/ 33 h 23"/>
                  <a:gd name="T18" fmla="*/ 28 w 60"/>
                  <a:gd name="T19" fmla="*/ 22 h 23"/>
                  <a:gd name="T20" fmla="*/ 8 w 60"/>
                  <a:gd name="T21" fmla="*/ 8 h 23"/>
                  <a:gd name="T22" fmla="*/ 0 w 60"/>
                  <a:gd name="T23" fmla="*/ 0 h 23"/>
                  <a:gd name="T24" fmla="*/ 11 w 60"/>
                  <a:gd name="T25" fmla="*/ 8 h 23"/>
                  <a:gd name="T26" fmla="*/ 25 w 60"/>
                  <a:gd name="T27" fmla="*/ 19 h 23"/>
                  <a:gd name="T28" fmla="*/ 39 w 60"/>
                  <a:gd name="T29" fmla="*/ 30 h 23"/>
                  <a:gd name="T30" fmla="*/ 44 w 60"/>
                  <a:gd name="T31" fmla="*/ 33 h 23"/>
                  <a:gd name="T32" fmla="*/ 55 w 60"/>
                  <a:gd name="T33" fmla="*/ 44 h 23"/>
                  <a:gd name="T34" fmla="*/ 72 w 60"/>
                  <a:gd name="T35" fmla="*/ 55 h 23"/>
                  <a:gd name="T36" fmla="*/ 83 w 60"/>
                  <a:gd name="T37" fmla="*/ 58 h 23"/>
                  <a:gd name="T38" fmla="*/ 96 w 60"/>
                  <a:gd name="T39" fmla="*/ 60 h 23"/>
                  <a:gd name="T40" fmla="*/ 160 w 60"/>
                  <a:gd name="T41" fmla="*/ 63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23">
                    <a:moveTo>
                      <a:pt x="58" y="23"/>
                    </a:moveTo>
                    <a:lnTo>
                      <a:pt x="60" y="23"/>
                    </a:lnTo>
                    <a:lnTo>
                      <a:pt x="58" y="23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6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0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6" y="20"/>
                    </a:lnTo>
                    <a:lnTo>
                      <a:pt x="30" y="21"/>
                    </a:lnTo>
                    <a:lnTo>
                      <a:pt x="35" y="22"/>
                    </a:lnTo>
                    <a:lnTo>
                      <a:pt x="58" y="2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533" name="Freeform 2338"/>
              <p:cNvSpPr>
                <a:spLocks/>
              </p:cNvSpPr>
              <p:nvPr/>
            </p:nvSpPr>
            <p:spPr bwMode="auto">
              <a:xfrm>
                <a:off x="2303" y="1826"/>
                <a:ext cx="176" cy="55"/>
              </a:xfrm>
              <a:custGeom>
                <a:avLst/>
                <a:gdLst>
                  <a:gd name="T0" fmla="*/ 168 w 64"/>
                  <a:gd name="T1" fmla="*/ 52 h 20"/>
                  <a:gd name="T2" fmla="*/ 171 w 64"/>
                  <a:gd name="T3" fmla="*/ 52 h 20"/>
                  <a:gd name="T4" fmla="*/ 176 w 64"/>
                  <a:gd name="T5" fmla="*/ 55 h 20"/>
                  <a:gd name="T6" fmla="*/ 171 w 64"/>
                  <a:gd name="T7" fmla="*/ 55 h 20"/>
                  <a:gd name="T8" fmla="*/ 168 w 64"/>
                  <a:gd name="T9" fmla="*/ 55 h 20"/>
                  <a:gd name="T10" fmla="*/ 149 w 64"/>
                  <a:gd name="T11" fmla="*/ 55 h 20"/>
                  <a:gd name="T12" fmla="*/ 127 w 64"/>
                  <a:gd name="T13" fmla="*/ 55 h 20"/>
                  <a:gd name="T14" fmla="*/ 105 w 64"/>
                  <a:gd name="T15" fmla="*/ 52 h 20"/>
                  <a:gd name="T16" fmla="*/ 66 w 64"/>
                  <a:gd name="T17" fmla="*/ 30 h 20"/>
                  <a:gd name="T18" fmla="*/ 44 w 64"/>
                  <a:gd name="T19" fmla="*/ 25 h 20"/>
                  <a:gd name="T20" fmla="*/ 36 w 64"/>
                  <a:gd name="T21" fmla="*/ 19 h 20"/>
                  <a:gd name="T22" fmla="*/ 14 w 64"/>
                  <a:gd name="T23" fmla="*/ 6 h 20"/>
                  <a:gd name="T24" fmla="*/ 0 w 64"/>
                  <a:gd name="T25" fmla="*/ 0 h 20"/>
                  <a:gd name="T26" fmla="*/ 14 w 64"/>
                  <a:gd name="T27" fmla="*/ 6 h 20"/>
                  <a:gd name="T28" fmla="*/ 50 w 64"/>
                  <a:gd name="T29" fmla="*/ 25 h 20"/>
                  <a:gd name="T30" fmla="*/ 66 w 64"/>
                  <a:gd name="T31" fmla="*/ 30 h 20"/>
                  <a:gd name="T32" fmla="*/ 105 w 64"/>
                  <a:gd name="T33" fmla="*/ 52 h 20"/>
                  <a:gd name="T34" fmla="*/ 127 w 64"/>
                  <a:gd name="T35" fmla="*/ 55 h 20"/>
                  <a:gd name="T36" fmla="*/ 149 w 64"/>
                  <a:gd name="T37" fmla="*/ 55 h 20"/>
                  <a:gd name="T38" fmla="*/ 168 w 64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4" h="20">
                    <a:moveTo>
                      <a:pt x="61" y="19"/>
                    </a:moveTo>
                    <a:lnTo>
                      <a:pt x="62" y="19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1" y="20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8" y="19"/>
                    </a:lnTo>
                    <a:lnTo>
                      <a:pt x="24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53" name="Group 2339"/>
            <p:cNvGrpSpPr>
              <a:grpSpLocks/>
            </p:cNvGrpSpPr>
            <p:nvPr/>
          </p:nvGrpSpPr>
          <p:grpSpPr bwMode="auto">
            <a:xfrm rot="930613">
              <a:off x="775" y="2302"/>
              <a:ext cx="420" cy="436"/>
              <a:chOff x="829" y="2639"/>
              <a:chExt cx="420" cy="436"/>
            </a:xfrm>
          </p:grpSpPr>
          <p:sp>
            <p:nvSpPr>
              <p:cNvPr id="15442" name="Freeform 2340"/>
              <p:cNvSpPr>
                <a:spLocks/>
              </p:cNvSpPr>
              <p:nvPr/>
            </p:nvSpPr>
            <p:spPr bwMode="auto">
              <a:xfrm>
                <a:off x="829" y="2699"/>
                <a:ext cx="38" cy="85"/>
              </a:xfrm>
              <a:custGeom>
                <a:avLst/>
                <a:gdLst>
                  <a:gd name="T0" fmla="*/ 3 w 14"/>
                  <a:gd name="T1" fmla="*/ 82 h 31"/>
                  <a:gd name="T2" fmla="*/ 0 w 14"/>
                  <a:gd name="T3" fmla="*/ 85 h 31"/>
                  <a:gd name="T4" fmla="*/ 0 w 14"/>
                  <a:gd name="T5" fmla="*/ 82 h 31"/>
                  <a:gd name="T6" fmla="*/ 3 w 14"/>
                  <a:gd name="T7" fmla="*/ 71 h 31"/>
                  <a:gd name="T8" fmla="*/ 11 w 14"/>
                  <a:gd name="T9" fmla="*/ 52 h 31"/>
                  <a:gd name="T10" fmla="*/ 24 w 14"/>
                  <a:gd name="T11" fmla="*/ 25 h 31"/>
                  <a:gd name="T12" fmla="*/ 35 w 14"/>
                  <a:gd name="T13" fmla="*/ 8 h 31"/>
                  <a:gd name="T14" fmla="*/ 38 w 14"/>
                  <a:gd name="T15" fmla="*/ 0 h 31"/>
                  <a:gd name="T16" fmla="*/ 35 w 14"/>
                  <a:gd name="T17" fmla="*/ 8 h 31"/>
                  <a:gd name="T18" fmla="*/ 24 w 14"/>
                  <a:gd name="T19" fmla="*/ 25 h 31"/>
                  <a:gd name="T20" fmla="*/ 11 w 14"/>
                  <a:gd name="T21" fmla="*/ 52 h 31"/>
                  <a:gd name="T22" fmla="*/ 3 w 14"/>
                  <a:gd name="T23" fmla="*/ 71 h 31"/>
                  <a:gd name="T24" fmla="*/ 3 w 14"/>
                  <a:gd name="T25" fmla="*/ 82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31">
                    <a:moveTo>
                      <a:pt x="1" y="30"/>
                    </a:moveTo>
                    <a:lnTo>
                      <a:pt x="0" y="31"/>
                    </a:lnTo>
                    <a:lnTo>
                      <a:pt x="0" y="30"/>
                    </a:lnTo>
                    <a:lnTo>
                      <a:pt x="1" y="26"/>
                    </a:lnTo>
                    <a:lnTo>
                      <a:pt x="4" y="19"/>
                    </a:lnTo>
                    <a:lnTo>
                      <a:pt x="9" y="9"/>
                    </a:lnTo>
                    <a:lnTo>
                      <a:pt x="13" y="3"/>
                    </a:lnTo>
                    <a:lnTo>
                      <a:pt x="14" y="0"/>
                    </a:lnTo>
                    <a:lnTo>
                      <a:pt x="13" y="3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26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43" name="Freeform 2341"/>
              <p:cNvSpPr>
                <a:spLocks/>
              </p:cNvSpPr>
              <p:nvPr/>
            </p:nvSpPr>
            <p:spPr bwMode="auto">
              <a:xfrm>
                <a:off x="892" y="2639"/>
                <a:ext cx="88" cy="43"/>
              </a:xfrm>
              <a:custGeom>
                <a:avLst/>
                <a:gdLst>
                  <a:gd name="T0" fmla="*/ 3 w 32"/>
                  <a:gd name="T1" fmla="*/ 43 h 16"/>
                  <a:gd name="T2" fmla="*/ 0 w 32"/>
                  <a:gd name="T3" fmla="*/ 43 h 16"/>
                  <a:gd name="T4" fmla="*/ 0 w 32"/>
                  <a:gd name="T5" fmla="*/ 40 h 16"/>
                  <a:gd name="T6" fmla="*/ 30 w 32"/>
                  <a:gd name="T7" fmla="*/ 22 h 16"/>
                  <a:gd name="T8" fmla="*/ 61 w 32"/>
                  <a:gd name="T9" fmla="*/ 5 h 16"/>
                  <a:gd name="T10" fmla="*/ 80 w 32"/>
                  <a:gd name="T11" fmla="*/ 3 h 16"/>
                  <a:gd name="T12" fmla="*/ 88 w 32"/>
                  <a:gd name="T13" fmla="*/ 0 h 16"/>
                  <a:gd name="T14" fmla="*/ 80 w 32"/>
                  <a:gd name="T15" fmla="*/ 3 h 16"/>
                  <a:gd name="T16" fmla="*/ 61 w 32"/>
                  <a:gd name="T17" fmla="*/ 8 h 16"/>
                  <a:gd name="T18" fmla="*/ 30 w 32"/>
                  <a:gd name="T19" fmla="*/ 22 h 16"/>
                  <a:gd name="T20" fmla="*/ 3 w 32"/>
                  <a:gd name="T21" fmla="*/ 43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6">
                    <a:moveTo>
                      <a:pt x="1" y="16"/>
                    </a:moveTo>
                    <a:lnTo>
                      <a:pt x="0" y="16"/>
                    </a:lnTo>
                    <a:lnTo>
                      <a:pt x="0" y="15"/>
                    </a:lnTo>
                    <a:lnTo>
                      <a:pt x="11" y="8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1" y="8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44" name="Freeform 2342"/>
              <p:cNvSpPr>
                <a:spLocks/>
              </p:cNvSpPr>
              <p:nvPr/>
            </p:nvSpPr>
            <p:spPr bwMode="auto">
              <a:xfrm>
                <a:off x="837" y="2644"/>
                <a:ext cx="170" cy="178"/>
              </a:xfrm>
              <a:custGeom>
                <a:avLst/>
                <a:gdLst>
                  <a:gd name="T0" fmla="*/ 3 w 62"/>
                  <a:gd name="T1" fmla="*/ 175 h 65"/>
                  <a:gd name="T2" fmla="*/ 0 w 62"/>
                  <a:gd name="T3" fmla="*/ 178 h 65"/>
                  <a:gd name="T4" fmla="*/ 3 w 62"/>
                  <a:gd name="T5" fmla="*/ 175 h 65"/>
                  <a:gd name="T6" fmla="*/ 3 w 62"/>
                  <a:gd name="T7" fmla="*/ 170 h 65"/>
                  <a:gd name="T8" fmla="*/ 5 w 62"/>
                  <a:gd name="T9" fmla="*/ 164 h 65"/>
                  <a:gd name="T10" fmla="*/ 5 w 62"/>
                  <a:gd name="T11" fmla="*/ 142 h 65"/>
                  <a:gd name="T12" fmla="*/ 16 w 62"/>
                  <a:gd name="T13" fmla="*/ 112 h 65"/>
                  <a:gd name="T14" fmla="*/ 22 w 62"/>
                  <a:gd name="T15" fmla="*/ 99 h 65"/>
                  <a:gd name="T16" fmla="*/ 30 w 62"/>
                  <a:gd name="T17" fmla="*/ 82 h 65"/>
                  <a:gd name="T18" fmla="*/ 55 w 62"/>
                  <a:gd name="T19" fmla="*/ 58 h 65"/>
                  <a:gd name="T20" fmla="*/ 77 w 62"/>
                  <a:gd name="T21" fmla="*/ 38 h 65"/>
                  <a:gd name="T22" fmla="*/ 96 w 62"/>
                  <a:gd name="T23" fmla="*/ 27 h 65"/>
                  <a:gd name="T24" fmla="*/ 101 w 62"/>
                  <a:gd name="T25" fmla="*/ 25 h 65"/>
                  <a:gd name="T26" fmla="*/ 118 w 62"/>
                  <a:gd name="T27" fmla="*/ 16 h 65"/>
                  <a:gd name="T28" fmla="*/ 148 w 62"/>
                  <a:gd name="T29" fmla="*/ 8 h 65"/>
                  <a:gd name="T30" fmla="*/ 170 w 62"/>
                  <a:gd name="T31" fmla="*/ 0 h 65"/>
                  <a:gd name="T32" fmla="*/ 148 w 62"/>
                  <a:gd name="T33" fmla="*/ 8 h 65"/>
                  <a:gd name="T34" fmla="*/ 101 w 62"/>
                  <a:gd name="T35" fmla="*/ 27 h 65"/>
                  <a:gd name="T36" fmla="*/ 90 w 62"/>
                  <a:gd name="T37" fmla="*/ 30 h 65"/>
                  <a:gd name="T38" fmla="*/ 74 w 62"/>
                  <a:gd name="T39" fmla="*/ 41 h 65"/>
                  <a:gd name="T40" fmla="*/ 55 w 62"/>
                  <a:gd name="T41" fmla="*/ 63 h 65"/>
                  <a:gd name="T42" fmla="*/ 30 w 62"/>
                  <a:gd name="T43" fmla="*/ 85 h 65"/>
                  <a:gd name="T44" fmla="*/ 22 w 62"/>
                  <a:gd name="T45" fmla="*/ 99 h 65"/>
                  <a:gd name="T46" fmla="*/ 16 w 62"/>
                  <a:gd name="T47" fmla="*/ 115 h 65"/>
                  <a:gd name="T48" fmla="*/ 8 w 62"/>
                  <a:gd name="T49" fmla="*/ 142 h 65"/>
                  <a:gd name="T50" fmla="*/ 5 w 62"/>
                  <a:gd name="T51" fmla="*/ 164 h 65"/>
                  <a:gd name="T52" fmla="*/ 3 w 62"/>
                  <a:gd name="T53" fmla="*/ 175 h 6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" h="65">
                    <a:moveTo>
                      <a:pt x="1" y="64"/>
                    </a:moveTo>
                    <a:lnTo>
                      <a:pt x="0" y="65"/>
                    </a:lnTo>
                    <a:lnTo>
                      <a:pt x="1" y="64"/>
                    </a:lnTo>
                    <a:lnTo>
                      <a:pt x="1" y="62"/>
                    </a:lnTo>
                    <a:lnTo>
                      <a:pt x="2" y="60"/>
                    </a:lnTo>
                    <a:lnTo>
                      <a:pt x="2" y="52"/>
                    </a:lnTo>
                    <a:lnTo>
                      <a:pt x="6" y="41"/>
                    </a:lnTo>
                    <a:lnTo>
                      <a:pt x="8" y="36"/>
                    </a:lnTo>
                    <a:lnTo>
                      <a:pt x="11" y="30"/>
                    </a:lnTo>
                    <a:lnTo>
                      <a:pt x="20" y="21"/>
                    </a:lnTo>
                    <a:lnTo>
                      <a:pt x="28" y="14"/>
                    </a:lnTo>
                    <a:lnTo>
                      <a:pt x="35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4" y="3"/>
                    </a:lnTo>
                    <a:lnTo>
                      <a:pt x="62" y="0"/>
                    </a:lnTo>
                    <a:lnTo>
                      <a:pt x="54" y="3"/>
                    </a:lnTo>
                    <a:lnTo>
                      <a:pt x="37" y="10"/>
                    </a:lnTo>
                    <a:lnTo>
                      <a:pt x="33" y="11"/>
                    </a:lnTo>
                    <a:lnTo>
                      <a:pt x="27" y="15"/>
                    </a:lnTo>
                    <a:lnTo>
                      <a:pt x="20" y="23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6" y="42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45" name="Freeform 2343"/>
              <p:cNvSpPr>
                <a:spLocks/>
              </p:cNvSpPr>
              <p:nvPr/>
            </p:nvSpPr>
            <p:spPr bwMode="auto">
              <a:xfrm>
                <a:off x="845" y="2658"/>
                <a:ext cx="195" cy="178"/>
              </a:xfrm>
              <a:custGeom>
                <a:avLst/>
                <a:gdLst>
                  <a:gd name="T0" fmla="*/ 5 w 71"/>
                  <a:gd name="T1" fmla="*/ 170 h 65"/>
                  <a:gd name="T2" fmla="*/ 0 w 71"/>
                  <a:gd name="T3" fmla="*/ 178 h 65"/>
                  <a:gd name="T4" fmla="*/ 0 w 71"/>
                  <a:gd name="T5" fmla="*/ 170 h 65"/>
                  <a:gd name="T6" fmla="*/ 0 w 71"/>
                  <a:gd name="T7" fmla="*/ 167 h 65"/>
                  <a:gd name="T8" fmla="*/ 8 w 71"/>
                  <a:gd name="T9" fmla="*/ 162 h 65"/>
                  <a:gd name="T10" fmla="*/ 14 w 71"/>
                  <a:gd name="T11" fmla="*/ 137 h 65"/>
                  <a:gd name="T12" fmla="*/ 25 w 71"/>
                  <a:gd name="T13" fmla="*/ 107 h 65"/>
                  <a:gd name="T14" fmla="*/ 41 w 71"/>
                  <a:gd name="T15" fmla="*/ 77 h 65"/>
                  <a:gd name="T16" fmla="*/ 52 w 71"/>
                  <a:gd name="T17" fmla="*/ 58 h 65"/>
                  <a:gd name="T18" fmla="*/ 66 w 71"/>
                  <a:gd name="T19" fmla="*/ 49 h 65"/>
                  <a:gd name="T20" fmla="*/ 93 w 71"/>
                  <a:gd name="T21" fmla="*/ 27 h 65"/>
                  <a:gd name="T22" fmla="*/ 113 w 71"/>
                  <a:gd name="T23" fmla="*/ 22 h 65"/>
                  <a:gd name="T24" fmla="*/ 121 w 71"/>
                  <a:gd name="T25" fmla="*/ 16 h 65"/>
                  <a:gd name="T26" fmla="*/ 140 w 71"/>
                  <a:gd name="T27" fmla="*/ 11 h 65"/>
                  <a:gd name="T28" fmla="*/ 176 w 71"/>
                  <a:gd name="T29" fmla="*/ 0 h 65"/>
                  <a:gd name="T30" fmla="*/ 195 w 71"/>
                  <a:gd name="T31" fmla="*/ 0 h 65"/>
                  <a:gd name="T32" fmla="*/ 176 w 71"/>
                  <a:gd name="T33" fmla="*/ 0 h 65"/>
                  <a:gd name="T34" fmla="*/ 148 w 71"/>
                  <a:gd name="T35" fmla="*/ 11 h 65"/>
                  <a:gd name="T36" fmla="*/ 121 w 71"/>
                  <a:gd name="T37" fmla="*/ 22 h 65"/>
                  <a:gd name="T38" fmla="*/ 110 w 71"/>
                  <a:gd name="T39" fmla="*/ 22 h 65"/>
                  <a:gd name="T40" fmla="*/ 91 w 71"/>
                  <a:gd name="T41" fmla="*/ 30 h 65"/>
                  <a:gd name="T42" fmla="*/ 66 w 71"/>
                  <a:gd name="T43" fmla="*/ 49 h 65"/>
                  <a:gd name="T44" fmla="*/ 52 w 71"/>
                  <a:gd name="T45" fmla="*/ 63 h 65"/>
                  <a:gd name="T46" fmla="*/ 41 w 71"/>
                  <a:gd name="T47" fmla="*/ 77 h 65"/>
                  <a:gd name="T48" fmla="*/ 25 w 71"/>
                  <a:gd name="T49" fmla="*/ 110 h 65"/>
                  <a:gd name="T50" fmla="*/ 14 w 71"/>
                  <a:gd name="T51" fmla="*/ 140 h 65"/>
                  <a:gd name="T52" fmla="*/ 8 w 71"/>
                  <a:gd name="T53" fmla="*/ 162 h 65"/>
                  <a:gd name="T54" fmla="*/ 5 w 71"/>
                  <a:gd name="T55" fmla="*/ 170 h 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1" h="65">
                    <a:moveTo>
                      <a:pt x="2" y="62"/>
                    </a:moveTo>
                    <a:lnTo>
                      <a:pt x="0" y="65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5" y="50"/>
                    </a:lnTo>
                    <a:lnTo>
                      <a:pt x="9" y="39"/>
                    </a:lnTo>
                    <a:lnTo>
                      <a:pt x="15" y="28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34" y="10"/>
                    </a:lnTo>
                    <a:lnTo>
                      <a:pt x="41" y="8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4" y="4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3" y="11"/>
                    </a:lnTo>
                    <a:lnTo>
                      <a:pt x="24" y="18"/>
                    </a:lnTo>
                    <a:lnTo>
                      <a:pt x="19" y="23"/>
                    </a:lnTo>
                    <a:lnTo>
                      <a:pt x="15" y="28"/>
                    </a:lnTo>
                    <a:lnTo>
                      <a:pt x="9" y="40"/>
                    </a:lnTo>
                    <a:lnTo>
                      <a:pt x="5" y="51"/>
                    </a:lnTo>
                    <a:lnTo>
                      <a:pt x="3" y="5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46" name="Freeform 2344"/>
              <p:cNvSpPr>
                <a:spLocks/>
              </p:cNvSpPr>
              <p:nvPr/>
            </p:nvSpPr>
            <p:spPr bwMode="auto">
              <a:xfrm>
                <a:off x="856" y="2754"/>
                <a:ext cx="36" cy="104"/>
              </a:xfrm>
              <a:custGeom>
                <a:avLst/>
                <a:gdLst>
                  <a:gd name="T0" fmla="*/ 0 w 13"/>
                  <a:gd name="T1" fmla="*/ 104 h 38"/>
                  <a:gd name="T2" fmla="*/ 0 w 13"/>
                  <a:gd name="T3" fmla="*/ 93 h 38"/>
                  <a:gd name="T4" fmla="*/ 8 w 13"/>
                  <a:gd name="T5" fmla="*/ 66 h 38"/>
                  <a:gd name="T6" fmla="*/ 17 w 13"/>
                  <a:gd name="T7" fmla="*/ 41 h 38"/>
                  <a:gd name="T8" fmla="*/ 17 w 13"/>
                  <a:gd name="T9" fmla="*/ 27 h 38"/>
                  <a:gd name="T10" fmla="*/ 22 w 13"/>
                  <a:gd name="T11" fmla="*/ 19 h 38"/>
                  <a:gd name="T12" fmla="*/ 28 w 13"/>
                  <a:gd name="T13" fmla="*/ 5 h 38"/>
                  <a:gd name="T14" fmla="*/ 36 w 13"/>
                  <a:gd name="T15" fmla="*/ 0 h 38"/>
                  <a:gd name="T16" fmla="*/ 28 w 13"/>
                  <a:gd name="T17" fmla="*/ 11 h 38"/>
                  <a:gd name="T18" fmla="*/ 22 w 13"/>
                  <a:gd name="T19" fmla="*/ 16 h 38"/>
                  <a:gd name="T20" fmla="*/ 17 w 13"/>
                  <a:gd name="T21" fmla="*/ 27 h 38"/>
                  <a:gd name="T22" fmla="*/ 17 w 13"/>
                  <a:gd name="T23" fmla="*/ 41 h 38"/>
                  <a:gd name="T24" fmla="*/ 11 w 13"/>
                  <a:gd name="T25" fmla="*/ 66 h 38"/>
                  <a:gd name="T26" fmla="*/ 3 w 13"/>
                  <a:gd name="T27" fmla="*/ 93 h 38"/>
                  <a:gd name="T28" fmla="*/ 0 w 13"/>
                  <a:gd name="T29" fmla="*/ 104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" h="38">
                    <a:moveTo>
                      <a:pt x="0" y="38"/>
                    </a:moveTo>
                    <a:lnTo>
                      <a:pt x="0" y="34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4" y="24"/>
                    </a:lnTo>
                    <a:lnTo>
                      <a:pt x="1" y="3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47" name="Freeform 2345"/>
              <p:cNvSpPr>
                <a:spLocks/>
              </p:cNvSpPr>
              <p:nvPr/>
            </p:nvSpPr>
            <p:spPr bwMode="auto">
              <a:xfrm>
                <a:off x="895" y="2688"/>
                <a:ext cx="63" cy="55"/>
              </a:xfrm>
              <a:custGeom>
                <a:avLst/>
                <a:gdLst>
                  <a:gd name="T0" fmla="*/ 0 w 23"/>
                  <a:gd name="T1" fmla="*/ 55 h 20"/>
                  <a:gd name="T2" fmla="*/ 0 w 23"/>
                  <a:gd name="T3" fmla="*/ 52 h 20"/>
                  <a:gd name="T4" fmla="*/ 5 w 23"/>
                  <a:gd name="T5" fmla="*/ 47 h 20"/>
                  <a:gd name="T6" fmla="*/ 19 w 23"/>
                  <a:gd name="T7" fmla="*/ 28 h 20"/>
                  <a:gd name="T8" fmla="*/ 38 w 23"/>
                  <a:gd name="T9" fmla="*/ 14 h 20"/>
                  <a:gd name="T10" fmla="*/ 44 w 23"/>
                  <a:gd name="T11" fmla="*/ 11 h 20"/>
                  <a:gd name="T12" fmla="*/ 58 w 23"/>
                  <a:gd name="T13" fmla="*/ 0 h 20"/>
                  <a:gd name="T14" fmla="*/ 63 w 23"/>
                  <a:gd name="T15" fmla="*/ 0 h 20"/>
                  <a:gd name="T16" fmla="*/ 58 w 23"/>
                  <a:gd name="T17" fmla="*/ 6 h 20"/>
                  <a:gd name="T18" fmla="*/ 44 w 23"/>
                  <a:gd name="T19" fmla="*/ 11 h 20"/>
                  <a:gd name="T20" fmla="*/ 38 w 23"/>
                  <a:gd name="T21" fmla="*/ 19 h 20"/>
                  <a:gd name="T22" fmla="*/ 19 w 23"/>
                  <a:gd name="T23" fmla="*/ 33 h 20"/>
                  <a:gd name="T24" fmla="*/ 5 w 23"/>
                  <a:gd name="T25" fmla="*/ 47 h 20"/>
                  <a:gd name="T26" fmla="*/ 0 w 23"/>
                  <a:gd name="T27" fmla="*/ 55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lnTo>
                      <a:pt x="0" y="19"/>
                    </a:lnTo>
                    <a:lnTo>
                      <a:pt x="2" y="17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6" y="4"/>
                    </a:lnTo>
                    <a:lnTo>
                      <a:pt x="14" y="7"/>
                    </a:lnTo>
                    <a:lnTo>
                      <a:pt x="7" y="12"/>
                    </a:lnTo>
                    <a:lnTo>
                      <a:pt x="2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48" name="Freeform 2346"/>
              <p:cNvSpPr>
                <a:spLocks/>
              </p:cNvSpPr>
              <p:nvPr/>
            </p:nvSpPr>
            <p:spPr bwMode="auto">
              <a:xfrm>
                <a:off x="865" y="2680"/>
                <a:ext cx="206" cy="192"/>
              </a:xfrm>
              <a:custGeom>
                <a:avLst/>
                <a:gdLst>
                  <a:gd name="T0" fmla="*/ 0 w 75"/>
                  <a:gd name="T1" fmla="*/ 187 h 70"/>
                  <a:gd name="T2" fmla="*/ 0 w 75"/>
                  <a:gd name="T3" fmla="*/ 192 h 70"/>
                  <a:gd name="T4" fmla="*/ 0 w 75"/>
                  <a:gd name="T5" fmla="*/ 187 h 70"/>
                  <a:gd name="T6" fmla="*/ 3 w 75"/>
                  <a:gd name="T7" fmla="*/ 176 h 70"/>
                  <a:gd name="T8" fmla="*/ 8 w 75"/>
                  <a:gd name="T9" fmla="*/ 154 h 70"/>
                  <a:gd name="T10" fmla="*/ 44 w 75"/>
                  <a:gd name="T11" fmla="*/ 85 h 70"/>
                  <a:gd name="T12" fmla="*/ 47 w 75"/>
                  <a:gd name="T13" fmla="*/ 74 h 70"/>
                  <a:gd name="T14" fmla="*/ 55 w 75"/>
                  <a:gd name="T15" fmla="*/ 66 h 70"/>
                  <a:gd name="T16" fmla="*/ 69 w 75"/>
                  <a:gd name="T17" fmla="*/ 55 h 70"/>
                  <a:gd name="T18" fmla="*/ 99 w 75"/>
                  <a:gd name="T19" fmla="*/ 36 h 70"/>
                  <a:gd name="T20" fmla="*/ 113 w 75"/>
                  <a:gd name="T21" fmla="*/ 30 h 70"/>
                  <a:gd name="T22" fmla="*/ 118 w 75"/>
                  <a:gd name="T23" fmla="*/ 22 h 70"/>
                  <a:gd name="T24" fmla="*/ 126 w 75"/>
                  <a:gd name="T25" fmla="*/ 16 h 70"/>
                  <a:gd name="T26" fmla="*/ 129 w 75"/>
                  <a:gd name="T27" fmla="*/ 14 h 70"/>
                  <a:gd name="T28" fmla="*/ 143 w 75"/>
                  <a:gd name="T29" fmla="*/ 8 h 70"/>
                  <a:gd name="T30" fmla="*/ 184 w 75"/>
                  <a:gd name="T31" fmla="*/ 3 h 70"/>
                  <a:gd name="T32" fmla="*/ 206 w 75"/>
                  <a:gd name="T33" fmla="*/ 0 h 70"/>
                  <a:gd name="T34" fmla="*/ 184 w 75"/>
                  <a:gd name="T35" fmla="*/ 3 h 70"/>
                  <a:gd name="T36" fmla="*/ 154 w 75"/>
                  <a:gd name="T37" fmla="*/ 5 h 70"/>
                  <a:gd name="T38" fmla="*/ 132 w 75"/>
                  <a:gd name="T39" fmla="*/ 14 h 70"/>
                  <a:gd name="T40" fmla="*/ 126 w 75"/>
                  <a:gd name="T41" fmla="*/ 16 h 70"/>
                  <a:gd name="T42" fmla="*/ 126 w 75"/>
                  <a:gd name="T43" fmla="*/ 19 h 70"/>
                  <a:gd name="T44" fmla="*/ 118 w 75"/>
                  <a:gd name="T45" fmla="*/ 27 h 70"/>
                  <a:gd name="T46" fmla="*/ 107 w 75"/>
                  <a:gd name="T47" fmla="*/ 33 h 70"/>
                  <a:gd name="T48" fmla="*/ 99 w 75"/>
                  <a:gd name="T49" fmla="*/ 41 h 70"/>
                  <a:gd name="T50" fmla="*/ 85 w 75"/>
                  <a:gd name="T51" fmla="*/ 47 h 70"/>
                  <a:gd name="T52" fmla="*/ 69 w 75"/>
                  <a:gd name="T53" fmla="*/ 58 h 70"/>
                  <a:gd name="T54" fmla="*/ 55 w 75"/>
                  <a:gd name="T55" fmla="*/ 66 h 70"/>
                  <a:gd name="T56" fmla="*/ 49 w 75"/>
                  <a:gd name="T57" fmla="*/ 77 h 70"/>
                  <a:gd name="T58" fmla="*/ 47 w 75"/>
                  <a:gd name="T59" fmla="*/ 88 h 70"/>
                  <a:gd name="T60" fmla="*/ 14 w 75"/>
                  <a:gd name="T61" fmla="*/ 154 h 70"/>
                  <a:gd name="T62" fmla="*/ 3 w 75"/>
                  <a:gd name="T63" fmla="*/ 176 h 70"/>
                  <a:gd name="T64" fmla="*/ 0 w 75"/>
                  <a:gd name="T65" fmla="*/ 187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70">
                    <a:moveTo>
                      <a:pt x="0" y="68"/>
                    </a:moveTo>
                    <a:lnTo>
                      <a:pt x="0" y="70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16" y="31"/>
                    </a:lnTo>
                    <a:lnTo>
                      <a:pt x="17" y="27"/>
                    </a:lnTo>
                    <a:lnTo>
                      <a:pt x="20" y="24"/>
                    </a:lnTo>
                    <a:lnTo>
                      <a:pt x="25" y="20"/>
                    </a:lnTo>
                    <a:lnTo>
                      <a:pt x="36" y="13"/>
                    </a:lnTo>
                    <a:lnTo>
                      <a:pt x="41" y="11"/>
                    </a:lnTo>
                    <a:lnTo>
                      <a:pt x="43" y="8"/>
                    </a:lnTo>
                    <a:lnTo>
                      <a:pt x="46" y="6"/>
                    </a:lnTo>
                    <a:lnTo>
                      <a:pt x="47" y="5"/>
                    </a:lnTo>
                    <a:lnTo>
                      <a:pt x="52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67" y="1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3" y="10"/>
                    </a:lnTo>
                    <a:lnTo>
                      <a:pt x="39" y="12"/>
                    </a:lnTo>
                    <a:lnTo>
                      <a:pt x="36" y="15"/>
                    </a:lnTo>
                    <a:lnTo>
                      <a:pt x="31" y="17"/>
                    </a:lnTo>
                    <a:lnTo>
                      <a:pt x="25" y="21"/>
                    </a:lnTo>
                    <a:lnTo>
                      <a:pt x="20" y="24"/>
                    </a:lnTo>
                    <a:lnTo>
                      <a:pt x="18" y="28"/>
                    </a:lnTo>
                    <a:lnTo>
                      <a:pt x="17" y="32"/>
                    </a:lnTo>
                    <a:lnTo>
                      <a:pt x="5" y="56"/>
                    </a:lnTo>
                    <a:lnTo>
                      <a:pt x="1" y="64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49" name="Freeform 2347"/>
              <p:cNvSpPr>
                <a:spLocks/>
              </p:cNvSpPr>
              <p:nvPr/>
            </p:nvSpPr>
            <p:spPr bwMode="auto">
              <a:xfrm>
                <a:off x="873" y="2669"/>
                <a:ext cx="192" cy="145"/>
              </a:xfrm>
              <a:custGeom>
                <a:avLst/>
                <a:gdLst>
                  <a:gd name="T0" fmla="*/ 5 w 70"/>
                  <a:gd name="T1" fmla="*/ 140 h 53"/>
                  <a:gd name="T2" fmla="*/ 0 w 70"/>
                  <a:gd name="T3" fmla="*/ 145 h 53"/>
                  <a:gd name="T4" fmla="*/ 0 w 70"/>
                  <a:gd name="T5" fmla="*/ 140 h 53"/>
                  <a:gd name="T6" fmla="*/ 5 w 70"/>
                  <a:gd name="T7" fmla="*/ 140 h 53"/>
                  <a:gd name="T8" fmla="*/ 8 w 70"/>
                  <a:gd name="T9" fmla="*/ 131 h 53"/>
                  <a:gd name="T10" fmla="*/ 14 w 70"/>
                  <a:gd name="T11" fmla="*/ 112 h 53"/>
                  <a:gd name="T12" fmla="*/ 27 w 70"/>
                  <a:gd name="T13" fmla="*/ 88 h 53"/>
                  <a:gd name="T14" fmla="*/ 49 w 70"/>
                  <a:gd name="T15" fmla="*/ 60 h 53"/>
                  <a:gd name="T16" fmla="*/ 77 w 70"/>
                  <a:gd name="T17" fmla="*/ 41 h 53"/>
                  <a:gd name="T18" fmla="*/ 99 w 70"/>
                  <a:gd name="T19" fmla="*/ 27 h 53"/>
                  <a:gd name="T20" fmla="*/ 123 w 70"/>
                  <a:gd name="T21" fmla="*/ 14 h 53"/>
                  <a:gd name="T22" fmla="*/ 140 w 70"/>
                  <a:gd name="T23" fmla="*/ 3 h 53"/>
                  <a:gd name="T24" fmla="*/ 154 w 70"/>
                  <a:gd name="T25" fmla="*/ 0 h 53"/>
                  <a:gd name="T26" fmla="*/ 173 w 70"/>
                  <a:gd name="T27" fmla="*/ 0 h 53"/>
                  <a:gd name="T28" fmla="*/ 192 w 70"/>
                  <a:gd name="T29" fmla="*/ 3 h 53"/>
                  <a:gd name="T30" fmla="*/ 173 w 70"/>
                  <a:gd name="T31" fmla="*/ 3 h 53"/>
                  <a:gd name="T32" fmla="*/ 165 w 70"/>
                  <a:gd name="T33" fmla="*/ 0 h 53"/>
                  <a:gd name="T34" fmla="*/ 148 w 70"/>
                  <a:gd name="T35" fmla="*/ 3 h 53"/>
                  <a:gd name="T36" fmla="*/ 132 w 70"/>
                  <a:gd name="T37" fmla="*/ 11 h 53"/>
                  <a:gd name="T38" fmla="*/ 123 w 70"/>
                  <a:gd name="T39" fmla="*/ 14 h 53"/>
                  <a:gd name="T40" fmla="*/ 99 w 70"/>
                  <a:gd name="T41" fmla="*/ 30 h 53"/>
                  <a:gd name="T42" fmla="*/ 77 w 70"/>
                  <a:gd name="T43" fmla="*/ 44 h 53"/>
                  <a:gd name="T44" fmla="*/ 49 w 70"/>
                  <a:gd name="T45" fmla="*/ 60 h 53"/>
                  <a:gd name="T46" fmla="*/ 33 w 70"/>
                  <a:gd name="T47" fmla="*/ 88 h 53"/>
                  <a:gd name="T48" fmla="*/ 19 w 70"/>
                  <a:gd name="T49" fmla="*/ 112 h 53"/>
                  <a:gd name="T50" fmla="*/ 8 w 70"/>
                  <a:gd name="T51" fmla="*/ 131 h 53"/>
                  <a:gd name="T52" fmla="*/ 5 w 70"/>
                  <a:gd name="T53" fmla="*/ 140 h 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0" h="53">
                    <a:moveTo>
                      <a:pt x="2" y="51"/>
                    </a:moveTo>
                    <a:lnTo>
                      <a:pt x="0" y="53"/>
                    </a:lnTo>
                    <a:lnTo>
                      <a:pt x="0" y="51"/>
                    </a:lnTo>
                    <a:lnTo>
                      <a:pt x="2" y="51"/>
                    </a:lnTo>
                    <a:lnTo>
                      <a:pt x="3" y="48"/>
                    </a:lnTo>
                    <a:lnTo>
                      <a:pt x="5" y="41"/>
                    </a:lnTo>
                    <a:lnTo>
                      <a:pt x="10" y="3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6" y="10"/>
                    </a:lnTo>
                    <a:lnTo>
                      <a:pt x="45" y="5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63" y="1"/>
                    </a:lnTo>
                    <a:lnTo>
                      <a:pt x="60" y="0"/>
                    </a:lnTo>
                    <a:lnTo>
                      <a:pt x="54" y="1"/>
                    </a:lnTo>
                    <a:lnTo>
                      <a:pt x="48" y="4"/>
                    </a:lnTo>
                    <a:lnTo>
                      <a:pt x="45" y="5"/>
                    </a:lnTo>
                    <a:lnTo>
                      <a:pt x="36" y="11"/>
                    </a:lnTo>
                    <a:lnTo>
                      <a:pt x="28" y="16"/>
                    </a:lnTo>
                    <a:lnTo>
                      <a:pt x="18" y="22"/>
                    </a:lnTo>
                    <a:lnTo>
                      <a:pt x="12" y="32"/>
                    </a:lnTo>
                    <a:lnTo>
                      <a:pt x="7" y="41"/>
                    </a:lnTo>
                    <a:lnTo>
                      <a:pt x="3" y="48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0" name="Freeform 2348"/>
              <p:cNvSpPr>
                <a:spLocks/>
              </p:cNvSpPr>
              <p:nvPr/>
            </p:nvSpPr>
            <p:spPr bwMode="auto">
              <a:xfrm>
                <a:off x="870" y="2853"/>
                <a:ext cx="11" cy="38"/>
              </a:xfrm>
              <a:custGeom>
                <a:avLst/>
                <a:gdLst>
                  <a:gd name="T0" fmla="*/ 3 w 4"/>
                  <a:gd name="T1" fmla="*/ 33 h 14"/>
                  <a:gd name="T2" fmla="*/ 3 w 4"/>
                  <a:gd name="T3" fmla="*/ 38 h 14"/>
                  <a:gd name="T4" fmla="*/ 0 w 4"/>
                  <a:gd name="T5" fmla="*/ 33 h 14"/>
                  <a:gd name="T6" fmla="*/ 8 w 4"/>
                  <a:gd name="T7" fmla="*/ 11 h 14"/>
                  <a:gd name="T8" fmla="*/ 11 w 4"/>
                  <a:gd name="T9" fmla="*/ 3 h 14"/>
                  <a:gd name="T10" fmla="*/ 11 w 4"/>
                  <a:gd name="T11" fmla="*/ 0 h 14"/>
                  <a:gd name="T12" fmla="*/ 11 w 4"/>
                  <a:gd name="T13" fmla="*/ 3 h 14"/>
                  <a:gd name="T14" fmla="*/ 11 w 4"/>
                  <a:gd name="T15" fmla="*/ 11 h 14"/>
                  <a:gd name="T16" fmla="*/ 3 w 4"/>
                  <a:gd name="T17" fmla="*/ 3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14">
                    <a:moveTo>
                      <a:pt x="1" y="12"/>
                    </a:moveTo>
                    <a:lnTo>
                      <a:pt x="1" y="14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1" name="Freeform 2349"/>
              <p:cNvSpPr>
                <a:spLocks/>
              </p:cNvSpPr>
              <p:nvPr/>
            </p:nvSpPr>
            <p:spPr bwMode="auto">
              <a:xfrm>
                <a:off x="884" y="2696"/>
                <a:ext cx="211" cy="198"/>
              </a:xfrm>
              <a:custGeom>
                <a:avLst/>
                <a:gdLst>
                  <a:gd name="T0" fmla="*/ 3 w 77"/>
                  <a:gd name="T1" fmla="*/ 190 h 72"/>
                  <a:gd name="T2" fmla="*/ 0 w 77"/>
                  <a:gd name="T3" fmla="*/ 198 h 72"/>
                  <a:gd name="T4" fmla="*/ 0 w 77"/>
                  <a:gd name="T5" fmla="*/ 190 h 72"/>
                  <a:gd name="T6" fmla="*/ 8 w 77"/>
                  <a:gd name="T7" fmla="*/ 154 h 72"/>
                  <a:gd name="T8" fmla="*/ 16 w 77"/>
                  <a:gd name="T9" fmla="*/ 116 h 72"/>
                  <a:gd name="T10" fmla="*/ 25 w 77"/>
                  <a:gd name="T11" fmla="*/ 99 h 72"/>
                  <a:gd name="T12" fmla="*/ 38 w 77"/>
                  <a:gd name="T13" fmla="*/ 83 h 72"/>
                  <a:gd name="T14" fmla="*/ 49 w 77"/>
                  <a:gd name="T15" fmla="*/ 61 h 72"/>
                  <a:gd name="T16" fmla="*/ 60 w 77"/>
                  <a:gd name="T17" fmla="*/ 47 h 72"/>
                  <a:gd name="T18" fmla="*/ 74 w 77"/>
                  <a:gd name="T19" fmla="*/ 33 h 72"/>
                  <a:gd name="T20" fmla="*/ 88 w 77"/>
                  <a:gd name="T21" fmla="*/ 28 h 72"/>
                  <a:gd name="T22" fmla="*/ 112 w 77"/>
                  <a:gd name="T23" fmla="*/ 17 h 72"/>
                  <a:gd name="T24" fmla="*/ 123 w 77"/>
                  <a:gd name="T25" fmla="*/ 14 h 72"/>
                  <a:gd name="T26" fmla="*/ 142 w 77"/>
                  <a:gd name="T27" fmla="*/ 6 h 72"/>
                  <a:gd name="T28" fmla="*/ 164 w 77"/>
                  <a:gd name="T29" fmla="*/ 3 h 72"/>
                  <a:gd name="T30" fmla="*/ 184 w 77"/>
                  <a:gd name="T31" fmla="*/ 0 h 72"/>
                  <a:gd name="T32" fmla="*/ 211 w 77"/>
                  <a:gd name="T33" fmla="*/ 0 h 72"/>
                  <a:gd name="T34" fmla="*/ 184 w 77"/>
                  <a:gd name="T35" fmla="*/ 0 h 72"/>
                  <a:gd name="T36" fmla="*/ 153 w 77"/>
                  <a:gd name="T37" fmla="*/ 6 h 72"/>
                  <a:gd name="T38" fmla="*/ 129 w 77"/>
                  <a:gd name="T39" fmla="*/ 11 h 72"/>
                  <a:gd name="T40" fmla="*/ 121 w 77"/>
                  <a:gd name="T41" fmla="*/ 14 h 72"/>
                  <a:gd name="T42" fmla="*/ 112 w 77"/>
                  <a:gd name="T43" fmla="*/ 17 h 72"/>
                  <a:gd name="T44" fmla="*/ 88 w 77"/>
                  <a:gd name="T45" fmla="*/ 30 h 72"/>
                  <a:gd name="T46" fmla="*/ 74 w 77"/>
                  <a:gd name="T47" fmla="*/ 39 h 72"/>
                  <a:gd name="T48" fmla="*/ 60 w 77"/>
                  <a:gd name="T49" fmla="*/ 50 h 72"/>
                  <a:gd name="T50" fmla="*/ 49 w 77"/>
                  <a:gd name="T51" fmla="*/ 63 h 72"/>
                  <a:gd name="T52" fmla="*/ 38 w 77"/>
                  <a:gd name="T53" fmla="*/ 83 h 72"/>
                  <a:gd name="T54" fmla="*/ 25 w 77"/>
                  <a:gd name="T55" fmla="*/ 102 h 72"/>
                  <a:gd name="T56" fmla="*/ 16 w 77"/>
                  <a:gd name="T57" fmla="*/ 118 h 72"/>
                  <a:gd name="T58" fmla="*/ 8 w 77"/>
                  <a:gd name="T59" fmla="*/ 154 h 72"/>
                  <a:gd name="T60" fmla="*/ 3 w 77"/>
                  <a:gd name="T61" fmla="*/ 190 h 7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7" h="72">
                    <a:moveTo>
                      <a:pt x="1" y="69"/>
                    </a:moveTo>
                    <a:lnTo>
                      <a:pt x="0" y="72"/>
                    </a:lnTo>
                    <a:lnTo>
                      <a:pt x="0" y="69"/>
                    </a:lnTo>
                    <a:lnTo>
                      <a:pt x="3" y="56"/>
                    </a:lnTo>
                    <a:lnTo>
                      <a:pt x="6" y="42"/>
                    </a:lnTo>
                    <a:lnTo>
                      <a:pt x="9" y="36"/>
                    </a:lnTo>
                    <a:lnTo>
                      <a:pt x="14" y="30"/>
                    </a:lnTo>
                    <a:lnTo>
                      <a:pt x="18" y="22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10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7" y="0"/>
                    </a:lnTo>
                    <a:lnTo>
                      <a:pt x="67" y="0"/>
                    </a:lnTo>
                    <a:lnTo>
                      <a:pt x="56" y="2"/>
                    </a:lnTo>
                    <a:lnTo>
                      <a:pt x="47" y="4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7" y="14"/>
                    </a:lnTo>
                    <a:lnTo>
                      <a:pt x="22" y="18"/>
                    </a:lnTo>
                    <a:lnTo>
                      <a:pt x="18" y="23"/>
                    </a:lnTo>
                    <a:lnTo>
                      <a:pt x="14" y="30"/>
                    </a:lnTo>
                    <a:lnTo>
                      <a:pt x="9" y="37"/>
                    </a:lnTo>
                    <a:lnTo>
                      <a:pt x="6" y="43"/>
                    </a:lnTo>
                    <a:lnTo>
                      <a:pt x="3" y="5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2" name="Freeform 2350"/>
              <p:cNvSpPr>
                <a:spLocks/>
              </p:cNvSpPr>
              <p:nvPr/>
            </p:nvSpPr>
            <p:spPr bwMode="auto">
              <a:xfrm>
                <a:off x="892" y="2707"/>
                <a:ext cx="214" cy="203"/>
              </a:xfrm>
              <a:custGeom>
                <a:avLst/>
                <a:gdLst>
                  <a:gd name="T0" fmla="*/ 0 w 78"/>
                  <a:gd name="T1" fmla="*/ 192 h 74"/>
                  <a:gd name="T2" fmla="*/ 0 w 78"/>
                  <a:gd name="T3" fmla="*/ 198 h 74"/>
                  <a:gd name="T4" fmla="*/ 3 w 78"/>
                  <a:gd name="T5" fmla="*/ 203 h 74"/>
                  <a:gd name="T6" fmla="*/ 0 w 78"/>
                  <a:gd name="T7" fmla="*/ 198 h 74"/>
                  <a:gd name="T8" fmla="*/ 0 w 78"/>
                  <a:gd name="T9" fmla="*/ 192 h 74"/>
                  <a:gd name="T10" fmla="*/ 3 w 78"/>
                  <a:gd name="T11" fmla="*/ 184 h 74"/>
                  <a:gd name="T12" fmla="*/ 8 w 78"/>
                  <a:gd name="T13" fmla="*/ 159 h 74"/>
                  <a:gd name="T14" fmla="*/ 19 w 78"/>
                  <a:gd name="T15" fmla="*/ 121 h 74"/>
                  <a:gd name="T16" fmla="*/ 33 w 78"/>
                  <a:gd name="T17" fmla="*/ 80 h 74"/>
                  <a:gd name="T18" fmla="*/ 47 w 78"/>
                  <a:gd name="T19" fmla="*/ 63 h 74"/>
                  <a:gd name="T20" fmla="*/ 60 w 78"/>
                  <a:gd name="T21" fmla="*/ 47 h 74"/>
                  <a:gd name="T22" fmla="*/ 74 w 78"/>
                  <a:gd name="T23" fmla="*/ 33 h 74"/>
                  <a:gd name="T24" fmla="*/ 88 w 78"/>
                  <a:gd name="T25" fmla="*/ 22 h 74"/>
                  <a:gd name="T26" fmla="*/ 112 w 78"/>
                  <a:gd name="T27" fmla="*/ 14 h 74"/>
                  <a:gd name="T28" fmla="*/ 121 w 78"/>
                  <a:gd name="T29" fmla="*/ 14 h 74"/>
                  <a:gd name="T30" fmla="*/ 145 w 78"/>
                  <a:gd name="T31" fmla="*/ 5 h 74"/>
                  <a:gd name="T32" fmla="*/ 167 w 78"/>
                  <a:gd name="T33" fmla="*/ 3 h 74"/>
                  <a:gd name="T34" fmla="*/ 187 w 78"/>
                  <a:gd name="T35" fmla="*/ 0 h 74"/>
                  <a:gd name="T36" fmla="*/ 214 w 78"/>
                  <a:gd name="T37" fmla="*/ 0 h 74"/>
                  <a:gd name="T38" fmla="*/ 187 w 78"/>
                  <a:gd name="T39" fmla="*/ 3 h 74"/>
                  <a:gd name="T40" fmla="*/ 154 w 78"/>
                  <a:gd name="T41" fmla="*/ 5 h 74"/>
                  <a:gd name="T42" fmla="*/ 121 w 78"/>
                  <a:gd name="T43" fmla="*/ 14 h 74"/>
                  <a:gd name="T44" fmla="*/ 112 w 78"/>
                  <a:gd name="T45" fmla="*/ 16 h 74"/>
                  <a:gd name="T46" fmla="*/ 88 w 78"/>
                  <a:gd name="T47" fmla="*/ 27 h 74"/>
                  <a:gd name="T48" fmla="*/ 74 w 78"/>
                  <a:gd name="T49" fmla="*/ 36 h 74"/>
                  <a:gd name="T50" fmla="*/ 60 w 78"/>
                  <a:gd name="T51" fmla="*/ 49 h 74"/>
                  <a:gd name="T52" fmla="*/ 47 w 78"/>
                  <a:gd name="T53" fmla="*/ 63 h 74"/>
                  <a:gd name="T54" fmla="*/ 36 w 78"/>
                  <a:gd name="T55" fmla="*/ 85 h 74"/>
                  <a:gd name="T56" fmla="*/ 22 w 78"/>
                  <a:gd name="T57" fmla="*/ 126 h 74"/>
                  <a:gd name="T58" fmla="*/ 14 w 78"/>
                  <a:gd name="T59" fmla="*/ 159 h 74"/>
                  <a:gd name="T60" fmla="*/ 5 w 78"/>
                  <a:gd name="T61" fmla="*/ 187 h 74"/>
                  <a:gd name="T62" fmla="*/ 0 w 78"/>
                  <a:gd name="T63" fmla="*/ 192 h 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8" h="74">
                    <a:moveTo>
                      <a:pt x="0" y="70"/>
                    </a:moveTo>
                    <a:lnTo>
                      <a:pt x="0" y="72"/>
                    </a:lnTo>
                    <a:lnTo>
                      <a:pt x="1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1" y="67"/>
                    </a:lnTo>
                    <a:lnTo>
                      <a:pt x="3" y="58"/>
                    </a:lnTo>
                    <a:lnTo>
                      <a:pt x="7" y="44"/>
                    </a:lnTo>
                    <a:lnTo>
                      <a:pt x="12" y="29"/>
                    </a:lnTo>
                    <a:lnTo>
                      <a:pt x="17" y="23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8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53" y="2"/>
                    </a:lnTo>
                    <a:lnTo>
                      <a:pt x="61" y="1"/>
                    </a:lnTo>
                    <a:lnTo>
                      <a:pt x="68" y="0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6" y="2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0"/>
                    </a:lnTo>
                    <a:lnTo>
                      <a:pt x="27" y="13"/>
                    </a:lnTo>
                    <a:lnTo>
                      <a:pt x="22" y="18"/>
                    </a:lnTo>
                    <a:lnTo>
                      <a:pt x="17" y="23"/>
                    </a:lnTo>
                    <a:lnTo>
                      <a:pt x="13" y="31"/>
                    </a:lnTo>
                    <a:lnTo>
                      <a:pt x="8" y="46"/>
                    </a:lnTo>
                    <a:lnTo>
                      <a:pt x="5" y="58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3" name="Freeform 2351"/>
              <p:cNvSpPr>
                <a:spLocks/>
              </p:cNvSpPr>
              <p:nvPr/>
            </p:nvSpPr>
            <p:spPr bwMode="auto">
              <a:xfrm>
                <a:off x="906" y="2713"/>
                <a:ext cx="178" cy="211"/>
              </a:xfrm>
              <a:custGeom>
                <a:avLst/>
                <a:gdLst>
                  <a:gd name="T0" fmla="*/ 3 w 65"/>
                  <a:gd name="T1" fmla="*/ 200 h 77"/>
                  <a:gd name="T2" fmla="*/ 0 w 65"/>
                  <a:gd name="T3" fmla="*/ 206 h 77"/>
                  <a:gd name="T4" fmla="*/ 0 w 65"/>
                  <a:gd name="T5" fmla="*/ 211 h 77"/>
                  <a:gd name="T6" fmla="*/ 0 w 65"/>
                  <a:gd name="T7" fmla="*/ 206 h 77"/>
                  <a:gd name="T8" fmla="*/ 0 w 65"/>
                  <a:gd name="T9" fmla="*/ 200 h 77"/>
                  <a:gd name="T10" fmla="*/ 3 w 65"/>
                  <a:gd name="T11" fmla="*/ 167 h 77"/>
                  <a:gd name="T12" fmla="*/ 8 w 65"/>
                  <a:gd name="T13" fmla="*/ 134 h 77"/>
                  <a:gd name="T14" fmla="*/ 27 w 65"/>
                  <a:gd name="T15" fmla="*/ 96 h 77"/>
                  <a:gd name="T16" fmla="*/ 33 w 65"/>
                  <a:gd name="T17" fmla="*/ 79 h 77"/>
                  <a:gd name="T18" fmla="*/ 47 w 65"/>
                  <a:gd name="T19" fmla="*/ 60 h 77"/>
                  <a:gd name="T20" fmla="*/ 58 w 65"/>
                  <a:gd name="T21" fmla="*/ 52 h 77"/>
                  <a:gd name="T22" fmla="*/ 71 w 65"/>
                  <a:gd name="T23" fmla="*/ 41 h 77"/>
                  <a:gd name="T24" fmla="*/ 90 w 65"/>
                  <a:gd name="T25" fmla="*/ 27 h 77"/>
                  <a:gd name="T26" fmla="*/ 101 w 65"/>
                  <a:gd name="T27" fmla="*/ 25 h 77"/>
                  <a:gd name="T28" fmla="*/ 118 w 65"/>
                  <a:gd name="T29" fmla="*/ 16 h 77"/>
                  <a:gd name="T30" fmla="*/ 134 w 65"/>
                  <a:gd name="T31" fmla="*/ 11 h 77"/>
                  <a:gd name="T32" fmla="*/ 156 w 65"/>
                  <a:gd name="T33" fmla="*/ 3 h 77"/>
                  <a:gd name="T34" fmla="*/ 178 w 65"/>
                  <a:gd name="T35" fmla="*/ 0 h 77"/>
                  <a:gd name="T36" fmla="*/ 156 w 65"/>
                  <a:gd name="T37" fmla="*/ 3 h 77"/>
                  <a:gd name="T38" fmla="*/ 129 w 65"/>
                  <a:gd name="T39" fmla="*/ 14 h 77"/>
                  <a:gd name="T40" fmla="*/ 99 w 65"/>
                  <a:gd name="T41" fmla="*/ 27 h 77"/>
                  <a:gd name="T42" fmla="*/ 90 w 65"/>
                  <a:gd name="T43" fmla="*/ 30 h 77"/>
                  <a:gd name="T44" fmla="*/ 71 w 65"/>
                  <a:gd name="T45" fmla="*/ 44 h 77"/>
                  <a:gd name="T46" fmla="*/ 58 w 65"/>
                  <a:gd name="T47" fmla="*/ 55 h 77"/>
                  <a:gd name="T48" fmla="*/ 47 w 65"/>
                  <a:gd name="T49" fmla="*/ 66 h 77"/>
                  <a:gd name="T50" fmla="*/ 36 w 65"/>
                  <a:gd name="T51" fmla="*/ 82 h 77"/>
                  <a:gd name="T52" fmla="*/ 27 w 65"/>
                  <a:gd name="T53" fmla="*/ 99 h 77"/>
                  <a:gd name="T54" fmla="*/ 14 w 65"/>
                  <a:gd name="T55" fmla="*/ 137 h 77"/>
                  <a:gd name="T56" fmla="*/ 5 w 65"/>
                  <a:gd name="T57" fmla="*/ 167 h 77"/>
                  <a:gd name="T58" fmla="*/ 3 w 65"/>
                  <a:gd name="T59" fmla="*/ 200 h 7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" h="77">
                    <a:moveTo>
                      <a:pt x="1" y="73"/>
                    </a:moveTo>
                    <a:lnTo>
                      <a:pt x="0" y="75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3" y="49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7" y="22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9" y="4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57" y="1"/>
                    </a:lnTo>
                    <a:lnTo>
                      <a:pt x="47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3" y="30"/>
                    </a:lnTo>
                    <a:lnTo>
                      <a:pt x="10" y="36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4" name="Freeform 2352"/>
              <p:cNvSpPr>
                <a:spLocks/>
              </p:cNvSpPr>
              <p:nvPr/>
            </p:nvSpPr>
            <p:spPr bwMode="auto">
              <a:xfrm>
                <a:off x="914" y="2773"/>
                <a:ext cx="58" cy="165"/>
              </a:xfrm>
              <a:custGeom>
                <a:avLst/>
                <a:gdLst>
                  <a:gd name="T0" fmla="*/ 6 w 21"/>
                  <a:gd name="T1" fmla="*/ 160 h 60"/>
                  <a:gd name="T2" fmla="*/ 6 w 21"/>
                  <a:gd name="T3" fmla="*/ 162 h 60"/>
                  <a:gd name="T4" fmla="*/ 0 w 21"/>
                  <a:gd name="T5" fmla="*/ 165 h 60"/>
                  <a:gd name="T6" fmla="*/ 0 w 21"/>
                  <a:gd name="T7" fmla="*/ 162 h 60"/>
                  <a:gd name="T8" fmla="*/ 0 w 21"/>
                  <a:gd name="T9" fmla="*/ 160 h 60"/>
                  <a:gd name="T10" fmla="*/ 14 w 21"/>
                  <a:gd name="T11" fmla="*/ 96 h 60"/>
                  <a:gd name="T12" fmla="*/ 22 w 21"/>
                  <a:gd name="T13" fmla="*/ 55 h 60"/>
                  <a:gd name="T14" fmla="*/ 25 w 21"/>
                  <a:gd name="T15" fmla="*/ 41 h 60"/>
                  <a:gd name="T16" fmla="*/ 28 w 21"/>
                  <a:gd name="T17" fmla="*/ 39 h 60"/>
                  <a:gd name="T18" fmla="*/ 36 w 21"/>
                  <a:gd name="T19" fmla="*/ 28 h 60"/>
                  <a:gd name="T20" fmla="*/ 50 w 21"/>
                  <a:gd name="T21" fmla="*/ 11 h 60"/>
                  <a:gd name="T22" fmla="*/ 58 w 21"/>
                  <a:gd name="T23" fmla="*/ 0 h 60"/>
                  <a:gd name="T24" fmla="*/ 50 w 21"/>
                  <a:gd name="T25" fmla="*/ 11 h 60"/>
                  <a:gd name="T26" fmla="*/ 39 w 21"/>
                  <a:gd name="T27" fmla="*/ 25 h 60"/>
                  <a:gd name="T28" fmla="*/ 28 w 21"/>
                  <a:gd name="T29" fmla="*/ 39 h 60"/>
                  <a:gd name="T30" fmla="*/ 28 w 21"/>
                  <a:gd name="T31" fmla="*/ 47 h 60"/>
                  <a:gd name="T32" fmla="*/ 25 w 21"/>
                  <a:gd name="T33" fmla="*/ 61 h 60"/>
                  <a:gd name="T34" fmla="*/ 14 w 21"/>
                  <a:gd name="T35" fmla="*/ 99 h 60"/>
                  <a:gd name="T36" fmla="*/ 6 w 21"/>
                  <a:gd name="T37" fmla="*/ 16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" h="60">
                    <a:moveTo>
                      <a:pt x="2" y="58"/>
                    </a:moveTo>
                    <a:lnTo>
                      <a:pt x="2" y="59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5" y="35"/>
                    </a:lnTo>
                    <a:lnTo>
                      <a:pt x="8" y="20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0"/>
                    </a:lnTo>
                    <a:lnTo>
                      <a:pt x="18" y="4"/>
                    </a:lnTo>
                    <a:lnTo>
                      <a:pt x="21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10" y="17"/>
                    </a:lnTo>
                    <a:lnTo>
                      <a:pt x="9" y="22"/>
                    </a:lnTo>
                    <a:lnTo>
                      <a:pt x="5" y="36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5" name="Freeform 2353"/>
              <p:cNvSpPr>
                <a:spLocks/>
              </p:cNvSpPr>
              <p:nvPr/>
            </p:nvSpPr>
            <p:spPr bwMode="auto">
              <a:xfrm>
                <a:off x="928" y="2724"/>
                <a:ext cx="197" cy="225"/>
              </a:xfrm>
              <a:custGeom>
                <a:avLst/>
                <a:gdLst>
                  <a:gd name="T0" fmla="*/ 189 w 72"/>
                  <a:gd name="T1" fmla="*/ 0 h 82"/>
                  <a:gd name="T2" fmla="*/ 192 w 72"/>
                  <a:gd name="T3" fmla="*/ 0 h 82"/>
                  <a:gd name="T4" fmla="*/ 197 w 72"/>
                  <a:gd name="T5" fmla="*/ 0 h 82"/>
                  <a:gd name="T6" fmla="*/ 192 w 72"/>
                  <a:gd name="T7" fmla="*/ 3 h 82"/>
                  <a:gd name="T8" fmla="*/ 189 w 72"/>
                  <a:gd name="T9" fmla="*/ 3 h 82"/>
                  <a:gd name="T10" fmla="*/ 178 w 72"/>
                  <a:gd name="T11" fmla="*/ 3 h 82"/>
                  <a:gd name="T12" fmla="*/ 150 w 72"/>
                  <a:gd name="T13" fmla="*/ 3 h 82"/>
                  <a:gd name="T14" fmla="*/ 112 w 72"/>
                  <a:gd name="T15" fmla="*/ 14 h 82"/>
                  <a:gd name="T16" fmla="*/ 93 w 72"/>
                  <a:gd name="T17" fmla="*/ 19 h 82"/>
                  <a:gd name="T18" fmla="*/ 71 w 72"/>
                  <a:gd name="T19" fmla="*/ 30 h 82"/>
                  <a:gd name="T20" fmla="*/ 55 w 72"/>
                  <a:gd name="T21" fmla="*/ 47 h 82"/>
                  <a:gd name="T22" fmla="*/ 44 w 72"/>
                  <a:gd name="T23" fmla="*/ 63 h 82"/>
                  <a:gd name="T24" fmla="*/ 25 w 72"/>
                  <a:gd name="T25" fmla="*/ 99 h 82"/>
                  <a:gd name="T26" fmla="*/ 16 w 72"/>
                  <a:gd name="T27" fmla="*/ 123 h 82"/>
                  <a:gd name="T28" fmla="*/ 14 w 72"/>
                  <a:gd name="T29" fmla="*/ 132 h 82"/>
                  <a:gd name="T30" fmla="*/ 11 w 72"/>
                  <a:gd name="T31" fmla="*/ 156 h 82"/>
                  <a:gd name="T32" fmla="*/ 5 w 72"/>
                  <a:gd name="T33" fmla="*/ 198 h 82"/>
                  <a:gd name="T34" fmla="*/ 5 w 72"/>
                  <a:gd name="T35" fmla="*/ 225 h 82"/>
                  <a:gd name="T36" fmla="*/ 0 w 72"/>
                  <a:gd name="T37" fmla="*/ 198 h 82"/>
                  <a:gd name="T38" fmla="*/ 8 w 72"/>
                  <a:gd name="T39" fmla="*/ 162 h 82"/>
                  <a:gd name="T40" fmla="*/ 14 w 72"/>
                  <a:gd name="T41" fmla="*/ 129 h 82"/>
                  <a:gd name="T42" fmla="*/ 16 w 72"/>
                  <a:gd name="T43" fmla="*/ 118 h 82"/>
                  <a:gd name="T44" fmla="*/ 25 w 72"/>
                  <a:gd name="T45" fmla="*/ 96 h 82"/>
                  <a:gd name="T46" fmla="*/ 44 w 72"/>
                  <a:gd name="T47" fmla="*/ 60 h 82"/>
                  <a:gd name="T48" fmla="*/ 57 w 72"/>
                  <a:gd name="T49" fmla="*/ 44 h 82"/>
                  <a:gd name="T50" fmla="*/ 71 w 72"/>
                  <a:gd name="T51" fmla="*/ 30 h 82"/>
                  <a:gd name="T52" fmla="*/ 93 w 72"/>
                  <a:gd name="T53" fmla="*/ 16 h 82"/>
                  <a:gd name="T54" fmla="*/ 112 w 72"/>
                  <a:gd name="T55" fmla="*/ 11 h 82"/>
                  <a:gd name="T56" fmla="*/ 150 w 72"/>
                  <a:gd name="T57" fmla="*/ 3 h 82"/>
                  <a:gd name="T58" fmla="*/ 178 w 72"/>
                  <a:gd name="T59" fmla="*/ 0 h 82"/>
                  <a:gd name="T60" fmla="*/ 189 w 72"/>
                  <a:gd name="T61" fmla="*/ 0 h 8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2" h="82">
                    <a:moveTo>
                      <a:pt x="69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55" y="1"/>
                    </a:lnTo>
                    <a:lnTo>
                      <a:pt x="41" y="5"/>
                    </a:lnTo>
                    <a:lnTo>
                      <a:pt x="34" y="7"/>
                    </a:lnTo>
                    <a:lnTo>
                      <a:pt x="26" y="11"/>
                    </a:lnTo>
                    <a:lnTo>
                      <a:pt x="20" y="17"/>
                    </a:lnTo>
                    <a:lnTo>
                      <a:pt x="16" y="23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5" y="48"/>
                    </a:lnTo>
                    <a:lnTo>
                      <a:pt x="4" y="57"/>
                    </a:lnTo>
                    <a:lnTo>
                      <a:pt x="2" y="72"/>
                    </a:lnTo>
                    <a:lnTo>
                      <a:pt x="2" y="82"/>
                    </a:lnTo>
                    <a:lnTo>
                      <a:pt x="0" y="72"/>
                    </a:lnTo>
                    <a:lnTo>
                      <a:pt x="3" y="59"/>
                    </a:lnTo>
                    <a:lnTo>
                      <a:pt x="5" y="47"/>
                    </a:lnTo>
                    <a:lnTo>
                      <a:pt x="6" y="43"/>
                    </a:lnTo>
                    <a:lnTo>
                      <a:pt x="9" y="35"/>
                    </a:lnTo>
                    <a:lnTo>
                      <a:pt x="16" y="22"/>
                    </a:lnTo>
                    <a:lnTo>
                      <a:pt x="21" y="16"/>
                    </a:lnTo>
                    <a:lnTo>
                      <a:pt x="26" y="11"/>
                    </a:lnTo>
                    <a:lnTo>
                      <a:pt x="34" y="6"/>
                    </a:lnTo>
                    <a:lnTo>
                      <a:pt x="41" y="4"/>
                    </a:lnTo>
                    <a:lnTo>
                      <a:pt x="55" y="1"/>
                    </a:lnTo>
                    <a:lnTo>
                      <a:pt x="65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6" name="Freeform 2354"/>
              <p:cNvSpPr>
                <a:spLocks/>
              </p:cNvSpPr>
              <p:nvPr/>
            </p:nvSpPr>
            <p:spPr bwMode="auto">
              <a:xfrm>
                <a:off x="942" y="2897"/>
                <a:ext cx="2" cy="63"/>
              </a:xfrm>
              <a:custGeom>
                <a:avLst/>
                <a:gdLst>
                  <a:gd name="T0" fmla="*/ 2 w 1"/>
                  <a:gd name="T1" fmla="*/ 63 h 23"/>
                  <a:gd name="T2" fmla="*/ 0 w 1"/>
                  <a:gd name="T3" fmla="*/ 63 h 23"/>
                  <a:gd name="T4" fmla="*/ 2 w 1"/>
                  <a:gd name="T5" fmla="*/ 38 h 23"/>
                  <a:gd name="T6" fmla="*/ 2 w 1"/>
                  <a:gd name="T7" fmla="*/ 16 h 23"/>
                  <a:gd name="T8" fmla="*/ 0 w 1"/>
                  <a:gd name="T9" fmla="*/ 8 h 23"/>
                  <a:gd name="T10" fmla="*/ 2 w 1"/>
                  <a:gd name="T11" fmla="*/ 0 h 23"/>
                  <a:gd name="T12" fmla="*/ 2 w 1"/>
                  <a:gd name="T13" fmla="*/ 8 h 23"/>
                  <a:gd name="T14" fmla="*/ 2 w 1"/>
                  <a:gd name="T15" fmla="*/ 16 h 23"/>
                  <a:gd name="T16" fmla="*/ 2 w 1"/>
                  <a:gd name="T17" fmla="*/ 38 h 23"/>
                  <a:gd name="T18" fmla="*/ 2 w 1"/>
                  <a:gd name="T19" fmla="*/ 63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" h="23">
                    <a:moveTo>
                      <a:pt x="1" y="23"/>
                    </a:moveTo>
                    <a:lnTo>
                      <a:pt x="0" y="23"/>
                    </a:lnTo>
                    <a:lnTo>
                      <a:pt x="1" y="14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7" name="Freeform 2355"/>
              <p:cNvSpPr>
                <a:spLocks/>
              </p:cNvSpPr>
              <p:nvPr/>
            </p:nvSpPr>
            <p:spPr bwMode="auto">
              <a:xfrm>
                <a:off x="942" y="2757"/>
                <a:ext cx="96" cy="126"/>
              </a:xfrm>
              <a:custGeom>
                <a:avLst/>
                <a:gdLst>
                  <a:gd name="T0" fmla="*/ 3 w 35"/>
                  <a:gd name="T1" fmla="*/ 123 h 46"/>
                  <a:gd name="T2" fmla="*/ 0 w 35"/>
                  <a:gd name="T3" fmla="*/ 126 h 46"/>
                  <a:gd name="T4" fmla="*/ 0 w 35"/>
                  <a:gd name="T5" fmla="*/ 123 h 46"/>
                  <a:gd name="T6" fmla="*/ 0 w 35"/>
                  <a:gd name="T7" fmla="*/ 121 h 46"/>
                  <a:gd name="T8" fmla="*/ 8 w 35"/>
                  <a:gd name="T9" fmla="*/ 101 h 46"/>
                  <a:gd name="T10" fmla="*/ 22 w 35"/>
                  <a:gd name="T11" fmla="*/ 66 h 46"/>
                  <a:gd name="T12" fmla="*/ 27 w 35"/>
                  <a:gd name="T13" fmla="*/ 44 h 46"/>
                  <a:gd name="T14" fmla="*/ 41 w 35"/>
                  <a:gd name="T15" fmla="*/ 30 h 46"/>
                  <a:gd name="T16" fmla="*/ 55 w 35"/>
                  <a:gd name="T17" fmla="*/ 16 h 46"/>
                  <a:gd name="T18" fmla="*/ 82 w 35"/>
                  <a:gd name="T19" fmla="*/ 8 h 46"/>
                  <a:gd name="T20" fmla="*/ 96 w 35"/>
                  <a:gd name="T21" fmla="*/ 0 h 46"/>
                  <a:gd name="T22" fmla="*/ 82 w 35"/>
                  <a:gd name="T23" fmla="*/ 8 h 46"/>
                  <a:gd name="T24" fmla="*/ 69 w 35"/>
                  <a:gd name="T25" fmla="*/ 14 h 46"/>
                  <a:gd name="T26" fmla="*/ 52 w 35"/>
                  <a:gd name="T27" fmla="*/ 22 h 46"/>
                  <a:gd name="T28" fmla="*/ 49 w 35"/>
                  <a:gd name="T29" fmla="*/ 25 h 46"/>
                  <a:gd name="T30" fmla="*/ 41 w 35"/>
                  <a:gd name="T31" fmla="*/ 36 h 46"/>
                  <a:gd name="T32" fmla="*/ 22 w 35"/>
                  <a:gd name="T33" fmla="*/ 68 h 46"/>
                  <a:gd name="T34" fmla="*/ 8 w 35"/>
                  <a:gd name="T35" fmla="*/ 101 h 46"/>
                  <a:gd name="T36" fmla="*/ 3 w 35"/>
                  <a:gd name="T37" fmla="*/ 123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5" h="46">
                    <a:moveTo>
                      <a:pt x="1" y="45"/>
                    </a:moveTo>
                    <a:lnTo>
                      <a:pt x="0" y="46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3" y="37"/>
                    </a:lnTo>
                    <a:lnTo>
                      <a:pt x="8" y="24"/>
                    </a:lnTo>
                    <a:lnTo>
                      <a:pt x="10" y="16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30" y="3"/>
                    </a:lnTo>
                    <a:lnTo>
                      <a:pt x="35" y="0"/>
                    </a:lnTo>
                    <a:lnTo>
                      <a:pt x="30" y="3"/>
                    </a:lnTo>
                    <a:lnTo>
                      <a:pt x="25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8" y="25"/>
                    </a:lnTo>
                    <a:lnTo>
                      <a:pt x="3" y="37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8" name="Freeform 2356"/>
              <p:cNvSpPr>
                <a:spLocks/>
              </p:cNvSpPr>
              <p:nvPr/>
            </p:nvSpPr>
            <p:spPr bwMode="auto">
              <a:xfrm>
                <a:off x="1007" y="2735"/>
                <a:ext cx="140" cy="24"/>
              </a:xfrm>
              <a:custGeom>
                <a:avLst/>
                <a:gdLst>
                  <a:gd name="T0" fmla="*/ 137 w 51"/>
                  <a:gd name="T1" fmla="*/ 5 h 9"/>
                  <a:gd name="T2" fmla="*/ 140 w 51"/>
                  <a:gd name="T3" fmla="*/ 5 h 9"/>
                  <a:gd name="T4" fmla="*/ 137 w 51"/>
                  <a:gd name="T5" fmla="*/ 5 h 9"/>
                  <a:gd name="T6" fmla="*/ 118 w 51"/>
                  <a:gd name="T7" fmla="*/ 5 h 9"/>
                  <a:gd name="T8" fmla="*/ 85 w 51"/>
                  <a:gd name="T9" fmla="*/ 3 h 9"/>
                  <a:gd name="T10" fmla="*/ 52 w 51"/>
                  <a:gd name="T11" fmla="*/ 8 h 9"/>
                  <a:gd name="T12" fmla="*/ 38 w 51"/>
                  <a:gd name="T13" fmla="*/ 11 h 9"/>
                  <a:gd name="T14" fmla="*/ 11 w 51"/>
                  <a:gd name="T15" fmla="*/ 21 h 9"/>
                  <a:gd name="T16" fmla="*/ 0 w 51"/>
                  <a:gd name="T17" fmla="*/ 24 h 9"/>
                  <a:gd name="T18" fmla="*/ 11 w 51"/>
                  <a:gd name="T19" fmla="*/ 21 h 9"/>
                  <a:gd name="T20" fmla="*/ 38 w 51"/>
                  <a:gd name="T21" fmla="*/ 8 h 9"/>
                  <a:gd name="T22" fmla="*/ 52 w 51"/>
                  <a:gd name="T23" fmla="*/ 5 h 9"/>
                  <a:gd name="T24" fmla="*/ 85 w 51"/>
                  <a:gd name="T25" fmla="*/ 0 h 9"/>
                  <a:gd name="T26" fmla="*/ 118 w 51"/>
                  <a:gd name="T27" fmla="*/ 3 h 9"/>
                  <a:gd name="T28" fmla="*/ 137 w 51"/>
                  <a:gd name="T29" fmla="*/ 5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9">
                    <a:moveTo>
                      <a:pt x="50" y="2"/>
                    </a:moveTo>
                    <a:lnTo>
                      <a:pt x="51" y="2"/>
                    </a:lnTo>
                    <a:lnTo>
                      <a:pt x="50" y="2"/>
                    </a:lnTo>
                    <a:lnTo>
                      <a:pt x="43" y="2"/>
                    </a:lnTo>
                    <a:lnTo>
                      <a:pt x="31" y="1"/>
                    </a:lnTo>
                    <a:lnTo>
                      <a:pt x="19" y="3"/>
                    </a:lnTo>
                    <a:lnTo>
                      <a:pt x="14" y="4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3" y="1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59" name="Freeform 2357"/>
              <p:cNvSpPr>
                <a:spLocks/>
              </p:cNvSpPr>
              <p:nvPr/>
            </p:nvSpPr>
            <p:spPr bwMode="auto">
              <a:xfrm>
                <a:off x="955" y="2765"/>
                <a:ext cx="206" cy="217"/>
              </a:xfrm>
              <a:custGeom>
                <a:avLst/>
                <a:gdLst>
                  <a:gd name="T0" fmla="*/ 8 w 75"/>
                  <a:gd name="T1" fmla="*/ 206 h 79"/>
                  <a:gd name="T2" fmla="*/ 8 w 75"/>
                  <a:gd name="T3" fmla="*/ 212 h 79"/>
                  <a:gd name="T4" fmla="*/ 8 w 75"/>
                  <a:gd name="T5" fmla="*/ 217 h 79"/>
                  <a:gd name="T6" fmla="*/ 3 w 75"/>
                  <a:gd name="T7" fmla="*/ 212 h 79"/>
                  <a:gd name="T8" fmla="*/ 3 w 75"/>
                  <a:gd name="T9" fmla="*/ 206 h 79"/>
                  <a:gd name="T10" fmla="*/ 0 w 75"/>
                  <a:gd name="T11" fmla="*/ 198 h 79"/>
                  <a:gd name="T12" fmla="*/ 0 w 75"/>
                  <a:gd name="T13" fmla="*/ 168 h 79"/>
                  <a:gd name="T14" fmla="*/ 0 w 75"/>
                  <a:gd name="T15" fmla="*/ 148 h 79"/>
                  <a:gd name="T16" fmla="*/ 0 w 75"/>
                  <a:gd name="T17" fmla="*/ 129 h 79"/>
                  <a:gd name="T18" fmla="*/ 8 w 75"/>
                  <a:gd name="T19" fmla="*/ 104 h 79"/>
                  <a:gd name="T20" fmla="*/ 16 w 75"/>
                  <a:gd name="T21" fmla="*/ 85 h 79"/>
                  <a:gd name="T22" fmla="*/ 27 w 75"/>
                  <a:gd name="T23" fmla="*/ 63 h 79"/>
                  <a:gd name="T24" fmla="*/ 44 w 75"/>
                  <a:gd name="T25" fmla="*/ 47 h 79"/>
                  <a:gd name="T26" fmla="*/ 58 w 75"/>
                  <a:gd name="T27" fmla="*/ 33 h 79"/>
                  <a:gd name="T28" fmla="*/ 77 w 75"/>
                  <a:gd name="T29" fmla="*/ 22 h 79"/>
                  <a:gd name="T30" fmla="*/ 99 w 75"/>
                  <a:gd name="T31" fmla="*/ 14 h 79"/>
                  <a:gd name="T32" fmla="*/ 110 w 75"/>
                  <a:gd name="T33" fmla="*/ 8 h 79"/>
                  <a:gd name="T34" fmla="*/ 135 w 75"/>
                  <a:gd name="T35" fmla="*/ 5 h 79"/>
                  <a:gd name="T36" fmla="*/ 157 w 75"/>
                  <a:gd name="T37" fmla="*/ 5 h 79"/>
                  <a:gd name="T38" fmla="*/ 179 w 75"/>
                  <a:gd name="T39" fmla="*/ 5 h 79"/>
                  <a:gd name="T40" fmla="*/ 206 w 75"/>
                  <a:gd name="T41" fmla="*/ 0 h 79"/>
                  <a:gd name="T42" fmla="*/ 179 w 75"/>
                  <a:gd name="T43" fmla="*/ 8 h 79"/>
                  <a:gd name="T44" fmla="*/ 168 w 75"/>
                  <a:gd name="T45" fmla="*/ 5 h 79"/>
                  <a:gd name="T46" fmla="*/ 143 w 75"/>
                  <a:gd name="T47" fmla="*/ 8 h 79"/>
                  <a:gd name="T48" fmla="*/ 121 w 75"/>
                  <a:gd name="T49" fmla="*/ 8 h 79"/>
                  <a:gd name="T50" fmla="*/ 107 w 75"/>
                  <a:gd name="T51" fmla="*/ 14 h 79"/>
                  <a:gd name="T52" fmla="*/ 99 w 75"/>
                  <a:gd name="T53" fmla="*/ 16 h 79"/>
                  <a:gd name="T54" fmla="*/ 71 w 75"/>
                  <a:gd name="T55" fmla="*/ 27 h 79"/>
                  <a:gd name="T56" fmla="*/ 58 w 75"/>
                  <a:gd name="T57" fmla="*/ 36 h 79"/>
                  <a:gd name="T58" fmla="*/ 41 w 75"/>
                  <a:gd name="T59" fmla="*/ 49 h 79"/>
                  <a:gd name="T60" fmla="*/ 27 w 75"/>
                  <a:gd name="T61" fmla="*/ 69 h 79"/>
                  <a:gd name="T62" fmla="*/ 16 w 75"/>
                  <a:gd name="T63" fmla="*/ 88 h 79"/>
                  <a:gd name="T64" fmla="*/ 8 w 75"/>
                  <a:gd name="T65" fmla="*/ 107 h 79"/>
                  <a:gd name="T66" fmla="*/ 3 w 75"/>
                  <a:gd name="T67" fmla="*/ 129 h 79"/>
                  <a:gd name="T68" fmla="*/ 0 w 75"/>
                  <a:gd name="T69" fmla="*/ 148 h 79"/>
                  <a:gd name="T70" fmla="*/ 0 w 75"/>
                  <a:gd name="T71" fmla="*/ 168 h 79"/>
                  <a:gd name="T72" fmla="*/ 3 w 75"/>
                  <a:gd name="T73" fmla="*/ 198 h 79"/>
                  <a:gd name="T74" fmla="*/ 8 w 75"/>
                  <a:gd name="T75" fmla="*/ 206 h 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5" h="79">
                    <a:moveTo>
                      <a:pt x="3" y="75"/>
                    </a:moveTo>
                    <a:lnTo>
                      <a:pt x="3" y="77"/>
                    </a:lnTo>
                    <a:lnTo>
                      <a:pt x="3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3" y="38"/>
                    </a:lnTo>
                    <a:lnTo>
                      <a:pt x="6" y="31"/>
                    </a:lnTo>
                    <a:lnTo>
                      <a:pt x="10" y="23"/>
                    </a:lnTo>
                    <a:lnTo>
                      <a:pt x="16" y="17"/>
                    </a:lnTo>
                    <a:lnTo>
                      <a:pt x="21" y="12"/>
                    </a:lnTo>
                    <a:lnTo>
                      <a:pt x="28" y="8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9" y="2"/>
                    </a:lnTo>
                    <a:lnTo>
                      <a:pt x="57" y="2"/>
                    </a:lnTo>
                    <a:lnTo>
                      <a:pt x="65" y="2"/>
                    </a:lnTo>
                    <a:lnTo>
                      <a:pt x="75" y="0"/>
                    </a:lnTo>
                    <a:lnTo>
                      <a:pt x="65" y="3"/>
                    </a:lnTo>
                    <a:lnTo>
                      <a:pt x="61" y="2"/>
                    </a:lnTo>
                    <a:lnTo>
                      <a:pt x="52" y="3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6" y="6"/>
                    </a:lnTo>
                    <a:lnTo>
                      <a:pt x="26" y="10"/>
                    </a:lnTo>
                    <a:lnTo>
                      <a:pt x="21" y="13"/>
                    </a:lnTo>
                    <a:lnTo>
                      <a:pt x="15" y="18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3" y="39"/>
                    </a:lnTo>
                    <a:lnTo>
                      <a:pt x="1" y="47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1" y="72"/>
                    </a:lnTo>
                    <a:lnTo>
                      <a:pt x="3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0" name="Freeform 2358"/>
              <p:cNvSpPr>
                <a:spLocks/>
              </p:cNvSpPr>
              <p:nvPr/>
            </p:nvSpPr>
            <p:spPr bwMode="auto">
              <a:xfrm>
                <a:off x="1062" y="2751"/>
                <a:ext cx="91" cy="14"/>
              </a:xfrm>
              <a:custGeom>
                <a:avLst/>
                <a:gdLst>
                  <a:gd name="T0" fmla="*/ 88 w 33"/>
                  <a:gd name="T1" fmla="*/ 3 h 5"/>
                  <a:gd name="T2" fmla="*/ 91 w 33"/>
                  <a:gd name="T3" fmla="*/ 3 h 5"/>
                  <a:gd name="T4" fmla="*/ 88 w 33"/>
                  <a:gd name="T5" fmla="*/ 3 h 5"/>
                  <a:gd name="T6" fmla="*/ 55 w 33"/>
                  <a:gd name="T7" fmla="*/ 3 h 5"/>
                  <a:gd name="T8" fmla="*/ 33 w 33"/>
                  <a:gd name="T9" fmla="*/ 3 h 5"/>
                  <a:gd name="T10" fmla="*/ 28 w 33"/>
                  <a:gd name="T11" fmla="*/ 3 h 5"/>
                  <a:gd name="T12" fmla="*/ 22 w 33"/>
                  <a:gd name="T13" fmla="*/ 6 h 5"/>
                  <a:gd name="T14" fmla="*/ 19 w 33"/>
                  <a:gd name="T15" fmla="*/ 8 h 5"/>
                  <a:gd name="T16" fmla="*/ 6 w 33"/>
                  <a:gd name="T17" fmla="*/ 14 h 5"/>
                  <a:gd name="T18" fmla="*/ 0 w 33"/>
                  <a:gd name="T19" fmla="*/ 14 h 5"/>
                  <a:gd name="T20" fmla="*/ 6 w 33"/>
                  <a:gd name="T21" fmla="*/ 8 h 5"/>
                  <a:gd name="T22" fmla="*/ 22 w 33"/>
                  <a:gd name="T23" fmla="*/ 3 h 5"/>
                  <a:gd name="T24" fmla="*/ 28 w 33"/>
                  <a:gd name="T25" fmla="*/ 3 h 5"/>
                  <a:gd name="T26" fmla="*/ 33 w 33"/>
                  <a:gd name="T27" fmla="*/ 3 h 5"/>
                  <a:gd name="T28" fmla="*/ 58 w 33"/>
                  <a:gd name="T29" fmla="*/ 0 h 5"/>
                  <a:gd name="T30" fmla="*/ 88 w 33"/>
                  <a:gd name="T31" fmla="*/ 3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5">
                    <a:moveTo>
                      <a:pt x="32" y="1"/>
                    </a:moveTo>
                    <a:lnTo>
                      <a:pt x="33" y="1"/>
                    </a:lnTo>
                    <a:lnTo>
                      <a:pt x="32" y="1"/>
                    </a:lnTo>
                    <a:lnTo>
                      <a:pt x="20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1" name="Freeform 2359"/>
              <p:cNvSpPr>
                <a:spLocks/>
              </p:cNvSpPr>
              <p:nvPr/>
            </p:nvSpPr>
            <p:spPr bwMode="auto">
              <a:xfrm>
                <a:off x="966" y="2751"/>
                <a:ext cx="113" cy="91"/>
              </a:xfrm>
              <a:custGeom>
                <a:avLst/>
                <a:gdLst>
                  <a:gd name="T0" fmla="*/ 110 w 41"/>
                  <a:gd name="T1" fmla="*/ 0 h 33"/>
                  <a:gd name="T2" fmla="*/ 113 w 41"/>
                  <a:gd name="T3" fmla="*/ 0 h 33"/>
                  <a:gd name="T4" fmla="*/ 110 w 41"/>
                  <a:gd name="T5" fmla="*/ 0 h 33"/>
                  <a:gd name="T6" fmla="*/ 102 w 41"/>
                  <a:gd name="T7" fmla="*/ 0 h 33"/>
                  <a:gd name="T8" fmla="*/ 94 w 41"/>
                  <a:gd name="T9" fmla="*/ 6 h 33"/>
                  <a:gd name="T10" fmla="*/ 80 w 41"/>
                  <a:gd name="T11" fmla="*/ 14 h 33"/>
                  <a:gd name="T12" fmla="*/ 66 w 41"/>
                  <a:gd name="T13" fmla="*/ 28 h 33"/>
                  <a:gd name="T14" fmla="*/ 47 w 41"/>
                  <a:gd name="T15" fmla="*/ 36 h 33"/>
                  <a:gd name="T16" fmla="*/ 33 w 41"/>
                  <a:gd name="T17" fmla="*/ 47 h 33"/>
                  <a:gd name="T18" fmla="*/ 25 w 41"/>
                  <a:gd name="T19" fmla="*/ 58 h 33"/>
                  <a:gd name="T20" fmla="*/ 6 w 41"/>
                  <a:gd name="T21" fmla="*/ 83 h 33"/>
                  <a:gd name="T22" fmla="*/ 0 w 41"/>
                  <a:gd name="T23" fmla="*/ 91 h 33"/>
                  <a:gd name="T24" fmla="*/ 3 w 41"/>
                  <a:gd name="T25" fmla="*/ 83 h 33"/>
                  <a:gd name="T26" fmla="*/ 25 w 41"/>
                  <a:gd name="T27" fmla="*/ 58 h 33"/>
                  <a:gd name="T28" fmla="*/ 33 w 41"/>
                  <a:gd name="T29" fmla="*/ 44 h 33"/>
                  <a:gd name="T30" fmla="*/ 47 w 41"/>
                  <a:gd name="T31" fmla="*/ 33 h 33"/>
                  <a:gd name="T32" fmla="*/ 66 w 41"/>
                  <a:gd name="T33" fmla="*/ 28 h 33"/>
                  <a:gd name="T34" fmla="*/ 80 w 41"/>
                  <a:gd name="T35" fmla="*/ 14 h 33"/>
                  <a:gd name="T36" fmla="*/ 94 w 41"/>
                  <a:gd name="T37" fmla="*/ 3 h 33"/>
                  <a:gd name="T38" fmla="*/ 102 w 41"/>
                  <a:gd name="T39" fmla="*/ 0 h 33"/>
                  <a:gd name="T40" fmla="*/ 110 w 41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3">
                    <a:moveTo>
                      <a:pt x="40" y="0"/>
                    </a:moveTo>
                    <a:lnTo>
                      <a:pt x="41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9" y="5"/>
                    </a:lnTo>
                    <a:lnTo>
                      <a:pt x="24" y="10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9" y="21"/>
                    </a:lnTo>
                    <a:lnTo>
                      <a:pt x="2" y="30"/>
                    </a:lnTo>
                    <a:lnTo>
                      <a:pt x="0" y="33"/>
                    </a:lnTo>
                    <a:lnTo>
                      <a:pt x="1" y="30"/>
                    </a:lnTo>
                    <a:lnTo>
                      <a:pt x="9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4" y="10"/>
                    </a:lnTo>
                    <a:lnTo>
                      <a:pt x="29" y="5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2" name="Freeform 2360"/>
              <p:cNvSpPr>
                <a:spLocks/>
              </p:cNvSpPr>
              <p:nvPr/>
            </p:nvSpPr>
            <p:spPr bwMode="auto">
              <a:xfrm>
                <a:off x="966" y="2781"/>
                <a:ext cx="220" cy="214"/>
              </a:xfrm>
              <a:custGeom>
                <a:avLst/>
                <a:gdLst>
                  <a:gd name="T0" fmla="*/ 209 w 80"/>
                  <a:gd name="T1" fmla="*/ 11 h 78"/>
                  <a:gd name="T2" fmla="*/ 212 w 80"/>
                  <a:gd name="T3" fmla="*/ 11 h 78"/>
                  <a:gd name="T4" fmla="*/ 220 w 80"/>
                  <a:gd name="T5" fmla="*/ 14 h 78"/>
                  <a:gd name="T6" fmla="*/ 212 w 80"/>
                  <a:gd name="T7" fmla="*/ 11 h 78"/>
                  <a:gd name="T8" fmla="*/ 209 w 80"/>
                  <a:gd name="T9" fmla="*/ 11 h 78"/>
                  <a:gd name="T10" fmla="*/ 198 w 80"/>
                  <a:gd name="T11" fmla="*/ 5 h 78"/>
                  <a:gd name="T12" fmla="*/ 168 w 80"/>
                  <a:gd name="T13" fmla="*/ 3 h 78"/>
                  <a:gd name="T14" fmla="*/ 146 w 80"/>
                  <a:gd name="T15" fmla="*/ 0 h 78"/>
                  <a:gd name="T16" fmla="*/ 127 w 80"/>
                  <a:gd name="T17" fmla="*/ 3 h 78"/>
                  <a:gd name="T18" fmla="*/ 102 w 80"/>
                  <a:gd name="T19" fmla="*/ 5 h 78"/>
                  <a:gd name="T20" fmla="*/ 80 w 80"/>
                  <a:gd name="T21" fmla="*/ 14 h 78"/>
                  <a:gd name="T22" fmla="*/ 58 w 80"/>
                  <a:gd name="T23" fmla="*/ 27 h 78"/>
                  <a:gd name="T24" fmla="*/ 41 w 80"/>
                  <a:gd name="T25" fmla="*/ 41 h 78"/>
                  <a:gd name="T26" fmla="*/ 28 w 80"/>
                  <a:gd name="T27" fmla="*/ 58 h 78"/>
                  <a:gd name="T28" fmla="*/ 17 w 80"/>
                  <a:gd name="T29" fmla="*/ 74 h 78"/>
                  <a:gd name="T30" fmla="*/ 3 w 80"/>
                  <a:gd name="T31" fmla="*/ 102 h 78"/>
                  <a:gd name="T32" fmla="*/ 3 w 80"/>
                  <a:gd name="T33" fmla="*/ 112 h 78"/>
                  <a:gd name="T34" fmla="*/ 3 w 80"/>
                  <a:gd name="T35" fmla="*/ 137 h 78"/>
                  <a:gd name="T36" fmla="*/ 6 w 80"/>
                  <a:gd name="T37" fmla="*/ 184 h 78"/>
                  <a:gd name="T38" fmla="*/ 11 w 80"/>
                  <a:gd name="T39" fmla="*/ 214 h 78"/>
                  <a:gd name="T40" fmla="*/ 3 w 80"/>
                  <a:gd name="T41" fmla="*/ 184 h 78"/>
                  <a:gd name="T42" fmla="*/ 0 w 80"/>
                  <a:gd name="T43" fmla="*/ 145 h 78"/>
                  <a:gd name="T44" fmla="*/ 0 w 80"/>
                  <a:gd name="T45" fmla="*/ 118 h 78"/>
                  <a:gd name="T46" fmla="*/ 3 w 80"/>
                  <a:gd name="T47" fmla="*/ 110 h 78"/>
                  <a:gd name="T48" fmla="*/ 3 w 80"/>
                  <a:gd name="T49" fmla="*/ 99 h 78"/>
                  <a:gd name="T50" fmla="*/ 17 w 80"/>
                  <a:gd name="T51" fmla="*/ 71 h 78"/>
                  <a:gd name="T52" fmla="*/ 28 w 80"/>
                  <a:gd name="T53" fmla="*/ 55 h 78"/>
                  <a:gd name="T54" fmla="*/ 41 w 80"/>
                  <a:gd name="T55" fmla="*/ 38 h 78"/>
                  <a:gd name="T56" fmla="*/ 58 w 80"/>
                  <a:gd name="T57" fmla="*/ 25 h 78"/>
                  <a:gd name="T58" fmla="*/ 83 w 80"/>
                  <a:gd name="T59" fmla="*/ 11 h 78"/>
                  <a:gd name="T60" fmla="*/ 102 w 80"/>
                  <a:gd name="T61" fmla="*/ 3 h 78"/>
                  <a:gd name="T62" fmla="*/ 127 w 80"/>
                  <a:gd name="T63" fmla="*/ 0 h 78"/>
                  <a:gd name="T64" fmla="*/ 146 w 80"/>
                  <a:gd name="T65" fmla="*/ 0 h 78"/>
                  <a:gd name="T66" fmla="*/ 168 w 80"/>
                  <a:gd name="T67" fmla="*/ 0 h 78"/>
                  <a:gd name="T68" fmla="*/ 198 w 80"/>
                  <a:gd name="T69" fmla="*/ 5 h 78"/>
                  <a:gd name="T70" fmla="*/ 209 w 80"/>
                  <a:gd name="T71" fmla="*/ 11 h 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" h="78">
                    <a:moveTo>
                      <a:pt x="76" y="4"/>
                    </a:moveTo>
                    <a:lnTo>
                      <a:pt x="77" y="4"/>
                    </a:lnTo>
                    <a:lnTo>
                      <a:pt x="80" y="5"/>
                    </a:lnTo>
                    <a:lnTo>
                      <a:pt x="77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61" y="1"/>
                    </a:lnTo>
                    <a:lnTo>
                      <a:pt x="53" y="0"/>
                    </a:lnTo>
                    <a:lnTo>
                      <a:pt x="46" y="1"/>
                    </a:lnTo>
                    <a:lnTo>
                      <a:pt x="37" y="2"/>
                    </a:lnTo>
                    <a:lnTo>
                      <a:pt x="29" y="5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1" y="37"/>
                    </a:lnTo>
                    <a:lnTo>
                      <a:pt x="1" y="41"/>
                    </a:lnTo>
                    <a:lnTo>
                      <a:pt x="1" y="50"/>
                    </a:lnTo>
                    <a:lnTo>
                      <a:pt x="2" y="67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6" y="26"/>
                    </a:lnTo>
                    <a:lnTo>
                      <a:pt x="10" y="20"/>
                    </a:lnTo>
                    <a:lnTo>
                      <a:pt x="15" y="14"/>
                    </a:lnTo>
                    <a:lnTo>
                      <a:pt x="21" y="9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72" y="2"/>
                    </a:lnTo>
                    <a:lnTo>
                      <a:pt x="76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3" name="Freeform 2361"/>
              <p:cNvSpPr>
                <a:spLocks/>
              </p:cNvSpPr>
              <p:nvPr/>
            </p:nvSpPr>
            <p:spPr bwMode="auto">
              <a:xfrm>
                <a:off x="1158" y="2779"/>
                <a:ext cx="17" cy="5"/>
              </a:xfrm>
              <a:custGeom>
                <a:avLst/>
                <a:gdLst>
                  <a:gd name="T0" fmla="*/ 17 w 6"/>
                  <a:gd name="T1" fmla="*/ 0 h 2"/>
                  <a:gd name="T2" fmla="*/ 9 w 6"/>
                  <a:gd name="T3" fmla="*/ 0 h 2"/>
                  <a:gd name="T4" fmla="*/ 3 w 6"/>
                  <a:gd name="T5" fmla="*/ 3 h 2"/>
                  <a:gd name="T6" fmla="*/ 3 w 6"/>
                  <a:gd name="T7" fmla="*/ 5 h 2"/>
                  <a:gd name="T8" fmla="*/ 0 w 6"/>
                  <a:gd name="T9" fmla="*/ 5 h 2"/>
                  <a:gd name="T10" fmla="*/ 3 w 6"/>
                  <a:gd name="T11" fmla="*/ 5 h 2"/>
                  <a:gd name="T12" fmla="*/ 3 w 6"/>
                  <a:gd name="T13" fmla="*/ 3 h 2"/>
                  <a:gd name="T14" fmla="*/ 9 w 6"/>
                  <a:gd name="T15" fmla="*/ 0 h 2"/>
                  <a:gd name="T16" fmla="*/ 17 w 6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4" name="Freeform 2362"/>
              <p:cNvSpPr>
                <a:spLocks/>
              </p:cNvSpPr>
              <p:nvPr/>
            </p:nvSpPr>
            <p:spPr bwMode="auto">
              <a:xfrm>
                <a:off x="999" y="2795"/>
                <a:ext cx="190" cy="96"/>
              </a:xfrm>
              <a:custGeom>
                <a:avLst/>
                <a:gdLst>
                  <a:gd name="T0" fmla="*/ 182 w 69"/>
                  <a:gd name="T1" fmla="*/ 11 h 35"/>
                  <a:gd name="T2" fmla="*/ 187 w 69"/>
                  <a:gd name="T3" fmla="*/ 11 h 35"/>
                  <a:gd name="T4" fmla="*/ 190 w 69"/>
                  <a:gd name="T5" fmla="*/ 11 h 35"/>
                  <a:gd name="T6" fmla="*/ 187 w 69"/>
                  <a:gd name="T7" fmla="*/ 11 h 35"/>
                  <a:gd name="T8" fmla="*/ 182 w 69"/>
                  <a:gd name="T9" fmla="*/ 11 h 35"/>
                  <a:gd name="T10" fmla="*/ 160 w 69"/>
                  <a:gd name="T11" fmla="*/ 3 h 35"/>
                  <a:gd name="T12" fmla="*/ 132 w 69"/>
                  <a:gd name="T13" fmla="*/ 3 h 35"/>
                  <a:gd name="T14" fmla="*/ 118 w 69"/>
                  <a:gd name="T15" fmla="*/ 3 h 35"/>
                  <a:gd name="T16" fmla="*/ 99 w 69"/>
                  <a:gd name="T17" fmla="*/ 5 h 35"/>
                  <a:gd name="T18" fmla="*/ 85 w 69"/>
                  <a:gd name="T19" fmla="*/ 11 h 35"/>
                  <a:gd name="T20" fmla="*/ 72 w 69"/>
                  <a:gd name="T21" fmla="*/ 14 h 35"/>
                  <a:gd name="T22" fmla="*/ 50 w 69"/>
                  <a:gd name="T23" fmla="*/ 25 h 35"/>
                  <a:gd name="T24" fmla="*/ 33 w 69"/>
                  <a:gd name="T25" fmla="*/ 33 h 35"/>
                  <a:gd name="T26" fmla="*/ 28 w 69"/>
                  <a:gd name="T27" fmla="*/ 41 h 35"/>
                  <a:gd name="T28" fmla="*/ 25 w 69"/>
                  <a:gd name="T29" fmla="*/ 41 h 35"/>
                  <a:gd name="T30" fmla="*/ 22 w 69"/>
                  <a:gd name="T31" fmla="*/ 52 h 35"/>
                  <a:gd name="T32" fmla="*/ 14 w 69"/>
                  <a:gd name="T33" fmla="*/ 63 h 35"/>
                  <a:gd name="T34" fmla="*/ 8 w 69"/>
                  <a:gd name="T35" fmla="*/ 77 h 35"/>
                  <a:gd name="T36" fmla="*/ 0 w 69"/>
                  <a:gd name="T37" fmla="*/ 96 h 35"/>
                  <a:gd name="T38" fmla="*/ 8 w 69"/>
                  <a:gd name="T39" fmla="*/ 74 h 35"/>
                  <a:gd name="T40" fmla="*/ 11 w 69"/>
                  <a:gd name="T41" fmla="*/ 71 h 35"/>
                  <a:gd name="T42" fmla="*/ 19 w 69"/>
                  <a:gd name="T43" fmla="*/ 58 h 35"/>
                  <a:gd name="T44" fmla="*/ 25 w 69"/>
                  <a:gd name="T45" fmla="*/ 41 h 35"/>
                  <a:gd name="T46" fmla="*/ 28 w 69"/>
                  <a:gd name="T47" fmla="*/ 38 h 35"/>
                  <a:gd name="T48" fmla="*/ 36 w 69"/>
                  <a:gd name="T49" fmla="*/ 30 h 35"/>
                  <a:gd name="T50" fmla="*/ 50 w 69"/>
                  <a:gd name="T51" fmla="*/ 19 h 35"/>
                  <a:gd name="T52" fmla="*/ 72 w 69"/>
                  <a:gd name="T53" fmla="*/ 11 h 35"/>
                  <a:gd name="T54" fmla="*/ 105 w 69"/>
                  <a:gd name="T55" fmla="*/ 3 h 35"/>
                  <a:gd name="T56" fmla="*/ 118 w 69"/>
                  <a:gd name="T57" fmla="*/ 0 h 35"/>
                  <a:gd name="T58" fmla="*/ 132 w 69"/>
                  <a:gd name="T59" fmla="*/ 0 h 35"/>
                  <a:gd name="T60" fmla="*/ 160 w 69"/>
                  <a:gd name="T61" fmla="*/ 3 h 35"/>
                  <a:gd name="T62" fmla="*/ 182 w 69"/>
                  <a:gd name="T63" fmla="*/ 11 h 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35">
                    <a:moveTo>
                      <a:pt x="66" y="4"/>
                    </a:moveTo>
                    <a:lnTo>
                      <a:pt x="68" y="4"/>
                    </a:lnTo>
                    <a:lnTo>
                      <a:pt x="69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58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6" y="2"/>
                    </a:lnTo>
                    <a:lnTo>
                      <a:pt x="31" y="4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9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7" y="21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8" y="7"/>
                    </a:lnTo>
                    <a:lnTo>
                      <a:pt x="26" y="4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8" y="1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5" name="Freeform 2363"/>
              <p:cNvSpPr>
                <a:spLocks/>
              </p:cNvSpPr>
              <p:nvPr/>
            </p:nvSpPr>
            <p:spPr bwMode="auto">
              <a:xfrm>
                <a:off x="980" y="2784"/>
                <a:ext cx="129" cy="222"/>
              </a:xfrm>
              <a:custGeom>
                <a:avLst/>
                <a:gdLst>
                  <a:gd name="T0" fmla="*/ 11 w 47"/>
                  <a:gd name="T1" fmla="*/ 211 h 81"/>
                  <a:gd name="T2" fmla="*/ 11 w 47"/>
                  <a:gd name="T3" fmla="*/ 214 h 81"/>
                  <a:gd name="T4" fmla="*/ 14 w 47"/>
                  <a:gd name="T5" fmla="*/ 222 h 81"/>
                  <a:gd name="T6" fmla="*/ 11 w 47"/>
                  <a:gd name="T7" fmla="*/ 214 h 81"/>
                  <a:gd name="T8" fmla="*/ 11 w 47"/>
                  <a:gd name="T9" fmla="*/ 211 h 81"/>
                  <a:gd name="T10" fmla="*/ 11 w 47"/>
                  <a:gd name="T11" fmla="*/ 206 h 81"/>
                  <a:gd name="T12" fmla="*/ 3 w 47"/>
                  <a:gd name="T13" fmla="*/ 181 h 81"/>
                  <a:gd name="T14" fmla="*/ 0 w 47"/>
                  <a:gd name="T15" fmla="*/ 148 h 81"/>
                  <a:gd name="T16" fmla="*/ 0 w 47"/>
                  <a:gd name="T17" fmla="*/ 129 h 81"/>
                  <a:gd name="T18" fmla="*/ 3 w 47"/>
                  <a:gd name="T19" fmla="*/ 112 h 81"/>
                  <a:gd name="T20" fmla="*/ 5 w 47"/>
                  <a:gd name="T21" fmla="*/ 93 h 81"/>
                  <a:gd name="T22" fmla="*/ 11 w 47"/>
                  <a:gd name="T23" fmla="*/ 74 h 81"/>
                  <a:gd name="T24" fmla="*/ 19 w 47"/>
                  <a:gd name="T25" fmla="*/ 63 h 81"/>
                  <a:gd name="T26" fmla="*/ 30 w 47"/>
                  <a:gd name="T27" fmla="*/ 49 h 81"/>
                  <a:gd name="T28" fmla="*/ 47 w 47"/>
                  <a:gd name="T29" fmla="*/ 36 h 81"/>
                  <a:gd name="T30" fmla="*/ 55 w 47"/>
                  <a:gd name="T31" fmla="*/ 27 h 81"/>
                  <a:gd name="T32" fmla="*/ 71 w 47"/>
                  <a:gd name="T33" fmla="*/ 22 h 81"/>
                  <a:gd name="T34" fmla="*/ 88 w 47"/>
                  <a:gd name="T35" fmla="*/ 14 h 81"/>
                  <a:gd name="T36" fmla="*/ 104 w 47"/>
                  <a:gd name="T37" fmla="*/ 8 h 81"/>
                  <a:gd name="T38" fmla="*/ 129 w 47"/>
                  <a:gd name="T39" fmla="*/ 0 h 81"/>
                  <a:gd name="T40" fmla="*/ 104 w 47"/>
                  <a:gd name="T41" fmla="*/ 8 h 81"/>
                  <a:gd name="T42" fmla="*/ 99 w 47"/>
                  <a:gd name="T43" fmla="*/ 11 h 81"/>
                  <a:gd name="T44" fmla="*/ 80 w 47"/>
                  <a:gd name="T45" fmla="*/ 16 h 81"/>
                  <a:gd name="T46" fmla="*/ 60 w 47"/>
                  <a:gd name="T47" fmla="*/ 27 h 81"/>
                  <a:gd name="T48" fmla="*/ 55 w 47"/>
                  <a:gd name="T49" fmla="*/ 30 h 81"/>
                  <a:gd name="T50" fmla="*/ 47 w 47"/>
                  <a:gd name="T51" fmla="*/ 38 h 81"/>
                  <a:gd name="T52" fmla="*/ 30 w 47"/>
                  <a:gd name="T53" fmla="*/ 52 h 81"/>
                  <a:gd name="T54" fmla="*/ 19 w 47"/>
                  <a:gd name="T55" fmla="*/ 66 h 81"/>
                  <a:gd name="T56" fmla="*/ 14 w 47"/>
                  <a:gd name="T57" fmla="*/ 79 h 81"/>
                  <a:gd name="T58" fmla="*/ 5 w 47"/>
                  <a:gd name="T59" fmla="*/ 96 h 81"/>
                  <a:gd name="T60" fmla="*/ 3 w 47"/>
                  <a:gd name="T61" fmla="*/ 112 h 81"/>
                  <a:gd name="T62" fmla="*/ 0 w 47"/>
                  <a:gd name="T63" fmla="*/ 129 h 81"/>
                  <a:gd name="T64" fmla="*/ 0 w 47"/>
                  <a:gd name="T65" fmla="*/ 151 h 81"/>
                  <a:gd name="T66" fmla="*/ 5 w 47"/>
                  <a:gd name="T67" fmla="*/ 181 h 81"/>
                  <a:gd name="T68" fmla="*/ 11 w 47"/>
                  <a:gd name="T69" fmla="*/ 206 h 81"/>
                  <a:gd name="T70" fmla="*/ 11 w 47"/>
                  <a:gd name="T71" fmla="*/ 211 h 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7" h="81">
                    <a:moveTo>
                      <a:pt x="4" y="77"/>
                    </a:moveTo>
                    <a:lnTo>
                      <a:pt x="4" y="78"/>
                    </a:lnTo>
                    <a:lnTo>
                      <a:pt x="5" y="81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1" y="66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6" y="8"/>
                    </a:lnTo>
                    <a:lnTo>
                      <a:pt x="32" y="5"/>
                    </a:lnTo>
                    <a:lnTo>
                      <a:pt x="38" y="3"/>
                    </a:lnTo>
                    <a:lnTo>
                      <a:pt x="47" y="0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11" y="19"/>
                    </a:lnTo>
                    <a:lnTo>
                      <a:pt x="7" y="24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4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6" name="Freeform 2364"/>
              <p:cNvSpPr>
                <a:spLocks/>
              </p:cNvSpPr>
              <p:nvPr/>
            </p:nvSpPr>
            <p:spPr bwMode="auto">
              <a:xfrm>
                <a:off x="985" y="2850"/>
                <a:ext cx="25" cy="167"/>
              </a:xfrm>
              <a:custGeom>
                <a:avLst/>
                <a:gdLst>
                  <a:gd name="T0" fmla="*/ 25 w 9"/>
                  <a:gd name="T1" fmla="*/ 162 h 61"/>
                  <a:gd name="T2" fmla="*/ 25 w 9"/>
                  <a:gd name="T3" fmla="*/ 167 h 61"/>
                  <a:gd name="T4" fmla="*/ 22 w 9"/>
                  <a:gd name="T5" fmla="*/ 162 h 61"/>
                  <a:gd name="T6" fmla="*/ 14 w 9"/>
                  <a:gd name="T7" fmla="*/ 142 h 61"/>
                  <a:gd name="T8" fmla="*/ 8 w 9"/>
                  <a:gd name="T9" fmla="*/ 101 h 61"/>
                  <a:gd name="T10" fmla="*/ 6 w 9"/>
                  <a:gd name="T11" fmla="*/ 60 h 61"/>
                  <a:gd name="T12" fmla="*/ 0 w 9"/>
                  <a:gd name="T13" fmla="*/ 47 h 61"/>
                  <a:gd name="T14" fmla="*/ 6 w 9"/>
                  <a:gd name="T15" fmla="*/ 41 h 61"/>
                  <a:gd name="T16" fmla="*/ 8 w 9"/>
                  <a:gd name="T17" fmla="*/ 30 h 61"/>
                  <a:gd name="T18" fmla="*/ 19 w 9"/>
                  <a:gd name="T19" fmla="*/ 8 h 61"/>
                  <a:gd name="T20" fmla="*/ 25 w 9"/>
                  <a:gd name="T21" fmla="*/ 0 h 61"/>
                  <a:gd name="T22" fmla="*/ 19 w 9"/>
                  <a:gd name="T23" fmla="*/ 8 h 61"/>
                  <a:gd name="T24" fmla="*/ 11 w 9"/>
                  <a:gd name="T25" fmla="*/ 27 h 61"/>
                  <a:gd name="T26" fmla="*/ 6 w 9"/>
                  <a:gd name="T27" fmla="*/ 36 h 61"/>
                  <a:gd name="T28" fmla="*/ 6 w 9"/>
                  <a:gd name="T29" fmla="*/ 44 h 61"/>
                  <a:gd name="T30" fmla="*/ 6 w 9"/>
                  <a:gd name="T31" fmla="*/ 47 h 61"/>
                  <a:gd name="T32" fmla="*/ 6 w 9"/>
                  <a:gd name="T33" fmla="*/ 60 h 61"/>
                  <a:gd name="T34" fmla="*/ 11 w 9"/>
                  <a:gd name="T35" fmla="*/ 101 h 61"/>
                  <a:gd name="T36" fmla="*/ 19 w 9"/>
                  <a:gd name="T37" fmla="*/ 142 h 61"/>
                  <a:gd name="T38" fmla="*/ 25 w 9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61">
                    <a:moveTo>
                      <a:pt x="9" y="59"/>
                    </a:moveTo>
                    <a:lnTo>
                      <a:pt x="9" y="61"/>
                    </a:lnTo>
                    <a:lnTo>
                      <a:pt x="8" y="59"/>
                    </a:lnTo>
                    <a:lnTo>
                      <a:pt x="5" y="52"/>
                    </a:lnTo>
                    <a:lnTo>
                      <a:pt x="3" y="37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3" y="11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4" y="37"/>
                    </a:lnTo>
                    <a:lnTo>
                      <a:pt x="7" y="52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7" name="Freeform 2365"/>
              <p:cNvSpPr>
                <a:spLocks/>
              </p:cNvSpPr>
              <p:nvPr/>
            </p:nvSpPr>
            <p:spPr bwMode="auto">
              <a:xfrm>
                <a:off x="996" y="2811"/>
                <a:ext cx="201" cy="215"/>
              </a:xfrm>
              <a:custGeom>
                <a:avLst/>
                <a:gdLst>
                  <a:gd name="T0" fmla="*/ 193 w 73"/>
                  <a:gd name="T1" fmla="*/ 8 h 78"/>
                  <a:gd name="T2" fmla="*/ 201 w 73"/>
                  <a:gd name="T3" fmla="*/ 8 h 78"/>
                  <a:gd name="T4" fmla="*/ 193 w 73"/>
                  <a:gd name="T5" fmla="*/ 8 h 78"/>
                  <a:gd name="T6" fmla="*/ 151 w 73"/>
                  <a:gd name="T7" fmla="*/ 3 h 78"/>
                  <a:gd name="T8" fmla="*/ 110 w 73"/>
                  <a:gd name="T9" fmla="*/ 3 h 78"/>
                  <a:gd name="T10" fmla="*/ 85 w 73"/>
                  <a:gd name="T11" fmla="*/ 8 h 78"/>
                  <a:gd name="T12" fmla="*/ 63 w 73"/>
                  <a:gd name="T13" fmla="*/ 14 h 78"/>
                  <a:gd name="T14" fmla="*/ 44 w 73"/>
                  <a:gd name="T15" fmla="*/ 28 h 78"/>
                  <a:gd name="T16" fmla="*/ 28 w 73"/>
                  <a:gd name="T17" fmla="*/ 44 h 78"/>
                  <a:gd name="T18" fmla="*/ 17 w 73"/>
                  <a:gd name="T19" fmla="*/ 61 h 78"/>
                  <a:gd name="T20" fmla="*/ 11 w 73"/>
                  <a:gd name="T21" fmla="*/ 80 h 78"/>
                  <a:gd name="T22" fmla="*/ 3 w 73"/>
                  <a:gd name="T23" fmla="*/ 110 h 78"/>
                  <a:gd name="T24" fmla="*/ 3 w 73"/>
                  <a:gd name="T25" fmla="*/ 121 h 78"/>
                  <a:gd name="T26" fmla="*/ 8 w 73"/>
                  <a:gd name="T27" fmla="*/ 143 h 78"/>
                  <a:gd name="T28" fmla="*/ 11 w 73"/>
                  <a:gd name="T29" fmla="*/ 165 h 78"/>
                  <a:gd name="T30" fmla="*/ 22 w 73"/>
                  <a:gd name="T31" fmla="*/ 187 h 78"/>
                  <a:gd name="T32" fmla="*/ 25 w 73"/>
                  <a:gd name="T33" fmla="*/ 215 h 78"/>
                  <a:gd name="T34" fmla="*/ 17 w 73"/>
                  <a:gd name="T35" fmla="*/ 185 h 78"/>
                  <a:gd name="T36" fmla="*/ 14 w 73"/>
                  <a:gd name="T37" fmla="*/ 179 h 78"/>
                  <a:gd name="T38" fmla="*/ 8 w 73"/>
                  <a:gd name="T39" fmla="*/ 154 h 78"/>
                  <a:gd name="T40" fmla="*/ 3 w 73"/>
                  <a:gd name="T41" fmla="*/ 127 h 78"/>
                  <a:gd name="T42" fmla="*/ 0 w 73"/>
                  <a:gd name="T43" fmla="*/ 121 h 78"/>
                  <a:gd name="T44" fmla="*/ 3 w 73"/>
                  <a:gd name="T45" fmla="*/ 116 h 78"/>
                  <a:gd name="T46" fmla="*/ 3 w 73"/>
                  <a:gd name="T47" fmla="*/ 108 h 78"/>
                  <a:gd name="T48" fmla="*/ 11 w 73"/>
                  <a:gd name="T49" fmla="*/ 74 h 78"/>
                  <a:gd name="T50" fmla="*/ 17 w 73"/>
                  <a:gd name="T51" fmla="*/ 58 h 78"/>
                  <a:gd name="T52" fmla="*/ 28 w 73"/>
                  <a:gd name="T53" fmla="*/ 41 h 78"/>
                  <a:gd name="T54" fmla="*/ 44 w 73"/>
                  <a:gd name="T55" fmla="*/ 28 h 78"/>
                  <a:gd name="T56" fmla="*/ 66 w 73"/>
                  <a:gd name="T57" fmla="*/ 11 h 78"/>
                  <a:gd name="T58" fmla="*/ 85 w 73"/>
                  <a:gd name="T59" fmla="*/ 8 h 78"/>
                  <a:gd name="T60" fmla="*/ 110 w 73"/>
                  <a:gd name="T61" fmla="*/ 0 h 78"/>
                  <a:gd name="T62" fmla="*/ 151 w 73"/>
                  <a:gd name="T63" fmla="*/ 0 h 78"/>
                  <a:gd name="T64" fmla="*/ 193 w 73"/>
                  <a:gd name="T65" fmla="*/ 8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3" h="78">
                    <a:moveTo>
                      <a:pt x="70" y="3"/>
                    </a:moveTo>
                    <a:lnTo>
                      <a:pt x="73" y="3"/>
                    </a:lnTo>
                    <a:lnTo>
                      <a:pt x="70" y="3"/>
                    </a:lnTo>
                    <a:lnTo>
                      <a:pt x="55" y="1"/>
                    </a:lnTo>
                    <a:lnTo>
                      <a:pt x="40" y="1"/>
                    </a:lnTo>
                    <a:lnTo>
                      <a:pt x="31" y="3"/>
                    </a:lnTo>
                    <a:lnTo>
                      <a:pt x="23" y="5"/>
                    </a:lnTo>
                    <a:lnTo>
                      <a:pt x="16" y="10"/>
                    </a:lnTo>
                    <a:lnTo>
                      <a:pt x="10" y="16"/>
                    </a:lnTo>
                    <a:lnTo>
                      <a:pt x="6" y="22"/>
                    </a:lnTo>
                    <a:lnTo>
                      <a:pt x="4" y="29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3" y="52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5" y="65"/>
                    </a:lnTo>
                    <a:lnTo>
                      <a:pt x="3" y="56"/>
                    </a:lnTo>
                    <a:lnTo>
                      <a:pt x="1" y="46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1" y="39"/>
                    </a:lnTo>
                    <a:lnTo>
                      <a:pt x="4" y="27"/>
                    </a:lnTo>
                    <a:lnTo>
                      <a:pt x="6" y="21"/>
                    </a:lnTo>
                    <a:lnTo>
                      <a:pt x="10" y="15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1" y="3"/>
                    </a:lnTo>
                    <a:lnTo>
                      <a:pt x="40" y="0"/>
                    </a:lnTo>
                    <a:lnTo>
                      <a:pt x="55" y="0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8" name="Freeform 2366"/>
              <p:cNvSpPr>
                <a:spLocks/>
              </p:cNvSpPr>
              <p:nvPr/>
            </p:nvSpPr>
            <p:spPr bwMode="auto">
              <a:xfrm>
                <a:off x="1010" y="2825"/>
                <a:ext cx="198" cy="228"/>
              </a:xfrm>
              <a:custGeom>
                <a:avLst/>
                <a:gdLst>
                  <a:gd name="T0" fmla="*/ 41 w 72"/>
                  <a:gd name="T1" fmla="*/ 220 h 83"/>
                  <a:gd name="T2" fmla="*/ 44 w 72"/>
                  <a:gd name="T3" fmla="*/ 220 h 83"/>
                  <a:gd name="T4" fmla="*/ 50 w 72"/>
                  <a:gd name="T5" fmla="*/ 228 h 83"/>
                  <a:gd name="T6" fmla="*/ 41 w 72"/>
                  <a:gd name="T7" fmla="*/ 223 h 83"/>
                  <a:gd name="T8" fmla="*/ 41 w 72"/>
                  <a:gd name="T9" fmla="*/ 220 h 83"/>
                  <a:gd name="T10" fmla="*/ 36 w 72"/>
                  <a:gd name="T11" fmla="*/ 209 h 83"/>
                  <a:gd name="T12" fmla="*/ 17 w 72"/>
                  <a:gd name="T13" fmla="*/ 181 h 83"/>
                  <a:gd name="T14" fmla="*/ 11 w 72"/>
                  <a:gd name="T15" fmla="*/ 159 h 83"/>
                  <a:gd name="T16" fmla="*/ 3 w 72"/>
                  <a:gd name="T17" fmla="*/ 140 h 83"/>
                  <a:gd name="T18" fmla="*/ 0 w 72"/>
                  <a:gd name="T19" fmla="*/ 113 h 83"/>
                  <a:gd name="T20" fmla="*/ 0 w 72"/>
                  <a:gd name="T21" fmla="*/ 88 h 83"/>
                  <a:gd name="T22" fmla="*/ 8 w 72"/>
                  <a:gd name="T23" fmla="*/ 60 h 83"/>
                  <a:gd name="T24" fmla="*/ 22 w 72"/>
                  <a:gd name="T25" fmla="*/ 41 h 83"/>
                  <a:gd name="T26" fmla="*/ 36 w 72"/>
                  <a:gd name="T27" fmla="*/ 25 h 83"/>
                  <a:gd name="T28" fmla="*/ 52 w 72"/>
                  <a:gd name="T29" fmla="*/ 11 h 83"/>
                  <a:gd name="T30" fmla="*/ 69 w 72"/>
                  <a:gd name="T31" fmla="*/ 3 h 83"/>
                  <a:gd name="T32" fmla="*/ 83 w 72"/>
                  <a:gd name="T33" fmla="*/ 0 h 83"/>
                  <a:gd name="T34" fmla="*/ 88 w 72"/>
                  <a:gd name="T35" fmla="*/ 0 h 83"/>
                  <a:gd name="T36" fmla="*/ 94 w 72"/>
                  <a:gd name="T37" fmla="*/ 0 h 83"/>
                  <a:gd name="T38" fmla="*/ 121 w 72"/>
                  <a:gd name="T39" fmla="*/ 0 h 83"/>
                  <a:gd name="T40" fmla="*/ 143 w 72"/>
                  <a:gd name="T41" fmla="*/ 0 h 83"/>
                  <a:gd name="T42" fmla="*/ 157 w 72"/>
                  <a:gd name="T43" fmla="*/ 3 h 83"/>
                  <a:gd name="T44" fmla="*/ 168 w 72"/>
                  <a:gd name="T45" fmla="*/ 11 h 83"/>
                  <a:gd name="T46" fmla="*/ 198 w 72"/>
                  <a:gd name="T47" fmla="*/ 8 h 83"/>
                  <a:gd name="T48" fmla="*/ 165 w 72"/>
                  <a:gd name="T49" fmla="*/ 11 h 83"/>
                  <a:gd name="T50" fmla="*/ 165 w 72"/>
                  <a:gd name="T51" fmla="*/ 8 h 83"/>
                  <a:gd name="T52" fmla="*/ 157 w 72"/>
                  <a:gd name="T53" fmla="*/ 8 h 83"/>
                  <a:gd name="T54" fmla="*/ 129 w 72"/>
                  <a:gd name="T55" fmla="*/ 3 h 83"/>
                  <a:gd name="T56" fmla="*/ 88 w 72"/>
                  <a:gd name="T57" fmla="*/ 0 h 83"/>
                  <a:gd name="T58" fmla="*/ 85 w 72"/>
                  <a:gd name="T59" fmla="*/ 0 h 83"/>
                  <a:gd name="T60" fmla="*/ 80 w 72"/>
                  <a:gd name="T61" fmla="*/ 3 h 83"/>
                  <a:gd name="T62" fmla="*/ 66 w 72"/>
                  <a:gd name="T63" fmla="*/ 8 h 83"/>
                  <a:gd name="T64" fmla="*/ 50 w 72"/>
                  <a:gd name="T65" fmla="*/ 14 h 83"/>
                  <a:gd name="T66" fmla="*/ 36 w 72"/>
                  <a:gd name="T67" fmla="*/ 27 h 83"/>
                  <a:gd name="T68" fmla="*/ 22 w 72"/>
                  <a:gd name="T69" fmla="*/ 41 h 83"/>
                  <a:gd name="T70" fmla="*/ 11 w 72"/>
                  <a:gd name="T71" fmla="*/ 66 h 83"/>
                  <a:gd name="T72" fmla="*/ 3 w 72"/>
                  <a:gd name="T73" fmla="*/ 88 h 83"/>
                  <a:gd name="T74" fmla="*/ 3 w 72"/>
                  <a:gd name="T75" fmla="*/ 115 h 83"/>
                  <a:gd name="T76" fmla="*/ 8 w 72"/>
                  <a:gd name="T77" fmla="*/ 140 h 83"/>
                  <a:gd name="T78" fmla="*/ 14 w 72"/>
                  <a:gd name="T79" fmla="*/ 159 h 83"/>
                  <a:gd name="T80" fmla="*/ 22 w 72"/>
                  <a:gd name="T81" fmla="*/ 181 h 83"/>
                  <a:gd name="T82" fmla="*/ 39 w 72"/>
                  <a:gd name="T83" fmla="*/ 209 h 83"/>
                  <a:gd name="T84" fmla="*/ 41 w 72"/>
                  <a:gd name="T85" fmla="*/ 220 h 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2" h="83">
                    <a:moveTo>
                      <a:pt x="15" y="80"/>
                    </a:moveTo>
                    <a:lnTo>
                      <a:pt x="16" y="80"/>
                    </a:lnTo>
                    <a:lnTo>
                      <a:pt x="18" y="83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2"/>
                    </a:lnTo>
                    <a:lnTo>
                      <a:pt x="8" y="15"/>
                    </a:lnTo>
                    <a:lnTo>
                      <a:pt x="13" y="9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7" y="1"/>
                    </a:lnTo>
                    <a:lnTo>
                      <a:pt x="61" y="4"/>
                    </a:lnTo>
                    <a:lnTo>
                      <a:pt x="72" y="3"/>
                    </a:lnTo>
                    <a:lnTo>
                      <a:pt x="60" y="4"/>
                    </a:lnTo>
                    <a:lnTo>
                      <a:pt x="60" y="3"/>
                    </a:lnTo>
                    <a:lnTo>
                      <a:pt x="57" y="3"/>
                    </a:lnTo>
                    <a:lnTo>
                      <a:pt x="47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4" y="3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5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1" y="42"/>
                    </a:lnTo>
                    <a:lnTo>
                      <a:pt x="3" y="51"/>
                    </a:lnTo>
                    <a:lnTo>
                      <a:pt x="5" y="58"/>
                    </a:lnTo>
                    <a:lnTo>
                      <a:pt x="8" y="66"/>
                    </a:lnTo>
                    <a:lnTo>
                      <a:pt x="14" y="76"/>
                    </a:lnTo>
                    <a:lnTo>
                      <a:pt x="15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69" name="Freeform 2367"/>
              <p:cNvSpPr>
                <a:spLocks/>
              </p:cNvSpPr>
              <p:nvPr/>
            </p:nvSpPr>
            <p:spPr bwMode="auto">
              <a:xfrm>
                <a:off x="1027" y="3012"/>
                <a:ext cx="11" cy="33"/>
              </a:xfrm>
              <a:custGeom>
                <a:avLst/>
                <a:gdLst>
                  <a:gd name="T0" fmla="*/ 11 w 4"/>
                  <a:gd name="T1" fmla="*/ 28 h 12"/>
                  <a:gd name="T2" fmla="*/ 8 w 4"/>
                  <a:gd name="T3" fmla="*/ 33 h 12"/>
                  <a:gd name="T4" fmla="*/ 6 w 4"/>
                  <a:gd name="T5" fmla="*/ 22 h 12"/>
                  <a:gd name="T6" fmla="*/ 0 w 4"/>
                  <a:gd name="T7" fmla="*/ 14 h 12"/>
                  <a:gd name="T8" fmla="*/ 0 w 4"/>
                  <a:gd name="T9" fmla="*/ 8 h 12"/>
                  <a:gd name="T10" fmla="*/ 6 w 4"/>
                  <a:gd name="T11" fmla="*/ 6 h 12"/>
                  <a:gd name="T12" fmla="*/ 8 w 4"/>
                  <a:gd name="T13" fmla="*/ 0 h 12"/>
                  <a:gd name="T14" fmla="*/ 8 w 4"/>
                  <a:gd name="T15" fmla="*/ 6 h 12"/>
                  <a:gd name="T16" fmla="*/ 6 w 4"/>
                  <a:gd name="T17" fmla="*/ 11 h 12"/>
                  <a:gd name="T18" fmla="*/ 6 w 4"/>
                  <a:gd name="T19" fmla="*/ 14 h 12"/>
                  <a:gd name="T20" fmla="*/ 6 w 4"/>
                  <a:gd name="T21" fmla="*/ 22 h 12"/>
                  <a:gd name="T22" fmla="*/ 11 w 4"/>
                  <a:gd name="T23" fmla="*/ 28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2">
                    <a:moveTo>
                      <a:pt x="4" y="10"/>
                    </a:moveTo>
                    <a:lnTo>
                      <a:pt x="3" y="12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0" name="Freeform 2368"/>
              <p:cNvSpPr>
                <a:spLocks/>
              </p:cNvSpPr>
              <p:nvPr/>
            </p:nvSpPr>
            <p:spPr bwMode="auto">
              <a:xfrm>
                <a:off x="1024" y="2855"/>
                <a:ext cx="55" cy="209"/>
              </a:xfrm>
              <a:custGeom>
                <a:avLst/>
                <a:gdLst>
                  <a:gd name="T0" fmla="*/ 52 w 20"/>
                  <a:gd name="T1" fmla="*/ 204 h 76"/>
                  <a:gd name="T2" fmla="*/ 55 w 20"/>
                  <a:gd name="T3" fmla="*/ 204 h 76"/>
                  <a:gd name="T4" fmla="*/ 55 w 20"/>
                  <a:gd name="T5" fmla="*/ 209 h 76"/>
                  <a:gd name="T6" fmla="*/ 52 w 20"/>
                  <a:gd name="T7" fmla="*/ 206 h 76"/>
                  <a:gd name="T8" fmla="*/ 52 w 20"/>
                  <a:gd name="T9" fmla="*/ 204 h 76"/>
                  <a:gd name="T10" fmla="*/ 39 w 20"/>
                  <a:gd name="T11" fmla="*/ 182 h 76"/>
                  <a:gd name="T12" fmla="*/ 8 w 20"/>
                  <a:gd name="T13" fmla="*/ 135 h 76"/>
                  <a:gd name="T14" fmla="*/ 0 w 20"/>
                  <a:gd name="T15" fmla="*/ 107 h 76"/>
                  <a:gd name="T16" fmla="*/ 0 w 20"/>
                  <a:gd name="T17" fmla="*/ 83 h 76"/>
                  <a:gd name="T18" fmla="*/ 0 w 20"/>
                  <a:gd name="T19" fmla="*/ 66 h 76"/>
                  <a:gd name="T20" fmla="*/ 3 w 20"/>
                  <a:gd name="T21" fmla="*/ 58 h 76"/>
                  <a:gd name="T22" fmla="*/ 8 w 20"/>
                  <a:gd name="T23" fmla="*/ 41 h 76"/>
                  <a:gd name="T24" fmla="*/ 17 w 20"/>
                  <a:gd name="T25" fmla="*/ 14 h 76"/>
                  <a:gd name="T26" fmla="*/ 25 w 20"/>
                  <a:gd name="T27" fmla="*/ 0 h 76"/>
                  <a:gd name="T28" fmla="*/ 17 w 20"/>
                  <a:gd name="T29" fmla="*/ 17 h 76"/>
                  <a:gd name="T30" fmla="*/ 3 w 20"/>
                  <a:gd name="T31" fmla="*/ 58 h 76"/>
                  <a:gd name="T32" fmla="*/ 3 w 20"/>
                  <a:gd name="T33" fmla="*/ 66 h 76"/>
                  <a:gd name="T34" fmla="*/ 0 w 20"/>
                  <a:gd name="T35" fmla="*/ 83 h 76"/>
                  <a:gd name="T36" fmla="*/ 0 w 20"/>
                  <a:gd name="T37" fmla="*/ 110 h 76"/>
                  <a:gd name="T38" fmla="*/ 11 w 20"/>
                  <a:gd name="T39" fmla="*/ 138 h 76"/>
                  <a:gd name="T40" fmla="*/ 39 w 20"/>
                  <a:gd name="T41" fmla="*/ 182 h 76"/>
                  <a:gd name="T42" fmla="*/ 52 w 20"/>
                  <a:gd name="T43" fmla="*/ 204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76">
                    <a:moveTo>
                      <a:pt x="19" y="74"/>
                    </a:moveTo>
                    <a:lnTo>
                      <a:pt x="20" y="74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9" y="74"/>
                    </a:lnTo>
                    <a:lnTo>
                      <a:pt x="14" y="66"/>
                    </a:lnTo>
                    <a:lnTo>
                      <a:pt x="3" y="49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5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4" y="50"/>
                    </a:lnTo>
                    <a:lnTo>
                      <a:pt x="14" y="66"/>
                    </a:lnTo>
                    <a:lnTo>
                      <a:pt x="19" y="7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1" name="Freeform 2369"/>
              <p:cNvSpPr>
                <a:spLocks/>
              </p:cNvSpPr>
              <p:nvPr/>
            </p:nvSpPr>
            <p:spPr bwMode="auto">
              <a:xfrm>
                <a:off x="1038" y="2839"/>
                <a:ext cx="178" cy="219"/>
              </a:xfrm>
              <a:custGeom>
                <a:avLst/>
                <a:gdLst>
                  <a:gd name="T0" fmla="*/ 167 w 65"/>
                  <a:gd name="T1" fmla="*/ 8 h 80"/>
                  <a:gd name="T2" fmla="*/ 170 w 65"/>
                  <a:gd name="T3" fmla="*/ 11 h 80"/>
                  <a:gd name="T4" fmla="*/ 178 w 65"/>
                  <a:gd name="T5" fmla="*/ 14 h 80"/>
                  <a:gd name="T6" fmla="*/ 170 w 65"/>
                  <a:gd name="T7" fmla="*/ 11 h 80"/>
                  <a:gd name="T8" fmla="*/ 167 w 65"/>
                  <a:gd name="T9" fmla="*/ 11 h 80"/>
                  <a:gd name="T10" fmla="*/ 115 w 65"/>
                  <a:gd name="T11" fmla="*/ 3 h 80"/>
                  <a:gd name="T12" fmla="*/ 93 w 65"/>
                  <a:gd name="T13" fmla="*/ 0 h 80"/>
                  <a:gd name="T14" fmla="*/ 60 w 65"/>
                  <a:gd name="T15" fmla="*/ 0 h 80"/>
                  <a:gd name="T16" fmla="*/ 47 w 65"/>
                  <a:gd name="T17" fmla="*/ 3 h 80"/>
                  <a:gd name="T18" fmla="*/ 33 w 65"/>
                  <a:gd name="T19" fmla="*/ 8 h 80"/>
                  <a:gd name="T20" fmla="*/ 25 w 65"/>
                  <a:gd name="T21" fmla="*/ 16 h 80"/>
                  <a:gd name="T22" fmla="*/ 16 w 65"/>
                  <a:gd name="T23" fmla="*/ 27 h 80"/>
                  <a:gd name="T24" fmla="*/ 8 w 65"/>
                  <a:gd name="T25" fmla="*/ 41 h 80"/>
                  <a:gd name="T26" fmla="*/ 3 w 65"/>
                  <a:gd name="T27" fmla="*/ 57 h 80"/>
                  <a:gd name="T28" fmla="*/ 0 w 65"/>
                  <a:gd name="T29" fmla="*/ 71 h 80"/>
                  <a:gd name="T30" fmla="*/ 0 w 65"/>
                  <a:gd name="T31" fmla="*/ 85 h 80"/>
                  <a:gd name="T32" fmla="*/ 8 w 65"/>
                  <a:gd name="T33" fmla="*/ 110 h 80"/>
                  <a:gd name="T34" fmla="*/ 16 w 65"/>
                  <a:gd name="T35" fmla="*/ 131 h 80"/>
                  <a:gd name="T36" fmla="*/ 30 w 65"/>
                  <a:gd name="T37" fmla="*/ 151 h 80"/>
                  <a:gd name="T38" fmla="*/ 41 w 65"/>
                  <a:gd name="T39" fmla="*/ 159 h 80"/>
                  <a:gd name="T40" fmla="*/ 52 w 65"/>
                  <a:gd name="T41" fmla="*/ 170 h 80"/>
                  <a:gd name="T42" fmla="*/ 74 w 65"/>
                  <a:gd name="T43" fmla="*/ 186 h 80"/>
                  <a:gd name="T44" fmla="*/ 99 w 65"/>
                  <a:gd name="T45" fmla="*/ 205 h 80"/>
                  <a:gd name="T46" fmla="*/ 126 w 65"/>
                  <a:gd name="T47" fmla="*/ 214 h 80"/>
                  <a:gd name="T48" fmla="*/ 164 w 65"/>
                  <a:gd name="T49" fmla="*/ 219 h 80"/>
                  <a:gd name="T50" fmla="*/ 126 w 65"/>
                  <a:gd name="T51" fmla="*/ 214 h 80"/>
                  <a:gd name="T52" fmla="*/ 123 w 65"/>
                  <a:gd name="T53" fmla="*/ 214 h 80"/>
                  <a:gd name="T54" fmla="*/ 112 w 65"/>
                  <a:gd name="T55" fmla="*/ 211 h 80"/>
                  <a:gd name="T56" fmla="*/ 85 w 65"/>
                  <a:gd name="T57" fmla="*/ 194 h 80"/>
                  <a:gd name="T58" fmla="*/ 58 w 65"/>
                  <a:gd name="T59" fmla="*/ 178 h 80"/>
                  <a:gd name="T60" fmla="*/ 47 w 65"/>
                  <a:gd name="T61" fmla="*/ 167 h 80"/>
                  <a:gd name="T62" fmla="*/ 38 w 65"/>
                  <a:gd name="T63" fmla="*/ 159 h 80"/>
                  <a:gd name="T64" fmla="*/ 27 w 65"/>
                  <a:gd name="T65" fmla="*/ 145 h 80"/>
                  <a:gd name="T66" fmla="*/ 14 w 65"/>
                  <a:gd name="T67" fmla="*/ 129 h 80"/>
                  <a:gd name="T68" fmla="*/ 3 w 65"/>
                  <a:gd name="T69" fmla="*/ 107 h 80"/>
                  <a:gd name="T70" fmla="*/ 0 w 65"/>
                  <a:gd name="T71" fmla="*/ 82 h 80"/>
                  <a:gd name="T72" fmla="*/ 0 w 65"/>
                  <a:gd name="T73" fmla="*/ 68 h 80"/>
                  <a:gd name="T74" fmla="*/ 3 w 65"/>
                  <a:gd name="T75" fmla="*/ 55 h 80"/>
                  <a:gd name="T76" fmla="*/ 8 w 65"/>
                  <a:gd name="T77" fmla="*/ 41 h 80"/>
                  <a:gd name="T78" fmla="*/ 14 w 65"/>
                  <a:gd name="T79" fmla="*/ 27 h 80"/>
                  <a:gd name="T80" fmla="*/ 25 w 65"/>
                  <a:gd name="T81" fmla="*/ 14 h 80"/>
                  <a:gd name="T82" fmla="*/ 38 w 65"/>
                  <a:gd name="T83" fmla="*/ 8 h 80"/>
                  <a:gd name="T84" fmla="*/ 52 w 65"/>
                  <a:gd name="T85" fmla="*/ 0 h 80"/>
                  <a:gd name="T86" fmla="*/ 66 w 65"/>
                  <a:gd name="T87" fmla="*/ 0 h 80"/>
                  <a:gd name="T88" fmla="*/ 93 w 65"/>
                  <a:gd name="T89" fmla="*/ 0 h 80"/>
                  <a:gd name="T90" fmla="*/ 115 w 65"/>
                  <a:gd name="T91" fmla="*/ 0 h 80"/>
                  <a:gd name="T92" fmla="*/ 167 w 65"/>
                  <a:gd name="T93" fmla="*/ 8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5" h="80">
                    <a:moveTo>
                      <a:pt x="61" y="3"/>
                    </a:moveTo>
                    <a:lnTo>
                      <a:pt x="62" y="4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3" y="40"/>
                    </a:lnTo>
                    <a:lnTo>
                      <a:pt x="6" y="48"/>
                    </a:lnTo>
                    <a:lnTo>
                      <a:pt x="11" y="55"/>
                    </a:lnTo>
                    <a:lnTo>
                      <a:pt x="15" y="58"/>
                    </a:lnTo>
                    <a:lnTo>
                      <a:pt x="19" y="62"/>
                    </a:lnTo>
                    <a:lnTo>
                      <a:pt x="27" y="68"/>
                    </a:lnTo>
                    <a:lnTo>
                      <a:pt x="36" y="75"/>
                    </a:lnTo>
                    <a:lnTo>
                      <a:pt x="46" y="78"/>
                    </a:lnTo>
                    <a:lnTo>
                      <a:pt x="60" y="80"/>
                    </a:lnTo>
                    <a:lnTo>
                      <a:pt x="46" y="78"/>
                    </a:lnTo>
                    <a:lnTo>
                      <a:pt x="45" y="78"/>
                    </a:lnTo>
                    <a:lnTo>
                      <a:pt x="41" y="77"/>
                    </a:lnTo>
                    <a:lnTo>
                      <a:pt x="31" y="71"/>
                    </a:lnTo>
                    <a:lnTo>
                      <a:pt x="21" y="65"/>
                    </a:lnTo>
                    <a:lnTo>
                      <a:pt x="17" y="61"/>
                    </a:lnTo>
                    <a:lnTo>
                      <a:pt x="14" y="58"/>
                    </a:lnTo>
                    <a:lnTo>
                      <a:pt x="10" y="53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2" name="Freeform 2370"/>
              <p:cNvSpPr>
                <a:spLocks/>
              </p:cNvSpPr>
              <p:nvPr/>
            </p:nvSpPr>
            <p:spPr bwMode="auto">
              <a:xfrm>
                <a:off x="1153" y="3064"/>
                <a:ext cx="33" cy="11"/>
              </a:xfrm>
              <a:custGeom>
                <a:avLst/>
                <a:gdLst>
                  <a:gd name="T0" fmla="*/ 33 w 12"/>
                  <a:gd name="T1" fmla="*/ 8 h 4"/>
                  <a:gd name="T2" fmla="*/ 33 w 12"/>
                  <a:gd name="T3" fmla="*/ 11 h 4"/>
                  <a:gd name="T4" fmla="*/ 22 w 12"/>
                  <a:gd name="T5" fmla="*/ 8 h 4"/>
                  <a:gd name="T6" fmla="*/ 8 w 12"/>
                  <a:gd name="T7" fmla="*/ 3 h 4"/>
                  <a:gd name="T8" fmla="*/ 0 w 12"/>
                  <a:gd name="T9" fmla="*/ 3 h 4"/>
                  <a:gd name="T10" fmla="*/ 0 w 12"/>
                  <a:gd name="T11" fmla="*/ 0 h 4"/>
                  <a:gd name="T12" fmla="*/ 8 w 12"/>
                  <a:gd name="T13" fmla="*/ 3 h 4"/>
                  <a:gd name="T14" fmla="*/ 22 w 12"/>
                  <a:gd name="T15" fmla="*/ 8 h 4"/>
                  <a:gd name="T16" fmla="*/ 33 w 12"/>
                  <a:gd name="T17" fmla="*/ 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2" y="3"/>
                    </a:moveTo>
                    <a:lnTo>
                      <a:pt x="12" y="4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8" y="3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3" name="Freeform 2371"/>
              <p:cNvSpPr>
                <a:spLocks/>
              </p:cNvSpPr>
              <p:nvPr/>
            </p:nvSpPr>
            <p:spPr bwMode="auto">
              <a:xfrm>
                <a:off x="1079" y="3017"/>
                <a:ext cx="66" cy="44"/>
              </a:xfrm>
              <a:custGeom>
                <a:avLst/>
                <a:gdLst>
                  <a:gd name="T0" fmla="*/ 61 w 24"/>
                  <a:gd name="T1" fmla="*/ 44 h 16"/>
                  <a:gd name="T2" fmla="*/ 66 w 24"/>
                  <a:gd name="T3" fmla="*/ 44 h 16"/>
                  <a:gd name="T4" fmla="*/ 61 w 24"/>
                  <a:gd name="T5" fmla="*/ 44 h 16"/>
                  <a:gd name="T6" fmla="*/ 17 w 24"/>
                  <a:gd name="T7" fmla="*/ 8 h 16"/>
                  <a:gd name="T8" fmla="*/ 14 w 24"/>
                  <a:gd name="T9" fmla="*/ 6 h 16"/>
                  <a:gd name="T10" fmla="*/ 3 w 24"/>
                  <a:gd name="T11" fmla="*/ 0 h 16"/>
                  <a:gd name="T12" fmla="*/ 0 w 24"/>
                  <a:gd name="T13" fmla="*/ 0 h 16"/>
                  <a:gd name="T14" fmla="*/ 6 w 24"/>
                  <a:gd name="T15" fmla="*/ 0 h 16"/>
                  <a:gd name="T16" fmla="*/ 17 w 24"/>
                  <a:gd name="T17" fmla="*/ 8 h 16"/>
                  <a:gd name="T18" fmla="*/ 61 w 24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2" y="16"/>
                    </a:moveTo>
                    <a:lnTo>
                      <a:pt x="24" y="16"/>
                    </a:lnTo>
                    <a:lnTo>
                      <a:pt x="22" y="1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4" name="Freeform 2372"/>
              <p:cNvSpPr>
                <a:spLocks/>
              </p:cNvSpPr>
              <p:nvPr/>
            </p:nvSpPr>
            <p:spPr bwMode="auto">
              <a:xfrm>
                <a:off x="1035" y="2935"/>
                <a:ext cx="110" cy="140"/>
              </a:xfrm>
              <a:custGeom>
                <a:avLst/>
                <a:gdLst>
                  <a:gd name="T0" fmla="*/ 102 w 40"/>
                  <a:gd name="T1" fmla="*/ 137 h 51"/>
                  <a:gd name="T2" fmla="*/ 105 w 40"/>
                  <a:gd name="T3" fmla="*/ 137 h 51"/>
                  <a:gd name="T4" fmla="*/ 110 w 40"/>
                  <a:gd name="T5" fmla="*/ 140 h 51"/>
                  <a:gd name="T6" fmla="*/ 102 w 40"/>
                  <a:gd name="T7" fmla="*/ 137 h 51"/>
                  <a:gd name="T8" fmla="*/ 96 w 40"/>
                  <a:gd name="T9" fmla="*/ 137 h 51"/>
                  <a:gd name="T10" fmla="*/ 85 w 40"/>
                  <a:gd name="T11" fmla="*/ 126 h 51"/>
                  <a:gd name="T12" fmla="*/ 50 w 40"/>
                  <a:gd name="T13" fmla="*/ 96 h 51"/>
                  <a:gd name="T14" fmla="*/ 25 w 40"/>
                  <a:gd name="T15" fmla="*/ 60 h 51"/>
                  <a:gd name="T16" fmla="*/ 11 w 40"/>
                  <a:gd name="T17" fmla="*/ 47 h 51"/>
                  <a:gd name="T18" fmla="*/ 3 w 40"/>
                  <a:gd name="T19" fmla="*/ 36 h 51"/>
                  <a:gd name="T20" fmla="*/ 0 w 40"/>
                  <a:gd name="T21" fmla="*/ 25 h 51"/>
                  <a:gd name="T22" fmla="*/ 0 w 40"/>
                  <a:gd name="T23" fmla="*/ 14 h 51"/>
                  <a:gd name="T24" fmla="*/ 0 w 40"/>
                  <a:gd name="T25" fmla="*/ 0 h 51"/>
                  <a:gd name="T26" fmla="*/ 0 w 40"/>
                  <a:gd name="T27" fmla="*/ 14 h 51"/>
                  <a:gd name="T28" fmla="*/ 0 w 40"/>
                  <a:gd name="T29" fmla="*/ 19 h 51"/>
                  <a:gd name="T30" fmla="*/ 3 w 40"/>
                  <a:gd name="T31" fmla="*/ 30 h 51"/>
                  <a:gd name="T32" fmla="*/ 11 w 40"/>
                  <a:gd name="T33" fmla="*/ 41 h 51"/>
                  <a:gd name="T34" fmla="*/ 14 w 40"/>
                  <a:gd name="T35" fmla="*/ 47 h 51"/>
                  <a:gd name="T36" fmla="*/ 28 w 40"/>
                  <a:gd name="T37" fmla="*/ 60 h 51"/>
                  <a:gd name="T38" fmla="*/ 55 w 40"/>
                  <a:gd name="T39" fmla="*/ 96 h 51"/>
                  <a:gd name="T40" fmla="*/ 85 w 40"/>
                  <a:gd name="T41" fmla="*/ 126 h 51"/>
                  <a:gd name="T42" fmla="*/ 99 w 40"/>
                  <a:gd name="T43" fmla="*/ 132 h 51"/>
                  <a:gd name="T44" fmla="*/ 102 w 40"/>
                  <a:gd name="T45" fmla="*/ 137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1">
                    <a:moveTo>
                      <a:pt x="37" y="50"/>
                    </a:moveTo>
                    <a:lnTo>
                      <a:pt x="38" y="50"/>
                    </a:lnTo>
                    <a:lnTo>
                      <a:pt x="40" y="51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1" y="46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20" y="35"/>
                    </a:lnTo>
                    <a:lnTo>
                      <a:pt x="31" y="46"/>
                    </a:lnTo>
                    <a:lnTo>
                      <a:pt x="36" y="48"/>
                    </a:lnTo>
                    <a:lnTo>
                      <a:pt x="37" y="5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5" name="Freeform 2373"/>
              <p:cNvSpPr>
                <a:spLocks/>
              </p:cNvSpPr>
              <p:nvPr/>
            </p:nvSpPr>
            <p:spPr bwMode="auto">
              <a:xfrm>
                <a:off x="1027" y="2965"/>
                <a:ext cx="82" cy="107"/>
              </a:xfrm>
              <a:custGeom>
                <a:avLst/>
                <a:gdLst>
                  <a:gd name="T0" fmla="*/ 79 w 30"/>
                  <a:gd name="T1" fmla="*/ 102 h 39"/>
                  <a:gd name="T2" fmla="*/ 82 w 30"/>
                  <a:gd name="T3" fmla="*/ 107 h 39"/>
                  <a:gd name="T4" fmla="*/ 79 w 30"/>
                  <a:gd name="T5" fmla="*/ 102 h 39"/>
                  <a:gd name="T6" fmla="*/ 68 w 30"/>
                  <a:gd name="T7" fmla="*/ 93 h 39"/>
                  <a:gd name="T8" fmla="*/ 44 w 30"/>
                  <a:gd name="T9" fmla="*/ 69 h 39"/>
                  <a:gd name="T10" fmla="*/ 27 w 30"/>
                  <a:gd name="T11" fmla="*/ 44 h 39"/>
                  <a:gd name="T12" fmla="*/ 22 w 30"/>
                  <a:gd name="T13" fmla="*/ 30 h 39"/>
                  <a:gd name="T14" fmla="*/ 8 w 30"/>
                  <a:gd name="T15" fmla="*/ 5 h 39"/>
                  <a:gd name="T16" fmla="*/ 0 w 30"/>
                  <a:gd name="T17" fmla="*/ 0 h 39"/>
                  <a:gd name="T18" fmla="*/ 8 w 30"/>
                  <a:gd name="T19" fmla="*/ 5 h 39"/>
                  <a:gd name="T20" fmla="*/ 22 w 30"/>
                  <a:gd name="T21" fmla="*/ 30 h 39"/>
                  <a:gd name="T22" fmla="*/ 27 w 30"/>
                  <a:gd name="T23" fmla="*/ 44 h 39"/>
                  <a:gd name="T24" fmla="*/ 49 w 30"/>
                  <a:gd name="T25" fmla="*/ 69 h 39"/>
                  <a:gd name="T26" fmla="*/ 68 w 30"/>
                  <a:gd name="T27" fmla="*/ 93 h 39"/>
                  <a:gd name="T28" fmla="*/ 79 w 30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39">
                    <a:moveTo>
                      <a:pt x="29" y="37"/>
                    </a:moveTo>
                    <a:lnTo>
                      <a:pt x="30" y="39"/>
                    </a:lnTo>
                    <a:lnTo>
                      <a:pt x="29" y="37"/>
                    </a:lnTo>
                    <a:lnTo>
                      <a:pt x="25" y="34"/>
                    </a:lnTo>
                    <a:lnTo>
                      <a:pt x="16" y="25"/>
                    </a:lnTo>
                    <a:lnTo>
                      <a:pt x="10" y="16"/>
                    </a:lnTo>
                    <a:lnTo>
                      <a:pt x="8" y="1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lnTo>
                      <a:pt x="10" y="16"/>
                    </a:lnTo>
                    <a:lnTo>
                      <a:pt x="18" y="25"/>
                    </a:lnTo>
                    <a:lnTo>
                      <a:pt x="25" y="34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6" name="Freeform 2374"/>
              <p:cNvSpPr>
                <a:spLocks/>
              </p:cNvSpPr>
              <p:nvPr/>
            </p:nvSpPr>
            <p:spPr bwMode="auto">
              <a:xfrm>
                <a:off x="1049" y="2847"/>
                <a:ext cx="170" cy="200"/>
              </a:xfrm>
              <a:custGeom>
                <a:avLst/>
                <a:gdLst>
                  <a:gd name="T0" fmla="*/ 143 w 62"/>
                  <a:gd name="T1" fmla="*/ 200 h 73"/>
                  <a:gd name="T2" fmla="*/ 145 w 62"/>
                  <a:gd name="T3" fmla="*/ 200 h 73"/>
                  <a:gd name="T4" fmla="*/ 156 w 62"/>
                  <a:gd name="T5" fmla="*/ 200 h 73"/>
                  <a:gd name="T6" fmla="*/ 145 w 62"/>
                  <a:gd name="T7" fmla="*/ 200 h 73"/>
                  <a:gd name="T8" fmla="*/ 143 w 62"/>
                  <a:gd name="T9" fmla="*/ 200 h 73"/>
                  <a:gd name="T10" fmla="*/ 129 w 62"/>
                  <a:gd name="T11" fmla="*/ 197 h 73"/>
                  <a:gd name="T12" fmla="*/ 96 w 62"/>
                  <a:gd name="T13" fmla="*/ 186 h 73"/>
                  <a:gd name="T14" fmla="*/ 74 w 62"/>
                  <a:gd name="T15" fmla="*/ 175 h 73"/>
                  <a:gd name="T16" fmla="*/ 55 w 62"/>
                  <a:gd name="T17" fmla="*/ 162 h 73"/>
                  <a:gd name="T18" fmla="*/ 33 w 62"/>
                  <a:gd name="T19" fmla="*/ 142 h 73"/>
                  <a:gd name="T20" fmla="*/ 16 w 62"/>
                  <a:gd name="T21" fmla="*/ 121 h 73"/>
                  <a:gd name="T22" fmla="*/ 11 w 62"/>
                  <a:gd name="T23" fmla="*/ 107 h 73"/>
                  <a:gd name="T24" fmla="*/ 3 w 62"/>
                  <a:gd name="T25" fmla="*/ 93 h 73"/>
                  <a:gd name="T26" fmla="*/ 0 w 62"/>
                  <a:gd name="T27" fmla="*/ 79 h 73"/>
                  <a:gd name="T28" fmla="*/ 0 w 62"/>
                  <a:gd name="T29" fmla="*/ 66 h 73"/>
                  <a:gd name="T30" fmla="*/ 3 w 62"/>
                  <a:gd name="T31" fmla="*/ 44 h 73"/>
                  <a:gd name="T32" fmla="*/ 5 w 62"/>
                  <a:gd name="T33" fmla="*/ 33 h 73"/>
                  <a:gd name="T34" fmla="*/ 14 w 62"/>
                  <a:gd name="T35" fmla="*/ 22 h 73"/>
                  <a:gd name="T36" fmla="*/ 19 w 62"/>
                  <a:gd name="T37" fmla="*/ 16 h 73"/>
                  <a:gd name="T38" fmla="*/ 27 w 62"/>
                  <a:gd name="T39" fmla="*/ 8 h 73"/>
                  <a:gd name="T40" fmla="*/ 41 w 62"/>
                  <a:gd name="T41" fmla="*/ 3 h 73"/>
                  <a:gd name="T42" fmla="*/ 55 w 62"/>
                  <a:gd name="T43" fmla="*/ 0 h 73"/>
                  <a:gd name="T44" fmla="*/ 82 w 62"/>
                  <a:gd name="T45" fmla="*/ 3 h 73"/>
                  <a:gd name="T46" fmla="*/ 137 w 62"/>
                  <a:gd name="T47" fmla="*/ 16 h 73"/>
                  <a:gd name="T48" fmla="*/ 170 w 62"/>
                  <a:gd name="T49" fmla="*/ 22 h 73"/>
                  <a:gd name="T50" fmla="*/ 132 w 62"/>
                  <a:gd name="T51" fmla="*/ 16 h 73"/>
                  <a:gd name="T52" fmla="*/ 96 w 62"/>
                  <a:gd name="T53" fmla="*/ 8 h 73"/>
                  <a:gd name="T54" fmla="*/ 63 w 62"/>
                  <a:gd name="T55" fmla="*/ 3 h 73"/>
                  <a:gd name="T56" fmla="*/ 55 w 62"/>
                  <a:gd name="T57" fmla="*/ 3 h 73"/>
                  <a:gd name="T58" fmla="*/ 49 w 62"/>
                  <a:gd name="T59" fmla="*/ 3 h 73"/>
                  <a:gd name="T60" fmla="*/ 36 w 62"/>
                  <a:gd name="T61" fmla="*/ 5 h 73"/>
                  <a:gd name="T62" fmla="*/ 22 w 62"/>
                  <a:gd name="T63" fmla="*/ 11 h 73"/>
                  <a:gd name="T64" fmla="*/ 19 w 62"/>
                  <a:gd name="T65" fmla="*/ 19 h 73"/>
                  <a:gd name="T66" fmla="*/ 14 w 62"/>
                  <a:gd name="T67" fmla="*/ 25 h 73"/>
                  <a:gd name="T68" fmla="*/ 5 w 62"/>
                  <a:gd name="T69" fmla="*/ 36 h 73"/>
                  <a:gd name="T70" fmla="*/ 3 w 62"/>
                  <a:gd name="T71" fmla="*/ 47 h 73"/>
                  <a:gd name="T72" fmla="*/ 3 w 62"/>
                  <a:gd name="T73" fmla="*/ 71 h 73"/>
                  <a:gd name="T74" fmla="*/ 5 w 62"/>
                  <a:gd name="T75" fmla="*/ 99 h 73"/>
                  <a:gd name="T76" fmla="*/ 19 w 62"/>
                  <a:gd name="T77" fmla="*/ 121 h 73"/>
                  <a:gd name="T78" fmla="*/ 36 w 62"/>
                  <a:gd name="T79" fmla="*/ 142 h 73"/>
                  <a:gd name="T80" fmla="*/ 58 w 62"/>
                  <a:gd name="T81" fmla="*/ 162 h 73"/>
                  <a:gd name="T82" fmla="*/ 77 w 62"/>
                  <a:gd name="T83" fmla="*/ 175 h 73"/>
                  <a:gd name="T84" fmla="*/ 99 w 62"/>
                  <a:gd name="T85" fmla="*/ 186 h 73"/>
                  <a:gd name="T86" fmla="*/ 129 w 62"/>
                  <a:gd name="T87" fmla="*/ 197 h 73"/>
                  <a:gd name="T88" fmla="*/ 143 w 62"/>
                  <a:gd name="T89" fmla="*/ 200 h 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2" h="73">
                    <a:moveTo>
                      <a:pt x="52" y="73"/>
                    </a:moveTo>
                    <a:lnTo>
                      <a:pt x="53" y="73"/>
                    </a:lnTo>
                    <a:lnTo>
                      <a:pt x="57" y="73"/>
                    </a:lnTo>
                    <a:lnTo>
                      <a:pt x="53" y="73"/>
                    </a:lnTo>
                    <a:lnTo>
                      <a:pt x="52" y="73"/>
                    </a:lnTo>
                    <a:lnTo>
                      <a:pt x="47" y="72"/>
                    </a:lnTo>
                    <a:lnTo>
                      <a:pt x="35" y="68"/>
                    </a:lnTo>
                    <a:lnTo>
                      <a:pt x="27" y="64"/>
                    </a:lnTo>
                    <a:lnTo>
                      <a:pt x="20" y="59"/>
                    </a:lnTo>
                    <a:lnTo>
                      <a:pt x="12" y="52"/>
                    </a:lnTo>
                    <a:lnTo>
                      <a:pt x="6" y="44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30" y="1"/>
                    </a:lnTo>
                    <a:lnTo>
                      <a:pt x="50" y="6"/>
                    </a:lnTo>
                    <a:lnTo>
                      <a:pt x="62" y="8"/>
                    </a:lnTo>
                    <a:lnTo>
                      <a:pt x="48" y="6"/>
                    </a:lnTo>
                    <a:lnTo>
                      <a:pt x="35" y="3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26"/>
                    </a:lnTo>
                    <a:lnTo>
                      <a:pt x="2" y="36"/>
                    </a:lnTo>
                    <a:lnTo>
                      <a:pt x="7" y="44"/>
                    </a:lnTo>
                    <a:lnTo>
                      <a:pt x="13" y="52"/>
                    </a:lnTo>
                    <a:lnTo>
                      <a:pt x="21" y="59"/>
                    </a:lnTo>
                    <a:lnTo>
                      <a:pt x="28" y="64"/>
                    </a:lnTo>
                    <a:lnTo>
                      <a:pt x="36" y="68"/>
                    </a:lnTo>
                    <a:lnTo>
                      <a:pt x="47" y="72"/>
                    </a:lnTo>
                    <a:lnTo>
                      <a:pt x="52" y="7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7" name="Freeform 2375"/>
              <p:cNvSpPr>
                <a:spLocks/>
              </p:cNvSpPr>
              <p:nvPr/>
            </p:nvSpPr>
            <p:spPr bwMode="auto">
              <a:xfrm>
                <a:off x="1060" y="2858"/>
                <a:ext cx="172" cy="179"/>
              </a:xfrm>
              <a:custGeom>
                <a:avLst/>
                <a:gdLst>
                  <a:gd name="T0" fmla="*/ 161 w 63"/>
                  <a:gd name="T1" fmla="*/ 28 h 65"/>
                  <a:gd name="T2" fmla="*/ 172 w 63"/>
                  <a:gd name="T3" fmla="*/ 33 h 65"/>
                  <a:gd name="T4" fmla="*/ 161 w 63"/>
                  <a:gd name="T5" fmla="*/ 33 h 65"/>
                  <a:gd name="T6" fmla="*/ 147 w 63"/>
                  <a:gd name="T7" fmla="*/ 33 h 65"/>
                  <a:gd name="T8" fmla="*/ 131 w 63"/>
                  <a:gd name="T9" fmla="*/ 28 h 65"/>
                  <a:gd name="T10" fmla="*/ 115 w 63"/>
                  <a:gd name="T11" fmla="*/ 22 h 65"/>
                  <a:gd name="T12" fmla="*/ 93 w 63"/>
                  <a:gd name="T13" fmla="*/ 11 h 65"/>
                  <a:gd name="T14" fmla="*/ 71 w 63"/>
                  <a:gd name="T15" fmla="*/ 6 h 65"/>
                  <a:gd name="T16" fmla="*/ 57 w 63"/>
                  <a:gd name="T17" fmla="*/ 0 h 65"/>
                  <a:gd name="T18" fmla="*/ 44 w 63"/>
                  <a:gd name="T19" fmla="*/ 0 h 65"/>
                  <a:gd name="T20" fmla="*/ 33 w 63"/>
                  <a:gd name="T21" fmla="*/ 6 h 65"/>
                  <a:gd name="T22" fmla="*/ 19 w 63"/>
                  <a:gd name="T23" fmla="*/ 14 h 65"/>
                  <a:gd name="T24" fmla="*/ 8 w 63"/>
                  <a:gd name="T25" fmla="*/ 22 h 65"/>
                  <a:gd name="T26" fmla="*/ 3 w 63"/>
                  <a:gd name="T27" fmla="*/ 36 h 65"/>
                  <a:gd name="T28" fmla="*/ 3 w 63"/>
                  <a:gd name="T29" fmla="*/ 47 h 65"/>
                  <a:gd name="T30" fmla="*/ 3 w 63"/>
                  <a:gd name="T31" fmla="*/ 61 h 65"/>
                  <a:gd name="T32" fmla="*/ 8 w 63"/>
                  <a:gd name="T33" fmla="*/ 83 h 65"/>
                  <a:gd name="T34" fmla="*/ 16 w 63"/>
                  <a:gd name="T35" fmla="*/ 105 h 65"/>
                  <a:gd name="T36" fmla="*/ 30 w 63"/>
                  <a:gd name="T37" fmla="*/ 121 h 65"/>
                  <a:gd name="T38" fmla="*/ 38 w 63"/>
                  <a:gd name="T39" fmla="*/ 127 h 65"/>
                  <a:gd name="T40" fmla="*/ 49 w 63"/>
                  <a:gd name="T41" fmla="*/ 138 h 65"/>
                  <a:gd name="T42" fmla="*/ 74 w 63"/>
                  <a:gd name="T43" fmla="*/ 151 h 65"/>
                  <a:gd name="T44" fmla="*/ 98 w 63"/>
                  <a:gd name="T45" fmla="*/ 162 h 65"/>
                  <a:gd name="T46" fmla="*/ 120 w 63"/>
                  <a:gd name="T47" fmla="*/ 173 h 65"/>
                  <a:gd name="T48" fmla="*/ 156 w 63"/>
                  <a:gd name="T49" fmla="*/ 179 h 65"/>
                  <a:gd name="T50" fmla="*/ 120 w 63"/>
                  <a:gd name="T51" fmla="*/ 173 h 65"/>
                  <a:gd name="T52" fmla="*/ 106 w 63"/>
                  <a:gd name="T53" fmla="*/ 168 h 65"/>
                  <a:gd name="T54" fmla="*/ 79 w 63"/>
                  <a:gd name="T55" fmla="*/ 160 h 65"/>
                  <a:gd name="T56" fmla="*/ 57 w 63"/>
                  <a:gd name="T57" fmla="*/ 146 h 65"/>
                  <a:gd name="T58" fmla="*/ 44 w 63"/>
                  <a:gd name="T59" fmla="*/ 135 h 65"/>
                  <a:gd name="T60" fmla="*/ 35 w 63"/>
                  <a:gd name="T61" fmla="*/ 127 h 65"/>
                  <a:gd name="T62" fmla="*/ 25 w 63"/>
                  <a:gd name="T63" fmla="*/ 118 h 65"/>
                  <a:gd name="T64" fmla="*/ 11 w 63"/>
                  <a:gd name="T65" fmla="*/ 105 h 65"/>
                  <a:gd name="T66" fmla="*/ 8 w 63"/>
                  <a:gd name="T67" fmla="*/ 83 h 65"/>
                  <a:gd name="T68" fmla="*/ 3 w 63"/>
                  <a:gd name="T69" fmla="*/ 55 h 65"/>
                  <a:gd name="T70" fmla="*/ 0 w 63"/>
                  <a:gd name="T71" fmla="*/ 47 h 65"/>
                  <a:gd name="T72" fmla="*/ 3 w 63"/>
                  <a:gd name="T73" fmla="*/ 33 h 65"/>
                  <a:gd name="T74" fmla="*/ 8 w 63"/>
                  <a:gd name="T75" fmla="*/ 22 h 65"/>
                  <a:gd name="T76" fmla="*/ 19 w 63"/>
                  <a:gd name="T77" fmla="*/ 11 h 65"/>
                  <a:gd name="T78" fmla="*/ 33 w 63"/>
                  <a:gd name="T79" fmla="*/ 6 h 65"/>
                  <a:gd name="T80" fmla="*/ 46 w 63"/>
                  <a:gd name="T81" fmla="*/ 0 h 65"/>
                  <a:gd name="T82" fmla="*/ 60 w 63"/>
                  <a:gd name="T83" fmla="*/ 0 h 65"/>
                  <a:gd name="T84" fmla="*/ 71 w 63"/>
                  <a:gd name="T85" fmla="*/ 6 h 65"/>
                  <a:gd name="T86" fmla="*/ 93 w 63"/>
                  <a:gd name="T87" fmla="*/ 11 h 65"/>
                  <a:gd name="T88" fmla="*/ 115 w 63"/>
                  <a:gd name="T89" fmla="*/ 22 h 65"/>
                  <a:gd name="T90" fmla="*/ 134 w 63"/>
                  <a:gd name="T91" fmla="*/ 25 h 65"/>
                  <a:gd name="T92" fmla="*/ 147 w 63"/>
                  <a:gd name="T93" fmla="*/ 28 h 65"/>
                  <a:gd name="T94" fmla="*/ 161 w 63"/>
                  <a:gd name="T95" fmla="*/ 28 h 6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65">
                    <a:moveTo>
                      <a:pt x="59" y="10"/>
                    </a:moveTo>
                    <a:lnTo>
                      <a:pt x="63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0"/>
                    </a:lnTo>
                    <a:lnTo>
                      <a:pt x="42" y="8"/>
                    </a:lnTo>
                    <a:lnTo>
                      <a:pt x="34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1" y="44"/>
                    </a:lnTo>
                    <a:lnTo>
                      <a:pt x="14" y="46"/>
                    </a:lnTo>
                    <a:lnTo>
                      <a:pt x="18" y="50"/>
                    </a:lnTo>
                    <a:lnTo>
                      <a:pt x="27" y="55"/>
                    </a:lnTo>
                    <a:lnTo>
                      <a:pt x="36" y="59"/>
                    </a:lnTo>
                    <a:lnTo>
                      <a:pt x="44" y="63"/>
                    </a:lnTo>
                    <a:lnTo>
                      <a:pt x="57" y="65"/>
                    </a:lnTo>
                    <a:lnTo>
                      <a:pt x="44" y="63"/>
                    </a:lnTo>
                    <a:lnTo>
                      <a:pt x="39" y="61"/>
                    </a:lnTo>
                    <a:lnTo>
                      <a:pt x="29" y="58"/>
                    </a:lnTo>
                    <a:lnTo>
                      <a:pt x="21" y="53"/>
                    </a:lnTo>
                    <a:lnTo>
                      <a:pt x="16" y="49"/>
                    </a:lnTo>
                    <a:lnTo>
                      <a:pt x="13" y="46"/>
                    </a:lnTo>
                    <a:lnTo>
                      <a:pt x="9" y="43"/>
                    </a:lnTo>
                    <a:lnTo>
                      <a:pt x="4" y="38"/>
                    </a:lnTo>
                    <a:lnTo>
                      <a:pt x="3" y="30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34" y="4"/>
                    </a:lnTo>
                    <a:lnTo>
                      <a:pt x="42" y="8"/>
                    </a:lnTo>
                    <a:lnTo>
                      <a:pt x="49" y="9"/>
                    </a:lnTo>
                    <a:lnTo>
                      <a:pt x="54" y="10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8" name="Freeform 2376"/>
              <p:cNvSpPr>
                <a:spLocks/>
              </p:cNvSpPr>
              <p:nvPr/>
            </p:nvSpPr>
            <p:spPr bwMode="auto">
              <a:xfrm>
                <a:off x="1071" y="2877"/>
                <a:ext cx="172" cy="149"/>
              </a:xfrm>
              <a:custGeom>
                <a:avLst/>
                <a:gdLst>
                  <a:gd name="T0" fmla="*/ 161 w 63"/>
                  <a:gd name="T1" fmla="*/ 28 h 54"/>
                  <a:gd name="T2" fmla="*/ 164 w 63"/>
                  <a:gd name="T3" fmla="*/ 28 h 54"/>
                  <a:gd name="T4" fmla="*/ 172 w 63"/>
                  <a:gd name="T5" fmla="*/ 30 h 54"/>
                  <a:gd name="T6" fmla="*/ 164 w 63"/>
                  <a:gd name="T7" fmla="*/ 30 h 54"/>
                  <a:gd name="T8" fmla="*/ 161 w 63"/>
                  <a:gd name="T9" fmla="*/ 30 h 54"/>
                  <a:gd name="T10" fmla="*/ 158 w 63"/>
                  <a:gd name="T11" fmla="*/ 30 h 54"/>
                  <a:gd name="T12" fmla="*/ 147 w 63"/>
                  <a:gd name="T13" fmla="*/ 28 h 54"/>
                  <a:gd name="T14" fmla="*/ 117 w 63"/>
                  <a:gd name="T15" fmla="*/ 17 h 54"/>
                  <a:gd name="T16" fmla="*/ 74 w 63"/>
                  <a:gd name="T17" fmla="*/ 6 h 54"/>
                  <a:gd name="T18" fmla="*/ 49 w 63"/>
                  <a:gd name="T19" fmla="*/ 3 h 54"/>
                  <a:gd name="T20" fmla="*/ 25 w 63"/>
                  <a:gd name="T21" fmla="*/ 3 h 54"/>
                  <a:gd name="T22" fmla="*/ 14 w 63"/>
                  <a:gd name="T23" fmla="*/ 3 h 54"/>
                  <a:gd name="T24" fmla="*/ 11 w 63"/>
                  <a:gd name="T25" fmla="*/ 6 h 54"/>
                  <a:gd name="T26" fmla="*/ 5 w 63"/>
                  <a:gd name="T27" fmla="*/ 17 h 54"/>
                  <a:gd name="T28" fmla="*/ 5 w 63"/>
                  <a:gd name="T29" fmla="*/ 28 h 54"/>
                  <a:gd name="T30" fmla="*/ 5 w 63"/>
                  <a:gd name="T31" fmla="*/ 41 h 54"/>
                  <a:gd name="T32" fmla="*/ 5 w 63"/>
                  <a:gd name="T33" fmla="*/ 55 h 54"/>
                  <a:gd name="T34" fmla="*/ 8 w 63"/>
                  <a:gd name="T35" fmla="*/ 63 h 54"/>
                  <a:gd name="T36" fmla="*/ 19 w 63"/>
                  <a:gd name="T37" fmla="*/ 83 h 54"/>
                  <a:gd name="T38" fmla="*/ 27 w 63"/>
                  <a:gd name="T39" fmla="*/ 94 h 54"/>
                  <a:gd name="T40" fmla="*/ 41 w 63"/>
                  <a:gd name="T41" fmla="*/ 102 h 54"/>
                  <a:gd name="T42" fmla="*/ 52 w 63"/>
                  <a:gd name="T43" fmla="*/ 108 h 54"/>
                  <a:gd name="T44" fmla="*/ 74 w 63"/>
                  <a:gd name="T45" fmla="*/ 121 h 54"/>
                  <a:gd name="T46" fmla="*/ 120 w 63"/>
                  <a:gd name="T47" fmla="*/ 146 h 54"/>
                  <a:gd name="T48" fmla="*/ 137 w 63"/>
                  <a:gd name="T49" fmla="*/ 146 h 54"/>
                  <a:gd name="T50" fmla="*/ 147 w 63"/>
                  <a:gd name="T51" fmla="*/ 146 h 54"/>
                  <a:gd name="T52" fmla="*/ 150 w 63"/>
                  <a:gd name="T53" fmla="*/ 143 h 54"/>
                  <a:gd name="T54" fmla="*/ 147 w 63"/>
                  <a:gd name="T55" fmla="*/ 146 h 54"/>
                  <a:gd name="T56" fmla="*/ 139 w 63"/>
                  <a:gd name="T57" fmla="*/ 146 h 54"/>
                  <a:gd name="T58" fmla="*/ 131 w 63"/>
                  <a:gd name="T59" fmla="*/ 149 h 54"/>
                  <a:gd name="T60" fmla="*/ 117 w 63"/>
                  <a:gd name="T61" fmla="*/ 146 h 54"/>
                  <a:gd name="T62" fmla="*/ 82 w 63"/>
                  <a:gd name="T63" fmla="*/ 130 h 54"/>
                  <a:gd name="T64" fmla="*/ 46 w 63"/>
                  <a:gd name="T65" fmla="*/ 108 h 54"/>
                  <a:gd name="T66" fmla="*/ 35 w 63"/>
                  <a:gd name="T67" fmla="*/ 102 h 54"/>
                  <a:gd name="T68" fmla="*/ 25 w 63"/>
                  <a:gd name="T69" fmla="*/ 94 h 54"/>
                  <a:gd name="T70" fmla="*/ 14 w 63"/>
                  <a:gd name="T71" fmla="*/ 83 h 54"/>
                  <a:gd name="T72" fmla="*/ 5 w 63"/>
                  <a:gd name="T73" fmla="*/ 61 h 54"/>
                  <a:gd name="T74" fmla="*/ 0 w 63"/>
                  <a:gd name="T75" fmla="*/ 50 h 54"/>
                  <a:gd name="T76" fmla="*/ 0 w 63"/>
                  <a:gd name="T77" fmla="*/ 36 h 54"/>
                  <a:gd name="T78" fmla="*/ 0 w 63"/>
                  <a:gd name="T79" fmla="*/ 28 h 54"/>
                  <a:gd name="T80" fmla="*/ 5 w 63"/>
                  <a:gd name="T81" fmla="*/ 14 h 54"/>
                  <a:gd name="T82" fmla="*/ 11 w 63"/>
                  <a:gd name="T83" fmla="*/ 3 h 54"/>
                  <a:gd name="T84" fmla="*/ 19 w 63"/>
                  <a:gd name="T85" fmla="*/ 0 h 54"/>
                  <a:gd name="T86" fmla="*/ 25 w 63"/>
                  <a:gd name="T87" fmla="*/ 0 h 54"/>
                  <a:gd name="T88" fmla="*/ 52 w 63"/>
                  <a:gd name="T89" fmla="*/ 0 h 54"/>
                  <a:gd name="T90" fmla="*/ 76 w 63"/>
                  <a:gd name="T91" fmla="*/ 3 h 54"/>
                  <a:gd name="T92" fmla="*/ 117 w 63"/>
                  <a:gd name="T93" fmla="*/ 17 h 54"/>
                  <a:gd name="T94" fmla="*/ 147 w 63"/>
                  <a:gd name="T95" fmla="*/ 28 h 54"/>
                  <a:gd name="T96" fmla="*/ 158 w 63"/>
                  <a:gd name="T97" fmla="*/ 30 h 54"/>
                  <a:gd name="T98" fmla="*/ 161 w 63"/>
                  <a:gd name="T99" fmla="*/ 28 h 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3" h="54">
                    <a:moveTo>
                      <a:pt x="59" y="10"/>
                    </a:moveTo>
                    <a:lnTo>
                      <a:pt x="60" y="10"/>
                    </a:lnTo>
                    <a:lnTo>
                      <a:pt x="63" y="11"/>
                    </a:lnTo>
                    <a:lnTo>
                      <a:pt x="60" y="11"/>
                    </a:lnTo>
                    <a:lnTo>
                      <a:pt x="59" y="11"/>
                    </a:lnTo>
                    <a:lnTo>
                      <a:pt x="58" y="11"/>
                    </a:lnTo>
                    <a:lnTo>
                      <a:pt x="54" y="10"/>
                    </a:lnTo>
                    <a:lnTo>
                      <a:pt x="43" y="6"/>
                    </a:lnTo>
                    <a:lnTo>
                      <a:pt x="27" y="2"/>
                    </a:lnTo>
                    <a:lnTo>
                      <a:pt x="18" y="1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3" y="23"/>
                    </a:lnTo>
                    <a:lnTo>
                      <a:pt x="7" y="30"/>
                    </a:lnTo>
                    <a:lnTo>
                      <a:pt x="10" y="34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7" y="44"/>
                    </a:lnTo>
                    <a:lnTo>
                      <a:pt x="44" y="53"/>
                    </a:lnTo>
                    <a:lnTo>
                      <a:pt x="50" y="53"/>
                    </a:lnTo>
                    <a:lnTo>
                      <a:pt x="54" y="53"/>
                    </a:lnTo>
                    <a:lnTo>
                      <a:pt x="55" y="52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8" y="54"/>
                    </a:lnTo>
                    <a:lnTo>
                      <a:pt x="43" y="53"/>
                    </a:lnTo>
                    <a:lnTo>
                      <a:pt x="30" y="47"/>
                    </a:lnTo>
                    <a:lnTo>
                      <a:pt x="17" y="39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8" y="1"/>
                    </a:lnTo>
                    <a:lnTo>
                      <a:pt x="43" y="6"/>
                    </a:lnTo>
                    <a:lnTo>
                      <a:pt x="54" y="10"/>
                    </a:lnTo>
                    <a:lnTo>
                      <a:pt x="58" y="11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79" name="Freeform 2377"/>
              <p:cNvSpPr>
                <a:spLocks/>
              </p:cNvSpPr>
              <p:nvPr/>
            </p:nvSpPr>
            <p:spPr bwMode="auto">
              <a:xfrm>
                <a:off x="1092" y="2891"/>
                <a:ext cx="157" cy="74"/>
              </a:xfrm>
              <a:custGeom>
                <a:avLst/>
                <a:gdLst>
                  <a:gd name="T0" fmla="*/ 151 w 57"/>
                  <a:gd name="T1" fmla="*/ 30 h 27"/>
                  <a:gd name="T2" fmla="*/ 157 w 57"/>
                  <a:gd name="T3" fmla="*/ 30 h 27"/>
                  <a:gd name="T4" fmla="*/ 151 w 57"/>
                  <a:gd name="T5" fmla="*/ 30 h 27"/>
                  <a:gd name="T6" fmla="*/ 140 w 57"/>
                  <a:gd name="T7" fmla="*/ 30 h 27"/>
                  <a:gd name="T8" fmla="*/ 124 w 57"/>
                  <a:gd name="T9" fmla="*/ 30 h 27"/>
                  <a:gd name="T10" fmla="*/ 96 w 57"/>
                  <a:gd name="T11" fmla="*/ 22 h 27"/>
                  <a:gd name="T12" fmla="*/ 66 w 57"/>
                  <a:gd name="T13" fmla="*/ 8 h 27"/>
                  <a:gd name="T14" fmla="*/ 52 w 57"/>
                  <a:gd name="T15" fmla="*/ 5 h 27"/>
                  <a:gd name="T16" fmla="*/ 39 w 57"/>
                  <a:gd name="T17" fmla="*/ 3 h 27"/>
                  <a:gd name="T18" fmla="*/ 25 w 57"/>
                  <a:gd name="T19" fmla="*/ 3 h 27"/>
                  <a:gd name="T20" fmla="*/ 11 w 57"/>
                  <a:gd name="T21" fmla="*/ 5 h 27"/>
                  <a:gd name="T22" fmla="*/ 3 w 57"/>
                  <a:gd name="T23" fmla="*/ 16 h 27"/>
                  <a:gd name="T24" fmla="*/ 3 w 57"/>
                  <a:gd name="T25" fmla="*/ 22 h 27"/>
                  <a:gd name="T26" fmla="*/ 3 w 57"/>
                  <a:gd name="T27" fmla="*/ 30 h 27"/>
                  <a:gd name="T28" fmla="*/ 6 w 57"/>
                  <a:gd name="T29" fmla="*/ 33 h 27"/>
                  <a:gd name="T30" fmla="*/ 11 w 57"/>
                  <a:gd name="T31" fmla="*/ 44 h 27"/>
                  <a:gd name="T32" fmla="*/ 19 w 57"/>
                  <a:gd name="T33" fmla="*/ 55 h 27"/>
                  <a:gd name="T34" fmla="*/ 33 w 57"/>
                  <a:gd name="T35" fmla="*/ 63 h 27"/>
                  <a:gd name="T36" fmla="*/ 47 w 57"/>
                  <a:gd name="T37" fmla="*/ 74 h 27"/>
                  <a:gd name="T38" fmla="*/ 33 w 57"/>
                  <a:gd name="T39" fmla="*/ 63 h 27"/>
                  <a:gd name="T40" fmla="*/ 28 w 57"/>
                  <a:gd name="T41" fmla="*/ 60 h 27"/>
                  <a:gd name="T42" fmla="*/ 14 w 57"/>
                  <a:gd name="T43" fmla="*/ 47 h 27"/>
                  <a:gd name="T44" fmla="*/ 3 w 57"/>
                  <a:gd name="T45" fmla="*/ 36 h 27"/>
                  <a:gd name="T46" fmla="*/ 0 w 57"/>
                  <a:gd name="T47" fmla="*/ 30 h 27"/>
                  <a:gd name="T48" fmla="*/ 3 w 57"/>
                  <a:gd name="T49" fmla="*/ 27 h 27"/>
                  <a:gd name="T50" fmla="*/ 3 w 57"/>
                  <a:gd name="T51" fmla="*/ 19 h 27"/>
                  <a:gd name="T52" fmla="*/ 3 w 57"/>
                  <a:gd name="T53" fmla="*/ 14 h 27"/>
                  <a:gd name="T54" fmla="*/ 14 w 57"/>
                  <a:gd name="T55" fmla="*/ 3 h 27"/>
                  <a:gd name="T56" fmla="*/ 25 w 57"/>
                  <a:gd name="T57" fmla="*/ 0 h 27"/>
                  <a:gd name="T58" fmla="*/ 39 w 57"/>
                  <a:gd name="T59" fmla="*/ 0 h 27"/>
                  <a:gd name="T60" fmla="*/ 69 w 57"/>
                  <a:gd name="T61" fmla="*/ 8 h 27"/>
                  <a:gd name="T62" fmla="*/ 96 w 57"/>
                  <a:gd name="T63" fmla="*/ 22 h 27"/>
                  <a:gd name="T64" fmla="*/ 124 w 57"/>
                  <a:gd name="T65" fmla="*/ 27 h 27"/>
                  <a:gd name="T66" fmla="*/ 140 w 57"/>
                  <a:gd name="T67" fmla="*/ 30 h 27"/>
                  <a:gd name="T68" fmla="*/ 151 w 57"/>
                  <a:gd name="T69" fmla="*/ 30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" h="27">
                    <a:moveTo>
                      <a:pt x="55" y="11"/>
                    </a:moveTo>
                    <a:lnTo>
                      <a:pt x="57" y="11"/>
                    </a:lnTo>
                    <a:lnTo>
                      <a:pt x="55" y="11"/>
                    </a:lnTo>
                    <a:lnTo>
                      <a:pt x="51" y="11"/>
                    </a:lnTo>
                    <a:lnTo>
                      <a:pt x="45" y="11"/>
                    </a:lnTo>
                    <a:lnTo>
                      <a:pt x="35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4" y="1"/>
                    </a:lnTo>
                    <a:lnTo>
                      <a:pt x="9" y="1"/>
                    </a:lnTo>
                    <a:lnTo>
                      <a:pt x="4" y="2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6"/>
                    </a:lnTo>
                    <a:lnTo>
                      <a:pt x="7" y="20"/>
                    </a:lnTo>
                    <a:lnTo>
                      <a:pt x="12" y="23"/>
                    </a:lnTo>
                    <a:lnTo>
                      <a:pt x="17" y="27"/>
                    </a:lnTo>
                    <a:lnTo>
                      <a:pt x="12" y="23"/>
                    </a:lnTo>
                    <a:lnTo>
                      <a:pt x="10" y="22"/>
                    </a:lnTo>
                    <a:lnTo>
                      <a:pt x="5" y="17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25" y="3"/>
                    </a:lnTo>
                    <a:lnTo>
                      <a:pt x="35" y="8"/>
                    </a:lnTo>
                    <a:lnTo>
                      <a:pt x="45" y="10"/>
                    </a:lnTo>
                    <a:lnTo>
                      <a:pt x="51" y="11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80" name="Freeform 2378"/>
              <p:cNvSpPr>
                <a:spLocks/>
              </p:cNvSpPr>
              <p:nvPr/>
            </p:nvSpPr>
            <p:spPr bwMode="auto">
              <a:xfrm>
                <a:off x="1153" y="2976"/>
                <a:ext cx="82" cy="14"/>
              </a:xfrm>
              <a:custGeom>
                <a:avLst/>
                <a:gdLst>
                  <a:gd name="T0" fmla="*/ 82 w 30"/>
                  <a:gd name="T1" fmla="*/ 6 h 5"/>
                  <a:gd name="T2" fmla="*/ 71 w 30"/>
                  <a:gd name="T3" fmla="*/ 8 h 5"/>
                  <a:gd name="T4" fmla="*/ 52 w 30"/>
                  <a:gd name="T5" fmla="*/ 14 h 5"/>
                  <a:gd name="T6" fmla="*/ 33 w 30"/>
                  <a:gd name="T7" fmla="*/ 14 h 5"/>
                  <a:gd name="T8" fmla="*/ 25 w 30"/>
                  <a:gd name="T9" fmla="*/ 14 h 5"/>
                  <a:gd name="T10" fmla="*/ 22 w 30"/>
                  <a:gd name="T11" fmla="*/ 8 h 5"/>
                  <a:gd name="T12" fmla="*/ 8 w 30"/>
                  <a:gd name="T13" fmla="*/ 3 h 5"/>
                  <a:gd name="T14" fmla="*/ 0 w 30"/>
                  <a:gd name="T15" fmla="*/ 0 h 5"/>
                  <a:gd name="T16" fmla="*/ 8 w 30"/>
                  <a:gd name="T17" fmla="*/ 0 h 5"/>
                  <a:gd name="T18" fmla="*/ 25 w 30"/>
                  <a:gd name="T19" fmla="*/ 8 h 5"/>
                  <a:gd name="T20" fmla="*/ 25 w 30"/>
                  <a:gd name="T21" fmla="*/ 14 h 5"/>
                  <a:gd name="T22" fmla="*/ 33 w 30"/>
                  <a:gd name="T23" fmla="*/ 14 h 5"/>
                  <a:gd name="T24" fmla="*/ 52 w 30"/>
                  <a:gd name="T25" fmla="*/ 14 h 5"/>
                  <a:gd name="T26" fmla="*/ 71 w 30"/>
                  <a:gd name="T27" fmla="*/ 8 h 5"/>
                  <a:gd name="T28" fmla="*/ 82 w 30"/>
                  <a:gd name="T29" fmla="*/ 6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5">
                    <a:moveTo>
                      <a:pt x="30" y="2"/>
                    </a:moveTo>
                    <a:lnTo>
                      <a:pt x="26" y="3"/>
                    </a:lnTo>
                    <a:lnTo>
                      <a:pt x="1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9" y="5"/>
                    </a:lnTo>
                    <a:lnTo>
                      <a:pt x="26" y="3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81" name="Freeform 2379"/>
              <p:cNvSpPr>
                <a:spLocks/>
              </p:cNvSpPr>
              <p:nvPr/>
            </p:nvSpPr>
            <p:spPr bwMode="auto">
              <a:xfrm>
                <a:off x="1109" y="2954"/>
                <a:ext cx="126" cy="50"/>
              </a:xfrm>
              <a:custGeom>
                <a:avLst/>
                <a:gdLst>
                  <a:gd name="T0" fmla="*/ 123 w 46"/>
                  <a:gd name="T1" fmla="*/ 42 h 18"/>
                  <a:gd name="T2" fmla="*/ 126 w 46"/>
                  <a:gd name="T3" fmla="*/ 42 h 18"/>
                  <a:gd name="T4" fmla="*/ 123 w 46"/>
                  <a:gd name="T5" fmla="*/ 42 h 18"/>
                  <a:gd name="T6" fmla="*/ 123 w 46"/>
                  <a:gd name="T7" fmla="*/ 44 h 18"/>
                  <a:gd name="T8" fmla="*/ 107 w 46"/>
                  <a:gd name="T9" fmla="*/ 50 h 18"/>
                  <a:gd name="T10" fmla="*/ 93 w 46"/>
                  <a:gd name="T11" fmla="*/ 50 h 18"/>
                  <a:gd name="T12" fmla="*/ 71 w 46"/>
                  <a:gd name="T13" fmla="*/ 50 h 18"/>
                  <a:gd name="T14" fmla="*/ 55 w 46"/>
                  <a:gd name="T15" fmla="*/ 44 h 18"/>
                  <a:gd name="T16" fmla="*/ 41 w 46"/>
                  <a:gd name="T17" fmla="*/ 36 h 18"/>
                  <a:gd name="T18" fmla="*/ 27 w 46"/>
                  <a:gd name="T19" fmla="*/ 28 h 18"/>
                  <a:gd name="T20" fmla="*/ 8 w 46"/>
                  <a:gd name="T21" fmla="*/ 8 h 18"/>
                  <a:gd name="T22" fmla="*/ 0 w 46"/>
                  <a:gd name="T23" fmla="*/ 0 h 18"/>
                  <a:gd name="T24" fmla="*/ 11 w 46"/>
                  <a:gd name="T25" fmla="*/ 8 h 18"/>
                  <a:gd name="T26" fmla="*/ 30 w 46"/>
                  <a:gd name="T27" fmla="*/ 28 h 18"/>
                  <a:gd name="T28" fmla="*/ 44 w 46"/>
                  <a:gd name="T29" fmla="*/ 36 h 18"/>
                  <a:gd name="T30" fmla="*/ 55 w 46"/>
                  <a:gd name="T31" fmla="*/ 42 h 18"/>
                  <a:gd name="T32" fmla="*/ 77 w 46"/>
                  <a:gd name="T33" fmla="*/ 44 h 18"/>
                  <a:gd name="T34" fmla="*/ 93 w 46"/>
                  <a:gd name="T35" fmla="*/ 50 h 18"/>
                  <a:gd name="T36" fmla="*/ 107 w 46"/>
                  <a:gd name="T37" fmla="*/ 44 h 18"/>
                  <a:gd name="T38" fmla="*/ 123 w 46"/>
                  <a:gd name="T39" fmla="*/ 42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6" h="18">
                    <a:moveTo>
                      <a:pt x="45" y="15"/>
                    </a:moveTo>
                    <a:lnTo>
                      <a:pt x="46" y="15"/>
                    </a:lnTo>
                    <a:lnTo>
                      <a:pt x="45" y="15"/>
                    </a:lnTo>
                    <a:lnTo>
                      <a:pt x="45" y="16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5" y="13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8" y="16"/>
                    </a:lnTo>
                    <a:lnTo>
                      <a:pt x="34" y="18"/>
                    </a:lnTo>
                    <a:lnTo>
                      <a:pt x="39" y="16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82" name="Freeform 2380"/>
              <p:cNvSpPr>
                <a:spLocks/>
              </p:cNvSpPr>
              <p:nvPr/>
            </p:nvSpPr>
            <p:spPr bwMode="auto">
              <a:xfrm>
                <a:off x="1189" y="3009"/>
                <a:ext cx="32" cy="8"/>
              </a:xfrm>
              <a:custGeom>
                <a:avLst/>
                <a:gdLst>
                  <a:gd name="T0" fmla="*/ 32 w 12"/>
                  <a:gd name="T1" fmla="*/ 3 h 3"/>
                  <a:gd name="T2" fmla="*/ 29 w 12"/>
                  <a:gd name="T3" fmla="*/ 8 h 3"/>
                  <a:gd name="T4" fmla="*/ 19 w 12"/>
                  <a:gd name="T5" fmla="*/ 8 h 3"/>
                  <a:gd name="T6" fmla="*/ 8 w 12"/>
                  <a:gd name="T7" fmla="*/ 3 h 3"/>
                  <a:gd name="T8" fmla="*/ 3 w 12"/>
                  <a:gd name="T9" fmla="*/ 3 h 3"/>
                  <a:gd name="T10" fmla="*/ 0 w 12"/>
                  <a:gd name="T11" fmla="*/ 0 h 3"/>
                  <a:gd name="T12" fmla="*/ 3 w 12"/>
                  <a:gd name="T13" fmla="*/ 0 h 3"/>
                  <a:gd name="T14" fmla="*/ 8 w 12"/>
                  <a:gd name="T15" fmla="*/ 3 h 3"/>
                  <a:gd name="T16" fmla="*/ 19 w 12"/>
                  <a:gd name="T17" fmla="*/ 3 h 3"/>
                  <a:gd name="T18" fmla="*/ 29 w 12"/>
                  <a:gd name="T19" fmla="*/ 3 h 3"/>
                  <a:gd name="T20" fmla="*/ 32 w 1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2" y="1"/>
                    </a:moveTo>
                    <a:lnTo>
                      <a:pt x="11" y="3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83" name="Freeform 2381"/>
              <p:cNvSpPr>
                <a:spLocks/>
              </p:cNvSpPr>
              <p:nvPr/>
            </p:nvSpPr>
            <p:spPr bwMode="auto">
              <a:xfrm>
                <a:off x="1095" y="2951"/>
                <a:ext cx="25" cy="28"/>
              </a:xfrm>
              <a:custGeom>
                <a:avLst/>
                <a:gdLst>
                  <a:gd name="T0" fmla="*/ 25 w 9"/>
                  <a:gd name="T1" fmla="*/ 25 h 10"/>
                  <a:gd name="T2" fmla="*/ 25 w 9"/>
                  <a:gd name="T3" fmla="*/ 28 h 10"/>
                  <a:gd name="T4" fmla="*/ 3 w 9"/>
                  <a:gd name="T5" fmla="*/ 8 h 10"/>
                  <a:gd name="T6" fmla="*/ 0 w 9"/>
                  <a:gd name="T7" fmla="*/ 0 h 10"/>
                  <a:gd name="T8" fmla="*/ 8 w 9"/>
                  <a:gd name="T9" fmla="*/ 8 h 10"/>
                  <a:gd name="T10" fmla="*/ 25 w 9"/>
                  <a:gd name="T11" fmla="*/ 2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9" y="9"/>
                    </a:moveTo>
                    <a:lnTo>
                      <a:pt x="9" y="1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84" name="Freeform 2382"/>
              <p:cNvSpPr>
                <a:spLocks/>
              </p:cNvSpPr>
              <p:nvPr/>
            </p:nvSpPr>
            <p:spPr bwMode="auto">
              <a:xfrm>
                <a:off x="1082" y="2886"/>
                <a:ext cx="13" cy="60"/>
              </a:xfrm>
              <a:custGeom>
                <a:avLst/>
                <a:gdLst>
                  <a:gd name="T0" fmla="*/ 13 w 5"/>
                  <a:gd name="T1" fmla="*/ 55 h 22"/>
                  <a:gd name="T2" fmla="*/ 13 w 5"/>
                  <a:gd name="T3" fmla="*/ 60 h 22"/>
                  <a:gd name="T4" fmla="*/ 10 w 5"/>
                  <a:gd name="T5" fmla="*/ 55 h 22"/>
                  <a:gd name="T6" fmla="*/ 8 w 5"/>
                  <a:gd name="T7" fmla="*/ 52 h 22"/>
                  <a:gd name="T8" fmla="*/ 3 w 5"/>
                  <a:gd name="T9" fmla="*/ 38 h 22"/>
                  <a:gd name="T10" fmla="*/ 0 w 5"/>
                  <a:gd name="T11" fmla="*/ 25 h 22"/>
                  <a:gd name="T12" fmla="*/ 0 w 5"/>
                  <a:gd name="T13" fmla="*/ 19 h 22"/>
                  <a:gd name="T14" fmla="*/ 0 w 5"/>
                  <a:gd name="T15" fmla="*/ 11 h 22"/>
                  <a:gd name="T16" fmla="*/ 0 w 5"/>
                  <a:gd name="T17" fmla="*/ 8 h 22"/>
                  <a:gd name="T18" fmla="*/ 3 w 5"/>
                  <a:gd name="T19" fmla="*/ 5 h 22"/>
                  <a:gd name="T20" fmla="*/ 8 w 5"/>
                  <a:gd name="T21" fmla="*/ 0 h 22"/>
                  <a:gd name="T22" fmla="*/ 3 w 5"/>
                  <a:gd name="T23" fmla="*/ 5 h 22"/>
                  <a:gd name="T24" fmla="*/ 3 w 5"/>
                  <a:gd name="T25" fmla="*/ 11 h 22"/>
                  <a:gd name="T26" fmla="*/ 3 w 5"/>
                  <a:gd name="T27" fmla="*/ 19 h 22"/>
                  <a:gd name="T28" fmla="*/ 0 w 5"/>
                  <a:gd name="T29" fmla="*/ 25 h 22"/>
                  <a:gd name="T30" fmla="*/ 3 w 5"/>
                  <a:gd name="T31" fmla="*/ 38 h 22"/>
                  <a:gd name="T32" fmla="*/ 8 w 5"/>
                  <a:gd name="T33" fmla="*/ 52 h 22"/>
                  <a:gd name="T34" fmla="*/ 10 w 5"/>
                  <a:gd name="T35" fmla="*/ 55 h 22"/>
                  <a:gd name="T36" fmla="*/ 13 w 5"/>
                  <a:gd name="T37" fmla="*/ 55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5" y="20"/>
                    </a:moveTo>
                    <a:lnTo>
                      <a:pt x="5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4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85" name="Freeform 2383"/>
              <p:cNvSpPr>
                <a:spLocks/>
              </p:cNvSpPr>
              <p:nvPr/>
            </p:nvSpPr>
            <p:spPr bwMode="auto">
              <a:xfrm>
                <a:off x="1106" y="2905"/>
                <a:ext cx="140" cy="71"/>
              </a:xfrm>
              <a:custGeom>
                <a:avLst/>
                <a:gdLst>
                  <a:gd name="T0" fmla="*/ 132 w 51"/>
                  <a:gd name="T1" fmla="*/ 22 h 26"/>
                  <a:gd name="T2" fmla="*/ 140 w 51"/>
                  <a:gd name="T3" fmla="*/ 19 h 26"/>
                  <a:gd name="T4" fmla="*/ 132 w 51"/>
                  <a:gd name="T5" fmla="*/ 22 h 26"/>
                  <a:gd name="T6" fmla="*/ 124 w 51"/>
                  <a:gd name="T7" fmla="*/ 27 h 26"/>
                  <a:gd name="T8" fmla="*/ 113 w 51"/>
                  <a:gd name="T9" fmla="*/ 27 h 26"/>
                  <a:gd name="T10" fmla="*/ 96 w 51"/>
                  <a:gd name="T11" fmla="*/ 27 h 26"/>
                  <a:gd name="T12" fmla="*/ 66 w 51"/>
                  <a:gd name="T13" fmla="*/ 14 h 26"/>
                  <a:gd name="T14" fmla="*/ 47 w 51"/>
                  <a:gd name="T15" fmla="*/ 5 h 26"/>
                  <a:gd name="T16" fmla="*/ 27 w 51"/>
                  <a:gd name="T17" fmla="*/ 3 h 26"/>
                  <a:gd name="T18" fmla="*/ 14 w 51"/>
                  <a:gd name="T19" fmla="*/ 0 h 26"/>
                  <a:gd name="T20" fmla="*/ 5 w 51"/>
                  <a:gd name="T21" fmla="*/ 0 h 26"/>
                  <a:gd name="T22" fmla="*/ 3 w 51"/>
                  <a:gd name="T23" fmla="*/ 3 h 26"/>
                  <a:gd name="T24" fmla="*/ 3 w 51"/>
                  <a:gd name="T25" fmla="*/ 8 h 26"/>
                  <a:gd name="T26" fmla="*/ 5 w 51"/>
                  <a:gd name="T27" fmla="*/ 19 h 26"/>
                  <a:gd name="T28" fmla="*/ 11 w 51"/>
                  <a:gd name="T29" fmla="*/ 27 h 26"/>
                  <a:gd name="T30" fmla="*/ 16 w 51"/>
                  <a:gd name="T31" fmla="*/ 30 h 26"/>
                  <a:gd name="T32" fmla="*/ 25 w 51"/>
                  <a:gd name="T33" fmla="*/ 33 h 26"/>
                  <a:gd name="T34" fmla="*/ 55 w 51"/>
                  <a:gd name="T35" fmla="*/ 55 h 26"/>
                  <a:gd name="T36" fmla="*/ 58 w 51"/>
                  <a:gd name="T37" fmla="*/ 57 h 26"/>
                  <a:gd name="T38" fmla="*/ 71 w 51"/>
                  <a:gd name="T39" fmla="*/ 63 h 26"/>
                  <a:gd name="T40" fmla="*/ 88 w 51"/>
                  <a:gd name="T41" fmla="*/ 66 h 26"/>
                  <a:gd name="T42" fmla="*/ 99 w 51"/>
                  <a:gd name="T43" fmla="*/ 66 h 26"/>
                  <a:gd name="T44" fmla="*/ 110 w 51"/>
                  <a:gd name="T45" fmla="*/ 66 h 26"/>
                  <a:gd name="T46" fmla="*/ 132 w 51"/>
                  <a:gd name="T47" fmla="*/ 63 h 26"/>
                  <a:gd name="T48" fmla="*/ 110 w 51"/>
                  <a:gd name="T49" fmla="*/ 66 h 26"/>
                  <a:gd name="T50" fmla="*/ 104 w 51"/>
                  <a:gd name="T51" fmla="*/ 71 h 26"/>
                  <a:gd name="T52" fmla="*/ 99 w 51"/>
                  <a:gd name="T53" fmla="*/ 71 h 26"/>
                  <a:gd name="T54" fmla="*/ 80 w 51"/>
                  <a:gd name="T55" fmla="*/ 63 h 26"/>
                  <a:gd name="T56" fmla="*/ 58 w 51"/>
                  <a:gd name="T57" fmla="*/ 57 h 26"/>
                  <a:gd name="T58" fmla="*/ 52 w 51"/>
                  <a:gd name="T59" fmla="*/ 55 h 26"/>
                  <a:gd name="T60" fmla="*/ 52 w 51"/>
                  <a:gd name="T61" fmla="*/ 49 h 26"/>
                  <a:gd name="T62" fmla="*/ 19 w 51"/>
                  <a:gd name="T63" fmla="*/ 33 h 26"/>
                  <a:gd name="T64" fmla="*/ 11 w 51"/>
                  <a:gd name="T65" fmla="*/ 27 h 26"/>
                  <a:gd name="T66" fmla="*/ 3 w 51"/>
                  <a:gd name="T67" fmla="*/ 19 h 26"/>
                  <a:gd name="T68" fmla="*/ 0 w 51"/>
                  <a:gd name="T69" fmla="*/ 8 h 26"/>
                  <a:gd name="T70" fmla="*/ 0 w 51"/>
                  <a:gd name="T71" fmla="*/ 3 h 26"/>
                  <a:gd name="T72" fmla="*/ 0 w 51"/>
                  <a:gd name="T73" fmla="*/ 0 h 26"/>
                  <a:gd name="T74" fmla="*/ 11 w 51"/>
                  <a:gd name="T75" fmla="*/ 0 h 26"/>
                  <a:gd name="T76" fmla="*/ 27 w 51"/>
                  <a:gd name="T77" fmla="*/ 0 h 26"/>
                  <a:gd name="T78" fmla="*/ 47 w 51"/>
                  <a:gd name="T79" fmla="*/ 5 h 26"/>
                  <a:gd name="T80" fmla="*/ 66 w 51"/>
                  <a:gd name="T81" fmla="*/ 14 h 26"/>
                  <a:gd name="T82" fmla="*/ 99 w 51"/>
                  <a:gd name="T83" fmla="*/ 22 h 26"/>
                  <a:gd name="T84" fmla="*/ 113 w 51"/>
                  <a:gd name="T85" fmla="*/ 27 h 26"/>
                  <a:gd name="T86" fmla="*/ 124 w 51"/>
                  <a:gd name="T87" fmla="*/ 22 h 26"/>
                  <a:gd name="T88" fmla="*/ 132 w 51"/>
                  <a:gd name="T89" fmla="*/ 22 h 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" h="26">
                    <a:moveTo>
                      <a:pt x="48" y="8"/>
                    </a:moveTo>
                    <a:lnTo>
                      <a:pt x="51" y="7"/>
                    </a:lnTo>
                    <a:lnTo>
                      <a:pt x="48" y="8"/>
                    </a:lnTo>
                    <a:lnTo>
                      <a:pt x="45" y="10"/>
                    </a:lnTo>
                    <a:lnTo>
                      <a:pt x="41" y="10"/>
                    </a:lnTo>
                    <a:lnTo>
                      <a:pt x="35" y="10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9" y="12"/>
                    </a:lnTo>
                    <a:lnTo>
                      <a:pt x="20" y="20"/>
                    </a:lnTo>
                    <a:lnTo>
                      <a:pt x="21" y="21"/>
                    </a:lnTo>
                    <a:lnTo>
                      <a:pt x="26" y="23"/>
                    </a:lnTo>
                    <a:lnTo>
                      <a:pt x="32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8" y="23"/>
                    </a:lnTo>
                    <a:lnTo>
                      <a:pt x="40" y="24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29" y="23"/>
                    </a:lnTo>
                    <a:lnTo>
                      <a:pt x="21" y="21"/>
                    </a:lnTo>
                    <a:lnTo>
                      <a:pt x="19" y="20"/>
                    </a:lnTo>
                    <a:lnTo>
                      <a:pt x="19" y="18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5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86" name="Freeform 2384"/>
              <p:cNvSpPr>
                <a:spLocks/>
              </p:cNvSpPr>
              <p:nvPr/>
            </p:nvSpPr>
            <p:spPr bwMode="auto">
              <a:xfrm>
                <a:off x="1117" y="2918"/>
                <a:ext cx="121" cy="42"/>
              </a:xfrm>
              <a:custGeom>
                <a:avLst/>
                <a:gdLst>
                  <a:gd name="T0" fmla="*/ 118 w 44"/>
                  <a:gd name="T1" fmla="*/ 36 h 15"/>
                  <a:gd name="T2" fmla="*/ 121 w 44"/>
                  <a:gd name="T3" fmla="*/ 36 h 15"/>
                  <a:gd name="T4" fmla="*/ 121 w 44"/>
                  <a:gd name="T5" fmla="*/ 42 h 15"/>
                  <a:gd name="T6" fmla="*/ 118 w 44"/>
                  <a:gd name="T7" fmla="*/ 42 h 15"/>
                  <a:gd name="T8" fmla="*/ 72 w 44"/>
                  <a:gd name="T9" fmla="*/ 42 h 15"/>
                  <a:gd name="T10" fmla="*/ 55 w 44"/>
                  <a:gd name="T11" fmla="*/ 36 h 15"/>
                  <a:gd name="T12" fmla="*/ 41 w 44"/>
                  <a:gd name="T13" fmla="*/ 31 h 15"/>
                  <a:gd name="T14" fmla="*/ 30 w 44"/>
                  <a:gd name="T15" fmla="*/ 22 h 15"/>
                  <a:gd name="T16" fmla="*/ 28 w 44"/>
                  <a:gd name="T17" fmla="*/ 20 h 15"/>
                  <a:gd name="T18" fmla="*/ 19 w 44"/>
                  <a:gd name="T19" fmla="*/ 17 h 15"/>
                  <a:gd name="T20" fmla="*/ 6 w 44"/>
                  <a:gd name="T21" fmla="*/ 6 h 15"/>
                  <a:gd name="T22" fmla="*/ 0 w 44"/>
                  <a:gd name="T23" fmla="*/ 0 h 15"/>
                  <a:gd name="T24" fmla="*/ 6 w 44"/>
                  <a:gd name="T25" fmla="*/ 6 h 15"/>
                  <a:gd name="T26" fmla="*/ 17 w 44"/>
                  <a:gd name="T27" fmla="*/ 14 h 15"/>
                  <a:gd name="T28" fmla="*/ 30 w 44"/>
                  <a:gd name="T29" fmla="*/ 20 h 15"/>
                  <a:gd name="T30" fmla="*/ 44 w 44"/>
                  <a:gd name="T31" fmla="*/ 31 h 15"/>
                  <a:gd name="T32" fmla="*/ 55 w 44"/>
                  <a:gd name="T33" fmla="*/ 36 h 15"/>
                  <a:gd name="T34" fmla="*/ 72 w 44"/>
                  <a:gd name="T35" fmla="*/ 36 h 15"/>
                  <a:gd name="T36" fmla="*/ 118 w 44"/>
                  <a:gd name="T37" fmla="*/ 36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" h="15">
                    <a:moveTo>
                      <a:pt x="43" y="13"/>
                    </a:moveTo>
                    <a:lnTo>
                      <a:pt x="44" y="13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20" y="13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6" y="11"/>
                    </a:lnTo>
                    <a:lnTo>
                      <a:pt x="20" y="13"/>
                    </a:lnTo>
                    <a:lnTo>
                      <a:pt x="26" y="13"/>
                    </a:lnTo>
                    <a:lnTo>
                      <a:pt x="43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87" name="Freeform 2385"/>
              <p:cNvSpPr>
                <a:spLocks/>
              </p:cNvSpPr>
              <p:nvPr/>
            </p:nvSpPr>
            <p:spPr bwMode="auto">
              <a:xfrm>
                <a:off x="1117" y="2910"/>
                <a:ext cx="129" cy="36"/>
              </a:xfrm>
              <a:custGeom>
                <a:avLst/>
                <a:gdLst>
                  <a:gd name="T0" fmla="*/ 126 w 47"/>
                  <a:gd name="T1" fmla="*/ 30 h 13"/>
                  <a:gd name="T2" fmla="*/ 126 w 47"/>
                  <a:gd name="T3" fmla="*/ 28 h 13"/>
                  <a:gd name="T4" fmla="*/ 129 w 47"/>
                  <a:gd name="T5" fmla="*/ 30 h 13"/>
                  <a:gd name="T6" fmla="*/ 126 w 47"/>
                  <a:gd name="T7" fmla="*/ 30 h 13"/>
                  <a:gd name="T8" fmla="*/ 107 w 47"/>
                  <a:gd name="T9" fmla="*/ 36 h 13"/>
                  <a:gd name="T10" fmla="*/ 93 w 47"/>
                  <a:gd name="T11" fmla="*/ 36 h 13"/>
                  <a:gd name="T12" fmla="*/ 77 w 47"/>
                  <a:gd name="T13" fmla="*/ 30 h 13"/>
                  <a:gd name="T14" fmla="*/ 47 w 47"/>
                  <a:gd name="T15" fmla="*/ 22 h 13"/>
                  <a:gd name="T16" fmla="*/ 33 w 47"/>
                  <a:gd name="T17" fmla="*/ 14 h 13"/>
                  <a:gd name="T18" fmla="*/ 8 w 47"/>
                  <a:gd name="T19" fmla="*/ 8 h 13"/>
                  <a:gd name="T20" fmla="*/ 0 w 47"/>
                  <a:gd name="T21" fmla="*/ 0 h 13"/>
                  <a:gd name="T22" fmla="*/ 8 w 47"/>
                  <a:gd name="T23" fmla="*/ 3 h 13"/>
                  <a:gd name="T24" fmla="*/ 36 w 47"/>
                  <a:gd name="T25" fmla="*/ 14 h 13"/>
                  <a:gd name="T26" fmla="*/ 49 w 47"/>
                  <a:gd name="T27" fmla="*/ 17 h 13"/>
                  <a:gd name="T28" fmla="*/ 77 w 47"/>
                  <a:gd name="T29" fmla="*/ 30 h 13"/>
                  <a:gd name="T30" fmla="*/ 93 w 47"/>
                  <a:gd name="T31" fmla="*/ 30 h 13"/>
                  <a:gd name="T32" fmla="*/ 107 w 47"/>
                  <a:gd name="T33" fmla="*/ 30 h 13"/>
                  <a:gd name="T34" fmla="*/ 126 w 47"/>
                  <a:gd name="T35" fmla="*/ 3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3">
                    <a:moveTo>
                      <a:pt x="46" y="11"/>
                    </a:moveTo>
                    <a:lnTo>
                      <a:pt x="46" y="10"/>
                    </a:lnTo>
                    <a:lnTo>
                      <a:pt x="47" y="11"/>
                    </a:lnTo>
                    <a:lnTo>
                      <a:pt x="46" y="11"/>
                    </a:lnTo>
                    <a:lnTo>
                      <a:pt x="39" y="13"/>
                    </a:lnTo>
                    <a:lnTo>
                      <a:pt x="34" y="13"/>
                    </a:lnTo>
                    <a:lnTo>
                      <a:pt x="28" y="11"/>
                    </a:lnTo>
                    <a:lnTo>
                      <a:pt x="17" y="8"/>
                    </a:lnTo>
                    <a:lnTo>
                      <a:pt x="12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28" y="11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6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54" name="Group 2386"/>
            <p:cNvGrpSpPr>
              <a:grpSpLocks/>
            </p:cNvGrpSpPr>
            <p:nvPr/>
          </p:nvGrpSpPr>
          <p:grpSpPr bwMode="auto">
            <a:xfrm rot="930613">
              <a:off x="1074" y="2887"/>
              <a:ext cx="431" cy="414"/>
              <a:chOff x="1271" y="3122"/>
              <a:chExt cx="431" cy="414"/>
            </a:xfrm>
          </p:grpSpPr>
          <p:sp>
            <p:nvSpPr>
              <p:cNvPr id="15396" name="Freeform 2387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97" name="Freeform 2388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98" name="Freeform 2389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99" name="Freeform 2390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0" name="Freeform 2391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1" name="Freeform 2392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2" name="Freeform 2393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3" name="Freeform 2394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4" name="Freeform 2395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5" name="Freeform 2396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6" name="Freeform 2397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7" name="Freeform 2398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8" name="Freeform 2399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09" name="Freeform 2400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0" name="Freeform 2401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1" name="Freeform 2402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2" name="Freeform 2403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3" name="Freeform 2404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4" name="Freeform 2405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5" name="Freeform 2406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6" name="Freeform 2407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7" name="Freeform 2408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8" name="Freeform 2409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19" name="Freeform 2410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0" name="Freeform 2411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1" name="Freeform 2412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2" name="Freeform 2413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3" name="Freeform 2414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4" name="Freeform 2415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5" name="Freeform 2416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6" name="Freeform 2417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7" name="Freeform 2418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8" name="Freeform 2419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29" name="Freeform 2420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0" name="Freeform 2421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1" name="Freeform 2422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2" name="Freeform 2423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3" name="Freeform 2424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4" name="Freeform 2425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5" name="Freeform 2426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6" name="Freeform 2427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7" name="Freeform 2428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8" name="Freeform 2429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39" name="Freeform 2430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40" name="Freeform 2431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441" name="Freeform 2432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55" name="Group 2433"/>
            <p:cNvGrpSpPr>
              <a:grpSpLocks/>
            </p:cNvGrpSpPr>
            <p:nvPr/>
          </p:nvGrpSpPr>
          <p:grpSpPr bwMode="auto">
            <a:xfrm rot="930613">
              <a:off x="1803" y="658"/>
              <a:ext cx="565" cy="706"/>
              <a:chOff x="1414" y="756"/>
              <a:chExt cx="565" cy="706"/>
            </a:xfrm>
          </p:grpSpPr>
          <p:sp>
            <p:nvSpPr>
              <p:cNvPr id="15350" name="Freeform 2434"/>
              <p:cNvSpPr>
                <a:spLocks/>
              </p:cNvSpPr>
              <p:nvPr/>
            </p:nvSpPr>
            <p:spPr bwMode="auto">
              <a:xfrm>
                <a:off x="1424" y="806"/>
                <a:ext cx="94" cy="109"/>
              </a:xfrm>
              <a:custGeom>
                <a:avLst/>
                <a:gdLst>
                  <a:gd name="T0" fmla="*/ 3 w 34"/>
                  <a:gd name="T1" fmla="*/ 106 h 40"/>
                  <a:gd name="T2" fmla="*/ 0 w 34"/>
                  <a:gd name="T3" fmla="*/ 109 h 40"/>
                  <a:gd name="T4" fmla="*/ 0 w 34"/>
                  <a:gd name="T5" fmla="*/ 106 h 40"/>
                  <a:gd name="T6" fmla="*/ 8 w 34"/>
                  <a:gd name="T7" fmla="*/ 90 h 40"/>
                  <a:gd name="T8" fmla="*/ 30 w 34"/>
                  <a:gd name="T9" fmla="*/ 63 h 40"/>
                  <a:gd name="T10" fmla="*/ 53 w 34"/>
                  <a:gd name="T11" fmla="*/ 38 h 40"/>
                  <a:gd name="T12" fmla="*/ 64 w 34"/>
                  <a:gd name="T13" fmla="*/ 27 h 40"/>
                  <a:gd name="T14" fmla="*/ 86 w 34"/>
                  <a:gd name="T15" fmla="*/ 8 h 40"/>
                  <a:gd name="T16" fmla="*/ 94 w 34"/>
                  <a:gd name="T17" fmla="*/ 0 h 40"/>
                  <a:gd name="T18" fmla="*/ 88 w 34"/>
                  <a:gd name="T19" fmla="*/ 8 h 40"/>
                  <a:gd name="T20" fmla="*/ 64 w 34"/>
                  <a:gd name="T21" fmla="*/ 27 h 40"/>
                  <a:gd name="T22" fmla="*/ 53 w 34"/>
                  <a:gd name="T23" fmla="*/ 38 h 40"/>
                  <a:gd name="T24" fmla="*/ 30 w 34"/>
                  <a:gd name="T25" fmla="*/ 65 h 40"/>
                  <a:gd name="T26" fmla="*/ 8 w 34"/>
                  <a:gd name="T27" fmla="*/ 93 h 40"/>
                  <a:gd name="T28" fmla="*/ 3 w 34"/>
                  <a:gd name="T29" fmla="*/ 10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11" y="23"/>
                    </a:lnTo>
                    <a:lnTo>
                      <a:pt x="19" y="14"/>
                    </a:lnTo>
                    <a:lnTo>
                      <a:pt x="23" y="10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2" y="3"/>
                    </a:lnTo>
                    <a:lnTo>
                      <a:pt x="23" y="10"/>
                    </a:lnTo>
                    <a:lnTo>
                      <a:pt x="19" y="14"/>
                    </a:lnTo>
                    <a:lnTo>
                      <a:pt x="11" y="24"/>
                    </a:lnTo>
                    <a:lnTo>
                      <a:pt x="3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51" name="Freeform 2435"/>
              <p:cNvSpPr>
                <a:spLocks/>
              </p:cNvSpPr>
              <p:nvPr/>
            </p:nvSpPr>
            <p:spPr bwMode="auto">
              <a:xfrm>
                <a:off x="1562" y="756"/>
                <a:ext cx="159" cy="30"/>
              </a:xfrm>
              <a:custGeom>
                <a:avLst/>
                <a:gdLst>
                  <a:gd name="T0" fmla="*/ 8 w 58"/>
                  <a:gd name="T1" fmla="*/ 30 h 11"/>
                  <a:gd name="T2" fmla="*/ 5 w 58"/>
                  <a:gd name="T3" fmla="*/ 30 h 11"/>
                  <a:gd name="T4" fmla="*/ 0 w 58"/>
                  <a:gd name="T5" fmla="*/ 30 h 11"/>
                  <a:gd name="T6" fmla="*/ 5 w 58"/>
                  <a:gd name="T7" fmla="*/ 30 h 11"/>
                  <a:gd name="T8" fmla="*/ 8 w 58"/>
                  <a:gd name="T9" fmla="*/ 27 h 11"/>
                  <a:gd name="T10" fmla="*/ 25 w 58"/>
                  <a:gd name="T11" fmla="*/ 25 h 11"/>
                  <a:gd name="T12" fmla="*/ 60 w 58"/>
                  <a:gd name="T13" fmla="*/ 14 h 11"/>
                  <a:gd name="T14" fmla="*/ 115 w 58"/>
                  <a:gd name="T15" fmla="*/ 3 h 11"/>
                  <a:gd name="T16" fmla="*/ 145 w 58"/>
                  <a:gd name="T17" fmla="*/ 0 h 11"/>
                  <a:gd name="T18" fmla="*/ 159 w 58"/>
                  <a:gd name="T19" fmla="*/ 0 h 11"/>
                  <a:gd name="T20" fmla="*/ 145 w 58"/>
                  <a:gd name="T21" fmla="*/ 0 h 11"/>
                  <a:gd name="T22" fmla="*/ 115 w 58"/>
                  <a:gd name="T23" fmla="*/ 3 h 11"/>
                  <a:gd name="T24" fmla="*/ 60 w 58"/>
                  <a:gd name="T25" fmla="*/ 16 h 11"/>
                  <a:gd name="T26" fmla="*/ 25 w 58"/>
                  <a:gd name="T27" fmla="*/ 25 h 11"/>
                  <a:gd name="T28" fmla="*/ 8 w 58"/>
                  <a:gd name="T29" fmla="*/ 30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11">
                    <a:moveTo>
                      <a:pt x="3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9" y="9"/>
                    </a:lnTo>
                    <a:lnTo>
                      <a:pt x="22" y="5"/>
                    </a:lnTo>
                    <a:lnTo>
                      <a:pt x="42" y="1"/>
                    </a:lnTo>
                    <a:lnTo>
                      <a:pt x="53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2" y="1"/>
                    </a:lnTo>
                    <a:lnTo>
                      <a:pt x="22" y="6"/>
                    </a:lnTo>
                    <a:lnTo>
                      <a:pt x="9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52" name="Freeform 2436"/>
              <p:cNvSpPr>
                <a:spLocks/>
              </p:cNvSpPr>
              <p:nvPr/>
            </p:nvSpPr>
            <p:spPr bwMode="auto">
              <a:xfrm>
                <a:off x="1414" y="773"/>
                <a:ext cx="343" cy="205"/>
              </a:xfrm>
              <a:custGeom>
                <a:avLst/>
                <a:gdLst>
                  <a:gd name="T0" fmla="*/ 11 w 125"/>
                  <a:gd name="T1" fmla="*/ 194 h 75"/>
                  <a:gd name="T2" fmla="*/ 5 w 125"/>
                  <a:gd name="T3" fmla="*/ 197 h 75"/>
                  <a:gd name="T4" fmla="*/ 0 w 125"/>
                  <a:gd name="T5" fmla="*/ 205 h 75"/>
                  <a:gd name="T6" fmla="*/ 5 w 125"/>
                  <a:gd name="T7" fmla="*/ 194 h 75"/>
                  <a:gd name="T8" fmla="*/ 11 w 125"/>
                  <a:gd name="T9" fmla="*/ 191 h 75"/>
                  <a:gd name="T10" fmla="*/ 16 w 125"/>
                  <a:gd name="T11" fmla="*/ 180 h 75"/>
                  <a:gd name="T12" fmla="*/ 30 w 125"/>
                  <a:gd name="T13" fmla="*/ 150 h 75"/>
                  <a:gd name="T14" fmla="*/ 41 w 125"/>
                  <a:gd name="T15" fmla="*/ 128 h 75"/>
                  <a:gd name="T16" fmla="*/ 55 w 125"/>
                  <a:gd name="T17" fmla="*/ 109 h 75"/>
                  <a:gd name="T18" fmla="*/ 74 w 125"/>
                  <a:gd name="T19" fmla="*/ 93 h 75"/>
                  <a:gd name="T20" fmla="*/ 96 w 125"/>
                  <a:gd name="T21" fmla="*/ 74 h 75"/>
                  <a:gd name="T22" fmla="*/ 118 w 125"/>
                  <a:gd name="T23" fmla="*/ 57 h 75"/>
                  <a:gd name="T24" fmla="*/ 143 w 125"/>
                  <a:gd name="T25" fmla="*/ 44 h 75"/>
                  <a:gd name="T26" fmla="*/ 184 w 125"/>
                  <a:gd name="T27" fmla="*/ 25 h 75"/>
                  <a:gd name="T28" fmla="*/ 217 w 125"/>
                  <a:gd name="T29" fmla="*/ 14 h 75"/>
                  <a:gd name="T30" fmla="*/ 228 w 125"/>
                  <a:gd name="T31" fmla="*/ 14 h 75"/>
                  <a:gd name="T32" fmla="*/ 258 w 125"/>
                  <a:gd name="T33" fmla="*/ 11 h 75"/>
                  <a:gd name="T34" fmla="*/ 310 w 125"/>
                  <a:gd name="T35" fmla="*/ 3 h 75"/>
                  <a:gd name="T36" fmla="*/ 343 w 125"/>
                  <a:gd name="T37" fmla="*/ 0 h 75"/>
                  <a:gd name="T38" fmla="*/ 310 w 125"/>
                  <a:gd name="T39" fmla="*/ 3 h 75"/>
                  <a:gd name="T40" fmla="*/ 269 w 125"/>
                  <a:gd name="T41" fmla="*/ 11 h 75"/>
                  <a:gd name="T42" fmla="*/ 225 w 125"/>
                  <a:gd name="T43" fmla="*/ 16 h 75"/>
                  <a:gd name="T44" fmla="*/ 214 w 125"/>
                  <a:gd name="T45" fmla="*/ 16 h 75"/>
                  <a:gd name="T46" fmla="*/ 184 w 125"/>
                  <a:gd name="T47" fmla="*/ 27 h 75"/>
                  <a:gd name="T48" fmla="*/ 140 w 125"/>
                  <a:gd name="T49" fmla="*/ 46 h 75"/>
                  <a:gd name="T50" fmla="*/ 118 w 125"/>
                  <a:gd name="T51" fmla="*/ 60 h 75"/>
                  <a:gd name="T52" fmla="*/ 96 w 125"/>
                  <a:gd name="T53" fmla="*/ 74 h 75"/>
                  <a:gd name="T54" fmla="*/ 74 w 125"/>
                  <a:gd name="T55" fmla="*/ 93 h 75"/>
                  <a:gd name="T56" fmla="*/ 58 w 125"/>
                  <a:gd name="T57" fmla="*/ 112 h 75"/>
                  <a:gd name="T58" fmla="*/ 44 w 125"/>
                  <a:gd name="T59" fmla="*/ 131 h 75"/>
                  <a:gd name="T60" fmla="*/ 30 w 125"/>
                  <a:gd name="T61" fmla="*/ 153 h 75"/>
                  <a:gd name="T62" fmla="*/ 16 w 125"/>
                  <a:gd name="T63" fmla="*/ 183 h 75"/>
                  <a:gd name="T64" fmla="*/ 14 w 125"/>
                  <a:gd name="T65" fmla="*/ 191 h 75"/>
                  <a:gd name="T66" fmla="*/ 11 w 125"/>
                  <a:gd name="T67" fmla="*/ 194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5" h="75">
                    <a:moveTo>
                      <a:pt x="4" y="71"/>
                    </a:moveTo>
                    <a:lnTo>
                      <a:pt x="2" y="72"/>
                    </a:lnTo>
                    <a:lnTo>
                      <a:pt x="0" y="75"/>
                    </a:lnTo>
                    <a:lnTo>
                      <a:pt x="2" y="71"/>
                    </a:lnTo>
                    <a:lnTo>
                      <a:pt x="4" y="70"/>
                    </a:lnTo>
                    <a:lnTo>
                      <a:pt x="6" y="66"/>
                    </a:lnTo>
                    <a:lnTo>
                      <a:pt x="11" y="55"/>
                    </a:lnTo>
                    <a:lnTo>
                      <a:pt x="15" y="47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5" y="27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7" y="9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94" y="4"/>
                    </a:lnTo>
                    <a:lnTo>
                      <a:pt x="113" y="1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98" y="4"/>
                    </a:lnTo>
                    <a:lnTo>
                      <a:pt x="82" y="6"/>
                    </a:lnTo>
                    <a:lnTo>
                      <a:pt x="78" y="6"/>
                    </a:lnTo>
                    <a:lnTo>
                      <a:pt x="67" y="10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7" y="34"/>
                    </a:lnTo>
                    <a:lnTo>
                      <a:pt x="21" y="41"/>
                    </a:lnTo>
                    <a:lnTo>
                      <a:pt x="16" y="48"/>
                    </a:lnTo>
                    <a:lnTo>
                      <a:pt x="11" y="56"/>
                    </a:lnTo>
                    <a:lnTo>
                      <a:pt x="6" y="67"/>
                    </a:lnTo>
                    <a:lnTo>
                      <a:pt x="5" y="70"/>
                    </a:lnTo>
                    <a:lnTo>
                      <a:pt x="4" y="7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53" name="Freeform 2437"/>
              <p:cNvSpPr>
                <a:spLocks/>
              </p:cNvSpPr>
              <p:nvPr/>
            </p:nvSpPr>
            <p:spPr bwMode="auto">
              <a:xfrm>
                <a:off x="1419" y="800"/>
                <a:ext cx="387" cy="195"/>
              </a:xfrm>
              <a:custGeom>
                <a:avLst/>
                <a:gdLst>
                  <a:gd name="T0" fmla="*/ 11 w 141"/>
                  <a:gd name="T1" fmla="*/ 184 h 71"/>
                  <a:gd name="T2" fmla="*/ 8 w 141"/>
                  <a:gd name="T3" fmla="*/ 187 h 71"/>
                  <a:gd name="T4" fmla="*/ 0 w 141"/>
                  <a:gd name="T5" fmla="*/ 195 h 71"/>
                  <a:gd name="T6" fmla="*/ 8 w 141"/>
                  <a:gd name="T7" fmla="*/ 187 h 71"/>
                  <a:gd name="T8" fmla="*/ 8 w 141"/>
                  <a:gd name="T9" fmla="*/ 184 h 71"/>
                  <a:gd name="T10" fmla="*/ 14 w 141"/>
                  <a:gd name="T11" fmla="*/ 181 h 71"/>
                  <a:gd name="T12" fmla="*/ 22 w 141"/>
                  <a:gd name="T13" fmla="*/ 173 h 71"/>
                  <a:gd name="T14" fmla="*/ 41 w 141"/>
                  <a:gd name="T15" fmla="*/ 143 h 71"/>
                  <a:gd name="T16" fmla="*/ 71 w 141"/>
                  <a:gd name="T17" fmla="*/ 102 h 71"/>
                  <a:gd name="T18" fmla="*/ 93 w 141"/>
                  <a:gd name="T19" fmla="*/ 82 h 71"/>
                  <a:gd name="T20" fmla="*/ 113 w 141"/>
                  <a:gd name="T21" fmla="*/ 60 h 71"/>
                  <a:gd name="T22" fmla="*/ 137 w 141"/>
                  <a:gd name="T23" fmla="*/ 41 h 71"/>
                  <a:gd name="T24" fmla="*/ 165 w 141"/>
                  <a:gd name="T25" fmla="*/ 27 h 71"/>
                  <a:gd name="T26" fmla="*/ 189 w 141"/>
                  <a:gd name="T27" fmla="*/ 19 h 71"/>
                  <a:gd name="T28" fmla="*/ 211 w 141"/>
                  <a:gd name="T29" fmla="*/ 14 h 71"/>
                  <a:gd name="T30" fmla="*/ 247 w 141"/>
                  <a:gd name="T31" fmla="*/ 5 h 71"/>
                  <a:gd name="T32" fmla="*/ 261 w 141"/>
                  <a:gd name="T33" fmla="*/ 3 h 71"/>
                  <a:gd name="T34" fmla="*/ 291 w 141"/>
                  <a:gd name="T35" fmla="*/ 3 h 71"/>
                  <a:gd name="T36" fmla="*/ 349 w 141"/>
                  <a:gd name="T37" fmla="*/ 0 h 71"/>
                  <a:gd name="T38" fmla="*/ 387 w 141"/>
                  <a:gd name="T39" fmla="*/ 3 h 71"/>
                  <a:gd name="T40" fmla="*/ 349 w 141"/>
                  <a:gd name="T41" fmla="*/ 0 h 71"/>
                  <a:gd name="T42" fmla="*/ 335 w 141"/>
                  <a:gd name="T43" fmla="*/ 0 h 71"/>
                  <a:gd name="T44" fmla="*/ 305 w 141"/>
                  <a:gd name="T45" fmla="*/ 3 h 71"/>
                  <a:gd name="T46" fmla="*/ 258 w 141"/>
                  <a:gd name="T47" fmla="*/ 5 h 71"/>
                  <a:gd name="T48" fmla="*/ 244 w 141"/>
                  <a:gd name="T49" fmla="*/ 5 h 71"/>
                  <a:gd name="T50" fmla="*/ 209 w 141"/>
                  <a:gd name="T51" fmla="*/ 14 h 71"/>
                  <a:gd name="T52" fmla="*/ 184 w 141"/>
                  <a:gd name="T53" fmla="*/ 19 h 71"/>
                  <a:gd name="T54" fmla="*/ 162 w 141"/>
                  <a:gd name="T55" fmla="*/ 30 h 71"/>
                  <a:gd name="T56" fmla="*/ 137 w 141"/>
                  <a:gd name="T57" fmla="*/ 44 h 71"/>
                  <a:gd name="T58" fmla="*/ 113 w 141"/>
                  <a:gd name="T59" fmla="*/ 60 h 71"/>
                  <a:gd name="T60" fmla="*/ 93 w 141"/>
                  <a:gd name="T61" fmla="*/ 82 h 71"/>
                  <a:gd name="T62" fmla="*/ 71 w 141"/>
                  <a:gd name="T63" fmla="*/ 104 h 71"/>
                  <a:gd name="T64" fmla="*/ 41 w 141"/>
                  <a:gd name="T65" fmla="*/ 143 h 71"/>
                  <a:gd name="T66" fmla="*/ 22 w 141"/>
                  <a:gd name="T67" fmla="*/ 173 h 71"/>
                  <a:gd name="T68" fmla="*/ 14 w 141"/>
                  <a:gd name="T69" fmla="*/ 184 h 71"/>
                  <a:gd name="T70" fmla="*/ 11 w 141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1" h="71">
                    <a:moveTo>
                      <a:pt x="4" y="67"/>
                    </a:moveTo>
                    <a:lnTo>
                      <a:pt x="3" y="68"/>
                    </a:lnTo>
                    <a:lnTo>
                      <a:pt x="0" y="71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5" y="66"/>
                    </a:lnTo>
                    <a:lnTo>
                      <a:pt x="8" y="63"/>
                    </a:lnTo>
                    <a:lnTo>
                      <a:pt x="15" y="52"/>
                    </a:lnTo>
                    <a:lnTo>
                      <a:pt x="26" y="37"/>
                    </a:lnTo>
                    <a:lnTo>
                      <a:pt x="34" y="30"/>
                    </a:lnTo>
                    <a:lnTo>
                      <a:pt x="41" y="22"/>
                    </a:lnTo>
                    <a:lnTo>
                      <a:pt x="50" y="15"/>
                    </a:lnTo>
                    <a:lnTo>
                      <a:pt x="60" y="10"/>
                    </a:lnTo>
                    <a:lnTo>
                      <a:pt x="69" y="7"/>
                    </a:lnTo>
                    <a:lnTo>
                      <a:pt x="77" y="5"/>
                    </a:lnTo>
                    <a:lnTo>
                      <a:pt x="90" y="2"/>
                    </a:lnTo>
                    <a:lnTo>
                      <a:pt x="95" y="1"/>
                    </a:lnTo>
                    <a:lnTo>
                      <a:pt x="106" y="1"/>
                    </a:lnTo>
                    <a:lnTo>
                      <a:pt x="127" y="0"/>
                    </a:lnTo>
                    <a:lnTo>
                      <a:pt x="141" y="1"/>
                    </a:lnTo>
                    <a:lnTo>
                      <a:pt x="127" y="0"/>
                    </a:lnTo>
                    <a:lnTo>
                      <a:pt x="122" y="0"/>
                    </a:lnTo>
                    <a:lnTo>
                      <a:pt x="111" y="1"/>
                    </a:lnTo>
                    <a:lnTo>
                      <a:pt x="94" y="2"/>
                    </a:lnTo>
                    <a:lnTo>
                      <a:pt x="89" y="2"/>
                    </a:lnTo>
                    <a:lnTo>
                      <a:pt x="76" y="5"/>
                    </a:lnTo>
                    <a:lnTo>
                      <a:pt x="67" y="7"/>
                    </a:lnTo>
                    <a:lnTo>
                      <a:pt x="59" y="11"/>
                    </a:lnTo>
                    <a:lnTo>
                      <a:pt x="50" y="16"/>
                    </a:lnTo>
                    <a:lnTo>
                      <a:pt x="41" y="22"/>
                    </a:lnTo>
                    <a:lnTo>
                      <a:pt x="34" y="30"/>
                    </a:lnTo>
                    <a:lnTo>
                      <a:pt x="26" y="38"/>
                    </a:lnTo>
                    <a:lnTo>
                      <a:pt x="15" y="52"/>
                    </a:lnTo>
                    <a:lnTo>
                      <a:pt x="8" y="63"/>
                    </a:lnTo>
                    <a:lnTo>
                      <a:pt x="5" y="67"/>
                    </a:lnTo>
                    <a:lnTo>
                      <a:pt x="4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54" name="Freeform 2438"/>
              <p:cNvSpPr>
                <a:spLocks/>
              </p:cNvSpPr>
              <p:nvPr/>
            </p:nvSpPr>
            <p:spPr bwMode="auto">
              <a:xfrm>
                <a:off x="1424" y="896"/>
                <a:ext cx="102" cy="140"/>
              </a:xfrm>
              <a:custGeom>
                <a:avLst/>
                <a:gdLst>
                  <a:gd name="T0" fmla="*/ 3 w 37"/>
                  <a:gd name="T1" fmla="*/ 135 h 51"/>
                  <a:gd name="T2" fmla="*/ 3 w 37"/>
                  <a:gd name="T3" fmla="*/ 140 h 51"/>
                  <a:gd name="T4" fmla="*/ 0 w 37"/>
                  <a:gd name="T5" fmla="*/ 140 h 51"/>
                  <a:gd name="T6" fmla="*/ 0 w 37"/>
                  <a:gd name="T7" fmla="*/ 135 h 51"/>
                  <a:gd name="T8" fmla="*/ 8 w 37"/>
                  <a:gd name="T9" fmla="*/ 118 h 51"/>
                  <a:gd name="T10" fmla="*/ 33 w 37"/>
                  <a:gd name="T11" fmla="*/ 82 h 51"/>
                  <a:gd name="T12" fmla="*/ 47 w 37"/>
                  <a:gd name="T13" fmla="*/ 63 h 51"/>
                  <a:gd name="T14" fmla="*/ 58 w 37"/>
                  <a:gd name="T15" fmla="*/ 47 h 51"/>
                  <a:gd name="T16" fmla="*/ 66 w 37"/>
                  <a:gd name="T17" fmla="*/ 30 h 51"/>
                  <a:gd name="T18" fmla="*/ 74 w 37"/>
                  <a:gd name="T19" fmla="*/ 19 h 51"/>
                  <a:gd name="T20" fmla="*/ 80 w 37"/>
                  <a:gd name="T21" fmla="*/ 14 h 51"/>
                  <a:gd name="T22" fmla="*/ 91 w 37"/>
                  <a:gd name="T23" fmla="*/ 5 h 51"/>
                  <a:gd name="T24" fmla="*/ 102 w 37"/>
                  <a:gd name="T25" fmla="*/ 0 h 51"/>
                  <a:gd name="T26" fmla="*/ 91 w 37"/>
                  <a:gd name="T27" fmla="*/ 5 h 51"/>
                  <a:gd name="T28" fmla="*/ 85 w 37"/>
                  <a:gd name="T29" fmla="*/ 8 h 51"/>
                  <a:gd name="T30" fmla="*/ 77 w 37"/>
                  <a:gd name="T31" fmla="*/ 16 h 51"/>
                  <a:gd name="T32" fmla="*/ 66 w 37"/>
                  <a:gd name="T33" fmla="*/ 33 h 51"/>
                  <a:gd name="T34" fmla="*/ 61 w 37"/>
                  <a:gd name="T35" fmla="*/ 49 h 51"/>
                  <a:gd name="T36" fmla="*/ 47 w 37"/>
                  <a:gd name="T37" fmla="*/ 69 h 51"/>
                  <a:gd name="T38" fmla="*/ 33 w 37"/>
                  <a:gd name="T39" fmla="*/ 82 h 51"/>
                  <a:gd name="T40" fmla="*/ 11 w 37"/>
                  <a:gd name="T41" fmla="*/ 118 h 51"/>
                  <a:gd name="T42" fmla="*/ 3 w 37"/>
                  <a:gd name="T43" fmla="*/ 13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" h="51">
                    <a:moveTo>
                      <a:pt x="1" y="49"/>
                    </a:moveTo>
                    <a:lnTo>
                      <a:pt x="1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12" y="30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3" y="2"/>
                    </a:lnTo>
                    <a:lnTo>
                      <a:pt x="37" y="0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22" y="18"/>
                    </a:lnTo>
                    <a:lnTo>
                      <a:pt x="17" y="25"/>
                    </a:lnTo>
                    <a:lnTo>
                      <a:pt x="12" y="30"/>
                    </a:lnTo>
                    <a:lnTo>
                      <a:pt x="4" y="43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55" name="Freeform 2439"/>
              <p:cNvSpPr>
                <a:spLocks/>
              </p:cNvSpPr>
              <p:nvPr/>
            </p:nvSpPr>
            <p:spPr bwMode="auto">
              <a:xfrm>
                <a:off x="1540" y="819"/>
                <a:ext cx="126" cy="61"/>
              </a:xfrm>
              <a:custGeom>
                <a:avLst/>
                <a:gdLst>
                  <a:gd name="T0" fmla="*/ 3 w 46"/>
                  <a:gd name="T1" fmla="*/ 55 h 22"/>
                  <a:gd name="T2" fmla="*/ 0 w 46"/>
                  <a:gd name="T3" fmla="*/ 61 h 22"/>
                  <a:gd name="T4" fmla="*/ 0 w 46"/>
                  <a:gd name="T5" fmla="*/ 55 h 22"/>
                  <a:gd name="T6" fmla="*/ 14 w 46"/>
                  <a:gd name="T7" fmla="*/ 47 h 22"/>
                  <a:gd name="T8" fmla="*/ 44 w 46"/>
                  <a:gd name="T9" fmla="*/ 28 h 22"/>
                  <a:gd name="T10" fmla="*/ 74 w 46"/>
                  <a:gd name="T11" fmla="*/ 14 h 22"/>
                  <a:gd name="T12" fmla="*/ 85 w 46"/>
                  <a:gd name="T13" fmla="*/ 8 h 22"/>
                  <a:gd name="T14" fmla="*/ 88 w 46"/>
                  <a:gd name="T15" fmla="*/ 8 h 22"/>
                  <a:gd name="T16" fmla="*/ 115 w 46"/>
                  <a:gd name="T17" fmla="*/ 0 h 22"/>
                  <a:gd name="T18" fmla="*/ 126 w 46"/>
                  <a:gd name="T19" fmla="*/ 0 h 22"/>
                  <a:gd name="T20" fmla="*/ 115 w 46"/>
                  <a:gd name="T21" fmla="*/ 6 h 22"/>
                  <a:gd name="T22" fmla="*/ 88 w 46"/>
                  <a:gd name="T23" fmla="*/ 11 h 22"/>
                  <a:gd name="T24" fmla="*/ 82 w 46"/>
                  <a:gd name="T25" fmla="*/ 11 h 22"/>
                  <a:gd name="T26" fmla="*/ 71 w 46"/>
                  <a:gd name="T27" fmla="*/ 14 h 22"/>
                  <a:gd name="T28" fmla="*/ 44 w 46"/>
                  <a:gd name="T29" fmla="*/ 33 h 22"/>
                  <a:gd name="T30" fmla="*/ 14 w 46"/>
                  <a:gd name="T31" fmla="*/ 50 h 22"/>
                  <a:gd name="T32" fmla="*/ 3 w 46"/>
                  <a:gd name="T33" fmla="*/ 55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2">
                    <a:moveTo>
                      <a:pt x="1" y="20"/>
                    </a:moveTo>
                    <a:lnTo>
                      <a:pt x="0" y="22"/>
                    </a:lnTo>
                    <a:lnTo>
                      <a:pt x="0" y="20"/>
                    </a:lnTo>
                    <a:lnTo>
                      <a:pt x="5" y="17"/>
                    </a:lnTo>
                    <a:lnTo>
                      <a:pt x="16" y="10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6" y="5"/>
                    </a:lnTo>
                    <a:lnTo>
                      <a:pt x="16" y="12"/>
                    </a:lnTo>
                    <a:lnTo>
                      <a:pt x="5" y="18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56" name="Freeform 2440"/>
              <p:cNvSpPr>
                <a:spLocks/>
              </p:cNvSpPr>
              <p:nvPr/>
            </p:nvSpPr>
            <p:spPr bwMode="auto">
              <a:xfrm>
                <a:off x="1430" y="839"/>
                <a:ext cx="409" cy="219"/>
              </a:xfrm>
              <a:custGeom>
                <a:avLst/>
                <a:gdLst>
                  <a:gd name="T0" fmla="*/ 3 w 149"/>
                  <a:gd name="T1" fmla="*/ 205 h 80"/>
                  <a:gd name="T2" fmla="*/ 3 w 149"/>
                  <a:gd name="T3" fmla="*/ 211 h 80"/>
                  <a:gd name="T4" fmla="*/ 0 w 149"/>
                  <a:gd name="T5" fmla="*/ 219 h 80"/>
                  <a:gd name="T6" fmla="*/ 0 w 149"/>
                  <a:gd name="T7" fmla="*/ 211 h 80"/>
                  <a:gd name="T8" fmla="*/ 3 w 149"/>
                  <a:gd name="T9" fmla="*/ 205 h 80"/>
                  <a:gd name="T10" fmla="*/ 3 w 149"/>
                  <a:gd name="T11" fmla="*/ 203 h 80"/>
                  <a:gd name="T12" fmla="*/ 11 w 149"/>
                  <a:gd name="T13" fmla="*/ 192 h 80"/>
                  <a:gd name="T14" fmla="*/ 38 w 149"/>
                  <a:gd name="T15" fmla="*/ 162 h 80"/>
                  <a:gd name="T16" fmla="*/ 74 w 149"/>
                  <a:gd name="T17" fmla="*/ 120 h 80"/>
                  <a:gd name="T18" fmla="*/ 96 w 149"/>
                  <a:gd name="T19" fmla="*/ 99 h 80"/>
                  <a:gd name="T20" fmla="*/ 121 w 149"/>
                  <a:gd name="T21" fmla="*/ 77 h 80"/>
                  <a:gd name="T22" fmla="*/ 129 w 149"/>
                  <a:gd name="T23" fmla="*/ 63 h 80"/>
                  <a:gd name="T24" fmla="*/ 143 w 149"/>
                  <a:gd name="T25" fmla="*/ 55 h 80"/>
                  <a:gd name="T26" fmla="*/ 156 w 149"/>
                  <a:gd name="T27" fmla="*/ 47 h 80"/>
                  <a:gd name="T28" fmla="*/ 170 w 149"/>
                  <a:gd name="T29" fmla="*/ 41 h 80"/>
                  <a:gd name="T30" fmla="*/ 198 w 149"/>
                  <a:gd name="T31" fmla="*/ 33 h 80"/>
                  <a:gd name="T32" fmla="*/ 225 w 149"/>
                  <a:gd name="T33" fmla="*/ 27 h 80"/>
                  <a:gd name="T34" fmla="*/ 247 w 149"/>
                  <a:gd name="T35" fmla="*/ 19 h 80"/>
                  <a:gd name="T36" fmla="*/ 264 w 149"/>
                  <a:gd name="T37" fmla="*/ 14 h 80"/>
                  <a:gd name="T38" fmla="*/ 272 w 149"/>
                  <a:gd name="T39" fmla="*/ 5 h 80"/>
                  <a:gd name="T40" fmla="*/ 277 w 149"/>
                  <a:gd name="T41" fmla="*/ 3 h 80"/>
                  <a:gd name="T42" fmla="*/ 283 w 149"/>
                  <a:gd name="T43" fmla="*/ 3 h 80"/>
                  <a:gd name="T44" fmla="*/ 307 w 149"/>
                  <a:gd name="T45" fmla="*/ 0 h 80"/>
                  <a:gd name="T46" fmla="*/ 338 w 149"/>
                  <a:gd name="T47" fmla="*/ 0 h 80"/>
                  <a:gd name="T48" fmla="*/ 368 w 149"/>
                  <a:gd name="T49" fmla="*/ 3 h 80"/>
                  <a:gd name="T50" fmla="*/ 409 w 149"/>
                  <a:gd name="T51" fmla="*/ 5 h 80"/>
                  <a:gd name="T52" fmla="*/ 368 w 149"/>
                  <a:gd name="T53" fmla="*/ 5 h 80"/>
                  <a:gd name="T54" fmla="*/ 321 w 149"/>
                  <a:gd name="T55" fmla="*/ 0 h 80"/>
                  <a:gd name="T56" fmla="*/ 283 w 149"/>
                  <a:gd name="T57" fmla="*/ 3 h 80"/>
                  <a:gd name="T58" fmla="*/ 272 w 149"/>
                  <a:gd name="T59" fmla="*/ 5 h 80"/>
                  <a:gd name="T60" fmla="*/ 272 w 149"/>
                  <a:gd name="T61" fmla="*/ 8 h 80"/>
                  <a:gd name="T62" fmla="*/ 269 w 149"/>
                  <a:gd name="T63" fmla="*/ 8 h 80"/>
                  <a:gd name="T64" fmla="*/ 258 w 149"/>
                  <a:gd name="T65" fmla="*/ 19 h 80"/>
                  <a:gd name="T66" fmla="*/ 242 w 149"/>
                  <a:gd name="T67" fmla="*/ 22 h 80"/>
                  <a:gd name="T68" fmla="*/ 222 w 149"/>
                  <a:gd name="T69" fmla="*/ 30 h 80"/>
                  <a:gd name="T70" fmla="*/ 195 w 149"/>
                  <a:gd name="T71" fmla="*/ 33 h 80"/>
                  <a:gd name="T72" fmla="*/ 167 w 149"/>
                  <a:gd name="T73" fmla="*/ 44 h 80"/>
                  <a:gd name="T74" fmla="*/ 154 w 149"/>
                  <a:gd name="T75" fmla="*/ 47 h 80"/>
                  <a:gd name="T76" fmla="*/ 143 w 149"/>
                  <a:gd name="T77" fmla="*/ 57 h 80"/>
                  <a:gd name="T78" fmla="*/ 129 w 149"/>
                  <a:gd name="T79" fmla="*/ 66 h 80"/>
                  <a:gd name="T80" fmla="*/ 121 w 149"/>
                  <a:gd name="T81" fmla="*/ 79 h 80"/>
                  <a:gd name="T82" fmla="*/ 96 w 149"/>
                  <a:gd name="T83" fmla="*/ 101 h 80"/>
                  <a:gd name="T84" fmla="*/ 74 w 149"/>
                  <a:gd name="T85" fmla="*/ 120 h 80"/>
                  <a:gd name="T86" fmla="*/ 38 w 149"/>
                  <a:gd name="T87" fmla="*/ 167 h 80"/>
                  <a:gd name="T88" fmla="*/ 11 w 149"/>
                  <a:gd name="T89" fmla="*/ 192 h 80"/>
                  <a:gd name="T90" fmla="*/ 5 w 149"/>
                  <a:gd name="T91" fmla="*/ 203 h 80"/>
                  <a:gd name="T92" fmla="*/ 3 w 149"/>
                  <a:gd name="T93" fmla="*/ 205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49" h="80">
                    <a:moveTo>
                      <a:pt x="1" y="75"/>
                    </a:moveTo>
                    <a:lnTo>
                      <a:pt x="1" y="77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1" y="75"/>
                    </a:lnTo>
                    <a:lnTo>
                      <a:pt x="1" y="74"/>
                    </a:lnTo>
                    <a:lnTo>
                      <a:pt x="4" y="70"/>
                    </a:lnTo>
                    <a:lnTo>
                      <a:pt x="14" y="59"/>
                    </a:lnTo>
                    <a:lnTo>
                      <a:pt x="27" y="44"/>
                    </a:lnTo>
                    <a:lnTo>
                      <a:pt x="35" y="36"/>
                    </a:lnTo>
                    <a:lnTo>
                      <a:pt x="44" y="28"/>
                    </a:lnTo>
                    <a:lnTo>
                      <a:pt x="47" y="23"/>
                    </a:lnTo>
                    <a:lnTo>
                      <a:pt x="52" y="20"/>
                    </a:lnTo>
                    <a:lnTo>
                      <a:pt x="57" y="17"/>
                    </a:lnTo>
                    <a:lnTo>
                      <a:pt x="62" y="15"/>
                    </a:lnTo>
                    <a:lnTo>
                      <a:pt x="72" y="12"/>
                    </a:lnTo>
                    <a:lnTo>
                      <a:pt x="82" y="10"/>
                    </a:lnTo>
                    <a:lnTo>
                      <a:pt x="90" y="7"/>
                    </a:lnTo>
                    <a:lnTo>
                      <a:pt x="96" y="5"/>
                    </a:lnTo>
                    <a:lnTo>
                      <a:pt x="99" y="2"/>
                    </a:lnTo>
                    <a:lnTo>
                      <a:pt x="101" y="1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3" y="0"/>
                    </a:lnTo>
                    <a:lnTo>
                      <a:pt x="134" y="1"/>
                    </a:lnTo>
                    <a:lnTo>
                      <a:pt x="149" y="2"/>
                    </a:lnTo>
                    <a:lnTo>
                      <a:pt x="134" y="2"/>
                    </a:lnTo>
                    <a:lnTo>
                      <a:pt x="117" y="0"/>
                    </a:lnTo>
                    <a:lnTo>
                      <a:pt x="103" y="1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8" y="3"/>
                    </a:lnTo>
                    <a:lnTo>
                      <a:pt x="94" y="7"/>
                    </a:lnTo>
                    <a:lnTo>
                      <a:pt x="88" y="8"/>
                    </a:lnTo>
                    <a:lnTo>
                      <a:pt x="81" y="11"/>
                    </a:lnTo>
                    <a:lnTo>
                      <a:pt x="71" y="12"/>
                    </a:lnTo>
                    <a:lnTo>
                      <a:pt x="61" y="16"/>
                    </a:lnTo>
                    <a:lnTo>
                      <a:pt x="56" y="17"/>
                    </a:lnTo>
                    <a:lnTo>
                      <a:pt x="52" y="21"/>
                    </a:lnTo>
                    <a:lnTo>
                      <a:pt x="47" y="24"/>
                    </a:lnTo>
                    <a:lnTo>
                      <a:pt x="44" y="29"/>
                    </a:lnTo>
                    <a:lnTo>
                      <a:pt x="35" y="37"/>
                    </a:lnTo>
                    <a:lnTo>
                      <a:pt x="27" y="44"/>
                    </a:lnTo>
                    <a:lnTo>
                      <a:pt x="14" y="61"/>
                    </a:lnTo>
                    <a:lnTo>
                      <a:pt x="4" y="70"/>
                    </a:lnTo>
                    <a:lnTo>
                      <a:pt x="2" y="74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57" name="Freeform 2441"/>
              <p:cNvSpPr>
                <a:spLocks/>
              </p:cNvSpPr>
              <p:nvPr/>
            </p:nvSpPr>
            <p:spPr bwMode="auto">
              <a:xfrm>
                <a:off x="1471" y="817"/>
                <a:ext cx="357" cy="156"/>
              </a:xfrm>
              <a:custGeom>
                <a:avLst/>
                <a:gdLst>
                  <a:gd name="T0" fmla="*/ 11 w 130"/>
                  <a:gd name="T1" fmla="*/ 151 h 57"/>
                  <a:gd name="T2" fmla="*/ 5 w 130"/>
                  <a:gd name="T3" fmla="*/ 151 h 57"/>
                  <a:gd name="T4" fmla="*/ 0 w 130"/>
                  <a:gd name="T5" fmla="*/ 156 h 57"/>
                  <a:gd name="T6" fmla="*/ 5 w 130"/>
                  <a:gd name="T7" fmla="*/ 151 h 57"/>
                  <a:gd name="T8" fmla="*/ 14 w 130"/>
                  <a:gd name="T9" fmla="*/ 148 h 57"/>
                  <a:gd name="T10" fmla="*/ 19 w 130"/>
                  <a:gd name="T11" fmla="*/ 140 h 57"/>
                  <a:gd name="T12" fmla="*/ 41 w 130"/>
                  <a:gd name="T13" fmla="*/ 115 h 57"/>
                  <a:gd name="T14" fmla="*/ 74 w 130"/>
                  <a:gd name="T15" fmla="*/ 82 h 57"/>
                  <a:gd name="T16" fmla="*/ 91 w 130"/>
                  <a:gd name="T17" fmla="*/ 66 h 57"/>
                  <a:gd name="T18" fmla="*/ 115 w 130"/>
                  <a:gd name="T19" fmla="*/ 52 h 57"/>
                  <a:gd name="T20" fmla="*/ 165 w 130"/>
                  <a:gd name="T21" fmla="*/ 36 h 57"/>
                  <a:gd name="T22" fmla="*/ 209 w 130"/>
                  <a:gd name="T23" fmla="*/ 22 h 57"/>
                  <a:gd name="T24" fmla="*/ 239 w 130"/>
                  <a:gd name="T25" fmla="*/ 11 h 57"/>
                  <a:gd name="T26" fmla="*/ 250 w 130"/>
                  <a:gd name="T27" fmla="*/ 8 h 57"/>
                  <a:gd name="T28" fmla="*/ 258 w 130"/>
                  <a:gd name="T29" fmla="*/ 3 h 57"/>
                  <a:gd name="T30" fmla="*/ 277 w 130"/>
                  <a:gd name="T31" fmla="*/ 0 h 57"/>
                  <a:gd name="T32" fmla="*/ 305 w 130"/>
                  <a:gd name="T33" fmla="*/ 0 h 57"/>
                  <a:gd name="T34" fmla="*/ 319 w 130"/>
                  <a:gd name="T35" fmla="*/ 3 h 57"/>
                  <a:gd name="T36" fmla="*/ 327 w 130"/>
                  <a:gd name="T37" fmla="*/ 8 h 57"/>
                  <a:gd name="T38" fmla="*/ 357 w 130"/>
                  <a:gd name="T39" fmla="*/ 16 h 57"/>
                  <a:gd name="T40" fmla="*/ 327 w 130"/>
                  <a:gd name="T41" fmla="*/ 8 h 57"/>
                  <a:gd name="T42" fmla="*/ 324 w 130"/>
                  <a:gd name="T43" fmla="*/ 3 h 57"/>
                  <a:gd name="T44" fmla="*/ 319 w 130"/>
                  <a:gd name="T45" fmla="*/ 3 h 57"/>
                  <a:gd name="T46" fmla="*/ 291 w 130"/>
                  <a:gd name="T47" fmla="*/ 3 h 57"/>
                  <a:gd name="T48" fmla="*/ 258 w 130"/>
                  <a:gd name="T49" fmla="*/ 3 h 57"/>
                  <a:gd name="T50" fmla="*/ 250 w 130"/>
                  <a:gd name="T51" fmla="*/ 8 h 57"/>
                  <a:gd name="T52" fmla="*/ 250 w 130"/>
                  <a:gd name="T53" fmla="*/ 11 h 57"/>
                  <a:gd name="T54" fmla="*/ 236 w 130"/>
                  <a:gd name="T55" fmla="*/ 14 h 57"/>
                  <a:gd name="T56" fmla="*/ 206 w 130"/>
                  <a:gd name="T57" fmla="*/ 25 h 57"/>
                  <a:gd name="T58" fmla="*/ 165 w 130"/>
                  <a:gd name="T59" fmla="*/ 36 h 57"/>
                  <a:gd name="T60" fmla="*/ 115 w 130"/>
                  <a:gd name="T61" fmla="*/ 55 h 57"/>
                  <a:gd name="T62" fmla="*/ 91 w 130"/>
                  <a:gd name="T63" fmla="*/ 68 h 57"/>
                  <a:gd name="T64" fmla="*/ 74 w 130"/>
                  <a:gd name="T65" fmla="*/ 85 h 57"/>
                  <a:gd name="T66" fmla="*/ 41 w 130"/>
                  <a:gd name="T67" fmla="*/ 115 h 57"/>
                  <a:gd name="T68" fmla="*/ 19 w 130"/>
                  <a:gd name="T69" fmla="*/ 142 h 57"/>
                  <a:gd name="T70" fmla="*/ 14 w 130"/>
                  <a:gd name="T71" fmla="*/ 148 h 57"/>
                  <a:gd name="T72" fmla="*/ 11 w 130"/>
                  <a:gd name="T73" fmla="*/ 15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57">
                    <a:moveTo>
                      <a:pt x="4" y="55"/>
                    </a:moveTo>
                    <a:lnTo>
                      <a:pt x="2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5" y="54"/>
                    </a:lnTo>
                    <a:lnTo>
                      <a:pt x="7" y="51"/>
                    </a:lnTo>
                    <a:lnTo>
                      <a:pt x="15" y="42"/>
                    </a:lnTo>
                    <a:lnTo>
                      <a:pt x="27" y="30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60" y="13"/>
                    </a:lnTo>
                    <a:lnTo>
                      <a:pt x="76" y="8"/>
                    </a:lnTo>
                    <a:lnTo>
                      <a:pt x="87" y="4"/>
                    </a:lnTo>
                    <a:lnTo>
                      <a:pt x="91" y="3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11" y="0"/>
                    </a:lnTo>
                    <a:lnTo>
                      <a:pt x="116" y="1"/>
                    </a:lnTo>
                    <a:lnTo>
                      <a:pt x="119" y="3"/>
                    </a:lnTo>
                    <a:lnTo>
                      <a:pt x="130" y="6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06" y="1"/>
                    </a:lnTo>
                    <a:lnTo>
                      <a:pt x="94" y="1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86" y="5"/>
                    </a:lnTo>
                    <a:lnTo>
                      <a:pt x="75" y="9"/>
                    </a:lnTo>
                    <a:lnTo>
                      <a:pt x="60" y="13"/>
                    </a:lnTo>
                    <a:lnTo>
                      <a:pt x="42" y="20"/>
                    </a:lnTo>
                    <a:lnTo>
                      <a:pt x="33" y="25"/>
                    </a:lnTo>
                    <a:lnTo>
                      <a:pt x="27" y="31"/>
                    </a:lnTo>
                    <a:lnTo>
                      <a:pt x="15" y="4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58" name="Freeform 2442"/>
              <p:cNvSpPr>
                <a:spLocks/>
              </p:cNvSpPr>
              <p:nvPr/>
            </p:nvSpPr>
            <p:spPr bwMode="auto">
              <a:xfrm>
                <a:off x="1433" y="1036"/>
                <a:ext cx="30" cy="47"/>
              </a:xfrm>
              <a:custGeom>
                <a:avLst/>
                <a:gdLst>
                  <a:gd name="T0" fmla="*/ 0 w 11"/>
                  <a:gd name="T1" fmla="*/ 47 h 17"/>
                  <a:gd name="T2" fmla="*/ 0 w 11"/>
                  <a:gd name="T3" fmla="*/ 44 h 17"/>
                  <a:gd name="T4" fmla="*/ 11 w 11"/>
                  <a:gd name="T5" fmla="*/ 28 h 17"/>
                  <a:gd name="T6" fmla="*/ 22 w 11"/>
                  <a:gd name="T7" fmla="*/ 8 h 17"/>
                  <a:gd name="T8" fmla="*/ 27 w 11"/>
                  <a:gd name="T9" fmla="*/ 3 h 17"/>
                  <a:gd name="T10" fmla="*/ 30 w 11"/>
                  <a:gd name="T11" fmla="*/ 0 h 17"/>
                  <a:gd name="T12" fmla="*/ 30 w 11"/>
                  <a:gd name="T13" fmla="*/ 3 h 17"/>
                  <a:gd name="T14" fmla="*/ 25 w 11"/>
                  <a:gd name="T15" fmla="*/ 14 h 17"/>
                  <a:gd name="T16" fmla="*/ 14 w 11"/>
                  <a:gd name="T17" fmla="*/ 30 h 17"/>
                  <a:gd name="T18" fmla="*/ 0 w 11"/>
                  <a:gd name="T19" fmla="*/ 47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6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1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59" name="Freeform 2443"/>
              <p:cNvSpPr>
                <a:spLocks/>
              </p:cNvSpPr>
              <p:nvPr/>
            </p:nvSpPr>
            <p:spPr bwMode="auto">
              <a:xfrm>
                <a:off x="1449" y="866"/>
                <a:ext cx="415" cy="231"/>
              </a:xfrm>
              <a:custGeom>
                <a:avLst/>
                <a:gdLst>
                  <a:gd name="T0" fmla="*/ 5 w 151"/>
                  <a:gd name="T1" fmla="*/ 217 h 84"/>
                  <a:gd name="T2" fmla="*/ 5 w 151"/>
                  <a:gd name="T3" fmla="*/ 220 h 84"/>
                  <a:gd name="T4" fmla="*/ 0 w 151"/>
                  <a:gd name="T5" fmla="*/ 231 h 84"/>
                  <a:gd name="T6" fmla="*/ 5 w 151"/>
                  <a:gd name="T7" fmla="*/ 220 h 84"/>
                  <a:gd name="T8" fmla="*/ 5 w 151"/>
                  <a:gd name="T9" fmla="*/ 217 h 84"/>
                  <a:gd name="T10" fmla="*/ 11 w 151"/>
                  <a:gd name="T11" fmla="*/ 201 h 84"/>
                  <a:gd name="T12" fmla="*/ 33 w 151"/>
                  <a:gd name="T13" fmla="*/ 162 h 84"/>
                  <a:gd name="T14" fmla="*/ 47 w 151"/>
                  <a:gd name="T15" fmla="*/ 143 h 84"/>
                  <a:gd name="T16" fmla="*/ 63 w 151"/>
                  <a:gd name="T17" fmla="*/ 116 h 84"/>
                  <a:gd name="T18" fmla="*/ 88 w 151"/>
                  <a:gd name="T19" fmla="*/ 91 h 84"/>
                  <a:gd name="T20" fmla="*/ 110 w 151"/>
                  <a:gd name="T21" fmla="*/ 72 h 84"/>
                  <a:gd name="T22" fmla="*/ 137 w 151"/>
                  <a:gd name="T23" fmla="*/ 47 h 84"/>
                  <a:gd name="T24" fmla="*/ 165 w 151"/>
                  <a:gd name="T25" fmla="*/ 30 h 84"/>
                  <a:gd name="T26" fmla="*/ 192 w 151"/>
                  <a:gd name="T27" fmla="*/ 19 h 84"/>
                  <a:gd name="T28" fmla="*/ 220 w 151"/>
                  <a:gd name="T29" fmla="*/ 8 h 84"/>
                  <a:gd name="T30" fmla="*/ 258 w 151"/>
                  <a:gd name="T31" fmla="*/ 3 h 84"/>
                  <a:gd name="T32" fmla="*/ 275 w 151"/>
                  <a:gd name="T33" fmla="*/ 3 h 84"/>
                  <a:gd name="T34" fmla="*/ 308 w 151"/>
                  <a:gd name="T35" fmla="*/ 0 h 84"/>
                  <a:gd name="T36" fmla="*/ 341 w 151"/>
                  <a:gd name="T37" fmla="*/ 0 h 84"/>
                  <a:gd name="T38" fmla="*/ 374 w 151"/>
                  <a:gd name="T39" fmla="*/ 6 h 84"/>
                  <a:gd name="T40" fmla="*/ 415 w 151"/>
                  <a:gd name="T41" fmla="*/ 14 h 84"/>
                  <a:gd name="T42" fmla="*/ 371 w 151"/>
                  <a:gd name="T43" fmla="*/ 6 h 84"/>
                  <a:gd name="T44" fmla="*/ 357 w 151"/>
                  <a:gd name="T45" fmla="*/ 3 h 84"/>
                  <a:gd name="T46" fmla="*/ 322 w 151"/>
                  <a:gd name="T47" fmla="*/ 0 h 84"/>
                  <a:gd name="T48" fmla="*/ 286 w 151"/>
                  <a:gd name="T49" fmla="*/ 0 h 84"/>
                  <a:gd name="T50" fmla="*/ 275 w 151"/>
                  <a:gd name="T51" fmla="*/ 3 h 84"/>
                  <a:gd name="T52" fmla="*/ 267 w 151"/>
                  <a:gd name="T53" fmla="*/ 3 h 84"/>
                  <a:gd name="T54" fmla="*/ 253 w 151"/>
                  <a:gd name="T55" fmla="*/ 6 h 84"/>
                  <a:gd name="T56" fmla="*/ 214 w 151"/>
                  <a:gd name="T57" fmla="*/ 14 h 84"/>
                  <a:gd name="T58" fmla="*/ 190 w 151"/>
                  <a:gd name="T59" fmla="*/ 22 h 84"/>
                  <a:gd name="T60" fmla="*/ 162 w 151"/>
                  <a:gd name="T61" fmla="*/ 33 h 84"/>
                  <a:gd name="T62" fmla="*/ 135 w 151"/>
                  <a:gd name="T63" fmla="*/ 50 h 84"/>
                  <a:gd name="T64" fmla="*/ 110 w 151"/>
                  <a:gd name="T65" fmla="*/ 74 h 84"/>
                  <a:gd name="T66" fmla="*/ 88 w 151"/>
                  <a:gd name="T67" fmla="*/ 94 h 84"/>
                  <a:gd name="T68" fmla="*/ 63 w 151"/>
                  <a:gd name="T69" fmla="*/ 118 h 84"/>
                  <a:gd name="T70" fmla="*/ 47 w 151"/>
                  <a:gd name="T71" fmla="*/ 143 h 84"/>
                  <a:gd name="T72" fmla="*/ 33 w 151"/>
                  <a:gd name="T73" fmla="*/ 165 h 84"/>
                  <a:gd name="T74" fmla="*/ 14 w 151"/>
                  <a:gd name="T75" fmla="*/ 204 h 84"/>
                  <a:gd name="T76" fmla="*/ 5 w 151"/>
                  <a:gd name="T77" fmla="*/ 217 h 8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1" h="84">
                    <a:moveTo>
                      <a:pt x="2" y="79"/>
                    </a:moveTo>
                    <a:lnTo>
                      <a:pt x="2" y="80"/>
                    </a:lnTo>
                    <a:lnTo>
                      <a:pt x="0" y="84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3"/>
                    </a:lnTo>
                    <a:lnTo>
                      <a:pt x="12" y="59"/>
                    </a:lnTo>
                    <a:lnTo>
                      <a:pt x="17" y="52"/>
                    </a:lnTo>
                    <a:lnTo>
                      <a:pt x="23" y="42"/>
                    </a:lnTo>
                    <a:lnTo>
                      <a:pt x="32" y="33"/>
                    </a:lnTo>
                    <a:lnTo>
                      <a:pt x="40" y="26"/>
                    </a:lnTo>
                    <a:lnTo>
                      <a:pt x="50" y="17"/>
                    </a:lnTo>
                    <a:lnTo>
                      <a:pt x="60" y="11"/>
                    </a:lnTo>
                    <a:lnTo>
                      <a:pt x="70" y="7"/>
                    </a:lnTo>
                    <a:lnTo>
                      <a:pt x="80" y="3"/>
                    </a:lnTo>
                    <a:lnTo>
                      <a:pt x="94" y="1"/>
                    </a:lnTo>
                    <a:lnTo>
                      <a:pt x="100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51" y="5"/>
                    </a:lnTo>
                    <a:lnTo>
                      <a:pt x="135" y="2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4" y="0"/>
                    </a:lnTo>
                    <a:lnTo>
                      <a:pt x="100" y="1"/>
                    </a:lnTo>
                    <a:lnTo>
                      <a:pt x="97" y="1"/>
                    </a:lnTo>
                    <a:lnTo>
                      <a:pt x="92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18"/>
                    </a:lnTo>
                    <a:lnTo>
                      <a:pt x="40" y="27"/>
                    </a:lnTo>
                    <a:lnTo>
                      <a:pt x="32" y="34"/>
                    </a:lnTo>
                    <a:lnTo>
                      <a:pt x="23" y="43"/>
                    </a:lnTo>
                    <a:lnTo>
                      <a:pt x="17" y="52"/>
                    </a:lnTo>
                    <a:lnTo>
                      <a:pt x="12" y="60"/>
                    </a:lnTo>
                    <a:lnTo>
                      <a:pt x="5" y="74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0" name="Freeform 2444"/>
              <p:cNvSpPr>
                <a:spLocks/>
              </p:cNvSpPr>
              <p:nvPr/>
            </p:nvSpPr>
            <p:spPr bwMode="auto">
              <a:xfrm>
                <a:off x="1455" y="882"/>
                <a:ext cx="420" cy="239"/>
              </a:xfrm>
              <a:custGeom>
                <a:avLst/>
                <a:gdLst>
                  <a:gd name="T0" fmla="*/ 3 w 153"/>
                  <a:gd name="T1" fmla="*/ 225 h 87"/>
                  <a:gd name="T2" fmla="*/ 0 w 153"/>
                  <a:gd name="T3" fmla="*/ 228 h 87"/>
                  <a:gd name="T4" fmla="*/ 0 w 153"/>
                  <a:gd name="T5" fmla="*/ 239 h 87"/>
                  <a:gd name="T6" fmla="*/ 0 w 153"/>
                  <a:gd name="T7" fmla="*/ 228 h 87"/>
                  <a:gd name="T8" fmla="*/ 0 w 153"/>
                  <a:gd name="T9" fmla="*/ 225 h 87"/>
                  <a:gd name="T10" fmla="*/ 3 w 153"/>
                  <a:gd name="T11" fmla="*/ 223 h 87"/>
                  <a:gd name="T12" fmla="*/ 14 w 153"/>
                  <a:gd name="T13" fmla="*/ 212 h 87"/>
                  <a:gd name="T14" fmla="*/ 36 w 153"/>
                  <a:gd name="T15" fmla="*/ 176 h 87"/>
                  <a:gd name="T16" fmla="*/ 69 w 153"/>
                  <a:gd name="T17" fmla="*/ 129 h 87"/>
                  <a:gd name="T18" fmla="*/ 113 w 153"/>
                  <a:gd name="T19" fmla="*/ 74 h 87"/>
                  <a:gd name="T20" fmla="*/ 135 w 153"/>
                  <a:gd name="T21" fmla="*/ 49 h 87"/>
                  <a:gd name="T22" fmla="*/ 162 w 153"/>
                  <a:gd name="T23" fmla="*/ 33 h 87"/>
                  <a:gd name="T24" fmla="*/ 189 w 153"/>
                  <a:gd name="T25" fmla="*/ 19 h 87"/>
                  <a:gd name="T26" fmla="*/ 217 w 153"/>
                  <a:gd name="T27" fmla="*/ 11 h 87"/>
                  <a:gd name="T28" fmla="*/ 242 w 153"/>
                  <a:gd name="T29" fmla="*/ 3 h 87"/>
                  <a:gd name="T30" fmla="*/ 258 w 153"/>
                  <a:gd name="T31" fmla="*/ 3 h 87"/>
                  <a:gd name="T32" fmla="*/ 272 w 153"/>
                  <a:gd name="T33" fmla="*/ 0 h 87"/>
                  <a:gd name="T34" fmla="*/ 275 w 153"/>
                  <a:gd name="T35" fmla="*/ 3 h 87"/>
                  <a:gd name="T36" fmla="*/ 310 w 153"/>
                  <a:gd name="T37" fmla="*/ 3 h 87"/>
                  <a:gd name="T38" fmla="*/ 343 w 153"/>
                  <a:gd name="T39" fmla="*/ 3 h 87"/>
                  <a:gd name="T40" fmla="*/ 379 w 153"/>
                  <a:gd name="T41" fmla="*/ 5 h 87"/>
                  <a:gd name="T42" fmla="*/ 420 w 153"/>
                  <a:gd name="T43" fmla="*/ 16 h 87"/>
                  <a:gd name="T44" fmla="*/ 373 w 153"/>
                  <a:gd name="T45" fmla="*/ 11 h 87"/>
                  <a:gd name="T46" fmla="*/ 360 w 153"/>
                  <a:gd name="T47" fmla="*/ 5 h 87"/>
                  <a:gd name="T48" fmla="*/ 324 w 153"/>
                  <a:gd name="T49" fmla="*/ 3 h 87"/>
                  <a:gd name="T50" fmla="*/ 269 w 153"/>
                  <a:gd name="T51" fmla="*/ 3 h 87"/>
                  <a:gd name="T52" fmla="*/ 266 w 153"/>
                  <a:gd name="T53" fmla="*/ 3 h 87"/>
                  <a:gd name="T54" fmla="*/ 255 w 153"/>
                  <a:gd name="T55" fmla="*/ 3 h 87"/>
                  <a:gd name="T56" fmla="*/ 239 w 153"/>
                  <a:gd name="T57" fmla="*/ 5 h 87"/>
                  <a:gd name="T58" fmla="*/ 214 w 153"/>
                  <a:gd name="T59" fmla="*/ 14 h 87"/>
                  <a:gd name="T60" fmla="*/ 189 w 153"/>
                  <a:gd name="T61" fmla="*/ 22 h 87"/>
                  <a:gd name="T62" fmla="*/ 162 w 153"/>
                  <a:gd name="T63" fmla="*/ 33 h 87"/>
                  <a:gd name="T64" fmla="*/ 135 w 153"/>
                  <a:gd name="T65" fmla="*/ 55 h 87"/>
                  <a:gd name="T66" fmla="*/ 107 w 153"/>
                  <a:gd name="T67" fmla="*/ 77 h 87"/>
                  <a:gd name="T68" fmla="*/ 71 w 153"/>
                  <a:gd name="T69" fmla="*/ 129 h 87"/>
                  <a:gd name="T70" fmla="*/ 36 w 153"/>
                  <a:gd name="T71" fmla="*/ 181 h 87"/>
                  <a:gd name="T72" fmla="*/ 14 w 153"/>
                  <a:gd name="T73" fmla="*/ 214 h 87"/>
                  <a:gd name="T74" fmla="*/ 5 w 153"/>
                  <a:gd name="T75" fmla="*/ 225 h 87"/>
                  <a:gd name="T76" fmla="*/ 3 w 153"/>
                  <a:gd name="T77" fmla="*/ 225 h 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3" h="87">
                    <a:moveTo>
                      <a:pt x="1" y="82"/>
                    </a:moveTo>
                    <a:lnTo>
                      <a:pt x="0" y="83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1" y="81"/>
                    </a:lnTo>
                    <a:lnTo>
                      <a:pt x="5" y="77"/>
                    </a:lnTo>
                    <a:lnTo>
                      <a:pt x="13" y="64"/>
                    </a:lnTo>
                    <a:lnTo>
                      <a:pt x="25" y="47"/>
                    </a:lnTo>
                    <a:lnTo>
                      <a:pt x="41" y="27"/>
                    </a:lnTo>
                    <a:lnTo>
                      <a:pt x="49" y="18"/>
                    </a:lnTo>
                    <a:lnTo>
                      <a:pt x="59" y="12"/>
                    </a:lnTo>
                    <a:lnTo>
                      <a:pt x="69" y="7"/>
                    </a:lnTo>
                    <a:lnTo>
                      <a:pt x="79" y="4"/>
                    </a:lnTo>
                    <a:lnTo>
                      <a:pt x="88" y="1"/>
                    </a:lnTo>
                    <a:lnTo>
                      <a:pt x="94" y="1"/>
                    </a:lnTo>
                    <a:lnTo>
                      <a:pt x="99" y="0"/>
                    </a:lnTo>
                    <a:lnTo>
                      <a:pt x="100" y="1"/>
                    </a:lnTo>
                    <a:lnTo>
                      <a:pt x="113" y="1"/>
                    </a:lnTo>
                    <a:lnTo>
                      <a:pt x="125" y="1"/>
                    </a:lnTo>
                    <a:lnTo>
                      <a:pt x="138" y="2"/>
                    </a:lnTo>
                    <a:lnTo>
                      <a:pt x="153" y="6"/>
                    </a:lnTo>
                    <a:lnTo>
                      <a:pt x="136" y="4"/>
                    </a:lnTo>
                    <a:lnTo>
                      <a:pt x="131" y="2"/>
                    </a:lnTo>
                    <a:lnTo>
                      <a:pt x="118" y="1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3" y="1"/>
                    </a:lnTo>
                    <a:lnTo>
                      <a:pt x="87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20"/>
                    </a:lnTo>
                    <a:lnTo>
                      <a:pt x="39" y="28"/>
                    </a:lnTo>
                    <a:lnTo>
                      <a:pt x="26" y="47"/>
                    </a:lnTo>
                    <a:lnTo>
                      <a:pt x="13" y="66"/>
                    </a:lnTo>
                    <a:lnTo>
                      <a:pt x="5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1" name="Freeform 2445"/>
              <p:cNvSpPr>
                <a:spLocks/>
              </p:cNvSpPr>
              <p:nvPr/>
            </p:nvSpPr>
            <p:spPr bwMode="auto">
              <a:xfrm>
                <a:off x="1463" y="899"/>
                <a:ext cx="376" cy="244"/>
              </a:xfrm>
              <a:custGeom>
                <a:avLst/>
                <a:gdLst>
                  <a:gd name="T0" fmla="*/ 8 w 137"/>
                  <a:gd name="T1" fmla="*/ 236 h 89"/>
                  <a:gd name="T2" fmla="*/ 5 w 137"/>
                  <a:gd name="T3" fmla="*/ 236 h 89"/>
                  <a:gd name="T4" fmla="*/ 0 w 137"/>
                  <a:gd name="T5" fmla="*/ 244 h 89"/>
                  <a:gd name="T6" fmla="*/ 5 w 137"/>
                  <a:gd name="T7" fmla="*/ 236 h 89"/>
                  <a:gd name="T8" fmla="*/ 11 w 137"/>
                  <a:gd name="T9" fmla="*/ 219 h 89"/>
                  <a:gd name="T10" fmla="*/ 27 w 137"/>
                  <a:gd name="T11" fmla="*/ 184 h 89"/>
                  <a:gd name="T12" fmla="*/ 60 w 137"/>
                  <a:gd name="T13" fmla="*/ 137 h 89"/>
                  <a:gd name="T14" fmla="*/ 77 w 137"/>
                  <a:gd name="T15" fmla="*/ 112 h 89"/>
                  <a:gd name="T16" fmla="*/ 96 w 137"/>
                  <a:gd name="T17" fmla="*/ 88 h 89"/>
                  <a:gd name="T18" fmla="*/ 121 w 137"/>
                  <a:gd name="T19" fmla="*/ 66 h 89"/>
                  <a:gd name="T20" fmla="*/ 145 w 137"/>
                  <a:gd name="T21" fmla="*/ 47 h 89"/>
                  <a:gd name="T22" fmla="*/ 173 w 137"/>
                  <a:gd name="T23" fmla="*/ 33 h 89"/>
                  <a:gd name="T24" fmla="*/ 192 w 137"/>
                  <a:gd name="T25" fmla="*/ 25 h 89"/>
                  <a:gd name="T26" fmla="*/ 231 w 137"/>
                  <a:gd name="T27" fmla="*/ 11 h 89"/>
                  <a:gd name="T28" fmla="*/ 247 w 137"/>
                  <a:gd name="T29" fmla="*/ 11 h 89"/>
                  <a:gd name="T30" fmla="*/ 252 w 137"/>
                  <a:gd name="T31" fmla="*/ 11 h 89"/>
                  <a:gd name="T32" fmla="*/ 277 w 137"/>
                  <a:gd name="T33" fmla="*/ 3 h 89"/>
                  <a:gd name="T34" fmla="*/ 307 w 137"/>
                  <a:gd name="T35" fmla="*/ 0 h 89"/>
                  <a:gd name="T36" fmla="*/ 340 w 137"/>
                  <a:gd name="T37" fmla="*/ 0 h 89"/>
                  <a:gd name="T38" fmla="*/ 376 w 137"/>
                  <a:gd name="T39" fmla="*/ 0 h 89"/>
                  <a:gd name="T40" fmla="*/ 340 w 137"/>
                  <a:gd name="T41" fmla="*/ 0 h 89"/>
                  <a:gd name="T42" fmla="*/ 327 w 137"/>
                  <a:gd name="T43" fmla="*/ 0 h 89"/>
                  <a:gd name="T44" fmla="*/ 291 w 137"/>
                  <a:gd name="T45" fmla="*/ 3 h 89"/>
                  <a:gd name="T46" fmla="*/ 239 w 137"/>
                  <a:gd name="T47" fmla="*/ 11 h 89"/>
                  <a:gd name="T48" fmla="*/ 225 w 137"/>
                  <a:gd name="T49" fmla="*/ 14 h 89"/>
                  <a:gd name="T50" fmla="*/ 192 w 137"/>
                  <a:gd name="T51" fmla="*/ 25 h 89"/>
                  <a:gd name="T52" fmla="*/ 167 w 137"/>
                  <a:gd name="T53" fmla="*/ 38 h 89"/>
                  <a:gd name="T54" fmla="*/ 145 w 137"/>
                  <a:gd name="T55" fmla="*/ 52 h 89"/>
                  <a:gd name="T56" fmla="*/ 121 w 137"/>
                  <a:gd name="T57" fmla="*/ 69 h 89"/>
                  <a:gd name="T58" fmla="*/ 96 w 137"/>
                  <a:gd name="T59" fmla="*/ 93 h 89"/>
                  <a:gd name="T60" fmla="*/ 77 w 137"/>
                  <a:gd name="T61" fmla="*/ 115 h 89"/>
                  <a:gd name="T62" fmla="*/ 60 w 137"/>
                  <a:gd name="T63" fmla="*/ 140 h 89"/>
                  <a:gd name="T64" fmla="*/ 33 w 137"/>
                  <a:gd name="T65" fmla="*/ 184 h 89"/>
                  <a:gd name="T66" fmla="*/ 14 w 137"/>
                  <a:gd name="T67" fmla="*/ 222 h 89"/>
                  <a:gd name="T68" fmla="*/ 8 w 137"/>
                  <a:gd name="T69" fmla="*/ 236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7" h="89">
                    <a:moveTo>
                      <a:pt x="3" y="86"/>
                    </a:moveTo>
                    <a:lnTo>
                      <a:pt x="2" y="86"/>
                    </a:lnTo>
                    <a:lnTo>
                      <a:pt x="0" y="89"/>
                    </a:lnTo>
                    <a:lnTo>
                      <a:pt x="2" y="86"/>
                    </a:lnTo>
                    <a:lnTo>
                      <a:pt x="4" y="80"/>
                    </a:lnTo>
                    <a:lnTo>
                      <a:pt x="10" y="67"/>
                    </a:lnTo>
                    <a:lnTo>
                      <a:pt x="22" y="50"/>
                    </a:lnTo>
                    <a:lnTo>
                      <a:pt x="28" y="41"/>
                    </a:lnTo>
                    <a:lnTo>
                      <a:pt x="35" y="32"/>
                    </a:lnTo>
                    <a:lnTo>
                      <a:pt x="44" y="24"/>
                    </a:lnTo>
                    <a:lnTo>
                      <a:pt x="53" y="17"/>
                    </a:lnTo>
                    <a:lnTo>
                      <a:pt x="63" y="12"/>
                    </a:lnTo>
                    <a:lnTo>
                      <a:pt x="70" y="9"/>
                    </a:lnTo>
                    <a:lnTo>
                      <a:pt x="84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101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7" y="0"/>
                    </a:lnTo>
                    <a:lnTo>
                      <a:pt x="124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87" y="4"/>
                    </a:lnTo>
                    <a:lnTo>
                      <a:pt x="82" y="5"/>
                    </a:lnTo>
                    <a:lnTo>
                      <a:pt x="70" y="9"/>
                    </a:lnTo>
                    <a:lnTo>
                      <a:pt x="61" y="14"/>
                    </a:lnTo>
                    <a:lnTo>
                      <a:pt x="53" y="19"/>
                    </a:lnTo>
                    <a:lnTo>
                      <a:pt x="44" y="25"/>
                    </a:lnTo>
                    <a:lnTo>
                      <a:pt x="35" y="34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2" y="67"/>
                    </a:lnTo>
                    <a:lnTo>
                      <a:pt x="5" y="81"/>
                    </a:lnTo>
                    <a:lnTo>
                      <a:pt x="3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2" name="Freeform 2446"/>
              <p:cNvSpPr>
                <a:spLocks/>
              </p:cNvSpPr>
              <p:nvPr/>
            </p:nvSpPr>
            <p:spPr bwMode="auto">
              <a:xfrm>
                <a:off x="1474" y="951"/>
                <a:ext cx="167" cy="217"/>
              </a:xfrm>
              <a:custGeom>
                <a:avLst/>
                <a:gdLst>
                  <a:gd name="T0" fmla="*/ 3 w 61"/>
                  <a:gd name="T1" fmla="*/ 212 h 79"/>
                  <a:gd name="T2" fmla="*/ 3 w 61"/>
                  <a:gd name="T3" fmla="*/ 214 h 79"/>
                  <a:gd name="T4" fmla="*/ 0 w 61"/>
                  <a:gd name="T5" fmla="*/ 217 h 79"/>
                  <a:gd name="T6" fmla="*/ 0 w 61"/>
                  <a:gd name="T7" fmla="*/ 212 h 79"/>
                  <a:gd name="T8" fmla="*/ 3 w 61"/>
                  <a:gd name="T9" fmla="*/ 212 h 79"/>
                  <a:gd name="T10" fmla="*/ 52 w 61"/>
                  <a:gd name="T11" fmla="*/ 126 h 79"/>
                  <a:gd name="T12" fmla="*/ 85 w 61"/>
                  <a:gd name="T13" fmla="*/ 66 h 79"/>
                  <a:gd name="T14" fmla="*/ 99 w 61"/>
                  <a:gd name="T15" fmla="*/ 47 h 79"/>
                  <a:gd name="T16" fmla="*/ 107 w 61"/>
                  <a:gd name="T17" fmla="*/ 44 h 79"/>
                  <a:gd name="T18" fmla="*/ 120 w 61"/>
                  <a:gd name="T19" fmla="*/ 30 h 79"/>
                  <a:gd name="T20" fmla="*/ 148 w 61"/>
                  <a:gd name="T21" fmla="*/ 8 h 79"/>
                  <a:gd name="T22" fmla="*/ 167 w 61"/>
                  <a:gd name="T23" fmla="*/ 0 h 79"/>
                  <a:gd name="T24" fmla="*/ 148 w 61"/>
                  <a:gd name="T25" fmla="*/ 14 h 79"/>
                  <a:gd name="T26" fmla="*/ 126 w 61"/>
                  <a:gd name="T27" fmla="*/ 27 h 79"/>
                  <a:gd name="T28" fmla="*/ 101 w 61"/>
                  <a:gd name="T29" fmla="*/ 47 h 79"/>
                  <a:gd name="T30" fmla="*/ 99 w 61"/>
                  <a:gd name="T31" fmla="*/ 49 h 79"/>
                  <a:gd name="T32" fmla="*/ 85 w 61"/>
                  <a:gd name="T33" fmla="*/ 71 h 79"/>
                  <a:gd name="T34" fmla="*/ 52 w 61"/>
                  <a:gd name="T35" fmla="*/ 126 h 79"/>
                  <a:gd name="T36" fmla="*/ 3 w 61"/>
                  <a:gd name="T37" fmla="*/ 212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1" h="79">
                    <a:moveTo>
                      <a:pt x="1" y="77"/>
                    </a:moveTo>
                    <a:lnTo>
                      <a:pt x="1" y="78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1" y="77"/>
                    </a:lnTo>
                    <a:lnTo>
                      <a:pt x="19" y="46"/>
                    </a:lnTo>
                    <a:lnTo>
                      <a:pt x="31" y="24"/>
                    </a:lnTo>
                    <a:lnTo>
                      <a:pt x="36" y="17"/>
                    </a:lnTo>
                    <a:lnTo>
                      <a:pt x="39" y="16"/>
                    </a:lnTo>
                    <a:lnTo>
                      <a:pt x="44" y="11"/>
                    </a:lnTo>
                    <a:lnTo>
                      <a:pt x="54" y="3"/>
                    </a:lnTo>
                    <a:lnTo>
                      <a:pt x="61" y="0"/>
                    </a:lnTo>
                    <a:lnTo>
                      <a:pt x="54" y="5"/>
                    </a:lnTo>
                    <a:lnTo>
                      <a:pt x="46" y="10"/>
                    </a:lnTo>
                    <a:lnTo>
                      <a:pt x="37" y="17"/>
                    </a:lnTo>
                    <a:lnTo>
                      <a:pt x="36" y="18"/>
                    </a:lnTo>
                    <a:lnTo>
                      <a:pt x="31" y="26"/>
                    </a:lnTo>
                    <a:lnTo>
                      <a:pt x="19" y="46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3" name="Freeform 2447"/>
              <p:cNvSpPr>
                <a:spLocks/>
              </p:cNvSpPr>
              <p:nvPr/>
            </p:nvSpPr>
            <p:spPr bwMode="auto">
              <a:xfrm>
                <a:off x="1488" y="915"/>
                <a:ext cx="406" cy="278"/>
              </a:xfrm>
              <a:custGeom>
                <a:avLst/>
                <a:gdLst>
                  <a:gd name="T0" fmla="*/ 392 w 148"/>
                  <a:gd name="T1" fmla="*/ 11 h 101"/>
                  <a:gd name="T2" fmla="*/ 395 w 148"/>
                  <a:gd name="T3" fmla="*/ 11 h 101"/>
                  <a:gd name="T4" fmla="*/ 406 w 148"/>
                  <a:gd name="T5" fmla="*/ 14 h 101"/>
                  <a:gd name="T6" fmla="*/ 395 w 148"/>
                  <a:gd name="T7" fmla="*/ 14 h 101"/>
                  <a:gd name="T8" fmla="*/ 392 w 148"/>
                  <a:gd name="T9" fmla="*/ 14 h 101"/>
                  <a:gd name="T10" fmla="*/ 376 w 148"/>
                  <a:gd name="T11" fmla="*/ 11 h 101"/>
                  <a:gd name="T12" fmla="*/ 332 w 148"/>
                  <a:gd name="T13" fmla="*/ 3 h 101"/>
                  <a:gd name="T14" fmla="*/ 305 w 148"/>
                  <a:gd name="T15" fmla="*/ 0 h 101"/>
                  <a:gd name="T16" fmla="*/ 269 w 148"/>
                  <a:gd name="T17" fmla="*/ 3 h 101"/>
                  <a:gd name="T18" fmla="*/ 236 w 148"/>
                  <a:gd name="T19" fmla="*/ 8 h 101"/>
                  <a:gd name="T20" fmla="*/ 200 w 148"/>
                  <a:gd name="T21" fmla="*/ 17 h 101"/>
                  <a:gd name="T22" fmla="*/ 170 w 148"/>
                  <a:gd name="T23" fmla="*/ 36 h 101"/>
                  <a:gd name="T24" fmla="*/ 143 w 148"/>
                  <a:gd name="T25" fmla="*/ 55 h 101"/>
                  <a:gd name="T26" fmla="*/ 121 w 148"/>
                  <a:gd name="T27" fmla="*/ 77 h 101"/>
                  <a:gd name="T28" fmla="*/ 102 w 148"/>
                  <a:gd name="T29" fmla="*/ 96 h 101"/>
                  <a:gd name="T30" fmla="*/ 74 w 148"/>
                  <a:gd name="T31" fmla="*/ 129 h 101"/>
                  <a:gd name="T32" fmla="*/ 69 w 148"/>
                  <a:gd name="T33" fmla="*/ 143 h 101"/>
                  <a:gd name="T34" fmla="*/ 49 w 148"/>
                  <a:gd name="T35" fmla="*/ 176 h 101"/>
                  <a:gd name="T36" fmla="*/ 30 w 148"/>
                  <a:gd name="T37" fmla="*/ 206 h 101"/>
                  <a:gd name="T38" fmla="*/ 16 w 148"/>
                  <a:gd name="T39" fmla="*/ 237 h 101"/>
                  <a:gd name="T40" fmla="*/ 0 w 148"/>
                  <a:gd name="T41" fmla="*/ 278 h 101"/>
                  <a:gd name="T42" fmla="*/ 16 w 148"/>
                  <a:gd name="T43" fmla="*/ 234 h 101"/>
                  <a:gd name="T44" fmla="*/ 22 w 148"/>
                  <a:gd name="T45" fmla="*/ 220 h 101"/>
                  <a:gd name="T46" fmla="*/ 41 w 148"/>
                  <a:gd name="T47" fmla="*/ 190 h 101"/>
                  <a:gd name="T48" fmla="*/ 69 w 148"/>
                  <a:gd name="T49" fmla="*/ 138 h 101"/>
                  <a:gd name="T50" fmla="*/ 74 w 148"/>
                  <a:gd name="T51" fmla="*/ 124 h 101"/>
                  <a:gd name="T52" fmla="*/ 102 w 148"/>
                  <a:gd name="T53" fmla="*/ 94 h 101"/>
                  <a:gd name="T54" fmla="*/ 123 w 148"/>
                  <a:gd name="T55" fmla="*/ 72 h 101"/>
                  <a:gd name="T56" fmla="*/ 148 w 148"/>
                  <a:gd name="T57" fmla="*/ 52 h 101"/>
                  <a:gd name="T58" fmla="*/ 176 w 148"/>
                  <a:gd name="T59" fmla="*/ 30 h 101"/>
                  <a:gd name="T60" fmla="*/ 206 w 148"/>
                  <a:gd name="T61" fmla="*/ 14 h 101"/>
                  <a:gd name="T62" fmla="*/ 239 w 148"/>
                  <a:gd name="T63" fmla="*/ 3 h 101"/>
                  <a:gd name="T64" fmla="*/ 274 w 148"/>
                  <a:gd name="T65" fmla="*/ 0 h 101"/>
                  <a:gd name="T66" fmla="*/ 305 w 148"/>
                  <a:gd name="T67" fmla="*/ 0 h 101"/>
                  <a:gd name="T68" fmla="*/ 332 w 148"/>
                  <a:gd name="T69" fmla="*/ 0 h 101"/>
                  <a:gd name="T70" fmla="*/ 376 w 148"/>
                  <a:gd name="T71" fmla="*/ 8 h 101"/>
                  <a:gd name="T72" fmla="*/ 392 w 148"/>
                  <a:gd name="T73" fmla="*/ 11 h 10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101">
                    <a:moveTo>
                      <a:pt x="143" y="4"/>
                    </a:moveTo>
                    <a:lnTo>
                      <a:pt x="144" y="4"/>
                    </a:lnTo>
                    <a:lnTo>
                      <a:pt x="148" y="5"/>
                    </a:lnTo>
                    <a:lnTo>
                      <a:pt x="144" y="5"/>
                    </a:lnTo>
                    <a:lnTo>
                      <a:pt x="143" y="5"/>
                    </a:lnTo>
                    <a:lnTo>
                      <a:pt x="137" y="4"/>
                    </a:lnTo>
                    <a:lnTo>
                      <a:pt x="121" y="1"/>
                    </a:lnTo>
                    <a:lnTo>
                      <a:pt x="111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3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4" y="28"/>
                    </a:lnTo>
                    <a:lnTo>
                      <a:pt x="37" y="35"/>
                    </a:lnTo>
                    <a:lnTo>
                      <a:pt x="27" y="47"/>
                    </a:lnTo>
                    <a:lnTo>
                      <a:pt x="25" y="52"/>
                    </a:lnTo>
                    <a:lnTo>
                      <a:pt x="18" y="64"/>
                    </a:lnTo>
                    <a:lnTo>
                      <a:pt x="11" y="75"/>
                    </a:lnTo>
                    <a:lnTo>
                      <a:pt x="6" y="86"/>
                    </a:lnTo>
                    <a:lnTo>
                      <a:pt x="0" y="101"/>
                    </a:lnTo>
                    <a:lnTo>
                      <a:pt x="6" y="85"/>
                    </a:lnTo>
                    <a:lnTo>
                      <a:pt x="8" y="80"/>
                    </a:lnTo>
                    <a:lnTo>
                      <a:pt x="15" y="69"/>
                    </a:lnTo>
                    <a:lnTo>
                      <a:pt x="25" y="50"/>
                    </a:lnTo>
                    <a:lnTo>
                      <a:pt x="27" y="45"/>
                    </a:lnTo>
                    <a:lnTo>
                      <a:pt x="37" y="34"/>
                    </a:lnTo>
                    <a:lnTo>
                      <a:pt x="45" y="26"/>
                    </a:lnTo>
                    <a:lnTo>
                      <a:pt x="54" y="19"/>
                    </a:lnTo>
                    <a:lnTo>
                      <a:pt x="64" y="11"/>
                    </a:lnTo>
                    <a:lnTo>
                      <a:pt x="75" y="5"/>
                    </a:lnTo>
                    <a:lnTo>
                      <a:pt x="87" y="1"/>
                    </a:lnTo>
                    <a:lnTo>
                      <a:pt x="100" y="0"/>
                    </a:lnTo>
                    <a:lnTo>
                      <a:pt x="111" y="0"/>
                    </a:lnTo>
                    <a:lnTo>
                      <a:pt x="121" y="0"/>
                    </a:lnTo>
                    <a:lnTo>
                      <a:pt x="137" y="3"/>
                    </a:lnTo>
                    <a:lnTo>
                      <a:pt x="143" y="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4" name="Freeform 2448"/>
              <p:cNvSpPr>
                <a:spLocks/>
              </p:cNvSpPr>
              <p:nvPr/>
            </p:nvSpPr>
            <p:spPr bwMode="auto">
              <a:xfrm>
                <a:off x="1501" y="1121"/>
                <a:ext cx="36" cy="88"/>
              </a:xfrm>
              <a:custGeom>
                <a:avLst/>
                <a:gdLst>
                  <a:gd name="T0" fmla="*/ 3 w 13"/>
                  <a:gd name="T1" fmla="*/ 88 h 32"/>
                  <a:gd name="T2" fmla="*/ 0 w 13"/>
                  <a:gd name="T3" fmla="*/ 88 h 32"/>
                  <a:gd name="T4" fmla="*/ 0 w 13"/>
                  <a:gd name="T5" fmla="*/ 85 h 32"/>
                  <a:gd name="T6" fmla="*/ 8 w 13"/>
                  <a:gd name="T7" fmla="*/ 77 h 32"/>
                  <a:gd name="T8" fmla="*/ 17 w 13"/>
                  <a:gd name="T9" fmla="*/ 58 h 32"/>
                  <a:gd name="T10" fmla="*/ 25 w 13"/>
                  <a:gd name="T11" fmla="*/ 22 h 32"/>
                  <a:gd name="T12" fmla="*/ 30 w 13"/>
                  <a:gd name="T13" fmla="*/ 6 h 32"/>
                  <a:gd name="T14" fmla="*/ 36 w 13"/>
                  <a:gd name="T15" fmla="*/ 0 h 32"/>
                  <a:gd name="T16" fmla="*/ 30 w 13"/>
                  <a:gd name="T17" fmla="*/ 6 h 32"/>
                  <a:gd name="T18" fmla="*/ 28 w 13"/>
                  <a:gd name="T19" fmla="*/ 28 h 32"/>
                  <a:gd name="T20" fmla="*/ 17 w 13"/>
                  <a:gd name="T21" fmla="*/ 58 h 32"/>
                  <a:gd name="T22" fmla="*/ 8 w 13"/>
                  <a:gd name="T23" fmla="*/ 77 h 32"/>
                  <a:gd name="T24" fmla="*/ 3 w 13"/>
                  <a:gd name="T25" fmla="*/ 88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32">
                    <a:moveTo>
                      <a:pt x="1" y="32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6" y="21"/>
                    </a:lnTo>
                    <a:lnTo>
                      <a:pt x="9" y="8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10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5" name="Freeform 2449"/>
              <p:cNvSpPr>
                <a:spLocks/>
              </p:cNvSpPr>
              <p:nvPr/>
            </p:nvSpPr>
            <p:spPr bwMode="auto">
              <a:xfrm>
                <a:off x="1542" y="951"/>
                <a:ext cx="201" cy="148"/>
              </a:xfrm>
              <a:custGeom>
                <a:avLst/>
                <a:gdLst>
                  <a:gd name="T0" fmla="*/ 3 w 73"/>
                  <a:gd name="T1" fmla="*/ 143 h 54"/>
                  <a:gd name="T2" fmla="*/ 0 w 73"/>
                  <a:gd name="T3" fmla="*/ 148 h 54"/>
                  <a:gd name="T4" fmla="*/ 3 w 73"/>
                  <a:gd name="T5" fmla="*/ 143 h 54"/>
                  <a:gd name="T6" fmla="*/ 19 w 73"/>
                  <a:gd name="T7" fmla="*/ 118 h 54"/>
                  <a:gd name="T8" fmla="*/ 58 w 73"/>
                  <a:gd name="T9" fmla="*/ 63 h 54"/>
                  <a:gd name="T10" fmla="*/ 69 w 73"/>
                  <a:gd name="T11" fmla="*/ 49 h 54"/>
                  <a:gd name="T12" fmla="*/ 83 w 73"/>
                  <a:gd name="T13" fmla="*/ 41 h 54"/>
                  <a:gd name="T14" fmla="*/ 107 w 73"/>
                  <a:gd name="T15" fmla="*/ 22 h 54"/>
                  <a:gd name="T16" fmla="*/ 129 w 73"/>
                  <a:gd name="T17" fmla="*/ 8 h 54"/>
                  <a:gd name="T18" fmla="*/ 146 w 73"/>
                  <a:gd name="T19" fmla="*/ 5 h 54"/>
                  <a:gd name="T20" fmla="*/ 182 w 73"/>
                  <a:gd name="T21" fmla="*/ 3 h 54"/>
                  <a:gd name="T22" fmla="*/ 201 w 73"/>
                  <a:gd name="T23" fmla="*/ 0 h 54"/>
                  <a:gd name="T24" fmla="*/ 182 w 73"/>
                  <a:gd name="T25" fmla="*/ 3 h 54"/>
                  <a:gd name="T26" fmla="*/ 157 w 73"/>
                  <a:gd name="T27" fmla="*/ 5 h 54"/>
                  <a:gd name="T28" fmla="*/ 138 w 73"/>
                  <a:gd name="T29" fmla="*/ 8 h 54"/>
                  <a:gd name="T30" fmla="*/ 129 w 73"/>
                  <a:gd name="T31" fmla="*/ 14 h 54"/>
                  <a:gd name="T32" fmla="*/ 107 w 73"/>
                  <a:gd name="T33" fmla="*/ 27 h 54"/>
                  <a:gd name="T34" fmla="*/ 83 w 73"/>
                  <a:gd name="T35" fmla="*/ 44 h 54"/>
                  <a:gd name="T36" fmla="*/ 69 w 73"/>
                  <a:gd name="T37" fmla="*/ 55 h 54"/>
                  <a:gd name="T38" fmla="*/ 58 w 73"/>
                  <a:gd name="T39" fmla="*/ 66 h 54"/>
                  <a:gd name="T40" fmla="*/ 19 w 73"/>
                  <a:gd name="T41" fmla="*/ 118 h 54"/>
                  <a:gd name="T42" fmla="*/ 3 w 73"/>
                  <a:gd name="T43" fmla="*/ 143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3" h="54">
                    <a:moveTo>
                      <a:pt x="1" y="52"/>
                    </a:moveTo>
                    <a:lnTo>
                      <a:pt x="0" y="54"/>
                    </a:lnTo>
                    <a:lnTo>
                      <a:pt x="1" y="52"/>
                    </a:lnTo>
                    <a:lnTo>
                      <a:pt x="7" y="43"/>
                    </a:lnTo>
                    <a:lnTo>
                      <a:pt x="21" y="23"/>
                    </a:lnTo>
                    <a:lnTo>
                      <a:pt x="25" y="18"/>
                    </a:lnTo>
                    <a:lnTo>
                      <a:pt x="30" y="15"/>
                    </a:lnTo>
                    <a:lnTo>
                      <a:pt x="39" y="8"/>
                    </a:lnTo>
                    <a:lnTo>
                      <a:pt x="47" y="3"/>
                    </a:lnTo>
                    <a:lnTo>
                      <a:pt x="53" y="2"/>
                    </a:lnTo>
                    <a:lnTo>
                      <a:pt x="66" y="1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7" y="2"/>
                    </a:lnTo>
                    <a:lnTo>
                      <a:pt x="50" y="3"/>
                    </a:lnTo>
                    <a:lnTo>
                      <a:pt x="47" y="5"/>
                    </a:lnTo>
                    <a:lnTo>
                      <a:pt x="39" y="10"/>
                    </a:lnTo>
                    <a:lnTo>
                      <a:pt x="30" y="16"/>
                    </a:lnTo>
                    <a:lnTo>
                      <a:pt x="25" y="20"/>
                    </a:lnTo>
                    <a:lnTo>
                      <a:pt x="21" y="24"/>
                    </a:lnTo>
                    <a:lnTo>
                      <a:pt x="7" y="43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6" name="Freeform 2450"/>
              <p:cNvSpPr>
                <a:spLocks/>
              </p:cNvSpPr>
              <p:nvPr/>
            </p:nvSpPr>
            <p:spPr bwMode="auto">
              <a:xfrm>
                <a:off x="1699" y="932"/>
                <a:ext cx="219" cy="33"/>
              </a:xfrm>
              <a:custGeom>
                <a:avLst/>
                <a:gdLst>
                  <a:gd name="T0" fmla="*/ 216 w 80"/>
                  <a:gd name="T1" fmla="*/ 28 h 12"/>
                  <a:gd name="T2" fmla="*/ 219 w 80"/>
                  <a:gd name="T3" fmla="*/ 33 h 12"/>
                  <a:gd name="T4" fmla="*/ 216 w 80"/>
                  <a:gd name="T5" fmla="*/ 28 h 12"/>
                  <a:gd name="T6" fmla="*/ 192 w 80"/>
                  <a:gd name="T7" fmla="*/ 22 h 12"/>
                  <a:gd name="T8" fmla="*/ 167 w 80"/>
                  <a:gd name="T9" fmla="*/ 11 h 12"/>
                  <a:gd name="T10" fmla="*/ 137 w 80"/>
                  <a:gd name="T11" fmla="*/ 6 h 12"/>
                  <a:gd name="T12" fmla="*/ 85 w 80"/>
                  <a:gd name="T13" fmla="*/ 0 h 12"/>
                  <a:gd name="T14" fmla="*/ 63 w 80"/>
                  <a:gd name="T15" fmla="*/ 6 h 12"/>
                  <a:gd name="T16" fmla="*/ 44 w 80"/>
                  <a:gd name="T17" fmla="*/ 6 h 12"/>
                  <a:gd name="T18" fmla="*/ 16 w 80"/>
                  <a:gd name="T19" fmla="*/ 8 h 12"/>
                  <a:gd name="T20" fmla="*/ 0 w 80"/>
                  <a:gd name="T21" fmla="*/ 11 h 12"/>
                  <a:gd name="T22" fmla="*/ 16 w 80"/>
                  <a:gd name="T23" fmla="*/ 8 h 12"/>
                  <a:gd name="T24" fmla="*/ 38 w 80"/>
                  <a:gd name="T25" fmla="*/ 6 h 12"/>
                  <a:gd name="T26" fmla="*/ 63 w 80"/>
                  <a:gd name="T27" fmla="*/ 0 h 12"/>
                  <a:gd name="T28" fmla="*/ 85 w 80"/>
                  <a:gd name="T29" fmla="*/ 0 h 12"/>
                  <a:gd name="T30" fmla="*/ 140 w 80"/>
                  <a:gd name="T31" fmla="*/ 6 h 12"/>
                  <a:gd name="T32" fmla="*/ 167 w 80"/>
                  <a:gd name="T33" fmla="*/ 11 h 12"/>
                  <a:gd name="T34" fmla="*/ 192 w 80"/>
                  <a:gd name="T35" fmla="*/ 19 h 12"/>
                  <a:gd name="T36" fmla="*/ 216 w 80"/>
                  <a:gd name="T37" fmla="*/ 28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0" h="12">
                    <a:moveTo>
                      <a:pt x="79" y="10"/>
                    </a:moveTo>
                    <a:lnTo>
                      <a:pt x="80" y="12"/>
                    </a:lnTo>
                    <a:lnTo>
                      <a:pt x="79" y="10"/>
                    </a:lnTo>
                    <a:lnTo>
                      <a:pt x="70" y="8"/>
                    </a:lnTo>
                    <a:lnTo>
                      <a:pt x="61" y="4"/>
                    </a:lnTo>
                    <a:lnTo>
                      <a:pt x="50" y="2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6" y="2"/>
                    </a:lnTo>
                    <a:lnTo>
                      <a:pt x="6" y="3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0" y="7"/>
                    </a:lnTo>
                    <a:lnTo>
                      <a:pt x="79" y="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7" name="Freeform 2451"/>
              <p:cNvSpPr>
                <a:spLocks/>
              </p:cNvSpPr>
              <p:nvPr/>
            </p:nvSpPr>
            <p:spPr bwMode="auto">
              <a:xfrm>
                <a:off x="1523" y="984"/>
                <a:ext cx="406" cy="266"/>
              </a:xfrm>
              <a:custGeom>
                <a:avLst/>
                <a:gdLst>
                  <a:gd name="T0" fmla="*/ 0 w 148"/>
                  <a:gd name="T1" fmla="*/ 252 h 97"/>
                  <a:gd name="T2" fmla="*/ 0 w 148"/>
                  <a:gd name="T3" fmla="*/ 255 h 97"/>
                  <a:gd name="T4" fmla="*/ 0 w 148"/>
                  <a:gd name="T5" fmla="*/ 266 h 97"/>
                  <a:gd name="T6" fmla="*/ 0 w 148"/>
                  <a:gd name="T7" fmla="*/ 255 h 97"/>
                  <a:gd name="T8" fmla="*/ 0 w 148"/>
                  <a:gd name="T9" fmla="*/ 252 h 97"/>
                  <a:gd name="T10" fmla="*/ 0 w 148"/>
                  <a:gd name="T11" fmla="*/ 233 h 97"/>
                  <a:gd name="T12" fmla="*/ 14 w 148"/>
                  <a:gd name="T13" fmla="*/ 186 h 97"/>
                  <a:gd name="T14" fmla="*/ 22 w 148"/>
                  <a:gd name="T15" fmla="*/ 159 h 97"/>
                  <a:gd name="T16" fmla="*/ 36 w 148"/>
                  <a:gd name="T17" fmla="*/ 129 h 97"/>
                  <a:gd name="T18" fmla="*/ 52 w 148"/>
                  <a:gd name="T19" fmla="*/ 101 h 97"/>
                  <a:gd name="T20" fmla="*/ 80 w 148"/>
                  <a:gd name="T21" fmla="*/ 74 h 97"/>
                  <a:gd name="T22" fmla="*/ 107 w 148"/>
                  <a:gd name="T23" fmla="*/ 52 h 97"/>
                  <a:gd name="T24" fmla="*/ 134 w 148"/>
                  <a:gd name="T25" fmla="*/ 30 h 97"/>
                  <a:gd name="T26" fmla="*/ 165 w 148"/>
                  <a:gd name="T27" fmla="*/ 16 h 97"/>
                  <a:gd name="T28" fmla="*/ 192 w 148"/>
                  <a:gd name="T29" fmla="*/ 11 h 97"/>
                  <a:gd name="T30" fmla="*/ 219 w 148"/>
                  <a:gd name="T31" fmla="*/ 3 h 97"/>
                  <a:gd name="T32" fmla="*/ 239 w 148"/>
                  <a:gd name="T33" fmla="*/ 0 h 97"/>
                  <a:gd name="T34" fmla="*/ 252 w 148"/>
                  <a:gd name="T35" fmla="*/ 0 h 97"/>
                  <a:gd name="T36" fmla="*/ 255 w 148"/>
                  <a:gd name="T37" fmla="*/ 0 h 97"/>
                  <a:gd name="T38" fmla="*/ 291 w 148"/>
                  <a:gd name="T39" fmla="*/ 3 h 97"/>
                  <a:gd name="T40" fmla="*/ 326 w 148"/>
                  <a:gd name="T41" fmla="*/ 11 h 97"/>
                  <a:gd name="T42" fmla="*/ 359 w 148"/>
                  <a:gd name="T43" fmla="*/ 22 h 97"/>
                  <a:gd name="T44" fmla="*/ 398 w 148"/>
                  <a:gd name="T45" fmla="*/ 16 h 97"/>
                  <a:gd name="T46" fmla="*/ 406 w 148"/>
                  <a:gd name="T47" fmla="*/ 22 h 97"/>
                  <a:gd name="T48" fmla="*/ 387 w 148"/>
                  <a:gd name="T49" fmla="*/ 22 h 97"/>
                  <a:gd name="T50" fmla="*/ 359 w 148"/>
                  <a:gd name="T51" fmla="*/ 22 h 97"/>
                  <a:gd name="T52" fmla="*/ 343 w 148"/>
                  <a:gd name="T53" fmla="*/ 16 h 97"/>
                  <a:gd name="T54" fmla="*/ 305 w 148"/>
                  <a:gd name="T55" fmla="*/ 8 h 97"/>
                  <a:gd name="T56" fmla="*/ 269 w 148"/>
                  <a:gd name="T57" fmla="*/ 3 h 97"/>
                  <a:gd name="T58" fmla="*/ 247 w 148"/>
                  <a:gd name="T59" fmla="*/ 3 h 97"/>
                  <a:gd name="T60" fmla="*/ 244 w 148"/>
                  <a:gd name="T61" fmla="*/ 0 h 97"/>
                  <a:gd name="T62" fmla="*/ 233 w 148"/>
                  <a:gd name="T63" fmla="*/ 3 h 97"/>
                  <a:gd name="T64" fmla="*/ 214 w 148"/>
                  <a:gd name="T65" fmla="*/ 8 h 97"/>
                  <a:gd name="T66" fmla="*/ 189 w 148"/>
                  <a:gd name="T67" fmla="*/ 11 h 97"/>
                  <a:gd name="T68" fmla="*/ 162 w 148"/>
                  <a:gd name="T69" fmla="*/ 22 h 97"/>
                  <a:gd name="T70" fmla="*/ 134 w 148"/>
                  <a:gd name="T71" fmla="*/ 33 h 97"/>
                  <a:gd name="T72" fmla="*/ 104 w 148"/>
                  <a:gd name="T73" fmla="*/ 55 h 97"/>
                  <a:gd name="T74" fmla="*/ 77 w 148"/>
                  <a:gd name="T75" fmla="*/ 80 h 97"/>
                  <a:gd name="T76" fmla="*/ 52 w 148"/>
                  <a:gd name="T77" fmla="*/ 107 h 97"/>
                  <a:gd name="T78" fmla="*/ 36 w 148"/>
                  <a:gd name="T79" fmla="*/ 134 h 97"/>
                  <a:gd name="T80" fmla="*/ 22 w 148"/>
                  <a:gd name="T81" fmla="*/ 165 h 97"/>
                  <a:gd name="T82" fmla="*/ 14 w 148"/>
                  <a:gd name="T83" fmla="*/ 192 h 97"/>
                  <a:gd name="T84" fmla="*/ 3 w 148"/>
                  <a:gd name="T85" fmla="*/ 236 h 97"/>
                  <a:gd name="T86" fmla="*/ 0 w 148"/>
                  <a:gd name="T87" fmla="*/ 252 h 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8" h="97">
                    <a:moveTo>
                      <a:pt x="0" y="92"/>
                    </a:moveTo>
                    <a:lnTo>
                      <a:pt x="0" y="93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5" y="68"/>
                    </a:lnTo>
                    <a:lnTo>
                      <a:pt x="8" y="58"/>
                    </a:lnTo>
                    <a:lnTo>
                      <a:pt x="13" y="47"/>
                    </a:lnTo>
                    <a:lnTo>
                      <a:pt x="19" y="37"/>
                    </a:lnTo>
                    <a:lnTo>
                      <a:pt x="29" y="27"/>
                    </a:lnTo>
                    <a:lnTo>
                      <a:pt x="39" y="19"/>
                    </a:lnTo>
                    <a:lnTo>
                      <a:pt x="49" y="11"/>
                    </a:lnTo>
                    <a:lnTo>
                      <a:pt x="60" y="6"/>
                    </a:lnTo>
                    <a:lnTo>
                      <a:pt x="70" y="4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106" y="1"/>
                    </a:lnTo>
                    <a:lnTo>
                      <a:pt x="119" y="4"/>
                    </a:lnTo>
                    <a:lnTo>
                      <a:pt x="131" y="8"/>
                    </a:lnTo>
                    <a:lnTo>
                      <a:pt x="145" y="6"/>
                    </a:lnTo>
                    <a:lnTo>
                      <a:pt x="148" y="8"/>
                    </a:lnTo>
                    <a:lnTo>
                      <a:pt x="141" y="8"/>
                    </a:lnTo>
                    <a:lnTo>
                      <a:pt x="131" y="8"/>
                    </a:lnTo>
                    <a:lnTo>
                      <a:pt x="125" y="6"/>
                    </a:lnTo>
                    <a:lnTo>
                      <a:pt x="111" y="3"/>
                    </a:lnTo>
                    <a:lnTo>
                      <a:pt x="98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5" y="1"/>
                    </a:lnTo>
                    <a:lnTo>
                      <a:pt x="78" y="3"/>
                    </a:lnTo>
                    <a:lnTo>
                      <a:pt x="69" y="4"/>
                    </a:lnTo>
                    <a:lnTo>
                      <a:pt x="59" y="8"/>
                    </a:lnTo>
                    <a:lnTo>
                      <a:pt x="49" y="12"/>
                    </a:lnTo>
                    <a:lnTo>
                      <a:pt x="38" y="20"/>
                    </a:lnTo>
                    <a:lnTo>
                      <a:pt x="28" y="29"/>
                    </a:lnTo>
                    <a:lnTo>
                      <a:pt x="19" y="39"/>
                    </a:lnTo>
                    <a:lnTo>
                      <a:pt x="13" y="49"/>
                    </a:lnTo>
                    <a:lnTo>
                      <a:pt x="8" y="60"/>
                    </a:lnTo>
                    <a:lnTo>
                      <a:pt x="5" y="70"/>
                    </a:lnTo>
                    <a:lnTo>
                      <a:pt x="1" y="8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8" name="Freeform 2452"/>
              <p:cNvSpPr>
                <a:spLocks/>
              </p:cNvSpPr>
              <p:nvPr/>
            </p:nvSpPr>
            <p:spPr bwMode="auto">
              <a:xfrm>
                <a:off x="1781" y="959"/>
                <a:ext cx="140" cy="25"/>
              </a:xfrm>
              <a:custGeom>
                <a:avLst/>
                <a:gdLst>
                  <a:gd name="T0" fmla="*/ 137 w 51"/>
                  <a:gd name="T1" fmla="*/ 25 h 9"/>
                  <a:gd name="T2" fmla="*/ 140 w 51"/>
                  <a:gd name="T3" fmla="*/ 25 h 9"/>
                  <a:gd name="T4" fmla="*/ 137 w 51"/>
                  <a:gd name="T5" fmla="*/ 25 h 9"/>
                  <a:gd name="T6" fmla="*/ 85 w 51"/>
                  <a:gd name="T7" fmla="*/ 11 h 9"/>
                  <a:gd name="T8" fmla="*/ 52 w 51"/>
                  <a:gd name="T9" fmla="*/ 6 h 9"/>
                  <a:gd name="T10" fmla="*/ 41 w 51"/>
                  <a:gd name="T11" fmla="*/ 6 h 9"/>
                  <a:gd name="T12" fmla="*/ 38 w 51"/>
                  <a:gd name="T13" fmla="*/ 6 h 9"/>
                  <a:gd name="T14" fmla="*/ 27 w 51"/>
                  <a:gd name="T15" fmla="*/ 8 h 9"/>
                  <a:gd name="T16" fmla="*/ 11 w 51"/>
                  <a:gd name="T17" fmla="*/ 8 h 9"/>
                  <a:gd name="T18" fmla="*/ 0 w 51"/>
                  <a:gd name="T19" fmla="*/ 8 h 9"/>
                  <a:gd name="T20" fmla="*/ 11 w 51"/>
                  <a:gd name="T21" fmla="*/ 8 h 9"/>
                  <a:gd name="T22" fmla="*/ 38 w 51"/>
                  <a:gd name="T23" fmla="*/ 6 h 9"/>
                  <a:gd name="T24" fmla="*/ 44 w 51"/>
                  <a:gd name="T25" fmla="*/ 0 h 9"/>
                  <a:gd name="T26" fmla="*/ 55 w 51"/>
                  <a:gd name="T27" fmla="*/ 6 h 9"/>
                  <a:gd name="T28" fmla="*/ 88 w 51"/>
                  <a:gd name="T29" fmla="*/ 11 h 9"/>
                  <a:gd name="T30" fmla="*/ 137 w 51"/>
                  <a:gd name="T31" fmla="*/ 25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9">
                    <a:moveTo>
                      <a:pt x="50" y="9"/>
                    </a:moveTo>
                    <a:lnTo>
                      <a:pt x="51" y="9"/>
                    </a:lnTo>
                    <a:lnTo>
                      <a:pt x="50" y="9"/>
                    </a:lnTo>
                    <a:lnTo>
                      <a:pt x="31" y="4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32" y="4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69" name="Freeform 2453"/>
              <p:cNvSpPr>
                <a:spLocks/>
              </p:cNvSpPr>
              <p:nvPr/>
            </p:nvSpPr>
            <p:spPr bwMode="auto">
              <a:xfrm>
                <a:off x="1595" y="951"/>
                <a:ext cx="216" cy="99"/>
              </a:xfrm>
              <a:custGeom>
                <a:avLst/>
                <a:gdLst>
                  <a:gd name="T0" fmla="*/ 211 w 79"/>
                  <a:gd name="T1" fmla="*/ 0 h 36"/>
                  <a:gd name="T2" fmla="*/ 211 w 79"/>
                  <a:gd name="T3" fmla="*/ 3 h 36"/>
                  <a:gd name="T4" fmla="*/ 216 w 79"/>
                  <a:gd name="T5" fmla="*/ 3 h 36"/>
                  <a:gd name="T6" fmla="*/ 211 w 79"/>
                  <a:gd name="T7" fmla="*/ 3 h 36"/>
                  <a:gd name="T8" fmla="*/ 200 w 79"/>
                  <a:gd name="T9" fmla="*/ 3 h 36"/>
                  <a:gd name="T10" fmla="*/ 183 w 79"/>
                  <a:gd name="T11" fmla="*/ 3 h 36"/>
                  <a:gd name="T12" fmla="*/ 170 w 79"/>
                  <a:gd name="T13" fmla="*/ 6 h 36"/>
                  <a:gd name="T14" fmla="*/ 159 w 79"/>
                  <a:gd name="T15" fmla="*/ 14 h 36"/>
                  <a:gd name="T16" fmla="*/ 142 w 79"/>
                  <a:gd name="T17" fmla="*/ 19 h 36"/>
                  <a:gd name="T18" fmla="*/ 129 w 79"/>
                  <a:gd name="T19" fmla="*/ 28 h 36"/>
                  <a:gd name="T20" fmla="*/ 112 w 79"/>
                  <a:gd name="T21" fmla="*/ 28 h 36"/>
                  <a:gd name="T22" fmla="*/ 98 w 79"/>
                  <a:gd name="T23" fmla="*/ 33 h 36"/>
                  <a:gd name="T24" fmla="*/ 74 w 79"/>
                  <a:gd name="T25" fmla="*/ 44 h 36"/>
                  <a:gd name="T26" fmla="*/ 49 w 79"/>
                  <a:gd name="T27" fmla="*/ 58 h 36"/>
                  <a:gd name="T28" fmla="*/ 36 w 79"/>
                  <a:gd name="T29" fmla="*/ 66 h 36"/>
                  <a:gd name="T30" fmla="*/ 14 w 79"/>
                  <a:gd name="T31" fmla="*/ 85 h 36"/>
                  <a:gd name="T32" fmla="*/ 0 w 79"/>
                  <a:gd name="T33" fmla="*/ 99 h 36"/>
                  <a:gd name="T34" fmla="*/ 14 w 79"/>
                  <a:gd name="T35" fmla="*/ 85 h 36"/>
                  <a:gd name="T36" fmla="*/ 33 w 79"/>
                  <a:gd name="T37" fmla="*/ 72 h 36"/>
                  <a:gd name="T38" fmla="*/ 55 w 79"/>
                  <a:gd name="T39" fmla="*/ 55 h 36"/>
                  <a:gd name="T40" fmla="*/ 74 w 79"/>
                  <a:gd name="T41" fmla="*/ 41 h 36"/>
                  <a:gd name="T42" fmla="*/ 98 w 79"/>
                  <a:gd name="T43" fmla="*/ 30 h 36"/>
                  <a:gd name="T44" fmla="*/ 115 w 79"/>
                  <a:gd name="T45" fmla="*/ 28 h 36"/>
                  <a:gd name="T46" fmla="*/ 129 w 79"/>
                  <a:gd name="T47" fmla="*/ 22 h 36"/>
                  <a:gd name="T48" fmla="*/ 145 w 79"/>
                  <a:gd name="T49" fmla="*/ 19 h 36"/>
                  <a:gd name="T50" fmla="*/ 156 w 79"/>
                  <a:gd name="T51" fmla="*/ 14 h 36"/>
                  <a:gd name="T52" fmla="*/ 170 w 79"/>
                  <a:gd name="T53" fmla="*/ 6 h 36"/>
                  <a:gd name="T54" fmla="*/ 183 w 79"/>
                  <a:gd name="T55" fmla="*/ 0 h 36"/>
                  <a:gd name="T56" fmla="*/ 200 w 79"/>
                  <a:gd name="T57" fmla="*/ 0 h 36"/>
                  <a:gd name="T58" fmla="*/ 211 w 79"/>
                  <a:gd name="T59" fmla="*/ 0 h 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9" h="36">
                    <a:moveTo>
                      <a:pt x="77" y="0"/>
                    </a:moveTo>
                    <a:lnTo>
                      <a:pt x="77" y="1"/>
                    </a:lnTo>
                    <a:lnTo>
                      <a:pt x="79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7" y="1"/>
                    </a:lnTo>
                    <a:lnTo>
                      <a:pt x="62" y="2"/>
                    </a:lnTo>
                    <a:lnTo>
                      <a:pt x="58" y="5"/>
                    </a:lnTo>
                    <a:lnTo>
                      <a:pt x="52" y="7"/>
                    </a:lnTo>
                    <a:lnTo>
                      <a:pt x="47" y="10"/>
                    </a:lnTo>
                    <a:lnTo>
                      <a:pt x="41" y="10"/>
                    </a:lnTo>
                    <a:lnTo>
                      <a:pt x="36" y="12"/>
                    </a:lnTo>
                    <a:lnTo>
                      <a:pt x="27" y="16"/>
                    </a:lnTo>
                    <a:lnTo>
                      <a:pt x="18" y="21"/>
                    </a:lnTo>
                    <a:lnTo>
                      <a:pt x="13" y="24"/>
                    </a:lnTo>
                    <a:lnTo>
                      <a:pt x="5" y="31"/>
                    </a:lnTo>
                    <a:lnTo>
                      <a:pt x="0" y="36"/>
                    </a:lnTo>
                    <a:lnTo>
                      <a:pt x="5" y="31"/>
                    </a:lnTo>
                    <a:lnTo>
                      <a:pt x="12" y="26"/>
                    </a:lnTo>
                    <a:lnTo>
                      <a:pt x="20" y="20"/>
                    </a:lnTo>
                    <a:lnTo>
                      <a:pt x="27" y="15"/>
                    </a:lnTo>
                    <a:lnTo>
                      <a:pt x="36" y="11"/>
                    </a:lnTo>
                    <a:lnTo>
                      <a:pt x="42" y="10"/>
                    </a:lnTo>
                    <a:lnTo>
                      <a:pt x="47" y="8"/>
                    </a:lnTo>
                    <a:lnTo>
                      <a:pt x="53" y="7"/>
                    </a:lnTo>
                    <a:lnTo>
                      <a:pt x="57" y="5"/>
                    </a:lnTo>
                    <a:lnTo>
                      <a:pt x="62" y="2"/>
                    </a:lnTo>
                    <a:lnTo>
                      <a:pt x="67" y="0"/>
                    </a:lnTo>
                    <a:lnTo>
                      <a:pt x="73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0" name="Freeform 2454"/>
              <p:cNvSpPr>
                <a:spLocks/>
              </p:cNvSpPr>
              <p:nvPr/>
            </p:nvSpPr>
            <p:spPr bwMode="auto">
              <a:xfrm>
                <a:off x="1537" y="1000"/>
                <a:ext cx="412" cy="275"/>
              </a:xfrm>
              <a:custGeom>
                <a:avLst/>
                <a:gdLst>
                  <a:gd name="T0" fmla="*/ 398 w 150"/>
                  <a:gd name="T1" fmla="*/ 44 h 100"/>
                  <a:gd name="T2" fmla="*/ 401 w 150"/>
                  <a:gd name="T3" fmla="*/ 44 h 100"/>
                  <a:gd name="T4" fmla="*/ 412 w 150"/>
                  <a:gd name="T5" fmla="*/ 52 h 100"/>
                  <a:gd name="T6" fmla="*/ 401 w 150"/>
                  <a:gd name="T7" fmla="*/ 50 h 100"/>
                  <a:gd name="T8" fmla="*/ 398 w 150"/>
                  <a:gd name="T9" fmla="*/ 44 h 100"/>
                  <a:gd name="T10" fmla="*/ 382 w 150"/>
                  <a:gd name="T11" fmla="*/ 39 h 100"/>
                  <a:gd name="T12" fmla="*/ 338 w 150"/>
                  <a:gd name="T13" fmla="*/ 17 h 100"/>
                  <a:gd name="T14" fmla="*/ 305 w 150"/>
                  <a:gd name="T15" fmla="*/ 11 h 100"/>
                  <a:gd name="T16" fmla="*/ 272 w 150"/>
                  <a:gd name="T17" fmla="*/ 6 h 100"/>
                  <a:gd name="T18" fmla="*/ 239 w 150"/>
                  <a:gd name="T19" fmla="*/ 0 h 100"/>
                  <a:gd name="T20" fmla="*/ 201 w 150"/>
                  <a:gd name="T21" fmla="*/ 8 h 100"/>
                  <a:gd name="T22" fmla="*/ 162 w 150"/>
                  <a:gd name="T23" fmla="*/ 17 h 100"/>
                  <a:gd name="T24" fmla="*/ 132 w 150"/>
                  <a:gd name="T25" fmla="*/ 30 h 100"/>
                  <a:gd name="T26" fmla="*/ 102 w 150"/>
                  <a:gd name="T27" fmla="*/ 52 h 100"/>
                  <a:gd name="T28" fmla="*/ 77 w 150"/>
                  <a:gd name="T29" fmla="*/ 69 h 100"/>
                  <a:gd name="T30" fmla="*/ 60 w 150"/>
                  <a:gd name="T31" fmla="*/ 91 h 100"/>
                  <a:gd name="T32" fmla="*/ 47 w 150"/>
                  <a:gd name="T33" fmla="*/ 105 h 100"/>
                  <a:gd name="T34" fmla="*/ 38 w 150"/>
                  <a:gd name="T35" fmla="*/ 118 h 100"/>
                  <a:gd name="T36" fmla="*/ 38 w 150"/>
                  <a:gd name="T37" fmla="*/ 121 h 100"/>
                  <a:gd name="T38" fmla="*/ 25 w 150"/>
                  <a:gd name="T39" fmla="*/ 154 h 100"/>
                  <a:gd name="T40" fmla="*/ 16 w 150"/>
                  <a:gd name="T41" fmla="*/ 193 h 100"/>
                  <a:gd name="T42" fmla="*/ 5 w 150"/>
                  <a:gd name="T43" fmla="*/ 226 h 100"/>
                  <a:gd name="T44" fmla="*/ 0 w 150"/>
                  <a:gd name="T45" fmla="*/ 275 h 100"/>
                  <a:gd name="T46" fmla="*/ 5 w 150"/>
                  <a:gd name="T47" fmla="*/ 226 h 100"/>
                  <a:gd name="T48" fmla="*/ 8 w 150"/>
                  <a:gd name="T49" fmla="*/ 209 h 100"/>
                  <a:gd name="T50" fmla="*/ 19 w 150"/>
                  <a:gd name="T51" fmla="*/ 171 h 100"/>
                  <a:gd name="T52" fmla="*/ 33 w 150"/>
                  <a:gd name="T53" fmla="*/ 132 h 100"/>
                  <a:gd name="T54" fmla="*/ 38 w 150"/>
                  <a:gd name="T55" fmla="*/ 113 h 100"/>
                  <a:gd name="T56" fmla="*/ 49 w 150"/>
                  <a:gd name="T57" fmla="*/ 99 h 100"/>
                  <a:gd name="T58" fmla="*/ 63 w 150"/>
                  <a:gd name="T59" fmla="*/ 83 h 100"/>
                  <a:gd name="T60" fmla="*/ 80 w 150"/>
                  <a:gd name="T61" fmla="*/ 66 h 100"/>
                  <a:gd name="T62" fmla="*/ 104 w 150"/>
                  <a:gd name="T63" fmla="*/ 50 h 100"/>
                  <a:gd name="T64" fmla="*/ 132 w 150"/>
                  <a:gd name="T65" fmla="*/ 28 h 100"/>
                  <a:gd name="T66" fmla="*/ 165 w 150"/>
                  <a:gd name="T67" fmla="*/ 14 h 100"/>
                  <a:gd name="T68" fmla="*/ 203 w 150"/>
                  <a:gd name="T69" fmla="*/ 6 h 100"/>
                  <a:gd name="T70" fmla="*/ 239 w 150"/>
                  <a:gd name="T71" fmla="*/ 0 h 100"/>
                  <a:gd name="T72" fmla="*/ 275 w 150"/>
                  <a:gd name="T73" fmla="*/ 0 h 100"/>
                  <a:gd name="T74" fmla="*/ 310 w 150"/>
                  <a:gd name="T75" fmla="*/ 8 h 100"/>
                  <a:gd name="T76" fmla="*/ 338 w 150"/>
                  <a:gd name="T77" fmla="*/ 17 h 100"/>
                  <a:gd name="T78" fmla="*/ 382 w 150"/>
                  <a:gd name="T79" fmla="*/ 36 h 100"/>
                  <a:gd name="T80" fmla="*/ 398 w 150"/>
                  <a:gd name="T81" fmla="*/ 44 h 1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0" h="100">
                    <a:moveTo>
                      <a:pt x="145" y="16"/>
                    </a:moveTo>
                    <a:lnTo>
                      <a:pt x="146" y="16"/>
                    </a:lnTo>
                    <a:lnTo>
                      <a:pt x="150" y="19"/>
                    </a:lnTo>
                    <a:lnTo>
                      <a:pt x="146" y="18"/>
                    </a:lnTo>
                    <a:lnTo>
                      <a:pt x="145" y="16"/>
                    </a:lnTo>
                    <a:lnTo>
                      <a:pt x="139" y="14"/>
                    </a:lnTo>
                    <a:lnTo>
                      <a:pt x="123" y="6"/>
                    </a:lnTo>
                    <a:lnTo>
                      <a:pt x="111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73" y="3"/>
                    </a:lnTo>
                    <a:lnTo>
                      <a:pt x="59" y="6"/>
                    </a:lnTo>
                    <a:lnTo>
                      <a:pt x="48" y="11"/>
                    </a:lnTo>
                    <a:lnTo>
                      <a:pt x="37" y="19"/>
                    </a:lnTo>
                    <a:lnTo>
                      <a:pt x="28" y="25"/>
                    </a:lnTo>
                    <a:lnTo>
                      <a:pt x="22" y="33"/>
                    </a:lnTo>
                    <a:lnTo>
                      <a:pt x="17" y="38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2" y="82"/>
                    </a:lnTo>
                    <a:lnTo>
                      <a:pt x="0" y="100"/>
                    </a:lnTo>
                    <a:lnTo>
                      <a:pt x="2" y="82"/>
                    </a:lnTo>
                    <a:lnTo>
                      <a:pt x="3" y="76"/>
                    </a:lnTo>
                    <a:lnTo>
                      <a:pt x="7" y="62"/>
                    </a:lnTo>
                    <a:lnTo>
                      <a:pt x="12" y="48"/>
                    </a:lnTo>
                    <a:lnTo>
                      <a:pt x="14" y="41"/>
                    </a:lnTo>
                    <a:lnTo>
                      <a:pt x="18" y="36"/>
                    </a:lnTo>
                    <a:lnTo>
                      <a:pt x="23" y="30"/>
                    </a:lnTo>
                    <a:lnTo>
                      <a:pt x="29" y="24"/>
                    </a:lnTo>
                    <a:lnTo>
                      <a:pt x="38" y="18"/>
                    </a:lnTo>
                    <a:lnTo>
                      <a:pt x="48" y="10"/>
                    </a:lnTo>
                    <a:lnTo>
                      <a:pt x="60" y="5"/>
                    </a:lnTo>
                    <a:lnTo>
                      <a:pt x="74" y="2"/>
                    </a:lnTo>
                    <a:lnTo>
                      <a:pt x="87" y="0"/>
                    </a:lnTo>
                    <a:lnTo>
                      <a:pt x="100" y="0"/>
                    </a:lnTo>
                    <a:lnTo>
                      <a:pt x="113" y="3"/>
                    </a:lnTo>
                    <a:lnTo>
                      <a:pt x="123" y="6"/>
                    </a:lnTo>
                    <a:lnTo>
                      <a:pt x="139" y="13"/>
                    </a:lnTo>
                    <a:lnTo>
                      <a:pt x="145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1" name="Freeform 2455"/>
              <p:cNvSpPr>
                <a:spLocks/>
              </p:cNvSpPr>
              <p:nvPr/>
            </p:nvSpPr>
            <p:spPr bwMode="auto">
              <a:xfrm>
                <a:off x="1916" y="1022"/>
                <a:ext cx="22" cy="9"/>
              </a:xfrm>
              <a:custGeom>
                <a:avLst/>
                <a:gdLst>
                  <a:gd name="T0" fmla="*/ 22 w 8"/>
                  <a:gd name="T1" fmla="*/ 3 h 3"/>
                  <a:gd name="T2" fmla="*/ 14 w 8"/>
                  <a:gd name="T3" fmla="*/ 3 h 3"/>
                  <a:gd name="T4" fmla="*/ 6 w 8"/>
                  <a:gd name="T5" fmla="*/ 3 h 3"/>
                  <a:gd name="T6" fmla="*/ 0 w 8"/>
                  <a:gd name="T7" fmla="*/ 6 h 3"/>
                  <a:gd name="T8" fmla="*/ 0 w 8"/>
                  <a:gd name="T9" fmla="*/ 9 h 3"/>
                  <a:gd name="T10" fmla="*/ 0 w 8"/>
                  <a:gd name="T11" fmla="*/ 6 h 3"/>
                  <a:gd name="T12" fmla="*/ 3 w 8"/>
                  <a:gd name="T13" fmla="*/ 3 h 3"/>
                  <a:gd name="T14" fmla="*/ 6 w 8"/>
                  <a:gd name="T15" fmla="*/ 0 h 3"/>
                  <a:gd name="T16" fmla="*/ 14 w 8"/>
                  <a:gd name="T17" fmla="*/ 0 h 3"/>
                  <a:gd name="T18" fmla="*/ 22 w 8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lnTo>
                      <a:pt x="5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2" name="Freeform 2456"/>
              <p:cNvSpPr>
                <a:spLocks/>
              </p:cNvSpPr>
              <p:nvPr/>
            </p:nvSpPr>
            <p:spPr bwMode="auto">
              <a:xfrm>
                <a:off x="1625" y="1031"/>
                <a:ext cx="321" cy="101"/>
              </a:xfrm>
              <a:custGeom>
                <a:avLst/>
                <a:gdLst>
                  <a:gd name="T0" fmla="*/ 313 w 117"/>
                  <a:gd name="T1" fmla="*/ 35 h 37"/>
                  <a:gd name="T2" fmla="*/ 313 w 117"/>
                  <a:gd name="T3" fmla="*/ 38 h 37"/>
                  <a:gd name="T4" fmla="*/ 321 w 117"/>
                  <a:gd name="T5" fmla="*/ 41 h 37"/>
                  <a:gd name="T6" fmla="*/ 313 w 117"/>
                  <a:gd name="T7" fmla="*/ 38 h 37"/>
                  <a:gd name="T8" fmla="*/ 305 w 117"/>
                  <a:gd name="T9" fmla="*/ 33 h 37"/>
                  <a:gd name="T10" fmla="*/ 277 w 117"/>
                  <a:gd name="T11" fmla="*/ 19 h 37"/>
                  <a:gd name="T12" fmla="*/ 255 w 117"/>
                  <a:gd name="T13" fmla="*/ 11 h 37"/>
                  <a:gd name="T14" fmla="*/ 236 w 117"/>
                  <a:gd name="T15" fmla="*/ 8 h 37"/>
                  <a:gd name="T16" fmla="*/ 214 w 117"/>
                  <a:gd name="T17" fmla="*/ 5 h 37"/>
                  <a:gd name="T18" fmla="*/ 189 w 117"/>
                  <a:gd name="T19" fmla="*/ 5 h 37"/>
                  <a:gd name="T20" fmla="*/ 165 w 117"/>
                  <a:gd name="T21" fmla="*/ 0 h 37"/>
                  <a:gd name="T22" fmla="*/ 143 w 117"/>
                  <a:gd name="T23" fmla="*/ 5 h 37"/>
                  <a:gd name="T24" fmla="*/ 102 w 117"/>
                  <a:gd name="T25" fmla="*/ 11 h 37"/>
                  <a:gd name="T26" fmla="*/ 74 w 117"/>
                  <a:gd name="T27" fmla="*/ 22 h 37"/>
                  <a:gd name="T28" fmla="*/ 63 w 117"/>
                  <a:gd name="T29" fmla="*/ 27 h 37"/>
                  <a:gd name="T30" fmla="*/ 63 w 117"/>
                  <a:gd name="T31" fmla="*/ 25 h 37"/>
                  <a:gd name="T32" fmla="*/ 60 w 117"/>
                  <a:gd name="T33" fmla="*/ 27 h 37"/>
                  <a:gd name="T34" fmla="*/ 52 w 117"/>
                  <a:gd name="T35" fmla="*/ 41 h 37"/>
                  <a:gd name="T36" fmla="*/ 33 w 117"/>
                  <a:gd name="T37" fmla="*/ 60 h 37"/>
                  <a:gd name="T38" fmla="*/ 16 w 117"/>
                  <a:gd name="T39" fmla="*/ 76 h 37"/>
                  <a:gd name="T40" fmla="*/ 3 w 117"/>
                  <a:gd name="T41" fmla="*/ 96 h 37"/>
                  <a:gd name="T42" fmla="*/ 0 w 117"/>
                  <a:gd name="T43" fmla="*/ 101 h 37"/>
                  <a:gd name="T44" fmla="*/ 16 w 117"/>
                  <a:gd name="T45" fmla="*/ 74 h 37"/>
                  <a:gd name="T46" fmla="*/ 25 w 117"/>
                  <a:gd name="T47" fmla="*/ 66 h 37"/>
                  <a:gd name="T48" fmla="*/ 44 w 117"/>
                  <a:gd name="T49" fmla="*/ 49 h 37"/>
                  <a:gd name="T50" fmla="*/ 58 w 117"/>
                  <a:gd name="T51" fmla="*/ 27 h 37"/>
                  <a:gd name="T52" fmla="*/ 63 w 117"/>
                  <a:gd name="T53" fmla="*/ 25 h 37"/>
                  <a:gd name="T54" fmla="*/ 69 w 117"/>
                  <a:gd name="T55" fmla="*/ 25 h 37"/>
                  <a:gd name="T56" fmla="*/ 77 w 117"/>
                  <a:gd name="T57" fmla="*/ 19 h 37"/>
                  <a:gd name="T58" fmla="*/ 104 w 117"/>
                  <a:gd name="T59" fmla="*/ 8 h 37"/>
                  <a:gd name="T60" fmla="*/ 143 w 117"/>
                  <a:gd name="T61" fmla="*/ 0 h 37"/>
                  <a:gd name="T62" fmla="*/ 167 w 117"/>
                  <a:gd name="T63" fmla="*/ 0 h 37"/>
                  <a:gd name="T64" fmla="*/ 189 w 117"/>
                  <a:gd name="T65" fmla="*/ 0 h 37"/>
                  <a:gd name="T66" fmla="*/ 214 w 117"/>
                  <a:gd name="T67" fmla="*/ 0 h 37"/>
                  <a:gd name="T68" fmla="*/ 239 w 117"/>
                  <a:gd name="T69" fmla="*/ 5 h 37"/>
                  <a:gd name="T70" fmla="*/ 258 w 117"/>
                  <a:gd name="T71" fmla="*/ 11 h 37"/>
                  <a:gd name="T72" fmla="*/ 277 w 117"/>
                  <a:gd name="T73" fmla="*/ 19 h 37"/>
                  <a:gd name="T74" fmla="*/ 305 w 117"/>
                  <a:gd name="T75" fmla="*/ 33 h 37"/>
                  <a:gd name="T76" fmla="*/ 313 w 117"/>
                  <a:gd name="T77" fmla="*/ 35 h 3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7" h="37">
                    <a:moveTo>
                      <a:pt x="114" y="13"/>
                    </a:moveTo>
                    <a:lnTo>
                      <a:pt x="114" y="14"/>
                    </a:lnTo>
                    <a:lnTo>
                      <a:pt x="117" y="15"/>
                    </a:lnTo>
                    <a:lnTo>
                      <a:pt x="114" y="14"/>
                    </a:lnTo>
                    <a:lnTo>
                      <a:pt x="111" y="12"/>
                    </a:lnTo>
                    <a:lnTo>
                      <a:pt x="101" y="7"/>
                    </a:lnTo>
                    <a:lnTo>
                      <a:pt x="93" y="4"/>
                    </a:lnTo>
                    <a:lnTo>
                      <a:pt x="86" y="3"/>
                    </a:lnTo>
                    <a:lnTo>
                      <a:pt x="78" y="2"/>
                    </a:lnTo>
                    <a:lnTo>
                      <a:pt x="69" y="2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2" y="10"/>
                    </a:lnTo>
                    <a:lnTo>
                      <a:pt x="19" y="15"/>
                    </a:lnTo>
                    <a:lnTo>
                      <a:pt x="12" y="22"/>
                    </a:lnTo>
                    <a:lnTo>
                      <a:pt x="6" y="28"/>
                    </a:lnTo>
                    <a:lnTo>
                      <a:pt x="1" y="35"/>
                    </a:lnTo>
                    <a:lnTo>
                      <a:pt x="0" y="37"/>
                    </a:lnTo>
                    <a:lnTo>
                      <a:pt x="6" y="27"/>
                    </a:lnTo>
                    <a:lnTo>
                      <a:pt x="9" y="24"/>
                    </a:lnTo>
                    <a:lnTo>
                      <a:pt x="16" y="18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8" y="7"/>
                    </a:lnTo>
                    <a:lnTo>
                      <a:pt x="38" y="3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2"/>
                    </a:lnTo>
                    <a:lnTo>
                      <a:pt x="94" y="4"/>
                    </a:lnTo>
                    <a:lnTo>
                      <a:pt x="101" y="7"/>
                    </a:lnTo>
                    <a:lnTo>
                      <a:pt x="111" y="12"/>
                    </a:lnTo>
                    <a:lnTo>
                      <a:pt x="114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3" name="Freeform 2457"/>
              <p:cNvSpPr>
                <a:spLocks/>
              </p:cNvSpPr>
              <p:nvPr/>
            </p:nvSpPr>
            <p:spPr bwMode="auto">
              <a:xfrm>
                <a:off x="1553" y="1014"/>
                <a:ext cx="283" cy="280"/>
              </a:xfrm>
              <a:custGeom>
                <a:avLst/>
                <a:gdLst>
                  <a:gd name="T0" fmla="*/ 3 w 103"/>
                  <a:gd name="T1" fmla="*/ 266 h 102"/>
                  <a:gd name="T2" fmla="*/ 3 w 103"/>
                  <a:gd name="T3" fmla="*/ 269 h 102"/>
                  <a:gd name="T4" fmla="*/ 0 w 103"/>
                  <a:gd name="T5" fmla="*/ 280 h 102"/>
                  <a:gd name="T6" fmla="*/ 0 w 103"/>
                  <a:gd name="T7" fmla="*/ 269 h 102"/>
                  <a:gd name="T8" fmla="*/ 0 w 103"/>
                  <a:gd name="T9" fmla="*/ 266 h 102"/>
                  <a:gd name="T10" fmla="*/ 3 w 103"/>
                  <a:gd name="T11" fmla="*/ 264 h 102"/>
                  <a:gd name="T12" fmla="*/ 3 w 103"/>
                  <a:gd name="T13" fmla="*/ 253 h 102"/>
                  <a:gd name="T14" fmla="*/ 5 w 103"/>
                  <a:gd name="T15" fmla="*/ 217 h 102"/>
                  <a:gd name="T16" fmla="*/ 8 w 103"/>
                  <a:gd name="T17" fmla="*/ 192 h 102"/>
                  <a:gd name="T18" fmla="*/ 16 w 103"/>
                  <a:gd name="T19" fmla="*/ 167 h 102"/>
                  <a:gd name="T20" fmla="*/ 27 w 103"/>
                  <a:gd name="T21" fmla="*/ 140 h 102"/>
                  <a:gd name="T22" fmla="*/ 41 w 103"/>
                  <a:gd name="T23" fmla="*/ 113 h 102"/>
                  <a:gd name="T24" fmla="*/ 58 w 103"/>
                  <a:gd name="T25" fmla="*/ 85 h 102"/>
                  <a:gd name="T26" fmla="*/ 74 w 103"/>
                  <a:gd name="T27" fmla="*/ 66 h 102"/>
                  <a:gd name="T28" fmla="*/ 96 w 103"/>
                  <a:gd name="T29" fmla="*/ 49 h 102"/>
                  <a:gd name="T30" fmla="*/ 115 w 103"/>
                  <a:gd name="T31" fmla="*/ 36 h 102"/>
                  <a:gd name="T32" fmla="*/ 148 w 103"/>
                  <a:gd name="T33" fmla="*/ 16 h 102"/>
                  <a:gd name="T34" fmla="*/ 159 w 103"/>
                  <a:gd name="T35" fmla="*/ 14 h 102"/>
                  <a:gd name="T36" fmla="*/ 190 w 103"/>
                  <a:gd name="T37" fmla="*/ 8 h 102"/>
                  <a:gd name="T38" fmla="*/ 217 w 103"/>
                  <a:gd name="T39" fmla="*/ 3 h 102"/>
                  <a:gd name="T40" fmla="*/ 250 w 103"/>
                  <a:gd name="T41" fmla="*/ 0 h 102"/>
                  <a:gd name="T42" fmla="*/ 283 w 103"/>
                  <a:gd name="T43" fmla="*/ 0 h 102"/>
                  <a:gd name="T44" fmla="*/ 245 w 103"/>
                  <a:gd name="T45" fmla="*/ 3 h 102"/>
                  <a:gd name="T46" fmla="*/ 236 w 103"/>
                  <a:gd name="T47" fmla="*/ 3 h 102"/>
                  <a:gd name="T48" fmla="*/ 203 w 103"/>
                  <a:gd name="T49" fmla="*/ 8 h 102"/>
                  <a:gd name="T50" fmla="*/ 170 w 103"/>
                  <a:gd name="T51" fmla="*/ 11 h 102"/>
                  <a:gd name="T52" fmla="*/ 157 w 103"/>
                  <a:gd name="T53" fmla="*/ 16 h 102"/>
                  <a:gd name="T54" fmla="*/ 146 w 103"/>
                  <a:gd name="T55" fmla="*/ 22 h 102"/>
                  <a:gd name="T56" fmla="*/ 113 w 103"/>
                  <a:gd name="T57" fmla="*/ 38 h 102"/>
                  <a:gd name="T58" fmla="*/ 96 w 103"/>
                  <a:gd name="T59" fmla="*/ 52 h 102"/>
                  <a:gd name="T60" fmla="*/ 74 w 103"/>
                  <a:gd name="T61" fmla="*/ 69 h 102"/>
                  <a:gd name="T62" fmla="*/ 58 w 103"/>
                  <a:gd name="T63" fmla="*/ 91 h 102"/>
                  <a:gd name="T64" fmla="*/ 44 w 103"/>
                  <a:gd name="T65" fmla="*/ 118 h 102"/>
                  <a:gd name="T66" fmla="*/ 30 w 103"/>
                  <a:gd name="T67" fmla="*/ 140 h 102"/>
                  <a:gd name="T68" fmla="*/ 19 w 103"/>
                  <a:gd name="T69" fmla="*/ 167 h 102"/>
                  <a:gd name="T70" fmla="*/ 14 w 103"/>
                  <a:gd name="T71" fmla="*/ 195 h 102"/>
                  <a:gd name="T72" fmla="*/ 8 w 103"/>
                  <a:gd name="T73" fmla="*/ 220 h 102"/>
                  <a:gd name="T74" fmla="*/ 5 w 103"/>
                  <a:gd name="T75" fmla="*/ 253 h 102"/>
                  <a:gd name="T76" fmla="*/ 3 w 103"/>
                  <a:gd name="T77" fmla="*/ 264 h 102"/>
                  <a:gd name="T78" fmla="*/ 3 w 103"/>
                  <a:gd name="T79" fmla="*/ 266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3" h="102">
                    <a:moveTo>
                      <a:pt x="1" y="97"/>
                    </a:moveTo>
                    <a:lnTo>
                      <a:pt x="1" y="98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1" y="92"/>
                    </a:lnTo>
                    <a:lnTo>
                      <a:pt x="2" y="79"/>
                    </a:lnTo>
                    <a:lnTo>
                      <a:pt x="3" y="70"/>
                    </a:lnTo>
                    <a:lnTo>
                      <a:pt x="6" y="61"/>
                    </a:lnTo>
                    <a:lnTo>
                      <a:pt x="10" y="51"/>
                    </a:lnTo>
                    <a:lnTo>
                      <a:pt x="15" y="41"/>
                    </a:lnTo>
                    <a:lnTo>
                      <a:pt x="21" y="31"/>
                    </a:lnTo>
                    <a:lnTo>
                      <a:pt x="27" y="24"/>
                    </a:lnTo>
                    <a:lnTo>
                      <a:pt x="35" y="18"/>
                    </a:lnTo>
                    <a:lnTo>
                      <a:pt x="42" y="13"/>
                    </a:lnTo>
                    <a:lnTo>
                      <a:pt x="54" y="6"/>
                    </a:lnTo>
                    <a:lnTo>
                      <a:pt x="58" y="5"/>
                    </a:lnTo>
                    <a:lnTo>
                      <a:pt x="69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89" y="1"/>
                    </a:lnTo>
                    <a:lnTo>
                      <a:pt x="86" y="1"/>
                    </a:lnTo>
                    <a:lnTo>
                      <a:pt x="74" y="3"/>
                    </a:lnTo>
                    <a:lnTo>
                      <a:pt x="62" y="4"/>
                    </a:lnTo>
                    <a:lnTo>
                      <a:pt x="57" y="6"/>
                    </a:lnTo>
                    <a:lnTo>
                      <a:pt x="53" y="8"/>
                    </a:lnTo>
                    <a:lnTo>
                      <a:pt x="41" y="14"/>
                    </a:lnTo>
                    <a:lnTo>
                      <a:pt x="35" y="19"/>
                    </a:lnTo>
                    <a:lnTo>
                      <a:pt x="27" y="25"/>
                    </a:lnTo>
                    <a:lnTo>
                      <a:pt x="21" y="33"/>
                    </a:lnTo>
                    <a:lnTo>
                      <a:pt x="16" y="43"/>
                    </a:lnTo>
                    <a:lnTo>
                      <a:pt x="11" y="51"/>
                    </a:lnTo>
                    <a:lnTo>
                      <a:pt x="7" y="61"/>
                    </a:lnTo>
                    <a:lnTo>
                      <a:pt x="5" y="71"/>
                    </a:lnTo>
                    <a:lnTo>
                      <a:pt x="3" y="80"/>
                    </a:lnTo>
                    <a:lnTo>
                      <a:pt x="2" y="92"/>
                    </a:lnTo>
                    <a:lnTo>
                      <a:pt x="1" y="96"/>
                    </a:lnTo>
                    <a:lnTo>
                      <a:pt x="1" y="9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4" name="Freeform 2458"/>
              <p:cNvSpPr>
                <a:spLocks/>
              </p:cNvSpPr>
              <p:nvPr/>
            </p:nvSpPr>
            <p:spPr bwMode="auto">
              <a:xfrm>
                <a:off x="1570" y="1072"/>
                <a:ext cx="93" cy="247"/>
              </a:xfrm>
              <a:custGeom>
                <a:avLst/>
                <a:gdLst>
                  <a:gd name="T0" fmla="*/ 3 w 34"/>
                  <a:gd name="T1" fmla="*/ 239 h 90"/>
                  <a:gd name="T2" fmla="*/ 3 w 34"/>
                  <a:gd name="T3" fmla="*/ 247 h 90"/>
                  <a:gd name="T4" fmla="*/ 3 w 34"/>
                  <a:gd name="T5" fmla="*/ 239 h 90"/>
                  <a:gd name="T6" fmla="*/ 0 w 34"/>
                  <a:gd name="T7" fmla="*/ 231 h 90"/>
                  <a:gd name="T8" fmla="*/ 3 w 34"/>
                  <a:gd name="T9" fmla="*/ 209 h 90"/>
                  <a:gd name="T10" fmla="*/ 14 w 34"/>
                  <a:gd name="T11" fmla="*/ 145 h 90"/>
                  <a:gd name="T12" fmla="*/ 27 w 34"/>
                  <a:gd name="T13" fmla="*/ 80 h 90"/>
                  <a:gd name="T14" fmla="*/ 33 w 34"/>
                  <a:gd name="T15" fmla="*/ 60 h 90"/>
                  <a:gd name="T16" fmla="*/ 38 w 34"/>
                  <a:gd name="T17" fmla="*/ 52 h 90"/>
                  <a:gd name="T18" fmla="*/ 52 w 34"/>
                  <a:gd name="T19" fmla="*/ 38 h 90"/>
                  <a:gd name="T20" fmla="*/ 74 w 34"/>
                  <a:gd name="T21" fmla="*/ 14 h 90"/>
                  <a:gd name="T22" fmla="*/ 93 w 34"/>
                  <a:gd name="T23" fmla="*/ 0 h 90"/>
                  <a:gd name="T24" fmla="*/ 74 w 34"/>
                  <a:gd name="T25" fmla="*/ 14 h 90"/>
                  <a:gd name="T26" fmla="*/ 55 w 34"/>
                  <a:gd name="T27" fmla="*/ 36 h 90"/>
                  <a:gd name="T28" fmla="*/ 38 w 34"/>
                  <a:gd name="T29" fmla="*/ 55 h 90"/>
                  <a:gd name="T30" fmla="*/ 33 w 34"/>
                  <a:gd name="T31" fmla="*/ 63 h 90"/>
                  <a:gd name="T32" fmla="*/ 27 w 34"/>
                  <a:gd name="T33" fmla="*/ 82 h 90"/>
                  <a:gd name="T34" fmla="*/ 14 w 34"/>
                  <a:gd name="T35" fmla="*/ 145 h 90"/>
                  <a:gd name="T36" fmla="*/ 3 w 34"/>
                  <a:gd name="T37" fmla="*/ 209 h 90"/>
                  <a:gd name="T38" fmla="*/ 3 w 34"/>
                  <a:gd name="T39" fmla="*/ 231 h 90"/>
                  <a:gd name="T40" fmla="*/ 3 w 34"/>
                  <a:gd name="T41" fmla="*/ 239 h 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" h="90">
                    <a:moveTo>
                      <a:pt x="1" y="87"/>
                    </a:moveTo>
                    <a:lnTo>
                      <a:pt x="1" y="90"/>
                    </a:lnTo>
                    <a:lnTo>
                      <a:pt x="1" y="87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5" y="53"/>
                    </a:lnTo>
                    <a:lnTo>
                      <a:pt x="10" y="29"/>
                    </a:lnTo>
                    <a:lnTo>
                      <a:pt x="12" y="22"/>
                    </a:lnTo>
                    <a:lnTo>
                      <a:pt x="14" y="19"/>
                    </a:lnTo>
                    <a:lnTo>
                      <a:pt x="19" y="14"/>
                    </a:lnTo>
                    <a:lnTo>
                      <a:pt x="27" y="5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0" y="13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10" y="30"/>
                    </a:lnTo>
                    <a:lnTo>
                      <a:pt x="5" y="53"/>
                    </a:lnTo>
                    <a:lnTo>
                      <a:pt x="1" y="76"/>
                    </a:lnTo>
                    <a:lnTo>
                      <a:pt x="1" y="84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5" name="Freeform 2459"/>
              <p:cNvSpPr>
                <a:spLocks/>
              </p:cNvSpPr>
              <p:nvPr/>
            </p:nvSpPr>
            <p:spPr bwMode="auto">
              <a:xfrm>
                <a:off x="1586" y="1053"/>
                <a:ext cx="365" cy="282"/>
              </a:xfrm>
              <a:custGeom>
                <a:avLst/>
                <a:gdLst>
                  <a:gd name="T0" fmla="*/ 351 w 133"/>
                  <a:gd name="T1" fmla="*/ 38 h 103"/>
                  <a:gd name="T2" fmla="*/ 354 w 133"/>
                  <a:gd name="T3" fmla="*/ 38 h 103"/>
                  <a:gd name="T4" fmla="*/ 365 w 133"/>
                  <a:gd name="T5" fmla="*/ 44 h 103"/>
                  <a:gd name="T6" fmla="*/ 354 w 133"/>
                  <a:gd name="T7" fmla="*/ 41 h 103"/>
                  <a:gd name="T8" fmla="*/ 351 w 133"/>
                  <a:gd name="T9" fmla="*/ 38 h 103"/>
                  <a:gd name="T10" fmla="*/ 335 w 133"/>
                  <a:gd name="T11" fmla="*/ 30 h 103"/>
                  <a:gd name="T12" fmla="*/ 291 w 133"/>
                  <a:gd name="T13" fmla="*/ 16 h 103"/>
                  <a:gd name="T14" fmla="*/ 261 w 133"/>
                  <a:gd name="T15" fmla="*/ 11 h 103"/>
                  <a:gd name="T16" fmla="*/ 228 w 133"/>
                  <a:gd name="T17" fmla="*/ 3 h 103"/>
                  <a:gd name="T18" fmla="*/ 195 w 133"/>
                  <a:gd name="T19" fmla="*/ 0 h 103"/>
                  <a:gd name="T20" fmla="*/ 156 w 133"/>
                  <a:gd name="T21" fmla="*/ 3 h 103"/>
                  <a:gd name="T22" fmla="*/ 140 w 133"/>
                  <a:gd name="T23" fmla="*/ 11 h 103"/>
                  <a:gd name="T24" fmla="*/ 123 w 133"/>
                  <a:gd name="T25" fmla="*/ 16 h 103"/>
                  <a:gd name="T26" fmla="*/ 93 w 133"/>
                  <a:gd name="T27" fmla="*/ 33 h 103"/>
                  <a:gd name="T28" fmla="*/ 66 w 133"/>
                  <a:gd name="T29" fmla="*/ 57 h 103"/>
                  <a:gd name="T30" fmla="*/ 44 w 133"/>
                  <a:gd name="T31" fmla="*/ 79 h 103"/>
                  <a:gd name="T32" fmla="*/ 30 w 133"/>
                  <a:gd name="T33" fmla="*/ 99 h 103"/>
                  <a:gd name="T34" fmla="*/ 25 w 133"/>
                  <a:gd name="T35" fmla="*/ 115 h 103"/>
                  <a:gd name="T36" fmla="*/ 16 w 133"/>
                  <a:gd name="T37" fmla="*/ 131 h 103"/>
                  <a:gd name="T38" fmla="*/ 14 w 133"/>
                  <a:gd name="T39" fmla="*/ 142 h 103"/>
                  <a:gd name="T40" fmla="*/ 8 w 133"/>
                  <a:gd name="T41" fmla="*/ 167 h 103"/>
                  <a:gd name="T42" fmla="*/ 3 w 133"/>
                  <a:gd name="T43" fmla="*/ 200 h 103"/>
                  <a:gd name="T44" fmla="*/ 3 w 133"/>
                  <a:gd name="T45" fmla="*/ 222 h 103"/>
                  <a:gd name="T46" fmla="*/ 3 w 133"/>
                  <a:gd name="T47" fmla="*/ 238 h 103"/>
                  <a:gd name="T48" fmla="*/ 0 w 133"/>
                  <a:gd name="T49" fmla="*/ 282 h 103"/>
                  <a:gd name="T50" fmla="*/ 3 w 133"/>
                  <a:gd name="T51" fmla="*/ 238 h 103"/>
                  <a:gd name="T52" fmla="*/ 3 w 133"/>
                  <a:gd name="T53" fmla="*/ 222 h 103"/>
                  <a:gd name="T54" fmla="*/ 3 w 133"/>
                  <a:gd name="T55" fmla="*/ 183 h 103"/>
                  <a:gd name="T56" fmla="*/ 14 w 133"/>
                  <a:gd name="T57" fmla="*/ 142 h 103"/>
                  <a:gd name="T58" fmla="*/ 16 w 133"/>
                  <a:gd name="T59" fmla="*/ 126 h 103"/>
                  <a:gd name="T60" fmla="*/ 16 w 133"/>
                  <a:gd name="T61" fmla="*/ 123 h 103"/>
                  <a:gd name="T62" fmla="*/ 25 w 133"/>
                  <a:gd name="T63" fmla="*/ 110 h 103"/>
                  <a:gd name="T64" fmla="*/ 36 w 133"/>
                  <a:gd name="T65" fmla="*/ 90 h 103"/>
                  <a:gd name="T66" fmla="*/ 49 w 133"/>
                  <a:gd name="T67" fmla="*/ 74 h 103"/>
                  <a:gd name="T68" fmla="*/ 69 w 133"/>
                  <a:gd name="T69" fmla="*/ 52 h 103"/>
                  <a:gd name="T70" fmla="*/ 93 w 133"/>
                  <a:gd name="T71" fmla="*/ 30 h 103"/>
                  <a:gd name="T72" fmla="*/ 123 w 133"/>
                  <a:gd name="T73" fmla="*/ 14 h 103"/>
                  <a:gd name="T74" fmla="*/ 156 w 133"/>
                  <a:gd name="T75" fmla="*/ 3 h 103"/>
                  <a:gd name="T76" fmla="*/ 195 w 133"/>
                  <a:gd name="T77" fmla="*/ 0 h 103"/>
                  <a:gd name="T78" fmla="*/ 228 w 133"/>
                  <a:gd name="T79" fmla="*/ 3 h 103"/>
                  <a:gd name="T80" fmla="*/ 263 w 133"/>
                  <a:gd name="T81" fmla="*/ 5 h 103"/>
                  <a:gd name="T82" fmla="*/ 291 w 133"/>
                  <a:gd name="T83" fmla="*/ 16 h 103"/>
                  <a:gd name="T84" fmla="*/ 335 w 133"/>
                  <a:gd name="T85" fmla="*/ 30 h 103"/>
                  <a:gd name="T86" fmla="*/ 351 w 133"/>
                  <a:gd name="T87" fmla="*/ 38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33" h="103">
                    <a:moveTo>
                      <a:pt x="128" y="14"/>
                    </a:moveTo>
                    <a:lnTo>
                      <a:pt x="129" y="14"/>
                    </a:lnTo>
                    <a:lnTo>
                      <a:pt x="133" y="16"/>
                    </a:lnTo>
                    <a:lnTo>
                      <a:pt x="129" y="15"/>
                    </a:lnTo>
                    <a:lnTo>
                      <a:pt x="128" y="14"/>
                    </a:lnTo>
                    <a:lnTo>
                      <a:pt x="122" y="11"/>
                    </a:lnTo>
                    <a:lnTo>
                      <a:pt x="106" y="6"/>
                    </a:lnTo>
                    <a:lnTo>
                      <a:pt x="95" y="4"/>
                    </a:lnTo>
                    <a:lnTo>
                      <a:pt x="83" y="1"/>
                    </a:lnTo>
                    <a:lnTo>
                      <a:pt x="71" y="0"/>
                    </a:lnTo>
                    <a:lnTo>
                      <a:pt x="57" y="1"/>
                    </a:lnTo>
                    <a:lnTo>
                      <a:pt x="51" y="4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4" y="21"/>
                    </a:lnTo>
                    <a:lnTo>
                      <a:pt x="16" y="29"/>
                    </a:lnTo>
                    <a:lnTo>
                      <a:pt x="11" y="36"/>
                    </a:lnTo>
                    <a:lnTo>
                      <a:pt x="9" y="42"/>
                    </a:lnTo>
                    <a:lnTo>
                      <a:pt x="6" y="48"/>
                    </a:lnTo>
                    <a:lnTo>
                      <a:pt x="5" y="52"/>
                    </a:lnTo>
                    <a:lnTo>
                      <a:pt x="3" y="61"/>
                    </a:lnTo>
                    <a:lnTo>
                      <a:pt x="1" y="73"/>
                    </a:lnTo>
                    <a:lnTo>
                      <a:pt x="1" y="81"/>
                    </a:lnTo>
                    <a:lnTo>
                      <a:pt x="1" y="87"/>
                    </a:lnTo>
                    <a:lnTo>
                      <a:pt x="0" y="103"/>
                    </a:lnTo>
                    <a:lnTo>
                      <a:pt x="1" y="87"/>
                    </a:lnTo>
                    <a:lnTo>
                      <a:pt x="1" y="81"/>
                    </a:lnTo>
                    <a:lnTo>
                      <a:pt x="1" y="67"/>
                    </a:lnTo>
                    <a:lnTo>
                      <a:pt x="5" y="52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7"/>
                    </a:lnTo>
                    <a:lnTo>
                      <a:pt x="25" y="19"/>
                    </a:lnTo>
                    <a:lnTo>
                      <a:pt x="34" y="11"/>
                    </a:lnTo>
                    <a:lnTo>
                      <a:pt x="45" y="5"/>
                    </a:lnTo>
                    <a:lnTo>
                      <a:pt x="57" y="1"/>
                    </a:lnTo>
                    <a:lnTo>
                      <a:pt x="71" y="0"/>
                    </a:lnTo>
                    <a:lnTo>
                      <a:pt x="83" y="1"/>
                    </a:lnTo>
                    <a:lnTo>
                      <a:pt x="96" y="2"/>
                    </a:lnTo>
                    <a:lnTo>
                      <a:pt x="106" y="6"/>
                    </a:lnTo>
                    <a:lnTo>
                      <a:pt x="122" y="11"/>
                    </a:lnTo>
                    <a:lnTo>
                      <a:pt x="128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6" name="Freeform 2460"/>
              <p:cNvSpPr>
                <a:spLocks/>
              </p:cNvSpPr>
              <p:nvPr/>
            </p:nvSpPr>
            <p:spPr bwMode="auto">
              <a:xfrm>
                <a:off x="1603" y="1066"/>
                <a:ext cx="359" cy="321"/>
              </a:xfrm>
              <a:custGeom>
                <a:avLst/>
                <a:gdLst>
                  <a:gd name="T0" fmla="*/ 22 w 131"/>
                  <a:gd name="T1" fmla="*/ 302 h 117"/>
                  <a:gd name="T2" fmla="*/ 22 w 131"/>
                  <a:gd name="T3" fmla="*/ 307 h 117"/>
                  <a:gd name="T4" fmla="*/ 22 w 131"/>
                  <a:gd name="T5" fmla="*/ 321 h 117"/>
                  <a:gd name="T6" fmla="*/ 22 w 131"/>
                  <a:gd name="T7" fmla="*/ 310 h 117"/>
                  <a:gd name="T8" fmla="*/ 19 w 131"/>
                  <a:gd name="T9" fmla="*/ 307 h 117"/>
                  <a:gd name="T10" fmla="*/ 19 w 131"/>
                  <a:gd name="T11" fmla="*/ 299 h 117"/>
                  <a:gd name="T12" fmla="*/ 14 w 131"/>
                  <a:gd name="T13" fmla="*/ 285 h 117"/>
                  <a:gd name="T14" fmla="*/ 11 w 131"/>
                  <a:gd name="T15" fmla="*/ 266 h 117"/>
                  <a:gd name="T16" fmla="*/ 5 w 131"/>
                  <a:gd name="T17" fmla="*/ 236 h 117"/>
                  <a:gd name="T18" fmla="*/ 0 w 131"/>
                  <a:gd name="T19" fmla="*/ 203 h 117"/>
                  <a:gd name="T20" fmla="*/ 5 w 131"/>
                  <a:gd name="T21" fmla="*/ 170 h 117"/>
                  <a:gd name="T22" fmla="*/ 11 w 131"/>
                  <a:gd name="T23" fmla="*/ 132 h 117"/>
                  <a:gd name="T24" fmla="*/ 19 w 131"/>
                  <a:gd name="T25" fmla="*/ 112 h 117"/>
                  <a:gd name="T26" fmla="*/ 27 w 131"/>
                  <a:gd name="T27" fmla="*/ 96 h 117"/>
                  <a:gd name="T28" fmla="*/ 38 w 131"/>
                  <a:gd name="T29" fmla="*/ 77 h 117"/>
                  <a:gd name="T30" fmla="*/ 52 w 131"/>
                  <a:gd name="T31" fmla="*/ 60 h 117"/>
                  <a:gd name="T32" fmla="*/ 66 w 131"/>
                  <a:gd name="T33" fmla="*/ 47 h 117"/>
                  <a:gd name="T34" fmla="*/ 79 w 131"/>
                  <a:gd name="T35" fmla="*/ 33 h 117"/>
                  <a:gd name="T36" fmla="*/ 110 w 131"/>
                  <a:gd name="T37" fmla="*/ 16 h 117"/>
                  <a:gd name="T38" fmla="*/ 140 w 131"/>
                  <a:gd name="T39" fmla="*/ 5 h 117"/>
                  <a:gd name="T40" fmla="*/ 164 w 131"/>
                  <a:gd name="T41" fmla="*/ 0 h 117"/>
                  <a:gd name="T42" fmla="*/ 189 w 131"/>
                  <a:gd name="T43" fmla="*/ 0 h 117"/>
                  <a:gd name="T44" fmla="*/ 203 w 131"/>
                  <a:gd name="T45" fmla="*/ 0 h 117"/>
                  <a:gd name="T46" fmla="*/ 206 w 131"/>
                  <a:gd name="T47" fmla="*/ 3 h 117"/>
                  <a:gd name="T48" fmla="*/ 216 w 131"/>
                  <a:gd name="T49" fmla="*/ 5 h 117"/>
                  <a:gd name="T50" fmla="*/ 244 w 131"/>
                  <a:gd name="T51" fmla="*/ 14 h 117"/>
                  <a:gd name="T52" fmla="*/ 263 w 131"/>
                  <a:gd name="T53" fmla="*/ 16 h 117"/>
                  <a:gd name="T54" fmla="*/ 280 w 131"/>
                  <a:gd name="T55" fmla="*/ 25 h 117"/>
                  <a:gd name="T56" fmla="*/ 299 w 131"/>
                  <a:gd name="T57" fmla="*/ 33 h 117"/>
                  <a:gd name="T58" fmla="*/ 312 w 131"/>
                  <a:gd name="T59" fmla="*/ 47 h 117"/>
                  <a:gd name="T60" fmla="*/ 359 w 131"/>
                  <a:gd name="T61" fmla="*/ 52 h 117"/>
                  <a:gd name="T62" fmla="*/ 307 w 131"/>
                  <a:gd name="T63" fmla="*/ 47 h 117"/>
                  <a:gd name="T64" fmla="*/ 312 w 131"/>
                  <a:gd name="T65" fmla="*/ 44 h 117"/>
                  <a:gd name="T66" fmla="*/ 307 w 131"/>
                  <a:gd name="T67" fmla="*/ 41 h 117"/>
                  <a:gd name="T68" fmla="*/ 299 w 131"/>
                  <a:gd name="T69" fmla="*/ 33 h 117"/>
                  <a:gd name="T70" fmla="*/ 260 w 131"/>
                  <a:gd name="T71" fmla="*/ 19 h 117"/>
                  <a:gd name="T72" fmla="*/ 219 w 131"/>
                  <a:gd name="T73" fmla="*/ 11 h 117"/>
                  <a:gd name="T74" fmla="*/ 200 w 131"/>
                  <a:gd name="T75" fmla="*/ 5 h 117"/>
                  <a:gd name="T76" fmla="*/ 195 w 131"/>
                  <a:gd name="T77" fmla="*/ 3 h 117"/>
                  <a:gd name="T78" fmla="*/ 181 w 131"/>
                  <a:gd name="T79" fmla="*/ 0 h 117"/>
                  <a:gd name="T80" fmla="*/ 162 w 131"/>
                  <a:gd name="T81" fmla="*/ 3 h 117"/>
                  <a:gd name="T82" fmla="*/ 134 w 131"/>
                  <a:gd name="T83" fmla="*/ 11 h 117"/>
                  <a:gd name="T84" fmla="*/ 107 w 131"/>
                  <a:gd name="T85" fmla="*/ 19 h 117"/>
                  <a:gd name="T86" fmla="*/ 79 w 131"/>
                  <a:gd name="T87" fmla="*/ 41 h 117"/>
                  <a:gd name="T88" fmla="*/ 66 w 131"/>
                  <a:gd name="T89" fmla="*/ 52 h 117"/>
                  <a:gd name="T90" fmla="*/ 52 w 131"/>
                  <a:gd name="T91" fmla="*/ 66 h 117"/>
                  <a:gd name="T92" fmla="*/ 38 w 131"/>
                  <a:gd name="T93" fmla="*/ 82 h 117"/>
                  <a:gd name="T94" fmla="*/ 27 w 131"/>
                  <a:gd name="T95" fmla="*/ 99 h 117"/>
                  <a:gd name="T96" fmla="*/ 22 w 131"/>
                  <a:gd name="T97" fmla="*/ 115 h 117"/>
                  <a:gd name="T98" fmla="*/ 14 w 131"/>
                  <a:gd name="T99" fmla="*/ 137 h 117"/>
                  <a:gd name="T100" fmla="*/ 5 w 131"/>
                  <a:gd name="T101" fmla="*/ 170 h 117"/>
                  <a:gd name="T102" fmla="*/ 5 w 131"/>
                  <a:gd name="T103" fmla="*/ 203 h 117"/>
                  <a:gd name="T104" fmla="*/ 8 w 131"/>
                  <a:gd name="T105" fmla="*/ 239 h 117"/>
                  <a:gd name="T106" fmla="*/ 19 w 131"/>
                  <a:gd name="T107" fmla="*/ 285 h 117"/>
                  <a:gd name="T108" fmla="*/ 22 w 131"/>
                  <a:gd name="T109" fmla="*/ 299 h 117"/>
                  <a:gd name="T110" fmla="*/ 22 w 131"/>
                  <a:gd name="T111" fmla="*/ 302 h 1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1" h="117">
                    <a:moveTo>
                      <a:pt x="8" y="110"/>
                    </a:moveTo>
                    <a:lnTo>
                      <a:pt x="8" y="112"/>
                    </a:lnTo>
                    <a:lnTo>
                      <a:pt x="8" y="117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4" y="97"/>
                    </a:lnTo>
                    <a:lnTo>
                      <a:pt x="2" y="86"/>
                    </a:lnTo>
                    <a:lnTo>
                      <a:pt x="0" y="74"/>
                    </a:lnTo>
                    <a:lnTo>
                      <a:pt x="2" y="62"/>
                    </a:lnTo>
                    <a:lnTo>
                      <a:pt x="4" y="48"/>
                    </a:lnTo>
                    <a:lnTo>
                      <a:pt x="7" y="41"/>
                    </a:lnTo>
                    <a:lnTo>
                      <a:pt x="10" y="35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4" y="17"/>
                    </a:lnTo>
                    <a:lnTo>
                      <a:pt x="29" y="12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5" y="1"/>
                    </a:lnTo>
                    <a:lnTo>
                      <a:pt x="79" y="2"/>
                    </a:lnTo>
                    <a:lnTo>
                      <a:pt x="89" y="5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09" y="12"/>
                    </a:lnTo>
                    <a:lnTo>
                      <a:pt x="114" y="17"/>
                    </a:lnTo>
                    <a:lnTo>
                      <a:pt x="131" y="19"/>
                    </a:lnTo>
                    <a:lnTo>
                      <a:pt x="112" y="17"/>
                    </a:lnTo>
                    <a:lnTo>
                      <a:pt x="114" y="16"/>
                    </a:lnTo>
                    <a:lnTo>
                      <a:pt x="112" y="15"/>
                    </a:lnTo>
                    <a:lnTo>
                      <a:pt x="109" y="12"/>
                    </a:lnTo>
                    <a:lnTo>
                      <a:pt x="95" y="7"/>
                    </a:lnTo>
                    <a:lnTo>
                      <a:pt x="80" y="4"/>
                    </a:lnTo>
                    <a:lnTo>
                      <a:pt x="73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49" y="4"/>
                    </a:lnTo>
                    <a:lnTo>
                      <a:pt x="39" y="7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4" y="30"/>
                    </a:lnTo>
                    <a:lnTo>
                      <a:pt x="10" y="36"/>
                    </a:lnTo>
                    <a:lnTo>
                      <a:pt x="8" y="42"/>
                    </a:lnTo>
                    <a:lnTo>
                      <a:pt x="5" y="50"/>
                    </a:lnTo>
                    <a:lnTo>
                      <a:pt x="2" y="62"/>
                    </a:lnTo>
                    <a:lnTo>
                      <a:pt x="2" y="74"/>
                    </a:lnTo>
                    <a:lnTo>
                      <a:pt x="3" y="87"/>
                    </a:lnTo>
                    <a:lnTo>
                      <a:pt x="7" y="104"/>
                    </a:lnTo>
                    <a:lnTo>
                      <a:pt x="8" y="109"/>
                    </a:lnTo>
                    <a:lnTo>
                      <a:pt x="8" y="11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7" name="Freeform 2461"/>
              <p:cNvSpPr>
                <a:spLocks/>
              </p:cNvSpPr>
              <p:nvPr/>
            </p:nvSpPr>
            <p:spPr bwMode="auto">
              <a:xfrm>
                <a:off x="1597" y="1322"/>
                <a:ext cx="14" cy="43"/>
              </a:xfrm>
              <a:custGeom>
                <a:avLst/>
                <a:gdLst>
                  <a:gd name="T0" fmla="*/ 3 w 5"/>
                  <a:gd name="T1" fmla="*/ 40 h 16"/>
                  <a:gd name="T2" fmla="*/ 3 w 5"/>
                  <a:gd name="T3" fmla="*/ 43 h 16"/>
                  <a:gd name="T4" fmla="*/ 3 w 5"/>
                  <a:gd name="T5" fmla="*/ 40 h 16"/>
                  <a:gd name="T6" fmla="*/ 0 w 5"/>
                  <a:gd name="T7" fmla="*/ 24 h 16"/>
                  <a:gd name="T8" fmla="*/ 0 w 5"/>
                  <a:gd name="T9" fmla="*/ 13 h 16"/>
                  <a:gd name="T10" fmla="*/ 3 w 5"/>
                  <a:gd name="T11" fmla="*/ 11 h 16"/>
                  <a:gd name="T12" fmla="*/ 11 w 5"/>
                  <a:gd name="T13" fmla="*/ 3 h 16"/>
                  <a:gd name="T14" fmla="*/ 14 w 5"/>
                  <a:gd name="T15" fmla="*/ 0 h 16"/>
                  <a:gd name="T16" fmla="*/ 11 w 5"/>
                  <a:gd name="T17" fmla="*/ 3 h 16"/>
                  <a:gd name="T18" fmla="*/ 3 w 5"/>
                  <a:gd name="T19" fmla="*/ 11 h 16"/>
                  <a:gd name="T20" fmla="*/ 0 w 5"/>
                  <a:gd name="T21" fmla="*/ 13 h 16"/>
                  <a:gd name="T22" fmla="*/ 0 w 5"/>
                  <a:gd name="T23" fmla="*/ 27 h 16"/>
                  <a:gd name="T24" fmla="*/ 3 w 5"/>
                  <a:gd name="T25" fmla="*/ 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16">
                    <a:moveTo>
                      <a:pt x="1" y="15"/>
                    </a:move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8" name="Freeform 2462"/>
              <p:cNvSpPr>
                <a:spLocks/>
              </p:cNvSpPr>
              <p:nvPr/>
            </p:nvSpPr>
            <p:spPr bwMode="auto">
              <a:xfrm>
                <a:off x="1617" y="1097"/>
                <a:ext cx="96" cy="312"/>
              </a:xfrm>
              <a:custGeom>
                <a:avLst/>
                <a:gdLst>
                  <a:gd name="T0" fmla="*/ 36 w 35"/>
                  <a:gd name="T1" fmla="*/ 304 h 114"/>
                  <a:gd name="T2" fmla="*/ 38 w 35"/>
                  <a:gd name="T3" fmla="*/ 312 h 114"/>
                  <a:gd name="T4" fmla="*/ 36 w 35"/>
                  <a:gd name="T5" fmla="*/ 307 h 114"/>
                  <a:gd name="T6" fmla="*/ 36 w 35"/>
                  <a:gd name="T7" fmla="*/ 304 h 114"/>
                  <a:gd name="T8" fmla="*/ 33 w 35"/>
                  <a:gd name="T9" fmla="*/ 293 h 114"/>
                  <a:gd name="T10" fmla="*/ 25 w 35"/>
                  <a:gd name="T11" fmla="*/ 265 h 114"/>
                  <a:gd name="T12" fmla="*/ 11 w 35"/>
                  <a:gd name="T13" fmla="*/ 227 h 114"/>
                  <a:gd name="T14" fmla="*/ 0 w 35"/>
                  <a:gd name="T15" fmla="*/ 183 h 114"/>
                  <a:gd name="T16" fmla="*/ 0 w 35"/>
                  <a:gd name="T17" fmla="*/ 164 h 114"/>
                  <a:gd name="T18" fmla="*/ 8 w 35"/>
                  <a:gd name="T19" fmla="*/ 140 h 114"/>
                  <a:gd name="T20" fmla="*/ 19 w 35"/>
                  <a:gd name="T21" fmla="*/ 107 h 114"/>
                  <a:gd name="T22" fmla="*/ 33 w 35"/>
                  <a:gd name="T23" fmla="*/ 82 h 114"/>
                  <a:gd name="T24" fmla="*/ 38 w 35"/>
                  <a:gd name="T25" fmla="*/ 71 h 114"/>
                  <a:gd name="T26" fmla="*/ 49 w 35"/>
                  <a:gd name="T27" fmla="*/ 55 h 114"/>
                  <a:gd name="T28" fmla="*/ 63 w 35"/>
                  <a:gd name="T29" fmla="*/ 36 h 114"/>
                  <a:gd name="T30" fmla="*/ 77 w 35"/>
                  <a:gd name="T31" fmla="*/ 16 h 114"/>
                  <a:gd name="T32" fmla="*/ 96 w 35"/>
                  <a:gd name="T33" fmla="*/ 0 h 114"/>
                  <a:gd name="T34" fmla="*/ 77 w 35"/>
                  <a:gd name="T35" fmla="*/ 22 h 114"/>
                  <a:gd name="T36" fmla="*/ 69 w 35"/>
                  <a:gd name="T37" fmla="*/ 27 h 114"/>
                  <a:gd name="T38" fmla="*/ 55 w 35"/>
                  <a:gd name="T39" fmla="*/ 47 h 114"/>
                  <a:gd name="T40" fmla="*/ 38 w 35"/>
                  <a:gd name="T41" fmla="*/ 74 h 114"/>
                  <a:gd name="T42" fmla="*/ 33 w 35"/>
                  <a:gd name="T43" fmla="*/ 85 h 114"/>
                  <a:gd name="T44" fmla="*/ 19 w 35"/>
                  <a:gd name="T45" fmla="*/ 109 h 114"/>
                  <a:gd name="T46" fmla="*/ 8 w 35"/>
                  <a:gd name="T47" fmla="*/ 142 h 114"/>
                  <a:gd name="T48" fmla="*/ 5 w 35"/>
                  <a:gd name="T49" fmla="*/ 164 h 114"/>
                  <a:gd name="T50" fmla="*/ 0 w 35"/>
                  <a:gd name="T51" fmla="*/ 186 h 114"/>
                  <a:gd name="T52" fmla="*/ 14 w 35"/>
                  <a:gd name="T53" fmla="*/ 227 h 114"/>
                  <a:gd name="T54" fmla="*/ 25 w 35"/>
                  <a:gd name="T55" fmla="*/ 265 h 114"/>
                  <a:gd name="T56" fmla="*/ 36 w 35"/>
                  <a:gd name="T57" fmla="*/ 293 h 114"/>
                  <a:gd name="T58" fmla="*/ 36 w 35"/>
                  <a:gd name="T59" fmla="*/ 304 h 1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5" h="114">
                    <a:moveTo>
                      <a:pt x="13" y="111"/>
                    </a:moveTo>
                    <a:lnTo>
                      <a:pt x="14" y="114"/>
                    </a:lnTo>
                    <a:lnTo>
                      <a:pt x="13" y="112"/>
                    </a:lnTo>
                    <a:lnTo>
                      <a:pt x="13" y="111"/>
                    </a:lnTo>
                    <a:lnTo>
                      <a:pt x="12" y="107"/>
                    </a:lnTo>
                    <a:lnTo>
                      <a:pt x="9" y="97"/>
                    </a:lnTo>
                    <a:lnTo>
                      <a:pt x="4" y="83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3" y="51"/>
                    </a:lnTo>
                    <a:lnTo>
                      <a:pt x="7" y="39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18" y="20"/>
                    </a:lnTo>
                    <a:lnTo>
                      <a:pt x="23" y="13"/>
                    </a:lnTo>
                    <a:lnTo>
                      <a:pt x="28" y="6"/>
                    </a:lnTo>
                    <a:lnTo>
                      <a:pt x="35" y="0"/>
                    </a:lnTo>
                    <a:lnTo>
                      <a:pt x="28" y="8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4" y="27"/>
                    </a:lnTo>
                    <a:lnTo>
                      <a:pt x="12" y="31"/>
                    </a:lnTo>
                    <a:lnTo>
                      <a:pt x="7" y="40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5" y="83"/>
                    </a:lnTo>
                    <a:lnTo>
                      <a:pt x="9" y="97"/>
                    </a:lnTo>
                    <a:lnTo>
                      <a:pt x="13" y="107"/>
                    </a:lnTo>
                    <a:lnTo>
                      <a:pt x="13" y="1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79" name="Freeform 2463"/>
              <p:cNvSpPr>
                <a:spLocks/>
              </p:cNvSpPr>
              <p:nvPr/>
            </p:nvSpPr>
            <p:spPr bwMode="auto">
              <a:xfrm>
                <a:off x="1658" y="1086"/>
                <a:ext cx="307" cy="359"/>
              </a:xfrm>
              <a:custGeom>
                <a:avLst/>
                <a:gdLst>
                  <a:gd name="T0" fmla="*/ 293 w 112"/>
                  <a:gd name="T1" fmla="*/ 52 h 131"/>
                  <a:gd name="T2" fmla="*/ 293 w 112"/>
                  <a:gd name="T3" fmla="*/ 55 h 131"/>
                  <a:gd name="T4" fmla="*/ 307 w 112"/>
                  <a:gd name="T5" fmla="*/ 66 h 131"/>
                  <a:gd name="T6" fmla="*/ 293 w 112"/>
                  <a:gd name="T7" fmla="*/ 55 h 131"/>
                  <a:gd name="T8" fmla="*/ 291 w 112"/>
                  <a:gd name="T9" fmla="*/ 55 h 131"/>
                  <a:gd name="T10" fmla="*/ 271 w 112"/>
                  <a:gd name="T11" fmla="*/ 49 h 131"/>
                  <a:gd name="T12" fmla="*/ 217 w 112"/>
                  <a:gd name="T13" fmla="*/ 27 h 131"/>
                  <a:gd name="T14" fmla="*/ 181 w 112"/>
                  <a:gd name="T15" fmla="*/ 14 h 131"/>
                  <a:gd name="T16" fmla="*/ 162 w 112"/>
                  <a:gd name="T17" fmla="*/ 8 h 131"/>
                  <a:gd name="T18" fmla="*/ 140 w 112"/>
                  <a:gd name="T19" fmla="*/ 5 h 131"/>
                  <a:gd name="T20" fmla="*/ 121 w 112"/>
                  <a:gd name="T21" fmla="*/ 5 h 131"/>
                  <a:gd name="T22" fmla="*/ 96 w 112"/>
                  <a:gd name="T23" fmla="*/ 5 h 131"/>
                  <a:gd name="T24" fmla="*/ 77 w 112"/>
                  <a:gd name="T25" fmla="*/ 11 h 131"/>
                  <a:gd name="T26" fmla="*/ 58 w 112"/>
                  <a:gd name="T27" fmla="*/ 25 h 131"/>
                  <a:gd name="T28" fmla="*/ 44 w 112"/>
                  <a:gd name="T29" fmla="*/ 47 h 131"/>
                  <a:gd name="T30" fmla="*/ 27 w 112"/>
                  <a:gd name="T31" fmla="*/ 58 h 131"/>
                  <a:gd name="T32" fmla="*/ 14 w 112"/>
                  <a:gd name="T33" fmla="*/ 79 h 131"/>
                  <a:gd name="T34" fmla="*/ 5 w 112"/>
                  <a:gd name="T35" fmla="*/ 96 h 131"/>
                  <a:gd name="T36" fmla="*/ 5 w 112"/>
                  <a:gd name="T37" fmla="*/ 118 h 131"/>
                  <a:gd name="T38" fmla="*/ 5 w 112"/>
                  <a:gd name="T39" fmla="*/ 137 h 131"/>
                  <a:gd name="T40" fmla="*/ 8 w 112"/>
                  <a:gd name="T41" fmla="*/ 175 h 131"/>
                  <a:gd name="T42" fmla="*/ 14 w 112"/>
                  <a:gd name="T43" fmla="*/ 206 h 131"/>
                  <a:gd name="T44" fmla="*/ 25 w 112"/>
                  <a:gd name="T45" fmla="*/ 225 h 131"/>
                  <a:gd name="T46" fmla="*/ 36 w 112"/>
                  <a:gd name="T47" fmla="*/ 247 h 131"/>
                  <a:gd name="T48" fmla="*/ 63 w 112"/>
                  <a:gd name="T49" fmla="*/ 280 h 131"/>
                  <a:gd name="T50" fmla="*/ 93 w 112"/>
                  <a:gd name="T51" fmla="*/ 315 h 131"/>
                  <a:gd name="T52" fmla="*/ 110 w 112"/>
                  <a:gd name="T53" fmla="*/ 329 h 131"/>
                  <a:gd name="T54" fmla="*/ 126 w 112"/>
                  <a:gd name="T55" fmla="*/ 343 h 131"/>
                  <a:gd name="T56" fmla="*/ 181 w 112"/>
                  <a:gd name="T57" fmla="*/ 359 h 131"/>
                  <a:gd name="T58" fmla="*/ 126 w 112"/>
                  <a:gd name="T59" fmla="*/ 343 h 131"/>
                  <a:gd name="T60" fmla="*/ 123 w 112"/>
                  <a:gd name="T61" fmla="*/ 343 h 131"/>
                  <a:gd name="T62" fmla="*/ 121 w 112"/>
                  <a:gd name="T63" fmla="*/ 337 h 131"/>
                  <a:gd name="T64" fmla="*/ 110 w 112"/>
                  <a:gd name="T65" fmla="*/ 332 h 131"/>
                  <a:gd name="T66" fmla="*/ 77 w 112"/>
                  <a:gd name="T67" fmla="*/ 296 h 131"/>
                  <a:gd name="T68" fmla="*/ 41 w 112"/>
                  <a:gd name="T69" fmla="*/ 260 h 131"/>
                  <a:gd name="T70" fmla="*/ 27 w 112"/>
                  <a:gd name="T71" fmla="*/ 238 h 131"/>
                  <a:gd name="T72" fmla="*/ 19 w 112"/>
                  <a:gd name="T73" fmla="*/ 222 h 131"/>
                  <a:gd name="T74" fmla="*/ 11 w 112"/>
                  <a:gd name="T75" fmla="*/ 197 h 131"/>
                  <a:gd name="T76" fmla="*/ 5 w 112"/>
                  <a:gd name="T77" fmla="*/ 167 h 131"/>
                  <a:gd name="T78" fmla="*/ 0 w 112"/>
                  <a:gd name="T79" fmla="*/ 134 h 131"/>
                  <a:gd name="T80" fmla="*/ 0 w 112"/>
                  <a:gd name="T81" fmla="*/ 112 h 131"/>
                  <a:gd name="T82" fmla="*/ 5 w 112"/>
                  <a:gd name="T83" fmla="*/ 93 h 131"/>
                  <a:gd name="T84" fmla="*/ 14 w 112"/>
                  <a:gd name="T85" fmla="*/ 71 h 131"/>
                  <a:gd name="T86" fmla="*/ 27 w 112"/>
                  <a:gd name="T87" fmla="*/ 55 h 131"/>
                  <a:gd name="T88" fmla="*/ 44 w 112"/>
                  <a:gd name="T89" fmla="*/ 38 h 131"/>
                  <a:gd name="T90" fmla="*/ 58 w 112"/>
                  <a:gd name="T91" fmla="*/ 22 h 131"/>
                  <a:gd name="T92" fmla="*/ 79 w 112"/>
                  <a:gd name="T93" fmla="*/ 11 h 131"/>
                  <a:gd name="T94" fmla="*/ 99 w 112"/>
                  <a:gd name="T95" fmla="*/ 5 h 131"/>
                  <a:gd name="T96" fmla="*/ 121 w 112"/>
                  <a:gd name="T97" fmla="*/ 0 h 131"/>
                  <a:gd name="T98" fmla="*/ 145 w 112"/>
                  <a:gd name="T99" fmla="*/ 5 h 131"/>
                  <a:gd name="T100" fmla="*/ 184 w 112"/>
                  <a:gd name="T101" fmla="*/ 14 h 131"/>
                  <a:gd name="T102" fmla="*/ 219 w 112"/>
                  <a:gd name="T103" fmla="*/ 25 h 131"/>
                  <a:gd name="T104" fmla="*/ 271 w 112"/>
                  <a:gd name="T105" fmla="*/ 47 h 131"/>
                  <a:gd name="T106" fmla="*/ 293 w 112"/>
                  <a:gd name="T107" fmla="*/ 52 h 1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2" h="131">
                    <a:moveTo>
                      <a:pt x="107" y="19"/>
                    </a:moveTo>
                    <a:lnTo>
                      <a:pt x="107" y="20"/>
                    </a:lnTo>
                    <a:lnTo>
                      <a:pt x="112" y="24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99" y="18"/>
                    </a:lnTo>
                    <a:lnTo>
                      <a:pt x="79" y="10"/>
                    </a:lnTo>
                    <a:lnTo>
                      <a:pt x="66" y="5"/>
                    </a:lnTo>
                    <a:lnTo>
                      <a:pt x="59" y="3"/>
                    </a:lnTo>
                    <a:lnTo>
                      <a:pt x="51" y="2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6" y="17"/>
                    </a:lnTo>
                    <a:lnTo>
                      <a:pt x="10" y="21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64"/>
                    </a:lnTo>
                    <a:lnTo>
                      <a:pt x="5" y="75"/>
                    </a:lnTo>
                    <a:lnTo>
                      <a:pt x="9" y="82"/>
                    </a:lnTo>
                    <a:lnTo>
                      <a:pt x="13" y="90"/>
                    </a:lnTo>
                    <a:lnTo>
                      <a:pt x="23" y="102"/>
                    </a:lnTo>
                    <a:lnTo>
                      <a:pt x="34" y="115"/>
                    </a:lnTo>
                    <a:lnTo>
                      <a:pt x="40" y="120"/>
                    </a:lnTo>
                    <a:lnTo>
                      <a:pt x="46" y="125"/>
                    </a:lnTo>
                    <a:lnTo>
                      <a:pt x="66" y="131"/>
                    </a:lnTo>
                    <a:lnTo>
                      <a:pt x="46" y="125"/>
                    </a:lnTo>
                    <a:lnTo>
                      <a:pt x="45" y="125"/>
                    </a:lnTo>
                    <a:lnTo>
                      <a:pt x="44" y="123"/>
                    </a:lnTo>
                    <a:lnTo>
                      <a:pt x="40" y="121"/>
                    </a:lnTo>
                    <a:lnTo>
                      <a:pt x="28" y="108"/>
                    </a:lnTo>
                    <a:lnTo>
                      <a:pt x="15" y="95"/>
                    </a:lnTo>
                    <a:lnTo>
                      <a:pt x="10" y="87"/>
                    </a:lnTo>
                    <a:lnTo>
                      <a:pt x="7" y="81"/>
                    </a:lnTo>
                    <a:lnTo>
                      <a:pt x="4" y="72"/>
                    </a:lnTo>
                    <a:lnTo>
                      <a:pt x="2" y="61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5" y="26"/>
                    </a:lnTo>
                    <a:lnTo>
                      <a:pt x="10" y="20"/>
                    </a:lnTo>
                    <a:lnTo>
                      <a:pt x="16" y="14"/>
                    </a:lnTo>
                    <a:lnTo>
                      <a:pt x="21" y="8"/>
                    </a:lnTo>
                    <a:lnTo>
                      <a:pt x="29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7" y="5"/>
                    </a:lnTo>
                    <a:lnTo>
                      <a:pt x="80" y="9"/>
                    </a:lnTo>
                    <a:lnTo>
                      <a:pt x="99" y="17"/>
                    </a:lnTo>
                    <a:lnTo>
                      <a:pt x="107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0" name="Freeform 2464"/>
              <p:cNvSpPr>
                <a:spLocks/>
              </p:cNvSpPr>
              <p:nvPr/>
            </p:nvSpPr>
            <p:spPr bwMode="auto">
              <a:xfrm>
                <a:off x="1762" y="1437"/>
                <a:ext cx="47" cy="25"/>
              </a:xfrm>
              <a:custGeom>
                <a:avLst/>
                <a:gdLst>
                  <a:gd name="T0" fmla="*/ 44 w 17"/>
                  <a:gd name="T1" fmla="*/ 22 h 9"/>
                  <a:gd name="T2" fmla="*/ 47 w 17"/>
                  <a:gd name="T3" fmla="*/ 22 h 9"/>
                  <a:gd name="T4" fmla="*/ 44 w 17"/>
                  <a:gd name="T5" fmla="*/ 25 h 9"/>
                  <a:gd name="T6" fmla="*/ 28 w 17"/>
                  <a:gd name="T7" fmla="*/ 19 h 9"/>
                  <a:gd name="T8" fmla="*/ 14 w 17"/>
                  <a:gd name="T9" fmla="*/ 11 h 9"/>
                  <a:gd name="T10" fmla="*/ 3 w 17"/>
                  <a:gd name="T11" fmla="*/ 6 h 9"/>
                  <a:gd name="T12" fmla="*/ 0 w 17"/>
                  <a:gd name="T13" fmla="*/ 0 h 9"/>
                  <a:gd name="T14" fmla="*/ 3 w 17"/>
                  <a:gd name="T15" fmla="*/ 6 h 9"/>
                  <a:gd name="T16" fmla="*/ 14 w 17"/>
                  <a:gd name="T17" fmla="*/ 8 h 9"/>
                  <a:gd name="T18" fmla="*/ 30 w 17"/>
                  <a:gd name="T19" fmla="*/ 19 h 9"/>
                  <a:gd name="T20" fmla="*/ 44 w 17"/>
                  <a:gd name="T21" fmla="*/ 2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16" y="8"/>
                    </a:moveTo>
                    <a:lnTo>
                      <a:pt x="17" y="8"/>
                    </a:lnTo>
                    <a:lnTo>
                      <a:pt x="16" y="9"/>
                    </a:lnTo>
                    <a:lnTo>
                      <a:pt x="10" y="7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11" y="7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1" name="Freeform 2465"/>
              <p:cNvSpPr>
                <a:spLocks/>
              </p:cNvSpPr>
              <p:nvPr/>
            </p:nvSpPr>
            <p:spPr bwMode="auto">
              <a:xfrm>
                <a:off x="1677" y="1338"/>
                <a:ext cx="71" cy="91"/>
              </a:xfrm>
              <a:custGeom>
                <a:avLst/>
                <a:gdLst>
                  <a:gd name="T0" fmla="*/ 71 w 26"/>
                  <a:gd name="T1" fmla="*/ 85 h 33"/>
                  <a:gd name="T2" fmla="*/ 71 w 26"/>
                  <a:gd name="T3" fmla="*/ 91 h 33"/>
                  <a:gd name="T4" fmla="*/ 66 w 26"/>
                  <a:gd name="T5" fmla="*/ 91 h 33"/>
                  <a:gd name="T6" fmla="*/ 44 w 26"/>
                  <a:gd name="T7" fmla="*/ 55 h 33"/>
                  <a:gd name="T8" fmla="*/ 19 w 26"/>
                  <a:gd name="T9" fmla="*/ 22 h 33"/>
                  <a:gd name="T10" fmla="*/ 16 w 26"/>
                  <a:gd name="T11" fmla="*/ 19 h 33"/>
                  <a:gd name="T12" fmla="*/ 5 w 26"/>
                  <a:gd name="T13" fmla="*/ 8 h 33"/>
                  <a:gd name="T14" fmla="*/ 0 w 26"/>
                  <a:gd name="T15" fmla="*/ 0 h 33"/>
                  <a:gd name="T16" fmla="*/ 5 w 26"/>
                  <a:gd name="T17" fmla="*/ 6 h 33"/>
                  <a:gd name="T18" fmla="*/ 16 w 26"/>
                  <a:gd name="T19" fmla="*/ 14 h 33"/>
                  <a:gd name="T20" fmla="*/ 22 w 26"/>
                  <a:gd name="T21" fmla="*/ 25 h 33"/>
                  <a:gd name="T22" fmla="*/ 44 w 26"/>
                  <a:gd name="T23" fmla="*/ 55 h 33"/>
                  <a:gd name="T24" fmla="*/ 71 w 26"/>
                  <a:gd name="T25" fmla="*/ 85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33">
                    <a:moveTo>
                      <a:pt x="26" y="31"/>
                    </a:moveTo>
                    <a:lnTo>
                      <a:pt x="26" y="33"/>
                    </a:lnTo>
                    <a:lnTo>
                      <a:pt x="24" y="33"/>
                    </a:lnTo>
                    <a:lnTo>
                      <a:pt x="16" y="2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8" y="9"/>
                    </a:lnTo>
                    <a:lnTo>
                      <a:pt x="16" y="20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2" name="Freeform 2466"/>
              <p:cNvSpPr>
                <a:spLocks/>
              </p:cNvSpPr>
              <p:nvPr/>
            </p:nvSpPr>
            <p:spPr bwMode="auto">
              <a:xfrm>
                <a:off x="1641" y="1206"/>
                <a:ext cx="102" cy="239"/>
              </a:xfrm>
              <a:custGeom>
                <a:avLst/>
                <a:gdLst>
                  <a:gd name="T0" fmla="*/ 96 w 37"/>
                  <a:gd name="T1" fmla="*/ 236 h 87"/>
                  <a:gd name="T2" fmla="*/ 99 w 37"/>
                  <a:gd name="T3" fmla="*/ 236 h 87"/>
                  <a:gd name="T4" fmla="*/ 102 w 37"/>
                  <a:gd name="T5" fmla="*/ 239 h 87"/>
                  <a:gd name="T6" fmla="*/ 96 w 37"/>
                  <a:gd name="T7" fmla="*/ 236 h 87"/>
                  <a:gd name="T8" fmla="*/ 94 w 37"/>
                  <a:gd name="T9" fmla="*/ 236 h 87"/>
                  <a:gd name="T10" fmla="*/ 85 w 37"/>
                  <a:gd name="T11" fmla="*/ 231 h 87"/>
                  <a:gd name="T12" fmla="*/ 72 w 37"/>
                  <a:gd name="T13" fmla="*/ 214 h 87"/>
                  <a:gd name="T14" fmla="*/ 41 w 37"/>
                  <a:gd name="T15" fmla="*/ 157 h 87"/>
                  <a:gd name="T16" fmla="*/ 14 w 37"/>
                  <a:gd name="T17" fmla="*/ 99 h 87"/>
                  <a:gd name="T18" fmla="*/ 8 w 37"/>
                  <a:gd name="T19" fmla="*/ 77 h 87"/>
                  <a:gd name="T20" fmla="*/ 3 w 37"/>
                  <a:gd name="T21" fmla="*/ 71 h 87"/>
                  <a:gd name="T22" fmla="*/ 0 w 37"/>
                  <a:gd name="T23" fmla="*/ 49 h 87"/>
                  <a:gd name="T24" fmla="*/ 0 w 37"/>
                  <a:gd name="T25" fmla="*/ 38 h 87"/>
                  <a:gd name="T26" fmla="*/ 3 w 37"/>
                  <a:gd name="T27" fmla="*/ 19 h 87"/>
                  <a:gd name="T28" fmla="*/ 11 w 37"/>
                  <a:gd name="T29" fmla="*/ 0 h 87"/>
                  <a:gd name="T30" fmla="*/ 3 w 37"/>
                  <a:gd name="T31" fmla="*/ 19 h 87"/>
                  <a:gd name="T32" fmla="*/ 0 w 37"/>
                  <a:gd name="T33" fmla="*/ 19 h 87"/>
                  <a:gd name="T34" fmla="*/ 0 w 37"/>
                  <a:gd name="T35" fmla="*/ 27 h 87"/>
                  <a:gd name="T36" fmla="*/ 0 w 37"/>
                  <a:gd name="T37" fmla="*/ 44 h 87"/>
                  <a:gd name="T38" fmla="*/ 3 w 37"/>
                  <a:gd name="T39" fmla="*/ 63 h 87"/>
                  <a:gd name="T40" fmla="*/ 8 w 37"/>
                  <a:gd name="T41" fmla="*/ 71 h 87"/>
                  <a:gd name="T42" fmla="*/ 8 w 37"/>
                  <a:gd name="T43" fmla="*/ 82 h 87"/>
                  <a:gd name="T44" fmla="*/ 17 w 37"/>
                  <a:gd name="T45" fmla="*/ 99 h 87"/>
                  <a:gd name="T46" fmla="*/ 44 w 37"/>
                  <a:gd name="T47" fmla="*/ 157 h 87"/>
                  <a:gd name="T48" fmla="*/ 74 w 37"/>
                  <a:gd name="T49" fmla="*/ 212 h 87"/>
                  <a:gd name="T50" fmla="*/ 88 w 37"/>
                  <a:gd name="T51" fmla="*/ 228 h 87"/>
                  <a:gd name="T52" fmla="*/ 94 w 37"/>
                  <a:gd name="T53" fmla="*/ 236 h 87"/>
                  <a:gd name="T54" fmla="*/ 96 w 37"/>
                  <a:gd name="T55" fmla="*/ 236 h 8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7" h="87">
                    <a:moveTo>
                      <a:pt x="35" y="86"/>
                    </a:moveTo>
                    <a:lnTo>
                      <a:pt x="36" y="86"/>
                    </a:lnTo>
                    <a:lnTo>
                      <a:pt x="37" y="87"/>
                    </a:lnTo>
                    <a:lnTo>
                      <a:pt x="35" y="86"/>
                    </a:lnTo>
                    <a:lnTo>
                      <a:pt x="34" y="86"/>
                    </a:lnTo>
                    <a:lnTo>
                      <a:pt x="31" y="84"/>
                    </a:lnTo>
                    <a:lnTo>
                      <a:pt x="26" y="78"/>
                    </a:lnTo>
                    <a:lnTo>
                      <a:pt x="15" y="57"/>
                    </a:lnTo>
                    <a:lnTo>
                      <a:pt x="5" y="36"/>
                    </a:lnTo>
                    <a:lnTo>
                      <a:pt x="3" y="28"/>
                    </a:lnTo>
                    <a:lnTo>
                      <a:pt x="1" y="26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7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6"/>
                    </a:lnTo>
                    <a:lnTo>
                      <a:pt x="16" y="57"/>
                    </a:lnTo>
                    <a:lnTo>
                      <a:pt x="27" y="77"/>
                    </a:lnTo>
                    <a:lnTo>
                      <a:pt x="32" y="83"/>
                    </a:lnTo>
                    <a:lnTo>
                      <a:pt x="34" y="86"/>
                    </a:lnTo>
                    <a:lnTo>
                      <a:pt x="35" y="8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3" name="Freeform 2467"/>
              <p:cNvSpPr>
                <a:spLocks/>
              </p:cNvSpPr>
              <p:nvPr/>
            </p:nvSpPr>
            <p:spPr bwMode="auto">
              <a:xfrm>
                <a:off x="1625" y="1250"/>
                <a:ext cx="68" cy="181"/>
              </a:xfrm>
              <a:custGeom>
                <a:avLst/>
                <a:gdLst>
                  <a:gd name="T0" fmla="*/ 68 w 25"/>
                  <a:gd name="T1" fmla="*/ 173 h 66"/>
                  <a:gd name="T2" fmla="*/ 68 w 25"/>
                  <a:gd name="T3" fmla="*/ 181 h 66"/>
                  <a:gd name="T4" fmla="*/ 68 w 25"/>
                  <a:gd name="T5" fmla="*/ 178 h 66"/>
                  <a:gd name="T6" fmla="*/ 63 w 25"/>
                  <a:gd name="T7" fmla="*/ 173 h 66"/>
                  <a:gd name="T8" fmla="*/ 60 w 25"/>
                  <a:gd name="T9" fmla="*/ 170 h 66"/>
                  <a:gd name="T10" fmla="*/ 54 w 25"/>
                  <a:gd name="T11" fmla="*/ 156 h 66"/>
                  <a:gd name="T12" fmla="*/ 33 w 25"/>
                  <a:gd name="T13" fmla="*/ 112 h 66"/>
                  <a:gd name="T14" fmla="*/ 16 w 25"/>
                  <a:gd name="T15" fmla="*/ 71 h 66"/>
                  <a:gd name="T16" fmla="*/ 14 w 25"/>
                  <a:gd name="T17" fmla="*/ 55 h 66"/>
                  <a:gd name="T18" fmla="*/ 14 w 25"/>
                  <a:gd name="T19" fmla="*/ 52 h 66"/>
                  <a:gd name="T20" fmla="*/ 5 w 25"/>
                  <a:gd name="T21" fmla="*/ 14 h 66"/>
                  <a:gd name="T22" fmla="*/ 0 w 25"/>
                  <a:gd name="T23" fmla="*/ 0 h 66"/>
                  <a:gd name="T24" fmla="*/ 5 w 25"/>
                  <a:gd name="T25" fmla="*/ 14 h 66"/>
                  <a:gd name="T26" fmla="*/ 16 w 25"/>
                  <a:gd name="T27" fmla="*/ 52 h 66"/>
                  <a:gd name="T28" fmla="*/ 16 w 25"/>
                  <a:gd name="T29" fmla="*/ 58 h 66"/>
                  <a:gd name="T30" fmla="*/ 19 w 25"/>
                  <a:gd name="T31" fmla="*/ 71 h 66"/>
                  <a:gd name="T32" fmla="*/ 38 w 25"/>
                  <a:gd name="T33" fmla="*/ 115 h 66"/>
                  <a:gd name="T34" fmla="*/ 54 w 25"/>
                  <a:gd name="T35" fmla="*/ 156 h 66"/>
                  <a:gd name="T36" fmla="*/ 63 w 25"/>
                  <a:gd name="T37" fmla="*/ 170 h 66"/>
                  <a:gd name="T38" fmla="*/ 68 w 25"/>
                  <a:gd name="T39" fmla="*/ 173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66">
                    <a:moveTo>
                      <a:pt x="25" y="63"/>
                    </a:moveTo>
                    <a:lnTo>
                      <a:pt x="25" y="66"/>
                    </a:lnTo>
                    <a:lnTo>
                      <a:pt x="25" y="65"/>
                    </a:lnTo>
                    <a:lnTo>
                      <a:pt x="23" y="63"/>
                    </a:lnTo>
                    <a:lnTo>
                      <a:pt x="22" y="62"/>
                    </a:lnTo>
                    <a:lnTo>
                      <a:pt x="20" y="57"/>
                    </a:lnTo>
                    <a:lnTo>
                      <a:pt x="12" y="41"/>
                    </a:lnTo>
                    <a:lnTo>
                      <a:pt x="6" y="26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7" y="26"/>
                    </a:lnTo>
                    <a:lnTo>
                      <a:pt x="14" y="42"/>
                    </a:lnTo>
                    <a:lnTo>
                      <a:pt x="20" y="57"/>
                    </a:lnTo>
                    <a:lnTo>
                      <a:pt x="23" y="62"/>
                    </a:lnTo>
                    <a:lnTo>
                      <a:pt x="25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4" name="Freeform 2468"/>
              <p:cNvSpPr>
                <a:spLocks/>
              </p:cNvSpPr>
              <p:nvPr/>
            </p:nvSpPr>
            <p:spPr bwMode="auto">
              <a:xfrm>
                <a:off x="1677" y="1099"/>
                <a:ext cx="283" cy="332"/>
              </a:xfrm>
              <a:custGeom>
                <a:avLst/>
                <a:gdLst>
                  <a:gd name="T0" fmla="*/ 157 w 103"/>
                  <a:gd name="T1" fmla="*/ 324 h 121"/>
                  <a:gd name="T2" fmla="*/ 170 w 103"/>
                  <a:gd name="T3" fmla="*/ 332 h 121"/>
                  <a:gd name="T4" fmla="*/ 157 w 103"/>
                  <a:gd name="T5" fmla="*/ 329 h 121"/>
                  <a:gd name="T6" fmla="*/ 151 w 103"/>
                  <a:gd name="T7" fmla="*/ 329 h 121"/>
                  <a:gd name="T8" fmla="*/ 135 w 103"/>
                  <a:gd name="T9" fmla="*/ 318 h 121"/>
                  <a:gd name="T10" fmla="*/ 115 w 103"/>
                  <a:gd name="T11" fmla="*/ 307 h 121"/>
                  <a:gd name="T12" fmla="*/ 88 w 103"/>
                  <a:gd name="T13" fmla="*/ 291 h 121"/>
                  <a:gd name="T14" fmla="*/ 63 w 103"/>
                  <a:gd name="T15" fmla="*/ 266 h 121"/>
                  <a:gd name="T16" fmla="*/ 36 w 103"/>
                  <a:gd name="T17" fmla="*/ 236 h 121"/>
                  <a:gd name="T18" fmla="*/ 25 w 103"/>
                  <a:gd name="T19" fmla="*/ 220 h 121"/>
                  <a:gd name="T20" fmla="*/ 19 w 103"/>
                  <a:gd name="T21" fmla="*/ 203 h 121"/>
                  <a:gd name="T22" fmla="*/ 8 w 103"/>
                  <a:gd name="T23" fmla="*/ 181 h 121"/>
                  <a:gd name="T24" fmla="*/ 5 w 103"/>
                  <a:gd name="T25" fmla="*/ 162 h 121"/>
                  <a:gd name="T26" fmla="*/ 0 w 103"/>
                  <a:gd name="T27" fmla="*/ 137 h 121"/>
                  <a:gd name="T28" fmla="*/ 0 w 103"/>
                  <a:gd name="T29" fmla="*/ 118 h 121"/>
                  <a:gd name="T30" fmla="*/ 3 w 103"/>
                  <a:gd name="T31" fmla="*/ 96 h 121"/>
                  <a:gd name="T32" fmla="*/ 8 w 103"/>
                  <a:gd name="T33" fmla="*/ 80 h 121"/>
                  <a:gd name="T34" fmla="*/ 16 w 103"/>
                  <a:gd name="T35" fmla="*/ 58 h 121"/>
                  <a:gd name="T36" fmla="*/ 25 w 103"/>
                  <a:gd name="T37" fmla="*/ 44 h 121"/>
                  <a:gd name="T38" fmla="*/ 38 w 103"/>
                  <a:gd name="T39" fmla="*/ 33 h 121"/>
                  <a:gd name="T40" fmla="*/ 52 w 103"/>
                  <a:gd name="T41" fmla="*/ 22 h 121"/>
                  <a:gd name="T42" fmla="*/ 63 w 103"/>
                  <a:gd name="T43" fmla="*/ 11 h 121"/>
                  <a:gd name="T44" fmla="*/ 77 w 103"/>
                  <a:gd name="T45" fmla="*/ 5 h 121"/>
                  <a:gd name="T46" fmla="*/ 99 w 103"/>
                  <a:gd name="T47" fmla="*/ 0 h 121"/>
                  <a:gd name="T48" fmla="*/ 118 w 103"/>
                  <a:gd name="T49" fmla="*/ 5 h 121"/>
                  <a:gd name="T50" fmla="*/ 132 w 103"/>
                  <a:gd name="T51" fmla="*/ 8 h 121"/>
                  <a:gd name="T52" fmla="*/ 159 w 103"/>
                  <a:gd name="T53" fmla="*/ 19 h 121"/>
                  <a:gd name="T54" fmla="*/ 234 w 103"/>
                  <a:gd name="T55" fmla="*/ 55 h 121"/>
                  <a:gd name="T56" fmla="*/ 283 w 103"/>
                  <a:gd name="T57" fmla="*/ 80 h 121"/>
                  <a:gd name="T58" fmla="*/ 231 w 103"/>
                  <a:gd name="T59" fmla="*/ 55 h 121"/>
                  <a:gd name="T60" fmla="*/ 176 w 103"/>
                  <a:gd name="T61" fmla="*/ 27 h 121"/>
                  <a:gd name="T62" fmla="*/ 132 w 103"/>
                  <a:gd name="T63" fmla="*/ 8 h 121"/>
                  <a:gd name="T64" fmla="*/ 118 w 103"/>
                  <a:gd name="T65" fmla="*/ 5 h 121"/>
                  <a:gd name="T66" fmla="*/ 113 w 103"/>
                  <a:gd name="T67" fmla="*/ 5 h 121"/>
                  <a:gd name="T68" fmla="*/ 93 w 103"/>
                  <a:gd name="T69" fmla="*/ 5 h 121"/>
                  <a:gd name="T70" fmla="*/ 74 w 103"/>
                  <a:gd name="T71" fmla="*/ 8 h 121"/>
                  <a:gd name="T72" fmla="*/ 60 w 103"/>
                  <a:gd name="T73" fmla="*/ 14 h 121"/>
                  <a:gd name="T74" fmla="*/ 49 w 103"/>
                  <a:gd name="T75" fmla="*/ 25 h 121"/>
                  <a:gd name="T76" fmla="*/ 25 w 103"/>
                  <a:gd name="T77" fmla="*/ 49 h 121"/>
                  <a:gd name="T78" fmla="*/ 16 w 103"/>
                  <a:gd name="T79" fmla="*/ 66 h 121"/>
                  <a:gd name="T80" fmla="*/ 5 w 103"/>
                  <a:gd name="T81" fmla="*/ 82 h 121"/>
                  <a:gd name="T82" fmla="*/ 3 w 103"/>
                  <a:gd name="T83" fmla="*/ 99 h 121"/>
                  <a:gd name="T84" fmla="*/ 3 w 103"/>
                  <a:gd name="T85" fmla="*/ 121 h 121"/>
                  <a:gd name="T86" fmla="*/ 3 w 103"/>
                  <a:gd name="T87" fmla="*/ 140 h 121"/>
                  <a:gd name="T88" fmla="*/ 5 w 103"/>
                  <a:gd name="T89" fmla="*/ 165 h 121"/>
                  <a:gd name="T90" fmla="*/ 11 w 103"/>
                  <a:gd name="T91" fmla="*/ 184 h 121"/>
                  <a:gd name="T92" fmla="*/ 19 w 103"/>
                  <a:gd name="T93" fmla="*/ 203 h 121"/>
                  <a:gd name="T94" fmla="*/ 38 w 103"/>
                  <a:gd name="T95" fmla="*/ 236 h 121"/>
                  <a:gd name="T96" fmla="*/ 63 w 103"/>
                  <a:gd name="T97" fmla="*/ 266 h 121"/>
                  <a:gd name="T98" fmla="*/ 91 w 103"/>
                  <a:gd name="T99" fmla="*/ 288 h 121"/>
                  <a:gd name="T100" fmla="*/ 115 w 103"/>
                  <a:gd name="T101" fmla="*/ 305 h 121"/>
                  <a:gd name="T102" fmla="*/ 135 w 103"/>
                  <a:gd name="T103" fmla="*/ 318 h 121"/>
                  <a:gd name="T104" fmla="*/ 157 w 103"/>
                  <a:gd name="T105" fmla="*/ 324 h 1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21">
                    <a:moveTo>
                      <a:pt x="57" y="118"/>
                    </a:moveTo>
                    <a:lnTo>
                      <a:pt x="62" y="121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49" y="116"/>
                    </a:lnTo>
                    <a:lnTo>
                      <a:pt x="42" y="112"/>
                    </a:lnTo>
                    <a:lnTo>
                      <a:pt x="32" y="106"/>
                    </a:lnTo>
                    <a:lnTo>
                      <a:pt x="23" y="97"/>
                    </a:lnTo>
                    <a:lnTo>
                      <a:pt x="13" y="86"/>
                    </a:lnTo>
                    <a:lnTo>
                      <a:pt x="9" y="80"/>
                    </a:lnTo>
                    <a:lnTo>
                      <a:pt x="7" y="74"/>
                    </a:lnTo>
                    <a:lnTo>
                      <a:pt x="3" y="66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1" y="35"/>
                    </a:lnTo>
                    <a:lnTo>
                      <a:pt x="3" y="29"/>
                    </a:lnTo>
                    <a:lnTo>
                      <a:pt x="6" y="21"/>
                    </a:lnTo>
                    <a:lnTo>
                      <a:pt x="9" y="16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8" y="2"/>
                    </a:lnTo>
                    <a:lnTo>
                      <a:pt x="36" y="0"/>
                    </a:lnTo>
                    <a:lnTo>
                      <a:pt x="43" y="2"/>
                    </a:lnTo>
                    <a:lnTo>
                      <a:pt x="48" y="3"/>
                    </a:lnTo>
                    <a:lnTo>
                      <a:pt x="58" y="7"/>
                    </a:lnTo>
                    <a:lnTo>
                      <a:pt x="85" y="20"/>
                    </a:lnTo>
                    <a:lnTo>
                      <a:pt x="103" y="29"/>
                    </a:lnTo>
                    <a:lnTo>
                      <a:pt x="84" y="20"/>
                    </a:lnTo>
                    <a:lnTo>
                      <a:pt x="64" y="10"/>
                    </a:lnTo>
                    <a:lnTo>
                      <a:pt x="48" y="3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9" y="18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1" y="44"/>
                    </a:lnTo>
                    <a:lnTo>
                      <a:pt x="1" y="51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4" y="86"/>
                    </a:lnTo>
                    <a:lnTo>
                      <a:pt x="23" y="97"/>
                    </a:lnTo>
                    <a:lnTo>
                      <a:pt x="33" y="105"/>
                    </a:lnTo>
                    <a:lnTo>
                      <a:pt x="42" y="111"/>
                    </a:lnTo>
                    <a:lnTo>
                      <a:pt x="49" y="116"/>
                    </a:lnTo>
                    <a:lnTo>
                      <a:pt x="57" y="11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5" name="Freeform 2469"/>
              <p:cNvSpPr>
                <a:spLocks/>
              </p:cNvSpPr>
              <p:nvPr/>
            </p:nvSpPr>
            <p:spPr bwMode="auto">
              <a:xfrm>
                <a:off x="1696" y="1121"/>
                <a:ext cx="272" cy="299"/>
              </a:xfrm>
              <a:custGeom>
                <a:avLst/>
                <a:gdLst>
                  <a:gd name="T0" fmla="*/ 258 w 99"/>
                  <a:gd name="T1" fmla="*/ 85 h 109"/>
                  <a:gd name="T2" fmla="*/ 272 w 99"/>
                  <a:gd name="T3" fmla="*/ 88 h 109"/>
                  <a:gd name="T4" fmla="*/ 264 w 99"/>
                  <a:gd name="T5" fmla="*/ 85 h 109"/>
                  <a:gd name="T6" fmla="*/ 256 w 99"/>
                  <a:gd name="T7" fmla="*/ 85 h 109"/>
                  <a:gd name="T8" fmla="*/ 239 w 99"/>
                  <a:gd name="T9" fmla="*/ 77 h 109"/>
                  <a:gd name="T10" fmla="*/ 220 w 99"/>
                  <a:gd name="T11" fmla="*/ 69 h 109"/>
                  <a:gd name="T12" fmla="*/ 192 w 99"/>
                  <a:gd name="T13" fmla="*/ 55 h 109"/>
                  <a:gd name="T14" fmla="*/ 165 w 99"/>
                  <a:gd name="T15" fmla="*/ 33 h 109"/>
                  <a:gd name="T16" fmla="*/ 132 w 99"/>
                  <a:gd name="T17" fmla="*/ 14 h 109"/>
                  <a:gd name="T18" fmla="*/ 115 w 99"/>
                  <a:gd name="T19" fmla="*/ 5 h 109"/>
                  <a:gd name="T20" fmla="*/ 96 w 99"/>
                  <a:gd name="T21" fmla="*/ 0 h 109"/>
                  <a:gd name="T22" fmla="*/ 74 w 99"/>
                  <a:gd name="T23" fmla="*/ 3 h 109"/>
                  <a:gd name="T24" fmla="*/ 55 w 99"/>
                  <a:gd name="T25" fmla="*/ 5 h 109"/>
                  <a:gd name="T26" fmla="*/ 33 w 99"/>
                  <a:gd name="T27" fmla="*/ 16 h 109"/>
                  <a:gd name="T28" fmla="*/ 19 w 99"/>
                  <a:gd name="T29" fmla="*/ 30 h 109"/>
                  <a:gd name="T30" fmla="*/ 11 w 99"/>
                  <a:gd name="T31" fmla="*/ 47 h 109"/>
                  <a:gd name="T32" fmla="*/ 5 w 99"/>
                  <a:gd name="T33" fmla="*/ 63 h 109"/>
                  <a:gd name="T34" fmla="*/ 3 w 99"/>
                  <a:gd name="T35" fmla="*/ 85 h 109"/>
                  <a:gd name="T36" fmla="*/ 3 w 99"/>
                  <a:gd name="T37" fmla="*/ 104 h 109"/>
                  <a:gd name="T38" fmla="*/ 3 w 99"/>
                  <a:gd name="T39" fmla="*/ 134 h 109"/>
                  <a:gd name="T40" fmla="*/ 11 w 99"/>
                  <a:gd name="T41" fmla="*/ 162 h 109"/>
                  <a:gd name="T42" fmla="*/ 19 w 99"/>
                  <a:gd name="T43" fmla="*/ 181 h 109"/>
                  <a:gd name="T44" fmla="*/ 33 w 99"/>
                  <a:gd name="T45" fmla="*/ 198 h 109"/>
                  <a:gd name="T46" fmla="*/ 60 w 99"/>
                  <a:gd name="T47" fmla="*/ 228 h 109"/>
                  <a:gd name="T48" fmla="*/ 93 w 99"/>
                  <a:gd name="T49" fmla="*/ 255 h 109"/>
                  <a:gd name="T50" fmla="*/ 126 w 99"/>
                  <a:gd name="T51" fmla="*/ 274 h 109"/>
                  <a:gd name="T52" fmla="*/ 165 w 99"/>
                  <a:gd name="T53" fmla="*/ 294 h 109"/>
                  <a:gd name="T54" fmla="*/ 170 w 99"/>
                  <a:gd name="T55" fmla="*/ 299 h 109"/>
                  <a:gd name="T56" fmla="*/ 154 w 99"/>
                  <a:gd name="T57" fmla="*/ 294 h 109"/>
                  <a:gd name="T58" fmla="*/ 124 w 99"/>
                  <a:gd name="T59" fmla="*/ 274 h 109"/>
                  <a:gd name="T60" fmla="*/ 118 w 99"/>
                  <a:gd name="T61" fmla="*/ 274 h 109"/>
                  <a:gd name="T62" fmla="*/ 110 w 99"/>
                  <a:gd name="T63" fmla="*/ 269 h 109"/>
                  <a:gd name="T64" fmla="*/ 74 w 99"/>
                  <a:gd name="T65" fmla="*/ 239 h 109"/>
                  <a:gd name="T66" fmla="*/ 41 w 99"/>
                  <a:gd name="T67" fmla="*/ 211 h 109"/>
                  <a:gd name="T68" fmla="*/ 30 w 99"/>
                  <a:gd name="T69" fmla="*/ 198 h 109"/>
                  <a:gd name="T70" fmla="*/ 27 w 99"/>
                  <a:gd name="T71" fmla="*/ 195 h 109"/>
                  <a:gd name="T72" fmla="*/ 16 w 99"/>
                  <a:gd name="T73" fmla="*/ 176 h 109"/>
                  <a:gd name="T74" fmla="*/ 5 w 99"/>
                  <a:gd name="T75" fmla="*/ 159 h 109"/>
                  <a:gd name="T76" fmla="*/ 3 w 99"/>
                  <a:gd name="T77" fmla="*/ 145 h 109"/>
                  <a:gd name="T78" fmla="*/ 0 w 99"/>
                  <a:gd name="T79" fmla="*/ 132 h 109"/>
                  <a:gd name="T80" fmla="*/ 3 w 99"/>
                  <a:gd name="T81" fmla="*/ 99 h 109"/>
                  <a:gd name="T82" fmla="*/ 3 w 99"/>
                  <a:gd name="T83" fmla="*/ 82 h 109"/>
                  <a:gd name="T84" fmla="*/ 5 w 99"/>
                  <a:gd name="T85" fmla="*/ 60 h 109"/>
                  <a:gd name="T86" fmla="*/ 11 w 99"/>
                  <a:gd name="T87" fmla="*/ 44 h 109"/>
                  <a:gd name="T88" fmla="*/ 19 w 99"/>
                  <a:gd name="T89" fmla="*/ 27 h 109"/>
                  <a:gd name="T90" fmla="*/ 38 w 99"/>
                  <a:gd name="T91" fmla="*/ 14 h 109"/>
                  <a:gd name="T92" fmla="*/ 58 w 99"/>
                  <a:gd name="T93" fmla="*/ 5 h 109"/>
                  <a:gd name="T94" fmla="*/ 80 w 99"/>
                  <a:gd name="T95" fmla="*/ 0 h 109"/>
                  <a:gd name="T96" fmla="*/ 99 w 99"/>
                  <a:gd name="T97" fmla="*/ 0 h 109"/>
                  <a:gd name="T98" fmla="*/ 115 w 99"/>
                  <a:gd name="T99" fmla="*/ 3 h 109"/>
                  <a:gd name="T100" fmla="*/ 137 w 99"/>
                  <a:gd name="T101" fmla="*/ 14 h 109"/>
                  <a:gd name="T102" fmla="*/ 168 w 99"/>
                  <a:gd name="T103" fmla="*/ 33 h 109"/>
                  <a:gd name="T104" fmla="*/ 195 w 99"/>
                  <a:gd name="T105" fmla="*/ 55 h 109"/>
                  <a:gd name="T106" fmla="*/ 220 w 99"/>
                  <a:gd name="T107" fmla="*/ 69 h 109"/>
                  <a:gd name="T108" fmla="*/ 239 w 99"/>
                  <a:gd name="T109" fmla="*/ 77 h 109"/>
                  <a:gd name="T110" fmla="*/ 258 w 99"/>
                  <a:gd name="T111" fmla="*/ 85 h 1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09">
                    <a:moveTo>
                      <a:pt x="94" y="31"/>
                    </a:moveTo>
                    <a:lnTo>
                      <a:pt x="99" y="32"/>
                    </a:lnTo>
                    <a:lnTo>
                      <a:pt x="96" y="31"/>
                    </a:lnTo>
                    <a:lnTo>
                      <a:pt x="93" y="31"/>
                    </a:lnTo>
                    <a:lnTo>
                      <a:pt x="87" y="28"/>
                    </a:lnTo>
                    <a:lnTo>
                      <a:pt x="80" y="25"/>
                    </a:lnTo>
                    <a:lnTo>
                      <a:pt x="70" y="20"/>
                    </a:lnTo>
                    <a:lnTo>
                      <a:pt x="60" y="12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0" y="2"/>
                    </a:lnTo>
                    <a:lnTo>
                      <a:pt x="12" y="6"/>
                    </a:lnTo>
                    <a:lnTo>
                      <a:pt x="7" y="11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1" y="49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2" y="72"/>
                    </a:lnTo>
                    <a:lnTo>
                      <a:pt x="22" y="83"/>
                    </a:lnTo>
                    <a:lnTo>
                      <a:pt x="34" y="93"/>
                    </a:lnTo>
                    <a:lnTo>
                      <a:pt x="46" y="100"/>
                    </a:lnTo>
                    <a:lnTo>
                      <a:pt x="60" y="107"/>
                    </a:lnTo>
                    <a:lnTo>
                      <a:pt x="62" y="109"/>
                    </a:lnTo>
                    <a:lnTo>
                      <a:pt x="56" y="107"/>
                    </a:lnTo>
                    <a:lnTo>
                      <a:pt x="45" y="100"/>
                    </a:lnTo>
                    <a:lnTo>
                      <a:pt x="43" y="100"/>
                    </a:lnTo>
                    <a:lnTo>
                      <a:pt x="40" y="98"/>
                    </a:lnTo>
                    <a:lnTo>
                      <a:pt x="27" y="87"/>
                    </a:lnTo>
                    <a:lnTo>
                      <a:pt x="15" y="77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6" y="64"/>
                    </a:lnTo>
                    <a:lnTo>
                      <a:pt x="2" y="58"/>
                    </a:lnTo>
                    <a:lnTo>
                      <a:pt x="1" y="53"/>
                    </a:lnTo>
                    <a:lnTo>
                      <a:pt x="0" y="48"/>
                    </a:lnTo>
                    <a:lnTo>
                      <a:pt x="1" y="36"/>
                    </a:lnTo>
                    <a:lnTo>
                      <a:pt x="1" y="30"/>
                    </a:lnTo>
                    <a:lnTo>
                      <a:pt x="2" y="22"/>
                    </a:lnTo>
                    <a:lnTo>
                      <a:pt x="4" y="16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1"/>
                    </a:lnTo>
                    <a:lnTo>
                      <a:pt x="50" y="5"/>
                    </a:lnTo>
                    <a:lnTo>
                      <a:pt x="61" y="12"/>
                    </a:lnTo>
                    <a:lnTo>
                      <a:pt x="71" y="20"/>
                    </a:lnTo>
                    <a:lnTo>
                      <a:pt x="80" y="25"/>
                    </a:lnTo>
                    <a:lnTo>
                      <a:pt x="87" y="28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6" name="Freeform 2470"/>
              <p:cNvSpPr>
                <a:spLocks/>
              </p:cNvSpPr>
              <p:nvPr/>
            </p:nvSpPr>
            <p:spPr bwMode="auto">
              <a:xfrm>
                <a:off x="1713" y="1143"/>
                <a:ext cx="266" cy="258"/>
              </a:xfrm>
              <a:custGeom>
                <a:avLst/>
                <a:gdLst>
                  <a:gd name="T0" fmla="*/ 250 w 97"/>
                  <a:gd name="T1" fmla="*/ 91 h 94"/>
                  <a:gd name="T2" fmla="*/ 252 w 97"/>
                  <a:gd name="T3" fmla="*/ 91 h 94"/>
                  <a:gd name="T4" fmla="*/ 266 w 97"/>
                  <a:gd name="T5" fmla="*/ 96 h 94"/>
                  <a:gd name="T6" fmla="*/ 252 w 97"/>
                  <a:gd name="T7" fmla="*/ 93 h 94"/>
                  <a:gd name="T8" fmla="*/ 250 w 97"/>
                  <a:gd name="T9" fmla="*/ 91 h 94"/>
                  <a:gd name="T10" fmla="*/ 233 w 97"/>
                  <a:gd name="T11" fmla="*/ 82 h 94"/>
                  <a:gd name="T12" fmla="*/ 189 w 97"/>
                  <a:gd name="T13" fmla="*/ 60 h 94"/>
                  <a:gd name="T14" fmla="*/ 162 w 97"/>
                  <a:gd name="T15" fmla="*/ 41 h 94"/>
                  <a:gd name="T16" fmla="*/ 129 w 97"/>
                  <a:gd name="T17" fmla="*/ 22 h 94"/>
                  <a:gd name="T18" fmla="*/ 112 w 97"/>
                  <a:gd name="T19" fmla="*/ 14 h 94"/>
                  <a:gd name="T20" fmla="*/ 96 w 97"/>
                  <a:gd name="T21" fmla="*/ 8 h 94"/>
                  <a:gd name="T22" fmla="*/ 77 w 97"/>
                  <a:gd name="T23" fmla="*/ 5 h 94"/>
                  <a:gd name="T24" fmla="*/ 55 w 97"/>
                  <a:gd name="T25" fmla="*/ 5 h 94"/>
                  <a:gd name="T26" fmla="*/ 44 w 97"/>
                  <a:gd name="T27" fmla="*/ 0 h 94"/>
                  <a:gd name="T28" fmla="*/ 36 w 97"/>
                  <a:gd name="T29" fmla="*/ 5 h 94"/>
                  <a:gd name="T30" fmla="*/ 27 w 97"/>
                  <a:gd name="T31" fmla="*/ 8 h 94"/>
                  <a:gd name="T32" fmla="*/ 22 w 97"/>
                  <a:gd name="T33" fmla="*/ 14 h 94"/>
                  <a:gd name="T34" fmla="*/ 14 w 97"/>
                  <a:gd name="T35" fmla="*/ 33 h 94"/>
                  <a:gd name="T36" fmla="*/ 8 w 97"/>
                  <a:gd name="T37" fmla="*/ 49 h 94"/>
                  <a:gd name="T38" fmla="*/ 3 w 97"/>
                  <a:gd name="T39" fmla="*/ 66 h 94"/>
                  <a:gd name="T40" fmla="*/ 0 w 97"/>
                  <a:gd name="T41" fmla="*/ 82 h 94"/>
                  <a:gd name="T42" fmla="*/ 3 w 97"/>
                  <a:gd name="T43" fmla="*/ 102 h 94"/>
                  <a:gd name="T44" fmla="*/ 8 w 97"/>
                  <a:gd name="T45" fmla="*/ 113 h 94"/>
                  <a:gd name="T46" fmla="*/ 16 w 97"/>
                  <a:gd name="T47" fmla="*/ 137 h 94"/>
                  <a:gd name="T48" fmla="*/ 27 w 97"/>
                  <a:gd name="T49" fmla="*/ 154 h 94"/>
                  <a:gd name="T50" fmla="*/ 41 w 97"/>
                  <a:gd name="T51" fmla="*/ 167 h 94"/>
                  <a:gd name="T52" fmla="*/ 71 w 97"/>
                  <a:gd name="T53" fmla="*/ 195 h 94"/>
                  <a:gd name="T54" fmla="*/ 99 w 97"/>
                  <a:gd name="T55" fmla="*/ 222 h 94"/>
                  <a:gd name="T56" fmla="*/ 129 w 97"/>
                  <a:gd name="T57" fmla="*/ 247 h 94"/>
                  <a:gd name="T58" fmla="*/ 140 w 97"/>
                  <a:gd name="T59" fmla="*/ 250 h 94"/>
                  <a:gd name="T60" fmla="*/ 154 w 97"/>
                  <a:gd name="T61" fmla="*/ 253 h 94"/>
                  <a:gd name="T62" fmla="*/ 167 w 97"/>
                  <a:gd name="T63" fmla="*/ 258 h 94"/>
                  <a:gd name="T64" fmla="*/ 176 w 97"/>
                  <a:gd name="T65" fmla="*/ 253 h 94"/>
                  <a:gd name="T66" fmla="*/ 170 w 97"/>
                  <a:gd name="T67" fmla="*/ 258 h 94"/>
                  <a:gd name="T68" fmla="*/ 156 w 97"/>
                  <a:gd name="T69" fmla="*/ 258 h 94"/>
                  <a:gd name="T70" fmla="*/ 143 w 97"/>
                  <a:gd name="T71" fmla="*/ 253 h 94"/>
                  <a:gd name="T72" fmla="*/ 126 w 97"/>
                  <a:gd name="T73" fmla="*/ 247 h 94"/>
                  <a:gd name="T74" fmla="*/ 112 w 97"/>
                  <a:gd name="T75" fmla="*/ 236 h 94"/>
                  <a:gd name="T76" fmla="*/ 82 w 97"/>
                  <a:gd name="T77" fmla="*/ 209 h 94"/>
                  <a:gd name="T78" fmla="*/ 36 w 97"/>
                  <a:gd name="T79" fmla="*/ 165 h 94"/>
                  <a:gd name="T80" fmla="*/ 25 w 97"/>
                  <a:gd name="T81" fmla="*/ 151 h 94"/>
                  <a:gd name="T82" fmla="*/ 14 w 97"/>
                  <a:gd name="T83" fmla="*/ 134 h 94"/>
                  <a:gd name="T84" fmla="*/ 3 w 97"/>
                  <a:gd name="T85" fmla="*/ 110 h 94"/>
                  <a:gd name="T86" fmla="*/ 0 w 97"/>
                  <a:gd name="T87" fmla="*/ 96 h 94"/>
                  <a:gd name="T88" fmla="*/ 0 w 97"/>
                  <a:gd name="T89" fmla="*/ 80 h 94"/>
                  <a:gd name="T90" fmla="*/ 0 w 97"/>
                  <a:gd name="T91" fmla="*/ 63 h 94"/>
                  <a:gd name="T92" fmla="*/ 8 w 97"/>
                  <a:gd name="T93" fmla="*/ 47 h 94"/>
                  <a:gd name="T94" fmla="*/ 14 w 97"/>
                  <a:gd name="T95" fmla="*/ 25 h 94"/>
                  <a:gd name="T96" fmla="*/ 25 w 97"/>
                  <a:gd name="T97" fmla="*/ 11 h 94"/>
                  <a:gd name="T98" fmla="*/ 30 w 97"/>
                  <a:gd name="T99" fmla="*/ 5 h 94"/>
                  <a:gd name="T100" fmla="*/ 38 w 97"/>
                  <a:gd name="T101" fmla="*/ 0 h 94"/>
                  <a:gd name="T102" fmla="*/ 49 w 97"/>
                  <a:gd name="T103" fmla="*/ 0 h 94"/>
                  <a:gd name="T104" fmla="*/ 58 w 97"/>
                  <a:gd name="T105" fmla="*/ 0 h 94"/>
                  <a:gd name="T106" fmla="*/ 80 w 97"/>
                  <a:gd name="T107" fmla="*/ 5 h 94"/>
                  <a:gd name="T108" fmla="*/ 99 w 97"/>
                  <a:gd name="T109" fmla="*/ 8 h 94"/>
                  <a:gd name="T110" fmla="*/ 115 w 97"/>
                  <a:gd name="T111" fmla="*/ 14 h 94"/>
                  <a:gd name="T112" fmla="*/ 134 w 97"/>
                  <a:gd name="T113" fmla="*/ 22 h 94"/>
                  <a:gd name="T114" fmla="*/ 192 w 97"/>
                  <a:gd name="T115" fmla="*/ 60 h 94"/>
                  <a:gd name="T116" fmla="*/ 233 w 97"/>
                  <a:gd name="T117" fmla="*/ 82 h 94"/>
                  <a:gd name="T118" fmla="*/ 250 w 97"/>
                  <a:gd name="T119" fmla="*/ 91 h 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" h="94">
                    <a:moveTo>
                      <a:pt x="91" y="33"/>
                    </a:moveTo>
                    <a:lnTo>
                      <a:pt x="92" y="33"/>
                    </a:lnTo>
                    <a:lnTo>
                      <a:pt x="97" y="35"/>
                    </a:lnTo>
                    <a:lnTo>
                      <a:pt x="92" y="34"/>
                    </a:lnTo>
                    <a:lnTo>
                      <a:pt x="91" y="33"/>
                    </a:lnTo>
                    <a:lnTo>
                      <a:pt x="85" y="30"/>
                    </a:lnTo>
                    <a:lnTo>
                      <a:pt x="69" y="22"/>
                    </a:lnTo>
                    <a:lnTo>
                      <a:pt x="59" y="15"/>
                    </a:lnTo>
                    <a:lnTo>
                      <a:pt x="47" y="8"/>
                    </a:lnTo>
                    <a:lnTo>
                      <a:pt x="41" y="5"/>
                    </a:lnTo>
                    <a:lnTo>
                      <a:pt x="35" y="3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12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1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5" y="61"/>
                    </a:lnTo>
                    <a:lnTo>
                      <a:pt x="26" y="71"/>
                    </a:lnTo>
                    <a:lnTo>
                      <a:pt x="36" y="81"/>
                    </a:lnTo>
                    <a:lnTo>
                      <a:pt x="47" y="90"/>
                    </a:lnTo>
                    <a:lnTo>
                      <a:pt x="51" y="91"/>
                    </a:lnTo>
                    <a:lnTo>
                      <a:pt x="56" y="92"/>
                    </a:lnTo>
                    <a:lnTo>
                      <a:pt x="61" y="94"/>
                    </a:lnTo>
                    <a:lnTo>
                      <a:pt x="64" y="92"/>
                    </a:lnTo>
                    <a:lnTo>
                      <a:pt x="62" y="94"/>
                    </a:lnTo>
                    <a:lnTo>
                      <a:pt x="57" y="94"/>
                    </a:lnTo>
                    <a:lnTo>
                      <a:pt x="52" y="92"/>
                    </a:lnTo>
                    <a:lnTo>
                      <a:pt x="46" y="90"/>
                    </a:lnTo>
                    <a:lnTo>
                      <a:pt x="41" y="86"/>
                    </a:lnTo>
                    <a:lnTo>
                      <a:pt x="30" y="76"/>
                    </a:lnTo>
                    <a:lnTo>
                      <a:pt x="13" y="60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1" y="40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5" y="9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9" y="8"/>
                    </a:lnTo>
                    <a:lnTo>
                      <a:pt x="70" y="22"/>
                    </a:lnTo>
                    <a:lnTo>
                      <a:pt x="85" y="3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7" name="Freeform 2471"/>
              <p:cNvSpPr>
                <a:spLocks/>
              </p:cNvSpPr>
              <p:nvPr/>
            </p:nvSpPr>
            <p:spPr bwMode="auto">
              <a:xfrm>
                <a:off x="1748" y="1168"/>
                <a:ext cx="231" cy="123"/>
              </a:xfrm>
              <a:custGeom>
                <a:avLst/>
                <a:gdLst>
                  <a:gd name="T0" fmla="*/ 220 w 84"/>
                  <a:gd name="T1" fmla="*/ 87 h 45"/>
                  <a:gd name="T2" fmla="*/ 231 w 84"/>
                  <a:gd name="T3" fmla="*/ 93 h 45"/>
                  <a:gd name="T4" fmla="*/ 220 w 84"/>
                  <a:gd name="T5" fmla="*/ 93 h 45"/>
                  <a:gd name="T6" fmla="*/ 206 w 84"/>
                  <a:gd name="T7" fmla="*/ 87 h 45"/>
                  <a:gd name="T8" fmla="*/ 182 w 84"/>
                  <a:gd name="T9" fmla="*/ 79 h 45"/>
                  <a:gd name="T10" fmla="*/ 143 w 84"/>
                  <a:gd name="T11" fmla="*/ 63 h 45"/>
                  <a:gd name="T12" fmla="*/ 121 w 84"/>
                  <a:gd name="T13" fmla="*/ 49 h 45"/>
                  <a:gd name="T14" fmla="*/ 105 w 84"/>
                  <a:gd name="T15" fmla="*/ 30 h 45"/>
                  <a:gd name="T16" fmla="*/ 85 w 84"/>
                  <a:gd name="T17" fmla="*/ 16 h 45"/>
                  <a:gd name="T18" fmla="*/ 63 w 84"/>
                  <a:gd name="T19" fmla="*/ 8 h 45"/>
                  <a:gd name="T20" fmla="*/ 44 w 84"/>
                  <a:gd name="T21" fmla="*/ 3 h 45"/>
                  <a:gd name="T22" fmla="*/ 36 w 84"/>
                  <a:gd name="T23" fmla="*/ 3 h 45"/>
                  <a:gd name="T24" fmla="*/ 28 w 84"/>
                  <a:gd name="T25" fmla="*/ 8 h 45"/>
                  <a:gd name="T26" fmla="*/ 14 w 84"/>
                  <a:gd name="T27" fmla="*/ 16 h 45"/>
                  <a:gd name="T28" fmla="*/ 6 w 84"/>
                  <a:gd name="T29" fmla="*/ 27 h 45"/>
                  <a:gd name="T30" fmla="*/ 3 w 84"/>
                  <a:gd name="T31" fmla="*/ 38 h 45"/>
                  <a:gd name="T32" fmla="*/ 3 w 84"/>
                  <a:gd name="T33" fmla="*/ 44 h 45"/>
                  <a:gd name="T34" fmla="*/ 6 w 84"/>
                  <a:gd name="T35" fmla="*/ 57 h 45"/>
                  <a:gd name="T36" fmla="*/ 17 w 84"/>
                  <a:gd name="T37" fmla="*/ 79 h 45"/>
                  <a:gd name="T38" fmla="*/ 30 w 84"/>
                  <a:gd name="T39" fmla="*/ 98 h 45"/>
                  <a:gd name="T40" fmla="*/ 47 w 84"/>
                  <a:gd name="T41" fmla="*/ 123 h 45"/>
                  <a:gd name="T42" fmla="*/ 30 w 84"/>
                  <a:gd name="T43" fmla="*/ 98 h 45"/>
                  <a:gd name="T44" fmla="*/ 28 w 84"/>
                  <a:gd name="T45" fmla="*/ 98 h 45"/>
                  <a:gd name="T46" fmla="*/ 22 w 84"/>
                  <a:gd name="T47" fmla="*/ 93 h 45"/>
                  <a:gd name="T48" fmla="*/ 8 w 84"/>
                  <a:gd name="T49" fmla="*/ 68 h 45"/>
                  <a:gd name="T50" fmla="*/ 0 w 84"/>
                  <a:gd name="T51" fmla="*/ 44 h 45"/>
                  <a:gd name="T52" fmla="*/ 0 w 84"/>
                  <a:gd name="T53" fmla="*/ 38 h 45"/>
                  <a:gd name="T54" fmla="*/ 3 w 84"/>
                  <a:gd name="T55" fmla="*/ 30 h 45"/>
                  <a:gd name="T56" fmla="*/ 6 w 84"/>
                  <a:gd name="T57" fmla="*/ 22 h 45"/>
                  <a:gd name="T58" fmla="*/ 17 w 84"/>
                  <a:gd name="T59" fmla="*/ 14 h 45"/>
                  <a:gd name="T60" fmla="*/ 30 w 84"/>
                  <a:gd name="T61" fmla="*/ 3 h 45"/>
                  <a:gd name="T62" fmla="*/ 36 w 84"/>
                  <a:gd name="T63" fmla="*/ 0 h 45"/>
                  <a:gd name="T64" fmla="*/ 47 w 84"/>
                  <a:gd name="T65" fmla="*/ 0 h 45"/>
                  <a:gd name="T66" fmla="*/ 66 w 84"/>
                  <a:gd name="T67" fmla="*/ 8 h 45"/>
                  <a:gd name="T68" fmla="*/ 88 w 84"/>
                  <a:gd name="T69" fmla="*/ 16 h 45"/>
                  <a:gd name="T70" fmla="*/ 107 w 84"/>
                  <a:gd name="T71" fmla="*/ 30 h 45"/>
                  <a:gd name="T72" fmla="*/ 127 w 84"/>
                  <a:gd name="T73" fmla="*/ 49 h 45"/>
                  <a:gd name="T74" fmla="*/ 146 w 84"/>
                  <a:gd name="T75" fmla="*/ 63 h 45"/>
                  <a:gd name="T76" fmla="*/ 182 w 84"/>
                  <a:gd name="T77" fmla="*/ 79 h 45"/>
                  <a:gd name="T78" fmla="*/ 206 w 84"/>
                  <a:gd name="T79" fmla="*/ 87 h 45"/>
                  <a:gd name="T80" fmla="*/ 220 w 84"/>
                  <a:gd name="T81" fmla="*/ 87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4" h="45">
                    <a:moveTo>
                      <a:pt x="80" y="32"/>
                    </a:moveTo>
                    <a:lnTo>
                      <a:pt x="84" y="34"/>
                    </a:lnTo>
                    <a:lnTo>
                      <a:pt x="80" y="34"/>
                    </a:lnTo>
                    <a:lnTo>
                      <a:pt x="75" y="32"/>
                    </a:lnTo>
                    <a:lnTo>
                      <a:pt x="66" y="29"/>
                    </a:lnTo>
                    <a:lnTo>
                      <a:pt x="52" y="23"/>
                    </a:lnTo>
                    <a:lnTo>
                      <a:pt x="44" y="18"/>
                    </a:lnTo>
                    <a:lnTo>
                      <a:pt x="38" y="11"/>
                    </a:lnTo>
                    <a:lnTo>
                      <a:pt x="31" y="6"/>
                    </a:lnTo>
                    <a:lnTo>
                      <a:pt x="23" y="3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11" y="36"/>
                    </a:lnTo>
                    <a:lnTo>
                      <a:pt x="17" y="45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3" y="2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32" y="6"/>
                    </a:lnTo>
                    <a:lnTo>
                      <a:pt x="39" y="11"/>
                    </a:lnTo>
                    <a:lnTo>
                      <a:pt x="46" y="18"/>
                    </a:lnTo>
                    <a:lnTo>
                      <a:pt x="53" y="23"/>
                    </a:lnTo>
                    <a:lnTo>
                      <a:pt x="66" y="29"/>
                    </a:lnTo>
                    <a:lnTo>
                      <a:pt x="75" y="32"/>
                    </a:lnTo>
                    <a:lnTo>
                      <a:pt x="80" y="3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8" name="Freeform 2472"/>
              <p:cNvSpPr>
                <a:spLocks/>
              </p:cNvSpPr>
              <p:nvPr/>
            </p:nvSpPr>
            <p:spPr bwMode="auto">
              <a:xfrm>
                <a:off x="1809" y="1308"/>
                <a:ext cx="123" cy="38"/>
              </a:xfrm>
              <a:custGeom>
                <a:avLst/>
                <a:gdLst>
                  <a:gd name="T0" fmla="*/ 120 w 45"/>
                  <a:gd name="T1" fmla="*/ 38 h 14"/>
                  <a:gd name="T2" fmla="*/ 123 w 45"/>
                  <a:gd name="T3" fmla="*/ 38 h 14"/>
                  <a:gd name="T4" fmla="*/ 120 w 45"/>
                  <a:gd name="T5" fmla="*/ 38 h 14"/>
                  <a:gd name="T6" fmla="*/ 101 w 45"/>
                  <a:gd name="T7" fmla="*/ 38 h 14"/>
                  <a:gd name="T8" fmla="*/ 71 w 45"/>
                  <a:gd name="T9" fmla="*/ 38 h 14"/>
                  <a:gd name="T10" fmla="*/ 38 w 45"/>
                  <a:gd name="T11" fmla="*/ 30 h 14"/>
                  <a:gd name="T12" fmla="*/ 30 w 45"/>
                  <a:gd name="T13" fmla="*/ 27 h 14"/>
                  <a:gd name="T14" fmla="*/ 27 w 45"/>
                  <a:gd name="T15" fmla="*/ 24 h 14"/>
                  <a:gd name="T16" fmla="*/ 27 w 45"/>
                  <a:gd name="T17" fmla="*/ 22 h 14"/>
                  <a:gd name="T18" fmla="*/ 19 w 45"/>
                  <a:gd name="T19" fmla="*/ 16 h 14"/>
                  <a:gd name="T20" fmla="*/ 11 w 45"/>
                  <a:gd name="T21" fmla="*/ 3 h 14"/>
                  <a:gd name="T22" fmla="*/ 0 w 45"/>
                  <a:gd name="T23" fmla="*/ 0 h 14"/>
                  <a:gd name="T24" fmla="*/ 11 w 45"/>
                  <a:gd name="T25" fmla="*/ 3 h 14"/>
                  <a:gd name="T26" fmla="*/ 30 w 45"/>
                  <a:gd name="T27" fmla="*/ 22 h 14"/>
                  <a:gd name="T28" fmla="*/ 30 w 45"/>
                  <a:gd name="T29" fmla="*/ 24 h 14"/>
                  <a:gd name="T30" fmla="*/ 30 w 45"/>
                  <a:gd name="T31" fmla="*/ 27 h 14"/>
                  <a:gd name="T32" fmla="*/ 41 w 45"/>
                  <a:gd name="T33" fmla="*/ 30 h 14"/>
                  <a:gd name="T34" fmla="*/ 71 w 45"/>
                  <a:gd name="T35" fmla="*/ 35 h 14"/>
                  <a:gd name="T36" fmla="*/ 101 w 45"/>
                  <a:gd name="T37" fmla="*/ 38 h 14"/>
                  <a:gd name="T38" fmla="*/ 120 w 45"/>
                  <a:gd name="T39" fmla="*/ 38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" h="14">
                    <a:moveTo>
                      <a:pt x="44" y="14"/>
                    </a:moveTo>
                    <a:lnTo>
                      <a:pt x="45" y="14"/>
                    </a:lnTo>
                    <a:lnTo>
                      <a:pt x="44" y="14"/>
                    </a:lnTo>
                    <a:lnTo>
                      <a:pt x="37" y="14"/>
                    </a:lnTo>
                    <a:lnTo>
                      <a:pt x="26" y="14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5" y="11"/>
                    </a:lnTo>
                    <a:lnTo>
                      <a:pt x="26" y="13"/>
                    </a:lnTo>
                    <a:lnTo>
                      <a:pt x="37" y="14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9" name="Freeform 2473"/>
              <p:cNvSpPr>
                <a:spLocks/>
              </p:cNvSpPr>
              <p:nvPr/>
            </p:nvSpPr>
            <p:spPr bwMode="auto">
              <a:xfrm>
                <a:off x="1754" y="1264"/>
                <a:ext cx="167" cy="101"/>
              </a:xfrm>
              <a:custGeom>
                <a:avLst/>
                <a:gdLst>
                  <a:gd name="T0" fmla="*/ 162 w 61"/>
                  <a:gd name="T1" fmla="*/ 101 h 37"/>
                  <a:gd name="T2" fmla="*/ 164 w 61"/>
                  <a:gd name="T3" fmla="*/ 101 h 37"/>
                  <a:gd name="T4" fmla="*/ 167 w 61"/>
                  <a:gd name="T5" fmla="*/ 101 h 37"/>
                  <a:gd name="T6" fmla="*/ 164 w 61"/>
                  <a:gd name="T7" fmla="*/ 101 h 37"/>
                  <a:gd name="T8" fmla="*/ 162 w 61"/>
                  <a:gd name="T9" fmla="*/ 101 h 37"/>
                  <a:gd name="T10" fmla="*/ 137 w 61"/>
                  <a:gd name="T11" fmla="*/ 101 h 37"/>
                  <a:gd name="T12" fmla="*/ 112 w 61"/>
                  <a:gd name="T13" fmla="*/ 98 h 37"/>
                  <a:gd name="T14" fmla="*/ 85 w 61"/>
                  <a:gd name="T15" fmla="*/ 93 h 37"/>
                  <a:gd name="T16" fmla="*/ 74 w 61"/>
                  <a:gd name="T17" fmla="*/ 87 h 37"/>
                  <a:gd name="T18" fmla="*/ 60 w 61"/>
                  <a:gd name="T19" fmla="*/ 82 h 37"/>
                  <a:gd name="T20" fmla="*/ 44 w 61"/>
                  <a:gd name="T21" fmla="*/ 66 h 37"/>
                  <a:gd name="T22" fmla="*/ 36 w 61"/>
                  <a:gd name="T23" fmla="*/ 55 h 37"/>
                  <a:gd name="T24" fmla="*/ 30 w 61"/>
                  <a:gd name="T25" fmla="*/ 46 h 37"/>
                  <a:gd name="T26" fmla="*/ 11 w 61"/>
                  <a:gd name="T27" fmla="*/ 14 h 37"/>
                  <a:gd name="T28" fmla="*/ 0 w 61"/>
                  <a:gd name="T29" fmla="*/ 0 h 37"/>
                  <a:gd name="T30" fmla="*/ 11 w 61"/>
                  <a:gd name="T31" fmla="*/ 14 h 37"/>
                  <a:gd name="T32" fmla="*/ 30 w 61"/>
                  <a:gd name="T33" fmla="*/ 46 h 37"/>
                  <a:gd name="T34" fmla="*/ 36 w 61"/>
                  <a:gd name="T35" fmla="*/ 55 h 37"/>
                  <a:gd name="T36" fmla="*/ 49 w 61"/>
                  <a:gd name="T37" fmla="*/ 66 h 37"/>
                  <a:gd name="T38" fmla="*/ 66 w 61"/>
                  <a:gd name="T39" fmla="*/ 82 h 37"/>
                  <a:gd name="T40" fmla="*/ 74 w 61"/>
                  <a:gd name="T41" fmla="*/ 87 h 37"/>
                  <a:gd name="T42" fmla="*/ 88 w 61"/>
                  <a:gd name="T43" fmla="*/ 93 h 37"/>
                  <a:gd name="T44" fmla="*/ 112 w 61"/>
                  <a:gd name="T45" fmla="*/ 98 h 37"/>
                  <a:gd name="T46" fmla="*/ 137 w 61"/>
                  <a:gd name="T47" fmla="*/ 101 h 37"/>
                  <a:gd name="T48" fmla="*/ 162 w 61"/>
                  <a:gd name="T49" fmla="*/ 101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7">
                    <a:moveTo>
                      <a:pt x="59" y="37"/>
                    </a:moveTo>
                    <a:lnTo>
                      <a:pt x="60" y="37"/>
                    </a:lnTo>
                    <a:lnTo>
                      <a:pt x="61" y="37"/>
                    </a:lnTo>
                    <a:lnTo>
                      <a:pt x="60" y="37"/>
                    </a:lnTo>
                    <a:lnTo>
                      <a:pt x="59" y="37"/>
                    </a:lnTo>
                    <a:lnTo>
                      <a:pt x="50" y="37"/>
                    </a:lnTo>
                    <a:lnTo>
                      <a:pt x="41" y="36"/>
                    </a:lnTo>
                    <a:lnTo>
                      <a:pt x="31" y="34"/>
                    </a:lnTo>
                    <a:lnTo>
                      <a:pt x="27" y="32"/>
                    </a:lnTo>
                    <a:lnTo>
                      <a:pt x="22" y="30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7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8" y="24"/>
                    </a:lnTo>
                    <a:lnTo>
                      <a:pt x="24" y="30"/>
                    </a:lnTo>
                    <a:lnTo>
                      <a:pt x="27" y="32"/>
                    </a:lnTo>
                    <a:lnTo>
                      <a:pt x="32" y="34"/>
                    </a:lnTo>
                    <a:lnTo>
                      <a:pt x="41" y="36"/>
                    </a:lnTo>
                    <a:lnTo>
                      <a:pt x="50" y="37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90" name="Freeform 2474"/>
              <p:cNvSpPr>
                <a:spLocks/>
              </p:cNvSpPr>
              <p:nvPr/>
            </p:nvSpPr>
            <p:spPr bwMode="auto">
              <a:xfrm>
                <a:off x="1842" y="1374"/>
                <a:ext cx="52" cy="13"/>
              </a:xfrm>
              <a:custGeom>
                <a:avLst/>
                <a:gdLst>
                  <a:gd name="T0" fmla="*/ 49 w 19"/>
                  <a:gd name="T1" fmla="*/ 8 h 5"/>
                  <a:gd name="T2" fmla="*/ 52 w 19"/>
                  <a:gd name="T3" fmla="*/ 8 h 5"/>
                  <a:gd name="T4" fmla="*/ 52 w 19"/>
                  <a:gd name="T5" fmla="*/ 13 h 5"/>
                  <a:gd name="T6" fmla="*/ 49 w 19"/>
                  <a:gd name="T7" fmla="*/ 13 h 5"/>
                  <a:gd name="T8" fmla="*/ 47 w 19"/>
                  <a:gd name="T9" fmla="*/ 13 h 5"/>
                  <a:gd name="T10" fmla="*/ 33 w 19"/>
                  <a:gd name="T11" fmla="*/ 8 h 5"/>
                  <a:gd name="T12" fmla="*/ 14 w 19"/>
                  <a:gd name="T13" fmla="*/ 3 h 5"/>
                  <a:gd name="T14" fmla="*/ 5 w 19"/>
                  <a:gd name="T15" fmla="*/ 0 h 5"/>
                  <a:gd name="T16" fmla="*/ 0 w 19"/>
                  <a:gd name="T17" fmla="*/ 0 h 5"/>
                  <a:gd name="T18" fmla="*/ 5 w 19"/>
                  <a:gd name="T19" fmla="*/ 0 h 5"/>
                  <a:gd name="T20" fmla="*/ 14 w 19"/>
                  <a:gd name="T21" fmla="*/ 3 h 5"/>
                  <a:gd name="T22" fmla="*/ 33 w 19"/>
                  <a:gd name="T23" fmla="*/ 8 h 5"/>
                  <a:gd name="T24" fmla="*/ 47 w 19"/>
                  <a:gd name="T25" fmla="*/ 13 h 5"/>
                  <a:gd name="T26" fmla="*/ 49 w 19"/>
                  <a:gd name="T27" fmla="*/ 8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5">
                    <a:moveTo>
                      <a:pt x="18" y="3"/>
                    </a:moveTo>
                    <a:lnTo>
                      <a:pt x="19" y="3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2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2" y="3"/>
                    </a:lnTo>
                    <a:lnTo>
                      <a:pt x="17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91" name="Freeform 2475"/>
              <p:cNvSpPr>
                <a:spLocks/>
              </p:cNvSpPr>
              <p:nvPr/>
            </p:nvSpPr>
            <p:spPr bwMode="auto">
              <a:xfrm>
                <a:off x="1735" y="1250"/>
                <a:ext cx="27" cy="47"/>
              </a:xfrm>
              <a:custGeom>
                <a:avLst/>
                <a:gdLst>
                  <a:gd name="T0" fmla="*/ 22 w 10"/>
                  <a:gd name="T1" fmla="*/ 47 h 17"/>
                  <a:gd name="T2" fmla="*/ 27 w 10"/>
                  <a:gd name="T3" fmla="*/ 47 h 17"/>
                  <a:gd name="T4" fmla="*/ 22 w 10"/>
                  <a:gd name="T5" fmla="*/ 47 h 17"/>
                  <a:gd name="T6" fmla="*/ 5 w 10"/>
                  <a:gd name="T7" fmla="*/ 14 h 17"/>
                  <a:gd name="T8" fmla="*/ 0 w 10"/>
                  <a:gd name="T9" fmla="*/ 3 h 17"/>
                  <a:gd name="T10" fmla="*/ 0 w 10"/>
                  <a:gd name="T11" fmla="*/ 0 h 17"/>
                  <a:gd name="T12" fmla="*/ 3 w 10"/>
                  <a:gd name="T13" fmla="*/ 3 h 17"/>
                  <a:gd name="T14" fmla="*/ 5 w 10"/>
                  <a:gd name="T15" fmla="*/ 14 h 17"/>
                  <a:gd name="T16" fmla="*/ 22 w 10"/>
                  <a:gd name="T17" fmla="*/ 4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7">
                    <a:moveTo>
                      <a:pt x="8" y="17"/>
                    </a:moveTo>
                    <a:lnTo>
                      <a:pt x="10" y="17"/>
                    </a:lnTo>
                    <a:lnTo>
                      <a:pt x="8" y="17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92" name="Freeform 2476"/>
              <p:cNvSpPr>
                <a:spLocks/>
              </p:cNvSpPr>
              <p:nvPr/>
            </p:nvSpPr>
            <p:spPr bwMode="auto">
              <a:xfrm>
                <a:off x="1729" y="1154"/>
                <a:ext cx="28" cy="85"/>
              </a:xfrm>
              <a:custGeom>
                <a:avLst/>
                <a:gdLst>
                  <a:gd name="T0" fmla="*/ 11 w 10"/>
                  <a:gd name="T1" fmla="*/ 85 h 31"/>
                  <a:gd name="T2" fmla="*/ 6 w 10"/>
                  <a:gd name="T3" fmla="*/ 77 h 31"/>
                  <a:gd name="T4" fmla="*/ 0 w 10"/>
                  <a:gd name="T5" fmla="*/ 66 h 31"/>
                  <a:gd name="T6" fmla="*/ 0 w 10"/>
                  <a:gd name="T7" fmla="*/ 52 h 31"/>
                  <a:gd name="T8" fmla="*/ 8 w 10"/>
                  <a:gd name="T9" fmla="*/ 30 h 31"/>
                  <a:gd name="T10" fmla="*/ 11 w 10"/>
                  <a:gd name="T11" fmla="*/ 22 h 31"/>
                  <a:gd name="T12" fmla="*/ 14 w 10"/>
                  <a:gd name="T13" fmla="*/ 14 h 31"/>
                  <a:gd name="T14" fmla="*/ 14 w 10"/>
                  <a:gd name="T15" fmla="*/ 11 h 31"/>
                  <a:gd name="T16" fmla="*/ 22 w 10"/>
                  <a:gd name="T17" fmla="*/ 3 h 31"/>
                  <a:gd name="T18" fmla="*/ 28 w 10"/>
                  <a:gd name="T19" fmla="*/ 0 h 31"/>
                  <a:gd name="T20" fmla="*/ 22 w 10"/>
                  <a:gd name="T21" fmla="*/ 8 h 31"/>
                  <a:gd name="T22" fmla="*/ 14 w 10"/>
                  <a:gd name="T23" fmla="*/ 14 h 31"/>
                  <a:gd name="T24" fmla="*/ 11 w 10"/>
                  <a:gd name="T25" fmla="*/ 22 h 31"/>
                  <a:gd name="T26" fmla="*/ 8 w 10"/>
                  <a:gd name="T27" fmla="*/ 30 h 31"/>
                  <a:gd name="T28" fmla="*/ 0 w 10"/>
                  <a:gd name="T29" fmla="*/ 52 h 31"/>
                  <a:gd name="T30" fmla="*/ 6 w 10"/>
                  <a:gd name="T31" fmla="*/ 66 h 31"/>
                  <a:gd name="T32" fmla="*/ 6 w 10"/>
                  <a:gd name="T33" fmla="*/ 77 h 31"/>
                  <a:gd name="T34" fmla="*/ 11 w 10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" h="31">
                    <a:moveTo>
                      <a:pt x="4" y="31"/>
                    </a:moveTo>
                    <a:lnTo>
                      <a:pt x="2" y="28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4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93" name="Freeform 2477"/>
              <p:cNvSpPr>
                <a:spLocks/>
              </p:cNvSpPr>
              <p:nvPr/>
            </p:nvSpPr>
            <p:spPr bwMode="auto">
              <a:xfrm>
                <a:off x="1768" y="1184"/>
                <a:ext cx="205" cy="146"/>
              </a:xfrm>
              <a:custGeom>
                <a:avLst/>
                <a:gdLst>
                  <a:gd name="T0" fmla="*/ 191 w 75"/>
                  <a:gd name="T1" fmla="*/ 83 h 53"/>
                  <a:gd name="T2" fmla="*/ 194 w 75"/>
                  <a:gd name="T3" fmla="*/ 83 h 53"/>
                  <a:gd name="T4" fmla="*/ 205 w 75"/>
                  <a:gd name="T5" fmla="*/ 83 h 53"/>
                  <a:gd name="T6" fmla="*/ 194 w 75"/>
                  <a:gd name="T7" fmla="*/ 83 h 53"/>
                  <a:gd name="T8" fmla="*/ 191 w 75"/>
                  <a:gd name="T9" fmla="*/ 83 h 53"/>
                  <a:gd name="T10" fmla="*/ 178 w 75"/>
                  <a:gd name="T11" fmla="*/ 83 h 53"/>
                  <a:gd name="T12" fmla="*/ 161 w 75"/>
                  <a:gd name="T13" fmla="*/ 83 h 53"/>
                  <a:gd name="T14" fmla="*/ 139 w 75"/>
                  <a:gd name="T15" fmla="*/ 77 h 53"/>
                  <a:gd name="T16" fmla="*/ 98 w 75"/>
                  <a:gd name="T17" fmla="*/ 47 h 53"/>
                  <a:gd name="T18" fmla="*/ 74 w 75"/>
                  <a:gd name="T19" fmla="*/ 28 h 53"/>
                  <a:gd name="T20" fmla="*/ 46 w 75"/>
                  <a:gd name="T21" fmla="*/ 14 h 53"/>
                  <a:gd name="T22" fmla="*/ 30 w 75"/>
                  <a:gd name="T23" fmla="*/ 6 h 53"/>
                  <a:gd name="T24" fmla="*/ 16 w 75"/>
                  <a:gd name="T25" fmla="*/ 6 h 53"/>
                  <a:gd name="T26" fmla="*/ 11 w 75"/>
                  <a:gd name="T27" fmla="*/ 8 h 53"/>
                  <a:gd name="T28" fmla="*/ 3 w 75"/>
                  <a:gd name="T29" fmla="*/ 19 h 53"/>
                  <a:gd name="T30" fmla="*/ 3 w 75"/>
                  <a:gd name="T31" fmla="*/ 33 h 53"/>
                  <a:gd name="T32" fmla="*/ 8 w 75"/>
                  <a:gd name="T33" fmla="*/ 41 h 53"/>
                  <a:gd name="T34" fmla="*/ 14 w 75"/>
                  <a:gd name="T35" fmla="*/ 55 h 53"/>
                  <a:gd name="T36" fmla="*/ 25 w 75"/>
                  <a:gd name="T37" fmla="*/ 63 h 53"/>
                  <a:gd name="T38" fmla="*/ 57 w 75"/>
                  <a:gd name="T39" fmla="*/ 99 h 53"/>
                  <a:gd name="T40" fmla="*/ 66 w 75"/>
                  <a:gd name="T41" fmla="*/ 107 h 53"/>
                  <a:gd name="T42" fmla="*/ 82 w 75"/>
                  <a:gd name="T43" fmla="*/ 121 h 53"/>
                  <a:gd name="T44" fmla="*/ 93 w 75"/>
                  <a:gd name="T45" fmla="*/ 127 h 53"/>
                  <a:gd name="T46" fmla="*/ 107 w 75"/>
                  <a:gd name="T47" fmla="*/ 135 h 53"/>
                  <a:gd name="T48" fmla="*/ 120 w 75"/>
                  <a:gd name="T49" fmla="*/ 138 h 53"/>
                  <a:gd name="T50" fmla="*/ 137 w 75"/>
                  <a:gd name="T51" fmla="*/ 138 h 53"/>
                  <a:gd name="T52" fmla="*/ 169 w 75"/>
                  <a:gd name="T53" fmla="*/ 146 h 53"/>
                  <a:gd name="T54" fmla="*/ 134 w 75"/>
                  <a:gd name="T55" fmla="*/ 138 h 53"/>
                  <a:gd name="T56" fmla="*/ 120 w 75"/>
                  <a:gd name="T57" fmla="*/ 138 h 53"/>
                  <a:gd name="T58" fmla="*/ 107 w 75"/>
                  <a:gd name="T59" fmla="*/ 135 h 53"/>
                  <a:gd name="T60" fmla="*/ 93 w 75"/>
                  <a:gd name="T61" fmla="*/ 127 h 53"/>
                  <a:gd name="T62" fmla="*/ 74 w 75"/>
                  <a:gd name="T63" fmla="*/ 118 h 53"/>
                  <a:gd name="T64" fmla="*/ 66 w 75"/>
                  <a:gd name="T65" fmla="*/ 107 h 53"/>
                  <a:gd name="T66" fmla="*/ 55 w 75"/>
                  <a:gd name="T67" fmla="*/ 96 h 53"/>
                  <a:gd name="T68" fmla="*/ 22 w 75"/>
                  <a:gd name="T69" fmla="*/ 61 h 53"/>
                  <a:gd name="T70" fmla="*/ 14 w 75"/>
                  <a:gd name="T71" fmla="*/ 52 h 53"/>
                  <a:gd name="T72" fmla="*/ 8 w 75"/>
                  <a:gd name="T73" fmla="*/ 41 h 53"/>
                  <a:gd name="T74" fmla="*/ 0 w 75"/>
                  <a:gd name="T75" fmla="*/ 28 h 53"/>
                  <a:gd name="T76" fmla="*/ 3 w 75"/>
                  <a:gd name="T77" fmla="*/ 14 h 53"/>
                  <a:gd name="T78" fmla="*/ 3 w 75"/>
                  <a:gd name="T79" fmla="*/ 8 h 53"/>
                  <a:gd name="T80" fmla="*/ 8 w 75"/>
                  <a:gd name="T81" fmla="*/ 0 h 53"/>
                  <a:gd name="T82" fmla="*/ 14 w 75"/>
                  <a:gd name="T83" fmla="*/ 0 h 53"/>
                  <a:gd name="T84" fmla="*/ 22 w 75"/>
                  <a:gd name="T85" fmla="*/ 0 h 53"/>
                  <a:gd name="T86" fmla="*/ 46 w 75"/>
                  <a:gd name="T87" fmla="*/ 14 h 53"/>
                  <a:gd name="T88" fmla="*/ 74 w 75"/>
                  <a:gd name="T89" fmla="*/ 28 h 53"/>
                  <a:gd name="T90" fmla="*/ 98 w 75"/>
                  <a:gd name="T91" fmla="*/ 41 h 53"/>
                  <a:gd name="T92" fmla="*/ 123 w 75"/>
                  <a:gd name="T93" fmla="*/ 61 h 53"/>
                  <a:gd name="T94" fmla="*/ 139 w 75"/>
                  <a:gd name="T95" fmla="*/ 77 h 53"/>
                  <a:gd name="T96" fmla="*/ 161 w 75"/>
                  <a:gd name="T97" fmla="*/ 80 h 53"/>
                  <a:gd name="T98" fmla="*/ 178 w 75"/>
                  <a:gd name="T99" fmla="*/ 83 h 53"/>
                  <a:gd name="T100" fmla="*/ 191 w 75"/>
                  <a:gd name="T101" fmla="*/ 83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5" h="53">
                    <a:moveTo>
                      <a:pt x="70" y="30"/>
                    </a:moveTo>
                    <a:lnTo>
                      <a:pt x="71" y="30"/>
                    </a:lnTo>
                    <a:lnTo>
                      <a:pt x="75" y="30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65" y="30"/>
                    </a:lnTo>
                    <a:lnTo>
                      <a:pt x="59" y="30"/>
                    </a:lnTo>
                    <a:lnTo>
                      <a:pt x="51" y="28"/>
                    </a:lnTo>
                    <a:lnTo>
                      <a:pt x="36" y="17"/>
                    </a:lnTo>
                    <a:lnTo>
                      <a:pt x="27" y="10"/>
                    </a:lnTo>
                    <a:lnTo>
                      <a:pt x="17" y="5"/>
                    </a:lnTo>
                    <a:lnTo>
                      <a:pt x="11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9" y="23"/>
                    </a:lnTo>
                    <a:lnTo>
                      <a:pt x="21" y="36"/>
                    </a:lnTo>
                    <a:lnTo>
                      <a:pt x="24" y="39"/>
                    </a:lnTo>
                    <a:lnTo>
                      <a:pt x="30" y="44"/>
                    </a:lnTo>
                    <a:lnTo>
                      <a:pt x="34" y="46"/>
                    </a:lnTo>
                    <a:lnTo>
                      <a:pt x="39" y="49"/>
                    </a:lnTo>
                    <a:lnTo>
                      <a:pt x="44" y="50"/>
                    </a:lnTo>
                    <a:lnTo>
                      <a:pt x="50" y="50"/>
                    </a:lnTo>
                    <a:lnTo>
                      <a:pt x="62" y="53"/>
                    </a:lnTo>
                    <a:lnTo>
                      <a:pt x="49" y="50"/>
                    </a:lnTo>
                    <a:lnTo>
                      <a:pt x="44" y="50"/>
                    </a:lnTo>
                    <a:lnTo>
                      <a:pt x="39" y="49"/>
                    </a:lnTo>
                    <a:lnTo>
                      <a:pt x="34" y="46"/>
                    </a:lnTo>
                    <a:lnTo>
                      <a:pt x="27" y="43"/>
                    </a:lnTo>
                    <a:lnTo>
                      <a:pt x="24" y="39"/>
                    </a:lnTo>
                    <a:lnTo>
                      <a:pt x="20" y="35"/>
                    </a:lnTo>
                    <a:lnTo>
                      <a:pt x="8" y="22"/>
                    </a:lnTo>
                    <a:lnTo>
                      <a:pt x="5" y="19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7" y="5"/>
                    </a:lnTo>
                    <a:lnTo>
                      <a:pt x="27" y="10"/>
                    </a:lnTo>
                    <a:lnTo>
                      <a:pt x="36" y="15"/>
                    </a:lnTo>
                    <a:lnTo>
                      <a:pt x="45" y="22"/>
                    </a:lnTo>
                    <a:lnTo>
                      <a:pt x="51" y="28"/>
                    </a:lnTo>
                    <a:lnTo>
                      <a:pt x="59" y="29"/>
                    </a:lnTo>
                    <a:lnTo>
                      <a:pt x="65" y="3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94" name="Freeform 2478"/>
              <p:cNvSpPr>
                <a:spLocks/>
              </p:cNvSpPr>
              <p:nvPr/>
            </p:nvSpPr>
            <p:spPr bwMode="auto">
              <a:xfrm>
                <a:off x="1781" y="1209"/>
                <a:ext cx="168" cy="99"/>
              </a:xfrm>
              <a:custGeom>
                <a:avLst/>
                <a:gdLst>
                  <a:gd name="T0" fmla="*/ 160 w 61"/>
                  <a:gd name="T1" fmla="*/ 99 h 36"/>
                  <a:gd name="T2" fmla="*/ 165 w 61"/>
                  <a:gd name="T3" fmla="*/ 99 h 36"/>
                  <a:gd name="T4" fmla="*/ 168 w 61"/>
                  <a:gd name="T5" fmla="*/ 99 h 36"/>
                  <a:gd name="T6" fmla="*/ 165 w 61"/>
                  <a:gd name="T7" fmla="*/ 99 h 36"/>
                  <a:gd name="T8" fmla="*/ 160 w 61"/>
                  <a:gd name="T9" fmla="*/ 99 h 36"/>
                  <a:gd name="T10" fmla="*/ 94 w 61"/>
                  <a:gd name="T11" fmla="*/ 85 h 36"/>
                  <a:gd name="T12" fmla="*/ 80 w 61"/>
                  <a:gd name="T13" fmla="*/ 83 h 36"/>
                  <a:gd name="T14" fmla="*/ 66 w 61"/>
                  <a:gd name="T15" fmla="*/ 74 h 36"/>
                  <a:gd name="T16" fmla="*/ 47 w 61"/>
                  <a:gd name="T17" fmla="*/ 61 h 36"/>
                  <a:gd name="T18" fmla="*/ 39 w 61"/>
                  <a:gd name="T19" fmla="*/ 47 h 36"/>
                  <a:gd name="T20" fmla="*/ 33 w 61"/>
                  <a:gd name="T21" fmla="*/ 44 h 36"/>
                  <a:gd name="T22" fmla="*/ 25 w 61"/>
                  <a:gd name="T23" fmla="*/ 36 h 36"/>
                  <a:gd name="T24" fmla="*/ 17 w 61"/>
                  <a:gd name="T25" fmla="*/ 25 h 36"/>
                  <a:gd name="T26" fmla="*/ 8 w 61"/>
                  <a:gd name="T27" fmla="*/ 14 h 36"/>
                  <a:gd name="T28" fmla="*/ 0 w 61"/>
                  <a:gd name="T29" fmla="*/ 0 h 36"/>
                  <a:gd name="T30" fmla="*/ 11 w 61"/>
                  <a:gd name="T31" fmla="*/ 14 h 36"/>
                  <a:gd name="T32" fmla="*/ 22 w 61"/>
                  <a:gd name="T33" fmla="*/ 30 h 36"/>
                  <a:gd name="T34" fmla="*/ 39 w 61"/>
                  <a:gd name="T35" fmla="*/ 44 h 36"/>
                  <a:gd name="T36" fmla="*/ 41 w 61"/>
                  <a:gd name="T37" fmla="*/ 47 h 36"/>
                  <a:gd name="T38" fmla="*/ 52 w 61"/>
                  <a:gd name="T39" fmla="*/ 61 h 36"/>
                  <a:gd name="T40" fmla="*/ 69 w 61"/>
                  <a:gd name="T41" fmla="*/ 74 h 36"/>
                  <a:gd name="T42" fmla="*/ 80 w 61"/>
                  <a:gd name="T43" fmla="*/ 80 h 36"/>
                  <a:gd name="T44" fmla="*/ 94 w 61"/>
                  <a:gd name="T45" fmla="*/ 85 h 36"/>
                  <a:gd name="T46" fmla="*/ 140 w 61"/>
                  <a:gd name="T47" fmla="*/ 94 h 36"/>
                  <a:gd name="T48" fmla="*/ 160 w 61"/>
                  <a:gd name="T49" fmla="*/ 99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6">
                    <a:moveTo>
                      <a:pt x="58" y="36"/>
                    </a:moveTo>
                    <a:lnTo>
                      <a:pt x="60" y="36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58" y="36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1"/>
                    </a:lnTo>
                    <a:lnTo>
                      <a:pt x="14" y="16"/>
                    </a:lnTo>
                    <a:lnTo>
                      <a:pt x="15" y="17"/>
                    </a:lnTo>
                    <a:lnTo>
                      <a:pt x="19" y="22"/>
                    </a:lnTo>
                    <a:lnTo>
                      <a:pt x="25" y="27"/>
                    </a:lnTo>
                    <a:lnTo>
                      <a:pt x="29" y="29"/>
                    </a:lnTo>
                    <a:lnTo>
                      <a:pt x="34" y="31"/>
                    </a:lnTo>
                    <a:lnTo>
                      <a:pt x="51" y="34"/>
                    </a:lnTo>
                    <a:lnTo>
                      <a:pt x="58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95" name="Freeform 2479"/>
              <p:cNvSpPr>
                <a:spLocks/>
              </p:cNvSpPr>
              <p:nvPr/>
            </p:nvSpPr>
            <p:spPr bwMode="auto">
              <a:xfrm>
                <a:off x="1789" y="1204"/>
                <a:ext cx="176" cy="85"/>
              </a:xfrm>
              <a:custGeom>
                <a:avLst/>
                <a:gdLst>
                  <a:gd name="T0" fmla="*/ 171 w 64"/>
                  <a:gd name="T1" fmla="*/ 85 h 31"/>
                  <a:gd name="T2" fmla="*/ 176 w 64"/>
                  <a:gd name="T3" fmla="*/ 85 h 31"/>
                  <a:gd name="T4" fmla="*/ 171 w 64"/>
                  <a:gd name="T5" fmla="*/ 85 h 31"/>
                  <a:gd name="T6" fmla="*/ 146 w 64"/>
                  <a:gd name="T7" fmla="*/ 80 h 31"/>
                  <a:gd name="T8" fmla="*/ 127 w 64"/>
                  <a:gd name="T9" fmla="*/ 77 h 31"/>
                  <a:gd name="T10" fmla="*/ 99 w 64"/>
                  <a:gd name="T11" fmla="*/ 71 h 31"/>
                  <a:gd name="T12" fmla="*/ 61 w 64"/>
                  <a:gd name="T13" fmla="*/ 44 h 31"/>
                  <a:gd name="T14" fmla="*/ 44 w 64"/>
                  <a:gd name="T15" fmla="*/ 30 h 31"/>
                  <a:gd name="T16" fmla="*/ 33 w 64"/>
                  <a:gd name="T17" fmla="*/ 22 h 31"/>
                  <a:gd name="T18" fmla="*/ 14 w 64"/>
                  <a:gd name="T19" fmla="*/ 8 h 31"/>
                  <a:gd name="T20" fmla="*/ 0 w 64"/>
                  <a:gd name="T21" fmla="*/ 0 h 31"/>
                  <a:gd name="T22" fmla="*/ 14 w 64"/>
                  <a:gd name="T23" fmla="*/ 8 h 31"/>
                  <a:gd name="T24" fmla="*/ 47 w 64"/>
                  <a:gd name="T25" fmla="*/ 30 h 31"/>
                  <a:gd name="T26" fmla="*/ 63 w 64"/>
                  <a:gd name="T27" fmla="*/ 41 h 31"/>
                  <a:gd name="T28" fmla="*/ 102 w 64"/>
                  <a:gd name="T29" fmla="*/ 71 h 31"/>
                  <a:gd name="T30" fmla="*/ 127 w 64"/>
                  <a:gd name="T31" fmla="*/ 77 h 31"/>
                  <a:gd name="T32" fmla="*/ 146 w 64"/>
                  <a:gd name="T33" fmla="*/ 80 h 31"/>
                  <a:gd name="T34" fmla="*/ 171 w 64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31">
                    <a:moveTo>
                      <a:pt x="62" y="31"/>
                    </a:moveTo>
                    <a:lnTo>
                      <a:pt x="64" y="31"/>
                    </a:lnTo>
                    <a:lnTo>
                      <a:pt x="62" y="31"/>
                    </a:lnTo>
                    <a:lnTo>
                      <a:pt x="53" y="29"/>
                    </a:lnTo>
                    <a:lnTo>
                      <a:pt x="46" y="28"/>
                    </a:lnTo>
                    <a:lnTo>
                      <a:pt x="36" y="26"/>
                    </a:lnTo>
                    <a:lnTo>
                      <a:pt x="22" y="16"/>
                    </a:lnTo>
                    <a:lnTo>
                      <a:pt x="16" y="11"/>
                    </a:lnTo>
                    <a:lnTo>
                      <a:pt x="12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37" y="26"/>
                    </a:lnTo>
                    <a:lnTo>
                      <a:pt x="46" y="28"/>
                    </a:lnTo>
                    <a:lnTo>
                      <a:pt x="53" y="29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56" name="Group 2480"/>
            <p:cNvGrpSpPr>
              <a:grpSpLocks/>
            </p:cNvGrpSpPr>
            <p:nvPr/>
          </p:nvGrpSpPr>
          <p:grpSpPr bwMode="auto">
            <a:xfrm rot="930613">
              <a:off x="4563" y="2173"/>
              <a:ext cx="502" cy="703"/>
              <a:chOff x="4479" y="1486"/>
              <a:chExt cx="502" cy="703"/>
            </a:xfrm>
          </p:grpSpPr>
          <p:sp>
            <p:nvSpPr>
              <p:cNvPr id="15304" name="Freeform 2481"/>
              <p:cNvSpPr>
                <a:spLocks/>
              </p:cNvSpPr>
              <p:nvPr/>
            </p:nvSpPr>
            <p:spPr bwMode="auto">
              <a:xfrm>
                <a:off x="4605" y="1486"/>
                <a:ext cx="140" cy="30"/>
              </a:xfrm>
              <a:custGeom>
                <a:avLst/>
                <a:gdLst>
                  <a:gd name="T0" fmla="*/ 5 w 51"/>
                  <a:gd name="T1" fmla="*/ 30 h 11"/>
                  <a:gd name="T2" fmla="*/ 0 w 51"/>
                  <a:gd name="T3" fmla="*/ 30 h 11"/>
                  <a:gd name="T4" fmla="*/ 0 w 51"/>
                  <a:gd name="T5" fmla="*/ 27 h 11"/>
                  <a:gd name="T6" fmla="*/ 5 w 51"/>
                  <a:gd name="T7" fmla="*/ 27 h 11"/>
                  <a:gd name="T8" fmla="*/ 19 w 51"/>
                  <a:gd name="T9" fmla="*/ 19 h 11"/>
                  <a:gd name="T10" fmla="*/ 52 w 51"/>
                  <a:gd name="T11" fmla="*/ 8 h 11"/>
                  <a:gd name="T12" fmla="*/ 85 w 51"/>
                  <a:gd name="T13" fmla="*/ 3 h 11"/>
                  <a:gd name="T14" fmla="*/ 104 w 51"/>
                  <a:gd name="T15" fmla="*/ 3 h 11"/>
                  <a:gd name="T16" fmla="*/ 132 w 51"/>
                  <a:gd name="T17" fmla="*/ 0 h 11"/>
                  <a:gd name="T18" fmla="*/ 140 w 51"/>
                  <a:gd name="T19" fmla="*/ 0 h 11"/>
                  <a:gd name="T20" fmla="*/ 132 w 51"/>
                  <a:gd name="T21" fmla="*/ 0 h 11"/>
                  <a:gd name="T22" fmla="*/ 99 w 51"/>
                  <a:gd name="T23" fmla="*/ 3 h 11"/>
                  <a:gd name="T24" fmla="*/ 85 w 51"/>
                  <a:gd name="T25" fmla="*/ 5 h 11"/>
                  <a:gd name="T26" fmla="*/ 52 w 51"/>
                  <a:gd name="T27" fmla="*/ 14 h 11"/>
                  <a:gd name="T28" fmla="*/ 19 w 51"/>
                  <a:gd name="T29" fmla="*/ 22 h 11"/>
                  <a:gd name="T30" fmla="*/ 5 w 51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11">
                    <a:moveTo>
                      <a:pt x="2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7" y="7"/>
                    </a:lnTo>
                    <a:lnTo>
                      <a:pt x="19" y="3"/>
                    </a:lnTo>
                    <a:lnTo>
                      <a:pt x="31" y="1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6" y="1"/>
                    </a:lnTo>
                    <a:lnTo>
                      <a:pt x="31" y="2"/>
                    </a:lnTo>
                    <a:lnTo>
                      <a:pt x="19" y="5"/>
                    </a:lnTo>
                    <a:lnTo>
                      <a:pt x="7" y="8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05" name="Freeform 2482"/>
              <p:cNvSpPr>
                <a:spLocks/>
              </p:cNvSpPr>
              <p:nvPr/>
            </p:nvSpPr>
            <p:spPr bwMode="auto">
              <a:xfrm>
                <a:off x="4794" y="1494"/>
                <a:ext cx="143" cy="69"/>
              </a:xfrm>
              <a:custGeom>
                <a:avLst/>
                <a:gdLst>
                  <a:gd name="T0" fmla="*/ 6 w 52"/>
                  <a:gd name="T1" fmla="*/ 6 h 25"/>
                  <a:gd name="T2" fmla="*/ 3 w 52"/>
                  <a:gd name="T3" fmla="*/ 6 h 25"/>
                  <a:gd name="T4" fmla="*/ 0 w 52"/>
                  <a:gd name="T5" fmla="*/ 0 h 25"/>
                  <a:gd name="T6" fmla="*/ 3 w 52"/>
                  <a:gd name="T7" fmla="*/ 0 h 25"/>
                  <a:gd name="T8" fmla="*/ 6 w 52"/>
                  <a:gd name="T9" fmla="*/ 0 h 25"/>
                  <a:gd name="T10" fmla="*/ 22 w 52"/>
                  <a:gd name="T11" fmla="*/ 8 h 25"/>
                  <a:gd name="T12" fmla="*/ 58 w 52"/>
                  <a:gd name="T13" fmla="*/ 22 h 25"/>
                  <a:gd name="T14" fmla="*/ 110 w 52"/>
                  <a:gd name="T15" fmla="*/ 47 h 25"/>
                  <a:gd name="T16" fmla="*/ 138 w 52"/>
                  <a:gd name="T17" fmla="*/ 61 h 25"/>
                  <a:gd name="T18" fmla="*/ 143 w 52"/>
                  <a:gd name="T19" fmla="*/ 69 h 25"/>
                  <a:gd name="T20" fmla="*/ 132 w 52"/>
                  <a:gd name="T21" fmla="*/ 63 h 25"/>
                  <a:gd name="T22" fmla="*/ 105 w 52"/>
                  <a:gd name="T23" fmla="*/ 47 h 25"/>
                  <a:gd name="T24" fmla="*/ 58 w 52"/>
                  <a:gd name="T25" fmla="*/ 25 h 25"/>
                  <a:gd name="T26" fmla="*/ 22 w 52"/>
                  <a:gd name="T27" fmla="*/ 8 h 25"/>
                  <a:gd name="T28" fmla="*/ 6 w 52"/>
                  <a:gd name="T29" fmla="*/ 6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2" h="25">
                    <a:moveTo>
                      <a:pt x="2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21" y="8"/>
                    </a:lnTo>
                    <a:lnTo>
                      <a:pt x="40" y="17"/>
                    </a:lnTo>
                    <a:lnTo>
                      <a:pt x="50" y="22"/>
                    </a:lnTo>
                    <a:lnTo>
                      <a:pt x="52" y="25"/>
                    </a:lnTo>
                    <a:lnTo>
                      <a:pt x="48" y="23"/>
                    </a:lnTo>
                    <a:lnTo>
                      <a:pt x="38" y="17"/>
                    </a:lnTo>
                    <a:lnTo>
                      <a:pt x="21" y="9"/>
                    </a:lnTo>
                    <a:lnTo>
                      <a:pt x="8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06" name="Freeform 2483"/>
              <p:cNvSpPr>
                <a:spLocks/>
              </p:cNvSpPr>
              <p:nvPr/>
            </p:nvSpPr>
            <p:spPr bwMode="auto">
              <a:xfrm>
                <a:off x="4561" y="1514"/>
                <a:ext cx="395" cy="88"/>
              </a:xfrm>
              <a:custGeom>
                <a:avLst/>
                <a:gdLst>
                  <a:gd name="T0" fmla="*/ 11 w 144"/>
                  <a:gd name="T1" fmla="*/ 44 h 32"/>
                  <a:gd name="T2" fmla="*/ 0 w 144"/>
                  <a:gd name="T3" fmla="*/ 47 h 32"/>
                  <a:gd name="T4" fmla="*/ 8 w 144"/>
                  <a:gd name="T5" fmla="*/ 44 h 32"/>
                  <a:gd name="T6" fmla="*/ 11 w 144"/>
                  <a:gd name="T7" fmla="*/ 41 h 32"/>
                  <a:gd name="T8" fmla="*/ 14 w 144"/>
                  <a:gd name="T9" fmla="*/ 41 h 32"/>
                  <a:gd name="T10" fmla="*/ 25 w 144"/>
                  <a:gd name="T11" fmla="*/ 36 h 32"/>
                  <a:gd name="T12" fmla="*/ 55 w 144"/>
                  <a:gd name="T13" fmla="*/ 19 h 32"/>
                  <a:gd name="T14" fmla="*/ 77 w 144"/>
                  <a:gd name="T15" fmla="*/ 14 h 32"/>
                  <a:gd name="T16" fmla="*/ 99 w 144"/>
                  <a:gd name="T17" fmla="*/ 3 h 32"/>
                  <a:gd name="T18" fmla="*/ 126 w 144"/>
                  <a:gd name="T19" fmla="*/ 0 h 32"/>
                  <a:gd name="T20" fmla="*/ 154 w 144"/>
                  <a:gd name="T21" fmla="*/ 0 h 32"/>
                  <a:gd name="T22" fmla="*/ 181 w 144"/>
                  <a:gd name="T23" fmla="*/ 0 h 32"/>
                  <a:gd name="T24" fmla="*/ 208 w 144"/>
                  <a:gd name="T25" fmla="*/ 3 h 32"/>
                  <a:gd name="T26" fmla="*/ 252 w 144"/>
                  <a:gd name="T27" fmla="*/ 14 h 32"/>
                  <a:gd name="T28" fmla="*/ 288 w 144"/>
                  <a:gd name="T29" fmla="*/ 22 h 32"/>
                  <a:gd name="T30" fmla="*/ 296 w 144"/>
                  <a:gd name="T31" fmla="*/ 30 h 32"/>
                  <a:gd name="T32" fmla="*/ 321 w 144"/>
                  <a:gd name="T33" fmla="*/ 44 h 32"/>
                  <a:gd name="T34" fmla="*/ 370 w 144"/>
                  <a:gd name="T35" fmla="*/ 69 h 32"/>
                  <a:gd name="T36" fmla="*/ 395 w 144"/>
                  <a:gd name="T37" fmla="*/ 88 h 32"/>
                  <a:gd name="T38" fmla="*/ 370 w 144"/>
                  <a:gd name="T39" fmla="*/ 72 h 32"/>
                  <a:gd name="T40" fmla="*/ 332 w 144"/>
                  <a:gd name="T41" fmla="*/ 50 h 32"/>
                  <a:gd name="T42" fmla="*/ 294 w 144"/>
                  <a:gd name="T43" fmla="*/ 30 h 32"/>
                  <a:gd name="T44" fmla="*/ 280 w 144"/>
                  <a:gd name="T45" fmla="*/ 22 h 32"/>
                  <a:gd name="T46" fmla="*/ 250 w 144"/>
                  <a:gd name="T47" fmla="*/ 14 h 32"/>
                  <a:gd name="T48" fmla="*/ 206 w 144"/>
                  <a:gd name="T49" fmla="*/ 3 h 32"/>
                  <a:gd name="T50" fmla="*/ 178 w 144"/>
                  <a:gd name="T51" fmla="*/ 0 h 32"/>
                  <a:gd name="T52" fmla="*/ 151 w 144"/>
                  <a:gd name="T53" fmla="*/ 0 h 32"/>
                  <a:gd name="T54" fmla="*/ 123 w 144"/>
                  <a:gd name="T55" fmla="*/ 0 h 32"/>
                  <a:gd name="T56" fmla="*/ 99 w 144"/>
                  <a:gd name="T57" fmla="*/ 6 h 32"/>
                  <a:gd name="T58" fmla="*/ 77 w 144"/>
                  <a:gd name="T59" fmla="*/ 14 h 32"/>
                  <a:gd name="T60" fmla="*/ 55 w 144"/>
                  <a:gd name="T61" fmla="*/ 22 h 32"/>
                  <a:gd name="T62" fmla="*/ 25 w 144"/>
                  <a:gd name="T63" fmla="*/ 41 h 32"/>
                  <a:gd name="T64" fmla="*/ 16 w 144"/>
                  <a:gd name="T65" fmla="*/ 44 h 32"/>
                  <a:gd name="T66" fmla="*/ 11 w 144"/>
                  <a:gd name="T67" fmla="*/ 44 h 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4" h="32">
                    <a:moveTo>
                      <a:pt x="4" y="16"/>
                    </a:moveTo>
                    <a:lnTo>
                      <a:pt x="0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9" y="13"/>
                    </a:lnTo>
                    <a:lnTo>
                      <a:pt x="20" y="7"/>
                    </a:lnTo>
                    <a:lnTo>
                      <a:pt x="28" y="5"/>
                    </a:lnTo>
                    <a:lnTo>
                      <a:pt x="36" y="1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6" y="1"/>
                    </a:lnTo>
                    <a:lnTo>
                      <a:pt x="92" y="5"/>
                    </a:lnTo>
                    <a:lnTo>
                      <a:pt x="105" y="8"/>
                    </a:lnTo>
                    <a:lnTo>
                      <a:pt x="108" y="11"/>
                    </a:lnTo>
                    <a:lnTo>
                      <a:pt x="117" y="16"/>
                    </a:lnTo>
                    <a:lnTo>
                      <a:pt x="135" y="25"/>
                    </a:lnTo>
                    <a:lnTo>
                      <a:pt x="144" y="32"/>
                    </a:lnTo>
                    <a:lnTo>
                      <a:pt x="135" y="26"/>
                    </a:lnTo>
                    <a:lnTo>
                      <a:pt x="121" y="18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1" y="5"/>
                    </a:lnTo>
                    <a:lnTo>
                      <a:pt x="75" y="1"/>
                    </a:lnTo>
                    <a:lnTo>
                      <a:pt x="65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20" y="8"/>
                    </a:lnTo>
                    <a:lnTo>
                      <a:pt x="9" y="15"/>
                    </a:lnTo>
                    <a:lnTo>
                      <a:pt x="6" y="16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07" name="Freeform 2484"/>
              <p:cNvSpPr>
                <a:spLocks/>
              </p:cNvSpPr>
              <p:nvPr/>
            </p:nvSpPr>
            <p:spPr bwMode="auto">
              <a:xfrm>
                <a:off x="4558" y="1536"/>
                <a:ext cx="420" cy="118"/>
              </a:xfrm>
              <a:custGeom>
                <a:avLst/>
                <a:gdLst>
                  <a:gd name="T0" fmla="*/ 11 w 153"/>
                  <a:gd name="T1" fmla="*/ 38 h 43"/>
                  <a:gd name="T2" fmla="*/ 5 w 153"/>
                  <a:gd name="T3" fmla="*/ 41 h 43"/>
                  <a:gd name="T4" fmla="*/ 0 w 153"/>
                  <a:gd name="T5" fmla="*/ 41 h 43"/>
                  <a:gd name="T6" fmla="*/ 5 w 153"/>
                  <a:gd name="T7" fmla="*/ 38 h 43"/>
                  <a:gd name="T8" fmla="*/ 11 w 153"/>
                  <a:gd name="T9" fmla="*/ 38 h 43"/>
                  <a:gd name="T10" fmla="*/ 14 w 153"/>
                  <a:gd name="T11" fmla="*/ 38 h 43"/>
                  <a:gd name="T12" fmla="*/ 25 w 153"/>
                  <a:gd name="T13" fmla="*/ 36 h 43"/>
                  <a:gd name="T14" fmla="*/ 60 w 153"/>
                  <a:gd name="T15" fmla="*/ 25 h 43"/>
                  <a:gd name="T16" fmla="*/ 110 w 153"/>
                  <a:gd name="T17" fmla="*/ 11 h 43"/>
                  <a:gd name="T18" fmla="*/ 137 w 153"/>
                  <a:gd name="T19" fmla="*/ 5 h 43"/>
                  <a:gd name="T20" fmla="*/ 167 w 153"/>
                  <a:gd name="T21" fmla="*/ 0 h 43"/>
                  <a:gd name="T22" fmla="*/ 198 w 153"/>
                  <a:gd name="T23" fmla="*/ 0 h 43"/>
                  <a:gd name="T24" fmla="*/ 225 w 153"/>
                  <a:gd name="T25" fmla="*/ 5 h 43"/>
                  <a:gd name="T26" fmla="*/ 253 w 153"/>
                  <a:gd name="T27" fmla="*/ 11 h 43"/>
                  <a:gd name="T28" fmla="*/ 277 w 153"/>
                  <a:gd name="T29" fmla="*/ 22 h 43"/>
                  <a:gd name="T30" fmla="*/ 307 w 153"/>
                  <a:gd name="T31" fmla="*/ 36 h 43"/>
                  <a:gd name="T32" fmla="*/ 321 w 153"/>
                  <a:gd name="T33" fmla="*/ 41 h 43"/>
                  <a:gd name="T34" fmla="*/ 346 w 153"/>
                  <a:gd name="T35" fmla="*/ 58 h 43"/>
                  <a:gd name="T36" fmla="*/ 393 w 153"/>
                  <a:gd name="T37" fmla="*/ 93 h 43"/>
                  <a:gd name="T38" fmla="*/ 420 w 153"/>
                  <a:gd name="T39" fmla="*/ 118 h 43"/>
                  <a:gd name="T40" fmla="*/ 393 w 153"/>
                  <a:gd name="T41" fmla="*/ 93 h 43"/>
                  <a:gd name="T42" fmla="*/ 382 w 153"/>
                  <a:gd name="T43" fmla="*/ 85 h 43"/>
                  <a:gd name="T44" fmla="*/ 354 w 153"/>
                  <a:gd name="T45" fmla="*/ 69 h 43"/>
                  <a:gd name="T46" fmla="*/ 313 w 153"/>
                  <a:gd name="T47" fmla="*/ 41 h 43"/>
                  <a:gd name="T48" fmla="*/ 305 w 153"/>
                  <a:gd name="T49" fmla="*/ 36 h 43"/>
                  <a:gd name="T50" fmla="*/ 269 w 153"/>
                  <a:gd name="T51" fmla="*/ 22 h 43"/>
                  <a:gd name="T52" fmla="*/ 250 w 153"/>
                  <a:gd name="T53" fmla="*/ 11 h 43"/>
                  <a:gd name="T54" fmla="*/ 222 w 153"/>
                  <a:gd name="T55" fmla="*/ 8 h 43"/>
                  <a:gd name="T56" fmla="*/ 195 w 153"/>
                  <a:gd name="T57" fmla="*/ 0 h 43"/>
                  <a:gd name="T58" fmla="*/ 165 w 153"/>
                  <a:gd name="T59" fmla="*/ 0 h 43"/>
                  <a:gd name="T60" fmla="*/ 137 w 153"/>
                  <a:gd name="T61" fmla="*/ 8 h 43"/>
                  <a:gd name="T62" fmla="*/ 110 w 153"/>
                  <a:gd name="T63" fmla="*/ 11 h 43"/>
                  <a:gd name="T64" fmla="*/ 60 w 153"/>
                  <a:gd name="T65" fmla="*/ 25 h 43"/>
                  <a:gd name="T66" fmla="*/ 25 w 153"/>
                  <a:gd name="T67" fmla="*/ 38 h 43"/>
                  <a:gd name="T68" fmla="*/ 14 w 153"/>
                  <a:gd name="T69" fmla="*/ 38 h 43"/>
                  <a:gd name="T70" fmla="*/ 11 w 153"/>
                  <a:gd name="T71" fmla="*/ 3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3" h="43">
                    <a:moveTo>
                      <a:pt x="4" y="14"/>
                    </a:moveTo>
                    <a:lnTo>
                      <a:pt x="2" y="15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9" y="13"/>
                    </a:lnTo>
                    <a:lnTo>
                      <a:pt x="22" y="9"/>
                    </a:lnTo>
                    <a:lnTo>
                      <a:pt x="40" y="4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92" y="4"/>
                    </a:lnTo>
                    <a:lnTo>
                      <a:pt x="101" y="8"/>
                    </a:lnTo>
                    <a:lnTo>
                      <a:pt x="112" y="13"/>
                    </a:lnTo>
                    <a:lnTo>
                      <a:pt x="117" y="15"/>
                    </a:lnTo>
                    <a:lnTo>
                      <a:pt x="126" y="21"/>
                    </a:lnTo>
                    <a:lnTo>
                      <a:pt x="143" y="34"/>
                    </a:lnTo>
                    <a:lnTo>
                      <a:pt x="153" y="43"/>
                    </a:lnTo>
                    <a:lnTo>
                      <a:pt x="143" y="34"/>
                    </a:lnTo>
                    <a:lnTo>
                      <a:pt x="139" y="31"/>
                    </a:lnTo>
                    <a:lnTo>
                      <a:pt x="129" y="25"/>
                    </a:lnTo>
                    <a:lnTo>
                      <a:pt x="114" y="15"/>
                    </a:lnTo>
                    <a:lnTo>
                      <a:pt x="111" y="13"/>
                    </a:lnTo>
                    <a:lnTo>
                      <a:pt x="98" y="8"/>
                    </a:lnTo>
                    <a:lnTo>
                      <a:pt x="91" y="4"/>
                    </a:lnTo>
                    <a:lnTo>
                      <a:pt x="81" y="3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50" y="3"/>
                    </a:lnTo>
                    <a:lnTo>
                      <a:pt x="40" y="4"/>
                    </a:lnTo>
                    <a:lnTo>
                      <a:pt x="22" y="9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08" name="Freeform 2485"/>
              <p:cNvSpPr>
                <a:spLocks/>
              </p:cNvSpPr>
              <p:nvPr/>
            </p:nvSpPr>
            <p:spPr bwMode="auto">
              <a:xfrm>
                <a:off x="4531" y="1558"/>
                <a:ext cx="170" cy="54"/>
              </a:xfrm>
              <a:custGeom>
                <a:avLst/>
                <a:gdLst>
                  <a:gd name="T0" fmla="*/ 8 w 62"/>
                  <a:gd name="T1" fmla="*/ 54 h 20"/>
                  <a:gd name="T2" fmla="*/ 3 w 62"/>
                  <a:gd name="T3" fmla="*/ 54 h 20"/>
                  <a:gd name="T4" fmla="*/ 0 w 62"/>
                  <a:gd name="T5" fmla="*/ 54 h 20"/>
                  <a:gd name="T6" fmla="*/ 3 w 62"/>
                  <a:gd name="T7" fmla="*/ 54 h 20"/>
                  <a:gd name="T8" fmla="*/ 8 w 62"/>
                  <a:gd name="T9" fmla="*/ 54 h 20"/>
                  <a:gd name="T10" fmla="*/ 25 w 62"/>
                  <a:gd name="T11" fmla="*/ 43 h 20"/>
                  <a:gd name="T12" fmla="*/ 66 w 62"/>
                  <a:gd name="T13" fmla="*/ 27 h 20"/>
                  <a:gd name="T14" fmla="*/ 85 w 62"/>
                  <a:gd name="T15" fmla="*/ 24 h 20"/>
                  <a:gd name="T16" fmla="*/ 107 w 62"/>
                  <a:gd name="T17" fmla="*/ 16 h 20"/>
                  <a:gd name="T18" fmla="*/ 123 w 62"/>
                  <a:gd name="T19" fmla="*/ 5 h 20"/>
                  <a:gd name="T20" fmla="*/ 134 w 62"/>
                  <a:gd name="T21" fmla="*/ 3 h 20"/>
                  <a:gd name="T22" fmla="*/ 143 w 62"/>
                  <a:gd name="T23" fmla="*/ 0 h 20"/>
                  <a:gd name="T24" fmla="*/ 156 w 62"/>
                  <a:gd name="T25" fmla="*/ 0 h 20"/>
                  <a:gd name="T26" fmla="*/ 170 w 62"/>
                  <a:gd name="T27" fmla="*/ 3 h 20"/>
                  <a:gd name="T28" fmla="*/ 154 w 62"/>
                  <a:gd name="T29" fmla="*/ 3 h 20"/>
                  <a:gd name="T30" fmla="*/ 151 w 62"/>
                  <a:gd name="T31" fmla="*/ 3 h 20"/>
                  <a:gd name="T32" fmla="*/ 137 w 62"/>
                  <a:gd name="T33" fmla="*/ 3 h 20"/>
                  <a:gd name="T34" fmla="*/ 121 w 62"/>
                  <a:gd name="T35" fmla="*/ 11 h 20"/>
                  <a:gd name="T36" fmla="*/ 107 w 62"/>
                  <a:gd name="T37" fmla="*/ 19 h 20"/>
                  <a:gd name="T38" fmla="*/ 85 w 62"/>
                  <a:gd name="T39" fmla="*/ 27 h 20"/>
                  <a:gd name="T40" fmla="*/ 66 w 62"/>
                  <a:gd name="T41" fmla="*/ 30 h 20"/>
                  <a:gd name="T42" fmla="*/ 25 w 62"/>
                  <a:gd name="T43" fmla="*/ 46 h 20"/>
                  <a:gd name="T44" fmla="*/ 8 w 62"/>
                  <a:gd name="T45" fmla="*/ 54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" h="20">
                    <a:moveTo>
                      <a:pt x="3" y="20"/>
                    </a:moveTo>
                    <a:lnTo>
                      <a:pt x="1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9" y="16"/>
                    </a:lnTo>
                    <a:lnTo>
                      <a:pt x="24" y="10"/>
                    </a:lnTo>
                    <a:lnTo>
                      <a:pt x="31" y="9"/>
                    </a:lnTo>
                    <a:lnTo>
                      <a:pt x="39" y="6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4" y="4"/>
                    </a:lnTo>
                    <a:lnTo>
                      <a:pt x="39" y="7"/>
                    </a:lnTo>
                    <a:lnTo>
                      <a:pt x="31" y="10"/>
                    </a:lnTo>
                    <a:lnTo>
                      <a:pt x="24" y="11"/>
                    </a:lnTo>
                    <a:lnTo>
                      <a:pt x="9" y="17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09" name="Freeform 2486"/>
              <p:cNvSpPr>
                <a:spLocks/>
              </p:cNvSpPr>
              <p:nvPr/>
            </p:nvSpPr>
            <p:spPr bwMode="auto">
              <a:xfrm>
                <a:off x="4718" y="1555"/>
                <a:ext cx="137" cy="30"/>
              </a:xfrm>
              <a:custGeom>
                <a:avLst/>
                <a:gdLst>
                  <a:gd name="T0" fmla="*/ 5 w 50"/>
                  <a:gd name="T1" fmla="*/ 0 h 11"/>
                  <a:gd name="T2" fmla="*/ 0 w 50"/>
                  <a:gd name="T3" fmla="*/ 0 h 11"/>
                  <a:gd name="T4" fmla="*/ 5 w 50"/>
                  <a:gd name="T5" fmla="*/ 0 h 11"/>
                  <a:gd name="T6" fmla="*/ 22 w 50"/>
                  <a:gd name="T7" fmla="*/ 0 h 11"/>
                  <a:gd name="T8" fmla="*/ 55 w 50"/>
                  <a:gd name="T9" fmla="*/ 3 h 11"/>
                  <a:gd name="T10" fmla="*/ 90 w 50"/>
                  <a:gd name="T11" fmla="*/ 5 h 11"/>
                  <a:gd name="T12" fmla="*/ 99 w 50"/>
                  <a:gd name="T13" fmla="*/ 8 h 11"/>
                  <a:gd name="T14" fmla="*/ 104 w 50"/>
                  <a:gd name="T15" fmla="*/ 14 h 11"/>
                  <a:gd name="T16" fmla="*/ 132 w 50"/>
                  <a:gd name="T17" fmla="*/ 22 h 11"/>
                  <a:gd name="T18" fmla="*/ 137 w 50"/>
                  <a:gd name="T19" fmla="*/ 30 h 11"/>
                  <a:gd name="T20" fmla="*/ 126 w 50"/>
                  <a:gd name="T21" fmla="*/ 22 h 11"/>
                  <a:gd name="T22" fmla="*/ 104 w 50"/>
                  <a:gd name="T23" fmla="*/ 14 h 11"/>
                  <a:gd name="T24" fmla="*/ 99 w 50"/>
                  <a:gd name="T25" fmla="*/ 14 h 11"/>
                  <a:gd name="T26" fmla="*/ 88 w 50"/>
                  <a:gd name="T27" fmla="*/ 8 h 11"/>
                  <a:gd name="T28" fmla="*/ 55 w 50"/>
                  <a:gd name="T29" fmla="*/ 3 h 11"/>
                  <a:gd name="T30" fmla="*/ 22 w 50"/>
                  <a:gd name="T31" fmla="*/ 0 h 11"/>
                  <a:gd name="T32" fmla="*/ 5 w 50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1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1"/>
                    </a:lnTo>
                    <a:lnTo>
                      <a:pt x="33" y="2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46" y="8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0" y="1"/>
                    </a:lnTo>
                    <a:lnTo>
                      <a:pt x="8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0" name="Freeform 2487"/>
              <p:cNvSpPr>
                <a:spLocks/>
              </p:cNvSpPr>
              <p:nvPr/>
            </p:nvSpPr>
            <p:spPr bwMode="auto">
              <a:xfrm>
                <a:off x="4525" y="1588"/>
                <a:ext cx="456" cy="118"/>
              </a:xfrm>
              <a:custGeom>
                <a:avLst/>
                <a:gdLst>
                  <a:gd name="T0" fmla="*/ 8 w 166"/>
                  <a:gd name="T1" fmla="*/ 41 h 43"/>
                  <a:gd name="T2" fmla="*/ 0 w 166"/>
                  <a:gd name="T3" fmla="*/ 47 h 43"/>
                  <a:gd name="T4" fmla="*/ 5 w 166"/>
                  <a:gd name="T5" fmla="*/ 41 h 43"/>
                  <a:gd name="T6" fmla="*/ 8 w 166"/>
                  <a:gd name="T7" fmla="*/ 38 h 43"/>
                  <a:gd name="T8" fmla="*/ 14 w 166"/>
                  <a:gd name="T9" fmla="*/ 33 h 43"/>
                  <a:gd name="T10" fmla="*/ 22 w 166"/>
                  <a:gd name="T11" fmla="*/ 30 h 43"/>
                  <a:gd name="T12" fmla="*/ 63 w 166"/>
                  <a:gd name="T13" fmla="*/ 25 h 43"/>
                  <a:gd name="T14" fmla="*/ 118 w 166"/>
                  <a:gd name="T15" fmla="*/ 11 h 43"/>
                  <a:gd name="T16" fmla="*/ 148 w 166"/>
                  <a:gd name="T17" fmla="*/ 5 h 43"/>
                  <a:gd name="T18" fmla="*/ 184 w 166"/>
                  <a:gd name="T19" fmla="*/ 3 h 43"/>
                  <a:gd name="T20" fmla="*/ 201 w 166"/>
                  <a:gd name="T21" fmla="*/ 0 h 43"/>
                  <a:gd name="T22" fmla="*/ 214 w 166"/>
                  <a:gd name="T23" fmla="*/ 0 h 43"/>
                  <a:gd name="T24" fmla="*/ 231 w 166"/>
                  <a:gd name="T25" fmla="*/ 0 h 43"/>
                  <a:gd name="T26" fmla="*/ 244 w 166"/>
                  <a:gd name="T27" fmla="*/ 3 h 43"/>
                  <a:gd name="T28" fmla="*/ 272 w 166"/>
                  <a:gd name="T29" fmla="*/ 14 h 43"/>
                  <a:gd name="T30" fmla="*/ 297 w 166"/>
                  <a:gd name="T31" fmla="*/ 25 h 43"/>
                  <a:gd name="T32" fmla="*/ 316 w 166"/>
                  <a:gd name="T33" fmla="*/ 33 h 43"/>
                  <a:gd name="T34" fmla="*/ 332 w 166"/>
                  <a:gd name="T35" fmla="*/ 38 h 43"/>
                  <a:gd name="T36" fmla="*/ 346 w 166"/>
                  <a:gd name="T37" fmla="*/ 38 h 43"/>
                  <a:gd name="T38" fmla="*/ 352 w 166"/>
                  <a:gd name="T39" fmla="*/ 38 h 43"/>
                  <a:gd name="T40" fmla="*/ 357 w 166"/>
                  <a:gd name="T41" fmla="*/ 41 h 43"/>
                  <a:gd name="T42" fmla="*/ 379 w 166"/>
                  <a:gd name="T43" fmla="*/ 52 h 43"/>
                  <a:gd name="T44" fmla="*/ 401 w 166"/>
                  <a:gd name="T45" fmla="*/ 71 h 43"/>
                  <a:gd name="T46" fmla="*/ 426 w 166"/>
                  <a:gd name="T47" fmla="*/ 93 h 43"/>
                  <a:gd name="T48" fmla="*/ 456 w 166"/>
                  <a:gd name="T49" fmla="*/ 118 h 43"/>
                  <a:gd name="T50" fmla="*/ 423 w 166"/>
                  <a:gd name="T51" fmla="*/ 93 h 43"/>
                  <a:gd name="T52" fmla="*/ 387 w 166"/>
                  <a:gd name="T53" fmla="*/ 60 h 43"/>
                  <a:gd name="T54" fmla="*/ 357 w 166"/>
                  <a:gd name="T55" fmla="*/ 41 h 43"/>
                  <a:gd name="T56" fmla="*/ 346 w 166"/>
                  <a:gd name="T57" fmla="*/ 38 h 43"/>
                  <a:gd name="T58" fmla="*/ 343 w 166"/>
                  <a:gd name="T59" fmla="*/ 38 h 43"/>
                  <a:gd name="T60" fmla="*/ 343 w 166"/>
                  <a:gd name="T61" fmla="*/ 41 h 43"/>
                  <a:gd name="T62" fmla="*/ 327 w 166"/>
                  <a:gd name="T63" fmla="*/ 38 h 43"/>
                  <a:gd name="T64" fmla="*/ 313 w 166"/>
                  <a:gd name="T65" fmla="*/ 33 h 43"/>
                  <a:gd name="T66" fmla="*/ 291 w 166"/>
                  <a:gd name="T67" fmla="*/ 25 h 43"/>
                  <a:gd name="T68" fmla="*/ 269 w 166"/>
                  <a:gd name="T69" fmla="*/ 14 h 43"/>
                  <a:gd name="T70" fmla="*/ 242 w 166"/>
                  <a:gd name="T71" fmla="*/ 3 h 43"/>
                  <a:gd name="T72" fmla="*/ 228 w 166"/>
                  <a:gd name="T73" fmla="*/ 0 h 43"/>
                  <a:gd name="T74" fmla="*/ 212 w 166"/>
                  <a:gd name="T75" fmla="*/ 0 h 43"/>
                  <a:gd name="T76" fmla="*/ 198 w 166"/>
                  <a:gd name="T77" fmla="*/ 0 h 43"/>
                  <a:gd name="T78" fmla="*/ 179 w 166"/>
                  <a:gd name="T79" fmla="*/ 5 h 43"/>
                  <a:gd name="T80" fmla="*/ 148 w 166"/>
                  <a:gd name="T81" fmla="*/ 5 h 43"/>
                  <a:gd name="T82" fmla="*/ 118 w 166"/>
                  <a:gd name="T83" fmla="*/ 14 h 43"/>
                  <a:gd name="T84" fmla="*/ 63 w 166"/>
                  <a:gd name="T85" fmla="*/ 25 h 43"/>
                  <a:gd name="T86" fmla="*/ 27 w 166"/>
                  <a:gd name="T87" fmla="*/ 33 h 43"/>
                  <a:gd name="T88" fmla="*/ 14 w 166"/>
                  <a:gd name="T89" fmla="*/ 38 h 43"/>
                  <a:gd name="T90" fmla="*/ 8 w 166"/>
                  <a:gd name="T91" fmla="*/ 41 h 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66" h="43">
                    <a:moveTo>
                      <a:pt x="3" y="15"/>
                    </a:moveTo>
                    <a:lnTo>
                      <a:pt x="0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11"/>
                    </a:lnTo>
                    <a:lnTo>
                      <a:pt x="23" y="9"/>
                    </a:lnTo>
                    <a:lnTo>
                      <a:pt x="43" y="4"/>
                    </a:lnTo>
                    <a:lnTo>
                      <a:pt x="54" y="2"/>
                    </a:lnTo>
                    <a:lnTo>
                      <a:pt x="67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9" y="5"/>
                    </a:lnTo>
                    <a:lnTo>
                      <a:pt x="108" y="9"/>
                    </a:lnTo>
                    <a:lnTo>
                      <a:pt x="115" y="12"/>
                    </a:lnTo>
                    <a:lnTo>
                      <a:pt x="121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5"/>
                    </a:lnTo>
                    <a:lnTo>
                      <a:pt x="138" y="19"/>
                    </a:lnTo>
                    <a:lnTo>
                      <a:pt x="146" y="26"/>
                    </a:lnTo>
                    <a:lnTo>
                      <a:pt x="155" y="34"/>
                    </a:lnTo>
                    <a:lnTo>
                      <a:pt x="166" y="43"/>
                    </a:lnTo>
                    <a:lnTo>
                      <a:pt x="154" y="34"/>
                    </a:lnTo>
                    <a:lnTo>
                      <a:pt x="141" y="22"/>
                    </a:lnTo>
                    <a:lnTo>
                      <a:pt x="130" y="15"/>
                    </a:lnTo>
                    <a:lnTo>
                      <a:pt x="126" y="14"/>
                    </a:lnTo>
                    <a:lnTo>
                      <a:pt x="125" y="14"/>
                    </a:lnTo>
                    <a:lnTo>
                      <a:pt x="125" y="15"/>
                    </a:lnTo>
                    <a:lnTo>
                      <a:pt x="119" y="14"/>
                    </a:lnTo>
                    <a:lnTo>
                      <a:pt x="114" y="12"/>
                    </a:lnTo>
                    <a:lnTo>
                      <a:pt x="106" y="9"/>
                    </a:lnTo>
                    <a:lnTo>
                      <a:pt x="98" y="5"/>
                    </a:lnTo>
                    <a:lnTo>
                      <a:pt x="88" y="1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3" y="5"/>
                    </a:lnTo>
                    <a:lnTo>
                      <a:pt x="23" y="9"/>
                    </a:lnTo>
                    <a:lnTo>
                      <a:pt x="10" y="12"/>
                    </a:lnTo>
                    <a:lnTo>
                      <a:pt x="5" y="14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1" name="Freeform 2488"/>
              <p:cNvSpPr>
                <a:spLocks/>
              </p:cNvSpPr>
              <p:nvPr/>
            </p:nvSpPr>
            <p:spPr bwMode="auto">
              <a:xfrm>
                <a:off x="4611" y="1574"/>
                <a:ext cx="370" cy="121"/>
              </a:xfrm>
              <a:custGeom>
                <a:avLst/>
                <a:gdLst>
                  <a:gd name="T0" fmla="*/ 8 w 135"/>
                  <a:gd name="T1" fmla="*/ 17 h 44"/>
                  <a:gd name="T2" fmla="*/ 0 w 135"/>
                  <a:gd name="T3" fmla="*/ 17 h 44"/>
                  <a:gd name="T4" fmla="*/ 5 w 135"/>
                  <a:gd name="T5" fmla="*/ 17 h 44"/>
                  <a:gd name="T6" fmla="*/ 8 w 135"/>
                  <a:gd name="T7" fmla="*/ 17 h 44"/>
                  <a:gd name="T8" fmla="*/ 14 w 135"/>
                  <a:gd name="T9" fmla="*/ 17 h 44"/>
                  <a:gd name="T10" fmla="*/ 22 w 135"/>
                  <a:gd name="T11" fmla="*/ 14 h 44"/>
                  <a:gd name="T12" fmla="*/ 58 w 135"/>
                  <a:gd name="T13" fmla="*/ 8 h 44"/>
                  <a:gd name="T14" fmla="*/ 101 w 135"/>
                  <a:gd name="T15" fmla="*/ 0 h 44"/>
                  <a:gd name="T16" fmla="*/ 129 w 135"/>
                  <a:gd name="T17" fmla="*/ 0 h 44"/>
                  <a:gd name="T18" fmla="*/ 153 w 135"/>
                  <a:gd name="T19" fmla="*/ 0 h 44"/>
                  <a:gd name="T20" fmla="*/ 203 w 135"/>
                  <a:gd name="T21" fmla="*/ 14 h 44"/>
                  <a:gd name="T22" fmla="*/ 247 w 135"/>
                  <a:gd name="T23" fmla="*/ 30 h 44"/>
                  <a:gd name="T24" fmla="*/ 280 w 135"/>
                  <a:gd name="T25" fmla="*/ 41 h 44"/>
                  <a:gd name="T26" fmla="*/ 288 w 135"/>
                  <a:gd name="T27" fmla="*/ 44 h 44"/>
                  <a:gd name="T28" fmla="*/ 296 w 135"/>
                  <a:gd name="T29" fmla="*/ 47 h 44"/>
                  <a:gd name="T30" fmla="*/ 312 w 135"/>
                  <a:gd name="T31" fmla="*/ 58 h 44"/>
                  <a:gd name="T32" fmla="*/ 332 w 135"/>
                  <a:gd name="T33" fmla="*/ 72 h 44"/>
                  <a:gd name="T34" fmla="*/ 343 w 135"/>
                  <a:gd name="T35" fmla="*/ 83 h 44"/>
                  <a:gd name="T36" fmla="*/ 354 w 135"/>
                  <a:gd name="T37" fmla="*/ 94 h 44"/>
                  <a:gd name="T38" fmla="*/ 370 w 135"/>
                  <a:gd name="T39" fmla="*/ 121 h 44"/>
                  <a:gd name="T40" fmla="*/ 351 w 135"/>
                  <a:gd name="T41" fmla="*/ 94 h 44"/>
                  <a:gd name="T42" fmla="*/ 351 w 135"/>
                  <a:gd name="T43" fmla="*/ 88 h 44"/>
                  <a:gd name="T44" fmla="*/ 343 w 135"/>
                  <a:gd name="T45" fmla="*/ 83 h 44"/>
                  <a:gd name="T46" fmla="*/ 323 w 135"/>
                  <a:gd name="T47" fmla="*/ 66 h 44"/>
                  <a:gd name="T48" fmla="*/ 296 w 135"/>
                  <a:gd name="T49" fmla="*/ 52 h 44"/>
                  <a:gd name="T50" fmla="*/ 288 w 135"/>
                  <a:gd name="T51" fmla="*/ 44 h 44"/>
                  <a:gd name="T52" fmla="*/ 285 w 135"/>
                  <a:gd name="T53" fmla="*/ 44 h 44"/>
                  <a:gd name="T54" fmla="*/ 271 w 135"/>
                  <a:gd name="T55" fmla="*/ 41 h 44"/>
                  <a:gd name="T56" fmla="*/ 244 w 135"/>
                  <a:gd name="T57" fmla="*/ 30 h 44"/>
                  <a:gd name="T58" fmla="*/ 200 w 135"/>
                  <a:gd name="T59" fmla="*/ 17 h 44"/>
                  <a:gd name="T60" fmla="*/ 153 w 135"/>
                  <a:gd name="T61" fmla="*/ 3 h 44"/>
                  <a:gd name="T62" fmla="*/ 126 w 135"/>
                  <a:gd name="T63" fmla="*/ 0 h 44"/>
                  <a:gd name="T64" fmla="*/ 101 w 135"/>
                  <a:gd name="T65" fmla="*/ 3 h 44"/>
                  <a:gd name="T66" fmla="*/ 58 w 135"/>
                  <a:gd name="T67" fmla="*/ 11 h 44"/>
                  <a:gd name="T68" fmla="*/ 22 w 135"/>
                  <a:gd name="T69" fmla="*/ 17 h 44"/>
                  <a:gd name="T70" fmla="*/ 14 w 135"/>
                  <a:gd name="T71" fmla="*/ 17 h 44"/>
                  <a:gd name="T72" fmla="*/ 8 w 135"/>
                  <a:gd name="T73" fmla="*/ 17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5" h="44">
                    <a:moveTo>
                      <a:pt x="3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5"/>
                    </a:lnTo>
                    <a:lnTo>
                      <a:pt x="21" y="3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74" y="5"/>
                    </a:lnTo>
                    <a:lnTo>
                      <a:pt x="90" y="11"/>
                    </a:lnTo>
                    <a:lnTo>
                      <a:pt x="102" y="15"/>
                    </a:lnTo>
                    <a:lnTo>
                      <a:pt x="105" y="16"/>
                    </a:lnTo>
                    <a:lnTo>
                      <a:pt x="108" y="17"/>
                    </a:lnTo>
                    <a:lnTo>
                      <a:pt x="114" y="21"/>
                    </a:lnTo>
                    <a:lnTo>
                      <a:pt x="121" y="26"/>
                    </a:lnTo>
                    <a:lnTo>
                      <a:pt x="125" y="30"/>
                    </a:lnTo>
                    <a:lnTo>
                      <a:pt x="129" y="34"/>
                    </a:lnTo>
                    <a:lnTo>
                      <a:pt x="135" y="4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25" y="30"/>
                    </a:lnTo>
                    <a:lnTo>
                      <a:pt x="118" y="24"/>
                    </a:lnTo>
                    <a:lnTo>
                      <a:pt x="108" y="19"/>
                    </a:lnTo>
                    <a:lnTo>
                      <a:pt x="105" y="16"/>
                    </a:lnTo>
                    <a:lnTo>
                      <a:pt x="104" y="16"/>
                    </a:lnTo>
                    <a:lnTo>
                      <a:pt x="99" y="15"/>
                    </a:lnTo>
                    <a:lnTo>
                      <a:pt x="89" y="11"/>
                    </a:lnTo>
                    <a:lnTo>
                      <a:pt x="73" y="6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1" y="4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2" name="Freeform 2489"/>
              <p:cNvSpPr>
                <a:spLocks/>
              </p:cNvSpPr>
              <p:nvPr/>
            </p:nvSpPr>
            <p:spPr bwMode="auto">
              <a:xfrm>
                <a:off x="4514" y="1634"/>
                <a:ext cx="55" cy="22"/>
              </a:xfrm>
              <a:custGeom>
                <a:avLst/>
                <a:gdLst>
                  <a:gd name="T0" fmla="*/ 0 w 20"/>
                  <a:gd name="T1" fmla="*/ 22 h 8"/>
                  <a:gd name="T2" fmla="*/ 19 w 20"/>
                  <a:gd name="T3" fmla="*/ 14 h 8"/>
                  <a:gd name="T4" fmla="*/ 39 w 20"/>
                  <a:gd name="T5" fmla="*/ 6 h 8"/>
                  <a:gd name="T6" fmla="*/ 50 w 20"/>
                  <a:gd name="T7" fmla="*/ 0 h 8"/>
                  <a:gd name="T8" fmla="*/ 55 w 20"/>
                  <a:gd name="T9" fmla="*/ 0 h 8"/>
                  <a:gd name="T10" fmla="*/ 50 w 20"/>
                  <a:gd name="T11" fmla="*/ 6 h 8"/>
                  <a:gd name="T12" fmla="*/ 39 w 20"/>
                  <a:gd name="T13" fmla="*/ 8 h 8"/>
                  <a:gd name="T14" fmla="*/ 19 w 20"/>
                  <a:gd name="T15" fmla="*/ 14 h 8"/>
                  <a:gd name="T16" fmla="*/ 0 w 20"/>
                  <a:gd name="T17" fmla="*/ 2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0" y="8"/>
                    </a:moveTo>
                    <a:lnTo>
                      <a:pt x="7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7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3" name="Freeform 2490"/>
              <p:cNvSpPr>
                <a:spLocks/>
              </p:cNvSpPr>
              <p:nvPr/>
            </p:nvSpPr>
            <p:spPr bwMode="auto">
              <a:xfrm>
                <a:off x="4517" y="1612"/>
                <a:ext cx="464" cy="135"/>
              </a:xfrm>
              <a:custGeom>
                <a:avLst/>
                <a:gdLst>
                  <a:gd name="T0" fmla="*/ 14 w 169"/>
                  <a:gd name="T1" fmla="*/ 58 h 49"/>
                  <a:gd name="T2" fmla="*/ 11 w 169"/>
                  <a:gd name="T3" fmla="*/ 58 h 49"/>
                  <a:gd name="T4" fmla="*/ 0 w 169"/>
                  <a:gd name="T5" fmla="*/ 63 h 49"/>
                  <a:gd name="T6" fmla="*/ 11 w 169"/>
                  <a:gd name="T7" fmla="*/ 58 h 49"/>
                  <a:gd name="T8" fmla="*/ 14 w 169"/>
                  <a:gd name="T9" fmla="*/ 58 h 49"/>
                  <a:gd name="T10" fmla="*/ 27 w 169"/>
                  <a:gd name="T11" fmla="*/ 47 h 49"/>
                  <a:gd name="T12" fmla="*/ 66 w 169"/>
                  <a:gd name="T13" fmla="*/ 30 h 49"/>
                  <a:gd name="T14" fmla="*/ 93 w 169"/>
                  <a:gd name="T15" fmla="*/ 19 h 49"/>
                  <a:gd name="T16" fmla="*/ 121 w 169"/>
                  <a:gd name="T17" fmla="*/ 8 h 49"/>
                  <a:gd name="T18" fmla="*/ 154 w 169"/>
                  <a:gd name="T19" fmla="*/ 3 h 49"/>
                  <a:gd name="T20" fmla="*/ 187 w 169"/>
                  <a:gd name="T21" fmla="*/ 3 h 49"/>
                  <a:gd name="T22" fmla="*/ 222 w 169"/>
                  <a:gd name="T23" fmla="*/ 0 h 49"/>
                  <a:gd name="T24" fmla="*/ 253 w 169"/>
                  <a:gd name="T25" fmla="*/ 3 h 49"/>
                  <a:gd name="T26" fmla="*/ 283 w 169"/>
                  <a:gd name="T27" fmla="*/ 8 h 49"/>
                  <a:gd name="T28" fmla="*/ 308 w 169"/>
                  <a:gd name="T29" fmla="*/ 17 h 49"/>
                  <a:gd name="T30" fmla="*/ 346 w 169"/>
                  <a:gd name="T31" fmla="*/ 36 h 49"/>
                  <a:gd name="T32" fmla="*/ 360 w 169"/>
                  <a:gd name="T33" fmla="*/ 44 h 49"/>
                  <a:gd name="T34" fmla="*/ 387 w 169"/>
                  <a:gd name="T35" fmla="*/ 61 h 49"/>
                  <a:gd name="T36" fmla="*/ 415 w 169"/>
                  <a:gd name="T37" fmla="*/ 83 h 49"/>
                  <a:gd name="T38" fmla="*/ 437 w 169"/>
                  <a:gd name="T39" fmla="*/ 105 h 49"/>
                  <a:gd name="T40" fmla="*/ 464 w 169"/>
                  <a:gd name="T41" fmla="*/ 135 h 49"/>
                  <a:gd name="T42" fmla="*/ 434 w 169"/>
                  <a:gd name="T43" fmla="*/ 105 h 49"/>
                  <a:gd name="T44" fmla="*/ 423 w 169"/>
                  <a:gd name="T45" fmla="*/ 94 h 49"/>
                  <a:gd name="T46" fmla="*/ 395 w 169"/>
                  <a:gd name="T47" fmla="*/ 72 h 49"/>
                  <a:gd name="T48" fmla="*/ 368 w 169"/>
                  <a:gd name="T49" fmla="*/ 50 h 49"/>
                  <a:gd name="T50" fmla="*/ 360 w 169"/>
                  <a:gd name="T51" fmla="*/ 44 h 49"/>
                  <a:gd name="T52" fmla="*/ 351 w 169"/>
                  <a:gd name="T53" fmla="*/ 41 h 49"/>
                  <a:gd name="T54" fmla="*/ 338 w 169"/>
                  <a:gd name="T55" fmla="*/ 33 h 49"/>
                  <a:gd name="T56" fmla="*/ 305 w 169"/>
                  <a:gd name="T57" fmla="*/ 17 h 49"/>
                  <a:gd name="T58" fmla="*/ 277 w 169"/>
                  <a:gd name="T59" fmla="*/ 8 h 49"/>
                  <a:gd name="T60" fmla="*/ 250 w 169"/>
                  <a:gd name="T61" fmla="*/ 3 h 49"/>
                  <a:gd name="T62" fmla="*/ 220 w 169"/>
                  <a:gd name="T63" fmla="*/ 0 h 49"/>
                  <a:gd name="T64" fmla="*/ 184 w 169"/>
                  <a:gd name="T65" fmla="*/ 3 h 49"/>
                  <a:gd name="T66" fmla="*/ 151 w 169"/>
                  <a:gd name="T67" fmla="*/ 6 h 49"/>
                  <a:gd name="T68" fmla="*/ 121 w 169"/>
                  <a:gd name="T69" fmla="*/ 14 h 49"/>
                  <a:gd name="T70" fmla="*/ 93 w 169"/>
                  <a:gd name="T71" fmla="*/ 19 h 49"/>
                  <a:gd name="T72" fmla="*/ 66 w 169"/>
                  <a:gd name="T73" fmla="*/ 30 h 49"/>
                  <a:gd name="T74" fmla="*/ 27 w 169"/>
                  <a:gd name="T75" fmla="*/ 50 h 49"/>
                  <a:gd name="T76" fmla="*/ 14 w 169"/>
                  <a:gd name="T77" fmla="*/ 58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9" h="49">
                    <a:moveTo>
                      <a:pt x="5" y="21"/>
                    </a:moveTo>
                    <a:lnTo>
                      <a:pt x="4" y="21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10" y="17"/>
                    </a:lnTo>
                    <a:lnTo>
                      <a:pt x="24" y="11"/>
                    </a:lnTo>
                    <a:lnTo>
                      <a:pt x="34" y="7"/>
                    </a:lnTo>
                    <a:lnTo>
                      <a:pt x="44" y="3"/>
                    </a:lnTo>
                    <a:lnTo>
                      <a:pt x="56" y="1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2" y="1"/>
                    </a:lnTo>
                    <a:lnTo>
                      <a:pt x="103" y="3"/>
                    </a:lnTo>
                    <a:lnTo>
                      <a:pt x="112" y="6"/>
                    </a:lnTo>
                    <a:lnTo>
                      <a:pt x="126" y="13"/>
                    </a:lnTo>
                    <a:lnTo>
                      <a:pt x="131" y="16"/>
                    </a:lnTo>
                    <a:lnTo>
                      <a:pt x="141" y="22"/>
                    </a:lnTo>
                    <a:lnTo>
                      <a:pt x="151" y="30"/>
                    </a:lnTo>
                    <a:lnTo>
                      <a:pt x="159" y="38"/>
                    </a:lnTo>
                    <a:lnTo>
                      <a:pt x="169" y="49"/>
                    </a:lnTo>
                    <a:lnTo>
                      <a:pt x="158" y="38"/>
                    </a:lnTo>
                    <a:lnTo>
                      <a:pt x="154" y="34"/>
                    </a:lnTo>
                    <a:lnTo>
                      <a:pt x="144" y="26"/>
                    </a:lnTo>
                    <a:lnTo>
                      <a:pt x="134" y="18"/>
                    </a:lnTo>
                    <a:lnTo>
                      <a:pt x="131" y="16"/>
                    </a:lnTo>
                    <a:lnTo>
                      <a:pt x="128" y="15"/>
                    </a:lnTo>
                    <a:lnTo>
                      <a:pt x="123" y="12"/>
                    </a:lnTo>
                    <a:lnTo>
                      <a:pt x="111" y="6"/>
                    </a:lnTo>
                    <a:lnTo>
                      <a:pt x="101" y="3"/>
                    </a:lnTo>
                    <a:lnTo>
                      <a:pt x="91" y="1"/>
                    </a:lnTo>
                    <a:lnTo>
                      <a:pt x="80" y="0"/>
                    </a:lnTo>
                    <a:lnTo>
                      <a:pt x="67" y="1"/>
                    </a:lnTo>
                    <a:lnTo>
                      <a:pt x="55" y="2"/>
                    </a:lnTo>
                    <a:lnTo>
                      <a:pt x="44" y="5"/>
                    </a:lnTo>
                    <a:lnTo>
                      <a:pt x="34" y="7"/>
                    </a:lnTo>
                    <a:lnTo>
                      <a:pt x="24" y="11"/>
                    </a:lnTo>
                    <a:lnTo>
                      <a:pt x="10" y="18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4" name="Freeform 2491"/>
              <p:cNvSpPr>
                <a:spLocks/>
              </p:cNvSpPr>
              <p:nvPr/>
            </p:nvSpPr>
            <p:spPr bwMode="auto">
              <a:xfrm>
                <a:off x="4506" y="1629"/>
                <a:ext cx="472" cy="140"/>
              </a:xfrm>
              <a:custGeom>
                <a:avLst/>
                <a:gdLst>
                  <a:gd name="T0" fmla="*/ 11 w 172"/>
                  <a:gd name="T1" fmla="*/ 60 h 51"/>
                  <a:gd name="T2" fmla="*/ 8 w 172"/>
                  <a:gd name="T3" fmla="*/ 60 h 51"/>
                  <a:gd name="T4" fmla="*/ 0 w 172"/>
                  <a:gd name="T5" fmla="*/ 71 h 51"/>
                  <a:gd name="T6" fmla="*/ 8 w 172"/>
                  <a:gd name="T7" fmla="*/ 60 h 51"/>
                  <a:gd name="T8" fmla="*/ 11 w 172"/>
                  <a:gd name="T9" fmla="*/ 58 h 51"/>
                  <a:gd name="T10" fmla="*/ 14 w 172"/>
                  <a:gd name="T11" fmla="*/ 60 h 51"/>
                  <a:gd name="T12" fmla="*/ 27 w 172"/>
                  <a:gd name="T13" fmla="*/ 58 h 51"/>
                  <a:gd name="T14" fmla="*/ 66 w 172"/>
                  <a:gd name="T15" fmla="*/ 41 h 51"/>
                  <a:gd name="T16" fmla="*/ 123 w 172"/>
                  <a:gd name="T17" fmla="*/ 25 h 51"/>
                  <a:gd name="T18" fmla="*/ 189 w 172"/>
                  <a:gd name="T19" fmla="*/ 3 h 51"/>
                  <a:gd name="T20" fmla="*/ 222 w 172"/>
                  <a:gd name="T21" fmla="*/ 0 h 51"/>
                  <a:gd name="T22" fmla="*/ 258 w 172"/>
                  <a:gd name="T23" fmla="*/ 3 h 51"/>
                  <a:gd name="T24" fmla="*/ 288 w 172"/>
                  <a:gd name="T25" fmla="*/ 5 h 51"/>
                  <a:gd name="T26" fmla="*/ 316 w 172"/>
                  <a:gd name="T27" fmla="*/ 16 h 51"/>
                  <a:gd name="T28" fmla="*/ 335 w 172"/>
                  <a:gd name="T29" fmla="*/ 27 h 51"/>
                  <a:gd name="T30" fmla="*/ 351 w 172"/>
                  <a:gd name="T31" fmla="*/ 33 h 51"/>
                  <a:gd name="T32" fmla="*/ 362 w 172"/>
                  <a:gd name="T33" fmla="*/ 41 h 51"/>
                  <a:gd name="T34" fmla="*/ 362 w 172"/>
                  <a:gd name="T35" fmla="*/ 44 h 51"/>
                  <a:gd name="T36" fmla="*/ 392 w 172"/>
                  <a:gd name="T37" fmla="*/ 66 h 51"/>
                  <a:gd name="T38" fmla="*/ 417 w 172"/>
                  <a:gd name="T39" fmla="*/ 85 h 51"/>
                  <a:gd name="T40" fmla="*/ 442 w 172"/>
                  <a:gd name="T41" fmla="*/ 110 h 51"/>
                  <a:gd name="T42" fmla="*/ 472 w 172"/>
                  <a:gd name="T43" fmla="*/ 140 h 51"/>
                  <a:gd name="T44" fmla="*/ 442 w 172"/>
                  <a:gd name="T45" fmla="*/ 110 h 51"/>
                  <a:gd name="T46" fmla="*/ 431 w 172"/>
                  <a:gd name="T47" fmla="*/ 99 h 51"/>
                  <a:gd name="T48" fmla="*/ 403 w 172"/>
                  <a:gd name="T49" fmla="*/ 74 h 51"/>
                  <a:gd name="T50" fmla="*/ 359 w 172"/>
                  <a:gd name="T51" fmla="*/ 44 h 51"/>
                  <a:gd name="T52" fmla="*/ 357 w 172"/>
                  <a:gd name="T53" fmla="*/ 41 h 51"/>
                  <a:gd name="T54" fmla="*/ 346 w 172"/>
                  <a:gd name="T55" fmla="*/ 33 h 51"/>
                  <a:gd name="T56" fmla="*/ 329 w 172"/>
                  <a:gd name="T57" fmla="*/ 25 h 51"/>
                  <a:gd name="T58" fmla="*/ 307 w 172"/>
                  <a:gd name="T59" fmla="*/ 16 h 51"/>
                  <a:gd name="T60" fmla="*/ 285 w 172"/>
                  <a:gd name="T61" fmla="*/ 11 h 51"/>
                  <a:gd name="T62" fmla="*/ 252 w 172"/>
                  <a:gd name="T63" fmla="*/ 3 h 51"/>
                  <a:gd name="T64" fmla="*/ 220 w 172"/>
                  <a:gd name="T65" fmla="*/ 3 h 51"/>
                  <a:gd name="T66" fmla="*/ 184 w 172"/>
                  <a:gd name="T67" fmla="*/ 5 h 51"/>
                  <a:gd name="T68" fmla="*/ 123 w 172"/>
                  <a:gd name="T69" fmla="*/ 25 h 51"/>
                  <a:gd name="T70" fmla="*/ 66 w 172"/>
                  <a:gd name="T71" fmla="*/ 44 h 51"/>
                  <a:gd name="T72" fmla="*/ 27 w 172"/>
                  <a:gd name="T73" fmla="*/ 58 h 51"/>
                  <a:gd name="T74" fmla="*/ 14 w 172"/>
                  <a:gd name="T75" fmla="*/ 60 h 51"/>
                  <a:gd name="T76" fmla="*/ 11 w 172"/>
                  <a:gd name="T77" fmla="*/ 6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2" h="51">
                    <a:moveTo>
                      <a:pt x="4" y="22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10" y="21"/>
                    </a:lnTo>
                    <a:lnTo>
                      <a:pt x="24" y="15"/>
                    </a:lnTo>
                    <a:lnTo>
                      <a:pt x="45" y="9"/>
                    </a:lnTo>
                    <a:lnTo>
                      <a:pt x="69" y="1"/>
                    </a:lnTo>
                    <a:lnTo>
                      <a:pt x="81" y="0"/>
                    </a:lnTo>
                    <a:lnTo>
                      <a:pt x="94" y="1"/>
                    </a:lnTo>
                    <a:lnTo>
                      <a:pt x="105" y="2"/>
                    </a:lnTo>
                    <a:lnTo>
                      <a:pt x="115" y="6"/>
                    </a:lnTo>
                    <a:lnTo>
                      <a:pt x="122" y="10"/>
                    </a:lnTo>
                    <a:lnTo>
                      <a:pt x="128" y="12"/>
                    </a:lnTo>
                    <a:lnTo>
                      <a:pt x="132" y="15"/>
                    </a:lnTo>
                    <a:lnTo>
                      <a:pt x="132" y="16"/>
                    </a:lnTo>
                    <a:lnTo>
                      <a:pt x="143" y="24"/>
                    </a:lnTo>
                    <a:lnTo>
                      <a:pt x="152" y="31"/>
                    </a:lnTo>
                    <a:lnTo>
                      <a:pt x="161" y="40"/>
                    </a:lnTo>
                    <a:lnTo>
                      <a:pt x="172" y="51"/>
                    </a:lnTo>
                    <a:lnTo>
                      <a:pt x="161" y="40"/>
                    </a:lnTo>
                    <a:lnTo>
                      <a:pt x="157" y="36"/>
                    </a:lnTo>
                    <a:lnTo>
                      <a:pt x="147" y="27"/>
                    </a:lnTo>
                    <a:lnTo>
                      <a:pt x="131" y="16"/>
                    </a:lnTo>
                    <a:lnTo>
                      <a:pt x="130" y="15"/>
                    </a:lnTo>
                    <a:lnTo>
                      <a:pt x="126" y="12"/>
                    </a:lnTo>
                    <a:lnTo>
                      <a:pt x="120" y="9"/>
                    </a:lnTo>
                    <a:lnTo>
                      <a:pt x="112" y="6"/>
                    </a:lnTo>
                    <a:lnTo>
                      <a:pt x="104" y="4"/>
                    </a:lnTo>
                    <a:lnTo>
                      <a:pt x="92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45" y="9"/>
                    </a:lnTo>
                    <a:lnTo>
                      <a:pt x="24" y="16"/>
                    </a:lnTo>
                    <a:lnTo>
                      <a:pt x="10" y="21"/>
                    </a:lnTo>
                    <a:lnTo>
                      <a:pt x="5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5" name="Freeform 2492"/>
              <p:cNvSpPr>
                <a:spLocks/>
              </p:cNvSpPr>
              <p:nvPr/>
            </p:nvSpPr>
            <p:spPr bwMode="auto">
              <a:xfrm>
                <a:off x="4501" y="1648"/>
                <a:ext cx="450" cy="104"/>
              </a:xfrm>
              <a:custGeom>
                <a:avLst/>
                <a:gdLst>
                  <a:gd name="T0" fmla="*/ 14 w 164"/>
                  <a:gd name="T1" fmla="*/ 68 h 38"/>
                  <a:gd name="T2" fmla="*/ 11 w 164"/>
                  <a:gd name="T3" fmla="*/ 71 h 38"/>
                  <a:gd name="T4" fmla="*/ 0 w 164"/>
                  <a:gd name="T5" fmla="*/ 77 h 38"/>
                  <a:gd name="T6" fmla="*/ 11 w 164"/>
                  <a:gd name="T7" fmla="*/ 68 h 38"/>
                  <a:gd name="T8" fmla="*/ 25 w 164"/>
                  <a:gd name="T9" fmla="*/ 63 h 38"/>
                  <a:gd name="T10" fmla="*/ 60 w 164"/>
                  <a:gd name="T11" fmla="*/ 41 h 38"/>
                  <a:gd name="T12" fmla="*/ 113 w 164"/>
                  <a:gd name="T13" fmla="*/ 22 h 38"/>
                  <a:gd name="T14" fmla="*/ 140 w 164"/>
                  <a:gd name="T15" fmla="*/ 14 h 38"/>
                  <a:gd name="T16" fmla="*/ 173 w 164"/>
                  <a:gd name="T17" fmla="*/ 8 h 38"/>
                  <a:gd name="T18" fmla="*/ 203 w 164"/>
                  <a:gd name="T19" fmla="*/ 0 h 38"/>
                  <a:gd name="T20" fmla="*/ 236 w 164"/>
                  <a:gd name="T21" fmla="*/ 0 h 38"/>
                  <a:gd name="T22" fmla="*/ 263 w 164"/>
                  <a:gd name="T23" fmla="*/ 5 h 38"/>
                  <a:gd name="T24" fmla="*/ 291 w 164"/>
                  <a:gd name="T25" fmla="*/ 11 h 38"/>
                  <a:gd name="T26" fmla="*/ 324 w 164"/>
                  <a:gd name="T27" fmla="*/ 25 h 38"/>
                  <a:gd name="T28" fmla="*/ 338 w 164"/>
                  <a:gd name="T29" fmla="*/ 33 h 38"/>
                  <a:gd name="T30" fmla="*/ 365 w 164"/>
                  <a:gd name="T31" fmla="*/ 47 h 38"/>
                  <a:gd name="T32" fmla="*/ 392 w 164"/>
                  <a:gd name="T33" fmla="*/ 63 h 38"/>
                  <a:gd name="T34" fmla="*/ 420 w 164"/>
                  <a:gd name="T35" fmla="*/ 79 h 38"/>
                  <a:gd name="T36" fmla="*/ 450 w 164"/>
                  <a:gd name="T37" fmla="*/ 104 h 38"/>
                  <a:gd name="T38" fmla="*/ 417 w 164"/>
                  <a:gd name="T39" fmla="*/ 79 h 38"/>
                  <a:gd name="T40" fmla="*/ 406 w 164"/>
                  <a:gd name="T41" fmla="*/ 71 h 38"/>
                  <a:gd name="T42" fmla="*/ 379 w 164"/>
                  <a:gd name="T43" fmla="*/ 55 h 38"/>
                  <a:gd name="T44" fmla="*/ 335 w 164"/>
                  <a:gd name="T45" fmla="*/ 33 h 38"/>
                  <a:gd name="T46" fmla="*/ 321 w 164"/>
                  <a:gd name="T47" fmla="*/ 25 h 38"/>
                  <a:gd name="T48" fmla="*/ 283 w 164"/>
                  <a:gd name="T49" fmla="*/ 11 h 38"/>
                  <a:gd name="T50" fmla="*/ 258 w 164"/>
                  <a:gd name="T51" fmla="*/ 8 h 38"/>
                  <a:gd name="T52" fmla="*/ 230 w 164"/>
                  <a:gd name="T53" fmla="*/ 5 h 38"/>
                  <a:gd name="T54" fmla="*/ 200 w 164"/>
                  <a:gd name="T55" fmla="*/ 5 h 38"/>
                  <a:gd name="T56" fmla="*/ 170 w 164"/>
                  <a:gd name="T57" fmla="*/ 11 h 38"/>
                  <a:gd name="T58" fmla="*/ 140 w 164"/>
                  <a:gd name="T59" fmla="*/ 14 h 38"/>
                  <a:gd name="T60" fmla="*/ 113 w 164"/>
                  <a:gd name="T61" fmla="*/ 25 h 38"/>
                  <a:gd name="T62" fmla="*/ 60 w 164"/>
                  <a:gd name="T63" fmla="*/ 47 h 38"/>
                  <a:gd name="T64" fmla="*/ 27 w 164"/>
                  <a:gd name="T65" fmla="*/ 63 h 38"/>
                  <a:gd name="T66" fmla="*/ 14 w 164"/>
                  <a:gd name="T67" fmla="*/ 68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4" h="38">
                    <a:moveTo>
                      <a:pt x="5" y="25"/>
                    </a:moveTo>
                    <a:lnTo>
                      <a:pt x="4" y="26"/>
                    </a:lnTo>
                    <a:lnTo>
                      <a:pt x="0" y="28"/>
                    </a:lnTo>
                    <a:lnTo>
                      <a:pt x="4" y="25"/>
                    </a:lnTo>
                    <a:lnTo>
                      <a:pt x="9" y="23"/>
                    </a:lnTo>
                    <a:lnTo>
                      <a:pt x="22" y="15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6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8" y="9"/>
                    </a:lnTo>
                    <a:lnTo>
                      <a:pt x="123" y="12"/>
                    </a:lnTo>
                    <a:lnTo>
                      <a:pt x="133" y="17"/>
                    </a:lnTo>
                    <a:lnTo>
                      <a:pt x="143" y="23"/>
                    </a:lnTo>
                    <a:lnTo>
                      <a:pt x="153" y="29"/>
                    </a:lnTo>
                    <a:lnTo>
                      <a:pt x="164" y="38"/>
                    </a:lnTo>
                    <a:lnTo>
                      <a:pt x="152" y="29"/>
                    </a:lnTo>
                    <a:lnTo>
                      <a:pt x="148" y="26"/>
                    </a:lnTo>
                    <a:lnTo>
                      <a:pt x="138" y="20"/>
                    </a:lnTo>
                    <a:lnTo>
                      <a:pt x="122" y="12"/>
                    </a:lnTo>
                    <a:lnTo>
                      <a:pt x="117" y="9"/>
                    </a:lnTo>
                    <a:lnTo>
                      <a:pt x="103" y="4"/>
                    </a:lnTo>
                    <a:lnTo>
                      <a:pt x="94" y="3"/>
                    </a:lnTo>
                    <a:lnTo>
                      <a:pt x="84" y="2"/>
                    </a:lnTo>
                    <a:lnTo>
                      <a:pt x="73" y="2"/>
                    </a:lnTo>
                    <a:lnTo>
                      <a:pt x="62" y="4"/>
                    </a:lnTo>
                    <a:lnTo>
                      <a:pt x="51" y="5"/>
                    </a:lnTo>
                    <a:lnTo>
                      <a:pt x="41" y="9"/>
                    </a:lnTo>
                    <a:lnTo>
                      <a:pt x="22" y="17"/>
                    </a:lnTo>
                    <a:lnTo>
                      <a:pt x="10" y="23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6" name="Freeform 2493"/>
              <p:cNvSpPr>
                <a:spLocks/>
              </p:cNvSpPr>
              <p:nvPr/>
            </p:nvSpPr>
            <p:spPr bwMode="auto">
              <a:xfrm>
                <a:off x="4498" y="1670"/>
                <a:ext cx="261" cy="77"/>
              </a:xfrm>
              <a:custGeom>
                <a:avLst/>
                <a:gdLst>
                  <a:gd name="T0" fmla="*/ 5 w 95"/>
                  <a:gd name="T1" fmla="*/ 77 h 28"/>
                  <a:gd name="T2" fmla="*/ 3 w 95"/>
                  <a:gd name="T3" fmla="*/ 77 h 28"/>
                  <a:gd name="T4" fmla="*/ 0 w 95"/>
                  <a:gd name="T5" fmla="*/ 77 h 28"/>
                  <a:gd name="T6" fmla="*/ 3 w 95"/>
                  <a:gd name="T7" fmla="*/ 74 h 28"/>
                  <a:gd name="T8" fmla="*/ 93 w 95"/>
                  <a:gd name="T9" fmla="*/ 33 h 28"/>
                  <a:gd name="T10" fmla="*/ 157 w 95"/>
                  <a:gd name="T11" fmla="*/ 11 h 28"/>
                  <a:gd name="T12" fmla="*/ 176 w 95"/>
                  <a:gd name="T13" fmla="*/ 3 h 28"/>
                  <a:gd name="T14" fmla="*/ 187 w 95"/>
                  <a:gd name="T15" fmla="*/ 0 h 28"/>
                  <a:gd name="T16" fmla="*/ 203 w 95"/>
                  <a:gd name="T17" fmla="*/ 0 h 28"/>
                  <a:gd name="T18" fmla="*/ 239 w 95"/>
                  <a:gd name="T19" fmla="*/ 0 h 28"/>
                  <a:gd name="T20" fmla="*/ 261 w 95"/>
                  <a:gd name="T21" fmla="*/ 3 h 28"/>
                  <a:gd name="T22" fmla="*/ 239 w 95"/>
                  <a:gd name="T23" fmla="*/ 3 h 28"/>
                  <a:gd name="T24" fmla="*/ 212 w 95"/>
                  <a:gd name="T25" fmla="*/ 0 h 28"/>
                  <a:gd name="T26" fmla="*/ 184 w 95"/>
                  <a:gd name="T27" fmla="*/ 3 h 28"/>
                  <a:gd name="T28" fmla="*/ 176 w 95"/>
                  <a:gd name="T29" fmla="*/ 3 h 28"/>
                  <a:gd name="T30" fmla="*/ 157 w 95"/>
                  <a:gd name="T31" fmla="*/ 11 h 28"/>
                  <a:gd name="T32" fmla="*/ 93 w 95"/>
                  <a:gd name="T33" fmla="*/ 36 h 28"/>
                  <a:gd name="T34" fmla="*/ 5 w 95"/>
                  <a:gd name="T35" fmla="*/ 77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28">
                    <a:moveTo>
                      <a:pt x="2" y="28"/>
                    </a:moveTo>
                    <a:lnTo>
                      <a:pt x="1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34" y="12"/>
                    </a:lnTo>
                    <a:lnTo>
                      <a:pt x="57" y="4"/>
                    </a:lnTo>
                    <a:lnTo>
                      <a:pt x="64" y="1"/>
                    </a:lnTo>
                    <a:lnTo>
                      <a:pt x="68" y="0"/>
                    </a:lnTo>
                    <a:lnTo>
                      <a:pt x="74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67" y="1"/>
                    </a:lnTo>
                    <a:lnTo>
                      <a:pt x="64" y="1"/>
                    </a:lnTo>
                    <a:lnTo>
                      <a:pt x="57" y="4"/>
                    </a:lnTo>
                    <a:lnTo>
                      <a:pt x="34" y="13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7" name="Freeform 2494"/>
              <p:cNvSpPr>
                <a:spLocks/>
              </p:cNvSpPr>
              <p:nvPr/>
            </p:nvSpPr>
            <p:spPr bwMode="auto">
              <a:xfrm>
                <a:off x="4493" y="1684"/>
                <a:ext cx="483" cy="126"/>
              </a:xfrm>
              <a:custGeom>
                <a:avLst/>
                <a:gdLst>
                  <a:gd name="T0" fmla="*/ 472 w 176"/>
                  <a:gd name="T1" fmla="*/ 112 h 46"/>
                  <a:gd name="T2" fmla="*/ 475 w 176"/>
                  <a:gd name="T3" fmla="*/ 115 h 46"/>
                  <a:gd name="T4" fmla="*/ 483 w 176"/>
                  <a:gd name="T5" fmla="*/ 126 h 46"/>
                  <a:gd name="T6" fmla="*/ 475 w 176"/>
                  <a:gd name="T7" fmla="*/ 115 h 46"/>
                  <a:gd name="T8" fmla="*/ 472 w 176"/>
                  <a:gd name="T9" fmla="*/ 115 h 46"/>
                  <a:gd name="T10" fmla="*/ 461 w 176"/>
                  <a:gd name="T11" fmla="*/ 101 h 46"/>
                  <a:gd name="T12" fmla="*/ 428 w 176"/>
                  <a:gd name="T13" fmla="*/ 71 h 46"/>
                  <a:gd name="T14" fmla="*/ 406 w 176"/>
                  <a:gd name="T15" fmla="*/ 49 h 46"/>
                  <a:gd name="T16" fmla="*/ 379 w 176"/>
                  <a:gd name="T17" fmla="*/ 33 h 46"/>
                  <a:gd name="T18" fmla="*/ 349 w 176"/>
                  <a:gd name="T19" fmla="*/ 16 h 46"/>
                  <a:gd name="T20" fmla="*/ 318 w 176"/>
                  <a:gd name="T21" fmla="*/ 3 h 46"/>
                  <a:gd name="T22" fmla="*/ 280 w 176"/>
                  <a:gd name="T23" fmla="*/ 0 h 46"/>
                  <a:gd name="T24" fmla="*/ 247 w 176"/>
                  <a:gd name="T25" fmla="*/ 0 h 46"/>
                  <a:gd name="T26" fmla="*/ 217 w 176"/>
                  <a:gd name="T27" fmla="*/ 3 h 46"/>
                  <a:gd name="T28" fmla="*/ 189 w 176"/>
                  <a:gd name="T29" fmla="*/ 5 h 46"/>
                  <a:gd name="T30" fmla="*/ 148 w 176"/>
                  <a:gd name="T31" fmla="*/ 19 h 46"/>
                  <a:gd name="T32" fmla="*/ 134 w 176"/>
                  <a:gd name="T33" fmla="*/ 27 h 46"/>
                  <a:gd name="T34" fmla="*/ 99 w 176"/>
                  <a:gd name="T35" fmla="*/ 41 h 46"/>
                  <a:gd name="T36" fmla="*/ 69 w 176"/>
                  <a:gd name="T37" fmla="*/ 55 h 46"/>
                  <a:gd name="T38" fmla="*/ 38 w 176"/>
                  <a:gd name="T39" fmla="*/ 68 h 46"/>
                  <a:gd name="T40" fmla="*/ 0 w 176"/>
                  <a:gd name="T41" fmla="*/ 90 h 46"/>
                  <a:gd name="T42" fmla="*/ 38 w 176"/>
                  <a:gd name="T43" fmla="*/ 68 h 46"/>
                  <a:gd name="T44" fmla="*/ 52 w 176"/>
                  <a:gd name="T45" fmla="*/ 60 h 46"/>
                  <a:gd name="T46" fmla="*/ 85 w 176"/>
                  <a:gd name="T47" fmla="*/ 44 h 46"/>
                  <a:gd name="T48" fmla="*/ 137 w 176"/>
                  <a:gd name="T49" fmla="*/ 22 h 46"/>
                  <a:gd name="T50" fmla="*/ 151 w 176"/>
                  <a:gd name="T51" fmla="*/ 16 h 46"/>
                  <a:gd name="T52" fmla="*/ 192 w 176"/>
                  <a:gd name="T53" fmla="*/ 5 h 46"/>
                  <a:gd name="T54" fmla="*/ 220 w 176"/>
                  <a:gd name="T55" fmla="*/ 0 h 46"/>
                  <a:gd name="T56" fmla="*/ 250 w 176"/>
                  <a:gd name="T57" fmla="*/ 0 h 46"/>
                  <a:gd name="T58" fmla="*/ 285 w 176"/>
                  <a:gd name="T59" fmla="*/ 0 h 46"/>
                  <a:gd name="T60" fmla="*/ 321 w 176"/>
                  <a:gd name="T61" fmla="*/ 3 h 46"/>
                  <a:gd name="T62" fmla="*/ 351 w 176"/>
                  <a:gd name="T63" fmla="*/ 16 h 46"/>
                  <a:gd name="T64" fmla="*/ 384 w 176"/>
                  <a:gd name="T65" fmla="*/ 33 h 46"/>
                  <a:gd name="T66" fmla="*/ 406 w 176"/>
                  <a:gd name="T67" fmla="*/ 49 h 46"/>
                  <a:gd name="T68" fmla="*/ 431 w 176"/>
                  <a:gd name="T69" fmla="*/ 68 h 46"/>
                  <a:gd name="T70" fmla="*/ 461 w 176"/>
                  <a:gd name="T71" fmla="*/ 99 h 46"/>
                  <a:gd name="T72" fmla="*/ 472 w 176"/>
                  <a:gd name="T73" fmla="*/ 112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6" h="46">
                    <a:moveTo>
                      <a:pt x="172" y="41"/>
                    </a:moveTo>
                    <a:lnTo>
                      <a:pt x="173" y="42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2" y="42"/>
                    </a:lnTo>
                    <a:lnTo>
                      <a:pt x="168" y="37"/>
                    </a:lnTo>
                    <a:lnTo>
                      <a:pt x="156" y="26"/>
                    </a:lnTo>
                    <a:lnTo>
                      <a:pt x="148" y="18"/>
                    </a:lnTo>
                    <a:lnTo>
                      <a:pt x="138" y="12"/>
                    </a:lnTo>
                    <a:lnTo>
                      <a:pt x="127" y="6"/>
                    </a:lnTo>
                    <a:lnTo>
                      <a:pt x="116" y="1"/>
                    </a:lnTo>
                    <a:lnTo>
                      <a:pt x="102" y="0"/>
                    </a:lnTo>
                    <a:lnTo>
                      <a:pt x="90" y="0"/>
                    </a:lnTo>
                    <a:lnTo>
                      <a:pt x="79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9" y="10"/>
                    </a:lnTo>
                    <a:lnTo>
                      <a:pt x="36" y="15"/>
                    </a:lnTo>
                    <a:lnTo>
                      <a:pt x="25" y="20"/>
                    </a:lnTo>
                    <a:lnTo>
                      <a:pt x="14" y="25"/>
                    </a:lnTo>
                    <a:lnTo>
                      <a:pt x="0" y="33"/>
                    </a:lnTo>
                    <a:lnTo>
                      <a:pt x="14" y="25"/>
                    </a:lnTo>
                    <a:lnTo>
                      <a:pt x="19" y="22"/>
                    </a:lnTo>
                    <a:lnTo>
                      <a:pt x="31" y="16"/>
                    </a:lnTo>
                    <a:lnTo>
                      <a:pt x="50" y="8"/>
                    </a:lnTo>
                    <a:lnTo>
                      <a:pt x="55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4" y="0"/>
                    </a:lnTo>
                    <a:lnTo>
                      <a:pt x="117" y="1"/>
                    </a:lnTo>
                    <a:lnTo>
                      <a:pt x="128" y="6"/>
                    </a:lnTo>
                    <a:lnTo>
                      <a:pt x="140" y="12"/>
                    </a:lnTo>
                    <a:lnTo>
                      <a:pt x="148" y="18"/>
                    </a:lnTo>
                    <a:lnTo>
                      <a:pt x="157" y="25"/>
                    </a:lnTo>
                    <a:lnTo>
                      <a:pt x="168" y="36"/>
                    </a:lnTo>
                    <a:lnTo>
                      <a:pt x="172" y="4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8" name="Freeform 2495"/>
              <p:cNvSpPr>
                <a:spLocks/>
              </p:cNvSpPr>
              <p:nvPr/>
            </p:nvSpPr>
            <p:spPr bwMode="auto">
              <a:xfrm>
                <a:off x="4493" y="1747"/>
                <a:ext cx="79" cy="52"/>
              </a:xfrm>
              <a:custGeom>
                <a:avLst/>
                <a:gdLst>
                  <a:gd name="T0" fmla="*/ 5 w 29"/>
                  <a:gd name="T1" fmla="*/ 52 h 19"/>
                  <a:gd name="T2" fmla="*/ 0 w 29"/>
                  <a:gd name="T3" fmla="*/ 52 h 19"/>
                  <a:gd name="T4" fmla="*/ 5 w 29"/>
                  <a:gd name="T5" fmla="*/ 52 h 19"/>
                  <a:gd name="T6" fmla="*/ 11 w 29"/>
                  <a:gd name="T7" fmla="*/ 47 h 19"/>
                  <a:gd name="T8" fmla="*/ 33 w 29"/>
                  <a:gd name="T9" fmla="*/ 36 h 19"/>
                  <a:gd name="T10" fmla="*/ 60 w 29"/>
                  <a:gd name="T11" fmla="*/ 14 h 19"/>
                  <a:gd name="T12" fmla="*/ 71 w 29"/>
                  <a:gd name="T13" fmla="*/ 5 h 19"/>
                  <a:gd name="T14" fmla="*/ 79 w 29"/>
                  <a:gd name="T15" fmla="*/ 0 h 19"/>
                  <a:gd name="T16" fmla="*/ 71 w 29"/>
                  <a:gd name="T17" fmla="*/ 5 h 19"/>
                  <a:gd name="T18" fmla="*/ 60 w 29"/>
                  <a:gd name="T19" fmla="*/ 19 h 19"/>
                  <a:gd name="T20" fmla="*/ 33 w 29"/>
                  <a:gd name="T21" fmla="*/ 36 h 19"/>
                  <a:gd name="T22" fmla="*/ 14 w 29"/>
                  <a:gd name="T23" fmla="*/ 49 h 19"/>
                  <a:gd name="T24" fmla="*/ 5 w 29"/>
                  <a:gd name="T25" fmla="*/ 52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9">
                    <a:moveTo>
                      <a:pt x="2" y="19"/>
                    </a:moveTo>
                    <a:lnTo>
                      <a:pt x="0" y="19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12" y="13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29" y="0"/>
                    </a:lnTo>
                    <a:lnTo>
                      <a:pt x="26" y="2"/>
                    </a:lnTo>
                    <a:lnTo>
                      <a:pt x="22" y="7"/>
                    </a:lnTo>
                    <a:lnTo>
                      <a:pt x="12" y="13"/>
                    </a:lnTo>
                    <a:lnTo>
                      <a:pt x="5" y="18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19" name="Freeform 2496"/>
              <p:cNvSpPr>
                <a:spLocks/>
              </p:cNvSpPr>
              <p:nvPr/>
            </p:nvSpPr>
            <p:spPr bwMode="auto">
              <a:xfrm>
                <a:off x="4591" y="1698"/>
                <a:ext cx="250" cy="35"/>
              </a:xfrm>
              <a:custGeom>
                <a:avLst/>
                <a:gdLst>
                  <a:gd name="T0" fmla="*/ 8 w 91"/>
                  <a:gd name="T1" fmla="*/ 32 h 13"/>
                  <a:gd name="T2" fmla="*/ 5 w 91"/>
                  <a:gd name="T3" fmla="*/ 32 h 13"/>
                  <a:gd name="T4" fmla="*/ 0 w 91"/>
                  <a:gd name="T5" fmla="*/ 35 h 13"/>
                  <a:gd name="T6" fmla="*/ 5 w 91"/>
                  <a:gd name="T7" fmla="*/ 32 h 13"/>
                  <a:gd name="T8" fmla="*/ 8 w 91"/>
                  <a:gd name="T9" fmla="*/ 32 h 13"/>
                  <a:gd name="T10" fmla="*/ 36 w 91"/>
                  <a:gd name="T11" fmla="*/ 22 h 13"/>
                  <a:gd name="T12" fmla="*/ 96 w 91"/>
                  <a:gd name="T13" fmla="*/ 5 h 13"/>
                  <a:gd name="T14" fmla="*/ 113 w 91"/>
                  <a:gd name="T15" fmla="*/ 0 h 13"/>
                  <a:gd name="T16" fmla="*/ 132 w 91"/>
                  <a:gd name="T17" fmla="*/ 0 h 13"/>
                  <a:gd name="T18" fmla="*/ 159 w 91"/>
                  <a:gd name="T19" fmla="*/ 0 h 13"/>
                  <a:gd name="T20" fmla="*/ 190 w 91"/>
                  <a:gd name="T21" fmla="*/ 3 h 13"/>
                  <a:gd name="T22" fmla="*/ 203 w 91"/>
                  <a:gd name="T23" fmla="*/ 8 h 13"/>
                  <a:gd name="T24" fmla="*/ 234 w 91"/>
                  <a:gd name="T25" fmla="*/ 27 h 13"/>
                  <a:gd name="T26" fmla="*/ 250 w 91"/>
                  <a:gd name="T27" fmla="*/ 35 h 13"/>
                  <a:gd name="T28" fmla="*/ 234 w 91"/>
                  <a:gd name="T29" fmla="*/ 27 h 13"/>
                  <a:gd name="T30" fmla="*/ 209 w 91"/>
                  <a:gd name="T31" fmla="*/ 16 h 13"/>
                  <a:gd name="T32" fmla="*/ 192 w 91"/>
                  <a:gd name="T33" fmla="*/ 5 h 13"/>
                  <a:gd name="T34" fmla="*/ 187 w 91"/>
                  <a:gd name="T35" fmla="*/ 5 h 13"/>
                  <a:gd name="T36" fmla="*/ 159 w 91"/>
                  <a:gd name="T37" fmla="*/ 0 h 13"/>
                  <a:gd name="T38" fmla="*/ 126 w 91"/>
                  <a:gd name="T39" fmla="*/ 0 h 13"/>
                  <a:gd name="T40" fmla="*/ 110 w 91"/>
                  <a:gd name="T41" fmla="*/ 3 h 13"/>
                  <a:gd name="T42" fmla="*/ 96 w 91"/>
                  <a:gd name="T43" fmla="*/ 5 h 13"/>
                  <a:gd name="T44" fmla="*/ 36 w 91"/>
                  <a:gd name="T45" fmla="*/ 27 h 13"/>
                  <a:gd name="T46" fmla="*/ 8 w 91"/>
                  <a:gd name="T47" fmla="*/ 32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3">
                    <a:moveTo>
                      <a:pt x="3" y="12"/>
                    </a:moveTo>
                    <a:lnTo>
                      <a:pt x="2" y="12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13" y="8"/>
                    </a:lnTo>
                    <a:lnTo>
                      <a:pt x="35" y="2"/>
                    </a:lnTo>
                    <a:lnTo>
                      <a:pt x="41" y="0"/>
                    </a:lnTo>
                    <a:lnTo>
                      <a:pt x="48" y="0"/>
                    </a:lnTo>
                    <a:lnTo>
                      <a:pt x="58" y="0"/>
                    </a:lnTo>
                    <a:lnTo>
                      <a:pt x="69" y="1"/>
                    </a:lnTo>
                    <a:lnTo>
                      <a:pt x="74" y="3"/>
                    </a:lnTo>
                    <a:lnTo>
                      <a:pt x="85" y="10"/>
                    </a:lnTo>
                    <a:lnTo>
                      <a:pt x="91" y="13"/>
                    </a:lnTo>
                    <a:lnTo>
                      <a:pt x="85" y="10"/>
                    </a:lnTo>
                    <a:lnTo>
                      <a:pt x="76" y="6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0" y="1"/>
                    </a:lnTo>
                    <a:lnTo>
                      <a:pt x="35" y="2"/>
                    </a:lnTo>
                    <a:lnTo>
                      <a:pt x="13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0" name="Freeform 2497"/>
              <p:cNvSpPr>
                <a:spLocks/>
              </p:cNvSpPr>
              <p:nvPr/>
            </p:nvSpPr>
            <p:spPr bwMode="auto">
              <a:xfrm>
                <a:off x="4811" y="1703"/>
                <a:ext cx="165" cy="148"/>
              </a:xfrm>
              <a:custGeom>
                <a:avLst/>
                <a:gdLst>
                  <a:gd name="T0" fmla="*/ 165 w 60"/>
                  <a:gd name="T1" fmla="*/ 140 h 54"/>
                  <a:gd name="T2" fmla="*/ 165 w 60"/>
                  <a:gd name="T3" fmla="*/ 148 h 54"/>
                  <a:gd name="T4" fmla="*/ 160 w 60"/>
                  <a:gd name="T5" fmla="*/ 143 h 54"/>
                  <a:gd name="T6" fmla="*/ 160 w 60"/>
                  <a:gd name="T7" fmla="*/ 140 h 54"/>
                  <a:gd name="T8" fmla="*/ 146 w 60"/>
                  <a:gd name="T9" fmla="*/ 121 h 54"/>
                  <a:gd name="T10" fmla="*/ 132 w 60"/>
                  <a:gd name="T11" fmla="*/ 99 h 54"/>
                  <a:gd name="T12" fmla="*/ 116 w 60"/>
                  <a:gd name="T13" fmla="*/ 77 h 54"/>
                  <a:gd name="T14" fmla="*/ 72 w 60"/>
                  <a:gd name="T15" fmla="*/ 41 h 54"/>
                  <a:gd name="T16" fmla="*/ 52 w 60"/>
                  <a:gd name="T17" fmla="*/ 27 h 54"/>
                  <a:gd name="T18" fmla="*/ 41 w 60"/>
                  <a:gd name="T19" fmla="*/ 22 h 54"/>
                  <a:gd name="T20" fmla="*/ 14 w 60"/>
                  <a:gd name="T21" fmla="*/ 8 h 54"/>
                  <a:gd name="T22" fmla="*/ 0 w 60"/>
                  <a:gd name="T23" fmla="*/ 0 h 54"/>
                  <a:gd name="T24" fmla="*/ 17 w 60"/>
                  <a:gd name="T25" fmla="*/ 8 h 54"/>
                  <a:gd name="T26" fmla="*/ 33 w 60"/>
                  <a:gd name="T27" fmla="*/ 16 h 54"/>
                  <a:gd name="T28" fmla="*/ 55 w 60"/>
                  <a:gd name="T29" fmla="*/ 27 h 54"/>
                  <a:gd name="T30" fmla="*/ 74 w 60"/>
                  <a:gd name="T31" fmla="*/ 41 h 54"/>
                  <a:gd name="T32" fmla="*/ 116 w 60"/>
                  <a:gd name="T33" fmla="*/ 77 h 54"/>
                  <a:gd name="T34" fmla="*/ 132 w 60"/>
                  <a:gd name="T35" fmla="*/ 99 h 54"/>
                  <a:gd name="T36" fmla="*/ 151 w 60"/>
                  <a:gd name="T37" fmla="*/ 121 h 54"/>
                  <a:gd name="T38" fmla="*/ 165 w 60"/>
                  <a:gd name="T39" fmla="*/ 14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0" h="54">
                    <a:moveTo>
                      <a:pt x="60" y="51"/>
                    </a:moveTo>
                    <a:lnTo>
                      <a:pt x="60" y="54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3" y="44"/>
                    </a:lnTo>
                    <a:lnTo>
                      <a:pt x="48" y="36"/>
                    </a:lnTo>
                    <a:lnTo>
                      <a:pt x="42" y="28"/>
                    </a:lnTo>
                    <a:lnTo>
                      <a:pt x="26" y="15"/>
                    </a:lnTo>
                    <a:lnTo>
                      <a:pt x="19" y="10"/>
                    </a:lnTo>
                    <a:lnTo>
                      <a:pt x="15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2" y="6"/>
                    </a:lnTo>
                    <a:lnTo>
                      <a:pt x="20" y="10"/>
                    </a:lnTo>
                    <a:lnTo>
                      <a:pt x="27" y="15"/>
                    </a:lnTo>
                    <a:lnTo>
                      <a:pt x="42" y="28"/>
                    </a:lnTo>
                    <a:lnTo>
                      <a:pt x="48" y="36"/>
                    </a:lnTo>
                    <a:lnTo>
                      <a:pt x="55" y="44"/>
                    </a:lnTo>
                    <a:lnTo>
                      <a:pt x="60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1" name="Freeform 2498"/>
              <p:cNvSpPr>
                <a:spLocks/>
              </p:cNvSpPr>
              <p:nvPr/>
            </p:nvSpPr>
            <p:spPr bwMode="auto">
              <a:xfrm>
                <a:off x="4484" y="1733"/>
                <a:ext cx="472" cy="154"/>
              </a:xfrm>
              <a:custGeom>
                <a:avLst/>
                <a:gdLst>
                  <a:gd name="T0" fmla="*/ 8 w 172"/>
                  <a:gd name="T1" fmla="*/ 99 h 56"/>
                  <a:gd name="T2" fmla="*/ 0 w 172"/>
                  <a:gd name="T3" fmla="*/ 110 h 56"/>
                  <a:gd name="T4" fmla="*/ 5 w 172"/>
                  <a:gd name="T5" fmla="*/ 99 h 56"/>
                  <a:gd name="T6" fmla="*/ 8 w 172"/>
                  <a:gd name="T7" fmla="*/ 96 h 56"/>
                  <a:gd name="T8" fmla="*/ 22 w 172"/>
                  <a:gd name="T9" fmla="*/ 83 h 56"/>
                  <a:gd name="T10" fmla="*/ 58 w 172"/>
                  <a:gd name="T11" fmla="*/ 55 h 56"/>
                  <a:gd name="T12" fmla="*/ 80 w 172"/>
                  <a:gd name="T13" fmla="*/ 39 h 56"/>
                  <a:gd name="T14" fmla="*/ 113 w 172"/>
                  <a:gd name="T15" fmla="*/ 25 h 56"/>
                  <a:gd name="T16" fmla="*/ 143 w 172"/>
                  <a:gd name="T17" fmla="*/ 11 h 56"/>
                  <a:gd name="T18" fmla="*/ 181 w 172"/>
                  <a:gd name="T19" fmla="*/ 6 h 56"/>
                  <a:gd name="T20" fmla="*/ 217 w 172"/>
                  <a:gd name="T21" fmla="*/ 0 h 56"/>
                  <a:gd name="T22" fmla="*/ 252 w 172"/>
                  <a:gd name="T23" fmla="*/ 6 h 56"/>
                  <a:gd name="T24" fmla="*/ 283 w 172"/>
                  <a:gd name="T25" fmla="*/ 11 h 56"/>
                  <a:gd name="T26" fmla="*/ 313 w 172"/>
                  <a:gd name="T27" fmla="*/ 22 h 56"/>
                  <a:gd name="T28" fmla="*/ 332 w 172"/>
                  <a:gd name="T29" fmla="*/ 28 h 56"/>
                  <a:gd name="T30" fmla="*/ 351 w 172"/>
                  <a:gd name="T31" fmla="*/ 39 h 56"/>
                  <a:gd name="T32" fmla="*/ 359 w 172"/>
                  <a:gd name="T33" fmla="*/ 47 h 56"/>
                  <a:gd name="T34" fmla="*/ 365 w 172"/>
                  <a:gd name="T35" fmla="*/ 50 h 56"/>
                  <a:gd name="T36" fmla="*/ 392 w 172"/>
                  <a:gd name="T37" fmla="*/ 74 h 56"/>
                  <a:gd name="T38" fmla="*/ 414 w 172"/>
                  <a:gd name="T39" fmla="*/ 99 h 56"/>
                  <a:gd name="T40" fmla="*/ 439 w 172"/>
                  <a:gd name="T41" fmla="*/ 127 h 56"/>
                  <a:gd name="T42" fmla="*/ 469 w 172"/>
                  <a:gd name="T43" fmla="*/ 149 h 56"/>
                  <a:gd name="T44" fmla="*/ 472 w 172"/>
                  <a:gd name="T45" fmla="*/ 154 h 56"/>
                  <a:gd name="T46" fmla="*/ 458 w 172"/>
                  <a:gd name="T47" fmla="*/ 146 h 56"/>
                  <a:gd name="T48" fmla="*/ 436 w 172"/>
                  <a:gd name="T49" fmla="*/ 127 h 56"/>
                  <a:gd name="T50" fmla="*/ 401 w 172"/>
                  <a:gd name="T51" fmla="*/ 88 h 56"/>
                  <a:gd name="T52" fmla="*/ 373 w 172"/>
                  <a:gd name="T53" fmla="*/ 61 h 56"/>
                  <a:gd name="T54" fmla="*/ 359 w 172"/>
                  <a:gd name="T55" fmla="*/ 50 h 56"/>
                  <a:gd name="T56" fmla="*/ 357 w 172"/>
                  <a:gd name="T57" fmla="*/ 47 h 56"/>
                  <a:gd name="T58" fmla="*/ 346 w 172"/>
                  <a:gd name="T59" fmla="*/ 39 h 56"/>
                  <a:gd name="T60" fmla="*/ 329 w 172"/>
                  <a:gd name="T61" fmla="*/ 28 h 56"/>
                  <a:gd name="T62" fmla="*/ 307 w 172"/>
                  <a:gd name="T63" fmla="*/ 19 h 56"/>
                  <a:gd name="T64" fmla="*/ 280 w 172"/>
                  <a:gd name="T65" fmla="*/ 11 h 56"/>
                  <a:gd name="T66" fmla="*/ 247 w 172"/>
                  <a:gd name="T67" fmla="*/ 6 h 56"/>
                  <a:gd name="T68" fmla="*/ 214 w 172"/>
                  <a:gd name="T69" fmla="*/ 6 h 56"/>
                  <a:gd name="T70" fmla="*/ 176 w 172"/>
                  <a:gd name="T71" fmla="*/ 8 h 56"/>
                  <a:gd name="T72" fmla="*/ 143 w 172"/>
                  <a:gd name="T73" fmla="*/ 14 h 56"/>
                  <a:gd name="T74" fmla="*/ 113 w 172"/>
                  <a:gd name="T75" fmla="*/ 25 h 56"/>
                  <a:gd name="T76" fmla="*/ 80 w 172"/>
                  <a:gd name="T77" fmla="*/ 41 h 56"/>
                  <a:gd name="T78" fmla="*/ 58 w 172"/>
                  <a:gd name="T79" fmla="*/ 55 h 56"/>
                  <a:gd name="T80" fmla="*/ 22 w 172"/>
                  <a:gd name="T81" fmla="*/ 88 h 56"/>
                  <a:gd name="T82" fmla="*/ 8 w 172"/>
                  <a:gd name="T83" fmla="*/ 99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2" h="56">
                    <a:moveTo>
                      <a:pt x="3" y="36"/>
                    </a:moveTo>
                    <a:lnTo>
                      <a:pt x="0" y="40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8" y="30"/>
                    </a:lnTo>
                    <a:lnTo>
                      <a:pt x="21" y="20"/>
                    </a:lnTo>
                    <a:lnTo>
                      <a:pt x="29" y="14"/>
                    </a:lnTo>
                    <a:lnTo>
                      <a:pt x="41" y="9"/>
                    </a:lnTo>
                    <a:lnTo>
                      <a:pt x="52" y="4"/>
                    </a:lnTo>
                    <a:lnTo>
                      <a:pt x="66" y="2"/>
                    </a:lnTo>
                    <a:lnTo>
                      <a:pt x="79" y="0"/>
                    </a:lnTo>
                    <a:lnTo>
                      <a:pt x="92" y="2"/>
                    </a:lnTo>
                    <a:lnTo>
                      <a:pt x="103" y="4"/>
                    </a:lnTo>
                    <a:lnTo>
                      <a:pt x="114" y="8"/>
                    </a:lnTo>
                    <a:lnTo>
                      <a:pt x="121" y="10"/>
                    </a:lnTo>
                    <a:lnTo>
                      <a:pt x="128" y="14"/>
                    </a:lnTo>
                    <a:lnTo>
                      <a:pt x="131" y="17"/>
                    </a:lnTo>
                    <a:lnTo>
                      <a:pt x="133" y="18"/>
                    </a:lnTo>
                    <a:lnTo>
                      <a:pt x="143" y="27"/>
                    </a:lnTo>
                    <a:lnTo>
                      <a:pt x="151" y="36"/>
                    </a:lnTo>
                    <a:lnTo>
                      <a:pt x="160" y="46"/>
                    </a:lnTo>
                    <a:lnTo>
                      <a:pt x="171" y="54"/>
                    </a:lnTo>
                    <a:lnTo>
                      <a:pt x="172" y="56"/>
                    </a:lnTo>
                    <a:lnTo>
                      <a:pt x="167" y="53"/>
                    </a:lnTo>
                    <a:lnTo>
                      <a:pt x="159" y="46"/>
                    </a:lnTo>
                    <a:lnTo>
                      <a:pt x="146" y="32"/>
                    </a:lnTo>
                    <a:lnTo>
                      <a:pt x="136" y="22"/>
                    </a:lnTo>
                    <a:lnTo>
                      <a:pt x="131" y="18"/>
                    </a:lnTo>
                    <a:lnTo>
                      <a:pt x="130" y="17"/>
                    </a:lnTo>
                    <a:lnTo>
                      <a:pt x="126" y="14"/>
                    </a:lnTo>
                    <a:lnTo>
                      <a:pt x="120" y="10"/>
                    </a:lnTo>
                    <a:lnTo>
                      <a:pt x="112" y="7"/>
                    </a:lnTo>
                    <a:lnTo>
                      <a:pt x="102" y="4"/>
                    </a:lnTo>
                    <a:lnTo>
                      <a:pt x="90" y="2"/>
                    </a:lnTo>
                    <a:lnTo>
                      <a:pt x="78" y="2"/>
                    </a:lnTo>
                    <a:lnTo>
                      <a:pt x="64" y="3"/>
                    </a:lnTo>
                    <a:lnTo>
                      <a:pt x="52" y="5"/>
                    </a:lnTo>
                    <a:lnTo>
                      <a:pt x="41" y="9"/>
                    </a:lnTo>
                    <a:lnTo>
                      <a:pt x="29" y="15"/>
                    </a:lnTo>
                    <a:lnTo>
                      <a:pt x="21" y="20"/>
                    </a:lnTo>
                    <a:lnTo>
                      <a:pt x="8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2" name="Freeform 2499"/>
              <p:cNvSpPr>
                <a:spLocks/>
              </p:cNvSpPr>
              <p:nvPr/>
            </p:nvSpPr>
            <p:spPr bwMode="auto">
              <a:xfrm>
                <a:off x="4863" y="1772"/>
                <a:ext cx="102" cy="96"/>
              </a:xfrm>
              <a:custGeom>
                <a:avLst/>
                <a:gdLst>
                  <a:gd name="T0" fmla="*/ 99 w 37"/>
                  <a:gd name="T1" fmla="*/ 93 h 35"/>
                  <a:gd name="T2" fmla="*/ 102 w 37"/>
                  <a:gd name="T3" fmla="*/ 96 h 35"/>
                  <a:gd name="T4" fmla="*/ 99 w 37"/>
                  <a:gd name="T5" fmla="*/ 93 h 35"/>
                  <a:gd name="T6" fmla="*/ 69 w 37"/>
                  <a:gd name="T7" fmla="*/ 52 h 35"/>
                  <a:gd name="T8" fmla="*/ 44 w 37"/>
                  <a:gd name="T9" fmla="*/ 27 h 35"/>
                  <a:gd name="T10" fmla="*/ 36 w 37"/>
                  <a:gd name="T11" fmla="*/ 22 h 35"/>
                  <a:gd name="T12" fmla="*/ 30 w 37"/>
                  <a:gd name="T13" fmla="*/ 22 h 35"/>
                  <a:gd name="T14" fmla="*/ 22 w 37"/>
                  <a:gd name="T15" fmla="*/ 16 h 35"/>
                  <a:gd name="T16" fmla="*/ 6 w 37"/>
                  <a:gd name="T17" fmla="*/ 8 h 35"/>
                  <a:gd name="T18" fmla="*/ 0 w 37"/>
                  <a:gd name="T19" fmla="*/ 0 h 35"/>
                  <a:gd name="T20" fmla="*/ 6 w 37"/>
                  <a:gd name="T21" fmla="*/ 8 h 35"/>
                  <a:gd name="T22" fmla="*/ 33 w 37"/>
                  <a:gd name="T23" fmla="*/ 16 h 35"/>
                  <a:gd name="T24" fmla="*/ 36 w 37"/>
                  <a:gd name="T25" fmla="*/ 22 h 35"/>
                  <a:gd name="T26" fmla="*/ 47 w 37"/>
                  <a:gd name="T27" fmla="*/ 27 h 35"/>
                  <a:gd name="T28" fmla="*/ 69 w 37"/>
                  <a:gd name="T29" fmla="*/ 52 h 35"/>
                  <a:gd name="T30" fmla="*/ 99 w 37"/>
                  <a:gd name="T31" fmla="*/ 93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7" h="35">
                    <a:moveTo>
                      <a:pt x="36" y="34"/>
                    </a:moveTo>
                    <a:lnTo>
                      <a:pt x="37" y="35"/>
                    </a:lnTo>
                    <a:lnTo>
                      <a:pt x="36" y="34"/>
                    </a:lnTo>
                    <a:lnTo>
                      <a:pt x="25" y="19"/>
                    </a:lnTo>
                    <a:lnTo>
                      <a:pt x="16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7" y="10"/>
                    </a:lnTo>
                    <a:lnTo>
                      <a:pt x="25" y="19"/>
                    </a:lnTo>
                    <a:lnTo>
                      <a:pt x="36" y="3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3" name="Freeform 2500"/>
              <p:cNvSpPr>
                <a:spLocks/>
              </p:cNvSpPr>
              <p:nvPr/>
            </p:nvSpPr>
            <p:spPr bwMode="auto">
              <a:xfrm>
                <a:off x="4665" y="1720"/>
                <a:ext cx="228" cy="60"/>
              </a:xfrm>
              <a:custGeom>
                <a:avLst/>
                <a:gdLst>
                  <a:gd name="T0" fmla="*/ 225 w 83"/>
                  <a:gd name="T1" fmla="*/ 52 h 22"/>
                  <a:gd name="T2" fmla="*/ 228 w 83"/>
                  <a:gd name="T3" fmla="*/ 60 h 22"/>
                  <a:gd name="T4" fmla="*/ 225 w 83"/>
                  <a:gd name="T5" fmla="*/ 55 h 22"/>
                  <a:gd name="T6" fmla="*/ 225 w 83"/>
                  <a:gd name="T7" fmla="*/ 52 h 22"/>
                  <a:gd name="T8" fmla="*/ 217 w 83"/>
                  <a:gd name="T9" fmla="*/ 49 h 22"/>
                  <a:gd name="T10" fmla="*/ 203 w 83"/>
                  <a:gd name="T11" fmla="*/ 35 h 22"/>
                  <a:gd name="T12" fmla="*/ 190 w 83"/>
                  <a:gd name="T13" fmla="*/ 33 h 22"/>
                  <a:gd name="T14" fmla="*/ 176 w 83"/>
                  <a:gd name="T15" fmla="*/ 33 h 22"/>
                  <a:gd name="T16" fmla="*/ 159 w 83"/>
                  <a:gd name="T17" fmla="*/ 27 h 22"/>
                  <a:gd name="T18" fmla="*/ 146 w 83"/>
                  <a:gd name="T19" fmla="*/ 25 h 22"/>
                  <a:gd name="T20" fmla="*/ 132 w 83"/>
                  <a:gd name="T21" fmla="*/ 14 h 22"/>
                  <a:gd name="T22" fmla="*/ 115 w 83"/>
                  <a:gd name="T23" fmla="*/ 11 h 22"/>
                  <a:gd name="T24" fmla="*/ 91 w 83"/>
                  <a:gd name="T25" fmla="*/ 5 h 22"/>
                  <a:gd name="T26" fmla="*/ 63 w 83"/>
                  <a:gd name="T27" fmla="*/ 5 h 22"/>
                  <a:gd name="T28" fmla="*/ 47 w 83"/>
                  <a:gd name="T29" fmla="*/ 0 h 22"/>
                  <a:gd name="T30" fmla="*/ 16 w 83"/>
                  <a:gd name="T31" fmla="*/ 5 h 22"/>
                  <a:gd name="T32" fmla="*/ 0 w 83"/>
                  <a:gd name="T33" fmla="*/ 5 h 22"/>
                  <a:gd name="T34" fmla="*/ 16 w 83"/>
                  <a:gd name="T35" fmla="*/ 0 h 22"/>
                  <a:gd name="T36" fmla="*/ 38 w 83"/>
                  <a:gd name="T37" fmla="*/ 0 h 22"/>
                  <a:gd name="T38" fmla="*/ 66 w 83"/>
                  <a:gd name="T39" fmla="*/ 0 h 22"/>
                  <a:gd name="T40" fmla="*/ 91 w 83"/>
                  <a:gd name="T41" fmla="*/ 5 h 22"/>
                  <a:gd name="T42" fmla="*/ 118 w 83"/>
                  <a:gd name="T43" fmla="*/ 11 h 22"/>
                  <a:gd name="T44" fmla="*/ 132 w 83"/>
                  <a:gd name="T45" fmla="*/ 14 h 22"/>
                  <a:gd name="T46" fmla="*/ 146 w 83"/>
                  <a:gd name="T47" fmla="*/ 22 h 22"/>
                  <a:gd name="T48" fmla="*/ 162 w 83"/>
                  <a:gd name="T49" fmla="*/ 27 h 22"/>
                  <a:gd name="T50" fmla="*/ 176 w 83"/>
                  <a:gd name="T51" fmla="*/ 27 h 22"/>
                  <a:gd name="T52" fmla="*/ 190 w 83"/>
                  <a:gd name="T53" fmla="*/ 33 h 22"/>
                  <a:gd name="T54" fmla="*/ 203 w 83"/>
                  <a:gd name="T55" fmla="*/ 35 h 22"/>
                  <a:gd name="T56" fmla="*/ 220 w 83"/>
                  <a:gd name="T57" fmla="*/ 46 h 22"/>
                  <a:gd name="T58" fmla="*/ 225 w 83"/>
                  <a:gd name="T59" fmla="*/ 52 h 2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3" h="22">
                    <a:moveTo>
                      <a:pt x="82" y="19"/>
                    </a:moveTo>
                    <a:lnTo>
                      <a:pt x="83" y="22"/>
                    </a:lnTo>
                    <a:lnTo>
                      <a:pt x="82" y="20"/>
                    </a:lnTo>
                    <a:lnTo>
                      <a:pt x="82" y="19"/>
                    </a:lnTo>
                    <a:lnTo>
                      <a:pt x="79" y="18"/>
                    </a:lnTo>
                    <a:lnTo>
                      <a:pt x="74" y="13"/>
                    </a:lnTo>
                    <a:lnTo>
                      <a:pt x="69" y="12"/>
                    </a:lnTo>
                    <a:lnTo>
                      <a:pt x="64" y="12"/>
                    </a:lnTo>
                    <a:lnTo>
                      <a:pt x="58" y="10"/>
                    </a:lnTo>
                    <a:lnTo>
                      <a:pt x="53" y="9"/>
                    </a:lnTo>
                    <a:lnTo>
                      <a:pt x="48" y="5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8"/>
                    </a:lnTo>
                    <a:lnTo>
                      <a:pt x="59" y="10"/>
                    </a:lnTo>
                    <a:lnTo>
                      <a:pt x="64" y="10"/>
                    </a:lnTo>
                    <a:lnTo>
                      <a:pt x="69" y="12"/>
                    </a:lnTo>
                    <a:lnTo>
                      <a:pt x="74" y="13"/>
                    </a:lnTo>
                    <a:lnTo>
                      <a:pt x="80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4" name="Freeform 2501"/>
              <p:cNvSpPr>
                <a:spLocks/>
              </p:cNvSpPr>
              <p:nvPr/>
            </p:nvSpPr>
            <p:spPr bwMode="auto">
              <a:xfrm>
                <a:off x="4484" y="1752"/>
                <a:ext cx="459" cy="187"/>
              </a:xfrm>
              <a:custGeom>
                <a:avLst/>
                <a:gdLst>
                  <a:gd name="T0" fmla="*/ 456 w 167"/>
                  <a:gd name="T1" fmla="*/ 173 h 68"/>
                  <a:gd name="T2" fmla="*/ 459 w 167"/>
                  <a:gd name="T3" fmla="*/ 187 h 68"/>
                  <a:gd name="T4" fmla="*/ 454 w 167"/>
                  <a:gd name="T5" fmla="*/ 176 h 68"/>
                  <a:gd name="T6" fmla="*/ 454 w 167"/>
                  <a:gd name="T7" fmla="*/ 173 h 68"/>
                  <a:gd name="T8" fmla="*/ 448 w 167"/>
                  <a:gd name="T9" fmla="*/ 157 h 68"/>
                  <a:gd name="T10" fmla="*/ 421 w 167"/>
                  <a:gd name="T11" fmla="*/ 116 h 68"/>
                  <a:gd name="T12" fmla="*/ 401 w 167"/>
                  <a:gd name="T13" fmla="*/ 88 h 68"/>
                  <a:gd name="T14" fmla="*/ 379 w 167"/>
                  <a:gd name="T15" fmla="*/ 63 h 68"/>
                  <a:gd name="T16" fmla="*/ 352 w 167"/>
                  <a:gd name="T17" fmla="*/ 41 h 68"/>
                  <a:gd name="T18" fmla="*/ 322 w 167"/>
                  <a:gd name="T19" fmla="*/ 22 h 68"/>
                  <a:gd name="T20" fmla="*/ 283 w 167"/>
                  <a:gd name="T21" fmla="*/ 8 h 68"/>
                  <a:gd name="T22" fmla="*/ 247 w 167"/>
                  <a:gd name="T23" fmla="*/ 3 h 68"/>
                  <a:gd name="T24" fmla="*/ 214 w 167"/>
                  <a:gd name="T25" fmla="*/ 3 h 68"/>
                  <a:gd name="T26" fmla="*/ 184 w 167"/>
                  <a:gd name="T27" fmla="*/ 3 h 68"/>
                  <a:gd name="T28" fmla="*/ 157 w 167"/>
                  <a:gd name="T29" fmla="*/ 6 h 68"/>
                  <a:gd name="T30" fmla="*/ 140 w 167"/>
                  <a:gd name="T31" fmla="*/ 14 h 68"/>
                  <a:gd name="T32" fmla="*/ 126 w 167"/>
                  <a:gd name="T33" fmla="*/ 17 h 68"/>
                  <a:gd name="T34" fmla="*/ 121 w 167"/>
                  <a:gd name="T35" fmla="*/ 19 h 68"/>
                  <a:gd name="T36" fmla="*/ 88 w 167"/>
                  <a:gd name="T37" fmla="*/ 41 h 68"/>
                  <a:gd name="T38" fmla="*/ 60 w 167"/>
                  <a:gd name="T39" fmla="*/ 61 h 68"/>
                  <a:gd name="T40" fmla="*/ 33 w 167"/>
                  <a:gd name="T41" fmla="*/ 85 h 68"/>
                  <a:gd name="T42" fmla="*/ 0 w 167"/>
                  <a:gd name="T43" fmla="*/ 118 h 68"/>
                  <a:gd name="T44" fmla="*/ 33 w 167"/>
                  <a:gd name="T45" fmla="*/ 85 h 68"/>
                  <a:gd name="T46" fmla="*/ 44 w 167"/>
                  <a:gd name="T47" fmla="*/ 72 h 68"/>
                  <a:gd name="T48" fmla="*/ 77 w 167"/>
                  <a:gd name="T49" fmla="*/ 47 h 68"/>
                  <a:gd name="T50" fmla="*/ 107 w 167"/>
                  <a:gd name="T51" fmla="*/ 22 h 68"/>
                  <a:gd name="T52" fmla="*/ 126 w 167"/>
                  <a:gd name="T53" fmla="*/ 17 h 68"/>
                  <a:gd name="T54" fmla="*/ 143 w 167"/>
                  <a:gd name="T55" fmla="*/ 8 h 68"/>
                  <a:gd name="T56" fmla="*/ 162 w 167"/>
                  <a:gd name="T57" fmla="*/ 3 h 68"/>
                  <a:gd name="T58" fmla="*/ 187 w 167"/>
                  <a:gd name="T59" fmla="*/ 0 h 68"/>
                  <a:gd name="T60" fmla="*/ 217 w 167"/>
                  <a:gd name="T61" fmla="*/ 0 h 68"/>
                  <a:gd name="T62" fmla="*/ 253 w 167"/>
                  <a:gd name="T63" fmla="*/ 3 h 68"/>
                  <a:gd name="T64" fmla="*/ 286 w 167"/>
                  <a:gd name="T65" fmla="*/ 8 h 68"/>
                  <a:gd name="T66" fmla="*/ 324 w 167"/>
                  <a:gd name="T67" fmla="*/ 22 h 68"/>
                  <a:gd name="T68" fmla="*/ 355 w 167"/>
                  <a:gd name="T69" fmla="*/ 41 h 68"/>
                  <a:gd name="T70" fmla="*/ 382 w 167"/>
                  <a:gd name="T71" fmla="*/ 63 h 68"/>
                  <a:gd name="T72" fmla="*/ 407 w 167"/>
                  <a:gd name="T73" fmla="*/ 91 h 68"/>
                  <a:gd name="T74" fmla="*/ 423 w 167"/>
                  <a:gd name="T75" fmla="*/ 116 h 68"/>
                  <a:gd name="T76" fmla="*/ 448 w 167"/>
                  <a:gd name="T77" fmla="*/ 157 h 68"/>
                  <a:gd name="T78" fmla="*/ 456 w 167"/>
                  <a:gd name="T79" fmla="*/ 173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" h="68">
                    <a:moveTo>
                      <a:pt x="166" y="63"/>
                    </a:moveTo>
                    <a:lnTo>
                      <a:pt x="167" y="68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3" y="57"/>
                    </a:lnTo>
                    <a:lnTo>
                      <a:pt x="153" y="42"/>
                    </a:lnTo>
                    <a:lnTo>
                      <a:pt x="146" y="32"/>
                    </a:lnTo>
                    <a:lnTo>
                      <a:pt x="138" y="23"/>
                    </a:lnTo>
                    <a:lnTo>
                      <a:pt x="128" y="15"/>
                    </a:lnTo>
                    <a:lnTo>
                      <a:pt x="117" y="8"/>
                    </a:lnTo>
                    <a:lnTo>
                      <a:pt x="103" y="3"/>
                    </a:lnTo>
                    <a:lnTo>
                      <a:pt x="90" y="1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7" y="2"/>
                    </a:lnTo>
                    <a:lnTo>
                      <a:pt x="51" y="5"/>
                    </a:lnTo>
                    <a:lnTo>
                      <a:pt x="46" y="6"/>
                    </a:lnTo>
                    <a:lnTo>
                      <a:pt x="44" y="7"/>
                    </a:lnTo>
                    <a:lnTo>
                      <a:pt x="32" y="15"/>
                    </a:lnTo>
                    <a:lnTo>
                      <a:pt x="22" y="22"/>
                    </a:lnTo>
                    <a:lnTo>
                      <a:pt x="12" y="31"/>
                    </a:lnTo>
                    <a:lnTo>
                      <a:pt x="0" y="43"/>
                    </a:lnTo>
                    <a:lnTo>
                      <a:pt x="12" y="31"/>
                    </a:lnTo>
                    <a:lnTo>
                      <a:pt x="16" y="26"/>
                    </a:lnTo>
                    <a:lnTo>
                      <a:pt x="28" y="17"/>
                    </a:lnTo>
                    <a:lnTo>
                      <a:pt x="39" y="8"/>
                    </a:lnTo>
                    <a:lnTo>
                      <a:pt x="46" y="6"/>
                    </a:lnTo>
                    <a:lnTo>
                      <a:pt x="52" y="3"/>
                    </a:lnTo>
                    <a:lnTo>
                      <a:pt x="59" y="1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92" y="1"/>
                    </a:lnTo>
                    <a:lnTo>
                      <a:pt x="104" y="3"/>
                    </a:lnTo>
                    <a:lnTo>
                      <a:pt x="118" y="8"/>
                    </a:lnTo>
                    <a:lnTo>
                      <a:pt x="129" y="15"/>
                    </a:lnTo>
                    <a:lnTo>
                      <a:pt x="139" y="23"/>
                    </a:lnTo>
                    <a:lnTo>
                      <a:pt x="148" y="33"/>
                    </a:lnTo>
                    <a:lnTo>
                      <a:pt x="154" y="42"/>
                    </a:lnTo>
                    <a:lnTo>
                      <a:pt x="163" y="57"/>
                    </a:lnTo>
                    <a:lnTo>
                      <a:pt x="166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5" name="Freeform 2502"/>
              <p:cNvSpPr>
                <a:spLocks/>
              </p:cNvSpPr>
              <p:nvPr/>
            </p:nvSpPr>
            <p:spPr bwMode="auto">
              <a:xfrm>
                <a:off x="4932" y="1898"/>
                <a:ext cx="22" cy="14"/>
              </a:xfrm>
              <a:custGeom>
                <a:avLst/>
                <a:gdLst>
                  <a:gd name="T0" fmla="*/ 22 w 8"/>
                  <a:gd name="T1" fmla="*/ 14 h 5"/>
                  <a:gd name="T2" fmla="*/ 19 w 8"/>
                  <a:gd name="T3" fmla="*/ 14 h 5"/>
                  <a:gd name="T4" fmla="*/ 17 w 8"/>
                  <a:gd name="T5" fmla="*/ 8 h 5"/>
                  <a:gd name="T6" fmla="*/ 8 w 8"/>
                  <a:gd name="T7" fmla="*/ 3 h 5"/>
                  <a:gd name="T8" fmla="*/ 6 w 8"/>
                  <a:gd name="T9" fmla="*/ 3 h 5"/>
                  <a:gd name="T10" fmla="*/ 3 w 8"/>
                  <a:gd name="T11" fmla="*/ 3 h 5"/>
                  <a:gd name="T12" fmla="*/ 0 w 8"/>
                  <a:gd name="T13" fmla="*/ 3 h 5"/>
                  <a:gd name="T14" fmla="*/ 3 w 8"/>
                  <a:gd name="T15" fmla="*/ 0 h 5"/>
                  <a:gd name="T16" fmla="*/ 6 w 8"/>
                  <a:gd name="T17" fmla="*/ 0 h 5"/>
                  <a:gd name="T18" fmla="*/ 8 w 8"/>
                  <a:gd name="T19" fmla="*/ 0 h 5"/>
                  <a:gd name="T20" fmla="*/ 17 w 8"/>
                  <a:gd name="T21" fmla="*/ 3 h 5"/>
                  <a:gd name="T22" fmla="*/ 22 w 8"/>
                  <a:gd name="T23" fmla="*/ 14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6" name="Freeform 2503"/>
              <p:cNvSpPr>
                <a:spLocks/>
              </p:cNvSpPr>
              <p:nvPr/>
            </p:nvSpPr>
            <p:spPr bwMode="auto">
              <a:xfrm>
                <a:off x="4641" y="1785"/>
                <a:ext cx="291" cy="168"/>
              </a:xfrm>
              <a:custGeom>
                <a:avLst/>
                <a:gdLst>
                  <a:gd name="T0" fmla="*/ 286 w 106"/>
                  <a:gd name="T1" fmla="*/ 160 h 61"/>
                  <a:gd name="T2" fmla="*/ 291 w 106"/>
                  <a:gd name="T3" fmla="*/ 160 h 61"/>
                  <a:gd name="T4" fmla="*/ 291 w 106"/>
                  <a:gd name="T5" fmla="*/ 168 h 61"/>
                  <a:gd name="T6" fmla="*/ 286 w 106"/>
                  <a:gd name="T7" fmla="*/ 160 h 61"/>
                  <a:gd name="T8" fmla="*/ 283 w 106"/>
                  <a:gd name="T9" fmla="*/ 151 h 61"/>
                  <a:gd name="T10" fmla="*/ 269 w 106"/>
                  <a:gd name="T11" fmla="*/ 124 h 61"/>
                  <a:gd name="T12" fmla="*/ 255 w 106"/>
                  <a:gd name="T13" fmla="*/ 107 h 61"/>
                  <a:gd name="T14" fmla="*/ 244 w 106"/>
                  <a:gd name="T15" fmla="*/ 88 h 61"/>
                  <a:gd name="T16" fmla="*/ 228 w 106"/>
                  <a:gd name="T17" fmla="*/ 72 h 61"/>
                  <a:gd name="T18" fmla="*/ 209 w 106"/>
                  <a:gd name="T19" fmla="*/ 58 h 61"/>
                  <a:gd name="T20" fmla="*/ 187 w 106"/>
                  <a:gd name="T21" fmla="*/ 44 h 61"/>
                  <a:gd name="T22" fmla="*/ 170 w 106"/>
                  <a:gd name="T23" fmla="*/ 30 h 61"/>
                  <a:gd name="T24" fmla="*/ 132 w 106"/>
                  <a:gd name="T25" fmla="*/ 14 h 61"/>
                  <a:gd name="T26" fmla="*/ 104 w 106"/>
                  <a:gd name="T27" fmla="*/ 8 h 61"/>
                  <a:gd name="T28" fmla="*/ 96 w 106"/>
                  <a:gd name="T29" fmla="*/ 3 h 61"/>
                  <a:gd name="T30" fmla="*/ 91 w 106"/>
                  <a:gd name="T31" fmla="*/ 3 h 61"/>
                  <a:gd name="T32" fmla="*/ 88 w 106"/>
                  <a:gd name="T33" fmla="*/ 3 h 61"/>
                  <a:gd name="T34" fmla="*/ 71 w 106"/>
                  <a:gd name="T35" fmla="*/ 8 h 61"/>
                  <a:gd name="T36" fmla="*/ 49 w 106"/>
                  <a:gd name="T37" fmla="*/ 11 h 61"/>
                  <a:gd name="T38" fmla="*/ 27 w 106"/>
                  <a:gd name="T39" fmla="*/ 14 h 61"/>
                  <a:gd name="T40" fmla="*/ 3 w 106"/>
                  <a:gd name="T41" fmla="*/ 22 h 61"/>
                  <a:gd name="T42" fmla="*/ 0 w 106"/>
                  <a:gd name="T43" fmla="*/ 25 h 61"/>
                  <a:gd name="T44" fmla="*/ 27 w 106"/>
                  <a:gd name="T45" fmla="*/ 11 h 61"/>
                  <a:gd name="T46" fmla="*/ 38 w 106"/>
                  <a:gd name="T47" fmla="*/ 11 h 61"/>
                  <a:gd name="T48" fmla="*/ 60 w 106"/>
                  <a:gd name="T49" fmla="*/ 8 h 61"/>
                  <a:gd name="T50" fmla="*/ 74 w 106"/>
                  <a:gd name="T51" fmla="*/ 3 h 61"/>
                  <a:gd name="T52" fmla="*/ 88 w 106"/>
                  <a:gd name="T53" fmla="*/ 0 h 61"/>
                  <a:gd name="T54" fmla="*/ 96 w 106"/>
                  <a:gd name="T55" fmla="*/ 0 h 61"/>
                  <a:gd name="T56" fmla="*/ 99 w 106"/>
                  <a:gd name="T57" fmla="*/ 3 h 61"/>
                  <a:gd name="T58" fmla="*/ 110 w 106"/>
                  <a:gd name="T59" fmla="*/ 3 h 61"/>
                  <a:gd name="T60" fmla="*/ 137 w 106"/>
                  <a:gd name="T61" fmla="*/ 14 h 61"/>
                  <a:gd name="T62" fmla="*/ 173 w 106"/>
                  <a:gd name="T63" fmla="*/ 30 h 61"/>
                  <a:gd name="T64" fmla="*/ 189 w 106"/>
                  <a:gd name="T65" fmla="*/ 44 h 61"/>
                  <a:gd name="T66" fmla="*/ 211 w 106"/>
                  <a:gd name="T67" fmla="*/ 58 h 61"/>
                  <a:gd name="T68" fmla="*/ 228 w 106"/>
                  <a:gd name="T69" fmla="*/ 72 h 61"/>
                  <a:gd name="T70" fmla="*/ 244 w 106"/>
                  <a:gd name="T71" fmla="*/ 88 h 61"/>
                  <a:gd name="T72" fmla="*/ 258 w 106"/>
                  <a:gd name="T73" fmla="*/ 107 h 61"/>
                  <a:gd name="T74" fmla="*/ 269 w 106"/>
                  <a:gd name="T75" fmla="*/ 124 h 61"/>
                  <a:gd name="T76" fmla="*/ 283 w 106"/>
                  <a:gd name="T77" fmla="*/ 149 h 61"/>
                  <a:gd name="T78" fmla="*/ 286 w 106"/>
                  <a:gd name="T79" fmla="*/ 160 h 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6" h="61">
                    <a:moveTo>
                      <a:pt x="104" y="58"/>
                    </a:moveTo>
                    <a:lnTo>
                      <a:pt x="106" y="58"/>
                    </a:lnTo>
                    <a:lnTo>
                      <a:pt x="106" y="61"/>
                    </a:lnTo>
                    <a:lnTo>
                      <a:pt x="104" y="58"/>
                    </a:lnTo>
                    <a:lnTo>
                      <a:pt x="103" y="55"/>
                    </a:lnTo>
                    <a:lnTo>
                      <a:pt x="98" y="45"/>
                    </a:lnTo>
                    <a:lnTo>
                      <a:pt x="93" y="39"/>
                    </a:lnTo>
                    <a:lnTo>
                      <a:pt x="89" y="32"/>
                    </a:lnTo>
                    <a:lnTo>
                      <a:pt x="83" y="26"/>
                    </a:lnTo>
                    <a:lnTo>
                      <a:pt x="76" y="21"/>
                    </a:lnTo>
                    <a:lnTo>
                      <a:pt x="68" y="16"/>
                    </a:lnTo>
                    <a:lnTo>
                      <a:pt x="62" y="11"/>
                    </a:lnTo>
                    <a:lnTo>
                      <a:pt x="48" y="5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3" y="1"/>
                    </a:lnTo>
                    <a:lnTo>
                      <a:pt x="32" y="1"/>
                    </a:lnTo>
                    <a:lnTo>
                      <a:pt x="26" y="3"/>
                    </a:lnTo>
                    <a:lnTo>
                      <a:pt x="18" y="4"/>
                    </a:lnTo>
                    <a:lnTo>
                      <a:pt x="10" y="5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0" y="5"/>
                    </a:lnTo>
                    <a:lnTo>
                      <a:pt x="63" y="11"/>
                    </a:lnTo>
                    <a:lnTo>
                      <a:pt x="69" y="16"/>
                    </a:lnTo>
                    <a:lnTo>
                      <a:pt x="77" y="21"/>
                    </a:lnTo>
                    <a:lnTo>
                      <a:pt x="83" y="26"/>
                    </a:lnTo>
                    <a:lnTo>
                      <a:pt x="89" y="32"/>
                    </a:lnTo>
                    <a:lnTo>
                      <a:pt x="94" y="39"/>
                    </a:lnTo>
                    <a:lnTo>
                      <a:pt x="98" y="45"/>
                    </a:lnTo>
                    <a:lnTo>
                      <a:pt x="103" y="54"/>
                    </a:lnTo>
                    <a:lnTo>
                      <a:pt x="104" y="5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7" name="Freeform 2504"/>
              <p:cNvSpPr>
                <a:spLocks/>
              </p:cNvSpPr>
              <p:nvPr/>
            </p:nvSpPr>
            <p:spPr bwMode="auto">
              <a:xfrm>
                <a:off x="4484" y="1769"/>
                <a:ext cx="395" cy="129"/>
              </a:xfrm>
              <a:custGeom>
                <a:avLst/>
                <a:gdLst>
                  <a:gd name="T0" fmla="*/ 8 w 144"/>
                  <a:gd name="T1" fmla="*/ 118 h 47"/>
                  <a:gd name="T2" fmla="*/ 5 w 144"/>
                  <a:gd name="T3" fmla="*/ 124 h 47"/>
                  <a:gd name="T4" fmla="*/ 0 w 144"/>
                  <a:gd name="T5" fmla="*/ 129 h 47"/>
                  <a:gd name="T6" fmla="*/ 5 w 144"/>
                  <a:gd name="T7" fmla="*/ 124 h 47"/>
                  <a:gd name="T8" fmla="*/ 5 w 144"/>
                  <a:gd name="T9" fmla="*/ 118 h 47"/>
                  <a:gd name="T10" fmla="*/ 14 w 144"/>
                  <a:gd name="T11" fmla="*/ 115 h 47"/>
                  <a:gd name="T12" fmla="*/ 19 w 144"/>
                  <a:gd name="T13" fmla="*/ 110 h 47"/>
                  <a:gd name="T14" fmla="*/ 44 w 144"/>
                  <a:gd name="T15" fmla="*/ 82 h 47"/>
                  <a:gd name="T16" fmla="*/ 60 w 144"/>
                  <a:gd name="T17" fmla="*/ 63 h 47"/>
                  <a:gd name="T18" fmla="*/ 80 w 144"/>
                  <a:gd name="T19" fmla="*/ 47 h 47"/>
                  <a:gd name="T20" fmla="*/ 104 w 144"/>
                  <a:gd name="T21" fmla="*/ 30 h 47"/>
                  <a:gd name="T22" fmla="*/ 132 w 144"/>
                  <a:gd name="T23" fmla="*/ 19 h 47"/>
                  <a:gd name="T24" fmla="*/ 159 w 144"/>
                  <a:gd name="T25" fmla="*/ 5 h 47"/>
                  <a:gd name="T26" fmla="*/ 189 w 144"/>
                  <a:gd name="T27" fmla="*/ 0 h 47"/>
                  <a:gd name="T28" fmla="*/ 214 w 144"/>
                  <a:gd name="T29" fmla="*/ 0 h 47"/>
                  <a:gd name="T30" fmla="*/ 239 w 144"/>
                  <a:gd name="T31" fmla="*/ 0 h 47"/>
                  <a:gd name="T32" fmla="*/ 274 w 144"/>
                  <a:gd name="T33" fmla="*/ 5 h 47"/>
                  <a:gd name="T34" fmla="*/ 288 w 144"/>
                  <a:gd name="T35" fmla="*/ 11 h 47"/>
                  <a:gd name="T36" fmla="*/ 315 w 144"/>
                  <a:gd name="T37" fmla="*/ 25 h 47"/>
                  <a:gd name="T38" fmla="*/ 340 w 144"/>
                  <a:gd name="T39" fmla="*/ 33 h 47"/>
                  <a:gd name="T40" fmla="*/ 365 w 144"/>
                  <a:gd name="T41" fmla="*/ 55 h 47"/>
                  <a:gd name="T42" fmla="*/ 395 w 144"/>
                  <a:gd name="T43" fmla="*/ 71 h 47"/>
                  <a:gd name="T44" fmla="*/ 365 w 144"/>
                  <a:gd name="T45" fmla="*/ 55 h 47"/>
                  <a:gd name="T46" fmla="*/ 354 w 144"/>
                  <a:gd name="T47" fmla="*/ 44 h 47"/>
                  <a:gd name="T48" fmla="*/ 326 w 144"/>
                  <a:gd name="T49" fmla="*/ 30 h 47"/>
                  <a:gd name="T50" fmla="*/ 296 w 144"/>
                  <a:gd name="T51" fmla="*/ 14 h 47"/>
                  <a:gd name="T52" fmla="*/ 288 w 144"/>
                  <a:gd name="T53" fmla="*/ 11 h 47"/>
                  <a:gd name="T54" fmla="*/ 283 w 144"/>
                  <a:gd name="T55" fmla="*/ 11 h 47"/>
                  <a:gd name="T56" fmla="*/ 272 w 144"/>
                  <a:gd name="T57" fmla="*/ 5 h 47"/>
                  <a:gd name="T58" fmla="*/ 233 w 144"/>
                  <a:gd name="T59" fmla="*/ 3 h 47"/>
                  <a:gd name="T60" fmla="*/ 211 w 144"/>
                  <a:gd name="T61" fmla="*/ 0 h 47"/>
                  <a:gd name="T62" fmla="*/ 187 w 144"/>
                  <a:gd name="T63" fmla="*/ 3 h 47"/>
                  <a:gd name="T64" fmla="*/ 159 w 144"/>
                  <a:gd name="T65" fmla="*/ 11 h 47"/>
                  <a:gd name="T66" fmla="*/ 132 w 144"/>
                  <a:gd name="T67" fmla="*/ 19 h 47"/>
                  <a:gd name="T68" fmla="*/ 104 w 144"/>
                  <a:gd name="T69" fmla="*/ 33 h 47"/>
                  <a:gd name="T70" fmla="*/ 80 w 144"/>
                  <a:gd name="T71" fmla="*/ 52 h 47"/>
                  <a:gd name="T72" fmla="*/ 60 w 144"/>
                  <a:gd name="T73" fmla="*/ 69 h 47"/>
                  <a:gd name="T74" fmla="*/ 44 w 144"/>
                  <a:gd name="T75" fmla="*/ 85 h 47"/>
                  <a:gd name="T76" fmla="*/ 19 w 144"/>
                  <a:gd name="T77" fmla="*/ 113 h 47"/>
                  <a:gd name="T78" fmla="*/ 14 w 144"/>
                  <a:gd name="T79" fmla="*/ 118 h 47"/>
                  <a:gd name="T80" fmla="*/ 8 w 144"/>
                  <a:gd name="T81" fmla="*/ 118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4" h="47">
                    <a:moveTo>
                      <a:pt x="3" y="43"/>
                    </a:moveTo>
                    <a:lnTo>
                      <a:pt x="2" y="45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5" y="42"/>
                    </a:lnTo>
                    <a:lnTo>
                      <a:pt x="7" y="40"/>
                    </a:lnTo>
                    <a:lnTo>
                      <a:pt x="16" y="30"/>
                    </a:lnTo>
                    <a:lnTo>
                      <a:pt x="22" y="23"/>
                    </a:lnTo>
                    <a:lnTo>
                      <a:pt x="29" y="17"/>
                    </a:lnTo>
                    <a:lnTo>
                      <a:pt x="38" y="11"/>
                    </a:lnTo>
                    <a:lnTo>
                      <a:pt x="48" y="7"/>
                    </a:lnTo>
                    <a:lnTo>
                      <a:pt x="58" y="2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100" y="2"/>
                    </a:lnTo>
                    <a:lnTo>
                      <a:pt x="105" y="4"/>
                    </a:lnTo>
                    <a:lnTo>
                      <a:pt x="115" y="9"/>
                    </a:lnTo>
                    <a:lnTo>
                      <a:pt x="124" y="12"/>
                    </a:lnTo>
                    <a:lnTo>
                      <a:pt x="133" y="20"/>
                    </a:lnTo>
                    <a:lnTo>
                      <a:pt x="144" y="26"/>
                    </a:lnTo>
                    <a:lnTo>
                      <a:pt x="133" y="20"/>
                    </a:lnTo>
                    <a:lnTo>
                      <a:pt x="129" y="16"/>
                    </a:lnTo>
                    <a:lnTo>
                      <a:pt x="119" y="11"/>
                    </a:lnTo>
                    <a:lnTo>
                      <a:pt x="108" y="5"/>
                    </a:lnTo>
                    <a:lnTo>
                      <a:pt x="105" y="4"/>
                    </a:lnTo>
                    <a:lnTo>
                      <a:pt x="103" y="4"/>
                    </a:lnTo>
                    <a:lnTo>
                      <a:pt x="99" y="2"/>
                    </a:lnTo>
                    <a:lnTo>
                      <a:pt x="85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58" y="4"/>
                    </a:lnTo>
                    <a:lnTo>
                      <a:pt x="48" y="7"/>
                    </a:lnTo>
                    <a:lnTo>
                      <a:pt x="38" y="12"/>
                    </a:lnTo>
                    <a:lnTo>
                      <a:pt x="29" y="19"/>
                    </a:lnTo>
                    <a:lnTo>
                      <a:pt x="22" y="25"/>
                    </a:lnTo>
                    <a:lnTo>
                      <a:pt x="16" y="31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8" name="Freeform 2505"/>
              <p:cNvSpPr>
                <a:spLocks/>
              </p:cNvSpPr>
              <p:nvPr/>
            </p:nvSpPr>
            <p:spPr bwMode="auto">
              <a:xfrm>
                <a:off x="4487" y="1783"/>
                <a:ext cx="214" cy="145"/>
              </a:xfrm>
              <a:custGeom>
                <a:avLst/>
                <a:gdLst>
                  <a:gd name="T0" fmla="*/ 3 w 78"/>
                  <a:gd name="T1" fmla="*/ 140 h 53"/>
                  <a:gd name="T2" fmla="*/ 3 w 78"/>
                  <a:gd name="T3" fmla="*/ 142 h 53"/>
                  <a:gd name="T4" fmla="*/ 0 w 78"/>
                  <a:gd name="T5" fmla="*/ 145 h 53"/>
                  <a:gd name="T6" fmla="*/ 0 w 78"/>
                  <a:gd name="T7" fmla="*/ 142 h 53"/>
                  <a:gd name="T8" fmla="*/ 3 w 78"/>
                  <a:gd name="T9" fmla="*/ 140 h 53"/>
                  <a:gd name="T10" fmla="*/ 5 w 78"/>
                  <a:gd name="T11" fmla="*/ 131 h 53"/>
                  <a:gd name="T12" fmla="*/ 19 w 78"/>
                  <a:gd name="T13" fmla="*/ 115 h 53"/>
                  <a:gd name="T14" fmla="*/ 69 w 78"/>
                  <a:gd name="T15" fmla="*/ 68 h 53"/>
                  <a:gd name="T16" fmla="*/ 115 w 78"/>
                  <a:gd name="T17" fmla="*/ 27 h 53"/>
                  <a:gd name="T18" fmla="*/ 132 w 78"/>
                  <a:gd name="T19" fmla="*/ 14 h 53"/>
                  <a:gd name="T20" fmla="*/ 140 w 78"/>
                  <a:gd name="T21" fmla="*/ 11 h 53"/>
                  <a:gd name="T22" fmla="*/ 143 w 78"/>
                  <a:gd name="T23" fmla="*/ 11 h 53"/>
                  <a:gd name="T24" fmla="*/ 159 w 78"/>
                  <a:gd name="T25" fmla="*/ 5 h 53"/>
                  <a:gd name="T26" fmla="*/ 195 w 78"/>
                  <a:gd name="T27" fmla="*/ 0 h 53"/>
                  <a:gd name="T28" fmla="*/ 214 w 78"/>
                  <a:gd name="T29" fmla="*/ 0 h 53"/>
                  <a:gd name="T30" fmla="*/ 195 w 78"/>
                  <a:gd name="T31" fmla="*/ 3 h 53"/>
                  <a:gd name="T32" fmla="*/ 167 w 78"/>
                  <a:gd name="T33" fmla="*/ 5 h 53"/>
                  <a:gd name="T34" fmla="*/ 151 w 78"/>
                  <a:gd name="T35" fmla="*/ 11 h 53"/>
                  <a:gd name="T36" fmla="*/ 140 w 78"/>
                  <a:gd name="T37" fmla="*/ 14 h 53"/>
                  <a:gd name="T38" fmla="*/ 132 w 78"/>
                  <a:gd name="T39" fmla="*/ 16 h 53"/>
                  <a:gd name="T40" fmla="*/ 115 w 78"/>
                  <a:gd name="T41" fmla="*/ 30 h 53"/>
                  <a:gd name="T42" fmla="*/ 69 w 78"/>
                  <a:gd name="T43" fmla="*/ 71 h 53"/>
                  <a:gd name="T44" fmla="*/ 25 w 78"/>
                  <a:gd name="T45" fmla="*/ 115 h 53"/>
                  <a:gd name="T46" fmla="*/ 5 w 78"/>
                  <a:gd name="T47" fmla="*/ 131 h 53"/>
                  <a:gd name="T48" fmla="*/ 3 w 78"/>
                  <a:gd name="T49" fmla="*/ 140 h 5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53">
                    <a:moveTo>
                      <a:pt x="1" y="51"/>
                    </a:moveTo>
                    <a:lnTo>
                      <a:pt x="1" y="52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1" y="51"/>
                    </a:lnTo>
                    <a:lnTo>
                      <a:pt x="2" y="48"/>
                    </a:lnTo>
                    <a:lnTo>
                      <a:pt x="7" y="42"/>
                    </a:lnTo>
                    <a:lnTo>
                      <a:pt x="25" y="25"/>
                    </a:lnTo>
                    <a:lnTo>
                      <a:pt x="42" y="10"/>
                    </a:lnTo>
                    <a:lnTo>
                      <a:pt x="48" y="5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8" y="2"/>
                    </a:lnTo>
                    <a:lnTo>
                      <a:pt x="71" y="0"/>
                    </a:lnTo>
                    <a:lnTo>
                      <a:pt x="78" y="0"/>
                    </a:lnTo>
                    <a:lnTo>
                      <a:pt x="71" y="1"/>
                    </a:lnTo>
                    <a:lnTo>
                      <a:pt x="61" y="2"/>
                    </a:lnTo>
                    <a:lnTo>
                      <a:pt x="55" y="4"/>
                    </a:lnTo>
                    <a:lnTo>
                      <a:pt x="51" y="5"/>
                    </a:lnTo>
                    <a:lnTo>
                      <a:pt x="48" y="6"/>
                    </a:lnTo>
                    <a:lnTo>
                      <a:pt x="42" y="11"/>
                    </a:lnTo>
                    <a:lnTo>
                      <a:pt x="25" y="26"/>
                    </a:lnTo>
                    <a:lnTo>
                      <a:pt x="9" y="42"/>
                    </a:lnTo>
                    <a:lnTo>
                      <a:pt x="2" y="48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29" name="Freeform 2506"/>
              <p:cNvSpPr>
                <a:spLocks/>
              </p:cNvSpPr>
              <p:nvPr/>
            </p:nvSpPr>
            <p:spPr bwMode="auto">
              <a:xfrm>
                <a:off x="4487" y="1802"/>
                <a:ext cx="436" cy="176"/>
              </a:xfrm>
              <a:custGeom>
                <a:avLst/>
                <a:gdLst>
                  <a:gd name="T0" fmla="*/ 431 w 159"/>
                  <a:gd name="T1" fmla="*/ 162 h 64"/>
                  <a:gd name="T2" fmla="*/ 436 w 159"/>
                  <a:gd name="T3" fmla="*/ 176 h 64"/>
                  <a:gd name="T4" fmla="*/ 431 w 159"/>
                  <a:gd name="T5" fmla="*/ 165 h 64"/>
                  <a:gd name="T6" fmla="*/ 425 w 159"/>
                  <a:gd name="T7" fmla="*/ 162 h 64"/>
                  <a:gd name="T8" fmla="*/ 417 w 159"/>
                  <a:gd name="T9" fmla="*/ 143 h 64"/>
                  <a:gd name="T10" fmla="*/ 392 w 159"/>
                  <a:gd name="T11" fmla="*/ 107 h 64"/>
                  <a:gd name="T12" fmla="*/ 370 w 159"/>
                  <a:gd name="T13" fmla="*/ 83 h 64"/>
                  <a:gd name="T14" fmla="*/ 348 w 159"/>
                  <a:gd name="T15" fmla="*/ 58 h 64"/>
                  <a:gd name="T16" fmla="*/ 321 w 159"/>
                  <a:gd name="T17" fmla="*/ 39 h 64"/>
                  <a:gd name="T18" fmla="*/ 291 w 159"/>
                  <a:gd name="T19" fmla="*/ 19 h 64"/>
                  <a:gd name="T20" fmla="*/ 271 w 159"/>
                  <a:gd name="T21" fmla="*/ 11 h 64"/>
                  <a:gd name="T22" fmla="*/ 255 w 159"/>
                  <a:gd name="T23" fmla="*/ 8 h 64"/>
                  <a:gd name="T24" fmla="*/ 222 w 159"/>
                  <a:gd name="T25" fmla="*/ 6 h 64"/>
                  <a:gd name="T26" fmla="*/ 186 w 159"/>
                  <a:gd name="T27" fmla="*/ 8 h 64"/>
                  <a:gd name="T28" fmla="*/ 156 w 159"/>
                  <a:gd name="T29" fmla="*/ 11 h 64"/>
                  <a:gd name="T30" fmla="*/ 137 w 159"/>
                  <a:gd name="T31" fmla="*/ 19 h 64"/>
                  <a:gd name="T32" fmla="*/ 118 w 159"/>
                  <a:gd name="T33" fmla="*/ 28 h 64"/>
                  <a:gd name="T34" fmla="*/ 104 w 159"/>
                  <a:gd name="T35" fmla="*/ 39 h 64"/>
                  <a:gd name="T36" fmla="*/ 96 w 159"/>
                  <a:gd name="T37" fmla="*/ 44 h 64"/>
                  <a:gd name="T38" fmla="*/ 74 w 159"/>
                  <a:gd name="T39" fmla="*/ 63 h 64"/>
                  <a:gd name="T40" fmla="*/ 52 w 159"/>
                  <a:gd name="T41" fmla="*/ 85 h 64"/>
                  <a:gd name="T42" fmla="*/ 38 w 159"/>
                  <a:gd name="T43" fmla="*/ 99 h 64"/>
                  <a:gd name="T44" fmla="*/ 30 w 159"/>
                  <a:gd name="T45" fmla="*/ 118 h 64"/>
                  <a:gd name="T46" fmla="*/ 0 w 159"/>
                  <a:gd name="T47" fmla="*/ 149 h 64"/>
                  <a:gd name="T48" fmla="*/ 30 w 159"/>
                  <a:gd name="T49" fmla="*/ 113 h 64"/>
                  <a:gd name="T50" fmla="*/ 38 w 159"/>
                  <a:gd name="T51" fmla="*/ 99 h 64"/>
                  <a:gd name="T52" fmla="*/ 60 w 159"/>
                  <a:gd name="T53" fmla="*/ 69 h 64"/>
                  <a:gd name="T54" fmla="*/ 90 w 159"/>
                  <a:gd name="T55" fmla="*/ 44 h 64"/>
                  <a:gd name="T56" fmla="*/ 110 w 159"/>
                  <a:gd name="T57" fmla="*/ 36 h 64"/>
                  <a:gd name="T58" fmla="*/ 110 w 159"/>
                  <a:gd name="T59" fmla="*/ 30 h 64"/>
                  <a:gd name="T60" fmla="*/ 123 w 159"/>
                  <a:gd name="T61" fmla="*/ 25 h 64"/>
                  <a:gd name="T62" fmla="*/ 140 w 159"/>
                  <a:gd name="T63" fmla="*/ 19 h 64"/>
                  <a:gd name="T64" fmla="*/ 165 w 159"/>
                  <a:gd name="T65" fmla="*/ 8 h 64"/>
                  <a:gd name="T66" fmla="*/ 192 w 159"/>
                  <a:gd name="T67" fmla="*/ 6 h 64"/>
                  <a:gd name="T68" fmla="*/ 225 w 159"/>
                  <a:gd name="T69" fmla="*/ 0 h 64"/>
                  <a:gd name="T70" fmla="*/ 258 w 159"/>
                  <a:gd name="T71" fmla="*/ 8 h 64"/>
                  <a:gd name="T72" fmla="*/ 293 w 159"/>
                  <a:gd name="T73" fmla="*/ 19 h 64"/>
                  <a:gd name="T74" fmla="*/ 324 w 159"/>
                  <a:gd name="T75" fmla="*/ 39 h 64"/>
                  <a:gd name="T76" fmla="*/ 351 w 159"/>
                  <a:gd name="T77" fmla="*/ 58 h 64"/>
                  <a:gd name="T78" fmla="*/ 376 w 159"/>
                  <a:gd name="T79" fmla="*/ 83 h 64"/>
                  <a:gd name="T80" fmla="*/ 392 w 159"/>
                  <a:gd name="T81" fmla="*/ 107 h 64"/>
                  <a:gd name="T82" fmla="*/ 420 w 159"/>
                  <a:gd name="T83" fmla="*/ 143 h 64"/>
                  <a:gd name="T84" fmla="*/ 431 w 159"/>
                  <a:gd name="T85" fmla="*/ 162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9" h="64">
                    <a:moveTo>
                      <a:pt x="157" y="59"/>
                    </a:moveTo>
                    <a:lnTo>
                      <a:pt x="159" y="64"/>
                    </a:lnTo>
                    <a:lnTo>
                      <a:pt x="157" y="60"/>
                    </a:lnTo>
                    <a:lnTo>
                      <a:pt x="155" y="59"/>
                    </a:lnTo>
                    <a:lnTo>
                      <a:pt x="152" y="52"/>
                    </a:lnTo>
                    <a:lnTo>
                      <a:pt x="143" y="39"/>
                    </a:lnTo>
                    <a:lnTo>
                      <a:pt x="135" y="30"/>
                    </a:lnTo>
                    <a:lnTo>
                      <a:pt x="127" y="21"/>
                    </a:lnTo>
                    <a:lnTo>
                      <a:pt x="117" y="14"/>
                    </a:lnTo>
                    <a:lnTo>
                      <a:pt x="106" y="7"/>
                    </a:lnTo>
                    <a:lnTo>
                      <a:pt x="99" y="4"/>
                    </a:lnTo>
                    <a:lnTo>
                      <a:pt x="93" y="3"/>
                    </a:lnTo>
                    <a:lnTo>
                      <a:pt x="81" y="2"/>
                    </a:lnTo>
                    <a:lnTo>
                      <a:pt x="68" y="3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0"/>
                    </a:lnTo>
                    <a:lnTo>
                      <a:pt x="38" y="14"/>
                    </a:lnTo>
                    <a:lnTo>
                      <a:pt x="35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4" y="36"/>
                    </a:lnTo>
                    <a:lnTo>
                      <a:pt x="11" y="43"/>
                    </a:lnTo>
                    <a:lnTo>
                      <a:pt x="0" y="54"/>
                    </a:lnTo>
                    <a:lnTo>
                      <a:pt x="11" y="41"/>
                    </a:lnTo>
                    <a:lnTo>
                      <a:pt x="14" y="36"/>
                    </a:lnTo>
                    <a:lnTo>
                      <a:pt x="22" y="25"/>
                    </a:lnTo>
                    <a:lnTo>
                      <a:pt x="33" y="16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5" y="9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107" y="7"/>
                    </a:lnTo>
                    <a:lnTo>
                      <a:pt x="118" y="14"/>
                    </a:lnTo>
                    <a:lnTo>
                      <a:pt x="128" y="21"/>
                    </a:lnTo>
                    <a:lnTo>
                      <a:pt x="137" y="30"/>
                    </a:lnTo>
                    <a:lnTo>
                      <a:pt x="143" y="39"/>
                    </a:lnTo>
                    <a:lnTo>
                      <a:pt x="153" y="52"/>
                    </a:lnTo>
                    <a:lnTo>
                      <a:pt x="157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0" name="Freeform 2507"/>
              <p:cNvSpPr>
                <a:spLocks/>
              </p:cNvSpPr>
              <p:nvPr/>
            </p:nvSpPr>
            <p:spPr bwMode="auto">
              <a:xfrm>
                <a:off x="4487" y="1821"/>
                <a:ext cx="434" cy="192"/>
              </a:xfrm>
              <a:custGeom>
                <a:avLst/>
                <a:gdLst>
                  <a:gd name="T0" fmla="*/ 5 w 158"/>
                  <a:gd name="T1" fmla="*/ 178 h 70"/>
                  <a:gd name="T2" fmla="*/ 5 w 158"/>
                  <a:gd name="T3" fmla="*/ 184 h 70"/>
                  <a:gd name="T4" fmla="*/ 0 w 158"/>
                  <a:gd name="T5" fmla="*/ 192 h 70"/>
                  <a:gd name="T6" fmla="*/ 5 w 158"/>
                  <a:gd name="T7" fmla="*/ 184 h 70"/>
                  <a:gd name="T8" fmla="*/ 5 w 158"/>
                  <a:gd name="T9" fmla="*/ 178 h 70"/>
                  <a:gd name="T10" fmla="*/ 11 w 158"/>
                  <a:gd name="T11" fmla="*/ 176 h 70"/>
                  <a:gd name="T12" fmla="*/ 14 w 158"/>
                  <a:gd name="T13" fmla="*/ 162 h 70"/>
                  <a:gd name="T14" fmla="*/ 25 w 158"/>
                  <a:gd name="T15" fmla="*/ 143 h 70"/>
                  <a:gd name="T16" fmla="*/ 38 w 158"/>
                  <a:gd name="T17" fmla="*/ 115 h 70"/>
                  <a:gd name="T18" fmla="*/ 55 w 158"/>
                  <a:gd name="T19" fmla="*/ 88 h 70"/>
                  <a:gd name="T20" fmla="*/ 74 w 158"/>
                  <a:gd name="T21" fmla="*/ 60 h 70"/>
                  <a:gd name="T22" fmla="*/ 104 w 158"/>
                  <a:gd name="T23" fmla="*/ 36 h 70"/>
                  <a:gd name="T24" fmla="*/ 118 w 158"/>
                  <a:gd name="T25" fmla="*/ 25 h 70"/>
                  <a:gd name="T26" fmla="*/ 140 w 158"/>
                  <a:gd name="T27" fmla="*/ 16 h 70"/>
                  <a:gd name="T28" fmla="*/ 159 w 158"/>
                  <a:gd name="T29" fmla="*/ 8 h 70"/>
                  <a:gd name="T30" fmla="*/ 179 w 158"/>
                  <a:gd name="T31" fmla="*/ 3 h 70"/>
                  <a:gd name="T32" fmla="*/ 198 w 158"/>
                  <a:gd name="T33" fmla="*/ 0 h 70"/>
                  <a:gd name="T34" fmla="*/ 214 w 158"/>
                  <a:gd name="T35" fmla="*/ 0 h 70"/>
                  <a:gd name="T36" fmla="*/ 253 w 158"/>
                  <a:gd name="T37" fmla="*/ 3 h 70"/>
                  <a:gd name="T38" fmla="*/ 280 w 158"/>
                  <a:gd name="T39" fmla="*/ 11 h 70"/>
                  <a:gd name="T40" fmla="*/ 308 w 158"/>
                  <a:gd name="T41" fmla="*/ 22 h 70"/>
                  <a:gd name="T42" fmla="*/ 324 w 158"/>
                  <a:gd name="T43" fmla="*/ 33 h 70"/>
                  <a:gd name="T44" fmla="*/ 335 w 158"/>
                  <a:gd name="T45" fmla="*/ 44 h 70"/>
                  <a:gd name="T46" fmla="*/ 335 w 158"/>
                  <a:gd name="T47" fmla="*/ 49 h 70"/>
                  <a:gd name="T48" fmla="*/ 341 w 158"/>
                  <a:gd name="T49" fmla="*/ 58 h 70"/>
                  <a:gd name="T50" fmla="*/ 363 w 158"/>
                  <a:gd name="T51" fmla="*/ 80 h 70"/>
                  <a:gd name="T52" fmla="*/ 371 w 158"/>
                  <a:gd name="T53" fmla="*/ 93 h 70"/>
                  <a:gd name="T54" fmla="*/ 382 w 158"/>
                  <a:gd name="T55" fmla="*/ 112 h 70"/>
                  <a:gd name="T56" fmla="*/ 393 w 158"/>
                  <a:gd name="T57" fmla="*/ 129 h 70"/>
                  <a:gd name="T58" fmla="*/ 396 w 158"/>
                  <a:gd name="T59" fmla="*/ 145 h 70"/>
                  <a:gd name="T60" fmla="*/ 434 w 158"/>
                  <a:gd name="T61" fmla="*/ 178 h 70"/>
                  <a:gd name="T62" fmla="*/ 393 w 158"/>
                  <a:gd name="T63" fmla="*/ 145 h 70"/>
                  <a:gd name="T64" fmla="*/ 396 w 158"/>
                  <a:gd name="T65" fmla="*/ 143 h 70"/>
                  <a:gd name="T66" fmla="*/ 396 w 158"/>
                  <a:gd name="T67" fmla="*/ 137 h 70"/>
                  <a:gd name="T68" fmla="*/ 393 w 158"/>
                  <a:gd name="T69" fmla="*/ 129 h 70"/>
                  <a:gd name="T70" fmla="*/ 368 w 158"/>
                  <a:gd name="T71" fmla="*/ 93 h 70"/>
                  <a:gd name="T72" fmla="*/ 343 w 158"/>
                  <a:gd name="T73" fmla="*/ 60 h 70"/>
                  <a:gd name="T74" fmla="*/ 330 w 158"/>
                  <a:gd name="T75" fmla="*/ 47 h 70"/>
                  <a:gd name="T76" fmla="*/ 327 w 158"/>
                  <a:gd name="T77" fmla="*/ 38 h 70"/>
                  <a:gd name="T78" fmla="*/ 319 w 158"/>
                  <a:gd name="T79" fmla="*/ 33 h 70"/>
                  <a:gd name="T80" fmla="*/ 299 w 158"/>
                  <a:gd name="T81" fmla="*/ 22 h 70"/>
                  <a:gd name="T82" fmla="*/ 277 w 158"/>
                  <a:gd name="T83" fmla="*/ 11 h 70"/>
                  <a:gd name="T84" fmla="*/ 244 w 158"/>
                  <a:gd name="T85" fmla="*/ 3 h 70"/>
                  <a:gd name="T86" fmla="*/ 212 w 158"/>
                  <a:gd name="T87" fmla="*/ 3 h 70"/>
                  <a:gd name="T88" fmla="*/ 195 w 158"/>
                  <a:gd name="T89" fmla="*/ 3 h 70"/>
                  <a:gd name="T90" fmla="*/ 179 w 158"/>
                  <a:gd name="T91" fmla="*/ 5 h 70"/>
                  <a:gd name="T92" fmla="*/ 157 w 158"/>
                  <a:gd name="T93" fmla="*/ 11 h 70"/>
                  <a:gd name="T94" fmla="*/ 137 w 158"/>
                  <a:gd name="T95" fmla="*/ 19 h 70"/>
                  <a:gd name="T96" fmla="*/ 118 w 158"/>
                  <a:gd name="T97" fmla="*/ 30 h 70"/>
                  <a:gd name="T98" fmla="*/ 102 w 158"/>
                  <a:gd name="T99" fmla="*/ 38 h 70"/>
                  <a:gd name="T100" fmla="*/ 74 w 158"/>
                  <a:gd name="T101" fmla="*/ 63 h 70"/>
                  <a:gd name="T102" fmla="*/ 55 w 158"/>
                  <a:gd name="T103" fmla="*/ 91 h 70"/>
                  <a:gd name="T104" fmla="*/ 38 w 158"/>
                  <a:gd name="T105" fmla="*/ 118 h 70"/>
                  <a:gd name="T106" fmla="*/ 16 w 158"/>
                  <a:gd name="T107" fmla="*/ 162 h 70"/>
                  <a:gd name="T108" fmla="*/ 11 w 158"/>
                  <a:gd name="T109" fmla="*/ 176 h 70"/>
                  <a:gd name="T110" fmla="*/ 5 w 158"/>
                  <a:gd name="T111" fmla="*/ 178 h 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8" h="70">
                    <a:moveTo>
                      <a:pt x="2" y="65"/>
                    </a:moveTo>
                    <a:lnTo>
                      <a:pt x="2" y="67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4"/>
                    </a:lnTo>
                    <a:lnTo>
                      <a:pt x="5" y="59"/>
                    </a:lnTo>
                    <a:lnTo>
                      <a:pt x="9" y="52"/>
                    </a:lnTo>
                    <a:lnTo>
                      <a:pt x="14" y="42"/>
                    </a:lnTo>
                    <a:lnTo>
                      <a:pt x="20" y="32"/>
                    </a:lnTo>
                    <a:lnTo>
                      <a:pt x="27" y="22"/>
                    </a:lnTo>
                    <a:lnTo>
                      <a:pt x="38" y="13"/>
                    </a:lnTo>
                    <a:lnTo>
                      <a:pt x="43" y="9"/>
                    </a:lnTo>
                    <a:lnTo>
                      <a:pt x="51" y="6"/>
                    </a:lnTo>
                    <a:lnTo>
                      <a:pt x="58" y="3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92" y="1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18" y="12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4" y="21"/>
                    </a:lnTo>
                    <a:lnTo>
                      <a:pt x="132" y="29"/>
                    </a:lnTo>
                    <a:lnTo>
                      <a:pt x="135" y="34"/>
                    </a:lnTo>
                    <a:lnTo>
                      <a:pt x="139" y="41"/>
                    </a:lnTo>
                    <a:lnTo>
                      <a:pt x="143" y="47"/>
                    </a:lnTo>
                    <a:lnTo>
                      <a:pt x="144" y="53"/>
                    </a:lnTo>
                    <a:lnTo>
                      <a:pt x="158" y="65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4" y="50"/>
                    </a:lnTo>
                    <a:lnTo>
                      <a:pt x="143" y="47"/>
                    </a:lnTo>
                    <a:lnTo>
                      <a:pt x="134" y="34"/>
                    </a:lnTo>
                    <a:lnTo>
                      <a:pt x="125" y="22"/>
                    </a:lnTo>
                    <a:lnTo>
                      <a:pt x="120" y="17"/>
                    </a:lnTo>
                    <a:lnTo>
                      <a:pt x="119" y="14"/>
                    </a:lnTo>
                    <a:lnTo>
                      <a:pt x="116" y="12"/>
                    </a:lnTo>
                    <a:lnTo>
                      <a:pt x="109" y="8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7" y="1"/>
                    </a:lnTo>
                    <a:lnTo>
                      <a:pt x="71" y="1"/>
                    </a:lnTo>
                    <a:lnTo>
                      <a:pt x="65" y="2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1"/>
                    </a:lnTo>
                    <a:lnTo>
                      <a:pt x="37" y="14"/>
                    </a:lnTo>
                    <a:lnTo>
                      <a:pt x="27" y="23"/>
                    </a:lnTo>
                    <a:lnTo>
                      <a:pt x="20" y="33"/>
                    </a:lnTo>
                    <a:lnTo>
                      <a:pt x="14" y="43"/>
                    </a:lnTo>
                    <a:lnTo>
                      <a:pt x="6" y="59"/>
                    </a:lnTo>
                    <a:lnTo>
                      <a:pt x="4" y="6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1" name="Freeform 2508"/>
              <p:cNvSpPr>
                <a:spLocks/>
              </p:cNvSpPr>
              <p:nvPr/>
            </p:nvSpPr>
            <p:spPr bwMode="auto">
              <a:xfrm>
                <a:off x="4479" y="1953"/>
                <a:ext cx="35" cy="30"/>
              </a:xfrm>
              <a:custGeom>
                <a:avLst/>
                <a:gdLst>
                  <a:gd name="T0" fmla="*/ 0 w 13"/>
                  <a:gd name="T1" fmla="*/ 30 h 11"/>
                  <a:gd name="T2" fmla="*/ 0 w 13"/>
                  <a:gd name="T3" fmla="*/ 27 h 11"/>
                  <a:gd name="T4" fmla="*/ 8 w 13"/>
                  <a:gd name="T5" fmla="*/ 14 h 11"/>
                  <a:gd name="T6" fmla="*/ 13 w 13"/>
                  <a:gd name="T7" fmla="*/ 3 h 11"/>
                  <a:gd name="T8" fmla="*/ 22 w 13"/>
                  <a:gd name="T9" fmla="*/ 0 h 11"/>
                  <a:gd name="T10" fmla="*/ 32 w 13"/>
                  <a:gd name="T11" fmla="*/ 0 h 11"/>
                  <a:gd name="T12" fmla="*/ 35 w 13"/>
                  <a:gd name="T13" fmla="*/ 3 h 11"/>
                  <a:gd name="T14" fmla="*/ 27 w 13"/>
                  <a:gd name="T15" fmla="*/ 3 h 11"/>
                  <a:gd name="T16" fmla="*/ 22 w 13"/>
                  <a:gd name="T17" fmla="*/ 3 h 11"/>
                  <a:gd name="T18" fmla="*/ 13 w 13"/>
                  <a:gd name="T19" fmla="*/ 5 h 11"/>
                  <a:gd name="T20" fmla="*/ 11 w 13"/>
                  <a:gd name="T21" fmla="*/ 14 h 11"/>
                  <a:gd name="T22" fmla="*/ 0 w 13"/>
                  <a:gd name="T23" fmla="*/ 3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0" y="11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2" name="Freeform 2509"/>
              <p:cNvSpPr>
                <a:spLocks/>
              </p:cNvSpPr>
              <p:nvPr/>
            </p:nvSpPr>
            <p:spPr bwMode="auto">
              <a:xfrm>
                <a:off x="4498" y="1832"/>
                <a:ext cx="233" cy="217"/>
              </a:xfrm>
              <a:custGeom>
                <a:avLst/>
                <a:gdLst>
                  <a:gd name="T0" fmla="*/ 3 w 85"/>
                  <a:gd name="T1" fmla="*/ 209 h 79"/>
                  <a:gd name="T2" fmla="*/ 0 w 85"/>
                  <a:gd name="T3" fmla="*/ 217 h 79"/>
                  <a:gd name="T4" fmla="*/ 0 w 85"/>
                  <a:gd name="T5" fmla="*/ 209 h 79"/>
                  <a:gd name="T6" fmla="*/ 3 w 85"/>
                  <a:gd name="T7" fmla="*/ 209 h 79"/>
                  <a:gd name="T8" fmla="*/ 5 w 85"/>
                  <a:gd name="T9" fmla="*/ 201 h 79"/>
                  <a:gd name="T10" fmla="*/ 16 w 85"/>
                  <a:gd name="T11" fmla="*/ 173 h 79"/>
                  <a:gd name="T12" fmla="*/ 30 w 85"/>
                  <a:gd name="T13" fmla="*/ 135 h 79"/>
                  <a:gd name="T14" fmla="*/ 44 w 85"/>
                  <a:gd name="T15" fmla="*/ 93 h 79"/>
                  <a:gd name="T16" fmla="*/ 60 w 85"/>
                  <a:gd name="T17" fmla="*/ 77 h 79"/>
                  <a:gd name="T18" fmla="*/ 74 w 85"/>
                  <a:gd name="T19" fmla="*/ 63 h 79"/>
                  <a:gd name="T20" fmla="*/ 107 w 85"/>
                  <a:gd name="T21" fmla="*/ 38 h 79"/>
                  <a:gd name="T22" fmla="*/ 132 w 85"/>
                  <a:gd name="T23" fmla="*/ 27 h 79"/>
                  <a:gd name="T24" fmla="*/ 143 w 85"/>
                  <a:gd name="T25" fmla="*/ 25 h 79"/>
                  <a:gd name="T26" fmla="*/ 162 w 85"/>
                  <a:gd name="T27" fmla="*/ 19 h 79"/>
                  <a:gd name="T28" fmla="*/ 184 w 85"/>
                  <a:gd name="T29" fmla="*/ 8 h 79"/>
                  <a:gd name="T30" fmla="*/ 203 w 85"/>
                  <a:gd name="T31" fmla="*/ 5 h 79"/>
                  <a:gd name="T32" fmla="*/ 233 w 85"/>
                  <a:gd name="T33" fmla="*/ 0 h 79"/>
                  <a:gd name="T34" fmla="*/ 203 w 85"/>
                  <a:gd name="T35" fmla="*/ 5 h 79"/>
                  <a:gd name="T36" fmla="*/ 197 w 85"/>
                  <a:gd name="T37" fmla="*/ 8 h 79"/>
                  <a:gd name="T38" fmla="*/ 173 w 85"/>
                  <a:gd name="T39" fmla="*/ 14 h 79"/>
                  <a:gd name="T40" fmla="*/ 140 w 85"/>
                  <a:gd name="T41" fmla="*/ 27 h 79"/>
                  <a:gd name="T42" fmla="*/ 129 w 85"/>
                  <a:gd name="T43" fmla="*/ 33 h 79"/>
                  <a:gd name="T44" fmla="*/ 104 w 85"/>
                  <a:gd name="T45" fmla="*/ 41 h 79"/>
                  <a:gd name="T46" fmla="*/ 74 w 85"/>
                  <a:gd name="T47" fmla="*/ 66 h 79"/>
                  <a:gd name="T48" fmla="*/ 60 w 85"/>
                  <a:gd name="T49" fmla="*/ 80 h 79"/>
                  <a:gd name="T50" fmla="*/ 47 w 85"/>
                  <a:gd name="T51" fmla="*/ 96 h 79"/>
                  <a:gd name="T52" fmla="*/ 30 w 85"/>
                  <a:gd name="T53" fmla="*/ 137 h 79"/>
                  <a:gd name="T54" fmla="*/ 16 w 85"/>
                  <a:gd name="T55" fmla="*/ 173 h 79"/>
                  <a:gd name="T56" fmla="*/ 8 w 85"/>
                  <a:gd name="T57" fmla="*/ 201 h 79"/>
                  <a:gd name="T58" fmla="*/ 3 w 85"/>
                  <a:gd name="T59" fmla="*/ 209 h 7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5" h="79">
                    <a:moveTo>
                      <a:pt x="1" y="76"/>
                    </a:moveTo>
                    <a:lnTo>
                      <a:pt x="0" y="79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3"/>
                    </a:lnTo>
                    <a:lnTo>
                      <a:pt x="6" y="63"/>
                    </a:lnTo>
                    <a:lnTo>
                      <a:pt x="11" y="49"/>
                    </a:lnTo>
                    <a:lnTo>
                      <a:pt x="16" y="34"/>
                    </a:lnTo>
                    <a:lnTo>
                      <a:pt x="22" y="28"/>
                    </a:lnTo>
                    <a:lnTo>
                      <a:pt x="27" y="23"/>
                    </a:lnTo>
                    <a:lnTo>
                      <a:pt x="39" y="14"/>
                    </a:lnTo>
                    <a:lnTo>
                      <a:pt x="48" y="10"/>
                    </a:lnTo>
                    <a:lnTo>
                      <a:pt x="52" y="9"/>
                    </a:lnTo>
                    <a:lnTo>
                      <a:pt x="59" y="7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5" y="0"/>
                    </a:lnTo>
                    <a:lnTo>
                      <a:pt x="74" y="2"/>
                    </a:lnTo>
                    <a:lnTo>
                      <a:pt x="72" y="3"/>
                    </a:lnTo>
                    <a:lnTo>
                      <a:pt x="63" y="5"/>
                    </a:lnTo>
                    <a:lnTo>
                      <a:pt x="51" y="10"/>
                    </a:lnTo>
                    <a:lnTo>
                      <a:pt x="47" y="12"/>
                    </a:lnTo>
                    <a:lnTo>
                      <a:pt x="38" y="15"/>
                    </a:lnTo>
                    <a:lnTo>
                      <a:pt x="27" y="24"/>
                    </a:lnTo>
                    <a:lnTo>
                      <a:pt x="22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3" y="7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3" name="Freeform 2510"/>
              <p:cNvSpPr>
                <a:spLocks/>
              </p:cNvSpPr>
              <p:nvPr/>
            </p:nvSpPr>
            <p:spPr bwMode="auto">
              <a:xfrm>
                <a:off x="4572" y="1846"/>
                <a:ext cx="327" cy="343"/>
              </a:xfrm>
              <a:custGeom>
                <a:avLst/>
                <a:gdLst>
                  <a:gd name="T0" fmla="*/ 324 w 119"/>
                  <a:gd name="T1" fmla="*/ 165 h 125"/>
                  <a:gd name="T2" fmla="*/ 324 w 119"/>
                  <a:gd name="T3" fmla="*/ 167 h 125"/>
                  <a:gd name="T4" fmla="*/ 327 w 119"/>
                  <a:gd name="T5" fmla="*/ 181 h 125"/>
                  <a:gd name="T6" fmla="*/ 324 w 119"/>
                  <a:gd name="T7" fmla="*/ 167 h 125"/>
                  <a:gd name="T8" fmla="*/ 322 w 119"/>
                  <a:gd name="T9" fmla="*/ 165 h 125"/>
                  <a:gd name="T10" fmla="*/ 280 w 119"/>
                  <a:gd name="T11" fmla="*/ 96 h 125"/>
                  <a:gd name="T12" fmla="*/ 258 w 119"/>
                  <a:gd name="T13" fmla="*/ 66 h 125"/>
                  <a:gd name="T14" fmla="*/ 245 w 119"/>
                  <a:gd name="T15" fmla="*/ 49 h 125"/>
                  <a:gd name="T16" fmla="*/ 234 w 119"/>
                  <a:gd name="T17" fmla="*/ 33 h 125"/>
                  <a:gd name="T18" fmla="*/ 214 w 119"/>
                  <a:gd name="T19" fmla="*/ 19 h 125"/>
                  <a:gd name="T20" fmla="*/ 195 w 119"/>
                  <a:gd name="T21" fmla="*/ 8 h 125"/>
                  <a:gd name="T22" fmla="*/ 173 w 119"/>
                  <a:gd name="T23" fmla="*/ 0 h 125"/>
                  <a:gd name="T24" fmla="*/ 151 w 119"/>
                  <a:gd name="T25" fmla="*/ 0 h 125"/>
                  <a:gd name="T26" fmla="*/ 129 w 119"/>
                  <a:gd name="T27" fmla="*/ 8 h 125"/>
                  <a:gd name="T28" fmla="*/ 107 w 119"/>
                  <a:gd name="T29" fmla="*/ 11 h 125"/>
                  <a:gd name="T30" fmla="*/ 85 w 119"/>
                  <a:gd name="T31" fmla="*/ 19 h 125"/>
                  <a:gd name="T32" fmla="*/ 74 w 119"/>
                  <a:gd name="T33" fmla="*/ 22 h 125"/>
                  <a:gd name="T34" fmla="*/ 66 w 119"/>
                  <a:gd name="T35" fmla="*/ 27 h 125"/>
                  <a:gd name="T36" fmla="*/ 41 w 119"/>
                  <a:gd name="T37" fmla="*/ 60 h 125"/>
                  <a:gd name="T38" fmla="*/ 19 w 119"/>
                  <a:gd name="T39" fmla="*/ 91 h 125"/>
                  <a:gd name="T40" fmla="*/ 11 w 119"/>
                  <a:gd name="T41" fmla="*/ 121 h 125"/>
                  <a:gd name="T42" fmla="*/ 3 w 119"/>
                  <a:gd name="T43" fmla="*/ 140 h 125"/>
                  <a:gd name="T44" fmla="*/ 3 w 119"/>
                  <a:gd name="T45" fmla="*/ 165 h 125"/>
                  <a:gd name="T46" fmla="*/ 3 w 119"/>
                  <a:gd name="T47" fmla="*/ 209 h 125"/>
                  <a:gd name="T48" fmla="*/ 5 w 119"/>
                  <a:gd name="T49" fmla="*/ 252 h 125"/>
                  <a:gd name="T50" fmla="*/ 14 w 119"/>
                  <a:gd name="T51" fmla="*/ 277 h 125"/>
                  <a:gd name="T52" fmla="*/ 19 w 119"/>
                  <a:gd name="T53" fmla="*/ 299 h 125"/>
                  <a:gd name="T54" fmla="*/ 52 w 119"/>
                  <a:gd name="T55" fmla="*/ 343 h 125"/>
                  <a:gd name="T56" fmla="*/ 19 w 119"/>
                  <a:gd name="T57" fmla="*/ 294 h 125"/>
                  <a:gd name="T58" fmla="*/ 16 w 119"/>
                  <a:gd name="T59" fmla="*/ 294 h 125"/>
                  <a:gd name="T60" fmla="*/ 14 w 119"/>
                  <a:gd name="T61" fmla="*/ 291 h 125"/>
                  <a:gd name="T62" fmla="*/ 11 w 119"/>
                  <a:gd name="T63" fmla="*/ 277 h 125"/>
                  <a:gd name="T64" fmla="*/ 3 w 119"/>
                  <a:gd name="T65" fmla="*/ 230 h 125"/>
                  <a:gd name="T66" fmla="*/ 0 w 119"/>
                  <a:gd name="T67" fmla="*/ 178 h 125"/>
                  <a:gd name="T68" fmla="*/ 0 w 119"/>
                  <a:gd name="T69" fmla="*/ 159 h 125"/>
                  <a:gd name="T70" fmla="*/ 3 w 119"/>
                  <a:gd name="T71" fmla="*/ 137 h 125"/>
                  <a:gd name="T72" fmla="*/ 11 w 119"/>
                  <a:gd name="T73" fmla="*/ 113 h 125"/>
                  <a:gd name="T74" fmla="*/ 25 w 119"/>
                  <a:gd name="T75" fmla="*/ 88 h 125"/>
                  <a:gd name="T76" fmla="*/ 41 w 119"/>
                  <a:gd name="T77" fmla="*/ 52 h 125"/>
                  <a:gd name="T78" fmla="*/ 55 w 119"/>
                  <a:gd name="T79" fmla="*/ 38 h 125"/>
                  <a:gd name="T80" fmla="*/ 69 w 119"/>
                  <a:gd name="T81" fmla="*/ 22 h 125"/>
                  <a:gd name="T82" fmla="*/ 88 w 119"/>
                  <a:gd name="T83" fmla="*/ 14 h 125"/>
                  <a:gd name="T84" fmla="*/ 110 w 119"/>
                  <a:gd name="T85" fmla="*/ 8 h 125"/>
                  <a:gd name="T86" fmla="*/ 132 w 119"/>
                  <a:gd name="T87" fmla="*/ 5 h 125"/>
                  <a:gd name="T88" fmla="*/ 154 w 119"/>
                  <a:gd name="T89" fmla="*/ 0 h 125"/>
                  <a:gd name="T90" fmla="*/ 179 w 119"/>
                  <a:gd name="T91" fmla="*/ 0 h 125"/>
                  <a:gd name="T92" fmla="*/ 198 w 119"/>
                  <a:gd name="T93" fmla="*/ 8 h 125"/>
                  <a:gd name="T94" fmla="*/ 220 w 119"/>
                  <a:gd name="T95" fmla="*/ 19 h 125"/>
                  <a:gd name="T96" fmla="*/ 234 w 119"/>
                  <a:gd name="T97" fmla="*/ 36 h 125"/>
                  <a:gd name="T98" fmla="*/ 250 w 119"/>
                  <a:gd name="T99" fmla="*/ 49 h 125"/>
                  <a:gd name="T100" fmla="*/ 258 w 119"/>
                  <a:gd name="T101" fmla="*/ 66 h 125"/>
                  <a:gd name="T102" fmla="*/ 280 w 119"/>
                  <a:gd name="T103" fmla="*/ 96 h 125"/>
                  <a:gd name="T104" fmla="*/ 324 w 119"/>
                  <a:gd name="T105" fmla="*/ 165 h 1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9" h="125">
                    <a:moveTo>
                      <a:pt x="118" y="60"/>
                    </a:moveTo>
                    <a:lnTo>
                      <a:pt x="118" y="61"/>
                    </a:lnTo>
                    <a:lnTo>
                      <a:pt x="119" y="66"/>
                    </a:lnTo>
                    <a:lnTo>
                      <a:pt x="118" y="61"/>
                    </a:lnTo>
                    <a:lnTo>
                      <a:pt x="117" y="60"/>
                    </a:lnTo>
                    <a:lnTo>
                      <a:pt x="102" y="35"/>
                    </a:lnTo>
                    <a:lnTo>
                      <a:pt x="94" y="24"/>
                    </a:lnTo>
                    <a:lnTo>
                      <a:pt x="89" y="18"/>
                    </a:lnTo>
                    <a:lnTo>
                      <a:pt x="85" y="12"/>
                    </a:lnTo>
                    <a:lnTo>
                      <a:pt x="78" y="7"/>
                    </a:lnTo>
                    <a:lnTo>
                      <a:pt x="71" y="3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4"/>
                    </a:lnTo>
                    <a:lnTo>
                      <a:pt x="31" y="7"/>
                    </a:lnTo>
                    <a:lnTo>
                      <a:pt x="27" y="8"/>
                    </a:lnTo>
                    <a:lnTo>
                      <a:pt x="24" y="10"/>
                    </a:lnTo>
                    <a:lnTo>
                      <a:pt x="15" y="22"/>
                    </a:lnTo>
                    <a:lnTo>
                      <a:pt x="7" y="33"/>
                    </a:lnTo>
                    <a:lnTo>
                      <a:pt x="4" y="44"/>
                    </a:lnTo>
                    <a:lnTo>
                      <a:pt x="1" y="51"/>
                    </a:lnTo>
                    <a:lnTo>
                      <a:pt x="1" y="60"/>
                    </a:lnTo>
                    <a:lnTo>
                      <a:pt x="1" y="76"/>
                    </a:lnTo>
                    <a:lnTo>
                      <a:pt x="2" y="92"/>
                    </a:lnTo>
                    <a:lnTo>
                      <a:pt x="5" y="101"/>
                    </a:lnTo>
                    <a:lnTo>
                      <a:pt x="7" y="109"/>
                    </a:lnTo>
                    <a:lnTo>
                      <a:pt x="19" y="125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5" y="106"/>
                    </a:lnTo>
                    <a:lnTo>
                      <a:pt x="4" y="101"/>
                    </a:lnTo>
                    <a:lnTo>
                      <a:pt x="1" y="84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1" y="50"/>
                    </a:lnTo>
                    <a:lnTo>
                      <a:pt x="4" y="41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0" y="14"/>
                    </a:lnTo>
                    <a:lnTo>
                      <a:pt x="25" y="8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2" y="3"/>
                    </a:lnTo>
                    <a:lnTo>
                      <a:pt x="80" y="7"/>
                    </a:lnTo>
                    <a:lnTo>
                      <a:pt x="85" y="13"/>
                    </a:lnTo>
                    <a:lnTo>
                      <a:pt x="91" y="18"/>
                    </a:lnTo>
                    <a:lnTo>
                      <a:pt x="94" y="24"/>
                    </a:lnTo>
                    <a:lnTo>
                      <a:pt x="102" y="35"/>
                    </a:lnTo>
                    <a:lnTo>
                      <a:pt x="118" y="6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4" name="Freeform 2511"/>
              <p:cNvSpPr>
                <a:spLocks/>
              </p:cNvSpPr>
              <p:nvPr/>
            </p:nvSpPr>
            <p:spPr bwMode="auto">
              <a:xfrm>
                <a:off x="4564" y="2137"/>
                <a:ext cx="25" cy="44"/>
              </a:xfrm>
              <a:custGeom>
                <a:avLst/>
                <a:gdLst>
                  <a:gd name="T0" fmla="*/ 25 w 9"/>
                  <a:gd name="T1" fmla="*/ 44 h 16"/>
                  <a:gd name="T2" fmla="*/ 14 w 9"/>
                  <a:gd name="T3" fmla="*/ 30 h 16"/>
                  <a:gd name="T4" fmla="*/ 6 w 9"/>
                  <a:gd name="T5" fmla="*/ 14 h 16"/>
                  <a:gd name="T6" fmla="*/ 0 w 9"/>
                  <a:gd name="T7" fmla="*/ 3 h 16"/>
                  <a:gd name="T8" fmla="*/ 0 w 9"/>
                  <a:gd name="T9" fmla="*/ 0 h 16"/>
                  <a:gd name="T10" fmla="*/ 6 w 9"/>
                  <a:gd name="T11" fmla="*/ 3 h 16"/>
                  <a:gd name="T12" fmla="*/ 8 w 9"/>
                  <a:gd name="T13" fmla="*/ 14 h 16"/>
                  <a:gd name="T14" fmla="*/ 14 w 9"/>
                  <a:gd name="T15" fmla="*/ 30 h 16"/>
                  <a:gd name="T16" fmla="*/ 25 w 9"/>
                  <a:gd name="T17" fmla="*/ 4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9" y="16"/>
                    </a:moveTo>
                    <a:lnTo>
                      <a:pt x="5" y="11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5"/>
                    </a:lnTo>
                    <a:lnTo>
                      <a:pt x="5" y="11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5" name="Freeform 2512"/>
              <p:cNvSpPr>
                <a:spLocks/>
              </p:cNvSpPr>
              <p:nvPr/>
            </p:nvSpPr>
            <p:spPr bwMode="auto">
              <a:xfrm>
                <a:off x="4556" y="2008"/>
                <a:ext cx="5" cy="112"/>
              </a:xfrm>
              <a:custGeom>
                <a:avLst/>
                <a:gdLst>
                  <a:gd name="T0" fmla="*/ 5 w 2"/>
                  <a:gd name="T1" fmla="*/ 109 h 41"/>
                  <a:gd name="T2" fmla="*/ 5 w 2"/>
                  <a:gd name="T3" fmla="*/ 112 h 41"/>
                  <a:gd name="T4" fmla="*/ 3 w 2"/>
                  <a:gd name="T5" fmla="*/ 112 h 41"/>
                  <a:gd name="T6" fmla="*/ 3 w 2"/>
                  <a:gd name="T7" fmla="*/ 109 h 41"/>
                  <a:gd name="T8" fmla="*/ 3 w 2"/>
                  <a:gd name="T9" fmla="*/ 68 h 41"/>
                  <a:gd name="T10" fmla="*/ 3 w 2"/>
                  <a:gd name="T11" fmla="*/ 30 h 41"/>
                  <a:gd name="T12" fmla="*/ 5 w 2"/>
                  <a:gd name="T13" fmla="*/ 19 h 41"/>
                  <a:gd name="T14" fmla="*/ 3 w 2"/>
                  <a:gd name="T15" fmla="*/ 5 h 41"/>
                  <a:gd name="T16" fmla="*/ 0 w 2"/>
                  <a:gd name="T17" fmla="*/ 0 h 41"/>
                  <a:gd name="T18" fmla="*/ 3 w 2"/>
                  <a:gd name="T19" fmla="*/ 5 h 41"/>
                  <a:gd name="T20" fmla="*/ 5 w 2"/>
                  <a:gd name="T21" fmla="*/ 16 h 41"/>
                  <a:gd name="T22" fmla="*/ 5 w 2"/>
                  <a:gd name="T23" fmla="*/ 30 h 41"/>
                  <a:gd name="T24" fmla="*/ 3 w 2"/>
                  <a:gd name="T25" fmla="*/ 71 h 41"/>
                  <a:gd name="T26" fmla="*/ 5 w 2"/>
                  <a:gd name="T27" fmla="*/ 109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41">
                    <a:moveTo>
                      <a:pt x="2" y="40"/>
                    </a:moveTo>
                    <a:lnTo>
                      <a:pt x="2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2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1" y="26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6" name="Freeform 2513"/>
              <p:cNvSpPr>
                <a:spLocks/>
              </p:cNvSpPr>
              <p:nvPr/>
            </p:nvSpPr>
            <p:spPr bwMode="auto">
              <a:xfrm>
                <a:off x="4539" y="1884"/>
                <a:ext cx="77" cy="247"/>
              </a:xfrm>
              <a:custGeom>
                <a:avLst/>
                <a:gdLst>
                  <a:gd name="T0" fmla="*/ 6 w 28"/>
                  <a:gd name="T1" fmla="*/ 239 h 90"/>
                  <a:gd name="T2" fmla="*/ 6 w 28"/>
                  <a:gd name="T3" fmla="*/ 242 h 90"/>
                  <a:gd name="T4" fmla="*/ 6 w 28"/>
                  <a:gd name="T5" fmla="*/ 247 h 90"/>
                  <a:gd name="T6" fmla="*/ 6 w 28"/>
                  <a:gd name="T7" fmla="*/ 242 h 90"/>
                  <a:gd name="T8" fmla="*/ 6 w 28"/>
                  <a:gd name="T9" fmla="*/ 239 h 90"/>
                  <a:gd name="T10" fmla="*/ 3 w 28"/>
                  <a:gd name="T11" fmla="*/ 239 h 90"/>
                  <a:gd name="T12" fmla="*/ 0 w 28"/>
                  <a:gd name="T13" fmla="*/ 233 h 90"/>
                  <a:gd name="T14" fmla="*/ 0 w 28"/>
                  <a:gd name="T15" fmla="*/ 209 h 90"/>
                  <a:gd name="T16" fmla="*/ 8 w 28"/>
                  <a:gd name="T17" fmla="*/ 143 h 90"/>
                  <a:gd name="T18" fmla="*/ 19 w 28"/>
                  <a:gd name="T19" fmla="*/ 82 h 90"/>
                  <a:gd name="T20" fmla="*/ 25 w 28"/>
                  <a:gd name="T21" fmla="*/ 60 h 90"/>
                  <a:gd name="T22" fmla="*/ 30 w 28"/>
                  <a:gd name="T23" fmla="*/ 55 h 90"/>
                  <a:gd name="T24" fmla="*/ 36 w 28"/>
                  <a:gd name="T25" fmla="*/ 38 h 90"/>
                  <a:gd name="T26" fmla="*/ 47 w 28"/>
                  <a:gd name="T27" fmla="*/ 25 h 90"/>
                  <a:gd name="T28" fmla="*/ 61 w 28"/>
                  <a:gd name="T29" fmla="*/ 11 h 90"/>
                  <a:gd name="T30" fmla="*/ 77 w 28"/>
                  <a:gd name="T31" fmla="*/ 0 h 90"/>
                  <a:gd name="T32" fmla="*/ 61 w 28"/>
                  <a:gd name="T33" fmla="*/ 14 h 90"/>
                  <a:gd name="T34" fmla="*/ 58 w 28"/>
                  <a:gd name="T35" fmla="*/ 14 h 90"/>
                  <a:gd name="T36" fmla="*/ 52 w 28"/>
                  <a:gd name="T37" fmla="*/ 16 h 90"/>
                  <a:gd name="T38" fmla="*/ 44 w 28"/>
                  <a:gd name="T39" fmla="*/ 30 h 90"/>
                  <a:gd name="T40" fmla="*/ 33 w 28"/>
                  <a:gd name="T41" fmla="*/ 49 h 90"/>
                  <a:gd name="T42" fmla="*/ 30 w 28"/>
                  <a:gd name="T43" fmla="*/ 58 h 90"/>
                  <a:gd name="T44" fmla="*/ 25 w 28"/>
                  <a:gd name="T45" fmla="*/ 66 h 90"/>
                  <a:gd name="T46" fmla="*/ 22 w 28"/>
                  <a:gd name="T47" fmla="*/ 85 h 90"/>
                  <a:gd name="T48" fmla="*/ 8 w 28"/>
                  <a:gd name="T49" fmla="*/ 148 h 90"/>
                  <a:gd name="T50" fmla="*/ 3 w 28"/>
                  <a:gd name="T51" fmla="*/ 211 h 90"/>
                  <a:gd name="T52" fmla="*/ 3 w 28"/>
                  <a:gd name="T53" fmla="*/ 233 h 90"/>
                  <a:gd name="T54" fmla="*/ 3 w 28"/>
                  <a:gd name="T55" fmla="*/ 239 h 90"/>
                  <a:gd name="T56" fmla="*/ 6 w 28"/>
                  <a:gd name="T57" fmla="*/ 239 h 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" h="90">
                    <a:moveTo>
                      <a:pt x="2" y="87"/>
                    </a:moveTo>
                    <a:lnTo>
                      <a:pt x="2" y="88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1" y="87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3" y="52"/>
                    </a:lnTo>
                    <a:lnTo>
                      <a:pt x="7" y="30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9"/>
                    </a:lnTo>
                    <a:lnTo>
                      <a:pt x="22" y="4"/>
                    </a:lnTo>
                    <a:lnTo>
                      <a:pt x="28" y="0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6" y="11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4"/>
                    </a:lnTo>
                    <a:lnTo>
                      <a:pt x="8" y="31"/>
                    </a:lnTo>
                    <a:lnTo>
                      <a:pt x="3" y="54"/>
                    </a:lnTo>
                    <a:lnTo>
                      <a:pt x="1" y="77"/>
                    </a:lnTo>
                    <a:lnTo>
                      <a:pt x="1" y="85"/>
                    </a:lnTo>
                    <a:lnTo>
                      <a:pt x="1" y="87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7" name="Freeform 2514"/>
              <p:cNvSpPr>
                <a:spLocks/>
              </p:cNvSpPr>
              <p:nvPr/>
            </p:nvSpPr>
            <p:spPr bwMode="auto">
              <a:xfrm>
                <a:off x="4514" y="1906"/>
                <a:ext cx="55" cy="184"/>
              </a:xfrm>
              <a:custGeom>
                <a:avLst/>
                <a:gdLst>
                  <a:gd name="T0" fmla="*/ 3 w 20"/>
                  <a:gd name="T1" fmla="*/ 179 h 67"/>
                  <a:gd name="T2" fmla="*/ 3 w 20"/>
                  <a:gd name="T3" fmla="*/ 184 h 67"/>
                  <a:gd name="T4" fmla="*/ 3 w 20"/>
                  <a:gd name="T5" fmla="*/ 179 h 67"/>
                  <a:gd name="T6" fmla="*/ 0 w 20"/>
                  <a:gd name="T7" fmla="*/ 173 h 67"/>
                  <a:gd name="T8" fmla="*/ 3 w 20"/>
                  <a:gd name="T9" fmla="*/ 157 h 67"/>
                  <a:gd name="T10" fmla="*/ 14 w 20"/>
                  <a:gd name="T11" fmla="*/ 113 h 67"/>
                  <a:gd name="T12" fmla="*/ 28 w 20"/>
                  <a:gd name="T13" fmla="*/ 66 h 67"/>
                  <a:gd name="T14" fmla="*/ 30 w 20"/>
                  <a:gd name="T15" fmla="*/ 49 h 67"/>
                  <a:gd name="T16" fmla="*/ 33 w 20"/>
                  <a:gd name="T17" fmla="*/ 47 h 67"/>
                  <a:gd name="T18" fmla="*/ 50 w 20"/>
                  <a:gd name="T19" fmla="*/ 14 h 67"/>
                  <a:gd name="T20" fmla="*/ 55 w 20"/>
                  <a:gd name="T21" fmla="*/ 0 h 67"/>
                  <a:gd name="T22" fmla="*/ 50 w 20"/>
                  <a:gd name="T23" fmla="*/ 14 h 67"/>
                  <a:gd name="T24" fmla="*/ 39 w 20"/>
                  <a:gd name="T25" fmla="*/ 49 h 67"/>
                  <a:gd name="T26" fmla="*/ 33 w 20"/>
                  <a:gd name="T27" fmla="*/ 52 h 67"/>
                  <a:gd name="T28" fmla="*/ 28 w 20"/>
                  <a:gd name="T29" fmla="*/ 66 h 67"/>
                  <a:gd name="T30" fmla="*/ 14 w 20"/>
                  <a:gd name="T31" fmla="*/ 113 h 67"/>
                  <a:gd name="T32" fmla="*/ 6 w 20"/>
                  <a:gd name="T33" fmla="*/ 157 h 67"/>
                  <a:gd name="T34" fmla="*/ 3 w 20"/>
                  <a:gd name="T35" fmla="*/ 173 h 67"/>
                  <a:gd name="T36" fmla="*/ 3 w 20"/>
                  <a:gd name="T37" fmla="*/ 179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67">
                    <a:moveTo>
                      <a:pt x="1" y="65"/>
                    </a:moveTo>
                    <a:lnTo>
                      <a:pt x="1" y="67"/>
                    </a:lnTo>
                    <a:lnTo>
                      <a:pt x="1" y="65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5" y="41"/>
                    </a:lnTo>
                    <a:lnTo>
                      <a:pt x="10" y="24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18" y="5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0" y="24"/>
                    </a:lnTo>
                    <a:lnTo>
                      <a:pt x="5" y="41"/>
                    </a:lnTo>
                    <a:lnTo>
                      <a:pt x="2" y="57"/>
                    </a:lnTo>
                    <a:lnTo>
                      <a:pt x="1" y="63"/>
                    </a:lnTo>
                    <a:lnTo>
                      <a:pt x="1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8" name="Freeform 2515"/>
              <p:cNvSpPr>
                <a:spLocks/>
              </p:cNvSpPr>
              <p:nvPr/>
            </p:nvSpPr>
            <p:spPr bwMode="auto">
              <a:xfrm>
                <a:off x="4589" y="1859"/>
                <a:ext cx="290" cy="322"/>
              </a:xfrm>
              <a:custGeom>
                <a:avLst/>
                <a:gdLst>
                  <a:gd name="T0" fmla="*/ 41 w 106"/>
                  <a:gd name="T1" fmla="*/ 308 h 117"/>
                  <a:gd name="T2" fmla="*/ 41 w 106"/>
                  <a:gd name="T3" fmla="*/ 311 h 117"/>
                  <a:gd name="T4" fmla="*/ 52 w 106"/>
                  <a:gd name="T5" fmla="*/ 322 h 117"/>
                  <a:gd name="T6" fmla="*/ 41 w 106"/>
                  <a:gd name="T7" fmla="*/ 311 h 117"/>
                  <a:gd name="T8" fmla="*/ 38 w 106"/>
                  <a:gd name="T9" fmla="*/ 308 h 117"/>
                  <a:gd name="T10" fmla="*/ 27 w 106"/>
                  <a:gd name="T11" fmla="*/ 292 h 117"/>
                  <a:gd name="T12" fmla="*/ 22 w 106"/>
                  <a:gd name="T13" fmla="*/ 267 h 117"/>
                  <a:gd name="T14" fmla="*/ 11 w 106"/>
                  <a:gd name="T15" fmla="*/ 239 h 117"/>
                  <a:gd name="T16" fmla="*/ 3 w 106"/>
                  <a:gd name="T17" fmla="*/ 206 h 117"/>
                  <a:gd name="T18" fmla="*/ 0 w 106"/>
                  <a:gd name="T19" fmla="*/ 168 h 117"/>
                  <a:gd name="T20" fmla="*/ 0 w 106"/>
                  <a:gd name="T21" fmla="*/ 149 h 117"/>
                  <a:gd name="T22" fmla="*/ 3 w 106"/>
                  <a:gd name="T23" fmla="*/ 127 h 117"/>
                  <a:gd name="T24" fmla="*/ 11 w 106"/>
                  <a:gd name="T25" fmla="*/ 107 h 117"/>
                  <a:gd name="T26" fmla="*/ 16 w 106"/>
                  <a:gd name="T27" fmla="*/ 85 h 117"/>
                  <a:gd name="T28" fmla="*/ 27 w 106"/>
                  <a:gd name="T29" fmla="*/ 66 h 117"/>
                  <a:gd name="T30" fmla="*/ 41 w 106"/>
                  <a:gd name="T31" fmla="*/ 50 h 117"/>
                  <a:gd name="T32" fmla="*/ 55 w 106"/>
                  <a:gd name="T33" fmla="*/ 36 h 117"/>
                  <a:gd name="T34" fmla="*/ 71 w 106"/>
                  <a:gd name="T35" fmla="*/ 22 h 117"/>
                  <a:gd name="T36" fmla="*/ 90 w 106"/>
                  <a:gd name="T37" fmla="*/ 11 h 117"/>
                  <a:gd name="T38" fmla="*/ 107 w 106"/>
                  <a:gd name="T39" fmla="*/ 8 h 117"/>
                  <a:gd name="T40" fmla="*/ 123 w 106"/>
                  <a:gd name="T41" fmla="*/ 6 h 117"/>
                  <a:gd name="T42" fmla="*/ 140 w 106"/>
                  <a:gd name="T43" fmla="*/ 0 h 117"/>
                  <a:gd name="T44" fmla="*/ 156 w 106"/>
                  <a:gd name="T45" fmla="*/ 0 h 117"/>
                  <a:gd name="T46" fmla="*/ 170 w 106"/>
                  <a:gd name="T47" fmla="*/ 6 h 117"/>
                  <a:gd name="T48" fmla="*/ 189 w 106"/>
                  <a:gd name="T49" fmla="*/ 14 h 117"/>
                  <a:gd name="T50" fmla="*/ 205 w 106"/>
                  <a:gd name="T51" fmla="*/ 28 h 117"/>
                  <a:gd name="T52" fmla="*/ 211 w 106"/>
                  <a:gd name="T53" fmla="*/ 39 h 117"/>
                  <a:gd name="T54" fmla="*/ 227 w 106"/>
                  <a:gd name="T55" fmla="*/ 66 h 117"/>
                  <a:gd name="T56" fmla="*/ 265 w 106"/>
                  <a:gd name="T57" fmla="*/ 138 h 117"/>
                  <a:gd name="T58" fmla="*/ 290 w 106"/>
                  <a:gd name="T59" fmla="*/ 187 h 117"/>
                  <a:gd name="T60" fmla="*/ 265 w 106"/>
                  <a:gd name="T61" fmla="*/ 138 h 117"/>
                  <a:gd name="T62" fmla="*/ 235 w 106"/>
                  <a:gd name="T63" fmla="*/ 80 h 117"/>
                  <a:gd name="T64" fmla="*/ 211 w 106"/>
                  <a:gd name="T65" fmla="*/ 41 h 117"/>
                  <a:gd name="T66" fmla="*/ 205 w 106"/>
                  <a:gd name="T67" fmla="*/ 28 h 117"/>
                  <a:gd name="T68" fmla="*/ 197 w 106"/>
                  <a:gd name="T69" fmla="*/ 25 h 117"/>
                  <a:gd name="T70" fmla="*/ 183 w 106"/>
                  <a:gd name="T71" fmla="*/ 14 h 117"/>
                  <a:gd name="T72" fmla="*/ 164 w 106"/>
                  <a:gd name="T73" fmla="*/ 6 h 117"/>
                  <a:gd name="T74" fmla="*/ 150 w 106"/>
                  <a:gd name="T75" fmla="*/ 6 h 117"/>
                  <a:gd name="T76" fmla="*/ 137 w 106"/>
                  <a:gd name="T77" fmla="*/ 6 h 117"/>
                  <a:gd name="T78" fmla="*/ 101 w 106"/>
                  <a:gd name="T79" fmla="*/ 11 h 117"/>
                  <a:gd name="T80" fmla="*/ 85 w 106"/>
                  <a:gd name="T81" fmla="*/ 14 h 117"/>
                  <a:gd name="T82" fmla="*/ 68 w 106"/>
                  <a:gd name="T83" fmla="*/ 25 h 117"/>
                  <a:gd name="T84" fmla="*/ 52 w 106"/>
                  <a:gd name="T85" fmla="*/ 39 h 117"/>
                  <a:gd name="T86" fmla="*/ 38 w 106"/>
                  <a:gd name="T87" fmla="*/ 52 h 117"/>
                  <a:gd name="T88" fmla="*/ 27 w 106"/>
                  <a:gd name="T89" fmla="*/ 69 h 117"/>
                  <a:gd name="T90" fmla="*/ 16 w 106"/>
                  <a:gd name="T91" fmla="*/ 91 h 117"/>
                  <a:gd name="T92" fmla="*/ 11 w 106"/>
                  <a:gd name="T93" fmla="*/ 110 h 117"/>
                  <a:gd name="T94" fmla="*/ 8 w 106"/>
                  <a:gd name="T95" fmla="*/ 132 h 117"/>
                  <a:gd name="T96" fmla="*/ 0 w 106"/>
                  <a:gd name="T97" fmla="*/ 168 h 117"/>
                  <a:gd name="T98" fmla="*/ 3 w 106"/>
                  <a:gd name="T99" fmla="*/ 206 h 117"/>
                  <a:gd name="T100" fmla="*/ 11 w 106"/>
                  <a:gd name="T101" fmla="*/ 239 h 117"/>
                  <a:gd name="T102" fmla="*/ 22 w 106"/>
                  <a:gd name="T103" fmla="*/ 267 h 117"/>
                  <a:gd name="T104" fmla="*/ 30 w 106"/>
                  <a:gd name="T105" fmla="*/ 292 h 117"/>
                  <a:gd name="T106" fmla="*/ 41 w 106"/>
                  <a:gd name="T107" fmla="*/ 308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6" h="117">
                    <a:moveTo>
                      <a:pt x="15" y="112"/>
                    </a:moveTo>
                    <a:lnTo>
                      <a:pt x="15" y="113"/>
                    </a:lnTo>
                    <a:lnTo>
                      <a:pt x="19" y="117"/>
                    </a:lnTo>
                    <a:lnTo>
                      <a:pt x="15" y="113"/>
                    </a:lnTo>
                    <a:lnTo>
                      <a:pt x="14" y="112"/>
                    </a:lnTo>
                    <a:lnTo>
                      <a:pt x="10" y="106"/>
                    </a:lnTo>
                    <a:lnTo>
                      <a:pt x="8" y="97"/>
                    </a:lnTo>
                    <a:lnTo>
                      <a:pt x="4" y="87"/>
                    </a:lnTo>
                    <a:lnTo>
                      <a:pt x="1" y="75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4" y="39"/>
                    </a:lnTo>
                    <a:lnTo>
                      <a:pt x="6" y="31"/>
                    </a:lnTo>
                    <a:lnTo>
                      <a:pt x="10" y="24"/>
                    </a:lnTo>
                    <a:lnTo>
                      <a:pt x="15" y="18"/>
                    </a:lnTo>
                    <a:lnTo>
                      <a:pt x="20" y="13"/>
                    </a:lnTo>
                    <a:lnTo>
                      <a:pt x="26" y="8"/>
                    </a:lnTo>
                    <a:lnTo>
                      <a:pt x="33" y="4"/>
                    </a:lnTo>
                    <a:lnTo>
                      <a:pt x="39" y="3"/>
                    </a:lnTo>
                    <a:lnTo>
                      <a:pt x="45" y="2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5" y="10"/>
                    </a:lnTo>
                    <a:lnTo>
                      <a:pt x="77" y="14"/>
                    </a:lnTo>
                    <a:lnTo>
                      <a:pt x="83" y="24"/>
                    </a:lnTo>
                    <a:lnTo>
                      <a:pt x="97" y="50"/>
                    </a:lnTo>
                    <a:lnTo>
                      <a:pt x="106" y="68"/>
                    </a:lnTo>
                    <a:lnTo>
                      <a:pt x="97" y="50"/>
                    </a:lnTo>
                    <a:lnTo>
                      <a:pt x="86" y="29"/>
                    </a:lnTo>
                    <a:lnTo>
                      <a:pt x="77" y="15"/>
                    </a:lnTo>
                    <a:lnTo>
                      <a:pt x="75" y="10"/>
                    </a:lnTo>
                    <a:lnTo>
                      <a:pt x="72" y="9"/>
                    </a:lnTo>
                    <a:lnTo>
                      <a:pt x="67" y="5"/>
                    </a:lnTo>
                    <a:lnTo>
                      <a:pt x="60" y="2"/>
                    </a:lnTo>
                    <a:lnTo>
                      <a:pt x="55" y="2"/>
                    </a:lnTo>
                    <a:lnTo>
                      <a:pt x="50" y="2"/>
                    </a:lnTo>
                    <a:lnTo>
                      <a:pt x="37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4"/>
                    </a:lnTo>
                    <a:lnTo>
                      <a:pt x="14" y="19"/>
                    </a:lnTo>
                    <a:lnTo>
                      <a:pt x="10" y="25"/>
                    </a:lnTo>
                    <a:lnTo>
                      <a:pt x="6" y="33"/>
                    </a:lnTo>
                    <a:lnTo>
                      <a:pt x="4" y="40"/>
                    </a:lnTo>
                    <a:lnTo>
                      <a:pt x="3" y="48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4" y="87"/>
                    </a:lnTo>
                    <a:lnTo>
                      <a:pt x="8" y="97"/>
                    </a:lnTo>
                    <a:lnTo>
                      <a:pt x="11" y="106"/>
                    </a:lnTo>
                    <a:lnTo>
                      <a:pt x="15" y="11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39" name="Freeform 2516"/>
              <p:cNvSpPr>
                <a:spLocks/>
              </p:cNvSpPr>
              <p:nvPr/>
            </p:nvSpPr>
            <p:spPr bwMode="auto">
              <a:xfrm>
                <a:off x="4611" y="1879"/>
                <a:ext cx="257" cy="304"/>
              </a:xfrm>
              <a:custGeom>
                <a:avLst/>
                <a:gdLst>
                  <a:gd name="T0" fmla="*/ 246 w 94"/>
                  <a:gd name="T1" fmla="*/ 186 h 111"/>
                  <a:gd name="T2" fmla="*/ 252 w 94"/>
                  <a:gd name="T3" fmla="*/ 186 h 111"/>
                  <a:gd name="T4" fmla="*/ 257 w 94"/>
                  <a:gd name="T5" fmla="*/ 197 h 111"/>
                  <a:gd name="T6" fmla="*/ 252 w 94"/>
                  <a:gd name="T7" fmla="*/ 189 h 111"/>
                  <a:gd name="T8" fmla="*/ 246 w 94"/>
                  <a:gd name="T9" fmla="*/ 186 h 111"/>
                  <a:gd name="T10" fmla="*/ 232 w 94"/>
                  <a:gd name="T11" fmla="*/ 170 h 111"/>
                  <a:gd name="T12" fmla="*/ 224 w 94"/>
                  <a:gd name="T13" fmla="*/ 148 h 111"/>
                  <a:gd name="T14" fmla="*/ 213 w 94"/>
                  <a:gd name="T15" fmla="*/ 121 h 111"/>
                  <a:gd name="T16" fmla="*/ 202 w 94"/>
                  <a:gd name="T17" fmla="*/ 90 h 111"/>
                  <a:gd name="T18" fmla="*/ 189 w 94"/>
                  <a:gd name="T19" fmla="*/ 55 h 111"/>
                  <a:gd name="T20" fmla="*/ 180 w 94"/>
                  <a:gd name="T21" fmla="*/ 36 h 111"/>
                  <a:gd name="T22" fmla="*/ 167 w 94"/>
                  <a:gd name="T23" fmla="*/ 22 h 111"/>
                  <a:gd name="T24" fmla="*/ 153 w 94"/>
                  <a:gd name="T25" fmla="*/ 14 h 111"/>
                  <a:gd name="T26" fmla="*/ 131 w 94"/>
                  <a:gd name="T27" fmla="*/ 3 h 111"/>
                  <a:gd name="T28" fmla="*/ 107 w 94"/>
                  <a:gd name="T29" fmla="*/ 0 h 111"/>
                  <a:gd name="T30" fmla="*/ 90 w 94"/>
                  <a:gd name="T31" fmla="*/ 3 h 111"/>
                  <a:gd name="T32" fmla="*/ 74 w 94"/>
                  <a:gd name="T33" fmla="*/ 8 h 111"/>
                  <a:gd name="T34" fmla="*/ 57 w 94"/>
                  <a:gd name="T35" fmla="*/ 19 h 111"/>
                  <a:gd name="T36" fmla="*/ 44 w 94"/>
                  <a:gd name="T37" fmla="*/ 36 h 111"/>
                  <a:gd name="T38" fmla="*/ 33 w 94"/>
                  <a:gd name="T39" fmla="*/ 49 h 111"/>
                  <a:gd name="T40" fmla="*/ 14 w 94"/>
                  <a:gd name="T41" fmla="*/ 77 h 111"/>
                  <a:gd name="T42" fmla="*/ 3 w 94"/>
                  <a:gd name="T43" fmla="*/ 101 h 111"/>
                  <a:gd name="T44" fmla="*/ 0 w 94"/>
                  <a:gd name="T45" fmla="*/ 126 h 111"/>
                  <a:gd name="T46" fmla="*/ 0 w 94"/>
                  <a:gd name="T47" fmla="*/ 142 h 111"/>
                  <a:gd name="T48" fmla="*/ 5 w 94"/>
                  <a:gd name="T49" fmla="*/ 183 h 111"/>
                  <a:gd name="T50" fmla="*/ 14 w 94"/>
                  <a:gd name="T51" fmla="*/ 225 h 111"/>
                  <a:gd name="T52" fmla="*/ 27 w 94"/>
                  <a:gd name="T53" fmla="*/ 260 h 111"/>
                  <a:gd name="T54" fmla="*/ 49 w 94"/>
                  <a:gd name="T55" fmla="*/ 299 h 111"/>
                  <a:gd name="T56" fmla="*/ 49 w 94"/>
                  <a:gd name="T57" fmla="*/ 304 h 111"/>
                  <a:gd name="T58" fmla="*/ 44 w 94"/>
                  <a:gd name="T59" fmla="*/ 290 h 111"/>
                  <a:gd name="T60" fmla="*/ 27 w 94"/>
                  <a:gd name="T61" fmla="*/ 260 h 111"/>
                  <a:gd name="T62" fmla="*/ 22 w 94"/>
                  <a:gd name="T63" fmla="*/ 257 h 111"/>
                  <a:gd name="T64" fmla="*/ 19 w 94"/>
                  <a:gd name="T65" fmla="*/ 244 h 111"/>
                  <a:gd name="T66" fmla="*/ 8 w 94"/>
                  <a:gd name="T67" fmla="*/ 200 h 111"/>
                  <a:gd name="T68" fmla="*/ 0 w 94"/>
                  <a:gd name="T69" fmla="*/ 156 h 111"/>
                  <a:gd name="T70" fmla="*/ 0 w 94"/>
                  <a:gd name="T71" fmla="*/ 142 h 111"/>
                  <a:gd name="T72" fmla="*/ 0 w 94"/>
                  <a:gd name="T73" fmla="*/ 134 h 111"/>
                  <a:gd name="T74" fmla="*/ 0 w 94"/>
                  <a:gd name="T75" fmla="*/ 118 h 111"/>
                  <a:gd name="T76" fmla="*/ 3 w 94"/>
                  <a:gd name="T77" fmla="*/ 99 h 111"/>
                  <a:gd name="T78" fmla="*/ 5 w 94"/>
                  <a:gd name="T79" fmla="*/ 85 h 111"/>
                  <a:gd name="T80" fmla="*/ 14 w 94"/>
                  <a:gd name="T81" fmla="*/ 71 h 111"/>
                  <a:gd name="T82" fmla="*/ 33 w 94"/>
                  <a:gd name="T83" fmla="*/ 44 h 111"/>
                  <a:gd name="T84" fmla="*/ 46 w 94"/>
                  <a:gd name="T85" fmla="*/ 30 h 111"/>
                  <a:gd name="T86" fmla="*/ 60 w 94"/>
                  <a:gd name="T87" fmla="*/ 16 h 111"/>
                  <a:gd name="T88" fmla="*/ 74 w 94"/>
                  <a:gd name="T89" fmla="*/ 5 h 111"/>
                  <a:gd name="T90" fmla="*/ 93 w 94"/>
                  <a:gd name="T91" fmla="*/ 0 h 111"/>
                  <a:gd name="T92" fmla="*/ 112 w 94"/>
                  <a:gd name="T93" fmla="*/ 0 h 111"/>
                  <a:gd name="T94" fmla="*/ 134 w 94"/>
                  <a:gd name="T95" fmla="*/ 3 h 111"/>
                  <a:gd name="T96" fmla="*/ 156 w 94"/>
                  <a:gd name="T97" fmla="*/ 14 h 111"/>
                  <a:gd name="T98" fmla="*/ 170 w 94"/>
                  <a:gd name="T99" fmla="*/ 22 h 111"/>
                  <a:gd name="T100" fmla="*/ 183 w 94"/>
                  <a:gd name="T101" fmla="*/ 36 h 111"/>
                  <a:gd name="T102" fmla="*/ 194 w 94"/>
                  <a:gd name="T103" fmla="*/ 55 h 111"/>
                  <a:gd name="T104" fmla="*/ 205 w 94"/>
                  <a:gd name="T105" fmla="*/ 90 h 111"/>
                  <a:gd name="T106" fmla="*/ 213 w 94"/>
                  <a:gd name="T107" fmla="*/ 121 h 111"/>
                  <a:gd name="T108" fmla="*/ 227 w 94"/>
                  <a:gd name="T109" fmla="*/ 148 h 111"/>
                  <a:gd name="T110" fmla="*/ 238 w 94"/>
                  <a:gd name="T111" fmla="*/ 170 h 111"/>
                  <a:gd name="T112" fmla="*/ 246 w 94"/>
                  <a:gd name="T113" fmla="*/ 186 h 1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111">
                    <a:moveTo>
                      <a:pt x="90" y="68"/>
                    </a:moveTo>
                    <a:lnTo>
                      <a:pt x="92" y="68"/>
                    </a:lnTo>
                    <a:lnTo>
                      <a:pt x="94" y="72"/>
                    </a:lnTo>
                    <a:lnTo>
                      <a:pt x="92" y="69"/>
                    </a:lnTo>
                    <a:lnTo>
                      <a:pt x="90" y="68"/>
                    </a:lnTo>
                    <a:lnTo>
                      <a:pt x="85" y="62"/>
                    </a:lnTo>
                    <a:lnTo>
                      <a:pt x="82" y="54"/>
                    </a:lnTo>
                    <a:lnTo>
                      <a:pt x="78" y="44"/>
                    </a:lnTo>
                    <a:lnTo>
                      <a:pt x="74" y="33"/>
                    </a:lnTo>
                    <a:lnTo>
                      <a:pt x="69" y="20"/>
                    </a:lnTo>
                    <a:lnTo>
                      <a:pt x="66" y="13"/>
                    </a:lnTo>
                    <a:lnTo>
                      <a:pt x="61" y="8"/>
                    </a:lnTo>
                    <a:lnTo>
                      <a:pt x="56" y="5"/>
                    </a:lnTo>
                    <a:lnTo>
                      <a:pt x="48" y="1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3"/>
                    </a:lnTo>
                    <a:lnTo>
                      <a:pt x="12" y="18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2" y="67"/>
                    </a:lnTo>
                    <a:lnTo>
                      <a:pt x="5" y="82"/>
                    </a:lnTo>
                    <a:lnTo>
                      <a:pt x="10" y="95"/>
                    </a:lnTo>
                    <a:lnTo>
                      <a:pt x="18" y="109"/>
                    </a:lnTo>
                    <a:lnTo>
                      <a:pt x="18" y="111"/>
                    </a:lnTo>
                    <a:lnTo>
                      <a:pt x="16" y="106"/>
                    </a:lnTo>
                    <a:lnTo>
                      <a:pt x="10" y="95"/>
                    </a:lnTo>
                    <a:lnTo>
                      <a:pt x="8" y="94"/>
                    </a:lnTo>
                    <a:lnTo>
                      <a:pt x="7" y="89"/>
                    </a:lnTo>
                    <a:lnTo>
                      <a:pt x="3" y="7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36"/>
                    </a:lnTo>
                    <a:lnTo>
                      <a:pt x="2" y="31"/>
                    </a:lnTo>
                    <a:lnTo>
                      <a:pt x="5" y="26"/>
                    </a:lnTo>
                    <a:lnTo>
                      <a:pt x="12" y="16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9" y="1"/>
                    </a:lnTo>
                    <a:lnTo>
                      <a:pt x="57" y="5"/>
                    </a:lnTo>
                    <a:lnTo>
                      <a:pt x="62" y="8"/>
                    </a:lnTo>
                    <a:lnTo>
                      <a:pt x="67" y="13"/>
                    </a:lnTo>
                    <a:lnTo>
                      <a:pt x="71" y="20"/>
                    </a:lnTo>
                    <a:lnTo>
                      <a:pt x="75" y="33"/>
                    </a:lnTo>
                    <a:lnTo>
                      <a:pt x="78" y="44"/>
                    </a:lnTo>
                    <a:lnTo>
                      <a:pt x="83" y="54"/>
                    </a:lnTo>
                    <a:lnTo>
                      <a:pt x="87" y="62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0" name="Freeform 2517"/>
              <p:cNvSpPr>
                <a:spLocks/>
              </p:cNvSpPr>
              <p:nvPr/>
            </p:nvSpPr>
            <p:spPr bwMode="auto">
              <a:xfrm>
                <a:off x="4630" y="1895"/>
                <a:ext cx="228" cy="283"/>
              </a:xfrm>
              <a:custGeom>
                <a:avLst/>
                <a:gdLst>
                  <a:gd name="T0" fmla="*/ 220 w 83"/>
                  <a:gd name="T1" fmla="*/ 198 h 103"/>
                  <a:gd name="T2" fmla="*/ 223 w 83"/>
                  <a:gd name="T3" fmla="*/ 201 h 103"/>
                  <a:gd name="T4" fmla="*/ 228 w 83"/>
                  <a:gd name="T5" fmla="*/ 212 h 103"/>
                  <a:gd name="T6" fmla="*/ 223 w 83"/>
                  <a:gd name="T7" fmla="*/ 201 h 103"/>
                  <a:gd name="T8" fmla="*/ 220 w 83"/>
                  <a:gd name="T9" fmla="*/ 198 h 103"/>
                  <a:gd name="T10" fmla="*/ 209 w 83"/>
                  <a:gd name="T11" fmla="*/ 181 h 103"/>
                  <a:gd name="T12" fmla="*/ 187 w 83"/>
                  <a:gd name="T13" fmla="*/ 137 h 103"/>
                  <a:gd name="T14" fmla="*/ 179 w 83"/>
                  <a:gd name="T15" fmla="*/ 104 h 103"/>
                  <a:gd name="T16" fmla="*/ 165 w 83"/>
                  <a:gd name="T17" fmla="*/ 71 h 103"/>
                  <a:gd name="T18" fmla="*/ 154 w 83"/>
                  <a:gd name="T19" fmla="*/ 55 h 103"/>
                  <a:gd name="T20" fmla="*/ 143 w 83"/>
                  <a:gd name="T21" fmla="*/ 41 h 103"/>
                  <a:gd name="T22" fmla="*/ 129 w 83"/>
                  <a:gd name="T23" fmla="*/ 25 h 103"/>
                  <a:gd name="T24" fmla="*/ 115 w 83"/>
                  <a:gd name="T25" fmla="*/ 14 h 103"/>
                  <a:gd name="T26" fmla="*/ 107 w 83"/>
                  <a:gd name="T27" fmla="*/ 3 h 103"/>
                  <a:gd name="T28" fmla="*/ 99 w 83"/>
                  <a:gd name="T29" fmla="*/ 0 h 103"/>
                  <a:gd name="T30" fmla="*/ 88 w 83"/>
                  <a:gd name="T31" fmla="*/ 0 h 103"/>
                  <a:gd name="T32" fmla="*/ 82 w 83"/>
                  <a:gd name="T33" fmla="*/ 0 h 103"/>
                  <a:gd name="T34" fmla="*/ 66 w 83"/>
                  <a:gd name="T35" fmla="*/ 11 h 103"/>
                  <a:gd name="T36" fmla="*/ 49 w 83"/>
                  <a:gd name="T37" fmla="*/ 19 h 103"/>
                  <a:gd name="T38" fmla="*/ 36 w 83"/>
                  <a:gd name="T39" fmla="*/ 30 h 103"/>
                  <a:gd name="T40" fmla="*/ 25 w 83"/>
                  <a:gd name="T41" fmla="*/ 44 h 103"/>
                  <a:gd name="T42" fmla="*/ 14 w 83"/>
                  <a:gd name="T43" fmla="*/ 58 h 103"/>
                  <a:gd name="T44" fmla="*/ 11 w 83"/>
                  <a:gd name="T45" fmla="*/ 71 h 103"/>
                  <a:gd name="T46" fmla="*/ 3 w 83"/>
                  <a:gd name="T47" fmla="*/ 99 h 103"/>
                  <a:gd name="T48" fmla="*/ 3 w 83"/>
                  <a:gd name="T49" fmla="*/ 118 h 103"/>
                  <a:gd name="T50" fmla="*/ 3 w 83"/>
                  <a:gd name="T51" fmla="*/ 137 h 103"/>
                  <a:gd name="T52" fmla="*/ 11 w 83"/>
                  <a:gd name="T53" fmla="*/ 176 h 103"/>
                  <a:gd name="T54" fmla="*/ 22 w 83"/>
                  <a:gd name="T55" fmla="*/ 214 h 103"/>
                  <a:gd name="T56" fmla="*/ 30 w 83"/>
                  <a:gd name="T57" fmla="*/ 250 h 103"/>
                  <a:gd name="T58" fmla="*/ 38 w 83"/>
                  <a:gd name="T59" fmla="*/ 264 h 103"/>
                  <a:gd name="T60" fmla="*/ 41 w 83"/>
                  <a:gd name="T61" fmla="*/ 272 h 103"/>
                  <a:gd name="T62" fmla="*/ 55 w 83"/>
                  <a:gd name="T63" fmla="*/ 283 h 103"/>
                  <a:gd name="T64" fmla="*/ 60 w 83"/>
                  <a:gd name="T65" fmla="*/ 283 h 103"/>
                  <a:gd name="T66" fmla="*/ 55 w 83"/>
                  <a:gd name="T67" fmla="*/ 283 h 103"/>
                  <a:gd name="T68" fmla="*/ 49 w 83"/>
                  <a:gd name="T69" fmla="*/ 275 h 103"/>
                  <a:gd name="T70" fmla="*/ 38 w 83"/>
                  <a:gd name="T71" fmla="*/ 267 h 103"/>
                  <a:gd name="T72" fmla="*/ 27 w 83"/>
                  <a:gd name="T73" fmla="*/ 250 h 103"/>
                  <a:gd name="T74" fmla="*/ 25 w 83"/>
                  <a:gd name="T75" fmla="*/ 231 h 103"/>
                  <a:gd name="T76" fmla="*/ 14 w 83"/>
                  <a:gd name="T77" fmla="*/ 190 h 103"/>
                  <a:gd name="T78" fmla="*/ 0 w 83"/>
                  <a:gd name="T79" fmla="*/ 129 h 103"/>
                  <a:gd name="T80" fmla="*/ 0 w 83"/>
                  <a:gd name="T81" fmla="*/ 113 h 103"/>
                  <a:gd name="T82" fmla="*/ 3 w 83"/>
                  <a:gd name="T83" fmla="*/ 91 h 103"/>
                  <a:gd name="T84" fmla="*/ 11 w 83"/>
                  <a:gd name="T85" fmla="*/ 69 h 103"/>
                  <a:gd name="T86" fmla="*/ 16 w 83"/>
                  <a:gd name="T87" fmla="*/ 55 h 103"/>
                  <a:gd name="T88" fmla="*/ 25 w 83"/>
                  <a:gd name="T89" fmla="*/ 41 h 103"/>
                  <a:gd name="T90" fmla="*/ 38 w 83"/>
                  <a:gd name="T91" fmla="*/ 27 h 103"/>
                  <a:gd name="T92" fmla="*/ 52 w 83"/>
                  <a:gd name="T93" fmla="*/ 16 h 103"/>
                  <a:gd name="T94" fmla="*/ 66 w 83"/>
                  <a:gd name="T95" fmla="*/ 5 h 103"/>
                  <a:gd name="T96" fmla="*/ 85 w 83"/>
                  <a:gd name="T97" fmla="*/ 0 h 103"/>
                  <a:gd name="T98" fmla="*/ 93 w 83"/>
                  <a:gd name="T99" fmla="*/ 0 h 103"/>
                  <a:gd name="T100" fmla="*/ 102 w 83"/>
                  <a:gd name="T101" fmla="*/ 0 h 103"/>
                  <a:gd name="T102" fmla="*/ 113 w 83"/>
                  <a:gd name="T103" fmla="*/ 5 h 103"/>
                  <a:gd name="T104" fmla="*/ 121 w 83"/>
                  <a:gd name="T105" fmla="*/ 14 h 103"/>
                  <a:gd name="T106" fmla="*/ 135 w 83"/>
                  <a:gd name="T107" fmla="*/ 27 h 103"/>
                  <a:gd name="T108" fmla="*/ 148 w 83"/>
                  <a:gd name="T109" fmla="*/ 41 h 103"/>
                  <a:gd name="T110" fmla="*/ 157 w 83"/>
                  <a:gd name="T111" fmla="*/ 58 h 103"/>
                  <a:gd name="T112" fmla="*/ 165 w 83"/>
                  <a:gd name="T113" fmla="*/ 71 h 103"/>
                  <a:gd name="T114" fmla="*/ 179 w 83"/>
                  <a:gd name="T115" fmla="*/ 104 h 103"/>
                  <a:gd name="T116" fmla="*/ 192 w 83"/>
                  <a:gd name="T117" fmla="*/ 137 h 103"/>
                  <a:gd name="T118" fmla="*/ 212 w 83"/>
                  <a:gd name="T119" fmla="*/ 181 h 103"/>
                  <a:gd name="T120" fmla="*/ 220 w 83"/>
                  <a:gd name="T121" fmla="*/ 198 h 10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3" h="103">
                    <a:moveTo>
                      <a:pt x="80" y="72"/>
                    </a:moveTo>
                    <a:lnTo>
                      <a:pt x="81" y="73"/>
                    </a:lnTo>
                    <a:lnTo>
                      <a:pt x="83" y="77"/>
                    </a:lnTo>
                    <a:lnTo>
                      <a:pt x="81" y="73"/>
                    </a:lnTo>
                    <a:lnTo>
                      <a:pt x="80" y="72"/>
                    </a:lnTo>
                    <a:lnTo>
                      <a:pt x="76" y="66"/>
                    </a:lnTo>
                    <a:lnTo>
                      <a:pt x="68" y="50"/>
                    </a:lnTo>
                    <a:lnTo>
                      <a:pt x="65" y="38"/>
                    </a:lnTo>
                    <a:lnTo>
                      <a:pt x="60" y="26"/>
                    </a:lnTo>
                    <a:lnTo>
                      <a:pt x="56" y="20"/>
                    </a:lnTo>
                    <a:lnTo>
                      <a:pt x="52" y="15"/>
                    </a:lnTo>
                    <a:lnTo>
                      <a:pt x="47" y="9"/>
                    </a:lnTo>
                    <a:lnTo>
                      <a:pt x="42" y="5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4" y="4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9" y="16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64"/>
                    </a:lnTo>
                    <a:lnTo>
                      <a:pt x="8" y="78"/>
                    </a:lnTo>
                    <a:lnTo>
                      <a:pt x="11" y="91"/>
                    </a:lnTo>
                    <a:lnTo>
                      <a:pt x="14" y="96"/>
                    </a:lnTo>
                    <a:lnTo>
                      <a:pt x="15" y="99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0" y="103"/>
                    </a:lnTo>
                    <a:lnTo>
                      <a:pt x="18" y="100"/>
                    </a:lnTo>
                    <a:lnTo>
                      <a:pt x="14" y="97"/>
                    </a:lnTo>
                    <a:lnTo>
                      <a:pt x="10" y="91"/>
                    </a:lnTo>
                    <a:lnTo>
                      <a:pt x="9" y="84"/>
                    </a:lnTo>
                    <a:lnTo>
                      <a:pt x="5" y="69"/>
                    </a:lnTo>
                    <a:lnTo>
                      <a:pt x="0" y="47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4" y="5"/>
                    </a:lnTo>
                    <a:lnTo>
                      <a:pt x="49" y="10"/>
                    </a:lnTo>
                    <a:lnTo>
                      <a:pt x="54" y="15"/>
                    </a:lnTo>
                    <a:lnTo>
                      <a:pt x="57" y="21"/>
                    </a:lnTo>
                    <a:lnTo>
                      <a:pt x="60" y="26"/>
                    </a:lnTo>
                    <a:lnTo>
                      <a:pt x="65" y="38"/>
                    </a:lnTo>
                    <a:lnTo>
                      <a:pt x="70" y="50"/>
                    </a:lnTo>
                    <a:lnTo>
                      <a:pt x="77" y="66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1" name="Freeform 2518"/>
              <p:cNvSpPr>
                <a:spLocks/>
              </p:cNvSpPr>
              <p:nvPr/>
            </p:nvSpPr>
            <p:spPr bwMode="auto">
              <a:xfrm>
                <a:off x="4679" y="1934"/>
                <a:ext cx="165" cy="189"/>
              </a:xfrm>
              <a:custGeom>
                <a:avLst/>
                <a:gdLst>
                  <a:gd name="T0" fmla="*/ 160 w 60"/>
                  <a:gd name="T1" fmla="*/ 184 h 69"/>
                  <a:gd name="T2" fmla="*/ 162 w 60"/>
                  <a:gd name="T3" fmla="*/ 184 h 69"/>
                  <a:gd name="T4" fmla="*/ 165 w 60"/>
                  <a:gd name="T5" fmla="*/ 189 h 69"/>
                  <a:gd name="T6" fmla="*/ 160 w 60"/>
                  <a:gd name="T7" fmla="*/ 184 h 69"/>
                  <a:gd name="T8" fmla="*/ 151 w 60"/>
                  <a:gd name="T9" fmla="*/ 173 h 69"/>
                  <a:gd name="T10" fmla="*/ 132 w 60"/>
                  <a:gd name="T11" fmla="*/ 148 h 69"/>
                  <a:gd name="T12" fmla="*/ 116 w 60"/>
                  <a:gd name="T13" fmla="*/ 112 h 69"/>
                  <a:gd name="T14" fmla="*/ 107 w 60"/>
                  <a:gd name="T15" fmla="*/ 90 h 69"/>
                  <a:gd name="T16" fmla="*/ 105 w 60"/>
                  <a:gd name="T17" fmla="*/ 66 h 69"/>
                  <a:gd name="T18" fmla="*/ 94 w 60"/>
                  <a:gd name="T19" fmla="*/ 44 h 69"/>
                  <a:gd name="T20" fmla="*/ 85 w 60"/>
                  <a:gd name="T21" fmla="*/ 22 h 69"/>
                  <a:gd name="T22" fmla="*/ 72 w 60"/>
                  <a:gd name="T23" fmla="*/ 8 h 69"/>
                  <a:gd name="T24" fmla="*/ 63 w 60"/>
                  <a:gd name="T25" fmla="*/ 3 h 69"/>
                  <a:gd name="T26" fmla="*/ 52 w 60"/>
                  <a:gd name="T27" fmla="*/ 3 h 69"/>
                  <a:gd name="T28" fmla="*/ 36 w 60"/>
                  <a:gd name="T29" fmla="*/ 0 h 69"/>
                  <a:gd name="T30" fmla="*/ 25 w 60"/>
                  <a:gd name="T31" fmla="*/ 3 h 69"/>
                  <a:gd name="T32" fmla="*/ 19 w 60"/>
                  <a:gd name="T33" fmla="*/ 8 h 69"/>
                  <a:gd name="T34" fmla="*/ 17 w 60"/>
                  <a:gd name="T35" fmla="*/ 8 h 69"/>
                  <a:gd name="T36" fmla="*/ 11 w 60"/>
                  <a:gd name="T37" fmla="*/ 16 h 69"/>
                  <a:gd name="T38" fmla="*/ 6 w 60"/>
                  <a:gd name="T39" fmla="*/ 30 h 69"/>
                  <a:gd name="T40" fmla="*/ 3 w 60"/>
                  <a:gd name="T41" fmla="*/ 52 h 69"/>
                  <a:gd name="T42" fmla="*/ 3 w 60"/>
                  <a:gd name="T43" fmla="*/ 77 h 69"/>
                  <a:gd name="T44" fmla="*/ 3 w 60"/>
                  <a:gd name="T45" fmla="*/ 104 h 69"/>
                  <a:gd name="T46" fmla="*/ 3 w 60"/>
                  <a:gd name="T47" fmla="*/ 74 h 69"/>
                  <a:gd name="T48" fmla="*/ 0 w 60"/>
                  <a:gd name="T49" fmla="*/ 74 h 69"/>
                  <a:gd name="T50" fmla="*/ 0 w 60"/>
                  <a:gd name="T51" fmla="*/ 63 h 69"/>
                  <a:gd name="T52" fmla="*/ 3 w 60"/>
                  <a:gd name="T53" fmla="*/ 38 h 69"/>
                  <a:gd name="T54" fmla="*/ 8 w 60"/>
                  <a:gd name="T55" fmla="*/ 16 h 69"/>
                  <a:gd name="T56" fmla="*/ 17 w 60"/>
                  <a:gd name="T57" fmla="*/ 8 h 69"/>
                  <a:gd name="T58" fmla="*/ 19 w 60"/>
                  <a:gd name="T59" fmla="*/ 5 h 69"/>
                  <a:gd name="T60" fmla="*/ 22 w 60"/>
                  <a:gd name="T61" fmla="*/ 5 h 69"/>
                  <a:gd name="T62" fmla="*/ 30 w 60"/>
                  <a:gd name="T63" fmla="*/ 0 h 69"/>
                  <a:gd name="T64" fmla="*/ 39 w 60"/>
                  <a:gd name="T65" fmla="*/ 0 h 69"/>
                  <a:gd name="T66" fmla="*/ 58 w 60"/>
                  <a:gd name="T67" fmla="*/ 0 h 69"/>
                  <a:gd name="T68" fmla="*/ 66 w 60"/>
                  <a:gd name="T69" fmla="*/ 3 h 69"/>
                  <a:gd name="T70" fmla="*/ 74 w 60"/>
                  <a:gd name="T71" fmla="*/ 8 h 69"/>
                  <a:gd name="T72" fmla="*/ 88 w 60"/>
                  <a:gd name="T73" fmla="*/ 25 h 69"/>
                  <a:gd name="T74" fmla="*/ 99 w 60"/>
                  <a:gd name="T75" fmla="*/ 47 h 69"/>
                  <a:gd name="T76" fmla="*/ 105 w 60"/>
                  <a:gd name="T77" fmla="*/ 66 h 69"/>
                  <a:gd name="T78" fmla="*/ 113 w 60"/>
                  <a:gd name="T79" fmla="*/ 90 h 69"/>
                  <a:gd name="T80" fmla="*/ 118 w 60"/>
                  <a:gd name="T81" fmla="*/ 115 h 69"/>
                  <a:gd name="T82" fmla="*/ 135 w 60"/>
                  <a:gd name="T83" fmla="*/ 148 h 69"/>
                  <a:gd name="T84" fmla="*/ 151 w 60"/>
                  <a:gd name="T85" fmla="*/ 173 h 69"/>
                  <a:gd name="T86" fmla="*/ 160 w 60"/>
                  <a:gd name="T87" fmla="*/ 184 h 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0" h="69">
                    <a:moveTo>
                      <a:pt x="58" y="67"/>
                    </a:moveTo>
                    <a:lnTo>
                      <a:pt x="59" y="67"/>
                    </a:lnTo>
                    <a:lnTo>
                      <a:pt x="60" y="69"/>
                    </a:lnTo>
                    <a:lnTo>
                      <a:pt x="58" y="67"/>
                    </a:lnTo>
                    <a:lnTo>
                      <a:pt x="55" y="63"/>
                    </a:lnTo>
                    <a:lnTo>
                      <a:pt x="48" y="54"/>
                    </a:lnTo>
                    <a:lnTo>
                      <a:pt x="42" y="41"/>
                    </a:lnTo>
                    <a:lnTo>
                      <a:pt x="39" y="33"/>
                    </a:lnTo>
                    <a:lnTo>
                      <a:pt x="38" y="24"/>
                    </a:lnTo>
                    <a:lnTo>
                      <a:pt x="34" y="16"/>
                    </a:lnTo>
                    <a:lnTo>
                      <a:pt x="31" y="8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9"/>
                    </a:lnTo>
                    <a:lnTo>
                      <a:pt x="1" y="28"/>
                    </a:lnTo>
                    <a:lnTo>
                      <a:pt x="1" y="3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4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32" y="9"/>
                    </a:lnTo>
                    <a:lnTo>
                      <a:pt x="36" y="17"/>
                    </a:lnTo>
                    <a:lnTo>
                      <a:pt x="38" y="24"/>
                    </a:lnTo>
                    <a:lnTo>
                      <a:pt x="41" y="33"/>
                    </a:lnTo>
                    <a:lnTo>
                      <a:pt x="43" y="42"/>
                    </a:lnTo>
                    <a:lnTo>
                      <a:pt x="49" y="54"/>
                    </a:lnTo>
                    <a:lnTo>
                      <a:pt x="55" y="63"/>
                    </a:lnTo>
                    <a:lnTo>
                      <a:pt x="58" y="6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2" name="Freeform 2519"/>
              <p:cNvSpPr>
                <a:spLocks/>
              </p:cNvSpPr>
              <p:nvPr/>
            </p:nvSpPr>
            <p:spPr bwMode="auto">
              <a:xfrm>
                <a:off x="4682" y="2057"/>
                <a:ext cx="74" cy="104"/>
              </a:xfrm>
              <a:custGeom>
                <a:avLst/>
                <a:gdLst>
                  <a:gd name="T0" fmla="*/ 71 w 27"/>
                  <a:gd name="T1" fmla="*/ 104 h 38"/>
                  <a:gd name="T2" fmla="*/ 74 w 27"/>
                  <a:gd name="T3" fmla="*/ 104 h 38"/>
                  <a:gd name="T4" fmla="*/ 71 w 27"/>
                  <a:gd name="T5" fmla="*/ 104 h 38"/>
                  <a:gd name="T6" fmla="*/ 58 w 27"/>
                  <a:gd name="T7" fmla="*/ 96 h 38"/>
                  <a:gd name="T8" fmla="*/ 33 w 27"/>
                  <a:gd name="T9" fmla="*/ 77 h 38"/>
                  <a:gd name="T10" fmla="*/ 14 w 27"/>
                  <a:gd name="T11" fmla="*/ 52 h 38"/>
                  <a:gd name="T12" fmla="*/ 5 w 27"/>
                  <a:gd name="T13" fmla="*/ 41 h 38"/>
                  <a:gd name="T14" fmla="*/ 5 w 27"/>
                  <a:gd name="T15" fmla="*/ 38 h 38"/>
                  <a:gd name="T16" fmla="*/ 8 w 27"/>
                  <a:gd name="T17" fmla="*/ 38 h 38"/>
                  <a:gd name="T18" fmla="*/ 5 w 27"/>
                  <a:gd name="T19" fmla="*/ 27 h 38"/>
                  <a:gd name="T20" fmla="*/ 3 w 27"/>
                  <a:gd name="T21" fmla="*/ 11 h 38"/>
                  <a:gd name="T22" fmla="*/ 0 w 27"/>
                  <a:gd name="T23" fmla="*/ 0 h 38"/>
                  <a:gd name="T24" fmla="*/ 5 w 27"/>
                  <a:gd name="T25" fmla="*/ 11 h 38"/>
                  <a:gd name="T26" fmla="*/ 8 w 27"/>
                  <a:gd name="T27" fmla="*/ 38 h 38"/>
                  <a:gd name="T28" fmla="*/ 8 w 27"/>
                  <a:gd name="T29" fmla="*/ 41 h 38"/>
                  <a:gd name="T30" fmla="*/ 14 w 27"/>
                  <a:gd name="T31" fmla="*/ 52 h 38"/>
                  <a:gd name="T32" fmla="*/ 33 w 27"/>
                  <a:gd name="T33" fmla="*/ 74 h 38"/>
                  <a:gd name="T34" fmla="*/ 60 w 27"/>
                  <a:gd name="T35" fmla="*/ 93 h 38"/>
                  <a:gd name="T36" fmla="*/ 71 w 27"/>
                  <a:gd name="T37" fmla="*/ 104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38">
                    <a:moveTo>
                      <a:pt x="26" y="38"/>
                    </a:moveTo>
                    <a:lnTo>
                      <a:pt x="27" y="38"/>
                    </a:lnTo>
                    <a:lnTo>
                      <a:pt x="26" y="38"/>
                    </a:lnTo>
                    <a:lnTo>
                      <a:pt x="21" y="35"/>
                    </a:lnTo>
                    <a:lnTo>
                      <a:pt x="12" y="28"/>
                    </a:lnTo>
                    <a:lnTo>
                      <a:pt x="5" y="19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12" y="27"/>
                    </a:lnTo>
                    <a:lnTo>
                      <a:pt x="22" y="34"/>
                    </a:lnTo>
                    <a:lnTo>
                      <a:pt x="26" y="3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3" name="Freeform 2520"/>
              <p:cNvSpPr>
                <a:spLocks/>
              </p:cNvSpPr>
              <p:nvPr/>
            </p:nvSpPr>
            <p:spPr bwMode="auto">
              <a:xfrm>
                <a:off x="4657" y="1991"/>
                <a:ext cx="80" cy="184"/>
              </a:xfrm>
              <a:custGeom>
                <a:avLst/>
                <a:gdLst>
                  <a:gd name="T0" fmla="*/ 74 w 29"/>
                  <a:gd name="T1" fmla="*/ 179 h 67"/>
                  <a:gd name="T2" fmla="*/ 80 w 29"/>
                  <a:gd name="T3" fmla="*/ 184 h 67"/>
                  <a:gd name="T4" fmla="*/ 74 w 29"/>
                  <a:gd name="T5" fmla="*/ 179 h 67"/>
                  <a:gd name="T6" fmla="*/ 55 w 29"/>
                  <a:gd name="T7" fmla="*/ 168 h 67"/>
                  <a:gd name="T8" fmla="*/ 39 w 29"/>
                  <a:gd name="T9" fmla="*/ 148 h 67"/>
                  <a:gd name="T10" fmla="*/ 22 w 29"/>
                  <a:gd name="T11" fmla="*/ 129 h 67"/>
                  <a:gd name="T12" fmla="*/ 14 w 29"/>
                  <a:gd name="T13" fmla="*/ 115 h 67"/>
                  <a:gd name="T14" fmla="*/ 8 w 29"/>
                  <a:gd name="T15" fmla="*/ 104 h 67"/>
                  <a:gd name="T16" fmla="*/ 3 w 29"/>
                  <a:gd name="T17" fmla="*/ 80 h 67"/>
                  <a:gd name="T18" fmla="*/ 0 w 29"/>
                  <a:gd name="T19" fmla="*/ 58 h 67"/>
                  <a:gd name="T20" fmla="*/ 8 w 29"/>
                  <a:gd name="T21" fmla="*/ 16 h 67"/>
                  <a:gd name="T22" fmla="*/ 8 w 29"/>
                  <a:gd name="T23" fmla="*/ 0 h 67"/>
                  <a:gd name="T24" fmla="*/ 8 w 29"/>
                  <a:gd name="T25" fmla="*/ 16 h 67"/>
                  <a:gd name="T26" fmla="*/ 3 w 29"/>
                  <a:gd name="T27" fmla="*/ 60 h 67"/>
                  <a:gd name="T28" fmla="*/ 3 w 29"/>
                  <a:gd name="T29" fmla="*/ 80 h 67"/>
                  <a:gd name="T30" fmla="*/ 11 w 29"/>
                  <a:gd name="T31" fmla="*/ 104 h 67"/>
                  <a:gd name="T32" fmla="*/ 14 w 29"/>
                  <a:gd name="T33" fmla="*/ 115 h 67"/>
                  <a:gd name="T34" fmla="*/ 22 w 29"/>
                  <a:gd name="T35" fmla="*/ 129 h 67"/>
                  <a:gd name="T36" fmla="*/ 39 w 29"/>
                  <a:gd name="T37" fmla="*/ 148 h 67"/>
                  <a:gd name="T38" fmla="*/ 55 w 29"/>
                  <a:gd name="T39" fmla="*/ 168 h 67"/>
                  <a:gd name="T40" fmla="*/ 74 w 29"/>
                  <a:gd name="T41" fmla="*/ 179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67">
                    <a:moveTo>
                      <a:pt x="27" y="65"/>
                    </a:moveTo>
                    <a:lnTo>
                      <a:pt x="29" y="67"/>
                    </a:lnTo>
                    <a:lnTo>
                      <a:pt x="27" y="65"/>
                    </a:lnTo>
                    <a:lnTo>
                      <a:pt x="20" y="61"/>
                    </a:lnTo>
                    <a:lnTo>
                      <a:pt x="14" y="54"/>
                    </a:lnTo>
                    <a:lnTo>
                      <a:pt x="8" y="47"/>
                    </a:lnTo>
                    <a:lnTo>
                      <a:pt x="5" y="42"/>
                    </a:lnTo>
                    <a:lnTo>
                      <a:pt x="3" y="38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8" y="47"/>
                    </a:lnTo>
                    <a:lnTo>
                      <a:pt x="14" y="54"/>
                    </a:lnTo>
                    <a:lnTo>
                      <a:pt x="20" y="61"/>
                    </a:lnTo>
                    <a:lnTo>
                      <a:pt x="27" y="6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4" name="Freeform 2521"/>
              <p:cNvSpPr>
                <a:spLocks/>
              </p:cNvSpPr>
              <p:nvPr/>
            </p:nvSpPr>
            <p:spPr bwMode="auto">
              <a:xfrm>
                <a:off x="4671" y="2134"/>
                <a:ext cx="30" cy="41"/>
              </a:xfrm>
              <a:custGeom>
                <a:avLst/>
                <a:gdLst>
                  <a:gd name="T0" fmla="*/ 30 w 11"/>
                  <a:gd name="T1" fmla="*/ 36 h 15"/>
                  <a:gd name="T2" fmla="*/ 30 w 11"/>
                  <a:gd name="T3" fmla="*/ 41 h 15"/>
                  <a:gd name="T4" fmla="*/ 25 w 11"/>
                  <a:gd name="T5" fmla="*/ 36 h 15"/>
                  <a:gd name="T6" fmla="*/ 16 w 11"/>
                  <a:gd name="T7" fmla="*/ 27 h 15"/>
                  <a:gd name="T8" fmla="*/ 8 w 11"/>
                  <a:gd name="T9" fmla="*/ 11 h 15"/>
                  <a:gd name="T10" fmla="*/ 0 w 11"/>
                  <a:gd name="T11" fmla="*/ 3 h 15"/>
                  <a:gd name="T12" fmla="*/ 0 w 11"/>
                  <a:gd name="T13" fmla="*/ 0 h 15"/>
                  <a:gd name="T14" fmla="*/ 3 w 11"/>
                  <a:gd name="T15" fmla="*/ 3 h 15"/>
                  <a:gd name="T16" fmla="*/ 8 w 11"/>
                  <a:gd name="T17" fmla="*/ 11 h 15"/>
                  <a:gd name="T18" fmla="*/ 16 w 11"/>
                  <a:gd name="T19" fmla="*/ 27 h 15"/>
                  <a:gd name="T20" fmla="*/ 27 w 11"/>
                  <a:gd name="T21" fmla="*/ 33 h 15"/>
                  <a:gd name="T22" fmla="*/ 30 w 11"/>
                  <a:gd name="T23" fmla="*/ 36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15">
                    <a:moveTo>
                      <a:pt x="11" y="13"/>
                    </a:moveTo>
                    <a:lnTo>
                      <a:pt x="11" y="15"/>
                    </a:lnTo>
                    <a:lnTo>
                      <a:pt x="9" y="13"/>
                    </a:lnTo>
                    <a:lnTo>
                      <a:pt x="6" y="10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10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5" name="Freeform 2522"/>
              <p:cNvSpPr>
                <a:spLocks/>
              </p:cNvSpPr>
              <p:nvPr/>
            </p:nvSpPr>
            <p:spPr bwMode="auto">
              <a:xfrm>
                <a:off x="4646" y="1969"/>
                <a:ext cx="8" cy="55"/>
              </a:xfrm>
              <a:custGeom>
                <a:avLst/>
                <a:gdLst>
                  <a:gd name="T0" fmla="*/ 0 w 3"/>
                  <a:gd name="T1" fmla="*/ 55 h 20"/>
                  <a:gd name="T2" fmla="*/ 5 w 3"/>
                  <a:gd name="T3" fmla="*/ 14 h 20"/>
                  <a:gd name="T4" fmla="*/ 8 w 3"/>
                  <a:gd name="T5" fmla="*/ 3 h 20"/>
                  <a:gd name="T6" fmla="*/ 8 w 3"/>
                  <a:gd name="T7" fmla="*/ 0 h 20"/>
                  <a:gd name="T8" fmla="*/ 8 w 3"/>
                  <a:gd name="T9" fmla="*/ 3 h 20"/>
                  <a:gd name="T10" fmla="*/ 8 w 3"/>
                  <a:gd name="T11" fmla="*/ 14 h 20"/>
                  <a:gd name="T12" fmla="*/ 0 w 3"/>
                  <a:gd name="T13" fmla="*/ 5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0">
                    <a:moveTo>
                      <a:pt x="0" y="20"/>
                    </a:moveTo>
                    <a:lnTo>
                      <a:pt x="2" y="5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5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6" name="Freeform 2523"/>
              <p:cNvSpPr>
                <a:spLocks/>
              </p:cNvSpPr>
              <p:nvPr/>
            </p:nvSpPr>
            <p:spPr bwMode="auto">
              <a:xfrm>
                <a:off x="4665" y="1909"/>
                <a:ext cx="64" cy="58"/>
              </a:xfrm>
              <a:custGeom>
                <a:avLst/>
                <a:gdLst>
                  <a:gd name="T0" fmla="*/ 3 w 23"/>
                  <a:gd name="T1" fmla="*/ 55 h 21"/>
                  <a:gd name="T2" fmla="*/ 3 w 23"/>
                  <a:gd name="T3" fmla="*/ 58 h 21"/>
                  <a:gd name="T4" fmla="*/ 0 w 23"/>
                  <a:gd name="T5" fmla="*/ 55 h 21"/>
                  <a:gd name="T6" fmla="*/ 3 w 23"/>
                  <a:gd name="T7" fmla="*/ 44 h 21"/>
                  <a:gd name="T8" fmla="*/ 6 w 23"/>
                  <a:gd name="T9" fmla="*/ 33 h 21"/>
                  <a:gd name="T10" fmla="*/ 14 w 23"/>
                  <a:gd name="T11" fmla="*/ 25 h 21"/>
                  <a:gd name="T12" fmla="*/ 33 w 23"/>
                  <a:gd name="T13" fmla="*/ 11 h 21"/>
                  <a:gd name="T14" fmla="*/ 39 w 23"/>
                  <a:gd name="T15" fmla="*/ 3 h 21"/>
                  <a:gd name="T16" fmla="*/ 47 w 23"/>
                  <a:gd name="T17" fmla="*/ 0 h 21"/>
                  <a:gd name="T18" fmla="*/ 50 w 23"/>
                  <a:gd name="T19" fmla="*/ 0 h 21"/>
                  <a:gd name="T20" fmla="*/ 58 w 23"/>
                  <a:gd name="T21" fmla="*/ 0 h 21"/>
                  <a:gd name="T22" fmla="*/ 64 w 23"/>
                  <a:gd name="T23" fmla="*/ 0 h 21"/>
                  <a:gd name="T24" fmla="*/ 58 w 23"/>
                  <a:gd name="T25" fmla="*/ 0 h 21"/>
                  <a:gd name="T26" fmla="*/ 50 w 23"/>
                  <a:gd name="T27" fmla="*/ 0 h 21"/>
                  <a:gd name="T28" fmla="*/ 39 w 23"/>
                  <a:gd name="T29" fmla="*/ 6 h 21"/>
                  <a:gd name="T30" fmla="*/ 33 w 23"/>
                  <a:gd name="T31" fmla="*/ 14 h 21"/>
                  <a:gd name="T32" fmla="*/ 14 w 23"/>
                  <a:gd name="T33" fmla="*/ 25 h 21"/>
                  <a:gd name="T34" fmla="*/ 6 w 23"/>
                  <a:gd name="T35" fmla="*/ 33 h 21"/>
                  <a:gd name="T36" fmla="*/ 3 w 23"/>
                  <a:gd name="T37" fmla="*/ 44 h 21"/>
                  <a:gd name="T38" fmla="*/ 3 w 23"/>
                  <a:gd name="T39" fmla="*/ 55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3" h="21">
                    <a:moveTo>
                      <a:pt x="1" y="20"/>
                    </a:moveTo>
                    <a:lnTo>
                      <a:pt x="1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12" y="4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7" name="Freeform 2524"/>
              <p:cNvSpPr>
                <a:spLocks/>
              </p:cNvSpPr>
              <p:nvPr/>
            </p:nvSpPr>
            <p:spPr bwMode="auto">
              <a:xfrm>
                <a:off x="4701" y="1942"/>
                <a:ext cx="137" cy="211"/>
              </a:xfrm>
              <a:custGeom>
                <a:avLst/>
                <a:gdLst>
                  <a:gd name="T0" fmla="*/ 126 w 50"/>
                  <a:gd name="T1" fmla="*/ 175 h 77"/>
                  <a:gd name="T2" fmla="*/ 126 w 50"/>
                  <a:gd name="T3" fmla="*/ 178 h 77"/>
                  <a:gd name="T4" fmla="*/ 137 w 50"/>
                  <a:gd name="T5" fmla="*/ 181 h 77"/>
                  <a:gd name="T6" fmla="*/ 126 w 50"/>
                  <a:gd name="T7" fmla="*/ 178 h 77"/>
                  <a:gd name="T8" fmla="*/ 123 w 50"/>
                  <a:gd name="T9" fmla="*/ 178 h 77"/>
                  <a:gd name="T10" fmla="*/ 112 w 50"/>
                  <a:gd name="T11" fmla="*/ 167 h 77"/>
                  <a:gd name="T12" fmla="*/ 99 w 50"/>
                  <a:gd name="T13" fmla="*/ 156 h 77"/>
                  <a:gd name="T14" fmla="*/ 90 w 50"/>
                  <a:gd name="T15" fmla="*/ 140 h 77"/>
                  <a:gd name="T16" fmla="*/ 71 w 50"/>
                  <a:gd name="T17" fmla="*/ 90 h 77"/>
                  <a:gd name="T18" fmla="*/ 63 w 50"/>
                  <a:gd name="T19" fmla="*/ 63 h 77"/>
                  <a:gd name="T20" fmla="*/ 49 w 50"/>
                  <a:gd name="T21" fmla="*/ 36 h 77"/>
                  <a:gd name="T22" fmla="*/ 41 w 50"/>
                  <a:gd name="T23" fmla="*/ 22 h 77"/>
                  <a:gd name="T24" fmla="*/ 30 w 50"/>
                  <a:gd name="T25" fmla="*/ 8 h 77"/>
                  <a:gd name="T26" fmla="*/ 27 w 50"/>
                  <a:gd name="T27" fmla="*/ 3 h 77"/>
                  <a:gd name="T28" fmla="*/ 25 w 50"/>
                  <a:gd name="T29" fmla="*/ 3 h 77"/>
                  <a:gd name="T30" fmla="*/ 16 w 50"/>
                  <a:gd name="T31" fmla="*/ 3 h 77"/>
                  <a:gd name="T32" fmla="*/ 11 w 50"/>
                  <a:gd name="T33" fmla="*/ 11 h 77"/>
                  <a:gd name="T34" fmla="*/ 3 w 50"/>
                  <a:gd name="T35" fmla="*/ 25 h 77"/>
                  <a:gd name="T36" fmla="*/ 0 w 50"/>
                  <a:gd name="T37" fmla="*/ 36 h 77"/>
                  <a:gd name="T38" fmla="*/ 3 w 50"/>
                  <a:gd name="T39" fmla="*/ 58 h 77"/>
                  <a:gd name="T40" fmla="*/ 8 w 50"/>
                  <a:gd name="T41" fmla="*/ 110 h 77"/>
                  <a:gd name="T42" fmla="*/ 11 w 50"/>
                  <a:gd name="T43" fmla="*/ 121 h 77"/>
                  <a:gd name="T44" fmla="*/ 14 w 50"/>
                  <a:gd name="T45" fmla="*/ 140 h 77"/>
                  <a:gd name="T46" fmla="*/ 16 w 50"/>
                  <a:gd name="T47" fmla="*/ 153 h 77"/>
                  <a:gd name="T48" fmla="*/ 25 w 50"/>
                  <a:gd name="T49" fmla="*/ 164 h 77"/>
                  <a:gd name="T50" fmla="*/ 36 w 50"/>
                  <a:gd name="T51" fmla="*/ 178 h 77"/>
                  <a:gd name="T52" fmla="*/ 49 w 50"/>
                  <a:gd name="T53" fmla="*/ 184 h 77"/>
                  <a:gd name="T54" fmla="*/ 71 w 50"/>
                  <a:gd name="T55" fmla="*/ 211 h 77"/>
                  <a:gd name="T56" fmla="*/ 44 w 50"/>
                  <a:gd name="T57" fmla="*/ 184 h 77"/>
                  <a:gd name="T58" fmla="*/ 36 w 50"/>
                  <a:gd name="T59" fmla="*/ 178 h 77"/>
                  <a:gd name="T60" fmla="*/ 25 w 50"/>
                  <a:gd name="T61" fmla="*/ 167 h 77"/>
                  <a:gd name="T62" fmla="*/ 16 w 50"/>
                  <a:gd name="T63" fmla="*/ 151 h 77"/>
                  <a:gd name="T64" fmla="*/ 11 w 50"/>
                  <a:gd name="T65" fmla="*/ 137 h 77"/>
                  <a:gd name="T66" fmla="*/ 8 w 50"/>
                  <a:gd name="T67" fmla="*/ 121 h 77"/>
                  <a:gd name="T68" fmla="*/ 8 w 50"/>
                  <a:gd name="T69" fmla="*/ 107 h 77"/>
                  <a:gd name="T70" fmla="*/ 0 w 50"/>
                  <a:gd name="T71" fmla="*/ 55 h 77"/>
                  <a:gd name="T72" fmla="*/ 0 w 50"/>
                  <a:gd name="T73" fmla="*/ 44 h 77"/>
                  <a:gd name="T74" fmla="*/ 0 w 50"/>
                  <a:gd name="T75" fmla="*/ 30 h 77"/>
                  <a:gd name="T76" fmla="*/ 3 w 50"/>
                  <a:gd name="T77" fmla="*/ 22 h 77"/>
                  <a:gd name="T78" fmla="*/ 14 w 50"/>
                  <a:gd name="T79" fmla="*/ 8 h 77"/>
                  <a:gd name="T80" fmla="*/ 22 w 50"/>
                  <a:gd name="T81" fmla="*/ 0 h 77"/>
                  <a:gd name="T82" fmla="*/ 25 w 50"/>
                  <a:gd name="T83" fmla="*/ 0 h 77"/>
                  <a:gd name="T84" fmla="*/ 30 w 50"/>
                  <a:gd name="T85" fmla="*/ 3 h 77"/>
                  <a:gd name="T86" fmla="*/ 36 w 50"/>
                  <a:gd name="T87" fmla="*/ 8 h 77"/>
                  <a:gd name="T88" fmla="*/ 52 w 50"/>
                  <a:gd name="T89" fmla="*/ 36 h 77"/>
                  <a:gd name="T90" fmla="*/ 66 w 50"/>
                  <a:gd name="T91" fmla="*/ 63 h 77"/>
                  <a:gd name="T92" fmla="*/ 77 w 50"/>
                  <a:gd name="T93" fmla="*/ 90 h 77"/>
                  <a:gd name="T94" fmla="*/ 82 w 50"/>
                  <a:gd name="T95" fmla="*/ 115 h 77"/>
                  <a:gd name="T96" fmla="*/ 90 w 50"/>
                  <a:gd name="T97" fmla="*/ 140 h 77"/>
                  <a:gd name="T98" fmla="*/ 104 w 50"/>
                  <a:gd name="T99" fmla="*/ 153 h 77"/>
                  <a:gd name="T100" fmla="*/ 112 w 50"/>
                  <a:gd name="T101" fmla="*/ 167 h 77"/>
                  <a:gd name="T102" fmla="*/ 126 w 50"/>
                  <a:gd name="T103" fmla="*/ 175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" h="77">
                    <a:moveTo>
                      <a:pt x="46" y="64"/>
                    </a:moveTo>
                    <a:lnTo>
                      <a:pt x="46" y="65"/>
                    </a:lnTo>
                    <a:lnTo>
                      <a:pt x="50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1" y="61"/>
                    </a:lnTo>
                    <a:lnTo>
                      <a:pt x="36" y="57"/>
                    </a:lnTo>
                    <a:lnTo>
                      <a:pt x="33" y="51"/>
                    </a:lnTo>
                    <a:lnTo>
                      <a:pt x="26" y="33"/>
                    </a:lnTo>
                    <a:lnTo>
                      <a:pt x="23" y="23"/>
                    </a:lnTo>
                    <a:lnTo>
                      <a:pt x="18" y="13"/>
                    </a:lnTo>
                    <a:lnTo>
                      <a:pt x="15" y="8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21"/>
                    </a:lnTo>
                    <a:lnTo>
                      <a:pt x="3" y="40"/>
                    </a:lnTo>
                    <a:lnTo>
                      <a:pt x="4" y="44"/>
                    </a:lnTo>
                    <a:lnTo>
                      <a:pt x="5" y="51"/>
                    </a:lnTo>
                    <a:lnTo>
                      <a:pt x="6" y="56"/>
                    </a:lnTo>
                    <a:lnTo>
                      <a:pt x="9" y="60"/>
                    </a:lnTo>
                    <a:lnTo>
                      <a:pt x="13" y="65"/>
                    </a:lnTo>
                    <a:lnTo>
                      <a:pt x="18" y="67"/>
                    </a:lnTo>
                    <a:lnTo>
                      <a:pt x="26" y="77"/>
                    </a:lnTo>
                    <a:lnTo>
                      <a:pt x="16" y="67"/>
                    </a:lnTo>
                    <a:lnTo>
                      <a:pt x="13" y="65"/>
                    </a:lnTo>
                    <a:lnTo>
                      <a:pt x="9" y="61"/>
                    </a:lnTo>
                    <a:lnTo>
                      <a:pt x="6" y="55"/>
                    </a:lnTo>
                    <a:lnTo>
                      <a:pt x="4" y="50"/>
                    </a:lnTo>
                    <a:lnTo>
                      <a:pt x="3" y="44"/>
                    </a:lnTo>
                    <a:lnTo>
                      <a:pt x="3" y="39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9" y="13"/>
                    </a:lnTo>
                    <a:lnTo>
                      <a:pt x="24" y="23"/>
                    </a:lnTo>
                    <a:lnTo>
                      <a:pt x="28" y="33"/>
                    </a:lnTo>
                    <a:lnTo>
                      <a:pt x="30" y="42"/>
                    </a:lnTo>
                    <a:lnTo>
                      <a:pt x="33" y="51"/>
                    </a:lnTo>
                    <a:lnTo>
                      <a:pt x="38" y="56"/>
                    </a:lnTo>
                    <a:lnTo>
                      <a:pt x="41" y="61"/>
                    </a:lnTo>
                    <a:lnTo>
                      <a:pt x="46" y="6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8" name="Freeform 2525"/>
              <p:cNvSpPr>
                <a:spLocks/>
              </p:cNvSpPr>
              <p:nvPr/>
            </p:nvSpPr>
            <p:spPr bwMode="auto">
              <a:xfrm>
                <a:off x="4715" y="1967"/>
                <a:ext cx="79" cy="178"/>
              </a:xfrm>
              <a:custGeom>
                <a:avLst/>
                <a:gdLst>
                  <a:gd name="T0" fmla="*/ 76 w 29"/>
                  <a:gd name="T1" fmla="*/ 173 h 65"/>
                  <a:gd name="T2" fmla="*/ 79 w 29"/>
                  <a:gd name="T3" fmla="*/ 178 h 65"/>
                  <a:gd name="T4" fmla="*/ 76 w 29"/>
                  <a:gd name="T5" fmla="*/ 178 h 65"/>
                  <a:gd name="T6" fmla="*/ 71 w 29"/>
                  <a:gd name="T7" fmla="*/ 173 h 65"/>
                  <a:gd name="T8" fmla="*/ 25 w 29"/>
                  <a:gd name="T9" fmla="*/ 118 h 65"/>
                  <a:gd name="T10" fmla="*/ 16 w 29"/>
                  <a:gd name="T11" fmla="*/ 110 h 65"/>
                  <a:gd name="T12" fmla="*/ 11 w 29"/>
                  <a:gd name="T13" fmla="*/ 99 h 65"/>
                  <a:gd name="T14" fmla="*/ 8 w 29"/>
                  <a:gd name="T15" fmla="*/ 74 h 65"/>
                  <a:gd name="T16" fmla="*/ 8 w 29"/>
                  <a:gd name="T17" fmla="*/ 58 h 65"/>
                  <a:gd name="T18" fmla="*/ 3 w 29"/>
                  <a:gd name="T19" fmla="*/ 55 h 65"/>
                  <a:gd name="T20" fmla="*/ 3 w 29"/>
                  <a:gd name="T21" fmla="*/ 41 h 65"/>
                  <a:gd name="T22" fmla="*/ 0 w 29"/>
                  <a:gd name="T23" fmla="*/ 27 h 65"/>
                  <a:gd name="T24" fmla="*/ 0 w 29"/>
                  <a:gd name="T25" fmla="*/ 14 h 65"/>
                  <a:gd name="T26" fmla="*/ 3 w 29"/>
                  <a:gd name="T27" fmla="*/ 0 h 65"/>
                  <a:gd name="T28" fmla="*/ 0 w 29"/>
                  <a:gd name="T29" fmla="*/ 16 h 65"/>
                  <a:gd name="T30" fmla="*/ 3 w 29"/>
                  <a:gd name="T31" fmla="*/ 33 h 65"/>
                  <a:gd name="T32" fmla="*/ 8 w 29"/>
                  <a:gd name="T33" fmla="*/ 55 h 65"/>
                  <a:gd name="T34" fmla="*/ 8 w 29"/>
                  <a:gd name="T35" fmla="*/ 60 h 65"/>
                  <a:gd name="T36" fmla="*/ 8 w 29"/>
                  <a:gd name="T37" fmla="*/ 79 h 65"/>
                  <a:gd name="T38" fmla="*/ 14 w 29"/>
                  <a:gd name="T39" fmla="*/ 99 h 65"/>
                  <a:gd name="T40" fmla="*/ 16 w 29"/>
                  <a:gd name="T41" fmla="*/ 110 h 65"/>
                  <a:gd name="T42" fmla="*/ 27 w 29"/>
                  <a:gd name="T43" fmla="*/ 118 h 65"/>
                  <a:gd name="T44" fmla="*/ 57 w 29"/>
                  <a:gd name="T45" fmla="*/ 156 h 65"/>
                  <a:gd name="T46" fmla="*/ 76 w 29"/>
                  <a:gd name="T47" fmla="*/ 173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65">
                    <a:moveTo>
                      <a:pt x="28" y="63"/>
                    </a:moveTo>
                    <a:lnTo>
                      <a:pt x="29" y="65"/>
                    </a:lnTo>
                    <a:lnTo>
                      <a:pt x="28" y="65"/>
                    </a:lnTo>
                    <a:lnTo>
                      <a:pt x="26" y="63"/>
                    </a:lnTo>
                    <a:lnTo>
                      <a:pt x="9" y="43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3" y="27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10" y="43"/>
                    </a:lnTo>
                    <a:lnTo>
                      <a:pt x="21" y="57"/>
                    </a:lnTo>
                    <a:lnTo>
                      <a:pt x="28" y="6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49" name="Freeform 2526"/>
              <p:cNvSpPr>
                <a:spLocks/>
              </p:cNvSpPr>
              <p:nvPr/>
            </p:nvSpPr>
            <p:spPr bwMode="auto">
              <a:xfrm>
                <a:off x="4729" y="1964"/>
                <a:ext cx="87" cy="173"/>
              </a:xfrm>
              <a:custGeom>
                <a:avLst/>
                <a:gdLst>
                  <a:gd name="T0" fmla="*/ 84 w 32"/>
                  <a:gd name="T1" fmla="*/ 170 h 63"/>
                  <a:gd name="T2" fmla="*/ 87 w 32"/>
                  <a:gd name="T3" fmla="*/ 173 h 63"/>
                  <a:gd name="T4" fmla="*/ 84 w 32"/>
                  <a:gd name="T5" fmla="*/ 170 h 63"/>
                  <a:gd name="T6" fmla="*/ 68 w 32"/>
                  <a:gd name="T7" fmla="*/ 157 h 63"/>
                  <a:gd name="T8" fmla="*/ 52 w 32"/>
                  <a:gd name="T9" fmla="*/ 140 h 63"/>
                  <a:gd name="T10" fmla="*/ 35 w 32"/>
                  <a:gd name="T11" fmla="*/ 118 h 63"/>
                  <a:gd name="T12" fmla="*/ 24 w 32"/>
                  <a:gd name="T13" fmla="*/ 71 h 63"/>
                  <a:gd name="T14" fmla="*/ 14 w 32"/>
                  <a:gd name="T15" fmla="*/ 49 h 63"/>
                  <a:gd name="T16" fmla="*/ 3 w 32"/>
                  <a:gd name="T17" fmla="*/ 14 h 63"/>
                  <a:gd name="T18" fmla="*/ 0 w 32"/>
                  <a:gd name="T19" fmla="*/ 0 h 63"/>
                  <a:gd name="T20" fmla="*/ 3 w 32"/>
                  <a:gd name="T21" fmla="*/ 16 h 63"/>
                  <a:gd name="T22" fmla="*/ 16 w 32"/>
                  <a:gd name="T23" fmla="*/ 55 h 63"/>
                  <a:gd name="T24" fmla="*/ 24 w 32"/>
                  <a:gd name="T25" fmla="*/ 74 h 63"/>
                  <a:gd name="T26" fmla="*/ 38 w 32"/>
                  <a:gd name="T27" fmla="*/ 118 h 63"/>
                  <a:gd name="T28" fmla="*/ 54 w 32"/>
                  <a:gd name="T29" fmla="*/ 140 h 63"/>
                  <a:gd name="T30" fmla="*/ 68 w 32"/>
                  <a:gd name="T31" fmla="*/ 154 h 63"/>
                  <a:gd name="T32" fmla="*/ 84 w 32"/>
                  <a:gd name="T33" fmla="*/ 17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2" y="63"/>
                    </a:lnTo>
                    <a:lnTo>
                      <a:pt x="31" y="62"/>
                    </a:lnTo>
                    <a:lnTo>
                      <a:pt x="25" y="57"/>
                    </a:lnTo>
                    <a:lnTo>
                      <a:pt x="19" y="51"/>
                    </a:lnTo>
                    <a:lnTo>
                      <a:pt x="13" y="43"/>
                    </a:lnTo>
                    <a:lnTo>
                      <a:pt x="9" y="26"/>
                    </a:lnTo>
                    <a:lnTo>
                      <a:pt x="5" y="1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6" y="20"/>
                    </a:lnTo>
                    <a:lnTo>
                      <a:pt x="9" y="27"/>
                    </a:lnTo>
                    <a:lnTo>
                      <a:pt x="14" y="43"/>
                    </a:lnTo>
                    <a:lnTo>
                      <a:pt x="20" y="51"/>
                    </a:lnTo>
                    <a:lnTo>
                      <a:pt x="25" y="56"/>
                    </a:lnTo>
                    <a:lnTo>
                      <a:pt x="31" y="6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5257" name="Group 2527"/>
            <p:cNvGrpSpPr>
              <a:grpSpLocks/>
            </p:cNvGrpSpPr>
            <p:nvPr/>
          </p:nvGrpSpPr>
          <p:grpSpPr bwMode="auto">
            <a:xfrm rot="930613">
              <a:off x="1496" y="3412"/>
              <a:ext cx="431" cy="414"/>
              <a:chOff x="1271" y="3122"/>
              <a:chExt cx="431" cy="414"/>
            </a:xfrm>
          </p:grpSpPr>
          <p:sp>
            <p:nvSpPr>
              <p:cNvPr id="15258" name="Freeform 2528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59" name="Freeform 2529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0" name="Freeform 2530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1" name="Freeform 2531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2" name="Freeform 2532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3" name="Freeform 2533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4" name="Freeform 2534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5" name="Freeform 2535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6" name="Freeform 2536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7" name="Freeform 2537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8" name="Freeform 2538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69" name="Freeform 2539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0" name="Freeform 2540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1" name="Freeform 2541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2" name="Freeform 2542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3" name="Freeform 2543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4" name="Freeform 2544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5" name="Freeform 2545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6" name="Freeform 2546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7" name="Freeform 2547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8" name="Freeform 2548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79" name="Freeform 2549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0" name="Freeform 2550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1" name="Freeform 2551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2" name="Freeform 2552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3" name="Freeform 2553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4" name="Freeform 2554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5" name="Freeform 2555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6" name="Freeform 2556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7" name="Freeform 2557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8" name="Freeform 2558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89" name="Freeform 2559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0" name="Freeform 2560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1" name="Freeform 2561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2" name="Freeform 2562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3" name="Freeform 2563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4" name="Freeform 2564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5" name="Freeform 2565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6" name="Freeform 2566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7" name="Freeform 2567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8" name="Freeform 2568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299" name="Freeform 2569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00" name="Freeform 2570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01" name="Freeform 2571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02" name="Freeform 2572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03" name="Freeform 2573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457E53"/>
              </a:solidFill>
              <a:ln w="127" cmpd="sng">
                <a:solidFill>
                  <a:srgbClr val="457E5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14347" name="Rectangle 2574"/>
          <p:cNvSpPr>
            <a:spLocks noChangeArrowheads="1"/>
          </p:cNvSpPr>
          <p:nvPr/>
        </p:nvSpPr>
        <p:spPr bwMode="auto">
          <a:xfrm>
            <a:off x="2851150" y="184150"/>
            <a:ext cx="1535113" cy="1922463"/>
          </a:xfrm>
          <a:prstGeom prst="rect">
            <a:avLst/>
          </a:prstGeom>
          <a:solidFill>
            <a:srgbClr val="4C4C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348" name="Rectangle 2622"/>
          <p:cNvSpPr>
            <a:spLocks noChangeArrowheads="1"/>
          </p:cNvSpPr>
          <p:nvPr/>
        </p:nvSpPr>
        <p:spPr bwMode="auto">
          <a:xfrm>
            <a:off x="4778375" y="184150"/>
            <a:ext cx="1535113" cy="1922463"/>
          </a:xfrm>
          <a:prstGeom prst="rect">
            <a:avLst/>
          </a:prstGeom>
          <a:gradFill rotWithShape="0">
            <a:gsLst>
              <a:gs pos="0">
                <a:srgbClr val="460E7B"/>
              </a:gs>
              <a:gs pos="100000">
                <a:srgbClr val="200639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349" name="Rectangle 2670"/>
          <p:cNvSpPr>
            <a:spLocks noChangeArrowheads="1"/>
          </p:cNvSpPr>
          <p:nvPr/>
        </p:nvSpPr>
        <p:spPr bwMode="auto">
          <a:xfrm>
            <a:off x="6689725" y="184150"/>
            <a:ext cx="1535113" cy="192246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4350" name="Group 2819"/>
          <p:cNvGrpSpPr>
            <a:grpSpLocks/>
          </p:cNvGrpSpPr>
          <p:nvPr/>
        </p:nvGrpSpPr>
        <p:grpSpPr bwMode="auto">
          <a:xfrm>
            <a:off x="4983163" y="439738"/>
            <a:ext cx="1116012" cy="1401762"/>
            <a:chOff x="3287" y="1562"/>
            <a:chExt cx="559" cy="703"/>
          </a:xfrm>
        </p:grpSpPr>
        <p:sp>
          <p:nvSpPr>
            <p:cNvPr id="15158" name="Freeform 2820"/>
            <p:cNvSpPr>
              <a:spLocks/>
            </p:cNvSpPr>
            <p:nvPr/>
          </p:nvSpPr>
          <p:spPr bwMode="auto">
            <a:xfrm>
              <a:off x="3312" y="1574"/>
              <a:ext cx="172" cy="58"/>
            </a:xfrm>
            <a:custGeom>
              <a:avLst/>
              <a:gdLst>
                <a:gd name="T0" fmla="*/ 0 w 172"/>
                <a:gd name="T1" fmla="*/ 58 h 58"/>
                <a:gd name="T2" fmla="*/ 0 w 172"/>
                <a:gd name="T3" fmla="*/ 58 h 58"/>
                <a:gd name="T4" fmla="*/ 19 w 172"/>
                <a:gd name="T5" fmla="*/ 44 h 58"/>
                <a:gd name="T6" fmla="*/ 37 w 172"/>
                <a:gd name="T7" fmla="*/ 33 h 58"/>
                <a:gd name="T8" fmla="*/ 44 w 172"/>
                <a:gd name="T9" fmla="*/ 29 h 58"/>
                <a:gd name="T10" fmla="*/ 52 w 172"/>
                <a:gd name="T11" fmla="*/ 25 h 58"/>
                <a:gd name="T12" fmla="*/ 52 w 172"/>
                <a:gd name="T13" fmla="*/ 25 h 58"/>
                <a:gd name="T14" fmla="*/ 67 w 172"/>
                <a:gd name="T15" fmla="*/ 21 h 58"/>
                <a:gd name="T16" fmla="*/ 84 w 172"/>
                <a:gd name="T17" fmla="*/ 18 h 58"/>
                <a:gd name="T18" fmla="*/ 121 w 172"/>
                <a:gd name="T19" fmla="*/ 12 h 58"/>
                <a:gd name="T20" fmla="*/ 121 w 172"/>
                <a:gd name="T21" fmla="*/ 12 h 58"/>
                <a:gd name="T22" fmla="*/ 172 w 172"/>
                <a:gd name="T23" fmla="*/ 0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2" h="58">
                  <a:moveTo>
                    <a:pt x="0" y="58"/>
                  </a:moveTo>
                  <a:lnTo>
                    <a:pt x="0" y="58"/>
                  </a:lnTo>
                  <a:lnTo>
                    <a:pt x="19" y="44"/>
                  </a:lnTo>
                  <a:lnTo>
                    <a:pt x="37" y="33"/>
                  </a:lnTo>
                  <a:lnTo>
                    <a:pt x="44" y="29"/>
                  </a:lnTo>
                  <a:lnTo>
                    <a:pt x="52" y="25"/>
                  </a:lnTo>
                  <a:lnTo>
                    <a:pt x="67" y="21"/>
                  </a:lnTo>
                  <a:lnTo>
                    <a:pt x="84" y="18"/>
                  </a:lnTo>
                  <a:lnTo>
                    <a:pt x="121" y="12"/>
                  </a:lnTo>
                  <a:lnTo>
                    <a:pt x="17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59" name="Freeform 2821"/>
            <p:cNvSpPr>
              <a:spLocks/>
            </p:cNvSpPr>
            <p:nvPr/>
          </p:nvSpPr>
          <p:spPr bwMode="auto">
            <a:xfrm>
              <a:off x="3543" y="1891"/>
              <a:ext cx="272" cy="147"/>
            </a:xfrm>
            <a:custGeom>
              <a:avLst/>
              <a:gdLst>
                <a:gd name="T0" fmla="*/ 58 w 272"/>
                <a:gd name="T1" fmla="*/ 33 h 147"/>
                <a:gd name="T2" fmla="*/ 58 w 272"/>
                <a:gd name="T3" fmla="*/ 33 h 147"/>
                <a:gd name="T4" fmla="*/ 63 w 272"/>
                <a:gd name="T5" fmla="*/ 34 h 147"/>
                <a:gd name="T6" fmla="*/ 71 w 272"/>
                <a:gd name="T7" fmla="*/ 34 h 147"/>
                <a:gd name="T8" fmla="*/ 76 w 272"/>
                <a:gd name="T9" fmla="*/ 34 h 147"/>
                <a:gd name="T10" fmla="*/ 78 w 272"/>
                <a:gd name="T11" fmla="*/ 33 h 147"/>
                <a:gd name="T12" fmla="*/ 81 w 272"/>
                <a:gd name="T13" fmla="*/ 31 h 147"/>
                <a:gd name="T14" fmla="*/ 81 w 272"/>
                <a:gd name="T15" fmla="*/ 28 h 147"/>
                <a:gd name="T16" fmla="*/ 81 w 272"/>
                <a:gd name="T17" fmla="*/ 28 h 147"/>
                <a:gd name="T18" fmla="*/ 79 w 272"/>
                <a:gd name="T19" fmla="*/ 24 h 147"/>
                <a:gd name="T20" fmla="*/ 76 w 272"/>
                <a:gd name="T21" fmla="*/ 19 h 147"/>
                <a:gd name="T22" fmla="*/ 72 w 272"/>
                <a:gd name="T23" fmla="*/ 14 h 147"/>
                <a:gd name="T24" fmla="*/ 67 w 272"/>
                <a:gd name="T25" fmla="*/ 10 h 147"/>
                <a:gd name="T26" fmla="*/ 62 w 272"/>
                <a:gd name="T27" fmla="*/ 6 h 147"/>
                <a:gd name="T28" fmla="*/ 56 w 272"/>
                <a:gd name="T29" fmla="*/ 3 h 147"/>
                <a:gd name="T30" fmla="*/ 49 w 272"/>
                <a:gd name="T31" fmla="*/ 0 h 147"/>
                <a:gd name="T32" fmla="*/ 42 w 272"/>
                <a:gd name="T33" fmla="*/ 0 h 147"/>
                <a:gd name="T34" fmla="*/ 42 w 272"/>
                <a:gd name="T35" fmla="*/ 0 h 147"/>
                <a:gd name="T36" fmla="*/ 36 w 272"/>
                <a:gd name="T37" fmla="*/ 0 h 147"/>
                <a:gd name="T38" fmla="*/ 28 w 272"/>
                <a:gd name="T39" fmla="*/ 3 h 147"/>
                <a:gd name="T40" fmla="*/ 22 w 272"/>
                <a:gd name="T41" fmla="*/ 5 h 147"/>
                <a:gd name="T42" fmla="*/ 16 w 272"/>
                <a:gd name="T43" fmla="*/ 10 h 147"/>
                <a:gd name="T44" fmla="*/ 11 w 272"/>
                <a:gd name="T45" fmla="*/ 15 h 147"/>
                <a:gd name="T46" fmla="*/ 6 w 272"/>
                <a:gd name="T47" fmla="*/ 21 h 147"/>
                <a:gd name="T48" fmla="*/ 2 w 272"/>
                <a:gd name="T49" fmla="*/ 29 h 147"/>
                <a:gd name="T50" fmla="*/ 1 w 272"/>
                <a:gd name="T51" fmla="*/ 36 h 147"/>
                <a:gd name="T52" fmla="*/ 1 w 272"/>
                <a:gd name="T53" fmla="*/ 36 h 147"/>
                <a:gd name="T54" fmla="*/ 0 w 272"/>
                <a:gd name="T55" fmla="*/ 46 h 147"/>
                <a:gd name="T56" fmla="*/ 1 w 272"/>
                <a:gd name="T57" fmla="*/ 59 h 147"/>
                <a:gd name="T58" fmla="*/ 2 w 272"/>
                <a:gd name="T59" fmla="*/ 71 h 147"/>
                <a:gd name="T60" fmla="*/ 6 w 272"/>
                <a:gd name="T61" fmla="*/ 85 h 147"/>
                <a:gd name="T62" fmla="*/ 11 w 272"/>
                <a:gd name="T63" fmla="*/ 98 h 147"/>
                <a:gd name="T64" fmla="*/ 20 w 272"/>
                <a:gd name="T65" fmla="*/ 111 h 147"/>
                <a:gd name="T66" fmla="*/ 25 w 272"/>
                <a:gd name="T67" fmla="*/ 116 h 147"/>
                <a:gd name="T68" fmla="*/ 30 w 272"/>
                <a:gd name="T69" fmla="*/ 122 h 147"/>
                <a:gd name="T70" fmla="*/ 36 w 272"/>
                <a:gd name="T71" fmla="*/ 126 h 147"/>
                <a:gd name="T72" fmla="*/ 42 w 272"/>
                <a:gd name="T73" fmla="*/ 131 h 147"/>
                <a:gd name="T74" fmla="*/ 42 w 272"/>
                <a:gd name="T75" fmla="*/ 131 h 147"/>
                <a:gd name="T76" fmla="*/ 56 w 272"/>
                <a:gd name="T77" fmla="*/ 137 h 147"/>
                <a:gd name="T78" fmla="*/ 68 w 272"/>
                <a:gd name="T79" fmla="*/ 141 h 147"/>
                <a:gd name="T80" fmla="*/ 78 w 272"/>
                <a:gd name="T81" fmla="*/ 143 h 147"/>
                <a:gd name="T82" fmla="*/ 88 w 272"/>
                <a:gd name="T83" fmla="*/ 146 h 147"/>
                <a:gd name="T84" fmla="*/ 104 w 272"/>
                <a:gd name="T85" fmla="*/ 147 h 147"/>
                <a:gd name="T86" fmla="*/ 120 w 272"/>
                <a:gd name="T87" fmla="*/ 147 h 147"/>
                <a:gd name="T88" fmla="*/ 120 w 272"/>
                <a:gd name="T89" fmla="*/ 147 h 147"/>
                <a:gd name="T90" fmla="*/ 139 w 272"/>
                <a:gd name="T91" fmla="*/ 146 h 147"/>
                <a:gd name="T92" fmla="*/ 148 w 272"/>
                <a:gd name="T93" fmla="*/ 144 h 147"/>
                <a:gd name="T94" fmla="*/ 158 w 272"/>
                <a:gd name="T95" fmla="*/ 142 h 147"/>
                <a:gd name="T96" fmla="*/ 166 w 272"/>
                <a:gd name="T97" fmla="*/ 137 h 147"/>
                <a:gd name="T98" fmla="*/ 176 w 272"/>
                <a:gd name="T99" fmla="*/ 132 h 147"/>
                <a:gd name="T100" fmla="*/ 185 w 272"/>
                <a:gd name="T101" fmla="*/ 124 h 147"/>
                <a:gd name="T102" fmla="*/ 194 w 272"/>
                <a:gd name="T103" fmla="*/ 116 h 147"/>
                <a:gd name="T104" fmla="*/ 194 w 272"/>
                <a:gd name="T105" fmla="*/ 116 h 147"/>
                <a:gd name="T106" fmla="*/ 207 w 272"/>
                <a:gd name="T107" fmla="*/ 96 h 147"/>
                <a:gd name="T108" fmla="*/ 219 w 272"/>
                <a:gd name="T109" fmla="*/ 79 h 147"/>
                <a:gd name="T110" fmla="*/ 228 w 272"/>
                <a:gd name="T111" fmla="*/ 64 h 147"/>
                <a:gd name="T112" fmla="*/ 233 w 272"/>
                <a:gd name="T113" fmla="*/ 57 h 147"/>
                <a:gd name="T114" fmla="*/ 240 w 272"/>
                <a:gd name="T115" fmla="*/ 51 h 147"/>
                <a:gd name="T116" fmla="*/ 240 w 272"/>
                <a:gd name="T117" fmla="*/ 51 h 147"/>
                <a:gd name="T118" fmla="*/ 251 w 272"/>
                <a:gd name="T119" fmla="*/ 42 h 147"/>
                <a:gd name="T120" fmla="*/ 261 w 272"/>
                <a:gd name="T121" fmla="*/ 38 h 147"/>
                <a:gd name="T122" fmla="*/ 272 w 272"/>
                <a:gd name="T123" fmla="*/ 33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72" h="147">
                  <a:moveTo>
                    <a:pt x="58" y="33"/>
                  </a:moveTo>
                  <a:lnTo>
                    <a:pt x="58" y="33"/>
                  </a:lnTo>
                  <a:lnTo>
                    <a:pt x="63" y="34"/>
                  </a:lnTo>
                  <a:lnTo>
                    <a:pt x="71" y="34"/>
                  </a:lnTo>
                  <a:lnTo>
                    <a:pt x="76" y="34"/>
                  </a:lnTo>
                  <a:lnTo>
                    <a:pt x="78" y="33"/>
                  </a:lnTo>
                  <a:lnTo>
                    <a:pt x="81" y="31"/>
                  </a:lnTo>
                  <a:lnTo>
                    <a:pt x="81" y="28"/>
                  </a:lnTo>
                  <a:lnTo>
                    <a:pt x="79" y="24"/>
                  </a:lnTo>
                  <a:lnTo>
                    <a:pt x="76" y="19"/>
                  </a:lnTo>
                  <a:lnTo>
                    <a:pt x="72" y="14"/>
                  </a:lnTo>
                  <a:lnTo>
                    <a:pt x="67" y="10"/>
                  </a:lnTo>
                  <a:lnTo>
                    <a:pt x="62" y="6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3"/>
                  </a:lnTo>
                  <a:lnTo>
                    <a:pt x="22" y="5"/>
                  </a:lnTo>
                  <a:lnTo>
                    <a:pt x="16" y="10"/>
                  </a:lnTo>
                  <a:lnTo>
                    <a:pt x="11" y="15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9"/>
                  </a:lnTo>
                  <a:lnTo>
                    <a:pt x="2" y="71"/>
                  </a:lnTo>
                  <a:lnTo>
                    <a:pt x="6" y="85"/>
                  </a:lnTo>
                  <a:lnTo>
                    <a:pt x="11" y="98"/>
                  </a:lnTo>
                  <a:lnTo>
                    <a:pt x="20" y="111"/>
                  </a:lnTo>
                  <a:lnTo>
                    <a:pt x="25" y="116"/>
                  </a:lnTo>
                  <a:lnTo>
                    <a:pt x="30" y="122"/>
                  </a:lnTo>
                  <a:lnTo>
                    <a:pt x="36" y="126"/>
                  </a:lnTo>
                  <a:lnTo>
                    <a:pt x="42" y="131"/>
                  </a:lnTo>
                  <a:lnTo>
                    <a:pt x="56" y="137"/>
                  </a:lnTo>
                  <a:lnTo>
                    <a:pt x="68" y="141"/>
                  </a:lnTo>
                  <a:lnTo>
                    <a:pt x="78" y="143"/>
                  </a:lnTo>
                  <a:lnTo>
                    <a:pt x="88" y="146"/>
                  </a:lnTo>
                  <a:lnTo>
                    <a:pt x="104" y="147"/>
                  </a:lnTo>
                  <a:lnTo>
                    <a:pt x="120" y="147"/>
                  </a:lnTo>
                  <a:lnTo>
                    <a:pt x="139" y="146"/>
                  </a:lnTo>
                  <a:lnTo>
                    <a:pt x="148" y="144"/>
                  </a:lnTo>
                  <a:lnTo>
                    <a:pt x="158" y="142"/>
                  </a:lnTo>
                  <a:lnTo>
                    <a:pt x="166" y="137"/>
                  </a:lnTo>
                  <a:lnTo>
                    <a:pt x="176" y="132"/>
                  </a:lnTo>
                  <a:lnTo>
                    <a:pt x="185" y="124"/>
                  </a:lnTo>
                  <a:lnTo>
                    <a:pt x="194" y="116"/>
                  </a:lnTo>
                  <a:lnTo>
                    <a:pt x="207" y="96"/>
                  </a:lnTo>
                  <a:lnTo>
                    <a:pt x="219" y="79"/>
                  </a:lnTo>
                  <a:lnTo>
                    <a:pt x="228" y="64"/>
                  </a:lnTo>
                  <a:lnTo>
                    <a:pt x="233" y="57"/>
                  </a:lnTo>
                  <a:lnTo>
                    <a:pt x="240" y="51"/>
                  </a:lnTo>
                  <a:lnTo>
                    <a:pt x="251" y="42"/>
                  </a:lnTo>
                  <a:lnTo>
                    <a:pt x="261" y="38"/>
                  </a:lnTo>
                  <a:lnTo>
                    <a:pt x="272" y="33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0" name="Freeform 2822"/>
            <p:cNvSpPr>
              <a:spLocks/>
            </p:cNvSpPr>
            <p:nvPr/>
          </p:nvSpPr>
          <p:spPr bwMode="auto">
            <a:xfrm>
              <a:off x="3590" y="1911"/>
              <a:ext cx="70" cy="40"/>
            </a:xfrm>
            <a:custGeom>
              <a:avLst/>
              <a:gdLst>
                <a:gd name="T0" fmla="*/ 24 w 70"/>
                <a:gd name="T1" fmla="*/ 3 h 40"/>
                <a:gd name="T2" fmla="*/ 24 w 70"/>
                <a:gd name="T3" fmla="*/ 3 h 40"/>
                <a:gd name="T4" fmla="*/ 11 w 70"/>
                <a:gd name="T5" fmla="*/ 3 h 40"/>
                <a:gd name="T6" fmla="*/ 4 w 70"/>
                <a:gd name="T7" fmla="*/ 5 h 40"/>
                <a:gd name="T8" fmla="*/ 1 w 70"/>
                <a:gd name="T9" fmla="*/ 8 h 40"/>
                <a:gd name="T10" fmla="*/ 0 w 70"/>
                <a:gd name="T11" fmla="*/ 10 h 40"/>
                <a:gd name="T12" fmla="*/ 0 w 70"/>
                <a:gd name="T13" fmla="*/ 10 h 40"/>
                <a:gd name="T14" fmla="*/ 2 w 70"/>
                <a:gd name="T15" fmla="*/ 18 h 40"/>
                <a:gd name="T16" fmla="*/ 7 w 70"/>
                <a:gd name="T17" fmla="*/ 26 h 40"/>
                <a:gd name="T18" fmla="*/ 11 w 70"/>
                <a:gd name="T19" fmla="*/ 31 h 40"/>
                <a:gd name="T20" fmla="*/ 15 w 70"/>
                <a:gd name="T21" fmla="*/ 35 h 40"/>
                <a:gd name="T22" fmla="*/ 19 w 70"/>
                <a:gd name="T23" fmla="*/ 37 h 40"/>
                <a:gd name="T24" fmla="*/ 24 w 70"/>
                <a:gd name="T25" fmla="*/ 39 h 40"/>
                <a:gd name="T26" fmla="*/ 24 w 70"/>
                <a:gd name="T27" fmla="*/ 39 h 40"/>
                <a:gd name="T28" fmla="*/ 32 w 70"/>
                <a:gd name="T29" fmla="*/ 40 h 40"/>
                <a:gd name="T30" fmla="*/ 42 w 70"/>
                <a:gd name="T31" fmla="*/ 39 h 40"/>
                <a:gd name="T32" fmla="*/ 52 w 70"/>
                <a:gd name="T33" fmla="*/ 35 h 40"/>
                <a:gd name="T34" fmla="*/ 62 w 70"/>
                <a:gd name="T35" fmla="*/ 30 h 40"/>
                <a:gd name="T36" fmla="*/ 62 w 70"/>
                <a:gd name="T37" fmla="*/ 30 h 40"/>
                <a:gd name="T38" fmla="*/ 66 w 70"/>
                <a:gd name="T39" fmla="*/ 26 h 40"/>
                <a:gd name="T40" fmla="*/ 68 w 70"/>
                <a:gd name="T41" fmla="*/ 24 h 40"/>
                <a:gd name="T42" fmla="*/ 68 w 70"/>
                <a:gd name="T43" fmla="*/ 20 h 40"/>
                <a:gd name="T44" fmla="*/ 70 w 70"/>
                <a:gd name="T45" fmla="*/ 16 h 40"/>
                <a:gd name="T46" fmla="*/ 67 w 70"/>
                <a:gd name="T47" fmla="*/ 10 h 40"/>
                <a:gd name="T48" fmla="*/ 65 w 70"/>
                <a:gd name="T49" fmla="*/ 5 h 40"/>
                <a:gd name="T50" fmla="*/ 65 w 70"/>
                <a:gd name="T51" fmla="*/ 5 h 40"/>
                <a:gd name="T52" fmla="*/ 62 w 70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0" h="40">
                  <a:moveTo>
                    <a:pt x="24" y="3"/>
                  </a:moveTo>
                  <a:lnTo>
                    <a:pt x="24" y="3"/>
                  </a:lnTo>
                  <a:lnTo>
                    <a:pt x="11" y="3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7" y="26"/>
                  </a:lnTo>
                  <a:lnTo>
                    <a:pt x="11" y="31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4" y="39"/>
                  </a:lnTo>
                  <a:lnTo>
                    <a:pt x="32" y="40"/>
                  </a:lnTo>
                  <a:lnTo>
                    <a:pt x="42" y="39"/>
                  </a:lnTo>
                  <a:lnTo>
                    <a:pt x="52" y="35"/>
                  </a:lnTo>
                  <a:lnTo>
                    <a:pt x="62" y="30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70" y="16"/>
                  </a:lnTo>
                  <a:lnTo>
                    <a:pt x="67" y="10"/>
                  </a:lnTo>
                  <a:lnTo>
                    <a:pt x="65" y="5"/>
                  </a:lnTo>
                  <a:lnTo>
                    <a:pt x="6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1" name="Freeform 2823"/>
            <p:cNvSpPr>
              <a:spLocks/>
            </p:cNvSpPr>
            <p:nvPr/>
          </p:nvSpPr>
          <p:spPr bwMode="auto">
            <a:xfrm>
              <a:off x="3518" y="1866"/>
              <a:ext cx="173" cy="202"/>
            </a:xfrm>
            <a:custGeom>
              <a:avLst/>
              <a:gdLst>
                <a:gd name="T0" fmla="*/ 87 w 173"/>
                <a:gd name="T1" fmla="*/ 69 h 202"/>
                <a:gd name="T2" fmla="*/ 87 w 173"/>
                <a:gd name="T3" fmla="*/ 69 h 202"/>
                <a:gd name="T4" fmla="*/ 91 w 173"/>
                <a:gd name="T5" fmla="*/ 70 h 202"/>
                <a:gd name="T6" fmla="*/ 99 w 173"/>
                <a:gd name="T7" fmla="*/ 70 h 202"/>
                <a:gd name="T8" fmla="*/ 103 w 173"/>
                <a:gd name="T9" fmla="*/ 70 h 202"/>
                <a:gd name="T10" fmla="*/ 108 w 173"/>
                <a:gd name="T11" fmla="*/ 69 h 202"/>
                <a:gd name="T12" fmla="*/ 112 w 173"/>
                <a:gd name="T13" fmla="*/ 67 h 202"/>
                <a:gd name="T14" fmla="*/ 113 w 173"/>
                <a:gd name="T15" fmla="*/ 65 h 202"/>
                <a:gd name="T16" fmla="*/ 113 w 173"/>
                <a:gd name="T17" fmla="*/ 65 h 202"/>
                <a:gd name="T18" fmla="*/ 114 w 173"/>
                <a:gd name="T19" fmla="*/ 61 h 202"/>
                <a:gd name="T20" fmla="*/ 113 w 173"/>
                <a:gd name="T21" fmla="*/ 55 h 202"/>
                <a:gd name="T22" fmla="*/ 113 w 173"/>
                <a:gd name="T23" fmla="*/ 49 h 202"/>
                <a:gd name="T24" fmla="*/ 111 w 173"/>
                <a:gd name="T25" fmla="*/ 43 h 202"/>
                <a:gd name="T26" fmla="*/ 107 w 173"/>
                <a:gd name="T27" fmla="*/ 36 h 202"/>
                <a:gd name="T28" fmla="*/ 104 w 173"/>
                <a:gd name="T29" fmla="*/ 30 h 202"/>
                <a:gd name="T30" fmla="*/ 99 w 173"/>
                <a:gd name="T31" fmla="*/ 24 h 202"/>
                <a:gd name="T32" fmla="*/ 94 w 173"/>
                <a:gd name="T33" fmla="*/ 20 h 202"/>
                <a:gd name="T34" fmla="*/ 94 w 173"/>
                <a:gd name="T35" fmla="*/ 20 h 202"/>
                <a:gd name="T36" fmla="*/ 82 w 173"/>
                <a:gd name="T37" fmla="*/ 13 h 202"/>
                <a:gd name="T38" fmla="*/ 74 w 173"/>
                <a:gd name="T39" fmla="*/ 8 h 202"/>
                <a:gd name="T40" fmla="*/ 67 w 173"/>
                <a:gd name="T41" fmla="*/ 4 h 202"/>
                <a:gd name="T42" fmla="*/ 60 w 173"/>
                <a:gd name="T43" fmla="*/ 2 h 202"/>
                <a:gd name="T44" fmla="*/ 52 w 173"/>
                <a:gd name="T45" fmla="*/ 0 h 202"/>
                <a:gd name="T46" fmla="*/ 45 w 173"/>
                <a:gd name="T47" fmla="*/ 2 h 202"/>
                <a:gd name="T48" fmla="*/ 37 w 173"/>
                <a:gd name="T49" fmla="*/ 5 h 202"/>
                <a:gd name="T50" fmla="*/ 37 w 173"/>
                <a:gd name="T51" fmla="*/ 5 h 202"/>
                <a:gd name="T52" fmla="*/ 24 w 173"/>
                <a:gd name="T53" fmla="*/ 18 h 202"/>
                <a:gd name="T54" fmla="*/ 16 w 173"/>
                <a:gd name="T55" fmla="*/ 25 h 202"/>
                <a:gd name="T56" fmla="*/ 10 w 173"/>
                <a:gd name="T57" fmla="*/ 34 h 202"/>
                <a:gd name="T58" fmla="*/ 5 w 173"/>
                <a:gd name="T59" fmla="*/ 44 h 202"/>
                <a:gd name="T60" fmla="*/ 1 w 173"/>
                <a:gd name="T61" fmla="*/ 58 h 202"/>
                <a:gd name="T62" fmla="*/ 0 w 173"/>
                <a:gd name="T63" fmla="*/ 72 h 202"/>
                <a:gd name="T64" fmla="*/ 1 w 173"/>
                <a:gd name="T65" fmla="*/ 90 h 202"/>
                <a:gd name="T66" fmla="*/ 1 w 173"/>
                <a:gd name="T67" fmla="*/ 90 h 202"/>
                <a:gd name="T68" fmla="*/ 4 w 173"/>
                <a:gd name="T69" fmla="*/ 108 h 202"/>
                <a:gd name="T70" fmla="*/ 7 w 173"/>
                <a:gd name="T71" fmla="*/ 125 h 202"/>
                <a:gd name="T72" fmla="*/ 11 w 173"/>
                <a:gd name="T73" fmla="*/ 140 h 202"/>
                <a:gd name="T74" fmla="*/ 17 w 173"/>
                <a:gd name="T75" fmla="*/ 153 h 202"/>
                <a:gd name="T76" fmla="*/ 24 w 173"/>
                <a:gd name="T77" fmla="*/ 163 h 202"/>
                <a:gd name="T78" fmla="*/ 30 w 173"/>
                <a:gd name="T79" fmla="*/ 172 h 202"/>
                <a:gd name="T80" fmla="*/ 38 w 173"/>
                <a:gd name="T81" fmla="*/ 179 h 202"/>
                <a:gd name="T82" fmla="*/ 47 w 173"/>
                <a:gd name="T83" fmla="*/ 183 h 202"/>
                <a:gd name="T84" fmla="*/ 47 w 173"/>
                <a:gd name="T85" fmla="*/ 183 h 202"/>
                <a:gd name="T86" fmla="*/ 70 w 173"/>
                <a:gd name="T87" fmla="*/ 190 h 202"/>
                <a:gd name="T88" fmla="*/ 99 w 173"/>
                <a:gd name="T89" fmla="*/ 198 h 202"/>
                <a:gd name="T90" fmla="*/ 114 w 173"/>
                <a:gd name="T91" fmla="*/ 200 h 202"/>
                <a:gd name="T92" fmla="*/ 128 w 173"/>
                <a:gd name="T93" fmla="*/ 202 h 202"/>
                <a:gd name="T94" fmla="*/ 140 w 173"/>
                <a:gd name="T95" fmla="*/ 202 h 202"/>
                <a:gd name="T96" fmla="*/ 150 w 173"/>
                <a:gd name="T97" fmla="*/ 199 h 202"/>
                <a:gd name="T98" fmla="*/ 150 w 173"/>
                <a:gd name="T99" fmla="*/ 199 h 202"/>
                <a:gd name="T100" fmla="*/ 173 w 173"/>
                <a:gd name="T101" fmla="*/ 192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3" h="202">
                  <a:moveTo>
                    <a:pt x="87" y="69"/>
                  </a:moveTo>
                  <a:lnTo>
                    <a:pt x="87" y="69"/>
                  </a:lnTo>
                  <a:lnTo>
                    <a:pt x="91" y="70"/>
                  </a:lnTo>
                  <a:lnTo>
                    <a:pt x="99" y="70"/>
                  </a:lnTo>
                  <a:lnTo>
                    <a:pt x="103" y="70"/>
                  </a:lnTo>
                  <a:lnTo>
                    <a:pt x="108" y="69"/>
                  </a:lnTo>
                  <a:lnTo>
                    <a:pt x="112" y="67"/>
                  </a:lnTo>
                  <a:lnTo>
                    <a:pt x="113" y="65"/>
                  </a:lnTo>
                  <a:lnTo>
                    <a:pt x="114" y="61"/>
                  </a:lnTo>
                  <a:lnTo>
                    <a:pt x="113" y="55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4" y="30"/>
                  </a:lnTo>
                  <a:lnTo>
                    <a:pt x="99" y="24"/>
                  </a:lnTo>
                  <a:lnTo>
                    <a:pt x="94" y="20"/>
                  </a:lnTo>
                  <a:lnTo>
                    <a:pt x="82" y="13"/>
                  </a:lnTo>
                  <a:lnTo>
                    <a:pt x="74" y="8"/>
                  </a:lnTo>
                  <a:lnTo>
                    <a:pt x="67" y="4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5"/>
                  </a:lnTo>
                  <a:lnTo>
                    <a:pt x="24" y="18"/>
                  </a:lnTo>
                  <a:lnTo>
                    <a:pt x="16" y="25"/>
                  </a:lnTo>
                  <a:lnTo>
                    <a:pt x="10" y="34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0" y="72"/>
                  </a:lnTo>
                  <a:lnTo>
                    <a:pt x="1" y="90"/>
                  </a:lnTo>
                  <a:lnTo>
                    <a:pt x="4" y="108"/>
                  </a:lnTo>
                  <a:lnTo>
                    <a:pt x="7" y="125"/>
                  </a:lnTo>
                  <a:lnTo>
                    <a:pt x="11" y="140"/>
                  </a:lnTo>
                  <a:lnTo>
                    <a:pt x="17" y="153"/>
                  </a:lnTo>
                  <a:lnTo>
                    <a:pt x="24" y="163"/>
                  </a:lnTo>
                  <a:lnTo>
                    <a:pt x="30" y="172"/>
                  </a:lnTo>
                  <a:lnTo>
                    <a:pt x="38" y="179"/>
                  </a:lnTo>
                  <a:lnTo>
                    <a:pt x="47" y="183"/>
                  </a:lnTo>
                  <a:lnTo>
                    <a:pt x="70" y="190"/>
                  </a:lnTo>
                  <a:lnTo>
                    <a:pt x="99" y="198"/>
                  </a:lnTo>
                  <a:lnTo>
                    <a:pt x="114" y="200"/>
                  </a:lnTo>
                  <a:lnTo>
                    <a:pt x="128" y="202"/>
                  </a:lnTo>
                  <a:lnTo>
                    <a:pt x="140" y="202"/>
                  </a:lnTo>
                  <a:lnTo>
                    <a:pt x="150" y="199"/>
                  </a:lnTo>
                  <a:lnTo>
                    <a:pt x="173" y="19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2" name="Freeform 2824"/>
            <p:cNvSpPr>
              <a:spLocks/>
            </p:cNvSpPr>
            <p:nvPr/>
          </p:nvSpPr>
          <p:spPr bwMode="auto">
            <a:xfrm>
              <a:off x="3702" y="1947"/>
              <a:ext cx="122" cy="108"/>
            </a:xfrm>
            <a:custGeom>
              <a:avLst/>
              <a:gdLst>
                <a:gd name="T0" fmla="*/ 0 w 122"/>
                <a:gd name="T1" fmla="*/ 108 h 108"/>
                <a:gd name="T2" fmla="*/ 0 w 122"/>
                <a:gd name="T3" fmla="*/ 108 h 108"/>
                <a:gd name="T4" fmla="*/ 14 w 122"/>
                <a:gd name="T5" fmla="*/ 103 h 108"/>
                <a:gd name="T6" fmla="*/ 26 w 122"/>
                <a:gd name="T7" fmla="*/ 97 h 108"/>
                <a:gd name="T8" fmla="*/ 32 w 122"/>
                <a:gd name="T9" fmla="*/ 93 h 108"/>
                <a:gd name="T10" fmla="*/ 38 w 122"/>
                <a:gd name="T11" fmla="*/ 88 h 108"/>
                <a:gd name="T12" fmla="*/ 38 w 122"/>
                <a:gd name="T13" fmla="*/ 88 h 108"/>
                <a:gd name="T14" fmla="*/ 53 w 122"/>
                <a:gd name="T15" fmla="*/ 76 h 108"/>
                <a:gd name="T16" fmla="*/ 72 w 122"/>
                <a:gd name="T17" fmla="*/ 61 h 108"/>
                <a:gd name="T18" fmla="*/ 89 w 122"/>
                <a:gd name="T19" fmla="*/ 44 h 108"/>
                <a:gd name="T20" fmla="*/ 97 w 122"/>
                <a:gd name="T21" fmla="*/ 36 h 108"/>
                <a:gd name="T22" fmla="*/ 103 w 122"/>
                <a:gd name="T23" fmla="*/ 29 h 108"/>
                <a:gd name="T24" fmla="*/ 103 w 122"/>
                <a:gd name="T25" fmla="*/ 29 h 108"/>
                <a:gd name="T26" fmla="*/ 122 w 122"/>
                <a:gd name="T27" fmla="*/ 0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2" h="108">
                  <a:moveTo>
                    <a:pt x="0" y="108"/>
                  </a:moveTo>
                  <a:lnTo>
                    <a:pt x="0" y="108"/>
                  </a:lnTo>
                  <a:lnTo>
                    <a:pt x="14" y="103"/>
                  </a:lnTo>
                  <a:lnTo>
                    <a:pt x="26" y="97"/>
                  </a:lnTo>
                  <a:lnTo>
                    <a:pt x="32" y="93"/>
                  </a:lnTo>
                  <a:lnTo>
                    <a:pt x="38" y="88"/>
                  </a:lnTo>
                  <a:lnTo>
                    <a:pt x="53" y="76"/>
                  </a:lnTo>
                  <a:lnTo>
                    <a:pt x="72" y="61"/>
                  </a:lnTo>
                  <a:lnTo>
                    <a:pt x="89" y="44"/>
                  </a:lnTo>
                  <a:lnTo>
                    <a:pt x="97" y="36"/>
                  </a:lnTo>
                  <a:lnTo>
                    <a:pt x="103" y="29"/>
                  </a:lnTo>
                  <a:lnTo>
                    <a:pt x="12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3" name="Freeform 2825"/>
            <p:cNvSpPr>
              <a:spLocks/>
            </p:cNvSpPr>
            <p:nvPr/>
          </p:nvSpPr>
          <p:spPr bwMode="auto">
            <a:xfrm>
              <a:off x="3779" y="1937"/>
              <a:ext cx="40" cy="49"/>
            </a:xfrm>
            <a:custGeom>
              <a:avLst/>
              <a:gdLst>
                <a:gd name="T0" fmla="*/ 0 w 40"/>
                <a:gd name="T1" fmla="*/ 49 h 49"/>
                <a:gd name="T2" fmla="*/ 0 w 40"/>
                <a:gd name="T3" fmla="*/ 49 h 49"/>
                <a:gd name="T4" fmla="*/ 7 w 40"/>
                <a:gd name="T5" fmla="*/ 39 h 49"/>
                <a:gd name="T6" fmla="*/ 15 w 40"/>
                <a:gd name="T7" fmla="*/ 28 h 49"/>
                <a:gd name="T8" fmla="*/ 26 w 40"/>
                <a:gd name="T9" fmla="*/ 16 h 49"/>
                <a:gd name="T10" fmla="*/ 26 w 40"/>
                <a:gd name="T11" fmla="*/ 16 h 49"/>
                <a:gd name="T12" fmla="*/ 40 w 40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0" y="49"/>
                  </a:moveTo>
                  <a:lnTo>
                    <a:pt x="0" y="49"/>
                  </a:lnTo>
                  <a:lnTo>
                    <a:pt x="7" y="39"/>
                  </a:lnTo>
                  <a:lnTo>
                    <a:pt x="15" y="28"/>
                  </a:lnTo>
                  <a:lnTo>
                    <a:pt x="26" y="16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4" name="Freeform 2826"/>
            <p:cNvSpPr>
              <a:spLocks/>
            </p:cNvSpPr>
            <p:nvPr/>
          </p:nvSpPr>
          <p:spPr bwMode="auto">
            <a:xfrm>
              <a:off x="3532" y="1879"/>
              <a:ext cx="274" cy="174"/>
            </a:xfrm>
            <a:custGeom>
              <a:avLst/>
              <a:gdLst>
                <a:gd name="T0" fmla="*/ 274 w 274"/>
                <a:gd name="T1" fmla="*/ 58 h 174"/>
                <a:gd name="T2" fmla="*/ 274 w 274"/>
                <a:gd name="T3" fmla="*/ 58 h 174"/>
                <a:gd name="T4" fmla="*/ 264 w 274"/>
                <a:gd name="T5" fmla="*/ 66 h 174"/>
                <a:gd name="T6" fmla="*/ 257 w 274"/>
                <a:gd name="T7" fmla="*/ 73 h 174"/>
                <a:gd name="T8" fmla="*/ 251 w 274"/>
                <a:gd name="T9" fmla="*/ 83 h 174"/>
                <a:gd name="T10" fmla="*/ 251 w 274"/>
                <a:gd name="T11" fmla="*/ 83 h 174"/>
                <a:gd name="T12" fmla="*/ 243 w 274"/>
                <a:gd name="T13" fmla="*/ 95 h 174"/>
                <a:gd name="T14" fmla="*/ 235 w 274"/>
                <a:gd name="T15" fmla="*/ 110 h 174"/>
                <a:gd name="T16" fmla="*/ 223 w 274"/>
                <a:gd name="T17" fmla="*/ 127 h 174"/>
                <a:gd name="T18" fmla="*/ 218 w 274"/>
                <a:gd name="T19" fmla="*/ 133 h 174"/>
                <a:gd name="T20" fmla="*/ 212 w 274"/>
                <a:gd name="T21" fmla="*/ 139 h 174"/>
                <a:gd name="T22" fmla="*/ 212 w 274"/>
                <a:gd name="T23" fmla="*/ 139 h 174"/>
                <a:gd name="T24" fmla="*/ 205 w 274"/>
                <a:gd name="T25" fmla="*/ 144 h 174"/>
                <a:gd name="T26" fmla="*/ 197 w 274"/>
                <a:gd name="T27" fmla="*/ 150 h 174"/>
                <a:gd name="T28" fmla="*/ 182 w 274"/>
                <a:gd name="T29" fmla="*/ 158 h 174"/>
                <a:gd name="T30" fmla="*/ 165 w 274"/>
                <a:gd name="T31" fmla="*/ 166 h 174"/>
                <a:gd name="T32" fmla="*/ 165 w 274"/>
                <a:gd name="T33" fmla="*/ 166 h 174"/>
                <a:gd name="T34" fmla="*/ 164 w 274"/>
                <a:gd name="T35" fmla="*/ 168 h 174"/>
                <a:gd name="T36" fmla="*/ 161 w 274"/>
                <a:gd name="T37" fmla="*/ 170 h 174"/>
                <a:gd name="T38" fmla="*/ 156 w 274"/>
                <a:gd name="T39" fmla="*/ 173 h 174"/>
                <a:gd name="T40" fmla="*/ 149 w 274"/>
                <a:gd name="T41" fmla="*/ 174 h 174"/>
                <a:gd name="T42" fmla="*/ 149 w 274"/>
                <a:gd name="T43" fmla="*/ 174 h 174"/>
                <a:gd name="T44" fmla="*/ 115 w 274"/>
                <a:gd name="T45" fmla="*/ 174 h 174"/>
                <a:gd name="T46" fmla="*/ 115 w 274"/>
                <a:gd name="T47" fmla="*/ 174 h 174"/>
                <a:gd name="T48" fmla="*/ 97 w 274"/>
                <a:gd name="T49" fmla="*/ 171 h 174"/>
                <a:gd name="T50" fmla="*/ 72 w 274"/>
                <a:gd name="T51" fmla="*/ 166 h 174"/>
                <a:gd name="T52" fmla="*/ 49 w 274"/>
                <a:gd name="T53" fmla="*/ 160 h 174"/>
                <a:gd name="T54" fmla="*/ 39 w 274"/>
                <a:gd name="T55" fmla="*/ 156 h 174"/>
                <a:gd name="T56" fmla="*/ 34 w 274"/>
                <a:gd name="T57" fmla="*/ 153 h 174"/>
                <a:gd name="T58" fmla="*/ 34 w 274"/>
                <a:gd name="T59" fmla="*/ 153 h 174"/>
                <a:gd name="T60" fmla="*/ 24 w 274"/>
                <a:gd name="T61" fmla="*/ 140 h 174"/>
                <a:gd name="T62" fmla="*/ 13 w 274"/>
                <a:gd name="T63" fmla="*/ 122 h 174"/>
                <a:gd name="T64" fmla="*/ 8 w 274"/>
                <a:gd name="T65" fmla="*/ 112 h 174"/>
                <a:gd name="T66" fmla="*/ 5 w 274"/>
                <a:gd name="T67" fmla="*/ 100 h 174"/>
                <a:gd name="T68" fmla="*/ 2 w 274"/>
                <a:gd name="T69" fmla="*/ 89 h 174"/>
                <a:gd name="T70" fmla="*/ 0 w 274"/>
                <a:gd name="T71" fmla="*/ 78 h 174"/>
                <a:gd name="T72" fmla="*/ 0 w 274"/>
                <a:gd name="T73" fmla="*/ 78 h 174"/>
                <a:gd name="T74" fmla="*/ 0 w 274"/>
                <a:gd name="T75" fmla="*/ 58 h 174"/>
                <a:gd name="T76" fmla="*/ 1 w 274"/>
                <a:gd name="T77" fmla="*/ 50 h 174"/>
                <a:gd name="T78" fmla="*/ 2 w 274"/>
                <a:gd name="T79" fmla="*/ 41 h 174"/>
                <a:gd name="T80" fmla="*/ 5 w 274"/>
                <a:gd name="T81" fmla="*/ 32 h 174"/>
                <a:gd name="T82" fmla="*/ 7 w 274"/>
                <a:gd name="T83" fmla="*/ 25 h 174"/>
                <a:gd name="T84" fmla="*/ 11 w 274"/>
                <a:gd name="T85" fmla="*/ 18 h 174"/>
                <a:gd name="T86" fmla="*/ 17 w 274"/>
                <a:gd name="T87" fmla="*/ 13 h 174"/>
                <a:gd name="T88" fmla="*/ 17 w 274"/>
                <a:gd name="T89" fmla="*/ 13 h 174"/>
                <a:gd name="T90" fmla="*/ 27 w 274"/>
                <a:gd name="T91" fmla="*/ 6 h 174"/>
                <a:gd name="T92" fmla="*/ 36 w 274"/>
                <a:gd name="T93" fmla="*/ 1 h 174"/>
                <a:gd name="T94" fmla="*/ 43 w 274"/>
                <a:gd name="T95" fmla="*/ 0 h 174"/>
                <a:gd name="T96" fmla="*/ 52 w 274"/>
                <a:gd name="T97" fmla="*/ 0 h 174"/>
                <a:gd name="T98" fmla="*/ 52 w 274"/>
                <a:gd name="T99" fmla="*/ 0 h 174"/>
                <a:gd name="T100" fmla="*/ 64 w 274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4" h="174">
                  <a:moveTo>
                    <a:pt x="274" y="58"/>
                  </a:moveTo>
                  <a:lnTo>
                    <a:pt x="274" y="58"/>
                  </a:lnTo>
                  <a:lnTo>
                    <a:pt x="264" y="66"/>
                  </a:lnTo>
                  <a:lnTo>
                    <a:pt x="257" y="73"/>
                  </a:lnTo>
                  <a:lnTo>
                    <a:pt x="251" y="83"/>
                  </a:lnTo>
                  <a:lnTo>
                    <a:pt x="243" y="95"/>
                  </a:lnTo>
                  <a:lnTo>
                    <a:pt x="235" y="110"/>
                  </a:lnTo>
                  <a:lnTo>
                    <a:pt x="223" y="127"/>
                  </a:lnTo>
                  <a:lnTo>
                    <a:pt x="218" y="133"/>
                  </a:lnTo>
                  <a:lnTo>
                    <a:pt x="212" y="139"/>
                  </a:lnTo>
                  <a:lnTo>
                    <a:pt x="205" y="144"/>
                  </a:lnTo>
                  <a:lnTo>
                    <a:pt x="197" y="150"/>
                  </a:lnTo>
                  <a:lnTo>
                    <a:pt x="182" y="158"/>
                  </a:lnTo>
                  <a:lnTo>
                    <a:pt x="165" y="166"/>
                  </a:lnTo>
                  <a:lnTo>
                    <a:pt x="164" y="168"/>
                  </a:lnTo>
                  <a:lnTo>
                    <a:pt x="161" y="170"/>
                  </a:lnTo>
                  <a:lnTo>
                    <a:pt x="156" y="173"/>
                  </a:lnTo>
                  <a:lnTo>
                    <a:pt x="149" y="174"/>
                  </a:lnTo>
                  <a:lnTo>
                    <a:pt x="115" y="174"/>
                  </a:lnTo>
                  <a:lnTo>
                    <a:pt x="97" y="171"/>
                  </a:lnTo>
                  <a:lnTo>
                    <a:pt x="72" y="166"/>
                  </a:lnTo>
                  <a:lnTo>
                    <a:pt x="49" y="160"/>
                  </a:lnTo>
                  <a:lnTo>
                    <a:pt x="39" y="156"/>
                  </a:lnTo>
                  <a:lnTo>
                    <a:pt x="34" y="153"/>
                  </a:lnTo>
                  <a:lnTo>
                    <a:pt x="24" y="140"/>
                  </a:lnTo>
                  <a:lnTo>
                    <a:pt x="13" y="122"/>
                  </a:lnTo>
                  <a:lnTo>
                    <a:pt x="8" y="112"/>
                  </a:lnTo>
                  <a:lnTo>
                    <a:pt x="5" y="100"/>
                  </a:lnTo>
                  <a:lnTo>
                    <a:pt x="2" y="89"/>
                  </a:lnTo>
                  <a:lnTo>
                    <a:pt x="0" y="78"/>
                  </a:lnTo>
                  <a:lnTo>
                    <a:pt x="0" y="58"/>
                  </a:lnTo>
                  <a:lnTo>
                    <a:pt x="1" y="50"/>
                  </a:lnTo>
                  <a:lnTo>
                    <a:pt x="2" y="41"/>
                  </a:lnTo>
                  <a:lnTo>
                    <a:pt x="5" y="32"/>
                  </a:lnTo>
                  <a:lnTo>
                    <a:pt x="7" y="25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7" y="6"/>
                  </a:lnTo>
                  <a:lnTo>
                    <a:pt x="36" y="1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4" y="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5" name="Freeform 2827"/>
            <p:cNvSpPr>
              <a:spLocks/>
            </p:cNvSpPr>
            <p:nvPr/>
          </p:nvSpPr>
          <p:spPr bwMode="auto">
            <a:xfrm>
              <a:off x="3530" y="1984"/>
              <a:ext cx="36" cy="48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7 w 36"/>
                <a:gd name="T5" fmla="*/ 17 h 48"/>
                <a:gd name="T6" fmla="*/ 13 w 36"/>
                <a:gd name="T7" fmla="*/ 30 h 48"/>
                <a:gd name="T8" fmla="*/ 16 w 36"/>
                <a:gd name="T9" fmla="*/ 35 h 48"/>
                <a:gd name="T10" fmla="*/ 20 w 36"/>
                <a:gd name="T11" fmla="*/ 39 h 48"/>
                <a:gd name="T12" fmla="*/ 20 w 36"/>
                <a:gd name="T13" fmla="*/ 39 h 48"/>
                <a:gd name="T14" fmla="*/ 31 w 36"/>
                <a:gd name="T15" fmla="*/ 45 h 48"/>
                <a:gd name="T16" fmla="*/ 36 w 36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lnTo>
                    <a:pt x="0" y="0"/>
                  </a:lnTo>
                  <a:lnTo>
                    <a:pt x="7" y="17"/>
                  </a:lnTo>
                  <a:lnTo>
                    <a:pt x="13" y="30"/>
                  </a:lnTo>
                  <a:lnTo>
                    <a:pt x="16" y="35"/>
                  </a:lnTo>
                  <a:lnTo>
                    <a:pt x="20" y="39"/>
                  </a:lnTo>
                  <a:lnTo>
                    <a:pt x="31" y="45"/>
                  </a:lnTo>
                  <a:lnTo>
                    <a:pt x="36" y="4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6" name="Freeform 2828"/>
            <p:cNvSpPr>
              <a:spLocks/>
            </p:cNvSpPr>
            <p:nvPr/>
          </p:nvSpPr>
          <p:spPr bwMode="auto">
            <a:xfrm>
              <a:off x="3748" y="1899"/>
              <a:ext cx="51" cy="20"/>
            </a:xfrm>
            <a:custGeom>
              <a:avLst/>
              <a:gdLst>
                <a:gd name="T0" fmla="*/ 0 w 51"/>
                <a:gd name="T1" fmla="*/ 0 h 20"/>
                <a:gd name="T2" fmla="*/ 0 w 51"/>
                <a:gd name="T3" fmla="*/ 0 h 20"/>
                <a:gd name="T4" fmla="*/ 11 w 51"/>
                <a:gd name="T5" fmla="*/ 6 h 20"/>
                <a:gd name="T6" fmla="*/ 21 w 51"/>
                <a:gd name="T7" fmla="*/ 12 h 20"/>
                <a:gd name="T8" fmla="*/ 30 w 51"/>
                <a:gd name="T9" fmla="*/ 16 h 20"/>
                <a:gd name="T10" fmla="*/ 30 w 51"/>
                <a:gd name="T11" fmla="*/ 16 h 20"/>
                <a:gd name="T12" fmla="*/ 45 w 51"/>
                <a:gd name="T13" fmla="*/ 18 h 20"/>
                <a:gd name="T14" fmla="*/ 51 w 51"/>
                <a:gd name="T15" fmla="*/ 2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0">
                  <a:moveTo>
                    <a:pt x="0" y="0"/>
                  </a:moveTo>
                  <a:lnTo>
                    <a:pt x="0" y="0"/>
                  </a:lnTo>
                  <a:lnTo>
                    <a:pt x="11" y="6"/>
                  </a:lnTo>
                  <a:lnTo>
                    <a:pt x="21" y="12"/>
                  </a:lnTo>
                  <a:lnTo>
                    <a:pt x="30" y="16"/>
                  </a:lnTo>
                  <a:lnTo>
                    <a:pt x="45" y="18"/>
                  </a:lnTo>
                  <a:lnTo>
                    <a:pt x="51" y="2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7" name="Freeform 2829"/>
            <p:cNvSpPr>
              <a:spLocks/>
            </p:cNvSpPr>
            <p:nvPr/>
          </p:nvSpPr>
          <p:spPr bwMode="auto">
            <a:xfrm>
              <a:off x="3764" y="1921"/>
              <a:ext cx="24" cy="31"/>
            </a:xfrm>
            <a:custGeom>
              <a:avLst/>
              <a:gdLst>
                <a:gd name="T0" fmla="*/ 24 w 24"/>
                <a:gd name="T1" fmla="*/ 0 h 31"/>
                <a:gd name="T2" fmla="*/ 24 w 24"/>
                <a:gd name="T3" fmla="*/ 0 h 31"/>
                <a:gd name="T4" fmla="*/ 22 w 24"/>
                <a:gd name="T5" fmla="*/ 1 h 31"/>
                <a:gd name="T6" fmla="*/ 17 w 24"/>
                <a:gd name="T7" fmla="*/ 10 h 31"/>
                <a:gd name="T8" fmla="*/ 17 w 24"/>
                <a:gd name="T9" fmla="*/ 10 h 31"/>
                <a:gd name="T10" fmla="*/ 9 w 24"/>
                <a:gd name="T11" fmla="*/ 22 h 31"/>
                <a:gd name="T12" fmla="*/ 4 w 24"/>
                <a:gd name="T13" fmla="*/ 27 h 31"/>
                <a:gd name="T14" fmla="*/ 0 w 24"/>
                <a:gd name="T15" fmla="*/ 31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1">
                  <a:moveTo>
                    <a:pt x="24" y="0"/>
                  </a:moveTo>
                  <a:lnTo>
                    <a:pt x="24" y="0"/>
                  </a:lnTo>
                  <a:lnTo>
                    <a:pt x="22" y="1"/>
                  </a:lnTo>
                  <a:lnTo>
                    <a:pt x="17" y="10"/>
                  </a:lnTo>
                  <a:lnTo>
                    <a:pt x="9" y="22"/>
                  </a:lnTo>
                  <a:lnTo>
                    <a:pt x="4" y="27"/>
                  </a:lnTo>
                  <a:lnTo>
                    <a:pt x="0" y="3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8" name="Freeform 2830"/>
            <p:cNvSpPr>
              <a:spLocks/>
            </p:cNvSpPr>
            <p:nvPr/>
          </p:nvSpPr>
          <p:spPr bwMode="auto">
            <a:xfrm>
              <a:off x="3768" y="1919"/>
              <a:ext cx="3" cy="21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0 h 21"/>
                <a:gd name="T4" fmla="*/ 0 w 3"/>
                <a:gd name="T5" fmla="*/ 0 h 21"/>
                <a:gd name="T6" fmla="*/ 1 w 3"/>
                <a:gd name="T7" fmla="*/ 0 h 21"/>
                <a:gd name="T8" fmla="*/ 1 w 3"/>
                <a:gd name="T9" fmla="*/ 2 h 21"/>
                <a:gd name="T10" fmla="*/ 2 w 3"/>
                <a:gd name="T11" fmla="*/ 8 h 21"/>
                <a:gd name="T12" fmla="*/ 2 w 3"/>
                <a:gd name="T13" fmla="*/ 8 h 21"/>
                <a:gd name="T14" fmla="*/ 3 w 3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8"/>
                  </a:lnTo>
                  <a:lnTo>
                    <a:pt x="3" y="2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9" name="Freeform 2831"/>
            <p:cNvSpPr>
              <a:spLocks/>
            </p:cNvSpPr>
            <p:nvPr/>
          </p:nvSpPr>
          <p:spPr bwMode="auto">
            <a:xfrm>
              <a:off x="3681" y="1848"/>
              <a:ext cx="82" cy="179"/>
            </a:xfrm>
            <a:custGeom>
              <a:avLst/>
              <a:gdLst>
                <a:gd name="T0" fmla="*/ 8 w 82"/>
                <a:gd name="T1" fmla="*/ 179 h 179"/>
                <a:gd name="T2" fmla="*/ 8 w 82"/>
                <a:gd name="T3" fmla="*/ 179 h 179"/>
                <a:gd name="T4" fmla="*/ 13 w 82"/>
                <a:gd name="T5" fmla="*/ 176 h 179"/>
                <a:gd name="T6" fmla="*/ 27 w 82"/>
                <a:gd name="T7" fmla="*/ 166 h 179"/>
                <a:gd name="T8" fmla="*/ 44 w 82"/>
                <a:gd name="T9" fmla="*/ 154 h 179"/>
                <a:gd name="T10" fmla="*/ 52 w 82"/>
                <a:gd name="T11" fmla="*/ 146 h 179"/>
                <a:gd name="T12" fmla="*/ 58 w 82"/>
                <a:gd name="T13" fmla="*/ 139 h 179"/>
                <a:gd name="T14" fmla="*/ 58 w 82"/>
                <a:gd name="T15" fmla="*/ 139 h 179"/>
                <a:gd name="T16" fmla="*/ 69 w 82"/>
                <a:gd name="T17" fmla="*/ 123 h 179"/>
                <a:gd name="T18" fmla="*/ 77 w 82"/>
                <a:gd name="T19" fmla="*/ 107 h 179"/>
                <a:gd name="T20" fmla="*/ 81 w 82"/>
                <a:gd name="T21" fmla="*/ 99 h 179"/>
                <a:gd name="T22" fmla="*/ 82 w 82"/>
                <a:gd name="T23" fmla="*/ 92 h 179"/>
                <a:gd name="T24" fmla="*/ 82 w 82"/>
                <a:gd name="T25" fmla="*/ 84 h 179"/>
                <a:gd name="T26" fmla="*/ 81 w 82"/>
                <a:gd name="T27" fmla="*/ 78 h 179"/>
                <a:gd name="T28" fmla="*/ 81 w 82"/>
                <a:gd name="T29" fmla="*/ 78 h 179"/>
                <a:gd name="T30" fmla="*/ 78 w 82"/>
                <a:gd name="T31" fmla="*/ 72 h 179"/>
                <a:gd name="T32" fmla="*/ 73 w 82"/>
                <a:gd name="T33" fmla="*/ 66 h 179"/>
                <a:gd name="T34" fmla="*/ 62 w 82"/>
                <a:gd name="T35" fmla="*/ 51 h 179"/>
                <a:gd name="T36" fmla="*/ 47 w 82"/>
                <a:gd name="T37" fmla="*/ 36 h 179"/>
                <a:gd name="T38" fmla="*/ 31 w 82"/>
                <a:gd name="T39" fmla="*/ 23 h 179"/>
                <a:gd name="T40" fmla="*/ 31 w 82"/>
                <a:gd name="T41" fmla="*/ 23 h 179"/>
                <a:gd name="T42" fmla="*/ 16 w 82"/>
                <a:gd name="T43" fmla="*/ 13 h 179"/>
                <a:gd name="T44" fmla="*/ 6 w 82"/>
                <a:gd name="T45" fmla="*/ 6 h 179"/>
                <a:gd name="T46" fmla="*/ 0 w 82"/>
                <a:gd name="T47" fmla="*/ 0 h 17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179">
                  <a:moveTo>
                    <a:pt x="8" y="179"/>
                  </a:moveTo>
                  <a:lnTo>
                    <a:pt x="8" y="179"/>
                  </a:lnTo>
                  <a:lnTo>
                    <a:pt x="13" y="176"/>
                  </a:lnTo>
                  <a:lnTo>
                    <a:pt x="27" y="166"/>
                  </a:lnTo>
                  <a:lnTo>
                    <a:pt x="44" y="154"/>
                  </a:lnTo>
                  <a:lnTo>
                    <a:pt x="52" y="146"/>
                  </a:lnTo>
                  <a:lnTo>
                    <a:pt x="58" y="139"/>
                  </a:lnTo>
                  <a:lnTo>
                    <a:pt x="69" y="123"/>
                  </a:lnTo>
                  <a:lnTo>
                    <a:pt x="77" y="107"/>
                  </a:lnTo>
                  <a:lnTo>
                    <a:pt x="81" y="99"/>
                  </a:lnTo>
                  <a:lnTo>
                    <a:pt x="82" y="92"/>
                  </a:lnTo>
                  <a:lnTo>
                    <a:pt x="82" y="84"/>
                  </a:lnTo>
                  <a:lnTo>
                    <a:pt x="81" y="78"/>
                  </a:lnTo>
                  <a:lnTo>
                    <a:pt x="78" y="72"/>
                  </a:lnTo>
                  <a:lnTo>
                    <a:pt x="73" y="66"/>
                  </a:lnTo>
                  <a:lnTo>
                    <a:pt x="62" y="51"/>
                  </a:lnTo>
                  <a:lnTo>
                    <a:pt x="47" y="36"/>
                  </a:lnTo>
                  <a:lnTo>
                    <a:pt x="31" y="23"/>
                  </a:lnTo>
                  <a:lnTo>
                    <a:pt x="16" y="13"/>
                  </a:lnTo>
                  <a:lnTo>
                    <a:pt x="6" y="6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0" name="Freeform 2832"/>
            <p:cNvSpPr>
              <a:spLocks/>
            </p:cNvSpPr>
            <p:nvPr/>
          </p:nvSpPr>
          <p:spPr bwMode="auto">
            <a:xfrm>
              <a:off x="3426" y="1818"/>
              <a:ext cx="288" cy="292"/>
            </a:xfrm>
            <a:custGeom>
              <a:avLst/>
              <a:gdLst>
                <a:gd name="T0" fmla="*/ 174 w 288"/>
                <a:gd name="T1" fmla="*/ 88 h 292"/>
                <a:gd name="T2" fmla="*/ 165 w 288"/>
                <a:gd name="T3" fmla="*/ 87 h 292"/>
                <a:gd name="T4" fmla="*/ 158 w 288"/>
                <a:gd name="T5" fmla="*/ 89 h 292"/>
                <a:gd name="T6" fmla="*/ 150 w 288"/>
                <a:gd name="T7" fmla="*/ 97 h 292"/>
                <a:gd name="T8" fmla="*/ 148 w 288"/>
                <a:gd name="T9" fmla="*/ 103 h 292"/>
                <a:gd name="T10" fmla="*/ 148 w 288"/>
                <a:gd name="T11" fmla="*/ 122 h 292"/>
                <a:gd name="T12" fmla="*/ 157 w 288"/>
                <a:gd name="T13" fmla="*/ 143 h 292"/>
                <a:gd name="T14" fmla="*/ 173 w 288"/>
                <a:gd name="T15" fmla="*/ 161 h 292"/>
                <a:gd name="T16" fmla="*/ 185 w 288"/>
                <a:gd name="T17" fmla="*/ 169 h 292"/>
                <a:gd name="T18" fmla="*/ 198 w 288"/>
                <a:gd name="T19" fmla="*/ 174 h 292"/>
                <a:gd name="T20" fmla="*/ 221 w 288"/>
                <a:gd name="T21" fmla="*/ 178 h 292"/>
                <a:gd name="T22" fmla="*/ 241 w 288"/>
                <a:gd name="T23" fmla="*/ 175 h 292"/>
                <a:gd name="T24" fmla="*/ 255 w 288"/>
                <a:gd name="T25" fmla="*/ 169 h 292"/>
                <a:gd name="T26" fmla="*/ 258 w 288"/>
                <a:gd name="T27" fmla="*/ 166 h 292"/>
                <a:gd name="T28" fmla="*/ 276 w 288"/>
                <a:gd name="T29" fmla="*/ 149 h 292"/>
                <a:gd name="T30" fmla="*/ 285 w 288"/>
                <a:gd name="T31" fmla="*/ 137 h 292"/>
                <a:gd name="T32" fmla="*/ 288 w 288"/>
                <a:gd name="T33" fmla="*/ 123 h 292"/>
                <a:gd name="T34" fmla="*/ 287 w 288"/>
                <a:gd name="T35" fmla="*/ 115 h 292"/>
                <a:gd name="T36" fmla="*/ 282 w 288"/>
                <a:gd name="T37" fmla="*/ 97 h 292"/>
                <a:gd name="T38" fmla="*/ 271 w 288"/>
                <a:gd name="T39" fmla="*/ 74 h 292"/>
                <a:gd name="T40" fmla="*/ 257 w 288"/>
                <a:gd name="T41" fmla="*/ 56 h 292"/>
                <a:gd name="T42" fmla="*/ 250 w 288"/>
                <a:gd name="T43" fmla="*/ 50 h 292"/>
                <a:gd name="T44" fmla="*/ 219 w 288"/>
                <a:gd name="T45" fmla="*/ 26 h 292"/>
                <a:gd name="T46" fmla="*/ 194 w 288"/>
                <a:gd name="T47" fmla="*/ 11 h 292"/>
                <a:gd name="T48" fmla="*/ 166 w 288"/>
                <a:gd name="T49" fmla="*/ 1 h 292"/>
                <a:gd name="T50" fmla="*/ 154 w 288"/>
                <a:gd name="T51" fmla="*/ 0 h 292"/>
                <a:gd name="T52" fmla="*/ 118 w 288"/>
                <a:gd name="T53" fmla="*/ 1 h 292"/>
                <a:gd name="T54" fmla="*/ 98 w 288"/>
                <a:gd name="T55" fmla="*/ 5 h 292"/>
                <a:gd name="T56" fmla="*/ 79 w 288"/>
                <a:gd name="T57" fmla="*/ 16 h 292"/>
                <a:gd name="T58" fmla="*/ 71 w 288"/>
                <a:gd name="T59" fmla="*/ 24 h 292"/>
                <a:gd name="T60" fmla="*/ 56 w 288"/>
                <a:gd name="T61" fmla="*/ 46 h 292"/>
                <a:gd name="T62" fmla="*/ 43 w 288"/>
                <a:gd name="T63" fmla="*/ 71 h 292"/>
                <a:gd name="T64" fmla="*/ 27 w 288"/>
                <a:gd name="T65" fmla="*/ 109 h 292"/>
                <a:gd name="T66" fmla="*/ 24 w 288"/>
                <a:gd name="T67" fmla="*/ 125 h 292"/>
                <a:gd name="T68" fmla="*/ 19 w 288"/>
                <a:gd name="T69" fmla="*/ 171 h 292"/>
                <a:gd name="T70" fmla="*/ 15 w 288"/>
                <a:gd name="T71" fmla="*/ 199 h 292"/>
                <a:gd name="T72" fmla="*/ 1 w 288"/>
                <a:gd name="T73" fmla="*/ 282 h 2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8" h="292">
                  <a:moveTo>
                    <a:pt x="174" y="88"/>
                  </a:moveTo>
                  <a:lnTo>
                    <a:pt x="174" y="88"/>
                  </a:lnTo>
                  <a:lnTo>
                    <a:pt x="171" y="87"/>
                  </a:lnTo>
                  <a:lnTo>
                    <a:pt x="165" y="87"/>
                  </a:lnTo>
                  <a:lnTo>
                    <a:pt x="162" y="87"/>
                  </a:lnTo>
                  <a:lnTo>
                    <a:pt x="158" y="89"/>
                  </a:lnTo>
                  <a:lnTo>
                    <a:pt x="154" y="92"/>
                  </a:lnTo>
                  <a:lnTo>
                    <a:pt x="150" y="97"/>
                  </a:lnTo>
                  <a:lnTo>
                    <a:pt x="148" y="103"/>
                  </a:lnTo>
                  <a:lnTo>
                    <a:pt x="148" y="112"/>
                  </a:lnTo>
                  <a:lnTo>
                    <a:pt x="148" y="122"/>
                  </a:lnTo>
                  <a:lnTo>
                    <a:pt x="152" y="132"/>
                  </a:lnTo>
                  <a:lnTo>
                    <a:pt x="157" y="143"/>
                  </a:lnTo>
                  <a:lnTo>
                    <a:pt x="164" y="153"/>
                  </a:lnTo>
                  <a:lnTo>
                    <a:pt x="173" y="161"/>
                  </a:lnTo>
                  <a:lnTo>
                    <a:pt x="179" y="165"/>
                  </a:lnTo>
                  <a:lnTo>
                    <a:pt x="185" y="169"/>
                  </a:lnTo>
                  <a:lnTo>
                    <a:pt x="198" y="174"/>
                  </a:lnTo>
                  <a:lnTo>
                    <a:pt x="210" y="176"/>
                  </a:lnTo>
                  <a:lnTo>
                    <a:pt x="221" y="178"/>
                  </a:lnTo>
                  <a:lnTo>
                    <a:pt x="231" y="176"/>
                  </a:lnTo>
                  <a:lnTo>
                    <a:pt x="241" y="175"/>
                  </a:lnTo>
                  <a:lnTo>
                    <a:pt x="249" y="171"/>
                  </a:lnTo>
                  <a:lnTo>
                    <a:pt x="255" y="169"/>
                  </a:lnTo>
                  <a:lnTo>
                    <a:pt x="258" y="166"/>
                  </a:lnTo>
                  <a:lnTo>
                    <a:pt x="266" y="159"/>
                  </a:lnTo>
                  <a:lnTo>
                    <a:pt x="276" y="149"/>
                  </a:lnTo>
                  <a:lnTo>
                    <a:pt x="281" y="143"/>
                  </a:lnTo>
                  <a:lnTo>
                    <a:pt x="285" y="137"/>
                  </a:lnTo>
                  <a:lnTo>
                    <a:pt x="287" y="130"/>
                  </a:lnTo>
                  <a:lnTo>
                    <a:pt x="288" y="123"/>
                  </a:lnTo>
                  <a:lnTo>
                    <a:pt x="287" y="115"/>
                  </a:lnTo>
                  <a:lnTo>
                    <a:pt x="285" y="107"/>
                  </a:lnTo>
                  <a:lnTo>
                    <a:pt x="282" y="97"/>
                  </a:lnTo>
                  <a:lnTo>
                    <a:pt x="277" y="86"/>
                  </a:lnTo>
                  <a:lnTo>
                    <a:pt x="271" y="74"/>
                  </a:lnTo>
                  <a:lnTo>
                    <a:pt x="265" y="65"/>
                  </a:lnTo>
                  <a:lnTo>
                    <a:pt x="257" y="56"/>
                  </a:lnTo>
                  <a:lnTo>
                    <a:pt x="250" y="50"/>
                  </a:lnTo>
                  <a:lnTo>
                    <a:pt x="231" y="35"/>
                  </a:lnTo>
                  <a:lnTo>
                    <a:pt x="219" y="26"/>
                  </a:lnTo>
                  <a:lnTo>
                    <a:pt x="206" y="19"/>
                  </a:lnTo>
                  <a:lnTo>
                    <a:pt x="194" y="11"/>
                  </a:lnTo>
                  <a:lnTo>
                    <a:pt x="180" y="6"/>
                  </a:lnTo>
                  <a:lnTo>
                    <a:pt x="166" y="1"/>
                  </a:lnTo>
                  <a:lnTo>
                    <a:pt x="154" y="0"/>
                  </a:lnTo>
                  <a:lnTo>
                    <a:pt x="129" y="0"/>
                  </a:lnTo>
                  <a:lnTo>
                    <a:pt x="118" y="1"/>
                  </a:lnTo>
                  <a:lnTo>
                    <a:pt x="108" y="2"/>
                  </a:lnTo>
                  <a:lnTo>
                    <a:pt x="98" y="5"/>
                  </a:lnTo>
                  <a:lnTo>
                    <a:pt x="88" y="10"/>
                  </a:lnTo>
                  <a:lnTo>
                    <a:pt x="79" y="16"/>
                  </a:lnTo>
                  <a:lnTo>
                    <a:pt x="71" y="24"/>
                  </a:lnTo>
                  <a:lnTo>
                    <a:pt x="62" y="35"/>
                  </a:lnTo>
                  <a:lnTo>
                    <a:pt x="56" y="46"/>
                  </a:lnTo>
                  <a:lnTo>
                    <a:pt x="48" y="58"/>
                  </a:lnTo>
                  <a:lnTo>
                    <a:pt x="43" y="71"/>
                  </a:lnTo>
                  <a:lnTo>
                    <a:pt x="33" y="93"/>
                  </a:lnTo>
                  <a:lnTo>
                    <a:pt x="27" y="109"/>
                  </a:lnTo>
                  <a:lnTo>
                    <a:pt x="24" y="125"/>
                  </a:lnTo>
                  <a:lnTo>
                    <a:pt x="21" y="147"/>
                  </a:lnTo>
                  <a:lnTo>
                    <a:pt x="19" y="171"/>
                  </a:lnTo>
                  <a:lnTo>
                    <a:pt x="15" y="199"/>
                  </a:lnTo>
                  <a:lnTo>
                    <a:pt x="1" y="282"/>
                  </a:lnTo>
                  <a:lnTo>
                    <a:pt x="0" y="29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1" name="Freeform 2833"/>
            <p:cNvSpPr>
              <a:spLocks/>
            </p:cNvSpPr>
            <p:nvPr/>
          </p:nvSpPr>
          <p:spPr bwMode="auto">
            <a:xfrm>
              <a:off x="3491" y="1842"/>
              <a:ext cx="186" cy="277"/>
            </a:xfrm>
            <a:custGeom>
              <a:avLst/>
              <a:gdLst>
                <a:gd name="T0" fmla="*/ 89 w 186"/>
                <a:gd name="T1" fmla="*/ 88 h 277"/>
                <a:gd name="T2" fmla="*/ 94 w 186"/>
                <a:gd name="T3" fmla="*/ 99 h 277"/>
                <a:gd name="T4" fmla="*/ 104 w 186"/>
                <a:gd name="T5" fmla="*/ 113 h 277"/>
                <a:gd name="T6" fmla="*/ 119 w 186"/>
                <a:gd name="T7" fmla="*/ 123 h 277"/>
                <a:gd name="T8" fmla="*/ 129 w 186"/>
                <a:gd name="T9" fmla="*/ 124 h 277"/>
                <a:gd name="T10" fmla="*/ 139 w 186"/>
                <a:gd name="T11" fmla="*/ 124 h 277"/>
                <a:gd name="T12" fmla="*/ 160 w 186"/>
                <a:gd name="T13" fmla="*/ 116 h 277"/>
                <a:gd name="T14" fmla="*/ 177 w 186"/>
                <a:gd name="T15" fmla="*/ 106 h 277"/>
                <a:gd name="T16" fmla="*/ 186 w 186"/>
                <a:gd name="T17" fmla="*/ 94 h 277"/>
                <a:gd name="T18" fmla="*/ 186 w 186"/>
                <a:gd name="T19" fmla="*/ 89 h 277"/>
                <a:gd name="T20" fmla="*/ 180 w 186"/>
                <a:gd name="T21" fmla="*/ 74 h 277"/>
                <a:gd name="T22" fmla="*/ 169 w 186"/>
                <a:gd name="T23" fmla="*/ 54 h 277"/>
                <a:gd name="T24" fmla="*/ 151 w 186"/>
                <a:gd name="T25" fmla="*/ 34 h 277"/>
                <a:gd name="T26" fmla="*/ 130 w 186"/>
                <a:gd name="T27" fmla="*/ 19 h 277"/>
                <a:gd name="T28" fmla="*/ 109 w 186"/>
                <a:gd name="T29" fmla="*/ 9 h 277"/>
                <a:gd name="T30" fmla="*/ 93 w 186"/>
                <a:gd name="T31" fmla="*/ 2 h 277"/>
                <a:gd name="T32" fmla="*/ 77 w 186"/>
                <a:gd name="T33" fmla="*/ 0 h 277"/>
                <a:gd name="T34" fmla="*/ 60 w 186"/>
                <a:gd name="T35" fmla="*/ 6 h 277"/>
                <a:gd name="T36" fmla="*/ 42 w 186"/>
                <a:gd name="T37" fmla="*/ 19 h 277"/>
                <a:gd name="T38" fmla="*/ 26 w 186"/>
                <a:gd name="T39" fmla="*/ 34 h 277"/>
                <a:gd name="T40" fmla="*/ 13 w 186"/>
                <a:gd name="T41" fmla="*/ 53 h 277"/>
                <a:gd name="T42" fmla="*/ 7 w 186"/>
                <a:gd name="T43" fmla="*/ 75 h 277"/>
                <a:gd name="T44" fmla="*/ 5 w 186"/>
                <a:gd name="T45" fmla="*/ 99 h 277"/>
                <a:gd name="T46" fmla="*/ 0 w 186"/>
                <a:gd name="T47" fmla="*/ 134 h 277"/>
                <a:gd name="T48" fmla="*/ 1 w 186"/>
                <a:gd name="T49" fmla="*/ 157 h 277"/>
                <a:gd name="T50" fmla="*/ 2 w 186"/>
                <a:gd name="T51" fmla="*/ 170 h 277"/>
                <a:gd name="T52" fmla="*/ 11 w 186"/>
                <a:gd name="T53" fmla="*/ 211 h 277"/>
                <a:gd name="T54" fmla="*/ 18 w 186"/>
                <a:gd name="T55" fmla="*/ 236 h 277"/>
                <a:gd name="T56" fmla="*/ 29 w 186"/>
                <a:gd name="T57" fmla="*/ 251 h 277"/>
                <a:gd name="T58" fmla="*/ 41 w 186"/>
                <a:gd name="T59" fmla="*/ 258 h 277"/>
                <a:gd name="T60" fmla="*/ 47 w 186"/>
                <a:gd name="T61" fmla="*/ 260 h 277"/>
                <a:gd name="T62" fmla="*/ 101 w 186"/>
                <a:gd name="T63" fmla="*/ 274 h 277"/>
                <a:gd name="T64" fmla="*/ 128 w 186"/>
                <a:gd name="T65" fmla="*/ 277 h 277"/>
                <a:gd name="T66" fmla="*/ 149 w 186"/>
                <a:gd name="T67" fmla="*/ 275 h 277"/>
                <a:gd name="T68" fmla="*/ 176 w 186"/>
                <a:gd name="T69" fmla="*/ 269 h 2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6" h="277">
                  <a:moveTo>
                    <a:pt x="89" y="88"/>
                  </a:moveTo>
                  <a:lnTo>
                    <a:pt x="89" y="88"/>
                  </a:lnTo>
                  <a:lnTo>
                    <a:pt x="92" y="93"/>
                  </a:lnTo>
                  <a:lnTo>
                    <a:pt x="94" y="99"/>
                  </a:lnTo>
                  <a:lnTo>
                    <a:pt x="99" y="106"/>
                  </a:lnTo>
                  <a:lnTo>
                    <a:pt x="104" y="113"/>
                  </a:lnTo>
                  <a:lnTo>
                    <a:pt x="111" y="119"/>
                  </a:lnTo>
                  <a:lnTo>
                    <a:pt x="119" y="123"/>
                  </a:lnTo>
                  <a:lnTo>
                    <a:pt x="124" y="124"/>
                  </a:lnTo>
                  <a:lnTo>
                    <a:pt x="129" y="124"/>
                  </a:lnTo>
                  <a:lnTo>
                    <a:pt x="139" y="124"/>
                  </a:lnTo>
                  <a:lnTo>
                    <a:pt x="149" y="120"/>
                  </a:lnTo>
                  <a:lnTo>
                    <a:pt x="160" y="116"/>
                  </a:lnTo>
                  <a:lnTo>
                    <a:pt x="169" y="111"/>
                  </a:lnTo>
                  <a:lnTo>
                    <a:pt x="177" y="106"/>
                  </a:lnTo>
                  <a:lnTo>
                    <a:pt x="182" y="100"/>
                  </a:lnTo>
                  <a:lnTo>
                    <a:pt x="186" y="94"/>
                  </a:lnTo>
                  <a:lnTo>
                    <a:pt x="186" y="91"/>
                  </a:lnTo>
                  <a:lnTo>
                    <a:pt x="186" y="89"/>
                  </a:lnTo>
                  <a:lnTo>
                    <a:pt x="180" y="74"/>
                  </a:lnTo>
                  <a:lnTo>
                    <a:pt x="175" y="64"/>
                  </a:lnTo>
                  <a:lnTo>
                    <a:pt x="169" y="54"/>
                  </a:lnTo>
                  <a:lnTo>
                    <a:pt x="160" y="43"/>
                  </a:lnTo>
                  <a:lnTo>
                    <a:pt x="151" y="34"/>
                  </a:lnTo>
                  <a:lnTo>
                    <a:pt x="141" y="26"/>
                  </a:lnTo>
                  <a:lnTo>
                    <a:pt x="130" y="19"/>
                  </a:lnTo>
                  <a:lnTo>
                    <a:pt x="109" y="9"/>
                  </a:lnTo>
                  <a:lnTo>
                    <a:pt x="100" y="4"/>
                  </a:lnTo>
                  <a:lnTo>
                    <a:pt x="93" y="2"/>
                  </a:lnTo>
                  <a:lnTo>
                    <a:pt x="84" y="0"/>
                  </a:lnTo>
                  <a:lnTo>
                    <a:pt x="77" y="0"/>
                  </a:lnTo>
                  <a:lnTo>
                    <a:pt x="69" y="1"/>
                  </a:lnTo>
                  <a:lnTo>
                    <a:pt x="60" y="6"/>
                  </a:lnTo>
                  <a:lnTo>
                    <a:pt x="42" y="19"/>
                  </a:lnTo>
                  <a:lnTo>
                    <a:pt x="34" y="27"/>
                  </a:lnTo>
                  <a:lnTo>
                    <a:pt x="26" y="34"/>
                  </a:lnTo>
                  <a:lnTo>
                    <a:pt x="19" y="43"/>
                  </a:lnTo>
                  <a:lnTo>
                    <a:pt x="13" y="53"/>
                  </a:lnTo>
                  <a:lnTo>
                    <a:pt x="9" y="64"/>
                  </a:lnTo>
                  <a:lnTo>
                    <a:pt x="7" y="75"/>
                  </a:lnTo>
                  <a:lnTo>
                    <a:pt x="5" y="99"/>
                  </a:lnTo>
                  <a:lnTo>
                    <a:pt x="1" y="123"/>
                  </a:lnTo>
                  <a:lnTo>
                    <a:pt x="0" y="134"/>
                  </a:lnTo>
                  <a:lnTo>
                    <a:pt x="0" y="146"/>
                  </a:lnTo>
                  <a:lnTo>
                    <a:pt x="1" y="157"/>
                  </a:lnTo>
                  <a:lnTo>
                    <a:pt x="2" y="170"/>
                  </a:lnTo>
                  <a:lnTo>
                    <a:pt x="7" y="197"/>
                  </a:lnTo>
                  <a:lnTo>
                    <a:pt x="11" y="211"/>
                  </a:lnTo>
                  <a:lnTo>
                    <a:pt x="13" y="223"/>
                  </a:lnTo>
                  <a:lnTo>
                    <a:pt x="18" y="236"/>
                  </a:lnTo>
                  <a:lnTo>
                    <a:pt x="26" y="247"/>
                  </a:lnTo>
                  <a:lnTo>
                    <a:pt x="29" y="251"/>
                  </a:lnTo>
                  <a:lnTo>
                    <a:pt x="34" y="254"/>
                  </a:lnTo>
                  <a:lnTo>
                    <a:pt x="41" y="258"/>
                  </a:lnTo>
                  <a:lnTo>
                    <a:pt x="47" y="260"/>
                  </a:lnTo>
                  <a:lnTo>
                    <a:pt x="75" y="269"/>
                  </a:lnTo>
                  <a:lnTo>
                    <a:pt x="101" y="274"/>
                  </a:lnTo>
                  <a:lnTo>
                    <a:pt x="115" y="277"/>
                  </a:lnTo>
                  <a:lnTo>
                    <a:pt x="128" y="277"/>
                  </a:lnTo>
                  <a:lnTo>
                    <a:pt x="139" y="277"/>
                  </a:lnTo>
                  <a:lnTo>
                    <a:pt x="149" y="275"/>
                  </a:lnTo>
                  <a:lnTo>
                    <a:pt x="176" y="269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2" name="Freeform 2834"/>
            <p:cNvSpPr>
              <a:spLocks/>
            </p:cNvSpPr>
            <p:nvPr/>
          </p:nvSpPr>
          <p:spPr bwMode="auto">
            <a:xfrm>
              <a:off x="3498" y="1983"/>
              <a:ext cx="339" cy="124"/>
            </a:xfrm>
            <a:custGeom>
              <a:avLst/>
              <a:gdLst>
                <a:gd name="T0" fmla="*/ 339 w 339"/>
                <a:gd name="T1" fmla="*/ 0 h 124"/>
                <a:gd name="T2" fmla="*/ 339 w 339"/>
                <a:gd name="T3" fmla="*/ 0 h 124"/>
                <a:gd name="T4" fmla="*/ 331 w 339"/>
                <a:gd name="T5" fmla="*/ 9 h 124"/>
                <a:gd name="T6" fmla="*/ 322 w 339"/>
                <a:gd name="T7" fmla="*/ 16 h 124"/>
                <a:gd name="T8" fmla="*/ 318 w 339"/>
                <a:gd name="T9" fmla="*/ 19 h 124"/>
                <a:gd name="T10" fmla="*/ 315 w 339"/>
                <a:gd name="T11" fmla="*/ 20 h 124"/>
                <a:gd name="T12" fmla="*/ 315 w 339"/>
                <a:gd name="T13" fmla="*/ 20 h 124"/>
                <a:gd name="T14" fmla="*/ 310 w 339"/>
                <a:gd name="T15" fmla="*/ 21 h 124"/>
                <a:gd name="T16" fmla="*/ 305 w 339"/>
                <a:gd name="T17" fmla="*/ 25 h 124"/>
                <a:gd name="T18" fmla="*/ 292 w 339"/>
                <a:gd name="T19" fmla="*/ 35 h 124"/>
                <a:gd name="T20" fmla="*/ 272 w 339"/>
                <a:gd name="T21" fmla="*/ 55 h 124"/>
                <a:gd name="T22" fmla="*/ 272 w 339"/>
                <a:gd name="T23" fmla="*/ 55 h 124"/>
                <a:gd name="T24" fmla="*/ 262 w 339"/>
                <a:gd name="T25" fmla="*/ 64 h 124"/>
                <a:gd name="T26" fmla="*/ 246 w 339"/>
                <a:gd name="T27" fmla="*/ 77 h 124"/>
                <a:gd name="T28" fmla="*/ 229 w 339"/>
                <a:gd name="T29" fmla="*/ 90 h 124"/>
                <a:gd name="T30" fmla="*/ 211 w 339"/>
                <a:gd name="T31" fmla="*/ 101 h 124"/>
                <a:gd name="T32" fmla="*/ 211 w 339"/>
                <a:gd name="T33" fmla="*/ 101 h 124"/>
                <a:gd name="T34" fmla="*/ 195 w 339"/>
                <a:gd name="T35" fmla="*/ 108 h 124"/>
                <a:gd name="T36" fmla="*/ 177 w 339"/>
                <a:gd name="T37" fmla="*/ 116 h 124"/>
                <a:gd name="T38" fmla="*/ 167 w 339"/>
                <a:gd name="T39" fmla="*/ 119 h 124"/>
                <a:gd name="T40" fmla="*/ 157 w 339"/>
                <a:gd name="T41" fmla="*/ 122 h 124"/>
                <a:gd name="T42" fmla="*/ 145 w 339"/>
                <a:gd name="T43" fmla="*/ 123 h 124"/>
                <a:gd name="T44" fmla="*/ 133 w 339"/>
                <a:gd name="T45" fmla="*/ 124 h 124"/>
                <a:gd name="T46" fmla="*/ 133 w 339"/>
                <a:gd name="T47" fmla="*/ 124 h 124"/>
                <a:gd name="T48" fmla="*/ 108 w 339"/>
                <a:gd name="T49" fmla="*/ 122 h 124"/>
                <a:gd name="T50" fmla="*/ 83 w 339"/>
                <a:gd name="T51" fmla="*/ 119 h 124"/>
                <a:gd name="T52" fmla="*/ 62 w 339"/>
                <a:gd name="T53" fmla="*/ 114 h 124"/>
                <a:gd name="T54" fmla="*/ 51 w 339"/>
                <a:gd name="T55" fmla="*/ 111 h 124"/>
                <a:gd name="T56" fmla="*/ 51 w 339"/>
                <a:gd name="T57" fmla="*/ 111 h 124"/>
                <a:gd name="T58" fmla="*/ 42 w 339"/>
                <a:gd name="T59" fmla="*/ 107 h 124"/>
                <a:gd name="T60" fmla="*/ 34 w 339"/>
                <a:gd name="T61" fmla="*/ 101 h 124"/>
                <a:gd name="T62" fmla="*/ 25 w 339"/>
                <a:gd name="T63" fmla="*/ 93 h 124"/>
                <a:gd name="T64" fmla="*/ 21 w 339"/>
                <a:gd name="T65" fmla="*/ 88 h 124"/>
                <a:gd name="T66" fmla="*/ 17 w 339"/>
                <a:gd name="T67" fmla="*/ 82 h 124"/>
                <a:gd name="T68" fmla="*/ 17 w 339"/>
                <a:gd name="T69" fmla="*/ 82 h 124"/>
                <a:gd name="T70" fmla="*/ 11 w 339"/>
                <a:gd name="T71" fmla="*/ 69 h 124"/>
                <a:gd name="T72" fmla="*/ 5 w 339"/>
                <a:gd name="T73" fmla="*/ 54 h 124"/>
                <a:gd name="T74" fmla="*/ 0 w 339"/>
                <a:gd name="T75" fmla="*/ 36 h 1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124">
                  <a:moveTo>
                    <a:pt x="339" y="0"/>
                  </a:moveTo>
                  <a:lnTo>
                    <a:pt x="339" y="0"/>
                  </a:lnTo>
                  <a:lnTo>
                    <a:pt x="331" y="9"/>
                  </a:lnTo>
                  <a:lnTo>
                    <a:pt x="322" y="16"/>
                  </a:lnTo>
                  <a:lnTo>
                    <a:pt x="318" y="19"/>
                  </a:lnTo>
                  <a:lnTo>
                    <a:pt x="315" y="20"/>
                  </a:lnTo>
                  <a:lnTo>
                    <a:pt x="310" y="21"/>
                  </a:lnTo>
                  <a:lnTo>
                    <a:pt x="305" y="25"/>
                  </a:lnTo>
                  <a:lnTo>
                    <a:pt x="292" y="35"/>
                  </a:lnTo>
                  <a:lnTo>
                    <a:pt x="272" y="55"/>
                  </a:lnTo>
                  <a:lnTo>
                    <a:pt x="262" y="64"/>
                  </a:lnTo>
                  <a:lnTo>
                    <a:pt x="246" y="77"/>
                  </a:lnTo>
                  <a:lnTo>
                    <a:pt x="229" y="90"/>
                  </a:lnTo>
                  <a:lnTo>
                    <a:pt x="211" y="101"/>
                  </a:lnTo>
                  <a:lnTo>
                    <a:pt x="195" y="108"/>
                  </a:lnTo>
                  <a:lnTo>
                    <a:pt x="177" y="116"/>
                  </a:lnTo>
                  <a:lnTo>
                    <a:pt x="167" y="119"/>
                  </a:lnTo>
                  <a:lnTo>
                    <a:pt x="157" y="122"/>
                  </a:lnTo>
                  <a:lnTo>
                    <a:pt x="145" y="123"/>
                  </a:lnTo>
                  <a:lnTo>
                    <a:pt x="133" y="124"/>
                  </a:lnTo>
                  <a:lnTo>
                    <a:pt x="108" y="122"/>
                  </a:lnTo>
                  <a:lnTo>
                    <a:pt x="83" y="119"/>
                  </a:lnTo>
                  <a:lnTo>
                    <a:pt x="62" y="114"/>
                  </a:lnTo>
                  <a:lnTo>
                    <a:pt x="51" y="111"/>
                  </a:lnTo>
                  <a:lnTo>
                    <a:pt x="42" y="107"/>
                  </a:lnTo>
                  <a:lnTo>
                    <a:pt x="34" y="101"/>
                  </a:lnTo>
                  <a:lnTo>
                    <a:pt x="25" y="93"/>
                  </a:lnTo>
                  <a:lnTo>
                    <a:pt x="21" y="88"/>
                  </a:lnTo>
                  <a:lnTo>
                    <a:pt x="17" y="82"/>
                  </a:lnTo>
                  <a:lnTo>
                    <a:pt x="11" y="69"/>
                  </a:lnTo>
                  <a:lnTo>
                    <a:pt x="5" y="54"/>
                  </a:lnTo>
                  <a:lnTo>
                    <a:pt x="0" y="3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3" name="Freeform 2835"/>
            <p:cNvSpPr>
              <a:spLocks/>
            </p:cNvSpPr>
            <p:nvPr/>
          </p:nvSpPr>
          <p:spPr bwMode="auto">
            <a:xfrm>
              <a:off x="3507" y="1858"/>
              <a:ext cx="185" cy="233"/>
            </a:xfrm>
            <a:custGeom>
              <a:avLst/>
              <a:gdLst>
                <a:gd name="T0" fmla="*/ 138 w 185"/>
                <a:gd name="T1" fmla="*/ 74 h 233"/>
                <a:gd name="T2" fmla="*/ 138 w 185"/>
                <a:gd name="T3" fmla="*/ 74 h 233"/>
                <a:gd name="T4" fmla="*/ 135 w 185"/>
                <a:gd name="T5" fmla="*/ 61 h 233"/>
                <a:gd name="T6" fmla="*/ 131 w 185"/>
                <a:gd name="T7" fmla="*/ 48 h 233"/>
                <a:gd name="T8" fmla="*/ 125 w 185"/>
                <a:gd name="T9" fmla="*/ 36 h 233"/>
                <a:gd name="T10" fmla="*/ 125 w 185"/>
                <a:gd name="T11" fmla="*/ 36 h 233"/>
                <a:gd name="T12" fmla="*/ 122 w 185"/>
                <a:gd name="T13" fmla="*/ 29 h 233"/>
                <a:gd name="T14" fmla="*/ 117 w 185"/>
                <a:gd name="T15" fmla="*/ 23 h 233"/>
                <a:gd name="T16" fmla="*/ 112 w 185"/>
                <a:gd name="T17" fmla="*/ 17 h 233"/>
                <a:gd name="T18" fmla="*/ 105 w 185"/>
                <a:gd name="T19" fmla="*/ 12 h 233"/>
                <a:gd name="T20" fmla="*/ 99 w 185"/>
                <a:gd name="T21" fmla="*/ 7 h 233"/>
                <a:gd name="T22" fmla="*/ 92 w 185"/>
                <a:gd name="T23" fmla="*/ 3 h 233"/>
                <a:gd name="T24" fmla="*/ 85 w 185"/>
                <a:gd name="T25" fmla="*/ 1 h 233"/>
                <a:gd name="T26" fmla="*/ 78 w 185"/>
                <a:gd name="T27" fmla="*/ 0 h 233"/>
                <a:gd name="T28" fmla="*/ 78 w 185"/>
                <a:gd name="T29" fmla="*/ 0 h 233"/>
                <a:gd name="T30" fmla="*/ 66 w 185"/>
                <a:gd name="T31" fmla="*/ 0 h 233"/>
                <a:gd name="T32" fmla="*/ 58 w 185"/>
                <a:gd name="T33" fmla="*/ 0 h 233"/>
                <a:gd name="T34" fmla="*/ 52 w 185"/>
                <a:gd name="T35" fmla="*/ 1 h 233"/>
                <a:gd name="T36" fmla="*/ 44 w 185"/>
                <a:gd name="T37" fmla="*/ 3 h 233"/>
                <a:gd name="T38" fmla="*/ 37 w 185"/>
                <a:gd name="T39" fmla="*/ 7 h 233"/>
                <a:gd name="T40" fmla="*/ 30 w 185"/>
                <a:gd name="T41" fmla="*/ 12 h 233"/>
                <a:gd name="T42" fmla="*/ 22 w 185"/>
                <a:gd name="T43" fmla="*/ 20 h 233"/>
                <a:gd name="T44" fmla="*/ 22 w 185"/>
                <a:gd name="T45" fmla="*/ 20 h 233"/>
                <a:gd name="T46" fmla="*/ 15 w 185"/>
                <a:gd name="T47" fmla="*/ 29 h 233"/>
                <a:gd name="T48" fmla="*/ 10 w 185"/>
                <a:gd name="T49" fmla="*/ 39 h 233"/>
                <a:gd name="T50" fmla="*/ 6 w 185"/>
                <a:gd name="T51" fmla="*/ 51 h 233"/>
                <a:gd name="T52" fmla="*/ 2 w 185"/>
                <a:gd name="T53" fmla="*/ 62 h 233"/>
                <a:gd name="T54" fmla="*/ 1 w 185"/>
                <a:gd name="T55" fmla="*/ 74 h 233"/>
                <a:gd name="T56" fmla="*/ 0 w 185"/>
                <a:gd name="T57" fmla="*/ 85 h 233"/>
                <a:gd name="T58" fmla="*/ 0 w 185"/>
                <a:gd name="T59" fmla="*/ 107 h 233"/>
                <a:gd name="T60" fmla="*/ 0 w 185"/>
                <a:gd name="T61" fmla="*/ 107 h 233"/>
                <a:gd name="T62" fmla="*/ 1 w 185"/>
                <a:gd name="T63" fmla="*/ 130 h 233"/>
                <a:gd name="T64" fmla="*/ 1 w 185"/>
                <a:gd name="T65" fmla="*/ 145 h 233"/>
                <a:gd name="T66" fmla="*/ 2 w 185"/>
                <a:gd name="T67" fmla="*/ 159 h 233"/>
                <a:gd name="T68" fmla="*/ 6 w 185"/>
                <a:gd name="T69" fmla="*/ 174 h 233"/>
                <a:gd name="T70" fmla="*/ 10 w 185"/>
                <a:gd name="T71" fmla="*/ 187 h 233"/>
                <a:gd name="T72" fmla="*/ 13 w 185"/>
                <a:gd name="T73" fmla="*/ 194 h 233"/>
                <a:gd name="T74" fmla="*/ 17 w 185"/>
                <a:gd name="T75" fmla="*/ 198 h 233"/>
                <a:gd name="T76" fmla="*/ 21 w 185"/>
                <a:gd name="T77" fmla="*/ 205 h 233"/>
                <a:gd name="T78" fmla="*/ 27 w 185"/>
                <a:gd name="T79" fmla="*/ 208 h 233"/>
                <a:gd name="T80" fmla="*/ 27 w 185"/>
                <a:gd name="T81" fmla="*/ 208 h 233"/>
                <a:gd name="T82" fmla="*/ 38 w 185"/>
                <a:gd name="T83" fmla="*/ 217 h 233"/>
                <a:gd name="T84" fmla="*/ 49 w 185"/>
                <a:gd name="T85" fmla="*/ 223 h 233"/>
                <a:gd name="T86" fmla="*/ 62 w 185"/>
                <a:gd name="T87" fmla="*/ 227 h 233"/>
                <a:gd name="T88" fmla="*/ 74 w 185"/>
                <a:gd name="T89" fmla="*/ 231 h 233"/>
                <a:gd name="T90" fmla="*/ 87 w 185"/>
                <a:gd name="T91" fmla="*/ 232 h 233"/>
                <a:gd name="T92" fmla="*/ 99 w 185"/>
                <a:gd name="T93" fmla="*/ 233 h 233"/>
                <a:gd name="T94" fmla="*/ 123 w 185"/>
                <a:gd name="T95" fmla="*/ 232 h 233"/>
                <a:gd name="T96" fmla="*/ 123 w 185"/>
                <a:gd name="T97" fmla="*/ 232 h 233"/>
                <a:gd name="T98" fmla="*/ 145 w 185"/>
                <a:gd name="T99" fmla="*/ 231 h 233"/>
                <a:gd name="T100" fmla="*/ 165 w 185"/>
                <a:gd name="T101" fmla="*/ 230 h 233"/>
                <a:gd name="T102" fmla="*/ 185 w 185"/>
                <a:gd name="T103" fmla="*/ 227 h 2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5" h="233">
                  <a:moveTo>
                    <a:pt x="138" y="74"/>
                  </a:moveTo>
                  <a:lnTo>
                    <a:pt x="138" y="74"/>
                  </a:lnTo>
                  <a:lnTo>
                    <a:pt x="135" y="61"/>
                  </a:lnTo>
                  <a:lnTo>
                    <a:pt x="131" y="48"/>
                  </a:lnTo>
                  <a:lnTo>
                    <a:pt x="125" y="36"/>
                  </a:lnTo>
                  <a:lnTo>
                    <a:pt x="122" y="29"/>
                  </a:lnTo>
                  <a:lnTo>
                    <a:pt x="117" y="23"/>
                  </a:lnTo>
                  <a:lnTo>
                    <a:pt x="112" y="17"/>
                  </a:lnTo>
                  <a:lnTo>
                    <a:pt x="105" y="12"/>
                  </a:lnTo>
                  <a:lnTo>
                    <a:pt x="99" y="7"/>
                  </a:lnTo>
                  <a:lnTo>
                    <a:pt x="92" y="3"/>
                  </a:lnTo>
                  <a:lnTo>
                    <a:pt x="85" y="1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7" y="7"/>
                  </a:lnTo>
                  <a:lnTo>
                    <a:pt x="30" y="12"/>
                  </a:lnTo>
                  <a:lnTo>
                    <a:pt x="22" y="20"/>
                  </a:lnTo>
                  <a:lnTo>
                    <a:pt x="15" y="29"/>
                  </a:lnTo>
                  <a:lnTo>
                    <a:pt x="10" y="39"/>
                  </a:lnTo>
                  <a:lnTo>
                    <a:pt x="6" y="51"/>
                  </a:lnTo>
                  <a:lnTo>
                    <a:pt x="2" y="62"/>
                  </a:lnTo>
                  <a:lnTo>
                    <a:pt x="1" y="74"/>
                  </a:lnTo>
                  <a:lnTo>
                    <a:pt x="0" y="85"/>
                  </a:lnTo>
                  <a:lnTo>
                    <a:pt x="0" y="107"/>
                  </a:lnTo>
                  <a:lnTo>
                    <a:pt x="1" y="130"/>
                  </a:lnTo>
                  <a:lnTo>
                    <a:pt x="1" y="145"/>
                  </a:lnTo>
                  <a:lnTo>
                    <a:pt x="2" y="159"/>
                  </a:lnTo>
                  <a:lnTo>
                    <a:pt x="6" y="174"/>
                  </a:lnTo>
                  <a:lnTo>
                    <a:pt x="10" y="187"/>
                  </a:lnTo>
                  <a:lnTo>
                    <a:pt x="13" y="194"/>
                  </a:lnTo>
                  <a:lnTo>
                    <a:pt x="17" y="198"/>
                  </a:lnTo>
                  <a:lnTo>
                    <a:pt x="21" y="205"/>
                  </a:lnTo>
                  <a:lnTo>
                    <a:pt x="27" y="208"/>
                  </a:lnTo>
                  <a:lnTo>
                    <a:pt x="38" y="217"/>
                  </a:lnTo>
                  <a:lnTo>
                    <a:pt x="49" y="223"/>
                  </a:lnTo>
                  <a:lnTo>
                    <a:pt x="62" y="227"/>
                  </a:lnTo>
                  <a:lnTo>
                    <a:pt x="74" y="231"/>
                  </a:lnTo>
                  <a:lnTo>
                    <a:pt x="87" y="232"/>
                  </a:lnTo>
                  <a:lnTo>
                    <a:pt x="99" y="233"/>
                  </a:lnTo>
                  <a:lnTo>
                    <a:pt x="123" y="232"/>
                  </a:lnTo>
                  <a:lnTo>
                    <a:pt x="145" y="231"/>
                  </a:lnTo>
                  <a:lnTo>
                    <a:pt x="165" y="230"/>
                  </a:lnTo>
                  <a:lnTo>
                    <a:pt x="185" y="227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4" name="Freeform 2836"/>
            <p:cNvSpPr>
              <a:spLocks/>
            </p:cNvSpPr>
            <p:nvPr/>
          </p:nvSpPr>
          <p:spPr bwMode="auto">
            <a:xfrm>
              <a:off x="3708" y="1958"/>
              <a:ext cx="118" cy="107"/>
            </a:xfrm>
            <a:custGeom>
              <a:avLst/>
              <a:gdLst>
                <a:gd name="T0" fmla="*/ 118 w 118"/>
                <a:gd name="T1" fmla="*/ 0 h 107"/>
                <a:gd name="T2" fmla="*/ 118 w 118"/>
                <a:gd name="T3" fmla="*/ 0 h 107"/>
                <a:gd name="T4" fmla="*/ 108 w 118"/>
                <a:gd name="T5" fmla="*/ 18 h 107"/>
                <a:gd name="T6" fmla="*/ 97 w 118"/>
                <a:gd name="T7" fmla="*/ 34 h 107"/>
                <a:gd name="T8" fmla="*/ 91 w 118"/>
                <a:gd name="T9" fmla="*/ 40 h 107"/>
                <a:gd name="T10" fmla="*/ 85 w 118"/>
                <a:gd name="T11" fmla="*/ 46 h 107"/>
                <a:gd name="T12" fmla="*/ 85 w 118"/>
                <a:gd name="T13" fmla="*/ 46 h 107"/>
                <a:gd name="T14" fmla="*/ 47 w 118"/>
                <a:gd name="T15" fmla="*/ 77 h 107"/>
                <a:gd name="T16" fmla="*/ 27 w 118"/>
                <a:gd name="T17" fmla="*/ 92 h 107"/>
                <a:gd name="T18" fmla="*/ 20 w 118"/>
                <a:gd name="T19" fmla="*/ 98 h 107"/>
                <a:gd name="T20" fmla="*/ 14 w 118"/>
                <a:gd name="T21" fmla="*/ 101 h 107"/>
                <a:gd name="T22" fmla="*/ 14 w 118"/>
                <a:gd name="T23" fmla="*/ 101 h 107"/>
                <a:gd name="T24" fmla="*/ 0 w 118"/>
                <a:gd name="T25" fmla="*/ 107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107">
                  <a:moveTo>
                    <a:pt x="118" y="0"/>
                  </a:moveTo>
                  <a:lnTo>
                    <a:pt x="118" y="0"/>
                  </a:lnTo>
                  <a:lnTo>
                    <a:pt x="108" y="18"/>
                  </a:lnTo>
                  <a:lnTo>
                    <a:pt x="97" y="34"/>
                  </a:lnTo>
                  <a:lnTo>
                    <a:pt x="91" y="40"/>
                  </a:lnTo>
                  <a:lnTo>
                    <a:pt x="85" y="46"/>
                  </a:lnTo>
                  <a:lnTo>
                    <a:pt x="47" y="77"/>
                  </a:lnTo>
                  <a:lnTo>
                    <a:pt x="27" y="92"/>
                  </a:lnTo>
                  <a:lnTo>
                    <a:pt x="20" y="98"/>
                  </a:lnTo>
                  <a:lnTo>
                    <a:pt x="14" y="101"/>
                  </a:lnTo>
                  <a:lnTo>
                    <a:pt x="0" y="107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5" name="Freeform 2837"/>
            <p:cNvSpPr>
              <a:spLocks/>
            </p:cNvSpPr>
            <p:nvPr/>
          </p:nvSpPr>
          <p:spPr bwMode="auto">
            <a:xfrm>
              <a:off x="3512" y="1978"/>
              <a:ext cx="187" cy="102"/>
            </a:xfrm>
            <a:custGeom>
              <a:avLst/>
              <a:gdLst>
                <a:gd name="T0" fmla="*/ 187 w 187"/>
                <a:gd name="T1" fmla="*/ 96 h 102"/>
                <a:gd name="T2" fmla="*/ 187 w 187"/>
                <a:gd name="T3" fmla="*/ 96 h 102"/>
                <a:gd name="T4" fmla="*/ 170 w 187"/>
                <a:gd name="T5" fmla="*/ 98 h 102"/>
                <a:gd name="T6" fmla="*/ 151 w 187"/>
                <a:gd name="T7" fmla="*/ 101 h 102"/>
                <a:gd name="T8" fmla="*/ 130 w 187"/>
                <a:gd name="T9" fmla="*/ 102 h 102"/>
                <a:gd name="T10" fmla="*/ 130 w 187"/>
                <a:gd name="T11" fmla="*/ 102 h 102"/>
                <a:gd name="T12" fmla="*/ 118 w 187"/>
                <a:gd name="T13" fmla="*/ 102 h 102"/>
                <a:gd name="T14" fmla="*/ 105 w 187"/>
                <a:gd name="T15" fmla="*/ 102 h 102"/>
                <a:gd name="T16" fmla="*/ 80 w 187"/>
                <a:gd name="T17" fmla="*/ 98 h 102"/>
                <a:gd name="T18" fmla="*/ 58 w 187"/>
                <a:gd name="T19" fmla="*/ 93 h 102"/>
                <a:gd name="T20" fmla="*/ 49 w 187"/>
                <a:gd name="T21" fmla="*/ 90 h 102"/>
                <a:gd name="T22" fmla="*/ 42 w 187"/>
                <a:gd name="T23" fmla="*/ 86 h 102"/>
                <a:gd name="T24" fmla="*/ 42 w 187"/>
                <a:gd name="T25" fmla="*/ 86 h 102"/>
                <a:gd name="T26" fmla="*/ 36 w 187"/>
                <a:gd name="T27" fmla="*/ 81 h 102"/>
                <a:gd name="T28" fmla="*/ 31 w 187"/>
                <a:gd name="T29" fmla="*/ 76 h 102"/>
                <a:gd name="T30" fmla="*/ 25 w 187"/>
                <a:gd name="T31" fmla="*/ 69 h 102"/>
                <a:gd name="T32" fmla="*/ 20 w 187"/>
                <a:gd name="T33" fmla="*/ 61 h 102"/>
                <a:gd name="T34" fmla="*/ 11 w 187"/>
                <a:gd name="T35" fmla="*/ 44 h 102"/>
                <a:gd name="T36" fmla="*/ 8 w 187"/>
                <a:gd name="T37" fmla="*/ 35 h 102"/>
                <a:gd name="T38" fmla="*/ 5 w 187"/>
                <a:gd name="T39" fmla="*/ 25 h 102"/>
                <a:gd name="T40" fmla="*/ 5 w 187"/>
                <a:gd name="T41" fmla="*/ 25 h 102"/>
                <a:gd name="T42" fmla="*/ 0 w 187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7" h="102">
                  <a:moveTo>
                    <a:pt x="187" y="96"/>
                  </a:moveTo>
                  <a:lnTo>
                    <a:pt x="187" y="96"/>
                  </a:lnTo>
                  <a:lnTo>
                    <a:pt x="170" y="98"/>
                  </a:lnTo>
                  <a:lnTo>
                    <a:pt x="151" y="101"/>
                  </a:lnTo>
                  <a:lnTo>
                    <a:pt x="130" y="102"/>
                  </a:lnTo>
                  <a:lnTo>
                    <a:pt x="118" y="102"/>
                  </a:lnTo>
                  <a:lnTo>
                    <a:pt x="105" y="102"/>
                  </a:lnTo>
                  <a:lnTo>
                    <a:pt x="80" y="98"/>
                  </a:lnTo>
                  <a:lnTo>
                    <a:pt x="58" y="93"/>
                  </a:lnTo>
                  <a:lnTo>
                    <a:pt x="49" y="90"/>
                  </a:lnTo>
                  <a:lnTo>
                    <a:pt x="42" y="86"/>
                  </a:lnTo>
                  <a:lnTo>
                    <a:pt x="36" y="81"/>
                  </a:lnTo>
                  <a:lnTo>
                    <a:pt x="31" y="76"/>
                  </a:lnTo>
                  <a:lnTo>
                    <a:pt x="25" y="69"/>
                  </a:lnTo>
                  <a:lnTo>
                    <a:pt x="20" y="61"/>
                  </a:lnTo>
                  <a:lnTo>
                    <a:pt x="11" y="44"/>
                  </a:lnTo>
                  <a:lnTo>
                    <a:pt x="8" y="35"/>
                  </a:lnTo>
                  <a:lnTo>
                    <a:pt x="5" y="25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6" name="Freeform 2838"/>
            <p:cNvSpPr>
              <a:spLocks/>
            </p:cNvSpPr>
            <p:nvPr/>
          </p:nvSpPr>
          <p:spPr bwMode="auto">
            <a:xfrm>
              <a:off x="3560" y="1891"/>
              <a:ext cx="170" cy="115"/>
            </a:xfrm>
            <a:custGeom>
              <a:avLst/>
              <a:gdLst>
                <a:gd name="T0" fmla="*/ 10 w 170"/>
                <a:gd name="T1" fmla="*/ 15 h 115"/>
                <a:gd name="T2" fmla="*/ 10 w 170"/>
                <a:gd name="T3" fmla="*/ 15 h 115"/>
                <a:gd name="T4" fmla="*/ 5 w 170"/>
                <a:gd name="T5" fmla="*/ 28 h 115"/>
                <a:gd name="T6" fmla="*/ 1 w 170"/>
                <a:gd name="T7" fmla="*/ 38 h 115"/>
                <a:gd name="T8" fmla="*/ 0 w 170"/>
                <a:gd name="T9" fmla="*/ 44 h 115"/>
                <a:gd name="T10" fmla="*/ 0 w 170"/>
                <a:gd name="T11" fmla="*/ 44 h 115"/>
                <a:gd name="T12" fmla="*/ 4 w 170"/>
                <a:gd name="T13" fmla="*/ 55 h 115"/>
                <a:gd name="T14" fmla="*/ 8 w 170"/>
                <a:gd name="T15" fmla="*/ 65 h 115"/>
                <a:gd name="T16" fmla="*/ 13 w 170"/>
                <a:gd name="T17" fmla="*/ 75 h 115"/>
                <a:gd name="T18" fmla="*/ 19 w 170"/>
                <a:gd name="T19" fmla="*/ 86 h 115"/>
                <a:gd name="T20" fmla="*/ 26 w 170"/>
                <a:gd name="T21" fmla="*/ 95 h 115"/>
                <a:gd name="T22" fmla="*/ 35 w 170"/>
                <a:gd name="T23" fmla="*/ 103 h 115"/>
                <a:gd name="T24" fmla="*/ 39 w 170"/>
                <a:gd name="T25" fmla="*/ 106 h 115"/>
                <a:gd name="T26" fmla="*/ 44 w 170"/>
                <a:gd name="T27" fmla="*/ 108 h 115"/>
                <a:gd name="T28" fmla="*/ 44 w 170"/>
                <a:gd name="T29" fmla="*/ 108 h 115"/>
                <a:gd name="T30" fmla="*/ 52 w 170"/>
                <a:gd name="T31" fmla="*/ 111 h 115"/>
                <a:gd name="T32" fmla="*/ 61 w 170"/>
                <a:gd name="T33" fmla="*/ 113 h 115"/>
                <a:gd name="T34" fmla="*/ 71 w 170"/>
                <a:gd name="T35" fmla="*/ 115 h 115"/>
                <a:gd name="T36" fmla="*/ 81 w 170"/>
                <a:gd name="T37" fmla="*/ 115 h 115"/>
                <a:gd name="T38" fmla="*/ 91 w 170"/>
                <a:gd name="T39" fmla="*/ 113 h 115"/>
                <a:gd name="T40" fmla="*/ 101 w 170"/>
                <a:gd name="T41" fmla="*/ 112 h 115"/>
                <a:gd name="T42" fmla="*/ 111 w 170"/>
                <a:gd name="T43" fmla="*/ 110 h 115"/>
                <a:gd name="T44" fmla="*/ 121 w 170"/>
                <a:gd name="T45" fmla="*/ 106 h 115"/>
                <a:gd name="T46" fmla="*/ 121 w 170"/>
                <a:gd name="T47" fmla="*/ 106 h 115"/>
                <a:gd name="T48" fmla="*/ 129 w 170"/>
                <a:gd name="T49" fmla="*/ 102 h 115"/>
                <a:gd name="T50" fmla="*/ 138 w 170"/>
                <a:gd name="T51" fmla="*/ 96 h 115"/>
                <a:gd name="T52" fmla="*/ 147 w 170"/>
                <a:gd name="T53" fmla="*/ 88 h 115"/>
                <a:gd name="T54" fmla="*/ 154 w 170"/>
                <a:gd name="T55" fmla="*/ 81 h 115"/>
                <a:gd name="T56" fmla="*/ 162 w 170"/>
                <a:gd name="T57" fmla="*/ 74 h 115"/>
                <a:gd name="T58" fmla="*/ 167 w 170"/>
                <a:gd name="T59" fmla="*/ 66 h 115"/>
                <a:gd name="T60" fmla="*/ 169 w 170"/>
                <a:gd name="T61" fmla="*/ 59 h 115"/>
                <a:gd name="T62" fmla="*/ 170 w 170"/>
                <a:gd name="T63" fmla="*/ 54 h 115"/>
                <a:gd name="T64" fmla="*/ 170 w 170"/>
                <a:gd name="T65" fmla="*/ 54 h 115"/>
                <a:gd name="T66" fmla="*/ 170 w 170"/>
                <a:gd name="T67" fmla="*/ 47 h 115"/>
                <a:gd name="T68" fmla="*/ 169 w 170"/>
                <a:gd name="T69" fmla="*/ 42 h 115"/>
                <a:gd name="T70" fmla="*/ 164 w 170"/>
                <a:gd name="T71" fmla="*/ 30 h 115"/>
                <a:gd name="T72" fmla="*/ 158 w 170"/>
                <a:gd name="T73" fmla="*/ 19 h 115"/>
                <a:gd name="T74" fmla="*/ 153 w 170"/>
                <a:gd name="T75" fmla="*/ 10 h 115"/>
                <a:gd name="T76" fmla="*/ 153 w 170"/>
                <a:gd name="T77" fmla="*/ 10 h 115"/>
                <a:gd name="T78" fmla="*/ 146 w 170"/>
                <a:gd name="T79" fmla="*/ 0 h 11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0" h="115">
                  <a:moveTo>
                    <a:pt x="10" y="15"/>
                  </a:moveTo>
                  <a:lnTo>
                    <a:pt x="10" y="15"/>
                  </a:lnTo>
                  <a:lnTo>
                    <a:pt x="5" y="28"/>
                  </a:lnTo>
                  <a:lnTo>
                    <a:pt x="1" y="38"/>
                  </a:lnTo>
                  <a:lnTo>
                    <a:pt x="0" y="44"/>
                  </a:lnTo>
                  <a:lnTo>
                    <a:pt x="4" y="55"/>
                  </a:lnTo>
                  <a:lnTo>
                    <a:pt x="8" y="65"/>
                  </a:lnTo>
                  <a:lnTo>
                    <a:pt x="13" y="75"/>
                  </a:lnTo>
                  <a:lnTo>
                    <a:pt x="19" y="86"/>
                  </a:lnTo>
                  <a:lnTo>
                    <a:pt x="26" y="95"/>
                  </a:lnTo>
                  <a:lnTo>
                    <a:pt x="35" y="103"/>
                  </a:lnTo>
                  <a:lnTo>
                    <a:pt x="39" y="106"/>
                  </a:lnTo>
                  <a:lnTo>
                    <a:pt x="44" y="108"/>
                  </a:lnTo>
                  <a:lnTo>
                    <a:pt x="52" y="111"/>
                  </a:lnTo>
                  <a:lnTo>
                    <a:pt x="61" y="113"/>
                  </a:lnTo>
                  <a:lnTo>
                    <a:pt x="71" y="115"/>
                  </a:lnTo>
                  <a:lnTo>
                    <a:pt x="81" y="115"/>
                  </a:lnTo>
                  <a:lnTo>
                    <a:pt x="91" y="113"/>
                  </a:lnTo>
                  <a:lnTo>
                    <a:pt x="101" y="112"/>
                  </a:lnTo>
                  <a:lnTo>
                    <a:pt x="111" y="110"/>
                  </a:lnTo>
                  <a:lnTo>
                    <a:pt x="121" y="106"/>
                  </a:lnTo>
                  <a:lnTo>
                    <a:pt x="129" y="102"/>
                  </a:lnTo>
                  <a:lnTo>
                    <a:pt x="138" y="96"/>
                  </a:lnTo>
                  <a:lnTo>
                    <a:pt x="147" y="88"/>
                  </a:lnTo>
                  <a:lnTo>
                    <a:pt x="154" y="81"/>
                  </a:lnTo>
                  <a:lnTo>
                    <a:pt x="162" y="74"/>
                  </a:lnTo>
                  <a:lnTo>
                    <a:pt x="167" y="66"/>
                  </a:lnTo>
                  <a:lnTo>
                    <a:pt x="169" y="59"/>
                  </a:lnTo>
                  <a:lnTo>
                    <a:pt x="170" y="54"/>
                  </a:lnTo>
                  <a:lnTo>
                    <a:pt x="170" y="47"/>
                  </a:lnTo>
                  <a:lnTo>
                    <a:pt x="169" y="42"/>
                  </a:lnTo>
                  <a:lnTo>
                    <a:pt x="164" y="30"/>
                  </a:lnTo>
                  <a:lnTo>
                    <a:pt x="158" y="19"/>
                  </a:lnTo>
                  <a:lnTo>
                    <a:pt x="153" y="10"/>
                  </a:lnTo>
                  <a:lnTo>
                    <a:pt x="14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7" name="Freeform 2839"/>
            <p:cNvSpPr>
              <a:spLocks/>
            </p:cNvSpPr>
            <p:nvPr/>
          </p:nvSpPr>
          <p:spPr bwMode="auto">
            <a:xfrm>
              <a:off x="3553" y="1829"/>
              <a:ext cx="192" cy="194"/>
            </a:xfrm>
            <a:custGeom>
              <a:avLst/>
              <a:gdLst>
                <a:gd name="T0" fmla="*/ 6 w 192"/>
                <a:gd name="T1" fmla="*/ 82 h 194"/>
                <a:gd name="T2" fmla="*/ 6 w 192"/>
                <a:gd name="T3" fmla="*/ 82 h 194"/>
                <a:gd name="T4" fmla="*/ 5 w 192"/>
                <a:gd name="T5" fmla="*/ 86 h 194"/>
                <a:gd name="T6" fmla="*/ 1 w 192"/>
                <a:gd name="T7" fmla="*/ 95 h 194"/>
                <a:gd name="T8" fmla="*/ 1 w 192"/>
                <a:gd name="T9" fmla="*/ 102 h 194"/>
                <a:gd name="T10" fmla="*/ 0 w 192"/>
                <a:gd name="T11" fmla="*/ 109 h 194"/>
                <a:gd name="T12" fmla="*/ 1 w 192"/>
                <a:gd name="T13" fmla="*/ 119 h 194"/>
                <a:gd name="T14" fmla="*/ 2 w 192"/>
                <a:gd name="T15" fmla="*/ 129 h 194"/>
                <a:gd name="T16" fmla="*/ 2 w 192"/>
                <a:gd name="T17" fmla="*/ 129 h 194"/>
                <a:gd name="T18" fmla="*/ 7 w 192"/>
                <a:gd name="T19" fmla="*/ 141 h 194"/>
                <a:gd name="T20" fmla="*/ 12 w 192"/>
                <a:gd name="T21" fmla="*/ 150 h 194"/>
                <a:gd name="T22" fmla="*/ 20 w 192"/>
                <a:gd name="T23" fmla="*/ 159 h 194"/>
                <a:gd name="T24" fmla="*/ 27 w 192"/>
                <a:gd name="T25" fmla="*/ 168 h 194"/>
                <a:gd name="T26" fmla="*/ 36 w 192"/>
                <a:gd name="T27" fmla="*/ 174 h 194"/>
                <a:gd name="T28" fmla="*/ 43 w 192"/>
                <a:gd name="T29" fmla="*/ 180 h 194"/>
                <a:gd name="T30" fmla="*/ 56 w 192"/>
                <a:gd name="T31" fmla="*/ 188 h 194"/>
                <a:gd name="T32" fmla="*/ 56 w 192"/>
                <a:gd name="T33" fmla="*/ 188 h 194"/>
                <a:gd name="T34" fmla="*/ 63 w 192"/>
                <a:gd name="T35" fmla="*/ 190 h 194"/>
                <a:gd name="T36" fmla="*/ 72 w 192"/>
                <a:gd name="T37" fmla="*/ 191 h 194"/>
                <a:gd name="T38" fmla="*/ 83 w 192"/>
                <a:gd name="T39" fmla="*/ 194 h 194"/>
                <a:gd name="T40" fmla="*/ 95 w 192"/>
                <a:gd name="T41" fmla="*/ 194 h 194"/>
                <a:gd name="T42" fmla="*/ 108 w 192"/>
                <a:gd name="T43" fmla="*/ 194 h 194"/>
                <a:gd name="T44" fmla="*/ 122 w 192"/>
                <a:gd name="T45" fmla="*/ 193 h 194"/>
                <a:gd name="T46" fmla="*/ 133 w 192"/>
                <a:gd name="T47" fmla="*/ 189 h 194"/>
                <a:gd name="T48" fmla="*/ 144 w 192"/>
                <a:gd name="T49" fmla="*/ 183 h 194"/>
                <a:gd name="T50" fmla="*/ 144 w 192"/>
                <a:gd name="T51" fmla="*/ 183 h 194"/>
                <a:gd name="T52" fmla="*/ 160 w 192"/>
                <a:gd name="T53" fmla="*/ 170 h 194"/>
                <a:gd name="T54" fmla="*/ 168 w 192"/>
                <a:gd name="T55" fmla="*/ 164 h 194"/>
                <a:gd name="T56" fmla="*/ 174 w 192"/>
                <a:gd name="T57" fmla="*/ 157 h 194"/>
                <a:gd name="T58" fmla="*/ 179 w 192"/>
                <a:gd name="T59" fmla="*/ 150 h 194"/>
                <a:gd name="T60" fmla="*/ 184 w 192"/>
                <a:gd name="T61" fmla="*/ 143 h 194"/>
                <a:gd name="T62" fmla="*/ 186 w 192"/>
                <a:gd name="T63" fmla="*/ 134 h 194"/>
                <a:gd name="T64" fmla="*/ 190 w 192"/>
                <a:gd name="T65" fmla="*/ 126 h 194"/>
                <a:gd name="T66" fmla="*/ 190 w 192"/>
                <a:gd name="T67" fmla="*/ 126 h 194"/>
                <a:gd name="T68" fmla="*/ 191 w 192"/>
                <a:gd name="T69" fmla="*/ 117 h 194"/>
                <a:gd name="T70" fmla="*/ 192 w 192"/>
                <a:gd name="T71" fmla="*/ 109 h 194"/>
                <a:gd name="T72" fmla="*/ 192 w 192"/>
                <a:gd name="T73" fmla="*/ 102 h 194"/>
                <a:gd name="T74" fmla="*/ 191 w 192"/>
                <a:gd name="T75" fmla="*/ 96 h 194"/>
                <a:gd name="T76" fmla="*/ 189 w 192"/>
                <a:gd name="T77" fmla="*/ 91 h 194"/>
                <a:gd name="T78" fmla="*/ 186 w 192"/>
                <a:gd name="T79" fmla="*/ 86 h 194"/>
                <a:gd name="T80" fmla="*/ 179 w 192"/>
                <a:gd name="T81" fmla="*/ 77 h 194"/>
                <a:gd name="T82" fmla="*/ 179 w 192"/>
                <a:gd name="T83" fmla="*/ 77 h 194"/>
                <a:gd name="T84" fmla="*/ 163 w 192"/>
                <a:gd name="T85" fmla="*/ 62 h 194"/>
                <a:gd name="T86" fmla="*/ 138 w 192"/>
                <a:gd name="T87" fmla="*/ 40 h 194"/>
                <a:gd name="T88" fmla="*/ 112 w 192"/>
                <a:gd name="T89" fmla="*/ 20 h 194"/>
                <a:gd name="T90" fmla="*/ 94 w 192"/>
                <a:gd name="T91" fmla="*/ 8 h 194"/>
                <a:gd name="T92" fmla="*/ 94 w 192"/>
                <a:gd name="T93" fmla="*/ 8 h 194"/>
                <a:gd name="T94" fmla="*/ 82 w 192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2" h="194">
                  <a:moveTo>
                    <a:pt x="6" y="82"/>
                  </a:moveTo>
                  <a:lnTo>
                    <a:pt x="6" y="82"/>
                  </a:lnTo>
                  <a:lnTo>
                    <a:pt x="5" y="86"/>
                  </a:lnTo>
                  <a:lnTo>
                    <a:pt x="1" y="95"/>
                  </a:lnTo>
                  <a:lnTo>
                    <a:pt x="1" y="102"/>
                  </a:lnTo>
                  <a:lnTo>
                    <a:pt x="0" y="109"/>
                  </a:lnTo>
                  <a:lnTo>
                    <a:pt x="1" y="119"/>
                  </a:lnTo>
                  <a:lnTo>
                    <a:pt x="2" y="129"/>
                  </a:lnTo>
                  <a:lnTo>
                    <a:pt x="7" y="141"/>
                  </a:lnTo>
                  <a:lnTo>
                    <a:pt x="12" y="150"/>
                  </a:lnTo>
                  <a:lnTo>
                    <a:pt x="20" y="159"/>
                  </a:lnTo>
                  <a:lnTo>
                    <a:pt x="27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6" y="188"/>
                  </a:lnTo>
                  <a:lnTo>
                    <a:pt x="63" y="190"/>
                  </a:lnTo>
                  <a:lnTo>
                    <a:pt x="72" y="191"/>
                  </a:lnTo>
                  <a:lnTo>
                    <a:pt x="83" y="194"/>
                  </a:lnTo>
                  <a:lnTo>
                    <a:pt x="95" y="194"/>
                  </a:lnTo>
                  <a:lnTo>
                    <a:pt x="108" y="194"/>
                  </a:lnTo>
                  <a:lnTo>
                    <a:pt x="122" y="193"/>
                  </a:lnTo>
                  <a:lnTo>
                    <a:pt x="133" y="189"/>
                  </a:lnTo>
                  <a:lnTo>
                    <a:pt x="144" y="183"/>
                  </a:lnTo>
                  <a:lnTo>
                    <a:pt x="160" y="170"/>
                  </a:lnTo>
                  <a:lnTo>
                    <a:pt x="168" y="164"/>
                  </a:lnTo>
                  <a:lnTo>
                    <a:pt x="174" y="157"/>
                  </a:lnTo>
                  <a:lnTo>
                    <a:pt x="179" y="150"/>
                  </a:lnTo>
                  <a:lnTo>
                    <a:pt x="184" y="143"/>
                  </a:lnTo>
                  <a:lnTo>
                    <a:pt x="186" y="134"/>
                  </a:lnTo>
                  <a:lnTo>
                    <a:pt x="190" y="126"/>
                  </a:lnTo>
                  <a:lnTo>
                    <a:pt x="191" y="117"/>
                  </a:lnTo>
                  <a:lnTo>
                    <a:pt x="192" y="109"/>
                  </a:lnTo>
                  <a:lnTo>
                    <a:pt x="192" y="102"/>
                  </a:lnTo>
                  <a:lnTo>
                    <a:pt x="191" y="96"/>
                  </a:lnTo>
                  <a:lnTo>
                    <a:pt x="189" y="91"/>
                  </a:lnTo>
                  <a:lnTo>
                    <a:pt x="186" y="86"/>
                  </a:lnTo>
                  <a:lnTo>
                    <a:pt x="179" y="77"/>
                  </a:lnTo>
                  <a:lnTo>
                    <a:pt x="163" y="62"/>
                  </a:lnTo>
                  <a:lnTo>
                    <a:pt x="138" y="40"/>
                  </a:lnTo>
                  <a:lnTo>
                    <a:pt x="112" y="20"/>
                  </a:lnTo>
                  <a:lnTo>
                    <a:pt x="94" y="8"/>
                  </a:lnTo>
                  <a:lnTo>
                    <a:pt x="8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8" name="Freeform 2840"/>
            <p:cNvSpPr>
              <a:spLocks/>
            </p:cNvSpPr>
            <p:nvPr/>
          </p:nvSpPr>
          <p:spPr bwMode="auto">
            <a:xfrm>
              <a:off x="3635" y="1966"/>
              <a:ext cx="94" cy="49"/>
            </a:xfrm>
            <a:custGeom>
              <a:avLst/>
              <a:gdLst>
                <a:gd name="T0" fmla="*/ 0 w 94"/>
                <a:gd name="T1" fmla="*/ 49 h 49"/>
                <a:gd name="T2" fmla="*/ 0 w 94"/>
                <a:gd name="T3" fmla="*/ 49 h 49"/>
                <a:gd name="T4" fmla="*/ 6 w 94"/>
                <a:gd name="T5" fmla="*/ 49 h 49"/>
                <a:gd name="T6" fmla="*/ 21 w 94"/>
                <a:gd name="T7" fmla="*/ 48 h 49"/>
                <a:gd name="T8" fmla="*/ 38 w 94"/>
                <a:gd name="T9" fmla="*/ 46 h 49"/>
                <a:gd name="T10" fmla="*/ 47 w 94"/>
                <a:gd name="T11" fmla="*/ 43 h 49"/>
                <a:gd name="T12" fmla="*/ 54 w 94"/>
                <a:gd name="T13" fmla="*/ 41 h 49"/>
                <a:gd name="T14" fmla="*/ 54 w 94"/>
                <a:gd name="T15" fmla="*/ 41 h 49"/>
                <a:gd name="T16" fmla="*/ 64 w 94"/>
                <a:gd name="T17" fmla="*/ 33 h 49"/>
                <a:gd name="T18" fmla="*/ 73 w 94"/>
                <a:gd name="T19" fmla="*/ 27 h 49"/>
                <a:gd name="T20" fmla="*/ 81 w 94"/>
                <a:gd name="T21" fmla="*/ 21 h 49"/>
                <a:gd name="T22" fmla="*/ 87 w 94"/>
                <a:gd name="T23" fmla="*/ 12 h 49"/>
                <a:gd name="T24" fmla="*/ 87 w 94"/>
                <a:gd name="T25" fmla="*/ 12 h 49"/>
                <a:gd name="T26" fmla="*/ 94 w 94"/>
                <a:gd name="T27" fmla="*/ 0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4" h="49">
                  <a:moveTo>
                    <a:pt x="0" y="49"/>
                  </a:moveTo>
                  <a:lnTo>
                    <a:pt x="0" y="49"/>
                  </a:lnTo>
                  <a:lnTo>
                    <a:pt x="6" y="49"/>
                  </a:lnTo>
                  <a:lnTo>
                    <a:pt x="21" y="48"/>
                  </a:lnTo>
                  <a:lnTo>
                    <a:pt x="38" y="46"/>
                  </a:lnTo>
                  <a:lnTo>
                    <a:pt x="47" y="43"/>
                  </a:lnTo>
                  <a:lnTo>
                    <a:pt x="54" y="41"/>
                  </a:lnTo>
                  <a:lnTo>
                    <a:pt x="64" y="33"/>
                  </a:lnTo>
                  <a:lnTo>
                    <a:pt x="73" y="27"/>
                  </a:lnTo>
                  <a:lnTo>
                    <a:pt x="81" y="21"/>
                  </a:lnTo>
                  <a:lnTo>
                    <a:pt x="87" y="12"/>
                  </a:lnTo>
                  <a:lnTo>
                    <a:pt x="9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9" name="Freeform 2841"/>
            <p:cNvSpPr>
              <a:spLocks/>
            </p:cNvSpPr>
            <p:nvPr/>
          </p:nvSpPr>
          <p:spPr bwMode="auto">
            <a:xfrm>
              <a:off x="3612" y="1849"/>
              <a:ext cx="72" cy="127"/>
            </a:xfrm>
            <a:custGeom>
              <a:avLst/>
              <a:gdLst>
                <a:gd name="T0" fmla="*/ 0 w 72"/>
                <a:gd name="T1" fmla="*/ 124 h 127"/>
                <a:gd name="T2" fmla="*/ 0 w 72"/>
                <a:gd name="T3" fmla="*/ 124 h 127"/>
                <a:gd name="T4" fmla="*/ 5 w 72"/>
                <a:gd name="T5" fmla="*/ 125 h 127"/>
                <a:gd name="T6" fmla="*/ 19 w 72"/>
                <a:gd name="T7" fmla="*/ 127 h 127"/>
                <a:gd name="T8" fmla="*/ 26 w 72"/>
                <a:gd name="T9" fmla="*/ 127 h 127"/>
                <a:gd name="T10" fmla="*/ 35 w 72"/>
                <a:gd name="T11" fmla="*/ 124 h 127"/>
                <a:gd name="T12" fmla="*/ 43 w 72"/>
                <a:gd name="T13" fmla="*/ 122 h 127"/>
                <a:gd name="T14" fmla="*/ 50 w 72"/>
                <a:gd name="T15" fmla="*/ 116 h 127"/>
                <a:gd name="T16" fmla="*/ 50 w 72"/>
                <a:gd name="T17" fmla="*/ 116 h 127"/>
                <a:gd name="T18" fmla="*/ 63 w 72"/>
                <a:gd name="T19" fmla="*/ 103 h 127"/>
                <a:gd name="T20" fmla="*/ 66 w 72"/>
                <a:gd name="T21" fmla="*/ 98 h 127"/>
                <a:gd name="T22" fmla="*/ 70 w 72"/>
                <a:gd name="T23" fmla="*/ 92 h 127"/>
                <a:gd name="T24" fmla="*/ 71 w 72"/>
                <a:gd name="T25" fmla="*/ 87 h 127"/>
                <a:gd name="T26" fmla="*/ 72 w 72"/>
                <a:gd name="T27" fmla="*/ 82 h 127"/>
                <a:gd name="T28" fmla="*/ 72 w 72"/>
                <a:gd name="T29" fmla="*/ 77 h 127"/>
                <a:gd name="T30" fmla="*/ 71 w 72"/>
                <a:gd name="T31" fmla="*/ 72 h 127"/>
                <a:gd name="T32" fmla="*/ 71 w 72"/>
                <a:gd name="T33" fmla="*/ 72 h 127"/>
                <a:gd name="T34" fmla="*/ 67 w 72"/>
                <a:gd name="T35" fmla="*/ 66 h 127"/>
                <a:gd name="T36" fmla="*/ 64 w 72"/>
                <a:gd name="T37" fmla="*/ 58 h 127"/>
                <a:gd name="T38" fmla="*/ 51 w 72"/>
                <a:gd name="T39" fmla="*/ 42 h 127"/>
                <a:gd name="T40" fmla="*/ 36 w 72"/>
                <a:gd name="T41" fmla="*/ 26 h 127"/>
                <a:gd name="T42" fmla="*/ 24 w 72"/>
                <a:gd name="T43" fmla="*/ 14 h 127"/>
                <a:gd name="T44" fmla="*/ 24 w 72"/>
                <a:gd name="T45" fmla="*/ 14 h 127"/>
                <a:gd name="T46" fmla="*/ 9 w 72"/>
                <a:gd name="T47" fmla="*/ 0 h 1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127">
                  <a:moveTo>
                    <a:pt x="0" y="124"/>
                  </a:moveTo>
                  <a:lnTo>
                    <a:pt x="0" y="124"/>
                  </a:lnTo>
                  <a:lnTo>
                    <a:pt x="5" y="125"/>
                  </a:lnTo>
                  <a:lnTo>
                    <a:pt x="19" y="127"/>
                  </a:lnTo>
                  <a:lnTo>
                    <a:pt x="26" y="127"/>
                  </a:lnTo>
                  <a:lnTo>
                    <a:pt x="35" y="124"/>
                  </a:lnTo>
                  <a:lnTo>
                    <a:pt x="43" y="122"/>
                  </a:lnTo>
                  <a:lnTo>
                    <a:pt x="50" y="116"/>
                  </a:lnTo>
                  <a:lnTo>
                    <a:pt x="63" y="103"/>
                  </a:lnTo>
                  <a:lnTo>
                    <a:pt x="66" y="98"/>
                  </a:lnTo>
                  <a:lnTo>
                    <a:pt x="70" y="92"/>
                  </a:lnTo>
                  <a:lnTo>
                    <a:pt x="71" y="87"/>
                  </a:lnTo>
                  <a:lnTo>
                    <a:pt x="72" y="82"/>
                  </a:lnTo>
                  <a:lnTo>
                    <a:pt x="72" y="77"/>
                  </a:lnTo>
                  <a:lnTo>
                    <a:pt x="71" y="72"/>
                  </a:lnTo>
                  <a:lnTo>
                    <a:pt x="67" y="66"/>
                  </a:lnTo>
                  <a:lnTo>
                    <a:pt x="64" y="58"/>
                  </a:lnTo>
                  <a:lnTo>
                    <a:pt x="51" y="42"/>
                  </a:lnTo>
                  <a:lnTo>
                    <a:pt x="36" y="26"/>
                  </a:lnTo>
                  <a:lnTo>
                    <a:pt x="24" y="14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0" name="Freeform 2842"/>
            <p:cNvSpPr>
              <a:spLocks/>
            </p:cNvSpPr>
            <p:nvPr/>
          </p:nvSpPr>
          <p:spPr bwMode="auto">
            <a:xfrm>
              <a:off x="3451" y="1834"/>
              <a:ext cx="243" cy="308"/>
            </a:xfrm>
            <a:custGeom>
              <a:avLst/>
              <a:gdLst>
                <a:gd name="T0" fmla="*/ 202 w 243"/>
                <a:gd name="T1" fmla="*/ 150 h 308"/>
                <a:gd name="T2" fmla="*/ 202 w 243"/>
                <a:gd name="T3" fmla="*/ 150 h 308"/>
                <a:gd name="T4" fmla="*/ 207 w 243"/>
                <a:gd name="T5" fmla="*/ 148 h 308"/>
                <a:gd name="T6" fmla="*/ 220 w 243"/>
                <a:gd name="T7" fmla="*/ 142 h 308"/>
                <a:gd name="T8" fmla="*/ 226 w 243"/>
                <a:gd name="T9" fmla="*/ 137 h 308"/>
                <a:gd name="T10" fmla="*/ 232 w 243"/>
                <a:gd name="T11" fmla="*/ 132 h 308"/>
                <a:gd name="T12" fmla="*/ 237 w 243"/>
                <a:gd name="T13" fmla="*/ 127 h 308"/>
                <a:gd name="T14" fmla="*/ 240 w 243"/>
                <a:gd name="T15" fmla="*/ 121 h 308"/>
                <a:gd name="T16" fmla="*/ 240 w 243"/>
                <a:gd name="T17" fmla="*/ 121 h 308"/>
                <a:gd name="T18" fmla="*/ 243 w 243"/>
                <a:gd name="T19" fmla="*/ 104 h 308"/>
                <a:gd name="T20" fmla="*/ 243 w 243"/>
                <a:gd name="T21" fmla="*/ 104 h 308"/>
                <a:gd name="T22" fmla="*/ 243 w 243"/>
                <a:gd name="T23" fmla="*/ 99 h 308"/>
                <a:gd name="T24" fmla="*/ 240 w 243"/>
                <a:gd name="T25" fmla="*/ 87 h 308"/>
                <a:gd name="T26" fmla="*/ 235 w 243"/>
                <a:gd name="T27" fmla="*/ 72 h 308"/>
                <a:gd name="T28" fmla="*/ 232 w 243"/>
                <a:gd name="T29" fmla="*/ 65 h 308"/>
                <a:gd name="T30" fmla="*/ 227 w 243"/>
                <a:gd name="T31" fmla="*/ 58 h 308"/>
                <a:gd name="T32" fmla="*/ 227 w 243"/>
                <a:gd name="T33" fmla="*/ 58 h 308"/>
                <a:gd name="T34" fmla="*/ 222 w 243"/>
                <a:gd name="T35" fmla="*/ 52 h 308"/>
                <a:gd name="T36" fmla="*/ 216 w 243"/>
                <a:gd name="T37" fmla="*/ 45 h 308"/>
                <a:gd name="T38" fmla="*/ 200 w 243"/>
                <a:gd name="T39" fmla="*/ 31 h 308"/>
                <a:gd name="T40" fmla="*/ 180 w 243"/>
                <a:gd name="T41" fmla="*/ 17 h 308"/>
                <a:gd name="T42" fmla="*/ 170 w 243"/>
                <a:gd name="T43" fmla="*/ 12 h 308"/>
                <a:gd name="T44" fmla="*/ 161 w 243"/>
                <a:gd name="T45" fmla="*/ 8 h 308"/>
                <a:gd name="T46" fmla="*/ 161 w 243"/>
                <a:gd name="T47" fmla="*/ 8 h 308"/>
                <a:gd name="T48" fmla="*/ 151 w 243"/>
                <a:gd name="T49" fmla="*/ 5 h 308"/>
                <a:gd name="T50" fmla="*/ 141 w 243"/>
                <a:gd name="T51" fmla="*/ 3 h 308"/>
                <a:gd name="T52" fmla="*/ 132 w 243"/>
                <a:gd name="T53" fmla="*/ 1 h 308"/>
                <a:gd name="T54" fmla="*/ 122 w 243"/>
                <a:gd name="T55" fmla="*/ 0 h 308"/>
                <a:gd name="T56" fmla="*/ 113 w 243"/>
                <a:gd name="T57" fmla="*/ 1 h 308"/>
                <a:gd name="T58" fmla="*/ 103 w 243"/>
                <a:gd name="T59" fmla="*/ 3 h 308"/>
                <a:gd name="T60" fmla="*/ 94 w 243"/>
                <a:gd name="T61" fmla="*/ 5 h 308"/>
                <a:gd name="T62" fmla="*/ 86 w 243"/>
                <a:gd name="T63" fmla="*/ 8 h 308"/>
                <a:gd name="T64" fmla="*/ 86 w 243"/>
                <a:gd name="T65" fmla="*/ 8 h 308"/>
                <a:gd name="T66" fmla="*/ 77 w 243"/>
                <a:gd name="T67" fmla="*/ 12 h 308"/>
                <a:gd name="T68" fmla="*/ 69 w 243"/>
                <a:gd name="T69" fmla="*/ 19 h 308"/>
                <a:gd name="T70" fmla="*/ 61 w 243"/>
                <a:gd name="T71" fmla="*/ 26 h 308"/>
                <a:gd name="T72" fmla="*/ 53 w 243"/>
                <a:gd name="T73" fmla="*/ 36 h 308"/>
                <a:gd name="T74" fmla="*/ 47 w 243"/>
                <a:gd name="T75" fmla="*/ 46 h 308"/>
                <a:gd name="T76" fmla="*/ 41 w 243"/>
                <a:gd name="T77" fmla="*/ 58 h 308"/>
                <a:gd name="T78" fmla="*/ 35 w 243"/>
                <a:gd name="T79" fmla="*/ 71 h 308"/>
                <a:gd name="T80" fmla="*/ 31 w 243"/>
                <a:gd name="T81" fmla="*/ 85 h 308"/>
                <a:gd name="T82" fmla="*/ 31 w 243"/>
                <a:gd name="T83" fmla="*/ 85 h 308"/>
                <a:gd name="T84" fmla="*/ 27 w 243"/>
                <a:gd name="T85" fmla="*/ 101 h 308"/>
                <a:gd name="T86" fmla="*/ 25 w 243"/>
                <a:gd name="T87" fmla="*/ 117 h 308"/>
                <a:gd name="T88" fmla="*/ 20 w 243"/>
                <a:gd name="T89" fmla="*/ 150 h 308"/>
                <a:gd name="T90" fmla="*/ 16 w 243"/>
                <a:gd name="T91" fmla="*/ 183 h 308"/>
                <a:gd name="T92" fmla="*/ 15 w 243"/>
                <a:gd name="T93" fmla="*/ 208 h 308"/>
                <a:gd name="T94" fmla="*/ 15 w 243"/>
                <a:gd name="T95" fmla="*/ 208 h 308"/>
                <a:gd name="T96" fmla="*/ 11 w 243"/>
                <a:gd name="T97" fmla="*/ 260 h 308"/>
                <a:gd name="T98" fmla="*/ 7 w 243"/>
                <a:gd name="T99" fmla="*/ 283 h 308"/>
                <a:gd name="T100" fmla="*/ 6 w 243"/>
                <a:gd name="T101" fmla="*/ 292 h 308"/>
                <a:gd name="T102" fmla="*/ 3 w 243"/>
                <a:gd name="T103" fmla="*/ 298 h 308"/>
                <a:gd name="T104" fmla="*/ 3 w 243"/>
                <a:gd name="T105" fmla="*/ 298 h 308"/>
                <a:gd name="T106" fmla="*/ 0 w 243"/>
                <a:gd name="T107" fmla="*/ 308 h 3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43" h="308">
                  <a:moveTo>
                    <a:pt x="202" y="150"/>
                  </a:moveTo>
                  <a:lnTo>
                    <a:pt x="202" y="150"/>
                  </a:lnTo>
                  <a:lnTo>
                    <a:pt x="207" y="148"/>
                  </a:lnTo>
                  <a:lnTo>
                    <a:pt x="220" y="142"/>
                  </a:lnTo>
                  <a:lnTo>
                    <a:pt x="226" y="137"/>
                  </a:lnTo>
                  <a:lnTo>
                    <a:pt x="232" y="132"/>
                  </a:lnTo>
                  <a:lnTo>
                    <a:pt x="237" y="127"/>
                  </a:lnTo>
                  <a:lnTo>
                    <a:pt x="240" y="121"/>
                  </a:lnTo>
                  <a:lnTo>
                    <a:pt x="243" y="104"/>
                  </a:lnTo>
                  <a:lnTo>
                    <a:pt x="243" y="99"/>
                  </a:lnTo>
                  <a:lnTo>
                    <a:pt x="240" y="87"/>
                  </a:lnTo>
                  <a:lnTo>
                    <a:pt x="235" y="72"/>
                  </a:lnTo>
                  <a:lnTo>
                    <a:pt x="232" y="65"/>
                  </a:lnTo>
                  <a:lnTo>
                    <a:pt x="227" y="58"/>
                  </a:lnTo>
                  <a:lnTo>
                    <a:pt x="222" y="52"/>
                  </a:lnTo>
                  <a:lnTo>
                    <a:pt x="216" y="45"/>
                  </a:lnTo>
                  <a:lnTo>
                    <a:pt x="200" y="31"/>
                  </a:lnTo>
                  <a:lnTo>
                    <a:pt x="180" y="17"/>
                  </a:lnTo>
                  <a:lnTo>
                    <a:pt x="170" y="12"/>
                  </a:lnTo>
                  <a:lnTo>
                    <a:pt x="161" y="8"/>
                  </a:lnTo>
                  <a:lnTo>
                    <a:pt x="151" y="5"/>
                  </a:lnTo>
                  <a:lnTo>
                    <a:pt x="141" y="3"/>
                  </a:lnTo>
                  <a:lnTo>
                    <a:pt x="132" y="1"/>
                  </a:lnTo>
                  <a:lnTo>
                    <a:pt x="122" y="0"/>
                  </a:lnTo>
                  <a:lnTo>
                    <a:pt x="113" y="1"/>
                  </a:lnTo>
                  <a:lnTo>
                    <a:pt x="103" y="3"/>
                  </a:lnTo>
                  <a:lnTo>
                    <a:pt x="94" y="5"/>
                  </a:lnTo>
                  <a:lnTo>
                    <a:pt x="86" y="8"/>
                  </a:lnTo>
                  <a:lnTo>
                    <a:pt x="77" y="12"/>
                  </a:lnTo>
                  <a:lnTo>
                    <a:pt x="69" y="19"/>
                  </a:lnTo>
                  <a:lnTo>
                    <a:pt x="61" y="26"/>
                  </a:lnTo>
                  <a:lnTo>
                    <a:pt x="53" y="36"/>
                  </a:lnTo>
                  <a:lnTo>
                    <a:pt x="47" y="46"/>
                  </a:lnTo>
                  <a:lnTo>
                    <a:pt x="41" y="58"/>
                  </a:lnTo>
                  <a:lnTo>
                    <a:pt x="35" y="71"/>
                  </a:lnTo>
                  <a:lnTo>
                    <a:pt x="31" y="85"/>
                  </a:lnTo>
                  <a:lnTo>
                    <a:pt x="27" y="101"/>
                  </a:lnTo>
                  <a:lnTo>
                    <a:pt x="25" y="117"/>
                  </a:lnTo>
                  <a:lnTo>
                    <a:pt x="20" y="150"/>
                  </a:lnTo>
                  <a:lnTo>
                    <a:pt x="16" y="183"/>
                  </a:lnTo>
                  <a:lnTo>
                    <a:pt x="15" y="208"/>
                  </a:lnTo>
                  <a:lnTo>
                    <a:pt x="11" y="260"/>
                  </a:lnTo>
                  <a:lnTo>
                    <a:pt x="7" y="283"/>
                  </a:lnTo>
                  <a:lnTo>
                    <a:pt x="6" y="292"/>
                  </a:lnTo>
                  <a:lnTo>
                    <a:pt x="3" y="298"/>
                  </a:lnTo>
                  <a:lnTo>
                    <a:pt x="0" y="30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1" name="Freeform 2843"/>
            <p:cNvSpPr>
              <a:spLocks/>
            </p:cNvSpPr>
            <p:nvPr/>
          </p:nvSpPr>
          <p:spPr bwMode="auto">
            <a:xfrm>
              <a:off x="3466" y="2056"/>
              <a:ext cx="20" cy="104"/>
            </a:xfrm>
            <a:custGeom>
              <a:avLst/>
              <a:gdLst>
                <a:gd name="T0" fmla="*/ 0 w 20"/>
                <a:gd name="T1" fmla="*/ 104 h 104"/>
                <a:gd name="T2" fmla="*/ 0 w 20"/>
                <a:gd name="T3" fmla="*/ 104 h 104"/>
                <a:gd name="T4" fmla="*/ 3 w 20"/>
                <a:gd name="T5" fmla="*/ 96 h 104"/>
                <a:gd name="T6" fmla="*/ 11 w 20"/>
                <a:gd name="T7" fmla="*/ 79 h 104"/>
                <a:gd name="T8" fmla="*/ 15 w 20"/>
                <a:gd name="T9" fmla="*/ 68 h 104"/>
                <a:gd name="T10" fmla="*/ 17 w 20"/>
                <a:gd name="T11" fmla="*/ 55 h 104"/>
                <a:gd name="T12" fmla="*/ 20 w 20"/>
                <a:gd name="T13" fmla="*/ 44 h 104"/>
                <a:gd name="T14" fmla="*/ 20 w 20"/>
                <a:gd name="T15" fmla="*/ 34 h 104"/>
                <a:gd name="T16" fmla="*/ 20 w 20"/>
                <a:gd name="T17" fmla="*/ 34 h 104"/>
                <a:gd name="T18" fmla="*/ 18 w 20"/>
                <a:gd name="T19" fmla="*/ 0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04">
                  <a:moveTo>
                    <a:pt x="0" y="104"/>
                  </a:moveTo>
                  <a:lnTo>
                    <a:pt x="0" y="104"/>
                  </a:lnTo>
                  <a:lnTo>
                    <a:pt x="3" y="96"/>
                  </a:lnTo>
                  <a:lnTo>
                    <a:pt x="11" y="79"/>
                  </a:lnTo>
                  <a:lnTo>
                    <a:pt x="15" y="68"/>
                  </a:lnTo>
                  <a:lnTo>
                    <a:pt x="17" y="55"/>
                  </a:lnTo>
                  <a:lnTo>
                    <a:pt x="20" y="44"/>
                  </a:lnTo>
                  <a:lnTo>
                    <a:pt x="20" y="34"/>
                  </a:lnTo>
                  <a:lnTo>
                    <a:pt x="18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2" name="Freeform 2844"/>
            <p:cNvSpPr>
              <a:spLocks/>
            </p:cNvSpPr>
            <p:nvPr/>
          </p:nvSpPr>
          <p:spPr bwMode="auto">
            <a:xfrm>
              <a:off x="3458" y="1919"/>
              <a:ext cx="31" cy="232"/>
            </a:xfrm>
            <a:custGeom>
              <a:avLst/>
              <a:gdLst>
                <a:gd name="T0" fmla="*/ 0 w 31"/>
                <a:gd name="T1" fmla="*/ 232 h 232"/>
                <a:gd name="T2" fmla="*/ 0 w 31"/>
                <a:gd name="T3" fmla="*/ 232 h 232"/>
                <a:gd name="T4" fmla="*/ 5 w 31"/>
                <a:gd name="T5" fmla="*/ 219 h 232"/>
                <a:gd name="T6" fmla="*/ 9 w 31"/>
                <a:gd name="T7" fmla="*/ 206 h 232"/>
                <a:gd name="T8" fmla="*/ 11 w 31"/>
                <a:gd name="T9" fmla="*/ 198 h 232"/>
                <a:gd name="T10" fmla="*/ 11 w 31"/>
                <a:gd name="T11" fmla="*/ 190 h 232"/>
                <a:gd name="T12" fmla="*/ 11 w 31"/>
                <a:gd name="T13" fmla="*/ 190 h 232"/>
                <a:gd name="T14" fmla="*/ 13 w 31"/>
                <a:gd name="T15" fmla="*/ 136 h 232"/>
                <a:gd name="T16" fmla="*/ 14 w 31"/>
                <a:gd name="T17" fmla="*/ 105 h 232"/>
                <a:gd name="T18" fmla="*/ 16 w 31"/>
                <a:gd name="T19" fmla="*/ 80 h 232"/>
                <a:gd name="T20" fmla="*/ 16 w 31"/>
                <a:gd name="T21" fmla="*/ 80 h 232"/>
                <a:gd name="T22" fmla="*/ 25 w 31"/>
                <a:gd name="T23" fmla="*/ 33 h 232"/>
                <a:gd name="T24" fmla="*/ 30 w 31"/>
                <a:gd name="T25" fmla="*/ 12 h 232"/>
                <a:gd name="T26" fmla="*/ 31 w 31"/>
                <a:gd name="T27" fmla="*/ 0 h 2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232">
                  <a:moveTo>
                    <a:pt x="0" y="232"/>
                  </a:moveTo>
                  <a:lnTo>
                    <a:pt x="0" y="232"/>
                  </a:lnTo>
                  <a:lnTo>
                    <a:pt x="5" y="219"/>
                  </a:lnTo>
                  <a:lnTo>
                    <a:pt x="9" y="206"/>
                  </a:lnTo>
                  <a:lnTo>
                    <a:pt x="11" y="198"/>
                  </a:lnTo>
                  <a:lnTo>
                    <a:pt x="11" y="190"/>
                  </a:lnTo>
                  <a:lnTo>
                    <a:pt x="13" y="136"/>
                  </a:lnTo>
                  <a:lnTo>
                    <a:pt x="14" y="105"/>
                  </a:lnTo>
                  <a:lnTo>
                    <a:pt x="16" y="80"/>
                  </a:lnTo>
                  <a:lnTo>
                    <a:pt x="25" y="33"/>
                  </a:lnTo>
                  <a:lnTo>
                    <a:pt x="30" y="12"/>
                  </a:lnTo>
                  <a:lnTo>
                    <a:pt x="3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3" name="Freeform 2845"/>
            <p:cNvSpPr>
              <a:spLocks/>
            </p:cNvSpPr>
            <p:nvPr/>
          </p:nvSpPr>
          <p:spPr bwMode="auto">
            <a:xfrm>
              <a:off x="3481" y="1983"/>
              <a:ext cx="46" cy="124"/>
            </a:xfrm>
            <a:custGeom>
              <a:avLst/>
              <a:gdLst>
                <a:gd name="T0" fmla="*/ 46 w 46"/>
                <a:gd name="T1" fmla="*/ 124 h 124"/>
                <a:gd name="T2" fmla="*/ 46 w 46"/>
                <a:gd name="T3" fmla="*/ 124 h 124"/>
                <a:gd name="T4" fmla="*/ 41 w 46"/>
                <a:gd name="T5" fmla="*/ 123 h 124"/>
                <a:gd name="T6" fmla="*/ 31 w 46"/>
                <a:gd name="T7" fmla="*/ 118 h 124"/>
                <a:gd name="T8" fmla="*/ 24 w 46"/>
                <a:gd name="T9" fmla="*/ 113 h 124"/>
                <a:gd name="T10" fmla="*/ 19 w 46"/>
                <a:gd name="T11" fmla="*/ 108 h 124"/>
                <a:gd name="T12" fmla="*/ 16 w 46"/>
                <a:gd name="T13" fmla="*/ 101 h 124"/>
                <a:gd name="T14" fmla="*/ 12 w 46"/>
                <a:gd name="T15" fmla="*/ 93 h 124"/>
                <a:gd name="T16" fmla="*/ 12 w 46"/>
                <a:gd name="T17" fmla="*/ 93 h 124"/>
                <a:gd name="T18" fmla="*/ 11 w 46"/>
                <a:gd name="T19" fmla="*/ 75 h 124"/>
                <a:gd name="T20" fmla="*/ 8 w 46"/>
                <a:gd name="T21" fmla="*/ 59 h 124"/>
                <a:gd name="T22" fmla="*/ 7 w 46"/>
                <a:gd name="T23" fmla="*/ 44 h 124"/>
                <a:gd name="T24" fmla="*/ 5 w 46"/>
                <a:gd name="T25" fmla="*/ 28 h 124"/>
                <a:gd name="T26" fmla="*/ 5 w 46"/>
                <a:gd name="T27" fmla="*/ 28 h 124"/>
                <a:gd name="T28" fmla="*/ 0 w 4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124">
                  <a:moveTo>
                    <a:pt x="46" y="124"/>
                  </a:moveTo>
                  <a:lnTo>
                    <a:pt x="46" y="124"/>
                  </a:lnTo>
                  <a:lnTo>
                    <a:pt x="41" y="123"/>
                  </a:lnTo>
                  <a:lnTo>
                    <a:pt x="31" y="118"/>
                  </a:lnTo>
                  <a:lnTo>
                    <a:pt x="24" y="113"/>
                  </a:lnTo>
                  <a:lnTo>
                    <a:pt x="19" y="108"/>
                  </a:lnTo>
                  <a:lnTo>
                    <a:pt x="16" y="101"/>
                  </a:lnTo>
                  <a:lnTo>
                    <a:pt x="12" y="93"/>
                  </a:lnTo>
                  <a:lnTo>
                    <a:pt x="11" y="75"/>
                  </a:lnTo>
                  <a:lnTo>
                    <a:pt x="8" y="59"/>
                  </a:lnTo>
                  <a:lnTo>
                    <a:pt x="7" y="44"/>
                  </a:lnTo>
                  <a:lnTo>
                    <a:pt x="5" y="28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4" name="Freeform 2846"/>
            <p:cNvSpPr>
              <a:spLocks/>
            </p:cNvSpPr>
            <p:nvPr/>
          </p:nvSpPr>
          <p:spPr bwMode="auto">
            <a:xfrm>
              <a:off x="3482" y="2101"/>
              <a:ext cx="21" cy="54"/>
            </a:xfrm>
            <a:custGeom>
              <a:avLst/>
              <a:gdLst>
                <a:gd name="T0" fmla="*/ 0 w 21"/>
                <a:gd name="T1" fmla="*/ 54 h 54"/>
                <a:gd name="T2" fmla="*/ 0 w 21"/>
                <a:gd name="T3" fmla="*/ 54 h 54"/>
                <a:gd name="T4" fmla="*/ 2 w 21"/>
                <a:gd name="T5" fmla="*/ 51 h 54"/>
                <a:gd name="T6" fmla="*/ 9 w 21"/>
                <a:gd name="T7" fmla="*/ 45 h 54"/>
                <a:gd name="T8" fmla="*/ 16 w 21"/>
                <a:gd name="T9" fmla="*/ 35 h 54"/>
                <a:gd name="T10" fmla="*/ 18 w 21"/>
                <a:gd name="T11" fmla="*/ 30 h 54"/>
                <a:gd name="T12" fmla="*/ 21 w 21"/>
                <a:gd name="T13" fmla="*/ 24 h 54"/>
                <a:gd name="T14" fmla="*/ 21 w 21"/>
                <a:gd name="T15" fmla="*/ 24 h 54"/>
                <a:gd name="T16" fmla="*/ 21 w 21"/>
                <a:gd name="T17" fmla="*/ 18 h 54"/>
                <a:gd name="T18" fmla="*/ 21 w 21"/>
                <a:gd name="T19" fmla="*/ 13 h 54"/>
                <a:gd name="T20" fmla="*/ 20 w 21"/>
                <a:gd name="T21" fmla="*/ 9 h 54"/>
                <a:gd name="T22" fmla="*/ 17 w 21"/>
                <a:gd name="T23" fmla="*/ 5 h 54"/>
                <a:gd name="T24" fmla="*/ 15 w 21"/>
                <a:gd name="T25" fmla="*/ 1 h 54"/>
                <a:gd name="T26" fmla="*/ 14 w 21"/>
                <a:gd name="T27" fmla="*/ 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54">
                  <a:moveTo>
                    <a:pt x="0" y="54"/>
                  </a:moveTo>
                  <a:lnTo>
                    <a:pt x="0" y="54"/>
                  </a:lnTo>
                  <a:lnTo>
                    <a:pt x="2" y="51"/>
                  </a:lnTo>
                  <a:lnTo>
                    <a:pt x="9" y="45"/>
                  </a:lnTo>
                  <a:lnTo>
                    <a:pt x="16" y="35"/>
                  </a:lnTo>
                  <a:lnTo>
                    <a:pt x="18" y="30"/>
                  </a:lnTo>
                  <a:lnTo>
                    <a:pt x="21" y="24"/>
                  </a:lnTo>
                  <a:lnTo>
                    <a:pt x="21" y="18"/>
                  </a:lnTo>
                  <a:lnTo>
                    <a:pt x="21" y="13"/>
                  </a:lnTo>
                  <a:lnTo>
                    <a:pt x="20" y="9"/>
                  </a:lnTo>
                  <a:lnTo>
                    <a:pt x="17" y="5"/>
                  </a:lnTo>
                  <a:lnTo>
                    <a:pt x="15" y="1"/>
                  </a:lnTo>
                  <a:lnTo>
                    <a:pt x="1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5" name="Freeform 2847"/>
            <p:cNvSpPr>
              <a:spLocks/>
            </p:cNvSpPr>
            <p:nvPr/>
          </p:nvSpPr>
          <p:spPr bwMode="auto">
            <a:xfrm>
              <a:off x="3512" y="2115"/>
              <a:ext cx="103" cy="16"/>
            </a:xfrm>
            <a:custGeom>
              <a:avLst/>
              <a:gdLst>
                <a:gd name="T0" fmla="*/ 0 w 103"/>
                <a:gd name="T1" fmla="*/ 2 h 16"/>
                <a:gd name="T2" fmla="*/ 0 w 103"/>
                <a:gd name="T3" fmla="*/ 2 h 16"/>
                <a:gd name="T4" fmla="*/ 18 w 103"/>
                <a:gd name="T5" fmla="*/ 0 h 16"/>
                <a:gd name="T6" fmla="*/ 33 w 103"/>
                <a:gd name="T7" fmla="*/ 0 h 16"/>
                <a:gd name="T8" fmla="*/ 46 w 103"/>
                <a:gd name="T9" fmla="*/ 1 h 16"/>
                <a:gd name="T10" fmla="*/ 46 w 103"/>
                <a:gd name="T11" fmla="*/ 1 h 16"/>
                <a:gd name="T12" fmla="*/ 73 w 103"/>
                <a:gd name="T13" fmla="*/ 10 h 16"/>
                <a:gd name="T14" fmla="*/ 90 w 103"/>
                <a:gd name="T15" fmla="*/ 14 h 16"/>
                <a:gd name="T16" fmla="*/ 103 w 103"/>
                <a:gd name="T17" fmla="*/ 1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6">
                  <a:moveTo>
                    <a:pt x="0" y="2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73" y="10"/>
                  </a:lnTo>
                  <a:lnTo>
                    <a:pt x="90" y="14"/>
                  </a:lnTo>
                  <a:lnTo>
                    <a:pt x="103" y="1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6" name="Freeform 2848"/>
            <p:cNvSpPr>
              <a:spLocks/>
            </p:cNvSpPr>
            <p:nvPr/>
          </p:nvSpPr>
          <p:spPr bwMode="auto">
            <a:xfrm>
              <a:off x="3496" y="2131"/>
              <a:ext cx="96" cy="17"/>
            </a:xfrm>
            <a:custGeom>
              <a:avLst/>
              <a:gdLst>
                <a:gd name="T0" fmla="*/ 0 w 96"/>
                <a:gd name="T1" fmla="*/ 17 h 17"/>
                <a:gd name="T2" fmla="*/ 0 w 96"/>
                <a:gd name="T3" fmla="*/ 17 h 17"/>
                <a:gd name="T4" fmla="*/ 2 w 96"/>
                <a:gd name="T5" fmla="*/ 15 h 17"/>
                <a:gd name="T6" fmla="*/ 9 w 96"/>
                <a:gd name="T7" fmla="*/ 9 h 17"/>
                <a:gd name="T8" fmla="*/ 14 w 96"/>
                <a:gd name="T9" fmla="*/ 6 h 17"/>
                <a:gd name="T10" fmla="*/ 19 w 96"/>
                <a:gd name="T11" fmla="*/ 4 h 17"/>
                <a:gd name="T12" fmla="*/ 24 w 96"/>
                <a:gd name="T13" fmla="*/ 3 h 17"/>
                <a:gd name="T14" fmla="*/ 31 w 96"/>
                <a:gd name="T15" fmla="*/ 3 h 17"/>
                <a:gd name="T16" fmla="*/ 31 w 96"/>
                <a:gd name="T17" fmla="*/ 3 h 17"/>
                <a:gd name="T18" fmla="*/ 37 w 96"/>
                <a:gd name="T19" fmla="*/ 4 h 17"/>
                <a:gd name="T20" fmla="*/ 47 w 96"/>
                <a:gd name="T21" fmla="*/ 4 h 17"/>
                <a:gd name="T22" fmla="*/ 68 w 96"/>
                <a:gd name="T23" fmla="*/ 3 h 17"/>
                <a:gd name="T24" fmla="*/ 96 w 96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6" h="17">
                  <a:moveTo>
                    <a:pt x="0" y="17"/>
                  </a:moveTo>
                  <a:lnTo>
                    <a:pt x="0" y="17"/>
                  </a:lnTo>
                  <a:lnTo>
                    <a:pt x="2" y="15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7" y="4"/>
                  </a:lnTo>
                  <a:lnTo>
                    <a:pt x="47" y="4"/>
                  </a:lnTo>
                  <a:lnTo>
                    <a:pt x="68" y="3"/>
                  </a:lnTo>
                  <a:lnTo>
                    <a:pt x="9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7" name="Line 2849"/>
            <p:cNvSpPr>
              <a:spLocks noChangeShapeType="1"/>
            </p:cNvSpPr>
            <p:nvPr/>
          </p:nvSpPr>
          <p:spPr bwMode="auto">
            <a:xfrm flipV="1">
              <a:off x="3682" y="2100"/>
              <a:ext cx="22" cy="7"/>
            </a:xfrm>
            <a:prstGeom prst="line">
              <a:avLst/>
            </a:prstGeom>
            <a:noFill/>
            <a:ln w="20638">
              <a:solidFill>
                <a:srgbClr val="FFB2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8" name="Freeform 2850"/>
            <p:cNvSpPr>
              <a:spLocks/>
            </p:cNvSpPr>
            <p:nvPr/>
          </p:nvSpPr>
          <p:spPr bwMode="auto">
            <a:xfrm>
              <a:off x="3716" y="1997"/>
              <a:ext cx="121" cy="96"/>
            </a:xfrm>
            <a:custGeom>
              <a:avLst/>
              <a:gdLst>
                <a:gd name="T0" fmla="*/ 0 w 121"/>
                <a:gd name="T1" fmla="*/ 96 h 96"/>
                <a:gd name="T2" fmla="*/ 0 w 121"/>
                <a:gd name="T3" fmla="*/ 96 h 96"/>
                <a:gd name="T4" fmla="*/ 22 w 121"/>
                <a:gd name="T5" fmla="*/ 84 h 96"/>
                <a:gd name="T6" fmla="*/ 39 w 121"/>
                <a:gd name="T7" fmla="*/ 73 h 96"/>
                <a:gd name="T8" fmla="*/ 47 w 121"/>
                <a:gd name="T9" fmla="*/ 68 h 96"/>
                <a:gd name="T10" fmla="*/ 53 w 121"/>
                <a:gd name="T11" fmla="*/ 62 h 96"/>
                <a:gd name="T12" fmla="*/ 53 w 121"/>
                <a:gd name="T13" fmla="*/ 62 h 96"/>
                <a:gd name="T14" fmla="*/ 73 w 121"/>
                <a:gd name="T15" fmla="*/ 43 h 96"/>
                <a:gd name="T16" fmla="*/ 83 w 121"/>
                <a:gd name="T17" fmla="*/ 35 h 96"/>
                <a:gd name="T18" fmla="*/ 92 w 121"/>
                <a:gd name="T19" fmla="*/ 26 h 96"/>
                <a:gd name="T20" fmla="*/ 92 w 121"/>
                <a:gd name="T21" fmla="*/ 26 h 96"/>
                <a:gd name="T22" fmla="*/ 100 w 121"/>
                <a:gd name="T23" fmla="*/ 17 h 96"/>
                <a:gd name="T24" fmla="*/ 110 w 121"/>
                <a:gd name="T25" fmla="*/ 9 h 96"/>
                <a:gd name="T26" fmla="*/ 121 w 12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1" h="96">
                  <a:moveTo>
                    <a:pt x="0" y="96"/>
                  </a:moveTo>
                  <a:lnTo>
                    <a:pt x="0" y="96"/>
                  </a:lnTo>
                  <a:lnTo>
                    <a:pt x="22" y="84"/>
                  </a:lnTo>
                  <a:lnTo>
                    <a:pt x="39" y="73"/>
                  </a:lnTo>
                  <a:lnTo>
                    <a:pt x="47" y="68"/>
                  </a:lnTo>
                  <a:lnTo>
                    <a:pt x="53" y="62"/>
                  </a:lnTo>
                  <a:lnTo>
                    <a:pt x="73" y="43"/>
                  </a:lnTo>
                  <a:lnTo>
                    <a:pt x="83" y="35"/>
                  </a:lnTo>
                  <a:lnTo>
                    <a:pt x="92" y="26"/>
                  </a:lnTo>
                  <a:lnTo>
                    <a:pt x="100" y="17"/>
                  </a:lnTo>
                  <a:lnTo>
                    <a:pt x="110" y="9"/>
                  </a:lnTo>
                  <a:lnTo>
                    <a:pt x="12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9" name="Freeform 2851"/>
            <p:cNvSpPr>
              <a:spLocks/>
            </p:cNvSpPr>
            <p:nvPr/>
          </p:nvSpPr>
          <p:spPr bwMode="auto">
            <a:xfrm>
              <a:off x="3489" y="2017"/>
              <a:ext cx="352" cy="169"/>
            </a:xfrm>
            <a:custGeom>
              <a:avLst/>
              <a:gdLst>
                <a:gd name="T0" fmla="*/ 0 w 352"/>
                <a:gd name="T1" fmla="*/ 169 h 169"/>
                <a:gd name="T2" fmla="*/ 0 w 352"/>
                <a:gd name="T3" fmla="*/ 169 h 169"/>
                <a:gd name="T4" fmla="*/ 14 w 352"/>
                <a:gd name="T5" fmla="*/ 160 h 169"/>
                <a:gd name="T6" fmla="*/ 25 w 352"/>
                <a:gd name="T7" fmla="*/ 154 h 169"/>
                <a:gd name="T8" fmla="*/ 31 w 352"/>
                <a:gd name="T9" fmla="*/ 151 h 169"/>
                <a:gd name="T10" fmla="*/ 38 w 352"/>
                <a:gd name="T11" fmla="*/ 150 h 169"/>
                <a:gd name="T12" fmla="*/ 38 w 352"/>
                <a:gd name="T13" fmla="*/ 150 h 169"/>
                <a:gd name="T14" fmla="*/ 66 w 352"/>
                <a:gd name="T15" fmla="*/ 146 h 169"/>
                <a:gd name="T16" fmla="*/ 123 w 352"/>
                <a:gd name="T17" fmla="*/ 134 h 169"/>
                <a:gd name="T18" fmla="*/ 123 w 352"/>
                <a:gd name="T19" fmla="*/ 134 h 169"/>
                <a:gd name="T20" fmla="*/ 161 w 352"/>
                <a:gd name="T21" fmla="*/ 126 h 169"/>
                <a:gd name="T22" fmla="*/ 194 w 352"/>
                <a:gd name="T23" fmla="*/ 117 h 169"/>
                <a:gd name="T24" fmla="*/ 210 w 352"/>
                <a:gd name="T25" fmla="*/ 110 h 169"/>
                <a:gd name="T26" fmla="*/ 224 w 352"/>
                <a:gd name="T27" fmla="*/ 104 h 169"/>
                <a:gd name="T28" fmla="*/ 238 w 352"/>
                <a:gd name="T29" fmla="*/ 98 h 169"/>
                <a:gd name="T30" fmla="*/ 250 w 352"/>
                <a:gd name="T31" fmla="*/ 90 h 169"/>
                <a:gd name="T32" fmla="*/ 250 w 352"/>
                <a:gd name="T33" fmla="*/ 90 h 169"/>
                <a:gd name="T34" fmla="*/ 270 w 352"/>
                <a:gd name="T35" fmla="*/ 76 h 169"/>
                <a:gd name="T36" fmla="*/ 286 w 352"/>
                <a:gd name="T37" fmla="*/ 62 h 169"/>
                <a:gd name="T38" fmla="*/ 301 w 352"/>
                <a:gd name="T39" fmla="*/ 48 h 169"/>
                <a:gd name="T40" fmla="*/ 317 w 352"/>
                <a:gd name="T41" fmla="*/ 32 h 169"/>
                <a:gd name="T42" fmla="*/ 317 w 352"/>
                <a:gd name="T43" fmla="*/ 32 h 169"/>
                <a:gd name="T44" fmla="*/ 343 w 352"/>
                <a:gd name="T45" fmla="*/ 7 h 169"/>
                <a:gd name="T46" fmla="*/ 352 w 352"/>
                <a:gd name="T47" fmla="*/ 0 h 16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2" h="169">
                  <a:moveTo>
                    <a:pt x="0" y="169"/>
                  </a:moveTo>
                  <a:lnTo>
                    <a:pt x="0" y="169"/>
                  </a:lnTo>
                  <a:lnTo>
                    <a:pt x="14" y="160"/>
                  </a:lnTo>
                  <a:lnTo>
                    <a:pt x="25" y="154"/>
                  </a:lnTo>
                  <a:lnTo>
                    <a:pt x="31" y="151"/>
                  </a:lnTo>
                  <a:lnTo>
                    <a:pt x="38" y="150"/>
                  </a:lnTo>
                  <a:lnTo>
                    <a:pt x="66" y="146"/>
                  </a:lnTo>
                  <a:lnTo>
                    <a:pt x="123" y="134"/>
                  </a:lnTo>
                  <a:lnTo>
                    <a:pt x="161" y="126"/>
                  </a:lnTo>
                  <a:lnTo>
                    <a:pt x="194" y="117"/>
                  </a:lnTo>
                  <a:lnTo>
                    <a:pt x="210" y="110"/>
                  </a:lnTo>
                  <a:lnTo>
                    <a:pt x="224" y="104"/>
                  </a:lnTo>
                  <a:lnTo>
                    <a:pt x="238" y="98"/>
                  </a:lnTo>
                  <a:lnTo>
                    <a:pt x="250" y="90"/>
                  </a:lnTo>
                  <a:lnTo>
                    <a:pt x="270" y="76"/>
                  </a:lnTo>
                  <a:lnTo>
                    <a:pt x="286" y="62"/>
                  </a:lnTo>
                  <a:lnTo>
                    <a:pt x="301" y="48"/>
                  </a:lnTo>
                  <a:lnTo>
                    <a:pt x="317" y="32"/>
                  </a:lnTo>
                  <a:lnTo>
                    <a:pt x="343" y="7"/>
                  </a:lnTo>
                  <a:lnTo>
                    <a:pt x="35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0" name="Freeform 2852"/>
            <p:cNvSpPr>
              <a:spLocks/>
            </p:cNvSpPr>
            <p:nvPr/>
          </p:nvSpPr>
          <p:spPr bwMode="auto">
            <a:xfrm>
              <a:off x="3482" y="2076"/>
              <a:ext cx="277" cy="101"/>
            </a:xfrm>
            <a:custGeom>
              <a:avLst/>
              <a:gdLst>
                <a:gd name="T0" fmla="*/ 232 w 277"/>
                <a:gd name="T1" fmla="*/ 29 h 101"/>
                <a:gd name="T2" fmla="*/ 232 w 277"/>
                <a:gd name="T3" fmla="*/ 29 h 101"/>
                <a:gd name="T4" fmla="*/ 248 w 277"/>
                <a:gd name="T5" fmla="*/ 20 h 101"/>
                <a:gd name="T6" fmla="*/ 263 w 277"/>
                <a:gd name="T7" fmla="*/ 10 h 101"/>
                <a:gd name="T8" fmla="*/ 271 w 277"/>
                <a:gd name="T9" fmla="*/ 5 h 101"/>
                <a:gd name="T10" fmla="*/ 277 w 277"/>
                <a:gd name="T11" fmla="*/ 0 h 101"/>
                <a:gd name="T12" fmla="*/ 277 w 277"/>
                <a:gd name="T13" fmla="*/ 0 h 101"/>
                <a:gd name="T14" fmla="*/ 263 w 277"/>
                <a:gd name="T15" fmla="*/ 8 h 101"/>
                <a:gd name="T16" fmla="*/ 263 w 277"/>
                <a:gd name="T17" fmla="*/ 8 h 101"/>
                <a:gd name="T18" fmla="*/ 222 w 277"/>
                <a:gd name="T19" fmla="*/ 29 h 101"/>
                <a:gd name="T20" fmla="*/ 194 w 277"/>
                <a:gd name="T21" fmla="*/ 44 h 101"/>
                <a:gd name="T22" fmla="*/ 164 w 277"/>
                <a:gd name="T23" fmla="*/ 56 h 101"/>
                <a:gd name="T24" fmla="*/ 164 w 277"/>
                <a:gd name="T25" fmla="*/ 56 h 101"/>
                <a:gd name="T26" fmla="*/ 149 w 277"/>
                <a:gd name="T27" fmla="*/ 60 h 101"/>
                <a:gd name="T28" fmla="*/ 134 w 277"/>
                <a:gd name="T29" fmla="*/ 62 h 101"/>
                <a:gd name="T30" fmla="*/ 118 w 277"/>
                <a:gd name="T31" fmla="*/ 65 h 101"/>
                <a:gd name="T32" fmla="*/ 103 w 277"/>
                <a:gd name="T33" fmla="*/ 65 h 101"/>
                <a:gd name="T34" fmla="*/ 73 w 277"/>
                <a:gd name="T35" fmla="*/ 66 h 101"/>
                <a:gd name="T36" fmla="*/ 60 w 277"/>
                <a:gd name="T37" fmla="*/ 67 h 101"/>
                <a:gd name="T38" fmla="*/ 48 w 277"/>
                <a:gd name="T39" fmla="*/ 70 h 101"/>
                <a:gd name="T40" fmla="*/ 48 w 277"/>
                <a:gd name="T41" fmla="*/ 70 h 101"/>
                <a:gd name="T42" fmla="*/ 38 w 277"/>
                <a:gd name="T43" fmla="*/ 72 h 101"/>
                <a:gd name="T44" fmla="*/ 30 w 277"/>
                <a:gd name="T45" fmla="*/ 76 h 101"/>
                <a:gd name="T46" fmla="*/ 21 w 277"/>
                <a:gd name="T47" fmla="*/ 82 h 101"/>
                <a:gd name="T48" fmla="*/ 15 w 277"/>
                <a:gd name="T49" fmla="*/ 87 h 101"/>
                <a:gd name="T50" fmla="*/ 4 w 277"/>
                <a:gd name="T51" fmla="*/ 96 h 101"/>
                <a:gd name="T52" fmla="*/ 0 w 277"/>
                <a:gd name="T53" fmla="*/ 101 h 1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77" h="101">
                  <a:moveTo>
                    <a:pt x="232" y="29"/>
                  </a:moveTo>
                  <a:lnTo>
                    <a:pt x="232" y="29"/>
                  </a:lnTo>
                  <a:lnTo>
                    <a:pt x="248" y="20"/>
                  </a:lnTo>
                  <a:lnTo>
                    <a:pt x="263" y="10"/>
                  </a:lnTo>
                  <a:lnTo>
                    <a:pt x="271" y="5"/>
                  </a:lnTo>
                  <a:lnTo>
                    <a:pt x="277" y="0"/>
                  </a:lnTo>
                  <a:lnTo>
                    <a:pt x="263" y="8"/>
                  </a:lnTo>
                  <a:lnTo>
                    <a:pt x="222" y="29"/>
                  </a:lnTo>
                  <a:lnTo>
                    <a:pt x="194" y="44"/>
                  </a:lnTo>
                  <a:lnTo>
                    <a:pt x="164" y="56"/>
                  </a:lnTo>
                  <a:lnTo>
                    <a:pt x="149" y="60"/>
                  </a:lnTo>
                  <a:lnTo>
                    <a:pt x="134" y="62"/>
                  </a:lnTo>
                  <a:lnTo>
                    <a:pt x="118" y="65"/>
                  </a:lnTo>
                  <a:lnTo>
                    <a:pt x="103" y="65"/>
                  </a:lnTo>
                  <a:lnTo>
                    <a:pt x="73" y="66"/>
                  </a:lnTo>
                  <a:lnTo>
                    <a:pt x="60" y="67"/>
                  </a:lnTo>
                  <a:lnTo>
                    <a:pt x="48" y="70"/>
                  </a:lnTo>
                  <a:lnTo>
                    <a:pt x="38" y="72"/>
                  </a:lnTo>
                  <a:lnTo>
                    <a:pt x="30" y="76"/>
                  </a:lnTo>
                  <a:lnTo>
                    <a:pt x="21" y="82"/>
                  </a:lnTo>
                  <a:lnTo>
                    <a:pt x="15" y="87"/>
                  </a:lnTo>
                  <a:lnTo>
                    <a:pt x="4" y="96"/>
                  </a:lnTo>
                  <a:lnTo>
                    <a:pt x="0" y="10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1" name="Freeform 2853"/>
            <p:cNvSpPr>
              <a:spLocks/>
            </p:cNvSpPr>
            <p:nvPr/>
          </p:nvSpPr>
          <p:spPr bwMode="auto">
            <a:xfrm>
              <a:off x="3498" y="2035"/>
              <a:ext cx="342" cy="159"/>
            </a:xfrm>
            <a:custGeom>
              <a:avLst/>
              <a:gdLst>
                <a:gd name="T0" fmla="*/ 0 w 342"/>
                <a:gd name="T1" fmla="*/ 159 h 159"/>
                <a:gd name="T2" fmla="*/ 0 w 342"/>
                <a:gd name="T3" fmla="*/ 159 h 159"/>
                <a:gd name="T4" fmla="*/ 12 w 342"/>
                <a:gd name="T5" fmla="*/ 149 h 159"/>
                <a:gd name="T6" fmla="*/ 25 w 342"/>
                <a:gd name="T7" fmla="*/ 142 h 159"/>
                <a:gd name="T8" fmla="*/ 30 w 342"/>
                <a:gd name="T9" fmla="*/ 140 h 159"/>
                <a:gd name="T10" fmla="*/ 36 w 342"/>
                <a:gd name="T11" fmla="*/ 138 h 159"/>
                <a:gd name="T12" fmla="*/ 36 w 342"/>
                <a:gd name="T13" fmla="*/ 138 h 159"/>
                <a:gd name="T14" fmla="*/ 66 w 342"/>
                <a:gd name="T15" fmla="*/ 133 h 159"/>
                <a:gd name="T16" fmla="*/ 106 w 342"/>
                <a:gd name="T17" fmla="*/ 127 h 159"/>
                <a:gd name="T18" fmla="*/ 106 w 342"/>
                <a:gd name="T19" fmla="*/ 127 h 159"/>
                <a:gd name="T20" fmla="*/ 129 w 342"/>
                <a:gd name="T21" fmla="*/ 123 h 159"/>
                <a:gd name="T22" fmla="*/ 160 w 342"/>
                <a:gd name="T23" fmla="*/ 116 h 159"/>
                <a:gd name="T24" fmla="*/ 193 w 342"/>
                <a:gd name="T25" fmla="*/ 108 h 159"/>
                <a:gd name="T26" fmla="*/ 205 w 342"/>
                <a:gd name="T27" fmla="*/ 103 h 159"/>
                <a:gd name="T28" fmla="*/ 216 w 342"/>
                <a:gd name="T29" fmla="*/ 99 h 159"/>
                <a:gd name="T30" fmla="*/ 216 w 342"/>
                <a:gd name="T31" fmla="*/ 99 h 159"/>
                <a:gd name="T32" fmla="*/ 235 w 342"/>
                <a:gd name="T33" fmla="*/ 87 h 159"/>
                <a:gd name="T34" fmla="*/ 257 w 342"/>
                <a:gd name="T35" fmla="*/ 74 h 159"/>
                <a:gd name="T36" fmla="*/ 277 w 342"/>
                <a:gd name="T37" fmla="*/ 59 h 159"/>
                <a:gd name="T38" fmla="*/ 296 w 342"/>
                <a:gd name="T39" fmla="*/ 45 h 159"/>
                <a:gd name="T40" fmla="*/ 296 w 342"/>
                <a:gd name="T41" fmla="*/ 45 h 159"/>
                <a:gd name="T42" fmla="*/ 313 w 342"/>
                <a:gd name="T43" fmla="*/ 31 h 159"/>
                <a:gd name="T44" fmla="*/ 327 w 342"/>
                <a:gd name="T45" fmla="*/ 17 h 159"/>
                <a:gd name="T46" fmla="*/ 342 w 342"/>
                <a:gd name="T47" fmla="*/ 0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2" h="159">
                  <a:moveTo>
                    <a:pt x="0" y="159"/>
                  </a:moveTo>
                  <a:lnTo>
                    <a:pt x="0" y="159"/>
                  </a:lnTo>
                  <a:lnTo>
                    <a:pt x="12" y="149"/>
                  </a:lnTo>
                  <a:lnTo>
                    <a:pt x="25" y="142"/>
                  </a:lnTo>
                  <a:lnTo>
                    <a:pt x="30" y="140"/>
                  </a:lnTo>
                  <a:lnTo>
                    <a:pt x="36" y="138"/>
                  </a:lnTo>
                  <a:lnTo>
                    <a:pt x="66" y="133"/>
                  </a:lnTo>
                  <a:lnTo>
                    <a:pt x="106" y="127"/>
                  </a:lnTo>
                  <a:lnTo>
                    <a:pt x="129" y="123"/>
                  </a:lnTo>
                  <a:lnTo>
                    <a:pt x="160" y="116"/>
                  </a:lnTo>
                  <a:lnTo>
                    <a:pt x="193" y="108"/>
                  </a:lnTo>
                  <a:lnTo>
                    <a:pt x="205" y="103"/>
                  </a:lnTo>
                  <a:lnTo>
                    <a:pt x="216" y="99"/>
                  </a:lnTo>
                  <a:lnTo>
                    <a:pt x="235" y="87"/>
                  </a:lnTo>
                  <a:lnTo>
                    <a:pt x="257" y="74"/>
                  </a:lnTo>
                  <a:lnTo>
                    <a:pt x="277" y="59"/>
                  </a:lnTo>
                  <a:lnTo>
                    <a:pt x="296" y="45"/>
                  </a:lnTo>
                  <a:lnTo>
                    <a:pt x="313" y="31"/>
                  </a:lnTo>
                  <a:lnTo>
                    <a:pt x="327" y="17"/>
                  </a:lnTo>
                  <a:lnTo>
                    <a:pt x="34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2" name="Line 2854"/>
            <p:cNvSpPr>
              <a:spLocks noChangeShapeType="1"/>
            </p:cNvSpPr>
            <p:nvPr/>
          </p:nvSpPr>
          <p:spPr bwMode="auto">
            <a:xfrm flipV="1">
              <a:off x="3791" y="2055"/>
              <a:ext cx="17" cy="10"/>
            </a:xfrm>
            <a:prstGeom prst="line">
              <a:avLst/>
            </a:prstGeom>
            <a:noFill/>
            <a:ln w="20638">
              <a:solidFill>
                <a:srgbClr val="FFB2E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3" name="Freeform 2855"/>
            <p:cNvSpPr>
              <a:spLocks/>
            </p:cNvSpPr>
            <p:nvPr/>
          </p:nvSpPr>
          <p:spPr bwMode="auto">
            <a:xfrm>
              <a:off x="3437" y="1825"/>
              <a:ext cx="126" cy="302"/>
            </a:xfrm>
            <a:custGeom>
              <a:avLst/>
              <a:gdLst>
                <a:gd name="T0" fmla="*/ 0 w 126"/>
                <a:gd name="T1" fmla="*/ 302 h 302"/>
                <a:gd name="T2" fmla="*/ 0 w 126"/>
                <a:gd name="T3" fmla="*/ 302 h 302"/>
                <a:gd name="T4" fmla="*/ 9 w 126"/>
                <a:gd name="T5" fmla="*/ 279 h 302"/>
                <a:gd name="T6" fmla="*/ 9 w 126"/>
                <a:gd name="T7" fmla="*/ 279 h 302"/>
                <a:gd name="T8" fmla="*/ 11 w 126"/>
                <a:gd name="T9" fmla="*/ 266 h 302"/>
                <a:gd name="T10" fmla="*/ 15 w 126"/>
                <a:gd name="T11" fmla="*/ 248 h 302"/>
                <a:gd name="T12" fmla="*/ 19 w 126"/>
                <a:gd name="T13" fmla="*/ 227 h 302"/>
                <a:gd name="T14" fmla="*/ 20 w 126"/>
                <a:gd name="T15" fmla="*/ 208 h 302"/>
                <a:gd name="T16" fmla="*/ 20 w 126"/>
                <a:gd name="T17" fmla="*/ 208 h 302"/>
                <a:gd name="T18" fmla="*/ 19 w 126"/>
                <a:gd name="T19" fmla="*/ 183 h 302"/>
                <a:gd name="T20" fmla="*/ 19 w 126"/>
                <a:gd name="T21" fmla="*/ 169 h 302"/>
                <a:gd name="T22" fmla="*/ 20 w 126"/>
                <a:gd name="T23" fmla="*/ 148 h 302"/>
                <a:gd name="T24" fmla="*/ 20 w 126"/>
                <a:gd name="T25" fmla="*/ 148 h 302"/>
                <a:gd name="T26" fmla="*/ 22 w 126"/>
                <a:gd name="T27" fmla="*/ 125 h 302"/>
                <a:gd name="T28" fmla="*/ 27 w 126"/>
                <a:gd name="T29" fmla="*/ 102 h 302"/>
                <a:gd name="T30" fmla="*/ 34 w 126"/>
                <a:gd name="T31" fmla="*/ 82 h 302"/>
                <a:gd name="T32" fmla="*/ 42 w 126"/>
                <a:gd name="T33" fmla="*/ 62 h 302"/>
                <a:gd name="T34" fmla="*/ 42 w 126"/>
                <a:gd name="T35" fmla="*/ 62 h 302"/>
                <a:gd name="T36" fmla="*/ 54 w 126"/>
                <a:gd name="T37" fmla="*/ 45 h 302"/>
                <a:gd name="T38" fmla="*/ 59 w 126"/>
                <a:gd name="T39" fmla="*/ 36 h 302"/>
                <a:gd name="T40" fmla="*/ 65 w 126"/>
                <a:gd name="T41" fmla="*/ 30 h 302"/>
                <a:gd name="T42" fmla="*/ 71 w 126"/>
                <a:gd name="T43" fmla="*/ 24 h 302"/>
                <a:gd name="T44" fmla="*/ 78 w 126"/>
                <a:gd name="T45" fmla="*/ 19 h 302"/>
                <a:gd name="T46" fmla="*/ 85 w 126"/>
                <a:gd name="T47" fmla="*/ 14 h 302"/>
                <a:gd name="T48" fmla="*/ 92 w 126"/>
                <a:gd name="T49" fmla="*/ 12 h 302"/>
                <a:gd name="T50" fmla="*/ 92 w 126"/>
                <a:gd name="T51" fmla="*/ 12 h 302"/>
                <a:gd name="T52" fmla="*/ 116 w 126"/>
                <a:gd name="T53" fmla="*/ 3 h 302"/>
                <a:gd name="T54" fmla="*/ 126 w 126"/>
                <a:gd name="T55" fmla="*/ 0 h 3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302">
                  <a:moveTo>
                    <a:pt x="0" y="302"/>
                  </a:moveTo>
                  <a:lnTo>
                    <a:pt x="0" y="302"/>
                  </a:lnTo>
                  <a:lnTo>
                    <a:pt x="9" y="279"/>
                  </a:lnTo>
                  <a:lnTo>
                    <a:pt x="11" y="266"/>
                  </a:lnTo>
                  <a:lnTo>
                    <a:pt x="15" y="248"/>
                  </a:lnTo>
                  <a:lnTo>
                    <a:pt x="19" y="227"/>
                  </a:lnTo>
                  <a:lnTo>
                    <a:pt x="20" y="208"/>
                  </a:lnTo>
                  <a:lnTo>
                    <a:pt x="19" y="183"/>
                  </a:lnTo>
                  <a:lnTo>
                    <a:pt x="19" y="169"/>
                  </a:lnTo>
                  <a:lnTo>
                    <a:pt x="20" y="148"/>
                  </a:lnTo>
                  <a:lnTo>
                    <a:pt x="22" y="125"/>
                  </a:lnTo>
                  <a:lnTo>
                    <a:pt x="27" y="102"/>
                  </a:lnTo>
                  <a:lnTo>
                    <a:pt x="34" y="82"/>
                  </a:lnTo>
                  <a:lnTo>
                    <a:pt x="42" y="62"/>
                  </a:lnTo>
                  <a:lnTo>
                    <a:pt x="54" y="45"/>
                  </a:lnTo>
                  <a:lnTo>
                    <a:pt x="59" y="36"/>
                  </a:lnTo>
                  <a:lnTo>
                    <a:pt x="65" y="30"/>
                  </a:lnTo>
                  <a:lnTo>
                    <a:pt x="71" y="24"/>
                  </a:lnTo>
                  <a:lnTo>
                    <a:pt x="78" y="19"/>
                  </a:lnTo>
                  <a:lnTo>
                    <a:pt x="85" y="14"/>
                  </a:lnTo>
                  <a:lnTo>
                    <a:pt x="92" y="12"/>
                  </a:lnTo>
                  <a:lnTo>
                    <a:pt x="116" y="3"/>
                  </a:lnTo>
                  <a:lnTo>
                    <a:pt x="12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4" name="Freeform 2856"/>
            <p:cNvSpPr>
              <a:spLocks/>
            </p:cNvSpPr>
            <p:nvPr/>
          </p:nvSpPr>
          <p:spPr bwMode="auto">
            <a:xfrm>
              <a:off x="3441" y="2012"/>
              <a:ext cx="9" cy="71"/>
            </a:xfrm>
            <a:custGeom>
              <a:avLst/>
              <a:gdLst>
                <a:gd name="T0" fmla="*/ 0 w 9"/>
                <a:gd name="T1" fmla="*/ 71 h 71"/>
                <a:gd name="T2" fmla="*/ 0 w 9"/>
                <a:gd name="T3" fmla="*/ 71 h 71"/>
                <a:gd name="T4" fmla="*/ 4 w 9"/>
                <a:gd name="T5" fmla="*/ 56 h 71"/>
                <a:gd name="T6" fmla="*/ 6 w 9"/>
                <a:gd name="T7" fmla="*/ 40 h 71"/>
                <a:gd name="T8" fmla="*/ 7 w 9"/>
                <a:gd name="T9" fmla="*/ 22 h 71"/>
                <a:gd name="T10" fmla="*/ 7 w 9"/>
                <a:gd name="T11" fmla="*/ 22 h 71"/>
                <a:gd name="T12" fmla="*/ 9 w 9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1">
                  <a:moveTo>
                    <a:pt x="0" y="71"/>
                  </a:moveTo>
                  <a:lnTo>
                    <a:pt x="0" y="71"/>
                  </a:lnTo>
                  <a:lnTo>
                    <a:pt x="4" y="56"/>
                  </a:lnTo>
                  <a:lnTo>
                    <a:pt x="6" y="40"/>
                  </a:lnTo>
                  <a:lnTo>
                    <a:pt x="7" y="22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5" name="Freeform 2857"/>
            <p:cNvSpPr>
              <a:spLocks/>
            </p:cNvSpPr>
            <p:nvPr/>
          </p:nvSpPr>
          <p:spPr bwMode="auto">
            <a:xfrm>
              <a:off x="3507" y="2150"/>
              <a:ext cx="201" cy="51"/>
            </a:xfrm>
            <a:custGeom>
              <a:avLst/>
              <a:gdLst>
                <a:gd name="T0" fmla="*/ 0 w 201"/>
                <a:gd name="T1" fmla="*/ 51 h 51"/>
                <a:gd name="T2" fmla="*/ 0 w 201"/>
                <a:gd name="T3" fmla="*/ 51 h 51"/>
                <a:gd name="T4" fmla="*/ 17 w 201"/>
                <a:gd name="T5" fmla="*/ 43 h 51"/>
                <a:gd name="T6" fmla="*/ 35 w 201"/>
                <a:gd name="T7" fmla="*/ 37 h 51"/>
                <a:gd name="T8" fmla="*/ 53 w 201"/>
                <a:gd name="T9" fmla="*/ 32 h 51"/>
                <a:gd name="T10" fmla="*/ 53 w 201"/>
                <a:gd name="T11" fmla="*/ 32 h 51"/>
                <a:gd name="T12" fmla="*/ 118 w 201"/>
                <a:gd name="T13" fmla="*/ 20 h 51"/>
                <a:gd name="T14" fmla="*/ 180 w 201"/>
                <a:gd name="T15" fmla="*/ 5 h 51"/>
                <a:gd name="T16" fmla="*/ 180 w 201"/>
                <a:gd name="T17" fmla="*/ 5 h 51"/>
                <a:gd name="T18" fmla="*/ 201 w 20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51">
                  <a:moveTo>
                    <a:pt x="0" y="51"/>
                  </a:moveTo>
                  <a:lnTo>
                    <a:pt x="0" y="51"/>
                  </a:lnTo>
                  <a:lnTo>
                    <a:pt x="17" y="43"/>
                  </a:lnTo>
                  <a:lnTo>
                    <a:pt x="35" y="37"/>
                  </a:lnTo>
                  <a:lnTo>
                    <a:pt x="53" y="32"/>
                  </a:lnTo>
                  <a:lnTo>
                    <a:pt x="118" y="20"/>
                  </a:lnTo>
                  <a:lnTo>
                    <a:pt x="180" y="5"/>
                  </a:lnTo>
                  <a:lnTo>
                    <a:pt x="20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6" name="Freeform 2858"/>
            <p:cNvSpPr>
              <a:spLocks/>
            </p:cNvSpPr>
            <p:nvPr/>
          </p:nvSpPr>
          <p:spPr bwMode="auto">
            <a:xfrm>
              <a:off x="3717" y="2053"/>
              <a:ext cx="127" cy="90"/>
            </a:xfrm>
            <a:custGeom>
              <a:avLst/>
              <a:gdLst>
                <a:gd name="T0" fmla="*/ 0 w 127"/>
                <a:gd name="T1" fmla="*/ 90 h 90"/>
                <a:gd name="T2" fmla="*/ 0 w 127"/>
                <a:gd name="T3" fmla="*/ 90 h 90"/>
                <a:gd name="T4" fmla="*/ 16 w 127"/>
                <a:gd name="T5" fmla="*/ 83 h 90"/>
                <a:gd name="T6" fmla="*/ 31 w 127"/>
                <a:gd name="T7" fmla="*/ 76 h 90"/>
                <a:gd name="T8" fmla="*/ 37 w 127"/>
                <a:gd name="T9" fmla="*/ 71 h 90"/>
                <a:gd name="T10" fmla="*/ 42 w 127"/>
                <a:gd name="T11" fmla="*/ 67 h 90"/>
                <a:gd name="T12" fmla="*/ 42 w 127"/>
                <a:gd name="T13" fmla="*/ 67 h 90"/>
                <a:gd name="T14" fmla="*/ 57 w 127"/>
                <a:gd name="T15" fmla="*/ 53 h 90"/>
                <a:gd name="T16" fmla="*/ 78 w 127"/>
                <a:gd name="T17" fmla="*/ 37 h 90"/>
                <a:gd name="T18" fmla="*/ 114 w 127"/>
                <a:gd name="T19" fmla="*/ 8 h 90"/>
                <a:gd name="T20" fmla="*/ 114 w 127"/>
                <a:gd name="T21" fmla="*/ 8 h 90"/>
                <a:gd name="T22" fmla="*/ 127 w 127"/>
                <a:gd name="T23" fmla="*/ 0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90">
                  <a:moveTo>
                    <a:pt x="0" y="90"/>
                  </a:moveTo>
                  <a:lnTo>
                    <a:pt x="0" y="90"/>
                  </a:lnTo>
                  <a:lnTo>
                    <a:pt x="16" y="83"/>
                  </a:lnTo>
                  <a:lnTo>
                    <a:pt x="31" y="76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57" y="53"/>
                  </a:lnTo>
                  <a:lnTo>
                    <a:pt x="78" y="37"/>
                  </a:lnTo>
                  <a:lnTo>
                    <a:pt x="114" y="8"/>
                  </a:lnTo>
                  <a:lnTo>
                    <a:pt x="127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7" name="Freeform 2859"/>
            <p:cNvSpPr>
              <a:spLocks/>
            </p:cNvSpPr>
            <p:nvPr/>
          </p:nvSpPr>
          <p:spPr bwMode="auto">
            <a:xfrm>
              <a:off x="3517" y="2166"/>
              <a:ext cx="167" cy="42"/>
            </a:xfrm>
            <a:custGeom>
              <a:avLst/>
              <a:gdLst>
                <a:gd name="T0" fmla="*/ 0 w 167"/>
                <a:gd name="T1" fmla="*/ 42 h 42"/>
                <a:gd name="T2" fmla="*/ 0 w 167"/>
                <a:gd name="T3" fmla="*/ 42 h 42"/>
                <a:gd name="T4" fmla="*/ 13 w 167"/>
                <a:gd name="T5" fmla="*/ 35 h 42"/>
                <a:gd name="T6" fmla="*/ 25 w 167"/>
                <a:gd name="T7" fmla="*/ 30 h 42"/>
                <a:gd name="T8" fmla="*/ 31 w 167"/>
                <a:gd name="T9" fmla="*/ 27 h 42"/>
                <a:gd name="T10" fmla="*/ 37 w 167"/>
                <a:gd name="T11" fmla="*/ 26 h 42"/>
                <a:gd name="T12" fmla="*/ 37 w 167"/>
                <a:gd name="T13" fmla="*/ 26 h 42"/>
                <a:gd name="T14" fmla="*/ 53 w 167"/>
                <a:gd name="T15" fmla="*/ 25 h 42"/>
                <a:gd name="T16" fmla="*/ 74 w 167"/>
                <a:gd name="T17" fmla="*/ 21 h 42"/>
                <a:gd name="T18" fmla="*/ 115 w 167"/>
                <a:gd name="T19" fmla="*/ 14 h 42"/>
                <a:gd name="T20" fmla="*/ 115 w 167"/>
                <a:gd name="T21" fmla="*/ 14 h 42"/>
                <a:gd name="T22" fmla="*/ 131 w 167"/>
                <a:gd name="T23" fmla="*/ 10 h 42"/>
                <a:gd name="T24" fmla="*/ 149 w 167"/>
                <a:gd name="T25" fmla="*/ 6 h 42"/>
                <a:gd name="T26" fmla="*/ 167 w 167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7" h="42">
                  <a:moveTo>
                    <a:pt x="0" y="42"/>
                  </a:moveTo>
                  <a:lnTo>
                    <a:pt x="0" y="42"/>
                  </a:lnTo>
                  <a:lnTo>
                    <a:pt x="13" y="35"/>
                  </a:lnTo>
                  <a:lnTo>
                    <a:pt x="25" y="30"/>
                  </a:lnTo>
                  <a:lnTo>
                    <a:pt x="31" y="27"/>
                  </a:lnTo>
                  <a:lnTo>
                    <a:pt x="37" y="26"/>
                  </a:lnTo>
                  <a:lnTo>
                    <a:pt x="53" y="25"/>
                  </a:lnTo>
                  <a:lnTo>
                    <a:pt x="74" y="21"/>
                  </a:lnTo>
                  <a:lnTo>
                    <a:pt x="115" y="14"/>
                  </a:lnTo>
                  <a:lnTo>
                    <a:pt x="131" y="10"/>
                  </a:lnTo>
                  <a:lnTo>
                    <a:pt x="149" y="6"/>
                  </a:lnTo>
                  <a:lnTo>
                    <a:pt x="167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8" name="Freeform 2860"/>
            <p:cNvSpPr>
              <a:spLocks/>
            </p:cNvSpPr>
            <p:nvPr/>
          </p:nvSpPr>
          <p:spPr bwMode="auto">
            <a:xfrm>
              <a:off x="3527" y="2161"/>
              <a:ext cx="184" cy="56"/>
            </a:xfrm>
            <a:custGeom>
              <a:avLst/>
              <a:gdLst>
                <a:gd name="T0" fmla="*/ 0 w 184"/>
                <a:gd name="T1" fmla="*/ 56 h 56"/>
                <a:gd name="T2" fmla="*/ 0 w 184"/>
                <a:gd name="T3" fmla="*/ 56 h 56"/>
                <a:gd name="T4" fmla="*/ 12 w 184"/>
                <a:gd name="T5" fmla="*/ 52 h 56"/>
                <a:gd name="T6" fmla="*/ 23 w 184"/>
                <a:gd name="T7" fmla="*/ 48 h 56"/>
                <a:gd name="T8" fmla="*/ 34 w 184"/>
                <a:gd name="T9" fmla="*/ 45 h 56"/>
                <a:gd name="T10" fmla="*/ 34 w 184"/>
                <a:gd name="T11" fmla="*/ 45 h 56"/>
                <a:gd name="T12" fmla="*/ 99 w 184"/>
                <a:gd name="T13" fmla="*/ 32 h 56"/>
                <a:gd name="T14" fmla="*/ 99 w 184"/>
                <a:gd name="T15" fmla="*/ 32 h 56"/>
                <a:gd name="T16" fmla="*/ 118 w 184"/>
                <a:gd name="T17" fmla="*/ 28 h 56"/>
                <a:gd name="T18" fmla="*/ 135 w 184"/>
                <a:gd name="T19" fmla="*/ 22 h 56"/>
                <a:gd name="T20" fmla="*/ 149 w 184"/>
                <a:gd name="T21" fmla="*/ 16 h 56"/>
                <a:gd name="T22" fmla="*/ 162 w 184"/>
                <a:gd name="T23" fmla="*/ 10 h 56"/>
                <a:gd name="T24" fmla="*/ 162 w 184"/>
                <a:gd name="T25" fmla="*/ 10 h 56"/>
                <a:gd name="T26" fmla="*/ 172 w 184"/>
                <a:gd name="T27" fmla="*/ 4 h 56"/>
                <a:gd name="T28" fmla="*/ 179 w 184"/>
                <a:gd name="T29" fmla="*/ 1 h 56"/>
                <a:gd name="T30" fmla="*/ 184 w 184"/>
                <a:gd name="T31" fmla="*/ 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4" h="56">
                  <a:moveTo>
                    <a:pt x="0" y="56"/>
                  </a:moveTo>
                  <a:lnTo>
                    <a:pt x="0" y="56"/>
                  </a:lnTo>
                  <a:lnTo>
                    <a:pt x="12" y="52"/>
                  </a:lnTo>
                  <a:lnTo>
                    <a:pt x="23" y="48"/>
                  </a:lnTo>
                  <a:lnTo>
                    <a:pt x="34" y="45"/>
                  </a:lnTo>
                  <a:lnTo>
                    <a:pt x="99" y="32"/>
                  </a:lnTo>
                  <a:lnTo>
                    <a:pt x="118" y="28"/>
                  </a:lnTo>
                  <a:lnTo>
                    <a:pt x="135" y="22"/>
                  </a:lnTo>
                  <a:lnTo>
                    <a:pt x="149" y="16"/>
                  </a:lnTo>
                  <a:lnTo>
                    <a:pt x="162" y="10"/>
                  </a:lnTo>
                  <a:lnTo>
                    <a:pt x="172" y="4"/>
                  </a:lnTo>
                  <a:lnTo>
                    <a:pt x="179" y="1"/>
                  </a:lnTo>
                  <a:lnTo>
                    <a:pt x="18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9" name="Freeform 2861"/>
            <p:cNvSpPr>
              <a:spLocks/>
            </p:cNvSpPr>
            <p:nvPr/>
          </p:nvSpPr>
          <p:spPr bwMode="auto">
            <a:xfrm>
              <a:off x="3724" y="2080"/>
              <a:ext cx="100" cy="68"/>
            </a:xfrm>
            <a:custGeom>
              <a:avLst/>
              <a:gdLst>
                <a:gd name="T0" fmla="*/ 0 w 100"/>
                <a:gd name="T1" fmla="*/ 68 h 68"/>
                <a:gd name="T2" fmla="*/ 0 w 100"/>
                <a:gd name="T3" fmla="*/ 68 h 68"/>
                <a:gd name="T4" fmla="*/ 24 w 100"/>
                <a:gd name="T5" fmla="*/ 58 h 68"/>
                <a:gd name="T6" fmla="*/ 24 w 100"/>
                <a:gd name="T7" fmla="*/ 58 h 68"/>
                <a:gd name="T8" fmla="*/ 34 w 100"/>
                <a:gd name="T9" fmla="*/ 54 h 68"/>
                <a:gd name="T10" fmla="*/ 43 w 100"/>
                <a:gd name="T11" fmla="*/ 46 h 68"/>
                <a:gd name="T12" fmla="*/ 51 w 100"/>
                <a:gd name="T13" fmla="*/ 39 h 68"/>
                <a:gd name="T14" fmla="*/ 60 w 100"/>
                <a:gd name="T15" fmla="*/ 32 h 68"/>
                <a:gd name="T16" fmla="*/ 60 w 100"/>
                <a:gd name="T17" fmla="*/ 32 h 68"/>
                <a:gd name="T18" fmla="*/ 72 w 100"/>
                <a:gd name="T19" fmla="*/ 25 h 68"/>
                <a:gd name="T20" fmla="*/ 79 w 100"/>
                <a:gd name="T21" fmla="*/ 20 h 68"/>
                <a:gd name="T22" fmla="*/ 86 w 100"/>
                <a:gd name="T23" fmla="*/ 13 h 68"/>
                <a:gd name="T24" fmla="*/ 86 w 100"/>
                <a:gd name="T25" fmla="*/ 13 h 68"/>
                <a:gd name="T26" fmla="*/ 100 w 100"/>
                <a:gd name="T27" fmla="*/ 0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68">
                  <a:moveTo>
                    <a:pt x="0" y="68"/>
                  </a:moveTo>
                  <a:lnTo>
                    <a:pt x="0" y="68"/>
                  </a:lnTo>
                  <a:lnTo>
                    <a:pt x="24" y="58"/>
                  </a:lnTo>
                  <a:lnTo>
                    <a:pt x="34" y="54"/>
                  </a:lnTo>
                  <a:lnTo>
                    <a:pt x="43" y="46"/>
                  </a:lnTo>
                  <a:lnTo>
                    <a:pt x="51" y="39"/>
                  </a:lnTo>
                  <a:lnTo>
                    <a:pt x="60" y="32"/>
                  </a:lnTo>
                  <a:lnTo>
                    <a:pt x="72" y="25"/>
                  </a:lnTo>
                  <a:lnTo>
                    <a:pt x="79" y="20"/>
                  </a:lnTo>
                  <a:lnTo>
                    <a:pt x="86" y="13"/>
                  </a:lnTo>
                  <a:lnTo>
                    <a:pt x="10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0" name="Freeform 2862"/>
            <p:cNvSpPr>
              <a:spLocks/>
            </p:cNvSpPr>
            <p:nvPr/>
          </p:nvSpPr>
          <p:spPr bwMode="auto">
            <a:xfrm>
              <a:off x="3535" y="2070"/>
              <a:ext cx="309" cy="157"/>
            </a:xfrm>
            <a:custGeom>
              <a:avLst/>
              <a:gdLst>
                <a:gd name="T0" fmla="*/ 0 w 309"/>
                <a:gd name="T1" fmla="*/ 157 h 157"/>
                <a:gd name="T2" fmla="*/ 0 w 309"/>
                <a:gd name="T3" fmla="*/ 157 h 157"/>
                <a:gd name="T4" fmla="*/ 10 w 309"/>
                <a:gd name="T5" fmla="*/ 153 h 157"/>
                <a:gd name="T6" fmla="*/ 20 w 309"/>
                <a:gd name="T7" fmla="*/ 149 h 157"/>
                <a:gd name="T8" fmla="*/ 33 w 309"/>
                <a:gd name="T9" fmla="*/ 147 h 157"/>
                <a:gd name="T10" fmla="*/ 33 w 309"/>
                <a:gd name="T11" fmla="*/ 147 h 157"/>
                <a:gd name="T12" fmla="*/ 67 w 309"/>
                <a:gd name="T13" fmla="*/ 141 h 157"/>
                <a:gd name="T14" fmla="*/ 87 w 309"/>
                <a:gd name="T15" fmla="*/ 137 h 157"/>
                <a:gd name="T16" fmla="*/ 107 w 309"/>
                <a:gd name="T17" fmla="*/ 131 h 157"/>
                <a:gd name="T18" fmla="*/ 107 w 309"/>
                <a:gd name="T19" fmla="*/ 131 h 157"/>
                <a:gd name="T20" fmla="*/ 141 w 309"/>
                <a:gd name="T21" fmla="*/ 119 h 157"/>
                <a:gd name="T22" fmla="*/ 156 w 309"/>
                <a:gd name="T23" fmla="*/ 113 h 157"/>
                <a:gd name="T24" fmla="*/ 168 w 309"/>
                <a:gd name="T25" fmla="*/ 107 h 157"/>
                <a:gd name="T26" fmla="*/ 168 w 309"/>
                <a:gd name="T27" fmla="*/ 107 h 157"/>
                <a:gd name="T28" fmla="*/ 183 w 309"/>
                <a:gd name="T29" fmla="*/ 97 h 157"/>
                <a:gd name="T30" fmla="*/ 183 w 309"/>
                <a:gd name="T31" fmla="*/ 97 h 157"/>
                <a:gd name="T32" fmla="*/ 195 w 309"/>
                <a:gd name="T33" fmla="*/ 91 h 157"/>
                <a:gd name="T34" fmla="*/ 195 w 309"/>
                <a:gd name="T35" fmla="*/ 91 h 157"/>
                <a:gd name="T36" fmla="*/ 219 w 309"/>
                <a:gd name="T37" fmla="*/ 77 h 157"/>
                <a:gd name="T38" fmla="*/ 232 w 309"/>
                <a:gd name="T39" fmla="*/ 70 h 157"/>
                <a:gd name="T40" fmla="*/ 241 w 309"/>
                <a:gd name="T41" fmla="*/ 64 h 157"/>
                <a:gd name="T42" fmla="*/ 241 w 309"/>
                <a:gd name="T43" fmla="*/ 64 h 157"/>
                <a:gd name="T44" fmla="*/ 251 w 309"/>
                <a:gd name="T45" fmla="*/ 57 h 157"/>
                <a:gd name="T46" fmla="*/ 261 w 309"/>
                <a:gd name="T47" fmla="*/ 52 h 157"/>
                <a:gd name="T48" fmla="*/ 266 w 309"/>
                <a:gd name="T49" fmla="*/ 49 h 157"/>
                <a:gd name="T50" fmla="*/ 271 w 309"/>
                <a:gd name="T51" fmla="*/ 45 h 157"/>
                <a:gd name="T52" fmla="*/ 276 w 309"/>
                <a:gd name="T53" fmla="*/ 40 h 157"/>
                <a:gd name="T54" fmla="*/ 281 w 309"/>
                <a:gd name="T55" fmla="*/ 32 h 157"/>
                <a:gd name="T56" fmla="*/ 281 w 309"/>
                <a:gd name="T57" fmla="*/ 32 h 157"/>
                <a:gd name="T58" fmla="*/ 291 w 309"/>
                <a:gd name="T59" fmla="*/ 19 h 157"/>
                <a:gd name="T60" fmla="*/ 300 w 309"/>
                <a:gd name="T61" fmla="*/ 9 h 157"/>
                <a:gd name="T62" fmla="*/ 309 w 309"/>
                <a:gd name="T63" fmla="*/ 0 h 1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9" h="157">
                  <a:moveTo>
                    <a:pt x="0" y="157"/>
                  </a:moveTo>
                  <a:lnTo>
                    <a:pt x="0" y="157"/>
                  </a:lnTo>
                  <a:lnTo>
                    <a:pt x="10" y="153"/>
                  </a:lnTo>
                  <a:lnTo>
                    <a:pt x="20" y="149"/>
                  </a:lnTo>
                  <a:lnTo>
                    <a:pt x="33" y="147"/>
                  </a:lnTo>
                  <a:lnTo>
                    <a:pt x="67" y="141"/>
                  </a:lnTo>
                  <a:lnTo>
                    <a:pt x="87" y="137"/>
                  </a:lnTo>
                  <a:lnTo>
                    <a:pt x="107" y="131"/>
                  </a:lnTo>
                  <a:lnTo>
                    <a:pt x="141" y="119"/>
                  </a:lnTo>
                  <a:lnTo>
                    <a:pt x="156" y="113"/>
                  </a:lnTo>
                  <a:lnTo>
                    <a:pt x="168" y="107"/>
                  </a:lnTo>
                  <a:lnTo>
                    <a:pt x="183" y="97"/>
                  </a:lnTo>
                  <a:lnTo>
                    <a:pt x="195" y="91"/>
                  </a:lnTo>
                  <a:lnTo>
                    <a:pt x="219" y="77"/>
                  </a:lnTo>
                  <a:lnTo>
                    <a:pt x="232" y="70"/>
                  </a:lnTo>
                  <a:lnTo>
                    <a:pt x="241" y="64"/>
                  </a:lnTo>
                  <a:lnTo>
                    <a:pt x="251" y="57"/>
                  </a:lnTo>
                  <a:lnTo>
                    <a:pt x="261" y="52"/>
                  </a:lnTo>
                  <a:lnTo>
                    <a:pt x="266" y="49"/>
                  </a:lnTo>
                  <a:lnTo>
                    <a:pt x="271" y="45"/>
                  </a:lnTo>
                  <a:lnTo>
                    <a:pt x="276" y="40"/>
                  </a:lnTo>
                  <a:lnTo>
                    <a:pt x="281" y="32"/>
                  </a:lnTo>
                  <a:lnTo>
                    <a:pt x="291" y="19"/>
                  </a:lnTo>
                  <a:lnTo>
                    <a:pt x="300" y="9"/>
                  </a:lnTo>
                  <a:lnTo>
                    <a:pt x="30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1" name="Freeform 2863"/>
            <p:cNvSpPr>
              <a:spLocks/>
            </p:cNvSpPr>
            <p:nvPr/>
          </p:nvSpPr>
          <p:spPr bwMode="auto">
            <a:xfrm>
              <a:off x="3549" y="2138"/>
              <a:ext cx="232" cy="104"/>
            </a:xfrm>
            <a:custGeom>
              <a:avLst/>
              <a:gdLst>
                <a:gd name="T0" fmla="*/ 0 w 232"/>
                <a:gd name="T1" fmla="*/ 104 h 104"/>
                <a:gd name="T2" fmla="*/ 0 w 232"/>
                <a:gd name="T3" fmla="*/ 104 h 104"/>
                <a:gd name="T4" fmla="*/ 4 w 232"/>
                <a:gd name="T5" fmla="*/ 101 h 104"/>
                <a:gd name="T6" fmla="*/ 14 w 232"/>
                <a:gd name="T7" fmla="*/ 95 h 104"/>
                <a:gd name="T8" fmla="*/ 27 w 232"/>
                <a:gd name="T9" fmla="*/ 87 h 104"/>
                <a:gd name="T10" fmla="*/ 35 w 232"/>
                <a:gd name="T11" fmla="*/ 85 h 104"/>
                <a:gd name="T12" fmla="*/ 43 w 232"/>
                <a:gd name="T13" fmla="*/ 83 h 104"/>
                <a:gd name="T14" fmla="*/ 43 w 232"/>
                <a:gd name="T15" fmla="*/ 83 h 104"/>
                <a:gd name="T16" fmla="*/ 63 w 232"/>
                <a:gd name="T17" fmla="*/ 80 h 104"/>
                <a:gd name="T18" fmla="*/ 88 w 232"/>
                <a:gd name="T19" fmla="*/ 75 h 104"/>
                <a:gd name="T20" fmla="*/ 113 w 232"/>
                <a:gd name="T21" fmla="*/ 69 h 104"/>
                <a:gd name="T22" fmla="*/ 123 w 232"/>
                <a:gd name="T23" fmla="*/ 65 h 104"/>
                <a:gd name="T24" fmla="*/ 132 w 232"/>
                <a:gd name="T25" fmla="*/ 61 h 104"/>
                <a:gd name="T26" fmla="*/ 132 w 232"/>
                <a:gd name="T27" fmla="*/ 61 h 104"/>
                <a:gd name="T28" fmla="*/ 144 w 232"/>
                <a:gd name="T29" fmla="*/ 54 h 104"/>
                <a:gd name="T30" fmla="*/ 154 w 232"/>
                <a:gd name="T31" fmla="*/ 48 h 104"/>
                <a:gd name="T32" fmla="*/ 163 w 232"/>
                <a:gd name="T33" fmla="*/ 42 h 104"/>
                <a:gd name="T34" fmla="*/ 163 w 232"/>
                <a:gd name="T35" fmla="*/ 42 h 104"/>
                <a:gd name="T36" fmla="*/ 175 w 232"/>
                <a:gd name="T37" fmla="*/ 35 h 104"/>
                <a:gd name="T38" fmla="*/ 185 w 232"/>
                <a:gd name="T39" fmla="*/ 30 h 104"/>
                <a:gd name="T40" fmla="*/ 194 w 232"/>
                <a:gd name="T41" fmla="*/ 27 h 104"/>
                <a:gd name="T42" fmla="*/ 194 w 232"/>
                <a:gd name="T43" fmla="*/ 27 h 104"/>
                <a:gd name="T44" fmla="*/ 203 w 232"/>
                <a:gd name="T45" fmla="*/ 24 h 104"/>
                <a:gd name="T46" fmla="*/ 203 w 232"/>
                <a:gd name="T47" fmla="*/ 24 h 104"/>
                <a:gd name="T48" fmla="*/ 213 w 232"/>
                <a:gd name="T49" fmla="*/ 17 h 104"/>
                <a:gd name="T50" fmla="*/ 232 w 232"/>
                <a:gd name="T51" fmla="*/ 0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2" h="104">
                  <a:moveTo>
                    <a:pt x="0" y="104"/>
                  </a:moveTo>
                  <a:lnTo>
                    <a:pt x="0" y="104"/>
                  </a:lnTo>
                  <a:lnTo>
                    <a:pt x="4" y="101"/>
                  </a:lnTo>
                  <a:lnTo>
                    <a:pt x="14" y="95"/>
                  </a:lnTo>
                  <a:lnTo>
                    <a:pt x="27" y="87"/>
                  </a:lnTo>
                  <a:lnTo>
                    <a:pt x="35" y="85"/>
                  </a:lnTo>
                  <a:lnTo>
                    <a:pt x="43" y="83"/>
                  </a:lnTo>
                  <a:lnTo>
                    <a:pt x="63" y="80"/>
                  </a:lnTo>
                  <a:lnTo>
                    <a:pt x="88" y="75"/>
                  </a:lnTo>
                  <a:lnTo>
                    <a:pt x="113" y="69"/>
                  </a:lnTo>
                  <a:lnTo>
                    <a:pt x="123" y="65"/>
                  </a:lnTo>
                  <a:lnTo>
                    <a:pt x="132" y="61"/>
                  </a:lnTo>
                  <a:lnTo>
                    <a:pt x="144" y="54"/>
                  </a:lnTo>
                  <a:lnTo>
                    <a:pt x="154" y="48"/>
                  </a:lnTo>
                  <a:lnTo>
                    <a:pt x="163" y="42"/>
                  </a:lnTo>
                  <a:lnTo>
                    <a:pt x="175" y="35"/>
                  </a:lnTo>
                  <a:lnTo>
                    <a:pt x="185" y="30"/>
                  </a:lnTo>
                  <a:lnTo>
                    <a:pt x="194" y="27"/>
                  </a:lnTo>
                  <a:lnTo>
                    <a:pt x="203" y="24"/>
                  </a:lnTo>
                  <a:lnTo>
                    <a:pt x="213" y="17"/>
                  </a:lnTo>
                  <a:lnTo>
                    <a:pt x="232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2" name="Freeform 2864"/>
            <p:cNvSpPr>
              <a:spLocks/>
            </p:cNvSpPr>
            <p:nvPr/>
          </p:nvSpPr>
          <p:spPr bwMode="auto">
            <a:xfrm>
              <a:off x="3568" y="2221"/>
              <a:ext cx="61" cy="28"/>
            </a:xfrm>
            <a:custGeom>
              <a:avLst/>
              <a:gdLst>
                <a:gd name="T0" fmla="*/ 0 w 61"/>
                <a:gd name="T1" fmla="*/ 28 h 28"/>
                <a:gd name="T2" fmla="*/ 0 w 61"/>
                <a:gd name="T3" fmla="*/ 28 h 28"/>
                <a:gd name="T4" fmla="*/ 7 w 61"/>
                <a:gd name="T5" fmla="*/ 24 h 28"/>
                <a:gd name="T6" fmla="*/ 28 w 61"/>
                <a:gd name="T7" fmla="*/ 13 h 28"/>
                <a:gd name="T8" fmla="*/ 28 w 61"/>
                <a:gd name="T9" fmla="*/ 13 h 28"/>
                <a:gd name="T10" fmla="*/ 51 w 61"/>
                <a:gd name="T11" fmla="*/ 3 h 28"/>
                <a:gd name="T12" fmla="*/ 57 w 61"/>
                <a:gd name="T13" fmla="*/ 1 h 28"/>
                <a:gd name="T14" fmla="*/ 61 w 61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8">
                  <a:moveTo>
                    <a:pt x="0" y="28"/>
                  </a:moveTo>
                  <a:lnTo>
                    <a:pt x="0" y="28"/>
                  </a:lnTo>
                  <a:lnTo>
                    <a:pt x="7" y="24"/>
                  </a:lnTo>
                  <a:lnTo>
                    <a:pt x="28" y="13"/>
                  </a:lnTo>
                  <a:lnTo>
                    <a:pt x="51" y="3"/>
                  </a:lnTo>
                  <a:lnTo>
                    <a:pt x="57" y="1"/>
                  </a:lnTo>
                  <a:lnTo>
                    <a:pt x="6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3" name="Freeform 2865"/>
            <p:cNvSpPr>
              <a:spLocks/>
            </p:cNvSpPr>
            <p:nvPr/>
          </p:nvSpPr>
          <p:spPr bwMode="auto">
            <a:xfrm>
              <a:off x="3581" y="2096"/>
              <a:ext cx="265" cy="162"/>
            </a:xfrm>
            <a:custGeom>
              <a:avLst/>
              <a:gdLst>
                <a:gd name="T0" fmla="*/ 0 w 265"/>
                <a:gd name="T1" fmla="*/ 162 h 162"/>
                <a:gd name="T2" fmla="*/ 0 w 265"/>
                <a:gd name="T3" fmla="*/ 162 h 162"/>
                <a:gd name="T4" fmla="*/ 13 w 265"/>
                <a:gd name="T5" fmla="*/ 157 h 162"/>
                <a:gd name="T6" fmla="*/ 24 w 265"/>
                <a:gd name="T7" fmla="*/ 151 h 162"/>
                <a:gd name="T8" fmla="*/ 35 w 265"/>
                <a:gd name="T9" fmla="*/ 143 h 162"/>
                <a:gd name="T10" fmla="*/ 35 w 265"/>
                <a:gd name="T11" fmla="*/ 143 h 162"/>
                <a:gd name="T12" fmla="*/ 45 w 265"/>
                <a:gd name="T13" fmla="*/ 138 h 162"/>
                <a:gd name="T14" fmla="*/ 55 w 265"/>
                <a:gd name="T15" fmla="*/ 136 h 162"/>
                <a:gd name="T16" fmla="*/ 64 w 265"/>
                <a:gd name="T17" fmla="*/ 133 h 162"/>
                <a:gd name="T18" fmla="*/ 71 w 265"/>
                <a:gd name="T19" fmla="*/ 129 h 162"/>
                <a:gd name="T20" fmla="*/ 71 w 265"/>
                <a:gd name="T21" fmla="*/ 129 h 162"/>
                <a:gd name="T22" fmla="*/ 82 w 265"/>
                <a:gd name="T23" fmla="*/ 123 h 162"/>
                <a:gd name="T24" fmla="*/ 96 w 265"/>
                <a:gd name="T25" fmla="*/ 113 h 162"/>
                <a:gd name="T26" fmla="*/ 111 w 265"/>
                <a:gd name="T27" fmla="*/ 103 h 162"/>
                <a:gd name="T28" fmla="*/ 123 w 265"/>
                <a:gd name="T29" fmla="*/ 97 h 162"/>
                <a:gd name="T30" fmla="*/ 123 w 265"/>
                <a:gd name="T31" fmla="*/ 97 h 162"/>
                <a:gd name="T32" fmla="*/ 136 w 265"/>
                <a:gd name="T33" fmla="*/ 92 h 162"/>
                <a:gd name="T34" fmla="*/ 153 w 265"/>
                <a:gd name="T35" fmla="*/ 85 h 162"/>
                <a:gd name="T36" fmla="*/ 173 w 265"/>
                <a:gd name="T37" fmla="*/ 75 h 162"/>
                <a:gd name="T38" fmla="*/ 184 w 265"/>
                <a:gd name="T39" fmla="*/ 69 h 162"/>
                <a:gd name="T40" fmla="*/ 194 w 265"/>
                <a:gd name="T41" fmla="*/ 61 h 162"/>
                <a:gd name="T42" fmla="*/ 194 w 265"/>
                <a:gd name="T43" fmla="*/ 61 h 162"/>
                <a:gd name="T44" fmla="*/ 213 w 265"/>
                <a:gd name="T45" fmla="*/ 46 h 162"/>
                <a:gd name="T46" fmla="*/ 230 w 265"/>
                <a:gd name="T47" fmla="*/ 30 h 162"/>
                <a:gd name="T48" fmla="*/ 245 w 265"/>
                <a:gd name="T49" fmla="*/ 16 h 162"/>
                <a:gd name="T50" fmla="*/ 255 w 265"/>
                <a:gd name="T51" fmla="*/ 8 h 162"/>
                <a:gd name="T52" fmla="*/ 255 w 265"/>
                <a:gd name="T53" fmla="*/ 8 h 162"/>
                <a:gd name="T54" fmla="*/ 265 w 265"/>
                <a:gd name="T55" fmla="*/ 0 h 1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5" h="162">
                  <a:moveTo>
                    <a:pt x="0" y="162"/>
                  </a:moveTo>
                  <a:lnTo>
                    <a:pt x="0" y="162"/>
                  </a:lnTo>
                  <a:lnTo>
                    <a:pt x="13" y="157"/>
                  </a:lnTo>
                  <a:lnTo>
                    <a:pt x="24" y="151"/>
                  </a:lnTo>
                  <a:lnTo>
                    <a:pt x="35" y="143"/>
                  </a:lnTo>
                  <a:lnTo>
                    <a:pt x="45" y="138"/>
                  </a:lnTo>
                  <a:lnTo>
                    <a:pt x="55" y="136"/>
                  </a:lnTo>
                  <a:lnTo>
                    <a:pt x="64" y="133"/>
                  </a:lnTo>
                  <a:lnTo>
                    <a:pt x="71" y="129"/>
                  </a:lnTo>
                  <a:lnTo>
                    <a:pt x="82" y="123"/>
                  </a:lnTo>
                  <a:lnTo>
                    <a:pt x="96" y="113"/>
                  </a:lnTo>
                  <a:lnTo>
                    <a:pt x="111" y="103"/>
                  </a:lnTo>
                  <a:lnTo>
                    <a:pt x="123" y="97"/>
                  </a:lnTo>
                  <a:lnTo>
                    <a:pt x="136" y="92"/>
                  </a:lnTo>
                  <a:lnTo>
                    <a:pt x="153" y="85"/>
                  </a:lnTo>
                  <a:lnTo>
                    <a:pt x="173" y="75"/>
                  </a:lnTo>
                  <a:lnTo>
                    <a:pt x="184" y="69"/>
                  </a:lnTo>
                  <a:lnTo>
                    <a:pt x="194" y="61"/>
                  </a:lnTo>
                  <a:lnTo>
                    <a:pt x="213" y="46"/>
                  </a:lnTo>
                  <a:lnTo>
                    <a:pt x="230" y="30"/>
                  </a:lnTo>
                  <a:lnTo>
                    <a:pt x="245" y="16"/>
                  </a:lnTo>
                  <a:lnTo>
                    <a:pt x="255" y="8"/>
                  </a:lnTo>
                  <a:lnTo>
                    <a:pt x="265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4" name="Freeform 2866"/>
            <p:cNvSpPr>
              <a:spLocks/>
            </p:cNvSpPr>
            <p:nvPr/>
          </p:nvSpPr>
          <p:spPr bwMode="auto">
            <a:xfrm>
              <a:off x="3589" y="2196"/>
              <a:ext cx="138" cy="69"/>
            </a:xfrm>
            <a:custGeom>
              <a:avLst/>
              <a:gdLst>
                <a:gd name="T0" fmla="*/ 0 w 138"/>
                <a:gd name="T1" fmla="*/ 69 h 69"/>
                <a:gd name="T2" fmla="*/ 0 w 138"/>
                <a:gd name="T3" fmla="*/ 69 h 69"/>
                <a:gd name="T4" fmla="*/ 12 w 138"/>
                <a:gd name="T5" fmla="*/ 64 h 69"/>
                <a:gd name="T6" fmla="*/ 25 w 138"/>
                <a:gd name="T7" fmla="*/ 59 h 69"/>
                <a:gd name="T8" fmla="*/ 38 w 138"/>
                <a:gd name="T9" fmla="*/ 51 h 69"/>
                <a:gd name="T10" fmla="*/ 38 w 138"/>
                <a:gd name="T11" fmla="*/ 51 h 69"/>
                <a:gd name="T12" fmla="*/ 46 w 138"/>
                <a:gd name="T13" fmla="*/ 47 h 69"/>
                <a:gd name="T14" fmla="*/ 51 w 138"/>
                <a:gd name="T15" fmla="*/ 44 h 69"/>
                <a:gd name="T16" fmla="*/ 61 w 138"/>
                <a:gd name="T17" fmla="*/ 42 h 69"/>
                <a:gd name="T18" fmla="*/ 68 w 138"/>
                <a:gd name="T19" fmla="*/ 41 h 69"/>
                <a:gd name="T20" fmla="*/ 73 w 138"/>
                <a:gd name="T21" fmla="*/ 39 h 69"/>
                <a:gd name="T22" fmla="*/ 77 w 138"/>
                <a:gd name="T23" fmla="*/ 37 h 69"/>
                <a:gd name="T24" fmla="*/ 77 w 138"/>
                <a:gd name="T25" fmla="*/ 37 h 69"/>
                <a:gd name="T26" fmla="*/ 123 w 138"/>
                <a:gd name="T27" fmla="*/ 10 h 69"/>
                <a:gd name="T28" fmla="*/ 123 w 138"/>
                <a:gd name="T29" fmla="*/ 10 h 69"/>
                <a:gd name="T30" fmla="*/ 138 w 138"/>
                <a:gd name="T31" fmla="*/ 0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69">
                  <a:moveTo>
                    <a:pt x="0" y="69"/>
                  </a:moveTo>
                  <a:lnTo>
                    <a:pt x="0" y="69"/>
                  </a:lnTo>
                  <a:lnTo>
                    <a:pt x="12" y="64"/>
                  </a:lnTo>
                  <a:lnTo>
                    <a:pt x="25" y="59"/>
                  </a:lnTo>
                  <a:lnTo>
                    <a:pt x="38" y="51"/>
                  </a:lnTo>
                  <a:lnTo>
                    <a:pt x="46" y="47"/>
                  </a:lnTo>
                  <a:lnTo>
                    <a:pt x="51" y="44"/>
                  </a:lnTo>
                  <a:lnTo>
                    <a:pt x="61" y="42"/>
                  </a:lnTo>
                  <a:lnTo>
                    <a:pt x="68" y="41"/>
                  </a:lnTo>
                  <a:lnTo>
                    <a:pt x="73" y="39"/>
                  </a:lnTo>
                  <a:lnTo>
                    <a:pt x="77" y="37"/>
                  </a:lnTo>
                  <a:lnTo>
                    <a:pt x="123" y="10"/>
                  </a:lnTo>
                  <a:lnTo>
                    <a:pt x="138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5" name="Freeform 2867"/>
            <p:cNvSpPr>
              <a:spLocks/>
            </p:cNvSpPr>
            <p:nvPr/>
          </p:nvSpPr>
          <p:spPr bwMode="auto">
            <a:xfrm>
              <a:off x="3637" y="2112"/>
              <a:ext cx="208" cy="151"/>
            </a:xfrm>
            <a:custGeom>
              <a:avLst/>
              <a:gdLst>
                <a:gd name="T0" fmla="*/ 0 w 208"/>
                <a:gd name="T1" fmla="*/ 151 h 151"/>
                <a:gd name="T2" fmla="*/ 0 w 208"/>
                <a:gd name="T3" fmla="*/ 151 h 151"/>
                <a:gd name="T4" fmla="*/ 11 w 208"/>
                <a:gd name="T5" fmla="*/ 147 h 151"/>
                <a:gd name="T6" fmla="*/ 23 w 208"/>
                <a:gd name="T7" fmla="*/ 142 h 151"/>
                <a:gd name="T8" fmla="*/ 36 w 208"/>
                <a:gd name="T9" fmla="*/ 135 h 151"/>
                <a:gd name="T10" fmla="*/ 36 w 208"/>
                <a:gd name="T11" fmla="*/ 135 h 151"/>
                <a:gd name="T12" fmla="*/ 46 w 208"/>
                <a:gd name="T13" fmla="*/ 128 h 151"/>
                <a:gd name="T14" fmla="*/ 50 w 208"/>
                <a:gd name="T15" fmla="*/ 123 h 151"/>
                <a:gd name="T16" fmla="*/ 54 w 208"/>
                <a:gd name="T17" fmla="*/ 118 h 151"/>
                <a:gd name="T18" fmla="*/ 61 w 208"/>
                <a:gd name="T19" fmla="*/ 111 h 151"/>
                <a:gd name="T20" fmla="*/ 61 w 208"/>
                <a:gd name="T21" fmla="*/ 111 h 151"/>
                <a:gd name="T22" fmla="*/ 72 w 208"/>
                <a:gd name="T23" fmla="*/ 104 h 151"/>
                <a:gd name="T24" fmla="*/ 82 w 208"/>
                <a:gd name="T25" fmla="*/ 97 h 151"/>
                <a:gd name="T26" fmla="*/ 93 w 208"/>
                <a:gd name="T27" fmla="*/ 90 h 151"/>
                <a:gd name="T28" fmla="*/ 106 w 208"/>
                <a:gd name="T29" fmla="*/ 80 h 151"/>
                <a:gd name="T30" fmla="*/ 106 w 208"/>
                <a:gd name="T31" fmla="*/ 80 h 151"/>
                <a:gd name="T32" fmla="*/ 121 w 208"/>
                <a:gd name="T33" fmla="*/ 69 h 151"/>
                <a:gd name="T34" fmla="*/ 136 w 208"/>
                <a:gd name="T35" fmla="*/ 58 h 151"/>
                <a:gd name="T36" fmla="*/ 174 w 208"/>
                <a:gd name="T37" fmla="*/ 31 h 151"/>
                <a:gd name="T38" fmla="*/ 174 w 208"/>
                <a:gd name="T39" fmla="*/ 31 h 151"/>
                <a:gd name="T40" fmla="*/ 192 w 208"/>
                <a:gd name="T41" fmla="*/ 18 h 151"/>
                <a:gd name="T42" fmla="*/ 203 w 208"/>
                <a:gd name="T43" fmla="*/ 8 h 151"/>
                <a:gd name="T44" fmla="*/ 207 w 208"/>
                <a:gd name="T45" fmla="*/ 2 h 151"/>
                <a:gd name="T46" fmla="*/ 208 w 208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8" h="151">
                  <a:moveTo>
                    <a:pt x="0" y="151"/>
                  </a:moveTo>
                  <a:lnTo>
                    <a:pt x="0" y="151"/>
                  </a:lnTo>
                  <a:lnTo>
                    <a:pt x="11" y="147"/>
                  </a:lnTo>
                  <a:lnTo>
                    <a:pt x="23" y="142"/>
                  </a:lnTo>
                  <a:lnTo>
                    <a:pt x="36" y="135"/>
                  </a:lnTo>
                  <a:lnTo>
                    <a:pt x="46" y="128"/>
                  </a:lnTo>
                  <a:lnTo>
                    <a:pt x="50" y="123"/>
                  </a:lnTo>
                  <a:lnTo>
                    <a:pt x="54" y="118"/>
                  </a:lnTo>
                  <a:lnTo>
                    <a:pt x="61" y="111"/>
                  </a:lnTo>
                  <a:lnTo>
                    <a:pt x="72" y="104"/>
                  </a:lnTo>
                  <a:lnTo>
                    <a:pt x="82" y="97"/>
                  </a:lnTo>
                  <a:lnTo>
                    <a:pt x="93" y="90"/>
                  </a:lnTo>
                  <a:lnTo>
                    <a:pt x="106" y="80"/>
                  </a:lnTo>
                  <a:lnTo>
                    <a:pt x="121" y="69"/>
                  </a:lnTo>
                  <a:lnTo>
                    <a:pt x="136" y="58"/>
                  </a:lnTo>
                  <a:lnTo>
                    <a:pt x="174" y="31"/>
                  </a:lnTo>
                  <a:lnTo>
                    <a:pt x="192" y="18"/>
                  </a:lnTo>
                  <a:lnTo>
                    <a:pt x="203" y="8"/>
                  </a:lnTo>
                  <a:lnTo>
                    <a:pt x="207" y="2"/>
                  </a:lnTo>
                  <a:lnTo>
                    <a:pt x="208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6" name="Freeform 2868"/>
            <p:cNvSpPr>
              <a:spLocks/>
            </p:cNvSpPr>
            <p:nvPr/>
          </p:nvSpPr>
          <p:spPr bwMode="auto">
            <a:xfrm>
              <a:off x="3704" y="2217"/>
              <a:ext cx="34" cy="31"/>
            </a:xfrm>
            <a:custGeom>
              <a:avLst/>
              <a:gdLst>
                <a:gd name="T0" fmla="*/ 0 w 34"/>
                <a:gd name="T1" fmla="*/ 31 h 31"/>
                <a:gd name="T2" fmla="*/ 0 w 34"/>
                <a:gd name="T3" fmla="*/ 31 h 31"/>
                <a:gd name="T4" fmla="*/ 13 w 34"/>
                <a:gd name="T5" fmla="*/ 23 h 31"/>
                <a:gd name="T6" fmla="*/ 21 w 34"/>
                <a:gd name="T7" fmla="*/ 16 h 31"/>
                <a:gd name="T8" fmla="*/ 29 w 34"/>
                <a:gd name="T9" fmla="*/ 8 h 31"/>
                <a:gd name="T10" fmla="*/ 29 w 34"/>
                <a:gd name="T11" fmla="*/ 8 h 31"/>
                <a:gd name="T12" fmla="*/ 34 w 34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31"/>
                  </a:moveTo>
                  <a:lnTo>
                    <a:pt x="0" y="31"/>
                  </a:lnTo>
                  <a:lnTo>
                    <a:pt x="13" y="23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7" name="Freeform 2869"/>
            <p:cNvSpPr>
              <a:spLocks/>
            </p:cNvSpPr>
            <p:nvPr/>
          </p:nvSpPr>
          <p:spPr bwMode="auto">
            <a:xfrm>
              <a:off x="3748" y="2134"/>
              <a:ext cx="91" cy="67"/>
            </a:xfrm>
            <a:custGeom>
              <a:avLst/>
              <a:gdLst>
                <a:gd name="T0" fmla="*/ 0 w 91"/>
                <a:gd name="T1" fmla="*/ 67 h 67"/>
                <a:gd name="T2" fmla="*/ 0 w 91"/>
                <a:gd name="T3" fmla="*/ 67 h 67"/>
                <a:gd name="T4" fmla="*/ 11 w 91"/>
                <a:gd name="T5" fmla="*/ 60 h 67"/>
                <a:gd name="T6" fmla="*/ 22 w 91"/>
                <a:gd name="T7" fmla="*/ 54 h 67"/>
                <a:gd name="T8" fmla="*/ 33 w 91"/>
                <a:gd name="T9" fmla="*/ 47 h 67"/>
                <a:gd name="T10" fmla="*/ 33 w 91"/>
                <a:gd name="T11" fmla="*/ 47 h 67"/>
                <a:gd name="T12" fmla="*/ 53 w 91"/>
                <a:gd name="T13" fmla="*/ 33 h 67"/>
                <a:gd name="T14" fmla="*/ 65 w 91"/>
                <a:gd name="T15" fmla="*/ 26 h 67"/>
                <a:gd name="T16" fmla="*/ 76 w 91"/>
                <a:gd name="T17" fmla="*/ 14 h 67"/>
                <a:gd name="T18" fmla="*/ 76 w 91"/>
                <a:gd name="T19" fmla="*/ 14 h 67"/>
                <a:gd name="T20" fmla="*/ 91 w 91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67">
                  <a:moveTo>
                    <a:pt x="0" y="67"/>
                  </a:moveTo>
                  <a:lnTo>
                    <a:pt x="0" y="67"/>
                  </a:lnTo>
                  <a:lnTo>
                    <a:pt x="11" y="60"/>
                  </a:lnTo>
                  <a:lnTo>
                    <a:pt x="22" y="54"/>
                  </a:lnTo>
                  <a:lnTo>
                    <a:pt x="33" y="47"/>
                  </a:lnTo>
                  <a:lnTo>
                    <a:pt x="53" y="33"/>
                  </a:lnTo>
                  <a:lnTo>
                    <a:pt x="65" y="26"/>
                  </a:lnTo>
                  <a:lnTo>
                    <a:pt x="76" y="14"/>
                  </a:lnTo>
                  <a:lnTo>
                    <a:pt x="91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8" name="Freeform 2870"/>
            <p:cNvSpPr>
              <a:spLocks/>
            </p:cNvSpPr>
            <p:nvPr/>
          </p:nvSpPr>
          <p:spPr bwMode="auto">
            <a:xfrm>
              <a:off x="3387" y="1805"/>
              <a:ext cx="428" cy="260"/>
            </a:xfrm>
            <a:custGeom>
              <a:avLst/>
              <a:gdLst>
                <a:gd name="T0" fmla="*/ 428 w 428"/>
                <a:gd name="T1" fmla="*/ 99 h 260"/>
                <a:gd name="T2" fmla="*/ 428 w 428"/>
                <a:gd name="T3" fmla="*/ 99 h 260"/>
                <a:gd name="T4" fmla="*/ 427 w 428"/>
                <a:gd name="T5" fmla="*/ 100 h 260"/>
                <a:gd name="T6" fmla="*/ 421 w 428"/>
                <a:gd name="T7" fmla="*/ 101 h 260"/>
                <a:gd name="T8" fmla="*/ 412 w 428"/>
                <a:gd name="T9" fmla="*/ 100 h 260"/>
                <a:gd name="T10" fmla="*/ 406 w 428"/>
                <a:gd name="T11" fmla="*/ 99 h 260"/>
                <a:gd name="T12" fmla="*/ 399 w 428"/>
                <a:gd name="T13" fmla="*/ 97 h 260"/>
                <a:gd name="T14" fmla="*/ 399 w 428"/>
                <a:gd name="T15" fmla="*/ 97 h 260"/>
                <a:gd name="T16" fmla="*/ 392 w 428"/>
                <a:gd name="T17" fmla="*/ 94 h 260"/>
                <a:gd name="T18" fmla="*/ 381 w 428"/>
                <a:gd name="T19" fmla="*/ 86 h 260"/>
                <a:gd name="T20" fmla="*/ 356 w 428"/>
                <a:gd name="T21" fmla="*/ 69 h 260"/>
                <a:gd name="T22" fmla="*/ 330 w 428"/>
                <a:gd name="T23" fmla="*/ 53 h 260"/>
                <a:gd name="T24" fmla="*/ 319 w 428"/>
                <a:gd name="T25" fmla="*/ 45 h 260"/>
                <a:gd name="T26" fmla="*/ 309 w 428"/>
                <a:gd name="T27" fmla="*/ 41 h 260"/>
                <a:gd name="T28" fmla="*/ 309 w 428"/>
                <a:gd name="T29" fmla="*/ 41 h 260"/>
                <a:gd name="T30" fmla="*/ 266 w 428"/>
                <a:gd name="T31" fmla="*/ 24 h 260"/>
                <a:gd name="T32" fmla="*/ 242 w 428"/>
                <a:gd name="T33" fmla="*/ 14 h 260"/>
                <a:gd name="T34" fmla="*/ 222 w 428"/>
                <a:gd name="T35" fmla="*/ 8 h 260"/>
                <a:gd name="T36" fmla="*/ 222 w 428"/>
                <a:gd name="T37" fmla="*/ 8 h 260"/>
                <a:gd name="T38" fmla="*/ 213 w 428"/>
                <a:gd name="T39" fmla="*/ 5 h 260"/>
                <a:gd name="T40" fmla="*/ 201 w 428"/>
                <a:gd name="T41" fmla="*/ 3 h 260"/>
                <a:gd name="T42" fmla="*/ 186 w 428"/>
                <a:gd name="T43" fmla="*/ 2 h 260"/>
                <a:gd name="T44" fmla="*/ 171 w 428"/>
                <a:gd name="T45" fmla="*/ 0 h 260"/>
                <a:gd name="T46" fmla="*/ 156 w 428"/>
                <a:gd name="T47" fmla="*/ 2 h 260"/>
                <a:gd name="T48" fmla="*/ 142 w 428"/>
                <a:gd name="T49" fmla="*/ 4 h 260"/>
                <a:gd name="T50" fmla="*/ 128 w 428"/>
                <a:gd name="T51" fmla="*/ 9 h 260"/>
                <a:gd name="T52" fmla="*/ 122 w 428"/>
                <a:gd name="T53" fmla="*/ 13 h 260"/>
                <a:gd name="T54" fmla="*/ 117 w 428"/>
                <a:gd name="T55" fmla="*/ 17 h 260"/>
                <a:gd name="T56" fmla="*/ 117 w 428"/>
                <a:gd name="T57" fmla="*/ 17 h 260"/>
                <a:gd name="T58" fmla="*/ 100 w 428"/>
                <a:gd name="T59" fmla="*/ 33 h 260"/>
                <a:gd name="T60" fmla="*/ 87 w 428"/>
                <a:gd name="T61" fmla="*/ 50 h 260"/>
                <a:gd name="T62" fmla="*/ 65 w 428"/>
                <a:gd name="T63" fmla="*/ 80 h 260"/>
                <a:gd name="T64" fmla="*/ 65 w 428"/>
                <a:gd name="T65" fmla="*/ 80 h 260"/>
                <a:gd name="T66" fmla="*/ 54 w 428"/>
                <a:gd name="T67" fmla="*/ 95 h 260"/>
                <a:gd name="T68" fmla="*/ 41 w 428"/>
                <a:gd name="T69" fmla="*/ 114 h 260"/>
                <a:gd name="T70" fmla="*/ 35 w 428"/>
                <a:gd name="T71" fmla="*/ 124 h 260"/>
                <a:gd name="T72" fmla="*/ 30 w 428"/>
                <a:gd name="T73" fmla="*/ 135 h 260"/>
                <a:gd name="T74" fmla="*/ 26 w 428"/>
                <a:gd name="T75" fmla="*/ 145 h 260"/>
                <a:gd name="T76" fmla="*/ 24 w 428"/>
                <a:gd name="T77" fmla="*/ 155 h 260"/>
                <a:gd name="T78" fmla="*/ 24 w 428"/>
                <a:gd name="T79" fmla="*/ 155 h 260"/>
                <a:gd name="T80" fmla="*/ 17 w 428"/>
                <a:gd name="T81" fmla="*/ 194 h 260"/>
                <a:gd name="T82" fmla="*/ 13 w 428"/>
                <a:gd name="T83" fmla="*/ 214 h 260"/>
                <a:gd name="T84" fmla="*/ 8 w 428"/>
                <a:gd name="T85" fmla="*/ 234 h 260"/>
                <a:gd name="T86" fmla="*/ 8 w 428"/>
                <a:gd name="T87" fmla="*/ 234 h 260"/>
                <a:gd name="T88" fmla="*/ 0 w 428"/>
                <a:gd name="T89" fmla="*/ 260 h 2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28" h="260">
                  <a:moveTo>
                    <a:pt x="428" y="99"/>
                  </a:moveTo>
                  <a:lnTo>
                    <a:pt x="428" y="99"/>
                  </a:lnTo>
                  <a:lnTo>
                    <a:pt x="427" y="100"/>
                  </a:lnTo>
                  <a:lnTo>
                    <a:pt x="421" y="101"/>
                  </a:lnTo>
                  <a:lnTo>
                    <a:pt x="412" y="100"/>
                  </a:lnTo>
                  <a:lnTo>
                    <a:pt x="406" y="99"/>
                  </a:lnTo>
                  <a:lnTo>
                    <a:pt x="399" y="97"/>
                  </a:lnTo>
                  <a:lnTo>
                    <a:pt x="392" y="94"/>
                  </a:lnTo>
                  <a:lnTo>
                    <a:pt x="381" y="86"/>
                  </a:lnTo>
                  <a:lnTo>
                    <a:pt x="356" y="69"/>
                  </a:lnTo>
                  <a:lnTo>
                    <a:pt x="330" y="53"/>
                  </a:lnTo>
                  <a:lnTo>
                    <a:pt x="319" y="45"/>
                  </a:lnTo>
                  <a:lnTo>
                    <a:pt x="309" y="41"/>
                  </a:lnTo>
                  <a:lnTo>
                    <a:pt x="266" y="24"/>
                  </a:lnTo>
                  <a:lnTo>
                    <a:pt x="242" y="14"/>
                  </a:lnTo>
                  <a:lnTo>
                    <a:pt x="222" y="8"/>
                  </a:lnTo>
                  <a:lnTo>
                    <a:pt x="213" y="5"/>
                  </a:lnTo>
                  <a:lnTo>
                    <a:pt x="201" y="3"/>
                  </a:lnTo>
                  <a:lnTo>
                    <a:pt x="186" y="2"/>
                  </a:lnTo>
                  <a:lnTo>
                    <a:pt x="171" y="0"/>
                  </a:lnTo>
                  <a:lnTo>
                    <a:pt x="156" y="2"/>
                  </a:lnTo>
                  <a:lnTo>
                    <a:pt x="142" y="4"/>
                  </a:lnTo>
                  <a:lnTo>
                    <a:pt x="128" y="9"/>
                  </a:lnTo>
                  <a:lnTo>
                    <a:pt x="122" y="13"/>
                  </a:lnTo>
                  <a:lnTo>
                    <a:pt x="117" y="17"/>
                  </a:lnTo>
                  <a:lnTo>
                    <a:pt x="100" y="33"/>
                  </a:lnTo>
                  <a:lnTo>
                    <a:pt x="87" y="50"/>
                  </a:lnTo>
                  <a:lnTo>
                    <a:pt x="65" y="80"/>
                  </a:lnTo>
                  <a:lnTo>
                    <a:pt x="54" y="95"/>
                  </a:lnTo>
                  <a:lnTo>
                    <a:pt x="41" y="114"/>
                  </a:lnTo>
                  <a:lnTo>
                    <a:pt x="35" y="124"/>
                  </a:lnTo>
                  <a:lnTo>
                    <a:pt x="30" y="135"/>
                  </a:lnTo>
                  <a:lnTo>
                    <a:pt x="26" y="145"/>
                  </a:lnTo>
                  <a:lnTo>
                    <a:pt x="24" y="155"/>
                  </a:lnTo>
                  <a:lnTo>
                    <a:pt x="17" y="194"/>
                  </a:lnTo>
                  <a:lnTo>
                    <a:pt x="13" y="214"/>
                  </a:lnTo>
                  <a:lnTo>
                    <a:pt x="8" y="234"/>
                  </a:lnTo>
                  <a:lnTo>
                    <a:pt x="0" y="26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9" name="Freeform 2871"/>
            <p:cNvSpPr>
              <a:spLocks/>
            </p:cNvSpPr>
            <p:nvPr/>
          </p:nvSpPr>
          <p:spPr bwMode="auto">
            <a:xfrm>
              <a:off x="3401" y="1932"/>
              <a:ext cx="34" cy="148"/>
            </a:xfrm>
            <a:custGeom>
              <a:avLst/>
              <a:gdLst>
                <a:gd name="T0" fmla="*/ 0 w 34"/>
                <a:gd name="T1" fmla="*/ 148 h 148"/>
                <a:gd name="T2" fmla="*/ 0 w 34"/>
                <a:gd name="T3" fmla="*/ 148 h 148"/>
                <a:gd name="T4" fmla="*/ 7 w 34"/>
                <a:gd name="T5" fmla="*/ 120 h 148"/>
                <a:gd name="T6" fmla="*/ 14 w 34"/>
                <a:gd name="T7" fmla="*/ 97 h 148"/>
                <a:gd name="T8" fmla="*/ 15 w 34"/>
                <a:gd name="T9" fmla="*/ 86 h 148"/>
                <a:gd name="T10" fmla="*/ 15 w 34"/>
                <a:gd name="T11" fmla="*/ 77 h 148"/>
                <a:gd name="T12" fmla="*/ 15 w 34"/>
                <a:gd name="T13" fmla="*/ 77 h 148"/>
                <a:gd name="T14" fmla="*/ 16 w 34"/>
                <a:gd name="T15" fmla="*/ 62 h 148"/>
                <a:gd name="T16" fmla="*/ 19 w 34"/>
                <a:gd name="T17" fmla="*/ 49 h 148"/>
                <a:gd name="T18" fmla="*/ 24 w 34"/>
                <a:gd name="T19" fmla="*/ 24 h 148"/>
                <a:gd name="T20" fmla="*/ 24 w 34"/>
                <a:gd name="T21" fmla="*/ 24 h 148"/>
                <a:gd name="T22" fmla="*/ 26 w 34"/>
                <a:gd name="T23" fmla="*/ 13 h 148"/>
                <a:gd name="T24" fmla="*/ 27 w 34"/>
                <a:gd name="T25" fmla="*/ 5 h 148"/>
                <a:gd name="T26" fmla="*/ 30 w 34"/>
                <a:gd name="T27" fmla="*/ 1 h 148"/>
                <a:gd name="T28" fmla="*/ 34 w 34"/>
                <a:gd name="T29" fmla="*/ 0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148">
                  <a:moveTo>
                    <a:pt x="0" y="148"/>
                  </a:moveTo>
                  <a:lnTo>
                    <a:pt x="0" y="148"/>
                  </a:lnTo>
                  <a:lnTo>
                    <a:pt x="7" y="120"/>
                  </a:lnTo>
                  <a:lnTo>
                    <a:pt x="14" y="97"/>
                  </a:lnTo>
                  <a:lnTo>
                    <a:pt x="15" y="86"/>
                  </a:lnTo>
                  <a:lnTo>
                    <a:pt x="15" y="77"/>
                  </a:lnTo>
                  <a:lnTo>
                    <a:pt x="16" y="62"/>
                  </a:lnTo>
                  <a:lnTo>
                    <a:pt x="19" y="49"/>
                  </a:lnTo>
                  <a:lnTo>
                    <a:pt x="24" y="24"/>
                  </a:lnTo>
                  <a:lnTo>
                    <a:pt x="26" y="13"/>
                  </a:lnTo>
                  <a:lnTo>
                    <a:pt x="27" y="5"/>
                  </a:lnTo>
                  <a:lnTo>
                    <a:pt x="30" y="1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0" name="Freeform 2872"/>
            <p:cNvSpPr>
              <a:spLocks/>
            </p:cNvSpPr>
            <p:nvPr/>
          </p:nvSpPr>
          <p:spPr bwMode="auto">
            <a:xfrm>
              <a:off x="3415" y="1889"/>
              <a:ext cx="44" cy="204"/>
            </a:xfrm>
            <a:custGeom>
              <a:avLst/>
              <a:gdLst>
                <a:gd name="T0" fmla="*/ 44 w 44"/>
                <a:gd name="T1" fmla="*/ 0 h 204"/>
                <a:gd name="T2" fmla="*/ 44 w 44"/>
                <a:gd name="T3" fmla="*/ 0 h 204"/>
                <a:gd name="T4" fmla="*/ 41 w 44"/>
                <a:gd name="T5" fmla="*/ 6 h 204"/>
                <a:gd name="T6" fmla="*/ 32 w 44"/>
                <a:gd name="T7" fmla="*/ 20 h 204"/>
                <a:gd name="T8" fmla="*/ 25 w 44"/>
                <a:gd name="T9" fmla="*/ 37 h 204"/>
                <a:gd name="T10" fmla="*/ 21 w 44"/>
                <a:gd name="T11" fmla="*/ 44 h 204"/>
                <a:gd name="T12" fmla="*/ 21 w 44"/>
                <a:gd name="T13" fmla="*/ 53 h 204"/>
                <a:gd name="T14" fmla="*/ 21 w 44"/>
                <a:gd name="T15" fmla="*/ 53 h 204"/>
                <a:gd name="T16" fmla="*/ 18 w 44"/>
                <a:gd name="T17" fmla="*/ 71 h 204"/>
                <a:gd name="T18" fmla="*/ 16 w 44"/>
                <a:gd name="T19" fmla="*/ 95 h 204"/>
                <a:gd name="T20" fmla="*/ 6 w 44"/>
                <a:gd name="T21" fmla="*/ 148 h 204"/>
                <a:gd name="T22" fmla="*/ 6 w 44"/>
                <a:gd name="T23" fmla="*/ 148 h 204"/>
                <a:gd name="T24" fmla="*/ 1 w 44"/>
                <a:gd name="T25" fmla="*/ 187 h 204"/>
                <a:gd name="T26" fmla="*/ 0 w 44"/>
                <a:gd name="T27" fmla="*/ 204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204">
                  <a:moveTo>
                    <a:pt x="44" y="0"/>
                  </a:moveTo>
                  <a:lnTo>
                    <a:pt x="44" y="0"/>
                  </a:lnTo>
                  <a:lnTo>
                    <a:pt x="41" y="6"/>
                  </a:lnTo>
                  <a:lnTo>
                    <a:pt x="32" y="20"/>
                  </a:lnTo>
                  <a:lnTo>
                    <a:pt x="25" y="37"/>
                  </a:lnTo>
                  <a:lnTo>
                    <a:pt x="21" y="44"/>
                  </a:lnTo>
                  <a:lnTo>
                    <a:pt x="21" y="53"/>
                  </a:lnTo>
                  <a:lnTo>
                    <a:pt x="18" y="71"/>
                  </a:lnTo>
                  <a:lnTo>
                    <a:pt x="16" y="95"/>
                  </a:lnTo>
                  <a:lnTo>
                    <a:pt x="6" y="148"/>
                  </a:lnTo>
                  <a:lnTo>
                    <a:pt x="1" y="187"/>
                  </a:lnTo>
                  <a:lnTo>
                    <a:pt x="0" y="204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1" name="Freeform 2873"/>
            <p:cNvSpPr>
              <a:spLocks/>
            </p:cNvSpPr>
            <p:nvPr/>
          </p:nvSpPr>
          <p:spPr bwMode="auto">
            <a:xfrm>
              <a:off x="3379" y="1827"/>
              <a:ext cx="89" cy="217"/>
            </a:xfrm>
            <a:custGeom>
              <a:avLst/>
              <a:gdLst>
                <a:gd name="T0" fmla="*/ 0 w 89"/>
                <a:gd name="T1" fmla="*/ 217 h 217"/>
                <a:gd name="T2" fmla="*/ 0 w 89"/>
                <a:gd name="T3" fmla="*/ 217 h 217"/>
                <a:gd name="T4" fmla="*/ 7 w 89"/>
                <a:gd name="T5" fmla="*/ 196 h 217"/>
                <a:gd name="T6" fmla="*/ 15 w 89"/>
                <a:gd name="T7" fmla="*/ 175 h 217"/>
                <a:gd name="T8" fmla="*/ 17 w 89"/>
                <a:gd name="T9" fmla="*/ 164 h 217"/>
                <a:gd name="T10" fmla="*/ 18 w 89"/>
                <a:gd name="T11" fmla="*/ 152 h 217"/>
                <a:gd name="T12" fmla="*/ 18 w 89"/>
                <a:gd name="T13" fmla="*/ 152 h 217"/>
                <a:gd name="T14" fmla="*/ 21 w 89"/>
                <a:gd name="T15" fmla="*/ 141 h 217"/>
                <a:gd name="T16" fmla="*/ 25 w 89"/>
                <a:gd name="T17" fmla="*/ 130 h 217"/>
                <a:gd name="T18" fmla="*/ 32 w 89"/>
                <a:gd name="T19" fmla="*/ 109 h 217"/>
                <a:gd name="T20" fmla="*/ 39 w 89"/>
                <a:gd name="T21" fmla="*/ 92 h 217"/>
                <a:gd name="T22" fmla="*/ 42 w 89"/>
                <a:gd name="T23" fmla="*/ 85 h 217"/>
                <a:gd name="T24" fmla="*/ 42 w 89"/>
                <a:gd name="T25" fmla="*/ 82 h 217"/>
                <a:gd name="T26" fmla="*/ 42 w 89"/>
                <a:gd name="T27" fmla="*/ 82 h 217"/>
                <a:gd name="T28" fmla="*/ 43 w 89"/>
                <a:gd name="T29" fmla="*/ 73 h 217"/>
                <a:gd name="T30" fmla="*/ 47 w 89"/>
                <a:gd name="T31" fmla="*/ 62 h 217"/>
                <a:gd name="T32" fmla="*/ 53 w 89"/>
                <a:gd name="T33" fmla="*/ 51 h 217"/>
                <a:gd name="T34" fmla="*/ 61 w 89"/>
                <a:gd name="T35" fmla="*/ 38 h 217"/>
                <a:gd name="T36" fmla="*/ 61 w 89"/>
                <a:gd name="T37" fmla="*/ 38 h 217"/>
                <a:gd name="T38" fmla="*/ 79 w 89"/>
                <a:gd name="T39" fmla="*/ 12 h 217"/>
                <a:gd name="T40" fmla="*/ 89 w 89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217">
                  <a:moveTo>
                    <a:pt x="0" y="217"/>
                  </a:moveTo>
                  <a:lnTo>
                    <a:pt x="0" y="217"/>
                  </a:lnTo>
                  <a:lnTo>
                    <a:pt x="7" y="196"/>
                  </a:lnTo>
                  <a:lnTo>
                    <a:pt x="15" y="175"/>
                  </a:lnTo>
                  <a:lnTo>
                    <a:pt x="17" y="164"/>
                  </a:lnTo>
                  <a:lnTo>
                    <a:pt x="18" y="152"/>
                  </a:lnTo>
                  <a:lnTo>
                    <a:pt x="21" y="141"/>
                  </a:lnTo>
                  <a:lnTo>
                    <a:pt x="25" y="130"/>
                  </a:lnTo>
                  <a:lnTo>
                    <a:pt x="32" y="109"/>
                  </a:lnTo>
                  <a:lnTo>
                    <a:pt x="39" y="92"/>
                  </a:lnTo>
                  <a:lnTo>
                    <a:pt x="42" y="85"/>
                  </a:lnTo>
                  <a:lnTo>
                    <a:pt x="42" y="82"/>
                  </a:lnTo>
                  <a:lnTo>
                    <a:pt x="43" y="73"/>
                  </a:lnTo>
                  <a:lnTo>
                    <a:pt x="47" y="62"/>
                  </a:lnTo>
                  <a:lnTo>
                    <a:pt x="53" y="51"/>
                  </a:lnTo>
                  <a:lnTo>
                    <a:pt x="61" y="38"/>
                  </a:lnTo>
                  <a:lnTo>
                    <a:pt x="79" y="12"/>
                  </a:lnTo>
                  <a:lnTo>
                    <a:pt x="8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2" name="Freeform 2874"/>
            <p:cNvSpPr>
              <a:spLocks/>
            </p:cNvSpPr>
            <p:nvPr/>
          </p:nvSpPr>
          <p:spPr bwMode="auto">
            <a:xfrm>
              <a:off x="3428" y="1789"/>
              <a:ext cx="371" cy="110"/>
            </a:xfrm>
            <a:custGeom>
              <a:avLst/>
              <a:gdLst>
                <a:gd name="T0" fmla="*/ 0 w 371"/>
                <a:gd name="T1" fmla="*/ 110 h 110"/>
                <a:gd name="T2" fmla="*/ 0 w 371"/>
                <a:gd name="T3" fmla="*/ 110 h 110"/>
                <a:gd name="T4" fmla="*/ 9 w 371"/>
                <a:gd name="T5" fmla="*/ 97 h 110"/>
                <a:gd name="T6" fmla="*/ 26 w 371"/>
                <a:gd name="T7" fmla="*/ 71 h 110"/>
                <a:gd name="T8" fmla="*/ 26 w 371"/>
                <a:gd name="T9" fmla="*/ 71 h 110"/>
                <a:gd name="T10" fmla="*/ 38 w 371"/>
                <a:gd name="T11" fmla="*/ 57 h 110"/>
                <a:gd name="T12" fmla="*/ 48 w 371"/>
                <a:gd name="T13" fmla="*/ 41 h 110"/>
                <a:gd name="T14" fmla="*/ 59 w 371"/>
                <a:gd name="T15" fmla="*/ 28 h 110"/>
                <a:gd name="T16" fmla="*/ 64 w 371"/>
                <a:gd name="T17" fmla="*/ 21 h 110"/>
                <a:gd name="T18" fmla="*/ 70 w 371"/>
                <a:gd name="T19" fmla="*/ 19 h 110"/>
                <a:gd name="T20" fmla="*/ 70 w 371"/>
                <a:gd name="T21" fmla="*/ 19 h 110"/>
                <a:gd name="T22" fmla="*/ 85 w 371"/>
                <a:gd name="T23" fmla="*/ 13 h 110"/>
                <a:gd name="T24" fmla="*/ 106 w 371"/>
                <a:gd name="T25" fmla="*/ 7 h 110"/>
                <a:gd name="T26" fmla="*/ 128 w 371"/>
                <a:gd name="T27" fmla="*/ 2 h 110"/>
                <a:gd name="T28" fmla="*/ 137 w 371"/>
                <a:gd name="T29" fmla="*/ 0 h 110"/>
                <a:gd name="T30" fmla="*/ 146 w 371"/>
                <a:gd name="T31" fmla="*/ 0 h 110"/>
                <a:gd name="T32" fmla="*/ 146 w 371"/>
                <a:gd name="T33" fmla="*/ 0 h 110"/>
                <a:gd name="T34" fmla="*/ 152 w 371"/>
                <a:gd name="T35" fmla="*/ 2 h 110"/>
                <a:gd name="T36" fmla="*/ 157 w 371"/>
                <a:gd name="T37" fmla="*/ 3 h 110"/>
                <a:gd name="T38" fmla="*/ 166 w 371"/>
                <a:gd name="T39" fmla="*/ 7 h 110"/>
                <a:gd name="T40" fmla="*/ 173 w 371"/>
                <a:gd name="T41" fmla="*/ 10 h 110"/>
                <a:gd name="T42" fmla="*/ 179 w 371"/>
                <a:gd name="T43" fmla="*/ 14 h 110"/>
                <a:gd name="T44" fmla="*/ 179 w 371"/>
                <a:gd name="T45" fmla="*/ 14 h 110"/>
                <a:gd name="T46" fmla="*/ 204 w 371"/>
                <a:gd name="T47" fmla="*/ 21 h 110"/>
                <a:gd name="T48" fmla="*/ 223 w 371"/>
                <a:gd name="T49" fmla="*/ 28 h 110"/>
                <a:gd name="T50" fmla="*/ 243 w 371"/>
                <a:gd name="T51" fmla="*/ 35 h 110"/>
                <a:gd name="T52" fmla="*/ 243 w 371"/>
                <a:gd name="T53" fmla="*/ 35 h 110"/>
                <a:gd name="T54" fmla="*/ 283 w 371"/>
                <a:gd name="T55" fmla="*/ 55 h 110"/>
                <a:gd name="T56" fmla="*/ 306 w 371"/>
                <a:gd name="T57" fmla="*/ 65 h 110"/>
                <a:gd name="T58" fmla="*/ 320 w 371"/>
                <a:gd name="T59" fmla="*/ 70 h 110"/>
                <a:gd name="T60" fmla="*/ 334 w 371"/>
                <a:gd name="T61" fmla="*/ 75 h 110"/>
                <a:gd name="T62" fmla="*/ 334 w 371"/>
                <a:gd name="T63" fmla="*/ 75 h 110"/>
                <a:gd name="T64" fmla="*/ 371 w 371"/>
                <a:gd name="T65" fmla="*/ 86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1" h="110">
                  <a:moveTo>
                    <a:pt x="0" y="110"/>
                  </a:moveTo>
                  <a:lnTo>
                    <a:pt x="0" y="110"/>
                  </a:lnTo>
                  <a:lnTo>
                    <a:pt x="9" y="97"/>
                  </a:lnTo>
                  <a:lnTo>
                    <a:pt x="26" y="71"/>
                  </a:lnTo>
                  <a:lnTo>
                    <a:pt x="38" y="57"/>
                  </a:lnTo>
                  <a:lnTo>
                    <a:pt x="48" y="41"/>
                  </a:lnTo>
                  <a:lnTo>
                    <a:pt x="59" y="28"/>
                  </a:lnTo>
                  <a:lnTo>
                    <a:pt x="64" y="21"/>
                  </a:lnTo>
                  <a:lnTo>
                    <a:pt x="70" y="19"/>
                  </a:lnTo>
                  <a:lnTo>
                    <a:pt x="85" y="13"/>
                  </a:lnTo>
                  <a:lnTo>
                    <a:pt x="106" y="7"/>
                  </a:lnTo>
                  <a:lnTo>
                    <a:pt x="128" y="2"/>
                  </a:lnTo>
                  <a:lnTo>
                    <a:pt x="137" y="0"/>
                  </a:lnTo>
                  <a:lnTo>
                    <a:pt x="146" y="0"/>
                  </a:lnTo>
                  <a:lnTo>
                    <a:pt x="152" y="2"/>
                  </a:lnTo>
                  <a:lnTo>
                    <a:pt x="157" y="3"/>
                  </a:lnTo>
                  <a:lnTo>
                    <a:pt x="166" y="7"/>
                  </a:lnTo>
                  <a:lnTo>
                    <a:pt x="173" y="10"/>
                  </a:lnTo>
                  <a:lnTo>
                    <a:pt x="179" y="14"/>
                  </a:lnTo>
                  <a:lnTo>
                    <a:pt x="204" y="21"/>
                  </a:lnTo>
                  <a:lnTo>
                    <a:pt x="223" y="28"/>
                  </a:lnTo>
                  <a:lnTo>
                    <a:pt x="243" y="35"/>
                  </a:lnTo>
                  <a:lnTo>
                    <a:pt x="283" y="55"/>
                  </a:lnTo>
                  <a:lnTo>
                    <a:pt x="306" y="65"/>
                  </a:lnTo>
                  <a:lnTo>
                    <a:pt x="320" y="70"/>
                  </a:lnTo>
                  <a:lnTo>
                    <a:pt x="334" y="75"/>
                  </a:lnTo>
                  <a:lnTo>
                    <a:pt x="371" y="8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3" name="Freeform 2875"/>
            <p:cNvSpPr>
              <a:spLocks/>
            </p:cNvSpPr>
            <p:nvPr/>
          </p:nvSpPr>
          <p:spPr bwMode="auto">
            <a:xfrm>
              <a:off x="3752" y="1873"/>
              <a:ext cx="58" cy="19"/>
            </a:xfrm>
            <a:custGeom>
              <a:avLst/>
              <a:gdLst>
                <a:gd name="T0" fmla="*/ 58 w 58"/>
                <a:gd name="T1" fmla="*/ 19 h 19"/>
                <a:gd name="T2" fmla="*/ 58 w 58"/>
                <a:gd name="T3" fmla="*/ 19 h 19"/>
                <a:gd name="T4" fmla="*/ 47 w 58"/>
                <a:gd name="T5" fmla="*/ 18 h 19"/>
                <a:gd name="T6" fmla="*/ 36 w 58"/>
                <a:gd name="T7" fmla="*/ 16 h 19"/>
                <a:gd name="T8" fmla="*/ 26 w 58"/>
                <a:gd name="T9" fmla="*/ 12 h 19"/>
                <a:gd name="T10" fmla="*/ 26 w 58"/>
                <a:gd name="T11" fmla="*/ 12 h 19"/>
                <a:gd name="T12" fmla="*/ 0 w 5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9">
                  <a:moveTo>
                    <a:pt x="58" y="19"/>
                  </a:moveTo>
                  <a:lnTo>
                    <a:pt x="58" y="19"/>
                  </a:lnTo>
                  <a:lnTo>
                    <a:pt x="47" y="18"/>
                  </a:lnTo>
                  <a:lnTo>
                    <a:pt x="36" y="16"/>
                  </a:lnTo>
                  <a:lnTo>
                    <a:pt x="26" y="12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4" name="Freeform 2876"/>
            <p:cNvSpPr>
              <a:spLocks/>
            </p:cNvSpPr>
            <p:nvPr/>
          </p:nvSpPr>
          <p:spPr bwMode="auto">
            <a:xfrm>
              <a:off x="3369" y="1779"/>
              <a:ext cx="419" cy="240"/>
            </a:xfrm>
            <a:custGeom>
              <a:avLst/>
              <a:gdLst>
                <a:gd name="T0" fmla="*/ 0 w 419"/>
                <a:gd name="T1" fmla="*/ 240 h 240"/>
                <a:gd name="T2" fmla="*/ 0 w 419"/>
                <a:gd name="T3" fmla="*/ 240 h 240"/>
                <a:gd name="T4" fmla="*/ 8 w 419"/>
                <a:gd name="T5" fmla="*/ 214 h 240"/>
                <a:gd name="T6" fmla="*/ 23 w 419"/>
                <a:gd name="T7" fmla="*/ 163 h 240"/>
                <a:gd name="T8" fmla="*/ 23 w 419"/>
                <a:gd name="T9" fmla="*/ 163 h 240"/>
                <a:gd name="T10" fmla="*/ 33 w 419"/>
                <a:gd name="T11" fmla="*/ 136 h 240"/>
                <a:gd name="T12" fmla="*/ 46 w 419"/>
                <a:gd name="T13" fmla="*/ 106 h 240"/>
                <a:gd name="T14" fmla="*/ 52 w 419"/>
                <a:gd name="T15" fmla="*/ 91 h 240"/>
                <a:gd name="T16" fmla="*/ 59 w 419"/>
                <a:gd name="T17" fmla="*/ 77 h 240"/>
                <a:gd name="T18" fmla="*/ 66 w 419"/>
                <a:gd name="T19" fmla="*/ 66 h 240"/>
                <a:gd name="T20" fmla="*/ 73 w 419"/>
                <a:gd name="T21" fmla="*/ 58 h 240"/>
                <a:gd name="T22" fmla="*/ 73 w 419"/>
                <a:gd name="T23" fmla="*/ 58 h 240"/>
                <a:gd name="T24" fmla="*/ 92 w 419"/>
                <a:gd name="T25" fmla="*/ 41 h 240"/>
                <a:gd name="T26" fmla="*/ 117 w 419"/>
                <a:gd name="T27" fmla="*/ 24 h 240"/>
                <a:gd name="T28" fmla="*/ 129 w 419"/>
                <a:gd name="T29" fmla="*/ 17 h 240"/>
                <a:gd name="T30" fmla="*/ 141 w 419"/>
                <a:gd name="T31" fmla="*/ 9 h 240"/>
                <a:gd name="T32" fmla="*/ 154 w 419"/>
                <a:gd name="T33" fmla="*/ 4 h 240"/>
                <a:gd name="T34" fmla="*/ 164 w 419"/>
                <a:gd name="T35" fmla="*/ 2 h 240"/>
                <a:gd name="T36" fmla="*/ 164 w 419"/>
                <a:gd name="T37" fmla="*/ 2 h 240"/>
                <a:gd name="T38" fmla="*/ 186 w 419"/>
                <a:gd name="T39" fmla="*/ 0 h 240"/>
                <a:gd name="T40" fmla="*/ 211 w 419"/>
                <a:gd name="T41" fmla="*/ 0 h 240"/>
                <a:gd name="T42" fmla="*/ 236 w 419"/>
                <a:gd name="T43" fmla="*/ 3 h 240"/>
                <a:gd name="T44" fmla="*/ 248 w 419"/>
                <a:gd name="T45" fmla="*/ 5 h 240"/>
                <a:gd name="T46" fmla="*/ 261 w 419"/>
                <a:gd name="T47" fmla="*/ 9 h 240"/>
                <a:gd name="T48" fmla="*/ 261 w 419"/>
                <a:gd name="T49" fmla="*/ 9 h 240"/>
                <a:gd name="T50" fmla="*/ 308 w 419"/>
                <a:gd name="T51" fmla="*/ 24 h 240"/>
                <a:gd name="T52" fmla="*/ 330 w 419"/>
                <a:gd name="T53" fmla="*/ 33 h 240"/>
                <a:gd name="T54" fmla="*/ 349 w 419"/>
                <a:gd name="T55" fmla="*/ 40 h 240"/>
                <a:gd name="T56" fmla="*/ 349 w 419"/>
                <a:gd name="T57" fmla="*/ 40 h 240"/>
                <a:gd name="T58" fmla="*/ 386 w 419"/>
                <a:gd name="T59" fmla="*/ 58 h 240"/>
                <a:gd name="T60" fmla="*/ 402 w 419"/>
                <a:gd name="T61" fmla="*/ 64 h 240"/>
                <a:gd name="T62" fmla="*/ 412 w 419"/>
                <a:gd name="T63" fmla="*/ 67 h 240"/>
                <a:gd name="T64" fmla="*/ 412 w 419"/>
                <a:gd name="T65" fmla="*/ 67 h 240"/>
                <a:gd name="T66" fmla="*/ 419 w 419"/>
                <a:gd name="T67" fmla="*/ 6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9" h="240">
                  <a:moveTo>
                    <a:pt x="0" y="240"/>
                  </a:moveTo>
                  <a:lnTo>
                    <a:pt x="0" y="240"/>
                  </a:lnTo>
                  <a:lnTo>
                    <a:pt x="8" y="214"/>
                  </a:lnTo>
                  <a:lnTo>
                    <a:pt x="23" y="163"/>
                  </a:lnTo>
                  <a:lnTo>
                    <a:pt x="33" y="136"/>
                  </a:lnTo>
                  <a:lnTo>
                    <a:pt x="46" y="106"/>
                  </a:lnTo>
                  <a:lnTo>
                    <a:pt x="52" y="91"/>
                  </a:lnTo>
                  <a:lnTo>
                    <a:pt x="59" y="77"/>
                  </a:lnTo>
                  <a:lnTo>
                    <a:pt x="66" y="66"/>
                  </a:lnTo>
                  <a:lnTo>
                    <a:pt x="73" y="58"/>
                  </a:lnTo>
                  <a:lnTo>
                    <a:pt x="92" y="41"/>
                  </a:lnTo>
                  <a:lnTo>
                    <a:pt x="117" y="24"/>
                  </a:lnTo>
                  <a:lnTo>
                    <a:pt x="129" y="17"/>
                  </a:lnTo>
                  <a:lnTo>
                    <a:pt x="141" y="9"/>
                  </a:lnTo>
                  <a:lnTo>
                    <a:pt x="154" y="4"/>
                  </a:lnTo>
                  <a:lnTo>
                    <a:pt x="164" y="2"/>
                  </a:lnTo>
                  <a:lnTo>
                    <a:pt x="186" y="0"/>
                  </a:lnTo>
                  <a:lnTo>
                    <a:pt x="211" y="0"/>
                  </a:lnTo>
                  <a:lnTo>
                    <a:pt x="236" y="3"/>
                  </a:lnTo>
                  <a:lnTo>
                    <a:pt x="248" y="5"/>
                  </a:lnTo>
                  <a:lnTo>
                    <a:pt x="261" y="9"/>
                  </a:lnTo>
                  <a:lnTo>
                    <a:pt x="308" y="24"/>
                  </a:lnTo>
                  <a:lnTo>
                    <a:pt x="330" y="33"/>
                  </a:lnTo>
                  <a:lnTo>
                    <a:pt x="349" y="40"/>
                  </a:lnTo>
                  <a:lnTo>
                    <a:pt x="386" y="58"/>
                  </a:lnTo>
                  <a:lnTo>
                    <a:pt x="402" y="64"/>
                  </a:lnTo>
                  <a:lnTo>
                    <a:pt x="412" y="67"/>
                  </a:lnTo>
                  <a:lnTo>
                    <a:pt x="419" y="67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5" name="Freeform 2877"/>
            <p:cNvSpPr>
              <a:spLocks/>
            </p:cNvSpPr>
            <p:nvPr/>
          </p:nvSpPr>
          <p:spPr bwMode="auto">
            <a:xfrm>
              <a:off x="3594" y="1791"/>
              <a:ext cx="205" cy="73"/>
            </a:xfrm>
            <a:custGeom>
              <a:avLst/>
              <a:gdLst>
                <a:gd name="T0" fmla="*/ 205 w 205"/>
                <a:gd name="T1" fmla="*/ 73 h 73"/>
                <a:gd name="T2" fmla="*/ 205 w 205"/>
                <a:gd name="T3" fmla="*/ 73 h 73"/>
                <a:gd name="T4" fmla="*/ 184 w 205"/>
                <a:gd name="T5" fmla="*/ 67 h 73"/>
                <a:gd name="T6" fmla="*/ 163 w 205"/>
                <a:gd name="T7" fmla="*/ 59 h 73"/>
                <a:gd name="T8" fmla="*/ 140 w 205"/>
                <a:gd name="T9" fmla="*/ 51 h 73"/>
                <a:gd name="T10" fmla="*/ 140 w 205"/>
                <a:gd name="T11" fmla="*/ 51 h 73"/>
                <a:gd name="T12" fmla="*/ 84 w 205"/>
                <a:gd name="T13" fmla="*/ 27 h 73"/>
                <a:gd name="T14" fmla="*/ 56 w 205"/>
                <a:gd name="T15" fmla="*/ 16 h 73"/>
                <a:gd name="T16" fmla="*/ 33 w 205"/>
                <a:gd name="T17" fmla="*/ 7 h 73"/>
                <a:gd name="T18" fmla="*/ 33 w 205"/>
                <a:gd name="T19" fmla="*/ 7 h 73"/>
                <a:gd name="T20" fmla="*/ 7 w 205"/>
                <a:gd name="T21" fmla="*/ 1 h 73"/>
                <a:gd name="T22" fmla="*/ 0 w 205"/>
                <a:gd name="T23" fmla="*/ 0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73">
                  <a:moveTo>
                    <a:pt x="205" y="73"/>
                  </a:moveTo>
                  <a:lnTo>
                    <a:pt x="205" y="73"/>
                  </a:lnTo>
                  <a:lnTo>
                    <a:pt x="184" y="67"/>
                  </a:lnTo>
                  <a:lnTo>
                    <a:pt x="163" y="59"/>
                  </a:lnTo>
                  <a:lnTo>
                    <a:pt x="140" y="51"/>
                  </a:lnTo>
                  <a:lnTo>
                    <a:pt x="84" y="27"/>
                  </a:lnTo>
                  <a:lnTo>
                    <a:pt x="56" y="16"/>
                  </a:lnTo>
                  <a:lnTo>
                    <a:pt x="33" y="7"/>
                  </a:lnTo>
                  <a:lnTo>
                    <a:pt x="7" y="1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6" name="Freeform 2878"/>
            <p:cNvSpPr>
              <a:spLocks/>
            </p:cNvSpPr>
            <p:nvPr/>
          </p:nvSpPr>
          <p:spPr bwMode="auto">
            <a:xfrm>
              <a:off x="3359" y="1952"/>
              <a:ext cx="27" cy="46"/>
            </a:xfrm>
            <a:custGeom>
              <a:avLst/>
              <a:gdLst>
                <a:gd name="T0" fmla="*/ 0 w 27"/>
                <a:gd name="T1" fmla="*/ 46 h 46"/>
                <a:gd name="T2" fmla="*/ 0 w 27"/>
                <a:gd name="T3" fmla="*/ 46 h 46"/>
                <a:gd name="T4" fmla="*/ 5 w 27"/>
                <a:gd name="T5" fmla="*/ 36 h 46"/>
                <a:gd name="T6" fmla="*/ 15 w 27"/>
                <a:gd name="T7" fmla="*/ 15 h 46"/>
                <a:gd name="T8" fmla="*/ 15 w 27"/>
                <a:gd name="T9" fmla="*/ 15 h 46"/>
                <a:gd name="T10" fmla="*/ 21 w 27"/>
                <a:gd name="T11" fmla="*/ 8 h 46"/>
                <a:gd name="T12" fmla="*/ 23 w 27"/>
                <a:gd name="T13" fmla="*/ 3 h 46"/>
                <a:gd name="T14" fmla="*/ 27 w 2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46">
                  <a:moveTo>
                    <a:pt x="0" y="46"/>
                  </a:moveTo>
                  <a:lnTo>
                    <a:pt x="0" y="46"/>
                  </a:lnTo>
                  <a:lnTo>
                    <a:pt x="5" y="36"/>
                  </a:lnTo>
                  <a:lnTo>
                    <a:pt x="15" y="15"/>
                  </a:lnTo>
                  <a:lnTo>
                    <a:pt x="21" y="8"/>
                  </a:lnTo>
                  <a:lnTo>
                    <a:pt x="23" y="3"/>
                  </a:lnTo>
                  <a:lnTo>
                    <a:pt x="27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7" name="Freeform 2879"/>
            <p:cNvSpPr>
              <a:spLocks/>
            </p:cNvSpPr>
            <p:nvPr/>
          </p:nvSpPr>
          <p:spPr bwMode="auto">
            <a:xfrm>
              <a:off x="3565" y="1768"/>
              <a:ext cx="209" cy="57"/>
            </a:xfrm>
            <a:custGeom>
              <a:avLst/>
              <a:gdLst>
                <a:gd name="T0" fmla="*/ 209 w 209"/>
                <a:gd name="T1" fmla="*/ 57 h 57"/>
                <a:gd name="T2" fmla="*/ 209 w 209"/>
                <a:gd name="T3" fmla="*/ 57 h 57"/>
                <a:gd name="T4" fmla="*/ 192 w 209"/>
                <a:gd name="T5" fmla="*/ 54 h 57"/>
                <a:gd name="T6" fmla="*/ 175 w 209"/>
                <a:gd name="T7" fmla="*/ 50 h 57"/>
                <a:gd name="T8" fmla="*/ 158 w 209"/>
                <a:gd name="T9" fmla="*/ 44 h 57"/>
                <a:gd name="T10" fmla="*/ 158 w 209"/>
                <a:gd name="T11" fmla="*/ 44 h 57"/>
                <a:gd name="T12" fmla="*/ 108 w 209"/>
                <a:gd name="T13" fmla="*/ 24 h 57"/>
                <a:gd name="T14" fmla="*/ 81 w 209"/>
                <a:gd name="T15" fmla="*/ 14 h 57"/>
                <a:gd name="T16" fmla="*/ 60 w 209"/>
                <a:gd name="T17" fmla="*/ 8 h 57"/>
                <a:gd name="T18" fmla="*/ 60 w 209"/>
                <a:gd name="T19" fmla="*/ 8 h 57"/>
                <a:gd name="T20" fmla="*/ 36 w 209"/>
                <a:gd name="T21" fmla="*/ 1 h 57"/>
                <a:gd name="T22" fmla="*/ 27 w 209"/>
                <a:gd name="T23" fmla="*/ 0 h 57"/>
                <a:gd name="T24" fmla="*/ 16 w 209"/>
                <a:gd name="T25" fmla="*/ 0 h 57"/>
                <a:gd name="T26" fmla="*/ 16 w 209"/>
                <a:gd name="T27" fmla="*/ 0 h 57"/>
                <a:gd name="T28" fmla="*/ 0 w 209"/>
                <a:gd name="T29" fmla="*/ 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57">
                  <a:moveTo>
                    <a:pt x="209" y="57"/>
                  </a:moveTo>
                  <a:lnTo>
                    <a:pt x="209" y="57"/>
                  </a:lnTo>
                  <a:lnTo>
                    <a:pt x="192" y="54"/>
                  </a:lnTo>
                  <a:lnTo>
                    <a:pt x="175" y="50"/>
                  </a:lnTo>
                  <a:lnTo>
                    <a:pt x="158" y="44"/>
                  </a:lnTo>
                  <a:lnTo>
                    <a:pt x="108" y="24"/>
                  </a:lnTo>
                  <a:lnTo>
                    <a:pt x="81" y="14"/>
                  </a:lnTo>
                  <a:lnTo>
                    <a:pt x="60" y="8"/>
                  </a:lnTo>
                  <a:lnTo>
                    <a:pt x="36" y="1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0" y="1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8" name="Freeform 2880"/>
            <p:cNvSpPr>
              <a:spLocks/>
            </p:cNvSpPr>
            <p:nvPr/>
          </p:nvSpPr>
          <p:spPr bwMode="auto">
            <a:xfrm>
              <a:off x="3356" y="1758"/>
              <a:ext cx="397" cy="228"/>
            </a:xfrm>
            <a:custGeom>
              <a:avLst/>
              <a:gdLst>
                <a:gd name="T0" fmla="*/ 397 w 397"/>
                <a:gd name="T1" fmla="*/ 45 h 228"/>
                <a:gd name="T2" fmla="*/ 397 w 397"/>
                <a:gd name="T3" fmla="*/ 45 h 228"/>
                <a:gd name="T4" fmla="*/ 376 w 397"/>
                <a:gd name="T5" fmla="*/ 40 h 228"/>
                <a:gd name="T6" fmla="*/ 353 w 397"/>
                <a:gd name="T7" fmla="*/ 35 h 228"/>
                <a:gd name="T8" fmla="*/ 331 w 397"/>
                <a:gd name="T9" fmla="*/ 28 h 228"/>
                <a:gd name="T10" fmla="*/ 331 w 397"/>
                <a:gd name="T11" fmla="*/ 28 h 228"/>
                <a:gd name="T12" fmla="*/ 280 w 397"/>
                <a:gd name="T13" fmla="*/ 10 h 228"/>
                <a:gd name="T14" fmla="*/ 254 w 397"/>
                <a:gd name="T15" fmla="*/ 3 h 228"/>
                <a:gd name="T16" fmla="*/ 243 w 397"/>
                <a:gd name="T17" fmla="*/ 2 h 228"/>
                <a:gd name="T18" fmla="*/ 233 w 397"/>
                <a:gd name="T19" fmla="*/ 0 h 228"/>
                <a:gd name="T20" fmla="*/ 233 w 397"/>
                <a:gd name="T21" fmla="*/ 0 h 228"/>
                <a:gd name="T22" fmla="*/ 219 w 397"/>
                <a:gd name="T23" fmla="*/ 0 h 228"/>
                <a:gd name="T24" fmla="*/ 208 w 397"/>
                <a:gd name="T25" fmla="*/ 3 h 228"/>
                <a:gd name="T26" fmla="*/ 189 w 397"/>
                <a:gd name="T27" fmla="*/ 8 h 228"/>
                <a:gd name="T28" fmla="*/ 189 w 397"/>
                <a:gd name="T29" fmla="*/ 8 h 228"/>
                <a:gd name="T30" fmla="*/ 171 w 397"/>
                <a:gd name="T31" fmla="*/ 13 h 228"/>
                <a:gd name="T32" fmla="*/ 144 w 397"/>
                <a:gd name="T33" fmla="*/ 23 h 228"/>
                <a:gd name="T34" fmla="*/ 131 w 397"/>
                <a:gd name="T35" fmla="*/ 29 h 228"/>
                <a:gd name="T36" fmla="*/ 118 w 397"/>
                <a:gd name="T37" fmla="*/ 36 h 228"/>
                <a:gd name="T38" fmla="*/ 106 w 397"/>
                <a:gd name="T39" fmla="*/ 44 h 228"/>
                <a:gd name="T40" fmla="*/ 96 w 397"/>
                <a:gd name="T41" fmla="*/ 52 h 228"/>
                <a:gd name="T42" fmla="*/ 96 w 397"/>
                <a:gd name="T43" fmla="*/ 52 h 228"/>
                <a:gd name="T44" fmla="*/ 80 w 397"/>
                <a:gd name="T45" fmla="*/ 70 h 228"/>
                <a:gd name="T46" fmla="*/ 65 w 397"/>
                <a:gd name="T47" fmla="*/ 88 h 228"/>
                <a:gd name="T48" fmla="*/ 57 w 397"/>
                <a:gd name="T49" fmla="*/ 100 h 228"/>
                <a:gd name="T50" fmla="*/ 50 w 397"/>
                <a:gd name="T51" fmla="*/ 112 h 228"/>
                <a:gd name="T52" fmla="*/ 44 w 397"/>
                <a:gd name="T53" fmla="*/ 125 h 228"/>
                <a:gd name="T54" fmla="*/ 36 w 397"/>
                <a:gd name="T55" fmla="*/ 141 h 228"/>
                <a:gd name="T56" fmla="*/ 36 w 397"/>
                <a:gd name="T57" fmla="*/ 141 h 228"/>
                <a:gd name="T58" fmla="*/ 24 w 397"/>
                <a:gd name="T59" fmla="*/ 171 h 228"/>
                <a:gd name="T60" fmla="*/ 13 w 397"/>
                <a:gd name="T61" fmla="*/ 194 h 228"/>
                <a:gd name="T62" fmla="*/ 5 w 397"/>
                <a:gd name="T63" fmla="*/ 212 h 228"/>
                <a:gd name="T64" fmla="*/ 2 w 397"/>
                <a:gd name="T65" fmla="*/ 221 h 228"/>
                <a:gd name="T66" fmla="*/ 2 w 397"/>
                <a:gd name="T67" fmla="*/ 221 h 228"/>
                <a:gd name="T68" fmla="*/ 0 w 397"/>
                <a:gd name="T69" fmla="*/ 228 h 2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7" h="228">
                  <a:moveTo>
                    <a:pt x="397" y="45"/>
                  </a:moveTo>
                  <a:lnTo>
                    <a:pt x="397" y="45"/>
                  </a:lnTo>
                  <a:lnTo>
                    <a:pt x="376" y="40"/>
                  </a:lnTo>
                  <a:lnTo>
                    <a:pt x="353" y="35"/>
                  </a:lnTo>
                  <a:lnTo>
                    <a:pt x="331" y="28"/>
                  </a:lnTo>
                  <a:lnTo>
                    <a:pt x="280" y="10"/>
                  </a:lnTo>
                  <a:lnTo>
                    <a:pt x="254" y="3"/>
                  </a:lnTo>
                  <a:lnTo>
                    <a:pt x="243" y="2"/>
                  </a:lnTo>
                  <a:lnTo>
                    <a:pt x="233" y="0"/>
                  </a:lnTo>
                  <a:lnTo>
                    <a:pt x="219" y="0"/>
                  </a:lnTo>
                  <a:lnTo>
                    <a:pt x="208" y="3"/>
                  </a:lnTo>
                  <a:lnTo>
                    <a:pt x="189" y="8"/>
                  </a:lnTo>
                  <a:lnTo>
                    <a:pt x="171" y="13"/>
                  </a:lnTo>
                  <a:lnTo>
                    <a:pt x="144" y="23"/>
                  </a:lnTo>
                  <a:lnTo>
                    <a:pt x="131" y="29"/>
                  </a:lnTo>
                  <a:lnTo>
                    <a:pt x="118" y="36"/>
                  </a:lnTo>
                  <a:lnTo>
                    <a:pt x="106" y="44"/>
                  </a:lnTo>
                  <a:lnTo>
                    <a:pt x="96" y="52"/>
                  </a:lnTo>
                  <a:lnTo>
                    <a:pt x="80" y="70"/>
                  </a:lnTo>
                  <a:lnTo>
                    <a:pt x="65" y="88"/>
                  </a:lnTo>
                  <a:lnTo>
                    <a:pt x="57" y="100"/>
                  </a:lnTo>
                  <a:lnTo>
                    <a:pt x="50" y="112"/>
                  </a:lnTo>
                  <a:lnTo>
                    <a:pt x="44" y="125"/>
                  </a:lnTo>
                  <a:lnTo>
                    <a:pt x="36" y="141"/>
                  </a:lnTo>
                  <a:lnTo>
                    <a:pt x="24" y="171"/>
                  </a:lnTo>
                  <a:lnTo>
                    <a:pt x="13" y="194"/>
                  </a:lnTo>
                  <a:lnTo>
                    <a:pt x="5" y="212"/>
                  </a:lnTo>
                  <a:lnTo>
                    <a:pt x="2" y="221"/>
                  </a:lnTo>
                  <a:lnTo>
                    <a:pt x="0" y="22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9" name="Freeform 2881"/>
            <p:cNvSpPr>
              <a:spLocks/>
            </p:cNvSpPr>
            <p:nvPr/>
          </p:nvSpPr>
          <p:spPr bwMode="auto">
            <a:xfrm>
              <a:off x="3349" y="1750"/>
              <a:ext cx="332" cy="222"/>
            </a:xfrm>
            <a:custGeom>
              <a:avLst/>
              <a:gdLst>
                <a:gd name="T0" fmla="*/ 0 w 332"/>
                <a:gd name="T1" fmla="*/ 222 h 222"/>
                <a:gd name="T2" fmla="*/ 0 w 332"/>
                <a:gd name="T3" fmla="*/ 222 h 222"/>
                <a:gd name="T4" fmla="*/ 11 w 332"/>
                <a:gd name="T5" fmla="*/ 201 h 222"/>
                <a:gd name="T6" fmla="*/ 20 w 332"/>
                <a:gd name="T7" fmla="*/ 182 h 222"/>
                <a:gd name="T8" fmla="*/ 27 w 332"/>
                <a:gd name="T9" fmla="*/ 165 h 222"/>
                <a:gd name="T10" fmla="*/ 27 w 332"/>
                <a:gd name="T11" fmla="*/ 165 h 222"/>
                <a:gd name="T12" fmla="*/ 31 w 332"/>
                <a:gd name="T13" fmla="*/ 150 h 222"/>
                <a:gd name="T14" fmla="*/ 33 w 332"/>
                <a:gd name="T15" fmla="*/ 136 h 222"/>
                <a:gd name="T16" fmla="*/ 37 w 332"/>
                <a:gd name="T17" fmla="*/ 124 h 222"/>
                <a:gd name="T18" fmla="*/ 40 w 332"/>
                <a:gd name="T19" fmla="*/ 119 h 222"/>
                <a:gd name="T20" fmla="*/ 43 w 332"/>
                <a:gd name="T21" fmla="*/ 114 h 222"/>
                <a:gd name="T22" fmla="*/ 43 w 332"/>
                <a:gd name="T23" fmla="*/ 114 h 222"/>
                <a:gd name="T24" fmla="*/ 51 w 332"/>
                <a:gd name="T25" fmla="*/ 103 h 222"/>
                <a:gd name="T26" fmla="*/ 62 w 332"/>
                <a:gd name="T27" fmla="*/ 89 h 222"/>
                <a:gd name="T28" fmla="*/ 74 w 332"/>
                <a:gd name="T29" fmla="*/ 74 h 222"/>
                <a:gd name="T30" fmla="*/ 88 w 332"/>
                <a:gd name="T31" fmla="*/ 60 h 222"/>
                <a:gd name="T32" fmla="*/ 88 w 332"/>
                <a:gd name="T33" fmla="*/ 60 h 222"/>
                <a:gd name="T34" fmla="*/ 104 w 332"/>
                <a:gd name="T35" fmla="*/ 48 h 222"/>
                <a:gd name="T36" fmla="*/ 124 w 332"/>
                <a:gd name="T37" fmla="*/ 34 h 222"/>
                <a:gd name="T38" fmla="*/ 144 w 332"/>
                <a:gd name="T39" fmla="*/ 23 h 222"/>
                <a:gd name="T40" fmla="*/ 163 w 332"/>
                <a:gd name="T41" fmla="*/ 14 h 222"/>
                <a:gd name="T42" fmla="*/ 163 w 332"/>
                <a:gd name="T43" fmla="*/ 14 h 222"/>
                <a:gd name="T44" fmla="*/ 181 w 332"/>
                <a:gd name="T45" fmla="*/ 7 h 222"/>
                <a:gd name="T46" fmla="*/ 202 w 332"/>
                <a:gd name="T47" fmla="*/ 2 h 222"/>
                <a:gd name="T48" fmla="*/ 224 w 332"/>
                <a:gd name="T49" fmla="*/ 0 h 222"/>
                <a:gd name="T50" fmla="*/ 242 w 332"/>
                <a:gd name="T51" fmla="*/ 0 h 222"/>
                <a:gd name="T52" fmla="*/ 242 w 332"/>
                <a:gd name="T53" fmla="*/ 0 h 222"/>
                <a:gd name="T54" fmla="*/ 260 w 332"/>
                <a:gd name="T55" fmla="*/ 0 h 222"/>
                <a:gd name="T56" fmla="*/ 276 w 332"/>
                <a:gd name="T57" fmla="*/ 1 h 222"/>
                <a:gd name="T58" fmla="*/ 291 w 332"/>
                <a:gd name="T59" fmla="*/ 5 h 222"/>
                <a:gd name="T60" fmla="*/ 298 w 332"/>
                <a:gd name="T61" fmla="*/ 7 h 222"/>
                <a:gd name="T62" fmla="*/ 304 w 332"/>
                <a:gd name="T63" fmla="*/ 10 h 222"/>
                <a:gd name="T64" fmla="*/ 304 w 332"/>
                <a:gd name="T65" fmla="*/ 10 h 222"/>
                <a:gd name="T66" fmla="*/ 316 w 332"/>
                <a:gd name="T67" fmla="*/ 16 h 222"/>
                <a:gd name="T68" fmla="*/ 324 w 332"/>
                <a:gd name="T69" fmla="*/ 18 h 222"/>
                <a:gd name="T70" fmla="*/ 332 w 332"/>
                <a:gd name="T71" fmla="*/ 19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2" h="222">
                  <a:moveTo>
                    <a:pt x="0" y="222"/>
                  </a:moveTo>
                  <a:lnTo>
                    <a:pt x="0" y="222"/>
                  </a:lnTo>
                  <a:lnTo>
                    <a:pt x="11" y="201"/>
                  </a:lnTo>
                  <a:lnTo>
                    <a:pt x="20" y="182"/>
                  </a:lnTo>
                  <a:lnTo>
                    <a:pt x="27" y="165"/>
                  </a:lnTo>
                  <a:lnTo>
                    <a:pt x="31" y="150"/>
                  </a:lnTo>
                  <a:lnTo>
                    <a:pt x="33" y="136"/>
                  </a:lnTo>
                  <a:lnTo>
                    <a:pt x="37" y="124"/>
                  </a:lnTo>
                  <a:lnTo>
                    <a:pt x="40" y="119"/>
                  </a:lnTo>
                  <a:lnTo>
                    <a:pt x="43" y="114"/>
                  </a:lnTo>
                  <a:lnTo>
                    <a:pt x="51" y="103"/>
                  </a:lnTo>
                  <a:lnTo>
                    <a:pt x="62" y="89"/>
                  </a:lnTo>
                  <a:lnTo>
                    <a:pt x="74" y="74"/>
                  </a:lnTo>
                  <a:lnTo>
                    <a:pt x="88" y="60"/>
                  </a:lnTo>
                  <a:lnTo>
                    <a:pt x="104" y="48"/>
                  </a:lnTo>
                  <a:lnTo>
                    <a:pt x="124" y="34"/>
                  </a:lnTo>
                  <a:lnTo>
                    <a:pt x="144" y="23"/>
                  </a:lnTo>
                  <a:lnTo>
                    <a:pt x="163" y="14"/>
                  </a:lnTo>
                  <a:lnTo>
                    <a:pt x="181" y="7"/>
                  </a:lnTo>
                  <a:lnTo>
                    <a:pt x="202" y="2"/>
                  </a:lnTo>
                  <a:lnTo>
                    <a:pt x="224" y="0"/>
                  </a:lnTo>
                  <a:lnTo>
                    <a:pt x="242" y="0"/>
                  </a:lnTo>
                  <a:lnTo>
                    <a:pt x="260" y="0"/>
                  </a:lnTo>
                  <a:lnTo>
                    <a:pt x="276" y="1"/>
                  </a:lnTo>
                  <a:lnTo>
                    <a:pt x="291" y="5"/>
                  </a:lnTo>
                  <a:lnTo>
                    <a:pt x="298" y="7"/>
                  </a:lnTo>
                  <a:lnTo>
                    <a:pt x="304" y="10"/>
                  </a:lnTo>
                  <a:lnTo>
                    <a:pt x="316" y="16"/>
                  </a:lnTo>
                  <a:lnTo>
                    <a:pt x="324" y="18"/>
                  </a:lnTo>
                  <a:lnTo>
                    <a:pt x="332" y="19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0" name="Freeform 2882"/>
            <p:cNvSpPr>
              <a:spLocks/>
            </p:cNvSpPr>
            <p:nvPr/>
          </p:nvSpPr>
          <p:spPr bwMode="auto">
            <a:xfrm>
              <a:off x="3694" y="1774"/>
              <a:ext cx="54" cy="18"/>
            </a:xfrm>
            <a:custGeom>
              <a:avLst/>
              <a:gdLst>
                <a:gd name="T0" fmla="*/ 0 w 54"/>
                <a:gd name="T1" fmla="*/ 0 h 18"/>
                <a:gd name="T2" fmla="*/ 0 w 54"/>
                <a:gd name="T3" fmla="*/ 0 h 18"/>
                <a:gd name="T4" fmla="*/ 9 w 54"/>
                <a:gd name="T5" fmla="*/ 4 h 18"/>
                <a:gd name="T6" fmla="*/ 18 w 54"/>
                <a:gd name="T7" fmla="*/ 7 h 18"/>
                <a:gd name="T8" fmla="*/ 29 w 54"/>
                <a:gd name="T9" fmla="*/ 9 h 18"/>
                <a:gd name="T10" fmla="*/ 29 w 54"/>
                <a:gd name="T11" fmla="*/ 9 h 18"/>
                <a:gd name="T12" fmla="*/ 40 w 54"/>
                <a:gd name="T13" fmla="*/ 10 h 18"/>
                <a:gd name="T14" fmla="*/ 48 w 54"/>
                <a:gd name="T15" fmla="*/ 14 h 18"/>
                <a:gd name="T16" fmla="*/ 54 w 54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8">
                  <a:moveTo>
                    <a:pt x="0" y="0"/>
                  </a:moveTo>
                  <a:lnTo>
                    <a:pt x="0" y="0"/>
                  </a:lnTo>
                  <a:lnTo>
                    <a:pt x="9" y="4"/>
                  </a:lnTo>
                  <a:lnTo>
                    <a:pt x="18" y="7"/>
                  </a:lnTo>
                  <a:lnTo>
                    <a:pt x="29" y="9"/>
                  </a:lnTo>
                  <a:lnTo>
                    <a:pt x="40" y="10"/>
                  </a:lnTo>
                  <a:lnTo>
                    <a:pt x="48" y="14"/>
                  </a:lnTo>
                  <a:lnTo>
                    <a:pt x="54" y="1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1" name="Freeform 2883"/>
            <p:cNvSpPr>
              <a:spLocks/>
            </p:cNvSpPr>
            <p:nvPr/>
          </p:nvSpPr>
          <p:spPr bwMode="auto">
            <a:xfrm>
              <a:off x="3636" y="1741"/>
              <a:ext cx="106" cy="35"/>
            </a:xfrm>
            <a:custGeom>
              <a:avLst/>
              <a:gdLst>
                <a:gd name="T0" fmla="*/ 106 w 106"/>
                <a:gd name="T1" fmla="*/ 35 h 35"/>
                <a:gd name="T2" fmla="*/ 106 w 106"/>
                <a:gd name="T3" fmla="*/ 35 h 35"/>
                <a:gd name="T4" fmla="*/ 93 w 106"/>
                <a:gd name="T5" fmla="*/ 31 h 35"/>
                <a:gd name="T6" fmla="*/ 81 w 106"/>
                <a:gd name="T7" fmla="*/ 27 h 35"/>
                <a:gd name="T8" fmla="*/ 63 w 106"/>
                <a:gd name="T9" fmla="*/ 23 h 35"/>
                <a:gd name="T10" fmla="*/ 63 w 106"/>
                <a:gd name="T11" fmla="*/ 23 h 35"/>
                <a:gd name="T12" fmla="*/ 46 w 106"/>
                <a:gd name="T13" fmla="*/ 20 h 35"/>
                <a:gd name="T14" fmla="*/ 30 w 106"/>
                <a:gd name="T15" fmla="*/ 16 h 35"/>
                <a:gd name="T16" fmla="*/ 17 w 106"/>
                <a:gd name="T17" fmla="*/ 11 h 35"/>
                <a:gd name="T18" fmla="*/ 10 w 106"/>
                <a:gd name="T19" fmla="*/ 7 h 35"/>
                <a:gd name="T20" fmla="*/ 10 w 106"/>
                <a:gd name="T21" fmla="*/ 7 h 35"/>
                <a:gd name="T22" fmla="*/ 0 w 106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35">
                  <a:moveTo>
                    <a:pt x="106" y="35"/>
                  </a:moveTo>
                  <a:lnTo>
                    <a:pt x="106" y="35"/>
                  </a:lnTo>
                  <a:lnTo>
                    <a:pt x="93" y="31"/>
                  </a:lnTo>
                  <a:lnTo>
                    <a:pt x="81" y="27"/>
                  </a:lnTo>
                  <a:lnTo>
                    <a:pt x="63" y="23"/>
                  </a:lnTo>
                  <a:lnTo>
                    <a:pt x="46" y="20"/>
                  </a:lnTo>
                  <a:lnTo>
                    <a:pt x="30" y="16"/>
                  </a:lnTo>
                  <a:lnTo>
                    <a:pt x="17" y="11"/>
                  </a:lnTo>
                  <a:lnTo>
                    <a:pt x="10" y="7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2" name="Freeform 2884"/>
            <p:cNvSpPr>
              <a:spLocks/>
            </p:cNvSpPr>
            <p:nvPr/>
          </p:nvSpPr>
          <p:spPr bwMode="auto">
            <a:xfrm>
              <a:off x="3343" y="1736"/>
              <a:ext cx="385" cy="216"/>
            </a:xfrm>
            <a:custGeom>
              <a:avLst/>
              <a:gdLst>
                <a:gd name="T0" fmla="*/ 385 w 385"/>
                <a:gd name="T1" fmla="*/ 24 h 216"/>
                <a:gd name="T2" fmla="*/ 385 w 385"/>
                <a:gd name="T3" fmla="*/ 24 h 216"/>
                <a:gd name="T4" fmla="*/ 373 w 385"/>
                <a:gd name="T5" fmla="*/ 19 h 216"/>
                <a:gd name="T6" fmla="*/ 360 w 385"/>
                <a:gd name="T7" fmla="*/ 15 h 216"/>
                <a:gd name="T8" fmla="*/ 346 w 385"/>
                <a:gd name="T9" fmla="*/ 12 h 216"/>
                <a:gd name="T10" fmla="*/ 346 w 385"/>
                <a:gd name="T11" fmla="*/ 12 h 216"/>
                <a:gd name="T12" fmla="*/ 308 w 385"/>
                <a:gd name="T13" fmla="*/ 7 h 216"/>
                <a:gd name="T14" fmla="*/ 276 w 385"/>
                <a:gd name="T15" fmla="*/ 4 h 216"/>
                <a:gd name="T16" fmla="*/ 276 w 385"/>
                <a:gd name="T17" fmla="*/ 4 h 216"/>
                <a:gd name="T18" fmla="*/ 263 w 385"/>
                <a:gd name="T19" fmla="*/ 1 h 216"/>
                <a:gd name="T20" fmla="*/ 243 w 385"/>
                <a:gd name="T21" fmla="*/ 0 h 216"/>
                <a:gd name="T22" fmla="*/ 220 w 385"/>
                <a:gd name="T23" fmla="*/ 0 h 216"/>
                <a:gd name="T24" fmla="*/ 208 w 385"/>
                <a:gd name="T25" fmla="*/ 1 h 216"/>
                <a:gd name="T26" fmla="*/ 199 w 385"/>
                <a:gd name="T27" fmla="*/ 4 h 216"/>
                <a:gd name="T28" fmla="*/ 199 w 385"/>
                <a:gd name="T29" fmla="*/ 4 h 216"/>
                <a:gd name="T30" fmla="*/ 175 w 385"/>
                <a:gd name="T31" fmla="*/ 10 h 216"/>
                <a:gd name="T32" fmla="*/ 149 w 385"/>
                <a:gd name="T33" fmla="*/ 20 h 216"/>
                <a:gd name="T34" fmla="*/ 134 w 385"/>
                <a:gd name="T35" fmla="*/ 26 h 216"/>
                <a:gd name="T36" fmla="*/ 121 w 385"/>
                <a:gd name="T37" fmla="*/ 32 h 216"/>
                <a:gd name="T38" fmla="*/ 109 w 385"/>
                <a:gd name="T39" fmla="*/ 40 h 216"/>
                <a:gd name="T40" fmla="*/ 99 w 385"/>
                <a:gd name="T41" fmla="*/ 48 h 216"/>
                <a:gd name="T42" fmla="*/ 99 w 385"/>
                <a:gd name="T43" fmla="*/ 48 h 216"/>
                <a:gd name="T44" fmla="*/ 80 w 385"/>
                <a:gd name="T45" fmla="*/ 68 h 216"/>
                <a:gd name="T46" fmla="*/ 63 w 385"/>
                <a:gd name="T47" fmla="*/ 88 h 216"/>
                <a:gd name="T48" fmla="*/ 48 w 385"/>
                <a:gd name="T49" fmla="*/ 107 h 216"/>
                <a:gd name="T50" fmla="*/ 42 w 385"/>
                <a:gd name="T51" fmla="*/ 115 h 216"/>
                <a:gd name="T52" fmla="*/ 39 w 385"/>
                <a:gd name="T53" fmla="*/ 124 h 216"/>
                <a:gd name="T54" fmla="*/ 39 w 385"/>
                <a:gd name="T55" fmla="*/ 124 h 216"/>
                <a:gd name="T56" fmla="*/ 34 w 385"/>
                <a:gd name="T57" fmla="*/ 139 h 216"/>
                <a:gd name="T58" fmla="*/ 28 w 385"/>
                <a:gd name="T59" fmla="*/ 154 h 216"/>
                <a:gd name="T60" fmla="*/ 13 w 385"/>
                <a:gd name="T61" fmla="*/ 186 h 216"/>
                <a:gd name="T62" fmla="*/ 13 w 385"/>
                <a:gd name="T63" fmla="*/ 186 h 216"/>
                <a:gd name="T64" fmla="*/ 0 w 385"/>
                <a:gd name="T65" fmla="*/ 216 h 2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85" h="216">
                  <a:moveTo>
                    <a:pt x="385" y="24"/>
                  </a:moveTo>
                  <a:lnTo>
                    <a:pt x="385" y="24"/>
                  </a:lnTo>
                  <a:lnTo>
                    <a:pt x="373" y="19"/>
                  </a:lnTo>
                  <a:lnTo>
                    <a:pt x="360" y="15"/>
                  </a:lnTo>
                  <a:lnTo>
                    <a:pt x="346" y="12"/>
                  </a:lnTo>
                  <a:lnTo>
                    <a:pt x="308" y="7"/>
                  </a:lnTo>
                  <a:lnTo>
                    <a:pt x="276" y="4"/>
                  </a:lnTo>
                  <a:lnTo>
                    <a:pt x="263" y="1"/>
                  </a:lnTo>
                  <a:lnTo>
                    <a:pt x="243" y="0"/>
                  </a:lnTo>
                  <a:lnTo>
                    <a:pt x="220" y="0"/>
                  </a:lnTo>
                  <a:lnTo>
                    <a:pt x="208" y="1"/>
                  </a:lnTo>
                  <a:lnTo>
                    <a:pt x="199" y="4"/>
                  </a:lnTo>
                  <a:lnTo>
                    <a:pt x="175" y="10"/>
                  </a:lnTo>
                  <a:lnTo>
                    <a:pt x="149" y="20"/>
                  </a:lnTo>
                  <a:lnTo>
                    <a:pt x="134" y="26"/>
                  </a:lnTo>
                  <a:lnTo>
                    <a:pt x="121" y="32"/>
                  </a:lnTo>
                  <a:lnTo>
                    <a:pt x="109" y="40"/>
                  </a:lnTo>
                  <a:lnTo>
                    <a:pt x="99" y="48"/>
                  </a:lnTo>
                  <a:lnTo>
                    <a:pt x="80" y="68"/>
                  </a:lnTo>
                  <a:lnTo>
                    <a:pt x="63" y="88"/>
                  </a:lnTo>
                  <a:lnTo>
                    <a:pt x="48" y="107"/>
                  </a:lnTo>
                  <a:lnTo>
                    <a:pt x="42" y="115"/>
                  </a:lnTo>
                  <a:lnTo>
                    <a:pt x="39" y="124"/>
                  </a:lnTo>
                  <a:lnTo>
                    <a:pt x="34" y="139"/>
                  </a:lnTo>
                  <a:lnTo>
                    <a:pt x="28" y="154"/>
                  </a:lnTo>
                  <a:lnTo>
                    <a:pt x="13" y="186"/>
                  </a:lnTo>
                  <a:lnTo>
                    <a:pt x="0" y="21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3" name="Freeform 2885"/>
            <p:cNvSpPr>
              <a:spLocks/>
            </p:cNvSpPr>
            <p:nvPr/>
          </p:nvSpPr>
          <p:spPr bwMode="auto">
            <a:xfrm>
              <a:off x="3336" y="1866"/>
              <a:ext cx="43" cy="71"/>
            </a:xfrm>
            <a:custGeom>
              <a:avLst/>
              <a:gdLst>
                <a:gd name="T0" fmla="*/ 0 w 43"/>
                <a:gd name="T1" fmla="*/ 71 h 71"/>
                <a:gd name="T2" fmla="*/ 0 w 43"/>
                <a:gd name="T3" fmla="*/ 71 h 71"/>
                <a:gd name="T4" fmla="*/ 8 w 43"/>
                <a:gd name="T5" fmla="*/ 58 h 71"/>
                <a:gd name="T6" fmla="*/ 14 w 43"/>
                <a:gd name="T7" fmla="*/ 45 h 71"/>
                <a:gd name="T8" fmla="*/ 18 w 43"/>
                <a:gd name="T9" fmla="*/ 35 h 71"/>
                <a:gd name="T10" fmla="*/ 18 w 43"/>
                <a:gd name="T11" fmla="*/ 35 h 71"/>
                <a:gd name="T12" fmla="*/ 19 w 43"/>
                <a:gd name="T13" fmla="*/ 29 h 71"/>
                <a:gd name="T14" fmla="*/ 22 w 43"/>
                <a:gd name="T15" fmla="*/ 23 h 71"/>
                <a:gd name="T16" fmla="*/ 25 w 43"/>
                <a:gd name="T17" fmla="*/ 18 h 71"/>
                <a:gd name="T18" fmla="*/ 31 w 43"/>
                <a:gd name="T19" fmla="*/ 12 h 71"/>
                <a:gd name="T20" fmla="*/ 31 w 43"/>
                <a:gd name="T21" fmla="*/ 12 h 71"/>
                <a:gd name="T22" fmla="*/ 43 w 43"/>
                <a:gd name="T23" fmla="*/ 0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71">
                  <a:moveTo>
                    <a:pt x="0" y="71"/>
                  </a:moveTo>
                  <a:lnTo>
                    <a:pt x="0" y="71"/>
                  </a:lnTo>
                  <a:lnTo>
                    <a:pt x="8" y="58"/>
                  </a:lnTo>
                  <a:lnTo>
                    <a:pt x="14" y="45"/>
                  </a:lnTo>
                  <a:lnTo>
                    <a:pt x="18" y="35"/>
                  </a:lnTo>
                  <a:lnTo>
                    <a:pt x="19" y="29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31" y="12"/>
                  </a:lnTo>
                  <a:lnTo>
                    <a:pt x="43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4" name="Freeform 2886"/>
            <p:cNvSpPr>
              <a:spLocks/>
            </p:cNvSpPr>
            <p:nvPr/>
          </p:nvSpPr>
          <p:spPr bwMode="auto">
            <a:xfrm>
              <a:off x="3330" y="1727"/>
              <a:ext cx="381" cy="188"/>
            </a:xfrm>
            <a:custGeom>
              <a:avLst/>
              <a:gdLst>
                <a:gd name="T0" fmla="*/ 381 w 381"/>
                <a:gd name="T1" fmla="*/ 16 h 188"/>
                <a:gd name="T2" fmla="*/ 381 w 381"/>
                <a:gd name="T3" fmla="*/ 16 h 188"/>
                <a:gd name="T4" fmla="*/ 316 w 381"/>
                <a:gd name="T5" fmla="*/ 8 h 188"/>
                <a:gd name="T6" fmla="*/ 316 w 381"/>
                <a:gd name="T7" fmla="*/ 8 h 188"/>
                <a:gd name="T8" fmla="*/ 291 w 381"/>
                <a:gd name="T9" fmla="*/ 4 h 188"/>
                <a:gd name="T10" fmla="*/ 261 w 381"/>
                <a:gd name="T11" fmla="*/ 0 h 188"/>
                <a:gd name="T12" fmla="*/ 246 w 381"/>
                <a:gd name="T13" fmla="*/ 0 h 188"/>
                <a:gd name="T14" fmla="*/ 230 w 381"/>
                <a:gd name="T15" fmla="*/ 0 h 188"/>
                <a:gd name="T16" fmla="*/ 215 w 381"/>
                <a:gd name="T17" fmla="*/ 1 h 188"/>
                <a:gd name="T18" fmla="*/ 202 w 381"/>
                <a:gd name="T19" fmla="*/ 4 h 188"/>
                <a:gd name="T20" fmla="*/ 202 w 381"/>
                <a:gd name="T21" fmla="*/ 4 h 188"/>
                <a:gd name="T22" fmla="*/ 174 w 381"/>
                <a:gd name="T23" fmla="*/ 11 h 188"/>
                <a:gd name="T24" fmla="*/ 149 w 381"/>
                <a:gd name="T25" fmla="*/ 20 h 188"/>
                <a:gd name="T26" fmla="*/ 138 w 381"/>
                <a:gd name="T27" fmla="*/ 25 h 188"/>
                <a:gd name="T28" fmla="*/ 127 w 381"/>
                <a:gd name="T29" fmla="*/ 31 h 188"/>
                <a:gd name="T30" fmla="*/ 116 w 381"/>
                <a:gd name="T31" fmla="*/ 39 h 188"/>
                <a:gd name="T32" fmla="*/ 106 w 381"/>
                <a:gd name="T33" fmla="*/ 49 h 188"/>
                <a:gd name="T34" fmla="*/ 106 w 381"/>
                <a:gd name="T35" fmla="*/ 49 h 188"/>
                <a:gd name="T36" fmla="*/ 85 w 381"/>
                <a:gd name="T37" fmla="*/ 71 h 188"/>
                <a:gd name="T38" fmla="*/ 67 w 381"/>
                <a:gd name="T39" fmla="*/ 93 h 188"/>
                <a:gd name="T40" fmla="*/ 40 w 381"/>
                <a:gd name="T41" fmla="*/ 129 h 188"/>
                <a:gd name="T42" fmla="*/ 40 w 381"/>
                <a:gd name="T43" fmla="*/ 129 h 188"/>
                <a:gd name="T44" fmla="*/ 20 w 381"/>
                <a:gd name="T45" fmla="*/ 154 h 188"/>
                <a:gd name="T46" fmla="*/ 11 w 381"/>
                <a:gd name="T47" fmla="*/ 167 h 188"/>
                <a:gd name="T48" fmla="*/ 5 w 381"/>
                <a:gd name="T49" fmla="*/ 177 h 188"/>
                <a:gd name="T50" fmla="*/ 5 w 381"/>
                <a:gd name="T51" fmla="*/ 177 h 188"/>
                <a:gd name="T52" fmla="*/ 0 w 381"/>
                <a:gd name="T53" fmla="*/ 188 h 18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" h="188">
                  <a:moveTo>
                    <a:pt x="381" y="16"/>
                  </a:moveTo>
                  <a:lnTo>
                    <a:pt x="381" y="16"/>
                  </a:lnTo>
                  <a:lnTo>
                    <a:pt x="316" y="8"/>
                  </a:lnTo>
                  <a:lnTo>
                    <a:pt x="291" y="4"/>
                  </a:lnTo>
                  <a:lnTo>
                    <a:pt x="261" y="0"/>
                  </a:lnTo>
                  <a:lnTo>
                    <a:pt x="246" y="0"/>
                  </a:lnTo>
                  <a:lnTo>
                    <a:pt x="230" y="0"/>
                  </a:lnTo>
                  <a:lnTo>
                    <a:pt x="215" y="1"/>
                  </a:lnTo>
                  <a:lnTo>
                    <a:pt x="202" y="4"/>
                  </a:lnTo>
                  <a:lnTo>
                    <a:pt x="174" y="11"/>
                  </a:lnTo>
                  <a:lnTo>
                    <a:pt x="149" y="20"/>
                  </a:lnTo>
                  <a:lnTo>
                    <a:pt x="138" y="25"/>
                  </a:lnTo>
                  <a:lnTo>
                    <a:pt x="127" y="31"/>
                  </a:lnTo>
                  <a:lnTo>
                    <a:pt x="116" y="39"/>
                  </a:lnTo>
                  <a:lnTo>
                    <a:pt x="106" y="49"/>
                  </a:lnTo>
                  <a:lnTo>
                    <a:pt x="85" y="71"/>
                  </a:lnTo>
                  <a:lnTo>
                    <a:pt x="67" y="93"/>
                  </a:lnTo>
                  <a:lnTo>
                    <a:pt x="40" y="129"/>
                  </a:lnTo>
                  <a:lnTo>
                    <a:pt x="20" y="154"/>
                  </a:lnTo>
                  <a:lnTo>
                    <a:pt x="11" y="167"/>
                  </a:lnTo>
                  <a:lnTo>
                    <a:pt x="5" y="177"/>
                  </a:lnTo>
                  <a:lnTo>
                    <a:pt x="0" y="188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5" name="Freeform 2887"/>
            <p:cNvSpPr>
              <a:spLocks/>
            </p:cNvSpPr>
            <p:nvPr/>
          </p:nvSpPr>
          <p:spPr bwMode="auto">
            <a:xfrm>
              <a:off x="3325" y="1714"/>
              <a:ext cx="364" cy="188"/>
            </a:xfrm>
            <a:custGeom>
              <a:avLst/>
              <a:gdLst>
                <a:gd name="T0" fmla="*/ 0 w 364"/>
                <a:gd name="T1" fmla="*/ 188 h 188"/>
                <a:gd name="T2" fmla="*/ 0 w 364"/>
                <a:gd name="T3" fmla="*/ 188 h 188"/>
                <a:gd name="T4" fmla="*/ 18 w 364"/>
                <a:gd name="T5" fmla="*/ 166 h 188"/>
                <a:gd name="T6" fmla="*/ 31 w 364"/>
                <a:gd name="T7" fmla="*/ 146 h 188"/>
                <a:gd name="T8" fmla="*/ 42 w 364"/>
                <a:gd name="T9" fmla="*/ 129 h 188"/>
                <a:gd name="T10" fmla="*/ 42 w 364"/>
                <a:gd name="T11" fmla="*/ 129 h 188"/>
                <a:gd name="T12" fmla="*/ 52 w 364"/>
                <a:gd name="T13" fmla="*/ 113 h 188"/>
                <a:gd name="T14" fmla="*/ 66 w 364"/>
                <a:gd name="T15" fmla="*/ 93 h 188"/>
                <a:gd name="T16" fmla="*/ 81 w 364"/>
                <a:gd name="T17" fmla="*/ 74 h 188"/>
                <a:gd name="T18" fmla="*/ 90 w 364"/>
                <a:gd name="T19" fmla="*/ 65 h 188"/>
                <a:gd name="T20" fmla="*/ 98 w 364"/>
                <a:gd name="T21" fmla="*/ 57 h 188"/>
                <a:gd name="T22" fmla="*/ 98 w 364"/>
                <a:gd name="T23" fmla="*/ 57 h 188"/>
                <a:gd name="T24" fmla="*/ 108 w 364"/>
                <a:gd name="T25" fmla="*/ 49 h 188"/>
                <a:gd name="T26" fmla="*/ 118 w 364"/>
                <a:gd name="T27" fmla="*/ 42 h 188"/>
                <a:gd name="T28" fmla="*/ 142 w 364"/>
                <a:gd name="T29" fmla="*/ 28 h 188"/>
                <a:gd name="T30" fmla="*/ 166 w 364"/>
                <a:gd name="T31" fmla="*/ 18 h 188"/>
                <a:gd name="T32" fmla="*/ 177 w 364"/>
                <a:gd name="T33" fmla="*/ 13 h 188"/>
                <a:gd name="T34" fmla="*/ 188 w 364"/>
                <a:gd name="T35" fmla="*/ 11 h 188"/>
                <a:gd name="T36" fmla="*/ 188 w 364"/>
                <a:gd name="T37" fmla="*/ 11 h 188"/>
                <a:gd name="T38" fmla="*/ 209 w 364"/>
                <a:gd name="T39" fmla="*/ 6 h 188"/>
                <a:gd name="T40" fmla="*/ 229 w 364"/>
                <a:gd name="T41" fmla="*/ 2 h 188"/>
                <a:gd name="T42" fmla="*/ 240 w 364"/>
                <a:gd name="T43" fmla="*/ 1 h 188"/>
                <a:gd name="T44" fmla="*/ 251 w 364"/>
                <a:gd name="T45" fmla="*/ 0 h 188"/>
                <a:gd name="T46" fmla="*/ 265 w 364"/>
                <a:gd name="T47" fmla="*/ 1 h 188"/>
                <a:gd name="T48" fmla="*/ 279 w 364"/>
                <a:gd name="T49" fmla="*/ 2 h 188"/>
                <a:gd name="T50" fmla="*/ 279 w 364"/>
                <a:gd name="T51" fmla="*/ 2 h 188"/>
                <a:gd name="T52" fmla="*/ 328 w 364"/>
                <a:gd name="T53" fmla="*/ 8 h 188"/>
                <a:gd name="T54" fmla="*/ 345 w 364"/>
                <a:gd name="T55" fmla="*/ 11 h 188"/>
                <a:gd name="T56" fmla="*/ 356 w 364"/>
                <a:gd name="T57" fmla="*/ 12 h 188"/>
                <a:gd name="T58" fmla="*/ 356 w 364"/>
                <a:gd name="T59" fmla="*/ 12 h 188"/>
                <a:gd name="T60" fmla="*/ 364 w 364"/>
                <a:gd name="T61" fmla="*/ 12 h 1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4" h="188">
                  <a:moveTo>
                    <a:pt x="0" y="188"/>
                  </a:moveTo>
                  <a:lnTo>
                    <a:pt x="0" y="188"/>
                  </a:lnTo>
                  <a:lnTo>
                    <a:pt x="18" y="166"/>
                  </a:lnTo>
                  <a:lnTo>
                    <a:pt x="31" y="146"/>
                  </a:lnTo>
                  <a:lnTo>
                    <a:pt x="42" y="129"/>
                  </a:lnTo>
                  <a:lnTo>
                    <a:pt x="52" y="113"/>
                  </a:lnTo>
                  <a:lnTo>
                    <a:pt x="66" y="93"/>
                  </a:lnTo>
                  <a:lnTo>
                    <a:pt x="81" y="74"/>
                  </a:lnTo>
                  <a:lnTo>
                    <a:pt x="90" y="65"/>
                  </a:lnTo>
                  <a:lnTo>
                    <a:pt x="98" y="57"/>
                  </a:lnTo>
                  <a:lnTo>
                    <a:pt x="108" y="49"/>
                  </a:lnTo>
                  <a:lnTo>
                    <a:pt x="118" y="42"/>
                  </a:lnTo>
                  <a:lnTo>
                    <a:pt x="142" y="28"/>
                  </a:lnTo>
                  <a:lnTo>
                    <a:pt x="166" y="18"/>
                  </a:lnTo>
                  <a:lnTo>
                    <a:pt x="177" y="13"/>
                  </a:lnTo>
                  <a:lnTo>
                    <a:pt x="188" y="11"/>
                  </a:lnTo>
                  <a:lnTo>
                    <a:pt x="209" y="6"/>
                  </a:lnTo>
                  <a:lnTo>
                    <a:pt x="229" y="2"/>
                  </a:lnTo>
                  <a:lnTo>
                    <a:pt x="240" y="1"/>
                  </a:lnTo>
                  <a:lnTo>
                    <a:pt x="251" y="0"/>
                  </a:lnTo>
                  <a:lnTo>
                    <a:pt x="265" y="1"/>
                  </a:lnTo>
                  <a:lnTo>
                    <a:pt x="279" y="2"/>
                  </a:lnTo>
                  <a:lnTo>
                    <a:pt x="328" y="8"/>
                  </a:lnTo>
                  <a:lnTo>
                    <a:pt x="345" y="11"/>
                  </a:lnTo>
                  <a:lnTo>
                    <a:pt x="356" y="12"/>
                  </a:lnTo>
                  <a:lnTo>
                    <a:pt x="364" y="1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6" name="Freeform 2888"/>
            <p:cNvSpPr>
              <a:spLocks/>
            </p:cNvSpPr>
            <p:nvPr/>
          </p:nvSpPr>
          <p:spPr bwMode="auto">
            <a:xfrm>
              <a:off x="3321" y="1702"/>
              <a:ext cx="199" cy="174"/>
            </a:xfrm>
            <a:custGeom>
              <a:avLst/>
              <a:gdLst>
                <a:gd name="T0" fmla="*/ 0 w 199"/>
                <a:gd name="T1" fmla="*/ 174 h 174"/>
                <a:gd name="T2" fmla="*/ 0 w 199"/>
                <a:gd name="T3" fmla="*/ 174 h 174"/>
                <a:gd name="T4" fmla="*/ 12 w 199"/>
                <a:gd name="T5" fmla="*/ 162 h 174"/>
                <a:gd name="T6" fmla="*/ 23 w 199"/>
                <a:gd name="T7" fmla="*/ 147 h 174"/>
                <a:gd name="T8" fmla="*/ 37 w 199"/>
                <a:gd name="T9" fmla="*/ 128 h 174"/>
                <a:gd name="T10" fmla="*/ 37 w 199"/>
                <a:gd name="T11" fmla="*/ 128 h 174"/>
                <a:gd name="T12" fmla="*/ 60 w 199"/>
                <a:gd name="T13" fmla="*/ 92 h 174"/>
                <a:gd name="T14" fmla="*/ 70 w 199"/>
                <a:gd name="T15" fmla="*/ 79 h 174"/>
                <a:gd name="T16" fmla="*/ 81 w 199"/>
                <a:gd name="T17" fmla="*/ 66 h 174"/>
                <a:gd name="T18" fmla="*/ 81 w 199"/>
                <a:gd name="T19" fmla="*/ 66 h 174"/>
                <a:gd name="T20" fmla="*/ 86 w 199"/>
                <a:gd name="T21" fmla="*/ 60 h 174"/>
                <a:gd name="T22" fmla="*/ 95 w 199"/>
                <a:gd name="T23" fmla="*/ 54 h 174"/>
                <a:gd name="T24" fmla="*/ 114 w 199"/>
                <a:gd name="T25" fmla="*/ 40 h 174"/>
                <a:gd name="T26" fmla="*/ 136 w 199"/>
                <a:gd name="T27" fmla="*/ 26 h 174"/>
                <a:gd name="T28" fmla="*/ 158 w 199"/>
                <a:gd name="T29" fmla="*/ 15 h 174"/>
                <a:gd name="T30" fmla="*/ 158 w 199"/>
                <a:gd name="T31" fmla="*/ 15 h 174"/>
                <a:gd name="T32" fmla="*/ 176 w 199"/>
                <a:gd name="T33" fmla="*/ 9 h 174"/>
                <a:gd name="T34" fmla="*/ 184 w 199"/>
                <a:gd name="T35" fmla="*/ 7 h 174"/>
                <a:gd name="T36" fmla="*/ 189 w 199"/>
                <a:gd name="T37" fmla="*/ 5 h 174"/>
                <a:gd name="T38" fmla="*/ 193 w 199"/>
                <a:gd name="T39" fmla="*/ 4 h 174"/>
                <a:gd name="T40" fmla="*/ 193 w 199"/>
                <a:gd name="T41" fmla="*/ 4 h 174"/>
                <a:gd name="T42" fmla="*/ 199 w 199"/>
                <a:gd name="T43" fmla="*/ 0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9" h="174">
                  <a:moveTo>
                    <a:pt x="0" y="174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3" y="147"/>
                  </a:lnTo>
                  <a:lnTo>
                    <a:pt x="37" y="128"/>
                  </a:lnTo>
                  <a:lnTo>
                    <a:pt x="60" y="92"/>
                  </a:lnTo>
                  <a:lnTo>
                    <a:pt x="70" y="79"/>
                  </a:lnTo>
                  <a:lnTo>
                    <a:pt x="81" y="66"/>
                  </a:lnTo>
                  <a:lnTo>
                    <a:pt x="86" y="60"/>
                  </a:lnTo>
                  <a:lnTo>
                    <a:pt x="95" y="54"/>
                  </a:lnTo>
                  <a:lnTo>
                    <a:pt x="114" y="40"/>
                  </a:lnTo>
                  <a:lnTo>
                    <a:pt x="136" y="26"/>
                  </a:lnTo>
                  <a:lnTo>
                    <a:pt x="158" y="15"/>
                  </a:lnTo>
                  <a:lnTo>
                    <a:pt x="176" y="9"/>
                  </a:lnTo>
                  <a:lnTo>
                    <a:pt x="184" y="7"/>
                  </a:lnTo>
                  <a:lnTo>
                    <a:pt x="189" y="5"/>
                  </a:lnTo>
                  <a:lnTo>
                    <a:pt x="193" y="4"/>
                  </a:lnTo>
                  <a:lnTo>
                    <a:pt x="199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7" name="Freeform 2889"/>
            <p:cNvSpPr>
              <a:spLocks/>
            </p:cNvSpPr>
            <p:nvPr/>
          </p:nvSpPr>
          <p:spPr bwMode="auto">
            <a:xfrm>
              <a:off x="3423" y="1697"/>
              <a:ext cx="253" cy="39"/>
            </a:xfrm>
            <a:custGeom>
              <a:avLst/>
              <a:gdLst>
                <a:gd name="T0" fmla="*/ 253 w 253"/>
                <a:gd name="T1" fmla="*/ 10 h 39"/>
                <a:gd name="T2" fmla="*/ 253 w 253"/>
                <a:gd name="T3" fmla="*/ 10 h 39"/>
                <a:gd name="T4" fmla="*/ 230 w 253"/>
                <a:gd name="T5" fmla="*/ 8 h 39"/>
                <a:gd name="T6" fmla="*/ 209 w 253"/>
                <a:gd name="T7" fmla="*/ 5 h 39"/>
                <a:gd name="T8" fmla="*/ 186 w 253"/>
                <a:gd name="T9" fmla="*/ 3 h 39"/>
                <a:gd name="T10" fmla="*/ 186 w 253"/>
                <a:gd name="T11" fmla="*/ 3 h 39"/>
                <a:gd name="T12" fmla="*/ 157 w 253"/>
                <a:gd name="T13" fmla="*/ 2 h 39"/>
                <a:gd name="T14" fmla="*/ 123 w 253"/>
                <a:gd name="T15" fmla="*/ 0 h 39"/>
                <a:gd name="T16" fmla="*/ 107 w 253"/>
                <a:gd name="T17" fmla="*/ 0 h 39"/>
                <a:gd name="T18" fmla="*/ 91 w 253"/>
                <a:gd name="T19" fmla="*/ 2 h 39"/>
                <a:gd name="T20" fmla="*/ 77 w 253"/>
                <a:gd name="T21" fmla="*/ 3 h 39"/>
                <a:gd name="T22" fmla="*/ 66 w 253"/>
                <a:gd name="T23" fmla="*/ 5 h 39"/>
                <a:gd name="T24" fmla="*/ 66 w 253"/>
                <a:gd name="T25" fmla="*/ 5 h 39"/>
                <a:gd name="T26" fmla="*/ 30 w 253"/>
                <a:gd name="T27" fmla="*/ 19 h 39"/>
                <a:gd name="T28" fmla="*/ 18 w 253"/>
                <a:gd name="T29" fmla="*/ 24 h 39"/>
                <a:gd name="T30" fmla="*/ 12 w 253"/>
                <a:gd name="T31" fmla="*/ 28 h 39"/>
                <a:gd name="T32" fmla="*/ 8 w 253"/>
                <a:gd name="T33" fmla="*/ 30 h 39"/>
                <a:gd name="T34" fmla="*/ 8 w 253"/>
                <a:gd name="T35" fmla="*/ 30 h 39"/>
                <a:gd name="T36" fmla="*/ 0 w 253"/>
                <a:gd name="T37" fmla="*/ 39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3" h="39">
                  <a:moveTo>
                    <a:pt x="253" y="10"/>
                  </a:moveTo>
                  <a:lnTo>
                    <a:pt x="253" y="10"/>
                  </a:lnTo>
                  <a:lnTo>
                    <a:pt x="230" y="8"/>
                  </a:lnTo>
                  <a:lnTo>
                    <a:pt x="209" y="5"/>
                  </a:lnTo>
                  <a:lnTo>
                    <a:pt x="186" y="3"/>
                  </a:lnTo>
                  <a:lnTo>
                    <a:pt x="157" y="2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1" y="2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30" y="19"/>
                  </a:lnTo>
                  <a:lnTo>
                    <a:pt x="18" y="24"/>
                  </a:lnTo>
                  <a:lnTo>
                    <a:pt x="12" y="28"/>
                  </a:lnTo>
                  <a:lnTo>
                    <a:pt x="8" y="30"/>
                  </a:lnTo>
                  <a:lnTo>
                    <a:pt x="0" y="39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8" name="Freeform 2890"/>
            <p:cNvSpPr>
              <a:spLocks/>
            </p:cNvSpPr>
            <p:nvPr/>
          </p:nvSpPr>
          <p:spPr bwMode="auto">
            <a:xfrm>
              <a:off x="3316" y="1731"/>
              <a:ext cx="106" cy="132"/>
            </a:xfrm>
            <a:custGeom>
              <a:avLst/>
              <a:gdLst>
                <a:gd name="T0" fmla="*/ 0 w 106"/>
                <a:gd name="T1" fmla="*/ 132 h 132"/>
                <a:gd name="T2" fmla="*/ 0 w 106"/>
                <a:gd name="T3" fmla="*/ 132 h 132"/>
                <a:gd name="T4" fmla="*/ 13 w 106"/>
                <a:gd name="T5" fmla="*/ 118 h 132"/>
                <a:gd name="T6" fmla="*/ 22 w 106"/>
                <a:gd name="T7" fmla="*/ 107 h 132"/>
                <a:gd name="T8" fmla="*/ 25 w 106"/>
                <a:gd name="T9" fmla="*/ 103 h 132"/>
                <a:gd name="T10" fmla="*/ 27 w 106"/>
                <a:gd name="T11" fmla="*/ 99 h 132"/>
                <a:gd name="T12" fmla="*/ 27 w 106"/>
                <a:gd name="T13" fmla="*/ 99 h 132"/>
                <a:gd name="T14" fmla="*/ 29 w 106"/>
                <a:gd name="T15" fmla="*/ 93 h 132"/>
                <a:gd name="T16" fmla="*/ 34 w 106"/>
                <a:gd name="T17" fmla="*/ 84 h 132"/>
                <a:gd name="T18" fmla="*/ 51 w 106"/>
                <a:gd name="T19" fmla="*/ 63 h 132"/>
                <a:gd name="T20" fmla="*/ 51 w 106"/>
                <a:gd name="T21" fmla="*/ 63 h 132"/>
                <a:gd name="T22" fmla="*/ 74 w 106"/>
                <a:gd name="T23" fmla="*/ 36 h 132"/>
                <a:gd name="T24" fmla="*/ 96 w 106"/>
                <a:gd name="T25" fmla="*/ 11 h 132"/>
                <a:gd name="T26" fmla="*/ 96 w 106"/>
                <a:gd name="T27" fmla="*/ 11 h 132"/>
                <a:gd name="T28" fmla="*/ 106 w 106"/>
                <a:gd name="T29" fmla="*/ 0 h 1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6" h="132">
                  <a:moveTo>
                    <a:pt x="0" y="132"/>
                  </a:moveTo>
                  <a:lnTo>
                    <a:pt x="0" y="132"/>
                  </a:lnTo>
                  <a:lnTo>
                    <a:pt x="13" y="118"/>
                  </a:lnTo>
                  <a:lnTo>
                    <a:pt x="22" y="107"/>
                  </a:lnTo>
                  <a:lnTo>
                    <a:pt x="25" y="103"/>
                  </a:lnTo>
                  <a:lnTo>
                    <a:pt x="27" y="99"/>
                  </a:lnTo>
                  <a:lnTo>
                    <a:pt x="29" y="93"/>
                  </a:lnTo>
                  <a:lnTo>
                    <a:pt x="34" y="84"/>
                  </a:lnTo>
                  <a:lnTo>
                    <a:pt x="51" y="63"/>
                  </a:lnTo>
                  <a:lnTo>
                    <a:pt x="74" y="36"/>
                  </a:lnTo>
                  <a:lnTo>
                    <a:pt x="96" y="11"/>
                  </a:lnTo>
                  <a:lnTo>
                    <a:pt x="10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9" name="Freeform 2891"/>
            <p:cNvSpPr>
              <a:spLocks/>
            </p:cNvSpPr>
            <p:nvPr/>
          </p:nvSpPr>
          <p:spPr bwMode="auto">
            <a:xfrm>
              <a:off x="3313" y="1689"/>
              <a:ext cx="353" cy="157"/>
            </a:xfrm>
            <a:custGeom>
              <a:avLst/>
              <a:gdLst>
                <a:gd name="T0" fmla="*/ 0 w 353"/>
                <a:gd name="T1" fmla="*/ 157 h 157"/>
                <a:gd name="T2" fmla="*/ 0 w 353"/>
                <a:gd name="T3" fmla="*/ 157 h 157"/>
                <a:gd name="T4" fmla="*/ 36 w 353"/>
                <a:gd name="T5" fmla="*/ 103 h 157"/>
                <a:gd name="T6" fmla="*/ 36 w 353"/>
                <a:gd name="T7" fmla="*/ 103 h 157"/>
                <a:gd name="T8" fmla="*/ 49 w 353"/>
                <a:gd name="T9" fmla="*/ 84 h 157"/>
                <a:gd name="T10" fmla="*/ 59 w 353"/>
                <a:gd name="T11" fmla="*/ 71 h 157"/>
                <a:gd name="T12" fmla="*/ 71 w 353"/>
                <a:gd name="T13" fmla="*/ 59 h 157"/>
                <a:gd name="T14" fmla="*/ 84 w 353"/>
                <a:gd name="T15" fmla="*/ 47 h 157"/>
                <a:gd name="T16" fmla="*/ 84 w 353"/>
                <a:gd name="T17" fmla="*/ 47 h 157"/>
                <a:gd name="T18" fmla="*/ 100 w 353"/>
                <a:gd name="T19" fmla="*/ 36 h 157"/>
                <a:gd name="T20" fmla="*/ 115 w 353"/>
                <a:gd name="T21" fmla="*/ 26 h 157"/>
                <a:gd name="T22" fmla="*/ 130 w 353"/>
                <a:gd name="T23" fmla="*/ 17 h 157"/>
                <a:gd name="T24" fmla="*/ 146 w 353"/>
                <a:gd name="T25" fmla="*/ 8 h 157"/>
                <a:gd name="T26" fmla="*/ 146 w 353"/>
                <a:gd name="T27" fmla="*/ 8 h 157"/>
                <a:gd name="T28" fmla="*/ 156 w 353"/>
                <a:gd name="T29" fmla="*/ 6 h 157"/>
                <a:gd name="T30" fmla="*/ 165 w 353"/>
                <a:gd name="T31" fmla="*/ 3 h 157"/>
                <a:gd name="T32" fmla="*/ 173 w 353"/>
                <a:gd name="T33" fmla="*/ 3 h 157"/>
                <a:gd name="T34" fmla="*/ 180 w 353"/>
                <a:gd name="T35" fmla="*/ 3 h 157"/>
                <a:gd name="T36" fmla="*/ 195 w 353"/>
                <a:gd name="T37" fmla="*/ 5 h 157"/>
                <a:gd name="T38" fmla="*/ 202 w 353"/>
                <a:gd name="T39" fmla="*/ 5 h 157"/>
                <a:gd name="T40" fmla="*/ 210 w 353"/>
                <a:gd name="T41" fmla="*/ 3 h 157"/>
                <a:gd name="T42" fmla="*/ 210 w 353"/>
                <a:gd name="T43" fmla="*/ 3 h 157"/>
                <a:gd name="T44" fmla="*/ 225 w 353"/>
                <a:gd name="T45" fmla="*/ 1 h 157"/>
                <a:gd name="T46" fmla="*/ 242 w 353"/>
                <a:gd name="T47" fmla="*/ 0 h 157"/>
                <a:gd name="T48" fmla="*/ 263 w 353"/>
                <a:gd name="T49" fmla="*/ 0 h 157"/>
                <a:gd name="T50" fmla="*/ 291 w 353"/>
                <a:gd name="T51" fmla="*/ 0 h 157"/>
                <a:gd name="T52" fmla="*/ 291 w 353"/>
                <a:gd name="T53" fmla="*/ 0 h 157"/>
                <a:gd name="T54" fmla="*/ 318 w 353"/>
                <a:gd name="T55" fmla="*/ 1 h 157"/>
                <a:gd name="T56" fmla="*/ 337 w 353"/>
                <a:gd name="T57" fmla="*/ 3 h 157"/>
                <a:gd name="T58" fmla="*/ 353 w 353"/>
                <a:gd name="T59" fmla="*/ 6 h 1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3" h="157">
                  <a:moveTo>
                    <a:pt x="0" y="157"/>
                  </a:moveTo>
                  <a:lnTo>
                    <a:pt x="0" y="157"/>
                  </a:lnTo>
                  <a:lnTo>
                    <a:pt x="36" y="103"/>
                  </a:lnTo>
                  <a:lnTo>
                    <a:pt x="49" y="84"/>
                  </a:lnTo>
                  <a:lnTo>
                    <a:pt x="59" y="71"/>
                  </a:lnTo>
                  <a:lnTo>
                    <a:pt x="71" y="59"/>
                  </a:lnTo>
                  <a:lnTo>
                    <a:pt x="84" y="47"/>
                  </a:lnTo>
                  <a:lnTo>
                    <a:pt x="100" y="36"/>
                  </a:lnTo>
                  <a:lnTo>
                    <a:pt x="115" y="26"/>
                  </a:lnTo>
                  <a:lnTo>
                    <a:pt x="130" y="17"/>
                  </a:lnTo>
                  <a:lnTo>
                    <a:pt x="146" y="8"/>
                  </a:lnTo>
                  <a:lnTo>
                    <a:pt x="156" y="6"/>
                  </a:lnTo>
                  <a:lnTo>
                    <a:pt x="165" y="3"/>
                  </a:lnTo>
                  <a:lnTo>
                    <a:pt x="173" y="3"/>
                  </a:lnTo>
                  <a:lnTo>
                    <a:pt x="180" y="3"/>
                  </a:lnTo>
                  <a:lnTo>
                    <a:pt x="195" y="5"/>
                  </a:lnTo>
                  <a:lnTo>
                    <a:pt x="202" y="5"/>
                  </a:lnTo>
                  <a:lnTo>
                    <a:pt x="210" y="3"/>
                  </a:lnTo>
                  <a:lnTo>
                    <a:pt x="225" y="1"/>
                  </a:lnTo>
                  <a:lnTo>
                    <a:pt x="242" y="0"/>
                  </a:lnTo>
                  <a:lnTo>
                    <a:pt x="263" y="0"/>
                  </a:lnTo>
                  <a:lnTo>
                    <a:pt x="291" y="0"/>
                  </a:lnTo>
                  <a:lnTo>
                    <a:pt x="318" y="1"/>
                  </a:lnTo>
                  <a:lnTo>
                    <a:pt x="337" y="3"/>
                  </a:lnTo>
                  <a:lnTo>
                    <a:pt x="353" y="6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0" name="Freeform 2892"/>
            <p:cNvSpPr>
              <a:spLocks/>
            </p:cNvSpPr>
            <p:nvPr/>
          </p:nvSpPr>
          <p:spPr bwMode="auto">
            <a:xfrm>
              <a:off x="3305" y="1644"/>
              <a:ext cx="294" cy="180"/>
            </a:xfrm>
            <a:custGeom>
              <a:avLst/>
              <a:gdLst>
                <a:gd name="T0" fmla="*/ 0 w 294"/>
                <a:gd name="T1" fmla="*/ 180 h 180"/>
                <a:gd name="T2" fmla="*/ 0 w 294"/>
                <a:gd name="T3" fmla="*/ 180 h 180"/>
                <a:gd name="T4" fmla="*/ 15 w 294"/>
                <a:gd name="T5" fmla="*/ 166 h 180"/>
                <a:gd name="T6" fmla="*/ 28 w 294"/>
                <a:gd name="T7" fmla="*/ 153 h 180"/>
                <a:gd name="T8" fmla="*/ 38 w 294"/>
                <a:gd name="T9" fmla="*/ 140 h 180"/>
                <a:gd name="T10" fmla="*/ 38 w 294"/>
                <a:gd name="T11" fmla="*/ 140 h 180"/>
                <a:gd name="T12" fmla="*/ 41 w 294"/>
                <a:gd name="T13" fmla="*/ 133 h 180"/>
                <a:gd name="T14" fmla="*/ 44 w 294"/>
                <a:gd name="T15" fmla="*/ 127 h 180"/>
                <a:gd name="T16" fmla="*/ 48 w 294"/>
                <a:gd name="T17" fmla="*/ 114 h 180"/>
                <a:gd name="T18" fmla="*/ 51 w 294"/>
                <a:gd name="T19" fmla="*/ 107 h 180"/>
                <a:gd name="T20" fmla="*/ 55 w 294"/>
                <a:gd name="T21" fmla="*/ 98 h 180"/>
                <a:gd name="T22" fmla="*/ 61 w 294"/>
                <a:gd name="T23" fmla="*/ 91 h 180"/>
                <a:gd name="T24" fmla="*/ 69 w 294"/>
                <a:gd name="T25" fmla="*/ 81 h 180"/>
                <a:gd name="T26" fmla="*/ 69 w 294"/>
                <a:gd name="T27" fmla="*/ 81 h 180"/>
                <a:gd name="T28" fmla="*/ 80 w 294"/>
                <a:gd name="T29" fmla="*/ 71 h 180"/>
                <a:gd name="T30" fmla="*/ 91 w 294"/>
                <a:gd name="T31" fmla="*/ 62 h 180"/>
                <a:gd name="T32" fmla="*/ 102 w 294"/>
                <a:gd name="T33" fmla="*/ 55 h 180"/>
                <a:gd name="T34" fmla="*/ 115 w 294"/>
                <a:gd name="T35" fmla="*/ 47 h 180"/>
                <a:gd name="T36" fmla="*/ 140 w 294"/>
                <a:gd name="T37" fmla="*/ 35 h 180"/>
                <a:gd name="T38" fmla="*/ 161 w 294"/>
                <a:gd name="T39" fmla="*/ 24 h 180"/>
                <a:gd name="T40" fmla="*/ 161 w 294"/>
                <a:gd name="T41" fmla="*/ 24 h 180"/>
                <a:gd name="T42" fmla="*/ 171 w 294"/>
                <a:gd name="T43" fmla="*/ 19 h 180"/>
                <a:gd name="T44" fmla="*/ 181 w 294"/>
                <a:gd name="T45" fmla="*/ 16 h 180"/>
                <a:gd name="T46" fmla="*/ 191 w 294"/>
                <a:gd name="T47" fmla="*/ 14 h 180"/>
                <a:gd name="T48" fmla="*/ 202 w 294"/>
                <a:gd name="T49" fmla="*/ 11 h 180"/>
                <a:gd name="T50" fmla="*/ 223 w 294"/>
                <a:gd name="T51" fmla="*/ 10 h 180"/>
                <a:gd name="T52" fmla="*/ 248 w 294"/>
                <a:gd name="T53" fmla="*/ 6 h 180"/>
                <a:gd name="T54" fmla="*/ 248 w 294"/>
                <a:gd name="T55" fmla="*/ 6 h 180"/>
                <a:gd name="T56" fmla="*/ 294 w 294"/>
                <a:gd name="T57" fmla="*/ 0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4" h="180">
                  <a:moveTo>
                    <a:pt x="0" y="180"/>
                  </a:moveTo>
                  <a:lnTo>
                    <a:pt x="0" y="180"/>
                  </a:lnTo>
                  <a:lnTo>
                    <a:pt x="15" y="166"/>
                  </a:lnTo>
                  <a:lnTo>
                    <a:pt x="28" y="153"/>
                  </a:lnTo>
                  <a:lnTo>
                    <a:pt x="38" y="140"/>
                  </a:lnTo>
                  <a:lnTo>
                    <a:pt x="41" y="133"/>
                  </a:lnTo>
                  <a:lnTo>
                    <a:pt x="44" y="127"/>
                  </a:lnTo>
                  <a:lnTo>
                    <a:pt x="48" y="114"/>
                  </a:lnTo>
                  <a:lnTo>
                    <a:pt x="51" y="107"/>
                  </a:lnTo>
                  <a:lnTo>
                    <a:pt x="55" y="98"/>
                  </a:lnTo>
                  <a:lnTo>
                    <a:pt x="61" y="91"/>
                  </a:lnTo>
                  <a:lnTo>
                    <a:pt x="69" y="81"/>
                  </a:lnTo>
                  <a:lnTo>
                    <a:pt x="80" y="71"/>
                  </a:lnTo>
                  <a:lnTo>
                    <a:pt x="91" y="62"/>
                  </a:lnTo>
                  <a:lnTo>
                    <a:pt x="102" y="55"/>
                  </a:lnTo>
                  <a:lnTo>
                    <a:pt x="115" y="47"/>
                  </a:lnTo>
                  <a:lnTo>
                    <a:pt x="140" y="35"/>
                  </a:lnTo>
                  <a:lnTo>
                    <a:pt x="161" y="24"/>
                  </a:lnTo>
                  <a:lnTo>
                    <a:pt x="171" y="19"/>
                  </a:lnTo>
                  <a:lnTo>
                    <a:pt x="181" y="16"/>
                  </a:lnTo>
                  <a:lnTo>
                    <a:pt x="191" y="14"/>
                  </a:lnTo>
                  <a:lnTo>
                    <a:pt x="202" y="11"/>
                  </a:lnTo>
                  <a:lnTo>
                    <a:pt x="223" y="10"/>
                  </a:lnTo>
                  <a:lnTo>
                    <a:pt x="248" y="6"/>
                  </a:lnTo>
                  <a:lnTo>
                    <a:pt x="294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1" name="Freeform 2893"/>
            <p:cNvSpPr>
              <a:spLocks/>
            </p:cNvSpPr>
            <p:nvPr/>
          </p:nvSpPr>
          <p:spPr bwMode="auto">
            <a:xfrm>
              <a:off x="3497" y="1674"/>
              <a:ext cx="154" cy="7"/>
            </a:xfrm>
            <a:custGeom>
              <a:avLst/>
              <a:gdLst>
                <a:gd name="T0" fmla="*/ 154 w 154"/>
                <a:gd name="T1" fmla="*/ 7 h 7"/>
                <a:gd name="T2" fmla="*/ 154 w 154"/>
                <a:gd name="T3" fmla="*/ 7 h 7"/>
                <a:gd name="T4" fmla="*/ 151 w 154"/>
                <a:gd name="T5" fmla="*/ 6 h 7"/>
                <a:gd name="T6" fmla="*/ 144 w 154"/>
                <a:gd name="T7" fmla="*/ 2 h 7"/>
                <a:gd name="T8" fmla="*/ 138 w 154"/>
                <a:gd name="T9" fmla="*/ 1 h 7"/>
                <a:gd name="T10" fmla="*/ 130 w 154"/>
                <a:gd name="T11" fmla="*/ 0 h 7"/>
                <a:gd name="T12" fmla="*/ 120 w 154"/>
                <a:gd name="T13" fmla="*/ 0 h 7"/>
                <a:gd name="T14" fmla="*/ 109 w 154"/>
                <a:gd name="T15" fmla="*/ 0 h 7"/>
                <a:gd name="T16" fmla="*/ 109 w 154"/>
                <a:gd name="T17" fmla="*/ 0 h 7"/>
                <a:gd name="T18" fmla="*/ 68 w 154"/>
                <a:gd name="T19" fmla="*/ 4 h 7"/>
                <a:gd name="T20" fmla="*/ 40 w 154"/>
                <a:gd name="T21" fmla="*/ 5 h 7"/>
                <a:gd name="T22" fmla="*/ 40 w 154"/>
                <a:gd name="T23" fmla="*/ 5 h 7"/>
                <a:gd name="T24" fmla="*/ 13 w 154"/>
                <a:gd name="T25" fmla="*/ 6 h 7"/>
                <a:gd name="T26" fmla="*/ 0 w 154"/>
                <a:gd name="T27" fmla="*/ 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7">
                  <a:moveTo>
                    <a:pt x="154" y="7"/>
                  </a:moveTo>
                  <a:lnTo>
                    <a:pt x="154" y="7"/>
                  </a:lnTo>
                  <a:lnTo>
                    <a:pt x="151" y="6"/>
                  </a:lnTo>
                  <a:lnTo>
                    <a:pt x="144" y="2"/>
                  </a:lnTo>
                  <a:lnTo>
                    <a:pt x="138" y="1"/>
                  </a:lnTo>
                  <a:lnTo>
                    <a:pt x="13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68" y="4"/>
                  </a:lnTo>
                  <a:lnTo>
                    <a:pt x="40" y="5"/>
                  </a:lnTo>
                  <a:lnTo>
                    <a:pt x="13" y="6"/>
                  </a:lnTo>
                  <a:lnTo>
                    <a:pt x="0" y="7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2" name="Freeform 2894"/>
            <p:cNvSpPr>
              <a:spLocks/>
            </p:cNvSpPr>
            <p:nvPr/>
          </p:nvSpPr>
          <p:spPr bwMode="auto">
            <a:xfrm>
              <a:off x="3575" y="1664"/>
              <a:ext cx="58" cy="14"/>
            </a:xfrm>
            <a:custGeom>
              <a:avLst/>
              <a:gdLst>
                <a:gd name="T0" fmla="*/ 58 w 58"/>
                <a:gd name="T1" fmla="*/ 1 h 14"/>
                <a:gd name="T2" fmla="*/ 58 w 58"/>
                <a:gd name="T3" fmla="*/ 1 h 14"/>
                <a:gd name="T4" fmla="*/ 50 w 58"/>
                <a:gd name="T5" fmla="*/ 0 h 14"/>
                <a:gd name="T6" fmla="*/ 40 w 58"/>
                <a:gd name="T7" fmla="*/ 0 h 14"/>
                <a:gd name="T8" fmla="*/ 35 w 58"/>
                <a:gd name="T9" fmla="*/ 0 h 14"/>
                <a:gd name="T10" fmla="*/ 30 w 58"/>
                <a:gd name="T11" fmla="*/ 1 h 14"/>
                <a:gd name="T12" fmla="*/ 30 w 58"/>
                <a:gd name="T13" fmla="*/ 1 h 14"/>
                <a:gd name="T14" fmla="*/ 0 w 58"/>
                <a:gd name="T15" fmla="*/ 1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4">
                  <a:moveTo>
                    <a:pt x="58" y="1"/>
                  </a:moveTo>
                  <a:lnTo>
                    <a:pt x="58" y="1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0" y="14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3" name="Freeform 2895"/>
            <p:cNvSpPr>
              <a:spLocks/>
            </p:cNvSpPr>
            <p:nvPr/>
          </p:nvSpPr>
          <p:spPr bwMode="auto">
            <a:xfrm>
              <a:off x="3382" y="1653"/>
              <a:ext cx="232" cy="82"/>
            </a:xfrm>
            <a:custGeom>
              <a:avLst/>
              <a:gdLst>
                <a:gd name="T0" fmla="*/ 232 w 232"/>
                <a:gd name="T1" fmla="*/ 0 h 82"/>
                <a:gd name="T2" fmla="*/ 232 w 232"/>
                <a:gd name="T3" fmla="*/ 0 h 82"/>
                <a:gd name="T4" fmla="*/ 212 w 232"/>
                <a:gd name="T5" fmla="*/ 3 h 82"/>
                <a:gd name="T6" fmla="*/ 194 w 232"/>
                <a:gd name="T7" fmla="*/ 6 h 82"/>
                <a:gd name="T8" fmla="*/ 178 w 232"/>
                <a:gd name="T9" fmla="*/ 7 h 82"/>
                <a:gd name="T10" fmla="*/ 178 w 232"/>
                <a:gd name="T11" fmla="*/ 7 h 82"/>
                <a:gd name="T12" fmla="*/ 163 w 232"/>
                <a:gd name="T13" fmla="*/ 7 h 82"/>
                <a:gd name="T14" fmla="*/ 145 w 232"/>
                <a:gd name="T15" fmla="*/ 10 h 82"/>
                <a:gd name="T16" fmla="*/ 133 w 232"/>
                <a:gd name="T17" fmla="*/ 11 h 82"/>
                <a:gd name="T18" fmla="*/ 122 w 232"/>
                <a:gd name="T19" fmla="*/ 13 h 82"/>
                <a:gd name="T20" fmla="*/ 111 w 232"/>
                <a:gd name="T21" fmla="*/ 17 h 82"/>
                <a:gd name="T22" fmla="*/ 99 w 232"/>
                <a:gd name="T23" fmla="*/ 22 h 82"/>
                <a:gd name="T24" fmla="*/ 99 w 232"/>
                <a:gd name="T25" fmla="*/ 22 h 82"/>
                <a:gd name="T26" fmla="*/ 48 w 232"/>
                <a:gd name="T27" fmla="*/ 44 h 82"/>
                <a:gd name="T28" fmla="*/ 25 w 232"/>
                <a:gd name="T29" fmla="*/ 56 h 82"/>
                <a:gd name="T30" fmla="*/ 18 w 232"/>
                <a:gd name="T31" fmla="*/ 61 h 82"/>
                <a:gd name="T32" fmla="*/ 12 w 232"/>
                <a:gd name="T33" fmla="*/ 67 h 82"/>
                <a:gd name="T34" fmla="*/ 12 w 232"/>
                <a:gd name="T35" fmla="*/ 67 h 82"/>
                <a:gd name="T36" fmla="*/ 0 w 232"/>
                <a:gd name="T37" fmla="*/ 82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2" h="82">
                  <a:moveTo>
                    <a:pt x="232" y="0"/>
                  </a:moveTo>
                  <a:lnTo>
                    <a:pt x="232" y="0"/>
                  </a:lnTo>
                  <a:lnTo>
                    <a:pt x="212" y="3"/>
                  </a:lnTo>
                  <a:lnTo>
                    <a:pt x="194" y="6"/>
                  </a:lnTo>
                  <a:lnTo>
                    <a:pt x="178" y="7"/>
                  </a:lnTo>
                  <a:lnTo>
                    <a:pt x="163" y="7"/>
                  </a:lnTo>
                  <a:lnTo>
                    <a:pt x="145" y="10"/>
                  </a:lnTo>
                  <a:lnTo>
                    <a:pt x="133" y="11"/>
                  </a:lnTo>
                  <a:lnTo>
                    <a:pt x="122" y="13"/>
                  </a:lnTo>
                  <a:lnTo>
                    <a:pt x="111" y="17"/>
                  </a:lnTo>
                  <a:lnTo>
                    <a:pt x="99" y="22"/>
                  </a:lnTo>
                  <a:lnTo>
                    <a:pt x="48" y="44"/>
                  </a:lnTo>
                  <a:lnTo>
                    <a:pt x="25" y="56"/>
                  </a:lnTo>
                  <a:lnTo>
                    <a:pt x="18" y="61"/>
                  </a:lnTo>
                  <a:lnTo>
                    <a:pt x="12" y="67"/>
                  </a:lnTo>
                  <a:lnTo>
                    <a:pt x="0" y="8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4" name="Freeform 2896"/>
            <p:cNvSpPr>
              <a:spLocks/>
            </p:cNvSpPr>
            <p:nvPr/>
          </p:nvSpPr>
          <p:spPr bwMode="auto">
            <a:xfrm>
              <a:off x="3304" y="1743"/>
              <a:ext cx="50" cy="65"/>
            </a:xfrm>
            <a:custGeom>
              <a:avLst/>
              <a:gdLst>
                <a:gd name="T0" fmla="*/ 0 w 50"/>
                <a:gd name="T1" fmla="*/ 65 h 65"/>
                <a:gd name="T2" fmla="*/ 0 w 50"/>
                <a:gd name="T3" fmla="*/ 65 h 65"/>
                <a:gd name="T4" fmla="*/ 10 w 50"/>
                <a:gd name="T5" fmla="*/ 55 h 65"/>
                <a:gd name="T6" fmla="*/ 17 w 50"/>
                <a:gd name="T7" fmla="*/ 45 h 65"/>
                <a:gd name="T8" fmla="*/ 26 w 50"/>
                <a:gd name="T9" fmla="*/ 35 h 65"/>
                <a:gd name="T10" fmla="*/ 26 w 50"/>
                <a:gd name="T11" fmla="*/ 35 h 65"/>
                <a:gd name="T12" fmla="*/ 41 w 50"/>
                <a:gd name="T13" fmla="*/ 13 h 65"/>
                <a:gd name="T14" fmla="*/ 50 w 50"/>
                <a:gd name="T15" fmla="*/ 0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65">
                  <a:moveTo>
                    <a:pt x="0" y="65"/>
                  </a:moveTo>
                  <a:lnTo>
                    <a:pt x="0" y="65"/>
                  </a:lnTo>
                  <a:lnTo>
                    <a:pt x="10" y="55"/>
                  </a:lnTo>
                  <a:lnTo>
                    <a:pt x="17" y="45"/>
                  </a:lnTo>
                  <a:lnTo>
                    <a:pt x="26" y="35"/>
                  </a:lnTo>
                  <a:lnTo>
                    <a:pt x="41" y="13"/>
                  </a:lnTo>
                  <a:lnTo>
                    <a:pt x="5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5" name="Freeform 2897"/>
            <p:cNvSpPr>
              <a:spLocks/>
            </p:cNvSpPr>
            <p:nvPr/>
          </p:nvSpPr>
          <p:spPr bwMode="auto">
            <a:xfrm>
              <a:off x="3302" y="1630"/>
              <a:ext cx="289" cy="161"/>
            </a:xfrm>
            <a:custGeom>
              <a:avLst/>
              <a:gdLst>
                <a:gd name="T0" fmla="*/ 0 w 289"/>
                <a:gd name="T1" fmla="*/ 161 h 161"/>
                <a:gd name="T2" fmla="*/ 0 w 289"/>
                <a:gd name="T3" fmla="*/ 161 h 161"/>
                <a:gd name="T4" fmla="*/ 17 w 289"/>
                <a:gd name="T5" fmla="*/ 142 h 161"/>
                <a:gd name="T6" fmla="*/ 47 w 289"/>
                <a:gd name="T7" fmla="*/ 107 h 161"/>
                <a:gd name="T8" fmla="*/ 47 w 289"/>
                <a:gd name="T9" fmla="*/ 107 h 161"/>
                <a:gd name="T10" fmla="*/ 63 w 289"/>
                <a:gd name="T11" fmla="*/ 89 h 161"/>
                <a:gd name="T12" fmla="*/ 83 w 289"/>
                <a:gd name="T13" fmla="*/ 67 h 161"/>
                <a:gd name="T14" fmla="*/ 93 w 289"/>
                <a:gd name="T15" fmla="*/ 57 h 161"/>
                <a:gd name="T16" fmla="*/ 104 w 289"/>
                <a:gd name="T17" fmla="*/ 48 h 161"/>
                <a:gd name="T18" fmla="*/ 115 w 289"/>
                <a:gd name="T19" fmla="*/ 40 h 161"/>
                <a:gd name="T20" fmla="*/ 125 w 289"/>
                <a:gd name="T21" fmla="*/ 34 h 161"/>
                <a:gd name="T22" fmla="*/ 125 w 289"/>
                <a:gd name="T23" fmla="*/ 34 h 161"/>
                <a:gd name="T24" fmla="*/ 151 w 289"/>
                <a:gd name="T25" fmla="*/ 25 h 161"/>
                <a:gd name="T26" fmla="*/ 182 w 289"/>
                <a:gd name="T27" fmla="*/ 16 h 161"/>
                <a:gd name="T28" fmla="*/ 212 w 289"/>
                <a:gd name="T29" fmla="*/ 10 h 161"/>
                <a:gd name="T30" fmla="*/ 225 w 289"/>
                <a:gd name="T31" fmla="*/ 9 h 161"/>
                <a:gd name="T32" fmla="*/ 235 w 289"/>
                <a:gd name="T33" fmla="*/ 8 h 161"/>
                <a:gd name="T34" fmla="*/ 235 w 289"/>
                <a:gd name="T35" fmla="*/ 8 h 161"/>
                <a:gd name="T36" fmla="*/ 247 w 289"/>
                <a:gd name="T37" fmla="*/ 6 h 161"/>
                <a:gd name="T38" fmla="*/ 258 w 289"/>
                <a:gd name="T39" fmla="*/ 4 h 161"/>
                <a:gd name="T40" fmla="*/ 267 w 289"/>
                <a:gd name="T41" fmla="*/ 2 h 161"/>
                <a:gd name="T42" fmla="*/ 274 w 289"/>
                <a:gd name="T43" fmla="*/ 0 h 161"/>
                <a:gd name="T44" fmla="*/ 274 w 289"/>
                <a:gd name="T45" fmla="*/ 0 h 161"/>
                <a:gd name="T46" fmla="*/ 279 w 289"/>
                <a:gd name="T47" fmla="*/ 2 h 161"/>
                <a:gd name="T48" fmla="*/ 282 w 289"/>
                <a:gd name="T49" fmla="*/ 2 h 161"/>
                <a:gd name="T50" fmla="*/ 284 w 289"/>
                <a:gd name="T51" fmla="*/ 0 h 161"/>
                <a:gd name="T52" fmla="*/ 284 w 289"/>
                <a:gd name="T53" fmla="*/ 0 h 161"/>
                <a:gd name="T54" fmla="*/ 287 w 289"/>
                <a:gd name="T55" fmla="*/ 0 h 161"/>
                <a:gd name="T56" fmla="*/ 289 w 289"/>
                <a:gd name="T57" fmla="*/ 2 h 161"/>
                <a:gd name="T58" fmla="*/ 289 w 289"/>
                <a:gd name="T59" fmla="*/ 5 h 1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9" h="161">
                  <a:moveTo>
                    <a:pt x="0" y="161"/>
                  </a:moveTo>
                  <a:lnTo>
                    <a:pt x="0" y="161"/>
                  </a:lnTo>
                  <a:lnTo>
                    <a:pt x="17" y="142"/>
                  </a:lnTo>
                  <a:lnTo>
                    <a:pt x="47" y="107"/>
                  </a:lnTo>
                  <a:lnTo>
                    <a:pt x="63" y="89"/>
                  </a:lnTo>
                  <a:lnTo>
                    <a:pt x="83" y="67"/>
                  </a:lnTo>
                  <a:lnTo>
                    <a:pt x="93" y="57"/>
                  </a:lnTo>
                  <a:lnTo>
                    <a:pt x="104" y="48"/>
                  </a:lnTo>
                  <a:lnTo>
                    <a:pt x="115" y="40"/>
                  </a:lnTo>
                  <a:lnTo>
                    <a:pt x="125" y="34"/>
                  </a:lnTo>
                  <a:lnTo>
                    <a:pt x="151" y="25"/>
                  </a:lnTo>
                  <a:lnTo>
                    <a:pt x="182" y="16"/>
                  </a:lnTo>
                  <a:lnTo>
                    <a:pt x="212" y="10"/>
                  </a:lnTo>
                  <a:lnTo>
                    <a:pt x="225" y="9"/>
                  </a:lnTo>
                  <a:lnTo>
                    <a:pt x="235" y="8"/>
                  </a:lnTo>
                  <a:lnTo>
                    <a:pt x="247" y="6"/>
                  </a:lnTo>
                  <a:lnTo>
                    <a:pt x="258" y="4"/>
                  </a:lnTo>
                  <a:lnTo>
                    <a:pt x="267" y="2"/>
                  </a:lnTo>
                  <a:lnTo>
                    <a:pt x="274" y="0"/>
                  </a:lnTo>
                  <a:lnTo>
                    <a:pt x="279" y="2"/>
                  </a:lnTo>
                  <a:lnTo>
                    <a:pt x="282" y="2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9" y="2"/>
                  </a:lnTo>
                  <a:lnTo>
                    <a:pt x="289" y="5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6" name="Freeform 2898"/>
            <p:cNvSpPr>
              <a:spLocks/>
            </p:cNvSpPr>
            <p:nvPr/>
          </p:nvSpPr>
          <p:spPr bwMode="auto">
            <a:xfrm>
              <a:off x="3297" y="1620"/>
              <a:ext cx="276" cy="154"/>
            </a:xfrm>
            <a:custGeom>
              <a:avLst/>
              <a:gdLst>
                <a:gd name="T0" fmla="*/ 0 w 276"/>
                <a:gd name="T1" fmla="*/ 154 h 154"/>
                <a:gd name="T2" fmla="*/ 0 w 276"/>
                <a:gd name="T3" fmla="*/ 154 h 154"/>
                <a:gd name="T4" fmla="*/ 19 w 276"/>
                <a:gd name="T5" fmla="*/ 130 h 154"/>
                <a:gd name="T6" fmla="*/ 37 w 276"/>
                <a:gd name="T7" fmla="*/ 107 h 154"/>
                <a:gd name="T8" fmla="*/ 54 w 276"/>
                <a:gd name="T9" fmla="*/ 87 h 154"/>
                <a:gd name="T10" fmla="*/ 54 w 276"/>
                <a:gd name="T11" fmla="*/ 87 h 154"/>
                <a:gd name="T12" fmla="*/ 70 w 276"/>
                <a:gd name="T13" fmla="*/ 71 h 154"/>
                <a:gd name="T14" fmla="*/ 85 w 276"/>
                <a:gd name="T15" fmla="*/ 58 h 154"/>
                <a:gd name="T16" fmla="*/ 93 w 276"/>
                <a:gd name="T17" fmla="*/ 50 h 154"/>
                <a:gd name="T18" fmla="*/ 102 w 276"/>
                <a:gd name="T19" fmla="*/ 45 h 154"/>
                <a:gd name="T20" fmla="*/ 111 w 276"/>
                <a:gd name="T21" fmla="*/ 39 h 154"/>
                <a:gd name="T22" fmla="*/ 121 w 276"/>
                <a:gd name="T23" fmla="*/ 35 h 154"/>
                <a:gd name="T24" fmla="*/ 121 w 276"/>
                <a:gd name="T25" fmla="*/ 35 h 154"/>
                <a:gd name="T26" fmla="*/ 145 w 276"/>
                <a:gd name="T27" fmla="*/ 26 h 154"/>
                <a:gd name="T28" fmla="*/ 169 w 276"/>
                <a:gd name="T29" fmla="*/ 20 h 154"/>
                <a:gd name="T30" fmla="*/ 191 w 276"/>
                <a:gd name="T31" fmla="*/ 15 h 154"/>
                <a:gd name="T32" fmla="*/ 211 w 276"/>
                <a:gd name="T33" fmla="*/ 13 h 154"/>
                <a:gd name="T34" fmla="*/ 211 w 276"/>
                <a:gd name="T35" fmla="*/ 13 h 154"/>
                <a:gd name="T36" fmla="*/ 243 w 276"/>
                <a:gd name="T37" fmla="*/ 10 h 154"/>
                <a:gd name="T38" fmla="*/ 256 w 276"/>
                <a:gd name="T39" fmla="*/ 8 h 154"/>
                <a:gd name="T40" fmla="*/ 262 w 276"/>
                <a:gd name="T41" fmla="*/ 7 h 154"/>
                <a:gd name="T42" fmla="*/ 262 w 276"/>
                <a:gd name="T43" fmla="*/ 7 h 154"/>
                <a:gd name="T44" fmla="*/ 276 w 276"/>
                <a:gd name="T45" fmla="*/ 0 h 1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6" h="154">
                  <a:moveTo>
                    <a:pt x="0" y="154"/>
                  </a:moveTo>
                  <a:lnTo>
                    <a:pt x="0" y="154"/>
                  </a:lnTo>
                  <a:lnTo>
                    <a:pt x="19" y="130"/>
                  </a:lnTo>
                  <a:lnTo>
                    <a:pt x="37" y="107"/>
                  </a:lnTo>
                  <a:lnTo>
                    <a:pt x="54" y="87"/>
                  </a:lnTo>
                  <a:lnTo>
                    <a:pt x="70" y="71"/>
                  </a:lnTo>
                  <a:lnTo>
                    <a:pt x="85" y="58"/>
                  </a:lnTo>
                  <a:lnTo>
                    <a:pt x="93" y="50"/>
                  </a:lnTo>
                  <a:lnTo>
                    <a:pt x="102" y="45"/>
                  </a:lnTo>
                  <a:lnTo>
                    <a:pt x="111" y="39"/>
                  </a:lnTo>
                  <a:lnTo>
                    <a:pt x="121" y="35"/>
                  </a:lnTo>
                  <a:lnTo>
                    <a:pt x="145" y="26"/>
                  </a:lnTo>
                  <a:lnTo>
                    <a:pt x="169" y="20"/>
                  </a:lnTo>
                  <a:lnTo>
                    <a:pt x="191" y="15"/>
                  </a:lnTo>
                  <a:lnTo>
                    <a:pt x="211" y="13"/>
                  </a:lnTo>
                  <a:lnTo>
                    <a:pt x="243" y="10"/>
                  </a:lnTo>
                  <a:lnTo>
                    <a:pt x="256" y="8"/>
                  </a:lnTo>
                  <a:lnTo>
                    <a:pt x="262" y="7"/>
                  </a:lnTo>
                  <a:lnTo>
                    <a:pt x="27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7" name="Freeform 2899"/>
            <p:cNvSpPr>
              <a:spLocks/>
            </p:cNvSpPr>
            <p:nvPr/>
          </p:nvSpPr>
          <p:spPr bwMode="auto">
            <a:xfrm>
              <a:off x="3290" y="1612"/>
              <a:ext cx="268" cy="149"/>
            </a:xfrm>
            <a:custGeom>
              <a:avLst/>
              <a:gdLst>
                <a:gd name="T0" fmla="*/ 268 w 268"/>
                <a:gd name="T1" fmla="*/ 0 h 149"/>
                <a:gd name="T2" fmla="*/ 268 w 268"/>
                <a:gd name="T3" fmla="*/ 0 h 149"/>
                <a:gd name="T4" fmla="*/ 252 w 268"/>
                <a:gd name="T5" fmla="*/ 1 h 149"/>
                <a:gd name="T6" fmla="*/ 237 w 268"/>
                <a:gd name="T7" fmla="*/ 3 h 149"/>
                <a:gd name="T8" fmla="*/ 218 w 268"/>
                <a:gd name="T9" fmla="*/ 6 h 149"/>
                <a:gd name="T10" fmla="*/ 218 w 268"/>
                <a:gd name="T11" fmla="*/ 6 h 149"/>
                <a:gd name="T12" fmla="*/ 177 w 268"/>
                <a:gd name="T13" fmla="*/ 13 h 149"/>
                <a:gd name="T14" fmla="*/ 153 w 268"/>
                <a:gd name="T15" fmla="*/ 20 h 149"/>
                <a:gd name="T16" fmla="*/ 142 w 268"/>
                <a:gd name="T17" fmla="*/ 23 h 149"/>
                <a:gd name="T18" fmla="*/ 131 w 268"/>
                <a:gd name="T19" fmla="*/ 28 h 149"/>
                <a:gd name="T20" fmla="*/ 131 w 268"/>
                <a:gd name="T21" fmla="*/ 28 h 149"/>
                <a:gd name="T22" fmla="*/ 109 w 268"/>
                <a:gd name="T23" fmla="*/ 41 h 149"/>
                <a:gd name="T24" fmla="*/ 87 w 268"/>
                <a:gd name="T25" fmla="*/ 53 h 149"/>
                <a:gd name="T26" fmla="*/ 77 w 268"/>
                <a:gd name="T27" fmla="*/ 61 h 149"/>
                <a:gd name="T28" fmla="*/ 68 w 268"/>
                <a:gd name="T29" fmla="*/ 69 h 149"/>
                <a:gd name="T30" fmla="*/ 58 w 268"/>
                <a:gd name="T31" fmla="*/ 79 h 149"/>
                <a:gd name="T32" fmla="*/ 49 w 268"/>
                <a:gd name="T33" fmla="*/ 90 h 149"/>
                <a:gd name="T34" fmla="*/ 49 w 268"/>
                <a:gd name="T35" fmla="*/ 90 h 149"/>
                <a:gd name="T36" fmla="*/ 15 w 268"/>
                <a:gd name="T37" fmla="*/ 131 h 149"/>
                <a:gd name="T38" fmla="*/ 0 w 268"/>
                <a:gd name="T39" fmla="*/ 149 h 1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149">
                  <a:moveTo>
                    <a:pt x="268" y="0"/>
                  </a:moveTo>
                  <a:lnTo>
                    <a:pt x="268" y="0"/>
                  </a:lnTo>
                  <a:lnTo>
                    <a:pt x="252" y="1"/>
                  </a:lnTo>
                  <a:lnTo>
                    <a:pt x="237" y="3"/>
                  </a:lnTo>
                  <a:lnTo>
                    <a:pt x="218" y="6"/>
                  </a:lnTo>
                  <a:lnTo>
                    <a:pt x="177" y="13"/>
                  </a:lnTo>
                  <a:lnTo>
                    <a:pt x="153" y="20"/>
                  </a:lnTo>
                  <a:lnTo>
                    <a:pt x="142" y="23"/>
                  </a:lnTo>
                  <a:lnTo>
                    <a:pt x="131" y="28"/>
                  </a:lnTo>
                  <a:lnTo>
                    <a:pt x="109" y="41"/>
                  </a:lnTo>
                  <a:lnTo>
                    <a:pt x="87" y="53"/>
                  </a:lnTo>
                  <a:lnTo>
                    <a:pt x="77" y="61"/>
                  </a:lnTo>
                  <a:lnTo>
                    <a:pt x="68" y="69"/>
                  </a:lnTo>
                  <a:lnTo>
                    <a:pt x="58" y="79"/>
                  </a:lnTo>
                  <a:lnTo>
                    <a:pt x="49" y="90"/>
                  </a:lnTo>
                  <a:lnTo>
                    <a:pt x="15" y="131"/>
                  </a:lnTo>
                  <a:lnTo>
                    <a:pt x="0" y="149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8" name="Freeform 2900"/>
            <p:cNvSpPr>
              <a:spLocks/>
            </p:cNvSpPr>
            <p:nvPr/>
          </p:nvSpPr>
          <p:spPr bwMode="auto">
            <a:xfrm>
              <a:off x="3288" y="1597"/>
              <a:ext cx="257" cy="146"/>
            </a:xfrm>
            <a:custGeom>
              <a:avLst/>
              <a:gdLst>
                <a:gd name="T0" fmla="*/ 0 w 257"/>
                <a:gd name="T1" fmla="*/ 146 h 146"/>
                <a:gd name="T2" fmla="*/ 0 w 257"/>
                <a:gd name="T3" fmla="*/ 146 h 146"/>
                <a:gd name="T4" fmla="*/ 14 w 257"/>
                <a:gd name="T5" fmla="*/ 128 h 146"/>
                <a:gd name="T6" fmla="*/ 25 w 257"/>
                <a:gd name="T7" fmla="*/ 113 h 146"/>
                <a:gd name="T8" fmla="*/ 36 w 257"/>
                <a:gd name="T9" fmla="*/ 99 h 146"/>
                <a:gd name="T10" fmla="*/ 36 w 257"/>
                <a:gd name="T11" fmla="*/ 99 h 146"/>
                <a:gd name="T12" fmla="*/ 60 w 257"/>
                <a:gd name="T13" fmla="*/ 72 h 146"/>
                <a:gd name="T14" fmla="*/ 73 w 257"/>
                <a:gd name="T15" fmla="*/ 58 h 146"/>
                <a:gd name="T16" fmla="*/ 82 w 257"/>
                <a:gd name="T17" fmla="*/ 52 h 146"/>
                <a:gd name="T18" fmla="*/ 89 w 257"/>
                <a:gd name="T19" fmla="*/ 48 h 146"/>
                <a:gd name="T20" fmla="*/ 89 w 257"/>
                <a:gd name="T21" fmla="*/ 48 h 146"/>
                <a:gd name="T22" fmla="*/ 103 w 257"/>
                <a:gd name="T23" fmla="*/ 39 h 146"/>
                <a:gd name="T24" fmla="*/ 117 w 257"/>
                <a:gd name="T25" fmla="*/ 31 h 146"/>
                <a:gd name="T26" fmla="*/ 124 w 257"/>
                <a:gd name="T27" fmla="*/ 27 h 146"/>
                <a:gd name="T28" fmla="*/ 130 w 257"/>
                <a:gd name="T29" fmla="*/ 23 h 146"/>
                <a:gd name="T30" fmla="*/ 138 w 257"/>
                <a:gd name="T31" fmla="*/ 21 h 146"/>
                <a:gd name="T32" fmla="*/ 147 w 257"/>
                <a:gd name="T33" fmla="*/ 20 h 146"/>
                <a:gd name="T34" fmla="*/ 147 w 257"/>
                <a:gd name="T35" fmla="*/ 20 h 146"/>
                <a:gd name="T36" fmla="*/ 163 w 257"/>
                <a:gd name="T37" fmla="*/ 18 h 146"/>
                <a:gd name="T38" fmla="*/ 176 w 257"/>
                <a:gd name="T39" fmla="*/ 15 h 146"/>
                <a:gd name="T40" fmla="*/ 188 w 257"/>
                <a:gd name="T41" fmla="*/ 11 h 146"/>
                <a:gd name="T42" fmla="*/ 196 w 257"/>
                <a:gd name="T43" fmla="*/ 8 h 146"/>
                <a:gd name="T44" fmla="*/ 196 w 257"/>
                <a:gd name="T45" fmla="*/ 8 h 146"/>
                <a:gd name="T46" fmla="*/ 201 w 257"/>
                <a:gd name="T47" fmla="*/ 6 h 146"/>
                <a:gd name="T48" fmla="*/ 203 w 257"/>
                <a:gd name="T49" fmla="*/ 3 h 146"/>
                <a:gd name="T50" fmla="*/ 206 w 257"/>
                <a:gd name="T51" fmla="*/ 3 h 146"/>
                <a:gd name="T52" fmla="*/ 219 w 257"/>
                <a:gd name="T53" fmla="*/ 5 h 146"/>
                <a:gd name="T54" fmla="*/ 219 w 257"/>
                <a:gd name="T55" fmla="*/ 5 h 146"/>
                <a:gd name="T56" fmla="*/ 227 w 257"/>
                <a:gd name="T57" fmla="*/ 5 h 146"/>
                <a:gd name="T58" fmla="*/ 235 w 257"/>
                <a:gd name="T59" fmla="*/ 5 h 146"/>
                <a:gd name="T60" fmla="*/ 246 w 257"/>
                <a:gd name="T61" fmla="*/ 3 h 146"/>
                <a:gd name="T62" fmla="*/ 255 w 257"/>
                <a:gd name="T63" fmla="*/ 1 h 146"/>
                <a:gd name="T64" fmla="*/ 257 w 257"/>
                <a:gd name="T65" fmla="*/ 0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146">
                  <a:moveTo>
                    <a:pt x="0" y="146"/>
                  </a:moveTo>
                  <a:lnTo>
                    <a:pt x="0" y="146"/>
                  </a:lnTo>
                  <a:lnTo>
                    <a:pt x="14" y="128"/>
                  </a:lnTo>
                  <a:lnTo>
                    <a:pt x="25" y="113"/>
                  </a:lnTo>
                  <a:lnTo>
                    <a:pt x="36" y="99"/>
                  </a:lnTo>
                  <a:lnTo>
                    <a:pt x="60" y="72"/>
                  </a:lnTo>
                  <a:lnTo>
                    <a:pt x="73" y="58"/>
                  </a:lnTo>
                  <a:lnTo>
                    <a:pt x="82" y="52"/>
                  </a:lnTo>
                  <a:lnTo>
                    <a:pt x="89" y="48"/>
                  </a:lnTo>
                  <a:lnTo>
                    <a:pt x="103" y="39"/>
                  </a:lnTo>
                  <a:lnTo>
                    <a:pt x="117" y="31"/>
                  </a:lnTo>
                  <a:lnTo>
                    <a:pt x="124" y="27"/>
                  </a:lnTo>
                  <a:lnTo>
                    <a:pt x="130" y="23"/>
                  </a:lnTo>
                  <a:lnTo>
                    <a:pt x="138" y="21"/>
                  </a:lnTo>
                  <a:lnTo>
                    <a:pt x="147" y="20"/>
                  </a:lnTo>
                  <a:lnTo>
                    <a:pt x="163" y="18"/>
                  </a:lnTo>
                  <a:lnTo>
                    <a:pt x="176" y="15"/>
                  </a:lnTo>
                  <a:lnTo>
                    <a:pt x="188" y="11"/>
                  </a:lnTo>
                  <a:lnTo>
                    <a:pt x="196" y="8"/>
                  </a:lnTo>
                  <a:lnTo>
                    <a:pt x="201" y="6"/>
                  </a:lnTo>
                  <a:lnTo>
                    <a:pt x="203" y="3"/>
                  </a:lnTo>
                  <a:lnTo>
                    <a:pt x="206" y="3"/>
                  </a:lnTo>
                  <a:lnTo>
                    <a:pt x="219" y="5"/>
                  </a:lnTo>
                  <a:lnTo>
                    <a:pt x="227" y="5"/>
                  </a:lnTo>
                  <a:lnTo>
                    <a:pt x="235" y="5"/>
                  </a:lnTo>
                  <a:lnTo>
                    <a:pt x="246" y="3"/>
                  </a:lnTo>
                  <a:lnTo>
                    <a:pt x="255" y="1"/>
                  </a:lnTo>
                  <a:lnTo>
                    <a:pt x="257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9" name="Freeform 2901"/>
            <p:cNvSpPr>
              <a:spLocks/>
            </p:cNvSpPr>
            <p:nvPr/>
          </p:nvSpPr>
          <p:spPr bwMode="auto">
            <a:xfrm>
              <a:off x="3287" y="1588"/>
              <a:ext cx="238" cy="131"/>
            </a:xfrm>
            <a:custGeom>
              <a:avLst/>
              <a:gdLst>
                <a:gd name="T0" fmla="*/ 0 w 238"/>
                <a:gd name="T1" fmla="*/ 131 h 131"/>
                <a:gd name="T2" fmla="*/ 0 w 238"/>
                <a:gd name="T3" fmla="*/ 131 h 131"/>
                <a:gd name="T4" fmla="*/ 6 w 238"/>
                <a:gd name="T5" fmla="*/ 123 h 131"/>
                <a:gd name="T6" fmla="*/ 25 w 238"/>
                <a:gd name="T7" fmla="*/ 103 h 131"/>
                <a:gd name="T8" fmla="*/ 25 w 238"/>
                <a:gd name="T9" fmla="*/ 103 h 131"/>
                <a:gd name="T10" fmla="*/ 34 w 238"/>
                <a:gd name="T11" fmla="*/ 92 h 131"/>
                <a:gd name="T12" fmla="*/ 42 w 238"/>
                <a:gd name="T13" fmla="*/ 81 h 131"/>
                <a:gd name="T14" fmla="*/ 49 w 238"/>
                <a:gd name="T15" fmla="*/ 71 h 131"/>
                <a:gd name="T16" fmla="*/ 53 w 238"/>
                <a:gd name="T17" fmla="*/ 66 h 131"/>
                <a:gd name="T18" fmla="*/ 58 w 238"/>
                <a:gd name="T19" fmla="*/ 62 h 131"/>
                <a:gd name="T20" fmla="*/ 58 w 238"/>
                <a:gd name="T21" fmla="*/ 62 h 131"/>
                <a:gd name="T22" fmla="*/ 79 w 238"/>
                <a:gd name="T23" fmla="*/ 47 h 131"/>
                <a:gd name="T24" fmla="*/ 90 w 238"/>
                <a:gd name="T25" fmla="*/ 39 h 131"/>
                <a:gd name="T26" fmla="*/ 103 w 238"/>
                <a:gd name="T27" fmla="*/ 34 h 131"/>
                <a:gd name="T28" fmla="*/ 103 w 238"/>
                <a:gd name="T29" fmla="*/ 34 h 131"/>
                <a:gd name="T30" fmla="*/ 115 w 238"/>
                <a:gd name="T31" fmla="*/ 29 h 131"/>
                <a:gd name="T32" fmla="*/ 129 w 238"/>
                <a:gd name="T33" fmla="*/ 24 h 131"/>
                <a:gd name="T34" fmla="*/ 159 w 238"/>
                <a:gd name="T35" fmla="*/ 14 h 131"/>
                <a:gd name="T36" fmla="*/ 159 w 238"/>
                <a:gd name="T37" fmla="*/ 14 h 131"/>
                <a:gd name="T38" fmla="*/ 182 w 238"/>
                <a:gd name="T39" fmla="*/ 7 h 131"/>
                <a:gd name="T40" fmla="*/ 192 w 238"/>
                <a:gd name="T41" fmla="*/ 5 h 131"/>
                <a:gd name="T42" fmla="*/ 202 w 238"/>
                <a:gd name="T43" fmla="*/ 4 h 131"/>
                <a:gd name="T44" fmla="*/ 202 w 238"/>
                <a:gd name="T45" fmla="*/ 4 h 131"/>
                <a:gd name="T46" fmla="*/ 221 w 238"/>
                <a:gd name="T47" fmla="*/ 4 h 131"/>
                <a:gd name="T48" fmla="*/ 231 w 238"/>
                <a:gd name="T49" fmla="*/ 1 h 131"/>
                <a:gd name="T50" fmla="*/ 231 w 238"/>
                <a:gd name="T51" fmla="*/ 1 h 131"/>
                <a:gd name="T52" fmla="*/ 238 w 238"/>
                <a:gd name="T53" fmla="*/ 0 h 1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38" h="131">
                  <a:moveTo>
                    <a:pt x="0" y="131"/>
                  </a:moveTo>
                  <a:lnTo>
                    <a:pt x="0" y="131"/>
                  </a:lnTo>
                  <a:lnTo>
                    <a:pt x="6" y="123"/>
                  </a:lnTo>
                  <a:lnTo>
                    <a:pt x="25" y="103"/>
                  </a:lnTo>
                  <a:lnTo>
                    <a:pt x="34" y="92"/>
                  </a:lnTo>
                  <a:lnTo>
                    <a:pt x="42" y="81"/>
                  </a:lnTo>
                  <a:lnTo>
                    <a:pt x="49" y="71"/>
                  </a:lnTo>
                  <a:lnTo>
                    <a:pt x="53" y="66"/>
                  </a:lnTo>
                  <a:lnTo>
                    <a:pt x="58" y="62"/>
                  </a:lnTo>
                  <a:lnTo>
                    <a:pt x="79" y="47"/>
                  </a:lnTo>
                  <a:lnTo>
                    <a:pt x="90" y="39"/>
                  </a:lnTo>
                  <a:lnTo>
                    <a:pt x="103" y="34"/>
                  </a:lnTo>
                  <a:lnTo>
                    <a:pt x="115" y="29"/>
                  </a:lnTo>
                  <a:lnTo>
                    <a:pt x="129" y="24"/>
                  </a:lnTo>
                  <a:lnTo>
                    <a:pt x="159" y="14"/>
                  </a:lnTo>
                  <a:lnTo>
                    <a:pt x="182" y="7"/>
                  </a:lnTo>
                  <a:lnTo>
                    <a:pt x="192" y="5"/>
                  </a:lnTo>
                  <a:lnTo>
                    <a:pt x="202" y="4"/>
                  </a:lnTo>
                  <a:lnTo>
                    <a:pt x="221" y="4"/>
                  </a:lnTo>
                  <a:lnTo>
                    <a:pt x="231" y="1"/>
                  </a:lnTo>
                  <a:lnTo>
                    <a:pt x="238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40" name="Freeform 2902"/>
            <p:cNvSpPr>
              <a:spLocks/>
            </p:cNvSpPr>
            <p:nvPr/>
          </p:nvSpPr>
          <p:spPr bwMode="auto">
            <a:xfrm>
              <a:off x="3294" y="1649"/>
              <a:ext cx="40" cy="35"/>
            </a:xfrm>
            <a:custGeom>
              <a:avLst/>
              <a:gdLst>
                <a:gd name="T0" fmla="*/ 0 w 40"/>
                <a:gd name="T1" fmla="*/ 35 h 35"/>
                <a:gd name="T2" fmla="*/ 0 w 40"/>
                <a:gd name="T3" fmla="*/ 35 h 35"/>
                <a:gd name="T4" fmla="*/ 10 w 40"/>
                <a:gd name="T5" fmla="*/ 27 h 35"/>
                <a:gd name="T6" fmla="*/ 18 w 40"/>
                <a:gd name="T7" fmla="*/ 21 h 35"/>
                <a:gd name="T8" fmla="*/ 25 w 40"/>
                <a:gd name="T9" fmla="*/ 15 h 35"/>
                <a:gd name="T10" fmla="*/ 25 w 40"/>
                <a:gd name="T11" fmla="*/ 15 h 35"/>
                <a:gd name="T12" fmla="*/ 40 w 40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5">
                  <a:moveTo>
                    <a:pt x="0" y="35"/>
                  </a:moveTo>
                  <a:lnTo>
                    <a:pt x="0" y="35"/>
                  </a:lnTo>
                  <a:lnTo>
                    <a:pt x="10" y="27"/>
                  </a:lnTo>
                  <a:lnTo>
                    <a:pt x="18" y="21"/>
                  </a:lnTo>
                  <a:lnTo>
                    <a:pt x="25" y="15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41" name="Freeform 2903"/>
            <p:cNvSpPr>
              <a:spLocks/>
            </p:cNvSpPr>
            <p:nvPr/>
          </p:nvSpPr>
          <p:spPr bwMode="auto">
            <a:xfrm>
              <a:off x="3299" y="1598"/>
              <a:ext cx="116" cy="58"/>
            </a:xfrm>
            <a:custGeom>
              <a:avLst/>
              <a:gdLst>
                <a:gd name="T0" fmla="*/ 0 w 116"/>
                <a:gd name="T1" fmla="*/ 58 h 58"/>
                <a:gd name="T2" fmla="*/ 0 w 116"/>
                <a:gd name="T3" fmla="*/ 58 h 58"/>
                <a:gd name="T4" fmla="*/ 10 w 116"/>
                <a:gd name="T5" fmla="*/ 53 h 58"/>
                <a:gd name="T6" fmla="*/ 32 w 116"/>
                <a:gd name="T7" fmla="*/ 42 h 58"/>
                <a:gd name="T8" fmla="*/ 32 w 116"/>
                <a:gd name="T9" fmla="*/ 42 h 58"/>
                <a:gd name="T10" fmla="*/ 44 w 116"/>
                <a:gd name="T11" fmla="*/ 35 h 58"/>
                <a:gd name="T12" fmla="*/ 52 w 116"/>
                <a:gd name="T13" fmla="*/ 29 h 58"/>
                <a:gd name="T14" fmla="*/ 61 w 116"/>
                <a:gd name="T15" fmla="*/ 21 h 58"/>
                <a:gd name="T16" fmla="*/ 73 w 116"/>
                <a:gd name="T17" fmla="*/ 14 h 58"/>
                <a:gd name="T18" fmla="*/ 73 w 116"/>
                <a:gd name="T19" fmla="*/ 14 h 58"/>
                <a:gd name="T20" fmla="*/ 87 w 116"/>
                <a:gd name="T21" fmla="*/ 9 h 58"/>
                <a:gd name="T22" fmla="*/ 101 w 116"/>
                <a:gd name="T23" fmla="*/ 4 h 58"/>
                <a:gd name="T24" fmla="*/ 116 w 116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6" h="58">
                  <a:moveTo>
                    <a:pt x="0" y="58"/>
                  </a:moveTo>
                  <a:lnTo>
                    <a:pt x="0" y="58"/>
                  </a:lnTo>
                  <a:lnTo>
                    <a:pt x="10" y="53"/>
                  </a:lnTo>
                  <a:lnTo>
                    <a:pt x="32" y="42"/>
                  </a:lnTo>
                  <a:lnTo>
                    <a:pt x="44" y="35"/>
                  </a:lnTo>
                  <a:lnTo>
                    <a:pt x="52" y="29"/>
                  </a:lnTo>
                  <a:lnTo>
                    <a:pt x="61" y="21"/>
                  </a:lnTo>
                  <a:lnTo>
                    <a:pt x="73" y="14"/>
                  </a:lnTo>
                  <a:lnTo>
                    <a:pt x="87" y="9"/>
                  </a:lnTo>
                  <a:lnTo>
                    <a:pt x="101" y="4"/>
                  </a:lnTo>
                  <a:lnTo>
                    <a:pt x="116" y="0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42" name="Freeform 2904"/>
            <p:cNvSpPr>
              <a:spLocks/>
            </p:cNvSpPr>
            <p:nvPr/>
          </p:nvSpPr>
          <p:spPr bwMode="auto">
            <a:xfrm>
              <a:off x="3345" y="1562"/>
              <a:ext cx="116" cy="32"/>
            </a:xfrm>
            <a:custGeom>
              <a:avLst/>
              <a:gdLst>
                <a:gd name="T0" fmla="*/ 116 w 116"/>
                <a:gd name="T1" fmla="*/ 1 h 32"/>
                <a:gd name="T2" fmla="*/ 116 w 116"/>
                <a:gd name="T3" fmla="*/ 1 h 32"/>
                <a:gd name="T4" fmla="*/ 114 w 116"/>
                <a:gd name="T5" fmla="*/ 1 h 32"/>
                <a:gd name="T6" fmla="*/ 108 w 116"/>
                <a:gd name="T7" fmla="*/ 0 h 32"/>
                <a:gd name="T8" fmla="*/ 100 w 116"/>
                <a:gd name="T9" fmla="*/ 0 h 32"/>
                <a:gd name="T10" fmla="*/ 95 w 116"/>
                <a:gd name="T11" fmla="*/ 1 h 32"/>
                <a:gd name="T12" fmla="*/ 88 w 116"/>
                <a:gd name="T13" fmla="*/ 4 h 32"/>
                <a:gd name="T14" fmla="*/ 88 w 116"/>
                <a:gd name="T15" fmla="*/ 4 h 32"/>
                <a:gd name="T16" fmla="*/ 63 w 116"/>
                <a:gd name="T17" fmla="*/ 12 h 32"/>
                <a:gd name="T18" fmla="*/ 42 w 116"/>
                <a:gd name="T19" fmla="*/ 19 h 32"/>
                <a:gd name="T20" fmla="*/ 42 w 116"/>
                <a:gd name="T21" fmla="*/ 19 h 32"/>
                <a:gd name="T22" fmla="*/ 30 w 116"/>
                <a:gd name="T23" fmla="*/ 21 h 32"/>
                <a:gd name="T24" fmla="*/ 16 w 116"/>
                <a:gd name="T25" fmla="*/ 26 h 32"/>
                <a:gd name="T26" fmla="*/ 0 w 116"/>
                <a:gd name="T27" fmla="*/ 32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6" h="32">
                  <a:moveTo>
                    <a:pt x="116" y="1"/>
                  </a:moveTo>
                  <a:lnTo>
                    <a:pt x="116" y="1"/>
                  </a:lnTo>
                  <a:lnTo>
                    <a:pt x="114" y="1"/>
                  </a:lnTo>
                  <a:lnTo>
                    <a:pt x="108" y="0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88" y="4"/>
                  </a:lnTo>
                  <a:lnTo>
                    <a:pt x="63" y="12"/>
                  </a:lnTo>
                  <a:lnTo>
                    <a:pt x="42" y="19"/>
                  </a:lnTo>
                  <a:lnTo>
                    <a:pt x="30" y="21"/>
                  </a:lnTo>
                  <a:lnTo>
                    <a:pt x="16" y="26"/>
                  </a:lnTo>
                  <a:lnTo>
                    <a:pt x="0" y="32"/>
                  </a:lnTo>
                </a:path>
              </a:pathLst>
            </a:custGeom>
            <a:noFill/>
            <a:ln w="20638">
              <a:solidFill>
                <a:srgbClr val="FFB2E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51" name="Group 2905"/>
          <p:cNvGrpSpPr>
            <a:grpSpLocks/>
          </p:cNvGrpSpPr>
          <p:nvPr/>
        </p:nvGrpSpPr>
        <p:grpSpPr bwMode="auto">
          <a:xfrm>
            <a:off x="6869113" y="446088"/>
            <a:ext cx="1133475" cy="1419225"/>
            <a:chOff x="1439" y="460"/>
            <a:chExt cx="655" cy="819"/>
          </a:xfrm>
        </p:grpSpPr>
        <p:grpSp>
          <p:nvGrpSpPr>
            <p:cNvPr id="14454" name="Group 2906"/>
            <p:cNvGrpSpPr>
              <a:grpSpLocks/>
            </p:cNvGrpSpPr>
            <p:nvPr/>
          </p:nvGrpSpPr>
          <p:grpSpPr bwMode="auto">
            <a:xfrm>
              <a:off x="1800" y="460"/>
              <a:ext cx="294" cy="703"/>
              <a:chOff x="1800" y="460"/>
              <a:chExt cx="294" cy="703"/>
            </a:xfrm>
          </p:grpSpPr>
          <p:sp>
            <p:nvSpPr>
              <p:cNvPr id="14958" name="Freeform 2907"/>
              <p:cNvSpPr>
                <a:spLocks/>
              </p:cNvSpPr>
              <p:nvPr/>
            </p:nvSpPr>
            <p:spPr bwMode="auto">
              <a:xfrm>
                <a:off x="1996" y="874"/>
                <a:ext cx="6" cy="9"/>
              </a:xfrm>
              <a:custGeom>
                <a:avLst/>
                <a:gdLst>
                  <a:gd name="T0" fmla="*/ 6 w 6"/>
                  <a:gd name="T1" fmla="*/ 9 h 9"/>
                  <a:gd name="T2" fmla="*/ 5 w 6"/>
                  <a:gd name="T3" fmla="*/ 8 h 9"/>
                  <a:gd name="T4" fmla="*/ 5 w 6"/>
                  <a:gd name="T5" fmla="*/ 9 h 9"/>
                  <a:gd name="T6" fmla="*/ 0 w 6"/>
                  <a:gd name="T7" fmla="*/ 0 h 9"/>
                  <a:gd name="T8" fmla="*/ 1 w 6"/>
                  <a:gd name="T9" fmla="*/ 2 h 9"/>
                  <a:gd name="T10" fmla="*/ 3 w 6"/>
                  <a:gd name="T11" fmla="*/ 2 h 9"/>
                  <a:gd name="T12" fmla="*/ 6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59" name="Freeform 2908"/>
              <p:cNvSpPr>
                <a:spLocks/>
              </p:cNvSpPr>
              <p:nvPr/>
            </p:nvSpPr>
            <p:spPr bwMode="auto">
              <a:xfrm>
                <a:off x="1988" y="860"/>
                <a:ext cx="2" cy="9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6 h 9"/>
                  <a:gd name="T4" fmla="*/ 0 w 2"/>
                  <a:gd name="T5" fmla="*/ 1 h 9"/>
                  <a:gd name="T6" fmla="*/ 0 w 2"/>
                  <a:gd name="T7" fmla="*/ 0 h 9"/>
                  <a:gd name="T8" fmla="*/ 0 w 2"/>
                  <a:gd name="T9" fmla="*/ 1 h 9"/>
                  <a:gd name="T10" fmla="*/ 2 w 2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lnTo>
                      <a:pt x="1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0" name="Freeform 2909"/>
              <p:cNvSpPr>
                <a:spLocks/>
              </p:cNvSpPr>
              <p:nvPr/>
            </p:nvSpPr>
            <p:spPr bwMode="auto">
              <a:xfrm>
                <a:off x="1984" y="881"/>
                <a:ext cx="4" cy="6"/>
              </a:xfrm>
              <a:custGeom>
                <a:avLst/>
                <a:gdLst>
                  <a:gd name="T0" fmla="*/ 1 w 4"/>
                  <a:gd name="T1" fmla="*/ 5 h 6"/>
                  <a:gd name="T2" fmla="*/ 0 w 4"/>
                  <a:gd name="T3" fmla="*/ 0 h 6"/>
                  <a:gd name="T4" fmla="*/ 4 w 4"/>
                  <a:gd name="T5" fmla="*/ 6 h 6"/>
                  <a:gd name="T6" fmla="*/ 1 w 4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1" name="Freeform 2910"/>
              <p:cNvSpPr>
                <a:spLocks/>
              </p:cNvSpPr>
              <p:nvPr/>
            </p:nvSpPr>
            <p:spPr bwMode="auto">
              <a:xfrm>
                <a:off x="1924" y="623"/>
                <a:ext cx="153" cy="369"/>
              </a:xfrm>
              <a:custGeom>
                <a:avLst/>
                <a:gdLst>
                  <a:gd name="T0" fmla="*/ 5 w 153"/>
                  <a:gd name="T1" fmla="*/ 12 h 369"/>
                  <a:gd name="T2" fmla="*/ 0 w 153"/>
                  <a:gd name="T3" fmla="*/ 36 h 369"/>
                  <a:gd name="T4" fmla="*/ 3 w 153"/>
                  <a:gd name="T5" fmla="*/ 37 h 369"/>
                  <a:gd name="T6" fmla="*/ 6 w 153"/>
                  <a:gd name="T7" fmla="*/ 72 h 369"/>
                  <a:gd name="T8" fmla="*/ 14 w 153"/>
                  <a:gd name="T9" fmla="*/ 110 h 369"/>
                  <a:gd name="T10" fmla="*/ 27 w 153"/>
                  <a:gd name="T11" fmla="*/ 156 h 369"/>
                  <a:gd name="T12" fmla="*/ 41 w 153"/>
                  <a:gd name="T13" fmla="*/ 188 h 369"/>
                  <a:gd name="T14" fmla="*/ 35 w 153"/>
                  <a:gd name="T15" fmla="*/ 178 h 369"/>
                  <a:gd name="T16" fmla="*/ 55 w 153"/>
                  <a:gd name="T17" fmla="*/ 237 h 369"/>
                  <a:gd name="T18" fmla="*/ 57 w 153"/>
                  <a:gd name="T19" fmla="*/ 239 h 369"/>
                  <a:gd name="T20" fmla="*/ 59 w 153"/>
                  <a:gd name="T21" fmla="*/ 246 h 369"/>
                  <a:gd name="T22" fmla="*/ 61 w 153"/>
                  <a:gd name="T23" fmla="*/ 248 h 369"/>
                  <a:gd name="T24" fmla="*/ 66 w 153"/>
                  <a:gd name="T25" fmla="*/ 260 h 369"/>
                  <a:gd name="T26" fmla="*/ 67 w 153"/>
                  <a:gd name="T27" fmla="*/ 270 h 369"/>
                  <a:gd name="T28" fmla="*/ 97 w 153"/>
                  <a:gd name="T29" fmla="*/ 314 h 369"/>
                  <a:gd name="T30" fmla="*/ 102 w 153"/>
                  <a:gd name="T31" fmla="*/ 320 h 369"/>
                  <a:gd name="T32" fmla="*/ 113 w 153"/>
                  <a:gd name="T33" fmla="*/ 330 h 369"/>
                  <a:gd name="T34" fmla="*/ 88 w 153"/>
                  <a:gd name="T35" fmla="*/ 300 h 369"/>
                  <a:gd name="T36" fmla="*/ 95 w 153"/>
                  <a:gd name="T37" fmla="*/ 306 h 369"/>
                  <a:gd name="T38" fmla="*/ 119 w 153"/>
                  <a:gd name="T39" fmla="*/ 336 h 369"/>
                  <a:gd name="T40" fmla="*/ 136 w 153"/>
                  <a:gd name="T41" fmla="*/ 355 h 369"/>
                  <a:gd name="T42" fmla="*/ 139 w 153"/>
                  <a:gd name="T43" fmla="*/ 356 h 369"/>
                  <a:gd name="T44" fmla="*/ 139 w 153"/>
                  <a:gd name="T45" fmla="*/ 355 h 369"/>
                  <a:gd name="T46" fmla="*/ 153 w 153"/>
                  <a:gd name="T47" fmla="*/ 369 h 369"/>
                  <a:gd name="T48" fmla="*/ 138 w 153"/>
                  <a:gd name="T49" fmla="*/ 350 h 369"/>
                  <a:gd name="T50" fmla="*/ 144 w 153"/>
                  <a:gd name="T51" fmla="*/ 352 h 369"/>
                  <a:gd name="T52" fmla="*/ 134 w 153"/>
                  <a:gd name="T53" fmla="*/ 341 h 369"/>
                  <a:gd name="T54" fmla="*/ 129 w 153"/>
                  <a:gd name="T55" fmla="*/ 336 h 369"/>
                  <a:gd name="T56" fmla="*/ 123 w 153"/>
                  <a:gd name="T57" fmla="*/ 330 h 369"/>
                  <a:gd name="T58" fmla="*/ 134 w 153"/>
                  <a:gd name="T59" fmla="*/ 347 h 369"/>
                  <a:gd name="T60" fmla="*/ 137 w 153"/>
                  <a:gd name="T61" fmla="*/ 351 h 369"/>
                  <a:gd name="T62" fmla="*/ 113 w 153"/>
                  <a:gd name="T63" fmla="*/ 319 h 369"/>
                  <a:gd name="T64" fmla="*/ 108 w 153"/>
                  <a:gd name="T65" fmla="*/ 309 h 369"/>
                  <a:gd name="T66" fmla="*/ 87 w 153"/>
                  <a:gd name="T67" fmla="*/ 283 h 369"/>
                  <a:gd name="T68" fmla="*/ 86 w 153"/>
                  <a:gd name="T69" fmla="*/ 274 h 369"/>
                  <a:gd name="T70" fmla="*/ 78 w 153"/>
                  <a:gd name="T71" fmla="*/ 265 h 369"/>
                  <a:gd name="T72" fmla="*/ 82 w 153"/>
                  <a:gd name="T73" fmla="*/ 274 h 369"/>
                  <a:gd name="T74" fmla="*/ 64 w 153"/>
                  <a:gd name="T75" fmla="*/ 243 h 369"/>
                  <a:gd name="T76" fmla="*/ 64 w 153"/>
                  <a:gd name="T77" fmla="*/ 234 h 369"/>
                  <a:gd name="T78" fmla="*/ 54 w 153"/>
                  <a:gd name="T79" fmla="*/ 200 h 369"/>
                  <a:gd name="T80" fmla="*/ 52 w 153"/>
                  <a:gd name="T81" fmla="*/ 193 h 369"/>
                  <a:gd name="T82" fmla="*/ 44 w 153"/>
                  <a:gd name="T83" fmla="*/ 169 h 369"/>
                  <a:gd name="T84" fmla="*/ 36 w 153"/>
                  <a:gd name="T85" fmla="*/ 136 h 369"/>
                  <a:gd name="T86" fmla="*/ 29 w 153"/>
                  <a:gd name="T87" fmla="*/ 115 h 369"/>
                  <a:gd name="T88" fmla="*/ 19 w 153"/>
                  <a:gd name="T89" fmla="*/ 77 h 369"/>
                  <a:gd name="T90" fmla="*/ 13 w 153"/>
                  <a:gd name="T91" fmla="*/ 62 h 369"/>
                  <a:gd name="T92" fmla="*/ 14 w 153"/>
                  <a:gd name="T93" fmla="*/ 17 h 369"/>
                  <a:gd name="T94" fmla="*/ 10 w 153"/>
                  <a:gd name="T95" fmla="*/ 1 h 3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53" h="369">
                    <a:moveTo>
                      <a:pt x="4" y="7"/>
                    </a:moveTo>
                    <a:lnTo>
                      <a:pt x="5" y="5"/>
                    </a:lnTo>
                    <a:lnTo>
                      <a:pt x="6" y="7"/>
                    </a:lnTo>
                    <a:lnTo>
                      <a:pt x="5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57"/>
                    </a:lnTo>
                    <a:lnTo>
                      <a:pt x="6" y="62"/>
                    </a:lnTo>
                    <a:lnTo>
                      <a:pt x="8" y="74"/>
                    </a:lnTo>
                    <a:lnTo>
                      <a:pt x="6" y="72"/>
                    </a:lnTo>
                    <a:lnTo>
                      <a:pt x="5" y="74"/>
                    </a:lnTo>
                    <a:lnTo>
                      <a:pt x="6" y="80"/>
                    </a:lnTo>
                    <a:lnTo>
                      <a:pt x="11" y="94"/>
                    </a:lnTo>
                    <a:lnTo>
                      <a:pt x="14" y="110"/>
                    </a:lnTo>
                    <a:lnTo>
                      <a:pt x="19" y="126"/>
                    </a:lnTo>
                    <a:lnTo>
                      <a:pt x="23" y="135"/>
                    </a:lnTo>
                    <a:lnTo>
                      <a:pt x="25" y="146"/>
                    </a:lnTo>
                    <a:lnTo>
                      <a:pt x="27" y="156"/>
                    </a:lnTo>
                    <a:lnTo>
                      <a:pt x="31" y="162"/>
                    </a:lnTo>
                    <a:lnTo>
                      <a:pt x="34" y="172"/>
                    </a:lnTo>
                    <a:lnTo>
                      <a:pt x="36" y="178"/>
                    </a:lnTo>
                    <a:lnTo>
                      <a:pt x="41" y="188"/>
                    </a:lnTo>
                    <a:lnTo>
                      <a:pt x="41" y="191"/>
                    </a:lnTo>
                    <a:lnTo>
                      <a:pt x="39" y="186"/>
                    </a:lnTo>
                    <a:lnTo>
                      <a:pt x="36" y="180"/>
                    </a:lnTo>
                    <a:lnTo>
                      <a:pt x="35" y="178"/>
                    </a:lnTo>
                    <a:lnTo>
                      <a:pt x="35" y="180"/>
                    </a:lnTo>
                    <a:lnTo>
                      <a:pt x="44" y="207"/>
                    </a:lnTo>
                    <a:lnTo>
                      <a:pt x="54" y="236"/>
                    </a:lnTo>
                    <a:lnTo>
                      <a:pt x="55" y="237"/>
                    </a:lnTo>
                    <a:lnTo>
                      <a:pt x="55" y="236"/>
                    </a:lnTo>
                    <a:lnTo>
                      <a:pt x="56" y="237"/>
                    </a:lnTo>
                    <a:lnTo>
                      <a:pt x="57" y="241"/>
                    </a:lnTo>
                    <a:lnTo>
                      <a:pt x="57" y="239"/>
                    </a:lnTo>
                    <a:lnTo>
                      <a:pt x="56" y="241"/>
                    </a:lnTo>
                    <a:lnTo>
                      <a:pt x="57" y="246"/>
                    </a:lnTo>
                    <a:lnTo>
                      <a:pt x="57" y="243"/>
                    </a:lnTo>
                    <a:lnTo>
                      <a:pt x="59" y="246"/>
                    </a:lnTo>
                    <a:lnTo>
                      <a:pt x="57" y="242"/>
                    </a:lnTo>
                    <a:lnTo>
                      <a:pt x="59" y="242"/>
                    </a:lnTo>
                    <a:lnTo>
                      <a:pt x="59" y="243"/>
                    </a:lnTo>
                    <a:lnTo>
                      <a:pt x="61" y="248"/>
                    </a:lnTo>
                    <a:lnTo>
                      <a:pt x="64" y="256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66" y="260"/>
                    </a:lnTo>
                    <a:lnTo>
                      <a:pt x="65" y="257"/>
                    </a:lnTo>
                    <a:lnTo>
                      <a:pt x="64" y="258"/>
                    </a:lnTo>
                    <a:lnTo>
                      <a:pt x="64" y="260"/>
                    </a:lnTo>
                    <a:lnTo>
                      <a:pt x="67" y="270"/>
                    </a:lnTo>
                    <a:lnTo>
                      <a:pt x="80" y="292"/>
                    </a:lnTo>
                    <a:lnTo>
                      <a:pt x="87" y="303"/>
                    </a:lnTo>
                    <a:lnTo>
                      <a:pt x="96" y="314"/>
                    </a:lnTo>
                    <a:lnTo>
                      <a:pt x="97" y="314"/>
                    </a:lnTo>
                    <a:lnTo>
                      <a:pt x="98" y="315"/>
                    </a:lnTo>
                    <a:lnTo>
                      <a:pt x="102" y="319"/>
                    </a:lnTo>
                    <a:lnTo>
                      <a:pt x="101" y="319"/>
                    </a:lnTo>
                    <a:lnTo>
                      <a:pt x="102" y="320"/>
                    </a:lnTo>
                    <a:lnTo>
                      <a:pt x="106" y="326"/>
                    </a:lnTo>
                    <a:lnTo>
                      <a:pt x="110" y="329"/>
                    </a:lnTo>
                    <a:lnTo>
                      <a:pt x="116" y="335"/>
                    </a:lnTo>
                    <a:lnTo>
                      <a:pt x="113" y="330"/>
                    </a:lnTo>
                    <a:lnTo>
                      <a:pt x="101" y="316"/>
                    </a:lnTo>
                    <a:lnTo>
                      <a:pt x="98" y="313"/>
                    </a:lnTo>
                    <a:lnTo>
                      <a:pt x="93" y="306"/>
                    </a:lnTo>
                    <a:lnTo>
                      <a:pt x="88" y="300"/>
                    </a:lnTo>
                    <a:lnTo>
                      <a:pt x="87" y="299"/>
                    </a:lnTo>
                    <a:lnTo>
                      <a:pt x="88" y="298"/>
                    </a:lnTo>
                    <a:lnTo>
                      <a:pt x="90" y="300"/>
                    </a:lnTo>
                    <a:lnTo>
                      <a:pt x="95" y="306"/>
                    </a:lnTo>
                    <a:lnTo>
                      <a:pt x="100" y="311"/>
                    </a:lnTo>
                    <a:lnTo>
                      <a:pt x="110" y="320"/>
                    </a:lnTo>
                    <a:lnTo>
                      <a:pt x="115" y="329"/>
                    </a:lnTo>
                    <a:lnTo>
                      <a:pt x="119" y="336"/>
                    </a:lnTo>
                    <a:lnTo>
                      <a:pt x="124" y="341"/>
                    </a:lnTo>
                    <a:lnTo>
                      <a:pt x="128" y="345"/>
                    </a:lnTo>
                    <a:lnTo>
                      <a:pt x="132" y="350"/>
                    </a:lnTo>
                    <a:lnTo>
                      <a:pt x="136" y="355"/>
                    </a:lnTo>
                    <a:lnTo>
                      <a:pt x="137" y="355"/>
                    </a:lnTo>
                    <a:lnTo>
                      <a:pt x="142" y="361"/>
                    </a:lnTo>
                    <a:lnTo>
                      <a:pt x="142" y="360"/>
                    </a:lnTo>
                    <a:lnTo>
                      <a:pt x="139" y="356"/>
                    </a:lnTo>
                    <a:lnTo>
                      <a:pt x="132" y="347"/>
                    </a:lnTo>
                    <a:lnTo>
                      <a:pt x="134" y="350"/>
                    </a:lnTo>
                    <a:lnTo>
                      <a:pt x="136" y="352"/>
                    </a:lnTo>
                    <a:lnTo>
                      <a:pt x="139" y="355"/>
                    </a:lnTo>
                    <a:lnTo>
                      <a:pt x="143" y="357"/>
                    </a:lnTo>
                    <a:lnTo>
                      <a:pt x="144" y="361"/>
                    </a:lnTo>
                    <a:lnTo>
                      <a:pt x="149" y="366"/>
                    </a:lnTo>
                    <a:lnTo>
                      <a:pt x="153" y="369"/>
                    </a:lnTo>
                    <a:lnTo>
                      <a:pt x="153" y="367"/>
                    </a:lnTo>
                    <a:lnTo>
                      <a:pt x="148" y="361"/>
                    </a:lnTo>
                    <a:lnTo>
                      <a:pt x="147" y="361"/>
                    </a:lnTo>
                    <a:lnTo>
                      <a:pt x="138" y="350"/>
                    </a:lnTo>
                    <a:lnTo>
                      <a:pt x="138" y="349"/>
                    </a:lnTo>
                    <a:lnTo>
                      <a:pt x="141" y="351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2" y="349"/>
                    </a:lnTo>
                    <a:lnTo>
                      <a:pt x="136" y="341"/>
                    </a:lnTo>
                    <a:lnTo>
                      <a:pt x="134" y="340"/>
                    </a:lnTo>
                    <a:lnTo>
                      <a:pt x="134" y="341"/>
                    </a:lnTo>
                    <a:lnTo>
                      <a:pt x="139" y="346"/>
                    </a:lnTo>
                    <a:lnTo>
                      <a:pt x="133" y="342"/>
                    </a:lnTo>
                    <a:lnTo>
                      <a:pt x="129" y="338"/>
                    </a:lnTo>
                    <a:lnTo>
                      <a:pt x="129" y="336"/>
                    </a:lnTo>
                    <a:lnTo>
                      <a:pt x="129" y="335"/>
                    </a:lnTo>
                    <a:lnTo>
                      <a:pt x="128" y="334"/>
                    </a:lnTo>
                    <a:lnTo>
                      <a:pt x="124" y="330"/>
                    </a:lnTo>
                    <a:lnTo>
                      <a:pt x="123" y="330"/>
                    </a:lnTo>
                    <a:lnTo>
                      <a:pt x="119" y="326"/>
                    </a:lnTo>
                    <a:lnTo>
                      <a:pt x="122" y="331"/>
                    </a:lnTo>
                    <a:lnTo>
                      <a:pt x="127" y="336"/>
                    </a:lnTo>
                    <a:lnTo>
                      <a:pt x="134" y="347"/>
                    </a:lnTo>
                    <a:lnTo>
                      <a:pt x="138" y="351"/>
                    </a:lnTo>
                    <a:lnTo>
                      <a:pt x="137" y="351"/>
                    </a:lnTo>
                    <a:lnTo>
                      <a:pt x="136" y="350"/>
                    </a:lnTo>
                    <a:lnTo>
                      <a:pt x="137" y="351"/>
                    </a:lnTo>
                    <a:lnTo>
                      <a:pt x="131" y="345"/>
                    </a:lnTo>
                    <a:lnTo>
                      <a:pt x="124" y="336"/>
                    </a:lnTo>
                    <a:lnTo>
                      <a:pt x="115" y="323"/>
                    </a:lnTo>
                    <a:lnTo>
                      <a:pt x="113" y="319"/>
                    </a:lnTo>
                    <a:lnTo>
                      <a:pt x="113" y="316"/>
                    </a:lnTo>
                    <a:lnTo>
                      <a:pt x="116" y="319"/>
                    </a:lnTo>
                    <a:lnTo>
                      <a:pt x="113" y="314"/>
                    </a:lnTo>
                    <a:lnTo>
                      <a:pt x="108" y="309"/>
                    </a:lnTo>
                    <a:lnTo>
                      <a:pt x="102" y="303"/>
                    </a:lnTo>
                    <a:lnTo>
                      <a:pt x="97" y="297"/>
                    </a:lnTo>
                    <a:lnTo>
                      <a:pt x="88" y="284"/>
                    </a:lnTo>
                    <a:lnTo>
                      <a:pt x="87" y="283"/>
                    </a:lnTo>
                    <a:lnTo>
                      <a:pt x="83" y="277"/>
                    </a:lnTo>
                    <a:lnTo>
                      <a:pt x="85" y="275"/>
                    </a:lnTo>
                    <a:lnTo>
                      <a:pt x="86" y="275"/>
                    </a:lnTo>
                    <a:lnTo>
                      <a:pt x="86" y="274"/>
                    </a:lnTo>
                    <a:lnTo>
                      <a:pt x="81" y="265"/>
                    </a:lnTo>
                    <a:lnTo>
                      <a:pt x="78" y="260"/>
                    </a:lnTo>
                    <a:lnTo>
                      <a:pt x="77" y="260"/>
                    </a:lnTo>
                    <a:lnTo>
                      <a:pt x="78" y="265"/>
                    </a:lnTo>
                    <a:lnTo>
                      <a:pt x="81" y="270"/>
                    </a:lnTo>
                    <a:lnTo>
                      <a:pt x="82" y="274"/>
                    </a:lnTo>
                    <a:lnTo>
                      <a:pt x="83" y="275"/>
                    </a:lnTo>
                    <a:lnTo>
                      <a:pt x="82" y="274"/>
                    </a:lnTo>
                    <a:lnTo>
                      <a:pt x="75" y="263"/>
                    </a:lnTo>
                    <a:lnTo>
                      <a:pt x="70" y="252"/>
                    </a:lnTo>
                    <a:lnTo>
                      <a:pt x="67" y="249"/>
                    </a:lnTo>
                    <a:lnTo>
                      <a:pt x="64" y="243"/>
                    </a:lnTo>
                    <a:lnTo>
                      <a:pt x="61" y="234"/>
                    </a:lnTo>
                    <a:lnTo>
                      <a:pt x="60" y="228"/>
                    </a:lnTo>
                    <a:lnTo>
                      <a:pt x="60" y="229"/>
                    </a:lnTo>
                    <a:lnTo>
                      <a:pt x="64" y="234"/>
                    </a:lnTo>
                    <a:lnTo>
                      <a:pt x="60" y="223"/>
                    </a:lnTo>
                    <a:lnTo>
                      <a:pt x="57" y="215"/>
                    </a:lnTo>
                    <a:lnTo>
                      <a:pt x="55" y="207"/>
                    </a:lnTo>
                    <a:lnTo>
                      <a:pt x="54" y="200"/>
                    </a:lnTo>
                    <a:lnTo>
                      <a:pt x="50" y="192"/>
                    </a:lnTo>
                    <a:lnTo>
                      <a:pt x="51" y="193"/>
                    </a:lnTo>
                    <a:lnTo>
                      <a:pt x="52" y="195"/>
                    </a:lnTo>
                    <a:lnTo>
                      <a:pt x="52" y="193"/>
                    </a:lnTo>
                    <a:lnTo>
                      <a:pt x="51" y="186"/>
                    </a:lnTo>
                    <a:lnTo>
                      <a:pt x="50" y="182"/>
                    </a:lnTo>
                    <a:lnTo>
                      <a:pt x="46" y="177"/>
                    </a:lnTo>
                    <a:lnTo>
                      <a:pt x="44" y="169"/>
                    </a:lnTo>
                    <a:lnTo>
                      <a:pt x="39" y="150"/>
                    </a:lnTo>
                    <a:lnTo>
                      <a:pt x="39" y="147"/>
                    </a:lnTo>
                    <a:lnTo>
                      <a:pt x="39" y="149"/>
                    </a:lnTo>
                    <a:lnTo>
                      <a:pt x="36" y="136"/>
                    </a:lnTo>
                    <a:lnTo>
                      <a:pt x="35" y="134"/>
                    </a:lnTo>
                    <a:lnTo>
                      <a:pt x="34" y="130"/>
                    </a:lnTo>
                    <a:lnTo>
                      <a:pt x="31" y="120"/>
                    </a:lnTo>
                    <a:lnTo>
                      <a:pt x="29" y="115"/>
                    </a:lnTo>
                    <a:lnTo>
                      <a:pt x="26" y="108"/>
                    </a:lnTo>
                    <a:lnTo>
                      <a:pt x="24" y="96"/>
                    </a:lnTo>
                    <a:lnTo>
                      <a:pt x="20" y="87"/>
                    </a:lnTo>
                    <a:lnTo>
                      <a:pt x="19" y="77"/>
                    </a:lnTo>
                    <a:lnTo>
                      <a:pt x="16" y="65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62"/>
                    </a:lnTo>
                    <a:lnTo>
                      <a:pt x="11" y="50"/>
                    </a:lnTo>
                    <a:lnTo>
                      <a:pt x="11" y="38"/>
                    </a:lnTo>
                    <a:lnTo>
                      <a:pt x="11" y="27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13" y="8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2" name="Freeform 2911"/>
              <p:cNvSpPr>
                <a:spLocks/>
              </p:cNvSpPr>
              <p:nvPr/>
            </p:nvSpPr>
            <p:spPr bwMode="auto">
              <a:xfrm>
                <a:off x="2053" y="97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3" name="Freeform 2912"/>
              <p:cNvSpPr>
                <a:spLocks/>
              </p:cNvSpPr>
              <p:nvPr/>
            </p:nvSpPr>
            <p:spPr bwMode="auto">
              <a:xfrm>
                <a:off x="2002" y="646"/>
                <a:ext cx="10" cy="23"/>
              </a:xfrm>
              <a:custGeom>
                <a:avLst/>
                <a:gdLst>
                  <a:gd name="T0" fmla="*/ 4 w 10"/>
                  <a:gd name="T1" fmla="*/ 14 h 23"/>
                  <a:gd name="T2" fmla="*/ 8 w 10"/>
                  <a:gd name="T3" fmla="*/ 21 h 23"/>
                  <a:gd name="T4" fmla="*/ 9 w 10"/>
                  <a:gd name="T5" fmla="*/ 23 h 23"/>
                  <a:gd name="T6" fmla="*/ 10 w 10"/>
                  <a:gd name="T7" fmla="*/ 21 h 23"/>
                  <a:gd name="T8" fmla="*/ 5 w 10"/>
                  <a:gd name="T9" fmla="*/ 10 h 23"/>
                  <a:gd name="T10" fmla="*/ 0 w 10"/>
                  <a:gd name="T11" fmla="*/ 0 h 23"/>
                  <a:gd name="T12" fmla="*/ 0 w 10"/>
                  <a:gd name="T13" fmla="*/ 1 h 23"/>
                  <a:gd name="T14" fmla="*/ 2 w 10"/>
                  <a:gd name="T15" fmla="*/ 5 h 23"/>
                  <a:gd name="T16" fmla="*/ 4 w 10"/>
                  <a:gd name="T17" fmla="*/ 1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3">
                    <a:moveTo>
                      <a:pt x="4" y="14"/>
                    </a:moveTo>
                    <a:lnTo>
                      <a:pt x="8" y="21"/>
                    </a:lnTo>
                    <a:lnTo>
                      <a:pt x="9" y="23"/>
                    </a:lnTo>
                    <a:lnTo>
                      <a:pt x="10" y="21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4" name="Freeform 2913"/>
              <p:cNvSpPr>
                <a:spLocks/>
              </p:cNvSpPr>
              <p:nvPr/>
            </p:nvSpPr>
            <p:spPr bwMode="auto">
              <a:xfrm>
                <a:off x="1990" y="854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0 w 4"/>
                  <a:gd name="T5" fmla="*/ 2 h 10"/>
                  <a:gd name="T6" fmla="*/ 1 w 4"/>
                  <a:gd name="T7" fmla="*/ 6 h 10"/>
                  <a:gd name="T8" fmla="*/ 1 w 4"/>
                  <a:gd name="T9" fmla="*/ 7 h 10"/>
                  <a:gd name="T10" fmla="*/ 3 w 4"/>
                  <a:gd name="T11" fmla="*/ 7 h 10"/>
                  <a:gd name="T12" fmla="*/ 4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5" name="Freeform 2914"/>
              <p:cNvSpPr>
                <a:spLocks/>
              </p:cNvSpPr>
              <p:nvPr/>
            </p:nvSpPr>
            <p:spPr bwMode="auto">
              <a:xfrm>
                <a:off x="2026" y="678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7 h 9"/>
                  <a:gd name="T4" fmla="*/ 0 w 4"/>
                  <a:gd name="T5" fmla="*/ 0 h 9"/>
                  <a:gd name="T6" fmla="*/ 3 w 4"/>
                  <a:gd name="T7" fmla="*/ 7 h 9"/>
                  <a:gd name="T8" fmla="*/ 3 w 4"/>
                  <a:gd name="T9" fmla="*/ 9 h 9"/>
                  <a:gd name="T10" fmla="*/ 4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7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6" name="Freeform 2915"/>
              <p:cNvSpPr>
                <a:spLocks/>
              </p:cNvSpPr>
              <p:nvPr/>
            </p:nvSpPr>
            <p:spPr bwMode="auto">
              <a:xfrm>
                <a:off x="2037" y="700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3 w 3"/>
                  <a:gd name="T3" fmla="*/ 7 h 8"/>
                  <a:gd name="T4" fmla="*/ 2 w 3"/>
                  <a:gd name="T5" fmla="*/ 3 h 8"/>
                  <a:gd name="T6" fmla="*/ 0 w 3"/>
                  <a:gd name="T7" fmla="*/ 0 h 8"/>
                  <a:gd name="T8" fmla="*/ 0 w 3"/>
                  <a:gd name="T9" fmla="*/ 3 h 8"/>
                  <a:gd name="T10" fmla="*/ 2 w 3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7" name="Freeform 2916"/>
              <p:cNvSpPr>
                <a:spLocks/>
              </p:cNvSpPr>
              <p:nvPr/>
            </p:nvSpPr>
            <p:spPr bwMode="auto">
              <a:xfrm>
                <a:off x="2024" y="664"/>
                <a:ext cx="13" cy="31"/>
              </a:xfrm>
              <a:custGeom>
                <a:avLst/>
                <a:gdLst>
                  <a:gd name="T0" fmla="*/ 0 w 13"/>
                  <a:gd name="T1" fmla="*/ 0 h 31"/>
                  <a:gd name="T2" fmla="*/ 2 w 13"/>
                  <a:gd name="T3" fmla="*/ 6 h 31"/>
                  <a:gd name="T4" fmla="*/ 5 w 13"/>
                  <a:gd name="T5" fmla="*/ 11 h 31"/>
                  <a:gd name="T6" fmla="*/ 6 w 13"/>
                  <a:gd name="T7" fmla="*/ 16 h 31"/>
                  <a:gd name="T8" fmla="*/ 7 w 13"/>
                  <a:gd name="T9" fmla="*/ 22 h 31"/>
                  <a:gd name="T10" fmla="*/ 11 w 13"/>
                  <a:gd name="T11" fmla="*/ 28 h 31"/>
                  <a:gd name="T12" fmla="*/ 12 w 13"/>
                  <a:gd name="T13" fmla="*/ 31 h 31"/>
                  <a:gd name="T14" fmla="*/ 12 w 13"/>
                  <a:gd name="T15" fmla="*/ 29 h 31"/>
                  <a:gd name="T16" fmla="*/ 13 w 13"/>
                  <a:gd name="T17" fmla="*/ 27 h 31"/>
                  <a:gd name="T18" fmla="*/ 12 w 13"/>
                  <a:gd name="T19" fmla="*/ 24 h 31"/>
                  <a:gd name="T20" fmla="*/ 11 w 13"/>
                  <a:gd name="T21" fmla="*/ 24 h 31"/>
                  <a:gd name="T22" fmla="*/ 10 w 13"/>
                  <a:gd name="T23" fmla="*/ 23 h 31"/>
                  <a:gd name="T24" fmla="*/ 7 w 13"/>
                  <a:gd name="T25" fmla="*/ 19 h 31"/>
                  <a:gd name="T26" fmla="*/ 6 w 13"/>
                  <a:gd name="T27" fmla="*/ 11 h 31"/>
                  <a:gd name="T28" fmla="*/ 5 w 13"/>
                  <a:gd name="T29" fmla="*/ 6 h 31"/>
                  <a:gd name="T30" fmla="*/ 2 w 13"/>
                  <a:gd name="T31" fmla="*/ 0 h 31"/>
                  <a:gd name="T32" fmla="*/ 1 w 13"/>
                  <a:gd name="T33" fmla="*/ 1 h 31"/>
                  <a:gd name="T34" fmla="*/ 0 w 13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lnTo>
                      <a:pt x="2" y="6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7" y="22"/>
                    </a:lnTo>
                    <a:lnTo>
                      <a:pt x="11" y="28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3" y="27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6" y="11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8" name="Freeform 2917"/>
              <p:cNvSpPr>
                <a:spLocks/>
              </p:cNvSpPr>
              <p:nvPr/>
            </p:nvSpPr>
            <p:spPr bwMode="auto">
              <a:xfrm>
                <a:off x="2041" y="701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0 w 1"/>
                  <a:gd name="T5" fmla="*/ 4 h 6"/>
                  <a:gd name="T6" fmla="*/ 1 w 1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69" name="Freeform 2918"/>
              <p:cNvSpPr>
                <a:spLocks/>
              </p:cNvSpPr>
              <p:nvPr/>
            </p:nvSpPr>
            <p:spPr bwMode="auto">
              <a:xfrm>
                <a:off x="2026" y="656"/>
                <a:ext cx="4" cy="10"/>
              </a:xfrm>
              <a:custGeom>
                <a:avLst/>
                <a:gdLst>
                  <a:gd name="T0" fmla="*/ 3 w 4"/>
                  <a:gd name="T1" fmla="*/ 5 h 10"/>
                  <a:gd name="T2" fmla="*/ 0 w 4"/>
                  <a:gd name="T3" fmla="*/ 0 h 10"/>
                  <a:gd name="T4" fmla="*/ 4 w 4"/>
                  <a:gd name="T5" fmla="*/ 10 h 10"/>
                  <a:gd name="T6" fmla="*/ 3 w 4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lnTo>
                      <a:pt x="0" y="0"/>
                    </a:lnTo>
                    <a:lnTo>
                      <a:pt x="4" y="1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0" name="Freeform 2919"/>
              <p:cNvSpPr>
                <a:spLocks/>
              </p:cNvSpPr>
              <p:nvPr/>
            </p:nvSpPr>
            <p:spPr bwMode="auto">
              <a:xfrm>
                <a:off x="2032" y="66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4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6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1" name="Freeform 2920"/>
              <p:cNvSpPr>
                <a:spLocks/>
              </p:cNvSpPr>
              <p:nvPr/>
            </p:nvSpPr>
            <p:spPr bwMode="auto">
              <a:xfrm>
                <a:off x="1949" y="585"/>
                <a:ext cx="142" cy="254"/>
              </a:xfrm>
              <a:custGeom>
                <a:avLst/>
                <a:gdLst>
                  <a:gd name="T0" fmla="*/ 16 w 142"/>
                  <a:gd name="T1" fmla="*/ 10 h 254"/>
                  <a:gd name="T2" fmla="*/ 25 w 142"/>
                  <a:gd name="T3" fmla="*/ 13 h 254"/>
                  <a:gd name="T4" fmla="*/ 34 w 142"/>
                  <a:gd name="T5" fmla="*/ 21 h 254"/>
                  <a:gd name="T6" fmla="*/ 45 w 142"/>
                  <a:gd name="T7" fmla="*/ 38 h 254"/>
                  <a:gd name="T8" fmla="*/ 56 w 142"/>
                  <a:gd name="T9" fmla="*/ 59 h 254"/>
                  <a:gd name="T10" fmla="*/ 71 w 142"/>
                  <a:gd name="T11" fmla="*/ 90 h 254"/>
                  <a:gd name="T12" fmla="*/ 75 w 142"/>
                  <a:gd name="T13" fmla="*/ 102 h 254"/>
                  <a:gd name="T14" fmla="*/ 80 w 142"/>
                  <a:gd name="T15" fmla="*/ 116 h 254"/>
                  <a:gd name="T16" fmla="*/ 85 w 142"/>
                  <a:gd name="T17" fmla="*/ 139 h 254"/>
                  <a:gd name="T18" fmla="*/ 92 w 142"/>
                  <a:gd name="T19" fmla="*/ 158 h 254"/>
                  <a:gd name="T20" fmla="*/ 96 w 142"/>
                  <a:gd name="T21" fmla="*/ 169 h 254"/>
                  <a:gd name="T22" fmla="*/ 99 w 142"/>
                  <a:gd name="T23" fmla="*/ 182 h 254"/>
                  <a:gd name="T24" fmla="*/ 111 w 142"/>
                  <a:gd name="T25" fmla="*/ 207 h 254"/>
                  <a:gd name="T26" fmla="*/ 112 w 142"/>
                  <a:gd name="T27" fmla="*/ 209 h 254"/>
                  <a:gd name="T28" fmla="*/ 111 w 142"/>
                  <a:gd name="T29" fmla="*/ 213 h 254"/>
                  <a:gd name="T30" fmla="*/ 116 w 142"/>
                  <a:gd name="T31" fmla="*/ 221 h 254"/>
                  <a:gd name="T32" fmla="*/ 119 w 142"/>
                  <a:gd name="T33" fmla="*/ 230 h 254"/>
                  <a:gd name="T34" fmla="*/ 121 w 142"/>
                  <a:gd name="T35" fmla="*/ 226 h 254"/>
                  <a:gd name="T36" fmla="*/ 139 w 142"/>
                  <a:gd name="T37" fmla="*/ 250 h 254"/>
                  <a:gd name="T38" fmla="*/ 134 w 142"/>
                  <a:gd name="T39" fmla="*/ 236 h 254"/>
                  <a:gd name="T40" fmla="*/ 133 w 142"/>
                  <a:gd name="T41" fmla="*/ 234 h 254"/>
                  <a:gd name="T42" fmla="*/ 132 w 142"/>
                  <a:gd name="T43" fmla="*/ 234 h 254"/>
                  <a:gd name="T44" fmla="*/ 137 w 142"/>
                  <a:gd name="T45" fmla="*/ 244 h 254"/>
                  <a:gd name="T46" fmla="*/ 127 w 142"/>
                  <a:gd name="T47" fmla="*/ 224 h 254"/>
                  <a:gd name="T48" fmla="*/ 122 w 142"/>
                  <a:gd name="T49" fmla="*/ 212 h 254"/>
                  <a:gd name="T50" fmla="*/ 114 w 142"/>
                  <a:gd name="T51" fmla="*/ 187 h 254"/>
                  <a:gd name="T52" fmla="*/ 104 w 142"/>
                  <a:gd name="T53" fmla="*/ 159 h 254"/>
                  <a:gd name="T54" fmla="*/ 99 w 142"/>
                  <a:gd name="T55" fmla="*/ 144 h 254"/>
                  <a:gd name="T56" fmla="*/ 96 w 142"/>
                  <a:gd name="T57" fmla="*/ 126 h 254"/>
                  <a:gd name="T58" fmla="*/ 93 w 142"/>
                  <a:gd name="T59" fmla="*/ 112 h 254"/>
                  <a:gd name="T60" fmla="*/ 88 w 142"/>
                  <a:gd name="T61" fmla="*/ 100 h 254"/>
                  <a:gd name="T62" fmla="*/ 91 w 142"/>
                  <a:gd name="T63" fmla="*/ 100 h 254"/>
                  <a:gd name="T64" fmla="*/ 88 w 142"/>
                  <a:gd name="T65" fmla="*/ 91 h 254"/>
                  <a:gd name="T66" fmla="*/ 81 w 142"/>
                  <a:gd name="T67" fmla="*/ 77 h 254"/>
                  <a:gd name="T68" fmla="*/ 73 w 142"/>
                  <a:gd name="T69" fmla="*/ 54 h 254"/>
                  <a:gd name="T70" fmla="*/ 62 w 142"/>
                  <a:gd name="T71" fmla="*/ 35 h 254"/>
                  <a:gd name="T72" fmla="*/ 53 w 142"/>
                  <a:gd name="T73" fmla="*/ 20 h 254"/>
                  <a:gd name="T74" fmla="*/ 44 w 142"/>
                  <a:gd name="T75" fmla="*/ 11 h 254"/>
                  <a:gd name="T76" fmla="*/ 34 w 142"/>
                  <a:gd name="T77" fmla="*/ 3 h 254"/>
                  <a:gd name="T78" fmla="*/ 22 w 142"/>
                  <a:gd name="T79" fmla="*/ 0 h 254"/>
                  <a:gd name="T80" fmla="*/ 10 w 142"/>
                  <a:gd name="T81" fmla="*/ 3 h 254"/>
                  <a:gd name="T82" fmla="*/ 0 w 142"/>
                  <a:gd name="T83" fmla="*/ 13 h 254"/>
                  <a:gd name="T84" fmla="*/ 2 w 142"/>
                  <a:gd name="T85" fmla="*/ 16 h 254"/>
                  <a:gd name="T86" fmla="*/ 11 w 142"/>
                  <a:gd name="T87" fmla="*/ 13 h 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2" h="254">
                    <a:moveTo>
                      <a:pt x="11" y="13"/>
                    </a:moveTo>
                    <a:lnTo>
                      <a:pt x="16" y="10"/>
                    </a:lnTo>
                    <a:lnTo>
                      <a:pt x="21" y="11"/>
                    </a:lnTo>
                    <a:lnTo>
                      <a:pt x="25" y="13"/>
                    </a:lnTo>
                    <a:lnTo>
                      <a:pt x="30" y="16"/>
                    </a:lnTo>
                    <a:lnTo>
                      <a:pt x="34" y="21"/>
                    </a:lnTo>
                    <a:lnTo>
                      <a:pt x="37" y="26"/>
                    </a:lnTo>
                    <a:lnTo>
                      <a:pt x="45" y="38"/>
                    </a:lnTo>
                    <a:lnTo>
                      <a:pt x="52" y="47"/>
                    </a:lnTo>
                    <a:lnTo>
                      <a:pt x="56" y="59"/>
                    </a:lnTo>
                    <a:lnTo>
                      <a:pt x="63" y="76"/>
                    </a:lnTo>
                    <a:lnTo>
                      <a:pt x="71" y="90"/>
                    </a:lnTo>
                    <a:lnTo>
                      <a:pt x="72" y="93"/>
                    </a:lnTo>
                    <a:lnTo>
                      <a:pt x="75" y="102"/>
                    </a:lnTo>
                    <a:lnTo>
                      <a:pt x="78" y="111"/>
                    </a:lnTo>
                    <a:lnTo>
                      <a:pt x="80" y="116"/>
                    </a:lnTo>
                    <a:lnTo>
                      <a:pt x="78" y="120"/>
                    </a:lnTo>
                    <a:lnTo>
                      <a:pt x="85" y="139"/>
                    </a:lnTo>
                    <a:lnTo>
                      <a:pt x="88" y="149"/>
                    </a:lnTo>
                    <a:lnTo>
                      <a:pt x="92" y="158"/>
                    </a:lnTo>
                    <a:lnTo>
                      <a:pt x="93" y="163"/>
                    </a:lnTo>
                    <a:lnTo>
                      <a:pt x="96" y="169"/>
                    </a:lnTo>
                    <a:lnTo>
                      <a:pt x="98" y="175"/>
                    </a:lnTo>
                    <a:lnTo>
                      <a:pt x="99" y="182"/>
                    </a:lnTo>
                    <a:lnTo>
                      <a:pt x="107" y="200"/>
                    </a:lnTo>
                    <a:lnTo>
                      <a:pt x="111" y="207"/>
                    </a:lnTo>
                    <a:lnTo>
                      <a:pt x="113" y="210"/>
                    </a:lnTo>
                    <a:lnTo>
                      <a:pt x="112" y="209"/>
                    </a:lnTo>
                    <a:lnTo>
                      <a:pt x="111" y="210"/>
                    </a:lnTo>
                    <a:lnTo>
                      <a:pt x="111" y="213"/>
                    </a:lnTo>
                    <a:lnTo>
                      <a:pt x="113" y="215"/>
                    </a:lnTo>
                    <a:lnTo>
                      <a:pt x="116" y="221"/>
                    </a:lnTo>
                    <a:lnTo>
                      <a:pt x="118" y="229"/>
                    </a:lnTo>
                    <a:lnTo>
                      <a:pt x="119" y="230"/>
                    </a:lnTo>
                    <a:lnTo>
                      <a:pt x="119" y="226"/>
                    </a:lnTo>
                    <a:lnTo>
                      <a:pt x="121" y="226"/>
                    </a:lnTo>
                    <a:lnTo>
                      <a:pt x="126" y="231"/>
                    </a:lnTo>
                    <a:lnTo>
                      <a:pt x="139" y="250"/>
                    </a:lnTo>
                    <a:lnTo>
                      <a:pt x="142" y="254"/>
                    </a:lnTo>
                    <a:lnTo>
                      <a:pt x="134" y="236"/>
                    </a:lnTo>
                    <a:lnTo>
                      <a:pt x="134" y="235"/>
                    </a:lnTo>
                    <a:lnTo>
                      <a:pt x="133" y="234"/>
                    </a:lnTo>
                    <a:lnTo>
                      <a:pt x="132" y="231"/>
                    </a:lnTo>
                    <a:lnTo>
                      <a:pt x="132" y="234"/>
                    </a:lnTo>
                    <a:lnTo>
                      <a:pt x="134" y="236"/>
                    </a:lnTo>
                    <a:lnTo>
                      <a:pt x="137" y="244"/>
                    </a:lnTo>
                    <a:lnTo>
                      <a:pt x="131" y="231"/>
                    </a:lnTo>
                    <a:lnTo>
                      <a:pt x="127" y="224"/>
                    </a:lnTo>
                    <a:lnTo>
                      <a:pt x="124" y="220"/>
                    </a:lnTo>
                    <a:lnTo>
                      <a:pt x="122" y="212"/>
                    </a:lnTo>
                    <a:lnTo>
                      <a:pt x="121" y="205"/>
                    </a:lnTo>
                    <a:lnTo>
                      <a:pt x="114" y="187"/>
                    </a:lnTo>
                    <a:lnTo>
                      <a:pt x="108" y="171"/>
                    </a:lnTo>
                    <a:lnTo>
                      <a:pt x="104" y="159"/>
                    </a:lnTo>
                    <a:lnTo>
                      <a:pt x="103" y="153"/>
                    </a:lnTo>
                    <a:lnTo>
                      <a:pt x="99" y="144"/>
                    </a:lnTo>
                    <a:lnTo>
                      <a:pt x="97" y="137"/>
                    </a:lnTo>
                    <a:lnTo>
                      <a:pt x="96" y="126"/>
                    </a:lnTo>
                    <a:lnTo>
                      <a:pt x="94" y="118"/>
                    </a:lnTo>
                    <a:lnTo>
                      <a:pt x="93" y="112"/>
                    </a:lnTo>
                    <a:lnTo>
                      <a:pt x="91" y="106"/>
                    </a:lnTo>
                    <a:lnTo>
                      <a:pt x="88" y="100"/>
                    </a:lnTo>
                    <a:lnTo>
                      <a:pt x="90" y="100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8" y="91"/>
                    </a:lnTo>
                    <a:lnTo>
                      <a:pt x="85" y="81"/>
                    </a:lnTo>
                    <a:lnTo>
                      <a:pt x="81" y="77"/>
                    </a:lnTo>
                    <a:lnTo>
                      <a:pt x="77" y="65"/>
                    </a:lnTo>
                    <a:lnTo>
                      <a:pt x="73" y="54"/>
                    </a:lnTo>
                    <a:lnTo>
                      <a:pt x="67" y="45"/>
                    </a:lnTo>
                    <a:lnTo>
                      <a:pt x="62" y="35"/>
                    </a:lnTo>
                    <a:lnTo>
                      <a:pt x="56" y="25"/>
                    </a:lnTo>
                    <a:lnTo>
                      <a:pt x="53" y="20"/>
                    </a:lnTo>
                    <a:lnTo>
                      <a:pt x="48" y="16"/>
                    </a:lnTo>
                    <a:lnTo>
                      <a:pt x="44" y="11"/>
                    </a:lnTo>
                    <a:lnTo>
                      <a:pt x="39" y="6"/>
                    </a:lnTo>
                    <a:lnTo>
                      <a:pt x="34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0" y="3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6" y="15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2" name="Freeform 2921"/>
              <p:cNvSpPr>
                <a:spLocks/>
              </p:cNvSpPr>
              <p:nvPr/>
            </p:nvSpPr>
            <p:spPr bwMode="auto">
              <a:xfrm>
                <a:off x="2016" y="738"/>
                <a:ext cx="5" cy="10"/>
              </a:xfrm>
              <a:custGeom>
                <a:avLst/>
                <a:gdLst>
                  <a:gd name="T0" fmla="*/ 5 w 5"/>
                  <a:gd name="T1" fmla="*/ 9 h 10"/>
                  <a:gd name="T2" fmla="*/ 5 w 5"/>
                  <a:gd name="T3" fmla="*/ 8 h 10"/>
                  <a:gd name="T4" fmla="*/ 5 w 5"/>
                  <a:gd name="T5" fmla="*/ 9 h 10"/>
                  <a:gd name="T6" fmla="*/ 5 w 5"/>
                  <a:gd name="T7" fmla="*/ 10 h 10"/>
                  <a:gd name="T8" fmla="*/ 0 w 5"/>
                  <a:gd name="T9" fmla="*/ 0 h 10"/>
                  <a:gd name="T10" fmla="*/ 3 w 5"/>
                  <a:gd name="T11" fmla="*/ 4 h 10"/>
                  <a:gd name="T12" fmla="*/ 3 w 5"/>
                  <a:gd name="T13" fmla="*/ 3 h 10"/>
                  <a:gd name="T14" fmla="*/ 5 w 5"/>
                  <a:gd name="T15" fmla="*/ 9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5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3" name="Freeform 2922"/>
              <p:cNvSpPr>
                <a:spLocks/>
              </p:cNvSpPr>
              <p:nvPr/>
            </p:nvSpPr>
            <p:spPr bwMode="auto">
              <a:xfrm>
                <a:off x="2010" y="728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1 w 2"/>
                  <a:gd name="T3" fmla="*/ 5 h 6"/>
                  <a:gd name="T4" fmla="*/ 0 w 2"/>
                  <a:gd name="T5" fmla="*/ 0 h 6"/>
                  <a:gd name="T6" fmla="*/ 2 w 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4" name="Freeform 2923"/>
              <p:cNvSpPr>
                <a:spLocks/>
              </p:cNvSpPr>
              <p:nvPr/>
            </p:nvSpPr>
            <p:spPr bwMode="auto">
              <a:xfrm>
                <a:off x="2004" y="746"/>
                <a:ext cx="2" cy="5"/>
              </a:xfrm>
              <a:custGeom>
                <a:avLst/>
                <a:gdLst>
                  <a:gd name="T0" fmla="*/ 1 w 2"/>
                  <a:gd name="T1" fmla="*/ 3 h 5"/>
                  <a:gd name="T2" fmla="*/ 0 w 2"/>
                  <a:gd name="T3" fmla="*/ 0 h 5"/>
                  <a:gd name="T4" fmla="*/ 2 w 2"/>
                  <a:gd name="T5" fmla="*/ 5 h 5"/>
                  <a:gd name="T6" fmla="*/ 1 w 2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5" name="Freeform 2924"/>
              <p:cNvSpPr>
                <a:spLocks/>
              </p:cNvSpPr>
              <p:nvPr/>
            </p:nvSpPr>
            <p:spPr bwMode="auto">
              <a:xfrm>
                <a:off x="1954" y="634"/>
                <a:ext cx="106" cy="211"/>
              </a:xfrm>
              <a:custGeom>
                <a:avLst/>
                <a:gdLst>
                  <a:gd name="T0" fmla="*/ 16 w 106"/>
                  <a:gd name="T1" fmla="*/ 82 h 211"/>
                  <a:gd name="T2" fmla="*/ 15 w 106"/>
                  <a:gd name="T3" fmla="*/ 73 h 211"/>
                  <a:gd name="T4" fmla="*/ 12 w 106"/>
                  <a:gd name="T5" fmla="*/ 63 h 211"/>
                  <a:gd name="T6" fmla="*/ 11 w 106"/>
                  <a:gd name="T7" fmla="*/ 36 h 211"/>
                  <a:gd name="T8" fmla="*/ 14 w 106"/>
                  <a:gd name="T9" fmla="*/ 27 h 211"/>
                  <a:gd name="T10" fmla="*/ 19 w 106"/>
                  <a:gd name="T11" fmla="*/ 13 h 211"/>
                  <a:gd name="T12" fmla="*/ 26 w 106"/>
                  <a:gd name="T13" fmla="*/ 30 h 211"/>
                  <a:gd name="T14" fmla="*/ 37 w 106"/>
                  <a:gd name="T15" fmla="*/ 56 h 211"/>
                  <a:gd name="T16" fmla="*/ 32 w 106"/>
                  <a:gd name="T17" fmla="*/ 48 h 211"/>
                  <a:gd name="T18" fmla="*/ 47 w 106"/>
                  <a:gd name="T19" fmla="*/ 94 h 211"/>
                  <a:gd name="T20" fmla="*/ 50 w 106"/>
                  <a:gd name="T21" fmla="*/ 100 h 211"/>
                  <a:gd name="T22" fmla="*/ 51 w 106"/>
                  <a:gd name="T23" fmla="*/ 98 h 211"/>
                  <a:gd name="T24" fmla="*/ 56 w 106"/>
                  <a:gd name="T25" fmla="*/ 113 h 211"/>
                  <a:gd name="T26" fmla="*/ 53 w 106"/>
                  <a:gd name="T27" fmla="*/ 112 h 211"/>
                  <a:gd name="T28" fmla="*/ 62 w 106"/>
                  <a:gd name="T29" fmla="*/ 139 h 211"/>
                  <a:gd name="T30" fmla="*/ 71 w 106"/>
                  <a:gd name="T31" fmla="*/ 160 h 211"/>
                  <a:gd name="T32" fmla="*/ 75 w 106"/>
                  <a:gd name="T33" fmla="*/ 170 h 211"/>
                  <a:gd name="T34" fmla="*/ 73 w 106"/>
                  <a:gd name="T35" fmla="*/ 161 h 211"/>
                  <a:gd name="T36" fmla="*/ 67 w 106"/>
                  <a:gd name="T37" fmla="*/ 145 h 211"/>
                  <a:gd name="T38" fmla="*/ 73 w 106"/>
                  <a:gd name="T39" fmla="*/ 158 h 211"/>
                  <a:gd name="T40" fmla="*/ 86 w 106"/>
                  <a:gd name="T41" fmla="*/ 186 h 211"/>
                  <a:gd name="T42" fmla="*/ 94 w 106"/>
                  <a:gd name="T43" fmla="*/ 199 h 211"/>
                  <a:gd name="T44" fmla="*/ 92 w 106"/>
                  <a:gd name="T45" fmla="*/ 191 h 211"/>
                  <a:gd name="T46" fmla="*/ 99 w 106"/>
                  <a:gd name="T47" fmla="*/ 201 h 211"/>
                  <a:gd name="T48" fmla="*/ 106 w 106"/>
                  <a:gd name="T49" fmla="*/ 210 h 211"/>
                  <a:gd name="T50" fmla="*/ 98 w 106"/>
                  <a:gd name="T51" fmla="*/ 194 h 211"/>
                  <a:gd name="T52" fmla="*/ 101 w 106"/>
                  <a:gd name="T53" fmla="*/ 194 h 211"/>
                  <a:gd name="T54" fmla="*/ 99 w 106"/>
                  <a:gd name="T55" fmla="*/ 191 h 211"/>
                  <a:gd name="T56" fmla="*/ 93 w 106"/>
                  <a:gd name="T57" fmla="*/ 181 h 211"/>
                  <a:gd name="T58" fmla="*/ 87 w 106"/>
                  <a:gd name="T59" fmla="*/ 172 h 211"/>
                  <a:gd name="T60" fmla="*/ 97 w 106"/>
                  <a:gd name="T61" fmla="*/ 195 h 211"/>
                  <a:gd name="T62" fmla="*/ 92 w 106"/>
                  <a:gd name="T63" fmla="*/ 189 h 211"/>
                  <a:gd name="T64" fmla="*/ 83 w 106"/>
                  <a:gd name="T65" fmla="*/ 164 h 211"/>
                  <a:gd name="T66" fmla="*/ 80 w 106"/>
                  <a:gd name="T67" fmla="*/ 150 h 211"/>
                  <a:gd name="T68" fmla="*/ 70 w 106"/>
                  <a:gd name="T69" fmla="*/ 126 h 211"/>
                  <a:gd name="T70" fmla="*/ 70 w 106"/>
                  <a:gd name="T71" fmla="*/ 117 h 211"/>
                  <a:gd name="T72" fmla="*/ 67 w 106"/>
                  <a:gd name="T73" fmla="*/ 118 h 211"/>
                  <a:gd name="T74" fmla="*/ 68 w 106"/>
                  <a:gd name="T75" fmla="*/ 125 h 211"/>
                  <a:gd name="T76" fmla="*/ 56 w 106"/>
                  <a:gd name="T77" fmla="*/ 98 h 211"/>
                  <a:gd name="T78" fmla="*/ 57 w 106"/>
                  <a:gd name="T79" fmla="*/ 92 h 211"/>
                  <a:gd name="T80" fmla="*/ 48 w 106"/>
                  <a:gd name="T81" fmla="*/ 64 h 211"/>
                  <a:gd name="T82" fmla="*/ 48 w 106"/>
                  <a:gd name="T83" fmla="*/ 59 h 211"/>
                  <a:gd name="T84" fmla="*/ 41 w 106"/>
                  <a:gd name="T85" fmla="*/ 39 h 211"/>
                  <a:gd name="T86" fmla="*/ 35 w 106"/>
                  <a:gd name="T87" fmla="*/ 13 h 211"/>
                  <a:gd name="T88" fmla="*/ 24 w 106"/>
                  <a:gd name="T89" fmla="*/ 1 h 211"/>
                  <a:gd name="T90" fmla="*/ 10 w 106"/>
                  <a:gd name="T91" fmla="*/ 6 h 211"/>
                  <a:gd name="T92" fmla="*/ 1 w 106"/>
                  <a:gd name="T93" fmla="*/ 32 h 211"/>
                  <a:gd name="T94" fmla="*/ 4 w 106"/>
                  <a:gd name="T95" fmla="*/ 44 h 211"/>
                  <a:gd name="T96" fmla="*/ 15 w 106"/>
                  <a:gd name="T97" fmla="*/ 90 h 211"/>
                  <a:gd name="T98" fmla="*/ 19 w 106"/>
                  <a:gd name="T99" fmla="*/ 84 h 2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211">
                    <a:moveTo>
                      <a:pt x="19" y="84"/>
                    </a:moveTo>
                    <a:lnTo>
                      <a:pt x="19" y="87"/>
                    </a:lnTo>
                    <a:lnTo>
                      <a:pt x="17" y="85"/>
                    </a:lnTo>
                    <a:lnTo>
                      <a:pt x="16" y="82"/>
                    </a:lnTo>
                    <a:lnTo>
                      <a:pt x="15" y="76"/>
                    </a:lnTo>
                    <a:lnTo>
                      <a:pt x="14" y="73"/>
                    </a:lnTo>
                    <a:lnTo>
                      <a:pt x="15" y="72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4"/>
                    </a:lnTo>
                    <a:lnTo>
                      <a:pt x="14" y="66"/>
                    </a:lnTo>
                    <a:lnTo>
                      <a:pt x="12" y="63"/>
                    </a:lnTo>
                    <a:lnTo>
                      <a:pt x="11" y="56"/>
                    </a:lnTo>
                    <a:lnTo>
                      <a:pt x="11" y="48"/>
                    </a:lnTo>
                    <a:lnTo>
                      <a:pt x="10" y="44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2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1" y="16"/>
                    </a:lnTo>
                    <a:lnTo>
                      <a:pt x="24" y="22"/>
                    </a:lnTo>
                    <a:lnTo>
                      <a:pt x="26" y="30"/>
                    </a:lnTo>
                    <a:lnTo>
                      <a:pt x="29" y="36"/>
                    </a:lnTo>
                    <a:lnTo>
                      <a:pt x="31" y="43"/>
                    </a:lnTo>
                    <a:lnTo>
                      <a:pt x="32" y="48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4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39" y="71"/>
                    </a:lnTo>
                    <a:lnTo>
                      <a:pt x="46" y="93"/>
                    </a:lnTo>
                    <a:lnTo>
                      <a:pt x="47" y="94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50" y="97"/>
                    </a:lnTo>
                    <a:lnTo>
                      <a:pt x="50" y="100"/>
                    </a:lnTo>
                    <a:lnTo>
                      <a:pt x="50" y="99"/>
                    </a:lnTo>
                    <a:lnTo>
                      <a:pt x="51" y="100"/>
                    </a:lnTo>
                    <a:lnTo>
                      <a:pt x="50" y="99"/>
                    </a:lnTo>
                    <a:lnTo>
                      <a:pt x="51" y="98"/>
                    </a:lnTo>
                    <a:lnTo>
                      <a:pt x="51" y="99"/>
                    </a:lnTo>
                    <a:lnTo>
                      <a:pt x="52" y="103"/>
                    </a:lnTo>
                    <a:lnTo>
                      <a:pt x="55" y="109"/>
                    </a:lnTo>
                    <a:lnTo>
                      <a:pt x="56" y="113"/>
                    </a:lnTo>
                    <a:lnTo>
                      <a:pt x="56" y="114"/>
                    </a:lnTo>
                    <a:lnTo>
                      <a:pt x="56" y="113"/>
                    </a:lnTo>
                    <a:lnTo>
                      <a:pt x="55" y="110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6" y="120"/>
                    </a:lnTo>
                    <a:lnTo>
                      <a:pt x="60" y="130"/>
                    </a:lnTo>
                    <a:lnTo>
                      <a:pt x="62" y="139"/>
                    </a:lnTo>
                    <a:lnTo>
                      <a:pt x="66" y="148"/>
                    </a:lnTo>
                    <a:lnTo>
                      <a:pt x="70" y="159"/>
                    </a:lnTo>
                    <a:lnTo>
                      <a:pt x="71" y="159"/>
                    </a:lnTo>
                    <a:lnTo>
                      <a:pt x="71" y="160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2" y="165"/>
                    </a:lnTo>
                    <a:lnTo>
                      <a:pt x="75" y="170"/>
                    </a:lnTo>
                    <a:lnTo>
                      <a:pt x="77" y="174"/>
                    </a:lnTo>
                    <a:lnTo>
                      <a:pt x="81" y="179"/>
                    </a:lnTo>
                    <a:lnTo>
                      <a:pt x="81" y="175"/>
                    </a:lnTo>
                    <a:lnTo>
                      <a:pt x="73" y="161"/>
                    </a:lnTo>
                    <a:lnTo>
                      <a:pt x="72" y="158"/>
                    </a:lnTo>
                    <a:lnTo>
                      <a:pt x="70" y="151"/>
                    </a:lnTo>
                    <a:lnTo>
                      <a:pt x="67" y="146"/>
                    </a:lnTo>
                    <a:lnTo>
                      <a:pt x="67" y="145"/>
                    </a:lnTo>
                    <a:lnTo>
                      <a:pt x="68" y="144"/>
                    </a:lnTo>
                    <a:lnTo>
                      <a:pt x="68" y="146"/>
                    </a:lnTo>
                    <a:lnTo>
                      <a:pt x="71" y="153"/>
                    </a:lnTo>
                    <a:lnTo>
                      <a:pt x="73" y="158"/>
                    </a:lnTo>
                    <a:lnTo>
                      <a:pt x="80" y="166"/>
                    </a:lnTo>
                    <a:lnTo>
                      <a:pt x="82" y="174"/>
                    </a:lnTo>
                    <a:lnTo>
                      <a:pt x="83" y="180"/>
                    </a:lnTo>
                    <a:lnTo>
                      <a:pt x="86" y="186"/>
                    </a:lnTo>
                    <a:lnTo>
                      <a:pt x="89" y="189"/>
                    </a:lnTo>
                    <a:lnTo>
                      <a:pt x="92" y="194"/>
                    </a:lnTo>
                    <a:lnTo>
                      <a:pt x="93" y="199"/>
                    </a:lnTo>
                    <a:lnTo>
                      <a:pt x="94" y="199"/>
                    </a:lnTo>
                    <a:lnTo>
                      <a:pt x="97" y="205"/>
                    </a:lnTo>
                    <a:lnTo>
                      <a:pt x="97" y="202"/>
                    </a:lnTo>
                    <a:lnTo>
                      <a:pt x="96" y="200"/>
                    </a:lnTo>
                    <a:lnTo>
                      <a:pt x="92" y="191"/>
                    </a:lnTo>
                    <a:lnTo>
                      <a:pt x="94" y="194"/>
                    </a:lnTo>
                    <a:lnTo>
                      <a:pt x="94" y="196"/>
                    </a:lnTo>
                    <a:lnTo>
                      <a:pt x="97" y="199"/>
                    </a:lnTo>
                    <a:lnTo>
                      <a:pt x="99" y="201"/>
                    </a:lnTo>
                    <a:lnTo>
                      <a:pt x="101" y="204"/>
                    </a:lnTo>
                    <a:lnTo>
                      <a:pt x="103" y="208"/>
                    </a:lnTo>
                    <a:lnTo>
                      <a:pt x="106" y="211"/>
                    </a:lnTo>
                    <a:lnTo>
                      <a:pt x="106" y="210"/>
                    </a:lnTo>
                    <a:lnTo>
                      <a:pt x="103" y="205"/>
                    </a:lnTo>
                    <a:lnTo>
                      <a:pt x="102" y="204"/>
                    </a:lnTo>
                    <a:lnTo>
                      <a:pt x="97" y="194"/>
                    </a:lnTo>
                    <a:lnTo>
                      <a:pt x="98" y="194"/>
                    </a:lnTo>
                    <a:lnTo>
                      <a:pt x="99" y="195"/>
                    </a:lnTo>
                    <a:lnTo>
                      <a:pt x="102" y="197"/>
                    </a:lnTo>
                    <a:lnTo>
                      <a:pt x="102" y="196"/>
                    </a:lnTo>
                    <a:lnTo>
                      <a:pt x="101" y="194"/>
                    </a:lnTo>
                    <a:lnTo>
                      <a:pt x="97" y="186"/>
                    </a:lnTo>
                    <a:lnTo>
                      <a:pt x="96" y="185"/>
                    </a:lnTo>
                    <a:lnTo>
                      <a:pt x="97" y="186"/>
                    </a:lnTo>
                    <a:lnTo>
                      <a:pt x="99" y="191"/>
                    </a:lnTo>
                    <a:lnTo>
                      <a:pt x="94" y="187"/>
                    </a:lnTo>
                    <a:lnTo>
                      <a:pt x="93" y="184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1" y="176"/>
                    </a:lnTo>
                    <a:lnTo>
                      <a:pt x="89" y="176"/>
                    </a:lnTo>
                    <a:lnTo>
                      <a:pt x="87" y="172"/>
                    </a:lnTo>
                    <a:lnTo>
                      <a:pt x="88" y="176"/>
                    </a:lnTo>
                    <a:lnTo>
                      <a:pt x="89" y="182"/>
                    </a:lnTo>
                    <a:lnTo>
                      <a:pt x="94" y="192"/>
                    </a:lnTo>
                    <a:lnTo>
                      <a:pt x="97" y="195"/>
                    </a:lnTo>
                    <a:lnTo>
                      <a:pt x="96" y="195"/>
                    </a:lnTo>
                    <a:lnTo>
                      <a:pt x="96" y="194"/>
                    </a:lnTo>
                    <a:lnTo>
                      <a:pt x="96" y="195"/>
                    </a:lnTo>
                    <a:lnTo>
                      <a:pt x="92" y="189"/>
                    </a:lnTo>
                    <a:lnTo>
                      <a:pt x="88" y="182"/>
                    </a:lnTo>
                    <a:lnTo>
                      <a:pt x="83" y="169"/>
                    </a:lnTo>
                    <a:lnTo>
                      <a:pt x="83" y="165"/>
                    </a:lnTo>
                    <a:lnTo>
                      <a:pt x="83" y="164"/>
                    </a:lnTo>
                    <a:lnTo>
                      <a:pt x="86" y="165"/>
                    </a:lnTo>
                    <a:lnTo>
                      <a:pt x="85" y="161"/>
                    </a:lnTo>
                    <a:lnTo>
                      <a:pt x="83" y="158"/>
                    </a:lnTo>
                    <a:lnTo>
                      <a:pt x="80" y="150"/>
                    </a:lnTo>
                    <a:lnTo>
                      <a:pt x="77" y="145"/>
                    </a:lnTo>
                    <a:lnTo>
                      <a:pt x="72" y="133"/>
                    </a:lnTo>
                    <a:lnTo>
                      <a:pt x="71" y="133"/>
                    </a:lnTo>
                    <a:lnTo>
                      <a:pt x="70" y="126"/>
                    </a:lnTo>
                    <a:lnTo>
                      <a:pt x="71" y="126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70" y="117"/>
                    </a:lnTo>
                    <a:lnTo>
                      <a:pt x="67" y="114"/>
                    </a:lnTo>
                    <a:lnTo>
                      <a:pt x="67" y="113"/>
                    </a:lnTo>
                    <a:lnTo>
                      <a:pt x="66" y="113"/>
                    </a:lnTo>
                    <a:lnTo>
                      <a:pt x="67" y="118"/>
                    </a:lnTo>
                    <a:lnTo>
                      <a:pt x="68" y="122"/>
                    </a:lnTo>
                    <a:lnTo>
                      <a:pt x="70" y="124"/>
                    </a:lnTo>
                    <a:lnTo>
                      <a:pt x="70" y="125"/>
                    </a:lnTo>
                    <a:lnTo>
                      <a:pt x="68" y="125"/>
                    </a:lnTo>
                    <a:lnTo>
                      <a:pt x="65" y="115"/>
                    </a:lnTo>
                    <a:lnTo>
                      <a:pt x="60" y="107"/>
                    </a:lnTo>
                    <a:lnTo>
                      <a:pt x="58" y="104"/>
                    </a:lnTo>
                    <a:lnTo>
                      <a:pt x="56" y="98"/>
                    </a:lnTo>
                    <a:lnTo>
                      <a:pt x="53" y="92"/>
                    </a:lnTo>
                    <a:lnTo>
                      <a:pt x="53" y="87"/>
                    </a:lnTo>
                    <a:lnTo>
                      <a:pt x="53" y="88"/>
                    </a:lnTo>
                    <a:lnTo>
                      <a:pt x="57" y="92"/>
                    </a:lnTo>
                    <a:lnTo>
                      <a:pt x="53" y="83"/>
                    </a:lnTo>
                    <a:lnTo>
                      <a:pt x="51" y="77"/>
                    </a:lnTo>
                    <a:lnTo>
                      <a:pt x="50" y="69"/>
                    </a:lnTo>
                    <a:lnTo>
                      <a:pt x="48" y="64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7" y="61"/>
                    </a:lnTo>
                    <a:lnTo>
                      <a:pt x="48" y="59"/>
                    </a:lnTo>
                    <a:lnTo>
                      <a:pt x="47" y="53"/>
                    </a:lnTo>
                    <a:lnTo>
                      <a:pt x="46" y="51"/>
                    </a:lnTo>
                    <a:lnTo>
                      <a:pt x="43" y="46"/>
                    </a:lnTo>
                    <a:lnTo>
                      <a:pt x="41" y="39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63"/>
                    </a:lnTo>
                    <a:lnTo>
                      <a:pt x="6" y="82"/>
                    </a:lnTo>
                    <a:lnTo>
                      <a:pt x="7" y="84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9" y="88"/>
                    </a:lnTo>
                    <a:lnTo>
                      <a:pt x="19" y="8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6" name="Freeform 2925"/>
              <p:cNvSpPr>
                <a:spLocks/>
              </p:cNvSpPr>
              <p:nvPr/>
            </p:nvSpPr>
            <p:spPr bwMode="auto">
              <a:xfrm>
                <a:off x="2042" y="830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0 h 5"/>
                  <a:gd name="T4" fmla="*/ 1 w 4"/>
                  <a:gd name="T5" fmla="*/ 3 h 5"/>
                  <a:gd name="T6" fmla="*/ 4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7" name="Freeform 2926"/>
              <p:cNvSpPr>
                <a:spLocks/>
              </p:cNvSpPr>
              <p:nvPr/>
            </p:nvSpPr>
            <p:spPr bwMode="auto">
              <a:xfrm>
                <a:off x="1984" y="814"/>
                <a:ext cx="9" cy="20"/>
              </a:xfrm>
              <a:custGeom>
                <a:avLst/>
                <a:gdLst>
                  <a:gd name="T0" fmla="*/ 2 w 9"/>
                  <a:gd name="T1" fmla="*/ 12 h 20"/>
                  <a:gd name="T2" fmla="*/ 7 w 9"/>
                  <a:gd name="T3" fmla="*/ 19 h 20"/>
                  <a:gd name="T4" fmla="*/ 9 w 9"/>
                  <a:gd name="T5" fmla="*/ 20 h 20"/>
                  <a:gd name="T6" fmla="*/ 9 w 9"/>
                  <a:gd name="T7" fmla="*/ 19 h 20"/>
                  <a:gd name="T8" fmla="*/ 4 w 9"/>
                  <a:gd name="T9" fmla="*/ 10 h 20"/>
                  <a:gd name="T10" fmla="*/ 0 w 9"/>
                  <a:gd name="T11" fmla="*/ 0 h 20"/>
                  <a:gd name="T12" fmla="*/ 0 w 9"/>
                  <a:gd name="T13" fmla="*/ 2 h 20"/>
                  <a:gd name="T14" fmla="*/ 0 w 9"/>
                  <a:gd name="T15" fmla="*/ 6 h 20"/>
                  <a:gd name="T16" fmla="*/ 2 w 9"/>
                  <a:gd name="T17" fmla="*/ 1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2" y="12"/>
                    </a:moveTo>
                    <a:lnTo>
                      <a:pt x="7" y="19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8" name="Freeform 2927"/>
              <p:cNvSpPr>
                <a:spLocks/>
              </p:cNvSpPr>
              <p:nvPr/>
            </p:nvSpPr>
            <p:spPr bwMode="auto">
              <a:xfrm>
                <a:off x="2012" y="723"/>
                <a:ext cx="4" cy="8"/>
              </a:xfrm>
              <a:custGeom>
                <a:avLst/>
                <a:gdLst>
                  <a:gd name="T0" fmla="*/ 4 w 4"/>
                  <a:gd name="T1" fmla="*/ 8 h 8"/>
                  <a:gd name="T2" fmla="*/ 0 w 4"/>
                  <a:gd name="T3" fmla="*/ 0 h 8"/>
                  <a:gd name="T4" fmla="*/ 0 w 4"/>
                  <a:gd name="T5" fmla="*/ 1 h 8"/>
                  <a:gd name="T6" fmla="*/ 2 w 4"/>
                  <a:gd name="T7" fmla="*/ 5 h 8"/>
                  <a:gd name="T8" fmla="*/ 3 w 4"/>
                  <a:gd name="T9" fmla="*/ 5 h 8"/>
                  <a:gd name="T10" fmla="*/ 4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79" name="Freeform 2928"/>
              <p:cNvSpPr>
                <a:spLocks/>
              </p:cNvSpPr>
              <p:nvPr/>
            </p:nvSpPr>
            <p:spPr bwMode="auto">
              <a:xfrm>
                <a:off x="2007" y="839"/>
                <a:ext cx="5" cy="6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4 w 5"/>
                  <a:gd name="T5" fmla="*/ 3 h 6"/>
                  <a:gd name="T6" fmla="*/ 0 w 5"/>
                  <a:gd name="T7" fmla="*/ 0 h 6"/>
                  <a:gd name="T8" fmla="*/ 3 w 5"/>
                  <a:gd name="T9" fmla="*/ 3 h 6"/>
                  <a:gd name="T10" fmla="*/ 4 w 5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0" name="Freeform 2929"/>
              <p:cNvSpPr>
                <a:spLocks/>
              </p:cNvSpPr>
              <p:nvPr/>
            </p:nvSpPr>
            <p:spPr bwMode="auto">
              <a:xfrm>
                <a:off x="2020" y="852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4 w 4"/>
                  <a:gd name="T3" fmla="*/ 5 h 7"/>
                  <a:gd name="T4" fmla="*/ 1 w 4"/>
                  <a:gd name="T5" fmla="*/ 3 h 7"/>
                  <a:gd name="T6" fmla="*/ 0 w 4"/>
                  <a:gd name="T7" fmla="*/ 0 h 7"/>
                  <a:gd name="T8" fmla="*/ 1 w 4"/>
                  <a:gd name="T9" fmla="*/ 3 h 7"/>
                  <a:gd name="T10" fmla="*/ 2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1" name="Freeform 2930"/>
              <p:cNvSpPr>
                <a:spLocks/>
              </p:cNvSpPr>
              <p:nvPr/>
            </p:nvSpPr>
            <p:spPr bwMode="auto">
              <a:xfrm>
                <a:off x="2004" y="826"/>
                <a:ext cx="15" cy="23"/>
              </a:xfrm>
              <a:custGeom>
                <a:avLst/>
                <a:gdLst>
                  <a:gd name="T0" fmla="*/ 0 w 15"/>
                  <a:gd name="T1" fmla="*/ 0 h 23"/>
                  <a:gd name="T2" fmla="*/ 2 w 15"/>
                  <a:gd name="T3" fmla="*/ 5 h 23"/>
                  <a:gd name="T4" fmla="*/ 5 w 15"/>
                  <a:gd name="T5" fmla="*/ 9 h 23"/>
                  <a:gd name="T6" fmla="*/ 7 w 15"/>
                  <a:gd name="T7" fmla="*/ 12 h 23"/>
                  <a:gd name="T8" fmla="*/ 8 w 15"/>
                  <a:gd name="T9" fmla="*/ 16 h 23"/>
                  <a:gd name="T10" fmla="*/ 12 w 15"/>
                  <a:gd name="T11" fmla="*/ 21 h 23"/>
                  <a:gd name="T12" fmla="*/ 15 w 15"/>
                  <a:gd name="T13" fmla="*/ 23 h 23"/>
                  <a:gd name="T14" fmla="*/ 15 w 15"/>
                  <a:gd name="T15" fmla="*/ 21 h 23"/>
                  <a:gd name="T16" fmla="*/ 15 w 15"/>
                  <a:gd name="T17" fmla="*/ 19 h 23"/>
                  <a:gd name="T18" fmla="*/ 13 w 15"/>
                  <a:gd name="T19" fmla="*/ 18 h 23"/>
                  <a:gd name="T20" fmla="*/ 12 w 15"/>
                  <a:gd name="T21" fmla="*/ 18 h 23"/>
                  <a:gd name="T22" fmla="*/ 11 w 15"/>
                  <a:gd name="T23" fmla="*/ 16 h 23"/>
                  <a:gd name="T24" fmla="*/ 8 w 15"/>
                  <a:gd name="T25" fmla="*/ 14 h 23"/>
                  <a:gd name="T26" fmla="*/ 6 w 15"/>
                  <a:gd name="T27" fmla="*/ 9 h 23"/>
                  <a:gd name="T28" fmla="*/ 5 w 15"/>
                  <a:gd name="T29" fmla="*/ 4 h 23"/>
                  <a:gd name="T30" fmla="*/ 2 w 15"/>
                  <a:gd name="T31" fmla="*/ 0 h 23"/>
                  <a:gd name="T32" fmla="*/ 1 w 15"/>
                  <a:gd name="T33" fmla="*/ 2 h 23"/>
                  <a:gd name="T34" fmla="*/ 0 w 15"/>
                  <a:gd name="T35" fmla="*/ 0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2" name="Freeform 2931"/>
              <p:cNvSpPr>
                <a:spLocks/>
              </p:cNvSpPr>
              <p:nvPr/>
            </p:nvSpPr>
            <p:spPr bwMode="auto">
              <a:xfrm>
                <a:off x="2024" y="852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3" name="Freeform 2932"/>
              <p:cNvSpPr>
                <a:spLocks/>
              </p:cNvSpPr>
              <p:nvPr/>
            </p:nvSpPr>
            <p:spPr bwMode="auto">
              <a:xfrm>
                <a:off x="2006" y="820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0 w 3"/>
                  <a:gd name="T3" fmla="*/ 0 h 8"/>
                  <a:gd name="T4" fmla="*/ 3 w 3"/>
                  <a:gd name="T5" fmla="*/ 8 h 8"/>
                  <a:gd name="T6" fmla="*/ 3 w 3"/>
                  <a:gd name="T7" fmla="*/ 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4" name="Freeform 2933"/>
              <p:cNvSpPr>
                <a:spLocks/>
              </p:cNvSpPr>
              <p:nvPr/>
            </p:nvSpPr>
            <p:spPr bwMode="auto">
              <a:xfrm>
                <a:off x="2012" y="826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3 w 4"/>
                  <a:gd name="T3" fmla="*/ 2 h 5"/>
                  <a:gd name="T4" fmla="*/ 0 w 4"/>
                  <a:gd name="T5" fmla="*/ 0 h 5"/>
                  <a:gd name="T6" fmla="*/ 0 w 4"/>
                  <a:gd name="T7" fmla="*/ 2 h 5"/>
                  <a:gd name="T8" fmla="*/ 3 w 4"/>
                  <a:gd name="T9" fmla="*/ 4 h 5"/>
                  <a:gd name="T10" fmla="*/ 4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5" name="Freeform 2934"/>
              <p:cNvSpPr>
                <a:spLocks/>
              </p:cNvSpPr>
              <p:nvPr/>
            </p:nvSpPr>
            <p:spPr bwMode="auto">
              <a:xfrm>
                <a:off x="1971" y="746"/>
                <a:ext cx="111" cy="207"/>
              </a:xfrm>
              <a:custGeom>
                <a:avLst/>
                <a:gdLst>
                  <a:gd name="T0" fmla="*/ 3 w 111"/>
                  <a:gd name="T1" fmla="*/ 26 h 207"/>
                  <a:gd name="T2" fmla="*/ 13 w 111"/>
                  <a:gd name="T3" fmla="*/ 57 h 207"/>
                  <a:gd name="T4" fmla="*/ 23 w 111"/>
                  <a:gd name="T5" fmla="*/ 80 h 207"/>
                  <a:gd name="T6" fmla="*/ 30 w 111"/>
                  <a:gd name="T7" fmla="*/ 90 h 207"/>
                  <a:gd name="T8" fmla="*/ 35 w 111"/>
                  <a:gd name="T9" fmla="*/ 100 h 207"/>
                  <a:gd name="T10" fmla="*/ 40 w 111"/>
                  <a:gd name="T11" fmla="*/ 110 h 207"/>
                  <a:gd name="T12" fmla="*/ 45 w 111"/>
                  <a:gd name="T13" fmla="*/ 120 h 207"/>
                  <a:gd name="T14" fmla="*/ 54 w 111"/>
                  <a:gd name="T15" fmla="*/ 134 h 207"/>
                  <a:gd name="T16" fmla="*/ 59 w 111"/>
                  <a:gd name="T17" fmla="*/ 145 h 207"/>
                  <a:gd name="T18" fmla="*/ 65 w 111"/>
                  <a:gd name="T19" fmla="*/ 154 h 207"/>
                  <a:gd name="T20" fmla="*/ 75 w 111"/>
                  <a:gd name="T21" fmla="*/ 171 h 207"/>
                  <a:gd name="T22" fmla="*/ 82 w 111"/>
                  <a:gd name="T23" fmla="*/ 177 h 207"/>
                  <a:gd name="T24" fmla="*/ 80 w 111"/>
                  <a:gd name="T25" fmla="*/ 180 h 207"/>
                  <a:gd name="T26" fmla="*/ 85 w 111"/>
                  <a:gd name="T27" fmla="*/ 186 h 207"/>
                  <a:gd name="T28" fmla="*/ 90 w 111"/>
                  <a:gd name="T29" fmla="*/ 192 h 207"/>
                  <a:gd name="T30" fmla="*/ 90 w 111"/>
                  <a:gd name="T31" fmla="*/ 190 h 207"/>
                  <a:gd name="T32" fmla="*/ 109 w 111"/>
                  <a:gd name="T33" fmla="*/ 205 h 207"/>
                  <a:gd name="T34" fmla="*/ 104 w 111"/>
                  <a:gd name="T35" fmla="*/ 195 h 207"/>
                  <a:gd name="T36" fmla="*/ 102 w 111"/>
                  <a:gd name="T37" fmla="*/ 192 h 207"/>
                  <a:gd name="T38" fmla="*/ 101 w 111"/>
                  <a:gd name="T39" fmla="*/ 192 h 207"/>
                  <a:gd name="T40" fmla="*/ 106 w 111"/>
                  <a:gd name="T41" fmla="*/ 201 h 207"/>
                  <a:gd name="T42" fmla="*/ 96 w 111"/>
                  <a:gd name="T43" fmla="*/ 186 h 207"/>
                  <a:gd name="T44" fmla="*/ 91 w 111"/>
                  <a:gd name="T45" fmla="*/ 177 h 207"/>
                  <a:gd name="T46" fmla="*/ 81 w 111"/>
                  <a:gd name="T47" fmla="*/ 159 h 207"/>
                  <a:gd name="T48" fmla="*/ 70 w 111"/>
                  <a:gd name="T49" fmla="*/ 139 h 207"/>
                  <a:gd name="T50" fmla="*/ 64 w 111"/>
                  <a:gd name="T51" fmla="*/ 126 h 207"/>
                  <a:gd name="T52" fmla="*/ 58 w 111"/>
                  <a:gd name="T53" fmla="*/ 114 h 207"/>
                  <a:gd name="T54" fmla="*/ 54 w 111"/>
                  <a:gd name="T55" fmla="*/ 103 h 207"/>
                  <a:gd name="T56" fmla="*/ 48 w 111"/>
                  <a:gd name="T57" fmla="*/ 94 h 207"/>
                  <a:gd name="T58" fmla="*/ 49 w 111"/>
                  <a:gd name="T59" fmla="*/ 93 h 207"/>
                  <a:gd name="T60" fmla="*/ 43 w 111"/>
                  <a:gd name="T61" fmla="*/ 80 h 207"/>
                  <a:gd name="T62" fmla="*/ 35 w 111"/>
                  <a:gd name="T63" fmla="*/ 69 h 207"/>
                  <a:gd name="T64" fmla="*/ 28 w 111"/>
                  <a:gd name="T65" fmla="*/ 55 h 207"/>
                  <a:gd name="T66" fmla="*/ 23 w 111"/>
                  <a:gd name="T67" fmla="*/ 39 h 207"/>
                  <a:gd name="T68" fmla="*/ 7 w 111"/>
                  <a:gd name="T69" fmla="*/ 0 h 207"/>
                  <a:gd name="T70" fmla="*/ 3 w 111"/>
                  <a:gd name="T71" fmla="*/ 0 h 207"/>
                  <a:gd name="T72" fmla="*/ 0 w 111"/>
                  <a:gd name="T73" fmla="*/ 7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1" h="207">
                    <a:moveTo>
                      <a:pt x="0" y="7"/>
                    </a:moveTo>
                    <a:lnTo>
                      <a:pt x="3" y="26"/>
                    </a:lnTo>
                    <a:lnTo>
                      <a:pt x="8" y="48"/>
                    </a:lnTo>
                    <a:lnTo>
                      <a:pt x="13" y="57"/>
                    </a:lnTo>
                    <a:lnTo>
                      <a:pt x="15" y="67"/>
                    </a:lnTo>
                    <a:lnTo>
                      <a:pt x="23" y="80"/>
                    </a:lnTo>
                    <a:lnTo>
                      <a:pt x="26" y="87"/>
                    </a:lnTo>
                    <a:lnTo>
                      <a:pt x="30" y="90"/>
                    </a:lnTo>
                    <a:lnTo>
                      <a:pt x="31" y="94"/>
                    </a:lnTo>
                    <a:lnTo>
                      <a:pt x="35" y="100"/>
                    </a:lnTo>
                    <a:lnTo>
                      <a:pt x="39" y="105"/>
                    </a:lnTo>
                    <a:lnTo>
                      <a:pt x="40" y="110"/>
                    </a:lnTo>
                    <a:lnTo>
                      <a:pt x="41" y="113"/>
                    </a:lnTo>
                    <a:lnTo>
                      <a:pt x="45" y="120"/>
                    </a:lnTo>
                    <a:lnTo>
                      <a:pt x="49" y="126"/>
                    </a:lnTo>
                    <a:lnTo>
                      <a:pt x="54" y="134"/>
                    </a:lnTo>
                    <a:lnTo>
                      <a:pt x="58" y="140"/>
                    </a:lnTo>
                    <a:lnTo>
                      <a:pt x="59" y="145"/>
                    </a:lnTo>
                    <a:lnTo>
                      <a:pt x="63" y="149"/>
                    </a:lnTo>
                    <a:lnTo>
                      <a:pt x="65" y="154"/>
                    </a:lnTo>
                    <a:lnTo>
                      <a:pt x="68" y="157"/>
                    </a:lnTo>
                    <a:lnTo>
                      <a:pt x="75" y="171"/>
                    </a:lnTo>
                    <a:lnTo>
                      <a:pt x="79" y="176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80" y="180"/>
                    </a:lnTo>
                    <a:lnTo>
                      <a:pt x="82" y="182"/>
                    </a:lnTo>
                    <a:lnTo>
                      <a:pt x="85" y="186"/>
                    </a:lnTo>
                    <a:lnTo>
                      <a:pt x="89" y="192"/>
                    </a:lnTo>
                    <a:lnTo>
                      <a:pt x="90" y="192"/>
                    </a:lnTo>
                    <a:lnTo>
                      <a:pt x="89" y="190"/>
                    </a:lnTo>
                    <a:lnTo>
                      <a:pt x="90" y="190"/>
                    </a:lnTo>
                    <a:lnTo>
                      <a:pt x="95" y="192"/>
                    </a:lnTo>
                    <a:lnTo>
                      <a:pt x="109" y="205"/>
                    </a:lnTo>
                    <a:lnTo>
                      <a:pt x="111" y="207"/>
                    </a:lnTo>
                    <a:lnTo>
                      <a:pt x="104" y="195"/>
                    </a:lnTo>
                    <a:lnTo>
                      <a:pt x="104" y="193"/>
                    </a:lnTo>
                    <a:lnTo>
                      <a:pt x="102" y="192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4" y="195"/>
                    </a:lnTo>
                    <a:lnTo>
                      <a:pt x="106" y="201"/>
                    </a:lnTo>
                    <a:lnTo>
                      <a:pt x="100" y="191"/>
                    </a:lnTo>
                    <a:lnTo>
                      <a:pt x="96" y="186"/>
                    </a:lnTo>
                    <a:lnTo>
                      <a:pt x="94" y="183"/>
                    </a:lnTo>
                    <a:lnTo>
                      <a:pt x="91" y="177"/>
                    </a:lnTo>
                    <a:lnTo>
                      <a:pt x="90" y="172"/>
                    </a:lnTo>
                    <a:lnTo>
                      <a:pt x="81" y="159"/>
                    </a:lnTo>
                    <a:lnTo>
                      <a:pt x="74" y="147"/>
                    </a:lnTo>
                    <a:lnTo>
                      <a:pt x="70" y="139"/>
                    </a:lnTo>
                    <a:lnTo>
                      <a:pt x="69" y="134"/>
                    </a:lnTo>
                    <a:lnTo>
                      <a:pt x="64" y="126"/>
                    </a:lnTo>
                    <a:lnTo>
                      <a:pt x="60" y="121"/>
                    </a:lnTo>
                    <a:lnTo>
                      <a:pt x="58" y="114"/>
                    </a:lnTo>
                    <a:lnTo>
                      <a:pt x="56" y="108"/>
                    </a:lnTo>
                    <a:lnTo>
                      <a:pt x="54" y="103"/>
                    </a:lnTo>
                    <a:lnTo>
                      <a:pt x="50" y="99"/>
                    </a:lnTo>
                    <a:lnTo>
                      <a:pt x="48" y="94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6" y="88"/>
                    </a:lnTo>
                    <a:lnTo>
                      <a:pt x="43" y="80"/>
                    </a:lnTo>
                    <a:lnTo>
                      <a:pt x="39" y="78"/>
                    </a:lnTo>
                    <a:lnTo>
                      <a:pt x="35" y="69"/>
                    </a:lnTo>
                    <a:lnTo>
                      <a:pt x="31" y="62"/>
                    </a:lnTo>
                    <a:lnTo>
                      <a:pt x="28" y="55"/>
                    </a:lnTo>
                    <a:lnTo>
                      <a:pt x="25" y="48"/>
                    </a:lnTo>
                    <a:lnTo>
                      <a:pt x="23" y="39"/>
                    </a:lnTo>
                    <a:lnTo>
                      <a:pt x="19" y="3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6" name="Freeform 2935"/>
              <p:cNvSpPr>
                <a:spLocks/>
              </p:cNvSpPr>
              <p:nvPr/>
            </p:nvSpPr>
            <p:spPr bwMode="auto">
              <a:xfrm>
                <a:off x="2072" y="8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7" name="Freeform 2936"/>
              <p:cNvSpPr>
                <a:spLocks/>
              </p:cNvSpPr>
              <p:nvPr/>
            </p:nvSpPr>
            <p:spPr bwMode="auto">
              <a:xfrm>
                <a:off x="2076" y="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8" name="Freeform 2937"/>
              <p:cNvSpPr>
                <a:spLocks/>
              </p:cNvSpPr>
              <p:nvPr/>
            </p:nvSpPr>
            <p:spPr bwMode="auto">
              <a:xfrm>
                <a:off x="2083" y="8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89" name="Freeform 2938"/>
              <p:cNvSpPr>
                <a:spLocks/>
              </p:cNvSpPr>
              <p:nvPr/>
            </p:nvSpPr>
            <p:spPr bwMode="auto">
              <a:xfrm>
                <a:off x="2072" y="860"/>
                <a:ext cx="16" cy="17"/>
              </a:xfrm>
              <a:custGeom>
                <a:avLst/>
                <a:gdLst>
                  <a:gd name="T0" fmla="*/ 16 w 16"/>
                  <a:gd name="T1" fmla="*/ 10 h 17"/>
                  <a:gd name="T2" fmla="*/ 15 w 16"/>
                  <a:gd name="T3" fmla="*/ 10 h 17"/>
                  <a:gd name="T4" fmla="*/ 14 w 16"/>
                  <a:gd name="T5" fmla="*/ 10 h 17"/>
                  <a:gd name="T6" fmla="*/ 12 w 16"/>
                  <a:gd name="T7" fmla="*/ 10 h 17"/>
                  <a:gd name="T8" fmla="*/ 15 w 16"/>
                  <a:gd name="T9" fmla="*/ 7 h 17"/>
                  <a:gd name="T10" fmla="*/ 14 w 16"/>
                  <a:gd name="T11" fmla="*/ 6 h 17"/>
                  <a:gd name="T12" fmla="*/ 11 w 16"/>
                  <a:gd name="T13" fmla="*/ 6 h 17"/>
                  <a:gd name="T14" fmla="*/ 10 w 16"/>
                  <a:gd name="T15" fmla="*/ 6 h 17"/>
                  <a:gd name="T16" fmla="*/ 10 w 16"/>
                  <a:gd name="T17" fmla="*/ 4 h 17"/>
                  <a:gd name="T18" fmla="*/ 10 w 16"/>
                  <a:gd name="T19" fmla="*/ 5 h 17"/>
                  <a:gd name="T20" fmla="*/ 8 w 16"/>
                  <a:gd name="T21" fmla="*/ 6 h 17"/>
                  <a:gd name="T22" fmla="*/ 8 w 16"/>
                  <a:gd name="T23" fmla="*/ 5 h 17"/>
                  <a:gd name="T24" fmla="*/ 10 w 16"/>
                  <a:gd name="T25" fmla="*/ 2 h 17"/>
                  <a:gd name="T26" fmla="*/ 9 w 16"/>
                  <a:gd name="T27" fmla="*/ 1 h 17"/>
                  <a:gd name="T28" fmla="*/ 9 w 16"/>
                  <a:gd name="T29" fmla="*/ 1 h 17"/>
                  <a:gd name="T30" fmla="*/ 8 w 16"/>
                  <a:gd name="T31" fmla="*/ 4 h 17"/>
                  <a:gd name="T32" fmla="*/ 5 w 16"/>
                  <a:gd name="T33" fmla="*/ 5 h 17"/>
                  <a:gd name="T34" fmla="*/ 6 w 16"/>
                  <a:gd name="T35" fmla="*/ 1 h 17"/>
                  <a:gd name="T36" fmla="*/ 4 w 16"/>
                  <a:gd name="T37" fmla="*/ 4 h 17"/>
                  <a:gd name="T38" fmla="*/ 4 w 16"/>
                  <a:gd name="T39" fmla="*/ 4 h 17"/>
                  <a:gd name="T40" fmla="*/ 1 w 16"/>
                  <a:gd name="T41" fmla="*/ 6 h 17"/>
                  <a:gd name="T42" fmla="*/ 1 w 16"/>
                  <a:gd name="T43" fmla="*/ 7 h 17"/>
                  <a:gd name="T44" fmla="*/ 1 w 16"/>
                  <a:gd name="T45" fmla="*/ 7 h 17"/>
                  <a:gd name="T46" fmla="*/ 3 w 16"/>
                  <a:gd name="T47" fmla="*/ 7 h 17"/>
                  <a:gd name="T48" fmla="*/ 4 w 16"/>
                  <a:gd name="T49" fmla="*/ 4 h 17"/>
                  <a:gd name="T50" fmla="*/ 5 w 16"/>
                  <a:gd name="T51" fmla="*/ 5 h 17"/>
                  <a:gd name="T52" fmla="*/ 1 w 16"/>
                  <a:gd name="T53" fmla="*/ 9 h 17"/>
                  <a:gd name="T54" fmla="*/ 3 w 16"/>
                  <a:gd name="T55" fmla="*/ 10 h 17"/>
                  <a:gd name="T56" fmla="*/ 0 w 16"/>
                  <a:gd name="T57" fmla="*/ 12 h 17"/>
                  <a:gd name="T58" fmla="*/ 1 w 16"/>
                  <a:gd name="T59" fmla="*/ 11 h 17"/>
                  <a:gd name="T60" fmla="*/ 4 w 16"/>
                  <a:gd name="T61" fmla="*/ 10 h 17"/>
                  <a:gd name="T62" fmla="*/ 3 w 16"/>
                  <a:gd name="T63" fmla="*/ 11 h 17"/>
                  <a:gd name="T64" fmla="*/ 4 w 16"/>
                  <a:gd name="T65" fmla="*/ 12 h 17"/>
                  <a:gd name="T66" fmla="*/ 4 w 16"/>
                  <a:gd name="T67" fmla="*/ 12 h 17"/>
                  <a:gd name="T68" fmla="*/ 3 w 16"/>
                  <a:gd name="T69" fmla="*/ 15 h 17"/>
                  <a:gd name="T70" fmla="*/ 4 w 16"/>
                  <a:gd name="T71" fmla="*/ 15 h 17"/>
                  <a:gd name="T72" fmla="*/ 4 w 16"/>
                  <a:gd name="T73" fmla="*/ 15 h 17"/>
                  <a:gd name="T74" fmla="*/ 6 w 16"/>
                  <a:gd name="T75" fmla="*/ 15 h 17"/>
                  <a:gd name="T76" fmla="*/ 9 w 16"/>
                  <a:gd name="T77" fmla="*/ 14 h 17"/>
                  <a:gd name="T78" fmla="*/ 9 w 16"/>
                  <a:gd name="T79" fmla="*/ 16 h 17"/>
                  <a:gd name="T80" fmla="*/ 16 w 16"/>
                  <a:gd name="T81" fmla="*/ 9 h 1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" h="17">
                    <a:moveTo>
                      <a:pt x="16" y="9"/>
                    </a:moveTo>
                    <a:lnTo>
                      <a:pt x="16" y="10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0" name="Freeform 2939"/>
              <p:cNvSpPr>
                <a:spLocks/>
              </p:cNvSpPr>
              <p:nvPr/>
            </p:nvSpPr>
            <p:spPr bwMode="auto">
              <a:xfrm>
                <a:off x="2081" y="85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1" name="Freeform 2940"/>
              <p:cNvSpPr>
                <a:spLocks/>
              </p:cNvSpPr>
              <p:nvPr/>
            </p:nvSpPr>
            <p:spPr bwMode="auto">
              <a:xfrm>
                <a:off x="2077" y="885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2" name="Freeform 2941"/>
              <p:cNvSpPr>
                <a:spLocks/>
              </p:cNvSpPr>
              <p:nvPr/>
            </p:nvSpPr>
            <p:spPr bwMode="auto">
              <a:xfrm>
                <a:off x="2072" y="8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3" name="Freeform 2942"/>
              <p:cNvSpPr>
                <a:spLocks/>
              </p:cNvSpPr>
              <p:nvPr/>
            </p:nvSpPr>
            <p:spPr bwMode="auto">
              <a:xfrm>
                <a:off x="2086" y="877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4" name="Freeform 2943"/>
              <p:cNvSpPr>
                <a:spLocks/>
              </p:cNvSpPr>
              <p:nvPr/>
            </p:nvSpPr>
            <p:spPr bwMode="auto">
              <a:xfrm>
                <a:off x="2089" y="8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5" name="Freeform 2944"/>
              <p:cNvSpPr>
                <a:spLocks/>
              </p:cNvSpPr>
              <p:nvPr/>
            </p:nvSpPr>
            <p:spPr bwMode="auto">
              <a:xfrm>
                <a:off x="2088" y="87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  <a:gd name="T6" fmla="*/ 1 w 3"/>
                  <a:gd name="T7" fmla="*/ 1 h 2"/>
                  <a:gd name="T8" fmla="*/ 0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6" name="Freeform 2945"/>
              <p:cNvSpPr>
                <a:spLocks/>
              </p:cNvSpPr>
              <p:nvPr/>
            </p:nvSpPr>
            <p:spPr bwMode="auto">
              <a:xfrm>
                <a:off x="2091" y="8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7" name="Freeform 2946"/>
              <p:cNvSpPr>
                <a:spLocks/>
              </p:cNvSpPr>
              <p:nvPr/>
            </p:nvSpPr>
            <p:spPr bwMode="auto">
              <a:xfrm>
                <a:off x="2091" y="87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8" name="Freeform 2947"/>
              <p:cNvSpPr>
                <a:spLocks/>
              </p:cNvSpPr>
              <p:nvPr/>
            </p:nvSpPr>
            <p:spPr bwMode="auto">
              <a:xfrm>
                <a:off x="2093" y="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99" name="Freeform 2948"/>
              <p:cNvSpPr>
                <a:spLocks/>
              </p:cNvSpPr>
              <p:nvPr/>
            </p:nvSpPr>
            <p:spPr bwMode="auto">
              <a:xfrm>
                <a:off x="2080" y="870"/>
                <a:ext cx="14" cy="17"/>
              </a:xfrm>
              <a:custGeom>
                <a:avLst/>
                <a:gdLst>
                  <a:gd name="T0" fmla="*/ 3 w 14"/>
                  <a:gd name="T1" fmla="*/ 6 h 17"/>
                  <a:gd name="T2" fmla="*/ 0 w 14"/>
                  <a:gd name="T3" fmla="*/ 12 h 17"/>
                  <a:gd name="T4" fmla="*/ 1 w 14"/>
                  <a:gd name="T5" fmla="*/ 11 h 17"/>
                  <a:gd name="T6" fmla="*/ 1 w 14"/>
                  <a:gd name="T7" fmla="*/ 12 h 17"/>
                  <a:gd name="T8" fmla="*/ 3 w 14"/>
                  <a:gd name="T9" fmla="*/ 11 h 17"/>
                  <a:gd name="T10" fmla="*/ 2 w 14"/>
                  <a:gd name="T11" fmla="*/ 12 h 17"/>
                  <a:gd name="T12" fmla="*/ 3 w 14"/>
                  <a:gd name="T13" fmla="*/ 11 h 17"/>
                  <a:gd name="T14" fmla="*/ 2 w 14"/>
                  <a:gd name="T15" fmla="*/ 13 h 17"/>
                  <a:gd name="T16" fmla="*/ 2 w 14"/>
                  <a:gd name="T17" fmla="*/ 15 h 17"/>
                  <a:gd name="T18" fmla="*/ 3 w 14"/>
                  <a:gd name="T19" fmla="*/ 15 h 17"/>
                  <a:gd name="T20" fmla="*/ 3 w 14"/>
                  <a:gd name="T21" fmla="*/ 16 h 17"/>
                  <a:gd name="T22" fmla="*/ 6 w 14"/>
                  <a:gd name="T23" fmla="*/ 15 h 17"/>
                  <a:gd name="T24" fmla="*/ 3 w 14"/>
                  <a:gd name="T25" fmla="*/ 17 h 17"/>
                  <a:gd name="T26" fmla="*/ 4 w 14"/>
                  <a:gd name="T27" fmla="*/ 16 h 17"/>
                  <a:gd name="T28" fmla="*/ 4 w 14"/>
                  <a:gd name="T29" fmla="*/ 17 h 17"/>
                  <a:gd name="T30" fmla="*/ 4 w 14"/>
                  <a:gd name="T31" fmla="*/ 16 h 17"/>
                  <a:gd name="T32" fmla="*/ 8 w 14"/>
                  <a:gd name="T33" fmla="*/ 13 h 17"/>
                  <a:gd name="T34" fmla="*/ 13 w 14"/>
                  <a:gd name="T35" fmla="*/ 10 h 17"/>
                  <a:gd name="T36" fmla="*/ 13 w 14"/>
                  <a:gd name="T37" fmla="*/ 9 h 17"/>
                  <a:gd name="T38" fmla="*/ 12 w 14"/>
                  <a:gd name="T39" fmla="*/ 10 h 17"/>
                  <a:gd name="T40" fmla="*/ 11 w 14"/>
                  <a:gd name="T41" fmla="*/ 10 h 17"/>
                  <a:gd name="T42" fmla="*/ 11 w 14"/>
                  <a:gd name="T43" fmla="*/ 11 h 17"/>
                  <a:gd name="T44" fmla="*/ 12 w 14"/>
                  <a:gd name="T45" fmla="*/ 9 h 17"/>
                  <a:gd name="T46" fmla="*/ 12 w 14"/>
                  <a:gd name="T47" fmla="*/ 7 h 17"/>
                  <a:gd name="T48" fmla="*/ 11 w 14"/>
                  <a:gd name="T49" fmla="*/ 7 h 17"/>
                  <a:gd name="T50" fmla="*/ 12 w 14"/>
                  <a:gd name="T51" fmla="*/ 6 h 17"/>
                  <a:gd name="T52" fmla="*/ 11 w 14"/>
                  <a:gd name="T53" fmla="*/ 6 h 17"/>
                  <a:gd name="T54" fmla="*/ 13 w 14"/>
                  <a:gd name="T55" fmla="*/ 2 h 17"/>
                  <a:gd name="T56" fmla="*/ 12 w 14"/>
                  <a:gd name="T57" fmla="*/ 2 h 17"/>
                  <a:gd name="T58" fmla="*/ 13 w 14"/>
                  <a:gd name="T59" fmla="*/ 1 h 17"/>
                  <a:gd name="T60" fmla="*/ 14 w 14"/>
                  <a:gd name="T61" fmla="*/ 0 h 17"/>
                  <a:gd name="T62" fmla="*/ 13 w 14"/>
                  <a:gd name="T63" fmla="*/ 1 h 17"/>
                  <a:gd name="T64" fmla="*/ 13 w 14"/>
                  <a:gd name="T65" fmla="*/ 0 h 17"/>
                  <a:gd name="T66" fmla="*/ 12 w 14"/>
                  <a:gd name="T67" fmla="*/ 1 h 17"/>
                  <a:gd name="T68" fmla="*/ 12 w 14"/>
                  <a:gd name="T69" fmla="*/ 0 h 17"/>
                  <a:gd name="T70" fmla="*/ 11 w 14"/>
                  <a:gd name="T71" fmla="*/ 0 h 17"/>
                  <a:gd name="T72" fmla="*/ 9 w 14"/>
                  <a:gd name="T73" fmla="*/ 0 h 17"/>
                  <a:gd name="T74" fmla="*/ 8 w 14"/>
                  <a:gd name="T75" fmla="*/ 1 h 17"/>
                  <a:gd name="T76" fmla="*/ 3 w 14"/>
                  <a:gd name="T77" fmla="*/ 6 h 1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4" h="17">
                    <a:moveTo>
                      <a:pt x="3" y="6"/>
                    </a:moveTo>
                    <a:lnTo>
                      <a:pt x="0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6" y="15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8" y="13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0" name="Freeform 2949"/>
              <p:cNvSpPr>
                <a:spLocks/>
              </p:cNvSpPr>
              <p:nvPr/>
            </p:nvSpPr>
            <p:spPr bwMode="auto">
              <a:xfrm>
                <a:off x="2053" y="88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2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1" name="Freeform 2950"/>
              <p:cNvSpPr>
                <a:spLocks/>
              </p:cNvSpPr>
              <p:nvPr/>
            </p:nvSpPr>
            <p:spPr bwMode="auto">
              <a:xfrm>
                <a:off x="2058" y="8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2" name="Freeform 2951"/>
              <p:cNvSpPr>
                <a:spLocks/>
              </p:cNvSpPr>
              <p:nvPr/>
            </p:nvSpPr>
            <p:spPr bwMode="auto">
              <a:xfrm>
                <a:off x="2051" y="871"/>
                <a:ext cx="27" cy="30"/>
              </a:xfrm>
              <a:custGeom>
                <a:avLst/>
                <a:gdLst>
                  <a:gd name="T0" fmla="*/ 25 w 27"/>
                  <a:gd name="T1" fmla="*/ 24 h 30"/>
                  <a:gd name="T2" fmla="*/ 26 w 27"/>
                  <a:gd name="T3" fmla="*/ 20 h 30"/>
                  <a:gd name="T4" fmla="*/ 24 w 27"/>
                  <a:gd name="T5" fmla="*/ 20 h 30"/>
                  <a:gd name="T6" fmla="*/ 22 w 27"/>
                  <a:gd name="T7" fmla="*/ 19 h 30"/>
                  <a:gd name="T8" fmla="*/ 24 w 27"/>
                  <a:gd name="T9" fmla="*/ 17 h 30"/>
                  <a:gd name="T10" fmla="*/ 22 w 27"/>
                  <a:gd name="T11" fmla="*/ 17 h 30"/>
                  <a:gd name="T12" fmla="*/ 21 w 27"/>
                  <a:gd name="T13" fmla="*/ 15 h 30"/>
                  <a:gd name="T14" fmla="*/ 20 w 27"/>
                  <a:gd name="T15" fmla="*/ 14 h 30"/>
                  <a:gd name="T16" fmla="*/ 17 w 27"/>
                  <a:gd name="T17" fmla="*/ 14 h 30"/>
                  <a:gd name="T18" fmla="*/ 16 w 27"/>
                  <a:gd name="T19" fmla="*/ 12 h 30"/>
                  <a:gd name="T20" fmla="*/ 15 w 27"/>
                  <a:gd name="T21" fmla="*/ 12 h 30"/>
                  <a:gd name="T22" fmla="*/ 17 w 27"/>
                  <a:gd name="T23" fmla="*/ 12 h 30"/>
                  <a:gd name="T24" fmla="*/ 16 w 27"/>
                  <a:gd name="T25" fmla="*/ 10 h 30"/>
                  <a:gd name="T26" fmla="*/ 12 w 27"/>
                  <a:gd name="T27" fmla="*/ 10 h 30"/>
                  <a:gd name="T28" fmla="*/ 12 w 27"/>
                  <a:gd name="T29" fmla="*/ 9 h 30"/>
                  <a:gd name="T30" fmla="*/ 11 w 27"/>
                  <a:gd name="T31" fmla="*/ 9 h 30"/>
                  <a:gd name="T32" fmla="*/ 12 w 27"/>
                  <a:gd name="T33" fmla="*/ 6 h 30"/>
                  <a:gd name="T34" fmla="*/ 12 w 27"/>
                  <a:gd name="T35" fmla="*/ 5 h 30"/>
                  <a:gd name="T36" fmla="*/ 11 w 27"/>
                  <a:gd name="T37" fmla="*/ 3 h 30"/>
                  <a:gd name="T38" fmla="*/ 10 w 27"/>
                  <a:gd name="T39" fmla="*/ 1 h 30"/>
                  <a:gd name="T40" fmla="*/ 11 w 27"/>
                  <a:gd name="T41" fmla="*/ 0 h 30"/>
                  <a:gd name="T42" fmla="*/ 9 w 27"/>
                  <a:gd name="T43" fmla="*/ 1 h 30"/>
                  <a:gd name="T44" fmla="*/ 9 w 27"/>
                  <a:gd name="T45" fmla="*/ 3 h 30"/>
                  <a:gd name="T46" fmla="*/ 10 w 27"/>
                  <a:gd name="T47" fmla="*/ 4 h 30"/>
                  <a:gd name="T48" fmla="*/ 9 w 27"/>
                  <a:gd name="T49" fmla="*/ 4 h 30"/>
                  <a:gd name="T50" fmla="*/ 6 w 27"/>
                  <a:gd name="T51" fmla="*/ 5 h 30"/>
                  <a:gd name="T52" fmla="*/ 6 w 27"/>
                  <a:gd name="T53" fmla="*/ 1 h 30"/>
                  <a:gd name="T54" fmla="*/ 5 w 27"/>
                  <a:gd name="T55" fmla="*/ 0 h 30"/>
                  <a:gd name="T56" fmla="*/ 4 w 27"/>
                  <a:gd name="T57" fmla="*/ 3 h 30"/>
                  <a:gd name="T58" fmla="*/ 4 w 27"/>
                  <a:gd name="T59" fmla="*/ 1 h 30"/>
                  <a:gd name="T60" fmla="*/ 4 w 27"/>
                  <a:gd name="T61" fmla="*/ 1 h 30"/>
                  <a:gd name="T62" fmla="*/ 1 w 27"/>
                  <a:gd name="T63" fmla="*/ 3 h 30"/>
                  <a:gd name="T64" fmla="*/ 2 w 27"/>
                  <a:gd name="T65" fmla="*/ 4 h 30"/>
                  <a:gd name="T66" fmla="*/ 0 w 27"/>
                  <a:gd name="T67" fmla="*/ 6 h 30"/>
                  <a:gd name="T68" fmla="*/ 1 w 27"/>
                  <a:gd name="T69" fmla="*/ 5 h 30"/>
                  <a:gd name="T70" fmla="*/ 0 w 27"/>
                  <a:gd name="T71" fmla="*/ 8 h 30"/>
                  <a:gd name="T72" fmla="*/ 2 w 27"/>
                  <a:gd name="T73" fmla="*/ 6 h 30"/>
                  <a:gd name="T74" fmla="*/ 4 w 27"/>
                  <a:gd name="T75" fmla="*/ 3 h 30"/>
                  <a:gd name="T76" fmla="*/ 4 w 27"/>
                  <a:gd name="T77" fmla="*/ 3 h 30"/>
                  <a:gd name="T78" fmla="*/ 5 w 27"/>
                  <a:gd name="T79" fmla="*/ 4 h 30"/>
                  <a:gd name="T80" fmla="*/ 2 w 27"/>
                  <a:gd name="T81" fmla="*/ 8 h 30"/>
                  <a:gd name="T82" fmla="*/ 1 w 27"/>
                  <a:gd name="T83" fmla="*/ 10 h 30"/>
                  <a:gd name="T84" fmla="*/ 4 w 27"/>
                  <a:gd name="T85" fmla="*/ 11 h 30"/>
                  <a:gd name="T86" fmla="*/ 2 w 27"/>
                  <a:gd name="T87" fmla="*/ 14 h 30"/>
                  <a:gd name="T88" fmla="*/ 2 w 27"/>
                  <a:gd name="T89" fmla="*/ 15 h 30"/>
                  <a:gd name="T90" fmla="*/ 4 w 27"/>
                  <a:gd name="T91" fmla="*/ 12 h 30"/>
                  <a:gd name="T92" fmla="*/ 6 w 27"/>
                  <a:gd name="T93" fmla="*/ 12 h 30"/>
                  <a:gd name="T94" fmla="*/ 9 w 27"/>
                  <a:gd name="T95" fmla="*/ 14 h 30"/>
                  <a:gd name="T96" fmla="*/ 6 w 27"/>
                  <a:gd name="T97" fmla="*/ 15 h 30"/>
                  <a:gd name="T98" fmla="*/ 7 w 27"/>
                  <a:gd name="T99" fmla="*/ 17 h 30"/>
                  <a:gd name="T100" fmla="*/ 7 w 27"/>
                  <a:gd name="T101" fmla="*/ 19 h 30"/>
                  <a:gd name="T102" fmla="*/ 9 w 27"/>
                  <a:gd name="T103" fmla="*/ 20 h 30"/>
                  <a:gd name="T104" fmla="*/ 10 w 27"/>
                  <a:gd name="T105" fmla="*/ 22 h 30"/>
                  <a:gd name="T106" fmla="*/ 11 w 27"/>
                  <a:gd name="T107" fmla="*/ 24 h 30"/>
                  <a:gd name="T108" fmla="*/ 15 w 27"/>
                  <a:gd name="T109" fmla="*/ 25 h 30"/>
                  <a:gd name="T110" fmla="*/ 16 w 27"/>
                  <a:gd name="T111" fmla="*/ 26 h 30"/>
                  <a:gd name="T112" fmla="*/ 19 w 27"/>
                  <a:gd name="T113" fmla="*/ 30 h 30"/>
                  <a:gd name="T114" fmla="*/ 24 w 27"/>
                  <a:gd name="T115" fmla="*/ 26 h 30"/>
                  <a:gd name="T116" fmla="*/ 27 w 27"/>
                  <a:gd name="T117" fmla="*/ 22 h 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" h="30">
                    <a:moveTo>
                      <a:pt x="27" y="22"/>
                    </a:moveTo>
                    <a:lnTo>
                      <a:pt x="25" y="24"/>
                    </a:lnTo>
                    <a:lnTo>
                      <a:pt x="25" y="22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14" y="24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9" y="25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3" name="Freeform 2952"/>
              <p:cNvSpPr>
                <a:spLocks/>
              </p:cNvSpPr>
              <p:nvPr/>
            </p:nvSpPr>
            <p:spPr bwMode="auto">
              <a:xfrm>
                <a:off x="2058" y="86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4" name="Freeform 2953"/>
              <p:cNvSpPr>
                <a:spLocks/>
              </p:cNvSpPr>
              <p:nvPr/>
            </p:nvSpPr>
            <p:spPr bwMode="auto">
              <a:xfrm>
                <a:off x="2071" y="91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5" name="Freeform 2954"/>
              <p:cNvSpPr>
                <a:spLocks/>
              </p:cNvSpPr>
              <p:nvPr/>
            </p:nvSpPr>
            <p:spPr bwMode="auto">
              <a:xfrm>
                <a:off x="2055" y="8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6" name="Freeform 2955"/>
              <p:cNvSpPr>
                <a:spLocks/>
              </p:cNvSpPr>
              <p:nvPr/>
            </p:nvSpPr>
            <p:spPr bwMode="auto">
              <a:xfrm>
                <a:off x="2081" y="9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7" name="Freeform 2956"/>
              <p:cNvSpPr>
                <a:spLocks/>
              </p:cNvSpPr>
              <p:nvPr/>
            </p:nvSpPr>
            <p:spPr bwMode="auto">
              <a:xfrm>
                <a:off x="2084" y="90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8" name="Freeform 2957"/>
              <p:cNvSpPr>
                <a:spLocks/>
              </p:cNvSpPr>
              <p:nvPr/>
            </p:nvSpPr>
            <p:spPr bwMode="auto">
              <a:xfrm>
                <a:off x="2082" y="905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  <a:gd name="T10" fmla="*/ 4 w 5"/>
                  <a:gd name="T11" fmla="*/ 1 h 2"/>
                  <a:gd name="T12" fmla="*/ 2 w 5"/>
                  <a:gd name="T13" fmla="*/ 1 h 2"/>
                  <a:gd name="T14" fmla="*/ 2 w 5"/>
                  <a:gd name="T15" fmla="*/ 0 h 2"/>
                  <a:gd name="T16" fmla="*/ 1 w 5"/>
                  <a:gd name="T17" fmla="*/ 0 h 2"/>
                  <a:gd name="T18" fmla="*/ 0 w 5"/>
                  <a:gd name="T19" fmla="*/ 1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09" name="Freeform 2958"/>
              <p:cNvSpPr>
                <a:spLocks/>
              </p:cNvSpPr>
              <p:nvPr/>
            </p:nvSpPr>
            <p:spPr bwMode="auto">
              <a:xfrm>
                <a:off x="2087" y="9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0" name="Freeform 2959"/>
              <p:cNvSpPr>
                <a:spLocks/>
              </p:cNvSpPr>
              <p:nvPr/>
            </p:nvSpPr>
            <p:spPr bwMode="auto">
              <a:xfrm>
                <a:off x="2088" y="9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1" name="Freeform 2960"/>
              <p:cNvSpPr>
                <a:spLocks/>
              </p:cNvSpPr>
              <p:nvPr/>
            </p:nvSpPr>
            <p:spPr bwMode="auto">
              <a:xfrm>
                <a:off x="2072" y="896"/>
                <a:ext cx="21" cy="26"/>
              </a:xfrm>
              <a:custGeom>
                <a:avLst/>
                <a:gdLst>
                  <a:gd name="T0" fmla="*/ 3 w 21"/>
                  <a:gd name="T1" fmla="*/ 5 h 26"/>
                  <a:gd name="T2" fmla="*/ 0 w 21"/>
                  <a:gd name="T3" fmla="*/ 10 h 26"/>
                  <a:gd name="T4" fmla="*/ 0 w 21"/>
                  <a:gd name="T5" fmla="*/ 12 h 26"/>
                  <a:gd name="T6" fmla="*/ 3 w 21"/>
                  <a:gd name="T7" fmla="*/ 12 h 26"/>
                  <a:gd name="T8" fmla="*/ 1 w 21"/>
                  <a:gd name="T9" fmla="*/ 14 h 26"/>
                  <a:gd name="T10" fmla="*/ 3 w 21"/>
                  <a:gd name="T11" fmla="*/ 15 h 26"/>
                  <a:gd name="T12" fmla="*/ 5 w 21"/>
                  <a:gd name="T13" fmla="*/ 15 h 26"/>
                  <a:gd name="T14" fmla="*/ 5 w 21"/>
                  <a:gd name="T15" fmla="*/ 16 h 26"/>
                  <a:gd name="T16" fmla="*/ 6 w 21"/>
                  <a:gd name="T17" fmla="*/ 16 h 26"/>
                  <a:gd name="T18" fmla="*/ 5 w 21"/>
                  <a:gd name="T19" fmla="*/ 19 h 26"/>
                  <a:gd name="T20" fmla="*/ 6 w 21"/>
                  <a:gd name="T21" fmla="*/ 19 h 26"/>
                  <a:gd name="T22" fmla="*/ 6 w 21"/>
                  <a:gd name="T23" fmla="*/ 20 h 26"/>
                  <a:gd name="T24" fmla="*/ 8 w 21"/>
                  <a:gd name="T25" fmla="*/ 21 h 26"/>
                  <a:gd name="T26" fmla="*/ 9 w 21"/>
                  <a:gd name="T27" fmla="*/ 22 h 26"/>
                  <a:gd name="T28" fmla="*/ 9 w 21"/>
                  <a:gd name="T29" fmla="*/ 24 h 26"/>
                  <a:gd name="T30" fmla="*/ 11 w 21"/>
                  <a:gd name="T31" fmla="*/ 24 h 26"/>
                  <a:gd name="T32" fmla="*/ 10 w 21"/>
                  <a:gd name="T33" fmla="*/ 25 h 26"/>
                  <a:gd name="T34" fmla="*/ 10 w 21"/>
                  <a:gd name="T35" fmla="*/ 26 h 26"/>
                  <a:gd name="T36" fmla="*/ 11 w 21"/>
                  <a:gd name="T37" fmla="*/ 26 h 26"/>
                  <a:gd name="T38" fmla="*/ 11 w 21"/>
                  <a:gd name="T39" fmla="*/ 25 h 26"/>
                  <a:gd name="T40" fmla="*/ 12 w 21"/>
                  <a:gd name="T41" fmla="*/ 24 h 26"/>
                  <a:gd name="T42" fmla="*/ 15 w 21"/>
                  <a:gd name="T43" fmla="*/ 22 h 26"/>
                  <a:gd name="T44" fmla="*/ 21 w 21"/>
                  <a:gd name="T45" fmla="*/ 20 h 26"/>
                  <a:gd name="T46" fmla="*/ 21 w 21"/>
                  <a:gd name="T47" fmla="*/ 19 h 26"/>
                  <a:gd name="T48" fmla="*/ 20 w 21"/>
                  <a:gd name="T49" fmla="*/ 19 h 26"/>
                  <a:gd name="T50" fmla="*/ 20 w 21"/>
                  <a:gd name="T51" fmla="*/ 20 h 26"/>
                  <a:gd name="T52" fmla="*/ 20 w 21"/>
                  <a:gd name="T53" fmla="*/ 21 h 26"/>
                  <a:gd name="T54" fmla="*/ 19 w 21"/>
                  <a:gd name="T55" fmla="*/ 20 h 26"/>
                  <a:gd name="T56" fmla="*/ 17 w 21"/>
                  <a:gd name="T57" fmla="*/ 20 h 26"/>
                  <a:gd name="T58" fmla="*/ 19 w 21"/>
                  <a:gd name="T59" fmla="*/ 17 h 26"/>
                  <a:gd name="T60" fmla="*/ 17 w 21"/>
                  <a:gd name="T61" fmla="*/ 16 h 26"/>
                  <a:gd name="T62" fmla="*/ 16 w 21"/>
                  <a:gd name="T63" fmla="*/ 15 h 26"/>
                  <a:gd name="T64" fmla="*/ 16 w 21"/>
                  <a:gd name="T65" fmla="*/ 14 h 26"/>
                  <a:gd name="T66" fmla="*/ 17 w 21"/>
                  <a:gd name="T67" fmla="*/ 12 h 26"/>
                  <a:gd name="T68" fmla="*/ 16 w 21"/>
                  <a:gd name="T69" fmla="*/ 12 h 26"/>
                  <a:gd name="T70" fmla="*/ 15 w 21"/>
                  <a:gd name="T71" fmla="*/ 11 h 26"/>
                  <a:gd name="T72" fmla="*/ 17 w 21"/>
                  <a:gd name="T73" fmla="*/ 7 h 26"/>
                  <a:gd name="T74" fmla="*/ 16 w 21"/>
                  <a:gd name="T75" fmla="*/ 7 h 26"/>
                  <a:gd name="T76" fmla="*/ 17 w 21"/>
                  <a:gd name="T77" fmla="*/ 6 h 26"/>
                  <a:gd name="T78" fmla="*/ 17 w 21"/>
                  <a:gd name="T79" fmla="*/ 5 h 26"/>
                  <a:gd name="T80" fmla="*/ 16 w 21"/>
                  <a:gd name="T81" fmla="*/ 5 h 26"/>
                  <a:gd name="T82" fmla="*/ 15 w 21"/>
                  <a:gd name="T83" fmla="*/ 5 h 26"/>
                  <a:gd name="T84" fmla="*/ 15 w 21"/>
                  <a:gd name="T85" fmla="*/ 4 h 26"/>
                  <a:gd name="T86" fmla="*/ 15 w 21"/>
                  <a:gd name="T87" fmla="*/ 2 h 26"/>
                  <a:gd name="T88" fmla="*/ 14 w 21"/>
                  <a:gd name="T89" fmla="*/ 4 h 26"/>
                  <a:gd name="T90" fmla="*/ 12 w 21"/>
                  <a:gd name="T91" fmla="*/ 2 h 26"/>
                  <a:gd name="T92" fmla="*/ 12 w 21"/>
                  <a:gd name="T93" fmla="*/ 1 h 26"/>
                  <a:gd name="T94" fmla="*/ 11 w 21"/>
                  <a:gd name="T95" fmla="*/ 1 h 26"/>
                  <a:gd name="T96" fmla="*/ 10 w 21"/>
                  <a:gd name="T97" fmla="*/ 0 h 26"/>
                  <a:gd name="T98" fmla="*/ 8 w 21"/>
                  <a:gd name="T99" fmla="*/ 0 h 26"/>
                  <a:gd name="T100" fmla="*/ 4 w 21"/>
                  <a:gd name="T101" fmla="*/ 2 h 26"/>
                  <a:gd name="T102" fmla="*/ 3 w 21"/>
                  <a:gd name="T103" fmla="*/ 5 h 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1" h="26">
                    <a:moveTo>
                      <a:pt x="3" y="5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5" y="22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9" y="17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2" name="Freeform 2961"/>
              <p:cNvSpPr>
                <a:spLocks/>
              </p:cNvSpPr>
              <p:nvPr/>
            </p:nvSpPr>
            <p:spPr bwMode="auto">
              <a:xfrm>
                <a:off x="1979" y="7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3" name="Freeform 2962"/>
              <p:cNvSpPr>
                <a:spLocks/>
              </p:cNvSpPr>
              <p:nvPr/>
            </p:nvSpPr>
            <p:spPr bwMode="auto">
              <a:xfrm>
                <a:off x="1984" y="7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4" name="Freeform 2963"/>
              <p:cNvSpPr>
                <a:spLocks/>
              </p:cNvSpPr>
              <p:nvPr/>
            </p:nvSpPr>
            <p:spPr bwMode="auto">
              <a:xfrm>
                <a:off x="1994" y="7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5" name="Freeform 2964"/>
              <p:cNvSpPr>
                <a:spLocks/>
              </p:cNvSpPr>
              <p:nvPr/>
            </p:nvSpPr>
            <p:spPr bwMode="auto">
              <a:xfrm>
                <a:off x="1979" y="732"/>
                <a:ext cx="21" cy="33"/>
              </a:xfrm>
              <a:custGeom>
                <a:avLst/>
                <a:gdLst>
                  <a:gd name="T0" fmla="*/ 20 w 21"/>
                  <a:gd name="T1" fmla="*/ 30 h 33"/>
                  <a:gd name="T2" fmla="*/ 21 w 21"/>
                  <a:gd name="T3" fmla="*/ 27 h 33"/>
                  <a:gd name="T4" fmla="*/ 18 w 21"/>
                  <a:gd name="T5" fmla="*/ 26 h 33"/>
                  <a:gd name="T6" fmla="*/ 18 w 21"/>
                  <a:gd name="T7" fmla="*/ 25 h 33"/>
                  <a:gd name="T8" fmla="*/ 20 w 21"/>
                  <a:gd name="T9" fmla="*/ 24 h 33"/>
                  <a:gd name="T10" fmla="*/ 18 w 21"/>
                  <a:gd name="T11" fmla="*/ 21 h 33"/>
                  <a:gd name="T12" fmla="*/ 16 w 21"/>
                  <a:gd name="T13" fmla="*/ 19 h 33"/>
                  <a:gd name="T14" fmla="*/ 14 w 21"/>
                  <a:gd name="T15" fmla="*/ 17 h 33"/>
                  <a:gd name="T16" fmla="*/ 12 w 21"/>
                  <a:gd name="T17" fmla="*/ 16 h 33"/>
                  <a:gd name="T18" fmla="*/ 15 w 21"/>
                  <a:gd name="T19" fmla="*/ 16 h 33"/>
                  <a:gd name="T20" fmla="*/ 14 w 21"/>
                  <a:gd name="T21" fmla="*/ 12 h 33"/>
                  <a:gd name="T22" fmla="*/ 11 w 21"/>
                  <a:gd name="T23" fmla="*/ 12 h 33"/>
                  <a:gd name="T24" fmla="*/ 11 w 21"/>
                  <a:gd name="T25" fmla="*/ 11 h 33"/>
                  <a:gd name="T26" fmla="*/ 11 w 21"/>
                  <a:gd name="T27" fmla="*/ 11 h 33"/>
                  <a:gd name="T28" fmla="*/ 11 w 21"/>
                  <a:gd name="T29" fmla="*/ 11 h 33"/>
                  <a:gd name="T30" fmla="*/ 14 w 21"/>
                  <a:gd name="T31" fmla="*/ 9 h 33"/>
                  <a:gd name="T32" fmla="*/ 12 w 21"/>
                  <a:gd name="T33" fmla="*/ 5 h 33"/>
                  <a:gd name="T34" fmla="*/ 11 w 21"/>
                  <a:gd name="T35" fmla="*/ 4 h 33"/>
                  <a:gd name="T36" fmla="*/ 12 w 21"/>
                  <a:gd name="T37" fmla="*/ 2 h 33"/>
                  <a:gd name="T38" fmla="*/ 9 w 21"/>
                  <a:gd name="T39" fmla="*/ 4 h 33"/>
                  <a:gd name="T40" fmla="*/ 10 w 21"/>
                  <a:gd name="T41" fmla="*/ 5 h 33"/>
                  <a:gd name="T42" fmla="*/ 11 w 21"/>
                  <a:gd name="T43" fmla="*/ 6 h 33"/>
                  <a:gd name="T44" fmla="*/ 10 w 21"/>
                  <a:gd name="T45" fmla="*/ 6 h 33"/>
                  <a:gd name="T46" fmla="*/ 6 w 21"/>
                  <a:gd name="T47" fmla="*/ 5 h 33"/>
                  <a:gd name="T48" fmla="*/ 9 w 21"/>
                  <a:gd name="T49" fmla="*/ 2 h 33"/>
                  <a:gd name="T50" fmla="*/ 7 w 21"/>
                  <a:gd name="T51" fmla="*/ 1 h 33"/>
                  <a:gd name="T52" fmla="*/ 7 w 21"/>
                  <a:gd name="T53" fmla="*/ 1 h 33"/>
                  <a:gd name="T54" fmla="*/ 7 w 21"/>
                  <a:gd name="T55" fmla="*/ 1 h 33"/>
                  <a:gd name="T56" fmla="*/ 6 w 21"/>
                  <a:gd name="T57" fmla="*/ 1 h 33"/>
                  <a:gd name="T58" fmla="*/ 4 w 21"/>
                  <a:gd name="T59" fmla="*/ 1 h 33"/>
                  <a:gd name="T60" fmla="*/ 2 w 21"/>
                  <a:gd name="T61" fmla="*/ 4 h 33"/>
                  <a:gd name="T62" fmla="*/ 0 w 21"/>
                  <a:gd name="T63" fmla="*/ 4 h 33"/>
                  <a:gd name="T64" fmla="*/ 1 w 21"/>
                  <a:gd name="T65" fmla="*/ 5 h 33"/>
                  <a:gd name="T66" fmla="*/ 2 w 21"/>
                  <a:gd name="T67" fmla="*/ 4 h 33"/>
                  <a:gd name="T68" fmla="*/ 1 w 21"/>
                  <a:gd name="T69" fmla="*/ 6 h 33"/>
                  <a:gd name="T70" fmla="*/ 4 w 21"/>
                  <a:gd name="T71" fmla="*/ 5 h 33"/>
                  <a:gd name="T72" fmla="*/ 6 w 21"/>
                  <a:gd name="T73" fmla="*/ 2 h 33"/>
                  <a:gd name="T74" fmla="*/ 5 w 21"/>
                  <a:gd name="T75" fmla="*/ 6 h 33"/>
                  <a:gd name="T76" fmla="*/ 1 w 21"/>
                  <a:gd name="T77" fmla="*/ 7 h 33"/>
                  <a:gd name="T78" fmla="*/ 1 w 21"/>
                  <a:gd name="T79" fmla="*/ 10 h 33"/>
                  <a:gd name="T80" fmla="*/ 2 w 21"/>
                  <a:gd name="T81" fmla="*/ 12 h 33"/>
                  <a:gd name="T82" fmla="*/ 0 w 21"/>
                  <a:gd name="T83" fmla="*/ 12 h 33"/>
                  <a:gd name="T84" fmla="*/ 1 w 21"/>
                  <a:gd name="T85" fmla="*/ 14 h 33"/>
                  <a:gd name="T86" fmla="*/ 2 w 21"/>
                  <a:gd name="T87" fmla="*/ 12 h 33"/>
                  <a:gd name="T88" fmla="*/ 4 w 21"/>
                  <a:gd name="T89" fmla="*/ 12 h 33"/>
                  <a:gd name="T90" fmla="*/ 6 w 21"/>
                  <a:gd name="T91" fmla="*/ 14 h 33"/>
                  <a:gd name="T92" fmla="*/ 5 w 21"/>
                  <a:gd name="T93" fmla="*/ 15 h 33"/>
                  <a:gd name="T94" fmla="*/ 4 w 21"/>
                  <a:gd name="T95" fmla="*/ 16 h 33"/>
                  <a:gd name="T96" fmla="*/ 4 w 21"/>
                  <a:gd name="T97" fmla="*/ 19 h 33"/>
                  <a:gd name="T98" fmla="*/ 4 w 21"/>
                  <a:gd name="T99" fmla="*/ 20 h 33"/>
                  <a:gd name="T100" fmla="*/ 2 w 21"/>
                  <a:gd name="T101" fmla="*/ 21 h 33"/>
                  <a:gd name="T102" fmla="*/ 5 w 21"/>
                  <a:gd name="T103" fmla="*/ 21 h 33"/>
                  <a:gd name="T104" fmla="*/ 5 w 21"/>
                  <a:gd name="T105" fmla="*/ 24 h 33"/>
                  <a:gd name="T106" fmla="*/ 6 w 21"/>
                  <a:gd name="T107" fmla="*/ 25 h 33"/>
                  <a:gd name="T108" fmla="*/ 9 w 21"/>
                  <a:gd name="T109" fmla="*/ 26 h 33"/>
                  <a:gd name="T110" fmla="*/ 9 w 21"/>
                  <a:gd name="T111" fmla="*/ 27 h 33"/>
                  <a:gd name="T112" fmla="*/ 9 w 21"/>
                  <a:gd name="T113" fmla="*/ 30 h 33"/>
                  <a:gd name="T114" fmla="*/ 12 w 21"/>
                  <a:gd name="T115" fmla="*/ 28 h 33"/>
                  <a:gd name="T116" fmla="*/ 17 w 21"/>
                  <a:gd name="T117" fmla="*/ 32 h 33"/>
                  <a:gd name="T118" fmla="*/ 21 w 21"/>
                  <a:gd name="T119" fmla="*/ 30 h 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" h="33">
                    <a:moveTo>
                      <a:pt x="21" y="30"/>
                    </a:moveTo>
                    <a:lnTo>
                      <a:pt x="20" y="30"/>
                    </a:lnTo>
                    <a:lnTo>
                      <a:pt x="20" y="28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19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9" y="26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1" y="33"/>
                    </a:lnTo>
                    <a:lnTo>
                      <a:pt x="17" y="32"/>
                    </a:lnTo>
                    <a:lnTo>
                      <a:pt x="20" y="31"/>
                    </a:lnTo>
                    <a:lnTo>
                      <a:pt x="21" y="3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6" name="Freeform 2965"/>
              <p:cNvSpPr>
                <a:spLocks/>
              </p:cNvSpPr>
              <p:nvPr/>
            </p:nvSpPr>
            <p:spPr bwMode="auto">
              <a:xfrm>
                <a:off x="1988" y="77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7" name="Freeform 2966"/>
              <p:cNvSpPr>
                <a:spLocks/>
              </p:cNvSpPr>
              <p:nvPr/>
            </p:nvSpPr>
            <p:spPr bwMode="auto">
              <a:xfrm>
                <a:off x="1979" y="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8" name="Freeform 2967"/>
              <p:cNvSpPr>
                <a:spLocks/>
              </p:cNvSpPr>
              <p:nvPr/>
            </p:nvSpPr>
            <p:spPr bwMode="auto">
              <a:xfrm>
                <a:off x="1999" y="7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19" name="Freeform 2968"/>
              <p:cNvSpPr>
                <a:spLocks/>
              </p:cNvSpPr>
              <p:nvPr/>
            </p:nvSpPr>
            <p:spPr bwMode="auto">
              <a:xfrm>
                <a:off x="2002" y="77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0" name="Freeform 2969"/>
              <p:cNvSpPr>
                <a:spLocks/>
              </p:cNvSpPr>
              <p:nvPr/>
            </p:nvSpPr>
            <p:spPr bwMode="auto">
              <a:xfrm>
                <a:off x="2001" y="773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2 h 4"/>
                  <a:gd name="T4" fmla="*/ 1 w 4"/>
                  <a:gd name="T5" fmla="*/ 2 h 4"/>
                  <a:gd name="T6" fmla="*/ 3 w 4"/>
                  <a:gd name="T7" fmla="*/ 4 h 4"/>
                  <a:gd name="T8" fmla="*/ 4 w 4"/>
                  <a:gd name="T9" fmla="*/ 2 h 4"/>
                  <a:gd name="T10" fmla="*/ 3 w 4"/>
                  <a:gd name="T11" fmla="*/ 2 h 4"/>
                  <a:gd name="T12" fmla="*/ 1 w 4"/>
                  <a:gd name="T13" fmla="*/ 2 h 4"/>
                  <a:gd name="T14" fmla="*/ 1 w 4"/>
                  <a:gd name="T15" fmla="*/ 1 h 4"/>
                  <a:gd name="T16" fmla="*/ 3 w 4"/>
                  <a:gd name="T17" fmla="*/ 1 h 4"/>
                  <a:gd name="T18" fmla="*/ 3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1" name="Freeform 2970"/>
              <p:cNvSpPr>
                <a:spLocks/>
              </p:cNvSpPr>
              <p:nvPr/>
            </p:nvSpPr>
            <p:spPr bwMode="auto">
              <a:xfrm>
                <a:off x="2005" y="7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2" name="Freeform 2971"/>
              <p:cNvSpPr>
                <a:spLocks/>
              </p:cNvSpPr>
              <p:nvPr/>
            </p:nvSpPr>
            <p:spPr bwMode="auto">
              <a:xfrm>
                <a:off x="2005" y="7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3" name="Freeform 2972"/>
              <p:cNvSpPr>
                <a:spLocks/>
              </p:cNvSpPr>
              <p:nvPr/>
            </p:nvSpPr>
            <p:spPr bwMode="auto">
              <a:xfrm>
                <a:off x="2007" y="77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4" name="Freeform 2973"/>
              <p:cNvSpPr>
                <a:spLocks/>
              </p:cNvSpPr>
              <p:nvPr/>
            </p:nvSpPr>
            <p:spPr bwMode="auto">
              <a:xfrm>
                <a:off x="1990" y="764"/>
                <a:ext cx="20" cy="26"/>
              </a:xfrm>
              <a:custGeom>
                <a:avLst/>
                <a:gdLst>
                  <a:gd name="T0" fmla="*/ 4 w 20"/>
                  <a:gd name="T1" fmla="*/ 4 h 26"/>
                  <a:gd name="T2" fmla="*/ 1 w 20"/>
                  <a:gd name="T3" fmla="*/ 8 h 26"/>
                  <a:gd name="T4" fmla="*/ 0 w 20"/>
                  <a:gd name="T5" fmla="*/ 10 h 26"/>
                  <a:gd name="T6" fmla="*/ 3 w 20"/>
                  <a:gd name="T7" fmla="*/ 11 h 26"/>
                  <a:gd name="T8" fmla="*/ 1 w 20"/>
                  <a:gd name="T9" fmla="*/ 13 h 26"/>
                  <a:gd name="T10" fmla="*/ 3 w 20"/>
                  <a:gd name="T11" fmla="*/ 14 h 26"/>
                  <a:gd name="T12" fmla="*/ 5 w 20"/>
                  <a:gd name="T13" fmla="*/ 14 h 26"/>
                  <a:gd name="T14" fmla="*/ 5 w 20"/>
                  <a:gd name="T15" fmla="*/ 15 h 26"/>
                  <a:gd name="T16" fmla="*/ 6 w 20"/>
                  <a:gd name="T17" fmla="*/ 15 h 26"/>
                  <a:gd name="T18" fmla="*/ 4 w 20"/>
                  <a:gd name="T19" fmla="*/ 18 h 26"/>
                  <a:gd name="T20" fmla="*/ 5 w 20"/>
                  <a:gd name="T21" fmla="*/ 18 h 26"/>
                  <a:gd name="T22" fmla="*/ 5 w 20"/>
                  <a:gd name="T23" fmla="*/ 19 h 26"/>
                  <a:gd name="T24" fmla="*/ 5 w 20"/>
                  <a:gd name="T25" fmla="*/ 20 h 26"/>
                  <a:gd name="T26" fmla="*/ 6 w 20"/>
                  <a:gd name="T27" fmla="*/ 20 h 26"/>
                  <a:gd name="T28" fmla="*/ 5 w 20"/>
                  <a:gd name="T29" fmla="*/ 21 h 26"/>
                  <a:gd name="T30" fmla="*/ 6 w 20"/>
                  <a:gd name="T31" fmla="*/ 21 h 26"/>
                  <a:gd name="T32" fmla="*/ 6 w 20"/>
                  <a:gd name="T33" fmla="*/ 23 h 26"/>
                  <a:gd name="T34" fmla="*/ 7 w 20"/>
                  <a:gd name="T35" fmla="*/ 24 h 26"/>
                  <a:gd name="T36" fmla="*/ 9 w 20"/>
                  <a:gd name="T37" fmla="*/ 24 h 26"/>
                  <a:gd name="T38" fmla="*/ 7 w 20"/>
                  <a:gd name="T39" fmla="*/ 25 h 26"/>
                  <a:gd name="T40" fmla="*/ 7 w 20"/>
                  <a:gd name="T41" fmla="*/ 26 h 26"/>
                  <a:gd name="T42" fmla="*/ 9 w 20"/>
                  <a:gd name="T43" fmla="*/ 26 h 26"/>
                  <a:gd name="T44" fmla="*/ 10 w 20"/>
                  <a:gd name="T45" fmla="*/ 25 h 26"/>
                  <a:gd name="T46" fmla="*/ 14 w 20"/>
                  <a:gd name="T47" fmla="*/ 25 h 26"/>
                  <a:gd name="T48" fmla="*/ 19 w 20"/>
                  <a:gd name="T49" fmla="*/ 24 h 26"/>
                  <a:gd name="T50" fmla="*/ 20 w 20"/>
                  <a:gd name="T51" fmla="*/ 24 h 26"/>
                  <a:gd name="T52" fmla="*/ 20 w 20"/>
                  <a:gd name="T53" fmla="*/ 21 h 26"/>
                  <a:gd name="T54" fmla="*/ 19 w 20"/>
                  <a:gd name="T55" fmla="*/ 23 h 26"/>
                  <a:gd name="T56" fmla="*/ 17 w 20"/>
                  <a:gd name="T57" fmla="*/ 23 h 26"/>
                  <a:gd name="T58" fmla="*/ 19 w 20"/>
                  <a:gd name="T59" fmla="*/ 23 h 26"/>
                  <a:gd name="T60" fmla="*/ 17 w 20"/>
                  <a:gd name="T61" fmla="*/ 24 h 26"/>
                  <a:gd name="T62" fmla="*/ 17 w 20"/>
                  <a:gd name="T63" fmla="*/ 23 h 26"/>
                  <a:gd name="T64" fmla="*/ 16 w 20"/>
                  <a:gd name="T65" fmla="*/ 23 h 26"/>
                  <a:gd name="T66" fmla="*/ 17 w 20"/>
                  <a:gd name="T67" fmla="*/ 20 h 26"/>
                  <a:gd name="T68" fmla="*/ 17 w 20"/>
                  <a:gd name="T69" fmla="*/ 18 h 26"/>
                  <a:gd name="T70" fmla="*/ 16 w 20"/>
                  <a:gd name="T71" fmla="*/ 18 h 26"/>
                  <a:gd name="T72" fmla="*/ 16 w 20"/>
                  <a:gd name="T73" fmla="*/ 16 h 26"/>
                  <a:gd name="T74" fmla="*/ 17 w 20"/>
                  <a:gd name="T75" fmla="*/ 15 h 26"/>
                  <a:gd name="T76" fmla="*/ 16 w 20"/>
                  <a:gd name="T77" fmla="*/ 14 h 26"/>
                  <a:gd name="T78" fmla="*/ 19 w 20"/>
                  <a:gd name="T79" fmla="*/ 10 h 26"/>
                  <a:gd name="T80" fmla="*/ 17 w 20"/>
                  <a:gd name="T81" fmla="*/ 10 h 26"/>
                  <a:gd name="T82" fmla="*/ 17 w 20"/>
                  <a:gd name="T83" fmla="*/ 9 h 26"/>
                  <a:gd name="T84" fmla="*/ 19 w 20"/>
                  <a:gd name="T85" fmla="*/ 9 h 26"/>
                  <a:gd name="T86" fmla="*/ 20 w 20"/>
                  <a:gd name="T87" fmla="*/ 8 h 26"/>
                  <a:gd name="T88" fmla="*/ 19 w 20"/>
                  <a:gd name="T89" fmla="*/ 8 h 26"/>
                  <a:gd name="T90" fmla="*/ 17 w 20"/>
                  <a:gd name="T91" fmla="*/ 8 h 26"/>
                  <a:gd name="T92" fmla="*/ 17 w 20"/>
                  <a:gd name="T93" fmla="*/ 6 h 26"/>
                  <a:gd name="T94" fmla="*/ 17 w 20"/>
                  <a:gd name="T95" fmla="*/ 5 h 26"/>
                  <a:gd name="T96" fmla="*/ 16 w 20"/>
                  <a:gd name="T97" fmla="*/ 5 h 26"/>
                  <a:gd name="T98" fmla="*/ 16 w 20"/>
                  <a:gd name="T99" fmla="*/ 4 h 26"/>
                  <a:gd name="T100" fmla="*/ 16 w 20"/>
                  <a:gd name="T101" fmla="*/ 3 h 26"/>
                  <a:gd name="T102" fmla="*/ 15 w 20"/>
                  <a:gd name="T103" fmla="*/ 3 h 26"/>
                  <a:gd name="T104" fmla="*/ 12 w 20"/>
                  <a:gd name="T105" fmla="*/ 1 h 26"/>
                  <a:gd name="T106" fmla="*/ 11 w 20"/>
                  <a:gd name="T107" fmla="*/ 0 h 26"/>
                  <a:gd name="T108" fmla="*/ 7 w 20"/>
                  <a:gd name="T109" fmla="*/ 1 h 26"/>
                  <a:gd name="T110" fmla="*/ 4 w 20"/>
                  <a:gd name="T111" fmla="*/ 4 h 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" h="26">
                    <a:moveTo>
                      <a:pt x="4" y="4"/>
                    </a:moveTo>
                    <a:lnTo>
                      <a:pt x="1" y="8"/>
                    </a:lnTo>
                    <a:lnTo>
                      <a:pt x="0" y="10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4" y="25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6" y="23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6" y="14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5" name="Freeform 2974"/>
              <p:cNvSpPr>
                <a:spLocks/>
              </p:cNvSpPr>
              <p:nvPr/>
            </p:nvSpPr>
            <p:spPr bwMode="auto">
              <a:xfrm>
                <a:off x="1969" y="8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1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6" name="Freeform 2975"/>
              <p:cNvSpPr>
                <a:spLocks/>
              </p:cNvSpPr>
              <p:nvPr/>
            </p:nvSpPr>
            <p:spPr bwMode="auto">
              <a:xfrm>
                <a:off x="1975" y="90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7" name="Freeform 2976"/>
              <p:cNvSpPr>
                <a:spLocks/>
              </p:cNvSpPr>
              <p:nvPr/>
            </p:nvSpPr>
            <p:spPr bwMode="auto">
              <a:xfrm>
                <a:off x="1984" y="8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8" name="Freeform 2977"/>
              <p:cNvSpPr>
                <a:spLocks/>
              </p:cNvSpPr>
              <p:nvPr/>
            </p:nvSpPr>
            <p:spPr bwMode="auto">
              <a:xfrm>
                <a:off x="1964" y="862"/>
                <a:ext cx="56" cy="96"/>
              </a:xfrm>
              <a:custGeom>
                <a:avLst/>
                <a:gdLst>
                  <a:gd name="T0" fmla="*/ 53 w 56"/>
                  <a:gd name="T1" fmla="*/ 90 h 96"/>
                  <a:gd name="T2" fmla="*/ 52 w 56"/>
                  <a:gd name="T3" fmla="*/ 86 h 96"/>
                  <a:gd name="T4" fmla="*/ 50 w 56"/>
                  <a:gd name="T5" fmla="*/ 85 h 96"/>
                  <a:gd name="T6" fmla="*/ 45 w 56"/>
                  <a:gd name="T7" fmla="*/ 81 h 96"/>
                  <a:gd name="T8" fmla="*/ 46 w 56"/>
                  <a:gd name="T9" fmla="*/ 76 h 96"/>
                  <a:gd name="T10" fmla="*/ 40 w 56"/>
                  <a:gd name="T11" fmla="*/ 69 h 96"/>
                  <a:gd name="T12" fmla="*/ 33 w 56"/>
                  <a:gd name="T13" fmla="*/ 61 h 96"/>
                  <a:gd name="T14" fmla="*/ 27 w 56"/>
                  <a:gd name="T15" fmla="*/ 55 h 96"/>
                  <a:gd name="T16" fmla="*/ 24 w 56"/>
                  <a:gd name="T17" fmla="*/ 51 h 96"/>
                  <a:gd name="T18" fmla="*/ 20 w 56"/>
                  <a:gd name="T19" fmla="*/ 40 h 96"/>
                  <a:gd name="T20" fmla="*/ 19 w 56"/>
                  <a:gd name="T21" fmla="*/ 40 h 96"/>
                  <a:gd name="T22" fmla="*/ 17 w 56"/>
                  <a:gd name="T23" fmla="*/ 40 h 96"/>
                  <a:gd name="T24" fmla="*/ 15 w 56"/>
                  <a:gd name="T25" fmla="*/ 35 h 96"/>
                  <a:gd name="T26" fmla="*/ 17 w 56"/>
                  <a:gd name="T27" fmla="*/ 35 h 96"/>
                  <a:gd name="T28" fmla="*/ 16 w 56"/>
                  <a:gd name="T29" fmla="*/ 25 h 96"/>
                  <a:gd name="T30" fmla="*/ 14 w 56"/>
                  <a:gd name="T31" fmla="*/ 17 h 96"/>
                  <a:gd name="T32" fmla="*/ 12 w 56"/>
                  <a:gd name="T33" fmla="*/ 13 h 96"/>
                  <a:gd name="T34" fmla="*/ 12 w 56"/>
                  <a:gd name="T35" fmla="*/ 18 h 96"/>
                  <a:gd name="T36" fmla="*/ 14 w 56"/>
                  <a:gd name="T37" fmla="*/ 23 h 96"/>
                  <a:gd name="T38" fmla="*/ 12 w 56"/>
                  <a:gd name="T39" fmla="*/ 21 h 96"/>
                  <a:gd name="T40" fmla="*/ 9 w 56"/>
                  <a:gd name="T41" fmla="*/ 14 h 96"/>
                  <a:gd name="T42" fmla="*/ 7 w 56"/>
                  <a:gd name="T43" fmla="*/ 8 h 96"/>
                  <a:gd name="T44" fmla="*/ 7 w 56"/>
                  <a:gd name="T45" fmla="*/ 2 h 96"/>
                  <a:gd name="T46" fmla="*/ 6 w 56"/>
                  <a:gd name="T47" fmla="*/ 8 h 96"/>
                  <a:gd name="T48" fmla="*/ 5 w 56"/>
                  <a:gd name="T49" fmla="*/ 4 h 96"/>
                  <a:gd name="T50" fmla="*/ 4 w 56"/>
                  <a:gd name="T51" fmla="*/ 0 h 96"/>
                  <a:gd name="T52" fmla="*/ 2 w 56"/>
                  <a:gd name="T53" fmla="*/ 3 h 96"/>
                  <a:gd name="T54" fmla="*/ 0 w 56"/>
                  <a:gd name="T55" fmla="*/ 5 h 96"/>
                  <a:gd name="T56" fmla="*/ 0 w 56"/>
                  <a:gd name="T57" fmla="*/ 8 h 96"/>
                  <a:gd name="T58" fmla="*/ 1 w 56"/>
                  <a:gd name="T59" fmla="*/ 12 h 96"/>
                  <a:gd name="T60" fmla="*/ 2 w 56"/>
                  <a:gd name="T61" fmla="*/ 14 h 96"/>
                  <a:gd name="T62" fmla="*/ 5 w 56"/>
                  <a:gd name="T63" fmla="*/ 12 h 96"/>
                  <a:gd name="T64" fmla="*/ 5 w 56"/>
                  <a:gd name="T65" fmla="*/ 5 h 96"/>
                  <a:gd name="T66" fmla="*/ 6 w 56"/>
                  <a:gd name="T67" fmla="*/ 8 h 96"/>
                  <a:gd name="T68" fmla="*/ 4 w 56"/>
                  <a:gd name="T69" fmla="*/ 18 h 96"/>
                  <a:gd name="T70" fmla="*/ 2 w 56"/>
                  <a:gd name="T71" fmla="*/ 20 h 96"/>
                  <a:gd name="T72" fmla="*/ 5 w 56"/>
                  <a:gd name="T73" fmla="*/ 30 h 96"/>
                  <a:gd name="T74" fmla="*/ 6 w 56"/>
                  <a:gd name="T75" fmla="*/ 31 h 96"/>
                  <a:gd name="T76" fmla="*/ 4 w 56"/>
                  <a:gd name="T77" fmla="*/ 35 h 96"/>
                  <a:gd name="T78" fmla="*/ 6 w 56"/>
                  <a:gd name="T79" fmla="*/ 35 h 96"/>
                  <a:gd name="T80" fmla="*/ 6 w 56"/>
                  <a:gd name="T81" fmla="*/ 31 h 96"/>
                  <a:gd name="T82" fmla="*/ 10 w 56"/>
                  <a:gd name="T83" fmla="*/ 39 h 96"/>
                  <a:gd name="T84" fmla="*/ 14 w 56"/>
                  <a:gd name="T85" fmla="*/ 44 h 96"/>
                  <a:gd name="T86" fmla="*/ 11 w 56"/>
                  <a:gd name="T87" fmla="*/ 44 h 96"/>
                  <a:gd name="T88" fmla="*/ 14 w 56"/>
                  <a:gd name="T89" fmla="*/ 51 h 96"/>
                  <a:gd name="T90" fmla="*/ 15 w 56"/>
                  <a:gd name="T91" fmla="*/ 55 h 96"/>
                  <a:gd name="T92" fmla="*/ 16 w 56"/>
                  <a:gd name="T93" fmla="*/ 59 h 96"/>
                  <a:gd name="T94" fmla="*/ 22 w 56"/>
                  <a:gd name="T95" fmla="*/ 66 h 96"/>
                  <a:gd name="T96" fmla="*/ 25 w 56"/>
                  <a:gd name="T97" fmla="*/ 71 h 96"/>
                  <a:gd name="T98" fmla="*/ 32 w 56"/>
                  <a:gd name="T99" fmla="*/ 79 h 96"/>
                  <a:gd name="T100" fmla="*/ 37 w 56"/>
                  <a:gd name="T101" fmla="*/ 85 h 96"/>
                  <a:gd name="T102" fmla="*/ 40 w 56"/>
                  <a:gd name="T103" fmla="*/ 84 h 96"/>
                  <a:gd name="T104" fmla="*/ 47 w 56"/>
                  <a:gd name="T105" fmla="*/ 96 h 96"/>
                  <a:gd name="T106" fmla="*/ 56 w 56"/>
                  <a:gd name="T107" fmla="*/ 91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6" h="96">
                    <a:moveTo>
                      <a:pt x="56" y="90"/>
                    </a:moveTo>
                    <a:lnTo>
                      <a:pt x="56" y="91"/>
                    </a:lnTo>
                    <a:lnTo>
                      <a:pt x="53" y="90"/>
                    </a:lnTo>
                    <a:lnTo>
                      <a:pt x="52" y="89"/>
                    </a:lnTo>
                    <a:lnTo>
                      <a:pt x="52" y="87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4"/>
                    </a:lnTo>
                    <a:lnTo>
                      <a:pt x="47" y="81"/>
                    </a:lnTo>
                    <a:lnTo>
                      <a:pt x="45" y="81"/>
                    </a:lnTo>
                    <a:lnTo>
                      <a:pt x="43" y="77"/>
                    </a:lnTo>
                    <a:lnTo>
                      <a:pt x="45" y="77"/>
                    </a:lnTo>
                    <a:lnTo>
                      <a:pt x="46" y="76"/>
                    </a:lnTo>
                    <a:lnTo>
                      <a:pt x="45" y="75"/>
                    </a:lnTo>
                    <a:lnTo>
                      <a:pt x="42" y="72"/>
                    </a:lnTo>
                    <a:lnTo>
                      <a:pt x="40" y="69"/>
                    </a:lnTo>
                    <a:lnTo>
                      <a:pt x="36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1" y="59"/>
                    </a:lnTo>
                    <a:lnTo>
                      <a:pt x="30" y="58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5" y="53"/>
                    </a:lnTo>
                    <a:lnTo>
                      <a:pt x="27" y="54"/>
                    </a:lnTo>
                    <a:lnTo>
                      <a:pt x="20" y="40"/>
                    </a:lnTo>
                    <a:lnTo>
                      <a:pt x="19" y="41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6" y="36"/>
                    </a:lnTo>
                    <a:lnTo>
                      <a:pt x="15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7" y="35"/>
                    </a:lnTo>
                    <a:lnTo>
                      <a:pt x="19" y="31"/>
                    </a:lnTo>
                    <a:lnTo>
                      <a:pt x="16" y="29"/>
                    </a:lnTo>
                    <a:lnTo>
                      <a:pt x="16" y="25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4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10" y="13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3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2" y="41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4" y="49"/>
                    </a:lnTo>
                    <a:lnTo>
                      <a:pt x="14" y="51"/>
                    </a:lnTo>
                    <a:lnTo>
                      <a:pt x="14" y="54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6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7" y="60"/>
                    </a:lnTo>
                    <a:lnTo>
                      <a:pt x="19" y="61"/>
                    </a:lnTo>
                    <a:lnTo>
                      <a:pt x="22" y="66"/>
                    </a:lnTo>
                    <a:lnTo>
                      <a:pt x="24" y="70"/>
                    </a:lnTo>
                    <a:lnTo>
                      <a:pt x="25" y="70"/>
                    </a:lnTo>
                    <a:lnTo>
                      <a:pt x="25" y="71"/>
                    </a:lnTo>
                    <a:lnTo>
                      <a:pt x="26" y="74"/>
                    </a:lnTo>
                    <a:lnTo>
                      <a:pt x="30" y="75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5" y="82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43" y="90"/>
                    </a:lnTo>
                    <a:lnTo>
                      <a:pt x="46" y="96"/>
                    </a:lnTo>
                    <a:lnTo>
                      <a:pt x="47" y="96"/>
                    </a:lnTo>
                    <a:lnTo>
                      <a:pt x="53" y="94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29" name="Freeform 2978"/>
              <p:cNvSpPr>
                <a:spLocks/>
              </p:cNvSpPr>
              <p:nvPr/>
            </p:nvSpPr>
            <p:spPr bwMode="auto">
              <a:xfrm>
                <a:off x="1974" y="86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0" name="Freeform 2979"/>
              <p:cNvSpPr>
                <a:spLocks/>
              </p:cNvSpPr>
              <p:nvPr/>
            </p:nvSpPr>
            <p:spPr bwMode="auto">
              <a:xfrm>
                <a:off x="2029" y="988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3 w 5"/>
                  <a:gd name="T3" fmla="*/ 5 h 5"/>
                  <a:gd name="T4" fmla="*/ 5 w 5"/>
                  <a:gd name="T5" fmla="*/ 5 h 5"/>
                  <a:gd name="T6" fmla="*/ 2 w 5"/>
                  <a:gd name="T7" fmla="*/ 2 h 5"/>
                  <a:gd name="T8" fmla="*/ 0 w 5"/>
                  <a:gd name="T9" fmla="*/ 0 h 5"/>
                  <a:gd name="T10" fmla="*/ 0 w 5"/>
                  <a:gd name="T11" fmla="*/ 2 h 5"/>
                  <a:gd name="T12" fmla="*/ 1 w 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lnTo>
                      <a:pt x="3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1" name="Freeform 2980"/>
              <p:cNvSpPr>
                <a:spLocks/>
              </p:cNvSpPr>
              <p:nvPr/>
            </p:nvSpPr>
            <p:spPr bwMode="auto">
              <a:xfrm>
                <a:off x="1970" y="90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2" name="Freeform 2981"/>
              <p:cNvSpPr>
                <a:spLocks/>
              </p:cNvSpPr>
              <p:nvPr/>
            </p:nvSpPr>
            <p:spPr bwMode="auto">
              <a:xfrm>
                <a:off x="2043" y="989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0 w 3"/>
                  <a:gd name="T7" fmla="*/ 0 h 3"/>
                  <a:gd name="T8" fmla="*/ 2 w 3"/>
                  <a:gd name="T9" fmla="*/ 1 h 3"/>
                  <a:gd name="T10" fmla="*/ 2 w 3"/>
                  <a:gd name="T11" fmla="*/ 3 h 3"/>
                  <a:gd name="T12" fmla="*/ 2 w 3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3" name="Freeform 2982"/>
              <p:cNvSpPr>
                <a:spLocks/>
              </p:cNvSpPr>
              <p:nvPr/>
            </p:nvSpPr>
            <p:spPr bwMode="auto">
              <a:xfrm>
                <a:off x="2050" y="99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1 h 2"/>
                  <a:gd name="T10" fmla="*/ 1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4" name="Freeform 2983"/>
              <p:cNvSpPr>
                <a:spLocks/>
              </p:cNvSpPr>
              <p:nvPr/>
            </p:nvSpPr>
            <p:spPr bwMode="auto">
              <a:xfrm>
                <a:off x="2042" y="983"/>
                <a:ext cx="9" cy="7"/>
              </a:xfrm>
              <a:custGeom>
                <a:avLst/>
                <a:gdLst>
                  <a:gd name="T0" fmla="*/ 0 w 9"/>
                  <a:gd name="T1" fmla="*/ 1 h 7"/>
                  <a:gd name="T2" fmla="*/ 1 w 9"/>
                  <a:gd name="T3" fmla="*/ 2 h 7"/>
                  <a:gd name="T4" fmla="*/ 3 w 9"/>
                  <a:gd name="T5" fmla="*/ 4 h 7"/>
                  <a:gd name="T6" fmla="*/ 4 w 9"/>
                  <a:gd name="T7" fmla="*/ 4 h 7"/>
                  <a:gd name="T8" fmla="*/ 5 w 9"/>
                  <a:gd name="T9" fmla="*/ 6 h 7"/>
                  <a:gd name="T10" fmla="*/ 6 w 9"/>
                  <a:gd name="T11" fmla="*/ 7 h 7"/>
                  <a:gd name="T12" fmla="*/ 8 w 9"/>
                  <a:gd name="T13" fmla="*/ 7 h 7"/>
                  <a:gd name="T14" fmla="*/ 9 w 9"/>
                  <a:gd name="T15" fmla="*/ 5 h 7"/>
                  <a:gd name="T16" fmla="*/ 8 w 9"/>
                  <a:gd name="T17" fmla="*/ 5 h 7"/>
                  <a:gd name="T18" fmla="*/ 6 w 9"/>
                  <a:gd name="T19" fmla="*/ 5 h 7"/>
                  <a:gd name="T20" fmla="*/ 5 w 9"/>
                  <a:gd name="T21" fmla="*/ 5 h 7"/>
                  <a:gd name="T22" fmla="*/ 4 w 9"/>
                  <a:gd name="T23" fmla="*/ 2 h 7"/>
                  <a:gd name="T24" fmla="*/ 4 w 9"/>
                  <a:gd name="T25" fmla="*/ 1 h 7"/>
                  <a:gd name="T26" fmla="*/ 3 w 9"/>
                  <a:gd name="T27" fmla="*/ 0 h 7"/>
                  <a:gd name="T28" fmla="*/ 1 w 9"/>
                  <a:gd name="T29" fmla="*/ 0 h 7"/>
                  <a:gd name="T30" fmla="*/ 1 w 9"/>
                  <a:gd name="T31" fmla="*/ 1 h 7"/>
                  <a:gd name="T32" fmla="*/ 0 w 9"/>
                  <a:gd name="T33" fmla="*/ 1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0" y="1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5" name="Freeform 2984"/>
              <p:cNvSpPr>
                <a:spLocks/>
              </p:cNvSpPr>
              <p:nvPr/>
            </p:nvSpPr>
            <p:spPr bwMode="auto">
              <a:xfrm>
                <a:off x="2052" y="9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6" name="Freeform 2985"/>
              <p:cNvSpPr>
                <a:spLocks/>
              </p:cNvSpPr>
              <p:nvPr/>
            </p:nvSpPr>
            <p:spPr bwMode="auto">
              <a:xfrm>
                <a:off x="2045" y="98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7" name="Freeform 2986"/>
              <p:cNvSpPr>
                <a:spLocks/>
              </p:cNvSpPr>
              <p:nvPr/>
            </p:nvSpPr>
            <p:spPr bwMode="auto">
              <a:xfrm>
                <a:off x="2048" y="97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2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8" name="Freeform 2987"/>
              <p:cNvSpPr>
                <a:spLocks/>
              </p:cNvSpPr>
              <p:nvPr/>
            </p:nvSpPr>
            <p:spPr bwMode="auto">
              <a:xfrm>
                <a:off x="2021" y="959"/>
                <a:ext cx="59" cy="62"/>
              </a:xfrm>
              <a:custGeom>
                <a:avLst/>
                <a:gdLst>
                  <a:gd name="T0" fmla="*/ 1 w 59"/>
                  <a:gd name="T1" fmla="*/ 14 h 62"/>
                  <a:gd name="T2" fmla="*/ 9 w 59"/>
                  <a:gd name="T3" fmla="*/ 23 h 62"/>
                  <a:gd name="T4" fmla="*/ 14 w 59"/>
                  <a:gd name="T5" fmla="*/ 30 h 62"/>
                  <a:gd name="T6" fmla="*/ 18 w 59"/>
                  <a:gd name="T7" fmla="*/ 34 h 62"/>
                  <a:gd name="T8" fmla="*/ 22 w 59"/>
                  <a:gd name="T9" fmla="*/ 36 h 62"/>
                  <a:gd name="T10" fmla="*/ 22 w 59"/>
                  <a:gd name="T11" fmla="*/ 40 h 62"/>
                  <a:gd name="T12" fmla="*/ 26 w 59"/>
                  <a:gd name="T13" fmla="*/ 44 h 62"/>
                  <a:gd name="T14" fmla="*/ 30 w 59"/>
                  <a:gd name="T15" fmla="*/ 48 h 62"/>
                  <a:gd name="T16" fmla="*/ 31 w 59"/>
                  <a:gd name="T17" fmla="*/ 50 h 62"/>
                  <a:gd name="T18" fmla="*/ 34 w 59"/>
                  <a:gd name="T19" fmla="*/ 54 h 62"/>
                  <a:gd name="T20" fmla="*/ 41 w 59"/>
                  <a:gd name="T21" fmla="*/ 57 h 62"/>
                  <a:gd name="T22" fmla="*/ 40 w 59"/>
                  <a:gd name="T23" fmla="*/ 60 h 62"/>
                  <a:gd name="T24" fmla="*/ 42 w 59"/>
                  <a:gd name="T25" fmla="*/ 61 h 62"/>
                  <a:gd name="T26" fmla="*/ 45 w 59"/>
                  <a:gd name="T27" fmla="*/ 62 h 62"/>
                  <a:gd name="T28" fmla="*/ 49 w 59"/>
                  <a:gd name="T29" fmla="*/ 60 h 62"/>
                  <a:gd name="T30" fmla="*/ 59 w 59"/>
                  <a:gd name="T31" fmla="*/ 61 h 62"/>
                  <a:gd name="T32" fmla="*/ 54 w 59"/>
                  <a:gd name="T33" fmla="*/ 56 h 62"/>
                  <a:gd name="T34" fmla="*/ 55 w 59"/>
                  <a:gd name="T35" fmla="*/ 60 h 62"/>
                  <a:gd name="T36" fmla="*/ 50 w 59"/>
                  <a:gd name="T37" fmla="*/ 56 h 62"/>
                  <a:gd name="T38" fmla="*/ 47 w 59"/>
                  <a:gd name="T39" fmla="*/ 54 h 62"/>
                  <a:gd name="T40" fmla="*/ 45 w 59"/>
                  <a:gd name="T41" fmla="*/ 46 h 62"/>
                  <a:gd name="T42" fmla="*/ 39 w 59"/>
                  <a:gd name="T43" fmla="*/ 41 h 62"/>
                  <a:gd name="T44" fmla="*/ 36 w 59"/>
                  <a:gd name="T45" fmla="*/ 38 h 62"/>
                  <a:gd name="T46" fmla="*/ 34 w 59"/>
                  <a:gd name="T47" fmla="*/ 33 h 62"/>
                  <a:gd name="T48" fmla="*/ 32 w 59"/>
                  <a:gd name="T49" fmla="*/ 28 h 62"/>
                  <a:gd name="T50" fmla="*/ 30 w 59"/>
                  <a:gd name="T51" fmla="*/ 26 h 62"/>
                  <a:gd name="T52" fmla="*/ 31 w 59"/>
                  <a:gd name="T53" fmla="*/ 24 h 62"/>
                  <a:gd name="T54" fmla="*/ 29 w 59"/>
                  <a:gd name="T55" fmla="*/ 21 h 62"/>
                  <a:gd name="T56" fmla="*/ 25 w 59"/>
                  <a:gd name="T57" fmla="*/ 18 h 62"/>
                  <a:gd name="T58" fmla="*/ 20 w 59"/>
                  <a:gd name="T59" fmla="*/ 14 h 62"/>
                  <a:gd name="T60" fmla="*/ 16 w 59"/>
                  <a:gd name="T61" fmla="*/ 9 h 62"/>
                  <a:gd name="T62" fmla="*/ 10 w 59"/>
                  <a:gd name="T63" fmla="*/ 4 h 62"/>
                  <a:gd name="T64" fmla="*/ 1 w 59"/>
                  <a:gd name="T65" fmla="*/ 3 h 6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2">
                    <a:moveTo>
                      <a:pt x="0" y="6"/>
                    </a:moveTo>
                    <a:lnTo>
                      <a:pt x="1" y="14"/>
                    </a:lnTo>
                    <a:lnTo>
                      <a:pt x="5" y="21"/>
                    </a:lnTo>
                    <a:lnTo>
                      <a:pt x="9" y="23"/>
                    </a:lnTo>
                    <a:lnTo>
                      <a:pt x="10" y="26"/>
                    </a:lnTo>
                    <a:lnTo>
                      <a:pt x="14" y="30"/>
                    </a:lnTo>
                    <a:lnTo>
                      <a:pt x="18" y="31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2" y="36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4" y="41"/>
                    </a:lnTo>
                    <a:lnTo>
                      <a:pt x="26" y="44"/>
                    </a:lnTo>
                    <a:lnTo>
                      <a:pt x="27" y="46"/>
                    </a:lnTo>
                    <a:lnTo>
                      <a:pt x="30" y="48"/>
                    </a:lnTo>
                    <a:lnTo>
                      <a:pt x="30" y="49"/>
                    </a:lnTo>
                    <a:lnTo>
                      <a:pt x="31" y="50"/>
                    </a:lnTo>
                    <a:lnTo>
                      <a:pt x="34" y="51"/>
                    </a:lnTo>
                    <a:lnTo>
                      <a:pt x="34" y="54"/>
                    </a:lnTo>
                    <a:lnTo>
                      <a:pt x="37" y="57"/>
                    </a:lnTo>
                    <a:lnTo>
                      <a:pt x="41" y="57"/>
                    </a:lnTo>
                    <a:lnTo>
                      <a:pt x="40" y="59"/>
                    </a:lnTo>
                    <a:lnTo>
                      <a:pt x="40" y="60"/>
                    </a:lnTo>
                    <a:lnTo>
                      <a:pt x="41" y="60"/>
                    </a:lnTo>
                    <a:lnTo>
                      <a:pt x="42" y="61"/>
                    </a:lnTo>
                    <a:lnTo>
                      <a:pt x="44" y="62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9" y="60"/>
                    </a:lnTo>
                    <a:lnTo>
                      <a:pt x="57" y="60"/>
                    </a:lnTo>
                    <a:lnTo>
                      <a:pt x="59" y="61"/>
                    </a:lnTo>
                    <a:lnTo>
                      <a:pt x="55" y="57"/>
                    </a:lnTo>
                    <a:lnTo>
                      <a:pt x="54" y="56"/>
                    </a:lnTo>
                    <a:lnTo>
                      <a:pt x="54" y="57"/>
                    </a:lnTo>
                    <a:lnTo>
                      <a:pt x="55" y="60"/>
                    </a:lnTo>
                    <a:lnTo>
                      <a:pt x="52" y="57"/>
                    </a:lnTo>
                    <a:lnTo>
                      <a:pt x="50" y="56"/>
                    </a:lnTo>
                    <a:lnTo>
                      <a:pt x="49" y="56"/>
                    </a:lnTo>
                    <a:lnTo>
                      <a:pt x="47" y="54"/>
                    </a:lnTo>
                    <a:lnTo>
                      <a:pt x="47" y="51"/>
                    </a:lnTo>
                    <a:lnTo>
                      <a:pt x="45" y="46"/>
                    </a:lnTo>
                    <a:lnTo>
                      <a:pt x="41" y="44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6" y="38"/>
                    </a:lnTo>
                    <a:lnTo>
                      <a:pt x="35" y="36"/>
                    </a:lnTo>
                    <a:lnTo>
                      <a:pt x="34" y="33"/>
                    </a:lnTo>
                    <a:lnTo>
                      <a:pt x="35" y="30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0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18"/>
                    </a:lnTo>
                    <a:lnTo>
                      <a:pt x="22" y="15"/>
                    </a:lnTo>
                    <a:lnTo>
                      <a:pt x="20" y="14"/>
                    </a:lnTo>
                    <a:lnTo>
                      <a:pt x="19" y="11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39" name="Freeform 2988"/>
              <p:cNvSpPr>
                <a:spLocks/>
              </p:cNvSpPr>
              <p:nvPr/>
            </p:nvSpPr>
            <p:spPr bwMode="auto">
              <a:xfrm>
                <a:off x="2063" y="691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4 w 5"/>
                  <a:gd name="T3" fmla="*/ 7 h 9"/>
                  <a:gd name="T4" fmla="*/ 4 w 5"/>
                  <a:gd name="T5" fmla="*/ 9 h 9"/>
                  <a:gd name="T6" fmla="*/ 0 w 5"/>
                  <a:gd name="T7" fmla="*/ 0 h 9"/>
                  <a:gd name="T8" fmla="*/ 2 w 5"/>
                  <a:gd name="T9" fmla="*/ 2 h 9"/>
                  <a:gd name="T10" fmla="*/ 3 w 5"/>
                  <a:gd name="T11" fmla="*/ 2 h 9"/>
                  <a:gd name="T12" fmla="*/ 5 w 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0" name="Freeform 2989"/>
              <p:cNvSpPr>
                <a:spLocks/>
              </p:cNvSpPr>
              <p:nvPr/>
            </p:nvSpPr>
            <p:spPr bwMode="auto">
              <a:xfrm>
                <a:off x="2056" y="680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1 w 2"/>
                  <a:gd name="T3" fmla="*/ 5 h 7"/>
                  <a:gd name="T4" fmla="*/ 0 w 2"/>
                  <a:gd name="T5" fmla="*/ 1 h 7"/>
                  <a:gd name="T6" fmla="*/ 0 w 2"/>
                  <a:gd name="T7" fmla="*/ 0 h 7"/>
                  <a:gd name="T8" fmla="*/ 0 w 2"/>
                  <a:gd name="T9" fmla="*/ 1 h 7"/>
                  <a:gd name="T10" fmla="*/ 2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1" name="Freeform 2990"/>
              <p:cNvSpPr>
                <a:spLocks/>
              </p:cNvSpPr>
              <p:nvPr/>
            </p:nvSpPr>
            <p:spPr bwMode="auto">
              <a:xfrm>
                <a:off x="2051" y="697"/>
                <a:ext cx="1" cy="5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0 w 1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2" name="Freeform 2991"/>
              <p:cNvSpPr>
                <a:spLocks/>
              </p:cNvSpPr>
              <p:nvPr/>
            </p:nvSpPr>
            <p:spPr bwMode="auto">
              <a:xfrm>
                <a:off x="1928" y="567"/>
                <a:ext cx="165" cy="236"/>
              </a:xfrm>
              <a:custGeom>
                <a:avLst/>
                <a:gdLst>
                  <a:gd name="T0" fmla="*/ 6 w 165"/>
                  <a:gd name="T1" fmla="*/ 23 h 236"/>
                  <a:gd name="T2" fmla="*/ 14 w 165"/>
                  <a:gd name="T3" fmla="*/ 15 h 236"/>
                  <a:gd name="T4" fmla="*/ 20 w 165"/>
                  <a:gd name="T5" fmla="*/ 13 h 236"/>
                  <a:gd name="T6" fmla="*/ 22 w 165"/>
                  <a:gd name="T7" fmla="*/ 10 h 236"/>
                  <a:gd name="T8" fmla="*/ 36 w 165"/>
                  <a:gd name="T9" fmla="*/ 8 h 236"/>
                  <a:gd name="T10" fmla="*/ 41 w 165"/>
                  <a:gd name="T11" fmla="*/ 12 h 236"/>
                  <a:gd name="T12" fmla="*/ 48 w 165"/>
                  <a:gd name="T13" fmla="*/ 17 h 236"/>
                  <a:gd name="T14" fmla="*/ 69 w 165"/>
                  <a:gd name="T15" fmla="*/ 39 h 236"/>
                  <a:gd name="T16" fmla="*/ 84 w 165"/>
                  <a:gd name="T17" fmla="*/ 58 h 236"/>
                  <a:gd name="T18" fmla="*/ 97 w 165"/>
                  <a:gd name="T19" fmla="*/ 73 h 236"/>
                  <a:gd name="T20" fmla="*/ 101 w 165"/>
                  <a:gd name="T21" fmla="*/ 78 h 236"/>
                  <a:gd name="T22" fmla="*/ 96 w 165"/>
                  <a:gd name="T23" fmla="*/ 74 h 236"/>
                  <a:gd name="T24" fmla="*/ 119 w 165"/>
                  <a:gd name="T25" fmla="*/ 114 h 236"/>
                  <a:gd name="T26" fmla="*/ 123 w 165"/>
                  <a:gd name="T27" fmla="*/ 116 h 236"/>
                  <a:gd name="T28" fmla="*/ 122 w 165"/>
                  <a:gd name="T29" fmla="*/ 119 h 236"/>
                  <a:gd name="T30" fmla="*/ 124 w 165"/>
                  <a:gd name="T31" fmla="*/ 119 h 236"/>
                  <a:gd name="T32" fmla="*/ 128 w 165"/>
                  <a:gd name="T33" fmla="*/ 131 h 236"/>
                  <a:gd name="T34" fmla="*/ 128 w 165"/>
                  <a:gd name="T35" fmla="*/ 139 h 236"/>
                  <a:gd name="T36" fmla="*/ 134 w 165"/>
                  <a:gd name="T37" fmla="*/ 167 h 236"/>
                  <a:gd name="T38" fmla="*/ 140 w 165"/>
                  <a:gd name="T39" fmla="*/ 184 h 236"/>
                  <a:gd name="T40" fmla="*/ 140 w 165"/>
                  <a:gd name="T41" fmla="*/ 191 h 236"/>
                  <a:gd name="T42" fmla="*/ 145 w 165"/>
                  <a:gd name="T43" fmla="*/ 196 h 236"/>
                  <a:gd name="T44" fmla="*/ 138 w 165"/>
                  <a:gd name="T45" fmla="*/ 171 h 236"/>
                  <a:gd name="T46" fmla="*/ 137 w 165"/>
                  <a:gd name="T47" fmla="*/ 164 h 236"/>
                  <a:gd name="T48" fmla="*/ 142 w 165"/>
                  <a:gd name="T49" fmla="*/ 177 h 236"/>
                  <a:gd name="T50" fmla="*/ 148 w 165"/>
                  <a:gd name="T51" fmla="*/ 201 h 236"/>
                  <a:gd name="T52" fmla="*/ 154 w 165"/>
                  <a:gd name="T53" fmla="*/ 216 h 236"/>
                  <a:gd name="T54" fmla="*/ 158 w 165"/>
                  <a:gd name="T55" fmla="*/ 226 h 236"/>
                  <a:gd name="T56" fmla="*/ 156 w 165"/>
                  <a:gd name="T57" fmla="*/ 217 h 236"/>
                  <a:gd name="T58" fmla="*/ 159 w 165"/>
                  <a:gd name="T59" fmla="*/ 222 h 236"/>
                  <a:gd name="T60" fmla="*/ 163 w 165"/>
                  <a:gd name="T61" fmla="*/ 233 h 236"/>
                  <a:gd name="T62" fmla="*/ 164 w 165"/>
                  <a:gd name="T63" fmla="*/ 228 h 236"/>
                  <a:gd name="T64" fmla="*/ 160 w 165"/>
                  <a:gd name="T65" fmla="*/ 217 h 236"/>
                  <a:gd name="T66" fmla="*/ 164 w 165"/>
                  <a:gd name="T67" fmla="*/ 221 h 236"/>
                  <a:gd name="T68" fmla="*/ 160 w 165"/>
                  <a:gd name="T69" fmla="*/ 208 h 236"/>
                  <a:gd name="T70" fmla="*/ 158 w 165"/>
                  <a:gd name="T71" fmla="*/ 210 h 236"/>
                  <a:gd name="T72" fmla="*/ 158 w 165"/>
                  <a:gd name="T73" fmla="*/ 203 h 236"/>
                  <a:gd name="T74" fmla="*/ 155 w 165"/>
                  <a:gd name="T75" fmla="*/ 198 h 236"/>
                  <a:gd name="T76" fmla="*/ 153 w 165"/>
                  <a:gd name="T77" fmla="*/ 198 h 236"/>
                  <a:gd name="T78" fmla="*/ 159 w 165"/>
                  <a:gd name="T79" fmla="*/ 218 h 236"/>
                  <a:gd name="T80" fmla="*/ 158 w 165"/>
                  <a:gd name="T81" fmla="*/ 218 h 236"/>
                  <a:gd name="T82" fmla="*/ 149 w 165"/>
                  <a:gd name="T83" fmla="*/ 190 h 236"/>
                  <a:gd name="T84" fmla="*/ 153 w 165"/>
                  <a:gd name="T85" fmla="*/ 187 h 236"/>
                  <a:gd name="T86" fmla="*/ 148 w 165"/>
                  <a:gd name="T87" fmla="*/ 171 h 236"/>
                  <a:gd name="T88" fmla="*/ 143 w 165"/>
                  <a:gd name="T89" fmla="*/ 154 h 236"/>
                  <a:gd name="T90" fmla="*/ 143 w 165"/>
                  <a:gd name="T91" fmla="*/ 146 h 236"/>
                  <a:gd name="T92" fmla="*/ 140 w 165"/>
                  <a:gd name="T93" fmla="*/ 133 h 236"/>
                  <a:gd name="T94" fmla="*/ 140 w 165"/>
                  <a:gd name="T95" fmla="*/ 141 h 236"/>
                  <a:gd name="T96" fmla="*/ 133 w 165"/>
                  <a:gd name="T97" fmla="*/ 125 h 236"/>
                  <a:gd name="T98" fmla="*/ 125 w 165"/>
                  <a:gd name="T99" fmla="*/ 110 h 236"/>
                  <a:gd name="T100" fmla="*/ 128 w 165"/>
                  <a:gd name="T101" fmla="*/ 111 h 236"/>
                  <a:gd name="T102" fmla="*/ 118 w 165"/>
                  <a:gd name="T103" fmla="*/ 90 h 236"/>
                  <a:gd name="T104" fmla="*/ 113 w 165"/>
                  <a:gd name="T105" fmla="*/ 79 h 236"/>
                  <a:gd name="T106" fmla="*/ 112 w 165"/>
                  <a:gd name="T107" fmla="*/ 73 h 236"/>
                  <a:gd name="T108" fmla="*/ 102 w 165"/>
                  <a:gd name="T109" fmla="*/ 62 h 236"/>
                  <a:gd name="T110" fmla="*/ 93 w 165"/>
                  <a:gd name="T111" fmla="*/ 48 h 236"/>
                  <a:gd name="T112" fmla="*/ 83 w 165"/>
                  <a:gd name="T113" fmla="*/ 36 h 236"/>
                  <a:gd name="T114" fmla="*/ 65 w 165"/>
                  <a:gd name="T115" fmla="*/ 15 h 236"/>
                  <a:gd name="T116" fmla="*/ 42 w 165"/>
                  <a:gd name="T117" fmla="*/ 0 h 236"/>
                  <a:gd name="T118" fmla="*/ 37 w 165"/>
                  <a:gd name="T119" fmla="*/ 3 h 236"/>
                  <a:gd name="T120" fmla="*/ 10 w 165"/>
                  <a:gd name="T121" fmla="*/ 7 h 236"/>
                  <a:gd name="T122" fmla="*/ 0 w 165"/>
                  <a:gd name="T123" fmla="*/ 20 h 236"/>
                  <a:gd name="T124" fmla="*/ 2 w 165"/>
                  <a:gd name="T125" fmla="*/ 27 h 2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5" h="236">
                    <a:moveTo>
                      <a:pt x="7" y="23"/>
                    </a:moveTo>
                    <a:lnTo>
                      <a:pt x="6" y="24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20" y="13"/>
                    </a:lnTo>
                    <a:lnTo>
                      <a:pt x="19" y="12"/>
                    </a:lnTo>
                    <a:lnTo>
                      <a:pt x="20" y="11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42" y="13"/>
                    </a:lnTo>
                    <a:lnTo>
                      <a:pt x="45" y="16"/>
                    </a:lnTo>
                    <a:lnTo>
                      <a:pt x="48" y="17"/>
                    </a:lnTo>
                    <a:lnTo>
                      <a:pt x="53" y="20"/>
                    </a:lnTo>
                    <a:lnTo>
                      <a:pt x="61" y="29"/>
                    </a:lnTo>
                    <a:lnTo>
                      <a:pt x="69" y="39"/>
                    </a:lnTo>
                    <a:lnTo>
                      <a:pt x="74" y="44"/>
                    </a:lnTo>
                    <a:lnTo>
                      <a:pt x="79" y="52"/>
                    </a:lnTo>
                    <a:lnTo>
                      <a:pt x="84" y="58"/>
                    </a:lnTo>
                    <a:lnTo>
                      <a:pt x="89" y="62"/>
                    </a:lnTo>
                    <a:lnTo>
                      <a:pt x="93" y="69"/>
                    </a:lnTo>
                    <a:lnTo>
                      <a:pt x="97" y="73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78"/>
                    </a:lnTo>
                    <a:lnTo>
                      <a:pt x="97" y="74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108" y="93"/>
                    </a:lnTo>
                    <a:lnTo>
                      <a:pt x="118" y="113"/>
                    </a:lnTo>
                    <a:lnTo>
                      <a:pt x="119" y="114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3" y="116"/>
                    </a:lnTo>
                    <a:lnTo>
                      <a:pt x="122" y="116"/>
                    </a:lnTo>
                    <a:lnTo>
                      <a:pt x="122" y="120"/>
                    </a:lnTo>
                    <a:lnTo>
                      <a:pt x="122" y="119"/>
                    </a:lnTo>
                    <a:lnTo>
                      <a:pt x="123" y="120"/>
                    </a:lnTo>
                    <a:lnTo>
                      <a:pt x="123" y="118"/>
                    </a:lnTo>
                    <a:lnTo>
                      <a:pt x="124" y="119"/>
                    </a:lnTo>
                    <a:lnTo>
                      <a:pt x="125" y="123"/>
                    </a:lnTo>
                    <a:lnTo>
                      <a:pt x="129" y="133"/>
                    </a:lnTo>
                    <a:lnTo>
                      <a:pt x="128" y="131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8" y="139"/>
                    </a:lnTo>
                    <a:lnTo>
                      <a:pt x="130" y="149"/>
                    </a:lnTo>
                    <a:lnTo>
                      <a:pt x="133" y="157"/>
                    </a:lnTo>
                    <a:lnTo>
                      <a:pt x="134" y="167"/>
                    </a:lnTo>
                    <a:lnTo>
                      <a:pt x="138" y="179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39" y="184"/>
                    </a:lnTo>
                    <a:lnTo>
                      <a:pt x="139" y="185"/>
                    </a:lnTo>
                    <a:lnTo>
                      <a:pt x="140" y="191"/>
                    </a:lnTo>
                    <a:lnTo>
                      <a:pt x="143" y="195"/>
                    </a:lnTo>
                    <a:lnTo>
                      <a:pt x="145" y="200"/>
                    </a:lnTo>
                    <a:lnTo>
                      <a:pt x="145" y="196"/>
                    </a:lnTo>
                    <a:lnTo>
                      <a:pt x="140" y="182"/>
                    </a:lnTo>
                    <a:lnTo>
                      <a:pt x="140" y="177"/>
                    </a:lnTo>
                    <a:lnTo>
                      <a:pt x="138" y="171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7" y="164"/>
                    </a:lnTo>
                    <a:lnTo>
                      <a:pt x="138" y="166"/>
                    </a:lnTo>
                    <a:lnTo>
                      <a:pt x="139" y="172"/>
                    </a:lnTo>
                    <a:lnTo>
                      <a:pt x="142" y="177"/>
                    </a:lnTo>
                    <a:lnTo>
                      <a:pt x="147" y="187"/>
                    </a:lnTo>
                    <a:lnTo>
                      <a:pt x="148" y="195"/>
                    </a:lnTo>
                    <a:lnTo>
                      <a:pt x="148" y="201"/>
                    </a:lnTo>
                    <a:lnTo>
                      <a:pt x="150" y="207"/>
                    </a:lnTo>
                    <a:lnTo>
                      <a:pt x="153" y="211"/>
                    </a:lnTo>
                    <a:lnTo>
                      <a:pt x="154" y="216"/>
                    </a:lnTo>
                    <a:lnTo>
                      <a:pt x="155" y="221"/>
                    </a:lnTo>
                    <a:lnTo>
                      <a:pt x="158" y="227"/>
                    </a:lnTo>
                    <a:lnTo>
                      <a:pt x="158" y="226"/>
                    </a:lnTo>
                    <a:lnTo>
                      <a:pt x="158" y="222"/>
                    </a:lnTo>
                    <a:lnTo>
                      <a:pt x="154" y="213"/>
                    </a:lnTo>
                    <a:lnTo>
                      <a:pt x="156" y="217"/>
                    </a:lnTo>
                    <a:lnTo>
                      <a:pt x="156" y="218"/>
                    </a:lnTo>
                    <a:lnTo>
                      <a:pt x="158" y="222"/>
                    </a:lnTo>
                    <a:lnTo>
                      <a:pt x="159" y="222"/>
                    </a:lnTo>
                    <a:lnTo>
                      <a:pt x="160" y="225"/>
                    </a:lnTo>
                    <a:lnTo>
                      <a:pt x="161" y="227"/>
                    </a:lnTo>
                    <a:lnTo>
                      <a:pt x="163" y="233"/>
                    </a:lnTo>
                    <a:lnTo>
                      <a:pt x="165" y="236"/>
                    </a:lnTo>
                    <a:lnTo>
                      <a:pt x="165" y="234"/>
                    </a:lnTo>
                    <a:lnTo>
                      <a:pt x="164" y="228"/>
                    </a:lnTo>
                    <a:lnTo>
                      <a:pt x="163" y="228"/>
                    </a:lnTo>
                    <a:lnTo>
                      <a:pt x="159" y="217"/>
                    </a:lnTo>
                    <a:lnTo>
                      <a:pt x="160" y="217"/>
                    </a:lnTo>
                    <a:lnTo>
                      <a:pt x="161" y="218"/>
                    </a:lnTo>
                    <a:lnTo>
                      <a:pt x="163" y="221"/>
                    </a:lnTo>
                    <a:lnTo>
                      <a:pt x="164" y="221"/>
                    </a:lnTo>
                    <a:lnTo>
                      <a:pt x="163" y="217"/>
                    </a:lnTo>
                    <a:lnTo>
                      <a:pt x="160" y="210"/>
                    </a:lnTo>
                    <a:lnTo>
                      <a:pt x="160" y="208"/>
                    </a:lnTo>
                    <a:lnTo>
                      <a:pt x="160" y="210"/>
                    </a:lnTo>
                    <a:lnTo>
                      <a:pt x="161" y="215"/>
                    </a:lnTo>
                    <a:lnTo>
                      <a:pt x="158" y="210"/>
                    </a:lnTo>
                    <a:lnTo>
                      <a:pt x="156" y="206"/>
                    </a:lnTo>
                    <a:lnTo>
                      <a:pt x="158" y="205"/>
                    </a:lnTo>
                    <a:lnTo>
                      <a:pt x="158" y="203"/>
                    </a:lnTo>
                    <a:lnTo>
                      <a:pt x="158" y="202"/>
                    </a:lnTo>
                    <a:lnTo>
                      <a:pt x="156" y="198"/>
                    </a:lnTo>
                    <a:lnTo>
                      <a:pt x="155" y="198"/>
                    </a:lnTo>
                    <a:lnTo>
                      <a:pt x="154" y="197"/>
                    </a:lnTo>
                    <a:lnTo>
                      <a:pt x="153" y="195"/>
                    </a:lnTo>
                    <a:lnTo>
                      <a:pt x="153" y="198"/>
                    </a:lnTo>
                    <a:lnTo>
                      <a:pt x="154" y="205"/>
                    </a:lnTo>
                    <a:lnTo>
                      <a:pt x="156" y="215"/>
                    </a:lnTo>
                    <a:lnTo>
                      <a:pt x="159" y="218"/>
                    </a:lnTo>
                    <a:lnTo>
                      <a:pt x="158" y="218"/>
                    </a:lnTo>
                    <a:lnTo>
                      <a:pt x="158" y="217"/>
                    </a:lnTo>
                    <a:lnTo>
                      <a:pt x="158" y="218"/>
                    </a:lnTo>
                    <a:lnTo>
                      <a:pt x="154" y="211"/>
                    </a:lnTo>
                    <a:lnTo>
                      <a:pt x="153" y="203"/>
                    </a:lnTo>
                    <a:lnTo>
                      <a:pt x="149" y="190"/>
                    </a:lnTo>
                    <a:lnTo>
                      <a:pt x="150" y="186"/>
                    </a:lnTo>
                    <a:lnTo>
                      <a:pt x="150" y="185"/>
                    </a:lnTo>
                    <a:lnTo>
                      <a:pt x="153" y="187"/>
                    </a:lnTo>
                    <a:lnTo>
                      <a:pt x="152" y="184"/>
                    </a:lnTo>
                    <a:lnTo>
                      <a:pt x="150" y="179"/>
                    </a:lnTo>
                    <a:lnTo>
                      <a:pt x="148" y="171"/>
                    </a:lnTo>
                    <a:lnTo>
                      <a:pt x="145" y="165"/>
                    </a:lnTo>
                    <a:lnTo>
                      <a:pt x="143" y="152"/>
                    </a:lnTo>
                    <a:lnTo>
                      <a:pt x="143" y="154"/>
                    </a:lnTo>
                    <a:lnTo>
                      <a:pt x="142" y="152"/>
                    </a:lnTo>
                    <a:lnTo>
                      <a:pt x="142" y="146"/>
                    </a:lnTo>
                    <a:lnTo>
                      <a:pt x="143" y="146"/>
                    </a:lnTo>
                    <a:lnTo>
                      <a:pt x="144" y="145"/>
                    </a:lnTo>
                    <a:lnTo>
                      <a:pt x="142" y="136"/>
                    </a:lnTo>
                    <a:lnTo>
                      <a:pt x="140" y="133"/>
                    </a:lnTo>
                    <a:lnTo>
                      <a:pt x="139" y="133"/>
                    </a:lnTo>
                    <a:lnTo>
                      <a:pt x="139" y="136"/>
                    </a:lnTo>
                    <a:lnTo>
                      <a:pt x="140" y="141"/>
                    </a:lnTo>
                    <a:lnTo>
                      <a:pt x="140" y="145"/>
                    </a:lnTo>
                    <a:lnTo>
                      <a:pt x="137" y="134"/>
                    </a:lnTo>
                    <a:lnTo>
                      <a:pt x="133" y="125"/>
                    </a:lnTo>
                    <a:lnTo>
                      <a:pt x="132" y="123"/>
                    </a:lnTo>
                    <a:lnTo>
                      <a:pt x="129" y="118"/>
                    </a:lnTo>
                    <a:lnTo>
                      <a:pt x="125" y="110"/>
                    </a:lnTo>
                    <a:lnTo>
                      <a:pt x="124" y="106"/>
                    </a:lnTo>
                    <a:lnTo>
                      <a:pt x="125" y="106"/>
                    </a:lnTo>
                    <a:lnTo>
                      <a:pt x="128" y="111"/>
                    </a:lnTo>
                    <a:lnTo>
                      <a:pt x="125" y="103"/>
                    </a:lnTo>
                    <a:lnTo>
                      <a:pt x="120" y="95"/>
                    </a:lnTo>
                    <a:lnTo>
                      <a:pt x="118" y="90"/>
                    </a:lnTo>
                    <a:lnTo>
                      <a:pt x="115" y="84"/>
                    </a:lnTo>
                    <a:lnTo>
                      <a:pt x="112" y="79"/>
                    </a:lnTo>
                    <a:lnTo>
                      <a:pt x="113" y="79"/>
                    </a:lnTo>
                    <a:lnTo>
                      <a:pt x="114" y="80"/>
                    </a:lnTo>
                    <a:lnTo>
                      <a:pt x="114" y="79"/>
                    </a:lnTo>
                    <a:lnTo>
                      <a:pt x="112" y="73"/>
                    </a:lnTo>
                    <a:lnTo>
                      <a:pt x="109" y="72"/>
                    </a:lnTo>
                    <a:lnTo>
                      <a:pt x="106" y="68"/>
                    </a:lnTo>
                    <a:lnTo>
                      <a:pt x="102" y="62"/>
                    </a:lnTo>
                    <a:lnTo>
                      <a:pt x="93" y="49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88" y="39"/>
                    </a:lnTo>
                    <a:lnTo>
                      <a:pt x="86" y="38"/>
                    </a:lnTo>
                    <a:lnTo>
                      <a:pt x="83" y="36"/>
                    </a:lnTo>
                    <a:lnTo>
                      <a:pt x="79" y="29"/>
                    </a:lnTo>
                    <a:lnTo>
                      <a:pt x="69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51" y="5"/>
                    </a:lnTo>
                    <a:lnTo>
                      <a:pt x="42" y="0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27" y="2"/>
                    </a:lnTo>
                    <a:lnTo>
                      <a:pt x="19" y="3"/>
                    </a:lnTo>
                    <a:lnTo>
                      <a:pt x="10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5" y="26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3" name="Freeform 2992"/>
              <p:cNvSpPr>
                <a:spLocks/>
              </p:cNvSpPr>
              <p:nvPr/>
            </p:nvSpPr>
            <p:spPr bwMode="auto">
              <a:xfrm>
                <a:off x="2078" y="784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0 w 3"/>
                  <a:gd name="T3" fmla="*/ 0 h 6"/>
                  <a:gd name="T4" fmla="*/ 0 w 3"/>
                  <a:gd name="T5" fmla="*/ 1 h 6"/>
                  <a:gd name="T6" fmla="*/ 2 w 3"/>
                  <a:gd name="T7" fmla="*/ 4 h 6"/>
                  <a:gd name="T8" fmla="*/ 3 w 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4" name="Freeform 2993"/>
              <p:cNvSpPr>
                <a:spLocks/>
              </p:cNvSpPr>
              <p:nvPr/>
            </p:nvSpPr>
            <p:spPr bwMode="auto">
              <a:xfrm>
                <a:off x="1893" y="677"/>
                <a:ext cx="3" cy="20"/>
              </a:xfrm>
              <a:custGeom>
                <a:avLst/>
                <a:gdLst>
                  <a:gd name="T0" fmla="*/ 0 w 3"/>
                  <a:gd name="T1" fmla="*/ 11 h 20"/>
                  <a:gd name="T2" fmla="*/ 1 w 3"/>
                  <a:gd name="T3" fmla="*/ 19 h 20"/>
                  <a:gd name="T4" fmla="*/ 1 w 3"/>
                  <a:gd name="T5" fmla="*/ 20 h 20"/>
                  <a:gd name="T6" fmla="*/ 3 w 3"/>
                  <a:gd name="T7" fmla="*/ 20 h 20"/>
                  <a:gd name="T8" fmla="*/ 3 w 3"/>
                  <a:gd name="T9" fmla="*/ 10 h 20"/>
                  <a:gd name="T10" fmla="*/ 3 w 3"/>
                  <a:gd name="T11" fmla="*/ 0 h 20"/>
                  <a:gd name="T12" fmla="*/ 3 w 3"/>
                  <a:gd name="T13" fmla="*/ 1 h 20"/>
                  <a:gd name="T14" fmla="*/ 1 w 3"/>
                  <a:gd name="T15" fmla="*/ 4 h 20"/>
                  <a:gd name="T16" fmla="*/ 0 w 3"/>
                  <a:gd name="T17" fmla="*/ 1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20">
                    <a:moveTo>
                      <a:pt x="0" y="11"/>
                    </a:moveTo>
                    <a:lnTo>
                      <a:pt x="1" y="19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5" name="Freeform 2994"/>
              <p:cNvSpPr>
                <a:spLocks/>
              </p:cNvSpPr>
              <p:nvPr/>
            </p:nvSpPr>
            <p:spPr bwMode="auto">
              <a:xfrm>
                <a:off x="2058" y="67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0 h 7"/>
                  <a:gd name="T4" fmla="*/ 0 w 4"/>
                  <a:gd name="T5" fmla="*/ 1 h 7"/>
                  <a:gd name="T6" fmla="*/ 2 w 4"/>
                  <a:gd name="T7" fmla="*/ 5 h 7"/>
                  <a:gd name="T8" fmla="*/ 3 w 4"/>
                  <a:gd name="T9" fmla="*/ 5 h 7"/>
                  <a:gd name="T10" fmla="*/ 4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6" name="Freeform 2995"/>
              <p:cNvSpPr>
                <a:spLocks/>
              </p:cNvSpPr>
              <p:nvPr/>
            </p:nvSpPr>
            <p:spPr bwMode="auto">
              <a:xfrm>
                <a:off x="1904" y="710"/>
                <a:ext cx="1" cy="7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4 h 7"/>
                  <a:gd name="T4" fmla="*/ 1 w 1"/>
                  <a:gd name="T5" fmla="*/ 0 h 7"/>
                  <a:gd name="T6" fmla="*/ 0 w 1"/>
                  <a:gd name="T7" fmla="*/ 4 h 7"/>
                  <a:gd name="T8" fmla="*/ 0 w 1"/>
                  <a:gd name="T9" fmla="*/ 6 h 7"/>
                  <a:gd name="T10" fmla="*/ 0 w 1"/>
                  <a:gd name="T11" fmla="*/ 7 h 7"/>
                  <a:gd name="T12" fmla="*/ 1 w 1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7" name="Freeform 2996"/>
              <p:cNvSpPr>
                <a:spLocks/>
              </p:cNvSpPr>
              <p:nvPr/>
            </p:nvSpPr>
            <p:spPr bwMode="auto">
              <a:xfrm>
                <a:off x="1908" y="727"/>
                <a:ext cx="2" cy="7"/>
              </a:xfrm>
              <a:custGeom>
                <a:avLst/>
                <a:gdLst>
                  <a:gd name="T0" fmla="*/ 1 w 2"/>
                  <a:gd name="T1" fmla="*/ 7 h 7"/>
                  <a:gd name="T2" fmla="*/ 2 w 2"/>
                  <a:gd name="T3" fmla="*/ 6 h 7"/>
                  <a:gd name="T4" fmla="*/ 1 w 2"/>
                  <a:gd name="T5" fmla="*/ 4 h 7"/>
                  <a:gd name="T6" fmla="*/ 1 w 2"/>
                  <a:gd name="T7" fmla="*/ 0 h 7"/>
                  <a:gd name="T8" fmla="*/ 0 w 2"/>
                  <a:gd name="T9" fmla="*/ 4 h 7"/>
                  <a:gd name="T10" fmla="*/ 1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lnTo>
                      <a:pt x="2" y="6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8" name="Freeform 2997"/>
              <p:cNvSpPr>
                <a:spLocks/>
              </p:cNvSpPr>
              <p:nvPr/>
            </p:nvSpPr>
            <p:spPr bwMode="auto">
              <a:xfrm>
                <a:off x="1908" y="697"/>
                <a:ext cx="4" cy="26"/>
              </a:xfrm>
              <a:custGeom>
                <a:avLst/>
                <a:gdLst>
                  <a:gd name="T0" fmla="*/ 0 w 4"/>
                  <a:gd name="T1" fmla="*/ 0 h 26"/>
                  <a:gd name="T2" fmla="*/ 0 w 4"/>
                  <a:gd name="T3" fmla="*/ 6 h 26"/>
                  <a:gd name="T4" fmla="*/ 0 w 4"/>
                  <a:gd name="T5" fmla="*/ 10 h 26"/>
                  <a:gd name="T6" fmla="*/ 0 w 4"/>
                  <a:gd name="T7" fmla="*/ 14 h 26"/>
                  <a:gd name="T8" fmla="*/ 0 w 4"/>
                  <a:gd name="T9" fmla="*/ 19 h 26"/>
                  <a:gd name="T10" fmla="*/ 0 w 4"/>
                  <a:gd name="T11" fmla="*/ 25 h 26"/>
                  <a:gd name="T12" fmla="*/ 1 w 4"/>
                  <a:gd name="T13" fmla="*/ 26 h 26"/>
                  <a:gd name="T14" fmla="*/ 2 w 4"/>
                  <a:gd name="T15" fmla="*/ 26 h 26"/>
                  <a:gd name="T16" fmla="*/ 4 w 4"/>
                  <a:gd name="T17" fmla="*/ 24 h 26"/>
                  <a:gd name="T18" fmla="*/ 2 w 4"/>
                  <a:gd name="T19" fmla="*/ 22 h 26"/>
                  <a:gd name="T20" fmla="*/ 2 w 4"/>
                  <a:gd name="T21" fmla="*/ 21 h 26"/>
                  <a:gd name="T22" fmla="*/ 1 w 4"/>
                  <a:gd name="T23" fmla="*/ 20 h 26"/>
                  <a:gd name="T24" fmla="*/ 0 w 4"/>
                  <a:gd name="T25" fmla="*/ 16 h 26"/>
                  <a:gd name="T26" fmla="*/ 1 w 4"/>
                  <a:gd name="T27" fmla="*/ 10 h 26"/>
                  <a:gd name="T28" fmla="*/ 2 w 4"/>
                  <a:gd name="T29" fmla="*/ 6 h 26"/>
                  <a:gd name="T30" fmla="*/ 2 w 4"/>
                  <a:gd name="T31" fmla="*/ 1 h 26"/>
                  <a:gd name="T32" fmla="*/ 1 w 4"/>
                  <a:gd name="T33" fmla="*/ 1 h 26"/>
                  <a:gd name="T34" fmla="*/ 0 w 4"/>
                  <a:gd name="T35" fmla="*/ 0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49" name="Freeform 2998"/>
              <p:cNvSpPr>
                <a:spLocks/>
              </p:cNvSpPr>
              <p:nvPr/>
            </p:nvSpPr>
            <p:spPr bwMode="auto">
              <a:xfrm>
                <a:off x="1912" y="729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3 h 5"/>
                  <a:gd name="T6" fmla="*/ 1 w 1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0" name="Freeform 2999"/>
              <p:cNvSpPr>
                <a:spLocks/>
              </p:cNvSpPr>
              <p:nvPr/>
            </p:nvSpPr>
            <p:spPr bwMode="auto">
              <a:xfrm>
                <a:off x="1913" y="692"/>
                <a:ext cx="1" cy="9"/>
              </a:xfrm>
              <a:custGeom>
                <a:avLst/>
                <a:gdLst>
                  <a:gd name="T0" fmla="*/ 0 w 1"/>
                  <a:gd name="T1" fmla="*/ 5 h 9"/>
                  <a:gd name="T2" fmla="*/ 0 w 1"/>
                  <a:gd name="T3" fmla="*/ 0 h 9"/>
                  <a:gd name="T4" fmla="*/ 0 w 1"/>
                  <a:gd name="T5" fmla="*/ 9 h 9"/>
                  <a:gd name="T6" fmla="*/ 0 w 1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1" name="Freeform 3000"/>
              <p:cNvSpPr>
                <a:spLocks/>
              </p:cNvSpPr>
              <p:nvPr/>
            </p:nvSpPr>
            <p:spPr bwMode="auto">
              <a:xfrm>
                <a:off x="1915" y="701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4 h 7"/>
                  <a:gd name="T4" fmla="*/ 2 w 2"/>
                  <a:gd name="T5" fmla="*/ 0 h 7"/>
                  <a:gd name="T6" fmla="*/ 0 w 2"/>
                  <a:gd name="T7" fmla="*/ 0 h 7"/>
                  <a:gd name="T8" fmla="*/ 0 w 2"/>
                  <a:gd name="T9" fmla="*/ 1 h 7"/>
                  <a:gd name="T10" fmla="*/ 0 w 2"/>
                  <a:gd name="T11" fmla="*/ 5 h 7"/>
                  <a:gd name="T12" fmla="*/ 2 w 2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2" name="Freeform 3001"/>
              <p:cNvSpPr>
                <a:spLocks/>
              </p:cNvSpPr>
              <p:nvPr/>
            </p:nvSpPr>
            <p:spPr bwMode="auto">
              <a:xfrm>
                <a:off x="1899" y="613"/>
                <a:ext cx="54" cy="222"/>
              </a:xfrm>
              <a:custGeom>
                <a:avLst/>
                <a:gdLst>
                  <a:gd name="T0" fmla="*/ 11 w 54"/>
                  <a:gd name="T1" fmla="*/ 12 h 222"/>
                  <a:gd name="T2" fmla="*/ 2 w 54"/>
                  <a:gd name="T3" fmla="*/ 44 h 222"/>
                  <a:gd name="T4" fmla="*/ 0 w 54"/>
                  <a:gd name="T5" fmla="*/ 63 h 222"/>
                  <a:gd name="T6" fmla="*/ 2 w 54"/>
                  <a:gd name="T7" fmla="*/ 92 h 222"/>
                  <a:gd name="T8" fmla="*/ 2 w 54"/>
                  <a:gd name="T9" fmla="*/ 103 h 222"/>
                  <a:gd name="T10" fmla="*/ 2 w 54"/>
                  <a:gd name="T11" fmla="*/ 109 h 222"/>
                  <a:gd name="T12" fmla="*/ 0 w 54"/>
                  <a:gd name="T13" fmla="*/ 118 h 222"/>
                  <a:gd name="T14" fmla="*/ 5 w 54"/>
                  <a:gd name="T15" fmla="*/ 143 h 222"/>
                  <a:gd name="T16" fmla="*/ 9 w 54"/>
                  <a:gd name="T17" fmla="*/ 154 h 222"/>
                  <a:gd name="T18" fmla="*/ 13 w 54"/>
                  <a:gd name="T19" fmla="*/ 164 h 222"/>
                  <a:gd name="T20" fmla="*/ 16 w 54"/>
                  <a:gd name="T21" fmla="*/ 176 h 222"/>
                  <a:gd name="T22" fmla="*/ 24 w 54"/>
                  <a:gd name="T23" fmla="*/ 188 h 222"/>
                  <a:gd name="T24" fmla="*/ 25 w 54"/>
                  <a:gd name="T25" fmla="*/ 190 h 222"/>
                  <a:gd name="T26" fmla="*/ 25 w 54"/>
                  <a:gd name="T27" fmla="*/ 192 h 222"/>
                  <a:gd name="T28" fmla="*/ 29 w 54"/>
                  <a:gd name="T29" fmla="*/ 200 h 222"/>
                  <a:gd name="T30" fmla="*/ 33 w 54"/>
                  <a:gd name="T31" fmla="*/ 206 h 222"/>
                  <a:gd name="T32" fmla="*/ 34 w 54"/>
                  <a:gd name="T33" fmla="*/ 203 h 222"/>
                  <a:gd name="T34" fmla="*/ 51 w 54"/>
                  <a:gd name="T35" fmla="*/ 220 h 222"/>
                  <a:gd name="T36" fmla="*/ 48 w 54"/>
                  <a:gd name="T37" fmla="*/ 208 h 222"/>
                  <a:gd name="T38" fmla="*/ 45 w 54"/>
                  <a:gd name="T39" fmla="*/ 207 h 222"/>
                  <a:gd name="T40" fmla="*/ 45 w 54"/>
                  <a:gd name="T41" fmla="*/ 207 h 222"/>
                  <a:gd name="T42" fmla="*/ 49 w 54"/>
                  <a:gd name="T43" fmla="*/ 216 h 222"/>
                  <a:gd name="T44" fmla="*/ 40 w 54"/>
                  <a:gd name="T45" fmla="*/ 201 h 222"/>
                  <a:gd name="T46" fmla="*/ 35 w 54"/>
                  <a:gd name="T47" fmla="*/ 191 h 222"/>
                  <a:gd name="T48" fmla="*/ 29 w 54"/>
                  <a:gd name="T49" fmla="*/ 171 h 222"/>
                  <a:gd name="T50" fmla="*/ 20 w 54"/>
                  <a:gd name="T51" fmla="*/ 154 h 222"/>
                  <a:gd name="T52" fmla="*/ 20 w 54"/>
                  <a:gd name="T53" fmla="*/ 145 h 222"/>
                  <a:gd name="T54" fmla="*/ 15 w 54"/>
                  <a:gd name="T55" fmla="*/ 133 h 222"/>
                  <a:gd name="T56" fmla="*/ 16 w 54"/>
                  <a:gd name="T57" fmla="*/ 118 h 222"/>
                  <a:gd name="T58" fmla="*/ 14 w 54"/>
                  <a:gd name="T59" fmla="*/ 109 h 222"/>
                  <a:gd name="T60" fmla="*/ 16 w 54"/>
                  <a:gd name="T61" fmla="*/ 104 h 222"/>
                  <a:gd name="T62" fmla="*/ 16 w 54"/>
                  <a:gd name="T63" fmla="*/ 89 h 222"/>
                  <a:gd name="T64" fmla="*/ 16 w 54"/>
                  <a:gd name="T65" fmla="*/ 75 h 222"/>
                  <a:gd name="T66" fmla="*/ 18 w 54"/>
                  <a:gd name="T67" fmla="*/ 67 h 222"/>
                  <a:gd name="T68" fmla="*/ 18 w 54"/>
                  <a:gd name="T69" fmla="*/ 51 h 222"/>
                  <a:gd name="T70" fmla="*/ 19 w 54"/>
                  <a:gd name="T71" fmla="*/ 34 h 222"/>
                  <a:gd name="T72" fmla="*/ 23 w 54"/>
                  <a:gd name="T73" fmla="*/ 10 h 222"/>
                  <a:gd name="T74" fmla="*/ 24 w 54"/>
                  <a:gd name="T75" fmla="*/ 0 h 222"/>
                  <a:gd name="T76" fmla="*/ 19 w 54"/>
                  <a:gd name="T77" fmla="*/ 1 h 22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4" h="222">
                    <a:moveTo>
                      <a:pt x="16" y="5"/>
                    </a:moveTo>
                    <a:lnTo>
                      <a:pt x="11" y="12"/>
                    </a:lnTo>
                    <a:lnTo>
                      <a:pt x="8" y="22"/>
                    </a:lnTo>
                    <a:lnTo>
                      <a:pt x="2" y="44"/>
                    </a:lnTo>
                    <a:lnTo>
                      <a:pt x="3" y="54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2" y="92"/>
                    </a:lnTo>
                    <a:lnTo>
                      <a:pt x="0" y="95"/>
                    </a:lnTo>
                    <a:lnTo>
                      <a:pt x="2" y="103"/>
                    </a:lnTo>
                    <a:lnTo>
                      <a:pt x="2" y="106"/>
                    </a:lnTo>
                    <a:lnTo>
                      <a:pt x="2" y="109"/>
                    </a:lnTo>
                    <a:lnTo>
                      <a:pt x="2" y="114"/>
                    </a:lnTo>
                    <a:lnTo>
                      <a:pt x="0" y="118"/>
                    </a:lnTo>
                    <a:lnTo>
                      <a:pt x="3" y="134"/>
                    </a:lnTo>
                    <a:lnTo>
                      <a:pt x="5" y="143"/>
                    </a:lnTo>
                    <a:lnTo>
                      <a:pt x="8" y="150"/>
                    </a:lnTo>
                    <a:lnTo>
                      <a:pt x="9" y="154"/>
                    </a:lnTo>
                    <a:lnTo>
                      <a:pt x="10" y="159"/>
                    </a:lnTo>
                    <a:lnTo>
                      <a:pt x="13" y="164"/>
                    </a:lnTo>
                    <a:lnTo>
                      <a:pt x="14" y="169"/>
                    </a:lnTo>
                    <a:lnTo>
                      <a:pt x="16" y="176"/>
                    </a:lnTo>
                    <a:lnTo>
                      <a:pt x="20" y="184"/>
                    </a:lnTo>
                    <a:lnTo>
                      <a:pt x="24" y="188"/>
                    </a:lnTo>
                    <a:lnTo>
                      <a:pt x="26" y="191"/>
                    </a:lnTo>
                    <a:lnTo>
                      <a:pt x="25" y="190"/>
                    </a:lnTo>
                    <a:lnTo>
                      <a:pt x="24" y="191"/>
                    </a:lnTo>
                    <a:lnTo>
                      <a:pt x="25" y="192"/>
                    </a:lnTo>
                    <a:lnTo>
                      <a:pt x="26" y="195"/>
                    </a:lnTo>
                    <a:lnTo>
                      <a:pt x="29" y="200"/>
                    </a:lnTo>
                    <a:lnTo>
                      <a:pt x="31" y="206"/>
                    </a:lnTo>
                    <a:lnTo>
                      <a:pt x="33" y="206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9" y="207"/>
                    </a:lnTo>
                    <a:lnTo>
                      <a:pt x="51" y="220"/>
                    </a:lnTo>
                    <a:lnTo>
                      <a:pt x="54" y="222"/>
                    </a:lnTo>
                    <a:lnTo>
                      <a:pt x="48" y="208"/>
                    </a:lnTo>
                    <a:lnTo>
                      <a:pt x="46" y="208"/>
                    </a:lnTo>
                    <a:lnTo>
                      <a:pt x="45" y="207"/>
                    </a:lnTo>
                    <a:lnTo>
                      <a:pt x="45" y="206"/>
                    </a:lnTo>
                    <a:lnTo>
                      <a:pt x="45" y="207"/>
                    </a:lnTo>
                    <a:lnTo>
                      <a:pt x="46" y="210"/>
                    </a:lnTo>
                    <a:lnTo>
                      <a:pt x="49" y="216"/>
                    </a:lnTo>
                    <a:lnTo>
                      <a:pt x="43" y="206"/>
                    </a:lnTo>
                    <a:lnTo>
                      <a:pt x="40" y="201"/>
                    </a:lnTo>
                    <a:lnTo>
                      <a:pt x="38" y="197"/>
                    </a:lnTo>
                    <a:lnTo>
                      <a:pt x="35" y="191"/>
                    </a:lnTo>
                    <a:lnTo>
                      <a:pt x="34" y="186"/>
                    </a:lnTo>
                    <a:lnTo>
                      <a:pt x="29" y="171"/>
                    </a:lnTo>
                    <a:lnTo>
                      <a:pt x="23" y="159"/>
                    </a:lnTo>
                    <a:lnTo>
                      <a:pt x="20" y="154"/>
                    </a:lnTo>
                    <a:lnTo>
                      <a:pt x="20" y="150"/>
                    </a:lnTo>
                    <a:lnTo>
                      <a:pt x="20" y="145"/>
                    </a:lnTo>
                    <a:lnTo>
                      <a:pt x="16" y="138"/>
                    </a:lnTo>
                    <a:lnTo>
                      <a:pt x="15" y="133"/>
                    </a:lnTo>
                    <a:lnTo>
                      <a:pt x="15" y="124"/>
                    </a:lnTo>
                    <a:lnTo>
                      <a:pt x="16" y="118"/>
                    </a:lnTo>
                    <a:lnTo>
                      <a:pt x="15" y="113"/>
                    </a:lnTo>
                    <a:lnTo>
                      <a:pt x="14" y="109"/>
                    </a:lnTo>
                    <a:lnTo>
                      <a:pt x="15" y="104"/>
                    </a:lnTo>
                    <a:lnTo>
                      <a:pt x="16" y="104"/>
                    </a:lnTo>
                    <a:lnTo>
                      <a:pt x="18" y="98"/>
                    </a:lnTo>
                    <a:lnTo>
                      <a:pt x="16" y="89"/>
                    </a:lnTo>
                    <a:lnTo>
                      <a:pt x="15" y="85"/>
                    </a:lnTo>
                    <a:lnTo>
                      <a:pt x="16" y="75"/>
                    </a:lnTo>
                    <a:lnTo>
                      <a:pt x="16" y="70"/>
                    </a:lnTo>
                    <a:lnTo>
                      <a:pt x="18" y="67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9" y="42"/>
                    </a:lnTo>
                    <a:lnTo>
                      <a:pt x="19" y="34"/>
                    </a:lnTo>
                    <a:lnTo>
                      <a:pt x="21" y="17"/>
                    </a:lnTo>
                    <a:lnTo>
                      <a:pt x="23" y="10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3" name="Freeform 3002"/>
              <p:cNvSpPr>
                <a:spLocks/>
              </p:cNvSpPr>
              <p:nvPr/>
            </p:nvSpPr>
            <p:spPr bwMode="auto">
              <a:xfrm>
                <a:off x="1937" y="86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1 w 2"/>
                  <a:gd name="T11" fmla="*/ 4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4" name="Freeform 3003"/>
              <p:cNvSpPr>
                <a:spLocks/>
              </p:cNvSpPr>
              <p:nvPr/>
            </p:nvSpPr>
            <p:spPr bwMode="auto">
              <a:xfrm>
                <a:off x="1943" y="871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1 w 1"/>
                  <a:gd name="T7" fmla="*/ 4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5" name="Freeform 3004"/>
              <p:cNvSpPr>
                <a:spLocks/>
              </p:cNvSpPr>
              <p:nvPr/>
            </p:nvSpPr>
            <p:spPr bwMode="auto">
              <a:xfrm>
                <a:off x="1950" y="8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6" name="Freeform 3005"/>
              <p:cNvSpPr>
                <a:spLocks/>
              </p:cNvSpPr>
              <p:nvPr/>
            </p:nvSpPr>
            <p:spPr bwMode="auto">
              <a:xfrm>
                <a:off x="1925" y="818"/>
                <a:ext cx="66" cy="134"/>
              </a:xfrm>
              <a:custGeom>
                <a:avLst/>
                <a:gdLst>
                  <a:gd name="T0" fmla="*/ 65 w 66"/>
                  <a:gd name="T1" fmla="*/ 130 h 134"/>
                  <a:gd name="T2" fmla="*/ 61 w 66"/>
                  <a:gd name="T3" fmla="*/ 125 h 134"/>
                  <a:gd name="T4" fmla="*/ 61 w 66"/>
                  <a:gd name="T5" fmla="*/ 121 h 134"/>
                  <a:gd name="T6" fmla="*/ 59 w 66"/>
                  <a:gd name="T7" fmla="*/ 121 h 134"/>
                  <a:gd name="T8" fmla="*/ 54 w 66"/>
                  <a:gd name="T9" fmla="*/ 115 h 134"/>
                  <a:gd name="T10" fmla="*/ 54 w 66"/>
                  <a:gd name="T11" fmla="*/ 108 h 134"/>
                  <a:gd name="T12" fmla="*/ 45 w 66"/>
                  <a:gd name="T13" fmla="*/ 93 h 134"/>
                  <a:gd name="T14" fmla="*/ 40 w 66"/>
                  <a:gd name="T15" fmla="*/ 83 h 134"/>
                  <a:gd name="T16" fmla="*/ 35 w 66"/>
                  <a:gd name="T17" fmla="*/ 75 h 134"/>
                  <a:gd name="T18" fmla="*/ 34 w 66"/>
                  <a:gd name="T19" fmla="*/ 73 h 134"/>
                  <a:gd name="T20" fmla="*/ 31 w 66"/>
                  <a:gd name="T21" fmla="*/ 64 h 134"/>
                  <a:gd name="T22" fmla="*/ 26 w 66"/>
                  <a:gd name="T23" fmla="*/ 56 h 134"/>
                  <a:gd name="T24" fmla="*/ 25 w 66"/>
                  <a:gd name="T25" fmla="*/ 54 h 134"/>
                  <a:gd name="T26" fmla="*/ 25 w 66"/>
                  <a:gd name="T27" fmla="*/ 53 h 134"/>
                  <a:gd name="T28" fmla="*/ 23 w 66"/>
                  <a:gd name="T29" fmla="*/ 48 h 134"/>
                  <a:gd name="T30" fmla="*/ 23 w 66"/>
                  <a:gd name="T31" fmla="*/ 47 h 134"/>
                  <a:gd name="T32" fmla="*/ 22 w 66"/>
                  <a:gd name="T33" fmla="*/ 38 h 134"/>
                  <a:gd name="T34" fmla="*/ 15 w 66"/>
                  <a:gd name="T35" fmla="*/ 22 h 134"/>
                  <a:gd name="T36" fmla="*/ 14 w 66"/>
                  <a:gd name="T37" fmla="*/ 18 h 134"/>
                  <a:gd name="T38" fmla="*/ 14 w 66"/>
                  <a:gd name="T39" fmla="*/ 23 h 134"/>
                  <a:gd name="T40" fmla="*/ 17 w 66"/>
                  <a:gd name="T41" fmla="*/ 31 h 134"/>
                  <a:gd name="T42" fmla="*/ 15 w 66"/>
                  <a:gd name="T43" fmla="*/ 28 h 134"/>
                  <a:gd name="T44" fmla="*/ 10 w 66"/>
                  <a:gd name="T45" fmla="*/ 18 h 134"/>
                  <a:gd name="T46" fmla="*/ 9 w 66"/>
                  <a:gd name="T47" fmla="*/ 11 h 134"/>
                  <a:gd name="T48" fmla="*/ 9 w 66"/>
                  <a:gd name="T49" fmla="*/ 3 h 134"/>
                  <a:gd name="T50" fmla="*/ 8 w 66"/>
                  <a:gd name="T51" fmla="*/ 10 h 134"/>
                  <a:gd name="T52" fmla="*/ 5 w 66"/>
                  <a:gd name="T53" fmla="*/ 6 h 134"/>
                  <a:gd name="T54" fmla="*/ 5 w 66"/>
                  <a:gd name="T55" fmla="*/ 1 h 134"/>
                  <a:gd name="T56" fmla="*/ 4 w 66"/>
                  <a:gd name="T57" fmla="*/ 3 h 134"/>
                  <a:gd name="T58" fmla="*/ 3 w 66"/>
                  <a:gd name="T59" fmla="*/ 8 h 134"/>
                  <a:gd name="T60" fmla="*/ 2 w 66"/>
                  <a:gd name="T61" fmla="*/ 7 h 134"/>
                  <a:gd name="T62" fmla="*/ 2 w 66"/>
                  <a:gd name="T63" fmla="*/ 13 h 134"/>
                  <a:gd name="T64" fmla="*/ 4 w 66"/>
                  <a:gd name="T65" fmla="*/ 12 h 134"/>
                  <a:gd name="T66" fmla="*/ 2 w 66"/>
                  <a:gd name="T67" fmla="*/ 16 h 134"/>
                  <a:gd name="T68" fmla="*/ 5 w 66"/>
                  <a:gd name="T69" fmla="*/ 20 h 134"/>
                  <a:gd name="T70" fmla="*/ 5 w 66"/>
                  <a:gd name="T71" fmla="*/ 10 h 134"/>
                  <a:gd name="T72" fmla="*/ 8 w 66"/>
                  <a:gd name="T73" fmla="*/ 15 h 134"/>
                  <a:gd name="T74" fmla="*/ 5 w 66"/>
                  <a:gd name="T75" fmla="*/ 23 h 134"/>
                  <a:gd name="T76" fmla="*/ 5 w 66"/>
                  <a:gd name="T77" fmla="*/ 27 h 134"/>
                  <a:gd name="T78" fmla="*/ 9 w 66"/>
                  <a:gd name="T79" fmla="*/ 39 h 134"/>
                  <a:gd name="T80" fmla="*/ 10 w 66"/>
                  <a:gd name="T81" fmla="*/ 42 h 134"/>
                  <a:gd name="T82" fmla="*/ 10 w 66"/>
                  <a:gd name="T83" fmla="*/ 47 h 134"/>
                  <a:gd name="T84" fmla="*/ 12 w 66"/>
                  <a:gd name="T85" fmla="*/ 44 h 134"/>
                  <a:gd name="T86" fmla="*/ 14 w 66"/>
                  <a:gd name="T87" fmla="*/ 47 h 134"/>
                  <a:gd name="T88" fmla="*/ 19 w 66"/>
                  <a:gd name="T89" fmla="*/ 54 h 134"/>
                  <a:gd name="T90" fmla="*/ 18 w 66"/>
                  <a:gd name="T91" fmla="*/ 58 h 134"/>
                  <a:gd name="T92" fmla="*/ 22 w 66"/>
                  <a:gd name="T93" fmla="*/ 68 h 134"/>
                  <a:gd name="T94" fmla="*/ 23 w 66"/>
                  <a:gd name="T95" fmla="*/ 73 h 134"/>
                  <a:gd name="T96" fmla="*/ 23 w 66"/>
                  <a:gd name="T97" fmla="*/ 78 h 134"/>
                  <a:gd name="T98" fmla="*/ 29 w 66"/>
                  <a:gd name="T99" fmla="*/ 89 h 134"/>
                  <a:gd name="T100" fmla="*/ 31 w 66"/>
                  <a:gd name="T101" fmla="*/ 97 h 134"/>
                  <a:gd name="T102" fmla="*/ 38 w 66"/>
                  <a:gd name="T103" fmla="*/ 103 h 134"/>
                  <a:gd name="T104" fmla="*/ 43 w 66"/>
                  <a:gd name="T105" fmla="*/ 114 h 134"/>
                  <a:gd name="T106" fmla="*/ 49 w 66"/>
                  <a:gd name="T107" fmla="*/ 119 h 134"/>
                  <a:gd name="T108" fmla="*/ 55 w 66"/>
                  <a:gd name="T109" fmla="*/ 134 h 134"/>
                  <a:gd name="T110" fmla="*/ 66 w 66"/>
                  <a:gd name="T111" fmla="*/ 133 h 1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6" h="134">
                    <a:moveTo>
                      <a:pt x="66" y="129"/>
                    </a:moveTo>
                    <a:lnTo>
                      <a:pt x="66" y="130"/>
                    </a:lnTo>
                    <a:lnTo>
                      <a:pt x="65" y="130"/>
                    </a:lnTo>
                    <a:lnTo>
                      <a:pt x="64" y="129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1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59" y="121"/>
                    </a:lnTo>
                    <a:lnTo>
                      <a:pt x="58" y="119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3" y="110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0" y="104"/>
                    </a:lnTo>
                    <a:lnTo>
                      <a:pt x="48" y="98"/>
                    </a:lnTo>
                    <a:lnTo>
                      <a:pt x="45" y="93"/>
                    </a:lnTo>
                    <a:lnTo>
                      <a:pt x="43" y="90"/>
                    </a:lnTo>
                    <a:lnTo>
                      <a:pt x="41" y="87"/>
                    </a:lnTo>
                    <a:lnTo>
                      <a:pt x="40" y="83"/>
                    </a:lnTo>
                    <a:lnTo>
                      <a:pt x="38" y="82"/>
                    </a:lnTo>
                    <a:lnTo>
                      <a:pt x="36" y="78"/>
                    </a:lnTo>
                    <a:lnTo>
                      <a:pt x="35" y="75"/>
                    </a:lnTo>
                    <a:lnTo>
                      <a:pt x="31" y="73"/>
                    </a:lnTo>
                    <a:lnTo>
                      <a:pt x="31" y="72"/>
                    </a:lnTo>
                    <a:lnTo>
                      <a:pt x="34" y="73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31" y="64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5" y="56"/>
                    </a:lnTo>
                    <a:lnTo>
                      <a:pt x="24" y="53"/>
                    </a:lnTo>
                    <a:lnTo>
                      <a:pt x="25" y="54"/>
                    </a:lnTo>
                    <a:lnTo>
                      <a:pt x="25" y="53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4" y="46"/>
                    </a:lnTo>
                    <a:lnTo>
                      <a:pt x="23" y="42"/>
                    </a:lnTo>
                    <a:lnTo>
                      <a:pt x="22" y="38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5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5" y="31"/>
                    </a:lnTo>
                    <a:lnTo>
                      <a:pt x="15" y="28"/>
                    </a:lnTo>
                    <a:lnTo>
                      <a:pt x="13" y="26"/>
                    </a:lnTo>
                    <a:lnTo>
                      <a:pt x="10" y="22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15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5" y="27"/>
                    </a:lnTo>
                    <a:lnTo>
                      <a:pt x="7" y="31"/>
                    </a:lnTo>
                    <a:lnTo>
                      <a:pt x="8" y="33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9" y="42"/>
                    </a:lnTo>
                    <a:lnTo>
                      <a:pt x="8" y="43"/>
                    </a:lnTo>
                    <a:lnTo>
                      <a:pt x="10" y="47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4" y="47"/>
                    </a:lnTo>
                    <a:lnTo>
                      <a:pt x="17" y="51"/>
                    </a:lnTo>
                    <a:lnTo>
                      <a:pt x="18" y="52"/>
                    </a:lnTo>
                    <a:lnTo>
                      <a:pt x="19" y="54"/>
                    </a:lnTo>
                    <a:lnTo>
                      <a:pt x="20" y="57"/>
                    </a:lnTo>
                    <a:lnTo>
                      <a:pt x="20" y="59"/>
                    </a:lnTo>
                    <a:lnTo>
                      <a:pt x="18" y="58"/>
                    </a:lnTo>
                    <a:lnTo>
                      <a:pt x="19" y="62"/>
                    </a:lnTo>
                    <a:lnTo>
                      <a:pt x="22" y="65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4" y="73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3" y="77"/>
                    </a:lnTo>
                    <a:lnTo>
                      <a:pt x="23" y="78"/>
                    </a:lnTo>
                    <a:lnTo>
                      <a:pt x="25" y="79"/>
                    </a:lnTo>
                    <a:lnTo>
                      <a:pt x="26" y="82"/>
                    </a:lnTo>
                    <a:lnTo>
                      <a:pt x="29" y="89"/>
                    </a:lnTo>
                    <a:lnTo>
                      <a:pt x="30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3" y="100"/>
                    </a:lnTo>
                    <a:lnTo>
                      <a:pt x="35" y="102"/>
                    </a:lnTo>
                    <a:lnTo>
                      <a:pt x="38" y="103"/>
                    </a:lnTo>
                    <a:lnTo>
                      <a:pt x="39" y="108"/>
                    </a:lnTo>
                    <a:lnTo>
                      <a:pt x="41" y="110"/>
                    </a:lnTo>
                    <a:lnTo>
                      <a:pt x="43" y="114"/>
                    </a:lnTo>
                    <a:lnTo>
                      <a:pt x="45" y="118"/>
                    </a:lnTo>
                    <a:lnTo>
                      <a:pt x="48" y="119"/>
                    </a:lnTo>
                    <a:lnTo>
                      <a:pt x="49" y="119"/>
                    </a:lnTo>
                    <a:lnTo>
                      <a:pt x="49" y="118"/>
                    </a:lnTo>
                    <a:lnTo>
                      <a:pt x="51" y="125"/>
                    </a:lnTo>
                    <a:lnTo>
                      <a:pt x="55" y="134"/>
                    </a:lnTo>
                    <a:lnTo>
                      <a:pt x="56" y="134"/>
                    </a:lnTo>
                    <a:lnTo>
                      <a:pt x="64" y="134"/>
                    </a:lnTo>
                    <a:lnTo>
                      <a:pt x="66" y="133"/>
                    </a:lnTo>
                    <a:lnTo>
                      <a:pt x="66" y="131"/>
                    </a:lnTo>
                    <a:lnTo>
                      <a:pt x="66" y="12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7" name="Freeform 3006"/>
              <p:cNvSpPr>
                <a:spLocks/>
              </p:cNvSpPr>
              <p:nvPr/>
            </p:nvSpPr>
            <p:spPr bwMode="auto">
              <a:xfrm>
                <a:off x="1937" y="8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8" name="Freeform 3007"/>
              <p:cNvSpPr>
                <a:spLocks/>
              </p:cNvSpPr>
              <p:nvPr/>
            </p:nvSpPr>
            <p:spPr bwMode="auto">
              <a:xfrm>
                <a:off x="2004" y="993"/>
                <a:ext cx="6" cy="7"/>
              </a:xfrm>
              <a:custGeom>
                <a:avLst/>
                <a:gdLst>
                  <a:gd name="T0" fmla="*/ 2 w 6"/>
                  <a:gd name="T1" fmla="*/ 6 h 7"/>
                  <a:gd name="T2" fmla="*/ 5 w 6"/>
                  <a:gd name="T3" fmla="*/ 7 h 7"/>
                  <a:gd name="T4" fmla="*/ 6 w 6"/>
                  <a:gd name="T5" fmla="*/ 7 h 7"/>
                  <a:gd name="T6" fmla="*/ 3 w 6"/>
                  <a:gd name="T7" fmla="*/ 4 h 7"/>
                  <a:gd name="T8" fmla="*/ 0 w 6"/>
                  <a:gd name="T9" fmla="*/ 0 h 7"/>
                  <a:gd name="T10" fmla="*/ 0 w 6"/>
                  <a:gd name="T11" fmla="*/ 1 h 7"/>
                  <a:gd name="T12" fmla="*/ 1 w 6"/>
                  <a:gd name="T13" fmla="*/ 2 h 7"/>
                  <a:gd name="T14" fmla="*/ 2 w 6"/>
                  <a:gd name="T15" fmla="*/ 6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5" y="7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59" name="Freeform 3008"/>
              <p:cNvSpPr>
                <a:spLocks/>
              </p:cNvSpPr>
              <p:nvPr/>
            </p:nvSpPr>
            <p:spPr bwMode="auto">
              <a:xfrm>
                <a:off x="1939" y="875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1 w 1"/>
                  <a:gd name="T5" fmla="*/ 2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0" name="Freeform 3009"/>
              <p:cNvSpPr>
                <a:spLocks/>
              </p:cNvSpPr>
              <p:nvPr/>
            </p:nvSpPr>
            <p:spPr bwMode="auto">
              <a:xfrm>
                <a:off x="2021" y="998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2 h 2"/>
                  <a:gd name="T4" fmla="*/ 3 w 4"/>
                  <a:gd name="T5" fmla="*/ 1 h 2"/>
                  <a:gd name="T6" fmla="*/ 0 w 4"/>
                  <a:gd name="T7" fmla="*/ 0 h 2"/>
                  <a:gd name="T8" fmla="*/ 1 w 4"/>
                  <a:gd name="T9" fmla="*/ 2 h 2"/>
                  <a:gd name="T10" fmla="*/ 3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1" name="Freeform 3010"/>
              <p:cNvSpPr>
                <a:spLocks/>
              </p:cNvSpPr>
              <p:nvPr/>
            </p:nvSpPr>
            <p:spPr bwMode="auto">
              <a:xfrm>
                <a:off x="2030" y="1002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0 h 3"/>
                  <a:gd name="T8" fmla="*/ 0 w 2"/>
                  <a:gd name="T9" fmla="*/ 2 h 3"/>
                  <a:gd name="T10" fmla="*/ 1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2" name="Freeform 3011"/>
              <p:cNvSpPr>
                <a:spLocks/>
              </p:cNvSpPr>
              <p:nvPr/>
            </p:nvSpPr>
            <p:spPr bwMode="auto">
              <a:xfrm>
                <a:off x="2020" y="990"/>
                <a:ext cx="10" cy="10"/>
              </a:xfrm>
              <a:custGeom>
                <a:avLst/>
                <a:gdLst>
                  <a:gd name="T0" fmla="*/ 0 w 10"/>
                  <a:gd name="T1" fmla="*/ 2 h 10"/>
                  <a:gd name="T2" fmla="*/ 1 w 10"/>
                  <a:gd name="T3" fmla="*/ 4 h 10"/>
                  <a:gd name="T4" fmla="*/ 4 w 10"/>
                  <a:gd name="T5" fmla="*/ 5 h 10"/>
                  <a:gd name="T6" fmla="*/ 5 w 10"/>
                  <a:gd name="T7" fmla="*/ 7 h 10"/>
                  <a:gd name="T8" fmla="*/ 6 w 10"/>
                  <a:gd name="T9" fmla="*/ 9 h 10"/>
                  <a:gd name="T10" fmla="*/ 7 w 10"/>
                  <a:gd name="T11" fmla="*/ 10 h 10"/>
                  <a:gd name="T12" fmla="*/ 9 w 10"/>
                  <a:gd name="T13" fmla="*/ 10 h 10"/>
                  <a:gd name="T14" fmla="*/ 10 w 10"/>
                  <a:gd name="T15" fmla="*/ 8 h 10"/>
                  <a:gd name="T16" fmla="*/ 9 w 10"/>
                  <a:gd name="T17" fmla="*/ 8 h 10"/>
                  <a:gd name="T18" fmla="*/ 7 w 10"/>
                  <a:gd name="T19" fmla="*/ 8 h 10"/>
                  <a:gd name="T20" fmla="*/ 6 w 10"/>
                  <a:gd name="T21" fmla="*/ 8 h 10"/>
                  <a:gd name="T22" fmla="*/ 4 w 10"/>
                  <a:gd name="T23" fmla="*/ 4 h 10"/>
                  <a:gd name="T24" fmla="*/ 4 w 10"/>
                  <a:gd name="T25" fmla="*/ 3 h 10"/>
                  <a:gd name="T26" fmla="*/ 2 w 10"/>
                  <a:gd name="T27" fmla="*/ 0 h 10"/>
                  <a:gd name="T28" fmla="*/ 1 w 10"/>
                  <a:gd name="T29" fmla="*/ 2 h 10"/>
                  <a:gd name="T30" fmla="*/ 0 w 10"/>
                  <a:gd name="T31" fmla="*/ 2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" h="10">
                    <a:moveTo>
                      <a:pt x="0" y="2"/>
                    </a:moveTo>
                    <a:lnTo>
                      <a:pt x="1" y="4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3" name="Freeform 3012"/>
              <p:cNvSpPr>
                <a:spLocks/>
              </p:cNvSpPr>
              <p:nvPr/>
            </p:nvSpPr>
            <p:spPr bwMode="auto">
              <a:xfrm>
                <a:off x="2032" y="100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4" name="Freeform 3013"/>
              <p:cNvSpPr>
                <a:spLocks/>
              </p:cNvSpPr>
              <p:nvPr/>
            </p:nvSpPr>
            <p:spPr bwMode="auto">
              <a:xfrm>
                <a:off x="2022" y="988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5" name="Freeform 3014"/>
              <p:cNvSpPr>
                <a:spLocks/>
              </p:cNvSpPr>
              <p:nvPr/>
            </p:nvSpPr>
            <p:spPr bwMode="auto">
              <a:xfrm>
                <a:off x="2027" y="98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1 h 2"/>
                  <a:gd name="T4" fmla="*/ 0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6" name="Freeform 3015"/>
              <p:cNvSpPr>
                <a:spLocks/>
              </p:cNvSpPr>
              <p:nvPr/>
            </p:nvSpPr>
            <p:spPr bwMode="auto">
              <a:xfrm>
                <a:off x="1994" y="958"/>
                <a:ext cx="74" cy="85"/>
              </a:xfrm>
              <a:custGeom>
                <a:avLst/>
                <a:gdLst>
                  <a:gd name="T0" fmla="*/ 2 w 74"/>
                  <a:gd name="T1" fmla="*/ 16 h 85"/>
                  <a:gd name="T2" fmla="*/ 11 w 74"/>
                  <a:gd name="T3" fmla="*/ 29 h 85"/>
                  <a:gd name="T4" fmla="*/ 17 w 74"/>
                  <a:gd name="T5" fmla="*/ 39 h 85"/>
                  <a:gd name="T6" fmla="*/ 23 w 74"/>
                  <a:gd name="T7" fmla="*/ 44 h 85"/>
                  <a:gd name="T8" fmla="*/ 28 w 74"/>
                  <a:gd name="T9" fmla="*/ 47 h 85"/>
                  <a:gd name="T10" fmla="*/ 28 w 74"/>
                  <a:gd name="T11" fmla="*/ 51 h 85"/>
                  <a:gd name="T12" fmla="*/ 33 w 74"/>
                  <a:gd name="T13" fmla="*/ 57 h 85"/>
                  <a:gd name="T14" fmla="*/ 38 w 74"/>
                  <a:gd name="T15" fmla="*/ 62 h 85"/>
                  <a:gd name="T16" fmla="*/ 42 w 74"/>
                  <a:gd name="T17" fmla="*/ 66 h 85"/>
                  <a:gd name="T18" fmla="*/ 45 w 74"/>
                  <a:gd name="T19" fmla="*/ 70 h 85"/>
                  <a:gd name="T20" fmla="*/ 52 w 74"/>
                  <a:gd name="T21" fmla="*/ 77 h 85"/>
                  <a:gd name="T22" fmla="*/ 52 w 74"/>
                  <a:gd name="T23" fmla="*/ 78 h 85"/>
                  <a:gd name="T24" fmla="*/ 53 w 74"/>
                  <a:gd name="T25" fmla="*/ 80 h 85"/>
                  <a:gd name="T26" fmla="*/ 57 w 74"/>
                  <a:gd name="T27" fmla="*/ 83 h 85"/>
                  <a:gd name="T28" fmla="*/ 58 w 74"/>
                  <a:gd name="T29" fmla="*/ 82 h 85"/>
                  <a:gd name="T30" fmla="*/ 63 w 74"/>
                  <a:gd name="T31" fmla="*/ 82 h 85"/>
                  <a:gd name="T32" fmla="*/ 74 w 74"/>
                  <a:gd name="T33" fmla="*/ 85 h 85"/>
                  <a:gd name="T34" fmla="*/ 68 w 74"/>
                  <a:gd name="T35" fmla="*/ 78 h 85"/>
                  <a:gd name="T36" fmla="*/ 68 w 74"/>
                  <a:gd name="T37" fmla="*/ 80 h 85"/>
                  <a:gd name="T38" fmla="*/ 66 w 74"/>
                  <a:gd name="T39" fmla="*/ 80 h 85"/>
                  <a:gd name="T40" fmla="*/ 62 w 74"/>
                  <a:gd name="T41" fmla="*/ 76 h 85"/>
                  <a:gd name="T42" fmla="*/ 61 w 74"/>
                  <a:gd name="T43" fmla="*/ 71 h 85"/>
                  <a:gd name="T44" fmla="*/ 51 w 74"/>
                  <a:gd name="T45" fmla="*/ 61 h 85"/>
                  <a:gd name="T46" fmla="*/ 48 w 74"/>
                  <a:gd name="T47" fmla="*/ 55 h 85"/>
                  <a:gd name="T48" fmla="*/ 43 w 74"/>
                  <a:gd name="T49" fmla="*/ 50 h 85"/>
                  <a:gd name="T50" fmla="*/ 42 w 74"/>
                  <a:gd name="T51" fmla="*/ 42 h 85"/>
                  <a:gd name="T52" fmla="*/ 38 w 74"/>
                  <a:gd name="T53" fmla="*/ 39 h 85"/>
                  <a:gd name="T54" fmla="*/ 37 w 74"/>
                  <a:gd name="T55" fmla="*/ 36 h 85"/>
                  <a:gd name="T56" fmla="*/ 37 w 74"/>
                  <a:gd name="T57" fmla="*/ 34 h 85"/>
                  <a:gd name="T58" fmla="*/ 31 w 74"/>
                  <a:gd name="T59" fmla="*/ 30 h 85"/>
                  <a:gd name="T60" fmla="*/ 27 w 74"/>
                  <a:gd name="T61" fmla="*/ 22 h 85"/>
                  <a:gd name="T62" fmla="*/ 21 w 74"/>
                  <a:gd name="T63" fmla="*/ 17 h 85"/>
                  <a:gd name="T64" fmla="*/ 16 w 74"/>
                  <a:gd name="T65" fmla="*/ 11 h 85"/>
                  <a:gd name="T66" fmla="*/ 5 w 74"/>
                  <a:gd name="T67" fmla="*/ 0 h 85"/>
                  <a:gd name="T68" fmla="*/ 1 w 74"/>
                  <a:gd name="T69" fmla="*/ 3 h 85"/>
                  <a:gd name="T70" fmla="*/ 0 w 74"/>
                  <a:gd name="T71" fmla="*/ 6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4" h="85">
                    <a:moveTo>
                      <a:pt x="0" y="6"/>
                    </a:moveTo>
                    <a:lnTo>
                      <a:pt x="2" y="16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2" y="32"/>
                    </a:lnTo>
                    <a:lnTo>
                      <a:pt x="17" y="39"/>
                    </a:lnTo>
                    <a:lnTo>
                      <a:pt x="23" y="41"/>
                    </a:lnTo>
                    <a:lnTo>
                      <a:pt x="23" y="44"/>
                    </a:lnTo>
                    <a:lnTo>
                      <a:pt x="26" y="45"/>
                    </a:lnTo>
                    <a:lnTo>
                      <a:pt x="28" y="47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3" y="57"/>
                    </a:lnTo>
                    <a:lnTo>
                      <a:pt x="36" y="61"/>
                    </a:lnTo>
                    <a:lnTo>
                      <a:pt x="38" y="62"/>
                    </a:lnTo>
                    <a:lnTo>
                      <a:pt x="40" y="65"/>
                    </a:lnTo>
                    <a:lnTo>
                      <a:pt x="42" y="66"/>
                    </a:lnTo>
                    <a:lnTo>
                      <a:pt x="43" y="68"/>
                    </a:lnTo>
                    <a:lnTo>
                      <a:pt x="45" y="70"/>
                    </a:lnTo>
                    <a:lnTo>
                      <a:pt x="49" y="76"/>
                    </a:lnTo>
                    <a:lnTo>
                      <a:pt x="52" y="77"/>
                    </a:lnTo>
                    <a:lnTo>
                      <a:pt x="53" y="77"/>
                    </a:lnTo>
                    <a:lnTo>
                      <a:pt x="52" y="78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4" y="82"/>
                    </a:lnTo>
                    <a:lnTo>
                      <a:pt x="57" y="83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3" y="82"/>
                    </a:lnTo>
                    <a:lnTo>
                      <a:pt x="72" y="83"/>
                    </a:lnTo>
                    <a:lnTo>
                      <a:pt x="74" y="85"/>
                    </a:lnTo>
                    <a:lnTo>
                      <a:pt x="69" y="80"/>
                    </a:lnTo>
                    <a:lnTo>
                      <a:pt x="68" y="78"/>
                    </a:lnTo>
                    <a:lnTo>
                      <a:pt x="67" y="78"/>
                    </a:lnTo>
                    <a:lnTo>
                      <a:pt x="68" y="80"/>
                    </a:lnTo>
                    <a:lnTo>
                      <a:pt x="69" y="82"/>
                    </a:lnTo>
                    <a:lnTo>
                      <a:pt x="66" y="80"/>
                    </a:lnTo>
                    <a:lnTo>
                      <a:pt x="64" y="77"/>
                    </a:lnTo>
                    <a:lnTo>
                      <a:pt x="62" y="76"/>
                    </a:lnTo>
                    <a:lnTo>
                      <a:pt x="61" y="73"/>
                    </a:lnTo>
                    <a:lnTo>
                      <a:pt x="61" y="71"/>
                    </a:lnTo>
                    <a:lnTo>
                      <a:pt x="56" y="65"/>
                    </a:lnTo>
                    <a:lnTo>
                      <a:pt x="51" y="61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6" y="51"/>
                    </a:lnTo>
                    <a:lnTo>
                      <a:pt x="43" y="50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0" y="40"/>
                    </a:lnTo>
                    <a:lnTo>
                      <a:pt x="38" y="39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7" y="34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8" y="26"/>
                    </a:lnTo>
                    <a:lnTo>
                      <a:pt x="27" y="22"/>
                    </a:lnTo>
                    <a:lnTo>
                      <a:pt x="23" y="21"/>
                    </a:lnTo>
                    <a:lnTo>
                      <a:pt x="21" y="17"/>
                    </a:lnTo>
                    <a:lnTo>
                      <a:pt x="18" y="14"/>
                    </a:lnTo>
                    <a:lnTo>
                      <a:pt x="16" y="11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7" name="Freeform 3016"/>
              <p:cNvSpPr>
                <a:spLocks/>
              </p:cNvSpPr>
              <p:nvPr/>
            </p:nvSpPr>
            <p:spPr bwMode="auto">
              <a:xfrm>
                <a:off x="1956" y="931"/>
                <a:ext cx="8" cy="11"/>
              </a:xfrm>
              <a:custGeom>
                <a:avLst/>
                <a:gdLst>
                  <a:gd name="T0" fmla="*/ 8 w 8"/>
                  <a:gd name="T1" fmla="*/ 11 h 11"/>
                  <a:gd name="T2" fmla="*/ 7 w 8"/>
                  <a:gd name="T3" fmla="*/ 10 h 11"/>
                  <a:gd name="T4" fmla="*/ 7 w 8"/>
                  <a:gd name="T5" fmla="*/ 11 h 11"/>
                  <a:gd name="T6" fmla="*/ 0 w 8"/>
                  <a:gd name="T7" fmla="*/ 0 h 11"/>
                  <a:gd name="T8" fmla="*/ 3 w 8"/>
                  <a:gd name="T9" fmla="*/ 2 h 11"/>
                  <a:gd name="T10" fmla="*/ 8 w 8"/>
                  <a:gd name="T11" fmla="*/ 1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7" y="10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8" name="Freeform 3017"/>
              <p:cNvSpPr>
                <a:spLocks/>
              </p:cNvSpPr>
              <p:nvPr/>
            </p:nvSpPr>
            <p:spPr bwMode="auto">
              <a:xfrm>
                <a:off x="1945" y="915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3 w 5"/>
                  <a:gd name="T3" fmla="*/ 7 h 9"/>
                  <a:gd name="T4" fmla="*/ 2 w 5"/>
                  <a:gd name="T5" fmla="*/ 2 h 9"/>
                  <a:gd name="T6" fmla="*/ 0 w 5"/>
                  <a:gd name="T7" fmla="*/ 0 h 9"/>
                  <a:gd name="T8" fmla="*/ 2 w 5"/>
                  <a:gd name="T9" fmla="*/ 2 h 9"/>
                  <a:gd name="T10" fmla="*/ 5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69" name="Freeform 3018"/>
              <p:cNvSpPr>
                <a:spLocks/>
              </p:cNvSpPr>
              <p:nvPr/>
            </p:nvSpPr>
            <p:spPr bwMode="auto">
              <a:xfrm>
                <a:off x="1944" y="938"/>
                <a:ext cx="4" cy="8"/>
              </a:xfrm>
              <a:custGeom>
                <a:avLst/>
                <a:gdLst>
                  <a:gd name="T0" fmla="*/ 3 w 4"/>
                  <a:gd name="T1" fmla="*/ 5 h 8"/>
                  <a:gd name="T2" fmla="*/ 0 w 4"/>
                  <a:gd name="T3" fmla="*/ 0 h 8"/>
                  <a:gd name="T4" fmla="*/ 4 w 4"/>
                  <a:gd name="T5" fmla="*/ 8 h 8"/>
                  <a:gd name="T6" fmla="*/ 3 w 4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0" name="Freeform 3019"/>
              <p:cNvSpPr>
                <a:spLocks/>
              </p:cNvSpPr>
              <p:nvPr/>
            </p:nvSpPr>
            <p:spPr bwMode="auto">
              <a:xfrm>
                <a:off x="1879" y="650"/>
                <a:ext cx="167" cy="415"/>
              </a:xfrm>
              <a:custGeom>
                <a:avLst/>
                <a:gdLst>
                  <a:gd name="T0" fmla="*/ 3 w 167"/>
                  <a:gd name="T1" fmla="*/ 14 h 415"/>
                  <a:gd name="T2" fmla="*/ 2 w 167"/>
                  <a:gd name="T3" fmla="*/ 26 h 415"/>
                  <a:gd name="T4" fmla="*/ 3 w 167"/>
                  <a:gd name="T5" fmla="*/ 40 h 415"/>
                  <a:gd name="T6" fmla="*/ 3 w 167"/>
                  <a:gd name="T7" fmla="*/ 78 h 415"/>
                  <a:gd name="T8" fmla="*/ 5 w 167"/>
                  <a:gd name="T9" fmla="*/ 112 h 415"/>
                  <a:gd name="T10" fmla="*/ 17 w 167"/>
                  <a:gd name="T11" fmla="*/ 165 h 415"/>
                  <a:gd name="T12" fmla="*/ 28 w 167"/>
                  <a:gd name="T13" fmla="*/ 195 h 415"/>
                  <a:gd name="T14" fmla="*/ 34 w 167"/>
                  <a:gd name="T15" fmla="*/ 210 h 415"/>
                  <a:gd name="T16" fmla="*/ 43 w 167"/>
                  <a:gd name="T17" fmla="*/ 233 h 415"/>
                  <a:gd name="T18" fmla="*/ 61 w 167"/>
                  <a:gd name="T19" fmla="*/ 270 h 415"/>
                  <a:gd name="T20" fmla="*/ 61 w 167"/>
                  <a:gd name="T21" fmla="*/ 273 h 415"/>
                  <a:gd name="T22" fmla="*/ 64 w 167"/>
                  <a:gd name="T23" fmla="*/ 272 h 415"/>
                  <a:gd name="T24" fmla="*/ 72 w 167"/>
                  <a:gd name="T25" fmla="*/ 291 h 415"/>
                  <a:gd name="T26" fmla="*/ 74 w 167"/>
                  <a:gd name="T27" fmla="*/ 302 h 415"/>
                  <a:gd name="T28" fmla="*/ 101 w 167"/>
                  <a:gd name="T29" fmla="*/ 353 h 415"/>
                  <a:gd name="T30" fmla="*/ 106 w 167"/>
                  <a:gd name="T31" fmla="*/ 359 h 415"/>
                  <a:gd name="T32" fmla="*/ 122 w 167"/>
                  <a:gd name="T33" fmla="*/ 379 h 415"/>
                  <a:gd name="T34" fmla="*/ 99 w 167"/>
                  <a:gd name="T35" fmla="*/ 343 h 415"/>
                  <a:gd name="T36" fmla="*/ 96 w 167"/>
                  <a:gd name="T37" fmla="*/ 337 h 415"/>
                  <a:gd name="T38" fmla="*/ 126 w 167"/>
                  <a:gd name="T39" fmla="*/ 380 h 415"/>
                  <a:gd name="T40" fmla="*/ 146 w 167"/>
                  <a:gd name="T41" fmla="*/ 401 h 415"/>
                  <a:gd name="T42" fmla="*/ 150 w 167"/>
                  <a:gd name="T43" fmla="*/ 402 h 415"/>
                  <a:gd name="T44" fmla="*/ 150 w 167"/>
                  <a:gd name="T45" fmla="*/ 401 h 415"/>
                  <a:gd name="T46" fmla="*/ 163 w 167"/>
                  <a:gd name="T47" fmla="*/ 412 h 415"/>
                  <a:gd name="T48" fmla="*/ 160 w 167"/>
                  <a:gd name="T49" fmla="*/ 407 h 415"/>
                  <a:gd name="T50" fmla="*/ 156 w 167"/>
                  <a:gd name="T51" fmla="*/ 399 h 415"/>
                  <a:gd name="T52" fmla="*/ 142 w 167"/>
                  <a:gd name="T53" fmla="*/ 385 h 415"/>
                  <a:gd name="T54" fmla="*/ 138 w 167"/>
                  <a:gd name="T55" fmla="*/ 385 h 415"/>
                  <a:gd name="T56" fmla="*/ 137 w 167"/>
                  <a:gd name="T57" fmla="*/ 380 h 415"/>
                  <a:gd name="T58" fmla="*/ 126 w 167"/>
                  <a:gd name="T59" fmla="*/ 371 h 415"/>
                  <a:gd name="T60" fmla="*/ 148 w 167"/>
                  <a:gd name="T61" fmla="*/ 398 h 415"/>
                  <a:gd name="T62" fmla="*/ 140 w 167"/>
                  <a:gd name="T63" fmla="*/ 390 h 415"/>
                  <a:gd name="T64" fmla="*/ 118 w 167"/>
                  <a:gd name="T65" fmla="*/ 361 h 415"/>
                  <a:gd name="T66" fmla="*/ 115 w 167"/>
                  <a:gd name="T67" fmla="*/ 350 h 415"/>
                  <a:gd name="T68" fmla="*/ 96 w 167"/>
                  <a:gd name="T69" fmla="*/ 319 h 415"/>
                  <a:gd name="T70" fmla="*/ 91 w 167"/>
                  <a:gd name="T71" fmla="*/ 309 h 415"/>
                  <a:gd name="T72" fmla="*/ 87 w 167"/>
                  <a:gd name="T73" fmla="*/ 297 h 415"/>
                  <a:gd name="T74" fmla="*/ 89 w 167"/>
                  <a:gd name="T75" fmla="*/ 303 h 415"/>
                  <a:gd name="T76" fmla="*/ 81 w 167"/>
                  <a:gd name="T77" fmla="*/ 294 h 415"/>
                  <a:gd name="T78" fmla="*/ 64 w 167"/>
                  <a:gd name="T79" fmla="*/ 262 h 415"/>
                  <a:gd name="T80" fmla="*/ 63 w 167"/>
                  <a:gd name="T81" fmla="*/ 251 h 415"/>
                  <a:gd name="T82" fmla="*/ 46 w 167"/>
                  <a:gd name="T83" fmla="*/ 216 h 415"/>
                  <a:gd name="T84" fmla="*/ 46 w 167"/>
                  <a:gd name="T85" fmla="*/ 209 h 415"/>
                  <a:gd name="T86" fmla="*/ 30 w 167"/>
                  <a:gd name="T87" fmla="*/ 170 h 415"/>
                  <a:gd name="T88" fmla="*/ 26 w 167"/>
                  <a:gd name="T89" fmla="*/ 151 h 415"/>
                  <a:gd name="T90" fmla="*/ 19 w 167"/>
                  <a:gd name="T91" fmla="*/ 122 h 415"/>
                  <a:gd name="T92" fmla="*/ 12 w 167"/>
                  <a:gd name="T93" fmla="*/ 67 h 415"/>
                  <a:gd name="T94" fmla="*/ 12 w 167"/>
                  <a:gd name="T95" fmla="*/ 16 h 415"/>
                  <a:gd name="T96" fmla="*/ 3 w 167"/>
                  <a:gd name="T97" fmla="*/ 0 h 4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7" h="415">
                    <a:moveTo>
                      <a:pt x="0" y="9"/>
                    </a:moveTo>
                    <a:lnTo>
                      <a:pt x="2" y="5"/>
                    </a:lnTo>
                    <a:lnTo>
                      <a:pt x="2" y="7"/>
                    </a:lnTo>
                    <a:lnTo>
                      <a:pt x="3" y="14"/>
                    </a:lnTo>
                    <a:lnTo>
                      <a:pt x="3" y="22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3" y="40"/>
                    </a:lnTo>
                    <a:lnTo>
                      <a:pt x="3" y="62"/>
                    </a:lnTo>
                    <a:lnTo>
                      <a:pt x="4" y="67"/>
                    </a:lnTo>
                    <a:lnTo>
                      <a:pt x="4" y="82"/>
                    </a:lnTo>
                    <a:lnTo>
                      <a:pt x="3" y="78"/>
                    </a:lnTo>
                    <a:lnTo>
                      <a:pt x="3" y="81"/>
                    </a:lnTo>
                    <a:lnTo>
                      <a:pt x="2" y="88"/>
                    </a:lnTo>
                    <a:lnTo>
                      <a:pt x="5" y="103"/>
                    </a:lnTo>
                    <a:lnTo>
                      <a:pt x="5" y="112"/>
                    </a:lnTo>
                    <a:lnTo>
                      <a:pt x="7" y="122"/>
                    </a:lnTo>
                    <a:lnTo>
                      <a:pt x="10" y="142"/>
                    </a:lnTo>
                    <a:lnTo>
                      <a:pt x="14" y="153"/>
                    </a:lnTo>
                    <a:lnTo>
                      <a:pt x="17" y="165"/>
                    </a:lnTo>
                    <a:lnTo>
                      <a:pt x="20" y="176"/>
                    </a:lnTo>
                    <a:lnTo>
                      <a:pt x="22" y="181"/>
                    </a:lnTo>
                    <a:lnTo>
                      <a:pt x="24" y="185"/>
                    </a:lnTo>
                    <a:lnTo>
                      <a:pt x="28" y="195"/>
                    </a:lnTo>
                    <a:lnTo>
                      <a:pt x="30" y="202"/>
                    </a:lnTo>
                    <a:lnTo>
                      <a:pt x="38" y="212"/>
                    </a:lnTo>
                    <a:lnTo>
                      <a:pt x="38" y="216"/>
                    </a:lnTo>
                    <a:lnTo>
                      <a:pt x="34" y="210"/>
                    </a:lnTo>
                    <a:lnTo>
                      <a:pt x="31" y="204"/>
                    </a:lnTo>
                    <a:lnTo>
                      <a:pt x="30" y="202"/>
                    </a:lnTo>
                    <a:lnTo>
                      <a:pt x="30" y="204"/>
                    </a:lnTo>
                    <a:lnTo>
                      <a:pt x="43" y="233"/>
                    </a:lnTo>
                    <a:lnTo>
                      <a:pt x="56" y="263"/>
                    </a:lnTo>
                    <a:lnTo>
                      <a:pt x="58" y="266"/>
                    </a:lnTo>
                    <a:lnTo>
                      <a:pt x="59" y="265"/>
                    </a:lnTo>
                    <a:lnTo>
                      <a:pt x="61" y="270"/>
                    </a:lnTo>
                    <a:lnTo>
                      <a:pt x="60" y="268"/>
                    </a:lnTo>
                    <a:lnTo>
                      <a:pt x="60" y="270"/>
                    </a:lnTo>
                    <a:lnTo>
                      <a:pt x="63" y="274"/>
                    </a:lnTo>
                    <a:lnTo>
                      <a:pt x="61" y="273"/>
                    </a:lnTo>
                    <a:lnTo>
                      <a:pt x="63" y="274"/>
                    </a:lnTo>
                    <a:lnTo>
                      <a:pt x="61" y="272"/>
                    </a:lnTo>
                    <a:lnTo>
                      <a:pt x="63" y="271"/>
                    </a:lnTo>
                    <a:lnTo>
                      <a:pt x="64" y="272"/>
                    </a:lnTo>
                    <a:lnTo>
                      <a:pt x="66" y="278"/>
                    </a:lnTo>
                    <a:lnTo>
                      <a:pt x="69" y="286"/>
                    </a:lnTo>
                    <a:lnTo>
                      <a:pt x="72" y="292"/>
                    </a:lnTo>
                    <a:lnTo>
                      <a:pt x="72" y="291"/>
                    </a:lnTo>
                    <a:lnTo>
                      <a:pt x="70" y="288"/>
                    </a:lnTo>
                    <a:lnTo>
                      <a:pt x="70" y="289"/>
                    </a:lnTo>
                    <a:lnTo>
                      <a:pt x="70" y="292"/>
                    </a:lnTo>
                    <a:lnTo>
                      <a:pt x="74" y="302"/>
                    </a:lnTo>
                    <a:lnTo>
                      <a:pt x="81" y="314"/>
                    </a:lnTo>
                    <a:lnTo>
                      <a:pt x="87" y="327"/>
                    </a:lnTo>
                    <a:lnTo>
                      <a:pt x="94" y="339"/>
                    </a:lnTo>
                    <a:lnTo>
                      <a:pt x="101" y="353"/>
                    </a:lnTo>
                    <a:lnTo>
                      <a:pt x="102" y="353"/>
                    </a:lnTo>
                    <a:lnTo>
                      <a:pt x="104" y="354"/>
                    </a:lnTo>
                    <a:lnTo>
                      <a:pt x="107" y="359"/>
                    </a:lnTo>
                    <a:lnTo>
                      <a:pt x="106" y="359"/>
                    </a:lnTo>
                    <a:lnTo>
                      <a:pt x="107" y="361"/>
                    </a:lnTo>
                    <a:lnTo>
                      <a:pt x="111" y="368"/>
                    </a:lnTo>
                    <a:lnTo>
                      <a:pt x="116" y="373"/>
                    </a:lnTo>
                    <a:lnTo>
                      <a:pt x="122" y="379"/>
                    </a:lnTo>
                    <a:lnTo>
                      <a:pt x="120" y="373"/>
                    </a:lnTo>
                    <a:lnTo>
                      <a:pt x="106" y="357"/>
                    </a:lnTo>
                    <a:lnTo>
                      <a:pt x="104" y="352"/>
                    </a:lnTo>
                    <a:lnTo>
                      <a:pt x="99" y="343"/>
                    </a:lnTo>
                    <a:lnTo>
                      <a:pt x="95" y="337"/>
                    </a:lnTo>
                    <a:lnTo>
                      <a:pt x="94" y="334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4"/>
                    </a:lnTo>
                    <a:lnTo>
                      <a:pt x="105" y="350"/>
                    </a:lnTo>
                    <a:lnTo>
                      <a:pt x="116" y="363"/>
                    </a:lnTo>
                    <a:lnTo>
                      <a:pt x="126" y="380"/>
                    </a:lnTo>
                    <a:lnTo>
                      <a:pt x="132" y="388"/>
                    </a:lnTo>
                    <a:lnTo>
                      <a:pt x="136" y="391"/>
                    </a:lnTo>
                    <a:lnTo>
                      <a:pt x="142" y="396"/>
                    </a:lnTo>
                    <a:lnTo>
                      <a:pt x="146" y="401"/>
                    </a:lnTo>
                    <a:lnTo>
                      <a:pt x="147" y="401"/>
                    </a:lnTo>
                    <a:lnTo>
                      <a:pt x="155" y="407"/>
                    </a:lnTo>
                    <a:lnTo>
                      <a:pt x="153" y="406"/>
                    </a:lnTo>
                    <a:lnTo>
                      <a:pt x="150" y="402"/>
                    </a:lnTo>
                    <a:lnTo>
                      <a:pt x="141" y="393"/>
                    </a:lnTo>
                    <a:lnTo>
                      <a:pt x="145" y="396"/>
                    </a:lnTo>
                    <a:lnTo>
                      <a:pt x="146" y="398"/>
                    </a:lnTo>
                    <a:lnTo>
                      <a:pt x="150" y="401"/>
                    </a:lnTo>
                    <a:lnTo>
                      <a:pt x="151" y="401"/>
                    </a:lnTo>
                    <a:lnTo>
                      <a:pt x="156" y="404"/>
                    </a:lnTo>
                    <a:lnTo>
                      <a:pt x="157" y="407"/>
                    </a:lnTo>
                    <a:lnTo>
                      <a:pt x="163" y="412"/>
                    </a:lnTo>
                    <a:lnTo>
                      <a:pt x="167" y="415"/>
                    </a:lnTo>
                    <a:lnTo>
                      <a:pt x="167" y="414"/>
                    </a:lnTo>
                    <a:lnTo>
                      <a:pt x="161" y="407"/>
                    </a:lnTo>
                    <a:lnTo>
                      <a:pt x="160" y="407"/>
                    </a:lnTo>
                    <a:lnTo>
                      <a:pt x="148" y="395"/>
                    </a:lnTo>
                    <a:lnTo>
                      <a:pt x="151" y="396"/>
                    </a:lnTo>
                    <a:lnTo>
                      <a:pt x="155" y="399"/>
                    </a:lnTo>
                    <a:lnTo>
                      <a:pt x="156" y="399"/>
                    </a:lnTo>
                    <a:lnTo>
                      <a:pt x="155" y="398"/>
                    </a:lnTo>
                    <a:lnTo>
                      <a:pt x="152" y="395"/>
                    </a:lnTo>
                    <a:lnTo>
                      <a:pt x="143" y="386"/>
                    </a:lnTo>
                    <a:lnTo>
                      <a:pt x="142" y="385"/>
                    </a:lnTo>
                    <a:lnTo>
                      <a:pt x="143" y="386"/>
                    </a:lnTo>
                    <a:lnTo>
                      <a:pt x="150" y="393"/>
                    </a:lnTo>
                    <a:lnTo>
                      <a:pt x="141" y="388"/>
                    </a:lnTo>
                    <a:lnTo>
                      <a:pt x="138" y="385"/>
                    </a:lnTo>
                    <a:lnTo>
                      <a:pt x="137" y="384"/>
                    </a:lnTo>
                    <a:lnTo>
                      <a:pt x="137" y="383"/>
                    </a:lnTo>
                    <a:lnTo>
                      <a:pt x="137" y="381"/>
                    </a:lnTo>
                    <a:lnTo>
                      <a:pt x="137" y="380"/>
                    </a:lnTo>
                    <a:lnTo>
                      <a:pt x="136" y="379"/>
                    </a:lnTo>
                    <a:lnTo>
                      <a:pt x="131" y="374"/>
                    </a:lnTo>
                    <a:lnTo>
                      <a:pt x="130" y="374"/>
                    </a:lnTo>
                    <a:lnTo>
                      <a:pt x="126" y="371"/>
                    </a:lnTo>
                    <a:lnTo>
                      <a:pt x="128" y="375"/>
                    </a:lnTo>
                    <a:lnTo>
                      <a:pt x="133" y="383"/>
                    </a:lnTo>
                    <a:lnTo>
                      <a:pt x="145" y="394"/>
                    </a:lnTo>
                    <a:lnTo>
                      <a:pt x="148" y="398"/>
                    </a:lnTo>
                    <a:lnTo>
                      <a:pt x="147" y="398"/>
                    </a:lnTo>
                    <a:lnTo>
                      <a:pt x="146" y="396"/>
                    </a:lnTo>
                    <a:lnTo>
                      <a:pt x="147" y="398"/>
                    </a:lnTo>
                    <a:lnTo>
                      <a:pt x="140" y="390"/>
                    </a:lnTo>
                    <a:lnTo>
                      <a:pt x="131" y="383"/>
                    </a:lnTo>
                    <a:lnTo>
                      <a:pt x="125" y="373"/>
                    </a:lnTo>
                    <a:lnTo>
                      <a:pt x="120" y="365"/>
                    </a:lnTo>
                    <a:lnTo>
                      <a:pt x="118" y="361"/>
                    </a:lnTo>
                    <a:lnTo>
                      <a:pt x="118" y="359"/>
                    </a:lnTo>
                    <a:lnTo>
                      <a:pt x="121" y="361"/>
                    </a:lnTo>
                    <a:lnTo>
                      <a:pt x="118" y="357"/>
                    </a:lnTo>
                    <a:lnTo>
                      <a:pt x="115" y="350"/>
                    </a:lnTo>
                    <a:lnTo>
                      <a:pt x="109" y="342"/>
                    </a:lnTo>
                    <a:lnTo>
                      <a:pt x="105" y="334"/>
                    </a:lnTo>
                    <a:lnTo>
                      <a:pt x="96" y="318"/>
                    </a:lnTo>
                    <a:lnTo>
                      <a:pt x="96" y="319"/>
                    </a:lnTo>
                    <a:lnTo>
                      <a:pt x="95" y="318"/>
                    </a:lnTo>
                    <a:lnTo>
                      <a:pt x="94" y="318"/>
                    </a:lnTo>
                    <a:lnTo>
                      <a:pt x="91" y="311"/>
                    </a:lnTo>
                    <a:lnTo>
                      <a:pt x="91" y="309"/>
                    </a:lnTo>
                    <a:lnTo>
                      <a:pt x="92" y="309"/>
                    </a:lnTo>
                    <a:lnTo>
                      <a:pt x="94" y="309"/>
                    </a:lnTo>
                    <a:lnTo>
                      <a:pt x="92" y="308"/>
                    </a:lnTo>
                    <a:lnTo>
                      <a:pt x="87" y="297"/>
                    </a:lnTo>
                    <a:lnTo>
                      <a:pt x="85" y="292"/>
                    </a:lnTo>
                    <a:lnTo>
                      <a:pt x="84" y="292"/>
                    </a:lnTo>
                    <a:lnTo>
                      <a:pt x="85" y="297"/>
                    </a:lnTo>
                    <a:lnTo>
                      <a:pt x="89" y="303"/>
                    </a:lnTo>
                    <a:lnTo>
                      <a:pt x="90" y="307"/>
                    </a:lnTo>
                    <a:lnTo>
                      <a:pt x="90" y="309"/>
                    </a:lnTo>
                    <a:lnTo>
                      <a:pt x="89" y="308"/>
                    </a:lnTo>
                    <a:lnTo>
                      <a:pt x="81" y="294"/>
                    </a:lnTo>
                    <a:lnTo>
                      <a:pt x="75" y="282"/>
                    </a:lnTo>
                    <a:lnTo>
                      <a:pt x="72" y="279"/>
                    </a:lnTo>
                    <a:lnTo>
                      <a:pt x="69" y="272"/>
                    </a:lnTo>
                    <a:lnTo>
                      <a:pt x="64" y="262"/>
                    </a:lnTo>
                    <a:lnTo>
                      <a:pt x="61" y="256"/>
                    </a:lnTo>
                    <a:lnTo>
                      <a:pt x="63" y="257"/>
                    </a:lnTo>
                    <a:lnTo>
                      <a:pt x="68" y="263"/>
                    </a:lnTo>
                    <a:lnTo>
                      <a:pt x="63" y="251"/>
                    </a:lnTo>
                    <a:lnTo>
                      <a:pt x="58" y="241"/>
                    </a:lnTo>
                    <a:lnTo>
                      <a:pt x="54" y="232"/>
                    </a:lnTo>
                    <a:lnTo>
                      <a:pt x="51" y="224"/>
                    </a:lnTo>
                    <a:lnTo>
                      <a:pt x="46" y="216"/>
                    </a:lnTo>
                    <a:lnTo>
                      <a:pt x="48" y="217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46" y="209"/>
                    </a:lnTo>
                    <a:lnTo>
                      <a:pt x="45" y="206"/>
                    </a:lnTo>
                    <a:lnTo>
                      <a:pt x="41" y="200"/>
                    </a:lnTo>
                    <a:lnTo>
                      <a:pt x="38" y="190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30" y="169"/>
                    </a:lnTo>
                    <a:lnTo>
                      <a:pt x="28" y="155"/>
                    </a:lnTo>
                    <a:lnTo>
                      <a:pt x="26" y="151"/>
                    </a:lnTo>
                    <a:lnTo>
                      <a:pt x="25" y="148"/>
                    </a:lnTo>
                    <a:lnTo>
                      <a:pt x="24" y="137"/>
                    </a:lnTo>
                    <a:lnTo>
                      <a:pt x="22" y="130"/>
                    </a:lnTo>
                    <a:lnTo>
                      <a:pt x="19" y="122"/>
                    </a:lnTo>
                    <a:lnTo>
                      <a:pt x="15" y="97"/>
                    </a:lnTo>
                    <a:lnTo>
                      <a:pt x="14" y="86"/>
                    </a:lnTo>
                    <a:lnTo>
                      <a:pt x="14" y="73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0" y="68"/>
                    </a:lnTo>
                    <a:lnTo>
                      <a:pt x="10" y="42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1" name="Freeform 3020"/>
              <p:cNvSpPr>
                <a:spLocks/>
              </p:cNvSpPr>
              <p:nvPr/>
            </p:nvSpPr>
            <p:spPr bwMode="auto">
              <a:xfrm>
                <a:off x="2019" y="1049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1 w 6"/>
                  <a:gd name="T5" fmla="*/ 1 h 5"/>
                  <a:gd name="T6" fmla="*/ 2 w 6"/>
                  <a:gd name="T7" fmla="*/ 3 h 5"/>
                  <a:gd name="T8" fmla="*/ 6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2" name="Freeform 3021"/>
              <p:cNvSpPr>
                <a:spLocks/>
              </p:cNvSpPr>
              <p:nvPr/>
            </p:nvSpPr>
            <p:spPr bwMode="auto">
              <a:xfrm>
                <a:off x="1938" y="541"/>
                <a:ext cx="18" cy="3"/>
              </a:xfrm>
              <a:custGeom>
                <a:avLst/>
                <a:gdLst>
                  <a:gd name="T0" fmla="*/ 10 w 18"/>
                  <a:gd name="T1" fmla="*/ 2 h 3"/>
                  <a:gd name="T2" fmla="*/ 13 w 18"/>
                  <a:gd name="T3" fmla="*/ 2 h 3"/>
                  <a:gd name="T4" fmla="*/ 17 w 18"/>
                  <a:gd name="T5" fmla="*/ 2 h 3"/>
                  <a:gd name="T6" fmla="*/ 18 w 18"/>
                  <a:gd name="T7" fmla="*/ 3 h 3"/>
                  <a:gd name="T8" fmla="*/ 18 w 18"/>
                  <a:gd name="T9" fmla="*/ 2 h 3"/>
                  <a:gd name="T10" fmla="*/ 12 w 18"/>
                  <a:gd name="T11" fmla="*/ 1 h 3"/>
                  <a:gd name="T12" fmla="*/ 9 w 18"/>
                  <a:gd name="T13" fmla="*/ 0 h 3"/>
                  <a:gd name="T14" fmla="*/ 4 w 18"/>
                  <a:gd name="T15" fmla="*/ 1 h 3"/>
                  <a:gd name="T16" fmla="*/ 0 w 18"/>
                  <a:gd name="T17" fmla="*/ 2 h 3"/>
                  <a:gd name="T18" fmla="*/ 4 w 18"/>
                  <a:gd name="T19" fmla="*/ 2 h 3"/>
                  <a:gd name="T20" fmla="*/ 7 w 18"/>
                  <a:gd name="T21" fmla="*/ 2 h 3"/>
                  <a:gd name="T22" fmla="*/ 10 w 18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3">
                    <a:moveTo>
                      <a:pt x="10" y="2"/>
                    </a:moveTo>
                    <a:lnTo>
                      <a:pt x="13" y="2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3" name="Freeform 3022"/>
              <p:cNvSpPr>
                <a:spLocks/>
              </p:cNvSpPr>
              <p:nvPr/>
            </p:nvSpPr>
            <p:spPr bwMode="auto">
              <a:xfrm>
                <a:off x="1948" y="908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0 h 10"/>
                  <a:gd name="T4" fmla="*/ 0 w 5"/>
                  <a:gd name="T5" fmla="*/ 3 h 10"/>
                  <a:gd name="T6" fmla="*/ 2 w 5"/>
                  <a:gd name="T7" fmla="*/ 8 h 10"/>
                  <a:gd name="T8" fmla="*/ 3 w 5"/>
                  <a:gd name="T9" fmla="*/ 8 h 10"/>
                  <a:gd name="T10" fmla="*/ 5 w 5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4" name="Freeform 3023"/>
              <p:cNvSpPr>
                <a:spLocks/>
              </p:cNvSpPr>
              <p:nvPr/>
            </p:nvSpPr>
            <p:spPr bwMode="auto">
              <a:xfrm>
                <a:off x="1975" y="542"/>
                <a:ext cx="9" cy="7"/>
              </a:xfrm>
              <a:custGeom>
                <a:avLst/>
                <a:gdLst>
                  <a:gd name="T0" fmla="*/ 8 w 9"/>
                  <a:gd name="T1" fmla="*/ 7 h 7"/>
                  <a:gd name="T2" fmla="*/ 9 w 9"/>
                  <a:gd name="T3" fmla="*/ 7 h 7"/>
                  <a:gd name="T4" fmla="*/ 6 w 9"/>
                  <a:gd name="T5" fmla="*/ 5 h 7"/>
                  <a:gd name="T6" fmla="*/ 0 w 9"/>
                  <a:gd name="T7" fmla="*/ 0 h 7"/>
                  <a:gd name="T8" fmla="*/ 4 w 9"/>
                  <a:gd name="T9" fmla="*/ 5 h 7"/>
                  <a:gd name="T10" fmla="*/ 6 w 9"/>
                  <a:gd name="T11" fmla="*/ 7 h 7"/>
                  <a:gd name="T12" fmla="*/ 8 w 9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8" y="7"/>
                    </a:moveTo>
                    <a:lnTo>
                      <a:pt x="9" y="7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5" name="Freeform 3024"/>
              <p:cNvSpPr>
                <a:spLocks/>
              </p:cNvSpPr>
              <p:nvPr/>
            </p:nvSpPr>
            <p:spPr bwMode="auto">
              <a:xfrm>
                <a:off x="1995" y="558"/>
                <a:ext cx="7" cy="10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4 w 7"/>
                  <a:gd name="T5" fmla="*/ 4 h 10"/>
                  <a:gd name="T6" fmla="*/ 0 w 7"/>
                  <a:gd name="T7" fmla="*/ 0 h 10"/>
                  <a:gd name="T8" fmla="*/ 2 w 7"/>
                  <a:gd name="T9" fmla="*/ 5 h 10"/>
                  <a:gd name="T10" fmla="*/ 6 w 7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6" name="Freeform 3025"/>
              <p:cNvSpPr>
                <a:spLocks/>
              </p:cNvSpPr>
              <p:nvPr/>
            </p:nvSpPr>
            <p:spPr bwMode="auto">
              <a:xfrm>
                <a:off x="1960" y="529"/>
                <a:ext cx="33" cy="25"/>
              </a:xfrm>
              <a:custGeom>
                <a:avLst/>
                <a:gdLst>
                  <a:gd name="T0" fmla="*/ 0 w 33"/>
                  <a:gd name="T1" fmla="*/ 2 h 25"/>
                  <a:gd name="T2" fmla="*/ 14 w 33"/>
                  <a:gd name="T3" fmla="*/ 9 h 25"/>
                  <a:gd name="T4" fmla="*/ 19 w 33"/>
                  <a:gd name="T5" fmla="*/ 12 h 25"/>
                  <a:gd name="T6" fmla="*/ 23 w 33"/>
                  <a:gd name="T7" fmla="*/ 18 h 25"/>
                  <a:gd name="T8" fmla="*/ 30 w 33"/>
                  <a:gd name="T9" fmla="*/ 24 h 25"/>
                  <a:gd name="T10" fmla="*/ 33 w 33"/>
                  <a:gd name="T11" fmla="*/ 25 h 25"/>
                  <a:gd name="T12" fmla="*/ 33 w 33"/>
                  <a:gd name="T13" fmla="*/ 23 h 25"/>
                  <a:gd name="T14" fmla="*/ 31 w 33"/>
                  <a:gd name="T15" fmla="*/ 20 h 25"/>
                  <a:gd name="T16" fmla="*/ 29 w 33"/>
                  <a:gd name="T17" fmla="*/ 19 h 25"/>
                  <a:gd name="T18" fmla="*/ 28 w 33"/>
                  <a:gd name="T19" fmla="*/ 18 h 25"/>
                  <a:gd name="T20" fmla="*/ 26 w 33"/>
                  <a:gd name="T21" fmla="*/ 18 h 25"/>
                  <a:gd name="T22" fmla="*/ 21 w 33"/>
                  <a:gd name="T23" fmla="*/ 15 h 25"/>
                  <a:gd name="T24" fmla="*/ 15 w 33"/>
                  <a:gd name="T25" fmla="*/ 8 h 25"/>
                  <a:gd name="T26" fmla="*/ 10 w 33"/>
                  <a:gd name="T27" fmla="*/ 4 h 25"/>
                  <a:gd name="T28" fmla="*/ 3 w 33"/>
                  <a:gd name="T29" fmla="*/ 0 h 25"/>
                  <a:gd name="T30" fmla="*/ 4 w 33"/>
                  <a:gd name="T31" fmla="*/ 3 h 25"/>
                  <a:gd name="T32" fmla="*/ 0 w 33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25">
                    <a:moveTo>
                      <a:pt x="0" y="2"/>
                    </a:moveTo>
                    <a:lnTo>
                      <a:pt x="14" y="9"/>
                    </a:lnTo>
                    <a:lnTo>
                      <a:pt x="19" y="12"/>
                    </a:lnTo>
                    <a:lnTo>
                      <a:pt x="23" y="18"/>
                    </a:lnTo>
                    <a:lnTo>
                      <a:pt x="30" y="24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1" y="15"/>
                    </a:lnTo>
                    <a:lnTo>
                      <a:pt x="15" y="8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7" name="Freeform 3026"/>
              <p:cNvSpPr>
                <a:spLocks/>
              </p:cNvSpPr>
              <p:nvPr/>
            </p:nvSpPr>
            <p:spPr bwMode="auto">
              <a:xfrm>
                <a:off x="2000" y="559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1 w 5"/>
                  <a:gd name="T5" fmla="*/ 4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8" name="Freeform 3027"/>
              <p:cNvSpPr>
                <a:spLocks/>
              </p:cNvSpPr>
              <p:nvPr/>
            </p:nvSpPr>
            <p:spPr bwMode="auto">
              <a:xfrm>
                <a:off x="1955" y="524"/>
                <a:ext cx="13" cy="5"/>
              </a:xfrm>
              <a:custGeom>
                <a:avLst/>
                <a:gdLst>
                  <a:gd name="T0" fmla="*/ 8 w 13"/>
                  <a:gd name="T1" fmla="*/ 2 h 5"/>
                  <a:gd name="T2" fmla="*/ 4 w 13"/>
                  <a:gd name="T3" fmla="*/ 0 h 5"/>
                  <a:gd name="T4" fmla="*/ 0 w 13"/>
                  <a:gd name="T5" fmla="*/ 0 h 5"/>
                  <a:gd name="T6" fmla="*/ 6 w 13"/>
                  <a:gd name="T7" fmla="*/ 3 h 5"/>
                  <a:gd name="T8" fmla="*/ 13 w 13"/>
                  <a:gd name="T9" fmla="*/ 5 h 5"/>
                  <a:gd name="T10" fmla="*/ 8 w 13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8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3" y="5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79" name="Freeform 3028"/>
              <p:cNvSpPr>
                <a:spLocks/>
              </p:cNvSpPr>
              <p:nvPr/>
            </p:nvSpPr>
            <p:spPr bwMode="auto">
              <a:xfrm>
                <a:off x="1970" y="526"/>
                <a:ext cx="10" cy="6"/>
              </a:xfrm>
              <a:custGeom>
                <a:avLst/>
                <a:gdLst>
                  <a:gd name="T0" fmla="*/ 10 w 10"/>
                  <a:gd name="T1" fmla="*/ 6 h 6"/>
                  <a:gd name="T2" fmla="*/ 5 w 10"/>
                  <a:gd name="T3" fmla="*/ 2 h 6"/>
                  <a:gd name="T4" fmla="*/ 0 w 10"/>
                  <a:gd name="T5" fmla="*/ 0 h 6"/>
                  <a:gd name="T6" fmla="*/ 0 w 10"/>
                  <a:gd name="T7" fmla="*/ 1 h 6"/>
                  <a:gd name="T8" fmla="*/ 1 w 10"/>
                  <a:gd name="T9" fmla="*/ 2 h 6"/>
                  <a:gd name="T10" fmla="*/ 6 w 10"/>
                  <a:gd name="T11" fmla="*/ 5 h 6"/>
                  <a:gd name="T12" fmla="*/ 10 w 10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0" name="Freeform 3029"/>
              <p:cNvSpPr>
                <a:spLocks/>
              </p:cNvSpPr>
              <p:nvPr/>
            </p:nvSpPr>
            <p:spPr bwMode="auto">
              <a:xfrm>
                <a:off x="1884" y="521"/>
                <a:ext cx="202" cy="182"/>
              </a:xfrm>
              <a:custGeom>
                <a:avLst/>
                <a:gdLst>
                  <a:gd name="T0" fmla="*/ 20 w 202"/>
                  <a:gd name="T1" fmla="*/ 66 h 182"/>
                  <a:gd name="T2" fmla="*/ 35 w 202"/>
                  <a:gd name="T3" fmla="*/ 38 h 182"/>
                  <a:gd name="T4" fmla="*/ 41 w 202"/>
                  <a:gd name="T5" fmla="*/ 27 h 182"/>
                  <a:gd name="T6" fmla="*/ 51 w 202"/>
                  <a:gd name="T7" fmla="*/ 20 h 182"/>
                  <a:gd name="T8" fmla="*/ 59 w 202"/>
                  <a:gd name="T9" fmla="*/ 17 h 182"/>
                  <a:gd name="T10" fmla="*/ 76 w 202"/>
                  <a:gd name="T11" fmla="*/ 18 h 182"/>
                  <a:gd name="T12" fmla="*/ 86 w 202"/>
                  <a:gd name="T13" fmla="*/ 25 h 182"/>
                  <a:gd name="T14" fmla="*/ 101 w 202"/>
                  <a:gd name="T15" fmla="*/ 37 h 182"/>
                  <a:gd name="T16" fmla="*/ 105 w 202"/>
                  <a:gd name="T17" fmla="*/ 46 h 182"/>
                  <a:gd name="T18" fmla="*/ 118 w 202"/>
                  <a:gd name="T19" fmla="*/ 64 h 182"/>
                  <a:gd name="T20" fmla="*/ 131 w 202"/>
                  <a:gd name="T21" fmla="*/ 83 h 182"/>
                  <a:gd name="T22" fmla="*/ 137 w 202"/>
                  <a:gd name="T23" fmla="*/ 95 h 182"/>
                  <a:gd name="T24" fmla="*/ 145 w 202"/>
                  <a:gd name="T25" fmla="*/ 108 h 182"/>
                  <a:gd name="T26" fmla="*/ 161 w 202"/>
                  <a:gd name="T27" fmla="*/ 133 h 182"/>
                  <a:gd name="T28" fmla="*/ 162 w 202"/>
                  <a:gd name="T29" fmla="*/ 136 h 182"/>
                  <a:gd name="T30" fmla="*/ 164 w 202"/>
                  <a:gd name="T31" fmla="*/ 143 h 182"/>
                  <a:gd name="T32" fmla="*/ 173 w 202"/>
                  <a:gd name="T33" fmla="*/ 156 h 182"/>
                  <a:gd name="T34" fmla="*/ 173 w 202"/>
                  <a:gd name="T35" fmla="*/ 154 h 182"/>
                  <a:gd name="T36" fmla="*/ 182 w 202"/>
                  <a:gd name="T37" fmla="*/ 159 h 182"/>
                  <a:gd name="T38" fmla="*/ 202 w 202"/>
                  <a:gd name="T39" fmla="*/ 182 h 182"/>
                  <a:gd name="T40" fmla="*/ 191 w 202"/>
                  <a:gd name="T41" fmla="*/ 164 h 182"/>
                  <a:gd name="T42" fmla="*/ 189 w 202"/>
                  <a:gd name="T43" fmla="*/ 160 h 182"/>
                  <a:gd name="T44" fmla="*/ 188 w 202"/>
                  <a:gd name="T45" fmla="*/ 160 h 182"/>
                  <a:gd name="T46" fmla="*/ 194 w 202"/>
                  <a:gd name="T47" fmla="*/ 172 h 182"/>
                  <a:gd name="T48" fmla="*/ 181 w 202"/>
                  <a:gd name="T49" fmla="*/ 151 h 182"/>
                  <a:gd name="T50" fmla="*/ 173 w 202"/>
                  <a:gd name="T51" fmla="*/ 138 h 182"/>
                  <a:gd name="T52" fmla="*/ 161 w 202"/>
                  <a:gd name="T53" fmla="*/ 111 h 182"/>
                  <a:gd name="T54" fmla="*/ 150 w 202"/>
                  <a:gd name="T55" fmla="*/ 94 h 182"/>
                  <a:gd name="T56" fmla="*/ 141 w 202"/>
                  <a:gd name="T57" fmla="*/ 75 h 182"/>
                  <a:gd name="T58" fmla="*/ 130 w 202"/>
                  <a:gd name="T59" fmla="*/ 59 h 182"/>
                  <a:gd name="T60" fmla="*/ 121 w 202"/>
                  <a:gd name="T61" fmla="*/ 39 h 182"/>
                  <a:gd name="T62" fmla="*/ 110 w 202"/>
                  <a:gd name="T63" fmla="*/ 28 h 182"/>
                  <a:gd name="T64" fmla="*/ 106 w 202"/>
                  <a:gd name="T65" fmla="*/ 21 h 182"/>
                  <a:gd name="T66" fmla="*/ 94 w 202"/>
                  <a:gd name="T67" fmla="*/ 10 h 182"/>
                  <a:gd name="T68" fmla="*/ 82 w 202"/>
                  <a:gd name="T69" fmla="*/ 5 h 182"/>
                  <a:gd name="T70" fmla="*/ 76 w 202"/>
                  <a:gd name="T71" fmla="*/ 2 h 182"/>
                  <a:gd name="T72" fmla="*/ 63 w 202"/>
                  <a:gd name="T73" fmla="*/ 0 h 182"/>
                  <a:gd name="T74" fmla="*/ 46 w 202"/>
                  <a:gd name="T75" fmla="*/ 3 h 182"/>
                  <a:gd name="T76" fmla="*/ 26 w 202"/>
                  <a:gd name="T77" fmla="*/ 22 h 182"/>
                  <a:gd name="T78" fmla="*/ 13 w 202"/>
                  <a:gd name="T79" fmla="*/ 47 h 182"/>
                  <a:gd name="T80" fmla="*/ 5 w 202"/>
                  <a:gd name="T81" fmla="*/ 72 h 182"/>
                  <a:gd name="T82" fmla="*/ 2 w 202"/>
                  <a:gd name="T83" fmla="*/ 98 h 182"/>
                  <a:gd name="T84" fmla="*/ 7 w 202"/>
                  <a:gd name="T85" fmla="*/ 95 h 1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2" h="182">
                    <a:moveTo>
                      <a:pt x="9" y="89"/>
                    </a:moveTo>
                    <a:lnTo>
                      <a:pt x="20" y="66"/>
                    </a:lnTo>
                    <a:lnTo>
                      <a:pt x="28" y="52"/>
                    </a:lnTo>
                    <a:lnTo>
                      <a:pt x="35" y="38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6" y="23"/>
                    </a:lnTo>
                    <a:lnTo>
                      <a:pt x="51" y="20"/>
                    </a:lnTo>
                    <a:lnTo>
                      <a:pt x="55" y="18"/>
                    </a:lnTo>
                    <a:lnTo>
                      <a:pt x="59" y="17"/>
                    </a:lnTo>
                    <a:lnTo>
                      <a:pt x="67" y="17"/>
                    </a:lnTo>
                    <a:lnTo>
                      <a:pt x="76" y="18"/>
                    </a:lnTo>
                    <a:lnTo>
                      <a:pt x="82" y="21"/>
                    </a:lnTo>
                    <a:lnTo>
                      <a:pt x="86" y="25"/>
                    </a:lnTo>
                    <a:lnTo>
                      <a:pt x="94" y="31"/>
                    </a:lnTo>
                    <a:lnTo>
                      <a:pt x="101" y="37"/>
                    </a:lnTo>
                    <a:lnTo>
                      <a:pt x="104" y="42"/>
                    </a:lnTo>
                    <a:lnTo>
                      <a:pt x="105" y="46"/>
                    </a:lnTo>
                    <a:lnTo>
                      <a:pt x="112" y="54"/>
                    </a:lnTo>
                    <a:lnTo>
                      <a:pt x="118" y="64"/>
                    </a:lnTo>
                    <a:lnTo>
                      <a:pt x="125" y="74"/>
                    </a:lnTo>
                    <a:lnTo>
                      <a:pt x="131" y="83"/>
                    </a:lnTo>
                    <a:lnTo>
                      <a:pt x="133" y="89"/>
                    </a:lnTo>
                    <a:lnTo>
                      <a:pt x="137" y="95"/>
                    </a:lnTo>
                    <a:lnTo>
                      <a:pt x="142" y="102"/>
                    </a:lnTo>
                    <a:lnTo>
                      <a:pt x="145" y="108"/>
                    </a:lnTo>
                    <a:lnTo>
                      <a:pt x="156" y="126"/>
                    </a:lnTo>
                    <a:lnTo>
                      <a:pt x="161" y="133"/>
                    </a:lnTo>
                    <a:lnTo>
                      <a:pt x="164" y="136"/>
                    </a:lnTo>
                    <a:lnTo>
                      <a:pt x="162" y="136"/>
                    </a:lnTo>
                    <a:lnTo>
                      <a:pt x="163" y="139"/>
                    </a:lnTo>
                    <a:lnTo>
                      <a:pt x="164" y="143"/>
                    </a:lnTo>
                    <a:lnTo>
                      <a:pt x="168" y="149"/>
                    </a:lnTo>
                    <a:lnTo>
                      <a:pt x="173" y="156"/>
                    </a:lnTo>
                    <a:lnTo>
                      <a:pt x="174" y="157"/>
                    </a:lnTo>
                    <a:lnTo>
                      <a:pt x="173" y="154"/>
                    </a:lnTo>
                    <a:lnTo>
                      <a:pt x="174" y="154"/>
                    </a:lnTo>
                    <a:lnTo>
                      <a:pt x="182" y="159"/>
                    </a:lnTo>
                    <a:lnTo>
                      <a:pt x="198" y="177"/>
                    </a:lnTo>
                    <a:lnTo>
                      <a:pt x="202" y="182"/>
                    </a:lnTo>
                    <a:lnTo>
                      <a:pt x="191" y="162"/>
                    </a:lnTo>
                    <a:lnTo>
                      <a:pt x="191" y="164"/>
                    </a:lnTo>
                    <a:lnTo>
                      <a:pt x="191" y="162"/>
                    </a:lnTo>
                    <a:lnTo>
                      <a:pt x="189" y="160"/>
                    </a:lnTo>
                    <a:lnTo>
                      <a:pt x="188" y="159"/>
                    </a:lnTo>
                    <a:lnTo>
                      <a:pt x="188" y="160"/>
                    </a:lnTo>
                    <a:lnTo>
                      <a:pt x="191" y="164"/>
                    </a:lnTo>
                    <a:lnTo>
                      <a:pt x="194" y="172"/>
                    </a:lnTo>
                    <a:lnTo>
                      <a:pt x="186" y="157"/>
                    </a:lnTo>
                    <a:lnTo>
                      <a:pt x="181" y="151"/>
                    </a:lnTo>
                    <a:lnTo>
                      <a:pt x="177" y="146"/>
                    </a:lnTo>
                    <a:lnTo>
                      <a:pt x="173" y="138"/>
                    </a:lnTo>
                    <a:lnTo>
                      <a:pt x="172" y="130"/>
                    </a:lnTo>
                    <a:lnTo>
                      <a:pt x="161" y="111"/>
                    </a:lnTo>
                    <a:lnTo>
                      <a:pt x="156" y="103"/>
                    </a:lnTo>
                    <a:lnTo>
                      <a:pt x="150" y="94"/>
                    </a:lnTo>
                    <a:lnTo>
                      <a:pt x="143" y="82"/>
                    </a:lnTo>
                    <a:lnTo>
                      <a:pt x="141" y="75"/>
                    </a:lnTo>
                    <a:lnTo>
                      <a:pt x="135" y="67"/>
                    </a:lnTo>
                    <a:lnTo>
                      <a:pt x="130" y="59"/>
                    </a:lnTo>
                    <a:lnTo>
                      <a:pt x="123" y="48"/>
                    </a:lnTo>
                    <a:lnTo>
                      <a:pt x="121" y="39"/>
                    </a:lnTo>
                    <a:lnTo>
                      <a:pt x="115" y="33"/>
                    </a:lnTo>
                    <a:lnTo>
                      <a:pt x="110" y="28"/>
                    </a:lnTo>
                    <a:lnTo>
                      <a:pt x="105" y="22"/>
                    </a:lnTo>
                    <a:lnTo>
                      <a:pt x="106" y="21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7" y="6"/>
                    </a:lnTo>
                    <a:lnTo>
                      <a:pt x="82" y="5"/>
                    </a:lnTo>
                    <a:lnTo>
                      <a:pt x="80" y="5"/>
                    </a:lnTo>
                    <a:lnTo>
                      <a:pt x="76" y="2"/>
                    </a:lnTo>
                    <a:lnTo>
                      <a:pt x="72" y="1"/>
                    </a:lnTo>
                    <a:lnTo>
                      <a:pt x="63" y="0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5" y="12"/>
                    </a:lnTo>
                    <a:lnTo>
                      <a:pt x="26" y="22"/>
                    </a:lnTo>
                    <a:lnTo>
                      <a:pt x="19" y="34"/>
                    </a:lnTo>
                    <a:lnTo>
                      <a:pt x="13" y="47"/>
                    </a:lnTo>
                    <a:lnTo>
                      <a:pt x="8" y="59"/>
                    </a:lnTo>
                    <a:lnTo>
                      <a:pt x="5" y="72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7" y="95"/>
                    </a:lnTo>
                    <a:lnTo>
                      <a:pt x="9" y="8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1" name="Freeform 3030"/>
              <p:cNvSpPr>
                <a:spLocks/>
              </p:cNvSpPr>
              <p:nvPr/>
            </p:nvSpPr>
            <p:spPr bwMode="auto">
              <a:xfrm>
                <a:off x="1968" y="512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2" name="Freeform 3031"/>
              <p:cNvSpPr>
                <a:spLocks/>
              </p:cNvSpPr>
              <p:nvPr/>
            </p:nvSpPr>
            <p:spPr bwMode="auto">
              <a:xfrm>
                <a:off x="1975" y="5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3" name="Freeform 3032"/>
              <p:cNvSpPr>
                <a:spLocks/>
              </p:cNvSpPr>
              <p:nvPr/>
            </p:nvSpPr>
            <p:spPr bwMode="auto">
              <a:xfrm>
                <a:off x="1975" y="49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4" name="Freeform 3033"/>
              <p:cNvSpPr>
                <a:spLocks/>
              </p:cNvSpPr>
              <p:nvPr/>
            </p:nvSpPr>
            <p:spPr bwMode="auto">
              <a:xfrm>
                <a:off x="1937" y="487"/>
                <a:ext cx="95" cy="72"/>
              </a:xfrm>
              <a:custGeom>
                <a:avLst/>
                <a:gdLst>
                  <a:gd name="T0" fmla="*/ 94 w 95"/>
                  <a:gd name="T1" fmla="*/ 68 h 72"/>
                  <a:gd name="T2" fmla="*/ 92 w 95"/>
                  <a:gd name="T3" fmla="*/ 63 h 72"/>
                  <a:gd name="T4" fmla="*/ 90 w 95"/>
                  <a:gd name="T5" fmla="*/ 61 h 72"/>
                  <a:gd name="T6" fmla="*/ 84 w 95"/>
                  <a:gd name="T7" fmla="*/ 56 h 72"/>
                  <a:gd name="T8" fmla="*/ 84 w 95"/>
                  <a:gd name="T9" fmla="*/ 52 h 72"/>
                  <a:gd name="T10" fmla="*/ 77 w 95"/>
                  <a:gd name="T11" fmla="*/ 44 h 72"/>
                  <a:gd name="T12" fmla="*/ 68 w 95"/>
                  <a:gd name="T13" fmla="*/ 36 h 72"/>
                  <a:gd name="T14" fmla="*/ 62 w 95"/>
                  <a:gd name="T15" fmla="*/ 31 h 72"/>
                  <a:gd name="T16" fmla="*/ 56 w 95"/>
                  <a:gd name="T17" fmla="*/ 29 h 72"/>
                  <a:gd name="T18" fmla="*/ 60 w 95"/>
                  <a:gd name="T19" fmla="*/ 29 h 72"/>
                  <a:gd name="T20" fmla="*/ 44 w 95"/>
                  <a:gd name="T21" fmla="*/ 19 h 72"/>
                  <a:gd name="T22" fmla="*/ 42 w 95"/>
                  <a:gd name="T23" fmla="*/ 20 h 72"/>
                  <a:gd name="T24" fmla="*/ 42 w 95"/>
                  <a:gd name="T25" fmla="*/ 19 h 72"/>
                  <a:gd name="T26" fmla="*/ 38 w 95"/>
                  <a:gd name="T27" fmla="*/ 18 h 72"/>
                  <a:gd name="T28" fmla="*/ 38 w 95"/>
                  <a:gd name="T29" fmla="*/ 16 h 72"/>
                  <a:gd name="T30" fmla="*/ 32 w 95"/>
                  <a:gd name="T31" fmla="*/ 11 h 72"/>
                  <a:gd name="T32" fmla="*/ 22 w 95"/>
                  <a:gd name="T33" fmla="*/ 6 h 72"/>
                  <a:gd name="T34" fmla="*/ 19 w 95"/>
                  <a:gd name="T35" fmla="*/ 3 h 72"/>
                  <a:gd name="T36" fmla="*/ 16 w 95"/>
                  <a:gd name="T37" fmla="*/ 5 h 72"/>
                  <a:gd name="T38" fmla="*/ 24 w 95"/>
                  <a:gd name="T39" fmla="*/ 9 h 72"/>
                  <a:gd name="T40" fmla="*/ 26 w 95"/>
                  <a:gd name="T41" fmla="*/ 10 h 72"/>
                  <a:gd name="T42" fmla="*/ 17 w 95"/>
                  <a:gd name="T43" fmla="*/ 10 h 72"/>
                  <a:gd name="T44" fmla="*/ 12 w 95"/>
                  <a:gd name="T45" fmla="*/ 4 h 72"/>
                  <a:gd name="T46" fmla="*/ 7 w 95"/>
                  <a:gd name="T47" fmla="*/ 1 h 72"/>
                  <a:gd name="T48" fmla="*/ 5 w 95"/>
                  <a:gd name="T49" fmla="*/ 1 h 72"/>
                  <a:gd name="T50" fmla="*/ 7 w 95"/>
                  <a:gd name="T51" fmla="*/ 4 h 72"/>
                  <a:gd name="T52" fmla="*/ 5 w 95"/>
                  <a:gd name="T53" fmla="*/ 4 h 72"/>
                  <a:gd name="T54" fmla="*/ 1 w 95"/>
                  <a:gd name="T55" fmla="*/ 1 h 72"/>
                  <a:gd name="T56" fmla="*/ 2 w 95"/>
                  <a:gd name="T57" fmla="*/ 4 h 72"/>
                  <a:gd name="T58" fmla="*/ 2 w 95"/>
                  <a:gd name="T59" fmla="*/ 8 h 72"/>
                  <a:gd name="T60" fmla="*/ 6 w 95"/>
                  <a:gd name="T61" fmla="*/ 10 h 72"/>
                  <a:gd name="T62" fmla="*/ 8 w 95"/>
                  <a:gd name="T63" fmla="*/ 10 h 72"/>
                  <a:gd name="T64" fmla="*/ 11 w 95"/>
                  <a:gd name="T65" fmla="*/ 11 h 72"/>
                  <a:gd name="T66" fmla="*/ 10 w 95"/>
                  <a:gd name="T67" fmla="*/ 9 h 72"/>
                  <a:gd name="T68" fmla="*/ 6 w 95"/>
                  <a:gd name="T69" fmla="*/ 4 h 72"/>
                  <a:gd name="T70" fmla="*/ 14 w 95"/>
                  <a:gd name="T71" fmla="*/ 11 h 72"/>
                  <a:gd name="T72" fmla="*/ 13 w 95"/>
                  <a:gd name="T73" fmla="*/ 15 h 72"/>
                  <a:gd name="T74" fmla="*/ 19 w 95"/>
                  <a:gd name="T75" fmla="*/ 18 h 72"/>
                  <a:gd name="T76" fmla="*/ 27 w 95"/>
                  <a:gd name="T77" fmla="*/ 21 h 72"/>
                  <a:gd name="T78" fmla="*/ 29 w 95"/>
                  <a:gd name="T79" fmla="*/ 25 h 72"/>
                  <a:gd name="T80" fmla="*/ 31 w 95"/>
                  <a:gd name="T81" fmla="*/ 24 h 72"/>
                  <a:gd name="T82" fmla="*/ 32 w 95"/>
                  <a:gd name="T83" fmla="*/ 22 h 72"/>
                  <a:gd name="T84" fmla="*/ 39 w 95"/>
                  <a:gd name="T85" fmla="*/ 24 h 72"/>
                  <a:gd name="T86" fmla="*/ 39 w 95"/>
                  <a:gd name="T87" fmla="*/ 27 h 72"/>
                  <a:gd name="T88" fmla="*/ 47 w 95"/>
                  <a:gd name="T89" fmla="*/ 31 h 72"/>
                  <a:gd name="T90" fmla="*/ 48 w 95"/>
                  <a:gd name="T91" fmla="*/ 35 h 72"/>
                  <a:gd name="T92" fmla="*/ 53 w 95"/>
                  <a:gd name="T93" fmla="*/ 37 h 72"/>
                  <a:gd name="T94" fmla="*/ 59 w 95"/>
                  <a:gd name="T95" fmla="*/ 44 h 72"/>
                  <a:gd name="T96" fmla="*/ 62 w 95"/>
                  <a:gd name="T97" fmla="*/ 46 h 72"/>
                  <a:gd name="T98" fmla="*/ 68 w 95"/>
                  <a:gd name="T99" fmla="*/ 51 h 72"/>
                  <a:gd name="T100" fmla="*/ 74 w 95"/>
                  <a:gd name="T101" fmla="*/ 59 h 72"/>
                  <a:gd name="T102" fmla="*/ 79 w 95"/>
                  <a:gd name="T103" fmla="*/ 61 h 72"/>
                  <a:gd name="T104" fmla="*/ 93 w 95"/>
                  <a:gd name="T105" fmla="*/ 71 h 72"/>
                  <a:gd name="T106" fmla="*/ 95 w 95"/>
                  <a:gd name="T107" fmla="*/ 67 h 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5" h="72">
                    <a:moveTo>
                      <a:pt x="95" y="67"/>
                    </a:moveTo>
                    <a:lnTo>
                      <a:pt x="95" y="68"/>
                    </a:lnTo>
                    <a:lnTo>
                      <a:pt x="94" y="68"/>
                    </a:lnTo>
                    <a:lnTo>
                      <a:pt x="93" y="67"/>
                    </a:lnTo>
                    <a:lnTo>
                      <a:pt x="92" y="65"/>
                    </a:lnTo>
                    <a:lnTo>
                      <a:pt x="92" y="63"/>
                    </a:lnTo>
                    <a:lnTo>
                      <a:pt x="92" y="65"/>
                    </a:lnTo>
                    <a:lnTo>
                      <a:pt x="92" y="62"/>
                    </a:lnTo>
                    <a:lnTo>
                      <a:pt x="90" y="61"/>
                    </a:lnTo>
                    <a:lnTo>
                      <a:pt x="89" y="62"/>
                    </a:lnTo>
                    <a:lnTo>
                      <a:pt x="85" y="57"/>
                    </a:lnTo>
                    <a:lnTo>
                      <a:pt x="84" y="56"/>
                    </a:lnTo>
                    <a:lnTo>
                      <a:pt x="83" y="52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7" y="44"/>
                    </a:lnTo>
                    <a:lnTo>
                      <a:pt x="73" y="40"/>
                    </a:lnTo>
                    <a:lnTo>
                      <a:pt x="70" y="39"/>
                    </a:lnTo>
                    <a:lnTo>
                      <a:pt x="68" y="36"/>
                    </a:lnTo>
                    <a:lnTo>
                      <a:pt x="67" y="34"/>
                    </a:lnTo>
                    <a:lnTo>
                      <a:pt x="64" y="32"/>
                    </a:lnTo>
                    <a:lnTo>
                      <a:pt x="62" y="31"/>
                    </a:lnTo>
                    <a:lnTo>
                      <a:pt x="59" y="30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9" y="30"/>
                    </a:lnTo>
                    <a:lnTo>
                      <a:pt x="60" y="29"/>
                    </a:lnTo>
                    <a:lnTo>
                      <a:pt x="53" y="24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2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6" y="5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3" y="10"/>
                    </a:lnTo>
                    <a:lnTo>
                      <a:pt x="21" y="9"/>
                    </a:lnTo>
                    <a:lnTo>
                      <a:pt x="17" y="10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6" y="16"/>
                    </a:lnTo>
                    <a:lnTo>
                      <a:pt x="19" y="18"/>
                    </a:lnTo>
                    <a:lnTo>
                      <a:pt x="21" y="19"/>
                    </a:lnTo>
                    <a:lnTo>
                      <a:pt x="26" y="20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7" y="24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37" y="22"/>
                    </a:lnTo>
                    <a:lnTo>
                      <a:pt x="39" y="24"/>
                    </a:lnTo>
                    <a:lnTo>
                      <a:pt x="41" y="25"/>
                    </a:lnTo>
                    <a:lnTo>
                      <a:pt x="42" y="26"/>
                    </a:lnTo>
                    <a:lnTo>
                      <a:pt x="39" y="27"/>
                    </a:lnTo>
                    <a:lnTo>
                      <a:pt x="42" y="29"/>
                    </a:lnTo>
                    <a:lnTo>
                      <a:pt x="44" y="30"/>
                    </a:lnTo>
                    <a:lnTo>
                      <a:pt x="47" y="31"/>
                    </a:lnTo>
                    <a:lnTo>
                      <a:pt x="48" y="34"/>
                    </a:lnTo>
                    <a:lnTo>
                      <a:pt x="49" y="35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3" y="37"/>
                    </a:lnTo>
                    <a:lnTo>
                      <a:pt x="54" y="39"/>
                    </a:lnTo>
                    <a:lnTo>
                      <a:pt x="58" y="42"/>
                    </a:lnTo>
                    <a:lnTo>
                      <a:pt x="59" y="44"/>
                    </a:lnTo>
                    <a:lnTo>
                      <a:pt x="58" y="44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2" y="47"/>
                    </a:lnTo>
                    <a:lnTo>
                      <a:pt x="64" y="50"/>
                    </a:lnTo>
                    <a:lnTo>
                      <a:pt x="68" y="51"/>
                    </a:lnTo>
                    <a:lnTo>
                      <a:pt x="70" y="54"/>
                    </a:lnTo>
                    <a:lnTo>
                      <a:pt x="72" y="56"/>
                    </a:lnTo>
                    <a:lnTo>
                      <a:pt x="74" y="59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79" y="61"/>
                    </a:lnTo>
                    <a:lnTo>
                      <a:pt x="79" y="60"/>
                    </a:lnTo>
                    <a:lnTo>
                      <a:pt x="85" y="72"/>
                    </a:lnTo>
                    <a:lnTo>
                      <a:pt x="93" y="71"/>
                    </a:lnTo>
                    <a:lnTo>
                      <a:pt x="95" y="70"/>
                    </a:lnTo>
                    <a:lnTo>
                      <a:pt x="95" y="68"/>
                    </a:lnTo>
                    <a:lnTo>
                      <a:pt x="95" y="6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5" name="Freeform 3034"/>
              <p:cNvSpPr>
                <a:spLocks/>
              </p:cNvSpPr>
              <p:nvPr/>
            </p:nvSpPr>
            <p:spPr bwMode="auto">
              <a:xfrm>
                <a:off x="1945" y="4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6" name="Freeform 3035"/>
              <p:cNvSpPr>
                <a:spLocks/>
              </p:cNvSpPr>
              <p:nvPr/>
            </p:nvSpPr>
            <p:spPr bwMode="auto">
              <a:xfrm>
                <a:off x="2036" y="593"/>
                <a:ext cx="5" cy="6"/>
              </a:xfrm>
              <a:custGeom>
                <a:avLst/>
                <a:gdLst>
                  <a:gd name="T0" fmla="*/ 1 w 5"/>
                  <a:gd name="T1" fmla="*/ 5 h 6"/>
                  <a:gd name="T2" fmla="*/ 4 w 5"/>
                  <a:gd name="T3" fmla="*/ 6 h 6"/>
                  <a:gd name="T4" fmla="*/ 5 w 5"/>
                  <a:gd name="T5" fmla="*/ 6 h 6"/>
                  <a:gd name="T6" fmla="*/ 3 w 5"/>
                  <a:gd name="T7" fmla="*/ 2 h 6"/>
                  <a:gd name="T8" fmla="*/ 1 w 5"/>
                  <a:gd name="T9" fmla="*/ 0 h 6"/>
                  <a:gd name="T10" fmla="*/ 0 w 5"/>
                  <a:gd name="T11" fmla="*/ 2 h 6"/>
                  <a:gd name="T12" fmla="*/ 1 w 5"/>
                  <a:gd name="T13" fmla="*/ 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lnTo>
                      <a:pt x="4" y="6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7" name="Freeform 3036"/>
              <p:cNvSpPr>
                <a:spLocks/>
              </p:cNvSpPr>
              <p:nvPr/>
            </p:nvSpPr>
            <p:spPr bwMode="auto">
              <a:xfrm>
                <a:off x="1974" y="5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8" name="Freeform 3037"/>
              <p:cNvSpPr>
                <a:spLocks/>
              </p:cNvSpPr>
              <p:nvPr/>
            </p:nvSpPr>
            <p:spPr bwMode="auto">
              <a:xfrm>
                <a:off x="2051" y="59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89" name="Freeform 3038"/>
              <p:cNvSpPr>
                <a:spLocks/>
              </p:cNvSpPr>
              <p:nvPr/>
            </p:nvSpPr>
            <p:spPr bwMode="auto">
              <a:xfrm>
                <a:off x="2058" y="60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1 h 4"/>
                  <a:gd name="T6" fmla="*/ 0 w 2"/>
                  <a:gd name="T7" fmla="*/ 0 h 4"/>
                  <a:gd name="T8" fmla="*/ 0 w 2"/>
                  <a:gd name="T9" fmla="*/ 3 h 4"/>
                  <a:gd name="T10" fmla="*/ 0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0" name="Freeform 3039"/>
              <p:cNvSpPr>
                <a:spLocks/>
              </p:cNvSpPr>
              <p:nvPr/>
            </p:nvSpPr>
            <p:spPr bwMode="auto">
              <a:xfrm>
                <a:off x="2052" y="59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3 h 8"/>
                  <a:gd name="T4" fmla="*/ 1 w 8"/>
                  <a:gd name="T5" fmla="*/ 4 h 8"/>
                  <a:gd name="T6" fmla="*/ 3 w 8"/>
                  <a:gd name="T7" fmla="*/ 4 h 8"/>
                  <a:gd name="T8" fmla="*/ 3 w 8"/>
                  <a:gd name="T9" fmla="*/ 7 h 8"/>
                  <a:gd name="T10" fmla="*/ 5 w 8"/>
                  <a:gd name="T11" fmla="*/ 8 h 8"/>
                  <a:gd name="T12" fmla="*/ 8 w 8"/>
                  <a:gd name="T13" fmla="*/ 7 h 8"/>
                  <a:gd name="T14" fmla="*/ 6 w 8"/>
                  <a:gd name="T15" fmla="*/ 5 h 8"/>
                  <a:gd name="T16" fmla="*/ 5 w 8"/>
                  <a:gd name="T17" fmla="*/ 7 h 8"/>
                  <a:gd name="T18" fmla="*/ 4 w 8"/>
                  <a:gd name="T19" fmla="*/ 5 h 8"/>
                  <a:gd name="T20" fmla="*/ 3 w 8"/>
                  <a:gd name="T21" fmla="*/ 3 h 8"/>
                  <a:gd name="T22" fmla="*/ 3 w 8"/>
                  <a:gd name="T23" fmla="*/ 2 h 8"/>
                  <a:gd name="T24" fmla="*/ 1 w 8"/>
                  <a:gd name="T25" fmla="*/ 0 h 8"/>
                  <a:gd name="T26" fmla="*/ 0 w 8"/>
                  <a:gd name="T27" fmla="*/ 0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1" name="Freeform 3040"/>
              <p:cNvSpPr>
                <a:spLocks/>
              </p:cNvSpPr>
              <p:nvPr/>
            </p:nvSpPr>
            <p:spPr bwMode="auto">
              <a:xfrm>
                <a:off x="2061" y="6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2" name="Freeform 3041"/>
              <p:cNvSpPr>
                <a:spLocks/>
              </p:cNvSpPr>
              <p:nvPr/>
            </p:nvSpPr>
            <p:spPr bwMode="auto">
              <a:xfrm>
                <a:off x="2055" y="588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3" name="Freeform 3042"/>
              <p:cNvSpPr>
                <a:spLocks/>
              </p:cNvSpPr>
              <p:nvPr/>
            </p:nvSpPr>
            <p:spPr bwMode="auto">
              <a:xfrm>
                <a:off x="2058" y="58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4" name="Freeform 3043"/>
              <p:cNvSpPr>
                <a:spLocks/>
              </p:cNvSpPr>
              <p:nvPr/>
            </p:nvSpPr>
            <p:spPr bwMode="auto">
              <a:xfrm>
                <a:off x="2032" y="563"/>
                <a:ext cx="48" cy="76"/>
              </a:xfrm>
              <a:custGeom>
                <a:avLst/>
                <a:gdLst>
                  <a:gd name="T0" fmla="*/ 2 w 48"/>
                  <a:gd name="T1" fmla="*/ 14 h 76"/>
                  <a:gd name="T2" fmla="*/ 7 w 48"/>
                  <a:gd name="T3" fmla="*/ 24 h 76"/>
                  <a:gd name="T4" fmla="*/ 11 w 48"/>
                  <a:gd name="T5" fmla="*/ 32 h 76"/>
                  <a:gd name="T6" fmla="*/ 15 w 48"/>
                  <a:gd name="T7" fmla="*/ 36 h 76"/>
                  <a:gd name="T8" fmla="*/ 19 w 48"/>
                  <a:gd name="T9" fmla="*/ 40 h 76"/>
                  <a:gd name="T10" fmla="*/ 18 w 48"/>
                  <a:gd name="T11" fmla="*/ 43 h 76"/>
                  <a:gd name="T12" fmla="*/ 20 w 48"/>
                  <a:gd name="T13" fmla="*/ 48 h 76"/>
                  <a:gd name="T14" fmla="*/ 24 w 48"/>
                  <a:gd name="T15" fmla="*/ 53 h 76"/>
                  <a:gd name="T16" fmla="*/ 25 w 48"/>
                  <a:gd name="T17" fmla="*/ 57 h 76"/>
                  <a:gd name="T18" fmla="*/ 26 w 48"/>
                  <a:gd name="T19" fmla="*/ 61 h 76"/>
                  <a:gd name="T20" fmla="*/ 31 w 48"/>
                  <a:gd name="T21" fmla="*/ 67 h 76"/>
                  <a:gd name="T22" fmla="*/ 31 w 48"/>
                  <a:gd name="T23" fmla="*/ 67 h 76"/>
                  <a:gd name="T24" fmla="*/ 31 w 48"/>
                  <a:gd name="T25" fmla="*/ 69 h 76"/>
                  <a:gd name="T26" fmla="*/ 34 w 48"/>
                  <a:gd name="T27" fmla="*/ 73 h 76"/>
                  <a:gd name="T28" fmla="*/ 35 w 48"/>
                  <a:gd name="T29" fmla="*/ 71 h 76"/>
                  <a:gd name="T30" fmla="*/ 46 w 48"/>
                  <a:gd name="T31" fmla="*/ 74 h 76"/>
                  <a:gd name="T32" fmla="*/ 46 w 48"/>
                  <a:gd name="T33" fmla="*/ 71 h 76"/>
                  <a:gd name="T34" fmla="*/ 45 w 48"/>
                  <a:gd name="T35" fmla="*/ 69 h 76"/>
                  <a:gd name="T36" fmla="*/ 44 w 48"/>
                  <a:gd name="T37" fmla="*/ 71 h 76"/>
                  <a:gd name="T38" fmla="*/ 45 w 48"/>
                  <a:gd name="T39" fmla="*/ 73 h 76"/>
                  <a:gd name="T40" fmla="*/ 41 w 48"/>
                  <a:gd name="T41" fmla="*/ 68 h 76"/>
                  <a:gd name="T42" fmla="*/ 40 w 48"/>
                  <a:gd name="T43" fmla="*/ 65 h 76"/>
                  <a:gd name="T44" fmla="*/ 38 w 48"/>
                  <a:gd name="T45" fmla="*/ 57 h 76"/>
                  <a:gd name="T46" fmla="*/ 34 w 48"/>
                  <a:gd name="T47" fmla="*/ 50 h 76"/>
                  <a:gd name="T48" fmla="*/ 33 w 48"/>
                  <a:gd name="T49" fmla="*/ 45 h 76"/>
                  <a:gd name="T50" fmla="*/ 31 w 48"/>
                  <a:gd name="T51" fmla="*/ 40 h 76"/>
                  <a:gd name="T52" fmla="*/ 31 w 48"/>
                  <a:gd name="T53" fmla="*/ 35 h 76"/>
                  <a:gd name="T54" fmla="*/ 29 w 48"/>
                  <a:gd name="T55" fmla="*/ 32 h 76"/>
                  <a:gd name="T56" fmla="*/ 30 w 48"/>
                  <a:gd name="T57" fmla="*/ 31 h 76"/>
                  <a:gd name="T58" fmla="*/ 28 w 48"/>
                  <a:gd name="T59" fmla="*/ 26 h 76"/>
                  <a:gd name="T60" fmla="*/ 24 w 48"/>
                  <a:gd name="T61" fmla="*/ 22 h 76"/>
                  <a:gd name="T62" fmla="*/ 20 w 48"/>
                  <a:gd name="T63" fmla="*/ 17 h 76"/>
                  <a:gd name="T64" fmla="*/ 16 w 48"/>
                  <a:gd name="T65" fmla="*/ 11 h 76"/>
                  <a:gd name="T66" fmla="*/ 10 w 48"/>
                  <a:gd name="T67" fmla="*/ 5 h 76"/>
                  <a:gd name="T68" fmla="*/ 2 w 48"/>
                  <a:gd name="T69" fmla="*/ 2 h 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8" h="76">
                    <a:moveTo>
                      <a:pt x="0" y="6"/>
                    </a:moveTo>
                    <a:lnTo>
                      <a:pt x="2" y="14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11" y="32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6" y="38"/>
                    </a:lnTo>
                    <a:lnTo>
                      <a:pt x="19" y="40"/>
                    </a:lnTo>
                    <a:lnTo>
                      <a:pt x="18" y="42"/>
                    </a:lnTo>
                    <a:lnTo>
                      <a:pt x="18" y="43"/>
                    </a:lnTo>
                    <a:lnTo>
                      <a:pt x="19" y="46"/>
                    </a:lnTo>
                    <a:lnTo>
                      <a:pt x="20" y="48"/>
                    </a:lnTo>
                    <a:lnTo>
                      <a:pt x="21" y="52"/>
                    </a:lnTo>
                    <a:lnTo>
                      <a:pt x="24" y="53"/>
                    </a:lnTo>
                    <a:lnTo>
                      <a:pt x="24" y="56"/>
                    </a:lnTo>
                    <a:lnTo>
                      <a:pt x="25" y="57"/>
                    </a:lnTo>
                    <a:lnTo>
                      <a:pt x="26" y="58"/>
                    </a:lnTo>
                    <a:lnTo>
                      <a:pt x="26" y="61"/>
                    </a:lnTo>
                    <a:lnTo>
                      <a:pt x="29" y="66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0" y="68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4" y="73"/>
                    </a:lnTo>
                    <a:lnTo>
                      <a:pt x="35" y="72"/>
                    </a:lnTo>
                    <a:lnTo>
                      <a:pt x="35" y="71"/>
                    </a:lnTo>
                    <a:lnTo>
                      <a:pt x="39" y="72"/>
                    </a:lnTo>
                    <a:lnTo>
                      <a:pt x="46" y="74"/>
                    </a:lnTo>
                    <a:lnTo>
                      <a:pt x="48" y="76"/>
                    </a:lnTo>
                    <a:lnTo>
                      <a:pt x="46" y="71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3" y="69"/>
                    </a:lnTo>
                    <a:lnTo>
                      <a:pt x="41" y="68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0" y="62"/>
                    </a:lnTo>
                    <a:lnTo>
                      <a:pt x="38" y="57"/>
                    </a:lnTo>
                    <a:lnTo>
                      <a:pt x="35" y="53"/>
                    </a:lnTo>
                    <a:lnTo>
                      <a:pt x="34" y="50"/>
                    </a:lnTo>
                    <a:lnTo>
                      <a:pt x="35" y="47"/>
                    </a:lnTo>
                    <a:lnTo>
                      <a:pt x="33" y="45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30" y="31"/>
                    </a:lnTo>
                    <a:lnTo>
                      <a:pt x="29" y="28"/>
                    </a:lnTo>
                    <a:lnTo>
                      <a:pt x="28" y="26"/>
                    </a:lnTo>
                    <a:lnTo>
                      <a:pt x="25" y="26"/>
                    </a:lnTo>
                    <a:lnTo>
                      <a:pt x="24" y="22"/>
                    </a:lnTo>
                    <a:lnTo>
                      <a:pt x="23" y="20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16" y="11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5" name="Freeform 3044"/>
              <p:cNvSpPr>
                <a:spLocks/>
              </p:cNvSpPr>
              <p:nvPr/>
            </p:nvSpPr>
            <p:spPr bwMode="auto">
              <a:xfrm>
                <a:off x="1930" y="990"/>
                <a:ext cx="8" cy="9"/>
              </a:xfrm>
              <a:custGeom>
                <a:avLst/>
                <a:gdLst>
                  <a:gd name="T0" fmla="*/ 8 w 8"/>
                  <a:gd name="T1" fmla="*/ 8 h 9"/>
                  <a:gd name="T2" fmla="*/ 7 w 8"/>
                  <a:gd name="T3" fmla="*/ 7 h 9"/>
                  <a:gd name="T4" fmla="*/ 8 w 8"/>
                  <a:gd name="T5" fmla="*/ 8 h 9"/>
                  <a:gd name="T6" fmla="*/ 8 w 8"/>
                  <a:gd name="T7" fmla="*/ 9 h 9"/>
                  <a:gd name="T8" fmla="*/ 0 w 8"/>
                  <a:gd name="T9" fmla="*/ 0 h 9"/>
                  <a:gd name="T10" fmla="*/ 3 w 8"/>
                  <a:gd name="T11" fmla="*/ 3 h 9"/>
                  <a:gd name="T12" fmla="*/ 4 w 8"/>
                  <a:gd name="T13" fmla="*/ 2 h 9"/>
                  <a:gd name="T14" fmla="*/ 8 w 8"/>
                  <a:gd name="T15" fmla="*/ 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8" y="8"/>
                    </a:move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6" name="Freeform 3045"/>
              <p:cNvSpPr>
                <a:spLocks/>
              </p:cNvSpPr>
              <p:nvPr/>
            </p:nvSpPr>
            <p:spPr bwMode="auto">
              <a:xfrm>
                <a:off x="1920" y="980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4 w 5"/>
                  <a:gd name="T3" fmla="*/ 5 h 7"/>
                  <a:gd name="T4" fmla="*/ 2 w 5"/>
                  <a:gd name="T5" fmla="*/ 2 h 7"/>
                  <a:gd name="T6" fmla="*/ 0 w 5"/>
                  <a:gd name="T7" fmla="*/ 0 h 7"/>
                  <a:gd name="T8" fmla="*/ 2 w 5"/>
                  <a:gd name="T9" fmla="*/ 0 h 7"/>
                  <a:gd name="T10" fmla="*/ 5 w 5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7" name="Freeform 3046"/>
              <p:cNvSpPr>
                <a:spLocks/>
              </p:cNvSpPr>
              <p:nvPr/>
            </p:nvSpPr>
            <p:spPr bwMode="auto">
              <a:xfrm>
                <a:off x="1920" y="1000"/>
                <a:ext cx="4" cy="5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0 h 5"/>
                  <a:gd name="T4" fmla="*/ 4 w 4"/>
                  <a:gd name="T5" fmla="*/ 5 h 5"/>
                  <a:gd name="T6" fmla="*/ 3 w 4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8" name="Freeform 3047"/>
              <p:cNvSpPr>
                <a:spLocks/>
              </p:cNvSpPr>
              <p:nvPr/>
            </p:nvSpPr>
            <p:spPr bwMode="auto">
              <a:xfrm>
                <a:off x="1855" y="773"/>
                <a:ext cx="151" cy="322"/>
              </a:xfrm>
              <a:custGeom>
                <a:avLst/>
                <a:gdLst>
                  <a:gd name="T0" fmla="*/ 1 w 151"/>
                  <a:gd name="T1" fmla="*/ 6 h 322"/>
                  <a:gd name="T2" fmla="*/ 3 w 151"/>
                  <a:gd name="T3" fmla="*/ 21 h 322"/>
                  <a:gd name="T4" fmla="*/ 3 w 151"/>
                  <a:gd name="T5" fmla="*/ 30 h 322"/>
                  <a:gd name="T6" fmla="*/ 7 w 151"/>
                  <a:gd name="T7" fmla="*/ 48 h 322"/>
                  <a:gd name="T8" fmla="*/ 8 w 151"/>
                  <a:gd name="T9" fmla="*/ 61 h 322"/>
                  <a:gd name="T10" fmla="*/ 12 w 151"/>
                  <a:gd name="T11" fmla="*/ 81 h 322"/>
                  <a:gd name="T12" fmla="*/ 21 w 151"/>
                  <a:gd name="T13" fmla="*/ 119 h 322"/>
                  <a:gd name="T14" fmla="*/ 29 w 151"/>
                  <a:gd name="T15" fmla="*/ 144 h 322"/>
                  <a:gd name="T16" fmla="*/ 39 w 151"/>
                  <a:gd name="T17" fmla="*/ 166 h 322"/>
                  <a:gd name="T18" fmla="*/ 37 w 151"/>
                  <a:gd name="T19" fmla="*/ 165 h 322"/>
                  <a:gd name="T20" fmla="*/ 38 w 151"/>
                  <a:gd name="T21" fmla="*/ 171 h 322"/>
                  <a:gd name="T22" fmla="*/ 58 w 151"/>
                  <a:gd name="T23" fmla="*/ 209 h 322"/>
                  <a:gd name="T24" fmla="*/ 60 w 151"/>
                  <a:gd name="T25" fmla="*/ 211 h 322"/>
                  <a:gd name="T26" fmla="*/ 63 w 151"/>
                  <a:gd name="T27" fmla="*/ 215 h 322"/>
                  <a:gd name="T28" fmla="*/ 63 w 151"/>
                  <a:gd name="T29" fmla="*/ 214 h 322"/>
                  <a:gd name="T30" fmla="*/ 73 w 151"/>
                  <a:gd name="T31" fmla="*/ 227 h 322"/>
                  <a:gd name="T32" fmla="*/ 69 w 151"/>
                  <a:gd name="T33" fmla="*/ 225 h 322"/>
                  <a:gd name="T34" fmla="*/ 74 w 151"/>
                  <a:gd name="T35" fmla="*/ 236 h 322"/>
                  <a:gd name="T36" fmla="*/ 94 w 151"/>
                  <a:gd name="T37" fmla="*/ 262 h 322"/>
                  <a:gd name="T38" fmla="*/ 106 w 151"/>
                  <a:gd name="T39" fmla="*/ 277 h 322"/>
                  <a:gd name="T40" fmla="*/ 109 w 151"/>
                  <a:gd name="T41" fmla="*/ 284 h 322"/>
                  <a:gd name="T42" fmla="*/ 116 w 151"/>
                  <a:gd name="T43" fmla="*/ 287 h 322"/>
                  <a:gd name="T44" fmla="*/ 99 w 151"/>
                  <a:gd name="T45" fmla="*/ 266 h 322"/>
                  <a:gd name="T46" fmla="*/ 95 w 151"/>
                  <a:gd name="T47" fmla="*/ 261 h 322"/>
                  <a:gd name="T48" fmla="*/ 114 w 151"/>
                  <a:gd name="T49" fmla="*/ 278 h 322"/>
                  <a:gd name="T50" fmla="*/ 125 w 151"/>
                  <a:gd name="T51" fmla="*/ 298 h 322"/>
                  <a:gd name="T52" fmla="*/ 136 w 151"/>
                  <a:gd name="T53" fmla="*/ 311 h 322"/>
                  <a:gd name="T54" fmla="*/ 139 w 151"/>
                  <a:gd name="T55" fmla="*/ 312 h 322"/>
                  <a:gd name="T56" fmla="*/ 136 w 151"/>
                  <a:gd name="T57" fmla="*/ 308 h 322"/>
                  <a:gd name="T58" fmla="*/ 142 w 151"/>
                  <a:gd name="T59" fmla="*/ 313 h 322"/>
                  <a:gd name="T60" fmla="*/ 151 w 151"/>
                  <a:gd name="T61" fmla="*/ 322 h 322"/>
                  <a:gd name="T62" fmla="*/ 146 w 151"/>
                  <a:gd name="T63" fmla="*/ 316 h 322"/>
                  <a:gd name="T64" fmla="*/ 141 w 151"/>
                  <a:gd name="T65" fmla="*/ 306 h 322"/>
                  <a:gd name="T66" fmla="*/ 136 w 151"/>
                  <a:gd name="T67" fmla="*/ 297 h 322"/>
                  <a:gd name="T68" fmla="*/ 140 w 151"/>
                  <a:gd name="T69" fmla="*/ 303 h 322"/>
                  <a:gd name="T70" fmla="*/ 131 w 151"/>
                  <a:gd name="T71" fmla="*/ 293 h 322"/>
                  <a:gd name="T72" fmla="*/ 128 w 151"/>
                  <a:gd name="T73" fmla="*/ 287 h 322"/>
                  <a:gd name="T74" fmla="*/ 125 w 151"/>
                  <a:gd name="T75" fmla="*/ 288 h 322"/>
                  <a:gd name="T76" fmla="*/ 139 w 151"/>
                  <a:gd name="T77" fmla="*/ 307 h 322"/>
                  <a:gd name="T78" fmla="*/ 138 w 151"/>
                  <a:gd name="T79" fmla="*/ 307 h 322"/>
                  <a:gd name="T80" fmla="*/ 118 w 151"/>
                  <a:gd name="T81" fmla="*/ 281 h 322"/>
                  <a:gd name="T82" fmla="*/ 119 w 151"/>
                  <a:gd name="T83" fmla="*/ 277 h 322"/>
                  <a:gd name="T84" fmla="*/ 108 w 151"/>
                  <a:gd name="T85" fmla="*/ 262 h 322"/>
                  <a:gd name="T86" fmla="*/ 95 w 151"/>
                  <a:gd name="T87" fmla="*/ 246 h 322"/>
                  <a:gd name="T88" fmla="*/ 90 w 151"/>
                  <a:gd name="T89" fmla="*/ 238 h 322"/>
                  <a:gd name="T90" fmla="*/ 92 w 151"/>
                  <a:gd name="T91" fmla="*/ 236 h 322"/>
                  <a:gd name="T92" fmla="*/ 83 w 151"/>
                  <a:gd name="T93" fmla="*/ 225 h 322"/>
                  <a:gd name="T94" fmla="*/ 88 w 151"/>
                  <a:gd name="T95" fmla="*/ 235 h 322"/>
                  <a:gd name="T96" fmla="*/ 88 w 151"/>
                  <a:gd name="T97" fmla="*/ 237 h 322"/>
                  <a:gd name="T98" fmla="*/ 72 w 151"/>
                  <a:gd name="T99" fmla="*/ 217 h 322"/>
                  <a:gd name="T100" fmla="*/ 60 w 151"/>
                  <a:gd name="T101" fmla="*/ 200 h 322"/>
                  <a:gd name="T102" fmla="*/ 60 w 151"/>
                  <a:gd name="T103" fmla="*/ 196 h 322"/>
                  <a:gd name="T104" fmla="*/ 52 w 151"/>
                  <a:gd name="T105" fmla="*/ 175 h 322"/>
                  <a:gd name="T106" fmla="*/ 50 w 151"/>
                  <a:gd name="T107" fmla="*/ 171 h 322"/>
                  <a:gd name="T108" fmla="*/ 48 w 151"/>
                  <a:gd name="T109" fmla="*/ 160 h 322"/>
                  <a:gd name="T110" fmla="*/ 37 w 151"/>
                  <a:gd name="T111" fmla="*/ 133 h 322"/>
                  <a:gd name="T112" fmla="*/ 34 w 151"/>
                  <a:gd name="T113" fmla="*/ 120 h 322"/>
                  <a:gd name="T114" fmla="*/ 31 w 151"/>
                  <a:gd name="T115" fmla="*/ 106 h 322"/>
                  <a:gd name="T116" fmla="*/ 24 w 151"/>
                  <a:gd name="T117" fmla="*/ 84 h 322"/>
                  <a:gd name="T118" fmla="*/ 19 w 151"/>
                  <a:gd name="T119" fmla="*/ 56 h 322"/>
                  <a:gd name="T120" fmla="*/ 16 w 151"/>
                  <a:gd name="T121" fmla="*/ 53 h 322"/>
                  <a:gd name="T122" fmla="*/ 11 w 151"/>
                  <a:gd name="T123" fmla="*/ 9 h 322"/>
                  <a:gd name="T124" fmla="*/ 1 w 151"/>
                  <a:gd name="T125" fmla="*/ 0 h 3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1" h="322">
                    <a:moveTo>
                      <a:pt x="0" y="7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1"/>
                    </a:lnTo>
                    <a:lnTo>
                      <a:pt x="7" y="48"/>
                    </a:lnTo>
                    <a:lnTo>
                      <a:pt x="9" y="53"/>
                    </a:lnTo>
                    <a:lnTo>
                      <a:pt x="9" y="65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9"/>
                    </a:lnTo>
                    <a:lnTo>
                      <a:pt x="12" y="81"/>
                    </a:lnTo>
                    <a:lnTo>
                      <a:pt x="14" y="96"/>
                    </a:lnTo>
                    <a:lnTo>
                      <a:pt x="18" y="112"/>
                    </a:lnTo>
                    <a:lnTo>
                      <a:pt x="21" y="119"/>
                    </a:lnTo>
                    <a:lnTo>
                      <a:pt x="23" y="129"/>
                    </a:lnTo>
                    <a:lnTo>
                      <a:pt x="26" y="138"/>
                    </a:lnTo>
                    <a:lnTo>
                      <a:pt x="29" y="144"/>
                    </a:lnTo>
                    <a:lnTo>
                      <a:pt x="32" y="153"/>
                    </a:lnTo>
                    <a:lnTo>
                      <a:pt x="34" y="159"/>
                    </a:lnTo>
                    <a:lnTo>
                      <a:pt x="39" y="166"/>
                    </a:lnTo>
                    <a:lnTo>
                      <a:pt x="41" y="169"/>
                    </a:lnTo>
                    <a:lnTo>
                      <a:pt x="39" y="170"/>
                    </a:lnTo>
                    <a:lnTo>
                      <a:pt x="37" y="165"/>
                    </a:lnTo>
                    <a:lnTo>
                      <a:pt x="34" y="160"/>
                    </a:lnTo>
                    <a:lnTo>
                      <a:pt x="33" y="159"/>
                    </a:lnTo>
                    <a:lnTo>
                      <a:pt x="38" y="171"/>
                    </a:lnTo>
                    <a:lnTo>
                      <a:pt x="43" y="184"/>
                    </a:lnTo>
                    <a:lnTo>
                      <a:pt x="55" y="207"/>
                    </a:lnTo>
                    <a:lnTo>
                      <a:pt x="58" y="209"/>
                    </a:lnTo>
                    <a:lnTo>
                      <a:pt x="59" y="209"/>
                    </a:lnTo>
                    <a:lnTo>
                      <a:pt x="62" y="211"/>
                    </a:lnTo>
                    <a:lnTo>
                      <a:pt x="60" y="211"/>
                    </a:lnTo>
                    <a:lnTo>
                      <a:pt x="62" y="216"/>
                    </a:lnTo>
                    <a:lnTo>
                      <a:pt x="62" y="215"/>
                    </a:lnTo>
                    <a:lnTo>
                      <a:pt x="63" y="215"/>
                    </a:lnTo>
                    <a:lnTo>
                      <a:pt x="62" y="214"/>
                    </a:lnTo>
                    <a:lnTo>
                      <a:pt x="62" y="212"/>
                    </a:lnTo>
                    <a:lnTo>
                      <a:pt x="63" y="214"/>
                    </a:lnTo>
                    <a:lnTo>
                      <a:pt x="65" y="217"/>
                    </a:lnTo>
                    <a:lnTo>
                      <a:pt x="69" y="224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2" y="227"/>
                    </a:lnTo>
                    <a:lnTo>
                      <a:pt x="69" y="225"/>
                    </a:lnTo>
                    <a:lnTo>
                      <a:pt x="69" y="226"/>
                    </a:lnTo>
                    <a:lnTo>
                      <a:pt x="70" y="229"/>
                    </a:lnTo>
                    <a:lnTo>
                      <a:pt x="74" y="236"/>
                    </a:lnTo>
                    <a:lnTo>
                      <a:pt x="82" y="245"/>
                    </a:lnTo>
                    <a:lnTo>
                      <a:pt x="88" y="253"/>
                    </a:lnTo>
                    <a:lnTo>
                      <a:pt x="94" y="262"/>
                    </a:lnTo>
                    <a:lnTo>
                      <a:pt x="101" y="272"/>
                    </a:lnTo>
                    <a:lnTo>
                      <a:pt x="103" y="273"/>
                    </a:lnTo>
                    <a:lnTo>
                      <a:pt x="106" y="277"/>
                    </a:lnTo>
                    <a:lnTo>
                      <a:pt x="105" y="277"/>
                    </a:lnTo>
                    <a:lnTo>
                      <a:pt x="106" y="278"/>
                    </a:lnTo>
                    <a:lnTo>
                      <a:pt x="109" y="284"/>
                    </a:lnTo>
                    <a:lnTo>
                      <a:pt x="114" y="287"/>
                    </a:lnTo>
                    <a:lnTo>
                      <a:pt x="118" y="292"/>
                    </a:lnTo>
                    <a:lnTo>
                      <a:pt x="116" y="287"/>
                    </a:lnTo>
                    <a:lnTo>
                      <a:pt x="105" y="276"/>
                    </a:lnTo>
                    <a:lnTo>
                      <a:pt x="104" y="271"/>
                    </a:lnTo>
                    <a:lnTo>
                      <a:pt x="99" y="266"/>
                    </a:lnTo>
                    <a:lnTo>
                      <a:pt x="95" y="261"/>
                    </a:lnTo>
                    <a:lnTo>
                      <a:pt x="94" y="258"/>
                    </a:lnTo>
                    <a:lnTo>
                      <a:pt x="95" y="261"/>
                    </a:lnTo>
                    <a:lnTo>
                      <a:pt x="100" y="266"/>
                    </a:lnTo>
                    <a:lnTo>
                      <a:pt x="104" y="271"/>
                    </a:lnTo>
                    <a:lnTo>
                      <a:pt x="114" y="278"/>
                    </a:lnTo>
                    <a:lnTo>
                      <a:pt x="118" y="287"/>
                    </a:lnTo>
                    <a:lnTo>
                      <a:pt x="121" y="293"/>
                    </a:lnTo>
                    <a:lnTo>
                      <a:pt x="125" y="298"/>
                    </a:lnTo>
                    <a:lnTo>
                      <a:pt x="129" y="301"/>
                    </a:lnTo>
                    <a:lnTo>
                      <a:pt x="134" y="306"/>
                    </a:lnTo>
                    <a:lnTo>
                      <a:pt x="136" y="311"/>
                    </a:lnTo>
                    <a:lnTo>
                      <a:pt x="141" y="317"/>
                    </a:lnTo>
                    <a:lnTo>
                      <a:pt x="141" y="314"/>
                    </a:lnTo>
                    <a:lnTo>
                      <a:pt x="139" y="312"/>
                    </a:lnTo>
                    <a:lnTo>
                      <a:pt x="133" y="303"/>
                    </a:lnTo>
                    <a:lnTo>
                      <a:pt x="135" y="306"/>
                    </a:lnTo>
                    <a:lnTo>
                      <a:pt x="136" y="308"/>
                    </a:lnTo>
                    <a:lnTo>
                      <a:pt x="139" y="311"/>
                    </a:lnTo>
                    <a:lnTo>
                      <a:pt x="140" y="311"/>
                    </a:lnTo>
                    <a:lnTo>
                      <a:pt x="142" y="313"/>
                    </a:lnTo>
                    <a:lnTo>
                      <a:pt x="144" y="316"/>
                    </a:lnTo>
                    <a:lnTo>
                      <a:pt x="149" y="320"/>
                    </a:lnTo>
                    <a:lnTo>
                      <a:pt x="151" y="322"/>
                    </a:lnTo>
                    <a:lnTo>
                      <a:pt x="151" y="320"/>
                    </a:lnTo>
                    <a:lnTo>
                      <a:pt x="147" y="316"/>
                    </a:lnTo>
                    <a:lnTo>
                      <a:pt x="146" y="316"/>
                    </a:lnTo>
                    <a:lnTo>
                      <a:pt x="139" y="306"/>
                    </a:lnTo>
                    <a:lnTo>
                      <a:pt x="139" y="304"/>
                    </a:lnTo>
                    <a:lnTo>
                      <a:pt x="141" y="306"/>
                    </a:lnTo>
                    <a:lnTo>
                      <a:pt x="144" y="308"/>
                    </a:lnTo>
                    <a:lnTo>
                      <a:pt x="142" y="304"/>
                    </a:lnTo>
                    <a:lnTo>
                      <a:pt x="136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40" y="303"/>
                    </a:lnTo>
                    <a:lnTo>
                      <a:pt x="134" y="298"/>
                    </a:lnTo>
                    <a:lnTo>
                      <a:pt x="131" y="294"/>
                    </a:lnTo>
                    <a:lnTo>
                      <a:pt x="131" y="293"/>
                    </a:lnTo>
                    <a:lnTo>
                      <a:pt x="131" y="292"/>
                    </a:lnTo>
                    <a:lnTo>
                      <a:pt x="131" y="291"/>
                    </a:lnTo>
                    <a:lnTo>
                      <a:pt x="128" y="287"/>
                    </a:lnTo>
                    <a:lnTo>
                      <a:pt x="126" y="287"/>
                    </a:lnTo>
                    <a:lnTo>
                      <a:pt x="123" y="284"/>
                    </a:lnTo>
                    <a:lnTo>
                      <a:pt x="125" y="288"/>
                    </a:lnTo>
                    <a:lnTo>
                      <a:pt x="129" y="293"/>
                    </a:lnTo>
                    <a:lnTo>
                      <a:pt x="135" y="304"/>
                    </a:lnTo>
                    <a:lnTo>
                      <a:pt x="139" y="307"/>
                    </a:lnTo>
                    <a:lnTo>
                      <a:pt x="138" y="307"/>
                    </a:lnTo>
                    <a:lnTo>
                      <a:pt x="136" y="306"/>
                    </a:lnTo>
                    <a:lnTo>
                      <a:pt x="138" y="307"/>
                    </a:lnTo>
                    <a:lnTo>
                      <a:pt x="131" y="301"/>
                    </a:lnTo>
                    <a:lnTo>
                      <a:pt x="126" y="293"/>
                    </a:lnTo>
                    <a:lnTo>
                      <a:pt x="118" y="281"/>
                    </a:lnTo>
                    <a:lnTo>
                      <a:pt x="116" y="277"/>
                    </a:lnTo>
                    <a:lnTo>
                      <a:pt x="118" y="276"/>
                    </a:lnTo>
                    <a:lnTo>
                      <a:pt x="119" y="277"/>
                    </a:lnTo>
                    <a:lnTo>
                      <a:pt x="116" y="273"/>
                    </a:lnTo>
                    <a:lnTo>
                      <a:pt x="114" y="268"/>
                    </a:lnTo>
                    <a:lnTo>
                      <a:pt x="108" y="262"/>
                    </a:lnTo>
                    <a:lnTo>
                      <a:pt x="104" y="256"/>
                    </a:lnTo>
                    <a:lnTo>
                      <a:pt x="95" y="245"/>
                    </a:lnTo>
                    <a:lnTo>
                      <a:pt x="95" y="246"/>
                    </a:lnTo>
                    <a:lnTo>
                      <a:pt x="95" y="245"/>
                    </a:lnTo>
                    <a:lnTo>
                      <a:pt x="94" y="245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3" y="237"/>
                    </a:lnTo>
                    <a:lnTo>
                      <a:pt x="92" y="236"/>
                    </a:lnTo>
                    <a:lnTo>
                      <a:pt x="87" y="229"/>
                    </a:lnTo>
                    <a:lnTo>
                      <a:pt x="84" y="226"/>
                    </a:lnTo>
                    <a:lnTo>
                      <a:pt x="83" y="225"/>
                    </a:lnTo>
                    <a:lnTo>
                      <a:pt x="83" y="226"/>
                    </a:lnTo>
                    <a:lnTo>
                      <a:pt x="84" y="230"/>
                    </a:lnTo>
                    <a:lnTo>
                      <a:pt x="88" y="235"/>
                    </a:lnTo>
                    <a:lnTo>
                      <a:pt x="89" y="237"/>
                    </a:lnTo>
                    <a:lnTo>
                      <a:pt x="89" y="238"/>
                    </a:lnTo>
                    <a:lnTo>
                      <a:pt x="88" y="237"/>
                    </a:lnTo>
                    <a:lnTo>
                      <a:pt x="80" y="227"/>
                    </a:lnTo>
                    <a:lnTo>
                      <a:pt x="74" y="220"/>
                    </a:lnTo>
                    <a:lnTo>
                      <a:pt x="72" y="217"/>
                    </a:lnTo>
                    <a:lnTo>
                      <a:pt x="68" y="212"/>
                    </a:lnTo>
                    <a:lnTo>
                      <a:pt x="63" y="205"/>
                    </a:lnTo>
                    <a:lnTo>
                      <a:pt x="60" y="200"/>
                    </a:lnTo>
                    <a:lnTo>
                      <a:pt x="62" y="201"/>
                    </a:lnTo>
                    <a:lnTo>
                      <a:pt x="65" y="205"/>
                    </a:lnTo>
                    <a:lnTo>
                      <a:pt x="60" y="196"/>
                    </a:lnTo>
                    <a:lnTo>
                      <a:pt x="57" y="189"/>
                    </a:lnTo>
                    <a:lnTo>
                      <a:pt x="54" y="183"/>
                    </a:lnTo>
                    <a:lnTo>
                      <a:pt x="52" y="175"/>
                    </a:lnTo>
                    <a:lnTo>
                      <a:pt x="48" y="169"/>
                    </a:lnTo>
                    <a:lnTo>
                      <a:pt x="49" y="170"/>
                    </a:lnTo>
                    <a:lnTo>
                      <a:pt x="50" y="171"/>
                    </a:lnTo>
                    <a:lnTo>
                      <a:pt x="50" y="170"/>
                    </a:lnTo>
                    <a:lnTo>
                      <a:pt x="49" y="164"/>
                    </a:lnTo>
                    <a:lnTo>
                      <a:pt x="48" y="160"/>
                    </a:lnTo>
                    <a:lnTo>
                      <a:pt x="44" y="156"/>
                    </a:lnTo>
                    <a:lnTo>
                      <a:pt x="42" y="149"/>
                    </a:lnTo>
                    <a:lnTo>
                      <a:pt x="37" y="133"/>
                    </a:lnTo>
                    <a:lnTo>
                      <a:pt x="36" y="130"/>
                    </a:lnTo>
                    <a:lnTo>
                      <a:pt x="37" y="132"/>
                    </a:lnTo>
                    <a:lnTo>
                      <a:pt x="34" y="120"/>
                    </a:lnTo>
                    <a:lnTo>
                      <a:pt x="33" y="118"/>
                    </a:lnTo>
                    <a:lnTo>
                      <a:pt x="32" y="114"/>
                    </a:lnTo>
                    <a:lnTo>
                      <a:pt x="31" y="106"/>
                    </a:lnTo>
                    <a:lnTo>
                      <a:pt x="28" y="101"/>
                    </a:lnTo>
                    <a:lnTo>
                      <a:pt x="26" y="94"/>
                    </a:lnTo>
                    <a:lnTo>
                      <a:pt x="24" y="84"/>
                    </a:lnTo>
                    <a:lnTo>
                      <a:pt x="22" y="74"/>
                    </a:lnTo>
                    <a:lnTo>
                      <a:pt x="21" y="66"/>
                    </a:lnTo>
                    <a:lnTo>
                      <a:pt x="19" y="56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3"/>
                    </a:lnTo>
                    <a:lnTo>
                      <a:pt x="13" y="32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099" name="Freeform 3048"/>
              <p:cNvSpPr>
                <a:spLocks/>
              </p:cNvSpPr>
              <p:nvPr/>
            </p:nvSpPr>
            <p:spPr bwMode="auto">
              <a:xfrm>
                <a:off x="1985" y="1081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1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0" name="Freeform 3049"/>
              <p:cNvSpPr>
                <a:spLocks/>
              </p:cNvSpPr>
              <p:nvPr/>
            </p:nvSpPr>
            <p:spPr bwMode="auto">
              <a:xfrm>
                <a:off x="1869" y="651"/>
                <a:ext cx="4" cy="22"/>
              </a:xfrm>
              <a:custGeom>
                <a:avLst/>
                <a:gdLst>
                  <a:gd name="T0" fmla="*/ 4 w 4"/>
                  <a:gd name="T1" fmla="*/ 10 h 22"/>
                  <a:gd name="T2" fmla="*/ 4 w 4"/>
                  <a:gd name="T3" fmla="*/ 1 h 22"/>
                  <a:gd name="T4" fmla="*/ 3 w 4"/>
                  <a:gd name="T5" fmla="*/ 0 h 22"/>
                  <a:gd name="T6" fmla="*/ 2 w 4"/>
                  <a:gd name="T7" fmla="*/ 11 h 22"/>
                  <a:gd name="T8" fmla="*/ 0 w 4"/>
                  <a:gd name="T9" fmla="*/ 22 h 22"/>
                  <a:gd name="T10" fmla="*/ 0 w 4"/>
                  <a:gd name="T11" fmla="*/ 20 h 22"/>
                  <a:gd name="T12" fmla="*/ 2 w 4"/>
                  <a:gd name="T13" fmla="*/ 18 h 22"/>
                  <a:gd name="T14" fmla="*/ 4 w 4"/>
                  <a:gd name="T15" fmla="*/ 1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22">
                    <a:moveTo>
                      <a:pt x="4" y="10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2" y="11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1" name="Freeform 3050"/>
              <p:cNvSpPr>
                <a:spLocks/>
              </p:cNvSpPr>
              <p:nvPr/>
            </p:nvSpPr>
            <p:spPr bwMode="auto">
              <a:xfrm>
                <a:off x="1923" y="974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0 w 5"/>
                  <a:gd name="T5" fmla="*/ 3 h 8"/>
                  <a:gd name="T6" fmla="*/ 1 w 5"/>
                  <a:gd name="T7" fmla="*/ 5 h 8"/>
                  <a:gd name="T8" fmla="*/ 2 w 5"/>
                  <a:gd name="T9" fmla="*/ 5 h 8"/>
                  <a:gd name="T10" fmla="*/ 4 w 5"/>
                  <a:gd name="T11" fmla="*/ 5 h 8"/>
                  <a:gd name="T12" fmla="*/ 5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2" name="Freeform 3051"/>
              <p:cNvSpPr>
                <a:spLocks/>
              </p:cNvSpPr>
              <p:nvPr/>
            </p:nvSpPr>
            <p:spPr bwMode="auto">
              <a:xfrm>
                <a:off x="1864" y="628"/>
                <a:ext cx="2" cy="8"/>
              </a:xfrm>
              <a:custGeom>
                <a:avLst/>
                <a:gdLst>
                  <a:gd name="T0" fmla="*/ 2 w 2"/>
                  <a:gd name="T1" fmla="*/ 1 h 8"/>
                  <a:gd name="T2" fmla="*/ 0 w 2"/>
                  <a:gd name="T3" fmla="*/ 0 h 8"/>
                  <a:gd name="T4" fmla="*/ 0 w 2"/>
                  <a:gd name="T5" fmla="*/ 2 h 8"/>
                  <a:gd name="T6" fmla="*/ 0 w 2"/>
                  <a:gd name="T7" fmla="*/ 8 h 8"/>
                  <a:gd name="T8" fmla="*/ 2 w 2"/>
                  <a:gd name="T9" fmla="*/ 3 h 8"/>
                  <a:gd name="T10" fmla="*/ 2 w 2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3" name="Freeform 3052"/>
              <p:cNvSpPr>
                <a:spLocks/>
              </p:cNvSpPr>
              <p:nvPr/>
            </p:nvSpPr>
            <p:spPr bwMode="auto">
              <a:xfrm>
                <a:off x="1864" y="60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8 h 8"/>
                  <a:gd name="T6" fmla="*/ 3 w 4"/>
                  <a:gd name="T7" fmla="*/ 5 h 8"/>
                  <a:gd name="T8" fmla="*/ 4 w 4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4" name="Freeform 3053"/>
              <p:cNvSpPr>
                <a:spLocks/>
              </p:cNvSpPr>
              <p:nvPr/>
            </p:nvSpPr>
            <p:spPr bwMode="auto">
              <a:xfrm>
                <a:off x="1857" y="620"/>
                <a:ext cx="6" cy="30"/>
              </a:xfrm>
              <a:custGeom>
                <a:avLst/>
                <a:gdLst>
                  <a:gd name="T0" fmla="*/ 2 w 6"/>
                  <a:gd name="T1" fmla="*/ 30 h 30"/>
                  <a:gd name="T2" fmla="*/ 4 w 6"/>
                  <a:gd name="T3" fmla="*/ 24 h 30"/>
                  <a:gd name="T4" fmla="*/ 4 w 6"/>
                  <a:gd name="T5" fmla="*/ 19 h 30"/>
                  <a:gd name="T6" fmla="*/ 4 w 6"/>
                  <a:gd name="T7" fmla="*/ 14 h 30"/>
                  <a:gd name="T8" fmla="*/ 6 w 6"/>
                  <a:gd name="T9" fmla="*/ 9 h 30"/>
                  <a:gd name="T10" fmla="*/ 6 w 6"/>
                  <a:gd name="T11" fmla="*/ 3 h 30"/>
                  <a:gd name="T12" fmla="*/ 6 w 6"/>
                  <a:gd name="T13" fmla="*/ 0 h 30"/>
                  <a:gd name="T14" fmla="*/ 5 w 6"/>
                  <a:gd name="T15" fmla="*/ 0 h 30"/>
                  <a:gd name="T16" fmla="*/ 4 w 6"/>
                  <a:gd name="T17" fmla="*/ 3 h 30"/>
                  <a:gd name="T18" fmla="*/ 4 w 6"/>
                  <a:gd name="T19" fmla="*/ 5 h 30"/>
                  <a:gd name="T20" fmla="*/ 5 w 6"/>
                  <a:gd name="T21" fmla="*/ 6 h 30"/>
                  <a:gd name="T22" fmla="*/ 5 w 6"/>
                  <a:gd name="T23" fmla="*/ 11 h 30"/>
                  <a:gd name="T24" fmla="*/ 2 w 6"/>
                  <a:gd name="T25" fmla="*/ 17 h 30"/>
                  <a:gd name="T26" fmla="*/ 0 w 6"/>
                  <a:gd name="T27" fmla="*/ 22 h 30"/>
                  <a:gd name="T28" fmla="*/ 0 w 6"/>
                  <a:gd name="T29" fmla="*/ 29 h 30"/>
                  <a:gd name="T30" fmla="*/ 1 w 6"/>
                  <a:gd name="T31" fmla="*/ 27 h 30"/>
                  <a:gd name="T32" fmla="*/ 2 w 6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30">
                    <a:moveTo>
                      <a:pt x="2" y="30"/>
                    </a:moveTo>
                    <a:lnTo>
                      <a:pt x="4" y="24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1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5" name="Freeform 3054"/>
              <p:cNvSpPr>
                <a:spLocks/>
              </p:cNvSpPr>
              <p:nvPr/>
            </p:nvSpPr>
            <p:spPr bwMode="auto">
              <a:xfrm>
                <a:off x="1862" y="606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2 w 2"/>
                  <a:gd name="T5" fmla="*/ 4 h 7"/>
                  <a:gd name="T6" fmla="*/ 2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6" name="Freeform 3055"/>
              <p:cNvSpPr>
                <a:spLocks/>
              </p:cNvSpPr>
              <p:nvPr/>
            </p:nvSpPr>
            <p:spPr bwMode="auto">
              <a:xfrm>
                <a:off x="1853" y="645"/>
                <a:ext cx="3" cy="9"/>
              </a:xfrm>
              <a:custGeom>
                <a:avLst/>
                <a:gdLst>
                  <a:gd name="T0" fmla="*/ 0 w 3"/>
                  <a:gd name="T1" fmla="*/ 4 h 9"/>
                  <a:gd name="T2" fmla="*/ 0 w 3"/>
                  <a:gd name="T3" fmla="*/ 9 h 9"/>
                  <a:gd name="T4" fmla="*/ 3 w 3"/>
                  <a:gd name="T5" fmla="*/ 0 h 9"/>
                  <a:gd name="T6" fmla="*/ 0 w 3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4"/>
                    </a:moveTo>
                    <a:lnTo>
                      <a:pt x="0" y="9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7" name="Freeform 3056"/>
              <p:cNvSpPr>
                <a:spLocks/>
              </p:cNvSpPr>
              <p:nvPr/>
            </p:nvSpPr>
            <p:spPr bwMode="auto">
              <a:xfrm>
                <a:off x="1851" y="63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4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3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8" name="Freeform 3057"/>
              <p:cNvSpPr>
                <a:spLocks/>
              </p:cNvSpPr>
              <p:nvPr/>
            </p:nvSpPr>
            <p:spPr bwMode="auto">
              <a:xfrm>
                <a:off x="1847" y="507"/>
                <a:ext cx="91" cy="242"/>
              </a:xfrm>
              <a:custGeom>
                <a:avLst/>
                <a:gdLst>
                  <a:gd name="T0" fmla="*/ 17 w 91"/>
                  <a:gd name="T1" fmla="*/ 188 h 242"/>
                  <a:gd name="T2" fmla="*/ 19 w 91"/>
                  <a:gd name="T3" fmla="*/ 166 h 242"/>
                  <a:gd name="T4" fmla="*/ 20 w 91"/>
                  <a:gd name="T5" fmla="*/ 142 h 242"/>
                  <a:gd name="T6" fmla="*/ 21 w 91"/>
                  <a:gd name="T7" fmla="*/ 132 h 242"/>
                  <a:gd name="T8" fmla="*/ 24 w 91"/>
                  <a:gd name="T9" fmla="*/ 116 h 242"/>
                  <a:gd name="T10" fmla="*/ 29 w 91"/>
                  <a:gd name="T11" fmla="*/ 109 h 242"/>
                  <a:gd name="T12" fmla="*/ 34 w 91"/>
                  <a:gd name="T13" fmla="*/ 92 h 242"/>
                  <a:gd name="T14" fmla="*/ 39 w 91"/>
                  <a:gd name="T15" fmla="*/ 75 h 242"/>
                  <a:gd name="T16" fmla="*/ 42 w 91"/>
                  <a:gd name="T17" fmla="*/ 65 h 242"/>
                  <a:gd name="T18" fmla="*/ 46 w 91"/>
                  <a:gd name="T19" fmla="*/ 55 h 242"/>
                  <a:gd name="T20" fmla="*/ 57 w 91"/>
                  <a:gd name="T21" fmla="*/ 31 h 242"/>
                  <a:gd name="T22" fmla="*/ 60 w 91"/>
                  <a:gd name="T23" fmla="*/ 31 h 242"/>
                  <a:gd name="T24" fmla="*/ 65 w 91"/>
                  <a:gd name="T25" fmla="*/ 25 h 242"/>
                  <a:gd name="T26" fmla="*/ 70 w 91"/>
                  <a:gd name="T27" fmla="*/ 20 h 242"/>
                  <a:gd name="T28" fmla="*/ 66 w 91"/>
                  <a:gd name="T29" fmla="*/ 19 h 242"/>
                  <a:gd name="T30" fmla="*/ 77 w 91"/>
                  <a:gd name="T31" fmla="*/ 6 h 242"/>
                  <a:gd name="T32" fmla="*/ 86 w 91"/>
                  <a:gd name="T33" fmla="*/ 1 h 242"/>
                  <a:gd name="T34" fmla="*/ 82 w 91"/>
                  <a:gd name="T35" fmla="*/ 1 h 242"/>
                  <a:gd name="T36" fmla="*/ 71 w 91"/>
                  <a:gd name="T37" fmla="*/ 6 h 242"/>
                  <a:gd name="T38" fmla="*/ 70 w 91"/>
                  <a:gd name="T39" fmla="*/ 7 h 242"/>
                  <a:gd name="T40" fmla="*/ 81 w 91"/>
                  <a:gd name="T41" fmla="*/ 4 h 242"/>
                  <a:gd name="T42" fmla="*/ 62 w 91"/>
                  <a:gd name="T43" fmla="*/ 14 h 242"/>
                  <a:gd name="T44" fmla="*/ 49 w 91"/>
                  <a:gd name="T45" fmla="*/ 26 h 242"/>
                  <a:gd name="T46" fmla="*/ 39 w 91"/>
                  <a:gd name="T47" fmla="*/ 41 h 242"/>
                  <a:gd name="T48" fmla="*/ 34 w 91"/>
                  <a:gd name="T49" fmla="*/ 56 h 242"/>
                  <a:gd name="T50" fmla="*/ 26 w 91"/>
                  <a:gd name="T51" fmla="*/ 71 h 242"/>
                  <a:gd name="T52" fmla="*/ 22 w 91"/>
                  <a:gd name="T53" fmla="*/ 84 h 242"/>
                  <a:gd name="T54" fmla="*/ 17 w 91"/>
                  <a:gd name="T55" fmla="*/ 96 h 242"/>
                  <a:gd name="T56" fmla="*/ 12 w 91"/>
                  <a:gd name="T57" fmla="*/ 108 h 242"/>
                  <a:gd name="T58" fmla="*/ 10 w 91"/>
                  <a:gd name="T59" fmla="*/ 119 h 242"/>
                  <a:gd name="T60" fmla="*/ 8 w 91"/>
                  <a:gd name="T61" fmla="*/ 119 h 242"/>
                  <a:gd name="T62" fmla="*/ 5 w 91"/>
                  <a:gd name="T63" fmla="*/ 135 h 242"/>
                  <a:gd name="T64" fmla="*/ 4 w 91"/>
                  <a:gd name="T65" fmla="*/ 152 h 242"/>
                  <a:gd name="T66" fmla="*/ 3 w 91"/>
                  <a:gd name="T67" fmla="*/ 171 h 242"/>
                  <a:gd name="T68" fmla="*/ 0 w 91"/>
                  <a:gd name="T69" fmla="*/ 191 h 242"/>
                  <a:gd name="T70" fmla="*/ 1 w 91"/>
                  <a:gd name="T71" fmla="*/ 211 h 242"/>
                  <a:gd name="T72" fmla="*/ 5 w 91"/>
                  <a:gd name="T73" fmla="*/ 241 h 242"/>
                  <a:gd name="T74" fmla="*/ 9 w 91"/>
                  <a:gd name="T75" fmla="*/ 241 h 242"/>
                  <a:gd name="T76" fmla="*/ 12 w 91"/>
                  <a:gd name="T77" fmla="*/ 234 h 2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1" h="242">
                    <a:moveTo>
                      <a:pt x="12" y="234"/>
                    </a:moveTo>
                    <a:lnTo>
                      <a:pt x="17" y="188"/>
                    </a:lnTo>
                    <a:lnTo>
                      <a:pt x="16" y="176"/>
                    </a:lnTo>
                    <a:lnTo>
                      <a:pt x="19" y="166"/>
                    </a:lnTo>
                    <a:lnTo>
                      <a:pt x="20" y="149"/>
                    </a:lnTo>
                    <a:lnTo>
                      <a:pt x="20" y="142"/>
                    </a:lnTo>
                    <a:lnTo>
                      <a:pt x="20" y="135"/>
                    </a:lnTo>
                    <a:lnTo>
                      <a:pt x="21" y="132"/>
                    </a:lnTo>
                    <a:lnTo>
                      <a:pt x="24" y="124"/>
                    </a:lnTo>
                    <a:lnTo>
                      <a:pt x="24" y="116"/>
                    </a:lnTo>
                    <a:lnTo>
                      <a:pt x="26" y="112"/>
                    </a:lnTo>
                    <a:lnTo>
                      <a:pt x="29" y="109"/>
                    </a:lnTo>
                    <a:lnTo>
                      <a:pt x="30" y="101"/>
                    </a:lnTo>
                    <a:lnTo>
                      <a:pt x="34" y="92"/>
                    </a:lnTo>
                    <a:lnTo>
                      <a:pt x="36" y="83"/>
                    </a:lnTo>
                    <a:lnTo>
                      <a:pt x="39" y="75"/>
                    </a:lnTo>
                    <a:lnTo>
                      <a:pt x="41" y="71"/>
                    </a:lnTo>
                    <a:lnTo>
                      <a:pt x="42" y="65"/>
                    </a:lnTo>
                    <a:lnTo>
                      <a:pt x="44" y="58"/>
                    </a:lnTo>
                    <a:lnTo>
                      <a:pt x="46" y="55"/>
                    </a:lnTo>
                    <a:lnTo>
                      <a:pt x="54" y="40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60" y="31"/>
                    </a:lnTo>
                    <a:lnTo>
                      <a:pt x="61" y="29"/>
                    </a:lnTo>
                    <a:lnTo>
                      <a:pt x="65" y="25"/>
                    </a:lnTo>
                    <a:lnTo>
                      <a:pt x="68" y="21"/>
                    </a:lnTo>
                    <a:lnTo>
                      <a:pt x="70" y="20"/>
                    </a:lnTo>
                    <a:lnTo>
                      <a:pt x="67" y="20"/>
                    </a:lnTo>
                    <a:lnTo>
                      <a:pt x="66" y="19"/>
                    </a:lnTo>
                    <a:lnTo>
                      <a:pt x="70" y="14"/>
                    </a:lnTo>
                    <a:lnTo>
                      <a:pt x="77" y="6"/>
                    </a:lnTo>
                    <a:lnTo>
                      <a:pt x="82" y="4"/>
                    </a:lnTo>
                    <a:lnTo>
                      <a:pt x="86" y="1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71" y="6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3" y="5"/>
                    </a:lnTo>
                    <a:lnTo>
                      <a:pt x="81" y="4"/>
                    </a:lnTo>
                    <a:lnTo>
                      <a:pt x="68" y="10"/>
                    </a:lnTo>
                    <a:lnTo>
                      <a:pt x="62" y="14"/>
                    </a:lnTo>
                    <a:lnTo>
                      <a:pt x="60" y="17"/>
                    </a:lnTo>
                    <a:lnTo>
                      <a:pt x="49" y="26"/>
                    </a:lnTo>
                    <a:lnTo>
                      <a:pt x="44" y="34"/>
                    </a:lnTo>
                    <a:lnTo>
                      <a:pt x="39" y="41"/>
                    </a:lnTo>
                    <a:lnTo>
                      <a:pt x="36" y="50"/>
                    </a:lnTo>
                    <a:lnTo>
                      <a:pt x="34" y="56"/>
                    </a:lnTo>
                    <a:lnTo>
                      <a:pt x="29" y="67"/>
                    </a:lnTo>
                    <a:lnTo>
                      <a:pt x="26" y="71"/>
                    </a:lnTo>
                    <a:lnTo>
                      <a:pt x="24" y="80"/>
                    </a:lnTo>
                    <a:lnTo>
                      <a:pt x="22" y="84"/>
                    </a:lnTo>
                    <a:lnTo>
                      <a:pt x="22" y="87"/>
                    </a:lnTo>
                    <a:lnTo>
                      <a:pt x="17" y="96"/>
                    </a:lnTo>
                    <a:lnTo>
                      <a:pt x="14" y="102"/>
                    </a:lnTo>
                    <a:lnTo>
                      <a:pt x="12" y="108"/>
                    </a:lnTo>
                    <a:lnTo>
                      <a:pt x="11" y="113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6" y="127"/>
                    </a:lnTo>
                    <a:lnTo>
                      <a:pt x="5" y="135"/>
                    </a:lnTo>
                    <a:lnTo>
                      <a:pt x="5" y="140"/>
                    </a:lnTo>
                    <a:lnTo>
                      <a:pt x="4" y="152"/>
                    </a:lnTo>
                    <a:lnTo>
                      <a:pt x="1" y="162"/>
                    </a:lnTo>
                    <a:lnTo>
                      <a:pt x="3" y="171"/>
                    </a:lnTo>
                    <a:lnTo>
                      <a:pt x="1" y="181"/>
                    </a:lnTo>
                    <a:lnTo>
                      <a:pt x="0" y="191"/>
                    </a:lnTo>
                    <a:lnTo>
                      <a:pt x="1" y="201"/>
                    </a:lnTo>
                    <a:lnTo>
                      <a:pt x="1" y="211"/>
                    </a:lnTo>
                    <a:lnTo>
                      <a:pt x="3" y="221"/>
                    </a:lnTo>
                    <a:lnTo>
                      <a:pt x="5" y="241"/>
                    </a:lnTo>
                    <a:lnTo>
                      <a:pt x="8" y="242"/>
                    </a:lnTo>
                    <a:lnTo>
                      <a:pt x="9" y="241"/>
                    </a:lnTo>
                    <a:lnTo>
                      <a:pt x="11" y="239"/>
                    </a:lnTo>
                    <a:lnTo>
                      <a:pt x="12" y="23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09" name="Freeform 3058"/>
              <p:cNvSpPr>
                <a:spLocks/>
              </p:cNvSpPr>
              <p:nvPr/>
            </p:nvSpPr>
            <p:spPr bwMode="auto">
              <a:xfrm>
                <a:off x="1874" y="759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1 h 8"/>
                  <a:gd name="T4" fmla="*/ 0 w 3"/>
                  <a:gd name="T5" fmla="*/ 0 h 8"/>
                  <a:gd name="T6" fmla="*/ 3 w 3"/>
                  <a:gd name="T7" fmla="*/ 8 h 8"/>
                  <a:gd name="T8" fmla="*/ 2 w 3"/>
                  <a:gd name="T9" fmla="*/ 5 h 8"/>
                  <a:gd name="T10" fmla="*/ 0 w 3"/>
                  <a:gd name="T11" fmla="*/ 5 h 8"/>
                  <a:gd name="T12" fmla="*/ 0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0" name="Freeform 3059"/>
              <p:cNvSpPr>
                <a:spLocks/>
              </p:cNvSpPr>
              <p:nvPr/>
            </p:nvSpPr>
            <p:spPr bwMode="auto">
              <a:xfrm>
                <a:off x="1881" y="770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2 h 7"/>
                  <a:gd name="T4" fmla="*/ 0 w 1"/>
                  <a:gd name="T5" fmla="*/ 5 h 7"/>
                  <a:gd name="T6" fmla="*/ 0 w 1"/>
                  <a:gd name="T7" fmla="*/ 7 h 7"/>
                  <a:gd name="T8" fmla="*/ 0 w 1"/>
                  <a:gd name="T9" fmla="*/ 5 h 7"/>
                  <a:gd name="T10" fmla="*/ 0 w 1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1" name="Freeform 3060"/>
              <p:cNvSpPr>
                <a:spLocks/>
              </p:cNvSpPr>
              <p:nvPr/>
            </p:nvSpPr>
            <p:spPr bwMode="auto">
              <a:xfrm>
                <a:off x="1889" y="759"/>
                <a:ext cx="2" cy="4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2" name="Freeform 3061"/>
              <p:cNvSpPr>
                <a:spLocks/>
              </p:cNvSpPr>
              <p:nvPr/>
            </p:nvSpPr>
            <p:spPr bwMode="auto">
              <a:xfrm>
                <a:off x="1872" y="675"/>
                <a:ext cx="52" cy="248"/>
              </a:xfrm>
              <a:custGeom>
                <a:avLst/>
                <a:gdLst>
                  <a:gd name="T0" fmla="*/ 51 w 52"/>
                  <a:gd name="T1" fmla="*/ 245 h 248"/>
                  <a:gd name="T2" fmla="*/ 47 w 52"/>
                  <a:gd name="T3" fmla="*/ 235 h 248"/>
                  <a:gd name="T4" fmla="*/ 45 w 52"/>
                  <a:gd name="T5" fmla="*/ 228 h 248"/>
                  <a:gd name="T6" fmla="*/ 41 w 52"/>
                  <a:gd name="T7" fmla="*/ 216 h 248"/>
                  <a:gd name="T8" fmla="*/ 38 w 52"/>
                  <a:gd name="T9" fmla="*/ 207 h 248"/>
                  <a:gd name="T10" fmla="*/ 36 w 52"/>
                  <a:gd name="T11" fmla="*/ 194 h 248"/>
                  <a:gd name="T12" fmla="*/ 30 w 52"/>
                  <a:gd name="T13" fmla="*/ 167 h 248"/>
                  <a:gd name="T14" fmla="*/ 25 w 52"/>
                  <a:gd name="T15" fmla="*/ 150 h 248"/>
                  <a:gd name="T16" fmla="*/ 20 w 52"/>
                  <a:gd name="T17" fmla="*/ 134 h 248"/>
                  <a:gd name="T18" fmla="*/ 24 w 52"/>
                  <a:gd name="T19" fmla="*/ 139 h 248"/>
                  <a:gd name="T20" fmla="*/ 17 w 52"/>
                  <a:gd name="T21" fmla="*/ 103 h 248"/>
                  <a:gd name="T22" fmla="*/ 15 w 52"/>
                  <a:gd name="T23" fmla="*/ 99 h 248"/>
                  <a:gd name="T24" fmla="*/ 16 w 52"/>
                  <a:gd name="T25" fmla="*/ 97 h 248"/>
                  <a:gd name="T26" fmla="*/ 16 w 52"/>
                  <a:gd name="T27" fmla="*/ 98 h 248"/>
                  <a:gd name="T28" fmla="*/ 14 w 52"/>
                  <a:gd name="T29" fmla="*/ 94 h 248"/>
                  <a:gd name="T30" fmla="*/ 14 w 52"/>
                  <a:gd name="T31" fmla="*/ 85 h 248"/>
                  <a:gd name="T32" fmla="*/ 16 w 52"/>
                  <a:gd name="T33" fmla="*/ 81 h 248"/>
                  <a:gd name="T34" fmla="*/ 12 w 52"/>
                  <a:gd name="T35" fmla="*/ 48 h 248"/>
                  <a:gd name="T36" fmla="*/ 12 w 52"/>
                  <a:gd name="T37" fmla="*/ 44 h 248"/>
                  <a:gd name="T38" fmla="*/ 12 w 52"/>
                  <a:gd name="T39" fmla="*/ 36 h 248"/>
                  <a:gd name="T40" fmla="*/ 11 w 52"/>
                  <a:gd name="T41" fmla="*/ 44 h 248"/>
                  <a:gd name="T42" fmla="*/ 11 w 52"/>
                  <a:gd name="T43" fmla="*/ 58 h 248"/>
                  <a:gd name="T44" fmla="*/ 10 w 52"/>
                  <a:gd name="T45" fmla="*/ 52 h 248"/>
                  <a:gd name="T46" fmla="*/ 7 w 52"/>
                  <a:gd name="T47" fmla="*/ 33 h 248"/>
                  <a:gd name="T48" fmla="*/ 9 w 52"/>
                  <a:gd name="T49" fmla="*/ 21 h 248"/>
                  <a:gd name="T50" fmla="*/ 9 w 52"/>
                  <a:gd name="T51" fmla="*/ 12 h 248"/>
                  <a:gd name="T52" fmla="*/ 7 w 52"/>
                  <a:gd name="T53" fmla="*/ 11 h 248"/>
                  <a:gd name="T54" fmla="*/ 6 w 52"/>
                  <a:gd name="T55" fmla="*/ 15 h 248"/>
                  <a:gd name="T56" fmla="*/ 5 w 52"/>
                  <a:gd name="T57" fmla="*/ 8 h 248"/>
                  <a:gd name="T58" fmla="*/ 5 w 52"/>
                  <a:gd name="T59" fmla="*/ 0 h 248"/>
                  <a:gd name="T60" fmla="*/ 5 w 52"/>
                  <a:gd name="T61" fmla="*/ 6 h 248"/>
                  <a:gd name="T62" fmla="*/ 2 w 52"/>
                  <a:gd name="T63" fmla="*/ 13 h 248"/>
                  <a:gd name="T64" fmla="*/ 0 w 52"/>
                  <a:gd name="T65" fmla="*/ 13 h 248"/>
                  <a:gd name="T66" fmla="*/ 0 w 52"/>
                  <a:gd name="T67" fmla="*/ 20 h 248"/>
                  <a:gd name="T68" fmla="*/ 2 w 52"/>
                  <a:gd name="T69" fmla="*/ 23 h 248"/>
                  <a:gd name="T70" fmla="*/ 0 w 52"/>
                  <a:gd name="T71" fmla="*/ 26 h 248"/>
                  <a:gd name="T72" fmla="*/ 2 w 52"/>
                  <a:gd name="T73" fmla="*/ 33 h 248"/>
                  <a:gd name="T74" fmla="*/ 5 w 52"/>
                  <a:gd name="T75" fmla="*/ 17 h 248"/>
                  <a:gd name="T76" fmla="*/ 6 w 52"/>
                  <a:gd name="T77" fmla="*/ 15 h 248"/>
                  <a:gd name="T78" fmla="*/ 4 w 52"/>
                  <a:gd name="T79" fmla="*/ 37 h 248"/>
                  <a:gd name="T80" fmla="*/ 1 w 52"/>
                  <a:gd name="T81" fmla="*/ 39 h 248"/>
                  <a:gd name="T82" fmla="*/ 2 w 52"/>
                  <a:gd name="T83" fmla="*/ 52 h 248"/>
                  <a:gd name="T84" fmla="*/ 4 w 52"/>
                  <a:gd name="T85" fmla="*/ 67 h 248"/>
                  <a:gd name="T86" fmla="*/ 2 w 52"/>
                  <a:gd name="T87" fmla="*/ 73 h 248"/>
                  <a:gd name="T88" fmla="*/ 1 w 52"/>
                  <a:gd name="T89" fmla="*/ 81 h 248"/>
                  <a:gd name="T90" fmla="*/ 4 w 52"/>
                  <a:gd name="T91" fmla="*/ 77 h 248"/>
                  <a:gd name="T92" fmla="*/ 4 w 52"/>
                  <a:gd name="T93" fmla="*/ 74 h 248"/>
                  <a:gd name="T94" fmla="*/ 9 w 52"/>
                  <a:gd name="T95" fmla="*/ 92 h 248"/>
                  <a:gd name="T96" fmla="*/ 10 w 52"/>
                  <a:gd name="T97" fmla="*/ 107 h 248"/>
                  <a:gd name="T98" fmla="*/ 10 w 52"/>
                  <a:gd name="T99" fmla="*/ 115 h 248"/>
                  <a:gd name="T100" fmla="*/ 11 w 52"/>
                  <a:gd name="T101" fmla="*/ 131 h 248"/>
                  <a:gd name="T102" fmla="*/ 9 w 52"/>
                  <a:gd name="T103" fmla="*/ 130 h 248"/>
                  <a:gd name="T104" fmla="*/ 12 w 52"/>
                  <a:gd name="T105" fmla="*/ 140 h 248"/>
                  <a:gd name="T106" fmla="*/ 16 w 52"/>
                  <a:gd name="T107" fmla="*/ 160 h 248"/>
                  <a:gd name="T108" fmla="*/ 17 w 52"/>
                  <a:gd name="T109" fmla="*/ 169 h 248"/>
                  <a:gd name="T110" fmla="*/ 22 w 52"/>
                  <a:gd name="T111" fmla="*/ 186 h 248"/>
                  <a:gd name="T112" fmla="*/ 27 w 52"/>
                  <a:gd name="T113" fmla="*/ 206 h 248"/>
                  <a:gd name="T114" fmla="*/ 32 w 52"/>
                  <a:gd name="T115" fmla="*/ 216 h 248"/>
                  <a:gd name="T116" fmla="*/ 40 w 52"/>
                  <a:gd name="T117" fmla="*/ 243 h 248"/>
                  <a:gd name="T118" fmla="*/ 51 w 52"/>
                  <a:gd name="T119" fmla="*/ 248 h 248"/>
                  <a:gd name="T120" fmla="*/ 52 w 52"/>
                  <a:gd name="T121" fmla="*/ 243 h 2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2" h="248">
                    <a:moveTo>
                      <a:pt x="52" y="243"/>
                    </a:moveTo>
                    <a:lnTo>
                      <a:pt x="52" y="245"/>
                    </a:lnTo>
                    <a:lnTo>
                      <a:pt x="51" y="245"/>
                    </a:lnTo>
                    <a:lnTo>
                      <a:pt x="48" y="242"/>
                    </a:lnTo>
                    <a:lnTo>
                      <a:pt x="47" y="237"/>
                    </a:lnTo>
                    <a:lnTo>
                      <a:pt x="47" y="235"/>
                    </a:lnTo>
                    <a:lnTo>
                      <a:pt x="47" y="232"/>
                    </a:lnTo>
                    <a:lnTo>
                      <a:pt x="46" y="228"/>
                    </a:lnTo>
                    <a:lnTo>
                      <a:pt x="45" y="228"/>
                    </a:lnTo>
                    <a:lnTo>
                      <a:pt x="43" y="227"/>
                    </a:lnTo>
                    <a:lnTo>
                      <a:pt x="42" y="222"/>
                    </a:lnTo>
                    <a:lnTo>
                      <a:pt x="41" y="216"/>
                    </a:lnTo>
                    <a:lnTo>
                      <a:pt x="38" y="213"/>
                    </a:lnTo>
                    <a:lnTo>
                      <a:pt x="37" y="206"/>
                    </a:lnTo>
                    <a:lnTo>
                      <a:pt x="38" y="207"/>
                    </a:lnTo>
                    <a:lnTo>
                      <a:pt x="40" y="206"/>
                    </a:lnTo>
                    <a:lnTo>
                      <a:pt x="38" y="202"/>
                    </a:lnTo>
                    <a:lnTo>
                      <a:pt x="36" y="194"/>
                    </a:lnTo>
                    <a:lnTo>
                      <a:pt x="33" y="184"/>
                    </a:lnTo>
                    <a:lnTo>
                      <a:pt x="31" y="174"/>
                    </a:lnTo>
                    <a:lnTo>
                      <a:pt x="30" y="167"/>
                    </a:lnTo>
                    <a:lnTo>
                      <a:pt x="29" y="161"/>
                    </a:lnTo>
                    <a:lnTo>
                      <a:pt x="27" y="154"/>
                    </a:lnTo>
                    <a:lnTo>
                      <a:pt x="25" y="150"/>
                    </a:lnTo>
                    <a:lnTo>
                      <a:pt x="24" y="144"/>
                    </a:lnTo>
                    <a:lnTo>
                      <a:pt x="22" y="140"/>
                    </a:lnTo>
                    <a:lnTo>
                      <a:pt x="20" y="134"/>
                    </a:lnTo>
                    <a:lnTo>
                      <a:pt x="20" y="131"/>
                    </a:lnTo>
                    <a:lnTo>
                      <a:pt x="21" y="135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4" y="139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6" y="102"/>
                    </a:lnTo>
                    <a:lnTo>
                      <a:pt x="15" y="99"/>
                    </a:lnTo>
                    <a:lnTo>
                      <a:pt x="16" y="100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8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5" y="98"/>
                    </a:lnTo>
                    <a:lnTo>
                      <a:pt x="15" y="97"/>
                    </a:lnTo>
                    <a:lnTo>
                      <a:pt x="14" y="94"/>
                    </a:lnTo>
                    <a:lnTo>
                      <a:pt x="14" y="89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4" y="88"/>
                    </a:lnTo>
                    <a:lnTo>
                      <a:pt x="15" y="85"/>
                    </a:lnTo>
                    <a:lnTo>
                      <a:pt x="16" y="81"/>
                    </a:lnTo>
                    <a:lnTo>
                      <a:pt x="15" y="72"/>
                    </a:lnTo>
                    <a:lnTo>
                      <a:pt x="14" y="64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1" y="31"/>
                    </a:lnTo>
                    <a:lnTo>
                      <a:pt x="10" y="33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1" y="53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0" y="52"/>
                    </a:lnTo>
                    <a:lnTo>
                      <a:pt x="10" y="48"/>
                    </a:lnTo>
                    <a:lnTo>
                      <a:pt x="6" y="39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30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20"/>
                    </a:lnTo>
                    <a:lnTo>
                      <a:pt x="6" y="26"/>
                    </a:lnTo>
                    <a:lnTo>
                      <a:pt x="4" y="37"/>
                    </a:lnTo>
                    <a:lnTo>
                      <a:pt x="2" y="39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2"/>
                    </a:lnTo>
                    <a:lnTo>
                      <a:pt x="2" y="5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1" y="73"/>
                    </a:lnTo>
                    <a:lnTo>
                      <a:pt x="1" y="74"/>
                    </a:lnTo>
                    <a:lnTo>
                      <a:pt x="1" y="81"/>
                    </a:lnTo>
                    <a:lnTo>
                      <a:pt x="2" y="84"/>
                    </a:lnTo>
                    <a:lnTo>
                      <a:pt x="4" y="81"/>
                    </a:lnTo>
                    <a:lnTo>
                      <a:pt x="4" y="77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4" y="74"/>
                    </a:lnTo>
                    <a:lnTo>
                      <a:pt x="6" y="83"/>
                    </a:lnTo>
                    <a:lnTo>
                      <a:pt x="7" y="90"/>
                    </a:lnTo>
                    <a:lnTo>
                      <a:pt x="9" y="92"/>
                    </a:lnTo>
                    <a:lnTo>
                      <a:pt x="10" y="98"/>
                    </a:lnTo>
                    <a:lnTo>
                      <a:pt x="10" y="103"/>
                    </a:lnTo>
                    <a:lnTo>
                      <a:pt x="10" y="107"/>
                    </a:lnTo>
                    <a:lnTo>
                      <a:pt x="7" y="103"/>
                    </a:lnTo>
                    <a:lnTo>
                      <a:pt x="9" y="110"/>
                    </a:lnTo>
                    <a:lnTo>
                      <a:pt x="10" y="115"/>
                    </a:lnTo>
                    <a:lnTo>
                      <a:pt x="10" y="120"/>
                    </a:lnTo>
                    <a:lnTo>
                      <a:pt x="10" y="125"/>
                    </a:lnTo>
                    <a:lnTo>
                      <a:pt x="11" y="131"/>
                    </a:lnTo>
                    <a:lnTo>
                      <a:pt x="11" y="130"/>
                    </a:lnTo>
                    <a:lnTo>
                      <a:pt x="10" y="129"/>
                    </a:lnTo>
                    <a:lnTo>
                      <a:pt x="9" y="130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2" y="140"/>
                    </a:lnTo>
                    <a:lnTo>
                      <a:pt x="14" y="146"/>
                    </a:lnTo>
                    <a:lnTo>
                      <a:pt x="16" y="158"/>
                    </a:lnTo>
                    <a:lnTo>
                      <a:pt x="16" y="160"/>
                    </a:lnTo>
                    <a:lnTo>
                      <a:pt x="15" y="159"/>
                    </a:lnTo>
                    <a:lnTo>
                      <a:pt x="16" y="167"/>
                    </a:lnTo>
                    <a:lnTo>
                      <a:pt x="17" y="169"/>
                    </a:lnTo>
                    <a:lnTo>
                      <a:pt x="17" y="171"/>
                    </a:lnTo>
                    <a:lnTo>
                      <a:pt x="19" y="177"/>
                    </a:lnTo>
                    <a:lnTo>
                      <a:pt x="22" y="186"/>
                    </a:lnTo>
                    <a:lnTo>
                      <a:pt x="24" y="194"/>
                    </a:lnTo>
                    <a:lnTo>
                      <a:pt x="26" y="200"/>
                    </a:lnTo>
                    <a:lnTo>
                      <a:pt x="27" y="206"/>
                    </a:lnTo>
                    <a:lnTo>
                      <a:pt x="29" y="212"/>
                    </a:lnTo>
                    <a:lnTo>
                      <a:pt x="31" y="216"/>
                    </a:lnTo>
                    <a:lnTo>
                      <a:pt x="32" y="216"/>
                    </a:lnTo>
                    <a:lnTo>
                      <a:pt x="33" y="215"/>
                    </a:lnTo>
                    <a:lnTo>
                      <a:pt x="36" y="230"/>
                    </a:lnTo>
                    <a:lnTo>
                      <a:pt x="40" y="243"/>
                    </a:lnTo>
                    <a:lnTo>
                      <a:pt x="41" y="245"/>
                    </a:lnTo>
                    <a:lnTo>
                      <a:pt x="48" y="248"/>
                    </a:lnTo>
                    <a:lnTo>
                      <a:pt x="51" y="248"/>
                    </a:lnTo>
                    <a:lnTo>
                      <a:pt x="52" y="248"/>
                    </a:lnTo>
                    <a:lnTo>
                      <a:pt x="52" y="247"/>
                    </a:lnTo>
                    <a:lnTo>
                      <a:pt x="52" y="24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3" name="Freeform 3062"/>
              <p:cNvSpPr>
                <a:spLocks/>
              </p:cNvSpPr>
              <p:nvPr/>
            </p:nvSpPr>
            <p:spPr bwMode="auto">
              <a:xfrm>
                <a:off x="1883" y="68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4" name="Freeform 3063"/>
              <p:cNvSpPr>
                <a:spLocks/>
              </p:cNvSpPr>
              <p:nvPr/>
            </p:nvSpPr>
            <p:spPr bwMode="auto">
              <a:xfrm>
                <a:off x="1940" y="994"/>
                <a:ext cx="9" cy="15"/>
              </a:xfrm>
              <a:custGeom>
                <a:avLst/>
                <a:gdLst>
                  <a:gd name="T0" fmla="*/ 3 w 9"/>
                  <a:gd name="T1" fmla="*/ 10 h 15"/>
                  <a:gd name="T2" fmla="*/ 8 w 9"/>
                  <a:gd name="T3" fmla="*/ 15 h 15"/>
                  <a:gd name="T4" fmla="*/ 9 w 9"/>
                  <a:gd name="T5" fmla="*/ 15 h 15"/>
                  <a:gd name="T6" fmla="*/ 9 w 9"/>
                  <a:gd name="T7" fmla="*/ 14 h 15"/>
                  <a:gd name="T8" fmla="*/ 4 w 9"/>
                  <a:gd name="T9" fmla="*/ 8 h 15"/>
                  <a:gd name="T10" fmla="*/ 0 w 9"/>
                  <a:gd name="T11" fmla="*/ 0 h 15"/>
                  <a:gd name="T12" fmla="*/ 0 w 9"/>
                  <a:gd name="T13" fmla="*/ 3 h 15"/>
                  <a:gd name="T14" fmla="*/ 2 w 9"/>
                  <a:gd name="T15" fmla="*/ 5 h 15"/>
                  <a:gd name="T16" fmla="*/ 3 w 9"/>
                  <a:gd name="T17" fmla="*/ 1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5" name="Freeform 3064"/>
              <p:cNvSpPr>
                <a:spLocks/>
              </p:cNvSpPr>
              <p:nvPr/>
            </p:nvSpPr>
            <p:spPr bwMode="auto">
              <a:xfrm>
                <a:off x="1876" y="773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6 h 6"/>
                  <a:gd name="T4" fmla="*/ 1 w 1"/>
                  <a:gd name="T5" fmla="*/ 5 h 6"/>
                  <a:gd name="T6" fmla="*/ 1 w 1"/>
                  <a:gd name="T7" fmla="*/ 2 h 6"/>
                  <a:gd name="T8" fmla="*/ 0 w 1"/>
                  <a:gd name="T9" fmla="*/ 1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6" name="Freeform 3065"/>
              <p:cNvSpPr>
                <a:spLocks/>
              </p:cNvSpPr>
              <p:nvPr/>
            </p:nvSpPr>
            <p:spPr bwMode="auto">
              <a:xfrm>
                <a:off x="1963" y="1011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4 h 4"/>
                  <a:gd name="T4" fmla="*/ 3 w 5"/>
                  <a:gd name="T5" fmla="*/ 3 h 4"/>
                  <a:gd name="T6" fmla="*/ 0 w 5"/>
                  <a:gd name="T7" fmla="*/ 0 h 4"/>
                  <a:gd name="T8" fmla="*/ 2 w 5"/>
                  <a:gd name="T9" fmla="*/ 3 h 4"/>
                  <a:gd name="T10" fmla="*/ 3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7" name="Freeform 3066"/>
              <p:cNvSpPr>
                <a:spLocks/>
              </p:cNvSpPr>
              <p:nvPr/>
            </p:nvSpPr>
            <p:spPr bwMode="auto">
              <a:xfrm>
                <a:off x="1974" y="1020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5 w 5"/>
                  <a:gd name="T3" fmla="*/ 3 h 5"/>
                  <a:gd name="T4" fmla="*/ 2 w 5"/>
                  <a:gd name="T5" fmla="*/ 1 h 5"/>
                  <a:gd name="T6" fmla="*/ 0 w 5"/>
                  <a:gd name="T7" fmla="*/ 0 h 5"/>
                  <a:gd name="T8" fmla="*/ 2 w 5"/>
                  <a:gd name="T9" fmla="*/ 3 h 5"/>
                  <a:gd name="T10" fmla="*/ 4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8" name="Freeform 3067"/>
              <p:cNvSpPr>
                <a:spLocks/>
              </p:cNvSpPr>
              <p:nvPr/>
            </p:nvSpPr>
            <p:spPr bwMode="auto">
              <a:xfrm>
                <a:off x="1960" y="1000"/>
                <a:ext cx="14" cy="18"/>
              </a:xfrm>
              <a:custGeom>
                <a:avLst/>
                <a:gdLst>
                  <a:gd name="T0" fmla="*/ 0 w 14"/>
                  <a:gd name="T1" fmla="*/ 2 h 18"/>
                  <a:gd name="T2" fmla="*/ 1 w 14"/>
                  <a:gd name="T3" fmla="*/ 5 h 18"/>
                  <a:gd name="T4" fmla="*/ 4 w 14"/>
                  <a:gd name="T5" fmla="*/ 8 h 18"/>
                  <a:gd name="T6" fmla="*/ 6 w 14"/>
                  <a:gd name="T7" fmla="*/ 10 h 18"/>
                  <a:gd name="T8" fmla="*/ 8 w 14"/>
                  <a:gd name="T9" fmla="*/ 14 h 18"/>
                  <a:gd name="T10" fmla="*/ 11 w 14"/>
                  <a:gd name="T11" fmla="*/ 16 h 18"/>
                  <a:gd name="T12" fmla="*/ 13 w 14"/>
                  <a:gd name="T13" fmla="*/ 18 h 18"/>
                  <a:gd name="T14" fmla="*/ 14 w 14"/>
                  <a:gd name="T15" fmla="*/ 16 h 18"/>
                  <a:gd name="T16" fmla="*/ 14 w 14"/>
                  <a:gd name="T17" fmla="*/ 14 h 18"/>
                  <a:gd name="T18" fmla="*/ 13 w 14"/>
                  <a:gd name="T19" fmla="*/ 14 h 18"/>
                  <a:gd name="T20" fmla="*/ 11 w 14"/>
                  <a:gd name="T21" fmla="*/ 14 h 18"/>
                  <a:gd name="T22" fmla="*/ 10 w 14"/>
                  <a:gd name="T23" fmla="*/ 14 h 18"/>
                  <a:gd name="T24" fmla="*/ 8 w 14"/>
                  <a:gd name="T25" fmla="*/ 11 h 18"/>
                  <a:gd name="T26" fmla="*/ 5 w 14"/>
                  <a:gd name="T27" fmla="*/ 8 h 18"/>
                  <a:gd name="T28" fmla="*/ 4 w 14"/>
                  <a:gd name="T29" fmla="*/ 4 h 18"/>
                  <a:gd name="T30" fmla="*/ 1 w 14"/>
                  <a:gd name="T31" fmla="*/ 0 h 18"/>
                  <a:gd name="T32" fmla="*/ 1 w 14"/>
                  <a:gd name="T33" fmla="*/ 2 h 18"/>
                  <a:gd name="T34" fmla="*/ 1 w 14"/>
                  <a:gd name="T35" fmla="*/ 3 h 18"/>
                  <a:gd name="T36" fmla="*/ 0 w 14"/>
                  <a:gd name="T37" fmla="*/ 2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4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5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19" name="Freeform 3068"/>
              <p:cNvSpPr>
                <a:spLocks/>
              </p:cNvSpPr>
              <p:nvPr/>
            </p:nvSpPr>
            <p:spPr bwMode="auto">
              <a:xfrm>
                <a:off x="1978" y="101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0" name="Freeform 3069"/>
              <p:cNvSpPr>
                <a:spLocks/>
              </p:cNvSpPr>
              <p:nvPr/>
            </p:nvSpPr>
            <p:spPr bwMode="auto">
              <a:xfrm>
                <a:off x="1961" y="99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0 w 4"/>
                  <a:gd name="T3" fmla="*/ 0 h 7"/>
                  <a:gd name="T4" fmla="*/ 4 w 4"/>
                  <a:gd name="T5" fmla="*/ 7 h 7"/>
                  <a:gd name="T6" fmla="*/ 3 w 4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1" name="Freeform 3070"/>
              <p:cNvSpPr>
                <a:spLocks/>
              </p:cNvSpPr>
              <p:nvPr/>
            </p:nvSpPr>
            <p:spPr bwMode="auto">
              <a:xfrm>
                <a:off x="1968" y="99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2 w 3"/>
                  <a:gd name="T9" fmla="*/ 4 h 4"/>
                  <a:gd name="T10" fmla="*/ 3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2" name="Freeform 3071"/>
              <p:cNvSpPr>
                <a:spLocks/>
              </p:cNvSpPr>
              <p:nvPr/>
            </p:nvSpPr>
            <p:spPr bwMode="auto">
              <a:xfrm>
                <a:off x="1927" y="939"/>
                <a:ext cx="123" cy="137"/>
              </a:xfrm>
              <a:custGeom>
                <a:avLst/>
                <a:gdLst>
                  <a:gd name="T0" fmla="*/ 2 w 123"/>
                  <a:gd name="T1" fmla="*/ 23 h 137"/>
                  <a:gd name="T2" fmla="*/ 13 w 123"/>
                  <a:gd name="T3" fmla="*/ 46 h 137"/>
                  <a:gd name="T4" fmla="*/ 23 w 123"/>
                  <a:gd name="T5" fmla="*/ 64 h 137"/>
                  <a:gd name="T6" fmla="*/ 31 w 123"/>
                  <a:gd name="T7" fmla="*/ 71 h 137"/>
                  <a:gd name="T8" fmla="*/ 34 w 123"/>
                  <a:gd name="T9" fmla="*/ 79 h 137"/>
                  <a:gd name="T10" fmla="*/ 41 w 123"/>
                  <a:gd name="T11" fmla="*/ 86 h 137"/>
                  <a:gd name="T12" fmla="*/ 51 w 123"/>
                  <a:gd name="T13" fmla="*/ 99 h 137"/>
                  <a:gd name="T14" fmla="*/ 61 w 123"/>
                  <a:gd name="T15" fmla="*/ 106 h 137"/>
                  <a:gd name="T16" fmla="*/ 67 w 123"/>
                  <a:gd name="T17" fmla="*/ 112 h 137"/>
                  <a:gd name="T18" fmla="*/ 73 w 123"/>
                  <a:gd name="T19" fmla="*/ 117 h 137"/>
                  <a:gd name="T20" fmla="*/ 83 w 123"/>
                  <a:gd name="T21" fmla="*/ 125 h 137"/>
                  <a:gd name="T22" fmla="*/ 90 w 123"/>
                  <a:gd name="T23" fmla="*/ 127 h 137"/>
                  <a:gd name="T24" fmla="*/ 89 w 123"/>
                  <a:gd name="T25" fmla="*/ 128 h 137"/>
                  <a:gd name="T26" fmla="*/ 92 w 123"/>
                  <a:gd name="T27" fmla="*/ 131 h 137"/>
                  <a:gd name="T28" fmla="*/ 99 w 123"/>
                  <a:gd name="T29" fmla="*/ 136 h 137"/>
                  <a:gd name="T30" fmla="*/ 99 w 123"/>
                  <a:gd name="T31" fmla="*/ 133 h 137"/>
                  <a:gd name="T32" fmla="*/ 105 w 123"/>
                  <a:gd name="T33" fmla="*/ 133 h 137"/>
                  <a:gd name="T34" fmla="*/ 123 w 123"/>
                  <a:gd name="T35" fmla="*/ 137 h 137"/>
                  <a:gd name="T36" fmla="*/ 112 w 123"/>
                  <a:gd name="T37" fmla="*/ 130 h 137"/>
                  <a:gd name="T38" fmla="*/ 110 w 123"/>
                  <a:gd name="T39" fmla="*/ 130 h 137"/>
                  <a:gd name="T40" fmla="*/ 116 w 123"/>
                  <a:gd name="T41" fmla="*/ 135 h 137"/>
                  <a:gd name="T42" fmla="*/ 104 w 123"/>
                  <a:gd name="T43" fmla="*/ 127 h 137"/>
                  <a:gd name="T44" fmla="*/ 98 w 123"/>
                  <a:gd name="T45" fmla="*/ 122 h 137"/>
                  <a:gd name="T46" fmla="*/ 85 w 123"/>
                  <a:gd name="T47" fmla="*/ 111 h 137"/>
                  <a:gd name="T48" fmla="*/ 73 w 123"/>
                  <a:gd name="T49" fmla="*/ 102 h 137"/>
                  <a:gd name="T50" fmla="*/ 68 w 123"/>
                  <a:gd name="T51" fmla="*/ 96 h 137"/>
                  <a:gd name="T52" fmla="*/ 59 w 123"/>
                  <a:gd name="T53" fmla="*/ 90 h 137"/>
                  <a:gd name="T54" fmla="*/ 54 w 123"/>
                  <a:gd name="T55" fmla="*/ 80 h 137"/>
                  <a:gd name="T56" fmla="*/ 48 w 123"/>
                  <a:gd name="T57" fmla="*/ 75 h 137"/>
                  <a:gd name="T58" fmla="*/ 48 w 123"/>
                  <a:gd name="T59" fmla="*/ 70 h 137"/>
                  <a:gd name="T60" fmla="*/ 42 w 123"/>
                  <a:gd name="T61" fmla="*/ 61 h 137"/>
                  <a:gd name="T62" fmla="*/ 34 w 123"/>
                  <a:gd name="T63" fmla="*/ 53 h 137"/>
                  <a:gd name="T64" fmla="*/ 28 w 123"/>
                  <a:gd name="T65" fmla="*/ 41 h 137"/>
                  <a:gd name="T66" fmla="*/ 22 w 123"/>
                  <a:gd name="T67" fmla="*/ 30 h 137"/>
                  <a:gd name="T68" fmla="*/ 11 w 123"/>
                  <a:gd name="T69" fmla="*/ 12 h 137"/>
                  <a:gd name="T70" fmla="*/ 2 w 123"/>
                  <a:gd name="T71" fmla="*/ 0 h 137"/>
                  <a:gd name="T72" fmla="*/ 0 w 123"/>
                  <a:gd name="T73" fmla="*/ 4 h 1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3" h="137">
                    <a:moveTo>
                      <a:pt x="0" y="8"/>
                    </a:moveTo>
                    <a:lnTo>
                      <a:pt x="2" y="23"/>
                    </a:lnTo>
                    <a:lnTo>
                      <a:pt x="8" y="40"/>
                    </a:lnTo>
                    <a:lnTo>
                      <a:pt x="13" y="46"/>
                    </a:lnTo>
                    <a:lnTo>
                      <a:pt x="16" y="54"/>
                    </a:lnTo>
                    <a:lnTo>
                      <a:pt x="23" y="64"/>
                    </a:lnTo>
                    <a:lnTo>
                      <a:pt x="27" y="69"/>
                    </a:lnTo>
                    <a:lnTo>
                      <a:pt x="31" y="71"/>
                    </a:lnTo>
                    <a:lnTo>
                      <a:pt x="31" y="74"/>
                    </a:lnTo>
                    <a:lnTo>
                      <a:pt x="34" y="79"/>
                    </a:lnTo>
                    <a:lnTo>
                      <a:pt x="39" y="82"/>
                    </a:lnTo>
                    <a:lnTo>
                      <a:pt x="41" y="86"/>
                    </a:lnTo>
                    <a:lnTo>
                      <a:pt x="41" y="89"/>
                    </a:lnTo>
                    <a:lnTo>
                      <a:pt x="51" y="99"/>
                    </a:lnTo>
                    <a:lnTo>
                      <a:pt x="56" y="104"/>
                    </a:lnTo>
                    <a:lnTo>
                      <a:pt x="61" y="106"/>
                    </a:lnTo>
                    <a:lnTo>
                      <a:pt x="63" y="110"/>
                    </a:lnTo>
                    <a:lnTo>
                      <a:pt x="67" y="112"/>
                    </a:lnTo>
                    <a:lnTo>
                      <a:pt x="70" y="115"/>
                    </a:lnTo>
                    <a:lnTo>
                      <a:pt x="73" y="117"/>
                    </a:lnTo>
                    <a:lnTo>
                      <a:pt x="78" y="121"/>
                    </a:lnTo>
                    <a:lnTo>
                      <a:pt x="83" y="125"/>
                    </a:lnTo>
                    <a:lnTo>
                      <a:pt x="88" y="126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89" y="128"/>
                    </a:lnTo>
                    <a:lnTo>
                      <a:pt x="90" y="130"/>
                    </a:lnTo>
                    <a:lnTo>
                      <a:pt x="92" y="131"/>
                    </a:lnTo>
                    <a:lnTo>
                      <a:pt x="95" y="133"/>
                    </a:lnTo>
                    <a:lnTo>
                      <a:pt x="99" y="136"/>
                    </a:lnTo>
                    <a:lnTo>
                      <a:pt x="100" y="136"/>
                    </a:lnTo>
                    <a:lnTo>
                      <a:pt x="99" y="133"/>
                    </a:lnTo>
                    <a:lnTo>
                      <a:pt x="100" y="132"/>
                    </a:lnTo>
                    <a:lnTo>
                      <a:pt x="105" y="133"/>
                    </a:lnTo>
                    <a:lnTo>
                      <a:pt x="120" y="136"/>
                    </a:lnTo>
                    <a:lnTo>
                      <a:pt x="123" y="137"/>
                    </a:lnTo>
                    <a:lnTo>
                      <a:pt x="113" y="130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10" y="130"/>
                    </a:lnTo>
                    <a:lnTo>
                      <a:pt x="113" y="131"/>
                    </a:lnTo>
                    <a:lnTo>
                      <a:pt x="116" y="135"/>
                    </a:lnTo>
                    <a:lnTo>
                      <a:pt x="109" y="130"/>
                    </a:lnTo>
                    <a:lnTo>
                      <a:pt x="104" y="127"/>
                    </a:lnTo>
                    <a:lnTo>
                      <a:pt x="102" y="126"/>
                    </a:lnTo>
                    <a:lnTo>
                      <a:pt x="98" y="122"/>
                    </a:lnTo>
                    <a:lnTo>
                      <a:pt x="95" y="118"/>
                    </a:lnTo>
                    <a:lnTo>
                      <a:pt x="85" y="111"/>
                    </a:lnTo>
                    <a:lnTo>
                      <a:pt x="77" y="105"/>
                    </a:lnTo>
                    <a:lnTo>
                      <a:pt x="73" y="102"/>
                    </a:lnTo>
                    <a:lnTo>
                      <a:pt x="70" y="100"/>
                    </a:lnTo>
                    <a:lnTo>
                      <a:pt x="68" y="96"/>
                    </a:lnTo>
                    <a:lnTo>
                      <a:pt x="63" y="92"/>
                    </a:lnTo>
                    <a:lnTo>
                      <a:pt x="59" y="90"/>
                    </a:lnTo>
                    <a:lnTo>
                      <a:pt x="56" y="84"/>
                    </a:lnTo>
                    <a:lnTo>
                      <a:pt x="54" y="80"/>
                    </a:lnTo>
                    <a:lnTo>
                      <a:pt x="52" y="76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8" y="70"/>
                    </a:lnTo>
                    <a:lnTo>
                      <a:pt x="46" y="66"/>
                    </a:lnTo>
                    <a:lnTo>
                      <a:pt x="42" y="61"/>
                    </a:lnTo>
                    <a:lnTo>
                      <a:pt x="38" y="59"/>
                    </a:lnTo>
                    <a:lnTo>
                      <a:pt x="34" y="53"/>
                    </a:lnTo>
                    <a:lnTo>
                      <a:pt x="32" y="46"/>
                    </a:lnTo>
                    <a:lnTo>
                      <a:pt x="28" y="41"/>
                    </a:lnTo>
                    <a:lnTo>
                      <a:pt x="24" y="36"/>
                    </a:lnTo>
                    <a:lnTo>
                      <a:pt x="22" y="30"/>
                    </a:lnTo>
                    <a:lnTo>
                      <a:pt x="18" y="24"/>
                    </a:lnTo>
                    <a:lnTo>
                      <a:pt x="11" y="1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3" name="Freeform 3072"/>
              <p:cNvSpPr>
                <a:spLocks/>
              </p:cNvSpPr>
              <p:nvPr/>
            </p:nvSpPr>
            <p:spPr bwMode="auto">
              <a:xfrm>
                <a:off x="2004" y="11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4" name="Freeform 3073"/>
              <p:cNvSpPr>
                <a:spLocks/>
              </p:cNvSpPr>
              <p:nvPr/>
            </p:nvSpPr>
            <p:spPr bwMode="auto">
              <a:xfrm>
                <a:off x="2012" y="11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5" name="Freeform 3074"/>
              <p:cNvSpPr>
                <a:spLocks/>
              </p:cNvSpPr>
              <p:nvPr/>
            </p:nvSpPr>
            <p:spPr bwMode="auto">
              <a:xfrm>
                <a:off x="2002" y="1103"/>
                <a:ext cx="18" cy="19"/>
              </a:xfrm>
              <a:custGeom>
                <a:avLst/>
                <a:gdLst>
                  <a:gd name="T0" fmla="*/ 17 w 18"/>
                  <a:gd name="T1" fmla="*/ 12 h 19"/>
                  <a:gd name="T2" fmla="*/ 18 w 18"/>
                  <a:gd name="T3" fmla="*/ 9 h 19"/>
                  <a:gd name="T4" fmla="*/ 15 w 18"/>
                  <a:gd name="T5" fmla="*/ 9 h 19"/>
                  <a:gd name="T6" fmla="*/ 15 w 18"/>
                  <a:gd name="T7" fmla="*/ 8 h 19"/>
                  <a:gd name="T8" fmla="*/ 14 w 18"/>
                  <a:gd name="T9" fmla="*/ 8 h 19"/>
                  <a:gd name="T10" fmla="*/ 13 w 18"/>
                  <a:gd name="T11" fmla="*/ 7 h 19"/>
                  <a:gd name="T12" fmla="*/ 12 w 18"/>
                  <a:gd name="T13" fmla="*/ 8 h 19"/>
                  <a:gd name="T14" fmla="*/ 12 w 18"/>
                  <a:gd name="T15" fmla="*/ 8 h 19"/>
                  <a:gd name="T16" fmla="*/ 12 w 18"/>
                  <a:gd name="T17" fmla="*/ 5 h 19"/>
                  <a:gd name="T18" fmla="*/ 9 w 18"/>
                  <a:gd name="T19" fmla="*/ 7 h 19"/>
                  <a:gd name="T20" fmla="*/ 9 w 18"/>
                  <a:gd name="T21" fmla="*/ 5 h 19"/>
                  <a:gd name="T22" fmla="*/ 8 w 18"/>
                  <a:gd name="T23" fmla="*/ 7 h 19"/>
                  <a:gd name="T24" fmla="*/ 10 w 18"/>
                  <a:gd name="T25" fmla="*/ 3 h 19"/>
                  <a:gd name="T26" fmla="*/ 9 w 18"/>
                  <a:gd name="T27" fmla="*/ 2 h 19"/>
                  <a:gd name="T28" fmla="*/ 9 w 18"/>
                  <a:gd name="T29" fmla="*/ 0 h 19"/>
                  <a:gd name="T30" fmla="*/ 7 w 18"/>
                  <a:gd name="T31" fmla="*/ 3 h 19"/>
                  <a:gd name="T32" fmla="*/ 8 w 18"/>
                  <a:gd name="T33" fmla="*/ 4 h 19"/>
                  <a:gd name="T34" fmla="*/ 8 w 18"/>
                  <a:gd name="T35" fmla="*/ 4 h 19"/>
                  <a:gd name="T36" fmla="*/ 5 w 18"/>
                  <a:gd name="T37" fmla="*/ 5 h 19"/>
                  <a:gd name="T38" fmla="*/ 5 w 18"/>
                  <a:gd name="T39" fmla="*/ 3 h 19"/>
                  <a:gd name="T40" fmla="*/ 4 w 18"/>
                  <a:gd name="T41" fmla="*/ 3 h 19"/>
                  <a:gd name="T42" fmla="*/ 3 w 18"/>
                  <a:gd name="T43" fmla="*/ 5 h 19"/>
                  <a:gd name="T44" fmla="*/ 3 w 18"/>
                  <a:gd name="T45" fmla="*/ 5 h 19"/>
                  <a:gd name="T46" fmla="*/ 3 w 18"/>
                  <a:gd name="T47" fmla="*/ 5 h 19"/>
                  <a:gd name="T48" fmla="*/ 2 w 18"/>
                  <a:gd name="T49" fmla="*/ 8 h 19"/>
                  <a:gd name="T50" fmla="*/ 0 w 18"/>
                  <a:gd name="T51" fmla="*/ 9 h 19"/>
                  <a:gd name="T52" fmla="*/ 0 w 18"/>
                  <a:gd name="T53" fmla="*/ 10 h 19"/>
                  <a:gd name="T54" fmla="*/ 3 w 18"/>
                  <a:gd name="T55" fmla="*/ 9 h 19"/>
                  <a:gd name="T56" fmla="*/ 4 w 18"/>
                  <a:gd name="T57" fmla="*/ 5 h 19"/>
                  <a:gd name="T58" fmla="*/ 2 w 18"/>
                  <a:gd name="T59" fmla="*/ 10 h 19"/>
                  <a:gd name="T60" fmla="*/ 3 w 18"/>
                  <a:gd name="T61" fmla="*/ 12 h 19"/>
                  <a:gd name="T62" fmla="*/ 0 w 18"/>
                  <a:gd name="T63" fmla="*/ 14 h 19"/>
                  <a:gd name="T64" fmla="*/ 2 w 18"/>
                  <a:gd name="T65" fmla="*/ 14 h 19"/>
                  <a:gd name="T66" fmla="*/ 3 w 18"/>
                  <a:gd name="T67" fmla="*/ 12 h 19"/>
                  <a:gd name="T68" fmla="*/ 5 w 18"/>
                  <a:gd name="T69" fmla="*/ 10 h 19"/>
                  <a:gd name="T70" fmla="*/ 4 w 18"/>
                  <a:gd name="T71" fmla="*/ 13 h 19"/>
                  <a:gd name="T72" fmla="*/ 5 w 18"/>
                  <a:gd name="T73" fmla="*/ 14 h 19"/>
                  <a:gd name="T74" fmla="*/ 4 w 18"/>
                  <a:gd name="T75" fmla="*/ 15 h 19"/>
                  <a:gd name="T76" fmla="*/ 4 w 18"/>
                  <a:gd name="T77" fmla="*/ 17 h 19"/>
                  <a:gd name="T78" fmla="*/ 7 w 18"/>
                  <a:gd name="T79" fmla="*/ 17 h 19"/>
                  <a:gd name="T80" fmla="*/ 5 w 18"/>
                  <a:gd name="T81" fmla="*/ 18 h 19"/>
                  <a:gd name="T82" fmla="*/ 8 w 18"/>
                  <a:gd name="T83" fmla="*/ 17 h 19"/>
                  <a:gd name="T84" fmla="*/ 12 w 18"/>
                  <a:gd name="T85" fmla="*/ 15 h 19"/>
                  <a:gd name="T86" fmla="*/ 12 w 18"/>
                  <a:gd name="T87" fmla="*/ 18 h 19"/>
                  <a:gd name="T88" fmla="*/ 18 w 18"/>
                  <a:gd name="T89" fmla="*/ 10 h 1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" h="19">
                    <a:moveTo>
                      <a:pt x="18" y="10"/>
                    </a:moveTo>
                    <a:lnTo>
                      <a:pt x="17" y="12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6" name="Freeform 3075"/>
              <p:cNvSpPr>
                <a:spLocks/>
              </p:cNvSpPr>
              <p:nvPr/>
            </p:nvSpPr>
            <p:spPr bwMode="auto">
              <a:xfrm>
                <a:off x="2009" y="11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7" name="Freeform 3076"/>
              <p:cNvSpPr>
                <a:spLocks/>
              </p:cNvSpPr>
              <p:nvPr/>
            </p:nvSpPr>
            <p:spPr bwMode="auto">
              <a:xfrm>
                <a:off x="2012" y="11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8" name="Freeform 3077"/>
              <p:cNvSpPr>
                <a:spLocks/>
              </p:cNvSpPr>
              <p:nvPr/>
            </p:nvSpPr>
            <p:spPr bwMode="auto">
              <a:xfrm>
                <a:off x="2004" y="11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29" name="Freeform 3078"/>
              <p:cNvSpPr>
                <a:spLocks/>
              </p:cNvSpPr>
              <p:nvPr/>
            </p:nvSpPr>
            <p:spPr bwMode="auto">
              <a:xfrm>
                <a:off x="2020" y="11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0" name="Freeform 3079"/>
              <p:cNvSpPr>
                <a:spLocks/>
              </p:cNvSpPr>
              <p:nvPr/>
            </p:nvSpPr>
            <p:spPr bwMode="auto">
              <a:xfrm>
                <a:off x="2022" y="112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1" name="Freeform 3080"/>
              <p:cNvSpPr>
                <a:spLocks/>
              </p:cNvSpPr>
              <p:nvPr/>
            </p:nvSpPr>
            <p:spPr bwMode="auto">
              <a:xfrm>
                <a:off x="2021" y="1118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3 h 3"/>
                  <a:gd name="T4" fmla="*/ 1 w 4"/>
                  <a:gd name="T5" fmla="*/ 2 h 3"/>
                  <a:gd name="T6" fmla="*/ 1 w 4"/>
                  <a:gd name="T7" fmla="*/ 3 h 3"/>
                  <a:gd name="T8" fmla="*/ 3 w 4"/>
                  <a:gd name="T9" fmla="*/ 2 h 3"/>
                  <a:gd name="T10" fmla="*/ 4 w 4"/>
                  <a:gd name="T11" fmla="*/ 0 h 3"/>
                  <a:gd name="T12" fmla="*/ 1 w 4"/>
                  <a:gd name="T13" fmla="*/ 2 h 3"/>
                  <a:gd name="T14" fmla="*/ 3 w 4"/>
                  <a:gd name="T15" fmla="*/ 0 h 3"/>
                  <a:gd name="T16" fmla="*/ 1 w 4"/>
                  <a:gd name="T17" fmla="*/ 2 h 3"/>
                  <a:gd name="T18" fmla="*/ 0 w 4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2" name="Freeform 3081"/>
              <p:cNvSpPr>
                <a:spLocks/>
              </p:cNvSpPr>
              <p:nvPr/>
            </p:nvSpPr>
            <p:spPr bwMode="auto">
              <a:xfrm>
                <a:off x="2025" y="11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3" name="Freeform 3082"/>
              <p:cNvSpPr>
                <a:spLocks/>
              </p:cNvSpPr>
              <p:nvPr/>
            </p:nvSpPr>
            <p:spPr bwMode="auto">
              <a:xfrm>
                <a:off x="2024" y="11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4" name="Freeform 3083"/>
              <p:cNvSpPr>
                <a:spLocks/>
              </p:cNvSpPr>
              <p:nvPr/>
            </p:nvSpPr>
            <p:spPr bwMode="auto">
              <a:xfrm>
                <a:off x="2026" y="111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5" name="Freeform 3084"/>
              <p:cNvSpPr>
                <a:spLocks/>
              </p:cNvSpPr>
              <p:nvPr/>
            </p:nvSpPr>
            <p:spPr bwMode="auto">
              <a:xfrm>
                <a:off x="2014" y="1113"/>
                <a:ext cx="15" cy="19"/>
              </a:xfrm>
              <a:custGeom>
                <a:avLst/>
                <a:gdLst>
                  <a:gd name="T0" fmla="*/ 2 w 15"/>
                  <a:gd name="T1" fmla="*/ 8 h 19"/>
                  <a:gd name="T2" fmla="*/ 0 w 15"/>
                  <a:gd name="T3" fmla="*/ 14 h 19"/>
                  <a:gd name="T4" fmla="*/ 1 w 15"/>
                  <a:gd name="T5" fmla="*/ 13 h 19"/>
                  <a:gd name="T6" fmla="*/ 1 w 15"/>
                  <a:gd name="T7" fmla="*/ 14 h 19"/>
                  <a:gd name="T8" fmla="*/ 2 w 15"/>
                  <a:gd name="T9" fmla="*/ 14 h 19"/>
                  <a:gd name="T10" fmla="*/ 3 w 15"/>
                  <a:gd name="T11" fmla="*/ 13 h 19"/>
                  <a:gd name="T12" fmla="*/ 3 w 15"/>
                  <a:gd name="T13" fmla="*/ 14 h 19"/>
                  <a:gd name="T14" fmla="*/ 5 w 15"/>
                  <a:gd name="T15" fmla="*/ 14 h 19"/>
                  <a:gd name="T16" fmla="*/ 3 w 15"/>
                  <a:gd name="T17" fmla="*/ 15 h 19"/>
                  <a:gd name="T18" fmla="*/ 3 w 15"/>
                  <a:gd name="T19" fmla="*/ 17 h 19"/>
                  <a:gd name="T20" fmla="*/ 5 w 15"/>
                  <a:gd name="T21" fmla="*/ 17 h 19"/>
                  <a:gd name="T22" fmla="*/ 3 w 15"/>
                  <a:gd name="T23" fmla="*/ 18 h 19"/>
                  <a:gd name="T24" fmla="*/ 5 w 15"/>
                  <a:gd name="T25" fmla="*/ 18 h 19"/>
                  <a:gd name="T26" fmla="*/ 5 w 15"/>
                  <a:gd name="T27" fmla="*/ 17 h 19"/>
                  <a:gd name="T28" fmla="*/ 5 w 15"/>
                  <a:gd name="T29" fmla="*/ 18 h 19"/>
                  <a:gd name="T30" fmla="*/ 7 w 15"/>
                  <a:gd name="T31" fmla="*/ 18 h 19"/>
                  <a:gd name="T32" fmla="*/ 6 w 15"/>
                  <a:gd name="T33" fmla="*/ 19 h 19"/>
                  <a:gd name="T34" fmla="*/ 7 w 15"/>
                  <a:gd name="T35" fmla="*/ 19 h 19"/>
                  <a:gd name="T36" fmla="*/ 10 w 15"/>
                  <a:gd name="T37" fmla="*/ 15 h 19"/>
                  <a:gd name="T38" fmla="*/ 13 w 15"/>
                  <a:gd name="T39" fmla="*/ 12 h 19"/>
                  <a:gd name="T40" fmla="*/ 15 w 15"/>
                  <a:gd name="T41" fmla="*/ 10 h 19"/>
                  <a:gd name="T42" fmla="*/ 13 w 15"/>
                  <a:gd name="T43" fmla="*/ 10 h 19"/>
                  <a:gd name="T44" fmla="*/ 13 w 15"/>
                  <a:gd name="T45" fmla="*/ 12 h 19"/>
                  <a:gd name="T46" fmla="*/ 12 w 15"/>
                  <a:gd name="T47" fmla="*/ 12 h 19"/>
                  <a:gd name="T48" fmla="*/ 11 w 15"/>
                  <a:gd name="T49" fmla="*/ 12 h 19"/>
                  <a:gd name="T50" fmla="*/ 12 w 15"/>
                  <a:gd name="T51" fmla="*/ 9 h 19"/>
                  <a:gd name="T52" fmla="*/ 11 w 15"/>
                  <a:gd name="T53" fmla="*/ 9 h 19"/>
                  <a:gd name="T54" fmla="*/ 11 w 15"/>
                  <a:gd name="T55" fmla="*/ 8 h 19"/>
                  <a:gd name="T56" fmla="*/ 12 w 15"/>
                  <a:gd name="T57" fmla="*/ 7 h 19"/>
                  <a:gd name="T58" fmla="*/ 11 w 15"/>
                  <a:gd name="T59" fmla="*/ 7 h 19"/>
                  <a:gd name="T60" fmla="*/ 12 w 15"/>
                  <a:gd name="T61" fmla="*/ 3 h 19"/>
                  <a:gd name="T62" fmla="*/ 12 w 15"/>
                  <a:gd name="T63" fmla="*/ 4 h 19"/>
                  <a:gd name="T64" fmla="*/ 12 w 15"/>
                  <a:gd name="T65" fmla="*/ 2 h 19"/>
                  <a:gd name="T66" fmla="*/ 13 w 15"/>
                  <a:gd name="T67" fmla="*/ 0 h 19"/>
                  <a:gd name="T68" fmla="*/ 12 w 15"/>
                  <a:gd name="T69" fmla="*/ 2 h 19"/>
                  <a:gd name="T70" fmla="*/ 11 w 15"/>
                  <a:gd name="T71" fmla="*/ 2 h 19"/>
                  <a:gd name="T72" fmla="*/ 11 w 15"/>
                  <a:gd name="T73" fmla="*/ 0 h 19"/>
                  <a:gd name="T74" fmla="*/ 11 w 15"/>
                  <a:gd name="T75" fmla="*/ 2 h 19"/>
                  <a:gd name="T76" fmla="*/ 10 w 15"/>
                  <a:gd name="T77" fmla="*/ 0 h 19"/>
                  <a:gd name="T78" fmla="*/ 8 w 15"/>
                  <a:gd name="T79" fmla="*/ 0 h 19"/>
                  <a:gd name="T80" fmla="*/ 7 w 15"/>
                  <a:gd name="T81" fmla="*/ 2 h 19"/>
                  <a:gd name="T82" fmla="*/ 2 w 15"/>
                  <a:gd name="T83" fmla="*/ 8 h 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5" h="19">
                    <a:moveTo>
                      <a:pt x="2" y="8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6" name="Freeform 3085"/>
              <p:cNvSpPr>
                <a:spLocks/>
              </p:cNvSpPr>
              <p:nvPr/>
            </p:nvSpPr>
            <p:spPr bwMode="auto">
              <a:xfrm>
                <a:off x="1837" y="938"/>
                <a:ext cx="5" cy="14"/>
              </a:xfrm>
              <a:custGeom>
                <a:avLst/>
                <a:gdLst>
                  <a:gd name="T0" fmla="*/ 5 w 5"/>
                  <a:gd name="T1" fmla="*/ 14 h 14"/>
                  <a:gd name="T2" fmla="*/ 4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0 w 5"/>
                  <a:gd name="T9" fmla="*/ 0 h 14"/>
                  <a:gd name="T10" fmla="*/ 1 w 5"/>
                  <a:gd name="T11" fmla="*/ 5 h 14"/>
                  <a:gd name="T12" fmla="*/ 3 w 5"/>
                  <a:gd name="T13" fmla="*/ 4 h 14"/>
                  <a:gd name="T14" fmla="*/ 5 w 5"/>
                  <a:gd name="T15" fmla="*/ 14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lnTo>
                      <a:pt x="4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7" name="Freeform 3086"/>
              <p:cNvSpPr>
                <a:spLocks/>
              </p:cNvSpPr>
              <p:nvPr/>
            </p:nvSpPr>
            <p:spPr bwMode="auto">
              <a:xfrm>
                <a:off x="1830" y="922"/>
                <a:ext cx="2" cy="1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7 h 10"/>
                  <a:gd name="T4" fmla="*/ 0 w 2"/>
                  <a:gd name="T5" fmla="*/ 1 h 10"/>
                  <a:gd name="T6" fmla="*/ 0 w 2"/>
                  <a:gd name="T7" fmla="*/ 0 h 10"/>
                  <a:gd name="T8" fmla="*/ 0 w 2"/>
                  <a:gd name="T9" fmla="*/ 1 h 10"/>
                  <a:gd name="T10" fmla="*/ 2 w 2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lnTo>
                      <a:pt x="1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8" name="Freeform 3087"/>
              <p:cNvSpPr>
                <a:spLocks/>
              </p:cNvSpPr>
              <p:nvPr/>
            </p:nvSpPr>
            <p:spPr bwMode="auto">
              <a:xfrm>
                <a:off x="1823" y="944"/>
                <a:ext cx="3" cy="8"/>
              </a:xfrm>
              <a:custGeom>
                <a:avLst/>
                <a:gdLst>
                  <a:gd name="T0" fmla="*/ 2 w 3"/>
                  <a:gd name="T1" fmla="*/ 7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7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39" name="Freeform 3088"/>
              <p:cNvSpPr>
                <a:spLocks/>
              </p:cNvSpPr>
              <p:nvPr/>
            </p:nvSpPr>
            <p:spPr bwMode="auto">
              <a:xfrm>
                <a:off x="1800" y="646"/>
                <a:ext cx="112" cy="436"/>
              </a:xfrm>
              <a:custGeom>
                <a:avLst/>
                <a:gdLst>
                  <a:gd name="T0" fmla="*/ 13 w 112"/>
                  <a:gd name="T1" fmla="*/ 13 h 436"/>
                  <a:gd name="T2" fmla="*/ 7 w 112"/>
                  <a:gd name="T3" fmla="*/ 29 h 436"/>
                  <a:gd name="T4" fmla="*/ 7 w 112"/>
                  <a:gd name="T5" fmla="*/ 40 h 436"/>
                  <a:gd name="T6" fmla="*/ 4 w 112"/>
                  <a:gd name="T7" fmla="*/ 82 h 436"/>
                  <a:gd name="T8" fmla="*/ 1 w 112"/>
                  <a:gd name="T9" fmla="*/ 105 h 436"/>
                  <a:gd name="T10" fmla="*/ 0 w 112"/>
                  <a:gd name="T11" fmla="*/ 153 h 436"/>
                  <a:gd name="T12" fmla="*/ 4 w 112"/>
                  <a:gd name="T13" fmla="*/ 199 h 436"/>
                  <a:gd name="T14" fmla="*/ 9 w 112"/>
                  <a:gd name="T15" fmla="*/ 223 h 436"/>
                  <a:gd name="T16" fmla="*/ 4 w 112"/>
                  <a:gd name="T17" fmla="*/ 206 h 436"/>
                  <a:gd name="T18" fmla="*/ 20 w 112"/>
                  <a:gd name="T19" fmla="*/ 272 h 436"/>
                  <a:gd name="T20" fmla="*/ 23 w 112"/>
                  <a:gd name="T21" fmla="*/ 280 h 436"/>
                  <a:gd name="T22" fmla="*/ 23 w 112"/>
                  <a:gd name="T23" fmla="*/ 285 h 436"/>
                  <a:gd name="T24" fmla="*/ 28 w 112"/>
                  <a:gd name="T25" fmla="*/ 296 h 436"/>
                  <a:gd name="T26" fmla="*/ 28 w 112"/>
                  <a:gd name="T27" fmla="*/ 298 h 436"/>
                  <a:gd name="T28" fmla="*/ 35 w 112"/>
                  <a:gd name="T29" fmla="*/ 327 h 436"/>
                  <a:gd name="T30" fmla="*/ 50 w 112"/>
                  <a:gd name="T31" fmla="*/ 372 h 436"/>
                  <a:gd name="T32" fmla="*/ 55 w 112"/>
                  <a:gd name="T33" fmla="*/ 387 h 436"/>
                  <a:gd name="T34" fmla="*/ 58 w 112"/>
                  <a:gd name="T35" fmla="*/ 384 h 436"/>
                  <a:gd name="T36" fmla="*/ 45 w 112"/>
                  <a:gd name="T37" fmla="*/ 352 h 436"/>
                  <a:gd name="T38" fmla="*/ 48 w 112"/>
                  <a:gd name="T39" fmla="*/ 361 h 436"/>
                  <a:gd name="T40" fmla="*/ 74 w 112"/>
                  <a:gd name="T41" fmla="*/ 408 h 436"/>
                  <a:gd name="T42" fmla="*/ 91 w 112"/>
                  <a:gd name="T43" fmla="*/ 423 h 436"/>
                  <a:gd name="T44" fmla="*/ 83 w 112"/>
                  <a:gd name="T45" fmla="*/ 414 h 436"/>
                  <a:gd name="T46" fmla="*/ 94 w 112"/>
                  <a:gd name="T47" fmla="*/ 423 h 436"/>
                  <a:gd name="T48" fmla="*/ 112 w 112"/>
                  <a:gd name="T49" fmla="*/ 436 h 436"/>
                  <a:gd name="T50" fmla="*/ 102 w 112"/>
                  <a:gd name="T51" fmla="*/ 429 h 436"/>
                  <a:gd name="T52" fmla="*/ 94 w 112"/>
                  <a:gd name="T53" fmla="*/ 418 h 436"/>
                  <a:gd name="T54" fmla="*/ 87 w 112"/>
                  <a:gd name="T55" fmla="*/ 408 h 436"/>
                  <a:gd name="T56" fmla="*/ 84 w 112"/>
                  <a:gd name="T57" fmla="*/ 409 h 436"/>
                  <a:gd name="T58" fmla="*/ 81 w 112"/>
                  <a:gd name="T59" fmla="*/ 402 h 436"/>
                  <a:gd name="T60" fmla="*/ 73 w 112"/>
                  <a:gd name="T61" fmla="*/ 394 h 436"/>
                  <a:gd name="T62" fmla="*/ 87 w 112"/>
                  <a:gd name="T63" fmla="*/ 415 h 436"/>
                  <a:gd name="T64" fmla="*/ 82 w 112"/>
                  <a:gd name="T65" fmla="*/ 411 h 436"/>
                  <a:gd name="T66" fmla="*/ 63 w 112"/>
                  <a:gd name="T67" fmla="*/ 380 h 436"/>
                  <a:gd name="T68" fmla="*/ 57 w 112"/>
                  <a:gd name="T69" fmla="*/ 359 h 436"/>
                  <a:gd name="T70" fmla="*/ 46 w 112"/>
                  <a:gd name="T71" fmla="*/ 324 h 436"/>
                  <a:gd name="T72" fmla="*/ 42 w 112"/>
                  <a:gd name="T73" fmla="*/ 306 h 436"/>
                  <a:gd name="T74" fmla="*/ 43 w 112"/>
                  <a:gd name="T75" fmla="*/ 318 h 436"/>
                  <a:gd name="T76" fmla="*/ 38 w 112"/>
                  <a:gd name="T77" fmla="*/ 307 h 436"/>
                  <a:gd name="T78" fmla="*/ 27 w 112"/>
                  <a:gd name="T79" fmla="*/ 272 h 436"/>
                  <a:gd name="T80" fmla="*/ 27 w 112"/>
                  <a:gd name="T81" fmla="*/ 261 h 436"/>
                  <a:gd name="T82" fmla="*/ 18 w 112"/>
                  <a:gd name="T83" fmla="*/ 224 h 436"/>
                  <a:gd name="T84" fmla="*/ 18 w 112"/>
                  <a:gd name="T85" fmla="*/ 216 h 436"/>
                  <a:gd name="T86" fmla="*/ 12 w 112"/>
                  <a:gd name="T87" fmla="*/ 175 h 436"/>
                  <a:gd name="T88" fmla="*/ 12 w 112"/>
                  <a:gd name="T89" fmla="*/ 155 h 436"/>
                  <a:gd name="T90" fmla="*/ 11 w 112"/>
                  <a:gd name="T91" fmla="*/ 124 h 436"/>
                  <a:gd name="T92" fmla="*/ 13 w 112"/>
                  <a:gd name="T93" fmla="*/ 75 h 436"/>
                  <a:gd name="T94" fmla="*/ 12 w 112"/>
                  <a:gd name="T95" fmla="*/ 56 h 436"/>
                  <a:gd name="T96" fmla="*/ 20 w 112"/>
                  <a:gd name="T97" fmla="*/ 9 h 436"/>
                  <a:gd name="T98" fmla="*/ 13 w 112"/>
                  <a:gd name="T99" fmla="*/ 3 h 4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2" h="436">
                    <a:moveTo>
                      <a:pt x="12" y="8"/>
                    </a:moveTo>
                    <a:lnTo>
                      <a:pt x="13" y="5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1" y="23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7" y="29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5" y="52"/>
                    </a:lnTo>
                    <a:lnTo>
                      <a:pt x="4" y="62"/>
                    </a:lnTo>
                    <a:lnTo>
                      <a:pt x="5" y="68"/>
                    </a:lnTo>
                    <a:lnTo>
                      <a:pt x="4" y="82"/>
                    </a:lnTo>
                    <a:lnTo>
                      <a:pt x="2" y="78"/>
                    </a:lnTo>
                    <a:lnTo>
                      <a:pt x="1" y="81"/>
                    </a:lnTo>
                    <a:lnTo>
                      <a:pt x="0" y="88"/>
                    </a:lnTo>
                    <a:lnTo>
                      <a:pt x="1" y="105"/>
                    </a:lnTo>
                    <a:lnTo>
                      <a:pt x="0" y="112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65"/>
                    </a:lnTo>
                    <a:lnTo>
                      <a:pt x="1" y="178"/>
                    </a:lnTo>
                    <a:lnTo>
                      <a:pt x="2" y="187"/>
                    </a:lnTo>
                    <a:lnTo>
                      <a:pt x="4" y="199"/>
                    </a:lnTo>
                    <a:lnTo>
                      <a:pt x="5" y="206"/>
                    </a:lnTo>
                    <a:lnTo>
                      <a:pt x="9" y="219"/>
                    </a:lnTo>
                    <a:lnTo>
                      <a:pt x="10" y="221"/>
                    </a:lnTo>
                    <a:lnTo>
                      <a:pt x="9" y="223"/>
                    </a:lnTo>
                    <a:lnTo>
                      <a:pt x="9" y="221"/>
                    </a:lnTo>
                    <a:lnTo>
                      <a:pt x="6" y="215"/>
                    </a:lnTo>
                    <a:lnTo>
                      <a:pt x="5" y="208"/>
                    </a:lnTo>
                    <a:lnTo>
                      <a:pt x="4" y="206"/>
                    </a:lnTo>
                    <a:lnTo>
                      <a:pt x="4" y="208"/>
                    </a:lnTo>
                    <a:lnTo>
                      <a:pt x="7" y="224"/>
                    </a:lnTo>
                    <a:lnTo>
                      <a:pt x="11" y="240"/>
                    </a:lnTo>
                    <a:lnTo>
                      <a:pt x="20" y="272"/>
                    </a:lnTo>
                    <a:lnTo>
                      <a:pt x="21" y="275"/>
                    </a:lnTo>
                    <a:lnTo>
                      <a:pt x="21" y="274"/>
                    </a:lnTo>
                    <a:lnTo>
                      <a:pt x="22" y="275"/>
                    </a:lnTo>
                    <a:lnTo>
                      <a:pt x="23" y="280"/>
                    </a:lnTo>
                    <a:lnTo>
                      <a:pt x="22" y="278"/>
                    </a:lnTo>
                    <a:lnTo>
                      <a:pt x="23" y="283"/>
                    </a:lnTo>
                    <a:lnTo>
                      <a:pt x="23" y="282"/>
                    </a:lnTo>
                    <a:lnTo>
                      <a:pt x="23" y="285"/>
                    </a:lnTo>
                    <a:lnTo>
                      <a:pt x="23" y="281"/>
                    </a:lnTo>
                    <a:lnTo>
                      <a:pt x="25" y="282"/>
                    </a:lnTo>
                    <a:lnTo>
                      <a:pt x="26" y="288"/>
                    </a:lnTo>
                    <a:lnTo>
                      <a:pt x="28" y="296"/>
                    </a:lnTo>
                    <a:lnTo>
                      <a:pt x="31" y="303"/>
                    </a:lnTo>
                    <a:lnTo>
                      <a:pt x="31" y="305"/>
                    </a:lnTo>
                    <a:lnTo>
                      <a:pt x="30" y="302"/>
                    </a:lnTo>
                    <a:lnTo>
                      <a:pt x="28" y="298"/>
                    </a:lnTo>
                    <a:lnTo>
                      <a:pt x="28" y="300"/>
                    </a:lnTo>
                    <a:lnTo>
                      <a:pt x="27" y="302"/>
                    </a:lnTo>
                    <a:lnTo>
                      <a:pt x="30" y="313"/>
                    </a:lnTo>
                    <a:lnTo>
                      <a:pt x="35" y="327"/>
                    </a:lnTo>
                    <a:lnTo>
                      <a:pt x="38" y="341"/>
                    </a:lnTo>
                    <a:lnTo>
                      <a:pt x="42" y="354"/>
                    </a:lnTo>
                    <a:lnTo>
                      <a:pt x="48" y="369"/>
                    </a:lnTo>
                    <a:lnTo>
                      <a:pt x="50" y="372"/>
                    </a:lnTo>
                    <a:lnTo>
                      <a:pt x="52" y="377"/>
                    </a:lnTo>
                    <a:lnTo>
                      <a:pt x="51" y="377"/>
                    </a:lnTo>
                    <a:lnTo>
                      <a:pt x="52" y="379"/>
                    </a:lnTo>
                    <a:lnTo>
                      <a:pt x="55" y="387"/>
                    </a:lnTo>
                    <a:lnTo>
                      <a:pt x="59" y="392"/>
                    </a:lnTo>
                    <a:lnTo>
                      <a:pt x="66" y="399"/>
                    </a:lnTo>
                    <a:lnTo>
                      <a:pt x="63" y="393"/>
                    </a:lnTo>
                    <a:lnTo>
                      <a:pt x="58" y="384"/>
                    </a:lnTo>
                    <a:lnTo>
                      <a:pt x="52" y="374"/>
                    </a:lnTo>
                    <a:lnTo>
                      <a:pt x="51" y="368"/>
                    </a:lnTo>
                    <a:lnTo>
                      <a:pt x="47" y="359"/>
                    </a:lnTo>
                    <a:lnTo>
                      <a:pt x="45" y="352"/>
                    </a:lnTo>
                    <a:lnTo>
                      <a:pt x="43" y="349"/>
                    </a:lnTo>
                    <a:lnTo>
                      <a:pt x="45" y="349"/>
                    </a:lnTo>
                    <a:lnTo>
                      <a:pt x="45" y="353"/>
                    </a:lnTo>
                    <a:lnTo>
                      <a:pt x="48" y="361"/>
                    </a:lnTo>
                    <a:lnTo>
                      <a:pt x="52" y="368"/>
                    </a:lnTo>
                    <a:lnTo>
                      <a:pt x="59" y="382"/>
                    </a:lnTo>
                    <a:lnTo>
                      <a:pt x="69" y="400"/>
                    </a:lnTo>
                    <a:lnTo>
                      <a:pt x="74" y="408"/>
                    </a:lnTo>
                    <a:lnTo>
                      <a:pt x="79" y="411"/>
                    </a:lnTo>
                    <a:lnTo>
                      <a:pt x="86" y="418"/>
                    </a:lnTo>
                    <a:lnTo>
                      <a:pt x="89" y="423"/>
                    </a:lnTo>
                    <a:lnTo>
                      <a:pt x="91" y="423"/>
                    </a:lnTo>
                    <a:lnTo>
                      <a:pt x="97" y="430"/>
                    </a:lnTo>
                    <a:lnTo>
                      <a:pt x="97" y="428"/>
                    </a:lnTo>
                    <a:lnTo>
                      <a:pt x="93" y="424"/>
                    </a:lnTo>
                    <a:lnTo>
                      <a:pt x="83" y="414"/>
                    </a:lnTo>
                    <a:lnTo>
                      <a:pt x="88" y="418"/>
                    </a:lnTo>
                    <a:lnTo>
                      <a:pt x="89" y="420"/>
                    </a:lnTo>
                    <a:lnTo>
                      <a:pt x="93" y="423"/>
                    </a:lnTo>
                    <a:lnTo>
                      <a:pt x="94" y="423"/>
                    </a:lnTo>
                    <a:lnTo>
                      <a:pt x="98" y="425"/>
                    </a:lnTo>
                    <a:lnTo>
                      <a:pt x="101" y="429"/>
                    </a:lnTo>
                    <a:lnTo>
                      <a:pt x="108" y="434"/>
                    </a:lnTo>
                    <a:lnTo>
                      <a:pt x="112" y="436"/>
                    </a:lnTo>
                    <a:lnTo>
                      <a:pt x="112" y="435"/>
                    </a:lnTo>
                    <a:lnTo>
                      <a:pt x="110" y="434"/>
                    </a:lnTo>
                    <a:lnTo>
                      <a:pt x="104" y="429"/>
                    </a:lnTo>
                    <a:lnTo>
                      <a:pt x="102" y="429"/>
                    </a:lnTo>
                    <a:lnTo>
                      <a:pt x="92" y="416"/>
                    </a:lnTo>
                    <a:lnTo>
                      <a:pt x="91" y="416"/>
                    </a:lnTo>
                    <a:lnTo>
                      <a:pt x="92" y="416"/>
                    </a:lnTo>
                    <a:lnTo>
                      <a:pt x="94" y="418"/>
                    </a:lnTo>
                    <a:lnTo>
                      <a:pt x="98" y="421"/>
                    </a:lnTo>
                    <a:lnTo>
                      <a:pt x="98" y="420"/>
                    </a:lnTo>
                    <a:lnTo>
                      <a:pt x="94" y="416"/>
                    </a:lnTo>
                    <a:lnTo>
                      <a:pt x="87" y="408"/>
                    </a:lnTo>
                    <a:lnTo>
                      <a:pt x="86" y="406"/>
                    </a:lnTo>
                    <a:lnTo>
                      <a:pt x="87" y="408"/>
                    </a:lnTo>
                    <a:lnTo>
                      <a:pt x="92" y="414"/>
                    </a:lnTo>
                    <a:lnTo>
                      <a:pt x="84" y="409"/>
                    </a:lnTo>
                    <a:lnTo>
                      <a:pt x="82" y="406"/>
                    </a:lnTo>
                    <a:lnTo>
                      <a:pt x="81" y="404"/>
                    </a:lnTo>
                    <a:lnTo>
                      <a:pt x="81" y="403"/>
                    </a:lnTo>
                    <a:lnTo>
                      <a:pt x="81" y="402"/>
                    </a:lnTo>
                    <a:lnTo>
                      <a:pt x="79" y="399"/>
                    </a:lnTo>
                    <a:lnTo>
                      <a:pt x="76" y="395"/>
                    </a:lnTo>
                    <a:lnTo>
                      <a:pt x="74" y="394"/>
                    </a:lnTo>
                    <a:lnTo>
                      <a:pt x="73" y="394"/>
                    </a:lnTo>
                    <a:lnTo>
                      <a:pt x="71" y="392"/>
                    </a:lnTo>
                    <a:lnTo>
                      <a:pt x="72" y="395"/>
                    </a:lnTo>
                    <a:lnTo>
                      <a:pt x="77" y="403"/>
                    </a:lnTo>
                    <a:lnTo>
                      <a:pt x="87" y="415"/>
                    </a:lnTo>
                    <a:lnTo>
                      <a:pt x="91" y="419"/>
                    </a:lnTo>
                    <a:lnTo>
                      <a:pt x="89" y="418"/>
                    </a:lnTo>
                    <a:lnTo>
                      <a:pt x="91" y="419"/>
                    </a:lnTo>
                    <a:lnTo>
                      <a:pt x="82" y="411"/>
                    </a:lnTo>
                    <a:lnTo>
                      <a:pt x="74" y="403"/>
                    </a:lnTo>
                    <a:lnTo>
                      <a:pt x="68" y="393"/>
                    </a:lnTo>
                    <a:lnTo>
                      <a:pt x="64" y="385"/>
                    </a:lnTo>
                    <a:lnTo>
                      <a:pt x="63" y="380"/>
                    </a:lnTo>
                    <a:lnTo>
                      <a:pt x="64" y="379"/>
                    </a:lnTo>
                    <a:lnTo>
                      <a:pt x="66" y="382"/>
                    </a:lnTo>
                    <a:lnTo>
                      <a:pt x="62" y="369"/>
                    </a:lnTo>
                    <a:lnTo>
                      <a:pt x="57" y="359"/>
                    </a:lnTo>
                    <a:lnTo>
                      <a:pt x="53" y="352"/>
                    </a:lnTo>
                    <a:lnTo>
                      <a:pt x="48" y="334"/>
                    </a:lnTo>
                    <a:lnTo>
                      <a:pt x="47" y="333"/>
                    </a:lnTo>
                    <a:lnTo>
                      <a:pt x="46" y="324"/>
                    </a:lnTo>
                    <a:lnTo>
                      <a:pt x="47" y="324"/>
                    </a:lnTo>
                    <a:lnTo>
                      <a:pt x="47" y="323"/>
                    </a:lnTo>
                    <a:lnTo>
                      <a:pt x="43" y="311"/>
                    </a:lnTo>
                    <a:lnTo>
                      <a:pt x="42" y="306"/>
                    </a:lnTo>
                    <a:lnTo>
                      <a:pt x="41" y="305"/>
                    </a:lnTo>
                    <a:lnTo>
                      <a:pt x="41" y="306"/>
                    </a:lnTo>
                    <a:lnTo>
                      <a:pt x="42" y="311"/>
                    </a:lnTo>
                    <a:lnTo>
                      <a:pt x="43" y="318"/>
                    </a:lnTo>
                    <a:lnTo>
                      <a:pt x="45" y="322"/>
                    </a:lnTo>
                    <a:lnTo>
                      <a:pt x="45" y="323"/>
                    </a:lnTo>
                    <a:lnTo>
                      <a:pt x="43" y="322"/>
                    </a:lnTo>
                    <a:lnTo>
                      <a:pt x="38" y="307"/>
                    </a:lnTo>
                    <a:lnTo>
                      <a:pt x="35" y="295"/>
                    </a:lnTo>
                    <a:lnTo>
                      <a:pt x="32" y="291"/>
                    </a:lnTo>
                    <a:lnTo>
                      <a:pt x="30" y="282"/>
                    </a:lnTo>
                    <a:lnTo>
                      <a:pt x="27" y="272"/>
                    </a:lnTo>
                    <a:lnTo>
                      <a:pt x="26" y="266"/>
                    </a:lnTo>
                    <a:lnTo>
                      <a:pt x="27" y="267"/>
                    </a:lnTo>
                    <a:lnTo>
                      <a:pt x="30" y="274"/>
                    </a:lnTo>
                    <a:lnTo>
                      <a:pt x="27" y="261"/>
                    </a:lnTo>
                    <a:lnTo>
                      <a:pt x="23" y="250"/>
                    </a:lnTo>
                    <a:lnTo>
                      <a:pt x="22" y="241"/>
                    </a:lnTo>
                    <a:lnTo>
                      <a:pt x="21" y="233"/>
                    </a:lnTo>
                    <a:lnTo>
                      <a:pt x="18" y="224"/>
                    </a:lnTo>
                    <a:lnTo>
                      <a:pt x="18" y="225"/>
                    </a:lnTo>
                    <a:lnTo>
                      <a:pt x="20" y="226"/>
                    </a:lnTo>
                    <a:lnTo>
                      <a:pt x="20" y="225"/>
                    </a:lnTo>
                    <a:lnTo>
                      <a:pt x="18" y="216"/>
                    </a:lnTo>
                    <a:lnTo>
                      <a:pt x="17" y="213"/>
                    </a:lnTo>
                    <a:lnTo>
                      <a:pt x="15" y="206"/>
                    </a:lnTo>
                    <a:lnTo>
                      <a:pt x="13" y="196"/>
                    </a:lnTo>
                    <a:lnTo>
                      <a:pt x="12" y="175"/>
                    </a:lnTo>
                    <a:lnTo>
                      <a:pt x="12" y="172"/>
                    </a:lnTo>
                    <a:lnTo>
                      <a:pt x="12" y="173"/>
                    </a:lnTo>
                    <a:lnTo>
                      <a:pt x="13" y="159"/>
                    </a:lnTo>
                    <a:lnTo>
                      <a:pt x="12" y="155"/>
                    </a:lnTo>
                    <a:lnTo>
                      <a:pt x="12" y="152"/>
                    </a:lnTo>
                    <a:lnTo>
                      <a:pt x="13" y="141"/>
                    </a:lnTo>
                    <a:lnTo>
                      <a:pt x="12" y="133"/>
                    </a:lnTo>
                    <a:lnTo>
                      <a:pt x="11" y="124"/>
                    </a:lnTo>
                    <a:lnTo>
                      <a:pt x="12" y="111"/>
                    </a:lnTo>
                    <a:lnTo>
                      <a:pt x="12" y="100"/>
                    </a:lnTo>
                    <a:lnTo>
                      <a:pt x="12" y="87"/>
                    </a:lnTo>
                    <a:lnTo>
                      <a:pt x="13" y="75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1" y="70"/>
                    </a:lnTo>
                    <a:lnTo>
                      <a:pt x="12" y="56"/>
                    </a:lnTo>
                    <a:lnTo>
                      <a:pt x="15" y="44"/>
                    </a:lnTo>
                    <a:lnTo>
                      <a:pt x="21" y="18"/>
                    </a:lnTo>
                    <a:lnTo>
                      <a:pt x="22" y="14"/>
                    </a:lnTo>
                    <a:lnTo>
                      <a:pt x="20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0" name="Freeform 3089"/>
              <p:cNvSpPr>
                <a:spLocks/>
              </p:cNvSpPr>
              <p:nvPr/>
            </p:nvSpPr>
            <p:spPr bwMode="auto">
              <a:xfrm>
                <a:off x="1883" y="106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0 w 5"/>
                  <a:gd name="T5" fmla="*/ 1 h 6"/>
                  <a:gd name="T6" fmla="*/ 3 w 5"/>
                  <a:gd name="T7" fmla="*/ 4 h 6"/>
                  <a:gd name="T8" fmla="*/ 5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1" name="Freeform 3090"/>
              <p:cNvSpPr>
                <a:spLocks/>
              </p:cNvSpPr>
              <p:nvPr/>
            </p:nvSpPr>
            <p:spPr bwMode="auto">
              <a:xfrm>
                <a:off x="1868" y="507"/>
                <a:ext cx="15" cy="24"/>
              </a:xfrm>
              <a:custGeom>
                <a:avLst/>
                <a:gdLst>
                  <a:gd name="T0" fmla="*/ 10 w 15"/>
                  <a:gd name="T1" fmla="*/ 11 h 24"/>
                  <a:gd name="T2" fmla="*/ 14 w 15"/>
                  <a:gd name="T3" fmla="*/ 2 h 24"/>
                  <a:gd name="T4" fmla="*/ 15 w 15"/>
                  <a:gd name="T5" fmla="*/ 0 h 24"/>
                  <a:gd name="T6" fmla="*/ 14 w 15"/>
                  <a:gd name="T7" fmla="*/ 1 h 24"/>
                  <a:gd name="T8" fmla="*/ 0 w 15"/>
                  <a:gd name="T9" fmla="*/ 24 h 24"/>
                  <a:gd name="T10" fmla="*/ 4 w 15"/>
                  <a:gd name="T11" fmla="*/ 19 h 24"/>
                  <a:gd name="T12" fmla="*/ 10 w 15"/>
                  <a:gd name="T13" fmla="*/ 1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4">
                    <a:moveTo>
                      <a:pt x="10" y="11"/>
                    </a:moveTo>
                    <a:lnTo>
                      <a:pt x="14" y="2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0" y="24"/>
                    </a:lnTo>
                    <a:lnTo>
                      <a:pt x="4" y="19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2" name="Freeform 3091"/>
              <p:cNvSpPr>
                <a:spLocks/>
              </p:cNvSpPr>
              <p:nvPr/>
            </p:nvSpPr>
            <p:spPr bwMode="auto">
              <a:xfrm>
                <a:off x="1832" y="916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0 h 11"/>
                  <a:gd name="T4" fmla="*/ 0 w 4"/>
                  <a:gd name="T5" fmla="*/ 2 h 11"/>
                  <a:gd name="T6" fmla="*/ 1 w 4"/>
                  <a:gd name="T7" fmla="*/ 6 h 11"/>
                  <a:gd name="T8" fmla="*/ 1 w 4"/>
                  <a:gd name="T9" fmla="*/ 7 h 11"/>
                  <a:gd name="T10" fmla="*/ 3 w 4"/>
                  <a:gd name="T11" fmla="*/ 8 h 11"/>
                  <a:gd name="T12" fmla="*/ 4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3" name="Freeform 3092"/>
              <p:cNvSpPr>
                <a:spLocks/>
              </p:cNvSpPr>
              <p:nvPr/>
            </p:nvSpPr>
            <p:spPr bwMode="auto">
              <a:xfrm>
                <a:off x="1886" y="480"/>
                <a:ext cx="7" cy="8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0 h 8"/>
                  <a:gd name="T4" fmla="*/ 5 w 7"/>
                  <a:gd name="T5" fmla="*/ 2 h 8"/>
                  <a:gd name="T6" fmla="*/ 0 w 7"/>
                  <a:gd name="T7" fmla="*/ 8 h 8"/>
                  <a:gd name="T8" fmla="*/ 5 w 7"/>
                  <a:gd name="T9" fmla="*/ 3 h 8"/>
                  <a:gd name="T10" fmla="*/ 7 w 7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0" y="8"/>
                    </a:lnTo>
                    <a:lnTo>
                      <a:pt x="5" y="3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4" name="Freeform 3093"/>
              <p:cNvSpPr>
                <a:spLocks/>
              </p:cNvSpPr>
              <p:nvPr/>
            </p:nvSpPr>
            <p:spPr bwMode="auto">
              <a:xfrm>
                <a:off x="1904" y="463"/>
                <a:ext cx="11" cy="5"/>
              </a:xfrm>
              <a:custGeom>
                <a:avLst/>
                <a:gdLst>
                  <a:gd name="T0" fmla="*/ 11 w 11"/>
                  <a:gd name="T1" fmla="*/ 2 h 5"/>
                  <a:gd name="T2" fmla="*/ 10 w 11"/>
                  <a:gd name="T3" fmla="*/ 0 h 5"/>
                  <a:gd name="T4" fmla="*/ 0 w 11"/>
                  <a:gd name="T5" fmla="*/ 5 h 5"/>
                  <a:gd name="T6" fmla="*/ 5 w 11"/>
                  <a:gd name="T7" fmla="*/ 4 h 5"/>
                  <a:gd name="T8" fmla="*/ 11 w 11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5" name="Freeform 3094"/>
              <p:cNvSpPr>
                <a:spLocks/>
              </p:cNvSpPr>
              <p:nvPr/>
            </p:nvSpPr>
            <p:spPr bwMode="auto">
              <a:xfrm>
                <a:off x="1871" y="471"/>
                <a:ext cx="28" cy="29"/>
              </a:xfrm>
              <a:custGeom>
                <a:avLst/>
                <a:gdLst>
                  <a:gd name="T0" fmla="*/ 1 w 28"/>
                  <a:gd name="T1" fmla="*/ 29 h 29"/>
                  <a:gd name="T2" fmla="*/ 7 w 28"/>
                  <a:gd name="T3" fmla="*/ 22 h 29"/>
                  <a:gd name="T4" fmla="*/ 10 w 28"/>
                  <a:gd name="T5" fmla="*/ 17 h 29"/>
                  <a:gd name="T6" fmla="*/ 13 w 28"/>
                  <a:gd name="T7" fmla="*/ 14 h 29"/>
                  <a:gd name="T8" fmla="*/ 20 w 28"/>
                  <a:gd name="T9" fmla="*/ 9 h 29"/>
                  <a:gd name="T10" fmla="*/ 26 w 28"/>
                  <a:gd name="T11" fmla="*/ 2 h 29"/>
                  <a:gd name="T12" fmla="*/ 28 w 28"/>
                  <a:gd name="T13" fmla="*/ 0 h 29"/>
                  <a:gd name="T14" fmla="*/ 26 w 28"/>
                  <a:gd name="T15" fmla="*/ 0 h 29"/>
                  <a:gd name="T16" fmla="*/ 23 w 28"/>
                  <a:gd name="T17" fmla="*/ 1 h 29"/>
                  <a:gd name="T18" fmla="*/ 21 w 28"/>
                  <a:gd name="T19" fmla="*/ 2 h 29"/>
                  <a:gd name="T20" fmla="*/ 21 w 28"/>
                  <a:gd name="T21" fmla="*/ 4 h 29"/>
                  <a:gd name="T22" fmla="*/ 20 w 28"/>
                  <a:gd name="T23" fmla="*/ 6 h 29"/>
                  <a:gd name="T24" fmla="*/ 17 w 28"/>
                  <a:gd name="T25" fmla="*/ 10 h 29"/>
                  <a:gd name="T26" fmla="*/ 10 w 28"/>
                  <a:gd name="T27" fmla="*/ 16 h 29"/>
                  <a:gd name="T28" fmla="*/ 5 w 28"/>
                  <a:gd name="T29" fmla="*/ 20 h 29"/>
                  <a:gd name="T30" fmla="*/ 0 w 28"/>
                  <a:gd name="T31" fmla="*/ 26 h 29"/>
                  <a:gd name="T32" fmla="*/ 0 w 28"/>
                  <a:gd name="T33" fmla="*/ 27 h 29"/>
                  <a:gd name="T34" fmla="*/ 1 w 28"/>
                  <a:gd name="T35" fmla="*/ 27 h 29"/>
                  <a:gd name="T36" fmla="*/ 2 w 28"/>
                  <a:gd name="T37" fmla="*/ 26 h 29"/>
                  <a:gd name="T38" fmla="*/ 1 w 28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7" y="22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20" y="9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7" y="10"/>
                    </a:lnTo>
                    <a:lnTo>
                      <a:pt x="10" y="16"/>
                    </a:lnTo>
                    <a:lnTo>
                      <a:pt x="5" y="20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6" name="Freeform 3095"/>
              <p:cNvSpPr>
                <a:spLocks/>
              </p:cNvSpPr>
              <p:nvPr/>
            </p:nvSpPr>
            <p:spPr bwMode="auto">
              <a:xfrm>
                <a:off x="1905" y="461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2 h 2"/>
                  <a:gd name="T4" fmla="*/ 5 w 9"/>
                  <a:gd name="T5" fmla="*/ 2 h 2"/>
                  <a:gd name="T6" fmla="*/ 9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7" name="Freeform 3096"/>
              <p:cNvSpPr>
                <a:spLocks/>
              </p:cNvSpPr>
              <p:nvPr/>
            </p:nvSpPr>
            <p:spPr bwMode="auto">
              <a:xfrm>
                <a:off x="1864" y="493"/>
                <a:ext cx="8" cy="10"/>
              </a:xfrm>
              <a:custGeom>
                <a:avLst/>
                <a:gdLst>
                  <a:gd name="T0" fmla="*/ 4 w 8"/>
                  <a:gd name="T1" fmla="*/ 4 h 10"/>
                  <a:gd name="T2" fmla="*/ 0 w 8"/>
                  <a:gd name="T3" fmla="*/ 10 h 10"/>
                  <a:gd name="T4" fmla="*/ 8 w 8"/>
                  <a:gd name="T5" fmla="*/ 0 h 10"/>
                  <a:gd name="T6" fmla="*/ 4 w 8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4" y="4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8" name="Freeform 3097"/>
              <p:cNvSpPr>
                <a:spLocks/>
              </p:cNvSpPr>
              <p:nvPr/>
            </p:nvSpPr>
            <p:spPr bwMode="auto">
              <a:xfrm>
                <a:off x="1869" y="482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4 h 9"/>
                  <a:gd name="T4" fmla="*/ 0 w 7"/>
                  <a:gd name="T5" fmla="*/ 8 h 9"/>
                  <a:gd name="T6" fmla="*/ 0 w 7"/>
                  <a:gd name="T7" fmla="*/ 9 h 9"/>
                  <a:gd name="T8" fmla="*/ 2 w 7"/>
                  <a:gd name="T9" fmla="*/ 8 h 9"/>
                  <a:gd name="T10" fmla="*/ 5 w 7"/>
                  <a:gd name="T11" fmla="*/ 3 h 9"/>
                  <a:gd name="T12" fmla="*/ 7 w 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49" name="Freeform 3098"/>
              <p:cNvSpPr>
                <a:spLocks/>
              </p:cNvSpPr>
              <p:nvPr/>
            </p:nvSpPr>
            <p:spPr bwMode="auto">
              <a:xfrm>
                <a:off x="1821" y="460"/>
                <a:ext cx="230" cy="156"/>
              </a:xfrm>
              <a:custGeom>
                <a:avLst/>
                <a:gdLst>
                  <a:gd name="T0" fmla="*/ 20 w 230"/>
                  <a:gd name="T1" fmla="*/ 123 h 156"/>
                  <a:gd name="T2" fmla="*/ 34 w 230"/>
                  <a:gd name="T3" fmla="*/ 88 h 156"/>
                  <a:gd name="T4" fmla="*/ 43 w 230"/>
                  <a:gd name="T5" fmla="*/ 69 h 156"/>
                  <a:gd name="T6" fmla="*/ 67 w 230"/>
                  <a:gd name="T7" fmla="*/ 33 h 156"/>
                  <a:gd name="T8" fmla="*/ 81 w 230"/>
                  <a:gd name="T9" fmla="*/ 18 h 156"/>
                  <a:gd name="T10" fmla="*/ 91 w 230"/>
                  <a:gd name="T11" fmla="*/ 16 h 156"/>
                  <a:gd name="T12" fmla="*/ 99 w 230"/>
                  <a:gd name="T13" fmla="*/ 13 h 156"/>
                  <a:gd name="T14" fmla="*/ 132 w 230"/>
                  <a:gd name="T15" fmla="*/ 15 h 156"/>
                  <a:gd name="T16" fmla="*/ 144 w 230"/>
                  <a:gd name="T17" fmla="*/ 17 h 156"/>
                  <a:gd name="T18" fmla="*/ 154 w 230"/>
                  <a:gd name="T19" fmla="*/ 21 h 156"/>
                  <a:gd name="T20" fmla="*/ 173 w 230"/>
                  <a:gd name="T21" fmla="*/ 36 h 156"/>
                  <a:gd name="T22" fmla="*/ 184 w 230"/>
                  <a:gd name="T23" fmla="*/ 42 h 156"/>
                  <a:gd name="T24" fmla="*/ 181 w 230"/>
                  <a:gd name="T25" fmla="*/ 43 h 156"/>
                  <a:gd name="T26" fmla="*/ 186 w 230"/>
                  <a:gd name="T27" fmla="*/ 47 h 156"/>
                  <a:gd name="T28" fmla="*/ 198 w 230"/>
                  <a:gd name="T29" fmla="*/ 59 h 156"/>
                  <a:gd name="T30" fmla="*/ 198 w 230"/>
                  <a:gd name="T31" fmla="*/ 57 h 156"/>
                  <a:gd name="T32" fmla="*/ 199 w 230"/>
                  <a:gd name="T33" fmla="*/ 56 h 156"/>
                  <a:gd name="T34" fmla="*/ 226 w 230"/>
                  <a:gd name="T35" fmla="*/ 76 h 156"/>
                  <a:gd name="T36" fmla="*/ 216 w 230"/>
                  <a:gd name="T37" fmla="*/ 62 h 156"/>
                  <a:gd name="T38" fmla="*/ 213 w 230"/>
                  <a:gd name="T39" fmla="*/ 58 h 156"/>
                  <a:gd name="T40" fmla="*/ 216 w 230"/>
                  <a:gd name="T41" fmla="*/ 63 h 156"/>
                  <a:gd name="T42" fmla="*/ 210 w 230"/>
                  <a:gd name="T43" fmla="*/ 58 h 156"/>
                  <a:gd name="T44" fmla="*/ 200 w 230"/>
                  <a:gd name="T45" fmla="*/ 48 h 156"/>
                  <a:gd name="T46" fmla="*/ 189 w 230"/>
                  <a:gd name="T47" fmla="*/ 35 h 156"/>
                  <a:gd name="T48" fmla="*/ 163 w 230"/>
                  <a:gd name="T49" fmla="*/ 13 h 156"/>
                  <a:gd name="T50" fmla="*/ 139 w 230"/>
                  <a:gd name="T51" fmla="*/ 5 h 156"/>
                  <a:gd name="T52" fmla="*/ 122 w 230"/>
                  <a:gd name="T53" fmla="*/ 1 h 156"/>
                  <a:gd name="T54" fmla="*/ 112 w 230"/>
                  <a:gd name="T55" fmla="*/ 1 h 156"/>
                  <a:gd name="T56" fmla="*/ 88 w 230"/>
                  <a:gd name="T57" fmla="*/ 0 h 156"/>
                  <a:gd name="T58" fmla="*/ 80 w 230"/>
                  <a:gd name="T59" fmla="*/ 3 h 156"/>
                  <a:gd name="T60" fmla="*/ 67 w 230"/>
                  <a:gd name="T61" fmla="*/ 13 h 156"/>
                  <a:gd name="T62" fmla="*/ 66 w 230"/>
                  <a:gd name="T63" fmla="*/ 12 h 156"/>
                  <a:gd name="T64" fmla="*/ 57 w 230"/>
                  <a:gd name="T65" fmla="*/ 20 h 156"/>
                  <a:gd name="T66" fmla="*/ 46 w 230"/>
                  <a:gd name="T67" fmla="*/ 35 h 156"/>
                  <a:gd name="T68" fmla="*/ 30 w 230"/>
                  <a:gd name="T69" fmla="*/ 58 h 156"/>
                  <a:gd name="T70" fmla="*/ 20 w 230"/>
                  <a:gd name="T71" fmla="*/ 81 h 156"/>
                  <a:gd name="T72" fmla="*/ 11 w 230"/>
                  <a:gd name="T73" fmla="*/ 104 h 156"/>
                  <a:gd name="T74" fmla="*/ 4 w 230"/>
                  <a:gd name="T75" fmla="*/ 130 h 156"/>
                  <a:gd name="T76" fmla="*/ 1 w 230"/>
                  <a:gd name="T77" fmla="*/ 156 h 156"/>
                  <a:gd name="T78" fmla="*/ 6 w 230"/>
                  <a:gd name="T79" fmla="*/ 154 h 15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0" h="156">
                    <a:moveTo>
                      <a:pt x="9" y="148"/>
                    </a:moveTo>
                    <a:lnTo>
                      <a:pt x="20" y="123"/>
                    </a:lnTo>
                    <a:lnTo>
                      <a:pt x="32" y="94"/>
                    </a:lnTo>
                    <a:lnTo>
                      <a:pt x="34" y="88"/>
                    </a:lnTo>
                    <a:lnTo>
                      <a:pt x="36" y="81"/>
                    </a:lnTo>
                    <a:lnTo>
                      <a:pt x="43" y="69"/>
                    </a:lnTo>
                    <a:lnTo>
                      <a:pt x="63" y="36"/>
                    </a:lnTo>
                    <a:lnTo>
                      <a:pt x="67" y="33"/>
                    </a:lnTo>
                    <a:lnTo>
                      <a:pt x="75" y="26"/>
                    </a:lnTo>
                    <a:lnTo>
                      <a:pt x="81" y="18"/>
                    </a:lnTo>
                    <a:lnTo>
                      <a:pt x="86" y="17"/>
                    </a:lnTo>
                    <a:lnTo>
                      <a:pt x="91" y="16"/>
                    </a:lnTo>
                    <a:lnTo>
                      <a:pt x="94" y="13"/>
                    </a:lnTo>
                    <a:lnTo>
                      <a:pt x="99" y="13"/>
                    </a:lnTo>
                    <a:lnTo>
                      <a:pt x="109" y="12"/>
                    </a:lnTo>
                    <a:lnTo>
                      <a:pt x="132" y="15"/>
                    </a:lnTo>
                    <a:lnTo>
                      <a:pt x="138" y="16"/>
                    </a:lnTo>
                    <a:lnTo>
                      <a:pt x="144" y="17"/>
                    </a:lnTo>
                    <a:lnTo>
                      <a:pt x="150" y="18"/>
                    </a:lnTo>
                    <a:lnTo>
                      <a:pt x="154" y="21"/>
                    </a:lnTo>
                    <a:lnTo>
                      <a:pt x="155" y="23"/>
                    </a:lnTo>
                    <a:lnTo>
                      <a:pt x="173" y="36"/>
                    </a:lnTo>
                    <a:lnTo>
                      <a:pt x="180" y="40"/>
                    </a:lnTo>
                    <a:lnTo>
                      <a:pt x="184" y="42"/>
                    </a:lnTo>
                    <a:lnTo>
                      <a:pt x="181" y="42"/>
                    </a:lnTo>
                    <a:lnTo>
                      <a:pt x="181" y="43"/>
                    </a:lnTo>
                    <a:lnTo>
                      <a:pt x="184" y="45"/>
                    </a:lnTo>
                    <a:lnTo>
                      <a:pt x="186" y="47"/>
                    </a:lnTo>
                    <a:lnTo>
                      <a:pt x="191" y="53"/>
                    </a:lnTo>
                    <a:lnTo>
                      <a:pt x="198" y="59"/>
                    </a:lnTo>
                    <a:lnTo>
                      <a:pt x="199" y="59"/>
                    </a:lnTo>
                    <a:lnTo>
                      <a:pt x="198" y="57"/>
                    </a:lnTo>
                    <a:lnTo>
                      <a:pt x="198" y="56"/>
                    </a:lnTo>
                    <a:lnTo>
                      <a:pt x="199" y="56"/>
                    </a:lnTo>
                    <a:lnTo>
                      <a:pt x="206" y="61"/>
                    </a:lnTo>
                    <a:lnTo>
                      <a:pt x="226" y="76"/>
                    </a:lnTo>
                    <a:lnTo>
                      <a:pt x="230" y="79"/>
                    </a:lnTo>
                    <a:lnTo>
                      <a:pt x="216" y="62"/>
                    </a:lnTo>
                    <a:lnTo>
                      <a:pt x="214" y="59"/>
                    </a:lnTo>
                    <a:lnTo>
                      <a:pt x="213" y="58"/>
                    </a:lnTo>
                    <a:lnTo>
                      <a:pt x="213" y="61"/>
                    </a:lnTo>
                    <a:lnTo>
                      <a:pt x="216" y="63"/>
                    </a:lnTo>
                    <a:lnTo>
                      <a:pt x="221" y="71"/>
                    </a:lnTo>
                    <a:lnTo>
                      <a:pt x="210" y="58"/>
                    </a:lnTo>
                    <a:lnTo>
                      <a:pt x="204" y="52"/>
                    </a:lnTo>
                    <a:lnTo>
                      <a:pt x="200" y="48"/>
                    </a:lnTo>
                    <a:lnTo>
                      <a:pt x="194" y="41"/>
                    </a:lnTo>
                    <a:lnTo>
                      <a:pt x="189" y="35"/>
                    </a:lnTo>
                    <a:lnTo>
                      <a:pt x="173" y="20"/>
                    </a:lnTo>
                    <a:lnTo>
                      <a:pt x="163" y="13"/>
                    </a:lnTo>
                    <a:lnTo>
                      <a:pt x="154" y="8"/>
                    </a:lnTo>
                    <a:lnTo>
                      <a:pt x="139" y="5"/>
                    </a:lnTo>
                    <a:lnTo>
                      <a:pt x="133" y="2"/>
                    </a:lnTo>
                    <a:lnTo>
                      <a:pt x="122" y="1"/>
                    </a:lnTo>
                    <a:lnTo>
                      <a:pt x="116" y="1"/>
                    </a:lnTo>
                    <a:lnTo>
                      <a:pt x="112" y="1"/>
                    </a:lnTo>
                    <a:lnTo>
                      <a:pt x="98" y="0"/>
                    </a:lnTo>
                    <a:lnTo>
                      <a:pt x="88" y="0"/>
                    </a:lnTo>
                    <a:lnTo>
                      <a:pt x="82" y="2"/>
                    </a:lnTo>
                    <a:lnTo>
                      <a:pt x="80" y="3"/>
                    </a:lnTo>
                    <a:lnTo>
                      <a:pt x="73" y="10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57" y="20"/>
                    </a:lnTo>
                    <a:lnTo>
                      <a:pt x="50" y="30"/>
                    </a:lnTo>
                    <a:lnTo>
                      <a:pt x="46" y="35"/>
                    </a:lnTo>
                    <a:lnTo>
                      <a:pt x="37" y="47"/>
                    </a:lnTo>
                    <a:lnTo>
                      <a:pt x="30" y="58"/>
                    </a:lnTo>
                    <a:lnTo>
                      <a:pt x="26" y="68"/>
                    </a:lnTo>
                    <a:lnTo>
                      <a:pt x="20" y="81"/>
                    </a:lnTo>
                    <a:lnTo>
                      <a:pt x="15" y="92"/>
                    </a:lnTo>
                    <a:lnTo>
                      <a:pt x="11" y="104"/>
                    </a:lnTo>
                    <a:lnTo>
                      <a:pt x="7" y="118"/>
                    </a:lnTo>
                    <a:lnTo>
                      <a:pt x="4" y="130"/>
                    </a:lnTo>
                    <a:lnTo>
                      <a:pt x="0" y="154"/>
                    </a:lnTo>
                    <a:lnTo>
                      <a:pt x="1" y="156"/>
                    </a:lnTo>
                    <a:lnTo>
                      <a:pt x="4" y="156"/>
                    </a:lnTo>
                    <a:lnTo>
                      <a:pt x="6" y="154"/>
                    </a:lnTo>
                    <a:lnTo>
                      <a:pt x="9" y="14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50" name="Freeform 3099"/>
              <p:cNvSpPr>
                <a:spLocks/>
              </p:cNvSpPr>
              <p:nvPr/>
            </p:nvSpPr>
            <p:spPr bwMode="auto">
              <a:xfrm>
                <a:off x="1938" y="11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51" name="Freeform 3100"/>
              <p:cNvSpPr>
                <a:spLocks/>
              </p:cNvSpPr>
              <p:nvPr/>
            </p:nvSpPr>
            <p:spPr bwMode="auto">
              <a:xfrm>
                <a:off x="1942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52" name="Freeform 3101"/>
              <p:cNvSpPr>
                <a:spLocks/>
              </p:cNvSpPr>
              <p:nvPr/>
            </p:nvSpPr>
            <p:spPr bwMode="auto">
              <a:xfrm>
                <a:off x="1948" y="1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53" name="Freeform 3102"/>
              <p:cNvSpPr>
                <a:spLocks/>
              </p:cNvSpPr>
              <p:nvPr/>
            </p:nvSpPr>
            <p:spPr bwMode="auto">
              <a:xfrm>
                <a:off x="1928" y="1103"/>
                <a:ext cx="46" cy="41"/>
              </a:xfrm>
              <a:custGeom>
                <a:avLst/>
                <a:gdLst>
                  <a:gd name="T0" fmla="*/ 43 w 46"/>
                  <a:gd name="T1" fmla="*/ 34 h 41"/>
                  <a:gd name="T2" fmla="*/ 43 w 46"/>
                  <a:gd name="T3" fmla="*/ 30 h 41"/>
                  <a:gd name="T4" fmla="*/ 40 w 46"/>
                  <a:gd name="T5" fmla="*/ 31 h 41"/>
                  <a:gd name="T6" fmla="*/ 38 w 46"/>
                  <a:gd name="T7" fmla="*/ 29 h 41"/>
                  <a:gd name="T8" fmla="*/ 37 w 46"/>
                  <a:gd name="T9" fmla="*/ 27 h 41"/>
                  <a:gd name="T10" fmla="*/ 32 w 46"/>
                  <a:gd name="T11" fmla="*/ 23 h 41"/>
                  <a:gd name="T12" fmla="*/ 28 w 46"/>
                  <a:gd name="T13" fmla="*/ 20 h 41"/>
                  <a:gd name="T14" fmla="*/ 23 w 46"/>
                  <a:gd name="T15" fmla="*/ 20 h 41"/>
                  <a:gd name="T16" fmla="*/ 27 w 46"/>
                  <a:gd name="T17" fmla="*/ 19 h 41"/>
                  <a:gd name="T18" fmla="*/ 20 w 46"/>
                  <a:gd name="T19" fmla="*/ 14 h 41"/>
                  <a:gd name="T20" fmla="*/ 20 w 46"/>
                  <a:gd name="T21" fmla="*/ 13 h 41"/>
                  <a:gd name="T22" fmla="*/ 17 w 46"/>
                  <a:gd name="T23" fmla="*/ 13 h 41"/>
                  <a:gd name="T24" fmla="*/ 19 w 46"/>
                  <a:gd name="T25" fmla="*/ 12 h 41"/>
                  <a:gd name="T26" fmla="*/ 15 w 46"/>
                  <a:gd name="T27" fmla="*/ 8 h 41"/>
                  <a:gd name="T28" fmla="*/ 12 w 46"/>
                  <a:gd name="T29" fmla="*/ 3 h 41"/>
                  <a:gd name="T30" fmla="*/ 10 w 46"/>
                  <a:gd name="T31" fmla="*/ 3 h 41"/>
                  <a:gd name="T32" fmla="*/ 11 w 46"/>
                  <a:gd name="T33" fmla="*/ 7 h 41"/>
                  <a:gd name="T34" fmla="*/ 12 w 46"/>
                  <a:gd name="T35" fmla="*/ 9 h 41"/>
                  <a:gd name="T36" fmla="*/ 11 w 46"/>
                  <a:gd name="T37" fmla="*/ 7 h 41"/>
                  <a:gd name="T38" fmla="*/ 7 w 46"/>
                  <a:gd name="T39" fmla="*/ 3 h 41"/>
                  <a:gd name="T40" fmla="*/ 5 w 46"/>
                  <a:gd name="T41" fmla="*/ 2 h 41"/>
                  <a:gd name="T42" fmla="*/ 5 w 46"/>
                  <a:gd name="T43" fmla="*/ 4 h 41"/>
                  <a:gd name="T44" fmla="*/ 2 w 46"/>
                  <a:gd name="T45" fmla="*/ 3 h 41"/>
                  <a:gd name="T46" fmla="*/ 1 w 46"/>
                  <a:gd name="T47" fmla="*/ 4 h 41"/>
                  <a:gd name="T48" fmla="*/ 1 w 46"/>
                  <a:gd name="T49" fmla="*/ 7 h 41"/>
                  <a:gd name="T50" fmla="*/ 1 w 46"/>
                  <a:gd name="T51" fmla="*/ 9 h 41"/>
                  <a:gd name="T52" fmla="*/ 2 w 46"/>
                  <a:gd name="T53" fmla="*/ 8 h 41"/>
                  <a:gd name="T54" fmla="*/ 4 w 46"/>
                  <a:gd name="T55" fmla="*/ 9 h 41"/>
                  <a:gd name="T56" fmla="*/ 4 w 46"/>
                  <a:gd name="T57" fmla="*/ 4 h 41"/>
                  <a:gd name="T58" fmla="*/ 6 w 46"/>
                  <a:gd name="T59" fmla="*/ 9 h 41"/>
                  <a:gd name="T60" fmla="*/ 4 w 46"/>
                  <a:gd name="T61" fmla="*/ 13 h 41"/>
                  <a:gd name="T62" fmla="*/ 7 w 46"/>
                  <a:gd name="T63" fmla="*/ 14 h 41"/>
                  <a:gd name="T64" fmla="*/ 9 w 46"/>
                  <a:gd name="T65" fmla="*/ 17 h 41"/>
                  <a:gd name="T66" fmla="*/ 9 w 46"/>
                  <a:gd name="T67" fmla="*/ 20 h 41"/>
                  <a:gd name="T68" fmla="*/ 10 w 46"/>
                  <a:gd name="T69" fmla="*/ 17 h 41"/>
                  <a:gd name="T70" fmla="*/ 15 w 46"/>
                  <a:gd name="T71" fmla="*/ 18 h 41"/>
                  <a:gd name="T72" fmla="*/ 14 w 46"/>
                  <a:gd name="T73" fmla="*/ 20 h 41"/>
                  <a:gd name="T74" fmla="*/ 17 w 46"/>
                  <a:gd name="T75" fmla="*/ 24 h 41"/>
                  <a:gd name="T76" fmla="*/ 17 w 46"/>
                  <a:gd name="T77" fmla="*/ 25 h 41"/>
                  <a:gd name="T78" fmla="*/ 19 w 46"/>
                  <a:gd name="T79" fmla="*/ 28 h 41"/>
                  <a:gd name="T80" fmla="*/ 23 w 46"/>
                  <a:gd name="T81" fmla="*/ 31 h 41"/>
                  <a:gd name="T82" fmla="*/ 28 w 46"/>
                  <a:gd name="T83" fmla="*/ 33 h 41"/>
                  <a:gd name="T84" fmla="*/ 31 w 46"/>
                  <a:gd name="T85" fmla="*/ 36 h 41"/>
                  <a:gd name="T86" fmla="*/ 35 w 46"/>
                  <a:gd name="T87" fmla="*/ 35 h 41"/>
                  <a:gd name="T88" fmla="*/ 38 w 46"/>
                  <a:gd name="T89" fmla="*/ 41 h 41"/>
                  <a:gd name="T90" fmla="*/ 46 w 46"/>
                  <a:gd name="T91" fmla="*/ 34 h 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" h="41">
                    <a:moveTo>
                      <a:pt x="46" y="34"/>
                    </a:moveTo>
                    <a:lnTo>
                      <a:pt x="43" y="35"/>
                    </a:lnTo>
                    <a:lnTo>
                      <a:pt x="43" y="34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1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8"/>
                    </a:lnTo>
                    <a:lnTo>
                      <a:pt x="38" y="27"/>
                    </a:lnTo>
                    <a:lnTo>
                      <a:pt x="37" y="27"/>
                    </a:lnTo>
                    <a:lnTo>
                      <a:pt x="36" y="24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19"/>
                    </a:lnTo>
                    <a:lnTo>
                      <a:pt x="23" y="20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5" y="15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2" y="30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8" y="33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5" y="35"/>
                    </a:lnTo>
                    <a:lnTo>
                      <a:pt x="36" y="39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43" y="38"/>
                    </a:lnTo>
                    <a:lnTo>
                      <a:pt x="45" y="35"/>
                    </a:lnTo>
                    <a:lnTo>
                      <a:pt x="46" y="3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54" name="Freeform 3103"/>
              <p:cNvSpPr>
                <a:spLocks/>
              </p:cNvSpPr>
              <p:nvPr/>
            </p:nvSpPr>
            <p:spPr bwMode="auto">
              <a:xfrm>
                <a:off x="1935" y="110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55" name="Freeform 3104"/>
              <p:cNvSpPr>
                <a:spLocks/>
              </p:cNvSpPr>
              <p:nvPr/>
            </p:nvSpPr>
            <p:spPr bwMode="auto">
              <a:xfrm>
                <a:off x="1974" y="116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1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56" name="Freeform 3105"/>
              <p:cNvSpPr>
                <a:spLocks/>
              </p:cNvSpPr>
              <p:nvPr/>
            </p:nvSpPr>
            <p:spPr bwMode="auto">
              <a:xfrm>
                <a:off x="1939" y="11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157" name="Freeform 3106"/>
              <p:cNvSpPr>
                <a:spLocks/>
              </p:cNvSpPr>
              <p:nvPr/>
            </p:nvSpPr>
            <p:spPr bwMode="auto">
              <a:xfrm>
                <a:off x="1985" y="1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4455" name="Group 3107"/>
            <p:cNvGrpSpPr>
              <a:grpSpLocks/>
            </p:cNvGrpSpPr>
            <p:nvPr/>
          </p:nvGrpSpPr>
          <p:grpSpPr bwMode="auto">
            <a:xfrm>
              <a:off x="1530" y="460"/>
              <a:ext cx="481" cy="773"/>
              <a:chOff x="1530" y="460"/>
              <a:chExt cx="481" cy="773"/>
            </a:xfrm>
          </p:grpSpPr>
          <p:sp>
            <p:nvSpPr>
              <p:cNvPr id="14758" name="Freeform 3108"/>
              <p:cNvSpPr>
                <a:spLocks/>
              </p:cNvSpPr>
              <p:nvPr/>
            </p:nvSpPr>
            <p:spPr bwMode="auto">
              <a:xfrm>
                <a:off x="1990" y="115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59" name="Freeform 3109"/>
              <p:cNvSpPr>
                <a:spLocks/>
              </p:cNvSpPr>
              <p:nvPr/>
            </p:nvSpPr>
            <p:spPr bwMode="auto">
              <a:xfrm>
                <a:off x="1985" y="1152"/>
                <a:ext cx="6" cy="4"/>
              </a:xfrm>
              <a:custGeom>
                <a:avLst/>
                <a:gdLst>
                  <a:gd name="T0" fmla="*/ 0 w 6"/>
                  <a:gd name="T1" fmla="*/ 1 h 4"/>
                  <a:gd name="T2" fmla="*/ 1 w 6"/>
                  <a:gd name="T3" fmla="*/ 2 h 4"/>
                  <a:gd name="T4" fmla="*/ 3 w 6"/>
                  <a:gd name="T5" fmla="*/ 2 h 4"/>
                  <a:gd name="T6" fmla="*/ 3 w 6"/>
                  <a:gd name="T7" fmla="*/ 4 h 4"/>
                  <a:gd name="T8" fmla="*/ 4 w 6"/>
                  <a:gd name="T9" fmla="*/ 4 h 4"/>
                  <a:gd name="T10" fmla="*/ 5 w 6"/>
                  <a:gd name="T11" fmla="*/ 2 h 4"/>
                  <a:gd name="T12" fmla="*/ 6 w 6"/>
                  <a:gd name="T13" fmla="*/ 1 h 4"/>
                  <a:gd name="T14" fmla="*/ 5 w 6"/>
                  <a:gd name="T15" fmla="*/ 1 h 4"/>
                  <a:gd name="T16" fmla="*/ 3 w 6"/>
                  <a:gd name="T17" fmla="*/ 2 h 4"/>
                  <a:gd name="T18" fmla="*/ 3 w 6"/>
                  <a:gd name="T19" fmla="*/ 1 h 4"/>
                  <a:gd name="T20" fmla="*/ 3 w 6"/>
                  <a:gd name="T21" fmla="*/ 0 h 4"/>
                  <a:gd name="T22" fmla="*/ 1 w 6"/>
                  <a:gd name="T23" fmla="*/ 0 h 4"/>
                  <a:gd name="T24" fmla="*/ 0 w 6"/>
                  <a:gd name="T25" fmla="*/ 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0" name="Freeform 3110"/>
              <p:cNvSpPr>
                <a:spLocks/>
              </p:cNvSpPr>
              <p:nvPr/>
            </p:nvSpPr>
            <p:spPr bwMode="auto">
              <a:xfrm>
                <a:off x="1991" y="115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1" name="Freeform 3111"/>
              <p:cNvSpPr>
                <a:spLocks/>
              </p:cNvSpPr>
              <p:nvPr/>
            </p:nvSpPr>
            <p:spPr bwMode="auto">
              <a:xfrm>
                <a:off x="1988" y="1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2" name="Freeform 3112"/>
              <p:cNvSpPr>
                <a:spLocks/>
              </p:cNvSpPr>
              <p:nvPr/>
            </p:nvSpPr>
            <p:spPr bwMode="auto">
              <a:xfrm>
                <a:off x="1991" y="114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3" name="Freeform 3113"/>
              <p:cNvSpPr>
                <a:spLocks/>
              </p:cNvSpPr>
              <p:nvPr/>
            </p:nvSpPr>
            <p:spPr bwMode="auto">
              <a:xfrm>
                <a:off x="1973" y="1141"/>
                <a:ext cx="33" cy="33"/>
              </a:xfrm>
              <a:custGeom>
                <a:avLst/>
                <a:gdLst>
                  <a:gd name="T0" fmla="*/ 0 w 33"/>
                  <a:gd name="T1" fmla="*/ 6 h 33"/>
                  <a:gd name="T2" fmla="*/ 0 w 33"/>
                  <a:gd name="T3" fmla="*/ 11 h 33"/>
                  <a:gd name="T4" fmla="*/ 1 w 33"/>
                  <a:gd name="T5" fmla="*/ 15 h 33"/>
                  <a:gd name="T6" fmla="*/ 3 w 33"/>
                  <a:gd name="T7" fmla="*/ 15 h 33"/>
                  <a:gd name="T8" fmla="*/ 3 w 33"/>
                  <a:gd name="T9" fmla="*/ 17 h 33"/>
                  <a:gd name="T10" fmla="*/ 6 w 33"/>
                  <a:gd name="T11" fmla="*/ 18 h 33"/>
                  <a:gd name="T12" fmla="*/ 8 w 33"/>
                  <a:gd name="T13" fmla="*/ 18 h 33"/>
                  <a:gd name="T14" fmla="*/ 8 w 33"/>
                  <a:gd name="T15" fmla="*/ 20 h 33"/>
                  <a:gd name="T16" fmla="*/ 10 w 33"/>
                  <a:gd name="T17" fmla="*/ 20 h 33"/>
                  <a:gd name="T18" fmla="*/ 11 w 33"/>
                  <a:gd name="T19" fmla="*/ 20 h 33"/>
                  <a:gd name="T20" fmla="*/ 11 w 33"/>
                  <a:gd name="T21" fmla="*/ 23 h 33"/>
                  <a:gd name="T22" fmla="*/ 12 w 33"/>
                  <a:gd name="T23" fmla="*/ 23 h 33"/>
                  <a:gd name="T24" fmla="*/ 12 w 33"/>
                  <a:gd name="T25" fmla="*/ 25 h 33"/>
                  <a:gd name="T26" fmla="*/ 13 w 33"/>
                  <a:gd name="T27" fmla="*/ 26 h 33"/>
                  <a:gd name="T28" fmla="*/ 15 w 33"/>
                  <a:gd name="T29" fmla="*/ 26 h 33"/>
                  <a:gd name="T30" fmla="*/ 15 w 33"/>
                  <a:gd name="T31" fmla="*/ 27 h 33"/>
                  <a:gd name="T32" fmla="*/ 16 w 33"/>
                  <a:gd name="T33" fmla="*/ 28 h 33"/>
                  <a:gd name="T34" fmla="*/ 17 w 33"/>
                  <a:gd name="T35" fmla="*/ 28 h 33"/>
                  <a:gd name="T36" fmla="*/ 17 w 33"/>
                  <a:gd name="T37" fmla="*/ 30 h 33"/>
                  <a:gd name="T38" fmla="*/ 18 w 33"/>
                  <a:gd name="T39" fmla="*/ 31 h 33"/>
                  <a:gd name="T40" fmla="*/ 21 w 33"/>
                  <a:gd name="T41" fmla="*/ 31 h 33"/>
                  <a:gd name="T42" fmla="*/ 20 w 33"/>
                  <a:gd name="T43" fmla="*/ 32 h 33"/>
                  <a:gd name="T44" fmla="*/ 21 w 33"/>
                  <a:gd name="T45" fmla="*/ 32 h 33"/>
                  <a:gd name="T46" fmla="*/ 21 w 33"/>
                  <a:gd name="T47" fmla="*/ 33 h 33"/>
                  <a:gd name="T48" fmla="*/ 22 w 33"/>
                  <a:gd name="T49" fmla="*/ 33 h 33"/>
                  <a:gd name="T50" fmla="*/ 23 w 33"/>
                  <a:gd name="T51" fmla="*/ 31 h 33"/>
                  <a:gd name="T52" fmla="*/ 26 w 33"/>
                  <a:gd name="T53" fmla="*/ 30 h 33"/>
                  <a:gd name="T54" fmla="*/ 32 w 33"/>
                  <a:gd name="T55" fmla="*/ 28 h 33"/>
                  <a:gd name="T56" fmla="*/ 33 w 33"/>
                  <a:gd name="T57" fmla="*/ 28 h 33"/>
                  <a:gd name="T58" fmla="*/ 31 w 33"/>
                  <a:gd name="T59" fmla="*/ 26 h 33"/>
                  <a:gd name="T60" fmla="*/ 29 w 33"/>
                  <a:gd name="T61" fmla="*/ 26 h 33"/>
                  <a:gd name="T62" fmla="*/ 31 w 33"/>
                  <a:gd name="T63" fmla="*/ 27 h 33"/>
                  <a:gd name="T64" fmla="*/ 31 w 33"/>
                  <a:gd name="T65" fmla="*/ 28 h 33"/>
                  <a:gd name="T66" fmla="*/ 29 w 33"/>
                  <a:gd name="T67" fmla="*/ 27 h 33"/>
                  <a:gd name="T68" fmla="*/ 28 w 33"/>
                  <a:gd name="T69" fmla="*/ 26 h 33"/>
                  <a:gd name="T70" fmla="*/ 27 w 33"/>
                  <a:gd name="T71" fmla="*/ 27 h 33"/>
                  <a:gd name="T72" fmla="*/ 27 w 33"/>
                  <a:gd name="T73" fmla="*/ 25 h 33"/>
                  <a:gd name="T74" fmla="*/ 27 w 33"/>
                  <a:gd name="T75" fmla="*/ 23 h 33"/>
                  <a:gd name="T76" fmla="*/ 26 w 33"/>
                  <a:gd name="T77" fmla="*/ 21 h 33"/>
                  <a:gd name="T78" fmla="*/ 23 w 33"/>
                  <a:gd name="T79" fmla="*/ 20 h 33"/>
                  <a:gd name="T80" fmla="*/ 22 w 33"/>
                  <a:gd name="T81" fmla="*/ 18 h 33"/>
                  <a:gd name="T82" fmla="*/ 23 w 33"/>
                  <a:gd name="T83" fmla="*/ 17 h 33"/>
                  <a:gd name="T84" fmla="*/ 22 w 33"/>
                  <a:gd name="T85" fmla="*/ 16 h 33"/>
                  <a:gd name="T86" fmla="*/ 21 w 33"/>
                  <a:gd name="T87" fmla="*/ 16 h 33"/>
                  <a:gd name="T88" fmla="*/ 21 w 33"/>
                  <a:gd name="T89" fmla="*/ 13 h 33"/>
                  <a:gd name="T90" fmla="*/ 21 w 33"/>
                  <a:gd name="T91" fmla="*/ 11 h 33"/>
                  <a:gd name="T92" fmla="*/ 20 w 33"/>
                  <a:gd name="T93" fmla="*/ 11 h 33"/>
                  <a:gd name="T94" fmla="*/ 18 w 33"/>
                  <a:gd name="T95" fmla="*/ 10 h 33"/>
                  <a:gd name="T96" fmla="*/ 20 w 33"/>
                  <a:gd name="T97" fmla="*/ 8 h 33"/>
                  <a:gd name="T98" fmla="*/ 20 w 33"/>
                  <a:gd name="T99" fmla="*/ 7 h 33"/>
                  <a:gd name="T100" fmla="*/ 18 w 33"/>
                  <a:gd name="T101" fmla="*/ 6 h 33"/>
                  <a:gd name="T102" fmla="*/ 17 w 33"/>
                  <a:gd name="T103" fmla="*/ 7 h 33"/>
                  <a:gd name="T104" fmla="*/ 16 w 33"/>
                  <a:gd name="T105" fmla="*/ 6 h 33"/>
                  <a:gd name="T106" fmla="*/ 15 w 33"/>
                  <a:gd name="T107" fmla="*/ 5 h 33"/>
                  <a:gd name="T108" fmla="*/ 13 w 33"/>
                  <a:gd name="T109" fmla="*/ 5 h 33"/>
                  <a:gd name="T110" fmla="*/ 12 w 33"/>
                  <a:gd name="T111" fmla="*/ 3 h 33"/>
                  <a:gd name="T112" fmla="*/ 11 w 33"/>
                  <a:gd name="T113" fmla="*/ 2 h 33"/>
                  <a:gd name="T114" fmla="*/ 10 w 33"/>
                  <a:gd name="T115" fmla="*/ 1 h 33"/>
                  <a:gd name="T116" fmla="*/ 7 w 33"/>
                  <a:gd name="T117" fmla="*/ 0 h 33"/>
                  <a:gd name="T118" fmla="*/ 3 w 33"/>
                  <a:gd name="T119" fmla="*/ 0 h 33"/>
                  <a:gd name="T120" fmla="*/ 1 w 33"/>
                  <a:gd name="T121" fmla="*/ 2 h 33"/>
                  <a:gd name="T122" fmla="*/ 0 w 33"/>
                  <a:gd name="T123" fmla="*/ 6 h 3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3" h="33">
                    <a:moveTo>
                      <a:pt x="0" y="6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0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1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29" y="27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6" y="21"/>
                    </a:lnTo>
                    <a:lnTo>
                      <a:pt x="23" y="20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4" name="Freeform 3114"/>
              <p:cNvSpPr>
                <a:spLocks/>
              </p:cNvSpPr>
              <p:nvPr/>
            </p:nvSpPr>
            <p:spPr bwMode="auto">
              <a:xfrm>
                <a:off x="1966" y="111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5" name="Freeform 3115"/>
              <p:cNvSpPr>
                <a:spLocks/>
              </p:cNvSpPr>
              <p:nvPr/>
            </p:nvSpPr>
            <p:spPr bwMode="auto">
              <a:xfrm>
                <a:off x="1970" y="111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6" name="Freeform 3116"/>
              <p:cNvSpPr>
                <a:spLocks/>
              </p:cNvSpPr>
              <p:nvPr/>
            </p:nvSpPr>
            <p:spPr bwMode="auto">
              <a:xfrm>
                <a:off x="1961" y="1101"/>
                <a:ext cx="30" cy="26"/>
              </a:xfrm>
              <a:custGeom>
                <a:avLst/>
                <a:gdLst>
                  <a:gd name="T0" fmla="*/ 30 w 30"/>
                  <a:gd name="T1" fmla="*/ 17 h 26"/>
                  <a:gd name="T2" fmla="*/ 28 w 30"/>
                  <a:gd name="T3" fmla="*/ 17 h 26"/>
                  <a:gd name="T4" fmla="*/ 28 w 30"/>
                  <a:gd name="T5" fmla="*/ 17 h 26"/>
                  <a:gd name="T6" fmla="*/ 25 w 30"/>
                  <a:gd name="T7" fmla="*/ 16 h 26"/>
                  <a:gd name="T8" fmla="*/ 27 w 30"/>
                  <a:gd name="T9" fmla="*/ 14 h 26"/>
                  <a:gd name="T10" fmla="*/ 24 w 30"/>
                  <a:gd name="T11" fmla="*/ 14 h 26"/>
                  <a:gd name="T12" fmla="*/ 23 w 30"/>
                  <a:gd name="T13" fmla="*/ 11 h 26"/>
                  <a:gd name="T14" fmla="*/ 20 w 30"/>
                  <a:gd name="T15" fmla="*/ 11 h 26"/>
                  <a:gd name="T16" fmla="*/ 19 w 30"/>
                  <a:gd name="T17" fmla="*/ 11 h 26"/>
                  <a:gd name="T18" fmla="*/ 17 w 30"/>
                  <a:gd name="T19" fmla="*/ 12 h 26"/>
                  <a:gd name="T20" fmla="*/ 19 w 30"/>
                  <a:gd name="T21" fmla="*/ 10 h 26"/>
                  <a:gd name="T22" fmla="*/ 14 w 30"/>
                  <a:gd name="T23" fmla="*/ 7 h 26"/>
                  <a:gd name="T24" fmla="*/ 13 w 30"/>
                  <a:gd name="T25" fmla="*/ 9 h 26"/>
                  <a:gd name="T26" fmla="*/ 13 w 30"/>
                  <a:gd name="T27" fmla="*/ 7 h 26"/>
                  <a:gd name="T28" fmla="*/ 12 w 30"/>
                  <a:gd name="T29" fmla="*/ 9 h 26"/>
                  <a:gd name="T30" fmla="*/ 13 w 30"/>
                  <a:gd name="T31" fmla="*/ 6 h 26"/>
                  <a:gd name="T32" fmla="*/ 12 w 30"/>
                  <a:gd name="T33" fmla="*/ 5 h 26"/>
                  <a:gd name="T34" fmla="*/ 10 w 30"/>
                  <a:gd name="T35" fmla="*/ 2 h 26"/>
                  <a:gd name="T36" fmla="*/ 9 w 30"/>
                  <a:gd name="T37" fmla="*/ 1 h 26"/>
                  <a:gd name="T38" fmla="*/ 8 w 30"/>
                  <a:gd name="T39" fmla="*/ 1 h 26"/>
                  <a:gd name="T40" fmla="*/ 8 w 30"/>
                  <a:gd name="T41" fmla="*/ 4 h 26"/>
                  <a:gd name="T42" fmla="*/ 9 w 30"/>
                  <a:gd name="T43" fmla="*/ 6 h 26"/>
                  <a:gd name="T44" fmla="*/ 8 w 30"/>
                  <a:gd name="T45" fmla="*/ 5 h 26"/>
                  <a:gd name="T46" fmla="*/ 7 w 30"/>
                  <a:gd name="T47" fmla="*/ 2 h 26"/>
                  <a:gd name="T48" fmla="*/ 4 w 30"/>
                  <a:gd name="T49" fmla="*/ 2 h 26"/>
                  <a:gd name="T50" fmla="*/ 4 w 30"/>
                  <a:gd name="T51" fmla="*/ 2 h 26"/>
                  <a:gd name="T52" fmla="*/ 4 w 30"/>
                  <a:gd name="T53" fmla="*/ 2 h 26"/>
                  <a:gd name="T54" fmla="*/ 3 w 30"/>
                  <a:gd name="T55" fmla="*/ 4 h 26"/>
                  <a:gd name="T56" fmla="*/ 3 w 30"/>
                  <a:gd name="T57" fmla="*/ 4 h 26"/>
                  <a:gd name="T58" fmla="*/ 2 w 30"/>
                  <a:gd name="T59" fmla="*/ 5 h 26"/>
                  <a:gd name="T60" fmla="*/ 0 w 30"/>
                  <a:gd name="T61" fmla="*/ 7 h 26"/>
                  <a:gd name="T62" fmla="*/ 0 w 30"/>
                  <a:gd name="T63" fmla="*/ 10 h 26"/>
                  <a:gd name="T64" fmla="*/ 2 w 30"/>
                  <a:gd name="T65" fmla="*/ 7 h 26"/>
                  <a:gd name="T66" fmla="*/ 2 w 30"/>
                  <a:gd name="T67" fmla="*/ 10 h 26"/>
                  <a:gd name="T68" fmla="*/ 3 w 30"/>
                  <a:gd name="T69" fmla="*/ 7 h 26"/>
                  <a:gd name="T70" fmla="*/ 4 w 30"/>
                  <a:gd name="T71" fmla="*/ 5 h 26"/>
                  <a:gd name="T72" fmla="*/ 4 w 30"/>
                  <a:gd name="T73" fmla="*/ 10 h 26"/>
                  <a:gd name="T74" fmla="*/ 3 w 30"/>
                  <a:gd name="T75" fmla="*/ 12 h 26"/>
                  <a:gd name="T76" fmla="*/ 5 w 30"/>
                  <a:gd name="T77" fmla="*/ 14 h 26"/>
                  <a:gd name="T78" fmla="*/ 5 w 30"/>
                  <a:gd name="T79" fmla="*/ 14 h 26"/>
                  <a:gd name="T80" fmla="*/ 4 w 30"/>
                  <a:gd name="T81" fmla="*/ 16 h 26"/>
                  <a:gd name="T82" fmla="*/ 5 w 30"/>
                  <a:gd name="T83" fmla="*/ 15 h 26"/>
                  <a:gd name="T84" fmla="*/ 7 w 30"/>
                  <a:gd name="T85" fmla="*/ 14 h 26"/>
                  <a:gd name="T86" fmla="*/ 9 w 30"/>
                  <a:gd name="T87" fmla="*/ 12 h 26"/>
                  <a:gd name="T88" fmla="*/ 10 w 30"/>
                  <a:gd name="T89" fmla="*/ 15 h 26"/>
                  <a:gd name="T90" fmla="*/ 10 w 30"/>
                  <a:gd name="T91" fmla="*/ 16 h 26"/>
                  <a:gd name="T92" fmla="*/ 10 w 30"/>
                  <a:gd name="T93" fmla="*/ 19 h 26"/>
                  <a:gd name="T94" fmla="*/ 10 w 30"/>
                  <a:gd name="T95" fmla="*/ 20 h 26"/>
                  <a:gd name="T96" fmla="*/ 13 w 30"/>
                  <a:gd name="T97" fmla="*/ 20 h 26"/>
                  <a:gd name="T98" fmla="*/ 14 w 30"/>
                  <a:gd name="T99" fmla="*/ 21 h 26"/>
                  <a:gd name="T100" fmla="*/ 15 w 30"/>
                  <a:gd name="T101" fmla="*/ 22 h 26"/>
                  <a:gd name="T102" fmla="*/ 18 w 30"/>
                  <a:gd name="T103" fmla="*/ 22 h 26"/>
                  <a:gd name="T104" fmla="*/ 19 w 30"/>
                  <a:gd name="T105" fmla="*/ 24 h 26"/>
                  <a:gd name="T106" fmla="*/ 22 w 30"/>
                  <a:gd name="T107" fmla="*/ 22 h 26"/>
                  <a:gd name="T108" fmla="*/ 24 w 30"/>
                  <a:gd name="T109" fmla="*/ 26 h 26"/>
                  <a:gd name="T110" fmla="*/ 28 w 30"/>
                  <a:gd name="T111" fmla="*/ 21 h 26"/>
                  <a:gd name="T112" fmla="*/ 30 w 30"/>
                  <a:gd name="T113" fmla="*/ 16 h 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" h="26">
                    <a:moveTo>
                      <a:pt x="30" y="16"/>
                    </a:moveTo>
                    <a:lnTo>
                      <a:pt x="30" y="17"/>
                    </a:lnTo>
                    <a:lnTo>
                      <a:pt x="29" y="19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4" y="26"/>
                    </a:lnTo>
                    <a:lnTo>
                      <a:pt x="24" y="25"/>
                    </a:lnTo>
                    <a:lnTo>
                      <a:pt x="28" y="21"/>
                    </a:lnTo>
                    <a:lnTo>
                      <a:pt x="29" y="19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7" name="Freeform 3117"/>
              <p:cNvSpPr>
                <a:spLocks/>
              </p:cNvSpPr>
              <p:nvPr/>
            </p:nvSpPr>
            <p:spPr bwMode="auto">
              <a:xfrm>
                <a:off x="1968" y="11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8" name="Freeform 3118"/>
              <p:cNvSpPr>
                <a:spLocks/>
              </p:cNvSpPr>
              <p:nvPr/>
            </p:nvSpPr>
            <p:spPr bwMode="auto">
              <a:xfrm>
                <a:off x="1989" y="11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69" name="Rectangle 3119"/>
              <p:cNvSpPr>
                <a:spLocks noChangeArrowheads="1"/>
              </p:cNvSpPr>
              <p:nvPr/>
            </p:nvSpPr>
            <p:spPr bwMode="auto">
              <a:xfrm>
                <a:off x="1968" y="1118"/>
                <a:ext cx="1" cy="2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770" name="Freeform 3120"/>
              <p:cNvSpPr>
                <a:spLocks/>
              </p:cNvSpPr>
              <p:nvPr/>
            </p:nvSpPr>
            <p:spPr bwMode="auto">
              <a:xfrm>
                <a:off x="1997" y="113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71" name="Freeform 3121"/>
              <p:cNvSpPr>
                <a:spLocks/>
              </p:cNvSpPr>
              <p:nvPr/>
            </p:nvSpPr>
            <p:spPr bwMode="auto">
              <a:xfrm>
                <a:off x="2001" y="112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72" name="Freeform 3122"/>
              <p:cNvSpPr>
                <a:spLocks/>
              </p:cNvSpPr>
              <p:nvPr/>
            </p:nvSpPr>
            <p:spPr bwMode="auto">
              <a:xfrm>
                <a:off x="1997" y="112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4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3 w 4"/>
                  <a:gd name="T13" fmla="*/ 0 h 2"/>
                  <a:gd name="T14" fmla="*/ 2 w 4"/>
                  <a:gd name="T15" fmla="*/ 0 h 2"/>
                  <a:gd name="T16" fmla="*/ 2 w 4"/>
                  <a:gd name="T17" fmla="*/ 1 h 2"/>
                  <a:gd name="T18" fmla="*/ 0 w 4"/>
                  <a:gd name="T19" fmla="*/ 2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73" name="Freeform 3123"/>
              <p:cNvSpPr>
                <a:spLocks/>
              </p:cNvSpPr>
              <p:nvPr/>
            </p:nvSpPr>
            <p:spPr bwMode="auto">
              <a:xfrm>
                <a:off x="2002" y="112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74" name="Freeform 3124"/>
              <p:cNvSpPr>
                <a:spLocks/>
              </p:cNvSpPr>
              <p:nvPr/>
            </p:nvSpPr>
            <p:spPr bwMode="auto">
              <a:xfrm>
                <a:off x="2000" y="112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75" name="Freeform 3125"/>
              <p:cNvSpPr>
                <a:spLocks/>
              </p:cNvSpPr>
              <p:nvPr/>
            </p:nvSpPr>
            <p:spPr bwMode="auto">
              <a:xfrm>
                <a:off x="2002" y="112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76" name="Freeform 3126"/>
              <p:cNvSpPr>
                <a:spLocks/>
              </p:cNvSpPr>
              <p:nvPr/>
            </p:nvSpPr>
            <p:spPr bwMode="auto">
              <a:xfrm>
                <a:off x="1989" y="1120"/>
                <a:ext cx="22" cy="23"/>
              </a:xfrm>
              <a:custGeom>
                <a:avLst/>
                <a:gdLst>
                  <a:gd name="T0" fmla="*/ 0 w 22"/>
                  <a:gd name="T1" fmla="*/ 6 h 23"/>
                  <a:gd name="T2" fmla="*/ 0 w 22"/>
                  <a:gd name="T3" fmla="*/ 11 h 23"/>
                  <a:gd name="T4" fmla="*/ 0 w 22"/>
                  <a:gd name="T5" fmla="*/ 13 h 23"/>
                  <a:gd name="T6" fmla="*/ 2 w 22"/>
                  <a:gd name="T7" fmla="*/ 13 h 23"/>
                  <a:gd name="T8" fmla="*/ 2 w 22"/>
                  <a:gd name="T9" fmla="*/ 14 h 23"/>
                  <a:gd name="T10" fmla="*/ 4 w 22"/>
                  <a:gd name="T11" fmla="*/ 14 h 23"/>
                  <a:gd name="T12" fmla="*/ 6 w 22"/>
                  <a:gd name="T13" fmla="*/ 14 h 23"/>
                  <a:gd name="T14" fmla="*/ 6 w 22"/>
                  <a:gd name="T15" fmla="*/ 16 h 23"/>
                  <a:gd name="T16" fmla="*/ 7 w 22"/>
                  <a:gd name="T17" fmla="*/ 14 h 23"/>
                  <a:gd name="T18" fmla="*/ 6 w 22"/>
                  <a:gd name="T19" fmla="*/ 17 h 23"/>
                  <a:gd name="T20" fmla="*/ 7 w 22"/>
                  <a:gd name="T21" fmla="*/ 18 h 23"/>
                  <a:gd name="T22" fmla="*/ 8 w 22"/>
                  <a:gd name="T23" fmla="*/ 19 h 23"/>
                  <a:gd name="T24" fmla="*/ 10 w 22"/>
                  <a:gd name="T25" fmla="*/ 19 h 23"/>
                  <a:gd name="T26" fmla="*/ 10 w 22"/>
                  <a:gd name="T27" fmla="*/ 21 h 23"/>
                  <a:gd name="T28" fmla="*/ 11 w 22"/>
                  <a:gd name="T29" fmla="*/ 22 h 23"/>
                  <a:gd name="T30" fmla="*/ 13 w 22"/>
                  <a:gd name="T31" fmla="*/ 21 h 23"/>
                  <a:gd name="T32" fmla="*/ 12 w 22"/>
                  <a:gd name="T33" fmla="*/ 22 h 23"/>
                  <a:gd name="T34" fmla="*/ 13 w 22"/>
                  <a:gd name="T35" fmla="*/ 23 h 23"/>
                  <a:gd name="T36" fmla="*/ 13 w 22"/>
                  <a:gd name="T37" fmla="*/ 22 h 23"/>
                  <a:gd name="T38" fmla="*/ 15 w 22"/>
                  <a:gd name="T39" fmla="*/ 21 h 23"/>
                  <a:gd name="T40" fmla="*/ 17 w 22"/>
                  <a:gd name="T41" fmla="*/ 18 h 23"/>
                  <a:gd name="T42" fmla="*/ 21 w 22"/>
                  <a:gd name="T43" fmla="*/ 14 h 23"/>
                  <a:gd name="T44" fmla="*/ 22 w 22"/>
                  <a:gd name="T45" fmla="*/ 14 h 23"/>
                  <a:gd name="T46" fmla="*/ 21 w 22"/>
                  <a:gd name="T47" fmla="*/ 13 h 23"/>
                  <a:gd name="T48" fmla="*/ 20 w 22"/>
                  <a:gd name="T49" fmla="*/ 14 h 23"/>
                  <a:gd name="T50" fmla="*/ 21 w 22"/>
                  <a:gd name="T51" fmla="*/ 14 h 23"/>
                  <a:gd name="T52" fmla="*/ 21 w 22"/>
                  <a:gd name="T53" fmla="*/ 16 h 23"/>
                  <a:gd name="T54" fmla="*/ 20 w 22"/>
                  <a:gd name="T55" fmla="*/ 14 h 23"/>
                  <a:gd name="T56" fmla="*/ 18 w 22"/>
                  <a:gd name="T57" fmla="*/ 16 h 23"/>
                  <a:gd name="T58" fmla="*/ 18 w 22"/>
                  <a:gd name="T59" fmla="*/ 12 h 23"/>
                  <a:gd name="T60" fmla="*/ 17 w 22"/>
                  <a:gd name="T61" fmla="*/ 11 h 23"/>
                  <a:gd name="T62" fmla="*/ 16 w 22"/>
                  <a:gd name="T63" fmla="*/ 11 h 23"/>
                  <a:gd name="T64" fmla="*/ 16 w 22"/>
                  <a:gd name="T65" fmla="*/ 10 h 23"/>
                  <a:gd name="T66" fmla="*/ 16 w 22"/>
                  <a:gd name="T67" fmla="*/ 8 h 23"/>
                  <a:gd name="T68" fmla="*/ 15 w 22"/>
                  <a:gd name="T69" fmla="*/ 8 h 23"/>
                  <a:gd name="T70" fmla="*/ 15 w 22"/>
                  <a:gd name="T71" fmla="*/ 5 h 23"/>
                  <a:gd name="T72" fmla="*/ 15 w 22"/>
                  <a:gd name="T73" fmla="*/ 3 h 23"/>
                  <a:gd name="T74" fmla="*/ 13 w 22"/>
                  <a:gd name="T75" fmla="*/ 5 h 23"/>
                  <a:gd name="T76" fmla="*/ 13 w 22"/>
                  <a:gd name="T77" fmla="*/ 3 h 23"/>
                  <a:gd name="T78" fmla="*/ 15 w 22"/>
                  <a:gd name="T79" fmla="*/ 3 h 23"/>
                  <a:gd name="T80" fmla="*/ 15 w 22"/>
                  <a:gd name="T81" fmla="*/ 2 h 23"/>
                  <a:gd name="T82" fmla="*/ 15 w 22"/>
                  <a:gd name="T83" fmla="*/ 1 h 23"/>
                  <a:gd name="T84" fmla="*/ 13 w 22"/>
                  <a:gd name="T85" fmla="*/ 1 h 23"/>
                  <a:gd name="T86" fmla="*/ 12 w 22"/>
                  <a:gd name="T87" fmla="*/ 2 h 23"/>
                  <a:gd name="T88" fmla="*/ 12 w 22"/>
                  <a:gd name="T89" fmla="*/ 1 h 23"/>
                  <a:gd name="T90" fmla="*/ 11 w 22"/>
                  <a:gd name="T91" fmla="*/ 1 h 23"/>
                  <a:gd name="T92" fmla="*/ 10 w 22"/>
                  <a:gd name="T93" fmla="*/ 1 h 23"/>
                  <a:gd name="T94" fmla="*/ 10 w 22"/>
                  <a:gd name="T95" fmla="*/ 0 h 23"/>
                  <a:gd name="T96" fmla="*/ 8 w 22"/>
                  <a:gd name="T97" fmla="*/ 0 h 23"/>
                  <a:gd name="T98" fmla="*/ 6 w 22"/>
                  <a:gd name="T99" fmla="*/ 0 h 23"/>
                  <a:gd name="T100" fmla="*/ 4 w 22"/>
                  <a:gd name="T101" fmla="*/ 0 h 23"/>
                  <a:gd name="T102" fmla="*/ 2 w 22"/>
                  <a:gd name="T103" fmla="*/ 3 h 23"/>
                  <a:gd name="T104" fmla="*/ 0 w 22"/>
                  <a:gd name="T105" fmla="*/ 6 h 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" h="23">
                    <a:moveTo>
                      <a:pt x="0" y="6"/>
                    </a:move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11" y="22"/>
                    </a:lnTo>
                    <a:lnTo>
                      <a:pt x="13" y="21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7" y="18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77" name="Freeform 3127"/>
              <p:cNvSpPr>
                <a:spLocks/>
              </p:cNvSpPr>
              <p:nvPr/>
            </p:nvSpPr>
            <p:spPr bwMode="auto">
              <a:xfrm>
                <a:off x="1842" y="595"/>
                <a:ext cx="1" cy="11"/>
              </a:xfrm>
              <a:custGeom>
                <a:avLst/>
                <a:gdLst>
                  <a:gd name="T0" fmla="*/ 1 w 1"/>
                  <a:gd name="T1" fmla="*/ 0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11 h 11"/>
                  <a:gd name="T8" fmla="*/ 0 w 1"/>
                  <a:gd name="T9" fmla="*/ 8 h 11"/>
                  <a:gd name="T10" fmla="*/ 1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78" name="Freeform 3128"/>
              <p:cNvSpPr>
                <a:spLocks/>
              </p:cNvSpPr>
              <p:nvPr/>
            </p:nvSpPr>
            <p:spPr bwMode="auto">
              <a:xfrm>
                <a:off x="1842" y="613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1 w 3"/>
                  <a:gd name="T5" fmla="*/ 6 h 7"/>
                  <a:gd name="T6" fmla="*/ 1 w 3"/>
                  <a:gd name="T7" fmla="*/ 7 h 7"/>
                  <a:gd name="T8" fmla="*/ 0 w 3"/>
                  <a:gd name="T9" fmla="*/ 6 h 7"/>
                  <a:gd name="T10" fmla="*/ 3 w 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79" name="Freeform 3129"/>
              <p:cNvSpPr>
                <a:spLocks/>
              </p:cNvSpPr>
              <p:nvPr/>
            </p:nvSpPr>
            <p:spPr bwMode="auto">
              <a:xfrm>
                <a:off x="1857" y="601"/>
                <a:ext cx="1" cy="5"/>
              </a:xfrm>
              <a:custGeom>
                <a:avLst/>
                <a:gdLst>
                  <a:gd name="T0" fmla="*/ 1 w 1"/>
                  <a:gd name="T1" fmla="*/ 2 h 5"/>
                  <a:gd name="T2" fmla="*/ 0 w 1"/>
                  <a:gd name="T3" fmla="*/ 5 h 5"/>
                  <a:gd name="T4" fmla="*/ 0 w 1"/>
                  <a:gd name="T5" fmla="*/ 0 h 5"/>
                  <a:gd name="T6" fmla="*/ 1 w 1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2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0" name="Freeform 3130"/>
              <p:cNvSpPr>
                <a:spLocks/>
              </p:cNvSpPr>
              <p:nvPr/>
            </p:nvSpPr>
            <p:spPr bwMode="auto">
              <a:xfrm>
                <a:off x="1823" y="500"/>
                <a:ext cx="82" cy="331"/>
              </a:xfrm>
              <a:custGeom>
                <a:avLst/>
                <a:gdLst>
                  <a:gd name="T0" fmla="*/ 13 w 82"/>
                  <a:gd name="T1" fmla="*/ 326 h 331"/>
                  <a:gd name="T2" fmla="*/ 12 w 82"/>
                  <a:gd name="T3" fmla="*/ 311 h 331"/>
                  <a:gd name="T4" fmla="*/ 13 w 82"/>
                  <a:gd name="T5" fmla="*/ 303 h 331"/>
                  <a:gd name="T6" fmla="*/ 12 w 82"/>
                  <a:gd name="T7" fmla="*/ 292 h 331"/>
                  <a:gd name="T8" fmla="*/ 12 w 82"/>
                  <a:gd name="T9" fmla="*/ 269 h 331"/>
                  <a:gd name="T10" fmla="*/ 14 w 82"/>
                  <a:gd name="T11" fmla="*/ 264 h 331"/>
                  <a:gd name="T12" fmla="*/ 14 w 82"/>
                  <a:gd name="T13" fmla="*/ 223 h 331"/>
                  <a:gd name="T14" fmla="*/ 17 w 82"/>
                  <a:gd name="T15" fmla="*/ 197 h 331"/>
                  <a:gd name="T16" fmla="*/ 18 w 82"/>
                  <a:gd name="T17" fmla="*/ 176 h 331"/>
                  <a:gd name="T18" fmla="*/ 19 w 82"/>
                  <a:gd name="T19" fmla="*/ 170 h 331"/>
                  <a:gd name="T20" fmla="*/ 20 w 82"/>
                  <a:gd name="T21" fmla="*/ 176 h 331"/>
                  <a:gd name="T22" fmla="*/ 27 w 82"/>
                  <a:gd name="T23" fmla="*/ 124 h 331"/>
                  <a:gd name="T24" fmla="*/ 27 w 82"/>
                  <a:gd name="T25" fmla="*/ 120 h 331"/>
                  <a:gd name="T26" fmla="*/ 29 w 82"/>
                  <a:gd name="T27" fmla="*/ 116 h 331"/>
                  <a:gd name="T28" fmla="*/ 28 w 82"/>
                  <a:gd name="T29" fmla="*/ 119 h 331"/>
                  <a:gd name="T30" fmla="*/ 28 w 82"/>
                  <a:gd name="T31" fmla="*/ 113 h 331"/>
                  <a:gd name="T32" fmla="*/ 30 w 82"/>
                  <a:gd name="T33" fmla="*/ 103 h 331"/>
                  <a:gd name="T34" fmla="*/ 32 w 82"/>
                  <a:gd name="T35" fmla="*/ 103 h 331"/>
                  <a:gd name="T36" fmla="*/ 40 w 82"/>
                  <a:gd name="T37" fmla="*/ 75 h 331"/>
                  <a:gd name="T38" fmla="*/ 49 w 82"/>
                  <a:gd name="T39" fmla="*/ 57 h 331"/>
                  <a:gd name="T40" fmla="*/ 51 w 82"/>
                  <a:gd name="T41" fmla="*/ 53 h 331"/>
                  <a:gd name="T42" fmla="*/ 59 w 82"/>
                  <a:gd name="T43" fmla="*/ 42 h 331"/>
                  <a:gd name="T44" fmla="*/ 50 w 82"/>
                  <a:gd name="T45" fmla="*/ 53 h 331"/>
                  <a:gd name="T46" fmla="*/ 41 w 82"/>
                  <a:gd name="T47" fmla="*/ 67 h 331"/>
                  <a:gd name="T48" fmla="*/ 46 w 82"/>
                  <a:gd name="T49" fmla="*/ 55 h 331"/>
                  <a:gd name="T50" fmla="*/ 63 w 82"/>
                  <a:gd name="T51" fmla="*/ 33 h 331"/>
                  <a:gd name="T52" fmla="*/ 71 w 82"/>
                  <a:gd name="T53" fmla="*/ 18 h 331"/>
                  <a:gd name="T54" fmla="*/ 79 w 82"/>
                  <a:gd name="T55" fmla="*/ 8 h 331"/>
                  <a:gd name="T56" fmla="*/ 69 w 82"/>
                  <a:gd name="T57" fmla="*/ 19 h 331"/>
                  <a:gd name="T58" fmla="*/ 74 w 82"/>
                  <a:gd name="T59" fmla="*/ 12 h 331"/>
                  <a:gd name="T60" fmla="*/ 78 w 82"/>
                  <a:gd name="T61" fmla="*/ 6 h 331"/>
                  <a:gd name="T62" fmla="*/ 78 w 82"/>
                  <a:gd name="T63" fmla="*/ 3 h 331"/>
                  <a:gd name="T64" fmla="*/ 69 w 82"/>
                  <a:gd name="T65" fmla="*/ 11 h 331"/>
                  <a:gd name="T66" fmla="*/ 61 w 82"/>
                  <a:gd name="T67" fmla="*/ 17 h 331"/>
                  <a:gd name="T68" fmla="*/ 66 w 82"/>
                  <a:gd name="T69" fmla="*/ 13 h 331"/>
                  <a:gd name="T70" fmla="*/ 59 w 82"/>
                  <a:gd name="T71" fmla="*/ 23 h 331"/>
                  <a:gd name="T72" fmla="*/ 55 w 82"/>
                  <a:gd name="T73" fmla="*/ 29 h 331"/>
                  <a:gd name="T74" fmla="*/ 56 w 82"/>
                  <a:gd name="T75" fmla="*/ 31 h 331"/>
                  <a:gd name="T76" fmla="*/ 70 w 82"/>
                  <a:gd name="T77" fmla="*/ 13 h 331"/>
                  <a:gd name="T78" fmla="*/ 71 w 82"/>
                  <a:gd name="T79" fmla="*/ 14 h 331"/>
                  <a:gd name="T80" fmla="*/ 51 w 82"/>
                  <a:gd name="T81" fmla="*/ 39 h 331"/>
                  <a:gd name="T82" fmla="*/ 48 w 82"/>
                  <a:gd name="T83" fmla="*/ 39 h 331"/>
                  <a:gd name="T84" fmla="*/ 34 w 82"/>
                  <a:gd name="T85" fmla="*/ 60 h 331"/>
                  <a:gd name="T86" fmla="*/ 29 w 82"/>
                  <a:gd name="T87" fmla="*/ 74 h 331"/>
                  <a:gd name="T88" fmla="*/ 25 w 82"/>
                  <a:gd name="T89" fmla="*/ 82 h 331"/>
                  <a:gd name="T90" fmla="*/ 23 w 82"/>
                  <a:gd name="T91" fmla="*/ 82 h 331"/>
                  <a:gd name="T92" fmla="*/ 22 w 82"/>
                  <a:gd name="T93" fmla="*/ 95 h 331"/>
                  <a:gd name="T94" fmla="*/ 25 w 82"/>
                  <a:gd name="T95" fmla="*/ 83 h 331"/>
                  <a:gd name="T96" fmla="*/ 25 w 82"/>
                  <a:gd name="T97" fmla="*/ 90 h 331"/>
                  <a:gd name="T98" fmla="*/ 23 w 82"/>
                  <a:gd name="T99" fmla="*/ 109 h 331"/>
                  <a:gd name="T100" fmla="*/ 19 w 82"/>
                  <a:gd name="T101" fmla="*/ 129 h 331"/>
                  <a:gd name="T102" fmla="*/ 17 w 82"/>
                  <a:gd name="T103" fmla="*/ 131 h 331"/>
                  <a:gd name="T104" fmla="*/ 12 w 82"/>
                  <a:gd name="T105" fmla="*/ 154 h 331"/>
                  <a:gd name="T106" fmla="*/ 10 w 82"/>
                  <a:gd name="T107" fmla="*/ 157 h 331"/>
                  <a:gd name="T108" fmla="*/ 8 w 82"/>
                  <a:gd name="T109" fmla="*/ 169 h 331"/>
                  <a:gd name="T110" fmla="*/ 5 w 82"/>
                  <a:gd name="T111" fmla="*/ 198 h 331"/>
                  <a:gd name="T112" fmla="*/ 3 w 82"/>
                  <a:gd name="T113" fmla="*/ 213 h 331"/>
                  <a:gd name="T114" fmla="*/ 3 w 82"/>
                  <a:gd name="T115" fmla="*/ 237 h 331"/>
                  <a:gd name="T116" fmla="*/ 2 w 82"/>
                  <a:gd name="T117" fmla="*/ 265 h 331"/>
                  <a:gd name="T118" fmla="*/ 4 w 82"/>
                  <a:gd name="T119" fmla="*/ 282 h 331"/>
                  <a:gd name="T120" fmla="*/ 3 w 82"/>
                  <a:gd name="T121" fmla="*/ 323 h 331"/>
                  <a:gd name="T122" fmla="*/ 12 w 82"/>
                  <a:gd name="T123" fmla="*/ 331 h 3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" h="331">
                    <a:moveTo>
                      <a:pt x="14" y="325"/>
                    </a:moveTo>
                    <a:lnTo>
                      <a:pt x="13" y="328"/>
                    </a:lnTo>
                    <a:lnTo>
                      <a:pt x="13" y="326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2" y="311"/>
                    </a:lnTo>
                    <a:lnTo>
                      <a:pt x="13" y="309"/>
                    </a:lnTo>
                    <a:lnTo>
                      <a:pt x="14" y="303"/>
                    </a:lnTo>
                    <a:lnTo>
                      <a:pt x="13" y="303"/>
                    </a:lnTo>
                    <a:lnTo>
                      <a:pt x="12" y="303"/>
                    </a:lnTo>
                    <a:lnTo>
                      <a:pt x="12" y="301"/>
                    </a:lnTo>
                    <a:lnTo>
                      <a:pt x="12" y="292"/>
                    </a:lnTo>
                    <a:lnTo>
                      <a:pt x="12" y="284"/>
                    </a:lnTo>
                    <a:lnTo>
                      <a:pt x="10" y="280"/>
                    </a:lnTo>
                    <a:lnTo>
                      <a:pt x="12" y="269"/>
                    </a:lnTo>
                    <a:lnTo>
                      <a:pt x="13" y="272"/>
                    </a:lnTo>
                    <a:lnTo>
                      <a:pt x="14" y="270"/>
                    </a:lnTo>
                    <a:lnTo>
                      <a:pt x="14" y="264"/>
                    </a:lnTo>
                    <a:lnTo>
                      <a:pt x="13" y="253"/>
                    </a:lnTo>
                    <a:lnTo>
                      <a:pt x="14" y="238"/>
                    </a:lnTo>
                    <a:lnTo>
                      <a:pt x="14" y="223"/>
                    </a:lnTo>
                    <a:lnTo>
                      <a:pt x="14" y="216"/>
                    </a:lnTo>
                    <a:lnTo>
                      <a:pt x="15" y="206"/>
                    </a:lnTo>
                    <a:lnTo>
                      <a:pt x="17" y="197"/>
                    </a:lnTo>
                    <a:lnTo>
                      <a:pt x="17" y="191"/>
                    </a:lnTo>
                    <a:lnTo>
                      <a:pt x="18" y="182"/>
                    </a:lnTo>
                    <a:lnTo>
                      <a:pt x="18" y="176"/>
                    </a:lnTo>
                    <a:lnTo>
                      <a:pt x="18" y="167"/>
                    </a:lnTo>
                    <a:lnTo>
                      <a:pt x="19" y="165"/>
                    </a:lnTo>
                    <a:lnTo>
                      <a:pt x="19" y="170"/>
                    </a:lnTo>
                    <a:lnTo>
                      <a:pt x="19" y="176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4" y="151"/>
                    </a:lnTo>
                    <a:lnTo>
                      <a:pt x="28" y="126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4"/>
                    </a:lnTo>
                    <a:lnTo>
                      <a:pt x="27" y="120"/>
                    </a:lnTo>
                    <a:lnTo>
                      <a:pt x="27" y="121"/>
                    </a:lnTo>
                    <a:lnTo>
                      <a:pt x="28" y="120"/>
                    </a:lnTo>
                    <a:lnTo>
                      <a:pt x="29" y="116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28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3"/>
                    </a:lnTo>
                    <a:lnTo>
                      <a:pt x="29" y="101"/>
                    </a:lnTo>
                    <a:lnTo>
                      <a:pt x="30" y="101"/>
                    </a:lnTo>
                    <a:lnTo>
                      <a:pt x="30" y="103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2" y="103"/>
                    </a:lnTo>
                    <a:lnTo>
                      <a:pt x="34" y="95"/>
                    </a:lnTo>
                    <a:lnTo>
                      <a:pt x="36" y="85"/>
                    </a:lnTo>
                    <a:lnTo>
                      <a:pt x="40" y="75"/>
                    </a:lnTo>
                    <a:lnTo>
                      <a:pt x="44" y="67"/>
                    </a:lnTo>
                    <a:lnTo>
                      <a:pt x="49" y="58"/>
                    </a:lnTo>
                    <a:lnTo>
                      <a:pt x="49" y="57"/>
                    </a:lnTo>
                    <a:lnTo>
                      <a:pt x="49" y="55"/>
                    </a:lnTo>
                    <a:lnTo>
                      <a:pt x="51" y="52"/>
                    </a:lnTo>
                    <a:lnTo>
                      <a:pt x="51" y="53"/>
                    </a:lnTo>
                    <a:lnTo>
                      <a:pt x="54" y="52"/>
                    </a:lnTo>
                    <a:lnTo>
                      <a:pt x="58" y="47"/>
                    </a:lnTo>
                    <a:lnTo>
                      <a:pt x="59" y="42"/>
                    </a:lnTo>
                    <a:lnTo>
                      <a:pt x="63" y="37"/>
                    </a:lnTo>
                    <a:lnTo>
                      <a:pt x="59" y="39"/>
                    </a:lnTo>
                    <a:lnTo>
                      <a:pt x="50" y="53"/>
                    </a:lnTo>
                    <a:lnTo>
                      <a:pt x="46" y="55"/>
                    </a:lnTo>
                    <a:lnTo>
                      <a:pt x="44" y="62"/>
                    </a:lnTo>
                    <a:lnTo>
                      <a:pt x="41" y="67"/>
                    </a:lnTo>
                    <a:lnTo>
                      <a:pt x="40" y="68"/>
                    </a:lnTo>
                    <a:lnTo>
                      <a:pt x="41" y="65"/>
                    </a:lnTo>
                    <a:lnTo>
                      <a:pt x="46" y="55"/>
                    </a:lnTo>
                    <a:lnTo>
                      <a:pt x="51" y="44"/>
                    </a:lnTo>
                    <a:lnTo>
                      <a:pt x="58" y="38"/>
                    </a:lnTo>
                    <a:lnTo>
                      <a:pt x="63" y="33"/>
                    </a:lnTo>
                    <a:lnTo>
                      <a:pt x="66" y="27"/>
                    </a:lnTo>
                    <a:lnTo>
                      <a:pt x="68" y="23"/>
                    </a:lnTo>
                    <a:lnTo>
                      <a:pt x="71" y="18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9" y="8"/>
                    </a:lnTo>
                    <a:lnTo>
                      <a:pt x="78" y="9"/>
                    </a:lnTo>
                    <a:lnTo>
                      <a:pt x="75" y="12"/>
                    </a:lnTo>
                    <a:lnTo>
                      <a:pt x="69" y="19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74" y="12"/>
                    </a:lnTo>
                    <a:lnTo>
                      <a:pt x="73" y="11"/>
                    </a:lnTo>
                    <a:lnTo>
                      <a:pt x="75" y="7"/>
                    </a:lnTo>
                    <a:lnTo>
                      <a:pt x="78" y="6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0" y="7"/>
                    </a:lnTo>
                    <a:lnTo>
                      <a:pt x="68" y="11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8"/>
                    </a:lnTo>
                    <a:lnTo>
                      <a:pt x="66" y="13"/>
                    </a:lnTo>
                    <a:lnTo>
                      <a:pt x="64" y="19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5" y="28"/>
                    </a:lnTo>
                    <a:lnTo>
                      <a:pt x="55" y="29"/>
                    </a:lnTo>
                    <a:lnTo>
                      <a:pt x="55" y="31"/>
                    </a:lnTo>
                    <a:lnTo>
                      <a:pt x="54" y="33"/>
                    </a:lnTo>
                    <a:lnTo>
                      <a:pt x="56" y="31"/>
                    </a:lnTo>
                    <a:lnTo>
                      <a:pt x="60" y="26"/>
                    </a:lnTo>
                    <a:lnTo>
                      <a:pt x="69" y="17"/>
                    </a:lnTo>
                    <a:lnTo>
                      <a:pt x="70" y="13"/>
                    </a:lnTo>
                    <a:lnTo>
                      <a:pt x="71" y="13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66" y="21"/>
                    </a:lnTo>
                    <a:lnTo>
                      <a:pt x="61" y="28"/>
                    </a:lnTo>
                    <a:lnTo>
                      <a:pt x="51" y="39"/>
                    </a:lnTo>
                    <a:lnTo>
                      <a:pt x="48" y="42"/>
                    </a:lnTo>
                    <a:lnTo>
                      <a:pt x="46" y="42"/>
                    </a:lnTo>
                    <a:lnTo>
                      <a:pt x="48" y="39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60"/>
                    </a:lnTo>
                    <a:lnTo>
                      <a:pt x="30" y="67"/>
                    </a:lnTo>
                    <a:lnTo>
                      <a:pt x="28" y="74"/>
                    </a:lnTo>
                    <a:lnTo>
                      <a:pt x="29" y="74"/>
                    </a:lnTo>
                    <a:lnTo>
                      <a:pt x="29" y="75"/>
                    </a:lnTo>
                    <a:lnTo>
                      <a:pt x="27" y="82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4" y="80"/>
                    </a:lnTo>
                    <a:lnTo>
                      <a:pt x="23" y="82"/>
                    </a:lnTo>
                    <a:lnTo>
                      <a:pt x="20" y="90"/>
                    </a:lnTo>
                    <a:lnTo>
                      <a:pt x="20" y="95"/>
                    </a:lnTo>
                    <a:lnTo>
                      <a:pt x="22" y="95"/>
                    </a:lnTo>
                    <a:lnTo>
                      <a:pt x="23" y="91"/>
                    </a:lnTo>
                    <a:lnTo>
                      <a:pt x="24" y="87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27" y="84"/>
                    </a:lnTo>
                    <a:lnTo>
                      <a:pt x="25" y="90"/>
                    </a:lnTo>
                    <a:lnTo>
                      <a:pt x="24" y="95"/>
                    </a:lnTo>
                    <a:lnTo>
                      <a:pt x="23" y="106"/>
                    </a:lnTo>
                    <a:lnTo>
                      <a:pt x="23" y="109"/>
                    </a:lnTo>
                    <a:lnTo>
                      <a:pt x="22" y="115"/>
                    </a:lnTo>
                    <a:lnTo>
                      <a:pt x="20" y="124"/>
                    </a:lnTo>
                    <a:lnTo>
                      <a:pt x="19" y="129"/>
                    </a:lnTo>
                    <a:lnTo>
                      <a:pt x="19" y="128"/>
                    </a:lnTo>
                    <a:lnTo>
                      <a:pt x="18" y="121"/>
                    </a:lnTo>
                    <a:lnTo>
                      <a:pt x="17" y="131"/>
                    </a:lnTo>
                    <a:lnTo>
                      <a:pt x="15" y="140"/>
                    </a:lnTo>
                    <a:lnTo>
                      <a:pt x="13" y="146"/>
                    </a:lnTo>
                    <a:lnTo>
                      <a:pt x="12" y="154"/>
                    </a:lnTo>
                    <a:lnTo>
                      <a:pt x="12" y="161"/>
                    </a:lnTo>
                    <a:lnTo>
                      <a:pt x="10" y="160"/>
                    </a:lnTo>
                    <a:lnTo>
                      <a:pt x="10" y="157"/>
                    </a:lnTo>
                    <a:lnTo>
                      <a:pt x="9" y="159"/>
                    </a:lnTo>
                    <a:lnTo>
                      <a:pt x="8" y="165"/>
                    </a:lnTo>
                    <a:lnTo>
                      <a:pt x="8" y="169"/>
                    </a:lnTo>
                    <a:lnTo>
                      <a:pt x="8" y="173"/>
                    </a:lnTo>
                    <a:lnTo>
                      <a:pt x="7" y="181"/>
                    </a:lnTo>
                    <a:lnTo>
                      <a:pt x="5" y="198"/>
                    </a:lnTo>
                    <a:lnTo>
                      <a:pt x="4" y="200"/>
                    </a:lnTo>
                    <a:lnTo>
                      <a:pt x="2" y="210"/>
                    </a:lnTo>
                    <a:lnTo>
                      <a:pt x="3" y="213"/>
                    </a:lnTo>
                    <a:lnTo>
                      <a:pt x="2" y="216"/>
                    </a:lnTo>
                    <a:lnTo>
                      <a:pt x="0" y="224"/>
                    </a:lnTo>
                    <a:lnTo>
                      <a:pt x="3" y="237"/>
                    </a:lnTo>
                    <a:lnTo>
                      <a:pt x="2" y="247"/>
                    </a:lnTo>
                    <a:lnTo>
                      <a:pt x="2" y="257"/>
                    </a:lnTo>
                    <a:lnTo>
                      <a:pt x="2" y="265"/>
                    </a:lnTo>
                    <a:lnTo>
                      <a:pt x="2" y="275"/>
                    </a:lnTo>
                    <a:lnTo>
                      <a:pt x="3" y="280"/>
                    </a:lnTo>
                    <a:lnTo>
                      <a:pt x="4" y="282"/>
                    </a:lnTo>
                    <a:lnTo>
                      <a:pt x="5" y="279"/>
                    </a:lnTo>
                    <a:lnTo>
                      <a:pt x="2" y="319"/>
                    </a:lnTo>
                    <a:lnTo>
                      <a:pt x="3" y="323"/>
                    </a:lnTo>
                    <a:lnTo>
                      <a:pt x="9" y="330"/>
                    </a:lnTo>
                    <a:lnTo>
                      <a:pt x="10" y="331"/>
                    </a:lnTo>
                    <a:lnTo>
                      <a:pt x="12" y="331"/>
                    </a:lnTo>
                    <a:lnTo>
                      <a:pt x="13" y="330"/>
                    </a:lnTo>
                    <a:lnTo>
                      <a:pt x="14" y="32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1" name="Freeform 3131"/>
              <p:cNvSpPr>
                <a:spLocks/>
              </p:cNvSpPr>
              <p:nvPr/>
            </p:nvSpPr>
            <p:spPr bwMode="auto">
              <a:xfrm>
                <a:off x="1897" y="516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5 h 5"/>
                  <a:gd name="T4" fmla="*/ 1 w 4"/>
                  <a:gd name="T5" fmla="*/ 3 h 5"/>
                  <a:gd name="T6" fmla="*/ 2 w 4"/>
                  <a:gd name="T7" fmla="*/ 2 h 5"/>
                  <a:gd name="T8" fmla="*/ 4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2" name="Freeform 3132"/>
              <p:cNvSpPr>
                <a:spLocks/>
              </p:cNvSpPr>
              <p:nvPr/>
            </p:nvSpPr>
            <p:spPr bwMode="auto">
              <a:xfrm>
                <a:off x="1837" y="931"/>
                <a:ext cx="8" cy="22"/>
              </a:xfrm>
              <a:custGeom>
                <a:avLst/>
                <a:gdLst>
                  <a:gd name="T0" fmla="*/ 1 w 8"/>
                  <a:gd name="T1" fmla="*/ 12 h 22"/>
                  <a:gd name="T2" fmla="*/ 6 w 8"/>
                  <a:gd name="T3" fmla="*/ 20 h 22"/>
                  <a:gd name="T4" fmla="*/ 8 w 8"/>
                  <a:gd name="T5" fmla="*/ 22 h 22"/>
                  <a:gd name="T6" fmla="*/ 8 w 8"/>
                  <a:gd name="T7" fmla="*/ 21 h 22"/>
                  <a:gd name="T8" fmla="*/ 4 w 8"/>
                  <a:gd name="T9" fmla="*/ 10 h 22"/>
                  <a:gd name="T10" fmla="*/ 0 w 8"/>
                  <a:gd name="T11" fmla="*/ 0 h 22"/>
                  <a:gd name="T12" fmla="*/ 0 w 8"/>
                  <a:gd name="T13" fmla="*/ 1 h 22"/>
                  <a:gd name="T14" fmla="*/ 0 w 8"/>
                  <a:gd name="T15" fmla="*/ 5 h 22"/>
                  <a:gd name="T16" fmla="*/ 1 w 8"/>
                  <a:gd name="T17" fmla="*/ 12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22">
                    <a:moveTo>
                      <a:pt x="1" y="12"/>
                    </a:moveTo>
                    <a:lnTo>
                      <a:pt x="6" y="20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3" name="Freeform 3133"/>
              <p:cNvSpPr>
                <a:spLocks/>
              </p:cNvSpPr>
              <p:nvPr/>
            </p:nvSpPr>
            <p:spPr bwMode="auto">
              <a:xfrm>
                <a:off x="1837" y="615"/>
                <a:ext cx="3" cy="9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9 h 9"/>
                  <a:gd name="T4" fmla="*/ 1 w 3"/>
                  <a:gd name="T5" fmla="*/ 6 h 9"/>
                  <a:gd name="T6" fmla="*/ 3 w 3"/>
                  <a:gd name="T7" fmla="*/ 4 h 9"/>
                  <a:gd name="T8" fmla="*/ 3 w 3"/>
                  <a:gd name="T9" fmla="*/ 3 h 9"/>
                  <a:gd name="T10" fmla="*/ 1 w 3"/>
                  <a:gd name="T11" fmla="*/ 1 h 9"/>
                  <a:gd name="T12" fmla="*/ 1 w 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4" name="Freeform 3134"/>
              <p:cNvSpPr>
                <a:spLocks/>
              </p:cNvSpPr>
              <p:nvPr/>
            </p:nvSpPr>
            <p:spPr bwMode="auto">
              <a:xfrm>
                <a:off x="1858" y="961"/>
                <a:ext cx="4" cy="8"/>
              </a:xfrm>
              <a:custGeom>
                <a:avLst/>
                <a:gdLst>
                  <a:gd name="T0" fmla="*/ 3 w 4"/>
                  <a:gd name="T1" fmla="*/ 7 h 8"/>
                  <a:gd name="T2" fmla="*/ 4 w 4"/>
                  <a:gd name="T3" fmla="*/ 7 h 8"/>
                  <a:gd name="T4" fmla="*/ 3 w 4"/>
                  <a:gd name="T5" fmla="*/ 6 h 8"/>
                  <a:gd name="T6" fmla="*/ 0 w 4"/>
                  <a:gd name="T7" fmla="*/ 0 h 8"/>
                  <a:gd name="T8" fmla="*/ 1 w 4"/>
                  <a:gd name="T9" fmla="*/ 4 h 8"/>
                  <a:gd name="T10" fmla="*/ 3 w 4"/>
                  <a:gd name="T11" fmla="*/ 7 h 8"/>
                  <a:gd name="T12" fmla="*/ 3 w 4"/>
                  <a:gd name="T13" fmla="*/ 8 h 8"/>
                  <a:gd name="T14" fmla="*/ 3 w 4"/>
                  <a:gd name="T15" fmla="*/ 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4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5" name="Freeform 3135"/>
              <p:cNvSpPr>
                <a:spLocks/>
              </p:cNvSpPr>
              <p:nvPr/>
            </p:nvSpPr>
            <p:spPr bwMode="auto">
              <a:xfrm>
                <a:off x="1868" y="978"/>
                <a:ext cx="4" cy="9"/>
              </a:xfrm>
              <a:custGeom>
                <a:avLst/>
                <a:gdLst>
                  <a:gd name="T0" fmla="*/ 1 w 4"/>
                  <a:gd name="T1" fmla="*/ 9 h 9"/>
                  <a:gd name="T2" fmla="*/ 4 w 4"/>
                  <a:gd name="T3" fmla="*/ 7 h 9"/>
                  <a:gd name="T4" fmla="*/ 1 w 4"/>
                  <a:gd name="T5" fmla="*/ 4 h 9"/>
                  <a:gd name="T6" fmla="*/ 0 w 4"/>
                  <a:gd name="T7" fmla="*/ 0 h 9"/>
                  <a:gd name="T8" fmla="*/ 0 w 4"/>
                  <a:gd name="T9" fmla="*/ 4 h 9"/>
                  <a:gd name="T10" fmla="*/ 1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lnTo>
                      <a:pt x="4" y="7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6" name="Freeform 3136"/>
              <p:cNvSpPr>
                <a:spLocks/>
              </p:cNvSpPr>
              <p:nvPr/>
            </p:nvSpPr>
            <p:spPr bwMode="auto">
              <a:xfrm>
                <a:off x="1856" y="947"/>
                <a:ext cx="12" cy="27"/>
              </a:xfrm>
              <a:custGeom>
                <a:avLst/>
                <a:gdLst>
                  <a:gd name="T0" fmla="*/ 0 w 12"/>
                  <a:gd name="T1" fmla="*/ 0 h 27"/>
                  <a:gd name="T2" fmla="*/ 2 w 12"/>
                  <a:gd name="T3" fmla="*/ 6 h 27"/>
                  <a:gd name="T4" fmla="*/ 3 w 12"/>
                  <a:gd name="T5" fmla="*/ 11 h 27"/>
                  <a:gd name="T6" fmla="*/ 6 w 12"/>
                  <a:gd name="T7" fmla="*/ 15 h 27"/>
                  <a:gd name="T8" fmla="*/ 7 w 12"/>
                  <a:gd name="T9" fmla="*/ 20 h 27"/>
                  <a:gd name="T10" fmla="*/ 10 w 12"/>
                  <a:gd name="T11" fmla="*/ 26 h 27"/>
                  <a:gd name="T12" fmla="*/ 11 w 12"/>
                  <a:gd name="T13" fmla="*/ 27 h 27"/>
                  <a:gd name="T14" fmla="*/ 12 w 12"/>
                  <a:gd name="T15" fmla="*/ 26 h 27"/>
                  <a:gd name="T16" fmla="*/ 12 w 12"/>
                  <a:gd name="T17" fmla="*/ 23 h 27"/>
                  <a:gd name="T18" fmla="*/ 11 w 12"/>
                  <a:gd name="T19" fmla="*/ 22 h 27"/>
                  <a:gd name="T20" fmla="*/ 10 w 12"/>
                  <a:gd name="T21" fmla="*/ 22 h 27"/>
                  <a:gd name="T22" fmla="*/ 8 w 12"/>
                  <a:gd name="T23" fmla="*/ 21 h 27"/>
                  <a:gd name="T24" fmla="*/ 7 w 12"/>
                  <a:gd name="T25" fmla="*/ 17 h 27"/>
                  <a:gd name="T26" fmla="*/ 5 w 12"/>
                  <a:gd name="T27" fmla="*/ 10 h 27"/>
                  <a:gd name="T28" fmla="*/ 5 w 12"/>
                  <a:gd name="T29" fmla="*/ 6 h 27"/>
                  <a:gd name="T30" fmla="*/ 2 w 12"/>
                  <a:gd name="T31" fmla="*/ 1 h 27"/>
                  <a:gd name="T32" fmla="*/ 2 w 12"/>
                  <a:gd name="T33" fmla="*/ 0 h 27"/>
                  <a:gd name="T34" fmla="*/ 2 w 12"/>
                  <a:gd name="T35" fmla="*/ 1 h 27"/>
                  <a:gd name="T36" fmla="*/ 1 w 12"/>
                  <a:gd name="T37" fmla="*/ 2 h 27"/>
                  <a:gd name="T38" fmla="*/ 0 w 12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lnTo>
                      <a:pt x="2" y="6"/>
                    </a:lnTo>
                    <a:lnTo>
                      <a:pt x="3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2" y="26"/>
                    </a:lnTo>
                    <a:lnTo>
                      <a:pt x="12" y="23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7" y="17"/>
                    </a:lnTo>
                    <a:lnTo>
                      <a:pt x="5" y="10"/>
                    </a:lnTo>
                    <a:lnTo>
                      <a:pt x="5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7" name="Freeform 3137"/>
              <p:cNvSpPr>
                <a:spLocks/>
              </p:cNvSpPr>
              <p:nvPr/>
            </p:nvSpPr>
            <p:spPr bwMode="auto">
              <a:xfrm>
                <a:off x="1872" y="98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8" name="Freeform 3138"/>
              <p:cNvSpPr>
                <a:spLocks/>
              </p:cNvSpPr>
              <p:nvPr/>
            </p:nvSpPr>
            <p:spPr bwMode="auto">
              <a:xfrm>
                <a:off x="1859" y="941"/>
                <a:ext cx="3" cy="8"/>
              </a:xfrm>
              <a:custGeom>
                <a:avLst/>
                <a:gdLst>
                  <a:gd name="T0" fmla="*/ 2 w 3"/>
                  <a:gd name="T1" fmla="*/ 5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5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89" name="Freeform 3139"/>
              <p:cNvSpPr>
                <a:spLocks/>
              </p:cNvSpPr>
              <p:nvPr/>
            </p:nvSpPr>
            <p:spPr bwMode="auto">
              <a:xfrm>
                <a:off x="1864" y="9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3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5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0" name="Freeform 3140"/>
              <p:cNvSpPr>
                <a:spLocks/>
              </p:cNvSpPr>
              <p:nvPr/>
            </p:nvSpPr>
            <p:spPr bwMode="auto">
              <a:xfrm>
                <a:off x="1831" y="855"/>
                <a:ext cx="113" cy="227"/>
              </a:xfrm>
              <a:custGeom>
                <a:avLst/>
                <a:gdLst>
                  <a:gd name="T0" fmla="*/ 0 w 113"/>
                  <a:gd name="T1" fmla="*/ 17 h 227"/>
                  <a:gd name="T2" fmla="*/ 1 w 113"/>
                  <a:gd name="T3" fmla="*/ 41 h 227"/>
                  <a:gd name="T4" fmla="*/ 7 w 113"/>
                  <a:gd name="T5" fmla="*/ 63 h 227"/>
                  <a:gd name="T6" fmla="*/ 15 w 113"/>
                  <a:gd name="T7" fmla="*/ 91 h 227"/>
                  <a:gd name="T8" fmla="*/ 21 w 113"/>
                  <a:gd name="T9" fmla="*/ 107 h 227"/>
                  <a:gd name="T10" fmla="*/ 28 w 113"/>
                  <a:gd name="T11" fmla="*/ 120 h 227"/>
                  <a:gd name="T12" fmla="*/ 28 w 113"/>
                  <a:gd name="T13" fmla="*/ 129 h 227"/>
                  <a:gd name="T14" fmla="*/ 40 w 113"/>
                  <a:gd name="T15" fmla="*/ 155 h 227"/>
                  <a:gd name="T16" fmla="*/ 46 w 113"/>
                  <a:gd name="T17" fmla="*/ 166 h 227"/>
                  <a:gd name="T18" fmla="*/ 53 w 113"/>
                  <a:gd name="T19" fmla="*/ 176 h 227"/>
                  <a:gd name="T20" fmla="*/ 62 w 113"/>
                  <a:gd name="T21" fmla="*/ 188 h 227"/>
                  <a:gd name="T22" fmla="*/ 72 w 113"/>
                  <a:gd name="T23" fmla="*/ 199 h 227"/>
                  <a:gd name="T24" fmla="*/ 73 w 113"/>
                  <a:gd name="T25" fmla="*/ 200 h 227"/>
                  <a:gd name="T26" fmla="*/ 74 w 113"/>
                  <a:gd name="T27" fmla="*/ 204 h 227"/>
                  <a:gd name="T28" fmla="*/ 79 w 113"/>
                  <a:gd name="T29" fmla="*/ 210 h 227"/>
                  <a:gd name="T30" fmla="*/ 87 w 113"/>
                  <a:gd name="T31" fmla="*/ 215 h 227"/>
                  <a:gd name="T32" fmla="*/ 86 w 113"/>
                  <a:gd name="T33" fmla="*/ 211 h 227"/>
                  <a:gd name="T34" fmla="*/ 109 w 113"/>
                  <a:gd name="T35" fmla="*/ 225 h 227"/>
                  <a:gd name="T36" fmla="*/ 102 w 113"/>
                  <a:gd name="T37" fmla="*/ 215 h 227"/>
                  <a:gd name="T38" fmla="*/ 99 w 113"/>
                  <a:gd name="T39" fmla="*/ 214 h 227"/>
                  <a:gd name="T40" fmla="*/ 98 w 113"/>
                  <a:gd name="T41" fmla="*/ 214 h 227"/>
                  <a:gd name="T42" fmla="*/ 106 w 113"/>
                  <a:gd name="T43" fmla="*/ 221 h 227"/>
                  <a:gd name="T44" fmla="*/ 92 w 113"/>
                  <a:gd name="T45" fmla="*/ 207 h 227"/>
                  <a:gd name="T46" fmla="*/ 84 w 113"/>
                  <a:gd name="T47" fmla="*/ 199 h 227"/>
                  <a:gd name="T48" fmla="*/ 71 w 113"/>
                  <a:gd name="T49" fmla="*/ 180 h 227"/>
                  <a:gd name="T50" fmla="*/ 58 w 113"/>
                  <a:gd name="T51" fmla="*/ 164 h 227"/>
                  <a:gd name="T52" fmla="*/ 55 w 113"/>
                  <a:gd name="T53" fmla="*/ 155 h 227"/>
                  <a:gd name="T54" fmla="*/ 46 w 113"/>
                  <a:gd name="T55" fmla="*/ 143 h 227"/>
                  <a:gd name="T56" fmla="*/ 45 w 113"/>
                  <a:gd name="T57" fmla="*/ 133 h 227"/>
                  <a:gd name="T58" fmla="*/ 42 w 113"/>
                  <a:gd name="T59" fmla="*/ 120 h 227"/>
                  <a:gd name="T60" fmla="*/ 38 w 113"/>
                  <a:gd name="T61" fmla="*/ 110 h 227"/>
                  <a:gd name="T62" fmla="*/ 40 w 113"/>
                  <a:gd name="T63" fmla="*/ 109 h 227"/>
                  <a:gd name="T64" fmla="*/ 35 w 113"/>
                  <a:gd name="T65" fmla="*/ 94 h 227"/>
                  <a:gd name="T66" fmla="*/ 28 w 113"/>
                  <a:gd name="T67" fmla="*/ 81 h 227"/>
                  <a:gd name="T68" fmla="*/ 22 w 113"/>
                  <a:gd name="T69" fmla="*/ 63 h 227"/>
                  <a:gd name="T70" fmla="*/ 19 w 113"/>
                  <a:gd name="T71" fmla="*/ 46 h 227"/>
                  <a:gd name="T72" fmla="*/ 11 w 113"/>
                  <a:gd name="T73" fmla="*/ 19 h 227"/>
                  <a:gd name="T74" fmla="*/ 5 w 113"/>
                  <a:gd name="T75" fmla="*/ 0 h 227"/>
                  <a:gd name="T76" fmla="*/ 1 w 113"/>
                  <a:gd name="T77" fmla="*/ 2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3" h="227">
                    <a:moveTo>
                      <a:pt x="0" y="7"/>
                    </a:moveTo>
                    <a:lnTo>
                      <a:pt x="0" y="17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4" y="53"/>
                    </a:lnTo>
                    <a:lnTo>
                      <a:pt x="7" y="63"/>
                    </a:lnTo>
                    <a:lnTo>
                      <a:pt x="10" y="74"/>
                    </a:lnTo>
                    <a:lnTo>
                      <a:pt x="15" y="91"/>
                    </a:lnTo>
                    <a:lnTo>
                      <a:pt x="21" y="103"/>
                    </a:lnTo>
                    <a:lnTo>
                      <a:pt x="21" y="107"/>
                    </a:lnTo>
                    <a:lnTo>
                      <a:pt x="25" y="114"/>
                    </a:lnTo>
                    <a:lnTo>
                      <a:pt x="28" y="120"/>
                    </a:lnTo>
                    <a:lnTo>
                      <a:pt x="28" y="125"/>
                    </a:lnTo>
                    <a:lnTo>
                      <a:pt x="28" y="129"/>
                    </a:lnTo>
                    <a:lnTo>
                      <a:pt x="35" y="147"/>
                    </a:lnTo>
                    <a:lnTo>
                      <a:pt x="40" y="155"/>
                    </a:lnTo>
                    <a:lnTo>
                      <a:pt x="45" y="161"/>
                    </a:lnTo>
                    <a:lnTo>
                      <a:pt x="46" y="166"/>
                    </a:lnTo>
                    <a:lnTo>
                      <a:pt x="50" y="171"/>
                    </a:lnTo>
                    <a:lnTo>
                      <a:pt x="53" y="176"/>
                    </a:lnTo>
                    <a:lnTo>
                      <a:pt x="56" y="180"/>
                    </a:lnTo>
                    <a:lnTo>
                      <a:pt x="62" y="188"/>
                    </a:lnTo>
                    <a:lnTo>
                      <a:pt x="67" y="194"/>
                    </a:lnTo>
                    <a:lnTo>
                      <a:pt x="72" y="199"/>
                    </a:lnTo>
                    <a:lnTo>
                      <a:pt x="76" y="201"/>
                    </a:lnTo>
                    <a:lnTo>
                      <a:pt x="73" y="200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7" y="205"/>
                    </a:lnTo>
                    <a:lnTo>
                      <a:pt x="79" y="210"/>
                    </a:lnTo>
                    <a:lnTo>
                      <a:pt x="86" y="215"/>
                    </a:lnTo>
                    <a:lnTo>
                      <a:pt x="87" y="215"/>
                    </a:lnTo>
                    <a:lnTo>
                      <a:pt x="86" y="212"/>
                    </a:lnTo>
                    <a:lnTo>
                      <a:pt x="86" y="211"/>
                    </a:lnTo>
                    <a:lnTo>
                      <a:pt x="93" y="215"/>
                    </a:lnTo>
                    <a:lnTo>
                      <a:pt x="109" y="225"/>
                    </a:lnTo>
                    <a:lnTo>
                      <a:pt x="113" y="227"/>
                    </a:lnTo>
                    <a:lnTo>
                      <a:pt x="102" y="215"/>
                    </a:lnTo>
                    <a:lnTo>
                      <a:pt x="101" y="215"/>
                    </a:lnTo>
                    <a:lnTo>
                      <a:pt x="99" y="214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101" y="215"/>
                    </a:lnTo>
                    <a:lnTo>
                      <a:pt x="106" y="221"/>
                    </a:lnTo>
                    <a:lnTo>
                      <a:pt x="96" y="212"/>
                    </a:lnTo>
                    <a:lnTo>
                      <a:pt x="92" y="207"/>
                    </a:lnTo>
                    <a:lnTo>
                      <a:pt x="88" y="205"/>
                    </a:lnTo>
                    <a:lnTo>
                      <a:pt x="84" y="199"/>
                    </a:lnTo>
                    <a:lnTo>
                      <a:pt x="82" y="194"/>
                    </a:lnTo>
                    <a:lnTo>
                      <a:pt x="71" y="180"/>
                    </a:lnTo>
                    <a:lnTo>
                      <a:pt x="62" y="169"/>
                    </a:lnTo>
                    <a:lnTo>
                      <a:pt x="58" y="164"/>
                    </a:lnTo>
                    <a:lnTo>
                      <a:pt x="56" y="160"/>
                    </a:lnTo>
                    <a:lnTo>
                      <a:pt x="55" y="155"/>
                    </a:lnTo>
                    <a:lnTo>
                      <a:pt x="50" y="148"/>
                    </a:lnTo>
                    <a:lnTo>
                      <a:pt x="46" y="143"/>
                    </a:lnTo>
                    <a:lnTo>
                      <a:pt x="45" y="137"/>
                    </a:lnTo>
                    <a:lnTo>
                      <a:pt x="45" y="133"/>
                    </a:lnTo>
                    <a:lnTo>
                      <a:pt x="45" y="127"/>
                    </a:lnTo>
                    <a:lnTo>
                      <a:pt x="42" y="120"/>
                    </a:lnTo>
                    <a:lnTo>
                      <a:pt x="40" y="117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38" y="103"/>
                    </a:lnTo>
                    <a:lnTo>
                      <a:pt x="35" y="94"/>
                    </a:lnTo>
                    <a:lnTo>
                      <a:pt x="32" y="91"/>
                    </a:lnTo>
                    <a:lnTo>
                      <a:pt x="28" y="81"/>
                    </a:lnTo>
                    <a:lnTo>
                      <a:pt x="26" y="72"/>
                    </a:lnTo>
                    <a:lnTo>
                      <a:pt x="22" y="63"/>
                    </a:lnTo>
                    <a:lnTo>
                      <a:pt x="21" y="55"/>
                    </a:lnTo>
                    <a:lnTo>
                      <a:pt x="19" y="46"/>
                    </a:lnTo>
                    <a:lnTo>
                      <a:pt x="15" y="37"/>
                    </a:lnTo>
                    <a:lnTo>
                      <a:pt x="11" y="19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1" name="Freeform 3141"/>
              <p:cNvSpPr>
                <a:spLocks/>
              </p:cNvSpPr>
              <p:nvPr/>
            </p:nvSpPr>
            <p:spPr bwMode="auto">
              <a:xfrm>
                <a:off x="1689" y="992"/>
                <a:ext cx="5" cy="11"/>
              </a:xfrm>
              <a:custGeom>
                <a:avLst/>
                <a:gdLst>
                  <a:gd name="T0" fmla="*/ 0 w 5"/>
                  <a:gd name="T1" fmla="*/ 11 h 11"/>
                  <a:gd name="T2" fmla="*/ 1 w 5"/>
                  <a:gd name="T3" fmla="*/ 10 h 11"/>
                  <a:gd name="T4" fmla="*/ 0 w 5"/>
                  <a:gd name="T5" fmla="*/ 10 h 11"/>
                  <a:gd name="T6" fmla="*/ 0 w 5"/>
                  <a:gd name="T7" fmla="*/ 11 h 11"/>
                  <a:gd name="T8" fmla="*/ 5 w 5"/>
                  <a:gd name="T9" fmla="*/ 0 h 11"/>
                  <a:gd name="T10" fmla="*/ 4 w 5"/>
                  <a:gd name="T11" fmla="*/ 3 h 11"/>
                  <a:gd name="T12" fmla="*/ 5 w 5"/>
                  <a:gd name="T13" fmla="*/ 3 h 11"/>
                  <a:gd name="T14" fmla="*/ 0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2" name="Freeform 3142"/>
              <p:cNvSpPr>
                <a:spLocks/>
              </p:cNvSpPr>
              <p:nvPr/>
            </p:nvSpPr>
            <p:spPr bwMode="auto">
              <a:xfrm>
                <a:off x="1695" y="978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2 w 7"/>
                  <a:gd name="T3" fmla="*/ 5 h 7"/>
                  <a:gd name="T4" fmla="*/ 5 w 7"/>
                  <a:gd name="T5" fmla="*/ 0 h 7"/>
                  <a:gd name="T6" fmla="*/ 7 w 7"/>
                  <a:gd name="T7" fmla="*/ 0 h 7"/>
                  <a:gd name="T8" fmla="*/ 5 w 7"/>
                  <a:gd name="T9" fmla="*/ 1 h 7"/>
                  <a:gd name="T10" fmla="*/ 0 w 7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lnTo>
                      <a:pt x="2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3" name="Freeform 3143"/>
              <p:cNvSpPr>
                <a:spLocks/>
              </p:cNvSpPr>
              <p:nvPr/>
            </p:nvSpPr>
            <p:spPr bwMode="auto">
              <a:xfrm>
                <a:off x="1678" y="985"/>
                <a:ext cx="4" cy="7"/>
              </a:xfrm>
              <a:custGeom>
                <a:avLst/>
                <a:gdLst>
                  <a:gd name="T0" fmla="*/ 1 w 4"/>
                  <a:gd name="T1" fmla="*/ 4 h 7"/>
                  <a:gd name="T2" fmla="*/ 4 w 4"/>
                  <a:gd name="T3" fmla="*/ 0 h 7"/>
                  <a:gd name="T4" fmla="*/ 0 w 4"/>
                  <a:gd name="T5" fmla="*/ 7 h 7"/>
                  <a:gd name="T6" fmla="*/ 1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4" name="Freeform 3144"/>
              <p:cNvSpPr>
                <a:spLocks/>
              </p:cNvSpPr>
              <p:nvPr/>
            </p:nvSpPr>
            <p:spPr bwMode="auto">
              <a:xfrm>
                <a:off x="1607" y="751"/>
                <a:ext cx="165" cy="351"/>
              </a:xfrm>
              <a:custGeom>
                <a:avLst/>
                <a:gdLst>
                  <a:gd name="T0" fmla="*/ 157 w 165"/>
                  <a:gd name="T1" fmla="*/ 11 h 351"/>
                  <a:gd name="T2" fmla="*/ 154 w 165"/>
                  <a:gd name="T3" fmla="*/ 22 h 351"/>
                  <a:gd name="T4" fmla="*/ 153 w 165"/>
                  <a:gd name="T5" fmla="*/ 32 h 351"/>
                  <a:gd name="T6" fmla="*/ 149 w 165"/>
                  <a:gd name="T7" fmla="*/ 58 h 351"/>
                  <a:gd name="T8" fmla="*/ 144 w 165"/>
                  <a:gd name="T9" fmla="*/ 68 h 351"/>
                  <a:gd name="T10" fmla="*/ 133 w 165"/>
                  <a:gd name="T11" fmla="*/ 119 h 351"/>
                  <a:gd name="T12" fmla="*/ 123 w 165"/>
                  <a:gd name="T13" fmla="*/ 155 h 351"/>
                  <a:gd name="T14" fmla="*/ 114 w 165"/>
                  <a:gd name="T15" fmla="*/ 181 h 351"/>
                  <a:gd name="T16" fmla="*/ 118 w 165"/>
                  <a:gd name="T17" fmla="*/ 169 h 351"/>
                  <a:gd name="T18" fmla="*/ 90 w 165"/>
                  <a:gd name="T19" fmla="*/ 219 h 351"/>
                  <a:gd name="T20" fmla="*/ 87 w 165"/>
                  <a:gd name="T21" fmla="*/ 223 h 351"/>
                  <a:gd name="T22" fmla="*/ 86 w 165"/>
                  <a:gd name="T23" fmla="*/ 226 h 351"/>
                  <a:gd name="T24" fmla="*/ 80 w 165"/>
                  <a:gd name="T25" fmla="*/ 237 h 351"/>
                  <a:gd name="T26" fmla="*/ 77 w 165"/>
                  <a:gd name="T27" fmla="*/ 238 h 351"/>
                  <a:gd name="T28" fmla="*/ 56 w 165"/>
                  <a:gd name="T29" fmla="*/ 268 h 351"/>
                  <a:gd name="T30" fmla="*/ 39 w 165"/>
                  <a:gd name="T31" fmla="*/ 294 h 351"/>
                  <a:gd name="T32" fmla="*/ 27 w 165"/>
                  <a:gd name="T33" fmla="*/ 311 h 351"/>
                  <a:gd name="T34" fmla="*/ 47 w 165"/>
                  <a:gd name="T35" fmla="*/ 283 h 351"/>
                  <a:gd name="T36" fmla="*/ 52 w 165"/>
                  <a:gd name="T37" fmla="*/ 279 h 351"/>
                  <a:gd name="T38" fmla="*/ 32 w 165"/>
                  <a:gd name="T39" fmla="*/ 310 h 351"/>
                  <a:gd name="T40" fmla="*/ 16 w 165"/>
                  <a:gd name="T41" fmla="*/ 331 h 351"/>
                  <a:gd name="T42" fmla="*/ 8 w 165"/>
                  <a:gd name="T43" fmla="*/ 340 h 351"/>
                  <a:gd name="T44" fmla="*/ 15 w 165"/>
                  <a:gd name="T45" fmla="*/ 335 h 351"/>
                  <a:gd name="T46" fmla="*/ 8 w 165"/>
                  <a:gd name="T47" fmla="*/ 344 h 351"/>
                  <a:gd name="T48" fmla="*/ 8 w 165"/>
                  <a:gd name="T49" fmla="*/ 346 h 351"/>
                  <a:gd name="T50" fmla="*/ 16 w 165"/>
                  <a:gd name="T51" fmla="*/ 339 h 351"/>
                  <a:gd name="T52" fmla="*/ 26 w 165"/>
                  <a:gd name="T53" fmla="*/ 330 h 351"/>
                  <a:gd name="T54" fmla="*/ 27 w 165"/>
                  <a:gd name="T55" fmla="*/ 326 h 351"/>
                  <a:gd name="T56" fmla="*/ 34 w 165"/>
                  <a:gd name="T57" fmla="*/ 320 h 351"/>
                  <a:gd name="T58" fmla="*/ 32 w 165"/>
                  <a:gd name="T59" fmla="*/ 318 h 351"/>
                  <a:gd name="T60" fmla="*/ 15 w 165"/>
                  <a:gd name="T61" fmla="*/ 336 h 351"/>
                  <a:gd name="T62" fmla="*/ 39 w 165"/>
                  <a:gd name="T63" fmla="*/ 308 h 351"/>
                  <a:gd name="T64" fmla="*/ 46 w 165"/>
                  <a:gd name="T65" fmla="*/ 304 h 351"/>
                  <a:gd name="T66" fmla="*/ 67 w 165"/>
                  <a:gd name="T67" fmla="*/ 272 h 351"/>
                  <a:gd name="T68" fmla="*/ 72 w 165"/>
                  <a:gd name="T69" fmla="*/ 264 h 351"/>
                  <a:gd name="T70" fmla="*/ 80 w 165"/>
                  <a:gd name="T71" fmla="*/ 257 h 351"/>
                  <a:gd name="T72" fmla="*/ 75 w 165"/>
                  <a:gd name="T73" fmla="*/ 260 h 351"/>
                  <a:gd name="T74" fmla="*/ 85 w 165"/>
                  <a:gd name="T75" fmla="*/ 241 h 351"/>
                  <a:gd name="T76" fmla="*/ 98 w 165"/>
                  <a:gd name="T77" fmla="*/ 218 h 351"/>
                  <a:gd name="T78" fmla="*/ 107 w 165"/>
                  <a:gd name="T79" fmla="*/ 208 h 351"/>
                  <a:gd name="T80" fmla="*/ 119 w 165"/>
                  <a:gd name="T81" fmla="*/ 190 h 351"/>
                  <a:gd name="T82" fmla="*/ 126 w 165"/>
                  <a:gd name="T83" fmla="*/ 181 h 351"/>
                  <a:gd name="T84" fmla="*/ 138 w 165"/>
                  <a:gd name="T85" fmla="*/ 147 h 351"/>
                  <a:gd name="T86" fmla="*/ 146 w 165"/>
                  <a:gd name="T87" fmla="*/ 125 h 351"/>
                  <a:gd name="T88" fmla="*/ 152 w 165"/>
                  <a:gd name="T89" fmla="*/ 95 h 351"/>
                  <a:gd name="T90" fmla="*/ 157 w 165"/>
                  <a:gd name="T91" fmla="*/ 58 h 351"/>
                  <a:gd name="T92" fmla="*/ 165 w 165"/>
                  <a:gd name="T93" fmla="*/ 14 h 351"/>
                  <a:gd name="T94" fmla="*/ 158 w 165"/>
                  <a:gd name="T95" fmla="*/ 0 h 3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5" h="351">
                    <a:moveTo>
                      <a:pt x="156" y="7"/>
                    </a:moveTo>
                    <a:lnTo>
                      <a:pt x="157" y="5"/>
                    </a:lnTo>
                    <a:lnTo>
                      <a:pt x="157" y="6"/>
                    </a:lnTo>
                    <a:lnTo>
                      <a:pt x="157" y="11"/>
                    </a:lnTo>
                    <a:lnTo>
                      <a:pt x="156" y="19"/>
                    </a:lnTo>
                    <a:lnTo>
                      <a:pt x="154" y="22"/>
                    </a:lnTo>
                    <a:lnTo>
                      <a:pt x="154" y="23"/>
                    </a:lnTo>
                    <a:lnTo>
                      <a:pt x="154" y="22"/>
                    </a:lnTo>
                    <a:lnTo>
                      <a:pt x="153" y="24"/>
                    </a:lnTo>
                    <a:lnTo>
                      <a:pt x="151" y="32"/>
                    </a:lnTo>
                    <a:lnTo>
                      <a:pt x="152" y="32"/>
                    </a:lnTo>
                    <a:lnTo>
                      <a:pt x="153" y="32"/>
                    </a:lnTo>
                    <a:lnTo>
                      <a:pt x="153" y="34"/>
                    </a:lnTo>
                    <a:lnTo>
                      <a:pt x="152" y="44"/>
                    </a:lnTo>
                    <a:lnTo>
                      <a:pt x="149" y="53"/>
                    </a:lnTo>
                    <a:lnTo>
                      <a:pt x="149" y="58"/>
                    </a:lnTo>
                    <a:lnTo>
                      <a:pt x="148" y="64"/>
                    </a:lnTo>
                    <a:lnTo>
                      <a:pt x="146" y="69"/>
                    </a:lnTo>
                    <a:lnTo>
                      <a:pt x="146" y="65"/>
                    </a:lnTo>
                    <a:lnTo>
                      <a:pt x="144" y="68"/>
                    </a:lnTo>
                    <a:lnTo>
                      <a:pt x="143" y="74"/>
                    </a:lnTo>
                    <a:lnTo>
                      <a:pt x="142" y="87"/>
                    </a:lnTo>
                    <a:lnTo>
                      <a:pt x="137" y="103"/>
                    </a:lnTo>
                    <a:lnTo>
                      <a:pt x="133" y="119"/>
                    </a:lnTo>
                    <a:lnTo>
                      <a:pt x="132" y="128"/>
                    </a:lnTo>
                    <a:lnTo>
                      <a:pt x="128" y="137"/>
                    </a:lnTo>
                    <a:lnTo>
                      <a:pt x="126" y="147"/>
                    </a:lnTo>
                    <a:lnTo>
                      <a:pt x="123" y="155"/>
                    </a:lnTo>
                    <a:lnTo>
                      <a:pt x="121" y="164"/>
                    </a:lnTo>
                    <a:lnTo>
                      <a:pt x="118" y="169"/>
                    </a:lnTo>
                    <a:lnTo>
                      <a:pt x="116" y="180"/>
                    </a:lnTo>
                    <a:lnTo>
                      <a:pt x="114" y="181"/>
                    </a:lnTo>
                    <a:lnTo>
                      <a:pt x="113" y="181"/>
                    </a:lnTo>
                    <a:lnTo>
                      <a:pt x="116" y="176"/>
                    </a:lnTo>
                    <a:lnTo>
                      <a:pt x="117" y="170"/>
                    </a:lnTo>
                    <a:lnTo>
                      <a:pt x="118" y="169"/>
                    </a:lnTo>
                    <a:lnTo>
                      <a:pt x="117" y="170"/>
                    </a:lnTo>
                    <a:lnTo>
                      <a:pt x="105" y="193"/>
                    </a:lnTo>
                    <a:lnTo>
                      <a:pt x="90" y="218"/>
                    </a:lnTo>
                    <a:lnTo>
                      <a:pt x="90" y="219"/>
                    </a:lnTo>
                    <a:lnTo>
                      <a:pt x="90" y="221"/>
                    </a:lnTo>
                    <a:lnTo>
                      <a:pt x="88" y="224"/>
                    </a:lnTo>
                    <a:lnTo>
                      <a:pt x="88" y="223"/>
                    </a:lnTo>
                    <a:lnTo>
                      <a:pt x="87" y="223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7" y="226"/>
                    </a:lnTo>
                    <a:lnTo>
                      <a:pt x="86" y="227"/>
                    </a:lnTo>
                    <a:lnTo>
                      <a:pt x="83" y="232"/>
                    </a:lnTo>
                    <a:lnTo>
                      <a:pt x="80" y="237"/>
                    </a:lnTo>
                    <a:lnTo>
                      <a:pt x="76" y="242"/>
                    </a:lnTo>
                    <a:lnTo>
                      <a:pt x="76" y="243"/>
                    </a:lnTo>
                    <a:lnTo>
                      <a:pt x="76" y="242"/>
                    </a:lnTo>
                    <a:lnTo>
                      <a:pt x="77" y="238"/>
                    </a:lnTo>
                    <a:lnTo>
                      <a:pt x="75" y="239"/>
                    </a:lnTo>
                    <a:lnTo>
                      <a:pt x="68" y="247"/>
                    </a:lnTo>
                    <a:lnTo>
                      <a:pt x="62" y="258"/>
                    </a:lnTo>
                    <a:lnTo>
                      <a:pt x="56" y="268"/>
                    </a:lnTo>
                    <a:lnTo>
                      <a:pt x="42" y="289"/>
                    </a:lnTo>
                    <a:lnTo>
                      <a:pt x="41" y="290"/>
                    </a:lnTo>
                    <a:lnTo>
                      <a:pt x="39" y="295"/>
                    </a:lnTo>
                    <a:lnTo>
                      <a:pt x="39" y="294"/>
                    </a:lnTo>
                    <a:lnTo>
                      <a:pt x="36" y="295"/>
                    </a:lnTo>
                    <a:lnTo>
                      <a:pt x="32" y="300"/>
                    </a:lnTo>
                    <a:lnTo>
                      <a:pt x="31" y="305"/>
                    </a:lnTo>
                    <a:lnTo>
                      <a:pt x="27" y="311"/>
                    </a:lnTo>
                    <a:lnTo>
                      <a:pt x="31" y="309"/>
                    </a:lnTo>
                    <a:lnTo>
                      <a:pt x="40" y="294"/>
                    </a:lnTo>
                    <a:lnTo>
                      <a:pt x="44" y="290"/>
                    </a:lnTo>
                    <a:lnTo>
                      <a:pt x="47" y="283"/>
                    </a:lnTo>
                    <a:lnTo>
                      <a:pt x="51" y="278"/>
                    </a:lnTo>
                    <a:lnTo>
                      <a:pt x="52" y="277"/>
                    </a:lnTo>
                    <a:lnTo>
                      <a:pt x="54" y="277"/>
                    </a:lnTo>
                    <a:lnTo>
                      <a:pt x="52" y="279"/>
                    </a:lnTo>
                    <a:lnTo>
                      <a:pt x="47" y="285"/>
                    </a:lnTo>
                    <a:lnTo>
                      <a:pt x="45" y="290"/>
                    </a:lnTo>
                    <a:lnTo>
                      <a:pt x="39" y="303"/>
                    </a:lnTo>
                    <a:lnTo>
                      <a:pt x="32" y="310"/>
                    </a:lnTo>
                    <a:lnTo>
                      <a:pt x="27" y="315"/>
                    </a:lnTo>
                    <a:lnTo>
                      <a:pt x="22" y="321"/>
                    </a:lnTo>
                    <a:lnTo>
                      <a:pt x="20" y="325"/>
                    </a:lnTo>
                    <a:lnTo>
                      <a:pt x="16" y="331"/>
                    </a:lnTo>
                    <a:lnTo>
                      <a:pt x="13" y="334"/>
                    </a:lnTo>
                    <a:lnTo>
                      <a:pt x="11" y="335"/>
                    </a:lnTo>
                    <a:lnTo>
                      <a:pt x="6" y="341"/>
                    </a:lnTo>
                    <a:lnTo>
                      <a:pt x="8" y="340"/>
                    </a:lnTo>
                    <a:lnTo>
                      <a:pt x="11" y="338"/>
                    </a:lnTo>
                    <a:lnTo>
                      <a:pt x="19" y="330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13" y="338"/>
                    </a:lnTo>
                    <a:lnTo>
                      <a:pt x="13" y="339"/>
                    </a:lnTo>
                    <a:lnTo>
                      <a:pt x="10" y="342"/>
                    </a:lnTo>
                    <a:lnTo>
                      <a:pt x="8" y="344"/>
                    </a:lnTo>
                    <a:lnTo>
                      <a:pt x="3" y="349"/>
                    </a:lnTo>
                    <a:lnTo>
                      <a:pt x="0" y="351"/>
                    </a:lnTo>
                    <a:lnTo>
                      <a:pt x="1" y="351"/>
                    </a:lnTo>
                    <a:lnTo>
                      <a:pt x="8" y="346"/>
                    </a:lnTo>
                    <a:lnTo>
                      <a:pt x="8" y="345"/>
                    </a:lnTo>
                    <a:lnTo>
                      <a:pt x="13" y="341"/>
                    </a:lnTo>
                    <a:lnTo>
                      <a:pt x="18" y="336"/>
                    </a:lnTo>
                    <a:lnTo>
                      <a:pt x="16" y="339"/>
                    </a:lnTo>
                    <a:lnTo>
                      <a:pt x="15" y="342"/>
                    </a:lnTo>
                    <a:lnTo>
                      <a:pt x="19" y="340"/>
                    </a:lnTo>
                    <a:lnTo>
                      <a:pt x="26" y="333"/>
                    </a:lnTo>
                    <a:lnTo>
                      <a:pt x="26" y="330"/>
                    </a:lnTo>
                    <a:lnTo>
                      <a:pt x="25" y="331"/>
                    </a:lnTo>
                    <a:lnTo>
                      <a:pt x="20" y="338"/>
                    </a:lnTo>
                    <a:lnTo>
                      <a:pt x="24" y="330"/>
                    </a:lnTo>
                    <a:lnTo>
                      <a:pt x="27" y="326"/>
                    </a:lnTo>
                    <a:lnTo>
                      <a:pt x="29" y="326"/>
                    </a:lnTo>
                    <a:lnTo>
                      <a:pt x="30" y="326"/>
                    </a:lnTo>
                    <a:lnTo>
                      <a:pt x="31" y="324"/>
                    </a:lnTo>
                    <a:lnTo>
                      <a:pt x="34" y="320"/>
                    </a:lnTo>
                    <a:lnTo>
                      <a:pt x="34" y="319"/>
                    </a:lnTo>
                    <a:lnTo>
                      <a:pt x="34" y="318"/>
                    </a:lnTo>
                    <a:lnTo>
                      <a:pt x="36" y="314"/>
                    </a:lnTo>
                    <a:lnTo>
                      <a:pt x="32" y="318"/>
                    </a:lnTo>
                    <a:lnTo>
                      <a:pt x="27" y="323"/>
                    </a:lnTo>
                    <a:lnTo>
                      <a:pt x="19" y="333"/>
                    </a:lnTo>
                    <a:lnTo>
                      <a:pt x="16" y="336"/>
                    </a:lnTo>
                    <a:lnTo>
                      <a:pt x="15" y="336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27" y="320"/>
                    </a:lnTo>
                    <a:lnTo>
                      <a:pt x="39" y="308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2" y="308"/>
                    </a:lnTo>
                    <a:lnTo>
                      <a:pt x="46" y="304"/>
                    </a:lnTo>
                    <a:lnTo>
                      <a:pt x="50" y="299"/>
                    </a:lnTo>
                    <a:lnTo>
                      <a:pt x="54" y="292"/>
                    </a:lnTo>
                    <a:lnTo>
                      <a:pt x="59" y="284"/>
                    </a:lnTo>
                    <a:lnTo>
                      <a:pt x="67" y="272"/>
                    </a:lnTo>
                    <a:lnTo>
                      <a:pt x="66" y="272"/>
                    </a:lnTo>
                    <a:lnTo>
                      <a:pt x="67" y="270"/>
                    </a:lnTo>
                    <a:lnTo>
                      <a:pt x="71" y="264"/>
                    </a:lnTo>
                    <a:lnTo>
                      <a:pt x="72" y="264"/>
                    </a:lnTo>
                    <a:lnTo>
                      <a:pt x="72" y="265"/>
                    </a:lnTo>
                    <a:lnTo>
                      <a:pt x="73" y="265"/>
                    </a:lnTo>
                    <a:lnTo>
                      <a:pt x="75" y="265"/>
                    </a:lnTo>
                    <a:lnTo>
                      <a:pt x="80" y="257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78" y="254"/>
                    </a:lnTo>
                    <a:lnTo>
                      <a:pt x="75" y="260"/>
                    </a:lnTo>
                    <a:lnTo>
                      <a:pt x="72" y="263"/>
                    </a:lnTo>
                    <a:lnTo>
                      <a:pt x="72" y="262"/>
                    </a:lnTo>
                    <a:lnTo>
                      <a:pt x="78" y="251"/>
                    </a:lnTo>
                    <a:lnTo>
                      <a:pt x="85" y="241"/>
                    </a:lnTo>
                    <a:lnTo>
                      <a:pt x="86" y="237"/>
                    </a:lnTo>
                    <a:lnTo>
                      <a:pt x="90" y="231"/>
                    </a:lnTo>
                    <a:lnTo>
                      <a:pt x="95" y="223"/>
                    </a:lnTo>
                    <a:lnTo>
                      <a:pt x="98" y="218"/>
                    </a:lnTo>
                    <a:lnTo>
                      <a:pt x="98" y="219"/>
                    </a:lnTo>
                    <a:lnTo>
                      <a:pt x="96" y="226"/>
                    </a:lnTo>
                    <a:lnTo>
                      <a:pt x="103" y="217"/>
                    </a:lnTo>
                    <a:lnTo>
                      <a:pt x="107" y="208"/>
                    </a:lnTo>
                    <a:lnTo>
                      <a:pt x="112" y="202"/>
                    </a:lnTo>
                    <a:lnTo>
                      <a:pt x="117" y="196"/>
                    </a:lnTo>
                    <a:lnTo>
                      <a:pt x="119" y="188"/>
                    </a:lnTo>
                    <a:lnTo>
                      <a:pt x="119" y="190"/>
                    </a:lnTo>
                    <a:lnTo>
                      <a:pt x="119" y="192"/>
                    </a:lnTo>
                    <a:lnTo>
                      <a:pt x="121" y="191"/>
                    </a:lnTo>
                    <a:lnTo>
                      <a:pt x="124" y="185"/>
                    </a:lnTo>
                    <a:lnTo>
                      <a:pt x="126" y="181"/>
                    </a:lnTo>
                    <a:lnTo>
                      <a:pt x="131" y="166"/>
                    </a:lnTo>
                    <a:lnTo>
                      <a:pt x="137" y="149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43" y="136"/>
                    </a:lnTo>
                    <a:lnTo>
                      <a:pt x="143" y="132"/>
                    </a:lnTo>
                    <a:lnTo>
                      <a:pt x="144" y="129"/>
                    </a:lnTo>
                    <a:lnTo>
                      <a:pt x="146" y="125"/>
                    </a:lnTo>
                    <a:lnTo>
                      <a:pt x="147" y="120"/>
                    </a:lnTo>
                    <a:lnTo>
                      <a:pt x="147" y="114"/>
                    </a:lnTo>
                    <a:lnTo>
                      <a:pt x="148" y="106"/>
                    </a:lnTo>
                    <a:lnTo>
                      <a:pt x="152" y="95"/>
                    </a:lnTo>
                    <a:lnTo>
                      <a:pt x="153" y="85"/>
                    </a:lnTo>
                    <a:lnTo>
                      <a:pt x="156" y="75"/>
                    </a:lnTo>
                    <a:lnTo>
                      <a:pt x="158" y="64"/>
                    </a:lnTo>
                    <a:lnTo>
                      <a:pt x="157" y="58"/>
                    </a:lnTo>
                    <a:lnTo>
                      <a:pt x="157" y="57"/>
                    </a:lnTo>
                    <a:lnTo>
                      <a:pt x="156" y="59"/>
                    </a:lnTo>
                    <a:lnTo>
                      <a:pt x="160" y="37"/>
                    </a:lnTo>
                    <a:lnTo>
                      <a:pt x="165" y="14"/>
                    </a:lnTo>
                    <a:lnTo>
                      <a:pt x="165" y="12"/>
                    </a:lnTo>
                    <a:lnTo>
                      <a:pt x="160" y="2"/>
                    </a:lnTo>
                    <a:lnTo>
                      <a:pt x="159" y="0"/>
                    </a:lnTo>
                    <a:lnTo>
                      <a:pt x="158" y="0"/>
                    </a:lnTo>
                    <a:lnTo>
                      <a:pt x="157" y="2"/>
                    </a:lnTo>
                    <a:lnTo>
                      <a:pt x="156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5" name="Freeform 3145"/>
              <p:cNvSpPr>
                <a:spLocks/>
              </p:cNvSpPr>
              <p:nvPr/>
            </p:nvSpPr>
            <p:spPr bwMode="auto">
              <a:xfrm>
                <a:off x="1616" y="108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2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6" name="Freeform 3146"/>
              <p:cNvSpPr>
                <a:spLocks/>
              </p:cNvSpPr>
              <p:nvPr/>
            </p:nvSpPr>
            <p:spPr bwMode="auto">
              <a:xfrm>
                <a:off x="1801" y="623"/>
                <a:ext cx="6" cy="23"/>
              </a:xfrm>
              <a:custGeom>
                <a:avLst/>
                <a:gdLst>
                  <a:gd name="T0" fmla="*/ 5 w 6"/>
                  <a:gd name="T1" fmla="*/ 9 h 23"/>
                  <a:gd name="T2" fmla="*/ 6 w 6"/>
                  <a:gd name="T3" fmla="*/ 1 h 23"/>
                  <a:gd name="T4" fmla="*/ 6 w 6"/>
                  <a:gd name="T5" fmla="*/ 0 h 23"/>
                  <a:gd name="T6" fmla="*/ 5 w 6"/>
                  <a:gd name="T7" fmla="*/ 0 h 23"/>
                  <a:gd name="T8" fmla="*/ 3 w 6"/>
                  <a:gd name="T9" fmla="*/ 12 h 23"/>
                  <a:gd name="T10" fmla="*/ 0 w 6"/>
                  <a:gd name="T11" fmla="*/ 23 h 23"/>
                  <a:gd name="T12" fmla="*/ 1 w 6"/>
                  <a:gd name="T13" fmla="*/ 22 h 23"/>
                  <a:gd name="T14" fmla="*/ 3 w 6"/>
                  <a:gd name="T15" fmla="*/ 18 h 23"/>
                  <a:gd name="T16" fmla="*/ 5 w 6"/>
                  <a:gd name="T17" fmla="*/ 9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5" y="9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2"/>
                    </a:lnTo>
                    <a:lnTo>
                      <a:pt x="0" y="23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7" name="Freeform 3147"/>
              <p:cNvSpPr>
                <a:spLocks/>
              </p:cNvSpPr>
              <p:nvPr/>
            </p:nvSpPr>
            <p:spPr bwMode="auto">
              <a:xfrm>
                <a:off x="1702" y="977"/>
                <a:ext cx="6" cy="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0 h 7"/>
                  <a:gd name="T4" fmla="*/ 3 w 6"/>
                  <a:gd name="T5" fmla="*/ 1 h 7"/>
                  <a:gd name="T6" fmla="*/ 1 w 6"/>
                  <a:gd name="T7" fmla="*/ 3 h 7"/>
                  <a:gd name="T8" fmla="*/ 1 w 6"/>
                  <a:gd name="T9" fmla="*/ 5 h 7"/>
                  <a:gd name="T10" fmla="*/ 1 w 6"/>
                  <a:gd name="T11" fmla="*/ 6 h 7"/>
                  <a:gd name="T12" fmla="*/ 0 w 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8" name="Freeform 3148"/>
              <p:cNvSpPr>
                <a:spLocks/>
              </p:cNvSpPr>
              <p:nvPr/>
            </p:nvSpPr>
            <p:spPr bwMode="auto">
              <a:xfrm>
                <a:off x="1802" y="596"/>
                <a:ext cx="3" cy="9"/>
              </a:xfrm>
              <a:custGeom>
                <a:avLst/>
                <a:gdLst>
                  <a:gd name="T0" fmla="*/ 3 w 3"/>
                  <a:gd name="T1" fmla="*/ 2 h 9"/>
                  <a:gd name="T2" fmla="*/ 2 w 3"/>
                  <a:gd name="T3" fmla="*/ 0 h 9"/>
                  <a:gd name="T4" fmla="*/ 0 w 3"/>
                  <a:gd name="T5" fmla="*/ 3 h 9"/>
                  <a:gd name="T6" fmla="*/ 0 w 3"/>
                  <a:gd name="T7" fmla="*/ 9 h 9"/>
                  <a:gd name="T8" fmla="*/ 2 w 3"/>
                  <a:gd name="T9" fmla="*/ 4 h 9"/>
                  <a:gd name="T10" fmla="*/ 3 w 3"/>
                  <a:gd name="T11" fmla="*/ 2 h 9"/>
                  <a:gd name="T12" fmla="*/ 3 w 3"/>
                  <a:gd name="T13" fmla="*/ 0 h 9"/>
                  <a:gd name="T14" fmla="*/ 3 w 3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3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99" name="Freeform 3149"/>
              <p:cNvSpPr>
                <a:spLocks/>
              </p:cNvSpPr>
              <p:nvPr/>
            </p:nvSpPr>
            <p:spPr bwMode="auto">
              <a:xfrm>
                <a:off x="1806" y="574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1 h 10"/>
                  <a:gd name="T4" fmla="*/ 1 w 4"/>
                  <a:gd name="T5" fmla="*/ 5 h 10"/>
                  <a:gd name="T6" fmla="*/ 0 w 4"/>
                  <a:gd name="T7" fmla="*/ 10 h 10"/>
                  <a:gd name="T8" fmla="*/ 1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1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0" name="Freeform 3150"/>
              <p:cNvSpPr>
                <a:spLocks/>
              </p:cNvSpPr>
              <p:nvPr/>
            </p:nvSpPr>
            <p:spPr bwMode="auto">
              <a:xfrm>
                <a:off x="1792" y="588"/>
                <a:ext cx="12" cy="32"/>
              </a:xfrm>
              <a:custGeom>
                <a:avLst/>
                <a:gdLst>
                  <a:gd name="T0" fmla="*/ 3 w 12"/>
                  <a:gd name="T1" fmla="*/ 32 h 32"/>
                  <a:gd name="T2" fmla="*/ 5 w 12"/>
                  <a:gd name="T3" fmla="*/ 25 h 32"/>
                  <a:gd name="T4" fmla="*/ 5 w 12"/>
                  <a:gd name="T5" fmla="*/ 20 h 32"/>
                  <a:gd name="T6" fmla="*/ 7 w 12"/>
                  <a:gd name="T7" fmla="*/ 15 h 32"/>
                  <a:gd name="T8" fmla="*/ 9 w 12"/>
                  <a:gd name="T9" fmla="*/ 10 h 32"/>
                  <a:gd name="T10" fmla="*/ 12 w 12"/>
                  <a:gd name="T11" fmla="*/ 2 h 32"/>
                  <a:gd name="T12" fmla="*/ 12 w 12"/>
                  <a:gd name="T13" fmla="*/ 0 h 32"/>
                  <a:gd name="T14" fmla="*/ 10 w 12"/>
                  <a:gd name="T15" fmla="*/ 0 h 32"/>
                  <a:gd name="T16" fmla="*/ 8 w 12"/>
                  <a:gd name="T17" fmla="*/ 2 h 32"/>
                  <a:gd name="T18" fmla="*/ 8 w 12"/>
                  <a:gd name="T19" fmla="*/ 5 h 32"/>
                  <a:gd name="T20" fmla="*/ 8 w 12"/>
                  <a:gd name="T21" fmla="*/ 6 h 32"/>
                  <a:gd name="T22" fmla="*/ 9 w 12"/>
                  <a:gd name="T23" fmla="*/ 7 h 32"/>
                  <a:gd name="T24" fmla="*/ 8 w 12"/>
                  <a:gd name="T25" fmla="*/ 11 h 32"/>
                  <a:gd name="T26" fmla="*/ 5 w 12"/>
                  <a:gd name="T27" fmla="*/ 18 h 32"/>
                  <a:gd name="T28" fmla="*/ 3 w 12"/>
                  <a:gd name="T29" fmla="*/ 23 h 32"/>
                  <a:gd name="T30" fmla="*/ 0 w 12"/>
                  <a:gd name="T31" fmla="*/ 30 h 32"/>
                  <a:gd name="T32" fmla="*/ 2 w 12"/>
                  <a:gd name="T33" fmla="*/ 30 h 32"/>
                  <a:gd name="T34" fmla="*/ 3 w 12"/>
                  <a:gd name="T35" fmla="*/ 28 h 32"/>
                  <a:gd name="T36" fmla="*/ 3 w 12"/>
                  <a:gd name="T37" fmla="*/ 32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" h="32">
                    <a:moveTo>
                      <a:pt x="3" y="32"/>
                    </a:moveTo>
                    <a:lnTo>
                      <a:pt x="5" y="25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9" y="1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1" name="Freeform 3151"/>
              <p:cNvSpPr>
                <a:spLocks/>
              </p:cNvSpPr>
              <p:nvPr/>
            </p:nvSpPr>
            <p:spPr bwMode="auto">
              <a:xfrm>
                <a:off x="1804" y="573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4 h 6"/>
                  <a:gd name="T6" fmla="*/ 2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2" name="Freeform 3152"/>
              <p:cNvSpPr>
                <a:spLocks/>
              </p:cNvSpPr>
              <p:nvPr/>
            </p:nvSpPr>
            <p:spPr bwMode="auto">
              <a:xfrm>
                <a:off x="1789" y="614"/>
                <a:ext cx="2" cy="10"/>
              </a:xfrm>
              <a:custGeom>
                <a:avLst/>
                <a:gdLst>
                  <a:gd name="T0" fmla="*/ 1 w 2"/>
                  <a:gd name="T1" fmla="*/ 4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4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3" name="Freeform 3153"/>
              <p:cNvSpPr>
                <a:spLocks/>
              </p:cNvSpPr>
              <p:nvPr/>
            </p:nvSpPr>
            <p:spPr bwMode="auto">
              <a:xfrm>
                <a:off x="1789" y="604"/>
                <a:ext cx="1" cy="9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5 h 9"/>
                  <a:gd name="T4" fmla="*/ 0 w 1"/>
                  <a:gd name="T5" fmla="*/ 9 h 9"/>
                  <a:gd name="T6" fmla="*/ 1 w 1"/>
                  <a:gd name="T7" fmla="*/ 7 h 9"/>
                  <a:gd name="T8" fmla="*/ 1 w 1"/>
                  <a:gd name="T9" fmla="*/ 2 h 9"/>
                  <a:gd name="T10" fmla="*/ 1 w 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4" name="Freeform 3154"/>
              <p:cNvSpPr>
                <a:spLocks/>
              </p:cNvSpPr>
              <p:nvPr/>
            </p:nvSpPr>
            <p:spPr bwMode="auto">
              <a:xfrm>
                <a:off x="1769" y="460"/>
                <a:ext cx="119" cy="266"/>
              </a:xfrm>
              <a:custGeom>
                <a:avLst/>
                <a:gdLst>
                  <a:gd name="T0" fmla="*/ 16 w 119"/>
                  <a:gd name="T1" fmla="*/ 236 h 266"/>
                  <a:gd name="T2" fmla="*/ 25 w 119"/>
                  <a:gd name="T3" fmla="*/ 197 h 266"/>
                  <a:gd name="T4" fmla="*/ 32 w 119"/>
                  <a:gd name="T5" fmla="*/ 168 h 266"/>
                  <a:gd name="T6" fmla="*/ 37 w 119"/>
                  <a:gd name="T7" fmla="*/ 149 h 266"/>
                  <a:gd name="T8" fmla="*/ 42 w 119"/>
                  <a:gd name="T9" fmla="*/ 131 h 266"/>
                  <a:gd name="T10" fmla="*/ 47 w 119"/>
                  <a:gd name="T11" fmla="*/ 124 h 266"/>
                  <a:gd name="T12" fmla="*/ 54 w 119"/>
                  <a:gd name="T13" fmla="*/ 107 h 266"/>
                  <a:gd name="T14" fmla="*/ 66 w 119"/>
                  <a:gd name="T15" fmla="*/ 84 h 266"/>
                  <a:gd name="T16" fmla="*/ 71 w 119"/>
                  <a:gd name="T17" fmla="*/ 73 h 266"/>
                  <a:gd name="T18" fmla="*/ 86 w 119"/>
                  <a:gd name="T19" fmla="*/ 53 h 266"/>
                  <a:gd name="T20" fmla="*/ 90 w 119"/>
                  <a:gd name="T21" fmla="*/ 43 h 266"/>
                  <a:gd name="T22" fmla="*/ 92 w 119"/>
                  <a:gd name="T23" fmla="*/ 46 h 266"/>
                  <a:gd name="T24" fmla="*/ 95 w 119"/>
                  <a:gd name="T25" fmla="*/ 41 h 266"/>
                  <a:gd name="T26" fmla="*/ 104 w 119"/>
                  <a:gd name="T27" fmla="*/ 31 h 266"/>
                  <a:gd name="T28" fmla="*/ 102 w 119"/>
                  <a:gd name="T29" fmla="*/ 31 h 266"/>
                  <a:gd name="T30" fmla="*/ 104 w 119"/>
                  <a:gd name="T31" fmla="*/ 23 h 266"/>
                  <a:gd name="T32" fmla="*/ 119 w 119"/>
                  <a:gd name="T33" fmla="*/ 0 h 266"/>
                  <a:gd name="T34" fmla="*/ 104 w 119"/>
                  <a:gd name="T35" fmla="*/ 13 h 266"/>
                  <a:gd name="T36" fmla="*/ 102 w 119"/>
                  <a:gd name="T37" fmla="*/ 17 h 266"/>
                  <a:gd name="T38" fmla="*/ 105 w 119"/>
                  <a:gd name="T39" fmla="*/ 13 h 266"/>
                  <a:gd name="T40" fmla="*/ 102 w 119"/>
                  <a:gd name="T41" fmla="*/ 20 h 266"/>
                  <a:gd name="T42" fmla="*/ 94 w 119"/>
                  <a:gd name="T43" fmla="*/ 30 h 266"/>
                  <a:gd name="T44" fmla="*/ 83 w 119"/>
                  <a:gd name="T45" fmla="*/ 38 h 266"/>
                  <a:gd name="T46" fmla="*/ 66 w 119"/>
                  <a:gd name="T47" fmla="*/ 62 h 266"/>
                  <a:gd name="T48" fmla="*/ 54 w 119"/>
                  <a:gd name="T49" fmla="*/ 79 h 266"/>
                  <a:gd name="T50" fmla="*/ 46 w 119"/>
                  <a:gd name="T51" fmla="*/ 93 h 266"/>
                  <a:gd name="T52" fmla="*/ 43 w 119"/>
                  <a:gd name="T53" fmla="*/ 100 h 266"/>
                  <a:gd name="T54" fmla="*/ 33 w 119"/>
                  <a:gd name="T55" fmla="*/ 115 h 266"/>
                  <a:gd name="T56" fmla="*/ 30 w 119"/>
                  <a:gd name="T57" fmla="*/ 128 h 266"/>
                  <a:gd name="T58" fmla="*/ 26 w 119"/>
                  <a:gd name="T59" fmla="*/ 134 h 266"/>
                  <a:gd name="T60" fmla="*/ 25 w 119"/>
                  <a:gd name="T61" fmla="*/ 134 h 266"/>
                  <a:gd name="T62" fmla="*/ 20 w 119"/>
                  <a:gd name="T63" fmla="*/ 151 h 266"/>
                  <a:gd name="T64" fmla="*/ 16 w 119"/>
                  <a:gd name="T65" fmla="*/ 169 h 266"/>
                  <a:gd name="T66" fmla="*/ 11 w 119"/>
                  <a:gd name="T67" fmla="*/ 189 h 266"/>
                  <a:gd name="T68" fmla="*/ 6 w 119"/>
                  <a:gd name="T69" fmla="*/ 210 h 266"/>
                  <a:gd name="T70" fmla="*/ 2 w 119"/>
                  <a:gd name="T71" fmla="*/ 242 h 266"/>
                  <a:gd name="T72" fmla="*/ 2 w 119"/>
                  <a:gd name="T73" fmla="*/ 266 h 266"/>
                  <a:gd name="T74" fmla="*/ 6 w 119"/>
                  <a:gd name="T75" fmla="*/ 262 h 2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9" h="266">
                    <a:moveTo>
                      <a:pt x="8" y="258"/>
                    </a:moveTo>
                    <a:lnTo>
                      <a:pt x="16" y="236"/>
                    </a:lnTo>
                    <a:lnTo>
                      <a:pt x="23" y="209"/>
                    </a:lnTo>
                    <a:lnTo>
                      <a:pt x="25" y="197"/>
                    </a:lnTo>
                    <a:lnTo>
                      <a:pt x="28" y="186"/>
                    </a:lnTo>
                    <a:lnTo>
                      <a:pt x="32" y="168"/>
                    </a:lnTo>
                    <a:lnTo>
                      <a:pt x="35" y="153"/>
                    </a:lnTo>
                    <a:lnTo>
                      <a:pt x="37" y="149"/>
                    </a:lnTo>
                    <a:lnTo>
                      <a:pt x="40" y="140"/>
                    </a:lnTo>
                    <a:lnTo>
                      <a:pt x="42" y="131"/>
                    </a:lnTo>
                    <a:lnTo>
                      <a:pt x="44" y="128"/>
                    </a:lnTo>
                    <a:lnTo>
                      <a:pt x="47" y="124"/>
                    </a:lnTo>
                    <a:lnTo>
                      <a:pt x="51" y="115"/>
                    </a:lnTo>
                    <a:lnTo>
                      <a:pt x="54" y="107"/>
                    </a:lnTo>
                    <a:lnTo>
                      <a:pt x="62" y="89"/>
                    </a:lnTo>
                    <a:lnTo>
                      <a:pt x="66" y="84"/>
                    </a:lnTo>
                    <a:lnTo>
                      <a:pt x="68" y="79"/>
                    </a:lnTo>
                    <a:lnTo>
                      <a:pt x="71" y="73"/>
                    </a:lnTo>
                    <a:lnTo>
                      <a:pt x="74" y="69"/>
                    </a:lnTo>
                    <a:lnTo>
                      <a:pt x="86" y="53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3" y="45"/>
                    </a:lnTo>
                    <a:lnTo>
                      <a:pt x="95" y="41"/>
                    </a:lnTo>
                    <a:lnTo>
                      <a:pt x="99" y="37"/>
                    </a:lnTo>
                    <a:lnTo>
                      <a:pt x="104" y="31"/>
                    </a:lnTo>
                    <a:lnTo>
                      <a:pt x="104" y="30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4" y="23"/>
                    </a:lnTo>
                    <a:lnTo>
                      <a:pt x="115" y="3"/>
                    </a:lnTo>
                    <a:lnTo>
                      <a:pt x="119" y="0"/>
                    </a:lnTo>
                    <a:lnTo>
                      <a:pt x="112" y="6"/>
                    </a:lnTo>
                    <a:lnTo>
                      <a:pt x="104" y="13"/>
                    </a:lnTo>
                    <a:lnTo>
                      <a:pt x="103" y="16"/>
                    </a:lnTo>
                    <a:lnTo>
                      <a:pt x="102" y="17"/>
                    </a:lnTo>
                    <a:lnTo>
                      <a:pt x="103" y="16"/>
                    </a:lnTo>
                    <a:lnTo>
                      <a:pt x="105" y="13"/>
                    </a:lnTo>
                    <a:lnTo>
                      <a:pt x="112" y="10"/>
                    </a:lnTo>
                    <a:lnTo>
                      <a:pt x="102" y="20"/>
                    </a:lnTo>
                    <a:lnTo>
                      <a:pt x="97" y="25"/>
                    </a:lnTo>
                    <a:lnTo>
                      <a:pt x="94" y="30"/>
                    </a:lnTo>
                    <a:lnTo>
                      <a:pt x="88" y="35"/>
                    </a:lnTo>
                    <a:lnTo>
                      <a:pt x="83" y="38"/>
                    </a:lnTo>
                    <a:lnTo>
                      <a:pt x="71" y="53"/>
                    </a:lnTo>
                    <a:lnTo>
                      <a:pt x="66" y="62"/>
                    </a:lnTo>
                    <a:lnTo>
                      <a:pt x="61" y="68"/>
                    </a:lnTo>
                    <a:lnTo>
                      <a:pt x="54" y="79"/>
                    </a:lnTo>
                    <a:lnTo>
                      <a:pt x="51" y="83"/>
                    </a:lnTo>
                    <a:lnTo>
                      <a:pt x="46" y="93"/>
                    </a:lnTo>
                    <a:lnTo>
                      <a:pt x="44" y="97"/>
                    </a:lnTo>
                    <a:lnTo>
                      <a:pt x="43" y="100"/>
                    </a:lnTo>
                    <a:lnTo>
                      <a:pt x="38" y="109"/>
                    </a:lnTo>
                    <a:lnTo>
                      <a:pt x="33" y="115"/>
                    </a:lnTo>
                    <a:lnTo>
                      <a:pt x="31" y="123"/>
                    </a:lnTo>
                    <a:lnTo>
                      <a:pt x="30" y="128"/>
                    </a:lnTo>
                    <a:lnTo>
                      <a:pt x="27" y="134"/>
                    </a:lnTo>
                    <a:lnTo>
                      <a:pt x="26" y="134"/>
                    </a:lnTo>
                    <a:lnTo>
                      <a:pt x="26" y="133"/>
                    </a:lnTo>
                    <a:lnTo>
                      <a:pt x="25" y="134"/>
                    </a:lnTo>
                    <a:lnTo>
                      <a:pt x="22" y="141"/>
                    </a:lnTo>
                    <a:lnTo>
                      <a:pt x="20" y="151"/>
                    </a:lnTo>
                    <a:lnTo>
                      <a:pt x="20" y="156"/>
                    </a:lnTo>
                    <a:lnTo>
                      <a:pt x="16" y="169"/>
                    </a:lnTo>
                    <a:lnTo>
                      <a:pt x="12" y="179"/>
                    </a:lnTo>
                    <a:lnTo>
                      <a:pt x="11" y="189"/>
                    </a:lnTo>
                    <a:lnTo>
                      <a:pt x="8" y="199"/>
                    </a:lnTo>
                    <a:lnTo>
                      <a:pt x="6" y="210"/>
                    </a:lnTo>
                    <a:lnTo>
                      <a:pt x="5" y="221"/>
                    </a:lnTo>
                    <a:lnTo>
                      <a:pt x="2" y="242"/>
                    </a:lnTo>
                    <a:lnTo>
                      <a:pt x="0" y="263"/>
                    </a:lnTo>
                    <a:lnTo>
                      <a:pt x="2" y="266"/>
                    </a:lnTo>
                    <a:lnTo>
                      <a:pt x="3" y="264"/>
                    </a:lnTo>
                    <a:lnTo>
                      <a:pt x="6" y="262"/>
                    </a:lnTo>
                    <a:lnTo>
                      <a:pt x="8" y="25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5" name="Freeform 3155"/>
              <p:cNvSpPr>
                <a:spLocks/>
              </p:cNvSpPr>
              <p:nvPr/>
            </p:nvSpPr>
            <p:spPr bwMode="auto">
              <a:xfrm>
                <a:off x="1549" y="116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6" name="Freeform 3156"/>
              <p:cNvSpPr>
                <a:spLocks/>
              </p:cNvSpPr>
              <p:nvPr/>
            </p:nvSpPr>
            <p:spPr bwMode="auto">
              <a:xfrm>
                <a:off x="1547" y="11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7" name="Freeform 3157"/>
              <p:cNvSpPr>
                <a:spLocks/>
              </p:cNvSpPr>
              <p:nvPr/>
            </p:nvSpPr>
            <p:spPr bwMode="auto">
              <a:xfrm>
                <a:off x="1537" y="115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8" name="Freeform 3158"/>
              <p:cNvSpPr>
                <a:spLocks/>
              </p:cNvSpPr>
              <p:nvPr/>
            </p:nvSpPr>
            <p:spPr bwMode="auto">
              <a:xfrm>
                <a:off x="1533" y="1137"/>
                <a:ext cx="32" cy="37"/>
              </a:xfrm>
              <a:custGeom>
                <a:avLst/>
                <a:gdLst>
                  <a:gd name="T0" fmla="*/ 23 w 32"/>
                  <a:gd name="T1" fmla="*/ 2 h 37"/>
                  <a:gd name="T2" fmla="*/ 23 w 32"/>
                  <a:gd name="T3" fmla="*/ 4 h 37"/>
                  <a:gd name="T4" fmla="*/ 21 w 32"/>
                  <a:gd name="T5" fmla="*/ 6 h 37"/>
                  <a:gd name="T6" fmla="*/ 18 w 32"/>
                  <a:gd name="T7" fmla="*/ 7 h 37"/>
                  <a:gd name="T8" fmla="*/ 16 w 32"/>
                  <a:gd name="T9" fmla="*/ 11 h 37"/>
                  <a:gd name="T10" fmla="*/ 14 w 32"/>
                  <a:gd name="T11" fmla="*/ 16 h 37"/>
                  <a:gd name="T12" fmla="*/ 13 w 32"/>
                  <a:gd name="T13" fmla="*/ 17 h 37"/>
                  <a:gd name="T14" fmla="*/ 11 w 32"/>
                  <a:gd name="T15" fmla="*/ 17 h 37"/>
                  <a:gd name="T16" fmla="*/ 11 w 32"/>
                  <a:gd name="T17" fmla="*/ 22 h 37"/>
                  <a:gd name="T18" fmla="*/ 9 w 32"/>
                  <a:gd name="T19" fmla="*/ 21 h 37"/>
                  <a:gd name="T20" fmla="*/ 9 w 32"/>
                  <a:gd name="T21" fmla="*/ 24 h 37"/>
                  <a:gd name="T22" fmla="*/ 6 w 32"/>
                  <a:gd name="T23" fmla="*/ 24 h 37"/>
                  <a:gd name="T24" fmla="*/ 2 w 32"/>
                  <a:gd name="T25" fmla="*/ 27 h 37"/>
                  <a:gd name="T26" fmla="*/ 1 w 32"/>
                  <a:gd name="T27" fmla="*/ 27 h 37"/>
                  <a:gd name="T28" fmla="*/ 3 w 32"/>
                  <a:gd name="T29" fmla="*/ 27 h 37"/>
                  <a:gd name="T30" fmla="*/ 4 w 32"/>
                  <a:gd name="T31" fmla="*/ 27 h 37"/>
                  <a:gd name="T32" fmla="*/ 2 w 32"/>
                  <a:gd name="T33" fmla="*/ 30 h 37"/>
                  <a:gd name="T34" fmla="*/ 1 w 32"/>
                  <a:gd name="T35" fmla="*/ 32 h 37"/>
                  <a:gd name="T36" fmla="*/ 1 w 32"/>
                  <a:gd name="T37" fmla="*/ 32 h 37"/>
                  <a:gd name="T38" fmla="*/ 1 w 32"/>
                  <a:gd name="T39" fmla="*/ 34 h 37"/>
                  <a:gd name="T40" fmla="*/ 1 w 32"/>
                  <a:gd name="T41" fmla="*/ 35 h 37"/>
                  <a:gd name="T42" fmla="*/ 2 w 32"/>
                  <a:gd name="T43" fmla="*/ 35 h 37"/>
                  <a:gd name="T44" fmla="*/ 4 w 32"/>
                  <a:gd name="T45" fmla="*/ 37 h 37"/>
                  <a:gd name="T46" fmla="*/ 6 w 32"/>
                  <a:gd name="T47" fmla="*/ 37 h 37"/>
                  <a:gd name="T48" fmla="*/ 7 w 32"/>
                  <a:gd name="T49" fmla="*/ 35 h 37"/>
                  <a:gd name="T50" fmla="*/ 3 w 32"/>
                  <a:gd name="T51" fmla="*/ 34 h 37"/>
                  <a:gd name="T52" fmla="*/ 3 w 32"/>
                  <a:gd name="T53" fmla="*/ 32 h 37"/>
                  <a:gd name="T54" fmla="*/ 9 w 32"/>
                  <a:gd name="T55" fmla="*/ 35 h 37"/>
                  <a:gd name="T56" fmla="*/ 12 w 32"/>
                  <a:gd name="T57" fmla="*/ 32 h 37"/>
                  <a:gd name="T58" fmla="*/ 13 w 32"/>
                  <a:gd name="T59" fmla="*/ 31 h 37"/>
                  <a:gd name="T60" fmla="*/ 17 w 32"/>
                  <a:gd name="T61" fmla="*/ 31 h 37"/>
                  <a:gd name="T62" fmla="*/ 13 w 32"/>
                  <a:gd name="T63" fmla="*/ 30 h 37"/>
                  <a:gd name="T64" fmla="*/ 14 w 32"/>
                  <a:gd name="T65" fmla="*/ 26 h 37"/>
                  <a:gd name="T66" fmla="*/ 17 w 32"/>
                  <a:gd name="T67" fmla="*/ 26 h 37"/>
                  <a:gd name="T68" fmla="*/ 19 w 32"/>
                  <a:gd name="T69" fmla="*/ 25 h 37"/>
                  <a:gd name="T70" fmla="*/ 22 w 32"/>
                  <a:gd name="T71" fmla="*/ 25 h 37"/>
                  <a:gd name="T72" fmla="*/ 22 w 32"/>
                  <a:gd name="T73" fmla="*/ 22 h 37"/>
                  <a:gd name="T74" fmla="*/ 26 w 32"/>
                  <a:gd name="T75" fmla="*/ 20 h 37"/>
                  <a:gd name="T76" fmla="*/ 26 w 32"/>
                  <a:gd name="T77" fmla="*/ 15 h 37"/>
                  <a:gd name="T78" fmla="*/ 28 w 32"/>
                  <a:gd name="T79" fmla="*/ 12 h 37"/>
                  <a:gd name="T80" fmla="*/ 27 w 32"/>
                  <a:gd name="T81" fmla="*/ 10 h 37"/>
                  <a:gd name="T82" fmla="*/ 27 w 32"/>
                  <a:gd name="T83" fmla="*/ 2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2" h="37">
                    <a:moveTo>
                      <a:pt x="23" y="0"/>
                    </a:moveTo>
                    <a:lnTo>
                      <a:pt x="24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7" y="32"/>
                    </a:lnTo>
                    <a:lnTo>
                      <a:pt x="8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6" y="15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09" name="Freeform 3159"/>
              <p:cNvSpPr>
                <a:spLocks/>
              </p:cNvSpPr>
              <p:nvPr/>
            </p:nvSpPr>
            <p:spPr bwMode="auto">
              <a:xfrm>
                <a:off x="1530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0" name="Freeform 3160"/>
              <p:cNvSpPr>
                <a:spLocks/>
              </p:cNvSpPr>
              <p:nvPr/>
            </p:nvSpPr>
            <p:spPr bwMode="auto">
              <a:xfrm>
                <a:off x="1579" y="113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1" name="Freeform 3161"/>
              <p:cNvSpPr>
                <a:spLocks/>
              </p:cNvSpPr>
              <p:nvPr/>
            </p:nvSpPr>
            <p:spPr bwMode="auto">
              <a:xfrm>
                <a:off x="1551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2" name="Freeform 3162"/>
              <p:cNvSpPr>
                <a:spLocks/>
              </p:cNvSpPr>
              <p:nvPr/>
            </p:nvSpPr>
            <p:spPr bwMode="auto">
              <a:xfrm>
                <a:off x="1574" y="112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3" name="Freeform 3163"/>
              <p:cNvSpPr>
                <a:spLocks/>
              </p:cNvSpPr>
              <p:nvPr/>
            </p:nvSpPr>
            <p:spPr bwMode="auto">
              <a:xfrm>
                <a:off x="1574" y="112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4" name="Freeform 3164"/>
              <p:cNvSpPr>
                <a:spLocks/>
              </p:cNvSpPr>
              <p:nvPr/>
            </p:nvSpPr>
            <p:spPr bwMode="auto">
              <a:xfrm>
                <a:off x="1570" y="1123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5 h 5"/>
                  <a:gd name="T4" fmla="*/ 2 w 4"/>
                  <a:gd name="T5" fmla="*/ 4 h 5"/>
                  <a:gd name="T6" fmla="*/ 2 w 4"/>
                  <a:gd name="T7" fmla="*/ 3 h 5"/>
                  <a:gd name="T8" fmla="*/ 4 w 4"/>
                  <a:gd name="T9" fmla="*/ 4 h 5"/>
                  <a:gd name="T10" fmla="*/ 2 w 4"/>
                  <a:gd name="T11" fmla="*/ 2 h 5"/>
                  <a:gd name="T12" fmla="*/ 1 w 4"/>
                  <a:gd name="T13" fmla="*/ 0 h 5"/>
                  <a:gd name="T14" fmla="*/ 1 w 4"/>
                  <a:gd name="T15" fmla="*/ 2 h 5"/>
                  <a:gd name="T16" fmla="*/ 2 w 4"/>
                  <a:gd name="T17" fmla="*/ 3 h 5"/>
                  <a:gd name="T18" fmla="*/ 1 w 4"/>
                  <a:gd name="T19" fmla="*/ 3 h 5"/>
                  <a:gd name="T20" fmla="*/ 0 w 4"/>
                  <a:gd name="T21" fmla="*/ 3 h 5"/>
                  <a:gd name="T22" fmla="*/ 0 w 4"/>
                  <a:gd name="T23" fmla="*/ 4 h 5"/>
                  <a:gd name="T24" fmla="*/ 1 w 4"/>
                  <a:gd name="T25" fmla="*/ 5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5" name="Freeform 3165"/>
              <p:cNvSpPr>
                <a:spLocks/>
              </p:cNvSpPr>
              <p:nvPr/>
            </p:nvSpPr>
            <p:spPr bwMode="auto">
              <a:xfrm>
                <a:off x="1572" y="11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6" name="Freeform 3166"/>
              <p:cNvSpPr>
                <a:spLocks/>
              </p:cNvSpPr>
              <p:nvPr/>
            </p:nvSpPr>
            <p:spPr bwMode="auto">
              <a:xfrm>
                <a:off x="1567" y="11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7" name="Freeform 3167"/>
              <p:cNvSpPr>
                <a:spLocks/>
              </p:cNvSpPr>
              <p:nvPr/>
            </p:nvSpPr>
            <p:spPr bwMode="auto">
              <a:xfrm>
                <a:off x="1566" y="1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8" name="Freeform 3168"/>
              <p:cNvSpPr>
                <a:spLocks/>
              </p:cNvSpPr>
              <p:nvPr/>
            </p:nvSpPr>
            <p:spPr bwMode="auto">
              <a:xfrm>
                <a:off x="1560" y="1115"/>
                <a:ext cx="30" cy="24"/>
              </a:xfrm>
              <a:custGeom>
                <a:avLst/>
                <a:gdLst>
                  <a:gd name="T0" fmla="*/ 10 w 30"/>
                  <a:gd name="T1" fmla="*/ 24 h 24"/>
                  <a:gd name="T2" fmla="*/ 14 w 30"/>
                  <a:gd name="T3" fmla="*/ 22 h 24"/>
                  <a:gd name="T4" fmla="*/ 16 w 30"/>
                  <a:gd name="T5" fmla="*/ 21 h 24"/>
                  <a:gd name="T6" fmla="*/ 17 w 30"/>
                  <a:gd name="T7" fmla="*/ 18 h 24"/>
                  <a:gd name="T8" fmla="*/ 19 w 30"/>
                  <a:gd name="T9" fmla="*/ 16 h 24"/>
                  <a:gd name="T10" fmla="*/ 21 w 30"/>
                  <a:gd name="T11" fmla="*/ 17 h 24"/>
                  <a:gd name="T12" fmla="*/ 23 w 30"/>
                  <a:gd name="T13" fmla="*/ 16 h 24"/>
                  <a:gd name="T14" fmla="*/ 25 w 30"/>
                  <a:gd name="T15" fmla="*/ 16 h 24"/>
                  <a:gd name="T16" fmla="*/ 25 w 30"/>
                  <a:gd name="T17" fmla="*/ 13 h 24"/>
                  <a:gd name="T18" fmla="*/ 27 w 30"/>
                  <a:gd name="T19" fmla="*/ 13 h 24"/>
                  <a:gd name="T20" fmla="*/ 28 w 30"/>
                  <a:gd name="T21" fmla="*/ 12 h 24"/>
                  <a:gd name="T22" fmla="*/ 28 w 30"/>
                  <a:gd name="T23" fmla="*/ 12 h 24"/>
                  <a:gd name="T24" fmla="*/ 30 w 30"/>
                  <a:gd name="T25" fmla="*/ 11 h 24"/>
                  <a:gd name="T26" fmla="*/ 27 w 30"/>
                  <a:gd name="T27" fmla="*/ 7 h 24"/>
                  <a:gd name="T28" fmla="*/ 27 w 30"/>
                  <a:gd name="T29" fmla="*/ 0 h 24"/>
                  <a:gd name="T30" fmla="*/ 26 w 30"/>
                  <a:gd name="T31" fmla="*/ 2 h 24"/>
                  <a:gd name="T32" fmla="*/ 27 w 30"/>
                  <a:gd name="T33" fmla="*/ 2 h 24"/>
                  <a:gd name="T34" fmla="*/ 25 w 30"/>
                  <a:gd name="T35" fmla="*/ 3 h 24"/>
                  <a:gd name="T36" fmla="*/ 22 w 30"/>
                  <a:gd name="T37" fmla="*/ 3 h 24"/>
                  <a:gd name="T38" fmla="*/ 19 w 30"/>
                  <a:gd name="T39" fmla="*/ 6 h 24"/>
                  <a:gd name="T40" fmla="*/ 16 w 30"/>
                  <a:gd name="T41" fmla="*/ 5 h 24"/>
                  <a:gd name="T42" fmla="*/ 15 w 30"/>
                  <a:gd name="T43" fmla="*/ 7 h 24"/>
                  <a:gd name="T44" fmla="*/ 11 w 30"/>
                  <a:gd name="T45" fmla="*/ 5 h 24"/>
                  <a:gd name="T46" fmla="*/ 10 w 30"/>
                  <a:gd name="T47" fmla="*/ 7 h 24"/>
                  <a:gd name="T48" fmla="*/ 9 w 30"/>
                  <a:gd name="T49" fmla="*/ 6 h 24"/>
                  <a:gd name="T50" fmla="*/ 6 w 30"/>
                  <a:gd name="T51" fmla="*/ 6 h 24"/>
                  <a:gd name="T52" fmla="*/ 6 w 30"/>
                  <a:gd name="T53" fmla="*/ 8 h 24"/>
                  <a:gd name="T54" fmla="*/ 4 w 30"/>
                  <a:gd name="T55" fmla="*/ 10 h 24"/>
                  <a:gd name="T56" fmla="*/ 2 w 30"/>
                  <a:gd name="T57" fmla="*/ 12 h 24"/>
                  <a:gd name="T58" fmla="*/ 1 w 30"/>
                  <a:gd name="T59" fmla="*/ 15 h 24"/>
                  <a:gd name="T60" fmla="*/ 0 w 30"/>
                  <a:gd name="T61" fmla="*/ 19 h 24"/>
                  <a:gd name="T62" fmla="*/ 6 w 30"/>
                  <a:gd name="T63" fmla="*/ 23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" h="24">
                    <a:moveTo>
                      <a:pt x="6" y="23"/>
                    </a:moveTo>
                    <a:lnTo>
                      <a:pt x="10" y="24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28" y="10"/>
                    </a:lnTo>
                    <a:lnTo>
                      <a:pt x="27" y="7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2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19" name="Freeform 3169"/>
              <p:cNvSpPr>
                <a:spLocks/>
              </p:cNvSpPr>
              <p:nvPr/>
            </p:nvSpPr>
            <p:spPr bwMode="auto">
              <a:xfrm>
                <a:off x="1789" y="688"/>
                <a:ext cx="1" cy="12"/>
              </a:xfrm>
              <a:custGeom>
                <a:avLst/>
                <a:gdLst>
                  <a:gd name="T0" fmla="*/ 1 w 1"/>
                  <a:gd name="T1" fmla="*/ 0 h 12"/>
                  <a:gd name="T2" fmla="*/ 1 w 1"/>
                  <a:gd name="T3" fmla="*/ 2 h 12"/>
                  <a:gd name="T4" fmla="*/ 1 w 1"/>
                  <a:gd name="T5" fmla="*/ 0 h 12"/>
                  <a:gd name="T6" fmla="*/ 0 w 1"/>
                  <a:gd name="T7" fmla="*/ 12 h 12"/>
                  <a:gd name="T8" fmla="*/ 0 w 1"/>
                  <a:gd name="T9" fmla="*/ 8 h 12"/>
                  <a:gd name="T10" fmla="*/ 1 w 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0" name="Freeform 3170"/>
              <p:cNvSpPr>
                <a:spLocks/>
              </p:cNvSpPr>
              <p:nvPr/>
            </p:nvSpPr>
            <p:spPr bwMode="auto">
              <a:xfrm>
                <a:off x="1790" y="70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1 w 1"/>
                  <a:gd name="T3" fmla="*/ 2 h 8"/>
                  <a:gd name="T4" fmla="*/ 1 w 1"/>
                  <a:gd name="T5" fmla="*/ 7 h 8"/>
                  <a:gd name="T6" fmla="*/ 0 w 1"/>
                  <a:gd name="T7" fmla="*/ 8 h 8"/>
                  <a:gd name="T8" fmla="*/ 0 w 1"/>
                  <a:gd name="T9" fmla="*/ 7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1" name="Freeform 3171"/>
              <p:cNvSpPr>
                <a:spLocks/>
              </p:cNvSpPr>
              <p:nvPr/>
            </p:nvSpPr>
            <p:spPr bwMode="auto">
              <a:xfrm>
                <a:off x="1804" y="693"/>
                <a:ext cx="1" cy="7"/>
              </a:xfrm>
              <a:custGeom>
                <a:avLst/>
                <a:gdLst>
                  <a:gd name="T0" fmla="*/ 1 w 1"/>
                  <a:gd name="T1" fmla="*/ 3 h 7"/>
                  <a:gd name="T2" fmla="*/ 0 w 1"/>
                  <a:gd name="T3" fmla="*/ 7 h 7"/>
                  <a:gd name="T4" fmla="*/ 0 w 1"/>
                  <a:gd name="T5" fmla="*/ 0 h 7"/>
                  <a:gd name="T6" fmla="*/ 1 w 1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3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2" name="Freeform 3172"/>
              <p:cNvSpPr>
                <a:spLocks/>
              </p:cNvSpPr>
              <p:nvPr/>
            </p:nvSpPr>
            <p:spPr bwMode="auto">
              <a:xfrm>
                <a:off x="1750" y="572"/>
                <a:ext cx="81" cy="367"/>
              </a:xfrm>
              <a:custGeom>
                <a:avLst/>
                <a:gdLst>
                  <a:gd name="T0" fmla="*/ 8 w 81"/>
                  <a:gd name="T1" fmla="*/ 362 h 367"/>
                  <a:gd name="T2" fmla="*/ 13 w 81"/>
                  <a:gd name="T3" fmla="*/ 348 h 367"/>
                  <a:gd name="T4" fmla="*/ 16 w 81"/>
                  <a:gd name="T5" fmla="*/ 339 h 367"/>
                  <a:gd name="T6" fmla="*/ 22 w 81"/>
                  <a:gd name="T7" fmla="*/ 314 h 367"/>
                  <a:gd name="T8" fmla="*/ 27 w 81"/>
                  <a:gd name="T9" fmla="*/ 305 h 367"/>
                  <a:gd name="T10" fmla="*/ 34 w 81"/>
                  <a:gd name="T11" fmla="*/ 279 h 367"/>
                  <a:gd name="T12" fmla="*/ 37 w 81"/>
                  <a:gd name="T13" fmla="*/ 246 h 367"/>
                  <a:gd name="T14" fmla="*/ 40 w 81"/>
                  <a:gd name="T15" fmla="*/ 218 h 367"/>
                  <a:gd name="T16" fmla="*/ 40 w 81"/>
                  <a:gd name="T17" fmla="*/ 193 h 367"/>
                  <a:gd name="T18" fmla="*/ 41 w 81"/>
                  <a:gd name="T19" fmla="*/ 202 h 367"/>
                  <a:gd name="T20" fmla="*/ 49 w 81"/>
                  <a:gd name="T21" fmla="*/ 149 h 367"/>
                  <a:gd name="T22" fmla="*/ 46 w 81"/>
                  <a:gd name="T23" fmla="*/ 142 h 367"/>
                  <a:gd name="T24" fmla="*/ 49 w 81"/>
                  <a:gd name="T25" fmla="*/ 139 h 367"/>
                  <a:gd name="T26" fmla="*/ 47 w 81"/>
                  <a:gd name="T27" fmla="*/ 141 h 367"/>
                  <a:gd name="T28" fmla="*/ 47 w 81"/>
                  <a:gd name="T29" fmla="*/ 134 h 367"/>
                  <a:gd name="T30" fmla="*/ 50 w 81"/>
                  <a:gd name="T31" fmla="*/ 121 h 367"/>
                  <a:gd name="T32" fmla="*/ 50 w 81"/>
                  <a:gd name="T33" fmla="*/ 125 h 367"/>
                  <a:gd name="T34" fmla="*/ 55 w 81"/>
                  <a:gd name="T35" fmla="*/ 104 h 367"/>
                  <a:gd name="T36" fmla="*/ 62 w 81"/>
                  <a:gd name="T37" fmla="*/ 69 h 367"/>
                  <a:gd name="T38" fmla="*/ 65 w 81"/>
                  <a:gd name="T39" fmla="*/ 64 h 367"/>
                  <a:gd name="T40" fmla="*/ 68 w 81"/>
                  <a:gd name="T41" fmla="*/ 52 h 367"/>
                  <a:gd name="T42" fmla="*/ 62 w 81"/>
                  <a:gd name="T43" fmla="*/ 64 h 367"/>
                  <a:gd name="T44" fmla="*/ 57 w 81"/>
                  <a:gd name="T45" fmla="*/ 83 h 367"/>
                  <a:gd name="T46" fmla="*/ 57 w 81"/>
                  <a:gd name="T47" fmla="*/ 82 h 367"/>
                  <a:gd name="T48" fmla="*/ 61 w 81"/>
                  <a:gd name="T49" fmla="*/ 56 h 367"/>
                  <a:gd name="T50" fmla="*/ 72 w 81"/>
                  <a:gd name="T51" fmla="*/ 34 h 367"/>
                  <a:gd name="T52" fmla="*/ 77 w 81"/>
                  <a:gd name="T53" fmla="*/ 19 h 367"/>
                  <a:gd name="T54" fmla="*/ 80 w 81"/>
                  <a:gd name="T55" fmla="*/ 12 h 367"/>
                  <a:gd name="T56" fmla="*/ 73 w 81"/>
                  <a:gd name="T57" fmla="*/ 22 h 367"/>
                  <a:gd name="T58" fmla="*/ 76 w 81"/>
                  <a:gd name="T59" fmla="*/ 16 h 367"/>
                  <a:gd name="T60" fmla="*/ 81 w 81"/>
                  <a:gd name="T61" fmla="*/ 3 h 367"/>
                  <a:gd name="T62" fmla="*/ 77 w 81"/>
                  <a:gd name="T63" fmla="*/ 7 h 367"/>
                  <a:gd name="T64" fmla="*/ 71 w 81"/>
                  <a:gd name="T65" fmla="*/ 19 h 367"/>
                  <a:gd name="T66" fmla="*/ 71 w 81"/>
                  <a:gd name="T67" fmla="*/ 13 h 367"/>
                  <a:gd name="T68" fmla="*/ 65 w 81"/>
                  <a:gd name="T69" fmla="*/ 27 h 367"/>
                  <a:gd name="T70" fmla="*/ 68 w 81"/>
                  <a:gd name="T71" fmla="*/ 27 h 367"/>
                  <a:gd name="T72" fmla="*/ 63 w 81"/>
                  <a:gd name="T73" fmla="*/ 33 h 367"/>
                  <a:gd name="T74" fmla="*/ 61 w 81"/>
                  <a:gd name="T75" fmla="*/ 41 h 367"/>
                  <a:gd name="T76" fmla="*/ 63 w 81"/>
                  <a:gd name="T77" fmla="*/ 41 h 367"/>
                  <a:gd name="T78" fmla="*/ 73 w 81"/>
                  <a:gd name="T79" fmla="*/ 19 h 367"/>
                  <a:gd name="T80" fmla="*/ 71 w 81"/>
                  <a:gd name="T81" fmla="*/ 28 h 367"/>
                  <a:gd name="T82" fmla="*/ 57 w 81"/>
                  <a:gd name="T83" fmla="*/ 54 h 367"/>
                  <a:gd name="T84" fmla="*/ 55 w 81"/>
                  <a:gd name="T85" fmla="*/ 57 h 367"/>
                  <a:gd name="T86" fmla="*/ 49 w 81"/>
                  <a:gd name="T87" fmla="*/ 78 h 367"/>
                  <a:gd name="T88" fmla="*/ 46 w 81"/>
                  <a:gd name="T89" fmla="*/ 94 h 367"/>
                  <a:gd name="T90" fmla="*/ 42 w 81"/>
                  <a:gd name="T91" fmla="*/ 100 h 367"/>
                  <a:gd name="T92" fmla="*/ 40 w 81"/>
                  <a:gd name="T93" fmla="*/ 116 h 367"/>
                  <a:gd name="T94" fmla="*/ 44 w 81"/>
                  <a:gd name="T95" fmla="*/ 103 h 367"/>
                  <a:gd name="T96" fmla="*/ 44 w 81"/>
                  <a:gd name="T97" fmla="*/ 116 h 367"/>
                  <a:gd name="T98" fmla="*/ 42 w 81"/>
                  <a:gd name="T99" fmla="*/ 138 h 367"/>
                  <a:gd name="T100" fmla="*/ 39 w 81"/>
                  <a:gd name="T101" fmla="*/ 150 h 367"/>
                  <a:gd name="T102" fmla="*/ 36 w 81"/>
                  <a:gd name="T103" fmla="*/ 164 h 367"/>
                  <a:gd name="T104" fmla="*/ 32 w 81"/>
                  <a:gd name="T105" fmla="*/ 186 h 367"/>
                  <a:gd name="T106" fmla="*/ 31 w 81"/>
                  <a:gd name="T107" fmla="*/ 185 h 367"/>
                  <a:gd name="T108" fmla="*/ 30 w 81"/>
                  <a:gd name="T109" fmla="*/ 201 h 367"/>
                  <a:gd name="T110" fmla="*/ 27 w 81"/>
                  <a:gd name="T111" fmla="*/ 229 h 367"/>
                  <a:gd name="T112" fmla="*/ 26 w 81"/>
                  <a:gd name="T113" fmla="*/ 242 h 367"/>
                  <a:gd name="T114" fmla="*/ 24 w 81"/>
                  <a:gd name="T115" fmla="*/ 261 h 367"/>
                  <a:gd name="T116" fmla="*/ 17 w 81"/>
                  <a:gd name="T117" fmla="*/ 297 h 367"/>
                  <a:gd name="T118" fmla="*/ 15 w 81"/>
                  <a:gd name="T119" fmla="*/ 314 h 367"/>
                  <a:gd name="T120" fmla="*/ 0 w 81"/>
                  <a:gd name="T121" fmla="*/ 352 h 367"/>
                  <a:gd name="T122" fmla="*/ 4 w 81"/>
                  <a:gd name="T123" fmla="*/ 367 h 367"/>
                  <a:gd name="T124" fmla="*/ 9 w 81"/>
                  <a:gd name="T125" fmla="*/ 362 h 3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" h="367">
                    <a:moveTo>
                      <a:pt x="9" y="362"/>
                    </a:moveTo>
                    <a:lnTo>
                      <a:pt x="8" y="364"/>
                    </a:lnTo>
                    <a:lnTo>
                      <a:pt x="8" y="362"/>
                    </a:lnTo>
                    <a:lnTo>
                      <a:pt x="9" y="357"/>
                    </a:lnTo>
                    <a:lnTo>
                      <a:pt x="11" y="350"/>
                    </a:lnTo>
                    <a:lnTo>
                      <a:pt x="13" y="348"/>
                    </a:lnTo>
                    <a:lnTo>
                      <a:pt x="15" y="345"/>
                    </a:lnTo>
                    <a:lnTo>
                      <a:pt x="17" y="339"/>
                    </a:lnTo>
                    <a:lnTo>
                      <a:pt x="16" y="339"/>
                    </a:lnTo>
                    <a:lnTo>
                      <a:pt x="16" y="336"/>
                    </a:lnTo>
                    <a:lnTo>
                      <a:pt x="22" y="319"/>
                    </a:lnTo>
                    <a:lnTo>
                      <a:pt x="22" y="314"/>
                    </a:lnTo>
                    <a:lnTo>
                      <a:pt x="26" y="303"/>
                    </a:lnTo>
                    <a:lnTo>
                      <a:pt x="26" y="307"/>
                    </a:lnTo>
                    <a:lnTo>
                      <a:pt x="27" y="305"/>
                    </a:lnTo>
                    <a:lnTo>
                      <a:pt x="30" y="299"/>
                    </a:lnTo>
                    <a:lnTo>
                      <a:pt x="31" y="287"/>
                    </a:lnTo>
                    <a:lnTo>
                      <a:pt x="34" y="279"/>
                    </a:lnTo>
                    <a:lnTo>
                      <a:pt x="35" y="270"/>
                    </a:lnTo>
                    <a:lnTo>
                      <a:pt x="37" y="254"/>
                    </a:lnTo>
                    <a:lnTo>
                      <a:pt x="37" y="246"/>
                    </a:lnTo>
                    <a:lnTo>
                      <a:pt x="39" y="236"/>
                    </a:lnTo>
                    <a:lnTo>
                      <a:pt x="40" y="226"/>
                    </a:lnTo>
                    <a:lnTo>
                      <a:pt x="40" y="218"/>
                    </a:lnTo>
                    <a:lnTo>
                      <a:pt x="41" y="210"/>
                    </a:lnTo>
                    <a:lnTo>
                      <a:pt x="41" y="203"/>
                    </a:lnTo>
                    <a:lnTo>
                      <a:pt x="40" y="193"/>
                    </a:lnTo>
                    <a:lnTo>
                      <a:pt x="41" y="190"/>
                    </a:lnTo>
                    <a:lnTo>
                      <a:pt x="41" y="196"/>
                    </a:lnTo>
                    <a:lnTo>
                      <a:pt x="41" y="202"/>
                    </a:lnTo>
                    <a:lnTo>
                      <a:pt x="41" y="203"/>
                    </a:lnTo>
                    <a:lnTo>
                      <a:pt x="42" y="202"/>
                    </a:lnTo>
                    <a:lnTo>
                      <a:pt x="49" y="149"/>
                    </a:lnTo>
                    <a:lnTo>
                      <a:pt x="47" y="147"/>
                    </a:lnTo>
                    <a:lnTo>
                      <a:pt x="46" y="146"/>
                    </a:lnTo>
                    <a:lnTo>
                      <a:pt x="46" y="142"/>
                    </a:lnTo>
                    <a:lnTo>
                      <a:pt x="47" y="144"/>
                    </a:lnTo>
                    <a:lnTo>
                      <a:pt x="47" y="142"/>
                    </a:lnTo>
                    <a:lnTo>
                      <a:pt x="49" y="139"/>
                    </a:lnTo>
                    <a:lnTo>
                      <a:pt x="49" y="140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6" y="141"/>
                    </a:lnTo>
                    <a:lnTo>
                      <a:pt x="46" y="140"/>
                    </a:lnTo>
                    <a:lnTo>
                      <a:pt x="47" y="134"/>
                    </a:lnTo>
                    <a:lnTo>
                      <a:pt x="49" y="128"/>
                    </a:lnTo>
                    <a:lnTo>
                      <a:pt x="49" y="123"/>
                    </a:lnTo>
                    <a:lnTo>
                      <a:pt x="50" y="121"/>
                    </a:lnTo>
                    <a:lnTo>
                      <a:pt x="49" y="123"/>
                    </a:lnTo>
                    <a:lnTo>
                      <a:pt x="49" y="126"/>
                    </a:lnTo>
                    <a:lnTo>
                      <a:pt x="50" y="125"/>
                    </a:lnTo>
                    <a:lnTo>
                      <a:pt x="51" y="124"/>
                    </a:lnTo>
                    <a:lnTo>
                      <a:pt x="54" y="115"/>
                    </a:lnTo>
                    <a:lnTo>
                      <a:pt x="55" y="104"/>
                    </a:lnTo>
                    <a:lnTo>
                      <a:pt x="57" y="93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2" y="68"/>
                    </a:lnTo>
                    <a:lnTo>
                      <a:pt x="63" y="63"/>
                    </a:lnTo>
                    <a:lnTo>
                      <a:pt x="65" y="64"/>
                    </a:lnTo>
                    <a:lnTo>
                      <a:pt x="66" y="63"/>
                    </a:lnTo>
                    <a:lnTo>
                      <a:pt x="68" y="57"/>
                    </a:lnTo>
                    <a:lnTo>
                      <a:pt x="68" y="52"/>
                    </a:lnTo>
                    <a:lnTo>
                      <a:pt x="70" y="44"/>
                    </a:lnTo>
                    <a:lnTo>
                      <a:pt x="67" y="49"/>
                    </a:lnTo>
                    <a:lnTo>
                      <a:pt x="62" y="64"/>
                    </a:lnTo>
                    <a:lnTo>
                      <a:pt x="61" y="69"/>
                    </a:lnTo>
                    <a:lnTo>
                      <a:pt x="59" y="77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6" y="84"/>
                    </a:lnTo>
                    <a:lnTo>
                      <a:pt x="57" y="82"/>
                    </a:lnTo>
                    <a:lnTo>
                      <a:pt x="59" y="74"/>
                    </a:lnTo>
                    <a:lnTo>
                      <a:pt x="60" y="69"/>
                    </a:lnTo>
                    <a:lnTo>
                      <a:pt x="61" y="56"/>
                    </a:lnTo>
                    <a:lnTo>
                      <a:pt x="66" y="48"/>
                    </a:lnTo>
                    <a:lnTo>
                      <a:pt x="70" y="42"/>
                    </a:lnTo>
                    <a:lnTo>
                      <a:pt x="72" y="34"/>
                    </a:lnTo>
                    <a:lnTo>
                      <a:pt x="72" y="31"/>
                    </a:lnTo>
                    <a:lnTo>
                      <a:pt x="75" y="24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7" y="16"/>
                    </a:lnTo>
                    <a:lnTo>
                      <a:pt x="72" y="26"/>
                    </a:lnTo>
                    <a:lnTo>
                      <a:pt x="73" y="22"/>
                    </a:lnTo>
                    <a:lnTo>
                      <a:pt x="75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80" y="1"/>
                    </a:lnTo>
                    <a:lnTo>
                      <a:pt x="77" y="7"/>
                    </a:lnTo>
                    <a:lnTo>
                      <a:pt x="77" y="8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2" y="17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0" y="17"/>
                    </a:lnTo>
                    <a:lnTo>
                      <a:pt x="66" y="26"/>
                    </a:lnTo>
                    <a:lnTo>
                      <a:pt x="65" y="27"/>
                    </a:lnTo>
                    <a:lnTo>
                      <a:pt x="66" y="26"/>
                    </a:lnTo>
                    <a:lnTo>
                      <a:pt x="68" y="19"/>
                    </a:lnTo>
                    <a:lnTo>
                      <a:pt x="68" y="27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3" y="33"/>
                    </a:lnTo>
                    <a:lnTo>
                      <a:pt x="62" y="34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1" y="44"/>
                    </a:lnTo>
                    <a:lnTo>
                      <a:pt x="63" y="41"/>
                    </a:lnTo>
                    <a:lnTo>
                      <a:pt x="66" y="34"/>
                    </a:lnTo>
                    <a:lnTo>
                      <a:pt x="72" y="23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28"/>
                    </a:lnTo>
                    <a:lnTo>
                      <a:pt x="67" y="37"/>
                    </a:lnTo>
                    <a:lnTo>
                      <a:pt x="60" y="52"/>
                    </a:lnTo>
                    <a:lnTo>
                      <a:pt x="57" y="54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5" y="57"/>
                    </a:lnTo>
                    <a:lnTo>
                      <a:pt x="52" y="62"/>
                    </a:lnTo>
                    <a:lnTo>
                      <a:pt x="51" y="70"/>
                    </a:lnTo>
                    <a:lnTo>
                      <a:pt x="49" y="78"/>
                    </a:lnTo>
                    <a:lnTo>
                      <a:pt x="45" y="93"/>
                    </a:lnTo>
                    <a:lnTo>
                      <a:pt x="46" y="93"/>
                    </a:lnTo>
                    <a:lnTo>
                      <a:pt x="46" y="94"/>
                    </a:lnTo>
                    <a:lnTo>
                      <a:pt x="44" y="100"/>
                    </a:lnTo>
                    <a:lnTo>
                      <a:pt x="44" y="101"/>
                    </a:lnTo>
                    <a:lnTo>
                      <a:pt x="42" y="100"/>
                    </a:lnTo>
                    <a:lnTo>
                      <a:pt x="41" y="101"/>
                    </a:lnTo>
                    <a:lnTo>
                      <a:pt x="40" y="111"/>
                    </a:lnTo>
                    <a:lnTo>
                      <a:pt x="40" y="116"/>
                    </a:lnTo>
                    <a:lnTo>
                      <a:pt x="41" y="113"/>
                    </a:lnTo>
                    <a:lnTo>
                      <a:pt x="42" y="106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5" y="104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42" y="130"/>
                    </a:lnTo>
                    <a:lnTo>
                      <a:pt x="42" y="138"/>
                    </a:lnTo>
                    <a:lnTo>
                      <a:pt x="41" y="146"/>
                    </a:lnTo>
                    <a:lnTo>
                      <a:pt x="40" y="151"/>
                    </a:lnTo>
                    <a:lnTo>
                      <a:pt x="39" y="150"/>
                    </a:lnTo>
                    <a:lnTo>
                      <a:pt x="39" y="145"/>
                    </a:lnTo>
                    <a:lnTo>
                      <a:pt x="36" y="155"/>
                    </a:lnTo>
                    <a:lnTo>
                      <a:pt x="36" y="164"/>
                    </a:lnTo>
                    <a:lnTo>
                      <a:pt x="35" y="171"/>
                    </a:lnTo>
                    <a:lnTo>
                      <a:pt x="32" y="179"/>
                    </a:lnTo>
                    <a:lnTo>
                      <a:pt x="32" y="186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1" y="185"/>
                    </a:lnTo>
                    <a:lnTo>
                      <a:pt x="30" y="191"/>
                    </a:lnTo>
                    <a:lnTo>
                      <a:pt x="30" y="195"/>
                    </a:lnTo>
                    <a:lnTo>
                      <a:pt x="30" y="201"/>
                    </a:lnTo>
                    <a:lnTo>
                      <a:pt x="30" y="208"/>
                    </a:lnTo>
                    <a:lnTo>
                      <a:pt x="27" y="227"/>
                    </a:lnTo>
                    <a:lnTo>
                      <a:pt x="27" y="229"/>
                    </a:lnTo>
                    <a:lnTo>
                      <a:pt x="27" y="228"/>
                    </a:lnTo>
                    <a:lnTo>
                      <a:pt x="25" y="239"/>
                    </a:lnTo>
                    <a:lnTo>
                      <a:pt x="26" y="242"/>
                    </a:lnTo>
                    <a:lnTo>
                      <a:pt x="25" y="246"/>
                    </a:lnTo>
                    <a:lnTo>
                      <a:pt x="24" y="254"/>
                    </a:lnTo>
                    <a:lnTo>
                      <a:pt x="24" y="261"/>
                    </a:lnTo>
                    <a:lnTo>
                      <a:pt x="24" y="268"/>
                    </a:lnTo>
                    <a:lnTo>
                      <a:pt x="20" y="288"/>
                    </a:lnTo>
                    <a:lnTo>
                      <a:pt x="17" y="297"/>
                    </a:lnTo>
                    <a:lnTo>
                      <a:pt x="15" y="307"/>
                    </a:lnTo>
                    <a:lnTo>
                      <a:pt x="15" y="313"/>
                    </a:lnTo>
                    <a:lnTo>
                      <a:pt x="15" y="314"/>
                    </a:lnTo>
                    <a:lnTo>
                      <a:pt x="17" y="311"/>
                    </a:lnTo>
                    <a:lnTo>
                      <a:pt x="9" y="333"/>
                    </a:lnTo>
                    <a:lnTo>
                      <a:pt x="0" y="352"/>
                    </a:lnTo>
                    <a:lnTo>
                      <a:pt x="0" y="355"/>
                    </a:lnTo>
                    <a:lnTo>
                      <a:pt x="3" y="366"/>
                    </a:lnTo>
                    <a:lnTo>
                      <a:pt x="4" y="367"/>
                    </a:lnTo>
                    <a:lnTo>
                      <a:pt x="5" y="367"/>
                    </a:lnTo>
                    <a:lnTo>
                      <a:pt x="6" y="366"/>
                    </a:lnTo>
                    <a:lnTo>
                      <a:pt x="9" y="36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3" name="Freeform 3173"/>
              <p:cNvSpPr>
                <a:spLocks/>
              </p:cNvSpPr>
              <p:nvPr/>
            </p:nvSpPr>
            <p:spPr bwMode="auto">
              <a:xfrm>
                <a:off x="1828" y="59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5 h 7"/>
                  <a:gd name="T6" fmla="*/ 2 w 3"/>
                  <a:gd name="T7" fmla="*/ 3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4" name="Freeform 3174"/>
              <p:cNvSpPr>
                <a:spLocks/>
              </p:cNvSpPr>
              <p:nvPr/>
            </p:nvSpPr>
            <p:spPr bwMode="auto">
              <a:xfrm>
                <a:off x="1680" y="1026"/>
                <a:ext cx="13" cy="20"/>
              </a:xfrm>
              <a:custGeom>
                <a:avLst/>
                <a:gdLst>
                  <a:gd name="T0" fmla="*/ 4 w 13"/>
                  <a:gd name="T1" fmla="*/ 10 h 20"/>
                  <a:gd name="T2" fmla="*/ 2 w 13"/>
                  <a:gd name="T3" fmla="*/ 19 h 20"/>
                  <a:gd name="T4" fmla="*/ 0 w 13"/>
                  <a:gd name="T5" fmla="*/ 20 h 20"/>
                  <a:gd name="T6" fmla="*/ 2 w 13"/>
                  <a:gd name="T7" fmla="*/ 20 h 20"/>
                  <a:gd name="T8" fmla="*/ 7 w 13"/>
                  <a:gd name="T9" fmla="*/ 10 h 20"/>
                  <a:gd name="T10" fmla="*/ 13 w 13"/>
                  <a:gd name="T11" fmla="*/ 0 h 20"/>
                  <a:gd name="T12" fmla="*/ 12 w 13"/>
                  <a:gd name="T13" fmla="*/ 2 h 20"/>
                  <a:gd name="T14" fmla="*/ 9 w 13"/>
                  <a:gd name="T15" fmla="*/ 4 h 20"/>
                  <a:gd name="T16" fmla="*/ 4 w 13"/>
                  <a:gd name="T17" fmla="*/ 1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0">
                    <a:moveTo>
                      <a:pt x="4" y="10"/>
                    </a:moveTo>
                    <a:lnTo>
                      <a:pt x="2" y="19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5" name="Freeform 3175"/>
              <p:cNvSpPr>
                <a:spLocks/>
              </p:cNvSpPr>
              <p:nvPr/>
            </p:nvSpPr>
            <p:spPr bwMode="auto">
              <a:xfrm>
                <a:off x="1785" y="710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8 h 8"/>
                  <a:gd name="T4" fmla="*/ 1 w 1"/>
                  <a:gd name="T5" fmla="*/ 7 h 8"/>
                  <a:gd name="T6" fmla="*/ 1 w 1"/>
                  <a:gd name="T7" fmla="*/ 3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8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6" name="Freeform 3176"/>
              <p:cNvSpPr>
                <a:spLocks/>
              </p:cNvSpPr>
              <p:nvPr/>
            </p:nvSpPr>
            <p:spPr bwMode="auto">
              <a:xfrm>
                <a:off x="1677" y="1064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7 h 7"/>
                  <a:gd name="T4" fmla="*/ 2 w 5"/>
                  <a:gd name="T5" fmla="*/ 5 h 7"/>
                  <a:gd name="T6" fmla="*/ 5 w 5"/>
                  <a:gd name="T7" fmla="*/ 0 h 7"/>
                  <a:gd name="T8" fmla="*/ 1 w 5"/>
                  <a:gd name="T9" fmla="*/ 3 h 7"/>
                  <a:gd name="T10" fmla="*/ 0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7" name="Freeform 3177"/>
              <p:cNvSpPr>
                <a:spLocks/>
              </p:cNvSpPr>
              <p:nvPr/>
            </p:nvSpPr>
            <p:spPr bwMode="auto">
              <a:xfrm>
                <a:off x="1663" y="1081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6 h 6"/>
                  <a:gd name="T4" fmla="*/ 4 w 8"/>
                  <a:gd name="T5" fmla="*/ 4 h 6"/>
                  <a:gd name="T6" fmla="*/ 8 w 8"/>
                  <a:gd name="T7" fmla="*/ 0 h 6"/>
                  <a:gd name="T8" fmla="*/ 4 w 8"/>
                  <a:gd name="T9" fmla="*/ 3 h 6"/>
                  <a:gd name="T10" fmla="*/ 0 w 8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1" y="6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8" name="Freeform 3178"/>
              <p:cNvSpPr>
                <a:spLocks/>
              </p:cNvSpPr>
              <p:nvPr/>
            </p:nvSpPr>
            <p:spPr bwMode="auto">
              <a:xfrm>
                <a:off x="1674" y="1052"/>
                <a:ext cx="20" cy="27"/>
              </a:xfrm>
              <a:custGeom>
                <a:avLst/>
                <a:gdLst>
                  <a:gd name="T0" fmla="*/ 19 w 20"/>
                  <a:gd name="T1" fmla="*/ 0 h 27"/>
                  <a:gd name="T2" fmla="*/ 14 w 20"/>
                  <a:gd name="T3" fmla="*/ 7 h 27"/>
                  <a:gd name="T4" fmla="*/ 13 w 20"/>
                  <a:gd name="T5" fmla="*/ 10 h 27"/>
                  <a:gd name="T6" fmla="*/ 10 w 20"/>
                  <a:gd name="T7" fmla="*/ 14 h 27"/>
                  <a:gd name="T8" fmla="*/ 5 w 20"/>
                  <a:gd name="T9" fmla="*/ 19 h 27"/>
                  <a:gd name="T10" fmla="*/ 0 w 20"/>
                  <a:gd name="T11" fmla="*/ 24 h 27"/>
                  <a:gd name="T12" fmla="*/ 0 w 20"/>
                  <a:gd name="T13" fmla="*/ 27 h 27"/>
                  <a:gd name="T14" fmla="*/ 1 w 20"/>
                  <a:gd name="T15" fmla="*/ 27 h 27"/>
                  <a:gd name="T16" fmla="*/ 4 w 20"/>
                  <a:gd name="T17" fmla="*/ 25 h 27"/>
                  <a:gd name="T18" fmla="*/ 5 w 20"/>
                  <a:gd name="T19" fmla="*/ 24 h 27"/>
                  <a:gd name="T20" fmla="*/ 5 w 20"/>
                  <a:gd name="T21" fmla="*/ 23 h 27"/>
                  <a:gd name="T22" fmla="*/ 5 w 20"/>
                  <a:gd name="T23" fmla="*/ 22 h 27"/>
                  <a:gd name="T24" fmla="*/ 8 w 20"/>
                  <a:gd name="T25" fmla="*/ 18 h 27"/>
                  <a:gd name="T26" fmla="*/ 13 w 20"/>
                  <a:gd name="T27" fmla="*/ 12 h 27"/>
                  <a:gd name="T28" fmla="*/ 16 w 20"/>
                  <a:gd name="T29" fmla="*/ 8 h 27"/>
                  <a:gd name="T30" fmla="*/ 20 w 20"/>
                  <a:gd name="T31" fmla="*/ 3 h 27"/>
                  <a:gd name="T32" fmla="*/ 19 w 20"/>
                  <a:gd name="T33" fmla="*/ 3 h 27"/>
                  <a:gd name="T34" fmla="*/ 18 w 20"/>
                  <a:gd name="T35" fmla="*/ 3 h 27"/>
                  <a:gd name="T36" fmla="*/ 19 w 20"/>
                  <a:gd name="T37" fmla="*/ 0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9" y="0"/>
                    </a:moveTo>
                    <a:lnTo>
                      <a:pt x="14" y="7"/>
                    </a:lnTo>
                    <a:lnTo>
                      <a:pt x="13" y="10"/>
                    </a:lnTo>
                    <a:lnTo>
                      <a:pt x="10" y="14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8" y="18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29" name="Freeform 3179"/>
              <p:cNvSpPr>
                <a:spLocks/>
              </p:cNvSpPr>
              <p:nvPr/>
            </p:nvSpPr>
            <p:spPr bwMode="auto">
              <a:xfrm>
                <a:off x="1666" y="1086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0 h 4"/>
                  <a:gd name="T4" fmla="*/ 1 w 5"/>
                  <a:gd name="T5" fmla="*/ 1 h 4"/>
                  <a:gd name="T6" fmla="*/ 0 w 5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0" name="Freeform 3180"/>
              <p:cNvSpPr>
                <a:spLocks/>
              </p:cNvSpPr>
              <p:nvPr/>
            </p:nvSpPr>
            <p:spPr bwMode="auto">
              <a:xfrm>
                <a:off x="1694" y="1050"/>
                <a:ext cx="5" cy="9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0 h 9"/>
                  <a:gd name="T4" fmla="*/ 0 w 5"/>
                  <a:gd name="T5" fmla="*/ 9 h 9"/>
                  <a:gd name="T6" fmla="*/ 3 w 5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1" name="Freeform 3181"/>
              <p:cNvSpPr>
                <a:spLocks/>
              </p:cNvSpPr>
              <p:nvPr/>
            </p:nvSpPr>
            <p:spPr bwMode="auto">
              <a:xfrm>
                <a:off x="1693" y="1061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2 w 4"/>
                  <a:gd name="T3" fmla="*/ 4 h 8"/>
                  <a:gd name="T4" fmla="*/ 4 w 4"/>
                  <a:gd name="T5" fmla="*/ 0 h 8"/>
                  <a:gd name="T6" fmla="*/ 2 w 4"/>
                  <a:gd name="T7" fmla="*/ 1 h 8"/>
                  <a:gd name="T8" fmla="*/ 0 w 4"/>
                  <a:gd name="T9" fmla="*/ 5 h 8"/>
                  <a:gd name="T10" fmla="*/ 0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2" name="Freeform 3182"/>
              <p:cNvSpPr>
                <a:spLocks/>
              </p:cNvSpPr>
              <p:nvPr/>
            </p:nvSpPr>
            <p:spPr bwMode="auto">
              <a:xfrm>
                <a:off x="1564" y="962"/>
                <a:ext cx="181" cy="211"/>
              </a:xfrm>
              <a:custGeom>
                <a:avLst/>
                <a:gdLst>
                  <a:gd name="T0" fmla="*/ 159 w 181"/>
                  <a:gd name="T1" fmla="*/ 25 h 211"/>
                  <a:gd name="T2" fmla="*/ 139 w 181"/>
                  <a:gd name="T3" fmla="*/ 56 h 211"/>
                  <a:gd name="T4" fmla="*/ 124 w 181"/>
                  <a:gd name="T5" fmla="*/ 81 h 211"/>
                  <a:gd name="T6" fmla="*/ 115 w 181"/>
                  <a:gd name="T7" fmla="*/ 97 h 211"/>
                  <a:gd name="T8" fmla="*/ 105 w 181"/>
                  <a:gd name="T9" fmla="*/ 110 h 211"/>
                  <a:gd name="T10" fmla="*/ 98 w 181"/>
                  <a:gd name="T11" fmla="*/ 114 h 211"/>
                  <a:gd name="T12" fmla="*/ 75 w 181"/>
                  <a:gd name="T13" fmla="*/ 134 h 211"/>
                  <a:gd name="T14" fmla="*/ 67 w 181"/>
                  <a:gd name="T15" fmla="*/ 145 h 211"/>
                  <a:gd name="T16" fmla="*/ 59 w 181"/>
                  <a:gd name="T17" fmla="*/ 154 h 211"/>
                  <a:gd name="T18" fmla="*/ 42 w 181"/>
                  <a:gd name="T19" fmla="*/ 169 h 211"/>
                  <a:gd name="T20" fmla="*/ 34 w 181"/>
                  <a:gd name="T21" fmla="*/ 177 h 211"/>
                  <a:gd name="T22" fmla="*/ 34 w 181"/>
                  <a:gd name="T23" fmla="*/ 175 h 211"/>
                  <a:gd name="T24" fmla="*/ 31 w 181"/>
                  <a:gd name="T25" fmla="*/ 179 h 211"/>
                  <a:gd name="T26" fmla="*/ 19 w 181"/>
                  <a:gd name="T27" fmla="*/ 186 h 211"/>
                  <a:gd name="T28" fmla="*/ 22 w 181"/>
                  <a:gd name="T29" fmla="*/ 186 h 211"/>
                  <a:gd name="T30" fmla="*/ 18 w 181"/>
                  <a:gd name="T31" fmla="*/ 194 h 211"/>
                  <a:gd name="T32" fmla="*/ 0 w 181"/>
                  <a:gd name="T33" fmla="*/ 211 h 211"/>
                  <a:gd name="T34" fmla="*/ 17 w 181"/>
                  <a:gd name="T35" fmla="*/ 201 h 211"/>
                  <a:gd name="T36" fmla="*/ 17 w 181"/>
                  <a:gd name="T37" fmla="*/ 200 h 211"/>
                  <a:gd name="T38" fmla="*/ 8 w 181"/>
                  <a:gd name="T39" fmla="*/ 205 h 211"/>
                  <a:gd name="T40" fmla="*/ 26 w 181"/>
                  <a:gd name="T41" fmla="*/ 194 h 211"/>
                  <a:gd name="T42" fmla="*/ 36 w 181"/>
                  <a:gd name="T43" fmla="*/ 186 h 211"/>
                  <a:gd name="T44" fmla="*/ 57 w 181"/>
                  <a:gd name="T45" fmla="*/ 172 h 211"/>
                  <a:gd name="T46" fmla="*/ 68 w 181"/>
                  <a:gd name="T47" fmla="*/ 161 h 211"/>
                  <a:gd name="T48" fmla="*/ 80 w 181"/>
                  <a:gd name="T49" fmla="*/ 149 h 211"/>
                  <a:gd name="T50" fmla="*/ 90 w 181"/>
                  <a:gd name="T51" fmla="*/ 136 h 211"/>
                  <a:gd name="T52" fmla="*/ 105 w 181"/>
                  <a:gd name="T53" fmla="*/ 128 h 211"/>
                  <a:gd name="T54" fmla="*/ 114 w 181"/>
                  <a:gd name="T55" fmla="*/ 118 h 211"/>
                  <a:gd name="T56" fmla="*/ 120 w 181"/>
                  <a:gd name="T57" fmla="*/ 114 h 211"/>
                  <a:gd name="T58" fmla="*/ 121 w 181"/>
                  <a:gd name="T59" fmla="*/ 115 h 211"/>
                  <a:gd name="T60" fmla="*/ 131 w 181"/>
                  <a:gd name="T61" fmla="*/ 100 h 211"/>
                  <a:gd name="T62" fmla="*/ 134 w 181"/>
                  <a:gd name="T63" fmla="*/ 95 h 211"/>
                  <a:gd name="T64" fmla="*/ 145 w 181"/>
                  <a:gd name="T65" fmla="*/ 76 h 211"/>
                  <a:gd name="T66" fmla="*/ 154 w 181"/>
                  <a:gd name="T67" fmla="*/ 59 h 211"/>
                  <a:gd name="T68" fmla="*/ 165 w 181"/>
                  <a:gd name="T69" fmla="*/ 42 h 211"/>
                  <a:gd name="T70" fmla="*/ 174 w 181"/>
                  <a:gd name="T71" fmla="*/ 22 h 211"/>
                  <a:gd name="T72" fmla="*/ 180 w 181"/>
                  <a:gd name="T73" fmla="*/ 1 h 211"/>
                  <a:gd name="T74" fmla="*/ 175 w 181"/>
                  <a:gd name="T75" fmla="*/ 2 h 2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81" h="211">
                    <a:moveTo>
                      <a:pt x="171" y="6"/>
                    </a:moveTo>
                    <a:lnTo>
                      <a:pt x="159" y="25"/>
                    </a:lnTo>
                    <a:lnTo>
                      <a:pt x="144" y="46"/>
                    </a:lnTo>
                    <a:lnTo>
                      <a:pt x="139" y="56"/>
                    </a:lnTo>
                    <a:lnTo>
                      <a:pt x="131" y="66"/>
                    </a:lnTo>
                    <a:lnTo>
                      <a:pt x="124" y="81"/>
                    </a:lnTo>
                    <a:lnTo>
                      <a:pt x="118" y="94"/>
                    </a:lnTo>
                    <a:lnTo>
                      <a:pt x="115" y="97"/>
                    </a:lnTo>
                    <a:lnTo>
                      <a:pt x="110" y="103"/>
                    </a:lnTo>
                    <a:lnTo>
                      <a:pt x="105" y="110"/>
                    </a:lnTo>
                    <a:lnTo>
                      <a:pt x="100" y="113"/>
                    </a:lnTo>
                    <a:lnTo>
                      <a:pt x="98" y="114"/>
                    </a:lnTo>
                    <a:lnTo>
                      <a:pt x="83" y="127"/>
                    </a:lnTo>
                    <a:lnTo>
                      <a:pt x="75" y="134"/>
                    </a:lnTo>
                    <a:lnTo>
                      <a:pt x="70" y="141"/>
                    </a:lnTo>
                    <a:lnTo>
                      <a:pt x="67" y="145"/>
                    </a:lnTo>
                    <a:lnTo>
                      <a:pt x="63" y="150"/>
                    </a:lnTo>
                    <a:lnTo>
                      <a:pt x="59" y="154"/>
                    </a:lnTo>
                    <a:lnTo>
                      <a:pt x="56" y="158"/>
                    </a:lnTo>
                    <a:lnTo>
                      <a:pt x="42" y="169"/>
                    </a:lnTo>
                    <a:lnTo>
                      <a:pt x="37" y="174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75"/>
                    </a:lnTo>
                    <a:lnTo>
                      <a:pt x="32" y="176"/>
                    </a:lnTo>
                    <a:lnTo>
                      <a:pt x="31" y="179"/>
                    </a:lnTo>
                    <a:lnTo>
                      <a:pt x="26" y="181"/>
                    </a:lnTo>
                    <a:lnTo>
                      <a:pt x="19" y="186"/>
                    </a:lnTo>
                    <a:lnTo>
                      <a:pt x="18" y="187"/>
                    </a:lnTo>
                    <a:lnTo>
                      <a:pt x="22" y="186"/>
                    </a:lnTo>
                    <a:lnTo>
                      <a:pt x="22" y="187"/>
                    </a:lnTo>
                    <a:lnTo>
                      <a:pt x="18" y="194"/>
                    </a:lnTo>
                    <a:lnTo>
                      <a:pt x="3" y="209"/>
                    </a:lnTo>
                    <a:lnTo>
                      <a:pt x="0" y="211"/>
                    </a:lnTo>
                    <a:lnTo>
                      <a:pt x="16" y="202"/>
                    </a:lnTo>
                    <a:lnTo>
                      <a:pt x="17" y="201"/>
                    </a:lnTo>
                    <a:lnTo>
                      <a:pt x="19" y="200"/>
                    </a:lnTo>
                    <a:lnTo>
                      <a:pt x="17" y="200"/>
                    </a:lnTo>
                    <a:lnTo>
                      <a:pt x="15" y="201"/>
                    </a:lnTo>
                    <a:lnTo>
                      <a:pt x="8" y="205"/>
                    </a:lnTo>
                    <a:lnTo>
                      <a:pt x="19" y="197"/>
                    </a:lnTo>
                    <a:lnTo>
                      <a:pt x="26" y="194"/>
                    </a:lnTo>
                    <a:lnTo>
                      <a:pt x="28" y="190"/>
                    </a:lnTo>
                    <a:lnTo>
                      <a:pt x="36" y="186"/>
                    </a:lnTo>
                    <a:lnTo>
                      <a:pt x="42" y="184"/>
                    </a:lnTo>
                    <a:lnTo>
                      <a:pt x="57" y="172"/>
                    </a:lnTo>
                    <a:lnTo>
                      <a:pt x="63" y="168"/>
                    </a:lnTo>
                    <a:lnTo>
                      <a:pt x="68" y="161"/>
                    </a:lnTo>
                    <a:lnTo>
                      <a:pt x="77" y="153"/>
                    </a:lnTo>
                    <a:lnTo>
                      <a:pt x="80" y="149"/>
                    </a:lnTo>
                    <a:lnTo>
                      <a:pt x="87" y="141"/>
                    </a:lnTo>
                    <a:lnTo>
                      <a:pt x="90" y="136"/>
                    </a:lnTo>
                    <a:lnTo>
                      <a:pt x="99" y="130"/>
                    </a:lnTo>
                    <a:lnTo>
                      <a:pt x="105" y="128"/>
                    </a:lnTo>
                    <a:lnTo>
                      <a:pt x="110" y="123"/>
                    </a:lnTo>
                    <a:lnTo>
                      <a:pt x="114" y="118"/>
                    </a:lnTo>
                    <a:lnTo>
                      <a:pt x="119" y="114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21" y="115"/>
                    </a:lnTo>
                    <a:lnTo>
                      <a:pt x="126" y="109"/>
                    </a:lnTo>
                    <a:lnTo>
                      <a:pt x="131" y="100"/>
                    </a:lnTo>
                    <a:lnTo>
                      <a:pt x="134" y="97"/>
                    </a:lnTo>
                    <a:lnTo>
                      <a:pt x="134" y="95"/>
                    </a:lnTo>
                    <a:lnTo>
                      <a:pt x="140" y="84"/>
                    </a:lnTo>
                    <a:lnTo>
                      <a:pt x="145" y="76"/>
                    </a:lnTo>
                    <a:lnTo>
                      <a:pt x="149" y="68"/>
                    </a:lnTo>
                    <a:lnTo>
                      <a:pt x="154" y="59"/>
                    </a:lnTo>
                    <a:lnTo>
                      <a:pt x="160" y="51"/>
                    </a:lnTo>
                    <a:lnTo>
                      <a:pt x="165" y="42"/>
                    </a:lnTo>
                    <a:lnTo>
                      <a:pt x="170" y="32"/>
                    </a:lnTo>
                    <a:lnTo>
                      <a:pt x="174" y="22"/>
                    </a:lnTo>
                    <a:lnTo>
                      <a:pt x="181" y="2"/>
                    </a:lnTo>
                    <a:lnTo>
                      <a:pt x="180" y="1"/>
                    </a:lnTo>
                    <a:lnTo>
                      <a:pt x="177" y="0"/>
                    </a:lnTo>
                    <a:lnTo>
                      <a:pt x="175" y="2"/>
                    </a:lnTo>
                    <a:lnTo>
                      <a:pt x="171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3" name="Freeform 3183"/>
              <p:cNvSpPr>
                <a:spLocks/>
              </p:cNvSpPr>
              <p:nvPr/>
            </p:nvSpPr>
            <p:spPr bwMode="auto">
              <a:xfrm>
                <a:off x="1631" y="11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4" name="Freeform 3184"/>
              <p:cNvSpPr>
                <a:spLocks/>
              </p:cNvSpPr>
              <p:nvPr/>
            </p:nvSpPr>
            <p:spPr bwMode="auto">
              <a:xfrm>
                <a:off x="1631" y="1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5" name="Freeform 3185"/>
              <p:cNvSpPr>
                <a:spLocks/>
              </p:cNvSpPr>
              <p:nvPr/>
            </p:nvSpPr>
            <p:spPr bwMode="auto">
              <a:xfrm>
                <a:off x="1639" y="11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6" name="Freeform 3186"/>
              <p:cNvSpPr>
                <a:spLocks/>
              </p:cNvSpPr>
              <p:nvPr/>
            </p:nvSpPr>
            <p:spPr bwMode="auto">
              <a:xfrm>
                <a:off x="1602" y="1130"/>
                <a:ext cx="51" cy="42"/>
              </a:xfrm>
              <a:custGeom>
                <a:avLst/>
                <a:gdLst>
                  <a:gd name="T0" fmla="*/ 6 w 51"/>
                  <a:gd name="T1" fmla="*/ 41 h 42"/>
                  <a:gd name="T2" fmla="*/ 10 w 51"/>
                  <a:gd name="T3" fmla="*/ 39 h 42"/>
                  <a:gd name="T4" fmla="*/ 11 w 51"/>
                  <a:gd name="T5" fmla="*/ 37 h 42"/>
                  <a:gd name="T6" fmla="*/ 14 w 51"/>
                  <a:gd name="T7" fmla="*/ 36 h 42"/>
                  <a:gd name="T8" fmla="*/ 19 w 51"/>
                  <a:gd name="T9" fmla="*/ 33 h 42"/>
                  <a:gd name="T10" fmla="*/ 23 w 51"/>
                  <a:gd name="T11" fmla="*/ 28 h 42"/>
                  <a:gd name="T12" fmla="*/ 25 w 51"/>
                  <a:gd name="T13" fmla="*/ 24 h 42"/>
                  <a:gd name="T14" fmla="*/ 26 w 51"/>
                  <a:gd name="T15" fmla="*/ 23 h 42"/>
                  <a:gd name="T16" fmla="*/ 30 w 51"/>
                  <a:gd name="T17" fmla="*/ 22 h 42"/>
                  <a:gd name="T18" fmla="*/ 32 w 51"/>
                  <a:gd name="T19" fmla="*/ 17 h 42"/>
                  <a:gd name="T20" fmla="*/ 32 w 51"/>
                  <a:gd name="T21" fmla="*/ 18 h 42"/>
                  <a:gd name="T22" fmla="*/ 35 w 51"/>
                  <a:gd name="T23" fmla="*/ 16 h 42"/>
                  <a:gd name="T24" fmla="*/ 39 w 51"/>
                  <a:gd name="T25" fmla="*/ 16 h 42"/>
                  <a:gd name="T26" fmla="*/ 45 w 51"/>
                  <a:gd name="T27" fmla="*/ 12 h 42"/>
                  <a:gd name="T28" fmla="*/ 47 w 51"/>
                  <a:gd name="T29" fmla="*/ 11 h 42"/>
                  <a:gd name="T30" fmla="*/ 42 w 51"/>
                  <a:gd name="T31" fmla="*/ 12 h 42"/>
                  <a:gd name="T32" fmla="*/ 41 w 51"/>
                  <a:gd name="T33" fmla="*/ 12 h 42"/>
                  <a:gd name="T34" fmla="*/ 42 w 51"/>
                  <a:gd name="T35" fmla="*/ 8 h 42"/>
                  <a:gd name="T36" fmla="*/ 47 w 51"/>
                  <a:gd name="T37" fmla="*/ 8 h 42"/>
                  <a:gd name="T38" fmla="*/ 50 w 51"/>
                  <a:gd name="T39" fmla="*/ 7 h 42"/>
                  <a:gd name="T40" fmla="*/ 47 w 51"/>
                  <a:gd name="T41" fmla="*/ 6 h 42"/>
                  <a:gd name="T42" fmla="*/ 49 w 51"/>
                  <a:gd name="T43" fmla="*/ 3 h 42"/>
                  <a:gd name="T44" fmla="*/ 51 w 51"/>
                  <a:gd name="T45" fmla="*/ 2 h 42"/>
                  <a:gd name="T46" fmla="*/ 50 w 51"/>
                  <a:gd name="T47" fmla="*/ 3 h 42"/>
                  <a:gd name="T48" fmla="*/ 47 w 51"/>
                  <a:gd name="T49" fmla="*/ 1 h 42"/>
                  <a:gd name="T50" fmla="*/ 45 w 51"/>
                  <a:gd name="T51" fmla="*/ 1 h 42"/>
                  <a:gd name="T52" fmla="*/ 42 w 51"/>
                  <a:gd name="T53" fmla="*/ 1 h 42"/>
                  <a:gd name="T54" fmla="*/ 45 w 51"/>
                  <a:gd name="T55" fmla="*/ 4 h 42"/>
                  <a:gd name="T56" fmla="*/ 47 w 51"/>
                  <a:gd name="T57" fmla="*/ 6 h 42"/>
                  <a:gd name="T58" fmla="*/ 41 w 51"/>
                  <a:gd name="T59" fmla="*/ 4 h 42"/>
                  <a:gd name="T60" fmla="*/ 37 w 51"/>
                  <a:gd name="T61" fmla="*/ 4 h 42"/>
                  <a:gd name="T62" fmla="*/ 34 w 51"/>
                  <a:gd name="T63" fmla="*/ 7 h 42"/>
                  <a:gd name="T64" fmla="*/ 31 w 51"/>
                  <a:gd name="T65" fmla="*/ 4 h 42"/>
                  <a:gd name="T66" fmla="*/ 31 w 51"/>
                  <a:gd name="T67" fmla="*/ 7 h 42"/>
                  <a:gd name="T68" fmla="*/ 31 w 51"/>
                  <a:gd name="T69" fmla="*/ 9 h 42"/>
                  <a:gd name="T70" fmla="*/ 30 w 51"/>
                  <a:gd name="T71" fmla="*/ 13 h 42"/>
                  <a:gd name="T72" fmla="*/ 27 w 51"/>
                  <a:gd name="T73" fmla="*/ 11 h 42"/>
                  <a:gd name="T74" fmla="*/ 23 w 51"/>
                  <a:gd name="T75" fmla="*/ 13 h 42"/>
                  <a:gd name="T76" fmla="*/ 20 w 51"/>
                  <a:gd name="T77" fmla="*/ 13 h 42"/>
                  <a:gd name="T78" fmla="*/ 19 w 51"/>
                  <a:gd name="T79" fmla="*/ 16 h 42"/>
                  <a:gd name="T80" fmla="*/ 13 w 51"/>
                  <a:gd name="T81" fmla="*/ 18 h 42"/>
                  <a:gd name="T82" fmla="*/ 11 w 51"/>
                  <a:gd name="T83" fmla="*/ 21 h 42"/>
                  <a:gd name="T84" fmla="*/ 8 w 51"/>
                  <a:gd name="T85" fmla="*/ 26 h 42"/>
                  <a:gd name="T86" fmla="*/ 6 w 51"/>
                  <a:gd name="T87" fmla="*/ 29 h 42"/>
                  <a:gd name="T88" fmla="*/ 0 w 51"/>
                  <a:gd name="T89" fmla="*/ 33 h 42"/>
                  <a:gd name="T90" fmla="*/ 5 w 51"/>
                  <a:gd name="T91" fmla="*/ 42 h 4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42">
                    <a:moveTo>
                      <a:pt x="8" y="42"/>
                    </a:moveTo>
                    <a:lnTo>
                      <a:pt x="6" y="42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9" y="41"/>
                    </a:lnTo>
                    <a:lnTo>
                      <a:pt x="10" y="39"/>
                    </a:lnTo>
                    <a:lnTo>
                      <a:pt x="9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0" y="31"/>
                    </a:lnTo>
                    <a:lnTo>
                      <a:pt x="21" y="29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5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6" y="23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45" y="12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7" y="11"/>
                    </a:lnTo>
                    <a:lnTo>
                      <a:pt x="46" y="9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8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0" y="6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50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50" y="3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47" y="6"/>
                    </a:lnTo>
                    <a:lnTo>
                      <a:pt x="45" y="6"/>
                    </a:lnTo>
                    <a:lnTo>
                      <a:pt x="42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1" y="4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1" y="9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5" y="27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4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7" name="Freeform 3187"/>
              <p:cNvSpPr>
                <a:spLocks/>
              </p:cNvSpPr>
              <p:nvPr/>
            </p:nvSpPr>
            <p:spPr bwMode="auto">
              <a:xfrm>
                <a:off x="1653" y="113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8" name="Freeform 3188"/>
              <p:cNvSpPr>
                <a:spLocks/>
              </p:cNvSpPr>
              <p:nvPr/>
            </p:nvSpPr>
            <p:spPr bwMode="auto">
              <a:xfrm>
                <a:off x="1581" y="11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1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39" name="Freeform 3189"/>
              <p:cNvSpPr>
                <a:spLocks/>
              </p:cNvSpPr>
              <p:nvPr/>
            </p:nvSpPr>
            <p:spPr bwMode="auto">
              <a:xfrm>
                <a:off x="1627" y="113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40" name="Rectangle 3190"/>
              <p:cNvSpPr>
                <a:spLocks noChangeArrowheads="1"/>
              </p:cNvSpPr>
              <p:nvPr/>
            </p:nvSpPr>
            <p:spPr bwMode="auto">
              <a:xfrm>
                <a:off x="1585" y="1183"/>
                <a:ext cx="1" cy="1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841" name="Freeform 3191"/>
              <p:cNvSpPr>
                <a:spLocks/>
              </p:cNvSpPr>
              <p:nvPr/>
            </p:nvSpPr>
            <p:spPr bwMode="auto">
              <a:xfrm>
                <a:off x="1583" y="118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42" name="Freeform 3192"/>
              <p:cNvSpPr>
                <a:spLocks/>
              </p:cNvSpPr>
              <p:nvPr/>
            </p:nvSpPr>
            <p:spPr bwMode="auto">
              <a:xfrm>
                <a:off x="1586" y="1183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1 h 6"/>
                  <a:gd name="T4" fmla="*/ 2 w 5"/>
                  <a:gd name="T5" fmla="*/ 2 h 6"/>
                  <a:gd name="T6" fmla="*/ 1 w 5"/>
                  <a:gd name="T7" fmla="*/ 2 h 6"/>
                  <a:gd name="T8" fmla="*/ 0 w 5"/>
                  <a:gd name="T9" fmla="*/ 4 h 6"/>
                  <a:gd name="T10" fmla="*/ 0 w 5"/>
                  <a:gd name="T11" fmla="*/ 5 h 6"/>
                  <a:gd name="T12" fmla="*/ 2 w 5"/>
                  <a:gd name="T13" fmla="*/ 6 h 6"/>
                  <a:gd name="T14" fmla="*/ 1 w 5"/>
                  <a:gd name="T15" fmla="*/ 5 h 6"/>
                  <a:gd name="T16" fmla="*/ 1 w 5"/>
                  <a:gd name="T17" fmla="*/ 4 h 6"/>
                  <a:gd name="T18" fmla="*/ 2 w 5"/>
                  <a:gd name="T19" fmla="*/ 2 h 6"/>
                  <a:gd name="T20" fmla="*/ 4 w 5"/>
                  <a:gd name="T21" fmla="*/ 4 h 6"/>
                  <a:gd name="T22" fmla="*/ 5 w 5"/>
                  <a:gd name="T23" fmla="*/ 2 h 6"/>
                  <a:gd name="T24" fmla="*/ 4 w 5"/>
                  <a:gd name="T25" fmla="*/ 1 h 6"/>
                  <a:gd name="T26" fmla="*/ 4 w 5"/>
                  <a:gd name="T27" fmla="*/ 0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43" name="Freeform 3193"/>
              <p:cNvSpPr>
                <a:spLocks/>
              </p:cNvSpPr>
              <p:nvPr/>
            </p:nvSpPr>
            <p:spPr bwMode="auto">
              <a:xfrm>
                <a:off x="1586" y="119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44" name="Freeform 3194"/>
              <p:cNvSpPr>
                <a:spLocks/>
              </p:cNvSpPr>
              <p:nvPr/>
            </p:nvSpPr>
            <p:spPr bwMode="auto">
              <a:xfrm>
                <a:off x="1592" y="11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45" name="Rectangle 3195"/>
              <p:cNvSpPr>
                <a:spLocks noChangeArrowheads="1"/>
              </p:cNvSpPr>
              <p:nvPr/>
            </p:nvSpPr>
            <p:spPr bwMode="auto">
              <a:xfrm>
                <a:off x="1593" y="1190"/>
                <a:ext cx="2" cy="2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846" name="Freeform 3196"/>
              <p:cNvSpPr>
                <a:spLocks/>
              </p:cNvSpPr>
              <p:nvPr/>
            </p:nvSpPr>
            <p:spPr bwMode="auto">
              <a:xfrm>
                <a:off x="1565" y="1171"/>
                <a:ext cx="40" cy="31"/>
              </a:xfrm>
              <a:custGeom>
                <a:avLst/>
                <a:gdLst>
                  <a:gd name="T0" fmla="*/ 33 w 40"/>
                  <a:gd name="T1" fmla="*/ 0 h 31"/>
                  <a:gd name="T2" fmla="*/ 28 w 40"/>
                  <a:gd name="T3" fmla="*/ 0 h 31"/>
                  <a:gd name="T4" fmla="*/ 23 w 40"/>
                  <a:gd name="T5" fmla="*/ 0 h 31"/>
                  <a:gd name="T6" fmla="*/ 23 w 40"/>
                  <a:gd name="T7" fmla="*/ 2 h 31"/>
                  <a:gd name="T8" fmla="*/ 21 w 40"/>
                  <a:gd name="T9" fmla="*/ 3 h 31"/>
                  <a:gd name="T10" fmla="*/ 20 w 40"/>
                  <a:gd name="T11" fmla="*/ 4 h 31"/>
                  <a:gd name="T12" fmla="*/ 18 w 40"/>
                  <a:gd name="T13" fmla="*/ 8 h 31"/>
                  <a:gd name="T14" fmla="*/ 17 w 40"/>
                  <a:gd name="T15" fmla="*/ 7 h 31"/>
                  <a:gd name="T16" fmla="*/ 17 w 40"/>
                  <a:gd name="T17" fmla="*/ 8 h 31"/>
                  <a:gd name="T18" fmla="*/ 16 w 40"/>
                  <a:gd name="T19" fmla="*/ 9 h 31"/>
                  <a:gd name="T20" fmla="*/ 14 w 40"/>
                  <a:gd name="T21" fmla="*/ 9 h 31"/>
                  <a:gd name="T22" fmla="*/ 12 w 40"/>
                  <a:gd name="T23" fmla="*/ 9 h 31"/>
                  <a:gd name="T24" fmla="*/ 11 w 40"/>
                  <a:gd name="T25" fmla="*/ 11 h 31"/>
                  <a:gd name="T26" fmla="*/ 10 w 40"/>
                  <a:gd name="T27" fmla="*/ 11 h 31"/>
                  <a:gd name="T28" fmla="*/ 9 w 40"/>
                  <a:gd name="T29" fmla="*/ 12 h 31"/>
                  <a:gd name="T30" fmla="*/ 7 w 40"/>
                  <a:gd name="T31" fmla="*/ 13 h 31"/>
                  <a:gd name="T32" fmla="*/ 7 w 40"/>
                  <a:gd name="T33" fmla="*/ 14 h 31"/>
                  <a:gd name="T34" fmla="*/ 6 w 40"/>
                  <a:gd name="T35" fmla="*/ 14 h 31"/>
                  <a:gd name="T36" fmla="*/ 4 w 40"/>
                  <a:gd name="T37" fmla="*/ 16 h 31"/>
                  <a:gd name="T38" fmla="*/ 2 w 40"/>
                  <a:gd name="T39" fmla="*/ 18 h 31"/>
                  <a:gd name="T40" fmla="*/ 2 w 40"/>
                  <a:gd name="T41" fmla="*/ 17 h 31"/>
                  <a:gd name="T42" fmla="*/ 1 w 40"/>
                  <a:gd name="T43" fmla="*/ 16 h 31"/>
                  <a:gd name="T44" fmla="*/ 1 w 40"/>
                  <a:gd name="T45" fmla="*/ 17 h 31"/>
                  <a:gd name="T46" fmla="*/ 0 w 40"/>
                  <a:gd name="T47" fmla="*/ 18 h 31"/>
                  <a:gd name="T48" fmla="*/ 1 w 40"/>
                  <a:gd name="T49" fmla="*/ 21 h 31"/>
                  <a:gd name="T50" fmla="*/ 2 w 40"/>
                  <a:gd name="T51" fmla="*/ 23 h 31"/>
                  <a:gd name="T52" fmla="*/ 1 w 40"/>
                  <a:gd name="T53" fmla="*/ 29 h 31"/>
                  <a:gd name="T54" fmla="*/ 1 w 40"/>
                  <a:gd name="T55" fmla="*/ 31 h 31"/>
                  <a:gd name="T56" fmla="*/ 4 w 40"/>
                  <a:gd name="T57" fmla="*/ 29 h 31"/>
                  <a:gd name="T58" fmla="*/ 5 w 40"/>
                  <a:gd name="T59" fmla="*/ 28 h 31"/>
                  <a:gd name="T60" fmla="*/ 4 w 40"/>
                  <a:gd name="T61" fmla="*/ 28 h 31"/>
                  <a:gd name="T62" fmla="*/ 2 w 40"/>
                  <a:gd name="T63" fmla="*/ 28 h 31"/>
                  <a:gd name="T64" fmla="*/ 4 w 40"/>
                  <a:gd name="T65" fmla="*/ 27 h 31"/>
                  <a:gd name="T66" fmla="*/ 5 w 40"/>
                  <a:gd name="T67" fmla="*/ 26 h 31"/>
                  <a:gd name="T68" fmla="*/ 5 w 40"/>
                  <a:gd name="T69" fmla="*/ 24 h 31"/>
                  <a:gd name="T70" fmla="*/ 7 w 40"/>
                  <a:gd name="T71" fmla="*/ 26 h 31"/>
                  <a:gd name="T72" fmla="*/ 9 w 40"/>
                  <a:gd name="T73" fmla="*/ 26 h 31"/>
                  <a:gd name="T74" fmla="*/ 11 w 40"/>
                  <a:gd name="T75" fmla="*/ 24 h 31"/>
                  <a:gd name="T76" fmla="*/ 14 w 40"/>
                  <a:gd name="T77" fmla="*/ 23 h 31"/>
                  <a:gd name="T78" fmla="*/ 15 w 40"/>
                  <a:gd name="T79" fmla="*/ 22 h 31"/>
                  <a:gd name="T80" fmla="*/ 16 w 40"/>
                  <a:gd name="T81" fmla="*/ 23 h 31"/>
                  <a:gd name="T82" fmla="*/ 17 w 40"/>
                  <a:gd name="T83" fmla="*/ 22 h 31"/>
                  <a:gd name="T84" fmla="*/ 18 w 40"/>
                  <a:gd name="T85" fmla="*/ 21 h 31"/>
                  <a:gd name="T86" fmla="*/ 21 w 40"/>
                  <a:gd name="T87" fmla="*/ 21 h 31"/>
                  <a:gd name="T88" fmla="*/ 23 w 40"/>
                  <a:gd name="T89" fmla="*/ 22 h 31"/>
                  <a:gd name="T90" fmla="*/ 23 w 40"/>
                  <a:gd name="T91" fmla="*/ 21 h 31"/>
                  <a:gd name="T92" fmla="*/ 25 w 40"/>
                  <a:gd name="T93" fmla="*/ 19 h 31"/>
                  <a:gd name="T94" fmla="*/ 26 w 40"/>
                  <a:gd name="T95" fmla="*/ 21 h 31"/>
                  <a:gd name="T96" fmla="*/ 27 w 40"/>
                  <a:gd name="T97" fmla="*/ 21 h 31"/>
                  <a:gd name="T98" fmla="*/ 28 w 40"/>
                  <a:gd name="T99" fmla="*/ 21 h 31"/>
                  <a:gd name="T100" fmla="*/ 28 w 40"/>
                  <a:gd name="T101" fmla="*/ 19 h 31"/>
                  <a:gd name="T102" fmla="*/ 28 w 40"/>
                  <a:gd name="T103" fmla="*/ 18 h 31"/>
                  <a:gd name="T104" fmla="*/ 31 w 40"/>
                  <a:gd name="T105" fmla="*/ 17 h 31"/>
                  <a:gd name="T106" fmla="*/ 32 w 40"/>
                  <a:gd name="T107" fmla="*/ 16 h 31"/>
                  <a:gd name="T108" fmla="*/ 32 w 40"/>
                  <a:gd name="T109" fmla="*/ 14 h 31"/>
                  <a:gd name="T110" fmla="*/ 33 w 40"/>
                  <a:gd name="T111" fmla="*/ 13 h 31"/>
                  <a:gd name="T112" fmla="*/ 36 w 40"/>
                  <a:gd name="T113" fmla="*/ 12 h 31"/>
                  <a:gd name="T114" fmla="*/ 36 w 40"/>
                  <a:gd name="T115" fmla="*/ 11 h 31"/>
                  <a:gd name="T116" fmla="*/ 38 w 40"/>
                  <a:gd name="T117" fmla="*/ 7 h 31"/>
                  <a:gd name="T118" fmla="*/ 40 w 40"/>
                  <a:gd name="T119" fmla="*/ 4 h 31"/>
                  <a:gd name="T120" fmla="*/ 37 w 40"/>
                  <a:gd name="T121" fmla="*/ 1 h 31"/>
                  <a:gd name="T122" fmla="*/ 33 w 40"/>
                  <a:gd name="T123" fmla="*/ 0 h 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" h="31">
                    <a:moveTo>
                      <a:pt x="33" y="0"/>
                    </a:moveTo>
                    <a:lnTo>
                      <a:pt x="28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5" y="22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21" y="21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31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7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47" name="Freeform 3197"/>
              <p:cNvSpPr>
                <a:spLocks/>
              </p:cNvSpPr>
              <p:nvPr/>
            </p:nvSpPr>
            <p:spPr bwMode="auto">
              <a:xfrm>
                <a:off x="1789" y="80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48" name="Freeform 3198"/>
              <p:cNvSpPr>
                <a:spLocks/>
              </p:cNvSpPr>
              <p:nvPr/>
            </p:nvSpPr>
            <p:spPr bwMode="auto">
              <a:xfrm>
                <a:off x="1792" y="815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1 h 6"/>
                  <a:gd name="T4" fmla="*/ 0 w 2"/>
                  <a:gd name="T5" fmla="*/ 5 h 6"/>
                  <a:gd name="T6" fmla="*/ 0 w 2"/>
                  <a:gd name="T7" fmla="*/ 6 h 6"/>
                  <a:gd name="T8" fmla="*/ 0 w 2"/>
                  <a:gd name="T9" fmla="*/ 5 h 6"/>
                  <a:gd name="T10" fmla="*/ 0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49" name="Freeform 3199"/>
              <p:cNvSpPr>
                <a:spLocks/>
              </p:cNvSpPr>
              <p:nvPr/>
            </p:nvSpPr>
            <p:spPr bwMode="auto">
              <a:xfrm>
                <a:off x="1804" y="80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0" name="Freeform 3200"/>
              <p:cNvSpPr>
                <a:spLocks/>
              </p:cNvSpPr>
              <p:nvPr/>
            </p:nvSpPr>
            <p:spPr bwMode="auto">
              <a:xfrm>
                <a:off x="1775" y="731"/>
                <a:ext cx="32" cy="227"/>
              </a:xfrm>
              <a:custGeom>
                <a:avLst/>
                <a:gdLst>
                  <a:gd name="T0" fmla="*/ 10 w 32"/>
                  <a:gd name="T1" fmla="*/ 223 h 227"/>
                  <a:gd name="T2" fmla="*/ 11 w 32"/>
                  <a:gd name="T3" fmla="*/ 215 h 227"/>
                  <a:gd name="T4" fmla="*/ 12 w 32"/>
                  <a:gd name="T5" fmla="*/ 213 h 227"/>
                  <a:gd name="T6" fmla="*/ 12 w 32"/>
                  <a:gd name="T7" fmla="*/ 208 h 227"/>
                  <a:gd name="T8" fmla="*/ 15 w 32"/>
                  <a:gd name="T9" fmla="*/ 197 h 227"/>
                  <a:gd name="T10" fmla="*/ 17 w 32"/>
                  <a:gd name="T11" fmla="*/ 189 h 227"/>
                  <a:gd name="T12" fmla="*/ 20 w 32"/>
                  <a:gd name="T13" fmla="*/ 176 h 227"/>
                  <a:gd name="T14" fmla="*/ 22 w 32"/>
                  <a:gd name="T15" fmla="*/ 157 h 227"/>
                  <a:gd name="T16" fmla="*/ 24 w 32"/>
                  <a:gd name="T17" fmla="*/ 140 h 227"/>
                  <a:gd name="T18" fmla="*/ 22 w 32"/>
                  <a:gd name="T19" fmla="*/ 126 h 227"/>
                  <a:gd name="T20" fmla="*/ 22 w 32"/>
                  <a:gd name="T21" fmla="*/ 119 h 227"/>
                  <a:gd name="T22" fmla="*/ 24 w 32"/>
                  <a:gd name="T23" fmla="*/ 126 h 227"/>
                  <a:gd name="T24" fmla="*/ 26 w 32"/>
                  <a:gd name="T25" fmla="*/ 93 h 227"/>
                  <a:gd name="T26" fmla="*/ 24 w 32"/>
                  <a:gd name="T27" fmla="*/ 89 h 227"/>
                  <a:gd name="T28" fmla="*/ 26 w 32"/>
                  <a:gd name="T29" fmla="*/ 87 h 227"/>
                  <a:gd name="T30" fmla="*/ 25 w 32"/>
                  <a:gd name="T31" fmla="*/ 88 h 227"/>
                  <a:gd name="T32" fmla="*/ 25 w 32"/>
                  <a:gd name="T33" fmla="*/ 80 h 227"/>
                  <a:gd name="T34" fmla="*/ 25 w 32"/>
                  <a:gd name="T35" fmla="*/ 78 h 227"/>
                  <a:gd name="T36" fmla="*/ 29 w 32"/>
                  <a:gd name="T37" fmla="*/ 73 h 227"/>
                  <a:gd name="T38" fmla="*/ 30 w 32"/>
                  <a:gd name="T39" fmla="*/ 52 h 227"/>
                  <a:gd name="T40" fmla="*/ 30 w 32"/>
                  <a:gd name="T41" fmla="*/ 39 h 227"/>
                  <a:gd name="T42" fmla="*/ 32 w 32"/>
                  <a:gd name="T43" fmla="*/ 36 h 227"/>
                  <a:gd name="T44" fmla="*/ 29 w 32"/>
                  <a:gd name="T45" fmla="*/ 31 h 227"/>
                  <a:gd name="T46" fmla="*/ 27 w 32"/>
                  <a:gd name="T47" fmla="*/ 48 h 227"/>
                  <a:gd name="T48" fmla="*/ 26 w 32"/>
                  <a:gd name="T49" fmla="*/ 52 h 227"/>
                  <a:gd name="T50" fmla="*/ 25 w 32"/>
                  <a:gd name="T51" fmla="*/ 36 h 227"/>
                  <a:gd name="T52" fmla="*/ 29 w 32"/>
                  <a:gd name="T53" fmla="*/ 22 h 227"/>
                  <a:gd name="T54" fmla="*/ 29 w 32"/>
                  <a:gd name="T55" fmla="*/ 12 h 227"/>
                  <a:gd name="T56" fmla="*/ 27 w 32"/>
                  <a:gd name="T57" fmla="*/ 10 h 227"/>
                  <a:gd name="T58" fmla="*/ 27 w 32"/>
                  <a:gd name="T59" fmla="*/ 13 h 227"/>
                  <a:gd name="T60" fmla="*/ 26 w 32"/>
                  <a:gd name="T61" fmla="*/ 6 h 227"/>
                  <a:gd name="T62" fmla="*/ 25 w 32"/>
                  <a:gd name="T63" fmla="*/ 1 h 227"/>
                  <a:gd name="T64" fmla="*/ 24 w 32"/>
                  <a:gd name="T65" fmla="*/ 13 h 227"/>
                  <a:gd name="T66" fmla="*/ 22 w 32"/>
                  <a:gd name="T67" fmla="*/ 10 h 227"/>
                  <a:gd name="T68" fmla="*/ 20 w 32"/>
                  <a:gd name="T69" fmla="*/ 18 h 227"/>
                  <a:gd name="T70" fmla="*/ 21 w 32"/>
                  <a:gd name="T71" fmla="*/ 21 h 227"/>
                  <a:gd name="T72" fmla="*/ 20 w 32"/>
                  <a:gd name="T73" fmla="*/ 26 h 227"/>
                  <a:gd name="T74" fmla="*/ 21 w 32"/>
                  <a:gd name="T75" fmla="*/ 29 h 227"/>
                  <a:gd name="T76" fmla="*/ 25 w 32"/>
                  <a:gd name="T77" fmla="*/ 15 h 227"/>
                  <a:gd name="T78" fmla="*/ 26 w 32"/>
                  <a:gd name="T79" fmla="*/ 13 h 227"/>
                  <a:gd name="T80" fmla="*/ 22 w 32"/>
                  <a:gd name="T81" fmla="*/ 33 h 227"/>
                  <a:gd name="T82" fmla="*/ 19 w 32"/>
                  <a:gd name="T83" fmla="*/ 34 h 227"/>
                  <a:gd name="T84" fmla="*/ 19 w 32"/>
                  <a:gd name="T85" fmla="*/ 46 h 227"/>
                  <a:gd name="T86" fmla="*/ 19 w 32"/>
                  <a:gd name="T87" fmla="*/ 61 h 227"/>
                  <a:gd name="T88" fmla="*/ 15 w 32"/>
                  <a:gd name="T89" fmla="*/ 64 h 227"/>
                  <a:gd name="T90" fmla="*/ 15 w 32"/>
                  <a:gd name="T91" fmla="*/ 74 h 227"/>
                  <a:gd name="T92" fmla="*/ 17 w 32"/>
                  <a:gd name="T93" fmla="*/ 66 h 227"/>
                  <a:gd name="T94" fmla="*/ 19 w 32"/>
                  <a:gd name="T95" fmla="*/ 82 h 227"/>
                  <a:gd name="T96" fmla="*/ 17 w 32"/>
                  <a:gd name="T97" fmla="*/ 95 h 227"/>
                  <a:gd name="T98" fmla="*/ 15 w 32"/>
                  <a:gd name="T99" fmla="*/ 98 h 227"/>
                  <a:gd name="T100" fmla="*/ 14 w 32"/>
                  <a:gd name="T101" fmla="*/ 111 h 227"/>
                  <a:gd name="T102" fmla="*/ 12 w 32"/>
                  <a:gd name="T103" fmla="*/ 114 h 227"/>
                  <a:gd name="T104" fmla="*/ 11 w 32"/>
                  <a:gd name="T105" fmla="*/ 121 h 227"/>
                  <a:gd name="T106" fmla="*/ 11 w 32"/>
                  <a:gd name="T107" fmla="*/ 140 h 227"/>
                  <a:gd name="T108" fmla="*/ 10 w 32"/>
                  <a:gd name="T109" fmla="*/ 150 h 227"/>
                  <a:gd name="T110" fmla="*/ 10 w 32"/>
                  <a:gd name="T111" fmla="*/ 161 h 227"/>
                  <a:gd name="T112" fmla="*/ 7 w 32"/>
                  <a:gd name="T113" fmla="*/ 184 h 227"/>
                  <a:gd name="T114" fmla="*/ 7 w 32"/>
                  <a:gd name="T115" fmla="*/ 193 h 227"/>
                  <a:gd name="T116" fmla="*/ 1 w 32"/>
                  <a:gd name="T117" fmla="*/ 218 h 227"/>
                  <a:gd name="T118" fmla="*/ 9 w 32"/>
                  <a:gd name="T119" fmla="*/ 227 h 2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" h="227">
                    <a:moveTo>
                      <a:pt x="11" y="223"/>
                    </a:moveTo>
                    <a:lnTo>
                      <a:pt x="10" y="225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10" y="216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5"/>
                    </a:lnTo>
                    <a:lnTo>
                      <a:pt x="12" y="213"/>
                    </a:lnTo>
                    <a:lnTo>
                      <a:pt x="15" y="208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2" y="207"/>
                    </a:lnTo>
                    <a:lnTo>
                      <a:pt x="14" y="202"/>
                    </a:lnTo>
                    <a:lnTo>
                      <a:pt x="15" y="197"/>
                    </a:lnTo>
                    <a:lnTo>
                      <a:pt x="15" y="193"/>
                    </a:lnTo>
                    <a:lnTo>
                      <a:pt x="17" y="187"/>
                    </a:lnTo>
                    <a:lnTo>
                      <a:pt x="17" y="189"/>
                    </a:lnTo>
                    <a:lnTo>
                      <a:pt x="19" y="189"/>
                    </a:lnTo>
                    <a:lnTo>
                      <a:pt x="20" y="185"/>
                    </a:lnTo>
                    <a:lnTo>
                      <a:pt x="20" y="176"/>
                    </a:lnTo>
                    <a:lnTo>
                      <a:pt x="21" y="172"/>
                    </a:lnTo>
                    <a:lnTo>
                      <a:pt x="21" y="167"/>
                    </a:lnTo>
                    <a:lnTo>
                      <a:pt x="22" y="157"/>
                    </a:lnTo>
                    <a:lnTo>
                      <a:pt x="22" y="151"/>
                    </a:lnTo>
                    <a:lnTo>
                      <a:pt x="22" y="146"/>
                    </a:lnTo>
                    <a:lnTo>
                      <a:pt x="24" y="140"/>
                    </a:lnTo>
                    <a:lnTo>
                      <a:pt x="22" y="135"/>
                    </a:lnTo>
                    <a:lnTo>
                      <a:pt x="22" y="130"/>
                    </a:lnTo>
                    <a:lnTo>
                      <a:pt x="22" y="126"/>
                    </a:lnTo>
                    <a:lnTo>
                      <a:pt x="21" y="120"/>
                    </a:lnTo>
                    <a:lnTo>
                      <a:pt x="21" y="119"/>
                    </a:lnTo>
                    <a:lnTo>
                      <a:pt x="22" y="119"/>
                    </a:lnTo>
                    <a:lnTo>
                      <a:pt x="22" y="121"/>
                    </a:lnTo>
                    <a:lnTo>
                      <a:pt x="24" y="125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5" y="109"/>
                    </a:lnTo>
                    <a:lnTo>
                      <a:pt x="26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4" y="89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6" y="87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0"/>
                    </a:lnTo>
                    <a:lnTo>
                      <a:pt x="24" y="77"/>
                    </a:lnTo>
                    <a:lnTo>
                      <a:pt x="25" y="77"/>
                    </a:lnTo>
                    <a:lnTo>
                      <a:pt x="25" y="78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9" y="73"/>
                    </a:lnTo>
                    <a:lnTo>
                      <a:pt x="29" y="66"/>
                    </a:lnTo>
                    <a:lnTo>
                      <a:pt x="29" y="59"/>
                    </a:lnTo>
                    <a:lnTo>
                      <a:pt x="30" y="52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39"/>
                    </a:lnTo>
                    <a:lnTo>
                      <a:pt x="30" y="41"/>
                    </a:lnTo>
                    <a:lnTo>
                      <a:pt x="31" y="39"/>
                    </a:lnTo>
                    <a:lnTo>
                      <a:pt x="32" y="36"/>
                    </a:lnTo>
                    <a:lnTo>
                      <a:pt x="31" y="32"/>
                    </a:lnTo>
                    <a:lnTo>
                      <a:pt x="30" y="28"/>
                    </a:lnTo>
                    <a:lnTo>
                      <a:pt x="29" y="31"/>
                    </a:lnTo>
                    <a:lnTo>
                      <a:pt x="29" y="41"/>
                    </a:lnTo>
                    <a:lnTo>
                      <a:pt x="27" y="44"/>
                    </a:lnTo>
                    <a:lnTo>
                      <a:pt x="27" y="48"/>
                    </a:lnTo>
                    <a:lnTo>
                      <a:pt x="27" y="53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7" y="48"/>
                    </a:lnTo>
                    <a:lnTo>
                      <a:pt x="26" y="44"/>
                    </a:lnTo>
                    <a:lnTo>
                      <a:pt x="25" y="36"/>
                    </a:lnTo>
                    <a:lnTo>
                      <a:pt x="26" y="31"/>
                    </a:lnTo>
                    <a:lnTo>
                      <a:pt x="29" y="26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7" y="17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6" y="11"/>
                    </a:lnTo>
                    <a:lnTo>
                      <a:pt x="25" y="7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4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20" y="12"/>
                    </a:lnTo>
                    <a:lnTo>
                      <a:pt x="20" y="18"/>
                    </a:lnTo>
                    <a:lnTo>
                      <a:pt x="21" y="13"/>
                    </a:lnTo>
                    <a:lnTo>
                      <a:pt x="22" y="18"/>
                    </a:lnTo>
                    <a:lnTo>
                      <a:pt x="21" y="21"/>
                    </a:lnTo>
                    <a:lnTo>
                      <a:pt x="20" y="22"/>
                    </a:lnTo>
                    <a:lnTo>
                      <a:pt x="20" y="23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2" y="27"/>
                    </a:lnTo>
                    <a:lnTo>
                      <a:pt x="24" y="23"/>
                    </a:lnTo>
                    <a:lnTo>
                      <a:pt x="25" y="15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6" y="18"/>
                    </a:lnTo>
                    <a:lnTo>
                      <a:pt x="25" y="23"/>
                    </a:lnTo>
                    <a:lnTo>
                      <a:pt x="22" y="33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4"/>
                    </a:lnTo>
                    <a:lnTo>
                      <a:pt x="19" y="37"/>
                    </a:lnTo>
                    <a:lnTo>
                      <a:pt x="19" y="41"/>
                    </a:lnTo>
                    <a:lnTo>
                      <a:pt x="19" y="46"/>
                    </a:lnTo>
                    <a:lnTo>
                      <a:pt x="19" y="51"/>
                    </a:lnTo>
                    <a:lnTo>
                      <a:pt x="17" y="59"/>
                    </a:lnTo>
                    <a:lnTo>
                      <a:pt x="19" y="61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4" y="70"/>
                    </a:lnTo>
                    <a:lnTo>
                      <a:pt x="14" y="73"/>
                    </a:lnTo>
                    <a:lnTo>
                      <a:pt x="15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7" y="74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19" y="87"/>
                    </a:lnTo>
                    <a:lnTo>
                      <a:pt x="19" y="92"/>
                    </a:lnTo>
                    <a:lnTo>
                      <a:pt x="17" y="95"/>
                    </a:lnTo>
                    <a:lnTo>
                      <a:pt x="17" y="94"/>
                    </a:lnTo>
                    <a:lnTo>
                      <a:pt x="16" y="90"/>
                    </a:lnTo>
                    <a:lnTo>
                      <a:pt x="15" y="98"/>
                    </a:lnTo>
                    <a:lnTo>
                      <a:pt x="15" y="103"/>
                    </a:lnTo>
                    <a:lnTo>
                      <a:pt x="14" y="107"/>
                    </a:lnTo>
                    <a:lnTo>
                      <a:pt x="14" y="111"/>
                    </a:lnTo>
                    <a:lnTo>
                      <a:pt x="14" y="116"/>
                    </a:lnTo>
                    <a:lnTo>
                      <a:pt x="14" y="115"/>
                    </a:lnTo>
                    <a:lnTo>
                      <a:pt x="12" y="114"/>
                    </a:lnTo>
                    <a:lnTo>
                      <a:pt x="12" y="115"/>
                    </a:lnTo>
                    <a:lnTo>
                      <a:pt x="11" y="119"/>
                    </a:lnTo>
                    <a:lnTo>
                      <a:pt x="11" y="121"/>
                    </a:lnTo>
                    <a:lnTo>
                      <a:pt x="12" y="125"/>
                    </a:lnTo>
                    <a:lnTo>
                      <a:pt x="12" y="130"/>
                    </a:lnTo>
                    <a:lnTo>
                      <a:pt x="11" y="140"/>
                    </a:lnTo>
                    <a:lnTo>
                      <a:pt x="11" y="141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9" y="157"/>
                    </a:lnTo>
                    <a:lnTo>
                      <a:pt x="10" y="161"/>
                    </a:lnTo>
                    <a:lnTo>
                      <a:pt x="10" y="165"/>
                    </a:lnTo>
                    <a:lnTo>
                      <a:pt x="9" y="177"/>
                    </a:lnTo>
                    <a:lnTo>
                      <a:pt x="7" y="184"/>
                    </a:lnTo>
                    <a:lnTo>
                      <a:pt x="6" y="189"/>
                    </a:lnTo>
                    <a:lnTo>
                      <a:pt x="7" y="192"/>
                    </a:lnTo>
                    <a:lnTo>
                      <a:pt x="7" y="193"/>
                    </a:lnTo>
                    <a:lnTo>
                      <a:pt x="9" y="192"/>
                    </a:lnTo>
                    <a:lnTo>
                      <a:pt x="0" y="217"/>
                    </a:lnTo>
                    <a:lnTo>
                      <a:pt x="1" y="218"/>
                    </a:lnTo>
                    <a:lnTo>
                      <a:pt x="5" y="226"/>
                    </a:lnTo>
                    <a:lnTo>
                      <a:pt x="6" y="227"/>
                    </a:lnTo>
                    <a:lnTo>
                      <a:pt x="9" y="227"/>
                    </a:lnTo>
                    <a:lnTo>
                      <a:pt x="10" y="226"/>
                    </a:lnTo>
                    <a:lnTo>
                      <a:pt x="11" y="22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1" name="Freeform 3201"/>
              <p:cNvSpPr>
                <a:spLocks/>
              </p:cNvSpPr>
              <p:nvPr/>
            </p:nvSpPr>
            <p:spPr bwMode="auto">
              <a:xfrm>
                <a:off x="1807" y="742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5 h 5"/>
                  <a:gd name="T4" fmla="*/ 0 w 1"/>
                  <a:gd name="T5" fmla="*/ 4 h 5"/>
                  <a:gd name="T6" fmla="*/ 0 w 1"/>
                  <a:gd name="T7" fmla="*/ 2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2" name="Freeform 3202"/>
              <p:cNvSpPr>
                <a:spLocks/>
              </p:cNvSpPr>
              <p:nvPr/>
            </p:nvSpPr>
            <p:spPr bwMode="auto">
              <a:xfrm>
                <a:off x="1746" y="1015"/>
                <a:ext cx="7" cy="11"/>
              </a:xfrm>
              <a:custGeom>
                <a:avLst/>
                <a:gdLst>
                  <a:gd name="T0" fmla="*/ 2 w 7"/>
                  <a:gd name="T1" fmla="*/ 5 h 11"/>
                  <a:gd name="T2" fmla="*/ 0 w 7"/>
                  <a:gd name="T3" fmla="*/ 10 h 11"/>
                  <a:gd name="T4" fmla="*/ 0 w 7"/>
                  <a:gd name="T5" fmla="*/ 11 h 11"/>
                  <a:gd name="T6" fmla="*/ 2 w 7"/>
                  <a:gd name="T7" fmla="*/ 11 h 11"/>
                  <a:gd name="T8" fmla="*/ 4 w 7"/>
                  <a:gd name="T9" fmla="*/ 5 h 11"/>
                  <a:gd name="T10" fmla="*/ 7 w 7"/>
                  <a:gd name="T11" fmla="*/ 0 h 11"/>
                  <a:gd name="T12" fmla="*/ 4 w 7"/>
                  <a:gd name="T13" fmla="*/ 1 h 11"/>
                  <a:gd name="T14" fmla="*/ 2 w 7"/>
                  <a:gd name="T15" fmla="*/ 5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2" y="5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3" name="Freeform 3203"/>
              <p:cNvSpPr>
                <a:spLocks/>
              </p:cNvSpPr>
              <p:nvPr/>
            </p:nvSpPr>
            <p:spPr bwMode="auto">
              <a:xfrm>
                <a:off x="1787" y="818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0 w 2"/>
                  <a:gd name="T11" fmla="*/ 1 h 5"/>
                  <a:gd name="T12" fmla="*/ 0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4" name="Freeform 3204"/>
              <p:cNvSpPr>
                <a:spLocks/>
              </p:cNvSpPr>
              <p:nvPr/>
            </p:nvSpPr>
            <p:spPr bwMode="auto">
              <a:xfrm>
                <a:off x="1749" y="1038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3 h 5"/>
                  <a:gd name="T4" fmla="*/ 2 w 2"/>
                  <a:gd name="T5" fmla="*/ 0 h 5"/>
                  <a:gd name="T6" fmla="*/ 0 w 2"/>
                  <a:gd name="T7" fmla="*/ 2 h 5"/>
                  <a:gd name="T8" fmla="*/ 0 w 2"/>
                  <a:gd name="T9" fmla="*/ 3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5" name="Freeform 3205"/>
              <p:cNvSpPr>
                <a:spLocks/>
              </p:cNvSpPr>
              <p:nvPr/>
            </p:nvSpPr>
            <p:spPr bwMode="auto">
              <a:xfrm>
                <a:off x="1741" y="1050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4 h 4"/>
                  <a:gd name="T4" fmla="*/ 4 w 5"/>
                  <a:gd name="T5" fmla="*/ 1 h 4"/>
                  <a:gd name="T6" fmla="*/ 5 w 5"/>
                  <a:gd name="T7" fmla="*/ 0 h 4"/>
                  <a:gd name="T8" fmla="*/ 3 w 5"/>
                  <a:gd name="T9" fmla="*/ 1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6" name="Freeform 3206"/>
              <p:cNvSpPr>
                <a:spLocks/>
              </p:cNvSpPr>
              <p:nvPr/>
            </p:nvSpPr>
            <p:spPr bwMode="auto">
              <a:xfrm>
                <a:off x="1748" y="1031"/>
                <a:ext cx="12" cy="18"/>
              </a:xfrm>
              <a:custGeom>
                <a:avLst/>
                <a:gdLst>
                  <a:gd name="T0" fmla="*/ 11 w 12"/>
                  <a:gd name="T1" fmla="*/ 0 h 18"/>
                  <a:gd name="T2" fmla="*/ 8 w 12"/>
                  <a:gd name="T3" fmla="*/ 4 h 18"/>
                  <a:gd name="T4" fmla="*/ 7 w 12"/>
                  <a:gd name="T5" fmla="*/ 8 h 18"/>
                  <a:gd name="T6" fmla="*/ 6 w 12"/>
                  <a:gd name="T7" fmla="*/ 10 h 18"/>
                  <a:gd name="T8" fmla="*/ 3 w 12"/>
                  <a:gd name="T9" fmla="*/ 12 h 18"/>
                  <a:gd name="T10" fmla="*/ 1 w 12"/>
                  <a:gd name="T11" fmla="*/ 15 h 18"/>
                  <a:gd name="T12" fmla="*/ 0 w 12"/>
                  <a:gd name="T13" fmla="*/ 18 h 18"/>
                  <a:gd name="T14" fmla="*/ 1 w 12"/>
                  <a:gd name="T15" fmla="*/ 18 h 18"/>
                  <a:gd name="T16" fmla="*/ 3 w 12"/>
                  <a:gd name="T17" fmla="*/ 18 h 18"/>
                  <a:gd name="T18" fmla="*/ 3 w 12"/>
                  <a:gd name="T19" fmla="*/ 17 h 18"/>
                  <a:gd name="T20" fmla="*/ 3 w 12"/>
                  <a:gd name="T21" fmla="*/ 15 h 18"/>
                  <a:gd name="T22" fmla="*/ 3 w 12"/>
                  <a:gd name="T23" fmla="*/ 14 h 18"/>
                  <a:gd name="T24" fmla="*/ 5 w 12"/>
                  <a:gd name="T25" fmla="*/ 12 h 18"/>
                  <a:gd name="T26" fmla="*/ 8 w 12"/>
                  <a:gd name="T27" fmla="*/ 8 h 18"/>
                  <a:gd name="T28" fmla="*/ 11 w 12"/>
                  <a:gd name="T29" fmla="*/ 7 h 18"/>
                  <a:gd name="T30" fmla="*/ 12 w 12"/>
                  <a:gd name="T31" fmla="*/ 3 h 18"/>
                  <a:gd name="T32" fmla="*/ 11 w 12"/>
                  <a:gd name="T33" fmla="*/ 3 h 18"/>
                  <a:gd name="T34" fmla="*/ 11 w 12"/>
                  <a:gd name="T35" fmla="*/ 0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11" y="0"/>
                    </a:moveTo>
                    <a:lnTo>
                      <a:pt x="8" y="4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7" name="Freeform 3207"/>
              <p:cNvSpPr>
                <a:spLocks/>
              </p:cNvSpPr>
              <p:nvPr/>
            </p:nvSpPr>
            <p:spPr bwMode="auto">
              <a:xfrm>
                <a:off x="1745" y="105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8" name="Freeform 3208"/>
              <p:cNvSpPr>
                <a:spLocks/>
              </p:cNvSpPr>
              <p:nvPr/>
            </p:nvSpPr>
            <p:spPr bwMode="auto">
              <a:xfrm>
                <a:off x="1761" y="1031"/>
                <a:ext cx="4" cy="5"/>
              </a:xfrm>
              <a:custGeom>
                <a:avLst/>
                <a:gdLst>
                  <a:gd name="T0" fmla="*/ 3 w 4"/>
                  <a:gd name="T1" fmla="*/ 3 h 5"/>
                  <a:gd name="T2" fmla="*/ 4 w 4"/>
                  <a:gd name="T3" fmla="*/ 0 h 5"/>
                  <a:gd name="T4" fmla="*/ 0 w 4"/>
                  <a:gd name="T5" fmla="*/ 5 h 5"/>
                  <a:gd name="T6" fmla="*/ 3 w 4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59" name="Freeform 3209"/>
              <p:cNvSpPr>
                <a:spLocks/>
              </p:cNvSpPr>
              <p:nvPr/>
            </p:nvSpPr>
            <p:spPr bwMode="auto">
              <a:xfrm>
                <a:off x="1761" y="1039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2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4 h 5"/>
                  <a:gd name="T10" fmla="*/ 0 w 3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0" name="Freeform 3210"/>
              <p:cNvSpPr>
                <a:spLocks/>
              </p:cNvSpPr>
              <p:nvPr/>
            </p:nvSpPr>
            <p:spPr bwMode="auto">
              <a:xfrm>
                <a:off x="1682" y="972"/>
                <a:ext cx="98" cy="131"/>
              </a:xfrm>
              <a:custGeom>
                <a:avLst/>
                <a:gdLst>
                  <a:gd name="T0" fmla="*/ 83 w 98"/>
                  <a:gd name="T1" fmla="*/ 16 h 131"/>
                  <a:gd name="T2" fmla="*/ 77 w 98"/>
                  <a:gd name="T3" fmla="*/ 37 h 131"/>
                  <a:gd name="T4" fmla="*/ 71 w 98"/>
                  <a:gd name="T5" fmla="*/ 53 h 131"/>
                  <a:gd name="T6" fmla="*/ 66 w 98"/>
                  <a:gd name="T7" fmla="*/ 62 h 131"/>
                  <a:gd name="T8" fmla="*/ 61 w 98"/>
                  <a:gd name="T9" fmla="*/ 71 h 131"/>
                  <a:gd name="T10" fmla="*/ 56 w 98"/>
                  <a:gd name="T11" fmla="*/ 73 h 131"/>
                  <a:gd name="T12" fmla="*/ 44 w 98"/>
                  <a:gd name="T13" fmla="*/ 88 h 131"/>
                  <a:gd name="T14" fmla="*/ 41 w 98"/>
                  <a:gd name="T15" fmla="*/ 94 h 131"/>
                  <a:gd name="T16" fmla="*/ 37 w 98"/>
                  <a:gd name="T17" fmla="*/ 99 h 131"/>
                  <a:gd name="T18" fmla="*/ 27 w 98"/>
                  <a:gd name="T19" fmla="*/ 107 h 131"/>
                  <a:gd name="T20" fmla="*/ 22 w 98"/>
                  <a:gd name="T21" fmla="*/ 110 h 131"/>
                  <a:gd name="T22" fmla="*/ 21 w 98"/>
                  <a:gd name="T23" fmla="*/ 109 h 131"/>
                  <a:gd name="T24" fmla="*/ 16 w 98"/>
                  <a:gd name="T25" fmla="*/ 112 h 131"/>
                  <a:gd name="T26" fmla="*/ 11 w 98"/>
                  <a:gd name="T27" fmla="*/ 114 h 131"/>
                  <a:gd name="T28" fmla="*/ 13 w 98"/>
                  <a:gd name="T29" fmla="*/ 115 h 131"/>
                  <a:gd name="T30" fmla="*/ 1 w 98"/>
                  <a:gd name="T31" fmla="*/ 129 h 131"/>
                  <a:gd name="T32" fmla="*/ 10 w 98"/>
                  <a:gd name="T33" fmla="*/ 126 h 131"/>
                  <a:gd name="T34" fmla="*/ 8 w 98"/>
                  <a:gd name="T35" fmla="*/ 126 h 131"/>
                  <a:gd name="T36" fmla="*/ 12 w 98"/>
                  <a:gd name="T37" fmla="*/ 124 h 131"/>
                  <a:gd name="T38" fmla="*/ 17 w 98"/>
                  <a:gd name="T39" fmla="*/ 120 h 131"/>
                  <a:gd name="T40" fmla="*/ 26 w 98"/>
                  <a:gd name="T41" fmla="*/ 119 h 131"/>
                  <a:gd name="T42" fmla="*/ 42 w 98"/>
                  <a:gd name="T43" fmla="*/ 110 h 131"/>
                  <a:gd name="T44" fmla="*/ 49 w 98"/>
                  <a:gd name="T45" fmla="*/ 100 h 131"/>
                  <a:gd name="T46" fmla="*/ 56 w 98"/>
                  <a:gd name="T47" fmla="*/ 94 h 131"/>
                  <a:gd name="T48" fmla="*/ 62 w 98"/>
                  <a:gd name="T49" fmla="*/ 85 h 131"/>
                  <a:gd name="T50" fmla="*/ 69 w 98"/>
                  <a:gd name="T51" fmla="*/ 82 h 131"/>
                  <a:gd name="T52" fmla="*/ 73 w 98"/>
                  <a:gd name="T53" fmla="*/ 76 h 131"/>
                  <a:gd name="T54" fmla="*/ 74 w 98"/>
                  <a:gd name="T55" fmla="*/ 77 h 131"/>
                  <a:gd name="T56" fmla="*/ 82 w 98"/>
                  <a:gd name="T57" fmla="*/ 68 h 131"/>
                  <a:gd name="T58" fmla="*/ 84 w 98"/>
                  <a:gd name="T59" fmla="*/ 61 h 131"/>
                  <a:gd name="T60" fmla="*/ 89 w 98"/>
                  <a:gd name="T61" fmla="*/ 51 h 131"/>
                  <a:gd name="T62" fmla="*/ 92 w 98"/>
                  <a:gd name="T63" fmla="*/ 38 h 131"/>
                  <a:gd name="T64" fmla="*/ 94 w 98"/>
                  <a:gd name="T65" fmla="*/ 26 h 131"/>
                  <a:gd name="T66" fmla="*/ 98 w 98"/>
                  <a:gd name="T67" fmla="*/ 2 h 131"/>
                  <a:gd name="T68" fmla="*/ 94 w 98"/>
                  <a:gd name="T69" fmla="*/ 0 h 131"/>
                  <a:gd name="T70" fmla="*/ 89 w 98"/>
                  <a:gd name="T71" fmla="*/ 3 h 1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8" h="131">
                    <a:moveTo>
                      <a:pt x="89" y="3"/>
                    </a:moveTo>
                    <a:lnTo>
                      <a:pt x="83" y="16"/>
                    </a:lnTo>
                    <a:lnTo>
                      <a:pt x="77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71" y="53"/>
                    </a:lnTo>
                    <a:lnTo>
                      <a:pt x="68" y="61"/>
                    </a:lnTo>
                    <a:lnTo>
                      <a:pt x="66" y="62"/>
                    </a:lnTo>
                    <a:lnTo>
                      <a:pt x="63" y="66"/>
                    </a:lnTo>
                    <a:lnTo>
                      <a:pt x="61" y="71"/>
                    </a:lnTo>
                    <a:lnTo>
                      <a:pt x="58" y="72"/>
                    </a:lnTo>
                    <a:lnTo>
                      <a:pt x="56" y="73"/>
                    </a:lnTo>
                    <a:lnTo>
                      <a:pt x="48" y="83"/>
                    </a:lnTo>
                    <a:lnTo>
                      <a:pt x="44" y="88"/>
                    </a:lnTo>
                    <a:lnTo>
                      <a:pt x="42" y="92"/>
                    </a:lnTo>
                    <a:lnTo>
                      <a:pt x="41" y="94"/>
                    </a:lnTo>
                    <a:lnTo>
                      <a:pt x="38" y="97"/>
                    </a:lnTo>
                    <a:lnTo>
                      <a:pt x="37" y="99"/>
                    </a:lnTo>
                    <a:lnTo>
                      <a:pt x="35" y="102"/>
                    </a:lnTo>
                    <a:lnTo>
                      <a:pt x="27" y="107"/>
                    </a:lnTo>
                    <a:lnTo>
                      <a:pt x="23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1" y="109"/>
                    </a:lnTo>
                    <a:lnTo>
                      <a:pt x="18" y="110"/>
                    </a:lnTo>
                    <a:lnTo>
                      <a:pt x="16" y="112"/>
                    </a:lnTo>
                    <a:lnTo>
                      <a:pt x="11" y="113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1" y="119"/>
                    </a:lnTo>
                    <a:lnTo>
                      <a:pt x="1" y="129"/>
                    </a:lnTo>
                    <a:lnTo>
                      <a:pt x="0" y="131"/>
                    </a:lnTo>
                    <a:lnTo>
                      <a:pt x="10" y="126"/>
                    </a:lnTo>
                    <a:lnTo>
                      <a:pt x="11" y="125"/>
                    </a:lnTo>
                    <a:lnTo>
                      <a:pt x="8" y="126"/>
                    </a:lnTo>
                    <a:lnTo>
                      <a:pt x="5" y="126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17" y="120"/>
                    </a:lnTo>
                    <a:lnTo>
                      <a:pt x="22" y="119"/>
                    </a:lnTo>
                    <a:lnTo>
                      <a:pt x="26" y="119"/>
                    </a:lnTo>
                    <a:lnTo>
                      <a:pt x="37" y="114"/>
                    </a:lnTo>
                    <a:lnTo>
                      <a:pt x="42" y="110"/>
                    </a:lnTo>
                    <a:lnTo>
                      <a:pt x="44" y="107"/>
                    </a:lnTo>
                    <a:lnTo>
                      <a:pt x="49" y="100"/>
                    </a:lnTo>
                    <a:lnTo>
                      <a:pt x="53" y="99"/>
                    </a:lnTo>
                    <a:lnTo>
                      <a:pt x="56" y="94"/>
                    </a:lnTo>
                    <a:lnTo>
                      <a:pt x="58" y="89"/>
                    </a:lnTo>
                    <a:lnTo>
                      <a:pt x="62" y="85"/>
                    </a:lnTo>
                    <a:lnTo>
                      <a:pt x="67" y="84"/>
                    </a:lnTo>
                    <a:lnTo>
                      <a:pt x="69" y="82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7"/>
                    </a:lnTo>
                    <a:lnTo>
                      <a:pt x="74" y="77"/>
                    </a:lnTo>
                    <a:lnTo>
                      <a:pt x="78" y="73"/>
                    </a:lnTo>
                    <a:lnTo>
                      <a:pt x="82" y="68"/>
                    </a:lnTo>
                    <a:lnTo>
                      <a:pt x="82" y="64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9" y="51"/>
                    </a:lnTo>
                    <a:lnTo>
                      <a:pt x="89" y="44"/>
                    </a:lnTo>
                    <a:lnTo>
                      <a:pt x="92" y="38"/>
                    </a:lnTo>
                    <a:lnTo>
                      <a:pt x="94" y="32"/>
                    </a:lnTo>
                    <a:lnTo>
                      <a:pt x="94" y="26"/>
                    </a:lnTo>
                    <a:lnTo>
                      <a:pt x="97" y="13"/>
                    </a:lnTo>
                    <a:lnTo>
                      <a:pt x="98" y="2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9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1" name="Freeform 3211"/>
              <p:cNvSpPr>
                <a:spLocks/>
              </p:cNvSpPr>
              <p:nvPr/>
            </p:nvSpPr>
            <p:spPr bwMode="auto">
              <a:xfrm>
                <a:off x="1763" y="93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2" name="Freeform 3212"/>
              <p:cNvSpPr>
                <a:spLocks/>
              </p:cNvSpPr>
              <p:nvPr/>
            </p:nvSpPr>
            <p:spPr bwMode="auto">
              <a:xfrm>
                <a:off x="1765" y="9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3" name="Freeform 3213"/>
              <p:cNvSpPr>
                <a:spLocks/>
              </p:cNvSpPr>
              <p:nvPr/>
            </p:nvSpPr>
            <p:spPr bwMode="auto">
              <a:xfrm>
                <a:off x="1777" y="93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4" name="Freeform 3214"/>
              <p:cNvSpPr>
                <a:spLocks/>
              </p:cNvSpPr>
              <p:nvPr/>
            </p:nvSpPr>
            <p:spPr bwMode="auto">
              <a:xfrm>
                <a:off x="1739" y="902"/>
                <a:ext cx="41" cy="101"/>
              </a:xfrm>
              <a:custGeom>
                <a:avLst/>
                <a:gdLst>
                  <a:gd name="T0" fmla="*/ 7 w 41"/>
                  <a:gd name="T1" fmla="*/ 98 h 101"/>
                  <a:gd name="T2" fmla="*/ 11 w 41"/>
                  <a:gd name="T3" fmla="*/ 97 h 101"/>
                  <a:gd name="T4" fmla="*/ 11 w 41"/>
                  <a:gd name="T5" fmla="*/ 95 h 101"/>
                  <a:gd name="T6" fmla="*/ 14 w 41"/>
                  <a:gd name="T7" fmla="*/ 88 h 101"/>
                  <a:gd name="T8" fmla="*/ 17 w 41"/>
                  <a:gd name="T9" fmla="*/ 88 h 101"/>
                  <a:gd name="T10" fmla="*/ 24 w 41"/>
                  <a:gd name="T11" fmla="*/ 81 h 101"/>
                  <a:gd name="T12" fmla="*/ 30 w 41"/>
                  <a:gd name="T13" fmla="*/ 72 h 101"/>
                  <a:gd name="T14" fmla="*/ 33 w 41"/>
                  <a:gd name="T15" fmla="*/ 63 h 101"/>
                  <a:gd name="T16" fmla="*/ 32 w 41"/>
                  <a:gd name="T17" fmla="*/ 56 h 101"/>
                  <a:gd name="T18" fmla="*/ 35 w 41"/>
                  <a:gd name="T19" fmla="*/ 61 h 101"/>
                  <a:gd name="T20" fmla="*/ 33 w 41"/>
                  <a:gd name="T21" fmla="*/ 44 h 101"/>
                  <a:gd name="T22" fmla="*/ 35 w 41"/>
                  <a:gd name="T23" fmla="*/ 41 h 101"/>
                  <a:gd name="T24" fmla="*/ 33 w 41"/>
                  <a:gd name="T25" fmla="*/ 42 h 101"/>
                  <a:gd name="T26" fmla="*/ 33 w 41"/>
                  <a:gd name="T27" fmla="*/ 39 h 101"/>
                  <a:gd name="T28" fmla="*/ 35 w 41"/>
                  <a:gd name="T29" fmla="*/ 37 h 101"/>
                  <a:gd name="T30" fmla="*/ 37 w 41"/>
                  <a:gd name="T31" fmla="*/ 31 h 101"/>
                  <a:gd name="T32" fmla="*/ 38 w 41"/>
                  <a:gd name="T33" fmla="*/ 21 h 101"/>
                  <a:gd name="T34" fmla="*/ 41 w 41"/>
                  <a:gd name="T35" fmla="*/ 18 h 101"/>
                  <a:gd name="T36" fmla="*/ 37 w 41"/>
                  <a:gd name="T37" fmla="*/ 15 h 101"/>
                  <a:gd name="T38" fmla="*/ 37 w 41"/>
                  <a:gd name="T39" fmla="*/ 24 h 101"/>
                  <a:gd name="T40" fmla="*/ 36 w 41"/>
                  <a:gd name="T41" fmla="*/ 25 h 101"/>
                  <a:gd name="T42" fmla="*/ 35 w 41"/>
                  <a:gd name="T43" fmla="*/ 18 h 101"/>
                  <a:gd name="T44" fmla="*/ 38 w 41"/>
                  <a:gd name="T45" fmla="*/ 11 h 101"/>
                  <a:gd name="T46" fmla="*/ 38 w 41"/>
                  <a:gd name="T47" fmla="*/ 6 h 101"/>
                  <a:gd name="T48" fmla="*/ 37 w 41"/>
                  <a:gd name="T49" fmla="*/ 6 h 101"/>
                  <a:gd name="T50" fmla="*/ 37 w 41"/>
                  <a:gd name="T51" fmla="*/ 8 h 101"/>
                  <a:gd name="T52" fmla="*/ 36 w 41"/>
                  <a:gd name="T53" fmla="*/ 4 h 101"/>
                  <a:gd name="T54" fmla="*/ 35 w 41"/>
                  <a:gd name="T55" fmla="*/ 1 h 101"/>
                  <a:gd name="T56" fmla="*/ 33 w 41"/>
                  <a:gd name="T57" fmla="*/ 6 h 101"/>
                  <a:gd name="T58" fmla="*/ 31 w 41"/>
                  <a:gd name="T59" fmla="*/ 5 h 101"/>
                  <a:gd name="T60" fmla="*/ 32 w 41"/>
                  <a:gd name="T61" fmla="*/ 9 h 101"/>
                  <a:gd name="T62" fmla="*/ 30 w 41"/>
                  <a:gd name="T63" fmla="*/ 11 h 101"/>
                  <a:gd name="T64" fmla="*/ 31 w 41"/>
                  <a:gd name="T65" fmla="*/ 14 h 101"/>
                  <a:gd name="T66" fmla="*/ 35 w 41"/>
                  <a:gd name="T67" fmla="*/ 8 h 101"/>
                  <a:gd name="T68" fmla="*/ 36 w 41"/>
                  <a:gd name="T69" fmla="*/ 6 h 101"/>
                  <a:gd name="T70" fmla="*/ 32 w 41"/>
                  <a:gd name="T71" fmla="*/ 16 h 101"/>
                  <a:gd name="T72" fmla="*/ 28 w 41"/>
                  <a:gd name="T73" fmla="*/ 16 h 101"/>
                  <a:gd name="T74" fmla="*/ 27 w 41"/>
                  <a:gd name="T75" fmla="*/ 21 h 101"/>
                  <a:gd name="T76" fmla="*/ 27 w 41"/>
                  <a:gd name="T77" fmla="*/ 27 h 101"/>
                  <a:gd name="T78" fmla="*/ 25 w 41"/>
                  <a:gd name="T79" fmla="*/ 30 h 101"/>
                  <a:gd name="T80" fmla="*/ 24 w 41"/>
                  <a:gd name="T81" fmla="*/ 35 h 101"/>
                  <a:gd name="T82" fmla="*/ 25 w 41"/>
                  <a:gd name="T83" fmla="*/ 31 h 101"/>
                  <a:gd name="T84" fmla="*/ 27 w 41"/>
                  <a:gd name="T85" fmla="*/ 31 h 101"/>
                  <a:gd name="T86" fmla="*/ 28 w 41"/>
                  <a:gd name="T87" fmla="*/ 39 h 101"/>
                  <a:gd name="T88" fmla="*/ 27 w 41"/>
                  <a:gd name="T89" fmla="*/ 45 h 101"/>
                  <a:gd name="T90" fmla="*/ 25 w 41"/>
                  <a:gd name="T91" fmla="*/ 49 h 101"/>
                  <a:gd name="T92" fmla="*/ 24 w 41"/>
                  <a:gd name="T93" fmla="*/ 55 h 101"/>
                  <a:gd name="T94" fmla="*/ 21 w 41"/>
                  <a:gd name="T95" fmla="*/ 56 h 101"/>
                  <a:gd name="T96" fmla="*/ 22 w 41"/>
                  <a:gd name="T97" fmla="*/ 60 h 101"/>
                  <a:gd name="T98" fmla="*/ 17 w 41"/>
                  <a:gd name="T99" fmla="*/ 66 h 101"/>
                  <a:gd name="T100" fmla="*/ 16 w 41"/>
                  <a:gd name="T101" fmla="*/ 70 h 101"/>
                  <a:gd name="T102" fmla="*/ 11 w 41"/>
                  <a:gd name="T103" fmla="*/ 78 h 101"/>
                  <a:gd name="T104" fmla="*/ 7 w 41"/>
                  <a:gd name="T105" fmla="*/ 85 h 101"/>
                  <a:gd name="T106" fmla="*/ 4 w 41"/>
                  <a:gd name="T107" fmla="*/ 90 h 101"/>
                  <a:gd name="T108" fmla="*/ 5 w 41"/>
                  <a:gd name="T109" fmla="*/ 100 h 1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" h="101">
                    <a:moveTo>
                      <a:pt x="10" y="101"/>
                    </a:moveTo>
                    <a:lnTo>
                      <a:pt x="9" y="101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0" y="97"/>
                    </a:lnTo>
                    <a:lnTo>
                      <a:pt x="11" y="97"/>
                    </a:lnTo>
                    <a:lnTo>
                      <a:pt x="12" y="96"/>
                    </a:lnTo>
                    <a:lnTo>
                      <a:pt x="11" y="96"/>
                    </a:lnTo>
                    <a:lnTo>
                      <a:pt x="11" y="95"/>
                    </a:lnTo>
                    <a:lnTo>
                      <a:pt x="12" y="92"/>
                    </a:lnTo>
                    <a:lnTo>
                      <a:pt x="14" y="91"/>
                    </a:lnTo>
                    <a:lnTo>
                      <a:pt x="14" y="88"/>
                    </a:lnTo>
                    <a:lnTo>
                      <a:pt x="16" y="87"/>
                    </a:lnTo>
                    <a:lnTo>
                      <a:pt x="16" y="88"/>
                    </a:lnTo>
                    <a:lnTo>
                      <a:pt x="17" y="88"/>
                    </a:lnTo>
                    <a:lnTo>
                      <a:pt x="20" y="87"/>
                    </a:lnTo>
                    <a:lnTo>
                      <a:pt x="21" y="85"/>
                    </a:lnTo>
                    <a:lnTo>
                      <a:pt x="24" y="81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2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57"/>
                    </a:lnTo>
                    <a:lnTo>
                      <a:pt x="32" y="56"/>
                    </a:lnTo>
                    <a:lnTo>
                      <a:pt x="33" y="59"/>
                    </a:lnTo>
                    <a:lnTo>
                      <a:pt x="33" y="61"/>
                    </a:lnTo>
                    <a:lnTo>
                      <a:pt x="35" y="61"/>
                    </a:lnTo>
                    <a:lnTo>
                      <a:pt x="35" y="51"/>
                    </a:lnTo>
                    <a:lnTo>
                      <a:pt x="36" y="44"/>
                    </a:lnTo>
                    <a:lnTo>
                      <a:pt x="33" y="44"/>
                    </a:lnTo>
                    <a:lnTo>
                      <a:pt x="33" y="42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5"/>
                    </a:lnTo>
                    <a:lnTo>
                      <a:pt x="37" y="31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1" y="18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7" y="15"/>
                    </a:lnTo>
                    <a:lnTo>
                      <a:pt x="38" y="20"/>
                    </a:lnTo>
                    <a:lnTo>
                      <a:pt x="37" y="21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6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6" y="9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0" y="9"/>
                    </a:lnTo>
                    <a:lnTo>
                      <a:pt x="31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1" y="14"/>
                    </a:lnTo>
                    <a:lnTo>
                      <a:pt x="32" y="13"/>
                    </a:lnTo>
                    <a:lnTo>
                      <a:pt x="33" y="11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5" y="11"/>
                    </a:lnTo>
                    <a:lnTo>
                      <a:pt x="32" y="16"/>
                    </a:lnTo>
                    <a:lnTo>
                      <a:pt x="31" y="16"/>
                    </a:lnTo>
                    <a:lnTo>
                      <a:pt x="30" y="18"/>
                    </a:lnTo>
                    <a:lnTo>
                      <a:pt x="28" y="16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4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4"/>
                    </a:lnTo>
                    <a:lnTo>
                      <a:pt x="24" y="35"/>
                    </a:lnTo>
                    <a:lnTo>
                      <a:pt x="25" y="35"/>
                    </a:lnTo>
                    <a:lnTo>
                      <a:pt x="25" y="34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7" y="44"/>
                    </a:lnTo>
                    <a:lnTo>
                      <a:pt x="27" y="45"/>
                    </a:lnTo>
                    <a:lnTo>
                      <a:pt x="26" y="42"/>
                    </a:lnTo>
                    <a:lnTo>
                      <a:pt x="25" y="46"/>
                    </a:lnTo>
                    <a:lnTo>
                      <a:pt x="25" y="49"/>
                    </a:lnTo>
                    <a:lnTo>
                      <a:pt x="25" y="51"/>
                    </a:lnTo>
                    <a:lnTo>
                      <a:pt x="24" y="52"/>
                    </a:lnTo>
                    <a:lnTo>
                      <a:pt x="24" y="55"/>
                    </a:lnTo>
                    <a:lnTo>
                      <a:pt x="24" y="54"/>
                    </a:lnTo>
                    <a:lnTo>
                      <a:pt x="22" y="55"/>
                    </a:lnTo>
                    <a:lnTo>
                      <a:pt x="21" y="56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17" y="66"/>
                    </a:lnTo>
                    <a:lnTo>
                      <a:pt x="19" y="67"/>
                    </a:lnTo>
                    <a:lnTo>
                      <a:pt x="17" y="68"/>
                    </a:lnTo>
                    <a:lnTo>
                      <a:pt x="16" y="70"/>
                    </a:lnTo>
                    <a:lnTo>
                      <a:pt x="15" y="73"/>
                    </a:lnTo>
                    <a:lnTo>
                      <a:pt x="14" y="76"/>
                    </a:lnTo>
                    <a:lnTo>
                      <a:pt x="11" y="78"/>
                    </a:lnTo>
                    <a:lnTo>
                      <a:pt x="10" y="80"/>
                    </a:lnTo>
                    <a:lnTo>
                      <a:pt x="7" y="82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0" y="85"/>
                    </a:lnTo>
                    <a:lnTo>
                      <a:pt x="4" y="90"/>
                    </a:lnTo>
                    <a:lnTo>
                      <a:pt x="0" y="95"/>
                    </a:lnTo>
                    <a:lnTo>
                      <a:pt x="0" y="96"/>
                    </a:lnTo>
                    <a:lnTo>
                      <a:pt x="5" y="100"/>
                    </a:lnTo>
                    <a:lnTo>
                      <a:pt x="7" y="101"/>
                    </a:lnTo>
                    <a:lnTo>
                      <a:pt x="10" y="10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5" name="Freeform 3215"/>
              <p:cNvSpPr>
                <a:spLocks/>
              </p:cNvSpPr>
              <p:nvPr/>
            </p:nvSpPr>
            <p:spPr bwMode="auto">
              <a:xfrm>
                <a:off x="1780" y="90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6" name="Freeform 3216"/>
              <p:cNvSpPr>
                <a:spLocks/>
              </p:cNvSpPr>
              <p:nvPr/>
            </p:nvSpPr>
            <p:spPr bwMode="auto">
              <a:xfrm>
                <a:off x="1715" y="1023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0 w 4"/>
                  <a:gd name="T5" fmla="*/ 5 h 5"/>
                  <a:gd name="T6" fmla="*/ 3 w 4"/>
                  <a:gd name="T7" fmla="*/ 2 h 5"/>
                  <a:gd name="T8" fmla="*/ 4 w 4"/>
                  <a:gd name="T9" fmla="*/ 0 h 5"/>
                  <a:gd name="T10" fmla="*/ 3 w 4"/>
                  <a:gd name="T11" fmla="*/ 0 h 5"/>
                  <a:gd name="T12" fmla="*/ 0 w 4"/>
                  <a:gd name="T13" fmla="*/ 1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7" name="Freeform 3217"/>
              <p:cNvSpPr>
                <a:spLocks/>
              </p:cNvSpPr>
              <p:nvPr/>
            </p:nvSpPr>
            <p:spPr bwMode="auto">
              <a:xfrm>
                <a:off x="1761" y="94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2 w 2"/>
                  <a:gd name="T7" fmla="*/ 0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8" name="Freeform 3218"/>
              <p:cNvSpPr>
                <a:spLocks/>
              </p:cNvSpPr>
              <p:nvPr/>
            </p:nvSpPr>
            <p:spPr bwMode="auto">
              <a:xfrm>
                <a:off x="1720" y="103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69" name="Freeform 3219"/>
              <p:cNvSpPr>
                <a:spLocks/>
              </p:cNvSpPr>
              <p:nvPr/>
            </p:nvSpPr>
            <p:spPr bwMode="auto">
              <a:xfrm>
                <a:off x="1718" y="1044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0" name="Freeform 3220"/>
              <p:cNvSpPr>
                <a:spLocks/>
              </p:cNvSpPr>
              <p:nvPr/>
            </p:nvSpPr>
            <p:spPr bwMode="auto">
              <a:xfrm>
                <a:off x="1721" y="1035"/>
                <a:ext cx="7" cy="9"/>
              </a:xfrm>
              <a:custGeom>
                <a:avLst/>
                <a:gdLst>
                  <a:gd name="T0" fmla="*/ 5 w 7"/>
                  <a:gd name="T1" fmla="*/ 0 h 9"/>
                  <a:gd name="T2" fmla="*/ 3 w 7"/>
                  <a:gd name="T3" fmla="*/ 1 h 9"/>
                  <a:gd name="T4" fmla="*/ 3 w 7"/>
                  <a:gd name="T5" fmla="*/ 3 h 9"/>
                  <a:gd name="T6" fmla="*/ 3 w 7"/>
                  <a:gd name="T7" fmla="*/ 4 h 9"/>
                  <a:gd name="T8" fmla="*/ 0 w 7"/>
                  <a:gd name="T9" fmla="*/ 5 h 9"/>
                  <a:gd name="T10" fmla="*/ 0 w 7"/>
                  <a:gd name="T11" fmla="*/ 6 h 9"/>
                  <a:gd name="T12" fmla="*/ 0 w 7"/>
                  <a:gd name="T13" fmla="*/ 8 h 9"/>
                  <a:gd name="T14" fmla="*/ 3 w 7"/>
                  <a:gd name="T15" fmla="*/ 9 h 9"/>
                  <a:gd name="T16" fmla="*/ 3 w 7"/>
                  <a:gd name="T17" fmla="*/ 8 h 9"/>
                  <a:gd name="T18" fmla="*/ 2 w 7"/>
                  <a:gd name="T19" fmla="*/ 6 h 9"/>
                  <a:gd name="T20" fmla="*/ 2 w 7"/>
                  <a:gd name="T21" fmla="*/ 5 h 9"/>
                  <a:gd name="T22" fmla="*/ 4 w 7"/>
                  <a:gd name="T23" fmla="*/ 4 h 9"/>
                  <a:gd name="T24" fmla="*/ 5 w 7"/>
                  <a:gd name="T25" fmla="*/ 3 h 9"/>
                  <a:gd name="T26" fmla="*/ 7 w 7"/>
                  <a:gd name="T27" fmla="*/ 1 h 9"/>
                  <a:gd name="T28" fmla="*/ 5 w 7"/>
                  <a:gd name="T29" fmla="*/ 1 h 9"/>
                  <a:gd name="T30" fmla="*/ 5 w 7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1" name="Freeform 3221"/>
              <p:cNvSpPr>
                <a:spLocks/>
              </p:cNvSpPr>
              <p:nvPr/>
            </p:nvSpPr>
            <p:spPr bwMode="auto">
              <a:xfrm>
                <a:off x="1720" y="1046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2" name="Freeform 3222"/>
              <p:cNvSpPr>
                <a:spLocks/>
              </p:cNvSpPr>
              <p:nvPr/>
            </p:nvSpPr>
            <p:spPr bwMode="auto">
              <a:xfrm>
                <a:off x="1729" y="1036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3" name="Freeform 3223"/>
              <p:cNvSpPr>
                <a:spLocks/>
              </p:cNvSpPr>
              <p:nvPr/>
            </p:nvSpPr>
            <p:spPr bwMode="auto">
              <a:xfrm>
                <a:off x="1730" y="1041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2 h 3"/>
                  <a:gd name="T8" fmla="*/ 1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4" name="Freeform 3224"/>
              <p:cNvSpPr>
                <a:spLocks/>
              </p:cNvSpPr>
              <p:nvPr/>
            </p:nvSpPr>
            <p:spPr bwMode="auto">
              <a:xfrm>
                <a:off x="1692" y="1009"/>
                <a:ext cx="53" cy="65"/>
              </a:xfrm>
              <a:custGeom>
                <a:avLst/>
                <a:gdLst>
                  <a:gd name="T0" fmla="*/ 33 w 53"/>
                  <a:gd name="T1" fmla="*/ 10 h 65"/>
                  <a:gd name="T2" fmla="*/ 29 w 53"/>
                  <a:gd name="T3" fmla="*/ 15 h 65"/>
                  <a:gd name="T4" fmla="*/ 27 w 53"/>
                  <a:gd name="T5" fmla="*/ 24 h 65"/>
                  <a:gd name="T6" fmla="*/ 25 w 53"/>
                  <a:gd name="T7" fmla="*/ 26 h 65"/>
                  <a:gd name="T8" fmla="*/ 22 w 53"/>
                  <a:gd name="T9" fmla="*/ 29 h 65"/>
                  <a:gd name="T10" fmla="*/ 18 w 53"/>
                  <a:gd name="T11" fmla="*/ 31 h 65"/>
                  <a:gd name="T12" fmla="*/ 15 w 53"/>
                  <a:gd name="T13" fmla="*/ 35 h 65"/>
                  <a:gd name="T14" fmla="*/ 12 w 53"/>
                  <a:gd name="T15" fmla="*/ 37 h 65"/>
                  <a:gd name="T16" fmla="*/ 10 w 53"/>
                  <a:gd name="T17" fmla="*/ 41 h 65"/>
                  <a:gd name="T18" fmla="*/ 5 w 53"/>
                  <a:gd name="T19" fmla="*/ 45 h 65"/>
                  <a:gd name="T20" fmla="*/ 3 w 53"/>
                  <a:gd name="T21" fmla="*/ 47 h 65"/>
                  <a:gd name="T22" fmla="*/ 2 w 53"/>
                  <a:gd name="T23" fmla="*/ 48 h 65"/>
                  <a:gd name="T24" fmla="*/ 0 w 53"/>
                  <a:gd name="T25" fmla="*/ 51 h 65"/>
                  <a:gd name="T26" fmla="*/ 1 w 53"/>
                  <a:gd name="T27" fmla="*/ 52 h 65"/>
                  <a:gd name="T28" fmla="*/ 2 w 53"/>
                  <a:gd name="T29" fmla="*/ 56 h 65"/>
                  <a:gd name="T30" fmla="*/ 2 w 53"/>
                  <a:gd name="T31" fmla="*/ 65 h 65"/>
                  <a:gd name="T32" fmla="*/ 6 w 53"/>
                  <a:gd name="T33" fmla="*/ 61 h 65"/>
                  <a:gd name="T34" fmla="*/ 5 w 53"/>
                  <a:gd name="T35" fmla="*/ 61 h 65"/>
                  <a:gd name="T36" fmla="*/ 6 w 53"/>
                  <a:gd name="T37" fmla="*/ 58 h 65"/>
                  <a:gd name="T38" fmla="*/ 7 w 53"/>
                  <a:gd name="T39" fmla="*/ 56 h 65"/>
                  <a:gd name="T40" fmla="*/ 11 w 53"/>
                  <a:gd name="T41" fmla="*/ 55 h 65"/>
                  <a:gd name="T42" fmla="*/ 17 w 53"/>
                  <a:gd name="T43" fmla="*/ 50 h 65"/>
                  <a:gd name="T44" fmla="*/ 21 w 53"/>
                  <a:gd name="T45" fmla="*/ 45 h 65"/>
                  <a:gd name="T46" fmla="*/ 25 w 53"/>
                  <a:gd name="T47" fmla="*/ 42 h 65"/>
                  <a:gd name="T48" fmla="*/ 28 w 53"/>
                  <a:gd name="T49" fmla="*/ 40 h 65"/>
                  <a:gd name="T50" fmla="*/ 33 w 53"/>
                  <a:gd name="T51" fmla="*/ 39 h 65"/>
                  <a:gd name="T52" fmla="*/ 34 w 53"/>
                  <a:gd name="T53" fmla="*/ 35 h 65"/>
                  <a:gd name="T54" fmla="*/ 37 w 53"/>
                  <a:gd name="T55" fmla="*/ 36 h 65"/>
                  <a:gd name="T56" fmla="*/ 39 w 53"/>
                  <a:gd name="T57" fmla="*/ 32 h 65"/>
                  <a:gd name="T58" fmla="*/ 42 w 53"/>
                  <a:gd name="T59" fmla="*/ 27 h 65"/>
                  <a:gd name="T60" fmla="*/ 44 w 53"/>
                  <a:gd name="T61" fmla="*/ 22 h 65"/>
                  <a:gd name="T62" fmla="*/ 48 w 53"/>
                  <a:gd name="T63" fmla="*/ 17 h 65"/>
                  <a:gd name="T64" fmla="*/ 51 w 53"/>
                  <a:gd name="T65" fmla="*/ 11 h 65"/>
                  <a:gd name="T66" fmla="*/ 53 w 53"/>
                  <a:gd name="T67" fmla="*/ 1 h 65"/>
                  <a:gd name="T68" fmla="*/ 44 w 53"/>
                  <a:gd name="T69" fmla="*/ 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65">
                    <a:moveTo>
                      <a:pt x="44" y="1"/>
                    </a:moveTo>
                    <a:lnTo>
                      <a:pt x="33" y="10"/>
                    </a:lnTo>
                    <a:lnTo>
                      <a:pt x="33" y="14"/>
                    </a:lnTo>
                    <a:lnTo>
                      <a:pt x="29" y="15"/>
                    </a:lnTo>
                    <a:lnTo>
                      <a:pt x="27" y="19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5" y="26"/>
                    </a:lnTo>
                    <a:lnTo>
                      <a:pt x="23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7" y="32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1" y="39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5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61"/>
                    </a:lnTo>
                    <a:lnTo>
                      <a:pt x="3" y="62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6" y="51"/>
                    </a:lnTo>
                    <a:lnTo>
                      <a:pt x="17" y="50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8" y="40"/>
                    </a:lnTo>
                    <a:lnTo>
                      <a:pt x="32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4" y="35"/>
                    </a:lnTo>
                    <a:lnTo>
                      <a:pt x="36" y="36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3" y="25"/>
                    </a:lnTo>
                    <a:lnTo>
                      <a:pt x="44" y="22"/>
                    </a:lnTo>
                    <a:lnTo>
                      <a:pt x="47" y="20"/>
                    </a:lnTo>
                    <a:lnTo>
                      <a:pt x="48" y="17"/>
                    </a:lnTo>
                    <a:lnTo>
                      <a:pt x="49" y="14"/>
                    </a:lnTo>
                    <a:lnTo>
                      <a:pt x="51" y="11"/>
                    </a:lnTo>
                    <a:lnTo>
                      <a:pt x="52" y="7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5" name="Freeform 3225"/>
              <p:cNvSpPr>
                <a:spLocks/>
              </p:cNvSpPr>
              <p:nvPr/>
            </p:nvSpPr>
            <p:spPr bwMode="auto">
              <a:xfrm>
                <a:off x="1637" y="117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6" name="Freeform 3226"/>
              <p:cNvSpPr>
                <a:spLocks/>
              </p:cNvSpPr>
              <p:nvPr/>
            </p:nvSpPr>
            <p:spPr bwMode="auto">
              <a:xfrm>
                <a:off x="1638" y="11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7" name="Freeform 3227"/>
              <p:cNvSpPr>
                <a:spLocks/>
              </p:cNvSpPr>
              <p:nvPr/>
            </p:nvSpPr>
            <p:spPr bwMode="auto">
              <a:xfrm>
                <a:off x="1648" y="11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8" name="Freeform 3228"/>
              <p:cNvSpPr>
                <a:spLocks/>
              </p:cNvSpPr>
              <p:nvPr/>
            </p:nvSpPr>
            <p:spPr bwMode="auto">
              <a:xfrm>
                <a:off x="1616" y="1167"/>
                <a:ext cx="40" cy="40"/>
              </a:xfrm>
              <a:custGeom>
                <a:avLst/>
                <a:gdLst>
                  <a:gd name="T0" fmla="*/ 5 w 40"/>
                  <a:gd name="T1" fmla="*/ 37 h 40"/>
                  <a:gd name="T2" fmla="*/ 9 w 40"/>
                  <a:gd name="T3" fmla="*/ 37 h 40"/>
                  <a:gd name="T4" fmla="*/ 10 w 40"/>
                  <a:gd name="T5" fmla="*/ 35 h 40"/>
                  <a:gd name="T6" fmla="*/ 11 w 40"/>
                  <a:gd name="T7" fmla="*/ 35 h 40"/>
                  <a:gd name="T8" fmla="*/ 13 w 40"/>
                  <a:gd name="T9" fmla="*/ 33 h 40"/>
                  <a:gd name="T10" fmla="*/ 18 w 40"/>
                  <a:gd name="T11" fmla="*/ 30 h 40"/>
                  <a:gd name="T12" fmla="*/ 21 w 40"/>
                  <a:gd name="T13" fmla="*/ 26 h 40"/>
                  <a:gd name="T14" fmla="*/ 21 w 40"/>
                  <a:gd name="T15" fmla="*/ 22 h 40"/>
                  <a:gd name="T16" fmla="*/ 22 w 40"/>
                  <a:gd name="T17" fmla="*/ 25 h 40"/>
                  <a:gd name="T18" fmla="*/ 28 w 40"/>
                  <a:gd name="T19" fmla="*/ 20 h 40"/>
                  <a:gd name="T20" fmla="*/ 27 w 40"/>
                  <a:gd name="T21" fmla="*/ 18 h 40"/>
                  <a:gd name="T22" fmla="*/ 27 w 40"/>
                  <a:gd name="T23" fmla="*/ 17 h 40"/>
                  <a:gd name="T24" fmla="*/ 28 w 40"/>
                  <a:gd name="T25" fmla="*/ 15 h 40"/>
                  <a:gd name="T26" fmla="*/ 32 w 40"/>
                  <a:gd name="T27" fmla="*/ 17 h 40"/>
                  <a:gd name="T28" fmla="*/ 36 w 40"/>
                  <a:gd name="T29" fmla="*/ 12 h 40"/>
                  <a:gd name="T30" fmla="*/ 38 w 40"/>
                  <a:gd name="T31" fmla="*/ 12 h 40"/>
                  <a:gd name="T32" fmla="*/ 36 w 40"/>
                  <a:gd name="T33" fmla="*/ 8 h 40"/>
                  <a:gd name="T34" fmla="*/ 33 w 40"/>
                  <a:gd name="T35" fmla="*/ 12 h 40"/>
                  <a:gd name="T36" fmla="*/ 33 w 40"/>
                  <a:gd name="T37" fmla="*/ 11 h 40"/>
                  <a:gd name="T38" fmla="*/ 37 w 40"/>
                  <a:gd name="T39" fmla="*/ 8 h 40"/>
                  <a:gd name="T40" fmla="*/ 38 w 40"/>
                  <a:gd name="T41" fmla="*/ 6 h 40"/>
                  <a:gd name="T42" fmla="*/ 38 w 40"/>
                  <a:gd name="T43" fmla="*/ 5 h 40"/>
                  <a:gd name="T44" fmla="*/ 37 w 40"/>
                  <a:gd name="T45" fmla="*/ 5 h 40"/>
                  <a:gd name="T46" fmla="*/ 36 w 40"/>
                  <a:gd name="T47" fmla="*/ 2 h 40"/>
                  <a:gd name="T48" fmla="*/ 37 w 40"/>
                  <a:gd name="T49" fmla="*/ 1 h 40"/>
                  <a:gd name="T50" fmla="*/ 35 w 40"/>
                  <a:gd name="T51" fmla="*/ 2 h 40"/>
                  <a:gd name="T52" fmla="*/ 31 w 40"/>
                  <a:gd name="T53" fmla="*/ 1 h 40"/>
                  <a:gd name="T54" fmla="*/ 32 w 40"/>
                  <a:gd name="T55" fmla="*/ 2 h 40"/>
                  <a:gd name="T56" fmla="*/ 31 w 40"/>
                  <a:gd name="T57" fmla="*/ 4 h 40"/>
                  <a:gd name="T58" fmla="*/ 36 w 40"/>
                  <a:gd name="T59" fmla="*/ 4 h 40"/>
                  <a:gd name="T60" fmla="*/ 32 w 40"/>
                  <a:gd name="T61" fmla="*/ 6 h 40"/>
                  <a:gd name="T62" fmla="*/ 27 w 40"/>
                  <a:gd name="T63" fmla="*/ 5 h 40"/>
                  <a:gd name="T64" fmla="*/ 25 w 40"/>
                  <a:gd name="T65" fmla="*/ 7 h 40"/>
                  <a:gd name="T66" fmla="*/ 23 w 40"/>
                  <a:gd name="T67" fmla="*/ 7 h 40"/>
                  <a:gd name="T68" fmla="*/ 22 w 40"/>
                  <a:gd name="T69" fmla="*/ 8 h 40"/>
                  <a:gd name="T70" fmla="*/ 23 w 40"/>
                  <a:gd name="T71" fmla="*/ 11 h 40"/>
                  <a:gd name="T72" fmla="*/ 22 w 40"/>
                  <a:gd name="T73" fmla="*/ 15 h 40"/>
                  <a:gd name="T74" fmla="*/ 20 w 40"/>
                  <a:gd name="T75" fmla="*/ 13 h 40"/>
                  <a:gd name="T76" fmla="*/ 16 w 40"/>
                  <a:gd name="T77" fmla="*/ 16 h 40"/>
                  <a:gd name="T78" fmla="*/ 15 w 40"/>
                  <a:gd name="T79" fmla="*/ 16 h 40"/>
                  <a:gd name="T80" fmla="*/ 12 w 40"/>
                  <a:gd name="T81" fmla="*/ 20 h 40"/>
                  <a:gd name="T82" fmla="*/ 11 w 40"/>
                  <a:gd name="T83" fmla="*/ 20 h 40"/>
                  <a:gd name="T84" fmla="*/ 7 w 40"/>
                  <a:gd name="T85" fmla="*/ 23 h 40"/>
                  <a:gd name="T86" fmla="*/ 5 w 40"/>
                  <a:gd name="T87" fmla="*/ 25 h 40"/>
                  <a:gd name="T88" fmla="*/ 0 w 40"/>
                  <a:gd name="T89" fmla="*/ 28 h 40"/>
                  <a:gd name="T90" fmla="*/ 4 w 40"/>
                  <a:gd name="T91" fmla="*/ 38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" h="40">
                    <a:moveTo>
                      <a:pt x="5" y="40"/>
                    </a:moveTo>
                    <a:lnTo>
                      <a:pt x="5" y="38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3" y="15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3" y="7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3" y="13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79" name="Freeform 3229"/>
              <p:cNvSpPr>
                <a:spLocks/>
              </p:cNvSpPr>
              <p:nvPr/>
            </p:nvSpPr>
            <p:spPr bwMode="auto">
              <a:xfrm>
                <a:off x="1657" y="1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0" name="Freeform 3230"/>
              <p:cNvSpPr>
                <a:spLocks/>
              </p:cNvSpPr>
              <p:nvPr/>
            </p:nvSpPr>
            <p:spPr bwMode="auto">
              <a:xfrm>
                <a:off x="1597" y="119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1 h 2"/>
                  <a:gd name="T10" fmla="*/ 1 w 3"/>
                  <a:gd name="T11" fmla="*/ 0 h 2"/>
                  <a:gd name="T12" fmla="*/ 0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1" name="Freeform 3231"/>
              <p:cNvSpPr>
                <a:spLocks/>
              </p:cNvSpPr>
              <p:nvPr/>
            </p:nvSpPr>
            <p:spPr bwMode="auto">
              <a:xfrm>
                <a:off x="1634" y="117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2" name="Freeform 3232"/>
              <p:cNvSpPr>
                <a:spLocks/>
              </p:cNvSpPr>
              <p:nvPr/>
            </p:nvSpPr>
            <p:spPr bwMode="auto">
              <a:xfrm>
                <a:off x="1600" y="12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3" name="Freeform 3233"/>
              <p:cNvSpPr>
                <a:spLocks/>
              </p:cNvSpPr>
              <p:nvPr/>
            </p:nvSpPr>
            <p:spPr bwMode="auto">
              <a:xfrm>
                <a:off x="1597" y="121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4" name="Freeform 3234"/>
              <p:cNvSpPr>
                <a:spLocks/>
              </p:cNvSpPr>
              <p:nvPr/>
            </p:nvSpPr>
            <p:spPr bwMode="auto">
              <a:xfrm>
                <a:off x="1600" y="121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0 h 5"/>
                  <a:gd name="T4" fmla="*/ 2 w 3"/>
                  <a:gd name="T5" fmla="*/ 2 h 5"/>
                  <a:gd name="T6" fmla="*/ 1 w 3"/>
                  <a:gd name="T7" fmla="*/ 2 h 5"/>
                  <a:gd name="T8" fmla="*/ 0 w 3"/>
                  <a:gd name="T9" fmla="*/ 3 h 5"/>
                  <a:gd name="T10" fmla="*/ 1 w 3"/>
                  <a:gd name="T11" fmla="*/ 5 h 5"/>
                  <a:gd name="T12" fmla="*/ 1 w 3"/>
                  <a:gd name="T13" fmla="*/ 4 h 5"/>
                  <a:gd name="T14" fmla="*/ 1 w 3"/>
                  <a:gd name="T15" fmla="*/ 3 h 5"/>
                  <a:gd name="T16" fmla="*/ 2 w 3"/>
                  <a:gd name="T17" fmla="*/ 3 h 5"/>
                  <a:gd name="T18" fmla="*/ 3 w 3"/>
                  <a:gd name="T19" fmla="*/ 3 h 5"/>
                  <a:gd name="T20" fmla="*/ 3 w 3"/>
                  <a:gd name="T21" fmla="*/ 2 h 5"/>
                  <a:gd name="T22" fmla="*/ 3 w 3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5" name="Freeform 3235"/>
              <p:cNvSpPr>
                <a:spLocks/>
              </p:cNvSpPr>
              <p:nvPr/>
            </p:nvSpPr>
            <p:spPr bwMode="auto">
              <a:xfrm>
                <a:off x="1600" y="121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6" name="Freeform 3236"/>
              <p:cNvSpPr>
                <a:spLocks/>
              </p:cNvSpPr>
              <p:nvPr/>
            </p:nvSpPr>
            <p:spPr bwMode="auto">
              <a:xfrm>
                <a:off x="1605" y="121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7" name="Freeform 3237"/>
              <p:cNvSpPr>
                <a:spLocks/>
              </p:cNvSpPr>
              <p:nvPr/>
            </p:nvSpPr>
            <p:spPr bwMode="auto">
              <a:xfrm>
                <a:off x="1606" y="12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8" name="Freeform 3238"/>
              <p:cNvSpPr>
                <a:spLocks/>
              </p:cNvSpPr>
              <p:nvPr/>
            </p:nvSpPr>
            <p:spPr bwMode="auto">
              <a:xfrm>
                <a:off x="1582" y="1199"/>
                <a:ext cx="35" cy="22"/>
              </a:xfrm>
              <a:custGeom>
                <a:avLst/>
                <a:gdLst>
                  <a:gd name="T0" fmla="*/ 30 w 35"/>
                  <a:gd name="T1" fmla="*/ 3 h 22"/>
                  <a:gd name="T2" fmla="*/ 26 w 35"/>
                  <a:gd name="T3" fmla="*/ 0 h 22"/>
                  <a:gd name="T4" fmla="*/ 21 w 35"/>
                  <a:gd name="T5" fmla="*/ 0 h 22"/>
                  <a:gd name="T6" fmla="*/ 21 w 35"/>
                  <a:gd name="T7" fmla="*/ 3 h 22"/>
                  <a:gd name="T8" fmla="*/ 19 w 35"/>
                  <a:gd name="T9" fmla="*/ 1 h 22"/>
                  <a:gd name="T10" fmla="*/ 18 w 35"/>
                  <a:gd name="T11" fmla="*/ 3 h 22"/>
                  <a:gd name="T12" fmla="*/ 16 w 35"/>
                  <a:gd name="T13" fmla="*/ 5 h 22"/>
                  <a:gd name="T14" fmla="*/ 15 w 35"/>
                  <a:gd name="T15" fmla="*/ 6 h 22"/>
                  <a:gd name="T16" fmla="*/ 14 w 35"/>
                  <a:gd name="T17" fmla="*/ 6 h 22"/>
                  <a:gd name="T18" fmla="*/ 13 w 35"/>
                  <a:gd name="T19" fmla="*/ 5 h 22"/>
                  <a:gd name="T20" fmla="*/ 11 w 35"/>
                  <a:gd name="T21" fmla="*/ 6 h 22"/>
                  <a:gd name="T22" fmla="*/ 10 w 35"/>
                  <a:gd name="T23" fmla="*/ 6 h 22"/>
                  <a:gd name="T24" fmla="*/ 9 w 35"/>
                  <a:gd name="T25" fmla="*/ 6 h 22"/>
                  <a:gd name="T26" fmla="*/ 8 w 35"/>
                  <a:gd name="T27" fmla="*/ 8 h 22"/>
                  <a:gd name="T28" fmla="*/ 8 w 35"/>
                  <a:gd name="T29" fmla="*/ 6 h 22"/>
                  <a:gd name="T30" fmla="*/ 6 w 35"/>
                  <a:gd name="T31" fmla="*/ 8 h 22"/>
                  <a:gd name="T32" fmla="*/ 5 w 35"/>
                  <a:gd name="T33" fmla="*/ 8 h 22"/>
                  <a:gd name="T34" fmla="*/ 3 w 35"/>
                  <a:gd name="T35" fmla="*/ 9 h 22"/>
                  <a:gd name="T36" fmla="*/ 3 w 35"/>
                  <a:gd name="T37" fmla="*/ 11 h 22"/>
                  <a:gd name="T38" fmla="*/ 3 w 35"/>
                  <a:gd name="T39" fmla="*/ 10 h 22"/>
                  <a:gd name="T40" fmla="*/ 1 w 35"/>
                  <a:gd name="T41" fmla="*/ 9 h 22"/>
                  <a:gd name="T42" fmla="*/ 0 w 35"/>
                  <a:gd name="T43" fmla="*/ 9 h 22"/>
                  <a:gd name="T44" fmla="*/ 0 w 35"/>
                  <a:gd name="T45" fmla="*/ 10 h 22"/>
                  <a:gd name="T46" fmla="*/ 0 w 35"/>
                  <a:gd name="T47" fmla="*/ 11 h 22"/>
                  <a:gd name="T48" fmla="*/ 1 w 35"/>
                  <a:gd name="T49" fmla="*/ 13 h 22"/>
                  <a:gd name="T50" fmla="*/ 1 w 35"/>
                  <a:gd name="T51" fmla="*/ 15 h 22"/>
                  <a:gd name="T52" fmla="*/ 1 w 35"/>
                  <a:gd name="T53" fmla="*/ 21 h 22"/>
                  <a:gd name="T54" fmla="*/ 0 w 35"/>
                  <a:gd name="T55" fmla="*/ 22 h 22"/>
                  <a:gd name="T56" fmla="*/ 3 w 35"/>
                  <a:gd name="T57" fmla="*/ 21 h 22"/>
                  <a:gd name="T58" fmla="*/ 3 w 35"/>
                  <a:gd name="T59" fmla="*/ 20 h 22"/>
                  <a:gd name="T60" fmla="*/ 3 w 35"/>
                  <a:gd name="T61" fmla="*/ 21 h 22"/>
                  <a:gd name="T62" fmla="*/ 1 w 35"/>
                  <a:gd name="T63" fmla="*/ 20 h 22"/>
                  <a:gd name="T64" fmla="*/ 3 w 35"/>
                  <a:gd name="T65" fmla="*/ 19 h 22"/>
                  <a:gd name="T66" fmla="*/ 4 w 35"/>
                  <a:gd name="T67" fmla="*/ 18 h 22"/>
                  <a:gd name="T68" fmla="*/ 5 w 35"/>
                  <a:gd name="T69" fmla="*/ 19 h 22"/>
                  <a:gd name="T70" fmla="*/ 6 w 35"/>
                  <a:gd name="T71" fmla="*/ 20 h 22"/>
                  <a:gd name="T72" fmla="*/ 9 w 35"/>
                  <a:gd name="T73" fmla="*/ 19 h 22"/>
                  <a:gd name="T74" fmla="*/ 10 w 35"/>
                  <a:gd name="T75" fmla="*/ 18 h 22"/>
                  <a:gd name="T76" fmla="*/ 13 w 35"/>
                  <a:gd name="T77" fmla="*/ 18 h 22"/>
                  <a:gd name="T78" fmla="*/ 14 w 35"/>
                  <a:gd name="T79" fmla="*/ 19 h 22"/>
                  <a:gd name="T80" fmla="*/ 15 w 35"/>
                  <a:gd name="T81" fmla="*/ 18 h 22"/>
                  <a:gd name="T82" fmla="*/ 18 w 35"/>
                  <a:gd name="T83" fmla="*/ 18 h 22"/>
                  <a:gd name="T84" fmla="*/ 19 w 35"/>
                  <a:gd name="T85" fmla="*/ 20 h 22"/>
                  <a:gd name="T86" fmla="*/ 20 w 35"/>
                  <a:gd name="T87" fmla="*/ 19 h 22"/>
                  <a:gd name="T88" fmla="*/ 20 w 35"/>
                  <a:gd name="T89" fmla="*/ 18 h 22"/>
                  <a:gd name="T90" fmla="*/ 21 w 35"/>
                  <a:gd name="T91" fmla="*/ 19 h 22"/>
                  <a:gd name="T92" fmla="*/ 21 w 35"/>
                  <a:gd name="T93" fmla="*/ 20 h 22"/>
                  <a:gd name="T94" fmla="*/ 23 w 35"/>
                  <a:gd name="T95" fmla="*/ 20 h 22"/>
                  <a:gd name="T96" fmla="*/ 24 w 35"/>
                  <a:gd name="T97" fmla="*/ 19 h 22"/>
                  <a:gd name="T98" fmla="*/ 24 w 35"/>
                  <a:gd name="T99" fmla="*/ 18 h 22"/>
                  <a:gd name="T100" fmla="*/ 25 w 35"/>
                  <a:gd name="T101" fmla="*/ 18 h 22"/>
                  <a:gd name="T102" fmla="*/ 28 w 35"/>
                  <a:gd name="T103" fmla="*/ 16 h 22"/>
                  <a:gd name="T104" fmla="*/ 28 w 35"/>
                  <a:gd name="T105" fmla="*/ 15 h 22"/>
                  <a:gd name="T106" fmla="*/ 29 w 35"/>
                  <a:gd name="T107" fmla="*/ 15 h 22"/>
                  <a:gd name="T108" fmla="*/ 30 w 35"/>
                  <a:gd name="T109" fmla="*/ 15 h 22"/>
                  <a:gd name="T110" fmla="*/ 31 w 35"/>
                  <a:gd name="T111" fmla="*/ 13 h 22"/>
                  <a:gd name="T112" fmla="*/ 33 w 35"/>
                  <a:gd name="T113" fmla="*/ 11 h 22"/>
                  <a:gd name="T114" fmla="*/ 35 w 35"/>
                  <a:gd name="T115" fmla="*/ 9 h 22"/>
                  <a:gd name="T116" fmla="*/ 33 w 35"/>
                  <a:gd name="T117" fmla="*/ 5 h 22"/>
                  <a:gd name="T118" fmla="*/ 30 w 35"/>
                  <a:gd name="T119" fmla="*/ 3 h 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" h="22">
                    <a:moveTo>
                      <a:pt x="30" y="3"/>
                    </a:moveTo>
                    <a:lnTo>
                      <a:pt x="26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6" y="20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9" y="20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89" name="Rectangle 3239"/>
              <p:cNvSpPr>
                <a:spLocks noChangeArrowheads="1"/>
              </p:cNvSpPr>
              <p:nvPr/>
            </p:nvSpPr>
            <p:spPr bwMode="auto">
              <a:xfrm>
                <a:off x="1792" y="1051"/>
                <a:ext cx="3" cy="1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890" name="Rectangle 3240"/>
              <p:cNvSpPr>
                <a:spLocks noChangeArrowheads="1"/>
              </p:cNvSpPr>
              <p:nvPr/>
            </p:nvSpPr>
            <p:spPr bwMode="auto">
              <a:xfrm>
                <a:off x="1787" y="1056"/>
                <a:ext cx="3" cy="1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891" name="Freeform 3241"/>
              <p:cNvSpPr>
                <a:spLocks/>
              </p:cNvSpPr>
              <p:nvPr/>
            </p:nvSpPr>
            <p:spPr bwMode="auto">
              <a:xfrm>
                <a:off x="1792" y="10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92" name="Freeform 3242"/>
              <p:cNvSpPr>
                <a:spLocks/>
              </p:cNvSpPr>
              <p:nvPr/>
            </p:nvSpPr>
            <p:spPr bwMode="auto">
              <a:xfrm>
                <a:off x="1736" y="1050"/>
                <a:ext cx="96" cy="56"/>
              </a:xfrm>
              <a:custGeom>
                <a:avLst/>
                <a:gdLst>
                  <a:gd name="T0" fmla="*/ 8 w 96"/>
                  <a:gd name="T1" fmla="*/ 52 h 56"/>
                  <a:gd name="T2" fmla="*/ 13 w 96"/>
                  <a:gd name="T3" fmla="*/ 51 h 56"/>
                  <a:gd name="T4" fmla="*/ 14 w 96"/>
                  <a:gd name="T5" fmla="*/ 47 h 56"/>
                  <a:gd name="T6" fmla="*/ 20 w 96"/>
                  <a:gd name="T7" fmla="*/ 42 h 56"/>
                  <a:gd name="T8" fmla="*/ 23 w 96"/>
                  <a:gd name="T9" fmla="*/ 43 h 56"/>
                  <a:gd name="T10" fmla="*/ 31 w 96"/>
                  <a:gd name="T11" fmla="*/ 34 h 56"/>
                  <a:gd name="T12" fmla="*/ 38 w 96"/>
                  <a:gd name="T13" fmla="*/ 27 h 56"/>
                  <a:gd name="T14" fmla="*/ 41 w 96"/>
                  <a:gd name="T15" fmla="*/ 22 h 56"/>
                  <a:gd name="T16" fmla="*/ 43 w 96"/>
                  <a:gd name="T17" fmla="*/ 21 h 56"/>
                  <a:gd name="T18" fmla="*/ 48 w 96"/>
                  <a:gd name="T19" fmla="*/ 19 h 56"/>
                  <a:gd name="T20" fmla="*/ 54 w 96"/>
                  <a:gd name="T21" fmla="*/ 12 h 56"/>
                  <a:gd name="T22" fmla="*/ 55 w 96"/>
                  <a:gd name="T23" fmla="*/ 12 h 56"/>
                  <a:gd name="T24" fmla="*/ 58 w 96"/>
                  <a:gd name="T25" fmla="*/ 12 h 56"/>
                  <a:gd name="T26" fmla="*/ 60 w 96"/>
                  <a:gd name="T27" fmla="*/ 15 h 56"/>
                  <a:gd name="T28" fmla="*/ 71 w 96"/>
                  <a:gd name="T29" fmla="*/ 15 h 56"/>
                  <a:gd name="T30" fmla="*/ 77 w 96"/>
                  <a:gd name="T31" fmla="*/ 14 h 56"/>
                  <a:gd name="T32" fmla="*/ 84 w 96"/>
                  <a:gd name="T33" fmla="*/ 12 h 56"/>
                  <a:gd name="T34" fmla="*/ 75 w 96"/>
                  <a:gd name="T35" fmla="*/ 11 h 56"/>
                  <a:gd name="T36" fmla="*/ 70 w 96"/>
                  <a:gd name="T37" fmla="*/ 11 h 56"/>
                  <a:gd name="T38" fmla="*/ 75 w 96"/>
                  <a:gd name="T39" fmla="*/ 10 h 56"/>
                  <a:gd name="T40" fmla="*/ 84 w 96"/>
                  <a:gd name="T41" fmla="*/ 10 h 56"/>
                  <a:gd name="T42" fmla="*/ 89 w 96"/>
                  <a:gd name="T43" fmla="*/ 9 h 56"/>
                  <a:gd name="T44" fmla="*/ 92 w 96"/>
                  <a:gd name="T45" fmla="*/ 7 h 56"/>
                  <a:gd name="T46" fmla="*/ 89 w 96"/>
                  <a:gd name="T47" fmla="*/ 6 h 56"/>
                  <a:gd name="T48" fmla="*/ 91 w 96"/>
                  <a:gd name="T49" fmla="*/ 5 h 56"/>
                  <a:gd name="T50" fmla="*/ 95 w 96"/>
                  <a:gd name="T51" fmla="*/ 5 h 56"/>
                  <a:gd name="T52" fmla="*/ 94 w 96"/>
                  <a:gd name="T53" fmla="*/ 4 h 56"/>
                  <a:gd name="T54" fmla="*/ 90 w 96"/>
                  <a:gd name="T55" fmla="*/ 2 h 56"/>
                  <a:gd name="T56" fmla="*/ 89 w 96"/>
                  <a:gd name="T57" fmla="*/ 0 h 56"/>
                  <a:gd name="T58" fmla="*/ 89 w 96"/>
                  <a:gd name="T59" fmla="*/ 1 h 56"/>
                  <a:gd name="T60" fmla="*/ 85 w 96"/>
                  <a:gd name="T61" fmla="*/ 1 h 56"/>
                  <a:gd name="T62" fmla="*/ 82 w 96"/>
                  <a:gd name="T63" fmla="*/ 2 h 56"/>
                  <a:gd name="T64" fmla="*/ 85 w 96"/>
                  <a:gd name="T65" fmla="*/ 5 h 56"/>
                  <a:gd name="T66" fmla="*/ 89 w 96"/>
                  <a:gd name="T67" fmla="*/ 6 h 56"/>
                  <a:gd name="T68" fmla="*/ 85 w 96"/>
                  <a:gd name="T69" fmla="*/ 6 h 56"/>
                  <a:gd name="T70" fmla="*/ 79 w 96"/>
                  <a:gd name="T71" fmla="*/ 2 h 56"/>
                  <a:gd name="T72" fmla="*/ 73 w 96"/>
                  <a:gd name="T73" fmla="*/ 2 h 56"/>
                  <a:gd name="T74" fmla="*/ 65 w 96"/>
                  <a:gd name="T75" fmla="*/ 4 h 56"/>
                  <a:gd name="T76" fmla="*/ 63 w 96"/>
                  <a:gd name="T77" fmla="*/ 1 h 56"/>
                  <a:gd name="T78" fmla="*/ 59 w 96"/>
                  <a:gd name="T79" fmla="*/ 2 h 56"/>
                  <a:gd name="T80" fmla="*/ 63 w 96"/>
                  <a:gd name="T81" fmla="*/ 4 h 56"/>
                  <a:gd name="T82" fmla="*/ 59 w 96"/>
                  <a:gd name="T83" fmla="*/ 5 h 56"/>
                  <a:gd name="T84" fmla="*/ 53 w 96"/>
                  <a:gd name="T85" fmla="*/ 7 h 56"/>
                  <a:gd name="T86" fmla="*/ 49 w 96"/>
                  <a:gd name="T87" fmla="*/ 7 h 56"/>
                  <a:gd name="T88" fmla="*/ 45 w 96"/>
                  <a:gd name="T89" fmla="*/ 9 h 56"/>
                  <a:gd name="T90" fmla="*/ 39 w 96"/>
                  <a:gd name="T91" fmla="*/ 12 h 56"/>
                  <a:gd name="T92" fmla="*/ 38 w 96"/>
                  <a:gd name="T93" fmla="*/ 10 h 56"/>
                  <a:gd name="T94" fmla="*/ 34 w 96"/>
                  <a:gd name="T95" fmla="*/ 14 h 56"/>
                  <a:gd name="T96" fmla="*/ 28 w 96"/>
                  <a:gd name="T97" fmla="*/ 20 h 56"/>
                  <a:gd name="T98" fmla="*/ 25 w 96"/>
                  <a:gd name="T99" fmla="*/ 22 h 56"/>
                  <a:gd name="T100" fmla="*/ 20 w 96"/>
                  <a:gd name="T101" fmla="*/ 29 h 56"/>
                  <a:gd name="T102" fmla="*/ 14 w 96"/>
                  <a:gd name="T103" fmla="*/ 35 h 56"/>
                  <a:gd name="T104" fmla="*/ 12 w 96"/>
                  <a:gd name="T105" fmla="*/ 40 h 56"/>
                  <a:gd name="T106" fmla="*/ 0 w 96"/>
                  <a:gd name="T107" fmla="*/ 46 h 56"/>
                  <a:gd name="T108" fmla="*/ 4 w 96"/>
                  <a:gd name="T109" fmla="*/ 56 h 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6" h="56">
                    <a:moveTo>
                      <a:pt x="7" y="56"/>
                    </a:moveTo>
                    <a:lnTo>
                      <a:pt x="7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48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20" y="42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23" y="43"/>
                    </a:lnTo>
                    <a:lnTo>
                      <a:pt x="24" y="40"/>
                    </a:lnTo>
                    <a:lnTo>
                      <a:pt x="28" y="37"/>
                    </a:lnTo>
                    <a:lnTo>
                      <a:pt x="31" y="34"/>
                    </a:lnTo>
                    <a:lnTo>
                      <a:pt x="33" y="31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41" y="24"/>
                    </a:lnTo>
                    <a:lnTo>
                      <a:pt x="48" y="19"/>
                    </a:lnTo>
                    <a:lnTo>
                      <a:pt x="54" y="15"/>
                    </a:lnTo>
                    <a:lnTo>
                      <a:pt x="53" y="14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5" y="12"/>
                    </a:lnTo>
                    <a:lnTo>
                      <a:pt x="58" y="11"/>
                    </a:lnTo>
                    <a:lnTo>
                      <a:pt x="59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4"/>
                    </a:lnTo>
                    <a:lnTo>
                      <a:pt x="60" y="15"/>
                    </a:lnTo>
                    <a:lnTo>
                      <a:pt x="64" y="15"/>
                    </a:lnTo>
                    <a:lnTo>
                      <a:pt x="68" y="15"/>
                    </a:lnTo>
                    <a:lnTo>
                      <a:pt x="71" y="15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80" y="15"/>
                    </a:lnTo>
                    <a:lnTo>
                      <a:pt x="81" y="14"/>
                    </a:lnTo>
                    <a:lnTo>
                      <a:pt x="84" y="12"/>
                    </a:lnTo>
                    <a:lnTo>
                      <a:pt x="81" y="10"/>
                    </a:lnTo>
                    <a:lnTo>
                      <a:pt x="76" y="12"/>
                    </a:lnTo>
                    <a:lnTo>
                      <a:pt x="75" y="11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0" y="11"/>
                    </a:lnTo>
                    <a:lnTo>
                      <a:pt x="71" y="11"/>
                    </a:lnTo>
                    <a:lnTo>
                      <a:pt x="74" y="11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1" y="9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4" y="9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87" y="7"/>
                    </a:lnTo>
                    <a:lnTo>
                      <a:pt x="89" y="6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4" y="5"/>
                    </a:lnTo>
                    <a:lnTo>
                      <a:pt x="95" y="5"/>
                    </a:lnTo>
                    <a:lnTo>
                      <a:pt x="96" y="4"/>
                    </a:lnTo>
                    <a:lnTo>
                      <a:pt x="95" y="4"/>
                    </a:lnTo>
                    <a:lnTo>
                      <a:pt x="94" y="4"/>
                    </a:lnTo>
                    <a:lnTo>
                      <a:pt x="94" y="5"/>
                    </a:lnTo>
                    <a:lnTo>
                      <a:pt x="89" y="4"/>
                    </a:lnTo>
                    <a:lnTo>
                      <a:pt x="90" y="2"/>
                    </a:lnTo>
                    <a:lnTo>
                      <a:pt x="91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9" y="1"/>
                    </a:lnTo>
                    <a:lnTo>
                      <a:pt x="86" y="4"/>
                    </a:lnTo>
                    <a:lnTo>
                      <a:pt x="85" y="2"/>
                    </a:lnTo>
                    <a:lnTo>
                      <a:pt x="85" y="1"/>
                    </a:lnTo>
                    <a:lnTo>
                      <a:pt x="84" y="1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81" y="4"/>
                    </a:lnTo>
                    <a:lnTo>
                      <a:pt x="82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0" y="5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87" y="6"/>
                    </a:lnTo>
                    <a:lnTo>
                      <a:pt x="85" y="6"/>
                    </a:lnTo>
                    <a:lnTo>
                      <a:pt x="79" y="5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76" y="1"/>
                    </a:lnTo>
                    <a:lnTo>
                      <a:pt x="75" y="1"/>
                    </a:lnTo>
                    <a:lnTo>
                      <a:pt x="73" y="2"/>
                    </a:lnTo>
                    <a:lnTo>
                      <a:pt x="70" y="2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9" y="5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7"/>
                    </a:lnTo>
                    <a:lnTo>
                      <a:pt x="50" y="7"/>
                    </a:lnTo>
                    <a:lnTo>
                      <a:pt x="49" y="9"/>
                    </a:lnTo>
                    <a:lnTo>
                      <a:pt x="49" y="7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0" y="10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4" y="14"/>
                    </a:lnTo>
                    <a:lnTo>
                      <a:pt x="33" y="16"/>
                    </a:lnTo>
                    <a:lnTo>
                      <a:pt x="29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2" y="25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5" y="32"/>
                    </a:lnTo>
                    <a:lnTo>
                      <a:pt x="14" y="35"/>
                    </a:lnTo>
                    <a:lnTo>
                      <a:pt x="12" y="36"/>
                    </a:lnTo>
                    <a:lnTo>
                      <a:pt x="12" y="39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7" y="42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3" y="53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93" name="Freeform 3243"/>
              <p:cNvSpPr>
                <a:spLocks/>
              </p:cNvSpPr>
              <p:nvPr/>
            </p:nvSpPr>
            <p:spPr bwMode="auto">
              <a:xfrm>
                <a:off x="1826" y="10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94" name="Freeform 3244"/>
              <p:cNvSpPr>
                <a:spLocks/>
              </p:cNvSpPr>
              <p:nvPr/>
            </p:nvSpPr>
            <p:spPr bwMode="auto">
              <a:xfrm>
                <a:off x="1699" y="1111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1 w 6"/>
                  <a:gd name="T7" fmla="*/ 4 h 4"/>
                  <a:gd name="T8" fmla="*/ 4 w 6"/>
                  <a:gd name="T9" fmla="*/ 1 h 4"/>
                  <a:gd name="T10" fmla="*/ 6 w 6"/>
                  <a:gd name="T11" fmla="*/ 0 h 4"/>
                  <a:gd name="T12" fmla="*/ 4 w 6"/>
                  <a:gd name="T13" fmla="*/ 0 h 4"/>
                  <a:gd name="T14" fmla="*/ 1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95" name="Freeform 3245"/>
              <p:cNvSpPr>
                <a:spLocks/>
              </p:cNvSpPr>
              <p:nvPr/>
            </p:nvSpPr>
            <p:spPr bwMode="auto">
              <a:xfrm>
                <a:off x="1784" y="105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96" name="Freeform 3246"/>
              <p:cNvSpPr>
                <a:spLocks/>
              </p:cNvSpPr>
              <p:nvPr/>
            </p:nvSpPr>
            <p:spPr bwMode="auto">
              <a:xfrm>
                <a:off x="1700" y="1126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97" name="Freeform 3247"/>
              <p:cNvSpPr>
                <a:spLocks/>
              </p:cNvSpPr>
              <p:nvPr/>
            </p:nvSpPr>
            <p:spPr bwMode="auto">
              <a:xfrm>
                <a:off x="1697" y="11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98" name="Freeform 3248"/>
              <p:cNvSpPr>
                <a:spLocks/>
              </p:cNvSpPr>
              <p:nvPr/>
            </p:nvSpPr>
            <p:spPr bwMode="auto">
              <a:xfrm>
                <a:off x="1700" y="112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5 w 8"/>
                  <a:gd name="T3" fmla="*/ 0 h 7"/>
                  <a:gd name="T4" fmla="*/ 4 w 8"/>
                  <a:gd name="T5" fmla="*/ 1 h 7"/>
                  <a:gd name="T6" fmla="*/ 4 w 8"/>
                  <a:gd name="T7" fmla="*/ 2 h 7"/>
                  <a:gd name="T8" fmla="*/ 2 w 8"/>
                  <a:gd name="T9" fmla="*/ 2 h 7"/>
                  <a:gd name="T10" fmla="*/ 0 w 8"/>
                  <a:gd name="T11" fmla="*/ 5 h 7"/>
                  <a:gd name="T12" fmla="*/ 0 w 8"/>
                  <a:gd name="T13" fmla="*/ 6 h 7"/>
                  <a:gd name="T14" fmla="*/ 3 w 8"/>
                  <a:gd name="T15" fmla="*/ 7 h 7"/>
                  <a:gd name="T16" fmla="*/ 3 w 8"/>
                  <a:gd name="T17" fmla="*/ 6 h 7"/>
                  <a:gd name="T18" fmla="*/ 2 w 8"/>
                  <a:gd name="T19" fmla="*/ 5 h 7"/>
                  <a:gd name="T20" fmla="*/ 3 w 8"/>
                  <a:gd name="T21" fmla="*/ 4 h 7"/>
                  <a:gd name="T22" fmla="*/ 5 w 8"/>
                  <a:gd name="T23" fmla="*/ 2 h 7"/>
                  <a:gd name="T24" fmla="*/ 7 w 8"/>
                  <a:gd name="T25" fmla="*/ 2 h 7"/>
                  <a:gd name="T26" fmla="*/ 8 w 8"/>
                  <a:gd name="T27" fmla="*/ 1 h 7"/>
                  <a:gd name="T28" fmla="*/ 7 w 8"/>
                  <a:gd name="T29" fmla="*/ 0 h 7"/>
                  <a:gd name="T30" fmla="*/ 8 w 8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899" name="Freeform 3249"/>
              <p:cNvSpPr>
                <a:spLocks/>
              </p:cNvSpPr>
              <p:nvPr/>
            </p:nvSpPr>
            <p:spPr bwMode="auto">
              <a:xfrm>
                <a:off x="1699" y="113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0" name="Freeform 3250"/>
              <p:cNvSpPr>
                <a:spLocks/>
              </p:cNvSpPr>
              <p:nvPr/>
            </p:nvSpPr>
            <p:spPr bwMode="auto">
              <a:xfrm>
                <a:off x="1709" y="1128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1" name="Freeform 3251"/>
              <p:cNvSpPr>
                <a:spLocks/>
              </p:cNvSpPr>
              <p:nvPr/>
            </p:nvSpPr>
            <p:spPr bwMode="auto">
              <a:xfrm>
                <a:off x="1709" y="113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2" name="Freeform 3252"/>
              <p:cNvSpPr>
                <a:spLocks/>
              </p:cNvSpPr>
              <p:nvPr/>
            </p:nvSpPr>
            <p:spPr bwMode="auto">
              <a:xfrm>
                <a:off x="1666" y="1106"/>
                <a:ext cx="68" cy="50"/>
              </a:xfrm>
              <a:custGeom>
                <a:avLst/>
                <a:gdLst>
                  <a:gd name="T0" fmla="*/ 54 w 68"/>
                  <a:gd name="T1" fmla="*/ 1 h 50"/>
                  <a:gd name="T2" fmla="*/ 46 w 68"/>
                  <a:gd name="T3" fmla="*/ 6 h 50"/>
                  <a:gd name="T4" fmla="*/ 37 w 68"/>
                  <a:gd name="T5" fmla="*/ 11 h 50"/>
                  <a:gd name="T6" fmla="*/ 33 w 68"/>
                  <a:gd name="T7" fmla="*/ 15 h 50"/>
                  <a:gd name="T8" fmla="*/ 29 w 68"/>
                  <a:gd name="T9" fmla="*/ 19 h 50"/>
                  <a:gd name="T10" fmla="*/ 27 w 68"/>
                  <a:gd name="T11" fmla="*/ 19 h 50"/>
                  <a:gd name="T12" fmla="*/ 22 w 68"/>
                  <a:gd name="T13" fmla="*/ 21 h 50"/>
                  <a:gd name="T14" fmla="*/ 17 w 68"/>
                  <a:gd name="T15" fmla="*/ 25 h 50"/>
                  <a:gd name="T16" fmla="*/ 14 w 68"/>
                  <a:gd name="T17" fmla="*/ 26 h 50"/>
                  <a:gd name="T18" fmla="*/ 11 w 68"/>
                  <a:gd name="T19" fmla="*/ 27 h 50"/>
                  <a:gd name="T20" fmla="*/ 6 w 68"/>
                  <a:gd name="T21" fmla="*/ 33 h 50"/>
                  <a:gd name="T22" fmla="*/ 3 w 68"/>
                  <a:gd name="T23" fmla="*/ 32 h 50"/>
                  <a:gd name="T24" fmla="*/ 2 w 68"/>
                  <a:gd name="T25" fmla="*/ 33 h 50"/>
                  <a:gd name="T26" fmla="*/ 1 w 68"/>
                  <a:gd name="T27" fmla="*/ 37 h 50"/>
                  <a:gd name="T28" fmla="*/ 2 w 68"/>
                  <a:gd name="T29" fmla="*/ 41 h 50"/>
                  <a:gd name="T30" fmla="*/ 0 w 68"/>
                  <a:gd name="T31" fmla="*/ 50 h 50"/>
                  <a:gd name="T32" fmla="*/ 5 w 68"/>
                  <a:gd name="T33" fmla="*/ 46 h 50"/>
                  <a:gd name="T34" fmla="*/ 1 w 68"/>
                  <a:gd name="T35" fmla="*/ 47 h 50"/>
                  <a:gd name="T36" fmla="*/ 6 w 68"/>
                  <a:gd name="T37" fmla="*/ 43 h 50"/>
                  <a:gd name="T38" fmla="*/ 8 w 68"/>
                  <a:gd name="T39" fmla="*/ 41 h 50"/>
                  <a:gd name="T40" fmla="*/ 16 w 68"/>
                  <a:gd name="T41" fmla="*/ 38 h 50"/>
                  <a:gd name="T42" fmla="*/ 22 w 68"/>
                  <a:gd name="T43" fmla="*/ 35 h 50"/>
                  <a:gd name="T44" fmla="*/ 27 w 68"/>
                  <a:gd name="T45" fmla="*/ 32 h 50"/>
                  <a:gd name="T46" fmla="*/ 32 w 68"/>
                  <a:gd name="T47" fmla="*/ 31 h 50"/>
                  <a:gd name="T48" fmla="*/ 37 w 68"/>
                  <a:gd name="T49" fmla="*/ 31 h 50"/>
                  <a:gd name="T50" fmla="*/ 39 w 68"/>
                  <a:gd name="T51" fmla="*/ 28 h 50"/>
                  <a:gd name="T52" fmla="*/ 42 w 68"/>
                  <a:gd name="T53" fmla="*/ 28 h 50"/>
                  <a:gd name="T54" fmla="*/ 44 w 68"/>
                  <a:gd name="T55" fmla="*/ 25 h 50"/>
                  <a:gd name="T56" fmla="*/ 51 w 68"/>
                  <a:gd name="T57" fmla="*/ 22 h 50"/>
                  <a:gd name="T58" fmla="*/ 54 w 68"/>
                  <a:gd name="T59" fmla="*/ 19 h 50"/>
                  <a:gd name="T60" fmla="*/ 59 w 68"/>
                  <a:gd name="T61" fmla="*/ 14 h 50"/>
                  <a:gd name="T62" fmla="*/ 68 w 68"/>
                  <a:gd name="T63" fmla="*/ 5 h 50"/>
                  <a:gd name="T64" fmla="*/ 62 w 68"/>
                  <a:gd name="T65" fmla="*/ 0 h 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50">
                    <a:moveTo>
                      <a:pt x="62" y="0"/>
                    </a:moveTo>
                    <a:lnTo>
                      <a:pt x="54" y="1"/>
                    </a:lnTo>
                    <a:lnTo>
                      <a:pt x="47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7" y="11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6"/>
                    </a:lnTo>
                    <a:lnTo>
                      <a:pt x="29" y="19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19" y="22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6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7"/>
                    </a:lnTo>
                    <a:lnTo>
                      <a:pt x="3" y="45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6" y="38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7" y="32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4" y="31"/>
                    </a:lnTo>
                    <a:lnTo>
                      <a:pt x="37" y="31"/>
                    </a:lnTo>
                    <a:lnTo>
                      <a:pt x="37" y="28"/>
                    </a:lnTo>
                    <a:lnTo>
                      <a:pt x="39" y="28"/>
                    </a:lnTo>
                    <a:lnTo>
                      <a:pt x="41" y="30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51" y="22"/>
                    </a:lnTo>
                    <a:lnTo>
                      <a:pt x="52" y="20"/>
                    </a:lnTo>
                    <a:lnTo>
                      <a:pt x="54" y="19"/>
                    </a:lnTo>
                    <a:lnTo>
                      <a:pt x="58" y="16"/>
                    </a:lnTo>
                    <a:lnTo>
                      <a:pt x="59" y="14"/>
                    </a:lnTo>
                    <a:lnTo>
                      <a:pt x="64" y="10"/>
                    </a:lnTo>
                    <a:lnTo>
                      <a:pt x="68" y="5"/>
                    </a:lnTo>
                    <a:lnTo>
                      <a:pt x="65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3" name="Freeform 3253"/>
              <p:cNvSpPr>
                <a:spLocks/>
              </p:cNvSpPr>
              <p:nvPr/>
            </p:nvSpPr>
            <p:spPr bwMode="auto">
              <a:xfrm>
                <a:off x="1920" y="1117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7 w 7"/>
                  <a:gd name="T3" fmla="*/ 3 h 4"/>
                  <a:gd name="T4" fmla="*/ 7 w 7"/>
                  <a:gd name="T5" fmla="*/ 4 h 4"/>
                  <a:gd name="T6" fmla="*/ 0 w 7"/>
                  <a:gd name="T7" fmla="*/ 0 h 4"/>
                  <a:gd name="T8" fmla="*/ 3 w 7"/>
                  <a:gd name="T9" fmla="*/ 0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4" name="Freeform 3254"/>
              <p:cNvSpPr>
                <a:spLocks/>
              </p:cNvSpPr>
              <p:nvPr/>
            </p:nvSpPr>
            <p:spPr bwMode="auto">
              <a:xfrm>
                <a:off x="1909" y="1113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4 w 5"/>
                  <a:gd name="T3" fmla="*/ 4 h 4"/>
                  <a:gd name="T4" fmla="*/ 1 w 5"/>
                  <a:gd name="T5" fmla="*/ 2 h 4"/>
                  <a:gd name="T6" fmla="*/ 0 w 5"/>
                  <a:gd name="T7" fmla="*/ 0 h 4"/>
                  <a:gd name="T8" fmla="*/ 1 w 5"/>
                  <a:gd name="T9" fmla="*/ 0 h 4"/>
                  <a:gd name="T10" fmla="*/ 5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5" name="Freeform 3255"/>
              <p:cNvSpPr>
                <a:spLocks/>
              </p:cNvSpPr>
              <p:nvPr/>
            </p:nvSpPr>
            <p:spPr bwMode="auto">
              <a:xfrm>
                <a:off x="1913" y="1130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  <a:gd name="T6" fmla="*/ 2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6" name="Freeform 3256"/>
              <p:cNvSpPr>
                <a:spLocks/>
              </p:cNvSpPr>
              <p:nvPr/>
            </p:nvSpPr>
            <p:spPr bwMode="auto">
              <a:xfrm>
                <a:off x="1775" y="1074"/>
                <a:ext cx="206" cy="111"/>
              </a:xfrm>
              <a:custGeom>
                <a:avLst/>
                <a:gdLst>
                  <a:gd name="T0" fmla="*/ 5 w 206"/>
                  <a:gd name="T1" fmla="*/ 36 h 111"/>
                  <a:gd name="T2" fmla="*/ 12 w 206"/>
                  <a:gd name="T3" fmla="*/ 29 h 111"/>
                  <a:gd name="T4" fmla="*/ 20 w 206"/>
                  <a:gd name="T5" fmla="*/ 27 h 111"/>
                  <a:gd name="T6" fmla="*/ 19 w 206"/>
                  <a:gd name="T7" fmla="*/ 24 h 111"/>
                  <a:gd name="T8" fmla="*/ 31 w 206"/>
                  <a:gd name="T9" fmla="*/ 16 h 111"/>
                  <a:gd name="T10" fmla="*/ 38 w 206"/>
                  <a:gd name="T11" fmla="*/ 16 h 111"/>
                  <a:gd name="T12" fmla="*/ 56 w 206"/>
                  <a:gd name="T13" fmla="*/ 11 h 111"/>
                  <a:gd name="T14" fmla="*/ 71 w 206"/>
                  <a:gd name="T15" fmla="*/ 15 h 111"/>
                  <a:gd name="T16" fmla="*/ 87 w 206"/>
                  <a:gd name="T17" fmla="*/ 22 h 111"/>
                  <a:gd name="T18" fmla="*/ 103 w 206"/>
                  <a:gd name="T19" fmla="*/ 27 h 111"/>
                  <a:gd name="T20" fmla="*/ 101 w 206"/>
                  <a:gd name="T21" fmla="*/ 28 h 111"/>
                  <a:gd name="T22" fmla="*/ 128 w 206"/>
                  <a:gd name="T23" fmla="*/ 46 h 111"/>
                  <a:gd name="T24" fmla="*/ 133 w 206"/>
                  <a:gd name="T25" fmla="*/ 46 h 111"/>
                  <a:gd name="T26" fmla="*/ 134 w 206"/>
                  <a:gd name="T27" fmla="*/ 48 h 111"/>
                  <a:gd name="T28" fmla="*/ 133 w 206"/>
                  <a:gd name="T29" fmla="*/ 47 h 111"/>
                  <a:gd name="T30" fmla="*/ 137 w 206"/>
                  <a:gd name="T31" fmla="*/ 48 h 111"/>
                  <a:gd name="T32" fmla="*/ 142 w 206"/>
                  <a:gd name="T33" fmla="*/ 52 h 111"/>
                  <a:gd name="T34" fmla="*/ 152 w 206"/>
                  <a:gd name="T35" fmla="*/ 63 h 111"/>
                  <a:gd name="T36" fmla="*/ 170 w 206"/>
                  <a:gd name="T37" fmla="*/ 79 h 111"/>
                  <a:gd name="T38" fmla="*/ 173 w 206"/>
                  <a:gd name="T39" fmla="*/ 83 h 111"/>
                  <a:gd name="T40" fmla="*/ 181 w 206"/>
                  <a:gd name="T41" fmla="*/ 90 h 111"/>
                  <a:gd name="T42" fmla="*/ 170 w 206"/>
                  <a:gd name="T43" fmla="*/ 78 h 111"/>
                  <a:gd name="T44" fmla="*/ 163 w 206"/>
                  <a:gd name="T45" fmla="*/ 69 h 111"/>
                  <a:gd name="T46" fmla="*/ 168 w 206"/>
                  <a:gd name="T47" fmla="*/ 74 h 111"/>
                  <a:gd name="T48" fmla="*/ 183 w 206"/>
                  <a:gd name="T49" fmla="*/ 87 h 111"/>
                  <a:gd name="T50" fmla="*/ 190 w 206"/>
                  <a:gd name="T51" fmla="*/ 97 h 111"/>
                  <a:gd name="T52" fmla="*/ 195 w 206"/>
                  <a:gd name="T53" fmla="*/ 103 h 111"/>
                  <a:gd name="T54" fmla="*/ 198 w 206"/>
                  <a:gd name="T55" fmla="*/ 104 h 111"/>
                  <a:gd name="T56" fmla="*/ 195 w 206"/>
                  <a:gd name="T57" fmla="*/ 100 h 111"/>
                  <a:gd name="T58" fmla="*/ 200 w 206"/>
                  <a:gd name="T59" fmla="*/ 104 h 111"/>
                  <a:gd name="T60" fmla="*/ 206 w 206"/>
                  <a:gd name="T61" fmla="*/ 111 h 111"/>
                  <a:gd name="T62" fmla="*/ 203 w 206"/>
                  <a:gd name="T63" fmla="*/ 106 h 111"/>
                  <a:gd name="T64" fmla="*/ 200 w 206"/>
                  <a:gd name="T65" fmla="*/ 99 h 111"/>
                  <a:gd name="T66" fmla="*/ 201 w 206"/>
                  <a:gd name="T67" fmla="*/ 98 h 111"/>
                  <a:gd name="T68" fmla="*/ 196 w 206"/>
                  <a:gd name="T69" fmla="*/ 93 h 111"/>
                  <a:gd name="T70" fmla="*/ 194 w 206"/>
                  <a:gd name="T71" fmla="*/ 90 h 111"/>
                  <a:gd name="T72" fmla="*/ 190 w 206"/>
                  <a:gd name="T73" fmla="*/ 85 h 111"/>
                  <a:gd name="T74" fmla="*/ 188 w 206"/>
                  <a:gd name="T75" fmla="*/ 87 h 111"/>
                  <a:gd name="T76" fmla="*/ 198 w 206"/>
                  <a:gd name="T77" fmla="*/ 100 h 111"/>
                  <a:gd name="T78" fmla="*/ 196 w 206"/>
                  <a:gd name="T79" fmla="*/ 100 h 111"/>
                  <a:gd name="T80" fmla="*/ 183 w 206"/>
                  <a:gd name="T81" fmla="*/ 82 h 111"/>
                  <a:gd name="T82" fmla="*/ 184 w 206"/>
                  <a:gd name="T83" fmla="*/ 78 h 111"/>
                  <a:gd name="T84" fmla="*/ 175 w 206"/>
                  <a:gd name="T85" fmla="*/ 69 h 111"/>
                  <a:gd name="T86" fmla="*/ 164 w 206"/>
                  <a:gd name="T87" fmla="*/ 58 h 111"/>
                  <a:gd name="T88" fmla="*/ 160 w 206"/>
                  <a:gd name="T89" fmla="*/ 53 h 111"/>
                  <a:gd name="T90" fmla="*/ 155 w 206"/>
                  <a:gd name="T91" fmla="*/ 48 h 111"/>
                  <a:gd name="T92" fmla="*/ 154 w 206"/>
                  <a:gd name="T93" fmla="*/ 49 h 111"/>
                  <a:gd name="T94" fmla="*/ 159 w 206"/>
                  <a:gd name="T95" fmla="*/ 54 h 111"/>
                  <a:gd name="T96" fmla="*/ 150 w 206"/>
                  <a:gd name="T97" fmla="*/ 49 h 111"/>
                  <a:gd name="T98" fmla="*/ 137 w 206"/>
                  <a:gd name="T99" fmla="*/ 43 h 111"/>
                  <a:gd name="T100" fmla="*/ 130 w 206"/>
                  <a:gd name="T101" fmla="*/ 37 h 111"/>
                  <a:gd name="T102" fmla="*/ 123 w 206"/>
                  <a:gd name="T103" fmla="*/ 31 h 111"/>
                  <a:gd name="T104" fmla="*/ 111 w 206"/>
                  <a:gd name="T105" fmla="*/ 23 h 111"/>
                  <a:gd name="T106" fmla="*/ 112 w 206"/>
                  <a:gd name="T107" fmla="*/ 22 h 111"/>
                  <a:gd name="T108" fmla="*/ 102 w 206"/>
                  <a:gd name="T109" fmla="*/ 17 h 111"/>
                  <a:gd name="T110" fmla="*/ 84 w 206"/>
                  <a:gd name="T111" fmla="*/ 8 h 111"/>
                  <a:gd name="T112" fmla="*/ 76 w 206"/>
                  <a:gd name="T113" fmla="*/ 5 h 111"/>
                  <a:gd name="T114" fmla="*/ 58 w 206"/>
                  <a:gd name="T115" fmla="*/ 0 h 111"/>
                  <a:gd name="T116" fmla="*/ 37 w 206"/>
                  <a:gd name="T117" fmla="*/ 3 h 111"/>
                  <a:gd name="T118" fmla="*/ 27 w 206"/>
                  <a:gd name="T119" fmla="*/ 11 h 111"/>
                  <a:gd name="T120" fmla="*/ 2 w 206"/>
                  <a:gd name="T121" fmla="*/ 24 h 111"/>
                  <a:gd name="T122" fmla="*/ 0 w 206"/>
                  <a:gd name="T123" fmla="*/ 36 h 111"/>
                  <a:gd name="T124" fmla="*/ 6 w 206"/>
                  <a:gd name="T125" fmla="*/ 36 h 1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6" h="111">
                    <a:moveTo>
                      <a:pt x="6" y="36"/>
                    </a:moveTo>
                    <a:lnTo>
                      <a:pt x="5" y="37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19" y="24"/>
                    </a:lnTo>
                    <a:lnTo>
                      <a:pt x="25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8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2" y="15"/>
                    </a:lnTo>
                    <a:lnTo>
                      <a:pt x="50" y="11"/>
                    </a:lnTo>
                    <a:lnTo>
                      <a:pt x="56" y="11"/>
                    </a:lnTo>
                    <a:lnTo>
                      <a:pt x="61" y="12"/>
                    </a:lnTo>
                    <a:lnTo>
                      <a:pt x="65" y="13"/>
                    </a:lnTo>
                    <a:lnTo>
                      <a:pt x="71" y="15"/>
                    </a:lnTo>
                    <a:lnTo>
                      <a:pt x="77" y="18"/>
                    </a:lnTo>
                    <a:lnTo>
                      <a:pt x="82" y="21"/>
                    </a:lnTo>
                    <a:lnTo>
                      <a:pt x="87" y="22"/>
                    </a:lnTo>
                    <a:lnTo>
                      <a:pt x="92" y="24"/>
                    </a:lnTo>
                    <a:lnTo>
                      <a:pt x="97" y="26"/>
                    </a:lnTo>
                    <a:lnTo>
                      <a:pt x="103" y="27"/>
                    </a:lnTo>
                    <a:lnTo>
                      <a:pt x="104" y="28"/>
                    </a:lnTo>
                    <a:lnTo>
                      <a:pt x="104" y="29"/>
                    </a:lnTo>
                    <a:lnTo>
                      <a:pt x="101" y="28"/>
                    </a:lnTo>
                    <a:lnTo>
                      <a:pt x="97" y="27"/>
                    </a:lnTo>
                    <a:lnTo>
                      <a:pt x="96" y="27"/>
                    </a:lnTo>
                    <a:lnTo>
                      <a:pt x="128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47"/>
                    </a:lnTo>
                    <a:lnTo>
                      <a:pt x="134" y="48"/>
                    </a:lnTo>
                    <a:lnTo>
                      <a:pt x="133" y="48"/>
                    </a:lnTo>
                    <a:lnTo>
                      <a:pt x="134" y="48"/>
                    </a:lnTo>
                    <a:lnTo>
                      <a:pt x="133" y="47"/>
                    </a:lnTo>
                    <a:lnTo>
                      <a:pt x="133" y="46"/>
                    </a:lnTo>
                    <a:lnTo>
                      <a:pt x="134" y="47"/>
                    </a:lnTo>
                    <a:lnTo>
                      <a:pt x="137" y="48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5" y="58"/>
                    </a:lnTo>
                    <a:lnTo>
                      <a:pt x="152" y="63"/>
                    </a:lnTo>
                    <a:lnTo>
                      <a:pt x="158" y="68"/>
                    </a:lnTo>
                    <a:lnTo>
                      <a:pt x="169" y="79"/>
                    </a:lnTo>
                    <a:lnTo>
                      <a:pt x="170" y="79"/>
                    </a:lnTo>
                    <a:lnTo>
                      <a:pt x="173" y="82"/>
                    </a:lnTo>
                    <a:lnTo>
                      <a:pt x="172" y="82"/>
                    </a:lnTo>
                    <a:lnTo>
                      <a:pt x="173" y="83"/>
                    </a:lnTo>
                    <a:lnTo>
                      <a:pt x="175" y="87"/>
                    </a:lnTo>
                    <a:lnTo>
                      <a:pt x="178" y="88"/>
                    </a:lnTo>
                    <a:lnTo>
                      <a:pt x="181" y="90"/>
                    </a:lnTo>
                    <a:lnTo>
                      <a:pt x="181" y="88"/>
                    </a:lnTo>
                    <a:lnTo>
                      <a:pt x="173" y="80"/>
                    </a:lnTo>
                    <a:lnTo>
                      <a:pt x="170" y="78"/>
                    </a:lnTo>
                    <a:lnTo>
                      <a:pt x="167" y="74"/>
                    </a:lnTo>
                    <a:lnTo>
                      <a:pt x="164" y="70"/>
                    </a:lnTo>
                    <a:lnTo>
                      <a:pt x="163" y="69"/>
                    </a:lnTo>
                    <a:lnTo>
                      <a:pt x="164" y="69"/>
                    </a:lnTo>
                    <a:lnTo>
                      <a:pt x="165" y="70"/>
                    </a:lnTo>
                    <a:lnTo>
                      <a:pt x="168" y="74"/>
                    </a:lnTo>
                    <a:lnTo>
                      <a:pt x="172" y="77"/>
                    </a:lnTo>
                    <a:lnTo>
                      <a:pt x="179" y="82"/>
                    </a:lnTo>
                    <a:lnTo>
                      <a:pt x="183" y="87"/>
                    </a:lnTo>
                    <a:lnTo>
                      <a:pt x="184" y="92"/>
                    </a:lnTo>
                    <a:lnTo>
                      <a:pt x="188" y="94"/>
                    </a:lnTo>
                    <a:lnTo>
                      <a:pt x="190" y="97"/>
                    </a:lnTo>
                    <a:lnTo>
                      <a:pt x="193" y="100"/>
                    </a:lnTo>
                    <a:lnTo>
                      <a:pt x="194" y="103"/>
                    </a:lnTo>
                    <a:lnTo>
                      <a:pt x="195" y="103"/>
                    </a:lnTo>
                    <a:lnTo>
                      <a:pt x="198" y="108"/>
                    </a:lnTo>
                    <a:lnTo>
                      <a:pt x="199" y="106"/>
                    </a:lnTo>
                    <a:lnTo>
                      <a:pt x="198" y="104"/>
                    </a:lnTo>
                    <a:lnTo>
                      <a:pt x="193" y="98"/>
                    </a:lnTo>
                    <a:lnTo>
                      <a:pt x="195" y="99"/>
                    </a:lnTo>
                    <a:lnTo>
                      <a:pt x="195" y="100"/>
                    </a:lnTo>
                    <a:lnTo>
                      <a:pt x="198" y="103"/>
                    </a:lnTo>
                    <a:lnTo>
                      <a:pt x="199" y="103"/>
                    </a:lnTo>
                    <a:lnTo>
                      <a:pt x="200" y="104"/>
                    </a:lnTo>
                    <a:lnTo>
                      <a:pt x="201" y="106"/>
                    </a:lnTo>
                    <a:lnTo>
                      <a:pt x="204" y="110"/>
                    </a:lnTo>
                    <a:lnTo>
                      <a:pt x="206" y="111"/>
                    </a:lnTo>
                    <a:lnTo>
                      <a:pt x="206" y="110"/>
                    </a:lnTo>
                    <a:lnTo>
                      <a:pt x="204" y="106"/>
                    </a:lnTo>
                    <a:lnTo>
                      <a:pt x="203" y="106"/>
                    </a:lnTo>
                    <a:lnTo>
                      <a:pt x="198" y="98"/>
                    </a:lnTo>
                    <a:lnTo>
                      <a:pt x="199" y="98"/>
                    </a:lnTo>
                    <a:lnTo>
                      <a:pt x="200" y="99"/>
                    </a:lnTo>
                    <a:lnTo>
                      <a:pt x="201" y="100"/>
                    </a:lnTo>
                    <a:lnTo>
                      <a:pt x="203" y="100"/>
                    </a:lnTo>
                    <a:lnTo>
                      <a:pt x="201" y="98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3"/>
                    </a:lnTo>
                    <a:lnTo>
                      <a:pt x="199" y="97"/>
                    </a:lnTo>
                    <a:lnTo>
                      <a:pt x="195" y="94"/>
                    </a:lnTo>
                    <a:lnTo>
                      <a:pt x="194" y="90"/>
                    </a:lnTo>
                    <a:lnTo>
                      <a:pt x="194" y="89"/>
                    </a:lnTo>
                    <a:lnTo>
                      <a:pt x="193" y="88"/>
                    </a:lnTo>
                    <a:lnTo>
                      <a:pt x="190" y="85"/>
                    </a:lnTo>
                    <a:lnTo>
                      <a:pt x="189" y="85"/>
                    </a:lnTo>
                    <a:lnTo>
                      <a:pt x="186" y="84"/>
                    </a:lnTo>
                    <a:lnTo>
                      <a:pt x="188" y="87"/>
                    </a:lnTo>
                    <a:lnTo>
                      <a:pt x="190" y="90"/>
                    </a:lnTo>
                    <a:lnTo>
                      <a:pt x="195" y="98"/>
                    </a:lnTo>
                    <a:lnTo>
                      <a:pt x="198" y="100"/>
                    </a:lnTo>
                    <a:lnTo>
                      <a:pt x="196" y="100"/>
                    </a:lnTo>
                    <a:lnTo>
                      <a:pt x="196" y="99"/>
                    </a:lnTo>
                    <a:lnTo>
                      <a:pt x="196" y="100"/>
                    </a:lnTo>
                    <a:lnTo>
                      <a:pt x="193" y="95"/>
                    </a:lnTo>
                    <a:lnTo>
                      <a:pt x="189" y="90"/>
                    </a:lnTo>
                    <a:lnTo>
                      <a:pt x="183" y="82"/>
                    </a:lnTo>
                    <a:lnTo>
                      <a:pt x="183" y="79"/>
                    </a:lnTo>
                    <a:lnTo>
                      <a:pt x="183" y="78"/>
                    </a:lnTo>
                    <a:lnTo>
                      <a:pt x="184" y="78"/>
                    </a:lnTo>
                    <a:lnTo>
                      <a:pt x="183" y="75"/>
                    </a:lnTo>
                    <a:lnTo>
                      <a:pt x="180" y="73"/>
                    </a:lnTo>
                    <a:lnTo>
                      <a:pt x="175" y="69"/>
                    </a:lnTo>
                    <a:lnTo>
                      <a:pt x="172" y="65"/>
                    </a:lnTo>
                    <a:lnTo>
                      <a:pt x="168" y="62"/>
                    </a:lnTo>
                    <a:lnTo>
                      <a:pt x="164" y="58"/>
                    </a:lnTo>
                    <a:lnTo>
                      <a:pt x="163" y="58"/>
                    </a:lnTo>
                    <a:lnTo>
                      <a:pt x="159" y="54"/>
                    </a:lnTo>
                    <a:lnTo>
                      <a:pt x="160" y="53"/>
                    </a:lnTo>
                    <a:lnTo>
                      <a:pt x="162" y="53"/>
                    </a:lnTo>
                    <a:lnTo>
                      <a:pt x="160" y="52"/>
                    </a:lnTo>
                    <a:lnTo>
                      <a:pt x="155" y="48"/>
                    </a:lnTo>
                    <a:lnTo>
                      <a:pt x="153" y="47"/>
                    </a:lnTo>
                    <a:lnTo>
                      <a:pt x="152" y="47"/>
                    </a:lnTo>
                    <a:lnTo>
                      <a:pt x="154" y="49"/>
                    </a:lnTo>
                    <a:lnTo>
                      <a:pt x="157" y="52"/>
                    </a:lnTo>
                    <a:lnTo>
                      <a:pt x="158" y="53"/>
                    </a:lnTo>
                    <a:lnTo>
                      <a:pt x="159" y="54"/>
                    </a:lnTo>
                    <a:lnTo>
                      <a:pt x="158" y="54"/>
                    </a:lnTo>
                    <a:lnTo>
                      <a:pt x="154" y="52"/>
                    </a:lnTo>
                    <a:lnTo>
                      <a:pt x="150" y="49"/>
                    </a:lnTo>
                    <a:lnTo>
                      <a:pt x="144" y="46"/>
                    </a:lnTo>
                    <a:lnTo>
                      <a:pt x="142" y="44"/>
                    </a:lnTo>
                    <a:lnTo>
                      <a:pt x="137" y="43"/>
                    </a:lnTo>
                    <a:lnTo>
                      <a:pt x="133" y="39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4" y="38"/>
                    </a:lnTo>
                    <a:lnTo>
                      <a:pt x="128" y="33"/>
                    </a:lnTo>
                    <a:lnTo>
                      <a:pt x="123" y="31"/>
                    </a:lnTo>
                    <a:lnTo>
                      <a:pt x="119" y="28"/>
                    </a:lnTo>
                    <a:lnTo>
                      <a:pt x="116" y="24"/>
                    </a:lnTo>
                    <a:lnTo>
                      <a:pt x="111" y="23"/>
                    </a:lnTo>
                    <a:lnTo>
                      <a:pt x="111" y="22"/>
                    </a:lnTo>
                    <a:lnTo>
                      <a:pt x="113" y="23"/>
                    </a:lnTo>
                    <a:lnTo>
                      <a:pt x="112" y="22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7" y="15"/>
                    </a:lnTo>
                    <a:lnTo>
                      <a:pt x="86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78" y="5"/>
                    </a:lnTo>
                    <a:lnTo>
                      <a:pt x="76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3" y="1"/>
                    </a:lnTo>
                    <a:lnTo>
                      <a:pt x="37" y="3"/>
                    </a:lnTo>
                    <a:lnTo>
                      <a:pt x="30" y="6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4" y="37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7" name="Freeform 3257"/>
              <p:cNvSpPr>
                <a:spLocks/>
              </p:cNvSpPr>
              <p:nvPr/>
            </p:nvSpPr>
            <p:spPr bwMode="auto">
              <a:xfrm>
                <a:off x="1965" y="117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8" name="Freeform 3258"/>
              <p:cNvSpPr>
                <a:spLocks/>
              </p:cNvSpPr>
              <p:nvPr/>
            </p:nvSpPr>
            <p:spPr bwMode="auto">
              <a:xfrm>
                <a:off x="1697" y="1139"/>
                <a:ext cx="13" cy="9"/>
              </a:xfrm>
              <a:custGeom>
                <a:avLst/>
                <a:gdLst>
                  <a:gd name="T0" fmla="*/ 5 w 13"/>
                  <a:gd name="T1" fmla="*/ 3 h 9"/>
                  <a:gd name="T2" fmla="*/ 1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7 w 13"/>
                  <a:gd name="T9" fmla="*/ 4 h 9"/>
                  <a:gd name="T10" fmla="*/ 13 w 13"/>
                  <a:gd name="T11" fmla="*/ 2 h 9"/>
                  <a:gd name="T12" fmla="*/ 12 w 13"/>
                  <a:gd name="T13" fmla="*/ 0 h 9"/>
                  <a:gd name="T14" fmla="*/ 10 w 13"/>
                  <a:gd name="T15" fmla="*/ 2 h 9"/>
                  <a:gd name="T16" fmla="*/ 5 w 13"/>
                  <a:gd name="T17" fmla="*/ 3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9">
                    <a:moveTo>
                      <a:pt x="5" y="3"/>
                    </a:move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09" name="Freeform 3259"/>
              <p:cNvSpPr>
                <a:spLocks/>
              </p:cNvSpPr>
              <p:nvPr/>
            </p:nvSpPr>
            <p:spPr bwMode="auto">
              <a:xfrm>
                <a:off x="1909" y="1108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1 w 6"/>
                  <a:gd name="T5" fmla="*/ 2 h 3"/>
                  <a:gd name="T6" fmla="*/ 4 w 6"/>
                  <a:gd name="T7" fmla="*/ 3 h 3"/>
                  <a:gd name="T8" fmla="*/ 5 w 6"/>
                  <a:gd name="T9" fmla="*/ 3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0" name="Freeform 3260"/>
              <p:cNvSpPr>
                <a:spLocks/>
              </p:cNvSpPr>
              <p:nvPr/>
            </p:nvSpPr>
            <p:spPr bwMode="auto">
              <a:xfrm>
                <a:off x="1688" y="116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3 h 3"/>
                  <a:gd name="T4" fmla="*/ 1 w 5"/>
                  <a:gd name="T5" fmla="*/ 2 h 3"/>
                  <a:gd name="T6" fmla="*/ 5 w 5"/>
                  <a:gd name="T7" fmla="*/ 0 h 3"/>
                  <a:gd name="T8" fmla="*/ 2 w 5"/>
                  <a:gd name="T9" fmla="*/ 1 h 3"/>
                  <a:gd name="T10" fmla="*/ 0 w 5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1" name="Freeform 3261"/>
              <p:cNvSpPr>
                <a:spLocks/>
              </p:cNvSpPr>
              <p:nvPr/>
            </p:nvSpPr>
            <p:spPr bwMode="auto">
              <a:xfrm>
                <a:off x="1678" y="116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1" y="4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2" name="Freeform 3262"/>
              <p:cNvSpPr>
                <a:spLocks/>
              </p:cNvSpPr>
              <p:nvPr/>
            </p:nvSpPr>
            <p:spPr bwMode="auto">
              <a:xfrm>
                <a:off x="1684" y="1159"/>
                <a:ext cx="20" cy="12"/>
              </a:xfrm>
              <a:custGeom>
                <a:avLst/>
                <a:gdLst>
                  <a:gd name="T0" fmla="*/ 19 w 20"/>
                  <a:gd name="T1" fmla="*/ 0 h 12"/>
                  <a:gd name="T2" fmla="*/ 15 w 20"/>
                  <a:gd name="T3" fmla="*/ 2 h 12"/>
                  <a:gd name="T4" fmla="*/ 13 w 20"/>
                  <a:gd name="T5" fmla="*/ 4 h 12"/>
                  <a:gd name="T6" fmla="*/ 10 w 20"/>
                  <a:gd name="T7" fmla="*/ 5 h 12"/>
                  <a:gd name="T8" fmla="*/ 6 w 20"/>
                  <a:gd name="T9" fmla="*/ 7 h 12"/>
                  <a:gd name="T10" fmla="*/ 1 w 20"/>
                  <a:gd name="T11" fmla="*/ 9 h 12"/>
                  <a:gd name="T12" fmla="*/ 0 w 20"/>
                  <a:gd name="T13" fmla="*/ 10 h 12"/>
                  <a:gd name="T14" fmla="*/ 1 w 20"/>
                  <a:gd name="T15" fmla="*/ 10 h 12"/>
                  <a:gd name="T16" fmla="*/ 4 w 20"/>
                  <a:gd name="T17" fmla="*/ 12 h 12"/>
                  <a:gd name="T18" fmla="*/ 5 w 20"/>
                  <a:gd name="T19" fmla="*/ 10 h 12"/>
                  <a:gd name="T20" fmla="*/ 5 w 20"/>
                  <a:gd name="T21" fmla="*/ 9 h 12"/>
                  <a:gd name="T22" fmla="*/ 5 w 20"/>
                  <a:gd name="T23" fmla="*/ 8 h 12"/>
                  <a:gd name="T24" fmla="*/ 8 w 20"/>
                  <a:gd name="T25" fmla="*/ 7 h 12"/>
                  <a:gd name="T26" fmla="*/ 13 w 20"/>
                  <a:gd name="T27" fmla="*/ 4 h 12"/>
                  <a:gd name="T28" fmla="*/ 16 w 20"/>
                  <a:gd name="T29" fmla="*/ 4 h 12"/>
                  <a:gd name="T30" fmla="*/ 20 w 20"/>
                  <a:gd name="T31" fmla="*/ 3 h 12"/>
                  <a:gd name="T32" fmla="*/ 19 w 20"/>
                  <a:gd name="T33" fmla="*/ 2 h 12"/>
                  <a:gd name="T34" fmla="*/ 19 w 20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12">
                    <a:moveTo>
                      <a:pt x="19" y="0"/>
                    </a:moveTo>
                    <a:lnTo>
                      <a:pt x="15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3" name="Freeform 3263"/>
              <p:cNvSpPr>
                <a:spLocks/>
              </p:cNvSpPr>
              <p:nvPr/>
            </p:nvSpPr>
            <p:spPr bwMode="auto">
              <a:xfrm>
                <a:off x="1680" y="117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2 w 4"/>
                  <a:gd name="T5" fmla="*/ 1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4" name="Freeform 3264"/>
              <p:cNvSpPr>
                <a:spLocks/>
              </p:cNvSpPr>
              <p:nvPr/>
            </p:nvSpPr>
            <p:spPr bwMode="auto">
              <a:xfrm>
                <a:off x="1703" y="1162"/>
                <a:ext cx="6" cy="2"/>
              </a:xfrm>
              <a:custGeom>
                <a:avLst/>
                <a:gdLst>
                  <a:gd name="T0" fmla="*/ 2 w 6"/>
                  <a:gd name="T1" fmla="*/ 1 h 2"/>
                  <a:gd name="T2" fmla="*/ 6 w 6"/>
                  <a:gd name="T3" fmla="*/ 0 h 2"/>
                  <a:gd name="T4" fmla="*/ 0 w 6"/>
                  <a:gd name="T5" fmla="*/ 2 h 2"/>
                  <a:gd name="T6" fmla="*/ 2 w 6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1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5" name="Freeform 3265"/>
              <p:cNvSpPr>
                <a:spLocks/>
              </p:cNvSpPr>
              <p:nvPr/>
            </p:nvSpPr>
            <p:spPr bwMode="auto">
              <a:xfrm>
                <a:off x="1699" y="116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2 h 4"/>
                  <a:gd name="T4" fmla="*/ 5 w 5"/>
                  <a:gd name="T5" fmla="*/ 1 h 4"/>
                  <a:gd name="T6" fmla="*/ 5 w 5"/>
                  <a:gd name="T7" fmla="*/ 0 h 4"/>
                  <a:gd name="T8" fmla="*/ 4 w 5"/>
                  <a:gd name="T9" fmla="*/ 0 h 4"/>
                  <a:gd name="T10" fmla="*/ 1 w 5"/>
                  <a:gd name="T11" fmla="*/ 2 h 4"/>
                  <a:gd name="T12" fmla="*/ 0 w 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6" name="Freeform 3266"/>
              <p:cNvSpPr>
                <a:spLocks/>
              </p:cNvSpPr>
              <p:nvPr/>
            </p:nvSpPr>
            <p:spPr bwMode="auto">
              <a:xfrm>
                <a:off x="1611" y="1120"/>
                <a:ext cx="152" cy="113"/>
              </a:xfrm>
              <a:custGeom>
                <a:avLst/>
                <a:gdLst>
                  <a:gd name="T0" fmla="*/ 130 w 152"/>
                  <a:gd name="T1" fmla="*/ 7 h 113"/>
                  <a:gd name="T2" fmla="*/ 109 w 152"/>
                  <a:gd name="T3" fmla="*/ 21 h 113"/>
                  <a:gd name="T4" fmla="*/ 92 w 152"/>
                  <a:gd name="T5" fmla="*/ 29 h 113"/>
                  <a:gd name="T6" fmla="*/ 81 w 152"/>
                  <a:gd name="T7" fmla="*/ 36 h 113"/>
                  <a:gd name="T8" fmla="*/ 71 w 152"/>
                  <a:gd name="T9" fmla="*/ 41 h 113"/>
                  <a:gd name="T10" fmla="*/ 68 w 152"/>
                  <a:gd name="T11" fmla="*/ 42 h 113"/>
                  <a:gd name="T12" fmla="*/ 63 w 152"/>
                  <a:gd name="T13" fmla="*/ 43 h 113"/>
                  <a:gd name="T14" fmla="*/ 55 w 152"/>
                  <a:gd name="T15" fmla="*/ 53 h 113"/>
                  <a:gd name="T16" fmla="*/ 46 w 152"/>
                  <a:gd name="T17" fmla="*/ 62 h 113"/>
                  <a:gd name="T18" fmla="*/ 41 w 152"/>
                  <a:gd name="T19" fmla="*/ 68 h 113"/>
                  <a:gd name="T20" fmla="*/ 35 w 152"/>
                  <a:gd name="T21" fmla="*/ 73 h 113"/>
                  <a:gd name="T22" fmla="*/ 23 w 152"/>
                  <a:gd name="T23" fmla="*/ 85 h 113"/>
                  <a:gd name="T24" fmla="*/ 22 w 152"/>
                  <a:gd name="T25" fmla="*/ 85 h 113"/>
                  <a:gd name="T26" fmla="*/ 18 w 152"/>
                  <a:gd name="T27" fmla="*/ 88 h 113"/>
                  <a:gd name="T28" fmla="*/ 12 w 152"/>
                  <a:gd name="T29" fmla="*/ 93 h 113"/>
                  <a:gd name="T30" fmla="*/ 14 w 152"/>
                  <a:gd name="T31" fmla="*/ 94 h 113"/>
                  <a:gd name="T32" fmla="*/ 12 w 152"/>
                  <a:gd name="T33" fmla="*/ 99 h 113"/>
                  <a:gd name="T34" fmla="*/ 2 w 152"/>
                  <a:gd name="T35" fmla="*/ 110 h 113"/>
                  <a:gd name="T36" fmla="*/ 5 w 152"/>
                  <a:gd name="T37" fmla="*/ 110 h 113"/>
                  <a:gd name="T38" fmla="*/ 11 w 152"/>
                  <a:gd name="T39" fmla="*/ 106 h 113"/>
                  <a:gd name="T40" fmla="*/ 14 w 152"/>
                  <a:gd name="T41" fmla="*/ 105 h 113"/>
                  <a:gd name="T42" fmla="*/ 11 w 152"/>
                  <a:gd name="T43" fmla="*/ 106 h 113"/>
                  <a:gd name="T44" fmla="*/ 14 w 152"/>
                  <a:gd name="T45" fmla="*/ 103 h 113"/>
                  <a:gd name="T46" fmla="*/ 20 w 152"/>
                  <a:gd name="T47" fmla="*/ 98 h 113"/>
                  <a:gd name="T48" fmla="*/ 30 w 152"/>
                  <a:gd name="T49" fmla="*/ 94 h 113"/>
                  <a:gd name="T50" fmla="*/ 43 w 152"/>
                  <a:gd name="T51" fmla="*/ 82 h 113"/>
                  <a:gd name="T52" fmla="*/ 52 w 152"/>
                  <a:gd name="T53" fmla="*/ 72 h 113"/>
                  <a:gd name="T54" fmla="*/ 60 w 152"/>
                  <a:gd name="T55" fmla="*/ 65 h 113"/>
                  <a:gd name="T56" fmla="*/ 68 w 152"/>
                  <a:gd name="T57" fmla="*/ 57 h 113"/>
                  <a:gd name="T58" fmla="*/ 76 w 152"/>
                  <a:gd name="T59" fmla="*/ 53 h 113"/>
                  <a:gd name="T60" fmla="*/ 73 w 152"/>
                  <a:gd name="T61" fmla="*/ 55 h 113"/>
                  <a:gd name="T62" fmla="*/ 81 w 152"/>
                  <a:gd name="T63" fmla="*/ 52 h 113"/>
                  <a:gd name="T64" fmla="*/ 82 w 152"/>
                  <a:gd name="T65" fmla="*/ 53 h 113"/>
                  <a:gd name="T66" fmla="*/ 92 w 152"/>
                  <a:gd name="T67" fmla="*/ 48 h 113"/>
                  <a:gd name="T68" fmla="*/ 102 w 152"/>
                  <a:gd name="T69" fmla="*/ 42 h 113"/>
                  <a:gd name="T70" fmla="*/ 114 w 152"/>
                  <a:gd name="T71" fmla="*/ 34 h 113"/>
                  <a:gd name="T72" fmla="*/ 127 w 152"/>
                  <a:gd name="T73" fmla="*/ 27 h 113"/>
                  <a:gd name="T74" fmla="*/ 143 w 152"/>
                  <a:gd name="T75" fmla="*/ 12 h 113"/>
                  <a:gd name="T76" fmla="*/ 152 w 152"/>
                  <a:gd name="T77" fmla="*/ 1 h 113"/>
                  <a:gd name="T78" fmla="*/ 148 w 152"/>
                  <a:gd name="T79" fmla="*/ 0 h 11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2" h="113">
                    <a:moveTo>
                      <a:pt x="144" y="0"/>
                    </a:moveTo>
                    <a:lnTo>
                      <a:pt x="130" y="7"/>
                    </a:lnTo>
                    <a:lnTo>
                      <a:pt x="114" y="14"/>
                    </a:lnTo>
                    <a:lnTo>
                      <a:pt x="109" y="21"/>
                    </a:lnTo>
                    <a:lnTo>
                      <a:pt x="102" y="23"/>
                    </a:lnTo>
                    <a:lnTo>
                      <a:pt x="92" y="29"/>
                    </a:lnTo>
                    <a:lnTo>
                      <a:pt x="84" y="36"/>
                    </a:lnTo>
                    <a:lnTo>
                      <a:pt x="81" y="36"/>
                    </a:lnTo>
                    <a:lnTo>
                      <a:pt x="76" y="38"/>
                    </a:lnTo>
                    <a:lnTo>
                      <a:pt x="71" y="41"/>
                    </a:lnTo>
                    <a:lnTo>
                      <a:pt x="69" y="42"/>
                    </a:lnTo>
                    <a:lnTo>
                      <a:pt x="68" y="42"/>
                    </a:lnTo>
                    <a:lnTo>
                      <a:pt x="67" y="42"/>
                    </a:lnTo>
                    <a:lnTo>
                      <a:pt x="63" y="43"/>
                    </a:lnTo>
                    <a:lnTo>
                      <a:pt x="60" y="48"/>
                    </a:lnTo>
                    <a:lnTo>
                      <a:pt x="55" y="53"/>
                    </a:lnTo>
                    <a:lnTo>
                      <a:pt x="50" y="57"/>
                    </a:lnTo>
                    <a:lnTo>
                      <a:pt x="46" y="62"/>
                    </a:lnTo>
                    <a:lnTo>
                      <a:pt x="43" y="64"/>
                    </a:lnTo>
                    <a:lnTo>
                      <a:pt x="41" y="68"/>
                    </a:lnTo>
                    <a:lnTo>
                      <a:pt x="38" y="70"/>
                    </a:lnTo>
                    <a:lnTo>
                      <a:pt x="35" y="73"/>
                    </a:lnTo>
                    <a:lnTo>
                      <a:pt x="26" y="82"/>
                    </a:lnTo>
                    <a:lnTo>
                      <a:pt x="23" y="85"/>
                    </a:lnTo>
                    <a:lnTo>
                      <a:pt x="22" y="88"/>
                    </a:lnTo>
                    <a:lnTo>
                      <a:pt x="22" y="85"/>
                    </a:lnTo>
                    <a:lnTo>
                      <a:pt x="20" y="87"/>
                    </a:lnTo>
                    <a:lnTo>
                      <a:pt x="18" y="88"/>
                    </a:lnTo>
                    <a:lnTo>
                      <a:pt x="16" y="90"/>
                    </a:lnTo>
                    <a:lnTo>
                      <a:pt x="12" y="93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2" y="99"/>
                    </a:lnTo>
                    <a:lnTo>
                      <a:pt x="7" y="105"/>
                    </a:lnTo>
                    <a:lnTo>
                      <a:pt x="2" y="110"/>
                    </a:lnTo>
                    <a:lnTo>
                      <a:pt x="0" y="113"/>
                    </a:lnTo>
                    <a:lnTo>
                      <a:pt x="5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6" y="108"/>
                    </a:lnTo>
                    <a:lnTo>
                      <a:pt x="14" y="103"/>
                    </a:lnTo>
                    <a:lnTo>
                      <a:pt x="17" y="100"/>
                    </a:lnTo>
                    <a:lnTo>
                      <a:pt x="20" y="98"/>
                    </a:lnTo>
                    <a:lnTo>
                      <a:pt x="25" y="95"/>
                    </a:lnTo>
                    <a:lnTo>
                      <a:pt x="30" y="94"/>
                    </a:lnTo>
                    <a:lnTo>
                      <a:pt x="38" y="85"/>
                    </a:lnTo>
                    <a:lnTo>
                      <a:pt x="43" y="82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6" y="70"/>
                    </a:lnTo>
                    <a:lnTo>
                      <a:pt x="60" y="65"/>
                    </a:lnTo>
                    <a:lnTo>
                      <a:pt x="62" y="62"/>
                    </a:lnTo>
                    <a:lnTo>
                      <a:pt x="68" y="57"/>
                    </a:lnTo>
                    <a:lnTo>
                      <a:pt x="73" y="55"/>
                    </a:lnTo>
                    <a:lnTo>
                      <a:pt x="76" y="53"/>
                    </a:lnTo>
                    <a:lnTo>
                      <a:pt x="72" y="55"/>
                    </a:lnTo>
                    <a:lnTo>
                      <a:pt x="73" y="55"/>
                    </a:lnTo>
                    <a:lnTo>
                      <a:pt x="77" y="53"/>
                    </a:lnTo>
                    <a:lnTo>
                      <a:pt x="81" y="52"/>
                    </a:lnTo>
                    <a:lnTo>
                      <a:pt x="81" y="53"/>
                    </a:lnTo>
                    <a:lnTo>
                      <a:pt x="82" y="53"/>
                    </a:lnTo>
                    <a:lnTo>
                      <a:pt x="87" y="52"/>
                    </a:lnTo>
                    <a:lnTo>
                      <a:pt x="92" y="48"/>
                    </a:lnTo>
                    <a:lnTo>
                      <a:pt x="94" y="46"/>
                    </a:lnTo>
                    <a:lnTo>
                      <a:pt x="102" y="42"/>
                    </a:lnTo>
                    <a:lnTo>
                      <a:pt x="109" y="39"/>
                    </a:lnTo>
                    <a:lnTo>
                      <a:pt x="114" y="34"/>
                    </a:lnTo>
                    <a:lnTo>
                      <a:pt x="120" y="31"/>
                    </a:lnTo>
                    <a:lnTo>
                      <a:pt x="127" y="27"/>
                    </a:lnTo>
                    <a:lnTo>
                      <a:pt x="132" y="22"/>
                    </a:lnTo>
                    <a:lnTo>
                      <a:pt x="143" y="12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7" name="Freeform 3267"/>
              <p:cNvSpPr>
                <a:spLocks/>
              </p:cNvSpPr>
              <p:nvPr/>
            </p:nvSpPr>
            <p:spPr bwMode="auto">
              <a:xfrm>
                <a:off x="1822" y="99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8" name="Freeform 3268"/>
              <p:cNvSpPr>
                <a:spLocks/>
              </p:cNvSpPr>
              <p:nvPr/>
            </p:nvSpPr>
            <p:spPr bwMode="auto">
              <a:xfrm>
                <a:off x="1827" y="9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19" name="Freeform 3269"/>
              <p:cNvSpPr>
                <a:spLocks/>
              </p:cNvSpPr>
              <p:nvPr/>
            </p:nvSpPr>
            <p:spPr bwMode="auto">
              <a:xfrm>
                <a:off x="1837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0" name="Freeform 3270"/>
              <p:cNvSpPr>
                <a:spLocks/>
              </p:cNvSpPr>
              <p:nvPr/>
            </p:nvSpPr>
            <p:spPr bwMode="auto">
              <a:xfrm>
                <a:off x="1820" y="961"/>
                <a:ext cx="35" cy="83"/>
              </a:xfrm>
              <a:custGeom>
                <a:avLst/>
                <a:gdLst>
                  <a:gd name="T0" fmla="*/ 32 w 35"/>
                  <a:gd name="T1" fmla="*/ 77 h 83"/>
                  <a:gd name="T2" fmla="*/ 31 w 35"/>
                  <a:gd name="T3" fmla="*/ 74 h 83"/>
                  <a:gd name="T4" fmla="*/ 30 w 35"/>
                  <a:gd name="T5" fmla="*/ 70 h 83"/>
                  <a:gd name="T6" fmla="*/ 28 w 35"/>
                  <a:gd name="T7" fmla="*/ 67 h 83"/>
                  <a:gd name="T8" fmla="*/ 27 w 35"/>
                  <a:gd name="T9" fmla="*/ 63 h 83"/>
                  <a:gd name="T10" fmla="*/ 23 w 35"/>
                  <a:gd name="T11" fmla="*/ 54 h 83"/>
                  <a:gd name="T12" fmla="*/ 21 w 35"/>
                  <a:gd name="T13" fmla="*/ 49 h 83"/>
                  <a:gd name="T14" fmla="*/ 16 w 35"/>
                  <a:gd name="T15" fmla="*/ 44 h 83"/>
                  <a:gd name="T16" fmla="*/ 20 w 35"/>
                  <a:gd name="T17" fmla="*/ 46 h 83"/>
                  <a:gd name="T18" fmla="*/ 16 w 35"/>
                  <a:gd name="T19" fmla="*/ 33 h 83"/>
                  <a:gd name="T20" fmla="*/ 15 w 35"/>
                  <a:gd name="T21" fmla="*/ 32 h 83"/>
                  <a:gd name="T22" fmla="*/ 13 w 35"/>
                  <a:gd name="T23" fmla="*/ 32 h 83"/>
                  <a:gd name="T24" fmla="*/ 12 w 35"/>
                  <a:gd name="T25" fmla="*/ 28 h 83"/>
                  <a:gd name="T26" fmla="*/ 15 w 35"/>
                  <a:gd name="T27" fmla="*/ 26 h 83"/>
                  <a:gd name="T28" fmla="*/ 13 w 35"/>
                  <a:gd name="T29" fmla="*/ 14 h 83"/>
                  <a:gd name="T30" fmla="*/ 13 w 35"/>
                  <a:gd name="T31" fmla="*/ 13 h 83"/>
                  <a:gd name="T32" fmla="*/ 11 w 35"/>
                  <a:gd name="T33" fmla="*/ 8 h 83"/>
                  <a:gd name="T34" fmla="*/ 11 w 35"/>
                  <a:gd name="T35" fmla="*/ 16 h 83"/>
                  <a:gd name="T36" fmla="*/ 11 w 35"/>
                  <a:gd name="T37" fmla="*/ 19 h 83"/>
                  <a:gd name="T38" fmla="*/ 10 w 35"/>
                  <a:gd name="T39" fmla="*/ 16 h 83"/>
                  <a:gd name="T40" fmla="*/ 8 w 35"/>
                  <a:gd name="T41" fmla="*/ 8 h 83"/>
                  <a:gd name="T42" fmla="*/ 7 w 35"/>
                  <a:gd name="T43" fmla="*/ 4 h 83"/>
                  <a:gd name="T44" fmla="*/ 6 w 35"/>
                  <a:gd name="T45" fmla="*/ 2 h 83"/>
                  <a:gd name="T46" fmla="*/ 6 w 35"/>
                  <a:gd name="T47" fmla="*/ 4 h 83"/>
                  <a:gd name="T48" fmla="*/ 5 w 35"/>
                  <a:gd name="T49" fmla="*/ 2 h 83"/>
                  <a:gd name="T50" fmla="*/ 2 w 35"/>
                  <a:gd name="T51" fmla="*/ 2 h 83"/>
                  <a:gd name="T52" fmla="*/ 1 w 35"/>
                  <a:gd name="T53" fmla="*/ 4 h 83"/>
                  <a:gd name="T54" fmla="*/ 0 w 35"/>
                  <a:gd name="T55" fmla="*/ 8 h 83"/>
                  <a:gd name="T56" fmla="*/ 2 w 35"/>
                  <a:gd name="T57" fmla="*/ 7 h 83"/>
                  <a:gd name="T58" fmla="*/ 0 w 35"/>
                  <a:gd name="T59" fmla="*/ 9 h 83"/>
                  <a:gd name="T60" fmla="*/ 2 w 35"/>
                  <a:gd name="T61" fmla="*/ 12 h 83"/>
                  <a:gd name="T62" fmla="*/ 5 w 35"/>
                  <a:gd name="T63" fmla="*/ 6 h 83"/>
                  <a:gd name="T64" fmla="*/ 6 w 35"/>
                  <a:gd name="T65" fmla="*/ 6 h 83"/>
                  <a:gd name="T66" fmla="*/ 3 w 35"/>
                  <a:gd name="T67" fmla="*/ 14 h 83"/>
                  <a:gd name="T68" fmla="*/ 1 w 35"/>
                  <a:gd name="T69" fmla="*/ 16 h 83"/>
                  <a:gd name="T70" fmla="*/ 2 w 35"/>
                  <a:gd name="T71" fmla="*/ 21 h 83"/>
                  <a:gd name="T72" fmla="*/ 3 w 35"/>
                  <a:gd name="T73" fmla="*/ 26 h 83"/>
                  <a:gd name="T74" fmla="*/ 1 w 35"/>
                  <a:gd name="T75" fmla="*/ 28 h 83"/>
                  <a:gd name="T76" fmla="*/ 3 w 35"/>
                  <a:gd name="T77" fmla="*/ 27 h 83"/>
                  <a:gd name="T78" fmla="*/ 6 w 35"/>
                  <a:gd name="T79" fmla="*/ 28 h 83"/>
                  <a:gd name="T80" fmla="*/ 8 w 35"/>
                  <a:gd name="T81" fmla="*/ 33 h 83"/>
                  <a:gd name="T82" fmla="*/ 6 w 35"/>
                  <a:gd name="T83" fmla="*/ 36 h 83"/>
                  <a:gd name="T84" fmla="*/ 7 w 35"/>
                  <a:gd name="T85" fmla="*/ 42 h 83"/>
                  <a:gd name="T86" fmla="*/ 7 w 35"/>
                  <a:gd name="T87" fmla="*/ 44 h 83"/>
                  <a:gd name="T88" fmla="*/ 7 w 35"/>
                  <a:gd name="T89" fmla="*/ 48 h 83"/>
                  <a:gd name="T90" fmla="*/ 11 w 35"/>
                  <a:gd name="T91" fmla="*/ 54 h 83"/>
                  <a:gd name="T92" fmla="*/ 12 w 35"/>
                  <a:gd name="T93" fmla="*/ 59 h 83"/>
                  <a:gd name="T94" fmla="*/ 16 w 35"/>
                  <a:gd name="T95" fmla="*/ 65 h 83"/>
                  <a:gd name="T96" fmla="*/ 18 w 35"/>
                  <a:gd name="T97" fmla="*/ 73 h 83"/>
                  <a:gd name="T98" fmla="*/ 22 w 35"/>
                  <a:gd name="T99" fmla="*/ 77 h 83"/>
                  <a:gd name="T100" fmla="*/ 31 w 35"/>
                  <a:gd name="T101" fmla="*/ 82 h 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" h="83">
                    <a:moveTo>
                      <a:pt x="35" y="79"/>
                    </a:moveTo>
                    <a:lnTo>
                      <a:pt x="32" y="79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8" y="67"/>
                    </a:lnTo>
                    <a:lnTo>
                      <a:pt x="30" y="67"/>
                    </a:lnTo>
                    <a:lnTo>
                      <a:pt x="30" y="64"/>
                    </a:lnTo>
                    <a:lnTo>
                      <a:pt x="27" y="63"/>
                    </a:lnTo>
                    <a:lnTo>
                      <a:pt x="26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1" y="49"/>
                    </a:lnTo>
                    <a:lnTo>
                      <a:pt x="20" y="47"/>
                    </a:lnTo>
                    <a:lnTo>
                      <a:pt x="18" y="46"/>
                    </a:lnTo>
                    <a:lnTo>
                      <a:pt x="16" y="44"/>
                    </a:lnTo>
                    <a:lnTo>
                      <a:pt x="17" y="43"/>
                    </a:lnTo>
                    <a:lnTo>
                      <a:pt x="18" y="44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18" y="39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5" y="26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8" y="46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6" y="47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1" y="54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2" y="59"/>
                    </a:lnTo>
                    <a:lnTo>
                      <a:pt x="12" y="62"/>
                    </a:lnTo>
                    <a:lnTo>
                      <a:pt x="16" y="63"/>
                    </a:lnTo>
                    <a:lnTo>
                      <a:pt x="16" y="65"/>
                    </a:lnTo>
                    <a:lnTo>
                      <a:pt x="17" y="68"/>
                    </a:lnTo>
                    <a:lnTo>
                      <a:pt x="18" y="70"/>
                    </a:lnTo>
                    <a:lnTo>
                      <a:pt x="18" y="73"/>
                    </a:lnTo>
                    <a:lnTo>
                      <a:pt x="21" y="73"/>
                    </a:lnTo>
                    <a:lnTo>
                      <a:pt x="22" y="72"/>
                    </a:lnTo>
                    <a:lnTo>
                      <a:pt x="22" y="77"/>
                    </a:lnTo>
                    <a:lnTo>
                      <a:pt x="23" y="83"/>
                    </a:lnTo>
                    <a:lnTo>
                      <a:pt x="25" y="83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7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1" name="Freeform 3271"/>
              <p:cNvSpPr>
                <a:spLocks/>
              </p:cNvSpPr>
              <p:nvPr/>
            </p:nvSpPr>
            <p:spPr bwMode="auto">
              <a:xfrm>
                <a:off x="1831" y="96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2" name="Freeform 3272"/>
              <p:cNvSpPr>
                <a:spLocks/>
              </p:cNvSpPr>
              <p:nvPr/>
            </p:nvSpPr>
            <p:spPr bwMode="auto">
              <a:xfrm>
                <a:off x="1855" y="1071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5 h 5"/>
                  <a:gd name="T4" fmla="*/ 4 w 4"/>
                  <a:gd name="T5" fmla="*/ 5 h 5"/>
                  <a:gd name="T6" fmla="*/ 4 w 4"/>
                  <a:gd name="T7" fmla="*/ 4 h 5"/>
                  <a:gd name="T8" fmla="*/ 2 w 4"/>
                  <a:gd name="T9" fmla="*/ 3 h 5"/>
                  <a:gd name="T10" fmla="*/ 0 w 4"/>
                  <a:gd name="T11" fmla="*/ 0 h 5"/>
                  <a:gd name="T12" fmla="*/ 0 w 4"/>
                  <a:gd name="T13" fmla="*/ 3 h 5"/>
                  <a:gd name="T14" fmla="*/ 1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3" name="Freeform 3273"/>
              <p:cNvSpPr>
                <a:spLocks/>
              </p:cNvSpPr>
              <p:nvPr/>
            </p:nvSpPr>
            <p:spPr bwMode="auto">
              <a:xfrm>
                <a:off x="1822" y="99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4" name="Freeform 3274"/>
              <p:cNvSpPr>
                <a:spLocks/>
              </p:cNvSpPr>
              <p:nvPr/>
            </p:nvSpPr>
            <p:spPr bwMode="auto">
              <a:xfrm>
                <a:off x="1868" y="107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5" name="Freeform 3275"/>
              <p:cNvSpPr>
                <a:spLocks/>
              </p:cNvSpPr>
              <p:nvPr/>
            </p:nvSpPr>
            <p:spPr bwMode="auto">
              <a:xfrm>
                <a:off x="1874" y="1070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2 w 3"/>
                  <a:gd name="T5" fmla="*/ 1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6" name="Freeform 3276"/>
              <p:cNvSpPr>
                <a:spLocks/>
              </p:cNvSpPr>
              <p:nvPr/>
            </p:nvSpPr>
            <p:spPr bwMode="auto">
              <a:xfrm>
                <a:off x="1868" y="1065"/>
                <a:ext cx="6" cy="5"/>
              </a:xfrm>
              <a:custGeom>
                <a:avLst/>
                <a:gdLst>
                  <a:gd name="T0" fmla="*/ 0 w 6"/>
                  <a:gd name="T1" fmla="*/ 1 h 5"/>
                  <a:gd name="T2" fmla="*/ 1 w 6"/>
                  <a:gd name="T3" fmla="*/ 2 h 5"/>
                  <a:gd name="T4" fmla="*/ 3 w 6"/>
                  <a:gd name="T5" fmla="*/ 2 h 5"/>
                  <a:gd name="T6" fmla="*/ 4 w 6"/>
                  <a:gd name="T7" fmla="*/ 4 h 5"/>
                  <a:gd name="T8" fmla="*/ 5 w 6"/>
                  <a:gd name="T9" fmla="*/ 5 h 5"/>
                  <a:gd name="T10" fmla="*/ 6 w 6"/>
                  <a:gd name="T11" fmla="*/ 5 h 5"/>
                  <a:gd name="T12" fmla="*/ 6 w 6"/>
                  <a:gd name="T13" fmla="*/ 2 h 5"/>
                  <a:gd name="T14" fmla="*/ 5 w 6"/>
                  <a:gd name="T15" fmla="*/ 2 h 5"/>
                  <a:gd name="T16" fmla="*/ 5 w 6"/>
                  <a:gd name="T17" fmla="*/ 4 h 5"/>
                  <a:gd name="T18" fmla="*/ 4 w 6"/>
                  <a:gd name="T19" fmla="*/ 4 h 5"/>
                  <a:gd name="T20" fmla="*/ 3 w 6"/>
                  <a:gd name="T21" fmla="*/ 1 h 5"/>
                  <a:gd name="T22" fmla="*/ 3 w 6"/>
                  <a:gd name="T23" fmla="*/ 0 h 5"/>
                  <a:gd name="T24" fmla="*/ 1 w 6"/>
                  <a:gd name="T25" fmla="*/ 0 h 5"/>
                  <a:gd name="T26" fmla="*/ 0 w 6"/>
                  <a:gd name="T27" fmla="*/ 1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7" name="Freeform 3277"/>
              <p:cNvSpPr>
                <a:spLocks/>
              </p:cNvSpPr>
              <p:nvPr/>
            </p:nvSpPr>
            <p:spPr bwMode="auto">
              <a:xfrm>
                <a:off x="1877" y="1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8" name="Freeform 3278"/>
              <p:cNvSpPr>
                <a:spLocks/>
              </p:cNvSpPr>
              <p:nvPr/>
            </p:nvSpPr>
            <p:spPr bwMode="auto">
              <a:xfrm>
                <a:off x="1871" y="10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29" name="Rectangle 3279"/>
              <p:cNvSpPr>
                <a:spLocks noChangeArrowheads="1"/>
              </p:cNvSpPr>
              <p:nvPr/>
            </p:nvSpPr>
            <p:spPr bwMode="auto">
              <a:xfrm>
                <a:off x="1874" y="1060"/>
                <a:ext cx="2" cy="1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930" name="Freeform 3280"/>
              <p:cNvSpPr>
                <a:spLocks/>
              </p:cNvSpPr>
              <p:nvPr/>
            </p:nvSpPr>
            <p:spPr bwMode="auto">
              <a:xfrm>
                <a:off x="1851" y="1046"/>
                <a:ext cx="52" cy="46"/>
              </a:xfrm>
              <a:custGeom>
                <a:avLst/>
                <a:gdLst>
                  <a:gd name="T0" fmla="*/ 0 w 52"/>
                  <a:gd name="T1" fmla="*/ 11 h 46"/>
                  <a:gd name="T2" fmla="*/ 2 w 52"/>
                  <a:gd name="T3" fmla="*/ 19 h 46"/>
                  <a:gd name="T4" fmla="*/ 6 w 52"/>
                  <a:gd name="T5" fmla="*/ 23 h 46"/>
                  <a:gd name="T6" fmla="*/ 13 w 52"/>
                  <a:gd name="T7" fmla="*/ 26 h 46"/>
                  <a:gd name="T8" fmla="*/ 16 w 52"/>
                  <a:gd name="T9" fmla="*/ 29 h 46"/>
                  <a:gd name="T10" fmla="*/ 18 w 52"/>
                  <a:gd name="T11" fmla="*/ 31 h 46"/>
                  <a:gd name="T12" fmla="*/ 20 w 52"/>
                  <a:gd name="T13" fmla="*/ 34 h 46"/>
                  <a:gd name="T14" fmla="*/ 23 w 52"/>
                  <a:gd name="T15" fmla="*/ 38 h 46"/>
                  <a:gd name="T16" fmla="*/ 27 w 52"/>
                  <a:gd name="T17" fmla="*/ 40 h 46"/>
                  <a:gd name="T18" fmla="*/ 30 w 52"/>
                  <a:gd name="T19" fmla="*/ 40 h 46"/>
                  <a:gd name="T20" fmla="*/ 35 w 52"/>
                  <a:gd name="T21" fmla="*/ 44 h 46"/>
                  <a:gd name="T22" fmla="*/ 38 w 52"/>
                  <a:gd name="T23" fmla="*/ 43 h 46"/>
                  <a:gd name="T24" fmla="*/ 37 w 52"/>
                  <a:gd name="T25" fmla="*/ 45 h 46"/>
                  <a:gd name="T26" fmla="*/ 40 w 52"/>
                  <a:gd name="T27" fmla="*/ 46 h 46"/>
                  <a:gd name="T28" fmla="*/ 42 w 52"/>
                  <a:gd name="T29" fmla="*/ 45 h 46"/>
                  <a:gd name="T30" fmla="*/ 45 w 52"/>
                  <a:gd name="T31" fmla="*/ 41 h 46"/>
                  <a:gd name="T32" fmla="*/ 52 w 52"/>
                  <a:gd name="T33" fmla="*/ 38 h 46"/>
                  <a:gd name="T34" fmla="*/ 47 w 52"/>
                  <a:gd name="T35" fmla="*/ 36 h 46"/>
                  <a:gd name="T36" fmla="*/ 50 w 52"/>
                  <a:gd name="T37" fmla="*/ 39 h 46"/>
                  <a:gd name="T38" fmla="*/ 45 w 52"/>
                  <a:gd name="T39" fmla="*/ 38 h 46"/>
                  <a:gd name="T40" fmla="*/ 42 w 52"/>
                  <a:gd name="T41" fmla="*/ 36 h 46"/>
                  <a:gd name="T42" fmla="*/ 38 w 52"/>
                  <a:gd name="T43" fmla="*/ 31 h 46"/>
                  <a:gd name="T44" fmla="*/ 35 w 52"/>
                  <a:gd name="T45" fmla="*/ 30 h 46"/>
                  <a:gd name="T46" fmla="*/ 32 w 52"/>
                  <a:gd name="T47" fmla="*/ 28 h 46"/>
                  <a:gd name="T48" fmla="*/ 28 w 52"/>
                  <a:gd name="T49" fmla="*/ 26 h 46"/>
                  <a:gd name="T50" fmla="*/ 28 w 52"/>
                  <a:gd name="T51" fmla="*/ 20 h 46"/>
                  <a:gd name="T52" fmla="*/ 26 w 52"/>
                  <a:gd name="T53" fmla="*/ 20 h 46"/>
                  <a:gd name="T54" fmla="*/ 26 w 52"/>
                  <a:gd name="T55" fmla="*/ 18 h 46"/>
                  <a:gd name="T56" fmla="*/ 25 w 52"/>
                  <a:gd name="T57" fmla="*/ 15 h 46"/>
                  <a:gd name="T58" fmla="*/ 21 w 52"/>
                  <a:gd name="T59" fmla="*/ 15 h 46"/>
                  <a:gd name="T60" fmla="*/ 18 w 52"/>
                  <a:gd name="T61" fmla="*/ 11 h 46"/>
                  <a:gd name="T62" fmla="*/ 16 w 52"/>
                  <a:gd name="T63" fmla="*/ 9 h 46"/>
                  <a:gd name="T64" fmla="*/ 12 w 52"/>
                  <a:gd name="T65" fmla="*/ 6 h 46"/>
                  <a:gd name="T66" fmla="*/ 6 w 52"/>
                  <a:gd name="T67" fmla="*/ 0 h 46"/>
                  <a:gd name="T68" fmla="*/ 0 w 52"/>
                  <a:gd name="T69" fmla="*/ 5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46">
                    <a:moveTo>
                      <a:pt x="0" y="5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3" y="26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8" y="43"/>
                    </a:lnTo>
                    <a:lnTo>
                      <a:pt x="37" y="44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5" y="41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48" y="36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50" y="39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2" y="36"/>
                    </a:lnTo>
                    <a:lnTo>
                      <a:pt x="41" y="34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1" y="26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31" name="Freeform 3281"/>
              <p:cNvSpPr>
                <a:spLocks/>
              </p:cNvSpPr>
              <p:nvPr/>
            </p:nvSpPr>
            <p:spPr bwMode="auto">
              <a:xfrm>
                <a:off x="1800" y="92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32" name="Freeform 3282"/>
              <p:cNvSpPr>
                <a:spLocks/>
              </p:cNvSpPr>
              <p:nvPr/>
            </p:nvSpPr>
            <p:spPr bwMode="auto">
              <a:xfrm>
                <a:off x="1804" y="93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33" name="Freeform 3283"/>
              <p:cNvSpPr>
                <a:spLocks/>
              </p:cNvSpPr>
              <p:nvPr/>
            </p:nvSpPr>
            <p:spPr bwMode="auto">
              <a:xfrm>
                <a:off x="1815" y="92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34" name="Freeform 3284"/>
              <p:cNvSpPr>
                <a:spLocks/>
              </p:cNvSpPr>
              <p:nvPr/>
            </p:nvSpPr>
            <p:spPr bwMode="auto">
              <a:xfrm>
                <a:off x="1800" y="891"/>
                <a:ext cx="20" cy="111"/>
              </a:xfrm>
              <a:custGeom>
                <a:avLst/>
                <a:gdLst>
                  <a:gd name="T0" fmla="*/ 18 w 20"/>
                  <a:gd name="T1" fmla="*/ 107 h 111"/>
                  <a:gd name="T2" fmla="*/ 20 w 20"/>
                  <a:gd name="T3" fmla="*/ 102 h 111"/>
                  <a:gd name="T4" fmla="*/ 17 w 20"/>
                  <a:gd name="T5" fmla="*/ 99 h 111"/>
                  <a:gd name="T6" fmla="*/ 16 w 20"/>
                  <a:gd name="T7" fmla="*/ 93 h 111"/>
                  <a:gd name="T8" fmla="*/ 18 w 20"/>
                  <a:gd name="T9" fmla="*/ 89 h 111"/>
                  <a:gd name="T10" fmla="*/ 17 w 20"/>
                  <a:gd name="T11" fmla="*/ 79 h 111"/>
                  <a:gd name="T12" fmla="*/ 15 w 20"/>
                  <a:gd name="T13" fmla="*/ 70 h 111"/>
                  <a:gd name="T14" fmla="*/ 12 w 20"/>
                  <a:gd name="T15" fmla="*/ 62 h 111"/>
                  <a:gd name="T16" fmla="*/ 11 w 20"/>
                  <a:gd name="T17" fmla="*/ 57 h 111"/>
                  <a:gd name="T18" fmla="*/ 13 w 20"/>
                  <a:gd name="T19" fmla="*/ 61 h 111"/>
                  <a:gd name="T20" fmla="*/ 11 w 20"/>
                  <a:gd name="T21" fmla="*/ 45 h 111"/>
                  <a:gd name="T22" fmla="*/ 12 w 20"/>
                  <a:gd name="T23" fmla="*/ 42 h 111"/>
                  <a:gd name="T24" fmla="*/ 11 w 20"/>
                  <a:gd name="T25" fmla="*/ 43 h 111"/>
                  <a:gd name="T26" fmla="*/ 11 w 20"/>
                  <a:gd name="T27" fmla="*/ 40 h 111"/>
                  <a:gd name="T28" fmla="*/ 11 w 20"/>
                  <a:gd name="T29" fmla="*/ 38 h 111"/>
                  <a:gd name="T30" fmla="*/ 13 w 20"/>
                  <a:gd name="T31" fmla="*/ 32 h 111"/>
                  <a:gd name="T32" fmla="*/ 16 w 20"/>
                  <a:gd name="T33" fmla="*/ 22 h 111"/>
                  <a:gd name="T34" fmla="*/ 16 w 20"/>
                  <a:gd name="T35" fmla="*/ 20 h 111"/>
                  <a:gd name="T36" fmla="*/ 15 w 20"/>
                  <a:gd name="T37" fmla="*/ 15 h 111"/>
                  <a:gd name="T38" fmla="*/ 13 w 20"/>
                  <a:gd name="T39" fmla="*/ 22 h 111"/>
                  <a:gd name="T40" fmla="*/ 12 w 20"/>
                  <a:gd name="T41" fmla="*/ 24 h 111"/>
                  <a:gd name="T42" fmla="*/ 12 w 20"/>
                  <a:gd name="T43" fmla="*/ 15 h 111"/>
                  <a:gd name="T44" fmla="*/ 13 w 20"/>
                  <a:gd name="T45" fmla="*/ 10 h 111"/>
                  <a:gd name="T46" fmla="*/ 15 w 20"/>
                  <a:gd name="T47" fmla="*/ 4 h 111"/>
                  <a:gd name="T48" fmla="*/ 12 w 20"/>
                  <a:gd name="T49" fmla="*/ 9 h 111"/>
                  <a:gd name="T50" fmla="*/ 11 w 20"/>
                  <a:gd name="T51" fmla="*/ 5 h 111"/>
                  <a:gd name="T52" fmla="*/ 12 w 20"/>
                  <a:gd name="T53" fmla="*/ 1 h 111"/>
                  <a:gd name="T54" fmla="*/ 10 w 20"/>
                  <a:gd name="T55" fmla="*/ 2 h 111"/>
                  <a:gd name="T56" fmla="*/ 7 w 20"/>
                  <a:gd name="T57" fmla="*/ 5 h 111"/>
                  <a:gd name="T58" fmla="*/ 6 w 20"/>
                  <a:gd name="T59" fmla="*/ 9 h 111"/>
                  <a:gd name="T60" fmla="*/ 7 w 20"/>
                  <a:gd name="T61" fmla="*/ 10 h 111"/>
                  <a:gd name="T62" fmla="*/ 5 w 20"/>
                  <a:gd name="T63" fmla="*/ 12 h 111"/>
                  <a:gd name="T64" fmla="*/ 7 w 20"/>
                  <a:gd name="T65" fmla="*/ 15 h 111"/>
                  <a:gd name="T66" fmla="*/ 11 w 20"/>
                  <a:gd name="T67" fmla="*/ 7 h 111"/>
                  <a:gd name="T68" fmla="*/ 11 w 20"/>
                  <a:gd name="T69" fmla="*/ 6 h 111"/>
                  <a:gd name="T70" fmla="*/ 9 w 20"/>
                  <a:gd name="T71" fmla="*/ 16 h 111"/>
                  <a:gd name="T72" fmla="*/ 4 w 20"/>
                  <a:gd name="T73" fmla="*/ 19 h 111"/>
                  <a:gd name="T74" fmla="*/ 4 w 20"/>
                  <a:gd name="T75" fmla="*/ 25 h 111"/>
                  <a:gd name="T76" fmla="*/ 4 w 20"/>
                  <a:gd name="T77" fmla="*/ 30 h 111"/>
                  <a:gd name="T78" fmla="*/ 0 w 20"/>
                  <a:gd name="T79" fmla="*/ 31 h 111"/>
                  <a:gd name="T80" fmla="*/ 1 w 20"/>
                  <a:gd name="T81" fmla="*/ 36 h 111"/>
                  <a:gd name="T82" fmla="*/ 2 w 20"/>
                  <a:gd name="T83" fmla="*/ 32 h 111"/>
                  <a:gd name="T84" fmla="*/ 5 w 20"/>
                  <a:gd name="T85" fmla="*/ 40 h 111"/>
                  <a:gd name="T86" fmla="*/ 5 w 20"/>
                  <a:gd name="T87" fmla="*/ 46 h 111"/>
                  <a:gd name="T88" fmla="*/ 2 w 20"/>
                  <a:gd name="T89" fmla="*/ 47 h 111"/>
                  <a:gd name="T90" fmla="*/ 1 w 20"/>
                  <a:gd name="T91" fmla="*/ 55 h 111"/>
                  <a:gd name="T92" fmla="*/ 1 w 20"/>
                  <a:gd name="T93" fmla="*/ 56 h 111"/>
                  <a:gd name="T94" fmla="*/ 0 w 20"/>
                  <a:gd name="T95" fmla="*/ 60 h 111"/>
                  <a:gd name="T96" fmla="*/ 2 w 20"/>
                  <a:gd name="T97" fmla="*/ 70 h 111"/>
                  <a:gd name="T98" fmla="*/ 2 w 20"/>
                  <a:gd name="T99" fmla="*/ 78 h 111"/>
                  <a:gd name="T100" fmla="*/ 6 w 20"/>
                  <a:gd name="T101" fmla="*/ 87 h 111"/>
                  <a:gd name="T102" fmla="*/ 9 w 20"/>
                  <a:gd name="T103" fmla="*/ 94 h 111"/>
                  <a:gd name="T104" fmla="*/ 10 w 20"/>
                  <a:gd name="T105" fmla="*/ 108 h 111"/>
                  <a:gd name="T106" fmla="*/ 20 w 20"/>
                  <a:gd name="T107" fmla="*/ 109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" h="111">
                    <a:moveTo>
                      <a:pt x="20" y="108"/>
                    </a:moveTo>
                    <a:lnTo>
                      <a:pt x="18" y="108"/>
                    </a:lnTo>
                    <a:lnTo>
                      <a:pt x="18" y="107"/>
                    </a:lnTo>
                    <a:lnTo>
                      <a:pt x="18" y="104"/>
                    </a:lnTo>
                    <a:lnTo>
                      <a:pt x="18" y="103"/>
                    </a:lnTo>
                    <a:lnTo>
                      <a:pt x="20" y="102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6" y="93"/>
                    </a:lnTo>
                    <a:lnTo>
                      <a:pt x="16" y="89"/>
                    </a:lnTo>
                    <a:lnTo>
                      <a:pt x="17" y="91"/>
                    </a:lnTo>
                    <a:lnTo>
                      <a:pt x="18" y="89"/>
                    </a:lnTo>
                    <a:lnTo>
                      <a:pt x="18" y="88"/>
                    </a:lnTo>
                    <a:lnTo>
                      <a:pt x="17" y="84"/>
                    </a:lnTo>
                    <a:lnTo>
                      <a:pt x="17" y="79"/>
                    </a:lnTo>
                    <a:lnTo>
                      <a:pt x="16" y="76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5" y="29"/>
                    </a:lnTo>
                    <a:lnTo>
                      <a:pt x="15" y="26"/>
                    </a:lnTo>
                    <a:lnTo>
                      <a:pt x="16" y="22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1" y="55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6" y="87"/>
                    </a:lnTo>
                    <a:lnTo>
                      <a:pt x="6" y="91"/>
                    </a:lnTo>
                    <a:lnTo>
                      <a:pt x="6" y="93"/>
                    </a:lnTo>
                    <a:lnTo>
                      <a:pt x="9" y="94"/>
                    </a:lnTo>
                    <a:lnTo>
                      <a:pt x="10" y="94"/>
                    </a:lnTo>
                    <a:lnTo>
                      <a:pt x="9" y="107"/>
                    </a:lnTo>
                    <a:lnTo>
                      <a:pt x="10" y="108"/>
                    </a:lnTo>
                    <a:lnTo>
                      <a:pt x="16" y="109"/>
                    </a:lnTo>
                    <a:lnTo>
                      <a:pt x="18" y="111"/>
                    </a:lnTo>
                    <a:lnTo>
                      <a:pt x="20" y="109"/>
                    </a:lnTo>
                    <a:lnTo>
                      <a:pt x="20" y="10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35" name="Freeform 3285"/>
              <p:cNvSpPr>
                <a:spLocks/>
              </p:cNvSpPr>
              <p:nvPr/>
            </p:nvSpPr>
            <p:spPr bwMode="auto">
              <a:xfrm>
                <a:off x="1817" y="897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36" name="Freeform 3286"/>
              <p:cNvSpPr>
                <a:spLocks/>
              </p:cNvSpPr>
              <p:nvPr/>
            </p:nvSpPr>
            <p:spPr bwMode="auto">
              <a:xfrm>
                <a:off x="1794" y="1024"/>
                <a:ext cx="3" cy="4"/>
              </a:xfrm>
              <a:custGeom>
                <a:avLst/>
                <a:gdLst>
                  <a:gd name="T0" fmla="*/ 1 w 3"/>
                  <a:gd name="T1" fmla="*/ 1 h 4"/>
                  <a:gd name="T2" fmla="*/ 0 w 3"/>
                  <a:gd name="T3" fmla="*/ 2 h 4"/>
                  <a:gd name="T4" fmla="*/ 0 w 3"/>
                  <a:gd name="T5" fmla="*/ 4 h 4"/>
                  <a:gd name="T6" fmla="*/ 1 w 3"/>
                  <a:gd name="T7" fmla="*/ 4 h 4"/>
                  <a:gd name="T8" fmla="*/ 3 w 3"/>
                  <a:gd name="T9" fmla="*/ 1 h 4"/>
                  <a:gd name="T10" fmla="*/ 2 w 3"/>
                  <a:gd name="T11" fmla="*/ 0 h 4"/>
                  <a:gd name="T12" fmla="*/ 1 w 3"/>
                  <a:gd name="T13" fmla="*/ 1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37" name="Freeform 3287"/>
              <p:cNvSpPr>
                <a:spLocks/>
              </p:cNvSpPr>
              <p:nvPr/>
            </p:nvSpPr>
            <p:spPr bwMode="auto">
              <a:xfrm>
                <a:off x="1800" y="933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38" name="Freeform 3288"/>
              <p:cNvSpPr>
                <a:spLocks/>
              </p:cNvSpPr>
              <p:nvPr/>
            </p:nvSpPr>
            <p:spPr bwMode="auto">
              <a:xfrm>
                <a:off x="1795" y="103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39" name="Freeform 3289"/>
              <p:cNvSpPr>
                <a:spLocks/>
              </p:cNvSpPr>
              <p:nvPr/>
            </p:nvSpPr>
            <p:spPr bwMode="auto">
              <a:xfrm>
                <a:off x="1791" y="104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0" name="Freeform 3290"/>
              <p:cNvSpPr>
                <a:spLocks/>
              </p:cNvSpPr>
              <p:nvPr/>
            </p:nvSpPr>
            <p:spPr bwMode="auto">
              <a:xfrm>
                <a:off x="1795" y="1038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1 h 8"/>
                  <a:gd name="T4" fmla="*/ 5 w 9"/>
                  <a:gd name="T5" fmla="*/ 2 h 8"/>
                  <a:gd name="T6" fmla="*/ 4 w 9"/>
                  <a:gd name="T7" fmla="*/ 3 h 8"/>
                  <a:gd name="T8" fmla="*/ 2 w 9"/>
                  <a:gd name="T9" fmla="*/ 3 h 8"/>
                  <a:gd name="T10" fmla="*/ 0 w 9"/>
                  <a:gd name="T11" fmla="*/ 6 h 8"/>
                  <a:gd name="T12" fmla="*/ 2 w 9"/>
                  <a:gd name="T13" fmla="*/ 8 h 8"/>
                  <a:gd name="T14" fmla="*/ 2 w 9"/>
                  <a:gd name="T15" fmla="*/ 7 h 8"/>
                  <a:gd name="T16" fmla="*/ 2 w 9"/>
                  <a:gd name="T17" fmla="*/ 6 h 8"/>
                  <a:gd name="T18" fmla="*/ 2 w 9"/>
                  <a:gd name="T19" fmla="*/ 5 h 8"/>
                  <a:gd name="T20" fmla="*/ 5 w 9"/>
                  <a:gd name="T21" fmla="*/ 3 h 8"/>
                  <a:gd name="T22" fmla="*/ 7 w 9"/>
                  <a:gd name="T23" fmla="*/ 3 h 8"/>
                  <a:gd name="T24" fmla="*/ 9 w 9"/>
                  <a:gd name="T25" fmla="*/ 2 h 8"/>
                  <a:gd name="T26" fmla="*/ 9 w 9"/>
                  <a:gd name="T27" fmla="*/ 1 h 8"/>
                  <a:gd name="T28" fmla="*/ 7 w 9"/>
                  <a:gd name="T29" fmla="*/ 1 h 8"/>
                  <a:gd name="T30" fmla="*/ 7 w 9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1" name="Freeform 3291"/>
              <p:cNvSpPr>
                <a:spLocks/>
              </p:cNvSpPr>
              <p:nvPr/>
            </p:nvSpPr>
            <p:spPr bwMode="auto">
              <a:xfrm>
                <a:off x="1792" y="104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2" name="Freeform 3292"/>
              <p:cNvSpPr>
                <a:spLocks/>
              </p:cNvSpPr>
              <p:nvPr/>
            </p:nvSpPr>
            <p:spPr bwMode="auto">
              <a:xfrm>
                <a:off x="1805" y="1040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3" name="Freeform 3293"/>
              <p:cNvSpPr>
                <a:spLocks/>
              </p:cNvSpPr>
              <p:nvPr/>
            </p:nvSpPr>
            <p:spPr bwMode="auto">
              <a:xfrm>
                <a:off x="1805" y="1045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4" name="Freeform 3294"/>
              <p:cNvSpPr>
                <a:spLocks/>
              </p:cNvSpPr>
              <p:nvPr/>
            </p:nvSpPr>
            <p:spPr bwMode="auto">
              <a:xfrm>
                <a:off x="1754" y="1009"/>
                <a:ext cx="66" cy="50"/>
              </a:xfrm>
              <a:custGeom>
                <a:avLst/>
                <a:gdLst>
                  <a:gd name="T0" fmla="*/ 48 w 66"/>
                  <a:gd name="T1" fmla="*/ 14 h 50"/>
                  <a:gd name="T2" fmla="*/ 46 w 66"/>
                  <a:gd name="T3" fmla="*/ 17 h 50"/>
                  <a:gd name="T4" fmla="*/ 43 w 66"/>
                  <a:gd name="T5" fmla="*/ 22 h 50"/>
                  <a:gd name="T6" fmla="*/ 41 w 66"/>
                  <a:gd name="T7" fmla="*/ 25 h 50"/>
                  <a:gd name="T8" fmla="*/ 37 w 66"/>
                  <a:gd name="T9" fmla="*/ 27 h 50"/>
                  <a:gd name="T10" fmla="*/ 35 w 66"/>
                  <a:gd name="T11" fmla="*/ 27 h 50"/>
                  <a:gd name="T12" fmla="*/ 30 w 66"/>
                  <a:gd name="T13" fmla="*/ 29 h 50"/>
                  <a:gd name="T14" fmla="*/ 25 w 66"/>
                  <a:gd name="T15" fmla="*/ 31 h 50"/>
                  <a:gd name="T16" fmla="*/ 22 w 66"/>
                  <a:gd name="T17" fmla="*/ 32 h 50"/>
                  <a:gd name="T18" fmla="*/ 18 w 66"/>
                  <a:gd name="T19" fmla="*/ 32 h 50"/>
                  <a:gd name="T20" fmla="*/ 11 w 66"/>
                  <a:gd name="T21" fmla="*/ 37 h 50"/>
                  <a:gd name="T22" fmla="*/ 10 w 66"/>
                  <a:gd name="T23" fmla="*/ 35 h 50"/>
                  <a:gd name="T24" fmla="*/ 6 w 66"/>
                  <a:gd name="T25" fmla="*/ 36 h 50"/>
                  <a:gd name="T26" fmla="*/ 6 w 66"/>
                  <a:gd name="T27" fmla="*/ 37 h 50"/>
                  <a:gd name="T28" fmla="*/ 5 w 66"/>
                  <a:gd name="T29" fmla="*/ 42 h 50"/>
                  <a:gd name="T30" fmla="*/ 0 w 66"/>
                  <a:gd name="T31" fmla="*/ 50 h 50"/>
                  <a:gd name="T32" fmla="*/ 6 w 66"/>
                  <a:gd name="T33" fmla="*/ 48 h 50"/>
                  <a:gd name="T34" fmla="*/ 5 w 66"/>
                  <a:gd name="T35" fmla="*/ 47 h 50"/>
                  <a:gd name="T36" fmla="*/ 6 w 66"/>
                  <a:gd name="T37" fmla="*/ 46 h 50"/>
                  <a:gd name="T38" fmla="*/ 10 w 66"/>
                  <a:gd name="T39" fmla="*/ 45 h 50"/>
                  <a:gd name="T40" fmla="*/ 13 w 66"/>
                  <a:gd name="T41" fmla="*/ 46 h 50"/>
                  <a:gd name="T42" fmla="*/ 23 w 66"/>
                  <a:gd name="T43" fmla="*/ 42 h 50"/>
                  <a:gd name="T44" fmla="*/ 30 w 66"/>
                  <a:gd name="T45" fmla="*/ 43 h 50"/>
                  <a:gd name="T46" fmla="*/ 33 w 66"/>
                  <a:gd name="T47" fmla="*/ 40 h 50"/>
                  <a:gd name="T48" fmla="*/ 41 w 66"/>
                  <a:gd name="T49" fmla="*/ 41 h 50"/>
                  <a:gd name="T50" fmla="*/ 43 w 66"/>
                  <a:gd name="T51" fmla="*/ 39 h 50"/>
                  <a:gd name="T52" fmla="*/ 46 w 66"/>
                  <a:gd name="T53" fmla="*/ 40 h 50"/>
                  <a:gd name="T54" fmla="*/ 50 w 66"/>
                  <a:gd name="T55" fmla="*/ 39 h 50"/>
                  <a:gd name="T56" fmla="*/ 52 w 66"/>
                  <a:gd name="T57" fmla="*/ 35 h 50"/>
                  <a:gd name="T58" fmla="*/ 59 w 66"/>
                  <a:gd name="T59" fmla="*/ 29 h 50"/>
                  <a:gd name="T60" fmla="*/ 63 w 66"/>
                  <a:gd name="T61" fmla="*/ 22 h 50"/>
                  <a:gd name="T62" fmla="*/ 66 w 66"/>
                  <a:gd name="T63" fmla="*/ 15 h 50"/>
                  <a:gd name="T64" fmla="*/ 66 w 66"/>
                  <a:gd name="T65" fmla="*/ 7 h 50"/>
                  <a:gd name="T66" fmla="*/ 62 w 66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6" h="50">
                    <a:moveTo>
                      <a:pt x="58" y="2"/>
                    </a:moveTo>
                    <a:lnTo>
                      <a:pt x="48" y="14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5" y="21"/>
                    </a:lnTo>
                    <a:lnTo>
                      <a:pt x="43" y="22"/>
                    </a:lnTo>
                    <a:lnTo>
                      <a:pt x="42" y="25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7" y="27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7" y="30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5" y="42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5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5" y="47"/>
                    </a:lnTo>
                    <a:lnTo>
                      <a:pt x="2" y="47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20" y="45"/>
                    </a:lnTo>
                    <a:lnTo>
                      <a:pt x="23" y="42"/>
                    </a:lnTo>
                    <a:lnTo>
                      <a:pt x="27" y="42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40"/>
                    </a:lnTo>
                    <a:lnTo>
                      <a:pt x="37" y="41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3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6" y="32"/>
                    </a:lnTo>
                    <a:lnTo>
                      <a:pt x="59" y="29"/>
                    </a:lnTo>
                    <a:lnTo>
                      <a:pt x="61" y="25"/>
                    </a:lnTo>
                    <a:lnTo>
                      <a:pt x="63" y="22"/>
                    </a:lnTo>
                    <a:lnTo>
                      <a:pt x="66" y="19"/>
                    </a:lnTo>
                    <a:lnTo>
                      <a:pt x="66" y="15"/>
                    </a:lnTo>
                    <a:lnTo>
                      <a:pt x="66" y="11"/>
                    </a:lnTo>
                    <a:lnTo>
                      <a:pt x="66" y="7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5" name="Freeform 3295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6" name="Freeform 3296"/>
              <p:cNvSpPr>
                <a:spLocks/>
              </p:cNvSpPr>
              <p:nvPr/>
            </p:nvSpPr>
            <p:spPr bwMode="auto">
              <a:xfrm>
                <a:off x="1789" y="9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7" name="Freeform 3297"/>
              <p:cNvSpPr>
                <a:spLocks/>
              </p:cNvSpPr>
              <p:nvPr/>
            </p:nvSpPr>
            <p:spPr bwMode="auto">
              <a:xfrm>
                <a:off x="1800" y="9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8" name="Freeform 3298"/>
              <p:cNvSpPr>
                <a:spLocks/>
              </p:cNvSpPr>
              <p:nvPr/>
            </p:nvSpPr>
            <p:spPr bwMode="auto">
              <a:xfrm>
                <a:off x="1784" y="984"/>
                <a:ext cx="17" cy="18"/>
              </a:xfrm>
              <a:custGeom>
                <a:avLst/>
                <a:gdLst>
                  <a:gd name="T0" fmla="*/ 10 w 17"/>
                  <a:gd name="T1" fmla="*/ 16 h 18"/>
                  <a:gd name="T2" fmla="*/ 10 w 17"/>
                  <a:gd name="T3" fmla="*/ 16 h 18"/>
                  <a:gd name="T4" fmla="*/ 10 w 17"/>
                  <a:gd name="T5" fmla="*/ 15 h 18"/>
                  <a:gd name="T6" fmla="*/ 13 w 17"/>
                  <a:gd name="T7" fmla="*/ 15 h 18"/>
                  <a:gd name="T8" fmla="*/ 13 w 17"/>
                  <a:gd name="T9" fmla="*/ 13 h 18"/>
                  <a:gd name="T10" fmla="*/ 12 w 17"/>
                  <a:gd name="T11" fmla="*/ 11 h 18"/>
                  <a:gd name="T12" fmla="*/ 10 w 17"/>
                  <a:gd name="T13" fmla="*/ 9 h 18"/>
                  <a:gd name="T14" fmla="*/ 12 w 17"/>
                  <a:gd name="T15" fmla="*/ 10 h 18"/>
                  <a:gd name="T16" fmla="*/ 11 w 17"/>
                  <a:gd name="T17" fmla="*/ 8 h 18"/>
                  <a:gd name="T18" fmla="*/ 11 w 17"/>
                  <a:gd name="T19" fmla="*/ 6 h 18"/>
                  <a:gd name="T20" fmla="*/ 15 w 17"/>
                  <a:gd name="T21" fmla="*/ 8 h 18"/>
                  <a:gd name="T22" fmla="*/ 16 w 17"/>
                  <a:gd name="T23" fmla="*/ 5 h 18"/>
                  <a:gd name="T24" fmla="*/ 16 w 17"/>
                  <a:gd name="T25" fmla="*/ 4 h 18"/>
                  <a:gd name="T26" fmla="*/ 15 w 17"/>
                  <a:gd name="T27" fmla="*/ 5 h 18"/>
                  <a:gd name="T28" fmla="*/ 12 w 17"/>
                  <a:gd name="T29" fmla="*/ 5 h 18"/>
                  <a:gd name="T30" fmla="*/ 12 w 17"/>
                  <a:gd name="T31" fmla="*/ 4 h 18"/>
                  <a:gd name="T32" fmla="*/ 13 w 17"/>
                  <a:gd name="T33" fmla="*/ 4 h 18"/>
                  <a:gd name="T34" fmla="*/ 15 w 17"/>
                  <a:gd name="T35" fmla="*/ 3 h 18"/>
                  <a:gd name="T36" fmla="*/ 15 w 17"/>
                  <a:gd name="T37" fmla="*/ 3 h 18"/>
                  <a:gd name="T38" fmla="*/ 12 w 17"/>
                  <a:gd name="T39" fmla="*/ 3 h 18"/>
                  <a:gd name="T40" fmla="*/ 11 w 17"/>
                  <a:gd name="T41" fmla="*/ 1 h 18"/>
                  <a:gd name="T42" fmla="*/ 10 w 17"/>
                  <a:gd name="T43" fmla="*/ 0 h 18"/>
                  <a:gd name="T44" fmla="*/ 8 w 17"/>
                  <a:gd name="T45" fmla="*/ 1 h 18"/>
                  <a:gd name="T46" fmla="*/ 5 w 17"/>
                  <a:gd name="T47" fmla="*/ 0 h 18"/>
                  <a:gd name="T48" fmla="*/ 8 w 17"/>
                  <a:gd name="T49" fmla="*/ 1 h 18"/>
                  <a:gd name="T50" fmla="*/ 6 w 17"/>
                  <a:gd name="T51" fmla="*/ 0 h 18"/>
                  <a:gd name="T52" fmla="*/ 7 w 17"/>
                  <a:gd name="T53" fmla="*/ 1 h 18"/>
                  <a:gd name="T54" fmla="*/ 11 w 17"/>
                  <a:gd name="T55" fmla="*/ 3 h 18"/>
                  <a:gd name="T56" fmla="*/ 5 w 17"/>
                  <a:gd name="T57" fmla="*/ 1 h 18"/>
                  <a:gd name="T58" fmla="*/ 3 w 17"/>
                  <a:gd name="T59" fmla="*/ 3 h 18"/>
                  <a:gd name="T60" fmla="*/ 2 w 17"/>
                  <a:gd name="T61" fmla="*/ 3 h 18"/>
                  <a:gd name="T62" fmla="*/ 2 w 17"/>
                  <a:gd name="T63" fmla="*/ 4 h 18"/>
                  <a:gd name="T64" fmla="*/ 5 w 17"/>
                  <a:gd name="T65" fmla="*/ 4 h 18"/>
                  <a:gd name="T66" fmla="*/ 6 w 17"/>
                  <a:gd name="T67" fmla="*/ 5 h 18"/>
                  <a:gd name="T68" fmla="*/ 5 w 17"/>
                  <a:gd name="T69" fmla="*/ 6 h 18"/>
                  <a:gd name="T70" fmla="*/ 3 w 17"/>
                  <a:gd name="T71" fmla="*/ 6 h 18"/>
                  <a:gd name="T72" fmla="*/ 0 w 17"/>
                  <a:gd name="T73" fmla="*/ 6 h 18"/>
                  <a:gd name="T74" fmla="*/ 1 w 17"/>
                  <a:gd name="T75" fmla="*/ 9 h 18"/>
                  <a:gd name="T76" fmla="*/ 0 w 17"/>
                  <a:gd name="T77" fmla="*/ 9 h 18"/>
                  <a:gd name="T78" fmla="*/ 0 w 17"/>
                  <a:gd name="T79" fmla="*/ 9 h 18"/>
                  <a:gd name="T80" fmla="*/ 1 w 17"/>
                  <a:gd name="T81" fmla="*/ 10 h 18"/>
                  <a:gd name="T82" fmla="*/ 3 w 17"/>
                  <a:gd name="T83" fmla="*/ 13 h 18"/>
                  <a:gd name="T84" fmla="*/ 1 w 17"/>
                  <a:gd name="T85" fmla="*/ 14 h 18"/>
                  <a:gd name="T86" fmla="*/ 11 w 17"/>
                  <a:gd name="T87" fmla="*/ 18 h 1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7" h="18">
                    <a:moveTo>
                      <a:pt x="11" y="18"/>
                    </a:moveTo>
                    <a:lnTo>
                      <a:pt x="10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7" y="16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49" name="Freeform 3299"/>
              <p:cNvSpPr>
                <a:spLocks/>
              </p:cNvSpPr>
              <p:nvPr/>
            </p:nvSpPr>
            <p:spPr bwMode="auto">
              <a:xfrm>
                <a:off x="1801" y="9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50" name="Freeform 3300"/>
              <p:cNvSpPr>
                <a:spLocks/>
              </p:cNvSpPr>
              <p:nvPr/>
            </p:nvSpPr>
            <p:spPr bwMode="auto">
              <a:xfrm>
                <a:off x="1774" y="10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51" name="Freeform 3301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52" name="Freeform 3302"/>
              <p:cNvSpPr>
                <a:spLocks/>
              </p:cNvSpPr>
              <p:nvPr/>
            </p:nvSpPr>
            <p:spPr bwMode="auto">
              <a:xfrm>
                <a:off x="1787" y="100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53" name="Freeform 3303"/>
              <p:cNvSpPr>
                <a:spLocks/>
              </p:cNvSpPr>
              <p:nvPr/>
            </p:nvSpPr>
            <p:spPr bwMode="auto">
              <a:xfrm>
                <a:off x="1789" y="100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0 w 2"/>
                  <a:gd name="T9" fmla="*/ 2 h 3"/>
                  <a:gd name="T10" fmla="*/ 2 w 2"/>
                  <a:gd name="T11" fmla="*/ 2 h 3"/>
                  <a:gd name="T12" fmla="*/ 1 w 2"/>
                  <a:gd name="T13" fmla="*/ 2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54" name="Freeform 3304"/>
              <p:cNvSpPr>
                <a:spLocks/>
              </p:cNvSpPr>
              <p:nvPr/>
            </p:nvSpPr>
            <p:spPr bwMode="auto">
              <a:xfrm>
                <a:off x="1791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55" name="Freeform 3305"/>
              <p:cNvSpPr>
                <a:spLocks/>
              </p:cNvSpPr>
              <p:nvPr/>
            </p:nvSpPr>
            <p:spPr bwMode="auto">
              <a:xfrm>
                <a:off x="1792" y="10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56" name="Freeform 3306"/>
              <p:cNvSpPr>
                <a:spLocks/>
              </p:cNvSpPr>
              <p:nvPr/>
            </p:nvSpPr>
            <p:spPr bwMode="auto">
              <a:xfrm>
                <a:off x="1796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957" name="Freeform 3307"/>
              <p:cNvSpPr>
                <a:spLocks/>
              </p:cNvSpPr>
              <p:nvPr/>
            </p:nvSpPr>
            <p:spPr bwMode="auto">
              <a:xfrm>
                <a:off x="1777" y="1000"/>
                <a:ext cx="19" cy="13"/>
              </a:xfrm>
              <a:custGeom>
                <a:avLst/>
                <a:gdLst>
                  <a:gd name="T0" fmla="*/ 9 w 19"/>
                  <a:gd name="T1" fmla="*/ 0 h 13"/>
                  <a:gd name="T2" fmla="*/ 3 w 19"/>
                  <a:gd name="T3" fmla="*/ 0 h 13"/>
                  <a:gd name="T4" fmla="*/ 4 w 19"/>
                  <a:gd name="T5" fmla="*/ 2 h 13"/>
                  <a:gd name="T6" fmla="*/ 3 w 19"/>
                  <a:gd name="T7" fmla="*/ 2 h 13"/>
                  <a:gd name="T8" fmla="*/ 3 w 19"/>
                  <a:gd name="T9" fmla="*/ 3 h 13"/>
                  <a:gd name="T10" fmla="*/ 4 w 19"/>
                  <a:gd name="T11" fmla="*/ 4 h 13"/>
                  <a:gd name="T12" fmla="*/ 4 w 19"/>
                  <a:gd name="T13" fmla="*/ 5 h 13"/>
                  <a:gd name="T14" fmla="*/ 2 w 19"/>
                  <a:gd name="T15" fmla="*/ 4 h 13"/>
                  <a:gd name="T16" fmla="*/ 2 w 19"/>
                  <a:gd name="T17" fmla="*/ 5 h 13"/>
                  <a:gd name="T18" fmla="*/ 2 w 19"/>
                  <a:gd name="T19" fmla="*/ 7 h 13"/>
                  <a:gd name="T20" fmla="*/ 0 w 19"/>
                  <a:gd name="T21" fmla="*/ 5 h 13"/>
                  <a:gd name="T22" fmla="*/ 2 w 19"/>
                  <a:gd name="T23" fmla="*/ 7 h 13"/>
                  <a:gd name="T24" fmla="*/ 0 w 19"/>
                  <a:gd name="T25" fmla="*/ 7 h 13"/>
                  <a:gd name="T26" fmla="*/ 0 w 19"/>
                  <a:gd name="T27" fmla="*/ 8 h 13"/>
                  <a:gd name="T28" fmla="*/ 2 w 19"/>
                  <a:gd name="T29" fmla="*/ 8 h 13"/>
                  <a:gd name="T30" fmla="*/ 0 w 19"/>
                  <a:gd name="T31" fmla="*/ 8 h 13"/>
                  <a:gd name="T32" fmla="*/ 0 w 19"/>
                  <a:gd name="T33" fmla="*/ 9 h 13"/>
                  <a:gd name="T34" fmla="*/ 5 w 19"/>
                  <a:gd name="T35" fmla="*/ 10 h 13"/>
                  <a:gd name="T36" fmla="*/ 10 w 19"/>
                  <a:gd name="T37" fmla="*/ 13 h 13"/>
                  <a:gd name="T38" fmla="*/ 12 w 19"/>
                  <a:gd name="T39" fmla="*/ 13 h 13"/>
                  <a:gd name="T40" fmla="*/ 10 w 19"/>
                  <a:gd name="T41" fmla="*/ 11 h 13"/>
                  <a:gd name="T42" fmla="*/ 10 w 19"/>
                  <a:gd name="T43" fmla="*/ 13 h 13"/>
                  <a:gd name="T44" fmla="*/ 9 w 19"/>
                  <a:gd name="T45" fmla="*/ 13 h 13"/>
                  <a:gd name="T46" fmla="*/ 9 w 19"/>
                  <a:gd name="T47" fmla="*/ 11 h 13"/>
                  <a:gd name="T48" fmla="*/ 8 w 19"/>
                  <a:gd name="T49" fmla="*/ 10 h 13"/>
                  <a:gd name="T50" fmla="*/ 12 w 19"/>
                  <a:gd name="T51" fmla="*/ 11 h 13"/>
                  <a:gd name="T52" fmla="*/ 12 w 19"/>
                  <a:gd name="T53" fmla="*/ 10 h 13"/>
                  <a:gd name="T54" fmla="*/ 12 w 19"/>
                  <a:gd name="T55" fmla="*/ 9 h 13"/>
                  <a:gd name="T56" fmla="*/ 13 w 19"/>
                  <a:gd name="T57" fmla="*/ 9 h 13"/>
                  <a:gd name="T58" fmla="*/ 14 w 19"/>
                  <a:gd name="T59" fmla="*/ 9 h 13"/>
                  <a:gd name="T60" fmla="*/ 13 w 19"/>
                  <a:gd name="T61" fmla="*/ 9 h 13"/>
                  <a:gd name="T62" fmla="*/ 18 w 19"/>
                  <a:gd name="T63" fmla="*/ 9 h 13"/>
                  <a:gd name="T64" fmla="*/ 17 w 19"/>
                  <a:gd name="T65" fmla="*/ 8 h 13"/>
                  <a:gd name="T66" fmla="*/ 18 w 19"/>
                  <a:gd name="T67" fmla="*/ 9 h 13"/>
                  <a:gd name="T68" fmla="*/ 19 w 19"/>
                  <a:gd name="T69" fmla="*/ 9 h 13"/>
                  <a:gd name="T70" fmla="*/ 18 w 19"/>
                  <a:gd name="T71" fmla="*/ 8 h 13"/>
                  <a:gd name="T72" fmla="*/ 19 w 19"/>
                  <a:gd name="T73" fmla="*/ 7 h 13"/>
                  <a:gd name="T74" fmla="*/ 18 w 19"/>
                  <a:gd name="T75" fmla="*/ 7 h 13"/>
                  <a:gd name="T76" fmla="*/ 19 w 19"/>
                  <a:gd name="T77" fmla="*/ 5 h 13"/>
                  <a:gd name="T78" fmla="*/ 18 w 19"/>
                  <a:gd name="T79" fmla="*/ 5 h 13"/>
                  <a:gd name="T80" fmla="*/ 18 w 19"/>
                  <a:gd name="T81" fmla="*/ 4 h 13"/>
                  <a:gd name="T82" fmla="*/ 17 w 19"/>
                  <a:gd name="T83" fmla="*/ 3 h 13"/>
                  <a:gd name="T84" fmla="*/ 9 w 19"/>
                  <a:gd name="T85" fmla="*/ 0 h 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" h="13">
                    <a:moveTo>
                      <a:pt x="9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5" y="10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4456" name="Group 3308"/>
            <p:cNvGrpSpPr>
              <a:grpSpLocks/>
            </p:cNvGrpSpPr>
            <p:nvPr/>
          </p:nvGrpSpPr>
          <p:grpSpPr bwMode="auto">
            <a:xfrm>
              <a:off x="1464" y="460"/>
              <a:ext cx="495" cy="819"/>
              <a:chOff x="1464" y="460"/>
              <a:chExt cx="495" cy="819"/>
            </a:xfrm>
          </p:grpSpPr>
          <p:sp>
            <p:nvSpPr>
              <p:cNvPr id="14558" name="Freeform 3309"/>
              <p:cNvSpPr>
                <a:spLocks/>
              </p:cNvSpPr>
              <p:nvPr/>
            </p:nvSpPr>
            <p:spPr bwMode="auto">
              <a:xfrm>
                <a:off x="1910" y="114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59" name="Freeform 3310"/>
              <p:cNvSpPr>
                <a:spLocks/>
              </p:cNvSpPr>
              <p:nvPr/>
            </p:nvSpPr>
            <p:spPr bwMode="auto">
              <a:xfrm>
                <a:off x="1905" y="114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0" name="Freeform 3311"/>
              <p:cNvSpPr>
                <a:spLocks/>
              </p:cNvSpPr>
              <p:nvPr/>
            </p:nvSpPr>
            <p:spPr bwMode="auto">
              <a:xfrm>
                <a:off x="1902" y="115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1" name="Freeform 3312"/>
              <p:cNvSpPr>
                <a:spLocks/>
              </p:cNvSpPr>
              <p:nvPr/>
            </p:nvSpPr>
            <p:spPr bwMode="auto">
              <a:xfrm>
                <a:off x="1862" y="1121"/>
                <a:ext cx="66" cy="52"/>
              </a:xfrm>
              <a:custGeom>
                <a:avLst/>
                <a:gdLst>
                  <a:gd name="T0" fmla="*/ 2 w 66"/>
                  <a:gd name="T1" fmla="*/ 9 h 52"/>
                  <a:gd name="T2" fmla="*/ 4 w 66"/>
                  <a:gd name="T3" fmla="*/ 11 h 52"/>
                  <a:gd name="T4" fmla="*/ 6 w 66"/>
                  <a:gd name="T5" fmla="*/ 11 h 52"/>
                  <a:gd name="T6" fmla="*/ 10 w 66"/>
                  <a:gd name="T7" fmla="*/ 12 h 52"/>
                  <a:gd name="T8" fmla="*/ 11 w 66"/>
                  <a:gd name="T9" fmla="*/ 17 h 52"/>
                  <a:gd name="T10" fmla="*/ 19 w 66"/>
                  <a:gd name="T11" fmla="*/ 22 h 52"/>
                  <a:gd name="T12" fmla="*/ 25 w 66"/>
                  <a:gd name="T13" fmla="*/ 25 h 52"/>
                  <a:gd name="T14" fmla="*/ 30 w 66"/>
                  <a:gd name="T15" fmla="*/ 26 h 52"/>
                  <a:gd name="T16" fmla="*/ 31 w 66"/>
                  <a:gd name="T17" fmla="*/ 27 h 52"/>
                  <a:gd name="T18" fmla="*/ 37 w 66"/>
                  <a:gd name="T19" fmla="*/ 33 h 52"/>
                  <a:gd name="T20" fmla="*/ 40 w 66"/>
                  <a:gd name="T21" fmla="*/ 33 h 52"/>
                  <a:gd name="T22" fmla="*/ 41 w 66"/>
                  <a:gd name="T23" fmla="*/ 33 h 52"/>
                  <a:gd name="T24" fmla="*/ 43 w 66"/>
                  <a:gd name="T25" fmla="*/ 35 h 52"/>
                  <a:gd name="T26" fmla="*/ 42 w 66"/>
                  <a:gd name="T27" fmla="*/ 37 h 52"/>
                  <a:gd name="T28" fmla="*/ 47 w 66"/>
                  <a:gd name="T29" fmla="*/ 42 h 52"/>
                  <a:gd name="T30" fmla="*/ 52 w 66"/>
                  <a:gd name="T31" fmla="*/ 46 h 52"/>
                  <a:gd name="T32" fmla="*/ 53 w 66"/>
                  <a:gd name="T33" fmla="*/ 48 h 52"/>
                  <a:gd name="T34" fmla="*/ 52 w 66"/>
                  <a:gd name="T35" fmla="*/ 45 h 52"/>
                  <a:gd name="T36" fmla="*/ 50 w 66"/>
                  <a:gd name="T37" fmla="*/ 42 h 52"/>
                  <a:gd name="T38" fmla="*/ 52 w 66"/>
                  <a:gd name="T39" fmla="*/ 42 h 52"/>
                  <a:gd name="T40" fmla="*/ 57 w 66"/>
                  <a:gd name="T41" fmla="*/ 47 h 52"/>
                  <a:gd name="T42" fmla="*/ 60 w 66"/>
                  <a:gd name="T43" fmla="*/ 50 h 52"/>
                  <a:gd name="T44" fmla="*/ 61 w 66"/>
                  <a:gd name="T45" fmla="*/ 52 h 52"/>
                  <a:gd name="T46" fmla="*/ 61 w 66"/>
                  <a:gd name="T47" fmla="*/ 48 h 52"/>
                  <a:gd name="T48" fmla="*/ 63 w 66"/>
                  <a:gd name="T49" fmla="*/ 50 h 52"/>
                  <a:gd name="T50" fmla="*/ 66 w 66"/>
                  <a:gd name="T51" fmla="*/ 50 h 52"/>
                  <a:gd name="T52" fmla="*/ 63 w 66"/>
                  <a:gd name="T53" fmla="*/ 46 h 52"/>
                  <a:gd name="T54" fmla="*/ 66 w 66"/>
                  <a:gd name="T55" fmla="*/ 45 h 52"/>
                  <a:gd name="T56" fmla="*/ 62 w 66"/>
                  <a:gd name="T57" fmla="*/ 45 h 52"/>
                  <a:gd name="T58" fmla="*/ 63 w 66"/>
                  <a:gd name="T59" fmla="*/ 41 h 52"/>
                  <a:gd name="T60" fmla="*/ 61 w 66"/>
                  <a:gd name="T61" fmla="*/ 42 h 52"/>
                  <a:gd name="T62" fmla="*/ 61 w 66"/>
                  <a:gd name="T63" fmla="*/ 45 h 52"/>
                  <a:gd name="T64" fmla="*/ 61 w 66"/>
                  <a:gd name="T65" fmla="*/ 47 h 52"/>
                  <a:gd name="T66" fmla="*/ 58 w 66"/>
                  <a:gd name="T67" fmla="*/ 40 h 52"/>
                  <a:gd name="T68" fmla="*/ 60 w 66"/>
                  <a:gd name="T69" fmla="*/ 37 h 52"/>
                  <a:gd name="T70" fmla="*/ 56 w 66"/>
                  <a:gd name="T71" fmla="*/ 35 h 52"/>
                  <a:gd name="T72" fmla="*/ 52 w 66"/>
                  <a:gd name="T73" fmla="*/ 31 h 52"/>
                  <a:gd name="T74" fmla="*/ 51 w 66"/>
                  <a:gd name="T75" fmla="*/ 27 h 52"/>
                  <a:gd name="T76" fmla="*/ 52 w 66"/>
                  <a:gd name="T77" fmla="*/ 31 h 52"/>
                  <a:gd name="T78" fmla="*/ 46 w 66"/>
                  <a:gd name="T79" fmla="*/ 30 h 52"/>
                  <a:gd name="T80" fmla="*/ 42 w 66"/>
                  <a:gd name="T81" fmla="*/ 27 h 52"/>
                  <a:gd name="T82" fmla="*/ 42 w 66"/>
                  <a:gd name="T83" fmla="*/ 25 h 52"/>
                  <a:gd name="T84" fmla="*/ 40 w 66"/>
                  <a:gd name="T85" fmla="*/ 21 h 52"/>
                  <a:gd name="T86" fmla="*/ 39 w 66"/>
                  <a:gd name="T87" fmla="*/ 18 h 52"/>
                  <a:gd name="T88" fmla="*/ 36 w 66"/>
                  <a:gd name="T89" fmla="*/ 17 h 52"/>
                  <a:gd name="T90" fmla="*/ 31 w 66"/>
                  <a:gd name="T91" fmla="*/ 13 h 52"/>
                  <a:gd name="T92" fmla="*/ 27 w 66"/>
                  <a:gd name="T93" fmla="*/ 12 h 52"/>
                  <a:gd name="T94" fmla="*/ 21 w 66"/>
                  <a:gd name="T95" fmla="*/ 9 h 52"/>
                  <a:gd name="T96" fmla="*/ 16 w 66"/>
                  <a:gd name="T97" fmla="*/ 5 h 52"/>
                  <a:gd name="T98" fmla="*/ 10 w 66"/>
                  <a:gd name="T99" fmla="*/ 4 h 52"/>
                  <a:gd name="T100" fmla="*/ 1 w 66"/>
                  <a:gd name="T101" fmla="*/ 5 h 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" h="52">
                    <a:moveTo>
                      <a:pt x="0" y="1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11" y="17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2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4" y="31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2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1" y="33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3" y="38"/>
                    </a:lnTo>
                    <a:lnTo>
                      <a:pt x="45" y="40"/>
                    </a:lnTo>
                    <a:lnTo>
                      <a:pt x="47" y="42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2" y="46"/>
                    </a:lnTo>
                    <a:lnTo>
                      <a:pt x="51" y="47"/>
                    </a:lnTo>
                    <a:lnTo>
                      <a:pt x="52" y="48"/>
                    </a:lnTo>
                    <a:lnTo>
                      <a:pt x="53" y="48"/>
                    </a:lnTo>
                    <a:lnTo>
                      <a:pt x="55" y="48"/>
                    </a:lnTo>
                    <a:lnTo>
                      <a:pt x="56" y="46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1" y="43"/>
                    </a:lnTo>
                    <a:lnTo>
                      <a:pt x="50" y="42"/>
                    </a:lnTo>
                    <a:lnTo>
                      <a:pt x="50" y="41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6" y="43"/>
                    </a:lnTo>
                    <a:lnTo>
                      <a:pt x="56" y="45"/>
                    </a:lnTo>
                    <a:lnTo>
                      <a:pt x="57" y="47"/>
                    </a:lnTo>
                    <a:lnTo>
                      <a:pt x="57" y="48"/>
                    </a:lnTo>
                    <a:lnTo>
                      <a:pt x="58" y="48"/>
                    </a:lnTo>
                    <a:lnTo>
                      <a:pt x="60" y="50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1" y="52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1" y="48"/>
                    </a:lnTo>
                    <a:lnTo>
                      <a:pt x="62" y="50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5" y="51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2" y="45"/>
                    </a:lnTo>
                    <a:lnTo>
                      <a:pt x="62" y="43"/>
                    </a:lnTo>
                    <a:lnTo>
                      <a:pt x="63" y="42"/>
                    </a:lnTo>
                    <a:lnTo>
                      <a:pt x="63" y="41"/>
                    </a:lnTo>
                    <a:lnTo>
                      <a:pt x="62" y="41"/>
                    </a:lnTo>
                    <a:lnTo>
                      <a:pt x="61" y="41"/>
                    </a:lnTo>
                    <a:lnTo>
                      <a:pt x="61" y="42"/>
                    </a:lnTo>
                    <a:lnTo>
                      <a:pt x="60" y="41"/>
                    </a:lnTo>
                    <a:lnTo>
                      <a:pt x="60" y="42"/>
                    </a:lnTo>
                    <a:lnTo>
                      <a:pt x="61" y="45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1" y="47"/>
                    </a:lnTo>
                    <a:lnTo>
                      <a:pt x="60" y="46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7"/>
                    </a:lnTo>
                    <a:lnTo>
                      <a:pt x="58" y="37"/>
                    </a:lnTo>
                    <a:lnTo>
                      <a:pt x="57" y="36"/>
                    </a:lnTo>
                    <a:lnTo>
                      <a:pt x="56" y="35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3" y="30"/>
                    </a:lnTo>
                    <a:lnTo>
                      <a:pt x="52" y="28"/>
                    </a:lnTo>
                    <a:lnTo>
                      <a:pt x="51" y="27"/>
                    </a:lnTo>
                    <a:lnTo>
                      <a:pt x="50" y="28"/>
                    </a:lnTo>
                    <a:lnTo>
                      <a:pt x="51" y="30"/>
                    </a:lnTo>
                    <a:lnTo>
                      <a:pt x="52" y="31"/>
                    </a:lnTo>
                    <a:lnTo>
                      <a:pt x="51" y="32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3" y="30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2" y="26"/>
                    </a:lnTo>
                    <a:lnTo>
                      <a:pt x="45" y="26"/>
                    </a:lnTo>
                    <a:lnTo>
                      <a:pt x="42" y="25"/>
                    </a:lnTo>
                    <a:lnTo>
                      <a:pt x="41" y="23"/>
                    </a:lnTo>
                    <a:lnTo>
                      <a:pt x="40" y="22"/>
                    </a:lnTo>
                    <a:lnTo>
                      <a:pt x="40" y="21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6" y="10"/>
                    </a:lnTo>
                    <a:lnTo>
                      <a:pt x="22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2" name="Freeform 3313"/>
              <p:cNvSpPr>
                <a:spLocks/>
              </p:cNvSpPr>
              <p:nvPr/>
            </p:nvSpPr>
            <p:spPr bwMode="auto">
              <a:xfrm>
                <a:off x="1919" y="117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3" name="Freeform 3314"/>
              <p:cNvSpPr>
                <a:spLocks/>
              </p:cNvSpPr>
              <p:nvPr/>
            </p:nvSpPr>
            <p:spPr bwMode="auto">
              <a:xfrm>
                <a:off x="1840" y="1101"/>
                <a:ext cx="7" cy="4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0 w 7"/>
                  <a:gd name="T5" fmla="*/ 2 h 4"/>
                  <a:gd name="T6" fmla="*/ 3 w 7"/>
                  <a:gd name="T7" fmla="*/ 2 h 4"/>
                  <a:gd name="T8" fmla="*/ 7 w 7"/>
                  <a:gd name="T9" fmla="*/ 4 h 4"/>
                  <a:gd name="T10" fmla="*/ 7 w 7"/>
                  <a:gd name="T11" fmla="*/ 2 h 4"/>
                  <a:gd name="T12" fmla="*/ 6 w 7"/>
                  <a:gd name="T13" fmla="*/ 1 h 4"/>
                  <a:gd name="T14" fmla="*/ 3 w 7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4" name="Freeform 3315"/>
              <p:cNvSpPr>
                <a:spLocks/>
              </p:cNvSpPr>
              <p:nvPr/>
            </p:nvSpPr>
            <p:spPr bwMode="auto">
              <a:xfrm>
                <a:off x="1908" y="114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5" name="Freeform 3316"/>
              <p:cNvSpPr>
                <a:spLocks/>
              </p:cNvSpPr>
              <p:nvPr/>
            </p:nvSpPr>
            <p:spPr bwMode="auto">
              <a:xfrm>
                <a:off x="1835" y="11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6" name="Freeform 3317"/>
              <p:cNvSpPr>
                <a:spLocks/>
              </p:cNvSpPr>
              <p:nvPr/>
            </p:nvSpPr>
            <p:spPr bwMode="auto">
              <a:xfrm>
                <a:off x="1831" y="11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7" name="Freeform 3318"/>
              <p:cNvSpPr>
                <a:spLocks/>
              </p:cNvSpPr>
              <p:nvPr/>
            </p:nvSpPr>
            <p:spPr bwMode="auto">
              <a:xfrm>
                <a:off x="1833" y="111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4 w 7"/>
                  <a:gd name="T5" fmla="*/ 0 h 4"/>
                  <a:gd name="T6" fmla="*/ 4 w 7"/>
                  <a:gd name="T7" fmla="*/ 1 h 4"/>
                  <a:gd name="T8" fmla="*/ 3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2 w 7"/>
                  <a:gd name="T15" fmla="*/ 2 h 4"/>
                  <a:gd name="T16" fmla="*/ 3 w 7"/>
                  <a:gd name="T17" fmla="*/ 1 h 4"/>
                  <a:gd name="T18" fmla="*/ 4 w 7"/>
                  <a:gd name="T19" fmla="*/ 1 h 4"/>
                  <a:gd name="T20" fmla="*/ 5 w 7"/>
                  <a:gd name="T21" fmla="*/ 2 h 4"/>
                  <a:gd name="T22" fmla="*/ 7 w 7"/>
                  <a:gd name="T23" fmla="*/ 2 h 4"/>
                  <a:gd name="T24" fmla="*/ 7 w 7"/>
                  <a:gd name="T25" fmla="*/ 1 h 4"/>
                  <a:gd name="T26" fmla="*/ 7 w 7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8" name="Freeform 3319"/>
              <p:cNvSpPr>
                <a:spLocks/>
              </p:cNvSpPr>
              <p:nvPr/>
            </p:nvSpPr>
            <p:spPr bwMode="auto">
              <a:xfrm>
                <a:off x="1831" y="11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69" name="Freeform 3320"/>
              <p:cNvSpPr>
                <a:spLocks/>
              </p:cNvSpPr>
              <p:nvPr/>
            </p:nvSpPr>
            <p:spPr bwMode="auto">
              <a:xfrm>
                <a:off x="1840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0" name="Freeform 3321"/>
              <p:cNvSpPr>
                <a:spLocks/>
              </p:cNvSpPr>
              <p:nvPr/>
            </p:nvSpPr>
            <p:spPr bwMode="auto">
              <a:xfrm>
                <a:off x="1837" y="112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1 w 3"/>
                  <a:gd name="T9" fmla="*/ 2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1" name="Freeform 3322"/>
              <p:cNvSpPr>
                <a:spLocks/>
              </p:cNvSpPr>
              <p:nvPr/>
            </p:nvSpPr>
            <p:spPr bwMode="auto">
              <a:xfrm>
                <a:off x="1805" y="1107"/>
                <a:ext cx="54" cy="20"/>
              </a:xfrm>
              <a:custGeom>
                <a:avLst/>
                <a:gdLst>
                  <a:gd name="T0" fmla="*/ 51 w 54"/>
                  <a:gd name="T1" fmla="*/ 6 h 20"/>
                  <a:gd name="T2" fmla="*/ 43 w 54"/>
                  <a:gd name="T3" fmla="*/ 3 h 20"/>
                  <a:gd name="T4" fmla="*/ 37 w 54"/>
                  <a:gd name="T5" fmla="*/ 0 h 20"/>
                  <a:gd name="T6" fmla="*/ 33 w 54"/>
                  <a:gd name="T7" fmla="*/ 3 h 20"/>
                  <a:gd name="T8" fmla="*/ 30 w 54"/>
                  <a:gd name="T9" fmla="*/ 1 h 20"/>
                  <a:gd name="T10" fmla="*/ 27 w 54"/>
                  <a:gd name="T11" fmla="*/ 1 h 20"/>
                  <a:gd name="T12" fmla="*/ 25 w 54"/>
                  <a:gd name="T13" fmla="*/ 0 h 20"/>
                  <a:gd name="T14" fmla="*/ 20 w 54"/>
                  <a:gd name="T15" fmla="*/ 0 h 20"/>
                  <a:gd name="T16" fmla="*/ 17 w 54"/>
                  <a:gd name="T17" fmla="*/ 0 h 20"/>
                  <a:gd name="T18" fmla="*/ 15 w 54"/>
                  <a:gd name="T19" fmla="*/ 1 h 20"/>
                  <a:gd name="T20" fmla="*/ 8 w 54"/>
                  <a:gd name="T21" fmla="*/ 1 h 20"/>
                  <a:gd name="T22" fmla="*/ 7 w 54"/>
                  <a:gd name="T23" fmla="*/ 3 h 20"/>
                  <a:gd name="T24" fmla="*/ 6 w 54"/>
                  <a:gd name="T25" fmla="*/ 3 h 20"/>
                  <a:gd name="T26" fmla="*/ 2 w 54"/>
                  <a:gd name="T27" fmla="*/ 3 h 20"/>
                  <a:gd name="T28" fmla="*/ 4 w 54"/>
                  <a:gd name="T29" fmla="*/ 5 h 20"/>
                  <a:gd name="T30" fmla="*/ 0 w 54"/>
                  <a:gd name="T31" fmla="*/ 15 h 20"/>
                  <a:gd name="T32" fmla="*/ 4 w 54"/>
                  <a:gd name="T33" fmla="*/ 15 h 20"/>
                  <a:gd name="T34" fmla="*/ 2 w 54"/>
                  <a:gd name="T35" fmla="*/ 14 h 20"/>
                  <a:gd name="T36" fmla="*/ 4 w 54"/>
                  <a:gd name="T37" fmla="*/ 13 h 20"/>
                  <a:gd name="T38" fmla="*/ 6 w 54"/>
                  <a:gd name="T39" fmla="*/ 11 h 20"/>
                  <a:gd name="T40" fmla="*/ 10 w 54"/>
                  <a:gd name="T41" fmla="*/ 13 h 20"/>
                  <a:gd name="T42" fmla="*/ 16 w 54"/>
                  <a:gd name="T43" fmla="*/ 11 h 20"/>
                  <a:gd name="T44" fmla="*/ 20 w 54"/>
                  <a:gd name="T45" fmla="*/ 14 h 20"/>
                  <a:gd name="T46" fmla="*/ 23 w 54"/>
                  <a:gd name="T47" fmla="*/ 13 h 20"/>
                  <a:gd name="T48" fmla="*/ 27 w 54"/>
                  <a:gd name="T49" fmla="*/ 16 h 20"/>
                  <a:gd name="T50" fmla="*/ 30 w 54"/>
                  <a:gd name="T51" fmla="*/ 15 h 20"/>
                  <a:gd name="T52" fmla="*/ 31 w 54"/>
                  <a:gd name="T53" fmla="*/ 16 h 20"/>
                  <a:gd name="T54" fmla="*/ 32 w 54"/>
                  <a:gd name="T55" fmla="*/ 18 h 20"/>
                  <a:gd name="T56" fmla="*/ 35 w 54"/>
                  <a:gd name="T57" fmla="*/ 16 h 20"/>
                  <a:gd name="T58" fmla="*/ 37 w 54"/>
                  <a:gd name="T59" fmla="*/ 18 h 20"/>
                  <a:gd name="T60" fmla="*/ 40 w 54"/>
                  <a:gd name="T61" fmla="*/ 18 h 20"/>
                  <a:gd name="T62" fmla="*/ 43 w 54"/>
                  <a:gd name="T63" fmla="*/ 18 h 20"/>
                  <a:gd name="T64" fmla="*/ 52 w 54"/>
                  <a:gd name="T65" fmla="*/ 20 h 20"/>
                  <a:gd name="T66" fmla="*/ 54 w 54"/>
                  <a:gd name="T67" fmla="*/ 13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4" h="20">
                    <a:moveTo>
                      <a:pt x="54" y="13"/>
                    </a:moveTo>
                    <a:lnTo>
                      <a:pt x="51" y="6"/>
                    </a:lnTo>
                    <a:lnTo>
                      <a:pt x="47" y="3"/>
                    </a:lnTo>
                    <a:lnTo>
                      <a:pt x="43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1"/>
                    </a:lnTo>
                    <a:lnTo>
                      <a:pt x="18" y="13"/>
                    </a:lnTo>
                    <a:lnTo>
                      <a:pt x="20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7" y="18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2" y="20"/>
                    </a:lnTo>
                    <a:lnTo>
                      <a:pt x="53" y="16"/>
                    </a:lnTo>
                    <a:lnTo>
                      <a:pt x="54" y="1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2" name="Freeform 3323"/>
              <p:cNvSpPr>
                <a:spLocks/>
              </p:cNvSpPr>
              <p:nvPr/>
            </p:nvSpPr>
            <p:spPr bwMode="auto">
              <a:xfrm>
                <a:off x="1918" y="1173"/>
                <a:ext cx="5" cy="1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5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2 w 5"/>
                  <a:gd name="T11" fmla="*/ 0 h 1"/>
                  <a:gd name="T12" fmla="*/ 5 w 5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lnTo>
                      <a:pt x="4" y="1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3" name="Freeform 3324"/>
              <p:cNvSpPr>
                <a:spLocks/>
              </p:cNvSpPr>
              <p:nvPr/>
            </p:nvSpPr>
            <p:spPr bwMode="auto">
              <a:xfrm>
                <a:off x="1912" y="117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4" name="Freeform 3325"/>
              <p:cNvSpPr>
                <a:spLocks/>
              </p:cNvSpPr>
              <p:nvPr/>
            </p:nvSpPr>
            <p:spPr bwMode="auto">
              <a:xfrm>
                <a:off x="1913" y="118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5" name="Freeform 3326"/>
              <p:cNvSpPr>
                <a:spLocks/>
              </p:cNvSpPr>
              <p:nvPr/>
            </p:nvSpPr>
            <p:spPr bwMode="auto">
              <a:xfrm>
                <a:off x="1835" y="1152"/>
                <a:ext cx="124" cy="50"/>
              </a:xfrm>
              <a:custGeom>
                <a:avLst/>
                <a:gdLst>
                  <a:gd name="T0" fmla="*/ 2 w 124"/>
                  <a:gd name="T1" fmla="*/ 10 h 50"/>
                  <a:gd name="T2" fmla="*/ 7 w 124"/>
                  <a:gd name="T3" fmla="*/ 10 h 50"/>
                  <a:gd name="T4" fmla="*/ 11 w 124"/>
                  <a:gd name="T5" fmla="*/ 10 h 50"/>
                  <a:gd name="T6" fmla="*/ 17 w 124"/>
                  <a:gd name="T7" fmla="*/ 10 h 50"/>
                  <a:gd name="T8" fmla="*/ 22 w 124"/>
                  <a:gd name="T9" fmla="*/ 11 h 50"/>
                  <a:gd name="T10" fmla="*/ 28 w 124"/>
                  <a:gd name="T11" fmla="*/ 12 h 50"/>
                  <a:gd name="T12" fmla="*/ 41 w 124"/>
                  <a:gd name="T13" fmla="*/ 16 h 50"/>
                  <a:gd name="T14" fmla="*/ 49 w 124"/>
                  <a:gd name="T15" fmla="*/ 19 h 50"/>
                  <a:gd name="T16" fmla="*/ 59 w 124"/>
                  <a:gd name="T17" fmla="*/ 20 h 50"/>
                  <a:gd name="T18" fmla="*/ 54 w 124"/>
                  <a:gd name="T19" fmla="*/ 21 h 50"/>
                  <a:gd name="T20" fmla="*/ 73 w 124"/>
                  <a:gd name="T21" fmla="*/ 30 h 50"/>
                  <a:gd name="T22" fmla="*/ 75 w 124"/>
                  <a:gd name="T23" fmla="*/ 28 h 50"/>
                  <a:gd name="T24" fmla="*/ 75 w 124"/>
                  <a:gd name="T25" fmla="*/ 30 h 50"/>
                  <a:gd name="T26" fmla="*/ 77 w 124"/>
                  <a:gd name="T27" fmla="*/ 28 h 50"/>
                  <a:gd name="T28" fmla="*/ 82 w 124"/>
                  <a:gd name="T29" fmla="*/ 31 h 50"/>
                  <a:gd name="T30" fmla="*/ 83 w 124"/>
                  <a:gd name="T31" fmla="*/ 35 h 50"/>
                  <a:gd name="T32" fmla="*/ 98 w 124"/>
                  <a:gd name="T33" fmla="*/ 42 h 50"/>
                  <a:gd name="T34" fmla="*/ 100 w 124"/>
                  <a:gd name="T35" fmla="*/ 43 h 50"/>
                  <a:gd name="T36" fmla="*/ 105 w 124"/>
                  <a:gd name="T37" fmla="*/ 45 h 50"/>
                  <a:gd name="T38" fmla="*/ 100 w 124"/>
                  <a:gd name="T39" fmla="*/ 42 h 50"/>
                  <a:gd name="T40" fmla="*/ 95 w 124"/>
                  <a:gd name="T41" fmla="*/ 38 h 50"/>
                  <a:gd name="T42" fmla="*/ 95 w 124"/>
                  <a:gd name="T43" fmla="*/ 38 h 50"/>
                  <a:gd name="T44" fmla="*/ 105 w 124"/>
                  <a:gd name="T45" fmla="*/ 40 h 50"/>
                  <a:gd name="T46" fmla="*/ 112 w 124"/>
                  <a:gd name="T47" fmla="*/ 46 h 50"/>
                  <a:gd name="T48" fmla="*/ 116 w 124"/>
                  <a:gd name="T49" fmla="*/ 48 h 50"/>
                  <a:gd name="T50" fmla="*/ 118 w 124"/>
                  <a:gd name="T51" fmla="*/ 47 h 50"/>
                  <a:gd name="T52" fmla="*/ 116 w 124"/>
                  <a:gd name="T53" fmla="*/ 46 h 50"/>
                  <a:gd name="T54" fmla="*/ 120 w 124"/>
                  <a:gd name="T55" fmla="*/ 46 h 50"/>
                  <a:gd name="T56" fmla="*/ 124 w 124"/>
                  <a:gd name="T57" fmla="*/ 48 h 50"/>
                  <a:gd name="T58" fmla="*/ 121 w 124"/>
                  <a:gd name="T59" fmla="*/ 46 h 50"/>
                  <a:gd name="T60" fmla="*/ 121 w 124"/>
                  <a:gd name="T61" fmla="*/ 42 h 50"/>
                  <a:gd name="T62" fmla="*/ 116 w 124"/>
                  <a:gd name="T63" fmla="*/ 38 h 50"/>
                  <a:gd name="T64" fmla="*/ 114 w 124"/>
                  <a:gd name="T65" fmla="*/ 40 h 50"/>
                  <a:gd name="T66" fmla="*/ 113 w 124"/>
                  <a:gd name="T67" fmla="*/ 37 h 50"/>
                  <a:gd name="T68" fmla="*/ 110 w 124"/>
                  <a:gd name="T69" fmla="*/ 38 h 50"/>
                  <a:gd name="T70" fmla="*/ 118 w 124"/>
                  <a:gd name="T71" fmla="*/ 45 h 50"/>
                  <a:gd name="T72" fmla="*/ 114 w 124"/>
                  <a:gd name="T73" fmla="*/ 43 h 50"/>
                  <a:gd name="T74" fmla="*/ 107 w 124"/>
                  <a:gd name="T75" fmla="*/ 36 h 50"/>
                  <a:gd name="T76" fmla="*/ 107 w 124"/>
                  <a:gd name="T77" fmla="*/ 33 h 50"/>
                  <a:gd name="T78" fmla="*/ 99 w 124"/>
                  <a:gd name="T79" fmla="*/ 30 h 50"/>
                  <a:gd name="T80" fmla="*/ 92 w 124"/>
                  <a:gd name="T81" fmla="*/ 26 h 50"/>
                  <a:gd name="T82" fmla="*/ 89 w 124"/>
                  <a:gd name="T83" fmla="*/ 22 h 50"/>
                  <a:gd name="T84" fmla="*/ 88 w 124"/>
                  <a:gd name="T85" fmla="*/ 25 h 50"/>
                  <a:gd name="T86" fmla="*/ 90 w 124"/>
                  <a:gd name="T87" fmla="*/ 27 h 50"/>
                  <a:gd name="T88" fmla="*/ 82 w 124"/>
                  <a:gd name="T89" fmla="*/ 25 h 50"/>
                  <a:gd name="T90" fmla="*/ 74 w 124"/>
                  <a:gd name="T91" fmla="*/ 21 h 50"/>
                  <a:gd name="T92" fmla="*/ 70 w 124"/>
                  <a:gd name="T93" fmla="*/ 19 h 50"/>
                  <a:gd name="T94" fmla="*/ 64 w 124"/>
                  <a:gd name="T95" fmla="*/ 14 h 50"/>
                  <a:gd name="T96" fmla="*/ 63 w 124"/>
                  <a:gd name="T97" fmla="*/ 11 h 50"/>
                  <a:gd name="T98" fmla="*/ 57 w 124"/>
                  <a:gd name="T99" fmla="*/ 10 h 50"/>
                  <a:gd name="T100" fmla="*/ 46 w 124"/>
                  <a:gd name="T101" fmla="*/ 5 h 50"/>
                  <a:gd name="T102" fmla="*/ 36 w 124"/>
                  <a:gd name="T103" fmla="*/ 4 h 50"/>
                  <a:gd name="T104" fmla="*/ 26 w 124"/>
                  <a:gd name="T105" fmla="*/ 1 h 50"/>
                  <a:gd name="T106" fmla="*/ 18 w 124"/>
                  <a:gd name="T107" fmla="*/ 2 h 50"/>
                  <a:gd name="T108" fmla="*/ 3 w 124"/>
                  <a:gd name="T109" fmla="*/ 0 h 50"/>
                  <a:gd name="T110" fmla="*/ 1 w 124"/>
                  <a:gd name="T111" fmla="*/ 10 h 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50">
                    <a:moveTo>
                      <a:pt x="2" y="11"/>
                    </a:moveTo>
                    <a:lnTo>
                      <a:pt x="1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8" y="12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1" y="16"/>
                    </a:lnTo>
                    <a:lnTo>
                      <a:pt x="43" y="17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53" y="20"/>
                    </a:lnTo>
                    <a:lnTo>
                      <a:pt x="54" y="21"/>
                    </a:lnTo>
                    <a:lnTo>
                      <a:pt x="59" y="20"/>
                    </a:lnTo>
                    <a:lnTo>
                      <a:pt x="59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4" y="22"/>
                    </a:lnTo>
                    <a:lnTo>
                      <a:pt x="63" y="26"/>
                    </a:lnTo>
                    <a:lnTo>
                      <a:pt x="73" y="30"/>
                    </a:lnTo>
                    <a:lnTo>
                      <a:pt x="73" y="28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4" y="30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5" y="30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80" y="31"/>
                    </a:lnTo>
                    <a:lnTo>
                      <a:pt x="82" y="31"/>
                    </a:lnTo>
                    <a:lnTo>
                      <a:pt x="80" y="31"/>
                    </a:lnTo>
                    <a:lnTo>
                      <a:pt x="80" y="33"/>
                    </a:lnTo>
                    <a:lnTo>
                      <a:pt x="83" y="35"/>
                    </a:lnTo>
                    <a:lnTo>
                      <a:pt x="87" y="37"/>
                    </a:lnTo>
                    <a:lnTo>
                      <a:pt x="90" y="38"/>
                    </a:lnTo>
                    <a:lnTo>
                      <a:pt x="98" y="42"/>
                    </a:lnTo>
                    <a:lnTo>
                      <a:pt x="99" y="42"/>
                    </a:lnTo>
                    <a:lnTo>
                      <a:pt x="102" y="43"/>
                    </a:lnTo>
                    <a:lnTo>
                      <a:pt x="100" y="43"/>
                    </a:lnTo>
                    <a:lnTo>
                      <a:pt x="100" y="45"/>
                    </a:lnTo>
                    <a:lnTo>
                      <a:pt x="103" y="46"/>
                    </a:lnTo>
                    <a:lnTo>
                      <a:pt x="105" y="45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0" y="42"/>
                    </a:lnTo>
                    <a:lnTo>
                      <a:pt x="99" y="41"/>
                    </a:lnTo>
                    <a:lnTo>
                      <a:pt x="97" y="40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100" y="40"/>
                    </a:lnTo>
                    <a:lnTo>
                      <a:pt x="105" y="40"/>
                    </a:lnTo>
                    <a:lnTo>
                      <a:pt x="108" y="42"/>
                    </a:lnTo>
                    <a:lnTo>
                      <a:pt x="109" y="45"/>
                    </a:lnTo>
                    <a:lnTo>
                      <a:pt x="112" y="46"/>
                    </a:lnTo>
                    <a:lnTo>
                      <a:pt x="113" y="46"/>
                    </a:lnTo>
                    <a:lnTo>
                      <a:pt x="115" y="47"/>
                    </a:lnTo>
                    <a:lnTo>
                      <a:pt x="116" y="48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18" y="47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19" y="46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3" y="48"/>
                    </a:lnTo>
                    <a:lnTo>
                      <a:pt x="124" y="48"/>
                    </a:lnTo>
                    <a:lnTo>
                      <a:pt x="124" y="47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18" y="43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0" y="41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9" y="41"/>
                    </a:lnTo>
                    <a:lnTo>
                      <a:pt x="115" y="41"/>
                    </a:lnTo>
                    <a:lnTo>
                      <a:pt x="114" y="40"/>
                    </a:lnTo>
                    <a:lnTo>
                      <a:pt x="115" y="38"/>
                    </a:lnTo>
                    <a:lnTo>
                      <a:pt x="114" y="37"/>
                    </a:lnTo>
                    <a:lnTo>
                      <a:pt x="113" y="37"/>
                    </a:lnTo>
                    <a:lnTo>
                      <a:pt x="112" y="37"/>
                    </a:lnTo>
                    <a:lnTo>
                      <a:pt x="110" y="37"/>
                    </a:lnTo>
                    <a:lnTo>
                      <a:pt x="110" y="38"/>
                    </a:lnTo>
                    <a:lnTo>
                      <a:pt x="113" y="41"/>
                    </a:lnTo>
                    <a:lnTo>
                      <a:pt x="116" y="43"/>
                    </a:lnTo>
                    <a:lnTo>
                      <a:pt x="118" y="45"/>
                    </a:lnTo>
                    <a:lnTo>
                      <a:pt x="116" y="45"/>
                    </a:lnTo>
                    <a:lnTo>
                      <a:pt x="118" y="45"/>
                    </a:lnTo>
                    <a:lnTo>
                      <a:pt x="114" y="43"/>
                    </a:lnTo>
                    <a:lnTo>
                      <a:pt x="112" y="42"/>
                    </a:lnTo>
                    <a:lnTo>
                      <a:pt x="108" y="37"/>
                    </a:lnTo>
                    <a:lnTo>
                      <a:pt x="107" y="36"/>
                    </a:lnTo>
                    <a:lnTo>
                      <a:pt x="107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2"/>
                    </a:lnTo>
                    <a:lnTo>
                      <a:pt x="102" y="31"/>
                    </a:lnTo>
                    <a:lnTo>
                      <a:pt x="99" y="30"/>
                    </a:lnTo>
                    <a:lnTo>
                      <a:pt x="94" y="27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89" y="22"/>
                    </a:lnTo>
                    <a:lnTo>
                      <a:pt x="88" y="22"/>
                    </a:lnTo>
                    <a:lnTo>
                      <a:pt x="87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6"/>
                    </a:lnTo>
                    <a:lnTo>
                      <a:pt x="90" y="27"/>
                    </a:lnTo>
                    <a:lnTo>
                      <a:pt x="87" y="26"/>
                    </a:lnTo>
                    <a:lnTo>
                      <a:pt x="83" y="25"/>
                    </a:lnTo>
                    <a:lnTo>
                      <a:pt x="82" y="25"/>
                    </a:lnTo>
                    <a:lnTo>
                      <a:pt x="78" y="23"/>
                    </a:lnTo>
                    <a:lnTo>
                      <a:pt x="75" y="22"/>
                    </a:lnTo>
                    <a:lnTo>
                      <a:pt x="74" y="21"/>
                    </a:lnTo>
                    <a:lnTo>
                      <a:pt x="77" y="21"/>
                    </a:lnTo>
                    <a:lnTo>
                      <a:pt x="74" y="19"/>
                    </a:lnTo>
                    <a:lnTo>
                      <a:pt x="70" y="19"/>
                    </a:lnTo>
                    <a:lnTo>
                      <a:pt x="68" y="16"/>
                    </a:lnTo>
                    <a:lnTo>
                      <a:pt x="67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3" y="11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7" y="10"/>
                    </a:lnTo>
                    <a:lnTo>
                      <a:pt x="51" y="7"/>
                    </a:lnTo>
                    <a:lnTo>
                      <a:pt x="47" y="5"/>
                    </a:lnTo>
                    <a:lnTo>
                      <a:pt x="46" y="5"/>
                    </a:lnTo>
                    <a:lnTo>
                      <a:pt x="44" y="4"/>
                    </a:lnTo>
                    <a:lnTo>
                      <a:pt x="42" y="2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2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6" name="Freeform 3327"/>
              <p:cNvSpPr>
                <a:spLocks/>
              </p:cNvSpPr>
              <p:nvPr/>
            </p:nvSpPr>
            <p:spPr bwMode="auto">
              <a:xfrm>
                <a:off x="1948" y="120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7" name="Freeform 3328"/>
              <p:cNvSpPr>
                <a:spLocks/>
              </p:cNvSpPr>
              <p:nvPr/>
            </p:nvSpPr>
            <p:spPr bwMode="auto">
              <a:xfrm>
                <a:off x="1800" y="1130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1 w 7"/>
                  <a:gd name="T3" fmla="*/ 0 h 6"/>
                  <a:gd name="T4" fmla="*/ 0 w 7"/>
                  <a:gd name="T5" fmla="*/ 0 h 6"/>
                  <a:gd name="T6" fmla="*/ 0 w 7"/>
                  <a:gd name="T7" fmla="*/ 1 h 6"/>
                  <a:gd name="T8" fmla="*/ 4 w 7"/>
                  <a:gd name="T9" fmla="*/ 3 h 6"/>
                  <a:gd name="T10" fmla="*/ 7 w 7"/>
                  <a:gd name="T11" fmla="*/ 6 h 6"/>
                  <a:gd name="T12" fmla="*/ 6 w 7"/>
                  <a:gd name="T13" fmla="*/ 3 h 6"/>
                  <a:gd name="T14" fmla="*/ 5 w 7"/>
                  <a:gd name="T15" fmla="*/ 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6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8" name="Freeform 3329"/>
              <p:cNvSpPr>
                <a:spLocks/>
              </p:cNvSpPr>
              <p:nvPr/>
            </p:nvSpPr>
            <p:spPr bwMode="auto">
              <a:xfrm>
                <a:off x="1913" y="11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79" name="Freeform 3330"/>
              <p:cNvSpPr>
                <a:spLocks/>
              </p:cNvSpPr>
              <p:nvPr/>
            </p:nvSpPr>
            <p:spPr bwMode="auto">
              <a:xfrm>
                <a:off x="1786" y="113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2 h 2"/>
                  <a:gd name="T6" fmla="*/ 1 w 4"/>
                  <a:gd name="T7" fmla="*/ 0 h 2"/>
                  <a:gd name="T8" fmla="*/ 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0" name="Freeform 3331"/>
              <p:cNvSpPr>
                <a:spLocks/>
              </p:cNvSpPr>
              <p:nvPr/>
            </p:nvSpPr>
            <p:spPr bwMode="auto">
              <a:xfrm>
                <a:off x="1780" y="11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1" name="Freeform 3332"/>
              <p:cNvSpPr>
                <a:spLocks/>
              </p:cNvSpPr>
              <p:nvPr/>
            </p:nvSpPr>
            <p:spPr bwMode="auto">
              <a:xfrm>
                <a:off x="1784" y="1137"/>
                <a:ext cx="8" cy="5"/>
              </a:xfrm>
              <a:custGeom>
                <a:avLst/>
                <a:gdLst>
                  <a:gd name="T0" fmla="*/ 8 w 8"/>
                  <a:gd name="T1" fmla="*/ 4 h 5"/>
                  <a:gd name="T2" fmla="*/ 6 w 8"/>
                  <a:gd name="T3" fmla="*/ 2 h 5"/>
                  <a:gd name="T4" fmla="*/ 5 w 8"/>
                  <a:gd name="T5" fmla="*/ 1 h 5"/>
                  <a:gd name="T6" fmla="*/ 3 w 8"/>
                  <a:gd name="T7" fmla="*/ 1 h 5"/>
                  <a:gd name="T8" fmla="*/ 2 w 8"/>
                  <a:gd name="T9" fmla="*/ 0 h 5"/>
                  <a:gd name="T10" fmla="*/ 0 w 8"/>
                  <a:gd name="T11" fmla="*/ 0 h 5"/>
                  <a:gd name="T12" fmla="*/ 0 w 8"/>
                  <a:gd name="T13" fmla="*/ 2 h 5"/>
                  <a:gd name="T14" fmla="*/ 1 w 8"/>
                  <a:gd name="T15" fmla="*/ 2 h 5"/>
                  <a:gd name="T16" fmla="*/ 1 w 8"/>
                  <a:gd name="T17" fmla="*/ 1 h 5"/>
                  <a:gd name="T18" fmla="*/ 2 w 8"/>
                  <a:gd name="T19" fmla="*/ 1 h 5"/>
                  <a:gd name="T20" fmla="*/ 5 w 8"/>
                  <a:gd name="T21" fmla="*/ 2 h 5"/>
                  <a:gd name="T22" fmla="*/ 5 w 8"/>
                  <a:gd name="T23" fmla="*/ 4 h 5"/>
                  <a:gd name="T24" fmla="*/ 6 w 8"/>
                  <a:gd name="T25" fmla="*/ 5 h 5"/>
                  <a:gd name="T26" fmla="*/ 7 w 8"/>
                  <a:gd name="T27" fmla="*/ 5 h 5"/>
                  <a:gd name="T28" fmla="*/ 7 w 8"/>
                  <a:gd name="T29" fmla="*/ 4 h 5"/>
                  <a:gd name="T30" fmla="*/ 8 w 8"/>
                  <a:gd name="T31" fmla="*/ 4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lnTo>
                      <a:pt x="6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2" name="Freeform 3333"/>
              <p:cNvSpPr>
                <a:spLocks/>
              </p:cNvSpPr>
              <p:nvPr/>
            </p:nvSpPr>
            <p:spPr bwMode="auto">
              <a:xfrm>
                <a:off x="1780" y="11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3" name="Freeform 3334"/>
              <p:cNvSpPr>
                <a:spLocks/>
              </p:cNvSpPr>
              <p:nvPr/>
            </p:nvSpPr>
            <p:spPr bwMode="auto">
              <a:xfrm>
                <a:off x="1789" y="114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4" name="Freeform 3335"/>
              <p:cNvSpPr>
                <a:spLocks/>
              </p:cNvSpPr>
              <p:nvPr/>
            </p:nvSpPr>
            <p:spPr bwMode="auto">
              <a:xfrm>
                <a:off x="1784" y="11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5" name="Freeform 3336"/>
              <p:cNvSpPr>
                <a:spLocks/>
              </p:cNvSpPr>
              <p:nvPr/>
            </p:nvSpPr>
            <p:spPr bwMode="auto">
              <a:xfrm>
                <a:off x="1741" y="1127"/>
                <a:ext cx="84" cy="36"/>
              </a:xfrm>
              <a:custGeom>
                <a:avLst/>
                <a:gdLst>
                  <a:gd name="T0" fmla="*/ 75 w 84"/>
                  <a:gd name="T1" fmla="*/ 22 h 36"/>
                  <a:gd name="T2" fmla="*/ 66 w 84"/>
                  <a:gd name="T3" fmla="*/ 15 h 36"/>
                  <a:gd name="T4" fmla="*/ 59 w 84"/>
                  <a:gd name="T5" fmla="*/ 7 h 36"/>
                  <a:gd name="T6" fmla="*/ 53 w 84"/>
                  <a:gd name="T7" fmla="*/ 6 h 36"/>
                  <a:gd name="T8" fmla="*/ 48 w 84"/>
                  <a:gd name="T9" fmla="*/ 3 h 36"/>
                  <a:gd name="T10" fmla="*/ 41 w 84"/>
                  <a:gd name="T11" fmla="*/ 0 h 36"/>
                  <a:gd name="T12" fmla="*/ 29 w 84"/>
                  <a:gd name="T13" fmla="*/ 1 h 36"/>
                  <a:gd name="T14" fmla="*/ 23 w 84"/>
                  <a:gd name="T15" fmla="*/ 4 h 36"/>
                  <a:gd name="T16" fmla="*/ 19 w 84"/>
                  <a:gd name="T17" fmla="*/ 6 h 36"/>
                  <a:gd name="T18" fmla="*/ 10 w 84"/>
                  <a:gd name="T19" fmla="*/ 10 h 36"/>
                  <a:gd name="T20" fmla="*/ 9 w 84"/>
                  <a:gd name="T21" fmla="*/ 14 h 36"/>
                  <a:gd name="T22" fmla="*/ 7 w 84"/>
                  <a:gd name="T23" fmla="*/ 12 h 36"/>
                  <a:gd name="T24" fmla="*/ 2 w 84"/>
                  <a:gd name="T25" fmla="*/ 16 h 36"/>
                  <a:gd name="T26" fmla="*/ 3 w 84"/>
                  <a:gd name="T27" fmla="*/ 17 h 36"/>
                  <a:gd name="T28" fmla="*/ 4 w 84"/>
                  <a:gd name="T29" fmla="*/ 21 h 36"/>
                  <a:gd name="T30" fmla="*/ 0 w 84"/>
                  <a:gd name="T31" fmla="*/ 31 h 36"/>
                  <a:gd name="T32" fmla="*/ 5 w 84"/>
                  <a:gd name="T33" fmla="*/ 27 h 36"/>
                  <a:gd name="T34" fmla="*/ 5 w 84"/>
                  <a:gd name="T35" fmla="*/ 26 h 36"/>
                  <a:gd name="T36" fmla="*/ 2 w 84"/>
                  <a:gd name="T37" fmla="*/ 29 h 36"/>
                  <a:gd name="T38" fmla="*/ 8 w 84"/>
                  <a:gd name="T39" fmla="*/ 24 h 36"/>
                  <a:gd name="T40" fmla="*/ 12 w 84"/>
                  <a:gd name="T41" fmla="*/ 21 h 36"/>
                  <a:gd name="T42" fmla="*/ 20 w 84"/>
                  <a:gd name="T43" fmla="*/ 19 h 36"/>
                  <a:gd name="T44" fmla="*/ 28 w 84"/>
                  <a:gd name="T45" fmla="*/ 14 h 36"/>
                  <a:gd name="T46" fmla="*/ 33 w 84"/>
                  <a:gd name="T47" fmla="*/ 14 h 36"/>
                  <a:gd name="T48" fmla="*/ 36 w 84"/>
                  <a:gd name="T49" fmla="*/ 12 h 36"/>
                  <a:gd name="T50" fmla="*/ 39 w 84"/>
                  <a:gd name="T51" fmla="*/ 15 h 36"/>
                  <a:gd name="T52" fmla="*/ 41 w 84"/>
                  <a:gd name="T53" fmla="*/ 15 h 36"/>
                  <a:gd name="T54" fmla="*/ 43 w 84"/>
                  <a:gd name="T55" fmla="*/ 16 h 36"/>
                  <a:gd name="T56" fmla="*/ 43 w 84"/>
                  <a:gd name="T57" fmla="*/ 19 h 36"/>
                  <a:gd name="T58" fmla="*/ 46 w 84"/>
                  <a:gd name="T59" fmla="*/ 19 h 36"/>
                  <a:gd name="T60" fmla="*/ 51 w 84"/>
                  <a:gd name="T61" fmla="*/ 24 h 36"/>
                  <a:gd name="T62" fmla="*/ 58 w 84"/>
                  <a:gd name="T63" fmla="*/ 29 h 36"/>
                  <a:gd name="T64" fmla="*/ 65 w 84"/>
                  <a:gd name="T65" fmla="*/ 32 h 36"/>
                  <a:gd name="T66" fmla="*/ 75 w 84"/>
                  <a:gd name="T67" fmla="*/ 36 h 36"/>
                  <a:gd name="T68" fmla="*/ 84 w 84"/>
                  <a:gd name="T69" fmla="*/ 35 h 36"/>
                  <a:gd name="T70" fmla="*/ 81 w 84"/>
                  <a:gd name="T71" fmla="*/ 27 h 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36">
                    <a:moveTo>
                      <a:pt x="81" y="27"/>
                    </a:moveTo>
                    <a:lnTo>
                      <a:pt x="75" y="22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59" y="7"/>
                    </a:lnTo>
                    <a:lnTo>
                      <a:pt x="55" y="6"/>
                    </a:lnTo>
                    <a:lnTo>
                      <a:pt x="53" y="6"/>
                    </a:lnTo>
                    <a:lnTo>
                      <a:pt x="51" y="4"/>
                    </a:lnTo>
                    <a:lnTo>
                      <a:pt x="48" y="3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2" y="29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20" y="19"/>
                    </a:lnTo>
                    <a:lnTo>
                      <a:pt x="24" y="15"/>
                    </a:lnTo>
                    <a:lnTo>
                      <a:pt x="28" y="14"/>
                    </a:lnTo>
                    <a:lnTo>
                      <a:pt x="30" y="15"/>
                    </a:lnTo>
                    <a:lnTo>
                      <a:pt x="33" y="14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1" y="17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5" y="25"/>
                    </a:lnTo>
                    <a:lnTo>
                      <a:pt x="58" y="29"/>
                    </a:lnTo>
                    <a:lnTo>
                      <a:pt x="61" y="31"/>
                    </a:lnTo>
                    <a:lnTo>
                      <a:pt x="65" y="32"/>
                    </a:lnTo>
                    <a:lnTo>
                      <a:pt x="70" y="35"/>
                    </a:lnTo>
                    <a:lnTo>
                      <a:pt x="75" y="36"/>
                    </a:lnTo>
                    <a:lnTo>
                      <a:pt x="80" y="36"/>
                    </a:lnTo>
                    <a:lnTo>
                      <a:pt x="84" y="35"/>
                    </a:lnTo>
                    <a:lnTo>
                      <a:pt x="84" y="31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6" name="Freeform 3337"/>
              <p:cNvSpPr>
                <a:spLocks/>
              </p:cNvSpPr>
              <p:nvPr/>
            </p:nvSpPr>
            <p:spPr bwMode="auto">
              <a:xfrm>
                <a:off x="1886" y="1190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2 h 2"/>
                  <a:gd name="T4" fmla="*/ 5 w 5"/>
                  <a:gd name="T5" fmla="*/ 2 h 2"/>
                  <a:gd name="T6" fmla="*/ 0 w 5"/>
                  <a:gd name="T7" fmla="*/ 2 h 2"/>
                  <a:gd name="T8" fmla="*/ 1 w 5"/>
                  <a:gd name="T9" fmla="*/ 0 h 2"/>
                  <a:gd name="T10" fmla="*/ 5 w 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7" name="Freeform 3338"/>
              <p:cNvSpPr>
                <a:spLocks/>
              </p:cNvSpPr>
              <p:nvPr/>
            </p:nvSpPr>
            <p:spPr bwMode="auto">
              <a:xfrm>
                <a:off x="1879" y="119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8" name="Freeform 3339"/>
              <p:cNvSpPr>
                <a:spLocks/>
              </p:cNvSpPr>
              <p:nvPr/>
            </p:nvSpPr>
            <p:spPr bwMode="auto">
              <a:xfrm>
                <a:off x="1882" y="120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89" name="Freeform 3340"/>
              <p:cNvSpPr>
                <a:spLocks/>
              </p:cNvSpPr>
              <p:nvPr/>
            </p:nvSpPr>
            <p:spPr bwMode="auto">
              <a:xfrm>
                <a:off x="1796" y="1179"/>
                <a:ext cx="132" cy="41"/>
              </a:xfrm>
              <a:custGeom>
                <a:avLst/>
                <a:gdLst>
                  <a:gd name="T0" fmla="*/ 3 w 132"/>
                  <a:gd name="T1" fmla="*/ 13 h 41"/>
                  <a:gd name="T2" fmla="*/ 9 w 132"/>
                  <a:gd name="T3" fmla="*/ 11 h 41"/>
                  <a:gd name="T4" fmla="*/ 13 w 132"/>
                  <a:gd name="T5" fmla="*/ 13 h 41"/>
                  <a:gd name="T6" fmla="*/ 15 w 132"/>
                  <a:gd name="T7" fmla="*/ 10 h 41"/>
                  <a:gd name="T8" fmla="*/ 24 w 132"/>
                  <a:gd name="T9" fmla="*/ 10 h 41"/>
                  <a:gd name="T10" fmla="*/ 26 w 132"/>
                  <a:gd name="T11" fmla="*/ 13 h 41"/>
                  <a:gd name="T12" fmla="*/ 41 w 132"/>
                  <a:gd name="T13" fmla="*/ 14 h 41"/>
                  <a:gd name="T14" fmla="*/ 52 w 132"/>
                  <a:gd name="T15" fmla="*/ 15 h 41"/>
                  <a:gd name="T16" fmla="*/ 60 w 132"/>
                  <a:gd name="T17" fmla="*/ 15 h 41"/>
                  <a:gd name="T18" fmla="*/ 62 w 132"/>
                  <a:gd name="T19" fmla="*/ 15 h 41"/>
                  <a:gd name="T20" fmla="*/ 60 w 132"/>
                  <a:gd name="T21" fmla="*/ 16 h 41"/>
                  <a:gd name="T22" fmla="*/ 80 w 132"/>
                  <a:gd name="T23" fmla="*/ 20 h 41"/>
                  <a:gd name="T24" fmla="*/ 81 w 132"/>
                  <a:gd name="T25" fmla="*/ 20 h 41"/>
                  <a:gd name="T26" fmla="*/ 82 w 132"/>
                  <a:gd name="T27" fmla="*/ 20 h 41"/>
                  <a:gd name="T28" fmla="*/ 87 w 132"/>
                  <a:gd name="T29" fmla="*/ 21 h 41"/>
                  <a:gd name="T30" fmla="*/ 87 w 132"/>
                  <a:gd name="T31" fmla="*/ 21 h 41"/>
                  <a:gd name="T32" fmla="*/ 95 w 132"/>
                  <a:gd name="T33" fmla="*/ 26 h 41"/>
                  <a:gd name="T34" fmla="*/ 107 w 132"/>
                  <a:gd name="T35" fmla="*/ 33 h 41"/>
                  <a:gd name="T36" fmla="*/ 109 w 132"/>
                  <a:gd name="T37" fmla="*/ 36 h 41"/>
                  <a:gd name="T38" fmla="*/ 114 w 132"/>
                  <a:gd name="T39" fmla="*/ 34 h 41"/>
                  <a:gd name="T40" fmla="*/ 105 w 132"/>
                  <a:gd name="T41" fmla="*/ 30 h 41"/>
                  <a:gd name="T42" fmla="*/ 103 w 132"/>
                  <a:gd name="T43" fmla="*/ 28 h 41"/>
                  <a:gd name="T44" fmla="*/ 113 w 132"/>
                  <a:gd name="T45" fmla="*/ 30 h 41"/>
                  <a:gd name="T46" fmla="*/ 119 w 132"/>
                  <a:gd name="T47" fmla="*/ 36 h 41"/>
                  <a:gd name="T48" fmla="*/ 124 w 132"/>
                  <a:gd name="T49" fmla="*/ 40 h 41"/>
                  <a:gd name="T50" fmla="*/ 126 w 132"/>
                  <a:gd name="T51" fmla="*/ 39 h 41"/>
                  <a:gd name="T52" fmla="*/ 124 w 132"/>
                  <a:gd name="T53" fmla="*/ 38 h 41"/>
                  <a:gd name="T54" fmla="*/ 128 w 132"/>
                  <a:gd name="T55" fmla="*/ 38 h 41"/>
                  <a:gd name="T56" fmla="*/ 132 w 132"/>
                  <a:gd name="T57" fmla="*/ 40 h 41"/>
                  <a:gd name="T58" fmla="*/ 126 w 132"/>
                  <a:gd name="T59" fmla="*/ 35 h 41"/>
                  <a:gd name="T60" fmla="*/ 128 w 132"/>
                  <a:gd name="T61" fmla="*/ 33 h 41"/>
                  <a:gd name="T62" fmla="*/ 126 w 132"/>
                  <a:gd name="T63" fmla="*/ 30 h 41"/>
                  <a:gd name="T64" fmla="*/ 123 w 132"/>
                  <a:gd name="T65" fmla="*/ 31 h 41"/>
                  <a:gd name="T66" fmla="*/ 121 w 132"/>
                  <a:gd name="T67" fmla="*/ 28 h 41"/>
                  <a:gd name="T68" fmla="*/ 118 w 132"/>
                  <a:gd name="T69" fmla="*/ 29 h 41"/>
                  <a:gd name="T70" fmla="*/ 124 w 132"/>
                  <a:gd name="T71" fmla="*/ 35 h 41"/>
                  <a:gd name="T72" fmla="*/ 126 w 132"/>
                  <a:gd name="T73" fmla="*/ 36 h 41"/>
                  <a:gd name="T74" fmla="*/ 114 w 132"/>
                  <a:gd name="T75" fmla="*/ 29 h 41"/>
                  <a:gd name="T76" fmla="*/ 116 w 132"/>
                  <a:gd name="T77" fmla="*/ 25 h 41"/>
                  <a:gd name="T78" fmla="*/ 109 w 132"/>
                  <a:gd name="T79" fmla="*/ 21 h 41"/>
                  <a:gd name="T80" fmla="*/ 101 w 132"/>
                  <a:gd name="T81" fmla="*/ 19 h 41"/>
                  <a:gd name="T82" fmla="*/ 100 w 132"/>
                  <a:gd name="T83" fmla="*/ 14 h 41"/>
                  <a:gd name="T84" fmla="*/ 93 w 132"/>
                  <a:gd name="T85" fmla="*/ 13 h 41"/>
                  <a:gd name="T86" fmla="*/ 98 w 132"/>
                  <a:gd name="T87" fmla="*/ 16 h 41"/>
                  <a:gd name="T88" fmla="*/ 90 w 132"/>
                  <a:gd name="T89" fmla="*/ 15 h 41"/>
                  <a:gd name="T90" fmla="*/ 82 w 132"/>
                  <a:gd name="T91" fmla="*/ 14 h 41"/>
                  <a:gd name="T92" fmla="*/ 83 w 132"/>
                  <a:gd name="T93" fmla="*/ 11 h 41"/>
                  <a:gd name="T94" fmla="*/ 73 w 132"/>
                  <a:gd name="T95" fmla="*/ 8 h 41"/>
                  <a:gd name="T96" fmla="*/ 70 w 132"/>
                  <a:gd name="T97" fmla="*/ 5 h 41"/>
                  <a:gd name="T98" fmla="*/ 65 w 132"/>
                  <a:gd name="T99" fmla="*/ 4 h 41"/>
                  <a:gd name="T100" fmla="*/ 52 w 132"/>
                  <a:gd name="T101" fmla="*/ 3 h 41"/>
                  <a:gd name="T102" fmla="*/ 47 w 132"/>
                  <a:gd name="T103" fmla="*/ 1 h 41"/>
                  <a:gd name="T104" fmla="*/ 37 w 132"/>
                  <a:gd name="T105" fmla="*/ 1 h 41"/>
                  <a:gd name="T106" fmla="*/ 26 w 132"/>
                  <a:gd name="T107" fmla="*/ 0 h 41"/>
                  <a:gd name="T108" fmla="*/ 19 w 132"/>
                  <a:gd name="T109" fmla="*/ 3 h 41"/>
                  <a:gd name="T110" fmla="*/ 4 w 132"/>
                  <a:gd name="T111" fmla="*/ 3 h 41"/>
                  <a:gd name="T112" fmla="*/ 1 w 132"/>
                  <a:gd name="T113" fmla="*/ 14 h 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2" h="41">
                    <a:moveTo>
                      <a:pt x="4" y="15"/>
                    </a:moveTo>
                    <a:lnTo>
                      <a:pt x="3" y="14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2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30" y="11"/>
                    </a:lnTo>
                    <a:lnTo>
                      <a:pt x="35" y="13"/>
                    </a:lnTo>
                    <a:lnTo>
                      <a:pt x="41" y="14"/>
                    </a:lnTo>
                    <a:lnTo>
                      <a:pt x="45" y="13"/>
                    </a:lnTo>
                    <a:lnTo>
                      <a:pt x="49" y="14"/>
                    </a:lnTo>
                    <a:lnTo>
                      <a:pt x="52" y="15"/>
                    </a:lnTo>
                    <a:lnTo>
                      <a:pt x="55" y="14"/>
                    </a:lnTo>
                    <a:lnTo>
                      <a:pt x="57" y="15"/>
                    </a:lnTo>
                    <a:lnTo>
                      <a:pt x="60" y="15"/>
                    </a:lnTo>
                    <a:lnTo>
                      <a:pt x="65" y="14"/>
                    </a:lnTo>
                    <a:lnTo>
                      <a:pt x="65" y="15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70" y="18"/>
                    </a:lnTo>
                    <a:lnTo>
                      <a:pt x="80" y="21"/>
                    </a:lnTo>
                    <a:lnTo>
                      <a:pt x="80" y="20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3" y="20"/>
                    </a:lnTo>
                    <a:lnTo>
                      <a:pt x="82" y="20"/>
                    </a:lnTo>
                    <a:lnTo>
                      <a:pt x="83" y="19"/>
                    </a:lnTo>
                    <a:lnTo>
                      <a:pt x="85" y="20"/>
                    </a:lnTo>
                    <a:lnTo>
                      <a:pt x="87" y="21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7" y="21"/>
                    </a:lnTo>
                    <a:lnTo>
                      <a:pt x="88" y="24"/>
                    </a:lnTo>
                    <a:lnTo>
                      <a:pt x="91" y="26"/>
                    </a:lnTo>
                    <a:lnTo>
                      <a:pt x="95" y="26"/>
                    </a:lnTo>
                    <a:lnTo>
                      <a:pt x="98" y="29"/>
                    </a:lnTo>
                    <a:lnTo>
                      <a:pt x="106" y="33"/>
                    </a:lnTo>
                    <a:lnTo>
                      <a:pt x="107" y="33"/>
                    </a:lnTo>
                    <a:lnTo>
                      <a:pt x="108" y="34"/>
                    </a:lnTo>
                    <a:lnTo>
                      <a:pt x="108" y="35"/>
                    </a:lnTo>
                    <a:lnTo>
                      <a:pt x="109" y="36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4" y="34"/>
                    </a:lnTo>
                    <a:lnTo>
                      <a:pt x="108" y="33"/>
                    </a:lnTo>
                    <a:lnTo>
                      <a:pt x="107" y="31"/>
                    </a:lnTo>
                    <a:lnTo>
                      <a:pt x="105" y="30"/>
                    </a:lnTo>
                    <a:lnTo>
                      <a:pt x="102" y="29"/>
                    </a:lnTo>
                    <a:lnTo>
                      <a:pt x="102" y="28"/>
                    </a:lnTo>
                    <a:lnTo>
                      <a:pt x="103" y="28"/>
                    </a:lnTo>
                    <a:lnTo>
                      <a:pt x="106" y="29"/>
                    </a:lnTo>
                    <a:lnTo>
                      <a:pt x="107" y="30"/>
                    </a:lnTo>
                    <a:lnTo>
                      <a:pt x="113" y="30"/>
                    </a:lnTo>
                    <a:lnTo>
                      <a:pt x="116" y="33"/>
                    </a:lnTo>
                    <a:lnTo>
                      <a:pt x="117" y="35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23" y="39"/>
                    </a:lnTo>
                    <a:lnTo>
                      <a:pt x="124" y="40"/>
                    </a:lnTo>
                    <a:lnTo>
                      <a:pt x="127" y="41"/>
                    </a:lnTo>
                    <a:lnTo>
                      <a:pt x="127" y="40"/>
                    </a:lnTo>
                    <a:lnTo>
                      <a:pt x="126" y="39"/>
                    </a:lnTo>
                    <a:lnTo>
                      <a:pt x="122" y="36"/>
                    </a:lnTo>
                    <a:lnTo>
                      <a:pt x="124" y="36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9"/>
                    </a:lnTo>
                    <a:lnTo>
                      <a:pt x="131" y="40"/>
                    </a:lnTo>
                    <a:lnTo>
                      <a:pt x="132" y="40"/>
                    </a:lnTo>
                    <a:lnTo>
                      <a:pt x="131" y="38"/>
                    </a:lnTo>
                    <a:lnTo>
                      <a:pt x="129" y="39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8" y="33"/>
                    </a:lnTo>
                    <a:lnTo>
                      <a:pt x="126" y="30"/>
                    </a:lnTo>
                    <a:lnTo>
                      <a:pt x="124" y="30"/>
                    </a:lnTo>
                    <a:lnTo>
                      <a:pt x="126" y="30"/>
                    </a:lnTo>
                    <a:lnTo>
                      <a:pt x="127" y="33"/>
                    </a:lnTo>
                    <a:lnTo>
                      <a:pt x="124" y="33"/>
                    </a:lnTo>
                    <a:lnTo>
                      <a:pt x="123" y="31"/>
                    </a:lnTo>
                    <a:lnTo>
                      <a:pt x="123" y="30"/>
                    </a:lnTo>
                    <a:lnTo>
                      <a:pt x="122" y="29"/>
                    </a:lnTo>
                    <a:lnTo>
                      <a:pt x="121" y="28"/>
                    </a:lnTo>
                    <a:lnTo>
                      <a:pt x="119" y="28"/>
                    </a:lnTo>
                    <a:lnTo>
                      <a:pt x="119" y="29"/>
                    </a:lnTo>
                    <a:lnTo>
                      <a:pt x="118" y="29"/>
                    </a:lnTo>
                    <a:lnTo>
                      <a:pt x="119" y="30"/>
                    </a:lnTo>
                    <a:lnTo>
                      <a:pt x="121" y="31"/>
                    </a:lnTo>
                    <a:lnTo>
                      <a:pt x="124" y="35"/>
                    </a:lnTo>
                    <a:lnTo>
                      <a:pt x="126" y="36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2" y="35"/>
                    </a:lnTo>
                    <a:lnTo>
                      <a:pt x="119" y="33"/>
                    </a:lnTo>
                    <a:lnTo>
                      <a:pt x="114" y="29"/>
                    </a:lnTo>
                    <a:lnTo>
                      <a:pt x="114" y="26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4" y="24"/>
                    </a:lnTo>
                    <a:lnTo>
                      <a:pt x="113" y="23"/>
                    </a:lnTo>
                    <a:lnTo>
                      <a:pt x="109" y="21"/>
                    </a:lnTo>
                    <a:lnTo>
                      <a:pt x="107" y="20"/>
                    </a:lnTo>
                    <a:lnTo>
                      <a:pt x="102" y="18"/>
                    </a:lnTo>
                    <a:lnTo>
                      <a:pt x="101" y="19"/>
                    </a:lnTo>
                    <a:lnTo>
                      <a:pt x="100" y="16"/>
                    </a:lnTo>
                    <a:lnTo>
                      <a:pt x="100" y="15"/>
                    </a:lnTo>
                    <a:lnTo>
                      <a:pt x="100" y="14"/>
                    </a:lnTo>
                    <a:lnTo>
                      <a:pt x="96" y="13"/>
                    </a:lnTo>
                    <a:lnTo>
                      <a:pt x="95" y="13"/>
                    </a:lnTo>
                    <a:lnTo>
                      <a:pt x="93" y="13"/>
                    </a:lnTo>
                    <a:lnTo>
                      <a:pt x="96" y="14"/>
                    </a:lnTo>
                    <a:lnTo>
                      <a:pt x="97" y="15"/>
                    </a:lnTo>
                    <a:lnTo>
                      <a:pt x="98" y="16"/>
                    </a:lnTo>
                    <a:lnTo>
                      <a:pt x="98" y="18"/>
                    </a:lnTo>
                    <a:lnTo>
                      <a:pt x="93" y="16"/>
                    </a:lnTo>
                    <a:lnTo>
                      <a:pt x="90" y="15"/>
                    </a:lnTo>
                    <a:lnTo>
                      <a:pt x="88" y="15"/>
                    </a:lnTo>
                    <a:lnTo>
                      <a:pt x="85" y="15"/>
                    </a:lnTo>
                    <a:lnTo>
                      <a:pt x="82" y="14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0" y="10"/>
                    </a:lnTo>
                    <a:lnTo>
                      <a:pt x="76" y="9"/>
                    </a:lnTo>
                    <a:lnTo>
                      <a:pt x="73" y="8"/>
                    </a:lnTo>
                    <a:lnTo>
                      <a:pt x="71" y="6"/>
                    </a:lnTo>
                    <a:lnTo>
                      <a:pt x="68" y="6"/>
                    </a:lnTo>
                    <a:lnTo>
                      <a:pt x="70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0" name="Freeform 3341"/>
              <p:cNvSpPr>
                <a:spLocks/>
              </p:cNvSpPr>
              <p:nvPr/>
            </p:nvSpPr>
            <p:spPr bwMode="auto">
              <a:xfrm>
                <a:off x="1917" y="122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1" name="Freeform 3342"/>
              <p:cNvSpPr>
                <a:spLocks/>
              </p:cNvSpPr>
              <p:nvPr/>
            </p:nvSpPr>
            <p:spPr bwMode="auto">
              <a:xfrm>
                <a:off x="1746" y="1182"/>
                <a:ext cx="9" cy="3"/>
              </a:xfrm>
              <a:custGeom>
                <a:avLst/>
                <a:gdLst>
                  <a:gd name="T0" fmla="*/ 4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0 w 9"/>
                  <a:gd name="T7" fmla="*/ 3 h 3"/>
                  <a:gd name="T8" fmla="*/ 5 w 9"/>
                  <a:gd name="T9" fmla="*/ 2 h 3"/>
                  <a:gd name="T10" fmla="*/ 9 w 9"/>
                  <a:gd name="T11" fmla="*/ 1 h 3"/>
                  <a:gd name="T12" fmla="*/ 8 w 9"/>
                  <a:gd name="T13" fmla="*/ 1 h 3"/>
                  <a:gd name="T14" fmla="*/ 7 w 9"/>
                  <a:gd name="T15" fmla="*/ 1 h 3"/>
                  <a:gd name="T16" fmla="*/ 4 w 9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2" name="Freeform 3343"/>
              <p:cNvSpPr>
                <a:spLocks/>
              </p:cNvSpPr>
              <p:nvPr/>
            </p:nvSpPr>
            <p:spPr bwMode="auto">
              <a:xfrm>
                <a:off x="1879" y="1187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3 w 4"/>
                  <a:gd name="T9" fmla="*/ 1 h 2"/>
                  <a:gd name="T10" fmla="*/ 4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3" name="Freeform 3344"/>
              <p:cNvSpPr>
                <a:spLocks/>
              </p:cNvSpPr>
              <p:nvPr/>
            </p:nvSpPr>
            <p:spPr bwMode="auto">
              <a:xfrm>
                <a:off x="1739" y="119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  <a:gd name="T8" fmla="*/ 1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4" name="Freeform 3345"/>
              <p:cNvSpPr>
                <a:spLocks/>
              </p:cNvSpPr>
              <p:nvPr/>
            </p:nvSpPr>
            <p:spPr bwMode="auto">
              <a:xfrm>
                <a:off x="1731" y="11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5" name="Freeform 3346"/>
              <p:cNvSpPr>
                <a:spLocks/>
              </p:cNvSpPr>
              <p:nvPr/>
            </p:nvSpPr>
            <p:spPr bwMode="auto">
              <a:xfrm>
                <a:off x="1736" y="1198"/>
                <a:ext cx="13" cy="5"/>
              </a:xfrm>
              <a:custGeom>
                <a:avLst/>
                <a:gdLst>
                  <a:gd name="T0" fmla="*/ 13 w 13"/>
                  <a:gd name="T1" fmla="*/ 0 h 5"/>
                  <a:gd name="T2" fmla="*/ 9 w 13"/>
                  <a:gd name="T3" fmla="*/ 0 h 5"/>
                  <a:gd name="T4" fmla="*/ 8 w 13"/>
                  <a:gd name="T5" fmla="*/ 0 h 5"/>
                  <a:gd name="T6" fmla="*/ 7 w 13"/>
                  <a:gd name="T7" fmla="*/ 1 h 5"/>
                  <a:gd name="T8" fmla="*/ 4 w 13"/>
                  <a:gd name="T9" fmla="*/ 0 h 5"/>
                  <a:gd name="T10" fmla="*/ 2 w 13"/>
                  <a:gd name="T11" fmla="*/ 1 h 5"/>
                  <a:gd name="T12" fmla="*/ 0 w 13"/>
                  <a:gd name="T13" fmla="*/ 2 h 5"/>
                  <a:gd name="T14" fmla="*/ 2 w 13"/>
                  <a:gd name="T15" fmla="*/ 5 h 5"/>
                  <a:gd name="T16" fmla="*/ 3 w 13"/>
                  <a:gd name="T17" fmla="*/ 4 h 5"/>
                  <a:gd name="T18" fmla="*/ 3 w 13"/>
                  <a:gd name="T19" fmla="*/ 2 h 5"/>
                  <a:gd name="T20" fmla="*/ 4 w 13"/>
                  <a:gd name="T21" fmla="*/ 2 h 5"/>
                  <a:gd name="T22" fmla="*/ 5 w 13"/>
                  <a:gd name="T23" fmla="*/ 1 h 5"/>
                  <a:gd name="T24" fmla="*/ 8 w 13"/>
                  <a:gd name="T25" fmla="*/ 1 h 5"/>
                  <a:gd name="T26" fmla="*/ 10 w 13"/>
                  <a:gd name="T27" fmla="*/ 2 h 5"/>
                  <a:gd name="T28" fmla="*/ 12 w 13"/>
                  <a:gd name="T29" fmla="*/ 1 h 5"/>
                  <a:gd name="T30" fmla="*/ 12 w 13"/>
                  <a:gd name="T31" fmla="*/ 0 h 5"/>
                  <a:gd name="T32" fmla="*/ 13 w 13"/>
                  <a:gd name="T33" fmla="*/ 0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6" name="Freeform 3347"/>
              <p:cNvSpPr>
                <a:spLocks/>
              </p:cNvSpPr>
              <p:nvPr/>
            </p:nvSpPr>
            <p:spPr bwMode="auto">
              <a:xfrm>
                <a:off x="1731" y="12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7" name="Freeform 3348"/>
              <p:cNvSpPr>
                <a:spLocks/>
              </p:cNvSpPr>
              <p:nvPr/>
            </p:nvSpPr>
            <p:spPr bwMode="auto">
              <a:xfrm>
                <a:off x="1748" y="120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8" name="Freeform 3349"/>
              <p:cNvSpPr>
                <a:spLocks/>
              </p:cNvSpPr>
              <p:nvPr/>
            </p:nvSpPr>
            <p:spPr bwMode="auto">
              <a:xfrm>
                <a:off x="1745" y="120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599" name="Freeform 3350"/>
              <p:cNvSpPr>
                <a:spLocks/>
              </p:cNvSpPr>
              <p:nvPr/>
            </p:nvSpPr>
            <p:spPr bwMode="auto">
              <a:xfrm>
                <a:off x="1683" y="1185"/>
                <a:ext cx="104" cy="23"/>
              </a:xfrm>
              <a:custGeom>
                <a:avLst/>
                <a:gdLst>
                  <a:gd name="T0" fmla="*/ 91 w 104"/>
                  <a:gd name="T1" fmla="*/ 2 h 23"/>
                  <a:gd name="T2" fmla="*/ 77 w 104"/>
                  <a:gd name="T3" fmla="*/ 3 h 23"/>
                  <a:gd name="T4" fmla="*/ 66 w 104"/>
                  <a:gd name="T5" fmla="*/ 3 h 23"/>
                  <a:gd name="T6" fmla="*/ 60 w 104"/>
                  <a:gd name="T7" fmla="*/ 5 h 23"/>
                  <a:gd name="T8" fmla="*/ 53 w 104"/>
                  <a:gd name="T9" fmla="*/ 7 h 23"/>
                  <a:gd name="T10" fmla="*/ 50 w 104"/>
                  <a:gd name="T11" fmla="*/ 5 h 23"/>
                  <a:gd name="T12" fmla="*/ 42 w 104"/>
                  <a:gd name="T13" fmla="*/ 5 h 23"/>
                  <a:gd name="T14" fmla="*/ 36 w 104"/>
                  <a:gd name="T15" fmla="*/ 7 h 23"/>
                  <a:gd name="T16" fmla="*/ 31 w 104"/>
                  <a:gd name="T17" fmla="*/ 7 h 23"/>
                  <a:gd name="T18" fmla="*/ 27 w 104"/>
                  <a:gd name="T19" fmla="*/ 7 h 23"/>
                  <a:gd name="T20" fmla="*/ 17 w 104"/>
                  <a:gd name="T21" fmla="*/ 9 h 23"/>
                  <a:gd name="T22" fmla="*/ 17 w 104"/>
                  <a:gd name="T23" fmla="*/ 9 h 23"/>
                  <a:gd name="T24" fmla="*/ 16 w 104"/>
                  <a:gd name="T25" fmla="*/ 8 h 23"/>
                  <a:gd name="T26" fmla="*/ 12 w 104"/>
                  <a:gd name="T27" fmla="*/ 9 h 23"/>
                  <a:gd name="T28" fmla="*/ 9 w 104"/>
                  <a:gd name="T29" fmla="*/ 10 h 23"/>
                  <a:gd name="T30" fmla="*/ 9 w 104"/>
                  <a:gd name="T31" fmla="*/ 15 h 23"/>
                  <a:gd name="T32" fmla="*/ 0 w 104"/>
                  <a:gd name="T33" fmla="*/ 23 h 23"/>
                  <a:gd name="T34" fmla="*/ 7 w 104"/>
                  <a:gd name="T35" fmla="*/ 22 h 23"/>
                  <a:gd name="T36" fmla="*/ 7 w 104"/>
                  <a:gd name="T37" fmla="*/ 20 h 23"/>
                  <a:gd name="T38" fmla="*/ 4 w 104"/>
                  <a:gd name="T39" fmla="*/ 20 h 23"/>
                  <a:gd name="T40" fmla="*/ 11 w 104"/>
                  <a:gd name="T41" fmla="*/ 19 h 23"/>
                  <a:gd name="T42" fmla="*/ 16 w 104"/>
                  <a:gd name="T43" fmla="*/ 19 h 23"/>
                  <a:gd name="T44" fmla="*/ 25 w 104"/>
                  <a:gd name="T45" fmla="*/ 19 h 23"/>
                  <a:gd name="T46" fmla="*/ 36 w 104"/>
                  <a:gd name="T47" fmla="*/ 18 h 23"/>
                  <a:gd name="T48" fmla="*/ 41 w 104"/>
                  <a:gd name="T49" fmla="*/ 19 h 23"/>
                  <a:gd name="T50" fmla="*/ 47 w 104"/>
                  <a:gd name="T51" fmla="*/ 19 h 23"/>
                  <a:gd name="T52" fmla="*/ 53 w 104"/>
                  <a:gd name="T53" fmla="*/ 20 h 23"/>
                  <a:gd name="T54" fmla="*/ 57 w 104"/>
                  <a:gd name="T55" fmla="*/ 19 h 23"/>
                  <a:gd name="T56" fmla="*/ 58 w 104"/>
                  <a:gd name="T57" fmla="*/ 22 h 23"/>
                  <a:gd name="T58" fmla="*/ 65 w 104"/>
                  <a:gd name="T59" fmla="*/ 20 h 23"/>
                  <a:gd name="T60" fmla="*/ 70 w 104"/>
                  <a:gd name="T61" fmla="*/ 19 h 23"/>
                  <a:gd name="T62" fmla="*/ 77 w 104"/>
                  <a:gd name="T63" fmla="*/ 18 h 23"/>
                  <a:gd name="T64" fmla="*/ 84 w 104"/>
                  <a:gd name="T65" fmla="*/ 17 h 23"/>
                  <a:gd name="T66" fmla="*/ 97 w 104"/>
                  <a:gd name="T67" fmla="*/ 14 h 23"/>
                  <a:gd name="T68" fmla="*/ 104 w 104"/>
                  <a:gd name="T69" fmla="*/ 8 h 23"/>
                  <a:gd name="T70" fmla="*/ 99 w 104"/>
                  <a:gd name="T71" fmla="*/ 4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23">
                    <a:moveTo>
                      <a:pt x="99" y="4"/>
                    </a:moveTo>
                    <a:lnTo>
                      <a:pt x="91" y="2"/>
                    </a:lnTo>
                    <a:lnTo>
                      <a:pt x="81" y="0"/>
                    </a:lnTo>
                    <a:lnTo>
                      <a:pt x="77" y="3"/>
                    </a:lnTo>
                    <a:lnTo>
                      <a:pt x="73" y="2"/>
                    </a:lnTo>
                    <a:lnTo>
                      <a:pt x="66" y="3"/>
                    </a:lnTo>
                    <a:lnTo>
                      <a:pt x="61" y="5"/>
                    </a:lnTo>
                    <a:lnTo>
                      <a:pt x="60" y="5"/>
                    </a:lnTo>
                    <a:lnTo>
                      <a:pt x="56" y="5"/>
                    </a:lnTo>
                    <a:lnTo>
                      <a:pt x="53" y="7"/>
                    </a:lnTo>
                    <a:lnTo>
                      <a:pt x="51" y="7"/>
                    </a:lnTo>
                    <a:lnTo>
                      <a:pt x="50" y="5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8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30" y="8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31" y="18"/>
                    </a:lnTo>
                    <a:lnTo>
                      <a:pt x="36" y="18"/>
                    </a:lnTo>
                    <a:lnTo>
                      <a:pt x="37" y="19"/>
                    </a:lnTo>
                    <a:lnTo>
                      <a:pt x="41" y="19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2"/>
                    </a:lnTo>
                    <a:lnTo>
                      <a:pt x="61" y="22"/>
                    </a:lnTo>
                    <a:lnTo>
                      <a:pt x="65" y="20"/>
                    </a:lnTo>
                    <a:lnTo>
                      <a:pt x="66" y="19"/>
                    </a:lnTo>
                    <a:lnTo>
                      <a:pt x="70" y="19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81" y="17"/>
                    </a:lnTo>
                    <a:lnTo>
                      <a:pt x="84" y="17"/>
                    </a:lnTo>
                    <a:lnTo>
                      <a:pt x="88" y="15"/>
                    </a:lnTo>
                    <a:lnTo>
                      <a:pt x="97" y="14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3" y="7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0" name="Freeform 3351"/>
              <p:cNvSpPr>
                <a:spLocks/>
              </p:cNvSpPr>
              <p:nvPr/>
            </p:nvSpPr>
            <p:spPr bwMode="auto">
              <a:xfrm>
                <a:off x="1695" y="1235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2 w 5"/>
                  <a:gd name="T3" fmla="*/ 1 h 3"/>
                  <a:gd name="T4" fmla="*/ 0 w 5"/>
                  <a:gd name="T5" fmla="*/ 1 h 3"/>
                  <a:gd name="T6" fmla="*/ 5 w 5"/>
                  <a:gd name="T7" fmla="*/ 0 h 3"/>
                  <a:gd name="T8" fmla="*/ 4 w 5"/>
                  <a:gd name="T9" fmla="*/ 0 h 3"/>
                  <a:gd name="T10" fmla="*/ 4 w 5"/>
                  <a:gd name="T11" fmla="*/ 1 h 3"/>
                  <a:gd name="T12" fmla="*/ 0 w 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1" name="Freeform 3352"/>
              <p:cNvSpPr>
                <a:spLocks/>
              </p:cNvSpPr>
              <p:nvPr/>
            </p:nvSpPr>
            <p:spPr bwMode="auto">
              <a:xfrm>
                <a:off x="1702" y="123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2" name="Freeform 3353"/>
              <p:cNvSpPr>
                <a:spLocks/>
              </p:cNvSpPr>
              <p:nvPr/>
            </p:nvSpPr>
            <p:spPr bwMode="auto">
              <a:xfrm>
                <a:off x="1693" y="122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3" name="Freeform 3354"/>
              <p:cNvSpPr>
                <a:spLocks/>
              </p:cNvSpPr>
              <p:nvPr/>
            </p:nvSpPr>
            <p:spPr bwMode="auto">
              <a:xfrm>
                <a:off x="1644" y="1208"/>
                <a:ext cx="152" cy="40"/>
              </a:xfrm>
              <a:custGeom>
                <a:avLst/>
                <a:gdLst>
                  <a:gd name="T0" fmla="*/ 150 w 152"/>
                  <a:gd name="T1" fmla="*/ 2 h 40"/>
                  <a:gd name="T2" fmla="*/ 143 w 152"/>
                  <a:gd name="T3" fmla="*/ 2 h 40"/>
                  <a:gd name="T4" fmla="*/ 140 w 152"/>
                  <a:gd name="T5" fmla="*/ 2 h 40"/>
                  <a:gd name="T6" fmla="*/ 131 w 152"/>
                  <a:gd name="T7" fmla="*/ 2 h 40"/>
                  <a:gd name="T8" fmla="*/ 126 w 152"/>
                  <a:gd name="T9" fmla="*/ 1 h 40"/>
                  <a:gd name="T10" fmla="*/ 117 w 152"/>
                  <a:gd name="T11" fmla="*/ 1 h 40"/>
                  <a:gd name="T12" fmla="*/ 101 w 152"/>
                  <a:gd name="T13" fmla="*/ 1 h 40"/>
                  <a:gd name="T14" fmla="*/ 87 w 152"/>
                  <a:gd name="T15" fmla="*/ 5 h 40"/>
                  <a:gd name="T16" fmla="*/ 79 w 152"/>
                  <a:gd name="T17" fmla="*/ 11 h 40"/>
                  <a:gd name="T18" fmla="*/ 79 w 152"/>
                  <a:gd name="T19" fmla="*/ 9 h 40"/>
                  <a:gd name="T20" fmla="*/ 70 w 152"/>
                  <a:gd name="T21" fmla="*/ 10 h 40"/>
                  <a:gd name="T22" fmla="*/ 60 w 152"/>
                  <a:gd name="T23" fmla="*/ 16 h 40"/>
                  <a:gd name="T24" fmla="*/ 56 w 152"/>
                  <a:gd name="T25" fmla="*/ 15 h 40"/>
                  <a:gd name="T26" fmla="*/ 58 w 152"/>
                  <a:gd name="T27" fmla="*/ 17 h 40"/>
                  <a:gd name="T28" fmla="*/ 50 w 152"/>
                  <a:gd name="T29" fmla="*/ 18 h 40"/>
                  <a:gd name="T30" fmla="*/ 46 w 152"/>
                  <a:gd name="T31" fmla="*/ 17 h 40"/>
                  <a:gd name="T32" fmla="*/ 28 w 152"/>
                  <a:gd name="T33" fmla="*/ 22 h 40"/>
                  <a:gd name="T34" fmla="*/ 24 w 152"/>
                  <a:gd name="T35" fmla="*/ 22 h 40"/>
                  <a:gd name="T36" fmla="*/ 18 w 152"/>
                  <a:gd name="T37" fmla="*/ 26 h 40"/>
                  <a:gd name="T38" fmla="*/ 28 w 152"/>
                  <a:gd name="T39" fmla="*/ 25 h 40"/>
                  <a:gd name="T40" fmla="*/ 35 w 152"/>
                  <a:gd name="T41" fmla="*/ 22 h 40"/>
                  <a:gd name="T42" fmla="*/ 30 w 152"/>
                  <a:gd name="T43" fmla="*/ 25 h 40"/>
                  <a:gd name="T44" fmla="*/ 20 w 152"/>
                  <a:gd name="T45" fmla="*/ 28 h 40"/>
                  <a:gd name="T46" fmla="*/ 13 w 152"/>
                  <a:gd name="T47" fmla="*/ 31 h 40"/>
                  <a:gd name="T48" fmla="*/ 7 w 152"/>
                  <a:gd name="T49" fmla="*/ 32 h 40"/>
                  <a:gd name="T50" fmla="*/ 7 w 152"/>
                  <a:gd name="T51" fmla="*/ 33 h 40"/>
                  <a:gd name="T52" fmla="*/ 8 w 152"/>
                  <a:gd name="T53" fmla="*/ 33 h 40"/>
                  <a:gd name="T54" fmla="*/ 4 w 152"/>
                  <a:gd name="T55" fmla="*/ 35 h 40"/>
                  <a:gd name="T56" fmla="*/ 2 w 152"/>
                  <a:gd name="T57" fmla="*/ 38 h 40"/>
                  <a:gd name="T58" fmla="*/ 10 w 152"/>
                  <a:gd name="T59" fmla="*/ 36 h 40"/>
                  <a:gd name="T60" fmla="*/ 8 w 152"/>
                  <a:gd name="T61" fmla="*/ 38 h 40"/>
                  <a:gd name="T62" fmla="*/ 14 w 152"/>
                  <a:gd name="T63" fmla="*/ 38 h 40"/>
                  <a:gd name="T64" fmla="*/ 12 w 152"/>
                  <a:gd name="T65" fmla="*/ 38 h 40"/>
                  <a:gd name="T66" fmla="*/ 17 w 152"/>
                  <a:gd name="T67" fmla="*/ 37 h 40"/>
                  <a:gd name="T68" fmla="*/ 20 w 152"/>
                  <a:gd name="T69" fmla="*/ 36 h 40"/>
                  <a:gd name="T70" fmla="*/ 19 w 152"/>
                  <a:gd name="T71" fmla="*/ 33 h 40"/>
                  <a:gd name="T72" fmla="*/ 9 w 152"/>
                  <a:gd name="T73" fmla="*/ 35 h 40"/>
                  <a:gd name="T74" fmla="*/ 17 w 152"/>
                  <a:gd name="T75" fmla="*/ 32 h 40"/>
                  <a:gd name="T76" fmla="*/ 25 w 152"/>
                  <a:gd name="T77" fmla="*/ 35 h 40"/>
                  <a:gd name="T78" fmla="*/ 33 w 152"/>
                  <a:gd name="T79" fmla="*/ 32 h 40"/>
                  <a:gd name="T80" fmla="*/ 41 w 152"/>
                  <a:gd name="T81" fmla="*/ 28 h 40"/>
                  <a:gd name="T82" fmla="*/ 46 w 152"/>
                  <a:gd name="T83" fmla="*/ 32 h 40"/>
                  <a:gd name="T84" fmla="*/ 51 w 152"/>
                  <a:gd name="T85" fmla="*/ 28 h 40"/>
                  <a:gd name="T86" fmla="*/ 46 w 152"/>
                  <a:gd name="T87" fmla="*/ 28 h 40"/>
                  <a:gd name="T88" fmla="*/ 55 w 152"/>
                  <a:gd name="T89" fmla="*/ 23 h 40"/>
                  <a:gd name="T90" fmla="*/ 64 w 152"/>
                  <a:gd name="T91" fmla="*/ 21 h 40"/>
                  <a:gd name="T92" fmla="*/ 70 w 152"/>
                  <a:gd name="T93" fmla="*/ 21 h 40"/>
                  <a:gd name="T94" fmla="*/ 79 w 152"/>
                  <a:gd name="T95" fmla="*/ 18 h 40"/>
                  <a:gd name="T96" fmla="*/ 79 w 152"/>
                  <a:gd name="T97" fmla="*/ 21 h 40"/>
                  <a:gd name="T98" fmla="*/ 85 w 152"/>
                  <a:gd name="T99" fmla="*/ 17 h 40"/>
                  <a:gd name="T100" fmla="*/ 96 w 152"/>
                  <a:gd name="T101" fmla="*/ 13 h 40"/>
                  <a:gd name="T102" fmla="*/ 100 w 152"/>
                  <a:gd name="T103" fmla="*/ 13 h 40"/>
                  <a:gd name="T104" fmla="*/ 107 w 152"/>
                  <a:gd name="T105" fmla="*/ 13 h 40"/>
                  <a:gd name="T106" fmla="*/ 119 w 152"/>
                  <a:gd name="T107" fmla="*/ 12 h 40"/>
                  <a:gd name="T108" fmla="*/ 130 w 152"/>
                  <a:gd name="T109" fmla="*/ 11 h 40"/>
                  <a:gd name="T110" fmla="*/ 147 w 152"/>
                  <a:gd name="T111" fmla="*/ 12 h 40"/>
                  <a:gd name="T112" fmla="*/ 152 w 152"/>
                  <a:gd name="T113" fmla="*/ 2 h 4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2" h="40">
                    <a:moveTo>
                      <a:pt x="150" y="1"/>
                    </a:moveTo>
                    <a:lnTo>
                      <a:pt x="151" y="1"/>
                    </a:lnTo>
                    <a:lnTo>
                      <a:pt x="150" y="2"/>
                    </a:lnTo>
                    <a:lnTo>
                      <a:pt x="148" y="4"/>
                    </a:lnTo>
                    <a:lnTo>
                      <a:pt x="145" y="2"/>
                    </a:lnTo>
                    <a:lnTo>
                      <a:pt x="143" y="2"/>
                    </a:lnTo>
                    <a:lnTo>
                      <a:pt x="142" y="1"/>
                    </a:lnTo>
                    <a:lnTo>
                      <a:pt x="140" y="1"/>
                    </a:lnTo>
                    <a:lnTo>
                      <a:pt x="140" y="2"/>
                    </a:lnTo>
                    <a:lnTo>
                      <a:pt x="138" y="4"/>
                    </a:lnTo>
                    <a:lnTo>
                      <a:pt x="135" y="4"/>
                    </a:lnTo>
                    <a:lnTo>
                      <a:pt x="131" y="2"/>
                    </a:lnTo>
                    <a:lnTo>
                      <a:pt x="130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5" y="1"/>
                    </a:lnTo>
                    <a:lnTo>
                      <a:pt x="122" y="0"/>
                    </a:lnTo>
                    <a:lnTo>
                      <a:pt x="117" y="1"/>
                    </a:lnTo>
                    <a:lnTo>
                      <a:pt x="111" y="1"/>
                    </a:lnTo>
                    <a:lnTo>
                      <a:pt x="105" y="1"/>
                    </a:lnTo>
                    <a:lnTo>
                      <a:pt x="101" y="1"/>
                    </a:lnTo>
                    <a:lnTo>
                      <a:pt x="94" y="2"/>
                    </a:lnTo>
                    <a:lnTo>
                      <a:pt x="90" y="4"/>
                    </a:lnTo>
                    <a:lnTo>
                      <a:pt x="87" y="5"/>
                    </a:lnTo>
                    <a:lnTo>
                      <a:pt x="84" y="6"/>
                    </a:lnTo>
                    <a:lnTo>
                      <a:pt x="82" y="7"/>
                    </a:lnTo>
                    <a:lnTo>
                      <a:pt x="79" y="11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1" y="6"/>
                    </a:lnTo>
                    <a:lnTo>
                      <a:pt x="70" y="10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5" y="17"/>
                    </a:lnTo>
                    <a:lnTo>
                      <a:pt x="53" y="18"/>
                    </a:lnTo>
                    <a:lnTo>
                      <a:pt x="50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28" y="22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8" y="26"/>
                    </a:lnTo>
                    <a:lnTo>
                      <a:pt x="20" y="27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31" y="23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7" y="28"/>
                    </a:lnTo>
                    <a:lnTo>
                      <a:pt x="14" y="30"/>
                    </a:lnTo>
                    <a:lnTo>
                      <a:pt x="13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12" y="32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5" y="36"/>
                    </a:lnTo>
                    <a:lnTo>
                      <a:pt x="4" y="35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9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18" y="37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22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0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3" y="32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3" y="32"/>
                    </a:lnTo>
                    <a:lnTo>
                      <a:pt x="35" y="32"/>
                    </a:lnTo>
                    <a:lnTo>
                      <a:pt x="41" y="30"/>
                    </a:lnTo>
                    <a:lnTo>
                      <a:pt x="41" y="28"/>
                    </a:lnTo>
                    <a:lnTo>
                      <a:pt x="45" y="30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50" y="31"/>
                    </a:lnTo>
                    <a:lnTo>
                      <a:pt x="51" y="30"/>
                    </a:lnTo>
                    <a:lnTo>
                      <a:pt x="51" y="28"/>
                    </a:lnTo>
                    <a:lnTo>
                      <a:pt x="50" y="28"/>
                    </a:lnTo>
                    <a:lnTo>
                      <a:pt x="48" y="30"/>
                    </a:lnTo>
                    <a:lnTo>
                      <a:pt x="46" y="28"/>
                    </a:lnTo>
                    <a:lnTo>
                      <a:pt x="45" y="28"/>
                    </a:lnTo>
                    <a:lnTo>
                      <a:pt x="50" y="26"/>
                    </a:lnTo>
                    <a:lnTo>
                      <a:pt x="55" y="23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4" y="21"/>
                    </a:lnTo>
                    <a:lnTo>
                      <a:pt x="61" y="23"/>
                    </a:lnTo>
                    <a:lnTo>
                      <a:pt x="66" y="22"/>
                    </a:lnTo>
                    <a:lnTo>
                      <a:pt x="70" y="21"/>
                    </a:lnTo>
                    <a:lnTo>
                      <a:pt x="73" y="21"/>
                    </a:lnTo>
                    <a:lnTo>
                      <a:pt x="76" y="20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77" y="20"/>
                    </a:lnTo>
                    <a:lnTo>
                      <a:pt x="79" y="21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5" y="17"/>
                    </a:lnTo>
                    <a:lnTo>
                      <a:pt x="87" y="16"/>
                    </a:lnTo>
                    <a:lnTo>
                      <a:pt x="95" y="13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9" y="15"/>
                    </a:lnTo>
                    <a:lnTo>
                      <a:pt x="100" y="13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7" y="13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23" y="12"/>
                    </a:lnTo>
                    <a:lnTo>
                      <a:pt x="127" y="13"/>
                    </a:lnTo>
                    <a:lnTo>
                      <a:pt x="130" y="11"/>
                    </a:lnTo>
                    <a:lnTo>
                      <a:pt x="128" y="10"/>
                    </a:lnTo>
                    <a:lnTo>
                      <a:pt x="138" y="11"/>
                    </a:lnTo>
                    <a:lnTo>
                      <a:pt x="147" y="12"/>
                    </a:lnTo>
                    <a:lnTo>
                      <a:pt x="148" y="12"/>
                    </a:lnTo>
                    <a:lnTo>
                      <a:pt x="152" y="6"/>
                    </a:lnTo>
                    <a:lnTo>
                      <a:pt x="152" y="2"/>
                    </a:lnTo>
                    <a:lnTo>
                      <a:pt x="151" y="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4" name="Freeform 3355"/>
              <p:cNvSpPr>
                <a:spLocks/>
              </p:cNvSpPr>
              <p:nvPr/>
            </p:nvSpPr>
            <p:spPr bwMode="auto">
              <a:xfrm>
                <a:off x="1651" y="123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5" name="Freeform 3356"/>
              <p:cNvSpPr>
                <a:spLocks/>
              </p:cNvSpPr>
              <p:nvPr/>
            </p:nvSpPr>
            <p:spPr bwMode="auto">
              <a:xfrm>
                <a:off x="1838" y="1228"/>
                <a:ext cx="9" cy="3"/>
              </a:xfrm>
              <a:custGeom>
                <a:avLst/>
                <a:gdLst>
                  <a:gd name="T0" fmla="*/ 4 w 9"/>
                  <a:gd name="T1" fmla="*/ 3 h 3"/>
                  <a:gd name="T2" fmla="*/ 8 w 9"/>
                  <a:gd name="T3" fmla="*/ 2 h 3"/>
                  <a:gd name="T4" fmla="*/ 9 w 9"/>
                  <a:gd name="T5" fmla="*/ 2 h 3"/>
                  <a:gd name="T6" fmla="*/ 9 w 9"/>
                  <a:gd name="T7" fmla="*/ 1 h 3"/>
                  <a:gd name="T8" fmla="*/ 4 w 9"/>
                  <a:gd name="T9" fmla="*/ 1 h 3"/>
                  <a:gd name="T10" fmla="*/ 0 w 9"/>
                  <a:gd name="T11" fmla="*/ 0 h 3"/>
                  <a:gd name="T12" fmla="*/ 2 w 9"/>
                  <a:gd name="T13" fmla="*/ 1 h 3"/>
                  <a:gd name="T14" fmla="*/ 4 w 9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6" name="Freeform 3357"/>
              <p:cNvSpPr>
                <a:spLocks/>
              </p:cNvSpPr>
              <p:nvPr/>
            </p:nvSpPr>
            <p:spPr bwMode="auto">
              <a:xfrm>
                <a:off x="1704" y="1234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1 w 4"/>
                  <a:gd name="T7" fmla="*/ 0 h 1"/>
                  <a:gd name="T8" fmla="*/ 1 w 4"/>
                  <a:gd name="T9" fmla="*/ 1 h 1"/>
                  <a:gd name="T10" fmla="*/ 0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7" name="Freeform 3358"/>
              <p:cNvSpPr>
                <a:spLocks/>
              </p:cNvSpPr>
              <p:nvPr/>
            </p:nvSpPr>
            <p:spPr bwMode="auto">
              <a:xfrm>
                <a:off x="1855" y="122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8" name="Freeform 3359"/>
              <p:cNvSpPr>
                <a:spLocks/>
              </p:cNvSpPr>
              <p:nvPr/>
            </p:nvSpPr>
            <p:spPr bwMode="auto">
              <a:xfrm>
                <a:off x="1864" y="1220"/>
                <a:ext cx="4" cy="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1 h 3"/>
                  <a:gd name="T10" fmla="*/ 3 w 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09" name="Freeform 3360"/>
              <p:cNvSpPr>
                <a:spLocks/>
              </p:cNvSpPr>
              <p:nvPr/>
            </p:nvSpPr>
            <p:spPr bwMode="auto">
              <a:xfrm>
                <a:off x="1850" y="1215"/>
                <a:ext cx="13" cy="5"/>
              </a:xfrm>
              <a:custGeom>
                <a:avLst/>
                <a:gdLst>
                  <a:gd name="T0" fmla="*/ 0 w 13"/>
                  <a:gd name="T1" fmla="*/ 2 h 5"/>
                  <a:gd name="T2" fmla="*/ 2 w 13"/>
                  <a:gd name="T3" fmla="*/ 3 h 5"/>
                  <a:gd name="T4" fmla="*/ 5 w 13"/>
                  <a:gd name="T5" fmla="*/ 3 h 5"/>
                  <a:gd name="T6" fmla="*/ 6 w 13"/>
                  <a:gd name="T7" fmla="*/ 3 h 5"/>
                  <a:gd name="T8" fmla="*/ 8 w 13"/>
                  <a:gd name="T9" fmla="*/ 4 h 5"/>
                  <a:gd name="T10" fmla="*/ 12 w 13"/>
                  <a:gd name="T11" fmla="*/ 5 h 5"/>
                  <a:gd name="T12" fmla="*/ 13 w 13"/>
                  <a:gd name="T13" fmla="*/ 4 h 5"/>
                  <a:gd name="T14" fmla="*/ 12 w 13"/>
                  <a:gd name="T15" fmla="*/ 2 h 5"/>
                  <a:gd name="T16" fmla="*/ 11 w 13"/>
                  <a:gd name="T17" fmla="*/ 2 h 5"/>
                  <a:gd name="T18" fmla="*/ 11 w 13"/>
                  <a:gd name="T19" fmla="*/ 3 h 5"/>
                  <a:gd name="T20" fmla="*/ 9 w 13"/>
                  <a:gd name="T21" fmla="*/ 3 h 5"/>
                  <a:gd name="T22" fmla="*/ 8 w 13"/>
                  <a:gd name="T23" fmla="*/ 3 h 5"/>
                  <a:gd name="T24" fmla="*/ 5 w 13"/>
                  <a:gd name="T25" fmla="*/ 2 h 5"/>
                  <a:gd name="T26" fmla="*/ 3 w 13"/>
                  <a:gd name="T27" fmla="*/ 0 h 5"/>
                  <a:gd name="T28" fmla="*/ 1 w 13"/>
                  <a:gd name="T29" fmla="*/ 0 h 5"/>
                  <a:gd name="T30" fmla="*/ 1 w 13"/>
                  <a:gd name="T31" fmla="*/ 2 h 5"/>
                  <a:gd name="T32" fmla="*/ 0 w 13"/>
                  <a:gd name="T33" fmla="*/ 2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0" name="Freeform 3361"/>
              <p:cNvSpPr>
                <a:spLocks/>
              </p:cNvSpPr>
              <p:nvPr/>
            </p:nvSpPr>
            <p:spPr bwMode="auto">
              <a:xfrm>
                <a:off x="1867" y="121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1" name="Freeform 3362"/>
              <p:cNvSpPr>
                <a:spLocks/>
              </p:cNvSpPr>
              <p:nvPr/>
            </p:nvSpPr>
            <p:spPr bwMode="auto">
              <a:xfrm>
                <a:off x="1848" y="1212"/>
                <a:ext cx="4" cy="1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3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2" name="Freeform 3363"/>
              <p:cNvSpPr>
                <a:spLocks/>
              </p:cNvSpPr>
              <p:nvPr/>
            </p:nvSpPr>
            <p:spPr bwMode="auto">
              <a:xfrm>
                <a:off x="1853" y="12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3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3" name="Freeform 3364"/>
              <p:cNvSpPr>
                <a:spLocks/>
              </p:cNvSpPr>
              <p:nvPr/>
            </p:nvSpPr>
            <p:spPr bwMode="auto">
              <a:xfrm>
                <a:off x="1806" y="1207"/>
                <a:ext cx="112" cy="42"/>
              </a:xfrm>
              <a:custGeom>
                <a:avLst/>
                <a:gdLst>
                  <a:gd name="T0" fmla="*/ 14 w 112"/>
                  <a:gd name="T1" fmla="*/ 14 h 42"/>
                  <a:gd name="T2" fmla="*/ 29 w 112"/>
                  <a:gd name="T3" fmla="*/ 16 h 42"/>
                  <a:gd name="T4" fmla="*/ 40 w 112"/>
                  <a:gd name="T5" fmla="*/ 18 h 42"/>
                  <a:gd name="T6" fmla="*/ 47 w 112"/>
                  <a:gd name="T7" fmla="*/ 19 h 42"/>
                  <a:gd name="T8" fmla="*/ 53 w 112"/>
                  <a:gd name="T9" fmla="*/ 19 h 42"/>
                  <a:gd name="T10" fmla="*/ 56 w 112"/>
                  <a:gd name="T11" fmla="*/ 23 h 42"/>
                  <a:gd name="T12" fmla="*/ 63 w 112"/>
                  <a:gd name="T13" fmla="*/ 26 h 42"/>
                  <a:gd name="T14" fmla="*/ 70 w 112"/>
                  <a:gd name="T15" fmla="*/ 28 h 42"/>
                  <a:gd name="T16" fmla="*/ 75 w 112"/>
                  <a:gd name="T17" fmla="*/ 31 h 42"/>
                  <a:gd name="T18" fmla="*/ 78 w 112"/>
                  <a:gd name="T19" fmla="*/ 33 h 42"/>
                  <a:gd name="T20" fmla="*/ 88 w 112"/>
                  <a:gd name="T21" fmla="*/ 37 h 42"/>
                  <a:gd name="T22" fmla="*/ 88 w 112"/>
                  <a:gd name="T23" fmla="*/ 37 h 42"/>
                  <a:gd name="T24" fmla="*/ 90 w 112"/>
                  <a:gd name="T25" fmla="*/ 39 h 42"/>
                  <a:gd name="T26" fmla="*/ 92 w 112"/>
                  <a:gd name="T27" fmla="*/ 41 h 42"/>
                  <a:gd name="T28" fmla="*/ 96 w 112"/>
                  <a:gd name="T29" fmla="*/ 41 h 42"/>
                  <a:gd name="T30" fmla="*/ 96 w 112"/>
                  <a:gd name="T31" fmla="*/ 38 h 42"/>
                  <a:gd name="T32" fmla="*/ 109 w 112"/>
                  <a:gd name="T33" fmla="*/ 37 h 42"/>
                  <a:gd name="T34" fmla="*/ 106 w 112"/>
                  <a:gd name="T35" fmla="*/ 33 h 42"/>
                  <a:gd name="T36" fmla="*/ 103 w 112"/>
                  <a:gd name="T37" fmla="*/ 33 h 42"/>
                  <a:gd name="T38" fmla="*/ 107 w 112"/>
                  <a:gd name="T39" fmla="*/ 37 h 42"/>
                  <a:gd name="T40" fmla="*/ 99 w 112"/>
                  <a:gd name="T41" fmla="*/ 33 h 42"/>
                  <a:gd name="T42" fmla="*/ 95 w 112"/>
                  <a:gd name="T43" fmla="*/ 31 h 42"/>
                  <a:gd name="T44" fmla="*/ 87 w 112"/>
                  <a:gd name="T45" fmla="*/ 24 h 42"/>
                  <a:gd name="T46" fmla="*/ 76 w 112"/>
                  <a:gd name="T47" fmla="*/ 19 h 42"/>
                  <a:gd name="T48" fmla="*/ 71 w 112"/>
                  <a:gd name="T49" fmla="*/ 16 h 42"/>
                  <a:gd name="T50" fmla="*/ 65 w 112"/>
                  <a:gd name="T51" fmla="*/ 12 h 42"/>
                  <a:gd name="T52" fmla="*/ 60 w 112"/>
                  <a:gd name="T53" fmla="*/ 8 h 42"/>
                  <a:gd name="T54" fmla="*/ 55 w 112"/>
                  <a:gd name="T55" fmla="*/ 7 h 42"/>
                  <a:gd name="T56" fmla="*/ 55 w 112"/>
                  <a:gd name="T57" fmla="*/ 5 h 42"/>
                  <a:gd name="T58" fmla="*/ 49 w 112"/>
                  <a:gd name="T59" fmla="*/ 3 h 42"/>
                  <a:gd name="T60" fmla="*/ 41 w 112"/>
                  <a:gd name="T61" fmla="*/ 2 h 42"/>
                  <a:gd name="T62" fmla="*/ 32 w 112"/>
                  <a:gd name="T63" fmla="*/ 1 h 42"/>
                  <a:gd name="T64" fmla="*/ 22 w 112"/>
                  <a:gd name="T65" fmla="*/ 0 h 42"/>
                  <a:gd name="T66" fmla="*/ 10 w 112"/>
                  <a:gd name="T67" fmla="*/ 1 h 42"/>
                  <a:gd name="T68" fmla="*/ 0 w 112"/>
                  <a:gd name="T69" fmla="*/ 5 h 42"/>
                  <a:gd name="T70" fmla="*/ 3 w 112"/>
                  <a:gd name="T71" fmla="*/ 8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2" h="42">
                    <a:moveTo>
                      <a:pt x="4" y="11"/>
                    </a:moveTo>
                    <a:lnTo>
                      <a:pt x="14" y="14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2" y="17"/>
                    </a:lnTo>
                    <a:lnTo>
                      <a:pt x="40" y="18"/>
                    </a:lnTo>
                    <a:lnTo>
                      <a:pt x="45" y="18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3" y="19"/>
                    </a:lnTo>
                    <a:lnTo>
                      <a:pt x="55" y="22"/>
                    </a:lnTo>
                    <a:lnTo>
                      <a:pt x="56" y="23"/>
                    </a:lnTo>
                    <a:lnTo>
                      <a:pt x="60" y="24"/>
                    </a:lnTo>
                    <a:lnTo>
                      <a:pt x="63" y="26"/>
                    </a:lnTo>
                    <a:lnTo>
                      <a:pt x="66" y="28"/>
                    </a:lnTo>
                    <a:lnTo>
                      <a:pt x="70" y="28"/>
                    </a:lnTo>
                    <a:lnTo>
                      <a:pt x="72" y="31"/>
                    </a:lnTo>
                    <a:lnTo>
                      <a:pt x="75" y="31"/>
                    </a:lnTo>
                    <a:lnTo>
                      <a:pt x="77" y="32"/>
                    </a:lnTo>
                    <a:lnTo>
                      <a:pt x="78" y="33"/>
                    </a:lnTo>
                    <a:lnTo>
                      <a:pt x="85" y="37"/>
                    </a:lnTo>
                    <a:lnTo>
                      <a:pt x="88" y="37"/>
                    </a:lnTo>
                    <a:lnTo>
                      <a:pt x="90" y="37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90" y="39"/>
                    </a:lnTo>
                    <a:lnTo>
                      <a:pt x="91" y="39"/>
                    </a:lnTo>
                    <a:lnTo>
                      <a:pt x="92" y="41"/>
                    </a:lnTo>
                    <a:lnTo>
                      <a:pt x="96" y="42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6" y="38"/>
                    </a:lnTo>
                    <a:lnTo>
                      <a:pt x="99" y="38"/>
                    </a:lnTo>
                    <a:lnTo>
                      <a:pt x="109" y="37"/>
                    </a:lnTo>
                    <a:lnTo>
                      <a:pt x="112" y="37"/>
                    </a:lnTo>
                    <a:lnTo>
                      <a:pt x="106" y="33"/>
                    </a:lnTo>
                    <a:lnTo>
                      <a:pt x="104" y="33"/>
                    </a:lnTo>
                    <a:lnTo>
                      <a:pt x="103" y="33"/>
                    </a:lnTo>
                    <a:lnTo>
                      <a:pt x="104" y="34"/>
                    </a:lnTo>
                    <a:lnTo>
                      <a:pt x="107" y="37"/>
                    </a:lnTo>
                    <a:lnTo>
                      <a:pt x="102" y="34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1"/>
                    </a:lnTo>
                    <a:lnTo>
                      <a:pt x="93" y="28"/>
                    </a:lnTo>
                    <a:lnTo>
                      <a:pt x="87" y="24"/>
                    </a:lnTo>
                    <a:lnTo>
                      <a:pt x="81" y="22"/>
                    </a:lnTo>
                    <a:lnTo>
                      <a:pt x="76" y="19"/>
                    </a:lnTo>
                    <a:lnTo>
                      <a:pt x="75" y="17"/>
                    </a:lnTo>
                    <a:lnTo>
                      <a:pt x="71" y="16"/>
                    </a:lnTo>
                    <a:lnTo>
                      <a:pt x="68" y="16"/>
                    </a:lnTo>
                    <a:lnTo>
                      <a:pt x="65" y="12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7" y="8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6" y="3"/>
                    </a:lnTo>
                    <a:lnTo>
                      <a:pt x="41" y="2"/>
                    </a:lnTo>
                    <a:lnTo>
                      <a:pt x="36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4" name="Freeform 3365"/>
              <p:cNvSpPr>
                <a:spLocks/>
              </p:cNvSpPr>
              <p:nvPr/>
            </p:nvSpPr>
            <p:spPr bwMode="auto">
              <a:xfrm>
                <a:off x="1823" y="1255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2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5" name="Freeform 3366"/>
              <p:cNvSpPr>
                <a:spLocks/>
              </p:cNvSpPr>
              <p:nvPr/>
            </p:nvSpPr>
            <p:spPr bwMode="auto">
              <a:xfrm>
                <a:off x="1818" y="125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6" name="Freeform 3367"/>
              <p:cNvSpPr>
                <a:spLocks/>
              </p:cNvSpPr>
              <p:nvPr/>
            </p:nvSpPr>
            <p:spPr bwMode="auto">
              <a:xfrm>
                <a:off x="1820" y="127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7" name="Freeform 3368"/>
              <p:cNvSpPr>
                <a:spLocks/>
              </p:cNvSpPr>
              <p:nvPr/>
            </p:nvSpPr>
            <p:spPr bwMode="auto">
              <a:xfrm>
                <a:off x="1754" y="1249"/>
                <a:ext cx="104" cy="27"/>
              </a:xfrm>
              <a:custGeom>
                <a:avLst/>
                <a:gdLst>
                  <a:gd name="T0" fmla="*/ 2 w 104"/>
                  <a:gd name="T1" fmla="*/ 16 h 27"/>
                  <a:gd name="T2" fmla="*/ 7 w 104"/>
                  <a:gd name="T3" fmla="*/ 18 h 27"/>
                  <a:gd name="T4" fmla="*/ 10 w 104"/>
                  <a:gd name="T5" fmla="*/ 16 h 27"/>
                  <a:gd name="T6" fmla="*/ 16 w 104"/>
                  <a:gd name="T7" fmla="*/ 15 h 27"/>
                  <a:gd name="T8" fmla="*/ 22 w 104"/>
                  <a:gd name="T9" fmla="*/ 17 h 27"/>
                  <a:gd name="T10" fmla="*/ 33 w 104"/>
                  <a:gd name="T11" fmla="*/ 13 h 27"/>
                  <a:gd name="T12" fmla="*/ 40 w 104"/>
                  <a:gd name="T13" fmla="*/ 12 h 27"/>
                  <a:gd name="T14" fmla="*/ 48 w 104"/>
                  <a:gd name="T15" fmla="*/ 11 h 27"/>
                  <a:gd name="T16" fmla="*/ 46 w 104"/>
                  <a:gd name="T17" fmla="*/ 12 h 27"/>
                  <a:gd name="T18" fmla="*/ 61 w 104"/>
                  <a:gd name="T19" fmla="*/ 16 h 27"/>
                  <a:gd name="T20" fmla="*/ 62 w 104"/>
                  <a:gd name="T21" fmla="*/ 16 h 27"/>
                  <a:gd name="T22" fmla="*/ 63 w 104"/>
                  <a:gd name="T23" fmla="*/ 15 h 27"/>
                  <a:gd name="T24" fmla="*/ 68 w 104"/>
                  <a:gd name="T25" fmla="*/ 16 h 27"/>
                  <a:gd name="T26" fmla="*/ 67 w 104"/>
                  <a:gd name="T27" fmla="*/ 18 h 27"/>
                  <a:gd name="T28" fmla="*/ 76 w 104"/>
                  <a:gd name="T29" fmla="*/ 22 h 27"/>
                  <a:gd name="T30" fmla="*/ 84 w 104"/>
                  <a:gd name="T31" fmla="*/ 26 h 27"/>
                  <a:gd name="T32" fmla="*/ 91 w 104"/>
                  <a:gd name="T33" fmla="*/ 26 h 27"/>
                  <a:gd name="T34" fmla="*/ 83 w 104"/>
                  <a:gd name="T35" fmla="*/ 22 h 27"/>
                  <a:gd name="T36" fmla="*/ 79 w 104"/>
                  <a:gd name="T37" fmla="*/ 20 h 27"/>
                  <a:gd name="T38" fmla="*/ 83 w 104"/>
                  <a:gd name="T39" fmla="*/ 21 h 27"/>
                  <a:gd name="T40" fmla="*/ 92 w 104"/>
                  <a:gd name="T41" fmla="*/ 25 h 27"/>
                  <a:gd name="T42" fmla="*/ 97 w 104"/>
                  <a:gd name="T43" fmla="*/ 26 h 27"/>
                  <a:gd name="T44" fmla="*/ 101 w 104"/>
                  <a:gd name="T45" fmla="*/ 27 h 27"/>
                  <a:gd name="T46" fmla="*/ 97 w 104"/>
                  <a:gd name="T47" fmla="*/ 23 h 27"/>
                  <a:gd name="T48" fmla="*/ 99 w 104"/>
                  <a:gd name="T49" fmla="*/ 25 h 27"/>
                  <a:gd name="T50" fmla="*/ 102 w 104"/>
                  <a:gd name="T51" fmla="*/ 25 h 27"/>
                  <a:gd name="T52" fmla="*/ 104 w 104"/>
                  <a:gd name="T53" fmla="*/ 23 h 27"/>
                  <a:gd name="T54" fmla="*/ 99 w 104"/>
                  <a:gd name="T55" fmla="*/ 21 h 27"/>
                  <a:gd name="T56" fmla="*/ 98 w 104"/>
                  <a:gd name="T57" fmla="*/ 17 h 27"/>
                  <a:gd name="T58" fmla="*/ 99 w 104"/>
                  <a:gd name="T59" fmla="*/ 18 h 27"/>
                  <a:gd name="T60" fmla="*/ 96 w 104"/>
                  <a:gd name="T61" fmla="*/ 17 h 27"/>
                  <a:gd name="T62" fmla="*/ 93 w 104"/>
                  <a:gd name="T63" fmla="*/ 17 h 27"/>
                  <a:gd name="T64" fmla="*/ 94 w 104"/>
                  <a:gd name="T65" fmla="*/ 20 h 27"/>
                  <a:gd name="T66" fmla="*/ 98 w 104"/>
                  <a:gd name="T67" fmla="*/ 23 h 27"/>
                  <a:gd name="T68" fmla="*/ 89 w 104"/>
                  <a:gd name="T69" fmla="*/ 18 h 27"/>
                  <a:gd name="T70" fmla="*/ 89 w 104"/>
                  <a:gd name="T71" fmla="*/ 15 h 27"/>
                  <a:gd name="T72" fmla="*/ 84 w 104"/>
                  <a:gd name="T73" fmla="*/ 13 h 27"/>
                  <a:gd name="T74" fmla="*/ 78 w 104"/>
                  <a:gd name="T75" fmla="*/ 12 h 27"/>
                  <a:gd name="T76" fmla="*/ 77 w 104"/>
                  <a:gd name="T77" fmla="*/ 7 h 27"/>
                  <a:gd name="T78" fmla="*/ 73 w 104"/>
                  <a:gd name="T79" fmla="*/ 9 h 27"/>
                  <a:gd name="T80" fmla="*/ 76 w 104"/>
                  <a:gd name="T81" fmla="*/ 11 h 27"/>
                  <a:gd name="T82" fmla="*/ 67 w 104"/>
                  <a:gd name="T83" fmla="*/ 11 h 27"/>
                  <a:gd name="T84" fmla="*/ 62 w 104"/>
                  <a:gd name="T85" fmla="*/ 9 h 27"/>
                  <a:gd name="T86" fmla="*/ 58 w 104"/>
                  <a:gd name="T87" fmla="*/ 6 h 27"/>
                  <a:gd name="T88" fmla="*/ 52 w 104"/>
                  <a:gd name="T89" fmla="*/ 4 h 27"/>
                  <a:gd name="T90" fmla="*/ 50 w 104"/>
                  <a:gd name="T91" fmla="*/ 1 h 27"/>
                  <a:gd name="T92" fmla="*/ 40 w 104"/>
                  <a:gd name="T93" fmla="*/ 1 h 27"/>
                  <a:gd name="T94" fmla="*/ 35 w 104"/>
                  <a:gd name="T95" fmla="*/ 0 h 27"/>
                  <a:gd name="T96" fmla="*/ 27 w 104"/>
                  <a:gd name="T97" fmla="*/ 4 h 27"/>
                  <a:gd name="T98" fmla="*/ 18 w 104"/>
                  <a:gd name="T99" fmla="*/ 5 h 27"/>
                  <a:gd name="T100" fmla="*/ 15 w 104"/>
                  <a:gd name="T101" fmla="*/ 9 h 27"/>
                  <a:gd name="T102" fmla="*/ 0 w 104"/>
                  <a:gd name="T103" fmla="*/ 13 h 27"/>
                  <a:gd name="T104" fmla="*/ 1 w 104"/>
                  <a:gd name="T105" fmla="*/ 18 h 2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4" h="27">
                    <a:moveTo>
                      <a:pt x="1" y="18"/>
                    </a:moveTo>
                    <a:lnTo>
                      <a:pt x="1" y="17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2" y="17"/>
                    </a:lnTo>
                    <a:lnTo>
                      <a:pt x="25" y="15"/>
                    </a:lnTo>
                    <a:lnTo>
                      <a:pt x="30" y="15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6" y="12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61" y="17"/>
                    </a:lnTo>
                    <a:lnTo>
                      <a:pt x="61" y="16"/>
                    </a:lnTo>
                    <a:lnTo>
                      <a:pt x="62" y="15"/>
                    </a:lnTo>
                    <a:lnTo>
                      <a:pt x="63" y="15"/>
                    </a:lnTo>
                    <a:lnTo>
                      <a:pt x="62" y="16"/>
                    </a:lnTo>
                    <a:lnTo>
                      <a:pt x="63" y="17"/>
                    </a:lnTo>
                    <a:lnTo>
                      <a:pt x="63" y="16"/>
                    </a:lnTo>
                    <a:lnTo>
                      <a:pt x="63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73" y="21"/>
                    </a:lnTo>
                    <a:lnTo>
                      <a:pt x="76" y="22"/>
                    </a:lnTo>
                    <a:lnTo>
                      <a:pt x="83" y="25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91" y="26"/>
                    </a:lnTo>
                    <a:lnTo>
                      <a:pt x="89" y="23"/>
                    </a:lnTo>
                    <a:lnTo>
                      <a:pt x="84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9" y="21"/>
                    </a:lnTo>
                    <a:lnTo>
                      <a:pt x="79" y="20"/>
                    </a:lnTo>
                    <a:lnTo>
                      <a:pt x="79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8" y="21"/>
                    </a:lnTo>
                    <a:lnTo>
                      <a:pt x="91" y="22"/>
                    </a:lnTo>
                    <a:lnTo>
                      <a:pt x="92" y="25"/>
                    </a:lnTo>
                    <a:lnTo>
                      <a:pt x="93" y="25"/>
                    </a:lnTo>
                    <a:lnTo>
                      <a:pt x="96" y="25"/>
                    </a:lnTo>
                    <a:lnTo>
                      <a:pt x="97" y="26"/>
                    </a:lnTo>
                    <a:lnTo>
                      <a:pt x="98" y="27"/>
                    </a:lnTo>
                    <a:lnTo>
                      <a:pt x="98" y="26"/>
                    </a:lnTo>
                    <a:lnTo>
                      <a:pt x="101" y="27"/>
                    </a:lnTo>
                    <a:lnTo>
                      <a:pt x="101" y="26"/>
                    </a:lnTo>
                    <a:lnTo>
                      <a:pt x="99" y="26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9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4" y="23"/>
                    </a:lnTo>
                    <a:lnTo>
                      <a:pt x="103" y="22"/>
                    </a:lnTo>
                    <a:lnTo>
                      <a:pt x="102" y="23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7"/>
                    </a:lnTo>
                    <a:lnTo>
                      <a:pt x="97" y="17"/>
                    </a:lnTo>
                    <a:lnTo>
                      <a:pt x="98" y="17"/>
                    </a:lnTo>
                    <a:lnTo>
                      <a:pt x="99" y="18"/>
                    </a:lnTo>
                    <a:lnTo>
                      <a:pt x="97" y="20"/>
                    </a:lnTo>
                    <a:lnTo>
                      <a:pt x="96" y="18"/>
                    </a:lnTo>
                    <a:lnTo>
                      <a:pt x="96" y="17"/>
                    </a:lnTo>
                    <a:lnTo>
                      <a:pt x="96" y="16"/>
                    </a:lnTo>
                    <a:lnTo>
                      <a:pt x="93" y="16"/>
                    </a:lnTo>
                    <a:lnTo>
                      <a:pt x="93" y="17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4" y="20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3" y="22"/>
                    </a:lnTo>
                    <a:lnTo>
                      <a:pt x="89" y="18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8" y="15"/>
                    </a:lnTo>
                    <a:lnTo>
                      <a:pt x="87" y="13"/>
                    </a:lnTo>
                    <a:lnTo>
                      <a:pt x="84" y="13"/>
                    </a:lnTo>
                    <a:lnTo>
                      <a:pt x="82" y="12"/>
                    </a:lnTo>
                    <a:lnTo>
                      <a:pt x="78" y="11"/>
                    </a:lnTo>
                    <a:lnTo>
                      <a:pt x="78" y="12"/>
                    </a:lnTo>
                    <a:lnTo>
                      <a:pt x="76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4" y="7"/>
                    </a:lnTo>
                    <a:lnTo>
                      <a:pt x="72" y="7"/>
                    </a:lnTo>
                    <a:lnTo>
                      <a:pt x="73" y="9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2" y="11"/>
                    </a:lnTo>
                    <a:lnTo>
                      <a:pt x="68" y="10"/>
                    </a:lnTo>
                    <a:lnTo>
                      <a:pt x="67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62" y="9"/>
                    </a:lnTo>
                    <a:lnTo>
                      <a:pt x="64" y="7"/>
                    </a:lnTo>
                    <a:lnTo>
                      <a:pt x="61" y="6"/>
                    </a:lnTo>
                    <a:lnTo>
                      <a:pt x="58" y="6"/>
                    </a:lnTo>
                    <a:lnTo>
                      <a:pt x="57" y="5"/>
                    </a:lnTo>
                    <a:lnTo>
                      <a:pt x="55" y="4"/>
                    </a:lnTo>
                    <a:lnTo>
                      <a:pt x="52" y="4"/>
                    </a:lnTo>
                    <a:lnTo>
                      <a:pt x="53" y="2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6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1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8" name="Freeform 3369"/>
              <p:cNvSpPr>
                <a:spLocks/>
              </p:cNvSpPr>
              <p:nvPr/>
            </p:nvSpPr>
            <p:spPr bwMode="auto">
              <a:xfrm>
                <a:off x="1850" y="127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19" name="Freeform 3370"/>
              <p:cNvSpPr>
                <a:spLocks/>
              </p:cNvSpPr>
              <p:nvPr/>
            </p:nvSpPr>
            <p:spPr bwMode="auto">
              <a:xfrm>
                <a:off x="1715" y="124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2 w 8"/>
                  <a:gd name="T3" fmla="*/ 2 h 3"/>
                  <a:gd name="T4" fmla="*/ 0 w 8"/>
                  <a:gd name="T5" fmla="*/ 3 h 3"/>
                  <a:gd name="T6" fmla="*/ 2 w 8"/>
                  <a:gd name="T7" fmla="*/ 3 h 3"/>
                  <a:gd name="T8" fmla="*/ 4 w 8"/>
                  <a:gd name="T9" fmla="*/ 3 h 3"/>
                  <a:gd name="T10" fmla="*/ 8 w 8"/>
                  <a:gd name="T11" fmla="*/ 3 h 3"/>
                  <a:gd name="T12" fmla="*/ 6 w 8"/>
                  <a:gd name="T13" fmla="*/ 2 h 3"/>
                  <a:gd name="T14" fmla="*/ 4 w 8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0" name="Freeform 3371"/>
              <p:cNvSpPr>
                <a:spLocks/>
              </p:cNvSpPr>
              <p:nvPr/>
            </p:nvSpPr>
            <p:spPr bwMode="auto">
              <a:xfrm>
                <a:off x="1818" y="1253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2 w 3"/>
                  <a:gd name="T9" fmla="*/ 1 h 2"/>
                  <a:gd name="T10" fmla="*/ 3 w 3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1" name="Freeform 3372"/>
              <p:cNvSpPr>
                <a:spLocks/>
              </p:cNvSpPr>
              <p:nvPr/>
            </p:nvSpPr>
            <p:spPr bwMode="auto">
              <a:xfrm>
                <a:off x="1709" y="125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2" name="Freeform 3373"/>
              <p:cNvSpPr>
                <a:spLocks/>
              </p:cNvSpPr>
              <p:nvPr/>
            </p:nvSpPr>
            <p:spPr bwMode="auto">
              <a:xfrm>
                <a:off x="1703" y="126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2 w 4"/>
                  <a:gd name="T5" fmla="*/ 1 h 3"/>
                  <a:gd name="T6" fmla="*/ 4 w 4"/>
                  <a:gd name="T7" fmla="*/ 1 h 3"/>
                  <a:gd name="T8" fmla="*/ 2 w 4"/>
                  <a:gd name="T9" fmla="*/ 1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3" name="Freeform 3374"/>
              <p:cNvSpPr>
                <a:spLocks/>
              </p:cNvSpPr>
              <p:nvPr/>
            </p:nvSpPr>
            <p:spPr bwMode="auto">
              <a:xfrm>
                <a:off x="1708" y="1261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6 w 9"/>
                  <a:gd name="T3" fmla="*/ 0 h 4"/>
                  <a:gd name="T4" fmla="*/ 5 w 9"/>
                  <a:gd name="T5" fmla="*/ 0 h 4"/>
                  <a:gd name="T6" fmla="*/ 4 w 9"/>
                  <a:gd name="T7" fmla="*/ 1 h 4"/>
                  <a:gd name="T8" fmla="*/ 2 w 9"/>
                  <a:gd name="T9" fmla="*/ 0 h 4"/>
                  <a:gd name="T10" fmla="*/ 0 w 9"/>
                  <a:gd name="T11" fmla="*/ 1 h 4"/>
                  <a:gd name="T12" fmla="*/ 0 w 9"/>
                  <a:gd name="T13" fmla="*/ 3 h 4"/>
                  <a:gd name="T14" fmla="*/ 0 w 9"/>
                  <a:gd name="T15" fmla="*/ 4 h 4"/>
                  <a:gd name="T16" fmla="*/ 1 w 9"/>
                  <a:gd name="T17" fmla="*/ 4 h 4"/>
                  <a:gd name="T18" fmla="*/ 1 w 9"/>
                  <a:gd name="T19" fmla="*/ 3 h 4"/>
                  <a:gd name="T20" fmla="*/ 2 w 9"/>
                  <a:gd name="T21" fmla="*/ 1 h 4"/>
                  <a:gd name="T22" fmla="*/ 5 w 9"/>
                  <a:gd name="T23" fmla="*/ 1 h 4"/>
                  <a:gd name="T24" fmla="*/ 6 w 9"/>
                  <a:gd name="T25" fmla="*/ 3 h 4"/>
                  <a:gd name="T26" fmla="*/ 7 w 9"/>
                  <a:gd name="T27" fmla="*/ 3 h 4"/>
                  <a:gd name="T28" fmla="*/ 7 w 9"/>
                  <a:gd name="T29" fmla="*/ 1 h 4"/>
                  <a:gd name="T30" fmla="*/ 9 w 9"/>
                  <a:gd name="T31" fmla="*/ 0 h 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4" name="Freeform 3375"/>
              <p:cNvSpPr>
                <a:spLocks/>
              </p:cNvSpPr>
              <p:nvPr/>
            </p:nvSpPr>
            <p:spPr bwMode="auto">
              <a:xfrm>
                <a:off x="1704" y="12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5" name="Freeform 3376"/>
              <p:cNvSpPr>
                <a:spLocks/>
              </p:cNvSpPr>
              <p:nvPr/>
            </p:nvSpPr>
            <p:spPr bwMode="auto">
              <a:xfrm>
                <a:off x="1715" y="12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6" name="Freeform 3377"/>
              <p:cNvSpPr>
                <a:spLocks/>
              </p:cNvSpPr>
              <p:nvPr/>
            </p:nvSpPr>
            <p:spPr bwMode="auto">
              <a:xfrm>
                <a:off x="1713" y="126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7" name="Freeform 3378"/>
              <p:cNvSpPr>
                <a:spLocks/>
              </p:cNvSpPr>
              <p:nvPr/>
            </p:nvSpPr>
            <p:spPr bwMode="auto">
              <a:xfrm>
                <a:off x="1666" y="1253"/>
                <a:ext cx="79" cy="17"/>
              </a:xfrm>
              <a:custGeom>
                <a:avLst/>
                <a:gdLst>
                  <a:gd name="T0" fmla="*/ 72 w 79"/>
                  <a:gd name="T1" fmla="*/ 2 h 17"/>
                  <a:gd name="T2" fmla="*/ 60 w 79"/>
                  <a:gd name="T3" fmla="*/ 1 h 17"/>
                  <a:gd name="T4" fmla="*/ 52 w 79"/>
                  <a:gd name="T5" fmla="*/ 0 h 17"/>
                  <a:gd name="T6" fmla="*/ 47 w 79"/>
                  <a:gd name="T7" fmla="*/ 1 h 17"/>
                  <a:gd name="T8" fmla="*/ 42 w 79"/>
                  <a:gd name="T9" fmla="*/ 2 h 17"/>
                  <a:gd name="T10" fmla="*/ 39 w 79"/>
                  <a:gd name="T11" fmla="*/ 0 h 17"/>
                  <a:gd name="T12" fmla="*/ 31 w 79"/>
                  <a:gd name="T13" fmla="*/ 0 h 17"/>
                  <a:gd name="T14" fmla="*/ 27 w 79"/>
                  <a:gd name="T15" fmla="*/ 0 h 17"/>
                  <a:gd name="T16" fmla="*/ 23 w 79"/>
                  <a:gd name="T17" fmla="*/ 1 h 17"/>
                  <a:gd name="T18" fmla="*/ 16 w 79"/>
                  <a:gd name="T19" fmla="*/ 0 h 17"/>
                  <a:gd name="T20" fmla="*/ 13 w 79"/>
                  <a:gd name="T21" fmla="*/ 2 h 17"/>
                  <a:gd name="T22" fmla="*/ 12 w 79"/>
                  <a:gd name="T23" fmla="*/ 0 h 17"/>
                  <a:gd name="T24" fmla="*/ 9 w 79"/>
                  <a:gd name="T25" fmla="*/ 1 h 17"/>
                  <a:gd name="T26" fmla="*/ 7 w 79"/>
                  <a:gd name="T27" fmla="*/ 2 h 17"/>
                  <a:gd name="T28" fmla="*/ 8 w 79"/>
                  <a:gd name="T29" fmla="*/ 3 h 17"/>
                  <a:gd name="T30" fmla="*/ 1 w 79"/>
                  <a:gd name="T31" fmla="*/ 13 h 17"/>
                  <a:gd name="T32" fmla="*/ 5 w 79"/>
                  <a:gd name="T33" fmla="*/ 13 h 17"/>
                  <a:gd name="T34" fmla="*/ 5 w 79"/>
                  <a:gd name="T35" fmla="*/ 12 h 17"/>
                  <a:gd name="T36" fmla="*/ 7 w 79"/>
                  <a:gd name="T37" fmla="*/ 11 h 17"/>
                  <a:gd name="T38" fmla="*/ 9 w 79"/>
                  <a:gd name="T39" fmla="*/ 9 h 17"/>
                  <a:gd name="T40" fmla="*/ 14 w 79"/>
                  <a:gd name="T41" fmla="*/ 12 h 17"/>
                  <a:gd name="T42" fmla="*/ 24 w 79"/>
                  <a:gd name="T43" fmla="*/ 11 h 17"/>
                  <a:gd name="T44" fmla="*/ 28 w 79"/>
                  <a:gd name="T45" fmla="*/ 13 h 17"/>
                  <a:gd name="T46" fmla="*/ 33 w 79"/>
                  <a:gd name="T47" fmla="*/ 12 h 17"/>
                  <a:gd name="T48" fmla="*/ 38 w 79"/>
                  <a:gd name="T49" fmla="*/ 16 h 17"/>
                  <a:gd name="T50" fmla="*/ 42 w 79"/>
                  <a:gd name="T51" fmla="*/ 14 h 17"/>
                  <a:gd name="T52" fmla="*/ 44 w 79"/>
                  <a:gd name="T53" fmla="*/ 16 h 17"/>
                  <a:gd name="T54" fmla="*/ 46 w 79"/>
                  <a:gd name="T55" fmla="*/ 17 h 17"/>
                  <a:gd name="T56" fmla="*/ 51 w 79"/>
                  <a:gd name="T57" fmla="*/ 16 h 17"/>
                  <a:gd name="T58" fmla="*/ 57 w 79"/>
                  <a:gd name="T59" fmla="*/ 16 h 17"/>
                  <a:gd name="T60" fmla="*/ 62 w 79"/>
                  <a:gd name="T61" fmla="*/ 16 h 17"/>
                  <a:gd name="T62" fmla="*/ 67 w 79"/>
                  <a:gd name="T63" fmla="*/ 16 h 17"/>
                  <a:gd name="T64" fmla="*/ 79 w 79"/>
                  <a:gd name="T65" fmla="*/ 13 h 17"/>
                  <a:gd name="T66" fmla="*/ 78 w 79"/>
                  <a:gd name="T67" fmla="*/ 6 h 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9" h="17">
                    <a:moveTo>
                      <a:pt x="78" y="6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4" y="1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2"/>
                    </a:lnTo>
                    <a:lnTo>
                      <a:pt x="19" y="12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8" y="13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7" y="13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51" y="16"/>
                    </a:lnTo>
                    <a:lnTo>
                      <a:pt x="53" y="16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73" y="14"/>
                    </a:lnTo>
                    <a:lnTo>
                      <a:pt x="79" y="13"/>
                    </a:lnTo>
                    <a:lnTo>
                      <a:pt x="79" y="9"/>
                    </a:lnTo>
                    <a:lnTo>
                      <a:pt x="78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8" name="Freeform 3379"/>
              <p:cNvSpPr>
                <a:spLocks/>
              </p:cNvSpPr>
              <p:nvPr/>
            </p:nvSpPr>
            <p:spPr bwMode="auto">
              <a:xfrm>
                <a:off x="1775" y="585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2 w 2"/>
                  <a:gd name="T3" fmla="*/ 3 h 14"/>
                  <a:gd name="T4" fmla="*/ 2 w 2"/>
                  <a:gd name="T5" fmla="*/ 2 h 14"/>
                  <a:gd name="T6" fmla="*/ 2 w 2"/>
                  <a:gd name="T7" fmla="*/ 0 h 14"/>
                  <a:gd name="T8" fmla="*/ 0 w 2"/>
                  <a:gd name="T9" fmla="*/ 14 h 14"/>
                  <a:gd name="T10" fmla="*/ 0 w 2"/>
                  <a:gd name="T11" fmla="*/ 10 h 14"/>
                  <a:gd name="T12" fmla="*/ 2 w 2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29" name="Freeform 3380"/>
              <p:cNvSpPr>
                <a:spLocks/>
              </p:cNvSpPr>
              <p:nvPr/>
            </p:nvSpPr>
            <p:spPr bwMode="auto">
              <a:xfrm>
                <a:off x="1774" y="606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3 h 10"/>
                  <a:gd name="T4" fmla="*/ 0 w 2"/>
                  <a:gd name="T5" fmla="*/ 9 h 10"/>
                  <a:gd name="T6" fmla="*/ 0 w 2"/>
                  <a:gd name="T7" fmla="*/ 10 h 10"/>
                  <a:gd name="T8" fmla="*/ 0 w 2"/>
                  <a:gd name="T9" fmla="*/ 9 h 10"/>
                  <a:gd name="T10" fmla="*/ 2 w 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2" y="3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0" name="Freeform 3381"/>
              <p:cNvSpPr>
                <a:spLocks/>
              </p:cNvSpPr>
              <p:nvPr/>
            </p:nvSpPr>
            <p:spPr bwMode="auto">
              <a:xfrm>
                <a:off x="1790" y="594"/>
                <a:ext cx="1" cy="6"/>
              </a:xfrm>
              <a:custGeom>
                <a:avLst/>
                <a:gdLst>
                  <a:gd name="T0" fmla="*/ 1 w 1"/>
                  <a:gd name="T1" fmla="*/ 2 h 6"/>
                  <a:gd name="T2" fmla="*/ 0 w 1"/>
                  <a:gd name="T3" fmla="*/ 6 h 6"/>
                  <a:gd name="T4" fmla="*/ 0 w 1"/>
                  <a:gd name="T5" fmla="*/ 4 h 6"/>
                  <a:gd name="T6" fmla="*/ 1 w 1"/>
                  <a:gd name="T7" fmla="*/ 0 h 6"/>
                  <a:gd name="T8" fmla="*/ 1 w 1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1" name="Freeform 3382"/>
              <p:cNvSpPr>
                <a:spLocks/>
              </p:cNvSpPr>
              <p:nvPr/>
            </p:nvSpPr>
            <p:spPr bwMode="auto">
              <a:xfrm>
                <a:off x="1718" y="473"/>
                <a:ext cx="149" cy="402"/>
              </a:xfrm>
              <a:custGeom>
                <a:avLst/>
                <a:gdLst>
                  <a:gd name="T0" fmla="*/ 8 w 149"/>
                  <a:gd name="T1" fmla="*/ 389 h 402"/>
                  <a:gd name="T2" fmla="*/ 12 w 149"/>
                  <a:gd name="T3" fmla="*/ 378 h 402"/>
                  <a:gd name="T4" fmla="*/ 16 w 149"/>
                  <a:gd name="T5" fmla="*/ 367 h 402"/>
                  <a:gd name="T6" fmla="*/ 22 w 149"/>
                  <a:gd name="T7" fmla="*/ 340 h 402"/>
                  <a:gd name="T8" fmla="*/ 30 w 149"/>
                  <a:gd name="T9" fmla="*/ 321 h 402"/>
                  <a:gd name="T10" fmla="*/ 41 w 149"/>
                  <a:gd name="T11" fmla="*/ 261 h 402"/>
                  <a:gd name="T12" fmla="*/ 48 w 149"/>
                  <a:gd name="T13" fmla="*/ 219 h 402"/>
                  <a:gd name="T14" fmla="*/ 51 w 149"/>
                  <a:gd name="T15" fmla="*/ 204 h 402"/>
                  <a:gd name="T16" fmla="*/ 63 w 149"/>
                  <a:gd name="T17" fmla="*/ 151 h 402"/>
                  <a:gd name="T18" fmla="*/ 62 w 149"/>
                  <a:gd name="T19" fmla="*/ 145 h 402"/>
                  <a:gd name="T20" fmla="*/ 64 w 149"/>
                  <a:gd name="T21" fmla="*/ 138 h 402"/>
                  <a:gd name="T22" fmla="*/ 64 w 149"/>
                  <a:gd name="T23" fmla="*/ 135 h 402"/>
                  <a:gd name="T24" fmla="*/ 67 w 149"/>
                  <a:gd name="T25" fmla="*/ 125 h 402"/>
                  <a:gd name="T26" fmla="*/ 78 w 149"/>
                  <a:gd name="T27" fmla="*/ 101 h 402"/>
                  <a:gd name="T28" fmla="*/ 100 w 149"/>
                  <a:gd name="T29" fmla="*/ 66 h 402"/>
                  <a:gd name="T30" fmla="*/ 110 w 149"/>
                  <a:gd name="T31" fmla="*/ 56 h 402"/>
                  <a:gd name="T32" fmla="*/ 107 w 149"/>
                  <a:gd name="T33" fmla="*/ 54 h 402"/>
                  <a:gd name="T34" fmla="*/ 88 w 149"/>
                  <a:gd name="T35" fmla="*/ 80 h 402"/>
                  <a:gd name="T36" fmla="*/ 93 w 149"/>
                  <a:gd name="T37" fmla="*/ 73 h 402"/>
                  <a:gd name="T38" fmla="*/ 118 w 149"/>
                  <a:gd name="T39" fmla="*/ 41 h 402"/>
                  <a:gd name="T40" fmla="*/ 137 w 149"/>
                  <a:gd name="T41" fmla="*/ 22 h 402"/>
                  <a:gd name="T42" fmla="*/ 141 w 149"/>
                  <a:gd name="T43" fmla="*/ 14 h 402"/>
                  <a:gd name="T44" fmla="*/ 134 w 149"/>
                  <a:gd name="T45" fmla="*/ 20 h 402"/>
                  <a:gd name="T46" fmla="*/ 148 w 149"/>
                  <a:gd name="T47" fmla="*/ 4 h 402"/>
                  <a:gd name="T48" fmla="*/ 141 w 149"/>
                  <a:gd name="T49" fmla="*/ 9 h 402"/>
                  <a:gd name="T50" fmla="*/ 134 w 149"/>
                  <a:gd name="T51" fmla="*/ 12 h 402"/>
                  <a:gd name="T52" fmla="*/ 122 w 149"/>
                  <a:gd name="T53" fmla="*/ 25 h 402"/>
                  <a:gd name="T54" fmla="*/ 119 w 149"/>
                  <a:gd name="T55" fmla="*/ 29 h 402"/>
                  <a:gd name="T56" fmla="*/ 115 w 149"/>
                  <a:gd name="T57" fmla="*/ 32 h 402"/>
                  <a:gd name="T58" fmla="*/ 109 w 149"/>
                  <a:gd name="T59" fmla="*/ 41 h 402"/>
                  <a:gd name="T60" fmla="*/ 133 w 149"/>
                  <a:gd name="T61" fmla="*/ 19 h 402"/>
                  <a:gd name="T62" fmla="*/ 119 w 149"/>
                  <a:gd name="T63" fmla="*/ 35 h 402"/>
                  <a:gd name="T64" fmla="*/ 99 w 149"/>
                  <a:gd name="T65" fmla="*/ 50 h 402"/>
                  <a:gd name="T66" fmla="*/ 87 w 149"/>
                  <a:gd name="T67" fmla="*/ 65 h 402"/>
                  <a:gd name="T68" fmla="*/ 73 w 149"/>
                  <a:gd name="T69" fmla="*/ 90 h 402"/>
                  <a:gd name="T70" fmla="*/ 66 w 149"/>
                  <a:gd name="T71" fmla="*/ 96 h 402"/>
                  <a:gd name="T72" fmla="*/ 61 w 149"/>
                  <a:gd name="T73" fmla="*/ 114 h 402"/>
                  <a:gd name="T74" fmla="*/ 68 w 149"/>
                  <a:gd name="T75" fmla="*/ 99 h 402"/>
                  <a:gd name="T76" fmla="*/ 59 w 149"/>
                  <a:gd name="T77" fmla="*/ 130 h 402"/>
                  <a:gd name="T78" fmla="*/ 53 w 149"/>
                  <a:gd name="T79" fmla="*/ 152 h 402"/>
                  <a:gd name="T80" fmla="*/ 47 w 149"/>
                  <a:gd name="T81" fmla="*/ 176 h 402"/>
                  <a:gd name="T82" fmla="*/ 43 w 149"/>
                  <a:gd name="T83" fmla="*/ 189 h 402"/>
                  <a:gd name="T84" fmla="*/ 40 w 149"/>
                  <a:gd name="T85" fmla="*/ 209 h 402"/>
                  <a:gd name="T86" fmla="*/ 32 w 149"/>
                  <a:gd name="T87" fmla="*/ 240 h 402"/>
                  <a:gd name="T88" fmla="*/ 26 w 149"/>
                  <a:gd name="T89" fmla="*/ 271 h 402"/>
                  <a:gd name="T90" fmla="*/ 20 w 149"/>
                  <a:gd name="T91" fmla="*/ 310 h 402"/>
                  <a:gd name="T92" fmla="*/ 15 w 149"/>
                  <a:gd name="T93" fmla="*/ 340 h 402"/>
                  <a:gd name="T94" fmla="*/ 0 w 149"/>
                  <a:gd name="T95" fmla="*/ 388 h 402"/>
                  <a:gd name="T96" fmla="*/ 6 w 149"/>
                  <a:gd name="T97" fmla="*/ 399 h 4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9" h="402">
                    <a:moveTo>
                      <a:pt x="8" y="394"/>
                    </a:moveTo>
                    <a:lnTo>
                      <a:pt x="7" y="397"/>
                    </a:lnTo>
                    <a:lnTo>
                      <a:pt x="7" y="396"/>
                    </a:lnTo>
                    <a:lnTo>
                      <a:pt x="8" y="389"/>
                    </a:lnTo>
                    <a:lnTo>
                      <a:pt x="11" y="381"/>
                    </a:lnTo>
                    <a:lnTo>
                      <a:pt x="12" y="378"/>
                    </a:lnTo>
                    <a:lnTo>
                      <a:pt x="12" y="377"/>
                    </a:lnTo>
                    <a:lnTo>
                      <a:pt x="12" y="378"/>
                    </a:lnTo>
                    <a:lnTo>
                      <a:pt x="15" y="374"/>
                    </a:lnTo>
                    <a:lnTo>
                      <a:pt x="17" y="367"/>
                    </a:lnTo>
                    <a:lnTo>
                      <a:pt x="16" y="368"/>
                    </a:lnTo>
                    <a:lnTo>
                      <a:pt x="16" y="367"/>
                    </a:lnTo>
                    <a:lnTo>
                      <a:pt x="16" y="365"/>
                    </a:lnTo>
                    <a:lnTo>
                      <a:pt x="18" y="355"/>
                    </a:lnTo>
                    <a:lnTo>
                      <a:pt x="22" y="345"/>
                    </a:lnTo>
                    <a:lnTo>
                      <a:pt x="22" y="340"/>
                    </a:lnTo>
                    <a:lnTo>
                      <a:pt x="26" y="326"/>
                    </a:lnTo>
                    <a:lnTo>
                      <a:pt x="26" y="330"/>
                    </a:lnTo>
                    <a:lnTo>
                      <a:pt x="27" y="328"/>
                    </a:lnTo>
                    <a:lnTo>
                      <a:pt x="30" y="321"/>
                    </a:lnTo>
                    <a:lnTo>
                      <a:pt x="32" y="306"/>
                    </a:lnTo>
                    <a:lnTo>
                      <a:pt x="36" y="290"/>
                    </a:lnTo>
                    <a:lnTo>
                      <a:pt x="40" y="271"/>
                    </a:lnTo>
                    <a:lnTo>
                      <a:pt x="41" y="261"/>
                    </a:lnTo>
                    <a:lnTo>
                      <a:pt x="43" y="249"/>
                    </a:lnTo>
                    <a:lnTo>
                      <a:pt x="46" y="239"/>
                    </a:lnTo>
                    <a:lnTo>
                      <a:pt x="46" y="230"/>
                    </a:lnTo>
                    <a:lnTo>
                      <a:pt x="48" y="219"/>
                    </a:lnTo>
                    <a:lnTo>
                      <a:pt x="49" y="213"/>
                    </a:lnTo>
                    <a:lnTo>
                      <a:pt x="49" y="200"/>
                    </a:lnTo>
                    <a:lnTo>
                      <a:pt x="51" y="198"/>
                    </a:lnTo>
                    <a:lnTo>
                      <a:pt x="51" y="204"/>
                    </a:lnTo>
                    <a:lnTo>
                      <a:pt x="49" y="212"/>
                    </a:lnTo>
                    <a:lnTo>
                      <a:pt x="49" y="213"/>
                    </a:lnTo>
                    <a:lnTo>
                      <a:pt x="51" y="212"/>
                    </a:lnTo>
                    <a:lnTo>
                      <a:pt x="63" y="151"/>
                    </a:lnTo>
                    <a:lnTo>
                      <a:pt x="63" y="148"/>
                    </a:lnTo>
                    <a:lnTo>
                      <a:pt x="62" y="148"/>
                    </a:lnTo>
                    <a:lnTo>
                      <a:pt x="62" y="143"/>
                    </a:lnTo>
                    <a:lnTo>
                      <a:pt x="62" y="145"/>
                    </a:lnTo>
                    <a:lnTo>
                      <a:pt x="63" y="145"/>
                    </a:lnTo>
                    <a:lnTo>
                      <a:pt x="64" y="140"/>
                    </a:lnTo>
                    <a:lnTo>
                      <a:pt x="64" y="141"/>
                    </a:lnTo>
                    <a:lnTo>
                      <a:pt x="64" y="138"/>
                    </a:lnTo>
                    <a:lnTo>
                      <a:pt x="63" y="142"/>
                    </a:lnTo>
                    <a:lnTo>
                      <a:pt x="63" y="141"/>
                    </a:lnTo>
                    <a:lnTo>
                      <a:pt x="63" y="140"/>
                    </a:lnTo>
                    <a:lnTo>
                      <a:pt x="64" y="135"/>
                    </a:lnTo>
                    <a:lnTo>
                      <a:pt x="68" y="121"/>
                    </a:lnTo>
                    <a:lnTo>
                      <a:pt x="68" y="120"/>
                    </a:lnTo>
                    <a:lnTo>
                      <a:pt x="68" y="121"/>
                    </a:lnTo>
                    <a:lnTo>
                      <a:pt x="67" y="125"/>
                    </a:lnTo>
                    <a:lnTo>
                      <a:pt x="68" y="125"/>
                    </a:lnTo>
                    <a:lnTo>
                      <a:pt x="69" y="122"/>
                    </a:lnTo>
                    <a:lnTo>
                      <a:pt x="73" y="114"/>
                    </a:lnTo>
                    <a:lnTo>
                      <a:pt x="78" y="101"/>
                    </a:lnTo>
                    <a:lnTo>
                      <a:pt x="84" y="91"/>
                    </a:lnTo>
                    <a:lnTo>
                      <a:pt x="99" y="69"/>
                    </a:lnTo>
                    <a:lnTo>
                      <a:pt x="99" y="68"/>
                    </a:lnTo>
                    <a:lnTo>
                      <a:pt x="100" y="66"/>
                    </a:lnTo>
                    <a:lnTo>
                      <a:pt x="103" y="61"/>
                    </a:lnTo>
                    <a:lnTo>
                      <a:pt x="103" y="63"/>
                    </a:lnTo>
                    <a:lnTo>
                      <a:pt x="105" y="61"/>
                    </a:lnTo>
                    <a:lnTo>
                      <a:pt x="110" y="56"/>
                    </a:lnTo>
                    <a:lnTo>
                      <a:pt x="113" y="51"/>
                    </a:lnTo>
                    <a:lnTo>
                      <a:pt x="117" y="45"/>
                    </a:lnTo>
                    <a:lnTo>
                      <a:pt x="113" y="48"/>
                    </a:lnTo>
                    <a:lnTo>
                      <a:pt x="107" y="54"/>
                    </a:lnTo>
                    <a:lnTo>
                      <a:pt x="100" y="63"/>
                    </a:lnTo>
                    <a:lnTo>
                      <a:pt x="97" y="66"/>
                    </a:lnTo>
                    <a:lnTo>
                      <a:pt x="92" y="74"/>
                    </a:lnTo>
                    <a:lnTo>
                      <a:pt x="88" y="80"/>
                    </a:lnTo>
                    <a:lnTo>
                      <a:pt x="87" y="81"/>
                    </a:lnTo>
                    <a:lnTo>
                      <a:pt x="86" y="81"/>
                    </a:lnTo>
                    <a:lnTo>
                      <a:pt x="88" y="79"/>
                    </a:lnTo>
                    <a:lnTo>
                      <a:pt x="93" y="73"/>
                    </a:lnTo>
                    <a:lnTo>
                      <a:pt x="97" y="66"/>
                    </a:lnTo>
                    <a:lnTo>
                      <a:pt x="104" y="53"/>
                    </a:lnTo>
                    <a:lnTo>
                      <a:pt x="112" y="46"/>
                    </a:lnTo>
                    <a:lnTo>
                      <a:pt x="118" y="41"/>
                    </a:lnTo>
                    <a:lnTo>
                      <a:pt x="124" y="35"/>
                    </a:lnTo>
                    <a:lnTo>
                      <a:pt x="127" y="30"/>
                    </a:lnTo>
                    <a:lnTo>
                      <a:pt x="132" y="25"/>
                    </a:lnTo>
                    <a:lnTo>
                      <a:pt x="137" y="22"/>
                    </a:lnTo>
                    <a:lnTo>
                      <a:pt x="137" y="20"/>
                    </a:lnTo>
                    <a:lnTo>
                      <a:pt x="137" y="19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38" y="17"/>
                    </a:lnTo>
                    <a:lnTo>
                      <a:pt x="129" y="27"/>
                    </a:lnTo>
                    <a:lnTo>
                      <a:pt x="132" y="22"/>
                    </a:lnTo>
                    <a:lnTo>
                      <a:pt x="134" y="20"/>
                    </a:lnTo>
                    <a:lnTo>
                      <a:pt x="137" y="17"/>
                    </a:lnTo>
                    <a:lnTo>
                      <a:pt x="139" y="13"/>
                    </a:lnTo>
                    <a:lnTo>
                      <a:pt x="143" y="10"/>
                    </a:lnTo>
                    <a:lnTo>
                      <a:pt x="148" y="4"/>
                    </a:lnTo>
                    <a:lnTo>
                      <a:pt x="149" y="0"/>
                    </a:lnTo>
                    <a:lnTo>
                      <a:pt x="148" y="2"/>
                    </a:lnTo>
                    <a:lnTo>
                      <a:pt x="141" y="7"/>
                    </a:lnTo>
                    <a:lnTo>
                      <a:pt x="141" y="9"/>
                    </a:lnTo>
                    <a:lnTo>
                      <a:pt x="130" y="19"/>
                    </a:lnTo>
                    <a:lnTo>
                      <a:pt x="132" y="17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3"/>
                    </a:lnTo>
                    <a:lnTo>
                      <a:pt x="130" y="15"/>
                    </a:lnTo>
                    <a:lnTo>
                      <a:pt x="122" y="23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8" y="18"/>
                    </a:lnTo>
                    <a:lnTo>
                      <a:pt x="124" y="25"/>
                    </a:lnTo>
                    <a:lnTo>
                      <a:pt x="119" y="29"/>
                    </a:lnTo>
                    <a:lnTo>
                      <a:pt x="118" y="30"/>
                    </a:lnTo>
                    <a:lnTo>
                      <a:pt x="118" y="29"/>
                    </a:lnTo>
                    <a:lnTo>
                      <a:pt x="117" y="29"/>
                    </a:lnTo>
                    <a:lnTo>
                      <a:pt x="115" y="32"/>
                    </a:lnTo>
                    <a:lnTo>
                      <a:pt x="112" y="35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09" y="41"/>
                    </a:lnTo>
                    <a:lnTo>
                      <a:pt x="113" y="39"/>
                    </a:lnTo>
                    <a:lnTo>
                      <a:pt x="119" y="33"/>
                    </a:lnTo>
                    <a:lnTo>
                      <a:pt x="129" y="23"/>
                    </a:lnTo>
                    <a:lnTo>
                      <a:pt x="133" y="19"/>
                    </a:lnTo>
                    <a:lnTo>
                      <a:pt x="132" y="22"/>
                    </a:lnTo>
                    <a:lnTo>
                      <a:pt x="133" y="20"/>
                    </a:lnTo>
                    <a:lnTo>
                      <a:pt x="127" y="28"/>
                    </a:lnTo>
                    <a:lnTo>
                      <a:pt x="119" y="35"/>
                    </a:lnTo>
                    <a:lnTo>
                      <a:pt x="105" y="48"/>
                    </a:lnTo>
                    <a:lnTo>
                      <a:pt x="103" y="49"/>
                    </a:lnTo>
                    <a:lnTo>
                      <a:pt x="100" y="50"/>
                    </a:lnTo>
                    <a:lnTo>
                      <a:pt x="99" y="50"/>
                    </a:lnTo>
                    <a:lnTo>
                      <a:pt x="100" y="48"/>
                    </a:lnTo>
                    <a:lnTo>
                      <a:pt x="97" y="51"/>
                    </a:lnTo>
                    <a:lnTo>
                      <a:pt x="93" y="56"/>
                    </a:lnTo>
                    <a:lnTo>
                      <a:pt x="87" y="65"/>
                    </a:lnTo>
                    <a:lnTo>
                      <a:pt x="82" y="73"/>
                    </a:lnTo>
                    <a:lnTo>
                      <a:pt x="77" y="79"/>
                    </a:lnTo>
                    <a:lnTo>
                      <a:pt x="73" y="87"/>
                    </a:lnTo>
                    <a:lnTo>
                      <a:pt x="73" y="90"/>
                    </a:lnTo>
                    <a:lnTo>
                      <a:pt x="71" y="94"/>
                    </a:lnTo>
                    <a:lnTo>
                      <a:pt x="68" y="96"/>
                    </a:lnTo>
                    <a:lnTo>
                      <a:pt x="67" y="95"/>
                    </a:lnTo>
                    <a:lnTo>
                      <a:pt x="66" y="96"/>
                    </a:lnTo>
                    <a:lnTo>
                      <a:pt x="61" y="107"/>
                    </a:lnTo>
                    <a:lnTo>
                      <a:pt x="59" y="112"/>
                    </a:lnTo>
                    <a:lnTo>
                      <a:pt x="59" y="114"/>
                    </a:lnTo>
                    <a:lnTo>
                      <a:pt x="61" y="114"/>
                    </a:lnTo>
                    <a:lnTo>
                      <a:pt x="66" y="102"/>
                    </a:lnTo>
                    <a:lnTo>
                      <a:pt x="67" y="99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4" y="106"/>
                    </a:lnTo>
                    <a:lnTo>
                      <a:pt x="63" y="114"/>
                    </a:lnTo>
                    <a:lnTo>
                      <a:pt x="59" y="126"/>
                    </a:lnTo>
                    <a:lnTo>
                      <a:pt x="59" y="130"/>
                    </a:lnTo>
                    <a:lnTo>
                      <a:pt x="58" y="137"/>
                    </a:lnTo>
                    <a:lnTo>
                      <a:pt x="56" y="147"/>
                    </a:lnTo>
                    <a:lnTo>
                      <a:pt x="54" y="153"/>
                    </a:lnTo>
                    <a:lnTo>
                      <a:pt x="53" y="152"/>
                    </a:lnTo>
                    <a:lnTo>
                      <a:pt x="54" y="145"/>
                    </a:lnTo>
                    <a:lnTo>
                      <a:pt x="51" y="157"/>
                    </a:lnTo>
                    <a:lnTo>
                      <a:pt x="49" y="167"/>
                    </a:lnTo>
                    <a:lnTo>
                      <a:pt x="47" y="176"/>
                    </a:lnTo>
                    <a:lnTo>
                      <a:pt x="45" y="18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3" y="189"/>
                    </a:lnTo>
                    <a:lnTo>
                      <a:pt x="42" y="191"/>
                    </a:lnTo>
                    <a:lnTo>
                      <a:pt x="40" y="198"/>
                    </a:lnTo>
                    <a:lnTo>
                      <a:pt x="40" y="202"/>
                    </a:lnTo>
                    <a:lnTo>
                      <a:pt x="40" y="209"/>
                    </a:lnTo>
                    <a:lnTo>
                      <a:pt x="37" y="218"/>
                    </a:lnTo>
                    <a:lnTo>
                      <a:pt x="33" y="239"/>
                    </a:lnTo>
                    <a:lnTo>
                      <a:pt x="32" y="241"/>
                    </a:lnTo>
                    <a:lnTo>
                      <a:pt x="32" y="240"/>
                    </a:lnTo>
                    <a:lnTo>
                      <a:pt x="30" y="253"/>
                    </a:lnTo>
                    <a:lnTo>
                      <a:pt x="30" y="256"/>
                    </a:lnTo>
                    <a:lnTo>
                      <a:pt x="28" y="260"/>
                    </a:lnTo>
                    <a:lnTo>
                      <a:pt x="26" y="271"/>
                    </a:lnTo>
                    <a:lnTo>
                      <a:pt x="26" y="278"/>
                    </a:lnTo>
                    <a:lnTo>
                      <a:pt x="25" y="286"/>
                    </a:lnTo>
                    <a:lnTo>
                      <a:pt x="22" y="299"/>
                    </a:lnTo>
                    <a:lnTo>
                      <a:pt x="20" y="310"/>
                    </a:lnTo>
                    <a:lnTo>
                      <a:pt x="17" y="320"/>
                    </a:lnTo>
                    <a:lnTo>
                      <a:pt x="15" y="331"/>
                    </a:lnTo>
                    <a:lnTo>
                      <a:pt x="15" y="338"/>
                    </a:lnTo>
                    <a:lnTo>
                      <a:pt x="15" y="340"/>
                    </a:lnTo>
                    <a:lnTo>
                      <a:pt x="16" y="337"/>
                    </a:lnTo>
                    <a:lnTo>
                      <a:pt x="8" y="361"/>
                    </a:lnTo>
                    <a:lnTo>
                      <a:pt x="0" y="384"/>
                    </a:lnTo>
                    <a:lnTo>
                      <a:pt x="0" y="388"/>
                    </a:lnTo>
                    <a:lnTo>
                      <a:pt x="2" y="399"/>
                    </a:lnTo>
                    <a:lnTo>
                      <a:pt x="3" y="402"/>
                    </a:lnTo>
                    <a:lnTo>
                      <a:pt x="5" y="402"/>
                    </a:lnTo>
                    <a:lnTo>
                      <a:pt x="6" y="399"/>
                    </a:lnTo>
                    <a:lnTo>
                      <a:pt x="8" y="39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2" name="Freeform 3383"/>
              <p:cNvSpPr>
                <a:spLocks/>
              </p:cNvSpPr>
              <p:nvPr/>
            </p:nvSpPr>
            <p:spPr bwMode="auto">
              <a:xfrm>
                <a:off x="1852" y="49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6 h 6"/>
                  <a:gd name="T4" fmla="*/ 1 w 6"/>
                  <a:gd name="T5" fmla="*/ 5 h 6"/>
                  <a:gd name="T6" fmla="*/ 4 w 6"/>
                  <a:gd name="T7" fmla="*/ 2 h 6"/>
                  <a:gd name="T8" fmla="*/ 6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3" name="Freeform 3384"/>
              <p:cNvSpPr>
                <a:spLocks/>
              </p:cNvSpPr>
              <p:nvPr/>
            </p:nvSpPr>
            <p:spPr bwMode="auto">
              <a:xfrm>
                <a:off x="1646" y="979"/>
                <a:ext cx="13" cy="24"/>
              </a:xfrm>
              <a:custGeom>
                <a:avLst/>
                <a:gdLst>
                  <a:gd name="T0" fmla="*/ 3 w 13"/>
                  <a:gd name="T1" fmla="*/ 13 h 24"/>
                  <a:gd name="T2" fmla="*/ 0 w 13"/>
                  <a:gd name="T3" fmla="*/ 21 h 24"/>
                  <a:gd name="T4" fmla="*/ 0 w 13"/>
                  <a:gd name="T5" fmla="*/ 24 h 24"/>
                  <a:gd name="T6" fmla="*/ 1 w 13"/>
                  <a:gd name="T7" fmla="*/ 23 h 24"/>
                  <a:gd name="T8" fmla="*/ 7 w 13"/>
                  <a:gd name="T9" fmla="*/ 11 h 24"/>
                  <a:gd name="T10" fmla="*/ 13 w 13"/>
                  <a:gd name="T11" fmla="*/ 0 h 24"/>
                  <a:gd name="T12" fmla="*/ 12 w 13"/>
                  <a:gd name="T13" fmla="*/ 1 h 24"/>
                  <a:gd name="T14" fmla="*/ 8 w 13"/>
                  <a:gd name="T15" fmla="*/ 5 h 24"/>
                  <a:gd name="T16" fmla="*/ 3 w 13"/>
                  <a:gd name="T17" fmla="*/ 13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3" y="13"/>
                    </a:moveTo>
                    <a:lnTo>
                      <a:pt x="0" y="21"/>
                    </a:lnTo>
                    <a:lnTo>
                      <a:pt x="0" y="24"/>
                    </a:lnTo>
                    <a:lnTo>
                      <a:pt x="1" y="23"/>
                    </a:lnTo>
                    <a:lnTo>
                      <a:pt x="7" y="1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4" name="Freeform 3385"/>
              <p:cNvSpPr>
                <a:spLocks/>
              </p:cNvSpPr>
              <p:nvPr/>
            </p:nvSpPr>
            <p:spPr bwMode="auto">
              <a:xfrm>
                <a:off x="1767" y="609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0 w 3"/>
                  <a:gd name="T3" fmla="*/ 11 h 11"/>
                  <a:gd name="T4" fmla="*/ 3 w 3"/>
                  <a:gd name="T5" fmla="*/ 9 h 11"/>
                  <a:gd name="T6" fmla="*/ 3 w 3"/>
                  <a:gd name="T7" fmla="*/ 5 h 11"/>
                  <a:gd name="T8" fmla="*/ 3 w 3"/>
                  <a:gd name="T9" fmla="*/ 4 h 11"/>
                  <a:gd name="T10" fmla="*/ 3 w 3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0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5" name="Freeform 3386"/>
              <p:cNvSpPr>
                <a:spLocks/>
              </p:cNvSpPr>
              <p:nvPr/>
            </p:nvSpPr>
            <p:spPr bwMode="auto">
              <a:xfrm>
                <a:off x="1641" y="1021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2 w 5"/>
                  <a:gd name="T3" fmla="*/ 7 h 9"/>
                  <a:gd name="T4" fmla="*/ 5 w 5"/>
                  <a:gd name="T5" fmla="*/ 0 h 9"/>
                  <a:gd name="T6" fmla="*/ 2 w 5"/>
                  <a:gd name="T7" fmla="*/ 5 h 9"/>
                  <a:gd name="T8" fmla="*/ 0 w 5"/>
                  <a:gd name="T9" fmla="*/ 8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2" y="7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6" name="Freeform 3387"/>
              <p:cNvSpPr>
                <a:spLocks/>
              </p:cNvSpPr>
              <p:nvPr/>
            </p:nvSpPr>
            <p:spPr bwMode="auto">
              <a:xfrm>
                <a:off x="1627" y="1044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2 w 9"/>
                  <a:gd name="T3" fmla="*/ 7 h 7"/>
                  <a:gd name="T4" fmla="*/ 5 w 9"/>
                  <a:gd name="T5" fmla="*/ 4 h 7"/>
                  <a:gd name="T6" fmla="*/ 9 w 9"/>
                  <a:gd name="T7" fmla="*/ 0 h 7"/>
                  <a:gd name="T8" fmla="*/ 5 w 9"/>
                  <a:gd name="T9" fmla="*/ 4 h 7"/>
                  <a:gd name="T10" fmla="*/ 0 w 9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2" y="7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5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7" name="Freeform 3388"/>
              <p:cNvSpPr>
                <a:spLocks/>
              </p:cNvSpPr>
              <p:nvPr/>
            </p:nvSpPr>
            <p:spPr bwMode="auto">
              <a:xfrm>
                <a:off x="1638" y="1009"/>
                <a:ext cx="20" cy="31"/>
              </a:xfrm>
              <a:custGeom>
                <a:avLst/>
                <a:gdLst>
                  <a:gd name="T0" fmla="*/ 19 w 20"/>
                  <a:gd name="T1" fmla="*/ 0 h 31"/>
                  <a:gd name="T2" fmla="*/ 15 w 20"/>
                  <a:gd name="T3" fmla="*/ 6 h 31"/>
                  <a:gd name="T4" fmla="*/ 13 w 20"/>
                  <a:gd name="T5" fmla="*/ 11 h 31"/>
                  <a:gd name="T6" fmla="*/ 10 w 20"/>
                  <a:gd name="T7" fmla="*/ 16 h 31"/>
                  <a:gd name="T8" fmla="*/ 5 w 20"/>
                  <a:gd name="T9" fmla="*/ 21 h 31"/>
                  <a:gd name="T10" fmla="*/ 1 w 20"/>
                  <a:gd name="T11" fmla="*/ 29 h 31"/>
                  <a:gd name="T12" fmla="*/ 0 w 20"/>
                  <a:gd name="T13" fmla="*/ 31 h 31"/>
                  <a:gd name="T14" fmla="*/ 1 w 20"/>
                  <a:gd name="T15" fmla="*/ 31 h 31"/>
                  <a:gd name="T16" fmla="*/ 4 w 20"/>
                  <a:gd name="T17" fmla="*/ 29 h 31"/>
                  <a:gd name="T18" fmla="*/ 5 w 20"/>
                  <a:gd name="T19" fmla="*/ 26 h 31"/>
                  <a:gd name="T20" fmla="*/ 5 w 20"/>
                  <a:gd name="T21" fmla="*/ 24 h 31"/>
                  <a:gd name="T22" fmla="*/ 8 w 20"/>
                  <a:gd name="T23" fmla="*/ 20 h 31"/>
                  <a:gd name="T24" fmla="*/ 14 w 20"/>
                  <a:gd name="T25" fmla="*/ 12 h 31"/>
                  <a:gd name="T26" fmla="*/ 18 w 20"/>
                  <a:gd name="T27" fmla="*/ 7 h 31"/>
                  <a:gd name="T28" fmla="*/ 20 w 20"/>
                  <a:gd name="T29" fmla="*/ 2 h 31"/>
                  <a:gd name="T30" fmla="*/ 20 w 20"/>
                  <a:gd name="T31" fmla="*/ 1 h 31"/>
                  <a:gd name="T32" fmla="*/ 19 w 20"/>
                  <a:gd name="T33" fmla="*/ 2 h 31"/>
                  <a:gd name="T34" fmla="*/ 19 w 20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31">
                    <a:moveTo>
                      <a:pt x="19" y="0"/>
                    </a:moveTo>
                    <a:lnTo>
                      <a:pt x="15" y="6"/>
                    </a:lnTo>
                    <a:lnTo>
                      <a:pt x="13" y="11"/>
                    </a:lnTo>
                    <a:lnTo>
                      <a:pt x="10" y="16"/>
                    </a:lnTo>
                    <a:lnTo>
                      <a:pt x="5" y="21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8" y="20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8" name="Freeform 3389"/>
              <p:cNvSpPr>
                <a:spLocks/>
              </p:cNvSpPr>
              <p:nvPr/>
            </p:nvSpPr>
            <p:spPr bwMode="auto">
              <a:xfrm>
                <a:off x="1631" y="104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1 w 5"/>
                  <a:gd name="T5" fmla="*/ 1 h 5"/>
                  <a:gd name="T6" fmla="*/ 0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39" name="Freeform 3390"/>
              <p:cNvSpPr>
                <a:spLocks/>
              </p:cNvSpPr>
              <p:nvPr/>
            </p:nvSpPr>
            <p:spPr bwMode="auto">
              <a:xfrm>
                <a:off x="1658" y="1005"/>
                <a:ext cx="6" cy="10"/>
              </a:xfrm>
              <a:custGeom>
                <a:avLst/>
                <a:gdLst>
                  <a:gd name="T0" fmla="*/ 4 w 6"/>
                  <a:gd name="T1" fmla="*/ 6 h 10"/>
                  <a:gd name="T2" fmla="*/ 6 w 6"/>
                  <a:gd name="T3" fmla="*/ 0 h 10"/>
                  <a:gd name="T4" fmla="*/ 0 w 6"/>
                  <a:gd name="T5" fmla="*/ 10 h 10"/>
                  <a:gd name="T6" fmla="*/ 4 w 6"/>
                  <a:gd name="T7" fmla="*/ 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4" y="6"/>
                    </a:moveTo>
                    <a:lnTo>
                      <a:pt x="6" y="0"/>
                    </a:lnTo>
                    <a:lnTo>
                      <a:pt x="0" y="10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0" name="Freeform 3391"/>
              <p:cNvSpPr>
                <a:spLocks/>
              </p:cNvSpPr>
              <p:nvPr/>
            </p:nvSpPr>
            <p:spPr bwMode="auto">
              <a:xfrm>
                <a:off x="1657" y="1018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4 w 5"/>
                  <a:gd name="T3" fmla="*/ 3 h 8"/>
                  <a:gd name="T4" fmla="*/ 5 w 5"/>
                  <a:gd name="T5" fmla="*/ 0 h 8"/>
                  <a:gd name="T6" fmla="*/ 4 w 5"/>
                  <a:gd name="T7" fmla="*/ 0 h 8"/>
                  <a:gd name="T8" fmla="*/ 2 w 5"/>
                  <a:gd name="T9" fmla="*/ 1 h 8"/>
                  <a:gd name="T10" fmla="*/ 1 w 5"/>
                  <a:gd name="T11" fmla="*/ 6 h 8"/>
                  <a:gd name="T12" fmla="*/ 0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1" name="Freeform 3392"/>
              <p:cNvSpPr>
                <a:spLocks/>
              </p:cNvSpPr>
              <p:nvPr/>
            </p:nvSpPr>
            <p:spPr bwMode="auto">
              <a:xfrm>
                <a:off x="1525" y="902"/>
                <a:ext cx="188" cy="262"/>
              </a:xfrm>
              <a:custGeom>
                <a:avLst/>
                <a:gdLst>
                  <a:gd name="T0" fmla="*/ 164 w 188"/>
                  <a:gd name="T1" fmla="*/ 29 h 262"/>
                  <a:gd name="T2" fmla="*/ 146 w 188"/>
                  <a:gd name="T3" fmla="*/ 67 h 262"/>
                  <a:gd name="T4" fmla="*/ 128 w 188"/>
                  <a:gd name="T5" fmla="*/ 96 h 262"/>
                  <a:gd name="T6" fmla="*/ 118 w 188"/>
                  <a:gd name="T7" fmla="*/ 116 h 262"/>
                  <a:gd name="T8" fmla="*/ 108 w 188"/>
                  <a:gd name="T9" fmla="*/ 132 h 262"/>
                  <a:gd name="T10" fmla="*/ 100 w 188"/>
                  <a:gd name="T11" fmla="*/ 138 h 262"/>
                  <a:gd name="T12" fmla="*/ 86 w 188"/>
                  <a:gd name="T13" fmla="*/ 154 h 262"/>
                  <a:gd name="T14" fmla="*/ 72 w 188"/>
                  <a:gd name="T15" fmla="*/ 172 h 262"/>
                  <a:gd name="T16" fmla="*/ 63 w 188"/>
                  <a:gd name="T17" fmla="*/ 180 h 262"/>
                  <a:gd name="T18" fmla="*/ 55 w 188"/>
                  <a:gd name="T19" fmla="*/ 190 h 262"/>
                  <a:gd name="T20" fmla="*/ 35 w 188"/>
                  <a:gd name="T21" fmla="*/ 211 h 262"/>
                  <a:gd name="T22" fmla="*/ 32 w 188"/>
                  <a:gd name="T23" fmla="*/ 214 h 262"/>
                  <a:gd name="T24" fmla="*/ 27 w 188"/>
                  <a:gd name="T25" fmla="*/ 219 h 262"/>
                  <a:gd name="T26" fmla="*/ 17 w 188"/>
                  <a:gd name="T27" fmla="*/ 230 h 262"/>
                  <a:gd name="T28" fmla="*/ 19 w 188"/>
                  <a:gd name="T29" fmla="*/ 229 h 262"/>
                  <a:gd name="T30" fmla="*/ 16 w 188"/>
                  <a:gd name="T31" fmla="*/ 237 h 262"/>
                  <a:gd name="T32" fmla="*/ 0 w 188"/>
                  <a:gd name="T33" fmla="*/ 262 h 262"/>
                  <a:gd name="T34" fmla="*/ 17 w 188"/>
                  <a:gd name="T35" fmla="*/ 245 h 262"/>
                  <a:gd name="T36" fmla="*/ 17 w 188"/>
                  <a:gd name="T37" fmla="*/ 245 h 262"/>
                  <a:gd name="T38" fmla="*/ 8 w 188"/>
                  <a:gd name="T39" fmla="*/ 252 h 262"/>
                  <a:gd name="T40" fmla="*/ 24 w 188"/>
                  <a:gd name="T41" fmla="*/ 235 h 262"/>
                  <a:gd name="T42" fmla="*/ 35 w 188"/>
                  <a:gd name="T43" fmla="*/ 225 h 262"/>
                  <a:gd name="T44" fmla="*/ 55 w 188"/>
                  <a:gd name="T45" fmla="*/ 206 h 262"/>
                  <a:gd name="T46" fmla="*/ 68 w 188"/>
                  <a:gd name="T47" fmla="*/ 193 h 262"/>
                  <a:gd name="T48" fmla="*/ 82 w 188"/>
                  <a:gd name="T49" fmla="*/ 179 h 262"/>
                  <a:gd name="T50" fmla="*/ 95 w 188"/>
                  <a:gd name="T51" fmla="*/ 164 h 262"/>
                  <a:gd name="T52" fmla="*/ 109 w 188"/>
                  <a:gd name="T53" fmla="*/ 150 h 262"/>
                  <a:gd name="T54" fmla="*/ 118 w 188"/>
                  <a:gd name="T55" fmla="*/ 138 h 262"/>
                  <a:gd name="T56" fmla="*/ 124 w 188"/>
                  <a:gd name="T57" fmla="*/ 134 h 262"/>
                  <a:gd name="T58" fmla="*/ 129 w 188"/>
                  <a:gd name="T59" fmla="*/ 127 h 262"/>
                  <a:gd name="T60" fmla="*/ 136 w 188"/>
                  <a:gd name="T61" fmla="*/ 117 h 262"/>
                  <a:gd name="T62" fmla="*/ 144 w 188"/>
                  <a:gd name="T63" fmla="*/ 100 h 262"/>
                  <a:gd name="T64" fmla="*/ 155 w 188"/>
                  <a:gd name="T65" fmla="*/ 80 h 262"/>
                  <a:gd name="T66" fmla="*/ 167 w 188"/>
                  <a:gd name="T67" fmla="*/ 59 h 262"/>
                  <a:gd name="T68" fmla="*/ 180 w 188"/>
                  <a:gd name="T69" fmla="*/ 25 h 262"/>
                  <a:gd name="T70" fmla="*/ 187 w 188"/>
                  <a:gd name="T71" fmla="*/ 0 h 262"/>
                  <a:gd name="T72" fmla="*/ 182 w 188"/>
                  <a:gd name="T73" fmla="*/ 1 h 2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8" h="262">
                    <a:moveTo>
                      <a:pt x="178" y="6"/>
                    </a:moveTo>
                    <a:lnTo>
                      <a:pt x="164" y="29"/>
                    </a:lnTo>
                    <a:lnTo>
                      <a:pt x="149" y="55"/>
                    </a:lnTo>
                    <a:lnTo>
                      <a:pt x="146" y="67"/>
                    </a:lnTo>
                    <a:lnTo>
                      <a:pt x="138" y="78"/>
                    </a:lnTo>
                    <a:lnTo>
                      <a:pt x="128" y="96"/>
                    </a:lnTo>
                    <a:lnTo>
                      <a:pt x="121" y="112"/>
                    </a:lnTo>
                    <a:lnTo>
                      <a:pt x="118" y="116"/>
                    </a:lnTo>
                    <a:lnTo>
                      <a:pt x="113" y="123"/>
                    </a:lnTo>
                    <a:lnTo>
                      <a:pt x="108" y="132"/>
                    </a:lnTo>
                    <a:lnTo>
                      <a:pt x="103" y="136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6" y="154"/>
                    </a:lnTo>
                    <a:lnTo>
                      <a:pt x="80" y="163"/>
                    </a:lnTo>
                    <a:lnTo>
                      <a:pt x="72" y="172"/>
                    </a:lnTo>
                    <a:lnTo>
                      <a:pt x="68" y="175"/>
                    </a:lnTo>
                    <a:lnTo>
                      <a:pt x="63" y="180"/>
                    </a:lnTo>
                    <a:lnTo>
                      <a:pt x="60" y="187"/>
                    </a:lnTo>
                    <a:lnTo>
                      <a:pt x="55" y="190"/>
                    </a:lnTo>
                    <a:lnTo>
                      <a:pt x="40" y="205"/>
                    </a:lnTo>
                    <a:lnTo>
                      <a:pt x="35" y="211"/>
                    </a:lnTo>
                    <a:lnTo>
                      <a:pt x="32" y="216"/>
                    </a:lnTo>
                    <a:lnTo>
                      <a:pt x="32" y="214"/>
                    </a:lnTo>
                    <a:lnTo>
                      <a:pt x="30" y="215"/>
                    </a:lnTo>
                    <a:lnTo>
                      <a:pt x="27" y="219"/>
                    </a:lnTo>
                    <a:lnTo>
                      <a:pt x="22" y="223"/>
                    </a:lnTo>
                    <a:lnTo>
                      <a:pt x="17" y="230"/>
                    </a:lnTo>
                    <a:lnTo>
                      <a:pt x="16" y="231"/>
                    </a:lnTo>
                    <a:lnTo>
                      <a:pt x="19" y="229"/>
                    </a:lnTo>
                    <a:lnTo>
                      <a:pt x="20" y="230"/>
                    </a:lnTo>
                    <a:lnTo>
                      <a:pt x="16" y="237"/>
                    </a:lnTo>
                    <a:lnTo>
                      <a:pt x="4" y="259"/>
                    </a:lnTo>
                    <a:lnTo>
                      <a:pt x="0" y="262"/>
                    </a:lnTo>
                    <a:lnTo>
                      <a:pt x="15" y="247"/>
                    </a:lnTo>
                    <a:lnTo>
                      <a:pt x="17" y="245"/>
                    </a:lnTo>
                    <a:lnTo>
                      <a:pt x="19" y="244"/>
                    </a:lnTo>
                    <a:lnTo>
                      <a:pt x="17" y="245"/>
                    </a:lnTo>
                    <a:lnTo>
                      <a:pt x="15" y="247"/>
                    </a:lnTo>
                    <a:lnTo>
                      <a:pt x="8" y="252"/>
                    </a:lnTo>
                    <a:lnTo>
                      <a:pt x="19" y="241"/>
                    </a:lnTo>
                    <a:lnTo>
                      <a:pt x="24" y="235"/>
                    </a:lnTo>
                    <a:lnTo>
                      <a:pt x="27" y="231"/>
                    </a:lnTo>
                    <a:lnTo>
                      <a:pt x="35" y="225"/>
                    </a:lnTo>
                    <a:lnTo>
                      <a:pt x="41" y="221"/>
                    </a:lnTo>
                    <a:lnTo>
                      <a:pt x="55" y="206"/>
                    </a:lnTo>
                    <a:lnTo>
                      <a:pt x="62" y="199"/>
                    </a:lnTo>
                    <a:lnTo>
                      <a:pt x="68" y="193"/>
                    </a:lnTo>
                    <a:lnTo>
                      <a:pt x="77" y="183"/>
                    </a:lnTo>
                    <a:lnTo>
                      <a:pt x="82" y="179"/>
                    </a:lnTo>
                    <a:lnTo>
                      <a:pt x="90" y="170"/>
                    </a:lnTo>
                    <a:lnTo>
                      <a:pt x="95" y="164"/>
                    </a:lnTo>
                    <a:lnTo>
                      <a:pt x="103" y="155"/>
                    </a:lnTo>
                    <a:lnTo>
                      <a:pt x="109" y="150"/>
                    </a:lnTo>
                    <a:lnTo>
                      <a:pt x="116" y="144"/>
                    </a:lnTo>
                    <a:lnTo>
                      <a:pt x="118" y="138"/>
                    </a:lnTo>
                    <a:lnTo>
                      <a:pt x="123" y="133"/>
                    </a:lnTo>
                    <a:lnTo>
                      <a:pt x="124" y="134"/>
                    </a:lnTo>
                    <a:lnTo>
                      <a:pt x="124" y="133"/>
                    </a:lnTo>
                    <a:lnTo>
                      <a:pt x="129" y="127"/>
                    </a:lnTo>
                    <a:lnTo>
                      <a:pt x="133" y="122"/>
                    </a:lnTo>
                    <a:lnTo>
                      <a:pt x="136" y="117"/>
                    </a:lnTo>
                    <a:lnTo>
                      <a:pt x="137" y="111"/>
                    </a:lnTo>
                    <a:lnTo>
                      <a:pt x="144" y="100"/>
                    </a:lnTo>
                    <a:lnTo>
                      <a:pt x="150" y="90"/>
                    </a:lnTo>
                    <a:lnTo>
                      <a:pt x="155" y="80"/>
                    </a:lnTo>
                    <a:lnTo>
                      <a:pt x="162" y="68"/>
                    </a:lnTo>
                    <a:lnTo>
                      <a:pt x="167" y="59"/>
                    </a:lnTo>
                    <a:lnTo>
                      <a:pt x="170" y="47"/>
                    </a:lnTo>
                    <a:lnTo>
                      <a:pt x="180" y="25"/>
                    </a:lnTo>
                    <a:lnTo>
                      <a:pt x="188" y="3"/>
                    </a:lnTo>
                    <a:lnTo>
                      <a:pt x="187" y="0"/>
                    </a:lnTo>
                    <a:lnTo>
                      <a:pt x="184" y="0"/>
                    </a:lnTo>
                    <a:lnTo>
                      <a:pt x="182" y="1"/>
                    </a:lnTo>
                    <a:lnTo>
                      <a:pt x="178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2" name="Freeform 3393"/>
              <p:cNvSpPr>
                <a:spLocks/>
              </p:cNvSpPr>
              <p:nvPr/>
            </p:nvSpPr>
            <p:spPr bwMode="auto">
              <a:xfrm>
                <a:off x="1595" y="1021"/>
                <a:ext cx="7" cy="12"/>
              </a:xfrm>
              <a:custGeom>
                <a:avLst/>
                <a:gdLst>
                  <a:gd name="T0" fmla="*/ 0 w 7"/>
                  <a:gd name="T1" fmla="*/ 12 h 12"/>
                  <a:gd name="T2" fmla="*/ 1 w 7"/>
                  <a:gd name="T3" fmla="*/ 10 h 12"/>
                  <a:gd name="T4" fmla="*/ 0 w 7"/>
                  <a:gd name="T5" fmla="*/ 12 h 12"/>
                  <a:gd name="T6" fmla="*/ 7 w 7"/>
                  <a:gd name="T7" fmla="*/ 0 h 12"/>
                  <a:gd name="T8" fmla="*/ 5 w 7"/>
                  <a:gd name="T9" fmla="*/ 4 h 12"/>
                  <a:gd name="T10" fmla="*/ 6 w 7"/>
                  <a:gd name="T11" fmla="*/ 4 h 12"/>
                  <a:gd name="T12" fmla="*/ 0 w 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3" name="Freeform 3394"/>
              <p:cNvSpPr>
                <a:spLocks/>
              </p:cNvSpPr>
              <p:nvPr/>
            </p:nvSpPr>
            <p:spPr bwMode="auto">
              <a:xfrm>
                <a:off x="1605" y="1005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6 h 9"/>
                  <a:gd name="T4" fmla="*/ 5 w 5"/>
                  <a:gd name="T5" fmla="*/ 2 h 9"/>
                  <a:gd name="T6" fmla="*/ 5 w 5"/>
                  <a:gd name="T7" fmla="*/ 0 h 9"/>
                  <a:gd name="T8" fmla="*/ 5 w 5"/>
                  <a:gd name="T9" fmla="*/ 3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4" name="Freeform 3395"/>
              <p:cNvSpPr>
                <a:spLocks/>
              </p:cNvSpPr>
              <p:nvPr/>
            </p:nvSpPr>
            <p:spPr bwMode="auto">
              <a:xfrm>
                <a:off x="1585" y="1014"/>
                <a:ext cx="5" cy="6"/>
              </a:xfrm>
              <a:custGeom>
                <a:avLst/>
                <a:gdLst>
                  <a:gd name="T0" fmla="*/ 1 w 5"/>
                  <a:gd name="T1" fmla="*/ 4 h 6"/>
                  <a:gd name="T2" fmla="*/ 5 w 5"/>
                  <a:gd name="T3" fmla="*/ 0 h 6"/>
                  <a:gd name="T4" fmla="*/ 0 w 5"/>
                  <a:gd name="T5" fmla="*/ 6 h 6"/>
                  <a:gd name="T6" fmla="*/ 1 w 5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5" name="Freeform 3396"/>
              <p:cNvSpPr>
                <a:spLocks/>
              </p:cNvSpPr>
              <p:nvPr/>
            </p:nvSpPr>
            <p:spPr bwMode="auto">
              <a:xfrm>
                <a:off x="1506" y="770"/>
                <a:ext cx="214" cy="372"/>
              </a:xfrm>
              <a:custGeom>
                <a:avLst/>
                <a:gdLst>
                  <a:gd name="T0" fmla="*/ 206 w 214"/>
                  <a:gd name="T1" fmla="*/ 13 h 372"/>
                  <a:gd name="T2" fmla="*/ 202 w 214"/>
                  <a:gd name="T3" fmla="*/ 24 h 372"/>
                  <a:gd name="T4" fmla="*/ 198 w 214"/>
                  <a:gd name="T5" fmla="*/ 34 h 372"/>
                  <a:gd name="T6" fmla="*/ 192 w 214"/>
                  <a:gd name="T7" fmla="*/ 56 h 372"/>
                  <a:gd name="T8" fmla="*/ 186 w 214"/>
                  <a:gd name="T9" fmla="*/ 72 h 372"/>
                  <a:gd name="T10" fmla="*/ 165 w 214"/>
                  <a:gd name="T11" fmla="*/ 125 h 372"/>
                  <a:gd name="T12" fmla="*/ 146 w 214"/>
                  <a:gd name="T13" fmla="*/ 161 h 372"/>
                  <a:gd name="T14" fmla="*/ 130 w 214"/>
                  <a:gd name="T15" fmla="*/ 188 h 372"/>
                  <a:gd name="T16" fmla="*/ 136 w 214"/>
                  <a:gd name="T17" fmla="*/ 176 h 372"/>
                  <a:gd name="T18" fmla="*/ 101 w 214"/>
                  <a:gd name="T19" fmla="*/ 229 h 372"/>
                  <a:gd name="T20" fmla="*/ 94 w 214"/>
                  <a:gd name="T21" fmla="*/ 237 h 372"/>
                  <a:gd name="T22" fmla="*/ 97 w 214"/>
                  <a:gd name="T23" fmla="*/ 235 h 372"/>
                  <a:gd name="T24" fmla="*/ 84 w 214"/>
                  <a:gd name="T25" fmla="*/ 253 h 372"/>
                  <a:gd name="T26" fmla="*/ 84 w 214"/>
                  <a:gd name="T27" fmla="*/ 250 h 372"/>
                  <a:gd name="T28" fmla="*/ 51 w 214"/>
                  <a:gd name="T29" fmla="*/ 287 h 372"/>
                  <a:gd name="T30" fmla="*/ 38 w 214"/>
                  <a:gd name="T31" fmla="*/ 306 h 372"/>
                  <a:gd name="T32" fmla="*/ 25 w 214"/>
                  <a:gd name="T33" fmla="*/ 325 h 372"/>
                  <a:gd name="T34" fmla="*/ 49 w 214"/>
                  <a:gd name="T35" fmla="*/ 295 h 372"/>
                  <a:gd name="T36" fmla="*/ 54 w 214"/>
                  <a:gd name="T37" fmla="*/ 290 h 372"/>
                  <a:gd name="T38" fmla="*/ 30 w 214"/>
                  <a:gd name="T39" fmla="*/ 323 h 372"/>
                  <a:gd name="T40" fmla="*/ 14 w 214"/>
                  <a:gd name="T41" fmla="*/ 347 h 372"/>
                  <a:gd name="T42" fmla="*/ 7 w 214"/>
                  <a:gd name="T43" fmla="*/ 360 h 372"/>
                  <a:gd name="T44" fmla="*/ 14 w 214"/>
                  <a:gd name="T45" fmla="*/ 352 h 372"/>
                  <a:gd name="T46" fmla="*/ 9 w 214"/>
                  <a:gd name="T47" fmla="*/ 361 h 372"/>
                  <a:gd name="T48" fmla="*/ 2 w 214"/>
                  <a:gd name="T49" fmla="*/ 372 h 372"/>
                  <a:gd name="T50" fmla="*/ 15 w 214"/>
                  <a:gd name="T51" fmla="*/ 356 h 372"/>
                  <a:gd name="T52" fmla="*/ 18 w 214"/>
                  <a:gd name="T53" fmla="*/ 357 h 372"/>
                  <a:gd name="T54" fmla="*/ 19 w 214"/>
                  <a:gd name="T55" fmla="*/ 353 h 372"/>
                  <a:gd name="T56" fmla="*/ 28 w 214"/>
                  <a:gd name="T57" fmla="*/ 341 h 372"/>
                  <a:gd name="T58" fmla="*/ 31 w 214"/>
                  <a:gd name="T59" fmla="*/ 332 h 372"/>
                  <a:gd name="T60" fmla="*/ 25 w 214"/>
                  <a:gd name="T61" fmla="*/ 337 h 372"/>
                  <a:gd name="T62" fmla="*/ 14 w 214"/>
                  <a:gd name="T63" fmla="*/ 352 h 372"/>
                  <a:gd name="T64" fmla="*/ 40 w 214"/>
                  <a:gd name="T65" fmla="*/ 319 h 372"/>
                  <a:gd name="T66" fmla="*/ 49 w 214"/>
                  <a:gd name="T67" fmla="*/ 311 h 372"/>
                  <a:gd name="T68" fmla="*/ 70 w 214"/>
                  <a:gd name="T69" fmla="*/ 284 h 372"/>
                  <a:gd name="T70" fmla="*/ 77 w 214"/>
                  <a:gd name="T71" fmla="*/ 276 h 372"/>
                  <a:gd name="T72" fmla="*/ 89 w 214"/>
                  <a:gd name="T73" fmla="*/ 263 h 372"/>
                  <a:gd name="T74" fmla="*/ 77 w 214"/>
                  <a:gd name="T75" fmla="*/ 274 h 372"/>
                  <a:gd name="T76" fmla="*/ 94 w 214"/>
                  <a:gd name="T77" fmla="*/ 250 h 372"/>
                  <a:gd name="T78" fmla="*/ 110 w 214"/>
                  <a:gd name="T79" fmla="*/ 228 h 372"/>
                  <a:gd name="T80" fmla="*/ 120 w 214"/>
                  <a:gd name="T81" fmla="*/ 217 h 372"/>
                  <a:gd name="T82" fmla="*/ 135 w 214"/>
                  <a:gd name="T83" fmla="*/ 198 h 372"/>
                  <a:gd name="T84" fmla="*/ 142 w 214"/>
                  <a:gd name="T85" fmla="*/ 189 h 372"/>
                  <a:gd name="T86" fmla="*/ 161 w 214"/>
                  <a:gd name="T87" fmla="*/ 157 h 372"/>
                  <a:gd name="T88" fmla="*/ 171 w 214"/>
                  <a:gd name="T89" fmla="*/ 141 h 372"/>
                  <a:gd name="T90" fmla="*/ 187 w 214"/>
                  <a:gd name="T91" fmla="*/ 102 h 372"/>
                  <a:gd name="T92" fmla="*/ 199 w 214"/>
                  <a:gd name="T93" fmla="*/ 63 h 372"/>
                  <a:gd name="T94" fmla="*/ 214 w 214"/>
                  <a:gd name="T95" fmla="*/ 14 h 372"/>
                  <a:gd name="T96" fmla="*/ 207 w 214"/>
                  <a:gd name="T97" fmla="*/ 3 h 3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4" h="372">
                    <a:moveTo>
                      <a:pt x="206" y="8"/>
                    </a:moveTo>
                    <a:lnTo>
                      <a:pt x="207" y="5"/>
                    </a:lnTo>
                    <a:lnTo>
                      <a:pt x="207" y="8"/>
                    </a:lnTo>
                    <a:lnTo>
                      <a:pt x="206" y="13"/>
                    </a:lnTo>
                    <a:lnTo>
                      <a:pt x="203" y="22"/>
                    </a:lnTo>
                    <a:lnTo>
                      <a:pt x="202" y="24"/>
                    </a:lnTo>
                    <a:lnTo>
                      <a:pt x="202" y="25"/>
                    </a:lnTo>
                    <a:lnTo>
                      <a:pt x="202" y="24"/>
                    </a:lnTo>
                    <a:lnTo>
                      <a:pt x="199" y="28"/>
                    </a:lnTo>
                    <a:lnTo>
                      <a:pt x="197" y="34"/>
                    </a:lnTo>
                    <a:lnTo>
                      <a:pt x="198" y="35"/>
                    </a:lnTo>
                    <a:lnTo>
                      <a:pt x="198" y="34"/>
                    </a:lnTo>
                    <a:lnTo>
                      <a:pt x="199" y="34"/>
                    </a:lnTo>
                    <a:lnTo>
                      <a:pt x="199" y="36"/>
                    </a:lnTo>
                    <a:lnTo>
                      <a:pt x="196" y="48"/>
                    </a:lnTo>
                    <a:lnTo>
                      <a:pt x="192" y="56"/>
                    </a:lnTo>
                    <a:lnTo>
                      <a:pt x="192" y="63"/>
                    </a:lnTo>
                    <a:lnTo>
                      <a:pt x="187" y="74"/>
                    </a:lnTo>
                    <a:lnTo>
                      <a:pt x="187" y="70"/>
                    </a:lnTo>
                    <a:lnTo>
                      <a:pt x="186" y="72"/>
                    </a:lnTo>
                    <a:lnTo>
                      <a:pt x="183" y="79"/>
                    </a:lnTo>
                    <a:lnTo>
                      <a:pt x="179" y="92"/>
                    </a:lnTo>
                    <a:lnTo>
                      <a:pt x="172" y="109"/>
                    </a:lnTo>
                    <a:lnTo>
                      <a:pt x="165" y="125"/>
                    </a:lnTo>
                    <a:lnTo>
                      <a:pt x="161" y="133"/>
                    </a:lnTo>
                    <a:lnTo>
                      <a:pt x="155" y="143"/>
                    </a:lnTo>
                    <a:lnTo>
                      <a:pt x="150" y="153"/>
                    </a:lnTo>
                    <a:lnTo>
                      <a:pt x="146" y="161"/>
                    </a:lnTo>
                    <a:lnTo>
                      <a:pt x="137" y="176"/>
                    </a:lnTo>
                    <a:lnTo>
                      <a:pt x="132" y="187"/>
                    </a:lnTo>
                    <a:lnTo>
                      <a:pt x="131" y="189"/>
                    </a:lnTo>
                    <a:lnTo>
                      <a:pt x="130" y="188"/>
                    </a:lnTo>
                    <a:lnTo>
                      <a:pt x="132" y="183"/>
                    </a:lnTo>
                    <a:lnTo>
                      <a:pt x="136" y="177"/>
                    </a:lnTo>
                    <a:lnTo>
                      <a:pt x="137" y="176"/>
                    </a:lnTo>
                    <a:lnTo>
                      <a:pt x="136" y="176"/>
                    </a:lnTo>
                    <a:lnTo>
                      <a:pt x="119" y="202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101" y="229"/>
                    </a:lnTo>
                    <a:lnTo>
                      <a:pt x="97" y="234"/>
                    </a:lnTo>
                    <a:lnTo>
                      <a:pt x="99" y="233"/>
                    </a:lnTo>
                    <a:lnTo>
                      <a:pt x="97" y="233"/>
                    </a:lnTo>
                    <a:lnTo>
                      <a:pt x="94" y="237"/>
                    </a:lnTo>
                    <a:lnTo>
                      <a:pt x="95" y="235"/>
                    </a:lnTo>
                    <a:lnTo>
                      <a:pt x="95" y="237"/>
                    </a:lnTo>
                    <a:lnTo>
                      <a:pt x="96" y="234"/>
                    </a:lnTo>
                    <a:lnTo>
                      <a:pt x="97" y="235"/>
                    </a:lnTo>
                    <a:lnTo>
                      <a:pt x="96" y="237"/>
                    </a:lnTo>
                    <a:lnTo>
                      <a:pt x="92" y="241"/>
                    </a:lnTo>
                    <a:lnTo>
                      <a:pt x="87" y="246"/>
                    </a:lnTo>
                    <a:lnTo>
                      <a:pt x="84" y="253"/>
                    </a:lnTo>
                    <a:lnTo>
                      <a:pt x="85" y="251"/>
                    </a:lnTo>
                    <a:lnTo>
                      <a:pt x="86" y="249"/>
                    </a:lnTo>
                    <a:lnTo>
                      <a:pt x="85" y="249"/>
                    </a:lnTo>
                    <a:lnTo>
                      <a:pt x="84" y="250"/>
                    </a:lnTo>
                    <a:lnTo>
                      <a:pt x="76" y="258"/>
                    </a:lnTo>
                    <a:lnTo>
                      <a:pt x="69" y="268"/>
                    </a:lnTo>
                    <a:lnTo>
                      <a:pt x="60" y="278"/>
                    </a:lnTo>
                    <a:lnTo>
                      <a:pt x="51" y="287"/>
                    </a:lnTo>
                    <a:lnTo>
                      <a:pt x="43" y="300"/>
                    </a:lnTo>
                    <a:lnTo>
                      <a:pt x="41" y="302"/>
                    </a:lnTo>
                    <a:lnTo>
                      <a:pt x="38" y="307"/>
                    </a:lnTo>
                    <a:lnTo>
                      <a:pt x="38" y="306"/>
                    </a:lnTo>
                    <a:lnTo>
                      <a:pt x="36" y="307"/>
                    </a:lnTo>
                    <a:lnTo>
                      <a:pt x="31" y="312"/>
                    </a:lnTo>
                    <a:lnTo>
                      <a:pt x="29" y="319"/>
                    </a:lnTo>
                    <a:lnTo>
                      <a:pt x="25" y="325"/>
                    </a:lnTo>
                    <a:lnTo>
                      <a:pt x="29" y="322"/>
                    </a:lnTo>
                    <a:lnTo>
                      <a:pt x="40" y="306"/>
                    </a:lnTo>
                    <a:lnTo>
                      <a:pt x="44" y="301"/>
                    </a:lnTo>
                    <a:lnTo>
                      <a:pt x="49" y="295"/>
                    </a:lnTo>
                    <a:lnTo>
                      <a:pt x="54" y="289"/>
                    </a:lnTo>
                    <a:lnTo>
                      <a:pt x="55" y="287"/>
                    </a:lnTo>
                    <a:lnTo>
                      <a:pt x="56" y="287"/>
                    </a:lnTo>
                    <a:lnTo>
                      <a:pt x="54" y="290"/>
                    </a:lnTo>
                    <a:lnTo>
                      <a:pt x="49" y="296"/>
                    </a:lnTo>
                    <a:lnTo>
                      <a:pt x="45" y="302"/>
                    </a:lnTo>
                    <a:lnTo>
                      <a:pt x="38" y="315"/>
                    </a:lnTo>
                    <a:lnTo>
                      <a:pt x="30" y="323"/>
                    </a:lnTo>
                    <a:lnTo>
                      <a:pt x="24" y="330"/>
                    </a:lnTo>
                    <a:lnTo>
                      <a:pt x="20" y="336"/>
                    </a:lnTo>
                    <a:lnTo>
                      <a:pt x="18" y="341"/>
                    </a:lnTo>
                    <a:lnTo>
                      <a:pt x="14" y="347"/>
                    </a:lnTo>
                    <a:lnTo>
                      <a:pt x="10" y="352"/>
                    </a:lnTo>
                    <a:lnTo>
                      <a:pt x="10" y="353"/>
                    </a:lnTo>
                    <a:lnTo>
                      <a:pt x="5" y="360"/>
                    </a:lnTo>
                    <a:lnTo>
                      <a:pt x="7" y="360"/>
                    </a:lnTo>
                    <a:lnTo>
                      <a:pt x="9" y="356"/>
                    </a:lnTo>
                    <a:lnTo>
                      <a:pt x="17" y="346"/>
                    </a:lnTo>
                    <a:lnTo>
                      <a:pt x="15" y="350"/>
                    </a:lnTo>
                    <a:lnTo>
                      <a:pt x="14" y="352"/>
                    </a:lnTo>
                    <a:lnTo>
                      <a:pt x="13" y="352"/>
                    </a:lnTo>
                    <a:lnTo>
                      <a:pt x="10" y="356"/>
                    </a:lnTo>
                    <a:lnTo>
                      <a:pt x="12" y="356"/>
                    </a:lnTo>
                    <a:lnTo>
                      <a:pt x="9" y="361"/>
                    </a:lnTo>
                    <a:lnTo>
                      <a:pt x="7" y="363"/>
                    </a:lnTo>
                    <a:lnTo>
                      <a:pt x="2" y="368"/>
                    </a:lnTo>
                    <a:lnTo>
                      <a:pt x="0" y="372"/>
                    </a:lnTo>
                    <a:lnTo>
                      <a:pt x="2" y="372"/>
                    </a:lnTo>
                    <a:lnTo>
                      <a:pt x="7" y="366"/>
                    </a:lnTo>
                    <a:lnTo>
                      <a:pt x="7" y="364"/>
                    </a:lnTo>
                    <a:lnTo>
                      <a:pt x="17" y="353"/>
                    </a:lnTo>
                    <a:lnTo>
                      <a:pt x="15" y="356"/>
                    </a:lnTo>
                    <a:lnTo>
                      <a:pt x="14" y="360"/>
                    </a:lnTo>
                    <a:lnTo>
                      <a:pt x="14" y="361"/>
                    </a:lnTo>
                    <a:lnTo>
                      <a:pt x="15" y="360"/>
                    </a:lnTo>
                    <a:lnTo>
                      <a:pt x="18" y="357"/>
                    </a:lnTo>
                    <a:lnTo>
                      <a:pt x="24" y="347"/>
                    </a:lnTo>
                    <a:lnTo>
                      <a:pt x="25" y="346"/>
                    </a:lnTo>
                    <a:lnTo>
                      <a:pt x="24" y="347"/>
                    </a:lnTo>
                    <a:lnTo>
                      <a:pt x="19" y="353"/>
                    </a:lnTo>
                    <a:lnTo>
                      <a:pt x="23" y="346"/>
                    </a:lnTo>
                    <a:lnTo>
                      <a:pt x="25" y="341"/>
                    </a:lnTo>
                    <a:lnTo>
                      <a:pt x="27" y="341"/>
                    </a:lnTo>
                    <a:lnTo>
                      <a:pt x="28" y="341"/>
                    </a:lnTo>
                    <a:lnTo>
                      <a:pt x="28" y="340"/>
                    </a:lnTo>
                    <a:lnTo>
                      <a:pt x="29" y="338"/>
                    </a:lnTo>
                    <a:lnTo>
                      <a:pt x="31" y="333"/>
                    </a:lnTo>
                    <a:lnTo>
                      <a:pt x="31" y="332"/>
                    </a:lnTo>
                    <a:lnTo>
                      <a:pt x="31" y="331"/>
                    </a:lnTo>
                    <a:lnTo>
                      <a:pt x="34" y="327"/>
                    </a:lnTo>
                    <a:lnTo>
                      <a:pt x="30" y="331"/>
                    </a:lnTo>
                    <a:lnTo>
                      <a:pt x="25" y="337"/>
                    </a:lnTo>
                    <a:lnTo>
                      <a:pt x="17" y="350"/>
                    </a:lnTo>
                    <a:lnTo>
                      <a:pt x="14" y="353"/>
                    </a:lnTo>
                    <a:lnTo>
                      <a:pt x="15" y="351"/>
                    </a:lnTo>
                    <a:lnTo>
                      <a:pt x="14" y="352"/>
                    </a:lnTo>
                    <a:lnTo>
                      <a:pt x="25" y="335"/>
                    </a:lnTo>
                    <a:lnTo>
                      <a:pt x="31" y="327"/>
                    </a:lnTo>
                    <a:lnTo>
                      <a:pt x="36" y="321"/>
                    </a:lnTo>
                    <a:lnTo>
                      <a:pt x="40" y="319"/>
                    </a:lnTo>
                    <a:lnTo>
                      <a:pt x="43" y="317"/>
                    </a:lnTo>
                    <a:lnTo>
                      <a:pt x="41" y="321"/>
                    </a:lnTo>
                    <a:lnTo>
                      <a:pt x="45" y="316"/>
                    </a:lnTo>
                    <a:lnTo>
                      <a:pt x="49" y="311"/>
                    </a:lnTo>
                    <a:lnTo>
                      <a:pt x="55" y="302"/>
                    </a:lnTo>
                    <a:lnTo>
                      <a:pt x="60" y="296"/>
                    </a:lnTo>
                    <a:lnTo>
                      <a:pt x="71" y="282"/>
                    </a:lnTo>
                    <a:lnTo>
                      <a:pt x="70" y="284"/>
                    </a:lnTo>
                    <a:lnTo>
                      <a:pt x="70" y="282"/>
                    </a:lnTo>
                    <a:lnTo>
                      <a:pt x="71" y="281"/>
                    </a:lnTo>
                    <a:lnTo>
                      <a:pt x="76" y="276"/>
                    </a:lnTo>
                    <a:lnTo>
                      <a:pt x="77" y="276"/>
                    </a:lnTo>
                    <a:lnTo>
                      <a:pt x="77" y="278"/>
                    </a:lnTo>
                    <a:lnTo>
                      <a:pt x="79" y="276"/>
                    </a:lnTo>
                    <a:lnTo>
                      <a:pt x="86" y="268"/>
                    </a:lnTo>
                    <a:lnTo>
                      <a:pt x="89" y="263"/>
                    </a:lnTo>
                    <a:lnTo>
                      <a:pt x="89" y="261"/>
                    </a:lnTo>
                    <a:lnTo>
                      <a:pt x="85" y="265"/>
                    </a:lnTo>
                    <a:lnTo>
                      <a:pt x="81" y="271"/>
                    </a:lnTo>
                    <a:lnTo>
                      <a:pt x="77" y="274"/>
                    </a:lnTo>
                    <a:lnTo>
                      <a:pt x="77" y="275"/>
                    </a:lnTo>
                    <a:lnTo>
                      <a:pt x="77" y="273"/>
                    </a:lnTo>
                    <a:lnTo>
                      <a:pt x="86" y="261"/>
                    </a:lnTo>
                    <a:lnTo>
                      <a:pt x="94" y="250"/>
                    </a:lnTo>
                    <a:lnTo>
                      <a:pt x="95" y="248"/>
                    </a:lnTo>
                    <a:lnTo>
                      <a:pt x="100" y="240"/>
                    </a:lnTo>
                    <a:lnTo>
                      <a:pt x="105" y="233"/>
                    </a:lnTo>
                    <a:lnTo>
                      <a:pt x="110" y="228"/>
                    </a:lnTo>
                    <a:lnTo>
                      <a:pt x="110" y="229"/>
                    </a:lnTo>
                    <a:lnTo>
                      <a:pt x="106" y="235"/>
                    </a:lnTo>
                    <a:lnTo>
                      <a:pt x="114" y="225"/>
                    </a:lnTo>
                    <a:lnTo>
                      <a:pt x="120" y="217"/>
                    </a:lnTo>
                    <a:lnTo>
                      <a:pt x="126" y="210"/>
                    </a:lnTo>
                    <a:lnTo>
                      <a:pt x="131" y="204"/>
                    </a:lnTo>
                    <a:lnTo>
                      <a:pt x="136" y="197"/>
                    </a:lnTo>
                    <a:lnTo>
                      <a:pt x="135" y="198"/>
                    </a:lnTo>
                    <a:lnTo>
                      <a:pt x="135" y="200"/>
                    </a:lnTo>
                    <a:lnTo>
                      <a:pt x="136" y="199"/>
                    </a:lnTo>
                    <a:lnTo>
                      <a:pt x="141" y="193"/>
                    </a:lnTo>
                    <a:lnTo>
                      <a:pt x="142" y="189"/>
                    </a:lnTo>
                    <a:lnTo>
                      <a:pt x="146" y="183"/>
                    </a:lnTo>
                    <a:lnTo>
                      <a:pt x="150" y="174"/>
                    </a:lnTo>
                    <a:lnTo>
                      <a:pt x="156" y="166"/>
                    </a:lnTo>
                    <a:lnTo>
                      <a:pt x="161" y="157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9" y="145"/>
                    </a:lnTo>
                    <a:lnTo>
                      <a:pt x="171" y="141"/>
                    </a:lnTo>
                    <a:lnTo>
                      <a:pt x="172" y="137"/>
                    </a:lnTo>
                    <a:lnTo>
                      <a:pt x="177" y="128"/>
                    </a:lnTo>
                    <a:lnTo>
                      <a:pt x="182" y="113"/>
                    </a:lnTo>
                    <a:lnTo>
                      <a:pt x="187" y="102"/>
                    </a:lnTo>
                    <a:lnTo>
                      <a:pt x="191" y="92"/>
                    </a:lnTo>
                    <a:lnTo>
                      <a:pt x="199" y="71"/>
                    </a:lnTo>
                    <a:lnTo>
                      <a:pt x="199" y="64"/>
                    </a:lnTo>
                    <a:lnTo>
                      <a:pt x="199" y="63"/>
                    </a:lnTo>
                    <a:lnTo>
                      <a:pt x="197" y="65"/>
                    </a:lnTo>
                    <a:lnTo>
                      <a:pt x="206" y="41"/>
                    </a:lnTo>
                    <a:lnTo>
                      <a:pt x="214" y="18"/>
                    </a:lnTo>
                    <a:lnTo>
                      <a:pt x="214" y="14"/>
                    </a:lnTo>
                    <a:lnTo>
                      <a:pt x="212" y="3"/>
                    </a:lnTo>
                    <a:lnTo>
                      <a:pt x="211" y="0"/>
                    </a:lnTo>
                    <a:lnTo>
                      <a:pt x="209" y="0"/>
                    </a:lnTo>
                    <a:lnTo>
                      <a:pt x="207" y="3"/>
                    </a:lnTo>
                    <a:lnTo>
                      <a:pt x="206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6" name="Freeform 3397"/>
              <p:cNvSpPr>
                <a:spLocks/>
              </p:cNvSpPr>
              <p:nvPr/>
            </p:nvSpPr>
            <p:spPr bwMode="auto">
              <a:xfrm>
                <a:off x="1513" y="111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3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7" name="Freeform 3398"/>
              <p:cNvSpPr>
                <a:spLocks/>
              </p:cNvSpPr>
              <p:nvPr/>
            </p:nvSpPr>
            <p:spPr bwMode="auto">
              <a:xfrm>
                <a:off x="1755" y="629"/>
                <a:ext cx="6" cy="27"/>
              </a:xfrm>
              <a:custGeom>
                <a:avLst/>
                <a:gdLst>
                  <a:gd name="T0" fmla="*/ 5 w 6"/>
                  <a:gd name="T1" fmla="*/ 12 h 27"/>
                  <a:gd name="T2" fmla="*/ 6 w 6"/>
                  <a:gd name="T3" fmla="*/ 2 h 27"/>
                  <a:gd name="T4" fmla="*/ 5 w 6"/>
                  <a:gd name="T5" fmla="*/ 0 h 27"/>
                  <a:gd name="T6" fmla="*/ 5 w 6"/>
                  <a:gd name="T7" fmla="*/ 1 h 27"/>
                  <a:gd name="T8" fmla="*/ 3 w 6"/>
                  <a:gd name="T9" fmla="*/ 15 h 27"/>
                  <a:gd name="T10" fmla="*/ 0 w 6"/>
                  <a:gd name="T11" fmla="*/ 27 h 27"/>
                  <a:gd name="T12" fmla="*/ 1 w 6"/>
                  <a:gd name="T13" fmla="*/ 26 h 27"/>
                  <a:gd name="T14" fmla="*/ 3 w 6"/>
                  <a:gd name="T15" fmla="*/ 21 h 27"/>
                  <a:gd name="T16" fmla="*/ 5 w 6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7">
                    <a:moveTo>
                      <a:pt x="5" y="12"/>
                    </a:moveTo>
                    <a:lnTo>
                      <a:pt x="6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5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3" y="21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8" name="Freeform 3399"/>
              <p:cNvSpPr>
                <a:spLocks/>
              </p:cNvSpPr>
              <p:nvPr/>
            </p:nvSpPr>
            <p:spPr bwMode="auto">
              <a:xfrm>
                <a:off x="1611" y="1005"/>
                <a:ext cx="6" cy="9"/>
              </a:xfrm>
              <a:custGeom>
                <a:avLst/>
                <a:gdLst>
                  <a:gd name="T0" fmla="*/ 0 w 6"/>
                  <a:gd name="T1" fmla="*/ 9 h 9"/>
                  <a:gd name="T2" fmla="*/ 6 w 6"/>
                  <a:gd name="T3" fmla="*/ 0 h 9"/>
                  <a:gd name="T4" fmla="*/ 4 w 6"/>
                  <a:gd name="T5" fmla="*/ 2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0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49" name="Freeform 3400"/>
              <p:cNvSpPr>
                <a:spLocks/>
              </p:cNvSpPr>
              <p:nvPr/>
            </p:nvSpPr>
            <p:spPr bwMode="auto">
              <a:xfrm>
                <a:off x="1754" y="601"/>
                <a:ext cx="1" cy="12"/>
              </a:xfrm>
              <a:custGeom>
                <a:avLst/>
                <a:gdLst>
                  <a:gd name="T0" fmla="*/ 1 w 1"/>
                  <a:gd name="T1" fmla="*/ 2 h 12"/>
                  <a:gd name="T2" fmla="*/ 0 w 1"/>
                  <a:gd name="T3" fmla="*/ 0 h 12"/>
                  <a:gd name="T4" fmla="*/ 0 w 1"/>
                  <a:gd name="T5" fmla="*/ 4 h 12"/>
                  <a:gd name="T6" fmla="*/ 0 w 1"/>
                  <a:gd name="T7" fmla="*/ 12 h 12"/>
                  <a:gd name="T8" fmla="*/ 1 w 1"/>
                  <a:gd name="T9" fmla="*/ 5 h 12"/>
                  <a:gd name="T10" fmla="*/ 1 w 1"/>
                  <a:gd name="T11" fmla="*/ 2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1" y="5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0" name="Freeform 3401"/>
              <p:cNvSpPr>
                <a:spLocks/>
              </p:cNvSpPr>
              <p:nvPr/>
            </p:nvSpPr>
            <p:spPr bwMode="auto">
              <a:xfrm>
                <a:off x="1754" y="578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0 h 10"/>
                  <a:gd name="T4" fmla="*/ 1 w 4"/>
                  <a:gd name="T5" fmla="*/ 5 h 10"/>
                  <a:gd name="T6" fmla="*/ 0 w 4"/>
                  <a:gd name="T7" fmla="*/ 10 h 10"/>
                  <a:gd name="T8" fmla="*/ 2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1" name="Freeform 3402"/>
              <p:cNvSpPr>
                <a:spLocks/>
              </p:cNvSpPr>
              <p:nvPr/>
            </p:nvSpPr>
            <p:spPr bwMode="auto">
              <a:xfrm>
                <a:off x="1745" y="593"/>
                <a:ext cx="8" cy="36"/>
              </a:xfrm>
              <a:custGeom>
                <a:avLst/>
                <a:gdLst>
                  <a:gd name="T0" fmla="*/ 3 w 8"/>
                  <a:gd name="T1" fmla="*/ 36 h 36"/>
                  <a:gd name="T2" fmla="*/ 4 w 8"/>
                  <a:gd name="T3" fmla="*/ 27 h 36"/>
                  <a:gd name="T4" fmla="*/ 5 w 8"/>
                  <a:gd name="T5" fmla="*/ 22 h 36"/>
                  <a:gd name="T6" fmla="*/ 5 w 8"/>
                  <a:gd name="T7" fmla="*/ 17 h 36"/>
                  <a:gd name="T8" fmla="*/ 8 w 8"/>
                  <a:gd name="T9" fmla="*/ 11 h 36"/>
                  <a:gd name="T10" fmla="*/ 8 w 8"/>
                  <a:gd name="T11" fmla="*/ 2 h 36"/>
                  <a:gd name="T12" fmla="*/ 8 w 8"/>
                  <a:gd name="T13" fmla="*/ 0 h 36"/>
                  <a:gd name="T14" fmla="*/ 6 w 8"/>
                  <a:gd name="T15" fmla="*/ 0 h 36"/>
                  <a:gd name="T16" fmla="*/ 5 w 8"/>
                  <a:gd name="T17" fmla="*/ 2 h 36"/>
                  <a:gd name="T18" fmla="*/ 5 w 8"/>
                  <a:gd name="T19" fmla="*/ 6 h 36"/>
                  <a:gd name="T20" fmla="*/ 6 w 8"/>
                  <a:gd name="T21" fmla="*/ 8 h 36"/>
                  <a:gd name="T22" fmla="*/ 6 w 8"/>
                  <a:gd name="T23" fmla="*/ 12 h 36"/>
                  <a:gd name="T24" fmla="*/ 4 w 8"/>
                  <a:gd name="T25" fmla="*/ 21 h 36"/>
                  <a:gd name="T26" fmla="*/ 1 w 8"/>
                  <a:gd name="T27" fmla="*/ 27 h 36"/>
                  <a:gd name="T28" fmla="*/ 0 w 8"/>
                  <a:gd name="T29" fmla="*/ 33 h 36"/>
                  <a:gd name="T30" fmla="*/ 1 w 8"/>
                  <a:gd name="T31" fmla="*/ 33 h 36"/>
                  <a:gd name="T32" fmla="*/ 3 w 8"/>
                  <a:gd name="T33" fmla="*/ 32 h 36"/>
                  <a:gd name="T34" fmla="*/ 3 w 8"/>
                  <a:gd name="T35" fmla="*/ 3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" h="36">
                    <a:moveTo>
                      <a:pt x="3" y="36"/>
                    </a:moveTo>
                    <a:lnTo>
                      <a:pt x="4" y="27"/>
                    </a:lnTo>
                    <a:lnTo>
                      <a:pt x="5" y="22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4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2" name="Freeform 3403"/>
              <p:cNvSpPr>
                <a:spLocks/>
              </p:cNvSpPr>
              <p:nvPr/>
            </p:nvSpPr>
            <p:spPr bwMode="auto">
              <a:xfrm>
                <a:off x="1753" y="577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1 w 1"/>
                  <a:gd name="T5" fmla="*/ 3 h 7"/>
                  <a:gd name="T6" fmla="*/ 1 w 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3" name="Freeform 3404"/>
              <p:cNvSpPr>
                <a:spLocks/>
              </p:cNvSpPr>
              <p:nvPr/>
            </p:nvSpPr>
            <p:spPr bwMode="auto">
              <a:xfrm>
                <a:off x="1741" y="623"/>
                <a:ext cx="3" cy="11"/>
              </a:xfrm>
              <a:custGeom>
                <a:avLst/>
                <a:gdLst>
                  <a:gd name="T0" fmla="*/ 2 w 3"/>
                  <a:gd name="T1" fmla="*/ 5 h 11"/>
                  <a:gd name="T2" fmla="*/ 0 w 3"/>
                  <a:gd name="T3" fmla="*/ 11 h 11"/>
                  <a:gd name="T4" fmla="*/ 3 w 3"/>
                  <a:gd name="T5" fmla="*/ 0 h 11"/>
                  <a:gd name="T6" fmla="*/ 2 w 3"/>
                  <a:gd name="T7" fmla="*/ 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2" y="5"/>
                    </a:moveTo>
                    <a:lnTo>
                      <a:pt x="0" y="11"/>
                    </a:lnTo>
                    <a:lnTo>
                      <a:pt x="3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4" name="Freeform 3405"/>
              <p:cNvSpPr>
                <a:spLocks/>
              </p:cNvSpPr>
              <p:nvPr/>
            </p:nvSpPr>
            <p:spPr bwMode="auto">
              <a:xfrm>
                <a:off x="1740" y="613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5 h 8"/>
                  <a:gd name="T4" fmla="*/ 0 w 1"/>
                  <a:gd name="T5" fmla="*/ 8 h 8"/>
                  <a:gd name="T6" fmla="*/ 1 w 1"/>
                  <a:gd name="T7" fmla="*/ 7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5" name="Freeform 3406"/>
              <p:cNvSpPr>
                <a:spLocks/>
              </p:cNvSpPr>
              <p:nvPr/>
            </p:nvSpPr>
            <p:spPr bwMode="auto">
              <a:xfrm>
                <a:off x="1721" y="460"/>
                <a:ext cx="130" cy="283"/>
              </a:xfrm>
              <a:custGeom>
                <a:avLst/>
                <a:gdLst>
                  <a:gd name="T0" fmla="*/ 18 w 130"/>
                  <a:gd name="T1" fmla="*/ 252 h 283"/>
                  <a:gd name="T2" fmla="*/ 28 w 130"/>
                  <a:gd name="T3" fmla="*/ 210 h 283"/>
                  <a:gd name="T4" fmla="*/ 34 w 130"/>
                  <a:gd name="T5" fmla="*/ 176 h 283"/>
                  <a:gd name="T6" fmla="*/ 37 w 130"/>
                  <a:gd name="T7" fmla="*/ 155 h 283"/>
                  <a:gd name="T8" fmla="*/ 39 w 130"/>
                  <a:gd name="T9" fmla="*/ 136 h 283"/>
                  <a:gd name="T10" fmla="*/ 44 w 130"/>
                  <a:gd name="T11" fmla="*/ 127 h 283"/>
                  <a:gd name="T12" fmla="*/ 49 w 130"/>
                  <a:gd name="T13" fmla="*/ 107 h 283"/>
                  <a:gd name="T14" fmla="*/ 58 w 130"/>
                  <a:gd name="T15" fmla="*/ 89 h 283"/>
                  <a:gd name="T16" fmla="*/ 65 w 130"/>
                  <a:gd name="T17" fmla="*/ 79 h 283"/>
                  <a:gd name="T18" fmla="*/ 74 w 130"/>
                  <a:gd name="T19" fmla="*/ 69 h 283"/>
                  <a:gd name="T20" fmla="*/ 92 w 130"/>
                  <a:gd name="T21" fmla="*/ 48 h 283"/>
                  <a:gd name="T22" fmla="*/ 95 w 130"/>
                  <a:gd name="T23" fmla="*/ 46 h 283"/>
                  <a:gd name="T24" fmla="*/ 100 w 130"/>
                  <a:gd name="T25" fmla="*/ 42 h 283"/>
                  <a:gd name="T26" fmla="*/ 111 w 130"/>
                  <a:gd name="T27" fmla="*/ 31 h 283"/>
                  <a:gd name="T28" fmla="*/ 109 w 130"/>
                  <a:gd name="T29" fmla="*/ 31 h 283"/>
                  <a:gd name="T30" fmla="*/ 126 w 130"/>
                  <a:gd name="T31" fmla="*/ 3 h 283"/>
                  <a:gd name="T32" fmla="*/ 114 w 130"/>
                  <a:gd name="T33" fmla="*/ 13 h 283"/>
                  <a:gd name="T34" fmla="*/ 110 w 130"/>
                  <a:gd name="T35" fmla="*/ 17 h 283"/>
                  <a:gd name="T36" fmla="*/ 115 w 130"/>
                  <a:gd name="T37" fmla="*/ 13 h 283"/>
                  <a:gd name="T38" fmla="*/ 110 w 130"/>
                  <a:gd name="T39" fmla="*/ 20 h 283"/>
                  <a:gd name="T40" fmla="*/ 101 w 130"/>
                  <a:gd name="T41" fmla="*/ 30 h 283"/>
                  <a:gd name="T42" fmla="*/ 88 w 130"/>
                  <a:gd name="T43" fmla="*/ 38 h 283"/>
                  <a:gd name="T44" fmla="*/ 65 w 130"/>
                  <a:gd name="T45" fmla="*/ 61 h 283"/>
                  <a:gd name="T46" fmla="*/ 51 w 130"/>
                  <a:gd name="T47" fmla="*/ 78 h 283"/>
                  <a:gd name="T48" fmla="*/ 42 w 130"/>
                  <a:gd name="T49" fmla="*/ 93 h 283"/>
                  <a:gd name="T50" fmla="*/ 38 w 130"/>
                  <a:gd name="T51" fmla="*/ 102 h 283"/>
                  <a:gd name="T52" fmla="*/ 29 w 130"/>
                  <a:gd name="T53" fmla="*/ 119 h 283"/>
                  <a:gd name="T54" fmla="*/ 28 w 130"/>
                  <a:gd name="T55" fmla="*/ 134 h 283"/>
                  <a:gd name="T56" fmla="*/ 25 w 130"/>
                  <a:gd name="T57" fmla="*/ 141 h 283"/>
                  <a:gd name="T58" fmla="*/ 23 w 130"/>
                  <a:gd name="T59" fmla="*/ 141 h 283"/>
                  <a:gd name="T60" fmla="*/ 19 w 130"/>
                  <a:gd name="T61" fmla="*/ 160 h 283"/>
                  <a:gd name="T62" fmla="*/ 17 w 130"/>
                  <a:gd name="T63" fmla="*/ 179 h 283"/>
                  <a:gd name="T64" fmla="*/ 14 w 130"/>
                  <a:gd name="T65" fmla="*/ 201 h 283"/>
                  <a:gd name="T66" fmla="*/ 9 w 130"/>
                  <a:gd name="T67" fmla="*/ 223 h 283"/>
                  <a:gd name="T68" fmla="*/ 4 w 130"/>
                  <a:gd name="T69" fmla="*/ 258 h 283"/>
                  <a:gd name="T70" fmla="*/ 2 w 130"/>
                  <a:gd name="T71" fmla="*/ 283 h 283"/>
                  <a:gd name="T72" fmla="*/ 7 w 130"/>
                  <a:gd name="T73" fmla="*/ 281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283">
                    <a:moveTo>
                      <a:pt x="9" y="276"/>
                    </a:moveTo>
                    <a:lnTo>
                      <a:pt x="18" y="252"/>
                    </a:lnTo>
                    <a:lnTo>
                      <a:pt x="27" y="222"/>
                    </a:lnTo>
                    <a:lnTo>
                      <a:pt x="28" y="210"/>
                    </a:lnTo>
                    <a:lnTo>
                      <a:pt x="32" y="196"/>
                    </a:lnTo>
                    <a:lnTo>
                      <a:pt x="34" y="176"/>
                    </a:lnTo>
                    <a:lnTo>
                      <a:pt x="35" y="160"/>
                    </a:lnTo>
                    <a:lnTo>
                      <a:pt x="37" y="155"/>
                    </a:lnTo>
                    <a:lnTo>
                      <a:pt x="39" y="145"/>
                    </a:lnTo>
                    <a:lnTo>
                      <a:pt x="39" y="136"/>
                    </a:lnTo>
                    <a:lnTo>
                      <a:pt x="42" y="130"/>
                    </a:lnTo>
                    <a:lnTo>
                      <a:pt x="44" y="127"/>
                    </a:lnTo>
                    <a:lnTo>
                      <a:pt x="46" y="117"/>
                    </a:lnTo>
                    <a:lnTo>
                      <a:pt x="49" y="107"/>
                    </a:lnTo>
                    <a:lnTo>
                      <a:pt x="53" y="97"/>
                    </a:lnTo>
                    <a:lnTo>
                      <a:pt x="58" y="89"/>
                    </a:lnTo>
                    <a:lnTo>
                      <a:pt x="61" y="84"/>
                    </a:lnTo>
                    <a:lnTo>
                      <a:pt x="65" y="79"/>
                    </a:lnTo>
                    <a:lnTo>
                      <a:pt x="69" y="73"/>
                    </a:lnTo>
                    <a:lnTo>
                      <a:pt x="74" y="69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5" y="46"/>
                    </a:lnTo>
                    <a:lnTo>
                      <a:pt x="97" y="45"/>
                    </a:lnTo>
                    <a:lnTo>
                      <a:pt x="100" y="42"/>
                    </a:lnTo>
                    <a:lnTo>
                      <a:pt x="105" y="37"/>
                    </a:lnTo>
                    <a:lnTo>
                      <a:pt x="111" y="31"/>
                    </a:lnTo>
                    <a:lnTo>
                      <a:pt x="112" y="30"/>
                    </a:lnTo>
                    <a:lnTo>
                      <a:pt x="109" y="31"/>
                    </a:lnTo>
                    <a:lnTo>
                      <a:pt x="112" y="23"/>
                    </a:lnTo>
                    <a:lnTo>
                      <a:pt x="126" y="3"/>
                    </a:lnTo>
                    <a:lnTo>
                      <a:pt x="130" y="0"/>
                    </a:lnTo>
                    <a:lnTo>
                      <a:pt x="114" y="13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12" y="16"/>
                    </a:lnTo>
                    <a:lnTo>
                      <a:pt x="115" y="13"/>
                    </a:lnTo>
                    <a:lnTo>
                      <a:pt x="121" y="10"/>
                    </a:lnTo>
                    <a:lnTo>
                      <a:pt x="110" y="20"/>
                    </a:lnTo>
                    <a:lnTo>
                      <a:pt x="104" y="25"/>
                    </a:lnTo>
                    <a:lnTo>
                      <a:pt x="101" y="30"/>
                    </a:lnTo>
                    <a:lnTo>
                      <a:pt x="94" y="35"/>
                    </a:lnTo>
                    <a:lnTo>
                      <a:pt x="88" y="38"/>
                    </a:lnTo>
                    <a:lnTo>
                      <a:pt x="73" y="53"/>
                    </a:lnTo>
                    <a:lnTo>
                      <a:pt x="65" y="61"/>
                    </a:lnTo>
                    <a:lnTo>
                      <a:pt x="60" y="67"/>
                    </a:lnTo>
                    <a:lnTo>
                      <a:pt x="51" y="78"/>
                    </a:lnTo>
                    <a:lnTo>
                      <a:pt x="46" y="82"/>
                    </a:lnTo>
                    <a:lnTo>
                      <a:pt x="42" y="93"/>
                    </a:lnTo>
                    <a:lnTo>
                      <a:pt x="39" y="98"/>
                    </a:lnTo>
                    <a:lnTo>
                      <a:pt x="38" y="102"/>
                    </a:lnTo>
                    <a:lnTo>
                      <a:pt x="33" y="113"/>
                    </a:lnTo>
                    <a:lnTo>
                      <a:pt x="29" y="119"/>
                    </a:lnTo>
                    <a:lnTo>
                      <a:pt x="28" y="128"/>
                    </a:lnTo>
                    <a:lnTo>
                      <a:pt x="28" y="134"/>
                    </a:lnTo>
                    <a:lnTo>
                      <a:pt x="25" y="140"/>
                    </a:lnTo>
                    <a:lnTo>
                      <a:pt x="25" y="141"/>
                    </a:lnTo>
                    <a:lnTo>
                      <a:pt x="24" y="140"/>
                    </a:lnTo>
                    <a:lnTo>
                      <a:pt x="23" y="141"/>
                    </a:lnTo>
                    <a:lnTo>
                      <a:pt x="22" y="149"/>
                    </a:lnTo>
                    <a:lnTo>
                      <a:pt x="19" y="160"/>
                    </a:lnTo>
                    <a:lnTo>
                      <a:pt x="20" y="166"/>
                    </a:lnTo>
                    <a:lnTo>
                      <a:pt x="17" y="179"/>
                    </a:lnTo>
                    <a:lnTo>
                      <a:pt x="14" y="190"/>
                    </a:lnTo>
                    <a:lnTo>
                      <a:pt x="14" y="201"/>
                    </a:lnTo>
                    <a:lnTo>
                      <a:pt x="12" y="212"/>
                    </a:lnTo>
                    <a:lnTo>
                      <a:pt x="9" y="223"/>
                    </a:lnTo>
                    <a:lnTo>
                      <a:pt x="8" y="236"/>
                    </a:lnTo>
                    <a:lnTo>
                      <a:pt x="4" y="258"/>
                    </a:lnTo>
                    <a:lnTo>
                      <a:pt x="0" y="282"/>
                    </a:lnTo>
                    <a:lnTo>
                      <a:pt x="2" y="283"/>
                    </a:lnTo>
                    <a:lnTo>
                      <a:pt x="4" y="283"/>
                    </a:lnTo>
                    <a:lnTo>
                      <a:pt x="7" y="281"/>
                    </a:lnTo>
                    <a:lnTo>
                      <a:pt x="9" y="27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6" name="Freeform 3407"/>
              <p:cNvSpPr>
                <a:spLocks/>
              </p:cNvSpPr>
              <p:nvPr/>
            </p:nvSpPr>
            <p:spPr bwMode="auto">
              <a:xfrm>
                <a:off x="1579" y="1004"/>
                <a:ext cx="4" cy="11"/>
              </a:xfrm>
              <a:custGeom>
                <a:avLst/>
                <a:gdLst>
                  <a:gd name="T0" fmla="*/ 0 w 4"/>
                  <a:gd name="T1" fmla="*/ 11 h 11"/>
                  <a:gd name="T2" fmla="*/ 1 w 4"/>
                  <a:gd name="T3" fmla="*/ 10 h 11"/>
                  <a:gd name="T4" fmla="*/ 0 w 4"/>
                  <a:gd name="T5" fmla="*/ 11 h 11"/>
                  <a:gd name="T6" fmla="*/ 4 w 4"/>
                  <a:gd name="T7" fmla="*/ 0 h 11"/>
                  <a:gd name="T8" fmla="*/ 3 w 4"/>
                  <a:gd name="T9" fmla="*/ 4 h 11"/>
                  <a:gd name="T10" fmla="*/ 4 w 4"/>
                  <a:gd name="T11" fmla="*/ 4 h 11"/>
                  <a:gd name="T12" fmla="*/ 0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7" name="Freeform 3408"/>
              <p:cNvSpPr>
                <a:spLocks/>
              </p:cNvSpPr>
              <p:nvPr/>
            </p:nvSpPr>
            <p:spPr bwMode="auto">
              <a:xfrm>
                <a:off x="1585" y="989"/>
                <a:ext cx="3" cy="8"/>
              </a:xfrm>
              <a:custGeom>
                <a:avLst/>
                <a:gdLst>
                  <a:gd name="T0" fmla="*/ 0 w 3"/>
                  <a:gd name="T1" fmla="*/ 8 h 8"/>
                  <a:gd name="T2" fmla="*/ 0 w 3"/>
                  <a:gd name="T3" fmla="*/ 5 h 8"/>
                  <a:gd name="T4" fmla="*/ 3 w 3"/>
                  <a:gd name="T5" fmla="*/ 0 h 8"/>
                  <a:gd name="T6" fmla="*/ 3 w 3"/>
                  <a:gd name="T7" fmla="*/ 1 h 8"/>
                  <a:gd name="T8" fmla="*/ 0 w 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8" name="Freeform 3409"/>
              <p:cNvSpPr>
                <a:spLocks/>
              </p:cNvSpPr>
              <p:nvPr/>
            </p:nvSpPr>
            <p:spPr bwMode="auto">
              <a:xfrm>
                <a:off x="1567" y="999"/>
                <a:ext cx="3" cy="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0 w 3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59" name="Freeform 3410"/>
              <p:cNvSpPr>
                <a:spLocks/>
              </p:cNvSpPr>
              <p:nvPr/>
            </p:nvSpPr>
            <p:spPr bwMode="auto">
              <a:xfrm>
                <a:off x="1492" y="767"/>
                <a:ext cx="195" cy="350"/>
              </a:xfrm>
              <a:custGeom>
                <a:avLst/>
                <a:gdLst>
                  <a:gd name="T0" fmla="*/ 187 w 195"/>
                  <a:gd name="T1" fmla="*/ 11 h 350"/>
                  <a:gd name="T2" fmla="*/ 180 w 195"/>
                  <a:gd name="T3" fmla="*/ 25 h 350"/>
                  <a:gd name="T4" fmla="*/ 176 w 195"/>
                  <a:gd name="T5" fmla="*/ 54 h 350"/>
                  <a:gd name="T6" fmla="*/ 174 w 195"/>
                  <a:gd name="T7" fmla="*/ 68 h 350"/>
                  <a:gd name="T8" fmla="*/ 167 w 195"/>
                  <a:gd name="T9" fmla="*/ 88 h 350"/>
                  <a:gd name="T10" fmla="*/ 142 w 195"/>
                  <a:gd name="T11" fmla="*/ 133 h 350"/>
                  <a:gd name="T12" fmla="*/ 124 w 195"/>
                  <a:gd name="T13" fmla="*/ 164 h 350"/>
                  <a:gd name="T14" fmla="*/ 123 w 195"/>
                  <a:gd name="T15" fmla="*/ 164 h 350"/>
                  <a:gd name="T16" fmla="*/ 91 w 195"/>
                  <a:gd name="T17" fmla="*/ 213 h 350"/>
                  <a:gd name="T18" fmla="*/ 90 w 195"/>
                  <a:gd name="T19" fmla="*/ 220 h 350"/>
                  <a:gd name="T20" fmla="*/ 88 w 195"/>
                  <a:gd name="T21" fmla="*/ 222 h 350"/>
                  <a:gd name="T22" fmla="*/ 89 w 195"/>
                  <a:gd name="T23" fmla="*/ 223 h 350"/>
                  <a:gd name="T24" fmla="*/ 80 w 195"/>
                  <a:gd name="T25" fmla="*/ 238 h 350"/>
                  <a:gd name="T26" fmla="*/ 73 w 195"/>
                  <a:gd name="T27" fmla="*/ 244 h 350"/>
                  <a:gd name="T28" fmla="*/ 45 w 195"/>
                  <a:gd name="T29" fmla="*/ 287 h 350"/>
                  <a:gd name="T30" fmla="*/ 39 w 195"/>
                  <a:gd name="T31" fmla="*/ 293 h 350"/>
                  <a:gd name="T32" fmla="*/ 33 w 195"/>
                  <a:gd name="T33" fmla="*/ 305 h 350"/>
                  <a:gd name="T34" fmla="*/ 55 w 195"/>
                  <a:gd name="T35" fmla="*/ 276 h 350"/>
                  <a:gd name="T36" fmla="*/ 52 w 195"/>
                  <a:gd name="T37" fmla="*/ 283 h 350"/>
                  <a:gd name="T38" fmla="*/ 28 w 195"/>
                  <a:gd name="T39" fmla="*/ 312 h 350"/>
                  <a:gd name="T40" fmla="*/ 12 w 195"/>
                  <a:gd name="T41" fmla="*/ 331 h 350"/>
                  <a:gd name="T42" fmla="*/ 7 w 195"/>
                  <a:gd name="T43" fmla="*/ 338 h 350"/>
                  <a:gd name="T44" fmla="*/ 14 w 195"/>
                  <a:gd name="T45" fmla="*/ 331 h 350"/>
                  <a:gd name="T46" fmla="*/ 2 w 195"/>
                  <a:gd name="T47" fmla="*/ 346 h 350"/>
                  <a:gd name="T48" fmla="*/ 7 w 195"/>
                  <a:gd name="T49" fmla="*/ 343 h 350"/>
                  <a:gd name="T50" fmla="*/ 13 w 195"/>
                  <a:gd name="T51" fmla="*/ 339 h 350"/>
                  <a:gd name="T52" fmla="*/ 26 w 195"/>
                  <a:gd name="T53" fmla="*/ 329 h 350"/>
                  <a:gd name="T54" fmla="*/ 23 w 195"/>
                  <a:gd name="T55" fmla="*/ 326 h 350"/>
                  <a:gd name="T56" fmla="*/ 32 w 195"/>
                  <a:gd name="T57" fmla="*/ 322 h 350"/>
                  <a:gd name="T58" fmla="*/ 33 w 195"/>
                  <a:gd name="T59" fmla="*/ 314 h 350"/>
                  <a:gd name="T60" fmla="*/ 16 w 195"/>
                  <a:gd name="T61" fmla="*/ 331 h 350"/>
                  <a:gd name="T62" fmla="*/ 41 w 195"/>
                  <a:gd name="T63" fmla="*/ 305 h 350"/>
                  <a:gd name="T64" fmla="*/ 44 w 195"/>
                  <a:gd name="T65" fmla="*/ 305 h 350"/>
                  <a:gd name="T66" fmla="*/ 62 w 195"/>
                  <a:gd name="T67" fmla="*/ 283 h 350"/>
                  <a:gd name="T68" fmla="*/ 72 w 195"/>
                  <a:gd name="T69" fmla="*/ 268 h 350"/>
                  <a:gd name="T70" fmla="*/ 79 w 195"/>
                  <a:gd name="T71" fmla="*/ 263 h 350"/>
                  <a:gd name="T72" fmla="*/ 83 w 195"/>
                  <a:gd name="T73" fmla="*/ 252 h 350"/>
                  <a:gd name="T74" fmla="*/ 77 w 195"/>
                  <a:gd name="T75" fmla="*/ 259 h 350"/>
                  <a:gd name="T76" fmla="*/ 93 w 195"/>
                  <a:gd name="T77" fmla="*/ 226 h 350"/>
                  <a:gd name="T78" fmla="*/ 99 w 195"/>
                  <a:gd name="T79" fmla="*/ 221 h 350"/>
                  <a:gd name="T80" fmla="*/ 119 w 195"/>
                  <a:gd name="T81" fmla="*/ 190 h 350"/>
                  <a:gd name="T82" fmla="*/ 124 w 195"/>
                  <a:gd name="T83" fmla="*/ 185 h 350"/>
                  <a:gd name="T84" fmla="*/ 136 w 195"/>
                  <a:gd name="T85" fmla="*/ 162 h 350"/>
                  <a:gd name="T86" fmla="*/ 157 w 195"/>
                  <a:gd name="T87" fmla="*/ 133 h 350"/>
                  <a:gd name="T88" fmla="*/ 170 w 195"/>
                  <a:gd name="T89" fmla="*/ 108 h 350"/>
                  <a:gd name="T90" fmla="*/ 183 w 195"/>
                  <a:gd name="T91" fmla="*/ 59 h 350"/>
                  <a:gd name="T92" fmla="*/ 190 w 195"/>
                  <a:gd name="T93" fmla="*/ 27 h 350"/>
                  <a:gd name="T94" fmla="*/ 193 w 195"/>
                  <a:gd name="T95" fmla="*/ 2 h 350"/>
                  <a:gd name="T96" fmla="*/ 186 w 195"/>
                  <a:gd name="T97" fmla="*/ 6 h 3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5" h="350">
                    <a:moveTo>
                      <a:pt x="186" y="6"/>
                    </a:moveTo>
                    <a:lnTo>
                      <a:pt x="188" y="3"/>
                    </a:lnTo>
                    <a:lnTo>
                      <a:pt x="188" y="6"/>
                    </a:lnTo>
                    <a:lnTo>
                      <a:pt x="187" y="11"/>
                    </a:lnTo>
                    <a:lnTo>
                      <a:pt x="183" y="18"/>
                    </a:lnTo>
                    <a:lnTo>
                      <a:pt x="181" y="22"/>
                    </a:lnTo>
                    <a:lnTo>
                      <a:pt x="182" y="21"/>
                    </a:lnTo>
                    <a:lnTo>
                      <a:pt x="180" y="25"/>
                    </a:lnTo>
                    <a:lnTo>
                      <a:pt x="177" y="32"/>
                    </a:lnTo>
                    <a:lnTo>
                      <a:pt x="179" y="32"/>
                    </a:lnTo>
                    <a:lnTo>
                      <a:pt x="179" y="34"/>
                    </a:lnTo>
                    <a:lnTo>
                      <a:pt x="176" y="54"/>
                    </a:lnTo>
                    <a:lnTo>
                      <a:pt x="176" y="59"/>
                    </a:lnTo>
                    <a:lnTo>
                      <a:pt x="175" y="66"/>
                    </a:lnTo>
                    <a:lnTo>
                      <a:pt x="174" y="71"/>
                    </a:lnTo>
                    <a:lnTo>
                      <a:pt x="174" y="68"/>
                    </a:lnTo>
                    <a:lnTo>
                      <a:pt x="172" y="69"/>
                    </a:lnTo>
                    <a:lnTo>
                      <a:pt x="170" y="75"/>
                    </a:lnTo>
                    <a:lnTo>
                      <a:pt x="170" y="80"/>
                    </a:lnTo>
                    <a:lnTo>
                      <a:pt x="167" y="88"/>
                    </a:lnTo>
                    <a:lnTo>
                      <a:pt x="161" y="102"/>
                    </a:lnTo>
                    <a:lnTo>
                      <a:pt x="152" y="116"/>
                    </a:lnTo>
                    <a:lnTo>
                      <a:pt x="147" y="124"/>
                    </a:lnTo>
                    <a:lnTo>
                      <a:pt x="142" y="133"/>
                    </a:lnTo>
                    <a:lnTo>
                      <a:pt x="136" y="141"/>
                    </a:lnTo>
                    <a:lnTo>
                      <a:pt x="133" y="149"/>
                    </a:lnTo>
                    <a:lnTo>
                      <a:pt x="128" y="157"/>
                    </a:lnTo>
                    <a:lnTo>
                      <a:pt x="124" y="164"/>
                    </a:lnTo>
                    <a:lnTo>
                      <a:pt x="120" y="174"/>
                    </a:lnTo>
                    <a:lnTo>
                      <a:pt x="118" y="175"/>
                    </a:lnTo>
                    <a:lnTo>
                      <a:pt x="120" y="170"/>
                    </a:lnTo>
                    <a:lnTo>
                      <a:pt x="123" y="164"/>
                    </a:lnTo>
                    <a:lnTo>
                      <a:pt x="124" y="162"/>
                    </a:lnTo>
                    <a:lnTo>
                      <a:pt x="123" y="162"/>
                    </a:lnTo>
                    <a:lnTo>
                      <a:pt x="106" y="187"/>
                    </a:lnTo>
                    <a:lnTo>
                      <a:pt x="91" y="213"/>
                    </a:lnTo>
                    <a:lnTo>
                      <a:pt x="91" y="215"/>
                    </a:lnTo>
                    <a:lnTo>
                      <a:pt x="93" y="215"/>
                    </a:lnTo>
                    <a:lnTo>
                      <a:pt x="93" y="216"/>
                    </a:lnTo>
                    <a:lnTo>
                      <a:pt x="90" y="220"/>
                    </a:lnTo>
                    <a:lnTo>
                      <a:pt x="90" y="218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8" y="222"/>
                    </a:lnTo>
                    <a:lnTo>
                      <a:pt x="88" y="223"/>
                    </a:lnTo>
                    <a:lnTo>
                      <a:pt x="89" y="221"/>
                    </a:lnTo>
                    <a:lnTo>
                      <a:pt x="89" y="222"/>
                    </a:lnTo>
                    <a:lnTo>
                      <a:pt x="89" y="223"/>
                    </a:lnTo>
                    <a:lnTo>
                      <a:pt x="87" y="228"/>
                    </a:lnTo>
                    <a:lnTo>
                      <a:pt x="83" y="235"/>
                    </a:lnTo>
                    <a:lnTo>
                      <a:pt x="80" y="240"/>
                    </a:lnTo>
                    <a:lnTo>
                      <a:pt x="80" y="238"/>
                    </a:lnTo>
                    <a:lnTo>
                      <a:pt x="82" y="236"/>
                    </a:lnTo>
                    <a:lnTo>
                      <a:pt x="80" y="236"/>
                    </a:lnTo>
                    <a:lnTo>
                      <a:pt x="79" y="237"/>
                    </a:lnTo>
                    <a:lnTo>
                      <a:pt x="73" y="244"/>
                    </a:lnTo>
                    <a:lnTo>
                      <a:pt x="67" y="256"/>
                    </a:lnTo>
                    <a:lnTo>
                      <a:pt x="60" y="266"/>
                    </a:lnTo>
                    <a:lnTo>
                      <a:pt x="45" y="285"/>
                    </a:lnTo>
                    <a:lnTo>
                      <a:pt x="45" y="287"/>
                    </a:lnTo>
                    <a:lnTo>
                      <a:pt x="44" y="288"/>
                    </a:lnTo>
                    <a:lnTo>
                      <a:pt x="41" y="293"/>
                    </a:lnTo>
                    <a:lnTo>
                      <a:pt x="41" y="292"/>
                    </a:lnTo>
                    <a:lnTo>
                      <a:pt x="39" y="293"/>
                    </a:lnTo>
                    <a:lnTo>
                      <a:pt x="34" y="298"/>
                    </a:lnTo>
                    <a:lnTo>
                      <a:pt x="32" y="303"/>
                    </a:lnTo>
                    <a:lnTo>
                      <a:pt x="28" y="309"/>
                    </a:lnTo>
                    <a:lnTo>
                      <a:pt x="33" y="305"/>
                    </a:lnTo>
                    <a:lnTo>
                      <a:pt x="43" y="292"/>
                    </a:lnTo>
                    <a:lnTo>
                      <a:pt x="47" y="288"/>
                    </a:lnTo>
                    <a:lnTo>
                      <a:pt x="52" y="281"/>
                    </a:lnTo>
                    <a:lnTo>
                      <a:pt x="55" y="276"/>
                    </a:lnTo>
                    <a:lnTo>
                      <a:pt x="57" y="274"/>
                    </a:lnTo>
                    <a:lnTo>
                      <a:pt x="58" y="274"/>
                    </a:lnTo>
                    <a:lnTo>
                      <a:pt x="55" y="277"/>
                    </a:lnTo>
                    <a:lnTo>
                      <a:pt x="52" y="283"/>
                    </a:lnTo>
                    <a:lnTo>
                      <a:pt x="48" y="288"/>
                    </a:lnTo>
                    <a:lnTo>
                      <a:pt x="41" y="300"/>
                    </a:lnTo>
                    <a:lnTo>
                      <a:pt x="34" y="308"/>
                    </a:lnTo>
                    <a:lnTo>
                      <a:pt x="28" y="312"/>
                    </a:lnTo>
                    <a:lnTo>
                      <a:pt x="23" y="318"/>
                    </a:lnTo>
                    <a:lnTo>
                      <a:pt x="21" y="323"/>
                    </a:lnTo>
                    <a:lnTo>
                      <a:pt x="16" y="328"/>
                    </a:lnTo>
                    <a:lnTo>
                      <a:pt x="12" y="331"/>
                    </a:lnTo>
                    <a:lnTo>
                      <a:pt x="11" y="331"/>
                    </a:lnTo>
                    <a:lnTo>
                      <a:pt x="11" y="333"/>
                    </a:lnTo>
                    <a:lnTo>
                      <a:pt x="6" y="338"/>
                    </a:lnTo>
                    <a:lnTo>
                      <a:pt x="7" y="338"/>
                    </a:lnTo>
                    <a:lnTo>
                      <a:pt x="11" y="335"/>
                    </a:lnTo>
                    <a:lnTo>
                      <a:pt x="18" y="326"/>
                    </a:lnTo>
                    <a:lnTo>
                      <a:pt x="16" y="330"/>
                    </a:lnTo>
                    <a:lnTo>
                      <a:pt x="14" y="331"/>
                    </a:lnTo>
                    <a:lnTo>
                      <a:pt x="12" y="335"/>
                    </a:lnTo>
                    <a:lnTo>
                      <a:pt x="9" y="339"/>
                    </a:lnTo>
                    <a:lnTo>
                      <a:pt x="6" y="341"/>
                    </a:lnTo>
                    <a:lnTo>
                      <a:pt x="2" y="346"/>
                    </a:lnTo>
                    <a:lnTo>
                      <a:pt x="0" y="350"/>
                    </a:lnTo>
                    <a:lnTo>
                      <a:pt x="1" y="349"/>
                    </a:lnTo>
                    <a:lnTo>
                      <a:pt x="7" y="344"/>
                    </a:lnTo>
                    <a:lnTo>
                      <a:pt x="7" y="343"/>
                    </a:lnTo>
                    <a:lnTo>
                      <a:pt x="17" y="333"/>
                    </a:lnTo>
                    <a:lnTo>
                      <a:pt x="17" y="334"/>
                    </a:lnTo>
                    <a:lnTo>
                      <a:pt x="16" y="335"/>
                    </a:lnTo>
                    <a:lnTo>
                      <a:pt x="13" y="339"/>
                    </a:lnTo>
                    <a:lnTo>
                      <a:pt x="14" y="340"/>
                    </a:lnTo>
                    <a:lnTo>
                      <a:pt x="14" y="339"/>
                    </a:lnTo>
                    <a:lnTo>
                      <a:pt x="18" y="336"/>
                    </a:lnTo>
                    <a:lnTo>
                      <a:pt x="26" y="329"/>
                    </a:lnTo>
                    <a:lnTo>
                      <a:pt x="26" y="328"/>
                    </a:lnTo>
                    <a:lnTo>
                      <a:pt x="24" y="329"/>
                    </a:lnTo>
                    <a:lnTo>
                      <a:pt x="19" y="334"/>
                    </a:lnTo>
                    <a:lnTo>
                      <a:pt x="23" y="326"/>
                    </a:lnTo>
                    <a:lnTo>
                      <a:pt x="27" y="324"/>
                    </a:lnTo>
                    <a:lnTo>
                      <a:pt x="28" y="323"/>
                    </a:lnTo>
                    <a:lnTo>
                      <a:pt x="29" y="323"/>
                    </a:lnTo>
                    <a:lnTo>
                      <a:pt x="32" y="322"/>
                    </a:lnTo>
                    <a:lnTo>
                      <a:pt x="34" y="317"/>
                    </a:lnTo>
                    <a:lnTo>
                      <a:pt x="34" y="315"/>
                    </a:lnTo>
                    <a:lnTo>
                      <a:pt x="37" y="312"/>
                    </a:lnTo>
                    <a:lnTo>
                      <a:pt x="33" y="314"/>
                    </a:lnTo>
                    <a:lnTo>
                      <a:pt x="28" y="320"/>
                    </a:lnTo>
                    <a:lnTo>
                      <a:pt x="18" y="329"/>
                    </a:lnTo>
                    <a:lnTo>
                      <a:pt x="14" y="333"/>
                    </a:lnTo>
                    <a:lnTo>
                      <a:pt x="16" y="331"/>
                    </a:lnTo>
                    <a:lnTo>
                      <a:pt x="14" y="333"/>
                    </a:lnTo>
                    <a:lnTo>
                      <a:pt x="21" y="325"/>
                    </a:lnTo>
                    <a:lnTo>
                      <a:pt x="28" y="318"/>
                    </a:lnTo>
                    <a:lnTo>
                      <a:pt x="41" y="305"/>
                    </a:lnTo>
                    <a:lnTo>
                      <a:pt x="42" y="304"/>
                    </a:lnTo>
                    <a:lnTo>
                      <a:pt x="44" y="303"/>
                    </a:lnTo>
                    <a:lnTo>
                      <a:pt x="45" y="303"/>
                    </a:lnTo>
                    <a:lnTo>
                      <a:pt x="44" y="305"/>
                    </a:lnTo>
                    <a:lnTo>
                      <a:pt x="48" y="302"/>
                    </a:lnTo>
                    <a:lnTo>
                      <a:pt x="52" y="298"/>
                    </a:lnTo>
                    <a:lnTo>
                      <a:pt x="57" y="289"/>
                    </a:lnTo>
                    <a:lnTo>
                      <a:pt x="62" y="283"/>
                    </a:lnTo>
                    <a:lnTo>
                      <a:pt x="67" y="277"/>
                    </a:lnTo>
                    <a:lnTo>
                      <a:pt x="72" y="269"/>
                    </a:lnTo>
                    <a:lnTo>
                      <a:pt x="70" y="269"/>
                    </a:lnTo>
                    <a:lnTo>
                      <a:pt x="72" y="268"/>
                    </a:lnTo>
                    <a:lnTo>
                      <a:pt x="75" y="262"/>
                    </a:lnTo>
                    <a:lnTo>
                      <a:pt x="77" y="263"/>
                    </a:lnTo>
                    <a:lnTo>
                      <a:pt x="78" y="263"/>
                    </a:lnTo>
                    <a:lnTo>
                      <a:pt x="79" y="263"/>
                    </a:lnTo>
                    <a:lnTo>
                      <a:pt x="85" y="253"/>
                    </a:lnTo>
                    <a:lnTo>
                      <a:pt x="87" y="249"/>
                    </a:lnTo>
                    <a:lnTo>
                      <a:pt x="87" y="248"/>
                    </a:lnTo>
                    <a:lnTo>
                      <a:pt x="83" y="252"/>
                    </a:lnTo>
                    <a:lnTo>
                      <a:pt x="80" y="258"/>
                    </a:lnTo>
                    <a:lnTo>
                      <a:pt x="78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83" y="247"/>
                    </a:lnTo>
                    <a:lnTo>
                      <a:pt x="89" y="237"/>
                    </a:lnTo>
                    <a:lnTo>
                      <a:pt x="89" y="233"/>
                    </a:lnTo>
                    <a:lnTo>
                      <a:pt x="93" y="226"/>
                    </a:lnTo>
                    <a:lnTo>
                      <a:pt x="98" y="218"/>
                    </a:lnTo>
                    <a:lnTo>
                      <a:pt x="100" y="213"/>
                    </a:lnTo>
                    <a:lnTo>
                      <a:pt x="100" y="215"/>
                    </a:lnTo>
                    <a:lnTo>
                      <a:pt x="99" y="221"/>
                    </a:lnTo>
                    <a:lnTo>
                      <a:pt x="105" y="211"/>
                    </a:lnTo>
                    <a:lnTo>
                      <a:pt x="109" y="202"/>
                    </a:lnTo>
                    <a:lnTo>
                      <a:pt x="114" y="196"/>
                    </a:lnTo>
                    <a:lnTo>
                      <a:pt x="119" y="190"/>
                    </a:lnTo>
                    <a:lnTo>
                      <a:pt x="123" y="182"/>
                    </a:lnTo>
                    <a:lnTo>
                      <a:pt x="123" y="184"/>
                    </a:lnTo>
                    <a:lnTo>
                      <a:pt x="123" y="186"/>
                    </a:lnTo>
                    <a:lnTo>
                      <a:pt x="124" y="185"/>
                    </a:lnTo>
                    <a:lnTo>
                      <a:pt x="128" y="179"/>
                    </a:lnTo>
                    <a:lnTo>
                      <a:pt x="130" y="176"/>
                    </a:lnTo>
                    <a:lnTo>
                      <a:pt x="133" y="170"/>
                    </a:lnTo>
                    <a:lnTo>
                      <a:pt x="136" y="162"/>
                    </a:lnTo>
                    <a:lnTo>
                      <a:pt x="147" y="146"/>
                    </a:lnTo>
                    <a:lnTo>
                      <a:pt x="149" y="145"/>
                    </a:lnTo>
                    <a:lnTo>
                      <a:pt x="156" y="135"/>
                    </a:lnTo>
                    <a:lnTo>
                      <a:pt x="157" y="133"/>
                    </a:lnTo>
                    <a:lnTo>
                      <a:pt x="160" y="129"/>
                    </a:lnTo>
                    <a:lnTo>
                      <a:pt x="165" y="121"/>
                    </a:lnTo>
                    <a:lnTo>
                      <a:pt x="167" y="115"/>
                    </a:lnTo>
                    <a:lnTo>
                      <a:pt x="170" y="108"/>
                    </a:lnTo>
                    <a:lnTo>
                      <a:pt x="176" y="97"/>
                    </a:lnTo>
                    <a:lnTo>
                      <a:pt x="180" y="87"/>
                    </a:lnTo>
                    <a:lnTo>
                      <a:pt x="185" y="66"/>
                    </a:lnTo>
                    <a:lnTo>
                      <a:pt x="183" y="59"/>
                    </a:lnTo>
                    <a:lnTo>
                      <a:pt x="183" y="58"/>
                    </a:lnTo>
                    <a:lnTo>
                      <a:pt x="182" y="61"/>
                    </a:lnTo>
                    <a:lnTo>
                      <a:pt x="187" y="38"/>
                    </a:lnTo>
                    <a:lnTo>
                      <a:pt x="190" y="27"/>
                    </a:lnTo>
                    <a:lnTo>
                      <a:pt x="195" y="16"/>
                    </a:lnTo>
                    <a:lnTo>
                      <a:pt x="195" y="13"/>
                    </a:lnTo>
                    <a:lnTo>
                      <a:pt x="195" y="8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2" y="0"/>
                    </a:lnTo>
                    <a:lnTo>
                      <a:pt x="190" y="1"/>
                    </a:lnTo>
                    <a:lnTo>
                      <a:pt x="186" y="6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0" name="Freeform 3411"/>
              <p:cNvSpPr>
                <a:spLocks/>
              </p:cNvSpPr>
              <p:nvPr/>
            </p:nvSpPr>
            <p:spPr bwMode="auto">
              <a:xfrm>
                <a:off x="1500" y="1092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3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1" name="Freeform 3412"/>
              <p:cNvSpPr>
                <a:spLocks/>
              </p:cNvSpPr>
              <p:nvPr/>
            </p:nvSpPr>
            <p:spPr bwMode="auto">
              <a:xfrm>
                <a:off x="1735" y="640"/>
                <a:ext cx="6" cy="25"/>
              </a:xfrm>
              <a:custGeom>
                <a:avLst/>
                <a:gdLst>
                  <a:gd name="T0" fmla="*/ 6 w 6"/>
                  <a:gd name="T1" fmla="*/ 11 h 25"/>
                  <a:gd name="T2" fmla="*/ 6 w 6"/>
                  <a:gd name="T3" fmla="*/ 2 h 25"/>
                  <a:gd name="T4" fmla="*/ 6 w 6"/>
                  <a:gd name="T5" fmla="*/ 0 h 25"/>
                  <a:gd name="T6" fmla="*/ 6 w 6"/>
                  <a:gd name="T7" fmla="*/ 1 h 25"/>
                  <a:gd name="T8" fmla="*/ 4 w 6"/>
                  <a:gd name="T9" fmla="*/ 14 h 25"/>
                  <a:gd name="T10" fmla="*/ 0 w 6"/>
                  <a:gd name="T11" fmla="*/ 25 h 25"/>
                  <a:gd name="T12" fmla="*/ 1 w 6"/>
                  <a:gd name="T13" fmla="*/ 24 h 25"/>
                  <a:gd name="T14" fmla="*/ 3 w 6"/>
                  <a:gd name="T15" fmla="*/ 20 h 25"/>
                  <a:gd name="T16" fmla="*/ 6 w 6"/>
                  <a:gd name="T17" fmla="*/ 11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5">
                    <a:moveTo>
                      <a:pt x="6" y="11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2" name="Freeform 3413"/>
              <p:cNvSpPr>
                <a:spLocks/>
              </p:cNvSpPr>
              <p:nvPr/>
            </p:nvSpPr>
            <p:spPr bwMode="auto">
              <a:xfrm>
                <a:off x="1591" y="987"/>
                <a:ext cx="4" cy="10"/>
              </a:xfrm>
              <a:custGeom>
                <a:avLst/>
                <a:gdLst>
                  <a:gd name="T0" fmla="*/ 0 w 4"/>
                  <a:gd name="T1" fmla="*/ 10 h 10"/>
                  <a:gd name="T2" fmla="*/ 4 w 4"/>
                  <a:gd name="T3" fmla="*/ 0 h 10"/>
                  <a:gd name="T4" fmla="*/ 2 w 4"/>
                  <a:gd name="T5" fmla="*/ 1 h 10"/>
                  <a:gd name="T6" fmla="*/ 0 w 4"/>
                  <a:gd name="T7" fmla="*/ 5 h 10"/>
                  <a:gd name="T8" fmla="*/ 0 w 4"/>
                  <a:gd name="T9" fmla="*/ 6 h 10"/>
                  <a:gd name="T10" fmla="*/ 0 w 4"/>
                  <a:gd name="T11" fmla="*/ 7 h 10"/>
                  <a:gd name="T12" fmla="*/ 0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3" name="Freeform 3414"/>
              <p:cNvSpPr>
                <a:spLocks/>
              </p:cNvSpPr>
              <p:nvPr/>
            </p:nvSpPr>
            <p:spPr bwMode="auto">
              <a:xfrm>
                <a:off x="1735" y="614"/>
                <a:ext cx="3" cy="10"/>
              </a:xfrm>
              <a:custGeom>
                <a:avLst/>
                <a:gdLst>
                  <a:gd name="T0" fmla="*/ 1 w 3"/>
                  <a:gd name="T1" fmla="*/ 1 h 10"/>
                  <a:gd name="T2" fmla="*/ 1 w 3"/>
                  <a:gd name="T3" fmla="*/ 0 h 10"/>
                  <a:gd name="T4" fmla="*/ 0 w 3"/>
                  <a:gd name="T5" fmla="*/ 2 h 10"/>
                  <a:gd name="T6" fmla="*/ 0 w 3"/>
                  <a:gd name="T7" fmla="*/ 10 h 10"/>
                  <a:gd name="T8" fmla="*/ 1 w 3"/>
                  <a:gd name="T9" fmla="*/ 4 h 10"/>
                  <a:gd name="T10" fmla="*/ 3 w 3"/>
                  <a:gd name="T11" fmla="*/ 1 h 10"/>
                  <a:gd name="T12" fmla="*/ 1 w 3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4" name="Freeform 3415"/>
              <p:cNvSpPr>
                <a:spLocks/>
              </p:cNvSpPr>
              <p:nvPr/>
            </p:nvSpPr>
            <p:spPr bwMode="auto">
              <a:xfrm>
                <a:off x="1736" y="591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3 w 4"/>
                  <a:gd name="T3" fmla="*/ 0 h 10"/>
                  <a:gd name="T4" fmla="*/ 2 w 4"/>
                  <a:gd name="T5" fmla="*/ 5 h 10"/>
                  <a:gd name="T6" fmla="*/ 0 w 4"/>
                  <a:gd name="T7" fmla="*/ 10 h 10"/>
                  <a:gd name="T8" fmla="*/ 3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5" name="Freeform 3416"/>
              <p:cNvSpPr>
                <a:spLocks/>
              </p:cNvSpPr>
              <p:nvPr/>
            </p:nvSpPr>
            <p:spPr bwMode="auto">
              <a:xfrm>
                <a:off x="1726" y="605"/>
                <a:ext cx="9" cy="34"/>
              </a:xfrm>
              <a:custGeom>
                <a:avLst/>
                <a:gdLst>
                  <a:gd name="T0" fmla="*/ 3 w 9"/>
                  <a:gd name="T1" fmla="*/ 34 h 34"/>
                  <a:gd name="T2" fmla="*/ 4 w 9"/>
                  <a:gd name="T3" fmla="*/ 26 h 34"/>
                  <a:gd name="T4" fmla="*/ 5 w 9"/>
                  <a:gd name="T5" fmla="*/ 21 h 34"/>
                  <a:gd name="T6" fmla="*/ 5 w 9"/>
                  <a:gd name="T7" fmla="*/ 16 h 34"/>
                  <a:gd name="T8" fmla="*/ 8 w 9"/>
                  <a:gd name="T9" fmla="*/ 10 h 34"/>
                  <a:gd name="T10" fmla="*/ 9 w 9"/>
                  <a:gd name="T11" fmla="*/ 3 h 34"/>
                  <a:gd name="T12" fmla="*/ 9 w 9"/>
                  <a:gd name="T13" fmla="*/ 0 h 34"/>
                  <a:gd name="T14" fmla="*/ 8 w 9"/>
                  <a:gd name="T15" fmla="*/ 0 h 34"/>
                  <a:gd name="T16" fmla="*/ 7 w 9"/>
                  <a:gd name="T17" fmla="*/ 3 h 34"/>
                  <a:gd name="T18" fmla="*/ 5 w 9"/>
                  <a:gd name="T19" fmla="*/ 5 h 34"/>
                  <a:gd name="T20" fmla="*/ 7 w 9"/>
                  <a:gd name="T21" fmla="*/ 6 h 34"/>
                  <a:gd name="T22" fmla="*/ 7 w 9"/>
                  <a:gd name="T23" fmla="*/ 8 h 34"/>
                  <a:gd name="T24" fmla="*/ 7 w 9"/>
                  <a:gd name="T25" fmla="*/ 13 h 34"/>
                  <a:gd name="T26" fmla="*/ 4 w 9"/>
                  <a:gd name="T27" fmla="*/ 20 h 34"/>
                  <a:gd name="T28" fmla="*/ 2 w 9"/>
                  <a:gd name="T29" fmla="*/ 25 h 34"/>
                  <a:gd name="T30" fmla="*/ 0 w 9"/>
                  <a:gd name="T31" fmla="*/ 31 h 34"/>
                  <a:gd name="T32" fmla="*/ 0 w 9"/>
                  <a:gd name="T33" fmla="*/ 32 h 34"/>
                  <a:gd name="T34" fmla="*/ 2 w 9"/>
                  <a:gd name="T35" fmla="*/ 31 h 34"/>
                  <a:gd name="T36" fmla="*/ 3 w 9"/>
                  <a:gd name="T37" fmla="*/ 31 h 34"/>
                  <a:gd name="T38" fmla="*/ 3 w 9"/>
                  <a:gd name="T39" fmla="*/ 34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34">
                    <a:moveTo>
                      <a:pt x="3" y="34"/>
                    </a:moveTo>
                    <a:lnTo>
                      <a:pt x="4" y="26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8" y="10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7" y="1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6" name="Freeform 3417"/>
              <p:cNvSpPr>
                <a:spLocks/>
              </p:cNvSpPr>
              <p:nvPr/>
            </p:nvSpPr>
            <p:spPr bwMode="auto">
              <a:xfrm>
                <a:off x="1735" y="590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1 w 1"/>
                  <a:gd name="T5" fmla="*/ 4 h 6"/>
                  <a:gd name="T6" fmla="*/ 1 w 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7" name="Freeform 3418"/>
              <p:cNvSpPr>
                <a:spLocks/>
              </p:cNvSpPr>
              <p:nvPr/>
            </p:nvSpPr>
            <p:spPr bwMode="auto">
              <a:xfrm>
                <a:off x="1723" y="632"/>
                <a:ext cx="2" cy="10"/>
              </a:xfrm>
              <a:custGeom>
                <a:avLst/>
                <a:gdLst>
                  <a:gd name="T0" fmla="*/ 1 w 2"/>
                  <a:gd name="T1" fmla="*/ 5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5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8" name="Freeform 3419"/>
              <p:cNvSpPr>
                <a:spLocks/>
              </p:cNvSpPr>
              <p:nvPr/>
            </p:nvSpPr>
            <p:spPr bwMode="auto">
              <a:xfrm>
                <a:off x="1721" y="623"/>
                <a:ext cx="3" cy="8"/>
              </a:xfrm>
              <a:custGeom>
                <a:avLst/>
                <a:gdLst>
                  <a:gd name="T0" fmla="*/ 2 w 3"/>
                  <a:gd name="T1" fmla="*/ 0 h 8"/>
                  <a:gd name="T2" fmla="*/ 0 w 3"/>
                  <a:gd name="T3" fmla="*/ 5 h 8"/>
                  <a:gd name="T4" fmla="*/ 0 w 3"/>
                  <a:gd name="T5" fmla="*/ 8 h 8"/>
                  <a:gd name="T6" fmla="*/ 2 w 3"/>
                  <a:gd name="T7" fmla="*/ 8 h 8"/>
                  <a:gd name="T8" fmla="*/ 2 w 3"/>
                  <a:gd name="T9" fmla="*/ 7 h 8"/>
                  <a:gd name="T10" fmla="*/ 3 w 3"/>
                  <a:gd name="T11" fmla="*/ 2 h 8"/>
                  <a:gd name="T12" fmla="*/ 2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69" name="Freeform 3420"/>
              <p:cNvSpPr>
                <a:spLocks/>
              </p:cNvSpPr>
              <p:nvPr/>
            </p:nvSpPr>
            <p:spPr bwMode="auto">
              <a:xfrm>
                <a:off x="1695" y="466"/>
                <a:ext cx="111" cy="277"/>
              </a:xfrm>
              <a:custGeom>
                <a:avLst/>
                <a:gdLst>
                  <a:gd name="T0" fmla="*/ 15 w 111"/>
                  <a:gd name="T1" fmla="*/ 261 h 277"/>
                  <a:gd name="T2" fmla="*/ 31 w 111"/>
                  <a:gd name="T3" fmla="*/ 224 h 277"/>
                  <a:gd name="T4" fmla="*/ 36 w 111"/>
                  <a:gd name="T5" fmla="*/ 199 h 277"/>
                  <a:gd name="T6" fmla="*/ 43 w 111"/>
                  <a:gd name="T7" fmla="*/ 164 h 277"/>
                  <a:gd name="T8" fmla="*/ 46 w 111"/>
                  <a:gd name="T9" fmla="*/ 152 h 277"/>
                  <a:gd name="T10" fmla="*/ 50 w 111"/>
                  <a:gd name="T11" fmla="*/ 138 h 277"/>
                  <a:gd name="T12" fmla="*/ 55 w 111"/>
                  <a:gd name="T13" fmla="*/ 125 h 277"/>
                  <a:gd name="T14" fmla="*/ 61 w 111"/>
                  <a:gd name="T15" fmla="*/ 106 h 277"/>
                  <a:gd name="T16" fmla="*/ 66 w 111"/>
                  <a:gd name="T17" fmla="*/ 91 h 277"/>
                  <a:gd name="T18" fmla="*/ 70 w 111"/>
                  <a:gd name="T19" fmla="*/ 78 h 277"/>
                  <a:gd name="T20" fmla="*/ 81 w 111"/>
                  <a:gd name="T21" fmla="*/ 57 h 277"/>
                  <a:gd name="T22" fmla="*/ 86 w 111"/>
                  <a:gd name="T23" fmla="*/ 47 h 277"/>
                  <a:gd name="T24" fmla="*/ 89 w 111"/>
                  <a:gd name="T25" fmla="*/ 46 h 277"/>
                  <a:gd name="T26" fmla="*/ 94 w 111"/>
                  <a:gd name="T27" fmla="*/ 39 h 277"/>
                  <a:gd name="T28" fmla="*/ 97 w 111"/>
                  <a:gd name="T29" fmla="*/ 30 h 277"/>
                  <a:gd name="T30" fmla="*/ 95 w 111"/>
                  <a:gd name="T31" fmla="*/ 31 h 277"/>
                  <a:gd name="T32" fmla="*/ 102 w 111"/>
                  <a:gd name="T33" fmla="*/ 12 h 277"/>
                  <a:gd name="T34" fmla="*/ 111 w 111"/>
                  <a:gd name="T35" fmla="*/ 0 h 277"/>
                  <a:gd name="T36" fmla="*/ 96 w 111"/>
                  <a:gd name="T37" fmla="*/ 14 h 277"/>
                  <a:gd name="T38" fmla="*/ 96 w 111"/>
                  <a:gd name="T39" fmla="*/ 15 h 277"/>
                  <a:gd name="T40" fmla="*/ 94 w 111"/>
                  <a:gd name="T41" fmla="*/ 19 h 277"/>
                  <a:gd name="T42" fmla="*/ 97 w 111"/>
                  <a:gd name="T43" fmla="*/ 15 h 277"/>
                  <a:gd name="T44" fmla="*/ 94 w 111"/>
                  <a:gd name="T45" fmla="*/ 20 h 277"/>
                  <a:gd name="T46" fmla="*/ 87 w 111"/>
                  <a:gd name="T47" fmla="*/ 31 h 277"/>
                  <a:gd name="T48" fmla="*/ 66 w 111"/>
                  <a:gd name="T49" fmla="*/ 60 h 277"/>
                  <a:gd name="T50" fmla="*/ 60 w 111"/>
                  <a:gd name="T51" fmla="*/ 76 h 277"/>
                  <a:gd name="T52" fmla="*/ 51 w 111"/>
                  <a:gd name="T53" fmla="*/ 92 h 277"/>
                  <a:gd name="T54" fmla="*/ 46 w 111"/>
                  <a:gd name="T55" fmla="*/ 111 h 277"/>
                  <a:gd name="T56" fmla="*/ 38 w 111"/>
                  <a:gd name="T57" fmla="*/ 127 h 277"/>
                  <a:gd name="T58" fmla="*/ 35 w 111"/>
                  <a:gd name="T59" fmla="*/ 140 h 277"/>
                  <a:gd name="T60" fmla="*/ 33 w 111"/>
                  <a:gd name="T61" fmla="*/ 147 h 277"/>
                  <a:gd name="T62" fmla="*/ 31 w 111"/>
                  <a:gd name="T63" fmla="*/ 147 h 277"/>
                  <a:gd name="T64" fmla="*/ 28 w 111"/>
                  <a:gd name="T65" fmla="*/ 164 h 277"/>
                  <a:gd name="T66" fmla="*/ 24 w 111"/>
                  <a:gd name="T67" fmla="*/ 181 h 277"/>
                  <a:gd name="T68" fmla="*/ 20 w 111"/>
                  <a:gd name="T69" fmla="*/ 203 h 277"/>
                  <a:gd name="T70" fmla="*/ 14 w 111"/>
                  <a:gd name="T71" fmla="*/ 222 h 277"/>
                  <a:gd name="T72" fmla="*/ 7 w 111"/>
                  <a:gd name="T73" fmla="*/ 255 h 277"/>
                  <a:gd name="T74" fmla="*/ 2 w 111"/>
                  <a:gd name="T75" fmla="*/ 277 h 277"/>
                  <a:gd name="T76" fmla="*/ 7 w 111"/>
                  <a:gd name="T77" fmla="*/ 276 h 2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1" h="277">
                    <a:moveTo>
                      <a:pt x="10" y="271"/>
                    </a:moveTo>
                    <a:lnTo>
                      <a:pt x="15" y="261"/>
                    </a:lnTo>
                    <a:lnTo>
                      <a:pt x="22" y="250"/>
                    </a:lnTo>
                    <a:lnTo>
                      <a:pt x="31" y="224"/>
                    </a:lnTo>
                    <a:lnTo>
                      <a:pt x="33" y="211"/>
                    </a:lnTo>
                    <a:lnTo>
                      <a:pt x="36" y="199"/>
                    </a:lnTo>
                    <a:lnTo>
                      <a:pt x="41" y="180"/>
                    </a:lnTo>
                    <a:lnTo>
                      <a:pt x="43" y="164"/>
                    </a:lnTo>
                    <a:lnTo>
                      <a:pt x="45" y="160"/>
                    </a:lnTo>
                    <a:lnTo>
                      <a:pt x="46" y="152"/>
                    </a:lnTo>
                    <a:lnTo>
                      <a:pt x="48" y="143"/>
                    </a:lnTo>
                    <a:lnTo>
                      <a:pt x="50" y="138"/>
                    </a:lnTo>
                    <a:lnTo>
                      <a:pt x="53" y="134"/>
                    </a:lnTo>
                    <a:lnTo>
                      <a:pt x="55" y="125"/>
                    </a:lnTo>
                    <a:lnTo>
                      <a:pt x="58" y="116"/>
                    </a:lnTo>
                    <a:lnTo>
                      <a:pt x="61" y="106"/>
                    </a:lnTo>
                    <a:lnTo>
                      <a:pt x="64" y="96"/>
                    </a:lnTo>
                    <a:lnTo>
                      <a:pt x="66" y="91"/>
                    </a:lnTo>
                    <a:lnTo>
                      <a:pt x="68" y="84"/>
                    </a:lnTo>
                    <a:lnTo>
                      <a:pt x="70" y="78"/>
                    </a:lnTo>
                    <a:lnTo>
                      <a:pt x="72" y="73"/>
                    </a:lnTo>
                    <a:lnTo>
                      <a:pt x="81" y="57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6" y="48"/>
                    </a:lnTo>
                    <a:lnTo>
                      <a:pt x="89" y="46"/>
                    </a:lnTo>
                    <a:lnTo>
                      <a:pt x="90" y="43"/>
                    </a:lnTo>
                    <a:lnTo>
                      <a:pt x="94" y="39"/>
                    </a:lnTo>
                    <a:lnTo>
                      <a:pt x="97" y="31"/>
                    </a:lnTo>
                    <a:lnTo>
                      <a:pt x="97" y="30"/>
                    </a:lnTo>
                    <a:lnTo>
                      <a:pt x="95" y="32"/>
                    </a:lnTo>
                    <a:lnTo>
                      <a:pt x="95" y="31"/>
                    </a:lnTo>
                    <a:lnTo>
                      <a:pt x="97" y="24"/>
                    </a:lnTo>
                    <a:lnTo>
                      <a:pt x="102" y="12"/>
                    </a:lnTo>
                    <a:lnTo>
                      <a:pt x="107" y="4"/>
                    </a:lnTo>
                    <a:lnTo>
                      <a:pt x="111" y="0"/>
                    </a:lnTo>
                    <a:lnTo>
                      <a:pt x="104" y="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6" y="15"/>
                    </a:lnTo>
                    <a:lnTo>
                      <a:pt x="95" y="16"/>
                    </a:lnTo>
                    <a:lnTo>
                      <a:pt x="94" y="19"/>
                    </a:lnTo>
                    <a:lnTo>
                      <a:pt x="95" y="17"/>
                    </a:lnTo>
                    <a:lnTo>
                      <a:pt x="97" y="15"/>
                    </a:lnTo>
                    <a:lnTo>
                      <a:pt x="104" y="9"/>
                    </a:lnTo>
                    <a:lnTo>
                      <a:pt x="94" y="20"/>
                    </a:lnTo>
                    <a:lnTo>
                      <a:pt x="90" y="26"/>
                    </a:lnTo>
                    <a:lnTo>
                      <a:pt x="87" y="31"/>
                    </a:lnTo>
                    <a:lnTo>
                      <a:pt x="76" y="42"/>
                    </a:lnTo>
                    <a:lnTo>
                      <a:pt x="66" y="60"/>
                    </a:lnTo>
                    <a:lnTo>
                      <a:pt x="63" y="68"/>
                    </a:lnTo>
                    <a:lnTo>
                      <a:pt x="60" y="76"/>
                    </a:lnTo>
                    <a:lnTo>
                      <a:pt x="54" y="87"/>
                    </a:lnTo>
                    <a:lnTo>
                      <a:pt x="51" y="92"/>
                    </a:lnTo>
                    <a:lnTo>
                      <a:pt x="48" y="102"/>
                    </a:lnTo>
                    <a:lnTo>
                      <a:pt x="46" y="111"/>
                    </a:lnTo>
                    <a:lnTo>
                      <a:pt x="41" y="121"/>
                    </a:lnTo>
                    <a:lnTo>
                      <a:pt x="38" y="127"/>
                    </a:lnTo>
                    <a:lnTo>
                      <a:pt x="36" y="134"/>
                    </a:lnTo>
                    <a:lnTo>
                      <a:pt x="35" y="140"/>
                    </a:lnTo>
                    <a:lnTo>
                      <a:pt x="34" y="147"/>
                    </a:lnTo>
                    <a:lnTo>
                      <a:pt x="33" y="147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29" y="154"/>
                    </a:lnTo>
                    <a:lnTo>
                      <a:pt x="28" y="164"/>
                    </a:lnTo>
                    <a:lnTo>
                      <a:pt x="28" y="169"/>
                    </a:lnTo>
                    <a:lnTo>
                      <a:pt x="24" y="181"/>
                    </a:lnTo>
                    <a:lnTo>
                      <a:pt x="22" y="193"/>
                    </a:lnTo>
                    <a:lnTo>
                      <a:pt x="20" y="203"/>
                    </a:lnTo>
                    <a:lnTo>
                      <a:pt x="17" y="212"/>
                    </a:lnTo>
                    <a:lnTo>
                      <a:pt x="14" y="222"/>
                    </a:lnTo>
                    <a:lnTo>
                      <a:pt x="12" y="234"/>
                    </a:lnTo>
                    <a:lnTo>
                      <a:pt x="7" y="255"/>
                    </a:lnTo>
                    <a:lnTo>
                      <a:pt x="0" y="276"/>
                    </a:lnTo>
                    <a:lnTo>
                      <a:pt x="2" y="277"/>
                    </a:lnTo>
                    <a:lnTo>
                      <a:pt x="4" y="277"/>
                    </a:lnTo>
                    <a:lnTo>
                      <a:pt x="7" y="276"/>
                    </a:lnTo>
                    <a:lnTo>
                      <a:pt x="10" y="27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0" name="Freeform 3421"/>
              <p:cNvSpPr>
                <a:spLocks/>
              </p:cNvSpPr>
              <p:nvPr/>
            </p:nvSpPr>
            <p:spPr bwMode="auto">
              <a:xfrm>
                <a:off x="1688" y="691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2 w 2"/>
                  <a:gd name="T3" fmla="*/ 1 h 9"/>
                  <a:gd name="T4" fmla="*/ 2 w 2"/>
                  <a:gd name="T5" fmla="*/ 0 h 9"/>
                  <a:gd name="T6" fmla="*/ 0 w 2"/>
                  <a:gd name="T7" fmla="*/ 9 h 9"/>
                  <a:gd name="T8" fmla="*/ 0 w 2"/>
                  <a:gd name="T9" fmla="*/ 5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1" name="Freeform 3422"/>
              <p:cNvSpPr>
                <a:spLocks/>
              </p:cNvSpPr>
              <p:nvPr/>
            </p:nvSpPr>
            <p:spPr bwMode="auto">
              <a:xfrm>
                <a:off x="1684" y="705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2 h 6"/>
                  <a:gd name="T4" fmla="*/ 1 w 4"/>
                  <a:gd name="T5" fmla="*/ 6 h 6"/>
                  <a:gd name="T6" fmla="*/ 0 w 4"/>
                  <a:gd name="T7" fmla="*/ 6 h 6"/>
                  <a:gd name="T8" fmla="*/ 0 w 4"/>
                  <a:gd name="T9" fmla="*/ 5 h 6"/>
                  <a:gd name="T10" fmla="*/ 4 w 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2" name="Freeform 3423"/>
              <p:cNvSpPr>
                <a:spLocks/>
              </p:cNvSpPr>
              <p:nvPr/>
            </p:nvSpPr>
            <p:spPr bwMode="auto">
              <a:xfrm>
                <a:off x="1702" y="700"/>
                <a:ext cx="1" cy="5"/>
              </a:xfrm>
              <a:custGeom>
                <a:avLst/>
                <a:gdLst>
                  <a:gd name="T0" fmla="*/ 1 w 1"/>
                  <a:gd name="T1" fmla="*/ 1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1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3" name="Freeform 3424"/>
              <p:cNvSpPr>
                <a:spLocks/>
              </p:cNvSpPr>
              <p:nvPr/>
            </p:nvSpPr>
            <p:spPr bwMode="auto">
              <a:xfrm>
                <a:off x="1620" y="599"/>
                <a:ext cx="103" cy="283"/>
              </a:xfrm>
              <a:custGeom>
                <a:avLst/>
                <a:gdLst>
                  <a:gd name="T0" fmla="*/ 6 w 103"/>
                  <a:gd name="T1" fmla="*/ 280 h 283"/>
                  <a:gd name="T2" fmla="*/ 12 w 103"/>
                  <a:gd name="T3" fmla="*/ 268 h 283"/>
                  <a:gd name="T4" fmla="*/ 14 w 103"/>
                  <a:gd name="T5" fmla="*/ 268 h 283"/>
                  <a:gd name="T6" fmla="*/ 17 w 103"/>
                  <a:gd name="T7" fmla="*/ 261 h 283"/>
                  <a:gd name="T8" fmla="*/ 29 w 103"/>
                  <a:gd name="T9" fmla="*/ 235 h 283"/>
                  <a:gd name="T10" fmla="*/ 33 w 103"/>
                  <a:gd name="T11" fmla="*/ 231 h 283"/>
                  <a:gd name="T12" fmla="*/ 41 w 103"/>
                  <a:gd name="T13" fmla="*/ 196 h 283"/>
                  <a:gd name="T14" fmla="*/ 46 w 103"/>
                  <a:gd name="T15" fmla="*/ 175 h 283"/>
                  <a:gd name="T16" fmla="*/ 51 w 103"/>
                  <a:gd name="T17" fmla="*/ 149 h 283"/>
                  <a:gd name="T18" fmla="*/ 52 w 103"/>
                  <a:gd name="T19" fmla="*/ 152 h 283"/>
                  <a:gd name="T20" fmla="*/ 52 w 103"/>
                  <a:gd name="T21" fmla="*/ 158 h 283"/>
                  <a:gd name="T22" fmla="*/ 69 w 103"/>
                  <a:gd name="T23" fmla="*/ 118 h 283"/>
                  <a:gd name="T24" fmla="*/ 70 w 103"/>
                  <a:gd name="T25" fmla="*/ 115 h 283"/>
                  <a:gd name="T26" fmla="*/ 73 w 103"/>
                  <a:gd name="T27" fmla="*/ 112 h 283"/>
                  <a:gd name="T28" fmla="*/ 72 w 103"/>
                  <a:gd name="T29" fmla="*/ 112 h 283"/>
                  <a:gd name="T30" fmla="*/ 78 w 103"/>
                  <a:gd name="T31" fmla="*/ 99 h 283"/>
                  <a:gd name="T32" fmla="*/ 84 w 103"/>
                  <a:gd name="T33" fmla="*/ 94 h 283"/>
                  <a:gd name="T34" fmla="*/ 95 w 103"/>
                  <a:gd name="T35" fmla="*/ 57 h 283"/>
                  <a:gd name="T36" fmla="*/ 97 w 103"/>
                  <a:gd name="T37" fmla="*/ 52 h 283"/>
                  <a:gd name="T38" fmla="*/ 98 w 103"/>
                  <a:gd name="T39" fmla="*/ 41 h 283"/>
                  <a:gd name="T40" fmla="*/ 95 w 103"/>
                  <a:gd name="T41" fmla="*/ 52 h 283"/>
                  <a:gd name="T42" fmla="*/ 90 w 103"/>
                  <a:gd name="T43" fmla="*/ 68 h 283"/>
                  <a:gd name="T44" fmla="*/ 90 w 103"/>
                  <a:gd name="T45" fmla="*/ 67 h 283"/>
                  <a:gd name="T46" fmla="*/ 92 w 103"/>
                  <a:gd name="T47" fmla="*/ 46 h 283"/>
                  <a:gd name="T48" fmla="*/ 99 w 103"/>
                  <a:gd name="T49" fmla="*/ 27 h 283"/>
                  <a:gd name="T50" fmla="*/ 101 w 103"/>
                  <a:gd name="T51" fmla="*/ 15 h 283"/>
                  <a:gd name="T52" fmla="*/ 101 w 103"/>
                  <a:gd name="T53" fmla="*/ 9 h 283"/>
                  <a:gd name="T54" fmla="*/ 98 w 103"/>
                  <a:gd name="T55" fmla="*/ 17 h 283"/>
                  <a:gd name="T56" fmla="*/ 99 w 103"/>
                  <a:gd name="T57" fmla="*/ 9 h 283"/>
                  <a:gd name="T58" fmla="*/ 101 w 103"/>
                  <a:gd name="T59" fmla="*/ 2 h 283"/>
                  <a:gd name="T60" fmla="*/ 97 w 103"/>
                  <a:gd name="T61" fmla="*/ 0 h 283"/>
                  <a:gd name="T62" fmla="*/ 99 w 103"/>
                  <a:gd name="T63" fmla="*/ 1 h 283"/>
                  <a:gd name="T64" fmla="*/ 95 w 103"/>
                  <a:gd name="T65" fmla="*/ 14 h 283"/>
                  <a:gd name="T66" fmla="*/ 93 w 103"/>
                  <a:gd name="T67" fmla="*/ 14 h 283"/>
                  <a:gd name="T68" fmla="*/ 92 w 103"/>
                  <a:gd name="T69" fmla="*/ 21 h 283"/>
                  <a:gd name="T70" fmla="*/ 92 w 103"/>
                  <a:gd name="T71" fmla="*/ 25 h 283"/>
                  <a:gd name="T72" fmla="*/ 89 w 103"/>
                  <a:gd name="T73" fmla="*/ 29 h 283"/>
                  <a:gd name="T74" fmla="*/ 90 w 103"/>
                  <a:gd name="T75" fmla="*/ 36 h 283"/>
                  <a:gd name="T76" fmla="*/ 97 w 103"/>
                  <a:gd name="T77" fmla="*/ 19 h 283"/>
                  <a:gd name="T78" fmla="*/ 98 w 103"/>
                  <a:gd name="T79" fmla="*/ 16 h 283"/>
                  <a:gd name="T80" fmla="*/ 95 w 103"/>
                  <a:gd name="T81" fmla="*/ 30 h 283"/>
                  <a:gd name="T82" fmla="*/ 87 w 103"/>
                  <a:gd name="T83" fmla="*/ 45 h 283"/>
                  <a:gd name="T84" fmla="*/ 84 w 103"/>
                  <a:gd name="T85" fmla="*/ 51 h 283"/>
                  <a:gd name="T86" fmla="*/ 79 w 103"/>
                  <a:gd name="T87" fmla="*/ 74 h 283"/>
                  <a:gd name="T88" fmla="*/ 75 w 103"/>
                  <a:gd name="T89" fmla="*/ 81 h 283"/>
                  <a:gd name="T90" fmla="*/ 70 w 103"/>
                  <a:gd name="T91" fmla="*/ 92 h 283"/>
                  <a:gd name="T92" fmla="*/ 77 w 103"/>
                  <a:gd name="T93" fmla="*/ 83 h 283"/>
                  <a:gd name="T94" fmla="*/ 74 w 103"/>
                  <a:gd name="T95" fmla="*/ 93 h 283"/>
                  <a:gd name="T96" fmla="*/ 68 w 103"/>
                  <a:gd name="T97" fmla="*/ 109 h 283"/>
                  <a:gd name="T98" fmla="*/ 60 w 103"/>
                  <a:gd name="T99" fmla="*/ 117 h 283"/>
                  <a:gd name="T100" fmla="*/ 54 w 103"/>
                  <a:gd name="T101" fmla="*/ 125 h 283"/>
                  <a:gd name="T102" fmla="*/ 46 w 103"/>
                  <a:gd name="T103" fmla="*/ 142 h 283"/>
                  <a:gd name="T104" fmla="*/ 42 w 103"/>
                  <a:gd name="T105" fmla="*/ 145 h 283"/>
                  <a:gd name="T106" fmla="*/ 38 w 103"/>
                  <a:gd name="T107" fmla="*/ 159 h 283"/>
                  <a:gd name="T108" fmla="*/ 33 w 103"/>
                  <a:gd name="T109" fmla="*/ 174 h 283"/>
                  <a:gd name="T110" fmla="*/ 29 w 103"/>
                  <a:gd name="T111" fmla="*/ 188 h 283"/>
                  <a:gd name="T112" fmla="*/ 27 w 103"/>
                  <a:gd name="T113" fmla="*/ 206 h 283"/>
                  <a:gd name="T114" fmla="*/ 21 w 103"/>
                  <a:gd name="T115" fmla="*/ 229 h 283"/>
                  <a:gd name="T116" fmla="*/ 18 w 103"/>
                  <a:gd name="T117" fmla="*/ 241 h 283"/>
                  <a:gd name="T118" fmla="*/ 16 w 103"/>
                  <a:gd name="T119" fmla="*/ 248 h 283"/>
                  <a:gd name="T120" fmla="*/ 0 w 103"/>
                  <a:gd name="T121" fmla="*/ 272 h 283"/>
                  <a:gd name="T122" fmla="*/ 2 w 103"/>
                  <a:gd name="T123" fmla="*/ 283 h 283"/>
                  <a:gd name="T124" fmla="*/ 8 w 103"/>
                  <a:gd name="T125" fmla="*/ 280 h 2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" h="283">
                    <a:moveTo>
                      <a:pt x="8" y="280"/>
                    </a:moveTo>
                    <a:lnTo>
                      <a:pt x="7" y="281"/>
                    </a:lnTo>
                    <a:lnTo>
                      <a:pt x="6" y="280"/>
                    </a:lnTo>
                    <a:lnTo>
                      <a:pt x="7" y="276"/>
                    </a:lnTo>
                    <a:lnTo>
                      <a:pt x="11" y="271"/>
                    </a:lnTo>
                    <a:lnTo>
                      <a:pt x="12" y="268"/>
                    </a:lnTo>
                    <a:lnTo>
                      <a:pt x="13" y="268"/>
                    </a:lnTo>
                    <a:lnTo>
                      <a:pt x="13" y="270"/>
                    </a:lnTo>
                    <a:lnTo>
                      <a:pt x="14" y="268"/>
                    </a:lnTo>
                    <a:lnTo>
                      <a:pt x="18" y="263"/>
                    </a:lnTo>
                    <a:lnTo>
                      <a:pt x="17" y="263"/>
                    </a:lnTo>
                    <a:lnTo>
                      <a:pt x="17" y="261"/>
                    </a:lnTo>
                    <a:lnTo>
                      <a:pt x="24" y="248"/>
                    </a:lnTo>
                    <a:lnTo>
                      <a:pt x="26" y="243"/>
                    </a:lnTo>
                    <a:lnTo>
                      <a:pt x="29" y="235"/>
                    </a:lnTo>
                    <a:lnTo>
                      <a:pt x="29" y="237"/>
                    </a:lnTo>
                    <a:lnTo>
                      <a:pt x="31" y="236"/>
                    </a:lnTo>
                    <a:lnTo>
                      <a:pt x="33" y="231"/>
                    </a:lnTo>
                    <a:lnTo>
                      <a:pt x="34" y="221"/>
                    </a:lnTo>
                    <a:lnTo>
                      <a:pt x="38" y="209"/>
                    </a:lnTo>
                    <a:lnTo>
                      <a:pt x="41" y="196"/>
                    </a:lnTo>
                    <a:lnTo>
                      <a:pt x="42" y="190"/>
                    </a:lnTo>
                    <a:lnTo>
                      <a:pt x="44" y="183"/>
                    </a:lnTo>
                    <a:lnTo>
                      <a:pt x="46" y="175"/>
                    </a:lnTo>
                    <a:lnTo>
                      <a:pt x="47" y="169"/>
                    </a:lnTo>
                    <a:lnTo>
                      <a:pt x="51" y="158"/>
                    </a:lnTo>
                    <a:lnTo>
                      <a:pt x="51" y="149"/>
                    </a:lnTo>
                    <a:lnTo>
                      <a:pt x="52" y="148"/>
                    </a:lnTo>
                    <a:lnTo>
                      <a:pt x="53" y="148"/>
                    </a:lnTo>
                    <a:lnTo>
                      <a:pt x="52" y="152"/>
                    </a:lnTo>
                    <a:lnTo>
                      <a:pt x="51" y="157"/>
                    </a:lnTo>
                    <a:lnTo>
                      <a:pt x="51" y="158"/>
                    </a:lnTo>
                    <a:lnTo>
                      <a:pt x="52" y="158"/>
                    </a:lnTo>
                    <a:lnTo>
                      <a:pt x="59" y="138"/>
                    </a:lnTo>
                    <a:lnTo>
                      <a:pt x="69" y="119"/>
                    </a:lnTo>
                    <a:lnTo>
                      <a:pt x="69" y="118"/>
                    </a:lnTo>
                    <a:lnTo>
                      <a:pt x="69" y="117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73" y="112"/>
                    </a:lnTo>
                    <a:lnTo>
                      <a:pt x="73" y="113"/>
                    </a:lnTo>
                    <a:lnTo>
                      <a:pt x="73" y="112"/>
                    </a:lnTo>
                    <a:lnTo>
                      <a:pt x="72" y="113"/>
                    </a:lnTo>
                    <a:lnTo>
                      <a:pt x="70" y="113"/>
                    </a:lnTo>
                    <a:lnTo>
                      <a:pt x="72" y="112"/>
                    </a:lnTo>
                    <a:lnTo>
                      <a:pt x="73" y="108"/>
                    </a:lnTo>
                    <a:lnTo>
                      <a:pt x="77" y="103"/>
                    </a:lnTo>
                    <a:lnTo>
                      <a:pt x="78" y="99"/>
                    </a:lnTo>
                    <a:lnTo>
                      <a:pt x="78" y="102"/>
                    </a:lnTo>
                    <a:lnTo>
                      <a:pt x="79" y="102"/>
                    </a:lnTo>
                    <a:lnTo>
                      <a:pt x="84" y="94"/>
                    </a:lnTo>
                    <a:lnTo>
                      <a:pt x="90" y="77"/>
                    </a:lnTo>
                    <a:lnTo>
                      <a:pt x="93" y="67"/>
                    </a:lnTo>
                    <a:lnTo>
                      <a:pt x="95" y="57"/>
                    </a:lnTo>
                    <a:lnTo>
                      <a:pt x="95" y="55"/>
                    </a:lnTo>
                    <a:lnTo>
                      <a:pt x="97" y="51"/>
                    </a:lnTo>
                    <a:lnTo>
                      <a:pt x="97" y="52"/>
                    </a:lnTo>
                    <a:lnTo>
                      <a:pt x="98" y="51"/>
                    </a:lnTo>
                    <a:lnTo>
                      <a:pt x="99" y="46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97" y="40"/>
                    </a:lnTo>
                    <a:lnTo>
                      <a:pt x="95" y="52"/>
                    </a:lnTo>
                    <a:lnTo>
                      <a:pt x="93" y="56"/>
                    </a:lnTo>
                    <a:lnTo>
                      <a:pt x="92" y="62"/>
                    </a:lnTo>
                    <a:lnTo>
                      <a:pt x="90" y="68"/>
                    </a:lnTo>
                    <a:lnTo>
                      <a:pt x="90" y="70"/>
                    </a:lnTo>
                    <a:lnTo>
                      <a:pt x="89" y="70"/>
                    </a:lnTo>
                    <a:lnTo>
                      <a:pt x="90" y="67"/>
                    </a:lnTo>
                    <a:lnTo>
                      <a:pt x="92" y="61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5" y="38"/>
                    </a:lnTo>
                    <a:lnTo>
                      <a:pt x="98" y="33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100" y="19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3" y="9"/>
                    </a:lnTo>
                    <a:lnTo>
                      <a:pt x="101" y="9"/>
                    </a:lnTo>
                    <a:lnTo>
                      <a:pt x="100" y="12"/>
                    </a:lnTo>
                    <a:lnTo>
                      <a:pt x="98" y="21"/>
                    </a:lnTo>
                    <a:lnTo>
                      <a:pt x="98" y="17"/>
                    </a:lnTo>
                    <a:lnTo>
                      <a:pt x="99" y="16"/>
                    </a:lnTo>
                    <a:lnTo>
                      <a:pt x="99" y="12"/>
                    </a:lnTo>
                    <a:lnTo>
                      <a:pt x="99" y="9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101" y="2"/>
                    </a:lnTo>
                    <a:lnTo>
                      <a:pt x="100" y="1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9" y="1"/>
                    </a:lnTo>
                    <a:lnTo>
                      <a:pt x="100" y="0"/>
                    </a:lnTo>
                    <a:lnTo>
                      <a:pt x="99" y="1"/>
                    </a:lnTo>
                    <a:lnTo>
                      <a:pt x="99" y="5"/>
                    </a:lnTo>
                    <a:lnTo>
                      <a:pt x="95" y="15"/>
                    </a:lnTo>
                    <a:lnTo>
                      <a:pt x="95" y="14"/>
                    </a:lnTo>
                    <a:lnTo>
                      <a:pt x="95" y="10"/>
                    </a:lnTo>
                    <a:lnTo>
                      <a:pt x="94" y="10"/>
                    </a:lnTo>
                    <a:lnTo>
                      <a:pt x="93" y="14"/>
                    </a:lnTo>
                    <a:lnTo>
                      <a:pt x="90" y="21"/>
                    </a:lnTo>
                    <a:lnTo>
                      <a:pt x="90" y="22"/>
                    </a:lnTo>
                    <a:lnTo>
                      <a:pt x="92" y="21"/>
                    </a:lnTo>
                    <a:lnTo>
                      <a:pt x="93" y="16"/>
                    </a:lnTo>
                    <a:lnTo>
                      <a:pt x="93" y="22"/>
                    </a:lnTo>
                    <a:lnTo>
                      <a:pt x="92" y="25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9" y="29"/>
                    </a:lnTo>
                    <a:lnTo>
                      <a:pt x="89" y="32"/>
                    </a:lnTo>
                    <a:lnTo>
                      <a:pt x="90" y="33"/>
                    </a:lnTo>
                    <a:lnTo>
                      <a:pt x="90" y="36"/>
                    </a:lnTo>
                    <a:lnTo>
                      <a:pt x="92" y="33"/>
                    </a:lnTo>
                    <a:lnTo>
                      <a:pt x="93" y="29"/>
                    </a:lnTo>
                    <a:lnTo>
                      <a:pt x="97" y="19"/>
                    </a:lnTo>
                    <a:lnTo>
                      <a:pt x="97" y="15"/>
                    </a:lnTo>
                    <a:lnTo>
                      <a:pt x="98" y="15"/>
                    </a:lnTo>
                    <a:lnTo>
                      <a:pt x="98" y="16"/>
                    </a:lnTo>
                    <a:lnTo>
                      <a:pt x="98" y="15"/>
                    </a:lnTo>
                    <a:lnTo>
                      <a:pt x="97" y="22"/>
                    </a:lnTo>
                    <a:lnTo>
                      <a:pt x="95" y="30"/>
                    </a:lnTo>
                    <a:lnTo>
                      <a:pt x="90" y="42"/>
                    </a:lnTo>
                    <a:lnTo>
                      <a:pt x="88" y="45"/>
                    </a:lnTo>
                    <a:lnTo>
                      <a:pt x="87" y="45"/>
                    </a:lnTo>
                    <a:lnTo>
                      <a:pt x="87" y="42"/>
                    </a:lnTo>
                    <a:lnTo>
                      <a:pt x="85" y="46"/>
                    </a:lnTo>
                    <a:lnTo>
                      <a:pt x="84" y="51"/>
                    </a:lnTo>
                    <a:lnTo>
                      <a:pt x="84" y="58"/>
                    </a:lnTo>
                    <a:lnTo>
                      <a:pt x="82" y="63"/>
                    </a:lnTo>
                    <a:lnTo>
                      <a:pt x="79" y="74"/>
                    </a:lnTo>
                    <a:lnTo>
                      <a:pt x="79" y="76"/>
                    </a:lnTo>
                    <a:lnTo>
                      <a:pt x="77" y="81"/>
                    </a:lnTo>
                    <a:lnTo>
                      <a:pt x="75" y="81"/>
                    </a:lnTo>
                    <a:lnTo>
                      <a:pt x="74" y="81"/>
                    </a:lnTo>
                    <a:lnTo>
                      <a:pt x="72" y="88"/>
                    </a:lnTo>
                    <a:lnTo>
                      <a:pt x="70" y="92"/>
                    </a:lnTo>
                    <a:lnTo>
                      <a:pt x="73" y="89"/>
                    </a:lnTo>
                    <a:lnTo>
                      <a:pt x="74" y="84"/>
                    </a:lnTo>
                    <a:lnTo>
                      <a:pt x="77" y="83"/>
                    </a:lnTo>
                    <a:lnTo>
                      <a:pt x="77" y="82"/>
                    </a:lnTo>
                    <a:lnTo>
                      <a:pt x="77" y="83"/>
                    </a:lnTo>
                    <a:lnTo>
                      <a:pt x="74" y="93"/>
                    </a:lnTo>
                    <a:lnTo>
                      <a:pt x="70" y="101"/>
                    </a:lnTo>
                    <a:lnTo>
                      <a:pt x="70" y="103"/>
                    </a:lnTo>
                    <a:lnTo>
                      <a:pt x="68" y="109"/>
                    </a:lnTo>
                    <a:lnTo>
                      <a:pt x="64" y="114"/>
                    </a:lnTo>
                    <a:lnTo>
                      <a:pt x="62" y="118"/>
                    </a:lnTo>
                    <a:lnTo>
                      <a:pt x="60" y="117"/>
                    </a:lnTo>
                    <a:lnTo>
                      <a:pt x="62" y="112"/>
                    </a:lnTo>
                    <a:lnTo>
                      <a:pt x="58" y="119"/>
                    </a:lnTo>
                    <a:lnTo>
                      <a:pt x="54" y="125"/>
                    </a:lnTo>
                    <a:lnTo>
                      <a:pt x="51" y="132"/>
                    </a:lnTo>
                    <a:lnTo>
                      <a:pt x="48" y="137"/>
                    </a:lnTo>
                    <a:lnTo>
                      <a:pt x="46" y="142"/>
                    </a:lnTo>
                    <a:lnTo>
                      <a:pt x="46" y="139"/>
                    </a:lnTo>
                    <a:lnTo>
                      <a:pt x="44" y="140"/>
                    </a:lnTo>
                    <a:lnTo>
                      <a:pt x="42" y="145"/>
                    </a:lnTo>
                    <a:lnTo>
                      <a:pt x="41" y="148"/>
                    </a:lnTo>
                    <a:lnTo>
                      <a:pt x="41" y="153"/>
                    </a:lnTo>
                    <a:lnTo>
                      <a:pt x="38" y="159"/>
                    </a:lnTo>
                    <a:lnTo>
                      <a:pt x="34" y="173"/>
                    </a:lnTo>
                    <a:lnTo>
                      <a:pt x="33" y="175"/>
                    </a:lnTo>
                    <a:lnTo>
                      <a:pt x="33" y="174"/>
                    </a:lnTo>
                    <a:lnTo>
                      <a:pt x="29" y="183"/>
                    </a:lnTo>
                    <a:lnTo>
                      <a:pt x="31" y="185"/>
                    </a:lnTo>
                    <a:lnTo>
                      <a:pt x="29" y="188"/>
                    </a:lnTo>
                    <a:lnTo>
                      <a:pt x="27" y="195"/>
                    </a:lnTo>
                    <a:lnTo>
                      <a:pt x="27" y="200"/>
                    </a:lnTo>
                    <a:lnTo>
                      <a:pt x="27" y="206"/>
                    </a:lnTo>
                    <a:lnTo>
                      <a:pt x="24" y="214"/>
                    </a:lnTo>
                    <a:lnTo>
                      <a:pt x="23" y="222"/>
                    </a:lnTo>
                    <a:lnTo>
                      <a:pt x="21" y="229"/>
                    </a:lnTo>
                    <a:lnTo>
                      <a:pt x="18" y="236"/>
                    </a:lnTo>
                    <a:lnTo>
                      <a:pt x="18" y="239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21" y="241"/>
                    </a:lnTo>
                    <a:lnTo>
                      <a:pt x="16" y="248"/>
                    </a:lnTo>
                    <a:lnTo>
                      <a:pt x="11" y="256"/>
                    </a:lnTo>
                    <a:lnTo>
                      <a:pt x="1" y="270"/>
                    </a:lnTo>
                    <a:lnTo>
                      <a:pt x="0" y="272"/>
                    </a:lnTo>
                    <a:lnTo>
                      <a:pt x="1" y="276"/>
                    </a:lnTo>
                    <a:lnTo>
                      <a:pt x="2" y="281"/>
                    </a:lnTo>
                    <a:lnTo>
                      <a:pt x="2" y="283"/>
                    </a:lnTo>
                    <a:lnTo>
                      <a:pt x="3" y="283"/>
                    </a:lnTo>
                    <a:lnTo>
                      <a:pt x="6" y="282"/>
                    </a:lnTo>
                    <a:lnTo>
                      <a:pt x="8" y="28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4" name="Freeform 3425"/>
              <p:cNvSpPr>
                <a:spLocks/>
              </p:cNvSpPr>
              <p:nvPr/>
            </p:nvSpPr>
            <p:spPr bwMode="auto">
              <a:xfrm>
                <a:off x="1723" y="614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4 h 5"/>
                  <a:gd name="T6" fmla="*/ 1 w 1"/>
                  <a:gd name="T7" fmla="*/ 2 h 5"/>
                  <a:gd name="T8" fmla="*/ 1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5" name="Freeform 3426"/>
              <p:cNvSpPr>
                <a:spLocks/>
              </p:cNvSpPr>
              <p:nvPr/>
            </p:nvSpPr>
            <p:spPr bwMode="auto">
              <a:xfrm>
                <a:off x="1565" y="951"/>
                <a:ext cx="11" cy="14"/>
              </a:xfrm>
              <a:custGeom>
                <a:avLst/>
                <a:gdLst>
                  <a:gd name="T0" fmla="*/ 4 w 11"/>
                  <a:gd name="T1" fmla="*/ 7 h 14"/>
                  <a:gd name="T2" fmla="*/ 0 w 11"/>
                  <a:gd name="T3" fmla="*/ 13 h 14"/>
                  <a:gd name="T4" fmla="*/ 0 w 11"/>
                  <a:gd name="T5" fmla="*/ 14 h 14"/>
                  <a:gd name="T6" fmla="*/ 1 w 11"/>
                  <a:gd name="T7" fmla="*/ 14 h 14"/>
                  <a:gd name="T8" fmla="*/ 6 w 11"/>
                  <a:gd name="T9" fmla="*/ 7 h 14"/>
                  <a:gd name="T10" fmla="*/ 11 w 11"/>
                  <a:gd name="T11" fmla="*/ 0 h 14"/>
                  <a:gd name="T12" fmla="*/ 10 w 11"/>
                  <a:gd name="T13" fmla="*/ 1 h 14"/>
                  <a:gd name="T14" fmla="*/ 7 w 11"/>
                  <a:gd name="T15" fmla="*/ 2 h 14"/>
                  <a:gd name="T16" fmla="*/ 4 w 11"/>
                  <a:gd name="T17" fmla="*/ 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4" y="7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6" y="7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6" name="Freeform 3427"/>
              <p:cNvSpPr>
                <a:spLocks/>
              </p:cNvSpPr>
              <p:nvPr/>
            </p:nvSpPr>
            <p:spPr bwMode="auto">
              <a:xfrm>
                <a:off x="1678" y="70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2 w 4"/>
                  <a:gd name="T5" fmla="*/ 6 h 7"/>
                  <a:gd name="T6" fmla="*/ 4 w 4"/>
                  <a:gd name="T7" fmla="*/ 3 h 7"/>
                  <a:gd name="T8" fmla="*/ 4 w 4"/>
                  <a:gd name="T9" fmla="*/ 2 h 7"/>
                  <a:gd name="T10" fmla="*/ 4 w 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7" name="Freeform 3428"/>
              <p:cNvSpPr>
                <a:spLocks/>
              </p:cNvSpPr>
              <p:nvPr/>
            </p:nvSpPr>
            <p:spPr bwMode="auto">
              <a:xfrm>
                <a:off x="1562" y="980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2 w 5"/>
                  <a:gd name="T3" fmla="*/ 7 h 7"/>
                  <a:gd name="T4" fmla="*/ 3 w 5"/>
                  <a:gd name="T5" fmla="*/ 5 h 7"/>
                  <a:gd name="T6" fmla="*/ 5 w 5"/>
                  <a:gd name="T7" fmla="*/ 0 h 7"/>
                  <a:gd name="T8" fmla="*/ 2 w 5"/>
                  <a:gd name="T9" fmla="*/ 4 h 7"/>
                  <a:gd name="T10" fmla="*/ 0 w 5"/>
                  <a:gd name="T11" fmla="*/ 5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2" y="7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8" name="Freeform 3429"/>
              <p:cNvSpPr>
                <a:spLocks/>
              </p:cNvSpPr>
              <p:nvPr/>
            </p:nvSpPr>
            <p:spPr bwMode="auto">
              <a:xfrm>
                <a:off x="1554" y="997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5 h 5"/>
                  <a:gd name="T4" fmla="*/ 3 w 6"/>
                  <a:gd name="T5" fmla="*/ 2 h 5"/>
                  <a:gd name="T6" fmla="*/ 6 w 6"/>
                  <a:gd name="T7" fmla="*/ 0 h 5"/>
                  <a:gd name="T8" fmla="*/ 3 w 6"/>
                  <a:gd name="T9" fmla="*/ 2 h 5"/>
                  <a:gd name="T10" fmla="*/ 0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79" name="Freeform 3430"/>
              <p:cNvSpPr>
                <a:spLocks/>
              </p:cNvSpPr>
              <p:nvPr/>
            </p:nvSpPr>
            <p:spPr bwMode="auto">
              <a:xfrm>
                <a:off x="1562" y="973"/>
                <a:ext cx="15" cy="21"/>
              </a:xfrm>
              <a:custGeom>
                <a:avLst/>
                <a:gdLst>
                  <a:gd name="T0" fmla="*/ 14 w 15"/>
                  <a:gd name="T1" fmla="*/ 0 h 21"/>
                  <a:gd name="T2" fmla="*/ 10 w 15"/>
                  <a:gd name="T3" fmla="*/ 4 h 21"/>
                  <a:gd name="T4" fmla="*/ 9 w 15"/>
                  <a:gd name="T5" fmla="*/ 7 h 21"/>
                  <a:gd name="T6" fmla="*/ 7 w 15"/>
                  <a:gd name="T7" fmla="*/ 11 h 21"/>
                  <a:gd name="T8" fmla="*/ 3 w 15"/>
                  <a:gd name="T9" fmla="*/ 14 h 21"/>
                  <a:gd name="T10" fmla="*/ 0 w 15"/>
                  <a:gd name="T11" fmla="*/ 19 h 21"/>
                  <a:gd name="T12" fmla="*/ 0 w 15"/>
                  <a:gd name="T13" fmla="*/ 21 h 21"/>
                  <a:gd name="T14" fmla="*/ 2 w 15"/>
                  <a:gd name="T15" fmla="*/ 21 h 21"/>
                  <a:gd name="T16" fmla="*/ 3 w 15"/>
                  <a:gd name="T17" fmla="*/ 20 h 21"/>
                  <a:gd name="T18" fmla="*/ 4 w 15"/>
                  <a:gd name="T19" fmla="*/ 19 h 21"/>
                  <a:gd name="T20" fmla="*/ 4 w 15"/>
                  <a:gd name="T21" fmla="*/ 17 h 21"/>
                  <a:gd name="T22" fmla="*/ 4 w 15"/>
                  <a:gd name="T23" fmla="*/ 16 h 21"/>
                  <a:gd name="T24" fmla="*/ 5 w 15"/>
                  <a:gd name="T25" fmla="*/ 14 h 21"/>
                  <a:gd name="T26" fmla="*/ 9 w 15"/>
                  <a:gd name="T27" fmla="*/ 9 h 21"/>
                  <a:gd name="T28" fmla="*/ 13 w 15"/>
                  <a:gd name="T29" fmla="*/ 6 h 21"/>
                  <a:gd name="T30" fmla="*/ 15 w 15"/>
                  <a:gd name="T31" fmla="*/ 2 h 21"/>
                  <a:gd name="T32" fmla="*/ 15 w 15"/>
                  <a:gd name="T33" fmla="*/ 1 h 21"/>
                  <a:gd name="T34" fmla="*/ 14 w 15"/>
                  <a:gd name="T35" fmla="*/ 1 h 21"/>
                  <a:gd name="T36" fmla="*/ 14 w 15"/>
                  <a:gd name="T37" fmla="*/ 2 h 21"/>
                  <a:gd name="T38" fmla="*/ 14 w 15"/>
                  <a:gd name="T39" fmla="*/ 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" h="21">
                    <a:moveTo>
                      <a:pt x="14" y="0"/>
                    </a:moveTo>
                    <a:lnTo>
                      <a:pt x="10" y="4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80" name="Freeform 3431"/>
              <p:cNvSpPr>
                <a:spLocks/>
              </p:cNvSpPr>
              <p:nvPr/>
            </p:nvSpPr>
            <p:spPr bwMode="auto">
              <a:xfrm>
                <a:off x="1557" y="100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2 w 4"/>
                  <a:gd name="T5" fmla="*/ 2 h 4"/>
                  <a:gd name="T6" fmla="*/ 0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81" name="Freeform 3432"/>
              <p:cNvSpPr>
                <a:spLocks/>
              </p:cNvSpPr>
              <p:nvPr/>
            </p:nvSpPr>
            <p:spPr bwMode="auto">
              <a:xfrm>
                <a:off x="1577" y="972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0 w 5"/>
                  <a:gd name="T5" fmla="*/ 6 h 6"/>
                  <a:gd name="T6" fmla="*/ 3 w 5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82" name="Freeform 3433"/>
              <p:cNvSpPr>
                <a:spLocks/>
              </p:cNvSpPr>
              <p:nvPr/>
            </p:nvSpPr>
            <p:spPr bwMode="auto">
              <a:xfrm>
                <a:off x="1577" y="980"/>
                <a:ext cx="3" cy="7"/>
              </a:xfrm>
              <a:custGeom>
                <a:avLst/>
                <a:gdLst>
                  <a:gd name="T0" fmla="*/ 0 w 3"/>
                  <a:gd name="T1" fmla="*/ 7 h 7"/>
                  <a:gd name="T2" fmla="*/ 3 w 3"/>
                  <a:gd name="T3" fmla="*/ 4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4 h 7"/>
                  <a:gd name="T10" fmla="*/ 0 w 3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83" name="Freeform 3434"/>
              <p:cNvSpPr>
                <a:spLocks/>
              </p:cNvSpPr>
              <p:nvPr/>
            </p:nvSpPr>
            <p:spPr bwMode="auto">
              <a:xfrm>
                <a:off x="1483" y="900"/>
                <a:ext cx="133" cy="180"/>
              </a:xfrm>
              <a:custGeom>
                <a:avLst/>
                <a:gdLst>
                  <a:gd name="T0" fmla="*/ 114 w 133"/>
                  <a:gd name="T1" fmla="*/ 18 h 180"/>
                  <a:gd name="T2" fmla="*/ 102 w 133"/>
                  <a:gd name="T3" fmla="*/ 46 h 180"/>
                  <a:gd name="T4" fmla="*/ 88 w 133"/>
                  <a:gd name="T5" fmla="*/ 64 h 180"/>
                  <a:gd name="T6" fmla="*/ 81 w 133"/>
                  <a:gd name="T7" fmla="*/ 77 h 180"/>
                  <a:gd name="T8" fmla="*/ 73 w 133"/>
                  <a:gd name="T9" fmla="*/ 88 h 180"/>
                  <a:gd name="T10" fmla="*/ 67 w 133"/>
                  <a:gd name="T11" fmla="*/ 92 h 180"/>
                  <a:gd name="T12" fmla="*/ 58 w 133"/>
                  <a:gd name="T13" fmla="*/ 103 h 180"/>
                  <a:gd name="T14" fmla="*/ 48 w 133"/>
                  <a:gd name="T15" fmla="*/ 115 h 180"/>
                  <a:gd name="T16" fmla="*/ 42 w 133"/>
                  <a:gd name="T17" fmla="*/ 121 h 180"/>
                  <a:gd name="T18" fmla="*/ 35 w 133"/>
                  <a:gd name="T19" fmla="*/ 128 h 180"/>
                  <a:gd name="T20" fmla="*/ 22 w 133"/>
                  <a:gd name="T21" fmla="*/ 143 h 180"/>
                  <a:gd name="T22" fmla="*/ 21 w 133"/>
                  <a:gd name="T23" fmla="*/ 144 h 180"/>
                  <a:gd name="T24" fmla="*/ 18 w 133"/>
                  <a:gd name="T25" fmla="*/ 145 h 180"/>
                  <a:gd name="T26" fmla="*/ 13 w 133"/>
                  <a:gd name="T27" fmla="*/ 150 h 180"/>
                  <a:gd name="T28" fmla="*/ 9 w 133"/>
                  <a:gd name="T29" fmla="*/ 156 h 180"/>
                  <a:gd name="T30" fmla="*/ 12 w 133"/>
                  <a:gd name="T31" fmla="*/ 156 h 180"/>
                  <a:gd name="T32" fmla="*/ 2 w 133"/>
                  <a:gd name="T33" fmla="*/ 177 h 180"/>
                  <a:gd name="T34" fmla="*/ 11 w 133"/>
                  <a:gd name="T35" fmla="*/ 170 h 180"/>
                  <a:gd name="T36" fmla="*/ 11 w 133"/>
                  <a:gd name="T37" fmla="*/ 167 h 180"/>
                  <a:gd name="T38" fmla="*/ 5 w 133"/>
                  <a:gd name="T39" fmla="*/ 172 h 180"/>
                  <a:gd name="T40" fmla="*/ 16 w 133"/>
                  <a:gd name="T41" fmla="*/ 161 h 180"/>
                  <a:gd name="T42" fmla="*/ 23 w 133"/>
                  <a:gd name="T43" fmla="*/ 154 h 180"/>
                  <a:gd name="T44" fmla="*/ 38 w 133"/>
                  <a:gd name="T45" fmla="*/ 141 h 180"/>
                  <a:gd name="T46" fmla="*/ 47 w 133"/>
                  <a:gd name="T47" fmla="*/ 131 h 180"/>
                  <a:gd name="T48" fmla="*/ 58 w 133"/>
                  <a:gd name="T49" fmla="*/ 123 h 180"/>
                  <a:gd name="T50" fmla="*/ 66 w 133"/>
                  <a:gd name="T51" fmla="*/ 111 h 180"/>
                  <a:gd name="T52" fmla="*/ 78 w 133"/>
                  <a:gd name="T53" fmla="*/ 104 h 180"/>
                  <a:gd name="T54" fmla="*/ 83 w 133"/>
                  <a:gd name="T55" fmla="*/ 95 h 180"/>
                  <a:gd name="T56" fmla="*/ 88 w 133"/>
                  <a:gd name="T57" fmla="*/ 93 h 180"/>
                  <a:gd name="T58" fmla="*/ 97 w 133"/>
                  <a:gd name="T59" fmla="*/ 82 h 180"/>
                  <a:gd name="T60" fmla="*/ 104 w 133"/>
                  <a:gd name="T61" fmla="*/ 70 h 180"/>
                  <a:gd name="T62" fmla="*/ 112 w 133"/>
                  <a:gd name="T63" fmla="*/ 57 h 180"/>
                  <a:gd name="T64" fmla="*/ 120 w 133"/>
                  <a:gd name="T65" fmla="*/ 41 h 180"/>
                  <a:gd name="T66" fmla="*/ 127 w 133"/>
                  <a:gd name="T67" fmla="*/ 24 h 180"/>
                  <a:gd name="T68" fmla="*/ 133 w 133"/>
                  <a:gd name="T69" fmla="*/ 1 h 180"/>
                  <a:gd name="T70" fmla="*/ 129 w 133"/>
                  <a:gd name="T71" fmla="*/ 0 h 180"/>
                  <a:gd name="T72" fmla="*/ 124 w 133"/>
                  <a:gd name="T73" fmla="*/ 3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3" h="180">
                    <a:moveTo>
                      <a:pt x="124" y="3"/>
                    </a:moveTo>
                    <a:lnTo>
                      <a:pt x="114" y="18"/>
                    </a:lnTo>
                    <a:lnTo>
                      <a:pt x="104" y="37"/>
                    </a:lnTo>
                    <a:lnTo>
                      <a:pt x="102" y="46"/>
                    </a:lnTo>
                    <a:lnTo>
                      <a:pt x="96" y="52"/>
                    </a:lnTo>
                    <a:lnTo>
                      <a:pt x="88" y="64"/>
                    </a:lnTo>
                    <a:lnTo>
                      <a:pt x="83" y="74"/>
                    </a:lnTo>
                    <a:lnTo>
                      <a:pt x="81" y="77"/>
                    </a:lnTo>
                    <a:lnTo>
                      <a:pt x="77" y="82"/>
                    </a:lnTo>
                    <a:lnTo>
                      <a:pt x="73" y="88"/>
                    </a:lnTo>
                    <a:lnTo>
                      <a:pt x="69" y="90"/>
                    </a:lnTo>
                    <a:lnTo>
                      <a:pt x="67" y="92"/>
                    </a:lnTo>
                    <a:lnTo>
                      <a:pt x="63" y="98"/>
                    </a:lnTo>
                    <a:lnTo>
                      <a:pt x="58" y="103"/>
                    </a:lnTo>
                    <a:lnTo>
                      <a:pt x="52" y="109"/>
                    </a:lnTo>
                    <a:lnTo>
                      <a:pt x="48" y="115"/>
                    </a:lnTo>
                    <a:lnTo>
                      <a:pt x="45" y="118"/>
                    </a:lnTo>
                    <a:lnTo>
                      <a:pt x="42" y="121"/>
                    </a:lnTo>
                    <a:lnTo>
                      <a:pt x="38" y="125"/>
                    </a:lnTo>
                    <a:lnTo>
                      <a:pt x="35" y="128"/>
                    </a:lnTo>
                    <a:lnTo>
                      <a:pt x="25" y="138"/>
                    </a:lnTo>
                    <a:lnTo>
                      <a:pt x="22" y="143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0" y="144"/>
                    </a:lnTo>
                    <a:lnTo>
                      <a:pt x="18" y="145"/>
                    </a:lnTo>
                    <a:lnTo>
                      <a:pt x="17" y="148"/>
                    </a:lnTo>
                    <a:lnTo>
                      <a:pt x="13" y="150"/>
                    </a:lnTo>
                    <a:lnTo>
                      <a:pt x="9" y="155"/>
                    </a:lnTo>
                    <a:lnTo>
                      <a:pt x="9" y="156"/>
                    </a:lnTo>
                    <a:lnTo>
                      <a:pt x="11" y="155"/>
                    </a:lnTo>
                    <a:lnTo>
                      <a:pt x="12" y="156"/>
                    </a:lnTo>
                    <a:lnTo>
                      <a:pt x="10" y="161"/>
                    </a:lnTo>
                    <a:lnTo>
                      <a:pt x="2" y="177"/>
                    </a:lnTo>
                    <a:lnTo>
                      <a:pt x="0" y="180"/>
                    </a:lnTo>
                    <a:lnTo>
                      <a:pt x="11" y="170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0" y="169"/>
                    </a:lnTo>
                    <a:lnTo>
                      <a:pt x="5" y="172"/>
                    </a:lnTo>
                    <a:lnTo>
                      <a:pt x="12" y="165"/>
                    </a:lnTo>
                    <a:lnTo>
                      <a:pt x="16" y="161"/>
                    </a:lnTo>
                    <a:lnTo>
                      <a:pt x="18" y="157"/>
                    </a:lnTo>
                    <a:lnTo>
                      <a:pt x="23" y="154"/>
                    </a:lnTo>
                    <a:lnTo>
                      <a:pt x="28" y="151"/>
                    </a:lnTo>
                    <a:lnTo>
                      <a:pt x="38" y="141"/>
                    </a:lnTo>
                    <a:lnTo>
                      <a:pt x="43" y="136"/>
                    </a:lnTo>
                    <a:lnTo>
                      <a:pt x="47" y="131"/>
                    </a:lnTo>
                    <a:lnTo>
                      <a:pt x="53" y="125"/>
                    </a:lnTo>
                    <a:lnTo>
                      <a:pt x="58" y="123"/>
                    </a:lnTo>
                    <a:lnTo>
                      <a:pt x="63" y="116"/>
                    </a:lnTo>
                    <a:lnTo>
                      <a:pt x="66" y="111"/>
                    </a:lnTo>
                    <a:lnTo>
                      <a:pt x="73" y="107"/>
                    </a:lnTo>
                    <a:lnTo>
                      <a:pt x="78" y="104"/>
                    </a:lnTo>
                    <a:lnTo>
                      <a:pt x="82" y="99"/>
                    </a:lnTo>
                    <a:lnTo>
                      <a:pt x="83" y="95"/>
                    </a:lnTo>
                    <a:lnTo>
                      <a:pt x="87" y="92"/>
                    </a:lnTo>
                    <a:lnTo>
                      <a:pt x="88" y="93"/>
                    </a:lnTo>
                    <a:lnTo>
                      <a:pt x="92" y="88"/>
                    </a:lnTo>
                    <a:lnTo>
                      <a:pt x="97" y="82"/>
                    </a:lnTo>
                    <a:lnTo>
                      <a:pt x="98" y="78"/>
                    </a:lnTo>
                    <a:lnTo>
                      <a:pt x="104" y="70"/>
                    </a:lnTo>
                    <a:lnTo>
                      <a:pt x="109" y="63"/>
                    </a:lnTo>
                    <a:lnTo>
                      <a:pt x="112" y="57"/>
                    </a:lnTo>
                    <a:lnTo>
                      <a:pt x="117" y="49"/>
                    </a:lnTo>
                    <a:lnTo>
                      <a:pt x="120" y="41"/>
                    </a:lnTo>
                    <a:lnTo>
                      <a:pt x="124" y="33"/>
                    </a:lnTo>
                    <a:lnTo>
                      <a:pt x="127" y="24"/>
                    </a:lnTo>
                    <a:lnTo>
                      <a:pt x="129" y="17"/>
                    </a:lnTo>
                    <a:lnTo>
                      <a:pt x="133" y="1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1"/>
                    </a:lnTo>
                    <a:lnTo>
                      <a:pt x="124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84" name="Rectangle 3435"/>
              <p:cNvSpPr>
                <a:spLocks noChangeArrowheads="1"/>
              </p:cNvSpPr>
              <p:nvPr/>
            </p:nvSpPr>
            <p:spPr bwMode="auto">
              <a:xfrm>
                <a:off x="1755" y="521"/>
                <a:ext cx="1" cy="1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685" name="Freeform 3436"/>
              <p:cNvSpPr>
                <a:spLocks/>
              </p:cNvSpPr>
              <p:nvPr/>
            </p:nvSpPr>
            <p:spPr bwMode="auto">
              <a:xfrm>
                <a:off x="1753" y="5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86" name="Freeform 3437"/>
              <p:cNvSpPr>
                <a:spLocks/>
              </p:cNvSpPr>
              <p:nvPr/>
            </p:nvSpPr>
            <p:spPr bwMode="auto">
              <a:xfrm>
                <a:off x="1741" y="5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87" name="Freeform 3438"/>
              <p:cNvSpPr>
                <a:spLocks/>
              </p:cNvSpPr>
              <p:nvPr/>
            </p:nvSpPr>
            <p:spPr bwMode="auto">
              <a:xfrm>
                <a:off x="1739" y="493"/>
                <a:ext cx="27" cy="38"/>
              </a:xfrm>
              <a:custGeom>
                <a:avLst/>
                <a:gdLst>
                  <a:gd name="T0" fmla="*/ 19 w 27"/>
                  <a:gd name="T1" fmla="*/ 0 h 38"/>
                  <a:gd name="T2" fmla="*/ 19 w 27"/>
                  <a:gd name="T3" fmla="*/ 3 h 38"/>
                  <a:gd name="T4" fmla="*/ 16 w 27"/>
                  <a:gd name="T5" fmla="*/ 3 h 38"/>
                  <a:gd name="T6" fmla="*/ 16 w 27"/>
                  <a:gd name="T7" fmla="*/ 5 h 38"/>
                  <a:gd name="T8" fmla="*/ 15 w 27"/>
                  <a:gd name="T9" fmla="*/ 7 h 38"/>
                  <a:gd name="T10" fmla="*/ 14 w 27"/>
                  <a:gd name="T11" fmla="*/ 8 h 38"/>
                  <a:gd name="T12" fmla="*/ 11 w 27"/>
                  <a:gd name="T13" fmla="*/ 10 h 38"/>
                  <a:gd name="T14" fmla="*/ 11 w 27"/>
                  <a:gd name="T15" fmla="*/ 13 h 38"/>
                  <a:gd name="T16" fmla="*/ 11 w 27"/>
                  <a:gd name="T17" fmla="*/ 14 h 38"/>
                  <a:gd name="T18" fmla="*/ 11 w 27"/>
                  <a:gd name="T19" fmla="*/ 16 h 38"/>
                  <a:gd name="T20" fmla="*/ 11 w 27"/>
                  <a:gd name="T21" fmla="*/ 18 h 38"/>
                  <a:gd name="T22" fmla="*/ 10 w 27"/>
                  <a:gd name="T23" fmla="*/ 15 h 38"/>
                  <a:gd name="T24" fmla="*/ 7 w 27"/>
                  <a:gd name="T25" fmla="*/ 20 h 38"/>
                  <a:gd name="T26" fmla="*/ 7 w 27"/>
                  <a:gd name="T27" fmla="*/ 21 h 38"/>
                  <a:gd name="T28" fmla="*/ 7 w 27"/>
                  <a:gd name="T29" fmla="*/ 23 h 38"/>
                  <a:gd name="T30" fmla="*/ 7 w 27"/>
                  <a:gd name="T31" fmla="*/ 23 h 38"/>
                  <a:gd name="T32" fmla="*/ 5 w 27"/>
                  <a:gd name="T33" fmla="*/ 23 h 38"/>
                  <a:gd name="T34" fmla="*/ 4 w 27"/>
                  <a:gd name="T35" fmla="*/ 25 h 38"/>
                  <a:gd name="T36" fmla="*/ 2 w 27"/>
                  <a:gd name="T37" fmla="*/ 28 h 38"/>
                  <a:gd name="T38" fmla="*/ 1 w 27"/>
                  <a:gd name="T39" fmla="*/ 29 h 38"/>
                  <a:gd name="T40" fmla="*/ 1 w 27"/>
                  <a:gd name="T41" fmla="*/ 30 h 38"/>
                  <a:gd name="T42" fmla="*/ 2 w 27"/>
                  <a:gd name="T43" fmla="*/ 31 h 38"/>
                  <a:gd name="T44" fmla="*/ 4 w 27"/>
                  <a:gd name="T45" fmla="*/ 29 h 38"/>
                  <a:gd name="T46" fmla="*/ 5 w 27"/>
                  <a:gd name="T47" fmla="*/ 28 h 38"/>
                  <a:gd name="T48" fmla="*/ 6 w 27"/>
                  <a:gd name="T49" fmla="*/ 31 h 38"/>
                  <a:gd name="T50" fmla="*/ 2 w 27"/>
                  <a:gd name="T51" fmla="*/ 34 h 38"/>
                  <a:gd name="T52" fmla="*/ 1 w 27"/>
                  <a:gd name="T53" fmla="*/ 35 h 38"/>
                  <a:gd name="T54" fmla="*/ 1 w 27"/>
                  <a:gd name="T55" fmla="*/ 36 h 38"/>
                  <a:gd name="T56" fmla="*/ 4 w 27"/>
                  <a:gd name="T57" fmla="*/ 35 h 38"/>
                  <a:gd name="T58" fmla="*/ 4 w 27"/>
                  <a:gd name="T59" fmla="*/ 35 h 38"/>
                  <a:gd name="T60" fmla="*/ 5 w 27"/>
                  <a:gd name="T61" fmla="*/ 36 h 38"/>
                  <a:gd name="T62" fmla="*/ 6 w 27"/>
                  <a:gd name="T63" fmla="*/ 38 h 38"/>
                  <a:gd name="T64" fmla="*/ 9 w 27"/>
                  <a:gd name="T65" fmla="*/ 36 h 38"/>
                  <a:gd name="T66" fmla="*/ 11 w 27"/>
                  <a:gd name="T67" fmla="*/ 35 h 38"/>
                  <a:gd name="T68" fmla="*/ 10 w 27"/>
                  <a:gd name="T69" fmla="*/ 36 h 38"/>
                  <a:gd name="T70" fmla="*/ 10 w 27"/>
                  <a:gd name="T71" fmla="*/ 35 h 38"/>
                  <a:gd name="T72" fmla="*/ 10 w 27"/>
                  <a:gd name="T73" fmla="*/ 34 h 38"/>
                  <a:gd name="T74" fmla="*/ 6 w 27"/>
                  <a:gd name="T75" fmla="*/ 35 h 38"/>
                  <a:gd name="T76" fmla="*/ 5 w 27"/>
                  <a:gd name="T77" fmla="*/ 34 h 38"/>
                  <a:gd name="T78" fmla="*/ 9 w 27"/>
                  <a:gd name="T79" fmla="*/ 33 h 38"/>
                  <a:gd name="T80" fmla="*/ 11 w 27"/>
                  <a:gd name="T81" fmla="*/ 34 h 38"/>
                  <a:gd name="T82" fmla="*/ 12 w 27"/>
                  <a:gd name="T83" fmla="*/ 31 h 38"/>
                  <a:gd name="T84" fmla="*/ 14 w 27"/>
                  <a:gd name="T85" fmla="*/ 29 h 38"/>
                  <a:gd name="T86" fmla="*/ 17 w 27"/>
                  <a:gd name="T87" fmla="*/ 29 h 38"/>
                  <a:gd name="T88" fmla="*/ 15 w 27"/>
                  <a:gd name="T89" fmla="*/ 29 h 38"/>
                  <a:gd name="T90" fmla="*/ 14 w 27"/>
                  <a:gd name="T91" fmla="*/ 28 h 38"/>
                  <a:gd name="T92" fmla="*/ 14 w 27"/>
                  <a:gd name="T93" fmla="*/ 25 h 38"/>
                  <a:gd name="T94" fmla="*/ 15 w 27"/>
                  <a:gd name="T95" fmla="*/ 24 h 38"/>
                  <a:gd name="T96" fmla="*/ 16 w 27"/>
                  <a:gd name="T97" fmla="*/ 24 h 38"/>
                  <a:gd name="T98" fmla="*/ 19 w 27"/>
                  <a:gd name="T99" fmla="*/ 23 h 38"/>
                  <a:gd name="T100" fmla="*/ 19 w 27"/>
                  <a:gd name="T101" fmla="*/ 23 h 38"/>
                  <a:gd name="T102" fmla="*/ 21 w 27"/>
                  <a:gd name="T103" fmla="*/ 23 h 38"/>
                  <a:gd name="T104" fmla="*/ 20 w 27"/>
                  <a:gd name="T105" fmla="*/ 20 h 38"/>
                  <a:gd name="T106" fmla="*/ 22 w 27"/>
                  <a:gd name="T107" fmla="*/ 18 h 38"/>
                  <a:gd name="T108" fmla="*/ 22 w 27"/>
                  <a:gd name="T109" fmla="*/ 14 h 38"/>
                  <a:gd name="T110" fmla="*/ 24 w 27"/>
                  <a:gd name="T111" fmla="*/ 13 h 38"/>
                  <a:gd name="T112" fmla="*/ 24 w 27"/>
                  <a:gd name="T113" fmla="*/ 10 h 38"/>
                  <a:gd name="T114" fmla="*/ 27 w 27"/>
                  <a:gd name="T115" fmla="*/ 8 h 38"/>
                  <a:gd name="T116" fmla="*/ 22 w 27"/>
                  <a:gd name="T117" fmla="*/ 3 h 38"/>
                  <a:gd name="T118" fmla="*/ 17 w 27"/>
                  <a:gd name="T119" fmla="*/ 0 h 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" h="38">
                    <a:moveTo>
                      <a:pt x="17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0" y="15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1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7" y="34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3"/>
                    </a:lnTo>
                    <a:lnTo>
                      <a:pt x="10" y="33"/>
                    </a:lnTo>
                    <a:lnTo>
                      <a:pt x="11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2" y="9"/>
                    </a:lnTo>
                    <a:lnTo>
                      <a:pt x="27" y="8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88" name="Freeform 3439"/>
              <p:cNvSpPr>
                <a:spLocks/>
              </p:cNvSpPr>
              <p:nvPr/>
            </p:nvSpPr>
            <p:spPr bwMode="auto">
              <a:xfrm>
                <a:off x="1738" y="52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89" name="Freeform 3440"/>
              <p:cNvSpPr>
                <a:spLocks/>
              </p:cNvSpPr>
              <p:nvPr/>
            </p:nvSpPr>
            <p:spPr bwMode="auto">
              <a:xfrm>
                <a:off x="1777" y="49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0" name="Freeform 3441"/>
              <p:cNvSpPr>
                <a:spLocks/>
              </p:cNvSpPr>
              <p:nvPr/>
            </p:nvSpPr>
            <p:spPr bwMode="auto">
              <a:xfrm>
                <a:off x="1756" y="5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1" name="Freeform 3442"/>
              <p:cNvSpPr>
                <a:spLocks/>
              </p:cNvSpPr>
              <p:nvPr/>
            </p:nvSpPr>
            <p:spPr bwMode="auto">
              <a:xfrm>
                <a:off x="1771" y="4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2" name="Freeform 3443"/>
              <p:cNvSpPr>
                <a:spLocks/>
              </p:cNvSpPr>
              <p:nvPr/>
            </p:nvSpPr>
            <p:spPr bwMode="auto">
              <a:xfrm>
                <a:off x="1769" y="4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3" name="Freeform 3444"/>
              <p:cNvSpPr>
                <a:spLocks/>
              </p:cNvSpPr>
              <p:nvPr/>
            </p:nvSpPr>
            <p:spPr bwMode="auto">
              <a:xfrm>
                <a:off x="1766" y="481"/>
                <a:ext cx="4" cy="4"/>
              </a:xfrm>
              <a:custGeom>
                <a:avLst/>
                <a:gdLst>
                  <a:gd name="T0" fmla="*/ 1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4 w 4"/>
                  <a:gd name="T7" fmla="*/ 2 h 4"/>
                  <a:gd name="T8" fmla="*/ 3 w 4"/>
                  <a:gd name="T9" fmla="*/ 1 h 4"/>
                  <a:gd name="T10" fmla="*/ 0 w 4"/>
                  <a:gd name="T11" fmla="*/ 0 h 4"/>
                  <a:gd name="T12" fmla="*/ 1 w 4"/>
                  <a:gd name="T13" fmla="*/ 1 h 4"/>
                  <a:gd name="T14" fmla="*/ 3 w 4"/>
                  <a:gd name="T15" fmla="*/ 2 h 4"/>
                  <a:gd name="T16" fmla="*/ 1 w 4"/>
                  <a:gd name="T17" fmla="*/ 2 h 4"/>
                  <a:gd name="T18" fmla="*/ 0 w 4"/>
                  <a:gd name="T19" fmla="*/ 2 h 4"/>
                  <a:gd name="T20" fmla="*/ 1 w 4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4" name="Freeform 3445"/>
              <p:cNvSpPr>
                <a:spLocks/>
              </p:cNvSpPr>
              <p:nvPr/>
            </p:nvSpPr>
            <p:spPr bwMode="auto">
              <a:xfrm>
                <a:off x="1767" y="47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5" name="Freeform 3446"/>
              <p:cNvSpPr>
                <a:spLocks/>
              </p:cNvSpPr>
              <p:nvPr/>
            </p:nvSpPr>
            <p:spPr bwMode="auto">
              <a:xfrm>
                <a:off x="1764" y="48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6" name="Freeform 3447"/>
              <p:cNvSpPr>
                <a:spLocks/>
              </p:cNvSpPr>
              <p:nvPr/>
            </p:nvSpPr>
            <p:spPr bwMode="auto">
              <a:xfrm>
                <a:off x="1761" y="4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7" name="Freeform 3448"/>
              <p:cNvSpPr>
                <a:spLocks/>
              </p:cNvSpPr>
              <p:nvPr/>
            </p:nvSpPr>
            <p:spPr bwMode="auto">
              <a:xfrm>
                <a:off x="1759" y="470"/>
                <a:ext cx="26" cy="25"/>
              </a:xfrm>
              <a:custGeom>
                <a:avLst/>
                <a:gdLst>
                  <a:gd name="T0" fmla="*/ 7 w 26"/>
                  <a:gd name="T1" fmla="*/ 25 h 25"/>
                  <a:gd name="T2" fmla="*/ 11 w 26"/>
                  <a:gd name="T3" fmla="*/ 25 h 25"/>
                  <a:gd name="T4" fmla="*/ 15 w 26"/>
                  <a:gd name="T5" fmla="*/ 25 h 25"/>
                  <a:gd name="T6" fmla="*/ 15 w 26"/>
                  <a:gd name="T7" fmla="*/ 22 h 25"/>
                  <a:gd name="T8" fmla="*/ 16 w 26"/>
                  <a:gd name="T9" fmla="*/ 22 h 25"/>
                  <a:gd name="T10" fmla="*/ 16 w 26"/>
                  <a:gd name="T11" fmla="*/ 21 h 25"/>
                  <a:gd name="T12" fmla="*/ 16 w 26"/>
                  <a:gd name="T13" fmla="*/ 18 h 25"/>
                  <a:gd name="T14" fmla="*/ 17 w 26"/>
                  <a:gd name="T15" fmla="*/ 18 h 25"/>
                  <a:gd name="T16" fmla="*/ 17 w 26"/>
                  <a:gd name="T17" fmla="*/ 17 h 25"/>
                  <a:gd name="T18" fmla="*/ 17 w 26"/>
                  <a:gd name="T19" fmla="*/ 16 h 25"/>
                  <a:gd name="T20" fmla="*/ 20 w 26"/>
                  <a:gd name="T21" fmla="*/ 17 h 25"/>
                  <a:gd name="T22" fmla="*/ 20 w 26"/>
                  <a:gd name="T23" fmla="*/ 16 h 25"/>
                  <a:gd name="T24" fmla="*/ 21 w 26"/>
                  <a:gd name="T25" fmla="*/ 16 h 25"/>
                  <a:gd name="T26" fmla="*/ 21 w 26"/>
                  <a:gd name="T27" fmla="*/ 15 h 25"/>
                  <a:gd name="T28" fmla="*/ 21 w 26"/>
                  <a:gd name="T29" fmla="*/ 13 h 25"/>
                  <a:gd name="T30" fmla="*/ 22 w 26"/>
                  <a:gd name="T31" fmla="*/ 13 h 25"/>
                  <a:gd name="T32" fmla="*/ 22 w 26"/>
                  <a:gd name="T33" fmla="*/ 12 h 25"/>
                  <a:gd name="T34" fmla="*/ 23 w 26"/>
                  <a:gd name="T35" fmla="*/ 12 h 25"/>
                  <a:gd name="T36" fmla="*/ 25 w 26"/>
                  <a:gd name="T37" fmla="*/ 11 h 25"/>
                  <a:gd name="T38" fmla="*/ 23 w 26"/>
                  <a:gd name="T39" fmla="*/ 10 h 25"/>
                  <a:gd name="T40" fmla="*/ 25 w 26"/>
                  <a:gd name="T41" fmla="*/ 10 h 25"/>
                  <a:gd name="T42" fmla="*/ 26 w 26"/>
                  <a:gd name="T43" fmla="*/ 10 h 25"/>
                  <a:gd name="T44" fmla="*/ 26 w 26"/>
                  <a:gd name="T45" fmla="*/ 8 h 25"/>
                  <a:gd name="T46" fmla="*/ 25 w 26"/>
                  <a:gd name="T47" fmla="*/ 8 h 25"/>
                  <a:gd name="T48" fmla="*/ 23 w 26"/>
                  <a:gd name="T49" fmla="*/ 7 h 25"/>
                  <a:gd name="T50" fmla="*/ 22 w 26"/>
                  <a:gd name="T51" fmla="*/ 5 h 25"/>
                  <a:gd name="T52" fmla="*/ 18 w 26"/>
                  <a:gd name="T53" fmla="*/ 0 h 25"/>
                  <a:gd name="T54" fmla="*/ 17 w 26"/>
                  <a:gd name="T55" fmla="*/ 1 h 25"/>
                  <a:gd name="T56" fmla="*/ 17 w 26"/>
                  <a:gd name="T57" fmla="*/ 2 h 25"/>
                  <a:gd name="T58" fmla="*/ 17 w 26"/>
                  <a:gd name="T59" fmla="*/ 1 h 25"/>
                  <a:gd name="T60" fmla="*/ 18 w 26"/>
                  <a:gd name="T61" fmla="*/ 1 h 25"/>
                  <a:gd name="T62" fmla="*/ 18 w 26"/>
                  <a:gd name="T63" fmla="*/ 2 h 25"/>
                  <a:gd name="T64" fmla="*/ 18 w 26"/>
                  <a:gd name="T65" fmla="*/ 5 h 25"/>
                  <a:gd name="T66" fmla="*/ 16 w 26"/>
                  <a:gd name="T67" fmla="*/ 3 h 25"/>
                  <a:gd name="T68" fmla="*/ 13 w 26"/>
                  <a:gd name="T69" fmla="*/ 5 h 25"/>
                  <a:gd name="T70" fmla="*/ 13 w 26"/>
                  <a:gd name="T71" fmla="*/ 7 h 25"/>
                  <a:gd name="T72" fmla="*/ 12 w 26"/>
                  <a:gd name="T73" fmla="*/ 7 h 25"/>
                  <a:gd name="T74" fmla="*/ 11 w 26"/>
                  <a:gd name="T75" fmla="*/ 7 h 25"/>
                  <a:gd name="T76" fmla="*/ 11 w 26"/>
                  <a:gd name="T77" fmla="*/ 8 h 25"/>
                  <a:gd name="T78" fmla="*/ 8 w 26"/>
                  <a:gd name="T79" fmla="*/ 8 h 25"/>
                  <a:gd name="T80" fmla="*/ 6 w 26"/>
                  <a:gd name="T81" fmla="*/ 8 h 25"/>
                  <a:gd name="T82" fmla="*/ 6 w 26"/>
                  <a:gd name="T83" fmla="*/ 10 h 25"/>
                  <a:gd name="T84" fmla="*/ 5 w 26"/>
                  <a:gd name="T85" fmla="*/ 10 h 25"/>
                  <a:gd name="T86" fmla="*/ 4 w 26"/>
                  <a:gd name="T87" fmla="*/ 8 h 25"/>
                  <a:gd name="T88" fmla="*/ 2 w 26"/>
                  <a:gd name="T89" fmla="*/ 10 h 25"/>
                  <a:gd name="T90" fmla="*/ 4 w 26"/>
                  <a:gd name="T91" fmla="*/ 11 h 25"/>
                  <a:gd name="T92" fmla="*/ 2 w 26"/>
                  <a:gd name="T93" fmla="*/ 12 h 25"/>
                  <a:gd name="T94" fmla="*/ 1 w 26"/>
                  <a:gd name="T95" fmla="*/ 12 h 25"/>
                  <a:gd name="T96" fmla="*/ 2 w 26"/>
                  <a:gd name="T97" fmla="*/ 13 h 25"/>
                  <a:gd name="T98" fmla="*/ 1 w 26"/>
                  <a:gd name="T99" fmla="*/ 15 h 25"/>
                  <a:gd name="T100" fmla="*/ 1 w 26"/>
                  <a:gd name="T101" fmla="*/ 16 h 25"/>
                  <a:gd name="T102" fmla="*/ 1 w 26"/>
                  <a:gd name="T103" fmla="*/ 17 h 25"/>
                  <a:gd name="T104" fmla="*/ 0 w 26"/>
                  <a:gd name="T105" fmla="*/ 18 h 25"/>
                  <a:gd name="T106" fmla="*/ 0 w 26"/>
                  <a:gd name="T107" fmla="*/ 21 h 25"/>
                  <a:gd name="T108" fmla="*/ 4 w 26"/>
                  <a:gd name="T109" fmla="*/ 23 h 25"/>
                  <a:gd name="T110" fmla="*/ 7 w 26"/>
                  <a:gd name="T111" fmla="*/ 25 h 2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" h="25">
                    <a:moveTo>
                      <a:pt x="7" y="25"/>
                    </a:moveTo>
                    <a:lnTo>
                      <a:pt x="11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5" y="11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4" y="23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8" name="Freeform 3449"/>
              <p:cNvSpPr>
                <a:spLocks/>
              </p:cNvSpPr>
              <p:nvPr/>
            </p:nvSpPr>
            <p:spPr bwMode="auto">
              <a:xfrm>
                <a:off x="1692" y="649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1 w 1"/>
                  <a:gd name="T9" fmla="*/ 1 h 5"/>
                  <a:gd name="T10" fmla="*/ 0 w 1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699" name="Freeform 3450"/>
              <p:cNvSpPr>
                <a:spLocks/>
              </p:cNvSpPr>
              <p:nvPr/>
            </p:nvSpPr>
            <p:spPr bwMode="auto">
              <a:xfrm>
                <a:off x="1689" y="642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  <a:gd name="T8" fmla="*/ 3 w 3"/>
                  <a:gd name="T9" fmla="*/ 2 h 4"/>
                  <a:gd name="T10" fmla="*/ 1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0" name="Freeform 3451"/>
              <p:cNvSpPr>
                <a:spLocks/>
              </p:cNvSpPr>
              <p:nvPr/>
            </p:nvSpPr>
            <p:spPr bwMode="auto">
              <a:xfrm>
                <a:off x="1678" y="64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1" name="Freeform 3452"/>
              <p:cNvSpPr>
                <a:spLocks/>
              </p:cNvSpPr>
              <p:nvPr/>
            </p:nvSpPr>
            <p:spPr bwMode="auto">
              <a:xfrm>
                <a:off x="1667" y="567"/>
                <a:ext cx="53" cy="123"/>
              </a:xfrm>
              <a:custGeom>
                <a:avLst/>
                <a:gdLst>
                  <a:gd name="T0" fmla="*/ 46 w 53"/>
                  <a:gd name="T1" fmla="*/ 1 h 123"/>
                  <a:gd name="T2" fmla="*/ 43 w 53"/>
                  <a:gd name="T3" fmla="*/ 6 h 123"/>
                  <a:gd name="T4" fmla="*/ 42 w 53"/>
                  <a:gd name="T5" fmla="*/ 10 h 123"/>
                  <a:gd name="T6" fmla="*/ 40 w 53"/>
                  <a:gd name="T7" fmla="*/ 17 h 123"/>
                  <a:gd name="T8" fmla="*/ 36 w 53"/>
                  <a:gd name="T9" fmla="*/ 20 h 123"/>
                  <a:gd name="T10" fmla="*/ 31 w 53"/>
                  <a:gd name="T11" fmla="*/ 31 h 123"/>
                  <a:gd name="T12" fmla="*/ 27 w 53"/>
                  <a:gd name="T13" fmla="*/ 43 h 123"/>
                  <a:gd name="T14" fmla="*/ 25 w 53"/>
                  <a:gd name="T15" fmla="*/ 52 h 123"/>
                  <a:gd name="T16" fmla="*/ 23 w 53"/>
                  <a:gd name="T17" fmla="*/ 58 h 123"/>
                  <a:gd name="T18" fmla="*/ 23 w 53"/>
                  <a:gd name="T19" fmla="*/ 53 h 123"/>
                  <a:gd name="T20" fmla="*/ 17 w 53"/>
                  <a:gd name="T21" fmla="*/ 72 h 123"/>
                  <a:gd name="T22" fmla="*/ 18 w 53"/>
                  <a:gd name="T23" fmla="*/ 74 h 123"/>
                  <a:gd name="T24" fmla="*/ 16 w 53"/>
                  <a:gd name="T25" fmla="*/ 74 h 123"/>
                  <a:gd name="T26" fmla="*/ 18 w 53"/>
                  <a:gd name="T27" fmla="*/ 75 h 123"/>
                  <a:gd name="T28" fmla="*/ 16 w 53"/>
                  <a:gd name="T29" fmla="*/ 82 h 123"/>
                  <a:gd name="T30" fmla="*/ 13 w 53"/>
                  <a:gd name="T31" fmla="*/ 80 h 123"/>
                  <a:gd name="T32" fmla="*/ 8 w 53"/>
                  <a:gd name="T33" fmla="*/ 90 h 123"/>
                  <a:gd name="T34" fmla="*/ 5 w 53"/>
                  <a:gd name="T35" fmla="*/ 100 h 123"/>
                  <a:gd name="T36" fmla="*/ 2 w 53"/>
                  <a:gd name="T37" fmla="*/ 102 h 123"/>
                  <a:gd name="T38" fmla="*/ 5 w 53"/>
                  <a:gd name="T39" fmla="*/ 105 h 123"/>
                  <a:gd name="T40" fmla="*/ 8 w 53"/>
                  <a:gd name="T41" fmla="*/ 97 h 123"/>
                  <a:gd name="T42" fmla="*/ 11 w 53"/>
                  <a:gd name="T43" fmla="*/ 94 h 123"/>
                  <a:gd name="T44" fmla="*/ 8 w 53"/>
                  <a:gd name="T45" fmla="*/ 99 h 123"/>
                  <a:gd name="T46" fmla="*/ 4 w 53"/>
                  <a:gd name="T47" fmla="*/ 108 h 123"/>
                  <a:gd name="T48" fmla="*/ 2 w 53"/>
                  <a:gd name="T49" fmla="*/ 114 h 123"/>
                  <a:gd name="T50" fmla="*/ 1 w 53"/>
                  <a:gd name="T51" fmla="*/ 118 h 123"/>
                  <a:gd name="T52" fmla="*/ 4 w 53"/>
                  <a:gd name="T53" fmla="*/ 115 h 123"/>
                  <a:gd name="T54" fmla="*/ 4 w 53"/>
                  <a:gd name="T55" fmla="*/ 119 h 123"/>
                  <a:gd name="T56" fmla="*/ 1 w 53"/>
                  <a:gd name="T57" fmla="*/ 123 h 123"/>
                  <a:gd name="T58" fmla="*/ 4 w 53"/>
                  <a:gd name="T59" fmla="*/ 120 h 123"/>
                  <a:gd name="T60" fmla="*/ 7 w 53"/>
                  <a:gd name="T61" fmla="*/ 119 h 123"/>
                  <a:gd name="T62" fmla="*/ 11 w 53"/>
                  <a:gd name="T63" fmla="*/ 115 h 123"/>
                  <a:gd name="T64" fmla="*/ 8 w 53"/>
                  <a:gd name="T65" fmla="*/ 114 h 123"/>
                  <a:gd name="T66" fmla="*/ 12 w 53"/>
                  <a:gd name="T67" fmla="*/ 111 h 123"/>
                  <a:gd name="T68" fmla="*/ 10 w 53"/>
                  <a:gd name="T69" fmla="*/ 109 h 123"/>
                  <a:gd name="T70" fmla="*/ 5 w 53"/>
                  <a:gd name="T71" fmla="*/ 116 h 123"/>
                  <a:gd name="T72" fmla="*/ 5 w 53"/>
                  <a:gd name="T73" fmla="*/ 113 h 123"/>
                  <a:gd name="T74" fmla="*/ 12 w 53"/>
                  <a:gd name="T75" fmla="*/ 105 h 123"/>
                  <a:gd name="T76" fmla="*/ 15 w 53"/>
                  <a:gd name="T77" fmla="*/ 105 h 123"/>
                  <a:gd name="T78" fmla="*/ 17 w 53"/>
                  <a:gd name="T79" fmla="*/ 98 h 123"/>
                  <a:gd name="T80" fmla="*/ 22 w 53"/>
                  <a:gd name="T81" fmla="*/ 92 h 123"/>
                  <a:gd name="T82" fmla="*/ 25 w 53"/>
                  <a:gd name="T83" fmla="*/ 87 h 123"/>
                  <a:gd name="T84" fmla="*/ 22 w 53"/>
                  <a:gd name="T85" fmla="*/ 89 h 123"/>
                  <a:gd name="T86" fmla="*/ 21 w 53"/>
                  <a:gd name="T87" fmla="*/ 85 h 123"/>
                  <a:gd name="T88" fmla="*/ 22 w 53"/>
                  <a:gd name="T89" fmla="*/ 78 h 123"/>
                  <a:gd name="T90" fmla="*/ 25 w 53"/>
                  <a:gd name="T91" fmla="*/ 74 h 123"/>
                  <a:gd name="T92" fmla="*/ 28 w 53"/>
                  <a:gd name="T93" fmla="*/ 69 h 123"/>
                  <a:gd name="T94" fmla="*/ 32 w 53"/>
                  <a:gd name="T95" fmla="*/ 63 h 123"/>
                  <a:gd name="T96" fmla="*/ 35 w 53"/>
                  <a:gd name="T97" fmla="*/ 62 h 123"/>
                  <a:gd name="T98" fmla="*/ 35 w 53"/>
                  <a:gd name="T99" fmla="*/ 56 h 123"/>
                  <a:gd name="T100" fmla="*/ 40 w 53"/>
                  <a:gd name="T101" fmla="*/ 46 h 123"/>
                  <a:gd name="T102" fmla="*/ 42 w 53"/>
                  <a:gd name="T103" fmla="*/ 41 h 123"/>
                  <a:gd name="T104" fmla="*/ 43 w 53"/>
                  <a:gd name="T105" fmla="*/ 32 h 123"/>
                  <a:gd name="T106" fmla="*/ 47 w 53"/>
                  <a:gd name="T107" fmla="*/ 23 h 123"/>
                  <a:gd name="T108" fmla="*/ 45 w 53"/>
                  <a:gd name="T109" fmla="*/ 21 h 123"/>
                  <a:gd name="T110" fmla="*/ 50 w 53"/>
                  <a:gd name="T111" fmla="*/ 1 h 123"/>
                  <a:gd name="T112" fmla="*/ 45 w 53"/>
                  <a:gd name="T113" fmla="*/ 1 h 1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3" h="123">
                    <a:moveTo>
                      <a:pt x="45" y="1"/>
                    </a:moveTo>
                    <a:lnTo>
                      <a:pt x="45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5" y="6"/>
                    </a:lnTo>
                    <a:lnTo>
                      <a:pt x="43" y="6"/>
                    </a:lnTo>
                    <a:lnTo>
                      <a:pt x="42" y="7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1" y="13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6"/>
                    </a:lnTo>
                    <a:lnTo>
                      <a:pt x="31" y="31"/>
                    </a:lnTo>
                    <a:lnTo>
                      <a:pt x="28" y="37"/>
                    </a:lnTo>
                    <a:lnTo>
                      <a:pt x="28" y="39"/>
                    </a:lnTo>
                    <a:lnTo>
                      <a:pt x="27" y="43"/>
                    </a:lnTo>
                    <a:lnTo>
                      <a:pt x="26" y="46"/>
                    </a:lnTo>
                    <a:lnTo>
                      <a:pt x="26" y="49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7"/>
                    </a:lnTo>
                    <a:lnTo>
                      <a:pt x="23" y="54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0" y="63"/>
                    </a:lnTo>
                    <a:lnTo>
                      <a:pt x="17" y="72"/>
                    </a:lnTo>
                    <a:lnTo>
                      <a:pt x="17" y="73"/>
                    </a:lnTo>
                    <a:lnTo>
                      <a:pt x="18" y="73"/>
                    </a:lnTo>
                    <a:lnTo>
                      <a:pt x="18" y="74"/>
                    </a:lnTo>
                    <a:lnTo>
                      <a:pt x="17" y="74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7" y="77"/>
                    </a:lnTo>
                    <a:lnTo>
                      <a:pt x="16" y="79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3" y="80"/>
                    </a:lnTo>
                    <a:lnTo>
                      <a:pt x="12" y="83"/>
                    </a:lnTo>
                    <a:lnTo>
                      <a:pt x="11" y="87"/>
                    </a:lnTo>
                    <a:lnTo>
                      <a:pt x="8" y="90"/>
                    </a:lnTo>
                    <a:lnTo>
                      <a:pt x="5" y="98"/>
                    </a:lnTo>
                    <a:lnTo>
                      <a:pt x="6" y="99"/>
                    </a:lnTo>
                    <a:lnTo>
                      <a:pt x="5" y="100"/>
                    </a:lnTo>
                    <a:lnTo>
                      <a:pt x="5" y="99"/>
                    </a:lnTo>
                    <a:lnTo>
                      <a:pt x="4" y="100"/>
                    </a:lnTo>
                    <a:lnTo>
                      <a:pt x="2" y="102"/>
                    </a:lnTo>
                    <a:lnTo>
                      <a:pt x="4" y="104"/>
                    </a:lnTo>
                    <a:lnTo>
                      <a:pt x="2" y="106"/>
                    </a:lnTo>
                    <a:lnTo>
                      <a:pt x="5" y="105"/>
                    </a:lnTo>
                    <a:lnTo>
                      <a:pt x="6" y="100"/>
                    </a:lnTo>
                    <a:lnTo>
                      <a:pt x="7" y="99"/>
                    </a:lnTo>
                    <a:lnTo>
                      <a:pt x="8" y="97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8" y="97"/>
                    </a:lnTo>
                    <a:lnTo>
                      <a:pt x="8" y="99"/>
                    </a:lnTo>
                    <a:lnTo>
                      <a:pt x="8" y="104"/>
                    </a:lnTo>
                    <a:lnTo>
                      <a:pt x="6" y="106"/>
                    </a:lnTo>
                    <a:lnTo>
                      <a:pt x="4" y="108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2" y="114"/>
                    </a:lnTo>
                    <a:lnTo>
                      <a:pt x="1" y="115"/>
                    </a:lnTo>
                    <a:lnTo>
                      <a:pt x="0" y="118"/>
                    </a:lnTo>
                    <a:lnTo>
                      <a:pt x="1" y="118"/>
                    </a:lnTo>
                    <a:lnTo>
                      <a:pt x="2" y="116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2" y="116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1" y="121"/>
                    </a:lnTo>
                    <a:lnTo>
                      <a:pt x="1" y="123"/>
                    </a:lnTo>
                    <a:lnTo>
                      <a:pt x="2" y="123"/>
                    </a:lnTo>
                    <a:lnTo>
                      <a:pt x="4" y="121"/>
                    </a:lnTo>
                    <a:lnTo>
                      <a:pt x="4" y="120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7" y="119"/>
                    </a:lnTo>
                    <a:lnTo>
                      <a:pt x="7" y="120"/>
                    </a:lnTo>
                    <a:lnTo>
                      <a:pt x="8" y="119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8" y="118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1" y="110"/>
                    </a:lnTo>
                    <a:lnTo>
                      <a:pt x="11" y="109"/>
                    </a:lnTo>
                    <a:lnTo>
                      <a:pt x="10" y="109"/>
                    </a:lnTo>
                    <a:lnTo>
                      <a:pt x="8" y="111"/>
                    </a:lnTo>
                    <a:lnTo>
                      <a:pt x="5" y="115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4" y="116"/>
                    </a:lnTo>
                    <a:lnTo>
                      <a:pt x="5" y="113"/>
                    </a:lnTo>
                    <a:lnTo>
                      <a:pt x="6" y="110"/>
                    </a:lnTo>
                    <a:lnTo>
                      <a:pt x="11" y="106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5" y="105"/>
                    </a:lnTo>
                    <a:lnTo>
                      <a:pt x="16" y="104"/>
                    </a:lnTo>
                    <a:lnTo>
                      <a:pt x="16" y="100"/>
                    </a:lnTo>
                    <a:lnTo>
                      <a:pt x="17" y="98"/>
                    </a:lnTo>
                    <a:lnTo>
                      <a:pt x="20" y="93"/>
                    </a:lnTo>
                    <a:lnTo>
                      <a:pt x="21" y="90"/>
                    </a:lnTo>
                    <a:lnTo>
                      <a:pt x="22" y="92"/>
                    </a:lnTo>
                    <a:lnTo>
                      <a:pt x="23" y="92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3" y="87"/>
                    </a:lnTo>
                    <a:lnTo>
                      <a:pt x="22" y="89"/>
                    </a:lnTo>
                    <a:lnTo>
                      <a:pt x="21" y="90"/>
                    </a:lnTo>
                    <a:lnTo>
                      <a:pt x="21" y="89"/>
                    </a:lnTo>
                    <a:lnTo>
                      <a:pt x="21" y="85"/>
                    </a:lnTo>
                    <a:lnTo>
                      <a:pt x="22" y="82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3" y="74"/>
                    </a:lnTo>
                    <a:lnTo>
                      <a:pt x="25" y="73"/>
                    </a:lnTo>
                    <a:lnTo>
                      <a:pt x="25" y="74"/>
                    </a:lnTo>
                    <a:lnTo>
                      <a:pt x="26" y="75"/>
                    </a:lnTo>
                    <a:lnTo>
                      <a:pt x="27" y="73"/>
                    </a:lnTo>
                    <a:lnTo>
                      <a:pt x="28" y="69"/>
                    </a:lnTo>
                    <a:lnTo>
                      <a:pt x="30" y="68"/>
                    </a:lnTo>
                    <a:lnTo>
                      <a:pt x="31" y="65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7" y="49"/>
                    </a:lnTo>
                    <a:lnTo>
                      <a:pt x="38" y="49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1" y="43"/>
                    </a:lnTo>
                    <a:lnTo>
                      <a:pt x="42" y="41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3" y="32"/>
                    </a:lnTo>
                    <a:lnTo>
                      <a:pt x="45" y="29"/>
                    </a:lnTo>
                    <a:lnTo>
                      <a:pt x="46" y="26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2" name="Freeform 3453"/>
              <p:cNvSpPr>
                <a:spLocks/>
              </p:cNvSpPr>
              <p:nvPr/>
            </p:nvSpPr>
            <p:spPr bwMode="auto">
              <a:xfrm>
                <a:off x="1666" y="6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3" name="Freeform 3454"/>
              <p:cNvSpPr>
                <a:spLocks/>
              </p:cNvSpPr>
              <p:nvPr/>
            </p:nvSpPr>
            <p:spPr bwMode="auto">
              <a:xfrm>
                <a:off x="1744" y="531"/>
                <a:ext cx="4" cy="8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1 h 8"/>
                  <a:gd name="T4" fmla="*/ 2 w 4"/>
                  <a:gd name="T5" fmla="*/ 0 h 8"/>
                  <a:gd name="T6" fmla="*/ 2 w 4"/>
                  <a:gd name="T7" fmla="*/ 1 h 8"/>
                  <a:gd name="T8" fmla="*/ 1 w 4"/>
                  <a:gd name="T9" fmla="*/ 5 h 8"/>
                  <a:gd name="T10" fmla="*/ 0 w 4"/>
                  <a:gd name="T11" fmla="*/ 8 h 8"/>
                  <a:gd name="T12" fmla="*/ 1 w 4"/>
                  <a:gd name="T13" fmla="*/ 7 h 8"/>
                  <a:gd name="T14" fmla="*/ 4 w 4"/>
                  <a:gd name="T15" fmla="*/ 5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4" name="Freeform 3455"/>
              <p:cNvSpPr>
                <a:spLocks/>
              </p:cNvSpPr>
              <p:nvPr/>
            </p:nvSpPr>
            <p:spPr bwMode="auto">
              <a:xfrm>
                <a:off x="1694" y="644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5" name="Freeform 3456"/>
              <p:cNvSpPr>
                <a:spLocks/>
              </p:cNvSpPr>
              <p:nvPr/>
            </p:nvSpPr>
            <p:spPr bwMode="auto">
              <a:xfrm>
                <a:off x="1739" y="519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2 h 4"/>
                  <a:gd name="T12" fmla="*/ 0 w 1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6" name="Freeform 3457"/>
              <p:cNvSpPr>
                <a:spLocks/>
              </p:cNvSpPr>
              <p:nvPr/>
            </p:nvSpPr>
            <p:spPr bwMode="auto">
              <a:xfrm>
                <a:off x="1738" y="5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7" name="Freeform 3458"/>
              <p:cNvSpPr>
                <a:spLocks/>
              </p:cNvSpPr>
              <p:nvPr/>
            </p:nvSpPr>
            <p:spPr bwMode="auto">
              <a:xfrm>
                <a:off x="1733" y="516"/>
                <a:ext cx="5" cy="11"/>
              </a:xfrm>
              <a:custGeom>
                <a:avLst/>
                <a:gdLst>
                  <a:gd name="T0" fmla="*/ 1 w 5"/>
                  <a:gd name="T1" fmla="*/ 11 h 11"/>
                  <a:gd name="T2" fmla="*/ 2 w 5"/>
                  <a:gd name="T3" fmla="*/ 8 h 11"/>
                  <a:gd name="T4" fmla="*/ 2 w 5"/>
                  <a:gd name="T5" fmla="*/ 7 h 11"/>
                  <a:gd name="T6" fmla="*/ 2 w 5"/>
                  <a:gd name="T7" fmla="*/ 6 h 11"/>
                  <a:gd name="T8" fmla="*/ 3 w 5"/>
                  <a:gd name="T9" fmla="*/ 3 h 11"/>
                  <a:gd name="T10" fmla="*/ 5 w 5"/>
                  <a:gd name="T11" fmla="*/ 1 h 11"/>
                  <a:gd name="T12" fmla="*/ 3 w 5"/>
                  <a:gd name="T13" fmla="*/ 0 h 11"/>
                  <a:gd name="T14" fmla="*/ 1 w 5"/>
                  <a:gd name="T15" fmla="*/ 1 h 11"/>
                  <a:gd name="T16" fmla="*/ 2 w 5"/>
                  <a:gd name="T17" fmla="*/ 2 h 11"/>
                  <a:gd name="T18" fmla="*/ 3 w 5"/>
                  <a:gd name="T19" fmla="*/ 5 h 11"/>
                  <a:gd name="T20" fmla="*/ 1 w 5"/>
                  <a:gd name="T21" fmla="*/ 7 h 11"/>
                  <a:gd name="T22" fmla="*/ 0 w 5"/>
                  <a:gd name="T23" fmla="*/ 7 h 11"/>
                  <a:gd name="T24" fmla="*/ 0 w 5"/>
                  <a:gd name="T25" fmla="*/ 10 h 11"/>
                  <a:gd name="T26" fmla="*/ 1 w 5"/>
                  <a:gd name="T27" fmla="*/ 10 h 11"/>
                  <a:gd name="T28" fmla="*/ 1 w 5"/>
                  <a:gd name="T29" fmla="*/ 11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8" name="Freeform 3459"/>
              <p:cNvSpPr>
                <a:spLocks/>
              </p:cNvSpPr>
              <p:nvPr/>
            </p:nvSpPr>
            <p:spPr bwMode="auto">
              <a:xfrm>
                <a:off x="1735" y="5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09" name="Freeform 3460"/>
              <p:cNvSpPr>
                <a:spLocks/>
              </p:cNvSpPr>
              <p:nvPr/>
            </p:nvSpPr>
            <p:spPr bwMode="auto">
              <a:xfrm>
                <a:off x="1729" y="524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10" name="Freeform 3461"/>
              <p:cNvSpPr>
                <a:spLocks/>
              </p:cNvSpPr>
              <p:nvPr/>
            </p:nvSpPr>
            <p:spPr bwMode="auto">
              <a:xfrm>
                <a:off x="1726" y="51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11" name="Freeform 3462"/>
              <p:cNvSpPr>
                <a:spLocks/>
              </p:cNvSpPr>
              <p:nvPr/>
            </p:nvSpPr>
            <p:spPr bwMode="auto">
              <a:xfrm>
                <a:off x="1718" y="468"/>
                <a:ext cx="42" cy="91"/>
              </a:xfrm>
              <a:custGeom>
                <a:avLst/>
                <a:gdLst>
                  <a:gd name="T0" fmla="*/ 13 w 42"/>
                  <a:gd name="T1" fmla="*/ 85 h 91"/>
                  <a:gd name="T2" fmla="*/ 20 w 42"/>
                  <a:gd name="T3" fmla="*/ 74 h 91"/>
                  <a:gd name="T4" fmla="*/ 25 w 42"/>
                  <a:gd name="T5" fmla="*/ 64 h 91"/>
                  <a:gd name="T6" fmla="*/ 26 w 42"/>
                  <a:gd name="T7" fmla="*/ 58 h 91"/>
                  <a:gd name="T8" fmla="*/ 26 w 42"/>
                  <a:gd name="T9" fmla="*/ 51 h 91"/>
                  <a:gd name="T10" fmla="*/ 30 w 42"/>
                  <a:gd name="T11" fmla="*/ 49 h 91"/>
                  <a:gd name="T12" fmla="*/ 32 w 42"/>
                  <a:gd name="T13" fmla="*/ 43 h 91"/>
                  <a:gd name="T14" fmla="*/ 33 w 42"/>
                  <a:gd name="T15" fmla="*/ 37 h 91"/>
                  <a:gd name="T16" fmla="*/ 36 w 42"/>
                  <a:gd name="T17" fmla="*/ 33 h 91"/>
                  <a:gd name="T18" fmla="*/ 37 w 42"/>
                  <a:gd name="T19" fmla="*/ 29 h 91"/>
                  <a:gd name="T20" fmla="*/ 38 w 42"/>
                  <a:gd name="T21" fmla="*/ 20 h 91"/>
                  <a:gd name="T22" fmla="*/ 40 w 42"/>
                  <a:gd name="T23" fmla="*/ 19 h 91"/>
                  <a:gd name="T24" fmla="*/ 41 w 42"/>
                  <a:gd name="T25" fmla="*/ 19 h 91"/>
                  <a:gd name="T26" fmla="*/ 41 w 42"/>
                  <a:gd name="T27" fmla="*/ 15 h 91"/>
                  <a:gd name="T28" fmla="*/ 41 w 42"/>
                  <a:gd name="T29" fmla="*/ 13 h 91"/>
                  <a:gd name="T30" fmla="*/ 38 w 42"/>
                  <a:gd name="T31" fmla="*/ 13 h 91"/>
                  <a:gd name="T32" fmla="*/ 33 w 42"/>
                  <a:gd name="T33" fmla="*/ 2 h 91"/>
                  <a:gd name="T34" fmla="*/ 31 w 42"/>
                  <a:gd name="T35" fmla="*/ 5 h 91"/>
                  <a:gd name="T36" fmla="*/ 32 w 42"/>
                  <a:gd name="T37" fmla="*/ 8 h 91"/>
                  <a:gd name="T38" fmla="*/ 33 w 42"/>
                  <a:gd name="T39" fmla="*/ 4 h 91"/>
                  <a:gd name="T40" fmla="*/ 32 w 42"/>
                  <a:gd name="T41" fmla="*/ 12 h 91"/>
                  <a:gd name="T42" fmla="*/ 31 w 42"/>
                  <a:gd name="T43" fmla="*/ 15 h 91"/>
                  <a:gd name="T44" fmla="*/ 27 w 42"/>
                  <a:gd name="T45" fmla="*/ 23 h 91"/>
                  <a:gd name="T46" fmla="*/ 23 w 42"/>
                  <a:gd name="T47" fmla="*/ 32 h 91"/>
                  <a:gd name="T48" fmla="*/ 21 w 42"/>
                  <a:gd name="T49" fmla="*/ 37 h 91"/>
                  <a:gd name="T50" fmla="*/ 17 w 42"/>
                  <a:gd name="T51" fmla="*/ 41 h 91"/>
                  <a:gd name="T52" fmla="*/ 15 w 42"/>
                  <a:gd name="T53" fmla="*/ 45 h 91"/>
                  <a:gd name="T54" fmla="*/ 13 w 42"/>
                  <a:gd name="T55" fmla="*/ 49 h 91"/>
                  <a:gd name="T56" fmla="*/ 11 w 42"/>
                  <a:gd name="T57" fmla="*/ 49 h 91"/>
                  <a:gd name="T58" fmla="*/ 10 w 42"/>
                  <a:gd name="T59" fmla="*/ 54 h 91"/>
                  <a:gd name="T60" fmla="*/ 8 w 42"/>
                  <a:gd name="T61" fmla="*/ 60 h 91"/>
                  <a:gd name="T62" fmla="*/ 6 w 42"/>
                  <a:gd name="T63" fmla="*/ 66 h 91"/>
                  <a:gd name="T64" fmla="*/ 3 w 42"/>
                  <a:gd name="T65" fmla="*/ 73 h 91"/>
                  <a:gd name="T66" fmla="*/ 1 w 42"/>
                  <a:gd name="T67" fmla="*/ 82 h 91"/>
                  <a:gd name="T68" fmla="*/ 2 w 42"/>
                  <a:gd name="T69" fmla="*/ 91 h 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91">
                    <a:moveTo>
                      <a:pt x="7" y="91"/>
                    </a:moveTo>
                    <a:lnTo>
                      <a:pt x="13" y="85"/>
                    </a:lnTo>
                    <a:lnTo>
                      <a:pt x="20" y="78"/>
                    </a:lnTo>
                    <a:lnTo>
                      <a:pt x="20" y="74"/>
                    </a:lnTo>
                    <a:lnTo>
                      <a:pt x="22" y="70"/>
                    </a:lnTo>
                    <a:lnTo>
                      <a:pt x="25" y="64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26" y="54"/>
                    </a:lnTo>
                    <a:lnTo>
                      <a:pt x="26" y="51"/>
                    </a:lnTo>
                    <a:lnTo>
                      <a:pt x="28" y="50"/>
                    </a:lnTo>
                    <a:lnTo>
                      <a:pt x="30" y="49"/>
                    </a:lnTo>
                    <a:lnTo>
                      <a:pt x="31" y="46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3" y="37"/>
                    </a:lnTo>
                    <a:lnTo>
                      <a:pt x="35" y="35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29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20"/>
                    </a:lnTo>
                    <a:lnTo>
                      <a:pt x="41" y="19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7" y="10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3" y="4"/>
                    </a:lnTo>
                    <a:lnTo>
                      <a:pt x="33" y="9"/>
                    </a:lnTo>
                    <a:lnTo>
                      <a:pt x="32" y="12"/>
                    </a:lnTo>
                    <a:lnTo>
                      <a:pt x="32" y="13"/>
                    </a:lnTo>
                    <a:lnTo>
                      <a:pt x="31" y="15"/>
                    </a:lnTo>
                    <a:lnTo>
                      <a:pt x="28" y="17"/>
                    </a:lnTo>
                    <a:lnTo>
                      <a:pt x="27" y="23"/>
                    </a:lnTo>
                    <a:lnTo>
                      <a:pt x="26" y="28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17" y="41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51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8" y="60"/>
                    </a:lnTo>
                    <a:lnTo>
                      <a:pt x="7" y="63"/>
                    </a:lnTo>
                    <a:lnTo>
                      <a:pt x="6" y="66"/>
                    </a:lnTo>
                    <a:lnTo>
                      <a:pt x="5" y="69"/>
                    </a:lnTo>
                    <a:lnTo>
                      <a:pt x="3" y="73"/>
                    </a:lnTo>
                    <a:lnTo>
                      <a:pt x="2" y="76"/>
                    </a:lnTo>
                    <a:lnTo>
                      <a:pt x="1" y="82"/>
                    </a:lnTo>
                    <a:lnTo>
                      <a:pt x="0" y="90"/>
                    </a:lnTo>
                    <a:lnTo>
                      <a:pt x="2" y="91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12" name="Freeform 3463"/>
              <p:cNvSpPr>
                <a:spLocks/>
              </p:cNvSpPr>
              <p:nvPr/>
            </p:nvSpPr>
            <p:spPr bwMode="auto">
              <a:xfrm>
                <a:off x="1651" y="76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13" name="Freeform 3464"/>
              <p:cNvSpPr>
                <a:spLocks/>
              </p:cNvSpPr>
              <p:nvPr/>
            </p:nvSpPr>
            <p:spPr bwMode="auto">
              <a:xfrm>
                <a:off x="1647" y="7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14" name="Freeform 3465"/>
              <p:cNvSpPr>
                <a:spLocks/>
              </p:cNvSpPr>
              <p:nvPr/>
            </p:nvSpPr>
            <p:spPr bwMode="auto">
              <a:xfrm>
                <a:off x="1636" y="7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15" name="Freeform 3466"/>
              <p:cNvSpPr>
                <a:spLocks/>
              </p:cNvSpPr>
              <p:nvPr/>
            </p:nvSpPr>
            <p:spPr bwMode="auto">
              <a:xfrm>
                <a:off x="1636" y="742"/>
                <a:ext cx="17" cy="27"/>
              </a:xfrm>
              <a:custGeom>
                <a:avLst/>
                <a:gdLst>
                  <a:gd name="T0" fmla="*/ 6 w 17"/>
                  <a:gd name="T1" fmla="*/ 0 h 27"/>
                  <a:gd name="T2" fmla="*/ 3 w 17"/>
                  <a:gd name="T3" fmla="*/ 1 h 27"/>
                  <a:gd name="T4" fmla="*/ 5 w 17"/>
                  <a:gd name="T5" fmla="*/ 4 h 27"/>
                  <a:gd name="T6" fmla="*/ 5 w 17"/>
                  <a:gd name="T7" fmla="*/ 5 h 27"/>
                  <a:gd name="T8" fmla="*/ 3 w 17"/>
                  <a:gd name="T9" fmla="*/ 4 h 27"/>
                  <a:gd name="T10" fmla="*/ 3 w 17"/>
                  <a:gd name="T11" fmla="*/ 6 h 27"/>
                  <a:gd name="T12" fmla="*/ 3 w 17"/>
                  <a:gd name="T13" fmla="*/ 9 h 27"/>
                  <a:gd name="T14" fmla="*/ 5 w 17"/>
                  <a:gd name="T15" fmla="*/ 11 h 27"/>
                  <a:gd name="T16" fmla="*/ 7 w 17"/>
                  <a:gd name="T17" fmla="*/ 12 h 27"/>
                  <a:gd name="T18" fmla="*/ 5 w 17"/>
                  <a:gd name="T19" fmla="*/ 12 h 27"/>
                  <a:gd name="T20" fmla="*/ 3 w 17"/>
                  <a:gd name="T21" fmla="*/ 14 h 27"/>
                  <a:gd name="T22" fmla="*/ 5 w 17"/>
                  <a:gd name="T23" fmla="*/ 16 h 27"/>
                  <a:gd name="T24" fmla="*/ 3 w 17"/>
                  <a:gd name="T25" fmla="*/ 17 h 27"/>
                  <a:gd name="T26" fmla="*/ 5 w 17"/>
                  <a:gd name="T27" fmla="*/ 16 h 27"/>
                  <a:gd name="T28" fmla="*/ 6 w 17"/>
                  <a:gd name="T29" fmla="*/ 18 h 27"/>
                  <a:gd name="T30" fmla="*/ 2 w 17"/>
                  <a:gd name="T31" fmla="*/ 18 h 27"/>
                  <a:gd name="T32" fmla="*/ 1 w 17"/>
                  <a:gd name="T33" fmla="*/ 22 h 27"/>
                  <a:gd name="T34" fmla="*/ 0 w 17"/>
                  <a:gd name="T35" fmla="*/ 22 h 27"/>
                  <a:gd name="T36" fmla="*/ 2 w 17"/>
                  <a:gd name="T37" fmla="*/ 23 h 27"/>
                  <a:gd name="T38" fmla="*/ 2 w 17"/>
                  <a:gd name="T39" fmla="*/ 22 h 27"/>
                  <a:gd name="T40" fmla="*/ 3 w 17"/>
                  <a:gd name="T41" fmla="*/ 21 h 27"/>
                  <a:gd name="T42" fmla="*/ 5 w 17"/>
                  <a:gd name="T43" fmla="*/ 22 h 27"/>
                  <a:gd name="T44" fmla="*/ 3 w 17"/>
                  <a:gd name="T45" fmla="*/ 25 h 27"/>
                  <a:gd name="T46" fmla="*/ 3 w 17"/>
                  <a:gd name="T47" fmla="*/ 26 h 27"/>
                  <a:gd name="T48" fmla="*/ 6 w 17"/>
                  <a:gd name="T49" fmla="*/ 26 h 27"/>
                  <a:gd name="T50" fmla="*/ 6 w 17"/>
                  <a:gd name="T51" fmla="*/ 27 h 27"/>
                  <a:gd name="T52" fmla="*/ 8 w 17"/>
                  <a:gd name="T53" fmla="*/ 27 h 27"/>
                  <a:gd name="T54" fmla="*/ 8 w 17"/>
                  <a:gd name="T55" fmla="*/ 26 h 27"/>
                  <a:gd name="T56" fmla="*/ 12 w 17"/>
                  <a:gd name="T57" fmla="*/ 27 h 27"/>
                  <a:gd name="T58" fmla="*/ 11 w 17"/>
                  <a:gd name="T59" fmla="*/ 26 h 27"/>
                  <a:gd name="T60" fmla="*/ 11 w 17"/>
                  <a:gd name="T61" fmla="*/ 26 h 27"/>
                  <a:gd name="T62" fmla="*/ 11 w 17"/>
                  <a:gd name="T63" fmla="*/ 25 h 27"/>
                  <a:gd name="T64" fmla="*/ 7 w 17"/>
                  <a:gd name="T65" fmla="*/ 26 h 27"/>
                  <a:gd name="T66" fmla="*/ 7 w 17"/>
                  <a:gd name="T67" fmla="*/ 25 h 27"/>
                  <a:gd name="T68" fmla="*/ 11 w 17"/>
                  <a:gd name="T69" fmla="*/ 23 h 27"/>
                  <a:gd name="T70" fmla="*/ 13 w 17"/>
                  <a:gd name="T71" fmla="*/ 23 h 27"/>
                  <a:gd name="T72" fmla="*/ 13 w 17"/>
                  <a:gd name="T73" fmla="*/ 22 h 27"/>
                  <a:gd name="T74" fmla="*/ 12 w 17"/>
                  <a:gd name="T75" fmla="*/ 21 h 27"/>
                  <a:gd name="T76" fmla="*/ 15 w 17"/>
                  <a:gd name="T77" fmla="*/ 21 h 27"/>
                  <a:gd name="T78" fmla="*/ 16 w 17"/>
                  <a:gd name="T79" fmla="*/ 20 h 27"/>
                  <a:gd name="T80" fmla="*/ 12 w 17"/>
                  <a:gd name="T81" fmla="*/ 20 h 27"/>
                  <a:gd name="T82" fmla="*/ 11 w 17"/>
                  <a:gd name="T83" fmla="*/ 18 h 27"/>
                  <a:gd name="T84" fmla="*/ 12 w 17"/>
                  <a:gd name="T85" fmla="*/ 16 h 27"/>
                  <a:gd name="T86" fmla="*/ 13 w 17"/>
                  <a:gd name="T87" fmla="*/ 16 h 27"/>
                  <a:gd name="T88" fmla="*/ 15 w 17"/>
                  <a:gd name="T89" fmla="*/ 14 h 27"/>
                  <a:gd name="T90" fmla="*/ 16 w 17"/>
                  <a:gd name="T91" fmla="*/ 15 h 27"/>
                  <a:gd name="T92" fmla="*/ 16 w 17"/>
                  <a:gd name="T93" fmla="*/ 14 h 27"/>
                  <a:gd name="T94" fmla="*/ 16 w 17"/>
                  <a:gd name="T95" fmla="*/ 11 h 27"/>
                  <a:gd name="T96" fmla="*/ 16 w 17"/>
                  <a:gd name="T97" fmla="*/ 10 h 27"/>
                  <a:gd name="T98" fmla="*/ 15 w 17"/>
                  <a:gd name="T99" fmla="*/ 7 h 27"/>
                  <a:gd name="T100" fmla="*/ 16 w 17"/>
                  <a:gd name="T101" fmla="*/ 5 h 27"/>
                  <a:gd name="T102" fmla="*/ 12 w 17"/>
                  <a:gd name="T103" fmla="*/ 5 h 27"/>
                  <a:gd name="T104" fmla="*/ 15 w 17"/>
                  <a:gd name="T105" fmla="*/ 1 h 27"/>
                  <a:gd name="T106" fmla="*/ 6 w 17"/>
                  <a:gd name="T107" fmla="*/ 0 h 2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7" h="27">
                    <a:moveTo>
                      <a:pt x="5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16" name="Rectangle 3467"/>
              <p:cNvSpPr>
                <a:spLocks noChangeArrowheads="1"/>
              </p:cNvSpPr>
              <p:nvPr/>
            </p:nvSpPr>
            <p:spPr bwMode="auto">
              <a:xfrm>
                <a:off x="1636" y="767"/>
                <a:ext cx="1" cy="1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717" name="Freeform 3468"/>
              <p:cNvSpPr>
                <a:spLocks/>
              </p:cNvSpPr>
              <p:nvPr/>
            </p:nvSpPr>
            <p:spPr bwMode="auto">
              <a:xfrm>
                <a:off x="1661" y="73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2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18" name="Freeform 3469"/>
              <p:cNvSpPr>
                <a:spLocks/>
              </p:cNvSpPr>
              <p:nvPr/>
            </p:nvSpPr>
            <p:spPr bwMode="auto">
              <a:xfrm>
                <a:off x="1652" y="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19" name="Freeform 3470"/>
              <p:cNvSpPr>
                <a:spLocks/>
              </p:cNvSpPr>
              <p:nvPr/>
            </p:nvSpPr>
            <p:spPr bwMode="auto">
              <a:xfrm>
                <a:off x="1653" y="7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0" name="Freeform 3471"/>
              <p:cNvSpPr>
                <a:spLocks/>
              </p:cNvSpPr>
              <p:nvPr/>
            </p:nvSpPr>
            <p:spPr bwMode="auto">
              <a:xfrm>
                <a:off x="1651" y="7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1" name="Freeform 3472"/>
              <p:cNvSpPr>
                <a:spLocks/>
              </p:cNvSpPr>
              <p:nvPr/>
            </p:nvSpPr>
            <p:spPr bwMode="auto">
              <a:xfrm>
                <a:off x="1648" y="728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1 h 4"/>
                  <a:gd name="T8" fmla="*/ 0 w 4"/>
                  <a:gd name="T9" fmla="*/ 0 h 4"/>
                  <a:gd name="T10" fmla="*/ 3 w 4"/>
                  <a:gd name="T11" fmla="*/ 3 h 4"/>
                  <a:gd name="T12" fmla="*/ 0 w 4"/>
                  <a:gd name="T13" fmla="*/ 3 h 4"/>
                  <a:gd name="T14" fmla="*/ 1 w 4"/>
                  <a:gd name="T15" fmla="*/ 4 h 4"/>
                  <a:gd name="T16" fmla="*/ 3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lnTo>
                      <a:pt x="3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2" name="Freeform 3473"/>
              <p:cNvSpPr>
                <a:spLocks/>
              </p:cNvSpPr>
              <p:nvPr/>
            </p:nvSpPr>
            <p:spPr bwMode="auto">
              <a:xfrm>
                <a:off x="1648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3" name="Freeform 3474"/>
              <p:cNvSpPr>
                <a:spLocks/>
              </p:cNvSpPr>
              <p:nvPr/>
            </p:nvSpPr>
            <p:spPr bwMode="auto">
              <a:xfrm>
                <a:off x="1646" y="72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4" name="Freeform 3475"/>
              <p:cNvSpPr>
                <a:spLocks/>
              </p:cNvSpPr>
              <p:nvPr/>
            </p:nvSpPr>
            <p:spPr bwMode="auto">
              <a:xfrm>
                <a:off x="1643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5" name="Freeform 3476"/>
              <p:cNvSpPr>
                <a:spLocks/>
              </p:cNvSpPr>
              <p:nvPr/>
            </p:nvSpPr>
            <p:spPr bwMode="auto">
              <a:xfrm>
                <a:off x="1642" y="721"/>
                <a:ext cx="22" cy="20"/>
              </a:xfrm>
              <a:custGeom>
                <a:avLst/>
                <a:gdLst>
                  <a:gd name="T0" fmla="*/ 9 w 22"/>
                  <a:gd name="T1" fmla="*/ 20 h 20"/>
                  <a:gd name="T2" fmla="*/ 12 w 22"/>
                  <a:gd name="T3" fmla="*/ 20 h 20"/>
                  <a:gd name="T4" fmla="*/ 15 w 22"/>
                  <a:gd name="T5" fmla="*/ 20 h 20"/>
                  <a:gd name="T6" fmla="*/ 15 w 22"/>
                  <a:gd name="T7" fmla="*/ 17 h 20"/>
                  <a:gd name="T8" fmla="*/ 16 w 22"/>
                  <a:gd name="T9" fmla="*/ 17 h 20"/>
                  <a:gd name="T10" fmla="*/ 16 w 22"/>
                  <a:gd name="T11" fmla="*/ 16 h 20"/>
                  <a:gd name="T12" fmla="*/ 15 w 22"/>
                  <a:gd name="T13" fmla="*/ 15 h 20"/>
                  <a:gd name="T14" fmla="*/ 16 w 22"/>
                  <a:gd name="T15" fmla="*/ 15 h 20"/>
                  <a:gd name="T16" fmla="*/ 16 w 22"/>
                  <a:gd name="T17" fmla="*/ 13 h 20"/>
                  <a:gd name="T18" fmla="*/ 16 w 22"/>
                  <a:gd name="T19" fmla="*/ 12 h 20"/>
                  <a:gd name="T20" fmla="*/ 19 w 22"/>
                  <a:gd name="T21" fmla="*/ 13 h 20"/>
                  <a:gd name="T22" fmla="*/ 19 w 22"/>
                  <a:gd name="T23" fmla="*/ 12 h 20"/>
                  <a:gd name="T24" fmla="*/ 20 w 22"/>
                  <a:gd name="T25" fmla="*/ 12 h 20"/>
                  <a:gd name="T26" fmla="*/ 20 w 22"/>
                  <a:gd name="T27" fmla="*/ 11 h 20"/>
                  <a:gd name="T28" fmla="*/ 20 w 22"/>
                  <a:gd name="T29" fmla="*/ 10 h 20"/>
                  <a:gd name="T30" fmla="*/ 21 w 22"/>
                  <a:gd name="T31" fmla="*/ 10 h 20"/>
                  <a:gd name="T32" fmla="*/ 22 w 22"/>
                  <a:gd name="T33" fmla="*/ 8 h 20"/>
                  <a:gd name="T34" fmla="*/ 21 w 22"/>
                  <a:gd name="T35" fmla="*/ 7 h 20"/>
                  <a:gd name="T36" fmla="*/ 22 w 22"/>
                  <a:gd name="T37" fmla="*/ 8 h 20"/>
                  <a:gd name="T38" fmla="*/ 22 w 22"/>
                  <a:gd name="T39" fmla="*/ 7 h 20"/>
                  <a:gd name="T40" fmla="*/ 22 w 22"/>
                  <a:gd name="T41" fmla="*/ 6 h 20"/>
                  <a:gd name="T42" fmla="*/ 20 w 22"/>
                  <a:gd name="T43" fmla="*/ 6 h 20"/>
                  <a:gd name="T44" fmla="*/ 19 w 22"/>
                  <a:gd name="T45" fmla="*/ 3 h 20"/>
                  <a:gd name="T46" fmla="*/ 15 w 22"/>
                  <a:gd name="T47" fmla="*/ 0 h 20"/>
                  <a:gd name="T48" fmla="*/ 14 w 22"/>
                  <a:gd name="T49" fmla="*/ 0 h 20"/>
                  <a:gd name="T50" fmla="*/ 12 w 22"/>
                  <a:gd name="T51" fmla="*/ 0 h 20"/>
                  <a:gd name="T52" fmla="*/ 14 w 22"/>
                  <a:gd name="T53" fmla="*/ 1 h 20"/>
                  <a:gd name="T54" fmla="*/ 15 w 22"/>
                  <a:gd name="T55" fmla="*/ 1 h 20"/>
                  <a:gd name="T56" fmla="*/ 15 w 22"/>
                  <a:gd name="T57" fmla="*/ 2 h 20"/>
                  <a:gd name="T58" fmla="*/ 12 w 22"/>
                  <a:gd name="T59" fmla="*/ 2 h 20"/>
                  <a:gd name="T60" fmla="*/ 11 w 22"/>
                  <a:gd name="T61" fmla="*/ 3 h 20"/>
                  <a:gd name="T62" fmla="*/ 11 w 22"/>
                  <a:gd name="T63" fmla="*/ 5 h 20"/>
                  <a:gd name="T64" fmla="*/ 10 w 22"/>
                  <a:gd name="T65" fmla="*/ 5 h 20"/>
                  <a:gd name="T66" fmla="*/ 9 w 22"/>
                  <a:gd name="T67" fmla="*/ 5 h 20"/>
                  <a:gd name="T68" fmla="*/ 9 w 22"/>
                  <a:gd name="T69" fmla="*/ 6 h 20"/>
                  <a:gd name="T70" fmla="*/ 5 w 22"/>
                  <a:gd name="T71" fmla="*/ 5 h 20"/>
                  <a:gd name="T72" fmla="*/ 4 w 22"/>
                  <a:gd name="T73" fmla="*/ 6 h 20"/>
                  <a:gd name="T74" fmla="*/ 5 w 22"/>
                  <a:gd name="T75" fmla="*/ 6 h 20"/>
                  <a:gd name="T76" fmla="*/ 4 w 22"/>
                  <a:gd name="T77" fmla="*/ 6 h 20"/>
                  <a:gd name="T78" fmla="*/ 2 w 22"/>
                  <a:gd name="T79" fmla="*/ 6 h 20"/>
                  <a:gd name="T80" fmla="*/ 1 w 22"/>
                  <a:gd name="T81" fmla="*/ 6 h 20"/>
                  <a:gd name="T82" fmla="*/ 1 w 22"/>
                  <a:gd name="T83" fmla="*/ 7 h 20"/>
                  <a:gd name="T84" fmla="*/ 2 w 22"/>
                  <a:gd name="T85" fmla="*/ 7 h 20"/>
                  <a:gd name="T86" fmla="*/ 2 w 22"/>
                  <a:gd name="T87" fmla="*/ 8 h 20"/>
                  <a:gd name="T88" fmla="*/ 1 w 22"/>
                  <a:gd name="T89" fmla="*/ 8 h 20"/>
                  <a:gd name="T90" fmla="*/ 1 w 22"/>
                  <a:gd name="T91" fmla="*/ 10 h 20"/>
                  <a:gd name="T92" fmla="*/ 1 w 22"/>
                  <a:gd name="T93" fmla="*/ 11 h 20"/>
                  <a:gd name="T94" fmla="*/ 0 w 22"/>
                  <a:gd name="T95" fmla="*/ 11 h 20"/>
                  <a:gd name="T96" fmla="*/ 1 w 22"/>
                  <a:gd name="T97" fmla="*/ 12 h 20"/>
                  <a:gd name="T98" fmla="*/ 1 w 22"/>
                  <a:gd name="T99" fmla="*/ 13 h 20"/>
                  <a:gd name="T100" fmla="*/ 1 w 22"/>
                  <a:gd name="T101" fmla="*/ 16 h 20"/>
                  <a:gd name="T102" fmla="*/ 9 w 22"/>
                  <a:gd name="T103" fmla="*/ 20 h 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" h="20">
                    <a:moveTo>
                      <a:pt x="9" y="20"/>
                    </a:moveTo>
                    <a:lnTo>
                      <a:pt x="12" y="20"/>
                    </a:lnTo>
                    <a:lnTo>
                      <a:pt x="15" y="20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6" name="Freeform 3477"/>
              <p:cNvSpPr>
                <a:spLocks/>
              </p:cNvSpPr>
              <p:nvPr/>
            </p:nvSpPr>
            <p:spPr bwMode="auto">
              <a:xfrm>
                <a:off x="1606" y="84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7" name="Freeform 3478"/>
              <p:cNvSpPr>
                <a:spLocks/>
              </p:cNvSpPr>
              <p:nvPr/>
            </p:nvSpPr>
            <p:spPr bwMode="auto">
              <a:xfrm>
                <a:off x="1603" y="84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8" name="Freeform 3479"/>
              <p:cNvSpPr>
                <a:spLocks/>
              </p:cNvSpPr>
              <p:nvPr/>
            </p:nvSpPr>
            <p:spPr bwMode="auto">
              <a:xfrm>
                <a:off x="1592" y="8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29" name="Freeform 3480"/>
              <p:cNvSpPr>
                <a:spLocks/>
              </p:cNvSpPr>
              <p:nvPr/>
            </p:nvSpPr>
            <p:spPr bwMode="auto">
              <a:xfrm>
                <a:off x="1587" y="809"/>
                <a:ext cx="33" cy="47"/>
              </a:xfrm>
              <a:custGeom>
                <a:avLst/>
                <a:gdLst>
                  <a:gd name="T0" fmla="*/ 23 w 33"/>
                  <a:gd name="T1" fmla="*/ 2 h 47"/>
                  <a:gd name="T2" fmla="*/ 21 w 33"/>
                  <a:gd name="T3" fmla="*/ 4 h 47"/>
                  <a:gd name="T4" fmla="*/ 21 w 33"/>
                  <a:gd name="T5" fmla="*/ 6 h 47"/>
                  <a:gd name="T6" fmla="*/ 19 w 33"/>
                  <a:gd name="T7" fmla="*/ 7 h 47"/>
                  <a:gd name="T8" fmla="*/ 16 w 33"/>
                  <a:gd name="T9" fmla="*/ 11 h 47"/>
                  <a:gd name="T10" fmla="*/ 15 w 33"/>
                  <a:gd name="T11" fmla="*/ 16 h 47"/>
                  <a:gd name="T12" fmla="*/ 15 w 33"/>
                  <a:gd name="T13" fmla="*/ 20 h 47"/>
                  <a:gd name="T14" fmla="*/ 14 w 33"/>
                  <a:gd name="T15" fmla="*/ 21 h 47"/>
                  <a:gd name="T16" fmla="*/ 10 w 33"/>
                  <a:gd name="T17" fmla="*/ 26 h 47"/>
                  <a:gd name="T18" fmla="*/ 10 w 33"/>
                  <a:gd name="T19" fmla="*/ 27 h 47"/>
                  <a:gd name="T20" fmla="*/ 11 w 33"/>
                  <a:gd name="T21" fmla="*/ 30 h 47"/>
                  <a:gd name="T22" fmla="*/ 10 w 33"/>
                  <a:gd name="T23" fmla="*/ 30 h 47"/>
                  <a:gd name="T24" fmla="*/ 6 w 33"/>
                  <a:gd name="T25" fmla="*/ 31 h 47"/>
                  <a:gd name="T26" fmla="*/ 4 w 33"/>
                  <a:gd name="T27" fmla="*/ 36 h 47"/>
                  <a:gd name="T28" fmla="*/ 1 w 33"/>
                  <a:gd name="T29" fmla="*/ 37 h 47"/>
                  <a:gd name="T30" fmla="*/ 4 w 33"/>
                  <a:gd name="T31" fmla="*/ 36 h 47"/>
                  <a:gd name="T32" fmla="*/ 6 w 33"/>
                  <a:gd name="T33" fmla="*/ 35 h 47"/>
                  <a:gd name="T34" fmla="*/ 6 w 33"/>
                  <a:gd name="T35" fmla="*/ 36 h 47"/>
                  <a:gd name="T36" fmla="*/ 3 w 33"/>
                  <a:gd name="T37" fmla="*/ 40 h 47"/>
                  <a:gd name="T38" fmla="*/ 1 w 33"/>
                  <a:gd name="T39" fmla="*/ 42 h 47"/>
                  <a:gd name="T40" fmla="*/ 4 w 33"/>
                  <a:gd name="T41" fmla="*/ 42 h 47"/>
                  <a:gd name="T42" fmla="*/ 4 w 33"/>
                  <a:gd name="T43" fmla="*/ 45 h 47"/>
                  <a:gd name="T44" fmla="*/ 3 w 33"/>
                  <a:gd name="T45" fmla="*/ 47 h 47"/>
                  <a:gd name="T46" fmla="*/ 6 w 33"/>
                  <a:gd name="T47" fmla="*/ 45 h 47"/>
                  <a:gd name="T48" fmla="*/ 9 w 33"/>
                  <a:gd name="T49" fmla="*/ 47 h 47"/>
                  <a:gd name="T50" fmla="*/ 8 w 33"/>
                  <a:gd name="T51" fmla="*/ 46 h 47"/>
                  <a:gd name="T52" fmla="*/ 10 w 33"/>
                  <a:gd name="T53" fmla="*/ 45 h 47"/>
                  <a:gd name="T54" fmla="*/ 9 w 33"/>
                  <a:gd name="T55" fmla="*/ 42 h 47"/>
                  <a:gd name="T56" fmla="*/ 5 w 33"/>
                  <a:gd name="T57" fmla="*/ 45 h 47"/>
                  <a:gd name="T58" fmla="*/ 5 w 33"/>
                  <a:gd name="T59" fmla="*/ 42 h 47"/>
                  <a:gd name="T60" fmla="*/ 11 w 33"/>
                  <a:gd name="T61" fmla="*/ 42 h 47"/>
                  <a:gd name="T62" fmla="*/ 14 w 33"/>
                  <a:gd name="T63" fmla="*/ 40 h 47"/>
                  <a:gd name="T64" fmla="*/ 16 w 33"/>
                  <a:gd name="T65" fmla="*/ 37 h 47"/>
                  <a:gd name="T66" fmla="*/ 18 w 33"/>
                  <a:gd name="T67" fmla="*/ 36 h 47"/>
                  <a:gd name="T68" fmla="*/ 16 w 33"/>
                  <a:gd name="T69" fmla="*/ 35 h 47"/>
                  <a:gd name="T70" fmla="*/ 16 w 33"/>
                  <a:gd name="T71" fmla="*/ 31 h 47"/>
                  <a:gd name="T72" fmla="*/ 19 w 33"/>
                  <a:gd name="T73" fmla="*/ 31 h 47"/>
                  <a:gd name="T74" fmla="*/ 21 w 33"/>
                  <a:gd name="T75" fmla="*/ 29 h 47"/>
                  <a:gd name="T76" fmla="*/ 24 w 33"/>
                  <a:gd name="T77" fmla="*/ 27 h 47"/>
                  <a:gd name="T78" fmla="*/ 24 w 33"/>
                  <a:gd name="T79" fmla="*/ 25 h 47"/>
                  <a:gd name="T80" fmla="*/ 28 w 33"/>
                  <a:gd name="T81" fmla="*/ 21 h 47"/>
                  <a:gd name="T82" fmla="*/ 28 w 33"/>
                  <a:gd name="T83" fmla="*/ 19 h 47"/>
                  <a:gd name="T84" fmla="*/ 29 w 33"/>
                  <a:gd name="T85" fmla="*/ 14 h 47"/>
                  <a:gd name="T86" fmla="*/ 29 w 33"/>
                  <a:gd name="T87" fmla="*/ 10 h 47"/>
                  <a:gd name="T88" fmla="*/ 33 w 33"/>
                  <a:gd name="T89" fmla="*/ 5 h 47"/>
                  <a:gd name="T90" fmla="*/ 24 w 33"/>
                  <a:gd name="T91" fmla="*/ 0 h 4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3" h="47">
                    <a:moveTo>
                      <a:pt x="23" y="0"/>
                    </a:moveTo>
                    <a:lnTo>
                      <a:pt x="24" y="1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1" y="22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2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40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3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4" y="40"/>
                    </a:lnTo>
                    <a:lnTo>
                      <a:pt x="15" y="38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7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3"/>
                    </a:lnTo>
                    <a:lnTo>
                      <a:pt x="15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5" y="26"/>
                    </a:lnTo>
                    <a:lnTo>
                      <a:pt x="24" y="25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10"/>
                    </a:lnTo>
                    <a:lnTo>
                      <a:pt x="28" y="10"/>
                    </a:lnTo>
                    <a:lnTo>
                      <a:pt x="30" y="7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30" name="Freeform 3481"/>
              <p:cNvSpPr>
                <a:spLocks/>
              </p:cNvSpPr>
              <p:nvPr/>
            </p:nvSpPr>
            <p:spPr bwMode="auto">
              <a:xfrm>
                <a:off x="1586" y="84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31" name="Freeform 3482"/>
              <p:cNvSpPr>
                <a:spLocks/>
              </p:cNvSpPr>
              <p:nvPr/>
            </p:nvSpPr>
            <p:spPr bwMode="auto">
              <a:xfrm>
                <a:off x="1631" y="797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2 h 3"/>
                  <a:gd name="T12" fmla="*/ 2 w 2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32" name="Rectangle 3483"/>
              <p:cNvSpPr>
                <a:spLocks noChangeArrowheads="1"/>
              </p:cNvSpPr>
              <p:nvPr/>
            </p:nvSpPr>
            <p:spPr bwMode="auto">
              <a:xfrm>
                <a:off x="1607" y="841"/>
                <a:ext cx="1" cy="1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733" name="Freeform 3484"/>
              <p:cNvSpPr>
                <a:spLocks/>
              </p:cNvSpPr>
              <p:nvPr/>
            </p:nvSpPr>
            <p:spPr bwMode="auto">
              <a:xfrm>
                <a:off x="1622" y="79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34" name="Freeform 3485"/>
              <p:cNvSpPr>
                <a:spLocks/>
              </p:cNvSpPr>
              <p:nvPr/>
            </p:nvSpPr>
            <p:spPr bwMode="auto">
              <a:xfrm>
                <a:off x="1620" y="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35" name="Freeform 3486"/>
              <p:cNvSpPr>
                <a:spLocks/>
              </p:cNvSpPr>
              <p:nvPr/>
            </p:nvSpPr>
            <p:spPr bwMode="auto">
              <a:xfrm>
                <a:off x="1617" y="78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0 h 4"/>
                  <a:gd name="T8" fmla="*/ 0 w 3"/>
                  <a:gd name="T9" fmla="*/ 0 h 4"/>
                  <a:gd name="T10" fmla="*/ 1 w 3"/>
                  <a:gd name="T11" fmla="*/ 0 h 4"/>
                  <a:gd name="T12" fmla="*/ 3 w 3"/>
                  <a:gd name="T13" fmla="*/ 1 h 4"/>
                  <a:gd name="T14" fmla="*/ 1 w 3"/>
                  <a:gd name="T15" fmla="*/ 3 h 4"/>
                  <a:gd name="T16" fmla="*/ 0 w 3"/>
                  <a:gd name="T17" fmla="*/ 3 h 4"/>
                  <a:gd name="T18" fmla="*/ 0 w 3"/>
                  <a:gd name="T19" fmla="*/ 4 h 4"/>
                  <a:gd name="T20" fmla="*/ 1 w 3"/>
                  <a:gd name="T21" fmla="*/ 4 h 4"/>
                  <a:gd name="T22" fmla="*/ 3 w 3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36" name="Freeform 3487"/>
              <p:cNvSpPr>
                <a:spLocks/>
              </p:cNvSpPr>
              <p:nvPr/>
            </p:nvSpPr>
            <p:spPr bwMode="auto">
              <a:xfrm>
                <a:off x="1617" y="7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37" name="Freeform 3488"/>
              <p:cNvSpPr>
                <a:spLocks/>
              </p:cNvSpPr>
              <p:nvPr/>
            </p:nvSpPr>
            <p:spPr bwMode="auto">
              <a:xfrm>
                <a:off x="1615" y="7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38" name="Freeform 3489"/>
              <p:cNvSpPr>
                <a:spLocks/>
              </p:cNvSpPr>
              <p:nvPr/>
            </p:nvSpPr>
            <p:spPr bwMode="auto">
              <a:xfrm>
                <a:off x="1611" y="7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39" name="Freeform 3490"/>
              <p:cNvSpPr>
                <a:spLocks/>
              </p:cNvSpPr>
              <p:nvPr/>
            </p:nvSpPr>
            <p:spPr bwMode="auto">
              <a:xfrm>
                <a:off x="1611" y="772"/>
                <a:ext cx="21" cy="34"/>
              </a:xfrm>
              <a:custGeom>
                <a:avLst/>
                <a:gdLst>
                  <a:gd name="T0" fmla="*/ 12 w 21"/>
                  <a:gd name="T1" fmla="*/ 33 h 34"/>
                  <a:gd name="T2" fmla="*/ 15 w 21"/>
                  <a:gd name="T3" fmla="*/ 28 h 34"/>
                  <a:gd name="T4" fmla="*/ 17 w 21"/>
                  <a:gd name="T5" fmla="*/ 25 h 34"/>
                  <a:gd name="T6" fmla="*/ 16 w 21"/>
                  <a:gd name="T7" fmla="*/ 21 h 34"/>
                  <a:gd name="T8" fmla="*/ 16 w 21"/>
                  <a:gd name="T9" fmla="*/ 18 h 34"/>
                  <a:gd name="T10" fmla="*/ 18 w 21"/>
                  <a:gd name="T11" fmla="*/ 17 h 34"/>
                  <a:gd name="T12" fmla="*/ 20 w 21"/>
                  <a:gd name="T13" fmla="*/ 13 h 34"/>
                  <a:gd name="T14" fmla="*/ 21 w 21"/>
                  <a:gd name="T15" fmla="*/ 12 h 34"/>
                  <a:gd name="T16" fmla="*/ 20 w 21"/>
                  <a:gd name="T17" fmla="*/ 10 h 34"/>
                  <a:gd name="T18" fmla="*/ 21 w 21"/>
                  <a:gd name="T19" fmla="*/ 7 h 34"/>
                  <a:gd name="T20" fmla="*/ 20 w 21"/>
                  <a:gd name="T21" fmla="*/ 5 h 34"/>
                  <a:gd name="T22" fmla="*/ 21 w 21"/>
                  <a:gd name="T23" fmla="*/ 2 h 34"/>
                  <a:gd name="T24" fmla="*/ 20 w 21"/>
                  <a:gd name="T25" fmla="*/ 1 h 34"/>
                  <a:gd name="T26" fmla="*/ 15 w 21"/>
                  <a:gd name="T27" fmla="*/ 1 h 34"/>
                  <a:gd name="T28" fmla="*/ 10 w 21"/>
                  <a:gd name="T29" fmla="*/ 1 h 34"/>
                  <a:gd name="T30" fmla="*/ 9 w 21"/>
                  <a:gd name="T31" fmla="*/ 1 h 34"/>
                  <a:gd name="T32" fmla="*/ 10 w 21"/>
                  <a:gd name="T33" fmla="*/ 2 h 34"/>
                  <a:gd name="T34" fmla="*/ 11 w 21"/>
                  <a:gd name="T35" fmla="*/ 1 h 34"/>
                  <a:gd name="T36" fmla="*/ 12 w 21"/>
                  <a:gd name="T37" fmla="*/ 3 h 34"/>
                  <a:gd name="T38" fmla="*/ 10 w 21"/>
                  <a:gd name="T39" fmla="*/ 5 h 34"/>
                  <a:gd name="T40" fmla="*/ 10 w 21"/>
                  <a:gd name="T41" fmla="*/ 8 h 34"/>
                  <a:gd name="T42" fmla="*/ 7 w 21"/>
                  <a:gd name="T43" fmla="*/ 11 h 34"/>
                  <a:gd name="T44" fmla="*/ 7 w 21"/>
                  <a:gd name="T45" fmla="*/ 13 h 34"/>
                  <a:gd name="T46" fmla="*/ 4 w 21"/>
                  <a:gd name="T47" fmla="*/ 15 h 34"/>
                  <a:gd name="T48" fmla="*/ 4 w 21"/>
                  <a:gd name="T49" fmla="*/ 16 h 34"/>
                  <a:gd name="T50" fmla="*/ 2 w 21"/>
                  <a:gd name="T51" fmla="*/ 17 h 34"/>
                  <a:gd name="T52" fmla="*/ 1 w 21"/>
                  <a:gd name="T53" fmla="*/ 17 h 34"/>
                  <a:gd name="T54" fmla="*/ 2 w 21"/>
                  <a:gd name="T55" fmla="*/ 20 h 34"/>
                  <a:gd name="T56" fmla="*/ 0 w 21"/>
                  <a:gd name="T57" fmla="*/ 22 h 34"/>
                  <a:gd name="T58" fmla="*/ 0 w 21"/>
                  <a:gd name="T59" fmla="*/ 25 h 34"/>
                  <a:gd name="T60" fmla="*/ 0 w 21"/>
                  <a:gd name="T61" fmla="*/ 27 h 34"/>
                  <a:gd name="T62" fmla="*/ 0 w 21"/>
                  <a:gd name="T63" fmla="*/ 33 h 34"/>
                  <a:gd name="T64" fmla="*/ 7 w 21"/>
                  <a:gd name="T65" fmla="*/ 3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" h="34">
                    <a:moveTo>
                      <a:pt x="7" y="34"/>
                    </a:moveTo>
                    <a:lnTo>
                      <a:pt x="12" y="33"/>
                    </a:lnTo>
                    <a:lnTo>
                      <a:pt x="16" y="29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4" y="34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0" name="Freeform 3491"/>
              <p:cNvSpPr>
                <a:spLocks/>
              </p:cNvSpPr>
              <p:nvPr/>
            </p:nvSpPr>
            <p:spPr bwMode="auto">
              <a:xfrm>
                <a:off x="1496" y="102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1 h 4"/>
                  <a:gd name="T6" fmla="*/ 0 w 2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1" name="Freeform 3492"/>
              <p:cNvSpPr>
                <a:spLocks/>
              </p:cNvSpPr>
              <p:nvPr/>
            </p:nvSpPr>
            <p:spPr bwMode="auto">
              <a:xfrm>
                <a:off x="1496" y="10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0 h 2"/>
                  <a:gd name="T6" fmla="*/ 2 w 2"/>
                  <a:gd name="T7" fmla="*/ 1 h 2"/>
                  <a:gd name="T8" fmla="*/ 0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2" name="Freeform 3493"/>
              <p:cNvSpPr>
                <a:spLocks/>
              </p:cNvSpPr>
              <p:nvPr/>
            </p:nvSpPr>
            <p:spPr bwMode="auto">
              <a:xfrm>
                <a:off x="1484" y="101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3" name="Freeform 3494"/>
              <p:cNvSpPr>
                <a:spLocks/>
              </p:cNvSpPr>
              <p:nvPr/>
            </p:nvSpPr>
            <p:spPr bwMode="auto">
              <a:xfrm>
                <a:off x="1465" y="943"/>
                <a:ext cx="72" cy="112"/>
              </a:xfrm>
              <a:custGeom>
                <a:avLst/>
                <a:gdLst>
                  <a:gd name="T0" fmla="*/ 65 w 72"/>
                  <a:gd name="T1" fmla="*/ 3 h 112"/>
                  <a:gd name="T2" fmla="*/ 61 w 72"/>
                  <a:gd name="T3" fmla="*/ 5 h 112"/>
                  <a:gd name="T4" fmla="*/ 61 w 72"/>
                  <a:gd name="T5" fmla="*/ 9 h 112"/>
                  <a:gd name="T6" fmla="*/ 56 w 72"/>
                  <a:gd name="T7" fmla="*/ 16 h 112"/>
                  <a:gd name="T8" fmla="*/ 53 w 72"/>
                  <a:gd name="T9" fmla="*/ 18 h 112"/>
                  <a:gd name="T10" fmla="*/ 45 w 72"/>
                  <a:gd name="T11" fmla="*/ 27 h 112"/>
                  <a:gd name="T12" fmla="*/ 40 w 72"/>
                  <a:gd name="T13" fmla="*/ 40 h 112"/>
                  <a:gd name="T14" fmla="*/ 38 w 72"/>
                  <a:gd name="T15" fmla="*/ 47 h 112"/>
                  <a:gd name="T16" fmla="*/ 35 w 72"/>
                  <a:gd name="T17" fmla="*/ 54 h 112"/>
                  <a:gd name="T18" fmla="*/ 35 w 72"/>
                  <a:gd name="T19" fmla="*/ 50 h 112"/>
                  <a:gd name="T20" fmla="*/ 28 w 72"/>
                  <a:gd name="T21" fmla="*/ 66 h 112"/>
                  <a:gd name="T22" fmla="*/ 27 w 72"/>
                  <a:gd name="T23" fmla="*/ 67 h 112"/>
                  <a:gd name="T24" fmla="*/ 27 w 72"/>
                  <a:gd name="T25" fmla="*/ 70 h 112"/>
                  <a:gd name="T26" fmla="*/ 24 w 72"/>
                  <a:gd name="T27" fmla="*/ 75 h 112"/>
                  <a:gd name="T28" fmla="*/ 24 w 72"/>
                  <a:gd name="T29" fmla="*/ 72 h 112"/>
                  <a:gd name="T30" fmla="*/ 18 w 72"/>
                  <a:gd name="T31" fmla="*/ 78 h 112"/>
                  <a:gd name="T32" fmla="*/ 9 w 72"/>
                  <a:gd name="T33" fmla="*/ 91 h 112"/>
                  <a:gd name="T34" fmla="*/ 7 w 72"/>
                  <a:gd name="T35" fmla="*/ 91 h 112"/>
                  <a:gd name="T36" fmla="*/ 8 w 72"/>
                  <a:gd name="T37" fmla="*/ 96 h 112"/>
                  <a:gd name="T38" fmla="*/ 13 w 72"/>
                  <a:gd name="T39" fmla="*/ 87 h 112"/>
                  <a:gd name="T40" fmla="*/ 15 w 72"/>
                  <a:gd name="T41" fmla="*/ 86 h 112"/>
                  <a:gd name="T42" fmla="*/ 12 w 72"/>
                  <a:gd name="T43" fmla="*/ 95 h 112"/>
                  <a:gd name="T44" fmla="*/ 5 w 72"/>
                  <a:gd name="T45" fmla="*/ 100 h 112"/>
                  <a:gd name="T46" fmla="*/ 2 w 72"/>
                  <a:gd name="T47" fmla="*/ 105 h 112"/>
                  <a:gd name="T48" fmla="*/ 3 w 72"/>
                  <a:gd name="T49" fmla="*/ 106 h 112"/>
                  <a:gd name="T50" fmla="*/ 3 w 72"/>
                  <a:gd name="T51" fmla="*/ 106 h 112"/>
                  <a:gd name="T52" fmla="*/ 3 w 72"/>
                  <a:gd name="T53" fmla="*/ 108 h 112"/>
                  <a:gd name="T54" fmla="*/ 4 w 72"/>
                  <a:gd name="T55" fmla="*/ 111 h 112"/>
                  <a:gd name="T56" fmla="*/ 8 w 72"/>
                  <a:gd name="T57" fmla="*/ 107 h 112"/>
                  <a:gd name="T58" fmla="*/ 8 w 72"/>
                  <a:gd name="T59" fmla="*/ 109 h 112"/>
                  <a:gd name="T60" fmla="*/ 12 w 72"/>
                  <a:gd name="T61" fmla="*/ 106 h 112"/>
                  <a:gd name="T62" fmla="*/ 9 w 72"/>
                  <a:gd name="T63" fmla="*/ 105 h 112"/>
                  <a:gd name="T64" fmla="*/ 13 w 72"/>
                  <a:gd name="T65" fmla="*/ 103 h 112"/>
                  <a:gd name="T66" fmla="*/ 13 w 72"/>
                  <a:gd name="T67" fmla="*/ 101 h 112"/>
                  <a:gd name="T68" fmla="*/ 9 w 72"/>
                  <a:gd name="T69" fmla="*/ 102 h 112"/>
                  <a:gd name="T70" fmla="*/ 7 w 72"/>
                  <a:gd name="T71" fmla="*/ 103 h 112"/>
                  <a:gd name="T72" fmla="*/ 15 w 72"/>
                  <a:gd name="T73" fmla="*/ 97 h 112"/>
                  <a:gd name="T74" fmla="*/ 18 w 72"/>
                  <a:gd name="T75" fmla="*/ 97 h 112"/>
                  <a:gd name="T76" fmla="*/ 22 w 72"/>
                  <a:gd name="T77" fmla="*/ 91 h 112"/>
                  <a:gd name="T78" fmla="*/ 27 w 72"/>
                  <a:gd name="T79" fmla="*/ 85 h 112"/>
                  <a:gd name="T80" fmla="*/ 31 w 72"/>
                  <a:gd name="T81" fmla="*/ 82 h 112"/>
                  <a:gd name="T82" fmla="*/ 29 w 72"/>
                  <a:gd name="T83" fmla="*/ 81 h 112"/>
                  <a:gd name="T84" fmla="*/ 28 w 72"/>
                  <a:gd name="T85" fmla="*/ 80 h 112"/>
                  <a:gd name="T86" fmla="*/ 31 w 72"/>
                  <a:gd name="T87" fmla="*/ 72 h 112"/>
                  <a:gd name="T88" fmla="*/ 34 w 72"/>
                  <a:gd name="T89" fmla="*/ 71 h 112"/>
                  <a:gd name="T90" fmla="*/ 40 w 72"/>
                  <a:gd name="T91" fmla="*/ 64 h 112"/>
                  <a:gd name="T92" fmla="*/ 43 w 72"/>
                  <a:gd name="T93" fmla="*/ 61 h 112"/>
                  <a:gd name="T94" fmla="*/ 46 w 72"/>
                  <a:gd name="T95" fmla="*/ 57 h 112"/>
                  <a:gd name="T96" fmla="*/ 50 w 72"/>
                  <a:gd name="T97" fmla="*/ 47 h 112"/>
                  <a:gd name="T98" fmla="*/ 54 w 72"/>
                  <a:gd name="T99" fmla="*/ 44 h 112"/>
                  <a:gd name="T100" fmla="*/ 55 w 72"/>
                  <a:gd name="T101" fmla="*/ 39 h 112"/>
                  <a:gd name="T102" fmla="*/ 58 w 72"/>
                  <a:gd name="T103" fmla="*/ 31 h 112"/>
                  <a:gd name="T104" fmla="*/ 64 w 72"/>
                  <a:gd name="T105" fmla="*/ 22 h 112"/>
                  <a:gd name="T106" fmla="*/ 72 w 72"/>
                  <a:gd name="T107" fmla="*/ 9 h 112"/>
                  <a:gd name="T108" fmla="*/ 68 w 72"/>
                  <a:gd name="T109" fmla="*/ 0 h 1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" h="112">
                    <a:moveTo>
                      <a:pt x="65" y="0"/>
                    </a:moveTo>
                    <a:lnTo>
                      <a:pt x="66" y="1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1" y="9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4" y="19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0" y="19"/>
                    </a:lnTo>
                    <a:lnTo>
                      <a:pt x="49" y="24"/>
                    </a:lnTo>
                    <a:lnTo>
                      <a:pt x="45" y="27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0" y="40"/>
                    </a:lnTo>
                    <a:lnTo>
                      <a:pt x="39" y="42"/>
                    </a:lnTo>
                    <a:lnTo>
                      <a:pt x="39" y="45"/>
                    </a:lnTo>
                    <a:lnTo>
                      <a:pt x="38" y="47"/>
                    </a:lnTo>
                    <a:lnTo>
                      <a:pt x="36" y="50"/>
                    </a:lnTo>
                    <a:lnTo>
                      <a:pt x="36" y="54"/>
                    </a:lnTo>
                    <a:lnTo>
                      <a:pt x="35" y="54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27" y="65"/>
                    </a:lnTo>
                    <a:lnTo>
                      <a:pt x="27" y="66"/>
                    </a:lnTo>
                    <a:lnTo>
                      <a:pt x="28" y="66"/>
                    </a:lnTo>
                    <a:lnTo>
                      <a:pt x="28" y="67"/>
                    </a:lnTo>
                    <a:lnTo>
                      <a:pt x="28" y="68"/>
                    </a:lnTo>
                    <a:lnTo>
                      <a:pt x="27" y="67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4" y="72"/>
                    </a:lnTo>
                    <a:lnTo>
                      <a:pt x="24" y="75"/>
                    </a:lnTo>
                    <a:lnTo>
                      <a:pt x="23" y="75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19" y="75"/>
                    </a:lnTo>
                    <a:lnTo>
                      <a:pt x="18" y="78"/>
                    </a:lnTo>
                    <a:lnTo>
                      <a:pt x="15" y="81"/>
                    </a:lnTo>
                    <a:lnTo>
                      <a:pt x="10" y="88"/>
                    </a:lnTo>
                    <a:lnTo>
                      <a:pt x="9" y="91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5" y="96"/>
                    </a:lnTo>
                    <a:lnTo>
                      <a:pt x="8" y="96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3" y="87"/>
                    </a:lnTo>
                    <a:lnTo>
                      <a:pt x="14" y="85"/>
                    </a:lnTo>
                    <a:lnTo>
                      <a:pt x="15" y="85"/>
                    </a:lnTo>
                    <a:lnTo>
                      <a:pt x="15" y="86"/>
                    </a:lnTo>
                    <a:lnTo>
                      <a:pt x="14" y="88"/>
                    </a:lnTo>
                    <a:lnTo>
                      <a:pt x="13" y="90"/>
                    </a:lnTo>
                    <a:lnTo>
                      <a:pt x="12" y="95"/>
                    </a:lnTo>
                    <a:lnTo>
                      <a:pt x="9" y="97"/>
                    </a:lnTo>
                    <a:lnTo>
                      <a:pt x="7" y="98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3" y="103"/>
                    </a:lnTo>
                    <a:lnTo>
                      <a:pt x="2" y="105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5" y="103"/>
                    </a:lnTo>
                    <a:lnTo>
                      <a:pt x="4" y="105"/>
                    </a:lnTo>
                    <a:lnTo>
                      <a:pt x="3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3" y="108"/>
                    </a:lnTo>
                    <a:lnTo>
                      <a:pt x="2" y="111"/>
                    </a:lnTo>
                    <a:lnTo>
                      <a:pt x="2" y="112"/>
                    </a:lnTo>
                    <a:lnTo>
                      <a:pt x="4" y="111"/>
                    </a:lnTo>
                    <a:lnTo>
                      <a:pt x="3" y="109"/>
                    </a:lnTo>
                    <a:lnTo>
                      <a:pt x="7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8" y="109"/>
                    </a:lnTo>
                    <a:lnTo>
                      <a:pt x="9" y="109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9" y="108"/>
                    </a:lnTo>
                    <a:lnTo>
                      <a:pt x="9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3" y="103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3" y="100"/>
                    </a:lnTo>
                    <a:lnTo>
                      <a:pt x="12" y="101"/>
                    </a:lnTo>
                    <a:lnTo>
                      <a:pt x="9" y="102"/>
                    </a:lnTo>
                    <a:lnTo>
                      <a:pt x="7" y="105"/>
                    </a:lnTo>
                    <a:lnTo>
                      <a:pt x="5" y="106"/>
                    </a:lnTo>
                    <a:lnTo>
                      <a:pt x="7" y="103"/>
                    </a:lnTo>
                    <a:lnTo>
                      <a:pt x="8" y="101"/>
                    </a:lnTo>
                    <a:lnTo>
                      <a:pt x="13" y="97"/>
                    </a:lnTo>
                    <a:lnTo>
                      <a:pt x="15" y="97"/>
                    </a:lnTo>
                    <a:lnTo>
                      <a:pt x="17" y="97"/>
                    </a:lnTo>
                    <a:lnTo>
                      <a:pt x="17" y="98"/>
                    </a:lnTo>
                    <a:lnTo>
                      <a:pt x="18" y="97"/>
                    </a:lnTo>
                    <a:lnTo>
                      <a:pt x="19" y="96"/>
                    </a:lnTo>
                    <a:lnTo>
                      <a:pt x="20" y="93"/>
                    </a:lnTo>
                    <a:lnTo>
                      <a:pt x="22" y="91"/>
                    </a:lnTo>
                    <a:lnTo>
                      <a:pt x="25" y="87"/>
                    </a:lnTo>
                    <a:lnTo>
                      <a:pt x="24" y="86"/>
                    </a:lnTo>
                    <a:lnTo>
                      <a:pt x="27" y="85"/>
                    </a:lnTo>
                    <a:lnTo>
                      <a:pt x="28" y="86"/>
                    </a:lnTo>
                    <a:lnTo>
                      <a:pt x="29" y="86"/>
                    </a:lnTo>
                    <a:lnTo>
                      <a:pt x="31" y="82"/>
                    </a:lnTo>
                    <a:lnTo>
                      <a:pt x="31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8" y="80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1" y="72"/>
                    </a:lnTo>
                    <a:lnTo>
                      <a:pt x="33" y="70"/>
                    </a:lnTo>
                    <a:lnTo>
                      <a:pt x="34" y="68"/>
                    </a:lnTo>
                    <a:lnTo>
                      <a:pt x="34" y="71"/>
                    </a:lnTo>
                    <a:lnTo>
                      <a:pt x="36" y="68"/>
                    </a:lnTo>
                    <a:lnTo>
                      <a:pt x="38" y="66"/>
                    </a:lnTo>
                    <a:lnTo>
                      <a:pt x="40" y="64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4" y="61"/>
                    </a:lnTo>
                    <a:lnTo>
                      <a:pt x="45" y="59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2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0" y="47"/>
                    </a:lnTo>
                    <a:lnTo>
                      <a:pt x="54" y="44"/>
                    </a:lnTo>
                    <a:lnTo>
                      <a:pt x="53" y="42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6"/>
                    </a:lnTo>
                    <a:lnTo>
                      <a:pt x="55" y="34"/>
                    </a:lnTo>
                    <a:lnTo>
                      <a:pt x="58" y="31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0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4" name="Freeform 3495"/>
              <p:cNvSpPr>
                <a:spLocks/>
              </p:cNvSpPr>
              <p:nvPr/>
            </p:nvSpPr>
            <p:spPr bwMode="auto">
              <a:xfrm>
                <a:off x="1464" y="10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5" name="Freeform 3496"/>
              <p:cNvSpPr>
                <a:spLocks/>
              </p:cNvSpPr>
              <p:nvPr/>
            </p:nvSpPr>
            <p:spPr bwMode="auto">
              <a:xfrm>
                <a:off x="1569" y="92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1 h 6"/>
                  <a:gd name="T4" fmla="*/ 5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2 w 5"/>
                  <a:gd name="T11" fmla="*/ 4 h 6"/>
                  <a:gd name="T12" fmla="*/ 5 w 5"/>
                  <a:gd name="T13" fmla="*/ 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6" name="Freeform 3497"/>
              <p:cNvSpPr>
                <a:spLocks/>
              </p:cNvSpPr>
              <p:nvPr/>
            </p:nvSpPr>
            <p:spPr bwMode="auto">
              <a:xfrm>
                <a:off x="1500" y="101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7" name="Freeform 3498"/>
              <p:cNvSpPr>
                <a:spLocks/>
              </p:cNvSpPr>
              <p:nvPr/>
            </p:nvSpPr>
            <p:spPr bwMode="auto">
              <a:xfrm>
                <a:off x="1570" y="906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8" name="Freeform 3499"/>
              <p:cNvSpPr>
                <a:spLocks/>
              </p:cNvSpPr>
              <p:nvPr/>
            </p:nvSpPr>
            <p:spPr bwMode="auto">
              <a:xfrm>
                <a:off x="1571" y="89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3 w 4"/>
                  <a:gd name="T9" fmla="*/ 3 h 3"/>
                  <a:gd name="T10" fmla="*/ 4 w 4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49" name="Freeform 3500"/>
              <p:cNvSpPr>
                <a:spLocks/>
              </p:cNvSpPr>
              <p:nvPr/>
            </p:nvSpPr>
            <p:spPr bwMode="auto">
              <a:xfrm>
                <a:off x="1562" y="901"/>
                <a:ext cx="8" cy="10"/>
              </a:xfrm>
              <a:custGeom>
                <a:avLst/>
                <a:gdLst>
                  <a:gd name="T0" fmla="*/ 2 w 8"/>
                  <a:gd name="T1" fmla="*/ 10 h 10"/>
                  <a:gd name="T2" fmla="*/ 4 w 8"/>
                  <a:gd name="T3" fmla="*/ 9 h 10"/>
                  <a:gd name="T4" fmla="*/ 4 w 8"/>
                  <a:gd name="T5" fmla="*/ 6 h 10"/>
                  <a:gd name="T6" fmla="*/ 5 w 8"/>
                  <a:gd name="T7" fmla="*/ 5 h 10"/>
                  <a:gd name="T8" fmla="*/ 7 w 8"/>
                  <a:gd name="T9" fmla="*/ 5 h 10"/>
                  <a:gd name="T10" fmla="*/ 8 w 8"/>
                  <a:gd name="T11" fmla="*/ 2 h 10"/>
                  <a:gd name="T12" fmla="*/ 8 w 8"/>
                  <a:gd name="T13" fmla="*/ 1 h 10"/>
                  <a:gd name="T14" fmla="*/ 5 w 8"/>
                  <a:gd name="T15" fmla="*/ 0 h 10"/>
                  <a:gd name="T16" fmla="*/ 5 w 8"/>
                  <a:gd name="T17" fmla="*/ 1 h 10"/>
                  <a:gd name="T18" fmla="*/ 7 w 8"/>
                  <a:gd name="T19" fmla="*/ 2 h 10"/>
                  <a:gd name="T20" fmla="*/ 5 w 8"/>
                  <a:gd name="T21" fmla="*/ 4 h 10"/>
                  <a:gd name="T22" fmla="*/ 4 w 8"/>
                  <a:gd name="T23" fmla="*/ 6 h 10"/>
                  <a:gd name="T24" fmla="*/ 2 w 8"/>
                  <a:gd name="T25" fmla="*/ 6 h 10"/>
                  <a:gd name="T26" fmla="*/ 0 w 8"/>
                  <a:gd name="T27" fmla="*/ 9 h 10"/>
                  <a:gd name="T28" fmla="*/ 2 w 8"/>
                  <a:gd name="T29" fmla="*/ 9 h 10"/>
                  <a:gd name="T30" fmla="*/ 2 w 8"/>
                  <a:gd name="T31" fmla="*/ 1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50" name="Freeform 3501"/>
              <p:cNvSpPr>
                <a:spLocks/>
              </p:cNvSpPr>
              <p:nvPr/>
            </p:nvSpPr>
            <p:spPr bwMode="auto">
              <a:xfrm>
                <a:off x="1570" y="89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51" name="Freeform 3502"/>
              <p:cNvSpPr>
                <a:spLocks/>
              </p:cNvSpPr>
              <p:nvPr/>
            </p:nvSpPr>
            <p:spPr bwMode="auto">
              <a:xfrm>
                <a:off x="1559" y="907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52" name="Rectangle 3503"/>
              <p:cNvSpPr>
                <a:spLocks noChangeArrowheads="1"/>
              </p:cNvSpPr>
              <p:nvPr/>
            </p:nvSpPr>
            <p:spPr bwMode="auto">
              <a:xfrm>
                <a:off x="1559" y="902"/>
                <a:ext cx="1" cy="3"/>
              </a:xfrm>
              <a:prstGeom prst="rect">
                <a:avLst/>
              </a:pr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4753" name="Freeform 3504"/>
              <p:cNvSpPr>
                <a:spLocks/>
              </p:cNvSpPr>
              <p:nvPr/>
            </p:nvSpPr>
            <p:spPr bwMode="auto">
              <a:xfrm>
                <a:off x="1537" y="870"/>
                <a:ext cx="69" cy="68"/>
              </a:xfrm>
              <a:custGeom>
                <a:avLst/>
                <a:gdLst>
                  <a:gd name="T0" fmla="*/ 15 w 69"/>
                  <a:gd name="T1" fmla="*/ 64 h 68"/>
                  <a:gd name="T2" fmla="*/ 25 w 69"/>
                  <a:gd name="T3" fmla="*/ 56 h 68"/>
                  <a:gd name="T4" fmla="*/ 33 w 69"/>
                  <a:gd name="T5" fmla="*/ 48 h 68"/>
                  <a:gd name="T6" fmla="*/ 35 w 69"/>
                  <a:gd name="T7" fmla="*/ 43 h 68"/>
                  <a:gd name="T8" fmla="*/ 39 w 69"/>
                  <a:gd name="T9" fmla="*/ 38 h 68"/>
                  <a:gd name="T10" fmla="*/ 43 w 69"/>
                  <a:gd name="T11" fmla="*/ 37 h 68"/>
                  <a:gd name="T12" fmla="*/ 48 w 69"/>
                  <a:gd name="T13" fmla="*/ 32 h 68"/>
                  <a:gd name="T14" fmla="*/ 51 w 69"/>
                  <a:gd name="T15" fmla="*/ 27 h 68"/>
                  <a:gd name="T16" fmla="*/ 54 w 69"/>
                  <a:gd name="T17" fmla="*/ 25 h 68"/>
                  <a:gd name="T18" fmla="*/ 58 w 69"/>
                  <a:gd name="T19" fmla="*/ 22 h 68"/>
                  <a:gd name="T20" fmla="*/ 63 w 69"/>
                  <a:gd name="T21" fmla="*/ 15 h 68"/>
                  <a:gd name="T22" fmla="*/ 64 w 69"/>
                  <a:gd name="T23" fmla="*/ 15 h 68"/>
                  <a:gd name="T24" fmla="*/ 65 w 69"/>
                  <a:gd name="T25" fmla="*/ 13 h 68"/>
                  <a:gd name="T26" fmla="*/ 69 w 69"/>
                  <a:gd name="T27" fmla="*/ 9 h 68"/>
                  <a:gd name="T28" fmla="*/ 66 w 69"/>
                  <a:gd name="T29" fmla="*/ 9 h 68"/>
                  <a:gd name="T30" fmla="*/ 64 w 69"/>
                  <a:gd name="T31" fmla="*/ 1 h 68"/>
                  <a:gd name="T32" fmla="*/ 63 w 69"/>
                  <a:gd name="T33" fmla="*/ 5 h 68"/>
                  <a:gd name="T34" fmla="*/ 61 w 69"/>
                  <a:gd name="T35" fmla="*/ 4 h 68"/>
                  <a:gd name="T36" fmla="*/ 60 w 69"/>
                  <a:gd name="T37" fmla="*/ 1 h 68"/>
                  <a:gd name="T38" fmla="*/ 61 w 69"/>
                  <a:gd name="T39" fmla="*/ 0 h 68"/>
                  <a:gd name="T40" fmla="*/ 63 w 69"/>
                  <a:gd name="T41" fmla="*/ 2 h 68"/>
                  <a:gd name="T42" fmla="*/ 63 w 69"/>
                  <a:gd name="T43" fmla="*/ 0 h 68"/>
                  <a:gd name="T44" fmla="*/ 60 w 69"/>
                  <a:gd name="T45" fmla="*/ 6 h 68"/>
                  <a:gd name="T46" fmla="*/ 55 w 69"/>
                  <a:gd name="T47" fmla="*/ 7 h 68"/>
                  <a:gd name="T48" fmla="*/ 48 w 69"/>
                  <a:gd name="T49" fmla="*/ 16 h 68"/>
                  <a:gd name="T50" fmla="*/ 42 w 69"/>
                  <a:gd name="T51" fmla="*/ 20 h 68"/>
                  <a:gd name="T52" fmla="*/ 39 w 69"/>
                  <a:gd name="T53" fmla="*/ 25 h 68"/>
                  <a:gd name="T54" fmla="*/ 32 w 69"/>
                  <a:gd name="T55" fmla="*/ 26 h 68"/>
                  <a:gd name="T56" fmla="*/ 29 w 69"/>
                  <a:gd name="T57" fmla="*/ 30 h 68"/>
                  <a:gd name="T58" fmla="*/ 27 w 69"/>
                  <a:gd name="T59" fmla="*/ 30 h 68"/>
                  <a:gd name="T60" fmla="*/ 22 w 69"/>
                  <a:gd name="T61" fmla="*/ 33 h 68"/>
                  <a:gd name="T62" fmla="*/ 19 w 69"/>
                  <a:gd name="T63" fmla="*/ 38 h 68"/>
                  <a:gd name="T64" fmla="*/ 15 w 69"/>
                  <a:gd name="T65" fmla="*/ 45 h 68"/>
                  <a:gd name="T66" fmla="*/ 10 w 69"/>
                  <a:gd name="T67" fmla="*/ 50 h 68"/>
                  <a:gd name="T68" fmla="*/ 4 w 69"/>
                  <a:gd name="T69" fmla="*/ 58 h 68"/>
                  <a:gd name="T70" fmla="*/ 4 w 69"/>
                  <a:gd name="T71" fmla="*/ 68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68">
                    <a:moveTo>
                      <a:pt x="8" y="68"/>
                    </a:moveTo>
                    <a:lnTo>
                      <a:pt x="15" y="64"/>
                    </a:lnTo>
                    <a:lnTo>
                      <a:pt x="24" y="59"/>
                    </a:lnTo>
                    <a:lnTo>
                      <a:pt x="25" y="56"/>
                    </a:lnTo>
                    <a:lnTo>
                      <a:pt x="29" y="53"/>
                    </a:lnTo>
                    <a:lnTo>
                      <a:pt x="33" y="48"/>
                    </a:lnTo>
                    <a:lnTo>
                      <a:pt x="34" y="43"/>
                    </a:lnTo>
                    <a:lnTo>
                      <a:pt x="35" y="43"/>
                    </a:lnTo>
                    <a:lnTo>
                      <a:pt x="38" y="41"/>
                    </a:lnTo>
                    <a:lnTo>
                      <a:pt x="39" y="38"/>
                    </a:lnTo>
                    <a:lnTo>
                      <a:pt x="40" y="37"/>
                    </a:lnTo>
                    <a:lnTo>
                      <a:pt x="43" y="37"/>
                    </a:lnTo>
                    <a:lnTo>
                      <a:pt x="45" y="35"/>
                    </a:lnTo>
                    <a:lnTo>
                      <a:pt x="48" y="32"/>
                    </a:lnTo>
                    <a:lnTo>
                      <a:pt x="50" y="31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4" y="25"/>
                    </a:lnTo>
                    <a:lnTo>
                      <a:pt x="55" y="23"/>
                    </a:lnTo>
                    <a:lnTo>
                      <a:pt x="58" y="22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6" y="11"/>
                    </a:lnTo>
                    <a:lnTo>
                      <a:pt x="69" y="9"/>
                    </a:lnTo>
                    <a:lnTo>
                      <a:pt x="68" y="9"/>
                    </a:lnTo>
                    <a:lnTo>
                      <a:pt x="66" y="9"/>
                    </a:lnTo>
                    <a:lnTo>
                      <a:pt x="65" y="4"/>
                    </a:lnTo>
                    <a:lnTo>
                      <a:pt x="64" y="1"/>
                    </a:lnTo>
                    <a:lnTo>
                      <a:pt x="64" y="4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1" y="4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60" y="6"/>
                    </a:lnTo>
                    <a:lnTo>
                      <a:pt x="58" y="7"/>
                    </a:lnTo>
                    <a:lnTo>
                      <a:pt x="55" y="7"/>
                    </a:lnTo>
                    <a:lnTo>
                      <a:pt x="50" y="12"/>
                    </a:lnTo>
                    <a:lnTo>
                      <a:pt x="48" y="16"/>
                    </a:lnTo>
                    <a:lnTo>
                      <a:pt x="44" y="18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5" y="26"/>
                    </a:lnTo>
                    <a:lnTo>
                      <a:pt x="32" y="26"/>
                    </a:lnTo>
                    <a:lnTo>
                      <a:pt x="30" y="27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7" y="30"/>
                    </a:lnTo>
                    <a:lnTo>
                      <a:pt x="24" y="31"/>
                    </a:lnTo>
                    <a:lnTo>
                      <a:pt x="22" y="33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7" y="41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0" y="50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8" y="6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54" name="Freeform 3505"/>
              <p:cNvSpPr>
                <a:spLocks/>
              </p:cNvSpPr>
              <p:nvPr/>
            </p:nvSpPr>
            <p:spPr bwMode="auto">
              <a:xfrm>
                <a:off x="1644" y="574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3 h 11"/>
                  <a:gd name="T4" fmla="*/ 3 w 3"/>
                  <a:gd name="T5" fmla="*/ 1 h 11"/>
                  <a:gd name="T6" fmla="*/ 0 w 3"/>
                  <a:gd name="T7" fmla="*/ 11 h 11"/>
                  <a:gd name="T8" fmla="*/ 2 w 3"/>
                  <a:gd name="T9" fmla="*/ 8 h 11"/>
                  <a:gd name="T10" fmla="*/ 0 w 3"/>
                  <a:gd name="T11" fmla="*/ 8 h 11"/>
                  <a:gd name="T12" fmla="*/ 3 w 3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55" name="Freeform 3506"/>
              <p:cNvSpPr>
                <a:spLocks/>
              </p:cNvSpPr>
              <p:nvPr/>
            </p:nvSpPr>
            <p:spPr bwMode="auto">
              <a:xfrm>
                <a:off x="1644" y="590"/>
                <a:ext cx="2" cy="8"/>
              </a:xfrm>
              <a:custGeom>
                <a:avLst/>
                <a:gdLst>
                  <a:gd name="T0" fmla="*/ 2 w 2"/>
                  <a:gd name="T1" fmla="*/ 0 h 8"/>
                  <a:gd name="T2" fmla="*/ 2 w 2"/>
                  <a:gd name="T3" fmla="*/ 3 h 8"/>
                  <a:gd name="T4" fmla="*/ 0 w 2"/>
                  <a:gd name="T5" fmla="*/ 6 h 8"/>
                  <a:gd name="T6" fmla="*/ 0 w 2"/>
                  <a:gd name="T7" fmla="*/ 8 h 8"/>
                  <a:gd name="T8" fmla="*/ 0 w 2"/>
                  <a:gd name="T9" fmla="*/ 6 h 8"/>
                  <a:gd name="T10" fmla="*/ 2 w 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56" name="Freeform 3507"/>
              <p:cNvSpPr>
                <a:spLocks/>
              </p:cNvSpPr>
              <p:nvPr/>
            </p:nvSpPr>
            <p:spPr bwMode="auto">
              <a:xfrm>
                <a:off x="1659" y="583"/>
                <a:ext cx="2" cy="5"/>
              </a:xfrm>
              <a:custGeom>
                <a:avLst/>
                <a:gdLst>
                  <a:gd name="T0" fmla="*/ 2 w 2"/>
                  <a:gd name="T1" fmla="*/ 1 h 5"/>
                  <a:gd name="T2" fmla="*/ 0 w 2"/>
                  <a:gd name="T3" fmla="*/ 5 h 5"/>
                  <a:gd name="T4" fmla="*/ 0 w 2"/>
                  <a:gd name="T5" fmla="*/ 2 h 5"/>
                  <a:gd name="T6" fmla="*/ 2 w 2"/>
                  <a:gd name="T7" fmla="*/ 0 h 5"/>
                  <a:gd name="T8" fmla="*/ 2 w 2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1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757" name="Freeform 3508"/>
              <p:cNvSpPr>
                <a:spLocks/>
              </p:cNvSpPr>
              <p:nvPr/>
            </p:nvSpPr>
            <p:spPr bwMode="auto">
              <a:xfrm>
                <a:off x="1598" y="485"/>
                <a:ext cx="106" cy="303"/>
              </a:xfrm>
              <a:custGeom>
                <a:avLst/>
                <a:gdLst>
                  <a:gd name="T0" fmla="*/ 8 w 106"/>
                  <a:gd name="T1" fmla="*/ 294 h 303"/>
                  <a:gd name="T2" fmla="*/ 12 w 106"/>
                  <a:gd name="T3" fmla="*/ 285 h 303"/>
                  <a:gd name="T4" fmla="*/ 15 w 106"/>
                  <a:gd name="T5" fmla="*/ 278 h 303"/>
                  <a:gd name="T6" fmla="*/ 22 w 106"/>
                  <a:gd name="T7" fmla="*/ 258 h 303"/>
                  <a:gd name="T8" fmla="*/ 30 w 106"/>
                  <a:gd name="T9" fmla="*/ 247 h 303"/>
                  <a:gd name="T10" fmla="*/ 41 w 106"/>
                  <a:gd name="T11" fmla="*/ 215 h 303"/>
                  <a:gd name="T12" fmla="*/ 43 w 106"/>
                  <a:gd name="T13" fmla="*/ 184 h 303"/>
                  <a:gd name="T14" fmla="*/ 43 w 106"/>
                  <a:gd name="T15" fmla="*/ 155 h 303"/>
                  <a:gd name="T16" fmla="*/ 44 w 106"/>
                  <a:gd name="T17" fmla="*/ 165 h 303"/>
                  <a:gd name="T18" fmla="*/ 53 w 106"/>
                  <a:gd name="T19" fmla="*/ 118 h 303"/>
                  <a:gd name="T20" fmla="*/ 54 w 106"/>
                  <a:gd name="T21" fmla="*/ 114 h 303"/>
                  <a:gd name="T22" fmla="*/ 54 w 106"/>
                  <a:gd name="T23" fmla="*/ 113 h 303"/>
                  <a:gd name="T24" fmla="*/ 58 w 106"/>
                  <a:gd name="T25" fmla="*/ 98 h 303"/>
                  <a:gd name="T26" fmla="*/ 66 w 106"/>
                  <a:gd name="T27" fmla="*/ 83 h 303"/>
                  <a:gd name="T28" fmla="*/ 81 w 106"/>
                  <a:gd name="T29" fmla="*/ 57 h 303"/>
                  <a:gd name="T30" fmla="*/ 85 w 106"/>
                  <a:gd name="T31" fmla="*/ 52 h 303"/>
                  <a:gd name="T32" fmla="*/ 89 w 106"/>
                  <a:gd name="T33" fmla="*/ 41 h 303"/>
                  <a:gd name="T34" fmla="*/ 74 w 106"/>
                  <a:gd name="T35" fmla="*/ 67 h 303"/>
                  <a:gd name="T36" fmla="*/ 76 w 106"/>
                  <a:gd name="T37" fmla="*/ 61 h 303"/>
                  <a:gd name="T38" fmla="*/ 91 w 106"/>
                  <a:gd name="T39" fmla="*/ 34 h 303"/>
                  <a:gd name="T40" fmla="*/ 101 w 106"/>
                  <a:gd name="T41" fmla="*/ 17 h 303"/>
                  <a:gd name="T42" fmla="*/ 101 w 106"/>
                  <a:gd name="T43" fmla="*/ 13 h 303"/>
                  <a:gd name="T44" fmla="*/ 100 w 106"/>
                  <a:gd name="T45" fmla="*/ 13 h 303"/>
                  <a:gd name="T46" fmla="*/ 106 w 106"/>
                  <a:gd name="T47" fmla="*/ 0 h 303"/>
                  <a:gd name="T48" fmla="*/ 96 w 106"/>
                  <a:gd name="T49" fmla="*/ 16 h 303"/>
                  <a:gd name="T50" fmla="*/ 96 w 106"/>
                  <a:gd name="T51" fmla="*/ 10 h 303"/>
                  <a:gd name="T52" fmla="*/ 89 w 106"/>
                  <a:gd name="T53" fmla="*/ 21 h 303"/>
                  <a:gd name="T54" fmla="*/ 89 w 106"/>
                  <a:gd name="T55" fmla="*/ 24 h 303"/>
                  <a:gd name="T56" fmla="*/ 84 w 106"/>
                  <a:gd name="T57" fmla="*/ 31 h 303"/>
                  <a:gd name="T58" fmla="*/ 86 w 106"/>
                  <a:gd name="T59" fmla="*/ 33 h 303"/>
                  <a:gd name="T60" fmla="*/ 97 w 106"/>
                  <a:gd name="T61" fmla="*/ 17 h 303"/>
                  <a:gd name="T62" fmla="*/ 82 w 106"/>
                  <a:gd name="T63" fmla="*/ 41 h 303"/>
                  <a:gd name="T64" fmla="*/ 76 w 106"/>
                  <a:gd name="T65" fmla="*/ 44 h 303"/>
                  <a:gd name="T66" fmla="*/ 60 w 106"/>
                  <a:gd name="T67" fmla="*/ 72 h 303"/>
                  <a:gd name="T68" fmla="*/ 55 w 106"/>
                  <a:gd name="T69" fmla="*/ 78 h 303"/>
                  <a:gd name="T70" fmla="*/ 49 w 106"/>
                  <a:gd name="T71" fmla="*/ 89 h 303"/>
                  <a:gd name="T72" fmla="*/ 54 w 106"/>
                  <a:gd name="T73" fmla="*/ 82 h 303"/>
                  <a:gd name="T74" fmla="*/ 53 w 106"/>
                  <a:gd name="T75" fmla="*/ 90 h 303"/>
                  <a:gd name="T76" fmla="*/ 46 w 106"/>
                  <a:gd name="T77" fmla="*/ 115 h 303"/>
                  <a:gd name="T78" fmla="*/ 41 w 106"/>
                  <a:gd name="T79" fmla="*/ 123 h 303"/>
                  <a:gd name="T80" fmla="*/ 36 w 106"/>
                  <a:gd name="T81" fmla="*/ 150 h 303"/>
                  <a:gd name="T82" fmla="*/ 33 w 106"/>
                  <a:gd name="T83" fmla="*/ 154 h 303"/>
                  <a:gd name="T84" fmla="*/ 31 w 106"/>
                  <a:gd name="T85" fmla="*/ 185 h 303"/>
                  <a:gd name="T86" fmla="*/ 29 w 106"/>
                  <a:gd name="T87" fmla="*/ 198 h 303"/>
                  <a:gd name="T88" fmla="*/ 29 w 106"/>
                  <a:gd name="T89" fmla="*/ 218 h 303"/>
                  <a:gd name="T90" fmla="*/ 14 w 106"/>
                  <a:gd name="T91" fmla="*/ 256 h 303"/>
                  <a:gd name="T92" fmla="*/ 0 w 106"/>
                  <a:gd name="T93" fmla="*/ 289 h 303"/>
                  <a:gd name="T94" fmla="*/ 5 w 106"/>
                  <a:gd name="T95" fmla="*/ 303 h 3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6" h="303">
                    <a:moveTo>
                      <a:pt x="9" y="298"/>
                    </a:moveTo>
                    <a:lnTo>
                      <a:pt x="8" y="299"/>
                    </a:lnTo>
                    <a:lnTo>
                      <a:pt x="8" y="298"/>
                    </a:lnTo>
                    <a:lnTo>
                      <a:pt x="8" y="294"/>
                    </a:lnTo>
                    <a:lnTo>
                      <a:pt x="10" y="288"/>
                    </a:lnTo>
                    <a:lnTo>
                      <a:pt x="12" y="285"/>
                    </a:lnTo>
                    <a:lnTo>
                      <a:pt x="13" y="285"/>
                    </a:lnTo>
                    <a:lnTo>
                      <a:pt x="12" y="285"/>
                    </a:lnTo>
                    <a:lnTo>
                      <a:pt x="14" y="284"/>
                    </a:lnTo>
                    <a:lnTo>
                      <a:pt x="17" y="278"/>
                    </a:lnTo>
                    <a:lnTo>
                      <a:pt x="15" y="279"/>
                    </a:lnTo>
                    <a:lnTo>
                      <a:pt x="15" y="278"/>
                    </a:lnTo>
                    <a:lnTo>
                      <a:pt x="15" y="277"/>
                    </a:lnTo>
                    <a:lnTo>
                      <a:pt x="18" y="269"/>
                    </a:lnTo>
                    <a:lnTo>
                      <a:pt x="22" y="263"/>
                    </a:lnTo>
                    <a:lnTo>
                      <a:pt x="22" y="258"/>
                    </a:lnTo>
                    <a:lnTo>
                      <a:pt x="27" y="249"/>
                    </a:lnTo>
                    <a:lnTo>
                      <a:pt x="27" y="252"/>
                    </a:lnTo>
                    <a:lnTo>
                      <a:pt x="28" y="252"/>
                    </a:lnTo>
                    <a:lnTo>
                      <a:pt x="30" y="247"/>
                    </a:lnTo>
                    <a:lnTo>
                      <a:pt x="34" y="236"/>
                    </a:lnTo>
                    <a:lnTo>
                      <a:pt x="36" y="231"/>
                    </a:lnTo>
                    <a:lnTo>
                      <a:pt x="39" y="223"/>
                    </a:lnTo>
                    <a:lnTo>
                      <a:pt x="41" y="215"/>
                    </a:lnTo>
                    <a:lnTo>
                      <a:pt x="41" y="207"/>
                    </a:lnTo>
                    <a:lnTo>
                      <a:pt x="41" y="200"/>
                    </a:lnTo>
                    <a:lnTo>
                      <a:pt x="43" y="191"/>
                    </a:lnTo>
                    <a:lnTo>
                      <a:pt x="43" y="184"/>
                    </a:lnTo>
                    <a:lnTo>
                      <a:pt x="43" y="177"/>
                    </a:lnTo>
                    <a:lnTo>
                      <a:pt x="44" y="170"/>
                    </a:lnTo>
                    <a:lnTo>
                      <a:pt x="44" y="164"/>
                    </a:lnTo>
                    <a:lnTo>
                      <a:pt x="43" y="155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4" y="164"/>
                    </a:lnTo>
                    <a:lnTo>
                      <a:pt x="44" y="165"/>
                    </a:lnTo>
                    <a:lnTo>
                      <a:pt x="45" y="164"/>
                    </a:lnTo>
                    <a:lnTo>
                      <a:pt x="49" y="141"/>
                    </a:lnTo>
                    <a:lnTo>
                      <a:pt x="54" y="119"/>
                    </a:lnTo>
                    <a:lnTo>
                      <a:pt x="53" y="118"/>
                    </a:lnTo>
                    <a:lnTo>
                      <a:pt x="51" y="116"/>
                    </a:lnTo>
                    <a:lnTo>
                      <a:pt x="53" y="113"/>
                    </a:lnTo>
                    <a:lnTo>
                      <a:pt x="53" y="114"/>
                    </a:lnTo>
                    <a:lnTo>
                      <a:pt x="54" y="114"/>
                    </a:lnTo>
                    <a:lnTo>
                      <a:pt x="55" y="110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13"/>
                    </a:lnTo>
                    <a:lnTo>
                      <a:pt x="53" y="111"/>
                    </a:lnTo>
                    <a:lnTo>
                      <a:pt x="54" y="106"/>
                    </a:lnTo>
                    <a:lnTo>
                      <a:pt x="58" y="97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9" y="99"/>
                    </a:lnTo>
                    <a:lnTo>
                      <a:pt x="63" y="93"/>
                    </a:lnTo>
                    <a:lnTo>
                      <a:pt x="66" y="83"/>
                    </a:lnTo>
                    <a:lnTo>
                      <a:pt x="70" y="75"/>
                    </a:lnTo>
                    <a:lnTo>
                      <a:pt x="76" y="68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5" y="52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2" y="37"/>
                    </a:lnTo>
                    <a:lnTo>
                      <a:pt x="89" y="41"/>
                    </a:lnTo>
                    <a:lnTo>
                      <a:pt x="82" y="53"/>
                    </a:lnTo>
                    <a:lnTo>
                      <a:pt x="80" y="57"/>
                    </a:lnTo>
                    <a:lnTo>
                      <a:pt x="76" y="62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74" y="65"/>
                    </a:lnTo>
                    <a:lnTo>
                      <a:pt x="76" y="61"/>
                    </a:lnTo>
                    <a:lnTo>
                      <a:pt x="79" y="56"/>
                    </a:lnTo>
                    <a:lnTo>
                      <a:pt x="82" y="46"/>
                    </a:lnTo>
                    <a:lnTo>
                      <a:pt x="87" y="39"/>
                    </a:lnTo>
                    <a:lnTo>
                      <a:pt x="91" y="34"/>
                    </a:lnTo>
                    <a:lnTo>
                      <a:pt x="95" y="29"/>
                    </a:lnTo>
                    <a:lnTo>
                      <a:pt x="96" y="26"/>
                    </a:lnTo>
                    <a:lnTo>
                      <a:pt x="99" y="21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5" y="11"/>
                    </a:lnTo>
                    <a:lnTo>
                      <a:pt x="104" y="11"/>
                    </a:lnTo>
                    <a:lnTo>
                      <a:pt x="101" y="13"/>
                    </a:lnTo>
                    <a:lnTo>
                      <a:pt x="96" y="22"/>
                    </a:lnTo>
                    <a:lnTo>
                      <a:pt x="97" y="18"/>
                    </a:lnTo>
                    <a:lnTo>
                      <a:pt x="99" y="17"/>
                    </a:lnTo>
                    <a:lnTo>
                      <a:pt x="100" y="13"/>
                    </a:lnTo>
                    <a:lnTo>
                      <a:pt x="101" y="10"/>
                    </a:lnTo>
                    <a:lnTo>
                      <a:pt x="104" y="7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2" y="5"/>
                    </a:lnTo>
                    <a:lnTo>
                      <a:pt x="102" y="7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6" y="13"/>
                    </a:lnTo>
                    <a:lnTo>
                      <a:pt x="97" y="10"/>
                    </a:lnTo>
                    <a:lnTo>
                      <a:pt x="96" y="10"/>
                    </a:lnTo>
                    <a:lnTo>
                      <a:pt x="96" y="11"/>
                    </a:lnTo>
                    <a:lnTo>
                      <a:pt x="94" y="13"/>
                    </a:lnTo>
                    <a:lnTo>
                      <a:pt x="90" y="20"/>
                    </a:lnTo>
                    <a:lnTo>
                      <a:pt x="89" y="21"/>
                    </a:lnTo>
                    <a:lnTo>
                      <a:pt x="90" y="20"/>
                    </a:lnTo>
                    <a:lnTo>
                      <a:pt x="94" y="16"/>
                    </a:lnTo>
                    <a:lnTo>
                      <a:pt x="91" y="22"/>
                    </a:lnTo>
                    <a:lnTo>
                      <a:pt x="89" y="24"/>
                    </a:lnTo>
                    <a:lnTo>
                      <a:pt x="89" y="26"/>
                    </a:lnTo>
                    <a:lnTo>
                      <a:pt x="87" y="26"/>
                    </a:lnTo>
                    <a:lnTo>
                      <a:pt x="86" y="27"/>
                    </a:lnTo>
                    <a:lnTo>
                      <a:pt x="84" y="31"/>
                    </a:lnTo>
                    <a:lnTo>
                      <a:pt x="84" y="32"/>
                    </a:lnTo>
                    <a:lnTo>
                      <a:pt x="85" y="32"/>
                    </a:lnTo>
                    <a:lnTo>
                      <a:pt x="84" y="36"/>
                    </a:lnTo>
                    <a:lnTo>
                      <a:pt x="86" y="33"/>
                    </a:lnTo>
                    <a:lnTo>
                      <a:pt x="90" y="28"/>
                    </a:lnTo>
                    <a:lnTo>
                      <a:pt x="96" y="18"/>
                    </a:lnTo>
                    <a:lnTo>
                      <a:pt x="97" y="16"/>
                    </a:lnTo>
                    <a:lnTo>
                      <a:pt x="97" y="17"/>
                    </a:lnTo>
                    <a:lnTo>
                      <a:pt x="99" y="16"/>
                    </a:lnTo>
                    <a:lnTo>
                      <a:pt x="95" y="23"/>
                    </a:lnTo>
                    <a:lnTo>
                      <a:pt x="90" y="29"/>
                    </a:lnTo>
                    <a:lnTo>
                      <a:pt x="82" y="41"/>
                    </a:lnTo>
                    <a:lnTo>
                      <a:pt x="79" y="43"/>
                    </a:lnTo>
                    <a:lnTo>
                      <a:pt x="77" y="43"/>
                    </a:lnTo>
                    <a:lnTo>
                      <a:pt x="77" y="41"/>
                    </a:lnTo>
                    <a:lnTo>
                      <a:pt x="76" y="44"/>
                    </a:lnTo>
                    <a:lnTo>
                      <a:pt x="73" y="48"/>
                    </a:lnTo>
                    <a:lnTo>
                      <a:pt x="70" y="56"/>
                    </a:lnTo>
                    <a:lnTo>
                      <a:pt x="66" y="61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58" y="77"/>
                    </a:lnTo>
                    <a:lnTo>
                      <a:pt x="56" y="78"/>
                    </a:lnTo>
                    <a:lnTo>
                      <a:pt x="55" y="78"/>
                    </a:lnTo>
                    <a:lnTo>
                      <a:pt x="55" y="77"/>
                    </a:lnTo>
                    <a:lnTo>
                      <a:pt x="54" y="78"/>
                    </a:lnTo>
                    <a:lnTo>
                      <a:pt x="50" y="85"/>
                    </a:lnTo>
                    <a:lnTo>
                      <a:pt x="49" y="89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1" y="87"/>
                    </a:lnTo>
                    <a:lnTo>
                      <a:pt x="54" y="82"/>
                    </a:lnTo>
                    <a:lnTo>
                      <a:pt x="55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3" y="90"/>
                    </a:lnTo>
                    <a:lnTo>
                      <a:pt x="50" y="100"/>
                    </a:lnTo>
                    <a:lnTo>
                      <a:pt x="50" y="103"/>
                    </a:lnTo>
                    <a:lnTo>
                      <a:pt x="48" y="109"/>
                    </a:lnTo>
                    <a:lnTo>
                      <a:pt x="46" y="115"/>
                    </a:lnTo>
                    <a:lnTo>
                      <a:pt x="45" y="120"/>
                    </a:lnTo>
                    <a:lnTo>
                      <a:pt x="44" y="119"/>
                    </a:lnTo>
                    <a:lnTo>
                      <a:pt x="44" y="114"/>
                    </a:lnTo>
                    <a:lnTo>
                      <a:pt x="41" y="123"/>
                    </a:lnTo>
                    <a:lnTo>
                      <a:pt x="40" y="130"/>
                    </a:lnTo>
                    <a:lnTo>
                      <a:pt x="38" y="136"/>
                    </a:lnTo>
                    <a:lnTo>
                      <a:pt x="36" y="143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5" y="146"/>
                    </a:lnTo>
                    <a:lnTo>
                      <a:pt x="34" y="147"/>
                    </a:lnTo>
                    <a:lnTo>
                      <a:pt x="33" y="154"/>
                    </a:lnTo>
                    <a:lnTo>
                      <a:pt x="33" y="156"/>
                    </a:lnTo>
                    <a:lnTo>
                      <a:pt x="33" y="161"/>
                    </a:lnTo>
                    <a:lnTo>
                      <a:pt x="33" y="169"/>
                    </a:lnTo>
                    <a:lnTo>
                      <a:pt x="31" y="185"/>
                    </a:lnTo>
                    <a:lnTo>
                      <a:pt x="30" y="186"/>
                    </a:lnTo>
                    <a:lnTo>
                      <a:pt x="30" y="185"/>
                    </a:lnTo>
                    <a:lnTo>
                      <a:pt x="29" y="195"/>
                    </a:lnTo>
                    <a:lnTo>
                      <a:pt x="29" y="198"/>
                    </a:lnTo>
                    <a:lnTo>
                      <a:pt x="29" y="201"/>
                    </a:lnTo>
                    <a:lnTo>
                      <a:pt x="28" y="208"/>
                    </a:lnTo>
                    <a:lnTo>
                      <a:pt x="29" y="213"/>
                    </a:lnTo>
                    <a:lnTo>
                      <a:pt x="29" y="218"/>
                    </a:lnTo>
                    <a:lnTo>
                      <a:pt x="22" y="236"/>
                    </a:lnTo>
                    <a:lnTo>
                      <a:pt x="19" y="243"/>
                    </a:lnTo>
                    <a:lnTo>
                      <a:pt x="15" y="251"/>
                    </a:lnTo>
                    <a:lnTo>
                      <a:pt x="14" y="256"/>
                    </a:lnTo>
                    <a:lnTo>
                      <a:pt x="15" y="257"/>
                    </a:lnTo>
                    <a:lnTo>
                      <a:pt x="17" y="256"/>
                    </a:lnTo>
                    <a:lnTo>
                      <a:pt x="8" y="272"/>
                    </a:lnTo>
                    <a:lnTo>
                      <a:pt x="0" y="289"/>
                    </a:lnTo>
                    <a:lnTo>
                      <a:pt x="0" y="292"/>
                    </a:lnTo>
                    <a:lnTo>
                      <a:pt x="3" y="300"/>
                    </a:lnTo>
                    <a:lnTo>
                      <a:pt x="4" y="303"/>
                    </a:lnTo>
                    <a:lnTo>
                      <a:pt x="5" y="303"/>
                    </a:lnTo>
                    <a:lnTo>
                      <a:pt x="8" y="302"/>
                    </a:lnTo>
                    <a:lnTo>
                      <a:pt x="9" y="298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4457" name="Freeform 3509"/>
            <p:cNvSpPr>
              <a:spLocks/>
            </p:cNvSpPr>
            <p:nvPr/>
          </p:nvSpPr>
          <p:spPr bwMode="auto">
            <a:xfrm>
              <a:off x="1700" y="502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58" name="Freeform 3510"/>
            <p:cNvSpPr>
              <a:spLocks/>
            </p:cNvSpPr>
            <p:nvPr/>
          </p:nvSpPr>
          <p:spPr bwMode="auto">
            <a:xfrm>
              <a:off x="1546" y="865"/>
              <a:ext cx="10" cy="16"/>
            </a:xfrm>
            <a:custGeom>
              <a:avLst/>
              <a:gdLst>
                <a:gd name="T0" fmla="*/ 3 w 10"/>
                <a:gd name="T1" fmla="*/ 7 h 16"/>
                <a:gd name="T2" fmla="*/ 0 w 10"/>
                <a:gd name="T3" fmla="*/ 15 h 16"/>
                <a:gd name="T4" fmla="*/ 0 w 10"/>
                <a:gd name="T5" fmla="*/ 16 h 16"/>
                <a:gd name="T6" fmla="*/ 5 w 10"/>
                <a:gd name="T7" fmla="*/ 7 h 16"/>
                <a:gd name="T8" fmla="*/ 10 w 10"/>
                <a:gd name="T9" fmla="*/ 0 h 16"/>
                <a:gd name="T10" fmla="*/ 9 w 10"/>
                <a:gd name="T11" fmla="*/ 0 h 16"/>
                <a:gd name="T12" fmla="*/ 8 w 10"/>
                <a:gd name="T13" fmla="*/ 2 h 16"/>
                <a:gd name="T14" fmla="*/ 3 w 10"/>
                <a:gd name="T15" fmla="*/ 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6">
                  <a:moveTo>
                    <a:pt x="3" y="7"/>
                  </a:moveTo>
                  <a:lnTo>
                    <a:pt x="0" y="15"/>
                  </a:lnTo>
                  <a:lnTo>
                    <a:pt x="0" y="16"/>
                  </a:lnTo>
                  <a:lnTo>
                    <a:pt x="5" y="7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59" name="Freeform 3511"/>
            <p:cNvSpPr>
              <a:spLocks/>
            </p:cNvSpPr>
            <p:nvPr/>
          </p:nvSpPr>
          <p:spPr bwMode="auto">
            <a:xfrm>
              <a:off x="1638" y="593"/>
              <a:ext cx="3" cy="7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1 w 3"/>
                <a:gd name="T5" fmla="*/ 6 h 7"/>
                <a:gd name="T6" fmla="*/ 3 w 3"/>
                <a:gd name="T7" fmla="*/ 2 h 7"/>
                <a:gd name="T8" fmla="*/ 3 w 3"/>
                <a:gd name="T9" fmla="*/ 1 h 7"/>
                <a:gd name="T10" fmla="*/ 3 w 3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0" name="Freeform 3512"/>
            <p:cNvSpPr>
              <a:spLocks/>
            </p:cNvSpPr>
            <p:nvPr/>
          </p:nvSpPr>
          <p:spPr bwMode="auto">
            <a:xfrm>
              <a:off x="1544" y="897"/>
              <a:ext cx="3" cy="6"/>
            </a:xfrm>
            <a:custGeom>
              <a:avLst/>
              <a:gdLst>
                <a:gd name="T0" fmla="*/ 0 w 3"/>
                <a:gd name="T1" fmla="*/ 6 h 6"/>
                <a:gd name="T2" fmla="*/ 1 w 3"/>
                <a:gd name="T3" fmla="*/ 6 h 6"/>
                <a:gd name="T4" fmla="*/ 2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w 3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1" y="6"/>
                  </a:lnTo>
                  <a:lnTo>
                    <a:pt x="2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1" name="Freeform 3513"/>
            <p:cNvSpPr>
              <a:spLocks/>
            </p:cNvSpPr>
            <p:nvPr/>
          </p:nvSpPr>
          <p:spPr bwMode="auto">
            <a:xfrm>
              <a:off x="1537" y="913"/>
              <a:ext cx="5" cy="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8 h 8"/>
                <a:gd name="T4" fmla="*/ 3 w 5"/>
                <a:gd name="T5" fmla="*/ 4 h 8"/>
                <a:gd name="T6" fmla="*/ 5 w 5"/>
                <a:gd name="T7" fmla="*/ 0 h 8"/>
                <a:gd name="T8" fmla="*/ 3 w 5"/>
                <a:gd name="T9" fmla="*/ 4 h 8"/>
                <a:gd name="T10" fmla="*/ 0 w 5"/>
                <a:gd name="T11" fmla="*/ 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2" name="Freeform 3514"/>
            <p:cNvSpPr>
              <a:spLocks/>
            </p:cNvSpPr>
            <p:nvPr/>
          </p:nvSpPr>
          <p:spPr bwMode="auto">
            <a:xfrm>
              <a:off x="1544" y="887"/>
              <a:ext cx="15" cy="24"/>
            </a:xfrm>
            <a:custGeom>
              <a:avLst/>
              <a:gdLst>
                <a:gd name="T0" fmla="*/ 13 w 15"/>
                <a:gd name="T1" fmla="*/ 0 h 24"/>
                <a:gd name="T2" fmla="*/ 10 w 15"/>
                <a:gd name="T3" fmla="*/ 5 h 24"/>
                <a:gd name="T4" fmla="*/ 8 w 15"/>
                <a:gd name="T5" fmla="*/ 9 h 24"/>
                <a:gd name="T6" fmla="*/ 6 w 15"/>
                <a:gd name="T7" fmla="*/ 13 h 24"/>
                <a:gd name="T8" fmla="*/ 3 w 15"/>
                <a:gd name="T9" fmla="*/ 16 h 24"/>
                <a:gd name="T10" fmla="*/ 0 w 15"/>
                <a:gd name="T11" fmla="*/ 21 h 24"/>
                <a:gd name="T12" fmla="*/ 0 w 15"/>
                <a:gd name="T13" fmla="*/ 24 h 24"/>
                <a:gd name="T14" fmla="*/ 1 w 15"/>
                <a:gd name="T15" fmla="*/ 24 h 24"/>
                <a:gd name="T16" fmla="*/ 3 w 15"/>
                <a:gd name="T17" fmla="*/ 23 h 24"/>
                <a:gd name="T18" fmla="*/ 3 w 15"/>
                <a:gd name="T19" fmla="*/ 21 h 24"/>
                <a:gd name="T20" fmla="*/ 3 w 15"/>
                <a:gd name="T21" fmla="*/ 20 h 24"/>
                <a:gd name="T22" fmla="*/ 3 w 15"/>
                <a:gd name="T23" fmla="*/ 19 h 24"/>
                <a:gd name="T24" fmla="*/ 5 w 15"/>
                <a:gd name="T25" fmla="*/ 15 h 24"/>
                <a:gd name="T26" fmla="*/ 8 w 15"/>
                <a:gd name="T27" fmla="*/ 10 h 24"/>
                <a:gd name="T28" fmla="*/ 12 w 15"/>
                <a:gd name="T29" fmla="*/ 8 h 24"/>
                <a:gd name="T30" fmla="*/ 15 w 15"/>
                <a:gd name="T31" fmla="*/ 3 h 24"/>
                <a:gd name="T32" fmla="*/ 13 w 15"/>
                <a:gd name="T33" fmla="*/ 3 h 24"/>
                <a:gd name="T34" fmla="*/ 12 w 15"/>
                <a:gd name="T35" fmla="*/ 3 h 24"/>
                <a:gd name="T36" fmla="*/ 13 w 15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" h="24">
                  <a:moveTo>
                    <a:pt x="13" y="0"/>
                  </a:moveTo>
                  <a:lnTo>
                    <a:pt x="10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2" y="8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3" name="Freeform 3515"/>
            <p:cNvSpPr>
              <a:spLocks/>
            </p:cNvSpPr>
            <p:nvPr/>
          </p:nvSpPr>
          <p:spPr bwMode="auto">
            <a:xfrm>
              <a:off x="1541" y="917"/>
              <a:ext cx="3" cy="5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0 w 3"/>
                <a:gd name="T5" fmla="*/ 3 h 5"/>
                <a:gd name="T6" fmla="*/ 0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4" name="Freeform 3516"/>
            <p:cNvSpPr>
              <a:spLocks/>
            </p:cNvSpPr>
            <p:nvPr/>
          </p:nvSpPr>
          <p:spPr bwMode="auto">
            <a:xfrm>
              <a:off x="1559" y="886"/>
              <a:ext cx="5" cy="7"/>
            </a:xfrm>
            <a:custGeom>
              <a:avLst/>
              <a:gdLst>
                <a:gd name="T0" fmla="*/ 2 w 5"/>
                <a:gd name="T1" fmla="*/ 5 h 7"/>
                <a:gd name="T2" fmla="*/ 5 w 5"/>
                <a:gd name="T3" fmla="*/ 0 h 7"/>
                <a:gd name="T4" fmla="*/ 0 w 5"/>
                <a:gd name="T5" fmla="*/ 7 h 7"/>
                <a:gd name="T6" fmla="*/ 2 w 5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5" name="Freeform 3517"/>
            <p:cNvSpPr>
              <a:spLocks/>
            </p:cNvSpPr>
            <p:nvPr/>
          </p:nvSpPr>
          <p:spPr bwMode="auto">
            <a:xfrm>
              <a:off x="1559" y="896"/>
              <a:ext cx="2" cy="6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2 h 6"/>
                <a:gd name="T4" fmla="*/ 2 w 2"/>
                <a:gd name="T5" fmla="*/ 0 h 6"/>
                <a:gd name="T6" fmla="*/ 1 w 2"/>
                <a:gd name="T7" fmla="*/ 0 h 6"/>
                <a:gd name="T8" fmla="*/ 0 w 2"/>
                <a:gd name="T9" fmla="*/ 4 h 6"/>
                <a:gd name="T10" fmla="*/ 0 w 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6" name="Freeform 3518"/>
            <p:cNvSpPr>
              <a:spLocks/>
            </p:cNvSpPr>
            <p:nvPr/>
          </p:nvSpPr>
          <p:spPr bwMode="auto">
            <a:xfrm>
              <a:off x="1470" y="808"/>
              <a:ext cx="128" cy="202"/>
            </a:xfrm>
            <a:custGeom>
              <a:avLst/>
              <a:gdLst>
                <a:gd name="T0" fmla="*/ 99 w 128"/>
                <a:gd name="T1" fmla="*/ 41 h 202"/>
                <a:gd name="T2" fmla="*/ 90 w 128"/>
                <a:gd name="T3" fmla="*/ 58 h 202"/>
                <a:gd name="T4" fmla="*/ 77 w 128"/>
                <a:gd name="T5" fmla="*/ 82 h 202"/>
                <a:gd name="T6" fmla="*/ 71 w 128"/>
                <a:gd name="T7" fmla="*/ 90 h 202"/>
                <a:gd name="T8" fmla="*/ 65 w 128"/>
                <a:gd name="T9" fmla="*/ 100 h 202"/>
                <a:gd name="T10" fmla="*/ 59 w 128"/>
                <a:gd name="T11" fmla="*/ 110 h 202"/>
                <a:gd name="T12" fmla="*/ 50 w 128"/>
                <a:gd name="T13" fmla="*/ 124 h 202"/>
                <a:gd name="T14" fmla="*/ 44 w 128"/>
                <a:gd name="T15" fmla="*/ 135 h 202"/>
                <a:gd name="T16" fmla="*/ 40 w 128"/>
                <a:gd name="T17" fmla="*/ 146 h 202"/>
                <a:gd name="T18" fmla="*/ 31 w 128"/>
                <a:gd name="T19" fmla="*/ 162 h 202"/>
                <a:gd name="T20" fmla="*/ 28 w 128"/>
                <a:gd name="T21" fmla="*/ 169 h 202"/>
                <a:gd name="T22" fmla="*/ 25 w 128"/>
                <a:gd name="T23" fmla="*/ 169 h 202"/>
                <a:gd name="T24" fmla="*/ 20 w 128"/>
                <a:gd name="T25" fmla="*/ 174 h 202"/>
                <a:gd name="T26" fmla="*/ 15 w 128"/>
                <a:gd name="T27" fmla="*/ 180 h 202"/>
                <a:gd name="T28" fmla="*/ 18 w 128"/>
                <a:gd name="T29" fmla="*/ 180 h 202"/>
                <a:gd name="T30" fmla="*/ 4 w 128"/>
                <a:gd name="T31" fmla="*/ 200 h 202"/>
                <a:gd name="T32" fmla="*/ 14 w 128"/>
                <a:gd name="T33" fmla="*/ 194 h 202"/>
                <a:gd name="T34" fmla="*/ 17 w 128"/>
                <a:gd name="T35" fmla="*/ 191 h 202"/>
                <a:gd name="T36" fmla="*/ 14 w 128"/>
                <a:gd name="T37" fmla="*/ 194 h 202"/>
                <a:gd name="T38" fmla="*/ 17 w 128"/>
                <a:gd name="T39" fmla="*/ 189 h 202"/>
                <a:gd name="T40" fmla="*/ 24 w 128"/>
                <a:gd name="T41" fmla="*/ 182 h 202"/>
                <a:gd name="T42" fmla="*/ 41 w 128"/>
                <a:gd name="T43" fmla="*/ 170 h 202"/>
                <a:gd name="T44" fmla="*/ 49 w 128"/>
                <a:gd name="T45" fmla="*/ 155 h 202"/>
                <a:gd name="T46" fmla="*/ 53 w 128"/>
                <a:gd name="T47" fmla="*/ 144 h 202"/>
                <a:gd name="T48" fmla="*/ 58 w 128"/>
                <a:gd name="T49" fmla="*/ 138 h 202"/>
                <a:gd name="T50" fmla="*/ 64 w 128"/>
                <a:gd name="T51" fmla="*/ 124 h 202"/>
                <a:gd name="T52" fmla="*/ 74 w 128"/>
                <a:gd name="T53" fmla="*/ 113 h 202"/>
                <a:gd name="T54" fmla="*/ 79 w 128"/>
                <a:gd name="T55" fmla="*/ 104 h 202"/>
                <a:gd name="T56" fmla="*/ 82 w 128"/>
                <a:gd name="T57" fmla="*/ 99 h 202"/>
                <a:gd name="T58" fmla="*/ 84 w 128"/>
                <a:gd name="T59" fmla="*/ 100 h 202"/>
                <a:gd name="T60" fmla="*/ 91 w 128"/>
                <a:gd name="T61" fmla="*/ 88 h 202"/>
                <a:gd name="T62" fmla="*/ 99 w 128"/>
                <a:gd name="T63" fmla="*/ 75 h 202"/>
                <a:gd name="T64" fmla="*/ 106 w 128"/>
                <a:gd name="T65" fmla="*/ 61 h 202"/>
                <a:gd name="T66" fmla="*/ 115 w 128"/>
                <a:gd name="T67" fmla="*/ 44 h 202"/>
                <a:gd name="T68" fmla="*/ 121 w 128"/>
                <a:gd name="T69" fmla="*/ 27 h 202"/>
                <a:gd name="T70" fmla="*/ 128 w 128"/>
                <a:gd name="T71" fmla="*/ 1 h 202"/>
                <a:gd name="T72" fmla="*/ 125 w 128"/>
                <a:gd name="T73" fmla="*/ 0 h 202"/>
                <a:gd name="T74" fmla="*/ 118 w 128"/>
                <a:gd name="T75" fmla="*/ 5 h 2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8" h="202">
                  <a:moveTo>
                    <a:pt x="118" y="5"/>
                  </a:moveTo>
                  <a:lnTo>
                    <a:pt x="99" y="41"/>
                  </a:lnTo>
                  <a:lnTo>
                    <a:pt x="96" y="49"/>
                  </a:lnTo>
                  <a:lnTo>
                    <a:pt x="90" y="58"/>
                  </a:lnTo>
                  <a:lnTo>
                    <a:pt x="82" y="71"/>
                  </a:lnTo>
                  <a:lnTo>
                    <a:pt x="77" y="82"/>
                  </a:lnTo>
                  <a:lnTo>
                    <a:pt x="74" y="84"/>
                  </a:lnTo>
                  <a:lnTo>
                    <a:pt x="71" y="9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1" y="103"/>
                  </a:lnTo>
                  <a:lnTo>
                    <a:pt x="59" y="110"/>
                  </a:lnTo>
                  <a:lnTo>
                    <a:pt x="54" y="118"/>
                  </a:lnTo>
                  <a:lnTo>
                    <a:pt x="50" y="124"/>
                  </a:lnTo>
                  <a:lnTo>
                    <a:pt x="46" y="131"/>
                  </a:lnTo>
                  <a:lnTo>
                    <a:pt x="44" y="135"/>
                  </a:lnTo>
                  <a:lnTo>
                    <a:pt x="41" y="140"/>
                  </a:lnTo>
                  <a:lnTo>
                    <a:pt x="40" y="146"/>
                  </a:lnTo>
                  <a:lnTo>
                    <a:pt x="38" y="150"/>
                  </a:lnTo>
                  <a:lnTo>
                    <a:pt x="31" y="162"/>
                  </a:lnTo>
                  <a:lnTo>
                    <a:pt x="28" y="170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5" y="169"/>
                  </a:lnTo>
                  <a:lnTo>
                    <a:pt x="24" y="171"/>
                  </a:lnTo>
                  <a:lnTo>
                    <a:pt x="20" y="174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18" y="179"/>
                  </a:lnTo>
                  <a:lnTo>
                    <a:pt x="18" y="180"/>
                  </a:lnTo>
                  <a:lnTo>
                    <a:pt x="15" y="185"/>
                  </a:lnTo>
                  <a:lnTo>
                    <a:pt x="4" y="200"/>
                  </a:lnTo>
                  <a:lnTo>
                    <a:pt x="0" y="202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4" y="194"/>
                  </a:lnTo>
                  <a:lnTo>
                    <a:pt x="8" y="196"/>
                  </a:lnTo>
                  <a:lnTo>
                    <a:pt x="17" y="189"/>
                  </a:lnTo>
                  <a:lnTo>
                    <a:pt x="22" y="185"/>
                  </a:lnTo>
                  <a:lnTo>
                    <a:pt x="24" y="182"/>
                  </a:lnTo>
                  <a:lnTo>
                    <a:pt x="35" y="176"/>
                  </a:lnTo>
                  <a:lnTo>
                    <a:pt x="41" y="170"/>
                  </a:lnTo>
                  <a:lnTo>
                    <a:pt x="45" y="162"/>
                  </a:lnTo>
                  <a:lnTo>
                    <a:pt x="49" y="155"/>
                  </a:lnTo>
                  <a:lnTo>
                    <a:pt x="50" y="149"/>
                  </a:lnTo>
                  <a:lnTo>
                    <a:pt x="53" y="144"/>
                  </a:lnTo>
                  <a:lnTo>
                    <a:pt x="55" y="140"/>
                  </a:lnTo>
                  <a:lnTo>
                    <a:pt x="58" y="138"/>
                  </a:lnTo>
                  <a:lnTo>
                    <a:pt x="61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13"/>
                  </a:lnTo>
                  <a:lnTo>
                    <a:pt x="77" y="108"/>
                  </a:lnTo>
                  <a:lnTo>
                    <a:pt x="79" y="104"/>
                  </a:lnTo>
                  <a:lnTo>
                    <a:pt x="81" y="99"/>
                  </a:lnTo>
                  <a:lnTo>
                    <a:pt x="82" y="99"/>
                  </a:lnTo>
                  <a:lnTo>
                    <a:pt x="82" y="100"/>
                  </a:lnTo>
                  <a:lnTo>
                    <a:pt x="84" y="100"/>
                  </a:lnTo>
                  <a:lnTo>
                    <a:pt x="87" y="95"/>
                  </a:lnTo>
                  <a:lnTo>
                    <a:pt x="91" y="88"/>
                  </a:lnTo>
                  <a:lnTo>
                    <a:pt x="92" y="84"/>
                  </a:lnTo>
                  <a:lnTo>
                    <a:pt x="99" y="75"/>
                  </a:lnTo>
                  <a:lnTo>
                    <a:pt x="104" y="68"/>
                  </a:lnTo>
                  <a:lnTo>
                    <a:pt x="106" y="61"/>
                  </a:lnTo>
                  <a:lnTo>
                    <a:pt x="111" y="53"/>
                  </a:lnTo>
                  <a:lnTo>
                    <a:pt x="115" y="44"/>
                  </a:lnTo>
                  <a:lnTo>
                    <a:pt x="118" y="36"/>
                  </a:lnTo>
                  <a:lnTo>
                    <a:pt x="121" y="27"/>
                  </a:lnTo>
                  <a:lnTo>
                    <a:pt x="125" y="18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18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7" name="Freeform 3519"/>
            <p:cNvSpPr>
              <a:spLocks/>
            </p:cNvSpPr>
            <p:nvPr/>
          </p:nvSpPr>
          <p:spPr bwMode="auto">
            <a:xfrm>
              <a:off x="1649" y="68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5 h 5"/>
                <a:gd name="T4" fmla="*/ 0 w 2"/>
                <a:gd name="T5" fmla="*/ 0 h 5"/>
                <a:gd name="T6" fmla="*/ 2 w 2"/>
                <a:gd name="T7" fmla="*/ 3 h 5"/>
                <a:gd name="T8" fmla="*/ 2 w 2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8" name="Freeform 3520"/>
            <p:cNvSpPr>
              <a:spLocks/>
            </p:cNvSpPr>
            <p:nvPr/>
          </p:nvSpPr>
          <p:spPr bwMode="auto">
            <a:xfrm>
              <a:off x="1647" y="682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3 h 4"/>
                <a:gd name="T4" fmla="*/ 1 w 1"/>
                <a:gd name="T5" fmla="*/ 0 h 4"/>
                <a:gd name="T6" fmla="*/ 1 w 1"/>
                <a:gd name="T7" fmla="*/ 1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9" name="Freeform 3521"/>
            <p:cNvSpPr>
              <a:spLocks/>
            </p:cNvSpPr>
            <p:nvPr/>
          </p:nvSpPr>
          <p:spPr bwMode="auto">
            <a:xfrm>
              <a:off x="1634" y="687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0" name="Freeform 3522"/>
            <p:cNvSpPr>
              <a:spLocks/>
            </p:cNvSpPr>
            <p:nvPr/>
          </p:nvSpPr>
          <p:spPr bwMode="auto">
            <a:xfrm>
              <a:off x="1628" y="590"/>
              <a:ext cx="50" cy="151"/>
            </a:xfrm>
            <a:custGeom>
              <a:avLst/>
              <a:gdLst>
                <a:gd name="T0" fmla="*/ 43 w 50"/>
                <a:gd name="T1" fmla="*/ 3 h 151"/>
                <a:gd name="T2" fmla="*/ 40 w 50"/>
                <a:gd name="T3" fmla="*/ 9 h 151"/>
                <a:gd name="T4" fmla="*/ 36 w 50"/>
                <a:gd name="T5" fmla="*/ 11 h 151"/>
                <a:gd name="T6" fmla="*/ 36 w 50"/>
                <a:gd name="T7" fmla="*/ 16 h 151"/>
                <a:gd name="T8" fmla="*/ 31 w 50"/>
                <a:gd name="T9" fmla="*/ 26 h 151"/>
                <a:gd name="T10" fmla="*/ 29 w 50"/>
                <a:gd name="T11" fmla="*/ 26 h 151"/>
                <a:gd name="T12" fmla="*/ 24 w 50"/>
                <a:gd name="T13" fmla="*/ 39 h 151"/>
                <a:gd name="T14" fmla="*/ 20 w 50"/>
                <a:gd name="T15" fmla="*/ 52 h 151"/>
                <a:gd name="T16" fmla="*/ 18 w 50"/>
                <a:gd name="T17" fmla="*/ 64 h 151"/>
                <a:gd name="T18" fmla="*/ 18 w 50"/>
                <a:gd name="T19" fmla="*/ 72 h 151"/>
                <a:gd name="T20" fmla="*/ 18 w 50"/>
                <a:gd name="T21" fmla="*/ 66 h 151"/>
                <a:gd name="T22" fmla="*/ 11 w 50"/>
                <a:gd name="T23" fmla="*/ 88 h 151"/>
                <a:gd name="T24" fmla="*/ 14 w 50"/>
                <a:gd name="T25" fmla="*/ 92 h 151"/>
                <a:gd name="T26" fmla="*/ 13 w 50"/>
                <a:gd name="T27" fmla="*/ 92 h 151"/>
                <a:gd name="T28" fmla="*/ 14 w 50"/>
                <a:gd name="T29" fmla="*/ 93 h 151"/>
                <a:gd name="T30" fmla="*/ 13 w 50"/>
                <a:gd name="T31" fmla="*/ 101 h 151"/>
                <a:gd name="T32" fmla="*/ 10 w 50"/>
                <a:gd name="T33" fmla="*/ 100 h 151"/>
                <a:gd name="T34" fmla="*/ 8 w 50"/>
                <a:gd name="T35" fmla="*/ 112 h 151"/>
                <a:gd name="T36" fmla="*/ 5 w 50"/>
                <a:gd name="T37" fmla="*/ 124 h 151"/>
                <a:gd name="T38" fmla="*/ 3 w 50"/>
                <a:gd name="T39" fmla="*/ 129 h 151"/>
                <a:gd name="T40" fmla="*/ 6 w 50"/>
                <a:gd name="T41" fmla="*/ 124 h 151"/>
                <a:gd name="T42" fmla="*/ 8 w 50"/>
                <a:gd name="T43" fmla="*/ 117 h 151"/>
                <a:gd name="T44" fmla="*/ 8 w 50"/>
                <a:gd name="T45" fmla="*/ 120 h 151"/>
                <a:gd name="T46" fmla="*/ 6 w 50"/>
                <a:gd name="T47" fmla="*/ 131 h 151"/>
                <a:gd name="T48" fmla="*/ 4 w 50"/>
                <a:gd name="T49" fmla="*/ 138 h 151"/>
                <a:gd name="T50" fmla="*/ 0 w 50"/>
                <a:gd name="T51" fmla="*/ 144 h 151"/>
                <a:gd name="T52" fmla="*/ 4 w 50"/>
                <a:gd name="T53" fmla="*/ 139 h 151"/>
                <a:gd name="T54" fmla="*/ 4 w 50"/>
                <a:gd name="T55" fmla="*/ 144 h 151"/>
                <a:gd name="T56" fmla="*/ 1 w 50"/>
                <a:gd name="T57" fmla="*/ 149 h 151"/>
                <a:gd name="T58" fmla="*/ 3 w 50"/>
                <a:gd name="T59" fmla="*/ 147 h 151"/>
                <a:gd name="T60" fmla="*/ 6 w 50"/>
                <a:gd name="T61" fmla="*/ 147 h 151"/>
                <a:gd name="T62" fmla="*/ 11 w 50"/>
                <a:gd name="T63" fmla="*/ 142 h 151"/>
                <a:gd name="T64" fmla="*/ 9 w 50"/>
                <a:gd name="T65" fmla="*/ 144 h 151"/>
                <a:gd name="T66" fmla="*/ 11 w 50"/>
                <a:gd name="T67" fmla="*/ 138 h 151"/>
                <a:gd name="T68" fmla="*/ 11 w 50"/>
                <a:gd name="T69" fmla="*/ 134 h 151"/>
                <a:gd name="T70" fmla="*/ 9 w 50"/>
                <a:gd name="T71" fmla="*/ 137 h 151"/>
                <a:gd name="T72" fmla="*/ 5 w 50"/>
                <a:gd name="T73" fmla="*/ 142 h 151"/>
                <a:gd name="T74" fmla="*/ 8 w 50"/>
                <a:gd name="T75" fmla="*/ 136 h 151"/>
                <a:gd name="T76" fmla="*/ 14 w 50"/>
                <a:gd name="T77" fmla="*/ 129 h 151"/>
                <a:gd name="T78" fmla="*/ 16 w 50"/>
                <a:gd name="T79" fmla="*/ 126 h 151"/>
                <a:gd name="T80" fmla="*/ 19 w 50"/>
                <a:gd name="T81" fmla="*/ 113 h 151"/>
                <a:gd name="T82" fmla="*/ 19 w 50"/>
                <a:gd name="T83" fmla="*/ 110 h 151"/>
                <a:gd name="T84" fmla="*/ 23 w 50"/>
                <a:gd name="T85" fmla="*/ 106 h 151"/>
                <a:gd name="T86" fmla="*/ 20 w 50"/>
                <a:gd name="T87" fmla="*/ 106 h 151"/>
                <a:gd name="T88" fmla="*/ 19 w 50"/>
                <a:gd name="T89" fmla="*/ 110 h 151"/>
                <a:gd name="T90" fmla="*/ 19 w 50"/>
                <a:gd name="T91" fmla="*/ 98 h 151"/>
                <a:gd name="T92" fmla="*/ 19 w 50"/>
                <a:gd name="T93" fmla="*/ 91 h 151"/>
                <a:gd name="T94" fmla="*/ 21 w 50"/>
                <a:gd name="T95" fmla="*/ 92 h 151"/>
                <a:gd name="T96" fmla="*/ 24 w 50"/>
                <a:gd name="T97" fmla="*/ 81 h 151"/>
                <a:gd name="T98" fmla="*/ 26 w 50"/>
                <a:gd name="T99" fmla="*/ 76 h 151"/>
                <a:gd name="T100" fmla="*/ 29 w 50"/>
                <a:gd name="T101" fmla="*/ 72 h 151"/>
                <a:gd name="T102" fmla="*/ 30 w 50"/>
                <a:gd name="T103" fmla="*/ 59 h 151"/>
                <a:gd name="T104" fmla="*/ 33 w 50"/>
                <a:gd name="T105" fmla="*/ 54 h 151"/>
                <a:gd name="T106" fmla="*/ 35 w 50"/>
                <a:gd name="T107" fmla="*/ 46 h 151"/>
                <a:gd name="T108" fmla="*/ 39 w 50"/>
                <a:gd name="T109" fmla="*/ 35 h 151"/>
                <a:gd name="T110" fmla="*/ 41 w 50"/>
                <a:gd name="T111" fmla="*/ 25 h 151"/>
                <a:gd name="T112" fmla="*/ 50 w 50"/>
                <a:gd name="T113" fmla="*/ 10 h 151"/>
                <a:gd name="T114" fmla="*/ 44 w 50"/>
                <a:gd name="T115" fmla="*/ 0 h 1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0" h="151">
                  <a:moveTo>
                    <a:pt x="40" y="3"/>
                  </a:moveTo>
                  <a:lnTo>
                    <a:pt x="41" y="1"/>
                  </a:lnTo>
                  <a:lnTo>
                    <a:pt x="43" y="3"/>
                  </a:lnTo>
                  <a:lnTo>
                    <a:pt x="41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5" y="23"/>
                  </a:lnTo>
                  <a:lnTo>
                    <a:pt x="31" y="26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8" y="33"/>
                  </a:lnTo>
                  <a:lnTo>
                    <a:pt x="25" y="35"/>
                  </a:lnTo>
                  <a:lnTo>
                    <a:pt x="24" y="39"/>
                  </a:lnTo>
                  <a:lnTo>
                    <a:pt x="23" y="45"/>
                  </a:lnTo>
                  <a:lnTo>
                    <a:pt x="21" y="49"/>
                  </a:lnTo>
                  <a:lnTo>
                    <a:pt x="20" y="52"/>
                  </a:lnTo>
                  <a:lnTo>
                    <a:pt x="19" y="56"/>
                  </a:lnTo>
                  <a:lnTo>
                    <a:pt x="19" y="60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4" y="77"/>
                  </a:lnTo>
                  <a:lnTo>
                    <a:pt x="11" y="88"/>
                  </a:lnTo>
                  <a:lnTo>
                    <a:pt x="13" y="90"/>
                  </a:lnTo>
                  <a:lnTo>
                    <a:pt x="14" y="90"/>
                  </a:lnTo>
                  <a:lnTo>
                    <a:pt x="14" y="92"/>
                  </a:lnTo>
                  <a:lnTo>
                    <a:pt x="13" y="91"/>
                  </a:lnTo>
                  <a:lnTo>
                    <a:pt x="11" y="93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3" y="98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1" y="98"/>
                  </a:lnTo>
                  <a:lnTo>
                    <a:pt x="10" y="100"/>
                  </a:lnTo>
                  <a:lnTo>
                    <a:pt x="9" y="103"/>
                  </a:lnTo>
                  <a:lnTo>
                    <a:pt x="8" y="108"/>
                  </a:lnTo>
                  <a:lnTo>
                    <a:pt x="8" y="112"/>
                  </a:lnTo>
                  <a:lnTo>
                    <a:pt x="5" y="122"/>
                  </a:lnTo>
                  <a:lnTo>
                    <a:pt x="5" y="123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7"/>
                  </a:lnTo>
                  <a:lnTo>
                    <a:pt x="3" y="129"/>
                  </a:lnTo>
                  <a:lnTo>
                    <a:pt x="3" y="132"/>
                  </a:lnTo>
                  <a:lnTo>
                    <a:pt x="5" y="131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7"/>
                  </a:lnTo>
                  <a:lnTo>
                    <a:pt x="8" y="120"/>
                  </a:lnTo>
                  <a:lnTo>
                    <a:pt x="9" y="122"/>
                  </a:lnTo>
                  <a:lnTo>
                    <a:pt x="9" y="128"/>
                  </a:lnTo>
                  <a:lnTo>
                    <a:pt x="6" y="131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3" y="141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4"/>
                  </a:lnTo>
                  <a:lnTo>
                    <a:pt x="1" y="143"/>
                  </a:lnTo>
                  <a:lnTo>
                    <a:pt x="4" y="139"/>
                  </a:lnTo>
                  <a:lnTo>
                    <a:pt x="4" y="142"/>
                  </a:lnTo>
                  <a:lnTo>
                    <a:pt x="3" y="143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3" y="147"/>
                  </a:lnTo>
                  <a:lnTo>
                    <a:pt x="1" y="149"/>
                  </a:lnTo>
                  <a:lnTo>
                    <a:pt x="1" y="151"/>
                  </a:lnTo>
                  <a:lnTo>
                    <a:pt x="4" y="148"/>
                  </a:lnTo>
                  <a:lnTo>
                    <a:pt x="3" y="147"/>
                  </a:lnTo>
                  <a:lnTo>
                    <a:pt x="6" y="143"/>
                  </a:lnTo>
                  <a:lnTo>
                    <a:pt x="6" y="144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1" y="142"/>
                  </a:lnTo>
                  <a:lnTo>
                    <a:pt x="11" y="141"/>
                  </a:lnTo>
                  <a:lnTo>
                    <a:pt x="10" y="142"/>
                  </a:lnTo>
                  <a:lnTo>
                    <a:pt x="9" y="144"/>
                  </a:lnTo>
                  <a:lnTo>
                    <a:pt x="9" y="141"/>
                  </a:lnTo>
                  <a:lnTo>
                    <a:pt x="10" y="138"/>
                  </a:lnTo>
                  <a:lnTo>
                    <a:pt x="11" y="138"/>
                  </a:lnTo>
                  <a:lnTo>
                    <a:pt x="13" y="138"/>
                  </a:lnTo>
                  <a:lnTo>
                    <a:pt x="13" y="136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9" y="137"/>
                  </a:lnTo>
                  <a:lnTo>
                    <a:pt x="5" y="142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4" y="143"/>
                  </a:lnTo>
                  <a:lnTo>
                    <a:pt x="5" y="139"/>
                  </a:lnTo>
                  <a:lnTo>
                    <a:pt x="8" y="136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4" y="129"/>
                  </a:lnTo>
                  <a:lnTo>
                    <a:pt x="15" y="131"/>
                  </a:lnTo>
                  <a:lnTo>
                    <a:pt x="15" y="128"/>
                  </a:lnTo>
                  <a:lnTo>
                    <a:pt x="16" y="126"/>
                  </a:lnTo>
                  <a:lnTo>
                    <a:pt x="16" y="122"/>
                  </a:lnTo>
                  <a:lnTo>
                    <a:pt x="18" y="120"/>
                  </a:lnTo>
                  <a:lnTo>
                    <a:pt x="19" y="113"/>
                  </a:lnTo>
                  <a:lnTo>
                    <a:pt x="18" y="113"/>
                  </a:lnTo>
                  <a:lnTo>
                    <a:pt x="18" y="112"/>
                  </a:lnTo>
                  <a:lnTo>
                    <a:pt x="19" y="110"/>
                  </a:lnTo>
                  <a:lnTo>
                    <a:pt x="20" y="110"/>
                  </a:lnTo>
                  <a:lnTo>
                    <a:pt x="21" y="110"/>
                  </a:lnTo>
                  <a:lnTo>
                    <a:pt x="23" y="106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0" y="106"/>
                  </a:lnTo>
                  <a:lnTo>
                    <a:pt x="20" y="107"/>
                  </a:lnTo>
                  <a:lnTo>
                    <a:pt x="19" y="108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8"/>
                  </a:lnTo>
                  <a:lnTo>
                    <a:pt x="20" y="90"/>
                  </a:lnTo>
                  <a:lnTo>
                    <a:pt x="21" y="92"/>
                  </a:lnTo>
                  <a:lnTo>
                    <a:pt x="23" y="87"/>
                  </a:lnTo>
                  <a:lnTo>
                    <a:pt x="23" y="83"/>
                  </a:lnTo>
                  <a:lnTo>
                    <a:pt x="24" y="81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9" y="66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4" y="55"/>
                  </a:lnTo>
                  <a:lnTo>
                    <a:pt x="33" y="54"/>
                  </a:lnTo>
                  <a:lnTo>
                    <a:pt x="34" y="51"/>
                  </a:lnTo>
                  <a:lnTo>
                    <a:pt x="35" y="49"/>
                  </a:lnTo>
                  <a:lnTo>
                    <a:pt x="35" y="46"/>
                  </a:lnTo>
                  <a:lnTo>
                    <a:pt x="35" y="42"/>
                  </a:lnTo>
                  <a:lnTo>
                    <a:pt x="38" y="39"/>
                  </a:lnTo>
                  <a:lnTo>
                    <a:pt x="39" y="35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5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1" name="Freeform 3523"/>
            <p:cNvSpPr>
              <a:spLocks/>
            </p:cNvSpPr>
            <p:nvPr/>
          </p:nvSpPr>
          <p:spPr bwMode="auto">
            <a:xfrm>
              <a:off x="1626" y="729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2" name="Freeform 3524"/>
            <p:cNvSpPr>
              <a:spLocks/>
            </p:cNvSpPr>
            <p:nvPr/>
          </p:nvSpPr>
          <p:spPr bwMode="auto">
            <a:xfrm>
              <a:off x="1705" y="550"/>
              <a:ext cx="7" cy="9"/>
            </a:xfrm>
            <a:custGeom>
              <a:avLst/>
              <a:gdLst>
                <a:gd name="T0" fmla="*/ 5 w 7"/>
                <a:gd name="T1" fmla="*/ 5 h 9"/>
                <a:gd name="T2" fmla="*/ 7 w 7"/>
                <a:gd name="T3" fmla="*/ 0 h 9"/>
                <a:gd name="T4" fmla="*/ 5 w 7"/>
                <a:gd name="T5" fmla="*/ 0 h 9"/>
                <a:gd name="T6" fmla="*/ 3 w 7"/>
                <a:gd name="T7" fmla="*/ 5 h 9"/>
                <a:gd name="T8" fmla="*/ 0 w 7"/>
                <a:gd name="T9" fmla="*/ 9 h 9"/>
                <a:gd name="T10" fmla="*/ 3 w 7"/>
                <a:gd name="T11" fmla="*/ 8 h 9"/>
                <a:gd name="T12" fmla="*/ 5 w 7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9">
                  <a:moveTo>
                    <a:pt x="5" y="5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9"/>
                  </a:lnTo>
                  <a:lnTo>
                    <a:pt x="3" y="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3" name="Freeform 3525"/>
            <p:cNvSpPr>
              <a:spLocks/>
            </p:cNvSpPr>
            <p:nvPr/>
          </p:nvSpPr>
          <p:spPr bwMode="auto">
            <a:xfrm>
              <a:off x="1652" y="681"/>
              <a:ext cx="1" cy="4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1 h 4"/>
                <a:gd name="T6" fmla="*/ 0 w 1"/>
                <a:gd name="T7" fmla="*/ 2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4" name="Freeform 3526"/>
            <p:cNvSpPr>
              <a:spLocks/>
            </p:cNvSpPr>
            <p:nvPr/>
          </p:nvSpPr>
          <p:spPr bwMode="auto">
            <a:xfrm>
              <a:off x="1703" y="537"/>
              <a:ext cx="2" cy="4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1 w 2"/>
                <a:gd name="T5" fmla="*/ 4 h 4"/>
                <a:gd name="T6" fmla="*/ 1 w 2"/>
                <a:gd name="T7" fmla="*/ 1 h 4"/>
                <a:gd name="T8" fmla="*/ 2 w 2"/>
                <a:gd name="T9" fmla="*/ 0 h 4"/>
                <a:gd name="T10" fmla="*/ 1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5" name="Freeform 3527"/>
            <p:cNvSpPr>
              <a:spLocks/>
            </p:cNvSpPr>
            <p:nvPr/>
          </p:nvSpPr>
          <p:spPr bwMode="auto">
            <a:xfrm>
              <a:off x="1703" y="528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1 w 2"/>
                <a:gd name="T9" fmla="*/ 1 h 3"/>
                <a:gd name="T10" fmla="*/ 2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6" name="Freeform 3528"/>
            <p:cNvSpPr>
              <a:spLocks/>
            </p:cNvSpPr>
            <p:nvPr/>
          </p:nvSpPr>
          <p:spPr bwMode="auto">
            <a:xfrm>
              <a:off x="1697" y="533"/>
              <a:ext cx="6" cy="11"/>
            </a:xfrm>
            <a:custGeom>
              <a:avLst/>
              <a:gdLst>
                <a:gd name="T0" fmla="*/ 2 w 6"/>
                <a:gd name="T1" fmla="*/ 11 h 11"/>
                <a:gd name="T2" fmla="*/ 3 w 6"/>
                <a:gd name="T3" fmla="*/ 10 h 11"/>
                <a:gd name="T4" fmla="*/ 3 w 6"/>
                <a:gd name="T5" fmla="*/ 8 h 11"/>
                <a:gd name="T6" fmla="*/ 3 w 6"/>
                <a:gd name="T7" fmla="*/ 5 h 11"/>
                <a:gd name="T8" fmla="*/ 5 w 6"/>
                <a:gd name="T9" fmla="*/ 4 h 11"/>
                <a:gd name="T10" fmla="*/ 6 w 6"/>
                <a:gd name="T11" fmla="*/ 1 h 11"/>
                <a:gd name="T12" fmla="*/ 5 w 6"/>
                <a:gd name="T13" fmla="*/ 0 h 11"/>
                <a:gd name="T14" fmla="*/ 2 w 6"/>
                <a:gd name="T15" fmla="*/ 0 h 11"/>
                <a:gd name="T16" fmla="*/ 2 w 6"/>
                <a:gd name="T17" fmla="*/ 1 h 11"/>
                <a:gd name="T18" fmla="*/ 3 w 6"/>
                <a:gd name="T19" fmla="*/ 1 h 11"/>
                <a:gd name="T20" fmla="*/ 3 w 6"/>
                <a:gd name="T21" fmla="*/ 3 h 11"/>
                <a:gd name="T22" fmla="*/ 3 w 6"/>
                <a:gd name="T23" fmla="*/ 4 h 11"/>
                <a:gd name="T24" fmla="*/ 2 w 6"/>
                <a:gd name="T25" fmla="*/ 8 h 11"/>
                <a:gd name="T26" fmla="*/ 1 w 6"/>
                <a:gd name="T27" fmla="*/ 9 h 11"/>
                <a:gd name="T28" fmla="*/ 0 w 6"/>
                <a:gd name="T29" fmla="*/ 10 h 11"/>
                <a:gd name="T30" fmla="*/ 1 w 6"/>
                <a:gd name="T31" fmla="*/ 11 h 11"/>
                <a:gd name="T32" fmla="*/ 2 w 6"/>
                <a:gd name="T33" fmla="*/ 1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" h="11">
                  <a:moveTo>
                    <a:pt x="2" y="11"/>
                  </a:move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7" name="Freeform 3529"/>
            <p:cNvSpPr>
              <a:spLocks/>
            </p:cNvSpPr>
            <p:nvPr/>
          </p:nvSpPr>
          <p:spPr bwMode="auto">
            <a:xfrm>
              <a:off x="1700" y="527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8" name="Freeform 3530"/>
            <p:cNvSpPr>
              <a:spLocks/>
            </p:cNvSpPr>
            <p:nvPr/>
          </p:nvSpPr>
          <p:spPr bwMode="auto">
            <a:xfrm>
              <a:off x="1694" y="542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9" name="Freeform 3531"/>
            <p:cNvSpPr>
              <a:spLocks/>
            </p:cNvSpPr>
            <p:nvPr/>
          </p:nvSpPr>
          <p:spPr bwMode="auto">
            <a:xfrm>
              <a:off x="1692" y="537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0" name="Freeform 3532"/>
            <p:cNvSpPr>
              <a:spLocks/>
            </p:cNvSpPr>
            <p:nvPr/>
          </p:nvSpPr>
          <p:spPr bwMode="auto">
            <a:xfrm>
              <a:off x="1675" y="475"/>
              <a:ext cx="46" cy="108"/>
            </a:xfrm>
            <a:custGeom>
              <a:avLst/>
              <a:gdLst>
                <a:gd name="T0" fmla="*/ 15 w 46"/>
                <a:gd name="T1" fmla="*/ 99 h 108"/>
                <a:gd name="T2" fmla="*/ 24 w 46"/>
                <a:gd name="T3" fmla="*/ 87 h 108"/>
                <a:gd name="T4" fmla="*/ 30 w 46"/>
                <a:gd name="T5" fmla="*/ 75 h 108"/>
                <a:gd name="T6" fmla="*/ 32 w 46"/>
                <a:gd name="T7" fmla="*/ 69 h 108"/>
                <a:gd name="T8" fmla="*/ 34 w 46"/>
                <a:gd name="T9" fmla="*/ 64 h 108"/>
                <a:gd name="T10" fmla="*/ 37 w 46"/>
                <a:gd name="T11" fmla="*/ 59 h 108"/>
                <a:gd name="T12" fmla="*/ 40 w 46"/>
                <a:gd name="T13" fmla="*/ 51 h 108"/>
                <a:gd name="T14" fmla="*/ 42 w 46"/>
                <a:gd name="T15" fmla="*/ 42 h 108"/>
                <a:gd name="T16" fmla="*/ 43 w 46"/>
                <a:gd name="T17" fmla="*/ 38 h 108"/>
                <a:gd name="T18" fmla="*/ 44 w 46"/>
                <a:gd name="T19" fmla="*/ 33 h 108"/>
                <a:gd name="T20" fmla="*/ 45 w 46"/>
                <a:gd name="T21" fmla="*/ 22 h 108"/>
                <a:gd name="T22" fmla="*/ 45 w 46"/>
                <a:gd name="T23" fmla="*/ 21 h 108"/>
                <a:gd name="T24" fmla="*/ 46 w 46"/>
                <a:gd name="T25" fmla="*/ 20 h 108"/>
                <a:gd name="T26" fmla="*/ 46 w 46"/>
                <a:gd name="T27" fmla="*/ 16 h 108"/>
                <a:gd name="T28" fmla="*/ 46 w 46"/>
                <a:gd name="T29" fmla="*/ 12 h 108"/>
                <a:gd name="T30" fmla="*/ 44 w 46"/>
                <a:gd name="T31" fmla="*/ 13 h 108"/>
                <a:gd name="T32" fmla="*/ 37 w 46"/>
                <a:gd name="T33" fmla="*/ 1 h 108"/>
                <a:gd name="T34" fmla="*/ 35 w 46"/>
                <a:gd name="T35" fmla="*/ 7 h 108"/>
                <a:gd name="T36" fmla="*/ 37 w 46"/>
                <a:gd name="T37" fmla="*/ 7 h 108"/>
                <a:gd name="T38" fmla="*/ 38 w 46"/>
                <a:gd name="T39" fmla="*/ 10 h 108"/>
                <a:gd name="T40" fmla="*/ 38 w 46"/>
                <a:gd name="T41" fmla="*/ 15 h 108"/>
                <a:gd name="T42" fmla="*/ 35 w 46"/>
                <a:gd name="T43" fmla="*/ 20 h 108"/>
                <a:gd name="T44" fmla="*/ 33 w 46"/>
                <a:gd name="T45" fmla="*/ 33 h 108"/>
                <a:gd name="T46" fmla="*/ 29 w 46"/>
                <a:gd name="T47" fmla="*/ 39 h 108"/>
                <a:gd name="T48" fmla="*/ 29 w 46"/>
                <a:gd name="T49" fmla="*/ 47 h 108"/>
                <a:gd name="T50" fmla="*/ 23 w 46"/>
                <a:gd name="T51" fmla="*/ 52 h 108"/>
                <a:gd name="T52" fmla="*/ 23 w 46"/>
                <a:gd name="T53" fmla="*/ 57 h 108"/>
                <a:gd name="T54" fmla="*/ 20 w 46"/>
                <a:gd name="T55" fmla="*/ 59 h 108"/>
                <a:gd name="T56" fmla="*/ 18 w 46"/>
                <a:gd name="T57" fmla="*/ 61 h 108"/>
                <a:gd name="T58" fmla="*/ 18 w 46"/>
                <a:gd name="T59" fmla="*/ 67 h 108"/>
                <a:gd name="T60" fmla="*/ 13 w 46"/>
                <a:gd name="T61" fmla="*/ 74 h 108"/>
                <a:gd name="T62" fmla="*/ 10 w 46"/>
                <a:gd name="T63" fmla="*/ 82 h 108"/>
                <a:gd name="T64" fmla="*/ 7 w 46"/>
                <a:gd name="T65" fmla="*/ 89 h 108"/>
                <a:gd name="T66" fmla="*/ 0 w 46"/>
                <a:gd name="T67" fmla="*/ 105 h 108"/>
                <a:gd name="T68" fmla="*/ 4 w 46"/>
                <a:gd name="T69" fmla="*/ 108 h 108"/>
                <a:gd name="T70" fmla="*/ 9 w 46"/>
                <a:gd name="T71" fmla="*/ 107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108">
                  <a:moveTo>
                    <a:pt x="9" y="107"/>
                  </a:moveTo>
                  <a:lnTo>
                    <a:pt x="15" y="99"/>
                  </a:lnTo>
                  <a:lnTo>
                    <a:pt x="23" y="92"/>
                  </a:lnTo>
                  <a:lnTo>
                    <a:pt x="24" y="87"/>
                  </a:lnTo>
                  <a:lnTo>
                    <a:pt x="28" y="83"/>
                  </a:lnTo>
                  <a:lnTo>
                    <a:pt x="30" y="75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3" y="68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7" y="59"/>
                  </a:lnTo>
                  <a:lnTo>
                    <a:pt x="38" y="58"/>
                  </a:lnTo>
                  <a:lnTo>
                    <a:pt x="40" y="51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3" y="41"/>
                  </a:lnTo>
                  <a:lnTo>
                    <a:pt x="43" y="38"/>
                  </a:lnTo>
                  <a:lnTo>
                    <a:pt x="43" y="34"/>
                  </a:lnTo>
                  <a:lnTo>
                    <a:pt x="44" y="33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7" y="17"/>
                  </a:lnTo>
                  <a:lnTo>
                    <a:pt x="35" y="20"/>
                  </a:lnTo>
                  <a:lnTo>
                    <a:pt x="33" y="27"/>
                  </a:lnTo>
                  <a:lnTo>
                    <a:pt x="33" y="33"/>
                  </a:lnTo>
                  <a:lnTo>
                    <a:pt x="32" y="38"/>
                  </a:lnTo>
                  <a:lnTo>
                    <a:pt x="29" y="39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5" y="51"/>
                  </a:lnTo>
                  <a:lnTo>
                    <a:pt x="23" y="52"/>
                  </a:lnTo>
                  <a:lnTo>
                    <a:pt x="22" y="54"/>
                  </a:lnTo>
                  <a:lnTo>
                    <a:pt x="23" y="57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19" y="58"/>
                  </a:lnTo>
                  <a:lnTo>
                    <a:pt x="18" y="61"/>
                  </a:lnTo>
                  <a:lnTo>
                    <a:pt x="17" y="64"/>
                  </a:lnTo>
                  <a:lnTo>
                    <a:pt x="18" y="67"/>
                  </a:lnTo>
                  <a:lnTo>
                    <a:pt x="15" y="71"/>
                  </a:lnTo>
                  <a:lnTo>
                    <a:pt x="13" y="74"/>
                  </a:lnTo>
                  <a:lnTo>
                    <a:pt x="12" y="78"/>
                  </a:lnTo>
                  <a:lnTo>
                    <a:pt x="10" y="82"/>
                  </a:lnTo>
                  <a:lnTo>
                    <a:pt x="8" y="85"/>
                  </a:lnTo>
                  <a:lnTo>
                    <a:pt x="7" y="89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9" y="107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1" name="Freeform 3533"/>
            <p:cNvSpPr>
              <a:spLocks/>
            </p:cNvSpPr>
            <p:nvPr/>
          </p:nvSpPr>
          <p:spPr bwMode="auto">
            <a:xfrm>
              <a:off x="1514" y="888"/>
              <a:ext cx="5" cy="9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8 h 9"/>
                <a:gd name="T4" fmla="*/ 0 w 5"/>
                <a:gd name="T5" fmla="*/ 8 h 9"/>
                <a:gd name="T6" fmla="*/ 0 w 5"/>
                <a:gd name="T7" fmla="*/ 9 h 9"/>
                <a:gd name="T8" fmla="*/ 5 w 5"/>
                <a:gd name="T9" fmla="*/ 0 h 9"/>
                <a:gd name="T10" fmla="*/ 4 w 5"/>
                <a:gd name="T11" fmla="*/ 4 h 9"/>
                <a:gd name="T12" fmla="*/ 5 w 5"/>
                <a:gd name="T13" fmla="*/ 4 h 9"/>
                <a:gd name="T14" fmla="*/ 0 w 5"/>
                <a:gd name="T15" fmla="*/ 9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5" y="0"/>
                  </a:lnTo>
                  <a:lnTo>
                    <a:pt x="4" y="4"/>
                  </a:lnTo>
                  <a:lnTo>
                    <a:pt x="5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2" name="Freeform 3534"/>
            <p:cNvSpPr>
              <a:spLocks/>
            </p:cNvSpPr>
            <p:nvPr/>
          </p:nvSpPr>
          <p:spPr bwMode="auto">
            <a:xfrm>
              <a:off x="1520" y="877"/>
              <a:ext cx="4" cy="6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4 h 6"/>
                <a:gd name="T4" fmla="*/ 3 w 4"/>
                <a:gd name="T5" fmla="*/ 2 h 6"/>
                <a:gd name="T6" fmla="*/ 4 w 4"/>
                <a:gd name="T7" fmla="*/ 0 h 6"/>
                <a:gd name="T8" fmla="*/ 4 w 4"/>
                <a:gd name="T9" fmla="*/ 2 h 6"/>
                <a:gd name="T10" fmla="*/ 0 w 4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3" name="Freeform 3535"/>
            <p:cNvSpPr>
              <a:spLocks/>
            </p:cNvSpPr>
            <p:nvPr/>
          </p:nvSpPr>
          <p:spPr bwMode="auto">
            <a:xfrm>
              <a:off x="1504" y="881"/>
              <a:ext cx="2" cy="5"/>
            </a:xfrm>
            <a:custGeom>
              <a:avLst/>
              <a:gdLst>
                <a:gd name="T0" fmla="*/ 1 w 2"/>
                <a:gd name="T1" fmla="*/ 2 h 5"/>
                <a:gd name="T2" fmla="*/ 2 w 2"/>
                <a:gd name="T3" fmla="*/ 0 h 5"/>
                <a:gd name="T4" fmla="*/ 0 w 2"/>
                <a:gd name="T5" fmla="*/ 5 h 5"/>
                <a:gd name="T6" fmla="*/ 1 w 2"/>
                <a:gd name="T7" fmla="*/ 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4" name="Freeform 3536"/>
            <p:cNvSpPr>
              <a:spLocks/>
            </p:cNvSpPr>
            <p:nvPr/>
          </p:nvSpPr>
          <p:spPr bwMode="auto">
            <a:xfrm>
              <a:off x="1449" y="707"/>
              <a:ext cx="142" cy="263"/>
            </a:xfrm>
            <a:custGeom>
              <a:avLst/>
              <a:gdLst>
                <a:gd name="T0" fmla="*/ 133 w 142"/>
                <a:gd name="T1" fmla="*/ 4 h 263"/>
                <a:gd name="T2" fmla="*/ 130 w 142"/>
                <a:gd name="T3" fmla="*/ 15 h 263"/>
                <a:gd name="T4" fmla="*/ 127 w 142"/>
                <a:gd name="T5" fmla="*/ 17 h 263"/>
                <a:gd name="T6" fmla="*/ 126 w 142"/>
                <a:gd name="T7" fmla="*/ 21 h 263"/>
                <a:gd name="T8" fmla="*/ 123 w 142"/>
                <a:gd name="T9" fmla="*/ 31 h 263"/>
                <a:gd name="T10" fmla="*/ 115 w 142"/>
                <a:gd name="T11" fmla="*/ 49 h 263"/>
                <a:gd name="T12" fmla="*/ 111 w 142"/>
                <a:gd name="T13" fmla="*/ 51 h 263"/>
                <a:gd name="T14" fmla="*/ 98 w 142"/>
                <a:gd name="T15" fmla="*/ 85 h 263"/>
                <a:gd name="T16" fmla="*/ 91 w 142"/>
                <a:gd name="T17" fmla="*/ 107 h 263"/>
                <a:gd name="T18" fmla="*/ 86 w 142"/>
                <a:gd name="T19" fmla="*/ 124 h 263"/>
                <a:gd name="T20" fmla="*/ 84 w 142"/>
                <a:gd name="T21" fmla="*/ 134 h 263"/>
                <a:gd name="T22" fmla="*/ 85 w 142"/>
                <a:gd name="T23" fmla="*/ 124 h 263"/>
                <a:gd name="T24" fmla="*/ 70 w 142"/>
                <a:gd name="T25" fmla="*/ 163 h 263"/>
                <a:gd name="T26" fmla="*/ 69 w 142"/>
                <a:gd name="T27" fmla="*/ 168 h 263"/>
                <a:gd name="T28" fmla="*/ 66 w 142"/>
                <a:gd name="T29" fmla="*/ 170 h 263"/>
                <a:gd name="T30" fmla="*/ 67 w 142"/>
                <a:gd name="T31" fmla="*/ 170 h 263"/>
                <a:gd name="T32" fmla="*/ 60 w 142"/>
                <a:gd name="T33" fmla="*/ 180 h 263"/>
                <a:gd name="T34" fmla="*/ 54 w 142"/>
                <a:gd name="T35" fmla="*/ 183 h 263"/>
                <a:gd name="T36" fmla="*/ 34 w 142"/>
                <a:gd name="T37" fmla="*/ 201 h 263"/>
                <a:gd name="T38" fmla="*/ 26 w 142"/>
                <a:gd name="T39" fmla="*/ 213 h 263"/>
                <a:gd name="T40" fmla="*/ 23 w 142"/>
                <a:gd name="T41" fmla="*/ 216 h 263"/>
                <a:gd name="T42" fmla="*/ 15 w 142"/>
                <a:gd name="T43" fmla="*/ 229 h 263"/>
                <a:gd name="T44" fmla="*/ 28 w 142"/>
                <a:gd name="T45" fmla="*/ 213 h 263"/>
                <a:gd name="T46" fmla="*/ 38 w 142"/>
                <a:gd name="T47" fmla="*/ 201 h 263"/>
                <a:gd name="T48" fmla="*/ 31 w 142"/>
                <a:gd name="T49" fmla="*/ 209 h 263"/>
                <a:gd name="T50" fmla="*/ 20 w 142"/>
                <a:gd name="T51" fmla="*/ 229 h 263"/>
                <a:gd name="T52" fmla="*/ 11 w 142"/>
                <a:gd name="T53" fmla="*/ 241 h 263"/>
                <a:gd name="T54" fmla="*/ 1 w 142"/>
                <a:gd name="T55" fmla="*/ 254 h 263"/>
                <a:gd name="T56" fmla="*/ 10 w 142"/>
                <a:gd name="T57" fmla="*/ 244 h 263"/>
                <a:gd name="T58" fmla="*/ 6 w 142"/>
                <a:gd name="T59" fmla="*/ 251 h 263"/>
                <a:gd name="T60" fmla="*/ 4 w 142"/>
                <a:gd name="T61" fmla="*/ 256 h 263"/>
                <a:gd name="T62" fmla="*/ 1 w 142"/>
                <a:gd name="T63" fmla="*/ 263 h 263"/>
                <a:gd name="T64" fmla="*/ 10 w 142"/>
                <a:gd name="T65" fmla="*/ 250 h 263"/>
                <a:gd name="T66" fmla="*/ 10 w 142"/>
                <a:gd name="T67" fmla="*/ 255 h 263"/>
                <a:gd name="T68" fmla="*/ 18 w 142"/>
                <a:gd name="T69" fmla="*/ 245 h 263"/>
                <a:gd name="T70" fmla="*/ 15 w 142"/>
                <a:gd name="T71" fmla="*/ 245 h 263"/>
                <a:gd name="T72" fmla="*/ 20 w 142"/>
                <a:gd name="T73" fmla="*/ 241 h 263"/>
                <a:gd name="T74" fmla="*/ 23 w 142"/>
                <a:gd name="T75" fmla="*/ 235 h 263"/>
                <a:gd name="T76" fmla="*/ 18 w 142"/>
                <a:gd name="T77" fmla="*/ 239 h 263"/>
                <a:gd name="T78" fmla="*/ 9 w 142"/>
                <a:gd name="T79" fmla="*/ 249 h 263"/>
                <a:gd name="T80" fmla="*/ 25 w 142"/>
                <a:gd name="T81" fmla="*/ 226 h 263"/>
                <a:gd name="T82" fmla="*/ 29 w 142"/>
                <a:gd name="T83" fmla="*/ 227 h 263"/>
                <a:gd name="T84" fmla="*/ 41 w 142"/>
                <a:gd name="T85" fmla="*/ 211 h 263"/>
                <a:gd name="T86" fmla="*/ 55 w 142"/>
                <a:gd name="T87" fmla="*/ 198 h 263"/>
                <a:gd name="T88" fmla="*/ 57 w 142"/>
                <a:gd name="T89" fmla="*/ 200 h 263"/>
                <a:gd name="T90" fmla="*/ 62 w 142"/>
                <a:gd name="T91" fmla="*/ 191 h 263"/>
                <a:gd name="T92" fmla="*/ 55 w 142"/>
                <a:gd name="T93" fmla="*/ 198 h 263"/>
                <a:gd name="T94" fmla="*/ 67 w 142"/>
                <a:gd name="T95" fmla="*/ 180 h 263"/>
                <a:gd name="T96" fmla="*/ 75 w 142"/>
                <a:gd name="T97" fmla="*/ 168 h 263"/>
                <a:gd name="T98" fmla="*/ 77 w 142"/>
                <a:gd name="T99" fmla="*/ 170 h 263"/>
                <a:gd name="T100" fmla="*/ 87 w 142"/>
                <a:gd name="T101" fmla="*/ 150 h 263"/>
                <a:gd name="T102" fmla="*/ 92 w 142"/>
                <a:gd name="T103" fmla="*/ 140 h 263"/>
                <a:gd name="T104" fmla="*/ 95 w 142"/>
                <a:gd name="T105" fmla="*/ 135 h 263"/>
                <a:gd name="T106" fmla="*/ 98 w 142"/>
                <a:gd name="T107" fmla="*/ 122 h 263"/>
                <a:gd name="T108" fmla="*/ 103 w 142"/>
                <a:gd name="T109" fmla="*/ 108 h 263"/>
                <a:gd name="T110" fmla="*/ 108 w 142"/>
                <a:gd name="T111" fmla="*/ 94 h 263"/>
                <a:gd name="T112" fmla="*/ 113 w 142"/>
                <a:gd name="T113" fmla="*/ 77 h 263"/>
                <a:gd name="T114" fmla="*/ 123 w 142"/>
                <a:gd name="T115" fmla="*/ 56 h 263"/>
                <a:gd name="T116" fmla="*/ 127 w 142"/>
                <a:gd name="T117" fmla="*/ 42 h 263"/>
                <a:gd name="T118" fmla="*/ 141 w 142"/>
                <a:gd name="T119" fmla="*/ 12 h 263"/>
                <a:gd name="T120" fmla="*/ 137 w 142"/>
                <a:gd name="T121" fmla="*/ 0 h 263"/>
                <a:gd name="T122" fmla="*/ 132 w 142"/>
                <a:gd name="T123" fmla="*/ 4 h 26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42" h="263">
                  <a:moveTo>
                    <a:pt x="132" y="4"/>
                  </a:moveTo>
                  <a:lnTo>
                    <a:pt x="133" y="3"/>
                  </a:lnTo>
                  <a:lnTo>
                    <a:pt x="133" y="4"/>
                  </a:lnTo>
                  <a:lnTo>
                    <a:pt x="133" y="7"/>
                  </a:lnTo>
                  <a:lnTo>
                    <a:pt x="131" y="14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0" y="15"/>
                  </a:lnTo>
                  <a:lnTo>
                    <a:pt x="127" y="17"/>
                  </a:lnTo>
                  <a:lnTo>
                    <a:pt x="125" y="21"/>
                  </a:lnTo>
                  <a:lnTo>
                    <a:pt x="126" y="22"/>
                  </a:lnTo>
                  <a:lnTo>
                    <a:pt x="126" y="21"/>
                  </a:lnTo>
                  <a:lnTo>
                    <a:pt x="127" y="22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20" y="37"/>
                  </a:lnTo>
                  <a:lnTo>
                    <a:pt x="120" y="41"/>
                  </a:lnTo>
                  <a:lnTo>
                    <a:pt x="115" y="49"/>
                  </a:lnTo>
                  <a:lnTo>
                    <a:pt x="116" y="46"/>
                  </a:lnTo>
                  <a:lnTo>
                    <a:pt x="113" y="47"/>
                  </a:lnTo>
                  <a:lnTo>
                    <a:pt x="111" y="51"/>
                  </a:lnTo>
                  <a:lnTo>
                    <a:pt x="108" y="61"/>
                  </a:lnTo>
                  <a:lnTo>
                    <a:pt x="103" y="72"/>
                  </a:lnTo>
                  <a:lnTo>
                    <a:pt x="98" y="85"/>
                  </a:lnTo>
                  <a:lnTo>
                    <a:pt x="97" y="92"/>
                  </a:lnTo>
                  <a:lnTo>
                    <a:pt x="93" y="99"/>
                  </a:lnTo>
                  <a:lnTo>
                    <a:pt x="91" y="107"/>
                  </a:lnTo>
                  <a:lnTo>
                    <a:pt x="90" y="112"/>
                  </a:lnTo>
                  <a:lnTo>
                    <a:pt x="87" y="119"/>
                  </a:lnTo>
                  <a:lnTo>
                    <a:pt x="86" y="124"/>
                  </a:lnTo>
                  <a:lnTo>
                    <a:pt x="86" y="133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5" y="131"/>
                  </a:lnTo>
                  <a:lnTo>
                    <a:pt x="86" y="124"/>
                  </a:lnTo>
                  <a:lnTo>
                    <a:pt x="85" y="124"/>
                  </a:lnTo>
                  <a:lnTo>
                    <a:pt x="77" y="144"/>
                  </a:lnTo>
                  <a:lnTo>
                    <a:pt x="74" y="154"/>
                  </a:lnTo>
                  <a:lnTo>
                    <a:pt x="70" y="163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6" y="169"/>
                  </a:lnTo>
                  <a:lnTo>
                    <a:pt x="66" y="170"/>
                  </a:lnTo>
                  <a:lnTo>
                    <a:pt x="67" y="169"/>
                  </a:lnTo>
                  <a:lnTo>
                    <a:pt x="69" y="169"/>
                  </a:lnTo>
                  <a:lnTo>
                    <a:pt x="67" y="170"/>
                  </a:lnTo>
                  <a:lnTo>
                    <a:pt x="66" y="17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59" y="179"/>
                  </a:lnTo>
                  <a:lnTo>
                    <a:pt x="54" y="183"/>
                  </a:lnTo>
                  <a:lnTo>
                    <a:pt x="47" y="190"/>
                  </a:lnTo>
                  <a:lnTo>
                    <a:pt x="41" y="195"/>
                  </a:lnTo>
                  <a:lnTo>
                    <a:pt x="34" y="201"/>
                  </a:lnTo>
                  <a:lnTo>
                    <a:pt x="26" y="210"/>
                  </a:lnTo>
                  <a:lnTo>
                    <a:pt x="26" y="211"/>
                  </a:lnTo>
                  <a:lnTo>
                    <a:pt x="26" y="213"/>
                  </a:lnTo>
                  <a:lnTo>
                    <a:pt x="24" y="216"/>
                  </a:lnTo>
                  <a:lnTo>
                    <a:pt x="24" y="215"/>
                  </a:lnTo>
                  <a:lnTo>
                    <a:pt x="23" y="216"/>
                  </a:lnTo>
                  <a:lnTo>
                    <a:pt x="19" y="220"/>
                  </a:lnTo>
                  <a:lnTo>
                    <a:pt x="18" y="224"/>
                  </a:lnTo>
                  <a:lnTo>
                    <a:pt x="15" y="229"/>
                  </a:lnTo>
                  <a:lnTo>
                    <a:pt x="19" y="227"/>
                  </a:lnTo>
                  <a:lnTo>
                    <a:pt x="25" y="215"/>
                  </a:lnTo>
                  <a:lnTo>
                    <a:pt x="28" y="213"/>
                  </a:lnTo>
                  <a:lnTo>
                    <a:pt x="33" y="208"/>
                  </a:lnTo>
                  <a:lnTo>
                    <a:pt x="36" y="203"/>
                  </a:lnTo>
                  <a:lnTo>
                    <a:pt x="38" y="201"/>
                  </a:lnTo>
                  <a:lnTo>
                    <a:pt x="39" y="203"/>
                  </a:lnTo>
                  <a:lnTo>
                    <a:pt x="36" y="204"/>
                  </a:lnTo>
                  <a:lnTo>
                    <a:pt x="31" y="209"/>
                  </a:lnTo>
                  <a:lnTo>
                    <a:pt x="29" y="213"/>
                  </a:lnTo>
                  <a:lnTo>
                    <a:pt x="25" y="222"/>
                  </a:lnTo>
                  <a:lnTo>
                    <a:pt x="20" y="229"/>
                  </a:lnTo>
                  <a:lnTo>
                    <a:pt x="15" y="232"/>
                  </a:lnTo>
                  <a:lnTo>
                    <a:pt x="13" y="237"/>
                  </a:lnTo>
                  <a:lnTo>
                    <a:pt x="11" y="241"/>
                  </a:lnTo>
                  <a:lnTo>
                    <a:pt x="8" y="245"/>
                  </a:lnTo>
                  <a:lnTo>
                    <a:pt x="5" y="249"/>
                  </a:lnTo>
                  <a:lnTo>
                    <a:pt x="1" y="254"/>
                  </a:lnTo>
                  <a:lnTo>
                    <a:pt x="3" y="254"/>
                  </a:lnTo>
                  <a:lnTo>
                    <a:pt x="5" y="251"/>
                  </a:lnTo>
                  <a:lnTo>
                    <a:pt x="10" y="244"/>
                  </a:lnTo>
                  <a:lnTo>
                    <a:pt x="9" y="247"/>
                  </a:lnTo>
                  <a:lnTo>
                    <a:pt x="8" y="249"/>
                  </a:lnTo>
                  <a:lnTo>
                    <a:pt x="6" y="251"/>
                  </a:lnTo>
                  <a:lnTo>
                    <a:pt x="6" y="252"/>
                  </a:lnTo>
                  <a:lnTo>
                    <a:pt x="5" y="255"/>
                  </a:lnTo>
                  <a:lnTo>
                    <a:pt x="4" y="256"/>
                  </a:lnTo>
                  <a:lnTo>
                    <a:pt x="1" y="261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4" y="260"/>
                  </a:lnTo>
                  <a:lnTo>
                    <a:pt x="4" y="257"/>
                  </a:lnTo>
                  <a:lnTo>
                    <a:pt x="10" y="250"/>
                  </a:lnTo>
                  <a:lnTo>
                    <a:pt x="11" y="250"/>
                  </a:lnTo>
                  <a:lnTo>
                    <a:pt x="10" y="252"/>
                  </a:lnTo>
                  <a:lnTo>
                    <a:pt x="10" y="255"/>
                  </a:lnTo>
                  <a:lnTo>
                    <a:pt x="13" y="252"/>
                  </a:lnTo>
                  <a:lnTo>
                    <a:pt x="18" y="246"/>
                  </a:lnTo>
                  <a:lnTo>
                    <a:pt x="18" y="245"/>
                  </a:lnTo>
                  <a:lnTo>
                    <a:pt x="16" y="246"/>
                  </a:lnTo>
                  <a:lnTo>
                    <a:pt x="14" y="250"/>
                  </a:lnTo>
                  <a:lnTo>
                    <a:pt x="15" y="245"/>
                  </a:lnTo>
                  <a:lnTo>
                    <a:pt x="18" y="241"/>
                  </a:lnTo>
                  <a:lnTo>
                    <a:pt x="19" y="241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23" y="236"/>
                  </a:lnTo>
                  <a:lnTo>
                    <a:pt x="23" y="235"/>
                  </a:lnTo>
                  <a:lnTo>
                    <a:pt x="24" y="232"/>
                  </a:lnTo>
                  <a:lnTo>
                    <a:pt x="21" y="234"/>
                  </a:lnTo>
                  <a:lnTo>
                    <a:pt x="18" y="239"/>
                  </a:lnTo>
                  <a:lnTo>
                    <a:pt x="10" y="246"/>
                  </a:lnTo>
                  <a:lnTo>
                    <a:pt x="9" y="250"/>
                  </a:lnTo>
                  <a:lnTo>
                    <a:pt x="9" y="249"/>
                  </a:lnTo>
                  <a:lnTo>
                    <a:pt x="11" y="242"/>
                  </a:lnTo>
                  <a:lnTo>
                    <a:pt x="16" y="236"/>
                  </a:lnTo>
                  <a:lnTo>
                    <a:pt x="25" y="226"/>
                  </a:lnTo>
                  <a:lnTo>
                    <a:pt x="28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4" y="221"/>
                  </a:lnTo>
                  <a:lnTo>
                    <a:pt x="38" y="215"/>
                  </a:lnTo>
                  <a:lnTo>
                    <a:pt x="41" y="211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5" y="198"/>
                  </a:lnTo>
                  <a:lnTo>
                    <a:pt x="56" y="199"/>
                  </a:lnTo>
                  <a:lnTo>
                    <a:pt x="56" y="200"/>
                  </a:lnTo>
                  <a:lnTo>
                    <a:pt x="57" y="200"/>
                  </a:lnTo>
                  <a:lnTo>
                    <a:pt x="64" y="194"/>
                  </a:lnTo>
                  <a:lnTo>
                    <a:pt x="65" y="190"/>
                  </a:lnTo>
                  <a:lnTo>
                    <a:pt x="62" y="191"/>
                  </a:lnTo>
                  <a:lnTo>
                    <a:pt x="59" y="195"/>
                  </a:lnTo>
                  <a:lnTo>
                    <a:pt x="56" y="196"/>
                  </a:lnTo>
                  <a:lnTo>
                    <a:pt x="55" y="198"/>
                  </a:lnTo>
                  <a:lnTo>
                    <a:pt x="56" y="196"/>
                  </a:lnTo>
                  <a:lnTo>
                    <a:pt x="62" y="188"/>
                  </a:lnTo>
                  <a:lnTo>
                    <a:pt x="67" y="180"/>
                  </a:lnTo>
                  <a:lnTo>
                    <a:pt x="69" y="179"/>
                  </a:lnTo>
                  <a:lnTo>
                    <a:pt x="71" y="174"/>
                  </a:lnTo>
                  <a:lnTo>
                    <a:pt x="75" y="168"/>
                  </a:lnTo>
                  <a:lnTo>
                    <a:pt x="77" y="164"/>
                  </a:lnTo>
                  <a:lnTo>
                    <a:pt x="79" y="165"/>
                  </a:lnTo>
                  <a:lnTo>
                    <a:pt x="77" y="170"/>
                  </a:lnTo>
                  <a:lnTo>
                    <a:pt x="81" y="163"/>
                  </a:lnTo>
                  <a:lnTo>
                    <a:pt x="85" y="157"/>
                  </a:lnTo>
                  <a:lnTo>
                    <a:pt x="87" y="150"/>
                  </a:lnTo>
                  <a:lnTo>
                    <a:pt x="90" y="145"/>
                  </a:lnTo>
                  <a:lnTo>
                    <a:pt x="91" y="139"/>
                  </a:lnTo>
                  <a:lnTo>
                    <a:pt x="92" y="140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5" y="135"/>
                  </a:lnTo>
                  <a:lnTo>
                    <a:pt x="96" y="133"/>
                  </a:lnTo>
                  <a:lnTo>
                    <a:pt x="96" y="128"/>
                  </a:lnTo>
                  <a:lnTo>
                    <a:pt x="98" y="122"/>
                  </a:lnTo>
                  <a:lnTo>
                    <a:pt x="102" y="108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7" y="99"/>
                  </a:lnTo>
                  <a:lnTo>
                    <a:pt x="107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2" y="83"/>
                  </a:lnTo>
                  <a:lnTo>
                    <a:pt x="113" y="77"/>
                  </a:lnTo>
                  <a:lnTo>
                    <a:pt x="117" y="70"/>
                  </a:lnTo>
                  <a:lnTo>
                    <a:pt x="120" y="62"/>
                  </a:lnTo>
                  <a:lnTo>
                    <a:pt x="123" y="56"/>
                  </a:lnTo>
                  <a:lnTo>
                    <a:pt x="127" y="49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5" y="44"/>
                  </a:lnTo>
                  <a:lnTo>
                    <a:pt x="133" y="29"/>
                  </a:lnTo>
                  <a:lnTo>
                    <a:pt x="141" y="12"/>
                  </a:lnTo>
                  <a:lnTo>
                    <a:pt x="142" y="10"/>
                  </a:lnTo>
                  <a:lnTo>
                    <a:pt x="138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2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5" name="Freeform 3537"/>
            <p:cNvSpPr>
              <a:spLocks/>
            </p:cNvSpPr>
            <p:nvPr/>
          </p:nvSpPr>
          <p:spPr bwMode="auto">
            <a:xfrm>
              <a:off x="1452" y="9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6" name="Freeform 3538"/>
            <p:cNvSpPr>
              <a:spLocks/>
            </p:cNvSpPr>
            <p:nvPr/>
          </p:nvSpPr>
          <p:spPr bwMode="auto">
            <a:xfrm>
              <a:off x="1622" y="611"/>
              <a:ext cx="5" cy="19"/>
            </a:xfrm>
            <a:custGeom>
              <a:avLst/>
              <a:gdLst>
                <a:gd name="T0" fmla="*/ 5 w 5"/>
                <a:gd name="T1" fmla="*/ 9 h 19"/>
                <a:gd name="T2" fmla="*/ 5 w 5"/>
                <a:gd name="T3" fmla="*/ 3 h 19"/>
                <a:gd name="T4" fmla="*/ 5 w 5"/>
                <a:gd name="T5" fmla="*/ 0 h 19"/>
                <a:gd name="T6" fmla="*/ 4 w 5"/>
                <a:gd name="T7" fmla="*/ 2 h 19"/>
                <a:gd name="T8" fmla="*/ 3 w 5"/>
                <a:gd name="T9" fmla="*/ 10 h 19"/>
                <a:gd name="T10" fmla="*/ 0 w 5"/>
                <a:gd name="T11" fmla="*/ 19 h 19"/>
                <a:gd name="T12" fmla="*/ 1 w 5"/>
                <a:gd name="T13" fmla="*/ 18 h 19"/>
                <a:gd name="T14" fmla="*/ 3 w 5"/>
                <a:gd name="T15" fmla="*/ 15 h 19"/>
                <a:gd name="T16" fmla="*/ 5 w 5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19">
                  <a:moveTo>
                    <a:pt x="5" y="9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1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7" name="Freeform 3539"/>
            <p:cNvSpPr>
              <a:spLocks/>
            </p:cNvSpPr>
            <p:nvPr/>
          </p:nvSpPr>
          <p:spPr bwMode="auto">
            <a:xfrm>
              <a:off x="1525" y="877"/>
              <a:ext cx="5" cy="6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3 w 5"/>
                <a:gd name="T5" fmla="*/ 2 h 6"/>
                <a:gd name="T6" fmla="*/ 1 w 5"/>
                <a:gd name="T7" fmla="*/ 4 h 6"/>
                <a:gd name="T8" fmla="*/ 1 w 5"/>
                <a:gd name="T9" fmla="*/ 5 h 6"/>
                <a:gd name="T10" fmla="*/ 0 w 5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8" name="Freeform 3540"/>
            <p:cNvSpPr>
              <a:spLocks/>
            </p:cNvSpPr>
            <p:nvPr/>
          </p:nvSpPr>
          <p:spPr bwMode="auto">
            <a:xfrm>
              <a:off x="1620" y="591"/>
              <a:ext cx="2" cy="8"/>
            </a:xfrm>
            <a:custGeom>
              <a:avLst/>
              <a:gdLst>
                <a:gd name="T0" fmla="*/ 1 w 2"/>
                <a:gd name="T1" fmla="*/ 2 h 8"/>
                <a:gd name="T2" fmla="*/ 1 w 2"/>
                <a:gd name="T3" fmla="*/ 0 h 8"/>
                <a:gd name="T4" fmla="*/ 0 w 2"/>
                <a:gd name="T5" fmla="*/ 3 h 8"/>
                <a:gd name="T6" fmla="*/ 0 w 2"/>
                <a:gd name="T7" fmla="*/ 8 h 8"/>
                <a:gd name="T8" fmla="*/ 1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8">
                  <a:moveTo>
                    <a:pt x="1" y="2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9" name="Freeform 3541"/>
            <p:cNvSpPr>
              <a:spLocks/>
            </p:cNvSpPr>
            <p:nvPr/>
          </p:nvSpPr>
          <p:spPr bwMode="auto">
            <a:xfrm>
              <a:off x="1621" y="574"/>
              <a:ext cx="4" cy="8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1 h 8"/>
                <a:gd name="T4" fmla="*/ 1 w 4"/>
                <a:gd name="T5" fmla="*/ 4 h 8"/>
                <a:gd name="T6" fmla="*/ 0 w 4"/>
                <a:gd name="T7" fmla="*/ 8 h 8"/>
                <a:gd name="T8" fmla="*/ 1 w 4"/>
                <a:gd name="T9" fmla="*/ 4 h 8"/>
                <a:gd name="T10" fmla="*/ 4 w 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0" name="Freeform 3542"/>
            <p:cNvSpPr>
              <a:spLocks/>
            </p:cNvSpPr>
            <p:nvPr/>
          </p:nvSpPr>
          <p:spPr bwMode="auto">
            <a:xfrm>
              <a:off x="1612" y="584"/>
              <a:ext cx="8" cy="25"/>
            </a:xfrm>
            <a:custGeom>
              <a:avLst/>
              <a:gdLst>
                <a:gd name="T0" fmla="*/ 1 w 8"/>
                <a:gd name="T1" fmla="*/ 25 h 25"/>
                <a:gd name="T2" fmla="*/ 4 w 8"/>
                <a:gd name="T3" fmla="*/ 20 h 25"/>
                <a:gd name="T4" fmla="*/ 4 w 8"/>
                <a:gd name="T5" fmla="*/ 16 h 25"/>
                <a:gd name="T6" fmla="*/ 5 w 8"/>
                <a:gd name="T7" fmla="*/ 12 h 25"/>
                <a:gd name="T8" fmla="*/ 6 w 8"/>
                <a:gd name="T9" fmla="*/ 9 h 25"/>
                <a:gd name="T10" fmla="*/ 8 w 8"/>
                <a:gd name="T11" fmla="*/ 3 h 25"/>
                <a:gd name="T12" fmla="*/ 8 w 8"/>
                <a:gd name="T13" fmla="*/ 0 h 25"/>
                <a:gd name="T14" fmla="*/ 6 w 8"/>
                <a:gd name="T15" fmla="*/ 1 h 25"/>
                <a:gd name="T16" fmla="*/ 5 w 8"/>
                <a:gd name="T17" fmla="*/ 3 h 25"/>
                <a:gd name="T18" fmla="*/ 4 w 8"/>
                <a:gd name="T19" fmla="*/ 4 h 25"/>
                <a:gd name="T20" fmla="*/ 5 w 8"/>
                <a:gd name="T21" fmla="*/ 5 h 25"/>
                <a:gd name="T22" fmla="*/ 5 w 8"/>
                <a:gd name="T23" fmla="*/ 6 h 25"/>
                <a:gd name="T24" fmla="*/ 5 w 8"/>
                <a:gd name="T25" fmla="*/ 10 h 25"/>
                <a:gd name="T26" fmla="*/ 3 w 8"/>
                <a:gd name="T27" fmla="*/ 15 h 25"/>
                <a:gd name="T28" fmla="*/ 1 w 8"/>
                <a:gd name="T29" fmla="*/ 19 h 25"/>
                <a:gd name="T30" fmla="*/ 0 w 8"/>
                <a:gd name="T31" fmla="*/ 24 h 25"/>
                <a:gd name="T32" fmla="*/ 1 w 8"/>
                <a:gd name="T33" fmla="*/ 24 h 25"/>
                <a:gd name="T34" fmla="*/ 1 w 8"/>
                <a:gd name="T35" fmla="*/ 25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" h="25">
                  <a:moveTo>
                    <a:pt x="1" y="25"/>
                  </a:moveTo>
                  <a:lnTo>
                    <a:pt x="4" y="20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6" y="9"/>
                  </a:lnTo>
                  <a:lnTo>
                    <a:pt x="8" y="3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1" name="Freeform 3543"/>
            <p:cNvSpPr>
              <a:spLocks/>
            </p:cNvSpPr>
            <p:nvPr/>
          </p:nvSpPr>
          <p:spPr bwMode="auto">
            <a:xfrm>
              <a:off x="1618" y="573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2" name="Freeform 3544"/>
            <p:cNvSpPr>
              <a:spLocks/>
            </p:cNvSpPr>
            <p:nvPr/>
          </p:nvSpPr>
          <p:spPr bwMode="auto">
            <a:xfrm>
              <a:off x="1608" y="605"/>
              <a:ext cx="3" cy="8"/>
            </a:xfrm>
            <a:custGeom>
              <a:avLst/>
              <a:gdLst>
                <a:gd name="T0" fmla="*/ 0 w 3"/>
                <a:gd name="T1" fmla="*/ 3 h 8"/>
                <a:gd name="T2" fmla="*/ 0 w 3"/>
                <a:gd name="T3" fmla="*/ 8 h 8"/>
                <a:gd name="T4" fmla="*/ 3 w 3"/>
                <a:gd name="T5" fmla="*/ 0 h 8"/>
                <a:gd name="T6" fmla="*/ 0 w 3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8">
                  <a:moveTo>
                    <a:pt x="0" y="3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3" name="Freeform 3545"/>
            <p:cNvSpPr>
              <a:spLocks/>
            </p:cNvSpPr>
            <p:nvPr/>
          </p:nvSpPr>
          <p:spPr bwMode="auto">
            <a:xfrm>
              <a:off x="1607" y="598"/>
              <a:ext cx="1" cy="6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2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5 h 6"/>
                <a:gd name="T10" fmla="*/ 1 w 1"/>
                <a:gd name="T11" fmla="*/ 1 h 6"/>
                <a:gd name="T12" fmla="*/ 1 w 1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4" name="Freeform 3546"/>
            <p:cNvSpPr>
              <a:spLocks/>
            </p:cNvSpPr>
            <p:nvPr/>
          </p:nvSpPr>
          <p:spPr bwMode="auto">
            <a:xfrm>
              <a:off x="1590" y="478"/>
              <a:ext cx="77" cy="210"/>
            </a:xfrm>
            <a:custGeom>
              <a:avLst/>
              <a:gdLst>
                <a:gd name="T0" fmla="*/ 17 w 77"/>
                <a:gd name="T1" fmla="*/ 189 h 210"/>
                <a:gd name="T2" fmla="*/ 25 w 77"/>
                <a:gd name="T3" fmla="*/ 161 h 210"/>
                <a:gd name="T4" fmla="*/ 32 w 77"/>
                <a:gd name="T5" fmla="*/ 138 h 210"/>
                <a:gd name="T6" fmla="*/ 35 w 77"/>
                <a:gd name="T7" fmla="*/ 123 h 210"/>
                <a:gd name="T8" fmla="*/ 37 w 77"/>
                <a:gd name="T9" fmla="*/ 110 h 210"/>
                <a:gd name="T10" fmla="*/ 41 w 77"/>
                <a:gd name="T11" fmla="*/ 105 h 210"/>
                <a:gd name="T12" fmla="*/ 46 w 77"/>
                <a:gd name="T13" fmla="*/ 91 h 210"/>
                <a:gd name="T14" fmla="*/ 52 w 77"/>
                <a:gd name="T15" fmla="*/ 76 h 210"/>
                <a:gd name="T16" fmla="*/ 56 w 77"/>
                <a:gd name="T17" fmla="*/ 69 h 210"/>
                <a:gd name="T18" fmla="*/ 59 w 77"/>
                <a:gd name="T19" fmla="*/ 60 h 210"/>
                <a:gd name="T20" fmla="*/ 67 w 77"/>
                <a:gd name="T21" fmla="*/ 41 h 210"/>
                <a:gd name="T22" fmla="*/ 68 w 77"/>
                <a:gd name="T23" fmla="*/ 40 h 210"/>
                <a:gd name="T24" fmla="*/ 71 w 77"/>
                <a:gd name="T25" fmla="*/ 36 h 210"/>
                <a:gd name="T26" fmla="*/ 76 w 77"/>
                <a:gd name="T27" fmla="*/ 27 h 210"/>
                <a:gd name="T28" fmla="*/ 73 w 77"/>
                <a:gd name="T29" fmla="*/ 28 h 210"/>
                <a:gd name="T30" fmla="*/ 73 w 77"/>
                <a:gd name="T31" fmla="*/ 20 h 210"/>
                <a:gd name="T32" fmla="*/ 77 w 77"/>
                <a:gd name="T33" fmla="*/ 0 h 210"/>
                <a:gd name="T34" fmla="*/ 69 w 77"/>
                <a:gd name="T35" fmla="*/ 15 h 210"/>
                <a:gd name="T36" fmla="*/ 69 w 77"/>
                <a:gd name="T37" fmla="*/ 15 h 210"/>
                <a:gd name="T38" fmla="*/ 74 w 77"/>
                <a:gd name="T39" fmla="*/ 8 h 210"/>
                <a:gd name="T40" fmla="*/ 67 w 77"/>
                <a:gd name="T41" fmla="*/ 23 h 210"/>
                <a:gd name="T42" fmla="*/ 62 w 77"/>
                <a:gd name="T43" fmla="*/ 31 h 210"/>
                <a:gd name="T44" fmla="*/ 52 w 77"/>
                <a:gd name="T45" fmla="*/ 48 h 210"/>
                <a:gd name="T46" fmla="*/ 47 w 77"/>
                <a:gd name="T47" fmla="*/ 60 h 210"/>
                <a:gd name="T48" fmla="*/ 39 w 77"/>
                <a:gd name="T49" fmla="*/ 72 h 210"/>
                <a:gd name="T50" fmla="*/ 36 w 77"/>
                <a:gd name="T51" fmla="*/ 85 h 210"/>
                <a:gd name="T52" fmla="*/ 27 w 77"/>
                <a:gd name="T53" fmla="*/ 97 h 210"/>
                <a:gd name="T54" fmla="*/ 25 w 77"/>
                <a:gd name="T55" fmla="*/ 107 h 210"/>
                <a:gd name="T56" fmla="*/ 22 w 77"/>
                <a:gd name="T57" fmla="*/ 111 h 210"/>
                <a:gd name="T58" fmla="*/ 20 w 77"/>
                <a:gd name="T59" fmla="*/ 117 h 210"/>
                <a:gd name="T60" fmla="*/ 17 w 77"/>
                <a:gd name="T61" fmla="*/ 128 h 210"/>
                <a:gd name="T62" fmla="*/ 12 w 77"/>
                <a:gd name="T63" fmla="*/ 146 h 210"/>
                <a:gd name="T64" fmla="*/ 10 w 77"/>
                <a:gd name="T65" fmla="*/ 161 h 210"/>
                <a:gd name="T66" fmla="*/ 6 w 77"/>
                <a:gd name="T67" fmla="*/ 177 h 210"/>
                <a:gd name="T68" fmla="*/ 0 w 77"/>
                <a:gd name="T69" fmla="*/ 209 h 210"/>
                <a:gd name="T70" fmla="*/ 3 w 77"/>
                <a:gd name="T71" fmla="*/ 210 h 210"/>
                <a:gd name="T72" fmla="*/ 8 w 77"/>
                <a:gd name="T73" fmla="*/ 205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210">
                  <a:moveTo>
                    <a:pt x="8" y="205"/>
                  </a:moveTo>
                  <a:lnTo>
                    <a:pt x="17" y="189"/>
                  </a:lnTo>
                  <a:lnTo>
                    <a:pt x="25" y="169"/>
                  </a:lnTo>
                  <a:lnTo>
                    <a:pt x="25" y="161"/>
                  </a:lnTo>
                  <a:lnTo>
                    <a:pt x="28" y="152"/>
                  </a:lnTo>
                  <a:lnTo>
                    <a:pt x="32" y="138"/>
                  </a:lnTo>
                  <a:lnTo>
                    <a:pt x="32" y="126"/>
                  </a:lnTo>
                  <a:lnTo>
                    <a:pt x="35" y="123"/>
                  </a:lnTo>
                  <a:lnTo>
                    <a:pt x="36" y="117"/>
                  </a:lnTo>
                  <a:lnTo>
                    <a:pt x="37" y="110"/>
                  </a:lnTo>
                  <a:lnTo>
                    <a:pt x="39" y="107"/>
                  </a:lnTo>
                  <a:lnTo>
                    <a:pt x="41" y="105"/>
                  </a:lnTo>
                  <a:lnTo>
                    <a:pt x="43" y="97"/>
                  </a:lnTo>
                  <a:lnTo>
                    <a:pt x="46" y="91"/>
                  </a:lnTo>
                  <a:lnTo>
                    <a:pt x="49" y="84"/>
                  </a:lnTo>
                  <a:lnTo>
                    <a:pt x="52" y="76"/>
                  </a:lnTo>
                  <a:lnTo>
                    <a:pt x="53" y="74"/>
                  </a:lnTo>
                  <a:lnTo>
                    <a:pt x="56" y="69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48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1" y="36"/>
                  </a:lnTo>
                  <a:lnTo>
                    <a:pt x="73" y="33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0"/>
                  </a:lnTo>
                  <a:lnTo>
                    <a:pt x="76" y="4"/>
                  </a:lnTo>
                  <a:lnTo>
                    <a:pt x="77" y="0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8" y="17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4" y="8"/>
                  </a:lnTo>
                  <a:lnTo>
                    <a:pt x="69" y="18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2" y="31"/>
                  </a:lnTo>
                  <a:lnTo>
                    <a:pt x="58" y="35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7" y="60"/>
                  </a:lnTo>
                  <a:lnTo>
                    <a:pt x="42" y="69"/>
                  </a:lnTo>
                  <a:lnTo>
                    <a:pt x="39" y="72"/>
                  </a:lnTo>
                  <a:lnTo>
                    <a:pt x="37" y="80"/>
                  </a:lnTo>
                  <a:lnTo>
                    <a:pt x="36" y="85"/>
                  </a:lnTo>
                  <a:lnTo>
                    <a:pt x="31" y="92"/>
                  </a:lnTo>
                  <a:lnTo>
                    <a:pt x="27" y="97"/>
                  </a:lnTo>
                  <a:lnTo>
                    <a:pt x="26" y="102"/>
                  </a:lnTo>
                  <a:lnTo>
                    <a:pt x="25" y="107"/>
                  </a:lnTo>
                  <a:lnTo>
                    <a:pt x="23" y="111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0" y="117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5" y="137"/>
                  </a:lnTo>
                  <a:lnTo>
                    <a:pt x="12" y="146"/>
                  </a:lnTo>
                  <a:lnTo>
                    <a:pt x="11" y="153"/>
                  </a:lnTo>
                  <a:lnTo>
                    <a:pt x="10" y="161"/>
                  </a:lnTo>
                  <a:lnTo>
                    <a:pt x="7" y="168"/>
                  </a:lnTo>
                  <a:lnTo>
                    <a:pt x="6" y="177"/>
                  </a:lnTo>
                  <a:lnTo>
                    <a:pt x="2" y="193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3" y="210"/>
                  </a:lnTo>
                  <a:lnTo>
                    <a:pt x="6" y="209"/>
                  </a:lnTo>
                  <a:lnTo>
                    <a:pt x="8" y="20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5" name="Freeform 3547"/>
            <p:cNvSpPr>
              <a:spLocks/>
            </p:cNvSpPr>
            <p:nvPr/>
          </p:nvSpPr>
          <p:spPr bwMode="auto">
            <a:xfrm>
              <a:off x="1504" y="918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6" name="Freeform 3548"/>
            <p:cNvSpPr>
              <a:spLocks/>
            </p:cNvSpPr>
            <p:nvPr/>
          </p:nvSpPr>
          <p:spPr bwMode="auto">
            <a:xfrm>
              <a:off x="1490" y="906"/>
              <a:ext cx="33" cy="50"/>
            </a:xfrm>
            <a:custGeom>
              <a:avLst/>
              <a:gdLst>
                <a:gd name="T0" fmla="*/ 9 w 33"/>
                <a:gd name="T1" fmla="*/ 48 h 50"/>
                <a:gd name="T2" fmla="*/ 11 w 33"/>
                <a:gd name="T3" fmla="*/ 47 h 50"/>
                <a:gd name="T4" fmla="*/ 10 w 33"/>
                <a:gd name="T5" fmla="*/ 45 h 50"/>
                <a:gd name="T6" fmla="*/ 11 w 33"/>
                <a:gd name="T7" fmla="*/ 42 h 50"/>
                <a:gd name="T8" fmla="*/ 15 w 33"/>
                <a:gd name="T9" fmla="*/ 42 h 50"/>
                <a:gd name="T10" fmla="*/ 18 w 33"/>
                <a:gd name="T11" fmla="*/ 36 h 50"/>
                <a:gd name="T12" fmla="*/ 19 w 33"/>
                <a:gd name="T13" fmla="*/ 32 h 50"/>
                <a:gd name="T14" fmla="*/ 19 w 33"/>
                <a:gd name="T15" fmla="*/ 28 h 50"/>
                <a:gd name="T16" fmla="*/ 19 w 33"/>
                <a:gd name="T17" fmla="*/ 27 h 50"/>
                <a:gd name="T18" fmla="*/ 24 w 33"/>
                <a:gd name="T19" fmla="*/ 22 h 50"/>
                <a:gd name="T20" fmla="*/ 23 w 33"/>
                <a:gd name="T21" fmla="*/ 21 h 50"/>
                <a:gd name="T22" fmla="*/ 21 w 33"/>
                <a:gd name="T23" fmla="*/ 20 h 50"/>
                <a:gd name="T24" fmla="*/ 24 w 33"/>
                <a:gd name="T25" fmla="*/ 17 h 50"/>
                <a:gd name="T26" fmla="*/ 26 w 33"/>
                <a:gd name="T27" fmla="*/ 18 h 50"/>
                <a:gd name="T28" fmla="*/ 29 w 33"/>
                <a:gd name="T29" fmla="*/ 14 h 50"/>
                <a:gd name="T30" fmla="*/ 31 w 33"/>
                <a:gd name="T31" fmla="*/ 11 h 50"/>
                <a:gd name="T32" fmla="*/ 31 w 33"/>
                <a:gd name="T33" fmla="*/ 9 h 50"/>
                <a:gd name="T34" fmla="*/ 28 w 33"/>
                <a:gd name="T35" fmla="*/ 11 h 50"/>
                <a:gd name="T36" fmla="*/ 26 w 33"/>
                <a:gd name="T37" fmla="*/ 12 h 50"/>
                <a:gd name="T38" fmla="*/ 26 w 33"/>
                <a:gd name="T39" fmla="*/ 9 h 50"/>
                <a:gd name="T40" fmla="*/ 30 w 33"/>
                <a:gd name="T41" fmla="*/ 5 h 50"/>
                <a:gd name="T42" fmla="*/ 30 w 33"/>
                <a:gd name="T43" fmla="*/ 4 h 50"/>
                <a:gd name="T44" fmla="*/ 29 w 33"/>
                <a:gd name="T45" fmla="*/ 2 h 50"/>
                <a:gd name="T46" fmla="*/ 29 w 33"/>
                <a:gd name="T47" fmla="*/ 1 h 50"/>
                <a:gd name="T48" fmla="*/ 28 w 33"/>
                <a:gd name="T49" fmla="*/ 1 h 50"/>
                <a:gd name="T50" fmla="*/ 25 w 33"/>
                <a:gd name="T51" fmla="*/ 1 h 50"/>
                <a:gd name="T52" fmla="*/ 24 w 33"/>
                <a:gd name="T53" fmla="*/ 1 h 50"/>
                <a:gd name="T54" fmla="*/ 23 w 33"/>
                <a:gd name="T55" fmla="*/ 4 h 50"/>
                <a:gd name="T56" fmla="*/ 23 w 33"/>
                <a:gd name="T57" fmla="*/ 5 h 50"/>
                <a:gd name="T58" fmla="*/ 28 w 33"/>
                <a:gd name="T59" fmla="*/ 2 h 50"/>
                <a:gd name="T60" fmla="*/ 28 w 33"/>
                <a:gd name="T61" fmla="*/ 5 h 50"/>
                <a:gd name="T62" fmla="*/ 23 w 33"/>
                <a:gd name="T63" fmla="*/ 6 h 50"/>
                <a:gd name="T64" fmla="*/ 20 w 33"/>
                <a:gd name="T65" fmla="*/ 7 h 50"/>
                <a:gd name="T66" fmla="*/ 19 w 33"/>
                <a:gd name="T67" fmla="*/ 11 h 50"/>
                <a:gd name="T68" fmla="*/ 15 w 33"/>
                <a:gd name="T69" fmla="*/ 10 h 50"/>
                <a:gd name="T70" fmla="*/ 16 w 33"/>
                <a:gd name="T71" fmla="*/ 12 h 50"/>
                <a:gd name="T72" fmla="*/ 18 w 33"/>
                <a:gd name="T73" fmla="*/ 14 h 50"/>
                <a:gd name="T74" fmla="*/ 18 w 33"/>
                <a:gd name="T75" fmla="*/ 18 h 50"/>
                <a:gd name="T76" fmla="*/ 15 w 33"/>
                <a:gd name="T77" fmla="*/ 17 h 50"/>
                <a:gd name="T78" fmla="*/ 13 w 33"/>
                <a:gd name="T79" fmla="*/ 20 h 50"/>
                <a:gd name="T80" fmla="*/ 11 w 33"/>
                <a:gd name="T81" fmla="*/ 21 h 50"/>
                <a:gd name="T82" fmla="*/ 9 w 33"/>
                <a:gd name="T83" fmla="*/ 22 h 50"/>
                <a:gd name="T84" fmla="*/ 9 w 33"/>
                <a:gd name="T85" fmla="*/ 27 h 50"/>
                <a:gd name="T86" fmla="*/ 6 w 33"/>
                <a:gd name="T87" fmla="*/ 28 h 50"/>
                <a:gd name="T88" fmla="*/ 5 w 33"/>
                <a:gd name="T89" fmla="*/ 33 h 50"/>
                <a:gd name="T90" fmla="*/ 3 w 33"/>
                <a:gd name="T91" fmla="*/ 37 h 50"/>
                <a:gd name="T92" fmla="*/ 0 w 33"/>
                <a:gd name="T93" fmla="*/ 43 h 50"/>
                <a:gd name="T94" fmla="*/ 8 w 33"/>
                <a:gd name="T95" fmla="*/ 50 h 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" h="50">
                  <a:moveTo>
                    <a:pt x="10" y="50"/>
                  </a:move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1" y="42"/>
                  </a:lnTo>
                  <a:lnTo>
                    <a:pt x="13" y="41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3" y="26"/>
                  </a:lnTo>
                  <a:lnTo>
                    <a:pt x="24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7" name="Freeform 3549"/>
            <p:cNvSpPr>
              <a:spLocks/>
            </p:cNvSpPr>
            <p:nvPr/>
          </p:nvSpPr>
          <p:spPr bwMode="auto">
            <a:xfrm>
              <a:off x="1524" y="91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8" name="Freeform 3550"/>
            <p:cNvSpPr>
              <a:spLocks/>
            </p:cNvSpPr>
            <p:nvPr/>
          </p:nvSpPr>
          <p:spPr bwMode="auto">
            <a:xfrm>
              <a:off x="1474" y="958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9" name="Freeform 3551"/>
            <p:cNvSpPr>
              <a:spLocks/>
            </p:cNvSpPr>
            <p:nvPr/>
          </p:nvSpPr>
          <p:spPr bwMode="auto">
            <a:xfrm>
              <a:off x="1483" y="969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1 w 4"/>
                <a:gd name="T5" fmla="*/ 1 h 5"/>
                <a:gd name="T6" fmla="*/ 1 w 4"/>
                <a:gd name="T7" fmla="*/ 3 h 5"/>
                <a:gd name="T8" fmla="*/ 0 w 4"/>
                <a:gd name="T9" fmla="*/ 3 h 5"/>
                <a:gd name="T10" fmla="*/ 0 w 4"/>
                <a:gd name="T11" fmla="*/ 4 h 5"/>
                <a:gd name="T12" fmla="*/ 2 w 4"/>
                <a:gd name="T13" fmla="*/ 5 h 5"/>
                <a:gd name="T14" fmla="*/ 1 w 4"/>
                <a:gd name="T15" fmla="*/ 4 h 5"/>
                <a:gd name="T16" fmla="*/ 1 w 4"/>
                <a:gd name="T17" fmla="*/ 3 h 5"/>
                <a:gd name="T18" fmla="*/ 2 w 4"/>
                <a:gd name="T19" fmla="*/ 3 h 5"/>
                <a:gd name="T20" fmla="*/ 4 w 4"/>
                <a:gd name="T21" fmla="*/ 3 h 5"/>
                <a:gd name="T22" fmla="*/ 4 w 4"/>
                <a:gd name="T23" fmla="*/ 1 h 5"/>
                <a:gd name="T24" fmla="*/ 2 w 4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0" name="Freeform 3552"/>
            <p:cNvSpPr>
              <a:spLocks/>
            </p:cNvSpPr>
            <p:nvPr/>
          </p:nvSpPr>
          <p:spPr bwMode="auto">
            <a:xfrm>
              <a:off x="1488" y="97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1" name="Freeform 3553"/>
            <p:cNvSpPr>
              <a:spLocks/>
            </p:cNvSpPr>
            <p:nvPr/>
          </p:nvSpPr>
          <p:spPr bwMode="auto">
            <a:xfrm>
              <a:off x="1490" y="974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2" name="Freeform 3554"/>
            <p:cNvSpPr>
              <a:spLocks/>
            </p:cNvSpPr>
            <p:nvPr/>
          </p:nvSpPr>
          <p:spPr bwMode="auto">
            <a:xfrm>
              <a:off x="1463" y="956"/>
              <a:ext cx="33" cy="29"/>
            </a:xfrm>
            <a:custGeom>
              <a:avLst/>
              <a:gdLst>
                <a:gd name="T0" fmla="*/ 27 w 33"/>
                <a:gd name="T1" fmla="*/ 0 h 29"/>
                <a:gd name="T2" fmla="*/ 22 w 33"/>
                <a:gd name="T3" fmla="*/ 1 h 29"/>
                <a:gd name="T4" fmla="*/ 19 w 33"/>
                <a:gd name="T5" fmla="*/ 2 h 29"/>
                <a:gd name="T6" fmla="*/ 19 w 33"/>
                <a:gd name="T7" fmla="*/ 5 h 29"/>
                <a:gd name="T8" fmla="*/ 16 w 33"/>
                <a:gd name="T9" fmla="*/ 5 h 29"/>
                <a:gd name="T10" fmla="*/ 15 w 33"/>
                <a:gd name="T11" fmla="*/ 7 h 29"/>
                <a:gd name="T12" fmla="*/ 16 w 33"/>
                <a:gd name="T13" fmla="*/ 9 h 29"/>
                <a:gd name="T14" fmla="*/ 15 w 33"/>
                <a:gd name="T15" fmla="*/ 9 h 29"/>
                <a:gd name="T16" fmla="*/ 14 w 33"/>
                <a:gd name="T17" fmla="*/ 11 h 29"/>
                <a:gd name="T18" fmla="*/ 14 w 33"/>
                <a:gd name="T19" fmla="*/ 12 h 29"/>
                <a:gd name="T20" fmla="*/ 11 w 33"/>
                <a:gd name="T21" fmla="*/ 11 h 29"/>
                <a:gd name="T22" fmla="*/ 11 w 33"/>
                <a:gd name="T23" fmla="*/ 12 h 29"/>
                <a:gd name="T24" fmla="*/ 10 w 33"/>
                <a:gd name="T25" fmla="*/ 12 h 29"/>
                <a:gd name="T26" fmla="*/ 9 w 33"/>
                <a:gd name="T27" fmla="*/ 13 h 29"/>
                <a:gd name="T28" fmla="*/ 7 w 33"/>
                <a:gd name="T29" fmla="*/ 13 h 29"/>
                <a:gd name="T30" fmla="*/ 7 w 33"/>
                <a:gd name="T31" fmla="*/ 14 h 29"/>
                <a:gd name="T32" fmla="*/ 6 w 33"/>
                <a:gd name="T33" fmla="*/ 14 h 29"/>
                <a:gd name="T34" fmla="*/ 5 w 33"/>
                <a:gd name="T35" fmla="*/ 14 h 29"/>
                <a:gd name="T36" fmla="*/ 4 w 33"/>
                <a:gd name="T37" fmla="*/ 16 h 29"/>
                <a:gd name="T38" fmla="*/ 4 w 33"/>
                <a:gd name="T39" fmla="*/ 18 h 29"/>
                <a:gd name="T40" fmla="*/ 4 w 33"/>
                <a:gd name="T41" fmla="*/ 17 h 29"/>
                <a:gd name="T42" fmla="*/ 2 w 33"/>
                <a:gd name="T43" fmla="*/ 16 h 29"/>
                <a:gd name="T44" fmla="*/ 2 w 33"/>
                <a:gd name="T45" fmla="*/ 17 h 29"/>
                <a:gd name="T46" fmla="*/ 1 w 33"/>
                <a:gd name="T47" fmla="*/ 17 h 29"/>
                <a:gd name="T48" fmla="*/ 1 w 33"/>
                <a:gd name="T49" fmla="*/ 18 h 29"/>
                <a:gd name="T50" fmla="*/ 2 w 33"/>
                <a:gd name="T51" fmla="*/ 19 h 29"/>
                <a:gd name="T52" fmla="*/ 2 w 33"/>
                <a:gd name="T53" fmla="*/ 23 h 29"/>
                <a:gd name="T54" fmla="*/ 1 w 33"/>
                <a:gd name="T55" fmla="*/ 28 h 29"/>
                <a:gd name="T56" fmla="*/ 0 w 33"/>
                <a:gd name="T57" fmla="*/ 29 h 29"/>
                <a:gd name="T58" fmla="*/ 4 w 33"/>
                <a:gd name="T59" fmla="*/ 29 h 29"/>
                <a:gd name="T60" fmla="*/ 4 w 33"/>
                <a:gd name="T61" fmla="*/ 28 h 29"/>
                <a:gd name="T62" fmla="*/ 2 w 33"/>
                <a:gd name="T63" fmla="*/ 27 h 29"/>
                <a:gd name="T64" fmla="*/ 4 w 33"/>
                <a:gd name="T65" fmla="*/ 27 h 29"/>
                <a:gd name="T66" fmla="*/ 5 w 33"/>
                <a:gd name="T67" fmla="*/ 26 h 29"/>
                <a:gd name="T68" fmla="*/ 5 w 33"/>
                <a:gd name="T69" fmla="*/ 24 h 29"/>
                <a:gd name="T70" fmla="*/ 9 w 33"/>
                <a:gd name="T71" fmla="*/ 27 h 29"/>
                <a:gd name="T72" fmla="*/ 11 w 33"/>
                <a:gd name="T73" fmla="*/ 26 h 29"/>
                <a:gd name="T74" fmla="*/ 12 w 33"/>
                <a:gd name="T75" fmla="*/ 24 h 29"/>
                <a:gd name="T76" fmla="*/ 12 w 33"/>
                <a:gd name="T77" fmla="*/ 23 h 29"/>
                <a:gd name="T78" fmla="*/ 15 w 33"/>
                <a:gd name="T79" fmla="*/ 23 h 29"/>
                <a:gd name="T80" fmla="*/ 16 w 33"/>
                <a:gd name="T81" fmla="*/ 23 h 29"/>
                <a:gd name="T82" fmla="*/ 17 w 33"/>
                <a:gd name="T83" fmla="*/ 22 h 29"/>
                <a:gd name="T84" fmla="*/ 17 w 33"/>
                <a:gd name="T85" fmla="*/ 21 h 29"/>
                <a:gd name="T86" fmla="*/ 20 w 33"/>
                <a:gd name="T87" fmla="*/ 21 h 29"/>
                <a:gd name="T88" fmla="*/ 22 w 33"/>
                <a:gd name="T89" fmla="*/ 22 h 29"/>
                <a:gd name="T90" fmla="*/ 24 w 33"/>
                <a:gd name="T91" fmla="*/ 21 h 29"/>
                <a:gd name="T92" fmla="*/ 24 w 33"/>
                <a:gd name="T93" fmla="*/ 19 h 29"/>
                <a:gd name="T94" fmla="*/ 25 w 33"/>
                <a:gd name="T95" fmla="*/ 19 h 29"/>
                <a:gd name="T96" fmla="*/ 25 w 33"/>
                <a:gd name="T97" fmla="*/ 21 h 29"/>
                <a:gd name="T98" fmla="*/ 26 w 33"/>
                <a:gd name="T99" fmla="*/ 21 h 29"/>
                <a:gd name="T100" fmla="*/ 27 w 33"/>
                <a:gd name="T101" fmla="*/ 21 h 29"/>
                <a:gd name="T102" fmla="*/ 27 w 33"/>
                <a:gd name="T103" fmla="*/ 18 h 29"/>
                <a:gd name="T104" fmla="*/ 27 w 33"/>
                <a:gd name="T105" fmla="*/ 17 h 29"/>
                <a:gd name="T106" fmla="*/ 29 w 33"/>
                <a:gd name="T107" fmla="*/ 16 h 29"/>
                <a:gd name="T108" fmla="*/ 30 w 33"/>
                <a:gd name="T109" fmla="*/ 16 h 29"/>
                <a:gd name="T110" fmla="*/ 30 w 33"/>
                <a:gd name="T111" fmla="*/ 13 h 29"/>
                <a:gd name="T112" fmla="*/ 31 w 33"/>
                <a:gd name="T113" fmla="*/ 12 h 29"/>
                <a:gd name="T114" fmla="*/ 32 w 33"/>
                <a:gd name="T115" fmla="*/ 11 h 29"/>
                <a:gd name="T116" fmla="*/ 32 w 33"/>
                <a:gd name="T117" fmla="*/ 9 h 29"/>
                <a:gd name="T118" fmla="*/ 33 w 33"/>
                <a:gd name="T119" fmla="*/ 6 h 29"/>
                <a:gd name="T120" fmla="*/ 33 w 33"/>
                <a:gd name="T121" fmla="*/ 3 h 29"/>
                <a:gd name="T122" fmla="*/ 31 w 33"/>
                <a:gd name="T123" fmla="*/ 1 h 29"/>
                <a:gd name="T124" fmla="*/ 27 w 33"/>
                <a:gd name="T125" fmla="*/ 0 h 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" h="29">
                  <a:moveTo>
                    <a:pt x="27" y="0"/>
                  </a:moveTo>
                  <a:lnTo>
                    <a:pt x="22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3" y="6"/>
                  </a:lnTo>
                  <a:lnTo>
                    <a:pt x="33" y="3"/>
                  </a:lnTo>
                  <a:lnTo>
                    <a:pt x="31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3" name="Freeform 3555"/>
            <p:cNvSpPr>
              <a:spLocks/>
            </p:cNvSpPr>
            <p:nvPr/>
          </p:nvSpPr>
          <p:spPr bwMode="auto">
            <a:xfrm>
              <a:off x="1598" y="569"/>
              <a:ext cx="3" cy="9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1 h 9"/>
                <a:gd name="T4" fmla="*/ 3 w 3"/>
                <a:gd name="T5" fmla="*/ 1 h 9"/>
                <a:gd name="T6" fmla="*/ 0 w 3"/>
                <a:gd name="T7" fmla="*/ 9 h 9"/>
                <a:gd name="T8" fmla="*/ 0 w 3"/>
                <a:gd name="T9" fmla="*/ 6 h 9"/>
                <a:gd name="T10" fmla="*/ 3 w 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4" name="Freeform 3556"/>
            <p:cNvSpPr>
              <a:spLocks/>
            </p:cNvSpPr>
            <p:nvPr/>
          </p:nvSpPr>
          <p:spPr bwMode="auto">
            <a:xfrm>
              <a:off x="1544" y="493"/>
              <a:ext cx="97" cy="246"/>
            </a:xfrm>
            <a:custGeom>
              <a:avLst/>
              <a:gdLst>
                <a:gd name="T0" fmla="*/ 8 w 97"/>
                <a:gd name="T1" fmla="*/ 243 h 246"/>
                <a:gd name="T2" fmla="*/ 11 w 97"/>
                <a:gd name="T3" fmla="*/ 233 h 246"/>
                <a:gd name="T4" fmla="*/ 13 w 97"/>
                <a:gd name="T5" fmla="*/ 230 h 246"/>
                <a:gd name="T6" fmla="*/ 13 w 97"/>
                <a:gd name="T7" fmla="*/ 224 h 246"/>
                <a:gd name="T8" fmla="*/ 17 w 97"/>
                <a:gd name="T9" fmla="*/ 209 h 246"/>
                <a:gd name="T10" fmla="*/ 22 w 97"/>
                <a:gd name="T11" fmla="*/ 203 h 246"/>
                <a:gd name="T12" fmla="*/ 28 w 97"/>
                <a:gd name="T13" fmla="*/ 180 h 246"/>
                <a:gd name="T14" fmla="*/ 36 w 97"/>
                <a:gd name="T15" fmla="*/ 157 h 246"/>
                <a:gd name="T16" fmla="*/ 41 w 97"/>
                <a:gd name="T17" fmla="*/ 139 h 246"/>
                <a:gd name="T18" fmla="*/ 44 w 97"/>
                <a:gd name="T19" fmla="*/ 127 h 246"/>
                <a:gd name="T20" fmla="*/ 43 w 97"/>
                <a:gd name="T21" fmla="*/ 137 h 246"/>
                <a:gd name="T22" fmla="*/ 59 w 97"/>
                <a:gd name="T23" fmla="*/ 100 h 246"/>
                <a:gd name="T24" fmla="*/ 62 w 97"/>
                <a:gd name="T25" fmla="*/ 95 h 246"/>
                <a:gd name="T26" fmla="*/ 59 w 97"/>
                <a:gd name="T27" fmla="*/ 96 h 246"/>
                <a:gd name="T28" fmla="*/ 63 w 97"/>
                <a:gd name="T29" fmla="*/ 87 h 246"/>
                <a:gd name="T30" fmla="*/ 64 w 97"/>
                <a:gd name="T31" fmla="*/ 86 h 246"/>
                <a:gd name="T32" fmla="*/ 73 w 97"/>
                <a:gd name="T33" fmla="*/ 72 h 246"/>
                <a:gd name="T34" fmla="*/ 83 w 97"/>
                <a:gd name="T35" fmla="*/ 50 h 246"/>
                <a:gd name="T36" fmla="*/ 84 w 97"/>
                <a:gd name="T37" fmla="*/ 45 h 246"/>
                <a:gd name="T38" fmla="*/ 88 w 97"/>
                <a:gd name="T39" fmla="*/ 36 h 246"/>
                <a:gd name="T40" fmla="*/ 83 w 97"/>
                <a:gd name="T41" fmla="*/ 46 h 246"/>
                <a:gd name="T42" fmla="*/ 77 w 97"/>
                <a:gd name="T43" fmla="*/ 57 h 246"/>
                <a:gd name="T44" fmla="*/ 77 w 97"/>
                <a:gd name="T45" fmla="*/ 57 h 246"/>
                <a:gd name="T46" fmla="*/ 82 w 97"/>
                <a:gd name="T47" fmla="*/ 39 h 246"/>
                <a:gd name="T48" fmla="*/ 90 w 97"/>
                <a:gd name="T49" fmla="*/ 25 h 246"/>
                <a:gd name="T50" fmla="*/ 94 w 97"/>
                <a:gd name="T51" fmla="*/ 14 h 246"/>
                <a:gd name="T52" fmla="*/ 94 w 97"/>
                <a:gd name="T53" fmla="*/ 12 h 246"/>
                <a:gd name="T54" fmla="*/ 92 w 97"/>
                <a:gd name="T55" fmla="*/ 14 h 246"/>
                <a:gd name="T56" fmla="*/ 93 w 97"/>
                <a:gd name="T57" fmla="*/ 8 h 246"/>
                <a:gd name="T58" fmla="*/ 95 w 97"/>
                <a:gd name="T59" fmla="*/ 0 h 246"/>
                <a:gd name="T60" fmla="*/ 89 w 97"/>
                <a:gd name="T61" fmla="*/ 14 h 246"/>
                <a:gd name="T62" fmla="*/ 89 w 97"/>
                <a:gd name="T63" fmla="*/ 9 h 246"/>
                <a:gd name="T64" fmla="*/ 83 w 97"/>
                <a:gd name="T65" fmla="*/ 18 h 246"/>
                <a:gd name="T66" fmla="*/ 85 w 97"/>
                <a:gd name="T67" fmla="*/ 14 h 246"/>
                <a:gd name="T68" fmla="*/ 83 w 97"/>
                <a:gd name="T69" fmla="*/ 21 h 246"/>
                <a:gd name="T70" fmla="*/ 81 w 97"/>
                <a:gd name="T71" fmla="*/ 26 h 246"/>
                <a:gd name="T72" fmla="*/ 83 w 97"/>
                <a:gd name="T73" fmla="*/ 29 h 246"/>
                <a:gd name="T74" fmla="*/ 90 w 97"/>
                <a:gd name="T75" fmla="*/ 14 h 246"/>
                <a:gd name="T76" fmla="*/ 89 w 97"/>
                <a:gd name="T77" fmla="*/ 20 h 246"/>
                <a:gd name="T78" fmla="*/ 78 w 97"/>
                <a:gd name="T79" fmla="*/ 38 h 246"/>
                <a:gd name="T80" fmla="*/ 74 w 97"/>
                <a:gd name="T81" fmla="*/ 39 h 246"/>
                <a:gd name="T82" fmla="*/ 69 w 97"/>
                <a:gd name="T83" fmla="*/ 53 h 246"/>
                <a:gd name="T84" fmla="*/ 66 w 97"/>
                <a:gd name="T85" fmla="*/ 64 h 246"/>
                <a:gd name="T86" fmla="*/ 61 w 97"/>
                <a:gd name="T87" fmla="*/ 66 h 246"/>
                <a:gd name="T88" fmla="*/ 57 w 97"/>
                <a:gd name="T89" fmla="*/ 76 h 246"/>
                <a:gd name="T90" fmla="*/ 61 w 97"/>
                <a:gd name="T91" fmla="*/ 71 h 246"/>
                <a:gd name="T92" fmla="*/ 63 w 97"/>
                <a:gd name="T93" fmla="*/ 70 h 246"/>
                <a:gd name="T94" fmla="*/ 57 w 97"/>
                <a:gd name="T95" fmla="*/ 87 h 246"/>
                <a:gd name="T96" fmla="*/ 51 w 97"/>
                <a:gd name="T97" fmla="*/ 101 h 246"/>
                <a:gd name="T98" fmla="*/ 47 w 97"/>
                <a:gd name="T99" fmla="*/ 102 h 246"/>
                <a:gd name="T100" fmla="*/ 39 w 97"/>
                <a:gd name="T101" fmla="*/ 117 h 246"/>
                <a:gd name="T102" fmla="*/ 38 w 97"/>
                <a:gd name="T103" fmla="*/ 120 h 246"/>
                <a:gd name="T104" fmla="*/ 33 w 97"/>
                <a:gd name="T105" fmla="*/ 127 h 246"/>
                <a:gd name="T106" fmla="*/ 26 w 97"/>
                <a:gd name="T107" fmla="*/ 148 h 246"/>
                <a:gd name="T108" fmla="*/ 22 w 97"/>
                <a:gd name="T109" fmla="*/ 157 h 246"/>
                <a:gd name="T110" fmla="*/ 18 w 97"/>
                <a:gd name="T111" fmla="*/ 167 h 246"/>
                <a:gd name="T112" fmla="*/ 15 w 97"/>
                <a:gd name="T113" fmla="*/ 183 h 246"/>
                <a:gd name="T114" fmla="*/ 8 w 97"/>
                <a:gd name="T115" fmla="*/ 203 h 246"/>
                <a:gd name="T116" fmla="*/ 12 w 97"/>
                <a:gd name="T117" fmla="*/ 207 h 246"/>
                <a:gd name="T118" fmla="*/ 0 w 97"/>
                <a:gd name="T119" fmla="*/ 238 h 246"/>
                <a:gd name="T120" fmla="*/ 6 w 97"/>
                <a:gd name="T121" fmla="*/ 246 h 2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7" h="246">
                  <a:moveTo>
                    <a:pt x="10" y="243"/>
                  </a:moveTo>
                  <a:lnTo>
                    <a:pt x="8" y="244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0" y="234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33"/>
                  </a:lnTo>
                  <a:lnTo>
                    <a:pt x="13" y="230"/>
                  </a:lnTo>
                  <a:lnTo>
                    <a:pt x="15" y="226"/>
                  </a:lnTo>
                  <a:lnTo>
                    <a:pt x="13" y="226"/>
                  </a:lnTo>
                  <a:lnTo>
                    <a:pt x="13" y="224"/>
                  </a:lnTo>
                  <a:lnTo>
                    <a:pt x="15" y="218"/>
                  </a:lnTo>
                  <a:lnTo>
                    <a:pt x="17" y="213"/>
                  </a:lnTo>
                  <a:lnTo>
                    <a:pt x="17" y="209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2" y="203"/>
                  </a:lnTo>
                  <a:lnTo>
                    <a:pt x="23" y="199"/>
                  </a:lnTo>
                  <a:lnTo>
                    <a:pt x="25" y="190"/>
                  </a:lnTo>
                  <a:lnTo>
                    <a:pt x="28" y="180"/>
                  </a:lnTo>
                  <a:lnTo>
                    <a:pt x="32" y="169"/>
                  </a:lnTo>
                  <a:lnTo>
                    <a:pt x="33" y="163"/>
                  </a:lnTo>
                  <a:lnTo>
                    <a:pt x="36" y="157"/>
                  </a:lnTo>
                  <a:lnTo>
                    <a:pt x="38" y="151"/>
                  </a:lnTo>
                  <a:lnTo>
                    <a:pt x="38" y="146"/>
                  </a:lnTo>
                  <a:lnTo>
                    <a:pt x="41" y="139"/>
                  </a:lnTo>
                  <a:lnTo>
                    <a:pt x="42" y="136"/>
                  </a:lnTo>
                  <a:lnTo>
                    <a:pt x="43" y="128"/>
                  </a:lnTo>
                  <a:lnTo>
                    <a:pt x="44" y="127"/>
                  </a:lnTo>
                  <a:lnTo>
                    <a:pt x="44" y="131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3" y="136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59" y="96"/>
                  </a:lnTo>
                  <a:lnTo>
                    <a:pt x="59" y="95"/>
                  </a:lnTo>
                  <a:lnTo>
                    <a:pt x="61" y="91"/>
                  </a:lnTo>
                  <a:lnTo>
                    <a:pt x="63" y="87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7" y="85"/>
                  </a:lnTo>
                  <a:lnTo>
                    <a:pt x="69" y="80"/>
                  </a:lnTo>
                  <a:lnTo>
                    <a:pt x="73" y="72"/>
                  </a:lnTo>
                  <a:lnTo>
                    <a:pt x="76" y="65"/>
                  </a:lnTo>
                  <a:lnTo>
                    <a:pt x="79" y="57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89" y="33"/>
                  </a:lnTo>
                  <a:lnTo>
                    <a:pt x="87" y="35"/>
                  </a:lnTo>
                  <a:lnTo>
                    <a:pt x="83" y="46"/>
                  </a:lnTo>
                  <a:lnTo>
                    <a:pt x="81" y="49"/>
                  </a:lnTo>
                  <a:lnTo>
                    <a:pt x="79" y="54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6" y="59"/>
                  </a:lnTo>
                  <a:lnTo>
                    <a:pt x="77" y="57"/>
                  </a:lnTo>
                  <a:lnTo>
                    <a:pt x="79" y="53"/>
                  </a:lnTo>
                  <a:lnTo>
                    <a:pt x="79" y="48"/>
                  </a:lnTo>
                  <a:lnTo>
                    <a:pt x="82" y="39"/>
                  </a:lnTo>
                  <a:lnTo>
                    <a:pt x="85" y="34"/>
                  </a:lnTo>
                  <a:lnTo>
                    <a:pt x="88" y="30"/>
                  </a:lnTo>
                  <a:lnTo>
                    <a:pt x="90" y="25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4" y="14"/>
                  </a:lnTo>
                  <a:lnTo>
                    <a:pt x="97" y="9"/>
                  </a:lnTo>
                  <a:lnTo>
                    <a:pt x="95" y="9"/>
                  </a:lnTo>
                  <a:lnTo>
                    <a:pt x="94" y="12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8" y="12"/>
                  </a:lnTo>
                  <a:lnTo>
                    <a:pt x="89" y="9"/>
                  </a:lnTo>
                  <a:lnTo>
                    <a:pt x="88" y="9"/>
                  </a:lnTo>
                  <a:lnTo>
                    <a:pt x="87" y="12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4" y="18"/>
                  </a:lnTo>
                  <a:lnTo>
                    <a:pt x="85" y="14"/>
                  </a:lnTo>
                  <a:lnTo>
                    <a:pt x="85" y="19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1" y="30"/>
                  </a:lnTo>
                  <a:lnTo>
                    <a:pt x="83" y="29"/>
                  </a:lnTo>
                  <a:lnTo>
                    <a:pt x="85" y="24"/>
                  </a:lnTo>
                  <a:lnTo>
                    <a:pt x="89" y="16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89" y="20"/>
                  </a:lnTo>
                  <a:lnTo>
                    <a:pt x="87" y="26"/>
                  </a:lnTo>
                  <a:lnTo>
                    <a:pt x="81" y="35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4" y="39"/>
                  </a:lnTo>
                  <a:lnTo>
                    <a:pt x="73" y="43"/>
                  </a:lnTo>
                  <a:lnTo>
                    <a:pt x="72" y="48"/>
                  </a:lnTo>
                  <a:lnTo>
                    <a:pt x="69" y="53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6" y="64"/>
                  </a:lnTo>
                  <a:lnTo>
                    <a:pt x="63" y="67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59" y="67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61" y="71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70"/>
                  </a:lnTo>
                  <a:lnTo>
                    <a:pt x="59" y="77"/>
                  </a:lnTo>
                  <a:lnTo>
                    <a:pt x="57" y="85"/>
                  </a:lnTo>
                  <a:lnTo>
                    <a:pt x="57" y="87"/>
                  </a:lnTo>
                  <a:lnTo>
                    <a:pt x="56" y="92"/>
                  </a:lnTo>
                  <a:lnTo>
                    <a:pt x="53" y="97"/>
                  </a:lnTo>
                  <a:lnTo>
                    <a:pt x="51" y="101"/>
                  </a:lnTo>
                  <a:lnTo>
                    <a:pt x="51" y="100"/>
                  </a:lnTo>
                  <a:lnTo>
                    <a:pt x="51" y="96"/>
                  </a:lnTo>
                  <a:lnTo>
                    <a:pt x="47" y="102"/>
                  </a:lnTo>
                  <a:lnTo>
                    <a:pt x="46" y="108"/>
                  </a:lnTo>
                  <a:lnTo>
                    <a:pt x="42" y="112"/>
                  </a:lnTo>
                  <a:lnTo>
                    <a:pt x="39" y="117"/>
                  </a:lnTo>
                  <a:lnTo>
                    <a:pt x="38" y="122"/>
                  </a:lnTo>
                  <a:lnTo>
                    <a:pt x="38" y="121"/>
                  </a:lnTo>
                  <a:lnTo>
                    <a:pt x="38" y="120"/>
                  </a:lnTo>
                  <a:lnTo>
                    <a:pt x="37" y="120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1"/>
                  </a:lnTo>
                  <a:lnTo>
                    <a:pt x="31" y="136"/>
                  </a:lnTo>
                  <a:lnTo>
                    <a:pt x="26" y="148"/>
                  </a:lnTo>
                  <a:lnTo>
                    <a:pt x="26" y="149"/>
                  </a:lnTo>
                  <a:lnTo>
                    <a:pt x="25" y="148"/>
                  </a:lnTo>
                  <a:lnTo>
                    <a:pt x="22" y="157"/>
                  </a:lnTo>
                  <a:lnTo>
                    <a:pt x="22" y="158"/>
                  </a:lnTo>
                  <a:lnTo>
                    <a:pt x="21" y="161"/>
                  </a:lnTo>
                  <a:lnTo>
                    <a:pt x="18" y="167"/>
                  </a:lnTo>
                  <a:lnTo>
                    <a:pt x="18" y="171"/>
                  </a:lnTo>
                  <a:lnTo>
                    <a:pt x="18" y="176"/>
                  </a:lnTo>
                  <a:lnTo>
                    <a:pt x="15" y="183"/>
                  </a:lnTo>
                  <a:lnTo>
                    <a:pt x="13" y="190"/>
                  </a:lnTo>
                  <a:lnTo>
                    <a:pt x="12" y="197"/>
                  </a:lnTo>
                  <a:lnTo>
                    <a:pt x="8" y="203"/>
                  </a:lnTo>
                  <a:lnTo>
                    <a:pt x="10" y="207"/>
                  </a:lnTo>
                  <a:lnTo>
                    <a:pt x="10" y="208"/>
                  </a:lnTo>
                  <a:lnTo>
                    <a:pt x="12" y="207"/>
                  </a:lnTo>
                  <a:lnTo>
                    <a:pt x="6" y="221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3" y="245"/>
                  </a:lnTo>
                  <a:lnTo>
                    <a:pt x="5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10" y="24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5" name="Freeform 3557"/>
            <p:cNvSpPr>
              <a:spLocks/>
            </p:cNvSpPr>
            <p:nvPr/>
          </p:nvSpPr>
          <p:spPr bwMode="auto">
            <a:xfrm>
              <a:off x="1639" y="507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4 h 5"/>
                <a:gd name="T6" fmla="*/ 2 w 3"/>
                <a:gd name="T7" fmla="*/ 2 h 5"/>
                <a:gd name="T8" fmla="*/ 3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6" name="Freeform 3558"/>
            <p:cNvSpPr>
              <a:spLocks/>
            </p:cNvSpPr>
            <p:nvPr/>
          </p:nvSpPr>
          <p:spPr bwMode="auto">
            <a:xfrm>
              <a:off x="1503" y="803"/>
              <a:ext cx="7" cy="15"/>
            </a:xfrm>
            <a:custGeom>
              <a:avLst/>
              <a:gdLst>
                <a:gd name="T0" fmla="*/ 1 w 7"/>
                <a:gd name="T1" fmla="*/ 7 h 15"/>
                <a:gd name="T2" fmla="*/ 0 w 7"/>
                <a:gd name="T3" fmla="*/ 13 h 15"/>
                <a:gd name="T4" fmla="*/ 0 w 7"/>
                <a:gd name="T5" fmla="*/ 15 h 15"/>
                <a:gd name="T6" fmla="*/ 1 w 7"/>
                <a:gd name="T7" fmla="*/ 13 h 15"/>
                <a:gd name="T8" fmla="*/ 3 w 7"/>
                <a:gd name="T9" fmla="*/ 6 h 15"/>
                <a:gd name="T10" fmla="*/ 7 w 7"/>
                <a:gd name="T11" fmla="*/ 0 h 15"/>
                <a:gd name="T12" fmla="*/ 6 w 7"/>
                <a:gd name="T13" fmla="*/ 0 h 15"/>
                <a:gd name="T14" fmla="*/ 5 w 7"/>
                <a:gd name="T15" fmla="*/ 2 h 15"/>
                <a:gd name="T16" fmla="*/ 1 w 7"/>
                <a:gd name="T17" fmla="*/ 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5">
                  <a:moveTo>
                    <a:pt x="1" y="7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7" name="Freeform 3559"/>
            <p:cNvSpPr>
              <a:spLocks/>
            </p:cNvSpPr>
            <p:nvPr/>
          </p:nvSpPr>
          <p:spPr bwMode="auto">
            <a:xfrm>
              <a:off x="1591" y="583"/>
              <a:ext cx="2" cy="6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1 w 2"/>
                <a:gd name="T5" fmla="*/ 5 h 6"/>
                <a:gd name="T6" fmla="*/ 2 w 2"/>
                <a:gd name="T7" fmla="*/ 2 h 6"/>
                <a:gd name="T8" fmla="*/ 2 w 2"/>
                <a:gd name="T9" fmla="*/ 1 h 6"/>
                <a:gd name="T10" fmla="*/ 2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8" name="Freeform 3560"/>
            <p:cNvSpPr>
              <a:spLocks/>
            </p:cNvSpPr>
            <p:nvPr/>
          </p:nvSpPr>
          <p:spPr bwMode="auto">
            <a:xfrm>
              <a:off x="1505" y="830"/>
              <a:ext cx="3" cy="6"/>
            </a:xfrm>
            <a:custGeom>
              <a:avLst/>
              <a:gdLst>
                <a:gd name="T0" fmla="*/ 0 w 3"/>
                <a:gd name="T1" fmla="*/ 5 h 6"/>
                <a:gd name="T2" fmla="*/ 1 w 3"/>
                <a:gd name="T3" fmla="*/ 6 h 6"/>
                <a:gd name="T4" fmla="*/ 3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1" y="6"/>
                  </a:lnTo>
                  <a:lnTo>
                    <a:pt x="3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9" name="Freeform 3561"/>
            <p:cNvSpPr>
              <a:spLocks/>
            </p:cNvSpPr>
            <p:nvPr/>
          </p:nvSpPr>
          <p:spPr bwMode="auto">
            <a:xfrm>
              <a:off x="1500" y="845"/>
              <a:ext cx="5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5 h 5"/>
                <a:gd name="T4" fmla="*/ 4 w 5"/>
                <a:gd name="T5" fmla="*/ 2 h 5"/>
                <a:gd name="T6" fmla="*/ 5 w 5"/>
                <a:gd name="T7" fmla="*/ 0 h 5"/>
                <a:gd name="T8" fmla="*/ 3 w 5"/>
                <a:gd name="T9" fmla="*/ 2 h 5"/>
                <a:gd name="T10" fmla="*/ 0 w 5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3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0" name="Freeform 3562"/>
            <p:cNvSpPr>
              <a:spLocks/>
            </p:cNvSpPr>
            <p:nvPr/>
          </p:nvSpPr>
          <p:spPr bwMode="auto">
            <a:xfrm>
              <a:off x="1506" y="823"/>
              <a:ext cx="10" cy="19"/>
            </a:xfrm>
            <a:custGeom>
              <a:avLst/>
              <a:gdLst>
                <a:gd name="T0" fmla="*/ 9 w 10"/>
                <a:gd name="T1" fmla="*/ 0 h 19"/>
                <a:gd name="T2" fmla="*/ 7 w 10"/>
                <a:gd name="T3" fmla="*/ 3 h 19"/>
                <a:gd name="T4" fmla="*/ 5 w 10"/>
                <a:gd name="T5" fmla="*/ 7 h 19"/>
                <a:gd name="T6" fmla="*/ 5 w 10"/>
                <a:gd name="T7" fmla="*/ 10 h 19"/>
                <a:gd name="T8" fmla="*/ 3 w 10"/>
                <a:gd name="T9" fmla="*/ 13 h 19"/>
                <a:gd name="T10" fmla="*/ 0 w 10"/>
                <a:gd name="T11" fmla="*/ 18 h 19"/>
                <a:gd name="T12" fmla="*/ 0 w 10"/>
                <a:gd name="T13" fmla="*/ 19 h 19"/>
                <a:gd name="T14" fmla="*/ 2 w 10"/>
                <a:gd name="T15" fmla="*/ 19 h 19"/>
                <a:gd name="T16" fmla="*/ 4 w 10"/>
                <a:gd name="T17" fmla="*/ 18 h 19"/>
                <a:gd name="T18" fmla="*/ 4 w 10"/>
                <a:gd name="T19" fmla="*/ 17 h 19"/>
                <a:gd name="T20" fmla="*/ 3 w 10"/>
                <a:gd name="T21" fmla="*/ 16 h 19"/>
                <a:gd name="T22" fmla="*/ 3 w 10"/>
                <a:gd name="T23" fmla="*/ 15 h 19"/>
                <a:gd name="T24" fmla="*/ 4 w 10"/>
                <a:gd name="T25" fmla="*/ 12 h 19"/>
                <a:gd name="T26" fmla="*/ 7 w 10"/>
                <a:gd name="T27" fmla="*/ 7 h 19"/>
                <a:gd name="T28" fmla="*/ 9 w 10"/>
                <a:gd name="T29" fmla="*/ 5 h 19"/>
                <a:gd name="T30" fmla="*/ 10 w 10"/>
                <a:gd name="T31" fmla="*/ 1 h 19"/>
                <a:gd name="T32" fmla="*/ 9 w 10"/>
                <a:gd name="T33" fmla="*/ 1 h 19"/>
                <a:gd name="T34" fmla="*/ 9 w 10"/>
                <a:gd name="T35" fmla="*/ 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lnTo>
                    <a:pt x="7" y="3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7" y="7"/>
                  </a:lnTo>
                  <a:lnTo>
                    <a:pt x="9" y="5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1" name="Freeform 3563"/>
            <p:cNvSpPr>
              <a:spLocks/>
            </p:cNvSpPr>
            <p:nvPr/>
          </p:nvSpPr>
          <p:spPr bwMode="auto">
            <a:xfrm>
              <a:off x="1504" y="849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2" name="Freeform 3564"/>
            <p:cNvSpPr>
              <a:spLocks/>
            </p:cNvSpPr>
            <p:nvPr/>
          </p:nvSpPr>
          <p:spPr bwMode="auto">
            <a:xfrm>
              <a:off x="1518" y="821"/>
              <a:ext cx="3" cy="5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0 h 5"/>
                <a:gd name="T4" fmla="*/ 0 w 3"/>
                <a:gd name="T5" fmla="*/ 5 h 5"/>
                <a:gd name="T6" fmla="*/ 2 w 3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3" name="Freeform 3565"/>
            <p:cNvSpPr>
              <a:spLocks/>
            </p:cNvSpPr>
            <p:nvPr/>
          </p:nvSpPr>
          <p:spPr bwMode="auto">
            <a:xfrm>
              <a:off x="1519" y="829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2 h 5"/>
                <a:gd name="T4" fmla="*/ 2 w 2"/>
                <a:gd name="T5" fmla="*/ 0 h 5"/>
                <a:gd name="T6" fmla="*/ 1 w 2"/>
                <a:gd name="T7" fmla="*/ 1 h 5"/>
                <a:gd name="T8" fmla="*/ 0 w 2"/>
                <a:gd name="T9" fmla="*/ 4 h 5"/>
                <a:gd name="T10" fmla="*/ 0 w 2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4" name="Freeform 3566"/>
            <p:cNvSpPr>
              <a:spLocks/>
            </p:cNvSpPr>
            <p:nvPr/>
          </p:nvSpPr>
          <p:spPr bwMode="auto">
            <a:xfrm>
              <a:off x="1454" y="756"/>
              <a:ext cx="92" cy="173"/>
            </a:xfrm>
            <a:custGeom>
              <a:avLst/>
              <a:gdLst>
                <a:gd name="T0" fmla="*/ 75 w 92"/>
                <a:gd name="T1" fmla="*/ 17 h 173"/>
                <a:gd name="T2" fmla="*/ 64 w 92"/>
                <a:gd name="T3" fmla="*/ 41 h 173"/>
                <a:gd name="T4" fmla="*/ 55 w 92"/>
                <a:gd name="T5" fmla="*/ 59 h 173"/>
                <a:gd name="T6" fmla="*/ 50 w 92"/>
                <a:gd name="T7" fmla="*/ 72 h 173"/>
                <a:gd name="T8" fmla="*/ 46 w 92"/>
                <a:gd name="T9" fmla="*/ 82 h 173"/>
                <a:gd name="T10" fmla="*/ 41 w 92"/>
                <a:gd name="T11" fmla="*/ 85 h 173"/>
                <a:gd name="T12" fmla="*/ 34 w 92"/>
                <a:gd name="T13" fmla="*/ 96 h 173"/>
                <a:gd name="T14" fmla="*/ 28 w 92"/>
                <a:gd name="T15" fmla="*/ 108 h 173"/>
                <a:gd name="T16" fmla="*/ 23 w 92"/>
                <a:gd name="T17" fmla="*/ 114 h 173"/>
                <a:gd name="T18" fmla="*/ 18 w 92"/>
                <a:gd name="T19" fmla="*/ 120 h 173"/>
                <a:gd name="T20" fmla="*/ 10 w 92"/>
                <a:gd name="T21" fmla="*/ 131 h 173"/>
                <a:gd name="T22" fmla="*/ 8 w 92"/>
                <a:gd name="T23" fmla="*/ 139 h 173"/>
                <a:gd name="T24" fmla="*/ 5 w 92"/>
                <a:gd name="T25" fmla="*/ 139 h 173"/>
                <a:gd name="T26" fmla="*/ 1 w 92"/>
                <a:gd name="T27" fmla="*/ 144 h 173"/>
                <a:gd name="T28" fmla="*/ 0 w 92"/>
                <a:gd name="T29" fmla="*/ 150 h 173"/>
                <a:gd name="T30" fmla="*/ 3 w 92"/>
                <a:gd name="T31" fmla="*/ 150 h 173"/>
                <a:gd name="T32" fmla="*/ 3 w 92"/>
                <a:gd name="T33" fmla="*/ 164 h 173"/>
                <a:gd name="T34" fmla="*/ 1 w 92"/>
                <a:gd name="T35" fmla="*/ 173 h 173"/>
                <a:gd name="T36" fmla="*/ 6 w 92"/>
                <a:gd name="T37" fmla="*/ 161 h 173"/>
                <a:gd name="T38" fmla="*/ 8 w 92"/>
                <a:gd name="T39" fmla="*/ 159 h 173"/>
                <a:gd name="T40" fmla="*/ 5 w 92"/>
                <a:gd name="T41" fmla="*/ 161 h 173"/>
                <a:gd name="T42" fmla="*/ 6 w 92"/>
                <a:gd name="T43" fmla="*/ 157 h 173"/>
                <a:gd name="T44" fmla="*/ 9 w 92"/>
                <a:gd name="T45" fmla="*/ 150 h 173"/>
                <a:gd name="T46" fmla="*/ 16 w 92"/>
                <a:gd name="T47" fmla="*/ 142 h 173"/>
                <a:gd name="T48" fmla="*/ 29 w 92"/>
                <a:gd name="T49" fmla="*/ 123 h 173"/>
                <a:gd name="T50" fmla="*/ 39 w 92"/>
                <a:gd name="T51" fmla="*/ 115 h 173"/>
                <a:gd name="T52" fmla="*/ 44 w 92"/>
                <a:gd name="T53" fmla="*/ 104 h 173"/>
                <a:gd name="T54" fmla="*/ 54 w 92"/>
                <a:gd name="T55" fmla="*/ 95 h 173"/>
                <a:gd name="T56" fmla="*/ 57 w 92"/>
                <a:gd name="T57" fmla="*/ 88 h 173"/>
                <a:gd name="T58" fmla="*/ 61 w 92"/>
                <a:gd name="T59" fmla="*/ 85 h 173"/>
                <a:gd name="T60" fmla="*/ 64 w 92"/>
                <a:gd name="T61" fmla="*/ 80 h 173"/>
                <a:gd name="T62" fmla="*/ 67 w 92"/>
                <a:gd name="T63" fmla="*/ 70 h 173"/>
                <a:gd name="T64" fmla="*/ 75 w 92"/>
                <a:gd name="T65" fmla="*/ 57 h 173"/>
                <a:gd name="T66" fmla="*/ 79 w 92"/>
                <a:gd name="T67" fmla="*/ 43 h 173"/>
                <a:gd name="T68" fmla="*/ 83 w 92"/>
                <a:gd name="T69" fmla="*/ 29 h 173"/>
                <a:gd name="T70" fmla="*/ 92 w 92"/>
                <a:gd name="T71" fmla="*/ 2 h 173"/>
                <a:gd name="T72" fmla="*/ 88 w 92"/>
                <a:gd name="T73" fmla="*/ 0 h 173"/>
                <a:gd name="T74" fmla="*/ 83 w 92"/>
                <a:gd name="T75" fmla="*/ 3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2" h="173">
                  <a:moveTo>
                    <a:pt x="83" y="3"/>
                  </a:moveTo>
                  <a:lnTo>
                    <a:pt x="75" y="17"/>
                  </a:lnTo>
                  <a:lnTo>
                    <a:pt x="65" y="33"/>
                  </a:lnTo>
                  <a:lnTo>
                    <a:pt x="64" y="41"/>
                  </a:lnTo>
                  <a:lnTo>
                    <a:pt x="60" y="48"/>
                  </a:lnTo>
                  <a:lnTo>
                    <a:pt x="55" y="59"/>
                  </a:lnTo>
                  <a:lnTo>
                    <a:pt x="52" y="69"/>
                  </a:lnTo>
                  <a:lnTo>
                    <a:pt x="50" y="72"/>
                  </a:lnTo>
                  <a:lnTo>
                    <a:pt x="47" y="77"/>
                  </a:lnTo>
                  <a:lnTo>
                    <a:pt x="46" y="82"/>
                  </a:lnTo>
                  <a:lnTo>
                    <a:pt x="44" y="84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4" y="96"/>
                  </a:lnTo>
                  <a:lnTo>
                    <a:pt x="30" y="103"/>
                  </a:lnTo>
                  <a:lnTo>
                    <a:pt x="28" y="108"/>
                  </a:lnTo>
                  <a:lnTo>
                    <a:pt x="25" y="110"/>
                  </a:lnTo>
                  <a:lnTo>
                    <a:pt x="23" y="114"/>
                  </a:lnTo>
                  <a:lnTo>
                    <a:pt x="20" y="118"/>
                  </a:lnTo>
                  <a:lnTo>
                    <a:pt x="18" y="120"/>
                  </a:lnTo>
                  <a:lnTo>
                    <a:pt x="14" y="125"/>
                  </a:lnTo>
                  <a:lnTo>
                    <a:pt x="10" y="131"/>
                  </a:lnTo>
                  <a:lnTo>
                    <a:pt x="8" y="135"/>
                  </a:lnTo>
                  <a:lnTo>
                    <a:pt x="8" y="139"/>
                  </a:lnTo>
                  <a:lnTo>
                    <a:pt x="6" y="137"/>
                  </a:lnTo>
                  <a:lnTo>
                    <a:pt x="5" y="139"/>
                  </a:lnTo>
                  <a:lnTo>
                    <a:pt x="4" y="140"/>
                  </a:lnTo>
                  <a:lnTo>
                    <a:pt x="1" y="144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3" y="155"/>
                  </a:lnTo>
                  <a:lnTo>
                    <a:pt x="3" y="164"/>
                  </a:lnTo>
                  <a:lnTo>
                    <a:pt x="3" y="170"/>
                  </a:lnTo>
                  <a:lnTo>
                    <a:pt x="1" y="173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6" y="160"/>
                  </a:lnTo>
                  <a:lnTo>
                    <a:pt x="5" y="161"/>
                  </a:lnTo>
                  <a:lnTo>
                    <a:pt x="3" y="166"/>
                  </a:lnTo>
                  <a:lnTo>
                    <a:pt x="6" y="157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13" y="145"/>
                  </a:lnTo>
                  <a:lnTo>
                    <a:pt x="16" y="142"/>
                  </a:lnTo>
                  <a:lnTo>
                    <a:pt x="23" y="132"/>
                  </a:lnTo>
                  <a:lnTo>
                    <a:pt x="29" y="123"/>
                  </a:lnTo>
                  <a:lnTo>
                    <a:pt x="35" y="116"/>
                  </a:lnTo>
                  <a:lnTo>
                    <a:pt x="39" y="115"/>
                  </a:lnTo>
                  <a:lnTo>
                    <a:pt x="41" y="109"/>
                  </a:lnTo>
                  <a:lnTo>
                    <a:pt x="44" y="104"/>
                  </a:lnTo>
                  <a:lnTo>
                    <a:pt x="49" y="99"/>
                  </a:lnTo>
                  <a:lnTo>
                    <a:pt x="54" y="95"/>
                  </a:lnTo>
                  <a:lnTo>
                    <a:pt x="56" y="91"/>
                  </a:lnTo>
                  <a:lnTo>
                    <a:pt x="57" y="88"/>
                  </a:lnTo>
                  <a:lnTo>
                    <a:pt x="60" y="84"/>
                  </a:lnTo>
                  <a:lnTo>
                    <a:pt x="61" y="85"/>
                  </a:lnTo>
                  <a:lnTo>
                    <a:pt x="61" y="84"/>
                  </a:lnTo>
                  <a:lnTo>
                    <a:pt x="64" y="80"/>
                  </a:lnTo>
                  <a:lnTo>
                    <a:pt x="67" y="74"/>
                  </a:lnTo>
                  <a:lnTo>
                    <a:pt x="67" y="70"/>
                  </a:lnTo>
                  <a:lnTo>
                    <a:pt x="71" y="63"/>
                  </a:lnTo>
                  <a:lnTo>
                    <a:pt x="75" y="57"/>
                  </a:lnTo>
                  <a:lnTo>
                    <a:pt x="76" y="49"/>
                  </a:lnTo>
                  <a:lnTo>
                    <a:pt x="79" y="43"/>
                  </a:lnTo>
                  <a:lnTo>
                    <a:pt x="82" y="37"/>
                  </a:lnTo>
                  <a:lnTo>
                    <a:pt x="83" y="29"/>
                  </a:lnTo>
                  <a:lnTo>
                    <a:pt x="88" y="16"/>
                  </a:lnTo>
                  <a:lnTo>
                    <a:pt x="92" y="2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5" name="Freeform 3567"/>
            <p:cNvSpPr>
              <a:spLocks/>
            </p:cNvSpPr>
            <p:nvPr/>
          </p:nvSpPr>
          <p:spPr bwMode="auto">
            <a:xfrm>
              <a:off x="1571" y="564"/>
              <a:ext cx="3" cy="8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1 h 8"/>
                <a:gd name="T4" fmla="*/ 3 w 3"/>
                <a:gd name="T5" fmla="*/ 1 h 8"/>
                <a:gd name="T6" fmla="*/ 0 w 3"/>
                <a:gd name="T7" fmla="*/ 8 h 8"/>
                <a:gd name="T8" fmla="*/ 0 w 3"/>
                <a:gd name="T9" fmla="*/ 5 h 8"/>
                <a:gd name="T10" fmla="*/ 1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6" name="Freeform 3568"/>
            <p:cNvSpPr>
              <a:spLocks/>
            </p:cNvSpPr>
            <p:nvPr/>
          </p:nvSpPr>
          <p:spPr bwMode="auto">
            <a:xfrm>
              <a:off x="1570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0 w 2"/>
                <a:gd name="T5" fmla="*/ 3 h 5"/>
                <a:gd name="T6" fmla="*/ 0 w 2"/>
                <a:gd name="T7" fmla="*/ 5 h 5"/>
                <a:gd name="T8" fmla="*/ 0 w 2"/>
                <a:gd name="T9" fmla="*/ 3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7" name="Freeform 3569"/>
            <p:cNvSpPr>
              <a:spLocks/>
            </p:cNvSpPr>
            <p:nvPr/>
          </p:nvSpPr>
          <p:spPr bwMode="auto">
            <a:xfrm>
              <a:off x="1524" y="502"/>
              <a:ext cx="91" cy="211"/>
            </a:xfrm>
            <a:custGeom>
              <a:avLst/>
              <a:gdLst>
                <a:gd name="T0" fmla="*/ 9 w 91"/>
                <a:gd name="T1" fmla="*/ 209 h 211"/>
                <a:gd name="T2" fmla="*/ 11 w 91"/>
                <a:gd name="T3" fmla="*/ 199 h 211"/>
                <a:gd name="T4" fmla="*/ 13 w 91"/>
                <a:gd name="T5" fmla="*/ 198 h 211"/>
                <a:gd name="T6" fmla="*/ 12 w 91"/>
                <a:gd name="T7" fmla="*/ 193 h 211"/>
                <a:gd name="T8" fmla="*/ 16 w 91"/>
                <a:gd name="T9" fmla="*/ 179 h 211"/>
                <a:gd name="T10" fmla="*/ 21 w 91"/>
                <a:gd name="T11" fmla="*/ 173 h 211"/>
                <a:gd name="T12" fmla="*/ 26 w 91"/>
                <a:gd name="T13" fmla="*/ 153 h 211"/>
                <a:gd name="T14" fmla="*/ 31 w 91"/>
                <a:gd name="T15" fmla="*/ 133 h 211"/>
                <a:gd name="T16" fmla="*/ 36 w 91"/>
                <a:gd name="T17" fmla="*/ 118 h 211"/>
                <a:gd name="T18" fmla="*/ 38 w 91"/>
                <a:gd name="T19" fmla="*/ 107 h 211"/>
                <a:gd name="T20" fmla="*/ 38 w 91"/>
                <a:gd name="T21" fmla="*/ 114 h 211"/>
                <a:gd name="T22" fmla="*/ 52 w 91"/>
                <a:gd name="T23" fmla="*/ 85 h 211"/>
                <a:gd name="T24" fmla="*/ 52 w 91"/>
                <a:gd name="T25" fmla="*/ 81 h 211"/>
                <a:gd name="T26" fmla="*/ 53 w 91"/>
                <a:gd name="T27" fmla="*/ 81 h 211"/>
                <a:gd name="T28" fmla="*/ 52 w 91"/>
                <a:gd name="T29" fmla="*/ 80 h 211"/>
                <a:gd name="T30" fmla="*/ 57 w 91"/>
                <a:gd name="T31" fmla="*/ 70 h 211"/>
                <a:gd name="T32" fmla="*/ 58 w 91"/>
                <a:gd name="T33" fmla="*/ 72 h 211"/>
                <a:gd name="T34" fmla="*/ 68 w 91"/>
                <a:gd name="T35" fmla="*/ 55 h 211"/>
                <a:gd name="T36" fmla="*/ 76 w 91"/>
                <a:gd name="T37" fmla="*/ 40 h 211"/>
                <a:gd name="T38" fmla="*/ 78 w 91"/>
                <a:gd name="T39" fmla="*/ 37 h 211"/>
                <a:gd name="T40" fmla="*/ 82 w 91"/>
                <a:gd name="T41" fmla="*/ 27 h 211"/>
                <a:gd name="T42" fmla="*/ 73 w 91"/>
                <a:gd name="T43" fmla="*/ 41 h 211"/>
                <a:gd name="T44" fmla="*/ 68 w 91"/>
                <a:gd name="T45" fmla="*/ 50 h 211"/>
                <a:gd name="T46" fmla="*/ 71 w 91"/>
                <a:gd name="T47" fmla="*/ 44 h 211"/>
                <a:gd name="T48" fmla="*/ 78 w 91"/>
                <a:gd name="T49" fmla="*/ 27 h 211"/>
                <a:gd name="T50" fmla="*/ 84 w 91"/>
                <a:gd name="T51" fmla="*/ 19 h 211"/>
                <a:gd name="T52" fmla="*/ 88 w 91"/>
                <a:gd name="T53" fmla="*/ 11 h 211"/>
                <a:gd name="T54" fmla="*/ 88 w 91"/>
                <a:gd name="T55" fmla="*/ 10 h 211"/>
                <a:gd name="T56" fmla="*/ 86 w 91"/>
                <a:gd name="T57" fmla="*/ 12 h 211"/>
                <a:gd name="T58" fmla="*/ 87 w 91"/>
                <a:gd name="T59" fmla="*/ 6 h 211"/>
                <a:gd name="T60" fmla="*/ 91 w 91"/>
                <a:gd name="T61" fmla="*/ 0 h 211"/>
                <a:gd name="T62" fmla="*/ 88 w 91"/>
                <a:gd name="T63" fmla="*/ 4 h 211"/>
                <a:gd name="T64" fmla="*/ 83 w 91"/>
                <a:gd name="T65" fmla="*/ 9 h 211"/>
                <a:gd name="T66" fmla="*/ 81 w 91"/>
                <a:gd name="T67" fmla="*/ 9 h 211"/>
                <a:gd name="T68" fmla="*/ 79 w 91"/>
                <a:gd name="T69" fmla="*/ 10 h 211"/>
                <a:gd name="T70" fmla="*/ 76 w 91"/>
                <a:gd name="T71" fmla="*/ 17 h 211"/>
                <a:gd name="T72" fmla="*/ 74 w 91"/>
                <a:gd name="T73" fmla="*/ 21 h 211"/>
                <a:gd name="T74" fmla="*/ 76 w 91"/>
                <a:gd name="T75" fmla="*/ 22 h 211"/>
                <a:gd name="T76" fmla="*/ 84 w 91"/>
                <a:gd name="T77" fmla="*/ 11 h 211"/>
                <a:gd name="T78" fmla="*/ 83 w 91"/>
                <a:gd name="T79" fmla="*/ 16 h 211"/>
                <a:gd name="T80" fmla="*/ 71 w 91"/>
                <a:gd name="T81" fmla="*/ 30 h 211"/>
                <a:gd name="T82" fmla="*/ 68 w 91"/>
                <a:gd name="T83" fmla="*/ 31 h 211"/>
                <a:gd name="T84" fmla="*/ 62 w 91"/>
                <a:gd name="T85" fmla="*/ 42 h 211"/>
                <a:gd name="T86" fmla="*/ 58 w 91"/>
                <a:gd name="T87" fmla="*/ 52 h 211"/>
                <a:gd name="T88" fmla="*/ 53 w 91"/>
                <a:gd name="T89" fmla="*/ 53 h 211"/>
                <a:gd name="T90" fmla="*/ 50 w 91"/>
                <a:gd name="T91" fmla="*/ 62 h 211"/>
                <a:gd name="T92" fmla="*/ 53 w 91"/>
                <a:gd name="T93" fmla="*/ 58 h 211"/>
                <a:gd name="T94" fmla="*/ 52 w 91"/>
                <a:gd name="T95" fmla="*/ 65 h 211"/>
                <a:gd name="T96" fmla="*/ 48 w 91"/>
                <a:gd name="T97" fmla="*/ 77 h 211"/>
                <a:gd name="T98" fmla="*/ 43 w 91"/>
                <a:gd name="T99" fmla="*/ 83 h 211"/>
                <a:gd name="T100" fmla="*/ 38 w 91"/>
                <a:gd name="T101" fmla="*/ 91 h 211"/>
                <a:gd name="T102" fmla="*/ 32 w 91"/>
                <a:gd name="T103" fmla="*/ 102 h 211"/>
                <a:gd name="T104" fmla="*/ 28 w 91"/>
                <a:gd name="T105" fmla="*/ 104 h 211"/>
                <a:gd name="T106" fmla="*/ 26 w 91"/>
                <a:gd name="T107" fmla="*/ 114 h 211"/>
                <a:gd name="T108" fmla="*/ 21 w 91"/>
                <a:gd name="T109" fmla="*/ 126 h 211"/>
                <a:gd name="T110" fmla="*/ 17 w 91"/>
                <a:gd name="T111" fmla="*/ 135 h 211"/>
                <a:gd name="T112" fmla="*/ 15 w 91"/>
                <a:gd name="T113" fmla="*/ 149 h 211"/>
                <a:gd name="T114" fmla="*/ 10 w 91"/>
                <a:gd name="T115" fmla="*/ 168 h 211"/>
                <a:gd name="T116" fmla="*/ 9 w 91"/>
                <a:gd name="T117" fmla="*/ 178 h 211"/>
                <a:gd name="T118" fmla="*/ 1 w 91"/>
                <a:gd name="T119" fmla="*/ 204 h 211"/>
                <a:gd name="T120" fmla="*/ 7 w 91"/>
                <a:gd name="T121" fmla="*/ 21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1" h="211">
                  <a:moveTo>
                    <a:pt x="10" y="209"/>
                  </a:moveTo>
                  <a:lnTo>
                    <a:pt x="10" y="210"/>
                  </a:lnTo>
                  <a:lnTo>
                    <a:pt x="9" y="209"/>
                  </a:lnTo>
                  <a:lnTo>
                    <a:pt x="9" y="205"/>
                  </a:lnTo>
                  <a:lnTo>
                    <a:pt x="11" y="201"/>
                  </a:lnTo>
                  <a:lnTo>
                    <a:pt x="11" y="199"/>
                  </a:lnTo>
                  <a:lnTo>
                    <a:pt x="12" y="199"/>
                  </a:lnTo>
                  <a:lnTo>
                    <a:pt x="11" y="199"/>
                  </a:lnTo>
                  <a:lnTo>
                    <a:pt x="13" y="198"/>
                  </a:lnTo>
                  <a:lnTo>
                    <a:pt x="15" y="194"/>
                  </a:lnTo>
                  <a:lnTo>
                    <a:pt x="13" y="194"/>
                  </a:lnTo>
                  <a:lnTo>
                    <a:pt x="12" y="193"/>
                  </a:lnTo>
                  <a:lnTo>
                    <a:pt x="15" y="186"/>
                  </a:lnTo>
                  <a:lnTo>
                    <a:pt x="17" y="181"/>
                  </a:lnTo>
                  <a:lnTo>
                    <a:pt x="16" y="179"/>
                  </a:lnTo>
                  <a:lnTo>
                    <a:pt x="18" y="173"/>
                  </a:lnTo>
                  <a:lnTo>
                    <a:pt x="20" y="174"/>
                  </a:lnTo>
                  <a:lnTo>
                    <a:pt x="21" y="173"/>
                  </a:lnTo>
                  <a:lnTo>
                    <a:pt x="22" y="170"/>
                  </a:lnTo>
                  <a:lnTo>
                    <a:pt x="23" y="162"/>
                  </a:lnTo>
                  <a:lnTo>
                    <a:pt x="26" y="153"/>
                  </a:lnTo>
                  <a:lnTo>
                    <a:pt x="28" y="144"/>
                  </a:lnTo>
                  <a:lnTo>
                    <a:pt x="28" y="139"/>
                  </a:lnTo>
                  <a:lnTo>
                    <a:pt x="31" y="133"/>
                  </a:lnTo>
                  <a:lnTo>
                    <a:pt x="33" y="128"/>
                  </a:lnTo>
                  <a:lnTo>
                    <a:pt x="33" y="124"/>
                  </a:lnTo>
                  <a:lnTo>
                    <a:pt x="36" y="118"/>
                  </a:lnTo>
                  <a:lnTo>
                    <a:pt x="37" y="114"/>
                  </a:lnTo>
                  <a:lnTo>
                    <a:pt x="37" y="108"/>
                  </a:lnTo>
                  <a:lnTo>
                    <a:pt x="38" y="107"/>
                  </a:lnTo>
                  <a:lnTo>
                    <a:pt x="40" y="108"/>
                  </a:lnTo>
                  <a:lnTo>
                    <a:pt x="38" y="111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5" y="80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2" y="80"/>
                  </a:lnTo>
                  <a:lnTo>
                    <a:pt x="53" y="77"/>
                  </a:lnTo>
                  <a:lnTo>
                    <a:pt x="56" y="73"/>
                  </a:lnTo>
                  <a:lnTo>
                    <a:pt x="57" y="70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8" y="72"/>
                  </a:lnTo>
                  <a:lnTo>
                    <a:pt x="62" y="67"/>
                  </a:lnTo>
                  <a:lnTo>
                    <a:pt x="64" y="61"/>
                  </a:lnTo>
                  <a:lnTo>
                    <a:pt x="68" y="55"/>
                  </a:lnTo>
                  <a:lnTo>
                    <a:pt x="76" y="42"/>
                  </a:lnTo>
                  <a:lnTo>
                    <a:pt x="76" y="41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9"/>
                  </a:lnTo>
                  <a:lnTo>
                    <a:pt x="78" y="37"/>
                  </a:lnTo>
                  <a:lnTo>
                    <a:pt x="81" y="35"/>
                  </a:lnTo>
                  <a:lnTo>
                    <a:pt x="81" y="31"/>
                  </a:lnTo>
                  <a:lnTo>
                    <a:pt x="82" y="27"/>
                  </a:lnTo>
                  <a:lnTo>
                    <a:pt x="79" y="29"/>
                  </a:lnTo>
                  <a:lnTo>
                    <a:pt x="76" y="39"/>
                  </a:lnTo>
                  <a:lnTo>
                    <a:pt x="73" y="41"/>
                  </a:lnTo>
                  <a:lnTo>
                    <a:pt x="72" y="45"/>
                  </a:lnTo>
                  <a:lnTo>
                    <a:pt x="69" y="48"/>
                  </a:lnTo>
                  <a:lnTo>
                    <a:pt x="68" y="50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71" y="44"/>
                  </a:lnTo>
                  <a:lnTo>
                    <a:pt x="72" y="40"/>
                  </a:lnTo>
                  <a:lnTo>
                    <a:pt x="74" y="32"/>
                  </a:lnTo>
                  <a:lnTo>
                    <a:pt x="78" y="27"/>
                  </a:lnTo>
                  <a:lnTo>
                    <a:pt x="82" y="25"/>
                  </a:lnTo>
                  <a:lnTo>
                    <a:pt x="83" y="21"/>
                  </a:lnTo>
                  <a:lnTo>
                    <a:pt x="84" y="19"/>
                  </a:lnTo>
                  <a:lnTo>
                    <a:pt x="86" y="15"/>
                  </a:lnTo>
                  <a:lnTo>
                    <a:pt x="88" y="12"/>
                  </a:lnTo>
                  <a:lnTo>
                    <a:pt x="88" y="11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8" y="10"/>
                  </a:lnTo>
                  <a:lnTo>
                    <a:pt x="84" y="15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7" y="10"/>
                  </a:lnTo>
                  <a:lnTo>
                    <a:pt x="86" y="9"/>
                  </a:lnTo>
                  <a:lnTo>
                    <a:pt x="87" y="6"/>
                  </a:lnTo>
                  <a:lnTo>
                    <a:pt x="88" y="5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3" y="11"/>
                  </a:lnTo>
                  <a:lnTo>
                    <a:pt x="82" y="10"/>
                  </a:lnTo>
                  <a:lnTo>
                    <a:pt x="83" y="9"/>
                  </a:lnTo>
                  <a:lnTo>
                    <a:pt x="83" y="6"/>
                  </a:lnTo>
                  <a:lnTo>
                    <a:pt x="82" y="6"/>
                  </a:lnTo>
                  <a:lnTo>
                    <a:pt x="81" y="9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0"/>
                  </a:lnTo>
                  <a:lnTo>
                    <a:pt x="79" y="15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4" y="19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3" y="25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83" y="14"/>
                  </a:lnTo>
                  <a:lnTo>
                    <a:pt x="84" y="11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83" y="16"/>
                  </a:lnTo>
                  <a:lnTo>
                    <a:pt x="79" y="21"/>
                  </a:lnTo>
                  <a:lnTo>
                    <a:pt x="73" y="29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8" y="31"/>
                  </a:lnTo>
                  <a:lnTo>
                    <a:pt x="66" y="34"/>
                  </a:lnTo>
                  <a:lnTo>
                    <a:pt x="64" y="39"/>
                  </a:lnTo>
                  <a:lnTo>
                    <a:pt x="62" y="42"/>
                  </a:lnTo>
                  <a:lnTo>
                    <a:pt x="57" y="51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6" y="55"/>
                  </a:lnTo>
                  <a:lnTo>
                    <a:pt x="53" y="55"/>
                  </a:lnTo>
                  <a:lnTo>
                    <a:pt x="53" y="53"/>
                  </a:lnTo>
                  <a:lnTo>
                    <a:pt x="52" y="55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3"/>
                  </a:lnTo>
                  <a:lnTo>
                    <a:pt x="51" y="61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7"/>
                  </a:lnTo>
                  <a:lnTo>
                    <a:pt x="52" y="65"/>
                  </a:lnTo>
                  <a:lnTo>
                    <a:pt x="50" y="71"/>
                  </a:lnTo>
                  <a:lnTo>
                    <a:pt x="50" y="72"/>
                  </a:lnTo>
                  <a:lnTo>
                    <a:pt x="48" y="77"/>
                  </a:lnTo>
                  <a:lnTo>
                    <a:pt x="46" y="81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0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6" y="94"/>
                  </a:lnTo>
                  <a:lnTo>
                    <a:pt x="33" y="98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28" y="104"/>
                  </a:lnTo>
                  <a:lnTo>
                    <a:pt x="28" y="107"/>
                  </a:lnTo>
                  <a:lnTo>
                    <a:pt x="27" y="111"/>
                  </a:lnTo>
                  <a:lnTo>
                    <a:pt x="26" y="114"/>
                  </a:lnTo>
                  <a:lnTo>
                    <a:pt x="22" y="126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5" y="142"/>
                  </a:lnTo>
                  <a:lnTo>
                    <a:pt x="15" y="145"/>
                  </a:lnTo>
                  <a:lnTo>
                    <a:pt x="15" y="149"/>
                  </a:lnTo>
                  <a:lnTo>
                    <a:pt x="12" y="157"/>
                  </a:lnTo>
                  <a:lnTo>
                    <a:pt x="11" y="162"/>
                  </a:lnTo>
                  <a:lnTo>
                    <a:pt x="10" y="168"/>
                  </a:lnTo>
                  <a:lnTo>
                    <a:pt x="7" y="173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11" y="176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5" y="210"/>
                  </a:lnTo>
                  <a:lnTo>
                    <a:pt x="6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10" y="209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8" name="Freeform 3570"/>
            <p:cNvSpPr>
              <a:spLocks/>
            </p:cNvSpPr>
            <p:nvPr/>
          </p:nvSpPr>
          <p:spPr bwMode="auto">
            <a:xfrm>
              <a:off x="1490" y="769"/>
              <a:ext cx="5" cy="14"/>
            </a:xfrm>
            <a:custGeom>
              <a:avLst/>
              <a:gdLst>
                <a:gd name="T0" fmla="*/ 0 w 5"/>
                <a:gd name="T1" fmla="*/ 6 h 14"/>
                <a:gd name="T2" fmla="*/ 0 w 5"/>
                <a:gd name="T3" fmla="*/ 13 h 14"/>
                <a:gd name="T4" fmla="*/ 0 w 5"/>
                <a:gd name="T5" fmla="*/ 14 h 14"/>
                <a:gd name="T6" fmla="*/ 2 w 5"/>
                <a:gd name="T7" fmla="*/ 13 h 14"/>
                <a:gd name="T8" fmla="*/ 3 w 5"/>
                <a:gd name="T9" fmla="*/ 6 h 14"/>
                <a:gd name="T10" fmla="*/ 5 w 5"/>
                <a:gd name="T11" fmla="*/ 0 h 14"/>
                <a:gd name="T12" fmla="*/ 3 w 5"/>
                <a:gd name="T13" fmla="*/ 3 h 14"/>
                <a:gd name="T14" fmla="*/ 0 w 5"/>
                <a:gd name="T15" fmla="*/ 6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4">
                  <a:moveTo>
                    <a:pt x="0" y="6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3" y="6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9" name="Freeform 3571"/>
            <p:cNvSpPr>
              <a:spLocks/>
            </p:cNvSpPr>
            <p:nvPr/>
          </p:nvSpPr>
          <p:spPr bwMode="auto">
            <a:xfrm>
              <a:off x="1564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3 h 5"/>
                <a:gd name="T6" fmla="*/ 2 w 2"/>
                <a:gd name="T7" fmla="*/ 2 h 5"/>
                <a:gd name="T8" fmla="*/ 2 w 2"/>
                <a:gd name="T9" fmla="*/ 1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0" name="Freeform 3572"/>
            <p:cNvSpPr>
              <a:spLocks/>
            </p:cNvSpPr>
            <p:nvPr/>
          </p:nvSpPr>
          <p:spPr bwMode="auto">
            <a:xfrm>
              <a:off x="1495" y="794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4 h 5"/>
                <a:gd name="T4" fmla="*/ 1 w 1"/>
                <a:gd name="T5" fmla="*/ 0 h 5"/>
                <a:gd name="T6" fmla="*/ 0 w 1"/>
                <a:gd name="T7" fmla="*/ 3 h 5"/>
                <a:gd name="T8" fmla="*/ 0 w 1"/>
                <a:gd name="T9" fmla="*/ 4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1" name="Freeform 3573"/>
            <p:cNvSpPr>
              <a:spLocks/>
            </p:cNvSpPr>
            <p:nvPr/>
          </p:nvSpPr>
          <p:spPr bwMode="auto">
            <a:xfrm>
              <a:off x="1492" y="806"/>
              <a:ext cx="3" cy="5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1 w 3"/>
                <a:gd name="T9" fmla="*/ 3 h 5"/>
                <a:gd name="T10" fmla="*/ 0 w 3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2" name="Freeform 3574"/>
            <p:cNvSpPr>
              <a:spLocks/>
            </p:cNvSpPr>
            <p:nvPr/>
          </p:nvSpPr>
          <p:spPr bwMode="auto">
            <a:xfrm>
              <a:off x="1496" y="787"/>
              <a:ext cx="9" cy="18"/>
            </a:xfrm>
            <a:custGeom>
              <a:avLst/>
              <a:gdLst>
                <a:gd name="T0" fmla="*/ 7 w 9"/>
                <a:gd name="T1" fmla="*/ 0 h 18"/>
                <a:gd name="T2" fmla="*/ 5 w 9"/>
                <a:gd name="T3" fmla="*/ 3 h 18"/>
                <a:gd name="T4" fmla="*/ 4 w 9"/>
                <a:gd name="T5" fmla="*/ 7 h 18"/>
                <a:gd name="T6" fmla="*/ 4 w 9"/>
                <a:gd name="T7" fmla="*/ 10 h 18"/>
                <a:gd name="T8" fmla="*/ 2 w 9"/>
                <a:gd name="T9" fmla="*/ 12 h 18"/>
                <a:gd name="T10" fmla="*/ 0 w 9"/>
                <a:gd name="T11" fmla="*/ 16 h 18"/>
                <a:gd name="T12" fmla="*/ 0 w 9"/>
                <a:gd name="T13" fmla="*/ 18 h 18"/>
                <a:gd name="T14" fmla="*/ 2 w 9"/>
                <a:gd name="T15" fmla="*/ 18 h 18"/>
                <a:gd name="T16" fmla="*/ 3 w 9"/>
                <a:gd name="T17" fmla="*/ 17 h 18"/>
                <a:gd name="T18" fmla="*/ 3 w 9"/>
                <a:gd name="T19" fmla="*/ 16 h 18"/>
                <a:gd name="T20" fmla="*/ 3 w 9"/>
                <a:gd name="T21" fmla="*/ 14 h 18"/>
                <a:gd name="T22" fmla="*/ 3 w 9"/>
                <a:gd name="T23" fmla="*/ 13 h 18"/>
                <a:gd name="T24" fmla="*/ 3 w 9"/>
                <a:gd name="T25" fmla="*/ 11 h 18"/>
                <a:gd name="T26" fmla="*/ 5 w 9"/>
                <a:gd name="T27" fmla="*/ 7 h 18"/>
                <a:gd name="T28" fmla="*/ 8 w 9"/>
                <a:gd name="T29" fmla="*/ 5 h 18"/>
                <a:gd name="T30" fmla="*/ 9 w 9"/>
                <a:gd name="T31" fmla="*/ 1 h 18"/>
                <a:gd name="T32" fmla="*/ 8 w 9"/>
                <a:gd name="T33" fmla="*/ 1 h 18"/>
                <a:gd name="T34" fmla="*/ 7 w 9"/>
                <a:gd name="T35" fmla="*/ 1 h 18"/>
                <a:gd name="T36" fmla="*/ 7 w 9"/>
                <a:gd name="T37" fmla="*/ 0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lnTo>
                    <a:pt x="5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3" name="Freeform 3575"/>
            <p:cNvSpPr>
              <a:spLocks/>
            </p:cNvSpPr>
            <p:nvPr/>
          </p:nvSpPr>
          <p:spPr bwMode="auto">
            <a:xfrm>
              <a:off x="1508" y="793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2 h 5"/>
                <a:gd name="T4" fmla="*/ 1 w 1"/>
                <a:gd name="T5" fmla="*/ 0 h 5"/>
                <a:gd name="T6" fmla="*/ 0 w 1"/>
                <a:gd name="T7" fmla="*/ 0 h 5"/>
                <a:gd name="T8" fmla="*/ 0 w 1"/>
                <a:gd name="T9" fmla="*/ 2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4" name="Freeform 3576"/>
            <p:cNvSpPr>
              <a:spLocks/>
            </p:cNvSpPr>
            <p:nvPr/>
          </p:nvSpPr>
          <p:spPr bwMode="auto">
            <a:xfrm>
              <a:off x="1453" y="728"/>
              <a:ext cx="75" cy="154"/>
            </a:xfrm>
            <a:custGeom>
              <a:avLst/>
              <a:gdLst>
                <a:gd name="T0" fmla="*/ 58 w 75"/>
                <a:gd name="T1" fmla="*/ 15 h 154"/>
                <a:gd name="T2" fmla="*/ 50 w 75"/>
                <a:gd name="T3" fmla="*/ 36 h 154"/>
                <a:gd name="T4" fmla="*/ 42 w 75"/>
                <a:gd name="T5" fmla="*/ 52 h 154"/>
                <a:gd name="T6" fmla="*/ 40 w 75"/>
                <a:gd name="T7" fmla="*/ 64 h 154"/>
                <a:gd name="T8" fmla="*/ 36 w 75"/>
                <a:gd name="T9" fmla="*/ 72 h 154"/>
                <a:gd name="T10" fmla="*/ 32 w 75"/>
                <a:gd name="T11" fmla="*/ 76 h 154"/>
                <a:gd name="T12" fmla="*/ 26 w 75"/>
                <a:gd name="T13" fmla="*/ 86 h 154"/>
                <a:gd name="T14" fmla="*/ 21 w 75"/>
                <a:gd name="T15" fmla="*/ 96 h 154"/>
                <a:gd name="T16" fmla="*/ 17 w 75"/>
                <a:gd name="T17" fmla="*/ 102 h 154"/>
                <a:gd name="T18" fmla="*/ 14 w 75"/>
                <a:gd name="T19" fmla="*/ 108 h 154"/>
                <a:gd name="T20" fmla="*/ 7 w 75"/>
                <a:gd name="T21" fmla="*/ 122 h 154"/>
                <a:gd name="T22" fmla="*/ 6 w 75"/>
                <a:gd name="T23" fmla="*/ 123 h 154"/>
                <a:gd name="T24" fmla="*/ 4 w 75"/>
                <a:gd name="T25" fmla="*/ 126 h 154"/>
                <a:gd name="T26" fmla="*/ 0 w 75"/>
                <a:gd name="T27" fmla="*/ 132 h 154"/>
                <a:gd name="T28" fmla="*/ 1 w 75"/>
                <a:gd name="T29" fmla="*/ 133 h 154"/>
                <a:gd name="T30" fmla="*/ 2 w 75"/>
                <a:gd name="T31" fmla="*/ 138 h 154"/>
                <a:gd name="T32" fmla="*/ 0 w 75"/>
                <a:gd name="T33" fmla="*/ 154 h 154"/>
                <a:gd name="T34" fmla="*/ 6 w 75"/>
                <a:gd name="T35" fmla="*/ 144 h 154"/>
                <a:gd name="T36" fmla="*/ 6 w 75"/>
                <a:gd name="T37" fmla="*/ 142 h 154"/>
                <a:gd name="T38" fmla="*/ 5 w 75"/>
                <a:gd name="T39" fmla="*/ 144 h 154"/>
                <a:gd name="T40" fmla="*/ 6 w 75"/>
                <a:gd name="T41" fmla="*/ 141 h 154"/>
                <a:gd name="T42" fmla="*/ 9 w 75"/>
                <a:gd name="T43" fmla="*/ 134 h 154"/>
                <a:gd name="T44" fmla="*/ 15 w 75"/>
                <a:gd name="T45" fmla="*/ 128 h 154"/>
                <a:gd name="T46" fmla="*/ 26 w 75"/>
                <a:gd name="T47" fmla="*/ 110 h 154"/>
                <a:gd name="T48" fmla="*/ 32 w 75"/>
                <a:gd name="T49" fmla="*/ 102 h 154"/>
                <a:gd name="T50" fmla="*/ 37 w 75"/>
                <a:gd name="T51" fmla="*/ 92 h 154"/>
                <a:gd name="T52" fmla="*/ 45 w 75"/>
                <a:gd name="T53" fmla="*/ 85 h 154"/>
                <a:gd name="T54" fmla="*/ 47 w 75"/>
                <a:gd name="T55" fmla="*/ 77 h 154"/>
                <a:gd name="T56" fmla="*/ 51 w 75"/>
                <a:gd name="T57" fmla="*/ 75 h 154"/>
                <a:gd name="T58" fmla="*/ 53 w 75"/>
                <a:gd name="T59" fmla="*/ 71 h 154"/>
                <a:gd name="T60" fmla="*/ 56 w 75"/>
                <a:gd name="T61" fmla="*/ 62 h 154"/>
                <a:gd name="T62" fmla="*/ 62 w 75"/>
                <a:gd name="T63" fmla="*/ 50 h 154"/>
                <a:gd name="T64" fmla="*/ 65 w 75"/>
                <a:gd name="T65" fmla="*/ 39 h 154"/>
                <a:gd name="T66" fmla="*/ 68 w 75"/>
                <a:gd name="T67" fmla="*/ 26 h 154"/>
                <a:gd name="T68" fmla="*/ 75 w 75"/>
                <a:gd name="T69" fmla="*/ 1 h 154"/>
                <a:gd name="T70" fmla="*/ 71 w 75"/>
                <a:gd name="T71" fmla="*/ 0 h 154"/>
                <a:gd name="T72" fmla="*/ 66 w 75"/>
                <a:gd name="T73" fmla="*/ 3 h 1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154">
                  <a:moveTo>
                    <a:pt x="66" y="3"/>
                  </a:moveTo>
                  <a:lnTo>
                    <a:pt x="58" y="15"/>
                  </a:lnTo>
                  <a:lnTo>
                    <a:pt x="51" y="29"/>
                  </a:lnTo>
                  <a:lnTo>
                    <a:pt x="50" y="36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41" y="61"/>
                  </a:lnTo>
                  <a:lnTo>
                    <a:pt x="40" y="64"/>
                  </a:lnTo>
                  <a:lnTo>
                    <a:pt x="37" y="67"/>
                  </a:lnTo>
                  <a:lnTo>
                    <a:pt x="36" y="72"/>
                  </a:lnTo>
                  <a:lnTo>
                    <a:pt x="34" y="75"/>
                  </a:lnTo>
                  <a:lnTo>
                    <a:pt x="32" y="76"/>
                  </a:lnTo>
                  <a:lnTo>
                    <a:pt x="30" y="81"/>
                  </a:lnTo>
                  <a:lnTo>
                    <a:pt x="26" y="86"/>
                  </a:lnTo>
                  <a:lnTo>
                    <a:pt x="24" y="91"/>
                  </a:lnTo>
                  <a:lnTo>
                    <a:pt x="21" y="96"/>
                  </a:lnTo>
                  <a:lnTo>
                    <a:pt x="20" y="98"/>
                  </a:lnTo>
                  <a:lnTo>
                    <a:pt x="17" y="102"/>
                  </a:lnTo>
                  <a:lnTo>
                    <a:pt x="16" y="106"/>
                  </a:lnTo>
                  <a:lnTo>
                    <a:pt x="14" y="108"/>
                  </a:lnTo>
                  <a:lnTo>
                    <a:pt x="9" y="117"/>
                  </a:lnTo>
                  <a:lnTo>
                    <a:pt x="7" y="122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5" y="123"/>
                  </a:lnTo>
                  <a:lnTo>
                    <a:pt x="4" y="126"/>
                  </a:lnTo>
                  <a:lnTo>
                    <a:pt x="1" y="128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2" y="133"/>
                  </a:lnTo>
                  <a:lnTo>
                    <a:pt x="2" y="138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6" y="143"/>
                  </a:lnTo>
                  <a:lnTo>
                    <a:pt x="5" y="144"/>
                  </a:lnTo>
                  <a:lnTo>
                    <a:pt x="1" y="148"/>
                  </a:lnTo>
                  <a:lnTo>
                    <a:pt x="6" y="141"/>
                  </a:lnTo>
                  <a:lnTo>
                    <a:pt x="7" y="137"/>
                  </a:lnTo>
                  <a:lnTo>
                    <a:pt x="9" y="134"/>
                  </a:lnTo>
                  <a:lnTo>
                    <a:pt x="12" y="131"/>
                  </a:lnTo>
                  <a:lnTo>
                    <a:pt x="15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0" y="105"/>
                  </a:lnTo>
                  <a:lnTo>
                    <a:pt x="32" y="102"/>
                  </a:lnTo>
                  <a:lnTo>
                    <a:pt x="35" y="97"/>
                  </a:lnTo>
                  <a:lnTo>
                    <a:pt x="37" y="92"/>
                  </a:lnTo>
                  <a:lnTo>
                    <a:pt x="41" y="87"/>
                  </a:lnTo>
                  <a:lnTo>
                    <a:pt x="45" y="85"/>
                  </a:lnTo>
                  <a:lnTo>
                    <a:pt x="47" y="81"/>
                  </a:lnTo>
                  <a:lnTo>
                    <a:pt x="47" y="77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2" y="75"/>
                  </a:lnTo>
                  <a:lnTo>
                    <a:pt x="53" y="71"/>
                  </a:lnTo>
                  <a:lnTo>
                    <a:pt x="56" y="65"/>
                  </a:lnTo>
                  <a:lnTo>
                    <a:pt x="56" y="62"/>
                  </a:lnTo>
                  <a:lnTo>
                    <a:pt x="58" y="55"/>
                  </a:lnTo>
                  <a:lnTo>
                    <a:pt x="62" y="50"/>
                  </a:lnTo>
                  <a:lnTo>
                    <a:pt x="62" y="44"/>
                  </a:lnTo>
                  <a:lnTo>
                    <a:pt x="65" y="39"/>
                  </a:lnTo>
                  <a:lnTo>
                    <a:pt x="67" y="32"/>
                  </a:lnTo>
                  <a:lnTo>
                    <a:pt x="68" y="26"/>
                  </a:lnTo>
                  <a:lnTo>
                    <a:pt x="72" y="1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5" name="Freeform 3577"/>
            <p:cNvSpPr>
              <a:spLocks/>
            </p:cNvSpPr>
            <p:nvPr/>
          </p:nvSpPr>
          <p:spPr bwMode="auto">
            <a:xfrm>
              <a:off x="1545" y="567"/>
              <a:ext cx="1" cy="6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1 h 6"/>
                <a:gd name="T4" fmla="*/ 1 w 1"/>
                <a:gd name="T5" fmla="*/ 0 h 6"/>
                <a:gd name="T6" fmla="*/ 0 w 1"/>
                <a:gd name="T7" fmla="*/ 6 h 6"/>
                <a:gd name="T8" fmla="*/ 0 w 1"/>
                <a:gd name="T9" fmla="*/ 3 h 6"/>
                <a:gd name="T10" fmla="*/ 1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6" name="Freeform 3578"/>
            <p:cNvSpPr>
              <a:spLocks/>
            </p:cNvSpPr>
            <p:nvPr/>
          </p:nvSpPr>
          <p:spPr bwMode="auto">
            <a:xfrm>
              <a:off x="1509" y="509"/>
              <a:ext cx="71" cy="187"/>
            </a:xfrm>
            <a:custGeom>
              <a:avLst/>
              <a:gdLst>
                <a:gd name="T0" fmla="*/ 9 w 71"/>
                <a:gd name="T1" fmla="*/ 184 h 187"/>
                <a:gd name="T2" fmla="*/ 11 w 71"/>
                <a:gd name="T3" fmla="*/ 176 h 187"/>
                <a:gd name="T4" fmla="*/ 14 w 71"/>
                <a:gd name="T5" fmla="*/ 172 h 187"/>
                <a:gd name="T6" fmla="*/ 14 w 71"/>
                <a:gd name="T7" fmla="*/ 166 h 187"/>
                <a:gd name="T8" fmla="*/ 17 w 71"/>
                <a:gd name="T9" fmla="*/ 153 h 187"/>
                <a:gd name="T10" fmla="*/ 20 w 71"/>
                <a:gd name="T11" fmla="*/ 151 h 187"/>
                <a:gd name="T12" fmla="*/ 26 w 71"/>
                <a:gd name="T13" fmla="*/ 128 h 187"/>
                <a:gd name="T14" fmla="*/ 30 w 71"/>
                <a:gd name="T15" fmla="*/ 115 h 187"/>
                <a:gd name="T16" fmla="*/ 32 w 71"/>
                <a:gd name="T17" fmla="*/ 104 h 187"/>
                <a:gd name="T18" fmla="*/ 33 w 71"/>
                <a:gd name="T19" fmla="*/ 97 h 187"/>
                <a:gd name="T20" fmla="*/ 32 w 71"/>
                <a:gd name="T21" fmla="*/ 104 h 187"/>
                <a:gd name="T22" fmla="*/ 42 w 71"/>
                <a:gd name="T23" fmla="*/ 76 h 187"/>
                <a:gd name="T24" fmla="*/ 43 w 71"/>
                <a:gd name="T25" fmla="*/ 74 h 187"/>
                <a:gd name="T26" fmla="*/ 43 w 71"/>
                <a:gd name="T27" fmla="*/ 71 h 187"/>
                <a:gd name="T28" fmla="*/ 42 w 71"/>
                <a:gd name="T29" fmla="*/ 71 h 187"/>
                <a:gd name="T30" fmla="*/ 46 w 71"/>
                <a:gd name="T31" fmla="*/ 64 h 187"/>
                <a:gd name="T32" fmla="*/ 46 w 71"/>
                <a:gd name="T33" fmla="*/ 65 h 187"/>
                <a:gd name="T34" fmla="*/ 52 w 71"/>
                <a:gd name="T35" fmla="*/ 55 h 187"/>
                <a:gd name="T36" fmla="*/ 60 w 71"/>
                <a:gd name="T37" fmla="*/ 38 h 187"/>
                <a:gd name="T38" fmla="*/ 61 w 71"/>
                <a:gd name="T39" fmla="*/ 35 h 187"/>
                <a:gd name="T40" fmla="*/ 65 w 71"/>
                <a:gd name="T41" fmla="*/ 29 h 187"/>
                <a:gd name="T42" fmla="*/ 60 w 71"/>
                <a:gd name="T43" fmla="*/ 35 h 187"/>
                <a:gd name="T44" fmla="*/ 56 w 71"/>
                <a:gd name="T45" fmla="*/ 44 h 187"/>
                <a:gd name="T46" fmla="*/ 55 w 71"/>
                <a:gd name="T47" fmla="*/ 44 h 187"/>
                <a:gd name="T48" fmla="*/ 57 w 71"/>
                <a:gd name="T49" fmla="*/ 30 h 187"/>
                <a:gd name="T50" fmla="*/ 65 w 71"/>
                <a:gd name="T51" fmla="*/ 20 h 187"/>
                <a:gd name="T52" fmla="*/ 68 w 71"/>
                <a:gd name="T53" fmla="*/ 12 h 187"/>
                <a:gd name="T54" fmla="*/ 68 w 71"/>
                <a:gd name="T55" fmla="*/ 10 h 187"/>
                <a:gd name="T56" fmla="*/ 66 w 71"/>
                <a:gd name="T57" fmla="*/ 12 h 187"/>
                <a:gd name="T58" fmla="*/ 66 w 71"/>
                <a:gd name="T59" fmla="*/ 7 h 187"/>
                <a:gd name="T60" fmla="*/ 70 w 71"/>
                <a:gd name="T61" fmla="*/ 0 h 187"/>
                <a:gd name="T62" fmla="*/ 67 w 71"/>
                <a:gd name="T63" fmla="*/ 5 h 187"/>
                <a:gd name="T64" fmla="*/ 62 w 71"/>
                <a:gd name="T65" fmla="*/ 9 h 187"/>
                <a:gd name="T66" fmla="*/ 61 w 71"/>
                <a:gd name="T67" fmla="*/ 9 h 187"/>
                <a:gd name="T68" fmla="*/ 58 w 71"/>
                <a:gd name="T69" fmla="*/ 13 h 187"/>
                <a:gd name="T70" fmla="*/ 58 w 71"/>
                <a:gd name="T71" fmla="*/ 17 h 187"/>
                <a:gd name="T72" fmla="*/ 56 w 71"/>
                <a:gd name="T73" fmla="*/ 20 h 187"/>
                <a:gd name="T74" fmla="*/ 58 w 71"/>
                <a:gd name="T75" fmla="*/ 22 h 187"/>
                <a:gd name="T76" fmla="*/ 65 w 71"/>
                <a:gd name="T77" fmla="*/ 10 h 187"/>
                <a:gd name="T78" fmla="*/ 63 w 71"/>
                <a:gd name="T79" fmla="*/ 15 h 187"/>
                <a:gd name="T80" fmla="*/ 55 w 71"/>
                <a:gd name="T81" fmla="*/ 28 h 187"/>
                <a:gd name="T82" fmla="*/ 51 w 71"/>
                <a:gd name="T83" fmla="*/ 29 h 187"/>
                <a:gd name="T84" fmla="*/ 47 w 71"/>
                <a:gd name="T85" fmla="*/ 39 h 187"/>
                <a:gd name="T86" fmla="*/ 45 w 71"/>
                <a:gd name="T87" fmla="*/ 48 h 187"/>
                <a:gd name="T88" fmla="*/ 40 w 71"/>
                <a:gd name="T89" fmla="*/ 50 h 187"/>
                <a:gd name="T90" fmla="*/ 40 w 71"/>
                <a:gd name="T91" fmla="*/ 56 h 187"/>
                <a:gd name="T92" fmla="*/ 42 w 71"/>
                <a:gd name="T93" fmla="*/ 53 h 187"/>
                <a:gd name="T94" fmla="*/ 38 w 71"/>
                <a:gd name="T95" fmla="*/ 66 h 187"/>
                <a:gd name="T96" fmla="*/ 35 w 71"/>
                <a:gd name="T97" fmla="*/ 76 h 187"/>
                <a:gd name="T98" fmla="*/ 32 w 71"/>
                <a:gd name="T99" fmla="*/ 78 h 187"/>
                <a:gd name="T100" fmla="*/ 26 w 71"/>
                <a:gd name="T101" fmla="*/ 89 h 187"/>
                <a:gd name="T102" fmla="*/ 25 w 71"/>
                <a:gd name="T103" fmla="*/ 90 h 187"/>
                <a:gd name="T104" fmla="*/ 22 w 71"/>
                <a:gd name="T105" fmla="*/ 96 h 187"/>
                <a:gd name="T106" fmla="*/ 17 w 71"/>
                <a:gd name="T107" fmla="*/ 112 h 187"/>
                <a:gd name="T108" fmla="*/ 15 w 71"/>
                <a:gd name="T109" fmla="*/ 119 h 187"/>
                <a:gd name="T110" fmla="*/ 12 w 71"/>
                <a:gd name="T111" fmla="*/ 126 h 187"/>
                <a:gd name="T112" fmla="*/ 10 w 71"/>
                <a:gd name="T113" fmla="*/ 143 h 187"/>
                <a:gd name="T114" fmla="*/ 7 w 71"/>
                <a:gd name="T115" fmla="*/ 157 h 187"/>
                <a:gd name="T116" fmla="*/ 5 w 71"/>
                <a:gd name="T117" fmla="*/ 167 h 187"/>
                <a:gd name="T118" fmla="*/ 5 w 71"/>
                <a:gd name="T119" fmla="*/ 186 h 187"/>
                <a:gd name="T120" fmla="*/ 9 w 71"/>
                <a:gd name="T121" fmla="*/ 186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" h="187">
                  <a:moveTo>
                    <a:pt x="11" y="184"/>
                  </a:moveTo>
                  <a:lnTo>
                    <a:pt x="10" y="186"/>
                  </a:lnTo>
                  <a:lnTo>
                    <a:pt x="9" y="184"/>
                  </a:lnTo>
                  <a:lnTo>
                    <a:pt x="9" y="182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6"/>
                  </a:lnTo>
                  <a:lnTo>
                    <a:pt x="14" y="172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4" y="166"/>
                  </a:lnTo>
                  <a:lnTo>
                    <a:pt x="15" y="161"/>
                  </a:lnTo>
                  <a:lnTo>
                    <a:pt x="15" y="158"/>
                  </a:lnTo>
                  <a:lnTo>
                    <a:pt x="17" y="153"/>
                  </a:lnTo>
                  <a:lnTo>
                    <a:pt x="17" y="155"/>
                  </a:lnTo>
                  <a:lnTo>
                    <a:pt x="19" y="155"/>
                  </a:lnTo>
                  <a:lnTo>
                    <a:pt x="20" y="151"/>
                  </a:lnTo>
                  <a:lnTo>
                    <a:pt x="21" y="145"/>
                  </a:lnTo>
                  <a:lnTo>
                    <a:pt x="24" y="137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8" y="120"/>
                  </a:lnTo>
                  <a:lnTo>
                    <a:pt x="30" y="115"/>
                  </a:lnTo>
                  <a:lnTo>
                    <a:pt x="30" y="111"/>
                  </a:lnTo>
                  <a:lnTo>
                    <a:pt x="31" y="106"/>
                  </a:lnTo>
                  <a:lnTo>
                    <a:pt x="32" y="104"/>
                  </a:lnTo>
                  <a:lnTo>
                    <a:pt x="31" y="97"/>
                  </a:lnTo>
                  <a:lnTo>
                    <a:pt x="32" y="96"/>
                  </a:lnTo>
                  <a:lnTo>
                    <a:pt x="33" y="97"/>
                  </a:lnTo>
                  <a:lnTo>
                    <a:pt x="32" y="100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3" y="104"/>
                  </a:lnTo>
                  <a:lnTo>
                    <a:pt x="43" y="78"/>
                  </a:lnTo>
                  <a:lnTo>
                    <a:pt x="42" y="76"/>
                  </a:lnTo>
                  <a:lnTo>
                    <a:pt x="41" y="75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5" y="73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2" y="71"/>
                  </a:lnTo>
                  <a:lnTo>
                    <a:pt x="43" y="69"/>
                  </a:lnTo>
                  <a:lnTo>
                    <a:pt x="45" y="66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6" y="64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51" y="61"/>
                  </a:lnTo>
                  <a:lnTo>
                    <a:pt x="52" y="55"/>
                  </a:lnTo>
                  <a:lnTo>
                    <a:pt x="55" y="5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1" y="34"/>
                  </a:lnTo>
                  <a:lnTo>
                    <a:pt x="61" y="35"/>
                  </a:lnTo>
                  <a:lnTo>
                    <a:pt x="62" y="34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5" y="25"/>
                  </a:lnTo>
                  <a:lnTo>
                    <a:pt x="62" y="27"/>
                  </a:lnTo>
                  <a:lnTo>
                    <a:pt x="60" y="35"/>
                  </a:lnTo>
                  <a:lnTo>
                    <a:pt x="58" y="38"/>
                  </a:lnTo>
                  <a:lnTo>
                    <a:pt x="57" y="41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5" y="44"/>
                  </a:lnTo>
                  <a:lnTo>
                    <a:pt x="56" y="40"/>
                  </a:lnTo>
                  <a:lnTo>
                    <a:pt x="57" y="37"/>
                  </a:lnTo>
                  <a:lnTo>
                    <a:pt x="57" y="30"/>
                  </a:lnTo>
                  <a:lnTo>
                    <a:pt x="61" y="27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6" y="17"/>
                  </a:lnTo>
                  <a:lnTo>
                    <a:pt x="67" y="14"/>
                  </a:lnTo>
                  <a:lnTo>
                    <a:pt x="68" y="12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8" y="10"/>
                  </a:lnTo>
                  <a:lnTo>
                    <a:pt x="65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7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5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9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61" y="10"/>
                  </a:lnTo>
                  <a:lnTo>
                    <a:pt x="61" y="14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6" y="23"/>
                  </a:lnTo>
                  <a:lnTo>
                    <a:pt x="58" y="22"/>
                  </a:lnTo>
                  <a:lnTo>
                    <a:pt x="60" y="19"/>
                  </a:lnTo>
                  <a:lnTo>
                    <a:pt x="63" y="13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3" y="15"/>
                  </a:lnTo>
                  <a:lnTo>
                    <a:pt x="61" y="20"/>
                  </a:lnTo>
                  <a:lnTo>
                    <a:pt x="56" y="27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1" y="29"/>
                  </a:lnTo>
                  <a:lnTo>
                    <a:pt x="50" y="32"/>
                  </a:lnTo>
                  <a:lnTo>
                    <a:pt x="48" y="37"/>
                  </a:lnTo>
                  <a:lnTo>
                    <a:pt x="47" y="39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5" y="48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7" y="55"/>
                  </a:lnTo>
                  <a:lnTo>
                    <a:pt x="37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2" y="51"/>
                  </a:lnTo>
                  <a:lnTo>
                    <a:pt x="42" y="53"/>
                  </a:lnTo>
                  <a:lnTo>
                    <a:pt x="41" y="59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8" y="70"/>
                  </a:lnTo>
                  <a:lnTo>
                    <a:pt x="36" y="74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5" y="73"/>
                  </a:lnTo>
                  <a:lnTo>
                    <a:pt x="32" y="78"/>
                  </a:lnTo>
                  <a:lnTo>
                    <a:pt x="31" y="81"/>
                  </a:lnTo>
                  <a:lnTo>
                    <a:pt x="28" y="85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2" y="94"/>
                  </a:lnTo>
                  <a:lnTo>
                    <a:pt x="22" y="96"/>
                  </a:lnTo>
                  <a:lnTo>
                    <a:pt x="22" y="99"/>
                  </a:lnTo>
                  <a:lnTo>
                    <a:pt x="21" y="104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2"/>
                  </a:lnTo>
                  <a:lnTo>
                    <a:pt x="12" y="126"/>
                  </a:lnTo>
                  <a:lnTo>
                    <a:pt x="12" y="133"/>
                  </a:lnTo>
                  <a:lnTo>
                    <a:pt x="11" y="138"/>
                  </a:lnTo>
                  <a:lnTo>
                    <a:pt x="10" y="143"/>
                  </a:lnTo>
                  <a:lnTo>
                    <a:pt x="9" y="148"/>
                  </a:lnTo>
                  <a:lnTo>
                    <a:pt x="6" y="153"/>
                  </a:lnTo>
                  <a:lnTo>
                    <a:pt x="7" y="157"/>
                  </a:lnTo>
                  <a:lnTo>
                    <a:pt x="7" y="158"/>
                  </a:lnTo>
                  <a:lnTo>
                    <a:pt x="9" y="157"/>
                  </a:lnTo>
                  <a:lnTo>
                    <a:pt x="5" y="167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5" y="186"/>
                  </a:lnTo>
                  <a:lnTo>
                    <a:pt x="6" y="187"/>
                  </a:lnTo>
                  <a:lnTo>
                    <a:pt x="7" y="187"/>
                  </a:lnTo>
                  <a:lnTo>
                    <a:pt x="9" y="186"/>
                  </a:lnTo>
                  <a:lnTo>
                    <a:pt x="11" y="18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7" name="Freeform 3579"/>
            <p:cNvSpPr>
              <a:spLocks/>
            </p:cNvSpPr>
            <p:nvPr/>
          </p:nvSpPr>
          <p:spPr bwMode="auto">
            <a:xfrm>
              <a:off x="1579" y="522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8" name="Freeform 3580"/>
            <p:cNvSpPr>
              <a:spLocks/>
            </p:cNvSpPr>
            <p:nvPr/>
          </p:nvSpPr>
          <p:spPr bwMode="auto">
            <a:xfrm>
              <a:off x="1474" y="739"/>
              <a:ext cx="6" cy="12"/>
            </a:xfrm>
            <a:custGeom>
              <a:avLst/>
              <a:gdLst>
                <a:gd name="T0" fmla="*/ 1 w 6"/>
                <a:gd name="T1" fmla="*/ 5 h 12"/>
                <a:gd name="T2" fmla="*/ 0 w 6"/>
                <a:gd name="T3" fmla="*/ 10 h 12"/>
                <a:gd name="T4" fmla="*/ 0 w 6"/>
                <a:gd name="T5" fmla="*/ 12 h 12"/>
                <a:gd name="T6" fmla="*/ 1 w 6"/>
                <a:gd name="T7" fmla="*/ 12 h 12"/>
                <a:gd name="T8" fmla="*/ 4 w 6"/>
                <a:gd name="T9" fmla="*/ 5 h 12"/>
                <a:gd name="T10" fmla="*/ 6 w 6"/>
                <a:gd name="T11" fmla="*/ 0 h 12"/>
                <a:gd name="T12" fmla="*/ 5 w 6"/>
                <a:gd name="T13" fmla="*/ 0 h 12"/>
                <a:gd name="T14" fmla="*/ 4 w 6"/>
                <a:gd name="T15" fmla="*/ 3 h 12"/>
                <a:gd name="T16" fmla="*/ 1 w 6"/>
                <a:gd name="T17" fmla="*/ 5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2">
                  <a:moveTo>
                    <a:pt x="1" y="5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4" y="5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9" name="Freeform 3581"/>
            <p:cNvSpPr>
              <a:spLocks/>
            </p:cNvSpPr>
            <p:nvPr/>
          </p:nvSpPr>
          <p:spPr bwMode="auto">
            <a:xfrm>
              <a:off x="1540" y="577"/>
              <a:ext cx="1" cy="5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3 h 5"/>
                <a:gd name="T6" fmla="*/ 1 w 1"/>
                <a:gd name="T7" fmla="*/ 2 h 5"/>
                <a:gd name="T8" fmla="*/ 1 w 1"/>
                <a:gd name="T9" fmla="*/ 1 h 5"/>
                <a:gd name="T10" fmla="*/ 1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0" name="Freeform 3582"/>
            <p:cNvSpPr>
              <a:spLocks/>
            </p:cNvSpPr>
            <p:nvPr/>
          </p:nvSpPr>
          <p:spPr bwMode="auto">
            <a:xfrm>
              <a:off x="1478" y="762"/>
              <a:ext cx="2" cy="5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5 h 5"/>
                <a:gd name="T4" fmla="*/ 1 w 2"/>
                <a:gd name="T5" fmla="*/ 3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1" name="Freeform 3583"/>
            <p:cNvSpPr>
              <a:spLocks/>
            </p:cNvSpPr>
            <p:nvPr/>
          </p:nvSpPr>
          <p:spPr bwMode="auto">
            <a:xfrm>
              <a:off x="1474" y="773"/>
              <a:ext cx="4" cy="4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4 h 4"/>
                <a:gd name="T4" fmla="*/ 3 w 4"/>
                <a:gd name="T5" fmla="*/ 2 h 4"/>
                <a:gd name="T6" fmla="*/ 4 w 4"/>
                <a:gd name="T7" fmla="*/ 0 h 4"/>
                <a:gd name="T8" fmla="*/ 1 w 4"/>
                <a:gd name="T9" fmla="*/ 1 h 4"/>
                <a:gd name="T10" fmla="*/ 0 w 4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1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2" name="Freeform 3584"/>
            <p:cNvSpPr>
              <a:spLocks/>
            </p:cNvSpPr>
            <p:nvPr/>
          </p:nvSpPr>
          <p:spPr bwMode="auto">
            <a:xfrm>
              <a:off x="1479" y="757"/>
              <a:ext cx="9" cy="15"/>
            </a:xfrm>
            <a:custGeom>
              <a:avLst/>
              <a:gdLst>
                <a:gd name="T0" fmla="*/ 8 w 9"/>
                <a:gd name="T1" fmla="*/ 0 h 15"/>
                <a:gd name="T2" fmla="*/ 5 w 9"/>
                <a:gd name="T3" fmla="*/ 2 h 15"/>
                <a:gd name="T4" fmla="*/ 4 w 9"/>
                <a:gd name="T5" fmla="*/ 5 h 15"/>
                <a:gd name="T6" fmla="*/ 4 w 9"/>
                <a:gd name="T7" fmla="*/ 7 h 15"/>
                <a:gd name="T8" fmla="*/ 1 w 9"/>
                <a:gd name="T9" fmla="*/ 10 h 15"/>
                <a:gd name="T10" fmla="*/ 0 w 9"/>
                <a:gd name="T11" fmla="*/ 13 h 15"/>
                <a:gd name="T12" fmla="*/ 0 w 9"/>
                <a:gd name="T13" fmla="*/ 15 h 15"/>
                <a:gd name="T14" fmla="*/ 1 w 9"/>
                <a:gd name="T15" fmla="*/ 15 h 15"/>
                <a:gd name="T16" fmla="*/ 3 w 9"/>
                <a:gd name="T17" fmla="*/ 13 h 15"/>
                <a:gd name="T18" fmla="*/ 3 w 9"/>
                <a:gd name="T19" fmla="*/ 12 h 15"/>
                <a:gd name="T20" fmla="*/ 3 w 9"/>
                <a:gd name="T21" fmla="*/ 11 h 15"/>
                <a:gd name="T22" fmla="*/ 3 w 9"/>
                <a:gd name="T23" fmla="*/ 8 h 15"/>
                <a:gd name="T24" fmla="*/ 5 w 9"/>
                <a:gd name="T25" fmla="*/ 6 h 15"/>
                <a:gd name="T26" fmla="*/ 8 w 9"/>
                <a:gd name="T27" fmla="*/ 3 h 15"/>
                <a:gd name="T28" fmla="*/ 9 w 9"/>
                <a:gd name="T29" fmla="*/ 1 h 15"/>
                <a:gd name="T30" fmla="*/ 8 w 9"/>
                <a:gd name="T31" fmla="*/ 1 h 15"/>
                <a:gd name="T32" fmla="*/ 8 w 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lnTo>
                    <a:pt x="5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3" name="Freeform 3585"/>
            <p:cNvSpPr>
              <a:spLocks/>
            </p:cNvSpPr>
            <p:nvPr/>
          </p:nvSpPr>
          <p:spPr bwMode="auto">
            <a:xfrm>
              <a:off x="1490" y="763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1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4" name="Freeform 3586"/>
            <p:cNvSpPr>
              <a:spLocks/>
            </p:cNvSpPr>
            <p:nvPr/>
          </p:nvSpPr>
          <p:spPr bwMode="auto">
            <a:xfrm>
              <a:off x="1439" y="708"/>
              <a:ext cx="74" cy="128"/>
            </a:xfrm>
            <a:custGeom>
              <a:avLst/>
              <a:gdLst>
                <a:gd name="T0" fmla="*/ 50 w 74"/>
                <a:gd name="T1" fmla="*/ 23 h 128"/>
                <a:gd name="T2" fmla="*/ 45 w 74"/>
                <a:gd name="T3" fmla="*/ 33 h 128"/>
                <a:gd name="T4" fmla="*/ 39 w 74"/>
                <a:gd name="T5" fmla="*/ 49 h 128"/>
                <a:gd name="T6" fmla="*/ 35 w 74"/>
                <a:gd name="T7" fmla="*/ 54 h 128"/>
                <a:gd name="T8" fmla="*/ 31 w 74"/>
                <a:gd name="T9" fmla="*/ 60 h 128"/>
                <a:gd name="T10" fmla="*/ 26 w 74"/>
                <a:gd name="T11" fmla="*/ 65 h 128"/>
                <a:gd name="T12" fmla="*/ 21 w 74"/>
                <a:gd name="T13" fmla="*/ 74 h 128"/>
                <a:gd name="T14" fmla="*/ 18 w 74"/>
                <a:gd name="T15" fmla="*/ 80 h 128"/>
                <a:gd name="T16" fmla="*/ 14 w 74"/>
                <a:gd name="T17" fmla="*/ 86 h 128"/>
                <a:gd name="T18" fmla="*/ 8 w 74"/>
                <a:gd name="T19" fmla="*/ 96 h 128"/>
                <a:gd name="T20" fmla="*/ 7 w 74"/>
                <a:gd name="T21" fmla="*/ 102 h 128"/>
                <a:gd name="T22" fmla="*/ 4 w 74"/>
                <a:gd name="T23" fmla="*/ 102 h 128"/>
                <a:gd name="T24" fmla="*/ 2 w 74"/>
                <a:gd name="T25" fmla="*/ 106 h 128"/>
                <a:gd name="T26" fmla="*/ 0 w 74"/>
                <a:gd name="T27" fmla="*/ 111 h 128"/>
                <a:gd name="T28" fmla="*/ 3 w 74"/>
                <a:gd name="T29" fmla="*/ 111 h 128"/>
                <a:gd name="T30" fmla="*/ 3 w 74"/>
                <a:gd name="T31" fmla="*/ 127 h 128"/>
                <a:gd name="T32" fmla="*/ 8 w 74"/>
                <a:gd name="T33" fmla="*/ 121 h 128"/>
                <a:gd name="T34" fmla="*/ 8 w 74"/>
                <a:gd name="T35" fmla="*/ 118 h 128"/>
                <a:gd name="T36" fmla="*/ 7 w 74"/>
                <a:gd name="T37" fmla="*/ 121 h 128"/>
                <a:gd name="T38" fmla="*/ 7 w 74"/>
                <a:gd name="T39" fmla="*/ 117 h 128"/>
                <a:gd name="T40" fmla="*/ 9 w 74"/>
                <a:gd name="T41" fmla="*/ 111 h 128"/>
                <a:gd name="T42" fmla="*/ 15 w 74"/>
                <a:gd name="T43" fmla="*/ 106 h 128"/>
                <a:gd name="T44" fmla="*/ 24 w 74"/>
                <a:gd name="T45" fmla="*/ 91 h 128"/>
                <a:gd name="T46" fmla="*/ 30 w 74"/>
                <a:gd name="T47" fmla="*/ 85 h 128"/>
                <a:gd name="T48" fmla="*/ 34 w 74"/>
                <a:gd name="T49" fmla="*/ 76 h 128"/>
                <a:gd name="T50" fmla="*/ 41 w 74"/>
                <a:gd name="T51" fmla="*/ 71 h 128"/>
                <a:gd name="T52" fmla="*/ 44 w 74"/>
                <a:gd name="T53" fmla="*/ 65 h 128"/>
                <a:gd name="T54" fmla="*/ 48 w 74"/>
                <a:gd name="T55" fmla="*/ 62 h 128"/>
                <a:gd name="T56" fmla="*/ 53 w 74"/>
                <a:gd name="T57" fmla="*/ 55 h 128"/>
                <a:gd name="T58" fmla="*/ 56 w 74"/>
                <a:gd name="T59" fmla="*/ 48 h 128"/>
                <a:gd name="T60" fmla="*/ 60 w 74"/>
                <a:gd name="T61" fmla="*/ 38 h 128"/>
                <a:gd name="T62" fmla="*/ 66 w 74"/>
                <a:gd name="T63" fmla="*/ 29 h 128"/>
                <a:gd name="T64" fmla="*/ 70 w 74"/>
                <a:gd name="T65" fmla="*/ 18 h 128"/>
                <a:gd name="T66" fmla="*/ 74 w 74"/>
                <a:gd name="T67" fmla="*/ 2 h 128"/>
                <a:gd name="T68" fmla="*/ 71 w 74"/>
                <a:gd name="T69" fmla="*/ 0 h 128"/>
                <a:gd name="T70" fmla="*/ 66 w 74"/>
                <a:gd name="T71" fmla="*/ 3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128">
                  <a:moveTo>
                    <a:pt x="66" y="3"/>
                  </a:moveTo>
                  <a:lnTo>
                    <a:pt x="50" y="23"/>
                  </a:lnTo>
                  <a:lnTo>
                    <a:pt x="49" y="29"/>
                  </a:lnTo>
                  <a:lnTo>
                    <a:pt x="45" y="33"/>
                  </a:lnTo>
                  <a:lnTo>
                    <a:pt x="40" y="41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5" y="54"/>
                  </a:lnTo>
                  <a:lnTo>
                    <a:pt x="33" y="59"/>
                  </a:lnTo>
                  <a:lnTo>
                    <a:pt x="31" y="60"/>
                  </a:lnTo>
                  <a:lnTo>
                    <a:pt x="29" y="61"/>
                  </a:lnTo>
                  <a:lnTo>
                    <a:pt x="26" y="65"/>
                  </a:lnTo>
                  <a:lnTo>
                    <a:pt x="24" y="70"/>
                  </a:lnTo>
                  <a:lnTo>
                    <a:pt x="21" y="74"/>
                  </a:lnTo>
                  <a:lnTo>
                    <a:pt x="19" y="79"/>
                  </a:lnTo>
                  <a:lnTo>
                    <a:pt x="18" y="80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3" y="89"/>
                  </a:lnTo>
                  <a:lnTo>
                    <a:pt x="8" y="96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5" y="101"/>
                  </a:lnTo>
                  <a:lnTo>
                    <a:pt x="4" y="102"/>
                  </a:lnTo>
                  <a:lnTo>
                    <a:pt x="4" y="103"/>
                  </a:lnTo>
                  <a:lnTo>
                    <a:pt x="2" y="106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4" y="115"/>
                  </a:lnTo>
                  <a:lnTo>
                    <a:pt x="3" y="127"/>
                  </a:lnTo>
                  <a:lnTo>
                    <a:pt x="3" y="128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7" y="121"/>
                  </a:lnTo>
                  <a:lnTo>
                    <a:pt x="4" y="123"/>
                  </a:lnTo>
                  <a:lnTo>
                    <a:pt x="7" y="117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20" y="98"/>
                  </a:lnTo>
                  <a:lnTo>
                    <a:pt x="24" y="91"/>
                  </a:lnTo>
                  <a:lnTo>
                    <a:pt x="28" y="86"/>
                  </a:lnTo>
                  <a:lnTo>
                    <a:pt x="30" y="85"/>
                  </a:lnTo>
                  <a:lnTo>
                    <a:pt x="33" y="80"/>
                  </a:lnTo>
                  <a:lnTo>
                    <a:pt x="34" y="76"/>
                  </a:lnTo>
                  <a:lnTo>
                    <a:pt x="38" y="72"/>
                  </a:lnTo>
                  <a:lnTo>
                    <a:pt x="41" y="71"/>
                  </a:lnTo>
                  <a:lnTo>
                    <a:pt x="44" y="67"/>
                  </a:lnTo>
                  <a:lnTo>
                    <a:pt x="44" y="65"/>
                  </a:lnTo>
                  <a:lnTo>
                    <a:pt x="46" y="62"/>
                  </a:lnTo>
                  <a:lnTo>
                    <a:pt x="48" y="62"/>
                  </a:lnTo>
                  <a:lnTo>
                    <a:pt x="50" y="60"/>
                  </a:lnTo>
                  <a:lnTo>
                    <a:pt x="53" y="55"/>
                  </a:lnTo>
                  <a:lnTo>
                    <a:pt x="53" y="52"/>
                  </a:lnTo>
                  <a:lnTo>
                    <a:pt x="56" y="48"/>
                  </a:lnTo>
                  <a:lnTo>
                    <a:pt x="59" y="43"/>
                  </a:lnTo>
                  <a:lnTo>
                    <a:pt x="60" y="38"/>
                  </a:lnTo>
                  <a:lnTo>
                    <a:pt x="62" y="34"/>
                  </a:lnTo>
                  <a:lnTo>
                    <a:pt x="66" y="29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3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5" name="Freeform 3587"/>
            <p:cNvSpPr>
              <a:spLocks/>
            </p:cNvSpPr>
            <p:nvPr/>
          </p:nvSpPr>
          <p:spPr bwMode="auto">
            <a:xfrm>
              <a:off x="1508" y="574"/>
              <a:ext cx="2" cy="5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1 w 2"/>
                <a:gd name="T9" fmla="*/ 4 h 5"/>
                <a:gd name="T10" fmla="*/ 0 w 2"/>
                <a:gd name="T11" fmla="*/ 4 h 5"/>
                <a:gd name="T12" fmla="*/ 1 w 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6" name="Freeform 3588"/>
            <p:cNvSpPr>
              <a:spLocks/>
            </p:cNvSpPr>
            <p:nvPr/>
          </p:nvSpPr>
          <p:spPr bwMode="auto">
            <a:xfrm>
              <a:off x="1508" y="583"/>
              <a:ext cx="1" cy="4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1 h 4"/>
                <a:gd name="T4" fmla="*/ 0 w 1"/>
                <a:gd name="T5" fmla="*/ 2 h 4"/>
                <a:gd name="T6" fmla="*/ 0 w 1"/>
                <a:gd name="T7" fmla="*/ 4 h 4"/>
                <a:gd name="T8" fmla="*/ 0 w 1"/>
                <a:gd name="T9" fmla="*/ 2 h 4"/>
                <a:gd name="T10" fmla="*/ 1 w 1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7" name="Freeform 3589"/>
            <p:cNvSpPr>
              <a:spLocks/>
            </p:cNvSpPr>
            <p:nvPr/>
          </p:nvSpPr>
          <p:spPr bwMode="auto">
            <a:xfrm>
              <a:off x="1521" y="58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8" name="Freeform 3590"/>
            <p:cNvSpPr>
              <a:spLocks/>
            </p:cNvSpPr>
            <p:nvPr/>
          </p:nvSpPr>
          <p:spPr bwMode="auto">
            <a:xfrm>
              <a:off x="1487" y="538"/>
              <a:ext cx="58" cy="137"/>
            </a:xfrm>
            <a:custGeom>
              <a:avLst/>
              <a:gdLst>
                <a:gd name="T0" fmla="*/ 8 w 58"/>
                <a:gd name="T1" fmla="*/ 134 h 137"/>
                <a:gd name="T2" fmla="*/ 9 w 58"/>
                <a:gd name="T3" fmla="*/ 128 h 137"/>
                <a:gd name="T4" fmla="*/ 12 w 58"/>
                <a:gd name="T5" fmla="*/ 126 h 137"/>
                <a:gd name="T6" fmla="*/ 9 w 58"/>
                <a:gd name="T7" fmla="*/ 124 h 137"/>
                <a:gd name="T8" fmla="*/ 9 w 58"/>
                <a:gd name="T9" fmla="*/ 114 h 137"/>
                <a:gd name="T10" fmla="*/ 13 w 58"/>
                <a:gd name="T11" fmla="*/ 111 h 137"/>
                <a:gd name="T12" fmla="*/ 16 w 58"/>
                <a:gd name="T13" fmla="*/ 98 h 137"/>
                <a:gd name="T14" fmla="*/ 17 w 58"/>
                <a:gd name="T15" fmla="*/ 85 h 137"/>
                <a:gd name="T16" fmla="*/ 19 w 58"/>
                <a:gd name="T17" fmla="*/ 75 h 137"/>
                <a:gd name="T18" fmla="*/ 19 w 58"/>
                <a:gd name="T19" fmla="*/ 67 h 137"/>
                <a:gd name="T20" fmla="*/ 21 w 58"/>
                <a:gd name="T21" fmla="*/ 72 h 137"/>
                <a:gd name="T22" fmla="*/ 26 w 58"/>
                <a:gd name="T23" fmla="*/ 52 h 137"/>
                <a:gd name="T24" fmla="*/ 28 w 58"/>
                <a:gd name="T25" fmla="*/ 50 h 137"/>
                <a:gd name="T26" fmla="*/ 29 w 58"/>
                <a:gd name="T27" fmla="*/ 46 h 137"/>
                <a:gd name="T28" fmla="*/ 32 w 58"/>
                <a:gd name="T29" fmla="*/ 45 h 137"/>
                <a:gd name="T30" fmla="*/ 39 w 58"/>
                <a:gd name="T31" fmla="*/ 36 h 137"/>
                <a:gd name="T32" fmla="*/ 47 w 58"/>
                <a:gd name="T33" fmla="*/ 25 h 137"/>
                <a:gd name="T34" fmla="*/ 49 w 58"/>
                <a:gd name="T35" fmla="*/ 24 h 137"/>
                <a:gd name="T36" fmla="*/ 48 w 58"/>
                <a:gd name="T37" fmla="*/ 19 h 137"/>
                <a:gd name="T38" fmla="*/ 42 w 58"/>
                <a:gd name="T39" fmla="*/ 29 h 137"/>
                <a:gd name="T40" fmla="*/ 41 w 58"/>
                <a:gd name="T41" fmla="*/ 30 h 137"/>
                <a:gd name="T42" fmla="*/ 44 w 58"/>
                <a:gd name="T43" fmla="*/ 20 h 137"/>
                <a:gd name="T44" fmla="*/ 52 w 58"/>
                <a:gd name="T45" fmla="*/ 15 h 137"/>
                <a:gd name="T46" fmla="*/ 55 w 58"/>
                <a:gd name="T47" fmla="*/ 9 h 137"/>
                <a:gd name="T48" fmla="*/ 55 w 58"/>
                <a:gd name="T49" fmla="*/ 8 h 137"/>
                <a:gd name="T50" fmla="*/ 54 w 58"/>
                <a:gd name="T51" fmla="*/ 8 h 137"/>
                <a:gd name="T52" fmla="*/ 55 w 58"/>
                <a:gd name="T53" fmla="*/ 4 h 137"/>
                <a:gd name="T54" fmla="*/ 55 w 58"/>
                <a:gd name="T55" fmla="*/ 0 h 137"/>
                <a:gd name="T56" fmla="*/ 50 w 58"/>
                <a:gd name="T57" fmla="*/ 6 h 137"/>
                <a:gd name="T58" fmla="*/ 49 w 58"/>
                <a:gd name="T59" fmla="*/ 4 h 137"/>
                <a:gd name="T60" fmla="*/ 47 w 58"/>
                <a:gd name="T61" fmla="*/ 8 h 137"/>
                <a:gd name="T62" fmla="*/ 47 w 58"/>
                <a:gd name="T63" fmla="*/ 10 h 137"/>
                <a:gd name="T64" fmla="*/ 43 w 58"/>
                <a:gd name="T65" fmla="*/ 12 h 137"/>
                <a:gd name="T66" fmla="*/ 46 w 58"/>
                <a:gd name="T67" fmla="*/ 14 h 137"/>
                <a:gd name="T68" fmla="*/ 52 w 58"/>
                <a:gd name="T69" fmla="*/ 8 h 137"/>
                <a:gd name="T70" fmla="*/ 50 w 58"/>
                <a:gd name="T71" fmla="*/ 11 h 137"/>
                <a:gd name="T72" fmla="*/ 41 w 58"/>
                <a:gd name="T73" fmla="*/ 17 h 137"/>
                <a:gd name="T74" fmla="*/ 38 w 58"/>
                <a:gd name="T75" fmla="*/ 17 h 137"/>
                <a:gd name="T76" fmla="*/ 33 w 58"/>
                <a:gd name="T77" fmla="*/ 25 h 137"/>
                <a:gd name="T78" fmla="*/ 28 w 58"/>
                <a:gd name="T79" fmla="*/ 32 h 137"/>
                <a:gd name="T80" fmla="*/ 23 w 58"/>
                <a:gd name="T81" fmla="*/ 35 h 137"/>
                <a:gd name="T82" fmla="*/ 24 w 58"/>
                <a:gd name="T83" fmla="*/ 36 h 137"/>
                <a:gd name="T84" fmla="*/ 28 w 58"/>
                <a:gd name="T85" fmla="*/ 32 h 137"/>
                <a:gd name="T86" fmla="*/ 23 w 58"/>
                <a:gd name="T87" fmla="*/ 42 h 137"/>
                <a:gd name="T88" fmla="*/ 21 w 58"/>
                <a:gd name="T89" fmla="*/ 50 h 137"/>
                <a:gd name="T90" fmla="*/ 17 w 58"/>
                <a:gd name="T91" fmla="*/ 52 h 137"/>
                <a:gd name="T92" fmla="*/ 12 w 58"/>
                <a:gd name="T93" fmla="*/ 60 h 137"/>
                <a:gd name="T94" fmla="*/ 9 w 58"/>
                <a:gd name="T95" fmla="*/ 62 h 137"/>
                <a:gd name="T96" fmla="*/ 9 w 58"/>
                <a:gd name="T97" fmla="*/ 68 h 137"/>
                <a:gd name="T98" fmla="*/ 6 w 58"/>
                <a:gd name="T99" fmla="*/ 80 h 137"/>
                <a:gd name="T100" fmla="*/ 5 w 58"/>
                <a:gd name="T101" fmla="*/ 87 h 137"/>
                <a:gd name="T102" fmla="*/ 3 w 58"/>
                <a:gd name="T103" fmla="*/ 99 h 137"/>
                <a:gd name="T104" fmla="*/ 1 w 58"/>
                <a:gd name="T105" fmla="*/ 112 h 137"/>
                <a:gd name="T106" fmla="*/ 5 w 58"/>
                <a:gd name="T107" fmla="*/ 114 h 137"/>
                <a:gd name="T108" fmla="*/ 0 w 58"/>
                <a:gd name="T109" fmla="*/ 132 h 137"/>
                <a:gd name="T110" fmla="*/ 9 w 58"/>
                <a:gd name="T111" fmla="*/ 137 h 1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137">
                  <a:moveTo>
                    <a:pt x="11" y="134"/>
                  </a:moveTo>
                  <a:lnTo>
                    <a:pt x="9" y="135"/>
                  </a:lnTo>
                  <a:lnTo>
                    <a:pt x="8" y="134"/>
                  </a:lnTo>
                  <a:lnTo>
                    <a:pt x="8" y="133"/>
                  </a:lnTo>
                  <a:lnTo>
                    <a:pt x="9" y="129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6"/>
                  </a:lnTo>
                  <a:lnTo>
                    <a:pt x="11" y="126"/>
                  </a:lnTo>
                  <a:lnTo>
                    <a:pt x="11" y="124"/>
                  </a:lnTo>
                  <a:lnTo>
                    <a:pt x="9" y="124"/>
                  </a:lnTo>
                  <a:lnTo>
                    <a:pt x="9" y="121"/>
                  </a:lnTo>
                  <a:lnTo>
                    <a:pt x="11" y="117"/>
                  </a:lnTo>
                  <a:lnTo>
                    <a:pt x="9" y="114"/>
                  </a:lnTo>
                  <a:lnTo>
                    <a:pt x="12" y="111"/>
                  </a:lnTo>
                  <a:lnTo>
                    <a:pt x="12" y="112"/>
                  </a:lnTo>
                  <a:lnTo>
                    <a:pt x="13" y="111"/>
                  </a:lnTo>
                  <a:lnTo>
                    <a:pt x="14" y="109"/>
                  </a:lnTo>
                  <a:lnTo>
                    <a:pt x="14" y="104"/>
                  </a:lnTo>
                  <a:lnTo>
                    <a:pt x="16" y="98"/>
                  </a:lnTo>
                  <a:lnTo>
                    <a:pt x="17" y="92"/>
                  </a:lnTo>
                  <a:lnTo>
                    <a:pt x="17" y="88"/>
                  </a:lnTo>
                  <a:lnTo>
                    <a:pt x="17" y="85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19" y="72"/>
                  </a:lnTo>
                  <a:lnTo>
                    <a:pt x="18" y="68"/>
                  </a:lnTo>
                  <a:lnTo>
                    <a:pt x="19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1" y="72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8" y="47"/>
                  </a:lnTo>
                  <a:lnTo>
                    <a:pt x="29" y="46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2"/>
                  </a:lnTo>
                  <a:lnTo>
                    <a:pt x="37" y="39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5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6" y="25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50" y="16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8" y="6"/>
                  </a:lnTo>
                  <a:lnTo>
                    <a:pt x="57" y="6"/>
                  </a:lnTo>
                  <a:lnTo>
                    <a:pt x="55" y="8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5" y="4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4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0" y="11"/>
                  </a:lnTo>
                  <a:lnTo>
                    <a:pt x="48" y="14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8" y="17"/>
                  </a:lnTo>
                  <a:lnTo>
                    <a:pt x="37" y="20"/>
                  </a:lnTo>
                  <a:lnTo>
                    <a:pt x="36" y="22"/>
                  </a:lnTo>
                  <a:lnTo>
                    <a:pt x="33" y="25"/>
                  </a:lnTo>
                  <a:lnTo>
                    <a:pt x="29" y="30"/>
                  </a:lnTo>
                  <a:lnTo>
                    <a:pt x="31" y="31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3" y="35"/>
                  </a:lnTo>
                  <a:lnTo>
                    <a:pt x="22" y="36"/>
                  </a:lnTo>
                  <a:lnTo>
                    <a:pt x="23" y="37"/>
                  </a:lnTo>
                  <a:lnTo>
                    <a:pt x="24" y="36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3" y="46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9" y="47"/>
                  </a:lnTo>
                  <a:lnTo>
                    <a:pt x="17" y="52"/>
                  </a:lnTo>
                  <a:lnTo>
                    <a:pt x="16" y="55"/>
                  </a:lnTo>
                  <a:lnTo>
                    <a:pt x="13" y="57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9" y="68"/>
                  </a:lnTo>
                  <a:lnTo>
                    <a:pt x="8" y="72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3" y="91"/>
                  </a:lnTo>
                  <a:lnTo>
                    <a:pt x="5" y="96"/>
                  </a:lnTo>
                  <a:lnTo>
                    <a:pt x="3" y="99"/>
                  </a:lnTo>
                  <a:lnTo>
                    <a:pt x="3" y="104"/>
                  </a:lnTo>
                  <a:lnTo>
                    <a:pt x="2" y="108"/>
                  </a:lnTo>
                  <a:lnTo>
                    <a:pt x="1" y="112"/>
                  </a:lnTo>
                  <a:lnTo>
                    <a:pt x="2" y="114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2" y="122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7"/>
                  </a:lnTo>
                  <a:lnTo>
                    <a:pt x="11" y="13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9" name="Freeform 3591"/>
            <p:cNvSpPr>
              <a:spLocks/>
            </p:cNvSpPr>
            <p:nvPr/>
          </p:nvSpPr>
          <p:spPr bwMode="auto">
            <a:xfrm>
              <a:off x="1467" y="712"/>
              <a:ext cx="5" cy="7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1 w 5"/>
                <a:gd name="T5" fmla="*/ 7 h 7"/>
                <a:gd name="T6" fmla="*/ 2 w 5"/>
                <a:gd name="T7" fmla="*/ 4 h 7"/>
                <a:gd name="T8" fmla="*/ 5 w 5"/>
                <a:gd name="T9" fmla="*/ 0 h 7"/>
                <a:gd name="T10" fmla="*/ 2 w 5"/>
                <a:gd name="T11" fmla="*/ 1 h 7"/>
                <a:gd name="T12" fmla="*/ 0 w 5"/>
                <a:gd name="T13" fmla="*/ 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7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0" name="Freeform 3592"/>
            <p:cNvSpPr>
              <a:spLocks/>
            </p:cNvSpPr>
            <p:nvPr/>
          </p:nvSpPr>
          <p:spPr bwMode="auto">
            <a:xfrm>
              <a:off x="1503" y="582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1 h 3"/>
                <a:gd name="T10" fmla="*/ 1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1" name="Freeform 3593"/>
            <p:cNvSpPr>
              <a:spLocks/>
            </p:cNvSpPr>
            <p:nvPr/>
          </p:nvSpPr>
          <p:spPr bwMode="auto">
            <a:xfrm>
              <a:off x="1473" y="72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0 h 3"/>
                <a:gd name="T6" fmla="*/ 1 w 2"/>
                <a:gd name="T7" fmla="*/ 2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2" name="Freeform 3594"/>
            <p:cNvSpPr>
              <a:spLocks/>
            </p:cNvSpPr>
            <p:nvPr/>
          </p:nvSpPr>
          <p:spPr bwMode="auto">
            <a:xfrm>
              <a:off x="1472" y="738"/>
              <a:ext cx="2" cy="4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1 w 2"/>
                <a:gd name="T5" fmla="*/ 1 h 4"/>
                <a:gd name="T6" fmla="*/ 2 w 2"/>
                <a:gd name="T7" fmla="*/ 0 h 4"/>
                <a:gd name="T8" fmla="*/ 1 w 2"/>
                <a:gd name="T9" fmla="*/ 1 h 4"/>
                <a:gd name="T10" fmla="*/ 0 w 2"/>
                <a:gd name="T11" fmla="*/ 3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3" name="Freeform 3595"/>
            <p:cNvSpPr>
              <a:spLocks/>
            </p:cNvSpPr>
            <p:nvPr/>
          </p:nvSpPr>
          <p:spPr bwMode="auto">
            <a:xfrm>
              <a:off x="1475" y="724"/>
              <a:ext cx="7" cy="13"/>
            </a:xfrm>
            <a:custGeom>
              <a:avLst/>
              <a:gdLst>
                <a:gd name="T0" fmla="*/ 4 w 7"/>
                <a:gd name="T1" fmla="*/ 0 h 13"/>
                <a:gd name="T2" fmla="*/ 3 w 7"/>
                <a:gd name="T3" fmla="*/ 3 h 13"/>
                <a:gd name="T4" fmla="*/ 3 w 7"/>
                <a:gd name="T5" fmla="*/ 5 h 13"/>
                <a:gd name="T6" fmla="*/ 3 w 7"/>
                <a:gd name="T7" fmla="*/ 7 h 13"/>
                <a:gd name="T8" fmla="*/ 0 w 7"/>
                <a:gd name="T9" fmla="*/ 9 h 13"/>
                <a:gd name="T10" fmla="*/ 0 w 7"/>
                <a:gd name="T11" fmla="*/ 12 h 13"/>
                <a:gd name="T12" fmla="*/ 0 w 7"/>
                <a:gd name="T13" fmla="*/ 13 h 13"/>
                <a:gd name="T14" fmla="*/ 3 w 7"/>
                <a:gd name="T15" fmla="*/ 13 h 13"/>
                <a:gd name="T16" fmla="*/ 3 w 7"/>
                <a:gd name="T17" fmla="*/ 12 h 13"/>
                <a:gd name="T18" fmla="*/ 2 w 7"/>
                <a:gd name="T19" fmla="*/ 10 h 13"/>
                <a:gd name="T20" fmla="*/ 2 w 7"/>
                <a:gd name="T21" fmla="*/ 8 h 13"/>
                <a:gd name="T22" fmla="*/ 4 w 7"/>
                <a:gd name="T23" fmla="*/ 5 h 13"/>
                <a:gd name="T24" fmla="*/ 5 w 7"/>
                <a:gd name="T25" fmla="*/ 4 h 13"/>
                <a:gd name="T26" fmla="*/ 7 w 7"/>
                <a:gd name="T27" fmla="*/ 2 h 13"/>
                <a:gd name="T28" fmla="*/ 5 w 7"/>
                <a:gd name="T29" fmla="*/ 2 h 13"/>
                <a:gd name="T30" fmla="*/ 4 w 7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4" name="Freeform 3596"/>
            <p:cNvSpPr>
              <a:spLocks/>
            </p:cNvSpPr>
            <p:nvPr/>
          </p:nvSpPr>
          <p:spPr bwMode="auto">
            <a:xfrm>
              <a:off x="1474" y="741"/>
              <a:ext cx="3" cy="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5" name="Freeform 3597"/>
            <p:cNvSpPr>
              <a:spLocks/>
            </p:cNvSpPr>
            <p:nvPr/>
          </p:nvSpPr>
          <p:spPr bwMode="auto">
            <a:xfrm>
              <a:off x="1485" y="729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3 h 4"/>
                <a:gd name="T4" fmla="*/ 2 w 2"/>
                <a:gd name="T5" fmla="*/ 0 h 4"/>
                <a:gd name="T6" fmla="*/ 0 w 2"/>
                <a:gd name="T7" fmla="*/ 2 h 4"/>
                <a:gd name="T8" fmla="*/ 0 w 2"/>
                <a:gd name="T9" fmla="*/ 3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6" name="Freeform 3598"/>
            <p:cNvSpPr>
              <a:spLocks/>
            </p:cNvSpPr>
            <p:nvPr/>
          </p:nvSpPr>
          <p:spPr bwMode="auto">
            <a:xfrm>
              <a:off x="1441" y="685"/>
              <a:ext cx="54" cy="99"/>
            </a:xfrm>
            <a:custGeom>
              <a:avLst/>
              <a:gdLst>
                <a:gd name="T0" fmla="*/ 41 w 54"/>
                <a:gd name="T1" fmla="*/ 10 h 99"/>
                <a:gd name="T2" fmla="*/ 36 w 54"/>
                <a:gd name="T3" fmla="*/ 23 h 99"/>
                <a:gd name="T4" fmla="*/ 31 w 54"/>
                <a:gd name="T5" fmla="*/ 34 h 99"/>
                <a:gd name="T6" fmla="*/ 29 w 54"/>
                <a:gd name="T7" fmla="*/ 41 h 99"/>
                <a:gd name="T8" fmla="*/ 27 w 54"/>
                <a:gd name="T9" fmla="*/ 47 h 99"/>
                <a:gd name="T10" fmla="*/ 23 w 54"/>
                <a:gd name="T11" fmla="*/ 49 h 99"/>
                <a:gd name="T12" fmla="*/ 19 w 54"/>
                <a:gd name="T13" fmla="*/ 56 h 99"/>
                <a:gd name="T14" fmla="*/ 16 w 54"/>
                <a:gd name="T15" fmla="*/ 62 h 99"/>
                <a:gd name="T16" fmla="*/ 13 w 54"/>
                <a:gd name="T17" fmla="*/ 64 h 99"/>
                <a:gd name="T18" fmla="*/ 11 w 54"/>
                <a:gd name="T19" fmla="*/ 68 h 99"/>
                <a:gd name="T20" fmla="*/ 5 w 54"/>
                <a:gd name="T21" fmla="*/ 79 h 99"/>
                <a:gd name="T22" fmla="*/ 5 w 54"/>
                <a:gd name="T23" fmla="*/ 77 h 99"/>
                <a:gd name="T24" fmla="*/ 2 w 54"/>
                <a:gd name="T25" fmla="*/ 79 h 99"/>
                <a:gd name="T26" fmla="*/ 0 w 54"/>
                <a:gd name="T27" fmla="*/ 83 h 99"/>
                <a:gd name="T28" fmla="*/ 1 w 54"/>
                <a:gd name="T29" fmla="*/ 83 h 99"/>
                <a:gd name="T30" fmla="*/ 2 w 54"/>
                <a:gd name="T31" fmla="*/ 88 h 99"/>
                <a:gd name="T32" fmla="*/ 0 w 54"/>
                <a:gd name="T33" fmla="*/ 99 h 99"/>
                <a:gd name="T34" fmla="*/ 6 w 54"/>
                <a:gd name="T35" fmla="*/ 93 h 99"/>
                <a:gd name="T36" fmla="*/ 5 w 54"/>
                <a:gd name="T37" fmla="*/ 94 h 99"/>
                <a:gd name="T38" fmla="*/ 5 w 54"/>
                <a:gd name="T39" fmla="*/ 90 h 99"/>
                <a:gd name="T40" fmla="*/ 7 w 54"/>
                <a:gd name="T41" fmla="*/ 87 h 99"/>
                <a:gd name="T42" fmla="*/ 13 w 54"/>
                <a:gd name="T43" fmla="*/ 84 h 99"/>
                <a:gd name="T44" fmla="*/ 19 w 54"/>
                <a:gd name="T45" fmla="*/ 75 h 99"/>
                <a:gd name="T46" fmla="*/ 24 w 54"/>
                <a:gd name="T47" fmla="*/ 69 h 99"/>
                <a:gd name="T48" fmla="*/ 28 w 54"/>
                <a:gd name="T49" fmla="*/ 64 h 99"/>
                <a:gd name="T50" fmla="*/ 33 w 54"/>
                <a:gd name="T51" fmla="*/ 59 h 99"/>
                <a:gd name="T52" fmla="*/ 38 w 54"/>
                <a:gd name="T53" fmla="*/ 56 h 99"/>
                <a:gd name="T54" fmla="*/ 41 w 54"/>
                <a:gd name="T55" fmla="*/ 51 h 99"/>
                <a:gd name="T56" fmla="*/ 42 w 54"/>
                <a:gd name="T57" fmla="*/ 52 h 99"/>
                <a:gd name="T58" fmla="*/ 46 w 54"/>
                <a:gd name="T59" fmla="*/ 46 h 99"/>
                <a:gd name="T60" fmla="*/ 47 w 54"/>
                <a:gd name="T61" fmla="*/ 38 h 99"/>
                <a:gd name="T62" fmla="*/ 49 w 54"/>
                <a:gd name="T63" fmla="*/ 31 h 99"/>
                <a:gd name="T64" fmla="*/ 52 w 54"/>
                <a:gd name="T65" fmla="*/ 22 h 99"/>
                <a:gd name="T66" fmla="*/ 53 w 54"/>
                <a:gd name="T67" fmla="*/ 13 h 99"/>
                <a:gd name="T68" fmla="*/ 53 w 54"/>
                <a:gd name="T69" fmla="*/ 1 h 99"/>
                <a:gd name="T70" fmla="*/ 49 w 54"/>
                <a:gd name="T71" fmla="*/ 0 h 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" h="99">
                  <a:moveTo>
                    <a:pt x="46" y="2"/>
                  </a:moveTo>
                  <a:lnTo>
                    <a:pt x="41" y="10"/>
                  </a:lnTo>
                  <a:lnTo>
                    <a:pt x="36" y="20"/>
                  </a:lnTo>
                  <a:lnTo>
                    <a:pt x="36" y="23"/>
                  </a:lnTo>
                  <a:lnTo>
                    <a:pt x="33" y="28"/>
                  </a:lnTo>
                  <a:lnTo>
                    <a:pt x="31" y="34"/>
                  </a:lnTo>
                  <a:lnTo>
                    <a:pt x="31" y="39"/>
                  </a:lnTo>
                  <a:lnTo>
                    <a:pt x="29" y="41"/>
                  </a:lnTo>
                  <a:lnTo>
                    <a:pt x="28" y="44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3" y="49"/>
                  </a:lnTo>
                  <a:lnTo>
                    <a:pt x="22" y="52"/>
                  </a:lnTo>
                  <a:lnTo>
                    <a:pt x="19" y="56"/>
                  </a:lnTo>
                  <a:lnTo>
                    <a:pt x="17" y="58"/>
                  </a:lnTo>
                  <a:lnTo>
                    <a:pt x="16" y="62"/>
                  </a:lnTo>
                  <a:lnTo>
                    <a:pt x="14" y="63"/>
                  </a:lnTo>
                  <a:lnTo>
                    <a:pt x="13" y="64"/>
                  </a:lnTo>
                  <a:lnTo>
                    <a:pt x="12" y="67"/>
                  </a:lnTo>
                  <a:lnTo>
                    <a:pt x="11" y="68"/>
                  </a:lnTo>
                  <a:lnTo>
                    <a:pt x="6" y="74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2" y="8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11" y="85"/>
                  </a:lnTo>
                  <a:lnTo>
                    <a:pt x="13" y="84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4" y="69"/>
                  </a:lnTo>
                  <a:lnTo>
                    <a:pt x="27" y="68"/>
                  </a:lnTo>
                  <a:lnTo>
                    <a:pt x="28" y="64"/>
                  </a:lnTo>
                  <a:lnTo>
                    <a:pt x="29" y="62"/>
                  </a:lnTo>
                  <a:lnTo>
                    <a:pt x="33" y="59"/>
                  </a:lnTo>
                  <a:lnTo>
                    <a:pt x="37" y="58"/>
                  </a:lnTo>
                  <a:lnTo>
                    <a:pt x="38" y="56"/>
                  </a:lnTo>
                  <a:lnTo>
                    <a:pt x="38" y="53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6" y="46"/>
                  </a:lnTo>
                  <a:lnTo>
                    <a:pt x="44" y="43"/>
                  </a:lnTo>
                  <a:lnTo>
                    <a:pt x="47" y="38"/>
                  </a:lnTo>
                  <a:lnTo>
                    <a:pt x="49" y="34"/>
                  </a:lnTo>
                  <a:lnTo>
                    <a:pt x="49" y="31"/>
                  </a:lnTo>
                  <a:lnTo>
                    <a:pt x="51" y="27"/>
                  </a:lnTo>
                  <a:lnTo>
                    <a:pt x="52" y="22"/>
                  </a:lnTo>
                  <a:lnTo>
                    <a:pt x="53" y="17"/>
                  </a:lnTo>
                  <a:lnTo>
                    <a:pt x="53" y="13"/>
                  </a:lnTo>
                  <a:lnTo>
                    <a:pt x="54" y="10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7" name="Freeform 3599"/>
            <p:cNvSpPr>
              <a:spLocks/>
            </p:cNvSpPr>
            <p:nvPr/>
          </p:nvSpPr>
          <p:spPr bwMode="auto">
            <a:xfrm>
              <a:off x="1490" y="567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8" name="Freeform 3600"/>
            <p:cNvSpPr>
              <a:spLocks/>
            </p:cNvSpPr>
            <p:nvPr/>
          </p:nvSpPr>
          <p:spPr bwMode="auto">
            <a:xfrm>
              <a:off x="1492" y="572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9" name="Freeform 3601"/>
            <p:cNvSpPr>
              <a:spLocks/>
            </p:cNvSpPr>
            <p:nvPr/>
          </p:nvSpPr>
          <p:spPr bwMode="auto">
            <a:xfrm>
              <a:off x="1477" y="549"/>
              <a:ext cx="37" cy="71"/>
            </a:xfrm>
            <a:custGeom>
              <a:avLst/>
              <a:gdLst>
                <a:gd name="T0" fmla="*/ 8 w 37"/>
                <a:gd name="T1" fmla="*/ 67 h 71"/>
                <a:gd name="T2" fmla="*/ 12 w 37"/>
                <a:gd name="T3" fmla="*/ 65 h 71"/>
                <a:gd name="T4" fmla="*/ 10 w 37"/>
                <a:gd name="T5" fmla="*/ 62 h 71"/>
                <a:gd name="T6" fmla="*/ 12 w 37"/>
                <a:gd name="T7" fmla="*/ 56 h 71"/>
                <a:gd name="T8" fmla="*/ 15 w 37"/>
                <a:gd name="T9" fmla="*/ 56 h 71"/>
                <a:gd name="T10" fmla="*/ 16 w 37"/>
                <a:gd name="T11" fmla="*/ 47 h 71"/>
                <a:gd name="T12" fmla="*/ 16 w 37"/>
                <a:gd name="T13" fmla="*/ 42 h 71"/>
                <a:gd name="T14" fmla="*/ 16 w 37"/>
                <a:gd name="T15" fmla="*/ 38 h 71"/>
                <a:gd name="T16" fmla="*/ 17 w 37"/>
                <a:gd name="T17" fmla="*/ 36 h 71"/>
                <a:gd name="T18" fmla="*/ 22 w 37"/>
                <a:gd name="T19" fmla="*/ 29 h 71"/>
                <a:gd name="T20" fmla="*/ 22 w 37"/>
                <a:gd name="T21" fmla="*/ 28 h 71"/>
                <a:gd name="T22" fmla="*/ 22 w 37"/>
                <a:gd name="T23" fmla="*/ 26 h 71"/>
                <a:gd name="T24" fmla="*/ 22 w 37"/>
                <a:gd name="T25" fmla="*/ 25 h 71"/>
                <a:gd name="T26" fmla="*/ 24 w 37"/>
                <a:gd name="T27" fmla="*/ 25 h 71"/>
                <a:gd name="T28" fmla="*/ 29 w 37"/>
                <a:gd name="T29" fmla="*/ 20 h 71"/>
                <a:gd name="T30" fmla="*/ 32 w 37"/>
                <a:gd name="T31" fmla="*/ 15 h 71"/>
                <a:gd name="T32" fmla="*/ 34 w 37"/>
                <a:gd name="T33" fmla="*/ 13 h 71"/>
                <a:gd name="T34" fmla="*/ 32 w 37"/>
                <a:gd name="T35" fmla="*/ 14 h 71"/>
                <a:gd name="T36" fmla="*/ 28 w 37"/>
                <a:gd name="T37" fmla="*/ 18 h 71"/>
                <a:gd name="T38" fmla="*/ 29 w 37"/>
                <a:gd name="T39" fmla="*/ 14 h 71"/>
                <a:gd name="T40" fmla="*/ 33 w 37"/>
                <a:gd name="T41" fmla="*/ 10 h 71"/>
                <a:gd name="T42" fmla="*/ 36 w 37"/>
                <a:gd name="T43" fmla="*/ 6 h 71"/>
                <a:gd name="T44" fmla="*/ 37 w 37"/>
                <a:gd name="T45" fmla="*/ 5 h 71"/>
                <a:gd name="T46" fmla="*/ 34 w 37"/>
                <a:gd name="T47" fmla="*/ 6 h 71"/>
                <a:gd name="T48" fmla="*/ 34 w 37"/>
                <a:gd name="T49" fmla="*/ 3 h 71"/>
                <a:gd name="T50" fmla="*/ 36 w 37"/>
                <a:gd name="T51" fmla="*/ 0 h 71"/>
                <a:gd name="T52" fmla="*/ 31 w 37"/>
                <a:gd name="T53" fmla="*/ 1 h 71"/>
                <a:gd name="T54" fmla="*/ 29 w 37"/>
                <a:gd name="T55" fmla="*/ 1 h 71"/>
                <a:gd name="T56" fmla="*/ 27 w 37"/>
                <a:gd name="T57" fmla="*/ 4 h 71"/>
                <a:gd name="T58" fmla="*/ 28 w 37"/>
                <a:gd name="T59" fmla="*/ 6 h 71"/>
                <a:gd name="T60" fmla="*/ 33 w 37"/>
                <a:gd name="T61" fmla="*/ 4 h 71"/>
                <a:gd name="T62" fmla="*/ 32 w 37"/>
                <a:gd name="T63" fmla="*/ 8 h 71"/>
                <a:gd name="T64" fmla="*/ 26 w 37"/>
                <a:gd name="T65" fmla="*/ 8 h 71"/>
                <a:gd name="T66" fmla="*/ 23 w 37"/>
                <a:gd name="T67" fmla="*/ 9 h 71"/>
                <a:gd name="T68" fmla="*/ 19 w 37"/>
                <a:gd name="T69" fmla="*/ 14 h 71"/>
                <a:gd name="T70" fmla="*/ 17 w 37"/>
                <a:gd name="T71" fmla="*/ 15 h 71"/>
                <a:gd name="T72" fmla="*/ 15 w 37"/>
                <a:gd name="T73" fmla="*/ 18 h 71"/>
                <a:gd name="T74" fmla="*/ 18 w 37"/>
                <a:gd name="T75" fmla="*/ 16 h 71"/>
                <a:gd name="T76" fmla="*/ 17 w 37"/>
                <a:gd name="T77" fmla="*/ 23 h 71"/>
                <a:gd name="T78" fmla="*/ 15 w 37"/>
                <a:gd name="T79" fmla="*/ 26 h 71"/>
                <a:gd name="T80" fmla="*/ 12 w 37"/>
                <a:gd name="T81" fmla="*/ 25 h 71"/>
                <a:gd name="T82" fmla="*/ 10 w 37"/>
                <a:gd name="T83" fmla="*/ 30 h 71"/>
                <a:gd name="T84" fmla="*/ 8 w 37"/>
                <a:gd name="T85" fmla="*/ 30 h 71"/>
                <a:gd name="T86" fmla="*/ 6 w 37"/>
                <a:gd name="T87" fmla="*/ 33 h 71"/>
                <a:gd name="T88" fmla="*/ 5 w 37"/>
                <a:gd name="T89" fmla="*/ 39 h 71"/>
                <a:gd name="T90" fmla="*/ 2 w 37"/>
                <a:gd name="T91" fmla="*/ 45 h 71"/>
                <a:gd name="T92" fmla="*/ 2 w 37"/>
                <a:gd name="T93" fmla="*/ 52 h 71"/>
                <a:gd name="T94" fmla="*/ 2 w 37"/>
                <a:gd name="T95" fmla="*/ 57 h 71"/>
                <a:gd name="T96" fmla="*/ 0 w 37"/>
                <a:gd name="T97" fmla="*/ 66 h 71"/>
                <a:gd name="T98" fmla="*/ 10 w 37"/>
                <a:gd name="T99" fmla="*/ 70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71">
                  <a:moveTo>
                    <a:pt x="10" y="70"/>
                  </a:moveTo>
                  <a:lnTo>
                    <a:pt x="8" y="69"/>
                  </a:lnTo>
                  <a:lnTo>
                    <a:pt x="8" y="67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5" y="56"/>
                  </a:lnTo>
                  <a:lnTo>
                    <a:pt x="13" y="52"/>
                  </a:lnTo>
                  <a:lnTo>
                    <a:pt x="15" y="51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7" y="40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8" y="39"/>
                  </a:lnTo>
                  <a:lnTo>
                    <a:pt x="22" y="29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5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5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1" y="6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4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6" y="35"/>
                  </a:lnTo>
                  <a:lnTo>
                    <a:pt x="5" y="39"/>
                  </a:lnTo>
                  <a:lnTo>
                    <a:pt x="2" y="41"/>
                  </a:lnTo>
                  <a:lnTo>
                    <a:pt x="3" y="42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0" y="66"/>
                  </a:lnTo>
                  <a:lnTo>
                    <a:pt x="5" y="70"/>
                  </a:lnTo>
                  <a:lnTo>
                    <a:pt x="8" y="71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0" name="Freeform 3602"/>
            <p:cNvSpPr>
              <a:spLocks/>
            </p:cNvSpPr>
            <p:nvPr/>
          </p:nvSpPr>
          <p:spPr bwMode="auto">
            <a:xfrm>
              <a:off x="1460" y="635"/>
              <a:ext cx="3" cy="5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5 h 5"/>
                <a:gd name="T4" fmla="*/ 2 w 3"/>
                <a:gd name="T5" fmla="*/ 5 h 5"/>
                <a:gd name="T6" fmla="*/ 2 w 3"/>
                <a:gd name="T7" fmla="*/ 2 h 5"/>
                <a:gd name="T8" fmla="*/ 3 w 3"/>
                <a:gd name="T9" fmla="*/ 0 h 5"/>
                <a:gd name="T10" fmla="*/ 2 w 3"/>
                <a:gd name="T11" fmla="*/ 1 h 5"/>
                <a:gd name="T12" fmla="*/ 0 w 3"/>
                <a:gd name="T13" fmla="*/ 2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1" name="Freeform 3603"/>
            <p:cNvSpPr>
              <a:spLocks/>
            </p:cNvSpPr>
            <p:nvPr/>
          </p:nvSpPr>
          <p:spPr bwMode="auto">
            <a:xfrm>
              <a:off x="1488" y="569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2" name="Freeform 3604"/>
            <p:cNvSpPr>
              <a:spLocks/>
            </p:cNvSpPr>
            <p:nvPr/>
          </p:nvSpPr>
          <p:spPr bwMode="auto">
            <a:xfrm>
              <a:off x="1469" y="646"/>
              <a:ext cx="1" cy="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1 w 1"/>
                <a:gd name="T5" fmla="*/ 1 h 3"/>
                <a:gd name="T6" fmla="*/ 0 w 1"/>
                <a:gd name="T7" fmla="*/ 0 h 3"/>
                <a:gd name="T8" fmla="*/ 0 w 1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3" name="Freeform 3605"/>
            <p:cNvSpPr>
              <a:spLocks/>
            </p:cNvSpPr>
            <p:nvPr/>
          </p:nvSpPr>
          <p:spPr bwMode="auto">
            <a:xfrm>
              <a:off x="1470" y="6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1 h 3"/>
                <a:gd name="T6" fmla="*/ 2 w 2"/>
                <a:gd name="T7" fmla="*/ 0 h 3"/>
                <a:gd name="T8" fmla="*/ 0 w 2"/>
                <a:gd name="T9" fmla="*/ 1 h 3"/>
                <a:gd name="T10" fmla="*/ 0 w 2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4" name="Freeform 3606"/>
            <p:cNvSpPr>
              <a:spLocks/>
            </p:cNvSpPr>
            <p:nvPr/>
          </p:nvSpPr>
          <p:spPr bwMode="auto">
            <a:xfrm>
              <a:off x="1472" y="645"/>
              <a:ext cx="3" cy="6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4 h 6"/>
                <a:gd name="T8" fmla="*/ 0 w 3"/>
                <a:gd name="T9" fmla="*/ 5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5 h 6"/>
                <a:gd name="T16" fmla="*/ 1 w 3"/>
                <a:gd name="T17" fmla="*/ 5 h 6"/>
                <a:gd name="T18" fmla="*/ 1 w 3"/>
                <a:gd name="T19" fmla="*/ 4 h 6"/>
                <a:gd name="T20" fmla="*/ 2 w 3"/>
                <a:gd name="T21" fmla="*/ 2 h 6"/>
                <a:gd name="T22" fmla="*/ 3 w 3"/>
                <a:gd name="T23" fmla="*/ 1 h 6"/>
                <a:gd name="T24" fmla="*/ 3 w 3"/>
                <a:gd name="T25" fmla="*/ 0 h 6"/>
                <a:gd name="T26" fmla="*/ 2 w 3"/>
                <a:gd name="T27" fmla="*/ 0 h 6"/>
                <a:gd name="T28" fmla="*/ 1 w 3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5" name="Freeform 3607"/>
            <p:cNvSpPr>
              <a:spLocks/>
            </p:cNvSpPr>
            <p:nvPr/>
          </p:nvSpPr>
          <p:spPr bwMode="auto">
            <a:xfrm>
              <a:off x="1478" y="64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6" name="Freeform 3608"/>
            <p:cNvSpPr>
              <a:spLocks/>
            </p:cNvSpPr>
            <p:nvPr/>
          </p:nvSpPr>
          <p:spPr bwMode="auto">
            <a:xfrm>
              <a:off x="1480" y="649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7" name="Freeform 3609"/>
            <p:cNvSpPr>
              <a:spLocks/>
            </p:cNvSpPr>
            <p:nvPr/>
          </p:nvSpPr>
          <p:spPr bwMode="auto">
            <a:xfrm>
              <a:off x="1453" y="624"/>
              <a:ext cx="31" cy="54"/>
            </a:xfrm>
            <a:custGeom>
              <a:avLst/>
              <a:gdLst>
                <a:gd name="T0" fmla="*/ 19 w 31"/>
                <a:gd name="T1" fmla="*/ 4 h 54"/>
                <a:gd name="T2" fmla="*/ 15 w 31"/>
                <a:gd name="T3" fmla="*/ 11 h 54"/>
                <a:gd name="T4" fmla="*/ 12 w 31"/>
                <a:gd name="T5" fmla="*/ 16 h 54"/>
                <a:gd name="T6" fmla="*/ 12 w 31"/>
                <a:gd name="T7" fmla="*/ 20 h 54"/>
                <a:gd name="T8" fmla="*/ 11 w 31"/>
                <a:gd name="T9" fmla="*/ 23 h 54"/>
                <a:gd name="T10" fmla="*/ 9 w 31"/>
                <a:gd name="T11" fmla="*/ 25 h 54"/>
                <a:gd name="T12" fmla="*/ 7 w 31"/>
                <a:gd name="T13" fmla="*/ 28 h 54"/>
                <a:gd name="T14" fmla="*/ 6 w 31"/>
                <a:gd name="T15" fmla="*/ 32 h 54"/>
                <a:gd name="T16" fmla="*/ 5 w 31"/>
                <a:gd name="T17" fmla="*/ 33 h 54"/>
                <a:gd name="T18" fmla="*/ 4 w 31"/>
                <a:gd name="T19" fmla="*/ 36 h 54"/>
                <a:gd name="T20" fmla="*/ 2 w 31"/>
                <a:gd name="T21" fmla="*/ 42 h 54"/>
                <a:gd name="T22" fmla="*/ 0 w 31"/>
                <a:gd name="T23" fmla="*/ 43 h 54"/>
                <a:gd name="T24" fmla="*/ 1 w 31"/>
                <a:gd name="T25" fmla="*/ 46 h 54"/>
                <a:gd name="T26" fmla="*/ 5 w 31"/>
                <a:gd name="T27" fmla="*/ 48 h 54"/>
                <a:gd name="T28" fmla="*/ 9 w 31"/>
                <a:gd name="T29" fmla="*/ 54 h 54"/>
                <a:gd name="T30" fmla="*/ 10 w 31"/>
                <a:gd name="T31" fmla="*/ 51 h 54"/>
                <a:gd name="T32" fmla="*/ 7 w 31"/>
                <a:gd name="T33" fmla="*/ 52 h 54"/>
                <a:gd name="T34" fmla="*/ 9 w 31"/>
                <a:gd name="T35" fmla="*/ 48 h 54"/>
                <a:gd name="T36" fmla="*/ 10 w 31"/>
                <a:gd name="T37" fmla="*/ 46 h 54"/>
                <a:gd name="T38" fmla="*/ 14 w 31"/>
                <a:gd name="T39" fmla="*/ 42 h 54"/>
                <a:gd name="T40" fmla="*/ 16 w 31"/>
                <a:gd name="T41" fmla="*/ 37 h 54"/>
                <a:gd name="T42" fmla="*/ 19 w 31"/>
                <a:gd name="T43" fmla="*/ 35 h 54"/>
                <a:gd name="T44" fmla="*/ 21 w 31"/>
                <a:gd name="T45" fmla="*/ 31 h 54"/>
                <a:gd name="T46" fmla="*/ 24 w 31"/>
                <a:gd name="T47" fmla="*/ 30 h 54"/>
                <a:gd name="T48" fmla="*/ 25 w 31"/>
                <a:gd name="T49" fmla="*/ 27 h 54"/>
                <a:gd name="T50" fmla="*/ 27 w 31"/>
                <a:gd name="T51" fmla="*/ 26 h 54"/>
                <a:gd name="T52" fmla="*/ 26 w 31"/>
                <a:gd name="T53" fmla="*/ 23 h 54"/>
                <a:gd name="T54" fmla="*/ 29 w 31"/>
                <a:gd name="T55" fmla="*/ 18 h 54"/>
                <a:gd name="T56" fmla="*/ 30 w 31"/>
                <a:gd name="T57" fmla="*/ 15 h 54"/>
                <a:gd name="T58" fmla="*/ 31 w 31"/>
                <a:gd name="T59" fmla="*/ 11 h 54"/>
                <a:gd name="T60" fmla="*/ 31 w 31"/>
                <a:gd name="T61" fmla="*/ 1 h 54"/>
                <a:gd name="T62" fmla="*/ 24 w 31"/>
                <a:gd name="T63" fmla="*/ 1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24" y="1"/>
                  </a:moveTo>
                  <a:lnTo>
                    <a:pt x="19" y="4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7" y="52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2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7" y="36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5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6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52" name="Group 3714"/>
          <p:cNvGrpSpPr>
            <a:grpSpLocks/>
          </p:cNvGrpSpPr>
          <p:nvPr/>
        </p:nvGrpSpPr>
        <p:grpSpPr bwMode="auto">
          <a:xfrm>
            <a:off x="3127375" y="350838"/>
            <a:ext cx="979488" cy="1550987"/>
            <a:chOff x="1970" y="221"/>
            <a:chExt cx="617" cy="977"/>
          </a:xfrm>
        </p:grpSpPr>
        <p:grpSp>
          <p:nvGrpSpPr>
            <p:cNvPr id="14353" name="Group 3613"/>
            <p:cNvGrpSpPr>
              <a:grpSpLocks/>
            </p:cNvGrpSpPr>
            <p:nvPr/>
          </p:nvGrpSpPr>
          <p:grpSpPr bwMode="auto">
            <a:xfrm>
              <a:off x="1970" y="221"/>
              <a:ext cx="617" cy="977"/>
              <a:chOff x="1586" y="1442"/>
              <a:chExt cx="617" cy="977"/>
            </a:xfrm>
          </p:grpSpPr>
          <p:sp>
            <p:nvSpPr>
              <p:cNvPr id="14355" name="Freeform 3614"/>
              <p:cNvSpPr>
                <a:spLocks/>
              </p:cNvSpPr>
              <p:nvPr/>
            </p:nvSpPr>
            <p:spPr bwMode="auto">
              <a:xfrm>
                <a:off x="1768" y="1898"/>
                <a:ext cx="430" cy="365"/>
              </a:xfrm>
              <a:custGeom>
                <a:avLst/>
                <a:gdLst>
                  <a:gd name="T0" fmla="*/ 176 w 410"/>
                  <a:gd name="T1" fmla="*/ 110 h 348"/>
                  <a:gd name="T2" fmla="*/ 166 w 410"/>
                  <a:gd name="T3" fmla="*/ 105 h 348"/>
                  <a:gd name="T4" fmla="*/ 158 w 410"/>
                  <a:gd name="T5" fmla="*/ 116 h 348"/>
                  <a:gd name="T6" fmla="*/ 167 w 410"/>
                  <a:gd name="T7" fmla="*/ 144 h 348"/>
                  <a:gd name="T8" fmla="*/ 187 w 410"/>
                  <a:gd name="T9" fmla="*/ 153 h 348"/>
                  <a:gd name="T10" fmla="*/ 200 w 410"/>
                  <a:gd name="T11" fmla="*/ 153 h 348"/>
                  <a:gd name="T12" fmla="*/ 211 w 410"/>
                  <a:gd name="T13" fmla="*/ 133 h 348"/>
                  <a:gd name="T14" fmla="*/ 217 w 410"/>
                  <a:gd name="T15" fmla="*/ 101 h 348"/>
                  <a:gd name="T16" fmla="*/ 211 w 410"/>
                  <a:gd name="T17" fmla="*/ 69 h 348"/>
                  <a:gd name="T18" fmla="*/ 191 w 410"/>
                  <a:gd name="T19" fmla="*/ 43 h 348"/>
                  <a:gd name="T20" fmla="*/ 155 w 410"/>
                  <a:gd name="T21" fmla="*/ 16 h 348"/>
                  <a:gd name="T22" fmla="*/ 124 w 410"/>
                  <a:gd name="T23" fmla="*/ 15 h 348"/>
                  <a:gd name="T24" fmla="*/ 94 w 410"/>
                  <a:gd name="T25" fmla="*/ 30 h 348"/>
                  <a:gd name="T26" fmla="*/ 67 w 410"/>
                  <a:gd name="T27" fmla="*/ 52 h 348"/>
                  <a:gd name="T28" fmla="*/ 48 w 410"/>
                  <a:gd name="T29" fmla="*/ 80 h 348"/>
                  <a:gd name="T30" fmla="*/ 22 w 410"/>
                  <a:gd name="T31" fmla="*/ 145 h 348"/>
                  <a:gd name="T32" fmla="*/ 12 w 410"/>
                  <a:gd name="T33" fmla="*/ 201 h 348"/>
                  <a:gd name="T34" fmla="*/ 19 w 410"/>
                  <a:gd name="T35" fmla="*/ 233 h 348"/>
                  <a:gd name="T36" fmla="*/ 46 w 410"/>
                  <a:gd name="T37" fmla="*/ 269 h 348"/>
                  <a:gd name="T38" fmla="*/ 88 w 410"/>
                  <a:gd name="T39" fmla="*/ 308 h 348"/>
                  <a:gd name="T40" fmla="*/ 121 w 410"/>
                  <a:gd name="T41" fmla="*/ 323 h 348"/>
                  <a:gd name="T42" fmla="*/ 174 w 410"/>
                  <a:gd name="T43" fmla="*/ 349 h 348"/>
                  <a:gd name="T44" fmla="*/ 214 w 410"/>
                  <a:gd name="T45" fmla="*/ 357 h 348"/>
                  <a:gd name="T46" fmla="*/ 275 w 410"/>
                  <a:gd name="T47" fmla="*/ 351 h 348"/>
                  <a:gd name="T48" fmla="*/ 316 w 410"/>
                  <a:gd name="T49" fmla="*/ 344 h 348"/>
                  <a:gd name="T50" fmla="*/ 391 w 410"/>
                  <a:gd name="T51" fmla="*/ 312 h 348"/>
                  <a:gd name="T52" fmla="*/ 409 w 410"/>
                  <a:gd name="T53" fmla="*/ 305 h 348"/>
                  <a:gd name="T54" fmla="*/ 332 w 410"/>
                  <a:gd name="T55" fmla="*/ 342 h 348"/>
                  <a:gd name="T56" fmla="*/ 281 w 410"/>
                  <a:gd name="T57" fmla="*/ 358 h 348"/>
                  <a:gd name="T58" fmla="*/ 228 w 410"/>
                  <a:gd name="T59" fmla="*/ 364 h 348"/>
                  <a:gd name="T60" fmla="*/ 185 w 410"/>
                  <a:gd name="T61" fmla="*/ 363 h 348"/>
                  <a:gd name="T62" fmla="*/ 124 w 410"/>
                  <a:gd name="T63" fmla="*/ 341 h 348"/>
                  <a:gd name="T64" fmla="*/ 83 w 410"/>
                  <a:gd name="T65" fmla="*/ 320 h 348"/>
                  <a:gd name="T66" fmla="*/ 46 w 410"/>
                  <a:gd name="T67" fmla="*/ 288 h 348"/>
                  <a:gd name="T68" fmla="*/ 8 w 410"/>
                  <a:gd name="T69" fmla="*/ 241 h 348"/>
                  <a:gd name="T70" fmla="*/ 0 w 410"/>
                  <a:gd name="T71" fmla="*/ 205 h 348"/>
                  <a:gd name="T72" fmla="*/ 6 w 410"/>
                  <a:gd name="T73" fmla="*/ 156 h 348"/>
                  <a:gd name="T74" fmla="*/ 28 w 410"/>
                  <a:gd name="T75" fmla="*/ 89 h 348"/>
                  <a:gd name="T76" fmla="*/ 55 w 410"/>
                  <a:gd name="T77" fmla="*/ 48 h 348"/>
                  <a:gd name="T78" fmla="*/ 82 w 410"/>
                  <a:gd name="T79" fmla="*/ 24 h 348"/>
                  <a:gd name="T80" fmla="*/ 113 w 410"/>
                  <a:gd name="T81" fmla="*/ 4 h 348"/>
                  <a:gd name="T82" fmla="*/ 146 w 410"/>
                  <a:gd name="T83" fmla="*/ 0 h 348"/>
                  <a:gd name="T84" fmla="*/ 176 w 410"/>
                  <a:gd name="T85" fmla="*/ 13 h 348"/>
                  <a:gd name="T86" fmla="*/ 203 w 410"/>
                  <a:gd name="T87" fmla="*/ 37 h 348"/>
                  <a:gd name="T88" fmla="*/ 224 w 410"/>
                  <a:gd name="T89" fmla="*/ 67 h 348"/>
                  <a:gd name="T90" fmla="*/ 231 w 410"/>
                  <a:gd name="T91" fmla="*/ 105 h 348"/>
                  <a:gd name="T92" fmla="*/ 222 w 410"/>
                  <a:gd name="T93" fmla="*/ 142 h 348"/>
                  <a:gd name="T94" fmla="*/ 209 w 410"/>
                  <a:gd name="T95" fmla="*/ 164 h 348"/>
                  <a:gd name="T96" fmla="*/ 193 w 410"/>
                  <a:gd name="T97" fmla="*/ 167 h 348"/>
                  <a:gd name="T98" fmla="*/ 162 w 410"/>
                  <a:gd name="T99" fmla="*/ 156 h 348"/>
                  <a:gd name="T100" fmla="*/ 150 w 410"/>
                  <a:gd name="T101" fmla="*/ 139 h 348"/>
                  <a:gd name="T102" fmla="*/ 146 w 410"/>
                  <a:gd name="T103" fmla="*/ 113 h 348"/>
                  <a:gd name="T104" fmla="*/ 153 w 410"/>
                  <a:gd name="T105" fmla="*/ 96 h 348"/>
                  <a:gd name="T106" fmla="*/ 167 w 410"/>
                  <a:gd name="T107" fmla="*/ 93 h 348"/>
                  <a:gd name="T108" fmla="*/ 190 w 410"/>
                  <a:gd name="T109" fmla="*/ 107 h 34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0" h="348">
                    <a:moveTo>
                      <a:pt x="181" y="102"/>
                    </a:moveTo>
                    <a:lnTo>
                      <a:pt x="173" y="110"/>
                    </a:lnTo>
                    <a:lnTo>
                      <a:pt x="168" y="105"/>
                    </a:lnTo>
                    <a:lnTo>
                      <a:pt x="164" y="102"/>
                    </a:lnTo>
                    <a:lnTo>
                      <a:pt x="160" y="100"/>
                    </a:lnTo>
                    <a:lnTo>
                      <a:pt x="158" y="100"/>
                    </a:lnTo>
                    <a:lnTo>
                      <a:pt x="155" y="101"/>
                    </a:lnTo>
                    <a:lnTo>
                      <a:pt x="154" y="103"/>
                    </a:lnTo>
                    <a:lnTo>
                      <a:pt x="151" y="111"/>
                    </a:lnTo>
                    <a:lnTo>
                      <a:pt x="153" y="120"/>
                    </a:lnTo>
                    <a:lnTo>
                      <a:pt x="155" y="130"/>
                    </a:lnTo>
                    <a:lnTo>
                      <a:pt x="159" y="137"/>
                    </a:lnTo>
                    <a:lnTo>
                      <a:pt x="161" y="140"/>
                    </a:lnTo>
                    <a:lnTo>
                      <a:pt x="165" y="142"/>
                    </a:lnTo>
                    <a:lnTo>
                      <a:pt x="178" y="146"/>
                    </a:lnTo>
                    <a:lnTo>
                      <a:pt x="185" y="147"/>
                    </a:lnTo>
                    <a:lnTo>
                      <a:pt x="189" y="147"/>
                    </a:lnTo>
                    <a:lnTo>
                      <a:pt x="191" y="146"/>
                    </a:lnTo>
                    <a:lnTo>
                      <a:pt x="195" y="142"/>
                    </a:lnTo>
                    <a:lnTo>
                      <a:pt x="197" y="137"/>
                    </a:lnTo>
                    <a:lnTo>
                      <a:pt x="201" y="127"/>
                    </a:lnTo>
                    <a:lnTo>
                      <a:pt x="205" y="117"/>
                    </a:lnTo>
                    <a:lnTo>
                      <a:pt x="206" y="107"/>
                    </a:lnTo>
                    <a:lnTo>
                      <a:pt x="207" y="96"/>
                    </a:lnTo>
                    <a:lnTo>
                      <a:pt x="207" y="86"/>
                    </a:lnTo>
                    <a:lnTo>
                      <a:pt x="205" y="76"/>
                    </a:lnTo>
                    <a:lnTo>
                      <a:pt x="201" y="66"/>
                    </a:lnTo>
                    <a:lnTo>
                      <a:pt x="196" y="57"/>
                    </a:lnTo>
                    <a:lnTo>
                      <a:pt x="190" y="49"/>
                    </a:lnTo>
                    <a:lnTo>
                      <a:pt x="182" y="41"/>
                    </a:lnTo>
                    <a:lnTo>
                      <a:pt x="166" y="26"/>
                    </a:lnTo>
                    <a:lnTo>
                      <a:pt x="158" y="20"/>
                    </a:lnTo>
                    <a:lnTo>
                      <a:pt x="148" y="15"/>
                    </a:lnTo>
                    <a:lnTo>
                      <a:pt x="138" y="13"/>
                    </a:lnTo>
                    <a:lnTo>
                      <a:pt x="128" y="13"/>
                    </a:lnTo>
                    <a:lnTo>
                      <a:pt x="118" y="14"/>
                    </a:lnTo>
                    <a:lnTo>
                      <a:pt x="109" y="18"/>
                    </a:lnTo>
                    <a:lnTo>
                      <a:pt x="99" y="23"/>
                    </a:lnTo>
                    <a:lnTo>
                      <a:pt x="90" y="29"/>
                    </a:lnTo>
                    <a:lnTo>
                      <a:pt x="81" y="35"/>
                    </a:lnTo>
                    <a:lnTo>
                      <a:pt x="73" y="43"/>
                    </a:lnTo>
                    <a:lnTo>
                      <a:pt x="64" y="50"/>
                    </a:lnTo>
                    <a:lnTo>
                      <a:pt x="58" y="57"/>
                    </a:lnTo>
                    <a:lnTo>
                      <a:pt x="52" y="67"/>
                    </a:lnTo>
                    <a:lnTo>
                      <a:pt x="46" y="76"/>
                    </a:lnTo>
                    <a:lnTo>
                      <a:pt x="36" y="96"/>
                    </a:lnTo>
                    <a:lnTo>
                      <a:pt x="28" y="116"/>
                    </a:lnTo>
                    <a:lnTo>
                      <a:pt x="21" y="138"/>
                    </a:lnTo>
                    <a:lnTo>
                      <a:pt x="16" y="159"/>
                    </a:lnTo>
                    <a:lnTo>
                      <a:pt x="12" y="182"/>
                    </a:lnTo>
                    <a:lnTo>
                      <a:pt x="11" y="192"/>
                    </a:lnTo>
                    <a:lnTo>
                      <a:pt x="12" y="203"/>
                    </a:lnTo>
                    <a:lnTo>
                      <a:pt x="15" y="213"/>
                    </a:lnTo>
                    <a:lnTo>
                      <a:pt x="18" y="222"/>
                    </a:lnTo>
                    <a:lnTo>
                      <a:pt x="23" y="230"/>
                    </a:lnTo>
                    <a:lnTo>
                      <a:pt x="30" y="240"/>
                    </a:lnTo>
                    <a:lnTo>
                      <a:pt x="44" y="256"/>
                    </a:lnTo>
                    <a:lnTo>
                      <a:pt x="59" y="272"/>
                    </a:lnTo>
                    <a:lnTo>
                      <a:pt x="76" y="287"/>
                    </a:lnTo>
                    <a:lnTo>
                      <a:pt x="84" y="294"/>
                    </a:lnTo>
                    <a:lnTo>
                      <a:pt x="94" y="299"/>
                    </a:lnTo>
                    <a:lnTo>
                      <a:pt x="105" y="304"/>
                    </a:lnTo>
                    <a:lnTo>
                      <a:pt x="115" y="308"/>
                    </a:lnTo>
                    <a:lnTo>
                      <a:pt x="132" y="318"/>
                    </a:lnTo>
                    <a:lnTo>
                      <a:pt x="149" y="327"/>
                    </a:lnTo>
                    <a:lnTo>
                      <a:pt x="166" y="333"/>
                    </a:lnTo>
                    <a:lnTo>
                      <a:pt x="185" y="338"/>
                    </a:lnTo>
                    <a:lnTo>
                      <a:pt x="194" y="340"/>
                    </a:lnTo>
                    <a:lnTo>
                      <a:pt x="204" y="340"/>
                    </a:lnTo>
                    <a:lnTo>
                      <a:pt x="224" y="338"/>
                    </a:lnTo>
                    <a:lnTo>
                      <a:pt x="242" y="336"/>
                    </a:lnTo>
                    <a:lnTo>
                      <a:pt x="262" y="335"/>
                    </a:lnTo>
                    <a:lnTo>
                      <a:pt x="272" y="335"/>
                    </a:lnTo>
                    <a:lnTo>
                      <a:pt x="282" y="332"/>
                    </a:lnTo>
                    <a:lnTo>
                      <a:pt x="301" y="328"/>
                    </a:lnTo>
                    <a:lnTo>
                      <a:pt x="319" y="321"/>
                    </a:lnTo>
                    <a:lnTo>
                      <a:pt x="337" y="313"/>
                    </a:lnTo>
                    <a:lnTo>
                      <a:pt x="373" y="297"/>
                    </a:lnTo>
                    <a:lnTo>
                      <a:pt x="391" y="290"/>
                    </a:lnTo>
                    <a:lnTo>
                      <a:pt x="410" y="285"/>
                    </a:lnTo>
                    <a:lnTo>
                      <a:pt x="390" y="291"/>
                    </a:lnTo>
                    <a:lnTo>
                      <a:pt x="373" y="300"/>
                    </a:lnTo>
                    <a:lnTo>
                      <a:pt x="335" y="317"/>
                    </a:lnTo>
                    <a:lnTo>
                      <a:pt x="317" y="326"/>
                    </a:lnTo>
                    <a:lnTo>
                      <a:pt x="298" y="333"/>
                    </a:lnTo>
                    <a:lnTo>
                      <a:pt x="278" y="338"/>
                    </a:lnTo>
                    <a:lnTo>
                      <a:pt x="268" y="341"/>
                    </a:lnTo>
                    <a:lnTo>
                      <a:pt x="258" y="342"/>
                    </a:lnTo>
                    <a:lnTo>
                      <a:pt x="237" y="345"/>
                    </a:lnTo>
                    <a:lnTo>
                      <a:pt x="217" y="347"/>
                    </a:lnTo>
                    <a:lnTo>
                      <a:pt x="197" y="348"/>
                    </a:lnTo>
                    <a:lnTo>
                      <a:pt x="186" y="348"/>
                    </a:lnTo>
                    <a:lnTo>
                      <a:pt x="176" y="346"/>
                    </a:lnTo>
                    <a:lnTo>
                      <a:pt x="155" y="341"/>
                    </a:lnTo>
                    <a:lnTo>
                      <a:pt x="136" y="333"/>
                    </a:lnTo>
                    <a:lnTo>
                      <a:pt x="118" y="325"/>
                    </a:lnTo>
                    <a:lnTo>
                      <a:pt x="99" y="315"/>
                    </a:lnTo>
                    <a:lnTo>
                      <a:pt x="89" y="311"/>
                    </a:lnTo>
                    <a:lnTo>
                      <a:pt x="79" y="305"/>
                    </a:lnTo>
                    <a:lnTo>
                      <a:pt x="71" y="299"/>
                    </a:lnTo>
                    <a:lnTo>
                      <a:pt x="61" y="291"/>
                    </a:lnTo>
                    <a:lnTo>
                      <a:pt x="44" y="275"/>
                    </a:lnTo>
                    <a:lnTo>
                      <a:pt x="30" y="258"/>
                    </a:lnTo>
                    <a:lnTo>
                      <a:pt x="15" y="240"/>
                    </a:lnTo>
                    <a:lnTo>
                      <a:pt x="8" y="230"/>
                    </a:lnTo>
                    <a:lnTo>
                      <a:pt x="3" y="219"/>
                    </a:lnTo>
                    <a:lnTo>
                      <a:pt x="0" y="207"/>
                    </a:lnTo>
                    <a:lnTo>
                      <a:pt x="0" y="195"/>
                    </a:lnTo>
                    <a:lnTo>
                      <a:pt x="0" y="183"/>
                    </a:lnTo>
                    <a:lnTo>
                      <a:pt x="1" y="172"/>
                    </a:lnTo>
                    <a:lnTo>
                      <a:pt x="6" y="149"/>
                    </a:lnTo>
                    <a:lnTo>
                      <a:pt x="11" y="127"/>
                    </a:lnTo>
                    <a:lnTo>
                      <a:pt x="18" y="106"/>
                    </a:lnTo>
                    <a:lnTo>
                      <a:pt x="27" y="85"/>
                    </a:lnTo>
                    <a:lnTo>
                      <a:pt x="38" y="65"/>
                    </a:lnTo>
                    <a:lnTo>
                      <a:pt x="44" y="55"/>
                    </a:lnTo>
                    <a:lnTo>
                      <a:pt x="52" y="46"/>
                    </a:lnTo>
                    <a:lnTo>
                      <a:pt x="59" y="38"/>
                    </a:lnTo>
                    <a:lnTo>
                      <a:pt x="68" y="29"/>
                    </a:lnTo>
                    <a:lnTo>
                      <a:pt x="78" y="23"/>
                    </a:lnTo>
                    <a:lnTo>
                      <a:pt x="88" y="15"/>
                    </a:lnTo>
                    <a:lnTo>
                      <a:pt x="98" y="9"/>
                    </a:lnTo>
                    <a:lnTo>
                      <a:pt x="108" y="4"/>
                    </a:lnTo>
                    <a:lnTo>
                      <a:pt x="120" y="2"/>
                    </a:lnTo>
                    <a:lnTo>
                      <a:pt x="133" y="0"/>
                    </a:lnTo>
                    <a:lnTo>
                      <a:pt x="139" y="0"/>
                    </a:lnTo>
                    <a:lnTo>
                      <a:pt x="145" y="2"/>
                    </a:lnTo>
                    <a:lnTo>
                      <a:pt x="156" y="5"/>
                    </a:lnTo>
                    <a:lnTo>
                      <a:pt x="168" y="12"/>
                    </a:lnTo>
                    <a:lnTo>
                      <a:pt x="176" y="19"/>
                    </a:lnTo>
                    <a:lnTo>
                      <a:pt x="185" y="26"/>
                    </a:lnTo>
                    <a:lnTo>
                      <a:pt x="194" y="35"/>
                    </a:lnTo>
                    <a:lnTo>
                      <a:pt x="201" y="44"/>
                    </a:lnTo>
                    <a:lnTo>
                      <a:pt x="209" y="54"/>
                    </a:lnTo>
                    <a:lnTo>
                      <a:pt x="214" y="64"/>
                    </a:lnTo>
                    <a:lnTo>
                      <a:pt x="217" y="75"/>
                    </a:lnTo>
                    <a:lnTo>
                      <a:pt x="220" y="87"/>
                    </a:lnTo>
                    <a:lnTo>
                      <a:pt x="220" y="100"/>
                    </a:lnTo>
                    <a:lnTo>
                      <a:pt x="219" y="111"/>
                    </a:lnTo>
                    <a:lnTo>
                      <a:pt x="216" y="123"/>
                    </a:lnTo>
                    <a:lnTo>
                      <a:pt x="212" y="135"/>
                    </a:lnTo>
                    <a:lnTo>
                      <a:pt x="207" y="144"/>
                    </a:lnTo>
                    <a:lnTo>
                      <a:pt x="204" y="151"/>
                    </a:lnTo>
                    <a:lnTo>
                      <a:pt x="199" y="156"/>
                    </a:lnTo>
                    <a:lnTo>
                      <a:pt x="191" y="159"/>
                    </a:lnTo>
                    <a:lnTo>
                      <a:pt x="187" y="159"/>
                    </a:lnTo>
                    <a:lnTo>
                      <a:pt x="184" y="159"/>
                    </a:lnTo>
                    <a:lnTo>
                      <a:pt x="171" y="157"/>
                    </a:lnTo>
                    <a:lnTo>
                      <a:pt x="161" y="153"/>
                    </a:lnTo>
                    <a:lnTo>
                      <a:pt x="154" y="149"/>
                    </a:lnTo>
                    <a:lnTo>
                      <a:pt x="149" y="144"/>
                    </a:lnTo>
                    <a:lnTo>
                      <a:pt x="145" y="140"/>
                    </a:lnTo>
                    <a:lnTo>
                      <a:pt x="143" y="133"/>
                    </a:lnTo>
                    <a:lnTo>
                      <a:pt x="141" y="127"/>
                    </a:lnTo>
                    <a:lnTo>
                      <a:pt x="140" y="121"/>
                    </a:lnTo>
                    <a:lnTo>
                      <a:pt x="139" y="108"/>
                    </a:lnTo>
                    <a:lnTo>
                      <a:pt x="140" y="102"/>
                    </a:lnTo>
                    <a:lnTo>
                      <a:pt x="144" y="95"/>
                    </a:lnTo>
                    <a:lnTo>
                      <a:pt x="146" y="92"/>
                    </a:lnTo>
                    <a:lnTo>
                      <a:pt x="150" y="90"/>
                    </a:lnTo>
                    <a:lnTo>
                      <a:pt x="154" y="89"/>
                    </a:lnTo>
                    <a:lnTo>
                      <a:pt x="159" y="89"/>
                    </a:lnTo>
                    <a:lnTo>
                      <a:pt x="166" y="90"/>
                    </a:lnTo>
                    <a:lnTo>
                      <a:pt x="173" y="94"/>
                    </a:lnTo>
                    <a:lnTo>
                      <a:pt x="181" y="10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56" name="Freeform 3615"/>
              <p:cNvSpPr>
                <a:spLocks/>
              </p:cNvSpPr>
              <p:nvPr/>
            </p:nvSpPr>
            <p:spPr bwMode="auto">
              <a:xfrm>
                <a:off x="1829" y="1948"/>
                <a:ext cx="373" cy="265"/>
              </a:xfrm>
              <a:custGeom>
                <a:avLst/>
                <a:gdLst>
                  <a:gd name="T0" fmla="*/ 113 w 356"/>
                  <a:gd name="T1" fmla="*/ 62 h 252"/>
                  <a:gd name="T2" fmla="*/ 124 w 356"/>
                  <a:gd name="T3" fmla="*/ 68 h 252"/>
                  <a:gd name="T4" fmla="*/ 129 w 356"/>
                  <a:gd name="T5" fmla="*/ 68 h 252"/>
                  <a:gd name="T6" fmla="*/ 130 w 356"/>
                  <a:gd name="T7" fmla="*/ 63 h 252"/>
                  <a:gd name="T8" fmla="*/ 127 w 356"/>
                  <a:gd name="T9" fmla="*/ 50 h 252"/>
                  <a:gd name="T10" fmla="*/ 120 w 356"/>
                  <a:gd name="T11" fmla="*/ 38 h 252"/>
                  <a:gd name="T12" fmla="*/ 110 w 356"/>
                  <a:gd name="T13" fmla="*/ 27 h 252"/>
                  <a:gd name="T14" fmla="*/ 90 w 356"/>
                  <a:gd name="T15" fmla="*/ 18 h 252"/>
                  <a:gd name="T16" fmla="*/ 69 w 356"/>
                  <a:gd name="T17" fmla="*/ 13 h 252"/>
                  <a:gd name="T18" fmla="*/ 54 w 356"/>
                  <a:gd name="T19" fmla="*/ 13 h 252"/>
                  <a:gd name="T20" fmla="*/ 46 w 356"/>
                  <a:gd name="T21" fmla="*/ 18 h 252"/>
                  <a:gd name="T22" fmla="*/ 36 w 356"/>
                  <a:gd name="T23" fmla="*/ 38 h 252"/>
                  <a:gd name="T24" fmla="*/ 22 w 356"/>
                  <a:gd name="T25" fmla="*/ 66 h 252"/>
                  <a:gd name="T26" fmla="*/ 15 w 356"/>
                  <a:gd name="T27" fmla="*/ 95 h 252"/>
                  <a:gd name="T28" fmla="*/ 12 w 356"/>
                  <a:gd name="T29" fmla="*/ 110 h 252"/>
                  <a:gd name="T30" fmla="*/ 16 w 356"/>
                  <a:gd name="T31" fmla="*/ 140 h 252"/>
                  <a:gd name="T32" fmla="*/ 29 w 356"/>
                  <a:gd name="T33" fmla="*/ 165 h 252"/>
                  <a:gd name="T34" fmla="*/ 48 w 356"/>
                  <a:gd name="T35" fmla="*/ 189 h 252"/>
                  <a:gd name="T36" fmla="*/ 85 w 356"/>
                  <a:gd name="T37" fmla="*/ 218 h 252"/>
                  <a:gd name="T38" fmla="*/ 111 w 356"/>
                  <a:gd name="T39" fmla="*/ 235 h 252"/>
                  <a:gd name="T40" fmla="*/ 138 w 356"/>
                  <a:gd name="T41" fmla="*/ 248 h 252"/>
                  <a:gd name="T42" fmla="*/ 167 w 356"/>
                  <a:gd name="T43" fmla="*/ 251 h 252"/>
                  <a:gd name="T44" fmla="*/ 193 w 356"/>
                  <a:gd name="T45" fmla="*/ 249 h 252"/>
                  <a:gd name="T46" fmla="*/ 218 w 356"/>
                  <a:gd name="T47" fmla="*/ 243 h 252"/>
                  <a:gd name="T48" fmla="*/ 268 w 356"/>
                  <a:gd name="T49" fmla="*/ 221 h 252"/>
                  <a:gd name="T50" fmla="*/ 306 w 356"/>
                  <a:gd name="T51" fmla="*/ 206 h 252"/>
                  <a:gd name="T52" fmla="*/ 332 w 356"/>
                  <a:gd name="T53" fmla="*/ 201 h 252"/>
                  <a:gd name="T54" fmla="*/ 359 w 356"/>
                  <a:gd name="T55" fmla="*/ 203 h 252"/>
                  <a:gd name="T56" fmla="*/ 366 w 356"/>
                  <a:gd name="T57" fmla="*/ 203 h 252"/>
                  <a:gd name="T58" fmla="*/ 353 w 356"/>
                  <a:gd name="T59" fmla="*/ 201 h 252"/>
                  <a:gd name="T60" fmla="*/ 332 w 356"/>
                  <a:gd name="T61" fmla="*/ 202 h 252"/>
                  <a:gd name="T62" fmla="*/ 306 w 356"/>
                  <a:gd name="T63" fmla="*/ 211 h 252"/>
                  <a:gd name="T64" fmla="*/ 280 w 356"/>
                  <a:gd name="T65" fmla="*/ 223 h 252"/>
                  <a:gd name="T66" fmla="*/ 242 w 356"/>
                  <a:gd name="T67" fmla="*/ 240 h 252"/>
                  <a:gd name="T68" fmla="*/ 203 w 356"/>
                  <a:gd name="T69" fmla="*/ 259 h 252"/>
                  <a:gd name="T70" fmla="*/ 175 w 356"/>
                  <a:gd name="T71" fmla="*/ 265 h 252"/>
                  <a:gd name="T72" fmla="*/ 151 w 356"/>
                  <a:gd name="T73" fmla="*/ 264 h 252"/>
                  <a:gd name="T74" fmla="*/ 128 w 356"/>
                  <a:gd name="T75" fmla="*/ 257 h 252"/>
                  <a:gd name="T76" fmla="*/ 100 w 356"/>
                  <a:gd name="T77" fmla="*/ 243 h 252"/>
                  <a:gd name="T78" fmla="*/ 59 w 356"/>
                  <a:gd name="T79" fmla="*/ 217 h 252"/>
                  <a:gd name="T80" fmla="*/ 36 w 356"/>
                  <a:gd name="T81" fmla="*/ 195 h 252"/>
                  <a:gd name="T82" fmla="*/ 16 w 356"/>
                  <a:gd name="T83" fmla="*/ 169 h 252"/>
                  <a:gd name="T84" fmla="*/ 4 w 356"/>
                  <a:gd name="T85" fmla="*/ 147 h 252"/>
                  <a:gd name="T86" fmla="*/ 0 w 356"/>
                  <a:gd name="T87" fmla="*/ 122 h 252"/>
                  <a:gd name="T88" fmla="*/ 3 w 356"/>
                  <a:gd name="T89" fmla="*/ 89 h 252"/>
                  <a:gd name="T90" fmla="*/ 12 w 356"/>
                  <a:gd name="T91" fmla="*/ 58 h 252"/>
                  <a:gd name="T92" fmla="*/ 25 w 356"/>
                  <a:gd name="T93" fmla="*/ 29 h 252"/>
                  <a:gd name="T94" fmla="*/ 38 w 356"/>
                  <a:gd name="T95" fmla="*/ 8 h 252"/>
                  <a:gd name="T96" fmla="*/ 54 w 356"/>
                  <a:gd name="T97" fmla="*/ 0 h 252"/>
                  <a:gd name="T98" fmla="*/ 72 w 356"/>
                  <a:gd name="T99" fmla="*/ 0 h 252"/>
                  <a:gd name="T100" fmla="*/ 96 w 356"/>
                  <a:gd name="T101" fmla="*/ 6 h 252"/>
                  <a:gd name="T102" fmla="*/ 112 w 356"/>
                  <a:gd name="T103" fmla="*/ 14 h 252"/>
                  <a:gd name="T104" fmla="*/ 126 w 356"/>
                  <a:gd name="T105" fmla="*/ 24 h 252"/>
                  <a:gd name="T106" fmla="*/ 134 w 356"/>
                  <a:gd name="T107" fmla="*/ 38 h 252"/>
                  <a:gd name="T108" fmla="*/ 142 w 356"/>
                  <a:gd name="T109" fmla="*/ 55 h 252"/>
                  <a:gd name="T110" fmla="*/ 142 w 356"/>
                  <a:gd name="T111" fmla="*/ 68 h 252"/>
                  <a:gd name="T112" fmla="*/ 139 w 356"/>
                  <a:gd name="T113" fmla="*/ 77 h 252"/>
                  <a:gd name="T114" fmla="*/ 130 w 356"/>
                  <a:gd name="T115" fmla="*/ 82 h 252"/>
                  <a:gd name="T116" fmla="*/ 120 w 356"/>
                  <a:gd name="T117" fmla="*/ 81 h 252"/>
                  <a:gd name="T118" fmla="*/ 105 w 356"/>
                  <a:gd name="T119" fmla="*/ 72 h 2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6" h="252">
                    <a:moveTo>
                      <a:pt x="100" y="68"/>
                    </a:moveTo>
                    <a:lnTo>
                      <a:pt x="108" y="59"/>
                    </a:lnTo>
                    <a:lnTo>
                      <a:pt x="113" y="63"/>
                    </a:lnTo>
                    <a:lnTo>
                      <a:pt x="118" y="65"/>
                    </a:lnTo>
                    <a:lnTo>
                      <a:pt x="122" y="67"/>
                    </a:lnTo>
                    <a:lnTo>
                      <a:pt x="123" y="65"/>
                    </a:lnTo>
                    <a:lnTo>
                      <a:pt x="123" y="64"/>
                    </a:lnTo>
                    <a:lnTo>
                      <a:pt x="124" y="60"/>
                    </a:lnTo>
                    <a:lnTo>
                      <a:pt x="123" y="54"/>
                    </a:lnTo>
                    <a:lnTo>
                      <a:pt x="121" y="48"/>
                    </a:lnTo>
                    <a:lnTo>
                      <a:pt x="117" y="42"/>
                    </a:lnTo>
                    <a:lnTo>
                      <a:pt x="115" y="36"/>
                    </a:lnTo>
                    <a:lnTo>
                      <a:pt x="110" y="31"/>
                    </a:lnTo>
                    <a:lnTo>
                      <a:pt x="105" y="26"/>
                    </a:lnTo>
                    <a:lnTo>
                      <a:pt x="100" y="22"/>
                    </a:lnTo>
                    <a:lnTo>
                      <a:pt x="86" y="17"/>
                    </a:lnTo>
                    <a:lnTo>
                      <a:pt x="72" y="13"/>
                    </a:lnTo>
                    <a:lnTo>
                      <a:pt x="66" y="12"/>
                    </a:lnTo>
                    <a:lnTo>
                      <a:pt x="59" y="12"/>
                    </a:lnTo>
                    <a:lnTo>
                      <a:pt x="52" y="12"/>
                    </a:lnTo>
                    <a:lnTo>
                      <a:pt x="47" y="14"/>
                    </a:lnTo>
                    <a:lnTo>
                      <a:pt x="44" y="17"/>
                    </a:lnTo>
                    <a:lnTo>
                      <a:pt x="40" y="23"/>
                    </a:lnTo>
                    <a:lnTo>
                      <a:pt x="34" y="36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6" y="77"/>
                    </a:lnTo>
                    <a:lnTo>
                      <a:pt x="14" y="90"/>
                    </a:lnTo>
                    <a:lnTo>
                      <a:pt x="13" y="98"/>
                    </a:lnTo>
                    <a:lnTo>
                      <a:pt x="11" y="105"/>
                    </a:lnTo>
                    <a:lnTo>
                      <a:pt x="11" y="119"/>
                    </a:lnTo>
                    <a:lnTo>
                      <a:pt x="15" y="133"/>
                    </a:lnTo>
                    <a:lnTo>
                      <a:pt x="20" y="145"/>
                    </a:lnTo>
                    <a:lnTo>
                      <a:pt x="28" y="157"/>
                    </a:lnTo>
                    <a:lnTo>
                      <a:pt x="36" y="170"/>
                    </a:lnTo>
                    <a:lnTo>
                      <a:pt x="46" y="180"/>
                    </a:lnTo>
                    <a:lnTo>
                      <a:pt x="57" y="190"/>
                    </a:lnTo>
                    <a:lnTo>
                      <a:pt x="81" y="207"/>
                    </a:lnTo>
                    <a:lnTo>
                      <a:pt x="93" y="216"/>
                    </a:lnTo>
                    <a:lnTo>
                      <a:pt x="106" y="223"/>
                    </a:lnTo>
                    <a:lnTo>
                      <a:pt x="118" y="229"/>
                    </a:lnTo>
                    <a:lnTo>
                      <a:pt x="132" y="236"/>
                    </a:lnTo>
                    <a:lnTo>
                      <a:pt x="146" y="238"/>
                    </a:lnTo>
                    <a:lnTo>
                      <a:pt x="159" y="239"/>
                    </a:lnTo>
                    <a:lnTo>
                      <a:pt x="172" y="239"/>
                    </a:lnTo>
                    <a:lnTo>
                      <a:pt x="184" y="237"/>
                    </a:lnTo>
                    <a:lnTo>
                      <a:pt x="195" y="234"/>
                    </a:lnTo>
                    <a:lnTo>
                      <a:pt x="208" y="231"/>
                    </a:lnTo>
                    <a:lnTo>
                      <a:pt x="231" y="221"/>
                    </a:lnTo>
                    <a:lnTo>
                      <a:pt x="256" y="210"/>
                    </a:lnTo>
                    <a:lnTo>
                      <a:pt x="280" y="200"/>
                    </a:lnTo>
                    <a:lnTo>
                      <a:pt x="292" y="196"/>
                    </a:lnTo>
                    <a:lnTo>
                      <a:pt x="305" y="192"/>
                    </a:lnTo>
                    <a:lnTo>
                      <a:pt x="317" y="191"/>
                    </a:lnTo>
                    <a:lnTo>
                      <a:pt x="331" y="191"/>
                    </a:lnTo>
                    <a:lnTo>
                      <a:pt x="343" y="193"/>
                    </a:lnTo>
                    <a:lnTo>
                      <a:pt x="356" y="197"/>
                    </a:lnTo>
                    <a:lnTo>
                      <a:pt x="349" y="193"/>
                    </a:lnTo>
                    <a:lnTo>
                      <a:pt x="343" y="192"/>
                    </a:lnTo>
                    <a:lnTo>
                      <a:pt x="337" y="191"/>
                    </a:lnTo>
                    <a:lnTo>
                      <a:pt x="330" y="191"/>
                    </a:lnTo>
                    <a:lnTo>
                      <a:pt x="317" y="192"/>
                    </a:lnTo>
                    <a:lnTo>
                      <a:pt x="305" y="196"/>
                    </a:lnTo>
                    <a:lnTo>
                      <a:pt x="292" y="201"/>
                    </a:lnTo>
                    <a:lnTo>
                      <a:pt x="280" y="206"/>
                    </a:lnTo>
                    <a:lnTo>
                      <a:pt x="267" y="212"/>
                    </a:lnTo>
                    <a:lnTo>
                      <a:pt x="255" y="216"/>
                    </a:lnTo>
                    <a:lnTo>
                      <a:pt x="231" y="228"/>
                    </a:lnTo>
                    <a:lnTo>
                      <a:pt x="207" y="241"/>
                    </a:lnTo>
                    <a:lnTo>
                      <a:pt x="194" y="246"/>
                    </a:lnTo>
                    <a:lnTo>
                      <a:pt x="180" y="251"/>
                    </a:lnTo>
                    <a:lnTo>
                      <a:pt x="167" y="252"/>
                    </a:lnTo>
                    <a:lnTo>
                      <a:pt x="152" y="252"/>
                    </a:lnTo>
                    <a:lnTo>
                      <a:pt x="144" y="251"/>
                    </a:lnTo>
                    <a:lnTo>
                      <a:pt x="137" y="249"/>
                    </a:lnTo>
                    <a:lnTo>
                      <a:pt x="122" y="244"/>
                    </a:lnTo>
                    <a:lnTo>
                      <a:pt x="107" y="238"/>
                    </a:lnTo>
                    <a:lnTo>
                      <a:pt x="95" y="231"/>
                    </a:lnTo>
                    <a:lnTo>
                      <a:pt x="69" y="215"/>
                    </a:lnTo>
                    <a:lnTo>
                      <a:pt x="56" y="206"/>
                    </a:lnTo>
                    <a:lnTo>
                      <a:pt x="45" y="196"/>
                    </a:lnTo>
                    <a:lnTo>
                      <a:pt x="34" y="185"/>
                    </a:lnTo>
                    <a:lnTo>
                      <a:pt x="24" y="174"/>
                    </a:lnTo>
                    <a:lnTo>
                      <a:pt x="15" y="161"/>
                    </a:lnTo>
                    <a:lnTo>
                      <a:pt x="8" y="147"/>
                    </a:lnTo>
                    <a:lnTo>
                      <a:pt x="4" y="140"/>
                    </a:lnTo>
                    <a:lnTo>
                      <a:pt x="1" y="133"/>
                    </a:lnTo>
                    <a:lnTo>
                      <a:pt x="0" y="116"/>
                    </a:lnTo>
                    <a:lnTo>
                      <a:pt x="0" y="100"/>
                    </a:lnTo>
                    <a:lnTo>
                      <a:pt x="3" y="85"/>
                    </a:lnTo>
                    <a:lnTo>
                      <a:pt x="6" y="70"/>
                    </a:lnTo>
                    <a:lnTo>
                      <a:pt x="11" y="55"/>
                    </a:lnTo>
                    <a:lnTo>
                      <a:pt x="16" y="42"/>
                    </a:lnTo>
                    <a:lnTo>
                      <a:pt x="24" y="28"/>
                    </a:lnTo>
                    <a:lnTo>
                      <a:pt x="31" y="14"/>
                    </a:lnTo>
                    <a:lnTo>
                      <a:pt x="36" y="8"/>
                    </a:lnTo>
                    <a:lnTo>
                      <a:pt x="44" y="2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7" y="1"/>
                    </a:lnTo>
                    <a:lnTo>
                      <a:pt x="92" y="6"/>
                    </a:lnTo>
                    <a:lnTo>
                      <a:pt x="100" y="8"/>
                    </a:lnTo>
                    <a:lnTo>
                      <a:pt x="107" y="13"/>
                    </a:lnTo>
                    <a:lnTo>
                      <a:pt x="113" y="17"/>
                    </a:lnTo>
                    <a:lnTo>
                      <a:pt x="120" y="23"/>
                    </a:lnTo>
                    <a:lnTo>
                      <a:pt x="124" y="29"/>
                    </a:lnTo>
                    <a:lnTo>
                      <a:pt x="128" y="36"/>
                    </a:lnTo>
                    <a:lnTo>
                      <a:pt x="132" y="43"/>
                    </a:lnTo>
                    <a:lnTo>
                      <a:pt x="136" y="52"/>
                    </a:lnTo>
                    <a:lnTo>
                      <a:pt x="136" y="60"/>
                    </a:lnTo>
                    <a:lnTo>
                      <a:pt x="136" y="65"/>
                    </a:lnTo>
                    <a:lnTo>
                      <a:pt x="134" y="70"/>
                    </a:lnTo>
                    <a:lnTo>
                      <a:pt x="133" y="73"/>
                    </a:lnTo>
                    <a:lnTo>
                      <a:pt x="131" y="75"/>
                    </a:lnTo>
                    <a:lnTo>
                      <a:pt x="124" y="78"/>
                    </a:lnTo>
                    <a:lnTo>
                      <a:pt x="120" y="78"/>
                    </a:lnTo>
                    <a:lnTo>
                      <a:pt x="115" y="77"/>
                    </a:lnTo>
                    <a:lnTo>
                      <a:pt x="106" y="73"/>
                    </a:lnTo>
                    <a:lnTo>
                      <a:pt x="100" y="6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57" name="Freeform 3616"/>
              <p:cNvSpPr>
                <a:spLocks/>
              </p:cNvSpPr>
              <p:nvPr/>
            </p:nvSpPr>
            <p:spPr bwMode="auto">
              <a:xfrm>
                <a:off x="1800" y="1880"/>
                <a:ext cx="221" cy="214"/>
              </a:xfrm>
              <a:custGeom>
                <a:avLst/>
                <a:gdLst>
                  <a:gd name="T0" fmla="*/ 111 w 211"/>
                  <a:gd name="T1" fmla="*/ 125 h 204"/>
                  <a:gd name="T2" fmla="*/ 111 w 211"/>
                  <a:gd name="T3" fmla="*/ 147 h 204"/>
                  <a:gd name="T4" fmla="*/ 115 w 211"/>
                  <a:gd name="T5" fmla="*/ 168 h 204"/>
                  <a:gd name="T6" fmla="*/ 126 w 211"/>
                  <a:gd name="T7" fmla="*/ 187 h 204"/>
                  <a:gd name="T8" fmla="*/ 134 w 211"/>
                  <a:gd name="T9" fmla="*/ 192 h 204"/>
                  <a:gd name="T10" fmla="*/ 145 w 211"/>
                  <a:gd name="T11" fmla="*/ 194 h 204"/>
                  <a:gd name="T12" fmla="*/ 167 w 211"/>
                  <a:gd name="T13" fmla="*/ 199 h 204"/>
                  <a:gd name="T14" fmla="*/ 187 w 211"/>
                  <a:gd name="T15" fmla="*/ 200 h 204"/>
                  <a:gd name="T16" fmla="*/ 200 w 211"/>
                  <a:gd name="T17" fmla="*/ 195 h 204"/>
                  <a:gd name="T18" fmla="*/ 205 w 211"/>
                  <a:gd name="T19" fmla="*/ 189 h 204"/>
                  <a:gd name="T20" fmla="*/ 207 w 211"/>
                  <a:gd name="T21" fmla="*/ 179 h 204"/>
                  <a:gd name="T22" fmla="*/ 207 w 211"/>
                  <a:gd name="T23" fmla="*/ 151 h 204"/>
                  <a:gd name="T24" fmla="*/ 200 w 211"/>
                  <a:gd name="T25" fmla="*/ 106 h 204"/>
                  <a:gd name="T26" fmla="*/ 189 w 211"/>
                  <a:gd name="T27" fmla="*/ 73 h 204"/>
                  <a:gd name="T28" fmla="*/ 177 w 211"/>
                  <a:gd name="T29" fmla="*/ 54 h 204"/>
                  <a:gd name="T30" fmla="*/ 162 w 211"/>
                  <a:gd name="T31" fmla="*/ 37 h 204"/>
                  <a:gd name="T32" fmla="*/ 146 w 211"/>
                  <a:gd name="T33" fmla="*/ 23 h 204"/>
                  <a:gd name="T34" fmla="*/ 127 w 211"/>
                  <a:gd name="T35" fmla="*/ 15 h 204"/>
                  <a:gd name="T36" fmla="*/ 109 w 211"/>
                  <a:gd name="T37" fmla="*/ 10 h 204"/>
                  <a:gd name="T38" fmla="*/ 89 w 211"/>
                  <a:gd name="T39" fmla="*/ 12 h 204"/>
                  <a:gd name="T40" fmla="*/ 71 w 211"/>
                  <a:gd name="T41" fmla="*/ 17 h 204"/>
                  <a:gd name="T42" fmla="*/ 44 w 211"/>
                  <a:gd name="T43" fmla="*/ 30 h 204"/>
                  <a:gd name="T44" fmla="*/ 13 w 211"/>
                  <a:gd name="T45" fmla="*/ 58 h 204"/>
                  <a:gd name="T46" fmla="*/ 5 w 211"/>
                  <a:gd name="T47" fmla="*/ 63 h 204"/>
                  <a:gd name="T48" fmla="*/ 19 w 211"/>
                  <a:gd name="T49" fmla="*/ 47 h 204"/>
                  <a:gd name="T50" fmla="*/ 43 w 211"/>
                  <a:gd name="T51" fmla="*/ 26 h 204"/>
                  <a:gd name="T52" fmla="*/ 70 w 211"/>
                  <a:gd name="T53" fmla="*/ 9 h 204"/>
                  <a:gd name="T54" fmla="*/ 91 w 211"/>
                  <a:gd name="T55" fmla="*/ 1 h 204"/>
                  <a:gd name="T56" fmla="*/ 114 w 211"/>
                  <a:gd name="T57" fmla="*/ 0 h 204"/>
                  <a:gd name="T58" fmla="*/ 136 w 211"/>
                  <a:gd name="T59" fmla="*/ 4 h 204"/>
                  <a:gd name="T60" fmla="*/ 157 w 211"/>
                  <a:gd name="T61" fmla="*/ 16 h 204"/>
                  <a:gd name="T62" fmla="*/ 175 w 211"/>
                  <a:gd name="T63" fmla="*/ 31 h 204"/>
                  <a:gd name="T64" fmla="*/ 191 w 211"/>
                  <a:gd name="T65" fmla="*/ 50 h 204"/>
                  <a:gd name="T66" fmla="*/ 201 w 211"/>
                  <a:gd name="T67" fmla="*/ 71 h 204"/>
                  <a:gd name="T68" fmla="*/ 215 w 211"/>
                  <a:gd name="T69" fmla="*/ 106 h 204"/>
                  <a:gd name="T70" fmla="*/ 221 w 211"/>
                  <a:gd name="T71" fmla="*/ 154 h 204"/>
                  <a:gd name="T72" fmla="*/ 218 w 211"/>
                  <a:gd name="T73" fmla="*/ 189 h 204"/>
                  <a:gd name="T74" fmla="*/ 212 w 211"/>
                  <a:gd name="T75" fmla="*/ 202 h 204"/>
                  <a:gd name="T76" fmla="*/ 200 w 211"/>
                  <a:gd name="T77" fmla="*/ 211 h 204"/>
                  <a:gd name="T78" fmla="*/ 187 w 211"/>
                  <a:gd name="T79" fmla="*/ 214 h 204"/>
                  <a:gd name="T80" fmla="*/ 162 w 211"/>
                  <a:gd name="T81" fmla="*/ 212 h 204"/>
                  <a:gd name="T82" fmla="*/ 139 w 211"/>
                  <a:gd name="T83" fmla="*/ 208 h 204"/>
                  <a:gd name="T84" fmla="*/ 127 w 211"/>
                  <a:gd name="T85" fmla="*/ 202 h 204"/>
                  <a:gd name="T86" fmla="*/ 115 w 211"/>
                  <a:gd name="T87" fmla="*/ 194 h 204"/>
                  <a:gd name="T88" fmla="*/ 108 w 211"/>
                  <a:gd name="T89" fmla="*/ 184 h 204"/>
                  <a:gd name="T90" fmla="*/ 103 w 211"/>
                  <a:gd name="T91" fmla="*/ 172 h 204"/>
                  <a:gd name="T92" fmla="*/ 98 w 211"/>
                  <a:gd name="T93" fmla="*/ 147 h 204"/>
                  <a:gd name="T94" fmla="*/ 98 w 211"/>
                  <a:gd name="T95" fmla="*/ 123 h 2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1" h="204">
                    <a:moveTo>
                      <a:pt x="94" y="117"/>
                    </a:moveTo>
                    <a:lnTo>
                      <a:pt x="106" y="119"/>
                    </a:lnTo>
                    <a:lnTo>
                      <a:pt x="105" y="129"/>
                    </a:lnTo>
                    <a:lnTo>
                      <a:pt x="106" y="140"/>
                    </a:lnTo>
                    <a:lnTo>
                      <a:pt x="108" y="150"/>
                    </a:lnTo>
                    <a:lnTo>
                      <a:pt x="110" y="160"/>
                    </a:lnTo>
                    <a:lnTo>
                      <a:pt x="114" y="170"/>
                    </a:lnTo>
                    <a:lnTo>
                      <a:pt x="120" y="178"/>
                    </a:lnTo>
                    <a:lnTo>
                      <a:pt x="124" y="180"/>
                    </a:lnTo>
                    <a:lnTo>
                      <a:pt x="128" y="183"/>
                    </a:lnTo>
                    <a:lnTo>
                      <a:pt x="133" y="184"/>
                    </a:lnTo>
                    <a:lnTo>
                      <a:pt x="138" y="185"/>
                    </a:lnTo>
                    <a:lnTo>
                      <a:pt x="148" y="188"/>
                    </a:lnTo>
                    <a:lnTo>
                      <a:pt x="159" y="190"/>
                    </a:lnTo>
                    <a:lnTo>
                      <a:pt x="169" y="191"/>
                    </a:lnTo>
                    <a:lnTo>
                      <a:pt x="179" y="191"/>
                    </a:lnTo>
                    <a:lnTo>
                      <a:pt x="187" y="189"/>
                    </a:lnTo>
                    <a:lnTo>
                      <a:pt x="191" y="186"/>
                    </a:lnTo>
                    <a:lnTo>
                      <a:pt x="195" y="184"/>
                    </a:lnTo>
                    <a:lnTo>
                      <a:pt x="196" y="180"/>
                    </a:lnTo>
                    <a:lnTo>
                      <a:pt x="198" y="176"/>
                    </a:lnTo>
                    <a:lnTo>
                      <a:pt x="198" y="171"/>
                    </a:lnTo>
                    <a:lnTo>
                      <a:pt x="198" y="165"/>
                    </a:lnTo>
                    <a:lnTo>
                      <a:pt x="198" y="144"/>
                    </a:lnTo>
                    <a:lnTo>
                      <a:pt x="196" y="122"/>
                    </a:lnTo>
                    <a:lnTo>
                      <a:pt x="191" y="101"/>
                    </a:lnTo>
                    <a:lnTo>
                      <a:pt x="185" y="79"/>
                    </a:lnTo>
                    <a:lnTo>
                      <a:pt x="180" y="70"/>
                    </a:lnTo>
                    <a:lnTo>
                      <a:pt x="175" y="60"/>
                    </a:lnTo>
                    <a:lnTo>
                      <a:pt x="169" y="51"/>
                    </a:lnTo>
                    <a:lnTo>
                      <a:pt x="162" y="43"/>
                    </a:lnTo>
                    <a:lnTo>
                      <a:pt x="155" y="35"/>
                    </a:lnTo>
                    <a:lnTo>
                      <a:pt x="148" y="29"/>
                    </a:lnTo>
                    <a:lnTo>
                      <a:pt x="139" y="22"/>
                    </a:lnTo>
                    <a:lnTo>
                      <a:pt x="130" y="16"/>
                    </a:lnTo>
                    <a:lnTo>
                      <a:pt x="121" y="14"/>
                    </a:lnTo>
                    <a:lnTo>
                      <a:pt x="113" y="11"/>
                    </a:lnTo>
                    <a:lnTo>
                      <a:pt x="104" y="10"/>
                    </a:lnTo>
                    <a:lnTo>
                      <a:pt x="94" y="10"/>
                    </a:lnTo>
                    <a:lnTo>
                      <a:pt x="85" y="11"/>
                    </a:lnTo>
                    <a:lnTo>
                      <a:pt x="77" y="12"/>
                    </a:lnTo>
                    <a:lnTo>
                      <a:pt x="68" y="16"/>
                    </a:lnTo>
                    <a:lnTo>
                      <a:pt x="59" y="20"/>
                    </a:lnTo>
                    <a:lnTo>
                      <a:pt x="42" y="29"/>
                    </a:lnTo>
                    <a:lnTo>
                      <a:pt x="26" y="41"/>
                    </a:lnTo>
                    <a:lnTo>
                      <a:pt x="12" y="55"/>
                    </a:lnTo>
                    <a:lnTo>
                      <a:pt x="0" y="70"/>
                    </a:lnTo>
                    <a:lnTo>
                      <a:pt x="5" y="60"/>
                    </a:lnTo>
                    <a:lnTo>
                      <a:pt x="11" y="52"/>
                    </a:lnTo>
                    <a:lnTo>
                      <a:pt x="18" y="45"/>
                    </a:lnTo>
                    <a:lnTo>
                      <a:pt x="26" y="37"/>
                    </a:lnTo>
                    <a:lnTo>
                      <a:pt x="41" y="25"/>
                    </a:lnTo>
                    <a:lnTo>
                      <a:pt x="58" y="14"/>
                    </a:lnTo>
                    <a:lnTo>
                      <a:pt x="67" y="9"/>
                    </a:lnTo>
                    <a:lnTo>
                      <a:pt x="77" y="5"/>
                    </a:lnTo>
                    <a:lnTo>
                      <a:pt x="87" y="1"/>
                    </a:lnTo>
                    <a:lnTo>
                      <a:pt x="98" y="0"/>
                    </a:lnTo>
                    <a:lnTo>
                      <a:pt x="109" y="0"/>
                    </a:lnTo>
                    <a:lnTo>
                      <a:pt x="119" y="1"/>
                    </a:lnTo>
                    <a:lnTo>
                      <a:pt x="130" y="4"/>
                    </a:lnTo>
                    <a:lnTo>
                      <a:pt x="140" y="7"/>
                    </a:lnTo>
                    <a:lnTo>
                      <a:pt x="150" y="15"/>
                    </a:lnTo>
                    <a:lnTo>
                      <a:pt x="159" y="22"/>
                    </a:lnTo>
                    <a:lnTo>
                      <a:pt x="167" y="30"/>
                    </a:lnTo>
                    <a:lnTo>
                      <a:pt x="175" y="38"/>
                    </a:lnTo>
                    <a:lnTo>
                      <a:pt x="182" y="48"/>
                    </a:lnTo>
                    <a:lnTo>
                      <a:pt x="187" y="57"/>
                    </a:lnTo>
                    <a:lnTo>
                      <a:pt x="192" y="68"/>
                    </a:lnTo>
                    <a:lnTo>
                      <a:pt x="197" y="78"/>
                    </a:lnTo>
                    <a:lnTo>
                      <a:pt x="205" y="101"/>
                    </a:lnTo>
                    <a:lnTo>
                      <a:pt x="208" y="123"/>
                    </a:lnTo>
                    <a:lnTo>
                      <a:pt x="211" y="147"/>
                    </a:lnTo>
                    <a:lnTo>
                      <a:pt x="211" y="169"/>
                    </a:lnTo>
                    <a:lnTo>
                      <a:pt x="208" y="180"/>
                    </a:lnTo>
                    <a:lnTo>
                      <a:pt x="207" y="188"/>
                    </a:lnTo>
                    <a:lnTo>
                      <a:pt x="202" y="193"/>
                    </a:lnTo>
                    <a:lnTo>
                      <a:pt x="197" y="198"/>
                    </a:lnTo>
                    <a:lnTo>
                      <a:pt x="191" y="201"/>
                    </a:lnTo>
                    <a:lnTo>
                      <a:pt x="185" y="202"/>
                    </a:lnTo>
                    <a:lnTo>
                      <a:pt x="179" y="204"/>
                    </a:lnTo>
                    <a:lnTo>
                      <a:pt x="166" y="204"/>
                    </a:lnTo>
                    <a:lnTo>
                      <a:pt x="155" y="202"/>
                    </a:lnTo>
                    <a:lnTo>
                      <a:pt x="144" y="200"/>
                    </a:lnTo>
                    <a:lnTo>
                      <a:pt x="133" y="198"/>
                    </a:lnTo>
                    <a:lnTo>
                      <a:pt x="126" y="195"/>
                    </a:lnTo>
                    <a:lnTo>
                      <a:pt x="121" y="193"/>
                    </a:lnTo>
                    <a:lnTo>
                      <a:pt x="115" y="190"/>
                    </a:lnTo>
                    <a:lnTo>
                      <a:pt x="110" y="185"/>
                    </a:lnTo>
                    <a:lnTo>
                      <a:pt x="106" y="180"/>
                    </a:lnTo>
                    <a:lnTo>
                      <a:pt x="103" y="175"/>
                    </a:lnTo>
                    <a:lnTo>
                      <a:pt x="100" y="170"/>
                    </a:lnTo>
                    <a:lnTo>
                      <a:pt x="98" y="164"/>
                    </a:lnTo>
                    <a:lnTo>
                      <a:pt x="95" y="153"/>
                    </a:lnTo>
                    <a:lnTo>
                      <a:pt x="94" y="140"/>
                    </a:lnTo>
                    <a:lnTo>
                      <a:pt x="93" y="129"/>
                    </a:lnTo>
                    <a:lnTo>
                      <a:pt x="94" y="11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58" name="Freeform 3617"/>
              <p:cNvSpPr>
                <a:spLocks/>
              </p:cNvSpPr>
              <p:nvPr/>
            </p:nvSpPr>
            <p:spPr bwMode="auto">
              <a:xfrm>
                <a:off x="1866" y="1972"/>
                <a:ext cx="219" cy="191"/>
              </a:xfrm>
              <a:custGeom>
                <a:avLst/>
                <a:gdLst>
                  <a:gd name="T0" fmla="*/ 60 w 209"/>
                  <a:gd name="T1" fmla="*/ 16 h 182"/>
                  <a:gd name="T2" fmla="*/ 42 w 209"/>
                  <a:gd name="T3" fmla="*/ 14 h 182"/>
                  <a:gd name="T4" fmla="*/ 30 w 209"/>
                  <a:gd name="T5" fmla="*/ 17 h 182"/>
                  <a:gd name="T6" fmla="*/ 25 w 209"/>
                  <a:gd name="T7" fmla="*/ 21 h 182"/>
                  <a:gd name="T8" fmla="*/ 20 w 209"/>
                  <a:gd name="T9" fmla="*/ 33 h 182"/>
                  <a:gd name="T10" fmla="*/ 13 w 209"/>
                  <a:gd name="T11" fmla="*/ 70 h 182"/>
                  <a:gd name="T12" fmla="*/ 16 w 209"/>
                  <a:gd name="T13" fmla="*/ 110 h 182"/>
                  <a:gd name="T14" fmla="*/ 21 w 209"/>
                  <a:gd name="T15" fmla="*/ 127 h 182"/>
                  <a:gd name="T16" fmla="*/ 30 w 209"/>
                  <a:gd name="T17" fmla="*/ 143 h 182"/>
                  <a:gd name="T18" fmla="*/ 44 w 209"/>
                  <a:gd name="T19" fmla="*/ 153 h 182"/>
                  <a:gd name="T20" fmla="*/ 81 w 209"/>
                  <a:gd name="T21" fmla="*/ 168 h 182"/>
                  <a:gd name="T22" fmla="*/ 118 w 209"/>
                  <a:gd name="T23" fmla="*/ 177 h 182"/>
                  <a:gd name="T24" fmla="*/ 137 w 209"/>
                  <a:gd name="T25" fmla="*/ 177 h 182"/>
                  <a:gd name="T26" fmla="*/ 155 w 209"/>
                  <a:gd name="T27" fmla="*/ 173 h 182"/>
                  <a:gd name="T28" fmla="*/ 187 w 209"/>
                  <a:gd name="T29" fmla="*/ 161 h 182"/>
                  <a:gd name="T30" fmla="*/ 202 w 209"/>
                  <a:gd name="T31" fmla="*/ 153 h 182"/>
                  <a:gd name="T32" fmla="*/ 209 w 209"/>
                  <a:gd name="T33" fmla="*/ 145 h 182"/>
                  <a:gd name="T34" fmla="*/ 213 w 209"/>
                  <a:gd name="T35" fmla="*/ 124 h 182"/>
                  <a:gd name="T36" fmla="*/ 219 w 209"/>
                  <a:gd name="T37" fmla="*/ 72 h 182"/>
                  <a:gd name="T38" fmla="*/ 218 w 209"/>
                  <a:gd name="T39" fmla="*/ 127 h 182"/>
                  <a:gd name="T40" fmla="*/ 214 w 209"/>
                  <a:gd name="T41" fmla="*/ 150 h 182"/>
                  <a:gd name="T42" fmla="*/ 209 w 209"/>
                  <a:gd name="T43" fmla="*/ 158 h 182"/>
                  <a:gd name="T44" fmla="*/ 195 w 209"/>
                  <a:gd name="T45" fmla="*/ 167 h 182"/>
                  <a:gd name="T46" fmla="*/ 172 w 209"/>
                  <a:gd name="T47" fmla="*/ 178 h 182"/>
                  <a:gd name="T48" fmla="*/ 155 w 209"/>
                  <a:gd name="T49" fmla="*/ 187 h 182"/>
                  <a:gd name="T50" fmla="*/ 134 w 209"/>
                  <a:gd name="T51" fmla="*/ 191 h 182"/>
                  <a:gd name="T52" fmla="*/ 113 w 209"/>
                  <a:gd name="T53" fmla="*/ 189 h 182"/>
                  <a:gd name="T54" fmla="*/ 73 w 209"/>
                  <a:gd name="T55" fmla="*/ 181 h 182"/>
                  <a:gd name="T56" fmla="*/ 44 w 209"/>
                  <a:gd name="T57" fmla="*/ 168 h 182"/>
                  <a:gd name="T58" fmla="*/ 27 w 209"/>
                  <a:gd name="T59" fmla="*/ 156 h 182"/>
                  <a:gd name="T60" fmla="*/ 13 w 209"/>
                  <a:gd name="T61" fmla="*/ 140 h 182"/>
                  <a:gd name="T62" fmla="*/ 5 w 209"/>
                  <a:gd name="T63" fmla="*/ 120 h 182"/>
                  <a:gd name="T64" fmla="*/ 0 w 209"/>
                  <a:gd name="T65" fmla="*/ 89 h 182"/>
                  <a:gd name="T66" fmla="*/ 2 w 209"/>
                  <a:gd name="T67" fmla="*/ 48 h 182"/>
                  <a:gd name="T68" fmla="*/ 6 w 209"/>
                  <a:gd name="T69" fmla="*/ 27 h 182"/>
                  <a:gd name="T70" fmla="*/ 16 w 209"/>
                  <a:gd name="T71" fmla="*/ 14 h 182"/>
                  <a:gd name="T72" fmla="*/ 25 w 209"/>
                  <a:gd name="T73" fmla="*/ 5 h 182"/>
                  <a:gd name="T74" fmla="*/ 37 w 209"/>
                  <a:gd name="T75" fmla="*/ 1 h 182"/>
                  <a:gd name="T76" fmla="*/ 53 w 209"/>
                  <a:gd name="T77" fmla="*/ 1 h 1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9" h="182">
                    <a:moveTo>
                      <a:pt x="61" y="4"/>
                    </a:moveTo>
                    <a:lnTo>
                      <a:pt x="57" y="15"/>
                    </a:lnTo>
                    <a:lnTo>
                      <a:pt x="48" y="14"/>
                    </a:lnTo>
                    <a:lnTo>
                      <a:pt x="40" y="13"/>
                    </a:lnTo>
                    <a:lnTo>
                      <a:pt x="32" y="14"/>
                    </a:lnTo>
                    <a:lnTo>
                      <a:pt x="29" y="16"/>
                    </a:lnTo>
                    <a:lnTo>
                      <a:pt x="26" y="18"/>
                    </a:lnTo>
                    <a:lnTo>
                      <a:pt x="24" y="20"/>
                    </a:lnTo>
                    <a:lnTo>
                      <a:pt x="21" y="24"/>
                    </a:lnTo>
                    <a:lnTo>
                      <a:pt x="19" y="31"/>
                    </a:lnTo>
                    <a:lnTo>
                      <a:pt x="15" y="49"/>
                    </a:lnTo>
                    <a:lnTo>
                      <a:pt x="12" y="67"/>
                    </a:lnTo>
                    <a:lnTo>
                      <a:pt x="12" y="86"/>
                    </a:lnTo>
                    <a:lnTo>
                      <a:pt x="15" y="105"/>
                    </a:lnTo>
                    <a:lnTo>
                      <a:pt x="17" y="113"/>
                    </a:lnTo>
                    <a:lnTo>
                      <a:pt x="20" y="121"/>
                    </a:lnTo>
                    <a:lnTo>
                      <a:pt x="24" y="129"/>
                    </a:lnTo>
                    <a:lnTo>
                      <a:pt x="29" y="136"/>
                    </a:lnTo>
                    <a:lnTo>
                      <a:pt x="36" y="142"/>
                    </a:lnTo>
                    <a:lnTo>
                      <a:pt x="42" y="146"/>
                    </a:lnTo>
                    <a:lnTo>
                      <a:pt x="60" y="154"/>
                    </a:lnTo>
                    <a:lnTo>
                      <a:pt x="77" y="160"/>
                    </a:lnTo>
                    <a:lnTo>
                      <a:pt x="94" y="165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9"/>
                    </a:lnTo>
                    <a:lnTo>
                      <a:pt x="139" y="168"/>
                    </a:lnTo>
                    <a:lnTo>
                      <a:pt x="148" y="165"/>
                    </a:lnTo>
                    <a:lnTo>
                      <a:pt x="163" y="159"/>
                    </a:lnTo>
                    <a:lnTo>
                      <a:pt x="178" y="153"/>
                    </a:lnTo>
                    <a:lnTo>
                      <a:pt x="185" y="149"/>
                    </a:lnTo>
                    <a:lnTo>
                      <a:pt x="193" y="146"/>
                    </a:lnTo>
                    <a:lnTo>
                      <a:pt x="196" y="141"/>
                    </a:lnTo>
                    <a:lnTo>
                      <a:pt x="199" y="138"/>
                    </a:lnTo>
                    <a:lnTo>
                      <a:pt x="200" y="134"/>
                    </a:lnTo>
                    <a:lnTo>
                      <a:pt x="203" y="118"/>
                    </a:lnTo>
                    <a:lnTo>
                      <a:pt x="205" y="102"/>
                    </a:lnTo>
                    <a:lnTo>
                      <a:pt x="209" y="69"/>
                    </a:lnTo>
                    <a:lnTo>
                      <a:pt x="208" y="103"/>
                    </a:lnTo>
                    <a:lnTo>
                      <a:pt x="208" y="121"/>
                    </a:lnTo>
                    <a:lnTo>
                      <a:pt x="205" y="138"/>
                    </a:lnTo>
                    <a:lnTo>
                      <a:pt x="204" y="143"/>
                    </a:lnTo>
                    <a:lnTo>
                      <a:pt x="201" y="147"/>
                    </a:lnTo>
                    <a:lnTo>
                      <a:pt x="199" y="151"/>
                    </a:lnTo>
                    <a:lnTo>
                      <a:pt x="195" y="154"/>
                    </a:lnTo>
                    <a:lnTo>
                      <a:pt x="186" y="159"/>
                    </a:lnTo>
                    <a:lnTo>
                      <a:pt x="179" y="163"/>
                    </a:lnTo>
                    <a:lnTo>
                      <a:pt x="164" y="170"/>
                    </a:lnTo>
                    <a:lnTo>
                      <a:pt x="157" y="175"/>
                    </a:lnTo>
                    <a:lnTo>
                      <a:pt x="148" y="178"/>
                    </a:lnTo>
                    <a:lnTo>
                      <a:pt x="138" y="180"/>
                    </a:lnTo>
                    <a:lnTo>
                      <a:pt x="128" y="182"/>
                    </a:lnTo>
                    <a:lnTo>
                      <a:pt x="118" y="182"/>
                    </a:lnTo>
                    <a:lnTo>
                      <a:pt x="108" y="180"/>
                    </a:lnTo>
                    <a:lnTo>
                      <a:pt x="88" y="177"/>
                    </a:lnTo>
                    <a:lnTo>
                      <a:pt x="70" y="172"/>
                    </a:lnTo>
                    <a:lnTo>
                      <a:pt x="52" y="164"/>
                    </a:lnTo>
                    <a:lnTo>
                      <a:pt x="42" y="160"/>
                    </a:lnTo>
                    <a:lnTo>
                      <a:pt x="34" y="155"/>
                    </a:lnTo>
                    <a:lnTo>
                      <a:pt x="26" y="149"/>
                    </a:lnTo>
                    <a:lnTo>
                      <a:pt x="19" y="142"/>
                    </a:lnTo>
                    <a:lnTo>
                      <a:pt x="12" y="133"/>
                    </a:lnTo>
                    <a:lnTo>
                      <a:pt x="7" y="123"/>
                    </a:lnTo>
                    <a:lnTo>
                      <a:pt x="5" y="114"/>
                    </a:lnTo>
                    <a:lnTo>
                      <a:pt x="2" y="105"/>
                    </a:lnTo>
                    <a:lnTo>
                      <a:pt x="0" y="85"/>
                    </a:lnTo>
                    <a:lnTo>
                      <a:pt x="0" y="65"/>
                    </a:lnTo>
                    <a:lnTo>
                      <a:pt x="2" y="46"/>
                    </a:lnTo>
                    <a:lnTo>
                      <a:pt x="5" y="36"/>
                    </a:lnTo>
                    <a:lnTo>
                      <a:pt x="6" y="26"/>
                    </a:lnTo>
                    <a:lnTo>
                      <a:pt x="11" y="16"/>
                    </a:lnTo>
                    <a:lnTo>
                      <a:pt x="15" y="13"/>
                    </a:lnTo>
                    <a:lnTo>
                      <a:pt x="19" y="8"/>
                    </a:lnTo>
                    <a:lnTo>
                      <a:pt x="24" y="5"/>
                    </a:lnTo>
                    <a:lnTo>
                      <a:pt x="29" y="3"/>
                    </a:lnTo>
                    <a:lnTo>
                      <a:pt x="35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59" name="Freeform 3618"/>
              <p:cNvSpPr>
                <a:spLocks/>
              </p:cNvSpPr>
              <p:nvPr/>
            </p:nvSpPr>
            <p:spPr bwMode="auto">
              <a:xfrm>
                <a:off x="1599" y="1833"/>
                <a:ext cx="477" cy="300"/>
              </a:xfrm>
              <a:custGeom>
                <a:avLst/>
                <a:gdLst>
                  <a:gd name="T0" fmla="*/ 298 w 456"/>
                  <a:gd name="T1" fmla="*/ 209 h 286"/>
                  <a:gd name="T2" fmla="*/ 308 w 456"/>
                  <a:gd name="T3" fmla="*/ 239 h 286"/>
                  <a:gd name="T4" fmla="*/ 316 w 456"/>
                  <a:gd name="T5" fmla="*/ 257 h 286"/>
                  <a:gd name="T6" fmla="*/ 330 w 456"/>
                  <a:gd name="T7" fmla="*/ 272 h 286"/>
                  <a:gd name="T8" fmla="*/ 357 w 456"/>
                  <a:gd name="T9" fmla="*/ 282 h 286"/>
                  <a:gd name="T10" fmla="*/ 388 w 456"/>
                  <a:gd name="T11" fmla="*/ 285 h 286"/>
                  <a:gd name="T12" fmla="*/ 407 w 456"/>
                  <a:gd name="T13" fmla="*/ 285 h 286"/>
                  <a:gd name="T14" fmla="*/ 427 w 456"/>
                  <a:gd name="T15" fmla="*/ 282 h 286"/>
                  <a:gd name="T16" fmla="*/ 442 w 456"/>
                  <a:gd name="T17" fmla="*/ 272 h 286"/>
                  <a:gd name="T18" fmla="*/ 454 w 456"/>
                  <a:gd name="T19" fmla="*/ 256 h 286"/>
                  <a:gd name="T20" fmla="*/ 460 w 456"/>
                  <a:gd name="T21" fmla="*/ 236 h 286"/>
                  <a:gd name="T22" fmla="*/ 464 w 456"/>
                  <a:gd name="T23" fmla="*/ 216 h 286"/>
                  <a:gd name="T24" fmla="*/ 463 w 456"/>
                  <a:gd name="T25" fmla="*/ 197 h 286"/>
                  <a:gd name="T26" fmla="*/ 454 w 456"/>
                  <a:gd name="T27" fmla="*/ 167 h 286"/>
                  <a:gd name="T28" fmla="*/ 438 w 456"/>
                  <a:gd name="T29" fmla="*/ 127 h 286"/>
                  <a:gd name="T30" fmla="*/ 418 w 456"/>
                  <a:gd name="T31" fmla="*/ 89 h 286"/>
                  <a:gd name="T32" fmla="*/ 407 w 456"/>
                  <a:gd name="T33" fmla="*/ 72 h 286"/>
                  <a:gd name="T34" fmla="*/ 376 w 456"/>
                  <a:gd name="T35" fmla="*/ 44 h 286"/>
                  <a:gd name="T36" fmla="*/ 341 w 456"/>
                  <a:gd name="T37" fmla="*/ 22 h 286"/>
                  <a:gd name="T38" fmla="*/ 321 w 456"/>
                  <a:gd name="T39" fmla="*/ 15 h 286"/>
                  <a:gd name="T40" fmla="*/ 302 w 456"/>
                  <a:gd name="T41" fmla="*/ 14 h 286"/>
                  <a:gd name="T42" fmla="*/ 282 w 456"/>
                  <a:gd name="T43" fmla="*/ 16 h 286"/>
                  <a:gd name="T44" fmla="*/ 263 w 456"/>
                  <a:gd name="T45" fmla="*/ 22 h 286"/>
                  <a:gd name="T46" fmla="*/ 226 w 456"/>
                  <a:gd name="T47" fmla="*/ 43 h 286"/>
                  <a:gd name="T48" fmla="*/ 176 w 456"/>
                  <a:gd name="T49" fmla="*/ 79 h 286"/>
                  <a:gd name="T50" fmla="*/ 145 w 456"/>
                  <a:gd name="T51" fmla="*/ 100 h 286"/>
                  <a:gd name="T52" fmla="*/ 133 w 456"/>
                  <a:gd name="T53" fmla="*/ 112 h 286"/>
                  <a:gd name="T54" fmla="*/ 101 w 456"/>
                  <a:gd name="T55" fmla="*/ 158 h 286"/>
                  <a:gd name="T56" fmla="*/ 44 w 456"/>
                  <a:gd name="T57" fmla="*/ 232 h 286"/>
                  <a:gd name="T58" fmla="*/ 43 w 456"/>
                  <a:gd name="T59" fmla="*/ 229 h 286"/>
                  <a:gd name="T60" fmla="*/ 99 w 456"/>
                  <a:gd name="T61" fmla="*/ 149 h 286"/>
                  <a:gd name="T62" fmla="*/ 118 w 456"/>
                  <a:gd name="T63" fmla="*/ 116 h 286"/>
                  <a:gd name="T64" fmla="*/ 145 w 456"/>
                  <a:gd name="T65" fmla="*/ 86 h 286"/>
                  <a:gd name="T66" fmla="*/ 176 w 456"/>
                  <a:gd name="T67" fmla="*/ 64 h 286"/>
                  <a:gd name="T68" fmla="*/ 208 w 456"/>
                  <a:gd name="T69" fmla="*/ 39 h 286"/>
                  <a:gd name="T70" fmla="*/ 246 w 456"/>
                  <a:gd name="T71" fmla="*/ 17 h 286"/>
                  <a:gd name="T72" fmla="*/ 277 w 456"/>
                  <a:gd name="T73" fmla="*/ 4 h 286"/>
                  <a:gd name="T74" fmla="*/ 299 w 456"/>
                  <a:gd name="T75" fmla="*/ 0 h 286"/>
                  <a:gd name="T76" fmla="*/ 321 w 456"/>
                  <a:gd name="T77" fmla="*/ 1 h 286"/>
                  <a:gd name="T78" fmla="*/ 343 w 456"/>
                  <a:gd name="T79" fmla="*/ 8 h 286"/>
                  <a:gd name="T80" fmla="*/ 372 w 456"/>
                  <a:gd name="T81" fmla="*/ 25 h 286"/>
                  <a:gd name="T82" fmla="*/ 406 w 456"/>
                  <a:gd name="T83" fmla="*/ 52 h 286"/>
                  <a:gd name="T84" fmla="*/ 433 w 456"/>
                  <a:gd name="T85" fmla="*/ 87 h 286"/>
                  <a:gd name="T86" fmla="*/ 453 w 456"/>
                  <a:gd name="T87" fmla="*/ 127 h 286"/>
                  <a:gd name="T88" fmla="*/ 467 w 456"/>
                  <a:gd name="T89" fmla="*/ 167 h 286"/>
                  <a:gd name="T90" fmla="*/ 476 w 456"/>
                  <a:gd name="T91" fmla="*/ 198 h 286"/>
                  <a:gd name="T92" fmla="*/ 477 w 456"/>
                  <a:gd name="T93" fmla="*/ 220 h 286"/>
                  <a:gd name="T94" fmla="*/ 472 w 456"/>
                  <a:gd name="T95" fmla="*/ 242 h 286"/>
                  <a:gd name="T96" fmla="*/ 463 w 456"/>
                  <a:gd name="T97" fmla="*/ 264 h 286"/>
                  <a:gd name="T98" fmla="*/ 449 w 456"/>
                  <a:gd name="T99" fmla="*/ 283 h 286"/>
                  <a:gd name="T100" fmla="*/ 429 w 456"/>
                  <a:gd name="T101" fmla="*/ 295 h 286"/>
                  <a:gd name="T102" fmla="*/ 407 w 456"/>
                  <a:gd name="T103" fmla="*/ 299 h 286"/>
                  <a:gd name="T104" fmla="*/ 384 w 456"/>
                  <a:gd name="T105" fmla="*/ 299 h 286"/>
                  <a:gd name="T106" fmla="*/ 351 w 456"/>
                  <a:gd name="T107" fmla="*/ 294 h 286"/>
                  <a:gd name="T108" fmla="*/ 320 w 456"/>
                  <a:gd name="T109" fmla="*/ 280 h 286"/>
                  <a:gd name="T110" fmla="*/ 304 w 456"/>
                  <a:gd name="T111" fmla="*/ 262 h 286"/>
                  <a:gd name="T112" fmla="*/ 295 w 456"/>
                  <a:gd name="T113" fmla="*/ 242 h 286"/>
                  <a:gd name="T114" fmla="*/ 285 w 456"/>
                  <a:gd name="T115" fmla="*/ 212 h 2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56" h="286">
                    <a:moveTo>
                      <a:pt x="272" y="202"/>
                    </a:moveTo>
                    <a:lnTo>
                      <a:pt x="285" y="199"/>
                    </a:lnTo>
                    <a:lnTo>
                      <a:pt x="290" y="218"/>
                    </a:lnTo>
                    <a:lnTo>
                      <a:pt x="294" y="228"/>
                    </a:lnTo>
                    <a:lnTo>
                      <a:pt x="297" y="236"/>
                    </a:lnTo>
                    <a:lnTo>
                      <a:pt x="302" y="245"/>
                    </a:lnTo>
                    <a:lnTo>
                      <a:pt x="308" y="252"/>
                    </a:lnTo>
                    <a:lnTo>
                      <a:pt x="315" y="259"/>
                    </a:lnTo>
                    <a:lnTo>
                      <a:pt x="322" y="262"/>
                    </a:lnTo>
                    <a:lnTo>
                      <a:pt x="341" y="269"/>
                    </a:lnTo>
                    <a:lnTo>
                      <a:pt x="361" y="272"/>
                    </a:lnTo>
                    <a:lnTo>
                      <a:pt x="371" y="272"/>
                    </a:lnTo>
                    <a:lnTo>
                      <a:pt x="379" y="274"/>
                    </a:lnTo>
                    <a:lnTo>
                      <a:pt x="389" y="272"/>
                    </a:lnTo>
                    <a:lnTo>
                      <a:pt x="399" y="271"/>
                    </a:lnTo>
                    <a:lnTo>
                      <a:pt x="408" y="269"/>
                    </a:lnTo>
                    <a:lnTo>
                      <a:pt x="417" y="265"/>
                    </a:lnTo>
                    <a:lnTo>
                      <a:pt x="423" y="259"/>
                    </a:lnTo>
                    <a:lnTo>
                      <a:pt x="429" y="251"/>
                    </a:lnTo>
                    <a:lnTo>
                      <a:pt x="434" y="244"/>
                    </a:lnTo>
                    <a:lnTo>
                      <a:pt x="438" y="235"/>
                    </a:lnTo>
                    <a:lnTo>
                      <a:pt x="440" y="225"/>
                    </a:lnTo>
                    <a:lnTo>
                      <a:pt x="443" y="216"/>
                    </a:lnTo>
                    <a:lnTo>
                      <a:pt x="444" y="206"/>
                    </a:lnTo>
                    <a:lnTo>
                      <a:pt x="444" y="197"/>
                    </a:lnTo>
                    <a:lnTo>
                      <a:pt x="443" y="188"/>
                    </a:lnTo>
                    <a:lnTo>
                      <a:pt x="440" y="178"/>
                    </a:lnTo>
                    <a:lnTo>
                      <a:pt x="434" y="159"/>
                    </a:lnTo>
                    <a:lnTo>
                      <a:pt x="427" y="139"/>
                    </a:lnTo>
                    <a:lnTo>
                      <a:pt x="419" y="121"/>
                    </a:lnTo>
                    <a:lnTo>
                      <a:pt x="410" y="102"/>
                    </a:lnTo>
                    <a:lnTo>
                      <a:pt x="400" y="85"/>
                    </a:lnTo>
                    <a:lnTo>
                      <a:pt x="395" y="76"/>
                    </a:lnTo>
                    <a:lnTo>
                      <a:pt x="389" y="69"/>
                    </a:lnTo>
                    <a:lnTo>
                      <a:pt x="376" y="55"/>
                    </a:lnTo>
                    <a:lnTo>
                      <a:pt x="359" y="42"/>
                    </a:lnTo>
                    <a:lnTo>
                      <a:pt x="343" y="30"/>
                    </a:lnTo>
                    <a:lnTo>
                      <a:pt x="326" y="21"/>
                    </a:lnTo>
                    <a:lnTo>
                      <a:pt x="317" y="16"/>
                    </a:lnTo>
                    <a:lnTo>
                      <a:pt x="307" y="14"/>
                    </a:lnTo>
                    <a:lnTo>
                      <a:pt x="298" y="13"/>
                    </a:lnTo>
                    <a:lnTo>
                      <a:pt x="289" y="13"/>
                    </a:lnTo>
                    <a:lnTo>
                      <a:pt x="280" y="14"/>
                    </a:lnTo>
                    <a:lnTo>
                      <a:pt x="270" y="15"/>
                    </a:lnTo>
                    <a:lnTo>
                      <a:pt x="261" y="19"/>
                    </a:lnTo>
                    <a:lnTo>
                      <a:pt x="251" y="21"/>
                    </a:lnTo>
                    <a:lnTo>
                      <a:pt x="234" y="31"/>
                    </a:lnTo>
                    <a:lnTo>
                      <a:pt x="216" y="41"/>
                    </a:lnTo>
                    <a:lnTo>
                      <a:pt x="183" y="65"/>
                    </a:lnTo>
                    <a:lnTo>
                      <a:pt x="168" y="75"/>
                    </a:lnTo>
                    <a:lnTo>
                      <a:pt x="153" y="85"/>
                    </a:lnTo>
                    <a:lnTo>
                      <a:pt x="139" y="95"/>
                    </a:lnTo>
                    <a:lnTo>
                      <a:pt x="132" y="101"/>
                    </a:lnTo>
                    <a:lnTo>
                      <a:pt x="127" y="107"/>
                    </a:lnTo>
                    <a:lnTo>
                      <a:pt x="107" y="136"/>
                    </a:lnTo>
                    <a:lnTo>
                      <a:pt x="97" y="151"/>
                    </a:lnTo>
                    <a:lnTo>
                      <a:pt x="86" y="164"/>
                    </a:lnTo>
                    <a:lnTo>
                      <a:pt x="42" y="221"/>
                    </a:lnTo>
                    <a:lnTo>
                      <a:pt x="0" y="279"/>
                    </a:lnTo>
                    <a:lnTo>
                      <a:pt x="41" y="218"/>
                    </a:lnTo>
                    <a:lnTo>
                      <a:pt x="83" y="157"/>
                    </a:lnTo>
                    <a:lnTo>
                      <a:pt x="95" y="142"/>
                    </a:lnTo>
                    <a:lnTo>
                      <a:pt x="103" y="127"/>
                    </a:lnTo>
                    <a:lnTo>
                      <a:pt x="113" y="111"/>
                    </a:lnTo>
                    <a:lnTo>
                      <a:pt x="124" y="96"/>
                    </a:lnTo>
                    <a:lnTo>
                      <a:pt x="139" y="82"/>
                    </a:lnTo>
                    <a:lnTo>
                      <a:pt x="154" y="71"/>
                    </a:lnTo>
                    <a:lnTo>
                      <a:pt x="168" y="61"/>
                    </a:lnTo>
                    <a:lnTo>
                      <a:pt x="183" y="49"/>
                    </a:lnTo>
                    <a:lnTo>
                      <a:pt x="199" y="37"/>
                    </a:lnTo>
                    <a:lnTo>
                      <a:pt x="218" y="26"/>
                    </a:lnTo>
                    <a:lnTo>
                      <a:pt x="235" y="16"/>
                    </a:lnTo>
                    <a:lnTo>
                      <a:pt x="255" y="8"/>
                    </a:lnTo>
                    <a:lnTo>
                      <a:pt x="265" y="4"/>
                    </a:lnTo>
                    <a:lnTo>
                      <a:pt x="275" y="1"/>
                    </a:lnTo>
                    <a:lnTo>
                      <a:pt x="286" y="0"/>
                    </a:lnTo>
                    <a:lnTo>
                      <a:pt x="297" y="0"/>
                    </a:lnTo>
                    <a:lnTo>
                      <a:pt x="307" y="1"/>
                    </a:lnTo>
                    <a:lnTo>
                      <a:pt x="318" y="4"/>
                    </a:lnTo>
                    <a:lnTo>
                      <a:pt x="328" y="8"/>
                    </a:lnTo>
                    <a:lnTo>
                      <a:pt x="338" y="13"/>
                    </a:lnTo>
                    <a:lnTo>
                      <a:pt x="356" y="24"/>
                    </a:lnTo>
                    <a:lnTo>
                      <a:pt x="373" y="36"/>
                    </a:lnTo>
                    <a:lnTo>
                      <a:pt x="388" y="50"/>
                    </a:lnTo>
                    <a:lnTo>
                      <a:pt x="403" y="65"/>
                    </a:lnTo>
                    <a:lnTo>
                      <a:pt x="414" y="83"/>
                    </a:lnTo>
                    <a:lnTo>
                      <a:pt x="424" y="102"/>
                    </a:lnTo>
                    <a:lnTo>
                      <a:pt x="433" y="121"/>
                    </a:lnTo>
                    <a:lnTo>
                      <a:pt x="440" y="139"/>
                    </a:lnTo>
                    <a:lnTo>
                      <a:pt x="446" y="159"/>
                    </a:lnTo>
                    <a:lnTo>
                      <a:pt x="453" y="179"/>
                    </a:lnTo>
                    <a:lnTo>
                      <a:pt x="455" y="189"/>
                    </a:lnTo>
                    <a:lnTo>
                      <a:pt x="456" y="200"/>
                    </a:lnTo>
                    <a:lnTo>
                      <a:pt x="456" y="210"/>
                    </a:lnTo>
                    <a:lnTo>
                      <a:pt x="454" y="221"/>
                    </a:lnTo>
                    <a:lnTo>
                      <a:pt x="451" y="231"/>
                    </a:lnTo>
                    <a:lnTo>
                      <a:pt x="449" y="243"/>
                    </a:lnTo>
                    <a:lnTo>
                      <a:pt x="443" y="252"/>
                    </a:lnTo>
                    <a:lnTo>
                      <a:pt x="436" y="261"/>
                    </a:lnTo>
                    <a:lnTo>
                      <a:pt x="429" y="270"/>
                    </a:lnTo>
                    <a:lnTo>
                      <a:pt x="420" y="276"/>
                    </a:lnTo>
                    <a:lnTo>
                      <a:pt x="410" y="281"/>
                    </a:lnTo>
                    <a:lnTo>
                      <a:pt x="399" y="284"/>
                    </a:lnTo>
                    <a:lnTo>
                      <a:pt x="389" y="285"/>
                    </a:lnTo>
                    <a:lnTo>
                      <a:pt x="378" y="286"/>
                    </a:lnTo>
                    <a:lnTo>
                      <a:pt x="367" y="285"/>
                    </a:lnTo>
                    <a:lnTo>
                      <a:pt x="357" y="285"/>
                    </a:lnTo>
                    <a:lnTo>
                      <a:pt x="336" y="280"/>
                    </a:lnTo>
                    <a:lnTo>
                      <a:pt x="316" y="274"/>
                    </a:lnTo>
                    <a:lnTo>
                      <a:pt x="306" y="267"/>
                    </a:lnTo>
                    <a:lnTo>
                      <a:pt x="298" y="259"/>
                    </a:lnTo>
                    <a:lnTo>
                      <a:pt x="291" y="250"/>
                    </a:lnTo>
                    <a:lnTo>
                      <a:pt x="286" y="241"/>
                    </a:lnTo>
                    <a:lnTo>
                      <a:pt x="282" y="231"/>
                    </a:lnTo>
                    <a:lnTo>
                      <a:pt x="279" y="221"/>
                    </a:lnTo>
                    <a:lnTo>
                      <a:pt x="272" y="20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0" name="Freeform 3619"/>
              <p:cNvSpPr>
                <a:spLocks/>
              </p:cNvSpPr>
              <p:nvPr/>
            </p:nvSpPr>
            <p:spPr bwMode="auto">
              <a:xfrm>
                <a:off x="1597" y="1870"/>
                <a:ext cx="456" cy="300"/>
              </a:xfrm>
              <a:custGeom>
                <a:avLst/>
                <a:gdLst>
                  <a:gd name="T0" fmla="*/ 342 w 436"/>
                  <a:gd name="T1" fmla="*/ 226 h 287"/>
                  <a:gd name="T2" fmla="*/ 366 w 436"/>
                  <a:gd name="T3" fmla="*/ 237 h 287"/>
                  <a:gd name="T4" fmla="*/ 383 w 436"/>
                  <a:gd name="T5" fmla="*/ 241 h 287"/>
                  <a:gd name="T6" fmla="*/ 401 w 436"/>
                  <a:gd name="T7" fmla="*/ 240 h 287"/>
                  <a:gd name="T8" fmla="*/ 417 w 436"/>
                  <a:gd name="T9" fmla="*/ 234 h 287"/>
                  <a:gd name="T10" fmla="*/ 430 w 436"/>
                  <a:gd name="T11" fmla="*/ 225 h 287"/>
                  <a:gd name="T12" fmla="*/ 438 w 436"/>
                  <a:gd name="T13" fmla="*/ 212 h 287"/>
                  <a:gd name="T14" fmla="*/ 441 w 436"/>
                  <a:gd name="T15" fmla="*/ 197 h 287"/>
                  <a:gd name="T16" fmla="*/ 443 w 436"/>
                  <a:gd name="T17" fmla="*/ 169 h 287"/>
                  <a:gd name="T18" fmla="*/ 438 w 436"/>
                  <a:gd name="T19" fmla="*/ 134 h 287"/>
                  <a:gd name="T20" fmla="*/ 426 w 436"/>
                  <a:gd name="T21" fmla="*/ 98 h 287"/>
                  <a:gd name="T22" fmla="*/ 409 w 436"/>
                  <a:gd name="T23" fmla="*/ 68 h 287"/>
                  <a:gd name="T24" fmla="*/ 393 w 436"/>
                  <a:gd name="T25" fmla="*/ 45 h 287"/>
                  <a:gd name="T26" fmla="*/ 372 w 436"/>
                  <a:gd name="T27" fmla="*/ 28 h 287"/>
                  <a:gd name="T28" fmla="*/ 342 w 436"/>
                  <a:gd name="T29" fmla="*/ 17 h 287"/>
                  <a:gd name="T30" fmla="*/ 306 w 436"/>
                  <a:gd name="T31" fmla="*/ 13 h 287"/>
                  <a:gd name="T32" fmla="*/ 271 w 436"/>
                  <a:gd name="T33" fmla="*/ 18 h 287"/>
                  <a:gd name="T34" fmla="*/ 236 w 436"/>
                  <a:gd name="T35" fmla="*/ 31 h 287"/>
                  <a:gd name="T36" fmla="*/ 205 w 436"/>
                  <a:gd name="T37" fmla="*/ 50 h 287"/>
                  <a:gd name="T38" fmla="*/ 179 w 436"/>
                  <a:gd name="T39" fmla="*/ 75 h 287"/>
                  <a:gd name="T40" fmla="*/ 161 w 436"/>
                  <a:gd name="T41" fmla="*/ 106 h 287"/>
                  <a:gd name="T42" fmla="*/ 104 w 436"/>
                  <a:gd name="T43" fmla="*/ 182 h 287"/>
                  <a:gd name="T44" fmla="*/ 88 w 436"/>
                  <a:gd name="T45" fmla="*/ 210 h 287"/>
                  <a:gd name="T46" fmla="*/ 60 w 436"/>
                  <a:gd name="T47" fmla="*/ 250 h 287"/>
                  <a:gd name="T48" fmla="*/ 39 w 436"/>
                  <a:gd name="T49" fmla="*/ 274 h 287"/>
                  <a:gd name="T50" fmla="*/ 14 w 436"/>
                  <a:gd name="T51" fmla="*/ 294 h 287"/>
                  <a:gd name="T52" fmla="*/ 13 w 436"/>
                  <a:gd name="T53" fmla="*/ 291 h 287"/>
                  <a:gd name="T54" fmla="*/ 38 w 436"/>
                  <a:gd name="T55" fmla="*/ 270 h 287"/>
                  <a:gd name="T56" fmla="*/ 59 w 436"/>
                  <a:gd name="T57" fmla="*/ 245 h 287"/>
                  <a:gd name="T58" fmla="*/ 84 w 436"/>
                  <a:gd name="T59" fmla="*/ 203 h 287"/>
                  <a:gd name="T60" fmla="*/ 135 w 436"/>
                  <a:gd name="T61" fmla="*/ 117 h 287"/>
                  <a:gd name="T62" fmla="*/ 156 w 436"/>
                  <a:gd name="T63" fmla="*/ 91 h 287"/>
                  <a:gd name="T64" fmla="*/ 175 w 436"/>
                  <a:gd name="T65" fmla="*/ 60 h 287"/>
                  <a:gd name="T66" fmla="*/ 188 w 436"/>
                  <a:gd name="T67" fmla="*/ 45 h 287"/>
                  <a:gd name="T68" fmla="*/ 205 w 436"/>
                  <a:gd name="T69" fmla="*/ 36 h 287"/>
                  <a:gd name="T70" fmla="*/ 256 w 436"/>
                  <a:gd name="T71" fmla="*/ 10 h 287"/>
                  <a:gd name="T72" fmla="*/ 292 w 436"/>
                  <a:gd name="T73" fmla="*/ 1 h 287"/>
                  <a:gd name="T74" fmla="*/ 332 w 436"/>
                  <a:gd name="T75" fmla="*/ 1 h 287"/>
                  <a:gd name="T76" fmla="*/ 360 w 436"/>
                  <a:gd name="T77" fmla="*/ 6 h 287"/>
                  <a:gd name="T78" fmla="*/ 377 w 436"/>
                  <a:gd name="T79" fmla="*/ 15 h 287"/>
                  <a:gd name="T80" fmla="*/ 392 w 436"/>
                  <a:gd name="T81" fmla="*/ 26 h 287"/>
                  <a:gd name="T82" fmla="*/ 412 w 436"/>
                  <a:gd name="T83" fmla="*/ 48 h 287"/>
                  <a:gd name="T84" fmla="*/ 431 w 436"/>
                  <a:gd name="T85" fmla="*/ 80 h 287"/>
                  <a:gd name="T86" fmla="*/ 446 w 436"/>
                  <a:gd name="T87" fmla="*/ 116 h 287"/>
                  <a:gd name="T88" fmla="*/ 453 w 436"/>
                  <a:gd name="T89" fmla="*/ 152 h 287"/>
                  <a:gd name="T90" fmla="*/ 456 w 436"/>
                  <a:gd name="T91" fmla="*/ 189 h 287"/>
                  <a:gd name="T92" fmla="*/ 450 w 436"/>
                  <a:gd name="T93" fmla="*/ 218 h 287"/>
                  <a:gd name="T94" fmla="*/ 438 w 436"/>
                  <a:gd name="T95" fmla="*/ 236 h 287"/>
                  <a:gd name="T96" fmla="*/ 419 w 436"/>
                  <a:gd name="T97" fmla="*/ 246 h 287"/>
                  <a:gd name="T98" fmla="*/ 402 w 436"/>
                  <a:gd name="T99" fmla="*/ 253 h 287"/>
                  <a:gd name="T100" fmla="*/ 382 w 436"/>
                  <a:gd name="T101" fmla="*/ 253 h 287"/>
                  <a:gd name="T102" fmla="*/ 362 w 436"/>
                  <a:gd name="T103" fmla="*/ 250 h 287"/>
                  <a:gd name="T104" fmla="*/ 337 w 436"/>
                  <a:gd name="T105" fmla="*/ 237 h 2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36" h="287">
                    <a:moveTo>
                      <a:pt x="322" y="227"/>
                    </a:moveTo>
                    <a:lnTo>
                      <a:pt x="327" y="216"/>
                    </a:lnTo>
                    <a:lnTo>
                      <a:pt x="343" y="224"/>
                    </a:lnTo>
                    <a:lnTo>
                      <a:pt x="350" y="227"/>
                    </a:lnTo>
                    <a:lnTo>
                      <a:pt x="359" y="230"/>
                    </a:lnTo>
                    <a:lnTo>
                      <a:pt x="366" y="231"/>
                    </a:lnTo>
                    <a:lnTo>
                      <a:pt x="374" y="231"/>
                    </a:lnTo>
                    <a:lnTo>
                      <a:pt x="383" y="230"/>
                    </a:lnTo>
                    <a:lnTo>
                      <a:pt x="390" y="226"/>
                    </a:lnTo>
                    <a:lnTo>
                      <a:pt x="399" y="224"/>
                    </a:lnTo>
                    <a:lnTo>
                      <a:pt x="405" y="220"/>
                    </a:lnTo>
                    <a:lnTo>
                      <a:pt x="411" y="215"/>
                    </a:lnTo>
                    <a:lnTo>
                      <a:pt x="415" y="210"/>
                    </a:lnTo>
                    <a:lnTo>
                      <a:pt x="419" y="203"/>
                    </a:lnTo>
                    <a:lnTo>
                      <a:pt x="421" y="195"/>
                    </a:lnTo>
                    <a:lnTo>
                      <a:pt x="422" y="188"/>
                    </a:lnTo>
                    <a:lnTo>
                      <a:pt x="424" y="179"/>
                    </a:lnTo>
                    <a:lnTo>
                      <a:pt x="424" y="162"/>
                    </a:lnTo>
                    <a:lnTo>
                      <a:pt x="421" y="144"/>
                    </a:lnTo>
                    <a:lnTo>
                      <a:pt x="419" y="128"/>
                    </a:lnTo>
                    <a:lnTo>
                      <a:pt x="414" y="111"/>
                    </a:lnTo>
                    <a:lnTo>
                      <a:pt x="407" y="94"/>
                    </a:lnTo>
                    <a:lnTo>
                      <a:pt x="400" y="80"/>
                    </a:lnTo>
                    <a:lnTo>
                      <a:pt x="391" y="65"/>
                    </a:lnTo>
                    <a:lnTo>
                      <a:pt x="381" y="50"/>
                    </a:lnTo>
                    <a:lnTo>
                      <a:pt x="376" y="43"/>
                    </a:lnTo>
                    <a:lnTo>
                      <a:pt x="370" y="37"/>
                    </a:lnTo>
                    <a:lnTo>
                      <a:pt x="356" y="27"/>
                    </a:lnTo>
                    <a:lnTo>
                      <a:pt x="343" y="21"/>
                    </a:lnTo>
                    <a:lnTo>
                      <a:pt x="327" y="16"/>
                    </a:lnTo>
                    <a:lnTo>
                      <a:pt x="310" y="12"/>
                    </a:lnTo>
                    <a:lnTo>
                      <a:pt x="293" y="12"/>
                    </a:lnTo>
                    <a:lnTo>
                      <a:pt x="277" y="14"/>
                    </a:lnTo>
                    <a:lnTo>
                      <a:pt x="259" y="17"/>
                    </a:lnTo>
                    <a:lnTo>
                      <a:pt x="242" y="22"/>
                    </a:lnTo>
                    <a:lnTo>
                      <a:pt x="226" y="30"/>
                    </a:lnTo>
                    <a:lnTo>
                      <a:pt x="211" y="39"/>
                    </a:lnTo>
                    <a:lnTo>
                      <a:pt x="196" y="48"/>
                    </a:lnTo>
                    <a:lnTo>
                      <a:pt x="184" y="60"/>
                    </a:lnTo>
                    <a:lnTo>
                      <a:pt x="171" y="72"/>
                    </a:lnTo>
                    <a:lnTo>
                      <a:pt x="162" y="86"/>
                    </a:lnTo>
                    <a:lnTo>
                      <a:pt x="154" y="101"/>
                    </a:lnTo>
                    <a:lnTo>
                      <a:pt x="116" y="149"/>
                    </a:lnTo>
                    <a:lnTo>
                      <a:pt x="99" y="174"/>
                    </a:lnTo>
                    <a:lnTo>
                      <a:pt x="92" y="186"/>
                    </a:lnTo>
                    <a:lnTo>
                      <a:pt x="84" y="201"/>
                    </a:lnTo>
                    <a:lnTo>
                      <a:pt x="66" y="226"/>
                    </a:lnTo>
                    <a:lnTo>
                      <a:pt x="57" y="239"/>
                    </a:lnTo>
                    <a:lnTo>
                      <a:pt x="47" y="251"/>
                    </a:lnTo>
                    <a:lnTo>
                      <a:pt x="37" y="262"/>
                    </a:lnTo>
                    <a:lnTo>
                      <a:pt x="24" y="272"/>
                    </a:lnTo>
                    <a:lnTo>
                      <a:pt x="13" y="281"/>
                    </a:lnTo>
                    <a:lnTo>
                      <a:pt x="0" y="287"/>
                    </a:lnTo>
                    <a:lnTo>
                      <a:pt x="12" y="278"/>
                    </a:lnTo>
                    <a:lnTo>
                      <a:pt x="24" y="268"/>
                    </a:lnTo>
                    <a:lnTo>
                      <a:pt x="36" y="258"/>
                    </a:lnTo>
                    <a:lnTo>
                      <a:pt x="46" y="246"/>
                    </a:lnTo>
                    <a:lnTo>
                      <a:pt x="56" y="234"/>
                    </a:lnTo>
                    <a:lnTo>
                      <a:pt x="64" y="221"/>
                    </a:lnTo>
                    <a:lnTo>
                      <a:pt x="80" y="194"/>
                    </a:lnTo>
                    <a:lnTo>
                      <a:pt x="113" y="138"/>
                    </a:lnTo>
                    <a:lnTo>
                      <a:pt x="129" y="112"/>
                    </a:lnTo>
                    <a:lnTo>
                      <a:pt x="139" y="99"/>
                    </a:lnTo>
                    <a:lnTo>
                      <a:pt x="149" y="87"/>
                    </a:lnTo>
                    <a:lnTo>
                      <a:pt x="158" y="72"/>
                    </a:lnTo>
                    <a:lnTo>
                      <a:pt x="167" y="57"/>
                    </a:lnTo>
                    <a:lnTo>
                      <a:pt x="174" y="50"/>
                    </a:lnTo>
                    <a:lnTo>
                      <a:pt x="180" y="43"/>
                    </a:lnTo>
                    <a:lnTo>
                      <a:pt x="189" y="37"/>
                    </a:lnTo>
                    <a:lnTo>
                      <a:pt x="196" y="34"/>
                    </a:lnTo>
                    <a:lnTo>
                      <a:pt x="228" y="17"/>
                    </a:lnTo>
                    <a:lnTo>
                      <a:pt x="245" y="10"/>
                    </a:lnTo>
                    <a:lnTo>
                      <a:pt x="262" y="5"/>
                    </a:lnTo>
                    <a:lnTo>
                      <a:pt x="279" y="1"/>
                    </a:lnTo>
                    <a:lnTo>
                      <a:pt x="298" y="0"/>
                    </a:lnTo>
                    <a:lnTo>
                      <a:pt x="317" y="1"/>
                    </a:lnTo>
                    <a:lnTo>
                      <a:pt x="334" y="4"/>
                    </a:lnTo>
                    <a:lnTo>
                      <a:pt x="344" y="6"/>
                    </a:lnTo>
                    <a:lnTo>
                      <a:pt x="353" y="9"/>
                    </a:lnTo>
                    <a:lnTo>
                      <a:pt x="360" y="14"/>
                    </a:lnTo>
                    <a:lnTo>
                      <a:pt x="369" y="19"/>
                    </a:lnTo>
                    <a:lnTo>
                      <a:pt x="375" y="25"/>
                    </a:lnTo>
                    <a:lnTo>
                      <a:pt x="383" y="31"/>
                    </a:lnTo>
                    <a:lnTo>
                      <a:pt x="394" y="46"/>
                    </a:lnTo>
                    <a:lnTo>
                      <a:pt x="404" y="61"/>
                    </a:lnTo>
                    <a:lnTo>
                      <a:pt x="412" y="77"/>
                    </a:lnTo>
                    <a:lnTo>
                      <a:pt x="420" y="93"/>
                    </a:lnTo>
                    <a:lnTo>
                      <a:pt x="426" y="111"/>
                    </a:lnTo>
                    <a:lnTo>
                      <a:pt x="431" y="127"/>
                    </a:lnTo>
                    <a:lnTo>
                      <a:pt x="433" y="145"/>
                    </a:lnTo>
                    <a:lnTo>
                      <a:pt x="436" y="163"/>
                    </a:lnTo>
                    <a:lnTo>
                      <a:pt x="436" y="181"/>
                    </a:lnTo>
                    <a:lnTo>
                      <a:pt x="432" y="200"/>
                    </a:lnTo>
                    <a:lnTo>
                      <a:pt x="430" y="209"/>
                    </a:lnTo>
                    <a:lnTo>
                      <a:pt x="425" y="219"/>
                    </a:lnTo>
                    <a:lnTo>
                      <a:pt x="419" y="226"/>
                    </a:lnTo>
                    <a:lnTo>
                      <a:pt x="410" y="231"/>
                    </a:lnTo>
                    <a:lnTo>
                      <a:pt x="401" y="235"/>
                    </a:lnTo>
                    <a:lnTo>
                      <a:pt x="392" y="239"/>
                    </a:lnTo>
                    <a:lnTo>
                      <a:pt x="384" y="242"/>
                    </a:lnTo>
                    <a:lnTo>
                      <a:pt x="374" y="244"/>
                    </a:lnTo>
                    <a:lnTo>
                      <a:pt x="365" y="242"/>
                    </a:lnTo>
                    <a:lnTo>
                      <a:pt x="355" y="241"/>
                    </a:lnTo>
                    <a:lnTo>
                      <a:pt x="346" y="239"/>
                    </a:lnTo>
                    <a:lnTo>
                      <a:pt x="338" y="235"/>
                    </a:lnTo>
                    <a:lnTo>
                      <a:pt x="322" y="2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1" name="Freeform 3620"/>
              <p:cNvSpPr>
                <a:spLocks/>
              </p:cNvSpPr>
              <p:nvPr/>
            </p:nvSpPr>
            <p:spPr bwMode="auto">
              <a:xfrm>
                <a:off x="1975" y="1935"/>
                <a:ext cx="68" cy="177"/>
              </a:xfrm>
              <a:custGeom>
                <a:avLst/>
                <a:gdLst>
                  <a:gd name="T0" fmla="*/ 0 w 65"/>
                  <a:gd name="T1" fmla="*/ 177 h 169"/>
                  <a:gd name="T2" fmla="*/ 0 w 65"/>
                  <a:gd name="T3" fmla="*/ 165 h 169"/>
                  <a:gd name="T4" fmla="*/ 18 w 65"/>
                  <a:gd name="T5" fmla="*/ 162 h 169"/>
                  <a:gd name="T6" fmla="*/ 26 w 65"/>
                  <a:gd name="T7" fmla="*/ 160 h 169"/>
                  <a:gd name="T8" fmla="*/ 36 w 65"/>
                  <a:gd name="T9" fmla="*/ 157 h 169"/>
                  <a:gd name="T10" fmla="*/ 42 w 65"/>
                  <a:gd name="T11" fmla="*/ 154 h 169"/>
                  <a:gd name="T12" fmla="*/ 48 w 65"/>
                  <a:gd name="T13" fmla="*/ 150 h 169"/>
                  <a:gd name="T14" fmla="*/ 52 w 65"/>
                  <a:gd name="T15" fmla="*/ 143 h 169"/>
                  <a:gd name="T16" fmla="*/ 53 w 65"/>
                  <a:gd name="T17" fmla="*/ 135 h 169"/>
                  <a:gd name="T18" fmla="*/ 55 w 65"/>
                  <a:gd name="T19" fmla="*/ 127 h 169"/>
                  <a:gd name="T20" fmla="*/ 55 w 65"/>
                  <a:gd name="T21" fmla="*/ 118 h 169"/>
                  <a:gd name="T22" fmla="*/ 52 w 65"/>
                  <a:gd name="T23" fmla="*/ 101 h 169"/>
                  <a:gd name="T24" fmla="*/ 48 w 65"/>
                  <a:gd name="T25" fmla="*/ 82 h 169"/>
                  <a:gd name="T26" fmla="*/ 43 w 65"/>
                  <a:gd name="T27" fmla="*/ 64 h 169"/>
                  <a:gd name="T28" fmla="*/ 38 w 65"/>
                  <a:gd name="T29" fmla="*/ 31 h 169"/>
                  <a:gd name="T30" fmla="*/ 35 w 65"/>
                  <a:gd name="T31" fmla="*/ 16 h 169"/>
                  <a:gd name="T32" fmla="*/ 29 w 65"/>
                  <a:gd name="T33" fmla="*/ 0 h 169"/>
                  <a:gd name="T34" fmla="*/ 37 w 65"/>
                  <a:gd name="T35" fmla="*/ 15 h 169"/>
                  <a:gd name="T36" fmla="*/ 45 w 65"/>
                  <a:gd name="T37" fmla="*/ 30 h 169"/>
                  <a:gd name="T38" fmla="*/ 56 w 65"/>
                  <a:gd name="T39" fmla="*/ 63 h 169"/>
                  <a:gd name="T40" fmla="*/ 62 w 65"/>
                  <a:gd name="T41" fmla="*/ 81 h 169"/>
                  <a:gd name="T42" fmla="*/ 66 w 65"/>
                  <a:gd name="T43" fmla="*/ 99 h 169"/>
                  <a:gd name="T44" fmla="*/ 67 w 65"/>
                  <a:gd name="T45" fmla="*/ 110 h 169"/>
                  <a:gd name="T46" fmla="*/ 68 w 65"/>
                  <a:gd name="T47" fmla="*/ 118 h 169"/>
                  <a:gd name="T48" fmla="*/ 68 w 65"/>
                  <a:gd name="T49" fmla="*/ 129 h 169"/>
                  <a:gd name="T50" fmla="*/ 67 w 65"/>
                  <a:gd name="T51" fmla="*/ 139 h 169"/>
                  <a:gd name="T52" fmla="*/ 66 w 65"/>
                  <a:gd name="T53" fmla="*/ 145 h 169"/>
                  <a:gd name="T54" fmla="*/ 63 w 65"/>
                  <a:gd name="T55" fmla="*/ 150 h 169"/>
                  <a:gd name="T56" fmla="*/ 61 w 65"/>
                  <a:gd name="T57" fmla="*/ 155 h 169"/>
                  <a:gd name="T58" fmla="*/ 56 w 65"/>
                  <a:gd name="T59" fmla="*/ 159 h 169"/>
                  <a:gd name="T60" fmla="*/ 48 w 65"/>
                  <a:gd name="T61" fmla="*/ 165 h 169"/>
                  <a:gd name="T62" fmla="*/ 40 w 65"/>
                  <a:gd name="T63" fmla="*/ 171 h 169"/>
                  <a:gd name="T64" fmla="*/ 30 w 65"/>
                  <a:gd name="T65" fmla="*/ 173 h 169"/>
                  <a:gd name="T66" fmla="*/ 20 w 65"/>
                  <a:gd name="T67" fmla="*/ 176 h 169"/>
                  <a:gd name="T68" fmla="*/ 0 w 65"/>
                  <a:gd name="T69" fmla="*/ 177 h 1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" h="169">
                    <a:moveTo>
                      <a:pt x="0" y="169"/>
                    </a:moveTo>
                    <a:lnTo>
                      <a:pt x="0" y="158"/>
                    </a:lnTo>
                    <a:lnTo>
                      <a:pt x="17" y="155"/>
                    </a:lnTo>
                    <a:lnTo>
                      <a:pt x="25" y="153"/>
                    </a:lnTo>
                    <a:lnTo>
                      <a:pt x="34" y="150"/>
                    </a:lnTo>
                    <a:lnTo>
                      <a:pt x="40" y="147"/>
                    </a:lnTo>
                    <a:lnTo>
                      <a:pt x="46" y="143"/>
                    </a:lnTo>
                    <a:lnTo>
                      <a:pt x="50" y="137"/>
                    </a:lnTo>
                    <a:lnTo>
                      <a:pt x="51" y="129"/>
                    </a:lnTo>
                    <a:lnTo>
                      <a:pt x="53" y="121"/>
                    </a:lnTo>
                    <a:lnTo>
                      <a:pt x="53" y="113"/>
                    </a:lnTo>
                    <a:lnTo>
                      <a:pt x="50" y="96"/>
                    </a:lnTo>
                    <a:lnTo>
                      <a:pt x="46" y="78"/>
                    </a:lnTo>
                    <a:lnTo>
                      <a:pt x="41" y="61"/>
                    </a:lnTo>
                    <a:lnTo>
                      <a:pt x="36" y="30"/>
                    </a:lnTo>
                    <a:lnTo>
                      <a:pt x="33" y="15"/>
                    </a:lnTo>
                    <a:lnTo>
                      <a:pt x="28" y="0"/>
                    </a:lnTo>
                    <a:lnTo>
                      <a:pt x="35" y="14"/>
                    </a:lnTo>
                    <a:lnTo>
                      <a:pt x="43" y="29"/>
                    </a:lnTo>
                    <a:lnTo>
                      <a:pt x="54" y="60"/>
                    </a:lnTo>
                    <a:lnTo>
                      <a:pt x="59" y="77"/>
                    </a:lnTo>
                    <a:lnTo>
                      <a:pt x="63" y="95"/>
                    </a:lnTo>
                    <a:lnTo>
                      <a:pt x="64" y="105"/>
                    </a:lnTo>
                    <a:lnTo>
                      <a:pt x="65" y="113"/>
                    </a:lnTo>
                    <a:lnTo>
                      <a:pt x="65" y="123"/>
                    </a:lnTo>
                    <a:lnTo>
                      <a:pt x="64" y="133"/>
                    </a:lnTo>
                    <a:lnTo>
                      <a:pt x="63" y="138"/>
                    </a:lnTo>
                    <a:lnTo>
                      <a:pt x="60" y="143"/>
                    </a:lnTo>
                    <a:lnTo>
                      <a:pt x="58" y="148"/>
                    </a:lnTo>
                    <a:lnTo>
                      <a:pt x="54" y="152"/>
                    </a:lnTo>
                    <a:lnTo>
                      <a:pt x="46" y="158"/>
                    </a:lnTo>
                    <a:lnTo>
                      <a:pt x="38" y="163"/>
                    </a:lnTo>
                    <a:lnTo>
                      <a:pt x="29" y="165"/>
                    </a:lnTo>
                    <a:lnTo>
                      <a:pt x="19" y="168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2" name="Freeform 3621"/>
              <p:cNvSpPr>
                <a:spLocks/>
              </p:cNvSpPr>
              <p:nvPr/>
            </p:nvSpPr>
            <p:spPr bwMode="auto">
              <a:xfrm>
                <a:off x="1784" y="1919"/>
                <a:ext cx="341" cy="322"/>
              </a:xfrm>
              <a:custGeom>
                <a:avLst/>
                <a:gdLst>
                  <a:gd name="T0" fmla="*/ 175 w 325"/>
                  <a:gd name="T1" fmla="*/ 44 h 307"/>
                  <a:gd name="T2" fmla="*/ 171 w 325"/>
                  <a:gd name="T3" fmla="*/ 31 h 307"/>
                  <a:gd name="T4" fmla="*/ 162 w 325"/>
                  <a:gd name="T5" fmla="*/ 22 h 307"/>
                  <a:gd name="T6" fmla="*/ 150 w 325"/>
                  <a:gd name="T7" fmla="*/ 16 h 307"/>
                  <a:gd name="T8" fmla="*/ 136 w 325"/>
                  <a:gd name="T9" fmla="*/ 14 h 307"/>
                  <a:gd name="T10" fmla="*/ 108 w 325"/>
                  <a:gd name="T11" fmla="*/ 15 h 307"/>
                  <a:gd name="T12" fmla="*/ 82 w 325"/>
                  <a:gd name="T13" fmla="*/ 25 h 307"/>
                  <a:gd name="T14" fmla="*/ 60 w 325"/>
                  <a:gd name="T15" fmla="*/ 44 h 307"/>
                  <a:gd name="T16" fmla="*/ 44 w 325"/>
                  <a:gd name="T17" fmla="*/ 68 h 307"/>
                  <a:gd name="T18" fmla="*/ 30 w 325"/>
                  <a:gd name="T19" fmla="*/ 95 h 307"/>
                  <a:gd name="T20" fmla="*/ 14 w 325"/>
                  <a:gd name="T21" fmla="*/ 138 h 307"/>
                  <a:gd name="T22" fmla="*/ 12 w 325"/>
                  <a:gd name="T23" fmla="*/ 167 h 307"/>
                  <a:gd name="T24" fmla="*/ 18 w 325"/>
                  <a:gd name="T25" fmla="*/ 194 h 307"/>
                  <a:gd name="T26" fmla="*/ 30 w 325"/>
                  <a:gd name="T27" fmla="*/ 219 h 307"/>
                  <a:gd name="T28" fmla="*/ 50 w 325"/>
                  <a:gd name="T29" fmla="*/ 241 h 307"/>
                  <a:gd name="T30" fmla="*/ 74 w 325"/>
                  <a:gd name="T31" fmla="*/ 261 h 307"/>
                  <a:gd name="T32" fmla="*/ 112 w 325"/>
                  <a:gd name="T33" fmla="*/ 287 h 307"/>
                  <a:gd name="T34" fmla="*/ 162 w 325"/>
                  <a:gd name="T35" fmla="*/ 307 h 307"/>
                  <a:gd name="T36" fmla="*/ 212 w 325"/>
                  <a:gd name="T37" fmla="*/ 315 h 307"/>
                  <a:gd name="T38" fmla="*/ 265 w 325"/>
                  <a:gd name="T39" fmla="*/ 310 h 307"/>
                  <a:gd name="T40" fmla="*/ 317 w 325"/>
                  <a:gd name="T41" fmla="*/ 298 h 307"/>
                  <a:gd name="T42" fmla="*/ 317 w 325"/>
                  <a:gd name="T43" fmla="*/ 300 h 307"/>
                  <a:gd name="T44" fmla="*/ 263 w 325"/>
                  <a:gd name="T45" fmla="*/ 316 h 307"/>
                  <a:gd name="T46" fmla="*/ 236 w 325"/>
                  <a:gd name="T47" fmla="*/ 320 h 307"/>
                  <a:gd name="T48" fmla="*/ 180 w 325"/>
                  <a:gd name="T49" fmla="*/ 322 h 307"/>
                  <a:gd name="T50" fmla="*/ 152 w 325"/>
                  <a:gd name="T51" fmla="*/ 320 h 307"/>
                  <a:gd name="T52" fmla="*/ 125 w 325"/>
                  <a:gd name="T53" fmla="*/ 310 h 307"/>
                  <a:gd name="T54" fmla="*/ 99 w 325"/>
                  <a:gd name="T55" fmla="*/ 295 h 307"/>
                  <a:gd name="T56" fmla="*/ 50 w 325"/>
                  <a:gd name="T57" fmla="*/ 257 h 307"/>
                  <a:gd name="T58" fmla="*/ 22 w 325"/>
                  <a:gd name="T59" fmla="*/ 230 h 307"/>
                  <a:gd name="T60" fmla="*/ 12 w 325"/>
                  <a:gd name="T61" fmla="*/ 216 h 307"/>
                  <a:gd name="T62" fmla="*/ 3 w 325"/>
                  <a:gd name="T63" fmla="*/ 194 h 307"/>
                  <a:gd name="T64" fmla="*/ 0 w 325"/>
                  <a:gd name="T65" fmla="*/ 164 h 307"/>
                  <a:gd name="T66" fmla="*/ 3 w 325"/>
                  <a:gd name="T67" fmla="*/ 130 h 307"/>
                  <a:gd name="T68" fmla="*/ 19 w 325"/>
                  <a:gd name="T69" fmla="*/ 87 h 307"/>
                  <a:gd name="T70" fmla="*/ 34 w 325"/>
                  <a:gd name="T71" fmla="*/ 60 h 307"/>
                  <a:gd name="T72" fmla="*/ 51 w 325"/>
                  <a:gd name="T73" fmla="*/ 35 h 307"/>
                  <a:gd name="T74" fmla="*/ 77 w 325"/>
                  <a:gd name="T75" fmla="*/ 14 h 307"/>
                  <a:gd name="T76" fmla="*/ 107 w 325"/>
                  <a:gd name="T77" fmla="*/ 1 h 307"/>
                  <a:gd name="T78" fmla="*/ 137 w 325"/>
                  <a:gd name="T79" fmla="*/ 0 h 307"/>
                  <a:gd name="T80" fmla="*/ 155 w 325"/>
                  <a:gd name="T81" fmla="*/ 4 h 307"/>
                  <a:gd name="T82" fmla="*/ 169 w 325"/>
                  <a:gd name="T83" fmla="*/ 14 h 307"/>
                  <a:gd name="T84" fmla="*/ 180 w 325"/>
                  <a:gd name="T85" fmla="*/ 25 h 307"/>
                  <a:gd name="T86" fmla="*/ 189 w 325"/>
                  <a:gd name="T87" fmla="*/ 41 h 3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5" h="307">
                    <a:moveTo>
                      <a:pt x="180" y="39"/>
                    </a:moveTo>
                    <a:lnTo>
                      <a:pt x="167" y="42"/>
                    </a:lnTo>
                    <a:lnTo>
                      <a:pt x="165" y="36"/>
                    </a:lnTo>
                    <a:lnTo>
                      <a:pt x="163" y="30"/>
                    </a:lnTo>
                    <a:lnTo>
                      <a:pt x="159" y="25"/>
                    </a:lnTo>
                    <a:lnTo>
                      <a:pt x="154" y="21"/>
                    </a:lnTo>
                    <a:lnTo>
                      <a:pt x="149" y="18"/>
                    </a:lnTo>
                    <a:lnTo>
                      <a:pt x="143" y="15"/>
                    </a:lnTo>
                    <a:lnTo>
                      <a:pt x="136" y="14"/>
                    </a:lnTo>
                    <a:lnTo>
                      <a:pt x="130" y="13"/>
                    </a:lnTo>
                    <a:lnTo>
                      <a:pt x="117" y="13"/>
                    </a:lnTo>
                    <a:lnTo>
                      <a:pt x="103" y="14"/>
                    </a:lnTo>
                    <a:lnTo>
                      <a:pt x="89" y="19"/>
                    </a:lnTo>
                    <a:lnTo>
                      <a:pt x="78" y="24"/>
                    </a:lnTo>
                    <a:lnTo>
                      <a:pt x="67" y="33"/>
                    </a:lnTo>
                    <a:lnTo>
                      <a:pt x="57" y="42"/>
                    </a:lnTo>
                    <a:lnTo>
                      <a:pt x="49" y="54"/>
                    </a:lnTo>
                    <a:lnTo>
                      <a:pt x="42" y="65"/>
                    </a:lnTo>
                    <a:lnTo>
                      <a:pt x="34" y="78"/>
                    </a:lnTo>
                    <a:lnTo>
                      <a:pt x="29" y="91"/>
                    </a:lnTo>
                    <a:lnTo>
                      <a:pt x="18" y="118"/>
                    </a:lnTo>
                    <a:lnTo>
                      <a:pt x="13" y="132"/>
                    </a:lnTo>
                    <a:lnTo>
                      <a:pt x="11" y="147"/>
                    </a:lnTo>
                    <a:lnTo>
                      <a:pt x="11" y="159"/>
                    </a:lnTo>
                    <a:lnTo>
                      <a:pt x="13" y="173"/>
                    </a:lnTo>
                    <a:lnTo>
                      <a:pt x="17" y="185"/>
                    </a:lnTo>
                    <a:lnTo>
                      <a:pt x="22" y="198"/>
                    </a:lnTo>
                    <a:lnTo>
                      <a:pt x="29" y="209"/>
                    </a:lnTo>
                    <a:lnTo>
                      <a:pt x="38" y="219"/>
                    </a:lnTo>
                    <a:lnTo>
                      <a:pt x="48" y="230"/>
                    </a:lnTo>
                    <a:lnTo>
                      <a:pt x="59" y="240"/>
                    </a:lnTo>
                    <a:lnTo>
                      <a:pt x="71" y="249"/>
                    </a:lnTo>
                    <a:lnTo>
                      <a:pt x="82" y="257"/>
                    </a:lnTo>
                    <a:lnTo>
                      <a:pt x="107" y="274"/>
                    </a:lnTo>
                    <a:lnTo>
                      <a:pt x="130" y="287"/>
                    </a:lnTo>
                    <a:lnTo>
                      <a:pt x="154" y="293"/>
                    </a:lnTo>
                    <a:lnTo>
                      <a:pt x="177" y="297"/>
                    </a:lnTo>
                    <a:lnTo>
                      <a:pt x="202" y="300"/>
                    </a:lnTo>
                    <a:lnTo>
                      <a:pt x="228" y="298"/>
                    </a:lnTo>
                    <a:lnTo>
                      <a:pt x="253" y="296"/>
                    </a:lnTo>
                    <a:lnTo>
                      <a:pt x="278" y="291"/>
                    </a:lnTo>
                    <a:lnTo>
                      <a:pt x="302" y="284"/>
                    </a:lnTo>
                    <a:lnTo>
                      <a:pt x="325" y="275"/>
                    </a:lnTo>
                    <a:lnTo>
                      <a:pt x="302" y="286"/>
                    </a:lnTo>
                    <a:lnTo>
                      <a:pt x="277" y="295"/>
                    </a:lnTo>
                    <a:lnTo>
                      <a:pt x="251" y="301"/>
                    </a:lnTo>
                    <a:lnTo>
                      <a:pt x="238" y="303"/>
                    </a:lnTo>
                    <a:lnTo>
                      <a:pt x="225" y="305"/>
                    </a:lnTo>
                    <a:lnTo>
                      <a:pt x="199" y="307"/>
                    </a:lnTo>
                    <a:lnTo>
                      <a:pt x="172" y="307"/>
                    </a:lnTo>
                    <a:lnTo>
                      <a:pt x="159" y="306"/>
                    </a:lnTo>
                    <a:lnTo>
                      <a:pt x="145" y="305"/>
                    </a:lnTo>
                    <a:lnTo>
                      <a:pt x="133" y="301"/>
                    </a:lnTo>
                    <a:lnTo>
                      <a:pt x="119" y="296"/>
                    </a:lnTo>
                    <a:lnTo>
                      <a:pt x="107" y="288"/>
                    </a:lnTo>
                    <a:lnTo>
                      <a:pt x="94" y="281"/>
                    </a:lnTo>
                    <a:lnTo>
                      <a:pt x="71" y="264"/>
                    </a:lnTo>
                    <a:lnTo>
                      <a:pt x="48" y="245"/>
                    </a:lnTo>
                    <a:lnTo>
                      <a:pt x="26" y="225"/>
                    </a:lnTo>
                    <a:lnTo>
                      <a:pt x="21" y="219"/>
                    </a:lnTo>
                    <a:lnTo>
                      <a:pt x="16" y="213"/>
                    </a:lnTo>
                    <a:lnTo>
                      <a:pt x="11" y="206"/>
                    </a:lnTo>
                    <a:lnTo>
                      <a:pt x="8" y="200"/>
                    </a:lnTo>
                    <a:lnTo>
                      <a:pt x="3" y="185"/>
                    </a:lnTo>
                    <a:lnTo>
                      <a:pt x="0" y="170"/>
                    </a:lnTo>
                    <a:lnTo>
                      <a:pt x="0" y="156"/>
                    </a:lnTo>
                    <a:lnTo>
                      <a:pt x="1" y="139"/>
                    </a:lnTo>
                    <a:lnTo>
                      <a:pt x="3" y="124"/>
                    </a:lnTo>
                    <a:lnTo>
                      <a:pt x="8" y="111"/>
                    </a:lnTo>
                    <a:lnTo>
                      <a:pt x="18" y="83"/>
                    </a:lnTo>
                    <a:lnTo>
                      <a:pt x="25" y="70"/>
                    </a:lnTo>
                    <a:lnTo>
                      <a:pt x="32" y="57"/>
                    </a:lnTo>
                    <a:lnTo>
                      <a:pt x="39" y="44"/>
                    </a:lnTo>
                    <a:lnTo>
                      <a:pt x="49" y="33"/>
                    </a:lnTo>
                    <a:lnTo>
                      <a:pt x="61" y="21"/>
                    </a:lnTo>
                    <a:lnTo>
                      <a:pt x="73" y="13"/>
                    </a:lnTo>
                    <a:lnTo>
                      <a:pt x="87" y="6"/>
                    </a:lnTo>
                    <a:lnTo>
                      <a:pt x="102" y="1"/>
                    </a:lnTo>
                    <a:lnTo>
                      <a:pt x="117" y="0"/>
                    </a:lnTo>
                    <a:lnTo>
                      <a:pt x="131" y="0"/>
                    </a:lnTo>
                    <a:lnTo>
                      <a:pt x="140" y="1"/>
                    </a:lnTo>
                    <a:lnTo>
                      <a:pt x="148" y="4"/>
                    </a:lnTo>
                    <a:lnTo>
                      <a:pt x="155" y="8"/>
                    </a:lnTo>
                    <a:lnTo>
                      <a:pt x="161" y="13"/>
                    </a:lnTo>
                    <a:lnTo>
                      <a:pt x="167" y="18"/>
                    </a:lnTo>
                    <a:lnTo>
                      <a:pt x="172" y="24"/>
                    </a:lnTo>
                    <a:lnTo>
                      <a:pt x="176" y="31"/>
                    </a:lnTo>
                    <a:lnTo>
                      <a:pt x="180" y="3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3" name="Freeform 3622"/>
              <p:cNvSpPr>
                <a:spLocks/>
              </p:cNvSpPr>
              <p:nvPr/>
            </p:nvSpPr>
            <p:spPr bwMode="auto">
              <a:xfrm>
                <a:off x="2076" y="2159"/>
                <a:ext cx="116" cy="58"/>
              </a:xfrm>
              <a:custGeom>
                <a:avLst/>
                <a:gdLst>
                  <a:gd name="T0" fmla="*/ 111 w 110"/>
                  <a:gd name="T1" fmla="*/ 0 h 55"/>
                  <a:gd name="T2" fmla="*/ 116 w 110"/>
                  <a:gd name="T3" fmla="*/ 12 h 55"/>
                  <a:gd name="T4" fmla="*/ 75 w 110"/>
                  <a:gd name="T5" fmla="*/ 28 h 55"/>
                  <a:gd name="T6" fmla="*/ 37 w 110"/>
                  <a:gd name="T7" fmla="*/ 47 h 55"/>
                  <a:gd name="T8" fmla="*/ 0 w 110"/>
                  <a:gd name="T9" fmla="*/ 58 h 55"/>
                  <a:gd name="T10" fmla="*/ 32 w 110"/>
                  <a:gd name="T11" fmla="*/ 35 h 55"/>
                  <a:gd name="T12" fmla="*/ 71 w 110"/>
                  <a:gd name="T13" fmla="*/ 17 h 55"/>
                  <a:gd name="T14" fmla="*/ 111 w 110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0" h="55">
                    <a:moveTo>
                      <a:pt x="105" y="0"/>
                    </a:moveTo>
                    <a:lnTo>
                      <a:pt x="110" y="11"/>
                    </a:lnTo>
                    <a:lnTo>
                      <a:pt x="71" y="27"/>
                    </a:lnTo>
                    <a:lnTo>
                      <a:pt x="35" y="45"/>
                    </a:lnTo>
                    <a:lnTo>
                      <a:pt x="0" y="55"/>
                    </a:lnTo>
                    <a:lnTo>
                      <a:pt x="30" y="33"/>
                    </a:lnTo>
                    <a:lnTo>
                      <a:pt x="67" y="16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4" name="Freeform 3623"/>
              <p:cNvSpPr>
                <a:spLocks/>
              </p:cNvSpPr>
              <p:nvPr/>
            </p:nvSpPr>
            <p:spPr bwMode="auto">
              <a:xfrm>
                <a:off x="1803" y="1967"/>
                <a:ext cx="367" cy="261"/>
              </a:xfrm>
              <a:custGeom>
                <a:avLst/>
                <a:gdLst>
                  <a:gd name="T0" fmla="*/ 42 w 351"/>
                  <a:gd name="T1" fmla="*/ 5 h 249"/>
                  <a:gd name="T2" fmla="*/ 19 w 351"/>
                  <a:gd name="T3" fmla="*/ 62 h 249"/>
                  <a:gd name="T4" fmla="*/ 14 w 351"/>
                  <a:gd name="T5" fmla="*/ 84 h 249"/>
                  <a:gd name="T6" fmla="*/ 15 w 351"/>
                  <a:gd name="T7" fmla="*/ 118 h 249"/>
                  <a:gd name="T8" fmla="*/ 20 w 351"/>
                  <a:gd name="T9" fmla="*/ 140 h 249"/>
                  <a:gd name="T10" fmla="*/ 30 w 351"/>
                  <a:gd name="T11" fmla="*/ 160 h 249"/>
                  <a:gd name="T12" fmla="*/ 46 w 351"/>
                  <a:gd name="T13" fmla="*/ 177 h 249"/>
                  <a:gd name="T14" fmla="*/ 81 w 351"/>
                  <a:gd name="T15" fmla="*/ 211 h 249"/>
                  <a:gd name="T16" fmla="*/ 108 w 351"/>
                  <a:gd name="T17" fmla="*/ 231 h 249"/>
                  <a:gd name="T18" fmla="*/ 129 w 351"/>
                  <a:gd name="T19" fmla="*/ 241 h 249"/>
                  <a:gd name="T20" fmla="*/ 150 w 351"/>
                  <a:gd name="T21" fmla="*/ 246 h 249"/>
                  <a:gd name="T22" fmla="*/ 174 w 351"/>
                  <a:gd name="T23" fmla="*/ 249 h 249"/>
                  <a:gd name="T24" fmla="*/ 197 w 351"/>
                  <a:gd name="T25" fmla="*/ 245 h 249"/>
                  <a:gd name="T26" fmla="*/ 230 w 351"/>
                  <a:gd name="T27" fmla="*/ 239 h 249"/>
                  <a:gd name="T28" fmla="*/ 271 w 351"/>
                  <a:gd name="T29" fmla="*/ 230 h 249"/>
                  <a:gd name="T30" fmla="*/ 308 w 351"/>
                  <a:gd name="T31" fmla="*/ 213 h 249"/>
                  <a:gd name="T32" fmla="*/ 347 w 351"/>
                  <a:gd name="T33" fmla="*/ 196 h 249"/>
                  <a:gd name="T34" fmla="*/ 367 w 351"/>
                  <a:gd name="T35" fmla="*/ 191 h 249"/>
                  <a:gd name="T36" fmla="*/ 347 w 351"/>
                  <a:gd name="T37" fmla="*/ 198 h 249"/>
                  <a:gd name="T38" fmla="*/ 309 w 351"/>
                  <a:gd name="T39" fmla="*/ 219 h 249"/>
                  <a:gd name="T40" fmla="*/ 270 w 351"/>
                  <a:gd name="T41" fmla="*/ 239 h 249"/>
                  <a:gd name="T42" fmla="*/ 228 w 351"/>
                  <a:gd name="T43" fmla="*/ 252 h 249"/>
                  <a:gd name="T44" fmla="*/ 194 w 351"/>
                  <a:gd name="T45" fmla="*/ 258 h 249"/>
                  <a:gd name="T46" fmla="*/ 169 w 351"/>
                  <a:gd name="T47" fmla="*/ 261 h 249"/>
                  <a:gd name="T48" fmla="*/ 144 w 351"/>
                  <a:gd name="T49" fmla="*/ 258 h 249"/>
                  <a:gd name="T50" fmla="*/ 121 w 351"/>
                  <a:gd name="T51" fmla="*/ 252 h 249"/>
                  <a:gd name="T52" fmla="*/ 99 w 351"/>
                  <a:gd name="T53" fmla="*/ 242 h 249"/>
                  <a:gd name="T54" fmla="*/ 78 w 351"/>
                  <a:gd name="T55" fmla="*/ 230 h 249"/>
                  <a:gd name="T56" fmla="*/ 59 w 351"/>
                  <a:gd name="T57" fmla="*/ 213 h 249"/>
                  <a:gd name="T58" fmla="*/ 42 w 351"/>
                  <a:gd name="T59" fmla="*/ 194 h 249"/>
                  <a:gd name="T60" fmla="*/ 27 w 351"/>
                  <a:gd name="T61" fmla="*/ 175 h 249"/>
                  <a:gd name="T62" fmla="*/ 16 w 351"/>
                  <a:gd name="T63" fmla="*/ 153 h 249"/>
                  <a:gd name="T64" fmla="*/ 7 w 351"/>
                  <a:gd name="T65" fmla="*/ 129 h 249"/>
                  <a:gd name="T66" fmla="*/ 2 w 351"/>
                  <a:gd name="T67" fmla="*/ 106 h 249"/>
                  <a:gd name="T68" fmla="*/ 0 w 351"/>
                  <a:gd name="T69" fmla="*/ 82 h 249"/>
                  <a:gd name="T70" fmla="*/ 3 w 351"/>
                  <a:gd name="T71" fmla="*/ 58 h 249"/>
                  <a:gd name="T72" fmla="*/ 10 w 351"/>
                  <a:gd name="T73" fmla="*/ 34 h 249"/>
                  <a:gd name="T74" fmla="*/ 22 w 351"/>
                  <a:gd name="T75" fmla="*/ 12 h 2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51" h="249">
                    <a:moveTo>
                      <a:pt x="29" y="0"/>
                    </a:moveTo>
                    <a:lnTo>
                      <a:pt x="40" y="5"/>
                    </a:lnTo>
                    <a:lnTo>
                      <a:pt x="23" y="49"/>
                    </a:lnTo>
                    <a:lnTo>
                      <a:pt x="18" y="59"/>
                    </a:lnTo>
                    <a:lnTo>
                      <a:pt x="15" y="70"/>
                    </a:lnTo>
                    <a:lnTo>
                      <a:pt x="13" y="80"/>
                    </a:lnTo>
                    <a:lnTo>
                      <a:pt x="13" y="91"/>
                    </a:lnTo>
                    <a:lnTo>
                      <a:pt x="14" y="113"/>
                    </a:lnTo>
                    <a:lnTo>
                      <a:pt x="16" y="124"/>
                    </a:lnTo>
                    <a:lnTo>
                      <a:pt x="19" y="134"/>
                    </a:lnTo>
                    <a:lnTo>
                      <a:pt x="23" y="144"/>
                    </a:lnTo>
                    <a:lnTo>
                      <a:pt x="29" y="153"/>
                    </a:lnTo>
                    <a:lnTo>
                      <a:pt x="35" y="162"/>
                    </a:lnTo>
                    <a:lnTo>
                      <a:pt x="44" y="169"/>
                    </a:lnTo>
                    <a:lnTo>
                      <a:pt x="60" y="187"/>
                    </a:lnTo>
                    <a:lnTo>
                      <a:pt x="77" y="201"/>
                    </a:lnTo>
                    <a:lnTo>
                      <a:pt x="95" y="215"/>
                    </a:lnTo>
                    <a:lnTo>
                      <a:pt x="103" y="220"/>
                    </a:lnTo>
                    <a:lnTo>
                      <a:pt x="113" y="225"/>
                    </a:lnTo>
                    <a:lnTo>
                      <a:pt x="123" y="230"/>
                    </a:lnTo>
                    <a:lnTo>
                      <a:pt x="133" y="233"/>
                    </a:lnTo>
                    <a:lnTo>
                      <a:pt x="143" y="235"/>
                    </a:lnTo>
                    <a:lnTo>
                      <a:pt x="154" y="238"/>
                    </a:lnTo>
                    <a:lnTo>
                      <a:pt x="166" y="238"/>
                    </a:lnTo>
                    <a:lnTo>
                      <a:pt x="177" y="236"/>
                    </a:lnTo>
                    <a:lnTo>
                      <a:pt x="188" y="234"/>
                    </a:lnTo>
                    <a:lnTo>
                      <a:pt x="200" y="231"/>
                    </a:lnTo>
                    <a:lnTo>
                      <a:pt x="220" y="228"/>
                    </a:lnTo>
                    <a:lnTo>
                      <a:pt x="239" y="224"/>
                    </a:lnTo>
                    <a:lnTo>
                      <a:pt x="259" y="219"/>
                    </a:lnTo>
                    <a:lnTo>
                      <a:pt x="278" y="211"/>
                    </a:lnTo>
                    <a:lnTo>
                      <a:pt x="295" y="203"/>
                    </a:lnTo>
                    <a:lnTo>
                      <a:pt x="314" y="194"/>
                    </a:lnTo>
                    <a:lnTo>
                      <a:pt x="332" y="187"/>
                    </a:lnTo>
                    <a:lnTo>
                      <a:pt x="341" y="184"/>
                    </a:lnTo>
                    <a:lnTo>
                      <a:pt x="351" y="182"/>
                    </a:lnTo>
                    <a:lnTo>
                      <a:pt x="341" y="185"/>
                    </a:lnTo>
                    <a:lnTo>
                      <a:pt x="332" y="189"/>
                    </a:lnTo>
                    <a:lnTo>
                      <a:pt x="314" y="198"/>
                    </a:lnTo>
                    <a:lnTo>
                      <a:pt x="296" y="209"/>
                    </a:lnTo>
                    <a:lnTo>
                      <a:pt x="278" y="219"/>
                    </a:lnTo>
                    <a:lnTo>
                      <a:pt x="258" y="228"/>
                    </a:lnTo>
                    <a:lnTo>
                      <a:pt x="238" y="234"/>
                    </a:lnTo>
                    <a:lnTo>
                      <a:pt x="218" y="240"/>
                    </a:lnTo>
                    <a:lnTo>
                      <a:pt x="197" y="244"/>
                    </a:lnTo>
                    <a:lnTo>
                      <a:pt x="186" y="246"/>
                    </a:lnTo>
                    <a:lnTo>
                      <a:pt x="173" y="247"/>
                    </a:lnTo>
                    <a:lnTo>
                      <a:pt x="162" y="249"/>
                    </a:lnTo>
                    <a:lnTo>
                      <a:pt x="151" y="247"/>
                    </a:lnTo>
                    <a:lnTo>
                      <a:pt x="138" y="246"/>
                    </a:lnTo>
                    <a:lnTo>
                      <a:pt x="127" y="244"/>
                    </a:lnTo>
                    <a:lnTo>
                      <a:pt x="116" y="240"/>
                    </a:lnTo>
                    <a:lnTo>
                      <a:pt x="106" y="236"/>
                    </a:lnTo>
                    <a:lnTo>
                      <a:pt x="95" y="231"/>
                    </a:lnTo>
                    <a:lnTo>
                      <a:pt x="85" y="225"/>
                    </a:lnTo>
                    <a:lnTo>
                      <a:pt x="75" y="219"/>
                    </a:lnTo>
                    <a:lnTo>
                      <a:pt x="65" y="211"/>
                    </a:lnTo>
                    <a:lnTo>
                      <a:pt x="56" y="203"/>
                    </a:lnTo>
                    <a:lnTo>
                      <a:pt x="48" y="195"/>
                    </a:lnTo>
                    <a:lnTo>
                      <a:pt x="40" y="185"/>
                    </a:lnTo>
                    <a:lnTo>
                      <a:pt x="33" y="177"/>
                    </a:lnTo>
                    <a:lnTo>
                      <a:pt x="26" y="167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0" y="134"/>
                    </a:lnTo>
                    <a:lnTo>
                      <a:pt x="7" y="123"/>
                    </a:lnTo>
                    <a:lnTo>
                      <a:pt x="4" y="112"/>
                    </a:lnTo>
                    <a:lnTo>
                      <a:pt x="2" y="101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2" y="66"/>
                    </a:lnTo>
                    <a:lnTo>
                      <a:pt x="3" y="55"/>
                    </a:lnTo>
                    <a:lnTo>
                      <a:pt x="5" y="44"/>
                    </a:lnTo>
                    <a:lnTo>
                      <a:pt x="10" y="32"/>
                    </a:lnTo>
                    <a:lnTo>
                      <a:pt x="15" y="21"/>
                    </a:lnTo>
                    <a:lnTo>
                      <a:pt x="21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5" name="Freeform 3624"/>
              <p:cNvSpPr>
                <a:spLocks/>
              </p:cNvSpPr>
              <p:nvPr/>
            </p:nvSpPr>
            <p:spPr bwMode="auto">
              <a:xfrm>
                <a:off x="1894" y="2185"/>
                <a:ext cx="52" cy="24"/>
              </a:xfrm>
              <a:custGeom>
                <a:avLst/>
                <a:gdLst>
                  <a:gd name="T0" fmla="*/ 0 w 50"/>
                  <a:gd name="T1" fmla="*/ 11 h 23"/>
                  <a:gd name="T2" fmla="*/ 5 w 50"/>
                  <a:gd name="T3" fmla="*/ 0 h 23"/>
                  <a:gd name="T4" fmla="*/ 40 w 50"/>
                  <a:gd name="T5" fmla="*/ 13 h 23"/>
                  <a:gd name="T6" fmla="*/ 52 w 50"/>
                  <a:gd name="T7" fmla="*/ 24 h 23"/>
                  <a:gd name="T8" fmla="*/ 35 w 50"/>
                  <a:gd name="T9" fmla="*/ 24 h 23"/>
                  <a:gd name="T10" fmla="*/ 0 w 50"/>
                  <a:gd name="T11" fmla="*/ 1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23">
                    <a:moveTo>
                      <a:pt x="0" y="11"/>
                    </a:moveTo>
                    <a:lnTo>
                      <a:pt x="5" y="0"/>
                    </a:lnTo>
                    <a:lnTo>
                      <a:pt x="38" y="12"/>
                    </a:lnTo>
                    <a:lnTo>
                      <a:pt x="50" y="23"/>
                    </a:lnTo>
                    <a:lnTo>
                      <a:pt x="34" y="2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6" name="Freeform 3625"/>
              <p:cNvSpPr>
                <a:spLocks/>
              </p:cNvSpPr>
              <p:nvPr/>
            </p:nvSpPr>
            <p:spPr bwMode="auto">
              <a:xfrm>
                <a:off x="1866" y="1935"/>
                <a:ext cx="245" cy="251"/>
              </a:xfrm>
              <a:custGeom>
                <a:avLst/>
                <a:gdLst>
                  <a:gd name="T0" fmla="*/ 0 w 234"/>
                  <a:gd name="T1" fmla="*/ 188 h 240"/>
                  <a:gd name="T2" fmla="*/ 9 w 234"/>
                  <a:gd name="T3" fmla="*/ 178 h 240"/>
                  <a:gd name="T4" fmla="*/ 41 w 234"/>
                  <a:gd name="T5" fmla="*/ 205 h 240"/>
                  <a:gd name="T6" fmla="*/ 55 w 234"/>
                  <a:gd name="T7" fmla="*/ 219 h 240"/>
                  <a:gd name="T8" fmla="*/ 73 w 234"/>
                  <a:gd name="T9" fmla="*/ 229 h 240"/>
                  <a:gd name="T10" fmla="*/ 81 w 234"/>
                  <a:gd name="T11" fmla="*/ 233 h 240"/>
                  <a:gd name="T12" fmla="*/ 90 w 234"/>
                  <a:gd name="T13" fmla="*/ 235 h 240"/>
                  <a:gd name="T14" fmla="*/ 98 w 234"/>
                  <a:gd name="T15" fmla="*/ 236 h 240"/>
                  <a:gd name="T16" fmla="*/ 109 w 234"/>
                  <a:gd name="T17" fmla="*/ 238 h 240"/>
                  <a:gd name="T18" fmla="*/ 130 w 234"/>
                  <a:gd name="T19" fmla="*/ 238 h 240"/>
                  <a:gd name="T20" fmla="*/ 150 w 234"/>
                  <a:gd name="T21" fmla="*/ 236 h 240"/>
                  <a:gd name="T22" fmla="*/ 159 w 234"/>
                  <a:gd name="T23" fmla="*/ 235 h 240"/>
                  <a:gd name="T24" fmla="*/ 168 w 234"/>
                  <a:gd name="T25" fmla="*/ 233 h 240"/>
                  <a:gd name="T26" fmla="*/ 177 w 234"/>
                  <a:gd name="T27" fmla="*/ 229 h 240"/>
                  <a:gd name="T28" fmla="*/ 184 w 234"/>
                  <a:gd name="T29" fmla="*/ 224 h 240"/>
                  <a:gd name="T30" fmla="*/ 200 w 234"/>
                  <a:gd name="T31" fmla="*/ 212 h 240"/>
                  <a:gd name="T32" fmla="*/ 208 w 234"/>
                  <a:gd name="T33" fmla="*/ 205 h 240"/>
                  <a:gd name="T34" fmla="*/ 219 w 234"/>
                  <a:gd name="T35" fmla="*/ 199 h 240"/>
                  <a:gd name="T36" fmla="*/ 224 w 234"/>
                  <a:gd name="T37" fmla="*/ 198 h 240"/>
                  <a:gd name="T38" fmla="*/ 226 w 234"/>
                  <a:gd name="T39" fmla="*/ 196 h 240"/>
                  <a:gd name="T40" fmla="*/ 229 w 234"/>
                  <a:gd name="T41" fmla="*/ 192 h 240"/>
                  <a:gd name="T42" fmla="*/ 230 w 234"/>
                  <a:gd name="T43" fmla="*/ 190 h 240"/>
                  <a:gd name="T44" fmla="*/ 231 w 234"/>
                  <a:gd name="T45" fmla="*/ 182 h 240"/>
                  <a:gd name="T46" fmla="*/ 231 w 234"/>
                  <a:gd name="T47" fmla="*/ 172 h 240"/>
                  <a:gd name="T48" fmla="*/ 231 w 234"/>
                  <a:gd name="T49" fmla="*/ 153 h 240"/>
                  <a:gd name="T50" fmla="*/ 228 w 234"/>
                  <a:gd name="T51" fmla="*/ 133 h 240"/>
                  <a:gd name="T52" fmla="*/ 224 w 234"/>
                  <a:gd name="T53" fmla="*/ 116 h 240"/>
                  <a:gd name="T54" fmla="*/ 219 w 234"/>
                  <a:gd name="T55" fmla="*/ 99 h 240"/>
                  <a:gd name="T56" fmla="*/ 205 w 234"/>
                  <a:gd name="T57" fmla="*/ 66 h 240"/>
                  <a:gd name="T58" fmla="*/ 192 w 234"/>
                  <a:gd name="T59" fmla="*/ 32 h 240"/>
                  <a:gd name="T60" fmla="*/ 178 w 234"/>
                  <a:gd name="T61" fmla="*/ 0 h 240"/>
                  <a:gd name="T62" fmla="*/ 195 w 234"/>
                  <a:gd name="T63" fmla="*/ 32 h 240"/>
                  <a:gd name="T64" fmla="*/ 213 w 234"/>
                  <a:gd name="T65" fmla="*/ 65 h 240"/>
                  <a:gd name="T66" fmla="*/ 229 w 234"/>
                  <a:gd name="T67" fmla="*/ 99 h 240"/>
                  <a:gd name="T68" fmla="*/ 236 w 234"/>
                  <a:gd name="T69" fmla="*/ 116 h 240"/>
                  <a:gd name="T70" fmla="*/ 242 w 234"/>
                  <a:gd name="T71" fmla="*/ 134 h 240"/>
                  <a:gd name="T72" fmla="*/ 245 w 234"/>
                  <a:gd name="T73" fmla="*/ 155 h 240"/>
                  <a:gd name="T74" fmla="*/ 245 w 234"/>
                  <a:gd name="T75" fmla="*/ 176 h 240"/>
                  <a:gd name="T76" fmla="*/ 243 w 234"/>
                  <a:gd name="T77" fmla="*/ 187 h 240"/>
                  <a:gd name="T78" fmla="*/ 243 w 234"/>
                  <a:gd name="T79" fmla="*/ 192 h 240"/>
                  <a:gd name="T80" fmla="*/ 241 w 234"/>
                  <a:gd name="T81" fmla="*/ 199 h 240"/>
                  <a:gd name="T82" fmla="*/ 236 w 234"/>
                  <a:gd name="T83" fmla="*/ 204 h 240"/>
                  <a:gd name="T84" fmla="*/ 230 w 234"/>
                  <a:gd name="T85" fmla="*/ 208 h 240"/>
                  <a:gd name="T86" fmla="*/ 221 w 234"/>
                  <a:gd name="T87" fmla="*/ 212 h 240"/>
                  <a:gd name="T88" fmla="*/ 214 w 234"/>
                  <a:gd name="T89" fmla="*/ 218 h 240"/>
                  <a:gd name="T90" fmla="*/ 205 w 234"/>
                  <a:gd name="T91" fmla="*/ 224 h 240"/>
                  <a:gd name="T92" fmla="*/ 199 w 234"/>
                  <a:gd name="T93" fmla="*/ 230 h 240"/>
                  <a:gd name="T94" fmla="*/ 190 w 234"/>
                  <a:gd name="T95" fmla="*/ 236 h 240"/>
                  <a:gd name="T96" fmla="*/ 180 w 234"/>
                  <a:gd name="T97" fmla="*/ 242 h 240"/>
                  <a:gd name="T98" fmla="*/ 170 w 234"/>
                  <a:gd name="T99" fmla="*/ 246 h 240"/>
                  <a:gd name="T100" fmla="*/ 159 w 234"/>
                  <a:gd name="T101" fmla="*/ 248 h 240"/>
                  <a:gd name="T102" fmla="*/ 149 w 234"/>
                  <a:gd name="T103" fmla="*/ 250 h 240"/>
                  <a:gd name="T104" fmla="*/ 128 w 234"/>
                  <a:gd name="T105" fmla="*/ 251 h 240"/>
                  <a:gd name="T106" fmla="*/ 107 w 234"/>
                  <a:gd name="T107" fmla="*/ 251 h 240"/>
                  <a:gd name="T108" fmla="*/ 96 w 234"/>
                  <a:gd name="T109" fmla="*/ 250 h 240"/>
                  <a:gd name="T110" fmla="*/ 86 w 234"/>
                  <a:gd name="T111" fmla="*/ 248 h 240"/>
                  <a:gd name="T112" fmla="*/ 75 w 234"/>
                  <a:gd name="T113" fmla="*/ 245 h 240"/>
                  <a:gd name="T114" fmla="*/ 65 w 234"/>
                  <a:gd name="T115" fmla="*/ 241 h 240"/>
                  <a:gd name="T116" fmla="*/ 47 w 234"/>
                  <a:gd name="T117" fmla="*/ 228 h 240"/>
                  <a:gd name="T118" fmla="*/ 31 w 234"/>
                  <a:gd name="T119" fmla="*/ 215 h 240"/>
                  <a:gd name="T120" fmla="*/ 0 w 234"/>
                  <a:gd name="T121" fmla="*/ 188 h 2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4" h="240">
                    <a:moveTo>
                      <a:pt x="0" y="180"/>
                    </a:moveTo>
                    <a:lnTo>
                      <a:pt x="9" y="170"/>
                    </a:lnTo>
                    <a:lnTo>
                      <a:pt x="39" y="196"/>
                    </a:lnTo>
                    <a:lnTo>
                      <a:pt x="53" y="209"/>
                    </a:lnTo>
                    <a:lnTo>
                      <a:pt x="70" y="219"/>
                    </a:lnTo>
                    <a:lnTo>
                      <a:pt x="77" y="223"/>
                    </a:lnTo>
                    <a:lnTo>
                      <a:pt x="86" y="225"/>
                    </a:lnTo>
                    <a:lnTo>
                      <a:pt x="94" y="226"/>
                    </a:lnTo>
                    <a:lnTo>
                      <a:pt x="104" y="228"/>
                    </a:lnTo>
                    <a:lnTo>
                      <a:pt x="124" y="228"/>
                    </a:lnTo>
                    <a:lnTo>
                      <a:pt x="143" y="226"/>
                    </a:lnTo>
                    <a:lnTo>
                      <a:pt x="152" y="225"/>
                    </a:lnTo>
                    <a:lnTo>
                      <a:pt x="160" y="223"/>
                    </a:lnTo>
                    <a:lnTo>
                      <a:pt x="169" y="219"/>
                    </a:lnTo>
                    <a:lnTo>
                      <a:pt x="176" y="214"/>
                    </a:lnTo>
                    <a:lnTo>
                      <a:pt x="191" y="203"/>
                    </a:lnTo>
                    <a:lnTo>
                      <a:pt x="199" y="196"/>
                    </a:lnTo>
                    <a:lnTo>
                      <a:pt x="209" y="190"/>
                    </a:lnTo>
                    <a:lnTo>
                      <a:pt x="214" y="189"/>
                    </a:lnTo>
                    <a:lnTo>
                      <a:pt x="216" y="187"/>
                    </a:lnTo>
                    <a:lnTo>
                      <a:pt x="219" y="184"/>
                    </a:lnTo>
                    <a:lnTo>
                      <a:pt x="220" y="182"/>
                    </a:lnTo>
                    <a:lnTo>
                      <a:pt x="221" y="174"/>
                    </a:lnTo>
                    <a:lnTo>
                      <a:pt x="221" y="164"/>
                    </a:lnTo>
                    <a:lnTo>
                      <a:pt x="221" y="146"/>
                    </a:lnTo>
                    <a:lnTo>
                      <a:pt x="218" y="127"/>
                    </a:lnTo>
                    <a:lnTo>
                      <a:pt x="214" y="111"/>
                    </a:lnTo>
                    <a:lnTo>
                      <a:pt x="209" y="95"/>
                    </a:lnTo>
                    <a:lnTo>
                      <a:pt x="196" y="63"/>
                    </a:lnTo>
                    <a:lnTo>
                      <a:pt x="183" y="31"/>
                    </a:lnTo>
                    <a:lnTo>
                      <a:pt x="170" y="0"/>
                    </a:lnTo>
                    <a:lnTo>
                      <a:pt x="186" y="31"/>
                    </a:lnTo>
                    <a:lnTo>
                      <a:pt x="203" y="62"/>
                    </a:lnTo>
                    <a:lnTo>
                      <a:pt x="219" y="95"/>
                    </a:lnTo>
                    <a:lnTo>
                      <a:pt x="225" y="111"/>
                    </a:lnTo>
                    <a:lnTo>
                      <a:pt x="231" y="128"/>
                    </a:lnTo>
                    <a:lnTo>
                      <a:pt x="234" y="148"/>
                    </a:lnTo>
                    <a:lnTo>
                      <a:pt x="234" y="168"/>
                    </a:lnTo>
                    <a:lnTo>
                      <a:pt x="232" y="179"/>
                    </a:lnTo>
                    <a:lnTo>
                      <a:pt x="232" y="184"/>
                    </a:lnTo>
                    <a:lnTo>
                      <a:pt x="230" y="190"/>
                    </a:lnTo>
                    <a:lnTo>
                      <a:pt x="225" y="195"/>
                    </a:lnTo>
                    <a:lnTo>
                      <a:pt x="220" y="199"/>
                    </a:lnTo>
                    <a:lnTo>
                      <a:pt x="211" y="203"/>
                    </a:lnTo>
                    <a:lnTo>
                      <a:pt x="204" y="208"/>
                    </a:lnTo>
                    <a:lnTo>
                      <a:pt x="196" y="214"/>
                    </a:lnTo>
                    <a:lnTo>
                      <a:pt x="190" y="220"/>
                    </a:lnTo>
                    <a:lnTo>
                      <a:pt x="181" y="226"/>
                    </a:lnTo>
                    <a:lnTo>
                      <a:pt x="172" y="231"/>
                    </a:lnTo>
                    <a:lnTo>
                      <a:pt x="162" y="235"/>
                    </a:lnTo>
                    <a:lnTo>
                      <a:pt x="152" y="237"/>
                    </a:lnTo>
                    <a:lnTo>
                      <a:pt x="142" y="239"/>
                    </a:lnTo>
                    <a:lnTo>
                      <a:pt x="122" y="240"/>
                    </a:lnTo>
                    <a:lnTo>
                      <a:pt x="102" y="240"/>
                    </a:lnTo>
                    <a:lnTo>
                      <a:pt x="92" y="239"/>
                    </a:lnTo>
                    <a:lnTo>
                      <a:pt x="82" y="237"/>
                    </a:lnTo>
                    <a:lnTo>
                      <a:pt x="72" y="234"/>
                    </a:lnTo>
                    <a:lnTo>
                      <a:pt x="62" y="230"/>
                    </a:lnTo>
                    <a:lnTo>
                      <a:pt x="45" y="218"/>
                    </a:lnTo>
                    <a:lnTo>
                      <a:pt x="30" y="206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7" name="Freeform 3626"/>
              <p:cNvSpPr>
                <a:spLocks/>
              </p:cNvSpPr>
              <p:nvPr/>
            </p:nvSpPr>
            <p:spPr bwMode="auto">
              <a:xfrm>
                <a:off x="1928" y="2148"/>
                <a:ext cx="125" cy="27"/>
              </a:xfrm>
              <a:custGeom>
                <a:avLst/>
                <a:gdLst>
                  <a:gd name="T0" fmla="*/ 0 w 119"/>
                  <a:gd name="T1" fmla="*/ 16 h 26"/>
                  <a:gd name="T2" fmla="*/ 5 w 119"/>
                  <a:gd name="T3" fmla="*/ 3 h 26"/>
                  <a:gd name="T4" fmla="*/ 24 w 119"/>
                  <a:gd name="T5" fmla="*/ 10 h 26"/>
                  <a:gd name="T6" fmla="*/ 46 w 119"/>
                  <a:gd name="T7" fmla="*/ 14 h 26"/>
                  <a:gd name="T8" fmla="*/ 57 w 119"/>
                  <a:gd name="T9" fmla="*/ 14 h 26"/>
                  <a:gd name="T10" fmla="*/ 67 w 119"/>
                  <a:gd name="T11" fmla="*/ 14 h 26"/>
                  <a:gd name="T12" fmla="*/ 77 w 119"/>
                  <a:gd name="T13" fmla="*/ 12 h 26"/>
                  <a:gd name="T14" fmla="*/ 86 w 119"/>
                  <a:gd name="T15" fmla="*/ 8 h 26"/>
                  <a:gd name="T16" fmla="*/ 125 w 119"/>
                  <a:gd name="T17" fmla="*/ 0 h 26"/>
                  <a:gd name="T18" fmla="*/ 91 w 119"/>
                  <a:gd name="T19" fmla="*/ 21 h 26"/>
                  <a:gd name="T20" fmla="*/ 79 w 119"/>
                  <a:gd name="T21" fmla="*/ 24 h 26"/>
                  <a:gd name="T22" fmla="*/ 67 w 119"/>
                  <a:gd name="T23" fmla="*/ 27 h 26"/>
                  <a:gd name="T24" fmla="*/ 56 w 119"/>
                  <a:gd name="T25" fmla="*/ 27 h 26"/>
                  <a:gd name="T26" fmla="*/ 44 w 119"/>
                  <a:gd name="T27" fmla="*/ 27 h 26"/>
                  <a:gd name="T28" fmla="*/ 33 w 119"/>
                  <a:gd name="T29" fmla="*/ 24 h 26"/>
                  <a:gd name="T30" fmla="*/ 22 w 119"/>
                  <a:gd name="T31" fmla="*/ 22 h 26"/>
                  <a:gd name="T32" fmla="*/ 0 w 119"/>
                  <a:gd name="T33" fmla="*/ 16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9" h="26">
                    <a:moveTo>
                      <a:pt x="0" y="15"/>
                    </a:moveTo>
                    <a:lnTo>
                      <a:pt x="5" y="3"/>
                    </a:lnTo>
                    <a:lnTo>
                      <a:pt x="23" y="10"/>
                    </a:lnTo>
                    <a:lnTo>
                      <a:pt x="44" y="13"/>
                    </a:lnTo>
                    <a:lnTo>
                      <a:pt x="54" y="13"/>
                    </a:lnTo>
                    <a:lnTo>
                      <a:pt x="64" y="13"/>
                    </a:lnTo>
                    <a:lnTo>
                      <a:pt x="73" y="12"/>
                    </a:lnTo>
                    <a:lnTo>
                      <a:pt x="82" y="8"/>
                    </a:lnTo>
                    <a:lnTo>
                      <a:pt x="119" y="0"/>
                    </a:lnTo>
                    <a:lnTo>
                      <a:pt x="87" y="20"/>
                    </a:lnTo>
                    <a:lnTo>
                      <a:pt x="75" y="23"/>
                    </a:lnTo>
                    <a:lnTo>
                      <a:pt x="64" y="26"/>
                    </a:lnTo>
                    <a:lnTo>
                      <a:pt x="53" y="26"/>
                    </a:lnTo>
                    <a:lnTo>
                      <a:pt x="42" y="26"/>
                    </a:lnTo>
                    <a:lnTo>
                      <a:pt x="31" y="23"/>
                    </a:lnTo>
                    <a:lnTo>
                      <a:pt x="21" y="2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8" name="Freeform 3627"/>
              <p:cNvSpPr>
                <a:spLocks/>
              </p:cNvSpPr>
              <p:nvPr/>
            </p:nvSpPr>
            <p:spPr bwMode="auto">
              <a:xfrm>
                <a:off x="2070" y="1957"/>
                <a:ext cx="62" cy="194"/>
              </a:xfrm>
              <a:custGeom>
                <a:avLst/>
                <a:gdLst>
                  <a:gd name="T0" fmla="*/ 41 w 59"/>
                  <a:gd name="T1" fmla="*/ 194 h 185"/>
                  <a:gd name="T2" fmla="*/ 32 w 59"/>
                  <a:gd name="T3" fmla="*/ 186 h 185"/>
                  <a:gd name="T4" fmla="*/ 37 w 59"/>
                  <a:gd name="T5" fmla="*/ 178 h 185"/>
                  <a:gd name="T6" fmla="*/ 42 w 59"/>
                  <a:gd name="T7" fmla="*/ 172 h 185"/>
                  <a:gd name="T8" fmla="*/ 44 w 59"/>
                  <a:gd name="T9" fmla="*/ 165 h 185"/>
                  <a:gd name="T10" fmla="*/ 47 w 59"/>
                  <a:gd name="T11" fmla="*/ 158 h 185"/>
                  <a:gd name="T12" fmla="*/ 48 w 59"/>
                  <a:gd name="T13" fmla="*/ 150 h 185"/>
                  <a:gd name="T14" fmla="*/ 48 w 59"/>
                  <a:gd name="T15" fmla="*/ 143 h 185"/>
                  <a:gd name="T16" fmla="*/ 46 w 59"/>
                  <a:gd name="T17" fmla="*/ 126 h 185"/>
                  <a:gd name="T18" fmla="*/ 42 w 59"/>
                  <a:gd name="T19" fmla="*/ 108 h 185"/>
                  <a:gd name="T20" fmla="*/ 36 w 59"/>
                  <a:gd name="T21" fmla="*/ 91 h 185"/>
                  <a:gd name="T22" fmla="*/ 22 w 59"/>
                  <a:gd name="T23" fmla="*/ 59 h 185"/>
                  <a:gd name="T24" fmla="*/ 19 w 59"/>
                  <a:gd name="T25" fmla="*/ 44 h 185"/>
                  <a:gd name="T26" fmla="*/ 14 w 59"/>
                  <a:gd name="T27" fmla="*/ 29 h 185"/>
                  <a:gd name="T28" fmla="*/ 0 w 59"/>
                  <a:gd name="T29" fmla="*/ 0 h 185"/>
                  <a:gd name="T30" fmla="*/ 20 w 59"/>
                  <a:gd name="T31" fmla="*/ 27 h 185"/>
                  <a:gd name="T32" fmla="*/ 27 w 59"/>
                  <a:gd name="T33" fmla="*/ 41 h 185"/>
                  <a:gd name="T34" fmla="*/ 36 w 59"/>
                  <a:gd name="T35" fmla="*/ 55 h 185"/>
                  <a:gd name="T36" fmla="*/ 48 w 59"/>
                  <a:gd name="T37" fmla="*/ 89 h 185"/>
                  <a:gd name="T38" fmla="*/ 54 w 59"/>
                  <a:gd name="T39" fmla="*/ 106 h 185"/>
                  <a:gd name="T40" fmla="*/ 59 w 59"/>
                  <a:gd name="T41" fmla="*/ 123 h 185"/>
                  <a:gd name="T42" fmla="*/ 62 w 59"/>
                  <a:gd name="T43" fmla="*/ 133 h 185"/>
                  <a:gd name="T44" fmla="*/ 62 w 59"/>
                  <a:gd name="T45" fmla="*/ 143 h 185"/>
                  <a:gd name="T46" fmla="*/ 62 w 59"/>
                  <a:gd name="T47" fmla="*/ 151 h 185"/>
                  <a:gd name="T48" fmla="*/ 59 w 59"/>
                  <a:gd name="T49" fmla="*/ 161 h 185"/>
                  <a:gd name="T50" fmla="*/ 57 w 59"/>
                  <a:gd name="T51" fmla="*/ 171 h 185"/>
                  <a:gd name="T52" fmla="*/ 51 w 59"/>
                  <a:gd name="T53" fmla="*/ 178 h 185"/>
                  <a:gd name="T54" fmla="*/ 46 w 59"/>
                  <a:gd name="T55" fmla="*/ 188 h 185"/>
                  <a:gd name="T56" fmla="*/ 41 w 59"/>
                  <a:gd name="T57" fmla="*/ 194 h 18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9" h="185">
                    <a:moveTo>
                      <a:pt x="39" y="185"/>
                    </a:moveTo>
                    <a:lnTo>
                      <a:pt x="30" y="177"/>
                    </a:lnTo>
                    <a:lnTo>
                      <a:pt x="35" y="170"/>
                    </a:lnTo>
                    <a:lnTo>
                      <a:pt x="40" y="164"/>
                    </a:lnTo>
                    <a:lnTo>
                      <a:pt x="42" y="157"/>
                    </a:lnTo>
                    <a:lnTo>
                      <a:pt x="45" y="151"/>
                    </a:lnTo>
                    <a:lnTo>
                      <a:pt x="46" y="143"/>
                    </a:lnTo>
                    <a:lnTo>
                      <a:pt x="46" y="136"/>
                    </a:lnTo>
                    <a:lnTo>
                      <a:pt x="44" y="120"/>
                    </a:lnTo>
                    <a:lnTo>
                      <a:pt x="40" y="103"/>
                    </a:lnTo>
                    <a:lnTo>
                      <a:pt x="34" y="87"/>
                    </a:lnTo>
                    <a:lnTo>
                      <a:pt x="21" y="56"/>
                    </a:lnTo>
                    <a:lnTo>
                      <a:pt x="18" y="42"/>
                    </a:lnTo>
                    <a:lnTo>
                      <a:pt x="13" y="28"/>
                    </a:lnTo>
                    <a:lnTo>
                      <a:pt x="0" y="0"/>
                    </a:lnTo>
                    <a:lnTo>
                      <a:pt x="19" y="26"/>
                    </a:lnTo>
                    <a:lnTo>
                      <a:pt x="26" y="39"/>
                    </a:lnTo>
                    <a:lnTo>
                      <a:pt x="34" y="52"/>
                    </a:lnTo>
                    <a:lnTo>
                      <a:pt x="46" y="85"/>
                    </a:lnTo>
                    <a:lnTo>
                      <a:pt x="51" y="101"/>
                    </a:lnTo>
                    <a:lnTo>
                      <a:pt x="56" y="117"/>
                    </a:lnTo>
                    <a:lnTo>
                      <a:pt x="59" y="127"/>
                    </a:lnTo>
                    <a:lnTo>
                      <a:pt x="59" y="136"/>
                    </a:lnTo>
                    <a:lnTo>
                      <a:pt x="59" y="144"/>
                    </a:lnTo>
                    <a:lnTo>
                      <a:pt x="56" y="154"/>
                    </a:lnTo>
                    <a:lnTo>
                      <a:pt x="54" y="163"/>
                    </a:lnTo>
                    <a:lnTo>
                      <a:pt x="49" y="170"/>
                    </a:lnTo>
                    <a:lnTo>
                      <a:pt x="44" y="179"/>
                    </a:lnTo>
                    <a:lnTo>
                      <a:pt x="39" y="18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69" name="Freeform 3628"/>
              <p:cNvSpPr>
                <a:spLocks/>
              </p:cNvSpPr>
              <p:nvPr/>
            </p:nvSpPr>
            <p:spPr bwMode="auto">
              <a:xfrm>
                <a:off x="2122" y="2118"/>
                <a:ext cx="17" cy="19"/>
              </a:xfrm>
              <a:custGeom>
                <a:avLst/>
                <a:gdLst>
                  <a:gd name="T0" fmla="*/ 12 w 16"/>
                  <a:gd name="T1" fmla="*/ 19 h 18"/>
                  <a:gd name="T2" fmla="*/ 0 w 16"/>
                  <a:gd name="T3" fmla="*/ 14 h 18"/>
                  <a:gd name="T4" fmla="*/ 5 w 16"/>
                  <a:gd name="T5" fmla="*/ 3 h 18"/>
                  <a:gd name="T6" fmla="*/ 15 w 16"/>
                  <a:gd name="T7" fmla="*/ 0 h 18"/>
                  <a:gd name="T8" fmla="*/ 17 w 16"/>
                  <a:gd name="T9" fmla="*/ 8 h 18"/>
                  <a:gd name="T10" fmla="*/ 12 w 16"/>
                  <a:gd name="T11" fmla="*/ 1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1" y="18"/>
                    </a:moveTo>
                    <a:lnTo>
                      <a:pt x="0" y="13"/>
                    </a:lnTo>
                    <a:lnTo>
                      <a:pt x="5" y="3"/>
                    </a:lnTo>
                    <a:lnTo>
                      <a:pt x="14" y="0"/>
                    </a:lnTo>
                    <a:lnTo>
                      <a:pt x="16" y="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0" name="Freeform 3629"/>
              <p:cNvSpPr>
                <a:spLocks/>
              </p:cNvSpPr>
              <p:nvPr/>
            </p:nvSpPr>
            <p:spPr bwMode="auto">
              <a:xfrm>
                <a:off x="2133" y="2074"/>
                <a:ext cx="42" cy="63"/>
              </a:xfrm>
              <a:custGeom>
                <a:avLst/>
                <a:gdLst>
                  <a:gd name="T0" fmla="*/ 35 w 40"/>
                  <a:gd name="T1" fmla="*/ 49 h 60"/>
                  <a:gd name="T2" fmla="*/ 42 w 40"/>
                  <a:gd name="T3" fmla="*/ 60 h 60"/>
                  <a:gd name="T4" fmla="*/ 37 w 40"/>
                  <a:gd name="T5" fmla="*/ 63 h 60"/>
                  <a:gd name="T6" fmla="*/ 32 w 40"/>
                  <a:gd name="T7" fmla="*/ 63 h 60"/>
                  <a:gd name="T8" fmla="*/ 26 w 40"/>
                  <a:gd name="T9" fmla="*/ 61 h 60"/>
                  <a:gd name="T10" fmla="*/ 22 w 40"/>
                  <a:gd name="T11" fmla="*/ 59 h 60"/>
                  <a:gd name="T12" fmla="*/ 16 w 40"/>
                  <a:gd name="T13" fmla="*/ 54 h 60"/>
                  <a:gd name="T14" fmla="*/ 12 w 40"/>
                  <a:gd name="T15" fmla="*/ 47 h 60"/>
                  <a:gd name="T16" fmla="*/ 6 w 40"/>
                  <a:gd name="T17" fmla="*/ 36 h 60"/>
                  <a:gd name="T18" fmla="*/ 1 w 40"/>
                  <a:gd name="T19" fmla="*/ 23 h 60"/>
                  <a:gd name="T20" fmla="*/ 0 w 40"/>
                  <a:gd name="T21" fmla="*/ 0 h 60"/>
                  <a:gd name="T22" fmla="*/ 13 w 40"/>
                  <a:gd name="T23" fmla="*/ 20 h 60"/>
                  <a:gd name="T24" fmla="*/ 18 w 40"/>
                  <a:gd name="T25" fmla="*/ 30 h 60"/>
                  <a:gd name="T26" fmla="*/ 23 w 40"/>
                  <a:gd name="T27" fmla="*/ 41 h 60"/>
                  <a:gd name="T28" fmla="*/ 29 w 40"/>
                  <a:gd name="T29" fmla="*/ 48 h 60"/>
                  <a:gd name="T30" fmla="*/ 33 w 40"/>
                  <a:gd name="T31" fmla="*/ 49 h 60"/>
                  <a:gd name="T32" fmla="*/ 35 w 40"/>
                  <a:gd name="T33" fmla="*/ 49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60">
                    <a:moveTo>
                      <a:pt x="33" y="47"/>
                    </a:moveTo>
                    <a:lnTo>
                      <a:pt x="40" y="57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5" y="51"/>
                    </a:lnTo>
                    <a:lnTo>
                      <a:pt x="11" y="45"/>
                    </a:lnTo>
                    <a:lnTo>
                      <a:pt x="6" y="34"/>
                    </a:lnTo>
                    <a:lnTo>
                      <a:pt x="1" y="22"/>
                    </a:lnTo>
                    <a:lnTo>
                      <a:pt x="0" y="0"/>
                    </a:lnTo>
                    <a:lnTo>
                      <a:pt x="12" y="19"/>
                    </a:lnTo>
                    <a:lnTo>
                      <a:pt x="17" y="29"/>
                    </a:lnTo>
                    <a:lnTo>
                      <a:pt x="22" y="39"/>
                    </a:lnTo>
                    <a:lnTo>
                      <a:pt x="28" y="46"/>
                    </a:lnTo>
                    <a:lnTo>
                      <a:pt x="31" y="47"/>
                    </a:lnTo>
                    <a:lnTo>
                      <a:pt x="33" y="4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1" name="Freeform 3630"/>
              <p:cNvSpPr>
                <a:spLocks/>
              </p:cNvSpPr>
              <p:nvPr/>
            </p:nvSpPr>
            <p:spPr bwMode="auto">
              <a:xfrm>
                <a:off x="1935" y="1828"/>
                <a:ext cx="259" cy="307"/>
              </a:xfrm>
              <a:custGeom>
                <a:avLst/>
                <a:gdLst>
                  <a:gd name="T0" fmla="*/ 259 w 247"/>
                  <a:gd name="T1" fmla="*/ 295 h 293"/>
                  <a:gd name="T2" fmla="*/ 254 w 247"/>
                  <a:gd name="T3" fmla="*/ 307 h 293"/>
                  <a:gd name="T4" fmla="*/ 246 w 247"/>
                  <a:gd name="T5" fmla="*/ 301 h 293"/>
                  <a:gd name="T6" fmla="*/ 238 w 247"/>
                  <a:gd name="T7" fmla="*/ 295 h 293"/>
                  <a:gd name="T8" fmla="*/ 232 w 247"/>
                  <a:gd name="T9" fmla="*/ 289 h 293"/>
                  <a:gd name="T10" fmla="*/ 225 w 247"/>
                  <a:gd name="T11" fmla="*/ 282 h 293"/>
                  <a:gd name="T12" fmla="*/ 215 w 247"/>
                  <a:gd name="T13" fmla="*/ 267 h 293"/>
                  <a:gd name="T14" fmla="*/ 206 w 247"/>
                  <a:gd name="T15" fmla="*/ 251 h 293"/>
                  <a:gd name="T16" fmla="*/ 192 w 247"/>
                  <a:gd name="T17" fmla="*/ 219 h 293"/>
                  <a:gd name="T18" fmla="*/ 184 w 247"/>
                  <a:gd name="T19" fmla="*/ 203 h 293"/>
                  <a:gd name="T20" fmla="*/ 174 w 247"/>
                  <a:gd name="T21" fmla="*/ 189 h 293"/>
                  <a:gd name="T22" fmla="*/ 155 w 247"/>
                  <a:gd name="T23" fmla="*/ 159 h 293"/>
                  <a:gd name="T24" fmla="*/ 135 w 247"/>
                  <a:gd name="T25" fmla="*/ 132 h 293"/>
                  <a:gd name="T26" fmla="*/ 93 w 247"/>
                  <a:gd name="T27" fmla="*/ 74 h 293"/>
                  <a:gd name="T28" fmla="*/ 90 w 247"/>
                  <a:gd name="T29" fmla="*/ 68 h 293"/>
                  <a:gd name="T30" fmla="*/ 85 w 247"/>
                  <a:gd name="T31" fmla="*/ 63 h 293"/>
                  <a:gd name="T32" fmla="*/ 74 w 247"/>
                  <a:gd name="T33" fmla="*/ 52 h 293"/>
                  <a:gd name="T34" fmla="*/ 50 w 247"/>
                  <a:gd name="T35" fmla="*/ 35 h 293"/>
                  <a:gd name="T36" fmla="*/ 39 w 247"/>
                  <a:gd name="T37" fmla="*/ 24 h 293"/>
                  <a:gd name="T38" fmla="*/ 27 w 247"/>
                  <a:gd name="T39" fmla="*/ 15 h 293"/>
                  <a:gd name="T40" fmla="*/ 15 w 247"/>
                  <a:gd name="T41" fmla="*/ 6 h 293"/>
                  <a:gd name="T42" fmla="*/ 0 w 247"/>
                  <a:gd name="T43" fmla="*/ 0 h 293"/>
                  <a:gd name="T44" fmla="*/ 15 w 247"/>
                  <a:gd name="T45" fmla="*/ 5 h 293"/>
                  <a:gd name="T46" fmla="*/ 28 w 247"/>
                  <a:gd name="T47" fmla="*/ 14 h 293"/>
                  <a:gd name="T48" fmla="*/ 43 w 247"/>
                  <a:gd name="T49" fmla="*/ 21 h 293"/>
                  <a:gd name="T50" fmla="*/ 56 w 247"/>
                  <a:gd name="T51" fmla="*/ 29 h 293"/>
                  <a:gd name="T52" fmla="*/ 69 w 247"/>
                  <a:gd name="T53" fmla="*/ 38 h 293"/>
                  <a:gd name="T54" fmla="*/ 83 w 247"/>
                  <a:gd name="T55" fmla="*/ 47 h 293"/>
                  <a:gd name="T56" fmla="*/ 95 w 247"/>
                  <a:gd name="T57" fmla="*/ 58 h 293"/>
                  <a:gd name="T58" fmla="*/ 102 w 247"/>
                  <a:gd name="T59" fmla="*/ 64 h 293"/>
                  <a:gd name="T60" fmla="*/ 106 w 247"/>
                  <a:gd name="T61" fmla="*/ 70 h 293"/>
                  <a:gd name="T62" fmla="*/ 147 w 247"/>
                  <a:gd name="T63" fmla="*/ 127 h 293"/>
                  <a:gd name="T64" fmla="*/ 168 w 247"/>
                  <a:gd name="T65" fmla="*/ 154 h 293"/>
                  <a:gd name="T66" fmla="*/ 188 w 247"/>
                  <a:gd name="T67" fmla="*/ 183 h 293"/>
                  <a:gd name="T68" fmla="*/ 195 w 247"/>
                  <a:gd name="T69" fmla="*/ 199 h 293"/>
                  <a:gd name="T70" fmla="*/ 203 w 247"/>
                  <a:gd name="T71" fmla="*/ 215 h 293"/>
                  <a:gd name="T72" fmla="*/ 219 w 247"/>
                  <a:gd name="T73" fmla="*/ 246 h 293"/>
                  <a:gd name="T74" fmla="*/ 226 w 247"/>
                  <a:gd name="T75" fmla="*/ 261 h 293"/>
                  <a:gd name="T76" fmla="*/ 236 w 247"/>
                  <a:gd name="T77" fmla="*/ 275 h 293"/>
                  <a:gd name="T78" fmla="*/ 247 w 247"/>
                  <a:gd name="T79" fmla="*/ 285 h 293"/>
                  <a:gd name="T80" fmla="*/ 253 w 247"/>
                  <a:gd name="T81" fmla="*/ 290 h 293"/>
                  <a:gd name="T82" fmla="*/ 259 w 247"/>
                  <a:gd name="T83" fmla="*/ 295 h 29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7" h="293">
                    <a:moveTo>
                      <a:pt x="247" y="282"/>
                    </a:moveTo>
                    <a:lnTo>
                      <a:pt x="242" y="293"/>
                    </a:lnTo>
                    <a:lnTo>
                      <a:pt x="235" y="287"/>
                    </a:lnTo>
                    <a:lnTo>
                      <a:pt x="227" y="282"/>
                    </a:lnTo>
                    <a:lnTo>
                      <a:pt x="221" y="276"/>
                    </a:lnTo>
                    <a:lnTo>
                      <a:pt x="215" y="269"/>
                    </a:lnTo>
                    <a:lnTo>
                      <a:pt x="205" y="255"/>
                    </a:lnTo>
                    <a:lnTo>
                      <a:pt x="196" y="240"/>
                    </a:lnTo>
                    <a:lnTo>
                      <a:pt x="183" y="209"/>
                    </a:lnTo>
                    <a:lnTo>
                      <a:pt x="175" y="194"/>
                    </a:lnTo>
                    <a:lnTo>
                      <a:pt x="166" y="180"/>
                    </a:lnTo>
                    <a:lnTo>
                      <a:pt x="148" y="152"/>
                    </a:lnTo>
                    <a:lnTo>
                      <a:pt x="129" y="126"/>
                    </a:lnTo>
                    <a:lnTo>
                      <a:pt x="89" y="71"/>
                    </a:lnTo>
                    <a:lnTo>
                      <a:pt x="86" y="65"/>
                    </a:lnTo>
                    <a:lnTo>
                      <a:pt x="81" y="60"/>
                    </a:lnTo>
                    <a:lnTo>
                      <a:pt x="71" y="50"/>
                    </a:lnTo>
                    <a:lnTo>
                      <a:pt x="48" y="33"/>
                    </a:lnTo>
                    <a:lnTo>
                      <a:pt x="37" y="23"/>
                    </a:lnTo>
                    <a:lnTo>
                      <a:pt x="26" y="14"/>
                    </a:lnTo>
                    <a:lnTo>
                      <a:pt x="14" y="6"/>
                    </a:lnTo>
                    <a:lnTo>
                      <a:pt x="0" y="0"/>
                    </a:lnTo>
                    <a:lnTo>
                      <a:pt x="14" y="5"/>
                    </a:lnTo>
                    <a:lnTo>
                      <a:pt x="27" y="13"/>
                    </a:lnTo>
                    <a:lnTo>
                      <a:pt x="41" y="20"/>
                    </a:lnTo>
                    <a:lnTo>
                      <a:pt x="53" y="28"/>
                    </a:lnTo>
                    <a:lnTo>
                      <a:pt x="66" y="36"/>
                    </a:lnTo>
                    <a:lnTo>
                      <a:pt x="79" y="45"/>
                    </a:lnTo>
                    <a:lnTo>
                      <a:pt x="91" y="55"/>
                    </a:lnTo>
                    <a:lnTo>
                      <a:pt x="97" y="61"/>
                    </a:lnTo>
                    <a:lnTo>
                      <a:pt x="101" y="67"/>
                    </a:lnTo>
                    <a:lnTo>
                      <a:pt x="140" y="121"/>
                    </a:lnTo>
                    <a:lnTo>
                      <a:pt x="160" y="147"/>
                    </a:lnTo>
                    <a:lnTo>
                      <a:pt x="179" y="175"/>
                    </a:lnTo>
                    <a:lnTo>
                      <a:pt x="186" y="190"/>
                    </a:lnTo>
                    <a:lnTo>
                      <a:pt x="194" y="205"/>
                    </a:lnTo>
                    <a:lnTo>
                      <a:pt x="209" y="235"/>
                    </a:lnTo>
                    <a:lnTo>
                      <a:pt x="216" y="249"/>
                    </a:lnTo>
                    <a:lnTo>
                      <a:pt x="225" y="262"/>
                    </a:lnTo>
                    <a:lnTo>
                      <a:pt x="236" y="272"/>
                    </a:lnTo>
                    <a:lnTo>
                      <a:pt x="241" y="277"/>
                    </a:lnTo>
                    <a:lnTo>
                      <a:pt x="247" y="28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2" name="Freeform 3631"/>
              <p:cNvSpPr>
                <a:spLocks/>
              </p:cNvSpPr>
              <p:nvPr/>
            </p:nvSpPr>
            <p:spPr bwMode="auto">
              <a:xfrm>
                <a:off x="2125" y="2016"/>
                <a:ext cx="74" cy="91"/>
              </a:xfrm>
              <a:custGeom>
                <a:avLst/>
                <a:gdLst>
                  <a:gd name="T0" fmla="*/ 74 w 71"/>
                  <a:gd name="T1" fmla="*/ 79 h 87"/>
                  <a:gd name="T2" fmla="*/ 67 w 71"/>
                  <a:gd name="T3" fmla="*/ 91 h 87"/>
                  <a:gd name="T4" fmla="*/ 51 w 71"/>
                  <a:gd name="T5" fmla="*/ 78 h 87"/>
                  <a:gd name="T6" fmla="*/ 36 w 71"/>
                  <a:gd name="T7" fmla="*/ 64 h 87"/>
                  <a:gd name="T8" fmla="*/ 24 w 71"/>
                  <a:gd name="T9" fmla="*/ 48 h 87"/>
                  <a:gd name="T10" fmla="*/ 13 w 71"/>
                  <a:gd name="T11" fmla="*/ 32 h 87"/>
                  <a:gd name="T12" fmla="*/ 7 w 71"/>
                  <a:gd name="T13" fmla="*/ 17 h 87"/>
                  <a:gd name="T14" fmla="*/ 0 w 71"/>
                  <a:gd name="T15" fmla="*/ 0 h 87"/>
                  <a:gd name="T16" fmla="*/ 13 w 71"/>
                  <a:gd name="T17" fmla="*/ 14 h 87"/>
                  <a:gd name="T18" fmla="*/ 24 w 71"/>
                  <a:gd name="T19" fmla="*/ 26 h 87"/>
                  <a:gd name="T20" fmla="*/ 35 w 71"/>
                  <a:gd name="T21" fmla="*/ 42 h 87"/>
                  <a:gd name="T22" fmla="*/ 47 w 71"/>
                  <a:gd name="T23" fmla="*/ 56 h 87"/>
                  <a:gd name="T24" fmla="*/ 60 w 71"/>
                  <a:gd name="T25" fmla="*/ 69 h 87"/>
                  <a:gd name="T26" fmla="*/ 74 w 71"/>
                  <a:gd name="T27" fmla="*/ 79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87">
                    <a:moveTo>
                      <a:pt x="71" y="76"/>
                    </a:moveTo>
                    <a:lnTo>
                      <a:pt x="64" y="87"/>
                    </a:lnTo>
                    <a:lnTo>
                      <a:pt x="49" y="75"/>
                    </a:lnTo>
                    <a:lnTo>
                      <a:pt x="35" y="61"/>
                    </a:lnTo>
                    <a:lnTo>
                      <a:pt x="23" y="46"/>
                    </a:lnTo>
                    <a:lnTo>
                      <a:pt x="12" y="31"/>
                    </a:lnTo>
                    <a:lnTo>
                      <a:pt x="7" y="16"/>
                    </a:lnTo>
                    <a:lnTo>
                      <a:pt x="0" y="0"/>
                    </a:lnTo>
                    <a:lnTo>
                      <a:pt x="12" y="13"/>
                    </a:lnTo>
                    <a:lnTo>
                      <a:pt x="23" y="25"/>
                    </a:lnTo>
                    <a:lnTo>
                      <a:pt x="34" y="40"/>
                    </a:lnTo>
                    <a:lnTo>
                      <a:pt x="45" y="54"/>
                    </a:lnTo>
                    <a:lnTo>
                      <a:pt x="58" y="66"/>
                    </a:lnTo>
                    <a:lnTo>
                      <a:pt x="71" y="7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3" name="Freeform 3632"/>
              <p:cNvSpPr>
                <a:spLocks/>
              </p:cNvSpPr>
              <p:nvPr/>
            </p:nvSpPr>
            <p:spPr bwMode="auto">
              <a:xfrm>
                <a:off x="1974" y="1832"/>
                <a:ext cx="225" cy="250"/>
              </a:xfrm>
              <a:custGeom>
                <a:avLst/>
                <a:gdLst>
                  <a:gd name="T0" fmla="*/ 225 w 215"/>
                  <a:gd name="T1" fmla="*/ 242 h 239"/>
                  <a:gd name="T2" fmla="*/ 215 w 215"/>
                  <a:gd name="T3" fmla="*/ 250 h 239"/>
                  <a:gd name="T4" fmla="*/ 177 w 215"/>
                  <a:gd name="T5" fmla="*/ 205 h 239"/>
                  <a:gd name="T6" fmla="*/ 139 w 215"/>
                  <a:gd name="T7" fmla="*/ 161 h 239"/>
                  <a:gd name="T8" fmla="*/ 102 w 215"/>
                  <a:gd name="T9" fmla="*/ 117 h 239"/>
                  <a:gd name="T10" fmla="*/ 65 w 215"/>
                  <a:gd name="T11" fmla="*/ 71 h 239"/>
                  <a:gd name="T12" fmla="*/ 52 w 215"/>
                  <a:gd name="T13" fmla="*/ 50 h 239"/>
                  <a:gd name="T14" fmla="*/ 46 w 215"/>
                  <a:gd name="T15" fmla="*/ 39 h 239"/>
                  <a:gd name="T16" fmla="*/ 39 w 215"/>
                  <a:gd name="T17" fmla="*/ 28 h 239"/>
                  <a:gd name="T18" fmla="*/ 31 w 215"/>
                  <a:gd name="T19" fmla="*/ 20 h 239"/>
                  <a:gd name="T20" fmla="*/ 22 w 215"/>
                  <a:gd name="T21" fmla="*/ 10 h 239"/>
                  <a:gd name="T22" fmla="*/ 12 w 215"/>
                  <a:gd name="T23" fmla="*/ 4 h 239"/>
                  <a:gd name="T24" fmla="*/ 0 w 215"/>
                  <a:gd name="T25" fmla="*/ 0 h 239"/>
                  <a:gd name="T26" fmla="*/ 6 w 215"/>
                  <a:gd name="T27" fmla="*/ 1 h 239"/>
                  <a:gd name="T28" fmla="*/ 14 w 215"/>
                  <a:gd name="T29" fmla="*/ 2 h 239"/>
                  <a:gd name="T30" fmla="*/ 25 w 215"/>
                  <a:gd name="T31" fmla="*/ 9 h 239"/>
                  <a:gd name="T32" fmla="*/ 36 w 215"/>
                  <a:gd name="T33" fmla="*/ 17 h 239"/>
                  <a:gd name="T34" fmla="*/ 44 w 215"/>
                  <a:gd name="T35" fmla="*/ 26 h 239"/>
                  <a:gd name="T36" fmla="*/ 53 w 215"/>
                  <a:gd name="T37" fmla="*/ 37 h 239"/>
                  <a:gd name="T38" fmla="*/ 62 w 215"/>
                  <a:gd name="T39" fmla="*/ 47 h 239"/>
                  <a:gd name="T40" fmla="*/ 76 w 215"/>
                  <a:gd name="T41" fmla="*/ 66 h 239"/>
                  <a:gd name="T42" fmla="*/ 113 w 215"/>
                  <a:gd name="T43" fmla="*/ 111 h 239"/>
                  <a:gd name="T44" fmla="*/ 151 w 215"/>
                  <a:gd name="T45" fmla="*/ 154 h 239"/>
                  <a:gd name="T46" fmla="*/ 187 w 215"/>
                  <a:gd name="T47" fmla="*/ 198 h 239"/>
                  <a:gd name="T48" fmla="*/ 225 w 215"/>
                  <a:gd name="T49" fmla="*/ 242 h 2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5" h="239">
                    <a:moveTo>
                      <a:pt x="215" y="231"/>
                    </a:moveTo>
                    <a:lnTo>
                      <a:pt x="205" y="239"/>
                    </a:lnTo>
                    <a:lnTo>
                      <a:pt x="169" y="196"/>
                    </a:lnTo>
                    <a:lnTo>
                      <a:pt x="133" y="154"/>
                    </a:lnTo>
                    <a:lnTo>
                      <a:pt x="97" y="112"/>
                    </a:lnTo>
                    <a:lnTo>
                      <a:pt x="62" y="68"/>
                    </a:lnTo>
                    <a:lnTo>
                      <a:pt x="50" y="48"/>
                    </a:lnTo>
                    <a:lnTo>
                      <a:pt x="44" y="37"/>
                    </a:lnTo>
                    <a:lnTo>
                      <a:pt x="37" y="27"/>
                    </a:lnTo>
                    <a:lnTo>
                      <a:pt x="30" y="19"/>
                    </a:lnTo>
                    <a:lnTo>
                      <a:pt x="21" y="10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3" y="2"/>
                    </a:lnTo>
                    <a:lnTo>
                      <a:pt x="24" y="9"/>
                    </a:lnTo>
                    <a:lnTo>
                      <a:pt x="34" y="16"/>
                    </a:lnTo>
                    <a:lnTo>
                      <a:pt x="42" y="25"/>
                    </a:lnTo>
                    <a:lnTo>
                      <a:pt x="51" y="35"/>
                    </a:lnTo>
                    <a:lnTo>
                      <a:pt x="59" y="45"/>
                    </a:lnTo>
                    <a:lnTo>
                      <a:pt x="73" y="63"/>
                    </a:lnTo>
                    <a:lnTo>
                      <a:pt x="108" y="106"/>
                    </a:lnTo>
                    <a:lnTo>
                      <a:pt x="144" y="147"/>
                    </a:lnTo>
                    <a:lnTo>
                      <a:pt x="179" y="189"/>
                    </a:lnTo>
                    <a:lnTo>
                      <a:pt x="215" y="23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4" name="Freeform 3633"/>
              <p:cNvSpPr>
                <a:spLocks/>
              </p:cNvSpPr>
              <p:nvPr/>
            </p:nvSpPr>
            <p:spPr bwMode="auto">
              <a:xfrm>
                <a:off x="2023" y="1855"/>
                <a:ext cx="180" cy="201"/>
              </a:xfrm>
              <a:custGeom>
                <a:avLst/>
                <a:gdLst>
                  <a:gd name="T0" fmla="*/ 180 w 172"/>
                  <a:gd name="T1" fmla="*/ 192 h 192"/>
                  <a:gd name="T2" fmla="*/ 172 w 172"/>
                  <a:gd name="T3" fmla="*/ 201 h 192"/>
                  <a:gd name="T4" fmla="*/ 154 w 172"/>
                  <a:gd name="T5" fmla="*/ 186 h 192"/>
                  <a:gd name="T6" fmla="*/ 137 w 172"/>
                  <a:gd name="T7" fmla="*/ 170 h 192"/>
                  <a:gd name="T8" fmla="*/ 121 w 172"/>
                  <a:gd name="T9" fmla="*/ 153 h 192"/>
                  <a:gd name="T10" fmla="*/ 107 w 172"/>
                  <a:gd name="T11" fmla="*/ 134 h 192"/>
                  <a:gd name="T12" fmla="*/ 77 w 172"/>
                  <a:gd name="T13" fmla="*/ 98 h 192"/>
                  <a:gd name="T14" fmla="*/ 48 w 172"/>
                  <a:gd name="T15" fmla="*/ 63 h 192"/>
                  <a:gd name="T16" fmla="*/ 38 w 172"/>
                  <a:gd name="T17" fmla="*/ 46 h 192"/>
                  <a:gd name="T18" fmla="*/ 26 w 172"/>
                  <a:gd name="T19" fmla="*/ 30 h 192"/>
                  <a:gd name="T20" fmla="*/ 14 w 172"/>
                  <a:gd name="T21" fmla="*/ 15 h 192"/>
                  <a:gd name="T22" fmla="*/ 0 w 172"/>
                  <a:gd name="T23" fmla="*/ 0 h 192"/>
                  <a:gd name="T24" fmla="*/ 16 w 172"/>
                  <a:gd name="T25" fmla="*/ 14 h 192"/>
                  <a:gd name="T26" fmla="*/ 31 w 172"/>
                  <a:gd name="T27" fmla="*/ 26 h 192"/>
                  <a:gd name="T28" fmla="*/ 47 w 172"/>
                  <a:gd name="T29" fmla="*/ 41 h 192"/>
                  <a:gd name="T30" fmla="*/ 62 w 172"/>
                  <a:gd name="T31" fmla="*/ 57 h 192"/>
                  <a:gd name="T32" fmla="*/ 89 w 172"/>
                  <a:gd name="T33" fmla="*/ 91 h 192"/>
                  <a:gd name="T34" fmla="*/ 117 w 172"/>
                  <a:gd name="T35" fmla="*/ 128 h 192"/>
                  <a:gd name="T36" fmla="*/ 132 w 172"/>
                  <a:gd name="T37" fmla="*/ 144 h 192"/>
                  <a:gd name="T38" fmla="*/ 148 w 172"/>
                  <a:gd name="T39" fmla="*/ 160 h 192"/>
                  <a:gd name="T40" fmla="*/ 163 w 172"/>
                  <a:gd name="T41" fmla="*/ 176 h 192"/>
                  <a:gd name="T42" fmla="*/ 180 w 172"/>
                  <a:gd name="T43" fmla="*/ 192 h 1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2" h="192">
                    <a:moveTo>
                      <a:pt x="172" y="183"/>
                    </a:moveTo>
                    <a:lnTo>
                      <a:pt x="164" y="192"/>
                    </a:lnTo>
                    <a:lnTo>
                      <a:pt x="147" y="178"/>
                    </a:lnTo>
                    <a:lnTo>
                      <a:pt x="131" y="162"/>
                    </a:lnTo>
                    <a:lnTo>
                      <a:pt x="116" y="146"/>
                    </a:lnTo>
                    <a:lnTo>
                      <a:pt x="102" y="128"/>
                    </a:lnTo>
                    <a:lnTo>
                      <a:pt x="74" y="94"/>
                    </a:lnTo>
                    <a:lnTo>
                      <a:pt x="46" y="60"/>
                    </a:lnTo>
                    <a:lnTo>
                      <a:pt x="36" y="44"/>
                    </a:lnTo>
                    <a:lnTo>
                      <a:pt x="25" y="29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15" y="13"/>
                    </a:lnTo>
                    <a:lnTo>
                      <a:pt x="30" y="25"/>
                    </a:lnTo>
                    <a:lnTo>
                      <a:pt x="45" y="39"/>
                    </a:lnTo>
                    <a:lnTo>
                      <a:pt x="59" y="54"/>
                    </a:lnTo>
                    <a:lnTo>
                      <a:pt x="85" y="87"/>
                    </a:lnTo>
                    <a:lnTo>
                      <a:pt x="112" y="122"/>
                    </a:lnTo>
                    <a:lnTo>
                      <a:pt x="126" y="138"/>
                    </a:lnTo>
                    <a:lnTo>
                      <a:pt x="141" y="153"/>
                    </a:lnTo>
                    <a:lnTo>
                      <a:pt x="156" y="168"/>
                    </a:lnTo>
                    <a:lnTo>
                      <a:pt x="172" y="18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5" name="Freeform 3634"/>
              <p:cNvSpPr>
                <a:spLocks/>
              </p:cNvSpPr>
              <p:nvPr/>
            </p:nvSpPr>
            <p:spPr bwMode="auto">
              <a:xfrm>
                <a:off x="2005" y="1833"/>
                <a:ext cx="195" cy="194"/>
              </a:xfrm>
              <a:custGeom>
                <a:avLst/>
                <a:gdLst>
                  <a:gd name="T0" fmla="*/ 195 w 186"/>
                  <a:gd name="T1" fmla="*/ 186 h 185"/>
                  <a:gd name="T2" fmla="*/ 187 w 186"/>
                  <a:gd name="T3" fmla="*/ 194 h 185"/>
                  <a:gd name="T4" fmla="*/ 152 w 186"/>
                  <a:gd name="T5" fmla="*/ 160 h 185"/>
                  <a:gd name="T6" fmla="*/ 122 w 186"/>
                  <a:gd name="T7" fmla="*/ 124 h 185"/>
                  <a:gd name="T8" fmla="*/ 91 w 186"/>
                  <a:gd name="T9" fmla="*/ 89 h 185"/>
                  <a:gd name="T10" fmla="*/ 60 w 186"/>
                  <a:gd name="T11" fmla="*/ 53 h 185"/>
                  <a:gd name="T12" fmla="*/ 47 w 186"/>
                  <a:gd name="T13" fmla="*/ 37 h 185"/>
                  <a:gd name="T14" fmla="*/ 34 w 186"/>
                  <a:gd name="T15" fmla="*/ 21 h 185"/>
                  <a:gd name="T16" fmla="*/ 27 w 186"/>
                  <a:gd name="T17" fmla="*/ 15 h 185"/>
                  <a:gd name="T18" fmla="*/ 18 w 186"/>
                  <a:gd name="T19" fmla="*/ 8 h 185"/>
                  <a:gd name="T20" fmla="*/ 10 w 186"/>
                  <a:gd name="T21" fmla="*/ 4 h 185"/>
                  <a:gd name="T22" fmla="*/ 0 w 186"/>
                  <a:gd name="T23" fmla="*/ 0 h 185"/>
                  <a:gd name="T24" fmla="*/ 10 w 186"/>
                  <a:gd name="T25" fmla="*/ 3 h 185"/>
                  <a:gd name="T26" fmla="*/ 21 w 186"/>
                  <a:gd name="T27" fmla="*/ 5 h 185"/>
                  <a:gd name="T28" fmla="*/ 30 w 186"/>
                  <a:gd name="T29" fmla="*/ 10 h 185"/>
                  <a:gd name="T30" fmla="*/ 39 w 186"/>
                  <a:gd name="T31" fmla="*/ 17 h 185"/>
                  <a:gd name="T32" fmla="*/ 56 w 186"/>
                  <a:gd name="T33" fmla="*/ 31 h 185"/>
                  <a:gd name="T34" fmla="*/ 71 w 186"/>
                  <a:gd name="T35" fmla="*/ 46 h 185"/>
                  <a:gd name="T36" fmla="*/ 102 w 186"/>
                  <a:gd name="T37" fmla="*/ 82 h 185"/>
                  <a:gd name="T38" fmla="*/ 132 w 186"/>
                  <a:gd name="T39" fmla="*/ 117 h 185"/>
                  <a:gd name="T40" fmla="*/ 163 w 186"/>
                  <a:gd name="T41" fmla="*/ 153 h 185"/>
                  <a:gd name="T42" fmla="*/ 195 w 186"/>
                  <a:gd name="T43" fmla="*/ 186 h 18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6" h="185">
                    <a:moveTo>
                      <a:pt x="186" y="177"/>
                    </a:moveTo>
                    <a:lnTo>
                      <a:pt x="178" y="185"/>
                    </a:lnTo>
                    <a:lnTo>
                      <a:pt x="145" y="153"/>
                    </a:lnTo>
                    <a:lnTo>
                      <a:pt x="116" y="118"/>
                    </a:lnTo>
                    <a:lnTo>
                      <a:pt x="87" y="85"/>
                    </a:lnTo>
                    <a:lnTo>
                      <a:pt x="57" y="51"/>
                    </a:lnTo>
                    <a:lnTo>
                      <a:pt x="45" y="35"/>
                    </a:lnTo>
                    <a:lnTo>
                      <a:pt x="32" y="20"/>
                    </a:lnTo>
                    <a:lnTo>
                      <a:pt x="26" y="14"/>
                    </a:lnTo>
                    <a:lnTo>
                      <a:pt x="17" y="8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20" y="5"/>
                    </a:lnTo>
                    <a:lnTo>
                      <a:pt x="29" y="10"/>
                    </a:lnTo>
                    <a:lnTo>
                      <a:pt x="37" y="16"/>
                    </a:lnTo>
                    <a:lnTo>
                      <a:pt x="53" y="30"/>
                    </a:lnTo>
                    <a:lnTo>
                      <a:pt x="68" y="44"/>
                    </a:lnTo>
                    <a:lnTo>
                      <a:pt x="97" y="78"/>
                    </a:lnTo>
                    <a:lnTo>
                      <a:pt x="126" y="112"/>
                    </a:lnTo>
                    <a:lnTo>
                      <a:pt x="155" y="146"/>
                    </a:lnTo>
                    <a:lnTo>
                      <a:pt x="186" y="17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6" name="Freeform 3635"/>
              <p:cNvSpPr>
                <a:spLocks/>
              </p:cNvSpPr>
              <p:nvPr/>
            </p:nvSpPr>
            <p:spPr bwMode="auto">
              <a:xfrm>
                <a:off x="2044" y="1834"/>
                <a:ext cx="158" cy="175"/>
              </a:xfrm>
              <a:custGeom>
                <a:avLst/>
                <a:gdLst>
                  <a:gd name="T0" fmla="*/ 158 w 151"/>
                  <a:gd name="T1" fmla="*/ 165 h 167"/>
                  <a:gd name="T2" fmla="*/ 149 w 151"/>
                  <a:gd name="T3" fmla="*/ 175 h 167"/>
                  <a:gd name="T4" fmla="*/ 133 w 151"/>
                  <a:gd name="T5" fmla="*/ 160 h 167"/>
                  <a:gd name="T6" fmla="*/ 120 w 151"/>
                  <a:gd name="T7" fmla="*/ 147 h 167"/>
                  <a:gd name="T8" fmla="*/ 106 w 151"/>
                  <a:gd name="T9" fmla="*/ 132 h 167"/>
                  <a:gd name="T10" fmla="*/ 93 w 151"/>
                  <a:gd name="T11" fmla="*/ 116 h 167"/>
                  <a:gd name="T12" fmla="*/ 68 w 151"/>
                  <a:gd name="T13" fmla="*/ 85 h 167"/>
                  <a:gd name="T14" fmla="*/ 54 w 151"/>
                  <a:gd name="T15" fmla="*/ 69 h 167"/>
                  <a:gd name="T16" fmla="*/ 42 w 151"/>
                  <a:gd name="T17" fmla="*/ 56 h 167"/>
                  <a:gd name="T18" fmla="*/ 22 w 151"/>
                  <a:gd name="T19" fmla="*/ 26 h 167"/>
                  <a:gd name="T20" fmla="*/ 0 w 151"/>
                  <a:gd name="T21" fmla="*/ 0 h 167"/>
                  <a:gd name="T22" fmla="*/ 27 w 151"/>
                  <a:gd name="T23" fmla="*/ 23 h 167"/>
                  <a:gd name="T24" fmla="*/ 53 w 151"/>
                  <a:gd name="T25" fmla="*/ 48 h 167"/>
                  <a:gd name="T26" fmla="*/ 67 w 151"/>
                  <a:gd name="T27" fmla="*/ 63 h 167"/>
                  <a:gd name="T28" fmla="*/ 80 w 151"/>
                  <a:gd name="T29" fmla="*/ 79 h 167"/>
                  <a:gd name="T30" fmla="*/ 105 w 151"/>
                  <a:gd name="T31" fmla="*/ 109 h 167"/>
                  <a:gd name="T32" fmla="*/ 116 w 151"/>
                  <a:gd name="T33" fmla="*/ 124 h 167"/>
                  <a:gd name="T34" fmla="*/ 129 w 151"/>
                  <a:gd name="T35" fmla="*/ 138 h 167"/>
                  <a:gd name="T36" fmla="*/ 143 w 151"/>
                  <a:gd name="T37" fmla="*/ 152 h 167"/>
                  <a:gd name="T38" fmla="*/ 158 w 151"/>
                  <a:gd name="T39" fmla="*/ 165 h 16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1" h="167">
                    <a:moveTo>
                      <a:pt x="151" y="157"/>
                    </a:moveTo>
                    <a:lnTo>
                      <a:pt x="142" y="167"/>
                    </a:lnTo>
                    <a:lnTo>
                      <a:pt x="127" y="153"/>
                    </a:lnTo>
                    <a:lnTo>
                      <a:pt x="115" y="140"/>
                    </a:lnTo>
                    <a:lnTo>
                      <a:pt x="101" y="126"/>
                    </a:lnTo>
                    <a:lnTo>
                      <a:pt x="89" y="111"/>
                    </a:lnTo>
                    <a:lnTo>
                      <a:pt x="65" y="81"/>
                    </a:lnTo>
                    <a:lnTo>
                      <a:pt x="52" y="66"/>
                    </a:lnTo>
                    <a:lnTo>
                      <a:pt x="40" y="53"/>
                    </a:lnTo>
                    <a:lnTo>
                      <a:pt x="21" y="25"/>
                    </a:lnTo>
                    <a:lnTo>
                      <a:pt x="0" y="0"/>
                    </a:lnTo>
                    <a:lnTo>
                      <a:pt x="26" y="22"/>
                    </a:lnTo>
                    <a:lnTo>
                      <a:pt x="51" y="46"/>
                    </a:lnTo>
                    <a:lnTo>
                      <a:pt x="64" y="60"/>
                    </a:lnTo>
                    <a:lnTo>
                      <a:pt x="76" y="75"/>
                    </a:lnTo>
                    <a:lnTo>
                      <a:pt x="100" y="104"/>
                    </a:lnTo>
                    <a:lnTo>
                      <a:pt x="111" y="118"/>
                    </a:lnTo>
                    <a:lnTo>
                      <a:pt x="123" y="132"/>
                    </a:lnTo>
                    <a:lnTo>
                      <a:pt x="137" y="145"/>
                    </a:lnTo>
                    <a:lnTo>
                      <a:pt x="151" y="15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7" name="Freeform 3636"/>
              <p:cNvSpPr>
                <a:spLocks/>
              </p:cNvSpPr>
              <p:nvPr/>
            </p:nvSpPr>
            <p:spPr bwMode="auto">
              <a:xfrm>
                <a:off x="2175" y="1967"/>
                <a:ext cx="23" cy="22"/>
              </a:xfrm>
              <a:custGeom>
                <a:avLst/>
                <a:gdLst>
                  <a:gd name="T0" fmla="*/ 23 w 22"/>
                  <a:gd name="T1" fmla="*/ 12 h 21"/>
                  <a:gd name="T2" fmla="*/ 16 w 22"/>
                  <a:gd name="T3" fmla="*/ 22 h 21"/>
                  <a:gd name="T4" fmla="*/ 1 w 22"/>
                  <a:gd name="T5" fmla="*/ 10 h 21"/>
                  <a:gd name="T6" fmla="*/ 0 w 22"/>
                  <a:gd name="T7" fmla="*/ 0 h 21"/>
                  <a:gd name="T8" fmla="*/ 10 w 22"/>
                  <a:gd name="T9" fmla="*/ 1 h 21"/>
                  <a:gd name="T10" fmla="*/ 23 w 22"/>
                  <a:gd name="T11" fmla="*/ 12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22" y="11"/>
                    </a:moveTo>
                    <a:lnTo>
                      <a:pt x="15" y="21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10" y="1"/>
                    </a:lnTo>
                    <a:lnTo>
                      <a:pt x="22" y="1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8" name="Freeform 3637"/>
              <p:cNvSpPr>
                <a:spLocks/>
              </p:cNvSpPr>
              <p:nvPr/>
            </p:nvSpPr>
            <p:spPr bwMode="auto">
              <a:xfrm>
                <a:off x="2076" y="1839"/>
                <a:ext cx="123" cy="129"/>
              </a:xfrm>
              <a:custGeom>
                <a:avLst/>
                <a:gdLst>
                  <a:gd name="T0" fmla="*/ 123 w 117"/>
                  <a:gd name="T1" fmla="*/ 117 h 123"/>
                  <a:gd name="T2" fmla="*/ 119 w 117"/>
                  <a:gd name="T3" fmla="*/ 129 h 123"/>
                  <a:gd name="T4" fmla="*/ 105 w 117"/>
                  <a:gd name="T5" fmla="*/ 122 h 123"/>
                  <a:gd name="T6" fmla="*/ 91 w 117"/>
                  <a:gd name="T7" fmla="*/ 112 h 123"/>
                  <a:gd name="T8" fmla="*/ 79 w 117"/>
                  <a:gd name="T9" fmla="*/ 102 h 123"/>
                  <a:gd name="T10" fmla="*/ 67 w 117"/>
                  <a:gd name="T11" fmla="*/ 91 h 123"/>
                  <a:gd name="T12" fmla="*/ 46 w 117"/>
                  <a:gd name="T13" fmla="*/ 69 h 123"/>
                  <a:gd name="T14" fmla="*/ 25 w 117"/>
                  <a:gd name="T15" fmla="*/ 46 h 123"/>
                  <a:gd name="T16" fmla="*/ 19 w 117"/>
                  <a:gd name="T17" fmla="*/ 36 h 123"/>
                  <a:gd name="T18" fmla="*/ 9 w 117"/>
                  <a:gd name="T19" fmla="*/ 24 h 123"/>
                  <a:gd name="T20" fmla="*/ 3 w 117"/>
                  <a:gd name="T21" fmla="*/ 14 h 123"/>
                  <a:gd name="T22" fmla="*/ 0 w 117"/>
                  <a:gd name="T23" fmla="*/ 7 h 123"/>
                  <a:gd name="T24" fmla="*/ 0 w 117"/>
                  <a:gd name="T25" fmla="*/ 0 h 123"/>
                  <a:gd name="T26" fmla="*/ 2 w 117"/>
                  <a:gd name="T27" fmla="*/ 7 h 123"/>
                  <a:gd name="T28" fmla="*/ 5 w 117"/>
                  <a:gd name="T29" fmla="*/ 10 h 123"/>
                  <a:gd name="T30" fmla="*/ 16 w 117"/>
                  <a:gd name="T31" fmla="*/ 21 h 123"/>
                  <a:gd name="T32" fmla="*/ 26 w 117"/>
                  <a:gd name="T33" fmla="*/ 29 h 123"/>
                  <a:gd name="T34" fmla="*/ 37 w 117"/>
                  <a:gd name="T35" fmla="*/ 40 h 123"/>
                  <a:gd name="T36" fmla="*/ 57 w 117"/>
                  <a:gd name="T37" fmla="*/ 62 h 123"/>
                  <a:gd name="T38" fmla="*/ 78 w 117"/>
                  <a:gd name="T39" fmla="*/ 84 h 123"/>
                  <a:gd name="T40" fmla="*/ 88 w 117"/>
                  <a:gd name="T41" fmla="*/ 93 h 123"/>
                  <a:gd name="T42" fmla="*/ 100 w 117"/>
                  <a:gd name="T43" fmla="*/ 102 h 123"/>
                  <a:gd name="T44" fmla="*/ 111 w 117"/>
                  <a:gd name="T45" fmla="*/ 111 h 123"/>
                  <a:gd name="T46" fmla="*/ 123 w 117"/>
                  <a:gd name="T47" fmla="*/ 117 h 1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7" h="123">
                    <a:moveTo>
                      <a:pt x="117" y="112"/>
                    </a:moveTo>
                    <a:lnTo>
                      <a:pt x="113" y="123"/>
                    </a:lnTo>
                    <a:lnTo>
                      <a:pt x="100" y="116"/>
                    </a:lnTo>
                    <a:lnTo>
                      <a:pt x="87" y="107"/>
                    </a:lnTo>
                    <a:lnTo>
                      <a:pt x="75" y="97"/>
                    </a:lnTo>
                    <a:lnTo>
                      <a:pt x="64" y="87"/>
                    </a:lnTo>
                    <a:lnTo>
                      <a:pt x="44" y="66"/>
                    </a:lnTo>
                    <a:lnTo>
                      <a:pt x="24" y="44"/>
                    </a:lnTo>
                    <a:lnTo>
                      <a:pt x="18" y="34"/>
                    </a:lnTo>
                    <a:lnTo>
                      <a:pt x="9" y="23"/>
                    </a:lnTo>
                    <a:lnTo>
                      <a:pt x="3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5" y="10"/>
                    </a:lnTo>
                    <a:lnTo>
                      <a:pt x="15" y="20"/>
                    </a:lnTo>
                    <a:lnTo>
                      <a:pt x="25" y="28"/>
                    </a:lnTo>
                    <a:lnTo>
                      <a:pt x="35" y="38"/>
                    </a:lnTo>
                    <a:lnTo>
                      <a:pt x="54" y="59"/>
                    </a:lnTo>
                    <a:lnTo>
                      <a:pt x="74" y="80"/>
                    </a:lnTo>
                    <a:lnTo>
                      <a:pt x="84" y="89"/>
                    </a:lnTo>
                    <a:lnTo>
                      <a:pt x="95" y="97"/>
                    </a:lnTo>
                    <a:lnTo>
                      <a:pt x="106" y="106"/>
                    </a:lnTo>
                    <a:lnTo>
                      <a:pt x="117" y="1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79" name="Freeform 3638"/>
              <p:cNvSpPr>
                <a:spLocks/>
              </p:cNvSpPr>
              <p:nvPr/>
            </p:nvSpPr>
            <p:spPr bwMode="auto">
              <a:xfrm>
                <a:off x="2140" y="1896"/>
                <a:ext cx="57" cy="52"/>
              </a:xfrm>
              <a:custGeom>
                <a:avLst/>
                <a:gdLst>
                  <a:gd name="T0" fmla="*/ 57 w 54"/>
                  <a:gd name="T1" fmla="*/ 40 h 50"/>
                  <a:gd name="T2" fmla="*/ 52 w 54"/>
                  <a:gd name="T3" fmla="*/ 52 h 50"/>
                  <a:gd name="T4" fmla="*/ 45 w 54"/>
                  <a:gd name="T5" fmla="*/ 49 h 50"/>
                  <a:gd name="T6" fmla="*/ 40 w 54"/>
                  <a:gd name="T7" fmla="*/ 45 h 50"/>
                  <a:gd name="T8" fmla="*/ 30 w 54"/>
                  <a:gd name="T9" fmla="*/ 36 h 50"/>
                  <a:gd name="T10" fmla="*/ 20 w 54"/>
                  <a:gd name="T11" fmla="*/ 27 h 50"/>
                  <a:gd name="T12" fmla="*/ 12 w 54"/>
                  <a:gd name="T13" fmla="*/ 18 h 50"/>
                  <a:gd name="T14" fmla="*/ 8 w 54"/>
                  <a:gd name="T15" fmla="*/ 7 h 50"/>
                  <a:gd name="T16" fmla="*/ 4 w 54"/>
                  <a:gd name="T17" fmla="*/ 4 h 50"/>
                  <a:gd name="T18" fmla="*/ 0 w 54"/>
                  <a:gd name="T19" fmla="*/ 0 h 50"/>
                  <a:gd name="T20" fmla="*/ 6 w 54"/>
                  <a:gd name="T21" fmla="*/ 1 h 50"/>
                  <a:gd name="T22" fmla="*/ 12 w 54"/>
                  <a:gd name="T23" fmla="*/ 4 h 50"/>
                  <a:gd name="T24" fmla="*/ 22 w 54"/>
                  <a:gd name="T25" fmla="*/ 10 h 50"/>
                  <a:gd name="T26" fmla="*/ 31 w 54"/>
                  <a:gd name="T27" fmla="*/ 19 h 50"/>
                  <a:gd name="T28" fmla="*/ 38 w 54"/>
                  <a:gd name="T29" fmla="*/ 28 h 50"/>
                  <a:gd name="T30" fmla="*/ 46 w 54"/>
                  <a:gd name="T31" fmla="*/ 34 h 50"/>
                  <a:gd name="T32" fmla="*/ 57 w 54"/>
                  <a:gd name="T33" fmla="*/ 4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50">
                    <a:moveTo>
                      <a:pt x="54" y="38"/>
                    </a:moveTo>
                    <a:lnTo>
                      <a:pt x="49" y="50"/>
                    </a:lnTo>
                    <a:lnTo>
                      <a:pt x="43" y="47"/>
                    </a:lnTo>
                    <a:lnTo>
                      <a:pt x="38" y="43"/>
                    </a:lnTo>
                    <a:lnTo>
                      <a:pt x="28" y="35"/>
                    </a:lnTo>
                    <a:lnTo>
                      <a:pt x="19" y="26"/>
                    </a:lnTo>
                    <a:lnTo>
                      <a:pt x="11" y="17"/>
                    </a:lnTo>
                    <a:lnTo>
                      <a:pt x="8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4"/>
                    </a:lnTo>
                    <a:lnTo>
                      <a:pt x="21" y="10"/>
                    </a:lnTo>
                    <a:lnTo>
                      <a:pt x="29" y="18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54" y="3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0" name="Freeform 3639"/>
              <p:cNvSpPr>
                <a:spLocks/>
              </p:cNvSpPr>
              <p:nvPr/>
            </p:nvSpPr>
            <p:spPr bwMode="auto">
              <a:xfrm>
                <a:off x="2085" y="1834"/>
                <a:ext cx="49" cy="56"/>
              </a:xfrm>
              <a:custGeom>
                <a:avLst/>
                <a:gdLst>
                  <a:gd name="T0" fmla="*/ 49 w 47"/>
                  <a:gd name="T1" fmla="*/ 45 h 53"/>
                  <a:gd name="T2" fmla="*/ 43 w 47"/>
                  <a:gd name="T3" fmla="*/ 56 h 53"/>
                  <a:gd name="T4" fmla="*/ 32 w 47"/>
                  <a:gd name="T5" fmla="*/ 49 h 53"/>
                  <a:gd name="T6" fmla="*/ 22 w 47"/>
                  <a:gd name="T7" fmla="*/ 40 h 53"/>
                  <a:gd name="T8" fmla="*/ 14 w 47"/>
                  <a:gd name="T9" fmla="*/ 31 h 53"/>
                  <a:gd name="T10" fmla="*/ 7 w 47"/>
                  <a:gd name="T11" fmla="*/ 20 h 53"/>
                  <a:gd name="T12" fmla="*/ 5 w 47"/>
                  <a:gd name="T13" fmla="*/ 10 h 53"/>
                  <a:gd name="T14" fmla="*/ 0 w 47"/>
                  <a:gd name="T15" fmla="*/ 0 h 53"/>
                  <a:gd name="T16" fmla="*/ 10 w 47"/>
                  <a:gd name="T17" fmla="*/ 5 h 53"/>
                  <a:gd name="T18" fmla="*/ 18 w 47"/>
                  <a:gd name="T19" fmla="*/ 14 h 53"/>
                  <a:gd name="T20" fmla="*/ 24 w 47"/>
                  <a:gd name="T21" fmla="*/ 23 h 53"/>
                  <a:gd name="T22" fmla="*/ 31 w 47"/>
                  <a:gd name="T23" fmla="*/ 32 h 53"/>
                  <a:gd name="T24" fmla="*/ 39 w 47"/>
                  <a:gd name="T25" fmla="*/ 38 h 53"/>
                  <a:gd name="T26" fmla="*/ 49 w 47"/>
                  <a:gd name="T27" fmla="*/ 45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" h="53">
                    <a:moveTo>
                      <a:pt x="47" y="43"/>
                    </a:moveTo>
                    <a:lnTo>
                      <a:pt x="41" y="53"/>
                    </a:lnTo>
                    <a:lnTo>
                      <a:pt x="31" y="46"/>
                    </a:lnTo>
                    <a:lnTo>
                      <a:pt x="21" y="38"/>
                    </a:lnTo>
                    <a:lnTo>
                      <a:pt x="13" y="29"/>
                    </a:lnTo>
                    <a:lnTo>
                      <a:pt x="7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0" y="5"/>
                    </a:lnTo>
                    <a:lnTo>
                      <a:pt x="17" y="13"/>
                    </a:lnTo>
                    <a:lnTo>
                      <a:pt x="23" y="22"/>
                    </a:lnTo>
                    <a:lnTo>
                      <a:pt x="30" y="30"/>
                    </a:lnTo>
                    <a:lnTo>
                      <a:pt x="37" y="36"/>
                    </a:lnTo>
                    <a:lnTo>
                      <a:pt x="47" y="4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1" name="Freeform 3640"/>
              <p:cNvSpPr>
                <a:spLocks/>
              </p:cNvSpPr>
              <p:nvPr/>
            </p:nvSpPr>
            <p:spPr bwMode="auto">
              <a:xfrm>
                <a:off x="2107" y="1832"/>
                <a:ext cx="85" cy="88"/>
              </a:xfrm>
              <a:custGeom>
                <a:avLst/>
                <a:gdLst>
                  <a:gd name="T0" fmla="*/ 85 w 82"/>
                  <a:gd name="T1" fmla="*/ 80 h 84"/>
                  <a:gd name="T2" fmla="*/ 76 w 82"/>
                  <a:gd name="T3" fmla="*/ 88 h 84"/>
                  <a:gd name="T4" fmla="*/ 62 w 82"/>
                  <a:gd name="T5" fmla="*/ 74 h 84"/>
                  <a:gd name="T6" fmla="*/ 48 w 82"/>
                  <a:gd name="T7" fmla="*/ 60 h 84"/>
                  <a:gd name="T8" fmla="*/ 32 w 82"/>
                  <a:gd name="T9" fmla="*/ 47 h 84"/>
                  <a:gd name="T10" fmla="*/ 17 w 82"/>
                  <a:gd name="T11" fmla="*/ 32 h 84"/>
                  <a:gd name="T12" fmla="*/ 7 w 82"/>
                  <a:gd name="T13" fmla="*/ 17 h 84"/>
                  <a:gd name="T14" fmla="*/ 0 w 82"/>
                  <a:gd name="T15" fmla="*/ 0 h 84"/>
                  <a:gd name="T16" fmla="*/ 12 w 82"/>
                  <a:gd name="T17" fmla="*/ 13 h 84"/>
                  <a:gd name="T18" fmla="*/ 27 w 82"/>
                  <a:gd name="T19" fmla="*/ 25 h 84"/>
                  <a:gd name="T20" fmla="*/ 39 w 82"/>
                  <a:gd name="T21" fmla="*/ 38 h 84"/>
                  <a:gd name="T22" fmla="*/ 55 w 82"/>
                  <a:gd name="T23" fmla="*/ 50 h 84"/>
                  <a:gd name="T24" fmla="*/ 70 w 82"/>
                  <a:gd name="T25" fmla="*/ 65 h 84"/>
                  <a:gd name="T26" fmla="*/ 85 w 82"/>
                  <a:gd name="T27" fmla="*/ 80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84">
                    <a:moveTo>
                      <a:pt x="82" y="76"/>
                    </a:moveTo>
                    <a:lnTo>
                      <a:pt x="73" y="84"/>
                    </a:lnTo>
                    <a:lnTo>
                      <a:pt x="60" y="71"/>
                    </a:lnTo>
                    <a:lnTo>
                      <a:pt x="46" y="57"/>
                    </a:lnTo>
                    <a:lnTo>
                      <a:pt x="31" y="45"/>
                    </a:lnTo>
                    <a:lnTo>
                      <a:pt x="16" y="31"/>
                    </a:lnTo>
                    <a:lnTo>
                      <a:pt x="7" y="16"/>
                    </a:lnTo>
                    <a:lnTo>
                      <a:pt x="0" y="0"/>
                    </a:lnTo>
                    <a:lnTo>
                      <a:pt x="12" y="12"/>
                    </a:lnTo>
                    <a:lnTo>
                      <a:pt x="26" y="24"/>
                    </a:lnTo>
                    <a:lnTo>
                      <a:pt x="38" y="36"/>
                    </a:lnTo>
                    <a:lnTo>
                      <a:pt x="53" y="48"/>
                    </a:lnTo>
                    <a:lnTo>
                      <a:pt x="68" y="62"/>
                    </a:lnTo>
                    <a:lnTo>
                      <a:pt x="82" y="7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2" name="Freeform 3641"/>
              <p:cNvSpPr>
                <a:spLocks/>
              </p:cNvSpPr>
              <p:nvPr/>
            </p:nvSpPr>
            <p:spPr bwMode="auto">
              <a:xfrm>
                <a:off x="2118" y="1833"/>
                <a:ext cx="69" cy="59"/>
              </a:xfrm>
              <a:custGeom>
                <a:avLst/>
                <a:gdLst>
                  <a:gd name="T0" fmla="*/ 69 w 66"/>
                  <a:gd name="T1" fmla="*/ 50 h 56"/>
                  <a:gd name="T2" fmla="*/ 60 w 66"/>
                  <a:gd name="T3" fmla="*/ 59 h 56"/>
                  <a:gd name="T4" fmla="*/ 41 w 66"/>
                  <a:gd name="T5" fmla="*/ 38 h 56"/>
                  <a:gd name="T6" fmla="*/ 28 w 66"/>
                  <a:gd name="T7" fmla="*/ 27 h 56"/>
                  <a:gd name="T8" fmla="*/ 19 w 66"/>
                  <a:gd name="T9" fmla="*/ 20 h 56"/>
                  <a:gd name="T10" fmla="*/ 9 w 66"/>
                  <a:gd name="T11" fmla="*/ 9 h 56"/>
                  <a:gd name="T12" fmla="*/ 5 w 66"/>
                  <a:gd name="T13" fmla="*/ 5 h 56"/>
                  <a:gd name="T14" fmla="*/ 0 w 66"/>
                  <a:gd name="T15" fmla="*/ 0 h 56"/>
                  <a:gd name="T16" fmla="*/ 14 w 66"/>
                  <a:gd name="T17" fmla="*/ 4 h 56"/>
                  <a:gd name="T18" fmla="*/ 26 w 66"/>
                  <a:gd name="T19" fmla="*/ 9 h 56"/>
                  <a:gd name="T20" fmla="*/ 38 w 66"/>
                  <a:gd name="T21" fmla="*/ 19 h 56"/>
                  <a:gd name="T22" fmla="*/ 49 w 66"/>
                  <a:gd name="T23" fmla="*/ 30 h 56"/>
                  <a:gd name="T24" fmla="*/ 69 w 66"/>
                  <a:gd name="T25" fmla="*/ 5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66" y="47"/>
                    </a:moveTo>
                    <a:lnTo>
                      <a:pt x="57" y="56"/>
                    </a:lnTo>
                    <a:lnTo>
                      <a:pt x="39" y="36"/>
                    </a:lnTo>
                    <a:lnTo>
                      <a:pt x="27" y="26"/>
                    </a:lnTo>
                    <a:lnTo>
                      <a:pt x="18" y="19"/>
                    </a:lnTo>
                    <a:lnTo>
                      <a:pt x="9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25" y="9"/>
                    </a:lnTo>
                    <a:lnTo>
                      <a:pt x="36" y="18"/>
                    </a:lnTo>
                    <a:lnTo>
                      <a:pt x="47" y="28"/>
                    </a:lnTo>
                    <a:lnTo>
                      <a:pt x="66" y="4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3" name="Freeform 3642"/>
              <p:cNvSpPr>
                <a:spLocks/>
              </p:cNvSpPr>
              <p:nvPr/>
            </p:nvSpPr>
            <p:spPr bwMode="auto">
              <a:xfrm>
                <a:off x="2106" y="1810"/>
                <a:ext cx="72" cy="50"/>
              </a:xfrm>
              <a:custGeom>
                <a:avLst/>
                <a:gdLst>
                  <a:gd name="T0" fmla="*/ 72 w 69"/>
                  <a:gd name="T1" fmla="*/ 40 h 48"/>
                  <a:gd name="T2" fmla="*/ 65 w 69"/>
                  <a:gd name="T3" fmla="*/ 50 h 48"/>
                  <a:gd name="T4" fmla="*/ 41 w 69"/>
                  <a:gd name="T5" fmla="*/ 33 h 48"/>
                  <a:gd name="T6" fmla="*/ 18 w 69"/>
                  <a:gd name="T7" fmla="*/ 18 h 48"/>
                  <a:gd name="T8" fmla="*/ 0 w 69"/>
                  <a:gd name="T9" fmla="*/ 0 h 48"/>
                  <a:gd name="T10" fmla="*/ 26 w 69"/>
                  <a:gd name="T11" fmla="*/ 6 h 48"/>
                  <a:gd name="T12" fmla="*/ 38 w 69"/>
                  <a:gd name="T13" fmla="*/ 15 h 48"/>
                  <a:gd name="T14" fmla="*/ 50 w 69"/>
                  <a:gd name="T15" fmla="*/ 23 h 48"/>
                  <a:gd name="T16" fmla="*/ 72 w 69"/>
                  <a:gd name="T17" fmla="*/ 4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48">
                    <a:moveTo>
                      <a:pt x="69" y="38"/>
                    </a:moveTo>
                    <a:lnTo>
                      <a:pt x="62" y="48"/>
                    </a:lnTo>
                    <a:lnTo>
                      <a:pt x="39" y="32"/>
                    </a:lnTo>
                    <a:lnTo>
                      <a:pt x="17" y="17"/>
                    </a:lnTo>
                    <a:lnTo>
                      <a:pt x="0" y="0"/>
                    </a:lnTo>
                    <a:lnTo>
                      <a:pt x="25" y="6"/>
                    </a:lnTo>
                    <a:lnTo>
                      <a:pt x="36" y="14"/>
                    </a:lnTo>
                    <a:lnTo>
                      <a:pt x="48" y="22"/>
                    </a:lnTo>
                    <a:lnTo>
                      <a:pt x="69" y="3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4" name="Freeform 3643"/>
              <p:cNvSpPr>
                <a:spLocks/>
              </p:cNvSpPr>
              <p:nvPr/>
            </p:nvSpPr>
            <p:spPr bwMode="auto">
              <a:xfrm>
                <a:off x="2094" y="1778"/>
                <a:ext cx="82" cy="56"/>
              </a:xfrm>
              <a:custGeom>
                <a:avLst/>
                <a:gdLst>
                  <a:gd name="T0" fmla="*/ 82 w 78"/>
                  <a:gd name="T1" fmla="*/ 45 h 54"/>
                  <a:gd name="T2" fmla="*/ 76 w 78"/>
                  <a:gd name="T3" fmla="*/ 56 h 54"/>
                  <a:gd name="T4" fmla="*/ 67 w 78"/>
                  <a:gd name="T5" fmla="*/ 54 h 54"/>
                  <a:gd name="T6" fmla="*/ 61 w 78"/>
                  <a:gd name="T7" fmla="*/ 49 h 54"/>
                  <a:gd name="T8" fmla="*/ 46 w 78"/>
                  <a:gd name="T9" fmla="*/ 38 h 54"/>
                  <a:gd name="T10" fmla="*/ 34 w 78"/>
                  <a:gd name="T11" fmla="*/ 27 h 54"/>
                  <a:gd name="T12" fmla="*/ 22 w 78"/>
                  <a:gd name="T13" fmla="*/ 18 h 54"/>
                  <a:gd name="T14" fmla="*/ 17 w 78"/>
                  <a:gd name="T15" fmla="*/ 12 h 54"/>
                  <a:gd name="T16" fmla="*/ 12 w 78"/>
                  <a:gd name="T17" fmla="*/ 7 h 54"/>
                  <a:gd name="T18" fmla="*/ 0 w 78"/>
                  <a:gd name="T19" fmla="*/ 0 h 54"/>
                  <a:gd name="T20" fmla="*/ 14 w 78"/>
                  <a:gd name="T21" fmla="*/ 2 h 54"/>
                  <a:gd name="T22" fmla="*/ 22 w 78"/>
                  <a:gd name="T23" fmla="*/ 5 h 54"/>
                  <a:gd name="T24" fmla="*/ 29 w 78"/>
                  <a:gd name="T25" fmla="*/ 7 h 54"/>
                  <a:gd name="T26" fmla="*/ 43 w 78"/>
                  <a:gd name="T27" fmla="*/ 18 h 54"/>
                  <a:gd name="T28" fmla="*/ 56 w 78"/>
                  <a:gd name="T29" fmla="*/ 29 h 54"/>
                  <a:gd name="T30" fmla="*/ 67 w 78"/>
                  <a:gd name="T31" fmla="*/ 38 h 54"/>
                  <a:gd name="T32" fmla="*/ 74 w 78"/>
                  <a:gd name="T33" fmla="*/ 43 h 54"/>
                  <a:gd name="T34" fmla="*/ 82 w 78"/>
                  <a:gd name="T35" fmla="*/ 45 h 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8" h="54">
                    <a:moveTo>
                      <a:pt x="78" y="43"/>
                    </a:moveTo>
                    <a:lnTo>
                      <a:pt x="72" y="54"/>
                    </a:lnTo>
                    <a:lnTo>
                      <a:pt x="64" y="52"/>
                    </a:lnTo>
                    <a:lnTo>
                      <a:pt x="58" y="47"/>
                    </a:lnTo>
                    <a:lnTo>
                      <a:pt x="44" y="37"/>
                    </a:lnTo>
                    <a:lnTo>
                      <a:pt x="32" y="26"/>
                    </a:lnTo>
                    <a:lnTo>
                      <a:pt x="21" y="17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21" y="5"/>
                    </a:lnTo>
                    <a:lnTo>
                      <a:pt x="28" y="7"/>
                    </a:lnTo>
                    <a:lnTo>
                      <a:pt x="41" y="17"/>
                    </a:lnTo>
                    <a:lnTo>
                      <a:pt x="53" y="28"/>
                    </a:lnTo>
                    <a:lnTo>
                      <a:pt x="64" y="37"/>
                    </a:lnTo>
                    <a:lnTo>
                      <a:pt x="70" y="41"/>
                    </a:lnTo>
                    <a:lnTo>
                      <a:pt x="78" y="4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5" name="Freeform 3644"/>
              <p:cNvSpPr>
                <a:spLocks/>
              </p:cNvSpPr>
              <p:nvPr/>
            </p:nvSpPr>
            <p:spPr bwMode="auto">
              <a:xfrm>
                <a:off x="2086" y="1751"/>
                <a:ext cx="84" cy="59"/>
              </a:xfrm>
              <a:custGeom>
                <a:avLst/>
                <a:gdLst>
                  <a:gd name="T0" fmla="*/ 84 w 80"/>
                  <a:gd name="T1" fmla="*/ 48 h 56"/>
                  <a:gd name="T2" fmla="*/ 76 w 80"/>
                  <a:gd name="T3" fmla="*/ 59 h 56"/>
                  <a:gd name="T4" fmla="*/ 48 w 80"/>
                  <a:gd name="T5" fmla="*/ 40 h 56"/>
                  <a:gd name="T6" fmla="*/ 21 w 80"/>
                  <a:gd name="T7" fmla="*/ 22 h 56"/>
                  <a:gd name="T8" fmla="*/ 0 w 80"/>
                  <a:gd name="T9" fmla="*/ 0 h 56"/>
                  <a:gd name="T10" fmla="*/ 28 w 80"/>
                  <a:gd name="T11" fmla="*/ 12 h 56"/>
                  <a:gd name="T12" fmla="*/ 57 w 80"/>
                  <a:gd name="T13" fmla="*/ 31 h 56"/>
                  <a:gd name="T14" fmla="*/ 84 w 80"/>
                  <a:gd name="T15" fmla="*/ 48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0" h="56">
                    <a:moveTo>
                      <a:pt x="80" y="46"/>
                    </a:moveTo>
                    <a:lnTo>
                      <a:pt x="72" y="56"/>
                    </a:lnTo>
                    <a:lnTo>
                      <a:pt x="46" y="38"/>
                    </a:lnTo>
                    <a:lnTo>
                      <a:pt x="20" y="21"/>
                    </a:lnTo>
                    <a:lnTo>
                      <a:pt x="0" y="0"/>
                    </a:lnTo>
                    <a:lnTo>
                      <a:pt x="27" y="11"/>
                    </a:lnTo>
                    <a:lnTo>
                      <a:pt x="54" y="29"/>
                    </a:lnTo>
                    <a:lnTo>
                      <a:pt x="80" y="4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6" name="Freeform 3645"/>
              <p:cNvSpPr>
                <a:spLocks/>
              </p:cNvSpPr>
              <p:nvPr/>
            </p:nvSpPr>
            <p:spPr bwMode="auto">
              <a:xfrm>
                <a:off x="2075" y="1721"/>
                <a:ext cx="84" cy="55"/>
              </a:xfrm>
              <a:custGeom>
                <a:avLst/>
                <a:gdLst>
                  <a:gd name="T0" fmla="*/ 84 w 80"/>
                  <a:gd name="T1" fmla="*/ 45 h 53"/>
                  <a:gd name="T2" fmla="*/ 76 w 80"/>
                  <a:gd name="T3" fmla="*/ 55 h 53"/>
                  <a:gd name="T4" fmla="*/ 63 w 80"/>
                  <a:gd name="T5" fmla="*/ 46 h 53"/>
                  <a:gd name="T6" fmla="*/ 49 w 80"/>
                  <a:gd name="T7" fmla="*/ 37 h 53"/>
                  <a:gd name="T8" fmla="*/ 20 w 80"/>
                  <a:gd name="T9" fmla="*/ 22 h 53"/>
                  <a:gd name="T10" fmla="*/ 9 w 80"/>
                  <a:gd name="T11" fmla="*/ 12 h 53"/>
                  <a:gd name="T12" fmla="*/ 0 w 80"/>
                  <a:gd name="T13" fmla="*/ 0 h 53"/>
                  <a:gd name="T14" fmla="*/ 15 w 80"/>
                  <a:gd name="T15" fmla="*/ 7 h 53"/>
                  <a:gd name="T16" fmla="*/ 27 w 80"/>
                  <a:gd name="T17" fmla="*/ 12 h 53"/>
                  <a:gd name="T18" fmla="*/ 57 w 80"/>
                  <a:gd name="T19" fmla="*/ 26 h 53"/>
                  <a:gd name="T20" fmla="*/ 70 w 80"/>
                  <a:gd name="T21" fmla="*/ 35 h 53"/>
                  <a:gd name="T22" fmla="*/ 84 w 80"/>
                  <a:gd name="T23" fmla="*/ 45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80" y="43"/>
                    </a:moveTo>
                    <a:lnTo>
                      <a:pt x="72" y="53"/>
                    </a:lnTo>
                    <a:lnTo>
                      <a:pt x="60" y="44"/>
                    </a:lnTo>
                    <a:lnTo>
                      <a:pt x="47" y="36"/>
                    </a:lnTo>
                    <a:lnTo>
                      <a:pt x="19" y="21"/>
                    </a:lnTo>
                    <a:lnTo>
                      <a:pt x="9" y="12"/>
                    </a:lnTo>
                    <a:lnTo>
                      <a:pt x="0" y="0"/>
                    </a:lnTo>
                    <a:lnTo>
                      <a:pt x="14" y="7"/>
                    </a:lnTo>
                    <a:lnTo>
                      <a:pt x="26" y="12"/>
                    </a:lnTo>
                    <a:lnTo>
                      <a:pt x="54" y="25"/>
                    </a:lnTo>
                    <a:lnTo>
                      <a:pt x="67" y="34"/>
                    </a:lnTo>
                    <a:lnTo>
                      <a:pt x="80" y="4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7" name="Freeform 3646"/>
              <p:cNvSpPr>
                <a:spLocks/>
              </p:cNvSpPr>
              <p:nvPr/>
            </p:nvSpPr>
            <p:spPr bwMode="auto">
              <a:xfrm>
                <a:off x="2086" y="2192"/>
                <a:ext cx="99" cy="47"/>
              </a:xfrm>
              <a:custGeom>
                <a:avLst/>
                <a:gdLst>
                  <a:gd name="T0" fmla="*/ 96 w 95"/>
                  <a:gd name="T1" fmla="*/ 0 h 44"/>
                  <a:gd name="T2" fmla="*/ 99 w 95"/>
                  <a:gd name="T3" fmla="*/ 14 h 44"/>
                  <a:gd name="T4" fmla="*/ 90 w 95"/>
                  <a:gd name="T5" fmla="*/ 16 h 44"/>
                  <a:gd name="T6" fmla="*/ 81 w 95"/>
                  <a:gd name="T7" fmla="*/ 19 h 44"/>
                  <a:gd name="T8" fmla="*/ 66 w 95"/>
                  <a:gd name="T9" fmla="*/ 27 h 44"/>
                  <a:gd name="T10" fmla="*/ 49 w 95"/>
                  <a:gd name="T11" fmla="*/ 36 h 44"/>
                  <a:gd name="T12" fmla="*/ 32 w 95"/>
                  <a:gd name="T13" fmla="*/ 44 h 44"/>
                  <a:gd name="T14" fmla="*/ 17 w 95"/>
                  <a:gd name="T15" fmla="*/ 45 h 44"/>
                  <a:gd name="T16" fmla="*/ 8 w 95"/>
                  <a:gd name="T17" fmla="*/ 47 h 44"/>
                  <a:gd name="T18" fmla="*/ 0 w 95"/>
                  <a:gd name="T19" fmla="*/ 47 h 44"/>
                  <a:gd name="T20" fmla="*/ 8 w 95"/>
                  <a:gd name="T21" fmla="*/ 43 h 44"/>
                  <a:gd name="T22" fmla="*/ 15 w 95"/>
                  <a:gd name="T23" fmla="*/ 40 h 44"/>
                  <a:gd name="T24" fmla="*/ 28 w 95"/>
                  <a:gd name="T25" fmla="*/ 31 h 44"/>
                  <a:gd name="T26" fmla="*/ 44 w 95"/>
                  <a:gd name="T27" fmla="*/ 25 h 44"/>
                  <a:gd name="T28" fmla="*/ 60 w 95"/>
                  <a:gd name="T29" fmla="*/ 15 h 44"/>
                  <a:gd name="T30" fmla="*/ 76 w 95"/>
                  <a:gd name="T31" fmla="*/ 6 h 44"/>
                  <a:gd name="T32" fmla="*/ 85 w 95"/>
                  <a:gd name="T33" fmla="*/ 3 h 44"/>
                  <a:gd name="T34" fmla="*/ 96 w 95"/>
                  <a:gd name="T35" fmla="*/ 0 h 4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44">
                    <a:moveTo>
                      <a:pt x="92" y="0"/>
                    </a:moveTo>
                    <a:lnTo>
                      <a:pt x="95" y="13"/>
                    </a:lnTo>
                    <a:lnTo>
                      <a:pt x="86" y="15"/>
                    </a:lnTo>
                    <a:lnTo>
                      <a:pt x="78" y="18"/>
                    </a:lnTo>
                    <a:lnTo>
                      <a:pt x="63" y="25"/>
                    </a:lnTo>
                    <a:lnTo>
                      <a:pt x="47" y="34"/>
                    </a:lnTo>
                    <a:lnTo>
                      <a:pt x="31" y="41"/>
                    </a:lnTo>
                    <a:lnTo>
                      <a:pt x="16" y="42"/>
                    </a:lnTo>
                    <a:lnTo>
                      <a:pt x="8" y="44"/>
                    </a:lnTo>
                    <a:lnTo>
                      <a:pt x="0" y="44"/>
                    </a:lnTo>
                    <a:lnTo>
                      <a:pt x="8" y="40"/>
                    </a:lnTo>
                    <a:lnTo>
                      <a:pt x="14" y="37"/>
                    </a:lnTo>
                    <a:lnTo>
                      <a:pt x="27" y="29"/>
                    </a:lnTo>
                    <a:lnTo>
                      <a:pt x="42" y="23"/>
                    </a:lnTo>
                    <a:lnTo>
                      <a:pt x="58" y="14"/>
                    </a:lnTo>
                    <a:lnTo>
                      <a:pt x="73" y="6"/>
                    </a:lnTo>
                    <a:lnTo>
                      <a:pt x="82" y="3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8" name="Freeform 3647"/>
              <p:cNvSpPr>
                <a:spLocks/>
              </p:cNvSpPr>
              <p:nvPr/>
            </p:nvSpPr>
            <p:spPr bwMode="auto">
              <a:xfrm>
                <a:off x="2119" y="2218"/>
                <a:ext cx="61" cy="18"/>
              </a:xfrm>
              <a:custGeom>
                <a:avLst/>
                <a:gdLst>
                  <a:gd name="T0" fmla="*/ 61 w 58"/>
                  <a:gd name="T1" fmla="*/ 0 h 18"/>
                  <a:gd name="T2" fmla="*/ 61 w 58"/>
                  <a:gd name="T3" fmla="*/ 12 h 18"/>
                  <a:gd name="T4" fmla="*/ 41 w 58"/>
                  <a:gd name="T5" fmla="*/ 15 h 18"/>
                  <a:gd name="T6" fmla="*/ 20 w 58"/>
                  <a:gd name="T7" fmla="*/ 18 h 18"/>
                  <a:gd name="T8" fmla="*/ 0 w 58"/>
                  <a:gd name="T9" fmla="*/ 16 h 18"/>
                  <a:gd name="T10" fmla="*/ 18 w 58"/>
                  <a:gd name="T11" fmla="*/ 7 h 18"/>
                  <a:gd name="T12" fmla="*/ 38 w 58"/>
                  <a:gd name="T13" fmla="*/ 3 h 18"/>
                  <a:gd name="T14" fmla="*/ 61 w 58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8">
                    <a:moveTo>
                      <a:pt x="58" y="0"/>
                    </a:moveTo>
                    <a:lnTo>
                      <a:pt x="58" y="12"/>
                    </a:lnTo>
                    <a:lnTo>
                      <a:pt x="39" y="15"/>
                    </a:lnTo>
                    <a:lnTo>
                      <a:pt x="19" y="18"/>
                    </a:lnTo>
                    <a:lnTo>
                      <a:pt x="0" y="16"/>
                    </a:lnTo>
                    <a:lnTo>
                      <a:pt x="17" y="7"/>
                    </a:lnTo>
                    <a:lnTo>
                      <a:pt x="36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89" name="Freeform 3648"/>
              <p:cNvSpPr>
                <a:spLocks/>
              </p:cNvSpPr>
              <p:nvPr/>
            </p:nvSpPr>
            <p:spPr bwMode="auto">
              <a:xfrm>
                <a:off x="1730" y="1917"/>
                <a:ext cx="445" cy="366"/>
              </a:xfrm>
              <a:custGeom>
                <a:avLst/>
                <a:gdLst>
                  <a:gd name="T0" fmla="*/ 445 w 424"/>
                  <a:gd name="T1" fmla="*/ 328 h 349"/>
                  <a:gd name="T2" fmla="*/ 414 w 424"/>
                  <a:gd name="T3" fmla="*/ 332 h 349"/>
                  <a:gd name="T4" fmla="*/ 351 w 424"/>
                  <a:gd name="T5" fmla="*/ 349 h 349"/>
                  <a:gd name="T6" fmla="*/ 301 w 424"/>
                  <a:gd name="T7" fmla="*/ 360 h 349"/>
                  <a:gd name="T8" fmla="*/ 252 w 424"/>
                  <a:gd name="T9" fmla="*/ 361 h 349"/>
                  <a:gd name="T10" fmla="*/ 202 w 424"/>
                  <a:gd name="T11" fmla="*/ 363 h 349"/>
                  <a:gd name="T12" fmla="*/ 169 w 424"/>
                  <a:gd name="T13" fmla="*/ 362 h 349"/>
                  <a:gd name="T14" fmla="*/ 137 w 424"/>
                  <a:gd name="T15" fmla="*/ 350 h 349"/>
                  <a:gd name="T16" fmla="*/ 108 w 424"/>
                  <a:gd name="T17" fmla="*/ 335 h 349"/>
                  <a:gd name="T18" fmla="*/ 81 w 424"/>
                  <a:gd name="T19" fmla="*/ 315 h 349"/>
                  <a:gd name="T20" fmla="*/ 41 w 424"/>
                  <a:gd name="T21" fmla="*/ 284 h 349"/>
                  <a:gd name="T22" fmla="*/ 17 w 424"/>
                  <a:gd name="T23" fmla="*/ 261 h 349"/>
                  <a:gd name="T24" fmla="*/ 7 w 424"/>
                  <a:gd name="T25" fmla="*/ 246 h 349"/>
                  <a:gd name="T26" fmla="*/ 2 w 424"/>
                  <a:gd name="T27" fmla="*/ 229 h 349"/>
                  <a:gd name="T28" fmla="*/ 0 w 424"/>
                  <a:gd name="T29" fmla="*/ 195 h 349"/>
                  <a:gd name="T30" fmla="*/ 3 w 424"/>
                  <a:gd name="T31" fmla="*/ 166 h 349"/>
                  <a:gd name="T32" fmla="*/ 10 w 424"/>
                  <a:gd name="T33" fmla="*/ 137 h 349"/>
                  <a:gd name="T34" fmla="*/ 19 w 424"/>
                  <a:gd name="T35" fmla="*/ 110 h 349"/>
                  <a:gd name="T36" fmla="*/ 48 w 424"/>
                  <a:gd name="T37" fmla="*/ 62 h 349"/>
                  <a:gd name="T38" fmla="*/ 84 w 424"/>
                  <a:gd name="T39" fmla="*/ 18 h 349"/>
                  <a:gd name="T40" fmla="*/ 86 w 424"/>
                  <a:gd name="T41" fmla="*/ 21 h 349"/>
                  <a:gd name="T42" fmla="*/ 50 w 424"/>
                  <a:gd name="T43" fmla="*/ 66 h 349"/>
                  <a:gd name="T44" fmla="*/ 31 w 424"/>
                  <a:gd name="T45" fmla="*/ 105 h 349"/>
                  <a:gd name="T46" fmla="*/ 21 w 424"/>
                  <a:gd name="T47" fmla="*/ 132 h 349"/>
                  <a:gd name="T48" fmla="*/ 16 w 424"/>
                  <a:gd name="T49" fmla="*/ 160 h 349"/>
                  <a:gd name="T50" fmla="*/ 13 w 424"/>
                  <a:gd name="T51" fmla="*/ 189 h 349"/>
                  <a:gd name="T52" fmla="*/ 13 w 424"/>
                  <a:gd name="T53" fmla="*/ 211 h 349"/>
                  <a:gd name="T54" fmla="*/ 14 w 424"/>
                  <a:gd name="T55" fmla="*/ 227 h 349"/>
                  <a:gd name="T56" fmla="*/ 19 w 424"/>
                  <a:gd name="T57" fmla="*/ 239 h 349"/>
                  <a:gd name="T58" fmla="*/ 31 w 424"/>
                  <a:gd name="T59" fmla="*/ 258 h 349"/>
                  <a:gd name="T60" fmla="*/ 55 w 424"/>
                  <a:gd name="T61" fmla="*/ 279 h 349"/>
                  <a:gd name="T62" fmla="*/ 92 w 424"/>
                  <a:gd name="T63" fmla="*/ 308 h 349"/>
                  <a:gd name="T64" fmla="*/ 119 w 424"/>
                  <a:gd name="T65" fmla="*/ 325 h 349"/>
                  <a:gd name="T66" fmla="*/ 147 w 424"/>
                  <a:gd name="T67" fmla="*/ 340 h 349"/>
                  <a:gd name="T68" fmla="*/ 176 w 424"/>
                  <a:gd name="T69" fmla="*/ 350 h 349"/>
                  <a:gd name="T70" fmla="*/ 206 w 424"/>
                  <a:gd name="T71" fmla="*/ 350 h 349"/>
                  <a:gd name="T72" fmla="*/ 254 w 424"/>
                  <a:gd name="T73" fmla="*/ 348 h 349"/>
                  <a:gd name="T74" fmla="*/ 302 w 424"/>
                  <a:gd name="T75" fmla="*/ 346 h 349"/>
                  <a:gd name="T76" fmla="*/ 348 w 424"/>
                  <a:gd name="T77" fmla="*/ 336 h 349"/>
                  <a:gd name="T78" fmla="*/ 410 w 424"/>
                  <a:gd name="T79" fmla="*/ 319 h 349"/>
                  <a:gd name="T80" fmla="*/ 443 w 424"/>
                  <a:gd name="T81" fmla="*/ 315 h 34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24" h="349">
                    <a:moveTo>
                      <a:pt x="422" y="300"/>
                    </a:moveTo>
                    <a:lnTo>
                      <a:pt x="424" y="313"/>
                    </a:lnTo>
                    <a:lnTo>
                      <a:pt x="409" y="314"/>
                    </a:lnTo>
                    <a:lnTo>
                      <a:pt x="394" y="317"/>
                    </a:lnTo>
                    <a:lnTo>
                      <a:pt x="364" y="324"/>
                    </a:lnTo>
                    <a:lnTo>
                      <a:pt x="334" y="333"/>
                    </a:lnTo>
                    <a:lnTo>
                      <a:pt x="303" y="340"/>
                    </a:lnTo>
                    <a:lnTo>
                      <a:pt x="287" y="343"/>
                    </a:lnTo>
                    <a:lnTo>
                      <a:pt x="271" y="344"/>
                    </a:lnTo>
                    <a:lnTo>
                      <a:pt x="240" y="344"/>
                    </a:lnTo>
                    <a:lnTo>
                      <a:pt x="209" y="345"/>
                    </a:lnTo>
                    <a:lnTo>
                      <a:pt x="192" y="346"/>
                    </a:lnTo>
                    <a:lnTo>
                      <a:pt x="176" y="349"/>
                    </a:lnTo>
                    <a:lnTo>
                      <a:pt x="161" y="345"/>
                    </a:lnTo>
                    <a:lnTo>
                      <a:pt x="146" y="340"/>
                    </a:lnTo>
                    <a:lnTo>
                      <a:pt x="131" y="334"/>
                    </a:lnTo>
                    <a:lnTo>
                      <a:pt x="117" y="327"/>
                    </a:lnTo>
                    <a:lnTo>
                      <a:pt x="103" y="319"/>
                    </a:lnTo>
                    <a:lnTo>
                      <a:pt x="89" y="310"/>
                    </a:lnTo>
                    <a:lnTo>
                      <a:pt x="77" y="300"/>
                    </a:lnTo>
                    <a:lnTo>
                      <a:pt x="64" y="290"/>
                    </a:lnTo>
                    <a:lnTo>
                      <a:pt x="39" y="271"/>
                    </a:lnTo>
                    <a:lnTo>
                      <a:pt x="27" y="261"/>
                    </a:lnTo>
                    <a:lnTo>
                      <a:pt x="16" y="249"/>
                    </a:lnTo>
                    <a:lnTo>
                      <a:pt x="11" y="242"/>
                    </a:lnTo>
                    <a:lnTo>
                      <a:pt x="7" y="235"/>
                    </a:lnTo>
                    <a:lnTo>
                      <a:pt x="3" y="227"/>
                    </a:lnTo>
                    <a:lnTo>
                      <a:pt x="2" y="218"/>
                    </a:lnTo>
                    <a:lnTo>
                      <a:pt x="0" y="202"/>
                    </a:lnTo>
                    <a:lnTo>
                      <a:pt x="0" y="186"/>
                    </a:lnTo>
                    <a:lnTo>
                      <a:pt x="1" y="172"/>
                    </a:lnTo>
                    <a:lnTo>
                      <a:pt x="3" y="158"/>
                    </a:lnTo>
                    <a:lnTo>
                      <a:pt x="6" y="145"/>
                    </a:lnTo>
                    <a:lnTo>
                      <a:pt x="10" y="131"/>
                    </a:lnTo>
                    <a:lnTo>
                      <a:pt x="13" y="119"/>
                    </a:lnTo>
                    <a:lnTo>
                      <a:pt x="18" y="105"/>
                    </a:lnTo>
                    <a:lnTo>
                      <a:pt x="31" y="82"/>
                    </a:lnTo>
                    <a:lnTo>
                      <a:pt x="46" y="59"/>
                    </a:lnTo>
                    <a:lnTo>
                      <a:pt x="63" y="37"/>
                    </a:lnTo>
                    <a:lnTo>
                      <a:pt x="80" y="17"/>
                    </a:lnTo>
                    <a:lnTo>
                      <a:pt x="100" y="0"/>
                    </a:lnTo>
                    <a:lnTo>
                      <a:pt x="82" y="20"/>
                    </a:lnTo>
                    <a:lnTo>
                      <a:pt x="64" y="41"/>
                    </a:lnTo>
                    <a:lnTo>
                      <a:pt x="48" y="63"/>
                    </a:lnTo>
                    <a:lnTo>
                      <a:pt x="34" y="88"/>
                    </a:lnTo>
                    <a:lnTo>
                      <a:pt x="30" y="100"/>
                    </a:lnTo>
                    <a:lnTo>
                      <a:pt x="25" y="113"/>
                    </a:lnTo>
                    <a:lnTo>
                      <a:pt x="20" y="126"/>
                    </a:lnTo>
                    <a:lnTo>
                      <a:pt x="17" y="139"/>
                    </a:lnTo>
                    <a:lnTo>
                      <a:pt x="15" y="153"/>
                    </a:lnTo>
                    <a:lnTo>
                      <a:pt x="12" y="166"/>
                    </a:lnTo>
                    <a:lnTo>
                      <a:pt x="12" y="180"/>
                    </a:lnTo>
                    <a:lnTo>
                      <a:pt x="12" y="194"/>
                    </a:lnTo>
                    <a:lnTo>
                      <a:pt x="12" y="201"/>
                    </a:lnTo>
                    <a:lnTo>
                      <a:pt x="12" y="208"/>
                    </a:lnTo>
                    <a:lnTo>
                      <a:pt x="13" y="216"/>
                    </a:lnTo>
                    <a:lnTo>
                      <a:pt x="15" y="222"/>
                    </a:lnTo>
                    <a:lnTo>
                      <a:pt x="18" y="228"/>
                    </a:lnTo>
                    <a:lnTo>
                      <a:pt x="21" y="235"/>
                    </a:lnTo>
                    <a:lnTo>
                      <a:pt x="30" y="246"/>
                    </a:lnTo>
                    <a:lnTo>
                      <a:pt x="41" y="256"/>
                    </a:lnTo>
                    <a:lnTo>
                      <a:pt x="52" y="266"/>
                    </a:lnTo>
                    <a:lnTo>
                      <a:pt x="77" y="284"/>
                    </a:lnTo>
                    <a:lnTo>
                      <a:pt x="88" y="294"/>
                    </a:lnTo>
                    <a:lnTo>
                      <a:pt x="100" y="303"/>
                    </a:lnTo>
                    <a:lnTo>
                      <a:pt x="113" y="310"/>
                    </a:lnTo>
                    <a:lnTo>
                      <a:pt x="126" y="318"/>
                    </a:lnTo>
                    <a:lnTo>
                      <a:pt x="140" y="324"/>
                    </a:lnTo>
                    <a:lnTo>
                      <a:pt x="154" y="329"/>
                    </a:lnTo>
                    <a:lnTo>
                      <a:pt x="168" y="334"/>
                    </a:lnTo>
                    <a:lnTo>
                      <a:pt x="182" y="336"/>
                    </a:lnTo>
                    <a:lnTo>
                      <a:pt x="196" y="334"/>
                    </a:lnTo>
                    <a:lnTo>
                      <a:pt x="211" y="333"/>
                    </a:lnTo>
                    <a:lnTo>
                      <a:pt x="242" y="332"/>
                    </a:lnTo>
                    <a:lnTo>
                      <a:pt x="273" y="332"/>
                    </a:lnTo>
                    <a:lnTo>
                      <a:pt x="288" y="330"/>
                    </a:lnTo>
                    <a:lnTo>
                      <a:pt x="302" y="328"/>
                    </a:lnTo>
                    <a:lnTo>
                      <a:pt x="332" y="320"/>
                    </a:lnTo>
                    <a:lnTo>
                      <a:pt x="361" y="312"/>
                    </a:lnTo>
                    <a:lnTo>
                      <a:pt x="391" y="304"/>
                    </a:lnTo>
                    <a:lnTo>
                      <a:pt x="407" y="302"/>
                    </a:lnTo>
                    <a:lnTo>
                      <a:pt x="422" y="30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0" name="Freeform 3649"/>
              <p:cNvSpPr>
                <a:spLocks/>
              </p:cNvSpPr>
              <p:nvPr/>
            </p:nvSpPr>
            <p:spPr bwMode="auto">
              <a:xfrm>
                <a:off x="1751" y="2053"/>
                <a:ext cx="183" cy="213"/>
              </a:xfrm>
              <a:custGeom>
                <a:avLst/>
                <a:gdLst>
                  <a:gd name="T0" fmla="*/ 183 w 174"/>
                  <a:gd name="T1" fmla="*/ 204 h 203"/>
                  <a:gd name="T2" fmla="*/ 174 w 174"/>
                  <a:gd name="T3" fmla="*/ 213 h 203"/>
                  <a:gd name="T4" fmla="*/ 150 w 174"/>
                  <a:gd name="T5" fmla="*/ 208 h 203"/>
                  <a:gd name="T6" fmla="*/ 126 w 174"/>
                  <a:gd name="T7" fmla="*/ 198 h 203"/>
                  <a:gd name="T8" fmla="*/ 102 w 174"/>
                  <a:gd name="T9" fmla="*/ 187 h 203"/>
                  <a:gd name="T10" fmla="*/ 78 w 174"/>
                  <a:gd name="T11" fmla="*/ 172 h 203"/>
                  <a:gd name="T12" fmla="*/ 66 w 174"/>
                  <a:gd name="T13" fmla="*/ 165 h 203"/>
                  <a:gd name="T14" fmla="*/ 56 w 174"/>
                  <a:gd name="T15" fmla="*/ 155 h 203"/>
                  <a:gd name="T16" fmla="*/ 45 w 174"/>
                  <a:gd name="T17" fmla="*/ 146 h 203"/>
                  <a:gd name="T18" fmla="*/ 36 w 174"/>
                  <a:gd name="T19" fmla="*/ 137 h 203"/>
                  <a:gd name="T20" fmla="*/ 27 w 174"/>
                  <a:gd name="T21" fmla="*/ 125 h 203"/>
                  <a:gd name="T22" fmla="*/ 20 w 174"/>
                  <a:gd name="T23" fmla="*/ 115 h 203"/>
                  <a:gd name="T24" fmla="*/ 13 w 174"/>
                  <a:gd name="T25" fmla="*/ 103 h 203"/>
                  <a:gd name="T26" fmla="*/ 7 w 174"/>
                  <a:gd name="T27" fmla="*/ 91 h 203"/>
                  <a:gd name="T28" fmla="*/ 2 w 174"/>
                  <a:gd name="T29" fmla="*/ 80 h 203"/>
                  <a:gd name="T30" fmla="*/ 0 w 174"/>
                  <a:gd name="T31" fmla="*/ 68 h 203"/>
                  <a:gd name="T32" fmla="*/ 0 w 174"/>
                  <a:gd name="T33" fmla="*/ 57 h 203"/>
                  <a:gd name="T34" fmla="*/ 1 w 174"/>
                  <a:gd name="T35" fmla="*/ 44 h 203"/>
                  <a:gd name="T36" fmla="*/ 3 w 174"/>
                  <a:gd name="T37" fmla="*/ 33 h 203"/>
                  <a:gd name="T38" fmla="*/ 7 w 174"/>
                  <a:gd name="T39" fmla="*/ 21 h 203"/>
                  <a:gd name="T40" fmla="*/ 17 w 174"/>
                  <a:gd name="T41" fmla="*/ 0 h 203"/>
                  <a:gd name="T42" fmla="*/ 11 w 174"/>
                  <a:gd name="T43" fmla="*/ 24 h 203"/>
                  <a:gd name="T44" fmla="*/ 8 w 174"/>
                  <a:gd name="T45" fmla="*/ 35 h 203"/>
                  <a:gd name="T46" fmla="*/ 7 w 174"/>
                  <a:gd name="T47" fmla="*/ 46 h 203"/>
                  <a:gd name="T48" fmla="*/ 7 w 174"/>
                  <a:gd name="T49" fmla="*/ 58 h 203"/>
                  <a:gd name="T50" fmla="*/ 11 w 174"/>
                  <a:gd name="T51" fmla="*/ 68 h 203"/>
                  <a:gd name="T52" fmla="*/ 14 w 174"/>
                  <a:gd name="T53" fmla="*/ 79 h 203"/>
                  <a:gd name="T54" fmla="*/ 20 w 174"/>
                  <a:gd name="T55" fmla="*/ 87 h 203"/>
                  <a:gd name="T56" fmla="*/ 34 w 174"/>
                  <a:gd name="T57" fmla="*/ 110 h 203"/>
                  <a:gd name="T58" fmla="*/ 40 w 174"/>
                  <a:gd name="T59" fmla="*/ 121 h 203"/>
                  <a:gd name="T60" fmla="*/ 48 w 174"/>
                  <a:gd name="T61" fmla="*/ 130 h 203"/>
                  <a:gd name="T62" fmla="*/ 57 w 174"/>
                  <a:gd name="T63" fmla="*/ 140 h 203"/>
                  <a:gd name="T64" fmla="*/ 66 w 174"/>
                  <a:gd name="T65" fmla="*/ 148 h 203"/>
                  <a:gd name="T66" fmla="*/ 76 w 174"/>
                  <a:gd name="T67" fmla="*/ 156 h 203"/>
                  <a:gd name="T68" fmla="*/ 87 w 174"/>
                  <a:gd name="T69" fmla="*/ 164 h 203"/>
                  <a:gd name="T70" fmla="*/ 97 w 174"/>
                  <a:gd name="T71" fmla="*/ 172 h 203"/>
                  <a:gd name="T72" fmla="*/ 107 w 174"/>
                  <a:gd name="T73" fmla="*/ 178 h 203"/>
                  <a:gd name="T74" fmla="*/ 119 w 174"/>
                  <a:gd name="T75" fmla="*/ 183 h 203"/>
                  <a:gd name="T76" fmla="*/ 130 w 174"/>
                  <a:gd name="T77" fmla="*/ 187 h 203"/>
                  <a:gd name="T78" fmla="*/ 156 w 174"/>
                  <a:gd name="T79" fmla="*/ 193 h 203"/>
                  <a:gd name="T80" fmla="*/ 169 w 174"/>
                  <a:gd name="T81" fmla="*/ 197 h 203"/>
                  <a:gd name="T82" fmla="*/ 183 w 174"/>
                  <a:gd name="T83" fmla="*/ 204 h 2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4" h="203">
                    <a:moveTo>
                      <a:pt x="174" y="194"/>
                    </a:moveTo>
                    <a:lnTo>
                      <a:pt x="165" y="203"/>
                    </a:lnTo>
                    <a:lnTo>
                      <a:pt x="143" y="198"/>
                    </a:lnTo>
                    <a:lnTo>
                      <a:pt x="120" y="189"/>
                    </a:lnTo>
                    <a:lnTo>
                      <a:pt x="97" y="178"/>
                    </a:lnTo>
                    <a:lnTo>
                      <a:pt x="74" y="164"/>
                    </a:lnTo>
                    <a:lnTo>
                      <a:pt x="63" y="157"/>
                    </a:lnTo>
                    <a:lnTo>
                      <a:pt x="53" y="148"/>
                    </a:lnTo>
                    <a:lnTo>
                      <a:pt x="43" y="139"/>
                    </a:lnTo>
                    <a:lnTo>
                      <a:pt x="34" y="131"/>
                    </a:lnTo>
                    <a:lnTo>
                      <a:pt x="26" y="119"/>
                    </a:lnTo>
                    <a:lnTo>
                      <a:pt x="19" y="110"/>
                    </a:lnTo>
                    <a:lnTo>
                      <a:pt x="12" y="98"/>
                    </a:lnTo>
                    <a:lnTo>
                      <a:pt x="7" y="87"/>
                    </a:lnTo>
                    <a:lnTo>
                      <a:pt x="2" y="76"/>
                    </a:lnTo>
                    <a:lnTo>
                      <a:pt x="0" y="65"/>
                    </a:lnTo>
                    <a:lnTo>
                      <a:pt x="0" y="54"/>
                    </a:lnTo>
                    <a:lnTo>
                      <a:pt x="1" y="42"/>
                    </a:lnTo>
                    <a:lnTo>
                      <a:pt x="3" y="31"/>
                    </a:lnTo>
                    <a:lnTo>
                      <a:pt x="7" y="20"/>
                    </a:lnTo>
                    <a:lnTo>
                      <a:pt x="16" y="0"/>
                    </a:lnTo>
                    <a:lnTo>
                      <a:pt x="10" y="23"/>
                    </a:lnTo>
                    <a:lnTo>
                      <a:pt x="8" y="33"/>
                    </a:lnTo>
                    <a:lnTo>
                      <a:pt x="7" y="44"/>
                    </a:lnTo>
                    <a:lnTo>
                      <a:pt x="7" y="55"/>
                    </a:lnTo>
                    <a:lnTo>
                      <a:pt x="10" y="65"/>
                    </a:lnTo>
                    <a:lnTo>
                      <a:pt x="13" y="75"/>
                    </a:lnTo>
                    <a:lnTo>
                      <a:pt x="19" y="83"/>
                    </a:lnTo>
                    <a:lnTo>
                      <a:pt x="32" y="105"/>
                    </a:lnTo>
                    <a:lnTo>
                      <a:pt x="38" y="115"/>
                    </a:lnTo>
                    <a:lnTo>
                      <a:pt x="46" y="124"/>
                    </a:lnTo>
                    <a:lnTo>
                      <a:pt x="54" y="133"/>
                    </a:lnTo>
                    <a:lnTo>
                      <a:pt x="63" y="141"/>
                    </a:lnTo>
                    <a:lnTo>
                      <a:pt x="72" y="149"/>
                    </a:lnTo>
                    <a:lnTo>
                      <a:pt x="83" y="156"/>
                    </a:lnTo>
                    <a:lnTo>
                      <a:pt x="92" y="164"/>
                    </a:lnTo>
                    <a:lnTo>
                      <a:pt x="102" y="170"/>
                    </a:lnTo>
                    <a:lnTo>
                      <a:pt x="113" y="174"/>
                    </a:lnTo>
                    <a:lnTo>
                      <a:pt x="124" y="178"/>
                    </a:lnTo>
                    <a:lnTo>
                      <a:pt x="148" y="184"/>
                    </a:lnTo>
                    <a:lnTo>
                      <a:pt x="161" y="188"/>
                    </a:lnTo>
                    <a:lnTo>
                      <a:pt x="174" y="19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1" name="Freeform 3650"/>
              <p:cNvSpPr>
                <a:spLocks/>
              </p:cNvSpPr>
              <p:nvPr/>
            </p:nvSpPr>
            <p:spPr bwMode="auto">
              <a:xfrm>
                <a:off x="1762" y="1965"/>
                <a:ext cx="30" cy="66"/>
              </a:xfrm>
              <a:custGeom>
                <a:avLst/>
                <a:gdLst>
                  <a:gd name="T0" fmla="*/ 3 w 29"/>
                  <a:gd name="T1" fmla="*/ 66 h 63"/>
                  <a:gd name="T2" fmla="*/ 0 w 29"/>
                  <a:gd name="T3" fmla="*/ 54 h 63"/>
                  <a:gd name="T4" fmla="*/ 3 w 29"/>
                  <a:gd name="T5" fmla="*/ 51 h 63"/>
                  <a:gd name="T6" fmla="*/ 7 w 29"/>
                  <a:gd name="T7" fmla="*/ 48 h 63"/>
                  <a:gd name="T8" fmla="*/ 12 w 29"/>
                  <a:gd name="T9" fmla="*/ 40 h 63"/>
                  <a:gd name="T10" fmla="*/ 17 w 29"/>
                  <a:gd name="T11" fmla="*/ 31 h 63"/>
                  <a:gd name="T12" fmla="*/ 19 w 29"/>
                  <a:gd name="T13" fmla="*/ 19 h 63"/>
                  <a:gd name="T14" fmla="*/ 28 w 29"/>
                  <a:gd name="T15" fmla="*/ 0 h 63"/>
                  <a:gd name="T16" fmla="*/ 30 w 29"/>
                  <a:gd name="T17" fmla="*/ 22 h 63"/>
                  <a:gd name="T18" fmla="*/ 29 w 29"/>
                  <a:gd name="T19" fmla="*/ 35 h 63"/>
                  <a:gd name="T20" fmla="*/ 27 w 29"/>
                  <a:gd name="T21" fmla="*/ 41 h 63"/>
                  <a:gd name="T22" fmla="*/ 24 w 29"/>
                  <a:gd name="T23" fmla="*/ 46 h 63"/>
                  <a:gd name="T24" fmla="*/ 20 w 29"/>
                  <a:gd name="T25" fmla="*/ 53 h 63"/>
                  <a:gd name="T26" fmla="*/ 14 w 29"/>
                  <a:gd name="T27" fmla="*/ 59 h 63"/>
                  <a:gd name="T28" fmla="*/ 9 w 29"/>
                  <a:gd name="T29" fmla="*/ 62 h 63"/>
                  <a:gd name="T30" fmla="*/ 3 w 29"/>
                  <a:gd name="T31" fmla="*/ 66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9" h="63">
                    <a:moveTo>
                      <a:pt x="3" y="63"/>
                    </a:moveTo>
                    <a:lnTo>
                      <a:pt x="0" y="52"/>
                    </a:lnTo>
                    <a:lnTo>
                      <a:pt x="3" y="49"/>
                    </a:lnTo>
                    <a:lnTo>
                      <a:pt x="7" y="46"/>
                    </a:lnTo>
                    <a:lnTo>
                      <a:pt x="12" y="38"/>
                    </a:lnTo>
                    <a:lnTo>
                      <a:pt x="16" y="30"/>
                    </a:lnTo>
                    <a:lnTo>
                      <a:pt x="18" y="18"/>
                    </a:lnTo>
                    <a:lnTo>
                      <a:pt x="27" y="0"/>
                    </a:lnTo>
                    <a:lnTo>
                      <a:pt x="29" y="21"/>
                    </a:lnTo>
                    <a:lnTo>
                      <a:pt x="28" y="33"/>
                    </a:lnTo>
                    <a:lnTo>
                      <a:pt x="26" y="39"/>
                    </a:lnTo>
                    <a:lnTo>
                      <a:pt x="23" y="44"/>
                    </a:lnTo>
                    <a:lnTo>
                      <a:pt x="19" y="51"/>
                    </a:lnTo>
                    <a:lnTo>
                      <a:pt x="14" y="56"/>
                    </a:lnTo>
                    <a:lnTo>
                      <a:pt x="9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2" name="Freeform 3651"/>
              <p:cNvSpPr>
                <a:spLocks/>
              </p:cNvSpPr>
              <p:nvPr/>
            </p:nvSpPr>
            <p:spPr bwMode="auto">
              <a:xfrm>
                <a:off x="1908" y="2251"/>
                <a:ext cx="264" cy="39"/>
              </a:xfrm>
              <a:custGeom>
                <a:avLst/>
                <a:gdLst>
                  <a:gd name="T0" fmla="*/ 255 w 252"/>
                  <a:gd name="T1" fmla="*/ 0 h 37"/>
                  <a:gd name="T2" fmla="*/ 264 w 252"/>
                  <a:gd name="T3" fmla="*/ 9 h 37"/>
                  <a:gd name="T4" fmla="*/ 251 w 252"/>
                  <a:gd name="T5" fmla="*/ 15 h 37"/>
                  <a:gd name="T6" fmla="*/ 238 w 252"/>
                  <a:gd name="T7" fmla="*/ 17 h 37"/>
                  <a:gd name="T8" fmla="*/ 215 w 252"/>
                  <a:gd name="T9" fmla="*/ 21 h 37"/>
                  <a:gd name="T10" fmla="*/ 193 w 252"/>
                  <a:gd name="T11" fmla="*/ 23 h 37"/>
                  <a:gd name="T12" fmla="*/ 182 w 252"/>
                  <a:gd name="T13" fmla="*/ 26 h 37"/>
                  <a:gd name="T14" fmla="*/ 171 w 252"/>
                  <a:gd name="T15" fmla="*/ 31 h 37"/>
                  <a:gd name="T16" fmla="*/ 160 w 252"/>
                  <a:gd name="T17" fmla="*/ 34 h 37"/>
                  <a:gd name="T18" fmla="*/ 148 w 252"/>
                  <a:gd name="T19" fmla="*/ 37 h 37"/>
                  <a:gd name="T20" fmla="*/ 135 w 252"/>
                  <a:gd name="T21" fmla="*/ 38 h 37"/>
                  <a:gd name="T22" fmla="*/ 124 w 252"/>
                  <a:gd name="T23" fmla="*/ 39 h 37"/>
                  <a:gd name="T24" fmla="*/ 100 w 252"/>
                  <a:gd name="T25" fmla="*/ 39 h 37"/>
                  <a:gd name="T26" fmla="*/ 76 w 252"/>
                  <a:gd name="T27" fmla="*/ 39 h 37"/>
                  <a:gd name="T28" fmla="*/ 56 w 252"/>
                  <a:gd name="T29" fmla="*/ 38 h 37"/>
                  <a:gd name="T30" fmla="*/ 47 w 252"/>
                  <a:gd name="T31" fmla="*/ 37 h 37"/>
                  <a:gd name="T32" fmla="*/ 40 w 252"/>
                  <a:gd name="T33" fmla="*/ 36 h 37"/>
                  <a:gd name="T34" fmla="*/ 0 w 252"/>
                  <a:gd name="T35" fmla="*/ 34 h 37"/>
                  <a:gd name="T36" fmla="*/ 42 w 252"/>
                  <a:gd name="T37" fmla="*/ 28 h 37"/>
                  <a:gd name="T38" fmla="*/ 59 w 252"/>
                  <a:gd name="T39" fmla="*/ 27 h 37"/>
                  <a:gd name="T40" fmla="*/ 80 w 252"/>
                  <a:gd name="T41" fmla="*/ 26 h 37"/>
                  <a:gd name="T42" fmla="*/ 103 w 252"/>
                  <a:gd name="T43" fmla="*/ 26 h 37"/>
                  <a:gd name="T44" fmla="*/ 125 w 252"/>
                  <a:gd name="T45" fmla="*/ 26 h 37"/>
                  <a:gd name="T46" fmla="*/ 136 w 252"/>
                  <a:gd name="T47" fmla="*/ 25 h 37"/>
                  <a:gd name="T48" fmla="*/ 147 w 252"/>
                  <a:gd name="T49" fmla="*/ 23 h 37"/>
                  <a:gd name="T50" fmla="*/ 157 w 252"/>
                  <a:gd name="T51" fmla="*/ 21 h 37"/>
                  <a:gd name="T52" fmla="*/ 168 w 252"/>
                  <a:gd name="T53" fmla="*/ 17 h 37"/>
                  <a:gd name="T54" fmla="*/ 179 w 252"/>
                  <a:gd name="T55" fmla="*/ 14 h 37"/>
                  <a:gd name="T56" fmla="*/ 191 w 252"/>
                  <a:gd name="T57" fmla="*/ 11 h 37"/>
                  <a:gd name="T58" fmla="*/ 215 w 252"/>
                  <a:gd name="T59" fmla="*/ 8 h 37"/>
                  <a:gd name="T60" fmla="*/ 237 w 252"/>
                  <a:gd name="T61" fmla="*/ 4 h 37"/>
                  <a:gd name="T62" fmla="*/ 246 w 252"/>
                  <a:gd name="T63" fmla="*/ 3 h 37"/>
                  <a:gd name="T64" fmla="*/ 255 w 252"/>
                  <a:gd name="T65" fmla="*/ 0 h 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2" h="37">
                    <a:moveTo>
                      <a:pt x="243" y="0"/>
                    </a:moveTo>
                    <a:lnTo>
                      <a:pt x="252" y="9"/>
                    </a:lnTo>
                    <a:lnTo>
                      <a:pt x="240" y="14"/>
                    </a:lnTo>
                    <a:lnTo>
                      <a:pt x="227" y="16"/>
                    </a:lnTo>
                    <a:lnTo>
                      <a:pt x="205" y="20"/>
                    </a:lnTo>
                    <a:lnTo>
                      <a:pt x="184" y="22"/>
                    </a:lnTo>
                    <a:lnTo>
                      <a:pt x="174" y="25"/>
                    </a:lnTo>
                    <a:lnTo>
                      <a:pt x="163" y="29"/>
                    </a:lnTo>
                    <a:lnTo>
                      <a:pt x="153" y="32"/>
                    </a:lnTo>
                    <a:lnTo>
                      <a:pt x="141" y="35"/>
                    </a:lnTo>
                    <a:lnTo>
                      <a:pt x="129" y="36"/>
                    </a:lnTo>
                    <a:lnTo>
                      <a:pt x="118" y="37"/>
                    </a:lnTo>
                    <a:lnTo>
                      <a:pt x="95" y="37"/>
                    </a:lnTo>
                    <a:lnTo>
                      <a:pt x="73" y="37"/>
                    </a:lnTo>
                    <a:lnTo>
                      <a:pt x="53" y="36"/>
                    </a:lnTo>
                    <a:lnTo>
                      <a:pt x="45" y="35"/>
                    </a:lnTo>
                    <a:lnTo>
                      <a:pt x="38" y="34"/>
                    </a:lnTo>
                    <a:lnTo>
                      <a:pt x="0" y="32"/>
                    </a:lnTo>
                    <a:lnTo>
                      <a:pt x="40" y="27"/>
                    </a:lnTo>
                    <a:lnTo>
                      <a:pt x="56" y="26"/>
                    </a:lnTo>
                    <a:lnTo>
                      <a:pt x="76" y="25"/>
                    </a:lnTo>
                    <a:lnTo>
                      <a:pt x="98" y="25"/>
                    </a:lnTo>
                    <a:lnTo>
                      <a:pt x="119" y="25"/>
                    </a:lnTo>
                    <a:lnTo>
                      <a:pt x="130" y="24"/>
                    </a:lnTo>
                    <a:lnTo>
                      <a:pt x="140" y="22"/>
                    </a:lnTo>
                    <a:lnTo>
                      <a:pt x="150" y="20"/>
                    </a:lnTo>
                    <a:lnTo>
                      <a:pt x="160" y="16"/>
                    </a:lnTo>
                    <a:lnTo>
                      <a:pt x="171" y="13"/>
                    </a:lnTo>
                    <a:lnTo>
                      <a:pt x="182" y="10"/>
                    </a:lnTo>
                    <a:lnTo>
                      <a:pt x="205" y="8"/>
                    </a:lnTo>
                    <a:lnTo>
                      <a:pt x="226" y="4"/>
                    </a:lnTo>
                    <a:lnTo>
                      <a:pt x="235" y="3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3" name="Freeform 3652"/>
              <p:cNvSpPr>
                <a:spLocks/>
              </p:cNvSpPr>
              <p:nvPr/>
            </p:nvSpPr>
            <p:spPr bwMode="auto">
              <a:xfrm>
                <a:off x="1716" y="2096"/>
                <a:ext cx="178" cy="192"/>
              </a:xfrm>
              <a:custGeom>
                <a:avLst/>
                <a:gdLst>
                  <a:gd name="T0" fmla="*/ 166 w 170"/>
                  <a:gd name="T1" fmla="*/ 183 h 183"/>
                  <a:gd name="T2" fmla="*/ 178 w 170"/>
                  <a:gd name="T3" fmla="*/ 187 h 183"/>
                  <a:gd name="T4" fmla="*/ 172 w 170"/>
                  <a:gd name="T5" fmla="*/ 191 h 183"/>
                  <a:gd name="T6" fmla="*/ 166 w 170"/>
                  <a:gd name="T7" fmla="*/ 192 h 183"/>
                  <a:gd name="T8" fmla="*/ 162 w 170"/>
                  <a:gd name="T9" fmla="*/ 192 h 183"/>
                  <a:gd name="T10" fmla="*/ 159 w 170"/>
                  <a:gd name="T11" fmla="*/ 191 h 183"/>
                  <a:gd name="T12" fmla="*/ 154 w 170"/>
                  <a:gd name="T13" fmla="*/ 188 h 183"/>
                  <a:gd name="T14" fmla="*/ 150 w 170"/>
                  <a:gd name="T15" fmla="*/ 187 h 183"/>
                  <a:gd name="T16" fmla="*/ 147 w 170"/>
                  <a:gd name="T17" fmla="*/ 186 h 183"/>
                  <a:gd name="T18" fmla="*/ 125 w 170"/>
                  <a:gd name="T19" fmla="*/ 173 h 183"/>
                  <a:gd name="T20" fmla="*/ 85 w 170"/>
                  <a:gd name="T21" fmla="*/ 146 h 183"/>
                  <a:gd name="T22" fmla="*/ 46 w 170"/>
                  <a:gd name="T23" fmla="*/ 118 h 183"/>
                  <a:gd name="T24" fmla="*/ 26 w 170"/>
                  <a:gd name="T25" fmla="*/ 102 h 183"/>
                  <a:gd name="T26" fmla="*/ 18 w 170"/>
                  <a:gd name="T27" fmla="*/ 92 h 183"/>
                  <a:gd name="T28" fmla="*/ 9 w 170"/>
                  <a:gd name="T29" fmla="*/ 84 h 183"/>
                  <a:gd name="T30" fmla="*/ 4 w 170"/>
                  <a:gd name="T31" fmla="*/ 73 h 183"/>
                  <a:gd name="T32" fmla="*/ 1 w 170"/>
                  <a:gd name="T33" fmla="*/ 63 h 183"/>
                  <a:gd name="T34" fmla="*/ 0 w 170"/>
                  <a:gd name="T35" fmla="*/ 51 h 183"/>
                  <a:gd name="T36" fmla="*/ 0 w 170"/>
                  <a:gd name="T37" fmla="*/ 41 h 183"/>
                  <a:gd name="T38" fmla="*/ 2 w 170"/>
                  <a:gd name="T39" fmla="*/ 30 h 183"/>
                  <a:gd name="T40" fmla="*/ 5 w 170"/>
                  <a:gd name="T41" fmla="*/ 20 h 183"/>
                  <a:gd name="T42" fmla="*/ 10 w 170"/>
                  <a:gd name="T43" fmla="*/ 0 h 183"/>
                  <a:gd name="T44" fmla="*/ 7 w 170"/>
                  <a:gd name="T45" fmla="*/ 21 h 183"/>
                  <a:gd name="T46" fmla="*/ 7 w 170"/>
                  <a:gd name="T47" fmla="*/ 31 h 183"/>
                  <a:gd name="T48" fmla="*/ 6 w 170"/>
                  <a:gd name="T49" fmla="*/ 42 h 183"/>
                  <a:gd name="T50" fmla="*/ 7 w 170"/>
                  <a:gd name="T51" fmla="*/ 52 h 183"/>
                  <a:gd name="T52" fmla="*/ 10 w 170"/>
                  <a:gd name="T53" fmla="*/ 62 h 183"/>
                  <a:gd name="T54" fmla="*/ 15 w 170"/>
                  <a:gd name="T55" fmla="*/ 70 h 183"/>
                  <a:gd name="T56" fmla="*/ 21 w 170"/>
                  <a:gd name="T57" fmla="*/ 79 h 183"/>
                  <a:gd name="T58" fmla="*/ 38 w 170"/>
                  <a:gd name="T59" fmla="*/ 92 h 183"/>
                  <a:gd name="T60" fmla="*/ 54 w 170"/>
                  <a:gd name="T61" fmla="*/ 108 h 183"/>
                  <a:gd name="T62" fmla="*/ 74 w 170"/>
                  <a:gd name="T63" fmla="*/ 123 h 183"/>
                  <a:gd name="T64" fmla="*/ 94 w 170"/>
                  <a:gd name="T65" fmla="*/ 137 h 183"/>
                  <a:gd name="T66" fmla="*/ 133 w 170"/>
                  <a:gd name="T67" fmla="*/ 162 h 183"/>
                  <a:gd name="T68" fmla="*/ 166 w 170"/>
                  <a:gd name="T69" fmla="*/ 183 h 1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0" h="183">
                    <a:moveTo>
                      <a:pt x="159" y="174"/>
                    </a:moveTo>
                    <a:lnTo>
                      <a:pt x="170" y="178"/>
                    </a:lnTo>
                    <a:lnTo>
                      <a:pt x="164" y="182"/>
                    </a:lnTo>
                    <a:lnTo>
                      <a:pt x="159" y="183"/>
                    </a:lnTo>
                    <a:lnTo>
                      <a:pt x="155" y="183"/>
                    </a:lnTo>
                    <a:lnTo>
                      <a:pt x="152" y="182"/>
                    </a:lnTo>
                    <a:lnTo>
                      <a:pt x="147" y="179"/>
                    </a:lnTo>
                    <a:lnTo>
                      <a:pt x="143" y="178"/>
                    </a:lnTo>
                    <a:lnTo>
                      <a:pt x="140" y="177"/>
                    </a:lnTo>
                    <a:lnTo>
                      <a:pt x="119" y="165"/>
                    </a:lnTo>
                    <a:lnTo>
                      <a:pt x="81" y="139"/>
                    </a:lnTo>
                    <a:lnTo>
                      <a:pt x="44" y="112"/>
                    </a:lnTo>
                    <a:lnTo>
                      <a:pt x="25" y="97"/>
                    </a:lnTo>
                    <a:lnTo>
                      <a:pt x="17" y="88"/>
                    </a:lnTo>
                    <a:lnTo>
                      <a:pt x="9" y="80"/>
                    </a:lnTo>
                    <a:lnTo>
                      <a:pt x="4" y="70"/>
                    </a:lnTo>
                    <a:lnTo>
                      <a:pt x="1" y="60"/>
                    </a:lnTo>
                    <a:lnTo>
                      <a:pt x="0" y="49"/>
                    </a:lnTo>
                    <a:lnTo>
                      <a:pt x="0" y="39"/>
                    </a:lnTo>
                    <a:lnTo>
                      <a:pt x="2" y="29"/>
                    </a:lnTo>
                    <a:lnTo>
                      <a:pt x="5" y="19"/>
                    </a:lnTo>
                    <a:lnTo>
                      <a:pt x="10" y="0"/>
                    </a:lnTo>
                    <a:lnTo>
                      <a:pt x="7" y="20"/>
                    </a:lnTo>
                    <a:lnTo>
                      <a:pt x="7" y="30"/>
                    </a:lnTo>
                    <a:lnTo>
                      <a:pt x="6" y="40"/>
                    </a:lnTo>
                    <a:lnTo>
                      <a:pt x="7" y="50"/>
                    </a:lnTo>
                    <a:lnTo>
                      <a:pt x="10" y="59"/>
                    </a:lnTo>
                    <a:lnTo>
                      <a:pt x="14" y="67"/>
                    </a:lnTo>
                    <a:lnTo>
                      <a:pt x="20" y="75"/>
                    </a:lnTo>
                    <a:lnTo>
                      <a:pt x="36" y="88"/>
                    </a:lnTo>
                    <a:lnTo>
                      <a:pt x="52" y="103"/>
                    </a:lnTo>
                    <a:lnTo>
                      <a:pt x="71" y="117"/>
                    </a:lnTo>
                    <a:lnTo>
                      <a:pt x="90" y="131"/>
                    </a:lnTo>
                    <a:lnTo>
                      <a:pt x="127" y="154"/>
                    </a:lnTo>
                    <a:lnTo>
                      <a:pt x="159" y="17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4" name="Freeform 3653"/>
              <p:cNvSpPr>
                <a:spLocks/>
              </p:cNvSpPr>
              <p:nvPr/>
            </p:nvSpPr>
            <p:spPr bwMode="auto">
              <a:xfrm>
                <a:off x="1703" y="1925"/>
                <a:ext cx="103" cy="267"/>
              </a:xfrm>
              <a:custGeom>
                <a:avLst/>
                <a:gdLst>
                  <a:gd name="T0" fmla="*/ 92 w 98"/>
                  <a:gd name="T1" fmla="*/ 0 h 254"/>
                  <a:gd name="T2" fmla="*/ 103 w 98"/>
                  <a:gd name="T3" fmla="*/ 8 h 254"/>
                  <a:gd name="T4" fmla="*/ 87 w 98"/>
                  <a:gd name="T5" fmla="*/ 28 h 254"/>
                  <a:gd name="T6" fmla="*/ 71 w 98"/>
                  <a:gd name="T7" fmla="*/ 47 h 254"/>
                  <a:gd name="T8" fmla="*/ 63 w 98"/>
                  <a:gd name="T9" fmla="*/ 58 h 254"/>
                  <a:gd name="T10" fmla="*/ 57 w 98"/>
                  <a:gd name="T11" fmla="*/ 68 h 254"/>
                  <a:gd name="T12" fmla="*/ 54 w 98"/>
                  <a:gd name="T13" fmla="*/ 79 h 254"/>
                  <a:gd name="T14" fmla="*/ 49 w 98"/>
                  <a:gd name="T15" fmla="*/ 90 h 254"/>
                  <a:gd name="T16" fmla="*/ 46 w 98"/>
                  <a:gd name="T17" fmla="*/ 102 h 254"/>
                  <a:gd name="T18" fmla="*/ 44 w 98"/>
                  <a:gd name="T19" fmla="*/ 116 h 254"/>
                  <a:gd name="T20" fmla="*/ 35 w 98"/>
                  <a:gd name="T21" fmla="*/ 140 h 254"/>
                  <a:gd name="T22" fmla="*/ 25 w 98"/>
                  <a:gd name="T23" fmla="*/ 164 h 254"/>
                  <a:gd name="T24" fmla="*/ 18 w 98"/>
                  <a:gd name="T25" fmla="*/ 187 h 254"/>
                  <a:gd name="T26" fmla="*/ 11 w 98"/>
                  <a:gd name="T27" fmla="*/ 207 h 254"/>
                  <a:gd name="T28" fmla="*/ 7 w 98"/>
                  <a:gd name="T29" fmla="*/ 218 h 254"/>
                  <a:gd name="T30" fmla="*/ 7 w 98"/>
                  <a:gd name="T31" fmla="*/ 221 h 254"/>
                  <a:gd name="T32" fmla="*/ 8 w 98"/>
                  <a:gd name="T33" fmla="*/ 226 h 254"/>
                  <a:gd name="T34" fmla="*/ 12 w 98"/>
                  <a:gd name="T35" fmla="*/ 237 h 254"/>
                  <a:gd name="T36" fmla="*/ 15 w 98"/>
                  <a:gd name="T37" fmla="*/ 246 h 254"/>
                  <a:gd name="T38" fmla="*/ 24 w 98"/>
                  <a:gd name="T39" fmla="*/ 267 h 254"/>
                  <a:gd name="T40" fmla="*/ 12 w 98"/>
                  <a:gd name="T41" fmla="*/ 247 h 254"/>
                  <a:gd name="T42" fmla="*/ 6 w 98"/>
                  <a:gd name="T43" fmla="*/ 237 h 254"/>
                  <a:gd name="T44" fmla="*/ 2 w 98"/>
                  <a:gd name="T45" fmla="*/ 226 h 254"/>
                  <a:gd name="T46" fmla="*/ 0 w 98"/>
                  <a:gd name="T47" fmla="*/ 220 h 254"/>
                  <a:gd name="T48" fmla="*/ 0 w 98"/>
                  <a:gd name="T49" fmla="*/ 214 h 254"/>
                  <a:gd name="T50" fmla="*/ 1 w 98"/>
                  <a:gd name="T51" fmla="*/ 203 h 254"/>
                  <a:gd name="T52" fmla="*/ 6 w 98"/>
                  <a:gd name="T53" fmla="*/ 180 h 254"/>
                  <a:gd name="T54" fmla="*/ 15 w 98"/>
                  <a:gd name="T55" fmla="*/ 156 h 254"/>
                  <a:gd name="T56" fmla="*/ 24 w 98"/>
                  <a:gd name="T57" fmla="*/ 132 h 254"/>
                  <a:gd name="T58" fmla="*/ 33 w 98"/>
                  <a:gd name="T59" fmla="*/ 110 h 254"/>
                  <a:gd name="T60" fmla="*/ 35 w 98"/>
                  <a:gd name="T61" fmla="*/ 99 h 254"/>
                  <a:gd name="T62" fmla="*/ 38 w 98"/>
                  <a:gd name="T63" fmla="*/ 85 h 254"/>
                  <a:gd name="T64" fmla="*/ 41 w 98"/>
                  <a:gd name="T65" fmla="*/ 73 h 254"/>
                  <a:gd name="T66" fmla="*/ 46 w 98"/>
                  <a:gd name="T67" fmla="*/ 61 h 254"/>
                  <a:gd name="T68" fmla="*/ 54 w 98"/>
                  <a:gd name="T69" fmla="*/ 50 h 254"/>
                  <a:gd name="T70" fmla="*/ 61 w 98"/>
                  <a:gd name="T71" fmla="*/ 40 h 254"/>
                  <a:gd name="T72" fmla="*/ 77 w 98"/>
                  <a:gd name="T73" fmla="*/ 20 h 254"/>
                  <a:gd name="T74" fmla="*/ 92 w 98"/>
                  <a:gd name="T75" fmla="*/ 0 h 2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254">
                    <a:moveTo>
                      <a:pt x="88" y="0"/>
                    </a:moveTo>
                    <a:lnTo>
                      <a:pt x="98" y="8"/>
                    </a:lnTo>
                    <a:lnTo>
                      <a:pt x="83" y="27"/>
                    </a:lnTo>
                    <a:lnTo>
                      <a:pt x="68" y="45"/>
                    </a:lnTo>
                    <a:lnTo>
                      <a:pt x="60" y="55"/>
                    </a:lnTo>
                    <a:lnTo>
                      <a:pt x="54" y="65"/>
                    </a:lnTo>
                    <a:lnTo>
                      <a:pt x="51" y="75"/>
                    </a:lnTo>
                    <a:lnTo>
                      <a:pt x="47" y="86"/>
                    </a:lnTo>
                    <a:lnTo>
                      <a:pt x="44" y="97"/>
                    </a:lnTo>
                    <a:lnTo>
                      <a:pt x="42" y="110"/>
                    </a:lnTo>
                    <a:lnTo>
                      <a:pt x="33" y="133"/>
                    </a:lnTo>
                    <a:lnTo>
                      <a:pt x="24" y="156"/>
                    </a:lnTo>
                    <a:lnTo>
                      <a:pt x="17" y="178"/>
                    </a:lnTo>
                    <a:lnTo>
                      <a:pt x="10" y="197"/>
                    </a:lnTo>
                    <a:lnTo>
                      <a:pt x="7" y="207"/>
                    </a:lnTo>
                    <a:lnTo>
                      <a:pt x="7" y="210"/>
                    </a:lnTo>
                    <a:lnTo>
                      <a:pt x="8" y="215"/>
                    </a:lnTo>
                    <a:lnTo>
                      <a:pt x="11" y="225"/>
                    </a:lnTo>
                    <a:lnTo>
                      <a:pt x="14" y="234"/>
                    </a:lnTo>
                    <a:lnTo>
                      <a:pt x="23" y="254"/>
                    </a:lnTo>
                    <a:lnTo>
                      <a:pt x="11" y="235"/>
                    </a:lnTo>
                    <a:lnTo>
                      <a:pt x="6" y="225"/>
                    </a:lnTo>
                    <a:lnTo>
                      <a:pt x="2" y="215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1" y="193"/>
                    </a:lnTo>
                    <a:lnTo>
                      <a:pt x="6" y="171"/>
                    </a:lnTo>
                    <a:lnTo>
                      <a:pt x="14" y="148"/>
                    </a:lnTo>
                    <a:lnTo>
                      <a:pt x="23" y="126"/>
                    </a:lnTo>
                    <a:lnTo>
                      <a:pt x="31" y="105"/>
                    </a:lnTo>
                    <a:lnTo>
                      <a:pt x="33" y="94"/>
                    </a:lnTo>
                    <a:lnTo>
                      <a:pt x="36" y="81"/>
                    </a:lnTo>
                    <a:lnTo>
                      <a:pt x="39" y="69"/>
                    </a:lnTo>
                    <a:lnTo>
                      <a:pt x="44" y="58"/>
                    </a:lnTo>
                    <a:lnTo>
                      <a:pt x="51" y="48"/>
                    </a:lnTo>
                    <a:lnTo>
                      <a:pt x="58" y="38"/>
                    </a:lnTo>
                    <a:lnTo>
                      <a:pt x="73" y="1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5" name="Freeform 3654"/>
              <p:cNvSpPr>
                <a:spLocks/>
              </p:cNvSpPr>
              <p:nvPr/>
            </p:nvSpPr>
            <p:spPr bwMode="auto">
              <a:xfrm>
                <a:off x="1603" y="2008"/>
                <a:ext cx="140" cy="190"/>
              </a:xfrm>
              <a:custGeom>
                <a:avLst/>
                <a:gdLst>
                  <a:gd name="T0" fmla="*/ 7 w 134"/>
                  <a:gd name="T1" fmla="*/ 190 h 181"/>
                  <a:gd name="T2" fmla="*/ 0 w 134"/>
                  <a:gd name="T3" fmla="*/ 180 h 181"/>
                  <a:gd name="T4" fmla="*/ 16 w 134"/>
                  <a:gd name="T5" fmla="*/ 167 h 181"/>
                  <a:gd name="T6" fmla="*/ 32 w 134"/>
                  <a:gd name="T7" fmla="*/ 155 h 181"/>
                  <a:gd name="T8" fmla="*/ 48 w 134"/>
                  <a:gd name="T9" fmla="*/ 142 h 181"/>
                  <a:gd name="T10" fmla="*/ 54 w 134"/>
                  <a:gd name="T11" fmla="*/ 135 h 181"/>
                  <a:gd name="T12" fmla="*/ 60 w 134"/>
                  <a:gd name="T13" fmla="*/ 127 h 181"/>
                  <a:gd name="T14" fmla="*/ 79 w 134"/>
                  <a:gd name="T15" fmla="*/ 92 h 181"/>
                  <a:gd name="T16" fmla="*/ 98 w 134"/>
                  <a:gd name="T17" fmla="*/ 57 h 181"/>
                  <a:gd name="T18" fmla="*/ 118 w 134"/>
                  <a:gd name="T19" fmla="*/ 26 h 181"/>
                  <a:gd name="T20" fmla="*/ 129 w 134"/>
                  <a:gd name="T21" fmla="*/ 12 h 181"/>
                  <a:gd name="T22" fmla="*/ 140 w 134"/>
                  <a:gd name="T23" fmla="*/ 0 h 181"/>
                  <a:gd name="T24" fmla="*/ 131 w 134"/>
                  <a:gd name="T25" fmla="*/ 14 h 181"/>
                  <a:gd name="T26" fmla="*/ 122 w 134"/>
                  <a:gd name="T27" fmla="*/ 31 h 181"/>
                  <a:gd name="T28" fmla="*/ 109 w 134"/>
                  <a:gd name="T29" fmla="*/ 64 h 181"/>
                  <a:gd name="T30" fmla="*/ 91 w 134"/>
                  <a:gd name="T31" fmla="*/ 100 h 181"/>
                  <a:gd name="T32" fmla="*/ 70 w 134"/>
                  <a:gd name="T33" fmla="*/ 135 h 181"/>
                  <a:gd name="T34" fmla="*/ 64 w 134"/>
                  <a:gd name="T35" fmla="*/ 145 h 181"/>
                  <a:gd name="T36" fmla="*/ 55 w 134"/>
                  <a:gd name="T37" fmla="*/ 152 h 181"/>
                  <a:gd name="T38" fmla="*/ 48 w 134"/>
                  <a:gd name="T39" fmla="*/ 161 h 181"/>
                  <a:gd name="T40" fmla="*/ 40 w 134"/>
                  <a:gd name="T41" fmla="*/ 166 h 181"/>
                  <a:gd name="T42" fmla="*/ 23 w 134"/>
                  <a:gd name="T43" fmla="*/ 177 h 181"/>
                  <a:gd name="T44" fmla="*/ 7 w 134"/>
                  <a:gd name="T45" fmla="*/ 190 h 1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4" h="181">
                    <a:moveTo>
                      <a:pt x="7" y="181"/>
                    </a:moveTo>
                    <a:lnTo>
                      <a:pt x="0" y="171"/>
                    </a:lnTo>
                    <a:lnTo>
                      <a:pt x="15" y="159"/>
                    </a:lnTo>
                    <a:lnTo>
                      <a:pt x="31" y="148"/>
                    </a:lnTo>
                    <a:lnTo>
                      <a:pt x="46" y="135"/>
                    </a:lnTo>
                    <a:lnTo>
                      <a:pt x="52" y="129"/>
                    </a:lnTo>
                    <a:lnTo>
                      <a:pt x="57" y="121"/>
                    </a:lnTo>
                    <a:lnTo>
                      <a:pt x="76" y="88"/>
                    </a:lnTo>
                    <a:lnTo>
                      <a:pt x="94" y="54"/>
                    </a:lnTo>
                    <a:lnTo>
                      <a:pt x="113" y="25"/>
                    </a:lnTo>
                    <a:lnTo>
                      <a:pt x="123" y="11"/>
                    </a:lnTo>
                    <a:lnTo>
                      <a:pt x="134" y="0"/>
                    </a:lnTo>
                    <a:lnTo>
                      <a:pt x="125" y="13"/>
                    </a:lnTo>
                    <a:lnTo>
                      <a:pt x="117" y="30"/>
                    </a:lnTo>
                    <a:lnTo>
                      <a:pt x="104" y="61"/>
                    </a:lnTo>
                    <a:lnTo>
                      <a:pt x="87" y="95"/>
                    </a:lnTo>
                    <a:lnTo>
                      <a:pt x="67" y="129"/>
                    </a:lnTo>
                    <a:lnTo>
                      <a:pt x="61" y="138"/>
                    </a:lnTo>
                    <a:lnTo>
                      <a:pt x="53" y="145"/>
                    </a:lnTo>
                    <a:lnTo>
                      <a:pt x="46" y="153"/>
                    </a:lnTo>
                    <a:lnTo>
                      <a:pt x="38" y="158"/>
                    </a:lnTo>
                    <a:lnTo>
                      <a:pt x="22" y="169"/>
                    </a:lnTo>
                    <a:lnTo>
                      <a:pt x="7" y="18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6" name="Freeform 3655"/>
              <p:cNvSpPr>
                <a:spLocks/>
              </p:cNvSpPr>
              <p:nvPr/>
            </p:nvSpPr>
            <p:spPr bwMode="auto">
              <a:xfrm>
                <a:off x="1607" y="2091"/>
                <a:ext cx="104" cy="126"/>
              </a:xfrm>
              <a:custGeom>
                <a:avLst/>
                <a:gdLst>
                  <a:gd name="T0" fmla="*/ 6 w 99"/>
                  <a:gd name="T1" fmla="*/ 126 h 120"/>
                  <a:gd name="T2" fmla="*/ 0 w 99"/>
                  <a:gd name="T3" fmla="*/ 113 h 120"/>
                  <a:gd name="T4" fmla="*/ 24 w 99"/>
                  <a:gd name="T5" fmla="*/ 101 h 120"/>
                  <a:gd name="T6" fmla="*/ 36 w 99"/>
                  <a:gd name="T7" fmla="*/ 92 h 120"/>
                  <a:gd name="T8" fmla="*/ 46 w 99"/>
                  <a:gd name="T9" fmla="*/ 85 h 120"/>
                  <a:gd name="T10" fmla="*/ 54 w 99"/>
                  <a:gd name="T11" fmla="*/ 76 h 120"/>
                  <a:gd name="T12" fmla="*/ 61 w 99"/>
                  <a:gd name="T13" fmla="*/ 64 h 120"/>
                  <a:gd name="T14" fmla="*/ 74 w 99"/>
                  <a:gd name="T15" fmla="*/ 40 h 120"/>
                  <a:gd name="T16" fmla="*/ 104 w 99"/>
                  <a:gd name="T17" fmla="*/ 0 h 120"/>
                  <a:gd name="T18" fmla="*/ 86 w 99"/>
                  <a:gd name="T19" fmla="*/ 47 h 120"/>
                  <a:gd name="T20" fmla="*/ 71 w 99"/>
                  <a:gd name="T21" fmla="*/ 70 h 120"/>
                  <a:gd name="T22" fmla="*/ 63 w 99"/>
                  <a:gd name="T23" fmla="*/ 84 h 120"/>
                  <a:gd name="T24" fmla="*/ 55 w 99"/>
                  <a:gd name="T25" fmla="*/ 96 h 120"/>
                  <a:gd name="T26" fmla="*/ 43 w 99"/>
                  <a:gd name="T27" fmla="*/ 105 h 120"/>
                  <a:gd name="T28" fmla="*/ 30 w 99"/>
                  <a:gd name="T29" fmla="*/ 112 h 120"/>
                  <a:gd name="T30" fmla="*/ 6 w 99"/>
                  <a:gd name="T31" fmla="*/ 126 h 1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9" h="120">
                    <a:moveTo>
                      <a:pt x="6" y="120"/>
                    </a:moveTo>
                    <a:lnTo>
                      <a:pt x="0" y="108"/>
                    </a:lnTo>
                    <a:lnTo>
                      <a:pt x="23" y="96"/>
                    </a:lnTo>
                    <a:lnTo>
                      <a:pt x="34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8" y="61"/>
                    </a:lnTo>
                    <a:lnTo>
                      <a:pt x="70" y="38"/>
                    </a:lnTo>
                    <a:lnTo>
                      <a:pt x="99" y="0"/>
                    </a:lnTo>
                    <a:lnTo>
                      <a:pt x="82" y="45"/>
                    </a:lnTo>
                    <a:lnTo>
                      <a:pt x="68" y="67"/>
                    </a:lnTo>
                    <a:lnTo>
                      <a:pt x="60" y="80"/>
                    </a:lnTo>
                    <a:lnTo>
                      <a:pt x="52" y="91"/>
                    </a:lnTo>
                    <a:lnTo>
                      <a:pt x="41" y="100"/>
                    </a:lnTo>
                    <a:lnTo>
                      <a:pt x="29" y="107"/>
                    </a:lnTo>
                    <a:lnTo>
                      <a:pt x="6" y="12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7" name="Freeform 3656"/>
              <p:cNvSpPr>
                <a:spLocks/>
              </p:cNvSpPr>
              <p:nvPr/>
            </p:nvSpPr>
            <p:spPr bwMode="auto">
              <a:xfrm>
                <a:off x="1617" y="2154"/>
                <a:ext cx="79" cy="72"/>
              </a:xfrm>
              <a:custGeom>
                <a:avLst/>
                <a:gdLst>
                  <a:gd name="T0" fmla="*/ 0 w 75"/>
                  <a:gd name="T1" fmla="*/ 72 h 69"/>
                  <a:gd name="T2" fmla="*/ 0 w 75"/>
                  <a:gd name="T3" fmla="*/ 61 h 69"/>
                  <a:gd name="T4" fmla="*/ 7 w 75"/>
                  <a:gd name="T5" fmla="*/ 58 h 69"/>
                  <a:gd name="T6" fmla="*/ 17 w 75"/>
                  <a:gd name="T7" fmla="*/ 57 h 69"/>
                  <a:gd name="T8" fmla="*/ 24 w 75"/>
                  <a:gd name="T9" fmla="*/ 53 h 69"/>
                  <a:gd name="T10" fmla="*/ 33 w 75"/>
                  <a:gd name="T11" fmla="*/ 49 h 69"/>
                  <a:gd name="T12" fmla="*/ 40 w 75"/>
                  <a:gd name="T13" fmla="*/ 44 h 69"/>
                  <a:gd name="T14" fmla="*/ 46 w 75"/>
                  <a:gd name="T15" fmla="*/ 39 h 69"/>
                  <a:gd name="T16" fmla="*/ 53 w 75"/>
                  <a:gd name="T17" fmla="*/ 32 h 69"/>
                  <a:gd name="T18" fmla="*/ 58 w 75"/>
                  <a:gd name="T19" fmla="*/ 26 h 69"/>
                  <a:gd name="T20" fmla="*/ 71 w 75"/>
                  <a:gd name="T21" fmla="*/ 15 h 69"/>
                  <a:gd name="T22" fmla="*/ 76 w 75"/>
                  <a:gd name="T23" fmla="*/ 7 h 69"/>
                  <a:gd name="T24" fmla="*/ 79 w 75"/>
                  <a:gd name="T25" fmla="*/ 0 h 69"/>
                  <a:gd name="T26" fmla="*/ 78 w 75"/>
                  <a:gd name="T27" fmla="*/ 9 h 69"/>
                  <a:gd name="T28" fmla="*/ 77 w 75"/>
                  <a:gd name="T29" fmla="*/ 18 h 69"/>
                  <a:gd name="T30" fmla="*/ 68 w 75"/>
                  <a:gd name="T31" fmla="*/ 33 h 69"/>
                  <a:gd name="T32" fmla="*/ 62 w 75"/>
                  <a:gd name="T33" fmla="*/ 42 h 69"/>
                  <a:gd name="T34" fmla="*/ 56 w 75"/>
                  <a:gd name="T35" fmla="*/ 49 h 69"/>
                  <a:gd name="T36" fmla="*/ 48 w 75"/>
                  <a:gd name="T37" fmla="*/ 55 h 69"/>
                  <a:gd name="T38" fmla="*/ 39 w 75"/>
                  <a:gd name="T39" fmla="*/ 61 h 69"/>
                  <a:gd name="T40" fmla="*/ 29 w 75"/>
                  <a:gd name="T41" fmla="*/ 66 h 69"/>
                  <a:gd name="T42" fmla="*/ 20 w 75"/>
                  <a:gd name="T43" fmla="*/ 69 h 69"/>
                  <a:gd name="T44" fmla="*/ 9 w 75"/>
                  <a:gd name="T45" fmla="*/ 71 h 69"/>
                  <a:gd name="T46" fmla="*/ 0 w 75"/>
                  <a:gd name="T47" fmla="*/ 72 h 6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5" h="69">
                    <a:moveTo>
                      <a:pt x="0" y="69"/>
                    </a:moveTo>
                    <a:lnTo>
                      <a:pt x="0" y="58"/>
                    </a:lnTo>
                    <a:lnTo>
                      <a:pt x="7" y="56"/>
                    </a:lnTo>
                    <a:lnTo>
                      <a:pt x="16" y="55"/>
                    </a:lnTo>
                    <a:lnTo>
                      <a:pt x="23" y="51"/>
                    </a:lnTo>
                    <a:lnTo>
                      <a:pt x="31" y="47"/>
                    </a:lnTo>
                    <a:lnTo>
                      <a:pt x="38" y="42"/>
                    </a:lnTo>
                    <a:lnTo>
                      <a:pt x="44" y="37"/>
                    </a:lnTo>
                    <a:lnTo>
                      <a:pt x="50" y="31"/>
                    </a:lnTo>
                    <a:lnTo>
                      <a:pt x="55" y="25"/>
                    </a:lnTo>
                    <a:lnTo>
                      <a:pt x="67" y="14"/>
                    </a:lnTo>
                    <a:lnTo>
                      <a:pt x="72" y="7"/>
                    </a:lnTo>
                    <a:lnTo>
                      <a:pt x="75" y="0"/>
                    </a:lnTo>
                    <a:lnTo>
                      <a:pt x="74" y="9"/>
                    </a:lnTo>
                    <a:lnTo>
                      <a:pt x="73" y="17"/>
                    </a:lnTo>
                    <a:lnTo>
                      <a:pt x="65" y="32"/>
                    </a:lnTo>
                    <a:lnTo>
                      <a:pt x="59" y="40"/>
                    </a:lnTo>
                    <a:lnTo>
                      <a:pt x="53" y="47"/>
                    </a:lnTo>
                    <a:lnTo>
                      <a:pt x="46" y="53"/>
                    </a:lnTo>
                    <a:lnTo>
                      <a:pt x="37" y="58"/>
                    </a:lnTo>
                    <a:lnTo>
                      <a:pt x="28" y="63"/>
                    </a:lnTo>
                    <a:lnTo>
                      <a:pt x="19" y="66"/>
                    </a:lnTo>
                    <a:lnTo>
                      <a:pt x="9" y="68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8" name="Freeform 3657"/>
              <p:cNvSpPr>
                <a:spLocks/>
              </p:cNvSpPr>
              <p:nvPr/>
            </p:nvSpPr>
            <p:spPr bwMode="auto">
              <a:xfrm>
                <a:off x="1699" y="2170"/>
                <a:ext cx="101" cy="85"/>
              </a:xfrm>
              <a:custGeom>
                <a:avLst/>
                <a:gdLst>
                  <a:gd name="T0" fmla="*/ 101 w 96"/>
                  <a:gd name="T1" fmla="*/ 76 h 81"/>
                  <a:gd name="T2" fmla="*/ 93 w 96"/>
                  <a:gd name="T3" fmla="*/ 85 h 81"/>
                  <a:gd name="T4" fmla="*/ 75 w 96"/>
                  <a:gd name="T5" fmla="*/ 69 h 81"/>
                  <a:gd name="T6" fmla="*/ 58 w 96"/>
                  <a:gd name="T7" fmla="*/ 52 h 81"/>
                  <a:gd name="T8" fmla="*/ 49 w 96"/>
                  <a:gd name="T9" fmla="*/ 44 h 81"/>
                  <a:gd name="T10" fmla="*/ 40 w 96"/>
                  <a:gd name="T11" fmla="*/ 39 h 81"/>
                  <a:gd name="T12" fmla="*/ 32 w 96"/>
                  <a:gd name="T13" fmla="*/ 36 h 81"/>
                  <a:gd name="T14" fmla="*/ 19 w 96"/>
                  <a:gd name="T15" fmla="*/ 33 h 81"/>
                  <a:gd name="T16" fmla="*/ 9 w 96"/>
                  <a:gd name="T17" fmla="*/ 26 h 81"/>
                  <a:gd name="T18" fmla="*/ 5 w 96"/>
                  <a:gd name="T19" fmla="*/ 22 h 81"/>
                  <a:gd name="T20" fmla="*/ 1 w 96"/>
                  <a:gd name="T21" fmla="*/ 18 h 81"/>
                  <a:gd name="T22" fmla="*/ 0 w 96"/>
                  <a:gd name="T23" fmla="*/ 12 h 81"/>
                  <a:gd name="T24" fmla="*/ 0 w 96"/>
                  <a:gd name="T25" fmla="*/ 6 h 81"/>
                  <a:gd name="T26" fmla="*/ 4 w 96"/>
                  <a:gd name="T27" fmla="*/ 1 h 81"/>
                  <a:gd name="T28" fmla="*/ 5 w 96"/>
                  <a:gd name="T29" fmla="*/ 0 h 81"/>
                  <a:gd name="T30" fmla="*/ 7 w 96"/>
                  <a:gd name="T31" fmla="*/ 0 h 81"/>
                  <a:gd name="T32" fmla="*/ 5 w 96"/>
                  <a:gd name="T33" fmla="*/ 4 h 81"/>
                  <a:gd name="T34" fmla="*/ 4 w 96"/>
                  <a:gd name="T35" fmla="*/ 7 h 81"/>
                  <a:gd name="T36" fmla="*/ 5 w 96"/>
                  <a:gd name="T37" fmla="*/ 10 h 81"/>
                  <a:gd name="T38" fmla="*/ 6 w 96"/>
                  <a:gd name="T39" fmla="*/ 15 h 81"/>
                  <a:gd name="T40" fmla="*/ 11 w 96"/>
                  <a:gd name="T41" fmla="*/ 17 h 81"/>
                  <a:gd name="T42" fmla="*/ 16 w 96"/>
                  <a:gd name="T43" fmla="*/ 18 h 81"/>
                  <a:gd name="T44" fmla="*/ 19 w 96"/>
                  <a:gd name="T45" fmla="*/ 20 h 81"/>
                  <a:gd name="T46" fmla="*/ 24 w 96"/>
                  <a:gd name="T47" fmla="*/ 20 h 81"/>
                  <a:gd name="T48" fmla="*/ 35 w 96"/>
                  <a:gd name="T49" fmla="*/ 23 h 81"/>
                  <a:gd name="T50" fmla="*/ 48 w 96"/>
                  <a:gd name="T51" fmla="*/ 28 h 81"/>
                  <a:gd name="T52" fmla="*/ 59 w 96"/>
                  <a:gd name="T53" fmla="*/ 36 h 81"/>
                  <a:gd name="T54" fmla="*/ 63 w 96"/>
                  <a:gd name="T55" fmla="*/ 39 h 81"/>
                  <a:gd name="T56" fmla="*/ 66 w 96"/>
                  <a:gd name="T57" fmla="*/ 44 h 81"/>
                  <a:gd name="T58" fmla="*/ 83 w 96"/>
                  <a:gd name="T59" fmla="*/ 60 h 81"/>
                  <a:gd name="T60" fmla="*/ 101 w 96"/>
                  <a:gd name="T61" fmla="*/ 76 h 8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6" h="81">
                    <a:moveTo>
                      <a:pt x="96" y="72"/>
                    </a:moveTo>
                    <a:lnTo>
                      <a:pt x="88" y="81"/>
                    </a:lnTo>
                    <a:lnTo>
                      <a:pt x="71" y="66"/>
                    </a:lnTo>
                    <a:lnTo>
                      <a:pt x="55" y="50"/>
                    </a:lnTo>
                    <a:lnTo>
                      <a:pt x="47" y="42"/>
                    </a:lnTo>
                    <a:lnTo>
                      <a:pt x="38" y="37"/>
                    </a:lnTo>
                    <a:lnTo>
                      <a:pt x="30" y="34"/>
                    </a:lnTo>
                    <a:lnTo>
                      <a:pt x="18" y="31"/>
                    </a:lnTo>
                    <a:lnTo>
                      <a:pt x="9" y="25"/>
                    </a:lnTo>
                    <a:lnTo>
                      <a:pt x="5" y="21"/>
                    </a:lnTo>
                    <a:lnTo>
                      <a:pt x="1" y="17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6" y="14"/>
                    </a:lnTo>
                    <a:lnTo>
                      <a:pt x="10" y="16"/>
                    </a:lnTo>
                    <a:lnTo>
                      <a:pt x="15" y="17"/>
                    </a:lnTo>
                    <a:lnTo>
                      <a:pt x="18" y="19"/>
                    </a:lnTo>
                    <a:lnTo>
                      <a:pt x="23" y="19"/>
                    </a:lnTo>
                    <a:lnTo>
                      <a:pt x="33" y="22"/>
                    </a:lnTo>
                    <a:lnTo>
                      <a:pt x="46" y="27"/>
                    </a:lnTo>
                    <a:lnTo>
                      <a:pt x="56" y="34"/>
                    </a:lnTo>
                    <a:lnTo>
                      <a:pt x="60" y="37"/>
                    </a:lnTo>
                    <a:lnTo>
                      <a:pt x="63" y="42"/>
                    </a:lnTo>
                    <a:lnTo>
                      <a:pt x="79" y="57"/>
                    </a:lnTo>
                    <a:lnTo>
                      <a:pt x="96" y="7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399" name="Freeform 3658"/>
              <p:cNvSpPr>
                <a:spLocks/>
              </p:cNvSpPr>
              <p:nvPr/>
            </p:nvSpPr>
            <p:spPr bwMode="auto">
              <a:xfrm>
                <a:off x="1661" y="2203"/>
                <a:ext cx="179" cy="73"/>
              </a:xfrm>
              <a:custGeom>
                <a:avLst/>
                <a:gdLst>
                  <a:gd name="T0" fmla="*/ 6 w 171"/>
                  <a:gd name="T1" fmla="*/ 17 h 70"/>
                  <a:gd name="T2" fmla="*/ 0 w 171"/>
                  <a:gd name="T3" fmla="*/ 5 h 70"/>
                  <a:gd name="T4" fmla="*/ 8 w 171"/>
                  <a:gd name="T5" fmla="*/ 1 h 70"/>
                  <a:gd name="T6" fmla="*/ 19 w 171"/>
                  <a:gd name="T7" fmla="*/ 0 h 70"/>
                  <a:gd name="T8" fmla="*/ 28 w 171"/>
                  <a:gd name="T9" fmla="*/ 0 h 70"/>
                  <a:gd name="T10" fmla="*/ 38 w 171"/>
                  <a:gd name="T11" fmla="*/ 1 h 70"/>
                  <a:gd name="T12" fmla="*/ 47 w 171"/>
                  <a:gd name="T13" fmla="*/ 4 h 70"/>
                  <a:gd name="T14" fmla="*/ 54 w 171"/>
                  <a:gd name="T15" fmla="*/ 6 h 70"/>
                  <a:gd name="T16" fmla="*/ 70 w 171"/>
                  <a:gd name="T17" fmla="*/ 15 h 70"/>
                  <a:gd name="T18" fmla="*/ 102 w 171"/>
                  <a:gd name="T19" fmla="*/ 27 h 70"/>
                  <a:gd name="T20" fmla="*/ 131 w 171"/>
                  <a:gd name="T21" fmla="*/ 42 h 70"/>
                  <a:gd name="T22" fmla="*/ 138 w 171"/>
                  <a:gd name="T23" fmla="*/ 46 h 70"/>
                  <a:gd name="T24" fmla="*/ 144 w 171"/>
                  <a:gd name="T25" fmla="*/ 49 h 70"/>
                  <a:gd name="T26" fmla="*/ 155 w 171"/>
                  <a:gd name="T27" fmla="*/ 59 h 70"/>
                  <a:gd name="T28" fmla="*/ 161 w 171"/>
                  <a:gd name="T29" fmla="*/ 65 h 70"/>
                  <a:gd name="T30" fmla="*/ 166 w 171"/>
                  <a:gd name="T31" fmla="*/ 69 h 70"/>
                  <a:gd name="T32" fmla="*/ 173 w 171"/>
                  <a:gd name="T33" fmla="*/ 70 h 70"/>
                  <a:gd name="T34" fmla="*/ 179 w 171"/>
                  <a:gd name="T35" fmla="*/ 70 h 70"/>
                  <a:gd name="T36" fmla="*/ 177 w 171"/>
                  <a:gd name="T37" fmla="*/ 73 h 70"/>
                  <a:gd name="T38" fmla="*/ 173 w 171"/>
                  <a:gd name="T39" fmla="*/ 73 h 70"/>
                  <a:gd name="T40" fmla="*/ 169 w 171"/>
                  <a:gd name="T41" fmla="*/ 73 h 70"/>
                  <a:gd name="T42" fmla="*/ 165 w 171"/>
                  <a:gd name="T43" fmla="*/ 71 h 70"/>
                  <a:gd name="T44" fmla="*/ 157 w 171"/>
                  <a:gd name="T45" fmla="*/ 68 h 70"/>
                  <a:gd name="T46" fmla="*/ 151 w 171"/>
                  <a:gd name="T47" fmla="*/ 65 h 70"/>
                  <a:gd name="T48" fmla="*/ 138 w 171"/>
                  <a:gd name="T49" fmla="*/ 58 h 70"/>
                  <a:gd name="T50" fmla="*/ 124 w 171"/>
                  <a:gd name="T51" fmla="*/ 52 h 70"/>
                  <a:gd name="T52" fmla="*/ 93 w 171"/>
                  <a:gd name="T53" fmla="*/ 39 h 70"/>
                  <a:gd name="T54" fmla="*/ 64 w 171"/>
                  <a:gd name="T55" fmla="*/ 25 h 70"/>
                  <a:gd name="T56" fmla="*/ 48 w 171"/>
                  <a:gd name="T57" fmla="*/ 18 h 70"/>
                  <a:gd name="T58" fmla="*/ 33 w 171"/>
                  <a:gd name="T59" fmla="*/ 14 h 70"/>
                  <a:gd name="T60" fmla="*/ 27 w 171"/>
                  <a:gd name="T61" fmla="*/ 14 h 70"/>
                  <a:gd name="T62" fmla="*/ 21 w 171"/>
                  <a:gd name="T63" fmla="*/ 14 h 70"/>
                  <a:gd name="T64" fmla="*/ 13 w 171"/>
                  <a:gd name="T65" fmla="*/ 15 h 70"/>
                  <a:gd name="T66" fmla="*/ 6 w 171"/>
                  <a:gd name="T67" fmla="*/ 17 h 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1" h="70">
                    <a:moveTo>
                      <a:pt x="6" y="16"/>
                    </a:moveTo>
                    <a:lnTo>
                      <a:pt x="0" y="5"/>
                    </a:lnTo>
                    <a:lnTo>
                      <a:pt x="8" y="1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5" y="4"/>
                    </a:lnTo>
                    <a:lnTo>
                      <a:pt x="52" y="6"/>
                    </a:lnTo>
                    <a:lnTo>
                      <a:pt x="67" y="14"/>
                    </a:lnTo>
                    <a:lnTo>
                      <a:pt x="97" y="26"/>
                    </a:lnTo>
                    <a:lnTo>
                      <a:pt x="125" y="40"/>
                    </a:lnTo>
                    <a:lnTo>
                      <a:pt x="132" y="44"/>
                    </a:lnTo>
                    <a:lnTo>
                      <a:pt x="138" y="47"/>
                    </a:lnTo>
                    <a:lnTo>
                      <a:pt x="148" y="57"/>
                    </a:lnTo>
                    <a:lnTo>
                      <a:pt x="154" y="62"/>
                    </a:lnTo>
                    <a:lnTo>
                      <a:pt x="159" y="66"/>
                    </a:lnTo>
                    <a:lnTo>
                      <a:pt x="165" y="67"/>
                    </a:lnTo>
                    <a:lnTo>
                      <a:pt x="171" y="67"/>
                    </a:lnTo>
                    <a:lnTo>
                      <a:pt x="169" y="70"/>
                    </a:lnTo>
                    <a:lnTo>
                      <a:pt x="165" y="70"/>
                    </a:lnTo>
                    <a:lnTo>
                      <a:pt x="161" y="70"/>
                    </a:lnTo>
                    <a:lnTo>
                      <a:pt x="158" y="68"/>
                    </a:lnTo>
                    <a:lnTo>
                      <a:pt x="150" y="65"/>
                    </a:lnTo>
                    <a:lnTo>
                      <a:pt x="144" y="62"/>
                    </a:lnTo>
                    <a:lnTo>
                      <a:pt x="132" y="56"/>
                    </a:lnTo>
                    <a:lnTo>
                      <a:pt x="118" y="50"/>
                    </a:lnTo>
                    <a:lnTo>
                      <a:pt x="89" y="37"/>
                    </a:lnTo>
                    <a:lnTo>
                      <a:pt x="61" y="24"/>
                    </a:lnTo>
                    <a:lnTo>
                      <a:pt x="46" y="17"/>
                    </a:lnTo>
                    <a:lnTo>
                      <a:pt x="32" y="13"/>
                    </a:lnTo>
                    <a:lnTo>
                      <a:pt x="26" y="13"/>
                    </a:lnTo>
                    <a:lnTo>
                      <a:pt x="20" y="13"/>
                    </a:lnTo>
                    <a:lnTo>
                      <a:pt x="12" y="14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0" name="Freeform 3659"/>
              <p:cNvSpPr>
                <a:spLocks/>
              </p:cNvSpPr>
              <p:nvPr/>
            </p:nvSpPr>
            <p:spPr bwMode="auto">
              <a:xfrm>
                <a:off x="1615" y="2220"/>
                <a:ext cx="445" cy="90"/>
              </a:xfrm>
              <a:custGeom>
                <a:avLst/>
                <a:gdLst>
                  <a:gd name="T0" fmla="*/ 5 w 425"/>
                  <a:gd name="T1" fmla="*/ 22 h 86"/>
                  <a:gd name="T2" fmla="*/ 0 w 425"/>
                  <a:gd name="T3" fmla="*/ 10 h 86"/>
                  <a:gd name="T4" fmla="*/ 21 w 425"/>
                  <a:gd name="T5" fmla="*/ 4 h 86"/>
                  <a:gd name="T6" fmla="*/ 42 w 425"/>
                  <a:gd name="T7" fmla="*/ 0 h 86"/>
                  <a:gd name="T8" fmla="*/ 52 w 425"/>
                  <a:gd name="T9" fmla="*/ 0 h 86"/>
                  <a:gd name="T10" fmla="*/ 63 w 425"/>
                  <a:gd name="T11" fmla="*/ 0 h 86"/>
                  <a:gd name="T12" fmla="*/ 73 w 425"/>
                  <a:gd name="T13" fmla="*/ 1 h 86"/>
                  <a:gd name="T14" fmla="*/ 84 w 425"/>
                  <a:gd name="T15" fmla="*/ 3 h 86"/>
                  <a:gd name="T16" fmla="*/ 103 w 425"/>
                  <a:gd name="T17" fmla="*/ 10 h 86"/>
                  <a:gd name="T18" fmla="*/ 121 w 425"/>
                  <a:gd name="T19" fmla="*/ 19 h 86"/>
                  <a:gd name="T20" fmla="*/ 158 w 425"/>
                  <a:gd name="T21" fmla="*/ 36 h 86"/>
                  <a:gd name="T22" fmla="*/ 195 w 425"/>
                  <a:gd name="T23" fmla="*/ 51 h 86"/>
                  <a:gd name="T24" fmla="*/ 213 w 425"/>
                  <a:gd name="T25" fmla="*/ 58 h 86"/>
                  <a:gd name="T26" fmla="*/ 222 w 425"/>
                  <a:gd name="T27" fmla="*/ 60 h 86"/>
                  <a:gd name="T28" fmla="*/ 230 w 425"/>
                  <a:gd name="T29" fmla="*/ 60 h 86"/>
                  <a:gd name="T30" fmla="*/ 250 w 425"/>
                  <a:gd name="T31" fmla="*/ 62 h 86"/>
                  <a:gd name="T32" fmla="*/ 271 w 425"/>
                  <a:gd name="T33" fmla="*/ 64 h 86"/>
                  <a:gd name="T34" fmla="*/ 292 w 425"/>
                  <a:gd name="T35" fmla="*/ 67 h 86"/>
                  <a:gd name="T36" fmla="*/ 301 w 425"/>
                  <a:gd name="T37" fmla="*/ 69 h 86"/>
                  <a:gd name="T38" fmla="*/ 311 w 425"/>
                  <a:gd name="T39" fmla="*/ 73 h 86"/>
                  <a:gd name="T40" fmla="*/ 319 w 425"/>
                  <a:gd name="T41" fmla="*/ 75 h 86"/>
                  <a:gd name="T42" fmla="*/ 327 w 425"/>
                  <a:gd name="T43" fmla="*/ 78 h 86"/>
                  <a:gd name="T44" fmla="*/ 342 w 425"/>
                  <a:gd name="T45" fmla="*/ 81 h 86"/>
                  <a:gd name="T46" fmla="*/ 359 w 425"/>
                  <a:gd name="T47" fmla="*/ 81 h 86"/>
                  <a:gd name="T48" fmla="*/ 377 w 425"/>
                  <a:gd name="T49" fmla="*/ 80 h 86"/>
                  <a:gd name="T50" fmla="*/ 411 w 425"/>
                  <a:gd name="T51" fmla="*/ 75 h 86"/>
                  <a:gd name="T52" fmla="*/ 428 w 425"/>
                  <a:gd name="T53" fmla="*/ 74 h 86"/>
                  <a:gd name="T54" fmla="*/ 445 w 425"/>
                  <a:gd name="T55" fmla="*/ 75 h 86"/>
                  <a:gd name="T56" fmla="*/ 428 w 425"/>
                  <a:gd name="T57" fmla="*/ 77 h 86"/>
                  <a:gd name="T58" fmla="*/ 410 w 425"/>
                  <a:gd name="T59" fmla="*/ 80 h 86"/>
                  <a:gd name="T60" fmla="*/ 375 w 425"/>
                  <a:gd name="T61" fmla="*/ 86 h 86"/>
                  <a:gd name="T62" fmla="*/ 357 w 425"/>
                  <a:gd name="T63" fmla="*/ 89 h 86"/>
                  <a:gd name="T64" fmla="*/ 339 w 425"/>
                  <a:gd name="T65" fmla="*/ 90 h 86"/>
                  <a:gd name="T66" fmla="*/ 321 w 425"/>
                  <a:gd name="T67" fmla="*/ 89 h 86"/>
                  <a:gd name="T68" fmla="*/ 313 w 425"/>
                  <a:gd name="T69" fmla="*/ 88 h 86"/>
                  <a:gd name="T70" fmla="*/ 303 w 425"/>
                  <a:gd name="T71" fmla="*/ 84 h 86"/>
                  <a:gd name="T72" fmla="*/ 293 w 425"/>
                  <a:gd name="T73" fmla="*/ 81 h 86"/>
                  <a:gd name="T74" fmla="*/ 284 w 425"/>
                  <a:gd name="T75" fmla="*/ 78 h 86"/>
                  <a:gd name="T76" fmla="*/ 266 w 425"/>
                  <a:gd name="T77" fmla="*/ 75 h 86"/>
                  <a:gd name="T78" fmla="*/ 225 w 425"/>
                  <a:gd name="T79" fmla="*/ 73 h 86"/>
                  <a:gd name="T80" fmla="*/ 217 w 425"/>
                  <a:gd name="T81" fmla="*/ 72 h 86"/>
                  <a:gd name="T82" fmla="*/ 206 w 425"/>
                  <a:gd name="T83" fmla="*/ 69 h 86"/>
                  <a:gd name="T84" fmla="*/ 186 w 425"/>
                  <a:gd name="T85" fmla="*/ 62 h 86"/>
                  <a:gd name="T86" fmla="*/ 150 w 425"/>
                  <a:gd name="T87" fmla="*/ 46 h 86"/>
                  <a:gd name="T88" fmla="*/ 115 w 425"/>
                  <a:gd name="T89" fmla="*/ 29 h 86"/>
                  <a:gd name="T90" fmla="*/ 96 w 425"/>
                  <a:gd name="T91" fmla="*/ 21 h 86"/>
                  <a:gd name="T92" fmla="*/ 79 w 425"/>
                  <a:gd name="T93" fmla="*/ 16 h 86"/>
                  <a:gd name="T94" fmla="*/ 70 w 425"/>
                  <a:gd name="T95" fmla="*/ 15 h 86"/>
                  <a:gd name="T96" fmla="*/ 62 w 425"/>
                  <a:gd name="T97" fmla="*/ 14 h 86"/>
                  <a:gd name="T98" fmla="*/ 42 w 425"/>
                  <a:gd name="T99" fmla="*/ 14 h 86"/>
                  <a:gd name="T100" fmla="*/ 24 w 425"/>
                  <a:gd name="T101" fmla="*/ 17 h 86"/>
                  <a:gd name="T102" fmla="*/ 5 w 425"/>
                  <a:gd name="T103" fmla="*/ 22 h 8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25" h="86">
                    <a:moveTo>
                      <a:pt x="5" y="21"/>
                    </a:moveTo>
                    <a:lnTo>
                      <a:pt x="0" y="10"/>
                    </a:lnTo>
                    <a:lnTo>
                      <a:pt x="20" y="4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80" y="3"/>
                    </a:lnTo>
                    <a:lnTo>
                      <a:pt x="98" y="10"/>
                    </a:lnTo>
                    <a:lnTo>
                      <a:pt x="116" y="18"/>
                    </a:lnTo>
                    <a:lnTo>
                      <a:pt x="151" y="34"/>
                    </a:lnTo>
                    <a:lnTo>
                      <a:pt x="186" y="49"/>
                    </a:lnTo>
                    <a:lnTo>
                      <a:pt x="203" y="55"/>
                    </a:lnTo>
                    <a:lnTo>
                      <a:pt x="212" y="57"/>
                    </a:lnTo>
                    <a:lnTo>
                      <a:pt x="220" y="57"/>
                    </a:lnTo>
                    <a:lnTo>
                      <a:pt x="239" y="59"/>
                    </a:lnTo>
                    <a:lnTo>
                      <a:pt x="259" y="61"/>
                    </a:lnTo>
                    <a:lnTo>
                      <a:pt x="279" y="64"/>
                    </a:lnTo>
                    <a:lnTo>
                      <a:pt x="287" y="66"/>
                    </a:lnTo>
                    <a:lnTo>
                      <a:pt x="297" y="70"/>
                    </a:lnTo>
                    <a:lnTo>
                      <a:pt x="305" y="72"/>
                    </a:lnTo>
                    <a:lnTo>
                      <a:pt x="312" y="75"/>
                    </a:lnTo>
                    <a:lnTo>
                      <a:pt x="327" y="77"/>
                    </a:lnTo>
                    <a:lnTo>
                      <a:pt x="343" y="77"/>
                    </a:lnTo>
                    <a:lnTo>
                      <a:pt x="360" y="76"/>
                    </a:lnTo>
                    <a:lnTo>
                      <a:pt x="393" y="72"/>
                    </a:lnTo>
                    <a:lnTo>
                      <a:pt x="409" y="71"/>
                    </a:lnTo>
                    <a:lnTo>
                      <a:pt x="425" y="72"/>
                    </a:lnTo>
                    <a:lnTo>
                      <a:pt x="409" y="74"/>
                    </a:lnTo>
                    <a:lnTo>
                      <a:pt x="392" y="76"/>
                    </a:lnTo>
                    <a:lnTo>
                      <a:pt x="358" y="82"/>
                    </a:lnTo>
                    <a:lnTo>
                      <a:pt x="341" y="85"/>
                    </a:lnTo>
                    <a:lnTo>
                      <a:pt x="324" y="86"/>
                    </a:lnTo>
                    <a:lnTo>
                      <a:pt x="307" y="85"/>
                    </a:lnTo>
                    <a:lnTo>
                      <a:pt x="299" y="84"/>
                    </a:lnTo>
                    <a:lnTo>
                      <a:pt x="289" y="80"/>
                    </a:lnTo>
                    <a:lnTo>
                      <a:pt x="280" y="77"/>
                    </a:lnTo>
                    <a:lnTo>
                      <a:pt x="271" y="75"/>
                    </a:lnTo>
                    <a:lnTo>
                      <a:pt x="254" y="72"/>
                    </a:lnTo>
                    <a:lnTo>
                      <a:pt x="215" y="70"/>
                    </a:lnTo>
                    <a:lnTo>
                      <a:pt x="207" y="69"/>
                    </a:lnTo>
                    <a:lnTo>
                      <a:pt x="197" y="66"/>
                    </a:lnTo>
                    <a:lnTo>
                      <a:pt x="178" y="59"/>
                    </a:lnTo>
                    <a:lnTo>
                      <a:pt x="143" y="44"/>
                    </a:lnTo>
                    <a:lnTo>
                      <a:pt x="110" y="28"/>
                    </a:lnTo>
                    <a:lnTo>
                      <a:pt x="92" y="20"/>
                    </a:lnTo>
                    <a:lnTo>
                      <a:pt x="75" y="15"/>
                    </a:lnTo>
                    <a:lnTo>
                      <a:pt x="67" y="14"/>
                    </a:lnTo>
                    <a:lnTo>
                      <a:pt x="59" y="13"/>
                    </a:lnTo>
                    <a:lnTo>
                      <a:pt x="40" y="13"/>
                    </a:lnTo>
                    <a:lnTo>
                      <a:pt x="23" y="16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1" name="Freeform 3660"/>
              <p:cNvSpPr>
                <a:spLocks/>
              </p:cNvSpPr>
              <p:nvPr/>
            </p:nvSpPr>
            <p:spPr bwMode="auto">
              <a:xfrm>
                <a:off x="2046" y="2272"/>
                <a:ext cx="111" cy="34"/>
              </a:xfrm>
              <a:custGeom>
                <a:avLst/>
                <a:gdLst>
                  <a:gd name="T0" fmla="*/ 111 w 106"/>
                  <a:gd name="T1" fmla="*/ 0 h 32"/>
                  <a:gd name="T2" fmla="*/ 110 w 106"/>
                  <a:gd name="T3" fmla="*/ 13 h 32"/>
                  <a:gd name="T4" fmla="*/ 101 w 106"/>
                  <a:gd name="T5" fmla="*/ 13 h 32"/>
                  <a:gd name="T6" fmla="*/ 91 w 106"/>
                  <a:gd name="T7" fmla="*/ 15 h 32"/>
                  <a:gd name="T8" fmla="*/ 72 w 106"/>
                  <a:gd name="T9" fmla="*/ 17 h 32"/>
                  <a:gd name="T10" fmla="*/ 54 w 106"/>
                  <a:gd name="T11" fmla="*/ 23 h 32"/>
                  <a:gd name="T12" fmla="*/ 35 w 106"/>
                  <a:gd name="T13" fmla="*/ 31 h 32"/>
                  <a:gd name="T14" fmla="*/ 0 w 106"/>
                  <a:gd name="T15" fmla="*/ 34 h 32"/>
                  <a:gd name="T16" fmla="*/ 32 w 106"/>
                  <a:gd name="T17" fmla="*/ 18 h 32"/>
                  <a:gd name="T18" fmla="*/ 50 w 106"/>
                  <a:gd name="T19" fmla="*/ 11 h 32"/>
                  <a:gd name="T20" fmla="*/ 70 w 106"/>
                  <a:gd name="T21" fmla="*/ 5 h 32"/>
                  <a:gd name="T22" fmla="*/ 91 w 106"/>
                  <a:gd name="T23" fmla="*/ 1 h 32"/>
                  <a:gd name="T24" fmla="*/ 101 w 106"/>
                  <a:gd name="T25" fmla="*/ 0 h 32"/>
                  <a:gd name="T26" fmla="*/ 111 w 106"/>
                  <a:gd name="T27" fmla="*/ 0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6" h="32">
                    <a:moveTo>
                      <a:pt x="106" y="0"/>
                    </a:moveTo>
                    <a:lnTo>
                      <a:pt x="105" y="12"/>
                    </a:lnTo>
                    <a:lnTo>
                      <a:pt x="96" y="12"/>
                    </a:lnTo>
                    <a:lnTo>
                      <a:pt x="87" y="14"/>
                    </a:lnTo>
                    <a:lnTo>
                      <a:pt x="69" y="16"/>
                    </a:lnTo>
                    <a:lnTo>
                      <a:pt x="52" y="22"/>
                    </a:lnTo>
                    <a:lnTo>
                      <a:pt x="33" y="29"/>
                    </a:lnTo>
                    <a:lnTo>
                      <a:pt x="0" y="32"/>
                    </a:lnTo>
                    <a:lnTo>
                      <a:pt x="31" y="17"/>
                    </a:lnTo>
                    <a:lnTo>
                      <a:pt x="48" y="10"/>
                    </a:lnTo>
                    <a:lnTo>
                      <a:pt x="67" y="5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2" name="Freeform 3661"/>
              <p:cNvSpPr>
                <a:spLocks/>
              </p:cNvSpPr>
              <p:nvPr/>
            </p:nvSpPr>
            <p:spPr bwMode="auto">
              <a:xfrm>
                <a:off x="1941" y="2305"/>
                <a:ext cx="89" cy="21"/>
              </a:xfrm>
              <a:custGeom>
                <a:avLst/>
                <a:gdLst>
                  <a:gd name="T0" fmla="*/ 85 w 85"/>
                  <a:gd name="T1" fmla="*/ 0 h 20"/>
                  <a:gd name="T2" fmla="*/ 89 w 85"/>
                  <a:gd name="T3" fmla="*/ 12 h 20"/>
                  <a:gd name="T4" fmla="*/ 73 w 85"/>
                  <a:gd name="T5" fmla="*/ 17 h 20"/>
                  <a:gd name="T6" fmla="*/ 58 w 85"/>
                  <a:gd name="T7" fmla="*/ 20 h 20"/>
                  <a:gd name="T8" fmla="*/ 42 w 85"/>
                  <a:gd name="T9" fmla="*/ 21 h 20"/>
                  <a:gd name="T10" fmla="*/ 26 w 85"/>
                  <a:gd name="T11" fmla="*/ 21 h 20"/>
                  <a:gd name="T12" fmla="*/ 14 w 85"/>
                  <a:gd name="T13" fmla="*/ 16 h 20"/>
                  <a:gd name="T14" fmla="*/ 0 w 85"/>
                  <a:gd name="T15" fmla="*/ 9 h 20"/>
                  <a:gd name="T16" fmla="*/ 15 w 85"/>
                  <a:gd name="T17" fmla="*/ 9 h 20"/>
                  <a:gd name="T18" fmla="*/ 27 w 85"/>
                  <a:gd name="T19" fmla="*/ 7 h 20"/>
                  <a:gd name="T20" fmla="*/ 42 w 85"/>
                  <a:gd name="T21" fmla="*/ 7 h 20"/>
                  <a:gd name="T22" fmla="*/ 57 w 85"/>
                  <a:gd name="T23" fmla="*/ 6 h 20"/>
                  <a:gd name="T24" fmla="*/ 70 w 85"/>
                  <a:gd name="T25" fmla="*/ 4 h 20"/>
                  <a:gd name="T26" fmla="*/ 85 w 85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5" h="20">
                    <a:moveTo>
                      <a:pt x="81" y="0"/>
                    </a:moveTo>
                    <a:lnTo>
                      <a:pt x="85" y="11"/>
                    </a:lnTo>
                    <a:lnTo>
                      <a:pt x="70" y="16"/>
                    </a:lnTo>
                    <a:lnTo>
                      <a:pt x="55" y="19"/>
                    </a:lnTo>
                    <a:lnTo>
                      <a:pt x="40" y="20"/>
                    </a:lnTo>
                    <a:lnTo>
                      <a:pt x="25" y="20"/>
                    </a:lnTo>
                    <a:lnTo>
                      <a:pt x="13" y="15"/>
                    </a:lnTo>
                    <a:lnTo>
                      <a:pt x="0" y="9"/>
                    </a:lnTo>
                    <a:lnTo>
                      <a:pt x="14" y="9"/>
                    </a:lnTo>
                    <a:lnTo>
                      <a:pt x="26" y="7"/>
                    </a:lnTo>
                    <a:lnTo>
                      <a:pt x="40" y="7"/>
                    </a:lnTo>
                    <a:lnTo>
                      <a:pt x="54" y="6"/>
                    </a:lnTo>
                    <a:lnTo>
                      <a:pt x="67" y="4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3" name="Freeform 3662"/>
              <p:cNvSpPr>
                <a:spLocks/>
              </p:cNvSpPr>
              <p:nvPr/>
            </p:nvSpPr>
            <p:spPr bwMode="auto">
              <a:xfrm>
                <a:off x="1911" y="2310"/>
                <a:ext cx="20" cy="14"/>
              </a:xfrm>
              <a:custGeom>
                <a:avLst/>
                <a:gdLst>
                  <a:gd name="T0" fmla="*/ 20 w 19"/>
                  <a:gd name="T1" fmla="*/ 1 h 14"/>
                  <a:gd name="T2" fmla="*/ 20 w 19"/>
                  <a:gd name="T3" fmla="*/ 14 h 14"/>
                  <a:gd name="T4" fmla="*/ 5 w 19"/>
                  <a:gd name="T5" fmla="*/ 12 h 14"/>
                  <a:gd name="T6" fmla="*/ 0 w 19"/>
                  <a:gd name="T7" fmla="*/ 5 h 14"/>
                  <a:gd name="T8" fmla="*/ 7 w 19"/>
                  <a:gd name="T9" fmla="*/ 0 h 14"/>
                  <a:gd name="T10" fmla="*/ 20 w 1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19" y="1"/>
                    </a:moveTo>
                    <a:lnTo>
                      <a:pt x="19" y="14"/>
                    </a:lnTo>
                    <a:lnTo>
                      <a:pt x="5" y="12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4" name="Freeform 3663"/>
              <p:cNvSpPr>
                <a:spLocks/>
              </p:cNvSpPr>
              <p:nvPr/>
            </p:nvSpPr>
            <p:spPr bwMode="auto">
              <a:xfrm>
                <a:off x="1624" y="2239"/>
                <a:ext cx="272" cy="82"/>
              </a:xfrm>
              <a:custGeom>
                <a:avLst/>
                <a:gdLst>
                  <a:gd name="T0" fmla="*/ 272 w 260"/>
                  <a:gd name="T1" fmla="*/ 71 h 79"/>
                  <a:gd name="T2" fmla="*/ 268 w 260"/>
                  <a:gd name="T3" fmla="*/ 82 h 79"/>
                  <a:gd name="T4" fmla="*/ 221 w 260"/>
                  <a:gd name="T5" fmla="*/ 70 h 79"/>
                  <a:gd name="T6" fmla="*/ 173 w 260"/>
                  <a:gd name="T7" fmla="*/ 54 h 79"/>
                  <a:gd name="T8" fmla="*/ 126 w 260"/>
                  <a:gd name="T9" fmla="*/ 37 h 79"/>
                  <a:gd name="T10" fmla="*/ 80 w 260"/>
                  <a:gd name="T11" fmla="*/ 21 h 79"/>
                  <a:gd name="T12" fmla="*/ 75 w 260"/>
                  <a:gd name="T13" fmla="*/ 17 h 79"/>
                  <a:gd name="T14" fmla="*/ 71 w 260"/>
                  <a:gd name="T15" fmla="*/ 13 h 79"/>
                  <a:gd name="T16" fmla="*/ 62 w 260"/>
                  <a:gd name="T17" fmla="*/ 10 h 79"/>
                  <a:gd name="T18" fmla="*/ 51 w 260"/>
                  <a:gd name="T19" fmla="*/ 8 h 79"/>
                  <a:gd name="T20" fmla="*/ 43 w 260"/>
                  <a:gd name="T21" fmla="*/ 8 h 79"/>
                  <a:gd name="T22" fmla="*/ 22 w 260"/>
                  <a:gd name="T23" fmla="*/ 12 h 79"/>
                  <a:gd name="T24" fmla="*/ 12 w 260"/>
                  <a:gd name="T25" fmla="*/ 13 h 79"/>
                  <a:gd name="T26" fmla="*/ 0 w 260"/>
                  <a:gd name="T27" fmla="*/ 16 h 79"/>
                  <a:gd name="T28" fmla="*/ 12 w 260"/>
                  <a:gd name="T29" fmla="*/ 12 h 79"/>
                  <a:gd name="T30" fmla="*/ 22 w 260"/>
                  <a:gd name="T31" fmla="*/ 10 h 79"/>
                  <a:gd name="T32" fmla="*/ 43 w 260"/>
                  <a:gd name="T33" fmla="*/ 2 h 79"/>
                  <a:gd name="T34" fmla="*/ 48 w 260"/>
                  <a:gd name="T35" fmla="*/ 1 h 79"/>
                  <a:gd name="T36" fmla="*/ 54 w 260"/>
                  <a:gd name="T37" fmla="*/ 0 h 79"/>
                  <a:gd name="T38" fmla="*/ 61 w 260"/>
                  <a:gd name="T39" fmla="*/ 1 h 79"/>
                  <a:gd name="T40" fmla="*/ 66 w 260"/>
                  <a:gd name="T41" fmla="*/ 1 h 79"/>
                  <a:gd name="T42" fmla="*/ 77 w 260"/>
                  <a:gd name="T43" fmla="*/ 5 h 79"/>
                  <a:gd name="T44" fmla="*/ 88 w 260"/>
                  <a:gd name="T45" fmla="*/ 10 h 79"/>
                  <a:gd name="T46" fmla="*/ 179 w 260"/>
                  <a:gd name="T47" fmla="*/ 43 h 79"/>
                  <a:gd name="T48" fmla="*/ 225 w 260"/>
                  <a:gd name="T49" fmla="*/ 58 h 79"/>
                  <a:gd name="T50" fmla="*/ 272 w 260"/>
                  <a:gd name="T51" fmla="*/ 71 h 7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60" h="79">
                    <a:moveTo>
                      <a:pt x="260" y="68"/>
                    </a:moveTo>
                    <a:lnTo>
                      <a:pt x="256" y="79"/>
                    </a:lnTo>
                    <a:lnTo>
                      <a:pt x="211" y="67"/>
                    </a:lnTo>
                    <a:lnTo>
                      <a:pt x="165" y="52"/>
                    </a:lnTo>
                    <a:lnTo>
                      <a:pt x="120" y="36"/>
                    </a:lnTo>
                    <a:lnTo>
                      <a:pt x="76" y="20"/>
                    </a:lnTo>
                    <a:lnTo>
                      <a:pt x="72" y="16"/>
                    </a:lnTo>
                    <a:lnTo>
                      <a:pt x="68" y="13"/>
                    </a:lnTo>
                    <a:lnTo>
                      <a:pt x="59" y="10"/>
                    </a:lnTo>
                    <a:lnTo>
                      <a:pt x="49" y="8"/>
                    </a:lnTo>
                    <a:lnTo>
                      <a:pt x="41" y="8"/>
                    </a:lnTo>
                    <a:lnTo>
                      <a:pt x="21" y="12"/>
                    </a:lnTo>
                    <a:lnTo>
                      <a:pt x="11" y="13"/>
                    </a:lnTo>
                    <a:lnTo>
                      <a:pt x="0" y="15"/>
                    </a:lnTo>
                    <a:lnTo>
                      <a:pt x="11" y="12"/>
                    </a:lnTo>
                    <a:lnTo>
                      <a:pt x="21" y="10"/>
                    </a:lnTo>
                    <a:lnTo>
                      <a:pt x="41" y="2"/>
                    </a:lnTo>
                    <a:lnTo>
                      <a:pt x="46" y="1"/>
                    </a:lnTo>
                    <a:lnTo>
                      <a:pt x="52" y="0"/>
                    </a:lnTo>
                    <a:lnTo>
                      <a:pt x="58" y="1"/>
                    </a:lnTo>
                    <a:lnTo>
                      <a:pt x="63" y="1"/>
                    </a:lnTo>
                    <a:lnTo>
                      <a:pt x="74" y="5"/>
                    </a:lnTo>
                    <a:lnTo>
                      <a:pt x="84" y="10"/>
                    </a:lnTo>
                    <a:lnTo>
                      <a:pt x="171" y="41"/>
                    </a:lnTo>
                    <a:lnTo>
                      <a:pt x="215" y="56"/>
                    </a:lnTo>
                    <a:lnTo>
                      <a:pt x="260" y="6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5" name="Freeform 3664"/>
              <p:cNvSpPr>
                <a:spLocks/>
              </p:cNvSpPr>
              <p:nvPr/>
            </p:nvSpPr>
            <p:spPr bwMode="auto">
              <a:xfrm>
                <a:off x="1641" y="2258"/>
                <a:ext cx="502" cy="80"/>
              </a:xfrm>
              <a:custGeom>
                <a:avLst/>
                <a:gdLst>
                  <a:gd name="T0" fmla="*/ 2 w 480"/>
                  <a:gd name="T1" fmla="*/ 14 h 77"/>
                  <a:gd name="T2" fmla="*/ 0 w 480"/>
                  <a:gd name="T3" fmla="*/ 0 h 77"/>
                  <a:gd name="T4" fmla="*/ 12 w 480"/>
                  <a:gd name="T5" fmla="*/ 0 h 77"/>
                  <a:gd name="T6" fmla="*/ 25 w 480"/>
                  <a:gd name="T7" fmla="*/ 0 h 77"/>
                  <a:gd name="T8" fmla="*/ 35 w 480"/>
                  <a:gd name="T9" fmla="*/ 2 h 77"/>
                  <a:gd name="T10" fmla="*/ 47 w 480"/>
                  <a:gd name="T11" fmla="*/ 4 h 77"/>
                  <a:gd name="T12" fmla="*/ 69 w 480"/>
                  <a:gd name="T13" fmla="*/ 10 h 77"/>
                  <a:gd name="T14" fmla="*/ 90 w 480"/>
                  <a:gd name="T15" fmla="*/ 19 h 77"/>
                  <a:gd name="T16" fmla="*/ 176 w 480"/>
                  <a:gd name="T17" fmla="*/ 47 h 77"/>
                  <a:gd name="T18" fmla="*/ 197 w 480"/>
                  <a:gd name="T19" fmla="*/ 53 h 77"/>
                  <a:gd name="T20" fmla="*/ 218 w 480"/>
                  <a:gd name="T21" fmla="*/ 59 h 77"/>
                  <a:gd name="T22" fmla="*/ 237 w 480"/>
                  <a:gd name="T23" fmla="*/ 63 h 77"/>
                  <a:gd name="T24" fmla="*/ 260 w 480"/>
                  <a:gd name="T25" fmla="*/ 66 h 77"/>
                  <a:gd name="T26" fmla="*/ 282 w 480"/>
                  <a:gd name="T27" fmla="*/ 68 h 77"/>
                  <a:gd name="T28" fmla="*/ 294 w 480"/>
                  <a:gd name="T29" fmla="*/ 69 h 77"/>
                  <a:gd name="T30" fmla="*/ 303 w 480"/>
                  <a:gd name="T31" fmla="*/ 69 h 77"/>
                  <a:gd name="T32" fmla="*/ 325 w 480"/>
                  <a:gd name="T33" fmla="*/ 64 h 77"/>
                  <a:gd name="T34" fmla="*/ 347 w 480"/>
                  <a:gd name="T35" fmla="*/ 62 h 77"/>
                  <a:gd name="T36" fmla="*/ 368 w 480"/>
                  <a:gd name="T37" fmla="*/ 61 h 77"/>
                  <a:gd name="T38" fmla="*/ 387 w 480"/>
                  <a:gd name="T39" fmla="*/ 62 h 77"/>
                  <a:gd name="T40" fmla="*/ 406 w 480"/>
                  <a:gd name="T41" fmla="*/ 62 h 77"/>
                  <a:gd name="T42" fmla="*/ 425 w 480"/>
                  <a:gd name="T43" fmla="*/ 61 h 77"/>
                  <a:gd name="T44" fmla="*/ 443 w 480"/>
                  <a:gd name="T45" fmla="*/ 58 h 77"/>
                  <a:gd name="T46" fmla="*/ 462 w 480"/>
                  <a:gd name="T47" fmla="*/ 54 h 77"/>
                  <a:gd name="T48" fmla="*/ 482 w 480"/>
                  <a:gd name="T49" fmla="*/ 51 h 77"/>
                  <a:gd name="T50" fmla="*/ 502 w 480"/>
                  <a:gd name="T51" fmla="*/ 50 h 77"/>
                  <a:gd name="T52" fmla="*/ 481 w 480"/>
                  <a:gd name="T53" fmla="*/ 53 h 77"/>
                  <a:gd name="T54" fmla="*/ 462 w 480"/>
                  <a:gd name="T55" fmla="*/ 58 h 77"/>
                  <a:gd name="T56" fmla="*/ 443 w 480"/>
                  <a:gd name="T57" fmla="*/ 63 h 77"/>
                  <a:gd name="T58" fmla="*/ 424 w 480"/>
                  <a:gd name="T59" fmla="*/ 68 h 77"/>
                  <a:gd name="T60" fmla="*/ 403 w 480"/>
                  <a:gd name="T61" fmla="*/ 70 h 77"/>
                  <a:gd name="T62" fmla="*/ 384 w 480"/>
                  <a:gd name="T63" fmla="*/ 72 h 77"/>
                  <a:gd name="T64" fmla="*/ 364 w 480"/>
                  <a:gd name="T65" fmla="*/ 73 h 77"/>
                  <a:gd name="T66" fmla="*/ 344 w 480"/>
                  <a:gd name="T67" fmla="*/ 75 h 77"/>
                  <a:gd name="T68" fmla="*/ 321 w 480"/>
                  <a:gd name="T69" fmla="*/ 79 h 77"/>
                  <a:gd name="T70" fmla="*/ 299 w 480"/>
                  <a:gd name="T71" fmla="*/ 80 h 77"/>
                  <a:gd name="T72" fmla="*/ 277 w 480"/>
                  <a:gd name="T73" fmla="*/ 80 h 77"/>
                  <a:gd name="T74" fmla="*/ 255 w 480"/>
                  <a:gd name="T75" fmla="*/ 78 h 77"/>
                  <a:gd name="T76" fmla="*/ 232 w 480"/>
                  <a:gd name="T77" fmla="*/ 75 h 77"/>
                  <a:gd name="T78" fmla="*/ 212 w 480"/>
                  <a:gd name="T79" fmla="*/ 70 h 77"/>
                  <a:gd name="T80" fmla="*/ 189 w 480"/>
                  <a:gd name="T81" fmla="*/ 63 h 77"/>
                  <a:gd name="T82" fmla="*/ 169 w 480"/>
                  <a:gd name="T83" fmla="*/ 57 h 77"/>
                  <a:gd name="T84" fmla="*/ 126 w 480"/>
                  <a:gd name="T85" fmla="*/ 43 h 77"/>
                  <a:gd name="T86" fmla="*/ 85 w 480"/>
                  <a:gd name="T87" fmla="*/ 30 h 77"/>
                  <a:gd name="T88" fmla="*/ 64 w 480"/>
                  <a:gd name="T89" fmla="*/ 24 h 77"/>
                  <a:gd name="T90" fmla="*/ 43 w 480"/>
                  <a:gd name="T91" fmla="*/ 20 h 77"/>
                  <a:gd name="T92" fmla="*/ 22 w 480"/>
                  <a:gd name="T93" fmla="*/ 16 h 77"/>
                  <a:gd name="T94" fmla="*/ 2 w 480"/>
                  <a:gd name="T95" fmla="*/ 14 h 7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80" h="77">
                    <a:moveTo>
                      <a:pt x="2" y="13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5" y="4"/>
                    </a:lnTo>
                    <a:lnTo>
                      <a:pt x="66" y="10"/>
                    </a:lnTo>
                    <a:lnTo>
                      <a:pt x="86" y="18"/>
                    </a:lnTo>
                    <a:lnTo>
                      <a:pt x="168" y="45"/>
                    </a:lnTo>
                    <a:lnTo>
                      <a:pt x="188" y="51"/>
                    </a:lnTo>
                    <a:lnTo>
                      <a:pt x="208" y="57"/>
                    </a:lnTo>
                    <a:lnTo>
                      <a:pt x="227" y="61"/>
                    </a:lnTo>
                    <a:lnTo>
                      <a:pt x="249" y="64"/>
                    </a:lnTo>
                    <a:lnTo>
                      <a:pt x="270" y="65"/>
                    </a:lnTo>
                    <a:lnTo>
                      <a:pt x="281" y="66"/>
                    </a:lnTo>
                    <a:lnTo>
                      <a:pt x="290" y="66"/>
                    </a:lnTo>
                    <a:lnTo>
                      <a:pt x="311" y="62"/>
                    </a:lnTo>
                    <a:lnTo>
                      <a:pt x="332" y="60"/>
                    </a:lnTo>
                    <a:lnTo>
                      <a:pt x="352" y="59"/>
                    </a:lnTo>
                    <a:lnTo>
                      <a:pt x="370" y="60"/>
                    </a:lnTo>
                    <a:lnTo>
                      <a:pt x="388" y="60"/>
                    </a:lnTo>
                    <a:lnTo>
                      <a:pt x="406" y="59"/>
                    </a:lnTo>
                    <a:lnTo>
                      <a:pt x="424" y="56"/>
                    </a:lnTo>
                    <a:lnTo>
                      <a:pt x="442" y="52"/>
                    </a:lnTo>
                    <a:lnTo>
                      <a:pt x="461" y="49"/>
                    </a:lnTo>
                    <a:lnTo>
                      <a:pt x="480" y="48"/>
                    </a:lnTo>
                    <a:lnTo>
                      <a:pt x="460" y="51"/>
                    </a:lnTo>
                    <a:lnTo>
                      <a:pt x="442" y="56"/>
                    </a:lnTo>
                    <a:lnTo>
                      <a:pt x="424" y="61"/>
                    </a:lnTo>
                    <a:lnTo>
                      <a:pt x="405" y="65"/>
                    </a:lnTo>
                    <a:lnTo>
                      <a:pt x="385" y="67"/>
                    </a:lnTo>
                    <a:lnTo>
                      <a:pt x="367" y="69"/>
                    </a:lnTo>
                    <a:lnTo>
                      <a:pt x="348" y="70"/>
                    </a:lnTo>
                    <a:lnTo>
                      <a:pt x="329" y="72"/>
                    </a:lnTo>
                    <a:lnTo>
                      <a:pt x="307" y="76"/>
                    </a:lnTo>
                    <a:lnTo>
                      <a:pt x="286" y="77"/>
                    </a:lnTo>
                    <a:lnTo>
                      <a:pt x="265" y="77"/>
                    </a:lnTo>
                    <a:lnTo>
                      <a:pt x="244" y="75"/>
                    </a:lnTo>
                    <a:lnTo>
                      <a:pt x="222" y="72"/>
                    </a:lnTo>
                    <a:lnTo>
                      <a:pt x="203" y="67"/>
                    </a:lnTo>
                    <a:lnTo>
                      <a:pt x="181" y="61"/>
                    </a:lnTo>
                    <a:lnTo>
                      <a:pt x="162" y="55"/>
                    </a:lnTo>
                    <a:lnTo>
                      <a:pt x="120" y="41"/>
                    </a:lnTo>
                    <a:lnTo>
                      <a:pt x="81" y="29"/>
                    </a:lnTo>
                    <a:lnTo>
                      <a:pt x="61" y="23"/>
                    </a:lnTo>
                    <a:lnTo>
                      <a:pt x="41" y="19"/>
                    </a:lnTo>
                    <a:lnTo>
                      <a:pt x="21" y="15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6" name="Freeform 3665"/>
              <p:cNvSpPr>
                <a:spLocks/>
              </p:cNvSpPr>
              <p:nvPr/>
            </p:nvSpPr>
            <p:spPr bwMode="auto">
              <a:xfrm>
                <a:off x="2070" y="2290"/>
                <a:ext cx="65" cy="25"/>
              </a:xfrm>
              <a:custGeom>
                <a:avLst/>
                <a:gdLst>
                  <a:gd name="T0" fmla="*/ 4 w 62"/>
                  <a:gd name="T1" fmla="*/ 25 h 24"/>
                  <a:gd name="T2" fmla="*/ 0 w 62"/>
                  <a:gd name="T3" fmla="*/ 13 h 24"/>
                  <a:gd name="T4" fmla="*/ 22 w 62"/>
                  <a:gd name="T5" fmla="*/ 7 h 24"/>
                  <a:gd name="T6" fmla="*/ 44 w 62"/>
                  <a:gd name="T7" fmla="*/ 0 h 24"/>
                  <a:gd name="T8" fmla="*/ 65 w 62"/>
                  <a:gd name="T9" fmla="*/ 4 h 24"/>
                  <a:gd name="T10" fmla="*/ 47 w 62"/>
                  <a:gd name="T11" fmla="*/ 14 h 24"/>
                  <a:gd name="T12" fmla="*/ 25 w 62"/>
                  <a:gd name="T13" fmla="*/ 19 h 24"/>
                  <a:gd name="T14" fmla="*/ 4 w 62"/>
                  <a:gd name="T15" fmla="*/ 2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24">
                    <a:moveTo>
                      <a:pt x="4" y="24"/>
                    </a:moveTo>
                    <a:lnTo>
                      <a:pt x="0" y="12"/>
                    </a:lnTo>
                    <a:lnTo>
                      <a:pt x="21" y="7"/>
                    </a:lnTo>
                    <a:lnTo>
                      <a:pt x="42" y="0"/>
                    </a:lnTo>
                    <a:lnTo>
                      <a:pt x="62" y="4"/>
                    </a:lnTo>
                    <a:lnTo>
                      <a:pt x="45" y="13"/>
                    </a:lnTo>
                    <a:lnTo>
                      <a:pt x="24" y="18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7" name="Freeform 3666"/>
              <p:cNvSpPr>
                <a:spLocks/>
              </p:cNvSpPr>
              <p:nvPr/>
            </p:nvSpPr>
            <p:spPr bwMode="auto">
              <a:xfrm>
                <a:off x="1636" y="2273"/>
                <a:ext cx="300" cy="80"/>
              </a:xfrm>
              <a:custGeom>
                <a:avLst/>
                <a:gdLst>
                  <a:gd name="T0" fmla="*/ 3 w 286"/>
                  <a:gd name="T1" fmla="*/ 14 h 76"/>
                  <a:gd name="T2" fmla="*/ 0 w 286"/>
                  <a:gd name="T3" fmla="*/ 1 h 76"/>
                  <a:gd name="T4" fmla="*/ 15 w 286"/>
                  <a:gd name="T5" fmla="*/ 0 h 76"/>
                  <a:gd name="T6" fmla="*/ 29 w 286"/>
                  <a:gd name="T7" fmla="*/ 1 h 76"/>
                  <a:gd name="T8" fmla="*/ 43 w 286"/>
                  <a:gd name="T9" fmla="*/ 3 h 76"/>
                  <a:gd name="T10" fmla="*/ 57 w 286"/>
                  <a:gd name="T11" fmla="*/ 5 h 76"/>
                  <a:gd name="T12" fmla="*/ 84 w 286"/>
                  <a:gd name="T13" fmla="*/ 14 h 76"/>
                  <a:gd name="T14" fmla="*/ 110 w 286"/>
                  <a:gd name="T15" fmla="*/ 22 h 76"/>
                  <a:gd name="T16" fmla="*/ 134 w 286"/>
                  <a:gd name="T17" fmla="*/ 33 h 76"/>
                  <a:gd name="T18" fmla="*/ 159 w 286"/>
                  <a:gd name="T19" fmla="*/ 43 h 76"/>
                  <a:gd name="T20" fmla="*/ 184 w 286"/>
                  <a:gd name="T21" fmla="*/ 49 h 76"/>
                  <a:gd name="T22" fmla="*/ 197 w 286"/>
                  <a:gd name="T23" fmla="*/ 53 h 76"/>
                  <a:gd name="T24" fmla="*/ 209 w 286"/>
                  <a:gd name="T25" fmla="*/ 54 h 76"/>
                  <a:gd name="T26" fmla="*/ 222 w 286"/>
                  <a:gd name="T27" fmla="*/ 54 h 76"/>
                  <a:gd name="T28" fmla="*/ 234 w 286"/>
                  <a:gd name="T29" fmla="*/ 58 h 76"/>
                  <a:gd name="T30" fmla="*/ 245 w 286"/>
                  <a:gd name="T31" fmla="*/ 62 h 76"/>
                  <a:gd name="T32" fmla="*/ 256 w 286"/>
                  <a:gd name="T33" fmla="*/ 67 h 76"/>
                  <a:gd name="T34" fmla="*/ 266 w 286"/>
                  <a:gd name="T35" fmla="*/ 71 h 76"/>
                  <a:gd name="T36" fmla="*/ 277 w 286"/>
                  <a:gd name="T37" fmla="*/ 75 h 76"/>
                  <a:gd name="T38" fmla="*/ 288 w 286"/>
                  <a:gd name="T39" fmla="*/ 79 h 76"/>
                  <a:gd name="T40" fmla="*/ 300 w 286"/>
                  <a:gd name="T41" fmla="*/ 79 h 76"/>
                  <a:gd name="T42" fmla="*/ 288 w 286"/>
                  <a:gd name="T43" fmla="*/ 80 h 76"/>
                  <a:gd name="T44" fmla="*/ 275 w 286"/>
                  <a:gd name="T45" fmla="*/ 79 h 76"/>
                  <a:gd name="T46" fmla="*/ 263 w 286"/>
                  <a:gd name="T47" fmla="*/ 76 h 76"/>
                  <a:gd name="T48" fmla="*/ 252 w 286"/>
                  <a:gd name="T49" fmla="*/ 73 h 76"/>
                  <a:gd name="T50" fmla="*/ 240 w 286"/>
                  <a:gd name="T51" fmla="*/ 68 h 76"/>
                  <a:gd name="T52" fmla="*/ 229 w 286"/>
                  <a:gd name="T53" fmla="*/ 65 h 76"/>
                  <a:gd name="T54" fmla="*/ 218 w 286"/>
                  <a:gd name="T55" fmla="*/ 65 h 76"/>
                  <a:gd name="T56" fmla="*/ 208 w 286"/>
                  <a:gd name="T57" fmla="*/ 67 h 76"/>
                  <a:gd name="T58" fmla="*/ 192 w 286"/>
                  <a:gd name="T59" fmla="*/ 65 h 76"/>
                  <a:gd name="T60" fmla="*/ 178 w 286"/>
                  <a:gd name="T61" fmla="*/ 64 h 76"/>
                  <a:gd name="T62" fmla="*/ 165 w 286"/>
                  <a:gd name="T63" fmla="*/ 60 h 76"/>
                  <a:gd name="T64" fmla="*/ 153 w 286"/>
                  <a:gd name="T65" fmla="*/ 55 h 76"/>
                  <a:gd name="T66" fmla="*/ 128 w 286"/>
                  <a:gd name="T67" fmla="*/ 43 h 76"/>
                  <a:gd name="T68" fmla="*/ 116 w 286"/>
                  <a:gd name="T69" fmla="*/ 38 h 76"/>
                  <a:gd name="T70" fmla="*/ 103 w 286"/>
                  <a:gd name="T71" fmla="*/ 35 h 76"/>
                  <a:gd name="T72" fmla="*/ 79 w 286"/>
                  <a:gd name="T73" fmla="*/ 25 h 76"/>
                  <a:gd name="T74" fmla="*/ 53 w 286"/>
                  <a:gd name="T75" fmla="*/ 19 h 76"/>
                  <a:gd name="T76" fmla="*/ 41 w 286"/>
                  <a:gd name="T77" fmla="*/ 16 h 76"/>
                  <a:gd name="T78" fmla="*/ 27 w 286"/>
                  <a:gd name="T79" fmla="*/ 15 h 76"/>
                  <a:gd name="T80" fmla="*/ 16 w 286"/>
                  <a:gd name="T81" fmla="*/ 14 h 76"/>
                  <a:gd name="T82" fmla="*/ 3 w 286"/>
                  <a:gd name="T83" fmla="*/ 14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6" h="76">
                    <a:moveTo>
                      <a:pt x="3" y="13"/>
                    </a:moveTo>
                    <a:lnTo>
                      <a:pt x="0" y="1"/>
                    </a:lnTo>
                    <a:lnTo>
                      <a:pt x="14" y="0"/>
                    </a:lnTo>
                    <a:lnTo>
                      <a:pt x="28" y="1"/>
                    </a:lnTo>
                    <a:lnTo>
                      <a:pt x="41" y="3"/>
                    </a:lnTo>
                    <a:lnTo>
                      <a:pt x="54" y="5"/>
                    </a:lnTo>
                    <a:lnTo>
                      <a:pt x="80" y="13"/>
                    </a:lnTo>
                    <a:lnTo>
                      <a:pt x="105" y="21"/>
                    </a:lnTo>
                    <a:lnTo>
                      <a:pt x="128" y="31"/>
                    </a:lnTo>
                    <a:lnTo>
                      <a:pt x="152" y="41"/>
                    </a:lnTo>
                    <a:lnTo>
                      <a:pt x="175" y="47"/>
                    </a:lnTo>
                    <a:lnTo>
                      <a:pt x="188" y="50"/>
                    </a:lnTo>
                    <a:lnTo>
                      <a:pt x="199" y="51"/>
                    </a:lnTo>
                    <a:lnTo>
                      <a:pt x="212" y="51"/>
                    </a:lnTo>
                    <a:lnTo>
                      <a:pt x="223" y="55"/>
                    </a:lnTo>
                    <a:lnTo>
                      <a:pt x="234" y="59"/>
                    </a:lnTo>
                    <a:lnTo>
                      <a:pt x="244" y="64"/>
                    </a:lnTo>
                    <a:lnTo>
                      <a:pt x="254" y="67"/>
                    </a:lnTo>
                    <a:lnTo>
                      <a:pt x="264" y="71"/>
                    </a:lnTo>
                    <a:lnTo>
                      <a:pt x="275" y="75"/>
                    </a:lnTo>
                    <a:lnTo>
                      <a:pt x="286" y="75"/>
                    </a:lnTo>
                    <a:lnTo>
                      <a:pt x="275" y="76"/>
                    </a:lnTo>
                    <a:lnTo>
                      <a:pt x="262" y="75"/>
                    </a:lnTo>
                    <a:lnTo>
                      <a:pt x="251" y="72"/>
                    </a:lnTo>
                    <a:lnTo>
                      <a:pt x="240" y="69"/>
                    </a:lnTo>
                    <a:lnTo>
                      <a:pt x="229" y="65"/>
                    </a:lnTo>
                    <a:lnTo>
                      <a:pt x="218" y="62"/>
                    </a:lnTo>
                    <a:lnTo>
                      <a:pt x="208" y="62"/>
                    </a:lnTo>
                    <a:lnTo>
                      <a:pt x="198" y="64"/>
                    </a:lnTo>
                    <a:lnTo>
                      <a:pt x="183" y="62"/>
                    </a:lnTo>
                    <a:lnTo>
                      <a:pt x="170" y="61"/>
                    </a:lnTo>
                    <a:lnTo>
                      <a:pt x="157" y="57"/>
                    </a:lnTo>
                    <a:lnTo>
                      <a:pt x="146" y="52"/>
                    </a:lnTo>
                    <a:lnTo>
                      <a:pt x="122" y="41"/>
                    </a:lnTo>
                    <a:lnTo>
                      <a:pt x="111" y="36"/>
                    </a:lnTo>
                    <a:lnTo>
                      <a:pt x="98" y="33"/>
                    </a:lnTo>
                    <a:lnTo>
                      <a:pt x="75" y="24"/>
                    </a:lnTo>
                    <a:lnTo>
                      <a:pt x="51" y="18"/>
                    </a:lnTo>
                    <a:lnTo>
                      <a:pt x="39" y="15"/>
                    </a:lnTo>
                    <a:lnTo>
                      <a:pt x="26" y="14"/>
                    </a:lnTo>
                    <a:lnTo>
                      <a:pt x="15" y="13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8" name="Freeform 3667"/>
              <p:cNvSpPr>
                <a:spLocks/>
              </p:cNvSpPr>
              <p:nvPr/>
            </p:nvSpPr>
            <p:spPr bwMode="auto">
              <a:xfrm>
                <a:off x="1958" y="2328"/>
                <a:ext cx="171" cy="29"/>
              </a:xfrm>
              <a:custGeom>
                <a:avLst/>
                <a:gdLst>
                  <a:gd name="T0" fmla="*/ 5 w 163"/>
                  <a:gd name="T1" fmla="*/ 29 h 28"/>
                  <a:gd name="T2" fmla="*/ 0 w 163"/>
                  <a:gd name="T3" fmla="*/ 18 h 28"/>
                  <a:gd name="T4" fmla="*/ 16 w 163"/>
                  <a:gd name="T5" fmla="*/ 13 h 28"/>
                  <a:gd name="T6" fmla="*/ 31 w 163"/>
                  <a:gd name="T7" fmla="*/ 12 h 28"/>
                  <a:gd name="T8" fmla="*/ 62 w 163"/>
                  <a:gd name="T9" fmla="*/ 12 h 28"/>
                  <a:gd name="T10" fmla="*/ 76 w 163"/>
                  <a:gd name="T11" fmla="*/ 10 h 28"/>
                  <a:gd name="T12" fmla="*/ 90 w 163"/>
                  <a:gd name="T13" fmla="*/ 10 h 28"/>
                  <a:gd name="T14" fmla="*/ 105 w 163"/>
                  <a:gd name="T15" fmla="*/ 7 h 28"/>
                  <a:gd name="T16" fmla="*/ 119 w 163"/>
                  <a:gd name="T17" fmla="*/ 3 h 28"/>
                  <a:gd name="T18" fmla="*/ 145 w 163"/>
                  <a:gd name="T19" fmla="*/ 0 h 28"/>
                  <a:gd name="T20" fmla="*/ 171 w 163"/>
                  <a:gd name="T21" fmla="*/ 2 h 28"/>
                  <a:gd name="T22" fmla="*/ 145 w 163"/>
                  <a:gd name="T23" fmla="*/ 7 h 28"/>
                  <a:gd name="T24" fmla="*/ 121 w 163"/>
                  <a:gd name="T25" fmla="*/ 16 h 28"/>
                  <a:gd name="T26" fmla="*/ 106 w 163"/>
                  <a:gd name="T27" fmla="*/ 20 h 28"/>
                  <a:gd name="T28" fmla="*/ 91 w 163"/>
                  <a:gd name="T29" fmla="*/ 23 h 28"/>
                  <a:gd name="T30" fmla="*/ 76 w 163"/>
                  <a:gd name="T31" fmla="*/ 24 h 28"/>
                  <a:gd name="T32" fmla="*/ 62 w 163"/>
                  <a:gd name="T33" fmla="*/ 25 h 28"/>
                  <a:gd name="T34" fmla="*/ 31 w 163"/>
                  <a:gd name="T35" fmla="*/ 25 h 28"/>
                  <a:gd name="T36" fmla="*/ 19 w 163"/>
                  <a:gd name="T37" fmla="*/ 26 h 28"/>
                  <a:gd name="T38" fmla="*/ 5 w 163"/>
                  <a:gd name="T39" fmla="*/ 29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3" h="28">
                    <a:moveTo>
                      <a:pt x="5" y="28"/>
                    </a:moveTo>
                    <a:lnTo>
                      <a:pt x="0" y="17"/>
                    </a:lnTo>
                    <a:lnTo>
                      <a:pt x="15" y="13"/>
                    </a:lnTo>
                    <a:lnTo>
                      <a:pt x="30" y="12"/>
                    </a:lnTo>
                    <a:lnTo>
                      <a:pt x="59" y="12"/>
                    </a:lnTo>
                    <a:lnTo>
                      <a:pt x="72" y="10"/>
                    </a:lnTo>
                    <a:lnTo>
                      <a:pt x="86" y="10"/>
                    </a:lnTo>
                    <a:lnTo>
                      <a:pt x="100" y="7"/>
                    </a:lnTo>
                    <a:lnTo>
                      <a:pt x="113" y="3"/>
                    </a:lnTo>
                    <a:lnTo>
                      <a:pt x="138" y="0"/>
                    </a:lnTo>
                    <a:lnTo>
                      <a:pt x="163" y="2"/>
                    </a:lnTo>
                    <a:lnTo>
                      <a:pt x="138" y="7"/>
                    </a:lnTo>
                    <a:lnTo>
                      <a:pt x="115" y="15"/>
                    </a:lnTo>
                    <a:lnTo>
                      <a:pt x="101" y="19"/>
                    </a:lnTo>
                    <a:lnTo>
                      <a:pt x="87" y="22"/>
                    </a:lnTo>
                    <a:lnTo>
                      <a:pt x="72" y="23"/>
                    </a:lnTo>
                    <a:lnTo>
                      <a:pt x="59" y="24"/>
                    </a:lnTo>
                    <a:lnTo>
                      <a:pt x="30" y="24"/>
                    </a:lnTo>
                    <a:lnTo>
                      <a:pt x="18" y="25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09" name="Freeform 3668"/>
              <p:cNvSpPr>
                <a:spLocks/>
              </p:cNvSpPr>
              <p:nvPr/>
            </p:nvSpPr>
            <p:spPr bwMode="auto">
              <a:xfrm>
                <a:off x="1651" y="2290"/>
                <a:ext cx="226" cy="65"/>
              </a:xfrm>
              <a:custGeom>
                <a:avLst/>
                <a:gdLst>
                  <a:gd name="T0" fmla="*/ 0 w 216"/>
                  <a:gd name="T1" fmla="*/ 14 h 62"/>
                  <a:gd name="T2" fmla="*/ 2 w 216"/>
                  <a:gd name="T3" fmla="*/ 0 h 62"/>
                  <a:gd name="T4" fmla="*/ 22 w 216"/>
                  <a:gd name="T5" fmla="*/ 5 h 62"/>
                  <a:gd name="T6" fmla="*/ 43 w 216"/>
                  <a:gd name="T7" fmla="*/ 9 h 62"/>
                  <a:gd name="T8" fmla="*/ 63 w 216"/>
                  <a:gd name="T9" fmla="*/ 15 h 62"/>
                  <a:gd name="T10" fmla="*/ 83 w 216"/>
                  <a:gd name="T11" fmla="*/ 20 h 62"/>
                  <a:gd name="T12" fmla="*/ 120 w 216"/>
                  <a:gd name="T13" fmla="*/ 36 h 62"/>
                  <a:gd name="T14" fmla="*/ 139 w 216"/>
                  <a:gd name="T15" fmla="*/ 42 h 62"/>
                  <a:gd name="T16" fmla="*/ 149 w 216"/>
                  <a:gd name="T17" fmla="*/ 45 h 62"/>
                  <a:gd name="T18" fmla="*/ 159 w 216"/>
                  <a:gd name="T19" fmla="*/ 46 h 62"/>
                  <a:gd name="T20" fmla="*/ 176 w 216"/>
                  <a:gd name="T21" fmla="*/ 50 h 62"/>
                  <a:gd name="T22" fmla="*/ 193 w 216"/>
                  <a:gd name="T23" fmla="*/ 56 h 62"/>
                  <a:gd name="T24" fmla="*/ 209 w 216"/>
                  <a:gd name="T25" fmla="*/ 62 h 62"/>
                  <a:gd name="T26" fmla="*/ 226 w 216"/>
                  <a:gd name="T27" fmla="*/ 65 h 62"/>
                  <a:gd name="T28" fmla="*/ 208 w 216"/>
                  <a:gd name="T29" fmla="*/ 64 h 62"/>
                  <a:gd name="T30" fmla="*/ 189 w 216"/>
                  <a:gd name="T31" fmla="*/ 62 h 62"/>
                  <a:gd name="T32" fmla="*/ 172 w 216"/>
                  <a:gd name="T33" fmla="*/ 59 h 62"/>
                  <a:gd name="T34" fmla="*/ 155 w 216"/>
                  <a:gd name="T35" fmla="*/ 58 h 62"/>
                  <a:gd name="T36" fmla="*/ 144 w 216"/>
                  <a:gd name="T37" fmla="*/ 57 h 62"/>
                  <a:gd name="T38" fmla="*/ 134 w 216"/>
                  <a:gd name="T39" fmla="*/ 53 h 62"/>
                  <a:gd name="T40" fmla="*/ 114 w 216"/>
                  <a:gd name="T41" fmla="*/ 47 h 62"/>
                  <a:gd name="T42" fmla="*/ 95 w 216"/>
                  <a:gd name="T43" fmla="*/ 40 h 62"/>
                  <a:gd name="T44" fmla="*/ 76 w 216"/>
                  <a:gd name="T45" fmla="*/ 31 h 62"/>
                  <a:gd name="T46" fmla="*/ 59 w 216"/>
                  <a:gd name="T47" fmla="*/ 26 h 62"/>
                  <a:gd name="T48" fmla="*/ 39 w 216"/>
                  <a:gd name="T49" fmla="*/ 22 h 62"/>
                  <a:gd name="T50" fmla="*/ 19 w 216"/>
                  <a:gd name="T51" fmla="*/ 19 h 62"/>
                  <a:gd name="T52" fmla="*/ 0 w 216"/>
                  <a:gd name="T53" fmla="*/ 14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16" h="62">
                    <a:moveTo>
                      <a:pt x="0" y="13"/>
                    </a:moveTo>
                    <a:lnTo>
                      <a:pt x="2" y="0"/>
                    </a:lnTo>
                    <a:lnTo>
                      <a:pt x="21" y="5"/>
                    </a:lnTo>
                    <a:lnTo>
                      <a:pt x="41" y="9"/>
                    </a:lnTo>
                    <a:lnTo>
                      <a:pt x="60" y="14"/>
                    </a:lnTo>
                    <a:lnTo>
                      <a:pt x="79" y="19"/>
                    </a:lnTo>
                    <a:lnTo>
                      <a:pt x="115" y="34"/>
                    </a:lnTo>
                    <a:lnTo>
                      <a:pt x="133" y="40"/>
                    </a:lnTo>
                    <a:lnTo>
                      <a:pt x="142" y="43"/>
                    </a:lnTo>
                    <a:lnTo>
                      <a:pt x="152" y="44"/>
                    </a:lnTo>
                    <a:lnTo>
                      <a:pt x="168" y="48"/>
                    </a:lnTo>
                    <a:lnTo>
                      <a:pt x="184" y="53"/>
                    </a:lnTo>
                    <a:lnTo>
                      <a:pt x="200" y="59"/>
                    </a:lnTo>
                    <a:lnTo>
                      <a:pt x="216" y="62"/>
                    </a:lnTo>
                    <a:lnTo>
                      <a:pt x="199" y="61"/>
                    </a:lnTo>
                    <a:lnTo>
                      <a:pt x="181" y="59"/>
                    </a:lnTo>
                    <a:lnTo>
                      <a:pt x="164" y="56"/>
                    </a:lnTo>
                    <a:lnTo>
                      <a:pt x="148" y="55"/>
                    </a:lnTo>
                    <a:lnTo>
                      <a:pt x="138" y="54"/>
                    </a:lnTo>
                    <a:lnTo>
                      <a:pt x="128" y="51"/>
                    </a:lnTo>
                    <a:lnTo>
                      <a:pt x="109" y="45"/>
                    </a:lnTo>
                    <a:lnTo>
                      <a:pt x="91" y="38"/>
                    </a:lnTo>
                    <a:lnTo>
                      <a:pt x="73" y="30"/>
                    </a:lnTo>
                    <a:lnTo>
                      <a:pt x="56" y="25"/>
                    </a:lnTo>
                    <a:lnTo>
                      <a:pt x="37" y="21"/>
                    </a:lnTo>
                    <a:lnTo>
                      <a:pt x="18" y="1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0" name="Freeform 3669"/>
              <p:cNvSpPr>
                <a:spLocks/>
              </p:cNvSpPr>
              <p:nvPr/>
            </p:nvSpPr>
            <p:spPr bwMode="auto">
              <a:xfrm>
                <a:off x="1667" y="2315"/>
                <a:ext cx="444" cy="60"/>
              </a:xfrm>
              <a:custGeom>
                <a:avLst/>
                <a:gdLst>
                  <a:gd name="T0" fmla="*/ 444 w 424"/>
                  <a:gd name="T1" fmla="*/ 27 h 57"/>
                  <a:gd name="T2" fmla="*/ 437 w 424"/>
                  <a:gd name="T3" fmla="*/ 38 h 57"/>
                  <a:gd name="T4" fmla="*/ 403 w 424"/>
                  <a:gd name="T5" fmla="*/ 43 h 57"/>
                  <a:gd name="T6" fmla="*/ 364 w 424"/>
                  <a:gd name="T7" fmla="*/ 49 h 57"/>
                  <a:gd name="T8" fmla="*/ 326 w 424"/>
                  <a:gd name="T9" fmla="*/ 56 h 57"/>
                  <a:gd name="T10" fmla="*/ 306 w 424"/>
                  <a:gd name="T11" fmla="*/ 58 h 57"/>
                  <a:gd name="T12" fmla="*/ 286 w 424"/>
                  <a:gd name="T13" fmla="*/ 58 h 57"/>
                  <a:gd name="T14" fmla="*/ 267 w 424"/>
                  <a:gd name="T15" fmla="*/ 60 h 57"/>
                  <a:gd name="T16" fmla="*/ 246 w 424"/>
                  <a:gd name="T17" fmla="*/ 55 h 57"/>
                  <a:gd name="T18" fmla="*/ 237 w 424"/>
                  <a:gd name="T19" fmla="*/ 54 h 57"/>
                  <a:gd name="T20" fmla="*/ 227 w 424"/>
                  <a:gd name="T21" fmla="*/ 54 h 57"/>
                  <a:gd name="T22" fmla="*/ 208 w 424"/>
                  <a:gd name="T23" fmla="*/ 54 h 57"/>
                  <a:gd name="T24" fmla="*/ 187 w 424"/>
                  <a:gd name="T25" fmla="*/ 54 h 57"/>
                  <a:gd name="T26" fmla="*/ 168 w 424"/>
                  <a:gd name="T27" fmla="*/ 51 h 57"/>
                  <a:gd name="T28" fmla="*/ 148 w 424"/>
                  <a:gd name="T29" fmla="*/ 47 h 57"/>
                  <a:gd name="T30" fmla="*/ 129 w 424"/>
                  <a:gd name="T31" fmla="*/ 40 h 57"/>
                  <a:gd name="T32" fmla="*/ 113 w 424"/>
                  <a:gd name="T33" fmla="*/ 34 h 57"/>
                  <a:gd name="T34" fmla="*/ 97 w 424"/>
                  <a:gd name="T35" fmla="*/ 28 h 57"/>
                  <a:gd name="T36" fmla="*/ 65 w 424"/>
                  <a:gd name="T37" fmla="*/ 21 h 57"/>
                  <a:gd name="T38" fmla="*/ 32 w 424"/>
                  <a:gd name="T39" fmla="*/ 12 h 57"/>
                  <a:gd name="T40" fmla="*/ 16 w 424"/>
                  <a:gd name="T41" fmla="*/ 6 h 57"/>
                  <a:gd name="T42" fmla="*/ 0 w 424"/>
                  <a:gd name="T43" fmla="*/ 0 h 57"/>
                  <a:gd name="T44" fmla="*/ 17 w 424"/>
                  <a:gd name="T45" fmla="*/ 5 h 57"/>
                  <a:gd name="T46" fmla="*/ 34 w 424"/>
                  <a:gd name="T47" fmla="*/ 9 h 57"/>
                  <a:gd name="T48" fmla="*/ 50 w 424"/>
                  <a:gd name="T49" fmla="*/ 13 h 57"/>
                  <a:gd name="T50" fmla="*/ 60 w 424"/>
                  <a:gd name="T51" fmla="*/ 13 h 57"/>
                  <a:gd name="T52" fmla="*/ 67 w 424"/>
                  <a:gd name="T53" fmla="*/ 15 h 57"/>
                  <a:gd name="T54" fmla="*/ 86 w 424"/>
                  <a:gd name="T55" fmla="*/ 17 h 57"/>
                  <a:gd name="T56" fmla="*/ 103 w 424"/>
                  <a:gd name="T57" fmla="*/ 21 h 57"/>
                  <a:gd name="T58" fmla="*/ 136 w 424"/>
                  <a:gd name="T59" fmla="*/ 31 h 57"/>
                  <a:gd name="T60" fmla="*/ 155 w 424"/>
                  <a:gd name="T61" fmla="*/ 36 h 57"/>
                  <a:gd name="T62" fmla="*/ 174 w 424"/>
                  <a:gd name="T63" fmla="*/ 39 h 57"/>
                  <a:gd name="T64" fmla="*/ 193 w 424"/>
                  <a:gd name="T65" fmla="*/ 40 h 57"/>
                  <a:gd name="T66" fmla="*/ 210 w 424"/>
                  <a:gd name="T67" fmla="*/ 40 h 57"/>
                  <a:gd name="T68" fmla="*/ 230 w 424"/>
                  <a:gd name="T69" fmla="*/ 40 h 57"/>
                  <a:gd name="T70" fmla="*/ 241 w 424"/>
                  <a:gd name="T71" fmla="*/ 40 h 57"/>
                  <a:gd name="T72" fmla="*/ 251 w 424"/>
                  <a:gd name="T73" fmla="*/ 43 h 57"/>
                  <a:gd name="T74" fmla="*/ 262 w 424"/>
                  <a:gd name="T75" fmla="*/ 45 h 57"/>
                  <a:gd name="T76" fmla="*/ 268 w 424"/>
                  <a:gd name="T77" fmla="*/ 47 h 57"/>
                  <a:gd name="T78" fmla="*/ 288 w 424"/>
                  <a:gd name="T79" fmla="*/ 44 h 57"/>
                  <a:gd name="T80" fmla="*/ 307 w 424"/>
                  <a:gd name="T81" fmla="*/ 44 h 57"/>
                  <a:gd name="T82" fmla="*/ 326 w 424"/>
                  <a:gd name="T83" fmla="*/ 43 h 57"/>
                  <a:gd name="T84" fmla="*/ 363 w 424"/>
                  <a:gd name="T85" fmla="*/ 37 h 57"/>
                  <a:gd name="T86" fmla="*/ 402 w 424"/>
                  <a:gd name="T87" fmla="*/ 31 h 57"/>
                  <a:gd name="T88" fmla="*/ 422 w 424"/>
                  <a:gd name="T89" fmla="*/ 28 h 57"/>
                  <a:gd name="T90" fmla="*/ 444 w 424"/>
                  <a:gd name="T91" fmla="*/ 27 h 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4" h="57">
                    <a:moveTo>
                      <a:pt x="424" y="26"/>
                    </a:moveTo>
                    <a:lnTo>
                      <a:pt x="417" y="36"/>
                    </a:lnTo>
                    <a:lnTo>
                      <a:pt x="385" y="41"/>
                    </a:lnTo>
                    <a:lnTo>
                      <a:pt x="348" y="47"/>
                    </a:lnTo>
                    <a:lnTo>
                      <a:pt x="311" y="53"/>
                    </a:lnTo>
                    <a:lnTo>
                      <a:pt x="292" y="55"/>
                    </a:lnTo>
                    <a:lnTo>
                      <a:pt x="273" y="55"/>
                    </a:lnTo>
                    <a:lnTo>
                      <a:pt x="255" y="57"/>
                    </a:lnTo>
                    <a:lnTo>
                      <a:pt x="235" y="52"/>
                    </a:lnTo>
                    <a:lnTo>
                      <a:pt x="226" y="51"/>
                    </a:lnTo>
                    <a:lnTo>
                      <a:pt x="217" y="51"/>
                    </a:lnTo>
                    <a:lnTo>
                      <a:pt x="199" y="51"/>
                    </a:lnTo>
                    <a:lnTo>
                      <a:pt x="179" y="51"/>
                    </a:lnTo>
                    <a:lnTo>
                      <a:pt x="160" y="48"/>
                    </a:lnTo>
                    <a:lnTo>
                      <a:pt x="141" y="45"/>
                    </a:lnTo>
                    <a:lnTo>
                      <a:pt x="123" y="38"/>
                    </a:lnTo>
                    <a:lnTo>
                      <a:pt x="108" y="32"/>
                    </a:lnTo>
                    <a:lnTo>
                      <a:pt x="93" y="27"/>
                    </a:lnTo>
                    <a:lnTo>
                      <a:pt x="62" y="20"/>
                    </a:lnTo>
                    <a:lnTo>
                      <a:pt x="31" y="11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16" y="5"/>
                    </a:lnTo>
                    <a:lnTo>
                      <a:pt x="32" y="9"/>
                    </a:lnTo>
                    <a:lnTo>
                      <a:pt x="48" y="12"/>
                    </a:lnTo>
                    <a:lnTo>
                      <a:pt x="57" y="12"/>
                    </a:lnTo>
                    <a:lnTo>
                      <a:pt x="64" y="14"/>
                    </a:lnTo>
                    <a:lnTo>
                      <a:pt x="82" y="16"/>
                    </a:lnTo>
                    <a:lnTo>
                      <a:pt x="98" y="20"/>
                    </a:lnTo>
                    <a:lnTo>
                      <a:pt x="130" y="29"/>
                    </a:lnTo>
                    <a:lnTo>
                      <a:pt x="148" y="34"/>
                    </a:lnTo>
                    <a:lnTo>
                      <a:pt x="166" y="37"/>
                    </a:lnTo>
                    <a:lnTo>
                      <a:pt x="184" y="38"/>
                    </a:lnTo>
                    <a:lnTo>
                      <a:pt x="201" y="38"/>
                    </a:lnTo>
                    <a:lnTo>
                      <a:pt x="220" y="38"/>
                    </a:lnTo>
                    <a:lnTo>
                      <a:pt x="230" y="38"/>
                    </a:lnTo>
                    <a:lnTo>
                      <a:pt x="240" y="41"/>
                    </a:lnTo>
                    <a:lnTo>
                      <a:pt x="250" y="43"/>
                    </a:lnTo>
                    <a:lnTo>
                      <a:pt x="256" y="45"/>
                    </a:lnTo>
                    <a:lnTo>
                      <a:pt x="275" y="42"/>
                    </a:lnTo>
                    <a:lnTo>
                      <a:pt x="293" y="42"/>
                    </a:lnTo>
                    <a:lnTo>
                      <a:pt x="311" y="41"/>
                    </a:lnTo>
                    <a:lnTo>
                      <a:pt x="347" y="35"/>
                    </a:lnTo>
                    <a:lnTo>
                      <a:pt x="384" y="29"/>
                    </a:lnTo>
                    <a:lnTo>
                      <a:pt x="403" y="27"/>
                    </a:lnTo>
                    <a:lnTo>
                      <a:pt x="424" y="2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1" name="Freeform 3670"/>
              <p:cNvSpPr>
                <a:spLocks/>
              </p:cNvSpPr>
              <p:nvPr/>
            </p:nvSpPr>
            <p:spPr bwMode="auto">
              <a:xfrm>
                <a:off x="1685" y="2342"/>
                <a:ext cx="330" cy="48"/>
              </a:xfrm>
              <a:custGeom>
                <a:avLst/>
                <a:gdLst>
                  <a:gd name="T0" fmla="*/ 14 w 315"/>
                  <a:gd name="T1" fmla="*/ 2 h 46"/>
                  <a:gd name="T2" fmla="*/ 0 w 315"/>
                  <a:gd name="T3" fmla="*/ 2 h 46"/>
                  <a:gd name="T4" fmla="*/ 19 w 315"/>
                  <a:gd name="T5" fmla="*/ 0 h 46"/>
                  <a:gd name="T6" fmla="*/ 36 w 315"/>
                  <a:gd name="T7" fmla="*/ 0 h 46"/>
                  <a:gd name="T8" fmla="*/ 51 w 315"/>
                  <a:gd name="T9" fmla="*/ 2 h 46"/>
                  <a:gd name="T10" fmla="*/ 65 w 315"/>
                  <a:gd name="T11" fmla="*/ 6 h 46"/>
                  <a:gd name="T12" fmla="*/ 91 w 315"/>
                  <a:gd name="T13" fmla="*/ 14 h 46"/>
                  <a:gd name="T14" fmla="*/ 105 w 315"/>
                  <a:gd name="T15" fmla="*/ 18 h 46"/>
                  <a:gd name="T16" fmla="*/ 118 w 315"/>
                  <a:gd name="T17" fmla="*/ 21 h 46"/>
                  <a:gd name="T18" fmla="*/ 148 w 315"/>
                  <a:gd name="T19" fmla="*/ 27 h 46"/>
                  <a:gd name="T20" fmla="*/ 175 w 315"/>
                  <a:gd name="T21" fmla="*/ 32 h 46"/>
                  <a:gd name="T22" fmla="*/ 189 w 315"/>
                  <a:gd name="T23" fmla="*/ 33 h 46"/>
                  <a:gd name="T24" fmla="*/ 202 w 315"/>
                  <a:gd name="T25" fmla="*/ 34 h 46"/>
                  <a:gd name="T26" fmla="*/ 217 w 315"/>
                  <a:gd name="T27" fmla="*/ 34 h 46"/>
                  <a:gd name="T28" fmla="*/ 230 w 315"/>
                  <a:gd name="T29" fmla="*/ 34 h 46"/>
                  <a:gd name="T30" fmla="*/ 256 w 315"/>
                  <a:gd name="T31" fmla="*/ 33 h 46"/>
                  <a:gd name="T32" fmla="*/ 280 w 315"/>
                  <a:gd name="T33" fmla="*/ 32 h 46"/>
                  <a:gd name="T34" fmla="*/ 305 w 315"/>
                  <a:gd name="T35" fmla="*/ 31 h 46"/>
                  <a:gd name="T36" fmla="*/ 316 w 315"/>
                  <a:gd name="T37" fmla="*/ 32 h 46"/>
                  <a:gd name="T38" fmla="*/ 330 w 315"/>
                  <a:gd name="T39" fmla="*/ 33 h 46"/>
                  <a:gd name="T40" fmla="*/ 316 w 315"/>
                  <a:gd name="T41" fmla="*/ 33 h 46"/>
                  <a:gd name="T42" fmla="*/ 304 w 315"/>
                  <a:gd name="T43" fmla="*/ 34 h 46"/>
                  <a:gd name="T44" fmla="*/ 279 w 315"/>
                  <a:gd name="T45" fmla="*/ 39 h 46"/>
                  <a:gd name="T46" fmla="*/ 255 w 315"/>
                  <a:gd name="T47" fmla="*/ 44 h 46"/>
                  <a:gd name="T48" fmla="*/ 228 w 315"/>
                  <a:gd name="T49" fmla="*/ 48 h 46"/>
                  <a:gd name="T50" fmla="*/ 214 w 315"/>
                  <a:gd name="T51" fmla="*/ 48 h 46"/>
                  <a:gd name="T52" fmla="*/ 199 w 315"/>
                  <a:gd name="T53" fmla="*/ 48 h 46"/>
                  <a:gd name="T54" fmla="*/ 185 w 315"/>
                  <a:gd name="T55" fmla="*/ 47 h 46"/>
                  <a:gd name="T56" fmla="*/ 171 w 315"/>
                  <a:gd name="T57" fmla="*/ 44 h 46"/>
                  <a:gd name="T58" fmla="*/ 142 w 315"/>
                  <a:gd name="T59" fmla="*/ 39 h 46"/>
                  <a:gd name="T60" fmla="*/ 115 w 315"/>
                  <a:gd name="T61" fmla="*/ 32 h 46"/>
                  <a:gd name="T62" fmla="*/ 87 w 315"/>
                  <a:gd name="T63" fmla="*/ 26 h 46"/>
                  <a:gd name="T64" fmla="*/ 60 w 315"/>
                  <a:gd name="T65" fmla="*/ 18 h 46"/>
                  <a:gd name="T66" fmla="*/ 47 w 315"/>
                  <a:gd name="T67" fmla="*/ 16 h 46"/>
                  <a:gd name="T68" fmla="*/ 32 w 315"/>
                  <a:gd name="T69" fmla="*/ 13 h 46"/>
                  <a:gd name="T70" fmla="*/ 20 w 315"/>
                  <a:gd name="T71" fmla="*/ 10 h 46"/>
                  <a:gd name="T72" fmla="*/ 14 w 315"/>
                  <a:gd name="T73" fmla="*/ 9 h 46"/>
                  <a:gd name="T74" fmla="*/ 9 w 315"/>
                  <a:gd name="T75" fmla="*/ 9 h 46"/>
                  <a:gd name="T76" fmla="*/ 8 w 315"/>
                  <a:gd name="T77" fmla="*/ 9 h 46"/>
                  <a:gd name="T78" fmla="*/ 14 w 315"/>
                  <a:gd name="T79" fmla="*/ 2 h 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15" h="46">
                    <a:moveTo>
                      <a:pt x="13" y="2"/>
                    </a:moveTo>
                    <a:lnTo>
                      <a:pt x="0" y="2"/>
                    </a:lnTo>
                    <a:lnTo>
                      <a:pt x="18" y="0"/>
                    </a:lnTo>
                    <a:lnTo>
                      <a:pt x="34" y="0"/>
                    </a:lnTo>
                    <a:lnTo>
                      <a:pt x="49" y="2"/>
                    </a:lnTo>
                    <a:lnTo>
                      <a:pt x="62" y="6"/>
                    </a:lnTo>
                    <a:lnTo>
                      <a:pt x="87" y="13"/>
                    </a:lnTo>
                    <a:lnTo>
                      <a:pt x="100" y="17"/>
                    </a:lnTo>
                    <a:lnTo>
                      <a:pt x="113" y="20"/>
                    </a:lnTo>
                    <a:lnTo>
                      <a:pt x="141" y="26"/>
                    </a:lnTo>
                    <a:lnTo>
                      <a:pt x="167" y="31"/>
                    </a:lnTo>
                    <a:lnTo>
                      <a:pt x="180" y="32"/>
                    </a:lnTo>
                    <a:lnTo>
                      <a:pt x="193" y="33"/>
                    </a:lnTo>
                    <a:lnTo>
                      <a:pt x="207" y="33"/>
                    </a:lnTo>
                    <a:lnTo>
                      <a:pt x="220" y="33"/>
                    </a:lnTo>
                    <a:lnTo>
                      <a:pt x="244" y="32"/>
                    </a:lnTo>
                    <a:lnTo>
                      <a:pt x="267" y="31"/>
                    </a:lnTo>
                    <a:lnTo>
                      <a:pt x="291" y="30"/>
                    </a:lnTo>
                    <a:lnTo>
                      <a:pt x="302" y="31"/>
                    </a:lnTo>
                    <a:lnTo>
                      <a:pt x="315" y="32"/>
                    </a:lnTo>
                    <a:lnTo>
                      <a:pt x="302" y="32"/>
                    </a:lnTo>
                    <a:lnTo>
                      <a:pt x="290" y="33"/>
                    </a:lnTo>
                    <a:lnTo>
                      <a:pt x="266" y="37"/>
                    </a:lnTo>
                    <a:lnTo>
                      <a:pt x="243" y="42"/>
                    </a:lnTo>
                    <a:lnTo>
                      <a:pt x="218" y="46"/>
                    </a:lnTo>
                    <a:lnTo>
                      <a:pt x="204" y="46"/>
                    </a:lnTo>
                    <a:lnTo>
                      <a:pt x="190" y="46"/>
                    </a:lnTo>
                    <a:lnTo>
                      <a:pt x="177" y="45"/>
                    </a:lnTo>
                    <a:lnTo>
                      <a:pt x="163" y="42"/>
                    </a:lnTo>
                    <a:lnTo>
                      <a:pt x="136" y="37"/>
                    </a:lnTo>
                    <a:lnTo>
                      <a:pt x="110" y="31"/>
                    </a:lnTo>
                    <a:lnTo>
                      <a:pt x="83" y="25"/>
                    </a:lnTo>
                    <a:lnTo>
                      <a:pt x="57" y="17"/>
                    </a:lnTo>
                    <a:lnTo>
                      <a:pt x="45" y="15"/>
                    </a:lnTo>
                    <a:lnTo>
                      <a:pt x="31" y="12"/>
                    </a:lnTo>
                    <a:lnTo>
                      <a:pt x="19" y="10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2" name="Freeform 3671"/>
              <p:cNvSpPr>
                <a:spLocks/>
              </p:cNvSpPr>
              <p:nvPr/>
            </p:nvSpPr>
            <p:spPr bwMode="auto">
              <a:xfrm>
                <a:off x="2035" y="2357"/>
                <a:ext cx="60" cy="19"/>
              </a:xfrm>
              <a:custGeom>
                <a:avLst/>
                <a:gdLst>
                  <a:gd name="T0" fmla="*/ 3 w 57"/>
                  <a:gd name="T1" fmla="*/ 19 h 18"/>
                  <a:gd name="T2" fmla="*/ 0 w 57"/>
                  <a:gd name="T3" fmla="*/ 7 h 18"/>
                  <a:gd name="T4" fmla="*/ 20 w 57"/>
                  <a:gd name="T5" fmla="*/ 2 h 18"/>
                  <a:gd name="T6" fmla="*/ 31 w 57"/>
                  <a:gd name="T7" fmla="*/ 1 h 18"/>
                  <a:gd name="T8" fmla="*/ 41 w 57"/>
                  <a:gd name="T9" fmla="*/ 0 h 18"/>
                  <a:gd name="T10" fmla="*/ 60 w 57"/>
                  <a:gd name="T11" fmla="*/ 7 h 18"/>
                  <a:gd name="T12" fmla="*/ 41 w 57"/>
                  <a:gd name="T13" fmla="*/ 13 h 18"/>
                  <a:gd name="T14" fmla="*/ 33 w 57"/>
                  <a:gd name="T15" fmla="*/ 14 h 18"/>
                  <a:gd name="T16" fmla="*/ 22 w 57"/>
                  <a:gd name="T17" fmla="*/ 16 h 18"/>
                  <a:gd name="T18" fmla="*/ 3 w 57"/>
                  <a:gd name="T19" fmla="*/ 1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18">
                    <a:moveTo>
                      <a:pt x="3" y="18"/>
                    </a:moveTo>
                    <a:lnTo>
                      <a:pt x="0" y="7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57" y="7"/>
                    </a:lnTo>
                    <a:lnTo>
                      <a:pt x="39" y="12"/>
                    </a:lnTo>
                    <a:lnTo>
                      <a:pt x="31" y="13"/>
                    </a:lnTo>
                    <a:lnTo>
                      <a:pt x="21" y="15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3" name="Freeform 3672"/>
              <p:cNvSpPr>
                <a:spLocks/>
              </p:cNvSpPr>
              <p:nvPr/>
            </p:nvSpPr>
            <p:spPr bwMode="auto">
              <a:xfrm>
                <a:off x="1734" y="2360"/>
                <a:ext cx="112" cy="35"/>
              </a:xfrm>
              <a:custGeom>
                <a:avLst/>
                <a:gdLst>
                  <a:gd name="T0" fmla="*/ 0 w 107"/>
                  <a:gd name="T1" fmla="*/ 14 h 33"/>
                  <a:gd name="T2" fmla="*/ 3 w 107"/>
                  <a:gd name="T3" fmla="*/ 0 h 33"/>
                  <a:gd name="T4" fmla="*/ 23 w 107"/>
                  <a:gd name="T5" fmla="*/ 4 h 33"/>
                  <a:gd name="T6" fmla="*/ 42 w 107"/>
                  <a:gd name="T7" fmla="*/ 10 h 33"/>
                  <a:gd name="T8" fmla="*/ 62 w 107"/>
                  <a:gd name="T9" fmla="*/ 15 h 33"/>
                  <a:gd name="T10" fmla="*/ 80 w 107"/>
                  <a:gd name="T11" fmla="*/ 19 h 33"/>
                  <a:gd name="T12" fmla="*/ 96 w 107"/>
                  <a:gd name="T13" fmla="*/ 27 h 33"/>
                  <a:gd name="T14" fmla="*/ 112 w 107"/>
                  <a:gd name="T15" fmla="*/ 35 h 33"/>
                  <a:gd name="T16" fmla="*/ 94 w 107"/>
                  <a:gd name="T17" fmla="*/ 32 h 33"/>
                  <a:gd name="T18" fmla="*/ 77 w 107"/>
                  <a:gd name="T19" fmla="*/ 32 h 33"/>
                  <a:gd name="T20" fmla="*/ 57 w 107"/>
                  <a:gd name="T21" fmla="*/ 29 h 33"/>
                  <a:gd name="T22" fmla="*/ 38 w 107"/>
                  <a:gd name="T23" fmla="*/ 21 h 33"/>
                  <a:gd name="T24" fmla="*/ 19 w 107"/>
                  <a:gd name="T25" fmla="*/ 18 h 33"/>
                  <a:gd name="T26" fmla="*/ 0 w 107"/>
                  <a:gd name="T27" fmla="*/ 14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33">
                    <a:moveTo>
                      <a:pt x="0" y="13"/>
                    </a:moveTo>
                    <a:lnTo>
                      <a:pt x="3" y="0"/>
                    </a:lnTo>
                    <a:lnTo>
                      <a:pt x="22" y="4"/>
                    </a:lnTo>
                    <a:lnTo>
                      <a:pt x="40" y="9"/>
                    </a:lnTo>
                    <a:lnTo>
                      <a:pt x="59" y="14"/>
                    </a:lnTo>
                    <a:lnTo>
                      <a:pt x="76" y="18"/>
                    </a:lnTo>
                    <a:lnTo>
                      <a:pt x="92" y="25"/>
                    </a:lnTo>
                    <a:lnTo>
                      <a:pt x="107" y="33"/>
                    </a:lnTo>
                    <a:lnTo>
                      <a:pt x="90" y="30"/>
                    </a:lnTo>
                    <a:lnTo>
                      <a:pt x="74" y="30"/>
                    </a:lnTo>
                    <a:lnTo>
                      <a:pt x="54" y="27"/>
                    </a:lnTo>
                    <a:lnTo>
                      <a:pt x="36" y="20"/>
                    </a:lnTo>
                    <a:lnTo>
                      <a:pt x="18" y="17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4" name="Freeform 3673"/>
              <p:cNvSpPr>
                <a:spLocks/>
              </p:cNvSpPr>
              <p:nvPr/>
            </p:nvSpPr>
            <p:spPr bwMode="auto">
              <a:xfrm>
                <a:off x="1773" y="2380"/>
                <a:ext cx="296" cy="23"/>
              </a:xfrm>
              <a:custGeom>
                <a:avLst/>
                <a:gdLst>
                  <a:gd name="T0" fmla="*/ 0 w 282"/>
                  <a:gd name="T1" fmla="*/ 12 h 22"/>
                  <a:gd name="T2" fmla="*/ 5 w 282"/>
                  <a:gd name="T3" fmla="*/ 0 h 22"/>
                  <a:gd name="T4" fmla="*/ 10 w 282"/>
                  <a:gd name="T5" fmla="*/ 4 h 22"/>
                  <a:gd name="T6" fmla="*/ 17 w 282"/>
                  <a:gd name="T7" fmla="*/ 6 h 22"/>
                  <a:gd name="T8" fmla="*/ 28 w 282"/>
                  <a:gd name="T9" fmla="*/ 9 h 22"/>
                  <a:gd name="T10" fmla="*/ 40 w 282"/>
                  <a:gd name="T11" fmla="*/ 10 h 22"/>
                  <a:gd name="T12" fmla="*/ 51 w 282"/>
                  <a:gd name="T13" fmla="*/ 9 h 22"/>
                  <a:gd name="T14" fmla="*/ 78 w 282"/>
                  <a:gd name="T15" fmla="*/ 8 h 22"/>
                  <a:gd name="T16" fmla="*/ 91 w 282"/>
                  <a:gd name="T17" fmla="*/ 8 h 22"/>
                  <a:gd name="T18" fmla="*/ 105 w 282"/>
                  <a:gd name="T19" fmla="*/ 9 h 22"/>
                  <a:gd name="T20" fmla="*/ 118 w 282"/>
                  <a:gd name="T21" fmla="*/ 10 h 22"/>
                  <a:gd name="T22" fmla="*/ 129 w 282"/>
                  <a:gd name="T23" fmla="*/ 10 h 22"/>
                  <a:gd name="T24" fmla="*/ 155 w 282"/>
                  <a:gd name="T25" fmla="*/ 9 h 22"/>
                  <a:gd name="T26" fmla="*/ 169 w 282"/>
                  <a:gd name="T27" fmla="*/ 9 h 22"/>
                  <a:gd name="T28" fmla="*/ 183 w 282"/>
                  <a:gd name="T29" fmla="*/ 10 h 22"/>
                  <a:gd name="T30" fmla="*/ 194 w 282"/>
                  <a:gd name="T31" fmla="*/ 10 h 22"/>
                  <a:gd name="T32" fmla="*/ 200 w 282"/>
                  <a:gd name="T33" fmla="*/ 10 h 22"/>
                  <a:gd name="T34" fmla="*/ 206 w 282"/>
                  <a:gd name="T35" fmla="*/ 9 h 22"/>
                  <a:gd name="T36" fmla="*/ 228 w 282"/>
                  <a:gd name="T37" fmla="*/ 4 h 22"/>
                  <a:gd name="T38" fmla="*/ 238 w 282"/>
                  <a:gd name="T39" fmla="*/ 3 h 22"/>
                  <a:gd name="T40" fmla="*/ 250 w 282"/>
                  <a:gd name="T41" fmla="*/ 0 h 22"/>
                  <a:gd name="T42" fmla="*/ 274 w 282"/>
                  <a:gd name="T43" fmla="*/ 1 h 22"/>
                  <a:gd name="T44" fmla="*/ 284 w 282"/>
                  <a:gd name="T45" fmla="*/ 1 h 22"/>
                  <a:gd name="T46" fmla="*/ 296 w 282"/>
                  <a:gd name="T47" fmla="*/ 0 h 22"/>
                  <a:gd name="T48" fmla="*/ 284 w 282"/>
                  <a:gd name="T49" fmla="*/ 3 h 22"/>
                  <a:gd name="T50" fmla="*/ 273 w 282"/>
                  <a:gd name="T51" fmla="*/ 4 h 22"/>
                  <a:gd name="T52" fmla="*/ 250 w 282"/>
                  <a:gd name="T53" fmla="*/ 6 h 22"/>
                  <a:gd name="T54" fmla="*/ 228 w 282"/>
                  <a:gd name="T55" fmla="*/ 15 h 22"/>
                  <a:gd name="T56" fmla="*/ 206 w 282"/>
                  <a:gd name="T57" fmla="*/ 22 h 22"/>
                  <a:gd name="T58" fmla="*/ 198 w 282"/>
                  <a:gd name="T59" fmla="*/ 23 h 22"/>
                  <a:gd name="T60" fmla="*/ 191 w 282"/>
                  <a:gd name="T61" fmla="*/ 23 h 22"/>
                  <a:gd name="T62" fmla="*/ 178 w 282"/>
                  <a:gd name="T63" fmla="*/ 23 h 22"/>
                  <a:gd name="T64" fmla="*/ 166 w 282"/>
                  <a:gd name="T65" fmla="*/ 21 h 22"/>
                  <a:gd name="T66" fmla="*/ 161 w 282"/>
                  <a:gd name="T67" fmla="*/ 21 h 22"/>
                  <a:gd name="T68" fmla="*/ 153 w 282"/>
                  <a:gd name="T69" fmla="*/ 22 h 22"/>
                  <a:gd name="T70" fmla="*/ 128 w 282"/>
                  <a:gd name="T71" fmla="*/ 23 h 22"/>
                  <a:gd name="T72" fmla="*/ 114 w 282"/>
                  <a:gd name="T73" fmla="*/ 23 h 22"/>
                  <a:gd name="T74" fmla="*/ 102 w 282"/>
                  <a:gd name="T75" fmla="*/ 21 h 22"/>
                  <a:gd name="T76" fmla="*/ 89 w 282"/>
                  <a:gd name="T77" fmla="*/ 20 h 22"/>
                  <a:gd name="T78" fmla="*/ 78 w 282"/>
                  <a:gd name="T79" fmla="*/ 21 h 22"/>
                  <a:gd name="T80" fmla="*/ 51 w 282"/>
                  <a:gd name="T81" fmla="*/ 22 h 22"/>
                  <a:gd name="T82" fmla="*/ 38 w 282"/>
                  <a:gd name="T83" fmla="*/ 23 h 22"/>
                  <a:gd name="T84" fmla="*/ 24 w 282"/>
                  <a:gd name="T85" fmla="*/ 22 h 22"/>
                  <a:gd name="T86" fmla="*/ 12 w 282"/>
                  <a:gd name="T87" fmla="*/ 18 h 22"/>
                  <a:gd name="T88" fmla="*/ 5 w 282"/>
                  <a:gd name="T89" fmla="*/ 16 h 22"/>
                  <a:gd name="T90" fmla="*/ 0 w 282"/>
                  <a:gd name="T91" fmla="*/ 12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82" h="22">
                    <a:moveTo>
                      <a:pt x="0" y="11"/>
                    </a:moveTo>
                    <a:lnTo>
                      <a:pt x="5" y="0"/>
                    </a:lnTo>
                    <a:lnTo>
                      <a:pt x="10" y="4"/>
                    </a:lnTo>
                    <a:lnTo>
                      <a:pt x="16" y="6"/>
                    </a:lnTo>
                    <a:lnTo>
                      <a:pt x="27" y="9"/>
                    </a:lnTo>
                    <a:lnTo>
                      <a:pt x="38" y="10"/>
                    </a:lnTo>
                    <a:lnTo>
                      <a:pt x="49" y="9"/>
                    </a:lnTo>
                    <a:lnTo>
                      <a:pt x="74" y="8"/>
                    </a:lnTo>
                    <a:lnTo>
                      <a:pt x="87" y="8"/>
                    </a:lnTo>
                    <a:lnTo>
                      <a:pt x="100" y="9"/>
                    </a:lnTo>
                    <a:lnTo>
                      <a:pt x="112" y="10"/>
                    </a:lnTo>
                    <a:lnTo>
                      <a:pt x="123" y="10"/>
                    </a:lnTo>
                    <a:lnTo>
                      <a:pt x="148" y="9"/>
                    </a:lnTo>
                    <a:lnTo>
                      <a:pt x="161" y="9"/>
                    </a:lnTo>
                    <a:lnTo>
                      <a:pt x="174" y="10"/>
                    </a:lnTo>
                    <a:lnTo>
                      <a:pt x="185" y="10"/>
                    </a:lnTo>
                    <a:lnTo>
                      <a:pt x="191" y="10"/>
                    </a:lnTo>
                    <a:lnTo>
                      <a:pt x="196" y="9"/>
                    </a:lnTo>
                    <a:lnTo>
                      <a:pt x="217" y="4"/>
                    </a:lnTo>
                    <a:lnTo>
                      <a:pt x="227" y="3"/>
                    </a:lnTo>
                    <a:lnTo>
                      <a:pt x="238" y="0"/>
                    </a:lnTo>
                    <a:lnTo>
                      <a:pt x="261" y="1"/>
                    </a:lnTo>
                    <a:lnTo>
                      <a:pt x="271" y="1"/>
                    </a:lnTo>
                    <a:lnTo>
                      <a:pt x="282" y="0"/>
                    </a:lnTo>
                    <a:lnTo>
                      <a:pt x="271" y="3"/>
                    </a:lnTo>
                    <a:lnTo>
                      <a:pt x="260" y="4"/>
                    </a:lnTo>
                    <a:lnTo>
                      <a:pt x="238" y="6"/>
                    </a:lnTo>
                    <a:lnTo>
                      <a:pt x="217" y="14"/>
                    </a:lnTo>
                    <a:lnTo>
                      <a:pt x="196" y="21"/>
                    </a:lnTo>
                    <a:lnTo>
                      <a:pt x="189" y="22"/>
                    </a:lnTo>
                    <a:lnTo>
                      <a:pt x="182" y="22"/>
                    </a:lnTo>
                    <a:lnTo>
                      <a:pt x="170" y="22"/>
                    </a:lnTo>
                    <a:lnTo>
                      <a:pt x="158" y="20"/>
                    </a:lnTo>
                    <a:lnTo>
                      <a:pt x="153" y="20"/>
                    </a:lnTo>
                    <a:lnTo>
                      <a:pt x="146" y="21"/>
                    </a:lnTo>
                    <a:lnTo>
                      <a:pt x="122" y="22"/>
                    </a:lnTo>
                    <a:lnTo>
                      <a:pt x="109" y="22"/>
                    </a:lnTo>
                    <a:lnTo>
                      <a:pt x="97" y="20"/>
                    </a:lnTo>
                    <a:lnTo>
                      <a:pt x="85" y="19"/>
                    </a:lnTo>
                    <a:lnTo>
                      <a:pt x="74" y="20"/>
                    </a:lnTo>
                    <a:lnTo>
                      <a:pt x="49" y="21"/>
                    </a:lnTo>
                    <a:lnTo>
                      <a:pt x="36" y="22"/>
                    </a:lnTo>
                    <a:lnTo>
                      <a:pt x="23" y="21"/>
                    </a:lnTo>
                    <a:lnTo>
                      <a:pt x="11" y="17"/>
                    </a:lnTo>
                    <a:lnTo>
                      <a:pt x="5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5" name="Freeform 3674"/>
              <p:cNvSpPr>
                <a:spLocks/>
              </p:cNvSpPr>
              <p:nvPr/>
            </p:nvSpPr>
            <p:spPr bwMode="auto">
              <a:xfrm>
                <a:off x="1818" y="2397"/>
                <a:ext cx="123" cy="22"/>
              </a:xfrm>
              <a:custGeom>
                <a:avLst/>
                <a:gdLst>
                  <a:gd name="T0" fmla="*/ 5 w 117"/>
                  <a:gd name="T1" fmla="*/ 17 h 21"/>
                  <a:gd name="T2" fmla="*/ 0 w 117"/>
                  <a:gd name="T3" fmla="*/ 5 h 21"/>
                  <a:gd name="T4" fmla="*/ 5 w 117"/>
                  <a:gd name="T5" fmla="*/ 3 h 21"/>
                  <a:gd name="T6" fmla="*/ 12 w 117"/>
                  <a:gd name="T7" fmla="*/ 1 h 21"/>
                  <a:gd name="T8" fmla="*/ 19 w 117"/>
                  <a:gd name="T9" fmla="*/ 0 h 21"/>
                  <a:gd name="T10" fmla="*/ 24 w 117"/>
                  <a:gd name="T11" fmla="*/ 0 h 21"/>
                  <a:gd name="T12" fmla="*/ 36 w 117"/>
                  <a:gd name="T13" fmla="*/ 3 h 21"/>
                  <a:gd name="T14" fmla="*/ 46 w 117"/>
                  <a:gd name="T15" fmla="*/ 6 h 21"/>
                  <a:gd name="T16" fmla="*/ 49 w 117"/>
                  <a:gd name="T17" fmla="*/ 8 h 21"/>
                  <a:gd name="T18" fmla="*/ 55 w 117"/>
                  <a:gd name="T19" fmla="*/ 9 h 21"/>
                  <a:gd name="T20" fmla="*/ 65 w 117"/>
                  <a:gd name="T21" fmla="*/ 9 h 21"/>
                  <a:gd name="T22" fmla="*/ 76 w 117"/>
                  <a:gd name="T23" fmla="*/ 8 h 21"/>
                  <a:gd name="T24" fmla="*/ 86 w 117"/>
                  <a:gd name="T25" fmla="*/ 8 h 21"/>
                  <a:gd name="T26" fmla="*/ 123 w 117"/>
                  <a:gd name="T27" fmla="*/ 15 h 21"/>
                  <a:gd name="T28" fmla="*/ 85 w 117"/>
                  <a:gd name="T29" fmla="*/ 21 h 21"/>
                  <a:gd name="T30" fmla="*/ 76 w 117"/>
                  <a:gd name="T31" fmla="*/ 21 h 21"/>
                  <a:gd name="T32" fmla="*/ 64 w 117"/>
                  <a:gd name="T33" fmla="*/ 22 h 21"/>
                  <a:gd name="T34" fmla="*/ 53 w 117"/>
                  <a:gd name="T35" fmla="*/ 22 h 21"/>
                  <a:gd name="T36" fmla="*/ 47 w 117"/>
                  <a:gd name="T37" fmla="*/ 21 h 21"/>
                  <a:gd name="T38" fmla="*/ 41 w 117"/>
                  <a:gd name="T39" fmla="*/ 19 h 21"/>
                  <a:gd name="T40" fmla="*/ 32 w 117"/>
                  <a:gd name="T41" fmla="*/ 15 h 21"/>
                  <a:gd name="T42" fmla="*/ 22 w 117"/>
                  <a:gd name="T43" fmla="*/ 14 h 21"/>
                  <a:gd name="T44" fmla="*/ 15 w 117"/>
                  <a:gd name="T45" fmla="*/ 15 h 21"/>
                  <a:gd name="T46" fmla="*/ 5 w 117"/>
                  <a:gd name="T47" fmla="*/ 1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7" h="21">
                    <a:moveTo>
                      <a:pt x="5" y="16"/>
                    </a:moveTo>
                    <a:lnTo>
                      <a:pt x="0" y="5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4" y="3"/>
                    </a:lnTo>
                    <a:lnTo>
                      <a:pt x="44" y="6"/>
                    </a:lnTo>
                    <a:lnTo>
                      <a:pt x="47" y="8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117" y="14"/>
                    </a:lnTo>
                    <a:lnTo>
                      <a:pt x="81" y="20"/>
                    </a:lnTo>
                    <a:lnTo>
                      <a:pt x="72" y="20"/>
                    </a:lnTo>
                    <a:lnTo>
                      <a:pt x="61" y="21"/>
                    </a:lnTo>
                    <a:lnTo>
                      <a:pt x="50" y="21"/>
                    </a:lnTo>
                    <a:lnTo>
                      <a:pt x="45" y="20"/>
                    </a:lnTo>
                    <a:lnTo>
                      <a:pt x="39" y="18"/>
                    </a:lnTo>
                    <a:lnTo>
                      <a:pt x="30" y="14"/>
                    </a:lnTo>
                    <a:lnTo>
                      <a:pt x="21" y="13"/>
                    </a:lnTo>
                    <a:lnTo>
                      <a:pt x="14" y="14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6" name="Freeform 3675"/>
              <p:cNvSpPr>
                <a:spLocks/>
              </p:cNvSpPr>
              <p:nvPr/>
            </p:nvSpPr>
            <p:spPr bwMode="auto">
              <a:xfrm>
                <a:off x="1974" y="2400"/>
                <a:ext cx="42" cy="14"/>
              </a:xfrm>
              <a:custGeom>
                <a:avLst/>
                <a:gdLst>
                  <a:gd name="T0" fmla="*/ 0 w 41"/>
                  <a:gd name="T1" fmla="*/ 14 h 13"/>
                  <a:gd name="T2" fmla="*/ 0 w 41"/>
                  <a:gd name="T3" fmla="*/ 1 h 13"/>
                  <a:gd name="T4" fmla="*/ 14 w 41"/>
                  <a:gd name="T5" fmla="*/ 1 h 13"/>
                  <a:gd name="T6" fmla="*/ 30 w 41"/>
                  <a:gd name="T7" fmla="*/ 0 h 13"/>
                  <a:gd name="T8" fmla="*/ 42 w 41"/>
                  <a:gd name="T9" fmla="*/ 5 h 13"/>
                  <a:gd name="T10" fmla="*/ 30 w 41"/>
                  <a:gd name="T11" fmla="*/ 13 h 13"/>
                  <a:gd name="T12" fmla="*/ 14 w 41"/>
                  <a:gd name="T13" fmla="*/ 14 h 13"/>
                  <a:gd name="T14" fmla="*/ 0 w 41"/>
                  <a:gd name="T15" fmla="*/ 14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3">
                    <a:moveTo>
                      <a:pt x="0" y="13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9" y="0"/>
                    </a:lnTo>
                    <a:lnTo>
                      <a:pt x="41" y="5"/>
                    </a:lnTo>
                    <a:lnTo>
                      <a:pt x="29" y="12"/>
                    </a:lnTo>
                    <a:lnTo>
                      <a:pt x="1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7" name="Freeform 3676"/>
              <p:cNvSpPr>
                <a:spLocks/>
              </p:cNvSpPr>
              <p:nvPr/>
            </p:nvSpPr>
            <p:spPr bwMode="auto">
              <a:xfrm>
                <a:off x="2071" y="1705"/>
                <a:ext cx="77" cy="47"/>
              </a:xfrm>
              <a:custGeom>
                <a:avLst/>
                <a:gdLst>
                  <a:gd name="T0" fmla="*/ 77 w 74"/>
                  <a:gd name="T1" fmla="*/ 36 h 45"/>
                  <a:gd name="T2" fmla="*/ 73 w 74"/>
                  <a:gd name="T3" fmla="*/ 47 h 45"/>
                  <a:gd name="T4" fmla="*/ 57 w 74"/>
                  <a:gd name="T5" fmla="*/ 40 h 45"/>
                  <a:gd name="T6" fmla="*/ 46 w 74"/>
                  <a:gd name="T7" fmla="*/ 31 h 45"/>
                  <a:gd name="T8" fmla="*/ 34 w 74"/>
                  <a:gd name="T9" fmla="*/ 23 h 45"/>
                  <a:gd name="T10" fmla="*/ 21 w 74"/>
                  <a:gd name="T11" fmla="*/ 15 h 45"/>
                  <a:gd name="T12" fmla="*/ 18 w 74"/>
                  <a:gd name="T13" fmla="*/ 10 h 45"/>
                  <a:gd name="T14" fmla="*/ 14 w 74"/>
                  <a:gd name="T15" fmla="*/ 7 h 45"/>
                  <a:gd name="T16" fmla="*/ 7 w 74"/>
                  <a:gd name="T17" fmla="*/ 4 h 45"/>
                  <a:gd name="T18" fmla="*/ 0 w 74"/>
                  <a:gd name="T19" fmla="*/ 2 h 45"/>
                  <a:gd name="T20" fmla="*/ 7 w 74"/>
                  <a:gd name="T21" fmla="*/ 0 h 45"/>
                  <a:gd name="T22" fmla="*/ 15 w 74"/>
                  <a:gd name="T23" fmla="*/ 0 h 45"/>
                  <a:gd name="T24" fmla="*/ 23 w 74"/>
                  <a:gd name="T25" fmla="*/ 2 h 45"/>
                  <a:gd name="T26" fmla="*/ 29 w 74"/>
                  <a:gd name="T27" fmla="*/ 4 h 45"/>
                  <a:gd name="T28" fmla="*/ 42 w 74"/>
                  <a:gd name="T29" fmla="*/ 13 h 45"/>
                  <a:gd name="T30" fmla="*/ 53 w 74"/>
                  <a:gd name="T31" fmla="*/ 21 h 45"/>
                  <a:gd name="T32" fmla="*/ 66 w 74"/>
                  <a:gd name="T33" fmla="*/ 29 h 45"/>
                  <a:gd name="T34" fmla="*/ 77 w 74"/>
                  <a:gd name="T35" fmla="*/ 36 h 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4" h="45">
                    <a:moveTo>
                      <a:pt x="74" y="34"/>
                    </a:moveTo>
                    <a:lnTo>
                      <a:pt x="70" y="45"/>
                    </a:lnTo>
                    <a:lnTo>
                      <a:pt x="55" y="38"/>
                    </a:lnTo>
                    <a:lnTo>
                      <a:pt x="44" y="30"/>
                    </a:lnTo>
                    <a:lnTo>
                      <a:pt x="33" y="22"/>
                    </a:lnTo>
                    <a:lnTo>
                      <a:pt x="20" y="14"/>
                    </a:lnTo>
                    <a:lnTo>
                      <a:pt x="17" y="10"/>
                    </a:lnTo>
                    <a:lnTo>
                      <a:pt x="13" y="7"/>
                    </a:lnTo>
                    <a:lnTo>
                      <a:pt x="7" y="4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8" y="4"/>
                    </a:lnTo>
                    <a:lnTo>
                      <a:pt x="40" y="12"/>
                    </a:lnTo>
                    <a:lnTo>
                      <a:pt x="51" y="20"/>
                    </a:lnTo>
                    <a:lnTo>
                      <a:pt x="63" y="28"/>
                    </a:lnTo>
                    <a:lnTo>
                      <a:pt x="74" y="3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8" name="Freeform 3677"/>
              <p:cNvSpPr>
                <a:spLocks/>
              </p:cNvSpPr>
              <p:nvPr/>
            </p:nvSpPr>
            <p:spPr bwMode="auto">
              <a:xfrm>
                <a:off x="2060" y="1683"/>
                <a:ext cx="80" cy="41"/>
              </a:xfrm>
              <a:custGeom>
                <a:avLst/>
                <a:gdLst>
                  <a:gd name="T0" fmla="*/ 0 w 76"/>
                  <a:gd name="T1" fmla="*/ 14 h 39"/>
                  <a:gd name="T2" fmla="*/ 2 w 76"/>
                  <a:gd name="T3" fmla="*/ 0 h 39"/>
                  <a:gd name="T4" fmla="*/ 32 w 76"/>
                  <a:gd name="T5" fmla="*/ 4 h 39"/>
                  <a:gd name="T6" fmla="*/ 41 w 76"/>
                  <a:gd name="T7" fmla="*/ 7 h 39"/>
                  <a:gd name="T8" fmla="*/ 48 w 76"/>
                  <a:gd name="T9" fmla="*/ 11 h 39"/>
                  <a:gd name="T10" fmla="*/ 62 w 76"/>
                  <a:gd name="T11" fmla="*/ 20 h 39"/>
                  <a:gd name="T12" fmla="*/ 80 w 76"/>
                  <a:gd name="T13" fmla="*/ 41 h 39"/>
                  <a:gd name="T14" fmla="*/ 54 w 76"/>
                  <a:gd name="T15" fmla="*/ 30 h 39"/>
                  <a:gd name="T16" fmla="*/ 47 w 76"/>
                  <a:gd name="T17" fmla="*/ 25 h 39"/>
                  <a:gd name="T18" fmla="*/ 42 w 76"/>
                  <a:gd name="T19" fmla="*/ 22 h 39"/>
                  <a:gd name="T20" fmla="*/ 36 w 76"/>
                  <a:gd name="T21" fmla="*/ 20 h 39"/>
                  <a:gd name="T22" fmla="*/ 29 w 76"/>
                  <a:gd name="T23" fmla="*/ 17 h 39"/>
                  <a:gd name="T24" fmla="*/ 15 w 76"/>
                  <a:gd name="T25" fmla="*/ 15 h 39"/>
                  <a:gd name="T26" fmla="*/ 0 w 76"/>
                  <a:gd name="T27" fmla="*/ 1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39">
                    <a:moveTo>
                      <a:pt x="0" y="13"/>
                    </a:moveTo>
                    <a:lnTo>
                      <a:pt x="2" y="0"/>
                    </a:lnTo>
                    <a:lnTo>
                      <a:pt x="30" y="4"/>
                    </a:lnTo>
                    <a:lnTo>
                      <a:pt x="39" y="7"/>
                    </a:lnTo>
                    <a:lnTo>
                      <a:pt x="46" y="10"/>
                    </a:lnTo>
                    <a:lnTo>
                      <a:pt x="59" y="19"/>
                    </a:lnTo>
                    <a:lnTo>
                      <a:pt x="76" y="39"/>
                    </a:lnTo>
                    <a:lnTo>
                      <a:pt x="51" y="29"/>
                    </a:lnTo>
                    <a:lnTo>
                      <a:pt x="45" y="24"/>
                    </a:lnTo>
                    <a:lnTo>
                      <a:pt x="40" y="21"/>
                    </a:lnTo>
                    <a:lnTo>
                      <a:pt x="34" y="19"/>
                    </a:lnTo>
                    <a:lnTo>
                      <a:pt x="28" y="16"/>
                    </a:lnTo>
                    <a:lnTo>
                      <a:pt x="14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19" name="Freeform 3678"/>
              <p:cNvSpPr>
                <a:spLocks/>
              </p:cNvSpPr>
              <p:nvPr/>
            </p:nvSpPr>
            <p:spPr bwMode="auto">
              <a:xfrm>
                <a:off x="2059" y="1669"/>
                <a:ext cx="69" cy="26"/>
              </a:xfrm>
              <a:custGeom>
                <a:avLst/>
                <a:gdLst>
                  <a:gd name="T0" fmla="*/ 69 w 66"/>
                  <a:gd name="T1" fmla="*/ 13 h 24"/>
                  <a:gd name="T2" fmla="*/ 68 w 66"/>
                  <a:gd name="T3" fmla="*/ 26 h 24"/>
                  <a:gd name="T4" fmla="*/ 54 w 66"/>
                  <a:gd name="T5" fmla="*/ 25 h 24"/>
                  <a:gd name="T6" fmla="*/ 42 w 66"/>
                  <a:gd name="T7" fmla="*/ 23 h 24"/>
                  <a:gd name="T8" fmla="*/ 28 w 66"/>
                  <a:gd name="T9" fmla="*/ 18 h 24"/>
                  <a:gd name="T10" fmla="*/ 18 w 66"/>
                  <a:gd name="T11" fmla="*/ 13 h 24"/>
                  <a:gd name="T12" fmla="*/ 9 w 66"/>
                  <a:gd name="T13" fmla="*/ 7 h 24"/>
                  <a:gd name="T14" fmla="*/ 0 w 66"/>
                  <a:gd name="T15" fmla="*/ 0 h 24"/>
                  <a:gd name="T16" fmla="*/ 12 w 66"/>
                  <a:gd name="T17" fmla="*/ 0 h 24"/>
                  <a:gd name="T18" fmla="*/ 23 w 66"/>
                  <a:gd name="T19" fmla="*/ 1 h 24"/>
                  <a:gd name="T20" fmla="*/ 36 w 66"/>
                  <a:gd name="T21" fmla="*/ 7 h 24"/>
                  <a:gd name="T22" fmla="*/ 45 w 66"/>
                  <a:gd name="T23" fmla="*/ 9 h 24"/>
                  <a:gd name="T24" fmla="*/ 55 w 66"/>
                  <a:gd name="T25" fmla="*/ 12 h 24"/>
                  <a:gd name="T26" fmla="*/ 69 w 66"/>
                  <a:gd name="T27" fmla="*/ 13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24">
                    <a:moveTo>
                      <a:pt x="66" y="12"/>
                    </a:moveTo>
                    <a:lnTo>
                      <a:pt x="65" y="24"/>
                    </a:lnTo>
                    <a:lnTo>
                      <a:pt x="52" y="23"/>
                    </a:lnTo>
                    <a:lnTo>
                      <a:pt x="40" y="21"/>
                    </a:lnTo>
                    <a:lnTo>
                      <a:pt x="27" y="17"/>
                    </a:lnTo>
                    <a:lnTo>
                      <a:pt x="17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1"/>
                    </a:lnTo>
                    <a:lnTo>
                      <a:pt x="34" y="6"/>
                    </a:lnTo>
                    <a:lnTo>
                      <a:pt x="43" y="8"/>
                    </a:lnTo>
                    <a:lnTo>
                      <a:pt x="53" y="11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0" name="Freeform 3679"/>
              <p:cNvSpPr>
                <a:spLocks/>
              </p:cNvSpPr>
              <p:nvPr/>
            </p:nvSpPr>
            <p:spPr bwMode="auto">
              <a:xfrm>
                <a:off x="2042" y="1645"/>
                <a:ext cx="62" cy="35"/>
              </a:xfrm>
              <a:custGeom>
                <a:avLst/>
                <a:gdLst>
                  <a:gd name="T0" fmla="*/ 61 w 59"/>
                  <a:gd name="T1" fmla="*/ 20 h 33"/>
                  <a:gd name="T2" fmla="*/ 62 w 59"/>
                  <a:gd name="T3" fmla="*/ 33 h 33"/>
                  <a:gd name="T4" fmla="*/ 56 w 59"/>
                  <a:gd name="T5" fmla="*/ 35 h 33"/>
                  <a:gd name="T6" fmla="*/ 48 w 59"/>
                  <a:gd name="T7" fmla="*/ 33 h 33"/>
                  <a:gd name="T8" fmla="*/ 42 w 59"/>
                  <a:gd name="T9" fmla="*/ 31 h 33"/>
                  <a:gd name="T10" fmla="*/ 37 w 59"/>
                  <a:gd name="T11" fmla="*/ 28 h 33"/>
                  <a:gd name="T12" fmla="*/ 26 w 59"/>
                  <a:gd name="T13" fmla="*/ 20 h 33"/>
                  <a:gd name="T14" fmla="*/ 17 w 59"/>
                  <a:gd name="T15" fmla="*/ 15 h 33"/>
                  <a:gd name="T16" fmla="*/ 8 w 59"/>
                  <a:gd name="T17" fmla="*/ 6 h 33"/>
                  <a:gd name="T18" fmla="*/ 0 w 59"/>
                  <a:gd name="T19" fmla="*/ 0 h 33"/>
                  <a:gd name="T20" fmla="*/ 12 w 59"/>
                  <a:gd name="T21" fmla="*/ 2 h 33"/>
                  <a:gd name="T22" fmla="*/ 23 w 59"/>
                  <a:gd name="T23" fmla="*/ 3 h 33"/>
                  <a:gd name="T24" fmla="*/ 43 w 59"/>
                  <a:gd name="T25" fmla="*/ 16 h 33"/>
                  <a:gd name="T26" fmla="*/ 53 w 59"/>
                  <a:gd name="T27" fmla="*/ 20 h 33"/>
                  <a:gd name="T28" fmla="*/ 56 w 59"/>
                  <a:gd name="T29" fmla="*/ 21 h 33"/>
                  <a:gd name="T30" fmla="*/ 61 w 59"/>
                  <a:gd name="T31" fmla="*/ 2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9" h="33">
                    <a:moveTo>
                      <a:pt x="58" y="19"/>
                    </a:moveTo>
                    <a:lnTo>
                      <a:pt x="59" y="31"/>
                    </a:lnTo>
                    <a:lnTo>
                      <a:pt x="53" y="33"/>
                    </a:lnTo>
                    <a:lnTo>
                      <a:pt x="46" y="31"/>
                    </a:lnTo>
                    <a:lnTo>
                      <a:pt x="40" y="29"/>
                    </a:lnTo>
                    <a:lnTo>
                      <a:pt x="35" y="26"/>
                    </a:lnTo>
                    <a:lnTo>
                      <a:pt x="25" y="19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2" y="3"/>
                    </a:lnTo>
                    <a:lnTo>
                      <a:pt x="41" y="15"/>
                    </a:lnTo>
                    <a:lnTo>
                      <a:pt x="50" y="19"/>
                    </a:lnTo>
                    <a:lnTo>
                      <a:pt x="53" y="20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1" name="Freeform 3680"/>
              <p:cNvSpPr>
                <a:spLocks/>
              </p:cNvSpPr>
              <p:nvPr/>
            </p:nvSpPr>
            <p:spPr bwMode="auto">
              <a:xfrm>
                <a:off x="2079" y="1639"/>
                <a:ext cx="33" cy="15"/>
              </a:xfrm>
              <a:custGeom>
                <a:avLst/>
                <a:gdLst>
                  <a:gd name="T0" fmla="*/ 33 w 31"/>
                  <a:gd name="T1" fmla="*/ 1 h 14"/>
                  <a:gd name="T2" fmla="*/ 32 w 31"/>
                  <a:gd name="T3" fmla="*/ 15 h 14"/>
                  <a:gd name="T4" fmla="*/ 10 w 31"/>
                  <a:gd name="T5" fmla="*/ 13 h 14"/>
                  <a:gd name="T6" fmla="*/ 0 w 31"/>
                  <a:gd name="T7" fmla="*/ 4 h 14"/>
                  <a:gd name="T8" fmla="*/ 11 w 31"/>
                  <a:gd name="T9" fmla="*/ 0 h 14"/>
                  <a:gd name="T10" fmla="*/ 33 w 31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">
                    <a:moveTo>
                      <a:pt x="31" y="1"/>
                    </a:moveTo>
                    <a:lnTo>
                      <a:pt x="30" y="14"/>
                    </a:lnTo>
                    <a:lnTo>
                      <a:pt x="9" y="12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2" name="Freeform 3681"/>
              <p:cNvSpPr>
                <a:spLocks/>
              </p:cNvSpPr>
              <p:nvPr/>
            </p:nvSpPr>
            <p:spPr bwMode="auto">
              <a:xfrm>
                <a:off x="2037" y="1622"/>
                <a:ext cx="23" cy="16"/>
              </a:xfrm>
              <a:custGeom>
                <a:avLst/>
                <a:gdLst>
                  <a:gd name="T0" fmla="*/ 23 w 23"/>
                  <a:gd name="T1" fmla="*/ 2 h 15"/>
                  <a:gd name="T2" fmla="*/ 21 w 23"/>
                  <a:gd name="T3" fmla="*/ 16 h 15"/>
                  <a:gd name="T4" fmla="*/ 5 w 23"/>
                  <a:gd name="T5" fmla="*/ 12 h 15"/>
                  <a:gd name="T6" fmla="*/ 0 w 23"/>
                  <a:gd name="T7" fmla="*/ 4 h 15"/>
                  <a:gd name="T8" fmla="*/ 9 w 23"/>
                  <a:gd name="T9" fmla="*/ 0 h 15"/>
                  <a:gd name="T10" fmla="*/ 23 w 23"/>
                  <a:gd name="T11" fmla="*/ 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23" y="2"/>
                    </a:moveTo>
                    <a:lnTo>
                      <a:pt x="21" y="15"/>
                    </a:lnTo>
                    <a:lnTo>
                      <a:pt x="5" y="11"/>
                    </a:lnTo>
                    <a:lnTo>
                      <a:pt x="0" y="4"/>
                    </a:lnTo>
                    <a:lnTo>
                      <a:pt x="9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3" name="Freeform 3682"/>
              <p:cNvSpPr>
                <a:spLocks/>
              </p:cNvSpPr>
              <p:nvPr/>
            </p:nvSpPr>
            <p:spPr bwMode="auto">
              <a:xfrm>
                <a:off x="2031" y="1597"/>
                <a:ext cx="61" cy="33"/>
              </a:xfrm>
              <a:custGeom>
                <a:avLst/>
                <a:gdLst>
                  <a:gd name="T0" fmla="*/ 49 w 58"/>
                  <a:gd name="T1" fmla="*/ 30 h 31"/>
                  <a:gd name="T2" fmla="*/ 61 w 58"/>
                  <a:gd name="T3" fmla="*/ 22 h 31"/>
                  <a:gd name="T4" fmla="*/ 59 w 58"/>
                  <a:gd name="T5" fmla="*/ 31 h 31"/>
                  <a:gd name="T6" fmla="*/ 58 w 58"/>
                  <a:gd name="T7" fmla="*/ 33 h 31"/>
                  <a:gd name="T8" fmla="*/ 56 w 58"/>
                  <a:gd name="T9" fmla="*/ 33 h 31"/>
                  <a:gd name="T10" fmla="*/ 55 w 58"/>
                  <a:gd name="T11" fmla="*/ 32 h 31"/>
                  <a:gd name="T12" fmla="*/ 54 w 58"/>
                  <a:gd name="T13" fmla="*/ 32 h 31"/>
                  <a:gd name="T14" fmla="*/ 54 w 58"/>
                  <a:gd name="T15" fmla="*/ 33 h 31"/>
                  <a:gd name="T16" fmla="*/ 50 w 58"/>
                  <a:gd name="T17" fmla="*/ 32 h 31"/>
                  <a:gd name="T18" fmla="*/ 48 w 58"/>
                  <a:gd name="T19" fmla="*/ 32 h 31"/>
                  <a:gd name="T20" fmla="*/ 43 w 58"/>
                  <a:gd name="T21" fmla="*/ 30 h 31"/>
                  <a:gd name="T22" fmla="*/ 33 w 58"/>
                  <a:gd name="T23" fmla="*/ 24 h 31"/>
                  <a:gd name="T24" fmla="*/ 15 w 58"/>
                  <a:gd name="T25" fmla="*/ 15 h 31"/>
                  <a:gd name="T26" fmla="*/ 0 w 58"/>
                  <a:gd name="T27" fmla="*/ 0 h 31"/>
                  <a:gd name="T28" fmla="*/ 19 w 58"/>
                  <a:gd name="T29" fmla="*/ 4 h 31"/>
                  <a:gd name="T30" fmla="*/ 39 w 58"/>
                  <a:gd name="T31" fmla="*/ 14 h 31"/>
                  <a:gd name="T32" fmla="*/ 48 w 58"/>
                  <a:gd name="T33" fmla="*/ 17 h 31"/>
                  <a:gd name="T34" fmla="*/ 53 w 58"/>
                  <a:gd name="T35" fmla="*/ 19 h 31"/>
                  <a:gd name="T36" fmla="*/ 55 w 58"/>
                  <a:gd name="T37" fmla="*/ 20 h 31"/>
                  <a:gd name="T38" fmla="*/ 54 w 58"/>
                  <a:gd name="T39" fmla="*/ 20 h 31"/>
                  <a:gd name="T40" fmla="*/ 53 w 58"/>
                  <a:gd name="T41" fmla="*/ 20 h 31"/>
                  <a:gd name="T42" fmla="*/ 50 w 58"/>
                  <a:gd name="T43" fmla="*/ 21 h 31"/>
                  <a:gd name="T44" fmla="*/ 49 w 58"/>
                  <a:gd name="T45" fmla="*/ 30 h 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8" h="31">
                    <a:moveTo>
                      <a:pt x="47" y="28"/>
                    </a:moveTo>
                    <a:lnTo>
                      <a:pt x="58" y="21"/>
                    </a:lnTo>
                    <a:lnTo>
                      <a:pt x="56" y="29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51" y="31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1" y="28"/>
                    </a:lnTo>
                    <a:lnTo>
                      <a:pt x="31" y="23"/>
                    </a:lnTo>
                    <a:lnTo>
                      <a:pt x="14" y="14"/>
                    </a:lnTo>
                    <a:lnTo>
                      <a:pt x="0" y="0"/>
                    </a:lnTo>
                    <a:lnTo>
                      <a:pt x="18" y="4"/>
                    </a:lnTo>
                    <a:lnTo>
                      <a:pt x="37" y="13"/>
                    </a:lnTo>
                    <a:lnTo>
                      <a:pt x="46" y="16"/>
                    </a:lnTo>
                    <a:lnTo>
                      <a:pt x="50" y="18"/>
                    </a:lnTo>
                    <a:lnTo>
                      <a:pt x="52" y="19"/>
                    </a:lnTo>
                    <a:lnTo>
                      <a:pt x="51" y="19"/>
                    </a:lnTo>
                    <a:lnTo>
                      <a:pt x="50" y="19"/>
                    </a:lnTo>
                    <a:lnTo>
                      <a:pt x="48" y="20"/>
                    </a:lnTo>
                    <a:lnTo>
                      <a:pt x="47" y="2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4" name="Freeform 3683"/>
              <p:cNvSpPr>
                <a:spLocks/>
              </p:cNvSpPr>
              <p:nvPr/>
            </p:nvSpPr>
            <p:spPr bwMode="auto">
              <a:xfrm>
                <a:off x="2005" y="1565"/>
                <a:ext cx="73" cy="41"/>
              </a:xfrm>
              <a:custGeom>
                <a:avLst/>
                <a:gdLst>
                  <a:gd name="T0" fmla="*/ 0 w 70"/>
                  <a:gd name="T1" fmla="*/ 14 h 39"/>
                  <a:gd name="T2" fmla="*/ 4 w 70"/>
                  <a:gd name="T3" fmla="*/ 0 h 39"/>
                  <a:gd name="T4" fmla="*/ 30 w 70"/>
                  <a:gd name="T5" fmla="*/ 11 h 39"/>
                  <a:gd name="T6" fmla="*/ 43 w 70"/>
                  <a:gd name="T7" fmla="*/ 15 h 39"/>
                  <a:gd name="T8" fmla="*/ 57 w 70"/>
                  <a:gd name="T9" fmla="*/ 21 h 39"/>
                  <a:gd name="T10" fmla="*/ 66 w 70"/>
                  <a:gd name="T11" fmla="*/ 30 h 39"/>
                  <a:gd name="T12" fmla="*/ 73 w 70"/>
                  <a:gd name="T13" fmla="*/ 41 h 39"/>
                  <a:gd name="T14" fmla="*/ 63 w 70"/>
                  <a:gd name="T15" fmla="*/ 36 h 39"/>
                  <a:gd name="T16" fmla="*/ 50 w 70"/>
                  <a:gd name="T17" fmla="*/ 33 h 39"/>
                  <a:gd name="T18" fmla="*/ 38 w 70"/>
                  <a:gd name="T19" fmla="*/ 27 h 39"/>
                  <a:gd name="T20" fmla="*/ 26 w 70"/>
                  <a:gd name="T21" fmla="*/ 22 h 39"/>
                  <a:gd name="T22" fmla="*/ 0 w 70"/>
                  <a:gd name="T23" fmla="*/ 14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" h="39">
                    <a:moveTo>
                      <a:pt x="0" y="13"/>
                    </a:moveTo>
                    <a:lnTo>
                      <a:pt x="4" y="0"/>
                    </a:lnTo>
                    <a:lnTo>
                      <a:pt x="29" y="10"/>
                    </a:lnTo>
                    <a:lnTo>
                      <a:pt x="41" y="14"/>
                    </a:lnTo>
                    <a:lnTo>
                      <a:pt x="55" y="20"/>
                    </a:lnTo>
                    <a:lnTo>
                      <a:pt x="63" y="29"/>
                    </a:lnTo>
                    <a:lnTo>
                      <a:pt x="70" y="39"/>
                    </a:lnTo>
                    <a:lnTo>
                      <a:pt x="60" y="34"/>
                    </a:lnTo>
                    <a:lnTo>
                      <a:pt x="48" y="31"/>
                    </a:lnTo>
                    <a:lnTo>
                      <a:pt x="36" y="26"/>
                    </a:lnTo>
                    <a:lnTo>
                      <a:pt x="25" y="2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5" name="Freeform 3684"/>
              <p:cNvSpPr>
                <a:spLocks/>
              </p:cNvSpPr>
              <p:nvPr/>
            </p:nvSpPr>
            <p:spPr bwMode="auto">
              <a:xfrm>
                <a:off x="1982" y="1544"/>
                <a:ext cx="71" cy="34"/>
              </a:xfrm>
              <a:custGeom>
                <a:avLst/>
                <a:gdLst>
                  <a:gd name="T0" fmla="*/ 71 w 68"/>
                  <a:gd name="T1" fmla="*/ 25 h 33"/>
                  <a:gd name="T2" fmla="*/ 64 w 68"/>
                  <a:gd name="T3" fmla="*/ 34 h 33"/>
                  <a:gd name="T4" fmla="*/ 53 w 68"/>
                  <a:gd name="T5" fmla="*/ 27 h 33"/>
                  <a:gd name="T6" fmla="*/ 43 w 68"/>
                  <a:gd name="T7" fmla="*/ 22 h 33"/>
                  <a:gd name="T8" fmla="*/ 30 w 68"/>
                  <a:gd name="T9" fmla="*/ 19 h 33"/>
                  <a:gd name="T10" fmla="*/ 19 w 68"/>
                  <a:gd name="T11" fmla="*/ 14 h 33"/>
                  <a:gd name="T12" fmla="*/ 0 w 68"/>
                  <a:gd name="T13" fmla="*/ 0 h 33"/>
                  <a:gd name="T14" fmla="*/ 23 w 68"/>
                  <a:gd name="T15" fmla="*/ 3 h 33"/>
                  <a:gd name="T16" fmla="*/ 36 w 68"/>
                  <a:gd name="T17" fmla="*/ 5 h 33"/>
                  <a:gd name="T18" fmla="*/ 48 w 68"/>
                  <a:gd name="T19" fmla="*/ 10 h 33"/>
                  <a:gd name="T20" fmla="*/ 60 w 68"/>
                  <a:gd name="T21" fmla="*/ 18 h 33"/>
                  <a:gd name="T22" fmla="*/ 71 w 68"/>
                  <a:gd name="T23" fmla="*/ 25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33">
                    <a:moveTo>
                      <a:pt x="68" y="24"/>
                    </a:moveTo>
                    <a:lnTo>
                      <a:pt x="61" y="33"/>
                    </a:lnTo>
                    <a:lnTo>
                      <a:pt x="51" y="26"/>
                    </a:lnTo>
                    <a:lnTo>
                      <a:pt x="41" y="21"/>
                    </a:lnTo>
                    <a:lnTo>
                      <a:pt x="29" y="18"/>
                    </a:lnTo>
                    <a:lnTo>
                      <a:pt x="18" y="14"/>
                    </a:lnTo>
                    <a:lnTo>
                      <a:pt x="0" y="0"/>
                    </a:lnTo>
                    <a:lnTo>
                      <a:pt x="22" y="3"/>
                    </a:lnTo>
                    <a:lnTo>
                      <a:pt x="34" y="5"/>
                    </a:lnTo>
                    <a:lnTo>
                      <a:pt x="46" y="10"/>
                    </a:lnTo>
                    <a:lnTo>
                      <a:pt x="57" y="17"/>
                    </a:lnTo>
                    <a:lnTo>
                      <a:pt x="68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6" name="Freeform 3685"/>
              <p:cNvSpPr>
                <a:spLocks/>
              </p:cNvSpPr>
              <p:nvPr/>
            </p:nvSpPr>
            <p:spPr bwMode="auto">
              <a:xfrm>
                <a:off x="1950" y="1519"/>
                <a:ext cx="88" cy="25"/>
              </a:xfrm>
              <a:custGeom>
                <a:avLst/>
                <a:gdLst>
                  <a:gd name="T0" fmla="*/ 88 w 85"/>
                  <a:gd name="T1" fmla="*/ 17 h 24"/>
                  <a:gd name="T2" fmla="*/ 80 w 85"/>
                  <a:gd name="T3" fmla="*/ 25 h 24"/>
                  <a:gd name="T4" fmla="*/ 67 w 85"/>
                  <a:gd name="T5" fmla="*/ 20 h 24"/>
                  <a:gd name="T6" fmla="*/ 55 w 85"/>
                  <a:gd name="T7" fmla="*/ 15 h 24"/>
                  <a:gd name="T8" fmla="*/ 39 w 85"/>
                  <a:gd name="T9" fmla="*/ 13 h 24"/>
                  <a:gd name="T10" fmla="*/ 25 w 85"/>
                  <a:gd name="T11" fmla="*/ 13 h 24"/>
                  <a:gd name="T12" fmla="*/ 18 w 85"/>
                  <a:gd name="T13" fmla="*/ 9 h 24"/>
                  <a:gd name="T14" fmla="*/ 11 w 85"/>
                  <a:gd name="T15" fmla="*/ 7 h 24"/>
                  <a:gd name="T16" fmla="*/ 0 w 85"/>
                  <a:gd name="T17" fmla="*/ 0 h 24"/>
                  <a:gd name="T18" fmla="*/ 13 w 85"/>
                  <a:gd name="T19" fmla="*/ 1 h 24"/>
                  <a:gd name="T20" fmla="*/ 20 w 85"/>
                  <a:gd name="T21" fmla="*/ 1 h 24"/>
                  <a:gd name="T22" fmla="*/ 27 w 85"/>
                  <a:gd name="T23" fmla="*/ 0 h 24"/>
                  <a:gd name="T24" fmla="*/ 42 w 85"/>
                  <a:gd name="T25" fmla="*/ 0 h 24"/>
                  <a:gd name="T26" fmla="*/ 57 w 85"/>
                  <a:gd name="T27" fmla="*/ 2 h 24"/>
                  <a:gd name="T28" fmla="*/ 65 w 85"/>
                  <a:gd name="T29" fmla="*/ 4 h 24"/>
                  <a:gd name="T30" fmla="*/ 75 w 85"/>
                  <a:gd name="T31" fmla="*/ 7 h 24"/>
                  <a:gd name="T32" fmla="*/ 81 w 85"/>
                  <a:gd name="T33" fmla="*/ 13 h 24"/>
                  <a:gd name="T34" fmla="*/ 88 w 85"/>
                  <a:gd name="T35" fmla="*/ 17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5" h="24">
                    <a:moveTo>
                      <a:pt x="85" y="16"/>
                    </a:moveTo>
                    <a:lnTo>
                      <a:pt x="77" y="24"/>
                    </a:lnTo>
                    <a:lnTo>
                      <a:pt x="65" y="19"/>
                    </a:lnTo>
                    <a:lnTo>
                      <a:pt x="53" y="14"/>
                    </a:lnTo>
                    <a:lnTo>
                      <a:pt x="38" y="12"/>
                    </a:lnTo>
                    <a:lnTo>
                      <a:pt x="24" y="12"/>
                    </a:lnTo>
                    <a:lnTo>
                      <a:pt x="17" y="9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78" y="12"/>
                    </a:lnTo>
                    <a:lnTo>
                      <a:pt x="85" y="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7" name="Freeform 3686"/>
              <p:cNvSpPr>
                <a:spLocks/>
              </p:cNvSpPr>
              <p:nvPr/>
            </p:nvSpPr>
            <p:spPr bwMode="auto">
              <a:xfrm>
                <a:off x="1766" y="1478"/>
                <a:ext cx="196" cy="33"/>
              </a:xfrm>
              <a:custGeom>
                <a:avLst/>
                <a:gdLst>
                  <a:gd name="T0" fmla="*/ 196 w 187"/>
                  <a:gd name="T1" fmla="*/ 30 h 32"/>
                  <a:gd name="T2" fmla="*/ 183 w 187"/>
                  <a:gd name="T3" fmla="*/ 33 h 32"/>
                  <a:gd name="T4" fmla="*/ 173 w 187"/>
                  <a:gd name="T5" fmla="*/ 30 h 32"/>
                  <a:gd name="T6" fmla="*/ 157 w 187"/>
                  <a:gd name="T7" fmla="*/ 23 h 32"/>
                  <a:gd name="T8" fmla="*/ 141 w 187"/>
                  <a:gd name="T9" fmla="*/ 18 h 32"/>
                  <a:gd name="T10" fmla="*/ 126 w 187"/>
                  <a:gd name="T11" fmla="*/ 15 h 32"/>
                  <a:gd name="T12" fmla="*/ 117 w 187"/>
                  <a:gd name="T13" fmla="*/ 14 h 32"/>
                  <a:gd name="T14" fmla="*/ 110 w 187"/>
                  <a:gd name="T15" fmla="*/ 12 h 32"/>
                  <a:gd name="T16" fmla="*/ 93 w 187"/>
                  <a:gd name="T17" fmla="*/ 14 h 32"/>
                  <a:gd name="T18" fmla="*/ 77 w 187"/>
                  <a:gd name="T19" fmla="*/ 14 h 32"/>
                  <a:gd name="T20" fmla="*/ 59 w 187"/>
                  <a:gd name="T21" fmla="*/ 14 h 32"/>
                  <a:gd name="T22" fmla="*/ 45 w 187"/>
                  <a:gd name="T23" fmla="*/ 14 h 32"/>
                  <a:gd name="T24" fmla="*/ 30 w 187"/>
                  <a:gd name="T25" fmla="*/ 14 h 32"/>
                  <a:gd name="T26" fmla="*/ 0 w 187"/>
                  <a:gd name="T27" fmla="*/ 15 h 32"/>
                  <a:gd name="T28" fmla="*/ 30 w 187"/>
                  <a:gd name="T29" fmla="*/ 7 h 32"/>
                  <a:gd name="T30" fmla="*/ 45 w 187"/>
                  <a:gd name="T31" fmla="*/ 4 h 32"/>
                  <a:gd name="T32" fmla="*/ 61 w 187"/>
                  <a:gd name="T33" fmla="*/ 1 h 32"/>
                  <a:gd name="T34" fmla="*/ 94 w 187"/>
                  <a:gd name="T35" fmla="*/ 0 h 32"/>
                  <a:gd name="T36" fmla="*/ 111 w 187"/>
                  <a:gd name="T37" fmla="*/ 1 h 32"/>
                  <a:gd name="T38" fmla="*/ 128 w 187"/>
                  <a:gd name="T39" fmla="*/ 2 h 32"/>
                  <a:gd name="T40" fmla="*/ 145 w 187"/>
                  <a:gd name="T41" fmla="*/ 6 h 32"/>
                  <a:gd name="T42" fmla="*/ 162 w 187"/>
                  <a:gd name="T43" fmla="*/ 11 h 32"/>
                  <a:gd name="T44" fmla="*/ 179 w 187"/>
                  <a:gd name="T45" fmla="*/ 20 h 32"/>
                  <a:gd name="T46" fmla="*/ 196 w 187"/>
                  <a:gd name="T47" fmla="*/ 30 h 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7" h="32">
                    <a:moveTo>
                      <a:pt x="187" y="29"/>
                    </a:moveTo>
                    <a:lnTo>
                      <a:pt x="175" y="32"/>
                    </a:lnTo>
                    <a:lnTo>
                      <a:pt x="165" y="29"/>
                    </a:lnTo>
                    <a:lnTo>
                      <a:pt x="150" y="22"/>
                    </a:lnTo>
                    <a:lnTo>
                      <a:pt x="135" y="17"/>
                    </a:lnTo>
                    <a:lnTo>
                      <a:pt x="120" y="15"/>
                    </a:lnTo>
                    <a:lnTo>
                      <a:pt x="112" y="14"/>
                    </a:lnTo>
                    <a:lnTo>
                      <a:pt x="105" y="12"/>
                    </a:lnTo>
                    <a:lnTo>
                      <a:pt x="89" y="14"/>
                    </a:lnTo>
                    <a:lnTo>
                      <a:pt x="73" y="14"/>
                    </a:lnTo>
                    <a:lnTo>
                      <a:pt x="56" y="14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0" y="15"/>
                    </a:lnTo>
                    <a:lnTo>
                      <a:pt x="29" y="7"/>
                    </a:lnTo>
                    <a:lnTo>
                      <a:pt x="43" y="4"/>
                    </a:lnTo>
                    <a:lnTo>
                      <a:pt x="58" y="1"/>
                    </a:lnTo>
                    <a:lnTo>
                      <a:pt x="90" y="0"/>
                    </a:lnTo>
                    <a:lnTo>
                      <a:pt x="106" y="1"/>
                    </a:lnTo>
                    <a:lnTo>
                      <a:pt x="122" y="2"/>
                    </a:lnTo>
                    <a:lnTo>
                      <a:pt x="138" y="6"/>
                    </a:lnTo>
                    <a:lnTo>
                      <a:pt x="155" y="11"/>
                    </a:lnTo>
                    <a:lnTo>
                      <a:pt x="171" y="19"/>
                    </a:lnTo>
                    <a:lnTo>
                      <a:pt x="187" y="2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8" name="Freeform 3687"/>
              <p:cNvSpPr>
                <a:spLocks/>
              </p:cNvSpPr>
              <p:nvPr/>
            </p:nvSpPr>
            <p:spPr bwMode="auto">
              <a:xfrm>
                <a:off x="1802" y="1460"/>
                <a:ext cx="204" cy="56"/>
              </a:xfrm>
              <a:custGeom>
                <a:avLst/>
                <a:gdLst>
                  <a:gd name="T0" fmla="*/ 204 w 195"/>
                  <a:gd name="T1" fmla="*/ 44 h 54"/>
                  <a:gd name="T2" fmla="*/ 201 w 195"/>
                  <a:gd name="T3" fmla="*/ 56 h 54"/>
                  <a:gd name="T4" fmla="*/ 165 w 195"/>
                  <a:gd name="T5" fmla="*/ 46 h 54"/>
                  <a:gd name="T6" fmla="*/ 148 w 195"/>
                  <a:gd name="T7" fmla="*/ 38 h 54"/>
                  <a:gd name="T8" fmla="*/ 139 w 195"/>
                  <a:gd name="T9" fmla="*/ 34 h 54"/>
                  <a:gd name="T10" fmla="*/ 132 w 195"/>
                  <a:gd name="T11" fmla="*/ 30 h 54"/>
                  <a:gd name="T12" fmla="*/ 114 w 195"/>
                  <a:gd name="T13" fmla="*/ 22 h 54"/>
                  <a:gd name="T14" fmla="*/ 107 w 195"/>
                  <a:gd name="T15" fmla="*/ 19 h 54"/>
                  <a:gd name="T16" fmla="*/ 99 w 195"/>
                  <a:gd name="T17" fmla="*/ 18 h 54"/>
                  <a:gd name="T18" fmla="*/ 81 w 195"/>
                  <a:gd name="T19" fmla="*/ 15 h 54"/>
                  <a:gd name="T20" fmla="*/ 63 w 195"/>
                  <a:gd name="T21" fmla="*/ 11 h 54"/>
                  <a:gd name="T22" fmla="*/ 48 w 195"/>
                  <a:gd name="T23" fmla="*/ 8 h 54"/>
                  <a:gd name="T24" fmla="*/ 32 w 195"/>
                  <a:gd name="T25" fmla="*/ 7 h 54"/>
                  <a:gd name="T26" fmla="*/ 0 w 195"/>
                  <a:gd name="T27" fmla="*/ 5 h 54"/>
                  <a:gd name="T28" fmla="*/ 32 w 195"/>
                  <a:gd name="T29" fmla="*/ 1 h 54"/>
                  <a:gd name="T30" fmla="*/ 49 w 195"/>
                  <a:gd name="T31" fmla="*/ 0 h 54"/>
                  <a:gd name="T32" fmla="*/ 66 w 195"/>
                  <a:gd name="T33" fmla="*/ 0 h 54"/>
                  <a:gd name="T34" fmla="*/ 85 w 195"/>
                  <a:gd name="T35" fmla="*/ 2 h 54"/>
                  <a:gd name="T36" fmla="*/ 103 w 195"/>
                  <a:gd name="T37" fmla="*/ 5 h 54"/>
                  <a:gd name="T38" fmla="*/ 112 w 195"/>
                  <a:gd name="T39" fmla="*/ 7 h 54"/>
                  <a:gd name="T40" fmla="*/ 121 w 195"/>
                  <a:gd name="T41" fmla="*/ 11 h 54"/>
                  <a:gd name="T42" fmla="*/ 138 w 195"/>
                  <a:gd name="T43" fmla="*/ 19 h 54"/>
                  <a:gd name="T44" fmla="*/ 154 w 195"/>
                  <a:gd name="T45" fmla="*/ 28 h 54"/>
                  <a:gd name="T46" fmla="*/ 171 w 195"/>
                  <a:gd name="T47" fmla="*/ 33 h 54"/>
                  <a:gd name="T48" fmla="*/ 204 w 195"/>
                  <a:gd name="T49" fmla="*/ 44 h 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5" h="54">
                    <a:moveTo>
                      <a:pt x="195" y="42"/>
                    </a:moveTo>
                    <a:lnTo>
                      <a:pt x="192" y="54"/>
                    </a:lnTo>
                    <a:lnTo>
                      <a:pt x="158" y="44"/>
                    </a:lnTo>
                    <a:lnTo>
                      <a:pt x="141" y="37"/>
                    </a:lnTo>
                    <a:lnTo>
                      <a:pt x="133" y="33"/>
                    </a:lnTo>
                    <a:lnTo>
                      <a:pt x="126" y="29"/>
                    </a:lnTo>
                    <a:lnTo>
                      <a:pt x="109" y="21"/>
                    </a:lnTo>
                    <a:lnTo>
                      <a:pt x="102" y="18"/>
                    </a:lnTo>
                    <a:lnTo>
                      <a:pt x="95" y="17"/>
                    </a:lnTo>
                    <a:lnTo>
                      <a:pt x="77" y="14"/>
                    </a:lnTo>
                    <a:lnTo>
                      <a:pt x="60" y="11"/>
                    </a:lnTo>
                    <a:lnTo>
                      <a:pt x="46" y="8"/>
                    </a:lnTo>
                    <a:lnTo>
                      <a:pt x="31" y="7"/>
                    </a:lnTo>
                    <a:lnTo>
                      <a:pt x="0" y="5"/>
                    </a:lnTo>
                    <a:lnTo>
                      <a:pt x="31" y="1"/>
                    </a:lnTo>
                    <a:lnTo>
                      <a:pt x="47" y="0"/>
                    </a:lnTo>
                    <a:lnTo>
                      <a:pt x="63" y="0"/>
                    </a:lnTo>
                    <a:lnTo>
                      <a:pt x="81" y="2"/>
                    </a:lnTo>
                    <a:lnTo>
                      <a:pt x="98" y="5"/>
                    </a:lnTo>
                    <a:lnTo>
                      <a:pt x="107" y="7"/>
                    </a:lnTo>
                    <a:lnTo>
                      <a:pt x="116" y="11"/>
                    </a:lnTo>
                    <a:lnTo>
                      <a:pt x="132" y="18"/>
                    </a:lnTo>
                    <a:lnTo>
                      <a:pt x="147" y="27"/>
                    </a:lnTo>
                    <a:lnTo>
                      <a:pt x="163" y="32"/>
                    </a:lnTo>
                    <a:lnTo>
                      <a:pt x="195" y="4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29" name="Freeform 3688"/>
              <p:cNvSpPr>
                <a:spLocks/>
              </p:cNvSpPr>
              <p:nvPr/>
            </p:nvSpPr>
            <p:spPr bwMode="auto">
              <a:xfrm>
                <a:off x="1883" y="1442"/>
                <a:ext cx="62" cy="30"/>
              </a:xfrm>
              <a:custGeom>
                <a:avLst/>
                <a:gdLst>
                  <a:gd name="T0" fmla="*/ 0 w 60"/>
                  <a:gd name="T1" fmla="*/ 12 h 29"/>
                  <a:gd name="T2" fmla="*/ 5 w 60"/>
                  <a:gd name="T3" fmla="*/ 0 h 29"/>
                  <a:gd name="T4" fmla="*/ 45 w 60"/>
                  <a:gd name="T5" fmla="*/ 18 h 29"/>
                  <a:gd name="T6" fmla="*/ 53 w 60"/>
                  <a:gd name="T7" fmla="*/ 24 h 29"/>
                  <a:gd name="T8" fmla="*/ 62 w 60"/>
                  <a:gd name="T9" fmla="*/ 30 h 29"/>
                  <a:gd name="T10" fmla="*/ 52 w 60"/>
                  <a:gd name="T11" fmla="*/ 30 h 29"/>
                  <a:gd name="T12" fmla="*/ 40 w 60"/>
                  <a:gd name="T13" fmla="*/ 29 h 29"/>
                  <a:gd name="T14" fmla="*/ 0 w 60"/>
                  <a:gd name="T15" fmla="*/ 12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29">
                    <a:moveTo>
                      <a:pt x="0" y="12"/>
                    </a:moveTo>
                    <a:lnTo>
                      <a:pt x="5" y="0"/>
                    </a:lnTo>
                    <a:lnTo>
                      <a:pt x="44" y="17"/>
                    </a:lnTo>
                    <a:lnTo>
                      <a:pt x="51" y="23"/>
                    </a:lnTo>
                    <a:lnTo>
                      <a:pt x="60" y="29"/>
                    </a:lnTo>
                    <a:lnTo>
                      <a:pt x="50" y="29"/>
                    </a:lnTo>
                    <a:lnTo>
                      <a:pt x="39" y="2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0" name="Freeform 3689"/>
              <p:cNvSpPr>
                <a:spLocks/>
              </p:cNvSpPr>
              <p:nvPr/>
            </p:nvSpPr>
            <p:spPr bwMode="auto">
              <a:xfrm>
                <a:off x="1732" y="1499"/>
                <a:ext cx="55" cy="16"/>
              </a:xfrm>
              <a:custGeom>
                <a:avLst/>
                <a:gdLst>
                  <a:gd name="T0" fmla="*/ 55 w 53"/>
                  <a:gd name="T1" fmla="*/ 0 h 16"/>
                  <a:gd name="T2" fmla="*/ 55 w 53"/>
                  <a:gd name="T3" fmla="*/ 12 h 16"/>
                  <a:gd name="T4" fmla="*/ 36 w 53"/>
                  <a:gd name="T5" fmla="*/ 14 h 16"/>
                  <a:gd name="T6" fmla="*/ 27 w 53"/>
                  <a:gd name="T7" fmla="*/ 15 h 16"/>
                  <a:gd name="T8" fmla="*/ 18 w 53"/>
                  <a:gd name="T9" fmla="*/ 16 h 16"/>
                  <a:gd name="T10" fmla="*/ 0 w 53"/>
                  <a:gd name="T11" fmla="*/ 15 h 16"/>
                  <a:gd name="T12" fmla="*/ 16 w 53"/>
                  <a:gd name="T13" fmla="*/ 5 h 16"/>
                  <a:gd name="T14" fmla="*/ 26 w 53"/>
                  <a:gd name="T15" fmla="*/ 2 h 16"/>
                  <a:gd name="T16" fmla="*/ 36 w 53"/>
                  <a:gd name="T17" fmla="*/ 1 h 16"/>
                  <a:gd name="T18" fmla="*/ 55 w 53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6">
                    <a:moveTo>
                      <a:pt x="53" y="0"/>
                    </a:moveTo>
                    <a:lnTo>
                      <a:pt x="53" y="12"/>
                    </a:lnTo>
                    <a:lnTo>
                      <a:pt x="35" y="14"/>
                    </a:lnTo>
                    <a:lnTo>
                      <a:pt x="26" y="15"/>
                    </a:lnTo>
                    <a:lnTo>
                      <a:pt x="17" y="16"/>
                    </a:lnTo>
                    <a:lnTo>
                      <a:pt x="0" y="15"/>
                    </a:lnTo>
                    <a:lnTo>
                      <a:pt x="15" y="5"/>
                    </a:lnTo>
                    <a:lnTo>
                      <a:pt x="25" y="2"/>
                    </a:lnTo>
                    <a:lnTo>
                      <a:pt x="35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1" name="Freeform 3690"/>
              <p:cNvSpPr>
                <a:spLocks/>
              </p:cNvSpPr>
              <p:nvPr/>
            </p:nvSpPr>
            <p:spPr bwMode="auto">
              <a:xfrm>
                <a:off x="1703" y="1511"/>
                <a:ext cx="129" cy="43"/>
              </a:xfrm>
              <a:custGeom>
                <a:avLst/>
                <a:gdLst>
                  <a:gd name="T0" fmla="*/ 0 w 123"/>
                  <a:gd name="T1" fmla="*/ 42 h 41"/>
                  <a:gd name="T2" fmla="*/ 1 w 123"/>
                  <a:gd name="T3" fmla="*/ 29 h 41"/>
                  <a:gd name="T4" fmla="*/ 13 w 123"/>
                  <a:gd name="T5" fmla="*/ 30 h 41"/>
                  <a:gd name="T6" fmla="*/ 23 w 123"/>
                  <a:gd name="T7" fmla="*/ 29 h 41"/>
                  <a:gd name="T8" fmla="*/ 34 w 123"/>
                  <a:gd name="T9" fmla="*/ 27 h 41"/>
                  <a:gd name="T10" fmla="*/ 44 w 123"/>
                  <a:gd name="T11" fmla="*/ 24 h 41"/>
                  <a:gd name="T12" fmla="*/ 65 w 123"/>
                  <a:gd name="T13" fmla="*/ 15 h 41"/>
                  <a:gd name="T14" fmla="*/ 86 w 123"/>
                  <a:gd name="T15" fmla="*/ 3 h 41"/>
                  <a:gd name="T16" fmla="*/ 98 w 123"/>
                  <a:gd name="T17" fmla="*/ 0 h 41"/>
                  <a:gd name="T18" fmla="*/ 108 w 123"/>
                  <a:gd name="T19" fmla="*/ 0 h 41"/>
                  <a:gd name="T20" fmla="*/ 129 w 123"/>
                  <a:gd name="T21" fmla="*/ 2 h 41"/>
                  <a:gd name="T22" fmla="*/ 108 w 123"/>
                  <a:gd name="T23" fmla="*/ 7 h 41"/>
                  <a:gd name="T24" fmla="*/ 99 w 123"/>
                  <a:gd name="T25" fmla="*/ 9 h 41"/>
                  <a:gd name="T26" fmla="*/ 91 w 123"/>
                  <a:gd name="T27" fmla="*/ 15 h 41"/>
                  <a:gd name="T28" fmla="*/ 70 w 123"/>
                  <a:gd name="T29" fmla="*/ 26 h 41"/>
                  <a:gd name="T30" fmla="*/ 60 w 123"/>
                  <a:gd name="T31" fmla="*/ 31 h 41"/>
                  <a:gd name="T32" fmla="*/ 48 w 123"/>
                  <a:gd name="T33" fmla="*/ 37 h 41"/>
                  <a:gd name="T34" fmla="*/ 36 w 123"/>
                  <a:gd name="T35" fmla="*/ 40 h 41"/>
                  <a:gd name="T36" fmla="*/ 24 w 123"/>
                  <a:gd name="T37" fmla="*/ 42 h 41"/>
                  <a:gd name="T38" fmla="*/ 12 w 123"/>
                  <a:gd name="T39" fmla="*/ 43 h 41"/>
                  <a:gd name="T40" fmla="*/ 0 w 123"/>
                  <a:gd name="T41" fmla="*/ 4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3" h="41">
                    <a:moveTo>
                      <a:pt x="0" y="40"/>
                    </a:moveTo>
                    <a:lnTo>
                      <a:pt x="1" y="28"/>
                    </a:lnTo>
                    <a:lnTo>
                      <a:pt x="12" y="29"/>
                    </a:lnTo>
                    <a:lnTo>
                      <a:pt x="22" y="28"/>
                    </a:lnTo>
                    <a:lnTo>
                      <a:pt x="32" y="26"/>
                    </a:lnTo>
                    <a:lnTo>
                      <a:pt x="42" y="23"/>
                    </a:lnTo>
                    <a:lnTo>
                      <a:pt x="62" y="14"/>
                    </a:lnTo>
                    <a:lnTo>
                      <a:pt x="82" y="3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23" y="2"/>
                    </a:lnTo>
                    <a:lnTo>
                      <a:pt x="103" y="7"/>
                    </a:lnTo>
                    <a:lnTo>
                      <a:pt x="94" y="9"/>
                    </a:lnTo>
                    <a:lnTo>
                      <a:pt x="87" y="14"/>
                    </a:lnTo>
                    <a:lnTo>
                      <a:pt x="67" y="25"/>
                    </a:lnTo>
                    <a:lnTo>
                      <a:pt x="57" y="30"/>
                    </a:lnTo>
                    <a:lnTo>
                      <a:pt x="46" y="35"/>
                    </a:lnTo>
                    <a:lnTo>
                      <a:pt x="34" y="38"/>
                    </a:lnTo>
                    <a:lnTo>
                      <a:pt x="23" y="40"/>
                    </a:lnTo>
                    <a:lnTo>
                      <a:pt x="11" y="41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2" name="Freeform 3691"/>
              <p:cNvSpPr>
                <a:spLocks/>
              </p:cNvSpPr>
              <p:nvPr/>
            </p:nvSpPr>
            <p:spPr bwMode="auto">
              <a:xfrm>
                <a:off x="1679" y="1543"/>
                <a:ext cx="112" cy="44"/>
              </a:xfrm>
              <a:custGeom>
                <a:avLst/>
                <a:gdLst>
                  <a:gd name="T0" fmla="*/ 9 w 107"/>
                  <a:gd name="T1" fmla="*/ 44 h 42"/>
                  <a:gd name="T2" fmla="*/ 0 w 107"/>
                  <a:gd name="T3" fmla="*/ 36 h 42"/>
                  <a:gd name="T4" fmla="*/ 4 w 107"/>
                  <a:gd name="T5" fmla="*/ 31 h 42"/>
                  <a:gd name="T6" fmla="*/ 9 w 107"/>
                  <a:gd name="T7" fmla="*/ 27 h 42"/>
                  <a:gd name="T8" fmla="*/ 20 w 107"/>
                  <a:gd name="T9" fmla="*/ 23 h 42"/>
                  <a:gd name="T10" fmla="*/ 30 w 107"/>
                  <a:gd name="T11" fmla="*/ 21 h 42"/>
                  <a:gd name="T12" fmla="*/ 41 w 107"/>
                  <a:gd name="T13" fmla="*/ 19 h 42"/>
                  <a:gd name="T14" fmla="*/ 48 w 107"/>
                  <a:gd name="T15" fmla="*/ 15 h 42"/>
                  <a:gd name="T16" fmla="*/ 57 w 107"/>
                  <a:gd name="T17" fmla="*/ 10 h 42"/>
                  <a:gd name="T18" fmla="*/ 65 w 107"/>
                  <a:gd name="T19" fmla="*/ 5 h 42"/>
                  <a:gd name="T20" fmla="*/ 75 w 107"/>
                  <a:gd name="T21" fmla="*/ 0 h 42"/>
                  <a:gd name="T22" fmla="*/ 86 w 107"/>
                  <a:gd name="T23" fmla="*/ 0 h 42"/>
                  <a:gd name="T24" fmla="*/ 95 w 107"/>
                  <a:gd name="T25" fmla="*/ 0 h 42"/>
                  <a:gd name="T26" fmla="*/ 103 w 107"/>
                  <a:gd name="T27" fmla="*/ 1 h 42"/>
                  <a:gd name="T28" fmla="*/ 112 w 107"/>
                  <a:gd name="T29" fmla="*/ 0 h 42"/>
                  <a:gd name="T30" fmla="*/ 105 w 107"/>
                  <a:gd name="T31" fmla="*/ 4 h 42"/>
                  <a:gd name="T32" fmla="*/ 95 w 107"/>
                  <a:gd name="T33" fmla="*/ 6 h 42"/>
                  <a:gd name="T34" fmla="*/ 86 w 107"/>
                  <a:gd name="T35" fmla="*/ 9 h 42"/>
                  <a:gd name="T36" fmla="*/ 80 w 107"/>
                  <a:gd name="T37" fmla="*/ 12 h 42"/>
                  <a:gd name="T38" fmla="*/ 72 w 107"/>
                  <a:gd name="T39" fmla="*/ 17 h 42"/>
                  <a:gd name="T40" fmla="*/ 63 w 107"/>
                  <a:gd name="T41" fmla="*/ 22 h 42"/>
                  <a:gd name="T42" fmla="*/ 53 w 107"/>
                  <a:gd name="T43" fmla="*/ 26 h 42"/>
                  <a:gd name="T44" fmla="*/ 43 w 107"/>
                  <a:gd name="T45" fmla="*/ 30 h 42"/>
                  <a:gd name="T46" fmla="*/ 24 w 107"/>
                  <a:gd name="T47" fmla="*/ 36 h 42"/>
                  <a:gd name="T48" fmla="*/ 16 w 107"/>
                  <a:gd name="T49" fmla="*/ 39 h 42"/>
                  <a:gd name="T50" fmla="*/ 9 w 107"/>
                  <a:gd name="T51" fmla="*/ 44 h 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42">
                    <a:moveTo>
                      <a:pt x="9" y="42"/>
                    </a:moveTo>
                    <a:lnTo>
                      <a:pt x="0" y="34"/>
                    </a:lnTo>
                    <a:lnTo>
                      <a:pt x="4" y="30"/>
                    </a:lnTo>
                    <a:lnTo>
                      <a:pt x="9" y="26"/>
                    </a:lnTo>
                    <a:lnTo>
                      <a:pt x="19" y="22"/>
                    </a:lnTo>
                    <a:lnTo>
                      <a:pt x="29" y="20"/>
                    </a:lnTo>
                    <a:lnTo>
                      <a:pt x="39" y="18"/>
                    </a:lnTo>
                    <a:lnTo>
                      <a:pt x="46" y="14"/>
                    </a:lnTo>
                    <a:lnTo>
                      <a:pt x="54" y="10"/>
                    </a:lnTo>
                    <a:lnTo>
                      <a:pt x="62" y="5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1" y="0"/>
                    </a:lnTo>
                    <a:lnTo>
                      <a:pt x="98" y="1"/>
                    </a:lnTo>
                    <a:lnTo>
                      <a:pt x="107" y="0"/>
                    </a:lnTo>
                    <a:lnTo>
                      <a:pt x="100" y="4"/>
                    </a:lnTo>
                    <a:lnTo>
                      <a:pt x="91" y="6"/>
                    </a:lnTo>
                    <a:lnTo>
                      <a:pt x="82" y="9"/>
                    </a:lnTo>
                    <a:lnTo>
                      <a:pt x="76" y="11"/>
                    </a:lnTo>
                    <a:lnTo>
                      <a:pt x="69" y="16"/>
                    </a:lnTo>
                    <a:lnTo>
                      <a:pt x="60" y="21"/>
                    </a:lnTo>
                    <a:lnTo>
                      <a:pt x="51" y="25"/>
                    </a:lnTo>
                    <a:lnTo>
                      <a:pt x="41" y="29"/>
                    </a:lnTo>
                    <a:lnTo>
                      <a:pt x="23" y="34"/>
                    </a:lnTo>
                    <a:lnTo>
                      <a:pt x="15" y="37"/>
                    </a:lnTo>
                    <a:lnTo>
                      <a:pt x="9" y="4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3" name="Freeform 3692"/>
              <p:cNvSpPr>
                <a:spLocks/>
              </p:cNvSpPr>
              <p:nvPr/>
            </p:nvSpPr>
            <p:spPr bwMode="auto">
              <a:xfrm>
                <a:off x="1667" y="1563"/>
                <a:ext cx="110" cy="56"/>
              </a:xfrm>
              <a:custGeom>
                <a:avLst/>
                <a:gdLst>
                  <a:gd name="T0" fmla="*/ 6 w 105"/>
                  <a:gd name="T1" fmla="*/ 56 h 53"/>
                  <a:gd name="T2" fmla="*/ 0 w 105"/>
                  <a:gd name="T3" fmla="*/ 45 h 53"/>
                  <a:gd name="T4" fmla="*/ 17 w 105"/>
                  <a:gd name="T5" fmla="*/ 33 h 53"/>
                  <a:gd name="T6" fmla="*/ 37 w 105"/>
                  <a:gd name="T7" fmla="*/ 22 h 53"/>
                  <a:gd name="T8" fmla="*/ 56 w 105"/>
                  <a:gd name="T9" fmla="*/ 15 h 53"/>
                  <a:gd name="T10" fmla="*/ 76 w 105"/>
                  <a:gd name="T11" fmla="*/ 7 h 53"/>
                  <a:gd name="T12" fmla="*/ 86 w 105"/>
                  <a:gd name="T13" fmla="*/ 7 h 53"/>
                  <a:gd name="T14" fmla="*/ 93 w 105"/>
                  <a:gd name="T15" fmla="*/ 5 h 53"/>
                  <a:gd name="T16" fmla="*/ 110 w 105"/>
                  <a:gd name="T17" fmla="*/ 0 h 53"/>
                  <a:gd name="T18" fmla="*/ 96 w 105"/>
                  <a:gd name="T19" fmla="*/ 12 h 53"/>
                  <a:gd name="T20" fmla="*/ 87 w 105"/>
                  <a:gd name="T21" fmla="*/ 17 h 53"/>
                  <a:gd name="T22" fmla="*/ 80 w 105"/>
                  <a:gd name="T23" fmla="*/ 21 h 53"/>
                  <a:gd name="T24" fmla="*/ 60 w 105"/>
                  <a:gd name="T25" fmla="*/ 26 h 53"/>
                  <a:gd name="T26" fmla="*/ 42 w 105"/>
                  <a:gd name="T27" fmla="*/ 34 h 53"/>
                  <a:gd name="T28" fmla="*/ 23 w 105"/>
                  <a:gd name="T29" fmla="*/ 44 h 53"/>
                  <a:gd name="T30" fmla="*/ 6 w 105"/>
                  <a:gd name="T31" fmla="*/ 56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53">
                    <a:moveTo>
                      <a:pt x="6" y="53"/>
                    </a:moveTo>
                    <a:lnTo>
                      <a:pt x="0" y="43"/>
                    </a:lnTo>
                    <a:lnTo>
                      <a:pt x="16" y="31"/>
                    </a:lnTo>
                    <a:lnTo>
                      <a:pt x="35" y="21"/>
                    </a:lnTo>
                    <a:lnTo>
                      <a:pt x="53" y="14"/>
                    </a:lnTo>
                    <a:lnTo>
                      <a:pt x="73" y="7"/>
                    </a:lnTo>
                    <a:lnTo>
                      <a:pt x="82" y="7"/>
                    </a:lnTo>
                    <a:lnTo>
                      <a:pt x="89" y="5"/>
                    </a:lnTo>
                    <a:lnTo>
                      <a:pt x="105" y="0"/>
                    </a:lnTo>
                    <a:lnTo>
                      <a:pt x="92" y="11"/>
                    </a:lnTo>
                    <a:lnTo>
                      <a:pt x="83" y="16"/>
                    </a:lnTo>
                    <a:lnTo>
                      <a:pt x="76" y="20"/>
                    </a:lnTo>
                    <a:lnTo>
                      <a:pt x="57" y="25"/>
                    </a:lnTo>
                    <a:lnTo>
                      <a:pt x="40" y="32"/>
                    </a:lnTo>
                    <a:lnTo>
                      <a:pt x="22" y="42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4" name="Freeform 3693"/>
              <p:cNvSpPr>
                <a:spLocks/>
              </p:cNvSpPr>
              <p:nvPr/>
            </p:nvSpPr>
            <p:spPr bwMode="auto">
              <a:xfrm>
                <a:off x="1660" y="1596"/>
                <a:ext cx="103" cy="42"/>
              </a:xfrm>
              <a:custGeom>
                <a:avLst/>
                <a:gdLst>
                  <a:gd name="T0" fmla="*/ 5 w 98"/>
                  <a:gd name="T1" fmla="*/ 42 h 40"/>
                  <a:gd name="T2" fmla="*/ 0 w 98"/>
                  <a:gd name="T3" fmla="*/ 30 h 40"/>
                  <a:gd name="T4" fmla="*/ 35 w 98"/>
                  <a:gd name="T5" fmla="*/ 16 h 40"/>
                  <a:gd name="T6" fmla="*/ 70 w 98"/>
                  <a:gd name="T7" fmla="*/ 3 h 40"/>
                  <a:gd name="T8" fmla="*/ 87 w 98"/>
                  <a:gd name="T9" fmla="*/ 0 h 40"/>
                  <a:gd name="T10" fmla="*/ 95 w 98"/>
                  <a:gd name="T11" fmla="*/ 0 h 40"/>
                  <a:gd name="T12" fmla="*/ 103 w 98"/>
                  <a:gd name="T13" fmla="*/ 1 h 40"/>
                  <a:gd name="T14" fmla="*/ 95 w 98"/>
                  <a:gd name="T15" fmla="*/ 4 h 40"/>
                  <a:gd name="T16" fmla="*/ 88 w 98"/>
                  <a:gd name="T17" fmla="*/ 6 h 40"/>
                  <a:gd name="T18" fmla="*/ 73 w 98"/>
                  <a:gd name="T19" fmla="*/ 16 h 40"/>
                  <a:gd name="T20" fmla="*/ 39 w 98"/>
                  <a:gd name="T21" fmla="*/ 27 h 40"/>
                  <a:gd name="T22" fmla="*/ 5 w 98"/>
                  <a:gd name="T23" fmla="*/ 42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8" h="40">
                    <a:moveTo>
                      <a:pt x="5" y="40"/>
                    </a:moveTo>
                    <a:lnTo>
                      <a:pt x="0" y="29"/>
                    </a:lnTo>
                    <a:lnTo>
                      <a:pt x="33" y="15"/>
                    </a:lnTo>
                    <a:lnTo>
                      <a:pt x="67" y="3"/>
                    </a:lnTo>
                    <a:lnTo>
                      <a:pt x="83" y="0"/>
                    </a:lnTo>
                    <a:lnTo>
                      <a:pt x="90" y="0"/>
                    </a:lnTo>
                    <a:lnTo>
                      <a:pt x="98" y="1"/>
                    </a:lnTo>
                    <a:lnTo>
                      <a:pt x="90" y="4"/>
                    </a:lnTo>
                    <a:lnTo>
                      <a:pt x="84" y="6"/>
                    </a:lnTo>
                    <a:lnTo>
                      <a:pt x="69" y="15"/>
                    </a:lnTo>
                    <a:lnTo>
                      <a:pt x="37" y="26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5" name="Freeform 3694"/>
              <p:cNvSpPr>
                <a:spLocks/>
              </p:cNvSpPr>
              <p:nvPr/>
            </p:nvSpPr>
            <p:spPr bwMode="auto">
              <a:xfrm>
                <a:off x="1656" y="1618"/>
                <a:ext cx="86" cy="47"/>
              </a:xfrm>
              <a:custGeom>
                <a:avLst/>
                <a:gdLst>
                  <a:gd name="T0" fmla="*/ 0 w 82"/>
                  <a:gd name="T1" fmla="*/ 47 h 45"/>
                  <a:gd name="T2" fmla="*/ 0 w 82"/>
                  <a:gd name="T3" fmla="*/ 33 h 45"/>
                  <a:gd name="T4" fmla="*/ 7 w 82"/>
                  <a:gd name="T5" fmla="*/ 32 h 45"/>
                  <a:gd name="T6" fmla="*/ 14 w 82"/>
                  <a:gd name="T7" fmla="*/ 31 h 45"/>
                  <a:gd name="T8" fmla="*/ 22 w 82"/>
                  <a:gd name="T9" fmla="*/ 29 h 45"/>
                  <a:gd name="T10" fmla="*/ 28 w 82"/>
                  <a:gd name="T11" fmla="*/ 25 h 45"/>
                  <a:gd name="T12" fmla="*/ 43 w 82"/>
                  <a:gd name="T13" fmla="*/ 17 h 45"/>
                  <a:gd name="T14" fmla="*/ 58 w 82"/>
                  <a:gd name="T15" fmla="*/ 8 h 45"/>
                  <a:gd name="T16" fmla="*/ 71 w 82"/>
                  <a:gd name="T17" fmla="*/ 3 h 45"/>
                  <a:gd name="T18" fmla="*/ 80 w 82"/>
                  <a:gd name="T19" fmla="*/ 1 h 45"/>
                  <a:gd name="T20" fmla="*/ 86 w 82"/>
                  <a:gd name="T21" fmla="*/ 0 h 45"/>
                  <a:gd name="T22" fmla="*/ 74 w 82"/>
                  <a:gd name="T23" fmla="*/ 9 h 45"/>
                  <a:gd name="T24" fmla="*/ 62 w 82"/>
                  <a:gd name="T25" fmla="*/ 19 h 45"/>
                  <a:gd name="T26" fmla="*/ 49 w 82"/>
                  <a:gd name="T27" fmla="*/ 27 h 45"/>
                  <a:gd name="T28" fmla="*/ 34 w 82"/>
                  <a:gd name="T29" fmla="*/ 37 h 45"/>
                  <a:gd name="T30" fmla="*/ 26 w 82"/>
                  <a:gd name="T31" fmla="*/ 41 h 45"/>
                  <a:gd name="T32" fmla="*/ 18 w 82"/>
                  <a:gd name="T33" fmla="*/ 43 h 45"/>
                  <a:gd name="T34" fmla="*/ 9 w 82"/>
                  <a:gd name="T35" fmla="*/ 46 h 45"/>
                  <a:gd name="T36" fmla="*/ 0 w 82"/>
                  <a:gd name="T37" fmla="*/ 47 h 4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2" h="45">
                    <a:moveTo>
                      <a:pt x="0" y="45"/>
                    </a:moveTo>
                    <a:lnTo>
                      <a:pt x="0" y="32"/>
                    </a:lnTo>
                    <a:lnTo>
                      <a:pt x="7" y="31"/>
                    </a:lnTo>
                    <a:lnTo>
                      <a:pt x="13" y="30"/>
                    </a:lnTo>
                    <a:lnTo>
                      <a:pt x="21" y="28"/>
                    </a:lnTo>
                    <a:lnTo>
                      <a:pt x="27" y="24"/>
                    </a:lnTo>
                    <a:lnTo>
                      <a:pt x="41" y="16"/>
                    </a:lnTo>
                    <a:lnTo>
                      <a:pt x="55" y="8"/>
                    </a:lnTo>
                    <a:lnTo>
                      <a:pt x="68" y="3"/>
                    </a:lnTo>
                    <a:lnTo>
                      <a:pt x="76" y="1"/>
                    </a:lnTo>
                    <a:lnTo>
                      <a:pt x="82" y="0"/>
                    </a:lnTo>
                    <a:lnTo>
                      <a:pt x="71" y="9"/>
                    </a:lnTo>
                    <a:lnTo>
                      <a:pt x="59" y="18"/>
                    </a:lnTo>
                    <a:lnTo>
                      <a:pt x="47" y="26"/>
                    </a:lnTo>
                    <a:lnTo>
                      <a:pt x="32" y="35"/>
                    </a:lnTo>
                    <a:lnTo>
                      <a:pt x="25" y="39"/>
                    </a:lnTo>
                    <a:lnTo>
                      <a:pt x="17" y="41"/>
                    </a:lnTo>
                    <a:lnTo>
                      <a:pt x="9" y="44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6" name="Freeform 3695"/>
              <p:cNvSpPr>
                <a:spLocks/>
              </p:cNvSpPr>
              <p:nvPr/>
            </p:nvSpPr>
            <p:spPr bwMode="auto">
              <a:xfrm>
                <a:off x="1650" y="1643"/>
                <a:ext cx="87" cy="50"/>
              </a:xfrm>
              <a:custGeom>
                <a:avLst/>
                <a:gdLst>
                  <a:gd name="T0" fmla="*/ 0 w 83"/>
                  <a:gd name="T1" fmla="*/ 50 h 47"/>
                  <a:gd name="T2" fmla="*/ 1 w 83"/>
                  <a:gd name="T3" fmla="*/ 37 h 47"/>
                  <a:gd name="T4" fmla="*/ 8 w 83"/>
                  <a:gd name="T5" fmla="*/ 37 h 47"/>
                  <a:gd name="T6" fmla="*/ 16 w 83"/>
                  <a:gd name="T7" fmla="*/ 34 h 47"/>
                  <a:gd name="T8" fmla="*/ 22 w 83"/>
                  <a:gd name="T9" fmla="*/ 32 h 47"/>
                  <a:gd name="T10" fmla="*/ 29 w 83"/>
                  <a:gd name="T11" fmla="*/ 28 h 47"/>
                  <a:gd name="T12" fmla="*/ 43 w 83"/>
                  <a:gd name="T13" fmla="*/ 17 h 47"/>
                  <a:gd name="T14" fmla="*/ 57 w 83"/>
                  <a:gd name="T15" fmla="*/ 7 h 47"/>
                  <a:gd name="T16" fmla="*/ 72 w 83"/>
                  <a:gd name="T17" fmla="*/ 2 h 47"/>
                  <a:gd name="T18" fmla="*/ 79 w 83"/>
                  <a:gd name="T19" fmla="*/ 1 h 47"/>
                  <a:gd name="T20" fmla="*/ 87 w 83"/>
                  <a:gd name="T21" fmla="*/ 0 h 47"/>
                  <a:gd name="T22" fmla="*/ 81 w 83"/>
                  <a:gd name="T23" fmla="*/ 4 h 47"/>
                  <a:gd name="T24" fmla="*/ 75 w 83"/>
                  <a:gd name="T25" fmla="*/ 9 h 47"/>
                  <a:gd name="T26" fmla="*/ 64 w 83"/>
                  <a:gd name="T27" fmla="*/ 19 h 47"/>
                  <a:gd name="T28" fmla="*/ 50 w 83"/>
                  <a:gd name="T29" fmla="*/ 29 h 47"/>
                  <a:gd name="T30" fmla="*/ 36 w 83"/>
                  <a:gd name="T31" fmla="*/ 38 h 47"/>
                  <a:gd name="T32" fmla="*/ 28 w 83"/>
                  <a:gd name="T33" fmla="*/ 44 h 47"/>
                  <a:gd name="T34" fmla="*/ 19 w 83"/>
                  <a:gd name="T35" fmla="*/ 48 h 47"/>
                  <a:gd name="T36" fmla="*/ 10 w 83"/>
                  <a:gd name="T37" fmla="*/ 50 h 47"/>
                  <a:gd name="T38" fmla="*/ 0 w 83"/>
                  <a:gd name="T39" fmla="*/ 5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3" h="47">
                    <a:moveTo>
                      <a:pt x="0" y="47"/>
                    </a:moveTo>
                    <a:lnTo>
                      <a:pt x="1" y="35"/>
                    </a:lnTo>
                    <a:lnTo>
                      <a:pt x="8" y="35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8" y="26"/>
                    </a:lnTo>
                    <a:lnTo>
                      <a:pt x="41" y="16"/>
                    </a:lnTo>
                    <a:lnTo>
                      <a:pt x="54" y="7"/>
                    </a:lnTo>
                    <a:lnTo>
                      <a:pt x="69" y="2"/>
                    </a:lnTo>
                    <a:lnTo>
                      <a:pt x="75" y="1"/>
                    </a:lnTo>
                    <a:lnTo>
                      <a:pt x="83" y="0"/>
                    </a:lnTo>
                    <a:lnTo>
                      <a:pt x="77" y="4"/>
                    </a:lnTo>
                    <a:lnTo>
                      <a:pt x="72" y="8"/>
                    </a:lnTo>
                    <a:lnTo>
                      <a:pt x="61" y="18"/>
                    </a:lnTo>
                    <a:lnTo>
                      <a:pt x="48" y="27"/>
                    </a:lnTo>
                    <a:lnTo>
                      <a:pt x="34" y="36"/>
                    </a:lnTo>
                    <a:lnTo>
                      <a:pt x="27" y="41"/>
                    </a:lnTo>
                    <a:lnTo>
                      <a:pt x="18" y="45"/>
                    </a:lnTo>
                    <a:lnTo>
                      <a:pt x="1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7" name="Freeform 3696"/>
              <p:cNvSpPr>
                <a:spLocks/>
              </p:cNvSpPr>
              <p:nvPr/>
            </p:nvSpPr>
            <p:spPr bwMode="auto">
              <a:xfrm>
                <a:off x="1636" y="1673"/>
                <a:ext cx="94" cy="48"/>
              </a:xfrm>
              <a:custGeom>
                <a:avLst/>
                <a:gdLst>
                  <a:gd name="T0" fmla="*/ 3 w 90"/>
                  <a:gd name="T1" fmla="*/ 48 h 46"/>
                  <a:gd name="T2" fmla="*/ 0 w 90"/>
                  <a:gd name="T3" fmla="*/ 35 h 46"/>
                  <a:gd name="T4" fmla="*/ 17 w 90"/>
                  <a:gd name="T5" fmla="*/ 31 h 46"/>
                  <a:gd name="T6" fmla="*/ 32 w 90"/>
                  <a:gd name="T7" fmla="*/ 25 h 46"/>
                  <a:gd name="T8" fmla="*/ 47 w 90"/>
                  <a:gd name="T9" fmla="*/ 18 h 46"/>
                  <a:gd name="T10" fmla="*/ 62 w 90"/>
                  <a:gd name="T11" fmla="*/ 5 h 46"/>
                  <a:gd name="T12" fmla="*/ 78 w 90"/>
                  <a:gd name="T13" fmla="*/ 3 h 46"/>
                  <a:gd name="T14" fmla="*/ 94 w 90"/>
                  <a:gd name="T15" fmla="*/ 0 h 46"/>
                  <a:gd name="T16" fmla="*/ 79 w 90"/>
                  <a:gd name="T17" fmla="*/ 8 h 46"/>
                  <a:gd name="T18" fmla="*/ 73 w 90"/>
                  <a:gd name="T19" fmla="*/ 14 h 46"/>
                  <a:gd name="T20" fmla="*/ 68 w 90"/>
                  <a:gd name="T21" fmla="*/ 18 h 46"/>
                  <a:gd name="T22" fmla="*/ 53 w 90"/>
                  <a:gd name="T23" fmla="*/ 27 h 46"/>
                  <a:gd name="T24" fmla="*/ 38 w 90"/>
                  <a:gd name="T25" fmla="*/ 37 h 46"/>
                  <a:gd name="T26" fmla="*/ 21 w 90"/>
                  <a:gd name="T27" fmla="*/ 43 h 46"/>
                  <a:gd name="T28" fmla="*/ 3 w 90"/>
                  <a:gd name="T29" fmla="*/ 48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46">
                    <a:moveTo>
                      <a:pt x="3" y="46"/>
                    </a:moveTo>
                    <a:lnTo>
                      <a:pt x="0" y="34"/>
                    </a:lnTo>
                    <a:lnTo>
                      <a:pt x="16" y="30"/>
                    </a:lnTo>
                    <a:lnTo>
                      <a:pt x="31" y="24"/>
                    </a:lnTo>
                    <a:lnTo>
                      <a:pt x="45" y="17"/>
                    </a:lnTo>
                    <a:lnTo>
                      <a:pt x="59" y="5"/>
                    </a:lnTo>
                    <a:lnTo>
                      <a:pt x="75" y="3"/>
                    </a:lnTo>
                    <a:lnTo>
                      <a:pt x="90" y="0"/>
                    </a:lnTo>
                    <a:lnTo>
                      <a:pt x="76" y="8"/>
                    </a:lnTo>
                    <a:lnTo>
                      <a:pt x="70" y="13"/>
                    </a:lnTo>
                    <a:lnTo>
                      <a:pt x="65" y="17"/>
                    </a:lnTo>
                    <a:lnTo>
                      <a:pt x="51" y="26"/>
                    </a:lnTo>
                    <a:lnTo>
                      <a:pt x="36" y="35"/>
                    </a:lnTo>
                    <a:lnTo>
                      <a:pt x="20" y="41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8" name="Freeform 3697"/>
              <p:cNvSpPr>
                <a:spLocks/>
              </p:cNvSpPr>
              <p:nvPr/>
            </p:nvSpPr>
            <p:spPr bwMode="auto">
              <a:xfrm>
                <a:off x="1626" y="1697"/>
                <a:ext cx="99" cy="48"/>
              </a:xfrm>
              <a:custGeom>
                <a:avLst/>
                <a:gdLst>
                  <a:gd name="T0" fmla="*/ 10 w 95"/>
                  <a:gd name="T1" fmla="*/ 48 h 46"/>
                  <a:gd name="T2" fmla="*/ 0 w 95"/>
                  <a:gd name="T3" fmla="*/ 40 h 46"/>
                  <a:gd name="T4" fmla="*/ 3 w 95"/>
                  <a:gd name="T5" fmla="*/ 37 h 46"/>
                  <a:gd name="T6" fmla="*/ 8 w 95"/>
                  <a:gd name="T7" fmla="*/ 32 h 46"/>
                  <a:gd name="T8" fmla="*/ 17 w 95"/>
                  <a:gd name="T9" fmla="*/ 27 h 46"/>
                  <a:gd name="T10" fmla="*/ 26 w 95"/>
                  <a:gd name="T11" fmla="*/ 24 h 46"/>
                  <a:gd name="T12" fmla="*/ 35 w 95"/>
                  <a:gd name="T13" fmla="*/ 22 h 46"/>
                  <a:gd name="T14" fmla="*/ 43 w 95"/>
                  <a:gd name="T15" fmla="*/ 19 h 46"/>
                  <a:gd name="T16" fmla="*/ 51 w 95"/>
                  <a:gd name="T17" fmla="*/ 16 h 46"/>
                  <a:gd name="T18" fmla="*/ 67 w 95"/>
                  <a:gd name="T19" fmla="*/ 5 h 46"/>
                  <a:gd name="T20" fmla="*/ 82 w 95"/>
                  <a:gd name="T21" fmla="*/ 1 h 46"/>
                  <a:gd name="T22" fmla="*/ 99 w 95"/>
                  <a:gd name="T23" fmla="*/ 0 h 46"/>
                  <a:gd name="T24" fmla="*/ 84 w 95"/>
                  <a:gd name="T25" fmla="*/ 7 h 46"/>
                  <a:gd name="T26" fmla="*/ 72 w 95"/>
                  <a:gd name="T27" fmla="*/ 17 h 46"/>
                  <a:gd name="T28" fmla="*/ 56 w 95"/>
                  <a:gd name="T29" fmla="*/ 26 h 46"/>
                  <a:gd name="T30" fmla="*/ 48 w 95"/>
                  <a:gd name="T31" fmla="*/ 31 h 46"/>
                  <a:gd name="T32" fmla="*/ 38 w 95"/>
                  <a:gd name="T33" fmla="*/ 34 h 46"/>
                  <a:gd name="T34" fmla="*/ 29 w 95"/>
                  <a:gd name="T35" fmla="*/ 37 h 46"/>
                  <a:gd name="T36" fmla="*/ 22 w 95"/>
                  <a:gd name="T37" fmla="*/ 39 h 46"/>
                  <a:gd name="T38" fmla="*/ 16 w 95"/>
                  <a:gd name="T39" fmla="*/ 43 h 46"/>
                  <a:gd name="T40" fmla="*/ 10 w 95"/>
                  <a:gd name="T41" fmla="*/ 4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5" h="46">
                    <a:moveTo>
                      <a:pt x="10" y="46"/>
                    </a:moveTo>
                    <a:lnTo>
                      <a:pt x="0" y="38"/>
                    </a:lnTo>
                    <a:lnTo>
                      <a:pt x="3" y="35"/>
                    </a:lnTo>
                    <a:lnTo>
                      <a:pt x="8" y="31"/>
                    </a:lnTo>
                    <a:lnTo>
                      <a:pt x="16" y="26"/>
                    </a:lnTo>
                    <a:lnTo>
                      <a:pt x="25" y="23"/>
                    </a:lnTo>
                    <a:lnTo>
                      <a:pt x="34" y="21"/>
                    </a:lnTo>
                    <a:lnTo>
                      <a:pt x="41" y="18"/>
                    </a:lnTo>
                    <a:lnTo>
                      <a:pt x="49" y="15"/>
                    </a:lnTo>
                    <a:lnTo>
                      <a:pt x="64" y="5"/>
                    </a:lnTo>
                    <a:lnTo>
                      <a:pt x="79" y="1"/>
                    </a:lnTo>
                    <a:lnTo>
                      <a:pt x="95" y="0"/>
                    </a:lnTo>
                    <a:lnTo>
                      <a:pt x="81" y="7"/>
                    </a:lnTo>
                    <a:lnTo>
                      <a:pt x="69" y="16"/>
                    </a:lnTo>
                    <a:lnTo>
                      <a:pt x="54" y="25"/>
                    </a:lnTo>
                    <a:lnTo>
                      <a:pt x="46" y="30"/>
                    </a:lnTo>
                    <a:lnTo>
                      <a:pt x="36" y="33"/>
                    </a:lnTo>
                    <a:lnTo>
                      <a:pt x="28" y="35"/>
                    </a:lnTo>
                    <a:lnTo>
                      <a:pt x="21" y="37"/>
                    </a:lnTo>
                    <a:lnTo>
                      <a:pt x="15" y="41"/>
                    </a:lnTo>
                    <a:lnTo>
                      <a:pt x="10" y="4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39" name="Freeform 3698"/>
              <p:cNvSpPr>
                <a:spLocks/>
              </p:cNvSpPr>
              <p:nvPr/>
            </p:nvSpPr>
            <p:spPr bwMode="auto">
              <a:xfrm>
                <a:off x="1617" y="1718"/>
                <a:ext cx="84" cy="51"/>
              </a:xfrm>
              <a:custGeom>
                <a:avLst/>
                <a:gdLst>
                  <a:gd name="T0" fmla="*/ 6 w 80"/>
                  <a:gd name="T1" fmla="*/ 51 h 49"/>
                  <a:gd name="T2" fmla="*/ 0 w 80"/>
                  <a:gd name="T3" fmla="*/ 41 h 49"/>
                  <a:gd name="T4" fmla="*/ 7 w 80"/>
                  <a:gd name="T5" fmla="*/ 35 h 49"/>
                  <a:gd name="T6" fmla="*/ 15 w 80"/>
                  <a:gd name="T7" fmla="*/ 32 h 49"/>
                  <a:gd name="T8" fmla="*/ 30 w 80"/>
                  <a:gd name="T9" fmla="*/ 25 h 49"/>
                  <a:gd name="T10" fmla="*/ 45 w 80"/>
                  <a:gd name="T11" fmla="*/ 20 h 49"/>
                  <a:gd name="T12" fmla="*/ 53 w 80"/>
                  <a:gd name="T13" fmla="*/ 17 h 49"/>
                  <a:gd name="T14" fmla="*/ 58 w 80"/>
                  <a:gd name="T15" fmla="*/ 12 h 49"/>
                  <a:gd name="T16" fmla="*/ 71 w 80"/>
                  <a:gd name="T17" fmla="*/ 6 h 49"/>
                  <a:gd name="T18" fmla="*/ 84 w 80"/>
                  <a:gd name="T19" fmla="*/ 0 h 49"/>
                  <a:gd name="T20" fmla="*/ 76 w 80"/>
                  <a:gd name="T21" fmla="*/ 11 h 49"/>
                  <a:gd name="T22" fmla="*/ 66 w 80"/>
                  <a:gd name="T23" fmla="*/ 23 h 49"/>
                  <a:gd name="T24" fmla="*/ 58 w 80"/>
                  <a:gd name="T25" fmla="*/ 28 h 49"/>
                  <a:gd name="T26" fmla="*/ 50 w 80"/>
                  <a:gd name="T27" fmla="*/ 32 h 49"/>
                  <a:gd name="T28" fmla="*/ 35 w 80"/>
                  <a:gd name="T29" fmla="*/ 39 h 49"/>
                  <a:gd name="T30" fmla="*/ 20 w 80"/>
                  <a:gd name="T31" fmla="*/ 44 h 49"/>
                  <a:gd name="T32" fmla="*/ 13 w 80"/>
                  <a:gd name="T33" fmla="*/ 48 h 49"/>
                  <a:gd name="T34" fmla="*/ 6 w 80"/>
                  <a:gd name="T35" fmla="*/ 51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0" h="49">
                    <a:moveTo>
                      <a:pt x="6" y="49"/>
                    </a:moveTo>
                    <a:lnTo>
                      <a:pt x="0" y="39"/>
                    </a:lnTo>
                    <a:lnTo>
                      <a:pt x="7" y="34"/>
                    </a:lnTo>
                    <a:lnTo>
                      <a:pt x="14" y="31"/>
                    </a:lnTo>
                    <a:lnTo>
                      <a:pt x="29" y="24"/>
                    </a:lnTo>
                    <a:lnTo>
                      <a:pt x="43" y="19"/>
                    </a:lnTo>
                    <a:lnTo>
                      <a:pt x="50" y="16"/>
                    </a:lnTo>
                    <a:lnTo>
                      <a:pt x="55" y="12"/>
                    </a:lnTo>
                    <a:lnTo>
                      <a:pt x="68" y="6"/>
                    </a:lnTo>
                    <a:lnTo>
                      <a:pt x="80" y="0"/>
                    </a:lnTo>
                    <a:lnTo>
                      <a:pt x="72" y="11"/>
                    </a:lnTo>
                    <a:lnTo>
                      <a:pt x="63" y="22"/>
                    </a:lnTo>
                    <a:lnTo>
                      <a:pt x="55" y="27"/>
                    </a:lnTo>
                    <a:lnTo>
                      <a:pt x="48" y="31"/>
                    </a:lnTo>
                    <a:lnTo>
                      <a:pt x="33" y="37"/>
                    </a:lnTo>
                    <a:lnTo>
                      <a:pt x="19" y="42"/>
                    </a:lnTo>
                    <a:lnTo>
                      <a:pt x="12" y="46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0" name="Freeform 3699"/>
              <p:cNvSpPr>
                <a:spLocks/>
              </p:cNvSpPr>
              <p:nvPr/>
            </p:nvSpPr>
            <p:spPr bwMode="auto">
              <a:xfrm>
                <a:off x="1685" y="1719"/>
                <a:ext cx="32" cy="16"/>
              </a:xfrm>
              <a:custGeom>
                <a:avLst/>
                <a:gdLst>
                  <a:gd name="T0" fmla="*/ 32 w 31"/>
                  <a:gd name="T1" fmla="*/ 0 h 16"/>
                  <a:gd name="T2" fmla="*/ 32 w 31"/>
                  <a:gd name="T3" fmla="*/ 12 h 16"/>
                  <a:gd name="T4" fmla="*/ 22 w 31"/>
                  <a:gd name="T5" fmla="*/ 14 h 16"/>
                  <a:gd name="T6" fmla="*/ 17 w 31"/>
                  <a:gd name="T7" fmla="*/ 14 h 16"/>
                  <a:gd name="T8" fmla="*/ 13 w 31"/>
                  <a:gd name="T9" fmla="*/ 16 h 16"/>
                  <a:gd name="T10" fmla="*/ 6 w 31"/>
                  <a:gd name="T11" fmla="*/ 15 h 16"/>
                  <a:gd name="T12" fmla="*/ 0 w 31"/>
                  <a:gd name="T13" fmla="*/ 16 h 16"/>
                  <a:gd name="T14" fmla="*/ 3 w 31"/>
                  <a:gd name="T15" fmla="*/ 10 h 16"/>
                  <a:gd name="T16" fmla="*/ 6 w 31"/>
                  <a:gd name="T17" fmla="*/ 5 h 16"/>
                  <a:gd name="T18" fmla="*/ 13 w 31"/>
                  <a:gd name="T19" fmla="*/ 2 h 16"/>
                  <a:gd name="T20" fmla="*/ 20 w 31"/>
                  <a:gd name="T21" fmla="*/ 1 h 16"/>
                  <a:gd name="T22" fmla="*/ 32 w 31"/>
                  <a:gd name="T23" fmla="*/ 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16">
                    <a:moveTo>
                      <a:pt x="31" y="0"/>
                    </a:moveTo>
                    <a:lnTo>
                      <a:pt x="31" y="12"/>
                    </a:lnTo>
                    <a:lnTo>
                      <a:pt x="21" y="14"/>
                    </a:lnTo>
                    <a:lnTo>
                      <a:pt x="16" y="14"/>
                    </a:lnTo>
                    <a:lnTo>
                      <a:pt x="13" y="16"/>
                    </a:lnTo>
                    <a:lnTo>
                      <a:pt x="6" y="15"/>
                    </a:lnTo>
                    <a:lnTo>
                      <a:pt x="0" y="16"/>
                    </a:lnTo>
                    <a:lnTo>
                      <a:pt x="3" y="10"/>
                    </a:lnTo>
                    <a:lnTo>
                      <a:pt x="6" y="5"/>
                    </a:lnTo>
                    <a:lnTo>
                      <a:pt x="13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1" name="Freeform 3700"/>
              <p:cNvSpPr>
                <a:spLocks/>
              </p:cNvSpPr>
              <p:nvPr/>
            </p:nvSpPr>
            <p:spPr bwMode="auto">
              <a:xfrm>
                <a:off x="1621" y="1743"/>
                <a:ext cx="90" cy="42"/>
              </a:xfrm>
              <a:custGeom>
                <a:avLst/>
                <a:gdLst>
                  <a:gd name="T0" fmla="*/ 6 w 86"/>
                  <a:gd name="T1" fmla="*/ 42 h 40"/>
                  <a:gd name="T2" fmla="*/ 0 w 86"/>
                  <a:gd name="T3" fmla="*/ 32 h 40"/>
                  <a:gd name="T4" fmla="*/ 6 w 86"/>
                  <a:gd name="T5" fmla="*/ 26 h 40"/>
                  <a:gd name="T6" fmla="*/ 15 w 86"/>
                  <a:gd name="T7" fmla="*/ 23 h 40"/>
                  <a:gd name="T8" fmla="*/ 30 w 86"/>
                  <a:gd name="T9" fmla="*/ 16 h 40"/>
                  <a:gd name="T10" fmla="*/ 62 w 86"/>
                  <a:gd name="T11" fmla="*/ 5 h 40"/>
                  <a:gd name="T12" fmla="*/ 90 w 86"/>
                  <a:gd name="T13" fmla="*/ 0 h 40"/>
                  <a:gd name="T14" fmla="*/ 65 w 86"/>
                  <a:gd name="T15" fmla="*/ 18 h 40"/>
                  <a:gd name="T16" fmla="*/ 35 w 86"/>
                  <a:gd name="T17" fmla="*/ 28 h 40"/>
                  <a:gd name="T18" fmla="*/ 20 w 86"/>
                  <a:gd name="T19" fmla="*/ 35 h 40"/>
                  <a:gd name="T20" fmla="*/ 6 w 86"/>
                  <a:gd name="T21" fmla="*/ 42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40">
                    <a:moveTo>
                      <a:pt x="6" y="40"/>
                    </a:moveTo>
                    <a:lnTo>
                      <a:pt x="0" y="30"/>
                    </a:lnTo>
                    <a:lnTo>
                      <a:pt x="6" y="25"/>
                    </a:lnTo>
                    <a:lnTo>
                      <a:pt x="14" y="22"/>
                    </a:lnTo>
                    <a:lnTo>
                      <a:pt x="29" y="15"/>
                    </a:lnTo>
                    <a:lnTo>
                      <a:pt x="59" y="5"/>
                    </a:lnTo>
                    <a:lnTo>
                      <a:pt x="86" y="0"/>
                    </a:lnTo>
                    <a:lnTo>
                      <a:pt x="62" y="17"/>
                    </a:lnTo>
                    <a:lnTo>
                      <a:pt x="33" y="27"/>
                    </a:lnTo>
                    <a:lnTo>
                      <a:pt x="19" y="33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2" name="Freeform 3701"/>
              <p:cNvSpPr>
                <a:spLocks/>
              </p:cNvSpPr>
              <p:nvPr/>
            </p:nvSpPr>
            <p:spPr bwMode="auto">
              <a:xfrm>
                <a:off x="1592" y="1876"/>
                <a:ext cx="203" cy="226"/>
              </a:xfrm>
              <a:custGeom>
                <a:avLst/>
                <a:gdLst>
                  <a:gd name="T0" fmla="*/ 10 w 194"/>
                  <a:gd name="T1" fmla="*/ 226 h 216"/>
                  <a:gd name="T2" fmla="*/ 0 w 194"/>
                  <a:gd name="T3" fmla="*/ 219 h 216"/>
                  <a:gd name="T4" fmla="*/ 17 w 194"/>
                  <a:gd name="T5" fmla="*/ 198 h 216"/>
                  <a:gd name="T6" fmla="*/ 31 w 194"/>
                  <a:gd name="T7" fmla="*/ 177 h 216"/>
                  <a:gd name="T8" fmla="*/ 60 w 194"/>
                  <a:gd name="T9" fmla="*/ 133 h 216"/>
                  <a:gd name="T10" fmla="*/ 90 w 194"/>
                  <a:gd name="T11" fmla="*/ 89 h 216"/>
                  <a:gd name="T12" fmla="*/ 106 w 194"/>
                  <a:gd name="T13" fmla="*/ 67 h 216"/>
                  <a:gd name="T14" fmla="*/ 122 w 194"/>
                  <a:gd name="T15" fmla="*/ 46 h 216"/>
                  <a:gd name="T16" fmla="*/ 131 w 194"/>
                  <a:gd name="T17" fmla="*/ 38 h 216"/>
                  <a:gd name="T18" fmla="*/ 141 w 194"/>
                  <a:gd name="T19" fmla="*/ 31 h 216"/>
                  <a:gd name="T20" fmla="*/ 161 w 194"/>
                  <a:gd name="T21" fmla="*/ 20 h 216"/>
                  <a:gd name="T22" fmla="*/ 182 w 194"/>
                  <a:gd name="T23" fmla="*/ 9 h 216"/>
                  <a:gd name="T24" fmla="*/ 203 w 194"/>
                  <a:gd name="T25" fmla="*/ 0 h 216"/>
                  <a:gd name="T26" fmla="*/ 183 w 194"/>
                  <a:gd name="T27" fmla="*/ 14 h 216"/>
                  <a:gd name="T28" fmla="*/ 164 w 194"/>
                  <a:gd name="T29" fmla="*/ 26 h 216"/>
                  <a:gd name="T30" fmla="*/ 145 w 194"/>
                  <a:gd name="T31" fmla="*/ 41 h 216"/>
                  <a:gd name="T32" fmla="*/ 138 w 194"/>
                  <a:gd name="T33" fmla="*/ 48 h 216"/>
                  <a:gd name="T34" fmla="*/ 130 w 194"/>
                  <a:gd name="T35" fmla="*/ 58 h 216"/>
                  <a:gd name="T36" fmla="*/ 114 w 194"/>
                  <a:gd name="T37" fmla="*/ 77 h 216"/>
                  <a:gd name="T38" fmla="*/ 98 w 194"/>
                  <a:gd name="T39" fmla="*/ 97 h 216"/>
                  <a:gd name="T40" fmla="*/ 70 w 194"/>
                  <a:gd name="T41" fmla="*/ 140 h 216"/>
                  <a:gd name="T42" fmla="*/ 42 w 194"/>
                  <a:gd name="T43" fmla="*/ 185 h 216"/>
                  <a:gd name="T44" fmla="*/ 26 w 194"/>
                  <a:gd name="T45" fmla="*/ 206 h 216"/>
                  <a:gd name="T46" fmla="*/ 10 w 194"/>
                  <a:gd name="T47" fmla="*/ 226 h 2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4" h="216">
                    <a:moveTo>
                      <a:pt x="10" y="216"/>
                    </a:moveTo>
                    <a:lnTo>
                      <a:pt x="0" y="209"/>
                    </a:lnTo>
                    <a:lnTo>
                      <a:pt x="16" y="189"/>
                    </a:lnTo>
                    <a:lnTo>
                      <a:pt x="30" y="169"/>
                    </a:lnTo>
                    <a:lnTo>
                      <a:pt x="57" y="127"/>
                    </a:lnTo>
                    <a:lnTo>
                      <a:pt x="86" y="85"/>
                    </a:lnTo>
                    <a:lnTo>
                      <a:pt x="101" y="64"/>
                    </a:lnTo>
                    <a:lnTo>
                      <a:pt x="117" y="44"/>
                    </a:lnTo>
                    <a:lnTo>
                      <a:pt x="125" y="36"/>
                    </a:lnTo>
                    <a:lnTo>
                      <a:pt x="135" y="30"/>
                    </a:lnTo>
                    <a:lnTo>
                      <a:pt x="154" y="19"/>
                    </a:lnTo>
                    <a:lnTo>
                      <a:pt x="174" y="9"/>
                    </a:lnTo>
                    <a:lnTo>
                      <a:pt x="194" y="0"/>
                    </a:lnTo>
                    <a:lnTo>
                      <a:pt x="175" y="13"/>
                    </a:lnTo>
                    <a:lnTo>
                      <a:pt x="157" y="25"/>
                    </a:lnTo>
                    <a:lnTo>
                      <a:pt x="139" y="39"/>
                    </a:lnTo>
                    <a:lnTo>
                      <a:pt x="132" y="46"/>
                    </a:lnTo>
                    <a:lnTo>
                      <a:pt x="124" y="55"/>
                    </a:lnTo>
                    <a:lnTo>
                      <a:pt x="109" y="74"/>
                    </a:lnTo>
                    <a:lnTo>
                      <a:pt x="94" y="93"/>
                    </a:lnTo>
                    <a:lnTo>
                      <a:pt x="67" y="134"/>
                    </a:lnTo>
                    <a:lnTo>
                      <a:pt x="40" y="177"/>
                    </a:lnTo>
                    <a:lnTo>
                      <a:pt x="25" y="197"/>
                    </a:lnTo>
                    <a:lnTo>
                      <a:pt x="10" y="2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3" name="Freeform 3702"/>
              <p:cNvSpPr>
                <a:spLocks/>
              </p:cNvSpPr>
              <p:nvPr/>
            </p:nvSpPr>
            <p:spPr bwMode="auto">
              <a:xfrm>
                <a:off x="1593" y="1836"/>
                <a:ext cx="246" cy="205"/>
              </a:xfrm>
              <a:custGeom>
                <a:avLst/>
                <a:gdLst>
                  <a:gd name="T0" fmla="*/ 240 w 234"/>
                  <a:gd name="T1" fmla="*/ 0 h 195"/>
                  <a:gd name="T2" fmla="*/ 246 w 234"/>
                  <a:gd name="T3" fmla="*/ 12 h 195"/>
                  <a:gd name="T4" fmla="*/ 234 w 234"/>
                  <a:gd name="T5" fmla="*/ 18 h 195"/>
                  <a:gd name="T6" fmla="*/ 221 w 234"/>
                  <a:gd name="T7" fmla="*/ 24 h 195"/>
                  <a:gd name="T8" fmla="*/ 193 w 234"/>
                  <a:gd name="T9" fmla="*/ 34 h 195"/>
                  <a:gd name="T10" fmla="*/ 167 w 234"/>
                  <a:gd name="T11" fmla="*/ 44 h 195"/>
                  <a:gd name="T12" fmla="*/ 156 w 234"/>
                  <a:gd name="T13" fmla="*/ 49 h 195"/>
                  <a:gd name="T14" fmla="*/ 144 w 234"/>
                  <a:gd name="T15" fmla="*/ 56 h 195"/>
                  <a:gd name="T16" fmla="*/ 132 w 234"/>
                  <a:gd name="T17" fmla="*/ 64 h 195"/>
                  <a:gd name="T18" fmla="*/ 123 w 234"/>
                  <a:gd name="T19" fmla="*/ 71 h 195"/>
                  <a:gd name="T20" fmla="*/ 114 w 234"/>
                  <a:gd name="T21" fmla="*/ 82 h 195"/>
                  <a:gd name="T22" fmla="*/ 105 w 234"/>
                  <a:gd name="T23" fmla="*/ 93 h 195"/>
                  <a:gd name="T24" fmla="*/ 89 w 234"/>
                  <a:gd name="T25" fmla="*/ 116 h 195"/>
                  <a:gd name="T26" fmla="*/ 80 w 234"/>
                  <a:gd name="T27" fmla="*/ 126 h 195"/>
                  <a:gd name="T28" fmla="*/ 69 w 234"/>
                  <a:gd name="T29" fmla="*/ 138 h 195"/>
                  <a:gd name="T30" fmla="*/ 52 w 234"/>
                  <a:gd name="T31" fmla="*/ 152 h 195"/>
                  <a:gd name="T32" fmla="*/ 33 w 234"/>
                  <a:gd name="T33" fmla="*/ 169 h 195"/>
                  <a:gd name="T34" fmla="*/ 16 w 234"/>
                  <a:gd name="T35" fmla="*/ 186 h 195"/>
                  <a:gd name="T36" fmla="*/ 0 w 234"/>
                  <a:gd name="T37" fmla="*/ 205 h 195"/>
                  <a:gd name="T38" fmla="*/ 6 w 234"/>
                  <a:gd name="T39" fmla="*/ 194 h 195"/>
                  <a:gd name="T40" fmla="*/ 14 w 234"/>
                  <a:gd name="T41" fmla="*/ 184 h 195"/>
                  <a:gd name="T42" fmla="*/ 28 w 234"/>
                  <a:gd name="T43" fmla="*/ 163 h 195"/>
                  <a:gd name="T44" fmla="*/ 46 w 234"/>
                  <a:gd name="T45" fmla="*/ 145 h 195"/>
                  <a:gd name="T46" fmla="*/ 63 w 234"/>
                  <a:gd name="T47" fmla="*/ 126 h 195"/>
                  <a:gd name="T48" fmla="*/ 73 w 234"/>
                  <a:gd name="T49" fmla="*/ 116 h 195"/>
                  <a:gd name="T50" fmla="*/ 80 w 234"/>
                  <a:gd name="T51" fmla="*/ 105 h 195"/>
                  <a:gd name="T52" fmla="*/ 97 w 234"/>
                  <a:gd name="T53" fmla="*/ 83 h 195"/>
                  <a:gd name="T54" fmla="*/ 105 w 234"/>
                  <a:gd name="T55" fmla="*/ 71 h 195"/>
                  <a:gd name="T56" fmla="*/ 116 w 234"/>
                  <a:gd name="T57" fmla="*/ 61 h 195"/>
                  <a:gd name="T58" fmla="*/ 125 w 234"/>
                  <a:gd name="T59" fmla="*/ 52 h 195"/>
                  <a:gd name="T60" fmla="*/ 139 w 234"/>
                  <a:gd name="T61" fmla="*/ 44 h 195"/>
                  <a:gd name="T62" fmla="*/ 150 w 234"/>
                  <a:gd name="T63" fmla="*/ 36 h 195"/>
                  <a:gd name="T64" fmla="*/ 164 w 234"/>
                  <a:gd name="T65" fmla="*/ 32 h 195"/>
                  <a:gd name="T66" fmla="*/ 189 w 234"/>
                  <a:gd name="T67" fmla="*/ 22 h 195"/>
                  <a:gd name="T68" fmla="*/ 216 w 234"/>
                  <a:gd name="T69" fmla="*/ 12 h 195"/>
                  <a:gd name="T70" fmla="*/ 227 w 234"/>
                  <a:gd name="T71" fmla="*/ 6 h 195"/>
                  <a:gd name="T72" fmla="*/ 240 w 234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34" h="195">
                    <a:moveTo>
                      <a:pt x="228" y="0"/>
                    </a:moveTo>
                    <a:lnTo>
                      <a:pt x="234" y="11"/>
                    </a:lnTo>
                    <a:lnTo>
                      <a:pt x="223" y="17"/>
                    </a:lnTo>
                    <a:lnTo>
                      <a:pt x="210" y="23"/>
                    </a:lnTo>
                    <a:lnTo>
                      <a:pt x="184" y="32"/>
                    </a:lnTo>
                    <a:lnTo>
                      <a:pt x="159" y="42"/>
                    </a:lnTo>
                    <a:lnTo>
                      <a:pt x="148" y="47"/>
                    </a:lnTo>
                    <a:lnTo>
                      <a:pt x="137" y="53"/>
                    </a:lnTo>
                    <a:lnTo>
                      <a:pt x="126" y="61"/>
                    </a:lnTo>
                    <a:lnTo>
                      <a:pt x="117" y="68"/>
                    </a:lnTo>
                    <a:lnTo>
                      <a:pt x="108" y="78"/>
                    </a:lnTo>
                    <a:lnTo>
                      <a:pt x="100" y="88"/>
                    </a:lnTo>
                    <a:lnTo>
                      <a:pt x="85" y="110"/>
                    </a:lnTo>
                    <a:lnTo>
                      <a:pt x="76" y="120"/>
                    </a:lnTo>
                    <a:lnTo>
                      <a:pt x="66" y="131"/>
                    </a:lnTo>
                    <a:lnTo>
                      <a:pt x="49" y="145"/>
                    </a:lnTo>
                    <a:lnTo>
                      <a:pt x="31" y="161"/>
                    </a:lnTo>
                    <a:lnTo>
                      <a:pt x="15" y="177"/>
                    </a:lnTo>
                    <a:lnTo>
                      <a:pt x="0" y="195"/>
                    </a:lnTo>
                    <a:lnTo>
                      <a:pt x="6" y="185"/>
                    </a:lnTo>
                    <a:lnTo>
                      <a:pt x="13" y="175"/>
                    </a:lnTo>
                    <a:lnTo>
                      <a:pt x="27" y="155"/>
                    </a:lnTo>
                    <a:lnTo>
                      <a:pt x="44" y="138"/>
                    </a:lnTo>
                    <a:lnTo>
                      <a:pt x="60" y="120"/>
                    </a:lnTo>
                    <a:lnTo>
                      <a:pt x="69" y="110"/>
                    </a:lnTo>
                    <a:lnTo>
                      <a:pt x="76" y="100"/>
                    </a:lnTo>
                    <a:lnTo>
                      <a:pt x="92" y="79"/>
                    </a:lnTo>
                    <a:lnTo>
                      <a:pt x="100" y="68"/>
                    </a:lnTo>
                    <a:lnTo>
                      <a:pt x="110" y="58"/>
                    </a:lnTo>
                    <a:lnTo>
                      <a:pt x="119" y="49"/>
                    </a:lnTo>
                    <a:lnTo>
                      <a:pt x="132" y="42"/>
                    </a:lnTo>
                    <a:lnTo>
                      <a:pt x="143" y="34"/>
                    </a:lnTo>
                    <a:lnTo>
                      <a:pt x="156" y="30"/>
                    </a:lnTo>
                    <a:lnTo>
                      <a:pt x="180" y="21"/>
                    </a:lnTo>
                    <a:lnTo>
                      <a:pt x="205" y="11"/>
                    </a:lnTo>
                    <a:lnTo>
                      <a:pt x="216" y="6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4" name="Freeform 3703"/>
              <p:cNvSpPr>
                <a:spLocks/>
              </p:cNvSpPr>
              <p:nvPr/>
            </p:nvSpPr>
            <p:spPr bwMode="auto">
              <a:xfrm>
                <a:off x="1586" y="1903"/>
                <a:ext cx="150" cy="171"/>
              </a:xfrm>
              <a:custGeom>
                <a:avLst/>
                <a:gdLst>
                  <a:gd name="T0" fmla="*/ 10 w 143"/>
                  <a:gd name="T1" fmla="*/ 171 h 163"/>
                  <a:gd name="T2" fmla="*/ 0 w 143"/>
                  <a:gd name="T3" fmla="*/ 165 h 163"/>
                  <a:gd name="T4" fmla="*/ 10 w 143"/>
                  <a:gd name="T5" fmla="*/ 148 h 163"/>
                  <a:gd name="T6" fmla="*/ 24 w 143"/>
                  <a:gd name="T7" fmla="*/ 132 h 163"/>
                  <a:gd name="T8" fmla="*/ 49 w 143"/>
                  <a:gd name="T9" fmla="*/ 105 h 163"/>
                  <a:gd name="T10" fmla="*/ 55 w 143"/>
                  <a:gd name="T11" fmla="*/ 97 h 163"/>
                  <a:gd name="T12" fmla="*/ 61 w 143"/>
                  <a:gd name="T13" fmla="*/ 88 h 163"/>
                  <a:gd name="T14" fmla="*/ 69 w 143"/>
                  <a:gd name="T15" fmla="*/ 81 h 163"/>
                  <a:gd name="T16" fmla="*/ 74 w 143"/>
                  <a:gd name="T17" fmla="*/ 74 h 163"/>
                  <a:gd name="T18" fmla="*/ 98 w 143"/>
                  <a:gd name="T19" fmla="*/ 43 h 163"/>
                  <a:gd name="T20" fmla="*/ 108 w 143"/>
                  <a:gd name="T21" fmla="*/ 30 h 163"/>
                  <a:gd name="T22" fmla="*/ 120 w 143"/>
                  <a:gd name="T23" fmla="*/ 17 h 163"/>
                  <a:gd name="T24" fmla="*/ 126 w 143"/>
                  <a:gd name="T25" fmla="*/ 12 h 163"/>
                  <a:gd name="T26" fmla="*/ 134 w 143"/>
                  <a:gd name="T27" fmla="*/ 7 h 163"/>
                  <a:gd name="T28" fmla="*/ 142 w 143"/>
                  <a:gd name="T29" fmla="*/ 3 h 163"/>
                  <a:gd name="T30" fmla="*/ 150 w 143"/>
                  <a:gd name="T31" fmla="*/ 0 h 163"/>
                  <a:gd name="T32" fmla="*/ 142 w 143"/>
                  <a:gd name="T33" fmla="*/ 4 h 163"/>
                  <a:gd name="T34" fmla="*/ 135 w 143"/>
                  <a:gd name="T35" fmla="*/ 9 h 163"/>
                  <a:gd name="T36" fmla="*/ 129 w 143"/>
                  <a:gd name="T37" fmla="*/ 16 h 163"/>
                  <a:gd name="T38" fmla="*/ 125 w 143"/>
                  <a:gd name="T39" fmla="*/ 22 h 163"/>
                  <a:gd name="T40" fmla="*/ 115 w 143"/>
                  <a:gd name="T41" fmla="*/ 37 h 163"/>
                  <a:gd name="T42" fmla="*/ 107 w 143"/>
                  <a:gd name="T43" fmla="*/ 52 h 163"/>
                  <a:gd name="T44" fmla="*/ 94 w 143"/>
                  <a:gd name="T45" fmla="*/ 68 h 163"/>
                  <a:gd name="T46" fmla="*/ 83 w 143"/>
                  <a:gd name="T47" fmla="*/ 84 h 163"/>
                  <a:gd name="T48" fmla="*/ 70 w 143"/>
                  <a:gd name="T49" fmla="*/ 98 h 163"/>
                  <a:gd name="T50" fmla="*/ 65 w 143"/>
                  <a:gd name="T51" fmla="*/ 103 h 163"/>
                  <a:gd name="T52" fmla="*/ 60 w 143"/>
                  <a:gd name="T53" fmla="*/ 112 h 163"/>
                  <a:gd name="T54" fmla="*/ 33 w 143"/>
                  <a:gd name="T55" fmla="*/ 143 h 163"/>
                  <a:gd name="T56" fmla="*/ 21 w 143"/>
                  <a:gd name="T57" fmla="*/ 155 h 163"/>
                  <a:gd name="T58" fmla="*/ 10 w 143"/>
                  <a:gd name="T59" fmla="*/ 171 h 16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43" h="163">
                    <a:moveTo>
                      <a:pt x="10" y="163"/>
                    </a:moveTo>
                    <a:lnTo>
                      <a:pt x="0" y="157"/>
                    </a:lnTo>
                    <a:lnTo>
                      <a:pt x="10" y="141"/>
                    </a:lnTo>
                    <a:lnTo>
                      <a:pt x="23" y="126"/>
                    </a:lnTo>
                    <a:lnTo>
                      <a:pt x="47" y="100"/>
                    </a:lnTo>
                    <a:lnTo>
                      <a:pt x="52" y="92"/>
                    </a:lnTo>
                    <a:lnTo>
                      <a:pt x="58" y="84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93" y="41"/>
                    </a:lnTo>
                    <a:lnTo>
                      <a:pt x="103" y="29"/>
                    </a:lnTo>
                    <a:lnTo>
                      <a:pt x="114" y="16"/>
                    </a:lnTo>
                    <a:lnTo>
                      <a:pt x="120" y="11"/>
                    </a:lnTo>
                    <a:lnTo>
                      <a:pt x="128" y="7"/>
                    </a:lnTo>
                    <a:lnTo>
                      <a:pt x="135" y="3"/>
                    </a:lnTo>
                    <a:lnTo>
                      <a:pt x="143" y="0"/>
                    </a:lnTo>
                    <a:lnTo>
                      <a:pt x="135" y="4"/>
                    </a:lnTo>
                    <a:lnTo>
                      <a:pt x="129" y="9"/>
                    </a:lnTo>
                    <a:lnTo>
                      <a:pt x="123" y="15"/>
                    </a:lnTo>
                    <a:lnTo>
                      <a:pt x="119" y="21"/>
                    </a:lnTo>
                    <a:lnTo>
                      <a:pt x="110" y="35"/>
                    </a:lnTo>
                    <a:lnTo>
                      <a:pt x="102" y="50"/>
                    </a:lnTo>
                    <a:lnTo>
                      <a:pt x="90" y="65"/>
                    </a:lnTo>
                    <a:lnTo>
                      <a:pt x="79" y="80"/>
                    </a:lnTo>
                    <a:lnTo>
                      <a:pt x="67" y="93"/>
                    </a:lnTo>
                    <a:lnTo>
                      <a:pt x="62" y="98"/>
                    </a:lnTo>
                    <a:lnTo>
                      <a:pt x="57" y="107"/>
                    </a:lnTo>
                    <a:lnTo>
                      <a:pt x="31" y="136"/>
                    </a:lnTo>
                    <a:lnTo>
                      <a:pt x="20" y="148"/>
                    </a:lnTo>
                    <a:lnTo>
                      <a:pt x="10" y="16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5" name="Freeform 3704"/>
              <p:cNvSpPr>
                <a:spLocks/>
              </p:cNvSpPr>
              <p:nvPr/>
            </p:nvSpPr>
            <p:spPr bwMode="auto">
              <a:xfrm>
                <a:off x="1744" y="1832"/>
                <a:ext cx="67" cy="39"/>
              </a:xfrm>
              <a:custGeom>
                <a:avLst/>
                <a:gdLst>
                  <a:gd name="T0" fmla="*/ 0 w 64"/>
                  <a:gd name="T1" fmla="*/ 39 h 37"/>
                  <a:gd name="T2" fmla="*/ 3 w 64"/>
                  <a:gd name="T3" fmla="*/ 26 h 37"/>
                  <a:gd name="T4" fmla="*/ 7 w 64"/>
                  <a:gd name="T5" fmla="*/ 26 h 37"/>
                  <a:gd name="T6" fmla="*/ 13 w 64"/>
                  <a:gd name="T7" fmla="*/ 25 h 37"/>
                  <a:gd name="T8" fmla="*/ 22 w 64"/>
                  <a:gd name="T9" fmla="*/ 20 h 37"/>
                  <a:gd name="T10" fmla="*/ 43 w 64"/>
                  <a:gd name="T11" fmla="*/ 5 h 37"/>
                  <a:gd name="T12" fmla="*/ 67 w 64"/>
                  <a:gd name="T13" fmla="*/ 0 h 37"/>
                  <a:gd name="T14" fmla="*/ 50 w 64"/>
                  <a:gd name="T15" fmla="*/ 16 h 37"/>
                  <a:gd name="T16" fmla="*/ 40 w 64"/>
                  <a:gd name="T17" fmla="*/ 23 h 37"/>
                  <a:gd name="T18" fmla="*/ 29 w 64"/>
                  <a:gd name="T19" fmla="*/ 31 h 37"/>
                  <a:gd name="T20" fmla="*/ 22 w 64"/>
                  <a:gd name="T21" fmla="*/ 34 h 37"/>
                  <a:gd name="T22" fmla="*/ 16 w 64"/>
                  <a:gd name="T23" fmla="*/ 37 h 37"/>
                  <a:gd name="T24" fmla="*/ 8 w 64"/>
                  <a:gd name="T25" fmla="*/ 38 h 37"/>
                  <a:gd name="T26" fmla="*/ 0 w 64"/>
                  <a:gd name="T27" fmla="*/ 39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37">
                    <a:moveTo>
                      <a:pt x="0" y="37"/>
                    </a:moveTo>
                    <a:lnTo>
                      <a:pt x="3" y="25"/>
                    </a:lnTo>
                    <a:lnTo>
                      <a:pt x="7" y="25"/>
                    </a:lnTo>
                    <a:lnTo>
                      <a:pt x="12" y="24"/>
                    </a:lnTo>
                    <a:lnTo>
                      <a:pt x="21" y="19"/>
                    </a:lnTo>
                    <a:lnTo>
                      <a:pt x="41" y="5"/>
                    </a:lnTo>
                    <a:lnTo>
                      <a:pt x="64" y="0"/>
                    </a:lnTo>
                    <a:lnTo>
                      <a:pt x="48" y="15"/>
                    </a:lnTo>
                    <a:lnTo>
                      <a:pt x="38" y="22"/>
                    </a:lnTo>
                    <a:lnTo>
                      <a:pt x="28" y="29"/>
                    </a:lnTo>
                    <a:lnTo>
                      <a:pt x="21" y="32"/>
                    </a:lnTo>
                    <a:lnTo>
                      <a:pt x="15" y="35"/>
                    </a:lnTo>
                    <a:lnTo>
                      <a:pt x="8" y="36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6" name="Freeform 3705"/>
              <p:cNvSpPr>
                <a:spLocks/>
              </p:cNvSpPr>
              <p:nvPr/>
            </p:nvSpPr>
            <p:spPr bwMode="auto">
              <a:xfrm>
                <a:off x="1589" y="1837"/>
                <a:ext cx="180" cy="176"/>
              </a:xfrm>
              <a:custGeom>
                <a:avLst/>
                <a:gdLst>
                  <a:gd name="T0" fmla="*/ 5 w 172"/>
                  <a:gd name="T1" fmla="*/ 176 h 168"/>
                  <a:gd name="T2" fmla="*/ 0 w 172"/>
                  <a:gd name="T3" fmla="*/ 163 h 168"/>
                  <a:gd name="T4" fmla="*/ 8 w 172"/>
                  <a:gd name="T5" fmla="*/ 159 h 168"/>
                  <a:gd name="T6" fmla="*/ 16 w 172"/>
                  <a:gd name="T7" fmla="*/ 152 h 168"/>
                  <a:gd name="T8" fmla="*/ 24 w 172"/>
                  <a:gd name="T9" fmla="*/ 146 h 168"/>
                  <a:gd name="T10" fmla="*/ 29 w 172"/>
                  <a:gd name="T11" fmla="*/ 136 h 168"/>
                  <a:gd name="T12" fmla="*/ 41 w 172"/>
                  <a:gd name="T13" fmla="*/ 118 h 168"/>
                  <a:gd name="T14" fmla="*/ 47 w 172"/>
                  <a:gd name="T15" fmla="*/ 109 h 168"/>
                  <a:gd name="T16" fmla="*/ 55 w 172"/>
                  <a:gd name="T17" fmla="*/ 101 h 168"/>
                  <a:gd name="T18" fmla="*/ 62 w 172"/>
                  <a:gd name="T19" fmla="*/ 92 h 168"/>
                  <a:gd name="T20" fmla="*/ 69 w 172"/>
                  <a:gd name="T21" fmla="*/ 83 h 168"/>
                  <a:gd name="T22" fmla="*/ 77 w 172"/>
                  <a:gd name="T23" fmla="*/ 75 h 168"/>
                  <a:gd name="T24" fmla="*/ 83 w 172"/>
                  <a:gd name="T25" fmla="*/ 68 h 168"/>
                  <a:gd name="T26" fmla="*/ 88 w 172"/>
                  <a:gd name="T27" fmla="*/ 59 h 168"/>
                  <a:gd name="T28" fmla="*/ 96 w 172"/>
                  <a:gd name="T29" fmla="*/ 48 h 168"/>
                  <a:gd name="T30" fmla="*/ 100 w 172"/>
                  <a:gd name="T31" fmla="*/ 44 h 168"/>
                  <a:gd name="T32" fmla="*/ 107 w 172"/>
                  <a:gd name="T33" fmla="*/ 42 h 168"/>
                  <a:gd name="T34" fmla="*/ 112 w 172"/>
                  <a:gd name="T35" fmla="*/ 39 h 168"/>
                  <a:gd name="T36" fmla="*/ 117 w 172"/>
                  <a:gd name="T37" fmla="*/ 38 h 168"/>
                  <a:gd name="T38" fmla="*/ 126 w 172"/>
                  <a:gd name="T39" fmla="*/ 35 h 168"/>
                  <a:gd name="T40" fmla="*/ 133 w 172"/>
                  <a:gd name="T41" fmla="*/ 31 h 168"/>
                  <a:gd name="T42" fmla="*/ 147 w 172"/>
                  <a:gd name="T43" fmla="*/ 18 h 168"/>
                  <a:gd name="T44" fmla="*/ 154 w 172"/>
                  <a:gd name="T45" fmla="*/ 12 h 168"/>
                  <a:gd name="T46" fmla="*/ 162 w 172"/>
                  <a:gd name="T47" fmla="*/ 6 h 168"/>
                  <a:gd name="T48" fmla="*/ 170 w 172"/>
                  <a:gd name="T49" fmla="*/ 1 h 168"/>
                  <a:gd name="T50" fmla="*/ 180 w 172"/>
                  <a:gd name="T51" fmla="*/ 0 h 168"/>
                  <a:gd name="T52" fmla="*/ 171 w 172"/>
                  <a:gd name="T53" fmla="*/ 4 h 168"/>
                  <a:gd name="T54" fmla="*/ 163 w 172"/>
                  <a:gd name="T55" fmla="*/ 9 h 168"/>
                  <a:gd name="T56" fmla="*/ 157 w 172"/>
                  <a:gd name="T57" fmla="*/ 16 h 168"/>
                  <a:gd name="T58" fmla="*/ 150 w 172"/>
                  <a:gd name="T59" fmla="*/ 23 h 168"/>
                  <a:gd name="T60" fmla="*/ 144 w 172"/>
                  <a:gd name="T61" fmla="*/ 31 h 168"/>
                  <a:gd name="T62" fmla="*/ 138 w 172"/>
                  <a:gd name="T63" fmla="*/ 39 h 168"/>
                  <a:gd name="T64" fmla="*/ 129 w 172"/>
                  <a:gd name="T65" fmla="*/ 47 h 168"/>
                  <a:gd name="T66" fmla="*/ 125 w 172"/>
                  <a:gd name="T67" fmla="*/ 49 h 168"/>
                  <a:gd name="T68" fmla="*/ 119 w 172"/>
                  <a:gd name="T69" fmla="*/ 50 h 168"/>
                  <a:gd name="T70" fmla="*/ 115 w 172"/>
                  <a:gd name="T71" fmla="*/ 52 h 168"/>
                  <a:gd name="T72" fmla="*/ 110 w 172"/>
                  <a:gd name="T73" fmla="*/ 53 h 168"/>
                  <a:gd name="T74" fmla="*/ 104 w 172"/>
                  <a:gd name="T75" fmla="*/ 59 h 168"/>
                  <a:gd name="T76" fmla="*/ 98 w 172"/>
                  <a:gd name="T77" fmla="*/ 66 h 168"/>
                  <a:gd name="T78" fmla="*/ 93 w 172"/>
                  <a:gd name="T79" fmla="*/ 75 h 168"/>
                  <a:gd name="T80" fmla="*/ 85 w 172"/>
                  <a:gd name="T81" fmla="*/ 86 h 168"/>
                  <a:gd name="T82" fmla="*/ 78 w 172"/>
                  <a:gd name="T83" fmla="*/ 93 h 168"/>
                  <a:gd name="T84" fmla="*/ 71 w 172"/>
                  <a:gd name="T85" fmla="*/ 102 h 168"/>
                  <a:gd name="T86" fmla="*/ 64 w 172"/>
                  <a:gd name="T87" fmla="*/ 109 h 168"/>
                  <a:gd name="T88" fmla="*/ 51 w 172"/>
                  <a:gd name="T89" fmla="*/ 126 h 168"/>
                  <a:gd name="T90" fmla="*/ 41 w 172"/>
                  <a:gd name="T91" fmla="*/ 145 h 168"/>
                  <a:gd name="T92" fmla="*/ 32 w 172"/>
                  <a:gd name="T93" fmla="*/ 154 h 168"/>
                  <a:gd name="T94" fmla="*/ 25 w 172"/>
                  <a:gd name="T95" fmla="*/ 162 h 168"/>
                  <a:gd name="T96" fmla="*/ 16 w 172"/>
                  <a:gd name="T97" fmla="*/ 169 h 168"/>
                  <a:gd name="T98" fmla="*/ 5 w 172"/>
                  <a:gd name="T99" fmla="*/ 176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2" h="168">
                    <a:moveTo>
                      <a:pt x="5" y="168"/>
                    </a:moveTo>
                    <a:lnTo>
                      <a:pt x="0" y="156"/>
                    </a:lnTo>
                    <a:lnTo>
                      <a:pt x="8" y="152"/>
                    </a:lnTo>
                    <a:lnTo>
                      <a:pt x="15" y="145"/>
                    </a:lnTo>
                    <a:lnTo>
                      <a:pt x="23" y="139"/>
                    </a:lnTo>
                    <a:lnTo>
                      <a:pt x="28" y="130"/>
                    </a:lnTo>
                    <a:lnTo>
                      <a:pt x="39" y="113"/>
                    </a:lnTo>
                    <a:lnTo>
                      <a:pt x="45" y="104"/>
                    </a:lnTo>
                    <a:lnTo>
                      <a:pt x="53" y="96"/>
                    </a:lnTo>
                    <a:lnTo>
                      <a:pt x="59" y="88"/>
                    </a:lnTo>
                    <a:lnTo>
                      <a:pt x="66" y="79"/>
                    </a:lnTo>
                    <a:lnTo>
                      <a:pt x="74" y="72"/>
                    </a:lnTo>
                    <a:lnTo>
                      <a:pt x="79" y="65"/>
                    </a:lnTo>
                    <a:lnTo>
                      <a:pt x="84" y="56"/>
                    </a:lnTo>
                    <a:lnTo>
                      <a:pt x="92" y="46"/>
                    </a:lnTo>
                    <a:lnTo>
                      <a:pt x="96" y="42"/>
                    </a:lnTo>
                    <a:lnTo>
                      <a:pt x="102" y="40"/>
                    </a:lnTo>
                    <a:lnTo>
                      <a:pt x="107" y="37"/>
                    </a:lnTo>
                    <a:lnTo>
                      <a:pt x="112" y="36"/>
                    </a:lnTo>
                    <a:lnTo>
                      <a:pt x="120" y="33"/>
                    </a:lnTo>
                    <a:lnTo>
                      <a:pt x="127" y="30"/>
                    </a:lnTo>
                    <a:lnTo>
                      <a:pt x="140" y="17"/>
                    </a:lnTo>
                    <a:lnTo>
                      <a:pt x="147" y="11"/>
                    </a:lnTo>
                    <a:lnTo>
                      <a:pt x="155" y="6"/>
                    </a:lnTo>
                    <a:lnTo>
                      <a:pt x="162" y="1"/>
                    </a:lnTo>
                    <a:lnTo>
                      <a:pt x="172" y="0"/>
                    </a:lnTo>
                    <a:lnTo>
                      <a:pt x="163" y="4"/>
                    </a:lnTo>
                    <a:lnTo>
                      <a:pt x="156" y="9"/>
                    </a:lnTo>
                    <a:lnTo>
                      <a:pt x="150" y="15"/>
                    </a:lnTo>
                    <a:lnTo>
                      <a:pt x="143" y="22"/>
                    </a:lnTo>
                    <a:lnTo>
                      <a:pt x="138" y="30"/>
                    </a:lnTo>
                    <a:lnTo>
                      <a:pt x="132" y="37"/>
                    </a:lnTo>
                    <a:lnTo>
                      <a:pt x="123" y="45"/>
                    </a:lnTo>
                    <a:lnTo>
                      <a:pt x="119" y="47"/>
                    </a:lnTo>
                    <a:lnTo>
                      <a:pt x="114" y="48"/>
                    </a:lnTo>
                    <a:lnTo>
                      <a:pt x="110" y="50"/>
                    </a:lnTo>
                    <a:lnTo>
                      <a:pt x="105" y="51"/>
                    </a:lnTo>
                    <a:lnTo>
                      <a:pt x="99" y="56"/>
                    </a:lnTo>
                    <a:lnTo>
                      <a:pt x="94" y="63"/>
                    </a:lnTo>
                    <a:lnTo>
                      <a:pt x="89" y="72"/>
                    </a:lnTo>
                    <a:lnTo>
                      <a:pt x="81" y="82"/>
                    </a:lnTo>
                    <a:lnTo>
                      <a:pt x="75" y="89"/>
                    </a:lnTo>
                    <a:lnTo>
                      <a:pt x="68" y="97"/>
                    </a:lnTo>
                    <a:lnTo>
                      <a:pt x="61" y="104"/>
                    </a:lnTo>
                    <a:lnTo>
                      <a:pt x="49" y="120"/>
                    </a:lnTo>
                    <a:lnTo>
                      <a:pt x="39" y="138"/>
                    </a:lnTo>
                    <a:lnTo>
                      <a:pt x="31" y="147"/>
                    </a:lnTo>
                    <a:lnTo>
                      <a:pt x="24" y="155"/>
                    </a:lnTo>
                    <a:lnTo>
                      <a:pt x="15" y="161"/>
                    </a:lnTo>
                    <a:lnTo>
                      <a:pt x="5" y="16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7" name="Freeform 3706"/>
              <p:cNvSpPr>
                <a:spLocks/>
              </p:cNvSpPr>
              <p:nvPr/>
            </p:nvSpPr>
            <p:spPr bwMode="auto">
              <a:xfrm>
                <a:off x="1588" y="1834"/>
                <a:ext cx="153" cy="152"/>
              </a:xfrm>
              <a:custGeom>
                <a:avLst/>
                <a:gdLst>
                  <a:gd name="T0" fmla="*/ 12 w 146"/>
                  <a:gd name="T1" fmla="*/ 152 h 145"/>
                  <a:gd name="T2" fmla="*/ 0 w 146"/>
                  <a:gd name="T3" fmla="*/ 145 h 145"/>
                  <a:gd name="T4" fmla="*/ 9 w 146"/>
                  <a:gd name="T5" fmla="*/ 129 h 145"/>
                  <a:gd name="T6" fmla="*/ 21 w 146"/>
                  <a:gd name="T7" fmla="*/ 114 h 145"/>
                  <a:gd name="T8" fmla="*/ 36 w 146"/>
                  <a:gd name="T9" fmla="*/ 100 h 145"/>
                  <a:gd name="T10" fmla="*/ 42 w 146"/>
                  <a:gd name="T11" fmla="*/ 94 h 145"/>
                  <a:gd name="T12" fmla="*/ 49 w 146"/>
                  <a:gd name="T13" fmla="*/ 89 h 145"/>
                  <a:gd name="T14" fmla="*/ 64 w 146"/>
                  <a:gd name="T15" fmla="*/ 78 h 145"/>
                  <a:gd name="T16" fmla="*/ 70 w 146"/>
                  <a:gd name="T17" fmla="*/ 72 h 145"/>
                  <a:gd name="T18" fmla="*/ 75 w 146"/>
                  <a:gd name="T19" fmla="*/ 66 h 145"/>
                  <a:gd name="T20" fmla="*/ 85 w 146"/>
                  <a:gd name="T21" fmla="*/ 50 h 145"/>
                  <a:gd name="T22" fmla="*/ 91 w 146"/>
                  <a:gd name="T23" fmla="*/ 42 h 145"/>
                  <a:gd name="T24" fmla="*/ 97 w 146"/>
                  <a:gd name="T25" fmla="*/ 35 h 145"/>
                  <a:gd name="T26" fmla="*/ 112 w 146"/>
                  <a:gd name="T27" fmla="*/ 25 h 145"/>
                  <a:gd name="T28" fmla="*/ 127 w 146"/>
                  <a:gd name="T29" fmla="*/ 19 h 145"/>
                  <a:gd name="T30" fmla="*/ 139 w 146"/>
                  <a:gd name="T31" fmla="*/ 10 h 145"/>
                  <a:gd name="T32" fmla="*/ 153 w 146"/>
                  <a:gd name="T33" fmla="*/ 0 h 145"/>
                  <a:gd name="T34" fmla="*/ 148 w 146"/>
                  <a:gd name="T35" fmla="*/ 7 h 145"/>
                  <a:gd name="T36" fmla="*/ 143 w 146"/>
                  <a:gd name="T37" fmla="*/ 14 h 145"/>
                  <a:gd name="T38" fmla="*/ 129 w 146"/>
                  <a:gd name="T39" fmla="*/ 24 h 145"/>
                  <a:gd name="T40" fmla="*/ 116 w 146"/>
                  <a:gd name="T41" fmla="*/ 35 h 145"/>
                  <a:gd name="T42" fmla="*/ 106 w 146"/>
                  <a:gd name="T43" fmla="*/ 46 h 145"/>
                  <a:gd name="T44" fmla="*/ 100 w 146"/>
                  <a:gd name="T45" fmla="*/ 51 h 145"/>
                  <a:gd name="T46" fmla="*/ 95 w 146"/>
                  <a:gd name="T47" fmla="*/ 59 h 145"/>
                  <a:gd name="T48" fmla="*/ 85 w 146"/>
                  <a:gd name="T49" fmla="*/ 74 h 145"/>
                  <a:gd name="T50" fmla="*/ 72 w 146"/>
                  <a:gd name="T51" fmla="*/ 88 h 145"/>
                  <a:gd name="T52" fmla="*/ 58 w 146"/>
                  <a:gd name="T53" fmla="*/ 100 h 145"/>
                  <a:gd name="T54" fmla="*/ 49 w 146"/>
                  <a:gd name="T55" fmla="*/ 105 h 145"/>
                  <a:gd name="T56" fmla="*/ 43 w 146"/>
                  <a:gd name="T57" fmla="*/ 111 h 145"/>
                  <a:gd name="T58" fmla="*/ 31 w 146"/>
                  <a:gd name="T59" fmla="*/ 123 h 145"/>
                  <a:gd name="T60" fmla="*/ 21 w 146"/>
                  <a:gd name="T61" fmla="*/ 136 h 145"/>
                  <a:gd name="T62" fmla="*/ 12 w 146"/>
                  <a:gd name="T63" fmla="*/ 152 h 1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6" h="145">
                    <a:moveTo>
                      <a:pt x="11" y="145"/>
                    </a:moveTo>
                    <a:lnTo>
                      <a:pt x="0" y="138"/>
                    </a:lnTo>
                    <a:lnTo>
                      <a:pt x="9" y="123"/>
                    </a:lnTo>
                    <a:lnTo>
                      <a:pt x="20" y="109"/>
                    </a:lnTo>
                    <a:lnTo>
                      <a:pt x="34" y="95"/>
                    </a:lnTo>
                    <a:lnTo>
                      <a:pt x="40" y="90"/>
                    </a:lnTo>
                    <a:lnTo>
                      <a:pt x="47" y="85"/>
                    </a:lnTo>
                    <a:lnTo>
                      <a:pt x="61" y="74"/>
                    </a:lnTo>
                    <a:lnTo>
                      <a:pt x="67" y="69"/>
                    </a:lnTo>
                    <a:lnTo>
                      <a:pt x="72" y="63"/>
                    </a:lnTo>
                    <a:lnTo>
                      <a:pt x="81" y="48"/>
                    </a:lnTo>
                    <a:lnTo>
                      <a:pt x="87" y="40"/>
                    </a:lnTo>
                    <a:lnTo>
                      <a:pt x="93" y="33"/>
                    </a:lnTo>
                    <a:lnTo>
                      <a:pt x="107" y="24"/>
                    </a:lnTo>
                    <a:lnTo>
                      <a:pt x="121" y="18"/>
                    </a:lnTo>
                    <a:lnTo>
                      <a:pt x="133" y="10"/>
                    </a:lnTo>
                    <a:lnTo>
                      <a:pt x="146" y="0"/>
                    </a:lnTo>
                    <a:lnTo>
                      <a:pt x="141" y="7"/>
                    </a:lnTo>
                    <a:lnTo>
                      <a:pt x="136" y="13"/>
                    </a:lnTo>
                    <a:lnTo>
                      <a:pt x="123" y="23"/>
                    </a:lnTo>
                    <a:lnTo>
                      <a:pt x="111" y="33"/>
                    </a:lnTo>
                    <a:lnTo>
                      <a:pt x="101" y="44"/>
                    </a:lnTo>
                    <a:lnTo>
                      <a:pt x="95" y="49"/>
                    </a:lnTo>
                    <a:lnTo>
                      <a:pt x="91" y="56"/>
                    </a:lnTo>
                    <a:lnTo>
                      <a:pt x="81" y="71"/>
                    </a:lnTo>
                    <a:lnTo>
                      <a:pt x="69" y="84"/>
                    </a:lnTo>
                    <a:lnTo>
                      <a:pt x="55" y="95"/>
                    </a:lnTo>
                    <a:lnTo>
                      <a:pt x="47" y="100"/>
                    </a:lnTo>
                    <a:lnTo>
                      <a:pt x="41" y="106"/>
                    </a:lnTo>
                    <a:lnTo>
                      <a:pt x="30" y="117"/>
                    </a:lnTo>
                    <a:lnTo>
                      <a:pt x="20" y="130"/>
                    </a:lnTo>
                    <a:lnTo>
                      <a:pt x="11" y="1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8" name="Freeform 3707"/>
              <p:cNvSpPr>
                <a:spLocks/>
              </p:cNvSpPr>
              <p:nvPr/>
            </p:nvSpPr>
            <p:spPr bwMode="auto">
              <a:xfrm>
                <a:off x="1588" y="1896"/>
                <a:ext cx="67" cy="54"/>
              </a:xfrm>
              <a:custGeom>
                <a:avLst/>
                <a:gdLst>
                  <a:gd name="T0" fmla="*/ 54 w 64"/>
                  <a:gd name="T1" fmla="*/ 0 h 52"/>
                  <a:gd name="T2" fmla="*/ 67 w 64"/>
                  <a:gd name="T3" fmla="*/ 5 h 52"/>
                  <a:gd name="T4" fmla="*/ 62 w 64"/>
                  <a:gd name="T5" fmla="*/ 11 h 52"/>
                  <a:gd name="T6" fmla="*/ 57 w 64"/>
                  <a:gd name="T7" fmla="*/ 18 h 52"/>
                  <a:gd name="T8" fmla="*/ 46 w 64"/>
                  <a:gd name="T9" fmla="*/ 27 h 52"/>
                  <a:gd name="T10" fmla="*/ 34 w 64"/>
                  <a:gd name="T11" fmla="*/ 36 h 52"/>
                  <a:gd name="T12" fmla="*/ 24 w 64"/>
                  <a:gd name="T13" fmla="*/ 45 h 52"/>
                  <a:gd name="T14" fmla="*/ 0 w 64"/>
                  <a:gd name="T15" fmla="*/ 54 h 52"/>
                  <a:gd name="T16" fmla="*/ 16 w 64"/>
                  <a:gd name="T17" fmla="*/ 33 h 52"/>
                  <a:gd name="T18" fmla="*/ 38 w 64"/>
                  <a:gd name="T19" fmla="*/ 17 h 52"/>
                  <a:gd name="T20" fmla="*/ 47 w 64"/>
                  <a:gd name="T21" fmla="*/ 9 h 52"/>
                  <a:gd name="T22" fmla="*/ 51 w 64"/>
                  <a:gd name="T23" fmla="*/ 4 h 52"/>
                  <a:gd name="T24" fmla="*/ 54 w 64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52">
                    <a:moveTo>
                      <a:pt x="52" y="0"/>
                    </a:moveTo>
                    <a:lnTo>
                      <a:pt x="64" y="5"/>
                    </a:lnTo>
                    <a:lnTo>
                      <a:pt x="59" y="11"/>
                    </a:lnTo>
                    <a:lnTo>
                      <a:pt x="54" y="17"/>
                    </a:lnTo>
                    <a:lnTo>
                      <a:pt x="44" y="26"/>
                    </a:lnTo>
                    <a:lnTo>
                      <a:pt x="32" y="35"/>
                    </a:lnTo>
                    <a:lnTo>
                      <a:pt x="23" y="43"/>
                    </a:lnTo>
                    <a:lnTo>
                      <a:pt x="0" y="52"/>
                    </a:lnTo>
                    <a:lnTo>
                      <a:pt x="15" y="32"/>
                    </a:lnTo>
                    <a:lnTo>
                      <a:pt x="36" y="16"/>
                    </a:lnTo>
                    <a:lnTo>
                      <a:pt x="45" y="9"/>
                    </a:lnTo>
                    <a:lnTo>
                      <a:pt x="49" y="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49" name="Freeform 3708"/>
              <p:cNvSpPr>
                <a:spLocks/>
              </p:cNvSpPr>
              <p:nvPr/>
            </p:nvSpPr>
            <p:spPr bwMode="auto">
              <a:xfrm>
                <a:off x="1593" y="1834"/>
                <a:ext cx="123" cy="91"/>
              </a:xfrm>
              <a:custGeom>
                <a:avLst/>
                <a:gdLst>
                  <a:gd name="T0" fmla="*/ 12 w 117"/>
                  <a:gd name="T1" fmla="*/ 91 h 87"/>
                  <a:gd name="T2" fmla="*/ 0 w 117"/>
                  <a:gd name="T3" fmla="*/ 85 h 87"/>
                  <a:gd name="T4" fmla="*/ 4 w 117"/>
                  <a:gd name="T5" fmla="*/ 78 h 87"/>
                  <a:gd name="T6" fmla="*/ 9 w 117"/>
                  <a:gd name="T7" fmla="*/ 73 h 87"/>
                  <a:gd name="T8" fmla="*/ 21 w 117"/>
                  <a:gd name="T9" fmla="*/ 66 h 87"/>
                  <a:gd name="T10" fmla="*/ 33 w 117"/>
                  <a:gd name="T11" fmla="*/ 59 h 87"/>
                  <a:gd name="T12" fmla="*/ 37 w 117"/>
                  <a:gd name="T13" fmla="*/ 55 h 87"/>
                  <a:gd name="T14" fmla="*/ 41 w 117"/>
                  <a:gd name="T15" fmla="*/ 52 h 87"/>
                  <a:gd name="T16" fmla="*/ 52 w 117"/>
                  <a:gd name="T17" fmla="*/ 43 h 87"/>
                  <a:gd name="T18" fmla="*/ 62 w 117"/>
                  <a:gd name="T19" fmla="*/ 35 h 87"/>
                  <a:gd name="T20" fmla="*/ 84 w 117"/>
                  <a:gd name="T21" fmla="*/ 21 h 87"/>
                  <a:gd name="T22" fmla="*/ 123 w 117"/>
                  <a:gd name="T23" fmla="*/ 0 h 87"/>
                  <a:gd name="T24" fmla="*/ 89 w 117"/>
                  <a:gd name="T25" fmla="*/ 33 h 87"/>
                  <a:gd name="T26" fmla="*/ 68 w 117"/>
                  <a:gd name="T27" fmla="*/ 46 h 87"/>
                  <a:gd name="T28" fmla="*/ 58 w 117"/>
                  <a:gd name="T29" fmla="*/ 53 h 87"/>
                  <a:gd name="T30" fmla="*/ 49 w 117"/>
                  <a:gd name="T31" fmla="*/ 62 h 87"/>
                  <a:gd name="T32" fmla="*/ 38 w 117"/>
                  <a:gd name="T33" fmla="*/ 71 h 87"/>
                  <a:gd name="T34" fmla="*/ 27 w 117"/>
                  <a:gd name="T35" fmla="*/ 77 h 87"/>
                  <a:gd name="T36" fmla="*/ 19 w 117"/>
                  <a:gd name="T37" fmla="*/ 84 h 87"/>
                  <a:gd name="T38" fmla="*/ 15 w 117"/>
                  <a:gd name="T39" fmla="*/ 88 h 87"/>
                  <a:gd name="T40" fmla="*/ 12 w 117"/>
                  <a:gd name="T41" fmla="*/ 9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7" h="87">
                    <a:moveTo>
                      <a:pt x="11" y="87"/>
                    </a:moveTo>
                    <a:lnTo>
                      <a:pt x="0" y="81"/>
                    </a:lnTo>
                    <a:lnTo>
                      <a:pt x="4" y="75"/>
                    </a:lnTo>
                    <a:lnTo>
                      <a:pt x="9" y="70"/>
                    </a:lnTo>
                    <a:lnTo>
                      <a:pt x="20" y="63"/>
                    </a:lnTo>
                    <a:lnTo>
                      <a:pt x="31" y="56"/>
                    </a:lnTo>
                    <a:lnTo>
                      <a:pt x="35" y="53"/>
                    </a:lnTo>
                    <a:lnTo>
                      <a:pt x="39" y="50"/>
                    </a:lnTo>
                    <a:lnTo>
                      <a:pt x="49" y="41"/>
                    </a:lnTo>
                    <a:lnTo>
                      <a:pt x="59" y="33"/>
                    </a:lnTo>
                    <a:lnTo>
                      <a:pt x="80" y="20"/>
                    </a:lnTo>
                    <a:lnTo>
                      <a:pt x="117" y="0"/>
                    </a:lnTo>
                    <a:lnTo>
                      <a:pt x="85" y="32"/>
                    </a:lnTo>
                    <a:lnTo>
                      <a:pt x="65" y="44"/>
                    </a:lnTo>
                    <a:lnTo>
                      <a:pt x="55" y="51"/>
                    </a:lnTo>
                    <a:lnTo>
                      <a:pt x="47" y="59"/>
                    </a:lnTo>
                    <a:lnTo>
                      <a:pt x="36" y="68"/>
                    </a:lnTo>
                    <a:lnTo>
                      <a:pt x="26" y="74"/>
                    </a:lnTo>
                    <a:lnTo>
                      <a:pt x="18" y="80"/>
                    </a:lnTo>
                    <a:lnTo>
                      <a:pt x="14" y="84"/>
                    </a:lnTo>
                    <a:lnTo>
                      <a:pt x="11" y="8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50" name="Freeform 3709"/>
              <p:cNvSpPr>
                <a:spLocks/>
              </p:cNvSpPr>
              <p:nvPr/>
            </p:nvSpPr>
            <p:spPr bwMode="auto">
              <a:xfrm>
                <a:off x="1593" y="1837"/>
                <a:ext cx="87" cy="74"/>
              </a:xfrm>
              <a:custGeom>
                <a:avLst/>
                <a:gdLst>
                  <a:gd name="T0" fmla="*/ 12 w 83"/>
                  <a:gd name="T1" fmla="*/ 74 h 70"/>
                  <a:gd name="T2" fmla="*/ 0 w 83"/>
                  <a:gd name="T3" fmla="*/ 67 h 70"/>
                  <a:gd name="T4" fmla="*/ 6 w 83"/>
                  <a:gd name="T5" fmla="*/ 59 h 70"/>
                  <a:gd name="T6" fmla="*/ 14 w 83"/>
                  <a:gd name="T7" fmla="*/ 51 h 70"/>
                  <a:gd name="T8" fmla="*/ 21 w 83"/>
                  <a:gd name="T9" fmla="*/ 44 h 70"/>
                  <a:gd name="T10" fmla="*/ 28 w 83"/>
                  <a:gd name="T11" fmla="*/ 38 h 70"/>
                  <a:gd name="T12" fmla="*/ 59 w 83"/>
                  <a:gd name="T13" fmla="*/ 17 h 70"/>
                  <a:gd name="T14" fmla="*/ 87 w 83"/>
                  <a:gd name="T15" fmla="*/ 0 h 70"/>
                  <a:gd name="T16" fmla="*/ 67 w 83"/>
                  <a:gd name="T17" fmla="*/ 27 h 70"/>
                  <a:gd name="T18" fmla="*/ 36 w 83"/>
                  <a:gd name="T19" fmla="*/ 49 h 70"/>
                  <a:gd name="T20" fmla="*/ 22 w 83"/>
                  <a:gd name="T21" fmla="*/ 60 h 70"/>
                  <a:gd name="T22" fmla="*/ 17 w 83"/>
                  <a:gd name="T23" fmla="*/ 67 h 70"/>
                  <a:gd name="T24" fmla="*/ 12 w 83"/>
                  <a:gd name="T25" fmla="*/ 74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0">
                    <a:moveTo>
                      <a:pt x="11" y="70"/>
                    </a:moveTo>
                    <a:lnTo>
                      <a:pt x="0" y="63"/>
                    </a:lnTo>
                    <a:lnTo>
                      <a:pt x="6" y="56"/>
                    </a:lnTo>
                    <a:lnTo>
                      <a:pt x="13" y="48"/>
                    </a:lnTo>
                    <a:lnTo>
                      <a:pt x="20" y="42"/>
                    </a:lnTo>
                    <a:lnTo>
                      <a:pt x="27" y="36"/>
                    </a:lnTo>
                    <a:lnTo>
                      <a:pt x="56" y="16"/>
                    </a:lnTo>
                    <a:lnTo>
                      <a:pt x="83" y="0"/>
                    </a:lnTo>
                    <a:lnTo>
                      <a:pt x="64" y="26"/>
                    </a:lnTo>
                    <a:lnTo>
                      <a:pt x="34" y="46"/>
                    </a:lnTo>
                    <a:lnTo>
                      <a:pt x="21" y="57"/>
                    </a:lnTo>
                    <a:lnTo>
                      <a:pt x="16" y="63"/>
                    </a:lnTo>
                    <a:lnTo>
                      <a:pt x="11" y="7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51" name="Freeform 3710"/>
              <p:cNvSpPr>
                <a:spLocks/>
              </p:cNvSpPr>
              <p:nvPr/>
            </p:nvSpPr>
            <p:spPr bwMode="auto">
              <a:xfrm>
                <a:off x="1589" y="1844"/>
                <a:ext cx="66" cy="42"/>
              </a:xfrm>
              <a:custGeom>
                <a:avLst/>
                <a:gdLst>
                  <a:gd name="T0" fmla="*/ 8 w 63"/>
                  <a:gd name="T1" fmla="*/ 42 h 41"/>
                  <a:gd name="T2" fmla="*/ 0 w 63"/>
                  <a:gd name="T3" fmla="*/ 33 h 41"/>
                  <a:gd name="T4" fmla="*/ 10 w 63"/>
                  <a:gd name="T5" fmla="*/ 26 h 41"/>
                  <a:gd name="T6" fmla="*/ 23 w 63"/>
                  <a:gd name="T7" fmla="*/ 18 h 41"/>
                  <a:gd name="T8" fmla="*/ 45 w 63"/>
                  <a:gd name="T9" fmla="*/ 6 h 41"/>
                  <a:gd name="T10" fmla="*/ 56 w 63"/>
                  <a:gd name="T11" fmla="*/ 4 h 41"/>
                  <a:gd name="T12" fmla="*/ 66 w 63"/>
                  <a:gd name="T13" fmla="*/ 0 h 41"/>
                  <a:gd name="T14" fmla="*/ 58 w 63"/>
                  <a:gd name="T15" fmla="*/ 9 h 41"/>
                  <a:gd name="T16" fmla="*/ 50 w 63"/>
                  <a:gd name="T17" fmla="*/ 18 h 41"/>
                  <a:gd name="T18" fmla="*/ 28 w 63"/>
                  <a:gd name="T19" fmla="*/ 30 h 41"/>
                  <a:gd name="T20" fmla="*/ 19 w 63"/>
                  <a:gd name="T21" fmla="*/ 36 h 41"/>
                  <a:gd name="T22" fmla="*/ 8 w 63"/>
                  <a:gd name="T23" fmla="*/ 42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41">
                    <a:moveTo>
                      <a:pt x="8" y="41"/>
                    </a:moveTo>
                    <a:lnTo>
                      <a:pt x="0" y="32"/>
                    </a:lnTo>
                    <a:lnTo>
                      <a:pt x="10" y="25"/>
                    </a:lnTo>
                    <a:lnTo>
                      <a:pt x="22" y="18"/>
                    </a:lnTo>
                    <a:lnTo>
                      <a:pt x="43" y="6"/>
                    </a:lnTo>
                    <a:lnTo>
                      <a:pt x="53" y="4"/>
                    </a:lnTo>
                    <a:lnTo>
                      <a:pt x="63" y="0"/>
                    </a:lnTo>
                    <a:lnTo>
                      <a:pt x="55" y="9"/>
                    </a:lnTo>
                    <a:lnTo>
                      <a:pt x="48" y="18"/>
                    </a:lnTo>
                    <a:lnTo>
                      <a:pt x="27" y="29"/>
                    </a:lnTo>
                    <a:lnTo>
                      <a:pt x="18" y="35"/>
                    </a:lnTo>
                    <a:lnTo>
                      <a:pt x="8" y="41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52" name="Freeform 3711"/>
              <p:cNvSpPr>
                <a:spLocks/>
              </p:cNvSpPr>
              <p:nvPr/>
            </p:nvSpPr>
            <p:spPr bwMode="auto">
              <a:xfrm>
                <a:off x="1603" y="1906"/>
                <a:ext cx="192" cy="248"/>
              </a:xfrm>
              <a:custGeom>
                <a:avLst/>
                <a:gdLst>
                  <a:gd name="T0" fmla="*/ 7 w 184"/>
                  <a:gd name="T1" fmla="*/ 248 h 236"/>
                  <a:gd name="T2" fmla="*/ 0 w 184"/>
                  <a:gd name="T3" fmla="*/ 237 h 236"/>
                  <a:gd name="T4" fmla="*/ 10 w 184"/>
                  <a:gd name="T5" fmla="*/ 229 h 236"/>
                  <a:gd name="T6" fmla="*/ 19 w 184"/>
                  <a:gd name="T7" fmla="*/ 221 h 236"/>
                  <a:gd name="T8" fmla="*/ 27 w 184"/>
                  <a:gd name="T9" fmla="*/ 210 h 236"/>
                  <a:gd name="T10" fmla="*/ 34 w 184"/>
                  <a:gd name="T11" fmla="*/ 200 h 236"/>
                  <a:gd name="T12" fmla="*/ 48 w 184"/>
                  <a:gd name="T13" fmla="*/ 177 h 236"/>
                  <a:gd name="T14" fmla="*/ 59 w 184"/>
                  <a:gd name="T15" fmla="*/ 151 h 236"/>
                  <a:gd name="T16" fmla="*/ 74 w 184"/>
                  <a:gd name="T17" fmla="*/ 128 h 236"/>
                  <a:gd name="T18" fmla="*/ 88 w 184"/>
                  <a:gd name="T19" fmla="*/ 104 h 236"/>
                  <a:gd name="T20" fmla="*/ 105 w 184"/>
                  <a:gd name="T21" fmla="*/ 82 h 236"/>
                  <a:gd name="T22" fmla="*/ 124 w 184"/>
                  <a:gd name="T23" fmla="*/ 61 h 236"/>
                  <a:gd name="T24" fmla="*/ 130 w 184"/>
                  <a:gd name="T25" fmla="*/ 54 h 236"/>
                  <a:gd name="T26" fmla="*/ 139 w 184"/>
                  <a:gd name="T27" fmla="*/ 44 h 236"/>
                  <a:gd name="T28" fmla="*/ 153 w 184"/>
                  <a:gd name="T29" fmla="*/ 26 h 236"/>
                  <a:gd name="T30" fmla="*/ 161 w 184"/>
                  <a:gd name="T31" fmla="*/ 17 h 236"/>
                  <a:gd name="T32" fmla="*/ 170 w 184"/>
                  <a:gd name="T33" fmla="*/ 8 h 236"/>
                  <a:gd name="T34" fmla="*/ 181 w 184"/>
                  <a:gd name="T35" fmla="*/ 4 h 236"/>
                  <a:gd name="T36" fmla="*/ 192 w 184"/>
                  <a:gd name="T37" fmla="*/ 0 h 236"/>
                  <a:gd name="T38" fmla="*/ 182 w 184"/>
                  <a:gd name="T39" fmla="*/ 5 h 236"/>
                  <a:gd name="T40" fmla="*/ 172 w 184"/>
                  <a:gd name="T41" fmla="*/ 13 h 236"/>
                  <a:gd name="T42" fmla="*/ 163 w 184"/>
                  <a:gd name="T43" fmla="*/ 21 h 236"/>
                  <a:gd name="T44" fmla="*/ 157 w 184"/>
                  <a:gd name="T45" fmla="*/ 32 h 236"/>
                  <a:gd name="T46" fmla="*/ 145 w 184"/>
                  <a:gd name="T47" fmla="*/ 51 h 236"/>
                  <a:gd name="T48" fmla="*/ 139 w 184"/>
                  <a:gd name="T49" fmla="*/ 62 h 236"/>
                  <a:gd name="T50" fmla="*/ 130 w 184"/>
                  <a:gd name="T51" fmla="*/ 73 h 236"/>
                  <a:gd name="T52" fmla="*/ 114 w 184"/>
                  <a:gd name="T53" fmla="*/ 92 h 236"/>
                  <a:gd name="T54" fmla="*/ 97 w 184"/>
                  <a:gd name="T55" fmla="*/ 113 h 236"/>
                  <a:gd name="T56" fmla="*/ 82 w 184"/>
                  <a:gd name="T57" fmla="*/ 136 h 236"/>
                  <a:gd name="T58" fmla="*/ 70 w 184"/>
                  <a:gd name="T59" fmla="*/ 159 h 236"/>
                  <a:gd name="T60" fmla="*/ 59 w 184"/>
                  <a:gd name="T61" fmla="*/ 183 h 236"/>
                  <a:gd name="T62" fmla="*/ 53 w 184"/>
                  <a:gd name="T63" fmla="*/ 195 h 236"/>
                  <a:gd name="T64" fmla="*/ 45 w 184"/>
                  <a:gd name="T65" fmla="*/ 207 h 236"/>
                  <a:gd name="T66" fmla="*/ 38 w 184"/>
                  <a:gd name="T67" fmla="*/ 220 h 236"/>
                  <a:gd name="T68" fmla="*/ 28 w 184"/>
                  <a:gd name="T69" fmla="*/ 229 h 236"/>
                  <a:gd name="T70" fmla="*/ 18 w 184"/>
                  <a:gd name="T71" fmla="*/ 239 h 236"/>
                  <a:gd name="T72" fmla="*/ 7 w 184"/>
                  <a:gd name="T73" fmla="*/ 248 h 2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4" h="236">
                    <a:moveTo>
                      <a:pt x="7" y="236"/>
                    </a:moveTo>
                    <a:lnTo>
                      <a:pt x="0" y="226"/>
                    </a:lnTo>
                    <a:lnTo>
                      <a:pt x="10" y="218"/>
                    </a:lnTo>
                    <a:lnTo>
                      <a:pt x="18" y="210"/>
                    </a:lnTo>
                    <a:lnTo>
                      <a:pt x="26" y="200"/>
                    </a:lnTo>
                    <a:lnTo>
                      <a:pt x="33" y="190"/>
                    </a:lnTo>
                    <a:lnTo>
                      <a:pt x="46" y="168"/>
                    </a:lnTo>
                    <a:lnTo>
                      <a:pt x="57" y="144"/>
                    </a:lnTo>
                    <a:lnTo>
                      <a:pt x="71" y="122"/>
                    </a:lnTo>
                    <a:lnTo>
                      <a:pt x="84" y="99"/>
                    </a:lnTo>
                    <a:lnTo>
                      <a:pt x="101" y="78"/>
                    </a:lnTo>
                    <a:lnTo>
                      <a:pt x="119" y="58"/>
                    </a:lnTo>
                    <a:lnTo>
                      <a:pt x="125" y="51"/>
                    </a:lnTo>
                    <a:lnTo>
                      <a:pt x="133" y="42"/>
                    </a:lnTo>
                    <a:lnTo>
                      <a:pt x="147" y="25"/>
                    </a:lnTo>
                    <a:lnTo>
                      <a:pt x="154" y="16"/>
                    </a:lnTo>
                    <a:lnTo>
                      <a:pt x="163" y="8"/>
                    </a:lnTo>
                    <a:lnTo>
                      <a:pt x="173" y="4"/>
                    </a:lnTo>
                    <a:lnTo>
                      <a:pt x="184" y="0"/>
                    </a:lnTo>
                    <a:lnTo>
                      <a:pt x="174" y="5"/>
                    </a:lnTo>
                    <a:lnTo>
                      <a:pt x="165" y="12"/>
                    </a:lnTo>
                    <a:lnTo>
                      <a:pt x="156" y="20"/>
                    </a:lnTo>
                    <a:lnTo>
                      <a:pt x="150" y="30"/>
                    </a:lnTo>
                    <a:lnTo>
                      <a:pt x="139" y="49"/>
                    </a:lnTo>
                    <a:lnTo>
                      <a:pt x="133" y="59"/>
                    </a:lnTo>
                    <a:lnTo>
                      <a:pt x="125" y="69"/>
                    </a:lnTo>
                    <a:lnTo>
                      <a:pt x="109" y="88"/>
                    </a:lnTo>
                    <a:lnTo>
                      <a:pt x="93" y="108"/>
                    </a:lnTo>
                    <a:lnTo>
                      <a:pt x="79" y="129"/>
                    </a:lnTo>
                    <a:lnTo>
                      <a:pt x="67" y="151"/>
                    </a:lnTo>
                    <a:lnTo>
                      <a:pt x="57" y="174"/>
                    </a:lnTo>
                    <a:lnTo>
                      <a:pt x="51" y="186"/>
                    </a:lnTo>
                    <a:lnTo>
                      <a:pt x="43" y="197"/>
                    </a:lnTo>
                    <a:lnTo>
                      <a:pt x="36" y="209"/>
                    </a:lnTo>
                    <a:lnTo>
                      <a:pt x="27" y="218"/>
                    </a:lnTo>
                    <a:lnTo>
                      <a:pt x="17" y="227"/>
                    </a:lnTo>
                    <a:lnTo>
                      <a:pt x="7" y="2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4453" name="Freeform 3712"/>
              <p:cNvSpPr>
                <a:spLocks/>
              </p:cNvSpPr>
              <p:nvPr/>
            </p:nvSpPr>
            <p:spPr bwMode="auto">
              <a:xfrm>
                <a:off x="1825" y="1849"/>
                <a:ext cx="131" cy="41"/>
              </a:xfrm>
              <a:custGeom>
                <a:avLst/>
                <a:gdLst>
                  <a:gd name="T0" fmla="*/ 7 w 125"/>
                  <a:gd name="T1" fmla="*/ 41 h 39"/>
                  <a:gd name="T2" fmla="*/ 0 w 125"/>
                  <a:gd name="T3" fmla="*/ 30 h 39"/>
                  <a:gd name="T4" fmla="*/ 21 w 125"/>
                  <a:gd name="T5" fmla="*/ 17 h 39"/>
                  <a:gd name="T6" fmla="*/ 31 w 125"/>
                  <a:gd name="T7" fmla="*/ 12 h 39"/>
                  <a:gd name="T8" fmla="*/ 43 w 125"/>
                  <a:gd name="T9" fmla="*/ 6 h 39"/>
                  <a:gd name="T10" fmla="*/ 68 w 125"/>
                  <a:gd name="T11" fmla="*/ 3 h 39"/>
                  <a:gd name="T12" fmla="*/ 93 w 125"/>
                  <a:gd name="T13" fmla="*/ 0 h 39"/>
                  <a:gd name="T14" fmla="*/ 100 w 125"/>
                  <a:gd name="T15" fmla="*/ 3 h 39"/>
                  <a:gd name="T16" fmla="*/ 105 w 125"/>
                  <a:gd name="T17" fmla="*/ 4 h 39"/>
                  <a:gd name="T18" fmla="*/ 114 w 125"/>
                  <a:gd name="T19" fmla="*/ 11 h 39"/>
                  <a:gd name="T20" fmla="*/ 131 w 125"/>
                  <a:gd name="T21" fmla="*/ 23 h 39"/>
                  <a:gd name="T22" fmla="*/ 110 w 125"/>
                  <a:gd name="T23" fmla="*/ 16 h 39"/>
                  <a:gd name="T24" fmla="*/ 101 w 125"/>
                  <a:gd name="T25" fmla="*/ 14 h 39"/>
                  <a:gd name="T26" fmla="*/ 95 w 125"/>
                  <a:gd name="T27" fmla="*/ 14 h 39"/>
                  <a:gd name="T28" fmla="*/ 91 w 125"/>
                  <a:gd name="T29" fmla="*/ 14 h 39"/>
                  <a:gd name="T30" fmla="*/ 69 w 125"/>
                  <a:gd name="T31" fmla="*/ 16 h 39"/>
                  <a:gd name="T32" fmla="*/ 57 w 125"/>
                  <a:gd name="T33" fmla="*/ 17 h 39"/>
                  <a:gd name="T34" fmla="*/ 47 w 125"/>
                  <a:gd name="T35" fmla="*/ 20 h 39"/>
                  <a:gd name="T36" fmla="*/ 37 w 125"/>
                  <a:gd name="T37" fmla="*/ 23 h 39"/>
                  <a:gd name="T38" fmla="*/ 26 w 125"/>
                  <a:gd name="T39" fmla="*/ 28 h 39"/>
                  <a:gd name="T40" fmla="*/ 7 w 125"/>
                  <a:gd name="T41" fmla="*/ 4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5" h="39">
                    <a:moveTo>
                      <a:pt x="7" y="39"/>
                    </a:moveTo>
                    <a:lnTo>
                      <a:pt x="0" y="29"/>
                    </a:lnTo>
                    <a:lnTo>
                      <a:pt x="20" y="16"/>
                    </a:lnTo>
                    <a:lnTo>
                      <a:pt x="30" y="11"/>
                    </a:lnTo>
                    <a:lnTo>
                      <a:pt x="41" y="6"/>
                    </a:lnTo>
                    <a:lnTo>
                      <a:pt x="65" y="3"/>
                    </a:lnTo>
                    <a:lnTo>
                      <a:pt x="89" y="0"/>
                    </a:lnTo>
                    <a:lnTo>
                      <a:pt x="95" y="3"/>
                    </a:lnTo>
                    <a:lnTo>
                      <a:pt x="100" y="4"/>
                    </a:lnTo>
                    <a:lnTo>
                      <a:pt x="109" y="10"/>
                    </a:lnTo>
                    <a:lnTo>
                      <a:pt x="125" y="22"/>
                    </a:lnTo>
                    <a:lnTo>
                      <a:pt x="105" y="15"/>
                    </a:lnTo>
                    <a:lnTo>
                      <a:pt x="96" y="13"/>
                    </a:lnTo>
                    <a:lnTo>
                      <a:pt x="91" y="13"/>
                    </a:lnTo>
                    <a:lnTo>
                      <a:pt x="87" y="13"/>
                    </a:lnTo>
                    <a:lnTo>
                      <a:pt x="66" y="15"/>
                    </a:lnTo>
                    <a:lnTo>
                      <a:pt x="54" y="16"/>
                    </a:lnTo>
                    <a:lnTo>
                      <a:pt x="45" y="19"/>
                    </a:lnTo>
                    <a:lnTo>
                      <a:pt x="35" y="22"/>
                    </a:lnTo>
                    <a:lnTo>
                      <a:pt x="25" y="27"/>
                    </a:lnTo>
                    <a:lnTo>
                      <a:pt x="7" y="3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4354" name="Freeform 3713"/>
            <p:cNvSpPr>
              <a:spLocks/>
            </p:cNvSpPr>
            <p:nvPr/>
          </p:nvSpPr>
          <p:spPr bwMode="auto">
            <a:xfrm>
              <a:off x="2204" y="699"/>
              <a:ext cx="155" cy="254"/>
            </a:xfrm>
            <a:custGeom>
              <a:avLst/>
              <a:gdLst>
                <a:gd name="T0" fmla="*/ 79 w 531"/>
                <a:gd name="T1" fmla="*/ 1 h 867"/>
                <a:gd name="T2" fmla="*/ 1 w 531"/>
                <a:gd name="T3" fmla="*/ 79 h 867"/>
                <a:gd name="T4" fmla="*/ 44 w 531"/>
                <a:gd name="T5" fmla="*/ 142 h 867"/>
                <a:gd name="T6" fmla="*/ 45 w 531"/>
                <a:gd name="T7" fmla="*/ 254 h 867"/>
                <a:gd name="T8" fmla="*/ 115 w 531"/>
                <a:gd name="T9" fmla="*/ 254 h 867"/>
                <a:gd name="T10" fmla="*/ 113 w 531"/>
                <a:gd name="T11" fmla="*/ 142 h 867"/>
                <a:gd name="T12" fmla="*/ 155 w 531"/>
                <a:gd name="T13" fmla="*/ 79 h 867"/>
                <a:gd name="T14" fmla="*/ 79 w 531"/>
                <a:gd name="T15" fmla="*/ 1 h 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1" h="867">
                  <a:moveTo>
                    <a:pt x="269" y="2"/>
                  </a:moveTo>
                  <a:cubicBezTo>
                    <a:pt x="123" y="0"/>
                    <a:pt x="7" y="104"/>
                    <a:pt x="4" y="269"/>
                  </a:cubicBezTo>
                  <a:cubicBezTo>
                    <a:pt x="0" y="385"/>
                    <a:pt x="115" y="470"/>
                    <a:pt x="152" y="485"/>
                  </a:cubicBezTo>
                  <a:cubicBezTo>
                    <a:pt x="149" y="626"/>
                    <a:pt x="155" y="733"/>
                    <a:pt x="155" y="867"/>
                  </a:cubicBezTo>
                  <a:cubicBezTo>
                    <a:pt x="363" y="867"/>
                    <a:pt x="319" y="867"/>
                    <a:pt x="393" y="867"/>
                  </a:cubicBezTo>
                  <a:cubicBezTo>
                    <a:pt x="387" y="757"/>
                    <a:pt x="382" y="611"/>
                    <a:pt x="386" y="485"/>
                  </a:cubicBezTo>
                  <a:cubicBezTo>
                    <a:pt x="420" y="478"/>
                    <a:pt x="531" y="415"/>
                    <a:pt x="531" y="269"/>
                  </a:cubicBezTo>
                  <a:cubicBezTo>
                    <a:pt x="531" y="122"/>
                    <a:pt x="416" y="4"/>
                    <a:pt x="269" y="2"/>
                  </a:cubicBezTo>
                  <a:close/>
                </a:path>
              </a:pathLst>
            </a:custGeom>
            <a:solidFill>
              <a:schemeClr val="hlink"/>
            </a:solidFill>
            <a:ln w="25400">
              <a:solidFill>
                <a:srgbClr val="4C4C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8" name="Group 209"/>
          <p:cNvGrpSpPr>
            <a:grpSpLocks/>
          </p:cNvGrpSpPr>
          <p:nvPr/>
        </p:nvGrpSpPr>
        <p:grpSpPr bwMode="auto">
          <a:xfrm>
            <a:off x="1209675" y="4256088"/>
            <a:ext cx="2740025" cy="2092325"/>
            <a:chOff x="775" y="548"/>
            <a:chExt cx="4290" cy="3278"/>
          </a:xfrm>
        </p:grpSpPr>
        <p:grpSp>
          <p:nvGrpSpPr>
            <p:cNvPr id="22001" name="Group 210"/>
            <p:cNvGrpSpPr>
              <a:grpSpLocks/>
            </p:cNvGrpSpPr>
            <p:nvPr/>
          </p:nvGrpSpPr>
          <p:grpSpPr bwMode="auto">
            <a:xfrm rot="930613">
              <a:off x="2993" y="548"/>
              <a:ext cx="519" cy="653"/>
              <a:chOff x="2525" y="339"/>
              <a:chExt cx="519" cy="653"/>
            </a:xfrm>
          </p:grpSpPr>
          <p:sp>
            <p:nvSpPr>
              <p:cNvPr id="22566" name="Freeform 211"/>
              <p:cNvSpPr>
                <a:spLocks/>
              </p:cNvSpPr>
              <p:nvPr/>
            </p:nvSpPr>
            <p:spPr bwMode="auto">
              <a:xfrm>
                <a:off x="2533" y="388"/>
                <a:ext cx="88" cy="99"/>
              </a:xfrm>
              <a:custGeom>
                <a:avLst/>
                <a:gdLst>
                  <a:gd name="T0" fmla="*/ 3 w 32"/>
                  <a:gd name="T1" fmla="*/ 99 h 36"/>
                  <a:gd name="T2" fmla="*/ 0 w 32"/>
                  <a:gd name="T3" fmla="*/ 99 h 36"/>
                  <a:gd name="T4" fmla="*/ 0 w 32"/>
                  <a:gd name="T5" fmla="*/ 94 h 36"/>
                  <a:gd name="T6" fmla="*/ 6 w 32"/>
                  <a:gd name="T7" fmla="*/ 80 h 36"/>
                  <a:gd name="T8" fmla="*/ 28 w 32"/>
                  <a:gd name="T9" fmla="*/ 58 h 36"/>
                  <a:gd name="T10" fmla="*/ 50 w 32"/>
                  <a:gd name="T11" fmla="*/ 33 h 36"/>
                  <a:gd name="T12" fmla="*/ 61 w 32"/>
                  <a:gd name="T13" fmla="*/ 22 h 36"/>
                  <a:gd name="T14" fmla="*/ 77 w 32"/>
                  <a:gd name="T15" fmla="*/ 6 h 36"/>
                  <a:gd name="T16" fmla="*/ 88 w 32"/>
                  <a:gd name="T17" fmla="*/ 0 h 36"/>
                  <a:gd name="T18" fmla="*/ 80 w 32"/>
                  <a:gd name="T19" fmla="*/ 6 h 36"/>
                  <a:gd name="T20" fmla="*/ 61 w 32"/>
                  <a:gd name="T21" fmla="*/ 22 h 36"/>
                  <a:gd name="T22" fmla="*/ 50 w 32"/>
                  <a:gd name="T23" fmla="*/ 33 h 36"/>
                  <a:gd name="T24" fmla="*/ 30 w 32"/>
                  <a:gd name="T25" fmla="*/ 58 h 36"/>
                  <a:gd name="T26" fmla="*/ 8 w 32"/>
                  <a:gd name="T27" fmla="*/ 85 h 36"/>
                  <a:gd name="T28" fmla="*/ 3 w 32"/>
                  <a:gd name="T29" fmla="*/ 99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36">
                    <a:moveTo>
                      <a:pt x="1" y="36"/>
                    </a:moveTo>
                    <a:lnTo>
                      <a:pt x="0" y="36"/>
                    </a:lnTo>
                    <a:lnTo>
                      <a:pt x="0" y="34"/>
                    </a:lnTo>
                    <a:lnTo>
                      <a:pt x="2" y="29"/>
                    </a:lnTo>
                    <a:lnTo>
                      <a:pt x="10" y="21"/>
                    </a:lnTo>
                    <a:lnTo>
                      <a:pt x="18" y="12"/>
                    </a:lnTo>
                    <a:lnTo>
                      <a:pt x="22" y="8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2" y="8"/>
                    </a:lnTo>
                    <a:lnTo>
                      <a:pt x="18" y="12"/>
                    </a:lnTo>
                    <a:lnTo>
                      <a:pt x="11" y="21"/>
                    </a:lnTo>
                    <a:lnTo>
                      <a:pt x="3" y="31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67" name="Freeform 212"/>
              <p:cNvSpPr>
                <a:spLocks/>
              </p:cNvSpPr>
              <p:nvPr/>
            </p:nvSpPr>
            <p:spPr bwMode="auto">
              <a:xfrm>
                <a:off x="2662" y="339"/>
                <a:ext cx="143" cy="30"/>
              </a:xfrm>
              <a:custGeom>
                <a:avLst/>
                <a:gdLst>
                  <a:gd name="T0" fmla="*/ 3 w 52"/>
                  <a:gd name="T1" fmla="*/ 27 h 11"/>
                  <a:gd name="T2" fmla="*/ 0 w 52"/>
                  <a:gd name="T3" fmla="*/ 30 h 11"/>
                  <a:gd name="T4" fmla="*/ 3 w 52"/>
                  <a:gd name="T5" fmla="*/ 27 h 11"/>
                  <a:gd name="T6" fmla="*/ 19 w 52"/>
                  <a:gd name="T7" fmla="*/ 22 h 11"/>
                  <a:gd name="T8" fmla="*/ 55 w 52"/>
                  <a:gd name="T9" fmla="*/ 14 h 11"/>
                  <a:gd name="T10" fmla="*/ 105 w 52"/>
                  <a:gd name="T11" fmla="*/ 3 h 11"/>
                  <a:gd name="T12" fmla="*/ 132 w 52"/>
                  <a:gd name="T13" fmla="*/ 0 h 11"/>
                  <a:gd name="T14" fmla="*/ 143 w 52"/>
                  <a:gd name="T15" fmla="*/ 0 h 11"/>
                  <a:gd name="T16" fmla="*/ 132 w 52"/>
                  <a:gd name="T17" fmla="*/ 0 h 11"/>
                  <a:gd name="T18" fmla="*/ 102 w 52"/>
                  <a:gd name="T19" fmla="*/ 3 h 11"/>
                  <a:gd name="T20" fmla="*/ 55 w 52"/>
                  <a:gd name="T21" fmla="*/ 14 h 11"/>
                  <a:gd name="T22" fmla="*/ 19 w 52"/>
                  <a:gd name="T23" fmla="*/ 25 h 11"/>
                  <a:gd name="T24" fmla="*/ 3 w 52"/>
                  <a:gd name="T25" fmla="*/ 27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11">
                    <a:moveTo>
                      <a:pt x="1" y="10"/>
                    </a:moveTo>
                    <a:lnTo>
                      <a:pt x="0" y="11"/>
                    </a:lnTo>
                    <a:lnTo>
                      <a:pt x="1" y="10"/>
                    </a:lnTo>
                    <a:lnTo>
                      <a:pt x="7" y="8"/>
                    </a:lnTo>
                    <a:lnTo>
                      <a:pt x="20" y="5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37" y="1"/>
                    </a:lnTo>
                    <a:lnTo>
                      <a:pt x="20" y="5"/>
                    </a:lnTo>
                    <a:lnTo>
                      <a:pt x="7" y="9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68" name="Freeform 213"/>
              <p:cNvSpPr>
                <a:spLocks/>
              </p:cNvSpPr>
              <p:nvPr/>
            </p:nvSpPr>
            <p:spPr bwMode="auto">
              <a:xfrm>
                <a:off x="2525" y="355"/>
                <a:ext cx="318" cy="190"/>
              </a:xfrm>
              <a:custGeom>
                <a:avLst/>
                <a:gdLst>
                  <a:gd name="T0" fmla="*/ 8 w 116"/>
                  <a:gd name="T1" fmla="*/ 179 h 69"/>
                  <a:gd name="T2" fmla="*/ 3 w 116"/>
                  <a:gd name="T3" fmla="*/ 182 h 69"/>
                  <a:gd name="T4" fmla="*/ 0 w 116"/>
                  <a:gd name="T5" fmla="*/ 190 h 69"/>
                  <a:gd name="T6" fmla="*/ 3 w 116"/>
                  <a:gd name="T7" fmla="*/ 182 h 69"/>
                  <a:gd name="T8" fmla="*/ 3 w 116"/>
                  <a:gd name="T9" fmla="*/ 179 h 69"/>
                  <a:gd name="T10" fmla="*/ 8 w 116"/>
                  <a:gd name="T11" fmla="*/ 179 h 69"/>
                  <a:gd name="T12" fmla="*/ 11 w 116"/>
                  <a:gd name="T13" fmla="*/ 168 h 69"/>
                  <a:gd name="T14" fmla="*/ 25 w 116"/>
                  <a:gd name="T15" fmla="*/ 140 h 69"/>
                  <a:gd name="T16" fmla="*/ 36 w 116"/>
                  <a:gd name="T17" fmla="*/ 121 h 69"/>
                  <a:gd name="T18" fmla="*/ 47 w 116"/>
                  <a:gd name="T19" fmla="*/ 105 h 69"/>
                  <a:gd name="T20" fmla="*/ 66 w 116"/>
                  <a:gd name="T21" fmla="*/ 83 h 69"/>
                  <a:gd name="T22" fmla="*/ 85 w 116"/>
                  <a:gd name="T23" fmla="*/ 69 h 69"/>
                  <a:gd name="T24" fmla="*/ 107 w 116"/>
                  <a:gd name="T25" fmla="*/ 52 h 69"/>
                  <a:gd name="T26" fmla="*/ 129 w 116"/>
                  <a:gd name="T27" fmla="*/ 41 h 69"/>
                  <a:gd name="T28" fmla="*/ 167 w 116"/>
                  <a:gd name="T29" fmla="*/ 22 h 69"/>
                  <a:gd name="T30" fmla="*/ 197 w 116"/>
                  <a:gd name="T31" fmla="*/ 14 h 69"/>
                  <a:gd name="T32" fmla="*/ 208 w 116"/>
                  <a:gd name="T33" fmla="*/ 11 h 69"/>
                  <a:gd name="T34" fmla="*/ 236 w 116"/>
                  <a:gd name="T35" fmla="*/ 8 h 69"/>
                  <a:gd name="T36" fmla="*/ 288 w 116"/>
                  <a:gd name="T37" fmla="*/ 0 h 69"/>
                  <a:gd name="T38" fmla="*/ 318 w 116"/>
                  <a:gd name="T39" fmla="*/ 0 h 69"/>
                  <a:gd name="T40" fmla="*/ 282 w 116"/>
                  <a:gd name="T41" fmla="*/ 6 h 69"/>
                  <a:gd name="T42" fmla="*/ 206 w 116"/>
                  <a:gd name="T43" fmla="*/ 14 h 69"/>
                  <a:gd name="T44" fmla="*/ 195 w 116"/>
                  <a:gd name="T45" fmla="*/ 14 h 69"/>
                  <a:gd name="T46" fmla="*/ 167 w 116"/>
                  <a:gd name="T47" fmla="*/ 25 h 69"/>
                  <a:gd name="T48" fmla="*/ 126 w 116"/>
                  <a:gd name="T49" fmla="*/ 41 h 69"/>
                  <a:gd name="T50" fmla="*/ 107 w 116"/>
                  <a:gd name="T51" fmla="*/ 55 h 69"/>
                  <a:gd name="T52" fmla="*/ 85 w 116"/>
                  <a:gd name="T53" fmla="*/ 69 h 69"/>
                  <a:gd name="T54" fmla="*/ 66 w 116"/>
                  <a:gd name="T55" fmla="*/ 88 h 69"/>
                  <a:gd name="T56" fmla="*/ 52 w 116"/>
                  <a:gd name="T57" fmla="*/ 105 h 69"/>
                  <a:gd name="T58" fmla="*/ 38 w 116"/>
                  <a:gd name="T59" fmla="*/ 124 h 69"/>
                  <a:gd name="T60" fmla="*/ 27 w 116"/>
                  <a:gd name="T61" fmla="*/ 140 h 69"/>
                  <a:gd name="T62" fmla="*/ 14 w 116"/>
                  <a:gd name="T63" fmla="*/ 168 h 69"/>
                  <a:gd name="T64" fmla="*/ 8 w 116"/>
                  <a:gd name="T65" fmla="*/ 179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6" h="69">
                    <a:moveTo>
                      <a:pt x="3" y="65"/>
                    </a:moveTo>
                    <a:lnTo>
                      <a:pt x="1" y="66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1"/>
                    </a:lnTo>
                    <a:lnTo>
                      <a:pt x="9" y="51"/>
                    </a:lnTo>
                    <a:lnTo>
                      <a:pt x="13" y="44"/>
                    </a:lnTo>
                    <a:lnTo>
                      <a:pt x="17" y="38"/>
                    </a:lnTo>
                    <a:lnTo>
                      <a:pt x="24" y="30"/>
                    </a:lnTo>
                    <a:lnTo>
                      <a:pt x="31" y="25"/>
                    </a:lnTo>
                    <a:lnTo>
                      <a:pt x="39" y="19"/>
                    </a:lnTo>
                    <a:lnTo>
                      <a:pt x="47" y="15"/>
                    </a:lnTo>
                    <a:lnTo>
                      <a:pt x="61" y="8"/>
                    </a:lnTo>
                    <a:lnTo>
                      <a:pt x="72" y="5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03" y="2"/>
                    </a:lnTo>
                    <a:lnTo>
                      <a:pt x="75" y="5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46" y="15"/>
                    </a:lnTo>
                    <a:lnTo>
                      <a:pt x="39" y="20"/>
                    </a:lnTo>
                    <a:lnTo>
                      <a:pt x="31" y="25"/>
                    </a:lnTo>
                    <a:lnTo>
                      <a:pt x="24" y="32"/>
                    </a:lnTo>
                    <a:lnTo>
                      <a:pt x="19" y="38"/>
                    </a:lnTo>
                    <a:lnTo>
                      <a:pt x="14" y="45"/>
                    </a:lnTo>
                    <a:lnTo>
                      <a:pt x="10" y="51"/>
                    </a:lnTo>
                    <a:lnTo>
                      <a:pt x="5" y="61"/>
                    </a:lnTo>
                    <a:lnTo>
                      <a:pt x="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69" name="Freeform 214"/>
              <p:cNvSpPr>
                <a:spLocks/>
              </p:cNvSpPr>
              <p:nvPr/>
            </p:nvSpPr>
            <p:spPr bwMode="auto">
              <a:xfrm>
                <a:off x="2528" y="380"/>
                <a:ext cx="356" cy="181"/>
              </a:xfrm>
              <a:custGeom>
                <a:avLst/>
                <a:gdLst>
                  <a:gd name="T0" fmla="*/ 11 w 130"/>
                  <a:gd name="T1" fmla="*/ 170 h 66"/>
                  <a:gd name="T2" fmla="*/ 8 w 130"/>
                  <a:gd name="T3" fmla="*/ 176 h 66"/>
                  <a:gd name="T4" fmla="*/ 0 w 130"/>
                  <a:gd name="T5" fmla="*/ 181 h 66"/>
                  <a:gd name="T6" fmla="*/ 8 w 130"/>
                  <a:gd name="T7" fmla="*/ 176 h 66"/>
                  <a:gd name="T8" fmla="*/ 8 w 130"/>
                  <a:gd name="T9" fmla="*/ 170 h 66"/>
                  <a:gd name="T10" fmla="*/ 11 w 130"/>
                  <a:gd name="T11" fmla="*/ 167 h 66"/>
                  <a:gd name="T12" fmla="*/ 19 w 130"/>
                  <a:gd name="T13" fmla="*/ 162 h 66"/>
                  <a:gd name="T14" fmla="*/ 38 w 130"/>
                  <a:gd name="T15" fmla="*/ 134 h 66"/>
                  <a:gd name="T16" fmla="*/ 66 w 130"/>
                  <a:gd name="T17" fmla="*/ 96 h 66"/>
                  <a:gd name="T18" fmla="*/ 85 w 130"/>
                  <a:gd name="T19" fmla="*/ 74 h 66"/>
                  <a:gd name="T20" fmla="*/ 107 w 130"/>
                  <a:gd name="T21" fmla="*/ 55 h 66"/>
                  <a:gd name="T22" fmla="*/ 126 w 130"/>
                  <a:gd name="T23" fmla="*/ 41 h 66"/>
                  <a:gd name="T24" fmla="*/ 151 w 130"/>
                  <a:gd name="T25" fmla="*/ 27 h 66"/>
                  <a:gd name="T26" fmla="*/ 175 w 130"/>
                  <a:gd name="T27" fmla="*/ 16 h 66"/>
                  <a:gd name="T28" fmla="*/ 194 w 130"/>
                  <a:gd name="T29" fmla="*/ 11 h 66"/>
                  <a:gd name="T30" fmla="*/ 230 w 130"/>
                  <a:gd name="T31" fmla="*/ 8 h 66"/>
                  <a:gd name="T32" fmla="*/ 244 w 130"/>
                  <a:gd name="T33" fmla="*/ 3 h 66"/>
                  <a:gd name="T34" fmla="*/ 271 w 130"/>
                  <a:gd name="T35" fmla="*/ 3 h 66"/>
                  <a:gd name="T36" fmla="*/ 320 w 130"/>
                  <a:gd name="T37" fmla="*/ 0 h 66"/>
                  <a:gd name="T38" fmla="*/ 356 w 130"/>
                  <a:gd name="T39" fmla="*/ 3 h 66"/>
                  <a:gd name="T40" fmla="*/ 320 w 130"/>
                  <a:gd name="T41" fmla="*/ 0 h 66"/>
                  <a:gd name="T42" fmla="*/ 279 w 130"/>
                  <a:gd name="T43" fmla="*/ 3 h 66"/>
                  <a:gd name="T44" fmla="*/ 236 w 130"/>
                  <a:gd name="T45" fmla="*/ 8 h 66"/>
                  <a:gd name="T46" fmla="*/ 225 w 130"/>
                  <a:gd name="T47" fmla="*/ 8 h 66"/>
                  <a:gd name="T48" fmla="*/ 192 w 130"/>
                  <a:gd name="T49" fmla="*/ 14 h 66"/>
                  <a:gd name="T50" fmla="*/ 170 w 130"/>
                  <a:gd name="T51" fmla="*/ 22 h 66"/>
                  <a:gd name="T52" fmla="*/ 151 w 130"/>
                  <a:gd name="T53" fmla="*/ 30 h 66"/>
                  <a:gd name="T54" fmla="*/ 126 w 130"/>
                  <a:gd name="T55" fmla="*/ 41 h 66"/>
                  <a:gd name="T56" fmla="*/ 104 w 130"/>
                  <a:gd name="T57" fmla="*/ 58 h 66"/>
                  <a:gd name="T58" fmla="*/ 85 w 130"/>
                  <a:gd name="T59" fmla="*/ 80 h 66"/>
                  <a:gd name="T60" fmla="*/ 68 w 130"/>
                  <a:gd name="T61" fmla="*/ 96 h 66"/>
                  <a:gd name="T62" fmla="*/ 38 w 130"/>
                  <a:gd name="T63" fmla="*/ 134 h 66"/>
                  <a:gd name="T64" fmla="*/ 19 w 130"/>
                  <a:gd name="T65" fmla="*/ 162 h 66"/>
                  <a:gd name="T66" fmla="*/ 11 w 130"/>
                  <a:gd name="T67" fmla="*/ 170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0" h="66">
                    <a:moveTo>
                      <a:pt x="4" y="62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4" y="61"/>
                    </a:lnTo>
                    <a:lnTo>
                      <a:pt x="7" y="59"/>
                    </a:lnTo>
                    <a:lnTo>
                      <a:pt x="14" y="49"/>
                    </a:lnTo>
                    <a:lnTo>
                      <a:pt x="24" y="35"/>
                    </a:lnTo>
                    <a:lnTo>
                      <a:pt x="31" y="27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1" y="4"/>
                    </a:lnTo>
                    <a:lnTo>
                      <a:pt x="84" y="3"/>
                    </a:lnTo>
                    <a:lnTo>
                      <a:pt x="89" y="1"/>
                    </a:lnTo>
                    <a:lnTo>
                      <a:pt x="99" y="1"/>
                    </a:lnTo>
                    <a:lnTo>
                      <a:pt x="117" y="0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2" y="1"/>
                    </a:lnTo>
                    <a:lnTo>
                      <a:pt x="86" y="3"/>
                    </a:lnTo>
                    <a:lnTo>
                      <a:pt x="82" y="3"/>
                    </a:lnTo>
                    <a:lnTo>
                      <a:pt x="70" y="5"/>
                    </a:lnTo>
                    <a:lnTo>
                      <a:pt x="62" y="8"/>
                    </a:lnTo>
                    <a:lnTo>
                      <a:pt x="55" y="11"/>
                    </a:lnTo>
                    <a:lnTo>
                      <a:pt x="46" y="15"/>
                    </a:lnTo>
                    <a:lnTo>
                      <a:pt x="38" y="21"/>
                    </a:lnTo>
                    <a:lnTo>
                      <a:pt x="31" y="29"/>
                    </a:lnTo>
                    <a:lnTo>
                      <a:pt x="25" y="35"/>
                    </a:lnTo>
                    <a:lnTo>
                      <a:pt x="14" y="49"/>
                    </a:lnTo>
                    <a:lnTo>
                      <a:pt x="7" y="59"/>
                    </a:lnTo>
                    <a:lnTo>
                      <a:pt x="4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0" name="Freeform 215"/>
              <p:cNvSpPr>
                <a:spLocks/>
              </p:cNvSpPr>
              <p:nvPr/>
            </p:nvSpPr>
            <p:spPr bwMode="auto">
              <a:xfrm>
                <a:off x="2533" y="468"/>
                <a:ext cx="93" cy="132"/>
              </a:xfrm>
              <a:custGeom>
                <a:avLst/>
                <a:gdLst>
                  <a:gd name="T0" fmla="*/ 3 w 34"/>
                  <a:gd name="T1" fmla="*/ 127 h 48"/>
                  <a:gd name="T2" fmla="*/ 0 w 34"/>
                  <a:gd name="T3" fmla="*/ 132 h 48"/>
                  <a:gd name="T4" fmla="*/ 0 w 34"/>
                  <a:gd name="T5" fmla="*/ 127 h 48"/>
                  <a:gd name="T6" fmla="*/ 8 w 34"/>
                  <a:gd name="T7" fmla="*/ 110 h 48"/>
                  <a:gd name="T8" fmla="*/ 30 w 34"/>
                  <a:gd name="T9" fmla="*/ 77 h 48"/>
                  <a:gd name="T10" fmla="*/ 44 w 34"/>
                  <a:gd name="T11" fmla="*/ 63 h 48"/>
                  <a:gd name="T12" fmla="*/ 52 w 34"/>
                  <a:gd name="T13" fmla="*/ 47 h 48"/>
                  <a:gd name="T14" fmla="*/ 60 w 34"/>
                  <a:gd name="T15" fmla="*/ 28 h 48"/>
                  <a:gd name="T16" fmla="*/ 66 w 34"/>
                  <a:gd name="T17" fmla="*/ 22 h 48"/>
                  <a:gd name="T18" fmla="*/ 74 w 34"/>
                  <a:gd name="T19" fmla="*/ 11 h 48"/>
                  <a:gd name="T20" fmla="*/ 85 w 34"/>
                  <a:gd name="T21" fmla="*/ 8 h 48"/>
                  <a:gd name="T22" fmla="*/ 93 w 34"/>
                  <a:gd name="T23" fmla="*/ 0 h 48"/>
                  <a:gd name="T24" fmla="*/ 85 w 34"/>
                  <a:gd name="T25" fmla="*/ 8 h 48"/>
                  <a:gd name="T26" fmla="*/ 71 w 34"/>
                  <a:gd name="T27" fmla="*/ 19 h 48"/>
                  <a:gd name="T28" fmla="*/ 60 w 34"/>
                  <a:gd name="T29" fmla="*/ 33 h 48"/>
                  <a:gd name="T30" fmla="*/ 52 w 34"/>
                  <a:gd name="T31" fmla="*/ 50 h 48"/>
                  <a:gd name="T32" fmla="*/ 44 w 34"/>
                  <a:gd name="T33" fmla="*/ 63 h 48"/>
                  <a:gd name="T34" fmla="*/ 30 w 34"/>
                  <a:gd name="T35" fmla="*/ 80 h 48"/>
                  <a:gd name="T36" fmla="*/ 14 w 34"/>
                  <a:gd name="T37" fmla="*/ 113 h 48"/>
                  <a:gd name="T38" fmla="*/ 3 w 34"/>
                  <a:gd name="T39" fmla="*/ 127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48">
                    <a:moveTo>
                      <a:pt x="1" y="46"/>
                    </a:moveTo>
                    <a:lnTo>
                      <a:pt x="0" y="48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19" y="17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1" y="3"/>
                    </a:lnTo>
                    <a:lnTo>
                      <a:pt x="26" y="7"/>
                    </a:lnTo>
                    <a:lnTo>
                      <a:pt x="22" y="12"/>
                    </a:lnTo>
                    <a:lnTo>
                      <a:pt x="19" y="18"/>
                    </a:lnTo>
                    <a:lnTo>
                      <a:pt x="16" y="23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1" name="Freeform 216"/>
              <p:cNvSpPr>
                <a:spLocks/>
              </p:cNvSpPr>
              <p:nvPr/>
            </p:nvSpPr>
            <p:spPr bwMode="auto">
              <a:xfrm>
                <a:off x="2637" y="402"/>
                <a:ext cx="121" cy="50"/>
              </a:xfrm>
              <a:custGeom>
                <a:avLst/>
                <a:gdLst>
                  <a:gd name="T0" fmla="*/ 3 w 44"/>
                  <a:gd name="T1" fmla="*/ 50 h 18"/>
                  <a:gd name="T2" fmla="*/ 0 w 44"/>
                  <a:gd name="T3" fmla="*/ 50 h 18"/>
                  <a:gd name="T4" fmla="*/ 3 w 44"/>
                  <a:gd name="T5" fmla="*/ 47 h 18"/>
                  <a:gd name="T6" fmla="*/ 14 w 44"/>
                  <a:gd name="T7" fmla="*/ 42 h 18"/>
                  <a:gd name="T8" fmla="*/ 41 w 44"/>
                  <a:gd name="T9" fmla="*/ 22 h 18"/>
                  <a:gd name="T10" fmla="*/ 69 w 44"/>
                  <a:gd name="T11" fmla="*/ 8 h 18"/>
                  <a:gd name="T12" fmla="*/ 80 w 44"/>
                  <a:gd name="T13" fmla="*/ 6 h 18"/>
                  <a:gd name="T14" fmla="*/ 83 w 44"/>
                  <a:gd name="T15" fmla="*/ 6 h 18"/>
                  <a:gd name="T16" fmla="*/ 110 w 44"/>
                  <a:gd name="T17" fmla="*/ 0 h 18"/>
                  <a:gd name="T18" fmla="*/ 121 w 44"/>
                  <a:gd name="T19" fmla="*/ 0 h 18"/>
                  <a:gd name="T20" fmla="*/ 110 w 44"/>
                  <a:gd name="T21" fmla="*/ 0 h 18"/>
                  <a:gd name="T22" fmla="*/ 83 w 44"/>
                  <a:gd name="T23" fmla="*/ 6 h 18"/>
                  <a:gd name="T24" fmla="*/ 69 w 44"/>
                  <a:gd name="T25" fmla="*/ 8 h 18"/>
                  <a:gd name="T26" fmla="*/ 41 w 44"/>
                  <a:gd name="T27" fmla="*/ 28 h 18"/>
                  <a:gd name="T28" fmla="*/ 14 w 44"/>
                  <a:gd name="T29" fmla="*/ 42 h 18"/>
                  <a:gd name="T30" fmla="*/ 3 w 44"/>
                  <a:gd name="T31" fmla="*/ 5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5" y="15"/>
                    </a:lnTo>
                    <a:lnTo>
                      <a:pt x="15" y="8"/>
                    </a:lnTo>
                    <a:lnTo>
                      <a:pt x="25" y="3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15" y="10"/>
                    </a:lnTo>
                    <a:lnTo>
                      <a:pt x="5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2" name="Freeform 217"/>
              <p:cNvSpPr>
                <a:spLocks/>
              </p:cNvSpPr>
              <p:nvPr/>
            </p:nvSpPr>
            <p:spPr bwMode="auto">
              <a:xfrm>
                <a:off x="2539" y="416"/>
                <a:ext cx="378" cy="203"/>
              </a:xfrm>
              <a:custGeom>
                <a:avLst/>
                <a:gdLst>
                  <a:gd name="T0" fmla="*/ 3 w 138"/>
                  <a:gd name="T1" fmla="*/ 192 h 74"/>
                  <a:gd name="T2" fmla="*/ 3 w 138"/>
                  <a:gd name="T3" fmla="*/ 198 h 74"/>
                  <a:gd name="T4" fmla="*/ 0 w 138"/>
                  <a:gd name="T5" fmla="*/ 203 h 74"/>
                  <a:gd name="T6" fmla="*/ 0 w 138"/>
                  <a:gd name="T7" fmla="*/ 192 h 74"/>
                  <a:gd name="T8" fmla="*/ 11 w 138"/>
                  <a:gd name="T9" fmla="*/ 178 h 74"/>
                  <a:gd name="T10" fmla="*/ 33 w 138"/>
                  <a:gd name="T11" fmla="*/ 151 h 74"/>
                  <a:gd name="T12" fmla="*/ 68 w 138"/>
                  <a:gd name="T13" fmla="*/ 112 h 74"/>
                  <a:gd name="T14" fmla="*/ 110 w 138"/>
                  <a:gd name="T15" fmla="*/ 71 h 74"/>
                  <a:gd name="T16" fmla="*/ 121 w 138"/>
                  <a:gd name="T17" fmla="*/ 60 h 74"/>
                  <a:gd name="T18" fmla="*/ 134 w 138"/>
                  <a:gd name="T19" fmla="*/ 49 h 74"/>
                  <a:gd name="T20" fmla="*/ 156 w 138"/>
                  <a:gd name="T21" fmla="*/ 36 h 74"/>
                  <a:gd name="T22" fmla="*/ 184 w 138"/>
                  <a:gd name="T23" fmla="*/ 30 h 74"/>
                  <a:gd name="T24" fmla="*/ 208 w 138"/>
                  <a:gd name="T25" fmla="*/ 27 h 74"/>
                  <a:gd name="T26" fmla="*/ 225 w 138"/>
                  <a:gd name="T27" fmla="*/ 19 h 74"/>
                  <a:gd name="T28" fmla="*/ 241 w 138"/>
                  <a:gd name="T29" fmla="*/ 14 h 74"/>
                  <a:gd name="T30" fmla="*/ 252 w 138"/>
                  <a:gd name="T31" fmla="*/ 5 h 74"/>
                  <a:gd name="T32" fmla="*/ 255 w 138"/>
                  <a:gd name="T33" fmla="*/ 5 h 74"/>
                  <a:gd name="T34" fmla="*/ 260 w 138"/>
                  <a:gd name="T35" fmla="*/ 3 h 74"/>
                  <a:gd name="T36" fmla="*/ 282 w 138"/>
                  <a:gd name="T37" fmla="*/ 0 h 74"/>
                  <a:gd name="T38" fmla="*/ 310 w 138"/>
                  <a:gd name="T39" fmla="*/ 0 h 74"/>
                  <a:gd name="T40" fmla="*/ 340 w 138"/>
                  <a:gd name="T41" fmla="*/ 3 h 74"/>
                  <a:gd name="T42" fmla="*/ 378 w 138"/>
                  <a:gd name="T43" fmla="*/ 5 h 74"/>
                  <a:gd name="T44" fmla="*/ 337 w 138"/>
                  <a:gd name="T45" fmla="*/ 5 h 74"/>
                  <a:gd name="T46" fmla="*/ 293 w 138"/>
                  <a:gd name="T47" fmla="*/ 3 h 74"/>
                  <a:gd name="T48" fmla="*/ 263 w 138"/>
                  <a:gd name="T49" fmla="*/ 3 h 74"/>
                  <a:gd name="T50" fmla="*/ 252 w 138"/>
                  <a:gd name="T51" fmla="*/ 5 h 74"/>
                  <a:gd name="T52" fmla="*/ 249 w 138"/>
                  <a:gd name="T53" fmla="*/ 8 h 74"/>
                  <a:gd name="T54" fmla="*/ 238 w 138"/>
                  <a:gd name="T55" fmla="*/ 16 h 74"/>
                  <a:gd name="T56" fmla="*/ 225 w 138"/>
                  <a:gd name="T57" fmla="*/ 22 h 74"/>
                  <a:gd name="T58" fmla="*/ 205 w 138"/>
                  <a:gd name="T59" fmla="*/ 30 h 74"/>
                  <a:gd name="T60" fmla="*/ 181 w 138"/>
                  <a:gd name="T61" fmla="*/ 33 h 74"/>
                  <a:gd name="T62" fmla="*/ 153 w 138"/>
                  <a:gd name="T63" fmla="*/ 38 h 74"/>
                  <a:gd name="T64" fmla="*/ 129 w 138"/>
                  <a:gd name="T65" fmla="*/ 52 h 74"/>
                  <a:gd name="T66" fmla="*/ 121 w 138"/>
                  <a:gd name="T67" fmla="*/ 63 h 74"/>
                  <a:gd name="T68" fmla="*/ 110 w 138"/>
                  <a:gd name="T69" fmla="*/ 74 h 74"/>
                  <a:gd name="T70" fmla="*/ 68 w 138"/>
                  <a:gd name="T71" fmla="*/ 115 h 74"/>
                  <a:gd name="T72" fmla="*/ 33 w 138"/>
                  <a:gd name="T73" fmla="*/ 151 h 74"/>
                  <a:gd name="T74" fmla="*/ 11 w 138"/>
                  <a:gd name="T75" fmla="*/ 178 h 74"/>
                  <a:gd name="T76" fmla="*/ 3 w 138"/>
                  <a:gd name="T77" fmla="*/ 192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38" h="74">
                    <a:moveTo>
                      <a:pt x="1" y="70"/>
                    </a:moveTo>
                    <a:lnTo>
                      <a:pt x="1" y="72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4" y="65"/>
                    </a:lnTo>
                    <a:lnTo>
                      <a:pt x="12" y="55"/>
                    </a:lnTo>
                    <a:lnTo>
                      <a:pt x="25" y="41"/>
                    </a:lnTo>
                    <a:lnTo>
                      <a:pt x="40" y="26"/>
                    </a:lnTo>
                    <a:lnTo>
                      <a:pt x="44" y="22"/>
                    </a:lnTo>
                    <a:lnTo>
                      <a:pt x="49" y="18"/>
                    </a:lnTo>
                    <a:lnTo>
                      <a:pt x="57" y="13"/>
                    </a:lnTo>
                    <a:lnTo>
                      <a:pt x="67" y="11"/>
                    </a:lnTo>
                    <a:lnTo>
                      <a:pt x="76" y="10"/>
                    </a:lnTo>
                    <a:lnTo>
                      <a:pt x="82" y="7"/>
                    </a:lnTo>
                    <a:lnTo>
                      <a:pt x="88" y="5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1"/>
                    </a:lnTo>
                    <a:lnTo>
                      <a:pt x="103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8" y="2"/>
                    </a:lnTo>
                    <a:lnTo>
                      <a:pt x="123" y="2"/>
                    </a:lnTo>
                    <a:lnTo>
                      <a:pt x="107" y="1"/>
                    </a:lnTo>
                    <a:lnTo>
                      <a:pt x="96" y="1"/>
                    </a:lnTo>
                    <a:lnTo>
                      <a:pt x="92" y="2"/>
                    </a:lnTo>
                    <a:lnTo>
                      <a:pt x="91" y="3"/>
                    </a:lnTo>
                    <a:lnTo>
                      <a:pt x="87" y="6"/>
                    </a:lnTo>
                    <a:lnTo>
                      <a:pt x="82" y="8"/>
                    </a:lnTo>
                    <a:lnTo>
                      <a:pt x="75" y="11"/>
                    </a:lnTo>
                    <a:lnTo>
                      <a:pt x="66" y="12"/>
                    </a:lnTo>
                    <a:lnTo>
                      <a:pt x="56" y="14"/>
                    </a:lnTo>
                    <a:lnTo>
                      <a:pt x="47" y="19"/>
                    </a:lnTo>
                    <a:lnTo>
                      <a:pt x="44" y="23"/>
                    </a:lnTo>
                    <a:lnTo>
                      <a:pt x="40" y="27"/>
                    </a:lnTo>
                    <a:lnTo>
                      <a:pt x="25" y="42"/>
                    </a:lnTo>
                    <a:lnTo>
                      <a:pt x="12" y="55"/>
                    </a:lnTo>
                    <a:lnTo>
                      <a:pt x="4" y="65"/>
                    </a:lnTo>
                    <a:lnTo>
                      <a:pt x="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3" name="Freeform 218"/>
              <p:cNvSpPr>
                <a:spLocks/>
              </p:cNvSpPr>
              <p:nvPr/>
            </p:nvSpPr>
            <p:spPr bwMode="auto">
              <a:xfrm>
                <a:off x="2577" y="397"/>
                <a:ext cx="329" cy="145"/>
              </a:xfrm>
              <a:custGeom>
                <a:avLst/>
                <a:gdLst>
                  <a:gd name="T0" fmla="*/ 8 w 120"/>
                  <a:gd name="T1" fmla="*/ 137 h 53"/>
                  <a:gd name="T2" fmla="*/ 5 w 120"/>
                  <a:gd name="T3" fmla="*/ 140 h 53"/>
                  <a:gd name="T4" fmla="*/ 0 w 120"/>
                  <a:gd name="T5" fmla="*/ 145 h 53"/>
                  <a:gd name="T6" fmla="*/ 5 w 120"/>
                  <a:gd name="T7" fmla="*/ 137 h 53"/>
                  <a:gd name="T8" fmla="*/ 8 w 120"/>
                  <a:gd name="T9" fmla="*/ 137 h 53"/>
                  <a:gd name="T10" fmla="*/ 16 w 120"/>
                  <a:gd name="T11" fmla="*/ 131 h 53"/>
                  <a:gd name="T12" fmla="*/ 36 w 120"/>
                  <a:gd name="T13" fmla="*/ 107 h 53"/>
                  <a:gd name="T14" fmla="*/ 69 w 120"/>
                  <a:gd name="T15" fmla="*/ 77 h 53"/>
                  <a:gd name="T16" fmla="*/ 85 w 120"/>
                  <a:gd name="T17" fmla="*/ 63 h 53"/>
                  <a:gd name="T18" fmla="*/ 104 w 120"/>
                  <a:gd name="T19" fmla="*/ 49 h 53"/>
                  <a:gd name="T20" fmla="*/ 154 w 120"/>
                  <a:gd name="T21" fmla="*/ 33 h 53"/>
                  <a:gd name="T22" fmla="*/ 189 w 120"/>
                  <a:gd name="T23" fmla="*/ 19 h 53"/>
                  <a:gd name="T24" fmla="*/ 222 w 120"/>
                  <a:gd name="T25" fmla="*/ 11 h 53"/>
                  <a:gd name="T26" fmla="*/ 230 w 120"/>
                  <a:gd name="T27" fmla="*/ 5 h 53"/>
                  <a:gd name="T28" fmla="*/ 255 w 120"/>
                  <a:gd name="T29" fmla="*/ 0 h 53"/>
                  <a:gd name="T30" fmla="*/ 280 w 120"/>
                  <a:gd name="T31" fmla="*/ 0 h 53"/>
                  <a:gd name="T32" fmla="*/ 302 w 120"/>
                  <a:gd name="T33" fmla="*/ 5 h 53"/>
                  <a:gd name="T34" fmla="*/ 329 w 120"/>
                  <a:gd name="T35" fmla="*/ 14 h 53"/>
                  <a:gd name="T36" fmla="*/ 302 w 120"/>
                  <a:gd name="T37" fmla="*/ 5 h 53"/>
                  <a:gd name="T38" fmla="*/ 299 w 120"/>
                  <a:gd name="T39" fmla="*/ 5 h 53"/>
                  <a:gd name="T40" fmla="*/ 293 w 120"/>
                  <a:gd name="T41" fmla="*/ 5 h 53"/>
                  <a:gd name="T42" fmla="*/ 266 w 120"/>
                  <a:gd name="T43" fmla="*/ 5 h 53"/>
                  <a:gd name="T44" fmla="*/ 239 w 120"/>
                  <a:gd name="T45" fmla="*/ 5 h 53"/>
                  <a:gd name="T46" fmla="*/ 230 w 120"/>
                  <a:gd name="T47" fmla="*/ 8 h 53"/>
                  <a:gd name="T48" fmla="*/ 228 w 120"/>
                  <a:gd name="T49" fmla="*/ 8 h 53"/>
                  <a:gd name="T50" fmla="*/ 217 w 120"/>
                  <a:gd name="T51" fmla="*/ 11 h 53"/>
                  <a:gd name="T52" fmla="*/ 189 w 120"/>
                  <a:gd name="T53" fmla="*/ 22 h 53"/>
                  <a:gd name="T54" fmla="*/ 148 w 120"/>
                  <a:gd name="T55" fmla="*/ 33 h 53"/>
                  <a:gd name="T56" fmla="*/ 104 w 120"/>
                  <a:gd name="T57" fmla="*/ 49 h 53"/>
                  <a:gd name="T58" fmla="*/ 85 w 120"/>
                  <a:gd name="T59" fmla="*/ 63 h 53"/>
                  <a:gd name="T60" fmla="*/ 69 w 120"/>
                  <a:gd name="T61" fmla="*/ 79 h 53"/>
                  <a:gd name="T62" fmla="*/ 36 w 120"/>
                  <a:gd name="T63" fmla="*/ 107 h 53"/>
                  <a:gd name="T64" fmla="*/ 16 w 120"/>
                  <a:gd name="T65" fmla="*/ 131 h 53"/>
                  <a:gd name="T66" fmla="*/ 8 w 120"/>
                  <a:gd name="T67" fmla="*/ 13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53">
                    <a:moveTo>
                      <a:pt x="3" y="50"/>
                    </a:moveTo>
                    <a:lnTo>
                      <a:pt x="2" y="51"/>
                    </a:lnTo>
                    <a:lnTo>
                      <a:pt x="0" y="53"/>
                    </a:lnTo>
                    <a:lnTo>
                      <a:pt x="2" y="50"/>
                    </a:lnTo>
                    <a:lnTo>
                      <a:pt x="3" y="50"/>
                    </a:lnTo>
                    <a:lnTo>
                      <a:pt x="6" y="48"/>
                    </a:lnTo>
                    <a:lnTo>
                      <a:pt x="13" y="39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8"/>
                    </a:lnTo>
                    <a:lnTo>
                      <a:pt x="56" y="12"/>
                    </a:lnTo>
                    <a:lnTo>
                      <a:pt x="69" y="7"/>
                    </a:lnTo>
                    <a:lnTo>
                      <a:pt x="81" y="4"/>
                    </a:lnTo>
                    <a:lnTo>
                      <a:pt x="84" y="2"/>
                    </a:lnTo>
                    <a:lnTo>
                      <a:pt x="93" y="0"/>
                    </a:lnTo>
                    <a:lnTo>
                      <a:pt x="102" y="0"/>
                    </a:lnTo>
                    <a:lnTo>
                      <a:pt x="110" y="2"/>
                    </a:lnTo>
                    <a:lnTo>
                      <a:pt x="120" y="5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97" y="2"/>
                    </a:lnTo>
                    <a:lnTo>
                      <a:pt x="87" y="2"/>
                    </a:lnTo>
                    <a:lnTo>
                      <a:pt x="84" y="3"/>
                    </a:lnTo>
                    <a:lnTo>
                      <a:pt x="83" y="3"/>
                    </a:lnTo>
                    <a:lnTo>
                      <a:pt x="79" y="4"/>
                    </a:lnTo>
                    <a:lnTo>
                      <a:pt x="69" y="8"/>
                    </a:lnTo>
                    <a:lnTo>
                      <a:pt x="54" y="12"/>
                    </a:lnTo>
                    <a:lnTo>
                      <a:pt x="38" y="18"/>
                    </a:lnTo>
                    <a:lnTo>
                      <a:pt x="31" y="23"/>
                    </a:lnTo>
                    <a:lnTo>
                      <a:pt x="25" y="29"/>
                    </a:lnTo>
                    <a:lnTo>
                      <a:pt x="13" y="39"/>
                    </a:lnTo>
                    <a:lnTo>
                      <a:pt x="6" y="48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4" name="Freeform 219"/>
              <p:cNvSpPr>
                <a:spLocks/>
              </p:cNvSpPr>
              <p:nvPr/>
            </p:nvSpPr>
            <p:spPr bwMode="auto">
              <a:xfrm>
                <a:off x="2541" y="600"/>
                <a:ext cx="28" cy="44"/>
              </a:xfrm>
              <a:custGeom>
                <a:avLst/>
                <a:gdLst>
                  <a:gd name="T0" fmla="*/ 0 w 10"/>
                  <a:gd name="T1" fmla="*/ 44 h 16"/>
                  <a:gd name="T2" fmla="*/ 0 w 10"/>
                  <a:gd name="T3" fmla="*/ 41 h 16"/>
                  <a:gd name="T4" fmla="*/ 11 w 10"/>
                  <a:gd name="T5" fmla="*/ 28 h 16"/>
                  <a:gd name="T6" fmla="*/ 22 w 10"/>
                  <a:gd name="T7" fmla="*/ 8 h 16"/>
                  <a:gd name="T8" fmla="*/ 25 w 10"/>
                  <a:gd name="T9" fmla="*/ 3 h 16"/>
                  <a:gd name="T10" fmla="*/ 28 w 10"/>
                  <a:gd name="T11" fmla="*/ 0 h 16"/>
                  <a:gd name="T12" fmla="*/ 28 w 10"/>
                  <a:gd name="T13" fmla="*/ 3 h 16"/>
                  <a:gd name="T14" fmla="*/ 22 w 10"/>
                  <a:gd name="T15" fmla="*/ 8 h 16"/>
                  <a:gd name="T16" fmla="*/ 11 w 10"/>
                  <a:gd name="T17" fmla="*/ 28 h 16"/>
                  <a:gd name="T18" fmla="*/ 0 w 10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0" y="15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4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5" name="Freeform 220"/>
              <p:cNvSpPr>
                <a:spLocks/>
              </p:cNvSpPr>
              <p:nvPr/>
            </p:nvSpPr>
            <p:spPr bwMode="auto">
              <a:xfrm>
                <a:off x="2555" y="443"/>
                <a:ext cx="382" cy="212"/>
              </a:xfrm>
              <a:custGeom>
                <a:avLst/>
                <a:gdLst>
                  <a:gd name="T0" fmla="*/ 8 w 139"/>
                  <a:gd name="T1" fmla="*/ 201 h 77"/>
                  <a:gd name="T2" fmla="*/ 5 w 139"/>
                  <a:gd name="T3" fmla="*/ 204 h 77"/>
                  <a:gd name="T4" fmla="*/ 0 w 139"/>
                  <a:gd name="T5" fmla="*/ 212 h 77"/>
                  <a:gd name="T6" fmla="*/ 5 w 139"/>
                  <a:gd name="T7" fmla="*/ 204 h 77"/>
                  <a:gd name="T8" fmla="*/ 5 w 139"/>
                  <a:gd name="T9" fmla="*/ 201 h 77"/>
                  <a:gd name="T10" fmla="*/ 11 w 139"/>
                  <a:gd name="T11" fmla="*/ 187 h 77"/>
                  <a:gd name="T12" fmla="*/ 27 w 139"/>
                  <a:gd name="T13" fmla="*/ 149 h 77"/>
                  <a:gd name="T14" fmla="*/ 41 w 139"/>
                  <a:gd name="T15" fmla="*/ 129 h 77"/>
                  <a:gd name="T16" fmla="*/ 58 w 139"/>
                  <a:gd name="T17" fmla="*/ 105 h 77"/>
                  <a:gd name="T18" fmla="*/ 80 w 139"/>
                  <a:gd name="T19" fmla="*/ 85 h 77"/>
                  <a:gd name="T20" fmla="*/ 104 w 139"/>
                  <a:gd name="T21" fmla="*/ 63 h 77"/>
                  <a:gd name="T22" fmla="*/ 126 w 139"/>
                  <a:gd name="T23" fmla="*/ 44 h 77"/>
                  <a:gd name="T24" fmla="*/ 154 w 139"/>
                  <a:gd name="T25" fmla="*/ 25 h 77"/>
                  <a:gd name="T26" fmla="*/ 179 w 139"/>
                  <a:gd name="T27" fmla="*/ 17 h 77"/>
                  <a:gd name="T28" fmla="*/ 203 w 139"/>
                  <a:gd name="T29" fmla="*/ 8 h 77"/>
                  <a:gd name="T30" fmla="*/ 239 w 139"/>
                  <a:gd name="T31" fmla="*/ 3 h 77"/>
                  <a:gd name="T32" fmla="*/ 253 w 139"/>
                  <a:gd name="T33" fmla="*/ 0 h 77"/>
                  <a:gd name="T34" fmla="*/ 289 w 139"/>
                  <a:gd name="T35" fmla="*/ 0 h 77"/>
                  <a:gd name="T36" fmla="*/ 316 w 139"/>
                  <a:gd name="T37" fmla="*/ 0 h 77"/>
                  <a:gd name="T38" fmla="*/ 346 w 139"/>
                  <a:gd name="T39" fmla="*/ 3 h 77"/>
                  <a:gd name="T40" fmla="*/ 382 w 139"/>
                  <a:gd name="T41" fmla="*/ 8 h 77"/>
                  <a:gd name="T42" fmla="*/ 346 w 139"/>
                  <a:gd name="T43" fmla="*/ 3 h 77"/>
                  <a:gd name="T44" fmla="*/ 333 w 139"/>
                  <a:gd name="T45" fmla="*/ 3 h 77"/>
                  <a:gd name="T46" fmla="*/ 297 w 139"/>
                  <a:gd name="T47" fmla="*/ 0 h 77"/>
                  <a:gd name="T48" fmla="*/ 264 w 139"/>
                  <a:gd name="T49" fmla="*/ 0 h 77"/>
                  <a:gd name="T50" fmla="*/ 250 w 139"/>
                  <a:gd name="T51" fmla="*/ 3 h 77"/>
                  <a:gd name="T52" fmla="*/ 236 w 139"/>
                  <a:gd name="T53" fmla="*/ 3 h 77"/>
                  <a:gd name="T54" fmla="*/ 198 w 139"/>
                  <a:gd name="T55" fmla="*/ 11 h 77"/>
                  <a:gd name="T56" fmla="*/ 176 w 139"/>
                  <a:gd name="T57" fmla="*/ 19 h 77"/>
                  <a:gd name="T58" fmla="*/ 151 w 139"/>
                  <a:gd name="T59" fmla="*/ 30 h 77"/>
                  <a:gd name="T60" fmla="*/ 126 w 139"/>
                  <a:gd name="T61" fmla="*/ 47 h 77"/>
                  <a:gd name="T62" fmla="*/ 104 w 139"/>
                  <a:gd name="T63" fmla="*/ 66 h 77"/>
                  <a:gd name="T64" fmla="*/ 80 w 139"/>
                  <a:gd name="T65" fmla="*/ 88 h 77"/>
                  <a:gd name="T66" fmla="*/ 58 w 139"/>
                  <a:gd name="T67" fmla="*/ 107 h 77"/>
                  <a:gd name="T68" fmla="*/ 44 w 139"/>
                  <a:gd name="T69" fmla="*/ 132 h 77"/>
                  <a:gd name="T70" fmla="*/ 30 w 139"/>
                  <a:gd name="T71" fmla="*/ 151 h 77"/>
                  <a:gd name="T72" fmla="*/ 14 w 139"/>
                  <a:gd name="T73" fmla="*/ 187 h 77"/>
                  <a:gd name="T74" fmla="*/ 8 w 139"/>
                  <a:gd name="T75" fmla="*/ 201 h 7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9" h="77">
                    <a:moveTo>
                      <a:pt x="3" y="73"/>
                    </a:moveTo>
                    <a:lnTo>
                      <a:pt x="2" y="74"/>
                    </a:lnTo>
                    <a:lnTo>
                      <a:pt x="0" y="77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4" y="68"/>
                    </a:lnTo>
                    <a:lnTo>
                      <a:pt x="10" y="54"/>
                    </a:lnTo>
                    <a:lnTo>
                      <a:pt x="15" y="47"/>
                    </a:lnTo>
                    <a:lnTo>
                      <a:pt x="21" y="38"/>
                    </a:lnTo>
                    <a:lnTo>
                      <a:pt x="29" y="31"/>
                    </a:lnTo>
                    <a:lnTo>
                      <a:pt x="38" y="23"/>
                    </a:lnTo>
                    <a:lnTo>
                      <a:pt x="46" y="16"/>
                    </a:lnTo>
                    <a:lnTo>
                      <a:pt x="56" y="9"/>
                    </a:lnTo>
                    <a:lnTo>
                      <a:pt x="65" y="6"/>
                    </a:lnTo>
                    <a:lnTo>
                      <a:pt x="74" y="3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9" y="3"/>
                    </a:lnTo>
                    <a:lnTo>
                      <a:pt x="126" y="1"/>
                    </a:lnTo>
                    <a:lnTo>
                      <a:pt x="121" y="1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91" y="1"/>
                    </a:lnTo>
                    <a:lnTo>
                      <a:pt x="86" y="1"/>
                    </a:lnTo>
                    <a:lnTo>
                      <a:pt x="72" y="4"/>
                    </a:lnTo>
                    <a:lnTo>
                      <a:pt x="64" y="7"/>
                    </a:lnTo>
                    <a:lnTo>
                      <a:pt x="55" y="11"/>
                    </a:lnTo>
                    <a:lnTo>
                      <a:pt x="46" y="17"/>
                    </a:lnTo>
                    <a:lnTo>
                      <a:pt x="38" y="24"/>
                    </a:lnTo>
                    <a:lnTo>
                      <a:pt x="29" y="32"/>
                    </a:lnTo>
                    <a:lnTo>
                      <a:pt x="21" y="39"/>
                    </a:lnTo>
                    <a:lnTo>
                      <a:pt x="16" y="48"/>
                    </a:lnTo>
                    <a:lnTo>
                      <a:pt x="11" y="55"/>
                    </a:lnTo>
                    <a:lnTo>
                      <a:pt x="5" y="68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6" name="Freeform 221"/>
              <p:cNvSpPr>
                <a:spLocks/>
              </p:cNvSpPr>
              <p:nvPr/>
            </p:nvSpPr>
            <p:spPr bwMode="auto">
              <a:xfrm>
                <a:off x="2561" y="460"/>
                <a:ext cx="387" cy="217"/>
              </a:xfrm>
              <a:custGeom>
                <a:avLst/>
                <a:gdLst>
                  <a:gd name="T0" fmla="*/ 3 w 141"/>
                  <a:gd name="T1" fmla="*/ 203 h 79"/>
                  <a:gd name="T2" fmla="*/ 3 w 141"/>
                  <a:gd name="T3" fmla="*/ 209 h 79"/>
                  <a:gd name="T4" fmla="*/ 0 w 141"/>
                  <a:gd name="T5" fmla="*/ 217 h 79"/>
                  <a:gd name="T6" fmla="*/ 0 w 141"/>
                  <a:gd name="T7" fmla="*/ 209 h 79"/>
                  <a:gd name="T8" fmla="*/ 0 w 141"/>
                  <a:gd name="T9" fmla="*/ 203 h 79"/>
                  <a:gd name="T10" fmla="*/ 5 w 141"/>
                  <a:gd name="T11" fmla="*/ 203 h 79"/>
                  <a:gd name="T12" fmla="*/ 11 w 141"/>
                  <a:gd name="T13" fmla="*/ 195 h 79"/>
                  <a:gd name="T14" fmla="*/ 33 w 141"/>
                  <a:gd name="T15" fmla="*/ 159 h 79"/>
                  <a:gd name="T16" fmla="*/ 63 w 141"/>
                  <a:gd name="T17" fmla="*/ 115 h 79"/>
                  <a:gd name="T18" fmla="*/ 102 w 141"/>
                  <a:gd name="T19" fmla="*/ 63 h 79"/>
                  <a:gd name="T20" fmla="*/ 126 w 141"/>
                  <a:gd name="T21" fmla="*/ 44 h 79"/>
                  <a:gd name="T22" fmla="*/ 151 w 141"/>
                  <a:gd name="T23" fmla="*/ 27 h 79"/>
                  <a:gd name="T24" fmla="*/ 176 w 141"/>
                  <a:gd name="T25" fmla="*/ 16 h 79"/>
                  <a:gd name="T26" fmla="*/ 203 w 141"/>
                  <a:gd name="T27" fmla="*/ 5 h 79"/>
                  <a:gd name="T28" fmla="*/ 242 w 141"/>
                  <a:gd name="T29" fmla="*/ 0 h 79"/>
                  <a:gd name="T30" fmla="*/ 255 w 141"/>
                  <a:gd name="T31" fmla="*/ 0 h 79"/>
                  <a:gd name="T32" fmla="*/ 288 w 141"/>
                  <a:gd name="T33" fmla="*/ 0 h 79"/>
                  <a:gd name="T34" fmla="*/ 318 w 141"/>
                  <a:gd name="T35" fmla="*/ 0 h 79"/>
                  <a:gd name="T36" fmla="*/ 351 w 141"/>
                  <a:gd name="T37" fmla="*/ 3 h 79"/>
                  <a:gd name="T38" fmla="*/ 387 w 141"/>
                  <a:gd name="T39" fmla="*/ 14 h 79"/>
                  <a:gd name="T40" fmla="*/ 346 w 141"/>
                  <a:gd name="T41" fmla="*/ 5 h 79"/>
                  <a:gd name="T42" fmla="*/ 332 w 141"/>
                  <a:gd name="T43" fmla="*/ 3 h 79"/>
                  <a:gd name="T44" fmla="*/ 299 w 141"/>
                  <a:gd name="T45" fmla="*/ 3 h 79"/>
                  <a:gd name="T46" fmla="*/ 253 w 141"/>
                  <a:gd name="T47" fmla="*/ 0 h 79"/>
                  <a:gd name="T48" fmla="*/ 233 w 141"/>
                  <a:gd name="T49" fmla="*/ 0 h 79"/>
                  <a:gd name="T50" fmla="*/ 200 w 141"/>
                  <a:gd name="T51" fmla="*/ 8 h 79"/>
                  <a:gd name="T52" fmla="*/ 176 w 141"/>
                  <a:gd name="T53" fmla="*/ 16 h 79"/>
                  <a:gd name="T54" fmla="*/ 148 w 141"/>
                  <a:gd name="T55" fmla="*/ 30 h 79"/>
                  <a:gd name="T56" fmla="*/ 126 w 141"/>
                  <a:gd name="T57" fmla="*/ 47 h 79"/>
                  <a:gd name="T58" fmla="*/ 102 w 141"/>
                  <a:gd name="T59" fmla="*/ 69 h 79"/>
                  <a:gd name="T60" fmla="*/ 63 w 141"/>
                  <a:gd name="T61" fmla="*/ 118 h 79"/>
                  <a:gd name="T62" fmla="*/ 33 w 141"/>
                  <a:gd name="T63" fmla="*/ 162 h 79"/>
                  <a:gd name="T64" fmla="*/ 11 w 141"/>
                  <a:gd name="T65" fmla="*/ 195 h 79"/>
                  <a:gd name="T66" fmla="*/ 5 w 141"/>
                  <a:gd name="T67" fmla="*/ 203 h 79"/>
                  <a:gd name="T68" fmla="*/ 3 w 141"/>
                  <a:gd name="T69" fmla="*/ 203 h 7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1" h="79">
                    <a:moveTo>
                      <a:pt x="1" y="74"/>
                    </a:moveTo>
                    <a:lnTo>
                      <a:pt x="1" y="76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12" y="58"/>
                    </a:lnTo>
                    <a:lnTo>
                      <a:pt x="23" y="42"/>
                    </a:lnTo>
                    <a:lnTo>
                      <a:pt x="37" y="23"/>
                    </a:lnTo>
                    <a:lnTo>
                      <a:pt x="46" y="16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4" y="2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8" y="1"/>
                    </a:lnTo>
                    <a:lnTo>
                      <a:pt x="141" y="5"/>
                    </a:lnTo>
                    <a:lnTo>
                      <a:pt x="126" y="2"/>
                    </a:lnTo>
                    <a:lnTo>
                      <a:pt x="121" y="1"/>
                    </a:lnTo>
                    <a:lnTo>
                      <a:pt x="109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64" y="6"/>
                    </a:lnTo>
                    <a:lnTo>
                      <a:pt x="54" y="11"/>
                    </a:lnTo>
                    <a:lnTo>
                      <a:pt x="46" y="17"/>
                    </a:lnTo>
                    <a:lnTo>
                      <a:pt x="37" y="25"/>
                    </a:lnTo>
                    <a:lnTo>
                      <a:pt x="23" y="43"/>
                    </a:lnTo>
                    <a:lnTo>
                      <a:pt x="12" y="59"/>
                    </a:lnTo>
                    <a:lnTo>
                      <a:pt x="4" y="71"/>
                    </a:lnTo>
                    <a:lnTo>
                      <a:pt x="2" y="74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7" name="Freeform 222"/>
              <p:cNvSpPr>
                <a:spLocks/>
              </p:cNvSpPr>
              <p:nvPr/>
            </p:nvSpPr>
            <p:spPr bwMode="auto">
              <a:xfrm>
                <a:off x="2569" y="473"/>
                <a:ext cx="348" cy="228"/>
              </a:xfrm>
              <a:custGeom>
                <a:avLst/>
                <a:gdLst>
                  <a:gd name="T0" fmla="*/ 8 w 127"/>
                  <a:gd name="T1" fmla="*/ 217 h 83"/>
                  <a:gd name="T2" fmla="*/ 3 w 127"/>
                  <a:gd name="T3" fmla="*/ 217 h 83"/>
                  <a:gd name="T4" fmla="*/ 0 w 127"/>
                  <a:gd name="T5" fmla="*/ 228 h 83"/>
                  <a:gd name="T6" fmla="*/ 3 w 127"/>
                  <a:gd name="T7" fmla="*/ 217 h 83"/>
                  <a:gd name="T8" fmla="*/ 3 w 127"/>
                  <a:gd name="T9" fmla="*/ 214 h 83"/>
                  <a:gd name="T10" fmla="*/ 11 w 127"/>
                  <a:gd name="T11" fmla="*/ 201 h 83"/>
                  <a:gd name="T12" fmla="*/ 27 w 127"/>
                  <a:gd name="T13" fmla="*/ 170 h 83"/>
                  <a:gd name="T14" fmla="*/ 55 w 127"/>
                  <a:gd name="T15" fmla="*/ 126 h 83"/>
                  <a:gd name="T16" fmla="*/ 71 w 127"/>
                  <a:gd name="T17" fmla="*/ 102 h 83"/>
                  <a:gd name="T18" fmla="*/ 90 w 127"/>
                  <a:gd name="T19" fmla="*/ 82 h 83"/>
                  <a:gd name="T20" fmla="*/ 112 w 127"/>
                  <a:gd name="T21" fmla="*/ 60 h 83"/>
                  <a:gd name="T22" fmla="*/ 134 w 127"/>
                  <a:gd name="T23" fmla="*/ 44 h 83"/>
                  <a:gd name="T24" fmla="*/ 156 w 127"/>
                  <a:gd name="T25" fmla="*/ 30 h 83"/>
                  <a:gd name="T26" fmla="*/ 178 w 127"/>
                  <a:gd name="T27" fmla="*/ 19 h 83"/>
                  <a:gd name="T28" fmla="*/ 211 w 127"/>
                  <a:gd name="T29" fmla="*/ 8 h 83"/>
                  <a:gd name="T30" fmla="*/ 225 w 127"/>
                  <a:gd name="T31" fmla="*/ 5 h 83"/>
                  <a:gd name="T32" fmla="*/ 255 w 127"/>
                  <a:gd name="T33" fmla="*/ 3 h 83"/>
                  <a:gd name="T34" fmla="*/ 282 w 127"/>
                  <a:gd name="T35" fmla="*/ 0 h 83"/>
                  <a:gd name="T36" fmla="*/ 315 w 127"/>
                  <a:gd name="T37" fmla="*/ 0 h 83"/>
                  <a:gd name="T38" fmla="*/ 348 w 127"/>
                  <a:gd name="T39" fmla="*/ 0 h 83"/>
                  <a:gd name="T40" fmla="*/ 310 w 127"/>
                  <a:gd name="T41" fmla="*/ 0 h 83"/>
                  <a:gd name="T42" fmla="*/ 301 w 127"/>
                  <a:gd name="T43" fmla="*/ 0 h 83"/>
                  <a:gd name="T44" fmla="*/ 269 w 127"/>
                  <a:gd name="T45" fmla="*/ 3 h 83"/>
                  <a:gd name="T46" fmla="*/ 222 w 127"/>
                  <a:gd name="T47" fmla="*/ 8 h 83"/>
                  <a:gd name="T48" fmla="*/ 208 w 127"/>
                  <a:gd name="T49" fmla="*/ 14 h 83"/>
                  <a:gd name="T50" fmla="*/ 175 w 127"/>
                  <a:gd name="T51" fmla="*/ 22 h 83"/>
                  <a:gd name="T52" fmla="*/ 153 w 127"/>
                  <a:gd name="T53" fmla="*/ 33 h 83"/>
                  <a:gd name="T54" fmla="*/ 134 w 127"/>
                  <a:gd name="T55" fmla="*/ 47 h 83"/>
                  <a:gd name="T56" fmla="*/ 110 w 127"/>
                  <a:gd name="T57" fmla="*/ 63 h 83"/>
                  <a:gd name="T58" fmla="*/ 90 w 127"/>
                  <a:gd name="T59" fmla="*/ 85 h 83"/>
                  <a:gd name="T60" fmla="*/ 71 w 127"/>
                  <a:gd name="T61" fmla="*/ 104 h 83"/>
                  <a:gd name="T62" fmla="*/ 55 w 127"/>
                  <a:gd name="T63" fmla="*/ 129 h 83"/>
                  <a:gd name="T64" fmla="*/ 27 w 127"/>
                  <a:gd name="T65" fmla="*/ 170 h 83"/>
                  <a:gd name="T66" fmla="*/ 11 w 127"/>
                  <a:gd name="T67" fmla="*/ 203 h 83"/>
                  <a:gd name="T68" fmla="*/ 8 w 127"/>
                  <a:gd name="T69" fmla="*/ 217 h 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7" h="83">
                    <a:moveTo>
                      <a:pt x="3" y="79"/>
                    </a:moveTo>
                    <a:lnTo>
                      <a:pt x="1" y="79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4" y="73"/>
                    </a:lnTo>
                    <a:lnTo>
                      <a:pt x="10" y="62"/>
                    </a:lnTo>
                    <a:lnTo>
                      <a:pt x="20" y="46"/>
                    </a:lnTo>
                    <a:lnTo>
                      <a:pt x="26" y="37"/>
                    </a:lnTo>
                    <a:lnTo>
                      <a:pt x="33" y="30"/>
                    </a:lnTo>
                    <a:lnTo>
                      <a:pt x="41" y="22"/>
                    </a:lnTo>
                    <a:lnTo>
                      <a:pt x="49" y="16"/>
                    </a:lnTo>
                    <a:lnTo>
                      <a:pt x="57" y="11"/>
                    </a:lnTo>
                    <a:lnTo>
                      <a:pt x="65" y="7"/>
                    </a:lnTo>
                    <a:lnTo>
                      <a:pt x="77" y="3"/>
                    </a:lnTo>
                    <a:lnTo>
                      <a:pt x="82" y="2"/>
                    </a:lnTo>
                    <a:lnTo>
                      <a:pt x="93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7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98" y="1"/>
                    </a:lnTo>
                    <a:lnTo>
                      <a:pt x="81" y="3"/>
                    </a:lnTo>
                    <a:lnTo>
                      <a:pt x="76" y="5"/>
                    </a:lnTo>
                    <a:lnTo>
                      <a:pt x="64" y="8"/>
                    </a:lnTo>
                    <a:lnTo>
                      <a:pt x="56" y="12"/>
                    </a:lnTo>
                    <a:lnTo>
                      <a:pt x="49" y="17"/>
                    </a:lnTo>
                    <a:lnTo>
                      <a:pt x="40" y="23"/>
                    </a:lnTo>
                    <a:lnTo>
                      <a:pt x="33" y="31"/>
                    </a:lnTo>
                    <a:lnTo>
                      <a:pt x="26" y="38"/>
                    </a:lnTo>
                    <a:lnTo>
                      <a:pt x="20" y="47"/>
                    </a:lnTo>
                    <a:lnTo>
                      <a:pt x="10" y="62"/>
                    </a:lnTo>
                    <a:lnTo>
                      <a:pt x="4" y="74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8" name="Freeform 223"/>
              <p:cNvSpPr>
                <a:spLocks/>
              </p:cNvSpPr>
              <p:nvPr/>
            </p:nvSpPr>
            <p:spPr bwMode="auto">
              <a:xfrm>
                <a:off x="2580" y="520"/>
                <a:ext cx="153" cy="200"/>
              </a:xfrm>
              <a:custGeom>
                <a:avLst/>
                <a:gdLst>
                  <a:gd name="T0" fmla="*/ 3 w 56"/>
                  <a:gd name="T1" fmla="*/ 195 h 73"/>
                  <a:gd name="T2" fmla="*/ 3 w 56"/>
                  <a:gd name="T3" fmla="*/ 197 h 73"/>
                  <a:gd name="T4" fmla="*/ 0 w 56"/>
                  <a:gd name="T5" fmla="*/ 200 h 73"/>
                  <a:gd name="T6" fmla="*/ 0 w 56"/>
                  <a:gd name="T7" fmla="*/ 195 h 73"/>
                  <a:gd name="T8" fmla="*/ 46 w 56"/>
                  <a:gd name="T9" fmla="*/ 115 h 73"/>
                  <a:gd name="T10" fmla="*/ 79 w 56"/>
                  <a:gd name="T11" fmla="*/ 60 h 73"/>
                  <a:gd name="T12" fmla="*/ 87 w 56"/>
                  <a:gd name="T13" fmla="*/ 44 h 73"/>
                  <a:gd name="T14" fmla="*/ 96 w 56"/>
                  <a:gd name="T15" fmla="*/ 41 h 73"/>
                  <a:gd name="T16" fmla="*/ 109 w 56"/>
                  <a:gd name="T17" fmla="*/ 27 h 73"/>
                  <a:gd name="T18" fmla="*/ 137 w 56"/>
                  <a:gd name="T19" fmla="*/ 11 h 73"/>
                  <a:gd name="T20" fmla="*/ 153 w 56"/>
                  <a:gd name="T21" fmla="*/ 0 h 73"/>
                  <a:gd name="T22" fmla="*/ 137 w 56"/>
                  <a:gd name="T23" fmla="*/ 11 h 73"/>
                  <a:gd name="T24" fmla="*/ 115 w 56"/>
                  <a:gd name="T25" fmla="*/ 25 h 73"/>
                  <a:gd name="T26" fmla="*/ 96 w 56"/>
                  <a:gd name="T27" fmla="*/ 41 h 73"/>
                  <a:gd name="T28" fmla="*/ 87 w 56"/>
                  <a:gd name="T29" fmla="*/ 47 h 73"/>
                  <a:gd name="T30" fmla="*/ 79 w 56"/>
                  <a:gd name="T31" fmla="*/ 66 h 73"/>
                  <a:gd name="T32" fmla="*/ 46 w 56"/>
                  <a:gd name="T33" fmla="*/ 115 h 73"/>
                  <a:gd name="T34" fmla="*/ 3 w 56"/>
                  <a:gd name="T35" fmla="*/ 195 h 7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73">
                    <a:moveTo>
                      <a:pt x="1" y="71"/>
                    </a:moveTo>
                    <a:lnTo>
                      <a:pt x="1" y="72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7" y="42"/>
                    </a:lnTo>
                    <a:lnTo>
                      <a:pt x="29" y="22"/>
                    </a:lnTo>
                    <a:lnTo>
                      <a:pt x="32" y="16"/>
                    </a:lnTo>
                    <a:lnTo>
                      <a:pt x="35" y="15"/>
                    </a:lnTo>
                    <a:lnTo>
                      <a:pt x="40" y="10"/>
                    </a:lnTo>
                    <a:lnTo>
                      <a:pt x="50" y="4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2" y="9"/>
                    </a:lnTo>
                    <a:lnTo>
                      <a:pt x="35" y="15"/>
                    </a:lnTo>
                    <a:lnTo>
                      <a:pt x="32" y="17"/>
                    </a:lnTo>
                    <a:lnTo>
                      <a:pt x="29" y="24"/>
                    </a:lnTo>
                    <a:lnTo>
                      <a:pt x="17" y="42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79" name="Freeform 224"/>
              <p:cNvSpPr>
                <a:spLocks/>
              </p:cNvSpPr>
              <p:nvPr/>
            </p:nvSpPr>
            <p:spPr bwMode="auto">
              <a:xfrm>
                <a:off x="2594" y="487"/>
                <a:ext cx="375" cy="255"/>
              </a:xfrm>
              <a:custGeom>
                <a:avLst/>
                <a:gdLst>
                  <a:gd name="T0" fmla="*/ 361 w 137"/>
                  <a:gd name="T1" fmla="*/ 8 h 93"/>
                  <a:gd name="T2" fmla="*/ 364 w 137"/>
                  <a:gd name="T3" fmla="*/ 14 h 93"/>
                  <a:gd name="T4" fmla="*/ 375 w 137"/>
                  <a:gd name="T5" fmla="*/ 14 h 93"/>
                  <a:gd name="T6" fmla="*/ 364 w 137"/>
                  <a:gd name="T7" fmla="*/ 14 h 93"/>
                  <a:gd name="T8" fmla="*/ 361 w 137"/>
                  <a:gd name="T9" fmla="*/ 14 h 93"/>
                  <a:gd name="T10" fmla="*/ 342 w 137"/>
                  <a:gd name="T11" fmla="*/ 8 h 93"/>
                  <a:gd name="T12" fmla="*/ 304 w 137"/>
                  <a:gd name="T13" fmla="*/ 3 h 93"/>
                  <a:gd name="T14" fmla="*/ 276 w 137"/>
                  <a:gd name="T15" fmla="*/ 3 h 93"/>
                  <a:gd name="T16" fmla="*/ 249 w 137"/>
                  <a:gd name="T17" fmla="*/ 3 h 93"/>
                  <a:gd name="T18" fmla="*/ 219 w 137"/>
                  <a:gd name="T19" fmla="*/ 5 h 93"/>
                  <a:gd name="T20" fmla="*/ 183 w 137"/>
                  <a:gd name="T21" fmla="*/ 16 h 93"/>
                  <a:gd name="T22" fmla="*/ 156 w 137"/>
                  <a:gd name="T23" fmla="*/ 33 h 93"/>
                  <a:gd name="T24" fmla="*/ 131 w 137"/>
                  <a:gd name="T25" fmla="*/ 49 h 93"/>
                  <a:gd name="T26" fmla="*/ 109 w 137"/>
                  <a:gd name="T27" fmla="*/ 71 h 93"/>
                  <a:gd name="T28" fmla="*/ 93 w 137"/>
                  <a:gd name="T29" fmla="*/ 88 h 93"/>
                  <a:gd name="T30" fmla="*/ 68 w 137"/>
                  <a:gd name="T31" fmla="*/ 118 h 93"/>
                  <a:gd name="T32" fmla="*/ 60 w 137"/>
                  <a:gd name="T33" fmla="*/ 132 h 93"/>
                  <a:gd name="T34" fmla="*/ 44 w 137"/>
                  <a:gd name="T35" fmla="*/ 162 h 93"/>
                  <a:gd name="T36" fmla="*/ 27 w 137"/>
                  <a:gd name="T37" fmla="*/ 189 h 93"/>
                  <a:gd name="T38" fmla="*/ 14 w 137"/>
                  <a:gd name="T39" fmla="*/ 217 h 93"/>
                  <a:gd name="T40" fmla="*/ 0 w 137"/>
                  <a:gd name="T41" fmla="*/ 255 h 93"/>
                  <a:gd name="T42" fmla="*/ 14 w 137"/>
                  <a:gd name="T43" fmla="*/ 217 h 93"/>
                  <a:gd name="T44" fmla="*/ 16 w 137"/>
                  <a:gd name="T45" fmla="*/ 203 h 93"/>
                  <a:gd name="T46" fmla="*/ 33 w 137"/>
                  <a:gd name="T47" fmla="*/ 173 h 93"/>
                  <a:gd name="T48" fmla="*/ 60 w 137"/>
                  <a:gd name="T49" fmla="*/ 129 h 93"/>
                  <a:gd name="T50" fmla="*/ 68 w 137"/>
                  <a:gd name="T51" fmla="*/ 115 h 93"/>
                  <a:gd name="T52" fmla="*/ 93 w 137"/>
                  <a:gd name="T53" fmla="*/ 85 h 93"/>
                  <a:gd name="T54" fmla="*/ 112 w 137"/>
                  <a:gd name="T55" fmla="*/ 69 h 93"/>
                  <a:gd name="T56" fmla="*/ 131 w 137"/>
                  <a:gd name="T57" fmla="*/ 47 h 93"/>
                  <a:gd name="T58" fmla="*/ 159 w 137"/>
                  <a:gd name="T59" fmla="*/ 30 h 93"/>
                  <a:gd name="T60" fmla="*/ 186 w 137"/>
                  <a:gd name="T61" fmla="*/ 14 h 93"/>
                  <a:gd name="T62" fmla="*/ 219 w 137"/>
                  <a:gd name="T63" fmla="*/ 5 h 93"/>
                  <a:gd name="T64" fmla="*/ 249 w 137"/>
                  <a:gd name="T65" fmla="*/ 3 h 93"/>
                  <a:gd name="T66" fmla="*/ 279 w 137"/>
                  <a:gd name="T67" fmla="*/ 0 h 93"/>
                  <a:gd name="T68" fmla="*/ 307 w 137"/>
                  <a:gd name="T69" fmla="*/ 3 h 93"/>
                  <a:gd name="T70" fmla="*/ 342 w 137"/>
                  <a:gd name="T71" fmla="*/ 5 h 93"/>
                  <a:gd name="T72" fmla="*/ 361 w 137"/>
                  <a:gd name="T73" fmla="*/ 8 h 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7" h="93">
                    <a:moveTo>
                      <a:pt x="132" y="3"/>
                    </a:moveTo>
                    <a:lnTo>
                      <a:pt x="133" y="5"/>
                    </a:lnTo>
                    <a:lnTo>
                      <a:pt x="137" y="5"/>
                    </a:lnTo>
                    <a:lnTo>
                      <a:pt x="133" y="5"/>
                    </a:lnTo>
                    <a:lnTo>
                      <a:pt x="132" y="5"/>
                    </a:lnTo>
                    <a:lnTo>
                      <a:pt x="125" y="3"/>
                    </a:lnTo>
                    <a:lnTo>
                      <a:pt x="111" y="1"/>
                    </a:lnTo>
                    <a:lnTo>
                      <a:pt x="101" y="1"/>
                    </a:lnTo>
                    <a:lnTo>
                      <a:pt x="91" y="1"/>
                    </a:lnTo>
                    <a:lnTo>
                      <a:pt x="80" y="2"/>
                    </a:lnTo>
                    <a:lnTo>
                      <a:pt x="67" y="6"/>
                    </a:lnTo>
                    <a:lnTo>
                      <a:pt x="57" y="12"/>
                    </a:lnTo>
                    <a:lnTo>
                      <a:pt x="48" y="18"/>
                    </a:lnTo>
                    <a:lnTo>
                      <a:pt x="40" y="26"/>
                    </a:lnTo>
                    <a:lnTo>
                      <a:pt x="34" y="32"/>
                    </a:lnTo>
                    <a:lnTo>
                      <a:pt x="25" y="43"/>
                    </a:lnTo>
                    <a:lnTo>
                      <a:pt x="22" y="48"/>
                    </a:lnTo>
                    <a:lnTo>
                      <a:pt x="16" y="59"/>
                    </a:lnTo>
                    <a:lnTo>
                      <a:pt x="10" y="69"/>
                    </a:lnTo>
                    <a:lnTo>
                      <a:pt x="5" y="79"/>
                    </a:lnTo>
                    <a:lnTo>
                      <a:pt x="0" y="93"/>
                    </a:lnTo>
                    <a:lnTo>
                      <a:pt x="5" y="79"/>
                    </a:lnTo>
                    <a:lnTo>
                      <a:pt x="6" y="74"/>
                    </a:lnTo>
                    <a:lnTo>
                      <a:pt x="12" y="63"/>
                    </a:lnTo>
                    <a:lnTo>
                      <a:pt x="22" y="47"/>
                    </a:lnTo>
                    <a:lnTo>
                      <a:pt x="25" y="42"/>
                    </a:lnTo>
                    <a:lnTo>
                      <a:pt x="34" y="31"/>
                    </a:lnTo>
                    <a:lnTo>
                      <a:pt x="41" y="25"/>
                    </a:lnTo>
                    <a:lnTo>
                      <a:pt x="48" y="17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80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2" y="1"/>
                    </a:lnTo>
                    <a:lnTo>
                      <a:pt x="125" y="2"/>
                    </a:lnTo>
                    <a:lnTo>
                      <a:pt x="132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0" name="Freeform 225"/>
              <p:cNvSpPr>
                <a:spLocks/>
              </p:cNvSpPr>
              <p:nvPr/>
            </p:nvSpPr>
            <p:spPr bwMode="auto">
              <a:xfrm>
                <a:off x="2607" y="677"/>
                <a:ext cx="28" cy="82"/>
              </a:xfrm>
              <a:custGeom>
                <a:avLst/>
                <a:gdLst>
                  <a:gd name="T0" fmla="*/ 0 w 10"/>
                  <a:gd name="T1" fmla="*/ 82 h 30"/>
                  <a:gd name="T2" fmla="*/ 3 w 10"/>
                  <a:gd name="T3" fmla="*/ 71 h 30"/>
                  <a:gd name="T4" fmla="*/ 11 w 10"/>
                  <a:gd name="T5" fmla="*/ 52 h 30"/>
                  <a:gd name="T6" fmla="*/ 20 w 10"/>
                  <a:gd name="T7" fmla="*/ 25 h 30"/>
                  <a:gd name="T8" fmla="*/ 28 w 10"/>
                  <a:gd name="T9" fmla="*/ 8 h 30"/>
                  <a:gd name="T10" fmla="*/ 28 w 10"/>
                  <a:gd name="T11" fmla="*/ 0 h 30"/>
                  <a:gd name="T12" fmla="*/ 28 w 10"/>
                  <a:gd name="T13" fmla="*/ 8 h 30"/>
                  <a:gd name="T14" fmla="*/ 25 w 10"/>
                  <a:gd name="T15" fmla="*/ 25 h 30"/>
                  <a:gd name="T16" fmla="*/ 14 w 10"/>
                  <a:gd name="T17" fmla="*/ 55 h 30"/>
                  <a:gd name="T18" fmla="*/ 3 w 10"/>
                  <a:gd name="T19" fmla="*/ 71 h 30"/>
                  <a:gd name="T20" fmla="*/ 0 w 10"/>
                  <a:gd name="T21" fmla="*/ 82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lnTo>
                      <a:pt x="1" y="26"/>
                    </a:lnTo>
                    <a:lnTo>
                      <a:pt x="4" y="19"/>
                    </a:lnTo>
                    <a:lnTo>
                      <a:pt x="7" y="9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9"/>
                    </a:lnTo>
                    <a:lnTo>
                      <a:pt x="5" y="20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1" name="Freeform 226"/>
              <p:cNvSpPr>
                <a:spLocks/>
              </p:cNvSpPr>
              <p:nvPr/>
            </p:nvSpPr>
            <p:spPr bwMode="auto">
              <a:xfrm>
                <a:off x="2640" y="520"/>
                <a:ext cx="190" cy="137"/>
              </a:xfrm>
              <a:custGeom>
                <a:avLst/>
                <a:gdLst>
                  <a:gd name="T0" fmla="*/ 6 w 69"/>
                  <a:gd name="T1" fmla="*/ 134 h 50"/>
                  <a:gd name="T2" fmla="*/ 0 w 69"/>
                  <a:gd name="T3" fmla="*/ 137 h 50"/>
                  <a:gd name="T4" fmla="*/ 6 w 69"/>
                  <a:gd name="T5" fmla="*/ 134 h 50"/>
                  <a:gd name="T6" fmla="*/ 6 w 69"/>
                  <a:gd name="T7" fmla="*/ 129 h 50"/>
                  <a:gd name="T8" fmla="*/ 22 w 69"/>
                  <a:gd name="T9" fmla="*/ 110 h 50"/>
                  <a:gd name="T10" fmla="*/ 55 w 69"/>
                  <a:gd name="T11" fmla="*/ 60 h 50"/>
                  <a:gd name="T12" fmla="*/ 66 w 69"/>
                  <a:gd name="T13" fmla="*/ 47 h 50"/>
                  <a:gd name="T14" fmla="*/ 77 w 69"/>
                  <a:gd name="T15" fmla="*/ 38 h 50"/>
                  <a:gd name="T16" fmla="*/ 99 w 69"/>
                  <a:gd name="T17" fmla="*/ 22 h 50"/>
                  <a:gd name="T18" fmla="*/ 124 w 69"/>
                  <a:gd name="T19" fmla="*/ 11 h 50"/>
                  <a:gd name="T20" fmla="*/ 138 w 69"/>
                  <a:gd name="T21" fmla="*/ 8 h 50"/>
                  <a:gd name="T22" fmla="*/ 168 w 69"/>
                  <a:gd name="T23" fmla="*/ 0 h 50"/>
                  <a:gd name="T24" fmla="*/ 190 w 69"/>
                  <a:gd name="T25" fmla="*/ 0 h 50"/>
                  <a:gd name="T26" fmla="*/ 168 w 69"/>
                  <a:gd name="T27" fmla="*/ 3 h 50"/>
                  <a:gd name="T28" fmla="*/ 146 w 69"/>
                  <a:gd name="T29" fmla="*/ 8 h 50"/>
                  <a:gd name="T30" fmla="*/ 127 w 69"/>
                  <a:gd name="T31" fmla="*/ 11 h 50"/>
                  <a:gd name="T32" fmla="*/ 121 w 69"/>
                  <a:gd name="T33" fmla="*/ 14 h 50"/>
                  <a:gd name="T34" fmla="*/ 99 w 69"/>
                  <a:gd name="T35" fmla="*/ 25 h 50"/>
                  <a:gd name="T36" fmla="*/ 77 w 69"/>
                  <a:gd name="T37" fmla="*/ 41 h 50"/>
                  <a:gd name="T38" fmla="*/ 66 w 69"/>
                  <a:gd name="T39" fmla="*/ 52 h 50"/>
                  <a:gd name="T40" fmla="*/ 55 w 69"/>
                  <a:gd name="T41" fmla="*/ 60 h 50"/>
                  <a:gd name="T42" fmla="*/ 22 w 69"/>
                  <a:gd name="T43" fmla="*/ 110 h 50"/>
                  <a:gd name="T44" fmla="*/ 6 w 69"/>
                  <a:gd name="T45" fmla="*/ 134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9" h="50">
                    <a:moveTo>
                      <a:pt x="2" y="49"/>
                    </a:moveTo>
                    <a:lnTo>
                      <a:pt x="0" y="50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8" y="40"/>
                    </a:lnTo>
                    <a:lnTo>
                      <a:pt x="20" y="22"/>
                    </a:lnTo>
                    <a:lnTo>
                      <a:pt x="24" y="17"/>
                    </a:lnTo>
                    <a:lnTo>
                      <a:pt x="28" y="14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0" y="3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1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44" y="5"/>
                    </a:lnTo>
                    <a:lnTo>
                      <a:pt x="36" y="9"/>
                    </a:lnTo>
                    <a:lnTo>
                      <a:pt x="28" y="15"/>
                    </a:lnTo>
                    <a:lnTo>
                      <a:pt x="24" y="19"/>
                    </a:lnTo>
                    <a:lnTo>
                      <a:pt x="20" y="22"/>
                    </a:lnTo>
                    <a:lnTo>
                      <a:pt x="8" y="40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2" name="Freeform 227"/>
              <p:cNvSpPr>
                <a:spLocks/>
              </p:cNvSpPr>
              <p:nvPr/>
            </p:nvSpPr>
            <p:spPr bwMode="auto">
              <a:xfrm>
                <a:off x="2788" y="504"/>
                <a:ext cx="201" cy="27"/>
              </a:xfrm>
              <a:custGeom>
                <a:avLst/>
                <a:gdLst>
                  <a:gd name="T0" fmla="*/ 198 w 73"/>
                  <a:gd name="T1" fmla="*/ 24 h 10"/>
                  <a:gd name="T2" fmla="*/ 201 w 73"/>
                  <a:gd name="T3" fmla="*/ 27 h 10"/>
                  <a:gd name="T4" fmla="*/ 198 w 73"/>
                  <a:gd name="T5" fmla="*/ 27 h 10"/>
                  <a:gd name="T6" fmla="*/ 173 w 73"/>
                  <a:gd name="T7" fmla="*/ 16 h 10"/>
                  <a:gd name="T8" fmla="*/ 154 w 73"/>
                  <a:gd name="T9" fmla="*/ 11 h 10"/>
                  <a:gd name="T10" fmla="*/ 127 w 73"/>
                  <a:gd name="T11" fmla="*/ 3 h 10"/>
                  <a:gd name="T12" fmla="*/ 77 w 73"/>
                  <a:gd name="T13" fmla="*/ 3 h 10"/>
                  <a:gd name="T14" fmla="*/ 55 w 73"/>
                  <a:gd name="T15" fmla="*/ 3 h 10"/>
                  <a:gd name="T16" fmla="*/ 41 w 73"/>
                  <a:gd name="T17" fmla="*/ 3 h 10"/>
                  <a:gd name="T18" fmla="*/ 17 w 73"/>
                  <a:gd name="T19" fmla="*/ 5 h 10"/>
                  <a:gd name="T20" fmla="*/ 0 w 73"/>
                  <a:gd name="T21" fmla="*/ 11 h 10"/>
                  <a:gd name="T22" fmla="*/ 17 w 73"/>
                  <a:gd name="T23" fmla="*/ 5 h 10"/>
                  <a:gd name="T24" fmla="*/ 33 w 73"/>
                  <a:gd name="T25" fmla="*/ 3 h 10"/>
                  <a:gd name="T26" fmla="*/ 58 w 73"/>
                  <a:gd name="T27" fmla="*/ 0 h 10"/>
                  <a:gd name="T28" fmla="*/ 77 w 73"/>
                  <a:gd name="T29" fmla="*/ 0 h 10"/>
                  <a:gd name="T30" fmla="*/ 129 w 73"/>
                  <a:gd name="T31" fmla="*/ 3 h 10"/>
                  <a:gd name="T32" fmla="*/ 154 w 73"/>
                  <a:gd name="T33" fmla="*/ 11 h 10"/>
                  <a:gd name="T34" fmla="*/ 176 w 73"/>
                  <a:gd name="T35" fmla="*/ 16 h 10"/>
                  <a:gd name="T36" fmla="*/ 198 w 73"/>
                  <a:gd name="T37" fmla="*/ 24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10">
                    <a:moveTo>
                      <a:pt x="72" y="9"/>
                    </a:moveTo>
                    <a:lnTo>
                      <a:pt x="73" y="10"/>
                    </a:lnTo>
                    <a:lnTo>
                      <a:pt x="72" y="10"/>
                    </a:lnTo>
                    <a:lnTo>
                      <a:pt x="63" y="6"/>
                    </a:lnTo>
                    <a:lnTo>
                      <a:pt x="56" y="4"/>
                    </a:lnTo>
                    <a:lnTo>
                      <a:pt x="46" y="1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1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47" y="1"/>
                    </a:lnTo>
                    <a:lnTo>
                      <a:pt x="56" y="4"/>
                    </a:lnTo>
                    <a:lnTo>
                      <a:pt x="64" y="6"/>
                    </a:lnTo>
                    <a:lnTo>
                      <a:pt x="72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3" name="Freeform 228"/>
              <p:cNvSpPr>
                <a:spLocks/>
              </p:cNvSpPr>
              <p:nvPr/>
            </p:nvSpPr>
            <p:spPr bwMode="auto">
              <a:xfrm>
                <a:off x="2621" y="550"/>
                <a:ext cx="379" cy="247"/>
              </a:xfrm>
              <a:custGeom>
                <a:avLst/>
                <a:gdLst>
                  <a:gd name="T0" fmla="*/ 3 w 138"/>
                  <a:gd name="T1" fmla="*/ 233 h 90"/>
                  <a:gd name="T2" fmla="*/ 3 w 138"/>
                  <a:gd name="T3" fmla="*/ 236 h 90"/>
                  <a:gd name="T4" fmla="*/ 0 w 138"/>
                  <a:gd name="T5" fmla="*/ 247 h 90"/>
                  <a:gd name="T6" fmla="*/ 0 w 138"/>
                  <a:gd name="T7" fmla="*/ 236 h 90"/>
                  <a:gd name="T8" fmla="*/ 3 w 138"/>
                  <a:gd name="T9" fmla="*/ 233 h 90"/>
                  <a:gd name="T10" fmla="*/ 3 w 138"/>
                  <a:gd name="T11" fmla="*/ 217 h 90"/>
                  <a:gd name="T12" fmla="*/ 14 w 138"/>
                  <a:gd name="T13" fmla="*/ 176 h 90"/>
                  <a:gd name="T14" fmla="*/ 25 w 138"/>
                  <a:gd name="T15" fmla="*/ 151 h 90"/>
                  <a:gd name="T16" fmla="*/ 38 w 138"/>
                  <a:gd name="T17" fmla="*/ 124 h 90"/>
                  <a:gd name="T18" fmla="*/ 55 w 138"/>
                  <a:gd name="T19" fmla="*/ 96 h 90"/>
                  <a:gd name="T20" fmla="*/ 77 w 138"/>
                  <a:gd name="T21" fmla="*/ 71 h 90"/>
                  <a:gd name="T22" fmla="*/ 102 w 138"/>
                  <a:gd name="T23" fmla="*/ 49 h 90"/>
                  <a:gd name="T24" fmla="*/ 129 w 138"/>
                  <a:gd name="T25" fmla="*/ 30 h 90"/>
                  <a:gd name="T26" fmla="*/ 157 w 138"/>
                  <a:gd name="T27" fmla="*/ 16 h 90"/>
                  <a:gd name="T28" fmla="*/ 184 w 138"/>
                  <a:gd name="T29" fmla="*/ 8 h 90"/>
                  <a:gd name="T30" fmla="*/ 203 w 138"/>
                  <a:gd name="T31" fmla="*/ 5 h 90"/>
                  <a:gd name="T32" fmla="*/ 225 w 138"/>
                  <a:gd name="T33" fmla="*/ 0 h 90"/>
                  <a:gd name="T34" fmla="*/ 239 w 138"/>
                  <a:gd name="T35" fmla="*/ 0 h 90"/>
                  <a:gd name="T36" fmla="*/ 272 w 138"/>
                  <a:gd name="T37" fmla="*/ 5 h 90"/>
                  <a:gd name="T38" fmla="*/ 308 w 138"/>
                  <a:gd name="T39" fmla="*/ 11 h 90"/>
                  <a:gd name="T40" fmla="*/ 338 w 138"/>
                  <a:gd name="T41" fmla="*/ 22 h 90"/>
                  <a:gd name="T42" fmla="*/ 371 w 138"/>
                  <a:gd name="T43" fmla="*/ 16 h 90"/>
                  <a:gd name="T44" fmla="*/ 379 w 138"/>
                  <a:gd name="T45" fmla="*/ 16 h 90"/>
                  <a:gd name="T46" fmla="*/ 365 w 138"/>
                  <a:gd name="T47" fmla="*/ 22 h 90"/>
                  <a:gd name="T48" fmla="*/ 335 w 138"/>
                  <a:gd name="T49" fmla="*/ 22 h 90"/>
                  <a:gd name="T50" fmla="*/ 321 w 138"/>
                  <a:gd name="T51" fmla="*/ 14 h 90"/>
                  <a:gd name="T52" fmla="*/ 286 w 138"/>
                  <a:gd name="T53" fmla="*/ 8 h 90"/>
                  <a:gd name="T54" fmla="*/ 253 w 138"/>
                  <a:gd name="T55" fmla="*/ 5 h 90"/>
                  <a:gd name="T56" fmla="*/ 236 w 138"/>
                  <a:gd name="T57" fmla="*/ 5 h 90"/>
                  <a:gd name="T58" fmla="*/ 217 w 138"/>
                  <a:gd name="T59" fmla="*/ 5 h 90"/>
                  <a:gd name="T60" fmla="*/ 200 w 138"/>
                  <a:gd name="T61" fmla="*/ 8 h 90"/>
                  <a:gd name="T62" fmla="*/ 181 w 138"/>
                  <a:gd name="T63" fmla="*/ 11 h 90"/>
                  <a:gd name="T64" fmla="*/ 154 w 138"/>
                  <a:gd name="T65" fmla="*/ 22 h 90"/>
                  <a:gd name="T66" fmla="*/ 129 w 138"/>
                  <a:gd name="T67" fmla="*/ 36 h 90"/>
                  <a:gd name="T68" fmla="*/ 102 w 138"/>
                  <a:gd name="T69" fmla="*/ 52 h 90"/>
                  <a:gd name="T70" fmla="*/ 74 w 138"/>
                  <a:gd name="T71" fmla="*/ 71 h 90"/>
                  <a:gd name="T72" fmla="*/ 55 w 138"/>
                  <a:gd name="T73" fmla="*/ 99 h 90"/>
                  <a:gd name="T74" fmla="*/ 38 w 138"/>
                  <a:gd name="T75" fmla="*/ 124 h 90"/>
                  <a:gd name="T76" fmla="*/ 25 w 138"/>
                  <a:gd name="T77" fmla="*/ 151 h 90"/>
                  <a:gd name="T78" fmla="*/ 14 w 138"/>
                  <a:gd name="T79" fmla="*/ 176 h 90"/>
                  <a:gd name="T80" fmla="*/ 5 w 138"/>
                  <a:gd name="T81" fmla="*/ 217 h 90"/>
                  <a:gd name="T82" fmla="*/ 3 w 138"/>
                  <a:gd name="T83" fmla="*/ 233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8" h="90">
                    <a:moveTo>
                      <a:pt x="1" y="85"/>
                    </a:moveTo>
                    <a:lnTo>
                      <a:pt x="1" y="86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5" y="64"/>
                    </a:lnTo>
                    <a:lnTo>
                      <a:pt x="9" y="55"/>
                    </a:lnTo>
                    <a:lnTo>
                      <a:pt x="14" y="45"/>
                    </a:lnTo>
                    <a:lnTo>
                      <a:pt x="20" y="35"/>
                    </a:lnTo>
                    <a:lnTo>
                      <a:pt x="28" y="26"/>
                    </a:lnTo>
                    <a:lnTo>
                      <a:pt x="37" y="18"/>
                    </a:lnTo>
                    <a:lnTo>
                      <a:pt x="47" y="11"/>
                    </a:lnTo>
                    <a:lnTo>
                      <a:pt x="57" y="6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9" y="2"/>
                    </a:lnTo>
                    <a:lnTo>
                      <a:pt x="112" y="4"/>
                    </a:lnTo>
                    <a:lnTo>
                      <a:pt x="123" y="8"/>
                    </a:lnTo>
                    <a:lnTo>
                      <a:pt x="135" y="6"/>
                    </a:lnTo>
                    <a:lnTo>
                      <a:pt x="138" y="6"/>
                    </a:lnTo>
                    <a:lnTo>
                      <a:pt x="133" y="8"/>
                    </a:lnTo>
                    <a:lnTo>
                      <a:pt x="122" y="8"/>
                    </a:lnTo>
                    <a:lnTo>
                      <a:pt x="117" y="5"/>
                    </a:lnTo>
                    <a:lnTo>
                      <a:pt x="104" y="3"/>
                    </a:lnTo>
                    <a:lnTo>
                      <a:pt x="92" y="2"/>
                    </a:lnTo>
                    <a:lnTo>
                      <a:pt x="86" y="2"/>
                    </a:lnTo>
                    <a:lnTo>
                      <a:pt x="79" y="2"/>
                    </a:lnTo>
                    <a:lnTo>
                      <a:pt x="73" y="3"/>
                    </a:lnTo>
                    <a:lnTo>
                      <a:pt x="66" y="4"/>
                    </a:lnTo>
                    <a:lnTo>
                      <a:pt x="56" y="8"/>
                    </a:lnTo>
                    <a:lnTo>
                      <a:pt x="47" y="13"/>
                    </a:lnTo>
                    <a:lnTo>
                      <a:pt x="37" y="19"/>
                    </a:lnTo>
                    <a:lnTo>
                      <a:pt x="27" y="26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2" y="79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4" name="Freeform 229"/>
              <p:cNvSpPr>
                <a:spLocks/>
              </p:cNvSpPr>
              <p:nvPr/>
            </p:nvSpPr>
            <p:spPr bwMode="auto">
              <a:xfrm>
                <a:off x="2862" y="531"/>
                <a:ext cx="129" cy="19"/>
              </a:xfrm>
              <a:custGeom>
                <a:avLst/>
                <a:gdLst>
                  <a:gd name="T0" fmla="*/ 126 w 47"/>
                  <a:gd name="T1" fmla="*/ 19 h 7"/>
                  <a:gd name="T2" fmla="*/ 129 w 47"/>
                  <a:gd name="T3" fmla="*/ 19 h 7"/>
                  <a:gd name="T4" fmla="*/ 126 w 47"/>
                  <a:gd name="T5" fmla="*/ 19 h 7"/>
                  <a:gd name="T6" fmla="*/ 80 w 47"/>
                  <a:gd name="T7" fmla="*/ 5 h 7"/>
                  <a:gd name="T8" fmla="*/ 49 w 47"/>
                  <a:gd name="T9" fmla="*/ 0 h 7"/>
                  <a:gd name="T10" fmla="*/ 38 w 47"/>
                  <a:gd name="T11" fmla="*/ 0 h 7"/>
                  <a:gd name="T12" fmla="*/ 36 w 47"/>
                  <a:gd name="T13" fmla="*/ 3 h 7"/>
                  <a:gd name="T14" fmla="*/ 27 w 47"/>
                  <a:gd name="T15" fmla="*/ 3 h 7"/>
                  <a:gd name="T16" fmla="*/ 11 w 47"/>
                  <a:gd name="T17" fmla="*/ 5 h 7"/>
                  <a:gd name="T18" fmla="*/ 0 w 47"/>
                  <a:gd name="T19" fmla="*/ 5 h 7"/>
                  <a:gd name="T20" fmla="*/ 11 w 47"/>
                  <a:gd name="T21" fmla="*/ 5 h 7"/>
                  <a:gd name="T22" fmla="*/ 36 w 47"/>
                  <a:gd name="T23" fmla="*/ 0 h 7"/>
                  <a:gd name="T24" fmla="*/ 41 w 47"/>
                  <a:gd name="T25" fmla="*/ 0 h 7"/>
                  <a:gd name="T26" fmla="*/ 52 w 47"/>
                  <a:gd name="T27" fmla="*/ 0 h 7"/>
                  <a:gd name="T28" fmla="*/ 82 w 47"/>
                  <a:gd name="T29" fmla="*/ 5 h 7"/>
                  <a:gd name="T30" fmla="*/ 126 w 47"/>
                  <a:gd name="T31" fmla="*/ 19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" h="7">
                    <a:moveTo>
                      <a:pt x="46" y="7"/>
                    </a:moveTo>
                    <a:lnTo>
                      <a:pt x="47" y="7"/>
                    </a:lnTo>
                    <a:lnTo>
                      <a:pt x="46" y="7"/>
                    </a:lnTo>
                    <a:lnTo>
                      <a:pt x="2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2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5" name="Freeform 230"/>
              <p:cNvSpPr>
                <a:spLocks/>
              </p:cNvSpPr>
              <p:nvPr/>
            </p:nvSpPr>
            <p:spPr bwMode="auto">
              <a:xfrm>
                <a:off x="2690" y="520"/>
                <a:ext cx="200" cy="93"/>
              </a:xfrm>
              <a:custGeom>
                <a:avLst/>
                <a:gdLst>
                  <a:gd name="T0" fmla="*/ 195 w 73"/>
                  <a:gd name="T1" fmla="*/ 0 h 34"/>
                  <a:gd name="T2" fmla="*/ 197 w 73"/>
                  <a:gd name="T3" fmla="*/ 0 h 34"/>
                  <a:gd name="T4" fmla="*/ 200 w 73"/>
                  <a:gd name="T5" fmla="*/ 3 h 34"/>
                  <a:gd name="T6" fmla="*/ 197 w 73"/>
                  <a:gd name="T7" fmla="*/ 3 h 34"/>
                  <a:gd name="T8" fmla="*/ 195 w 73"/>
                  <a:gd name="T9" fmla="*/ 3 h 34"/>
                  <a:gd name="T10" fmla="*/ 186 w 73"/>
                  <a:gd name="T11" fmla="*/ 0 h 34"/>
                  <a:gd name="T12" fmla="*/ 170 w 73"/>
                  <a:gd name="T13" fmla="*/ 3 h 34"/>
                  <a:gd name="T14" fmla="*/ 145 w 73"/>
                  <a:gd name="T15" fmla="*/ 14 h 34"/>
                  <a:gd name="T16" fmla="*/ 132 w 73"/>
                  <a:gd name="T17" fmla="*/ 22 h 34"/>
                  <a:gd name="T18" fmla="*/ 118 w 73"/>
                  <a:gd name="T19" fmla="*/ 25 h 34"/>
                  <a:gd name="T20" fmla="*/ 104 w 73"/>
                  <a:gd name="T21" fmla="*/ 27 h 34"/>
                  <a:gd name="T22" fmla="*/ 90 w 73"/>
                  <a:gd name="T23" fmla="*/ 30 h 34"/>
                  <a:gd name="T24" fmla="*/ 71 w 73"/>
                  <a:gd name="T25" fmla="*/ 41 h 34"/>
                  <a:gd name="T26" fmla="*/ 47 w 73"/>
                  <a:gd name="T27" fmla="*/ 55 h 34"/>
                  <a:gd name="T28" fmla="*/ 14 w 73"/>
                  <a:gd name="T29" fmla="*/ 79 h 34"/>
                  <a:gd name="T30" fmla="*/ 0 w 73"/>
                  <a:gd name="T31" fmla="*/ 93 h 34"/>
                  <a:gd name="T32" fmla="*/ 14 w 73"/>
                  <a:gd name="T33" fmla="*/ 79 h 34"/>
                  <a:gd name="T34" fmla="*/ 49 w 73"/>
                  <a:gd name="T35" fmla="*/ 52 h 34"/>
                  <a:gd name="T36" fmla="*/ 71 w 73"/>
                  <a:gd name="T37" fmla="*/ 38 h 34"/>
                  <a:gd name="T38" fmla="*/ 90 w 73"/>
                  <a:gd name="T39" fmla="*/ 27 h 34"/>
                  <a:gd name="T40" fmla="*/ 123 w 73"/>
                  <a:gd name="T41" fmla="*/ 22 h 34"/>
                  <a:gd name="T42" fmla="*/ 134 w 73"/>
                  <a:gd name="T43" fmla="*/ 16 h 34"/>
                  <a:gd name="T44" fmla="*/ 145 w 73"/>
                  <a:gd name="T45" fmla="*/ 11 h 34"/>
                  <a:gd name="T46" fmla="*/ 170 w 73"/>
                  <a:gd name="T47" fmla="*/ 0 h 34"/>
                  <a:gd name="T48" fmla="*/ 186 w 73"/>
                  <a:gd name="T49" fmla="*/ 0 h 34"/>
                  <a:gd name="T50" fmla="*/ 195 w 73"/>
                  <a:gd name="T51" fmla="*/ 0 h 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" h="34">
                    <a:moveTo>
                      <a:pt x="71" y="0"/>
                    </a:moveTo>
                    <a:lnTo>
                      <a:pt x="72" y="0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3" y="5"/>
                    </a:lnTo>
                    <a:lnTo>
                      <a:pt x="48" y="8"/>
                    </a:lnTo>
                    <a:lnTo>
                      <a:pt x="43" y="9"/>
                    </a:lnTo>
                    <a:lnTo>
                      <a:pt x="38" y="10"/>
                    </a:lnTo>
                    <a:lnTo>
                      <a:pt x="33" y="11"/>
                    </a:lnTo>
                    <a:lnTo>
                      <a:pt x="26" y="15"/>
                    </a:lnTo>
                    <a:lnTo>
                      <a:pt x="17" y="20"/>
                    </a:lnTo>
                    <a:lnTo>
                      <a:pt x="5" y="29"/>
                    </a:lnTo>
                    <a:lnTo>
                      <a:pt x="0" y="34"/>
                    </a:lnTo>
                    <a:lnTo>
                      <a:pt x="5" y="29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10"/>
                    </a:lnTo>
                    <a:lnTo>
                      <a:pt x="45" y="8"/>
                    </a:lnTo>
                    <a:lnTo>
                      <a:pt x="49" y="6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6" name="Freeform 231"/>
              <p:cNvSpPr>
                <a:spLocks/>
              </p:cNvSpPr>
              <p:nvPr/>
            </p:nvSpPr>
            <p:spPr bwMode="auto">
              <a:xfrm>
                <a:off x="2635" y="564"/>
                <a:ext cx="381" cy="253"/>
              </a:xfrm>
              <a:custGeom>
                <a:avLst/>
                <a:gdLst>
                  <a:gd name="T0" fmla="*/ 370 w 139"/>
                  <a:gd name="T1" fmla="*/ 44 h 92"/>
                  <a:gd name="T2" fmla="*/ 381 w 139"/>
                  <a:gd name="T3" fmla="*/ 52 h 92"/>
                  <a:gd name="T4" fmla="*/ 370 w 139"/>
                  <a:gd name="T5" fmla="*/ 44 h 92"/>
                  <a:gd name="T6" fmla="*/ 367 w 139"/>
                  <a:gd name="T7" fmla="*/ 44 h 92"/>
                  <a:gd name="T8" fmla="*/ 354 w 139"/>
                  <a:gd name="T9" fmla="*/ 39 h 92"/>
                  <a:gd name="T10" fmla="*/ 312 w 139"/>
                  <a:gd name="T11" fmla="*/ 22 h 92"/>
                  <a:gd name="T12" fmla="*/ 285 w 139"/>
                  <a:gd name="T13" fmla="*/ 11 h 92"/>
                  <a:gd name="T14" fmla="*/ 255 w 139"/>
                  <a:gd name="T15" fmla="*/ 3 h 92"/>
                  <a:gd name="T16" fmla="*/ 222 w 139"/>
                  <a:gd name="T17" fmla="*/ 3 h 92"/>
                  <a:gd name="T18" fmla="*/ 186 w 139"/>
                  <a:gd name="T19" fmla="*/ 8 h 92"/>
                  <a:gd name="T20" fmla="*/ 153 w 139"/>
                  <a:gd name="T21" fmla="*/ 17 h 92"/>
                  <a:gd name="T22" fmla="*/ 123 w 139"/>
                  <a:gd name="T23" fmla="*/ 30 h 92"/>
                  <a:gd name="T24" fmla="*/ 96 w 139"/>
                  <a:gd name="T25" fmla="*/ 50 h 92"/>
                  <a:gd name="T26" fmla="*/ 74 w 139"/>
                  <a:gd name="T27" fmla="*/ 69 h 92"/>
                  <a:gd name="T28" fmla="*/ 58 w 139"/>
                  <a:gd name="T29" fmla="*/ 85 h 92"/>
                  <a:gd name="T30" fmla="*/ 47 w 139"/>
                  <a:gd name="T31" fmla="*/ 99 h 92"/>
                  <a:gd name="T32" fmla="*/ 41 w 139"/>
                  <a:gd name="T33" fmla="*/ 110 h 92"/>
                  <a:gd name="T34" fmla="*/ 38 w 139"/>
                  <a:gd name="T35" fmla="*/ 113 h 92"/>
                  <a:gd name="T36" fmla="*/ 27 w 139"/>
                  <a:gd name="T37" fmla="*/ 149 h 92"/>
                  <a:gd name="T38" fmla="*/ 16 w 139"/>
                  <a:gd name="T39" fmla="*/ 179 h 92"/>
                  <a:gd name="T40" fmla="*/ 5 w 139"/>
                  <a:gd name="T41" fmla="*/ 212 h 92"/>
                  <a:gd name="T42" fmla="*/ 0 w 139"/>
                  <a:gd name="T43" fmla="*/ 253 h 92"/>
                  <a:gd name="T44" fmla="*/ 5 w 139"/>
                  <a:gd name="T45" fmla="*/ 209 h 92"/>
                  <a:gd name="T46" fmla="*/ 11 w 139"/>
                  <a:gd name="T47" fmla="*/ 195 h 92"/>
                  <a:gd name="T48" fmla="*/ 19 w 139"/>
                  <a:gd name="T49" fmla="*/ 162 h 92"/>
                  <a:gd name="T50" fmla="*/ 30 w 139"/>
                  <a:gd name="T51" fmla="*/ 124 h 92"/>
                  <a:gd name="T52" fmla="*/ 41 w 139"/>
                  <a:gd name="T53" fmla="*/ 107 h 92"/>
                  <a:gd name="T54" fmla="*/ 47 w 139"/>
                  <a:gd name="T55" fmla="*/ 94 h 92"/>
                  <a:gd name="T56" fmla="*/ 60 w 139"/>
                  <a:gd name="T57" fmla="*/ 80 h 92"/>
                  <a:gd name="T58" fmla="*/ 77 w 139"/>
                  <a:gd name="T59" fmla="*/ 63 h 92"/>
                  <a:gd name="T60" fmla="*/ 99 w 139"/>
                  <a:gd name="T61" fmla="*/ 44 h 92"/>
                  <a:gd name="T62" fmla="*/ 126 w 139"/>
                  <a:gd name="T63" fmla="*/ 28 h 92"/>
                  <a:gd name="T64" fmla="*/ 156 w 139"/>
                  <a:gd name="T65" fmla="*/ 14 h 92"/>
                  <a:gd name="T66" fmla="*/ 189 w 139"/>
                  <a:gd name="T67" fmla="*/ 3 h 92"/>
                  <a:gd name="T68" fmla="*/ 225 w 139"/>
                  <a:gd name="T69" fmla="*/ 0 h 92"/>
                  <a:gd name="T70" fmla="*/ 255 w 139"/>
                  <a:gd name="T71" fmla="*/ 3 h 92"/>
                  <a:gd name="T72" fmla="*/ 285 w 139"/>
                  <a:gd name="T73" fmla="*/ 11 h 92"/>
                  <a:gd name="T74" fmla="*/ 312 w 139"/>
                  <a:gd name="T75" fmla="*/ 17 h 92"/>
                  <a:gd name="T76" fmla="*/ 354 w 139"/>
                  <a:gd name="T77" fmla="*/ 36 h 92"/>
                  <a:gd name="T78" fmla="*/ 370 w 139"/>
                  <a:gd name="T79" fmla="*/ 44 h 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9" h="92">
                    <a:moveTo>
                      <a:pt x="135" y="16"/>
                    </a:moveTo>
                    <a:lnTo>
                      <a:pt x="139" y="19"/>
                    </a:lnTo>
                    <a:lnTo>
                      <a:pt x="135" y="16"/>
                    </a:lnTo>
                    <a:lnTo>
                      <a:pt x="134" y="16"/>
                    </a:lnTo>
                    <a:lnTo>
                      <a:pt x="129" y="14"/>
                    </a:lnTo>
                    <a:lnTo>
                      <a:pt x="114" y="8"/>
                    </a:lnTo>
                    <a:lnTo>
                      <a:pt x="104" y="4"/>
                    </a:lnTo>
                    <a:lnTo>
                      <a:pt x="93" y="1"/>
                    </a:lnTo>
                    <a:lnTo>
                      <a:pt x="81" y="1"/>
                    </a:lnTo>
                    <a:lnTo>
                      <a:pt x="68" y="3"/>
                    </a:lnTo>
                    <a:lnTo>
                      <a:pt x="56" y="6"/>
                    </a:lnTo>
                    <a:lnTo>
                      <a:pt x="45" y="11"/>
                    </a:lnTo>
                    <a:lnTo>
                      <a:pt x="35" y="18"/>
                    </a:lnTo>
                    <a:lnTo>
                      <a:pt x="27" y="25"/>
                    </a:lnTo>
                    <a:lnTo>
                      <a:pt x="21" y="31"/>
                    </a:lnTo>
                    <a:lnTo>
                      <a:pt x="17" y="36"/>
                    </a:lnTo>
                    <a:lnTo>
                      <a:pt x="15" y="40"/>
                    </a:lnTo>
                    <a:lnTo>
                      <a:pt x="14" y="41"/>
                    </a:lnTo>
                    <a:lnTo>
                      <a:pt x="10" y="54"/>
                    </a:lnTo>
                    <a:lnTo>
                      <a:pt x="6" y="65"/>
                    </a:lnTo>
                    <a:lnTo>
                      <a:pt x="2" y="77"/>
                    </a:lnTo>
                    <a:lnTo>
                      <a:pt x="0" y="92"/>
                    </a:lnTo>
                    <a:lnTo>
                      <a:pt x="2" y="76"/>
                    </a:lnTo>
                    <a:lnTo>
                      <a:pt x="4" y="71"/>
                    </a:lnTo>
                    <a:lnTo>
                      <a:pt x="7" y="59"/>
                    </a:lnTo>
                    <a:lnTo>
                      <a:pt x="11" y="45"/>
                    </a:lnTo>
                    <a:lnTo>
                      <a:pt x="15" y="39"/>
                    </a:lnTo>
                    <a:lnTo>
                      <a:pt x="17" y="34"/>
                    </a:lnTo>
                    <a:lnTo>
                      <a:pt x="22" y="29"/>
                    </a:lnTo>
                    <a:lnTo>
                      <a:pt x="28" y="23"/>
                    </a:lnTo>
                    <a:lnTo>
                      <a:pt x="36" y="16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9" y="1"/>
                    </a:lnTo>
                    <a:lnTo>
                      <a:pt x="82" y="0"/>
                    </a:lnTo>
                    <a:lnTo>
                      <a:pt x="93" y="1"/>
                    </a:lnTo>
                    <a:lnTo>
                      <a:pt x="104" y="4"/>
                    </a:lnTo>
                    <a:lnTo>
                      <a:pt x="114" y="6"/>
                    </a:lnTo>
                    <a:lnTo>
                      <a:pt x="129" y="13"/>
                    </a:lnTo>
                    <a:lnTo>
                      <a:pt x="1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7" name="Freeform 232"/>
              <p:cNvSpPr>
                <a:spLocks/>
              </p:cNvSpPr>
              <p:nvPr/>
            </p:nvSpPr>
            <p:spPr bwMode="auto">
              <a:xfrm>
                <a:off x="2986" y="589"/>
                <a:ext cx="25" cy="5"/>
              </a:xfrm>
              <a:custGeom>
                <a:avLst/>
                <a:gdLst>
                  <a:gd name="T0" fmla="*/ 25 w 9"/>
                  <a:gd name="T1" fmla="*/ 0 h 2"/>
                  <a:gd name="T2" fmla="*/ 19 w 9"/>
                  <a:gd name="T3" fmla="*/ 3 h 2"/>
                  <a:gd name="T4" fmla="*/ 14 w 9"/>
                  <a:gd name="T5" fmla="*/ 0 h 2"/>
                  <a:gd name="T6" fmla="*/ 6 w 9"/>
                  <a:gd name="T7" fmla="*/ 0 h 2"/>
                  <a:gd name="T8" fmla="*/ 6 w 9"/>
                  <a:gd name="T9" fmla="*/ 3 h 2"/>
                  <a:gd name="T10" fmla="*/ 0 w 9"/>
                  <a:gd name="T11" fmla="*/ 3 h 2"/>
                  <a:gd name="T12" fmla="*/ 0 w 9"/>
                  <a:gd name="T13" fmla="*/ 5 h 2"/>
                  <a:gd name="T14" fmla="*/ 0 w 9"/>
                  <a:gd name="T15" fmla="*/ 3 h 2"/>
                  <a:gd name="T16" fmla="*/ 3 w 9"/>
                  <a:gd name="T17" fmla="*/ 0 h 2"/>
                  <a:gd name="T18" fmla="*/ 6 w 9"/>
                  <a:gd name="T19" fmla="*/ 0 h 2"/>
                  <a:gd name="T20" fmla="*/ 14 w 9"/>
                  <a:gd name="T21" fmla="*/ 0 h 2"/>
                  <a:gd name="T22" fmla="*/ 25 w 9"/>
                  <a:gd name="T23" fmla="*/ 0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8" name="Freeform 233"/>
              <p:cNvSpPr>
                <a:spLocks/>
              </p:cNvSpPr>
              <p:nvPr/>
            </p:nvSpPr>
            <p:spPr bwMode="auto">
              <a:xfrm>
                <a:off x="2720" y="594"/>
                <a:ext cx="296" cy="94"/>
              </a:xfrm>
              <a:custGeom>
                <a:avLst/>
                <a:gdLst>
                  <a:gd name="T0" fmla="*/ 291 w 108"/>
                  <a:gd name="T1" fmla="*/ 36 h 34"/>
                  <a:gd name="T2" fmla="*/ 296 w 108"/>
                  <a:gd name="T3" fmla="*/ 39 h 34"/>
                  <a:gd name="T4" fmla="*/ 291 w 108"/>
                  <a:gd name="T5" fmla="*/ 36 h 34"/>
                  <a:gd name="T6" fmla="*/ 285 w 108"/>
                  <a:gd name="T7" fmla="*/ 36 h 34"/>
                  <a:gd name="T8" fmla="*/ 277 w 108"/>
                  <a:gd name="T9" fmla="*/ 28 h 34"/>
                  <a:gd name="T10" fmla="*/ 252 w 108"/>
                  <a:gd name="T11" fmla="*/ 19 h 34"/>
                  <a:gd name="T12" fmla="*/ 236 w 108"/>
                  <a:gd name="T13" fmla="*/ 11 h 34"/>
                  <a:gd name="T14" fmla="*/ 217 w 108"/>
                  <a:gd name="T15" fmla="*/ 6 h 34"/>
                  <a:gd name="T16" fmla="*/ 195 w 108"/>
                  <a:gd name="T17" fmla="*/ 6 h 34"/>
                  <a:gd name="T18" fmla="*/ 173 w 108"/>
                  <a:gd name="T19" fmla="*/ 6 h 34"/>
                  <a:gd name="T20" fmla="*/ 151 w 108"/>
                  <a:gd name="T21" fmla="*/ 0 h 34"/>
                  <a:gd name="T22" fmla="*/ 129 w 108"/>
                  <a:gd name="T23" fmla="*/ 6 h 34"/>
                  <a:gd name="T24" fmla="*/ 93 w 108"/>
                  <a:gd name="T25" fmla="*/ 11 h 34"/>
                  <a:gd name="T26" fmla="*/ 69 w 108"/>
                  <a:gd name="T27" fmla="*/ 22 h 34"/>
                  <a:gd name="T28" fmla="*/ 58 w 108"/>
                  <a:gd name="T29" fmla="*/ 25 h 34"/>
                  <a:gd name="T30" fmla="*/ 55 w 108"/>
                  <a:gd name="T31" fmla="*/ 28 h 34"/>
                  <a:gd name="T32" fmla="*/ 44 w 108"/>
                  <a:gd name="T33" fmla="*/ 39 h 34"/>
                  <a:gd name="T34" fmla="*/ 30 w 108"/>
                  <a:gd name="T35" fmla="*/ 55 h 34"/>
                  <a:gd name="T36" fmla="*/ 14 w 108"/>
                  <a:gd name="T37" fmla="*/ 69 h 34"/>
                  <a:gd name="T38" fmla="*/ 0 w 108"/>
                  <a:gd name="T39" fmla="*/ 94 h 34"/>
                  <a:gd name="T40" fmla="*/ 14 w 108"/>
                  <a:gd name="T41" fmla="*/ 69 h 34"/>
                  <a:gd name="T42" fmla="*/ 16 w 108"/>
                  <a:gd name="T43" fmla="*/ 69 h 34"/>
                  <a:gd name="T44" fmla="*/ 19 w 108"/>
                  <a:gd name="T45" fmla="*/ 64 h 34"/>
                  <a:gd name="T46" fmla="*/ 38 w 108"/>
                  <a:gd name="T47" fmla="*/ 47 h 34"/>
                  <a:gd name="T48" fmla="*/ 52 w 108"/>
                  <a:gd name="T49" fmla="*/ 28 h 34"/>
                  <a:gd name="T50" fmla="*/ 58 w 108"/>
                  <a:gd name="T51" fmla="*/ 22 h 34"/>
                  <a:gd name="T52" fmla="*/ 60 w 108"/>
                  <a:gd name="T53" fmla="*/ 22 h 34"/>
                  <a:gd name="T54" fmla="*/ 71 w 108"/>
                  <a:gd name="T55" fmla="*/ 19 h 34"/>
                  <a:gd name="T56" fmla="*/ 96 w 108"/>
                  <a:gd name="T57" fmla="*/ 8 h 34"/>
                  <a:gd name="T58" fmla="*/ 132 w 108"/>
                  <a:gd name="T59" fmla="*/ 0 h 34"/>
                  <a:gd name="T60" fmla="*/ 153 w 108"/>
                  <a:gd name="T61" fmla="*/ 0 h 34"/>
                  <a:gd name="T62" fmla="*/ 173 w 108"/>
                  <a:gd name="T63" fmla="*/ 0 h 34"/>
                  <a:gd name="T64" fmla="*/ 197 w 108"/>
                  <a:gd name="T65" fmla="*/ 0 h 34"/>
                  <a:gd name="T66" fmla="*/ 217 w 108"/>
                  <a:gd name="T67" fmla="*/ 6 h 34"/>
                  <a:gd name="T68" fmla="*/ 238 w 108"/>
                  <a:gd name="T69" fmla="*/ 11 h 34"/>
                  <a:gd name="T70" fmla="*/ 255 w 108"/>
                  <a:gd name="T71" fmla="*/ 14 h 34"/>
                  <a:gd name="T72" fmla="*/ 280 w 108"/>
                  <a:gd name="T73" fmla="*/ 28 h 34"/>
                  <a:gd name="T74" fmla="*/ 291 w 108"/>
                  <a:gd name="T75" fmla="*/ 36 h 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34">
                    <a:moveTo>
                      <a:pt x="106" y="13"/>
                    </a:moveTo>
                    <a:lnTo>
                      <a:pt x="108" y="14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1" y="10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9" y="2"/>
                    </a:lnTo>
                    <a:lnTo>
                      <a:pt x="71" y="2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7" y="2"/>
                    </a:lnTo>
                    <a:lnTo>
                      <a:pt x="34" y="4"/>
                    </a:lnTo>
                    <a:lnTo>
                      <a:pt x="25" y="8"/>
                    </a:lnTo>
                    <a:lnTo>
                      <a:pt x="21" y="9"/>
                    </a:lnTo>
                    <a:lnTo>
                      <a:pt x="20" y="10"/>
                    </a:lnTo>
                    <a:lnTo>
                      <a:pt x="16" y="14"/>
                    </a:lnTo>
                    <a:lnTo>
                      <a:pt x="11" y="20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4" y="17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6" y="7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79" y="2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2" y="10"/>
                    </a:lnTo>
                    <a:lnTo>
                      <a:pt x="106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89" name="Freeform 234"/>
              <p:cNvSpPr>
                <a:spLocks/>
              </p:cNvSpPr>
              <p:nvPr/>
            </p:nvSpPr>
            <p:spPr bwMode="auto">
              <a:xfrm>
                <a:off x="2651" y="578"/>
                <a:ext cx="264" cy="261"/>
              </a:xfrm>
              <a:custGeom>
                <a:avLst/>
                <a:gdLst>
                  <a:gd name="T0" fmla="*/ 3 w 96"/>
                  <a:gd name="T1" fmla="*/ 250 h 95"/>
                  <a:gd name="T2" fmla="*/ 3 w 96"/>
                  <a:gd name="T3" fmla="*/ 253 h 95"/>
                  <a:gd name="T4" fmla="*/ 0 w 96"/>
                  <a:gd name="T5" fmla="*/ 261 h 95"/>
                  <a:gd name="T6" fmla="*/ 0 w 96"/>
                  <a:gd name="T7" fmla="*/ 253 h 95"/>
                  <a:gd name="T8" fmla="*/ 0 w 96"/>
                  <a:gd name="T9" fmla="*/ 250 h 95"/>
                  <a:gd name="T10" fmla="*/ 3 w 96"/>
                  <a:gd name="T11" fmla="*/ 247 h 95"/>
                  <a:gd name="T12" fmla="*/ 3 w 96"/>
                  <a:gd name="T13" fmla="*/ 236 h 95"/>
                  <a:gd name="T14" fmla="*/ 8 w 96"/>
                  <a:gd name="T15" fmla="*/ 203 h 95"/>
                  <a:gd name="T16" fmla="*/ 11 w 96"/>
                  <a:gd name="T17" fmla="*/ 179 h 95"/>
                  <a:gd name="T18" fmla="*/ 17 w 96"/>
                  <a:gd name="T19" fmla="*/ 154 h 95"/>
                  <a:gd name="T20" fmla="*/ 28 w 96"/>
                  <a:gd name="T21" fmla="*/ 129 h 95"/>
                  <a:gd name="T22" fmla="*/ 39 w 96"/>
                  <a:gd name="T23" fmla="*/ 107 h 95"/>
                  <a:gd name="T24" fmla="*/ 55 w 96"/>
                  <a:gd name="T25" fmla="*/ 82 h 95"/>
                  <a:gd name="T26" fmla="*/ 72 w 96"/>
                  <a:gd name="T27" fmla="*/ 63 h 95"/>
                  <a:gd name="T28" fmla="*/ 88 w 96"/>
                  <a:gd name="T29" fmla="*/ 44 h 95"/>
                  <a:gd name="T30" fmla="*/ 110 w 96"/>
                  <a:gd name="T31" fmla="*/ 36 h 95"/>
                  <a:gd name="T32" fmla="*/ 140 w 96"/>
                  <a:gd name="T33" fmla="*/ 16 h 95"/>
                  <a:gd name="T34" fmla="*/ 151 w 96"/>
                  <a:gd name="T35" fmla="*/ 14 h 95"/>
                  <a:gd name="T36" fmla="*/ 179 w 96"/>
                  <a:gd name="T37" fmla="*/ 8 h 95"/>
                  <a:gd name="T38" fmla="*/ 201 w 96"/>
                  <a:gd name="T39" fmla="*/ 3 h 95"/>
                  <a:gd name="T40" fmla="*/ 228 w 96"/>
                  <a:gd name="T41" fmla="*/ 3 h 95"/>
                  <a:gd name="T42" fmla="*/ 264 w 96"/>
                  <a:gd name="T43" fmla="*/ 0 h 95"/>
                  <a:gd name="T44" fmla="*/ 228 w 96"/>
                  <a:gd name="T45" fmla="*/ 3 h 95"/>
                  <a:gd name="T46" fmla="*/ 220 w 96"/>
                  <a:gd name="T47" fmla="*/ 3 h 95"/>
                  <a:gd name="T48" fmla="*/ 187 w 96"/>
                  <a:gd name="T49" fmla="*/ 8 h 95"/>
                  <a:gd name="T50" fmla="*/ 162 w 96"/>
                  <a:gd name="T51" fmla="*/ 11 h 95"/>
                  <a:gd name="T52" fmla="*/ 149 w 96"/>
                  <a:gd name="T53" fmla="*/ 16 h 95"/>
                  <a:gd name="T54" fmla="*/ 138 w 96"/>
                  <a:gd name="T55" fmla="*/ 22 h 95"/>
                  <a:gd name="T56" fmla="*/ 107 w 96"/>
                  <a:gd name="T57" fmla="*/ 38 h 95"/>
                  <a:gd name="T58" fmla="*/ 88 w 96"/>
                  <a:gd name="T59" fmla="*/ 49 h 95"/>
                  <a:gd name="T60" fmla="*/ 69 w 96"/>
                  <a:gd name="T61" fmla="*/ 66 h 95"/>
                  <a:gd name="T62" fmla="*/ 55 w 96"/>
                  <a:gd name="T63" fmla="*/ 85 h 95"/>
                  <a:gd name="T64" fmla="*/ 41 w 96"/>
                  <a:gd name="T65" fmla="*/ 110 h 95"/>
                  <a:gd name="T66" fmla="*/ 28 w 96"/>
                  <a:gd name="T67" fmla="*/ 135 h 95"/>
                  <a:gd name="T68" fmla="*/ 17 w 96"/>
                  <a:gd name="T69" fmla="*/ 157 h 95"/>
                  <a:gd name="T70" fmla="*/ 14 w 96"/>
                  <a:gd name="T71" fmla="*/ 181 h 95"/>
                  <a:gd name="T72" fmla="*/ 11 w 96"/>
                  <a:gd name="T73" fmla="*/ 203 h 95"/>
                  <a:gd name="T74" fmla="*/ 8 w 96"/>
                  <a:gd name="T75" fmla="*/ 236 h 95"/>
                  <a:gd name="T76" fmla="*/ 3 w 96"/>
                  <a:gd name="T77" fmla="*/ 247 h 95"/>
                  <a:gd name="T78" fmla="*/ 3 w 96"/>
                  <a:gd name="T79" fmla="*/ 250 h 9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6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4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2" y="16"/>
                    </a:lnTo>
                    <a:lnTo>
                      <a:pt x="40" y="13"/>
                    </a:lnTo>
                    <a:lnTo>
                      <a:pt x="51" y="6"/>
                    </a:lnTo>
                    <a:lnTo>
                      <a:pt x="55" y="5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6" y="0"/>
                    </a:lnTo>
                    <a:lnTo>
                      <a:pt x="83" y="1"/>
                    </a:lnTo>
                    <a:lnTo>
                      <a:pt x="80" y="1"/>
                    </a:lnTo>
                    <a:lnTo>
                      <a:pt x="68" y="3"/>
                    </a:lnTo>
                    <a:lnTo>
                      <a:pt x="59" y="4"/>
                    </a:lnTo>
                    <a:lnTo>
                      <a:pt x="54" y="6"/>
                    </a:lnTo>
                    <a:lnTo>
                      <a:pt x="50" y="8"/>
                    </a:lnTo>
                    <a:lnTo>
                      <a:pt x="39" y="14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5" y="40"/>
                    </a:lnTo>
                    <a:lnTo>
                      <a:pt x="10" y="49"/>
                    </a:lnTo>
                    <a:lnTo>
                      <a:pt x="6" y="57"/>
                    </a:lnTo>
                    <a:lnTo>
                      <a:pt x="5" y="66"/>
                    </a:lnTo>
                    <a:lnTo>
                      <a:pt x="4" y="74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0" name="Freeform 235"/>
              <p:cNvSpPr>
                <a:spLocks/>
              </p:cNvSpPr>
              <p:nvPr/>
            </p:nvSpPr>
            <p:spPr bwMode="auto">
              <a:xfrm>
                <a:off x="2668" y="633"/>
                <a:ext cx="82" cy="227"/>
              </a:xfrm>
              <a:custGeom>
                <a:avLst/>
                <a:gdLst>
                  <a:gd name="T0" fmla="*/ 5 w 30"/>
                  <a:gd name="T1" fmla="*/ 222 h 83"/>
                  <a:gd name="T2" fmla="*/ 5 w 30"/>
                  <a:gd name="T3" fmla="*/ 227 h 83"/>
                  <a:gd name="T4" fmla="*/ 0 w 30"/>
                  <a:gd name="T5" fmla="*/ 222 h 83"/>
                  <a:gd name="T6" fmla="*/ 0 w 30"/>
                  <a:gd name="T7" fmla="*/ 211 h 83"/>
                  <a:gd name="T8" fmla="*/ 5 w 30"/>
                  <a:gd name="T9" fmla="*/ 191 h 83"/>
                  <a:gd name="T10" fmla="*/ 11 w 30"/>
                  <a:gd name="T11" fmla="*/ 134 h 83"/>
                  <a:gd name="T12" fmla="*/ 25 w 30"/>
                  <a:gd name="T13" fmla="*/ 71 h 83"/>
                  <a:gd name="T14" fmla="*/ 30 w 30"/>
                  <a:gd name="T15" fmla="*/ 55 h 83"/>
                  <a:gd name="T16" fmla="*/ 36 w 30"/>
                  <a:gd name="T17" fmla="*/ 46 h 83"/>
                  <a:gd name="T18" fmla="*/ 44 w 30"/>
                  <a:gd name="T19" fmla="*/ 36 h 83"/>
                  <a:gd name="T20" fmla="*/ 68 w 30"/>
                  <a:gd name="T21" fmla="*/ 11 h 83"/>
                  <a:gd name="T22" fmla="*/ 82 w 30"/>
                  <a:gd name="T23" fmla="*/ 0 h 83"/>
                  <a:gd name="T24" fmla="*/ 68 w 30"/>
                  <a:gd name="T25" fmla="*/ 14 h 83"/>
                  <a:gd name="T26" fmla="*/ 52 w 30"/>
                  <a:gd name="T27" fmla="*/ 30 h 83"/>
                  <a:gd name="T28" fmla="*/ 36 w 30"/>
                  <a:gd name="T29" fmla="*/ 52 h 83"/>
                  <a:gd name="T30" fmla="*/ 30 w 30"/>
                  <a:gd name="T31" fmla="*/ 57 h 83"/>
                  <a:gd name="T32" fmla="*/ 25 w 30"/>
                  <a:gd name="T33" fmla="*/ 74 h 83"/>
                  <a:gd name="T34" fmla="*/ 14 w 30"/>
                  <a:gd name="T35" fmla="*/ 134 h 83"/>
                  <a:gd name="T36" fmla="*/ 5 w 30"/>
                  <a:gd name="T37" fmla="*/ 194 h 83"/>
                  <a:gd name="T38" fmla="*/ 0 w 30"/>
                  <a:gd name="T39" fmla="*/ 211 h 83"/>
                  <a:gd name="T40" fmla="*/ 5 w 30"/>
                  <a:gd name="T41" fmla="*/ 222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83">
                    <a:moveTo>
                      <a:pt x="2" y="81"/>
                    </a:moveTo>
                    <a:lnTo>
                      <a:pt x="2" y="83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2" y="70"/>
                    </a:lnTo>
                    <a:lnTo>
                      <a:pt x="4" y="49"/>
                    </a:lnTo>
                    <a:lnTo>
                      <a:pt x="9" y="26"/>
                    </a:lnTo>
                    <a:lnTo>
                      <a:pt x="11" y="20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5" y="4"/>
                    </a:lnTo>
                    <a:lnTo>
                      <a:pt x="30" y="0"/>
                    </a:lnTo>
                    <a:lnTo>
                      <a:pt x="25" y="5"/>
                    </a:lnTo>
                    <a:lnTo>
                      <a:pt x="19" y="11"/>
                    </a:lnTo>
                    <a:lnTo>
                      <a:pt x="13" y="19"/>
                    </a:lnTo>
                    <a:lnTo>
                      <a:pt x="11" y="21"/>
                    </a:lnTo>
                    <a:lnTo>
                      <a:pt x="9" y="27"/>
                    </a:lnTo>
                    <a:lnTo>
                      <a:pt x="5" y="49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1" name="Freeform 236"/>
              <p:cNvSpPr>
                <a:spLocks/>
              </p:cNvSpPr>
              <p:nvPr/>
            </p:nvSpPr>
            <p:spPr bwMode="auto">
              <a:xfrm>
                <a:off x="2681" y="613"/>
                <a:ext cx="338" cy="261"/>
              </a:xfrm>
              <a:custGeom>
                <a:avLst/>
                <a:gdLst>
                  <a:gd name="T0" fmla="*/ 330 w 123"/>
                  <a:gd name="T1" fmla="*/ 36 h 95"/>
                  <a:gd name="T2" fmla="*/ 338 w 123"/>
                  <a:gd name="T3" fmla="*/ 41 h 95"/>
                  <a:gd name="T4" fmla="*/ 330 w 123"/>
                  <a:gd name="T5" fmla="*/ 36 h 95"/>
                  <a:gd name="T6" fmla="*/ 324 w 123"/>
                  <a:gd name="T7" fmla="*/ 36 h 95"/>
                  <a:gd name="T8" fmla="*/ 311 w 123"/>
                  <a:gd name="T9" fmla="*/ 30 h 95"/>
                  <a:gd name="T10" fmla="*/ 269 w 123"/>
                  <a:gd name="T11" fmla="*/ 16 h 95"/>
                  <a:gd name="T12" fmla="*/ 245 w 123"/>
                  <a:gd name="T13" fmla="*/ 8 h 95"/>
                  <a:gd name="T14" fmla="*/ 212 w 123"/>
                  <a:gd name="T15" fmla="*/ 5 h 95"/>
                  <a:gd name="T16" fmla="*/ 181 w 123"/>
                  <a:gd name="T17" fmla="*/ 3 h 95"/>
                  <a:gd name="T18" fmla="*/ 148 w 123"/>
                  <a:gd name="T19" fmla="*/ 5 h 95"/>
                  <a:gd name="T20" fmla="*/ 113 w 123"/>
                  <a:gd name="T21" fmla="*/ 16 h 95"/>
                  <a:gd name="T22" fmla="*/ 85 w 123"/>
                  <a:gd name="T23" fmla="*/ 33 h 95"/>
                  <a:gd name="T24" fmla="*/ 63 w 123"/>
                  <a:gd name="T25" fmla="*/ 55 h 95"/>
                  <a:gd name="T26" fmla="*/ 44 w 123"/>
                  <a:gd name="T27" fmla="*/ 74 h 95"/>
                  <a:gd name="T28" fmla="*/ 30 w 123"/>
                  <a:gd name="T29" fmla="*/ 91 h 95"/>
                  <a:gd name="T30" fmla="*/ 25 w 123"/>
                  <a:gd name="T31" fmla="*/ 107 h 95"/>
                  <a:gd name="T32" fmla="*/ 16 w 123"/>
                  <a:gd name="T33" fmla="*/ 121 h 95"/>
                  <a:gd name="T34" fmla="*/ 14 w 123"/>
                  <a:gd name="T35" fmla="*/ 132 h 95"/>
                  <a:gd name="T36" fmla="*/ 8 w 123"/>
                  <a:gd name="T37" fmla="*/ 157 h 95"/>
                  <a:gd name="T38" fmla="*/ 5 w 123"/>
                  <a:gd name="T39" fmla="*/ 190 h 95"/>
                  <a:gd name="T40" fmla="*/ 5 w 123"/>
                  <a:gd name="T41" fmla="*/ 203 h 95"/>
                  <a:gd name="T42" fmla="*/ 8 w 123"/>
                  <a:gd name="T43" fmla="*/ 220 h 95"/>
                  <a:gd name="T44" fmla="*/ 0 w 123"/>
                  <a:gd name="T45" fmla="*/ 261 h 95"/>
                  <a:gd name="T46" fmla="*/ 5 w 123"/>
                  <a:gd name="T47" fmla="*/ 220 h 95"/>
                  <a:gd name="T48" fmla="*/ 5 w 123"/>
                  <a:gd name="T49" fmla="*/ 206 h 95"/>
                  <a:gd name="T50" fmla="*/ 5 w 123"/>
                  <a:gd name="T51" fmla="*/ 170 h 95"/>
                  <a:gd name="T52" fmla="*/ 14 w 123"/>
                  <a:gd name="T53" fmla="*/ 135 h 95"/>
                  <a:gd name="T54" fmla="*/ 16 w 123"/>
                  <a:gd name="T55" fmla="*/ 118 h 95"/>
                  <a:gd name="T56" fmla="*/ 16 w 123"/>
                  <a:gd name="T57" fmla="*/ 115 h 95"/>
                  <a:gd name="T58" fmla="*/ 25 w 123"/>
                  <a:gd name="T59" fmla="*/ 102 h 95"/>
                  <a:gd name="T60" fmla="*/ 30 w 123"/>
                  <a:gd name="T61" fmla="*/ 88 h 95"/>
                  <a:gd name="T62" fmla="*/ 44 w 123"/>
                  <a:gd name="T63" fmla="*/ 66 h 95"/>
                  <a:gd name="T64" fmla="*/ 66 w 123"/>
                  <a:gd name="T65" fmla="*/ 49 h 95"/>
                  <a:gd name="T66" fmla="*/ 85 w 123"/>
                  <a:gd name="T67" fmla="*/ 30 h 95"/>
                  <a:gd name="T68" fmla="*/ 118 w 123"/>
                  <a:gd name="T69" fmla="*/ 14 h 95"/>
                  <a:gd name="T70" fmla="*/ 148 w 123"/>
                  <a:gd name="T71" fmla="*/ 3 h 95"/>
                  <a:gd name="T72" fmla="*/ 181 w 123"/>
                  <a:gd name="T73" fmla="*/ 0 h 95"/>
                  <a:gd name="T74" fmla="*/ 217 w 123"/>
                  <a:gd name="T75" fmla="*/ 3 h 95"/>
                  <a:gd name="T76" fmla="*/ 245 w 123"/>
                  <a:gd name="T77" fmla="*/ 8 h 95"/>
                  <a:gd name="T78" fmla="*/ 269 w 123"/>
                  <a:gd name="T79" fmla="*/ 16 h 95"/>
                  <a:gd name="T80" fmla="*/ 311 w 123"/>
                  <a:gd name="T81" fmla="*/ 30 h 95"/>
                  <a:gd name="T82" fmla="*/ 330 w 123"/>
                  <a:gd name="T83" fmla="*/ 36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23" h="95">
                    <a:moveTo>
                      <a:pt x="120" y="13"/>
                    </a:moveTo>
                    <a:lnTo>
                      <a:pt x="123" y="15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3" y="11"/>
                    </a:lnTo>
                    <a:lnTo>
                      <a:pt x="98" y="6"/>
                    </a:lnTo>
                    <a:lnTo>
                      <a:pt x="89" y="3"/>
                    </a:lnTo>
                    <a:lnTo>
                      <a:pt x="77" y="2"/>
                    </a:lnTo>
                    <a:lnTo>
                      <a:pt x="66" y="1"/>
                    </a:lnTo>
                    <a:lnTo>
                      <a:pt x="54" y="2"/>
                    </a:lnTo>
                    <a:lnTo>
                      <a:pt x="41" y="6"/>
                    </a:lnTo>
                    <a:lnTo>
                      <a:pt x="31" y="12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1" y="33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5" y="48"/>
                    </a:lnTo>
                    <a:lnTo>
                      <a:pt x="3" y="57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3" y="80"/>
                    </a:lnTo>
                    <a:lnTo>
                      <a:pt x="0" y="95"/>
                    </a:lnTo>
                    <a:lnTo>
                      <a:pt x="2" y="80"/>
                    </a:lnTo>
                    <a:lnTo>
                      <a:pt x="2" y="75"/>
                    </a:lnTo>
                    <a:lnTo>
                      <a:pt x="2" y="62"/>
                    </a:lnTo>
                    <a:lnTo>
                      <a:pt x="5" y="49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24" y="18"/>
                    </a:lnTo>
                    <a:lnTo>
                      <a:pt x="31" y="11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6" y="0"/>
                    </a:lnTo>
                    <a:lnTo>
                      <a:pt x="79" y="1"/>
                    </a:lnTo>
                    <a:lnTo>
                      <a:pt x="89" y="3"/>
                    </a:lnTo>
                    <a:lnTo>
                      <a:pt x="98" y="6"/>
                    </a:lnTo>
                    <a:lnTo>
                      <a:pt x="113" y="11"/>
                    </a:lnTo>
                    <a:lnTo>
                      <a:pt x="12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2" name="Freeform 237"/>
              <p:cNvSpPr>
                <a:spLocks/>
              </p:cNvSpPr>
              <p:nvPr/>
            </p:nvSpPr>
            <p:spPr bwMode="auto">
              <a:xfrm>
                <a:off x="2698" y="627"/>
                <a:ext cx="332" cy="297"/>
              </a:xfrm>
              <a:custGeom>
                <a:avLst/>
                <a:gdLst>
                  <a:gd name="T0" fmla="*/ 19 w 121"/>
                  <a:gd name="T1" fmla="*/ 283 h 108"/>
                  <a:gd name="T2" fmla="*/ 19 w 121"/>
                  <a:gd name="T3" fmla="*/ 286 h 108"/>
                  <a:gd name="T4" fmla="*/ 22 w 121"/>
                  <a:gd name="T5" fmla="*/ 297 h 108"/>
                  <a:gd name="T6" fmla="*/ 19 w 121"/>
                  <a:gd name="T7" fmla="*/ 286 h 108"/>
                  <a:gd name="T8" fmla="*/ 19 w 121"/>
                  <a:gd name="T9" fmla="*/ 283 h 108"/>
                  <a:gd name="T10" fmla="*/ 19 w 121"/>
                  <a:gd name="T11" fmla="*/ 278 h 108"/>
                  <a:gd name="T12" fmla="*/ 14 w 121"/>
                  <a:gd name="T13" fmla="*/ 267 h 108"/>
                  <a:gd name="T14" fmla="*/ 5 w 121"/>
                  <a:gd name="T15" fmla="*/ 220 h 108"/>
                  <a:gd name="T16" fmla="*/ 0 w 121"/>
                  <a:gd name="T17" fmla="*/ 190 h 108"/>
                  <a:gd name="T18" fmla="*/ 5 w 121"/>
                  <a:gd name="T19" fmla="*/ 157 h 108"/>
                  <a:gd name="T20" fmla="*/ 11 w 121"/>
                  <a:gd name="T21" fmla="*/ 121 h 108"/>
                  <a:gd name="T22" fmla="*/ 19 w 121"/>
                  <a:gd name="T23" fmla="*/ 105 h 108"/>
                  <a:gd name="T24" fmla="*/ 27 w 121"/>
                  <a:gd name="T25" fmla="*/ 88 h 108"/>
                  <a:gd name="T26" fmla="*/ 38 w 121"/>
                  <a:gd name="T27" fmla="*/ 72 h 108"/>
                  <a:gd name="T28" fmla="*/ 49 w 121"/>
                  <a:gd name="T29" fmla="*/ 58 h 108"/>
                  <a:gd name="T30" fmla="*/ 60 w 121"/>
                  <a:gd name="T31" fmla="*/ 44 h 108"/>
                  <a:gd name="T32" fmla="*/ 74 w 121"/>
                  <a:gd name="T33" fmla="*/ 33 h 108"/>
                  <a:gd name="T34" fmla="*/ 102 w 121"/>
                  <a:gd name="T35" fmla="*/ 17 h 108"/>
                  <a:gd name="T36" fmla="*/ 126 w 121"/>
                  <a:gd name="T37" fmla="*/ 6 h 108"/>
                  <a:gd name="T38" fmla="*/ 154 w 121"/>
                  <a:gd name="T39" fmla="*/ 3 h 108"/>
                  <a:gd name="T40" fmla="*/ 173 w 121"/>
                  <a:gd name="T41" fmla="*/ 0 h 108"/>
                  <a:gd name="T42" fmla="*/ 187 w 121"/>
                  <a:gd name="T43" fmla="*/ 3 h 108"/>
                  <a:gd name="T44" fmla="*/ 189 w 121"/>
                  <a:gd name="T45" fmla="*/ 6 h 108"/>
                  <a:gd name="T46" fmla="*/ 200 w 121"/>
                  <a:gd name="T47" fmla="*/ 6 h 108"/>
                  <a:gd name="T48" fmla="*/ 228 w 121"/>
                  <a:gd name="T49" fmla="*/ 14 h 108"/>
                  <a:gd name="T50" fmla="*/ 261 w 121"/>
                  <a:gd name="T51" fmla="*/ 22 h 108"/>
                  <a:gd name="T52" fmla="*/ 274 w 121"/>
                  <a:gd name="T53" fmla="*/ 33 h 108"/>
                  <a:gd name="T54" fmla="*/ 288 w 121"/>
                  <a:gd name="T55" fmla="*/ 44 h 108"/>
                  <a:gd name="T56" fmla="*/ 332 w 121"/>
                  <a:gd name="T57" fmla="*/ 47 h 108"/>
                  <a:gd name="T58" fmla="*/ 288 w 121"/>
                  <a:gd name="T59" fmla="*/ 44 h 108"/>
                  <a:gd name="T60" fmla="*/ 288 w 121"/>
                  <a:gd name="T61" fmla="*/ 41 h 108"/>
                  <a:gd name="T62" fmla="*/ 285 w 121"/>
                  <a:gd name="T63" fmla="*/ 36 h 108"/>
                  <a:gd name="T64" fmla="*/ 277 w 121"/>
                  <a:gd name="T65" fmla="*/ 33 h 108"/>
                  <a:gd name="T66" fmla="*/ 239 w 121"/>
                  <a:gd name="T67" fmla="*/ 19 h 108"/>
                  <a:gd name="T68" fmla="*/ 203 w 121"/>
                  <a:gd name="T69" fmla="*/ 8 h 108"/>
                  <a:gd name="T70" fmla="*/ 187 w 121"/>
                  <a:gd name="T71" fmla="*/ 6 h 108"/>
                  <a:gd name="T72" fmla="*/ 181 w 121"/>
                  <a:gd name="T73" fmla="*/ 3 h 108"/>
                  <a:gd name="T74" fmla="*/ 167 w 121"/>
                  <a:gd name="T75" fmla="*/ 3 h 108"/>
                  <a:gd name="T76" fmla="*/ 148 w 121"/>
                  <a:gd name="T77" fmla="*/ 3 h 108"/>
                  <a:gd name="T78" fmla="*/ 123 w 121"/>
                  <a:gd name="T79" fmla="*/ 8 h 108"/>
                  <a:gd name="T80" fmla="*/ 102 w 121"/>
                  <a:gd name="T81" fmla="*/ 19 h 108"/>
                  <a:gd name="T82" fmla="*/ 74 w 121"/>
                  <a:gd name="T83" fmla="*/ 36 h 108"/>
                  <a:gd name="T84" fmla="*/ 49 w 121"/>
                  <a:gd name="T85" fmla="*/ 61 h 108"/>
                  <a:gd name="T86" fmla="*/ 36 w 121"/>
                  <a:gd name="T87" fmla="*/ 74 h 108"/>
                  <a:gd name="T88" fmla="*/ 27 w 121"/>
                  <a:gd name="T89" fmla="*/ 91 h 108"/>
                  <a:gd name="T90" fmla="*/ 11 w 121"/>
                  <a:gd name="T91" fmla="*/ 127 h 108"/>
                  <a:gd name="T92" fmla="*/ 5 w 121"/>
                  <a:gd name="T93" fmla="*/ 160 h 108"/>
                  <a:gd name="T94" fmla="*/ 5 w 121"/>
                  <a:gd name="T95" fmla="*/ 190 h 108"/>
                  <a:gd name="T96" fmla="*/ 8 w 121"/>
                  <a:gd name="T97" fmla="*/ 220 h 108"/>
                  <a:gd name="T98" fmla="*/ 14 w 121"/>
                  <a:gd name="T99" fmla="*/ 267 h 108"/>
                  <a:gd name="T100" fmla="*/ 19 w 121"/>
                  <a:gd name="T101" fmla="*/ 278 h 108"/>
                  <a:gd name="T102" fmla="*/ 19 w 121"/>
                  <a:gd name="T103" fmla="*/ 283 h 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1" h="108">
                    <a:moveTo>
                      <a:pt x="7" y="103"/>
                    </a:moveTo>
                    <a:lnTo>
                      <a:pt x="7" y="104"/>
                    </a:lnTo>
                    <a:lnTo>
                      <a:pt x="8" y="108"/>
                    </a:lnTo>
                    <a:lnTo>
                      <a:pt x="7" y="104"/>
                    </a:lnTo>
                    <a:lnTo>
                      <a:pt x="7" y="103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2" y="57"/>
                    </a:lnTo>
                    <a:lnTo>
                      <a:pt x="4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22" y="16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6" y="2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8" y="1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83" y="5"/>
                    </a:lnTo>
                    <a:lnTo>
                      <a:pt x="95" y="8"/>
                    </a:lnTo>
                    <a:lnTo>
                      <a:pt x="100" y="12"/>
                    </a:lnTo>
                    <a:lnTo>
                      <a:pt x="105" y="16"/>
                    </a:lnTo>
                    <a:lnTo>
                      <a:pt x="121" y="17"/>
                    </a:lnTo>
                    <a:lnTo>
                      <a:pt x="105" y="16"/>
                    </a:lnTo>
                    <a:lnTo>
                      <a:pt x="105" y="15"/>
                    </a:lnTo>
                    <a:lnTo>
                      <a:pt x="104" y="13"/>
                    </a:lnTo>
                    <a:lnTo>
                      <a:pt x="101" y="12"/>
                    </a:lnTo>
                    <a:lnTo>
                      <a:pt x="87" y="7"/>
                    </a:lnTo>
                    <a:lnTo>
                      <a:pt x="74" y="3"/>
                    </a:lnTo>
                    <a:lnTo>
                      <a:pt x="68" y="2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4" y="1"/>
                    </a:lnTo>
                    <a:lnTo>
                      <a:pt x="45" y="3"/>
                    </a:lnTo>
                    <a:lnTo>
                      <a:pt x="37" y="7"/>
                    </a:lnTo>
                    <a:lnTo>
                      <a:pt x="27" y="13"/>
                    </a:lnTo>
                    <a:lnTo>
                      <a:pt x="18" y="22"/>
                    </a:lnTo>
                    <a:lnTo>
                      <a:pt x="13" y="27"/>
                    </a:lnTo>
                    <a:lnTo>
                      <a:pt x="10" y="33"/>
                    </a:lnTo>
                    <a:lnTo>
                      <a:pt x="4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3" y="80"/>
                    </a:lnTo>
                    <a:lnTo>
                      <a:pt x="5" y="97"/>
                    </a:lnTo>
                    <a:lnTo>
                      <a:pt x="7" y="101"/>
                    </a:lnTo>
                    <a:lnTo>
                      <a:pt x="7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3" name="Freeform 238"/>
              <p:cNvSpPr>
                <a:spLocks/>
              </p:cNvSpPr>
              <p:nvPr/>
            </p:nvSpPr>
            <p:spPr bwMode="auto">
              <a:xfrm>
                <a:off x="2692" y="866"/>
                <a:ext cx="14" cy="36"/>
              </a:xfrm>
              <a:custGeom>
                <a:avLst/>
                <a:gdLst>
                  <a:gd name="T0" fmla="*/ 3 w 5"/>
                  <a:gd name="T1" fmla="*/ 36 h 13"/>
                  <a:gd name="T2" fmla="*/ 0 w 5"/>
                  <a:gd name="T3" fmla="*/ 22 h 13"/>
                  <a:gd name="T4" fmla="*/ 0 w 5"/>
                  <a:gd name="T5" fmla="*/ 8 h 13"/>
                  <a:gd name="T6" fmla="*/ 3 w 5"/>
                  <a:gd name="T7" fmla="*/ 6 h 13"/>
                  <a:gd name="T8" fmla="*/ 11 w 5"/>
                  <a:gd name="T9" fmla="*/ 0 h 13"/>
                  <a:gd name="T10" fmla="*/ 14 w 5"/>
                  <a:gd name="T11" fmla="*/ 0 h 13"/>
                  <a:gd name="T12" fmla="*/ 11 w 5"/>
                  <a:gd name="T13" fmla="*/ 3 h 13"/>
                  <a:gd name="T14" fmla="*/ 3 w 5"/>
                  <a:gd name="T15" fmla="*/ 6 h 13"/>
                  <a:gd name="T16" fmla="*/ 0 w 5"/>
                  <a:gd name="T17" fmla="*/ 14 h 13"/>
                  <a:gd name="T18" fmla="*/ 0 w 5"/>
                  <a:gd name="T19" fmla="*/ 22 h 13"/>
                  <a:gd name="T20" fmla="*/ 3 w 5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0" y="8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4" name="Freeform 239"/>
              <p:cNvSpPr>
                <a:spLocks/>
              </p:cNvSpPr>
              <p:nvPr/>
            </p:nvSpPr>
            <p:spPr bwMode="auto">
              <a:xfrm>
                <a:off x="2709" y="655"/>
                <a:ext cx="93" cy="288"/>
              </a:xfrm>
              <a:custGeom>
                <a:avLst/>
                <a:gdLst>
                  <a:gd name="T0" fmla="*/ 36 w 34"/>
                  <a:gd name="T1" fmla="*/ 283 h 105"/>
                  <a:gd name="T2" fmla="*/ 36 w 34"/>
                  <a:gd name="T3" fmla="*/ 288 h 105"/>
                  <a:gd name="T4" fmla="*/ 36 w 34"/>
                  <a:gd name="T5" fmla="*/ 283 h 105"/>
                  <a:gd name="T6" fmla="*/ 30 w 34"/>
                  <a:gd name="T7" fmla="*/ 272 h 105"/>
                  <a:gd name="T8" fmla="*/ 25 w 34"/>
                  <a:gd name="T9" fmla="*/ 247 h 105"/>
                  <a:gd name="T10" fmla="*/ 14 w 34"/>
                  <a:gd name="T11" fmla="*/ 214 h 105"/>
                  <a:gd name="T12" fmla="*/ 0 w 34"/>
                  <a:gd name="T13" fmla="*/ 173 h 105"/>
                  <a:gd name="T14" fmla="*/ 3 w 34"/>
                  <a:gd name="T15" fmla="*/ 151 h 105"/>
                  <a:gd name="T16" fmla="*/ 8 w 34"/>
                  <a:gd name="T17" fmla="*/ 132 h 105"/>
                  <a:gd name="T18" fmla="*/ 22 w 34"/>
                  <a:gd name="T19" fmla="*/ 99 h 105"/>
                  <a:gd name="T20" fmla="*/ 30 w 34"/>
                  <a:gd name="T21" fmla="*/ 77 h 105"/>
                  <a:gd name="T22" fmla="*/ 38 w 34"/>
                  <a:gd name="T23" fmla="*/ 66 h 105"/>
                  <a:gd name="T24" fmla="*/ 49 w 34"/>
                  <a:gd name="T25" fmla="*/ 49 h 105"/>
                  <a:gd name="T26" fmla="*/ 57 w 34"/>
                  <a:gd name="T27" fmla="*/ 33 h 105"/>
                  <a:gd name="T28" fmla="*/ 71 w 34"/>
                  <a:gd name="T29" fmla="*/ 16 h 105"/>
                  <a:gd name="T30" fmla="*/ 93 w 34"/>
                  <a:gd name="T31" fmla="*/ 0 h 105"/>
                  <a:gd name="T32" fmla="*/ 71 w 34"/>
                  <a:gd name="T33" fmla="*/ 19 h 105"/>
                  <a:gd name="T34" fmla="*/ 66 w 34"/>
                  <a:gd name="T35" fmla="*/ 25 h 105"/>
                  <a:gd name="T36" fmla="*/ 55 w 34"/>
                  <a:gd name="T37" fmla="*/ 44 h 105"/>
                  <a:gd name="T38" fmla="*/ 38 w 34"/>
                  <a:gd name="T39" fmla="*/ 71 h 105"/>
                  <a:gd name="T40" fmla="*/ 30 w 34"/>
                  <a:gd name="T41" fmla="*/ 80 h 105"/>
                  <a:gd name="T42" fmla="*/ 22 w 34"/>
                  <a:gd name="T43" fmla="*/ 101 h 105"/>
                  <a:gd name="T44" fmla="*/ 8 w 34"/>
                  <a:gd name="T45" fmla="*/ 134 h 105"/>
                  <a:gd name="T46" fmla="*/ 3 w 34"/>
                  <a:gd name="T47" fmla="*/ 151 h 105"/>
                  <a:gd name="T48" fmla="*/ 3 w 34"/>
                  <a:gd name="T49" fmla="*/ 173 h 105"/>
                  <a:gd name="T50" fmla="*/ 14 w 34"/>
                  <a:gd name="T51" fmla="*/ 214 h 105"/>
                  <a:gd name="T52" fmla="*/ 25 w 34"/>
                  <a:gd name="T53" fmla="*/ 247 h 105"/>
                  <a:gd name="T54" fmla="*/ 36 w 34"/>
                  <a:gd name="T55" fmla="*/ 272 h 105"/>
                  <a:gd name="T56" fmla="*/ 36 w 34"/>
                  <a:gd name="T57" fmla="*/ 283 h 10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105">
                    <a:moveTo>
                      <a:pt x="13" y="103"/>
                    </a:moveTo>
                    <a:lnTo>
                      <a:pt x="13" y="105"/>
                    </a:lnTo>
                    <a:lnTo>
                      <a:pt x="13" y="103"/>
                    </a:lnTo>
                    <a:lnTo>
                      <a:pt x="11" y="99"/>
                    </a:lnTo>
                    <a:lnTo>
                      <a:pt x="9" y="90"/>
                    </a:lnTo>
                    <a:lnTo>
                      <a:pt x="5" y="78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3" y="48"/>
                    </a:lnTo>
                    <a:lnTo>
                      <a:pt x="8" y="36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1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26" y="7"/>
                    </a:lnTo>
                    <a:lnTo>
                      <a:pt x="24" y="9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11" y="29"/>
                    </a:lnTo>
                    <a:lnTo>
                      <a:pt x="8" y="37"/>
                    </a:lnTo>
                    <a:lnTo>
                      <a:pt x="3" y="49"/>
                    </a:lnTo>
                    <a:lnTo>
                      <a:pt x="1" y="55"/>
                    </a:lnTo>
                    <a:lnTo>
                      <a:pt x="1" y="63"/>
                    </a:lnTo>
                    <a:lnTo>
                      <a:pt x="5" y="78"/>
                    </a:lnTo>
                    <a:lnTo>
                      <a:pt x="9" y="90"/>
                    </a:lnTo>
                    <a:lnTo>
                      <a:pt x="13" y="99"/>
                    </a:ln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5" name="Freeform 240"/>
              <p:cNvSpPr>
                <a:spLocks/>
              </p:cNvSpPr>
              <p:nvPr/>
            </p:nvSpPr>
            <p:spPr bwMode="auto">
              <a:xfrm>
                <a:off x="2750" y="646"/>
                <a:ext cx="283" cy="332"/>
              </a:xfrm>
              <a:custGeom>
                <a:avLst/>
                <a:gdLst>
                  <a:gd name="T0" fmla="*/ 269 w 103"/>
                  <a:gd name="T1" fmla="*/ 47 h 121"/>
                  <a:gd name="T2" fmla="*/ 275 w 103"/>
                  <a:gd name="T3" fmla="*/ 52 h 121"/>
                  <a:gd name="T4" fmla="*/ 283 w 103"/>
                  <a:gd name="T5" fmla="*/ 58 h 121"/>
                  <a:gd name="T6" fmla="*/ 275 w 103"/>
                  <a:gd name="T7" fmla="*/ 52 h 121"/>
                  <a:gd name="T8" fmla="*/ 269 w 103"/>
                  <a:gd name="T9" fmla="*/ 47 h 121"/>
                  <a:gd name="T10" fmla="*/ 250 w 103"/>
                  <a:gd name="T11" fmla="*/ 44 h 121"/>
                  <a:gd name="T12" fmla="*/ 198 w 103"/>
                  <a:gd name="T13" fmla="*/ 25 h 121"/>
                  <a:gd name="T14" fmla="*/ 168 w 103"/>
                  <a:gd name="T15" fmla="*/ 14 h 121"/>
                  <a:gd name="T16" fmla="*/ 129 w 103"/>
                  <a:gd name="T17" fmla="*/ 3 h 121"/>
                  <a:gd name="T18" fmla="*/ 110 w 103"/>
                  <a:gd name="T19" fmla="*/ 0 h 121"/>
                  <a:gd name="T20" fmla="*/ 88 w 103"/>
                  <a:gd name="T21" fmla="*/ 3 h 121"/>
                  <a:gd name="T22" fmla="*/ 69 w 103"/>
                  <a:gd name="T23" fmla="*/ 11 h 121"/>
                  <a:gd name="T24" fmla="*/ 52 w 103"/>
                  <a:gd name="T25" fmla="*/ 25 h 121"/>
                  <a:gd name="T26" fmla="*/ 25 w 103"/>
                  <a:gd name="T27" fmla="*/ 55 h 121"/>
                  <a:gd name="T28" fmla="*/ 11 w 103"/>
                  <a:gd name="T29" fmla="*/ 71 h 121"/>
                  <a:gd name="T30" fmla="*/ 3 w 103"/>
                  <a:gd name="T31" fmla="*/ 88 h 121"/>
                  <a:gd name="T32" fmla="*/ 0 w 103"/>
                  <a:gd name="T33" fmla="*/ 110 h 121"/>
                  <a:gd name="T34" fmla="*/ 0 w 103"/>
                  <a:gd name="T35" fmla="*/ 126 h 121"/>
                  <a:gd name="T36" fmla="*/ 3 w 103"/>
                  <a:gd name="T37" fmla="*/ 159 h 121"/>
                  <a:gd name="T38" fmla="*/ 11 w 103"/>
                  <a:gd name="T39" fmla="*/ 187 h 121"/>
                  <a:gd name="T40" fmla="*/ 22 w 103"/>
                  <a:gd name="T41" fmla="*/ 209 h 121"/>
                  <a:gd name="T42" fmla="*/ 30 w 103"/>
                  <a:gd name="T43" fmla="*/ 225 h 121"/>
                  <a:gd name="T44" fmla="*/ 58 w 103"/>
                  <a:gd name="T45" fmla="*/ 258 h 121"/>
                  <a:gd name="T46" fmla="*/ 85 w 103"/>
                  <a:gd name="T47" fmla="*/ 291 h 121"/>
                  <a:gd name="T48" fmla="*/ 99 w 103"/>
                  <a:gd name="T49" fmla="*/ 305 h 121"/>
                  <a:gd name="T50" fmla="*/ 115 w 103"/>
                  <a:gd name="T51" fmla="*/ 313 h 121"/>
                  <a:gd name="T52" fmla="*/ 168 w 103"/>
                  <a:gd name="T53" fmla="*/ 332 h 121"/>
                  <a:gd name="T54" fmla="*/ 115 w 103"/>
                  <a:gd name="T55" fmla="*/ 313 h 121"/>
                  <a:gd name="T56" fmla="*/ 113 w 103"/>
                  <a:gd name="T57" fmla="*/ 313 h 121"/>
                  <a:gd name="T58" fmla="*/ 110 w 103"/>
                  <a:gd name="T59" fmla="*/ 313 h 121"/>
                  <a:gd name="T60" fmla="*/ 99 w 103"/>
                  <a:gd name="T61" fmla="*/ 305 h 121"/>
                  <a:gd name="T62" fmla="*/ 69 w 103"/>
                  <a:gd name="T63" fmla="*/ 272 h 121"/>
                  <a:gd name="T64" fmla="*/ 38 w 103"/>
                  <a:gd name="T65" fmla="*/ 239 h 121"/>
                  <a:gd name="T66" fmla="*/ 25 w 103"/>
                  <a:gd name="T67" fmla="*/ 222 h 121"/>
                  <a:gd name="T68" fmla="*/ 16 w 103"/>
                  <a:gd name="T69" fmla="*/ 206 h 121"/>
                  <a:gd name="T70" fmla="*/ 8 w 103"/>
                  <a:gd name="T71" fmla="*/ 184 h 121"/>
                  <a:gd name="T72" fmla="*/ 3 w 103"/>
                  <a:gd name="T73" fmla="*/ 156 h 121"/>
                  <a:gd name="T74" fmla="*/ 0 w 103"/>
                  <a:gd name="T75" fmla="*/ 123 h 121"/>
                  <a:gd name="T76" fmla="*/ 0 w 103"/>
                  <a:gd name="T77" fmla="*/ 102 h 121"/>
                  <a:gd name="T78" fmla="*/ 3 w 103"/>
                  <a:gd name="T79" fmla="*/ 85 h 121"/>
                  <a:gd name="T80" fmla="*/ 14 w 103"/>
                  <a:gd name="T81" fmla="*/ 66 h 121"/>
                  <a:gd name="T82" fmla="*/ 27 w 103"/>
                  <a:gd name="T83" fmla="*/ 52 h 121"/>
                  <a:gd name="T84" fmla="*/ 55 w 103"/>
                  <a:gd name="T85" fmla="*/ 22 h 121"/>
                  <a:gd name="T86" fmla="*/ 71 w 103"/>
                  <a:gd name="T87" fmla="*/ 8 h 121"/>
                  <a:gd name="T88" fmla="*/ 93 w 103"/>
                  <a:gd name="T89" fmla="*/ 0 h 121"/>
                  <a:gd name="T90" fmla="*/ 110 w 103"/>
                  <a:gd name="T91" fmla="*/ 0 h 121"/>
                  <a:gd name="T92" fmla="*/ 129 w 103"/>
                  <a:gd name="T93" fmla="*/ 0 h 121"/>
                  <a:gd name="T94" fmla="*/ 170 w 103"/>
                  <a:gd name="T95" fmla="*/ 11 h 121"/>
                  <a:gd name="T96" fmla="*/ 201 w 103"/>
                  <a:gd name="T97" fmla="*/ 22 h 121"/>
                  <a:gd name="T98" fmla="*/ 250 w 103"/>
                  <a:gd name="T99" fmla="*/ 41 h 121"/>
                  <a:gd name="T100" fmla="*/ 269 w 103"/>
                  <a:gd name="T101" fmla="*/ 47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3" h="121">
                    <a:moveTo>
                      <a:pt x="98" y="17"/>
                    </a:moveTo>
                    <a:lnTo>
                      <a:pt x="100" y="19"/>
                    </a:lnTo>
                    <a:lnTo>
                      <a:pt x="103" y="21"/>
                    </a:lnTo>
                    <a:lnTo>
                      <a:pt x="100" y="19"/>
                    </a:lnTo>
                    <a:lnTo>
                      <a:pt x="98" y="17"/>
                    </a:lnTo>
                    <a:lnTo>
                      <a:pt x="91" y="16"/>
                    </a:lnTo>
                    <a:lnTo>
                      <a:pt x="72" y="9"/>
                    </a:lnTo>
                    <a:lnTo>
                      <a:pt x="61" y="5"/>
                    </a:lnTo>
                    <a:lnTo>
                      <a:pt x="47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19" y="9"/>
                    </a:lnTo>
                    <a:lnTo>
                      <a:pt x="9" y="20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1" y="58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1" y="82"/>
                    </a:lnTo>
                    <a:lnTo>
                      <a:pt x="21" y="94"/>
                    </a:lnTo>
                    <a:lnTo>
                      <a:pt x="31" y="106"/>
                    </a:lnTo>
                    <a:lnTo>
                      <a:pt x="36" y="111"/>
                    </a:lnTo>
                    <a:lnTo>
                      <a:pt x="42" y="114"/>
                    </a:lnTo>
                    <a:lnTo>
                      <a:pt x="61" y="121"/>
                    </a:lnTo>
                    <a:lnTo>
                      <a:pt x="42" y="114"/>
                    </a:lnTo>
                    <a:lnTo>
                      <a:pt x="41" y="114"/>
                    </a:lnTo>
                    <a:lnTo>
                      <a:pt x="40" y="114"/>
                    </a:lnTo>
                    <a:lnTo>
                      <a:pt x="36" y="111"/>
                    </a:lnTo>
                    <a:lnTo>
                      <a:pt x="25" y="99"/>
                    </a:lnTo>
                    <a:lnTo>
                      <a:pt x="14" y="87"/>
                    </a:lnTo>
                    <a:lnTo>
                      <a:pt x="9" y="81"/>
                    </a:lnTo>
                    <a:lnTo>
                      <a:pt x="6" y="75"/>
                    </a:lnTo>
                    <a:lnTo>
                      <a:pt x="3" y="67"/>
                    </a:lnTo>
                    <a:lnTo>
                      <a:pt x="1" y="57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5" y="24"/>
                    </a:lnTo>
                    <a:lnTo>
                      <a:pt x="10" y="19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62" y="4"/>
                    </a:lnTo>
                    <a:lnTo>
                      <a:pt x="73" y="8"/>
                    </a:lnTo>
                    <a:lnTo>
                      <a:pt x="91" y="15"/>
                    </a:lnTo>
                    <a:lnTo>
                      <a:pt x="9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6" name="Freeform 241"/>
              <p:cNvSpPr>
                <a:spLocks/>
              </p:cNvSpPr>
              <p:nvPr/>
            </p:nvSpPr>
            <p:spPr bwMode="auto">
              <a:xfrm>
                <a:off x="2846" y="970"/>
                <a:ext cx="41" cy="22"/>
              </a:xfrm>
              <a:custGeom>
                <a:avLst/>
                <a:gdLst>
                  <a:gd name="T0" fmla="*/ 41 w 15"/>
                  <a:gd name="T1" fmla="*/ 22 h 8"/>
                  <a:gd name="T2" fmla="*/ 33 w 15"/>
                  <a:gd name="T3" fmla="*/ 22 h 8"/>
                  <a:gd name="T4" fmla="*/ 25 w 15"/>
                  <a:gd name="T5" fmla="*/ 17 h 8"/>
                  <a:gd name="T6" fmla="*/ 11 w 15"/>
                  <a:gd name="T7" fmla="*/ 8 h 8"/>
                  <a:gd name="T8" fmla="*/ 3 w 15"/>
                  <a:gd name="T9" fmla="*/ 3 h 8"/>
                  <a:gd name="T10" fmla="*/ 0 w 15"/>
                  <a:gd name="T11" fmla="*/ 0 h 8"/>
                  <a:gd name="T12" fmla="*/ 3 w 15"/>
                  <a:gd name="T13" fmla="*/ 3 h 8"/>
                  <a:gd name="T14" fmla="*/ 11 w 15"/>
                  <a:gd name="T15" fmla="*/ 8 h 8"/>
                  <a:gd name="T16" fmla="*/ 25 w 15"/>
                  <a:gd name="T17" fmla="*/ 14 h 8"/>
                  <a:gd name="T18" fmla="*/ 41 w 15"/>
                  <a:gd name="T19" fmla="*/ 22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8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9" y="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7" name="Freeform 242"/>
              <p:cNvSpPr>
                <a:spLocks/>
              </p:cNvSpPr>
              <p:nvPr/>
            </p:nvSpPr>
            <p:spPr bwMode="auto">
              <a:xfrm>
                <a:off x="2764" y="880"/>
                <a:ext cx="68" cy="79"/>
              </a:xfrm>
              <a:custGeom>
                <a:avLst/>
                <a:gdLst>
                  <a:gd name="T0" fmla="*/ 68 w 25"/>
                  <a:gd name="T1" fmla="*/ 79 h 29"/>
                  <a:gd name="T2" fmla="*/ 65 w 25"/>
                  <a:gd name="T3" fmla="*/ 79 h 29"/>
                  <a:gd name="T4" fmla="*/ 41 w 25"/>
                  <a:gd name="T5" fmla="*/ 49 h 29"/>
                  <a:gd name="T6" fmla="*/ 22 w 25"/>
                  <a:gd name="T7" fmla="*/ 19 h 29"/>
                  <a:gd name="T8" fmla="*/ 16 w 25"/>
                  <a:gd name="T9" fmla="*/ 16 h 29"/>
                  <a:gd name="T10" fmla="*/ 8 w 25"/>
                  <a:gd name="T11" fmla="*/ 5 h 29"/>
                  <a:gd name="T12" fmla="*/ 0 w 25"/>
                  <a:gd name="T13" fmla="*/ 0 h 29"/>
                  <a:gd name="T14" fmla="*/ 11 w 25"/>
                  <a:gd name="T15" fmla="*/ 3 h 29"/>
                  <a:gd name="T16" fmla="*/ 16 w 25"/>
                  <a:gd name="T17" fmla="*/ 14 h 29"/>
                  <a:gd name="T18" fmla="*/ 24 w 25"/>
                  <a:gd name="T19" fmla="*/ 19 h 29"/>
                  <a:gd name="T20" fmla="*/ 44 w 25"/>
                  <a:gd name="T21" fmla="*/ 49 h 29"/>
                  <a:gd name="T22" fmla="*/ 68 w 25"/>
                  <a:gd name="T23" fmla="*/ 79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24" y="29"/>
                    </a:lnTo>
                    <a:lnTo>
                      <a:pt x="15" y="1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6" y="18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8" name="Freeform 243"/>
              <p:cNvSpPr>
                <a:spLocks/>
              </p:cNvSpPr>
              <p:nvPr/>
            </p:nvSpPr>
            <p:spPr bwMode="auto">
              <a:xfrm>
                <a:off x="2733" y="756"/>
                <a:ext cx="97" cy="222"/>
              </a:xfrm>
              <a:custGeom>
                <a:avLst/>
                <a:gdLst>
                  <a:gd name="T0" fmla="*/ 89 w 35"/>
                  <a:gd name="T1" fmla="*/ 217 h 81"/>
                  <a:gd name="T2" fmla="*/ 91 w 35"/>
                  <a:gd name="T3" fmla="*/ 217 h 81"/>
                  <a:gd name="T4" fmla="*/ 97 w 35"/>
                  <a:gd name="T5" fmla="*/ 222 h 81"/>
                  <a:gd name="T6" fmla="*/ 89 w 35"/>
                  <a:gd name="T7" fmla="*/ 217 h 81"/>
                  <a:gd name="T8" fmla="*/ 86 w 35"/>
                  <a:gd name="T9" fmla="*/ 217 h 81"/>
                  <a:gd name="T10" fmla="*/ 80 w 35"/>
                  <a:gd name="T11" fmla="*/ 214 h 81"/>
                  <a:gd name="T12" fmla="*/ 69 w 35"/>
                  <a:gd name="T13" fmla="*/ 197 h 81"/>
                  <a:gd name="T14" fmla="*/ 39 w 35"/>
                  <a:gd name="T15" fmla="*/ 145 h 81"/>
                  <a:gd name="T16" fmla="*/ 14 w 35"/>
                  <a:gd name="T17" fmla="*/ 90 h 81"/>
                  <a:gd name="T18" fmla="*/ 6 w 35"/>
                  <a:gd name="T19" fmla="*/ 71 h 81"/>
                  <a:gd name="T20" fmla="*/ 3 w 35"/>
                  <a:gd name="T21" fmla="*/ 63 h 81"/>
                  <a:gd name="T22" fmla="*/ 0 w 35"/>
                  <a:gd name="T23" fmla="*/ 47 h 81"/>
                  <a:gd name="T24" fmla="*/ 0 w 35"/>
                  <a:gd name="T25" fmla="*/ 33 h 81"/>
                  <a:gd name="T26" fmla="*/ 3 w 35"/>
                  <a:gd name="T27" fmla="*/ 16 h 81"/>
                  <a:gd name="T28" fmla="*/ 11 w 35"/>
                  <a:gd name="T29" fmla="*/ 0 h 81"/>
                  <a:gd name="T30" fmla="*/ 3 w 35"/>
                  <a:gd name="T31" fmla="*/ 19 h 81"/>
                  <a:gd name="T32" fmla="*/ 0 w 35"/>
                  <a:gd name="T33" fmla="*/ 27 h 81"/>
                  <a:gd name="T34" fmla="*/ 0 w 35"/>
                  <a:gd name="T35" fmla="*/ 44 h 81"/>
                  <a:gd name="T36" fmla="*/ 3 w 35"/>
                  <a:gd name="T37" fmla="*/ 60 h 81"/>
                  <a:gd name="T38" fmla="*/ 6 w 35"/>
                  <a:gd name="T39" fmla="*/ 69 h 81"/>
                  <a:gd name="T40" fmla="*/ 6 w 35"/>
                  <a:gd name="T41" fmla="*/ 74 h 81"/>
                  <a:gd name="T42" fmla="*/ 14 w 35"/>
                  <a:gd name="T43" fmla="*/ 90 h 81"/>
                  <a:gd name="T44" fmla="*/ 42 w 35"/>
                  <a:gd name="T45" fmla="*/ 145 h 81"/>
                  <a:gd name="T46" fmla="*/ 69 w 35"/>
                  <a:gd name="T47" fmla="*/ 197 h 81"/>
                  <a:gd name="T48" fmla="*/ 83 w 35"/>
                  <a:gd name="T49" fmla="*/ 214 h 81"/>
                  <a:gd name="T50" fmla="*/ 86 w 35"/>
                  <a:gd name="T51" fmla="*/ 217 h 81"/>
                  <a:gd name="T52" fmla="*/ 89 w 35"/>
                  <a:gd name="T53" fmla="*/ 217 h 8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" h="81">
                    <a:moveTo>
                      <a:pt x="32" y="79"/>
                    </a:moveTo>
                    <a:lnTo>
                      <a:pt x="33" y="79"/>
                    </a:lnTo>
                    <a:lnTo>
                      <a:pt x="35" y="81"/>
                    </a:lnTo>
                    <a:lnTo>
                      <a:pt x="32" y="79"/>
                    </a:lnTo>
                    <a:lnTo>
                      <a:pt x="31" y="79"/>
                    </a:lnTo>
                    <a:lnTo>
                      <a:pt x="29" y="78"/>
                    </a:lnTo>
                    <a:lnTo>
                      <a:pt x="25" y="72"/>
                    </a:lnTo>
                    <a:lnTo>
                      <a:pt x="14" y="53"/>
                    </a:lnTo>
                    <a:lnTo>
                      <a:pt x="5" y="33"/>
                    </a:lnTo>
                    <a:lnTo>
                      <a:pt x="2" y="26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2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5" y="33"/>
                    </a:lnTo>
                    <a:lnTo>
                      <a:pt x="15" y="53"/>
                    </a:lnTo>
                    <a:lnTo>
                      <a:pt x="25" y="72"/>
                    </a:lnTo>
                    <a:lnTo>
                      <a:pt x="30" y="78"/>
                    </a:lnTo>
                    <a:lnTo>
                      <a:pt x="31" y="79"/>
                    </a:lnTo>
                    <a:lnTo>
                      <a:pt x="32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99" name="Freeform 244"/>
              <p:cNvSpPr>
                <a:spLocks/>
              </p:cNvSpPr>
              <p:nvPr/>
            </p:nvSpPr>
            <p:spPr bwMode="auto">
              <a:xfrm>
                <a:off x="2720" y="797"/>
                <a:ext cx="60" cy="168"/>
              </a:xfrm>
              <a:custGeom>
                <a:avLst/>
                <a:gdLst>
                  <a:gd name="T0" fmla="*/ 60 w 22"/>
                  <a:gd name="T1" fmla="*/ 162 h 61"/>
                  <a:gd name="T2" fmla="*/ 60 w 22"/>
                  <a:gd name="T3" fmla="*/ 168 h 61"/>
                  <a:gd name="T4" fmla="*/ 60 w 22"/>
                  <a:gd name="T5" fmla="*/ 162 h 61"/>
                  <a:gd name="T6" fmla="*/ 57 w 22"/>
                  <a:gd name="T7" fmla="*/ 162 h 61"/>
                  <a:gd name="T8" fmla="*/ 55 w 22"/>
                  <a:gd name="T9" fmla="*/ 157 h 61"/>
                  <a:gd name="T10" fmla="*/ 46 w 22"/>
                  <a:gd name="T11" fmla="*/ 146 h 61"/>
                  <a:gd name="T12" fmla="*/ 30 w 22"/>
                  <a:gd name="T13" fmla="*/ 105 h 61"/>
                  <a:gd name="T14" fmla="*/ 14 w 22"/>
                  <a:gd name="T15" fmla="*/ 63 h 61"/>
                  <a:gd name="T16" fmla="*/ 11 w 22"/>
                  <a:gd name="T17" fmla="*/ 50 h 61"/>
                  <a:gd name="T18" fmla="*/ 11 w 22"/>
                  <a:gd name="T19" fmla="*/ 47 h 61"/>
                  <a:gd name="T20" fmla="*/ 3 w 22"/>
                  <a:gd name="T21" fmla="*/ 14 h 61"/>
                  <a:gd name="T22" fmla="*/ 0 w 22"/>
                  <a:gd name="T23" fmla="*/ 0 h 61"/>
                  <a:gd name="T24" fmla="*/ 5 w 22"/>
                  <a:gd name="T25" fmla="*/ 14 h 61"/>
                  <a:gd name="T26" fmla="*/ 14 w 22"/>
                  <a:gd name="T27" fmla="*/ 47 h 61"/>
                  <a:gd name="T28" fmla="*/ 14 w 22"/>
                  <a:gd name="T29" fmla="*/ 55 h 61"/>
                  <a:gd name="T30" fmla="*/ 16 w 22"/>
                  <a:gd name="T31" fmla="*/ 69 h 61"/>
                  <a:gd name="T32" fmla="*/ 33 w 22"/>
                  <a:gd name="T33" fmla="*/ 105 h 61"/>
                  <a:gd name="T34" fmla="*/ 52 w 22"/>
                  <a:gd name="T35" fmla="*/ 146 h 61"/>
                  <a:gd name="T36" fmla="*/ 57 w 22"/>
                  <a:gd name="T37" fmla="*/ 157 h 61"/>
                  <a:gd name="T38" fmla="*/ 60 w 22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61">
                    <a:moveTo>
                      <a:pt x="22" y="59"/>
                    </a:moveTo>
                    <a:lnTo>
                      <a:pt x="22" y="61"/>
                    </a:lnTo>
                    <a:lnTo>
                      <a:pt x="22" y="59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7" y="53"/>
                    </a:lnTo>
                    <a:lnTo>
                      <a:pt x="11" y="3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6" y="25"/>
                    </a:lnTo>
                    <a:lnTo>
                      <a:pt x="12" y="38"/>
                    </a:lnTo>
                    <a:lnTo>
                      <a:pt x="19" y="53"/>
                    </a:lnTo>
                    <a:lnTo>
                      <a:pt x="21" y="57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0" name="Freeform 245"/>
              <p:cNvSpPr>
                <a:spLocks/>
              </p:cNvSpPr>
              <p:nvPr/>
            </p:nvSpPr>
            <p:spPr bwMode="auto">
              <a:xfrm>
                <a:off x="2764" y="660"/>
                <a:ext cx="263" cy="305"/>
              </a:xfrm>
              <a:custGeom>
                <a:avLst/>
                <a:gdLst>
                  <a:gd name="T0" fmla="*/ 148 w 96"/>
                  <a:gd name="T1" fmla="*/ 297 h 111"/>
                  <a:gd name="T2" fmla="*/ 148 w 96"/>
                  <a:gd name="T3" fmla="*/ 300 h 111"/>
                  <a:gd name="T4" fmla="*/ 162 w 96"/>
                  <a:gd name="T5" fmla="*/ 305 h 111"/>
                  <a:gd name="T6" fmla="*/ 148 w 96"/>
                  <a:gd name="T7" fmla="*/ 300 h 111"/>
                  <a:gd name="T8" fmla="*/ 142 w 96"/>
                  <a:gd name="T9" fmla="*/ 300 h 111"/>
                  <a:gd name="T10" fmla="*/ 126 w 96"/>
                  <a:gd name="T11" fmla="*/ 294 h 111"/>
                  <a:gd name="T12" fmla="*/ 107 w 96"/>
                  <a:gd name="T13" fmla="*/ 280 h 111"/>
                  <a:gd name="T14" fmla="*/ 85 w 96"/>
                  <a:gd name="T15" fmla="*/ 267 h 111"/>
                  <a:gd name="T16" fmla="*/ 60 w 96"/>
                  <a:gd name="T17" fmla="*/ 242 h 111"/>
                  <a:gd name="T18" fmla="*/ 38 w 96"/>
                  <a:gd name="T19" fmla="*/ 220 h 111"/>
                  <a:gd name="T20" fmla="*/ 16 w 96"/>
                  <a:gd name="T21" fmla="*/ 184 h 111"/>
                  <a:gd name="T22" fmla="*/ 11 w 96"/>
                  <a:gd name="T23" fmla="*/ 168 h 111"/>
                  <a:gd name="T24" fmla="*/ 8 w 96"/>
                  <a:gd name="T25" fmla="*/ 146 h 111"/>
                  <a:gd name="T26" fmla="*/ 3 w 96"/>
                  <a:gd name="T27" fmla="*/ 126 h 111"/>
                  <a:gd name="T28" fmla="*/ 0 w 96"/>
                  <a:gd name="T29" fmla="*/ 107 h 111"/>
                  <a:gd name="T30" fmla="*/ 3 w 96"/>
                  <a:gd name="T31" fmla="*/ 88 h 111"/>
                  <a:gd name="T32" fmla="*/ 11 w 96"/>
                  <a:gd name="T33" fmla="*/ 69 h 111"/>
                  <a:gd name="T34" fmla="*/ 16 w 96"/>
                  <a:gd name="T35" fmla="*/ 55 h 111"/>
                  <a:gd name="T36" fmla="*/ 27 w 96"/>
                  <a:gd name="T37" fmla="*/ 38 h 111"/>
                  <a:gd name="T38" fmla="*/ 38 w 96"/>
                  <a:gd name="T39" fmla="*/ 27 h 111"/>
                  <a:gd name="T40" fmla="*/ 52 w 96"/>
                  <a:gd name="T41" fmla="*/ 16 h 111"/>
                  <a:gd name="T42" fmla="*/ 60 w 96"/>
                  <a:gd name="T43" fmla="*/ 8 h 111"/>
                  <a:gd name="T44" fmla="*/ 74 w 96"/>
                  <a:gd name="T45" fmla="*/ 3 h 111"/>
                  <a:gd name="T46" fmla="*/ 96 w 96"/>
                  <a:gd name="T47" fmla="*/ 0 h 111"/>
                  <a:gd name="T48" fmla="*/ 112 w 96"/>
                  <a:gd name="T49" fmla="*/ 0 h 111"/>
                  <a:gd name="T50" fmla="*/ 123 w 96"/>
                  <a:gd name="T51" fmla="*/ 3 h 111"/>
                  <a:gd name="T52" fmla="*/ 151 w 96"/>
                  <a:gd name="T53" fmla="*/ 14 h 111"/>
                  <a:gd name="T54" fmla="*/ 219 w 96"/>
                  <a:gd name="T55" fmla="*/ 47 h 111"/>
                  <a:gd name="T56" fmla="*/ 263 w 96"/>
                  <a:gd name="T57" fmla="*/ 71 h 111"/>
                  <a:gd name="T58" fmla="*/ 219 w 96"/>
                  <a:gd name="T59" fmla="*/ 47 h 111"/>
                  <a:gd name="T60" fmla="*/ 164 w 96"/>
                  <a:gd name="T61" fmla="*/ 25 h 111"/>
                  <a:gd name="T62" fmla="*/ 126 w 96"/>
                  <a:gd name="T63" fmla="*/ 8 h 111"/>
                  <a:gd name="T64" fmla="*/ 112 w 96"/>
                  <a:gd name="T65" fmla="*/ 0 h 111"/>
                  <a:gd name="T66" fmla="*/ 107 w 96"/>
                  <a:gd name="T67" fmla="*/ 0 h 111"/>
                  <a:gd name="T68" fmla="*/ 88 w 96"/>
                  <a:gd name="T69" fmla="*/ 0 h 111"/>
                  <a:gd name="T70" fmla="*/ 68 w 96"/>
                  <a:gd name="T71" fmla="*/ 8 h 111"/>
                  <a:gd name="T72" fmla="*/ 58 w 96"/>
                  <a:gd name="T73" fmla="*/ 11 h 111"/>
                  <a:gd name="T74" fmla="*/ 49 w 96"/>
                  <a:gd name="T75" fmla="*/ 19 h 111"/>
                  <a:gd name="T76" fmla="*/ 38 w 96"/>
                  <a:gd name="T77" fmla="*/ 30 h 111"/>
                  <a:gd name="T78" fmla="*/ 27 w 96"/>
                  <a:gd name="T79" fmla="*/ 44 h 111"/>
                  <a:gd name="T80" fmla="*/ 16 w 96"/>
                  <a:gd name="T81" fmla="*/ 58 h 111"/>
                  <a:gd name="T82" fmla="*/ 11 w 96"/>
                  <a:gd name="T83" fmla="*/ 74 h 111"/>
                  <a:gd name="T84" fmla="*/ 3 w 96"/>
                  <a:gd name="T85" fmla="*/ 93 h 111"/>
                  <a:gd name="T86" fmla="*/ 3 w 96"/>
                  <a:gd name="T87" fmla="*/ 110 h 111"/>
                  <a:gd name="T88" fmla="*/ 3 w 96"/>
                  <a:gd name="T89" fmla="*/ 129 h 111"/>
                  <a:gd name="T90" fmla="*/ 8 w 96"/>
                  <a:gd name="T91" fmla="*/ 146 h 111"/>
                  <a:gd name="T92" fmla="*/ 14 w 96"/>
                  <a:gd name="T93" fmla="*/ 168 h 111"/>
                  <a:gd name="T94" fmla="*/ 22 w 96"/>
                  <a:gd name="T95" fmla="*/ 184 h 111"/>
                  <a:gd name="T96" fmla="*/ 41 w 96"/>
                  <a:gd name="T97" fmla="*/ 220 h 111"/>
                  <a:gd name="T98" fmla="*/ 60 w 96"/>
                  <a:gd name="T99" fmla="*/ 242 h 111"/>
                  <a:gd name="T100" fmla="*/ 85 w 96"/>
                  <a:gd name="T101" fmla="*/ 267 h 111"/>
                  <a:gd name="T102" fmla="*/ 110 w 96"/>
                  <a:gd name="T103" fmla="*/ 280 h 111"/>
                  <a:gd name="T104" fmla="*/ 126 w 96"/>
                  <a:gd name="T105" fmla="*/ 291 h 111"/>
                  <a:gd name="T106" fmla="*/ 148 w 96"/>
                  <a:gd name="T107" fmla="*/ 297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6" h="111">
                    <a:moveTo>
                      <a:pt x="54" y="108"/>
                    </a:moveTo>
                    <a:lnTo>
                      <a:pt x="54" y="109"/>
                    </a:lnTo>
                    <a:lnTo>
                      <a:pt x="59" y="111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46" y="107"/>
                    </a:lnTo>
                    <a:lnTo>
                      <a:pt x="39" y="102"/>
                    </a:lnTo>
                    <a:lnTo>
                      <a:pt x="31" y="97"/>
                    </a:lnTo>
                    <a:lnTo>
                      <a:pt x="22" y="88"/>
                    </a:lnTo>
                    <a:lnTo>
                      <a:pt x="14" y="80"/>
                    </a:lnTo>
                    <a:lnTo>
                      <a:pt x="6" y="67"/>
                    </a:lnTo>
                    <a:lnTo>
                      <a:pt x="4" y="61"/>
                    </a:lnTo>
                    <a:lnTo>
                      <a:pt x="3" y="53"/>
                    </a:lnTo>
                    <a:lnTo>
                      <a:pt x="1" y="46"/>
                    </a:lnTo>
                    <a:lnTo>
                      <a:pt x="0" y="39"/>
                    </a:lnTo>
                    <a:lnTo>
                      <a:pt x="1" y="32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55" y="5"/>
                    </a:lnTo>
                    <a:lnTo>
                      <a:pt x="80" y="17"/>
                    </a:lnTo>
                    <a:lnTo>
                      <a:pt x="96" y="26"/>
                    </a:lnTo>
                    <a:lnTo>
                      <a:pt x="80" y="17"/>
                    </a:lnTo>
                    <a:lnTo>
                      <a:pt x="60" y="9"/>
                    </a:lnTo>
                    <a:lnTo>
                      <a:pt x="46" y="3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21" y="4"/>
                    </a:lnTo>
                    <a:lnTo>
                      <a:pt x="18" y="7"/>
                    </a:lnTo>
                    <a:lnTo>
                      <a:pt x="14" y="11"/>
                    </a:lnTo>
                    <a:lnTo>
                      <a:pt x="10" y="16"/>
                    </a:lnTo>
                    <a:lnTo>
                      <a:pt x="6" y="21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8" y="67"/>
                    </a:lnTo>
                    <a:lnTo>
                      <a:pt x="15" y="80"/>
                    </a:lnTo>
                    <a:lnTo>
                      <a:pt x="22" y="88"/>
                    </a:lnTo>
                    <a:lnTo>
                      <a:pt x="31" y="97"/>
                    </a:lnTo>
                    <a:lnTo>
                      <a:pt x="40" y="102"/>
                    </a:lnTo>
                    <a:lnTo>
                      <a:pt x="46" y="106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1" name="Freeform 246"/>
              <p:cNvSpPr>
                <a:spLocks/>
              </p:cNvSpPr>
              <p:nvPr/>
            </p:nvSpPr>
            <p:spPr bwMode="auto">
              <a:xfrm>
                <a:off x="2786" y="677"/>
                <a:ext cx="252" cy="277"/>
              </a:xfrm>
              <a:custGeom>
                <a:avLst/>
                <a:gdLst>
                  <a:gd name="T0" fmla="*/ 238 w 92"/>
                  <a:gd name="T1" fmla="*/ 80 h 101"/>
                  <a:gd name="T2" fmla="*/ 241 w 92"/>
                  <a:gd name="T3" fmla="*/ 80 h 101"/>
                  <a:gd name="T4" fmla="*/ 252 w 92"/>
                  <a:gd name="T5" fmla="*/ 82 h 101"/>
                  <a:gd name="T6" fmla="*/ 241 w 92"/>
                  <a:gd name="T7" fmla="*/ 80 h 101"/>
                  <a:gd name="T8" fmla="*/ 238 w 92"/>
                  <a:gd name="T9" fmla="*/ 80 h 101"/>
                  <a:gd name="T10" fmla="*/ 216 w 92"/>
                  <a:gd name="T11" fmla="*/ 71 h 101"/>
                  <a:gd name="T12" fmla="*/ 200 w 92"/>
                  <a:gd name="T13" fmla="*/ 66 h 101"/>
                  <a:gd name="T14" fmla="*/ 175 w 92"/>
                  <a:gd name="T15" fmla="*/ 52 h 101"/>
                  <a:gd name="T16" fmla="*/ 151 w 92"/>
                  <a:gd name="T17" fmla="*/ 30 h 101"/>
                  <a:gd name="T18" fmla="*/ 121 w 92"/>
                  <a:gd name="T19" fmla="*/ 14 h 101"/>
                  <a:gd name="T20" fmla="*/ 104 w 92"/>
                  <a:gd name="T21" fmla="*/ 8 h 101"/>
                  <a:gd name="T22" fmla="*/ 88 w 92"/>
                  <a:gd name="T23" fmla="*/ 3 h 101"/>
                  <a:gd name="T24" fmla="*/ 71 w 92"/>
                  <a:gd name="T25" fmla="*/ 3 h 101"/>
                  <a:gd name="T26" fmla="*/ 49 w 92"/>
                  <a:gd name="T27" fmla="*/ 8 h 101"/>
                  <a:gd name="T28" fmla="*/ 30 w 92"/>
                  <a:gd name="T29" fmla="*/ 16 h 101"/>
                  <a:gd name="T30" fmla="*/ 19 w 92"/>
                  <a:gd name="T31" fmla="*/ 27 h 101"/>
                  <a:gd name="T32" fmla="*/ 8 w 92"/>
                  <a:gd name="T33" fmla="*/ 44 h 101"/>
                  <a:gd name="T34" fmla="*/ 5 w 92"/>
                  <a:gd name="T35" fmla="*/ 63 h 101"/>
                  <a:gd name="T36" fmla="*/ 3 w 92"/>
                  <a:gd name="T37" fmla="*/ 96 h 101"/>
                  <a:gd name="T38" fmla="*/ 3 w 92"/>
                  <a:gd name="T39" fmla="*/ 126 h 101"/>
                  <a:gd name="T40" fmla="*/ 8 w 92"/>
                  <a:gd name="T41" fmla="*/ 151 h 101"/>
                  <a:gd name="T42" fmla="*/ 19 w 92"/>
                  <a:gd name="T43" fmla="*/ 170 h 101"/>
                  <a:gd name="T44" fmla="*/ 30 w 92"/>
                  <a:gd name="T45" fmla="*/ 184 h 101"/>
                  <a:gd name="T46" fmla="*/ 58 w 92"/>
                  <a:gd name="T47" fmla="*/ 211 h 101"/>
                  <a:gd name="T48" fmla="*/ 85 w 92"/>
                  <a:gd name="T49" fmla="*/ 236 h 101"/>
                  <a:gd name="T50" fmla="*/ 115 w 92"/>
                  <a:gd name="T51" fmla="*/ 255 h 101"/>
                  <a:gd name="T52" fmla="*/ 151 w 92"/>
                  <a:gd name="T53" fmla="*/ 274 h 101"/>
                  <a:gd name="T54" fmla="*/ 156 w 92"/>
                  <a:gd name="T55" fmla="*/ 277 h 101"/>
                  <a:gd name="T56" fmla="*/ 112 w 92"/>
                  <a:gd name="T57" fmla="*/ 255 h 101"/>
                  <a:gd name="T58" fmla="*/ 99 w 92"/>
                  <a:gd name="T59" fmla="*/ 250 h 101"/>
                  <a:gd name="T60" fmla="*/ 66 w 92"/>
                  <a:gd name="T61" fmla="*/ 222 h 101"/>
                  <a:gd name="T62" fmla="*/ 36 w 92"/>
                  <a:gd name="T63" fmla="*/ 195 h 101"/>
                  <a:gd name="T64" fmla="*/ 27 w 92"/>
                  <a:gd name="T65" fmla="*/ 184 h 101"/>
                  <a:gd name="T66" fmla="*/ 27 w 92"/>
                  <a:gd name="T67" fmla="*/ 181 h 101"/>
                  <a:gd name="T68" fmla="*/ 16 w 92"/>
                  <a:gd name="T69" fmla="*/ 165 h 101"/>
                  <a:gd name="T70" fmla="*/ 5 w 92"/>
                  <a:gd name="T71" fmla="*/ 148 h 101"/>
                  <a:gd name="T72" fmla="*/ 0 w 92"/>
                  <a:gd name="T73" fmla="*/ 123 h 101"/>
                  <a:gd name="T74" fmla="*/ 0 w 92"/>
                  <a:gd name="T75" fmla="*/ 93 h 101"/>
                  <a:gd name="T76" fmla="*/ 3 w 92"/>
                  <a:gd name="T77" fmla="*/ 77 h 101"/>
                  <a:gd name="T78" fmla="*/ 5 w 92"/>
                  <a:gd name="T79" fmla="*/ 58 h 101"/>
                  <a:gd name="T80" fmla="*/ 8 w 92"/>
                  <a:gd name="T81" fmla="*/ 41 h 101"/>
                  <a:gd name="T82" fmla="*/ 19 w 92"/>
                  <a:gd name="T83" fmla="*/ 25 h 101"/>
                  <a:gd name="T84" fmla="*/ 33 w 92"/>
                  <a:gd name="T85" fmla="*/ 14 h 101"/>
                  <a:gd name="T86" fmla="*/ 52 w 92"/>
                  <a:gd name="T87" fmla="*/ 8 h 101"/>
                  <a:gd name="T88" fmla="*/ 71 w 92"/>
                  <a:gd name="T89" fmla="*/ 0 h 101"/>
                  <a:gd name="T90" fmla="*/ 90 w 92"/>
                  <a:gd name="T91" fmla="*/ 0 h 101"/>
                  <a:gd name="T92" fmla="*/ 107 w 92"/>
                  <a:gd name="T93" fmla="*/ 3 h 101"/>
                  <a:gd name="T94" fmla="*/ 126 w 92"/>
                  <a:gd name="T95" fmla="*/ 11 h 101"/>
                  <a:gd name="T96" fmla="*/ 151 w 92"/>
                  <a:gd name="T97" fmla="*/ 30 h 101"/>
                  <a:gd name="T98" fmla="*/ 175 w 92"/>
                  <a:gd name="T99" fmla="*/ 52 h 101"/>
                  <a:gd name="T100" fmla="*/ 200 w 92"/>
                  <a:gd name="T101" fmla="*/ 66 h 101"/>
                  <a:gd name="T102" fmla="*/ 219 w 92"/>
                  <a:gd name="T103" fmla="*/ 71 h 101"/>
                  <a:gd name="T104" fmla="*/ 238 w 92"/>
                  <a:gd name="T105" fmla="*/ 80 h 1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2" h="101">
                    <a:moveTo>
                      <a:pt x="87" y="29"/>
                    </a:moveTo>
                    <a:lnTo>
                      <a:pt x="88" y="29"/>
                    </a:lnTo>
                    <a:lnTo>
                      <a:pt x="92" y="30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79" y="26"/>
                    </a:lnTo>
                    <a:lnTo>
                      <a:pt x="73" y="24"/>
                    </a:lnTo>
                    <a:lnTo>
                      <a:pt x="64" y="19"/>
                    </a:lnTo>
                    <a:lnTo>
                      <a:pt x="55" y="11"/>
                    </a:lnTo>
                    <a:lnTo>
                      <a:pt x="44" y="5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1"/>
                    </a:lnTo>
                    <a:lnTo>
                      <a:pt x="18" y="3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1" y="35"/>
                    </a:lnTo>
                    <a:lnTo>
                      <a:pt x="1" y="46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7"/>
                    </a:lnTo>
                    <a:lnTo>
                      <a:pt x="21" y="77"/>
                    </a:lnTo>
                    <a:lnTo>
                      <a:pt x="31" y="86"/>
                    </a:lnTo>
                    <a:lnTo>
                      <a:pt x="42" y="93"/>
                    </a:lnTo>
                    <a:lnTo>
                      <a:pt x="55" y="100"/>
                    </a:lnTo>
                    <a:lnTo>
                      <a:pt x="57" y="101"/>
                    </a:lnTo>
                    <a:lnTo>
                      <a:pt x="41" y="93"/>
                    </a:lnTo>
                    <a:lnTo>
                      <a:pt x="36" y="91"/>
                    </a:lnTo>
                    <a:lnTo>
                      <a:pt x="24" y="81"/>
                    </a:lnTo>
                    <a:lnTo>
                      <a:pt x="13" y="71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6" y="60"/>
                    </a:lnTo>
                    <a:lnTo>
                      <a:pt x="2" y="54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2" y="5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9" y="1"/>
                    </a:lnTo>
                    <a:lnTo>
                      <a:pt x="46" y="4"/>
                    </a:lnTo>
                    <a:lnTo>
                      <a:pt x="55" y="11"/>
                    </a:lnTo>
                    <a:lnTo>
                      <a:pt x="64" y="19"/>
                    </a:lnTo>
                    <a:lnTo>
                      <a:pt x="73" y="24"/>
                    </a:lnTo>
                    <a:lnTo>
                      <a:pt x="80" y="26"/>
                    </a:lnTo>
                    <a:lnTo>
                      <a:pt x="87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2" name="Freeform 247"/>
              <p:cNvSpPr>
                <a:spLocks/>
              </p:cNvSpPr>
              <p:nvPr/>
            </p:nvSpPr>
            <p:spPr bwMode="auto">
              <a:xfrm>
                <a:off x="2799" y="699"/>
                <a:ext cx="245" cy="238"/>
              </a:xfrm>
              <a:custGeom>
                <a:avLst/>
                <a:gdLst>
                  <a:gd name="T0" fmla="*/ 231 w 89"/>
                  <a:gd name="T1" fmla="*/ 82 h 87"/>
                  <a:gd name="T2" fmla="*/ 234 w 89"/>
                  <a:gd name="T3" fmla="*/ 85 h 87"/>
                  <a:gd name="T4" fmla="*/ 245 w 89"/>
                  <a:gd name="T5" fmla="*/ 88 h 87"/>
                  <a:gd name="T6" fmla="*/ 234 w 89"/>
                  <a:gd name="T7" fmla="*/ 85 h 87"/>
                  <a:gd name="T8" fmla="*/ 231 w 89"/>
                  <a:gd name="T9" fmla="*/ 85 h 87"/>
                  <a:gd name="T10" fmla="*/ 215 w 89"/>
                  <a:gd name="T11" fmla="*/ 77 h 87"/>
                  <a:gd name="T12" fmla="*/ 176 w 89"/>
                  <a:gd name="T13" fmla="*/ 55 h 87"/>
                  <a:gd name="T14" fmla="*/ 149 w 89"/>
                  <a:gd name="T15" fmla="*/ 41 h 87"/>
                  <a:gd name="T16" fmla="*/ 121 w 89"/>
                  <a:gd name="T17" fmla="*/ 19 h 87"/>
                  <a:gd name="T18" fmla="*/ 88 w 89"/>
                  <a:gd name="T19" fmla="*/ 5 h 87"/>
                  <a:gd name="T20" fmla="*/ 72 w 89"/>
                  <a:gd name="T21" fmla="*/ 3 h 87"/>
                  <a:gd name="T22" fmla="*/ 52 w 89"/>
                  <a:gd name="T23" fmla="*/ 3 h 87"/>
                  <a:gd name="T24" fmla="*/ 44 w 89"/>
                  <a:gd name="T25" fmla="*/ 3 h 87"/>
                  <a:gd name="T26" fmla="*/ 33 w 89"/>
                  <a:gd name="T27" fmla="*/ 3 h 87"/>
                  <a:gd name="T28" fmla="*/ 25 w 89"/>
                  <a:gd name="T29" fmla="*/ 5 h 87"/>
                  <a:gd name="T30" fmla="*/ 19 w 89"/>
                  <a:gd name="T31" fmla="*/ 14 h 87"/>
                  <a:gd name="T32" fmla="*/ 14 w 89"/>
                  <a:gd name="T33" fmla="*/ 30 h 87"/>
                  <a:gd name="T34" fmla="*/ 6 w 89"/>
                  <a:gd name="T35" fmla="*/ 47 h 87"/>
                  <a:gd name="T36" fmla="*/ 3 w 89"/>
                  <a:gd name="T37" fmla="*/ 60 h 87"/>
                  <a:gd name="T38" fmla="*/ 3 w 89"/>
                  <a:gd name="T39" fmla="*/ 77 h 87"/>
                  <a:gd name="T40" fmla="*/ 3 w 89"/>
                  <a:gd name="T41" fmla="*/ 90 h 87"/>
                  <a:gd name="T42" fmla="*/ 6 w 89"/>
                  <a:gd name="T43" fmla="*/ 104 h 87"/>
                  <a:gd name="T44" fmla="*/ 17 w 89"/>
                  <a:gd name="T45" fmla="*/ 129 h 87"/>
                  <a:gd name="T46" fmla="*/ 25 w 89"/>
                  <a:gd name="T47" fmla="*/ 145 h 87"/>
                  <a:gd name="T48" fmla="*/ 39 w 89"/>
                  <a:gd name="T49" fmla="*/ 156 h 87"/>
                  <a:gd name="T50" fmla="*/ 66 w 89"/>
                  <a:gd name="T51" fmla="*/ 183 h 87"/>
                  <a:gd name="T52" fmla="*/ 91 w 89"/>
                  <a:gd name="T53" fmla="*/ 202 h 87"/>
                  <a:gd name="T54" fmla="*/ 121 w 89"/>
                  <a:gd name="T55" fmla="*/ 227 h 87"/>
                  <a:gd name="T56" fmla="*/ 132 w 89"/>
                  <a:gd name="T57" fmla="*/ 230 h 87"/>
                  <a:gd name="T58" fmla="*/ 143 w 89"/>
                  <a:gd name="T59" fmla="*/ 233 h 87"/>
                  <a:gd name="T60" fmla="*/ 157 w 89"/>
                  <a:gd name="T61" fmla="*/ 233 h 87"/>
                  <a:gd name="T62" fmla="*/ 162 w 89"/>
                  <a:gd name="T63" fmla="*/ 233 h 87"/>
                  <a:gd name="T64" fmla="*/ 157 w 89"/>
                  <a:gd name="T65" fmla="*/ 233 h 87"/>
                  <a:gd name="T66" fmla="*/ 146 w 89"/>
                  <a:gd name="T67" fmla="*/ 238 h 87"/>
                  <a:gd name="T68" fmla="*/ 132 w 89"/>
                  <a:gd name="T69" fmla="*/ 233 h 87"/>
                  <a:gd name="T70" fmla="*/ 118 w 89"/>
                  <a:gd name="T71" fmla="*/ 227 h 87"/>
                  <a:gd name="T72" fmla="*/ 105 w 89"/>
                  <a:gd name="T73" fmla="*/ 216 h 87"/>
                  <a:gd name="T74" fmla="*/ 77 w 89"/>
                  <a:gd name="T75" fmla="*/ 194 h 87"/>
                  <a:gd name="T76" fmla="*/ 33 w 89"/>
                  <a:gd name="T77" fmla="*/ 153 h 87"/>
                  <a:gd name="T78" fmla="*/ 22 w 89"/>
                  <a:gd name="T79" fmla="*/ 142 h 87"/>
                  <a:gd name="T80" fmla="*/ 14 w 89"/>
                  <a:gd name="T81" fmla="*/ 126 h 87"/>
                  <a:gd name="T82" fmla="*/ 3 w 89"/>
                  <a:gd name="T83" fmla="*/ 101 h 87"/>
                  <a:gd name="T84" fmla="*/ 3 w 89"/>
                  <a:gd name="T85" fmla="*/ 88 h 87"/>
                  <a:gd name="T86" fmla="*/ 0 w 89"/>
                  <a:gd name="T87" fmla="*/ 74 h 87"/>
                  <a:gd name="T88" fmla="*/ 3 w 89"/>
                  <a:gd name="T89" fmla="*/ 57 h 87"/>
                  <a:gd name="T90" fmla="*/ 6 w 89"/>
                  <a:gd name="T91" fmla="*/ 41 h 87"/>
                  <a:gd name="T92" fmla="*/ 14 w 89"/>
                  <a:gd name="T93" fmla="*/ 22 h 87"/>
                  <a:gd name="T94" fmla="*/ 22 w 89"/>
                  <a:gd name="T95" fmla="*/ 8 h 87"/>
                  <a:gd name="T96" fmla="*/ 30 w 89"/>
                  <a:gd name="T97" fmla="*/ 5 h 87"/>
                  <a:gd name="T98" fmla="*/ 36 w 89"/>
                  <a:gd name="T99" fmla="*/ 3 h 87"/>
                  <a:gd name="T100" fmla="*/ 47 w 89"/>
                  <a:gd name="T101" fmla="*/ 0 h 87"/>
                  <a:gd name="T102" fmla="*/ 58 w 89"/>
                  <a:gd name="T103" fmla="*/ 3 h 87"/>
                  <a:gd name="T104" fmla="*/ 74 w 89"/>
                  <a:gd name="T105" fmla="*/ 3 h 87"/>
                  <a:gd name="T106" fmla="*/ 91 w 89"/>
                  <a:gd name="T107" fmla="*/ 5 h 87"/>
                  <a:gd name="T108" fmla="*/ 121 w 89"/>
                  <a:gd name="T109" fmla="*/ 19 h 87"/>
                  <a:gd name="T110" fmla="*/ 176 w 89"/>
                  <a:gd name="T111" fmla="*/ 55 h 87"/>
                  <a:gd name="T112" fmla="*/ 215 w 89"/>
                  <a:gd name="T113" fmla="*/ 74 h 87"/>
                  <a:gd name="T114" fmla="*/ 231 w 89"/>
                  <a:gd name="T115" fmla="*/ 82 h 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" h="87">
                    <a:moveTo>
                      <a:pt x="84" y="30"/>
                    </a:moveTo>
                    <a:lnTo>
                      <a:pt x="85" y="31"/>
                    </a:lnTo>
                    <a:lnTo>
                      <a:pt x="89" y="32"/>
                    </a:lnTo>
                    <a:lnTo>
                      <a:pt x="85" y="31"/>
                    </a:lnTo>
                    <a:lnTo>
                      <a:pt x="84" y="31"/>
                    </a:lnTo>
                    <a:lnTo>
                      <a:pt x="78" y="28"/>
                    </a:lnTo>
                    <a:lnTo>
                      <a:pt x="64" y="20"/>
                    </a:lnTo>
                    <a:lnTo>
                      <a:pt x="54" y="15"/>
                    </a:lnTo>
                    <a:lnTo>
                      <a:pt x="44" y="7"/>
                    </a:lnTo>
                    <a:lnTo>
                      <a:pt x="32" y="2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2" y="38"/>
                    </a:lnTo>
                    <a:lnTo>
                      <a:pt x="6" y="47"/>
                    </a:lnTo>
                    <a:lnTo>
                      <a:pt x="9" y="53"/>
                    </a:lnTo>
                    <a:lnTo>
                      <a:pt x="14" y="57"/>
                    </a:lnTo>
                    <a:lnTo>
                      <a:pt x="24" y="67"/>
                    </a:lnTo>
                    <a:lnTo>
                      <a:pt x="33" y="74"/>
                    </a:lnTo>
                    <a:lnTo>
                      <a:pt x="44" y="83"/>
                    </a:lnTo>
                    <a:lnTo>
                      <a:pt x="48" y="84"/>
                    </a:lnTo>
                    <a:lnTo>
                      <a:pt x="52" y="85"/>
                    </a:lnTo>
                    <a:lnTo>
                      <a:pt x="57" y="85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3" y="87"/>
                    </a:lnTo>
                    <a:lnTo>
                      <a:pt x="48" y="85"/>
                    </a:lnTo>
                    <a:lnTo>
                      <a:pt x="43" y="83"/>
                    </a:lnTo>
                    <a:lnTo>
                      <a:pt x="38" y="79"/>
                    </a:lnTo>
                    <a:lnTo>
                      <a:pt x="28" y="71"/>
                    </a:lnTo>
                    <a:lnTo>
                      <a:pt x="12" y="56"/>
                    </a:lnTo>
                    <a:lnTo>
                      <a:pt x="8" y="52"/>
                    </a:lnTo>
                    <a:lnTo>
                      <a:pt x="5" y="46"/>
                    </a:lnTo>
                    <a:lnTo>
                      <a:pt x="1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1" y="1"/>
                    </a:lnTo>
                    <a:lnTo>
                      <a:pt x="27" y="1"/>
                    </a:lnTo>
                    <a:lnTo>
                      <a:pt x="33" y="2"/>
                    </a:lnTo>
                    <a:lnTo>
                      <a:pt x="44" y="7"/>
                    </a:lnTo>
                    <a:lnTo>
                      <a:pt x="64" y="20"/>
                    </a:lnTo>
                    <a:lnTo>
                      <a:pt x="78" y="27"/>
                    </a:lnTo>
                    <a:lnTo>
                      <a:pt x="84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3" name="Freeform 248"/>
              <p:cNvSpPr>
                <a:spLocks/>
              </p:cNvSpPr>
              <p:nvPr/>
            </p:nvSpPr>
            <p:spPr bwMode="auto">
              <a:xfrm>
                <a:off x="2832" y="720"/>
                <a:ext cx="212" cy="113"/>
              </a:xfrm>
              <a:custGeom>
                <a:avLst/>
                <a:gdLst>
                  <a:gd name="T0" fmla="*/ 206 w 77"/>
                  <a:gd name="T1" fmla="*/ 83 h 41"/>
                  <a:gd name="T2" fmla="*/ 212 w 77"/>
                  <a:gd name="T3" fmla="*/ 85 h 41"/>
                  <a:gd name="T4" fmla="*/ 206 w 77"/>
                  <a:gd name="T5" fmla="*/ 85 h 41"/>
                  <a:gd name="T6" fmla="*/ 193 w 77"/>
                  <a:gd name="T7" fmla="*/ 83 h 41"/>
                  <a:gd name="T8" fmla="*/ 168 w 77"/>
                  <a:gd name="T9" fmla="*/ 77 h 41"/>
                  <a:gd name="T10" fmla="*/ 132 w 77"/>
                  <a:gd name="T11" fmla="*/ 55 h 41"/>
                  <a:gd name="T12" fmla="*/ 116 w 77"/>
                  <a:gd name="T13" fmla="*/ 47 h 41"/>
                  <a:gd name="T14" fmla="*/ 99 w 77"/>
                  <a:gd name="T15" fmla="*/ 28 h 41"/>
                  <a:gd name="T16" fmla="*/ 80 w 77"/>
                  <a:gd name="T17" fmla="*/ 19 h 41"/>
                  <a:gd name="T18" fmla="*/ 61 w 77"/>
                  <a:gd name="T19" fmla="*/ 8 h 41"/>
                  <a:gd name="T20" fmla="*/ 41 w 77"/>
                  <a:gd name="T21" fmla="*/ 6 h 41"/>
                  <a:gd name="T22" fmla="*/ 33 w 77"/>
                  <a:gd name="T23" fmla="*/ 6 h 41"/>
                  <a:gd name="T24" fmla="*/ 25 w 77"/>
                  <a:gd name="T25" fmla="*/ 8 h 41"/>
                  <a:gd name="T26" fmla="*/ 14 w 77"/>
                  <a:gd name="T27" fmla="*/ 14 h 41"/>
                  <a:gd name="T28" fmla="*/ 6 w 77"/>
                  <a:gd name="T29" fmla="*/ 25 h 41"/>
                  <a:gd name="T30" fmla="*/ 3 w 77"/>
                  <a:gd name="T31" fmla="*/ 36 h 41"/>
                  <a:gd name="T32" fmla="*/ 3 w 77"/>
                  <a:gd name="T33" fmla="*/ 41 h 41"/>
                  <a:gd name="T34" fmla="*/ 6 w 77"/>
                  <a:gd name="T35" fmla="*/ 55 h 41"/>
                  <a:gd name="T36" fmla="*/ 14 w 77"/>
                  <a:gd name="T37" fmla="*/ 77 h 41"/>
                  <a:gd name="T38" fmla="*/ 28 w 77"/>
                  <a:gd name="T39" fmla="*/ 94 h 41"/>
                  <a:gd name="T40" fmla="*/ 44 w 77"/>
                  <a:gd name="T41" fmla="*/ 113 h 41"/>
                  <a:gd name="T42" fmla="*/ 28 w 77"/>
                  <a:gd name="T43" fmla="*/ 94 h 41"/>
                  <a:gd name="T44" fmla="*/ 19 w 77"/>
                  <a:gd name="T45" fmla="*/ 85 h 41"/>
                  <a:gd name="T46" fmla="*/ 11 w 77"/>
                  <a:gd name="T47" fmla="*/ 66 h 41"/>
                  <a:gd name="T48" fmla="*/ 0 w 77"/>
                  <a:gd name="T49" fmla="*/ 41 h 41"/>
                  <a:gd name="T50" fmla="*/ 0 w 77"/>
                  <a:gd name="T51" fmla="*/ 36 h 41"/>
                  <a:gd name="T52" fmla="*/ 3 w 77"/>
                  <a:gd name="T53" fmla="*/ 33 h 41"/>
                  <a:gd name="T54" fmla="*/ 6 w 77"/>
                  <a:gd name="T55" fmla="*/ 22 h 41"/>
                  <a:gd name="T56" fmla="*/ 14 w 77"/>
                  <a:gd name="T57" fmla="*/ 11 h 41"/>
                  <a:gd name="T58" fmla="*/ 28 w 77"/>
                  <a:gd name="T59" fmla="*/ 6 h 41"/>
                  <a:gd name="T60" fmla="*/ 33 w 77"/>
                  <a:gd name="T61" fmla="*/ 0 h 41"/>
                  <a:gd name="T62" fmla="*/ 44 w 77"/>
                  <a:gd name="T63" fmla="*/ 0 h 41"/>
                  <a:gd name="T64" fmla="*/ 66 w 77"/>
                  <a:gd name="T65" fmla="*/ 8 h 41"/>
                  <a:gd name="T66" fmla="*/ 83 w 77"/>
                  <a:gd name="T67" fmla="*/ 19 h 41"/>
                  <a:gd name="T68" fmla="*/ 99 w 77"/>
                  <a:gd name="T69" fmla="*/ 28 h 41"/>
                  <a:gd name="T70" fmla="*/ 116 w 77"/>
                  <a:gd name="T71" fmla="*/ 47 h 41"/>
                  <a:gd name="T72" fmla="*/ 132 w 77"/>
                  <a:gd name="T73" fmla="*/ 55 h 41"/>
                  <a:gd name="T74" fmla="*/ 168 w 77"/>
                  <a:gd name="T75" fmla="*/ 72 h 41"/>
                  <a:gd name="T76" fmla="*/ 195 w 77"/>
                  <a:gd name="T77" fmla="*/ 83 h 41"/>
                  <a:gd name="T78" fmla="*/ 206 w 77"/>
                  <a:gd name="T79" fmla="*/ 83 h 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7" h="41">
                    <a:moveTo>
                      <a:pt x="75" y="30"/>
                    </a:moveTo>
                    <a:lnTo>
                      <a:pt x="77" y="31"/>
                    </a:lnTo>
                    <a:lnTo>
                      <a:pt x="75" y="31"/>
                    </a:lnTo>
                    <a:lnTo>
                      <a:pt x="70" y="30"/>
                    </a:lnTo>
                    <a:lnTo>
                      <a:pt x="61" y="28"/>
                    </a:lnTo>
                    <a:lnTo>
                      <a:pt x="48" y="20"/>
                    </a:lnTo>
                    <a:lnTo>
                      <a:pt x="42" y="17"/>
                    </a:lnTo>
                    <a:lnTo>
                      <a:pt x="36" y="10"/>
                    </a:lnTo>
                    <a:lnTo>
                      <a:pt x="29" y="7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2" y="20"/>
                    </a:lnTo>
                    <a:lnTo>
                      <a:pt x="5" y="28"/>
                    </a:lnTo>
                    <a:lnTo>
                      <a:pt x="10" y="34"/>
                    </a:lnTo>
                    <a:lnTo>
                      <a:pt x="16" y="41"/>
                    </a:lnTo>
                    <a:lnTo>
                      <a:pt x="10" y="34"/>
                    </a:lnTo>
                    <a:lnTo>
                      <a:pt x="7" y="31"/>
                    </a:lnTo>
                    <a:lnTo>
                      <a:pt x="4" y="2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0"/>
                    </a:lnTo>
                    <a:lnTo>
                      <a:pt x="42" y="17"/>
                    </a:lnTo>
                    <a:lnTo>
                      <a:pt x="48" y="20"/>
                    </a:lnTo>
                    <a:lnTo>
                      <a:pt x="61" y="26"/>
                    </a:lnTo>
                    <a:lnTo>
                      <a:pt x="71" y="30"/>
                    </a:lnTo>
                    <a:lnTo>
                      <a:pt x="75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4" name="Freeform 249"/>
              <p:cNvSpPr>
                <a:spLocks/>
              </p:cNvSpPr>
              <p:nvPr/>
            </p:nvSpPr>
            <p:spPr bwMode="auto">
              <a:xfrm>
                <a:off x="2887" y="847"/>
                <a:ext cx="113" cy="41"/>
              </a:xfrm>
              <a:custGeom>
                <a:avLst/>
                <a:gdLst>
                  <a:gd name="T0" fmla="*/ 110 w 41"/>
                  <a:gd name="T1" fmla="*/ 38 h 15"/>
                  <a:gd name="T2" fmla="*/ 113 w 41"/>
                  <a:gd name="T3" fmla="*/ 38 h 15"/>
                  <a:gd name="T4" fmla="*/ 96 w 41"/>
                  <a:gd name="T5" fmla="*/ 41 h 15"/>
                  <a:gd name="T6" fmla="*/ 69 w 41"/>
                  <a:gd name="T7" fmla="*/ 38 h 15"/>
                  <a:gd name="T8" fmla="*/ 39 w 41"/>
                  <a:gd name="T9" fmla="*/ 33 h 15"/>
                  <a:gd name="T10" fmla="*/ 28 w 41"/>
                  <a:gd name="T11" fmla="*/ 27 h 15"/>
                  <a:gd name="T12" fmla="*/ 28 w 41"/>
                  <a:gd name="T13" fmla="*/ 25 h 15"/>
                  <a:gd name="T14" fmla="*/ 11 w 41"/>
                  <a:gd name="T15" fmla="*/ 8 h 15"/>
                  <a:gd name="T16" fmla="*/ 0 w 41"/>
                  <a:gd name="T17" fmla="*/ 0 h 15"/>
                  <a:gd name="T18" fmla="*/ 11 w 41"/>
                  <a:gd name="T19" fmla="*/ 8 h 15"/>
                  <a:gd name="T20" fmla="*/ 30 w 41"/>
                  <a:gd name="T21" fmla="*/ 25 h 15"/>
                  <a:gd name="T22" fmla="*/ 30 w 41"/>
                  <a:gd name="T23" fmla="*/ 27 h 15"/>
                  <a:gd name="T24" fmla="*/ 39 w 41"/>
                  <a:gd name="T25" fmla="*/ 33 h 15"/>
                  <a:gd name="T26" fmla="*/ 69 w 41"/>
                  <a:gd name="T27" fmla="*/ 38 h 15"/>
                  <a:gd name="T28" fmla="*/ 96 w 41"/>
                  <a:gd name="T29" fmla="*/ 38 h 15"/>
                  <a:gd name="T30" fmla="*/ 110 w 41"/>
                  <a:gd name="T31" fmla="*/ 38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15">
                    <a:moveTo>
                      <a:pt x="40" y="14"/>
                    </a:moveTo>
                    <a:lnTo>
                      <a:pt x="41" y="14"/>
                    </a:lnTo>
                    <a:lnTo>
                      <a:pt x="35" y="15"/>
                    </a:lnTo>
                    <a:lnTo>
                      <a:pt x="25" y="14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25" y="14"/>
                    </a:lnTo>
                    <a:lnTo>
                      <a:pt x="35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5" name="Freeform 250"/>
              <p:cNvSpPr>
                <a:spLocks/>
              </p:cNvSpPr>
              <p:nvPr/>
            </p:nvSpPr>
            <p:spPr bwMode="auto">
              <a:xfrm>
                <a:off x="2838" y="806"/>
                <a:ext cx="153" cy="98"/>
              </a:xfrm>
              <a:custGeom>
                <a:avLst/>
                <a:gdLst>
                  <a:gd name="T0" fmla="*/ 148 w 56"/>
                  <a:gd name="T1" fmla="*/ 95 h 36"/>
                  <a:gd name="T2" fmla="*/ 150 w 56"/>
                  <a:gd name="T3" fmla="*/ 95 h 36"/>
                  <a:gd name="T4" fmla="*/ 153 w 56"/>
                  <a:gd name="T5" fmla="*/ 98 h 36"/>
                  <a:gd name="T6" fmla="*/ 150 w 56"/>
                  <a:gd name="T7" fmla="*/ 98 h 36"/>
                  <a:gd name="T8" fmla="*/ 148 w 56"/>
                  <a:gd name="T9" fmla="*/ 98 h 36"/>
                  <a:gd name="T10" fmla="*/ 126 w 56"/>
                  <a:gd name="T11" fmla="*/ 98 h 36"/>
                  <a:gd name="T12" fmla="*/ 104 w 56"/>
                  <a:gd name="T13" fmla="*/ 95 h 36"/>
                  <a:gd name="T14" fmla="*/ 79 w 56"/>
                  <a:gd name="T15" fmla="*/ 90 h 36"/>
                  <a:gd name="T16" fmla="*/ 68 w 56"/>
                  <a:gd name="T17" fmla="*/ 87 h 36"/>
                  <a:gd name="T18" fmla="*/ 55 w 56"/>
                  <a:gd name="T19" fmla="*/ 79 h 36"/>
                  <a:gd name="T20" fmla="*/ 41 w 56"/>
                  <a:gd name="T21" fmla="*/ 65 h 36"/>
                  <a:gd name="T22" fmla="*/ 27 w 56"/>
                  <a:gd name="T23" fmla="*/ 49 h 36"/>
                  <a:gd name="T24" fmla="*/ 8 w 56"/>
                  <a:gd name="T25" fmla="*/ 14 h 36"/>
                  <a:gd name="T26" fmla="*/ 0 w 56"/>
                  <a:gd name="T27" fmla="*/ 0 h 36"/>
                  <a:gd name="T28" fmla="*/ 8 w 56"/>
                  <a:gd name="T29" fmla="*/ 14 h 36"/>
                  <a:gd name="T30" fmla="*/ 27 w 56"/>
                  <a:gd name="T31" fmla="*/ 49 h 36"/>
                  <a:gd name="T32" fmla="*/ 41 w 56"/>
                  <a:gd name="T33" fmla="*/ 65 h 36"/>
                  <a:gd name="T34" fmla="*/ 60 w 56"/>
                  <a:gd name="T35" fmla="*/ 79 h 36"/>
                  <a:gd name="T36" fmla="*/ 68 w 56"/>
                  <a:gd name="T37" fmla="*/ 87 h 36"/>
                  <a:gd name="T38" fmla="*/ 82 w 56"/>
                  <a:gd name="T39" fmla="*/ 90 h 36"/>
                  <a:gd name="T40" fmla="*/ 107 w 56"/>
                  <a:gd name="T41" fmla="*/ 95 h 36"/>
                  <a:gd name="T42" fmla="*/ 126 w 56"/>
                  <a:gd name="T43" fmla="*/ 95 h 36"/>
                  <a:gd name="T44" fmla="*/ 148 w 56"/>
                  <a:gd name="T45" fmla="*/ 95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6" h="36">
                    <a:moveTo>
                      <a:pt x="54" y="35"/>
                    </a:moveTo>
                    <a:lnTo>
                      <a:pt x="55" y="35"/>
                    </a:lnTo>
                    <a:lnTo>
                      <a:pt x="56" y="36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46" y="36"/>
                    </a:lnTo>
                    <a:lnTo>
                      <a:pt x="38" y="35"/>
                    </a:lnTo>
                    <a:lnTo>
                      <a:pt x="29" y="33"/>
                    </a:lnTo>
                    <a:lnTo>
                      <a:pt x="25" y="32"/>
                    </a:lnTo>
                    <a:lnTo>
                      <a:pt x="20" y="29"/>
                    </a:lnTo>
                    <a:lnTo>
                      <a:pt x="15" y="24"/>
                    </a:lnTo>
                    <a:lnTo>
                      <a:pt x="10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18"/>
                    </a:lnTo>
                    <a:lnTo>
                      <a:pt x="15" y="24"/>
                    </a:lnTo>
                    <a:lnTo>
                      <a:pt x="22" y="29"/>
                    </a:lnTo>
                    <a:lnTo>
                      <a:pt x="25" y="32"/>
                    </a:lnTo>
                    <a:lnTo>
                      <a:pt x="30" y="33"/>
                    </a:lnTo>
                    <a:lnTo>
                      <a:pt x="39" y="35"/>
                    </a:lnTo>
                    <a:lnTo>
                      <a:pt x="46" y="35"/>
                    </a:lnTo>
                    <a:lnTo>
                      <a:pt x="54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6" name="Freeform 251"/>
              <p:cNvSpPr>
                <a:spLocks/>
              </p:cNvSpPr>
              <p:nvPr/>
            </p:nvSpPr>
            <p:spPr bwMode="auto">
              <a:xfrm>
                <a:off x="2920" y="910"/>
                <a:ext cx="44" cy="14"/>
              </a:xfrm>
              <a:custGeom>
                <a:avLst/>
                <a:gdLst>
                  <a:gd name="T0" fmla="*/ 44 w 16"/>
                  <a:gd name="T1" fmla="*/ 14 h 5"/>
                  <a:gd name="T2" fmla="*/ 39 w 16"/>
                  <a:gd name="T3" fmla="*/ 14 h 5"/>
                  <a:gd name="T4" fmla="*/ 28 w 16"/>
                  <a:gd name="T5" fmla="*/ 14 h 5"/>
                  <a:gd name="T6" fmla="*/ 11 w 16"/>
                  <a:gd name="T7" fmla="*/ 6 h 5"/>
                  <a:gd name="T8" fmla="*/ 6 w 16"/>
                  <a:gd name="T9" fmla="*/ 3 h 5"/>
                  <a:gd name="T10" fmla="*/ 0 w 16"/>
                  <a:gd name="T11" fmla="*/ 0 h 5"/>
                  <a:gd name="T12" fmla="*/ 6 w 16"/>
                  <a:gd name="T13" fmla="*/ 0 h 5"/>
                  <a:gd name="T14" fmla="*/ 14 w 16"/>
                  <a:gd name="T15" fmla="*/ 3 h 5"/>
                  <a:gd name="T16" fmla="*/ 28 w 16"/>
                  <a:gd name="T17" fmla="*/ 8 h 5"/>
                  <a:gd name="T18" fmla="*/ 39 w 16"/>
                  <a:gd name="T19" fmla="*/ 14 h 5"/>
                  <a:gd name="T20" fmla="*/ 44 w 16"/>
                  <a:gd name="T21" fmla="*/ 14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6" y="5"/>
                    </a:moveTo>
                    <a:lnTo>
                      <a:pt x="14" y="5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7" name="Freeform 252"/>
              <p:cNvSpPr>
                <a:spLocks/>
              </p:cNvSpPr>
              <p:nvPr/>
            </p:nvSpPr>
            <p:spPr bwMode="auto">
              <a:xfrm>
                <a:off x="2819" y="797"/>
                <a:ext cx="24" cy="47"/>
              </a:xfrm>
              <a:custGeom>
                <a:avLst/>
                <a:gdLst>
                  <a:gd name="T0" fmla="*/ 24 w 9"/>
                  <a:gd name="T1" fmla="*/ 44 h 17"/>
                  <a:gd name="T2" fmla="*/ 24 w 9"/>
                  <a:gd name="T3" fmla="*/ 47 h 17"/>
                  <a:gd name="T4" fmla="*/ 24 w 9"/>
                  <a:gd name="T5" fmla="*/ 44 h 17"/>
                  <a:gd name="T6" fmla="*/ 5 w 9"/>
                  <a:gd name="T7" fmla="*/ 14 h 17"/>
                  <a:gd name="T8" fmla="*/ 0 w 9"/>
                  <a:gd name="T9" fmla="*/ 3 h 17"/>
                  <a:gd name="T10" fmla="*/ 0 w 9"/>
                  <a:gd name="T11" fmla="*/ 0 h 17"/>
                  <a:gd name="T12" fmla="*/ 3 w 9"/>
                  <a:gd name="T13" fmla="*/ 3 h 17"/>
                  <a:gd name="T14" fmla="*/ 5 w 9"/>
                  <a:gd name="T15" fmla="*/ 14 h 17"/>
                  <a:gd name="T16" fmla="*/ 24 w 9"/>
                  <a:gd name="T17" fmla="*/ 4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9" y="16"/>
                    </a:moveTo>
                    <a:lnTo>
                      <a:pt x="9" y="17"/>
                    </a:lnTo>
                    <a:lnTo>
                      <a:pt x="9" y="16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8" name="Freeform 253"/>
              <p:cNvSpPr>
                <a:spLocks/>
              </p:cNvSpPr>
              <p:nvPr/>
            </p:nvSpPr>
            <p:spPr bwMode="auto">
              <a:xfrm>
                <a:off x="2816" y="712"/>
                <a:ext cx="27" cy="77"/>
              </a:xfrm>
              <a:custGeom>
                <a:avLst/>
                <a:gdLst>
                  <a:gd name="T0" fmla="*/ 8 w 10"/>
                  <a:gd name="T1" fmla="*/ 74 h 28"/>
                  <a:gd name="T2" fmla="*/ 8 w 10"/>
                  <a:gd name="T3" fmla="*/ 77 h 28"/>
                  <a:gd name="T4" fmla="*/ 8 w 10"/>
                  <a:gd name="T5" fmla="*/ 74 h 28"/>
                  <a:gd name="T6" fmla="*/ 3 w 10"/>
                  <a:gd name="T7" fmla="*/ 69 h 28"/>
                  <a:gd name="T8" fmla="*/ 0 w 10"/>
                  <a:gd name="T9" fmla="*/ 58 h 28"/>
                  <a:gd name="T10" fmla="*/ 0 w 10"/>
                  <a:gd name="T11" fmla="*/ 44 h 28"/>
                  <a:gd name="T12" fmla="*/ 5 w 10"/>
                  <a:gd name="T13" fmla="*/ 22 h 28"/>
                  <a:gd name="T14" fmla="*/ 8 w 10"/>
                  <a:gd name="T15" fmla="*/ 17 h 28"/>
                  <a:gd name="T16" fmla="*/ 8 w 10"/>
                  <a:gd name="T17" fmla="*/ 8 h 28"/>
                  <a:gd name="T18" fmla="*/ 14 w 10"/>
                  <a:gd name="T19" fmla="*/ 6 h 28"/>
                  <a:gd name="T20" fmla="*/ 19 w 10"/>
                  <a:gd name="T21" fmla="*/ 3 h 28"/>
                  <a:gd name="T22" fmla="*/ 27 w 10"/>
                  <a:gd name="T23" fmla="*/ 0 h 28"/>
                  <a:gd name="T24" fmla="*/ 19 w 10"/>
                  <a:gd name="T25" fmla="*/ 3 h 28"/>
                  <a:gd name="T26" fmla="*/ 14 w 10"/>
                  <a:gd name="T27" fmla="*/ 8 h 28"/>
                  <a:gd name="T28" fmla="*/ 8 w 10"/>
                  <a:gd name="T29" fmla="*/ 17 h 28"/>
                  <a:gd name="T30" fmla="*/ 5 w 10"/>
                  <a:gd name="T31" fmla="*/ 28 h 28"/>
                  <a:gd name="T32" fmla="*/ 0 w 10"/>
                  <a:gd name="T33" fmla="*/ 47 h 28"/>
                  <a:gd name="T34" fmla="*/ 3 w 10"/>
                  <a:gd name="T35" fmla="*/ 58 h 28"/>
                  <a:gd name="T36" fmla="*/ 5 w 10"/>
                  <a:gd name="T37" fmla="*/ 63 h 28"/>
                  <a:gd name="T38" fmla="*/ 8 w 10"/>
                  <a:gd name="T39" fmla="*/ 74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09" name="Freeform 254"/>
              <p:cNvSpPr>
                <a:spLocks/>
              </p:cNvSpPr>
              <p:nvPr/>
            </p:nvSpPr>
            <p:spPr bwMode="auto">
              <a:xfrm>
                <a:off x="2851" y="740"/>
                <a:ext cx="190" cy="131"/>
              </a:xfrm>
              <a:custGeom>
                <a:avLst/>
                <a:gdLst>
                  <a:gd name="T0" fmla="*/ 176 w 69"/>
                  <a:gd name="T1" fmla="*/ 74 h 48"/>
                  <a:gd name="T2" fmla="*/ 179 w 69"/>
                  <a:gd name="T3" fmla="*/ 74 h 48"/>
                  <a:gd name="T4" fmla="*/ 190 w 69"/>
                  <a:gd name="T5" fmla="*/ 74 h 48"/>
                  <a:gd name="T6" fmla="*/ 179 w 69"/>
                  <a:gd name="T7" fmla="*/ 74 h 48"/>
                  <a:gd name="T8" fmla="*/ 176 w 69"/>
                  <a:gd name="T9" fmla="*/ 74 h 48"/>
                  <a:gd name="T10" fmla="*/ 162 w 69"/>
                  <a:gd name="T11" fmla="*/ 74 h 48"/>
                  <a:gd name="T12" fmla="*/ 149 w 69"/>
                  <a:gd name="T13" fmla="*/ 74 h 48"/>
                  <a:gd name="T14" fmla="*/ 127 w 69"/>
                  <a:gd name="T15" fmla="*/ 66 h 48"/>
                  <a:gd name="T16" fmla="*/ 91 w 69"/>
                  <a:gd name="T17" fmla="*/ 35 h 48"/>
                  <a:gd name="T18" fmla="*/ 66 w 69"/>
                  <a:gd name="T19" fmla="*/ 22 h 48"/>
                  <a:gd name="T20" fmla="*/ 41 w 69"/>
                  <a:gd name="T21" fmla="*/ 8 h 48"/>
                  <a:gd name="T22" fmla="*/ 25 w 69"/>
                  <a:gd name="T23" fmla="*/ 3 h 48"/>
                  <a:gd name="T24" fmla="*/ 14 w 69"/>
                  <a:gd name="T25" fmla="*/ 0 h 48"/>
                  <a:gd name="T26" fmla="*/ 8 w 69"/>
                  <a:gd name="T27" fmla="*/ 5 h 48"/>
                  <a:gd name="T28" fmla="*/ 6 w 69"/>
                  <a:gd name="T29" fmla="*/ 14 h 48"/>
                  <a:gd name="T30" fmla="*/ 6 w 69"/>
                  <a:gd name="T31" fmla="*/ 27 h 48"/>
                  <a:gd name="T32" fmla="*/ 6 w 69"/>
                  <a:gd name="T33" fmla="*/ 35 h 48"/>
                  <a:gd name="T34" fmla="*/ 11 w 69"/>
                  <a:gd name="T35" fmla="*/ 46 h 48"/>
                  <a:gd name="T36" fmla="*/ 22 w 69"/>
                  <a:gd name="T37" fmla="*/ 52 h 48"/>
                  <a:gd name="T38" fmla="*/ 52 w 69"/>
                  <a:gd name="T39" fmla="*/ 87 h 48"/>
                  <a:gd name="T40" fmla="*/ 61 w 69"/>
                  <a:gd name="T41" fmla="*/ 93 h 48"/>
                  <a:gd name="T42" fmla="*/ 74 w 69"/>
                  <a:gd name="T43" fmla="*/ 106 h 48"/>
                  <a:gd name="T44" fmla="*/ 96 w 69"/>
                  <a:gd name="T45" fmla="*/ 120 h 48"/>
                  <a:gd name="T46" fmla="*/ 110 w 69"/>
                  <a:gd name="T47" fmla="*/ 126 h 48"/>
                  <a:gd name="T48" fmla="*/ 124 w 69"/>
                  <a:gd name="T49" fmla="*/ 126 h 48"/>
                  <a:gd name="T50" fmla="*/ 160 w 69"/>
                  <a:gd name="T51" fmla="*/ 131 h 48"/>
                  <a:gd name="T52" fmla="*/ 124 w 69"/>
                  <a:gd name="T53" fmla="*/ 126 h 48"/>
                  <a:gd name="T54" fmla="*/ 110 w 69"/>
                  <a:gd name="T55" fmla="*/ 126 h 48"/>
                  <a:gd name="T56" fmla="*/ 96 w 69"/>
                  <a:gd name="T57" fmla="*/ 120 h 48"/>
                  <a:gd name="T58" fmla="*/ 83 w 69"/>
                  <a:gd name="T59" fmla="*/ 115 h 48"/>
                  <a:gd name="T60" fmla="*/ 69 w 69"/>
                  <a:gd name="T61" fmla="*/ 106 h 48"/>
                  <a:gd name="T62" fmla="*/ 61 w 69"/>
                  <a:gd name="T63" fmla="*/ 98 h 48"/>
                  <a:gd name="T64" fmla="*/ 50 w 69"/>
                  <a:gd name="T65" fmla="*/ 87 h 48"/>
                  <a:gd name="T66" fmla="*/ 19 w 69"/>
                  <a:gd name="T67" fmla="*/ 52 h 48"/>
                  <a:gd name="T68" fmla="*/ 11 w 69"/>
                  <a:gd name="T69" fmla="*/ 44 h 48"/>
                  <a:gd name="T70" fmla="*/ 6 w 69"/>
                  <a:gd name="T71" fmla="*/ 35 h 48"/>
                  <a:gd name="T72" fmla="*/ 0 w 69"/>
                  <a:gd name="T73" fmla="*/ 22 h 48"/>
                  <a:gd name="T74" fmla="*/ 0 w 69"/>
                  <a:gd name="T75" fmla="*/ 8 h 48"/>
                  <a:gd name="T76" fmla="*/ 0 w 69"/>
                  <a:gd name="T77" fmla="*/ 3 h 48"/>
                  <a:gd name="T78" fmla="*/ 6 w 69"/>
                  <a:gd name="T79" fmla="*/ 0 h 48"/>
                  <a:gd name="T80" fmla="*/ 11 w 69"/>
                  <a:gd name="T81" fmla="*/ 0 h 48"/>
                  <a:gd name="T82" fmla="*/ 19 w 69"/>
                  <a:gd name="T83" fmla="*/ 0 h 48"/>
                  <a:gd name="T84" fmla="*/ 47 w 69"/>
                  <a:gd name="T85" fmla="*/ 8 h 48"/>
                  <a:gd name="T86" fmla="*/ 69 w 69"/>
                  <a:gd name="T87" fmla="*/ 22 h 48"/>
                  <a:gd name="T88" fmla="*/ 94 w 69"/>
                  <a:gd name="T89" fmla="*/ 35 h 48"/>
                  <a:gd name="T90" fmla="*/ 132 w 69"/>
                  <a:gd name="T91" fmla="*/ 66 h 48"/>
                  <a:gd name="T92" fmla="*/ 149 w 69"/>
                  <a:gd name="T93" fmla="*/ 71 h 48"/>
                  <a:gd name="T94" fmla="*/ 162 w 69"/>
                  <a:gd name="T95" fmla="*/ 74 h 48"/>
                  <a:gd name="T96" fmla="*/ 176 w 69"/>
                  <a:gd name="T97" fmla="*/ 74 h 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9" h="48">
                    <a:moveTo>
                      <a:pt x="64" y="27"/>
                    </a:moveTo>
                    <a:lnTo>
                      <a:pt x="65" y="27"/>
                    </a:lnTo>
                    <a:lnTo>
                      <a:pt x="69" y="27"/>
                    </a:lnTo>
                    <a:lnTo>
                      <a:pt x="65" y="27"/>
                    </a:lnTo>
                    <a:lnTo>
                      <a:pt x="64" y="27"/>
                    </a:lnTo>
                    <a:lnTo>
                      <a:pt x="59" y="27"/>
                    </a:lnTo>
                    <a:lnTo>
                      <a:pt x="54" y="27"/>
                    </a:lnTo>
                    <a:lnTo>
                      <a:pt x="46" y="24"/>
                    </a:lnTo>
                    <a:lnTo>
                      <a:pt x="33" y="13"/>
                    </a:lnTo>
                    <a:lnTo>
                      <a:pt x="24" y="8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9" y="32"/>
                    </a:lnTo>
                    <a:lnTo>
                      <a:pt x="22" y="34"/>
                    </a:lnTo>
                    <a:lnTo>
                      <a:pt x="27" y="39"/>
                    </a:lnTo>
                    <a:lnTo>
                      <a:pt x="35" y="44"/>
                    </a:lnTo>
                    <a:lnTo>
                      <a:pt x="40" y="46"/>
                    </a:lnTo>
                    <a:lnTo>
                      <a:pt x="45" y="46"/>
                    </a:lnTo>
                    <a:lnTo>
                      <a:pt x="58" y="48"/>
                    </a:lnTo>
                    <a:lnTo>
                      <a:pt x="45" y="46"/>
                    </a:lnTo>
                    <a:lnTo>
                      <a:pt x="40" y="46"/>
                    </a:lnTo>
                    <a:lnTo>
                      <a:pt x="35" y="44"/>
                    </a:lnTo>
                    <a:lnTo>
                      <a:pt x="30" y="42"/>
                    </a:lnTo>
                    <a:lnTo>
                      <a:pt x="25" y="39"/>
                    </a:lnTo>
                    <a:lnTo>
                      <a:pt x="22" y="36"/>
                    </a:lnTo>
                    <a:lnTo>
                      <a:pt x="18" y="32"/>
                    </a:lnTo>
                    <a:lnTo>
                      <a:pt x="7" y="19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8" y="24"/>
                    </a:lnTo>
                    <a:lnTo>
                      <a:pt x="54" y="26"/>
                    </a:lnTo>
                    <a:lnTo>
                      <a:pt x="59" y="27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10" name="Freeform 255"/>
              <p:cNvSpPr>
                <a:spLocks/>
              </p:cNvSpPr>
              <p:nvPr/>
            </p:nvSpPr>
            <p:spPr bwMode="auto">
              <a:xfrm>
                <a:off x="2862" y="759"/>
                <a:ext cx="154" cy="93"/>
              </a:xfrm>
              <a:custGeom>
                <a:avLst/>
                <a:gdLst>
                  <a:gd name="T0" fmla="*/ 151 w 56"/>
                  <a:gd name="T1" fmla="*/ 93 h 34"/>
                  <a:gd name="T2" fmla="*/ 154 w 56"/>
                  <a:gd name="T3" fmla="*/ 93 h 34"/>
                  <a:gd name="T4" fmla="*/ 151 w 56"/>
                  <a:gd name="T5" fmla="*/ 93 h 34"/>
                  <a:gd name="T6" fmla="*/ 85 w 56"/>
                  <a:gd name="T7" fmla="*/ 79 h 34"/>
                  <a:gd name="T8" fmla="*/ 72 w 56"/>
                  <a:gd name="T9" fmla="*/ 74 h 34"/>
                  <a:gd name="T10" fmla="*/ 63 w 56"/>
                  <a:gd name="T11" fmla="*/ 68 h 34"/>
                  <a:gd name="T12" fmla="*/ 44 w 56"/>
                  <a:gd name="T13" fmla="*/ 55 h 34"/>
                  <a:gd name="T14" fmla="*/ 39 w 56"/>
                  <a:gd name="T15" fmla="*/ 44 h 34"/>
                  <a:gd name="T16" fmla="*/ 30 w 56"/>
                  <a:gd name="T17" fmla="*/ 41 h 34"/>
                  <a:gd name="T18" fmla="*/ 25 w 56"/>
                  <a:gd name="T19" fmla="*/ 30 h 34"/>
                  <a:gd name="T20" fmla="*/ 8 w 56"/>
                  <a:gd name="T21" fmla="*/ 14 h 34"/>
                  <a:gd name="T22" fmla="*/ 0 w 56"/>
                  <a:gd name="T23" fmla="*/ 0 h 34"/>
                  <a:gd name="T24" fmla="*/ 8 w 56"/>
                  <a:gd name="T25" fmla="*/ 14 h 34"/>
                  <a:gd name="T26" fmla="*/ 22 w 56"/>
                  <a:gd name="T27" fmla="*/ 27 h 34"/>
                  <a:gd name="T28" fmla="*/ 36 w 56"/>
                  <a:gd name="T29" fmla="*/ 41 h 34"/>
                  <a:gd name="T30" fmla="*/ 39 w 56"/>
                  <a:gd name="T31" fmla="*/ 44 h 34"/>
                  <a:gd name="T32" fmla="*/ 50 w 56"/>
                  <a:gd name="T33" fmla="*/ 55 h 34"/>
                  <a:gd name="T34" fmla="*/ 66 w 56"/>
                  <a:gd name="T35" fmla="*/ 68 h 34"/>
                  <a:gd name="T36" fmla="*/ 74 w 56"/>
                  <a:gd name="T37" fmla="*/ 74 h 34"/>
                  <a:gd name="T38" fmla="*/ 85 w 56"/>
                  <a:gd name="T39" fmla="*/ 79 h 34"/>
                  <a:gd name="T40" fmla="*/ 151 w 56"/>
                  <a:gd name="T41" fmla="*/ 93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4">
                    <a:moveTo>
                      <a:pt x="55" y="34"/>
                    </a:moveTo>
                    <a:lnTo>
                      <a:pt x="56" y="34"/>
                    </a:lnTo>
                    <a:lnTo>
                      <a:pt x="55" y="34"/>
                    </a:lnTo>
                    <a:lnTo>
                      <a:pt x="31" y="29"/>
                    </a:lnTo>
                    <a:lnTo>
                      <a:pt x="26" y="27"/>
                    </a:lnTo>
                    <a:lnTo>
                      <a:pt x="23" y="25"/>
                    </a:lnTo>
                    <a:lnTo>
                      <a:pt x="16" y="20"/>
                    </a:lnTo>
                    <a:lnTo>
                      <a:pt x="14" y="16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0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8" y="20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31" y="29"/>
                    </a:lnTo>
                    <a:lnTo>
                      <a:pt x="5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611" name="Freeform 256"/>
              <p:cNvSpPr>
                <a:spLocks/>
              </p:cNvSpPr>
              <p:nvPr/>
            </p:nvSpPr>
            <p:spPr bwMode="auto">
              <a:xfrm>
                <a:off x="2871" y="753"/>
                <a:ext cx="162" cy="80"/>
              </a:xfrm>
              <a:custGeom>
                <a:avLst/>
                <a:gdLst>
                  <a:gd name="T0" fmla="*/ 157 w 59"/>
                  <a:gd name="T1" fmla="*/ 77 h 29"/>
                  <a:gd name="T2" fmla="*/ 162 w 59"/>
                  <a:gd name="T3" fmla="*/ 77 h 29"/>
                  <a:gd name="T4" fmla="*/ 157 w 59"/>
                  <a:gd name="T5" fmla="*/ 80 h 29"/>
                  <a:gd name="T6" fmla="*/ 135 w 59"/>
                  <a:gd name="T7" fmla="*/ 77 h 29"/>
                  <a:gd name="T8" fmla="*/ 115 w 59"/>
                  <a:gd name="T9" fmla="*/ 74 h 29"/>
                  <a:gd name="T10" fmla="*/ 91 w 59"/>
                  <a:gd name="T11" fmla="*/ 66 h 29"/>
                  <a:gd name="T12" fmla="*/ 58 w 59"/>
                  <a:gd name="T13" fmla="*/ 39 h 29"/>
                  <a:gd name="T14" fmla="*/ 41 w 59"/>
                  <a:gd name="T15" fmla="*/ 30 h 29"/>
                  <a:gd name="T16" fmla="*/ 30 w 59"/>
                  <a:gd name="T17" fmla="*/ 22 h 29"/>
                  <a:gd name="T18" fmla="*/ 8 w 59"/>
                  <a:gd name="T19" fmla="*/ 8 h 29"/>
                  <a:gd name="T20" fmla="*/ 0 w 59"/>
                  <a:gd name="T21" fmla="*/ 0 h 29"/>
                  <a:gd name="T22" fmla="*/ 14 w 59"/>
                  <a:gd name="T23" fmla="*/ 8 h 29"/>
                  <a:gd name="T24" fmla="*/ 41 w 59"/>
                  <a:gd name="T25" fmla="*/ 30 h 29"/>
                  <a:gd name="T26" fmla="*/ 58 w 59"/>
                  <a:gd name="T27" fmla="*/ 39 h 29"/>
                  <a:gd name="T28" fmla="*/ 93 w 59"/>
                  <a:gd name="T29" fmla="*/ 66 h 29"/>
                  <a:gd name="T30" fmla="*/ 115 w 59"/>
                  <a:gd name="T31" fmla="*/ 74 h 29"/>
                  <a:gd name="T32" fmla="*/ 135 w 59"/>
                  <a:gd name="T33" fmla="*/ 74 h 29"/>
                  <a:gd name="T34" fmla="*/ 157 w 59"/>
                  <a:gd name="T35" fmla="*/ 77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9" h="29">
                    <a:moveTo>
                      <a:pt x="57" y="28"/>
                    </a:moveTo>
                    <a:lnTo>
                      <a:pt x="59" y="28"/>
                    </a:lnTo>
                    <a:lnTo>
                      <a:pt x="57" y="29"/>
                    </a:lnTo>
                    <a:lnTo>
                      <a:pt x="49" y="28"/>
                    </a:lnTo>
                    <a:lnTo>
                      <a:pt x="42" y="27"/>
                    </a:lnTo>
                    <a:lnTo>
                      <a:pt x="33" y="24"/>
                    </a:lnTo>
                    <a:lnTo>
                      <a:pt x="21" y="14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5" y="11"/>
                    </a:lnTo>
                    <a:lnTo>
                      <a:pt x="21" y="14"/>
                    </a:lnTo>
                    <a:lnTo>
                      <a:pt x="34" y="24"/>
                    </a:lnTo>
                    <a:lnTo>
                      <a:pt x="42" y="27"/>
                    </a:lnTo>
                    <a:lnTo>
                      <a:pt x="49" y="27"/>
                    </a:lnTo>
                    <a:lnTo>
                      <a:pt x="5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2002" name="Freeform 257"/>
            <p:cNvSpPr>
              <a:spLocks/>
            </p:cNvSpPr>
            <p:nvPr/>
          </p:nvSpPr>
          <p:spPr bwMode="auto">
            <a:xfrm rot="930613">
              <a:off x="3333" y="1943"/>
              <a:ext cx="38" cy="27"/>
            </a:xfrm>
            <a:custGeom>
              <a:avLst/>
              <a:gdLst>
                <a:gd name="T0" fmla="*/ 35 w 14"/>
                <a:gd name="T1" fmla="*/ 22 h 10"/>
                <a:gd name="T2" fmla="*/ 38 w 14"/>
                <a:gd name="T3" fmla="*/ 22 h 10"/>
                <a:gd name="T4" fmla="*/ 35 w 14"/>
                <a:gd name="T5" fmla="*/ 27 h 10"/>
                <a:gd name="T6" fmla="*/ 33 w 14"/>
                <a:gd name="T7" fmla="*/ 22 h 10"/>
                <a:gd name="T8" fmla="*/ 22 w 14"/>
                <a:gd name="T9" fmla="*/ 19 h 10"/>
                <a:gd name="T10" fmla="*/ 8 w 14"/>
                <a:gd name="T11" fmla="*/ 8 h 10"/>
                <a:gd name="T12" fmla="*/ 3 w 14"/>
                <a:gd name="T13" fmla="*/ 3 h 10"/>
                <a:gd name="T14" fmla="*/ 0 w 14"/>
                <a:gd name="T15" fmla="*/ 0 h 10"/>
                <a:gd name="T16" fmla="*/ 3 w 14"/>
                <a:gd name="T17" fmla="*/ 3 h 10"/>
                <a:gd name="T18" fmla="*/ 8 w 14"/>
                <a:gd name="T19" fmla="*/ 8 h 10"/>
                <a:gd name="T20" fmla="*/ 22 w 14"/>
                <a:gd name="T21" fmla="*/ 16 h 10"/>
                <a:gd name="T22" fmla="*/ 35 w 14"/>
                <a:gd name="T23" fmla="*/ 22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0">
                  <a:moveTo>
                    <a:pt x="13" y="8"/>
                  </a:moveTo>
                  <a:lnTo>
                    <a:pt x="14" y="8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3"/>
                  </a:lnTo>
                  <a:lnTo>
                    <a:pt x="8" y="6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127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22003" name="Group 258"/>
            <p:cNvGrpSpPr>
              <a:grpSpLocks/>
            </p:cNvGrpSpPr>
            <p:nvPr/>
          </p:nvGrpSpPr>
          <p:grpSpPr bwMode="auto">
            <a:xfrm rot="930613">
              <a:off x="3144" y="1305"/>
              <a:ext cx="494" cy="653"/>
              <a:chOff x="2873" y="1031"/>
              <a:chExt cx="494" cy="653"/>
            </a:xfrm>
          </p:grpSpPr>
          <p:sp>
            <p:nvSpPr>
              <p:cNvPr id="22521" name="Freeform 259"/>
              <p:cNvSpPr>
                <a:spLocks/>
              </p:cNvSpPr>
              <p:nvPr/>
            </p:nvSpPr>
            <p:spPr bwMode="auto">
              <a:xfrm>
                <a:off x="2887" y="1064"/>
                <a:ext cx="99" cy="90"/>
              </a:xfrm>
              <a:custGeom>
                <a:avLst/>
                <a:gdLst>
                  <a:gd name="T0" fmla="*/ 3 w 36"/>
                  <a:gd name="T1" fmla="*/ 87 h 33"/>
                  <a:gd name="T2" fmla="*/ 0 w 36"/>
                  <a:gd name="T3" fmla="*/ 90 h 33"/>
                  <a:gd name="T4" fmla="*/ 3 w 36"/>
                  <a:gd name="T5" fmla="*/ 87 h 33"/>
                  <a:gd name="T6" fmla="*/ 11 w 36"/>
                  <a:gd name="T7" fmla="*/ 74 h 33"/>
                  <a:gd name="T8" fmla="*/ 33 w 36"/>
                  <a:gd name="T9" fmla="*/ 49 h 33"/>
                  <a:gd name="T10" fmla="*/ 58 w 36"/>
                  <a:gd name="T11" fmla="*/ 30 h 33"/>
                  <a:gd name="T12" fmla="*/ 69 w 36"/>
                  <a:gd name="T13" fmla="*/ 19 h 33"/>
                  <a:gd name="T14" fmla="*/ 88 w 36"/>
                  <a:gd name="T15" fmla="*/ 5 h 33"/>
                  <a:gd name="T16" fmla="*/ 99 w 36"/>
                  <a:gd name="T17" fmla="*/ 0 h 33"/>
                  <a:gd name="T18" fmla="*/ 91 w 36"/>
                  <a:gd name="T19" fmla="*/ 5 h 33"/>
                  <a:gd name="T20" fmla="*/ 69 w 36"/>
                  <a:gd name="T21" fmla="*/ 22 h 33"/>
                  <a:gd name="T22" fmla="*/ 58 w 36"/>
                  <a:gd name="T23" fmla="*/ 30 h 33"/>
                  <a:gd name="T24" fmla="*/ 33 w 36"/>
                  <a:gd name="T25" fmla="*/ 55 h 33"/>
                  <a:gd name="T26" fmla="*/ 14 w 36"/>
                  <a:gd name="T27" fmla="*/ 74 h 33"/>
                  <a:gd name="T28" fmla="*/ 3 w 36"/>
                  <a:gd name="T29" fmla="*/ 8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" h="33">
                    <a:moveTo>
                      <a:pt x="1" y="32"/>
                    </a:moveTo>
                    <a:lnTo>
                      <a:pt x="0" y="33"/>
                    </a:lnTo>
                    <a:lnTo>
                      <a:pt x="1" y="32"/>
                    </a:lnTo>
                    <a:lnTo>
                      <a:pt x="4" y="27"/>
                    </a:lnTo>
                    <a:lnTo>
                      <a:pt x="12" y="18"/>
                    </a:lnTo>
                    <a:lnTo>
                      <a:pt x="21" y="11"/>
                    </a:lnTo>
                    <a:lnTo>
                      <a:pt x="25" y="7"/>
                    </a:lnTo>
                    <a:lnTo>
                      <a:pt x="32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2" y="20"/>
                    </a:lnTo>
                    <a:lnTo>
                      <a:pt x="5" y="27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22" name="Freeform 260"/>
              <p:cNvSpPr>
                <a:spLocks/>
              </p:cNvSpPr>
              <p:nvPr/>
            </p:nvSpPr>
            <p:spPr bwMode="auto">
              <a:xfrm>
                <a:off x="3030" y="1031"/>
                <a:ext cx="148" cy="19"/>
              </a:xfrm>
              <a:custGeom>
                <a:avLst/>
                <a:gdLst>
                  <a:gd name="T0" fmla="*/ 3 w 54"/>
                  <a:gd name="T1" fmla="*/ 19 h 7"/>
                  <a:gd name="T2" fmla="*/ 0 w 54"/>
                  <a:gd name="T3" fmla="*/ 19 h 7"/>
                  <a:gd name="T4" fmla="*/ 3 w 54"/>
                  <a:gd name="T5" fmla="*/ 19 h 7"/>
                  <a:gd name="T6" fmla="*/ 22 w 54"/>
                  <a:gd name="T7" fmla="*/ 11 h 7"/>
                  <a:gd name="T8" fmla="*/ 55 w 54"/>
                  <a:gd name="T9" fmla="*/ 8 h 7"/>
                  <a:gd name="T10" fmla="*/ 107 w 54"/>
                  <a:gd name="T11" fmla="*/ 0 h 7"/>
                  <a:gd name="T12" fmla="*/ 134 w 54"/>
                  <a:gd name="T13" fmla="*/ 0 h 7"/>
                  <a:gd name="T14" fmla="*/ 148 w 54"/>
                  <a:gd name="T15" fmla="*/ 5 h 7"/>
                  <a:gd name="T16" fmla="*/ 134 w 54"/>
                  <a:gd name="T17" fmla="*/ 5 h 7"/>
                  <a:gd name="T18" fmla="*/ 107 w 54"/>
                  <a:gd name="T19" fmla="*/ 5 h 7"/>
                  <a:gd name="T20" fmla="*/ 55 w 54"/>
                  <a:gd name="T21" fmla="*/ 8 h 7"/>
                  <a:gd name="T22" fmla="*/ 22 w 54"/>
                  <a:gd name="T23" fmla="*/ 14 h 7"/>
                  <a:gd name="T24" fmla="*/ 3 w 54"/>
                  <a:gd name="T25" fmla="*/ 19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7">
                    <a:moveTo>
                      <a:pt x="1" y="7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8" y="4"/>
                    </a:lnTo>
                    <a:lnTo>
                      <a:pt x="20" y="3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49" y="2"/>
                    </a:lnTo>
                    <a:lnTo>
                      <a:pt x="39" y="2"/>
                    </a:lnTo>
                    <a:lnTo>
                      <a:pt x="20" y="3"/>
                    </a:lnTo>
                    <a:lnTo>
                      <a:pt x="8" y="5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23" name="Freeform 261"/>
              <p:cNvSpPr>
                <a:spLocks/>
              </p:cNvSpPr>
              <p:nvPr/>
            </p:nvSpPr>
            <p:spPr bwMode="auto">
              <a:xfrm>
                <a:off x="2873" y="1053"/>
                <a:ext cx="338" cy="156"/>
              </a:xfrm>
              <a:custGeom>
                <a:avLst/>
                <a:gdLst>
                  <a:gd name="T0" fmla="*/ 5 w 123"/>
                  <a:gd name="T1" fmla="*/ 151 h 57"/>
                  <a:gd name="T2" fmla="*/ 0 w 123"/>
                  <a:gd name="T3" fmla="*/ 156 h 57"/>
                  <a:gd name="T4" fmla="*/ 5 w 123"/>
                  <a:gd name="T5" fmla="*/ 151 h 57"/>
                  <a:gd name="T6" fmla="*/ 5 w 123"/>
                  <a:gd name="T7" fmla="*/ 145 h 57"/>
                  <a:gd name="T8" fmla="*/ 11 w 123"/>
                  <a:gd name="T9" fmla="*/ 145 h 57"/>
                  <a:gd name="T10" fmla="*/ 14 w 123"/>
                  <a:gd name="T11" fmla="*/ 140 h 57"/>
                  <a:gd name="T12" fmla="*/ 30 w 123"/>
                  <a:gd name="T13" fmla="*/ 112 h 57"/>
                  <a:gd name="T14" fmla="*/ 44 w 123"/>
                  <a:gd name="T15" fmla="*/ 96 h 57"/>
                  <a:gd name="T16" fmla="*/ 60 w 123"/>
                  <a:gd name="T17" fmla="*/ 74 h 57"/>
                  <a:gd name="T18" fmla="*/ 77 w 123"/>
                  <a:gd name="T19" fmla="*/ 60 h 57"/>
                  <a:gd name="T20" fmla="*/ 99 w 123"/>
                  <a:gd name="T21" fmla="*/ 47 h 57"/>
                  <a:gd name="T22" fmla="*/ 124 w 123"/>
                  <a:gd name="T23" fmla="*/ 33 h 57"/>
                  <a:gd name="T24" fmla="*/ 146 w 123"/>
                  <a:gd name="T25" fmla="*/ 25 h 57"/>
                  <a:gd name="T26" fmla="*/ 187 w 123"/>
                  <a:gd name="T27" fmla="*/ 11 h 57"/>
                  <a:gd name="T28" fmla="*/ 217 w 123"/>
                  <a:gd name="T29" fmla="*/ 3 h 57"/>
                  <a:gd name="T30" fmla="*/ 228 w 123"/>
                  <a:gd name="T31" fmla="*/ 3 h 57"/>
                  <a:gd name="T32" fmla="*/ 256 w 123"/>
                  <a:gd name="T33" fmla="*/ 3 h 57"/>
                  <a:gd name="T34" fmla="*/ 305 w 123"/>
                  <a:gd name="T35" fmla="*/ 0 h 57"/>
                  <a:gd name="T36" fmla="*/ 338 w 123"/>
                  <a:gd name="T37" fmla="*/ 3 h 57"/>
                  <a:gd name="T38" fmla="*/ 305 w 123"/>
                  <a:gd name="T39" fmla="*/ 3 h 57"/>
                  <a:gd name="T40" fmla="*/ 225 w 123"/>
                  <a:gd name="T41" fmla="*/ 5 h 57"/>
                  <a:gd name="T42" fmla="*/ 214 w 123"/>
                  <a:gd name="T43" fmla="*/ 5 h 57"/>
                  <a:gd name="T44" fmla="*/ 184 w 123"/>
                  <a:gd name="T45" fmla="*/ 14 h 57"/>
                  <a:gd name="T46" fmla="*/ 143 w 123"/>
                  <a:gd name="T47" fmla="*/ 27 h 57"/>
                  <a:gd name="T48" fmla="*/ 124 w 123"/>
                  <a:gd name="T49" fmla="*/ 38 h 57"/>
                  <a:gd name="T50" fmla="*/ 99 w 123"/>
                  <a:gd name="T51" fmla="*/ 47 h 57"/>
                  <a:gd name="T52" fmla="*/ 77 w 123"/>
                  <a:gd name="T53" fmla="*/ 60 h 57"/>
                  <a:gd name="T54" fmla="*/ 60 w 123"/>
                  <a:gd name="T55" fmla="*/ 79 h 57"/>
                  <a:gd name="T56" fmla="*/ 44 w 123"/>
                  <a:gd name="T57" fmla="*/ 96 h 57"/>
                  <a:gd name="T58" fmla="*/ 33 w 123"/>
                  <a:gd name="T59" fmla="*/ 112 h 57"/>
                  <a:gd name="T60" fmla="*/ 16 w 123"/>
                  <a:gd name="T61" fmla="*/ 140 h 57"/>
                  <a:gd name="T62" fmla="*/ 11 w 123"/>
                  <a:gd name="T63" fmla="*/ 145 h 57"/>
                  <a:gd name="T64" fmla="*/ 5 w 123"/>
                  <a:gd name="T65" fmla="*/ 15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57">
                    <a:moveTo>
                      <a:pt x="2" y="55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11" y="41"/>
                    </a:lnTo>
                    <a:lnTo>
                      <a:pt x="16" y="35"/>
                    </a:lnTo>
                    <a:lnTo>
                      <a:pt x="22" y="27"/>
                    </a:lnTo>
                    <a:lnTo>
                      <a:pt x="28" y="22"/>
                    </a:lnTo>
                    <a:lnTo>
                      <a:pt x="36" y="17"/>
                    </a:lnTo>
                    <a:lnTo>
                      <a:pt x="45" y="12"/>
                    </a:lnTo>
                    <a:lnTo>
                      <a:pt x="53" y="9"/>
                    </a:lnTo>
                    <a:lnTo>
                      <a:pt x="68" y="4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93" y="1"/>
                    </a:lnTo>
                    <a:lnTo>
                      <a:pt x="111" y="0"/>
                    </a:lnTo>
                    <a:lnTo>
                      <a:pt x="123" y="1"/>
                    </a:lnTo>
                    <a:lnTo>
                      <a:pt x="111" y="1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67" y="5"/>
                    </a:lnTo>
                    <a:lnTo>
                      <a:pt x="52" y="10"/>
                    </a:lnTo>
                    <a:lnTo>
                      <a:pt x="45" y="14"/>
                    </a:lnTo>
                    <a:lnTo>
                      <a:pt x="36" y="17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5"/>
                    </a:lnTo>
                    <a:lnTo>
                      <a:pt x="12" y="41"/>
                    </a:lnTo>
                    <a:lnTo>
                      <a:pt x="6" y="51"/>
                    </a:lnTo>
                    <a:lnTo>
                      <a:pt x="4" y="53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24" name="Freeform 262"/>
              <p:cNvSpPr>
                <a:spLocks/>
              </p:cNvSpPr>
              <p:nvPr/>
            </p:nvSpPr>
            <p:spPr bwMode="auto">
              <a:xfrm>
                <a:off x="2879" y="1078"/>
                <a:ext cx="370" cy="148"/>
              </a:xfrm>
              <a:custGeom>
                <a:avLst/>
                <a:gdLst>
                  <a:gd name="T0" fmla="*/ 8 w 135"/>
                  <a:gd name="T1" fmla="*/ 143 h 54"/>
                  <a:gd name="T2" fmla="*/ 0 w 135"/>
                  <a:gd name="T3" fmla="*/ 148 h 54"/>
                  <a:gd name="T4" fmla="*/ 5 w 135"/>
                  <a:gd name="T5" fmla="*/ 143 h 54"/>
                  <a:gd name="T6" fmla="*/ 8 w 135"/>
                  <a:gd name="T7" fmla="*/ 143 h 54"/>
                  <a:gd name="T8" fmla="*/ 11 w 135"/>
                  <a:gd name="T9" fmla="*/ 140 h 54"/>
                  <a:gd name="T10" fmla="*/ 19 w 135"/>
                  <a:gd name="T11" fmla="*/ 132 h 54"/>
                  <a:gd name="T12" fmla="*/ 38 w 135"/>
                  <a:gd name="T13" fmla="*/ 104 h 54"/>
                  <a:gd name="T14" fmla="*/ 71 w 135"/>
                  <a:gd name="T15" fmla="*/ 71 h 54"/>
                  <a:gd name="T16" fmla="*/ 93 w 135"/>
                  <a:gd name="T17" fmla="*/ 55 h 54"/>
                  <a:gd name="T18" fmla="*/ 112 w 135"/>
                  <a:gd name="T19" fmla="*/ 36 h 54"/>
                  <a:gd name="T20" fmla="*/ 137 w 135"/>
                  <a:gd name="T21" fmla="*/ 22 h 54"/>
                  <a:gd name="T22" fmla="*/ 164 w 135"/>
                  <a:gd name="T23" fmla="*/ 14 h 54"/>
                  <a:gd name="T24" fmla="*/ 189 w 135"/>
                  <a:gd name="T25" fmla="*/ 5 h 54"/>
                  <a:gd name="T26" fmla="*/ 208 w 135"/>
                  <a:gd name="T27" fmla="*/ 3 h 54"/>
                  <a:gd name="T28" fmla="*/ 244 w 135"/>
                  <a:gd name="T29" fmla="*/ 0 h 54"/>
                  <a:gd name="T30" fmla="*/ 258 w 135"/>
                  <a:gd name="T31" fmla="*/ 0 h 54"/>
                  <a:gd name="T32" fmla="*/ 285 w 135"/>
                  <a:gd name="T33" fmla="*/ 0 h 54"/>
                  <a:gd name="T34" fmla="*/ 334 w 135"/>
                  <a:gd name="T35" fmla="*/ 3 h 54"/>
                  <a:gd name="T36" fmla="*/ 370 w 135"/>
                  <a:gd name="T37" fmla="*/ 14 h 54"/>
                  <a:gd name="T38" fmla="*/ 334 w 135"/>
                  <a:gd name="T39" fmla="*/ 3 h 54"/>
                  <a:gd name="T40" fmla="*/ 293 w 135"/>
                  <a:gd name="T41" fmla="*/ 3 h 54"/>
                  <a:gd name="T42" fmla="*/ 249 w 135"/>
                  <a:gd name="T43" fmla="*/ 0 h 54"/>
                  <a:gd name="T44" fmla="*/ 238 w 135"/>
                  <a:gd name="T45" fmla="*/ 3 h 54"/>
                  <a:gd name="T46" fmla="*/ 206 w 135"/>
                  <a:gd name="T47" fmla="*/ 3 h 54"/>
                  <a:gd name="T48" fmla="*/ 184 w 135"/>
                  <a:gd name="T49" fmla="*/ 8 h 54"/>
                  <a:gd name="T50" fmla="*/ 162 w 135"/>
                  <a:gd name="T51" fmla="*/ 16 h 54"/>
                  <a:gd name="T52" fmla="*/ 137 w 135"/>
                  <a:gd name="T53" fmla="*/ 27 h 54"/>
                  <a:gd name="T54" fmla="*/ 112 w 135"/>
                  <a:gd name="T55" fmla="*/ 41 h 54"/>
                  <a:gd name="T56" fmla="*/ 93 w 135"/>
                  <a:gd name="T57" fmla="*/ 58 h 54"/>
                  <a:gd name="T58" fmla="*/ 71 w 135"/>
                  <a:gd name="T59" fmla="*/ 74 h 54"/>
                  <a:gd name="T60" fmla="*/ 41 w 135"/>
                  <a:gd name="T61" fmla="*/ 107 h 54"/>
                  <a:gd name="T62" fmla="*/ 19 w 135"/>
                  <a:gd name="T63" fmla="*/ 132 h 54"/>
                  <a:gd name="T64" fmla="*/ 8 w 135"/>
                  <a:gd name="T65" fmla="*/ 143 h 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5" h="54">
                    <a:moveTo>
                      <a:pt x="3" y="52"/>
                    </a:moveTo>
                    <a:lnTo>
                      <a:pt x="0" y="54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4" y="51"/>
                    </a:lnTo>
                    <a:lnTo>
                      <a:pt x="7" y="48"/>
                    </a:lnTo>
                    <a:lnTo>
                      <a:pt x="14" y="38"/>
                    </a:lnTo>
                    <a:lnTo>
                      <a:pt x="26" y="26"/>
                    </a:lnTo>
                    <a:lnTo>
                      <a:pt x="34" y="20"/>
                    </a:lnTo>
                    <a:lnTo>
                      <a:pt x="41" y="13"/>
                    </a:lnTo>
                    <a:lnTo>
                      <a:pt x="50" y="8"/>
                    </a:lnTo>
                    <a:lnTo>
                      <a:pt x="60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22" y="1"/>
                    </a:lnTo>
                    <a:lnTo>
                      <a:pt x="135" y="5"/>
                    </a:lnTo>
                    <a:lnTo>
                      <a:pt x="122" y="1"/>
                    </a:lnTo>
                    <a:lnTo>
                      <a:pt x="107" y="1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75" y="1"/>
                    </a:lnTo>
                    <a:lnTo>
                      <a:pt x="67" y="3"/>
                    </a:lnTo>
                    <a:lnTo>
                      <a:pt x="59" y="6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4" y="21"/>
                    </a:lnTo>
                    <a:lnTo>
                      <a:pt x="26" y="27"/>
                    </a:lnTo>
                    <a:lnTo>
                      <a:pt x="15" y="39"/>
                    </a:lnTo>
                    <a:lnTo>
                      <a:pt x="7" y="48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25" name="Freeform 263"/>
              <p:cNvSpPr>
                <a:spLocks/>
              </p:cNvSpPr>
              <p:nvPr/>
            </p:nvSpPr>
            <p:spPr bwMode="auto">
              <a:xfrm>
                <a:off x="2876" y="1143"/>
                <a:ext cx="110" cy="121"/>
              </a:xfrm>
              <a:custGeom>
                <a:avLst/>
                <a:gdLst>
                  <a:gd name="T0" fmla="*/ 3 w 40"/>
                  <a:gd name="T1" fmla="*/ 121 h 44"/>
                  <a:gd name="T2" fmla="*/ 0 w 40"/>
                  <a:gd name="T3" fmla="*/ 121 h 44"/>
                  <a:gd name="T4" fmla="*/ 0 w 40"/>
                  <a:gd name="T5" fmla="*/ 118 h 44"/>
                  <a:gd name="T6" fmla="*/ 14 w 40"/>
                  <a:gd name="T7" fmla="*/ 105 h 44"/>
                  <a:gd name="T8" fmla="*/ 36 w 40"/>
                  <a:gd name="T9" fmla="*/ 69 h 44"/>
                  <a:gd name="T10" fmla="*/ 52 w 40"/>
                  <a:gd name="T11" fmla="*/ 55 h 44"/>
                  <a:gd name="T12" fmla="*/ 61 w 40"/>
                  <a:gd name="T13" fmla="*/ 41 h 44"/>
                  <a:gd name="T14" fmla="*/ 72 w 40"/>
                  <a:gd name="T15" fmla="*/ 28 h 44"/>
                  <a:gd name="T16" fmla="*/ 80 w 40"/>
                  <a:gd name="T17" fmla="*/ 19 h 44"/>
                  <a:gd name="T18" fmla="*/ 85 w 40"/>
                  <a:gd name="T19" fmla="*/ 11 h 44"/>
                  <a:gd name="T20" fmla="*/ 96 w 40"/>
                  <a:gd name="T21" fmla="*/ 8 h 44"/>
                  <a:gd name="T22" fmla="*/ 110 w 40"/>
                  <a:gd name="T23" fmla="*/ 0 h 44"/>
                  <a:gd name="T24" fmla="*/ 96 w 40"/>
                  <a:gd name="T25" fmla="*/ 8 h 44"/>
                  <a:gd name="T26" fmla="*/ 83 w 40"/>
                  <a:gd name="T27" fmla="*/ 19 h 44"/>
                  <a:gd name="T28" fmla="*/ 72 w 40"/>
                  <a:gd name="T29" fmla="*/ 28 h 44"/>
                  <a:gd name="T30" fmla="*/ 66 w 40"/>
                  <a:gd name="T31" fmla="*/ 47 h 44"/>
                  <a:gd name="T32" fmla="*/ 52 w 40"/>
                  <a:gd name="T33" fmla="*/ 61 h 44"/>
                  <a:gd name="T34" fmla="*/ 39 w 40"/>
                  <a:gd name="T35" fmla="*/ 74 h 44"/>
                  <a:gd name="T36" fmla="*/ 14 w 40"/>
                  <a:gd name="T37" fmla="*/ 105 h 44"/>
                  <a:gd name="T38" fmla="*/ 3 w 40"/>
                  <a:gd name="T39" fmla="*/ 121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44">
                    <a:moveTo>
                      <a:pt x="1" y="44"/>
                    </a:moveTo>
                    <a:lnTo>
                      <a:pt x="0" y="44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3" y="25"/>
                    </a:lnTo>
                    <a:lnTo>
                      <a:pt x="19" y="20"/>
                    </a:lnTo>
                    <a:lnTo>
                      <a:pt x="22" y="15"/>
                    </a:lnTo>
                    <a:lnTo>
                      <a:pt x="26" y="10"/>
                    </a:lnTo>
                    <a:lnTo>
                      <a:pt x="29" y="7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9" y="22"/>
                    </a:lnTo>
                    <a:lnTo>
                      <a:pt x="14" y="27"/>
                    </a:lnTo>
                    <a:lnTo>
                      <a:pt x="5" y="3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26" name="Freeform 264"/>
              <p:cNvSpPr>
                <a:spLocks/>
              </p:cNvSpPr>
              <p:nvPr/>
            </p:nvSpPr>
            <p:spPr bwMode="auto">
              <a:xfrm>
                <a:off x="2997" y="1091"/>
                <a:ext cx="121" cy="42"/>
              </a:xfrm>
              <a:custGeom>
                <a:avLst/>
                <a:gdLst>
                  <a:gd name="T0" fmla="*/ 3 w 44"/>
                  <a:gd name="T1" fmla="*/ 42 h 15"/>
                  <a:gd name="T2" fmla="*/ 0 w 44"/>
                  <a:gd name="T3" fmla="*/ 42 h 15"/>
                  <a:gd name="T4" fmla="*/ 3 w 44"/>
                  <a:gd name="T5" fmla="*/ 36 h 15"/>
                  <a:gd name="T6" fmla="*/ 17 w 44"/>
                  <a:gd name="T7" fmla="*/ 31 h 15"/>
                  <a:gd name="T8" fmla="*/ 44 w 44"/>
                  <a:gd name="T9" fmla="*/ 17 h 15"/>
                  <a:gd name="T10" fmla="*/ 74 w 44"/>
                  <a:gd name="T11" fmla="*/ 6 h 15"/>
                  <a:gd name="T12" fmla="*/ 85 w 44"/>
                  <a:gd name="T13" fmla="*/ 3 h 15"/>
                  <a:gd name="T14" fmla="*/ 88 w 44"/>
                  <a:gd name="T15" fmla="*/ 3 h 15"/>
                  <a:gd name="T16" fmla="*/ 113 w 44"/>
                  <a:gd name="T17" fmla="*/ 0 h 15"/>
                  <a:gd name="T18" fmla="*/ 121 w 44"/>
                  <a:gd name="T19" fmla="*/ 0 h 15"/>
                  <a:gd name="T20" fmla="*/ 113 w 44"/>
                  <a:gd name="T21" fmla="*/ 0 h 15"/>
                  <a:gd name="T22" fmla="*/ 88 w 44"/>
                  <a:gd name="T23" fmla="*/ 6 h 15"/>
                  <a:gd name="T24" fmla="*/ 74 w 44"/>
                  <a:gd name="T25" fmla="*/ 6 h 15"/>
                  <a:gd name="T26" fmla="*/ 44 w 44"/>
                  <a:gd name="T27" fmla="*/ 20 h 15"/>
                  <a:gd name="T28" fmla="*/ 17 w 44"/>
                  <a:gd name="T29" fmla="*/ 31 h 15"/>
                  <a:gd name="T30" fmla="*/ 3 w 44"/>
                  <a:gd name="T31" fmla="*/ 42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5">
                    <a:moveTo>
                      <a:pt x="1" y="15"/>
                    </a:moveTo>
                    <a:lnTo>
                      <a:pt x="0" y="15"/>
                    </a:lnTo>
                    <a:lnTo>
                      <a:pt x="1" y="13"/>
                    </a:lnTo>
                    <a:lnTo>
                      <a:pt x="6" y="11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6" y="11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27" name="Freeform 265"/>
              <p:cNvSpPr>
                <a:spLocks/>
              </p:cNvSpPr>
              <p:nvPr/>
            </p:nvSpPr>
            <p:spPr bwMode="auto">
              <a:xfrm>
                <a:off x="2879" y="1113"/>
                <a:ext cx="398" cy="176"/>
              </a:xfrm>
              <a:custGeom>
                <a:avLst/>
                <a:gdLst>
                  <a:gd name="T0" fmla="*/ 5 w 145"/>
                  <a:gd name="T1" fmla="*/ 162 h 64"/>
                  <a:gd name="T2" fmla="*/ 5 w 145"/>
                  <a:gd name="T3" fmla="*/ 165 h 64"/>
                  <a:gd name="T4" fmla="*/ 0 w 145"/>
                  <a:gd name="T5" fmla="*/ 176 h 64"/>
                  <a:gd name="T6" fmla="*/ 5 w 145"/>
                  <a:gd name="T7" fmla="*/ 165 h 64"/>
                  <a:gd name="T8" fmla="*/ 5 w 145"/>
                  <a:gd name="T9" fmla="*/ 162 h 64"/>
                  <a:gd name="T10" fmla="*/ 14 w 145"/>
                  <a:gd name="T11" fmla="*/ 151 h 64"/>
                  <a:gd name="T12" fmla="*/ 38 w 145"/>
                  <a:gd name="T13" fmla="*/ 124 h 64"/>
                  <a:gd name="T14" fmla="*/ 80 w 145"/>
                  <a:gd name="T15" fmla="*/ 91 h 64"/>
                  <a:gd name="T16" fmla="*/ 126 w 145"/>
                  <a:gd name="T17" fmla="*/ 52 h 64"/>
                  <a:gd name="T18" fmla="*/ 137 w 145"/>
                  <a:gd name="T19" fmla="*/ 41 h 64"/>
                  <a:gd name="T20" fmla="*/ 148 w 145"/>
                  <a:gd name="T21" fmla="*/ 36 h 64"/>
                  <a:gd name="T22" fmla="*/ 176 w 145"/>
                  <a:gd name="T23" fmla="*/ 25 h 64"/>
                  <a:gd name="T24" fmla="*/ 203 w 145"/>
                  <a:gd name="T25" fmla="*/ 22 h 64"/>
                  <a:gd name="T26" fmla="*/ 225 w 145"/>
                  <a:gd name="T27" fmla="*/ 19 h 64"/>
                  <a:gd name="T28" fmla="*/ 247 w 145"/>
                  <a:gd name="T29" fmla="*/ 14 h 64"/>
                  <a:gd name="T30" fmla="*/ 261 w 145"/>
                  <a:gd name="T31" fmla="*/ 8 h 64"/>
                  <a:gd name="T32" fmla="*/ 274 w 145"/>
                  <a:gd name="T33" fmla="*/ 6 h 64"/>
                  <a:gd name="T34" fmla="*/ 277 w 145"/>
                  <a:gd name="T35" fmla="*/ 0 h 64"/>
                  <a:gd name="T36" fmla="*/ 280 w 145"/>
                  <a:gd name="T37" fmla="*/ 0 h 64"/>
                  <a:gd name="T38" fmla="*/ 305 w 145"/>
                  <a:gd name="T39" fmla="*/ 0 h 64"/>
                  <a:gd name="T40" fmla="*/ 332 w 145"/>
                  <a:gd name="T41" fmla="*/ 6 h 64"/>
                  <a:gd name="T42" fmla="*/ 360 w 145"/>
                  <a:gd name="T43" fmla="*/ 8 h 64"/>
                  <a:gd name="T44" fmla="*/ 398 w 145"/>
                  <a:gd name="T45" fmla="*/ 14 h 64"/>
                  <a:gd name="T46" fmla="*/ 360 w 145"/>
                  <a:gd name="T47" fmla="*/ 11 h 64"/>
                  <a:gd name="T48" fmla="*/ 316 w 145"/>
                  <a:gd name="T49" fmla="*/ 0 h 64"/>
                  <a:gd name="T50" fmla="*/ 285 w 145"/>
                  <a:gd name="T51" fmla="*/ 0 h 64"/>
                  <a:gd name="T52" fmla="*/ 274 w 145"/>
                  <a:gd name="T53" fmla="*/ 0 h 64"/>
                  <a:gd name="T54" fmla="*/ 272 w 145"/>
                  <a:gd name="T55" fmla="*/ 6 h 64"/>
                  <a:gd name="T56" fmla="*/ 272 w 145"/>
                  <a:gd name="T57" fmla="*/ 8 h 64"/>
                  <a:gd name="T58" fmla="*/ 258 w 145"/>
                  <a:gd name="T59" fmla="*/ 11 h 64"/>
                  <a:gd name="T60" fmla="*/ 244 w 145"/>
                  <a:gd name="T61" fmla="*/ 19 h 64"/>
                  <a:gd name="T62" fmla="*/ 222 w 145"/>
                  <a:gd name="T63" fmla="*/ 19 h 64"/>
                  <a:gd name="T64" fmla="*/ 198 w 145"/>
                  <a:gd name="T65" fmla="*/ 22 h 64"/>
                  <a:gd name="T66" fmla="*/ 173 w 145"/>
                  <a:gd name="T67" fmla="*/ 25 h 64"/>
                  <a:gd name="T68" fmla="*/ 148 w 145"/>
                  <a:gd name="T69" fmla="*/ 36 h 64"/>
                  <a:gd name="T70" fmla="*/ 137 w 145"/>
                  <a:gd name="T71" fmla="*/ 44 h 64"/>
                  <a:gd name="T72" fmla="*/ 124 w 145"/>
                  <a:gd name="T73" fmla="*/ 55 h 64"/>
                  <a:gd name="T74" fmla="*/ 80 w 145"/>
                  <a:gd name="T75" fmla="*/ 94 h 64"/>
                  <a:gd name="T76" fmla="*/ 41 w 145"/>
                  <a:gd name="T77" fmla="*/ 127 h 64"/>
                  <a:gd name="T78" fmla="*/ 14 w 145"/>
                  <a:gd name="T79" fmla="*/ 151 h 64"/>
                  <a:gd name="T80" fmla="*/ 5 w 145"/>
                  <a:gd name="T81" fmla="*/ 162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64">
                    <a:moveTo>
                      <a:pt x="2" y="59"/>
                    </a:moveTo>
                    <a:lnTo>
                      <a:pt x="2" y="60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5" y="55"/>
                    </a:lnTo>
                    <a:lnTo>
                      <a:pt x="14" y="45"/>
                    </a:lnTo>
                    <a:lnTo>
                      <a:pt x="29" y="33"/>
                    </a:lnTo>
                    <a:lnTo>
                      <a:pt x="46" y="19"/>
                    </a:lnTo>
                    <a:lnTo>
                      <a:pt x="50" y="15"/>
                    </a:lnTo>
                    <a:lnTo>
                      <a:pt x="54" y="13"/>
                    </a:lnTo>
                    <a:lnTo>
                      <a:pt x="64" y="9"/>
                    </a:lnTo>
                    <a:lnTo>
                      <a:pt x="74" y="8"/>
                    </a:lnTo>
                    <a:lnTo>
                      <a:pt x="82" y="7"/>
                    </a:lnTo>
                    <a:lnTo>
                      <a:pt x="90" y="5"/>
                    </a:lnTo>
                    <a:lnTo>
                      <a:pt x="95" y="3"/>
                    </a:lnTo>
                    <a:lnTo>
                      <a:pt x="100" y="2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1" y="2"/>
                    </a:lnTo>
                    <a:lnTo>
                      <a:pt x="131" y="3"/>
                    </a:lnTo>
                    <a:lnTo>
                      <a:pt x="145" y="5"/>
                    </a:lnTo>
                    <a:lnTo>
                      <a:pt x="131" y="4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4" y="4"/>
                    </a:lnTo>
                    <a:lnTo>
                      <a:pt x="89" y="7"/>
                    </a:lnTo>
                    <a:lnTo>
                      <a:pt x="81" y="7"/>
                    </a:lnTo>
                    <a:lnTo>
                      <a:pt x="72" y="8"/>
                    </a:lnTo>
                    <a:lnTo>
                      <a:pt x="63" y="9"/>
                    </a:lnTo>
                    <a:lnTo>
                      <a:pt x="54" y="13"/>
                    </a:lnTo>
                    <a:lnTo>
                      <a:pt x="50" y="16"/>
                    </a:lnTo>
                    <a:lnTo>
                      <a:pt x="45" y="20"/>
                    </a:lnTo>
                    <a:lnTo>
                      <a:pt x="29" y="34"/>
                    </a:lnTo>
                    <a:lnTo>
                      <a:pt x="15" y="46"/>
                    </a:lnTo>
                    <a:lnTo>
                      <a:pt x="5" y="55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28" name="Freeform 266"/>
              <p:cNvSpPr>
                <a:spLocks/>
              </p:cNvSpPr>
              <p:nvPr/>
            </p:nvSpPr>
            <p:spPr bwMode="auto">
              <a:xfrm>
                <a:off x="2928" y="1097"/>
                <a:ext cx="341" cy="115"/>
              </a:xfrm>
              <a:custGeom>
                <a:avLst/>
                <a:gdLst>
                  <a:gd name="T0" fmla="*/ 6 w 124"/>
                  <a:gd name="T1" fmla="*/ 110 h 42"/>
                  <a:gd name="T2" fmla="*/ 6 w 124"/>
                  <a:gd name="T3" fmla="*/ 112 h 42"/>
                  <a:gd name="T4" fmla="*/ 0 w 124"/>
                  <a:gd name="T5" fmla="*/ 115 h 42"/>
                  <a:gd name="T6" fmla="*/ 3 w 124"/>
                  <a:gd name="T7" fmla="*/ 110 h 42"/>
                  <a:gd name="T8" fmla="*/ 6 w 124"/>
                  <a:gd name="T9" fmla="*/ 110 h 42"/>
                  <a:gd name="T10" fmla="*/ 8 w 124"/>
                  <a:gd name="T11" fmla="*/ 110 h 42"/>
                  <a:gd name="T12" fmla="*/ 17 w 124"/>
                  <a:gd name="T13" fmla="*/ 101 h 42"/>
                  <a:gd name="T14" fmla="*/ 41 w 124"/>
                  <a:gd name="T15" fmla="*/ 82 h 42"/>
                  <a:gd name="T16" fmla="*/ 72 w 124"/>
                  <a:gd name="T17" fmla="*/ 55 h 42"/>
                  <a:gd name="T18" fmla="*/ 91 w 124"/>
                  <a:gd name="T19" fmla="*/ 41 h 42"/>
                  <a:gd name="T20" fmla="*/ 116 w 124"/>
                  <a:gd name="T21" fmla="*/ 30 h 42"/>
                  <a:gd name="T22" fmla="*/ 160 w 124"/>
                  <a:gd name="T23" fmla="*/ 16 h 42"/>
                  <a:gd name="T24" fmla="*/ 201 w 124"/>
                  <a:gd name="T25" fmla="*/ 11 h 42"/>
                  <a:gd name="T26" fmla="*/ 231 w 124"/>
                  <a:gd name="T27" fmla="*/ 3 h 42"/>
                  <a:gd name="T28" fmla="*/ 242 w 124"/>
                  <a:gd name="T29" fmla="*/ 0 h 42"/>
                  <a:gd name="T30" fmla="*/ 270 w 124"/>
                  <a:gd name="T31" fmla="*/ 0 h 42"/>
                  <a:gd name="T32" fmla="*/ 294 w 124"/>
                  <a:gd name="T33" fmla="*/ 0 h 42"/>
                  <a:gd name="T34" fmla="*/ 314 w 124"/>
                  <a:gd name="T35" fmla="*/ 8 h 42"/>
                  <a:gd name="T36" fmla="*/ 341 w 124"/>
                  <a:gd name="T37" fmla="*/ 22 h 42"/>
                  <a:gd name="T38" fmla="*/ 314 w 124"/>
                  <a:gd name="T39" fmla="*/ 11 h 42"/>
                  <a:gd name="T40" fmla="*/ 311 w 124"/>
                  <a:gd name="T41" fmla="*/ 8 h 42"/>
                  <a:gd name="T42" fmla="*/ 303 w 124"/>
                  <a:gd name="T43" fmla="*/ 3 h 42"/>
                  <a:gd name="T44" fmla="*/ 281 w 124"/>
                  <a:gd name="T45" fmla="*/ 0 h 42"/>
                  <a:gd name="T46" fmla="*/ 253 w 124"/>
                  <a:gd name="T47" fmla="*/ 0 h 42"/>
                  <a:gd name="T48" fmla="*/ 242 w 124"/>
                  <a:gd name="T49" fmla="*/ 3 h 42"/>
                  <a:gd name="T50" fmla="*/ 239 w 124"/>
                  <a:gd name="T51" fmla="*/ 3 h 42"/>
                  <a:gd name="T52" fmla="*/ 228 w 124"/>
                  <a:gd name="T53" fmla="*/ 8 h 42"/>
                  <a:gd name="T54" fmla="*/ 201 w 124"/>
                  <a:gd name="T55" fmla="*/ 11 h 42"/>
                  <a:gd name="T56" fmla="*/ 160 w 124"/>
                  <a:gd name="T57" fmla="*/ 22 h 42"/>
                  <a:gd name="T58" fmla="*/ 113 w 124"/>
                  <a:gd name="T59" fmla="*/ 30 h 42"/>
                  <a:gd name="T60" fmla="*/ 91 w 124"/>
                  <a:gd name="T61" fmla="*/ 44 h 42"/>
                  <a:gd name="T62" fmla="*/ 72 w 124"/>
                  <a:gd name="T63" fmla="*/ 58 h 42"/>
                  <a:gd name="T64" fmla="*/ 41 w 124"/>
                  <a:gd name="T65" fmla="*/ 82 h 42"/>
                  <a:gd name="T66" fmla="*/ 17 w 124"/>
                  <a:gd name="T67" fmla="*/ 101 h 42"/>
                  <a:gd name="T68" fmla="*/ 8 w 124"/>
                  <a:gd name="T69" fmla="*/ 110 h 42"/>
                  <a:gd name="T70" fmla="*/ 6 w 124"/>
                  <a:gd name="T71" fmla="*/ 110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4" h="42">
                    <a:moveTo>
                      <a:pt x="2" y="40"/>
                    </a:moveTo>
                    <a:lnTo>
                      <a:pt x="2" y="41"/>
                    </a:lnTo>
                    <a:lnTo>
                      <a:pt x="0" y="42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3" y="40"/>
                    </a:lnTo>
                    <a:lnTo>
                      <a:pt x="6" y="37"/>
                    </a:lnTo>
                    <a:lnTo>
                      <a:pt x="15" y="30"/>
                    </a:lnTo>
                    <a:lnTo>
                      <a:pt x="26" y="20"/>
                    </a:lnTo>
                    <a:lnTo>
                      <a:pt x="33" y="15"/>
                    </a:lnTo>
                    <a:lnTo>
                      <a:pt x="42" y="11"/>
                    </a:lnTo>
                    <a:lnTo>
                      <a:pt x="58" y="6"/>
                    </a:lnTo>
                    <a:lnTo>
                      <a:pt x="73" y="4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8" y="0"/>
                    </a:lnTo>
                    <a:lnTo>
                      <a:pt x="107" y="0"/>
                    </a:lnTo>
                    <a:lnTo>
                      <a:pt x="114" y="3"/>
                    </a:lnTo>
                    <a:lnTo>
                      <a:pt x="124" y="8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0" y="1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8" y="1"/>
                    </a:lnTo>
                    <a:lnTo>
                      <a:pt x="87" y="1"/>
                    </a:lnTo>
                    <a:lnTo>
                      <a:pt x="83" y="3"/>
                    </a:lnTo>
                    <a:lnTo>
                      <a:pt x="73" y="4"/>
                    </a:lnTo>
                    <a:lnTo>
                      <a:pt x="58" y="8"/>
                    </a:lnTo>
                    <a:lnTo>
                      <a:pt x="41" y="11"/>
                    </a:lnTo>
                    <a:lnTo>
                      <a:pt x="33" y="16"/>
                    </a:lnTo>
                    <a:lnTo>
                      <a:pt x="26" y="21"/>
                    </a:lnTo>
                    <a:lnTo>
                      <a:pt x="15" y="30"/>
                    </a:lnTo>
                    <a:lnTo>
                      <a:pt x="6" y="37"/>
                    </a:lnTo>
                    <a:lnTo>
                      <a:pt x="3" y="40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29" name="Freeform 267"/>
              <p:cNvSpPr>
                <a:spLocks/>
              </p:cNvSpPr>
              <p:nvPr/>
            </p:nvSpPr>
            <p:spPr bwMode="auto">
              <a:xfrm>
                <a:off x="2879" y="1267"/>
                <a:ext cx="36" cy="41"/>
              </a:xfrm>
              <a:custGeom>
                <a:avLst/>
                <a:gdLst>
                  <a:gd name="T0" fmla="*/ 6 w 13"/>
                  <a:gd name="T1" fmla="*/ 41 h 15"/>
                  <a:gd name="T2" fmla="*/ 0 w 13"/>
                  <a:gd name="T3" fmla="*/ 41 h 15"/>
                  <a:gd name="T4" fmla="*/ 14 w 13"/>
                  <a:gd name="T5" fmla="*/ 27 h 15"/>
                  <a:gd name="T6" fmla="*/ 25 w 13"/>
                  <a:gd name="T7" fmla="*/ 11 h 15"/>
                  <a:gd name="T8" fmla="*/ 33 w 13"/>
                  <a:gd name="T9" fmla="*/ 3 h 15"/>
                  <a:gd name="T10" fmla="*/ 36 w 13"/>
                  <a:gd name="T11" fmla="*/ 0 h 15"/>
                  <a:gd name="T12" fmla="*/ 33 w 13"/>
                  <a:gd name="T13" fmla="*/ 3 h 15"/>
                  <a:gd name="T14" fmla="*/ 25 w 13"/>
                  <a:gd name="T15" fmla="*/ 14 h 15"/>
                  <a:gd name="T16" fmla="*/ 14 w 13"/>
                  <a:gd name="T17" fmla="*/ 27 h 15"/>
                  <a:gd name="T18" fmla="*/ 6 w 13"/>
                  <a:gd name="T19" fmla="*/ 41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2" y="15"/>
                    </a:moveTo>
                    <a:lnTo>
                      <a:pt x="0" y="15"/>
                    </a:lnTo>
                    <a:lnTo>
                      <a:pt x="5" y="10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0" name="Freeform 268"/>
              <p:cNvSpPr>
                <a:spLocks/>
              </p:cNvSpPr>
              <p:nvPr/>
            </p:nvSpPr>
            <p:spPr bwMode="auto">
              <a:xfrm>
                <a:off x="2893" y="1138"/>
                <a:ext cx="403" cy="184"/>
              </a:xfrm>
              <a:custGeom>
                <a:avLst/>
                <a:gdLst>
                  <a:gd name="T0" fmla="*/ 8 w 147"/>
                  <a:gd name="T1" fmla="*/ 173 h 67"/>
                  <a:gd name="T2" fmla="*/ 8 w 147"/>
                  <a:gd name="T3" fmla="*/ 179 h 67"/>
                  <a:gd name="T4" fmla="*/ 0 w 147"/>
                  <a:gd name="T5" fmla="*/ 184 h 67"/>
                  <a:gd name="T6" fmla="*/ 5 w 147"/>
                  <a:gd name="T7" fmla="*/ 179 h 67"/>
                  <a:gd name="T8" fmla="*/ 8 w 147"/>
                  <a:gd name="T9" fmla="*/ 173 h 67"/>
                  <a:gd name="T10" fmla="*/ 14 w 147"/>
                  <a:gd name="T11" fmla="*/ 159 h 67"/>
                  <a:gd name="T12" fmla="*/ 36 w 147"/>
                  <a:gd name="T13" fmla="*/ 126 h 67"/>
                  <a:gd name="T14" fmla="*/ 52 w 147"/>
                  <a:gd name="T15" fmla="*/ 107 h 67"/>
                  <a:gd name="T16" fmla="*/ 71 w 147"/>
                  <a:gd name="T17" fmla="*/ 85 h 67"/>
                  <a:gd name="T18" fmla="*/ 93 w 147"/>
                  <a:gd name="T19" fmla="*/ 66 h 67"/>
                  <a:gd name="T20" fmla="*/ 121 w 147"/>
                  <a:gd name="T21" fmla="*/ 47 h 67"/>
                  <a:gd name="T22" fmla="*/ 145 w 147"/>
                  <a:gd name="T23" fmla="*/ 30 h 67"/>
                  <a:gd name="T24" fmla="*/ 170 w 147"/>
                  <a:gd name="T25" fmla="*/ 16 h 67"/>
                  <a:gd name="T26" fmla="*/ 197 w 147"/>
                  <a:gd name="T27" fmla="*/ 11 h 67"/>
                  <a:gd name="T28" fmla="*/ 222 w 147"/>
                  <a:gd name="T29" fmla="*/ 3 h 67"/>
                  <a:gd name="T30" fmla="*/ 260 w 147"/>
                  <a:gd name="T31" fmla="*/ 0 h 67"/>
                  <a:gd name="T32" fmla="*/ 274 w 147"/>
                  <a:gd name="T33" fmla="*/ 0 h 67"/>
                  <a:gd name="T34" fmla="*/ 307 w 147"/>
                  <a:gd name="T35" fmla="*/ 0 h 67"/>
                  <a:gd name="T36" fmla="*/ 334 w 147"/>
                  <a:gd name="T37" fmla="*/ 5 h 67"/>
                  <a:gd name="T38" fmla="*/ 365 w 147"/>
                  <a:gd name="T39" fmla="*/ 14 h 67"/>
                  <a:gd name="T40" fmla="*/ 403 w 147"/>
                  <a:gd name="T41" fmla="*/ 25 h 67"/>
                  <a:gd name="T42" fmla="*/ 365 w 147"/>
                  <a:gd name="T43" fmla="*/ 14 h 67"/>
                  <a:gd name="T44" fmla="*/ 351 w 147"/>
                  <a:gd name="T45" fmla="*/ 11 h 67"/>
                  <a:gd name="T46" fmla="*/ 318 w 147"/>
                  <a:gd name="T47" fmla="*/ 3 h 67"/>
                  <a:gd name="T48" fmla="*/ 288 w 147"/>
                  <a:gd name="T49" fmla="*/ 0 h 67"/>
                  <a:gd name="T50" fmla="*/ 271 w 147"/>
                  <a:gd name="T51" fmla="*/ 3 h 67"/>
                  <a:gd name="T52" fmla="*/ 258 w 147"/>
                  <a:gd name="T53" fmla="*/ 3 h 67"/>
                  <a:gd name="T54" fmla="*/ 219 w 147"/>
                  <a:gd name="T55" fmla="*/ 5 h 67"/>
                  <a:gd name="T56" fmla="*/ 195 w 147"/>
                  <a:gd name="T57" fmla="*/ 11 h 67"/>
                  <a:gd name="T58" fmla="*/ 167 w 147"/>
                  <a:gd name="T59" fmla="*/ 19 h 67"/>
                  <a:gd name="T60" fmla="*/ 145 w 147"/>
                  <a:gd name="T61" fmla="*/ 33 h 67"/>
                  <a:gd name="T62" fmla="*/ 121 w 147"/>
                  <a:gd name="T63" fmla="*/ 52 h 67"/>
                  <a:gd name="T64" fmla="*/ 93 w 147"/>
                  <a:gd name="T65" fmla="*/ 69 h 67"/>
                  <a:gd name="T66" fmla="*/ 71 w 147"/>
                  <a:gd name="T67" fmla="*/ 88 h 67"/>
                  <a:gd name="T68" fmla="*/ 52 w 147"/>
                  <a:gd name="T69" fmla="*/ 110 h 67"/>
                  <a:gd name="T70" fmla="*/ 38 w 147"/>
                  <a:gd name="T71" fmla="*/ 129 h 67"/>
                  <a:gd name="T72" fmla="*/ 19 w 147"/>
                  <a:gd name="T73" fmla="*/ 159 h 67"/>
                  <a:gd name="T74" fmla="*/ 8 w 147"/>
                  <a:gd name="T75" fmla="*/ 173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7" h="67">
                    <a:moveTo>
                      <a:pt x="3" y="63"/>
                    </a:moveTo>
                    <a:lnTo>
                      <a:pt x="3" y="65"/>
                    </a:lnTo>
                    <a:lnTo>
                      <a:pt x="0" y="67"/>
                    </a:lnTo>
                    <a:lnTo>
                      <a:pt x="2" y="65"/>
                    </a:lnTo>
                    <a:lnTo>
                      <a:pt x="3" y="63"/>
                    </a:lnTo>
                    <a:lnTo>
                      <a:pt x="5" y="58"/>
                    </a:lnTo>
                    <a:lnTo>
                      <a:pt x="13" y="46"/>
                    </a:lnTo>
                    <a:lnTo>
                      <a:pt x="19" y="39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7"/>
                    </a:lnTo>
                    <a:lnTo>
                      <a:pt x="53" y="11"/>
                    </a:lnTo>
                    <a:lnTo>
                      <a:pt x="62" y="6"/>
                    </a:lnTo>
                    <a:lnTo>
                      <a:pt x="72" y="4"/>
                    </a:lnTo>
                    <a:lnTo>
                      <a:pt x="81" y="1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12" y="0"/>
                    </a:lnTo>
                    <a:lnTo>
                      <a:pt x="122" y="2"/>
                    </a:lnTo>
                    <a:lnTo>
                      <a:pt x="133" y="5"/>
                    </a:lnTo>
                    <a:lnTo>
                      <a:pt x="147" y="9"/>
                    </a:lnTo>
                    <a:lnTo>
                      <a:pt x="133" y="5"/>
                    </a:lnTo>
                    <a:lnTo>
                      <a:pt x="128" y="4"/>
                    </a:lnTo>
                    <a:lnTo>
                      <a:pt x="116" y="1"/>
                    </a:lnTo>
                    <a:lnTo>
                      <a:pt x="105" y="0"/>
                    </a:lnTo>
                    <a:lnTo>
                      <a:pt x="99" y="1"/>
                    </a:lnTo>
                    <a:lnTo>
                      <a:pt x="94" y="1"/>
                    </a:lnTo>
                    <a:lnTo>
                      <a:pt x="80" y="2"/>
                    </a:lnTo>
                    <a:lnTo>
                      <a:pt x="71" y="4"/>
                    </a:lnTo>
                    <a:lnTo>
                      <a:pt x="61" y="7"/>
                    </a:lnTo>
                    <a:lnTo>
                      <a:pt x="53" y="12"/>
                    </a:lnTo>
                    <a:lnTo>
                      <a:pt x="44" y="19"/>
                    </a:lnTo>
                    <a:lnTo>
                      <a:pt x="34" y="25"/>
                    </a:lnTo>
                    <a:lnTo>
                      <a:pt x="26" y="32"/>
                    </a:lnTo>
                    <a:lnTo>
                      <a:pt x="19" y="40"/>
                    </a:lnTo>
                    <a:lnTo>
                      <a:pt x="14" y="47"/>
                    </a:lnTo>
                    <a:lnTo>
                      <a:pt x="7" y="58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1" name="Freeform 269"/>
              <p:cNvSpPr>
                <a:spLocks/>
              </p:cNvSpPr>
              <p:nvPr/>
            </p:nvSpPr>
            <p:spPr bwMode="auto">
              <a:xfrm>
                <a:off x="2898" y="1152"/>
                <a:ext cx="406" cy="195"/>
              </a:xfrm>
              <a:custGeom>
                <a:avLst/>
                <a:gdLst>
                  <a:gd name="T0" fmla="*/ 3 w 148"/>
                  <a:gd name="T1" fmla="*/ 184 h 71"/>
                  <a:gd name="T2" fmla="*/ 0 w 148"/>
                  <a:gd name="T3" fmla="*/ 184 h 71"/>
                  <a:gd name="T4" fmla="*/ 0 w 148"/>
                  <a:gd name="T5" fmla="*/ 195 h 71"/>
                  <a:gd name="T6" fmla="*/ 0 w 148"/>
                  <a:gd name="T7" fmla="*/ 184 h 71"/>
                  <a:gd name="T8" fmla="*/ 0 w 148"/>
                  <a:gd name="T9" fmla="*/ 181 h 71"/>
                  <a:gd name="T10" fmla="*/ 5 w 148"/>
                  <a:gd name="T11" fmla="*/ 181 h 71"/>
                  <a:gd name="T12" fmla="*/ 14 w 148"/>
                  <a:gd name="T13" fmla="*/ 170 h 71"/>
                  <a:gd name="T14" fmla="*/ 36 w 148"/>
                  <a:gd name="T15" fmla="*/ 140 h 71"/>
                  <a:gd name="T16" fmla="*/ 74 w 148"/>
                  <a:gd name="T17" fmla="*/ 99 h 71"/>
                  <a:gd name="T18" fmla="*/ 115 w 148"/>
                  <a:gd name="T19" fmla="*/ 55 h 71"/>
                  <a:gd name="T20" fmla="*/ 143 w 148"/>
                  <a:gd name="T21" fmla="*/ 33 h 71"/>
                  <a:gd name="T22" fmla="*/ 170 w 148"/>
                  <a:gd name="T23" fmla="*/ 19 h 71"/>
                  <a:gd name="T24" fmla="*/ 198 w 148"/>
                  <a:gd name="T25" fmla="*/ 11 h 71"/>
                  <a:gd name="T26" fmla="*/ 219 w 148"/>
                  <a:gd name="T27" fmla="*/ 3 h 71"/>
                  <a:gd name="T28" fmla="*/ 241 w 148"/>
                  <a:gd name="T29" fmla="*/ 3 h 71"/>
                  <a:gd name="T30" fmla="*/ 258 w 148"/>
                  <a:gd name="T31" fmla="*/ 0 h 71"/>
                  <a:gd name="T32" fmla="*/ 274 w 148"/>
                  <a:gd name="T33" fmla="*/ 3 h 71"/>
                  <a:gd name="T34" fmla="*/ 305 w 148"/>
                  <a:gd name="T35" fmla="*/ 5 h 71"/>
                  <a:gd name="T36" fmla="*/ 337 w 148"/>
                  <a:gd name="T37" fmla="*/ 11 h 71"/>
                  <a:gd name="T38" fmla="*/ 368 w 148"/>
                  <a:gd name="T39" fmla="*/ 16 h 71"/>
                  <a:gd name="T40" fmla="*/ 406 w 148"/>
                  <a:gd name="T41" fmla="*/ 30 h 71"/>
                  <a:gd name="T42" fmla="*/ 368 w 148"/>
                  <a:gd name="T43" fmla="*/ 16 h 71"/>
                  <a:gd name="T44" fmla="*/ 354 w 148"/>
                  <a:gd name="T45" fmla="*/ 14 h 71"/>
                  <a:gd name="T46" fmla="*/ 318 w 148"/>
                  <a:gd name="T47" fmla="*/ 11 h 71"/>
                  <a:gd name="T48" fmla="*/ 269 w 148"/>
                  <a:gd name="T49" fmla="*/ 3 h 71"/>
                  <a:gd name="T50" fmla="*/ 255 w 148"/>
                  <a:gd name="T51" fmla="*/ 3 h 71"/>
                  <a:gd name="T52" fmla="*/ 217 w 148"/>
                  <a:gd name="T53" fmla="*/ 5 h 71"/>
                  <a:gd name="T54" fmla="*/ 192 w 148"/>
                  <a:gd name="T55" fmla="*/ 14 h 71"/>
                  <a:gd name="T56" fmla="*/ 165 w 148"/>
                  <a:gd name="T57" fmla="*/ 25 h 71"/>
                  <a:gd name="T58" fmla="*/ 143 w 148"/>
                  <a:gd name="T59" fmla="*/ 38 h 71"/>
                  <a:gd name="T60" fmla="*/ 115 w 148"/>
                  <a:gd name="T61" fmla="*/ 58 h 71"/>
                  <a:gd name="T62" fmla="*/ 74 w 148"/>
                  <a:gd name="T63" fmla="*/ 102 h 71"/>
                  <a:gd name="T64" fmla="*/ 36 w 148"/>
                  <a:gd name="T65" fmla="*/ 143 h 71"/>
                  <a:gd name="T66" fmla="*/ 14 w 148"/>
                  <a:gd name="T67" fmla="*/ 173 h 71"/>
                  <a:gd name="T68" fmla="*/ 5 w 148"/>
                  <a:gd name="T69" fmla="*/ 181 h 71"/>
                  <a:gd name="T70" fmla="*/ 3 w 148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8" h="71">
                    <a:moveTo>
                      <a:pt x="1" y="67"/>
                    </a:moveTo>
                    <a:lnTo>
                      <a:pt x="0" y="67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5" y="62"/>
                    </a:lnTo>
                    <a:lnTo>
                      <a:pt x="13" y="51"/>
                    </a:lnTo>
                    <a:lnTo>
                      <a:pt x="27" y="36"/>
                    </a:lnTo>
                    <a:lnTo>
                      <a:pt x="42" y="20"/>
                    </a:lnTo>
                    <a:lnTo>
                      <a:pt x="52" y="12"/>
                    </a:lnTo>
                    <a:lnTo>
                      <a:pt x="62" y="7"/>
                    </a:lnTo>
                    <a:lnTo>
                      <a:pt x="72" y="4"/>
                    </a:lnTo>
                    <a:lnTo>
                      <a:pt x="80" y="1"/>
                    </a:lnTo>
                    <a:lnTo>
                      <a:pt x="88" y="1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11" y="2"/>
                    </a:lnTo>
                    <a:lnTo>
                      <a:pt x="123" y="4"/>
                    </a:lnTo>
                    <a:lnTo>
                      <a:pt x="134" y="6"/>
                    </a:lnTo>
                    <a:lnTo>
                      <a:pt x="148" y="11"/>
                    </a:lnTo>
                    <a:lnTo>
                      <a:pt x="134" y="6"/>
                    </a:lnTo>
                    <a:lnTo>
                      <a:pt x="129" y="5"/>
                    </a:lnTo>
                    <a:lnTo>
                      <a:pt x="116" y="4"/>
                    </a:lnTo>
                    <a:lnTo>
                      <a:pt x="98" y="1"/>
                    </a:lnTo>
                    <a:lnTo>
                      <a:pt x="93" y="1"/>
                    </a:lnTo>
                    <a:lnTo>
                      <a:pt x="79" y="2"/>
                    </a:lnTo>
                    <a:lnTo>
                      <a:pt x="70" y="5"/>
                    </a:lnTo>
                    <a:lnTo>
                      <a:pt x="60" y="9"/>
                    </a:lnTo>
                    <a:lnTo>
                      <a:pt x="52" y="14"/>
                    </a:lnTo>
                    <a:lnTo>
                      <a:pt x="42" y="21"/>
                    </a:lnTo>
                    <a:lnTo>
                      <a:pt x="27" y="37"/>
                    </a:lnTo>
                    <a:lnTo>
                      <a:pt x="13" y="52"/>
                    </a:lnTo>
                    <a:lnTo>
                      <a:pt x="5" y="63"/>
                    </a:lnTo>
                    <a:lnTo>
                      <a:pt x="2" y="66"/>
                    </a:lnTo>
                    <a:lnTo>
                      <a:pt x="1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2" name="Freeform 270"/>
              <p:cNvSpPr>
                <a:spLocks/>
              </p:cNvSpPr>
              <p:nvPr/>
            </p:nvSpPr>
            <p:spPr bwMode="auto">
              <a:xfrm>
                <a:off x="2904" y="1171"/>
                <a:ext cx="367" cy="197"/>
              </a:xfrm>
              <a:custGeom>
                <a:avLst/>
                <a:gdLst>
                  <a:gd name="T0" fmla="*/ 8 w 134"/>
                  <a:gd name="T1" fmla="*/ 189 h 72"/>
                  <a:gd name="T2" fmla="*/ 3 w 134"/>
                  <a:gd name="T3" fmla="*/ 192 h 72"/>
                  <a:gd name="T4" fmla="*/ 0 w 134"/>
                  <a:gd name="T5" fmla="*/ 197 h 72"/>
                  <a:gd name="T6" fmla="*/ 3 w 134"/>
                  <a:gd name="T7" fmla="*/ 192 h 72"/>
                  <a:gd name="T8" fmla="*/ 3 w 134"/>
                  <a:gd name="T9" fmla="*/ 189 h 72"/>
                  <a:gd name="T10" fmla="*/ 11 w 134"/>
                  <a:gd name="T11" fmla="*/ 175 h 72"/>
                  <a:gd name="T12" fmla="*/ 30 w 134"/>
                  <a:gd name="T13" fmla="*/ 145 h 72"/>
                  <a:gd name="T14" fmla="*/ 60 w 134"/>
                  <a:gd name="T15" fmla="*/ 104 h 72"/>
                  <a:gd name="T16" fmla="*/ 82 w 134"/>
                  <a:gd name="T17" fmla="*/ 82 h 72"/>
                  <a:gd name="T18" fmla="*/ 101 w 134"/>
                  <a:gd name="T19" fmla="*/ 63 h 72"/>
                  <a:gd name="T20" fmla="*/ 126 w 134"/>
                  <a:gd name="T21" fmla="*/ 41 h 72"/>
                  <a:gd name="T22" fmla="*/ 151 w 134"/>
                  <a:gd name="T23" fmla="*/ 27 h 72"/>
                  <a:gd name="T24" fmla="*/ 173 w 134"/>
                  <a:gd name="T25" fmla="*/ 19 h 72"/>
                  <a:gd name="T26" fmla="*/ 197 w 134"/>
                  <a:gd name="T27" fmla="*/ 11 h 72"/>
                  <a:gd name="T28" fmla="*/ 233 w 134"/>
                  <a:gd name="T29" fmla="*/ 5 h 72"/>
                  <a:gd name="T30" fmla="*/ 246 w 134"/>
                  <a:gd name="T31" fmla="*/ 5 h 72"/>
                  <a:gd name="T32" fmla="*/ 277 w 134"/>
                  <a:gd name="T33" fmla="*/ 5 h 72"/>
                  <a:gd name="T34" fmla="*/ 304 w 134"/>
                  <a:gd name="T35" fmla="*/ 0 h 72"/>
                  <a:gd name="T36" fmla="*/ 334 w 134"/>
                  <a:gd name="T37" fmla="*/ 5 h 72"/>
                  <a:gd name="T38" fmla="*/ 367 w 134"/>
                  <a:gd name="T39" fmla="*/ 8 h 72"/>
                  <a:gd name="T40" fmla="*/ 331 w 134"/>
                  <a:gd name="T41" fmla="*/ 5 h 72"/>
                  <a:gd name="T42" fmla="*/ 320 w 134"/>
                  <a:gd name="T43" fmla="*/ 5 h 72"/>
                  <a:gd name="T44" fmla="*/ 290 w 134"/>
                  <a:gd name="T45" fmla="*/ 5 h 72"/>
                  <a:gd name="T46" fmla="*/ 241 w 134"/>
                  <a:gd name="T47" fmla="*/ 5 h 72"/>
                  <a:gd name="T48" fmla="*/ 227 w 134"/>
                  <a:gd name="T49" fmla="*/ 8 h 72"/>
                  <a:gd name="T50" fmla="*/ 194 w 134"/>
                  <a:gd name="T51" fmla="*/ 14 h 72"/>
                  <a:gd name="T52" fmla="*/ 173 w 134"/>
                  <a:gd name="T53" fmla="*/ 22 h 72"/>
                  <a:gd name="T54" fmla="*/ 151 w 134"/>
                  <a:gd name="T55" fmla="*/ 33 h 72"/>
                  <a:gd name="T56" fmla="*/ 126 w 134"/>
                  <a:gd name="T57" fmla="*/ 47 h 72"/>
                  <a:gd name="T58" fmla="*/ 101 w 134"/>
                  <a:gd name="T59" fmla="*/ 66 h 72"/>
                  <a:gd name="T60" fmla="*/ 82 w 134"/>
                  <a:gd name="T61" fmla="*/ 85 h 72"/>
                  <a:gd name="T62" fmla="*/ 60 w 134"/>
                  <a:gd name="T63" fmla="*/ 107 h 72"/>
                  <a:gd name="T64" fmla="*/ 30 w 134"/>
                  <a:gd name="T65" fmla="*/ 145 h 72"/>
                  <a:gd name="T66" fmla="*/ 14 w 134"/>
                  <a:gd name="T67" fmla="*/ 175 h 72"/>
                  <a:gd name="T68" fmla="*/ 8 w 134"/>
                  <a:gd name="T69" fmla="*/ 189 h 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4" h="72">
                    <a:moveTo>
                      <a:pt x="3" y="69"/>
                    </a:moveTo>
                    <a:lnTo>
                      <a:pt x="1" y="70"/>
                    </a:lnTo>
                    <a:lnTo>
                      <a:pt x="0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4" y="64"/>
                    </a:lnTo>
                    <a:lnTo>
                      <a:pt x="11" y="53"/>
                    </a:lnTo>
                    <a:lnTo>
                      <a:pt x="22" y="38"/>
                    </a:lnTo>
                    <a:lnTo>
                      <a:pt x="30" y="30"/>
                    </a:lnTo>
                    <a:lnTo>
                      <a:pt x="37" y="23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72" y="4"/>
                    </a:lnTo>
                    <a:lnTo>
                      <a:pt x="85" y="2"/>
                    </a:lnTo>
                    <a:lnTo>
                      <a:pt x="90" y="2"/>
                    </a:lnTo>
                    <a:lnTo>
                      <a:pt x="101" y="2"/>
                    </a:lnTo>
                    <a:lnTo>
                      <a:pt x="111" y="0"/>
                    </a:lnTo>
                    <a:lnTo>
                      <a:pt x="122" y="2"/>
                    </a:lnTo>
                    <a:lnTo>
                      <a:pt x="134" y="3"/>
                    </a:lnTo>
                    <a:lnTo>
                      <a:pt x="121" y="2"/>
                    </a:lnTo>
                    <a:lnTo>
                      <a:pt x="117" y="2"/>
                    </a:lnTo>
                    <a:lnTo>
                      <a:pt x="106" y="2"/>
                    </a:lnTo>
                    <a:lnTo>
                      <a:pt x="88" y="2"/>
                    </a:lnTo>
                    <a:lnTo>
                      <a:pt x="83" y="3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5" y="12"/>
                    </a:lnTo>
                    <a:lnTo>
                      <a:pt x="46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2" y="39"/>
                    </a:lnTo>
                    <a:lnTo>
                      <a:pt x="11" y="53"/>
                    </a:lnTo>
                    <a:lnTo>
                      <a:pt x="5" y="64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3" name="Freeform 271"/>
              <p:cNvSpPr>
                <a:spLocks/>
              </p:cNvSpPr>
              <p:nvPr/>
            </p:nvSpPr>
            <p:spPr bwMode="auto">
              <a:xfrm>
                <a:off x="2912" y="1207"/>
                <a:ext cx="173" cy="183"/>
              </a:xfrm>
              <a:custGeom>
                <a:avLst/>
                <a:gdLst>
                  <a:gd name="T0" fmla="*/ 3 w 63"/>
                  <a:gd name="T1" fmla="*/ 180 h 67"/>
                  <a:gd name="T2" fmla="*/ 0 w 63"/>
                  <a:gd name="T3" fmla="*/ 183 h 67"/>
                  <a:gd name="T4" fmla="*/ 3 w 63"/>
                  <a:gd name="T5" fmla="*/ 180 h 67"/>
                  <a:gd name="T6" fmla="*/ 52 w 63"/>
                  <a:gd name="T7" fmla="*/ 104 h 67"/>
                  <a:gd name="T8" fmla="*/ 91 w 63"/>
                  <a:gd name="T9" fmla="*/ 55 h 67"/>
                  <a:gd name="T10" fmla="*/ 104 w 63"/>
                  <a:gd name="T11" fmla="*/ 41 h 67"/>
                  <a:gd name="T12" fmla="*/ 113 w 63"/>
                  <a:gd name="T13" fmla="*/ 33 h 67"/>
                  <a:gd name="T14" fmla="*/ 126 w 63"/>
                  <a:gd name="T15" fmla="*/ 25 h 67"/>
                  <a:gd name="T16" fmla="*/ 151 w 63"/>
                  <a:gd name="T17" fmla="*/ 11 h 67"/>
                  <a:gd name="T18" fmla="*/ 173 w 63"/>
                  <a:gd name="T19" fmla="*/ 0 h 67"/>
                  <a:gd name="T20" fmla="*/ 151 w 63"/>
                  <a:gd name="T21" fmla="*/ 11 h 67"/>
                  <a:gd name="T22" fmla="*/ 132 w 63"/>
                  <a:gd name="T23" fmla="*/ 25 h 67"/>
                  <a:gd name="T24" fmla="*/ 113 w 63"/>
                  <a:gd name="T25" fmla="*/ 38 h 67"/>
                  <a:gd name="T26" fmla="*/ 104 w 63"/>
                  <a:gd name="T27" fmla="*/ 41 h 67"/>
                  <a:gd name="T28" fmla="*/ 91 w 63"/>
                  <a:gd name="T29" fmla="*/ 57 h 67"/>
                  <a:gd name="T30" fmla="*/ 58 w 63"/>
                  <a:gd name="T31" fmla="*/ 104 h 67"/>
                  <a:gd name="T32" fmla="*/ 3 w 63"/>
                  <a:gd name="T33" fmla="*/ 18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67">
                    <a:moveTo>
                      <a:pt x="1" y="66"/>
                    </a:moveTo>
                    <a:lnTo>
                      <a:pt x="0" y="67"/>
                    </a:lnTo>
                    <a:lnTo>
                      <a:pt x="1" y="66"/>
                    </a:lnTo>
                    <a:lnTo>
                      <a:pt x="19" y="38"/>
                    </a:lnTo>
                    <a:lnTo>
                      <a:pt x="33" y="20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6" y="9"/>
                    </a:lnTo>
                    <a:lnTo>
                      <a:pt x="55" y="4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48" y="9"/>
                    </a:lnTo>
                    <a:lnTo>
                      <a:pt x="41" y="14"/>
                    </a:lnTo>
                    <a:lnTo>
                      <a:pt x="38" y="15"/>
                    </a:lnTo>
                    <a:lnTo>
                      <a:pt x="33" y="21"/>
                    </a:lnTo>
                    <a:lnTo>
                      <a:pt x="21" y="38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4" name="Freeform 272"/>
              <p:cNvSpPr>
                <a:spLocks/>
              </p:cNvSpPr>
              <p:nvPr/>
            </p:nvSpPr>
            <p:spPr bwMode="auto">
              <a:xfrm>
                <a:off x="2920" y="1185"/>
                <a:ext cx="401" cy="230"/>
              </a:xfrm>
              <a:custGeom>
                <a:avLst/>
                <a:gdLst>
                  <a:gd name="T0" fmla="*/ 387 w 146"/>
                  <a:gd name="T1" fmla="*/ 25 h 84"/>
                  <a:gd name="T2" fmla="*/ 390 w 146"/>
                  <a:gd name="T3" fmla="*/ 25 h 84"/>
                  <a:gd name="T4" fmla="*/ 401 w 146"/>
                  <a:gd name="T5" fmla="*/ 27 h 84"/>
                  <a:gd name="T6" fmla="*/ 390 w 146"/>
                  <a:gd name="T7" fmla="*/ 25 h 84"/>
                  <a:gd name="T8" fmla="*/ 387 w 146"/>
                  <a:gd name="T9" fmla="*/ 25 h 84"/>
                  <a:gd name="T10" fmla="*/ 374 w 146"/>
                  <a:gd name="T11" fmla="*/ 22 h 84"/>
                  <a:gd name="T12" fmla="*/ 332 w 146"/>
                  <a:gd name="T13" fmla="*/ 11 h 84"/>
                  <a:gd name="T14" fmla="*/ 305 w 146"/>
                  <a:gd name="T15" fmla="*/ 8 h 84"/>
                  <a:gd name="T16" fmla="*/ 277 w 146"/>
                  <a:gd name="T17" fmla="*/ 5 h 84"/>
                  <a:gd name="T18" fmla="*/ 244 w 146"/>
                  <a:gd name="T19" fmla="*/ 5 h 84"/>
                  <a:gd name="T20" fmla="*/ 211 w 146"/>
                  <a:gd name="T21" fmla="*/ 11 h 84"/>
                  <a:gd name="T22" fmla="*/ 181 w 146"/>
                  <a:gd name="T23" fmla="*/ 25 h 84"/>
                  <a:gd name="T24" fmla="*/ 154 w 146"/>
                  <a:gd name="T25" fmla="*/ 38 h 84"/>
                  <a:gd name="T26" fmla="*/ 132 w 146"/>
                  <a:gd name="T27" fmla="*/ 55 h 84"/>
                  <a:gd name="T28" fmla="*/ 110 w 146"/>
                  <a:gd name="T29" fmla="*/ 71 h 84"/>
                  <a:gd name="T30" fmla="*/ 82 w 146"/>
                  <a:gd name="T31" fmla="*/ 104 h 84"/>
                  <a:gd name="T32" fmla="*/ 77 w 146"/>
                  <a:gd name="T33" fmla="*/ 112 h 84"/>
                  <a:gd name="T34" fmla="*/ 55 w 146"/>
                  <a:gd name="T35" fmla="*/ 140 h 84"/>
                  <a:gd name="T36" fmla="*/ 38 w 146"/>
                  <a:gd name="T37" fmla="*/ 167 h 84"/>
                  <a:gd name="T38" fmla="*/ 16 w 146"/>
                  <a:gd name="T39" fmla="*/ 192 h 84"/>
                  <a:gd name="T40" fmla="*/ 0 w 146"/>
                  <a:gd name="T41" fmla="*/ 230 h 84"/>
                  <a:gd name="T42" fmla="*/ 16 w 146"/>
                  <a:gd name="T43" fmla="*/ 192 h 84"/>
                  <a:gd name="T44" fmla="*/ 25 w 146"/>
                  <a:gd name="T45" fmla="*/ 178 h 84"/>
                  <a:gd name="T46" fmla="*/ 44 w 146"/>
                  <a:gd name="T47" fmla="*/ 151 h 84"/>
                  <a:gd name="T48" fmla="*/ 77 w 146"/>
                  <a:gd name="T49" fmla="*/ 110 h 84"/>
                  <a:gd name="T50" fmla="*/ 85 w 146"/>
                  <a:gd name="T51" fmla="*/ 96 h 84"/>
                  <a:gd name="T52" fmla="*/ 113 w 146"/>
                  <a:gd name="T53" fmla="*/ 68 h 84"/>
                  <a:gd name="T54" fmla="*/ 135 w 146"/>
                  <a:gd name="T55" fmla="*/ 52 h 84"/>
                  <a:gd name="T56" fmla="*/ 157 w 146"/>
                  <a:gd name="T57" fmla="*/ 38 h 84"/>
                  <a:gd name="T58" fmla="*/ 184 w 146"/>
                  <a:gd name="T59" fmla="*/ 22 h 84"/>
                  <a:gd name="T60" fmla="*/ 211 w 146"/>
                  <a:gd name="T61" fmla="*/ 8 h 84"/>
                  <a:gd name="T62" fmla="*/ 247 w 146"/>
                  <a:gd name="T63" fmla="*/ 5 h 84"/>
                  <a:gd name="T64" fmla="*/ 277 w 146"/>
                  <a:gd name="T65" fmla="*/ 0 h 84"/>
                  <a:gd name="T66" fmla="*/ 308 w 146"/>
                  <a:gd name="T67" fmla="*/ 5 h 84"/>
                  <a:gd name="T68" fmla="*/ 332 w 146"/>
                  <a:gd name="T69" fmla="*/ 8 h 84"/>
                  <a:gd name="T70" fmla="*/ 374 w 146"/>
                  <a:gd name="T71" fmla="*/ 19 h 84"/>
                  <a:gd name="T72" fmla="*/ 387 w 146"/>
                  <a:gd name="T73" fmla="*/ 25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6" h="84">
                    <a:moveTo>
                      <a:pt x="141" y="9"/>
                    </a:moveTo>
                    <a:lnTo>
                      <a:pt x="142" y="9"/>
                    </a:lnTo>
                    <a:lnTo>
                      <a:pt x="146" y="10"/>
                    </a:lnTo>
                    <a:lnTo>
                      <a:pt x="142" y="9"/>
                    </a:lnTo>
                    <a:lnTo>
                      <a:pt x="141" y="9"/>
                    </a:lnTo>
                    <a:lnTo>
                      <a:pt x="136" y="8"/>
                    </a:lnTo>
                    <a:lnTo>
                      <a:pt x="121" y="4"/>
                    </a:lnTo>
                    <a:lnTo>
                      <a:pt x="111" y="3"/>
                    </a:lnTo>
                    <a:lnTo>
                      <a:pt x="101" y="2"/>
                    </a:lnTo>
                    <a:lnTo>
                      <a:pt x="89" y="2"/>
                    </a:lnTo>
                    <a:lnTo>
                      <a:pt x="77" y="4"/>
                    </a:lnTo>
                    <a:lnTo>
                      <a:pt x="66" y="9"/>
                    </a:lnTo>
                    <a:lnTo>
                      <a:pt x="56" y="14"/>
                    </a:lnTo>
                    <a:lnTo>
                      <a:pt x="48" y="20"/>
                    </a:lnTo>
                    <a:lnTo>
                      <a:pt x="40" y="26"/>
                    </a:lnTo>
                    <a:lnTo>
                      <a:pt x="30" y="38"/>
                    </a:lnTo>
                    <a:lnTo>
                      <a:pt x="28" y="41"/>
                    </a:lnTo>
                    <a:lnTo>
                      <a:pt x="20" y="51"/>
                    </a:lnTo>
                    <a:lnTo>
                      <a:pt x="14" y="61"/>
                    </a:lnTo>
                    <a:lnTo>
                      <a:pt x="6" y="70"/>
                    </a:lnTo>
                    <a:lnTo>
                      <a:pt x="0" y="84"/>
                    </a:lnTo>
                    <a:lnTo>
                      <a:pt x="6" y="70"/>
                    </a:lnTo>
                    <a:lnTo>
                      <a:pt x="9" y="65"/>
                    </a:lnTo>
                    <a:lnTo>
                      <a:pt x="16" y="55"/>
                    </a:lnTo>
                    <a:lnTo>
                      <a:pt x="28" y="40"/>
                    </a:lnTo>
                    <a:lnTo>
                      <a:pt x="31" y="35"/>
                    </a:lnTo>
                    <a:lnTo>
                      <a:pt x="41" y="25"/>
                    </a:lnTo>
                    <a:lnTo>
                      <a:pt x="49" y="19"/>
                    </a:lnTo>
                    <a:lnTo>
                      <a:pt x="57" y="14"/>
                    </a:lnTo>
                    <a:lnTo>
                      <a:pt x="67" y="8"/>
                    </a:lnTo>
                    <a:lnTo>
                      <a:pt x="77" y="3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2" y="2"/>
                    </a:lnTo>
                    <a:lnTo>
                      <a:pt x="121" y="3"/>
                    </a:lnTo>
                    <a:lnTo>
                      <a:pt x="136" y="7"/>
                    </a:lnTo>
                    <a:lnTo>
                      <a:pt x="141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5" name="Freeform 273"/>
              <p:cNvSpPr>
                <a:spLocks/>
              </p:cNvSpPr>
              <p:nvPr/>
            </p:nvSpPr>
            <p:spPr bwMode="auto">
              <a:xfrm>
                <a:off x="2931" y="1357"/>
                <a:ext cx="41" cy="77"/>
              </a:xfrm>
              <a:custGeom>
                <a:avLst/>
                <a:gdLst>
                  <a:gd name="T0" fmla="*/ 3 w 15"/>
                  <a:gd name="T1" fmla="*/ 74 h 28"/>
                  <a:gd name="T2" fmla="*/ 0 w 15"/>
                  <a:gd name="T3" fmla="*/ 77 h 28"/>
                  <a:gd name="T4" fmla="*/ 3 w 15"/>
                  <a:gd name="T5" fmla="*/ 74 h 28"/>
                  <a:gd name="T6" fmla="*/ 5 w 15"/>
                  <a:gd name="T7" fmla="*/ 63 h 28"/>
                  <a:gd name="T8" fmla="*/ 16 w 15"/>
                  <a:gd name="T9" fmla="*/ 47 h 28"/>
                  <a:gd name="T10" fmla="*/ 30 w 15"/>
                  <a:gd name="T11" fmla="*/ 19 h 28"/>
                  <a:gd name="T12" fmla="*/ 38 w 15"/>
                  <a:gd name="T13" fmla="*/ 3 h 28"/>
                  <a:gd name="T14" fmla="*/ 41 w 15"/>
                  <a:gd name="T15" fmla="*/ 0 h 28"/>
                  <a:gd name="T16" fmla="*/ 38 w 15"/>
                  <a:gd name="T17" fmla="*/ 6 h 28"/>
                  <a:gd name="T18" fmla="*/ 30 w 15"/>
                  <a:gd name="T19" fmla="*/ 19 h 28"/>
                  <a:gd name="T20" fmla="*/ 19 w 15"/>
                  <a:gd name="T21" fmla="*/ 47 h 28"/>
                  <a:gd name="T22" fmla="*/ 11 w 15"/>
                  <a:gd name="T23" fmla="*/ 66 h 28"/>
                  <a:gd name="T24" fmla="*/ 3 w 15"/>
                  <a:gd name="T25" fmla="*/ 74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" h="28">
                    <a:moveTo>
                      <a:pt x="1" y="27"/>
                    </a:moveTo>
                    <a:lnTo>
                      <a:pt x="0" y="28"/>
                    </a:lnTo>
                    <a:lnTo>
                      <a:pt x="1" y="27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1" y="7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1" y="7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6" name="Freeform 274"/>
              <p:cNvSpPr>
                <a:spLocks/>
              </p:cNvSpPr>
              <p:nvPr/>
            </p:nvSpPr>
            <p:spPr bwMode="auto">
              <a:xfrm>
                <a:off x="2978" y="1218"/>
                <a:ext cx="203" cy="118"/>
              </a:xfrm>
              <a:custGeom>
                <a:avLst/>
                <a:gdLst>
                  <a:gd name="T0" fmla="*/ 8 w 74"/>
                  <a:gd name="T1" fmla="*/ 113 h 43"/>
                  <a:gd name="T2" fmla="*/ 5 w 74"/>
                  <a:gd name="T3" fmla="*/ 115 h 43"/>
                  <a:gd name="T4" fmla="*/ 0 w 74"/>
                  <a:gd name="T5" fmla="*/ 118 h 43"/>
                  <a:gd name="T6" fmla="*/ 5 w 74"/>
                  <a:gd name="T7" fmla="*/ 113 h 43"/>
                  <a:gd name="T8" fmla="*/ 25 w 74"/>
                  <a:gd name="T9" fmla="*/ 91 h 43"/>
                  <a:gd name="T10" fmla="*/ 63 w 74"/>
                  <a:gd name="T11" fmla="*/ 47 h 43"/>
                  <a:gd name="T12" fmla="*/ 77 w 74"/>
                  <a:gd name="T13" fmla="*/ 36 h 43"/>
                  <a:gd name="T14" fmla="*/ 85 w 74"/>
                  <a:gd name="T15" fmla="*/ 27 h 43"/>
                  <a:gd name="T16" fmla="*/ 110 w 74"/>
                  <a:gd name="T17" fmla="*/ 14 h 43"/>
                  <a:gd name="T18" fmla="*/ 134 w 74"/>
                  <a:gd name="T19" fmla="*/ 3 h 43"/>
                  <a:gd name="T20" fmla="*/ 151 w 74"/>
                  <a:gd name="T21" fmla="*/ 3 h 43"/>
                  <a:gd name="T22" fmla="*/ 181 w 74"/>
                  <a:gd name="T23" fmla="*/ 0 h 43"/>
                  <a:gd name="T24" fmla="*/ 203 w 74"/>
                  <a:gd name="T25" fmla="*/ 0 h 43"/>
                  <a:gd name="T26" fmla="*/ 181 w 74"/>
                  <a:gd name="T27" fmla="*/ 3 h 43"/>
                  <a:gd name="T28" fmla="*/ 159 w 74"/>
                  <a:gd name="T29" fmla="*/ 3 h 43"/>
                  <a:gd name="T30" fmla="*/ 140 w 74"/>
                  <a:gd name="T31" fmla="*/ 3 h 43"/>
                  <a:gd name="T32" fmla="*/ 134 w 74"/>
                  <a:gd name="T33" fmla="*/ 5 h 43"/>
                  <a:gd name="T34" fmla="*/ 110 w 74"/>
                  <a:gd name="T35" fmla="*/ 16 h 43"/>
                  <a:gd name="T36" fmla="*/ 85 w 74"/>
                  <a:gd name="T37" fmla="*/ 30 h 43"/>
                  <a:gd name="T38" fmla="*/ 77 w 74"/>
                  <a:gd name="T39" fmla="*/ 36 h 43"/>
                  <a:gd name="T40" fmla="*/ 63 w 74"/>
                  <a:gd name="T41" fmla="*/ 49 h 43"/>
                  <a:gd name="T42" fmla="*/ 25 w 74"/>
                  <a:gd name="T43" fmla="*/ 91 h 43"/>
                  <a:gd name="T44" fmla="*/ 8 w 74"/>
                  <a:gd name="T45" fmla="*/ 113 h 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4" h="43">
                    <a:moveTo>
                      <a:pt x="3" y="41"/>
                    </a:moveTo>
                    <a:lnTo>
                      <a:pt x="2" y="42"/>
                    </a:lnTo>
                    <a:lnTo>
                      <a:pt x="0" y="43"/>
                    </a:lnTo>
                    <a:lnTo>
                      <a:pt x="2" y="41"/>
                    </a:lnTo>
                    <a:lnTo>
                      <a:pt x="9" y="33"/>
                    </a:lnTo>
                    <a:lnTo>
                      <a:pt x="23" y="17"/>
                    </a:lnTo>
                    <a:lnTo>
                      <a:pt x="28" y="13"/>
                    </a:lnTo>
                    <a:lnTo>
                      <a:pt x="31" y="10"/>
                    </a:lnTo>
                    <a:lnTo>
                      <a:pt x="40" y="5"/>
                    </a:lnTo>
                    <a:lnTo>
                      <a:pt x="49" y="1"/>
                    </a:lnTo>
                    <a:lnTo>
                      <a:pt x="55" y="1"/>
                    </a:lnTo>
                    <a:lnTo>
                      <a:pt x="66" y="0"/>
                    </a:lnTo>
                    <a:lnTo>
                      <a:pt x="74" y="0"/>
                    </a:lnTo>
                    <a:lnTo>
                      <a:pt x="66" y="1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49" y="2"/>
                    </a:lnTo>
                    <a:lnTo>
                      <a:pt x="40" y="6"/>
                    </a:lnTo>
                    <a:lnTo>
                      <a:pt x="31" y="11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9" y="33"/>
                    </a:lnTo>
                    <a:lnTo>
                      <a:pt x="3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7" name="Freeform 275"/>
              <p:cNvSpPr>
                <a:spLocks/>
              </p:cNvSpPr>
              <p:nvPr/>
            </p:nvSpPr>
            <p:spPr bwMode="auto">
              <a:xfrm>
                <a:off x="3140" y="1204"/>
                <a:ext cx="200" cy="41"/>
              </a:xfrm>
              <a:custGeom>
                <a:avLst/>
                <a:gdLst>
                  <a:gd name="T0" fmla="*/ 195 w 73"/>
                  <a:gd name="T1" fmla="*/ 36 h 15"/>
                  <a:gd name="T2" fmla="*/ 197 w 73"/>
                  <a:gd name="T3" fmla="*/ 41 h 15"/>
                  <a:gd name="T4" fmla="*/ 200 w 73"/>
                  <a:gd name="T5" fmla="*/ 41 h 15"/>
                  <a:gd name="T6" fmla="*/ 197 w 73"/>
                  <a:gd name="T7" fmla="*/ 41 h 15"/>
                  <a:gd name="T8" fmla="*/ 195 w 73"/>
                  <a:gd name="T9" fmla="*/ 41 h 15"/>
                  <a:gd name="T10" fmla="*/ 173 w 73"/>
                  <a:gd name="T11" fmla="*/ 30 h 15"/>
                  <a:gd name="T12" fmla="*/ 153 w 73"/>
                  <a:gd name="T13" fmla="*/ 19 h 15"/>
                  <a:gd name="T14" fmla="*/ 126 w 73"/>
                  <a:gd name="T15" fmla="*/ 8 h 15"/>
                  <a:gd name="T16" fmla="*/ 77 w 73"/>
                  <a:gd name="T17" fmla="*/ 3 h 15"/>
                  <a:gd name="T18" fmla="*/ 55 w 73"/>
                  <a:gd name="T19" fmla="*/ 3 h 15"/>
                  <a:gd name="T20" fmla="*/ 41 w 73"/>
                  <a:gd name="T21" fmla="*/ 0 h 15"/>
                  <a:gd name="T22" fmla="*/ 16 w 73"/>
                  <a:gd name="T23" fmla="*/ 3 h 15"/>
                  <a:gd name="T24" fmla="*/ 0 w 73"/>
                  <a:gd name="T25" fmla="*/ 3 h 15"/>
                  <a:gd name="T26" fmla="*/ 16 w 73"/>
                  <a:gd name="T27" fmla="*/ 3 h 15"/>
                  <a:gd name="T28" fmla="*/ 38 w 73"/>
                  <a:gd name="T29" fmla="*/ 0 h 15"/>
                  <a:gd name="T30" fmla="*/ 58 w 73"/>
                  <a:gd name="T31" fmla="*/ 0 h 15"/>
                  <a:gd name="T32" fmla="*/ 82 w 73"/>
                  <a:gd name="T33" fmla="*/ 3 h 15"/>
                  <a:gd name="T34" fmla="*/ 129 w 73"/>
                  <a:gd name="T35" fmla="*/ 8 h 15"/>
                  <a:gd name="T36" fmla="*/ 153 w 73"/>
                  <a:gd name="T37" fmla="*/ 16 h 15"/>
                  <a:gd name="T38" fmla="*/ 173 w 73"/>
                  <a:gd name="T39" fmla="*/ 27 h 15"/>
                  <a:gd name="T40" fmla="*/ 195 w 73"/>
                  <a:gd name="T41" fmla="*/ 36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15">
                    <a:moveTo>
                      <a:pt x="71" y="13"/>
                    </a:moveTo>
                    <a:lnTo>
                      <a:pt x="72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1" y="15"/>
                    </a:lnTo>
                    <a:lnTo>
                      <a:pt x="63" y="11"/>
                    </a:lnTo>
                    <a:lnTo>
                      <a:pt x="56" y="7"/>
                    </a:lnTo>
                    <a:lnTo>
                      <a:pt x="46" y="3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6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30" y="1"/>
                    </a:lnTo>
                    <a:lnTo>
                      <a:pt x="47" y="3"/>
                    </a:lnTo>
                    <a:lnTo>
                      <a:pt x="56" y="6"/>
                    </a:lnTo>
                    <a:lnTo>
                      <a:pt x="63" y="10"/>
                    </a:lnTo>
                    <a:lnTo>
                      <a:pt x="7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8" name="Freeform 276"/>
              <p:cNvSpPr>
                <a:spLocks/>
              </p:cNvSpPr>
              <p:nvPr/>
            </p:nvSpPr>
            <p:spPr bwMode="auto">
              <a:xfrm>
                <a:off x="2945" y="1250"/>
                <a:ext cx="398" cy="223"/>
              </a:xfrm>
              <a:custGeom>
                <a:avLst/>
                <a:gdLst>
                  <a:gd name="T0" fmla="*/ 3 w 145"/>
                  <a:gd name="T1" fmla="*/ 209 h 81"/>
                  <a:gd name="T2" fmla="*/ 3 w 145"/>
                  <a:gd name="T3" fmla="*/ 212 h 81"/>
                  <a:gd name="T4" fmla="*/ 0 w 145"/>
                  <a:gd name="T5" fmla="*/ 223 h 81"/>
                  <a:gd name="T6" fmla="*/ 3 w 145"/>
                  <a:gd name="T7" fmla="*/ 212 h 81"/>
                  <a:gd name="T8" fmla="*/ 3 w 145"/>
                  <a:gd name="T9" fmla="*/ 209 h 81"/>
                  <a:gd name="T10" fmla="*/ 5 w 145"/>
                  <a:gd name="T11" fmla="*/ 193 h 81"/>
                  <a:gd name="T12" fmla="*/ 19 w 145"/>
                  <a:gd name="T13" fmla="*/ 151 h 81"/>
                  <a:gd name="T14" fmla="*/ 33 w 145"/>
                  <a:gd name="T15" fmla="*/ 127 h 81"/>
                  <a:gd name="T16" fmla="*/ 47 w 145"/>
                  <a:gd name="T17" fmla="*/ 102 h 81"/>
                  <a:gd name="T18" fmla="*/ 69 w 145"/>
                  <a:gd name="T19" fmla="*/ 74 h 81"/>
                  <a:gd name="T20" fmla="*/ 96 w 145"/>
                  <a:gd name="T21" fmla="*/ 55 h 81"/>
                  <a:gd name="T22" fmla="*/ 124 w 145"/>
                  <a:gd name="T23" fmla="*/ 33 h 81"/>
                  <a:gd name="T24" fmla="*/ 151 w 145"/>
                  <a:gd name="T25" fmla="*/ 19 h 81"/>
                  <a:gd name="T26" fmla="*/ 181 w 145"/>
                  <a:gd name="T27" fmla="*/ 11 h 81"/>
                  <a:gd name="T28" fmla="*/ 209 w 145"/>
                  <a:gd name="T29" fmla="*/ 3 h 81"/>
                  <a:gd name="T30" fmla="*/ 228 w 145"/>
                  <a:gd name="T31" fmla="*/ 0 h 81"/>
                  <a:gd name="T32" fmla="*/ 250 w 145"/>
                  <a:gd name="T33" fmla="*/ 0 h 81"/>
                  <a:gd name="T34" fmla="*/ 264 w 145"/>
                  <a:gd name="T35" fmla="*/ 3 h 81"/>
                  <a:gd name="T36" fmla="*/ 296 w 145"/>
                  <a:gd name="T37" fmla="*/ 6 h 81"/>
                  <a:gd name="T38" fmla="*/ 327 w 145"/>
                  <a:gd name="T39" fmla="*/ 17 h 81"/>
                  <a:gd name="T40" fmla="*/ 360 w 145"/>
                  <a:gd name="T41" fmla="*/ 30 h 81"/>
                  <a:gd name="T42" fmla="*/ 393 w 145"/>
                  <a:gd name="T43" fmla="*/ 30 h 81"/>
                  <a:gd name="T44" fmla="*/ 398 w 145"/>
                  <a:gd name="T45" fmla="*/ 33 h 81"/>
                  <a:gd name="T46" fmla="*/ 384 w 145"/>
                  <a:gd name="T47" fmla="*/ 33 h 81"/>
                  <a:gd name="T48" fmla="*/ 360 w 145"/>
                  <a:gd name="T49" fmla="*/ 30 h 81"/>
                  <a:gd name="T50" fmla="*/ 346 w 145"/>
                  <a:gd name="T51" fmla="*/ 25 h 81"/>
                  <a:gd name="T52" fmla="*/ 310 w 145"/>
                  <a:gd name="T53" fmla="*/ 14 h 81"/>
                  <a:gd name="T54" fmla="*/ 272 w 145"/>
                  <a:gd name="T55" fmla="*/ 3 h 81"/>
                  <a:gd name="T56" fmla="*/ 255 w 145"/>
                  <a:gd name="T57" fmla="*/ 3 h 81"/>
                  <a:gd name="T58" fmla="*/ 242 w 145"/>
                  <a:gd name="T59" fmla="*/ 0 h 81"/>
                  <a:gd name="T60" fmla="*/ 225 w 145"/>
                  <a:gd name="T61" fmla="*/ 3 h 81"/>
                  <a:gd name="T62" fmla="*/ 200 w 145"/>
                  <a:gd name="T63" fmla="*/ 6 h 81"/>
                  <a:gd name="T64" fmla="*/ 178 w 145"/>
                  <a:gd name="T65" fmla="*/ 11 h 81"/>
                  <a:gd name="T66" fmla="*/ 151 w 145"/>
                  <a:gd name="T67" fmla="*/ 19 h 81"/>
                  <a:gd name="T68" fmla="*/ 118 w 145"/>
                  <a:gd name="T69" fmla="*/ 39 h 81"/>
                  <a:gd name="T70" fmla="*/ 93 w 145"/>
                  <a:gd name="T71" fmla="*/ 58 h 81"/>
                  <a:gd name="T72" fmla="*/ 69 w 145"/>
                  <a:gd name="T73" fmla="*/ 80 h 81"/>
                  <a:gd name="T74" fmla="*/ 47 w 145"/>
                  <a:gd name="T75" fmla="*/ 102 h 81"/>
                  <a:gd name="T76" fmla="*/ 33 w 145"/>
                  <a:gd name="T77" fmla="*/ 129 h 81"/>
                  <a:gd name="T78" fmla="*/ 19 w 145"/>
                  <a:gd name="T79" fmla="*/ 154 h 81"/>
                  <a:gd name="T80" fmla="*/ 5 w 145"/>
                  <a:gd name="T81" fmla="*/ 193 h 81"/>
                  <a:gd name="T82" fmla="*/ 3 w 145"/>
                  <a:gd name="T83" fmla="*/ 209 h 8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5" h="81">
                    <a:moveTo>
                      <a:pt x="1" y="76"/>
                    </a:moveTo>
                    <a:lnTo>
                      <a:pt x="1" y="77"/>
                    </a:lnTo>
                    <a:lnTo>
                      <a:pt x="0" y="81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2" y="70"/>
                    </a:lnTo>
                    <a:lnTo>
                      <a:pt x="7" y="55"/>
                    </a:lnTo>
                    <a:lnTo>
                      <a:pt x="12" y="46"/>
                    </a:lnTo>
                    <a:lnTo>
                      <a:pt x="17" y="37"/>
                    </a:lnTo>
                    <a:lnTo>
                      <a:pt x="25" y="27"/>
                    </a:lnTo>
                    <a:lnTo>
                      <a:pt x="35" y="20"/>
                    </a:lnTo>
                    <a:lnTo>
                      <a:pt x="45" y="12"/>
                    </a:lnTo>
                    <a:lnTo>
                      <a:pt x="55" y="7"/>
                    </a:lnTo>
                    <a:lnTo>
                      <a:pt x="66" y="4"/>
                    </a:lnTo>
                    <a:lnTo>
                      <a:pt x="76" y="1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119" y="6"/>
                    </a:lnTo>
                    <a:lnTo>
                      <a:pt x="131" y="11"/>
                    </a:lnTo>
                    <a:lnTo>
                      <a:pt x="143" y="11"/>
                    </a:lnTo>
                    <a:lnTo>
                      <a:pt x="145" y="12"/>
                    </a:lnTo>
                    <a:lnTo>
                      <a:pt x="140" y="12"/>
                    </a:lnTo>
                    <a:lnTo>
                      <a:pt x="131" y="11"/>
                    </a:lnTo>
                    <a:lnTo>
                      <a:pt x="126" y="9"/>
                    </a:lnTo>
                    <a:lnTo>
                      <a:pt x="113" y="5"/>
                    </a:lnTo>
                    <a:lnTo>
                      <a:pt x="99" y="1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5" y="4"/>
                    </a:lnTo>
                    <a:lnTo>
                      <a:pt x="55" y="7"/>
                    </a:lnTo>
                    <a:lnTo>
                      <a:pt x="43" y="14"/>
                    </a:lnTo>
                    <a:lnTo>
                      <a:pt x="34" y="21"/>
                    </a:lnTo>
                    <a:lnTo>
                      <a:pt x="25" y="29"/>
                    </a:lnTo>
                    <a:lnTo>
                      <a:pt x="17" y="37"/>
                    </a:lnTo>
                    <a:lnTo>
                      <a:pt x="12" y="47"/>
                    </a:lnTo>
                    <a:lnTo>
                      <a:pt x="7" y="56"/>
                    </a:lnTo>
                    <a:lnTo>
                      <a:pt x="2" y="7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39" name="Freeform 277"/>
              <p:cNvSpPr>
                <a:spLocks/>
              </p:cNvSpPr>
              <p:nvPr/>
            </p:nvSpPr>
            <p:spPr bwMode="auto">
              <a:xfrm>
                <a:off x="3211" y="1234"/>
                <a:ext cx="126" cy="30"/>
              </a:xfrm>
              <a:custGeom>
                <a:avLst/>
                <a:gdLst>
                  <a:gd name="T0" fmla="*/ 123 w 46"/>
                  <a:gd name="T1" fmla="*/ 30 h 11"/>
                  <a:gd name="T2" fmla="*/ 126 w 46"/>
                  <a:gd name="T3" fmla="*/ 30 h 11"/>
                  <a:gd name="T4" fmla="*/ 123 w 46"/>
                  <a:gd name="T5" fmla="*/ 30 h 11"/>
                  <a:gd name="T6" fmla="*/ 79 w 46"/>
                  <a:gd name="T7" fmla="*/ 14 h 11"/>
                  <a:gd name="T8" fmla="*/ 52 w 46"/>
                  <a:gd name="T9" fmla="*/ 3 h 11"/>
                  <a:gd name="T10" fmla="*/ 41 w 46"/>
                  <a:gd name="T11" fmla="*/ 3 h 11"/>
                  <a:gd name="T12" fmla="*/ 38 w 46"/>
                  <a:gd name="T13" fmla="*/ 3 h 11"/>
                  <a:gd name="T14" fmla="*/ 27 w 46"/>
                  <a:gd name="T15" fmla="*/ 5 h 11"/>
                  <a:gd name="T16" fmla="*/ 11 w 46"/>
                  <a:gd name="T17" fmla="*/ 3 h 11"/>
                  <a:gd name="T18" fmla="*/ 0 w 46"/>
                  <a:gd name="T19" fmla="*/ 3 h 11"/>
                  <a:gd name="T20" fmla="*/ 11 w 46"/>
                  <a:gd name="T21" fmla="*/ 3 h 11"/>
                  <a:gd name="T22" fmla="*/ 38 w 46"/>
                  <a:gd name="T23" fmla="*/ 3 h 11"/>
                  <a:gd name="T24" fmla="*/ 41 w 46"/>
                  <a:gd name="T25" fmla="*/ 0 h 11"/>
                  <a:gd name="T26" fmla="*/ 52 w 46"/>
                  <a:gd name="T27" fmla="*/ 3 h 11"/>
                  <a:gd name="T28" fmla="*/ 82 w 46"/>
                  <a:gd name="T29" fmla="*/ 14 h 11"/>
                  <a:gd name="T30" fmla="*/ 123 w 46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1">
                    <a:moveTo>
                      <a:pt x="45" y="11"/>
                    </a:moveTo>
                    <a:lnTo>
                      <a:pt x="46" y="11"/>
                    </a:lnTo>
                    <a:lnTo>
                      <a:pt x="45" y="11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30" y="5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0" name="Freeform 278"/>
              <p:cNvSpPr>
                <a:spLocks/>
              </p:cNvSpPr>
              <p:nvPr/>
            </p:nvSpPr>
            <p:spPr bwMode="auto">
              <a:xfrm>
                <a:off x="3033" y="1220"/>
                <a:ext cx="208" cy="74"/>
              </a:xfrm>
              <a:custGeom>
                <a:avLst/>
                <a:gdLst>
                  <a:gd name="T0" fmla="*/ 203 w 76"/>
                  <a:gd name="T1" fmla="*/ 3 h 27"/>
                  <a:gd name="T2" fmla="*/ 208 w 76"/>
                  <a:gd name="T3" fmla="*/ 5 h 27"/>
                  <a:gd name="T4" fmla="*/ 203 w 76"/>
                  <a:gd name="T5" fmla="*/ 5 h 27"/>
                  <a:gd name="T6" fmla="*/ 194 w 76"/>
                  <a:gd name="T7" fmla="*/ 3 h 27"/>
                  <a:gd name="T8" fmla="*/ 178 w 76"/>
                  <a:gd name="T9" fmla="*/ 3 h 27"/>
                  <a:gd name="T10" fmla="*/ 153 w 76"/>
                  <a:gd name="T11" fmla="*/ 11 h 27"/>
                  <a:gd name="T12" fmla="*/ 140 w 76"/>
                  <a:gd name="T13" fmla="*/ 16 h 27"/>
                  <a:gd name="T14" fmla="*/ 123 w 76"/>
                  <a:gd name="T15" fmla="*/ 19 h 27"/>
                  <a:gd name="T16" fmla="*/ 96 w 76"/>
                  <a:gd name="T17" fmla="*/ 25 h 27"/>
                  <a:gd name="T18" fmla="*/ 71 w 76"/>
                  <a:gd name="T19" fmla="*/ 30 h 27"/>
                  <a:gd name="T20" fmla="*/ 52 w 76"/>
                  <a:gd name="T21" fmla="*/ 41 h 27"/>
                  <a:gd name="T22" fmla="*/ 14 w 76"/>
                  <a:gd name="T23" fmla="*/ 63 h 27"/>
                  <a:gd name="T24" fmla="*/ 0 w 76"/>
                  <a:gd name="T25" fmla="*/ 74 h 27"/>
                  <a:gd name="T26" fmla="*/ 14 w 76"/>
                  <a:gd name="T27" fmla="*/ 60 h 27"/>
                  <a:gd name="T28" fmla="*/ 52 w 76"/>
                  <a:gd name="T29" fmla="*/ 36 h 27"/>
                  <a:gd name="T30" fmla="*/ 77 w 76"/>
                  <a:gd name="T31" fmla="*/ 27 h 27"/>
                  <a:gd name="T32" fmla="*/ 96 w 76"/>
                  <a:gd name="T33" fmla="*/ 19 h 27"/>
                  <a:gd name="T34" fmla="*/ 126 w 76"/>
                  <a:gd name="T35" fmla="*/ 16 h 27"/>
                  <a:gd name="T36" fmla="*/ 140 w 76"/>
                  <a:gd name="T37" fmla="*/ 14 h 27"/>
                  <a:gd name="T38" fmla="*/ 153 w 76"/>
                  <a:gd name="T39" fmla="*/ 11 h 27"/>
                  <a:gd name="T40" fmla="*/ 178 w 76"/>
                  <a:gd name="T41" fmla="*/ 0 h 27"/>
                  <a:gd name="T42" fmla="*/ 194 w 76"/>
                  <a:gd name="T43" fmla="*/ 3 h 27"/>
                  <a:gd name="T44" fmla="*/ 203 w 76"/>
                  <a:gd name="T45" fmla="*/ 3 h 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6" h="27">
                    <a:moveTo>
                      <a:pt x="74" y="1"/>
                    </a:moveTo>
                    <a:lnTo>
                      <a:pt x="76" y="2"/>
                    </a:lnTo>
                    <a:lnTo>
                      <a:pt x="74" y="2"/>
                    </a:lnTo>
                    <a:lnTo>
                      <a:pt x="71" y="1"/>
                    </a:lnTo>
                    <a:lnTo>
                      <a:pt x="65" y="1"/>
                    </a:lnTo>
                    <a:lnTo>
                      <a:pt x="56" y="4"/>
                    </a:lnTo>
                    <a:lnTo>
                      <a:pt x="51" y="6"/>
                    </a:lnTo>
                    <a:lnTo>
                      <a:pt x="45" y="7"/>
                    </a:lnTo>
                    <a:lnTo>
                      <a:pt x="35" y="9"/>
                    </a:lnTo>
                    <a:lnTo>
                      <a:pt x="26" y="11"/>
                    </a:lnTo>
                    <a:lnTo>
                      <a:pt x="19" y="15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5" y="22"/>
                    </a:lnTo>
                    <a:lnTo>
                      <a:pt x="19" y="13"/>
                    </a:lnTo>
                    <a:lnTo>
                      <a:pt x="28" y="10"/>
                    </a:lnTo>
                    <a:lnTo>
                      <a:pt x="35" y="7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56" y="4"/>
                    </a:lnTo>
                    <a:lnTo>
                      <a:pt x="65" y="0"/>
                    </a:lnTo>
                    <a:lnTo>
                      <a:pt x="71" y="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1" name="Freeform 279"/>
              <p:cNvSpPr>
                <a:spLocks/>
              </p:cNvSpPr>
              <p:nvPr/>
            </p:nvSpPr>
            <p:spPr bwMode="auto">
              <a:xfrm>
                <a:off x="2958" y="1267"/>
                <a:ext cx="398" cy="228"/>
              </a:xfrm>
              <a:custGeom>
                <a:avLst/>
                <a:gdLst>
                  <a:gd name="T0" fmla="*/ 390 w 145"/>
                  <a:gd name="T1" fmla="*/ 55 h 83"/>
                  <a:gd name="T2" fmla="*/ 390 w 145"/>
                  <a:gd name="T3" fmla="*/ 58 h 83"/>
                  <a:gd name="T4" fmla="*/ 398 w 145"/>
                  <a:gd name="T5" fmla="*/ 66 h 83"/>
                  <a:gd name="T6" fmla="*/ 390 w 145"/>
                  <a:gd name="T7" fmla="*/ 58 h 83"/>
                  <a:gd name="T8" fmla="*/ 384 w 145"/>
                  <a:gd name="T9" fmla="*/ 55 h 83"/>
                  <a:gd name="T10" fmla="*/ 371 w 145"/>
                  <a:gd name="T11" fmla="*/ 49 h 83"/>
                  <a:gd name="T12" fmla="*/ 335 w 145"/>
                  <a:gd name="T13" fmla="*/ 25 h 83"/>
                  <a:gd name="T14" fmla="*/ 307 w 145"/>
                  <a:gd name="T15" fmla="*/ 14 h 83"/>
                  <a:gd name="T16" fmla="*/ 277 w 145"/>
                  <a:gd name="T17" fmla="*/ 8 h 83"/>
                  <a:gd name="T18" fmla="*/ 242 w 145"/>
                  <a:gd name="T19" fmla="*/ 0 h 83"/>
                  <a:gd name="T20" fmla="*/ 209 w 145"/>
                  <a:gd name="T21" fmla="*/ 0 h 83"/>
                  <a:gd name="T22" fmla="*/ 173 w 145"/>
                  <a:gd name="T23" fmla="*/ 8 h 83"/>
                  <a:gd name="T24" fmla="*/ 143 w 145"/>
                  <a:gd name="T25" fmla="*/ 16 h 83"/>
                  <a:gd name="T26" fmla="*/ 115 w 145"/>
                  <a:gd name="T27" fmla="*/ 36 h 83"/>
                  <a:gd name="T28" fmla="*/ 93 w 145"/>
                  <a:gd name="T29" fmla="*/ 49 h 83"/>
                  <a:gd name="T30" fmla="*/ 71 w 145"/>
                  <a:gd name="T31" fmla="*/ 66 h 83"/>
                  <a:gd name="T32" fmla="*/ 58 w 145"/>
                  <a:gd name="T33" fmla="*/ 77 h 83"/>
                  <a:gd name="T34" fmla="*/ 52 w 145"/>
                  <a:gd name="T35" fmla="*/ 85 h 83"/>
                  <a:gd name="T36" fmla="*/ 52 w 145"/>
                  <a:gd name="T37" fmla="*/ 91 h 83"/>
                  <a:gd name="T38" fmla="*/ 33 w 145"/>
                  <a:gd name="T39" fmla="*/ 124 h 83"/>
                  <a:gd name="T40" fmla="*/ 19 w 145"/>
                  <a:gd name="T41" fmla="*/ 154 h 83"/>
                  <a:gd name="T42" fmla="*/ 11 w 145"/>
                  <a:gd name="T43" fmla="*/ 184 h 83"/>
                  <a:gd name="T44" fmla="*/ 0 w 145"/>
                  <a:gd name="T45" fmla="*/ 228 h 83"/>
                  <a:gd name="T46" fmla="*/ 11 w 145"/>
                  <a:gd name="T47" fmla="*/ 184 h 83"/>
                  <a:gd name="T48" fmla="*/ 14 w 145"/>
                  <a:gd name="T49" fmla="*/ 170 h 83"/>
                  <a:gd name="T50" fmla="*/ 27 w 145"/>
                  <a:gd name="T51" fmla="*/ 135 h 83"/>
                  <a:gd name="T52" fmla="*/ 44 w 145"/>
                  <a:gd name="T53" fmla="*/ 99 h 83"/>
                  <a:gd name="T54" fmla="*/ 52 w 145"/>
                  <a:gd name="T55" fmla="*/ 85 h 83"/>
                  <a:gd name="T56" fmla="*/ 60 w 145"/>
                  <a:gd name="T57" fmla="*/ 71 h 83"/>
                  <a:gd name="T58" fmla="*/ 74 w 145"/>
                  <a:gd name="T59" fmla="*/ 58 h 83"/>
                  <a:gd name="T60" fmla="*/ 93 w 145"/>
                  <a:gd name="T61" fmla="*/ 44 h 83"/>
                  <a:gd name="T62" fmla="*/ 115 w 145"/>
                  <a:gd name="T63" fmla="*/ 27 h 83"/>
                  <a:gd name="T64" fmla="*/ 145 w 145"/>
                  <a:gd name="T65" fmla="*/ 14 h 83"/>
                  <a:gd name="T66" fmla="*/ 178 w 145"/>
                  <a:gd name="T67" fmla="*/ 3 h 83"/>
                  <a:gd name="T68" fmla="*/ 211 w 145"/>
                  <a:gd name="T69" fmla="*/ 0 h 83"/>
                  <a:gd name="T70" fmla="*/ 244 w 145"/>
                  <a:gd name="T71" fmla="*/ 0 h 83"/>
                  <a:gd name="T72" fmla="*/ 280 w 145"/>
                  <a:gd name="T73" fmla="*/ 3 h 83"/>
                  <a:gd name="T74" fmla="*/ 307 w 145"/>
                  <a:gd name="T75" fmla="*/ 14 h 83"/>
                  <a:gd name="T76" fmla="*/ 335 w 145"/>
                  <a:gd name="T77" fmla="*/ 25 h 83"/>
                  <a:gd name="T78" fmla="*/ 371 w 145"/>
                  <a:gd name="T79" fmla="*/ 44 h 83"/>
                  <a:gd name="T80" fmla="*/ 390 w 145"/>
                  <a:gd name="T81" fmla="*/ 55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83">
                    <a:moveTo>
                      <a:pt x="142" y="20"/>
                    </a:moveTo>
                    <a:lnTo>
                      <a:pt x="142" y="21"/>
                    </a:lnTo>
                    <a:lnTo>
                      <a:pt x="145" y="24"/>
                    </a:lnTo>
                    <a:lnTo>
                      <a:pt x="142" y="21"/>
                    </a:lnTo>
                    <a:lnTo>
                      <a:pt x="140" y="20"/>
                    </a:lnTo>
                    <a:lnTo>
                      <a:pt x="135" y="18"/>
                    </a:lnTo>
                    <a:lnTo>
                      <a:pt x="122" y="9"/>
                    </a:lnTo>
                    <a:lnTo>
                      <a:pt x="112" y="5"/>
                    </a:lnTo>
                    <a:lnTo>
                      <a:pt x="101" y="3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3"/>
                    </a:lnTo>
                    <a:lnTo>
                      <a:pt x="52" y="6"/>
                    </a:lnTo>
                    <a:lnTo>
                      <a:pt x="42" y="13"/>
                    </a:lnTo>
                    <a:lnTo>
                      <a:pt x="34" y="18"/>
                    </a:lnTo>
                    <a:lnTo>
                      <a:pt x="26" y="24"/>
                    </a:lnTo>
                    <a:lnTo>
                      <a:pt x="21" y="28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2" y="45"/>
                    </a:lnTo>
                    <a:lnTo>
                      <a:pt x="7" y="56"/>
                    </a:lnTo>
                    <a:lnTo>
                      <a:pt x="4" y="67"/>
                    </a:lnTo>
                    <a:lnTo>
                      <a:pt x="0" y="83"/>
                    </a:lnTo>
                    <a:lnTo>
                      <a:pt x="4" y="67"/>
                    </a:lnTo>
                    <a:lnTo>
                      <a:pt x="5" y="62"/>
                    </a:lnTo>
                    <a:lnTo>
                      <a:pt x="10" y="49"/>
                    </a:lnTo>
                    <a:lnTo>
                      <a:pt x="16" y="36"/>
                    </a:lnTo>
                    <a:lnTo>
                      <a:pt x="19" y="31"/>
                    </a:lnTo>
                    <a:lnTo>
                      <a:pt x="22" y="26"/>
                    </a:lnTo>
                    <a:lnTo>
                      <a:pt x="27" y="21"/>
                    </a:lnTo>
                    <a:lnTo>
                      <a:pt x="34" y="16"/>
                    </a:lnTo>
                    <a:lnTo>
                      <a:pt x="42" y="10"/>
                    </a:lnTo>
                    <a:lnTo>
                      <a:pt x="53" y="5"/>
                    </a:lnTo>
                    <a:lnTo>
                      <a:pt x="65" y="1"/>
                    </a:lnTo>
                    <a:lnTo>
                      <a:pt x="77" y="0"/>
                    </a:lnTo>
                    <a:lnTo>
                      <a:pt x="89" y="0"/>
                    </a:lnTo>
                    <a:lnTo>
                      <a:pt x="102" y="1"/>
                    </a:lnTo>
                    <a:lnTo>
                      <a:pt x="112" y="5"/>
                    </a:lnTo>
                    <a:lnTo>
                      <a:pt x="122" y="9"/>
                    </a:lnTo>
                    <a:lnTo>
                      <a:pt x="135" y="16"/>
                    </a:lnTo>
                    <a:lnTo>
                      <a:pt x="14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2" name="Freeform 280"/>
              <p:cNvSpPr>
                <a:spLocks/>
              </p:cNvSpPr>
              <p:nvPr/>
            </p:nvSpPr>
            <p:spPr bwMode="auto">
              <a:xfrm>
                <a:off x="3326" y="1303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14 w 9"/>
                  <a:gd name="T3" fmla="*/ 0 h 2"/>
                  <a:gd name="T4" fmla="*/ 11 w 9"/>
                  <a:gd name="T5" fmla="*/ 0 h 2"/>
                  <a:gd name="T6" fmla="*/ 8 w 9"/>
                  <a:gd name="T7" fmla="*/ 3 h 2"/>
                  <a:gd name="T8" fmla="*/ 3 w 9"/>
                  <a:gd name="T9" fmla="*/ 3 h 2"/>
                  <a:gd name="T10" fmla="*/ 0 w 9"/>
                  <a:gd name="T11" fmla="*/ 5 h 2"/>
                  <a:gd name="T12" fmla="*/ 3 w 9"/>
                  <a:gd name="T13" fmla="*/ 3 h 2"/>
                  <a:gd name="T14" fmla="*/ 8 w 9"/>
                  <a:gd name="T15" fmla="*/ 0 h 2"/>
                  <a:gd name="T16" fmla="*/ 11 w 9"/>
                  <a:gd name="T17" fmla="*/ 0 h 2"/>
                  <a:gd name="T18" fmla="*/ 17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3" name="Freeform 281"/>
              <p:cNvSpPr>
                <a:spLocks/>
              </p:cNvSpPr>
              <p:nvPr/>
            </p:nvSpPr>
            <p:spPr bwMode="auto">
              <a:xfrm>
                <a:off x="3055" y="1294"/>
                <a:ext cx="299" cy="74"/>
              </a:xfrm>
              <a:custGeom>
                <a:avLst/>
                <a:gdLst>
                  <a:gd name="T0" fmla="*/ 294 w 109"/>
                  <a:gd name="T1" fmla="*/ 49 h 27"/>
                  <a:gd name="T2" fmla="*/ 299 w 109"/>
                  <a:gd name="T3" fmla="*/ 55 h 27"/>
                  <a:gd name="T4" fmla="*/ 294 w 109"/>
                  <a:gd name="T5" fmla="*/ 52 h 27"/>
                  <a:gd name="T6" fmla="*/ 283 w 109"/>
                  <a:gd name="T7" fmla="*/ 44 h 27"/>
                  <a:gd name="T8" fmla="*/ 258 w 109"/>
                  <a:gd name="T9" fmla="*/ 27 h 27"/>
                  <a:gd name="T10" fmla="*/ 241 w 109"/>
                  <a:gd name="T11" fmla="*/ 22 h 27"/>
                  <a:gd name="T12" fmla="*/ 225 w 109"/>
                  <a:gd name="T13" fmla="*/ 14 h 27"/>
                  <a:gd name="T14" fmla="*/ 203 w 109"/>
                  <a:gd name="T15" fmla="*/ 8 h 27"/>
                  <a:gd name="T16" fmla="*/ 181 w 109"/>
                  <a:gd name="T17" fmla="*/ 8 h 27"/>
                  <a:gd name="T18" fmla="*/ 159 w 109"/>
                  <a:gd name="T19" fmla="*/ 3 h 27"/>
                  <a:gd name="T20" fmla="*/ 140 w 109"/>
                  <a:gd name="T21" fmla="*/ 3 h 27"/>
                  <a:gd name="T22" fmla="*/ 101 w 109"/>
                  <a:gd name="T23" fmla="*/ 8 h 27"/>
                  <a:gd name="T24" fmla="*/ 74 w 109"/>
                  <a:gd name="T25" fmla="*/ 14 h 27"/>
                  <a:gd name="T26" fmla="*/ 63 w 109"/>
                  <a:gd name="T27" fmla="*/ 16 h 27"/>
                  <a:gd name="T28" fmla="*/ 60 w 109"/>
                  <a:gd name="T29" fmla="*/ 16 h 27"/>
                  <a:gd name="T30" fmla="*/ 49 w 109"/>
                  <a:gd name="T31" fmla="*/ 30 h 27"/>
                  <a:gd name="T32" fmla="*/ 33 w 109"/>
                  <a:gd name="T33" fmla="*/ 44 h 27"/>
                  <a:gd name="T34" fmla="*/ 16 w 109"/>
                  <a:gd name="T35" fmla="*/ 55 h 27"/>
                  <a:gd name="T36" fmla="*/ 0 w 109"/>
                  <a:gd name="T37" fmla="*/ 74 h 27"/>
                  <a:gd name="T38" fmla="*/ 16 w 109"/>
                  <a:gd name="T39" fmla="*/ 55 h 27"/>
                  <a:gd name="T40" fmla="*/ 22 w 109"/>
                  <a:gd name="T41" fmla="*/ 52 h 27"/>
                  <a:gd name="T42" fmla="*/ 41 w 109"/>
                  <a:gd name="T43" fmla="*/ 36 h 27"/>
                  <a:gd name="T44" fmla="*/ 58 w 109"/>
                  <a:gd name="T45" fmla="*/ 16 h 27"/>
                  <a:gd name="T46" fmla="*/ 63 w 109"/>
                  <a:gd name="T47" fmla="*/ 14 h 27"/>
                  <a:gd name="T48" fmla="*/ 69 w 109"/>
                  <a:gd name="T49" fmla="*/ 14 h 27"/>
                  <a:gd name="T50" fmla="*/ 77 w 109"/>
                  <a:gd name="T51" fmla="*/ 11 h 27"/>
                  <a:gd name="T52" fmla="*/ 101 w 109"/>
                  <a:gd name="T53" fmla="*/ 3 h 27"/>
                  <a:gd name="T54" fmla="*/ 140 w 109"/>
                  <a:gd name="T55" fmla="*/ 0 h 27"/>
                  <a:gd name="T56" fmla="*/ 159 w 109"/>
                  <a:gd name="T57" fmla="*/ 0 h 27"/>
                  <a:gd name="T58" fmla="*/ 184 w 109"/>
                  <a:gd name="T59" fmla="*/ 3 h 27"/>
                  <a:gd name="T60" fmla="*/ 203 w 109"/>
                  <a:gd name="T61" fmla="*/ 8 h 27"/>
                  <a:gd name="T62" fmla="*/ 225 w 109"/>
                  <a:gd name="T63" fmla="*/ 14 h 27"/>
                  <a:gd name="T64" fmla="*/ 244 w 109"/>
                  <a:gd name="T65" fmla="*/ 22 h 27"/>
                  <a:gd name="T66" fmla="*/ 258 w 109"/>
                  <a:gd name="T67" fmla="*/ 27 h 27"/>
                  <a:gd name="T68" fmla="*/ 283 w 109"/>
                  <a:gd name="T69" fmla="*/ 41 h 27"/>
                  <a:gd name="T70" fmla="*/ 294 w 109"/>
                  <a:gd name="T71" fmla="*/ 49 h 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9" h="27">
                    <a:moveTo>
                      <a:pt x="107" y="18"/>
                    </a:moveTo>
                    <a:lnTo>
                      <a:pt x="109" y="20"/>
                    </a:lnTo>
                    <a:lnTo>
                      <a:pt x="107" y="19"/>
                    </a:lnTo>
                    <a:lnTo>
                      <a:pt x="103" y="16"/>
                    </a:lnTo>
                    <a:lnTo>
                      <a:pt x="94" y="10"/>
                    </a:lnTo>
                    <a:lnTo>
                      <a:pt x="88" y="8"/>
                    </a:lnTo>
                    <a:lnTo>
                      <a:pt x="82" y="5"/>
                    </a:lnTo>
                    <a:lnTo>
                      <a:pt x="74" y="3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37" y="3"/>
                    </a:lnTo>
                    <a:lnTo>
                      <a:pt x="27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27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5" y="13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7" y="1"/>
                    </a:lnTo>
                    <a:lnTo>
                      <a:pt x="51" y="0"/>
                    </a:lnTo>
                    <a:lnTo>
                      <a:pt x="58" y="0"/>
                    </a:lnTo>
                    <a:lnTo>
                      <a:pt x="67" y="1"/>
                    </a:lnTo>
                    <a:lnTo>
                      <a:pt x="74" y="3"/>
                    </a:lnTo>
                    <a:lnTo>
                      <a:pt x="82" y="5"/>
                    </a:lnTo>
                    <a:lnTo>
                      <a:pt x="89" y="8"/>
                    </a:lnTo>
                    <a:lnTo>
                      <a:pt x="94" y="10"/>
                    </a:lnTo>
                    <a:lnTo>
                      <a:pt x="103" y="15"/>
                    </a:lnTo>
                    <a:lnTo>
                      <a:pt x="107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4" name="Freeform 282"/>
              <p:cNvSpPr>
                <a:spLocks/>
              </p:cNvSpPr>
              <p:nvPr/>
            </p:nvSpPr>
            <p:spPr bwMode="auto">
              <a:xfrm>
                <a:off x="2972" y="1281"/>
                <a:ext cx="286" cy="236"/>
              </a:xfrm>
              <a:custGeom>
                <a:avLst/>
                <a:gdLst>
                  <a:gd name="T0" fmla="*/ 3 w 104"/>
                  <a:gd name="T1" fmla="*/ 225 h 86"/>
                  <a:gd name="T2" fmla="*/ 0 w 104"/>
                  <a:gd name="T3" fmla="*/ 225 h 86"/>
                  <a:gd name="T4" fmla="*/ 0 w 104"/>
                  <a:gd name="T5" fmla="*/ 236 h 86"/>
                  <a:gd name="T6" fmla="*/ 0 w 104"/>
                  <a:gd name="T7" fmla="*/ 225 h 86"/>
                  <a:gd name="T8" fmla="*/ 0 w 104"/>
                  <a:gd name="T9" fmla="*/ 222 h 86"/>
                  <a:gd name="T10" fmla="*/ 3 w 104"/>
                  <a:gd name="T11" fmla="*/ 220 h 86"/>
                  <a:gd name="T12" fmla="*/ 3 w 104"/>
                  <a:gd name="T13" fmla="*/ 211 h 86"/>
                  <a:gd name="T14" fmla="*/ 14 w 104"/>
                  <a:gd name="T15" fmla="*/ 178 h 86"/>
                  <a:gd name="T16" fmla="*/ 17 w 104"/>
                  <a:gd name="T17" fmla="*/ 154 h 86"/>
                  <a:gd name="T18" fmla="*/ 28 w 104"/>
                  <a:gd name="T19" fmla="*/ 129 h 86"/>
                  <a:gd name="T20" fmla="*/ 39 w 104"/>
                  <a:gd name="T21" fmla="*/ 107 h 86"/>
                  <a:gd name="T22" fmla="*/ 55 w 104"/>
                  <a:gd name="T23" fmla="*/ 85 h 86"/>
                  <a:gd name="T24" fmla="*/ 69 w 104"/>
                  <a:gd name="T25" fmla="*/ 63 h 86"/>
                  <a:gd name="T26" fmla="*/ 88 w 104"/>
                  <a:gd name="T27" fmla="*/ 44 h 86"/>
                  <a:gd name="T28" fmla="*/ 110 w 104"/>
                  <a:gd name="T29" fmla="*/ 30 h 86"/>
                  <a:gd name="T30" fmla="*/ 129 w 104"/>
                  <a:gd name="T31" fmla="*/ 22 h 86"/>
                  <a:gd name="T32" fmla="*/ 160 w 104"/>
                  <a:gd name="T33" fmla="*/ 8 h 86"/>
                  <a:gd name="T34" fmla="*/ 173 w 104"/>
                  <a:gd name="T35" fmla="*/ 3 h 86"/>
                  <a:gd name="T36" fmla="*/ 201 w 104"/>
                  <a:gd name="T37" fmla="*/ 0 h 86"/>
                  <a:gd name="T38" fmla="*/ 226 w 104"/>
                  <a:gd name="T39" fmla="*/ 0 h 86"/>
                  <a:gd name="T40" fmla="*/ 253 w 104"/>
                  <a:gd name="T41" fmla="*/ 3 h 86"/>
                  <a:gd name="T42" fmla="*/ 286 w 104"/>
                  <a:gd name="T43" fmla="*/ 3 h 86"/>
                  <a:gd name="T44" fmla="*/ 253 w 104"/>
                  <a:gd name="T45" fmla="*/ 3 h 86"/>
                  <a:gd name="T46" fmla="*/ 242 w 104"/>
                  <a:gd name="T47" fmla="*/ 0 h 86"/>
                  <a:gd name="T48" fmla="*/ 212 w 104"/>
                  <a:gd name="T49" fmla="*/ 3 h 86"/>
                  <a:gd name="T50" fmla="*/ 182 w 104"/>
                  <a:gd name="T51" fmla="*/ 3 h 86"/>
                  <a:gd name="T52" fmla="*/ 171 w 104"/>
                  <a:gd name="T53" fmla="*/ 8 h 86"/>
                  <a:gd name="T54" fmla="*/ 157 w 104"/>
                  <a:gd name="T55" fmla="*/ 11 h 86"/>
                  <a:gd name="T56" fmla="*/ 127 w 104"/>
                  <a:gd name="T57" fmla="*/ 25 h 86"/>
                  <a:gd name="T58" fmla="*/ 105 w 104"/>
                  <a:gd name="T59" fmla="*/ 36 h 86"/>
                  <a:gd name="T60" fmla="*/ 88 w 104"/>
                  <a:gd name="T61" fmla="*/ 49 h 86"/>
                  <a:gd name="T62" fmla="*/ 69 w 104"/>
                  <a:gd name="T63" fmla="*/ 66 h 86"/>
                  <a:gd name="T64" fmla="*/ 55 w 104"/>
                  <a:gd name="T65" fmla="*/ 85 h 86"/>
                  <a:gd name="T66" fmla="*/ 39 w 104"/>
                  <a:gd name="T67" fmla="*/ 110 h 86"/>
                  <a:gd name="T68" fmla="*/ 28 w 104"/>
                  <a:gd name="T69" fmla="*/ 134 h 86"/>
                  <a:gd name="T70" fmla="*/ 19 w 104"/>
                  <a:gd name="T71" fmla="*/ 156 h 86"/>
                  <a:gd name="T72" fmla="*/ 14 w 104"/>
                  <a:gd name="T73" fmla="*/ 178 h 86"/>
                  <a:gd name="T74" fmla="*/ 6 w 104"/>
                  <a:gd name="T75" fmla="*/ 211 h 86"/>
                  <a:gd name="T76" fmla="*/ 3 w 104"/>
                  <a:gd name="T77" fmla="*/ 222 h 86"/>
                  <a:gd name="T78" fmla="*/ 3 w 104"/>
                  <a:gd name="T79" fmla="*/ 225 h 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4" h="86">
                    <a:moveTo>
                      <a:pt x="1" y="82"/>
                    </a:moveTo>
                    <a:lnTo>
                      <a:pt x="0" y="82"/>
                    </a:lnTo>
                    <a:lnTo>
                      <a:pt x="0" y="86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0"/>
                    </a:lnTo>
                    <a:lnTo>
                      <a:pt x="1" y="77"/>
                    </a:lnTo>
                    <a:lnTo>
                      <a:pt x="5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1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40" y="11"/>
                    </a:lnTo>
                    <a:lnTo>
                      <a:pt x="47" y="8"/>
                    </a:lnTo>
                    <a:lnTo>
                      <a:pt x="58" y="3"/>
                    </a:lnTo>
                    <a:lnTo>
                      <a:pt x="63" y="1"/>
                    </a:lnTo>
                    <a:lnTo>
                      <a:pt x="73" y="0"/>
                    </a:lnTo>
                    <a:lnTo>
                      <a:pt x="82" y="0"/>
                    </a:lnTo>
                    <a:lnTo>
                      <a:pt x="92" y="1"/>
                    </a:lnTo>
                    <a:lnTo>
                      <a:pt x="104" y="1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77" y="1"/>
                    </a:lnTo>
                    <a:lnTo>
                      <a:pt x="66" y="1"/>
                    </a:lnTo>
                    <a:lnTo>
                      <a:pt x="62" y="3"/>
                    </a:lnTo>
                    <a:lnTo>
                      <a:pt x="57" y="4"/>
                    </a:lnTo>
                    <a:lnTo>
                      <a:pt x="46" y="9"/>
                    </a:lnTo>
                    <a:lnTo>
                      <a:pt x="38" y="13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4" y="40"/>
                    </a:lnTo>
                    <a:lnTo>
                      <a:pt x="10" y="49"/>
                    </a:lnTo>
                    <a:lnTo>
                      <a:pt x="7" y="57"/>
                    </a:lnTo>
                    <a:lnTo>
                      <a:pt x="5" y="65"/>
                    </a:lnTo>
                    <a:lnTo>
                      <a:pt x="2" y="77"/>
                    </a:lnTo>
                    <a:lnTo>
                      <a:pt x="1" y="81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5" name="Freeform 283"/>
              <p:cNvSpPr>
                <a:spLocks/>
              </p:cNvSpPr>
              <p:nvPr/>
            </p:nvSpPr>
            <p:spPr bwMode="auto">
              <a:xfrm>
                <a:off x="2986" y="1322"/>
                <a:ext cx="104" cy="219"/>
              </a:xfrm>
              <a:custGeom>
                <a:avLst/>
                <a:gdLst>
                  <a:gd name="T0" fmla="*/ 3 w 38"/>
                  <a:gd name="T1" fmla="*/ 211 h 80"/>
                  <a:gd name="T2" fmla="*/ 0 w 38"/>
                  <a:gd name="T3" fmla="*/ 219 h 80"/>
                  <a:gd name="T4" fmla="*/ 0 w 38"/>
                  <a:gd name="T5" fmla="*/ 211 h 80"/>
                  <a:gd name="T6" fmla="*/ 0 w 38"/>
                  <a:gd name="T7" fmla="*/ 200 h 80"/>
                  <a:gd name="T8" fmla="*/ 3 w 38"/>
                  <a:gd name="T9" fmla="*/ 181 h 80"/>
                  <a:gd name="T10" fmla="*/ 19 w 38"/>
                  <a:gd name="T11" fmla="*/ 123 h 80"/>
                  <a:gd name="T12" fmla="*/ 38 w 38"/>
                  <a:gd name="T13" fmla="*/ 66 h 80"/>
                  <a:gd name="T14" fmla="*/ 47 w 38"/>
                  <a:gd name="T15" fmla="*/ 47 h 80"/>
                  <a:gd name="T16" fmla="*/ 52 w 38"/>
                  <a:gd name="T17" fmla="*/ 41 h 80"/>
                  <a:gd name="T18" fmla="*/ 66 w 38"/>
                  <a:gd name="T19" fmla="*/ 30 h 80"/>
                  <a:gd name="T20" fmla="*/ 88 w 38"/>
                  <a:gd name="T21" fmla="*/ 11 h 80"/>
                  <a:gd name="T22" fmla="*/ 104 w 38"/>
                  <a:gd name="T23" fmla="*/ 0 h 80"/>
                  <a:gd name="T24" fmla="*/ 88 w 38"/>
                  <a:gd name="T25" fmla="*/ 11 h 80"/>
                  <a:gd name="T26" fmla="*/ 68 w 38"/>
                  <a:gd name="T27" fmla="*/ 27 h 80"/>
                  <a:gd name="T28" fmla="*/ 52 w 38"/>
                  <a:gd name="T29" fmla="*/ 44 h 80"/>
                  <a:gd name="T30" fmla="*/ 47 w 38"/>
                  <a:gd name="T31" fmla="*/ 52 h 80"/>
                  <a:gd name="T32" fmla="*/ 41 w 38"/>
                  <a:gd name="T33" fmla="*/ 68 h 80"/>
                  <a:gd name="T34" fmla="*/ 19 w 38"/>
                  <a:gd name="T35" fmla="*/ 126 h 80"/>
                  <a:gd name="T36" fmla="*/ 5 w 38"/>
                  <a:gd name="T37" fmla="*/ 183 h 80"/>
                  <a:gd name="T38" fmla="*/ 3 w 38"/>
                  <a:gd name="T39" fmla="*/ 200 h 80"/>
                  <a:gd name="T40" fmla="*/ 3 w 38"/>
                  <a:gd name="T41" fmla="*/ 211 h 8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80">
                    <a:moveTo>
                      <a:pt x="1" y="77"/>
                    </a:moveTo>
                    <a:lnTo>
                      <a:pt x="0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66"/>
                    </a:lnTo>
                    <a:lnTo>
                      <a:pt x="7" y="45"/>
                    </a:lnTo>
                    <a:lnTo>
                      <a:pt x="14" y="24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4" y="11"/>
                    </a:lnTo>
                    <a:lnTo>
                      <a:pt x="32" y="4"/>
                    </a:lnTo>
                    <a:lnTo>
                      <a:pt x="38" y="0"/>
                    </a:lnTo>
                    <a:lnTo>
                      <a:pt x="32" y="4"/>
                    </a:lnTo>
                    <a:lnTo>
                      <a:pt x="25" y="10"/>
                    </a:lnTo>
                    <a:lnTo>
                      <a:pt x="19" y="16"/>
                    </a:lnTo>
                    <a:lnTo>
                      <a:pt x="17" y="19"/>
                    </a:lnTo>
                    <a:lnTo>
                      <a:pt x="15" y="25"/>
                    </a:lnTo>
                    <a:lnTo>
                      <a:pt x="7" y="46"/>
                    </a:lnTo>
                    <a:lnTo>
                      <a:pt x="2" y="67"/>
                    </a:lnTo>
                    <a:lnTo>
                      <a:pt x="1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6" name="Freeform 284"/>
              <p:cNvSpPr>
                <a:spLocks/>
              </p:cNvSpPr>
              <p:nvPr/>
            </p:nvSpPr>
            <p:spPr bwMode="auto">
              <a:xfrm>
                <a:off x="3000" y="1311"/>
                <a:ext cx="356" cy="247"/>
              </a:xfrm>
              <a:custGeom>
                <a:avLst/>
                <a:gdLst>
                  <a:gd name="T0" fmla="*/ 342 w 130"/>
                  <a:gd name="T1" fmla="*/ 52 h 90"/>
                  <a:gd name="T2" fmla="*/ 348 w 130"/>
                  <a:gd name="T3" fmla="*/ 55 h 90"/>
                  <a:gd name="T4" fmla="*/ 356 w 130"/>
                  <a:gd name="T5" fmla="*/ 58 h 90"/>
                  <a:gd name="T6" fmla="*/ 348 w 130"/>
                  <a:gd name="T7" fmla="*/ 55 h 90"/>
                  <a:gd name="T8" fmla="*/ 342 w 130"/>
                  <a:gd name="T9" fmla="*/ 55 h 90"/>
                  <a:gd name="T10" fmla="*/ 329 w 130"/>
                  <a:gd name="T11" fmla="*/ 47 h 90"/>
                  <a:gd name="T12" fmla="*/ 290 w 130"/>
                  <a:gd name="T13" fmla="*/ 27 h 90"/>
                  <a:gd name="T14" fmla="*/ 266 w 130"/>
                  <a:gd name="T15" fmla="*/ 19 h 90"/>
                  <a:gd name="T16" fmla="*/ 236 w 130"/>
                  <a:gd name="T17" fmla="*/ 11 h 90"/>
                  <a:gd name="T18" fmla="*/ 203 w 130"/>
                  <a:gd name="T19" fmla="*/ 5 h 90"/>
                  <a:gd name="T20" fmla="*/ 167 w 130"/>
                  <a:gd name="T21" fmla="*/ 5 h 90"/>
                  <a:gd name="T22" fmla="*/ 137 w 130"/>
                  <a:gd name="T23" fmla="*/ 11 h 90"/>
                  <a:gd name="T24" fmla="*/ 104 w 130"/>
                  <a:gd name="T25" fmla="*/ 27 h 90"/>
                  <a:gd name="T26" fmla="*/ 82 w 130"/>
                  <a:gd name="T27" fmla="*/ 47 h 90"/>
                  <a:gd name="T28" fmla="*/ 60 w 130"/>
                  <a:gd name="T29" fmla="*/ 63 h 90"/>
                  <a:gd name="T30" fmla="*/ 44 w 130"/>
                  <a:gd name="T31" fmla="*/ 80 h 90"/>
                  <a:gd name="T32" fmla="*/ 38 w 130"/>
                  <a:gd name="T33" fmla="*/ 93 h 90"/>
                  <a:gd name="T34" fmla="*/ 30 w 130"/>
                  <a:gd name="T35" fmla="*/ 107 h 90"/>
                  <a:gd name="T36" fmla="*/ 27 w 130"/>
                  <a:gd name="T37" fmla="*/ 118 h 90"/>
                  <a:gd name="T38" fmla="*/ 16 w 130"/>
                  <a:gd name="T39" fmla="*/ 140 h 90"/>
                  <a:gd name="T40" fmla="*/ 11 w 130"/>
                  <a:gd name="T41" fmla="*/ 170 h 90"/>
                  <a:gd name="T42" fmla="*/ 5 w 130"/>
                  <a:gd name="T43" fmla="*/ 189 h 90"/>
                  <a:gd name="T44" fmla="*/ 5 w 130"/>
                  <a:gd name="T45" fmla="*/ 206 h 90"/>
                  <a:gd name="T46" fmla="*/ 0 w 130"/>
                  <a:gd name="T47" fmla="*/ 247 h 90"/>
                  <a:gd name="T48" fmla="*/ 5 w 130"/>
                  <a:gd name="T49" fmla="*/ 203 h 90"/>
                  <a:gd name="T50" fmla="*/ 5 w 130"/>
                  <a:gd name="T51" fmla="*/ 189 h 90"/>
                  <a:gd name="T52" fmla="*/ 11 w 130"/>
                  <a:gd name="T53" fmla="*/ 154 h 90"/>
                  <a:gd name="T54" fmla="*/ 25 w 130"/>
                  <a:gd name="T55" fmla="*/ 118 h 90"/>
                  <a:gd name="T56" fmla="*/ 30 w 130"/>
                  <a:gd name="T57" fmla="*/ 104 h 90"/>
                  <a:gd name="T58" fmla="*/ 30 w 130"/>
                  <a:gd name="T59" fmla="*/ 99 h 90"/>
                  <a:gd name="T60" fmla="*/ 38 w 130"/>
                  <a:gd name="T61" fmla="*/ 91 h 90"/>
                  <a:gd name="T62" fmla="*/ 47 w 130"/>
                  <a:gd name="T63" fmla="*/ 71 h 90"/>
                  <a:gd name="T64" fmla="*/ 60 w 130"/>
                  <a:gd name="T65" fmla="*/ 58 h 90"/>
                  <a:gd name="T66" fmla="*/ 82 w 130"/>
                  <a:gd name="T67" fmla="*/ 38 h 90"/>
                  <a:gd name="T68" fmla="*/ 110 w 130"/>
                  <a:gd name="T69" fmla="*/ 25 h 90"/>
                  <a:gd name="T70" fmla="*/ 137 w 130"/>
                  <a:gd name="T71" fmla="*/ 11 h 90"/>
                  <a:gd name="T72" fmla="*/ 170 w 130"/>
                  <a:gd name="T73" fmla="*/ 0 h 90"/>
                  <a:gd name="T74" fmla="*/ 203 w 130"/>
                  <a:gd name="T75" fmla="*/ 5 h 90"/>
                  <a:gd name="T76" fmla="*/ 238 w 130"/>
                  <a:gd name="T77" fmla="*/ 8 h 90"/>
                  <a:gd name="T78" fmla="*/ 266 w 130"/>
                  <a:gd name="T79" fmla="*/ 19 h 90"/>
                  <a:gd name="T80" fmla="*/ 293 w 130"/>
                  <a:gd name="T81" fmla="*/ 27 h 90"/>
                  <a:gd name="T82" fmla="*/ 329 w 130"/>
                  <a:gd name="T83" fmla="*/ 47 h 90"/>
                  <a:gd name="T84" fmla="*/ 342 w 130"/>
                  <a:gd name="T85" fmla="*/ 52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0" h="90">
                    <a:moveTo>
                      <a:pt x="125" y="19"/>
                    </a:moveTo>
                    <a:lnTo>
                      <a:pt x="127" y="20"/>
                    </a:lnTo>
                    <a:lnTo>
                      <a:pt x="130" y="21"/>
                    </a:lnTo>
                    <a:lnTo>
                      <a:pt x="127" y="20"/>
                    </a:lnTo>
                    <a:lnTo>
                      <a:pt x="125" y="20"/>
                    </a:lnTo>
                    <a:lnTo>
                      <a:pt x="120" y="17"/>
                    </a:lnTo>
                    <a:lnTo>
                      <a:pt x="106" y="10"/>
                    </a:lnTo>
                    <a:lnTo>
                      <a:pt x="97" y="7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50" y="4"/>
                    </a:lnTo>
                    <a:lnTo>
                      <a:pt x="38" y="10"/>
                    </a:lnTo>
                    <a:lnTo>
                      <a:pt x="30" y="17"/>
                    </a:lnTo>
                    <a:lnTo>
                      <a:pt x="22" y="23"/>
                    </a:lnTo>
                    <a:lnTo>
                      <a:pt x="16" y="29"/>
                    </a:lnTo>
                    <a:lnTo>
                      <a:pt x="14" y="34"/>
                    </a:lnTo>
                    <a:lnTo>
                      <a:pt x="11" y="39"/>
                    </a:lnTo>
                    <a:lnTo>
                      <a:pt x="10" y="43"/>
                    </a:lnTo>
                    <a:lnTo>
                      <a:pt x="6" y="51"/>
                    </a:lnTo>
                    <a:lnTo>
                      <a:pt x="4" y="62"/>
                    </a:lnTo>
                    <a:lnTo>
                      <a:pt x="2" y="69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2" y="69"/>
                    </a:lnTo>
                    <a:lnTo>
                      <a:pt x="4" y="56"/>
                    </a:lnTo>
                    <a:lnTo>
                      <a:pt x="9" y="43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4" y="33"/>
                    </a:lnTo>
                    <a:lnTo>
                      <a:pt x="17" y="26"/>
                    </a:lnTo>
                    <a:lnTo>
                      <a:pt x="22" y="21"/>
                    </a:lnTo>
                    <a:lnTo>
                      <a:pt x="30" y="14"/>
                    </a:lnTo>
                    <a:lnTo>
                      <a:pt x="40" y="9"/>
                    </a:lnTo>
                    <a:lnTo>
                      <a:pt x="50" y="4"/>
                    </a:lnTo>
                    <a:lnTo>
                      <a:pt x="62" y="0"/>
                    </a:lnTo>
                    <a:lnTo>
                      <a:pt x="74" y="2"/>
                    </a:lnTo>
                    <a:lnTo>
                      <a:pt x="87" y="3"/>
                    </a:lnTo>
                    <a:lnTo>
                      <a:pt x="97" y="7"/>
                    </a:lnTo>
                    <a:lnTo>
                      <a:pt x="107" y="10"/>
                    </a:lnTo>
                    <a:lnTo>
                      <a:pt x="120" y="17"/>
                    </a:lnTo>
                    <a:lnTo>
                      <a:pt x="12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7" name="Freeform 285"/>
              <p:cNvSpPr>
                <a:spLocks/>
              </p:cNvSpPr>
              <p:nvPr/>
            </p:nvSpPr>
            <p:spPr bwMode="auto">
              <a:xfrm>
                <a:off x="3019" y="1325"/>
                <a:ext cx="346" cy="282"/>
              </a:xfrm>
              <a:custGeom>
                <a:avLst/>
                <a:gdLst>
                  <a:gd name="T0" fmla="*/ 11 w 126"/>
                  <a:gd name="T1" fmla="*/ 266 h 103"/>
                  <a:gd name="T2" fmla="*/ 11 w 126"/>
                  <a:gd name="T3" fmla="*/ 268 h 103"/>
                  <a:gd name="T4" fmla="*/ 11 w 126"/>
                  <a:gd name="T5" fmla="*/ 282 h 103"/>
                  <a:gd name="T6" fmla="*/ 8 w 126"/>
                  <a:gd name="T7" fmla="*/ 268 h 103"/>
                  <a:gd name="T8" fmla="*/ 8 w 126"/>
                  <a:gd name="T9" fmla="*/ 266 h 103"/>
                  <a:gd name="T10" fmla="*/ 8 w 126"/>
                  <a:gd name="T11" fmla="*/ 263 h 103"/>
                  <a:gd name="T12" fmla="*/ 8 w 126"/>
                  <a:gd name="T13" fmla="*/ 249 h 103"/>
                  <a:gd name="T14" fmla="*/ 0 w 126"/>
                  <a:gd name="T15" fmla="*/ 205 h 103"/>
                  <a:gd name="T16" fmla="*/ 0 w 126"/>
                  <a:gd name="T17" fmla="*/ 175 h 103"/>
                  <a:gd name="T18" fmla="*/ 8 w 126"/>
                  <a:gd name="T19" fmla="*/ 140 h 103"/>
                  <a:gd name="T20" fmla="*/ 19 w 126"/>
                  <a:gd name="T21" fmla="*/ 110 h 103"/>
                  <a:gd name="T22" fmla="*/ 27 w 126"/>
                  <a:gd name="T23" fmla="*/ 93 h 103"/>
                  <a:gd name="T24" fmla="*/ 38 w 126"/>
                  <a:gd name="T25" fmla="*/ 77 h 103"/>
                  <a:gd name="T26" fmla="*/ 49 w 126"/>
                  <a:gd name="T27" fmla="*/ 57 h 103"/>
                  <a:gd name="T28" fmla="*/ 63 w 126"/>
                  <a:gd name="T29" fmla="*/ 44 h 103"/>
                  <a:gd name="T30" fmla="*/ 77 w 126"/>
                  <a:gd name="T31" fmla="*/ 36 h 103"/>
                  <a:gd name="T32" fmla="*/ 91 w 126"/>
                  <a:gd name="T33" fmla="*/ 25 h 103"/>
                  <a:gd name="T34" fmla="*/ 121 w 126"/>
                  <a:gd name="T35" fmla="*/ 11 h 103"/>
                  <a:gd name="T36" fmla="*/ 148 w 126"/>
                  <a:gd name="T37" fmla="*/ 5 h 103"/>
                  <a:gd name="T38" fmla="*/ 170 w 126"/>
                  <a:gd name="T39" fmla="*/ 0 h 103"/>
                  <a:gd name="T40" fmla="*/ 192 w 126"/>
                  <a:gd name="T41" fmla="*/ 5 h 103"/>
                  <a:gd name="T42" fmla="*/ 206 w 126"/>
                  <a:gd name="T43" fmla="*/ 8 h 103"/>
                  <a:gd name="T44" fmla="*/ 209 w 126"/>
                  <a:gd name="T45" fmla="*/ 8 h 103"/>
                  <a:gd name="T46" fmla="*/ 220 w 126"/>
                  <a:gd name="T47" fmla="*/ 14 h 103"/>
                  <a:gd name="T48" fmla="*/ 244 w 126"/>
                  <a:gd name="T49" fmla="*/ 22 h 103"/>
                  <a:gd name="T50" fmla="*/ 275 w 126"/>
                  <a:gd name="T51" fmla="*/ 36 h 103"/>
                  <a:gd name="T52" fmla="*/ 291 w 126"/>
                  <a:gd name="T53" fmla="*/ 44 h 103"/>
                  <a:gd name="T54" fmla="*/ 302 w 126"/>
                  <a:gd name="T55" fmla="*/ 57 h 103"/>
                  <a:gd name="T56" fmla="*/ 346 w 126"/>
                  <a:gd name="T57" fmla="*/ 66 h 103"/>
                  <a:gd name="T58" fmla="*/ 302 w 126"/>
                  <a:gd name="T59" fmla="*/ 57 h 103"/>
                  <a:gd name="T60" fmla="*/ 302 w 126"/>
                  <a:gd name="T61" fmla="*/ 55 h 103"/>
                  <a:gd name="T62" fmla="*/ 302 w 126"/>
                  <a:gd name="T63" fmla="*/ 52 h 103"/>
                  <a:gd name="T64" fmla="*/ 291 w 126"/>
                  <a:gd name="T65" fmla="*/ 44 h 103"/>
                  <a:gd name="T66" fmla="*/ 258 w 126"/>
                  <a:gd name="T67" fmla="*/ 27 h 103"/>
                  <a:gd name="T68" fmla="*/ 220 w 126"/>
                  <a:gd name="T69" fmla="*/ 14 h 103"/>
                  <a:gd name="T70" fmla="*/ 203 w 126"/>
                  <a:gd name="T71" fmla="*/ 8 h 103"/>
                  <a:gd name="T72" fmla="*/ 198 w 126"/>
                  <a:gd name="T73" fmla="*/ 5 h 103"/>
                  <a:gd name="T74" fmla="*/ 184 w 126"/>
                  <a:gd name="T75" fmla="*/ 5 h 103"/>
                  <a:gd name="T76" fmla="*/ 168 w 126"/>
                  <a:gd name="T77" fmla="*/ 5 h 103"/>
                  <a:gd name="T78" fmla="*/ 146 w 126"/>
                  <a:gd name="T79" fmla="*/ 8 h 103"/>
                  <a:gd name="T80" fmla="*/ 118 w 126"/>
                  <a:gd name="T81" fmla="*/ 14 h 103"/>
                  <a:gd name="T82" fmla="*/ 91 w 126"/>
                  <a:gd name="T83" fmla="*/ 27 h 103"/>
                  <a:gd name="T84" fmla="*/ 63 w 126"/>
                  <a:gd name="T85" fmla="*/ 49 h 103"/>
                  <a:gd name="T86" fmla="*/ 49 w 126"/>
                  <a:gd name="T87" fmla="*/ 63 h 103"/>
                  <a:gd name="T88" fmla="*/ 38 w 126"/>
                  <a:gd name="T89" fmla="*/ 79 h 103"/>
                  <a:gd name="T90" fmla="*/ 19 w 126"/>
                  <a:gd name="T91" fmla="*/ 110 h 103"/>
                  <a:gd name="T92" fmla="*/ 8 w 126"/>
                  <a:gd name="T93" fmla="*/ 145 h 103"/>
                  <a:gd name="T94" fmla="*/ 5 w 126"/>
                  <a:gd name="T95" fmla="*/ 175 h 103"/>
                  <a:gd name="T96" fmla="*/ 5 w 126"/>
                  <a:gd name="T97" fmla="*/ 205 h 103"/>
                  <a:gd name="T98" fmla="*/ 8 w 126"/>
                  <a:gd name="T99" fmla="*/ 249 h 103"/>
                  <a:gd name="T100" fmla="*/ 11 w 126"/>
                  <a:gd name="T101" fmla="*/ 263 h 103"/>
                  <a:gd name="T102" fmla="*/ 11 w 126"/>
                  <a:gd name="T103" fmla="*/ 266 h 1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6" h="103">
                    <a:moveTo>
                      <a:pt x="4" y="97"/>
                    </a:moveTo>
                    <a:lnTo>
                      <a:pt x="4" y="98"/>
                    </a:lnTo>
                    <a:lnTo>
                      <a:pt x="4" y="103"/>
                    </a:lnTo>
                    <a:lnTo>
                      <a:pt x="3" y="98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1"/>
                    </a:lnTo>
                    <a:lnTo>
                      <a:pt x="0" y="75"/>
                    </a:lnTo>
                    <a:lnTo>
                      <a:pt x="0" y="64"/>
                    </a:lnTo>
                    <a:lnTo>
                      <a:pt x="3" y="51"/>
                    </a:lnTo>
                    <a:lnTo>
                      <a:pt x="7" y="40"/>
                    </a:lnTo>
                    <a:lnTo>
                      <a:pt x="10" y="34"/>
                    </a:lnTo>
                    <a:lnTo>
                      <a:pt x="14" y="28"/>
                    </a:lnTo>
                    <a:lnTo>
                      <a:pt x="18" y="21"/>
                    </a:lnTo>
                    <a:lnTo>
                      <a:pt x="23" y="16"/>
                    </a:lnTo>
                    <a:lnTo>
                      <a:pt x="28" y="13"/>
                    </a:lnTo>
                    <a:lnTo>
                      <a:pt x="33" y="9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80" y="5"/>
                    </a:lnTo>
                    <a:lnTo>
                      <a:pt x="89" y="8"/>
                    </a:lnTo>
                    <a:lnTo>
                      <a:pt x="100" y="13"/>
                    </a:lnTo>
                    <a:lnTo>
                      <a:pt x="106" y="16"/>
                    </a:lnTo>
                    <a:lnTo>
                      <a:pt x="110" y="21"/>
                    </a:lnTo>
                    <a:lnTo>
                      <a:pt x="126" y="24"/>
                    </a:lnTo>
                    <a:lnTo>
                      <a:pt x="110" y="21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06" y="16"/>
                    </a:lnTo>
                    <a:lnTo>
                      <a:pt x="94" y="10"/>
                    </a:lnTo>
                    <a:lnTo>
                      <a:pt x="80" y="5"/>
                    </a:lnTo>
                    <a:lnTo>
                      <a:pt x="74" y="3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2"/>
                    </a:lnTo>
                    <a:lnTo>
                      <a:pt x="53" y="3"/>
                    </a:lnTo>
                    <a:lnTo>
                      <a:pt x="43" y="5"/>
                    </a:lnTo>
                    <a:lnTo>
                      <a:pt x="33" y="10"/>
                    </a:lnTo>
                    <a:lnTo>
                      <a:pt x="23" y="18"/>
                    </a:lnTo>
                    <a:lnTo>
                      <a:pt x="18" y="23"/>
                    </a:lnTo>
                    <a:lnTo>
                      <a:pt x="14" y="29"/>
                    </a:lnTo>
                    <a:lnTo>
                      <a:pt x="7" y="40"/>
                    </a:lnTo>
                    <a:lnTo>
                      <a:pt x="3" y="53"/>
                    </a:lnTo>
                    <a:lnTo>
                      <a:pt x="2" y="64"/>
                    </a:lnTo>
                    <a:lnTo>
                      <a:pt x="2" y="75"/>
                    </a:lnTo>
                    <a:lnTo>
                      <a:pt x="3" y="91"/>
                    </a:lnTo>
                    <a:lnTo>
                      <a:pt x="4" y="96"/>
                    </a:lnTo>
                    <a:lnTo>
                      <a:pt x="4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8" name="Freeform 286"/>
              <p:cNvSpPr>
                <a:spLocks/>
              </p:cNvSpPr>
              <p:nvPr/>
            </p:nvSpPr>
            <p:spPr bwMode="auto">
              <a:xfrm>
                <a:off x="3005" y="1547"/>
                <a:ext cx="14" cy="38"/>
              </a:xfrm>
              <a:custGeom>
                <a:avLst/>
                <a:gdLst>
                  <a:gd name="T0" fmla="*/ 6 w 5"/>
                  <a:gd name="T1" fmla="*/ 38 h 14"/>
                  <a:gd name="T2" fmla="*/ 0 w 5"/>
                  <a:gd name="T3" fmla="*/ 38 h 14"/>
                  <a:gd name="T4" fmla="*/ 0 w 5"/>
                  <a:gd name="T5" fmla="*/ 22 h 14"/>
                  <a:gd name="T6" fmla="*/ 0 w 5"/>
                  <a:gd name="T7" fmla="*/ 11 h 14"/>
                  <a:gd name="T8" fmla="*/ 6 w 5"/>
                  <a:gd name="T9" fmla="*/ 8 h 14"/>
                  <a:gd name="T10" fmla="*/ 11 w 5"/>
                  <a:gd name="T11" fmla="*/ 0 h 14"/>
                  <a:gd name="T12" fmla="*/ 14 w 5"/>
                  <a:gd name="T13" fmla="*/ 0 h 14"/>
                  <a:gd name="T14" fmla="*/ 14 w 5"/>
                  <a:gd name="T15" fmla="*/ 3 h 14"/>
                  <a:gd name="T16" fmla="*/ 8 w 5"/>
                  <a:gd name="T17" fmla="*/ 8 h 14"/>
                  <a:gd name="T18" fmla="*/ 6 w 5"/>
                  <a:gd name="T19" fmla="*/ 11 h 14"/>
                  <a:gd name="T20" fmla="*/ 0 w 5"/>
                  <a:gd name="T21" fmla="*/ 22 h 14"/>
                  <a:gd name="T22" fmla="*/ 6 w 5"/>
                  <a:gd name="T23" fmla="*/ 38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4">
                    <a:moveTo>
                      <a:pt x="2" y="14"/>
                    </a:moveTo>
                    <a:lnTo>
                      <a:pt x="0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49" name="Freeform 287"/>
              <p:cNvSpPr>
                <a:spLocks/>
              </p:cNvSpPr>
              <p:nvPr/>
            </p:nvSpPr>
            <p:spPr bwMode="auto">
              <a:xfrm>
                <a:off x="3030" y="1347"/>
                <a:ext cx="107" cy="282"/>
              </a:xfrm>
              <a:custGeom>
                <a:avLst/>
                <a:gdLst>
                  <a:gd name="T0" fmla="*/ 25 w 39"/>
                  <a:gd name="T1" fmla="*/ 274 h 103"/>
                  <a:gd name="T2" fmla="*/ 25 w 39"/>
                  <a:gd name="T3" fmla="*/ 282 h 103"/>
                  <a:gd name="T4" fmla="*/ 22 w 39"/>
                  <a:gd name="T5" fmla="*/ 279 h 103"/>
                  <a:gd name="T6" fmla="*/ 22 w 39"/>
                  <a:gd name="T7" fmla="*/ 274 h 103"/>
                  <a:gd name="T8" fmla="*/ 22 w 39"/>
                  <a:gd name="T9" fmla="*/ 266 h 103"/>
                  <a:gd name="T10" fmla="*/ 14 w 39"/>
                  <a:gd name="T11" fmla="*/ 238 h 103"/>
                  <a:gd name="T12" fmla="*/ 8 w 39"/>
                  <a:gd name="T13" fmla="*/ 203 h 103"/>
                  <a:gd name="T14" fmla="*/ 0 w 39"/>
                  <a:gd name="T15" fmla="*/ 162 h 103"/>
                  <a:gd name="T16" fmla="*/ 3 w 39"/>
                  <a:gd name="T17" fmla="*/ 142 h 103"/>
                  <a:gd name="T18" fmla="*/ 11 w 39"/>
                  <a:gd name="T19" fmla="*/ 123 h 103"/>
                  <a:gd name="T20" fmla="*/ 27 w 39"/>
                  <a:gd name="T21" fmla="*/ 90 h 103"/>
                  <a:gd name="T22" fmla="*/ 41 w 39"/>
                  <a:gd name="T23" fmla="*/ 71 h 103"/>
                  <a:gd name="T24" fmla="*/ 47 w 39"/>
                  <a:gd name="T25" fmla="*/ 63 h 103"/>
                  <a:gd name="T26" fmla="*/ 58 w 39"/>
                  <a:gd name="T27" fmla="*/ 47 h 103"/>
                  <a:gd name="T28" fmla="*/ 71 w 39"/>
                  <a:gd name="T29" fmla="*/ 30 h 103"/>
                  <a:gd name="T30" fmla="*/ 85 w 39"/>
                  <a:gd name="T31" fmla="*/ 16 h 103"/>
                  <a:gd name="T32" fmla="*/ 107 w 39"/>
                  <a:gd name="T33" fmla="*/ 0 h 103"/>
                  <a:gd name="T34" fmla="*/ 85 w 39"/>
                  <a:gd name="T35" fmla="*/ 16 h 103"/>
                  <a:gd name="T36" fmla="*/ 82 w 39"/>
                  <a:gd name="T37" fmla="*/ 22 h 103"/>
                  <a:gd name="T38" fmla="*/ 66 w 39"/>
                  <a:gd name="T39" fmla="*/ 41 h 103"/>
                  <a:gd name="T40" fmla="*/ 44 w 39"/>
                  <a:gd name="T41" fmla="*/ 68 h 103"/>
                  <a:gd name="T42" fmla="*/ 41 w 39"/>
                  <a:gd name="T43" fmla="*/ 74 h 103"/>
                  <a:gd name="T44" fmla="*/ 27 w 39"/>
                  <a:gd name="T45" fmla="*/ 96 h 103"/>
                  <a:gd name="T46" fmla="*/ 11 w 39"/>
                  <a:gd name="T47" fmla="*/ 126 h 103"/>
                  <a:gd name="T48" fmla="*/ 8 w 39"/>
                  <a:gd name="T49" fmla="*/ 145 h 103"/>
                  <a:gd name="T50" fmla="*/ 3 w 39"/>
                  <a:gd name="T51" fmla="*/ 167 h 103"/>
                  <a:gd name="T52" fmla="*/ 11 w 39"/>
                  <a:gd name="T53" fmla="*/ 203 h 103"/>
                  <a:gd name="T54" fmla="*/ 16 w 39"/>
                  <a:gd name="T55" fmla="*/ 241 h 103"/>
                  <a:gd name="T56" fmla="*/ 22 w 39"/>
                  <a:gd name="T57" fmla="*/ 266 h 103"/>
                  <a:gd name="T58" fmla="*/ 25 w 39"/>
                  <a:gd name="T59" fmla="*/ 274 h 1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9" h="103">
                    <a:moveTo>
                      <a:pt x="9" y="100"/>
                    </a:moveTo>
                    <a:lnTo>
                      <a:pt x="9" y="103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5" y="87"/>
                    </a:lnTo>
                    <a:lnTo>
                      <a:pt x="3" y="74"/>
                    </a:lnTo>
                    <a:lnTo>
                      <a:pt x="0" y="59"/>
                    </a:lnTo>
                    <a:lnTo>
                      <a:pt x="1" y="52"/>
                    </a:lnTo>
                    <a:lnTo>
                      <a:pt x="4" y="45"/>
                    </a:lnTo>
                    <a:lnTo>
                      <a:pt x="10" y="33"/>
                    </a:lnTo>
                    <a:lnTo>
                      <a:pt x="15" y="26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6" y="11"/>
                    </a:lnTo>
                    <a:lnTo>
                      <a:pt x="31" y="6"/>
                    </a:lnTo>
                    <a:lnTo>
                      <a:pt x="39" y="0"/>
                    </a:lnTo>
                    <a:lnTo>
                      <a:pt x="31" y="6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6" y="25"/>
                    </a:lnTo>
                    <a:lnTo>
                      <a:pt x="15" y="27"/>
                    </a:lnTo>
                    <a:lnTo>
                      <a:pt x="10" y="35"/>
                    </a:lnTo>
                    <a:lnTo>
                      <a:pt x="4" y="46"/>
                    </a:lnTo>
                    <a:lnTo>
                      <a:pt x="3" y="53"/>
                    </a:lnTo>
                    <a:lnTo>
                      <a:pt x="1" y="61"/>
                    </a:lnTo>
                    <a:lnTo>
                      <a:pt x="4" y="74"/>
                    </a:lnTo>
                    <a:lnTo>
                      <a:pt x="6" y="88"/>
                    </a:lnTo>
                    <a:lnTo>
                      <a:pt x="8" y="97"/>
                    </a:lnTo>
                    <a:lnTo>
                      <a:pt x="9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0" name="Freeform 288"/>
              <p:cNvSpPr>
                <a:spLocks/>
              </p:cNvSpPr>
              <p:nvPr/>
            </p:nvSpPr>
            <p:spPr bwMode="auto">
              <a:xfrm>
                <a:off x="3074" y="1347"/>
                <a:ext cx="291" cy="337"/>
              </a:xfrm>
              <a:custGeom>
                <a:avLst/>
                <a:gdLst>
                  <a:gd name="T0" fmla="*/ 277 w 106"/>
                  <a:gd name="T1" fmla="*/ 63 h 123"/>
                  <a:gd name="T2" fmla="*/ 280 w 106"/>
                  <a:gd name="T3" fmla="*/ 63 h 123"/>
                  <a:gd name="T4" fmla="*/ 291 w 106"/>
                  <a:gd name="T5" fmla="*/ 77 h 123"/>
                  <a:gd name="T6" fmla="*/ 280 w 106"/>
                  <a:gd name="T7" fmla="*/ 68 h 123"/>
                  <a:gd name="T8" fmla="*/ 277 w 106"/>
                  <a:gd name="T9" fmla="*/ 63 h 123"/>
                  <a:gd name="T10" fmla="*/ 255 w 106"/>
                  <a:gd name="T11" fmla="*/ 58 h 123"/>
                  <a:gd name="T12" fmla="*/ 211 w 106"/>
                  <a:gd name="T13" fmla="*/ 33 h 123"/>
                  <a:gd name="T14" fmla="*/ 181 w 106"/>
                  <a:gd name="T15" fmla="*/ 16 h 123"/>
                  <a:gd name="T16" fmla="*/ 143 w 106"/>
                  <a:gd name="T17" fmla="*/ 3 h 123"/>
                  <a:gd name="T18" fmla="*/ 124 w 106"/>
                  <a:gd name="T19" fmla="*/ 0 h 123"/>
                  <a:gd name="T20" fmla="*/ 104 w 106"/>
                  <a:gd name="T21" fmla="*/ 0 h 123"/>
                  <a:gd name="T22" fmla="*/ 82 w 106"/>
                  <a:gd name="T23" fmla="*/ 5 h 123"/>
                  <a:gd name="T24" fmla="*/ 66 w 106"/>
                  <a:gd name="T25" fmla="*/ 16 h 123"/>
                  <a:gd name="T26" fmla="*/ 36 w 106"/>
                  <a:gd name="T27" fmla="*/ 44 h 123"/>
                  <a:gd name="T28" fmla="*/ 16 w 106"/>
                  <a:gd name="T29" fmla="*/ 60 h 123"/>
                  <a:gd name="T30" fmla="*/ 11 w 106"/>
                  <a:gd name="T31" fmla="*/ 77 h 123"/>
                  <a:gd name="T32" fmla="*/ 3 w 106"/>
                  <a:gd name="T33" fmla="*/ 96 h 123"/>
                  <a:gd name="T34" fmla="*/ 3 w 106"/>
                  <a:gd name="T35" fmla="*/ 115 h 123"/>
                  <a:gd name="T36" fmla="*/ 3 w 106"/>
                  <a:gd name="T37" fmla="*/ 148 h 123"/>
                  <a:gd name="T38" fmla="*/ 8 w 106"/>
                  <a:gd name="T39" fmla="*/ 175 h 123"/>
                  <a:gd name="T40" fmla="*/ 14 w 106"/>
                  <a:gd name="T41" fmla="*/ 197 h 123"/>
                  <a:gd name="T42" fmla="*/ 22 w 106"/>
                  <a:gd name="T43" fmla="*/ 214 h 123"/>
                  <a:gd name="T44" fmla="*/ 44 w 106"/>
                  <a:gd name="T45" fmla="*/ 252 h 123"/>
                  <a:gd name="T46" fmla="*/ 69 w 106"/>
                  <a:gd name="T47" fmla="*/ 285 h 123"/>
                  <a:gd name="T48" fmla="*/ 82 w 106"/>
                  <a:gd name="T49" fmla="*/ 299 h 123"/>
                  <a:gd name="T50" fmla="*/ 99 w 106"/>
                  <a:gd name="T51" fmla="*/ 312 h 123"/>
                  <a:gd name="T52" fmla="*/ 148 w 106"/>
                  <a:gd name="T53" fmla="*/ 337 h 123"/>
                  <a:gd name="T54" fmla="*/ 96 w 106"/>
                  <a:gd name="T55" fmla="*/ 312 h 123"/>
                  <a:gd name="T56" fmla="*/ 93 w 106"/>
                  <a:gd name="T57" fmla="*/ 310 h 123"/>
                  <a:gd name="T58" fmla="*/ 82 w 106"/>
                  <a:gd name="T59" fmla="*/ 301 h 123"/>
                  <a:gd name="T60" fmla="*/ 55 w 106"/>
                  <a:gd name="T61" fmla="*/ 266 h 123"/>
                  <a:gd name="T62" fmla="*/ 27 w 106"/>
                  <a:gd name="T63" fmla="*/ 227 h 123"/>
                  <a:gd name="T64" fmla="*/ 16 w 106"/>
                  <a:gd name="T65" fmla="*/ 211 h 123"/>
                  <a:gd name="T66" fmla="*/ 11 w 106"/>
                  <a:gd name="T67" fmla="*/ 195 h 123"/>
                  <a:gd name="T68" fmla="*/ 3 w 106"/>
                  <a:gd name="T69" fmla="*/ 170 h 123"/>
                  <a:gd name="T70" fmla="*/ 0 w 106"/>
                  <a:gd name="T71" fmla="*/ 142 h 123"/>
                  <a:gd name="T72" fmla="*/ 0 w 106"/>
                  <a:gd name="T73" fmla="*/ 110 h 123"/>
                  <a:gd name="T74" fmla="*/ 3 w 106"/>
                  <a:gd name="T75" fmla="*/ 90 h 123"/>
                  <a:gd name="T76" fmla="*/ 11 w 106"/>
                  <a:gd name="T77" fmla="*/ 71 h 123"/>
                  <a:gd name="T78" fmla="*/ 22 w 106"/>
                  <a:gd name="T79" fmla="*/ 55 h 123"/>
                  <a:gd name="T80" fmla="*/ 36 w 106"/>
                  <a:gd name="T81" fmla="*/ 41 h 123"/>
                  <a:gd name="T82" fmla="*/ 66 w 106"/>
                  <a:gd name="T83" fmla="*/ 14 h 123"/>
                  <a:gd name="T84" fmla="*/ 85 w 106"/>
                  <a:gd name="T85" fmla="*/ 3 h 123"/>
                  <a:gd name="T86" fmla="*/ 107 w 106"/>
                  <a:gd name="T87" fmla="*/ 0 h 123"/>
                  <a:gd name="T88" fmla="*/ 124 w 106"/>
                  <a:gd name="T89" fmla="*/ 0 h 123"/>
                  <a:gd name="T90" fmla="*/ 143 w 106"/>
                  <a:gd name="T91" fmla="*/ 3 h 123"/>
                  <a:gd name="T92" fmla="*/ 181 w 106"/>
                  <a:gd name="T93" fmla="*/ 16 h 123"/>
                  <a:gd name="T94" fmla="*/ 211 w 106"/>
                  <a:gd name="T95" fmla="*/ 30 h 123"/>
                  <a:gd name="T96" fmla="*/ 261 w 106"/>
                  <a:gd name="T97" fmla="*/ 55 h 123"/>
                  <a:gd name="T98" fmla="*/ 277 w 106"/>
                  <a:gd name="T99" fmla="*/ 63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123">
                    <a:moveTo>
                      <a:pt x="101" y="23"/>
                    </a:moveTo>
                    <a:lnTo>
                      <a:pt x="102" y="23"/>
                    </a:lnTo>
                    <a:lnTo>
                      <a:pt x="106" y="28"/>
                    </a:lnTo>
                    <a:lnTo>
                      <a:pt x="102" y="25"/>
                    </a:lnTo>
                    <a:lnTo>
                      <a:pt x="101" y="23"/>
                    </a:lnTo>
                    <a:lnTo>
                      <a:pt x="93" y="21"/>
                    </a:lnTo>
                    <a:lnTo>
                      <a:pt x="77" y="12"/>
                    </a:lnTo>
                    <a:lnTo>
                      <a:pt x="66" y="6"/>
                    </a:lnTo>
                    <a:lnTo>
                      <a:pt x="52" y="1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3" y="16"/>
                    </a:lnTo>
                    <a:lnTo>
                      <a:pt x="6" y="22"/>
                    </a:lnTo>
                    <a:lnTo>
                      <a:pt x="4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54"/>
                    </a:lnTo>
                    <a:lnTo>
                      <a:pt x="3" y="64"/>
                    </a:lnTo>
                    <a:lnTo>
                      <a:pt x="5" y="72"/>
                    </a:lnTo>
                    <a:lnTo>
                      <a:pt x="8" y="78"/>
                    </a:lnTo>
                    <a:lnTo>
                      <a:pt x="16" y="92"/>
                    </a:lnTo>
                    <a:lnTo>
                      <a:pt x="25" y="104"/>
                    </a:lnTo>
                    <a:lnTo>
                      <a:pt x="30" y="109"/>
                    </a:lnTo>
                    <a:lnTo>
                      <a:pt x="36" y="114"/>
                    </a:lnTo>
                    <a:lnTo>
                      <a:pt x="54" y="123"/>
                    </a:lnTo>
                    <a:lnTo>
                      <a:pt x="35" y="114"/>
                    </a:lnTo>
                    <a:lnTo>
                      <a:pt x="34" y="113"/>
                    </a:lnTo>
                    <a:lnTo>
                      <a:pt x="30" y="110"/>
                    </a:lnTo>
                    <a:lnTo>
                      <a:pt x="20" y="97"/>
                    </a:lnTo>
                    <a:lnTo>
                      <a:pt x="10" y="83"/>
                    </a:lnTo>
                    <a:lnTo>
                      <a:pt x="6" y="77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4" y="26"/>
                    </a:lnTo>
                    <a:lnTo>
                      <a:pt x="8" y="20"/>
                    </a:lnTo>
                    <a:lnTo>
                      <a:pt x="13" y="15"/>
                    </a:lnTo>
                    <a:lnTo>
                      <a:pt x="24" y="5"/>
                    </a:lnTo>
                    <a:lnTo>
                      <a:pt x="31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2" y="1"/>
                    </a:lnTo>
                    <a:lnTo>
                      <a:pt x="66" y="6"/>
                    </a:lnTo>
                    <a:lnTo>
                      <a:pt x="77" y="11"/>
                    </a:lnTo>
                    <a:lnTo>
                      <a:pt x="95" y="20"/>
                    </a:lnTo>
                    <a:lnTo>
                      <a:pt x="10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1" name="Freeform 289"/>
              <p:cNvSpPr>
                <a:spLocks/>
              </p:cNvSpPr>
              <p:nvPr/>
            </p:nvSpPr>
            <p:spPr bwMode="auto">
              <a:xfrm>
                <a:off x="3076" y="1569"/>
                <a:ext cx="64" cy="88"/>
              </a:xfrm>
              <a:custGeom>
                <a:avLst/>
                <a:gdLst>
                  <a:gd name="T0" fmla="*/ 61 w 23"/>
                  <a:gd name="T1" fmla="*/ 85 h 32"/>
                  <a:gd name="T2" fmla="*/ 61 w 23"/>
                  <a:gd name="T3" fmla="*/ 88 h 32"/>
                  <a:gd name="T4" fmla="*/ 64 w 23"/>
                  <a:gd name="T5" fmla="*/ 88 h 32"/>
                  <a:gd name="T6" fmla="*/ 61 w 23"/>
                  <a:gd name="T7" fmla="*/ 88 h 32"/>
                  <a:gd name="T8" fmla="*/ 39 w 23"/>
                  <a:gd name="T9" fmla="*/ 52 h 32"/>
                  <a:gd name="T10" fmla="*/ 22 w 23"/>
                  <a:gd name="T11" fmla="*/ 22 h 32"/>
                  <a:gd name="T12" fmla="*/ 19 w 23"/>
                  <a:gd name="T13" fmla="*/ 17 h 32"/>
                  <a:gd name="T14" fmla="*/ 8 w 23"/>
                  <a:gd name="T15" fmla="*/ 6 h 32"/>
                  <a:gd name="T16" fmla="*/ 0 w 23"/>
                  <a:gd name="T17" fmla="*/ 0 h 32"/>
                  <a:gd name="T18" fmla="*/ 11 w 23"/>
                  <a:gd name="T19" fmla="*/ 6 h 32"/>
                  <a:gd name="T20" fmla="*/ 19 w 23"/>
                  <a:gd name="T21" fmla="*/ 14 h 32"/>
                  <a:gd name="T22" fmla="*/ 22 w 23"/>
                  <a:gd name="T23" fmla="*/ 22 h 32"/>
                  <a:gd name="T24" fmla="*/ 39 w 23"/>
                  <a:gd name="T25" fmla="*/ 52 h 32"/>
                  <a:gd name="T26" fmla="*/ 61 w 23"/>
                  <a:gd name="T27" fmla="*/ 85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32">
                    <a:moveTo>
                      <a:pt x="22" y="31"/>
                    </a:moveTo>
                    <a:lnTo>
                      <a:pt x="22" y="32"/>
                    </a:lnTo>
                    <a:lnTo>
                      <a:pt x="23" y="32"/>
                    </a:lnTo>
                    <a:lnTo>
                      <a:pt x="22" y="32"/>
                    </a:lnTo>
                    <a:lnTo>
                      <a:pt x="14" y="1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4" y="19"/>
                    </a:lnTo>
                    <a:lnTo>
                      <a:pt x="2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2" name="Freeform 290"/>
              <p:cNvSpPr>
                <a:spLocks/>
              </p:cNvSpPr>
              <p:nvPr/>
            </p:nvSpPr>
            <p:spPr bwMode="auto">
              <a:xfrm>
                <a:off x="3055" y="1443"/>
                <a:ext cx="76" cy="230"/>
              </a:xfrm>
              <a:custGeom>
                <a:avLst/>
                <a:gdLst>
                  <a:gd name="T0" fmla="*/ 71 w 28"/>
                  <a:gd name="T1" fmla="*/ 225 h 84"/>
                  <a:gd name="T2" fmla="*/ 73 w 28"/>
                  <a:gd name="T3" fmla="*/ 227 h 84"/>
                  <a:gd name="T4" fmla="*/ 76 w 28"/>
                  <a:gd name="T5" fmla="*/ 230 h 84"/>
                  <a:gd name="T6" fmla="*/ 71 w 28"/>
                  <a:gd name="T7" fmla="*/ 227 h 84"/>
                  <a:gd name="T8" fmla="*/ 68 w 28"/>
                  <a:gd name="T9" fmla="*/ 225 h 84"/>
                  <a:gd name="T10" fmla="*/ 62 w 28"/>
                  <a:gd name="T11" fmla="*/ 219 h 84"/>
                  <a:gd name="T12" fmla="*/ 54 w 28"/>
                  <a:gd name="T13" fmla="*/ 203 h 84"/>
                  <a:gd name="T14" fmla="*/ 30 w 28"/>
                  <a:gd name="T15" fmla="*/ 148 h 84"/>
                  <a:gd name="T16" fmla="*/ 8 w 28"/>
                  <a:gd name="T17" fmla="*/ 90 h 84"/>
                  <a:gd name="T18" fmla="*/ 3 w 28"/>
                  <a:gd name="T19" fmla="*/ 74 h 84"/>
                  <a:gd name="T20" fmla="*/ 3 w 28"/>
                  <a:gd name="T21" fmla="*/ 63 h 84"/>
                  <a:gd name="T22" fmla="*/ 0 w 28"/>
                  <a:gd name="T23" fmla="*/ 49 h 84"/>
                  <a:gd name="T24" fmla="*/ 3 w 28"/>
                  <a:gd name="T25" fmla="*/ 33 h 84"/>
                  <a:gd name="T26" fmla="*/ 5 w 28"/>
                  <a:gd name="T27" fmla="*/ 16 h 84"/>
                  <a:gd name="T28" fmla="*/ 16 w 28"/>
                  <a:gd name="T29" fmla="*/ 0 h 84"/>
                  <a:gd name="T30" fmla="*/ 5 w 28"/>
                  <a:gd name="T31" fmla="*/ 19 h 84"/>
                  <a:gd name="T32" fmla="*/ 3 w 28"/>
                  <a:gd name="T33" fmla="*/ 27 h 84"/>
                  <a:gd name="T34" fmla="*/ 3 w 28"/>
                  <a:gd name="T35" fmla="*/ 44 h 84"/>
                  <a:gd name="T36" fmla="*/ 3 w 28"/>
                  <a:gd name="T37" fmla="*/ 60 h 84"/>
                  <a:gd name="T38" fmla="*/ 5 w 28"/>
                  <a:gd name="T39" fmla="*/ 66 h 84"/>
                  <a:gd name="T40" fmla="*/ 5 w 28"/>
                  <a:gd name="T41" fmla="*/ 74 h 84"/>
                  <a:gd name="T42" fmla="*/ 8 w 28"/>
                  <a:gd name="T43" fmla="*/ 93 h 84"/>
                  <a:gd name="T44" fmla="*/ 30 w 28"/>
                  <a:gd name="T45" fmla="*/ 148 h 84"/>
                  <a:gd name="T46" fmla="*/ 54 w 28"/>
                  <a:gd name="T47" fmla="*/ 203 h 84"/>
                  <a:gd name="T48" fmla="*/ 62 w 28"/>
                  <a:gd name="T49" fmla="*/ 219 h 84"/>
                  <a:gd name="T50" fmla="*/ 68 w 28"/>
                  <a:gd name="T51" fmla="*/ 225 h 84"/>
                  <a:gd name="T52" fmla="*/ 71 w 28"/>
                  <a:gd name="T53" fmla="*/ 225 h 8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8" h="84">
                    <a:moveTo>
                      <a:pt x="26" y="82"/>
                    </a:moveTo>
                    <a:lnTo>
                      <a:pt x="27" y="83"/>
                    </a:lnTo>
                    <a:lnTo>
                      <a:pt x="28" y="84"/>
                    </a:lnTo>
                    <a:lnTo>
                      <a:pt x="26" y="83"/>
                    </a:lnTo>
                    <a:lnTo>
                      <a:pt x="25" y="82"/>
                    </a:lnTo>
                    <a:lnTo>
                      <a:pt x="23" y="80"/>
                    </a:lnTo>
                    <a:lnTo>
                      <a:pt x="20" y="74"/>
                    </a:lnTo>
                    <a:lnTo>
                      <a:pt x="11" y="54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1" y="16"/>
                    </a:lnTo>
                    <a:lnTo>
                      <a:pt x="1" y="22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11" y="54"/>
                    </a:lnTo>
                    <a:lnTo>
                      <a:pt x="20" y="74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3" name="Freeform 291"/>
              <p:cNvSpPr>
                <a:spLocks/>
              </p:cNvSpPr>
              <p:nvPr/>
            </p:nvSpPr>
            <p:spPr bwMode="auto">
              <a:xfrm>
                <a:off x="3044" y="1478"/>
                <a:ext cx="43" cy="176"/>
              </a:xfrm>
              <a:custGeom>
                <a:avLst/>
                <a:gdLst>
                  <a:gd name="T0" fmla="*/ 43 w 16"/>
                  <a:gd name="T1" fmla="*/ 171 h 64"/>
                  <a:gd name="T2" fmla="*/ 43 w 16"/>
                  <a:gd name="T3" fmla="*/ 176 h 64"/>
                  <a:gd name="T4" fmla="*/ 40 w 16"/>
                  <a:gd name="T5" fmla="*/ 171 h 64"/>
                  <a:gd name="T6" fmla="*/ 38 w 16"/>
                  <a:gd name="T7" fmla="*/ 168 h 64"/>
                  <a:gd name="T8" fmla="*/ 30 w 16"/>
                  <a:gd name="T9" fmla="*/ 154 h 64"/>
                  <a:gd name="T10" fmla="*/ 16 w 16"/>
                  <a:gd name="T11" fmla="*/ 113 h 64"/>
                  <a:gd name="T12" fmla="*/ 8 w 16"/>
                  <a:gd name="T13" fmla="*/ 69 h 64"/>
                  <a:gd name="T14" fmla="*/ 3 w 16"/>
                  <a:gd name="T15" fmla="*/ 55 h 64"/>
                  <a:gd name="T16" fmla="*/ 8 w 16"/>
                  <a:gd name="T17" fmla="*/ 52 h 64"/>
                  <a:gd name="T18" fmla="*/ 3 w 16"/>
                  <a:gd name="T19" fmla="*/ 14 h 64"/>
                  <a:gd name="T20" fmla="*/ 0 w 16"/>
                  <a:gd name="T21" fmla="*/ 0 h 64"/>
                  <a:gd name="T22" fmla="*/ 3 w 16"/>
                  <a:gd name="T23" fmla="*/ 17 h 64"/>
                  <a:gd name="T24" fmla="*/ 8 w 16"/>
                  <a:gd name="T25" fmla="*/ 52 h 64"/>
                  <a:gd name="T26" fmla="*/ 8 w 16"/>
                  <a:gd name="T27" fmla="*/ 58 h 64"/>
                  <a:gd name="T28" fmla="*/ 11 w 16"/>
                  <a:gd name="T29" fmla="*/ 72 h 64"/>
                  <a:gd name="T30" fmla="*/ 19 w 16"/>
                  <a:gd name="T31" fmla="*/ 113 h 64"/>
                  <a:gd name="T32" fmla="*/ 32 w 16"/>
                  <a:gd name="T33" fmla="*/ 151 h 64"/>
                  <a:gd name="T34" fmla="*/ 40 w 16"/>
                  <a:gd name="T35" fmla="*/ 165 h 64"/>
                  <a:gd name="T36" fmla="*/ 43 w 16"/>
                  <a:gd name="T37" fmla="*/ 171 h 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6" h="64">
                    <a:moveTo>
                      <a:pt x="16" y="62"/>
                    </a:moveTo>
                    <a:lnTo>
                      <a:pt x="16" y="64"/>
                    </a:lnTo>
                    <a:lnTo>
                      <a:pt x="15" y="62"/>
                    </a:lnTo>
                    <a:lnTo>
                      <a:pt x="14" y="61"/>
                    </a:lnTo>
                    <a:lnTo>
                      <a:pt x="11" y="56"/>
                    </a:lnTo>
                    <a:lnTo>
                      <a:pt x="6" y="41"/>
                    </a:lnTo>
                    <a:lnTo>
                      <a:pt x="3" y="25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26"/>
                    </a:lnTo>
                    <a:lnTo>
                      <a:pt x="7" y="41"/>
                    </a:lnTo>
                    <a:lnTo>
                      <a:pt x="12" y="55"/>
                    </a:lnTo>
                    <a:lnTo>
                      <a:pt x="15" y="60"/>
                    </a:lnTo>
                    <a:lnTo>
                      <a:pt x="16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4" name="Freeform 292"/>
              <p:cNvSpPr>
                <a:spLocks/>
              </p:cNvSpPr>
              <p:nvPr/>
            </p:nvSpPr>
            <p:spPr bwMode="auto">
              <a:xfrm>
                <a:off x="3087" y="1360"/>
                <a:ext cx="267" cy="310"/>
              </a:xfrm>
              <a:custGeom>
                <a:avLst/>
                <a:gdLst>
                  <a:gd name="T0" fmla="*/ 127 w 97"/>
                  <a:gd name="T1" fmla="*/ 302 h 113"/>
                  <a:gd name="T2" fmla="*/ 129 w 97"/>
                  <a:gd name="T3" fmla="*/ 302 h 113"/>
                  <a:gd name="T4" fmla="*/ 140 w 97"/>
                  <a:gd name="T5" fmla="*/ 310 h 113"/>
                  <a:gd name="T6" fmla="*/ 129 w 97"/>
                  <a:gd name="T7" fmla="*/ 302 h 113"/>
                  <a:gd name="T8" fmla="*/ 127 w 97"/>
                  <a:gd name="T9" fmla="*/ 302 h 113"/>
                  <a:gd name="T10" fmla="*/ 110 w 97"/>
                  <a:gd name="T11" fmla="*/ 294 h 113"/>
                  <a:gd name="T12" fmla="*/ 94 w 97"/>
                  <a:gd name="T13" fmla="*/ 280 h 113"/>
                  <a:gd name="T14" fmla="*/ 69 w 97"/>
                  <a:gd name="T15" fmla="*/ 261 h 113"/>
                  <a:gd name="T16" fmla="*/ 50 w 97"/>
                  <a:gd name="T17" fmla="*/ 239 h 113"/>
                  <a:gd name="T18" fmla="*/ 28 w 97"/>
                  <a:gd name="T19" fmla="*/ 211 h 113"/>
                  <a:gd name="T20" fmla="*/ 14 w 97"/>
                  <a:gd name="T21" fmla="*/ 173 h 113"/>
                  <a:gd name="T22" fmla="*/ 8 w 97"/>
                  <a:gd name="T23" fmla="*/ 156 h 113"/>
                  <a:gd name="T24" fmla="*/ 3 w 97"/>
                  <a:gd name="T25" fmla="*/ 134 h 113"/>
                  <a:gd name="T26" fmla="*/ 0 w 97"/>
                  <a:gd name="T27" fmla="*/ 115 h 113"/>
                  <a:gd name="T28" fmla="*/ 3 w 97"/>
                  <a:gd name="T29" fmla="*/ 96 h 113"/>
                  <a:gd name="T30" fmla="*/ 8 w 97"/>
                  <a:gd name="T31" fmla="*/ 77 h 113"/>
                  <a:gd name="T32" fmla="*/ 14 w 97"/>
                  <a:gd name="T33" fmla="*/ 60 h 113"/>
                  <a:gd name="T34" fmla="*/ 25 w 97"/>
                  <a:gd name="T35" fmla="*/ 44 h 113"/>
                  <a:gd name="T36" fmla="*/ 39 w 97"/>
                  <a:gd name="T37" fmla="*/ 30 h 113"/>
                  <a:gd name="T38" fmla="*/ 50 w 97"/>
                  <a:gd name="T39" fmla="*/ 19 h 113"/>
                  <a:gd name="T40" fmla="*/ 63 w 97"/>
                  <a:gd name="T41" fmla="*/ 8 h 113"/>
                  <a:gd name="T42" fmla="*/ 77 w 97"/>
                  <a:gd name="T43" fmla="*/ 3 h 113"/>
                  <a:gd name="T44" fmla="*/ 85 w 97"/>
                  <a:gd name="T45" fmla="*/ 0 h 113"/>
                  <a:gd name="T46" fmla="*/ 107 w 97"/>
                  <a:gd name="T47" fmla="*/ 0 h 113"/>
                  <a:gd name="T48" fmla="*/ 127 w 97"/>
                  <a:gd name="T49" fmla="*/ 3 h 113"/>
                  <a:gd name="T50" fmla="*/ 138 w 97"/>
                  <a:gd name="T51" fmla="*/ 5 h 113"/>
                  <a:gd name="T52" fmla="*/ 162 w 97"/>
                  <a:gd name="T53" fmla="*/ 19 h 113"/>
                  <a:gd name="T54" fmla="*/ 226 w 97"/>
                  <a:gd name="T55" fmla="*/ 60 h 113"/>
                  <a:gd name="T56" fmla="*/ 267 w 97"/>
                  <a:gd name="T57" fmla="*/ 88 h 113"/>
                  <a:gd name="T58" fmla="*/ 226 w 97"/>
                  <a:gd name="T59" fmla="*/ 60 h 113"/>
                  <a:gd name="T60" fmla="*/ 176 w 97"/>
                  <a:gd name="T61" fmla="*/ 30 h 113"/>
                  <a:gd name="T62" fmla="*/ 138 w 97"/>
                  <a:gd name="T63" fmla="*/ 8 h 113"/>
                  <a:gd name="T64" fmla="*/ 124 w 97"/>
                  <a:gd name="T65" fmla="*/ 3 h 113"/>
                  <a:gd name="T66" fmla="*/ 121 w 97"/>
                  <a:gd name="T67" fmla="*/ 3 h 113"/>
                  <a:gd name="T68" fmla="*/ 102 w 97"/>
                  <a:gd name="T69" fmla="*/ 0 h 113"/>
                  <a:gd name="T70" fmla="*/ 83 w 97"/>
                  <a:gd name="T71" fmla="*/ 3 h 113"/>
                  <a:gd name="T72" fmla="*/ 69 w 97"/>
                  <a:gd name="T73" fmla="*/ 5 h 113"/>
                  <a:gd name="T74" fmla="*/ 58 w 97"/>
                  <a:gd name="T75" fmla="*/ 16 h 113"/>
                  <a:gd name="T76" fmla="*/ 44 w 97"/>
                  <a:gd name="T77" fmla="*/ 22 h 113"/>
                  <a:gd name="T78" fmla="*/ 36 w 97"/>
                  <a:gd name="T79" fmla="*/ 36 h 113"/>
                  <a:gd name="T80" fmla="*/ 25 w 97"/>
                  <a:gd name="T81" fmla="*/ 47 h 113"/>
                  <a:gd name="T82" fmla="*/ 14 w 97"/>
                  <a:gd name="T83" fmla="*/ 63 h 113"/>
                  <a:gd name="T84" fmla="*/ 8 w 97"/>
                  <a:gd name="T85" fmla="*/ 82 h 113"/>
                  <a:gd name="T86" fmla="*/ 3 w 97"/>
                  <a:gd name="T87" fmla="*/ 99 h 113"/>
                  <a:gd name="T88" fmla="*/ 3 w 97"/>
                  <a:gd name="T89" fmla="*/ 118 h 113"/>
                  <a:gd name="T90" fmla="*/ 8 w 97"/>
                  <a:gd name="T91" fmla="*/ 140 h 113"/>
                  <a:gd name="T92" fmla="*/ 11 w 97"/>
                  <a:gd name="T93" fmla="*/ 156 h 113"/>
                  <a:gd name="T94" fmla="*/ 14 w 97"/>
                  <a:gd name="T95" fmla="*/ 176 h 113"/>
                  <a:gd name="T96" fmla="*/ 30 w 97"/>
                  <a:gd name="T97" fmla="*/ 211 h 113"/>
                  <a:gd name="T98" fmla="*/ 52 w 97"/>
                  <a:gd name="T99" fmla="*/ 239 h 113"/>
                  <a:gd name="T100" fmla="*/ 72 w 97"/>
                  <a:gd name="T101" fmla="*/ 261 h 113"/>
                  <a:gd name="T102" fmla="*/ 94 w 97"/>
                  <a:gd name="T103" fmla="*/ 280 h 113"/>
                  <a:gd name="T104" fmla="*/ 110 w 97"/>
                  <a:gd name="T105" fmla="*/ 294 h 113"/>
                  <a:gd name="T106" fmla="*/ 127 w 97"/>
                  <a:gd name="T107" fmla="*/ 302 h 1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3">
                    <a:moveTo>
                      <a:pt x="46" y="110"/>
                    </a:moveTo>
                    <a:lnTo>
                      <a:pt x="47" y="110"/>
                    </a:lnTo>
                    <a:lnTo>
                      <a:pt x="51" y="113"/>
                    </a:lnTo>
                    <a:lnTo>
                      <a:pt x="47" y="110"/>
                    </a:lnTo>
                    <a:lnTo>
                      <a:pt x="46" y="110"/>
                    </a:lnTo>
                    <a:lnTo>
                      <a:pt x="40" y="107"/>
                    </a:lnTo>
                    <a:lnTo>
                      <a:pt x="34" y="102"/>
                    </a:lnTo>
                    <a:lnTo>
                      <a:pt x="25" y="95"/>
                    </a:lnTo>
                    <a:lnTo>
                      <a:pt x="18" y="87"/>
                    </a:lnTo>
                    <a:lnTo>
                      <a:pt x="10" y="77"/>
                    </a:lnTo>
                    <a:lnTo>
                      <a:pt x="5" y="63"/>
                    </a:lnTo>
                    <a:lnTo>
                      <a:pt x="3" y="57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1" y="35"/>
                    </a:lnTo>
                    <a:lnTo>
                      <a:pt x="3" y="28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9" y="7"/>
                    </a:lnTo>
                    <a:lnTo>
                      <a:pt x="82" y="22"/>
                    </a:lnTo>
                    <a:lnTo>
                      <a:pt x="97" y="32"/>
                    </a:lnTo>
                    <a:lnTo>
                      <a:pt x="82" y="22"/>
                    </a:lnTo>
                    <a:lnTo>
                      <a:pt x="64" y="11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5" y="2"/>
                    </a:lnTo>
                    <a:lnTo>
                      <a:pt x="21" y="6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9" y="17"/>
                    </a:lnTo>
                    <a:lnTo>
                      <a:pt x="5" y="23"/>
                    </a:lnTo>
                    <a:lnTo>
                      <a:pt x="3" y="30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4" y="57"/>
                    </a:lnTo>
                    <a:lnTo>
                      <a:pt x="5" y="64"/>
                    </a:lnTo>
                    <a:lnTo>
                      <a:pt x="11" y="77"/>
                    </a:lnTo>
                    <a:lnTo>
                      <a:pt x="19" y="87"/>
                    </a:lnTo>
                    <a:lnTo>
                      <a:pt x="26" y="95"/>
                    </a:lnTo>
                    <a:lnTo>
                      <a:pt x="34" y="102"/>
                    </a:lnTo>
                    <a:lnTo>
                      <a:pt x="40" y="107"/>
                    </a:lnTo>
                    <a:lnTo>
                      <a:pt x="46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5" name="Freeform 293"/>
              <p:cNvSpPr>
                <a:spLocks/>
              </p:cNvSpPr>
              <p:nvPr/>
            </p:nvSpPr>
            <p:spPr bwMode="auto">
              <a:xfrm>
                <a:off x="3109" y="1377"/>
                <a:ext cx="256" cy="282"/>
              </a:xfrm>
              <a:custGeom>
                <a:avLst/>
                <a:gdLst>
                  <a:gd name="T0" fmla="*/ 239 w 93"/>
                  <a:gd name="T1" fmla="*/ 96 h 103"/>
                  <a:gd name="T2" fmla="*/ 242 w 93"/>
                  <a:gd name="T3" fmla="*/ 96 h 103"/>
                  <a:gd name="T4" fmla="*/ 256 w 93"/>
                  <a:gd name="T5" fmla="*/ 99 h 103"/>
                  <a:gd name="T6" fmla="*/ 242 w 93"/>
                  <a:gd name="T7" fmla="*/ 96 h 103"/>
                  <a:gd name="T8" fmla="*/ 239 w 93"/>
                  <a:gd name="T9" fmla="*/ 96 h 103"/>
                  <a:gd name="T10" fmla="*/ 220 w 93"/>
                  <a:gd name="T11" fmla="*/ 88 h 103"/>
                  <a:gd name="T12" fmla="*/ 204 w 93"/>
                  <a:gd name="T13" fmla="*/ 79 h 103"/>
                  <a:gd name="T14" fmla="*/ 182 w 93"/>
                  <a:gd name="T15" fmla="*/ 60 h 103"/>
                  <a:gd name="T16" fmla="*/ 160 w 93"/>
                  <a:gd name="T17" fmla="*/ 41 h 103"/>
                  <a:gd name="T18" fmla="*/ 132 w 93"/>
                  <a:gd name="T19" fmla="*/ 16 h 103"/>
                  <a:gd name="T20" fmla="*/ 116 w 93"/>
                  <a:gd name="T21" fmla="*/ 11 h 103"/>
                  <a:gd name="T22" fmla="*/ 99 w 93"/>
                  <a:gd name="T23" fmla="*/ 3 h 103"/>
                  <a:gd name="T24" fmla="*/ 80 w 93"/>
                  <a:gd name="T25" fmla="*/ 3 h 103"/>
                  <a:gd name="T26" fmla="*/ 61 w 93"/>
                  <a:gd name="T27" fmla="*/ 5 h 103"/>
                  <a:gd name="T28" fmla="*/ 41 w 93"/>
                  <a:gd name="T29" fmla="*/ 14 h 103"/>
                  <a:gd name="T30" fmla="*/ 28 w 93"/>
                  <a:gd name="T31" fmla="*/ 25 h 103"/>
                  <a:gd name="T32" fmla="*/ 17 w 93"/>
                  <a:gd name="T33" fmla="*/ 38 h 103"/>
                  <a:gd name="T34" fmla="*/ 8 w 93"/>
                  <a:gd name="T35" fmla="*/ 55 h 103"/>
                  <a:gd name="T36" fmla="*/ 3 w 93"/>
                  <a:gd name="T37" fmla="*/ 88 h 103"/>
                  <a:gd name="T38" fmla="*/ 0 w 93"/>
                  <a:gd name="T39" fmla="*/ 118 h 103"/>
                  <a:gd name="T40" fmla="*/ 6 w 93"/>
                  <a:gd name="T41" fmla="*/ 142 h 103"/>
                  <a:gd name="T42" fmla="*/ 14 w 93"/>
                  <a:gd name="T43" fmla="*/ 164 h 103"/>
                  <a:gd name="T44" fmla="*/ 22 w 93"/>
                  <a:gd name="T45" fmla="*/ 178 h 103"/>
                  <a:gd name="T46" fmla="*/ 47 w 93"/>
                  <a:gd name="T47" fmla="*/ 208 h 103"/>
                  <a:gd name="T48" fmla="*/ 72 w 93"/>
                  <a:gd name="T49" fmla="*/ 235 h 103"/>
                  <a:gd name="T50" fmla="*/ 99 w 93"/>
                  <a:gd name="T51" fmla="*/ 257 h 103"/>
                  <a:gd name="T52" fmla="*/ 132 w 93"/>
                  <a:gd name="T53" fmla="*/ 279 h 103"/>
                  <a:gd name="T54" fmla="*/ 140 w 93"/>
                  <a:gd name="T55" fmla="*/ 282 h 103"/>
                  <a:gd name="T56" fmla="*/ 99 w 93"/>
                  <a:gd name="T57" fmla="*/ 257 h 103"/>
                  <a:gd name="T58" fmla="*/ 85 w 93"/>
                  <a:gd name="T59" fmla="*/ 249 h 103"/>
                  <a:gd name="T60" fmla="*/ 55 w 93"/>
                  <a:gd name="T61" fmla="*/ 222 h 103"/>
                  <a:gd name="T62" fmla="*/ 28 w 93"/>
                  <a:gd name="T63" fmla="*/ 192 h 103"/>
                  <a:gd name="T64" fmla="*/ 19 w 93"/>
                  <a:gd name="T65" fmla="*/ 178 h 103"/>
                  <a:gd name="T66" fmla="*/ 17 w 93"/>
                  <a:gd name="T67" fmla="*/ 172 h 103"/>
                  <a:gd name="T68" fmla="*/ 8 w 93"/>
                  <a:gd name="T69" fmla="*/ 156 h 103"/>
                  <a:gd name="T70" fmla="*/ 3 w 93"/>
                  <a:gd name="T71" fmla="*/ 140 h 103"/>
                  <a:gd name="T72" fmla="*/ 0 w 93"/>
                  <a:gd name="T73" fmla="*/ 112 h 103"/>
                  <a:gd name="T74" fmla="*/ 3 w 93"/>
                  <a:gd name="T75" fmla="*/ 85 h 103"/>
                  <a:gd name="T76" fmla="*/ 6 w 93"/>
                  <a:gd name="T77" fmla="*/ 68 h 103"/>
                  <a:gd name="T78" fmla="*/ 8 w 93"/>
                  <a:gd name="T79" fmla="*/ 52 h 103"/>
                  <a:gd name="T80" fmla="*/ 17 w 93"/>
                  <a:gd name="T81" fmla="*/ 33 h 103"/>
                  <a:gd name="T82" fmla="*/ 28 w 93"/>
                  <a:gd name="T83" fmla="*/ 19 h 103"/>
                  <a:gd name="T84" fmla="*/ 44 w 93"/>
                  <a:gd name="T85" fmla="*/ 11 h 103"/>
                  <a:gd name="T86" fmla="*/ 61 w 93"/>
                  <a:gd name="T87" fmla="*/ 3 h 103"/>
                  <a:gd name="T88" fmla="*/ 80 w 93"/>
                  <a:gd name="T89" fmla="*/ 0 h 103"/>
                  <a:gd name="T90" fmla="*/ 102 w 93"/>
                  <a:gd name="T91" fmla="*/ 3 h 103"/>
                  <a:gd name="T92" fmla="*/ 118 w 93"/>
                  <a:gd name="T93" fmla="*/ 5 h 103"/>
                  <a:gd name="T94" fmla="*/ 132 w 93"/>
                  <a:gd name="T95" fmla="*/ 16 h 103"/>
                  <a:gd name="T96" fmla="*/ 160 w 93"/>
                  <a:gd name="T97" fmla="*/ 38 h 103"/>
                  <a:gd name="T98" fmla="*/ 184 w 93"/>
                  <a:gd name="T99" fmla="*/ 60 h 103"/>
                  <a:gd name="T100" fmla="*/ 204 w 93"/>
                  <a:gd name="T101" fmla="*/ 74 h 103"/>
                  <a:gd name="T102" fmla="*/ 220 w 93"/>
                  <a:gd name="T103" fmla="*/ 85 h 103"/>
                  <a:gd name="T104" fmla="*/ 239 w 93"/>
                  <a:gd name="T105" fmla="*/ 96 h 1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3">
                    <a:moveTo>
                      <a:pt x="87" y="35"/>
                    </a:moveTo>
                    <a:lnTo>
                      <a:pt x="88" y="35"/>
                    </a:lnTo>
                    <a:lnTo>
                      <a:pt x="93" y="36"/>
                    </a:lnTo>
                    <a:lnTo>
                      <a:pt x="88" y="35"/>
                    </a:lnTo>
                    <a:lnTo>
                      <a:pt x="87" y="35"/>
                    </a:lnTo>
                    <a:lnTo>
                      <a:pt x="80" y="32"/>
                    </a:lnTo>
                    <a:lnTo>
                      <a:pt x="74" y="29"/>
                    </a:lnTo>
                    <a:lnTo>
                      <a:pt x="66" y="22"/>
                    </a:lnTo>
                    <a:lnTo>
                      <a:pt x="58" y="15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20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5" y="60"/>
                    </a:lnTo>
                    <a:lnTo>
                      <a:pt x="8" y="65"/>
                    </a:lnTo>
                    <a:lnTo>
                      <a:pt x="17" y="76"/>
                    </a:lnTo>
                    <a:lnTo>
                      <a:pt x="26" y="86"/>
                    </a:lnTo>
                    <a:lnTo>
                      <a:pt x="36" y="94"/>
                    </a:lnTo>
                    <a:lnTo>
                      <a:pt x="48" y="102"/>
                    </a:lnTo>
                    <a:lnTo>
                      <a:pt x="51" y="103"/>
                    </a:lnTo>
                    <a:lnTo>
                      <a:pt x="36" y="94"/>
                    </a:lnTo>
                    <a:lnTo>
                      <a:pt x="31" y="91"/>
                    </a:lnTo>
                    <a:lnTo>
                      <a:pt x="20" y="81"/>
                    </a:lnTo>
                    <a:lnTo>
                      <a:pt x="10" y="70"/>
                    </a:lnTo>
                    <a:lnTo>
                      <a:pt x="7" y="65"/>
                    </a:lnTo>
                    <a:lnTo>
                      <a:pt x="6" y="63"/>
                    </a:lnTo>
                    <a:lnTo>
                      <a:pt x="3" y="57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1" y="31"/>
                    </a:lnTo>
                    <a:lnTo>
                      <a:pt x="2" y="25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7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7" y="1"/>
                    </a:lnTo>
                    <a:lnTo>
                      <a:pt x="43" y="2"/>
                    </a:lnTo>
                    <a:lnTo>
                      <a:pt x="48" y="6"/>
                    </a:lnTo>
                    <a:lnTo>
                      <a:pt x="58" y="14"/>
                    </a:lnTo>
                    <a:lnTo>
                      <a:pt x="67" y="22"/>
                    </a:lnTo>
                    <a:lnTo>
                      <a:pt x="74" y="27"/>
                    </a:lnTo>
                    <a:lnTo>
                      <a:pt x="80" y="31"/>
                    </a:lnTo>
                    <a:lnTo>
                      <a:pt x="87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6" name="Freeform 294"/>
              <p:cNvSpPr>
                <a:spLocks/>
              </p:cNvSpPr>
              <p:nvPr/>
            </p:nvSpPr>
            <p:spPr bwMode="auto">
              <a:xfrm>
                <a:off x="3123" y="1396"/>
                <a:ext cx="244" cy="247"/>
              </a:xfrm>
              <a:custGeom>
                <a:avLst/>
                <a:gdLst>
                  <a:gd name="T0" fmla="*/ 230 w 89"/>
                  <a:gd name="T1" fmla="*/ 104 h 90"/>
                  <a:gd name="T2" fmla="*/ 233 w 89"/>
                  <a:gd name="T3" fmla="*/ 104 h 90"/>
                  <a:gd name="T4" fmla="*/ 244 w 89"/>
                  <a:gd name="T5" fmla="*/ 110 h 90"/>
                  <a:gd name="T6" fmla="*/ 233 w 89"/>
                  <a:gd name="T7" fmla="*/ 104 h 90"/>
                  <a:gd name="T8" fmla="*/ 230 w 89"/>
                  <a:gd name="T9" fmla="*/ 104 h 90"/>
                  <a:gd name="T10" fmla="*/ 214 w 89"/>
                  <a:gd name="T11" fmla="*/ 93 h 90"/>
                  <a:gd name="T12" fmla="*/ 175 w 89"/>
                  <a:gd name="T13" fmla="*/ 69 h 90"/>
                  <a:gd name="T14" fmla="*/ 154 w 89"/>
                  <a:gd name="T15" fmla="*/ 49 h 90"/>
                  <a:gd name="T16" fmla="*/ 126 w 89"/>
                  <a:gd name="T17" fmla="*/ 27 h 90"/>
                  <a:gd name="T18" fmla="*/ 93 w 89"/>
                  <a:gd name="T19" fmla="*/ 11 h 90"/>
                  <a:gd name="T20" fmla="*/ 77 w 89"/>
                  <a:gd name="T21" fmla="*/ 8 h 90"/>
                  <a:gd name="T22" fmla="*/ 60 w 89"/>
                  <a:gd name="T23" fmla="*/ 5 h 90"/>
                  <a:gd name="T24" fmla="*/ 49 w 89"/>
                  <a:gd name="T25" fmla="*/ 0 h 90"/>
                  <a:gd name="T26" fmla="*/ 44 w 89"/>
                  <a:gd name="T27" fmla="*/ 0 h 90"/>
                  <a:gd name="T28" fmla="*/ 33 w 89"/>
                  <a:gd name="T29" fmla="*/ 5 h 90"/>
                  <a:gd name="T30" fmla="*/ 30 w 89"/>
                  <a:gd name="T31" fmla="*/ 11 h 90"/>
                  <a:gd name="T32" fmla="*/ 19 w 89"/>
                  <a:gd name="T33" fmla="*/ 25 h 90"/>
                  <a:gd name="T34" fmla="*/ 14 w 89"/>
                  <a:gd name="T35" fmla="*/ 41 h 90"/>
                  <a:gd name="T36" fmla="*/ 5 w 89"/>
                  <a:gd name="T37" fmla="*/ 55 h 90"/>
                  <a:gd name="T38" fmla="*/ 3 w 89"/>
                  <a:gd name="T39" fmla="*/ 74 h 90"/>
                  <a:gd name="T40" fmla="*/ 3 w 89"/>
                  <a:gd name="T41" fmla="*/ 85 h 90"/>
                  <a:gd name="T42" fmla="*/ 5 w 89"/>
                  <a:gd name="T43" fmla="*/ 104 h 90"/>
                  <a:gd name="T44" fmla="*/ 14 w 89"/>
                  <a:gd name="T45" fmla="*/ 124 h 90"/>
                  <a:gd name="T46" fmla="*/ 19 w 89"/>
                  <a:gd name="T47" fmla="*/ 140 h 90"/>
                  <a:gd name="T48" fmla="*/ 30 w 89"/>
                  <a:gd name="T49" fmla="*/ 154 h 90"/>
                  <a:gd name="T50" fmla="*/ 58 w 89"/>
                  <a:gd name="T51" fmla="*/ 181 h 90"/>
                  <a:gd name="T52" fmla="*/ 80 w 89"/>
                  <a:gd name="T53" fmla="*/ 209 h 90"/>
                  <a:gd name="T54" fmla="*/ 104 w 89"/>
                  <a:gd name="T55" fmla="*/ 233 h 90"/>
                  <a:gd name="T56" fmla="*/ 115 w 89"/>
                  <a:gd name="T57" fmla="*/ 239 h 90"/>
                  <a:gd name="T58" fmla="*/ 126 w 89"/>
                  <a:gd name="T59" fmla="*/ 244 h 90"/>
                  <a:gd name="T60" fmla="*/ 140 w 89"/>
                  <a:gd name="T61" fmla="*/ 247 h 90"/>
                  <a:gd name="T62" fmla="*/ 145 w 89"/>
                  <a:gd name="T63" fmla="*/ 244 h 90"/>
                  <a:gd name="T64" fmla="*/ 145 w 89"/>
                  <a:gd name="T65" fmla="*/ 247 h 90"/>
                  <a:gd name="T66" fmla="*/ 143 w 89"/>
                  <a:gd name="T67" fmla="*/ 247 h 90"/>
                  <a:gd name="T68" fmla="*/ 129 w 89"/>
                  <a:gd name="T69" fmla="*/ 247 h 90"/>
                  <a:gd name="T70" fmla="*/ 118 w 89"/>
                  <a:gd name="T71" fmla="*/ 244 h 90"/>
                  <a:gd name="T72" fmla="*/ 101 w 89"/>
                  <a:gd name="T73" fmla="*/ 233 h 90"/>
                  <a:gd name="T74" fmla="*/ 90 w 89"/>
                  <a:gd name="T75" fmla="*/ 222 h 90"/>
                  <a:gd name="T76" fmla="*/ 63 w 89"/>
                  <a:gd name="T77" fmla="*/ 195 h 90"/>
                  <a:gd name="T78" fmla="*/ 27 w 89"/>
                  <a:gd name="T79" fmla="*/ 151 h 90"/>
                  <a:gd name="T80" fmla="*/ 16 w 89"/>
                  <a:gd name="T81" fmla="*/ 137 h 90"/>
                  <a:gd name="T82" fmla="*/ 8 w 89"/>
                  <a:gd name="T83" fmla="*/ 121 h 90"/>
                  <a:gd name="T84" fmla="*/ 3 w 89"/>
                  <a:gd name="T85" fmla="*/ 96 h 90"/>
                  <a:gd name="T86" fmla="*/ 0 w 89"/>
                  <a:gd name="T87" fmla="*/ 82 h 90"/>
                  <a:gd name="T88" fmla="*/ 3 w 89"/>
                  <a:gd name="T89" fmla="*/ 69 h 90"/>
                  <a:gd name="T90" fmla="*/ 5 w 89"/>
                  <a:gd name="T91" fmla="*/ 52 h 90"/>
                  <a:gd name="T92" fmla="*/ 14 w 89"/>
                  <a:gd name="T93" fmla="*/ 38 h 90"/>
                  <a:gd name="T94" fmla="*/ 19 w 89"/>
                  <a:gd name="T95" fmla="*/ 22 h 90"/>
                  <a:gd name="T96" fmla="*/ 30 w 89"/>
                  <a:gd name="T97" fmla="*/ 8 h 90"/>
                  <a:gd name="T98" fmla="*/ 36 w 89"/>
                  <a:gd name="T99" fmla="*/ 5 h 90"/>
                  <a:gd name="T100" fmla="*/ 44 w 89"/>
                  <a:gd name="T101" fmla="*/ 0 h 90"/>
                  <a:gd name="T102" fmla="*/ 55 w 89"/>
                  <a:gd name="T103" fmla="*/ 0 h 90"/>
                  <a:gd name="T104" fmla="*/ 63 w 89"/>
                  <a:gd name="T105" fmla="*/ 0 h 90"/>
                  <a:gd name="T106" fmla="*/ 80 w 89"/>
                  <a:gd name="T107" fmla="*/ 5 h 90"/>
                  <a:gd name="T108" fmla="*/ 99 w 89"/>
                  <a:gd name="T109" fmla="*/ 11 h 90"/>
                  <a:gd name="T110" fmla="*/ 129 w 89"/>
                  <a:gd name="T111" fmla="*/ 27 h 90"/>
                  <a:gd name="T112" fmla="*/ 181 w 89"/>
                  <a:gd name="T113" fmla="*/ 66 h 90"/>
                  <a:gd name="T114" fmla="*/ 214 w 89"/>
                  <a:gd name="T115" fmla="*/ 93 h 90"/>
                  <a:gd name="T116" fmla="*/ 230 w 89"/>
                  <a:gd name="T117" fmla="*/ 104 h 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9" h="90">
                    <a:moveTo>
                      <a:pt x="84" y="38"/>
                    </a:moveTo>
                    <a:lnTo>
                      <a:pt x="85" y="38"/>
                    </a:lnTo>
                    <a:lnTo>
                      <a:pt x="89" y="40"/>
                    </a:lnTo>
                    <a:lnTo>
                      <a:pt x="85" y="38"/>
                    </a:lnTo>
                    <a:lnTo>
                      <a:pt x="84" y="38"/>
                    </a:lnTo>
                    <a:lnTo>
                      <a:pt x="78" y="34"/>
                    </a:lnTo>
                    <a:lnTo>
                      <a:pt x="64" y="25"/>
                    </a:lnTo>
                    <a:lnTo>
                      <a:pt x="56" y="18"/>
                    </a:lnTo>
                    <a:lnTo>
                      <a:pt x="46" y="10"/>
                    </a:lnTo>
                    <a:lnTo>
                      <a:pt x="34" y="4"/>
                    </a:lnTo>
                    <a:lnTo>
                      <a:pt x="28" y="3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5" y="45"/>
                    </a:lnTo>
                    <a:lnTo>
                      <a:pt x="7" y="51"/>
                    </a:lnTo>
                    <a:lnTo>
                      <a:pt x="11" y="56"/>
                    </a:lnTo>
                    <a:lnTo>
                      <a:pt x="21" y="66"/>
                    </a:lnTo>
                    <a:lnTo>
                      <a:pt x="29" y="76"/>
                    </a:lnTo>
                    <a:lnTo>
                      <a:pt x="38" y="85"/>
                    </a:lnTo>
                    <a:lnTo>
                      <a:pt x="42" y="87"/>
                    </a:lnTo>
                    <a:lnTo>
                      <a:pt x="46" y="89"/>
                    </a:lnTo>
                    <a:lnTo>
                      <a:pt x="51" y="90"/>
                    </a:lnTo>
                    <a:lnTo>
                      <a:pt x="53" y="89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47" y="90"/>
                    </a:lnTo>
                    <a:lnTo>
                      <a:pt x="43" y="89"/>
                    </a:lnTo>
                    <a:lnTo>
                      <a:pt x="37" y="85"/>
                    </a:lnTo>
                    <a:lnTo>
                      <a:pt x="33" y="81"/>
                    </a:lnTo>
                    <a:lnTo>
                      <a:pt x="23" y="71"/>
                    </a:lnTo>
                    <a:lnTo>
                      <a:pt x="10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6" y="4"/>
                    </a:lnTo>
                    <a:lnTo>
                      <a:pt x="47" y="10"/>
                    </a:lnTo>
                    <a:lnTo>
                      <a:pt x="66" y="24"/>
                    </a:lnTo>
                    <a:lnTo>
                      <a:pt x="78" y="34"/>
                    </a:lnTo>
                    <a:lnTo>
                      <a:pt x="84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7" name="Freeform 295"/>
              <p:cNvSpPr>
                <a:spLocks/>
              </p:cNvSpPr>
              <p:nvPr/>
            </p:nvSpPr>
            <p:spPr bwMode="auto">
              <a:xfrm>
                <a:off x="3159" y="1423"/>
                <a:ext cx="206" cy="110"/>
              </a:xfrm>
              <a:custGeom>
                <a:avLst/>
                <a:gdLst>
                  <a:gd name="T0" fmla="*/ 198 w 75"/>
                  <a:gd name="T1" fmla="*/ 96 h 40"/>
                  <a:gd name="T2" fmla="*/ 206 w 75"/>
                  <a:gd name="T3" fmla="*/ 99 h 40"/>
                  <a:gd name="T4" fmla="*/ 198 w 75"/>
                  <a:gd name="T5" fmla="*/ 99 h 40"/>
                  <a:gd name="T6" fmla="*/ 184 w 75"/>
                  <a:gd name="T7" fmla="*/ 96 h 40"/>
                  <a:gd name="T8" fmla="*/ 162 w 75"/>
                  <a:gd name="T9" fmla="*/ 85 h 40"/>
                  <a:gd name="T10" fmla="*/ 132 w 75"/>
                  <a:gd name="T11" fmla="*/ 66 h 40"/>
                  <a:gd name="T12" fmla="*/ 113 w 75"/>
                  <a:gd name="T13" fmla="*/ 50 h 40"/>
                  <a:gd name="T14" fmla="*/ 96 w 75"/>
                  <a:gd name="T15" fmla="*/ 33 h 40"/>
                  <a:gd name="T16" fmla="*/ 80 w 75"/>
                  <a:gd name="T17" fmla="*/ 19 h 40"/>
                  <a:gd name="T18" fmla="*/ 63 w 75"/>
                  <a:gd name="T19" fmla="*/ 8 h 40"/>
                  <a:gd name="T20" fmla="*/ 44 w 75"/>
                  <a:gd name="T21" fmla="*/ 0 h 40"/>
                  <a:gd name="T22" fmla="*/ 36 w 75"/>
                  <a:gd name="T23" fmla="*/ 0 h 40"/>
                  <a:gd name="T24" fmla="*/ 27 w 75"/>
                  <a:gd name="T25" fmla="*/ 6 h 40"/>
                  <a:gd name="T26" fmla="*/ 14 w 75"/>
                  <a:gd name="T27" fmla="*/ 11 h 40"/>
                  <a:gd name="T28" fmla="*/ 8 w 75"/>
                  <a:gd name="T29" fmla="*/ 19 h 40"/>
                  <a:gd name="T30" fmla="*/ 5 w 75"/>
                  <a:gd name="T31" fmla="*/ 28 h 40"/>
                  <a:gd name="T32" fmla="*/ 0 w 75"/>
                  <a:gd name="T33" fmla="*/ 36 h 40"/>
                  <a:gd name="T34" fmla="*/ 5 w 75"/>
                  <a:gd name="T35" fmla="*/ 50 h 40"/>
                  <a:gd name="T36" fmla="*/ 11 w 75"/>
                  <a:gd name="T37" fmla="*/ 69 h 40"/>
                  <a:gd name="T38" fmla="*/ 22 w 75"/>
                  <a:gd name="T39" fmla="*/ 91 h 40"/>
                  <a:gd name="T40" fmla="*/ 36 w 75"/>
                  <a:gd name="T41" fmla="*/ 110 h 40"/>
                  <a:gd name="T42" fmla="*/ 22 w 75"/>
                  <a:gd name="T43" fmla="*/ 85 h 40"/>
                  <a:gd name="T44" fmla="*/ 14 w 75"/>
                  <a:gd name="T45" fmla="*/ 80 h 40"/>
                  <a:gd name="T46" fmla="*/ 5 w 75"/>
                  <a:gd name="T47" fmla="*/ 58 h 40"/>
                  <a:gd name="T48" fmla="*/ 0 w 75"/>
                  <a:gd name="T49" fmla="*/ 36 h 40"/>
                  <a:gd name="T50" fmla="*/ 0 w 75"/>
                  <a:gd name="T51" fmla="*/ 28 h 40"/>
                  <a:gd name="T52" fmla="*/ 5 w 75"/>
                  <a:gd name="T53" fmla="*/ 25 h 40"/>
                  <a:gd name="T54" fmla="*/ 8 w 75"/>
                  <a:gd name="T55" fmla="*/ 14 h 40"/>
                  <a:gd name="T56" fmla="*/ 14 w 75"/>
                  <a:gd name="T57" fmla="*/ 8 h 40"/>
                  <a:gd name="T58" fmla="*/ 27 w 75"/>
                  <a:gd name="T59" fmla="*/ 0 h 40"/>
                  <a:gd name="T60" fmla="*/ 38 w 75"/>
                  <a:gd name="T61" fmla="*/ 0 h 40"/>
                  <a:gd name="T62" fmla="*/ 49 w 75"/>
                  <a:gd name="T63" fmla="*/ 0 h 40"/>
                  <a:gd name="T64" fmla="*/ 66 w 75"/>
                  <a:gd name="T65" fmla="*/ 8 h 40"/>
                  <a:gd name="T66" fmla="*/ 82 w 75"/>
                  <a:gd name="T67" fmla="*/ 19 h 40"/>
                  <a:gd name="T68" fmla="*/ 99 w 75"/>
                  <a:gd name="T69" fmla="*/ 33 h 40"/>
                  <a:gd name="T70" fmla="*/ 113 w 75"/>
                  <a:gd name="T71" fmla="*/ 50 h 40"/>
                  <a:gd name="T72" fmla="*/ 132 w 75"/>
                  <a:gd name="T73" fmla="*/ 63 h 40"/>
                  <a:gd name="T74" fmla="*/ 162 w 75"/>
                  <a:gd name="T75" fmla="*/ 83 h 40"/>
                  <a:gd name="T76" fmla="*/ 190 w 75"/>
                  <a:gd name="T77" fmla="*/ 94 h 40"/>
                  <a:gd name="T78" fmla="*/ 198 w 75"/>
                  <a:gd name="T79" fmla="*/ 96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40">
                    <a:moveTo>
                      <a:pt x="72" y="35"/>
                    </a:moveTo>
                    <a:lnTo>
                      <a:pt x="75" y="36"/>
                    </a:lnTo>
                    <a:lnTo>
                      <a:pt x="72" y="36"/>
                    </a:lnTo>
                    <a:lnTo>
                      <a:pt x="67" y="35"/>
                    </a:lnTo>
                    <a:lnTo>
                      <a:pt x="59" y="31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5" y="12"/>
                    </a:lnTo>
                    <a:lnTo>
                      <a:pt x="29" y="7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5"/>
                    </a:lnTo>
                    <a:lnTo>
                      <a:pt x="8" y="33"/>
                    </a:lnTo>
                    <a:lnTo>
                      <a:pt x="13" y="40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2"/>
                    </a:lnTo>
                    <a:lnTo>
                      <a:pt x="41" y="18"/>
                    </a:lnTo>
                    <a:lnTo>
                      <a:pt x="48" y="23"/>
                    </a:lnTo>
                    <a:lnTo>
                      <a:pt x="59" y="30"/>
                    </a:lnTo>
                    <a:lnTo>
                      <a:pt x="69" y="34"/>
                    </a:lnTo>
                    <a:lnTo>
                      <a:pt x="7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8" name="Freeform 296"/>
              <p:cNvSpPr>
                <a:spLocks/>
              </p:cNvSpPr>
              <p:nvPr/>
            </p:nvSpPr>
            <p:spPr bwMode="auto">
              <a:xfrm>
                <a:off x="3203" y="1550"/>
                <a:ext cx="109" cy="49"/>
              </a:xfrm>
              <a:custGeom>
                <a:avLst/>
                <a:gdLst>
                  <a:gd name="T0" fmla="*/ 106 w 40"/>
                  <a:gd name="T1" fmla="*/ 49 h 18"/>
                  <a:gd name="T2" fmla="*/ 109 w 40"/>
                  <a:gd name="T3" fmla="*/ 49 h 18"/>
                  <a:gd name="T4" fmla="*/ 106 w 40"/>
                  <a:gd name="T5" fmla="*/ 49 h 18"/>
                  <a:gd name="T6" fmla="*/ 93 w 40"/>
                  <a:gd name="T7" fmla="*/ 49 h 18"/>
                  <a:gd name="T8" fmla="*/ 63 w 40"/>
                  <a:gd name="T9" fmla="*/ 44 h 18"/>
                  <a:gd name="T10" fmla="*/ 35 w 40"/>
                  <a:gd name="T11" fmla="*/ 35 h 18"/>
                  <a:gd name="T12" fmla="*/ 25 w 40"/>
                  <a:gd name="T13" fmla="*/ 33 h 18"/>
                  <a:gd name="T14" fmla="*/ 25 w 40"/>
                  <a:gd name="T15" fmla="*/ 25 h 18"/>
                  <a:gd name="T16" fmla="*/ 11 w 40"/>
                  <a:gd name="T17" fmla="*/ 8 h 18"/>
                  <a:gd name="T18" fmla="*/ 0 w 40"/>
                  <a:gd name="T19" fmla="*/ 0 h 18"/>
                  <a:gd name="T20" fmla="*/ 11 w 40"/>
                  <a:gd name="T21" fmla="*/ 8 h 18"/>
                  <a:gd name="T22" fmla="*/ 27 w 40"/>
                  <a:gd name="T23" fmla="*/ 25 h 18"/>
                  <a:gd name="T24" fmla="*/ 27 w 40"/>
                  <a:gd name="T25" fmla="*/ 33 h 18"/>
                  <a:gd name="T26" fmla="*/ 35 w 40"/>
                  <a:gd name="T27" fmla="*/ 35 h 18"/>
                  <a:gd name="T28" fmla="*/ 63 w 40"/>
                  <a:gd name="T29" fmla="*/ 41 h 18"/>
                  <a:gd name="T30" fmla="*/ 93 w 40"/>
                  <a:gd name="T31" fmla="*/ 44 h 18"/>
                  <a:gd name="T32" fmla="*/ 106 w 40"/>
                  <a:gd name="T33" fmla="*/ 49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8">
                    <a:moveTo>
                      <a:pt x="39" y="18"/>
                    </a:moveTo>
                    <a:lnTo>
                      <a:pt x="40" y="18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3" y="16"/>
                    </a:lnTo>
                    <a:lnTo>
                      <a:pt x="13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23" y="15"/>
                    </a:lnTo>
                    <a:lnTo>
                      <a:pt x="34" y="16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59" name="Freeform 297"/>
              <p:cNvSpPr>
                <a:spLocks/>
              </p:cNvSpPr>
              <p:nvPr/>
            </p:nvSpPr>
            <p:spPr bwMode="auto">
              <a:xfrm>
                <a:off x="3159" y="1506"/>
                <a:ext cx="145" cy="109"/>
              </a:xfrm>
              <a:custGeom>
                <a:avLst/>
                <a:gdLst>
                  <a:gd name="T0" fmla="*/ 137 w 53"/>
                  <a:gd name="T1" fmla="*/ 109 h 40"/>
                  <a:gd name="T2" fmla="*/ 140 w 53"/>
                  <a:gd name="T3" fmla="*/ 109 h 40"/>
                  <a:gd name="T4" fmla="*/ 145 w 53"/>
                  <a:gd name="T5" fmla="*/ 109 h 40"/>
                  <a:gd name="T6" fmla="*/ 140 w 53"/>
                  <a:gd name="T7" fmla="*/ 109 h 40"/>
                  <a:gd name="T8" fmla="*/ 137 w 53"/>
                  <a:gd name="T9" fmla="*/ 109 h 40"/>
                  <a:gd name="T10" fmla="*/ 118 w 53"/>
                  <a:gd name="T11" fmla="*/ 109 h 40"/>
                  <a:gd name="T12" fmla="*/ 93 w 53"/>
                  <a:gd name="T13" fmla="*/ 101 h 40"/>
                  <a:gd name="T14" fmla="*/ 71 w 53"/>
                  <a:gd name="T15" fmla="*/ 95 h 40"/>
                  <a:gd name="T16" fmla="*/ 57 w 53"/>
                  <a:gd name="T17" fmla="*/ 87 h 40"/>
                  <a:gd name="T18" fmla="*/ 49 w 53"/>
                  <a:gd name="T19" fmla="*/ 82 h 40"/>
                  <a:gd name="T20" fmla="*/ 36 w 53"/>
                  <a:gd name="T21" fmla="*/ 65 h 40"/>
                  <a:gd name="T22" fmla="*/ 22 w 53"/>
                  <a:gd name="T23" fmla="*/ 49 h 40"/>
                  <a:gd name="T24" fmla="*/ 8 w 53"/>
                  <a:gd name="T25" fmla="*/ 14 h 40"/>
                  <a:gd name="T26" fmla="*/ 0 w 53"/>
                  <a:gd name="T27" fmla="*/ 0 h 40"/>
                  <a:gd name="T28" fmla="*/ 8 w 53"/>
                  <a:gd name="T29" fmla="*/ 14 h 40"/>
                  <a:gd name="T30" fmla="*/ 25 w 53"/>
                  <a:gd name="T31" fmla="*/ 49 h 40"/>
                  <a:gd name="T32" fmla="*/ 36 w 53"/>
                  <a:gd name="T33" fmla="*/ 65 h 40"/>
                  <a:gd name="T34" fmla="*/ 52 w 53"/>
                  <a:gd name="T35" fmla="*/ 82 h 40"/>
                  <a:gd name="T36" fmla="*/ 63 w 53"/>
                  <a:gd name="T37" fmla="*/ 87 h 40"/>
                  <a:gd name="T38" fmla="*/ 71 w 53"/>
                  <a:gd name="T39" fmla="*/ 93 h 40"/>
                  <a:gd name="T40" fmla="*/ 96 w 53"/>
                  <a:gd name="T41" fmla="*/ 101 h 40"/>
                  <a:gd name="T42" fmla="*/ 118 w 53"/>
                  <a:gd name="T43" fmla="*/ 106 h 40"/>
                  <a:gd name="T44" fmla="*/ 137 w 53"/>
                  <a:gd name="T45" fmla="*/ 109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3" h="40">
                    <a:moveTo>
                      <a:pt x="50" y="40"/>
                    </a:move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43" y="40"/>
                    </a:lnTo>
                    <a:lnTo>
                      <a:pt x="34" y="37"/>
                    </a:lnTo>
                    <a:lnTo>
                      <a:pt x="26" y="35"/>
                    </a:lnTo>
                    <a:lnTo>
                      <a:pt x="21" y="32"/>
                    </a:lnTo>
                    <a:lnTo>
                      <a:pt x="18" y="30"/>
                    </a:lnTo>
                    <a:lnTo>
                      <a:pt x="13" y="24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9" y="18"/>
                    </a:lnTo>
                    <a:lnTo>
                      <a:pt x="13" y="24"/>
                    </a:lnTo>
                    <a:lnTo>
                      <a:pt x="19" y="30"/>
                    </a:lnTo>
                    <a:lnTo>
                      <a:pt x="23" y="32"/>
                    </a:lnTo>
                    <a:lnTo>
                      <a:pt x="26" y="34"/>
                    </a:lnTo>
                    <a:lnTo>
                      <a:pt x="35" y="37"/>
                    </a:lnTo>
                    <a:lnTo>
                      <a:pt x="43" y="39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60" name="Freeform 298"/>
              <p:cNvSpPr>
                <a:spLocks/>
              </p:cNvSpPr>
              <p:nvPr/>
            </p:nvSpPr>
            <p:spPr bwMode="auto">
              <a:xfrm>
                <a:off x="3230" y="1615"/>
                <a:ext cx="47" cy="17"/>
              </a:xfrm>
              <a:custGeom>
                <a:avLst/>
                <a:gdLst>
                  <a:gd name="T0" fmla="*/ 47 w 17"/>
                  <a:gd name="T1" fmla="*/ 14 h 6"/>
                  <a:gd name="T2" fmla="*/ 47 w 17"/>
                  <a:gd name="T3" fmla="*/ 17 h 6"/>
                  <a:gd name="T4" fmla="*/ 39 w 17"/>
                  <a:gd name="T5" fmla="*/ 17 h 6"/>
                  <a:gd name="T6" fmla="*/ 28 w 17"/>
                  <a:gd name="T7" fmla="*/ 14 h 6"/>
                  <a:gd name="T8" fmla="*/ 11 w 17"/>
                  <a:gd name="T9" fmla="*/ 6 h 6"/>
                  <a:gd name="T10" fmla="*/ 6 w 17"/>
                  <a:gd name="T11" fmla="*/ 0 h 6"/>
                  <a:gd name="T12" fmla="*/ 0 w 17"/>
                  <a:gd name="T13" fmla="*/ 0 h 6"/>
                  <a:gd name="T14" fmla="*/ 6 w 17"/>
                  <a:gd name="T15" fmla="*/ 0 h 6"/>
                  <a:gd name="T16" fmla="*/ 11 w 17"/>
                  <a:gd name="T17" fmla="*/ 3 h 6"/>
                  <a:gd name="T18" fmla="*/ 28 w 17"/>
                  <a:gd name="T19" fmla="*/ 11 h 6"/>
                  <a:gd name="T20" fmla="*/ 39 w 17"/>
                  <a:gd name="T21" fmla="*/ 17 h 6"/>
                  <a:gd name="T22" fmla="*/ 47 w 17"/>
                  <a:gd name="T23" fmla="*/ 1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6">
                    <a:moveTo>
                      <a:pt x="17" y="5"/>
                    </a:moveTo>
                    <a:lnTo>
                      <a:pt x="17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10" y="4"/>
                    </a:lnTo>
                    <a:lnTo>
                      <a:pt x="14" y="6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61" name="Freeform 299"/>
              <p:cNvSpPr>
                <a:spLocks/>
              </p:cNvSpPr>
              <p:nvPr/>
            </p:nvSpPr>
            <p:spPr bwMode="auto">
              <a:xfrm>
                <a:off x="3142" y="1492"/>
                <a:ext cx="17" cy="49"/>
              </a:xfrm>
              <a:custGeom>
                <a:avLst/>
                <a:gdLst>
                  <a:gd name="T0" fmla="*/ 17 w 6"/>
                  <a:gd name="T1" fmla="*/ 44 h 18"/>
                  <a:gd name="T2" fmla="*/ 17 w 6"/>
                  <a:gd name="T3" fmla="*/ 49 h 18"/>
                  <a:gd name="T4" fmla="*/ 3 w 6"/>
                  <a:gd name="T5" fmla="*/ 14 h 18"/>
                  <a:gd name="T6" fmla="*/ 0 w 6"/>
                  <a:gd name="T7" fmla="*/ 3 h 18"/>
                  <a:gd name="T8" fmla="*/ 0 w 6"/>
                  <a:gd name="T9" fmla="*/ 0 h 18"/>
                  <a:gd name="T10" fmla="*/ 0 w 6"/>
                  <a:gd name="T11" fmla="*/ 3 h 18"/>
                  <a:gd name="T12" fmla="*/ 3 w 6"/>
                  <a:gd name="T13" fmla="*/ 14 h 18"/>
                  <a:gd name="T14" fmla="*/ 17 w 6"/>
                  <a:gd name="T15" fmla="*/ 44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8">
                    <a:moveTo>
                      <a:pt x="6" y="16"/>
                    </a:moveTo>
                    <a:lnTo>
                      <a:pt x="6" y="18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62" name="Freeform 300"/>
              <p:cNvSpPr>
                <a:spLocks/>
              </p:cNvSpPr>
              <p:nvPr/>
            </p:nvSpPr>
            <p:spPr bwMode="auto">
              <a:xfrm>
                <a:off x="3142" y="1407"/>
                <a:ext cx="31" cy="79"/>
              </a:xfrm>
              <a:custGeom>
                <a:avLst/>
                <a:gdLst>
                  <a:gd name="T0" fmla="*/ 8 w 11"/>
                  <a:gd name="T1" fmla="*/ 74 h 29"/>
                  <a:gd name="T2" fmla="*/ 8 w 11"/>
                  <a:gd name="T3" fmla="*/ 79 h 29"/>
                  <a:gd name="T4" fmla="*/ 3 w 11"/>
                  <a:gd name="T5" fmla="*/ 74 h 29"/>
                  <a:gd name="T6" fmla="*/ 0 w 11"/>
                  <a:gd name="T7" fmla="*/ 65 h 29"/>
                  <a:gd name="T8" fmla="*/ 0 w 11"/>
                  <a:gd name="T9" fmla="*/ 54 h 29"/>
                  <a:gd name="T10" fmla="*/ 0 w 11"/>
                  <a:gd name="T11" fmla="*/ 44 h 29"/>
                  <a:gd name="T12" fmla="*/ 8 w 11"/>
                  <a:gd name="T13" fmla="*/ 25 h 29"/>
                  <a:gd name="T14" fmla="*/ 14 w 11"/>
                  <a:gd name="T15" fmla="*/ 16 h 29"/>
                  <a:gd name="T16" fmla="*/ 14 w 11"/>
                  <a:gd name="T17" fmla="*/ 11 h 29"/>
                  <a:gd name="T18" fmla="*/ 17 w 11"/>
                  <a:gd name="T19" fmla="*/ 8 h 29"/>
                  <a:gd name="T20" fmla="*/ 25 w 11"/>
                  <a:gd name="T21" fmla="*/ 3 h 29"/>
                  <a:gd name="T22" fmla="*/ 31 w 11"/>
                  <a:gd name="T23" fmla="*/ 0 h 29"/>
                  <a:gd name="T24" fmla="*/ 25 w 11"/>
                  <a:gd name="T25" fmla="*/ 3 h 29"/>
                  <a:gd name="T26" fmla="*/ 17 w 11"/>
                  <a:gd name="T27" fmla="*/ 11 h 29"/>
                  <a:gd name="T28" fmla="*/ 14 w 11"/>
                  <a:gd name="T29" fmla="*/ 16 h 29"/>
                  <a:gd name="T30" fmla="*/ 11 w 11"/>
                  <a:gd name="T31" fmla="*/ 27 h 29"/>
                  <a:gd name="T32" fmla="*/ 0 w 11"/>
                  <a:gd name="T33" fmla="*/ 44 h 29"/>
                  <a:gd name="T34" fmla="*/ 0 w 11"/>
                  <a:gd name="T35" fmla="*/ 54 h 29"/>
                  <a:gd name="T36" fmla="*/ 3 w 11"/>
                  <a:gd name="T37" fmla="*/ 65 h 29"/>
                  <a:gd name="T38" fmla="*/ 8 w 11"/>
                  <a:gd name="T39" fmla="*/ 74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" h="29">
                    <a:moveTo>
                      <a:pt x="3" y="27"/>
                    </a:moveTo>
                    <a:lnTo>
                      <a:pt x="3" y="29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63" name="Freeform 301"/>
              <p:cNvSpPr>
                <a:spLocks/>
              </p:cNvSpPr>
              <p:nvPr/>
            </p:nvSpPr>
            <p:spPr bwMode="auto">
              <a:xfrm>
                <a:off x="3178" y="1437"/>
                <a:ext cx="178" cy="148"/>
              </a:xfrm>
              <a:custGeom>
                <a:avLst/>
                <a:gdLst>
                  <a:gd name="T0" fmla="*/ 170 w 65"/>
                  <a:gd name="T1" fmla="*/ 93 h 54"/>
                  <a:gd name="T2" fmla="*/ 173 w 65"/>
                  <a:gd name="T3" fmla="*/ 93 h 54"/>
                  <a:gd name="T4" fmla="*/ 178 w 65"/>
                  <a:gd name="T5" fmla="*/ 93 h 54"/>
                  <a:gd name="T6" fmla="*/ 173 w 65"/>
                  <a:gd name="T7" fmla="*/ 93 h 54"/>
                  <a:gd name="T8" fmla="*/ 170 w 65"/>
                  <a:gd name="T9" fmla="*/ 93 h 54"/>
                  <a:gd name="T10" fmla="*/ 156 w 65"/>
                  <a:gd name="T11" fmla="*/ 93 h 54"/>
                  <a:gd name="T12" fmla="*/ 142 w 65"/>
                  <a:gd name="T13" fmla="*/ 90 h 54"/>
                  <a:gd name="T14" fmla="*/ 120 w 65"/>
                  <a:gd name="T15" fmla="*/ 79 h 54"/>
                  <a:gd name="T16" fmla="*/ 88 w 65"/>
                  <a:gd name="T17" fmla="*/ 49 h 54"/>
                  <a:gd name="T18" fmla="*/ 66 w 65"/>
                  <a:gd name="T19" fmla="*/ 33 h 54"/>
                  <a:gd name="T20" fmla="*/ 44 w 65"/>
                  <a:gd name="T21" fmla="*/ 14 h 54"/>
                  <a:gd name="T22" fmla="*/ 30 w 65"/>
                  <a:gd name="T23" fmla="*/ 5 h 54"/>
                  <a:gd name="T24" fmla="*/ 16 w 65"/>
                  <a:gd name="T25" fmla="*/ 0 h 54"/>
                  <a:gd name="T26" fmla="*/ 8 w 65"/>
                  <a:gd name="T27" fmla="*/ 8 h 54"/>
                  <a:gd name="T28" fmla="*/ 3 w 65"/>
                  <a:gd name="T29" fmla="*/ 14 h 54"/>
                  <a:gd name="T30" fmla="*/ 3 w 65"/>
                  <a:gd name="T31" fmla="*/ 25 h 54"/>
                  <a:gd name="T32" fmla="*/ 5 w 65"/>
                  <a:gd name="T33" fmla="*/ 38 h 54"/>
                  <a:gd name="T34" fmla="*/ 8 w 65"/>
                  <a:gd name="T35" fmla="*/ 49 h 54"/>
                  <a:gd name="T36" fmla="*/ 19 w 65"/>
                  <a:gd name="T37" fmla="*/ 55 h 54"/>
                  <a:gd name="T38" fmla="*/ 47 w 65"/>
                  <a:gd name="T39" fmla="*/ 93 h 54"/>
                  <a:gd name="T40" fmla="*/ 49 w 65"/>
                  <a:gd name="T41" fmla="*/ 99 h 54"/>
                  <a:gd name="T42" fmla="*/ 63 w 65"/>
                  <a:gd name="T43" fmla="*/ 118 h 54"/>
                  <a:gd name="T44" fmla="*/ 85 w 65"/>
                  <a:gd name="T45" fmla="*/ 132 h 54"/>
                  <a:gd name="T46" fmla="*/ 99 w 65"/>
                  <a:gd name="T47" fmla="*/ 134 h 54"/>
                  <a:gd name="T48" fmla="*/ 112 w 65"/>
                  <a:gd name="T49" fmla="*/ 137 h 54"/>
                  <a:gd name="T50" fmla="*/ 145 w 65"/>
                  <a:gd name="T51" fmla="*/ 148 h 54"/>
                  <a:gd name="T52" fmla="*/ 112 w 65"/>
                  <a:gd name="T53" fmla="*/ 137 h 54"/>
                  <a:gd name="T54" fmla="*/ 99 w 65"/>
                  <a:gd name="T55" fmla="*/ 137 h 54"/>
                  <a:gd name="T56" fmla="*/ 88 w 65"/>
                  <a:gd name="T57" fmla="*/ 132 h 54"/>
                  <a:gd name="T58" fmla="*/ 71 w 65"/>
                  <a:gd name="T59" fmla="*/ 123 h 54"/>
                  <a:gd name="T60" fmla="*/ 60 w 65"/>
                  <a:gd name="T61" fmla="*/ 112 h 54"/>
                  <a:gd name="T62" fmla="*/ 49 w 65"/>
                  <a:gd name="T63" fmla="*/ 104 h 54"/>
                  <a:gd name="T64" fmla="*/ 44 w 65"/>
                  <a:gd name="T65" fmla="*/ 93 h 54"/>
                  <a:gd name="T66" fmla="*/ 16 w 65"/>
                  <a:gd name="T67" fmla="*/ 55 h 54"/>
                  <a:gd name="T68" fmla="*/ 8 w 65"/>
                  <a:gd name="T69" fmla="*/ 44 h 54"/>
                  <a:gd name="T70" fmla="*/ 3 w 65"/>
                  <a:gd name="T71" fmla="*/ 36 h 54"/>
                  <a:gd name="T72" fmla="*/ 0 w 65"/>
                  <a:gd name="T73" fmla="*/ 25 h 54"/>
                  <a:gd name="T74" fmla="*/ 3 w 65"/>
                  <a:gd name="T75" fmla="*/ 11 h 54"/>
                  <a:gd name="T76" fmla="*/ 3 w 65"/>
                  <a:gd name="T77" fmla="*/ 5 h 54"/>
                  <a:gd name="T78" fmla="*/ 8 w 65"/>
                  <a:gd name="T79" fmla="*/ 0 h 54"/>
                  <a:gd name="T80" fmla="*/ 11 w 65"/>
                  <a:gd name="T81" fmla="*/ 0 h 54"/>
                  <a:gd name="T82" fmla="*/ 19 w 65"/>
                  <a:gd name="T83" fmla="*/ 0 h 54"/>
                  <a:gd name="T84" fmla="*/ 47 w 65"/>
                  <a:gd name="T85" fmla="*/ 14 h 54"/>
                  <a:gd name="T86" fmla="*/ 66 w 65"/>
                  <a:gd name="T87" fmla="*/ 27 h 54"/>
                  <a:gd name="T88" fmla="*/ 88 w 65"/>
                  <a:gd name="T89" fmla="*/ 49 h 54"/>
                  <a:gd name="T90" fmla="*/ 126 w 65"/>
                  <a:gd name="T91" fmla="*/ 79 h 54"/>
                  <a:gd name="T92" fmla="*/ 142 w 65"/>
                  <a:gd name="T93" fmla="*/ 85 h 54"/>
                  <a:gd name="T94" fmla="*/ 156 w 65"/>
                  <a:gd name="T95" fmla="*/ 90 h 54"/>
                  <a:gd name="T96" fmla="*/ 170 w 65"/>
                  <a:gd name="T97" fmla="*/ 93 h 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5" h="54">
                    <a:moveTo>
                      <a:pt x="62" y="34"/>
                    </a:moveTo>
                    <a:lnTo>
                      <a:pt x="63" y="34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57" y="34"/>
                    </a:lnTo>
                    <a:lnTo>
                      <a:pt x="52" y="33"/>
                    </a:lnTo>
                    <a:lnTo>
                      <a:pt x="44" y="29"/>
                    </a:lnTo>
                    <a:lnTo>
                      <a:pt x="32" y="18"/>
                    </a:lnTo>
                    <a:lnTo>
                      <a:pt x="24" y="12"/>
                    </a:ln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7" y="20"/>
                    </a:lnTo>
                    <a:lnTo>
                      <a:pt x="17" y="34"/>
                    </a:lnTo>
                    <a:lnTo>
                      <a:pt x="18" y="36"/>
                    </a:lnTo>
                    <a:lnTo>
                      <a:pt x="23" y="43"/>
                    </a:lnTo>
                    <a:lnTo>
                      <a:pt x="31" y="48"/>
                    </a:lnTo>
                    <a:lnTo>
                      <a:pt x="36" y="49"/>
                    </a:lnTo>
                    <a:lnTo>
                      <a:pt x="41" y="50"/>
                    </a:lnTo>
                    <a:lnTo>
                      <a:pt x="53" y="54"/>
                    </a:lnTo>
                    <a:lnTo>
                      <a:pt x="41" y="50"/>
                    </a:lnTo>
                    <a:lnTo>
                      <a:pt x="36" y="50"/>
                    </a:lnTo>
                    <a:lnTo>
                      <a:pt x="32" y="48"/>
                    </a:lnTo>
                    <a:lnTo>
                      <a:pt x="26" y="45"/>
                    </a:lnTo>
                    <a:lnTo>
                      <a:pt x="22" y="41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6" y="20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5"/>
                    </a:lnTo>
                    <a:lnTo>
                      <a:pt x="24" y="10"/>
                    </a:lnTo>
                    <a:lnTo>
                      <a:pt x="32" y="18"/>
                    </a:lnTo>
                    <a:lnTo>
                      <a:pt x="46" y="29"/>
                    </a:lnTo>
                    <a:lnTo>
                      <a:pt x="52" y="31"/>
                    </a:lnTo>
                    <a:lnTo>
                      <a:pt x="57" y="33"/>
                    </a:lnTo>
                    <a:lnTo>
                      <a:pt x="6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64" name="Freeform 302"/>
              <p:cNvSpPr>
                <a:spLocks/>
              </p:cNvSpPr>
              <p:nvPr/>
            </p:nvSpPr>
            <p:spPr bwMode="auto">
              <a:xfrm>
                <a:off x="3189" y="1459"/>
                <a:ext cx="145" cy="110"/>
              </a:xfrm>
              <a:custGeom>
                <a:avLst/>
                <a:gdLst>
                  <a:gd name="T0" fmla="*/ 140 w 53"/>
                  <a:gd name="T1" fmla="*/ 105 h 40"/>
                  <a:gd name="T2" fmla="*/ 145 w 53"/>
                  <a:gd name="T3" fmla="*/ 110 h 40"/>
                  <a:gd name="T4" fmla="*/ 140 w 53"/>
                  <a:gd name="T5" fmla="*/ 110 h 40"/>
                  <a:gd name="T6" fmla="*/ 137 w 53"/>
                  <a:gd name="T7" fmla="*/ 110 h 40"/>
                  <a:gd name="T8" fmla="*/ 77 w 53"/>
                  <a:gd name="T9" fmla="*/ 88 h 40"/>
                  <a:gd name="T10" fmla="*/ 63 w 53"/>
                  <a:gd name="T11" fmla="*/ 83 h 40"/>
                  <a:gd name="T12" fmla="*/ 52 w 53"/>
                  <a:gd name="T13" fmla="*/ 74 h 40"/>
                  <a:gd name="T14" fmla="*/ 38 w 53"/>
                  <a:gd name="T15" fmla="*/ 61 h 40"/>
                  <a:gd name="T16" fmla="*/ 33 w 53"/>
                  <a:gd name="T17" fmla="*/ 47 h 40"/>
                  <a:gd name="T18" fmla="*/ 27 w 53"/>
                  <a:gd name="T19" fmla="*/ 44 h 40"/>
                  <a:gd name="T20" fmla="*/ 19 w 53"/>
                  <a:gd name="T21" fmla="*/ 33 h 40"/>
                  <a:gd name="T22" fmla="*/ 5 w 53"/>
                  <a:gd name="T23" fmla="*/ 14 h 40"/>
                  <a:gd name="T24" fmla="*/ 0 w 53"/>
                  <a:gd name="T25" fmla="*/ 0 h 40"/>
                  <a:gd name="T26" fmla="*/ 8 w 53"/>
                  <a:gd name="T27" fmla="*/ 14 h 40"/>
                  <a:gd name="T28" fmla="*/ 19 w 53"/>
                  <a:gd name="T29" fmla="*/ 30 h 40"/>
                  <a:gd name="T30" fmla="*/ 27 w 53"/>
                  <a:gd name="T31" fmla="*/ 44 h 40"/>
                  <a:gd name="T32" fmla="*/ 36 w 53"/>
                  <a:gd name="T33" fmla="*/ 47 h 40"/>
                  <a:gd name="T34" fmla="*/ 41 w 53"/>
                  <a:gd name="T35" fmla="*/ 61 h 40"/>
                  <a:gd name="T36" fmla="*/ 55 w 53"/>
                  <a:gd name="T37" fmla="*/ 74 h 40"/>
                  <a:gd name="T38" fmla="*/ 66 w 53"/>
                  <a:gd name="T39" fmla="*/ 83 h 40"/>
                  <a:gd name="T40" fmla="*/ 77 w 53"/>
                  <a:gd name="T41" fmla="*/ 85 h 40"/>
                  <a:gd name="T42" fmla="*/ 140 w 53"/>
                  <a:gd name="T43" fmla="*/ 105 h 4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3" h="40">
                    <a:moveTo>
                      <a:pt x="51" y="38"/>
                    </a:move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28" y="32"/>
                    </a:lnTo>
                    <a:lnTo>
                      <a:pt x="23" y="30"/>
                    </a:lnTo>
                    <a:lnTo>
                      <a:pt x="19" y="27"/>
                    </a:lnTo>
                    <a:lnTo>
                      <a:pt x="14" y="22"/>
                    </a:lnTo>
                    <a:lnTo>
                      <a:pt x="12" y="17"/>
                    </a:lnTo>
                    <a:lnTo>
                      <a:pt x="10" y="16"/>
                    </a:lnTo>
                    <a:lnTo>
                      <a:pt x="7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7" y="11"/>
                    </a:lnTo>
                    <a:lnTo>
                      <a:pt x="10" y="16"/>
                    </a:lnTo>
                    <a:lnTo>
                      <a:pt x="13" y="17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5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65" name="Freeform 303"/>
              <p:cNvSpPr>
                <a:spLocks/>
              </p:cNvSpPr>
              <p:nvPr/>
            </p:nvSpPr>
            <p:spPr bwMode="auto">
              <a:xfrm>
                <a:off x="3197" y="1451"/>
                <a:ext cx="154" cy="96"/>
              </a:xfrm>
              <a:custGeom>
                <a:avLst/>
                <a:gdLst>
                  <a:gd name="T0" fmla="*/ 146 w 56"/>
                  <a:gd name="T1" fmla="*/ 96 h 35"/>
                  <a:gd name="T2" fmla="*/ 151 w 56"/>
                  <a:gd name="T3" fmla="*/ 96 h 35"/>
                  <a:gd name="T4" fmla="*/ 154 w 56"/>
                  <a:gd name="T5" fmla="*/ 96 h 35"/>
                  <a:gd name="T6" fmla="*/ 151 w 56"/>
                  <a:gd name="T7" fmla="*/ 96 h 35"/>
                  <a:gd name="T8" fmla="*/ 146 w 56"/>
                  <a:gd name="T9" fmla="*/ 96 h 35"/>
                  <a:gd name="T10" fmla="*/ 127 w 56"/>
                  <a:gd name="T11" fmla="*/ 93 h 35"/>
                  <a:gd name="T12" fmla="*/ 107 w 56"/>
                  <a:gd name="T13" fmla="*/ 91 h 35"/>
                  <a:gd name="T14" fmla="*/ 85 w 56"/>
                  <a:gd name="T15" fmla="*/ 80 h 35"/>
                  <a:gd name="T16" fmla="*/ 52 w 56"/>
                  <a:gd name="T17" fmla="*/ 49 h 35"/>
                  <a:gd name="T18" fmla="*/ 39 w 56"/>
                  <a:gd name="T19" fmla="*/ 36 h 35"/>
                  <a:gd name="T20" fmla="*/ 28 w 56"/>
                  <a:gd name="T21" fmla="*/ 27 h 35"/>
                  <a:gd name="T22" fmla="*/ 11 w 56"/>
                  <a:gd name="T23" fmla="*/ 11 h 35"/>
                  <a:gd name="T24" fmla="*/ 0 w 56"/>
                  <a:gd name="T25" fmla="*/ 0 h 35"/>
                  <a:gd name="T26" fmla="*/ 11 w 56"/>
                  <a:gd name="T27" fmla="*/ 11 h 35"/>
                  <a:gd name="T28" fmla="*/ 39 w 56"/>
                  <a:gd name="T29" fmla="*/ 36 h 35"/>
                  <a:gd name="T30" fmla="*/ 55 w 56"/>
                  <a:gd name="T31" fmla="*/ 49 h 35"/>
                  <a:gd name="T32" fmla="*/ 85 w 56"/>
                  <a:gd name="T33" fmla="*/ 80 h 35"/>
                  <a:gd name="T34" fmla="*/ 107 w 56"/>
                  <a:gd name="T35" fmla="*/ 85 h 35"/>
                  <a:gd name="T36" fmla="*/ 127 w 56"/>
                  <a:gd name="T37" fmla="*/ 93 h 35"/>
                  <a:gd name="T38" fmla="*/ 146 w 56"/>
                  <a:gd name="T39" fmla="*/ 96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" h="35">
                    <a:moveTo>
                      <a:pt x="53" y="35"/>
                    </a:moveTo>
                    <a:lnTo>
                      <a:pt x="55" y="35"/>
                    </a:lnTo>
                    <a:lnTo>
                      <a:pt x="56" y="35"/>
                    </a:lnTo>
                    <a:lnTo>
                      <a:pt x="55" y="35"/>
                    </a:lnTo>
                    <a:lnTo>
                      <a:pt x="53" y="35"/>
                    </a:lnTo>
                    <a:lnTo>
                      <a:pt x="46" y="34"/>
                    </a:lnTo>
                    <a:lnTo>
                      <a:pt x="39" y="33"/>
                    </a:lnTo>
                    <a:lnTo>
                      <a:pt x="31" y="29"/>
                    </a:lnTo>
                    <a:lnTo>
                      <a:pt x="19" y="18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3"/>
                    </a:lnTo>
                    <a:lnTo>
                      <a:pt x="20" y="18"/>
                    </a:lnTo>
                    <a:lnTo>
                      <a:pt x="31" y="29"/>
                    </a:lnTo>
                    <a:lnTo>
                      <a:pt x="39" y="31"/>
                    </a:lnTo>
                    <a:lnTo>
                      <a:pt x="46" y="34"/>
                    </a:lnTo>
                    <a:lnTo>
                      <a:pt x="5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04" name="Group 304"/>
            <p:cNvGrpSpPr>
              <a:grpSpLocks/>
            </p:cNvGrpSpPr>
            <p:nvPr/>
          </p:nvGrpSpPr>
          <p:grpSpPr bwMode="auto">
            <a:xfrm rot="930613">
              <a:off x="2392" y="2240"/>
              <a:ext cx="552" cy="639"/>
              <a:chOff x="2396" y="2126"/>
              <a:chExt cx="552" cy="639"/>
            </a:xfrm>
          </p:grpSpPr>
          <p:sp>
            <p:nvSpPr>
              <p:cNvPr id="22475" name="Freeform 305"/>
              <p:cNvSpPr>
                <a:spLocks/>
              </p:cNvSpPr>
              <p:nvPr/>
            </p:nvSpPr>
            <p:spPr bwMode="auto">
              <a:xfrm>
                <a:off x="2399" y="2197"/>
                <a:ext cx="71" cy="113"/>
              </a:xfrm>
              <a:custGeom>
                <a:avLst/>
                <a:gdLst>
                  <a:gd name="T0" fmla="*/ 0 w 26"/>
                  <a:gd name="T1" fmla="*/ 110 h 41"/>
                  <a:gd name="T2" fmla="*/ 0 w 26"/>
                  <a:gd name="T3" fmla="*/ 113 h 41"/>
                  <a:gd name="T4" fmla="*/ 0 w 26"/>
                  <a:gd name="T5" fmla="*/ 110 h 41"/>
                  <a:gd name="T6" fmla="*/ 3 w 26"/>
                  <a:gd name="T7" fmla="*/ 96 h 41"/>
                  <a:gd name="T8" fmla="*/ 22 w 26"/>
                  <a:gd name="T9" fmla="*/ 69 h 41"/>
                  <a:gd name="T10" fmla="*/ 38 w 26"/>
                  <a:gd name="T11" fmla="*/ 41 h 41"/>
                  <a:gd name="T12" fmla="*/ 46 w 26"/>
                  <a:gd name="T13" fmla="*/ 33 h 41"/>
                  <a:gd name="T14" fmla="*/ 66 w 26"/>
                  <a:gd name="T15" fmla="*/ 11 h 41"/>
                  <a:gd name="T16" fmla="*/ 71 w 26"/>
                  <a:gd name="T17" fmla="*/ 0 h 41"/>
                  <a:gd name="T18" fmla="*/ 66 w 26"/>
                  <a:gd name="T19" fmla="*/ 11 h 41"/>
                  <a:gd name="T20" fmla="*/ 46 w 26"/>
                  <a:gd name="T21" fmla="*/ 33 h 41"/>
                  <a:gd name="T22" fmla="*/ 41 w 26"/>
                  <a:gd name="T23" fmla="*/ 41 h 41"/>
                  <a:gd name="T24" fmla="*/ 25 w 26"/>
                  <a:gd name="T25" fmla="*/ 69 h 41"/>
                  <a:gd name="T26" fmla="*/ 8 w 26"/>
                  <a:gd name="T27" fmla="*/ 96 h 41"/>
                  <a:gd name="T28" fmla="*/ 0 w 26"/>
                  <a:gd name="T29" fmla="*/ 11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41">
                    <a:moveTo>
                      <a:pt x="0" y="40"/>
                    </a:moveTo>
                    <a:lnTo>
                      <a:pt x="0" y="41"/>
                    </a:lnTo>
                    <a:lnTo>
                      <a:pt x="0" y="40"/>
                    </a:lnTo>
                    <a:lnTo>
                      <a:pt x="1" y="35"/>
                    </a:lnTo>
                    <a:lnTo>
                      <a:pt x="8" y="25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4" y="4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9" y="25"/>
                    </a:lnTo>
                    <a:lnTo>
                      <a:pt x="3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76" name="Freeform 306"/>
              <p:cNvSpPr>
                <a:spLocks/>
              </p:cNvSpPr>
              <p:nvPr/>
            </p:nvSpPr>
            <p:spPr bwMode="auto">
              <a:xfrm>
                <a:off x="2511" y="2126"/>
                <a:ext cx="137" cy="52"/>
              </a:xfrm>
              <a:custGeom>
                <a:avLst/>
                <a:gdLst>
                  <a:gd name="T0" fmla="*/ 3 w 50"/>
                  <a:gd name="T1" fmla="*/ 49 h 19"/>
                  <a:gd name="T2" fmla="*/ 0 w 50"/>
                  <a:gd name="T3" fmla="*/ 52 h 19"/>
                  <a:gd name="T4" fmla="*/ 0 w 50"/>
                  <a:gd name="T5" fmla="*/ 49 h 19"/>
                  <a:gd name="T6" fmla="*/ 3 w 50"/>
                  <a:gd name="T7" fmla="*/ 49 h 19"/>
                  <a:gd name="T8" fmla="*/ 16 w 50"/>
                  <a:gd name="T9" fmla="*/ 41 h 19"/>
                  <a:gd name="T10" fmla="*/ 52 w 50"/>
                  <a:gd name="T11" fmla="*/ 27 h 19"/>
                  <a:gd name="T12" fmla="*/ 99 w 50"/>
                  <a:gd name="T13" fmla="*/ 11 h 19"/>
                  <a:gd name="T14" fmla="*/ 126 w 50"/>
                  <a:gd name="T15" fmla="*/ 5 h 19"/>
                  <a:gd name="T16" fmla="*/ 137 w 50"/>
                  <a:gd name="T17" fmla="*/ 0 h 19"/>
                  <a:gd name="T18" fmla="*/ 126 w 50"/>
                  <a:gd name="T19" fmla="*/ 5 h 19"/>
                  <a:gd name="T20" fmla="*/ 96 w 50"/>
                  <a:gd name="T21" fmla="*/ 11 h 19"/>
                  <a:gd name="T22" fmla="*/ 52 w 50"/>
                  <a:gd name="T23" fmla="*/ 27 h 19"/>
                  <a:gd name="T24" fmla="*/ 3 w 50"/>
                  <a:gd name="T25" fmla="*/ 4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6" y="15"/>
                    </a:lnTo>
                    <a:lnTo>
                      <a:pt x="19" y="10"/>
                    </a:lnTo>
                    <a:lnTo>
                      <a:pt x="36" y="4"/>
                    </a:lnTo>
                    <a:lnTo>
                      <a:pt x="46" y="2"/>
                    </a:lnTo>
                    <a:lnTo>
                      <a:pt x="50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19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77" name="Freeform 307"/>
              <p:cNvSpPr>
                <a:spLocks/>
              </p:cNvSpPr>
              <p:nvPr/>
            </p:nvSpPr>
            <p:spPr bwMode="auto">
              <a:xfrm>
                <a:off x="2396" y="2139"/>
                <a:ext cx="291" cy="231"/>
              </a:xfrm>
              <a:custGeom>
                <a:avLst/>
                <a:gdLst>
                  <a:gd name="T0" fmla="*/ 5 w 106"/>
                  <a:gd name="T1" fmla="*/ 220 h 84"/>
                  <a:gd name="T2" fmla="*/ 5 w 106"/>
                  <a:gd name="T3" fmla="*/ 223 h 84"/>
                  <a:gd name="T4" fmla="*/ 0 w 106"/>
                  <a:gd name="T5" fmla="*/ 231 h 84"/>
                  <a:gd name="T6" fmla="*/ 3 w 106"/>
                  <a:gd name="T7" fmla="*/ 223 h 84"/>
                  <a:gd name="T8" fmla="*/ 5 w 106"/>
                  <a:gd name="T9" fmla="*/ 220 h 84"/>
                  <a:gd name="T10" fmla="*/ 5 w 106"/>
                  <a:gd name="T11" fmla="*/ 217 h 84"/>
                  <a:gd name="T12" fmla="*/ 11 w 106"/>
                  <a:gd name="T13" fmla="*/ 209 h 84"/>
                  <a:gd name="T14" fmla="*/ 19 w 106"/>
                  <a:gd name="T15" fmla="*/ 179 h 84"/>
                  <a:gd name="T16" fmla="*/ 30 w 106"/>
                  <a:gd name="T17" fmla="*/ 157 h 84"/>
                  <a:gd name="T18" fmla="*/ 41 w 106"/>
                  <a:gd name="T19" fmla="*/ 138 h 84"/>
                  <a:gd name="T20" fmla="*/ 55 w 106"/>
                  <a:gd name="T21" fmla="*/ 118 h 84"/>
                  <a:gd name="T22" fmla="*/ 71 w 106"/>
                  <a:gd name="T23" fmla="*/ 99 h 84"/>
                  <a:gd name="T24" fmla="*/ 91 w 106"/>
                  <a:gd name="T25" fmla="*/ 80 h 84"/>
                  <a:gd name="T26" fmla="*/ 110 w 106"/>
                  <a:gd name="T27" fmla="*/ 66 h 84"/>
                  <a:gd name="T28" fmla="*/ 146 w 106"/>
                  <a:gd name="T29" fmla="*/ 41 h 84"/>
                  <a:gd name="T30" fmla="*/ 173 w 106"/>
                  <a:gd name="T31" fmla="*/ 28 h 84"/>
                  <a:gd name="T32" fmla="*/ 187 w 106"/>
                  <a:gd name="T33" fmla="*/ 25 h 84"/>
                  <a:gd name="T34" fmla="*/ 211 w 106"/>
                  <a:gd name="T35" fmla="*/ 19 h 84"/>
                  <a:gd name="T36" fmla="*/ 258 w 106"/>
                  <a:gd name="T37" fmla="*/ 8 h 84"/>
                  <a:gd name="T38" fmla="*/ 291 w 106"/>
                  <a:gd name="T39" fmla="*/ 0 h 84"/>
                  <a:gd name="T40" fmla="*/ 258 w 106"/>
                  <a:gd name="T41" fmla="*/ 8 h 84"/>
                  <a:gd name="T42" fmla="*/ 184 w 106"/>
                  <a:gd name="T43" fmla="*/ 28 h 84"/>
                  <a:gd name="T44" fmla="*/ 173 w 106"/>
                  <a:gd name="T45" fmla="*/ 30 h 84"/>
                  <a:gd name="T46" fmla="*/ 146 w 106"/>
                  <a:gd name="T47" fmla="*/ 44 h 84"/>
                  <a:gd name="T48" fmla="*/ 110 w 106"/>
                  <a:gd name="T49" fmla="*/ 69 h 84"/>
                  <a:gd name="T50" fmla="*/ 88 w 106"/>
                  <a:gd name="T51" fmla="*/ 83 h 84"/>
                  <a:gd name="T52" fmla="*/ 71 w 106"/>
                  <a:gd name="T53" fmla="*/ 99 h 84"/>
                  <a:gd name="T54" fmla="*/ 55 w 106"/>
                  <a:gd name="T55" fmla="*/ 121 h 84"/>
                  <a:gd name="T56" fmla="*/ 41 w 106"/>
                  <a:gd name="T57" fmla="*/ 140 h 84"/>
                  <a:gd name="T58" fmla="*/ 30 w 106"/>
                  <a:gd name="T59" fmla="*/ 157 h 84"/>
                  <a:gd name="T60" fmla="*/ 25 w 106"/>
                  <a:gd name="T61" fmla="*/ 179 h 84"/>
                  <a:gd name="T62" fmla="*/ 14 w 106"/>
                  <a:gd name="T63" fmla="*/ 209 h 84"/>
                  <a:gd name="T64" fmla="*/ 11 w 106"/>
                  <a:gd name="T65" fmla="*/ 220 h 84"/>
                  <a:gd name="T66" fmla="*/ 5 w 106"/>
                  <a:gd name="T67" fmla="*/ 22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6" h="84">
                    <a:moveTo>
                      <a:pt x="2" y="80"/>
                    </a:moveTo>
                    <a:lnTo>
                      <a:pt x="2" y="81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6"/>
                    </a:lnTo>
                    <a:lnTo>
                      <a:pt x="7" y="65"/>
                    </a:lnTo>
                    <a:lnTo>
                      <a:pt x="11" y="57"/>
                    </a:lnTo>
                    <a:lnTo>
                      <a:pt x="15" y="50"/>
                    </a:lnTo>
                    <a:lnTo>
                      <a:pt x="20" y="43"/>
                    </a:lnTo>
                    <a:lnTo>
                      <a:pt x="26" y="36"/>
                    </a:lnTo>
                    <a:lnTo>
                      <a:pt x="33" y="29"/>
                    </a:lnTo>
                    <a:lnTo>
                      <a:pt x="40" y="24"/>
                    </a:lnTo>
                    <a:lnTo>
                      <a:pt x="53" y="15"/>
                    </a:lnTo>
                    <a:lnTo>
                      <a:pt x="63" y="10"/>
                    </a:lnTo>
                    <a:lnTo>
                      <a:pt x="68" y="9"/>
                    </a:lnTo>
                    <a:lnTo>
                      <a:pt x="77" y="7"/>
                    </a:lnTo>
                    <a:lnTo>
                      <a:pt x="94" y="3"/>
                    </a:lnTo>
                    <a:lnTo>
                      <a:pt x="106" y="0"/>
                    </a:lnTo>
                    <a:lnTo>
                      <a:pt x="94" y="3"/>
                    </a:lnTo>
                    <a:lnTo>
                      <a:pt x="67" y="10"/>
                    </a:lnTo>
                    <a:lnTo>
                      <a:pt x="63" y="11"/>
                    </a:lnTo>
                    <a:lnTo>
                      <a:pt x="53" y="16"/>
                    </a:lnTo>
                    <a:lnTo>
                      <a:pt x="40" y="25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0" y="44"/>
                    </a:lnTo>
                    <a:lnTo>
                      <a:pt x="15" y="51"/>
                    </a:lnTo>
                    <a:lnTo>
                      <a:pt x="11" y="57"/>
                    </a:lnTo>
                    <a:lnTo>
                      <a:pt x="9" y="65"/>
                    </a:lnTo>
                    <a:lnTo>
                      <a:pt x="5" y="76"/>
                    </a:lnTo>
                    <a:lnTo>
                      <a:pt x="4" y="80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78" name="Freeform 308"/>
              <p:cNvSpPr>
                <a:spLocks/>
              </p:cNvSpPr>
              <p:nvPr/>
            </p:nvSpPr>
            <p:spPr bwMode="auto">
              <a:xfrm>
                <a:off x="2407" y="2161"/>
                <a:ext cx="326" cy="223"/>
              </a:xfrm>
              <a:custGeom>
                <a:avLst/>
                <a:gdLst>
                  <a:gd name="T0" fmla="*/ 5 w 119"/>
                  <a:gd name="T1" fmla="*/ 215 h 81"/>
                  <a:gd name="T2" fmla="*/ 3 w 119"/>
                  <a:gd name="T3" fmla="*/ 215 h 81"/>
                  <a:gd name="T4" fmla="*/ 0 w 119"/>
                  <a:gd name="T5" fmla="*/ 223 h 81"/>
                  <a:gd name="T6" fmla="*/ 3 w 119"/>
                  <a:gd name="T7" fmla="*/ 215 h 81"/>
                  <a:gd name="T8" fmla="*/ 5 w 119"/>
                  <a:gd name="T9" fmla="*/ 212 h 81"/>
                  <a:gd name="T10" fmla="*/ 14 w 119"/>
                  <a:gd name="T11" fmla="*/ 201 h 81"/>
                  <a:gd name="T12" fmla="*/ 27 w 119"/>
                  <a:gd name="T13" fmla="*/ 171 h 81"/>
                  <a:gd name="T14" fmla="*/ 49 w 119"/>
                  <a:gd name="T15" fmla="*/ 129 h 81"/>
                  <a:gd name="T16" fmla="*/ 66 w 119"/>
                  <a:gd name="T17" fmla="*/ 110 h 81"/>
                  <a:gd name="T18" fmla="*/ 85 w 119"/>
                  <a:gd name="T19" fmla="*/ 85 h 81"/>
                  <a:gd name="T20" fmla="*/ 104 w 119"/>
                  <a:gd name="T21" fmla="*/ 69 h 81"/>
                  <a:gd name="T22" fmla="*/ 126 w 119"/>
                  <a:gd name="T23" fmla="*/ 50 h 81"/>
                  <a:gd name="T24" fmla="*/ 145 w 119"/>
                  <a:gd name="T25" fmla="*/ 41 h 81"/>
                  <a:gd name="T26" fmla="*/ 164 w 119"/>
                  <a:gd name="T27" fmla="*/ 30 h 81"/>
                  <a:gd name="T28" fmla="*/ 200 w 119"/>
                  <a:gd name="T29" fmla="*/ 19 h 81"/>
                  <a:gd name="T30" fmla="*/ 211 w 119"/>
                  <a:gd name="T31" fmla="*/ 17 h 81"/>
                  <a:gd name="T32" fmla="*/ 238 w 119"/>
                  <a:gd name="T33" fmla="*/ 8 h 81"/>
                  <a:gd name="T34" fmla="*/ 290 w 119"/>
                  <a:gd name="T35" fmla="*/ 0 h 81"/>
                  <a:gd name="T36" fmla="*/ 326 w 119"/>
                  <a:gd name="T37" fmla="*/ 0 h 81"/>
                  <a:gd name="T38" fmla="*/ 290 w 119"/>
                  <a:gd name="T39" fmla="*/ 3 h 81"/>
                  <a:gd name="T40" fmla="*/ 252 w 119"/>
                  <a:gd name="T41" fmla="*/ 8 h 81"/>
                  <a:gd name="T42" fmla="*/ 205 w 119"/>
                  <a:gd name="T43" fmla="*/ 19 h 81"/>
                  <a:gd name="T44" fmla="*/ 197 w 119"/>
                  <a:gd name="T45" fmla="*/ 22 h 81"/>
                  <a:gd name="T46" fmla="*/ 164 w 119"/>
                  <a:gd name="T47" fmla="*/ 33 h 81"/>
                  <a:gd name="T48" fmla="*/ 145 w 119"/>
                  <a:gd name="T49" fmla="*/ 41 h 81"/>
                  <a:gd name="T50" fmla="*/ 126 w 119"/>
                  <a:gd name="T51" fmla="*/ 55 h 81"/>
                  <a:gd name="T52" fmla="*/ 104 w 119"/>
                  <a:gd name="T53" fmla="*/ 72 h 81"/>
                  <a:gd name="T54" fmla="*/ 85 w 119"/>
                  <a:gd name="T55" fmla="*/ 88 h 81"/>
                  <a:gd name="T56" fmla="*/ 66 w 119"/>
                  <a:gd name="T57" fmla="*/ 110 h 81"/>
                  <a:gd name="T58" fmla="*/ 52 w 119"/>
                  <a:gd name="T59" fmla="*/ 132 h 81"/>
                  <a:gd name="T60" fmla="*/ 30 w 119"/>
                  <a:gd name="T61" fmla="*/ 173 h 81"/>
                  <a:gd name="T62" fmla="*/ 14 w 119"/>
                  <a:gd name="T63" fmla="*/ 204 h 81"/>
                  <a:gd name="T64" fmla="*/ 5 w 119"/>
                  <a:gd name="T65" fmla="*/ 215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81">
                    <a:moveTo>
                      <a:pt x="2" y="78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1" y="78"/>
                    </a:lnTo>
                    <a:lnTo>
                      <a:pt x="2" y="77"/>
                    </a:lnTo>
                    <a:lnTo>
                      <a:pt x="5" y="73"/>
                    </a:lnTo>
                    <a:lnTo>
                      <a:pt x="10" y="62"/>
                    </a:lnTo>
                    <a:lnTo>
                      <a:pt x="18" y="47"/>
                    </a:lnTo>
                    <a:lnTo>
                      <a:pt x="24" y="40"/>
                    </a:lnTo>
                    <a:lnTo>
                      <a:pt x="31" y="31"/>
                    </a:lnTo>
                    <a:lnTo>
                      <a:pt x="38" y="25"/>
                    </a:lnTo>
                    <a:lnTo>
                      <a:pt x="46" y="18"/>
                    </a:lnTo>
                    <a:lnTo>
                      <a:pt x="53" y="15"/>
                    </a:lnTo>
                    <a:lnTo>
                      <a:pt x="60" y="11"/>
                    </a:lnTo>
                    <a:lnTo>
                      <a:pt x="73" y="7"/>
                    </a:lnTo>
                    <a:lnTo>
                      <a:pt x="77" y="6"/>
                    </a:lnTo>
                    <a:lnTo>
                      <a:pt x="87" y="3"/>
                    </a:lnTo>
                    <a:lnTo>
                      <a:pt x="106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92" y="3"/>
                    </a:lnTo>
                    <a:lnTo>
                      <a:pt x="75" y="7"/>
                    </a:lnTo>
                    <a:lnTo>
                      <a:pt x="72" y="8"/>
                    </a:lnTo>
                    <a:lnTo>
                      <a:pt x="60" y="12"/>
                    </a:lnTo>
                    <a:lnTo>
                      <a:pt x="53" y="15"/>
                    </a:lnTo>
                    <a:lnTo>
                      <a:pt x="46" y="20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4" y="40"/>
                    </a:lnTo>
                    <a:lnTo>
                      <a:pt x="19" y="48"/>
                    </a:lnTo>
                    <a:lnTo>
                      <a:pt x="11" y="63"/>
                    </a:lnTo>
                    <a:lnTo>
                      <a:pt x="5" y="74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79" name="Freeform 309"/>
              <p:cNvSpPr>
                <a:spLocks/>
              </p:cNvSpPr>
              <p:nvPr/>
            </p:nvSpPr>
            <p:spPr bwMode="auto">
              <a:xfrm>
                <a:off x="2412" y="2279"/>
                <a:ext cx="80" cy="143"/>
              </a:xfrm>
              <a:custGeom>
                <a:avLst/>
                <a:gdLst>
                  <a:gd name="T0" fmla="*/ 3 w 29"/>
                  <a:gd name="T1" fmla="*/ 140 h 52"/>
                  <a:gd name="T2" fmla="*/ 0 w 29"/>
                  <a:gd name="T3" fmla="*/ 140 h 52"/>
                  <a:gd name="T4" fmla="*/ 0 w 29"/>
                  <a:gd name="T5" fmla="*/ 143 h 52"/>
                  <a:gd name="T6" fmla="*/ 0 w 29"/>
                  <a:gd name="T7" fmla="*/ 140 h 52"/>
                  <a:gd name="T8" fmla="*/ 8 w 29"/>
                  <a:gd name="T9" fmla="*/ 124 h 52"/>
                  <a:gd name="T10" fmla="*/ 25 w 29"/>
                  <a:gd name="T11" fmla="*/ 85 h 52"/>
                  <a:gd name="T12" fmla="*/ 33 w 29"/>
                  <a:gd name="T13" fmla="*/ 69 h 52"/>
                  <a:gd name="T14" fmla="*/ 41 w 29"/>
                  <a:gd name="T15" fmla="*/ 52 h 52"/>
                  <a:gd name="T16" fmla="*/ 47 w 29"/>
                  <a:gd name="T17" fmla="*/ 36 h 52"/>
                  <a:gd name="T18" fmla="*/ 52 w 29"/>
                  <a:gd name="T19" fmla="*/ 25 h 52"/>
                  <a:gd name="T20" fmla="*/ 58 w 29"/>
                  <a:gd name="T21" fmla="*/ 14 h 52"/>
                  <a:gd name="T22" fmla="*/ 66 w 29"/>
                  <a:gd name="T23" fmla="*/ 8 h 52"/>
                  <a:gd name="T24" fmla="*/ 80 w 29"/>
                  <a:gd name="T25" fmla="*/ 0 h 52"/>
                  <a:gd name="T26" fmla="*/ 69 w 29"/>
                  <a:gd name="T27" fmla="*/ 8 h 52"/>
                  <a:gd name="T28" fmla="*/ 58 w 29"/>
                  <a:gd name="T29" fmla="*/ 22 h 52"/>
                  <a:gd name="T30" fmla="*/ 47 w 29"/>
                  <a:gd name="T31" fmla="*/ 36 h 52"/>
                  <a:gd name="T32" fmla="*/ 44 w 29"/>
                  <a:gd name="T33" fmla="*/ 52 h 52"/>
                  <a:gd name="T34" fmla="*/ 33 w 29"/>
                  <a:gd name="T35" fmla="*/ 69 h 52"/>
                  <a:gd name="T36" fmla="*/ 25 w 29"/>
                  <a:gd name="T37" fmla="*/ 85 h 52"/>
                  <a:gd name="T38" fmla="*/ 11 w 29"/>
                  <a:gd name="T39" fmla="*/ 124 h 52"/>
                  <a:gd name="T40" fmla="*/ 3 w 29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3" y="45"/>
                    </a:lnTo>
                    <a:lnTo>
                      <a:pt x="9" y="31"/>
                    </a:lnTo>
                    <a:lnTo>
                      <a:pt x="12" y="25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24" y="3"/>
                    </a:lnTo>
                    <a:lnTo>
                      <a:pt x="29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19"/>
                    </a:lnTo>
                    <a:lnTo>
                      <a:pt x="12" y="25"/>
                    </a:lnTo>
                    <a:lnTo>
                      <a:pt x="9" y="31"/>
                    </a:lnTo>
                    <a:lnTo>
                      <a:pt x="4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0" name="Freeform 310"/>
              <p:cNvSpPr>
                <a:spLocks/>
              </p:cNvSpPr>
              <p:nvPr/>
            </p:nvSpPr>
            <p:spPr bwMode="auto">
              <a:xfrm>
                <a:off x="2497" y="2194"/>
                <a:ext cx="110" cy="69"/>
              </a:xfrm>
              <a:custGeom>
                <a:avLst/>
                <a:gdLst>
                  <a:gd name="T0" fmla="*/ 3 w 40"/>
                  <a:gd name="T1" fmla="*/ 69 h 25"/>
                  <a:gd name="T2" fmla="*/ 0 w 40"/>
                  <a:gd name="T3" fmla="*/ 69 h 25"/>
                  <a:gd name="T4" fmla="*/ 0 w 40"/>
                  <a:gd name="T5" fmla="*/ 66 h 25"/>
                  <a:gd name="T6" fmla="*/ 11 w 40"/>
                  <a:gd name="T7" fmla="*/ 55 h 25"/>
                  <a:gd name="T8" fmla="*/ 39 w 40"/>
                  <a:gd name="T9" fmla="*/ 36 h 25"/>
                  <a:gd name="T10" fmla="*/ 63 w 40"/>
                  <a:gd name="T11" fmla="*/ 17 h 25"/>
                  <a:gd name="T12" fmla="*/ 72 w 40"/>
                  <a:gd name="T13" fmla="*/ 14 h 25"/>
                  <a:gd name="T14" fmla="*/ 74 w 40"/>
                  <a:gd name="T15" fmla="*/ 11 h 25"/>
                  <a:gd name="T16" fmla="*/ 99 w 40"/>
                  <a:gd name="T17" fmla="*/ 3 h 25"/>
                  <a:gd name="T18" fmla="*/ 110 w 40"/>
                  <a:gd name="T19" fmla="*/ 0 h 25"/>
                  <a:gd name="T20" fmla="*/ 99 w 40"/>
                  <a:gd name="T21" fmla="*/ 3 h 25"/>
                  <a:gd name="T22" fmla="*/ 74 w 40"/>
                  <a:gd name="T23" fmla="*/ 14 h 25"/>
                  <a:gd name="T24" fmla="*/ 63 w 40"/>
                  <a:gd name="T25" fmla="*/ 22 h 25"/>
                  <a:gd name="T26" fmla="*/ 39 w 40"/>
                  <a:gd name="T27" fmla="*/ 39 h 25"/>
                  <a:gd name="T28" fmla="*/ 14 w 40"/>
                  <a:gd name="T29" fmla="*/ 55 h 25"/>
                  <a:gd name="T30" fmla="*/ 3 w 40"/>
                  <a:gd name="T31" fmla="*/ 6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25">
                    <a:moveTo>
                      <a:pt x="1" y="25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4" y="20"/>
                    </a:lnTo>
                    <a:lnTo>
                      <a:pt x="14" y="13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7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3" y="8"/>
                    </a:lnTo>
                    <a:lnTo>
                      <a:pt x="14" y="14"/>
                    </a:lnTo>
                    <a:lnTo>
                      <a:pt x="5" y="20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1" name="Freeform 311"/>
              <p:cNvSpPr>
                <a:spLocks/>
              </p:cNvSpPr>
              <p:nvPr/>
            </p:nvSpPr>
            <p:spPr bwMode="auto">
              <a:xfrm>
                <a:off x="2421" y="2194"/>
                <a:ext cx="345" cy="250"/>
              </a:xfrm>
              <a:custGeom>
                <a:avLst/>
                <a:gdLst>
                  <a:gd name="T0" fmla="*/ 3 w 126"/>
                  <a:gd name="T1" fmla="*/ 236 h 91"/>
                  <a:gd name="T2" fmla="*/ 3 w 126"/>
                  <a:gd name="T3" fmla="*/ 239 h 91"/>
                  <a:gd name="T4" fmla="*/ 0 w 126"/>
                  <a:gd name="T5" fmla="*/ 250 h 91"/>
                  <a:gd name="T6" fmla="*/ 3 w 126"/>
                  <a:gd name="T7" fmla="*/ 239 h 91"/>
                  <a:gd name="T8" fmla="*/ 3 w 126"/>
                  <a:gd name="T9" fmla="*/ 236 h 91"/>
                  <a:gd name="T10" fmla="*/ 5 w 126"/>
                  <a:gd name="T11" fmla="*/ 223 h 91"/>
                  <a:gd name="T12" fmla="*/ 25 w 126"/>
                  <a:gd name="T13" fmla="*/ 192 h 91"/>
                  <a:gd name="T14" fmla="*/ 58 w 126"/>
                  <a:gd name="T15" fmla="*/ 148 h 91"/>
                  <a:gd name="T16" fmla="*/ 93 w 126"/>
                  <a:gd name="T17" fmla="*/ 99 h 91"/>
                  <a:gd name="T18" fmla="*/ 101 w 126"/>
                  <a:gd name="T19" fmla="*/ 88 h 91"/>
                  <a:gd name="T20" fmla="*/ 112 w 126"/>
                  <a:gd name="T21" fmla="*/ 77 h 91"/>
                  <a:gd name="T22" fmla="*/ 134 w 126"/>
                  <a:gd name="T23" fmla="*/ 63 h 91"/>
                  <a:gd name="T24" fmla="*/ 159 w 126"/>
                  <a:gd name="T25" fmla="*/ 52 h 91"/>
                  <a:gd name="T26" fmla="*/ 183 w 126"/>
                  <a:gd name="T27" fmla="*/ 41 h 91"/>
                  <a:gd name="T28" fmla="*/ 200 w 126"/>
                  <a:gd name="T29" fmla="*/ 36 h 91"/>
                  <a:gd name="T30" fmla="*/ 214 w 126"/>
                  <a:gd name="T31" fmla="*/ 27 h 91"/>
                  <a:gd name="T32" fmla="*/ 225 w 126"/>
                  <a:gd name="T33" fmla="*/ 16 h 91"/>
                  <a:gd name="T34" fmla="*/ 227 w 126"/>
                  <a:gd name="T35" fmla="*/ 14 h 91"/>
                  <a:gd name="T36" fmla="*/ 230 w 126"/>
                  <a:gd name="T37" fmla="*/ 11 h 91"/>
                  <a:gd name="T38" fmla="*/ 255 w 126"/>
                  <a:gd name="T39" fmla="*/ 8 h 91"/>
                  <a:gd name="T40" fmla="*/ 282 w 126"/>
                  <a:gd name="T41" fmla="*/ 3 h 91"/>
                  <a:gd name="T42" fmla="*/ 312 w 126"/>
                  <a:gd name="T43" fmla="*/ 3 h 91"/>
                  <a:gd name="T44" fmla="*/ 345 w 126"/>
                  <a:gd name="T45" fmla="*/ 0 h 91"/>
                  <a:gd name="T46" fmla="*/ 309 w 126"/>
                  <a:gd name="T47" fmla="*/ 3 h 91"/>
                  <a:gd name="T48" fmla="*/ 266 w 126"/>
                  <a:gd name="T49" fmla="*/ 8 h 91"/>
                  <a:gd name="T50" fmla="*/ 233 w 126"/>
                  <a:gd name="T51" fmla="*/ 11 h 91"/>
                  <a:gd name="T52" fmla="*/ 225 w 126"/>
                  <a:gd name="T53" fmla="*/ 16 h 91"/>
                  <a:gd name="T54" fmla="*/ 225 w 126"/>
                  <a:gd name="T55" fmla="*/ 22 h 91"/>
                  <a:gd name="T56" fmla="*/ 211 w 126"/>
                  <a:gd name="T57" fmla="*/ 30 h 91"/>
                  <a:gd name="T58" fmla="*/ 200 w 126"/>
                  <a:gd name="T59" fmla="*/ 38 h 91"/>
                  <a:gd name="T60" fmla="*/ 178 w 126"/>
                  <a:gd name="T61" fmla="*/ 44 h 91"/>
                  <a:gd name="T62" fmla="*/ 156 w 126"/>
                  <a:gd name="T63" fmla="*/ 55 h 91"/>
                  <a:gd name="T64" fmla="*/ 131 w 126"/>
                  <a:gd name="T65" fmla="*/ 66 h 91"/>
                  <a:gd name="T66" fmla="*/ 112 w 126"/>
                  <a:gd name="T67" fmla="*/ 80 h 91"/>
                  <a:gd name="T68" fmla="*/ 101 w 126"/>
                  <a:gd name="T69" fmla="*/ 88 h 91"/>
                  <a:gd name="T70" fmla="*/ 93 w 126"/>
                  <a:gd name="T71" fmla="*/ 102 h 91"/>
                  <a:gd name="T72" fmla="*/ 58 w 126"/>
                  <a:gd name="T73" fmla="*/ 151 h 91"/>
                  <a:gd name="T74" fmla="*/ 30 w 126"/>
                  <a:gd name="T75" fmla="*/ 192 h 91"/>
                  <a:gd name="T76" fmla="*/ 8 w 126"/>
                  <a:gd name="T77" fmla="*/ 223 h 91"/>
                  <a:gd name="T78" fmla="*/ 3 w 126"/>
                  <a:gd name="T79" fmla="*/ 236 h 9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6" h="91">
                    <a:moveTo>
                      <a:pt x="1" y="86"/>
                    </a:moveTo>
                    <a:lnTo>
                      <a:pt x="1" y="87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2" y="81"/>
                    </a:lnTo>
                    <a:lnTo>
                      <a:pt x="9" y="70"/>
                    </a:lnTo>
                    <a:lnTo>
                      <a:pt x="21" y="54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1" y="28"/>
                    </a:lnTo>
                    <a:lnTo>
                      <a:pt x="49" y="23"/>
                    </a:lnTo>
                    <a:lnTo>
                      <a:pt x="58" y="19"/>
                    </a:lnTo>
                    <a:lnTo>
                      <a:pt x="67" y="15"/>
                    </a:lnTo>
                    <a:lnTo>
                      <a:pt x="73" y="13"/>
                    </a:lnTo>
                    <a:lnTo>
                      <a:pt x="78" y="10"/>
                    </a:lnTo>
                    <a:lnTo>
                      <a:pt x="82" y="6"/>
                    </a:lnTo>
                    <a:lnTo>
                      <a:pt x="83" y="5"/>
                    </a:lnTo>
                    <a:lnTo>
                      <a:pt x="84" y="4"/>
                    </a:lnTo>
                    <a:lnTo>
                      <a:pt x="93" y="3"/>
                    </a:lnTo>
                    <a:lnTo>
                      <a:pt x="103" y="1"/>
                    </a:lnTo>
                    <a:lnTo>
                      <a:pt x="114" y="1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97" y="3"/>
                    </a:lnTo>
                    <a:lnTo>
                      <a:pt x="85" y="4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77" y="11"/>
                    </a:lnTo>
                    <a:lnTo>
                      <a:pt x="73" y="14"/>
                    </a:lnTo>
                    <a:lnTo>
                      <a:pt x="65" y="16"/>
                    </a:lnTo>
                    <a:lnTo>
                      <a:pt x="57" y="20"/>
                    </a:lnTo>
                    <a:lnTo>
                      <a:pt x="48" y="24"/>
                    </a:lnTo>
                    <a:lnTo>
                      <a:pt x="41" y="29"/>
                    </a:lnTo>
                    <a:lnTo>
                      <a:pt x="37" y="32"/>
                    </a:lnTo>
                    <a:lnTo>
                      <a:pt x="34" y="37"/>
                    </a:lnTo>
                    <a:lnTo>
                      <a:pt x="21" y="55"/>
                    </a:lnTo>
                    <a:lnTo>
                      <a:pt x="11" y="70"/>
                    </a:lnTo>
                    <a:lnTo>
                      <a:pt x="3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2" name="Freeform 312"/>
              <p:cNvSpPr>
                <a:spLocks/>
              </p:cNvSpPr>
              <p:nvPr/>
            </p:nvSpPr>
            <p:spPr bwMode="auto">
              <a:xfrm>
                <a:off x="2451" y="2178"/>
                <a:ext cx="310" cy="181"/>
              </a:xfrm>
              <a:custGeom>
                <a:avLst/>
                <a:gdLst>
                  <a:gd name="T0" fmla="*/ 5 w 113"/>
                  <a:gd name="T1" fmla="*/ 173 h 66"/>
                  <a:gd name="T2" fmla="*/ 3 w 113"/>
                  <a:gd name="T3" fmla="*/ 173 h 66"/>
                  <a:gd name="T4" fmla="*/ 0 w 113"/>
                  <a:gd name="T5" fmla="*/ 181 h 66"/>
                  <a:gd name="T6" fmla="*/ 3 w 113"/>
                  <a:gd name="T7" fmla="*/ 173 h 66"/>
                  <a:gd name="T8" fmla="*/ 5 w 113"/>
                  <a:gd name="T9" fmla="*/ 170 h 66"/>
                  <a:gd name="T10" fmla="*/ 14 w 113"/>
                  <a:gd name="T11" fmla="*/ 165 h 66"/>
                  <a:gd name="T12" fmla="*/ 30 w 113"/>
                  <a:gd name="T13" fmla="*/ 140 h 66"/>
                  <a:gd name="T14" fmla="*/ 58 w 113"/>
                  <a:gd name="T15" fmla="*/ 104 h 66"/>
                  <a:gd name="T16" fmla="*/ 71 w 113"/>
                  <a:gd name="T17" fmla="*/ 85 h 66"/>
                  <a:gd name="T18" fmla="*/ 91 w 113"/>
                  <a:gd name="T19" fmla="*/ 71 h 66"/>
                  <a:gd name="T20" fmla="*/ 132 w 113"/>
                  <a:gd name="T21" fmla="*/ 47 h 66"/>
                  <a:gd name="T22" fmla="*/ 170 w 113"/>
                  <a:gd name="T23" fmla="*/ 30 h 66"/>
                  <a:gd name="T24" fmla="*/ 198 w 113"/>
                  <a:gd name="T25" fmla="*/ 16 h 66"/>
                  <a:gd name="T26" fmla="*/ 208 w 113"/>
                  <a:gd name="T27" fmla="*/ 14 h 66"/>
                  <a:gd name="T28" fmla="*/ 230 w 113"/>
                  <a:gd name="T29" fmla="*/ 3 h 66"/>
                  <a:gd name="T30" fmla="*/ 255 w 113"/>
                  <a:gd name="T31" fmla="*/ 0 h 66"/>
                  <a:gd name="T32" fmla="*/ 280 w 113"/>
                  <a:gd name="T33" fmla="*/ 3 h 66"/>
                  <a:gd name="T34" fmla="*/ 310 w 113"/>
                  <a:gd name="T35" fmla="*/ 5 h 66"/>
                  <a:gd name="T36" fmla="*/ 280 w 113"/>
                  <a:gd name="T37" fmla="*/ 3 h 66"/>
                  <a:gd name="T38" fmla="*/ 274 w 113"/>
                  <a:gd name="T39" fmla="*/ 0 h 66"/>
                  <a:gd name="T40" fmla="*/ 269 w 113"/>
                  <a:gd name="T41" fmla="*/ 0 h 66"/>
                  <a:gd name="T42" fmla="*/ 241 w 113"/>
                  <a:gd name="T43" fmla="*/ 3 h 66"/>
                  <a:gd name="T44" fmla="*/ 217 w 113"/>
                  <a:gd name="T45" fmla="*/ 11 h 66"/>
                  <a:gd name="T46" fmla="*/ 208 w 113"/>
                  <a:gd name="T47" fmla="*/ 14 h 66"/>
                  <a:gd name="T48" fmla="*/ 208 w 113"/>
                  <a:gd name="T49" fmla="*/ 16 h 66"/>
                  <a:gd name="T50" fmla="*/ 198 w 113"/>
                  <a:gd name="T51" fmla="*/ 19 h 66"/>
                  <a:gd name="T52" fmla="*/ 170 w 113"/>
                  <a:gd name="T53" fmla="*/ 33 h 66"/>
                  <a:gd name="T54" fmla="*/ 132 w 113"/>
                  <a:gd name="T55" fmla="*/ 52 h 66"/>
                  <a:gd name="T56" fmla="*/ 88 w 113"/>
                  <a:gd name="T57" fmla="*/ 71 h 66"/>
                  <a:gd name="T58" fmla="*/ 71 w 113"/>
                  <a:gd name="T59" fmla="*/ 88 h 66"/>
                  <a:gd name="T60" fmla="*/ 58 w 113"/>
                  <a:gd name="T61" fmla="*/ 104 h 66"/>
                  <a:gd name="T62" fmla="*/ 30 w 113"/>
                  <a:gd name="T63" fmla="*/ 140 h 66"/>
                  <a:gd name="T64" fmla="*/ 14 w 113"/>
                  <a:gd name="T65" fmla="*/ 165 h 66"/>
                  <a:gd name="T66" fmla="*/ 8 w 113"/>
                  <a:gd name="T67" fmla="*/ 170 h 66"/>
                  <a:gd name="T68" fmla="*/ 5 w 113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3" h="66">
                    <a:moveTo>
                      <a:pt x="2" y="63"/>
                    </a:moveTo>
                    <a:lnTo>
                      <a:pt x="1" y="63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5" y="60"/>
                    </a:lnTo>
                    <a:lnTo>
                      <a:pt x="11" y="51"/>
                    </a:lnTo>
                    <a:lnTo>
                      <a:pt x="21" y="38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48" y="17"/>
                    </a:lnTo>
                    <a:lnTo>
                      <a:pt x="62" y="11"/>
                    </a:lnTo>
                    <a:lnTo>
                      <a:pt x="72" y="6"/>
                    </a:lnTo>
                    <a:lnTo>
                      <a:pt x="76" y="5"/>
                    </a:lnTo>
                    <a:lnTo>
                      <a:pt x="84" y="1"/>
                    </a:lnTo>
                    <a:lnTo>
                      <a:pt x="93" y="0"/>
                    </a:lnTo>
                    <a:lnTo>
                      <a:pt x="102" y="1"/>
                    </a:lnTo>
                    <a:lnTo>
                      <a:pt x="113" y="2"/>
                    </a:lnTo>
                    <a:lnTo>
                      <a:pt x="102" y="1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88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6" y="6"/>
                    </a:lnTo>
                    <a:lnTo>
                      <a:pt x="72" y="7"/>
                    </a:lnTo>
                    <a:lnTo>
                      <a:pt x="62" y="12"/>
                    </a:lnTo>
                    <a:lnTo>
                      <a:pt x="48" y="19"/>
                    </a:lnTo>
                    <a:lnTo>
                      <a:pt x="32" y="26"/>
                    </a:lnTo>
                    <a:lnTo>
                      <a:pt x="26" y="32"/>
                    </a:lnTo>
                    <a:lnTo>
                      <a:pt x="21" y="38"/>
                    </a:lnTo>
                    <a:lnTo>
                      <a:pt x="11" y="51"/>
                    </a:lnTo>
                    <a:lnTo>
                      <a:pt x="5" y="60"/>
                    </a:lnTo>
                    <a:lnTo>
                      <a:pt x="3" y="62"/>
                    </a:lnTo>
                    <a:lnTo>
                      <a:pt x="2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3" name="Freeform 313"/>
              <p:cNvSpPr>
                <a:spLocks/>
              </p:cNvSpPr>
              <p:nvPr/>
            </p:nvSpPr>
            <p:spPr bwMode="auto">
              <a:xfrm>
                <a:off x="2426" y="2417"/>
                <a:ext cx="25" cy="46"/>
              </a:xfrm>
              <a:custGeom>
                <a:avLst/>
                <a:gdLst>
                  <a:gd name="T0" fmla="*/ 3 w 9"/>
                  <a:gd name="T1" fmla="*/ 46 h 17"/>
                  <a:gd name="T2" fmla="*/ 0 w 9"/>
                  <a:gd name="T3" fmla="*/ 46 h 17"/>
                  <a:gd name="T4" fmla="*/ 0 w 9"/>
                  <a:gd name="T5" fmla="*/ 43 h 17"/>
                  <a:gd name="T6" fmla="*/ 11 w 9"/>
                  <a:gd name="T7" fmla="*/ 27 h 17"/>
                  <a:gd name="T8" fmla="*/ 17 w 9"/>
                  <a:gd name="T9" fmla="*/ 11 h 17"/>
                  <a:gd name="T10" fmla="*/ 19 w 9"/>
                  <a:gd name="T11" fmla="*/ 3 h 17"/>
                  <a:gd name="T12" fmla="*/ 25 w 9"/>
                  <a:gd name="T13" fmla="*/ 0 h 17"/>
                  <a:gd name="T14" fmla="*/ 25 w 9"/>
                  <a:gd name="T15" fmla="*/ 3 h 17"/>
                  <a:gd name="T16" fmla="*/ 17 w 9"/>
                  <a:gd name="T17" fmla="*/ 14 h 17"/>
                  <a:gd name="T18" fmla="*/ 11 w 9"/>
                  <a:gd name="T19" fmla="*/ 30 h 17"/>
                  <a:gd name="T20" fmla="*/ 3 w 9"/>
                  <a:gd name="T21" fmla="*/ 46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7">
                    <a:moveTo>
                      <a:pt x="1" y="17"/>
                    </a:moveTo>
                    <a:lnTo>
                      <a:pt x="0" y="17"/>
                    </a:lnTo>
                    <a:lnTo>
                      <a:pt x="0" y="16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4" y="11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4" name="Freeform 314"/>
              <p:cNvSpPr>
                <a:spLocks/>
              </p:cNvSpPr>
              <p:nvPr/>
            </p:nvSpPr>
            <p:spPr bwMode="auto">
              <a:xfrm>
                <a:off x="2443" y="2219"/>
                <a:ext cx="351" cy="255"/>
              </a:xfrm>
              <a:custGeom>
                <a:avLst/>
                <a:gdLst>
                  <a:gd name="T0" fmla="*/ 3 w 128"/>
                  <a:gd name="T1" fmla="*/ 241 h 93"/>
                  <a:gd name="T2" fmla="*/ 3 w 128"/>
                  <a:gd name="T3" fmla="*/ 244 h 93"/>
                  <a:gd name="T4" fmla="*/ 0 w 128"/>
                  <a:gd name="T5" fmla="*/ 255 h 93"/>
                  <a:gd name="T6" fmla="*/ 3 w 128"/>
                  <a:gd name="T7" fmla="*/ 244 h 93"/>
                  <a:gd name="T8" fmla="*/ 3 w 128"/>
                  <a:gd name="T9" fmla="*/ 241 h 93"/>
                  <a:gd name="T10" fmla="*/ 8 w 128"/>
                  <a:gd name="T11" fmla="*/ 228 h 93"/>
                  <a:gd name="T12" fmla="*/ 22 w 128"/>
                  <a:gd name="T13" fmla="*/ 189 h 93"/>
                  <a:gd name="T14" fmla="*/ 30 w 128"/>
                  <a:gd name="T15" fmla="*/ 167 h 93"/>
                  <a:gd name="T16" fmla="*/ 44 w 128"/>
                  <a:gd name="T17" fmla="*/ 143 h 93"/>
                  <a:gd name="T18" fmla="*/ 63 w 128"/>
                  <a:gd name="T19" fmla="*/ 118 h 93"/>
                  <a:gd name="T20" fmla="*/ 82 w 128"/>
                  <a:gd name="T21" fmla="*/ 96 h 93"/>
                  <a:gd name="T22" fmla="*/ 104 w 128"/>
                  <a:gd name="T23" fmla="*/ 71 h 93"/>
                  <a:gd name="T24" fmla="*/ 126 w 128"/>
                  <a:gd name="T25" fmla="*/ 52 h 93"/>
                  <a:gd name="T26" fmla="*/ 151 w 128"/>
                  <a:gd name="T27" fmla="*/ 38 h 93"/>
                  <a:gd name="T28" fmla="*/ 176 w 128"/>
                  <a:gd name="T29" fmla="*/ 27 h 93"/>
                  <a:gd name="T30" fmla="*/ 208 w 128"/>
                  <a:gd name="T31" fmla="*/ 14 h 93"/>
                  <a:gd name="T32" fmla="*/ 222 w 128"/>
                  <a:gd name="T33" fmla="*/ 11 h 93"/>
                  <a:gd name="T34" fmla="*/ 252 w 128"/>
                  <a:gd name="T35" fmla="*/ 3 h 93"/>
                  <a:gd name="T36" fmla="*/ 282 w 128"/>
                  <a:gd name="T37" fmla="*/ 0 h 93"/>
                  <a:gd name="T38" fmla="*/ 315 w 128"/>
                  <a:gd name="T39" fmla="*/ 0 h 93"/>
                  <a:gd name="T40" fmla="*/ 351 w 128"/>
                  <a:gd name="T41" fmla="*/ 3 h 93"/>
                  <a:gd name="T42" fmla="*/ 315 w 128"/>
                  <a:gd name="T43" fmla="*/ 3 h 93"/>
                  <a:gd name="T44" fmla="*/ 302 w 128"/>
                  <a:gd name="T45" fmla="*/ 0 h 93"/>
                  <a:gd name="T46" fmla="*/ 266 w 128"/>
                  <a:gd name="T47" fmla="*/ 3 h 93"/>
                  <a:gd name="T48" fmla="*/ 233 w 128"/>
                  <a:gd name="T49" fmla="*/ 11 h 93"/>
                  <a:gd name="T50" fmla="*/ 219 w 128"/>
                  <a:gd name="T51" fmla="*/ 14 h 93"/>
                  <a:gd name="T52" fmla="*/ 206 w 128"/>
                  <a:gd name="T53" fmla="*/ 16 h 93"/>
                  <a:gd name="T54" fmla="*/ 170 w 128"/>
                  <a:gd name="T55" fmla="*/ 30 h 93"/>
                  <a:gd name="T56" fmla="*/ 148 w 128"/>
                  <a:gd name="T57" fmla="*/ 41 h 93"/>
                  <a:gd name="T58" fmla="*/ 126 w 128"/>
                  <a:gd name="T59" fmla="*/ 55 h 93"/>
                  <a:gd name="T60" fmla="*/ 104 w 128"/>
                  <a:gd name="T61" fmla="*/ 74 h 93"/>
                  <a:gd name="T62" fmla="*/ 82 w 128"/>
                  <a:gd name="T63" fmla="*/ 99 h 93"/>
                  <a:gd name="T64" fmla="*/ 63 w 128"/>
                  <a:gd name="T65" fmla="*/ 118 h 93"/>
                  <a:gd name="T66" fmla="*/ 44 w 128"/>
                  <a:gd name="T67" fmla="*/ 143 h 93"/>
                  <a:gd name="T68" fmla="*/ 30 w 128"/>
                  <a:gd name="T69" fmla="*/ 170 h 93"/>
                  <a:gd name="T70" fmla="*/ 22 w 128"/>
                  <a:gd name="T71" fmla="*/ 189 h 93"/>
                  <a:gd name="T72" fmla="*/ 11 w 128"/>
                  <a:gd name="T73" fmla="*/ 228 h 93"/>
                  <a:gd name="T74" fmla="*/ 3 w 128"/>
                  <a:gd name="T75" fmla="*/ 241 h 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8" h="93">
                    <a:moveTo>
                      <a:pt x="1" y="88"/>
                    </a:moveTo>
                    <a:lnTo>
                      <a:pt x="1" y="89"/>
                    </a:lnTo>
                    <a:lnTo>
                      <a:pt x="0" y="93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3" y="83"/>
                    </a:lnTo>
                    <a:lnTo>
                      <a:pt x="8" y="69"/>
                    </a:lnTo>
                    <a:lnTo>
                      <a:pt x="11" y="61"/>
                    </a:lnTo>
                    <a:lnTo>
                      <a:pt x="16" y="52"/>
                    </a:lnTo>
                    <a:lnTo>
                      <a:pt x="23" y="43"/>
                    </a:lnTo>
                    <a:lnTo>
                      <a:pt x="30" y="35"/>
                    </a:lnTo>
                    <a:lnTo>
                      <a:pt x="38" y="26"/>
                    </a:lnTo>
                    <a:lnTo>
                      <a:pt x="46" y="19"/>
                    </a:lnTo>
                    <a:lnTo>
                      <a:pt x="55" y="14"/>
                    </a:lnTo>
                    <a:lnTo>
                      <a:pt x="64" y="10"/>
                    </a:lnTo>
                    <a:lnTo>
                      <a:pt x="76" y="5"/>
                    </a:lnTo>
                    <a:lnTo>
                      <a:pt x="81" y="4"/>
                    </a:lnTo>
                    <a:lnTo>
                      <a:pt x="92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8" y="1"/>
                    </a:lnTo>
                    <a:lnTo>
                      <a:pt x="115" y="1"/>
                    </a:lnTo>
                    <a:lnTo>
                      <a:pt x="110" y="0"/>
                    </a:lnTo>
                    <a:lnTo>
                      <a:pt x="97" y="1"/>
                    </a:lnTo>
                    <a:lnTo>
                      <a:pt x="85" y="4"/>
                    </a:lnTo>
                    <a:lnTo>
                      <a:pt x="80" y="5"/>
                    </a:lnTo>
                    <a:lnTo>
                      <a:pt x="75" y="6"/>
                    </a:lnTo>
                    <a:lnTo>
                      <a:pt x="62" y="11"/>
                    </a:lnTo>
                    <a:lnTo>
                      <a:pt x="54" y="15"/>
                    </a:lnTo>
                    <a:lnTo>
                      <a:pt x="46" y="20"/>
                    </a:lnTo>
                    <a:lnTo>
                      <a:pt x="38" y="27"/>
                    </a:lnTo>
                    <a:lnTo>
                      <a:pt x="30" y="36"/>
                    </a:lnTo>
                    <a:lnTo>
                      <a:pt x="23" y="43"/>
                    </a:lnTo>
                    <a:lnTo>
                      <a:pt x="16" y="52"/>
                    </a:lnTo>
                    <a:lnTo>
                      <a:pt x="11" y="62"/>
                    </a:lnTo>
                    <a:lnTo>
                      <a:pt x="8" y="69"/>
                    </a:lnTo>
                    <a:lnTo>
                      <a:pt x="4" y="83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5" name="Freeform 315"/>
              <p:cNvSpPr>
                <a:spLocks/>
              </p:cNvSpPr>
              <p:nvPr/>
            </p:nvSpPr>
            <p:spPr bwMode="auto">
              <a:xfrm>
                <a:off x="2451" y="2235"/>
                <a:ext cx="357" cy="261"/>
              </a:xfrm>
              <a:custGeom>
                <a:avLst/>
                <a:gdLst>
                  <a:gd name="T0" fmla="*/ 0 w 130"/>
                  <a:gd name="T1" fmla="*/ 250 h 95"/>
                  <a:gd name="T2" fmla="*/ 0 w 130"/>
                  <a:gd name="T3" fmla="*/ 261 h 95"/>
                  <a:gd name="T4" fmla="*/ 0 w 130"/>
                  <a:gd name="T5" fmla="*/ 250 h 95"/>
                  <a:gd name="T6" fmla="*/ 3 w 130"/>
                  <a:gd name="T7" fmla="*/ 247 h 95"/>
                  <a:gd name="T8" fmla="*/ 8 w 130"/>
                  <a:gd name="T9" fmla="*/ 236 h 95"/>
                  <a:gd name="T10" fmla="*/ 27 w 130"/>
                  <a:gd name="T11" fmla="*/ 198 h 95"/>
                  <a:gd name="T12" fmla="*/ 49 w 130"/>
                  <a:gd name="T13" fmla="*/ 151 h 95"/>
                  <a:gd name="T14" fmla="*/ 82 w 130"/>
                  <a:gd name="T15" fmla="*/ 96 h 95"/>
                  <a:gd name="T16" fmla="*/ 102 w 130"/>
                  <a:gd name="T17" fmla="*/ 71 h 95"/>
                  <a:gd name="T18" fmla="*/ 126 w 130"/>
                  <a:gd name="T19" fmla="*/ 52 h 95"/>
                  <a:gd name="T20" fmla="*/ 148 w 130"/>
                  <a:gd name="T21" fmla="*/ 36 h 95"/>
                  <a:gd name="T22" fmla="*/ 173 w 130"/>
                  <a:gd name="T23" fmla="*/ 25 h 95"/>
                  <a:gd name="T24" fmla="*/ 209 w 130"/>
                  <a:gd name="T25" fmla="*/ 11 h 95"/>
                  <a:gd name="T26" fmla="*/ 225 w 130"/>
                  <a:gd name="T27" fmla="*/ 11 h 95"/>
                  <a:gd name="T28" fmla="*/ 255 w 130"/>
                  <a:gd name="T29" fmla="*/ 3 h 95"/>
                  <a:gd name="T30" fmla="*/ 286 w 130"/>
                  <a:gd name="T31" fmla="*/ 3 h 95"/>
                  <a:gd name="T32" fmla="*/ 316 w 130"/>
                  <a:gd name="T33" fmla="*/ 0 h 95"/>
                  <a:gd name="T34" fmla="*/ 357 w 130"/>
                  <a:gd name="T35" fmla="*/ 3 h 95"/>
                  <a:gd name="T36" fmla="*/ 316 w 130"/>
                  <a:gd name="T37" fmla="*/ 3 h 95"/>
                  <a:gd name="T38" fmla="*/ 302 w 130"/>
                  <a:gd name="T39" fmla="*/ 3 h 95"/>
                  <a:gd name="T40" fmla="*/ 269 w 130"/>
                  <a:gd name="T41" fmla="*/ 3 h 95"/>
                  <a:gd name="T42" fmla="*/ 217 w 130"/>
                  <a:gd name="T43" fmla="*/ 11 h 95"/>
                  <a:gd name="T44" fmla="*/ 203 w 130"/>
                  <a:gd name="T45" fmla="*/ 14 h 95"/>
                  <a:gd name="T46" fmla="*/ 170 w 130"/>
                  <a:gd name="T47" fmla="*/ 27 h 95"/>
                  <a:gd name="T48" fmla="*/ 146 w 130"/>
                  <a:gd name="T49" fmla="*/ 38 h 95"/>
                  <a:gd name="T50" fmla="*/ 126 w 130"/>
                  <a:gd name="T51" fmla="*/ 55 h 95"/>
                  <a:gd name="T52" fmla="*/ 102 w 130"/>
                  <a:gd name="T53" fmla="*/ 74 h 95"/>
                  <a:gd name="T54" fmla="*/ 82 w 130"/>
                  <a:gd name="T55" fmla="*/ 99 h 95"/>
                  <a:gd name="T56" fmla="*/ 49 w 130"/>
                  <a:gd name="T57" fmla="*/ 154 h 95"/>
                  <a:gd name="T58" fmla="*/ 27 w 130"/>
                  <a:gd name="T59" fmla="*/ 201 h 95"/>
                  <a:gd name="T60" fmla="*/ 8 w 130"/>
                  <a:gd name="T61" fmla="*/ 236 h 95"/>
                  <a:gd name="T62" fmla="*/ 3 w 130"/>
                  <a:gd name="T63" fmla="*/ 247 h 95"/>
                  <a:gd name="T64" fmla="*/ 0 w 130"/>
                  <a:gd name="T65" fmla="*/ 250 h 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0" h="95">
                    <a:moveTo>
                      <a:pt x="0" y="91"/>
                    </a:moveTo>
                    <a:lnTo>
                      <a:pt x="0" y="95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3" y="86"/>
                    </a:lnTo>
                    <a:lnTo>
                      <a:pt x="10" y="72"/>
                    </a:lnTo>
                    <a:lnTo>
                      <a:pt x="18" y="55"/>
                    </a:lnTo>
                    <a:lnTo>
                      <a:pt x="30" y="35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3" y="9"/>
                    </a:lnTo>
                    <a:lnTo>
                      <a:pt x="76" y="4"/>
                    </a:lnTo>
                    <a:lnTo>
                      <a:pt x="82" y="4"/>
                    </a:lnTo>
                    <a:lnTo>
                      <a:pt x="93" y="1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30" y="1"/>
                    </a:lnTo>
                    <a:lnTo>
                      <a:pt x="115" y="1"/>
                    </a:lnTo>
                    <a:lnTo>
                      <a:pt x="110" y="1"/>
                    </a:lnTo>
                    <a:lnTo>
                      <a:pt x="98" y="1"/>
                    </a:lnTo>
                    <a:lnTo>
                      <a:pt x="79" y="4"/>
                    </a:lnTo>
                    <a:lnTo>
                      <a:pt x="74" y="5"/>
                    </a:lnTo>
                    <a:lnTo>
                      <a:pt x="62" y="10"/>
                    </a:lnTo>
                    <a:lnTo>
                      <a:pt x="53" y="14"/>
                    </a:lnTo>
                    <a:lnTo>
                      <a:pt x="46" y="20"/>
                    </a:lnTo>
                    <a:lnTo>
                      <a:pt x="37" y="27"/>
                    </a:lnTo>
                    <a:lnTo>
                      <a:pt x="30" y="36"/>
                    </a:lnTo>
                    <a:lnTo>
                      <a:pt x="18" y="56"/>
                    </a:lnTo>
                    <a:lnTo>
                      <a:pt x="10" y="73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6" name="Freeform 316"/>
              <p:cNvSpPr>
                <a:spLocks/>
              </p:cNvSpPr>
              <p:nvPr/>
            </p:nvSpPr>
            <p:spPr bwMode="auto">
              <a:xfrm>
                <a:off x="2465" y="2246"/>
                <a:ext cx="312" cy="272"/>
              </a:xfrm>
              <a:custGeom>
                <a:avLst/>
                <a:gdLst>
                  <a:gd name="T0" fmla="*/ 3 w 114"/>
                  <a:gd name="T1" fmla="*/ 258 h 99"/>
                  <a:gd name="T2" fmla="*/ 3 w 114"/>
                  <a:gd name="T3" fmla="*/ 264 h 99"/>
                  <a:gd name="T4" fmla="*/ 0 w 114"/>
                  <a:gd name="T5" fmla="*/ 272 h 99"/>
                  <a:gd name="T6" fmla="*/ 0 w 114"/>
                  <a:gd name="T7" fmla="*/ 264 h 99"/>
                  <a:gd name="T8" fmla="*/ 3 w 114"/>
                  <a:gd name="T9" fmla="*/ 258 h 99"/>
                  <a:gd name="T10" fmla="*/ 5 w 114"/>
                  <a:gd name="T11" fmla="*/ 245 h 99"/>
                  <a:gd name="T12" fmla="*/ 16 w 114"/>
                  <a:gd name="T13" fmla="*/ 212 h 99"/>
                  <a:gd name="T14" fmla="*/ 36 w 114"/>
                  <a:gd name="T15" fmla="*/ 162 h 99"/>
                  <a:gd name="T16" fmla="*/ 49 w 114"/>
                  <a:gd name="T17" fmla="*/ 140 h 99"/>
                  <a:gd name="T18" fmla="*/ 68 w 114"/>
                  <a:gd name="T19" fmla="*/ 113 h 99"/>
                  <a:gd name="T20" fmla="*/ 85 w 114"/>
                  <a:gd name="T21" fmla="*/ 88 h 99"/>
                  <a:gd name="T22" fmla="*/ 104 w 114"/>
                  <a:gd name="T23" fmla="*/ 71 h 99"/>
                  <a:gd name="T24" fmla="*/ 129 w 114"/>
                  <a:gd name="T25" fmla="*/ 55 h 99"/>
                  <a:gd name="T26" fmla="*/ 145 w 114"/>
                  <a:gd name="T27" fmla="*/ 41 h 99"/>
                  <a:gd name="T28" fmla="*/ 181 w 114"/>
                  <a:gd name="T29" fmla="*/ 27 h 99"/>
                  <a:gd name="T30" fmla="*/ 194 w 114"/>
                  <a:gd name="T31" fmla="*/ 25 h 99"/>
                  <a:gd name="T32" fmla="*/ 222 w 114"/>
                  <a:gd name="T33" fmla="*/ 14 h 99"/>
                  <a:gd name="T34" fmla="*/ 246 w 114"/>
                  <a:gd name="T35" fmla="*/ 5 h 99"/>
                  <a:gd name="T36" fmla="*/ 279 w 114"/>
                  <a:gd name="T37" fmla="*/ 3 h 99"/>
                  <a:gd name="T38" fmla="*/ 312 w 114"/>
                  <a:gd name="T39" fmla="*/ 0 h 99"/>
                  <a:gd name="T40" fmla="*/ 274 w 114"/>
                  <a:gd name="T41" fmla="*/ 3 h 99"/>
                  <a:gd name="T42" fmla="*/ 265 w 114"/>
                  <a:gd name="T43" fmla="*/ 5 h 99"/>
                  <a:gd name="T44" fmla="*/ 233 w 114"/>
                  <a:gd name="T45" fmla="*/ 14 h 99"/>
                  <a:gd name="T46" fmla="*/ 189 w 114"/>
                  <a:gd name="T47" fmla="*/ 27 h 99"/>
                  <a:gd name="T48" fmla="*/ 175 w 114"/>
                  <a:gd name="T49" fmla="*/ 30 h 99"/>
                  <a:gd name="T50" fmla="*/ 145 w 114"/>
                  <a:gd name="T51" fmla="*/ 44 h 99"/>
                  <a:gd name="T52" fmla="*/ 126 w 114"/>
                  <a:gd name="T53" fmla="*/ 58 h 99"/>
                  <a:gd name="T54" fmla="*/ 104 w 114"/>
                  <a:gd name="T55" fmla="*/ 74 h 99"/>
                  <a:gd name="T56" fmla="*/ 85 w 114"/>
                  <a:gd name="T57" fmla="*/ 91 h 99"/>
                  <a:gd name="T58" fmla="*/ 68 w 114"/>
                  <a:gd name="T59" fmla="*/ 115 h 99"/>
                  <a:gd name="T60" fmla="*/ 55 w 114"/>
                  <a:gd name="T61" fmla="*/ 140 h 99"/>
                  <a:gd name="T62" fmla="*/ 41 w 114"/>
                  <a:gd name="T63" fmla="*/ 168 h 99"/>
                  <a:gd name="T64" fmla="*/ 19 w 114"/>
                  <a:gd name="T65" fmla="*/ 212 h 99"/>
                  <a:gd name="T66" fmla="*/ 5 w 114"/>
                  <a:gd name="T67" fmla="*/ 245 h 99"/>
                  <a:gd name="T68" fmla="*/ 3 w 114"/>
                  <a:gd name="T69" fmla="*/ 258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4" h="99">
                    <a:moveTo>
                      <a:pt x="1" y="94"/>
                    </a:moveTo>
                    <a:lnTo>
                      <a:pt x="1" y="96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4"/>
                    </a:lnTo>
                    <a:lnTo>
                      <a:pt x="2" y="89"/>
                    </a:lnTo>
                    <a:lnTo>
                      <a:pt x="6" y="77"/>
                    </a:lnTo>
                    <a:lnTo>
                      <a:pt x="13" y="59"/>
                    </a:lnTo>
                    <a:lnTo>
                      <a:pt x="18" y="51"/>
                    </a:lnTo>
                    <a:lnTo>
                      <a:pt x="25" y="41"/>
                    </a:lnTo>
                    <a:lnTo>
                      <a:pt x="31" y="32"/>
                    </a:lnTo>
                    <a:lnTo>
                      <a:pt x="38" y="26"/>
                    </a:lnTo>
                    <a:lnTo>
                      <a:pt x="47" y="20"/>
                    </a:lnTo>
                    <a:lnTo>
                      <a:pt x="53" y="15"/>
                    </a:lnTo>
                    <a:lnTo>
                      <a:pt x="66" y="10"/>
                    </a:lnTo>
                    <a:lnTo>
                      <a:pt x="71" y="9"/>
                    </a:lnTo>
                    <a:lnTo>
                      <a:pt x="81" y="5"/>
                    </a:lnTo>
                    <a:lnTo>
                      <a:pt x="90" y="2"/>
                    </a:lnTo>
                    <a:lnTo>
                      <a:pt x="102" y="1"/>
                    </a:lnTo>
                    <a:lnTo>
                      <a:pt x="114" y="0"/>
                    </a:lnTo>
                    <a:lnTo>
                      <a:pt x="100" y="1"/>
                    </a:lnTo>
                    <a:lnTo>
                      <a:pt x="97" y="2"/>
                    </a:lnTo>
                    <a:lnTo>
                      <a:pt x="85" y="5"/>
                    </a:lnTo>
                    <a:lnTo>
                      <a:pt x="69" y="10"/>
                    </a:lnTo>
                    <a:lnTo>
                      <a:pt x="64" y="11"/>
                    </a:lnTo>
                    <a:lnTo>
                      <a:pt x="53" y="16"/>
                    </a:lnTo>
                    <a:lnTo>
                      <a:pt x="46" y="21"/>
                    </a:lnTo>
                    <a:lnTo>
                      <a:pt x="38" y="27"/>
                    </a:lnTo>
                    <a:lnTo>
                      <a:pt x="31" y="33"/>
                    </a:lnTo>
                    <a:lnTo>
                      <a:pt x="25" y="42"/>
                    </a:lnTo>
                    <a:lnTo>
                      <a:pt x="20" y="51"/>
                    </a:lnTo>
                    <a:lnTo>
                      <a:pt x="15" y="61"/>
                    </a:lnTo>
                    <a:lnTo>
                      <a:pt x="7" y="77"/>
                    </a:lnTo>
                    <a:lnTo>
                      <a:pt x="2" y="89"/>
                    </a:lnTo>
                    <a:lnTo>
                      <a:pt x="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7" name="Freeform 317"/>
              <p:cNvSpPr>
                <a:spLocks/>
              </p:cNvSpPr>
              <p:nvPr/>
            </p:nvSpPr>
            <p:spPr bwMode="auto">
              <a:xfrm>
                <a:off x="2473" y="2315"/>
                <a:ext cx="126" cy="220"/>
              </a:xfrm>
              <a:custGeom>
                <a:avLst/>
                <a:gdLst>
                  <a:gd name="T0" fmla="*/ 5 w 46"/>
                  <a:gd name="T1" fmla="*/ 217 h 80"/>
                  <a:gd name="T2" fmla="*/ 0 w 46"/>
                  <a:gd name="T3" fmla="*/ 220 h 80"/>
                  <a:gd name="T4" fmla="*/ 5 w 46"/>
                  <a:gd name="T5" fmla="*/ 217 h 80"/>
                  <a:gd name="T6" fmla="*/ 5 w 46"/>
                  <a:gd name="T7" fmla="*/ 215 h 80"/>
                  <a:gd name="T8" fmla="*/ 38 w 46"/>
                  <a:gd name="T9" fmla="*/ 129 h 80"/>
                  <a:gd name="T10" fmla="*/ 63 w 46"/>
                  <a:gd name="T11" fmla="*/ 74 h 80"/>
                  <a:gd name="T12" fmla="*/ 74 w 46"/>
                  <a:gd name="T13" fmla="*/ 55 h 80"/>
                  <a:gd name="T14" fmla="*/ 77 w 46"/>
                  <a:gd name="T15" fmla="*/ 50 h 80"/>
                  <a:gd name="T16" fmla="*/ 88 w 46"/>
                  <a:gd name="T17" fmla="*/ 36 h 80"/>
                  <a:gd name="T18" fmla="*/ 112 w 46"/>
                  <a:gd name="T19" fmla="*/ 14 h 80"/>
                  <a:gd name="T20" fmla="*/ 126 w 46"/>
                  <a:gd name="T21" fmla="*/ 0 h 80"/>
                  <a:gd name="T22" fmla="*/ 112 w 46"/>
                  <a:gd name="T23" fmla="*/ 17 h 80"/>
                  <a:gd name="T24" fmla="*/ 93 w 46"/>
                  <a:gd name="T25" fmla="*/ 33 h 80"/>
                  <a:gd name="T26" fmla="*/ 77 w 46"/>
                  <a:gd name="T27" fmla="*/ 50 h 80"/>
                  <a:gd name="T28" fmla="*/ 74 w 46"/>
                  <a:gd name="T29" fmla="*/ 58 h 80"/>
                  <a:gd name="T30" fmla="*/ 63 w 46"/>
                  <a:gd name="T31" fmla="*/ 74 h 80"/>
                  <a:gd name="T32" fmla="*/ 38 w 46"/>
                  <a:gd name="T33" fmla="*/ 132 h 80"/>
                  <a:gd name="T34" fmla="*/ 5 w 46"/>
                  <a:gd name="T35" fmla="*/ 217 h 8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80">
                    <a:moveTo>
                      <a:pt x="2" y="79"/>
                    </a:moveTo>
                    <a:lnTo>
                      <a:pt x="0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4" y="47"/>
                    </a:lnTo>
                    <a:lnTo>
                      <a:pt x="23" y="27"/>
                    </a:lnTo>
                    <a:lnTo>
                      <a:pt x="27" y="20"/>
                    </a:lnTo>
                    <a:lnTo>
                      <a:pt x="28" y="18"/>
                    </a:lnTo>
                    <a:lnTo>
                      <a:pt x="32" y="13"/>
                    </a:lnTo>
                    <a:lnTo>
                      <a:pt x="41" y="5"/>
                    </a:lnTo>
                    <a:lnTo>
                      <a:pt x="46" y="0"/>
                    </a:lnTo>
                    <a:lnTo>
                      <a:pt x="41" y="6"/>
                    </a:lnTo>
                    <a:lnTo>
                      <a:pt x="34" y="12"/>
                    </a:lnTo>
                    <a:lnTo>
                      <a:pt x="28" y="18"/>
                    </a:lnTo>
                    <a:lnTo>
                      <a:pt x="27" y="21"/>
                    </a:lnTo>
                    <a:lnTo>
                      <a:pt x="23" y="27"/>
                    </a:lnTo>
                    <a:lnTo>
                      <a:pt x="14" y="48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8" name="Freeform 318"/>
              <p:cNvSpPr>
                <a:spLocks/>
              </p:cNvSpPr>
              <p:nvPr/>
            </p:nvSpPr>
            <p:spPr bwMode="auto">
              <a:xfrm>
                <a:off x="2492" y="2263"/>
                <a:ext cx="340" cy="293"/>
              </a:xfrm>
              <a:custGeom>
                <a:avLst/>
                <a:gdLst>
                  <a:gd name="T0" fmla="*/ 326 w 124"/>
                  <a:gd name="T1" fmla="*/ 0 h 107"/>
                  <a:gd name="T2" fmla="*/ 326 w 124"/>
                  <a:gd name="T3" fmla="*/ 3 h 107"/>
                  <a:gd name="T4" fmla="*/ 340 w 124"/>
                  <a:gd name="T5" fmla="*/ 3 h 107"/>
                  <a:gd name="T6" fmla="*/ 329 w 124"/>
                  <a:gd name="T7" fmla="*/ 3 h 107"/>
                  <a:gd name="T8" fmla="*/ 326 w 124"/>
                  <a:gd name="T9" fmla="*/ 3 h 107"/>
                  <a:gd name="T10" fmla="*/ 310 w 124"/>
                  <a:gd name="T11" fmla="*/ 3 h 107"/>
                  <a:gd name="T12" fmla="*/ 269 w 124"/>
                  <a:gd name="T13" fmla="*/ 3 h 107"/>
                  <a:gd name="T14" fmla="*/ 241 w 124"/>
                  <a:gd name="T15" fmla="*/ 3 h 107"/>
                  <a:gd name="T16" fmla="*/ 214 w 124"/>
                  <a:gd name="T17" fmla="*/ 11 h 107"/>
                  <a:gd name="T18" fmla="*/ 184 w 124"/>
                  <a:gd name="T19" fmla="*/ 16 h 107"/>
                  <a:gd name="T20" fmla="*/ 154 w 124"/>
                  <a:gd name="T21" fmla="*/ 30 h 107"/>
                  <a:gd name="T22" fmla="*/ 126 w 124"/>
                  <a:gd name="T23" fmla="*/ 52 h 107"/>
                  <a:gd name="T24" fmla="*/ 104 w 124"/>
                  <a:gd name="T25" fmla="*/ 71 h 107"/>
                  <a:gd name="T26" fmla="*/ 85 w 124"/>
                  <a:gd name="T27" fmla="*/ 96 h 107"/>
                  <a:gd name="T28" fmla="*/ 71 w 124"/>
                  <a:gd name="T29" fmla="*/ 115 h 107"/>
                  <a:gd name="T30" fmla="*/ 49 w 124"/>
                  <a:gd name="T31" fmla="*/ 151 h 107"/>
                  <a:gd name="T32" fmla="*/ 44 w 124"/>
                  <a:gd name="T33" fmla="*/ 164 h 107"/>
                  <a:gd name="T34" fmla="*/ 30 w 124"/>
                  <a:gd name="T35" fmla="*/ 194 h 107"/>
                  <a:gd name="T36" fmla="*/ 19 w 124"/>
                  <a:gd name="T37" fmla="*/ 225 h 107"/>
                  <a:gd name="T38" fmla="*/ 8 w 124"/>
                  <a:gd name="T39" fmla="*/ 252 h 107"/>
                  <a:gd name="T40" fmla="*/ 0 w 124"/>
                  <a:gd name="T41" fmla="*/ 293 h 107"/>
                  <a:gd name="T42" fmla="*/ 8 w 124"/>
                  <a:gd name="T43" fmla="*/ 252 h 107"/>
                  <a:gd name="T44" fmla="*/ 14 w 124"/>
                  <a:gd name="T45" fmla="*/ 238 h 107"/>
                  <a:gd name="T46" fmla="*/ 27 w 124"/>
                  <a:gd name="T47" fmla="*/ 208 h 107"/>
                  <a:gd name="T48" fmla="*/ 44 w 124"/>
                  <a:gd name="T49" fmla="*/ 159 h 107"/>
                  <a:gd name="T50" fmla="*/ 49 w 124"/>
                  <a:gd name="T51" fmla="*/ 142 h 107"/>
                  <a:gd name="T52" fmla="*/ 71 w 124"/>
                  <a:gd name="T53" fmla="*/ 112 h 107"/>
                  <a:gd name="T54" fmla="*/ 85 w 124"/>
                  <a:gd name="T55" fmla="*/ 93 h 107"/>
                  <a:gd name="T56" fmla="*/ 104 w 124"/>
                  <a:gd name="T57" fmla="*/ 68 h 107"/>
                  <a:gd name="T58" fmla="*/ 129 w 124"/>
                  <a:gd name="T59" fmla="*/ 47 h 107"/>
                  <a:gd name="T60" fmla="*/ 154 w 124"/>
                  <a:gd name="T61" fmla="*/ 27 h 107"/>
                  <a:gd name="T62" fmla="*/ 184 w 124"/>
                  <a:gd name="T63" fmla="*/ 16 h 107"/>
                  <a:gd name="T64" fmla="*/ 214 w 124"/>
                  <a:gd name="T65" fmla="*/ 8 h 107"/>
                  <a:gd name="T66" fmla="*/ 241 w 124"/>
                  <a:gd name="T67" fmla="*/ 3 h 107"/>
                  <a:gd name="T68" fmla="*/ 269 w 124"/>
                  <a:gd name="T69" fmla="*/ 0 h 107"/>
                  <a:gd name="T70" fmla="*/ 310 w 124"/>
                  <a:gd name="T71" fmla="*/ 0 h 107"/>
                  <a:gd name="T72" fmla="*/ 326 w 124"/>
                  <a:gd name="T73" fmla="*/ 0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107">
                    <a:moveTo>
                      <a:pt x="119" y="0"/>
                    </a:moveTo>
                    <a:lnTo>
                      <a:pt x="119" y="1"/>
                    </a:lnTo>
                    <a:lnTo>
                      <a:pt x="124" y="1"/>
                    </a:lnTo>
                    <a:lnTo>
                      <a:pt x="120" y="1"/>
                    </a:lnTo>
                    <a:lnTo>
                      <a:pt x="119" y="1"/>
                    </a:lnTo>
                    <a:lnTo>
                      <a:pt x="113" y="1"/>
                    </a:lnTo>
                    <a:lnTo>
                      <a:pt x="98" y="1"/>
                    </a:lnTo>
                    <a:lnTo>
                      <a:pt x="88" y="1"/>
                    </a:lnTo>
                    <a:lnTo>
                      <a:pt x="78" y="4"/>
                    </a:lnTo>
                    <a:lnTo>
                      <a:pt x="67" y="6"/>
                    </a:lnTo>
                    <a:lnTo>
                      <a:pt x="56" y="11"/>
                    </a:lnTo>
                    <a:lnTo>
                      <a:pt x="46" y="19"/>
                    </a:lnTo>
                    <a:lnTo>
                      <a:pt x="38" y="26"/>
                    </a:lnTo>
                    <a:lnTo>
                      <a:pt x="31" y="35"/>
                    </a:lnTo>
                    <a:lnTo>
                      <a:pt x="26" y="42"/>
                    </a:lnTo>
                    <a:lnTo>
                      <a:pt x="18" y="55"/>
                    </a:lnTo>
                    <a:lnTo>
                      <a:pt x="16" y="60"/>
                    </a:lnTo>
                    <a:lnTo>
                      <a:pt x="11" y="71"/>
                    </a:lnTo>
                    <a:lnTo>
                      <a:pt x="7" y="82"/>
                    </a:lnTo>
                    <a:lnTo>
                      <a:pt x="3" y="92"/>
                    </a:lnTo>
                    <a:lnTo>
                      <a:pt x="0" y="107"/>
                    </a:lnTo>
                    <a:lnTo>
                      <a:pt x="3" y="92"/>
                    </a:lnTo>
                    <a:lnTo>
                      <a:pt x="5" y="87"/>
                    </a:lnTo>
                    <a:lnTo>
                      <a:pt x="10" y="76"/>
                    </a:lnTo>
                    <a:lnTo>
                      <a:pt x="16" y="58"/>
                    </a:lnTo>
                    <a:lnTo>
                      <a:pt x="18" y="52"/>
                    </a:lnTo>
                    <a:lnTo>
                      <a:pt x="26" y="41"/>
                    </a:lnTo>
                    <a:lnTo>
                      <a:pt x="31" y="34"/>
                    </a:lnTo>
                    <a:lnTo>
                      <a:pt x="38" y="25"/>
                    </a:lnTo>
                    <a:lnTo>
                      <a:pt x="47" y="17"/>
                    </a:lnTo>
                    <a:lnTo>
                      <a:pt x="56" y="10"/>
                    </a:lnTo>
                    <a:lnTo>
                      <a:pt x="67" y="6"/>
                    </a:lnTo>
                    <a:lnTo>
                      <a:pt x="78" y="3"/>
                    </a:lnTo>
                    <a:lnTo>
                      <a:pt x="88" y="1"/>
                    </a:lnTo>
                    <a:lnTo>
                      <a:pt x="98" y="0"/>
                    </a:lnTo>
                    <a:lnTo>
                      <a:pt x="113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89" name="Freeform 319"/>
              <p:cNvSpPr>
                <a:spLocks/>
              </p:cNvSpPr>
              <p:nvPr/>
            </p:nvSpPr>
            <p:spPr bwMode="auto">
              <a:xfrm>
                <a:off x="2508" y="2485"/>
                <a:ext cx="17" cy="88"/>
              </a:xfrm>
              <a:custGeom>
                <a:avLst/>
                <a:gdLst>
                  <a:gd name="T0" fmla="*/ 0 w 6"/>
                  <a:gd name="T1" fmla="*/ 85 h 32"/>
                  <a:gd name="T2" fmla="*/ 0 w 6"/>
                  <a:gd name="T3" fmla="*/ 88 h 32"/>
                  <a:gd name="T4" fmla="*/ 0 w 6"/>
                  <a:gd name="T5" fmla="*/ 85 h 32"/>
                  <a:gd name="T6" fmla="*/ 3 w 6"/>
                  <a:gd name="T7" fmla="*/ 74 h 32"/>
                  <a:gd name="T8" fmla="*/ 6 w 6"/>
                  <a:gd name="T9" fmla="*/ 55 h 32"/>
                  <a:gd name="T10" fmla="*/ 14 w 6"/>
                  <a:gd name="T11" fmla="*/ 25 h 32"/>
                  <a:gd name="T12" fmla="*/ 17 w 6"/>
                  <a:gd name="T13" fmla="*/ 6 h 32"/>
                  <a:gd name="T14" fmla="*/ 17 w 6"/>
                  <a:gd name="T15" fmla="*/ 0 h 32"/>
                  <a:gd name="T16" fmla="*/ 17 w 6"/>
                  <a:gd name="T17" fmla="*/ 11 h 32"/>
                  <a:gd name="T18" fmla="*/ 14 w 6"/>
                  <a:gd name="T19" fmla="*/ 28 h 32"/>
                  <a:gd name="T20" fmla="*/ 11 w 6"/>
                  <a:gd name="T21" fmla="*/ 55 h 32"/>
                  <a:gd name="T22" fmla="*/ 3 w 6"/>
                  <a:gd name="T23" fmla="*/ 74 h 32"/>
                  <a:gd name="T24" fmla="*/ 0 w 6"/>
                  <a:gd name="T25" fmla="*/ 8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32">
                    <a:moveTo>
                      <a:pt x="0" y="31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5" y="9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4" y="20"/>
                    </a:lnTo>
                    <a:lnTo>
                      <a:pt x="1" y="2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0" name="Freeform 320"/>
              <p:cNvSpPr>
                <a:spLocks/>
              </p:cNvSpPr>
              <p:nvPr/>
            </p:nvSpPr>
            <p:spPr bwMode="auto">
              <a:xfrm>
                <a:off x="2528" y="2304"/>
                <a:ext cx="167" cy="159"/>
              </a:xfrm>
              <a:custGeom>
                <a:avLst/>
                <a:gdLst>
                  <a:gd name="T0" fmla="*/ 5 w 61"/>
                  <a:gd name="T1" fmla="*/ 156 h 58"/>
                  <a:gd name="T2" fmla="*/ 0 w 61"/>
                  <a:gd name="T3" fmla="*/ 159 h 58"/>
                  <a:gd name="T4" fmla="*/ 5 w 61"/>
                  <a:gd name="T5" fmla="*/ 156 h 58"/>
                  <a:gd name="T6" fmla="*/ 5 w 61"/>
                  <a:gd name="T7" fmla="*/ 154 h 58"/>
                  <a:gd name="T8" fmla="*/ 19 w 61"/>
                  <a:gd name="T9" fmla="*/ 129 h 58"/>
                  <a:gd name="T10" fmla="*/ 44 w 61"/>
                  <a:gd name="T11" fmla="*/ 80 h 58"/>
                  <a:gd name="T12" fmla="*/ 52 w 61"/>
                  <a:gd name="T13" fmla="*/ 66 h 58"/>
                  <a:gd name="T14" fmla="*/ 63 w 61"/>
                  <a:gd name="T15" fmla="*/ 52 h 58"/>
                  <a:gd name="T16" fmla="*/ 82 w 61"/>
                  <a:gd name="T17" fmla="*/ 33 h 58"/>
                  <a:gd name="T18" fmla="*/ 104 w 61"/>
                  <a:gd name="T19" fmla="*/ 16 h 58"/>
                  <a:gd name="T20" fmla="*/ 120 w 61"/>
                  <a:gd name="T21" fmla="*/ 14 h 58"/>
                  <a:gd name="T22" fmla="*/ 151 w 61"/>
                  <a:gd name="T23" fmla="*/ 3 h 58"/>
                  <a:gd name="T24" fmla="*/ 167 w 61"/>
                  <a:gd name="T25" fmla="*/ 0 h 58"/>
                  <a:gd name="T26" fmla="*/ 151 w 61"/>
                  <a:gd name="T27" fmla="*/ 5 h 58"/>
                  <a:gd name="T28" fmla="*/ 126 w 61"/>
                  <a:gd name="T29" fmla="*/ 11 h 58"/>
                  <a:gd name="T30" fmla="*/ 110 w 61"/>
                  <a:gd name="T31" fmla="*/ 16 h 58"/>
                  <a:gd name="T32" fmla="*/ 104 w 61"/>
                  <a:gd name="T33" fmla="*/ 19 h 58"/>
                  <a:gd name="T34" fmla="*/ 82 w 61"/>
                  <a:gd name="T35" fmla="*/ 38 h 58"/>
                  <a:gd name="T36" fmla="*/ 63 w 61"/>
                  <a:gd name="T37" fmla="*/ 55 h 58"/>
                  <a:gd name="T38" fmla="*/ 52 w 61"/>
                  <a:gd name="T39" fmla="*/ 66 h 58"/>
                  <a:gd name="T40" fmla="*/ 44 w 61"/>
                  <a:gd name="T41" fmla="*/ 80 h 58"/>
                  <a:gd name="T42" fmla="*/ 19 w 61"/>
                  <a:gd name="T43" fmla="*/ 129 h 58"/>
                  <a:gd name="T44" fmla="*/ 5 w 61"/>
                  <a:gd name="T45" fmla="*/ 156 h 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58">
                    <a:moveTo>
                      <a:pt x="2" y="57"/>
                    </a:moveTo>
                    <a:lnTo>
                      <a:pt x="0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7" y="47"/>
                    </a:lnTo>
                    <a:lnTo>
                      <a:pt x="16" y="29"/>
                    </a:lnTo>
                    <a:lnTo>
                      <a:pt x="19" y="24"/>
                    </a:lnTo>
                    <a:lnTo>
                      <a:pt x="23" y="19"/>
                    </a:lnTo>
                    <a:lnTo>
                      <a:pt x="30" y="12"/>
                    </a:lnTo>
                    <a:lnTo>
                      <a:pt x="38" y="6"/>
                    </a:lnTo>
                    <a:lnTo>
                      <a:pt x="44" y="5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55" y="2"/>
                    </a:lnTo>
                    <a:lnTo>
                      <a:pt x="46" y="4"/>
                    </a:lnTo>
                    <a:lnTo>
                      <a:pt x="40" y="6"/>
                    </a:lnTo>
                    <a:lnTo>
                      <a:pt x="38" y="7"/>
                    </a:lnTo>
                    <a:lnTo>
                      <a:pt x="30" y="14"/>
                    </a:lnTo>
                    <a:lnTo>
                      <a:pt x="23" y="20"/>
                    </a:lnTo>
                    <a:lnTo>
                      <a:pt x="19" y="24"/>
                    </a:lnTo>
                    <a:lnTo>
                      <a:pt x="16" y="29"/>
                    </a:lnTo>
                    <a:lnTo>
                      <a:pt x="7" y="47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1" name="Freeform 321"/>
              <p:cNvSpPr>
                <a:spLocks/>
              </p:cNvSpPr>
              <p:nvPr/>
            </p:nvSpPr>
            <p:spPr bwMode="auto">
              <a:xfrm>
                <a:off x="2654" y="2277"/>
                <a:ext cx="206" cy="27"/>
              </a:xfrm>
              <a:custGeom>
                <a:avLst/>
                <a:gdLst>
                  <a:gd name="T0" fmla="*/ 198 w 75"/>
                  <a:gd name="T1" fmla="*/ 14 h 10"/>
                  <a:gd name="T2" fmla="*/ 206 w 75"/>
                  <a:gd name="T3" fmla="*/ 16 h 10"/>
                  <a:gd name="T4" fmla="*/ 198 w 75"/>
                  <a:gd name="T5" fmla="*/ 16 h 10"/>
                  <a:gd name="T6" fmla="*/ 176 w 75"/>
                  <a:gd name="T7" fmla="*/ 11 h 10"/>
                  <a:gd name="T8" fmla="*/ 151 w 75"/>
                  <a:gd name="T9" fmla="*/ 5 h 10"/>
                  <a:gd name="T10" fmla="*/ 126 w 75"/>
                  <a:gd name="T11" fmla="*/ 3 h 10"/>
                  <a:gd name="T12" fmla="*/ 77 w 75"/>
                  <a:gd name="T13" fmla="*/ 5 h 10"/>
                  <a:gd name="T14" fmla="*/ 55 w 75"/>
                  <a:gd name="T15" fmla="*/ 11 h 10"/>
                  <a:gd name="T16" fmla="*/ 14 w 75"/>
                  <a:gd name="T17" fmla="*/ 19 h 10"/>
                  <a:gd name="T18" fmla="*/ 0 w 75"/>
                  <a:gd name="T19" fmla="*/ 27 h 10"/>
                  <a:gd name="T20" fmla="*/ 14 w 75"/>
                  <a:gd name="T21" fmla="*/ 19 h 10"/>
                  <a:gd name="T22" fmla="*/ 55 w 75"/>
                  <a:gd name="T23" fmla="*/ 11 h 10"/>
                  <a:gd name="T24" fmla="*/ 80 w 75"/>
                  <a:gd name="T25" fmla="*/ 5 h 10"/>
                  <a:gd name="T26" fmla="*/ 126 w 75"/>
                  <a:gd name="T27" fmla="*/ 0 h 10"/>
                  <a:gd name="T28" fmla="*/ 154 w 75"/>
                  <a:gd name="T29" fmla="*/ 3 h 10"/>
                  <a:gd name="T30" fmla="*/ 176 w 75"/>
                  <a:gd name="T31" fmla="*/ 5 h 10"/>
                  <a:gd name="T32" fmla="*/ 198 w 75"/>
                  <a:gd name="T33" fmla="*/ 14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">
                    <a:moveTo>
                      <a:pt x="72" y="5"/>
                    </a:moveTo>
                    <a:lnTo>
                      <a:pt x="75" y="6"/>
                    </a:lnTo>
                    <a:lnTo>
                      <a:pt x="72" y="6"/>
                    </a:lnTo>
                    <a:lnTo>
                      <a:pt x="64" y="4"/>
                    </a:lnTo>
                    <a:lnTo>
                      <a:pt x="55" y="2"/>
                    </a:lnTo>
                    <a:lnTo>
                      <a:pt x="46" y="1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7"/>
                    </a:lnTo>
                    <a:lnTo>
                      <a:pt x="20" y="4"/>
                    </a:lnTo>
                    <a:lnTo>
                      <a:pt x="29" y="2"/>
                    </a:lnTo>
                    <a:lnTo>
                      <a:pt x="46" y="0"/>
                    </a:lnTo>
                    <a:lnTo>
                      <a:pt x="56" y="1"/>
                    </a:lnTo>
                    <a:lnTo>
                      <a:pt x="64" y="2"/>
                    </a:lnTo>
                    <a:lnTo>
                      <a:pt x="72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2" name="Freeform 322"/>
              <p:cNvSpPr>
                <a:spLocks/>
              </p:cNvSpPr>
              <p:nvPr/>
            </p:nvSpPr>
            <p:spPr bwMode="auto">
              <a:xfrm>
                <a:off x="2528" y="2329"/>
                <a:ext cx="343" cy="280"/>
              </a:xfrm>
              <a:custGeom>
                <a:avLst/>
                <a:gdLst>
                  <a:gd name="T0" fmla="*/ 0 w 125"/>
                  <a:gd name="T1" fmla="*/ 266 h 102"/>
                  <a:gd name="T2" fmla="*/ 0 w 125"/>
                  <a:gd name="T3" fmla="*/ 280 h 102"/>
                  <a:gd name="T4" fmla="*/ 0 w 125"/>
                  <a:gd name="T5" fmla="*/ 269 h 102"/>
                  <a:gd name="T6" fmla="*/ 0 w 125"/>
                  <a:gd name="T7" fmla="*/ 266 h 102"/>
                  <a:gd name="T8" fmla="*/ 0 w 125"/>
                  <a:gd name="T9" fmla="*/ 247 h 102"/>
                  <a:gd name="T10" fmla="*/ 5 w 125"/>
                  <a:gd name="T11" fmla="*/ 203 h 102"/>
                  <a:gd name="T12" fmla="*/ 11 w 125"/>
                  <a:gd name="T13" fmla="*/ 176 h 102"/>
                  <a:gd name="T14" fmla="*/ 19 w 125"/>
                  <a:gd name="T15" fmla="*/ 148 h 102"/>
                  <a:gd name="T16" fmla="*/ 33 w 125"/>
                  <a:gd name="T17" fmla="*/ 121 h 102"/>
                  <a:gd name="T18" fmla="*/ 52 w 125"/>
                  <a:gd name="T19" fmla="*/ 91 h 102"/>
                  <a:gd name="T20" fmla="*/ 77 w 125"/>
                  <a:gd name="T21" fmla="*/ 69 h 102"/>
                  <a:gd name="T22" fmla="*/ 99 w 125"/>
                  <a:gd name="T23" fmla="*/ 47 h 102"/>
                  <a:gd name="T24" fmla="*/ 123 w 125"/>
                  <a:gd name="T25" fmla="*/ 30 h 102"/>
                  <a:gd name="T26" fmla="*/ 148 w 125"/>
                  <a:gd name="T27" fmla="*/ 16 h 102"/>
                  <a:gd name="T28" fmla="*/ 170 w 125"/>
                  <a:gd name="T29" fmla="*/ 8 h 102"/>
                  <a:gd name="T30" fmla="*/ 189 w 125"/>
                  <a:gd name="T31" fmla="*/ 3 h 102"/>
                  <a:gd name="T32" fmla="*/ 203 w 125"/>
                  <a:gd name="T33" fmla="*/ 3 h 102"/>
                  <a:gd name="T34" fmla="*/ 239 w 125"/>
                  <a:gd name="T35" fmla="*/ 0 h 102"/>
                  <a:gd name="T36" fmla="*/ 272 w 125"/>
                  <a:gd name="T37" fmla="*/ 3 h 102"/>
                  <a:gd name="T38" fmla="*/ 305 w 125"/>
                  <a:gd name="T39" fmla="*/ 5 h 102"/>
                  <a:gd name="T40" fmla="*/ 338 w 125"/>
                  <a:gd name="T41" fmla="*/ 0 h 102"/>
                  <a:gd name="T42" fmla="*/ 343 w 125"/>
                  <a:gd name="T43" fmla="*/ 0 h 102"/>
                  <a:gd name="T44" fmla="*/ 329 w 125"/>
                  <a:gd name="T45" fmla="*/ 3 h 102"/>
                  <a:gd name="T46" fmla="*/ 302 w 125"/>
                  <a:gd name="T47" fmla="*/ 5 h 102"/>
                  <a:gd name="T48" fmla="*/ 288 w 125"/>
                  <a:gd name="T49" fmla="*/ 5 h 102"/>
                  <a:gd name="T50" fmla="*/ 252 w 125"/>
                  <a:gd name="T51" fmla="*/ 3 h 102"/>
                  <a:gd name="T52" fmla="*/ 217 w 125"/>
                  <a:gd name="T53" fmla="*/ 3 h 102"/>
                  <a:gd name="T54" fmla="*/ 198 w 125"/>
                  <a:gd name="T55" fmla="*/ 5 h 102"/>
                  <a:gd name="T56" fmla="*/ 184 w 125"/>
                  <a:gd name="T57" fmla="*/ 5 h 102"/>
                  <a:gd name="T58" fmla="*/ 167 w 125"/>
                  <a:gd name="T59" fmla="*/ 14 h 102"/>
                  <a:gd name="T60" fmla="*/ 148 w 125"/>
                  <a:gd name="T61" fmla="*/ 19 h 102"/>
                  <a:gd name="T62" fmla="*/ 123 w 125"/>
                  <a:gd name="T63" fmla="*/ 33 h 102"/>
                  <a:gd name="T64" fmla="*/ 96 w 125"/>
                  <a:gd name="T65" fmla="*/ 49 h 102"/>
                  <a:gd name="T66" fmla="*/ 71 w 125"/>
                  <a:gd name="T67" fmla="*/ 71 h 102"/>
                  <a:gd name="T68" fmla="*/ 52 w 125"/>
                  <a:gd name="T69" fmla="*/ 93 h 102"/>
                  <a:gd name="T70" fmla="*/ 36 w 125"/>
                  <a:gd name="T71" fmla="*/ 121 h 102"/>
                  <a:gd name="T72" fmla="*/ 22 w 125"/>
                  <a:gd name="T73" fmla="*/ 154 h 102"/>
                  <a:gd name="T74" fmla="*/ 11 w 125"/>
                  <a:gd name="T75" fmla="*/ 181 h 102"/>
                  <a:gd name="T76" fmla="*/ 5 w 125"/>
                  <a:gd name="T77" fmla="*/ 206 h 102"/>
                  <a:gd name="T78" fmla="*/ 0 w 125"/>
                  <a:gd name="T79" fmla="*/ 247 h 102"/>
                  <a:gd name="T80" fmla="*/ 0 w 125"/>
                  <a:gd name="T81" fmla="*/ 266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5" h="102">
                    <a:moveTo>
                      <a:pt x="0" y="97"/>
                    </a:move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7" y="54"/>
                    </a:lnTo>
                    <a:lnTo>
                      <a:pt x="12" y="44"/>
                    </a:lnTo>
                    <a:lnTo>
                      <a:pt x="19" y="33"/>
                    </a:lnTo>
                    <a:lnTo>
                      <a:pt x="28" y="25"/>
                    </a:lnTo>
                    <a:lnTo>
                      <a:pt x="36" y="17"/>
                    </a:lnTo>
                    <a:lnTo>
                      <a:pt x="45" y="11"/>
                    </a:lnTo>
                    <a:lnTo>
                      <a:pt x="54" y="6"/>
                    </a:lnTo>
                    <a:lnTo>
                      <a:pt x="62" y="3"/>
                    </a:lnTo>
                    <a:lnTo>
                      <a:pt x="69" y="1"/>
                    </a:lnTo>
                    <a:lnTo>
                      <a:pt x="74" y="1"/>
                    </a:lnTo>
                    <a:lnTo>
                      <a:pt x="87" y="0"/>
                    </a:lnTo>
                    <a:lnTo>
                      <a:pt x="99" y="1"/>
                    </a:lnTo>
                    <a:lnTo>
                      <a:pt x="111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0" y="1"/>
                    </a:lnTo>
                    <a:lnTo>
                      <a:pt x="110" y="2"/>
                    </a:lnTo>
                    <a:lnTo>
                      <a:pt x="105" y="2"/>
                    </a:lnTo>
                    <a:lnTo>
                      <a:pt x="92" y="1"/>
                    </a:lnTo>
                    <a:lnTo>
                      <a:pt x="79" y="1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5"/>
                    </a:lnTo>
                    <a:lnTo>
                      <a:pt x="54" y="7"/>
                    </a:lnTo>
                    <a:lnTo>
                      <a:pt x="45" y="12"/>
                    </a:lnTo>
                    <a:lnTo>
                      <a:pt x="35" y="18"/>
                    </a:lnTo>
                    <a:lnTo>
                      <a:pt x="26" y="26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8" y="56"/>
                    </a:lnTo>
                    <a:lnTo>
                      <a:pt x="4" y="66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3" name="Freeform 323"/>
              <p:cNvSpPr>
                <a:spLocks/>
              </p:cNvSpPr>
              <p:nvPr/>
            </p:nvSpPr>
            <p:spPr bwMode="auto">
              <a:xfrm>
                <a:off x="2731" y="2304"/>
                <a:ext cx="131" cy="11"/>
              </a:xfrm>
              <a:custGeom>
                <a:avLst/>
                <a:gdLst>
                  <a:gd name="T0" fmla="*/ 128 w 48"/>
                  <a:gd name="T1" fmla="*/ 6 h 4"/>
                  <a:gd name="T2" fmla="*/ 131 w 48"/>
                  <a:gd name="T3" fmla="*/ 6 h 4"/>
                  <a:gd name="T4" fmla="*/ 128 w 48"/>
                  <a:gd name="T5" fmla="*/ 11 h 4"/>
                  <a:gd name="T6" fmla="*/ 126 w 48"/>
                  <a:gd name="T7" fmla="*/ 11 h 4"/>
                  <a:gd name="T8" fmla="*/ 82 w 48"/>
                  <a:gd name="T9" fmla="*/ 3 h 4"/>
                  <a:gd name="T10" fmla="*/ 49 w 48"/>
                  <a:gd name="T11" fmla="*/ 0 h 4"/>
                  <a:gd name="T12" fmla="*/ 41 w 48"/>
                  <a:gd name="T13" fmla="*/ 0 h 4"/>
                  <a:gd name="T14" fmla="*/ 35 w 48"/>
                  <a:gd name="T15" fmla="*/ 3 h 4"/>
                  <a:gd name="T16" fmla="*/ 27 w 48"/>
                  <a:gd name="T17" fmla="*/ 6 h 4"/>
                  <a:gd name="T18" fmla="*/ 8 w 48"/>
                  <a:gd name="T19" fmla="*/ 11 h 4"/>
                  <a:gd name="T20" fmla="*/ 0 w 48"/>
                  <a:gd name="T21" fmla="*/ 11 h 4"/>
                  <a:gd name="T22" fmla="*/ 8 w 48"/>
                  <a:gd name="T23" fmla="*/ 11 h 4"/>
                  <a:gd name="T24" fmla="*/ 35 w 48"/>
                  <a:gd name="T25" fmla="*/ 0 h 4"/>
                  <a:gd name="T26" fmla="*/ 41 w 48"/>
                  <a:gd name="T27" fmla="*/ 0 h 4"/>
                  <a:gd name="T28" fmla="*/ 49 w 48"/>
                  <a:gd name="T29" fmla="*/ 0 h 4"/>
                  <a:gd name="T30" fmla="*/ 82 w 48"/>
                  <a:gd name="T31" fmla="*/ 0 h 4"/>
                  <a:gd name="T32" fmla="*/ 128 w 48"/>
                  <a:gd name="T33" fmla="*/ 6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">
                    <a:moveTo>
                      <a:pt x="47" y="2"/>
                    </a:moveTo>
                    <a:lnTo>
                      <a:pt x="48" y="2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4" name="Freeform 324"/>
              <p:cNvSpPr>
                <a:spLocks/>
              </p:cNvSpPr>
              <p:nvPr/>
            </p:nvSpPr>
            <p:spPr bwMode="auto">
              <a:xfrm>
                <a:off x="2569" y="2296"/>
                <a:ext cx="189" cy="118"/>
              </a:xfrm>
              <a:custGeom>
                <a:avLst/>
                <a:gdLst>
                  <a:gd name="T0" fmla="*/ 181 w 69"/>
                  <a:gd name="T1" fmla="*/ 0 h 43"/>
                  <a:gd name="T2" fmla="*/ 184 w 69"/>
                  <a:gd name="T3" fmla="*/ 0 h 43"/>
                  <a:gd name="T4" fmla="*/ 189 w 69"/>
                  <a:gd name="T5" fmla="*/ 0 h 43"/>
                  <a:gd name="T6" fmla="*/ 184 w 69"/>
                  <a:gd name="T7" fmla="*/ 0 h 43"/>
                  <a:gd name="T8" fmla="*/ 181 w 69"/>
                  <a:gd name="T9" fmla="*/ 0 h 43"/>
                  <a:gd name="T10" fmla="*/ 175 w 69"/>
                  <a:gd name="T11" fmla="*/ 0 h 43"/>
                  <a:gd name="T12" fmla="*/ 156 w 69"/>
                  <a:gd name="T13" fmla="*/ 5 h 43"/>
                  <a:gd name="T14" fmla="*/ 137 w 69"/>
                  <a:gd name="T15" fmla="*/ 19 h 43"/>
                  <a:gd name="T16" fmla="*/ 123 w 69"/>
                  <a:gd name="T17" fmla="*/ 27 h 43"/>
                  <a:gd name="T18" fmla="*/ 110 w 69"/>
                  <a:gd name="T19" fmla="*/ 36 h 43"/>
                  <a:gd name="T20" fmla="*/ 96 w 69"/>
                  <a:gd name="T21" fmla="*/ 38 h 43"/>
                  <a:gd name="T22" fmla="*/ 85 w 69"/>
                  <a:gd name="T23" fmla="*/ 47 h 43"/>
                  <a:gd name="T24" fmla="*/ 63 w 69"/>
                  <a:gd name="T25" fmla="*/ 55 h 43"/>
                  <a:gd name="T26" fmla="*/ 44 w 69"/>
                  <a:gd name="T27" fmla="*/ 74 h 43"/>
                  <a:gd name="T28" fmla="*/ 36 w 69"/>
                  <a:gd name="T29" fmla="*/ 82 h 43"/>
                  <a:gd name="T30" fmla="*/ 14 w 69"/>
                  <a:gd name="T31" fmla="*/ 104 h 43"/>
                  <a:gd name="T32" fmla="*/ 0 w 69"/>
                  <a:gd name="T33" fmla="*/ 118 h 43"/>
                  <a:gd name="T34" fmla="*/ 14 w 69"/>
                  <a:gd name="T35" fmla="*/ 104 h 43"/>
                  <a:gd name="T36" fmla="*/ 27 w 69"/>
                  <a:gd name="T37" fmla="*/ 88 h 43"/>
                  <a:gd name="T38" fmla="*/ 44 w 69"/>
                  <a:gd name="T39" fmla="*/ 69 h 43"/>
                  <a:gd name="T40" fmla="*/ 66 w 69"/>
                  <a:gd name="T41" fmla="*/ 55 h 43"/>
                  <a:gd name="T42" fmla="*/ 85 w 69"/>
                  <a:gd name="T43" fmla="*/ 41 h 43"/>
                  <a:gd name="T44" fmla="*/ 112 w 69"/>
                  <a:gd name="T45" fmla="*/ 33 h 43"/>
                  <a:gd name="T46" fmla="*/ 123 w 69"/>
                  <a:gd name="T47" fmla="*/ 25 h 43"/>
                  <a:gd name="T48" fmla="*/ 137 w 69"/>
                  <a:gd name="T49" fmla="*/ 19 h 43"/>
                  <a:gd name="T50" fmla="*/ 156 w 69"/>
                  <a:gd name="T51" fmla="*/ 5 h 43"/>
                  <a:gd name="T52" fmla="*/ 175 w 69"/>
                  <a:gd name="T53" fmla="*/ 0 h 43"/>
                  <a:gd name="T54" fmla="*/ 181 w 69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9" h="43">
                    <a:moveTo>
                      <a:pt x="66" y="0"/>
                    </a:moveTo>
                    <a:lnTo>
                      <a:pt x="67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57" y="2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40" y="13"/>
                    </a:lnTo>
                    <a:lnTo>
                      <a:pt x="35" y="14"/>
                    </a:lnTo>
                    <a:lnTo>
                      <a:pt x="31" y="17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3" y="30"/>
                    </a:lnTo>
                    <a:lnTo>
                      <a:pt x="5" y="38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4" y="20"/>
                    </a:lnTo>
                    <a:lnTo>
                      <a:pt x="31" y="15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50" y="7"/>
                    </a:lnTo>
                    <a:lnTo>
                      <a:pt x="57" y="2"/>
                    </a:lnTo>
                    <a:lnTo>
                      <a:pt x="64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5" name="Freeform 325"/>
              <p:cNvSpPr>
                <a:spLocks/>
              </p:cNvSpPr>
              <p:nvPr/>
            </p:nvSpPr>
            <p:spPr bwMode="auto">
              <a:xfrm>
                <a:off x="2547" y="2342"/>
                <a:ext cx="346" cy="283"/>
              </a:xfrm>
              <a:custGeom>
                <a:avLst/>
                <a:gdLst>
                  <a:gd name="T0" fmla="*/ 338 w 126"/>
                  <a:gd name="T1" fmla="*/ 22 h 103"/>
                  <a:gd name="T2" fmla="*/ 338 w 126"/>
                  <a:gd name="T3" fmla="*/ 27 h 103"/>
                  <a:gd name="T4" fmla="*/ 346 w 126"/>
                  <a:gd name="T5" fmla="*/ 30 h 103"/>
                  <a:gd name="T6" fmla="*/ 338 w 126"/>
                  <a:gd name="T7" fmla="*/ 27 h 103"/>
                  <a:gd name="T8" fmla="*/ 332 w 126"/>
                  <a:gd name="T9" fmla="*/ 27 h 103"/>
                  <a:gd name="T10" fmla="*/ 319 w 126"/>
                  <a:gd name="T11" fmla="*/ 19 h 103"/>
                  <a:gd name="T12" fmla="*/ 275 w 126"/>
                  <a:gd name="T13" fmla="*/ 8 h 103"/>
                  <a:gd name="T14" fmla="*/ 247 w 126"/>
                  <a:gd name="T15" fmla="*/ 3 h 103"/>
                  <a:gd name="T16" fmla="*/ 217 w 126"/>
                  <a:gd name="T17" fmla="*/ 3 h 103"/>
                  <a:gd name="T18" fmla="*/ 184 w 126"/>
                  <a:gd name="T19" fmla="*/ 5 h 103"/>
                  <a:gd name="T20" fmla="*/ 148 w 126"/>
                  <a:gd name="T21" fmla="*/ 14 h 103"/>
                  <a:gd name="T22" fmla="*/ 118 w 126"/>
                  <a:gd name="T23" fmla="*/ 27 h 103"/>
                  <a:gd name="T24" fmla="*/ 88 w 126"/>
                  <a:gd name="T25" fmla="*/ 47 h 103"/>
                  <a:gd name="T26" fmla="*/ 66 w 126"/>
                  <a:gd name="T27" fmla="*/ 66 h 103"/>
                  <a:gd name="T28" fmla="*/ 47 w 126"/>
                  <a:gd name="T29" fmla="*/ 88 h 103"/>
                  <a:gd name="T30" fmla="*/ 33 w 126"/>
                  <a:gd name="T31" fmla="*/ 107 h 103"/>
                  <a:gd name="T32" fmla="*/ 22 w 126"/>
                  <a:gd name="T33" fmla="*/ 121 h 103"/>
                  <a:gd name="T34" fmla="*/ 16 w 126"/>
                  <a:gd name="T35" fmla="*/ 135 h 103"/>
                  <a:gd name="T36" fmla="*/ 16 w 126"/>
                  <a:gd name="T37" fmla="*/ 140 h 103"/>
                  <a:gd name="T38" fmla="*/ 8 w 126"/>
                  <a:gd name="T39" fmla="*/ 173 h 103"/>
                  <a:gd name="T40" fmla="*/ 3 w 126"/>
                  <a:gd name="T41" fmla="*/ 206 h 103"/>
                  <a:gd name="T42" fmla="*/ 0 w 126"/>
                  <a:gd name="T43" fmla="*/ 242 h 103"/>
                  <a:gd name="T44" fmla="*/ 0 w 126"/>
                  <a:gd name="T45" fmla="*/ 283 h 103"/>
                  <a:gd name="T46" fmla="*/ 0 w 126"/>
                  <a:gd name="T47" fmla="*/ 239 h 103"/>
                  <a:gd name="T48" fmla="*/ 0 w 126"/>
                  <a:gd name="T49" fmla="*/ 225 h 103"/>
                  <a:gd name="T50" fmla="*/ 5 w 126"/>
                  <a:gd name="T51" fmla="*/ 187 h 103"/>
                  <a:gd name="T52" fmla="*/ 14 w 126"/>
                  <a:gd name="T53" fmla="*/ 148 h 103"/>
                  <a:gd name="T54" fmla="*/ 16 w 126"/>
                  <a:gd name="T55" fmla="*/ 132 h 103"/>
                  <a:gd name="T56" fmla="*/ 22 w 126"/>
                  <a:gd name="T57" fmla="*/ 118 h 103"/>
                  <a:gd name="T58" fmla="*/ 33 w 126"/>
                  <a:gd name="T59" fmla="*/ 102 h 103"/>
                  <a:gd name="T60" fmla="*/ 47 w 126"/>
                  <a:gd name="T61" fmla="*/ 85 h 103"/>
                  <a:gd name="T62" fmla="*/ 66 w 126"/>
                  <a:gd name="T63" fmla="*/ 63 h 103"/>
                  <a:gd name="T64" fmla="*/ 91 w 126"/>
                  <a:gd name="T65" fmla="*/ 44 h 103"/>
                  <a:gd name="T66" fmla="*/ 118 w 126"/>
                  <a:gd name="T67" fmla="*/ 27 h 103"/>
                  <a:gd name="T68" fmla="*/ 151 w 126"/>
                  <a:gd name="T69" fmla="*/ 8 h 103"/>
                  <a:gd name="T70" fmla="*/ 184 w 126"/>
                  <a:gd name="T71" fmla="*/ 3 h 103"/>
                  <a:gd name="T72" fmla="*/ 217 w 126"/>
                  <a:gd name="T73" fmla="*/ 0 h 103"/>
                  <a:gd name="T74" fmla="*/ 247 w 126"/>
                  <a:gd name="T75" fmla="*/ 3 h 103"/>
                  <a:gd name="T76" fmla="*/ 275 w 126"/>
                  <a:gd name="T77" fmla="*/ 5 h 103"/>
                  <a:gd name="T78" fmla="*/ 319 w 126"/>
                  <a:gd name="T79" fmla="*/ 19 h 103"/>
                  <a:gd name="T80" fmla="*/ 338 w 126"/>
                  <a:gd name="T81" fmla="*/ 22 h 1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03">
                    <a:moveTo>
                      <a:pt x="123" y="8"/>
                    </a:moveTo>
                    <a:lnTo>
                      <a:pt x="123" y="10"/>
                    </a:lnTo>
                    <a:lnTo>
                      <a:pt x="126" y="11"/>
                    </a:lnTo>
                    <a:lnTo>
                      <a:pt x="123" y="10"/>
                    </a:lnTo>
                    <a:lnTo>
                      <a:pt x="121" y="10"/>
                    </a:lnTo>
                    <a:lnTo>
                      <a:pt x="116" y="7"/>
                    </a:lnTo>
                    <a:lnTo>
                      <a:pt x="100" y="3"/>
                    </a:lnTo>
                    <a:lnTo>
                      <a:pt x="90" y="1"/>
                    </a:lnTo>
                    <a:lnTo>
                      <a:pt x="79" y="1"/>
                    </a:lnTo>
                    <a:lnTo>
                      <a:pt x="67" y="2"/>
                    </a:lnTo>
                    <a:lnTo>
                      <a:pt x="54" y="5"/>
                    </a:lnTo>
                    <a:lnTo>
                      <a:pt x="43" y="10"/>
                    </a:lnTo>
                    <a:lnTo>
                      <a:pt x="32" y="17"/>
                    </a:lnTo>
                    <a:lnTo>
                      <a:pt x="24" y="24"/>
                    </a:lnTo>
                    <a:lnTo>
                      <a:pt x="17" y="32"/>
                    </a:lnTo>
                    <a:lnTo>
                      <a:pt x="12" y="39"/>
                    </a:lnTo>
                    <a:lnTo>
                      <a:pt x="8" y="44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3" y="63"/>
                    </a:lnTo>
                    <a:lnTo>
                      <a:pt x="1" y="75"/>
                    </a:lnTo>
                    <a:lnTo>
                      <a:pt x="0" y="88"/>
                    </a:lnTo>
                    <a:lnTo>
                      <a:pt x="0" y="103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2" y="68"/>
                    </a:lnTo>
                    <a:lnTo>
                      <a:pt x="5" y="54"/>
                    </a:lnTo>
                    <a:lnTo>
                      <a:pt x="6" y="48"/>
                    </a:lnTo>
                    <a:lnTo>
                      <a:pt x="8" y="43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4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90" y="1"/>
                    </a:lnTo>
                    <a:lnTo>
                      <a:pt x="100" y="2"/>
                    </a:lnTo>
                    <a:lnTo>
                      <a:pt x="116" y="7"/>
                    </a:ln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6" name="Freeform 326"/>
              <p:cNvSpPr>
                <a:spLocks/>
              </p:cNvSpPr>
              <p:nvPr/>
            </p:nvSpPr>
            <p:spPr bwMode="auto">
              <a:xfrm>
                <a:off x="2860" y="2348"/>
                <a:ext cx="24" cy="8"/>
              </a:xfrm>
              <a:custGeom>
                <a:avLst/>
                <a:gdLst>
                  <a:gd name="T0" fmla="*/ 24 w 9"/>
                  <a:gd name="T1" fmla="*/ 0 h 3"/>
                  <a:gd name="T2" fmla="*/ 13 w 9"/>
                  <a:gd name="T3" fmla="*/ 0 h 3"/>
                  <a:gd name="T4" fmla="*/ 11 w 9"/>
                  <a:gd name="T5" fmla="*/ 0 h 3"/>
                  <a:gd name="T6" fmla="*/ 5 w 9"/>
                  <a:gd name="T7" fmla="*/ 3 h 3"/>
                  <a:gd name="T8" fmla="*/ 3 w 9"/>
                  <a:gd name="T9" fmla="*/ 8 h 3"/>
                  <a:gd name="T10" fmla="*/ 0 w 9"/>
                  <a:gd name="T11" fmla="*/ 8 h 3"/>
                  <a:gd name="T12" fmla="*/ 3 w 9"/>
                  <a:gd name="T13" fmla="*/ 8 h 3"/>
                  <a:gd name="T14" fmla="*/ 5 w 9"/>
                  <a:gd name="T15" fmla="*/ 3 h 3"/>
                  <a:gd name="T16" fmla="*/ 5 w 9"/>
                  <a:gd name="T17" fmla="*/ 0 h 3"/>
                  <a:gd name="T18" fmla="*/ 13 w 9"/>
                  <a:gd name="T19" fmla="*/ 0 h 3"/>
                  <a:gd name="T20" fmla="*/ 24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7" name="Freeform 327"/>
              <p:cNvSpPr>
                <a:spLocks/>
              </p:cNvSpPr>
              <p:nvPr/>
            </p:nvSpPr>
            <p:spPr bwMode="auto">
              <a:xfrm>
                <a:off x="2610" y="2364"/>
                <a:ext cx="288" cy="118"/>
              </a:xfrm>
              <a:custGeom>
                <a:avLst/>
                <a:gdLst>
                  <a:gd name="T0" fmla="*/ 277 w 105"/>
                  <a:gd name="T1" fmla="*/ 22 h 43"/>
                  <a:gd name="T2" fmla="*/ 280 w 105"/>
                  <a:gd name="T3" fmla="*/ 22 h 43"/>
                  <a:gd name="T4" fmla="*/ 288 w 105"/>
                  <a:gd name="T5" fmla="*/ 25 h 43"/>
                  <a:gd name="T6" fmla="*/ 280 w 105"/>
                  <a:gd name="T7" fmla="*/ 25 h 43"/>
                  <a:gd name="T8" fmla="*/ 277 w 105"/>
                  <a:gd name="T9" fmla="*/ 25 h 43"/>
                  <a:gd name="T10" fmla="*/ 266 w 105"/>
                  <a:gd name="T11" fmla="*/ 19 h 43"/>
                  <a:gd name="T12" fmla="*/ 241 w 105"/>
                  <a:gd name="T13" fmla="*/ 11 h 43"/>
                  <a:gd name="T14" fmla="*/ 222 w 105"/>
                  <a:gd name="T15" fmla="*/ 8 h 43"/>
                  <a:gd name="T16" fmla="*/ 206 w 105"/>
                  <a:gd name="T17" fmla="*/ 5 h 43"/>
                  <a:gd name="T18" fmla="*/ 181 w 105"/>
                  <a:gd name="T19" fmla="*/ 5 h 43"/>
                  <a:gd name="T20" fmla="*/ 162 w 105"/>
                  <a:gd name="T21" fmla="*/ 8 h 43"/>
                  <a:gd name="T22" fmla="*/ 137 w 105"/>
                  <a:gd name="T23" fmla="*/ 8 h 43"/>
                  <a:gd name="T24" fmla="*/ 115 w 105"/>
                  <a:gd name="T25" fmla="*/ 14 h 43"/>
                  <a:gd name="T26" fmla="*/ 82 w 105"/>
                  <a:gd name="T27" fmla="*/ 25 h 43"/>
                  <a:gd name="T28" fmla="*/ 58 w 105"/>
                  <a:gd name="T29" fmla="*/ 38 h 43"/>
                  <a:gd name="T30" fmla="*/ 52 w 105"/>
                  <a:gd name="T31" fmla="*/ 44 h 43"/>
                  <a:gd name="T32" fmla="*/ 49 w 105"/>
                  <a:gd name="T33" fmla="*/ 44 h 43"/>
                  <a:gd name="T34" fmla="*/ 44 w 105"/>
                  <a:gd name="T35" fmla="*/ 49 h 43"/>
                  <a:gd name="T36" fmla="*/ 38 w 105"/>
                  <a:gd name="T37" fmla="*/ 63 h 43"/>
                  <a:gd name="T38" fmla="*/ 25 w 105"/>
                  <a:gd name="T39" fmla="*/ 80 h 43"/>
                  <a:gd name="T40" fmla="*/ 11 w 105"/>
                  <a:gd name="T41" fmla="*/ 93 h 43"/>
                  <a:gd name="T42" fmla="*/ 0 w 105"/>
                  <a:gd name="T43" fmla="*/ 118 h 43"/>
                  <a:gd name="T44" fmla="*/ 11 w 105"/>
                  <a:gd name="T45" fmla="*/ 93 h 43"/>
                  <a:gd name="T46" fmla="*/ 14 w 105"/>
                  <a:gd name="T47" fmla="*/ 93 h 43"/>
                  <a:gd name="T48" fmla="*/ 16 w 105"/>
                  <a:gd name="T49" fmla="*/ 85 h 43"/>
                  <a:gd name="T50" fmla="*/ 30 w 105"/>
                  <a:gd name="T51" fmla="*/ 66 h 43"/>
                  <a:gd name="T52" fmla="*/ 44 w 105"/>
                  <a:gd name="T53" fmla="*/ 49 h 43"/>
                  <a:gd name="T54" fmla="*/ 49 w 105"/>
                  <a:gd name="T55" fmla="*/ 41 h 43"/>
                  <a:gd name="T56" fmla="*/ 52 w 105"/>
                  <a:gd name="T57" fmla="*/ 41 h 43"/>
                  <a:gd name="T58" fmla="*/ 63 w 105"/>
                  <a:gd name="T59" fmla="*/ 36 h 43"/>
                  <a:gd name="T60" fmla="*/ 82 w 105"/>
                  <a:gd name="T61" fmla="*/ 22 h 43"/>
                  <a:gd name="T62" fmla="*/ 121 w 105"/>
                  <a:gd name="T63" fmla="*/ 11 h 43"/>
                  <a:gd name="T64" fmla="*/ 140 w 105"/>
                  <a:gd name="T65" fmla="*/ 8 h 43"/>
                  <a:gd name="T66" fmla="*/ 162 w 105"/>
                  <a:gd name="T67" fmla="*/ 5 h 43"/>
                  <a:gd name="T68" fmla="*/ 184 w 105"/>
                  <a:gd name="T69" fmla="*/ 0 h 43"/>
                  <a:gd name="T70" fmla="*/ 206 w 105"/>
                  <a:gd name="T71" fmla="*/ 0 h 43"/>
                  <a:gd name="T72" fmla="*/ 225 w 105"/>
                  <a:gd name="T73" fmla="*/ 5 h 43"/>
                  <a:gd name="T74" fmla="*/ 241 w 105"/>
                  <a:gd name="T75" fmla="*/ 8 h 43"/>
                  <a:gd name="T76" fmla="*/ 266 w 105"/>
                  <a:gd name="T77" fmla="*/ 19 h 43"/>
                  <a:gd name="T78" fmla="*/ 277 w 105"/>
                  <a:gd name="T79" fmla="*/ 22 h 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5" h="43">
                    <a:moveTo>
                      <a:pt x="101" y="8"/>
                    </a:moveTo>
                    <a:lnTo>
                      <a:pt x="102" y="8"/>
                    </a:lnTo>
                    <a:lnTo>
                      <a:pt x="105" y="9"/>
                    </a:lnTo>
                    <a:lnTo>
                      <a:pt x="102" y="9"/>
                    </a:lnTo>
                    <a:lnTo>
                      <a:pt x="101" y="9"/>
                    </a:lnTo>
                    <a:lnTo>
                      <a:pt x="97" y="7"/>
                    </a:lnTo>
                    <a:lnTo>
                      <a:pt x="88" y="4"/>
                    </a:lnTo>
                    <a:lnTo>
                      <a:pt x="81" y="3"/>
                    </a:lnTo>
                    <a:lnTo>
                      <a:pt x="75" y="2"/>
                    </a:lnTo>
                    <a:lnTo>
                      <a:pt x="66" y="2"/>
                    </a:lnTo>
                    <a:lnTo>
                      <a:pt x="59" y="3"/>
                    </a:lnTo>
                    <a:lnTo>
                      <a:pt x="50" y="3"/>
                    </a:lnTo>
                    <a:lnTo>
                      <a:pt x="42" y="5"/>
                    </a:lnTo>
                    <a:lnTo>
                      <a:pt x="30" y="9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3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6" y="31"/>
                    </a:lnTo>
                    <a:lnTo>
                      <a:pt x="11" y="24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30" y="8"/>
                    </a:lnTo>
                    <a:lnTo>
                      <a:pt x="44" y="4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82" y="2"/>
                    </a:lnTo>
                    <a:lnTo>
                      <a:pt x="88" y="3"/>
                    </a:lnTo>
                    <a:lnTo>
                      <a:pt x="97" y="7"/>
                    </a:lnTo>
                    <a:lnTo>
                      <a:pt x="101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8" name="Freeform 328"/>
              <p:cNvSpPr>
                <a:spLocks/>
              </p:cNvSpPr>
              <p:nvPr/>
            </p:nvSpPr>
            <p:spPr bwMode="auto">
              <a:xfrm>
                <a:off x="2563" y="2348"/>
                <a:ext cx="225" cy="294"/>
              </a:xfrm>
              <a:custGeom>
                <a:avLst/>
                <a:gdLst>
                  <a:gd name="T0" fmla="*/ 3 w 82"/>
                  <a:gd name="T1" fmla="*/ 283 h 107"/>
                  <a:gd name="T2" fmla="*/ 3 w 82"/>
                  <a:gd name="T3" fmla="*/ 286 h 107"/>
                  <a:gd name="T4" fmla="*/ 0 w 82"/>
                  <a:gd name="T5" fmla="*/ 294 h 107"/>
                  <a:gd name="T6" fmla="*/ 0 w 82"/>
                  <a:gd name="T7" fmla="*/ 286 h 107"/>
                  <a:gd name="T8" fmla="*/ 0 w 82"/>
                  <a:gd name="T9" fmla="*/ 283 h 107"/>
                  <a:gd name="T10" fmla="*/ 0 w 82"/>
                  <a:gd name="T11" fmla="*/ 280 h 107"/>
                  <a:gd name="T12" fmla="*/ 0 w 82"/>
                  <a:gd name="T13" fmla="*/ 269 h 107"/>
                  <a:gd name="T14" fmla="*/ 0 w 82"/>
                  <a:gd name="T15" fmla="*/ 236 h 107"/>
                  <a:gd name="T16" fmla="*/ 0 w 82"/>
                  <a:gd name="T17" fmla="*/ 212 h 107"/>
                  <a:gd name="T18" fmla="*/ 3 w 82"/>
                  <a:gd name="T19" fmla="*/ 187 h 107"/>
                  <a:gd name="T20" fmla="*/ 8 w 82"/>
                  <a:gd name="T21" fmla="*/ 162 h 107"/>
                  <a:gd name="T22" fmla="*/ 16 w 82"/>
                  <a:gd name="T23" fmla="*/ 137 h 107"/>
                  <a:gd name="T24" fmla="*/ 30 w 82"/>
                  <a:gd name="T25" fmla="*/ 110 h 107"/>
                  <a:gd name="T26" fmla="*/ 44 w 82"/>
                  <a:gd name="T27" fmla="*/ 88 h 107"/>
                  <a:gd name="T28" fmla="*/ 60 w 82"/>
                  <a:gd name="T29" fmla="*/ 69 h 107"/>
                  <a:gd name="T30" fmla="*/ 74 w 82"/>
                  <a:gd name="T31" fmla="*/ 55 h 107"/>
                  <a:gd name="T32" fmla="*/ 104 w 82"/>
                  <a:gd name="T33" fmla="*/ 38 h 107"/>
                  <a:gd name="T34" fmla="*/ 115 w 82"/>
                  <a:gd name="T35" fmla="*/ 30 h 107"/>
                  <a:gd name="T36" fmla="*/ 143 w 82"/>
                  <a:gd name="T37" fmla="*/ 22 h 107"/>
                  <a:gd name="T38" fmla="*/ 167 w 82"/>
                  <a:gd name="T39" fmla="*/ 14 h 107"/>
                  <a:gd name="T40" fmla="*/ 195 w 82"/>
                  <a:gd name="T41" fmla="*/ 8 h 107"/>
                  <a:gd name="T42" fmla="*/ 225 w 82"/>
                  <a:gd name="T43" fmla="*/ 0 h 107"/>
                  <a:gd name="T44" fmla="*/ 189 w 82"/>
                  <a:gd name="T45" fmla="*/ 11 h 107"/>
                  <a:gd name="T46" fmla="*/ 181 w 82"/>
                  <a:gd name="T47" fmla="*/ 11 h 107"/>
                  <a:gd name="T48" fmla="*/ 154 w 82"/>
                  <a:gd name="T49" fmla="*/ 16 h 107"/>
                  <a:gd name="T50" fmla="*/ 126 w 82"/>
                  <a:gd name="T51" fmla="*/ 27 h 107"/>
                  <a:gd name="T52" fmla="*/ 113 w 82"/>
                  <a:gd name="T53" fmla="*/ 36 h 107"/>
                  <a:gd name="T54" fmla="*/ 102 w 82"/>
                  <a:gd name="T55" fmla="*/ 41 h 107"/>
                  <a:gd name="T56" fmla="*/ 74 w 82"/>
                  <a:gd name="T57" fmla="*/ 58 h 107"/>
                  <a:gd name="T58" fmla="*/ 58 w 82"/>
                  <a:gd name="T59" fmla="*/ 71 h 107"/>
                  <a:gd name="T60" fmla="*/ 44 w 82"/>
                  <a:gd name="T61" fmla="*/ 93 h 107"/>
                  <a:gd name="T62" fmla="*/ 30 w 82"/>
                  <a:gd name="T63" fmla="*/ 113 h 107"/>
                  <a:gd name="T64" fmla="*/ 19 w 82"/>
                  <a:gd name="T65" fmla="*/ 140 h 107"/>
                  <a:gd name="T66" fmla="*/ 8 w 82"/>
                  <a:gd name="T67" fmla="*/ 165 h 107"/>
                  <a:gd name="T68" fmla="*/ 3 w 82"/>
                  <a:gd name="T69" fmla="*/ 187 h 107"/>
                  <a:gd name="T70" fmla="*/ 3 w 82"/>
                  <a:gd name="T71" fmla="*/ 214 h 107"/>
                  <a:gd name="T72" fmla="*/ 3 w 82"/>
                  <a:gd name="T73" fmla="*/ 236 h 107"/>
                  <a:gd name="T74" fmla="*/ 3 w 82"/>
                  <a:gd name="T75" fmla="*/ 269 h 107"/>
                  <a:gd name="T76" fmla="*/ 3 w 82"/>
                  <a:gd name="T77" fmla="*/ 280 h 107"/>
                  <a:gd name="T78" fmla="*/ 3 w 82"/>
                  <a:gd name="T79" fmla="*/ 283 h 10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2" h="107">
                    <a:moveTo>
                      <a:pt x="1" y="103"/>
                    </a:moveTo>
                    <a:lnTo>
                      <a:pt x="1" y="104"/>
                    </a:lnTo>
                    <a:lnTo>
                      <a:pt x="0" y="107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1" y="40"/>
                    </a:lnTo>
                    <a:lnTo>
                      <a:pt x="16" y="32"/>
                    </a:lnTo>
                    <a:lnTo>
                      <a:pt x="22" y="25"/>
                    </a:lnTo>
                    <a:lnTo>
                      <a:pt x="27" y="20"/>
                    </a:lnTo>
                    <a:lnTo>
                      <a:pt x="38" y="14"/>
                    </a:lnTo>
                    <a:lnTo>
                      <a:pt x="42" y="11"/>
                    </a:lnTo>
                    <a:lnTo>
                      <a:pt x="52" y="8"/>
                    </a:lnTo>
                    <a:lnTo>
                      <a:pt x="61" y="5"/>
                    </a:lnTo>
                    <a:lnTo>
                      <a:pt x="71" y="3"/>
                    </a:lnTo>
                    <a:lnTo>
                      <a:pt x="82" y="0"/>
                    </a:lnTo>
                    <a:lnTo>
                      <a:pt x="69" y="4"/>
                    </a:lnTo>
                    <a:lnTo>
                      <a:pt x="66" y="4"/>
                    </a:lnTo>
                    <a:lnTo>
                      <a:pt x="56" y="6"/>
                    </a:lnTo>
                    <a:lnTo>
                      <a:pt x="46" y="10"/>
                    </a:lnTo>
                    <a:lnTo>
                      <a:pt x="41" y="13"/>
                    </a:lnTo>
                    <a:lnTo>
                      <a:pt x="37" y="15"/>
                    </a:lnTo>
                    <a:lnTo>
                      <a:pt x="27" y="21"/>
                    </a:lnTo>
                    <a:lnTo>
                      <a:pt x="21" y="26"/>
                    </a:lnTo>
                    <a:lnTo>
                      <a:pt x="16" y="34"/>
                    </a:lnTo>
                    <a:lnTo>
                      <a:pt x="11" y="41"/>
                    </a:lnTo>
                    <a:lnTo>
                      <a:pt x="7" y="51"/>
                    </a:lnTo>
                    <a:lnTo>
                      <a:pt x="3" y="60"/>
                    </a:lnTo>
                    <a:lnTo>
                      <a:pt x="1" y="68"/>
                    </a:lnTo>
                    <a:lnTo>
                      <a:pt x="1" y="78"/>
                    </a:lnTo>
                    <a:lnTo>
                      <a:pt x="1" y="86"/>
                    </a:lnTo>
                    <a:lnTo>
                      <a:pt x="1" y="98"/>
                    </a:lnTo>
                    <a:lnTo>
                      <a:pt x="1" y="102"/>
                    </a:lnTo>
                    <a:lnTo>
                      <a:pt x="1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99" name="Freeform 329"/>
              <p:cNvSpPr>
                <a:spLocks/>
              </p:cNvSpPr>
              <p:nvPr/>
            </p:nvSpPr>
            <p:spPr bwMode="auto">
              <a:xfrm>
                <a:off x="2580" y="2422"/>
                <a:ext cx="55" cy="239"/>
              </a:xfrm>
              <a:custGeom>
                <a:avLst/>
                <a:gdLst>
                  <a:gd name="T0" fmla="*/ 6 w 20"/>
                  <a:gd name="T1" fmla="*/ 234 h 87"/>
                  <a:gd name="T2" fmla="*/ 6 w 20"/>
                  <a:gd name="T3" fmla="*/ 239 h 87"/>
                  <a:gd name="T4" fmla="*/ 3 w 20"/>
                  <a:gd name="T5" fmla="*/ 236 h 87"/>
                  <a:gd name="T6" fmla="*/ 3 w 20"/>
                  <a:gd name="T7" fmla="*/ 234 h 87"/>
                  <a:gd name="T8" fmla="*/ 0 w 20"/>
                  <a:gd name="T9" fmla="*/ 225 h 87"/>
                  <a:gd name="T10" fmla="*/ 0 w 20"/>
                  <a:gd name="T11" fmla="*/ 206 h 87"/>
                  <a:gd name="T12" fmla="*/ 0 w 20"/>
                  <a:gd name="T13" fmla="*/ 146 h 87"/>
                  <a:gd name="T14" fmla="*/ 6 w 20"/>
                  <a:gd name="T15" fmla="*/ 82 h 87"/>
                  <a:gd name="T16" fmla="*/ 11 w 20"/>
                  <a:gd name="T17" fmla="*/ 66 h 87"/>
                  <a:gd name="T18" fmla="*/ 14 w 20"/>
                  <a:gd name="T19" fmla="*/ 60 h 87"/>
                  <a:gd name="T20" fmla="*/ 19 w 20"/>
                  <a:gd name="T21" fmla="*/ 41 h 87"/>
                  <a:gd name="T22" fmla="*/ 41 w 20"/>
                  <a:gd name="T23" fmla="*/ 19 h 87"/>
                  <a:gd name="T24" fmla="*/ 55 w 20"/>
                  <a:gd name="T25" fmla="*/ 0 h 87"/>
                  <a:gd name="T26" fmla="*/ 41 w 20"/>
                  <a:gd name="T27" fmla="*/ 19 h 87"/>
                  <a:gd name="T28" fmla="*/ 28 w 20"/>
                  <a:gd name="T29" fmla="*/ 38 h 87"/>
                  <a:gd name="T30" fmla="*/ 14 w 20"/>
                  <a:gd name="T31" fmla="*/ 60 h 87"/>
                  <a:gd name="T32" fmla="*/ 11 w 20"/>
                  <a:gd name="T33" fmla="*/ 66 h 87"/>
                  <a:gd name="T34" fmla="*/ 6 w 20"/>
                  <a:gd name="T35" fmla="*/ 88 h 87"/>
                  <a:gd name="T36" fmla="*/ 3 w 20"/>
                  <a:gd name="T37" fmla="*/ 146 h 87"/>
                  <a:gd name="T38" fmla="*/ 3 w 20"/>
                  <a:gd name="T39" fmla="*/ 206 h 87"/>
                  <a:gd name="T40" fmla="*/ 3 w 20"/>
                  <a:gd name="T41" fmla="*/ 225 h 87"/>
                  <a:gd name="T42" fmla="*/ 6 w 20"/>
                  <a:gd name="T43" fmla="*/ 234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87">
                    <a:moveTo>
                      <a:pt x="2" y="85"/>
                    </a:moveTo>
                    <a:lnTo>
                      <a:pt x="2" y="87"/>
                    </a:lnTo>
                    <a:lnTo>
                      <a:pt x="1" y="86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5"/>
                    </a:lnTo>
                    <a:lnTo>
                      <a:pt x="0" y="53"/>
                    </a:lnTo>
                    <a:lnTo>
                      <a:pt x="2" y="30"/>
                    </a:lnTo>
                    <a:lnTo>
                      <a:pt x="4" y="24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0" y="0"/>
                    </a:lnTo>
                    <a:lnTo>
                      <a:pt x="15" y="7"/>
                    </a:lnTo>
                    <a:lnTo>
                      <a:pt x="10" y="14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1" y="53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0" name="Freeform 330"/>
              <p:cNvSpPr>
                <a:spLocks/>
              </p:cNvSpPr>
              <p:nvPr/>
            </p:nvSpPr>
            <p:spPr bwMode="auto">
              <a:xfrm>
                <a:off x="2591" y="2389"/>
                <a:ext cx="313" cy="285"/>
              </a:xfrm>
              <a:custGeom>
                <a:avLst/>
                <a:gdLst>
                  <a:gd name="T0" fmla="*/ 299 w 114"/>
                  <a:gd name="T1" fmla="*/ 16 h 104"/>
                  <a:gd name="T2" fmla="*/ 302 w 114"/>
                  <a:gd name="T3" fmla="*/ 16 h 104"/>
                  <a:gd name="T4" fmla="*/ 313 w 114"/>
                  <a:gd name="T5" fmla="*/ 19 h 104"/>
                  <a:gd name="T6" fmla="*/ 302 w 114"/>
                  <a:gd name="T7" fmla="*/ 19 h 104"/>
                  <a:gd name="T8" fmla="*/ 299 w 114"/>
                  <a:gd name="T9" fmla="*/ 19 h 104"/>
                  <a:gd name="T10" fmla="*/ 283 w 114"/>
                  <a:gd name="T11" fmla="*/ 14 h 104"/>
                  <a:gd name="T12" fmla="*/ 242 w 114"/>
                  <a:gd name="T13" fmla="*/ 8 h 104"/>
                  <a:gd name="T14" fmla="*/ 214 w 114"/>
                  <a:gd name="T15" fmla="*/ 3 h 104"/>
                  <a:gd name="T16" fmla="*/ 184 w 114"/>
                  <a:gd name="T17" fmla="*/ 3 h 104"/>
                  <a:gd name="T18" fmla="*/ 148 w 114"/>
                  <a:gd name="T19" fmla="*/ 3 h 104"/>
                  <a:gd name="T20" fmla="*/ 118 w 114"/>
                  <a:gd name="T21" fmla="*/ 11 h 104"/>
                  <a:gd name="T22" fmla="*/ 88 w 114"/>
                  <a:gd name="T23" fmla="*/ 27 h 104"/>
                  <a:gd name="T24" fmla="*/ 60 w 114"/>
                  <a:gd name="T25" fmla="*/ 47 h 104"/>
                  <a:gd name="T26" fmla="*/ 41 w 114"/>
                  <a:gd name="T27" fmla="*/ 71 h 104"/>
                  <a:gd name="T28" fmla="*/ 22 w 114"/>
                  <a:gd name="T29" fmla="*/ 93 h 104"/>
                  <a:gd name="T30" fmla="*/ 16 w 114"/>
                  <a:gd name="T31" fmla="*/ 112 h 104"/>
                  <a:gd name="T32" fmla="*/ 8 w 114"/>
                  <a:gd name="T33" fmla="*/ 129 h 104"/>
                  <a:gd name="T34" fmla="*/ 5 w 114"/>
                  <a:gd name="T35" fmla="*/ 145 h 104"/>
                  <a:gd name="T36" fmla="*/ 5 w 114"/>
                  <a:gd name="T37" fmla="*/ 156 h 104"/>
                  <a:gd name="T38" fmla="*/ 3 w 114"/>
                  <a:gd name="T39" fmla="*/ 181 h 104"/>
                  <a:gd name="T40" fmla="*/ 3 w 114"/>
                  <a:gd name="T41" fmla="*/ 211 h 104"/>
                  <a:gd name="T42" fmla="*/ 3 w 114"/>
                  <a:gd name="T43" fmla="*/ 227 h 104"/>
                  <a:gd name="T44" fmla="*/ 8 w 114"/>
                  <a:gd name="T45" fmla="*/ 244 h 104"/>
                  <a:gd name="T46" fmla="*/ 8 w 114"/>
                  <a:gd name="T47" fmla="*/ 285 h 104"/>
                  <a:gd name="T48" fmla="*/ 5 w 114"/>
                  <a:gd name="T49" fmla="*/ 244 h 104"/>
                  <a:gd name="T50" fmla="*/ 3 w 114"/>
                  <a:gd name="T51" fmla="*/ 233 h 104"/>
                  <a:gd name="T52" fmla="*/ 0 w 114"/>
                  <a:gd name="T53" fmla="*/ 195 h 104"/>
                  <a:gd name="T54" fmla="*/ 3 w 114"/>
                  <a:gd name="T55" fmla="*/ 156 h 104"/>
                  <a:gd name="T56" fmla="*/ 5 w 114"/>
                  <a:gd name="T57" fmla="*/ 140 h 104"/>
                  <a:gd name="T58" fmla="*/ 5 w 114"/>
                  <a:gd name="T59" fmla="*/ 137 h 104"/>
                  <a:gd name="T60" fmla="*/ 8 w 114"/>
                  <a:gd name="T61" fmla="*/ 126 h 104"/>
                  <a:gd name="T62" fmla="*/ 16 w 114"/>
                  <a:gd name="T63" fmla="*/ 110 h 104"/>
                  <a:gd name="T64" fmla="*/ 27 w 114"/>
                  <a:gd name="T65" fmla="*/ 88 h 104"/>
                  <a:gd name="T66" fmla="*/ 44 w 114"/>
                  <a:gd name="T67" fmla="*/ 69 h 104"/>
                  <a:gd name="T68" fmla="*/ 63 w 114"/>
                  <a:gd name="T69" fmla="*/ 44 h 104"/>
                  <a:gd name="T70" fmla="*/ 88 w 114"/>
                  <a:gd name="T71" fmla="*/ 25 h 104"/>
                  <a:gd name="T72" fmla="*/ 118 w 114"/>
                  <a:gd name="T73" fmla="*/ 11 h 104"/>
                  <a:gd name="T74" fmla="*/ 154 w 114"/>
                  <a:gd name="T75" fmla="*/ 3 h 104"/>
                  <a:gd name="T76" fmla="*/ 184 w 114"/>
                  <a:gd name="T77" fmla="*/ 0 h 104"/>
                  <a:gd name="T78" fmla="*/ 214 w 114"/>
                  <a:gd name="T79" fmla="*/ 0 h 104"/>
                  <a:gd name="T80" fmla="*/ 242 w 114"/>
                  <a:gd name="T81" fmla="*/ 3 h 104"/>
                  <a:gd name="T82" fmla="*/ 283 w 114"/>
                  <a:gd name="T83" fmla="*/ 14 h 104"/>
                  <a:gd name="T84" fmla="*/ 299 w 114"/>
                  <a:gd name="T85" fmla="*/ 16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" h="104">
                    <a:moveTo>
                      <a:pt x="109" y="6"/>
                    </a:moveTo>
                    <a:lnTo>
                      <a:pt x="110" y="6"/>
                    </a:lnTo>
                    <a:lnTo>
                      <a:pt x="114" y="7"/>
                    </a:lnTo>
                    <a:lnTo>
                      <a:pt x="110" y="7"/>
                    </a:lnTo>
                    <a:lnTo>
                      <a:pt x="109" y="7"/>
                    </a:lnTo>
                    <a:lnTo>
                      <a:pt x="103" y="5"/>
                    </a:lnTo>
                    <a:lnTo>
                      <a:pt x="88" y="3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4" y="1"/>
                    </a:lnTo>
                    <a:lnTo>
                      <a:pt x="43" y="4"/>
                    </a:lnTo>
                    <a:lnTo>
                      <a:pt x="32" y="10"/>
                    </a:lnTo>
                    <a:lnTo>
                      <a:pt x="22" y="17"/>
                    </a:lnTo>
                    <a:lnTo>
                      <a:pt x="15" y="26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3" y="104"/>
                    </a:lnTo>
                    <a:lnTo>
                      <a:pt x="2" y="89"/>
                    </a:lnTo>
                    <a:lnTo>
                      <a:pt x="1" y="85"/>
                    </a:lnTo>
                    <a:lnTo>
                      <a:pt x="0" y="71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3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6" y="1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1"/>
                    </a:lnTo>
                    <a:lnTo>
                      <a:pt x="103" y="5"/>
                    </a:lnTo>
                    <a:lnTo>
                      <a:pt x="109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1" name="Freeform 331"/>
              <p:cNvSpPr>
                <a:spLocks/>
              </p:cNvSpPr>
              <p:nvPr/>
            </p:nvSpPr>
            <p:spPr bwMode="auto">
              <a:xfrm>
                <a:off x="2607" y="2403"/>
                <a:ext cx="310" cy="313"/>
              </a:xfrm>
              <a:custGeom>
                <a:avLst/>
                <a:gdLst>
                  <a:gd name="T0" fmla="*/ 30 w 113"/>
                  <a:gd name="T1" fmla="*/ 299 h 114"/>
                  <a:gd name="T2" fmla="*/ 30 w 113"/>
                  <a:gd name="T3" fmla="*/ 305 h 114"/>
                  <a:gd name="T4" fmla="*/ 33 w 113"/>
                  <a:gd name="T5" fmla="*/ 313 h 114"/>
                  <a:gd name="T6" fmla="*/ 30 w 113"/>
                  <a:gd name="T7" fmla="*/ 305 h 114"/>
                  <a:gd name="T8" fmla="*/ 30 w 113"/>
                  <a:gd name="T9" fmla="*/ 297 h 114"/>
                  <a:gd name="T10" fmla="*/ 25 w 113"/>
                  <a:gd name="T11" fmla="*/ 283 h 114"/>
                  <a:gd name="T12" fmla="*/ 5 w 113"/>
                  <a:gd name="T13" fmla="*/ 242 h 114"/>
                  <a:gd name="T14" fmla="*/ 3 w 113"/>
                  <a:gd name="T15" fmla="*/ 211 h 114"/>
                  <a:gd name="T16" fmla="*/ 0 w 113"/>
                  <a:gd name="T17" fmla="*/ 181 h 114"/>
                  <a:gd name="T18" fmla="*/ 3 w 113"/>
                  <a:gd name="T19" fmla="*/ 143 h 114"/>
                  <a:gd name="T20" fmla="*/ 5 w 113"/>
                  <a:gd name="T21" fmla="*/ 126 h 114"/>
                  <a:gd name="T22" fmla="*/ 14 w 113"/>
                  <a:gd name="T23" fmla="*/ 110 h 114"/>
                  <a:gd name="T24" fmla="*/ 19 w 113"/>
                  <a:gd name="T25" fmla="*/ 88 h 114"/>
                  <a:gd name="T26" fmla="*/ 30 w 113"/>
                  <a:gd name="T27" fmla="*/ 74 h 114"/>
                  <a:gd name="T28" fmla="*/ 41 w 113"/>
                  <a:gd name="T29" fmla="*/ 58 h 114"/>
                  <a:gd name="T30" fmla="*/ 52 w 113"/>
                  <a:gd name="T31" fmla="*/ 47 h 114"/>
                  <a:gd name="T32" fmla="*/ 74 w 113"/>
                  <a:gd name="T33" fmla="*/ 27 h 114"/>
                  <a:gd name="T34" fmla="*/ 102 w 113"/>
                  <a:gd name="T35" fmla="*/ 14 h 114"/>
                  <a:gd name="T36" fmla="*/ 126 w 113"/>
                  <a:gd name="T37" fmla="*/ 3 h 114"/>
                  <a:gd name="T38" fmla="*/ 145 w 113"/>
                  <a:gd name="T39" fmla="*/ 0 h 114"/>
                  <a:gd name="T40" fmla="*/ 156 w 113"/>
                  <a:gd name="T41" fmla="*/ 0 h 114"/>
                  <a:gd name="T42" fmla="*/ 165 w 113"/>
                  <a:gd name="T43" fmla="*/ 3 h 114"/>
                  <a:gd name="T44" fmla="*/ 173 w 113"/>
                  <a:gd name="T45" fmla="*/ 3 h 114"/>
                  <a:gd name="T46" fmla="*/ 200 w 113"/>
                  <a:gd name="T47" fmla="*/ 5 h 114"/>
                  <a:gd name="T48" fmla="*/ 236 w 113"/>
                  <a:gd name="T49" fmla="*/ 14 h 114"/>
                  <a:gd name="T50" fmla="*/ 250 w 113"/>
                  <a:gd name="T51" fmla="*/ 16 h 114"/>
                  <a:gd name="T52" fmla="*/ 266 w 113"/>
                  <a:gd name="T53" fmla="*/ 27 h 114"/>
                  <a:gd name="T54" fmla="*/ 310 w 113"/>
                  <a:gd name="T55" fmla="*/ 27 h 114"/>
                  <a:gd name="T56" fmla="*/ 263 w 113"/>
                  <a:gd name="T57" fmla="*/ 27 h 114"/>
                  <a:gd name="T58" fmla="*/ 263 w 113"/>
                  <a:gd name="T59" fmla="*/ 25 h 114"/>
                  <a:gd name="T60" fmla="*/ 252 w 113"/>
                  <a:gd name="T61" fmla="*/ 16 h 114"/>
                  <a:gd name="T62" fmla="*/ 214 w 113"/>
                  <a:gd name="T63" fmla="*/ 11 h 114"/>
                  <a:gd name="T64" fmla="*/ 173 w 113"/>
                  <a:gd name="T65" fmla="*/ 5 h 114"/>
                  <a:gd name="T66" fmla="*/ 156 w 113"/>
                  <a:gd name="T67" fmla="*/ 3 h 114"/>
                  <a:gd name="T68" fmla="*/ 154 w 113"/>
                  <a:gd name="T69" fmla="*/ 3 h 114"/>
                  <a:gd name="T70" fmla="*/ 140 w 113"/>
                  <a:gd name="T71" fmla="*/ 3 h 114"/>
                  <a:gd name="T72" fmla="*/ 123 w 113"/>
                  <a:gd name="T73" fmla="*/ 5 h 114"/>
                  <a:gd name="T74" fmla="*/ 99 w 113"/>
                  <a:gd name="T75" fmla="*/ 16 h 114"/>
                  <a:gd name="T76" fmla="*/ 74 w 113"/>
                  <a:gd name="T77" fmla="*/ 30 h 114"/>
                  <a:gd name="T78" fmla="*/ 52 w 113"/>
                  <a:gd name="T79" fmla="*/ 52 h 114"/>
                  <a:gd name="T80" fmla="*/ 30 w 113"/>
                  <a:gd name="T81" fmla="*/ 80 h 114"/>
                  <a:gd name="T82" fmla="*/ 19 w 113"/>
                  <a:gd name="T83" fmla="*/ 93 h 114"/>
                  <a:gd name="T84" fmla="*/ 14 w 113"/>
                  <a:gd name="T85" fmla="*/ 113 h 114"/>
                  <a:gd name="T86" fmla="*/ 3 w 113"/>
                  <a:gd name="T87" fmla="*/ 146 h 114"/>
                  <a:gd name="T88" fmla="*/ 0 w 113"/>
                  <a:gd name="T89" fmla="*/ 181 h 114"/>
                  <a:gd name="T90" fmla="*/ 3 w 113"/>
                  <a:gd name="T91" fmla="*/ 211 h 114"/>
                  <a:gd name="T92" fmla="*/ 11 w 113"/>
                  <a:gd name="T93" fmla="*/ 242 h 114"/>
                  <a:gd name="T94" fmla="*/ 27 w 113"/>
                  <a:gd name="T95" fmla="*/ 283 h 114"/>
                  <a:gd name="T96" fmla="*/ 30 w 113"/>
                  <a:gd name="T97" fmla="*/ 297 h 114"/>
                  <a:gd name="T98" fmla="*/ 30 w 113"/>
                  <a:gd name="T99" fmla="*/ 299 h 1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3" h="114">
                    <a:moveTo>
                      <a:pt x="11" y="109"/>
                    </a:moveTo>
                    <a:lnTo>
                      <a:pt x="11" y="111"/>
                    </a:lnTo>
                    <a:lnTo>
                      <a:pt x="12" y="114"/>
                    </a:lnTo>
                    <a:lnTo>
                      <a:pt x="11" y="111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2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2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7"/>
                    </a:lnTo>
                    <a:lnTo>
                      <a:pt x="15" y="21"/>
                    </a:lnTo>
                    <a:lnTo>
                      <a:pt x="19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6" y="1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3" y="1"/>
                    </a:lnTo>
                    <a:lnTo>
                      <a:pt x="73" y="2"/>
                    </a:lnTo>
                    <a:lnTo>
                      <a:pt x="86" y="5"/>
                    </a:lnTo>
                    <a:lnTo>
                      <a:pt x="91" y="6"/>
                    </a:lnTo>
                    <a:lnTo>
                      <a:pt x="97" y="10"/>
                    </a:lnTo>
                    <a:lnTo>
                      <a:pt x="113" y="10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2" y="6"/>
                    </a:lnTo>
                    <a:lnTo>
                      <a:pt x="78" y="4"/>
                    </a:lnTo>
                    <a:lnTo>
                      <a:pt x="63" y="2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1" y="1"/>
                    </a:lnTo>
                    <a:lnTo>
                      <a:pt x="45" y="2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11" y="29"/>
                    </a:lnTo>
                    <a:lnTo>
                      <a:pt x="7" y="34"/>
                    </a:lnTo>
                    <a:lnTo>
                      <a:pt x="5" y="41"/>
                    </a:lnTo>
                    <a:lnTo>
                      <a:pt x="1" y="53"/>
                    </a:lnTo>
                    <a:lnTo>
                      <a:pt x="0" y="66"/>
                    </a:lnTo>
                    <a:lnTo>
                      <a:pt x="1" y="77"/>
                    </a:lnTo>
                    <a:lnTo>
                      <a:pt x="4" y="88"/>
                    </a:lnTo>
                    <a:lnTo>
                      <a:pt x="10" y="103"/>
                    </a:lnTo>
                    <a:lnTo>
                      <a:pt x="11" y="108"/>
                    </a:lnTo>
                    <a:lnTo>
                      <a:pt x="11" y="10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2" name="Freeform 332"/>
              <p:cNvSpPr>
                <a:spLocks/>
              </p:cNvSpPr>
              <p:nvPr/>
            </p:nvSpPr>
            <p:spPr bwMode="auto">
              <a:xfrm>
                <a:off x="2610" y="2661"/>
                <a:ext cx="11" cy="41"/>
              </a:xfrm>
              <a:custGeom>
                <a:avLst/>
                <a:gdLst>
                  <a:gd name="T0" fmla="*/ 8 w 4"/>
                  <a:gd name="T1" fmla="*/ 38 h 15"/>
                  <a:gd name="T2" fmla="*/ 8 w 4"/>
                  <a:gd name="T3" fmla="*/ 41 h 15"/>
                  <a:gd name="T4" fmla="*/ 8 w 4"/>
                  <a:gd name="T5" fmla="*/ 38 h 15"/>
                  <a:gd name="T6" fmla="*/ 3 w 4"/>
                  <a:gd name="T7" fmla="*/ 38 h 15"/>
                  <a:gd name="T8" fmla="*/ 0 w 4"/>
                  <a:gd name="T9" fmla="*/ 25 h 15"/>
                  <a:gd name="T10" fmla="*/ 0 w 4"/>
                  <a:gd name="T11" fmla="*/ 14 h 15"/>
                  <a:gd name="T12" fmla="*/ 0 w 4"/>
                  <a:gd name="T13" fmla="*/ 8 h 15"/>
                  <a:gd name="T14" fmla="*/ 8 w 4"/>
                  <a:gd name="T15" fmla="*/ 5 h 15"/>
                  <a:gd name="T16" fmla="*/ 11 w 4"/>
                  <a:gd name="T17" fmla="*/ 0 h 15"/>
                  <a:gd name="T18" fmla="*/ 8 w 4"/>
                  <a:gd name="T19" fmla="*/ 5 h 15"/>
                  <a:gd name="T20" fmla="*/ 3 w 4"/>
                  <a:gd name="T21" fmla="*/ 11 h 15"/>
                  <a:gd name="T22" fmla="*/ 0 w 4"/>
                  <a:gd name="T23" fmla="*/ 14 h 15"/>
                  <a:gd name="T24" fmla="*/ 0 w 4"/>
                  <a:gd name="T25" fmla="*/ 25 h 15"/>
                  <a:gd name="T26" fmla="*/ 8 w 4"/>
                  <a:gd name="T27" fmla="*/ 38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" h="15">
                    <a:moveTo>
                      <a:pt x="3" y="14"/>
                    </a:moveTo>
                    <a:lnTo>
                      <a:pt x="3" y="15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3" name="Freeform 333"/>
              <p:cNvSpPr>
                <a:spLocks/>
              </p:cNvSpPr>
              <p:nvPr/>
            </p:nvSpPr>
            <p:spPr bwMode="auto">
              <a:xfrm>
                <a:off x="2621" y="2441"/>
                <a:ext cx="66" cy="294"/>
              </a:xfrm>
              <a:custGeom>
                <a:avLst/>
                <a:gdLst>
                  <a:gd name="T0" fmla="*/ 47 w 24"/>
                  <a:gd name="T1" fmla="*/ 286 h 107"/>
                  <a:gd name="T2" fmla="*/ 47 w 24"/>
                  <a:gd name="T3" fmla="*/ 289 h 107"/>
                  <a:gd name="T4" fmla="*/ 52 w 24"/>
                  <a:gd name="T5" fmla="*/ 294 h 107"/>
                  <a:gd name="T6" fmla="*/ 47 w 24"/>
                  <a:gd name="T7" fmla="*/ 289 h 107"/>
                  <a:gd name="T8" fmla="*/ 47 w 24"/>
                  <a:gd name="T9" fmla="*/ 286 h 107"/>
                  <a:gd name="T10" fmla="*/ 44 w 24"/>
                  <a:gd name="T11" fmla="*/ 275 h 107"/>
                  <a:gd name="T12" fmla="*/ 30 w 24"/>
                  <a:gd name="T13" fmla="*/ 253 h 107"/>
                  <a:gd name="T14" fmla="*/ 17 w 24"/>
                  <a:gd name="T15" fmla="*/ 220 h 107"/>
                  <a:gd name="T16" fmla="*/ 0 w 24"/>
                  <a:gd name="T17" fmla="*/ 184 h 107"/>
                  <a:gd name="T18" fmla="*/ 0 w 24"/>
                  <a:gd name="T19" fmla="*/ 162 h 107"/>
                  <a:gd name="T20" fmla="*/ 0 w 24"/>
                  <a:gd name="T21" fmla="*/ 143 h 107"/>
                  <a:gd name="T22" fmla="*/ 6 w 24"/>
                  <a:gd name="T23" fmla="*/ 104 h 107"/>
                  <a:gd name="T24" fmla="*/ 17 w 24"/>
                  <a:gd name="T25" fmla="*/ 80 h 107"/>
                  <a:gd name="T26" fmla="*/ 19 w 24"/>
                  <a:gd name="T27" fmla="*/ 74 h 107"/>
                  <a:gd name="T28" fmla="*/ 30 w 24"/>
                  <a:gd name="T29" fmla="*/ 55 h 107"/>
                  <a:gd name="T30" fmla="*/ 39 w 24"/>
                  <a:gd name="T31" fmla="*/ 36 h 107"/>
                  <a:gd name="T32" fmla="*/ 47 w 24"/>
                  <a:gd name="T33" fmla="*/ 19 h 107"/>
                  <a:gd name="T34" fmla="*/ 66 w 24"/>
                  <a:gd name="T35" fmla="*/ 0 h 107"/>
                  <a:gd name="T36" fmla="*/ 47 w 24"/>
                  <a:gd name="T37" fmla="*/ 19 h 107"/>
                  <a:gd name="T38" fmla="*/ 44 w 24"/>
                  <a:gd name="T39" fmla="*/ 27 h 107"/>
                  <a:gd name="T40" fmla="*/ 33 w 24"/>
                  <a:gd name="T41" fmla="*/ 47 h 107"/>
                  <a:gd name="T42" fmla="*/ 19 w 24"/>
                  <a:gd name="T43" fmla="*/ 77 h 107"/>
                  <a:gd name="T44" fmla="*/ 17 w 24"/>
                  <a:gd name="T45" fmla="*/ 85 h 107"/>
                  <a:gd name="T46" fmla="*/ 6 w 24"/>
                  <a:gd name="T47" fmla="*/ 107 h 107"/>
                  <a:gd name="T48" fmla="*/ 3 w 24"/>
                  <a:gd name="T49" fmla="*/ 143 h 107"/>
                  <a:gd name="T50" fmla="*/ 0 w 24"/>
                  <a:gd name="T51" fmla="*/ 162 h 107"/>
                  <a:gd name="T52" fmla="*/ 3 w 24"/>
                  <a:gd name="T53" fmla="*/ 184 h 107"/>
                  <a:gd name="T54" fmla="*/ 17 w 24"/>
                  <a:gd name="T55" fmla="*/ 220 h 107"/>
                  <a:gd name="T56" fmla="*/ 33 w 24"/>
                  <a:gd name="T57" fmla="*/ 253 h 107"/>
                  <a:gd name="T58" fmla="*/ 44 w 24"/>
                  <a:gd name="T59" fmla="*/ 275 h 107"/>
                  <a:gd name="T60" fmla="*/ 47 w 24"/>
                  <a:gd name="T61" fmla="*/ 286 h 1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4" h="107">
                    <a:moveTo>
                      <a:pt x="17" y="104"/>
                    </a:moveTo>
                    <a:lnTo>
                      <a:pt x="17" y="105"/>
                    </a:lnTo>
                    <a:lnTo>
                      <a:pt x="19" y="107"/>
                    </a:lnTo>
                    <a:lnTo>
                      <a:pt x="17" y="105"/>
                    </a:lnTo>
                    <a:lnTo>
                      <a:pt x="17" y="104"/>
                    </a:lnTo>
                    <a:lnTo>
                      <a:pt x="16" y="100"/>
                    </a:lnTo>
                    <a:lnTo>
                      <a:pt x="11" y="92"/>
                    </a:lnTo>
                    <a:lnTo>
                      <a:pt x="6" y="80"/>
                    </a:lnTo>
                    <a:lnTo>
                      <a:pt x="0" y="67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2" y="38"/>
                    </a:lnTo>
                    <a:lnTo>
                      <a:pt x="6" y="29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4" y="13"/>
                    </a:lnTo>
                    <a:lnTo>
                      <a:pt x="17" y="7"/>
                    </a:lnTo>
                    <a:lnTo>
                      <a:pt x="24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8"/>
                    </a:lnTo>
                    <a:lnTo>
                      <a:pt x="6" y="31"/>
                    </a:lnTo>
                    <a:lnTo>
                      <a:pt x="2" y="39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80"/>
                    </a:lnTo>
                    <a:lnTo>
                      <a:pt x="12" y="92"/>
                    </a:lnTo>
                    <a:lnTo>
                      <a:pt x="16" y="100"/>
                    </a:lnTo>
                    <a:lnTo>
                      <a:pt x="17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4" name="Freeform 334"/>
              <p:cNvSpPr>
                <a:spLocks/>
              </p:cNvSpPr>
              <p:nvPr/>
            </p:nvSpPr>
            <p:spPr bwMode="auto">
              <a:xfrm>
                <a:off x="2648" y="2422"/>
                <a:ext cx="278" cy="321"/>
              </a:xfrm>
              <a:custGeom>
                <a:avLst/>
                <a:gdLst>
                  <a:gd name="T0" fmla="*/ 259 w 101"/>
                  <a:gd name="T1" fmla="*/ 27 h 117"/>
                  <a:gd name="T2" fmla="*/ 264 w 101"/>
                  <a:gd name="T3" fmla="*/ 27 h 117"/>
                  <a:gd name="T4" fmla="*/ 278 w 101"/>
                  <a:gd name="T5" fmla="*/ 38 h 117"/>
                  <a:gd name="T6" fmla="*/ 264 w 101"/>
                  <a:gd name="T7" fmla="*/ 33 h 117"/>
                  <a:gd name="T8" fmla="*/ 259 w 101"/>
                  <a:gd name="T9" fmla="*/ 27 h 117"/>
                  <a:gd name="T10" fmla="*/ 239 w 101"/>
                  <a:gd name="T11" fmla="*/ 25 h 117"/>
                  <a:gd name="T12" fmla="*/ 187 w 101"/>
                  <a:gd name="T13" fmla="*/ 14 h 117"/>
                  <a:gd name="T14" fmla="*/ 154 w 101"/>
                  <a:gd name="T15" fmla="*/ 8 h 117"/>
                  <a:gd name="T16" fmla="*/ 116 w 101"/>
                  <a:gd name="T17" fmla="*/ 0 h 117"/>
                  <a:gd name="T18" fmla="*/ 96 w 101"/>
                  <a:gd name="T19" fmla="*/ 5 h 117"/>
                  <a:gd name="T20" fmla="*/ 74 w 101"/>
                  <a:gd name="T21" fmla="*/ 8 h 117"/>
                  <a:gd name="T22" fmla="*/ 58 w 101"/>
                  <a:gd name="T23" fmla="*/ 19 h 117"/>
                  <a:gd name="T24" fmla="*/ 44 w 101"/>
                  <a:gd name="T25" fmla="*/ 33 h 117"/>
                  <a:gd name="T26" fmla="*/ 19 w 101"/>
                  <a:gd name="T27" fmla="*/ 69 h 117"/>
                  <a:gd name="T28" fmla="*/ 11 w 101"/>
                  <a:gd name="T29" fmla="*/ 88 h 117"/>
                  <a:gd name="T30" fmla="*/ 3 w 101"/>
                  <a:gd name="T31" fmla="*/ 104 h 117"/>
                  <a:gd name="T32" fmla="*/ 3 w 101"/>
                  <a:gd name="T33" fmla="*/ 123 h 117"/>
                  <a:gd name="T34" fmla="*/ 6 w 101"/>
                  <a:gd name="T35" fmla="*/ 140 h 117"/>
                  <a:gd name="T36" fmla="*/ 14 w 101"/>
                  <a:gd name="T37" fmla="*/ 176 h 117"/>
                  <a:gd name="T38" fmla="*/ 25 w 101"/>
                  <a:gd name="T39" fmla="*/ 203 h 117"/>
                  <a:gd name="T40" fmla="*/ 39 w 101"/>
                  <a:gd name="T41" fmla="*/ 222 h 117"/>
                  <a:gd name="T42" fmla="*/ 47 w 101"/>
                  <a:gd name="T43" fmla="*/ 236 h 117"/>
                  <a:gd name="T44" fmla="*/ 77 w 101"/>
                  <a:gd name="T45" fmla="*/ 266 h 117"/>
                  <a:gd name="T46" fmla="*/ 110 w 101"/>
                  <a:gd name="T47" fmla="*/ 291 h 117"/>
                  <a:gd name="T48" fmla="*/ 129 w 101"/>
                  <a:gd name="T49" fmla="*/ 305 h 117"/>
                  <a:gd name="T50" fmla="*/ 146 w 101"/>
                  <a:gd name="T51" fmla="*/ 313 h 117"/>
                  <a:gd name="T52" fmla="*/ 198 w 101"/>
                  <a:gd name="T53" fmla="*/ 321 h 117"/>
                  <a:gd name="T54" fmla="*/ 143 w 101"/>
                  <a:gd name="T55" fmla="*/ 313 h 117"/>
                  <a:gd name="T56" fmla="*/ 143 w 101"/>
                  <a:gd name="T57" fmla="*/ 316 h 117"/>
                  <a:gd name="T58" fmla="*/ 140 w 101"/>
                  <a:gd name="T59" fmla="*/ 313 h 117"/>
                  <a:gd name="T60" fmla="*/ 127 w 101"/>
                  <a:gd name="T61" fmla="*/ 305 h 117"/>
                  <a:gd name="T62" fmla="*/ 91 w 101"/>
                  <a:gd name="T63" fmla="*/ 277 h 117"/>
                  <a:gd name="T64" fmla="*/ 58 w 101"/>
                  <a:gd name="T65" fmla="*/ 247 h 117"/>
                  <a:gd name="T66" fmla="*/ 44 w 101"/>
                  <a:gd name="T67" fmla="*/ 233 h 117"/>
                  <a:gd name="T68" fmla="*/ 30 w 101"/>
                  <a:gd name="T69" fmla="*/ 217 h 117"/>
                  <a:gd name="T70" fmla="*/ 19 w 101"/>
                  <a:gd name="T71" fmla="*/ 200 h 117"/>
                  <a:gd name="T72" fmla="*/ 11 w 101"/>
                  <a:gd name="T73" fmla="*/ 173 h 117"/>
                  <a:gd name="T74" fmla="*/ 3 w 101"/>
                  <a:gd name="T75" fmla="*/ 137 h 117"/>
                  <a:gd name="T76" fmla="*/ 0 w 101"/>
                  <a:gd name="T77" fmla="*/ 121 h 117"/>
                  <a:gd name="T78" fmla="*/ 3 w 101"/>
                  <a:gd name="T79" fmla="*/ 99 h 117"/>
                  <a:gd name="T80" fmla="*/ 11 w 101"/>
                  <a:gd name="T81" fmla="*/ 80 h 117"/>
                  <a:gd name="T82" fmla="*/ 19 w 101"/>
                  <a:gd name="T83" fmla="*/ 63 h 117"/>
                  <a:gd name="T84" fmla="*/ 44 w 101"/>
                  <a:gd name="T85" fmla="*/ 27 h 117"/>
                  <a:gd name="T86" fmla="*/ 58 w 101"/>
                  <a:gd name="T87" fmla="*/ 14 h 117"/>
                  <a:gd name="T88" fmla="*/ 77 w 101"/>
                  <a:gd name="T89" fmla="*/ 8 h 117"/>
                  <a:gd name="T90" fmla="*/ 96 w 101"/>
                  <a:gd name="T91" fmla="*/ 0 h 117"/>
                  <a:gd name="T92" fmla="*/ 116 w 101"/>
                  <a:gd name="T93" fmla="*/ 0 h 117"/>
                  <a:gd name="T94" fmla="*/ 157 w 101"/>
                  <a:gd name="T95" fmla="*/ 5 h 117"/>
                  <a:gd name="T96" fmla="*/ 190 w 101"/>
                  <a:gd name="T97" fmla="*/ 11 h 117"/>
                  <a:gd name="T98" fmla="*/ 239 w 101"/>
                  <a:gd name="T99" fmla="*/ 25 h 117"/>
                  <a:gd name="T100" fmla="*/ 259 w 101"/>
                  <a:gd name="T101" fmla="*/ 27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1" h="117">
                    <a:moveTo>
                      <a:pt x="94" y="10"/>
                    </a:moveTo>
                    <a:lnTo>
                      <a:pt x="96" y="10"/>
                    </a:lnTo>
                    <a:lnTo>
                      <a:pt x="101" y="14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87" y="9"/>
                    </a:lnTo>
                    <a:lnTo>
                      <a:pt x="68" y="5"/>
                    </a:lnTo>
                    <a:lnTo>
                      <a:pt x="56" y="3"/>
                    </a:lnTo>
                    <a:lnTo>
                      <a:pt x="42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2"/>
                    </a:lnTo>
                    <a:lnTo>
                      <a:pt x="7" y="25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2" y="51"/>
                    </a:lnTo>
                    <a:lnTo>
                      <a:pt x="5" y="64"/>
                    </a:lnTo>
                    <a:lnTo>
                      <a:pt x="9" y="74"/>
                    </a:lnTo>
                    <a:lnTo>
                      <a:pt x="14" y="81"/>
                    </a:lnTo>
                    <a:lnTo>
                      <a:pt x="17" y="86"/>
                    </a:lnTo>
                    <a:lnTo>
                      <a:pt x="28" y="97"/>
                    </a:lnTo>
                    <a:lnTo>
                      <a:pt x="40" y="106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3" y="101"/>
                    </a:lnTo>
                    <a:lnTo>
                      <a:pt x="21" y="90"/>
                    </a:lnTo>
                    <a:lnTo>
                      <a:pt x="16" y="85"/>
                    </a:lnTo>
                    <a:lnTo>
                      <a:pt x="11" y="79"/>
                    </a:lnTo>
                    <a:lnTo>
                      <a:pt x="7" y="73"/>
                    </a:lnTo>
                    <a:lnTo>
                      <a:pt x="4" y="63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9"/>
                    </a:lnTo>
                    <a:lnTo>
                      <a:pt x="7" y="23"/>
                    </a:lnTo>
                    <a:lnTo>
                      <a:pt x="16" y="10"/>
                    </a:lnTo>
                    <a:lnTo>
                      <a:pt x="21" y="5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7" y="2"/>
                    </a:lnTo>
                    <a:lnTo>
                      <a:pt x="69" y="4"/>
                    </a:lnTo>
                    <a:lnTo>
                      <a:pt x="87" y="9"/>
                    </a:lnTo>
                    <a:lnTo>
                      <a:pt x="9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5" name="Freeform 335"/>
              <p:cNvSpPr>
                <a:spLocks/>
              </p:cNvSpPr>
              <p:nvPr/>
            </p:nvSpPr>
            <p:spPr bwMode="auto">
              <a:xfrm>
                <a:off x="2775" y="2746"/>
                <a:ext cx="44" cy="19"/>
              </a:xfrm>
              <a:custGeom>
                <a:avLst/>
                <a:gdLst>
                  <a:gd name="T0" fmla="*/ 44 w 16"/>
                  <a:gd name="T1" fmla="*/ 14 h 7"/>
                  <a:gd name="T2" fmla="*/ 44 w 16"/>
                  <a:gd name="T3" fmla="*/ 19 h 7"/>
                  <a:gd name="T4" fmla="*/ 28 w 16"/>
                  <a:gd name="T5" fmla="*/ 14 h 7"/>
                  <a:gd name="T6" fmla="*/ 11 w 16"/>
                  <a:gd name="T7" fmla="*/ 8 h 7"/>
                  <a:gd name="T8" fmla="*/ 3 w 16"/>
                  <a:gd name="T9" fmla="*/ 5 h 7"/>
                  <a:gd name="T10" fmla="*/ 0 w 16"/>
                  <a:gd name="T11" fmla="*/ 0 h 7"/>
                  <a:gd name="T12" fmla="*/ 3 w 16"/>
                  <a:gd name="T13" fmla="*/ 5 h 7"/>
                  <a:gd name="T14" fmla="*/ 11 w 16"/>
                  <a:gd name="T15" fmla="*/ 8 h 7"/>
                  <a:gd name="T16" fmla="*/ 28 w 16"/>
                  <a:gd name="T17" fmla="*/ 11 h 7"/>
                  <a:gd name="T18" fmla="*/ 44 w 16"/>
                  <a:gd name="T19" fmla="*/ 14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6" y="5"/>
                    </a:move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10" y="4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6" name="Freeform 336"/>
              <p:cNvSpPr>
                <a:spLocks/>
              </p:cNvSpPr>
              <p:nvPr/>
            </p:nvSpPr>
            <p:spPr bwMode="auto">
              <a:xfrm>
                <a:off x="2681" y="2669"/>
                <a:ext cx="80" cy="71"/>
              </a:xfrm>
              <a:custGeom>
                <a:avLst/>
                <a:gdLst>
                  <a:gd name="T0" fmla="*/ 77 w 29"/>
                  <a:gd name="T1" fmla="*/ 68 h 26"/>
                  <a:gd name="T2" fmla="*/ 77 w 29"/>
                  <a:gd name="T3" fmla="*/ 71 h 26"/>
                  <a:gd name="T4" fmla="*/ 80 w 29"/>
                  <a:gd name="T5" fmla="*/ 71 h 26"/>
                  <a:gd name="T6" fmla="*/ 77 w 29"/>
                  <a:gd name="T7" fmla="*/ 71 h 26"/>
                  <a:gd name="T8" fmla="*/ 50 w 29"/>
                  <a:gd name="T9" fmla="*/ 44 h 26"/>
                  <a:gd name="T10" fmla="*/ 22 w 29"/>
                  <a:gd name="T11" fmla="*/ 16 h 26"/>
                  <a:gd name="T12" fmla="*/ 17 w 29"/>
                  <a:gd name="T13" fmla="*/ 11 h 26"/>
                  <a:gd name="T14" fmla="*/ 8 w 29"/>
                  <a:gd name="T15" fmla="*/ 3 h 26"/>
                  <a:gd name="T16" fmla="*/ 0 w 29"/>
                  <a:gd name="T17" fmla="*/ 0 h 26"/>
                  <a:gd name="T18" fmla="*/ 8 w 29"/>
                  <a:gd name="T19" fmla="*/ 3 h 26"/>
                  <a:gd name="T20" fmla="*/ 17 w 29"/>
                  <a:gd name="T21" fmla="*/ 11 h 26"/>
                  <a:gd name="T22" fmla="*/ 25 w 29"/>
                  <a:gd name="T23" fmla="*/ 16 h 26"/>
                  <a:gd name="T24" fmla="*/ 50 w 29"/>
                  <a:gd name="T25" fmla="*/ 44 h 26"/>
                  <a:gd name="T26" fmla="*/ 77 w 29"/>
                  <a:gd name="T27" fmla="*/ 68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28" y="25"/>
                    </a:moveTo>
                    <a:lnTo>
                      <a:pt x="28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8" y="16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7" name="Freeform 337"/>
              <p:cNvSpPr>
                <a:spLocks/>
              </p:cNvSpPr>
              <p:nvPr/>
            </p:nvSpPr>
            <p:spPr bwMode="auto">
              <a:xfrm>
                <a:off x="2637" y="2548"/>
                <a:ext cx="121" cy="209"/>
              </a:xfrm>
              <a:custGeom>
                <a:avLst/>
                <a:gdLst>
                  <a:gd name="T0" fmla="*/ 113 w 44"/>
                  <a:gd name="T1" fmla="*/ 206 h 76"/>
                  <a:gd name="T2" fmla="*/ 116 w 44"/>
                  <a:gd name="T3" fmla="*/ 206 h 76"/>
                  <a:gd name="T4" fmla="*/ 121 w 44"/>
                  <a:gd name="T5" fmla="*/ 209 h 76"/>
                  <a:gd name="T6" fmla="*/ 113 w 44"/>
                  <a:gd name="T7" fmla="*/ 206 h 76"/>
                  <a:gd name="T8" fmla="*/ 110 w 44"/>
                  <a:gd name="T9" fmla="*/ 206 h 76"/>
                  <a:gd name="T10" fmla="*/ 107 w 44"/>
                  <a:gd name="T11" fmla="*/ 204 h 76"/>
                  <a:gd name="T12" fmla="*/ 88 w 44"/>
                  <a:gd name="T13" fmla="*/ 190 h 76"/>
                  <a:gd name="T14" fmla="*/ 55 w 44"/>
                  <a:gd name="T15" fmla="*/ 140 h 76"/>
                  <a:gd name="T16" fmla="*/ 22 w 44"/>
                  <a:gd name="T17" fmla="*/ 91 h 76"/>
                  <a:gd name="T18" fmla="*/ 11 w 44"/>
                  <a:gd name="T19" fmla="*/ 74 h 76"/>
                  <a:gd name="T20" fmla="*/ 11 w 44"/>
                  <a:gd name="T21" fmla="*/ 66 h 76"/>
                  <a:gd name="T22" fmla="*/ 3 w 44"/>
                  <a:gd name="T23" fmla="*/ 50 h 76"/>
                  <a:gd name="T24" fmla="*/ 0 w 44"/>
                  <a:gd name="T25" fmla="*/ 36 h 76"/>
                  <a:gd name="T26" fmla="*/ 0 w 44"/>
                  <a:gd name="T27" fmla="*/ 19 h 76"/>
                  <a:gd name="T28" fmla="*/ 8 w 44"/>
                  <a:gd name="T29" fmla="*/ 0 h 76"/>
                  <a:gd name="T30" fmla="*/ 0 w 44"/>
                  <a:gd name="T31" fmla="*/ 22 h 76"/>
                  <a:gd name="T32" fmla="*/ 0 w 44"/>
                  <a:gd name="T33" fmla="*/ 28 h 76"/>
                  <a:gd name="T34" fmla="*/ 3 w 44"/>
                  <a:gd name="T35" fmla="*/ 41 h 76"/>
                  <a:gd name="T36" fmla="*/ 8 w 44"/>
                  <a:gd name="T37" fmla="*/ 61 h 76"/>
                  <a:gd name="T38" fmla="*/ 11 w 44"/>
                  <a:gd name="T39" fmla="*/ 66 h 76"/>
                  <a:gd name="T40" fmla="*/ 14 w 44"/>
                  <a:gd name="T41" fmla="*/ 77 h 76"/>
                  <a:gd name="T42" fmla="*/ 25 w 44"/>
                  <a:gd name="T43" fmla="*/ 94 h 76"/>
                  <a:gd name="T44" fmla="*/ 55 w 44"/>
                  <a:gd name="T45" fmla="*/ 140 h 76"/>
                  <a:gd name="T46" fmla="*/ 94 w 44"/>
                  <a:gd name="T47" fmla="*/ 190 h 76"/>
                  <a:gd name="T48" fmla="*/ 107 w 44"/>
                  <a:gd name="T49" fmla="*/ 204 h 76"/>
                  <a:gd name="T50" fmla="*/ 110 w 44"/>
                  <a:gd name="T51" fmla="*/ 206 h 76"/>
                  <a:gd name="T52" fmla="*/ 113 w 44"/>
                  <a:gd name="T53" fmla="*/ 206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4" h="76">
                    <a:moveTo>
                      <a:pt x="41" y="75"/>
                    </a:moveTo>
                    <a:lnTo>
                      <a:pt x="42" y="75"/>
                    </a:lnTo>
                    <a:lnTo>
                      <a:pt x="44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2" y="69"/>
                    </a:lnTo>
                    <a:lnTo>
                      <a:pt x="20" y="51"/>
                    </a:lnTo>
                    <a:lnTo>
                      <a:pt x="8" y="33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8"/>
                    </a:lnTo>
                    <a:lnTo>
                      <a:pt x="9" y="34"/>
                    </a:lnTo>
                    <a:lnTo>
                      <a:pt x="20" y="51"/>
                    </a:lnTo>
                    <a:lnTo>
                      <a:pt x="34" y="69"/>
                    </a:lnTo>
                    <a:lnTo>
                      <a:pt x="39" y="74"/>
                    </a:lnTo>
                    <a:lnTo>
                      <a:pt x="40" y="75"/>
                    </a:lnTo>
                    <a:lnTo>
                      <a:pt x="41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8" name="Freeform 338"/>
              <p:cNvSpPr>
                <a:spLocks/>
              </p:cNvSpPr>
              <p:nvPr/>
            </p:nvSpPr>
            <p:spPr bwMode="auto">
              <a:xfrm>
                <a:off x="2624" y="2589"/>
                <a:ext cx="85" cy="157"/>
              </a:xfrm>
              <a:custGeom>
                <a:avLst/>
                <a:gdLst>
                  <a:gd name="T0" fmla="*/ 85 w 31"/>
                  <a:gd name="T1" fmla="*/ 154 h 57"/>
                  <a:gd name="T2" fmla="*/ 85 w 31"/>
                  <a:gd name="T3" fmla="*/ 157 h 57"/>
                  <a:gd name="T4" fmla="*/ 82 w 31"/>
                  <a:gd name="T5" fmla="*/ 157 h 57"/>
                  <a:gd name="T6" fmla="*/ 80 w 31"/>
                  <a:gd name="T7" fmla="*/ 151 h 57"/>
                  <a:gd name="T8" fmla="*/ 69 w 31"/>
                  <a:gd name="T9" fmla="*/ 140 h 57"/>
                  <a:gd name="T10" fmla="*/ 49 w 31"/>
                  <a:gd name="T11" fmla="*/ 105 h 57"/>
                  <a:gd name="T12" fmla="*/ 25 w 31"/>
                  <a:gd name="T13" fmla="*/ 66 h 57"/>
                  <a:gd name="T14" fmla="*/ 22 w 31"/>
                  <a:gd name="T15" fmla="*/ 52 h 57"/>
                  <a:gd name="T16" fmla="*/ 22 w 31"/>
                  <a:gd name="T17" fmla="*/ 50 h 57"/>
                  <a:gd name="T18" fmla="*/ 8 w 31"/>
                  <a:gd name="T19" fmla="*/ 14 h 57"/>
                  <a:gd name="T20" fmla="*/ 0 w 31"/>
                  <a:gd name="T21" fmla="*/ 0 h 57"/>
                  <a:gd name="T22" fmla="*/ 11 w 31"/>
                  <a:gd name="T23" fmla="*/ 14 h 57"/>
                  <a:gd name="T24" fmla="*/ 22 w 31"/>
                  <a:gd name="T25" fmla="*/ 50 h 57"/>
                  <a:gd name="T26" fmla="*/ 22 w 31"/>
                  <a:gd name="T27" fmla="*/ 55 h 57"/>
                  <a:gd name="T28" fmla="*/ 27 w 31"/>
                  <a:gd name="T29" fmla="*/ 66 h 57"/>
                  <a:gd name="T30" fmla="*/ 49 w 31"/>
                  <a:gd name="T31" fmla="*/ 105 h 57"/>
                  <a:gd name="T32" fmla="*/ 71 w 31"/>
                  <a:gd name="T33" fmla="*/ 140 h 57"/>
                  <a:gd name="T34" fmla="*/ 80 w 31"/>
                  <a:gd name="T35" fmla="*/ 151 h 57"/>
                  <a:gd name="T36" fmla="*/ 85 w 31"/>
                  <a:gd name="T37" fmla="*/ 154 h 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57">
                    <a:moveTo>
                      <a:pt x="31" y="56"/>
                    </a:moveTo>
                    <a:lnTo>
                      <a:pt x="31" y="57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25" y="51"/>
                    </a:lnTo>
                    <a:lnTo>
                      <a:pt x="18" y="38"/>
                    </a:lnTo>
                    <a:lnTo>
                      <a:pt x="9" y="24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4"/>
                    </a:lnTo>
                    <a:lnTo>
                      <a:pt x="18" y="38"/>
                    </a:lnTo>
                    <a:lnTo>
                      <a:pt x="26" y="51"/>
                    </a:lnTo>
                    <a:lnTo>
                      <a:pt x="29" y="55"/>
                    </a:lnTo>
                    <a:lnTo>
                      <a:pt x="31" y="5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09" name="Freeform 339"/>
              <p:cNvSpPr>
                <a:spLocks/>
              </p:cNvSpPr>
              <p:nvPr/>
            </p:nvSpPr>
            <p:spPr bwMode="auto">
              <a:xfrm>
                <a:off x="2665" y="2436"/>
                <a:ext cx="255" cy="293"/>
              </a:xfrm>
              <a:custGeom>
                <a:avLst/>
                <a:gdLst>
                  <a:gd name="T0" fmla="*/ 170 w 93"/>
                  <a:gd name="T1" fmla="*/ 290 h 107"/>
                  <a:gd name="T2" fmla="*/ 173 w 93"/>
                  <a:gd name="T3" fmla="*/ 290 h 107"/>
                  <a:gd name="T4" fmla="*/ 184 w 93"/>
                  <a:gd name="T5" fmla="*/ 293 h 107"/>
                  <a:gd name="T6" fmla="*/ 173 w 93"/>
                  <a:gd name="T7" fmla="*/ 293 h 107"/>
                  <a:gd name="T8" fmla="*/ 170 w 93"/>
                  <a:gd name="T9" fmla="*/ 293 h 107"/>
                  <a:gd name="T10" fmla="*/ 151 w 93"/>
                  <a:gd name="T11" fmla="*/ 288 h 107"/>
                  <a:gd name="T12" fmla="*/ 129 w 93"/>
                  <a:gd name="T13" fmla="*/ 279 h 107"/>
                  <a:gd name="T14" fmla="*/ 107 w 93"/>
                  <a:gd name="T15" fmla="*/ 266 h 107"/>
                  <a:gd name="T16" fmla="*/ 80 w 93"/>
                  <a:gd name="T17" fmla="*/ 249 h 107"/>
                  <a:gd name="T18" fmla="*/ 52 w 93"/>
                  <a:gd name="T19" fmla="*/ 225 h 107"/>
                  <a:gd name="T20" fmla="*/ 30 w 93"/>
                  <a:gd name="T21" fmla="*/ 194 h 107"/>
                  <a:gd name="T22" fmla="*/ 22 w 93"/>
                  <a:gd name="T23" fmla="*/ 178 h 107"/>
                  <a:gd name="T24" fmla="*/ 11 w 93"/>
                  <a:gd name="T25" fmla="*/ 159 h 107"/>
                  <a:gd name="T26" fmla="*/ 3 w 93"/>
                  <a:gd name="T27" fmla="*/ 140 h 107"/>
                  <a:gd name="T28" fmla="*/ 0 w 93"/>
                  <a:gd name="T29" fmla="*/ 120 h 107"/>
                  <a:gd name="T30" fmla="*/ 0 w 93"/>
                  <a:gd name="T31" fmla="*/ 99 h 107"/>
                  <a:gd name="T32" fmla="*/ 3 w 93"/>
                  <a:gd name="T33" fmla="*/ 82 h 107"/>
                  <a:gd name="T34" fmla="*/ 11 w 93"/>
                  <a:gd name="T35" fmla="*/ 66 h 107"/>
                  <a:gd name="T36" fmla="*/ 16 w 93"/>
                  <a:gd name="T37" fmla="*/ 49 h 107"/>
                  <a:gd name="T38" fmla="*/ 27 w 93"/>
                  <a:gd name="T39" fmla="*/ 36 h 107"/>
                  <a:gd name="T40" fmla="*/ 38 w 93"/>
                  <a:gd name="T41" fmla="*/ 25 h 107"/>
                  <a:gd name="T42" fmla="*/ 47 w 93"/>
                  <a:gd name="T43" fmla="*/ 14 h 107"/>
                  <a:gd name="T44" fmla="*/ 58 w 93"/>
                  <a:gd name="T45" fmla="*/ 8 h 107"/>
                  <a:gd name="T46" fmla="*/ 80 w 93"/>
                  <a:gd name="T47" fmla="*/ 0 h 107"/>
                  <a:gd name="T48" fmla="*/ 99 w 93"/>
                  <a:gd name="T49" fmla="*/ 0 h 107"/>
                  <a:gd name="T50" fmla="*/ 110 w 93"/>
                  <a:gd name="T51" fmla="*/ 0 h 107"/>
                  <a:gd name="T52" fmla="*/ 137 w 93"/>
                  <a:gd name="T53" fmla="*/ 8 h 107"/>
                  <a:gd name="T54" fmla="*/ 208 w 93"/>
                  <a:gd name="T55" fmla="*/ 33 h 107"/>
                  <a:gd name="T56" fmla="*/ 255 w 93"/>
                  <a:gd name="T57" fmla="*/ 49 h 107"/>
                  <a:gd name="T58" fmla="*/ 208 w 93"/>
                  <a:gd name="T59" fmla="*/ 33 h 107"/>
                  <a:gd name="T60" fmla="*/ 151 w 93"/>
                  <a:gd name="T61" fmla="*/ 14 h 107"/>
                  <a:gd name="T62" fmla="*/ 110 w 93"/>
                  <a:gd name="T63" fmla="*/ 5 h 107"/>
                  <a:gd name="T64" fmla="*/ 96 w 93"/>
                  <a:gd name="T65" fmla="*/ 0 h 107"/>
                  <a:gd name="T66" fmla="*/ 93 w 93"/>
                  <a:gd name="T67" fmla="*/ 0 h 107"/>
                  <a:gd name="T68" fmla="*/ 74 w 93"/>
                  <a:gd name="T69" fmla="*/ 5 h 107"/>
                  <a:gd name="T70" fmla="*/ 55 w 93"/>
                  <a:gd name="T71" fmla="*/ 11 h 107"/>
                  <a:gd name="T72" fmla="*/ 44 w 93"/>
                  <a:gd name="T73" fmla="*/ 19 h 107"/>
                  <a:gd name="T74" fmla="*/ 38 w 93"/>
                  <a:gd name="T75" fmla="*/ 27 h 107"/>
                  <a:gd name="T76" fmla="*/ 27 w 93"/>
                  <a:gd name="T77" fmla="*/ 41 h 107"/>
                  <a:gd name="T78" fmla="*/ 16 w 93"/>
                  <a:gd name="T79" fmla="*/ 55 h 107"/>
                  <a:gd name="T80" fmla="*/ 11 w 93"/>
                  <a:gd name="T81" fmla="*/ 68 h 107"/>
                  <a:gd name="T82" fmla="*/ 8 w 93"/>
                  <a:gd name="T83" fmla="*/ 85 h 107"/>
                  <a:gd name="T84" fmla="*/ 3 w 93"/>
                  <a:gd name="T85" fmla="*/ 104 h 107"/>
                  <a:gd name="T86" fmla="*/ 3 w 93"/>
                  <a:gd name="T87" fmla="*/ 123 h 107"/>
                  <a:gd name="T88" fmla="*/ 8 w 93"/>
                  <a:gd name="T89" fmla="*/ 140 h 107"/>
                  <a:gd name="T90" fmla="*/ 14 w 93"/>
                  <a:gd name="T91" fmla="*/ 162 h 107"/>
                  <a:gd name="T92" fmla="*/ 25 w 93"/>
                  <a:gd name="T93" fmla="*/ 178 h 107"/>
                  <a:gd name="T94" fmla="*/ 30 w 93"/>
                  <a:gd name="T95" fmla="*/ 194 h 107"/>
                  <a:gd name="T96" fmla="*/ 55 w 93"/>
                  <a:gd name="T97" fmla="*/ 225 h 107"/>
                  <a:gd name="T98" fmla="*/ 82 w 93"/>
                  <a:gd name="T99" fmla="*/ 246 h 107"/>
                  <a:gd name="T100" fmla="*/ 107 w 93"/>
                  <a:gd name="T101" fmla="*/ 266 h 107"/>
                  <a:gd name="T102" fmla="*/ 134 w 93"/>
                  <a:gd name="T103" fmla="*/ 277 h 107"/>
                  <a:gd name="T104" fmla="*/ 154 w 93"/>
                  <a:gd name="T105" fmla="*/ 288 h 107"/>
                  <a:gd name="T106" fmla="*/ 170 w 93"/>
                  <a:gd name="T107" fmla="*/ 290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3" h="107">
                    <a:moveTo>
                      <a:pt x="62" y="106"/>
                    </a:moveTo>
                    <a:lnTo>
                      <a:pt x="63" y="106"/>
                    </a:lnTo>
                    <a:lnTo>
                      <a:pt x="67" y="107"/>
                    </a:lnTo>
                    <a:lnTo>
                      <a:pt x="63" y="107"/>
                    </a:lnTo>
                    <a:lnTo>
                      <a:pt x="62" y="107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1" y="71"/>
                    </a:lnTo>
                    <a:lnTo>
                      <a:pt x="8" y="65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6"/>
                    </a:lnTo>
                    <a:lnTo>
                      <a:pt x="1" y="30"/>
                    </a:lnTo>
                    <a:lnTo>
                      <a:pt x="4" y="24"/>
                    </a:lnTo>
                    <a:lnTo>
                      <a:pt x="6" y="18"/>
                    </a:lnTo>
                    <a:lnTo>
                      <a:pt x="10" y="13"/>
                    </a:lnTo>
                    <a:lnTo>
                      <a:pt x="14" y="9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50" y="3"/>
                    </a:lnTo>
                    <a:lnTo>
                      <a:pt x="76" y="12"/>
                    </a:lnTo>
                    <a:lnTo>
                      <a:pt x="93" y="18"/>
                    </a:lnTo>
                    <a:lnTo>
                      <a:pt x="76" y="12"/>
                    </a:lnTo>
                    <a:lnTo>
                      <a:pt x="55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10" y="15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31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1" y="71"/>
                    </a:lnTo>
                    <a:lnTo>
                      <a:pt x="20" y="82"/>
                    </a:lnTo>
                    <a:lnTo>
                      <a:pt x="30" y="90"/>
                    </a:lnTo>
                    <a:lnTo>
                      <a:pt x="39" y="97"/>
                    </a:lnTo>
                    <a:lnTo>
                      <a:pt x="49" y="101"/>
                    </a:lnTo>
                    <a:lnTo>
                      <a:pt x="56" y="105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0" name="Freeform 340"/>
              <p:cNvSpPr>
                <a:spLocks/>
              </p:cNvSpPr>
              <p:nvPr/>
            </p:nvSpPr>
            <p:spPr bwMode="auto">
              <a:xfrm>
                <a:off x="2687" y="2455"/>
                <a:ext cx="247" cy="261"/>
              </a:xfrm>
              <a:custGeom>
                <a:avLst/>
                <a:gdLst>
                  <a:gd name="T0" fmla="*/ 233 w 90"/>
                  <a:gd name="T1" fmla="*/ 55 h 95"/>
                  <a:gd name="T2" fmla="*/ 239 w 90"/>
                  <a:gd name="T3" fmla="*/ 55 h 95"/>
                  <a:gd name="T4" fmla="*/ 247 w 90"/>
                  <a:gd name="T5" fmla="*/ 58 h 95"/>
                  <a:gd name="T6" fmla="*/ 239 w 90"/>
                  <a:gd name="T7" fmla="*/ 58 h 95"/>
                  <a:gd name="T8" fmla="*/ 233 w 90"/>
                  <a:gd name="T9" fmla="*/ 58 h 95"/>
                  <a:gd name="T10" fmla="*/ 214 w 90"/>
                  <a:gd name="T11" fmla="*/ 55 h 95"/>
                  <a:gd name="T12" fmla="*/ 192 w 90"/>
                  <a:gd name="T13" fmla="*/ 47 h 95"/>
                  <a:gd name="T14" fmla="*/ 170 w 90"/>
                  <a:gd name="T15" fmla="*/ 36 h 95"/>
                  <a:gd name="T16" fmla="*/ 143 w 90"/>
                  <a:gd name="T17" fmla="*/ 19 h 95"/>
                  <a:gd name="T18" fmla="*/ 113 w 90"/>
                  <a:gd name="T19" fmla="*/ 5 h 95"/>
                  <a:gd name="T20" fmla="*/ 91 w 90"/>
                  <a:gd name="T21" fmla="*/ 3 h 95"/>
                  <a:gd name="T22" fmla="*/ 74 w 90"/>
                  <a:gd name="T23" fmla="*/ 0 h 95"/>
                  <a:gd name="T24" fmla="*/ 58 w 90"/>
                  <a:gd name="T25" fmla="*/ 3 h 95"/>
                  <a:gd name="T26" fmla="*/ 38 w 90"/>
                  <a:gd name="T27" fmla="*/ 14 h 95"/>
                  <a:gd name="T28" fmla="*/ 19 w 90"/>
                  <a:gd name="T29" fmla="*/ 22 h 95"/>
                  <a:gd name="T30" fmla="*/ 8 w 90"/>
                  <a:gd name="T31" fmla="*/ 36 h 95"/>
                  <a:gd name="T32" fmla="*/ 3 w 90"/>
                  <a:gd name="T33" fmla="*/ 55 h 95"/>
                  <a:gd name="T34" fmla="*/ 3 w 90"/>
                  <a:gd name="T35" fmla="*/ 71 h 95"/>
                  <a:gd name="T36" fmla="*/ 3 w 90"/>
                  <a:gd name="T37" fmla="*/ 104 h 95"/>
                  <a:gd name="T38" fmla="*/ 5 w 90"/>
                  <a:gd name="T39" fmla="*/ 135 h 95"/>
                  <a:gd name="T40" fmla="*/ 16 w 90"/>
                  <a:gd name="T41" fmla="*/ 159 h 95"/>
                  <a:gd name="T42" fmla="*/ 30 w 90"/>
                  <a:gd name="T43" fmla="*/ 176 h 95"/>
                  <a:gd name="T44" fmla="*/ 44 w 90"/>
                  <a:gd name="T45" fmla="*/ 187 h 95"/>
                  <a:gd name="T46" fmla="*/ 74 w 90"/>
                  <a:gd name="T47" fmla="*/ 212 h 95"/>
                  <a:gd name="T48" fmla="*/ 104 w 90"/>
                  <a:gd name="T49" fmla="*/ 231 h 95"/>
                  <a:gd name="T50" fmla="*/ 134 w 90"/>
                  <a:gd name="T51" fmla="*/ 247 h 95"/>
                  <a:gd name="T52" fmla="*/ 176 w 90"/>
                  <a:gd name="T53" fmla="*/ 258 h 95"/>
                  <a:gd name="T54" fmla="*/ 184 w 90"/>
                  <a:gd name="T55" fmla="*/ 261 h 95"/>
                  <a:gd name="T56" fmla="*/ 134 w 90"/>
                  <a:gd name="T57" fmla="*/ 247 h 95"/>
                  <a:gd name="T58" fmla="*/ 118 w 90"/>
                  <a:gd name="T59" fmla="*/ 242 h 95"/>
                  <a:gd name="T60" fmla="*/ 85 w 90"/>
                  <a:gd name="T61" fmla="*/ 220 h 95"/>
                  <a:gd name="T62" fmla="*/ 49 w 90"/>
                  <a:gd name="T63" fmla="*/ 198 h 95"/>
                  <a:gd name="T64" fmla="*/ 38 w 90"/>
                  <a:gd name="T65" fmla="*/ 190 h 95"/>
                  <a:gd name="T66" fmla="*/ 36 w 90"/>
                  <a:gd name="T67" fmla="*/ 184 h 95"/>
                  <a:gd name="T68" fmla="*/ 25 w 90"/>
                  <a:gd name="T69" fmla="*/ 173 h 95"/>
                  <a:gd name="T70" fmla="*/ 11 w 90"/>
                  <a:gd name="T71" fmla="*/ 157 h 95"/>
                  <a:gd name="T72" fmla="*/ 5 w 90"/>
                  <a:gd name="T73" fmla="*/ 132 h 95"/>
                  <a:gd name="T74" fmla="*/ 3 w 90"/>
                  <a:gd name="T75" fmla="*/ 102 h 95"/>
                  <a:gd name="T76" fmla="*/ 0 w 90"/>
                  <a:gd name="T77" fmla="*/ 85 h 95"/>
                  <a:gd name="T78" fmla="*/ 0 w 90"/>
                  <a:gd name="T79" fmla="*/ 66 h 95"/>
                  <a:gd name="T80" fmla="*/ 3 w 90"/>
                  <a:gd name="T81" fmla="*/ 47 h 95"/>
                  <a:gd name="T82" fmla="*/ 8 w 90"/>
                  <a:gd name="T83" fmla="*/ 33 h 95"/>
                  <a:gd name="T84" fmla="*/ 22 w 90"/>
                  <a:gd name="T85" fmla="*/ 19 h 95"/>
                  <a:gd name="T86" fmla="*/ 38 w 90"/>
                  <a:gd name="T87" fmla="*/ 8 h 95"/>
                  <a:gd name="T88" fmla="*/ 58 w 90"/>
                  <a:gd name="T89" fmla="*/ 0 h 95"/>
                  <a:gd name="T90" fmla="*/ 77 w 90"/>
                  <a:gd name="T91" fmla="*/ 0 h 95"/>
                  <a:gd name="T92" fmla="*/ 93 w 90"/>
                  <a:gd name="T93" fmla="*/ 0 h 95"/>
                  <a:gd name="T94" fmla="*/ 113 w 90"/>
                  <a:gd name="T95" fmla="*/ 5 h 95"/>
                  <a:gd name="T96" fmla="*/ 145 w 90"/>
                  <a:gd name="T97" fmla="*/ 19 h 95"/>
                  <a:gd name="T98" fmla="*/ 170 w 90"/>
                  <a:gd name="T99" fmla="*/ 36 h 95"/>
                  <a:gd name="T100" fmla="*/ 192 w 90"/>
                  <a:gd name="T101" fmla="*/ 47 h 95"/>
                  <a:gd name="T102" fmla="*/ 214 w 90"/>
                  <a:gd name="T103" fmla="*/ 49 h 95"/>
                  <a:gd name="T104" fmla="*/ 233 w 90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0" h="95">
                    <a:moveTo>
                      <a:pt x="85" y="20"/>
                    </a:moveTo>
                    <a:lnTo>
                      <a:pt x="87" y="20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1"/>
                    </a:lnTo>
                    <a:lnTo>
                      <a:pt x="78" y="20"/>
                    </a:lnTo>
                    <a:lnTo>
                      <a:pt x="70" y="17"/>
                    </a:lnTo>
                    <a:lnTo>
                      <a:pt x="62" y="13"/>
                    </a:lnTo>
                    <a:lnTo>
                      <a:pt x="52" y="7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1"/>
                    </a:lnTo>
                    <a:lnTo>
                      <a:pt x="14" y="5"/>
                    </a:lnTo>
                    <a:lnTo>
                      <a:pt x="7" y="8"/>
                    </a:lnTo>
                    <a:lnTo>
                      <a:pt x="3" y="13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49"/>
                    </a:lnTo>
                    <a:lnTo>
                      <a:pt x="6" y="58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7" y="77"/>
                    </a:lnTo>
                    <a:lnTo>
                      <a:pt x="38" y="84"/>
                    </a:lnTo>
                    <a:lnTo>
                      <a:pt x="49" y="90"/>
                    </a:lnTo>
                    <a:lnTo>
                      <a:pt x="64" y="94"/>
                    </a:lnTo>
                    <a:lnTo>
                      <a:pt x="67" y="95"/>
                    </a:lnTo>
                    <a:lnTo>
                      <a:pt x="49" y="90"/>
                    </a:lnTo>
                    <a:lnTo>
                      <a:pt x="43" y="88"/>
                    </a:lnTo>
                    <a:lnTo>
                      <a:pt x="31" y="80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9" y="63"/>
                    </a:lnTo>
                    <a:lnTo>
                      <a:pt x="4" y="57"/>
                    </a:lnTo>
                    <a:lnTo>
                      <a:pt x="2" y="48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2" y="13"/>
                    </a:lnTo>
                    <a:lnTo>
                      <a:pt x="70" y="17"/>
                    </a:lnTo>
                    <a:lnTo>
                      <a:pt x="78" y="18"/>
                    </a:lnTo>
                    <a:lnTo>
                      <a:pt x="8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1" name="Freeform 341"/>
              <p:cNvSpPr>
                <a:spLocks/>
              </p:cNvSpPr>
              <p:nvPr/>
            </p:nvSpPr>
            <p:spPr bwMode="auto">
              <a:xfrm>
                <a:off x="2698" y="2477"/>
                <a:ext cx="247" cy="222"/>
              </a:xfrm>
              <a:custGeom>
                <a:avLst/>
                <a:gdLst>
                  <a:gd name="T0" fmla="*/ 233 w 90"/>
                  <a:gd name="T1" fmla="*/ 58 h 81"/>
                  <a:gd name="T2" fmla="*/ 236 w 90"/>
                  <a:gd name="T3" fmla="*/ 58 h 81"/>
                  <a:gd name="T4" fmla="*/ 247 w 90"/>
                  <a:gd name="T5" fmla="*/ 63 h 81"/>
                  <a:gd name="T6" fmla="*/ 236 w 90"/>
                  <a:gd name="T7" fmla="*/ 58 h 81"/>
                  <a:gd name="T8" fmla="*/ 233 w 90"/>
                  <a:gd name="T9" fmla="*/ 58 h 81"/>
                  <a:gd name="T10" fmla="*/ 217 w 90"/>
                  <a:gd name="T11" fmla="*/ 55 h 81"/>
                  <a:gd name="T12" fmla="*/ 176 w 90"/>
                  <a:gd name="T13" fmla="*/ 38 h 81"/>
                  <a:gd name="T14" fmla="*/ 148 w 90"/>
                  <a:gd name="T15" fmla="*/ 25 h 81"/>
                  <a:gd name="T16" fmla="*/ 118 w 90"/>
                  <a:gd name="T17" fmla="*/ 11 h 81"/>
                  <a:gd name="T18" fmla="*/ 82 w 90"/>
                  <a:gd name="T19" fmla="*/ 5 h 81"/>
                  <a:gd name="T20" fmla="*/ 63 w 90"/>
                  <a:gd name="T21" fmla="*/ 0 h 81"/>
                  <a:gd name="T22" fmla="*/ 47 w 90"/>
                  <a:gd name="T23" fmla="*/ 5 h 81"/>
                  <a:gd name="T24" fmla="*/ 36 w 90"/>
                  <a:gd name="T25" fmla="*/ 5 h 81"/>
                  <a:gd name="T26" fmla="*/ 27 w 90"/>
                  <a:gd name="T27" fmla="*/ 8 h 81"/>
                  <a:gd name="T28" fmla="*/ 22 w 90"/>
                  <a:gd name="T29" fmla="*/ 11 h 81"/>
                  <a:gd name="T30" fmla="*/ 14 w 90"/>
                  <a:gd name="T31" fmla="*/ 19 h 81"/>
                  <a:gd name="T32" fmla="*/ 8 w 90"/>
                  <a:gd name="T33" fmla="*/ 36 h 81"/>
                  <a:gd name="T34" fmla="*/ 5 w 90"/>
                  <a:gd name="T35" fmla="*/ 52 h 81"/>
                  <a:gd name="T36" fmla="*/ 5 w 90"/>
                  <a:gd name="T37" fmla="*/ 69 h 81"/>
                  <a:gd name="T38" fmla="*/ 5 w 90"/>
                  <a:gd name="T39" fmla="*/ 82 h 81"/>
                  <a:gd name="T40" fmla="*/ 8 w 90"/>
                  <a:gd name="T41" fmla="*/ 99 h 81"/>
                  <a:gd name="T42" fmla="*/ 14 w 90"/>
                  <a:gd name="T43" fmla="*/ 110 h 81"/>
                  <a:gd name="T44" fmla="*/ 27 w 90"/>
                  <a:gd name="T45" fmla="*/ 134 h 81"/>
                  <a:gd name="T46" fmla="*/ 38 w 90"/>
                  <a:gd name="T47" fmla="*/ 148 h 81"/>
                  <a:gd name="T48" fmla="*/ 52 w 90"/>
                  <a:gd name="T49" fmla="*/ 156 h 81"/>
                  <a:gd name="T50" fmla="*/ 82 w 90"/>
                  <a:gd name="T51" fmla="*/ 178 h 81"/>
                  <a:gd name="T52" fmla="*/ 110 w 90"/>
                  <a:gd name="T53" fmla="*/ 197 h 81"/>
                  <a:gd name="T54" fmla="*/ 140 w 90"/>
                  <a:gd name="T55" fmla="*/ 217 h 81"/>
                  <a:gd name="T56" fmla="*/ 154 w 90"/>
                  <a:gd name="T57" fmla="*/ 219 h 81"/>
                  <a:gd name="T58" fmla="*/ 165 w 90"/>
                  <a:gd name="T59" fmla="*/ 222 h 81"/>
                  <a:gd name="T60" fmla="*/ 178 w 90"/>
                  <a:gd name="T61" fmla="*/ 219 h 81"/>
                  <a:gd name="T62" fmla="*/ 187 w 90"/>
                  <a:gd name="T63" fmla="*/ 217 h 81"/>
                  <a:gd name="T64" fmla="*/ 181 w 90"/>
                  <a:gd name="T65" fmla="*/ 219 h 81"/>
                  <a:gd name="T66" fmla="*/ 173 w 90"/>
                  <a:gd name="T67" fmla="*/ 222 h 81"/>
                  <a:gd name="T68" fmla="*/ 159 w 90"/>
                  <a:gd name="T69" fmla="*/ 222 h 81"/>
                  <a:gd name="T70" fmla="*/ 140 w 90"/>
                  <a:gd name="T71" fmla="*/ 217 h 81"/>
                  <a:gd name="T72" fmla="*/ 126 w 90"/>
                  <a:gd name="T73" fmla="*/ 208 h 81"/>
                  <a:gd name="T74" fmla="*/ 93 w 90"/>
                  <a:gd name="T75" fmla="*/ 189 h 81"/>
                  <a:gd name="T76" fmla="*/ 47 w 90"/>
                  <a:gd name="T77" fmla="*/ 153 h 81"/>
                  <a:gd name="T78" fmla="*/ 36 w 90"/>
                  <a:gd name="T79" fmla="*/ 145 h 81"/>
                  <a:gd name="T80" fmla="*/ 22 w 90"/>
                  <a:gd name="T81" fmla="*/ 132 h 81"/>
                  <a:gd name="T82" fmla="*/ 11 w 90"/>
                  <a:gd name="T83" fmla="*/ 107 h 81"/>
                  <a:gd name="T84" fmla="*/ 5 w 90"/>
                  <a:gd name="T85" fmla="*/ 93 h 81"/>
                  <a:gd name="T86" fmla="*/ 5 w 90"/>
                  <a:gd name="T87" fmla="*/ 79 h 81"/>
                  <a:gd name="T88" fmla="*/ 0 w 90"/>
                  <a:gd name="T89" fmla="*/ 63 h 81"/>
                  <a:gd name="T90" fmla="*/ 5 w 90"/>
                  <a:gd name="T91" fmla="*/ 49 h 81"/>
                  <a:gd name="T92" fmla="*/ 8 w 90"/>
                  <a:gd name="T93" fmla="*/ 33 h 81"/>
                  <a:gd name="T94" fmla="*/ 14 w 90"/>
                  <a:gd name="T95" fmla="*/ 14 h 81"/>
                  <a:gd name="T96" fmla="*/ 22 w 90"/>
                  <a:gd name="T97" fmla="*/ 8 h 81"/>
                  <a:gd name="T98" fmla="*/ 27 w 90"/>
                  <a:gd name="T99" fmla="*/ 5 h 81"/>
                  <a:gd name="T100" fmla="*/ 38 w 90"/>
                  <a:gd name="T101" fmla="*/ 0 h 81"/>
                  <a:gd name="T102" fmla="*/ 49 w 90"/>
                  <a:gd name="T103" fmla="*/ 0 h 81"/>
                  <a:gd name="T104" fmla="*/ 66 w 90"/>
                  <a:gd name="T105" fmla="*/ 0 h 81"/>
                  <a:gd name="T106" fmla="*/ 82 w 90"/>
                  <a:gd name="T107" fmla="*/ 0 h 81"/>
                  <a:gd name="T108" fmla="*/ 118 w 90"/>
                  <a:gd name="T109" fmla="*/ 11 h 81"/>
                  <a:gd name="T110" fmla="*/ 176 w 90"/>
                  <a:gd name="T111" fmla="*/ 36 h 81"/>
                  <a:gd name="T112" fmla="*/ 217 w 90"/>
                  <a:gd name="T113" fmla="*/ 52 h 81"/>
                  <a:gd name="T114" fmla="*/ 233 w 90"/>
                  <a:gd name="T115" fmla="*/ 58 h 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0" h="81">
                    <a:moveTo>
                      <a:pt x="85" y="21"/>
                    </a:moveTo>
                    <a:lnTo>
                      <a:pt x="86" y="21"/>
                    </a:lnTo>
                    <a:lnTo>
                      <a:pt x="90" y="23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79" y="20"/>
                    </a:lnTo>
                    <a:lnTo>
                      <a:pt x="64" y="14"/>
                    </a:lnTo>
                    <a:lnTo>
                      <a:pt x="54" y="9"/>
                    </a:lnTo>
                    <a:lnTo>
                      <a:pt x="43" y="4"/>
                    </a:lnTo>
                    <a:lnTo>
                      <a:pt x="30" y="2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3" y="36"/>
                    </a:lnTo>
                    <a:lnTo>
                      <a:pt x="5" y="40"/>
                    </a:lnTo>
                    <a:lnTo>
                      <a:pt x="10" y="49"/>
                    </a:lnTo>
                    <a:lnTo>
                      <a:pt x="14" y="54"/>
                    </a:lnTo>
                    <a:lnTo>
                      <a:pt x="19" y="57"/>
                    </a:lnTo>
                    <a:lnTo>
                      <a:pt x="30" y="65"/>
                    </a:lnTo>
                    <a:lnTo>
                      <a:pt x="40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60" y="81"/>
                    </a:lnTo>
                    <a:lnTo>
                      <a:pt x="65" y="80"/>
                    </a:lnTo>
                    <a:lnTo>
                      <a:pt x="68" y="79"/>
                    </a:lnTo>
                    <a:lnTo>
                      <a:pt x="66" y="80"/>
                    </a:lnTo>
                    <a:lnTo>
                      <a:pt x="63" y="81"/>
                    </a:lnTo>
                    <a:lnTo>
                      <a:pt x="58" y="81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4" y="69"/>
                    </a:lnTo>
                    <a:lnTo>
                      <a:pt x="17" y="56"/>
                    </a:lnTo>
                    <a:lnTo>
                      <a:pt x="13" y="53"/>
                    </a:lnTo>
                    <a:lnTo>
                      <a:pt x="8" y="48"/>
                    </a:lnTo>
                    <a:lnTo>
                      <a:pt x="4" y="39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3" y="12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3" y="4"/>
                    </a:lnTo>
                    <a:lnTo>
                      <a:pt x="64" y="13"/>
                    </a:lnTo>
                    <a:lnTo>
                      <a:pt x="79" y="19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2" name="Freeform 342"/>
              <p:cNvSpPr>
                <a:spLocks/>
              </p:cNvSpPr>
              <p:nvPr/>
            </p:nvSpPr>
            <p:spPr bwMode="auto">
              <a:xfrm>
                <a:off x="2731" y="2499"/>
                <a:ext cx="217" cy="110"/>
              </a:xfrm>
              <a:custGeom>
                <a:avLst/>
                <a:gdLst>
                  <a:gd name="T0" fmla="*/ 212 w 79"/>
                  <a:gd name="T1" fmla="*/ 58 h 40"/>
                  <a:gd name="T2" fmla="*/ 217 w 79"/>
                  <a:gd name="T3" fmla="*/ 58 h 40"/>
                  <a:gd name="T4" fmla="*/ 212 w 79"/>
                  <a:gd name="T5" fmla="*/ 61 h 40"/>
                  <a:gd name="T6" fmla="*/ 198 w 79"/>
                  <a:gd name="T7" fmla="*/ 58 h 40"/>
                  <a:gd name="T8" fmla="*/ 170 w 79"/>
                  <a:gd name="T9" fmla="*/ 55 h 40"/>
                  <a:gd name="T10" fmla="*/ 135 w 79"/>
                  <a:gd name="T11" fmla="*/ 41 h 40"/>
                  <a:gd name="T12" fmla="*/ 115 w 79"/>
                  <a:gd name="T13" fmla="*/ 33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3 h 40"/>
                  <a:gd name="T24" fmla="*/ 22 w 79"/>
                  <a:gd name="T25" fmla="*/ 6 h 40"/>
                  <a:gd name="T26" fmla="*/ 8 w 79"/>
                  <a:gd name="T27" fmla="*/ 17 h 40"/>
                  <a:gd name="T28" fmla="*/ 5 w 79"/>
                  <a:gd name="T29" fmla="*/ 28 h 40"/>
                  <a:gd name="T30" fmla="*/ 3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19 w 79"/>
                  <a:gd name="T37" fmla="*/ 74 h 40"/>
                  <a:gd name="T38" fmla="*/ 36 w 79"/>
                  <a:gd name="T39" fmla="*/ 91 h 40"/>
                  <a:gd name="T40" fmla="*/ 55 w 79"/>
                  <a:gd name="T41" fmla="*/ 110 h 40"/>
                  <a:gd name="T42" fmla="*/ 33 w 79"/>
                  <a:gd name="T43" fmla="*/ 91 h 40"/>
                  <a:gd name="T44" fmla="*/ 27 w 79"/>
                  <a:gd name="T45" fmla="*/ 85 h 40"/>
                  <a:gd name="T46" fmla="*/ 14 w 79"/>
                  <a:gd name="T47" fmla="*/ 63 h 40"/>
                  <a:gd name="T48" fmla="*/ 3 w 79"/>
                  <a:gd name="T49" fmla="*/ 44 h 40"/>
                  <a:gd name="T50" fmla="*/ 0 w 79"/>
                  <a:gd name="T51" fmla="*/ 36 h 40"/>
                  <a:gd name="T52" fmla="*/ 3 w 79"/>
                  <a:gd name="T53" fmla="*/ 33 h 40"/>
                  <a:gd name="T54" fmla="*/ 5 w 79"/>
                  <a:gd name="T55" fmla="*/ 22 h 40"/>
                  <a:gd name="T56" fmla="*/ 14 w 79"/>
                  <a:gd name="T57" fmla="*/ 14 h 40"/>
                  <a:gd name="T58" fmla="*/ 22 w 79"/>
                  <a:gd name="T59" fmla="*/ 3 h 40"/>
                  <a:gd name="T60" fmla="*/ 30 w 79"/>
                  <a:gd name="T61" fmla="*/ 0 h 40"/>
                  <a:gd name="T62" fmla="*/ 41 w 79"/>
                  <a:gd name="T63" fmla="*/ 0 h 40"/>
                  <a:gd name="T64" fmla="*/ 60 w 79"/>
                  <a:gd name="T65" fmla="*/ 3 h 40"/>
                  <a:gd name="T66" fmla="*/ 82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5 h 40"/>
                  <a:gd name="T76" fmla="*/ 198 w 79"/>
                  <a:gd name="T77" fmla="*/ 58 h 40"/>
                  <a:gd name="T78" fmla="*/ 212 w 79"/>
                  <a:gd name="T79" fmla="*/ 58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1"/>
                    </a:moveTo>
                    <a:lnTo>
                      <a:pt x="79" y="21"/>
                    </a:lnTo>
                    <a:lnTo>
                      <a:pt x="77" y="22"/>
                    </a:lnTo>
                    <a:lnTo>
                      <a:pt x="72" y="21"/>
                    </a:lnTo>
                    <a:lnTo>
                      <a:pt x="62" y="20"/>
                    </a:lnTo>
                    <a:lnTo>
                      <a:pt x="49" y="15"/>
                    </a:lnTo>
                    <a:lnTo>
                      <a:pt x="42" y="12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7" y="27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5" y="23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30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20"/>
                    </a:lnTo>
                    <a:lnTo>
                      <a:pt x="72" y="21"/>
                    </a:lnTo>
                    <a:lnTo>
                      <a:pt x="7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3" name="Freeform 343"/>
              <p:cNvSpPr>
                <a:spLocks/>
              </p:cNvSpPr>
              <p:nvPr/>
            </p:nvSpPr>
            <p:spPr bwMode="auto">
              <a:xfrm>
                <a:off x="2799" y="2622"/>
                <a:ext cx="118" cy="25"/>
              </a:xfrm>
              <a:custGeom>
                <a:avLst/>
                <a:gdLst>
                  <a:gd name="T0" fmla="*/ 115 w 43"/>
                  <a:gd name="T1" fmla="*/ 19 h 9"/>
                  <a:gd name="T2" fmla="*/ 118 w 43"/>
                  <a:gd name="T3" fmla="*/ 19 h 9"/>
                  <a:gd name="T4" fmla="*/ 115 w 43"/>
                  <a:gd name="T5" fmla="*/ 19 h 9"/>
                  <a:gd name="T6" fmla="*/ 102 w 43"/>
                  <a:gd name="T7" fmla="*/ 22 h 9"/>
                  <a:gd name="T8" fmla="*/ 71 w 43"/>
                  <a:gd name="T9" fmla="*/ 25 h 9"/>
                  <a:gd name="T10" fmla="*/ 38 w 43"/>
                  <a:gd name="T11" fmla="*/ 25 h 9"/>
                  <a:gd name="T12" fmla="*/ 30 w 43"/>
                  <a:gd name="T13" fmla="*/ 22 h 9"/>
                  <a:gd name="T14" fmla="*/ 30 w 43"/>
                  <a:gd name="T15" fmla="*/ 19 h 9"/>
                  <a:gd name="T16" fmla="*/ 8 w 43"/>
                  <a:gd name="T17" fmla="*/ 3 h 9"/>
                  <a:gd name="T18" fmla="*/ 0 w 43"/>
                  <a:gd name="T19" fmla="*/ 0 h 9"/>
                  <a:gd name="T20" fmla="*/ 8 w 43"/>
                  <a:gd name="T21" fmla="*/ 3 h 9"/>
                  <a:gd name="T22" fmla="*/ 30 w 43"/>
                  <a:gd name="T23" fmla="*/ 17 h 9"/>
                  <a:gd name="T24" fmla="*/ 33 w 43"/>
                  <a:gd name="T25" fmla="*/ 22 h 9"/>
                  <a:gd name="T26" fmla="*/ 44 w 43"/>
                  <a:gd name="T27" fmla="*/ 22 h 9"/>
                  <a:gd name="T28" fmla="*/ 71 w 43"/>
                  <a:gd name="T29" fmla="*/ 25 h 9"/>
                  <a:gd name="T30" fmla="*/ 102 w 43"/>
                  <a:gd name="T31" fmla="*/ 22 h 9"/>
                  <a:gd name="T32" fmla="*/ 115 w 43"/>
                  <a:gd name="T33" fmla="*/ 19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9">
                    <a:moveTo>
                      <a:pt x="42" y="7"/>
                    </a:moveTo>
                    <a:lnTo>
                      <a:pt x="43" y="7"/>
                    </a:lnTo>
                    <a:lnTo>
                      <a:pt x="42" y="7"/>
                    </a:lnTo>
                    <a:lnTo>
                      <a:pt x="37" y="8"/>
                    </a:lnTo>
                    <a:lnTo>
                      <a:pt x="26" y="9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6" y="8"/>
                    </a:lnTo>
                    <a:lnTo>
                      <a:pt x="26" y="9"/>
                    </a:lnTo>
                    <a:lnTo>
                      <a:pt x="37" y="8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4" name="Freeform 344"/>
              <p:cNvSpPr>
                <a:spLocks/>
              </p:cNvSpPr>
              <p:nvPr/>
            </p:nvSpPr>
            <p:spPr bwMode="auto">
              <a:xfrm>
                <a:off x="2744" y="2587"/>
                <a:ext cx="168" cy="82"/>
              </a:xfrm>
              <a:custGeom>
                <a:avLst/>
                <a:gdLst>
                  <a:gd name="T0" fmla="*/ 160 w 61"/>
                  <a:gd name="T1" fmla="*/ 74 h 30"/>
                  <a:gd name="T2" fmla="*/ 162 w 61"/>
                  <a:gd name="T3" fmla="*/ 74 h 30"/>
                  <a:gd name="T4" fmla="*/ 168 w 61"/>
                  <a:gd name="T5" fmla="*/ 74 h 30"/>
                  <a:gd name="T6" fmla="*/ 162 w 61"/>
                  <a:gd name="T7" fmla="*/ 79 h 30"/>
                  <a:gd name="T8" fmla="*/ 160 w 61"/>
                  <a:gd name="T9" fmla="*/ 79 h 30"/>
                  <a:gd name="T10" fmla="*/ 140 w 61"/>
                  <a:gd name="T11" fmla="*/ 79 h 30"/>
                  <a:gd name="T12" fmla="*/ 116 w 61"/>
                  <a:gd name="T13" fmla="*/ 82 h 30"/>
                  <a:gd name="T14" fmla="*/ 91 w 61"/>
                  <a:gd name="T15" fmla="*/ 79 h 30"/>
                  <a:gd name="T16" fmla="*/ 77 w 61"/>
                  <a:gd name="T17" fmla="*/ 74 h 30"/>
                  <a:gd name="T18" fmla="*/ 69 w 61"/>
                  <a:gd name="T19" fmla="*/ 68 h 30"/>
                  <a:gd name="T20" fmla="*/ 50 w 61"/>
                  <a:gd name="T21" fmla="*/ 57 h 30"/>
                  <a:gd name="T22" fmla="*/ 33 w 61"/>
                  <a:gd name="T23" fmla="*/ 41 h 30"/>
                  <a:gd name="T24" fmla="*/ 8 w 61"/>
                  <a:gd name="T25" fmla="*/ 14 h 30"/>
                  <a:gd name="T26" fmla="*/ 0 w 61"/>
                  <a:gd name="T27" fmla="*/ 0 h 30"/>
                  <a:gd name="T28" fmla="*/ 8 w 61"/>
                  <a:gd name="T29" fmla="*/ 14 h 30"/>
                  <a:gd name="T30" fmla="*/ 36 w 61"/>
                  <a:gd name="T31" fmla="*/ 44 h 30"/>
                  <a:gd name="T32" fmla="*/ 50 w 61"/>
                  <a:gd name="T33" fmla="*/ 57 h 30"/>
                  <a:gd name="T34" fmla="*/ 69 w 61"/>
                  <a:gd name="T35" fmla="*/ 68 h 30"/>
                  <a:gd name="T36" fmla="*/ 80 w 61"/>
                  <a:gd name="T37" fmla="*/ 71 h 30"/>
                  <a:gd name="T38" fmla="*/ 91 w 61"/>
                  <a:gd name="T39" fmla="*/ 74 h 30"/>
                  <a:gd name="T40" fmla="*/ 118 w 61"/>
                  <a:gd name="T41" fmla="*/ 79 h 30"/>
                  <a:gd name="T42" fmla="*/ 140 w 61"/>
                  <a:gd name="T43" fmla="*/ 79 h 30"/>
                  <a:gd name="T44" fmla="*/ 160 w 61"/>
                  <a:gd name="T45" fmla="*/ 74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30">
                    <a:moveTo>
                      <a:pt x="58" y="27"/>
                    </a:moveTo>
                    <a:lnTo>
                      <a:pt x="59" y="27"/>
                    </a:lnTo>
                    <a:lnTo>
                      <a:pt x="61" y="27"/>
                    </a:lnTo>
                    <a:lnTo>
                      <a:pt x="59" y="29"/>
                    </a:lnTo>
                    <a:lnTo>
                      <a:pt x="58" y="29"/>
                    </a:lnTo>
                    <a:lnTo>
                      <a:pt x="51" y="29"/>
                    </a:lnTo>
                    <a:lnTo>
                      <a:pt x="42" y="30"/>
                    </a:lnTo>
                    <a:lnTo>
                      <a:pt x="33" y="29"/>
                    </a:lnTo>
                    <a:lnTo>
                      <a:pt x="28" y="27"/>
                    </a:lnTo>
                    <a:lnTo>
                      <a:pt x="25" y="25"/>
                    </a:lnTo>
                    <a:lnTo>
                      <a:pt x="18" y="21"/>
                    </a:lnTo>
                    <a:lnTo>
                      <a:pt x="12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3" y="16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29" y="26"/>
                    </a:lnTo>
                    <a:lnTo>
                      <a:pt x="33" y="27"/>
                    </a:lnTo>
                    <a:lnTo>
                      <a:pt x="43" y="29"/>
                    </a:lnTo>
                    <a:lnTo>
                      <a:pt x="51" y="29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5" name="Freeform 345"/>
              <p:cNvSpPr>
                <a:spLocks/>
              </p:cNvSpPr>
              <p:nvPr/>
            </p:nvSpPr>
            <p:spPr bwMode="auto">
              <a:xfrm>
                <a:off x="2838" y="2674"/>
                <a:ext cx="49" cy="11"/>
              </a:xfrm>
              <a:custGeom>
                <a:avLst/>
                <a:gdLst>
                  <a:gd name="T0" fmla="*/ 49 w 18"/>
                  <a:gd name="T1" fmla="*/ 8 h 4"/>
                  <a:gd name="T2" fmla="*/ 41 w 18"/>
                  <a:gd name="T3" fmla="*/ 11 h 4"/>
                  <a:gd name="T4" fmla="*/ 33 w 18"/>
                  <a:gd name="T5" fmla="*/ 11 h 4"/>
                  <a:gd name="T6" fmla="*/ 14 w 18"/>
                  <a:gd name="T7" fmla="*/ 8 h 4"/>
                  <a:gd name="T8" fmla="*/ 5 w 18"/>
                  <a:gd name="T9" fmla="*/ 6 h 4"/>
                  <a:gd name="T10" fmla="*/ 0 w 18"/>
                  <a:gd name="T11" fmla="*/ 0 h 4"/>
                  <a:gd name="T12" fmla="*/ 5 w 18"/>
                  <a:gd name="T13" fmla="*/ 6 h 4"/>
                  <a:gd name="T14" fmla="*/ 14 w 18"/>
                  <a:gd name="T15" fmla="*/ 6 h 4"/>
                  <a:gd name="T16" fmla="*/ 33 w 18"/>
                  <a:gd name="T17" fmla="*/ 8 h 4"/>
                  <a:gd name="T18" fmla="*/ 41 w 18"/>
                  <a:gd name="T19" fmla="*/ 11 h 4"/>
                  <a:gd name="T20" fmla="*/ 49 w 18"/>
                  <a:gd name="T21" fmla="*/ 8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lnTo>
                      <a:pt x="15" y="4"/>
                    </a:lnTo>
                    <a:lnTo>
                      <a:pt x="12" y="4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6" name="Freeform 346"/>
              <p:cNvSpPr>
                <a:spLocks/>
              </p:cNvSpPr>
              <p:nvPr/>
            </p:nvSpPr>
            <p:spPr bwMode="auto">
              <a:xfrm>
                <a:off x="2722" y="2581"/>
                <a:ext cx="31" cy="41"/>
              </a:xfrm>
              <a:custGeom>
                <a:avLst/>
                <a:gdLst>
                  <a:gd name="T0" fmla="*/ 31 w 11"/>
                  <a:gd name="T1" fmla="*/ 41 h 15"/>
                  <a:gd name="T2" fmla="*/ 8 w 11"/>
                  <a:gd name="T3" fmla="*/ 8 h 15"/>
                  <a:gd name="T4" fmla="*/ 3 w 11"/>
                  <a:gd name="T5" fmla="*/ 3 h 15"/>
                  <a:gd name="T6" fmla="*/ 0 w 11"/>
                  <a:gd name="T7" fmla="*/ 0 h 15"/>
                  <a:gd name="T8" fmla="*/ 3 w 11"/>
                  <a:gd name="T9" fmla="*/ 3 h 15"/>
                  <a:gd name="T10" fmla="*/ 11 w 11"/>
                  <a:gd name="T11" fmla="*/ 8 h 15"/>
                  <a:gd name="T12" fmla="*/ 31 w 11"/>
                  <a:gd name="T13" fmla="*/ 4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7" name="Freeform 347"/>
              <p:cNvSpPr>
                <a:spLocks/>
              </p:cNvSpPr>
              <p:nvPr/>
            </p:nvSpPr>
            <p:spPr bwMode="auto">
              <a:xfrm>
                <a:off x="2712" y="2491"/>
                <a:ext cx="21" cy="79"/>
              </a:xfrm>
              <a:custGeom>
                <a:avLst/>
                <a:gdLst>
                  <a:gd name="T0" fmla="*/ 18 w 8"/>
                  <a:gd name="T1" fmla="*/ 76 h 29"/>
                  <a:gd name="T2" fmla="*/ 18 w 8"/>
                  <a:gd name="T3" fmla="*/ 79 h 29"/>
                  <a:gd name="T4" fmla="*/ 13 w 8"/>
                  <a:gd name="T5" fmla="*/ 79 h 29"/>
                  <a:gd name="T6" fmla="*/ 8 w 8"/>
                  <a:gd name="T7" fmla="*/ 68 h 29"/>
                  <a:gd name="T8" fmla="*/ 5 w 8"/>
                  <a:gd name="T9" fmla="*/ 63 h 29"/>
                  <a:gd name="T10" fmla="*/ 0 w 8"/>
                  <a:gd name="T11" fmla="*/ 49 h 29"/>
                  <a:gd name="T12" fmla="*/ 8 w 8"/>
                  <a:gd name="T13" fmla="*/ 27 h 29"/>
                  <a:gd name="T14" fmla="*/ 8 w 8"/>
                  <a:gd name="T15" fmla="*/ 19 h 29"/>
                  <a:gd name="T16" fmla="*/ 11 w 8"/>
                  <a:gd name="T17" fmla="*/ 14 h 29"/>
                  <a:gd name="T18" fmla="*/ 11 w 8"/>
                  <a:gd name="T19" fmla="*/ 8 h 29"/>
                  <a:gd name="T20" fmla="*/ 13 w 8"/>
                  <a:gd name="T21" fmla="*/ 5 h 29"/>
                  <a:gd name="T22" fmla="*/ 21 w 8"/>
                  <a:gd name="T23" fmla="*/ 0 h 29"/>
                  <a:gd name="T24" fmla="*/ 18 w 8"/>
                  <a:gd name="T25" fmla="*/ 5 h 29"/>
                  <a:gd name="T26" fmla="*/ 11 w 8"/>
                  <a:gd name="T27" fmla="*/ 11 h 29"/>
                  <a:gd name="T28" fmla="*/ 11 w 8"/>
                  <a:gd name="T29" fmla="*/ 22 h 29"/>
                  <a:gd name="T30" fmla="*/ 8 w 8"/>
                  <a:gd name="T31" fmla="*/ 27 h 29"/>
                  <a:gd name="T32" fmla="*/ 5 w 8"/>
                  <a:gd name="T33" fmla="*/ 49 h 29"/>
                  <a:gd name="T34" fmla="*/ 8 w 8"/>
                  <a:gd name="T35" fmla="*/ 63 h 29"/>
                  <a:gd name="T36" fmla="*/ 11 w 8"/>
                  <a:gd name="T37" fmla="*/ 68 h 29"/>
                  <a:gd name="T38" fmla="*/ 18 w 8"/>
                  <a:gd name="T39" fmla="*/ 76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" h="29">
                    <a:moveTo>
                      <a:pt x="7" y="28"/>
                    </a:moveTo>
                    <a:lnTo>
                      <a:pt x="7" y="29"/>
                    </a:lnTo>
                    <a:lnTo>
                      <a:pt x="5" y="29"/>
                    </a:lnTo>
                    <a:lnTo>
                      <a:pt x="3" y="25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8"/>
                    </a:lnTo>
                    <a:lnTo>
                      <a:pt x="3" y="23"/>
                    </a:lnTo>
                    <a:lnTo>
                      <a:pt x="4" y="25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8" name="Freeform 348"/>
              <p:cNvSpPr>
                <a:spLocks/>
              </p:cNvSpPr>
              <p:nvPr/>
            </p:nvSpPr>
            <p:spPr bwMode="auto">
              <a:xfrm>
                <a:off x="2750" y="2515"/>
                <a:ext cx="195" cy="110"/>
              </a:xfrm>
              <a:custGeom>
                <a:avLst/>
                <a:gdLst>
                  <a:gd name="T0" fmla="*/ 184 w 71"/>
                  <a:gd name="T1" fmla="*/ 52 h 40"/>
                  <a:gd name="T2" fmla="*/ 195 w 71"/>
                  <a:gd name="T3" fmla="*/ 47 h 40"/>
                  <a:gd name="T4" fmla="*/ 184 w 71"/>
                  <a:gd name="T5" fmla="*/ 52 h 40"/>
                  <a:gd name="T6" fmla="*/ 170 w 71"/>
                  <a:gd name="T7" fmla="*/ 55 h 40"/>
                  <a:gd name="T8" fmla="*/ 154 w 71"/>
                  <a:gd name="T9" fmla="*/ 55 h 40"/>
                  <a:gd name="T10" fmla="*/ 135 w 71"/>
                  <a:gd name="T11" fmla="*/ 52 h 40"/>
                  <a:gd name="T12" fmla="*/ 93 w 71"/>
                  <a:gd name="T13" fmla="*/ 28 h 40"/>
                  <a:gd name="T14" fmla="*/ 69 w 71"/>
                  <a:gd name="T15" fmla="*/ 17 h 40"/>
                  <a:gd name="T16" fmla="*/ 41 w 71"/>
                  <a:gd name="T17" fmla="*/ 6 h 40"/>
                  <a:gd name="T18" fmla="*/ 25 w 71"/>
                  <a:gd name="T19" fmla="*/ 0 h 40"/>
                  <a:gd name="T20" fmla="*/ 14 w 71"/>
                  <a:gd name="T21" fmla="*/ 0 h 40"/>
                  <a:gd name="T22" fmla="*/ 8 w 71"/>
                  <a:gd name="T23" fmla="*/ 6 h 40"/>
                  <a:gd name="T24" fmla="*/ 3 w 71"/>
                  <a:gd name="T25" fmla="*/ 17 h 40"/>
                  <a:gd name="T26" fmla="*/ 3 w 71"/>
                  <a:gd name="T27" fmla="*/ 28 h 40"/>
                  <a:gd name="T28" fmla="*/ 11 w 71"/>
                  <a:gd name="T29" fmla="*/ 39 h 40"/>
                  <a:gd name="T30" fmla="*/ 16 w 71"/>
                  <a:gd name="T31" fmla="*/ 47 h 40"/>
                  <a:gd name="T32" fmla="*/ 27 w 71"/>
                  <a:gd name="T33" fmla="*/ 55 h 40"/>
                  <a:gd name="T34" fmla="*/ 66 w 71"/>
                  <a:gd name="T35" fmla="*/ 83 h 40"/>
                  <a:gd name="T36" fmla="*/ 69 w 71"/>
                  <a:gd name="T37" fmla="*/ 88 h 40"/>
                  <a:gd name="T38" fmla="*/ 85 w 71"/>
                  <a:gd name="T39" fmla="*/ 99 h 40"/>
                  <a:gd name="T40" fmla="*/ 110 w 71"/>
                  <a:gd name="T41" fmla="*/ 110 h 40"/>
                  <a:gd name="T42" fmla="*/ 124 w 71"/>
                  <a:gd name="T43" fmla="*/ 110 h 40"/>
                  <a:gd name="T44" fmla="*/ 137 w 71"/>
                  <a:gd name="T45" fmla="*/ 110 h 40"/>
                  <a:gd name="T46" fmla="*/ 170 w 71"/>
                  <a:gd name="T47" fmla="*/ 110 h 40"/>
                  <a:gd name="T48" fmla="*/ 137 w 71"/>
                  <a:gd name="T49" fmla="*/ 110 h 40"/>
                  <a:gd name="T50" fmla="*/ 126 w 71"/>
                  <a:gd name="T51" fmla="*/ 110 h 40"/>
                  <a:gd name="T52" fmla="*/ 113 w 71"/>
                  <a:gd name="T53" fmla="*/ 110 h 40"/>
                  <a:gd name="T54" fmla="*/ 96 w 71"/>
                  <a:gd name="T55" fmla="*/ 107 h 40"/>
                  <a:gd name="T56" fmla="*/ 82 w 71"/>
                  <a:gd name="T57" fmla="*/ 99 h 40"/>
                  <a:gd name="T58" fmla="*/ 69 w 71"/>
                  <a:gd name="T59" fmla="*/ 94 h 40"/>
                  <a:gd name="T60" fmla="*/ 58 w 71"/>
                  <a:gd name="T61" fmla="*/ 83 h 40"/>
                  <a:gd name="T62" fmla="*/ 25 w 71"/>
                  <a:gd name="T63" fmla="*/ 52 h 40"/>
                  <a:gd name="T64" fmla="*/ 14 w 71"/>
                  <a:gd name="T65" fmla="*/ 44 h 40"/>
                  <a:gd name="T66" fmla="*/ 8 w 71"/>
                  <a:gd name="T67" fmla="*/ 39 h 40"/>
                  <a:gd name="T68" fmla="*/ 3 w 71"/>
                  <a:gd name="T69" fmla="*/ 28 h 40"/>
                  <a:gd name="T70" fmla="*/ 0 w 71"/>
                  <a:gd name="T71" fmla="*/ 14 h 40"/>
                  <a:gd name="T72" fmla="*/ 0 w 71"/>
                  <a:gd name="T73" fmla="*/ 6 h 40"/>
                  <a:gd name="T74" fmla="*/ 3 w 71"/>
                  <a:gd name="T75" fmla="*/ 0 h 40"/>
                  <a:gd name="T76" fmla="*/ 11 w 71"/>
                  <a:gd name="T77" fmla="*/ 0 h 40"/>
                  <a:gd name="T78" fmla="*/ 16 w 71"/>
                  <a:gd name="T79" fmla="*/ 0 h 40"/>
                  <a:gd name="T80" fmla="*/ 44 w 71"/>
                  <a:gd name="T81" fmla="*/ 6 h 40"/>
                  <a:gd name="T82" fmla="*/ 71 w 71"/>
                  <a:gd name="T83" fmla="*/ 14 h 40"/>
                  <a:gd name="T84" fmla="*/ 96 w 71"/>
                  <a:gd name="T85" fmla="*/ 28 h 40"/>
                  <a:gd name="T86" fmla="*/ 137 w 71"/>
                  <a:gd name="T87" fmla="*/ 52 h 40"/>
                  <a:gd name="T88" fmla="*/ 154 w 71"/>
                  <a:gd name="T89" fmla="*/ 55 h 40"/>
                  <a:gd name="T90" fmla="*/ 170 w 71"/>
                  <a:gd name="T91" fmla="*/ 52 h 40"/>
                  <a:gd name="T92" fmla="*/ 184 w 71"/>
                  <a:gd name="T93" fmla="*/ 52 h 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1" h="40">
                    <a:moveTo>
                      <a:pt x="67" y="19"/>
                    </a:moveTo>
                    <a:lnTo>
                      <a:pt x="71" y="17"/>
                    </a:lnTo>
                    <a:lnTo>
                      <a:pt x="67" y="19"/>
                    </a:lnTo>
                    <a:lnTo>
                      <a:pt x="62" y="20"/>
                    </a:lnTo>
                    <a:lnTo>
                      <a:pt x="56" y="20"/>
                    </a:lnTo>
                    <a:lnTo>
                      <a:pt x="49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5" y="32"/>
                    </a:lnTo>
                    <a:lnTo>
                      <a:pt x="31" y="36"/>
                    </a:lnTo>
                    <a:lnTo>
                      <a:pt x="40" y="40"/>
                    </a:lnTo>
                    <a:lnTo>
                      <a:pt x="45" y="40"/>
                    </a:lnTo>
                    <a:lnTo>
                      <a:pt x="50" y="40"/>
                    </a:lnTo>
                    <a:lnTo>
                      <a:pt x="62" y="40"/>
                    </a:lnTo>
                    <a:lnTo>
                      <a:pt x="50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5" y="39"/>
                    </a:lnTo>
                    <a:lnTo>
                      <a:pt x="30" y="36"/>
                    </a:lnTo>
                    <a:lnTo>
                      <a:pt x="25" y="34"/>
                    </a:lnTo>
                    <a:lnTo>
                      <a:pt x="21" y="30"/>
                    </a:lnTo>
                    <a:lnTo>
                      <a:pt x="9" y="19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2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9"/>
                    </a:lnTo>
                    <a:lnTo>
                      <a:pt x="56" y="20"/>
                    </a:lnTo>
                    <a:lnTo>
                      <a:pt x="62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19" name="Freeform 349"/>
              <p:cNvSpPr>
                <a:spLocks/>
              </p:cNvSpPr>
              <p:nvPr/>
            </p:nvSpPr>
            <p:spPr bwMode="auto">
              <a:xfrm>
                <a:off x="2761" y="2535"/>
                <a:ext cx="167" cy="74"/>
              </a:xfrm>
              <a:custGeom>
                <a:avLst/>
                <a:gdLst>
                  <a:gd name="T0" fmla="*/ 164 w 61"/>
                  <a:gd name="T1" fmla="*/ 69 h 27"/>
                  <a:gd name="T2" fmla="*/ 167 w 61"/>
                  <a:gd name="T3" fmla="*/ 74 h 27"/>
                  <a:gd name="T4" fmla="*/ 164 w 61"/>
                  <a:gd name="T5" fmla="*/ 74 h 27"/>
                  <a:gd name="T6" fmla="*/ 96 w 61"/>
                  <a:gd name="T7" fmla="*/ 69 h 27"/>
                  <a:gd name="T8" fmla="*/ 82 w 61"/>
                  <a:gd name="T9" fmla="*/ 66 h 27"/>
                  <a:gd name="T10" fmla="*/ 71 w 61"/>
                  <a:gd name="T11" fmla="*/ 63 h 27"/>
                  <a:gd name="T12" fmla="*/ 55 w 61"/>
                  <a:gd name="T13" fmla="*/ 49 h 27"/>
                  <a:gd name="T14" fmla="*/ 44 w 61"/>
                  <a:gd name="T15" fmla="*/ 38 h 27"/>
                  <a:gd name="T16" fmla="*/ 38 w 61"/>
                  <a:gd name="T17" fmla="*/ 36 h 27"/>
                  <a:gd name="T18" fmla="*/ 27 w 61"/>
                  <a:gd name="T19" fmla="*/ 27 h 27"/>
                  <a:gd name="T20" fmla="*/ 11 w 61"/>
                  <a:gd name="T21" fmla="*/ 14 h 27"/>
                  <a:gd name="T22" fmla="*/ 0 w 61"/>
                  <a:gd name="T23" fmla="*/ 0 h 27"/>
                  <a:gd name="T24" fmla="*/ 11 w 61"/>
                  <a:gd name="T25" fmla="*/ 14 h 27"/>
                  <a:gd name="T26" fmla="*/ 25 w 61"/>
                  <a:gd name="T27" fmla="*/ 25 h 27"/>
                  <a:gd name="T28" fmla="*/ 41 w 61"/>
                  <a:gd name="T29" fmla="*/ 36 h 27"/>
                  <a:gd name="T30" fmla="*/ 44 w 61"/>
                  <a:gd name="T31" fmla="*/ 38 h 27"/>
                  <a:gd name="T32" fmla="*/ 57 w 61"/>
                  <a:gd name="T33" fmla="*/ 49 h 27"/>
                  <a:gd name="T34" fmla="*/ 74 w 61"/>
                  <a:gd name="T35" fmla="*/ 60 h 27"/>
                  <a:gd name="T36" fmla="*/ 85 w 61"/>
                  <a:gd name="T37" fmla="*/ 66 h 27"/>
                  <a:gd name="T38" fmla="*/ 96 w 61"/>
                  <a:gd name="T39" fmla="*/ 66 h 27"/>
                  <a:gd name="T40" fmla="*/ 164 w 61"/>
                  <a:gd name="T41" fmla="*/ 69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7">
                    <a:moveTo>
                      <a:pt x="60" y="25"/>
                    </a:moveTo>
                    <a:lnTo>
                      <a:pt x="61" y="27"/>
                    </a:lnTo>
                    <a:lnTo>
                      <a:pt x="60" y="27"/>
                    </a:lnTo>
                    <a:lnTo>
                      <a:pt x="35" y="25"/>
                    </a:lnTo>
                    <a:lnTo>
                      <a:pt x="30" y="24"/>
                    </a:lnTo>
                    <a:lnTo>
                      <a:pt x="26" y="23"/>
                    </a:lnTo>
                    <a:lnTo>
                      <a:pt x="20" y="18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9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21" y="18"/>
                    </a:lnTo>
                    <a:lnTo>
                      <a:pt x="27" y="22"/>
                    </a:lnTo>
                    <a:lnTo>
                      <a:pt x="31" y="24"/>
                    </a:lnTo>
                    <a:lnTo>
                      <a:pt x="35" y="24"/>
                    </a:lnTo>
                    <a:lnTo>
                      <a:pt x="6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520" name="Freeform 350"/>
              <p:cNvSpPr>
                <a:spLocks/>
              </p:cNvSpPr>
              <p:nvPr/>
            </p:nvSpPr>
            <p:spPr bwMode="auto">
              <a:xfrm>
                <a:off x="2766" y="2529"/>
                <a:ext cx="176" cy="58"/>
              </a:xfrm>
              <a:custGeom>
                <a:avLst/>
                <a:gdLst>
                  <a:gd name="T0" fmla="*/ 168 w 64"/>
                  <a:gd name="T1" fmla="*/ 55 h 21"/>
                  <a:gd name="T2" fmla="*/ 176 w 64"/>
                  <a:gd name="T3" fmla="*/ 55 h 21"/>
                  <a:gd name="T4" fmla="*/ 168 w 64"/>
                  <a:gd name="T5" fmla="*/ 58 h 21"/>
                  <a:gd name="T6" fmla="*/ 149 w 64"/>
                  <a:gd name="T7" fmla="*/ 58 h 21"/>
                  <a:gd name="T8" fmla="*/ 127 w 64"/>
                  <a:gd name="T9" fmla="*/ 58 h 21"/>
                  <a:gd name="T10" fmla="*/ 105 w 64"/>
                  <a:gd name="T11" fmla="*/ 55 h 21"/>
                  <a:gd name="T12" fmla="*/ 63 w 64"/>
                  <a:gd name="T13" fmla="*/ 30 h 21"/>
                  <a:gd name="T14" fmla="*/ 47 w 64"/>
                  <a:gd name="T15" fmla="*/ 25 h 21"/>
                  <a:gd name="T16" fmla="*/ 36 w 64"/>
                  <a:gd name="T17" fmla="*/ 17 h 21"/>
                  <a:gd name="T18" fmla="*/ 14 w 64"/>
                  <a:gd name="T19" fmla="*/ 6 h 21"/>
                  <a:gd name="T20" fmla="*/ 0 w 64"/>
                  <a:gd name="T21" fmla="*/ 0 h 21"/>
                  <a:gd name="T22" fmla="*/ 14 w 64"/>
                  <a:gd name="T23" fmla="*/ 6 h 21"/>
                  <a:gd name="T24" fmla="*/ 50 w 64"/>
                  <a:gd name="T25" fmla="*/ 25 h 21"/>
                  <a:gd name="T26" fmla="*/ 66 w 64"/>
                  <a:gd name="T27" fmla="*/ 30 h 21"/>
                  <a:gd name="T28" fmla="*/ 105 w 64"/>
                  <a:gd name="T29" fmla="*/ 52 h 21"/>
                  <a:gd name="T30" fmla="*/ 127 w 64"/>
                  <a:gd name="T31" fmla="*/ 55 h 21"/>
                  <a:gd name="T32" fmla="*/ 149 w 64"/>
                  <a:gd name="T33" fmla="*/ 55 h 21"/>
                  <a:gd name="T34" fmla="*/ 168 w 64"/>
                  <a:gd name="T35" fmla="*/ 55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21">
                    <a:moveTo>
                      <a:pt x="61" y="20"/>
                    </a:moveTo>
                    <a:lnTo>
                      <a:pt x="64" y="20"/>
                    </a:lnTo>
                    <a:lnTo>
                      <a:pt x="61" y="21"/>
                    </a:lnTo>
                    <a:lnTo>
                      <a:pt x="54" y="21"/>
                    </a:lnTo>
                    <a:lnTo>
                      <a:pt x="46" y="21"/>
                    </a:lnTo>
                    <a:lnTo>
                      <a:pt x="38" y="20"/>
                    </a:lnTo>
                    <a:lnTo>
                      <a:pt x="23" y="11"/>
                    </a:lnTo>
                    <a:lnTo>
                      <a:pt x="17" y="9"/>
                    </a:lnTo>
                    <a:lnTo>
                      <a:pt x="13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2005" name="Freeform 351"/>
            <p:cNvSpPr>
              <a:spLocks/>
            </p:cNvSpPr>
            <p:nvPr/>
          </p:nvSpPr>
          <p:spPr bwMode="auto">
            <a:xfrm rot="930613">
              <a:off x="3341" y="2366"/>
              <a:ext cx="351" cy="274"/>
            </a:xfrm>
            <a:custGeom>
              <a:avLst/>
              <a:gdLst>
                <a:gd name="T0" fmla="*/ 8 w 128"/>
                <a:gd name="T1" fmla="*/ 255 h 100"/>
                <a:gd name="T2" fmla="*/ 8 w 128"/>
                <a:gd name="T3" fmla="*/ 260 h 100"/>
                <a:gd name="T4" fmla="*/ 8 w 128"/>
                <a:gd name="T5" fmla="*/ 274 h 100"/>
                <a:gd name="T6" fmla="*/ 5 w 128"/>
                <a:gd name="T7" fmla="*/ 260 h 100"/>
                <a:gd name="T8" fmla="*/ 5 w 128"/>
                <a:gd name="T9" fmla="*/ 255 h 100"/>
                <a:gd name="T10" fmla="*/ 5 w 128"/>
                <a:gd name="T11" fmla="*/ 252 h 100"/>
                <a:gd name="T12" fmla="*/ 5 w 128"/>
                <a:gd name="T13" fmla="*/ 238 h 100"/>
                <a:gd name="T14" fmla="*/ 0 w 128"/>
                <a:gd name="T15" fmla="*/ 192 h 100"/>
                <a:gd name="T16" fmla="*/ 5 w 128"/>
                <a:gd name="T17" fmla="*/ 164 h 100"/>
                <a:gd name="T18" fmla="*/ 11 w 128"/>
                <a:gd name="T19" fmla="*/ 132 h 100"/>
                <a:gd name="T20" fmla="*/ 22 w 128"/>
                <a:gd name="T21" fmla="*/ 99 h 100"/>
                <a:gd name="T22" fmla="*/ 30 w 128"/>
                <a:gd name="T23" fmla="*/ 82 h 100"/>
                <a:gd name="T24" fmla="*/ 41 w 128"/>
                <a:gd name="T25" fmla="*/ 66 h 100"/>
                <a:gd name="T26" fmla="*/ 55 w 128"/>
                <a:gd name="T27" fmla="*/ 52 h 100"/>
                <a:gd name="T28" fmla="*/ 69 w 128"/>
                <a:gd name="T29" fmla="*/ 38 h 100"/>
                <a:gd name="T30" fmla="*/ 82 w 128"/>
                <a:gd name="T31" fmla="*/ 27 h 100"/>
                <a:gd name="T32" fmla="*/ 96 w 128"/>
                <a:gd name="T33" fmla="*/ 19 h 100"/>
                <a:gd name="T34" fmla="*/ 126 w 128"/>
                <a:gd name="T35" fmla="*/ 8 h 100"/>
                <a:gd name="T36" fmla="*/ 154 w 128"/>
                <a:gd name="T37" fmla="*/ 0 h 100"/>
                <a:gd name="T38" fmla="*/ 181 w 128"/>
                <a:gd name="T39" fmla="*/ 0 h 100"/>
                <a:gd name="T40" fmla="*/ 203 w 128"/>
                <a:gd name="T41" fmla="*/ 0 h 100"/>
                <a:gd name="T42" fmla="*/ 211 w 128"/>
                <a:gd name="T43" fmla="*/ 5 h 100"/>
                <a:gd name="T44" fmla="*/ 217 w 128"/>
                <a:gd name="T45" fmla="*/ 8 h 100"/>
                <a:gd name="T46" fmla="*/ 225 w 128"/>
                <a:gd name="T47" fmla="*/ 14 h 100"/>
                <a:gd name="T48" fmla="*/ 250 w 128"/>
                <a:gd name="T49" fmla="*/ 22 h 100"/>
                <a:gd name="T50" fmla="*/ 282 w 128"/>
                <a:gd name="T51" fmla="*/ 38 h 100"/>
                <a:gd name="T52" fmla="*/ 296 w 128"/>
                <a:gd name="T53" fmla="*/ 49 h 100"/>
                <a:gd name="T54" fmla="*/ 307 w 128"/>
                <a:gd name="T55" fmla="*/ 63 h 100"/>
                <a:gd name="T56" fmla="*/ 351 w 128"/>
                <a:gd name="T57" fmla="*/ 71 h 100"/>
                <a:gd name="T58" fmla="*/ 304 w 128"/>
                <a:gd name="T59" fmla="*/ 63 h 100"/>
                <a:gd name="T60" fmla="*/ 307 w 128"/>
                <a:gd name="T61" fmla="*/ 58 h 100"/>
                <a:gd name="T62" fmla="*/ 307 w 128"/>
                <a:gd name="T63" fmla="*/ 55 h 100"/>
                <a:gd name="T64" fmla="*/ 296 w 128"/>
                <a:gd name="T65" fmla="*/ 49 h 100"/>
                <a:gd name="T66" fmla="*/ 263 w 128"/>
                <a:gd name="T67" fmla="*/ 30 h 100"/>
                <a:gd name="T68" fmla="*/ 225 w 128"/>
                <a:gd name="T69" fmla="*/ 14 h 100"/>
                <a:gd name="T70" fmla="*/ 208 w 128"/>
                <a:gd name="T71" fmla="*/ 8 h 100"/>
                <a:gd name="T72" fmla="*/ 208 w 128"/>
                <a:gd name="T73" fmla="*/ 5 h 100"/>
                <a:gd name="T74" fmla="*/ 195 w 128"/>
                <a:gd name="T75" fmla="*/ 0 h 100"/>
                <a:gd name="T76" fmla="*/ 176 w 128"/>
                <a:gd name="T77" fmla="*/ 0 h 100"/>
                <a:gd name="T78" fmla="*/ 151 w 128"/>
                <a:gd name="T79" fmla="*/ 5 h 100"/>
                <a:gd name="T80" fmla="*/ 123 w 128"/>
                <a:gd name="T81" fmla="*/ 11 h 100"/>
                <a:gd name="T82" fmla="*/ 96 w 128"/>
                <a:gd name="T83" fmla="*/ 22 h 100"/>
                <a:gd name="T84" fmla="*/ 69 w 128"/>
                <a:gd name="T85" fmla="*/ 41 h 100"/>
                <a:gd name="T86" fmla="*/ 55 w 128"/>
                <a:gd name="T87" fmla="*/ 55 h 100"/>
                <a:gd name="T88" fmla="*/ 41 w 128"/>
                <a:gd name="T89" fmla="*/ 69 h 100"/>
                <a:gd name="T90" fmla="*/ 22 w 128"/>
                <a:gd name="T91" fmla="*/ 104 h 100"/>
                <a:gd name="T92" fmla="*/ 11 w 128"/>
                <a:gd name="T93" fmla="*/ 134 h 100"/>
                <a:gd name="T94" fmla="*/ 5 w 128"/>
                <a:gd name="T95" fmla="*/ 164 h 100"/>
                <a:gd name="T96" fmla="*/ 5 w 128"/>
                <a:gd name="T97" fmla="*/ 195 h 100"/>
                <a:gd name="T98" fmla="*/ 5 w 128"/>
                <a:gd name="T99" fmla="*/ 238 h 100"/>
                <a:gd name="T100" fmla="*/ 8 w 128"/>
                <a:gd name="T101" fmla="*/ 252 h 100"/>
                <a:gd name="T102" fmla="*/ 8 w 128"/>
                <a:gd name="T103" fmla="*/ 255 h 1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8" h="100">
                  <a:moveTo>
                    <a:pt x="3" y="93"/>
                  </a:moveTo>
                  <a:lnTo>
                    <a:pt x="3" y="95"/>
                  </a:lnTo>
                  <a:lnTo>
                    <a:pt x="3" y="100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87"/>
                  </a:lnTo>
                  <a:lnTo>
                    <a:pt x="0" y="70"/>
                  </a:lnTo>
                  <a:lnTo>
                    <a:pt x="2" y="60"/>
                  </a:lnTo>
                  <a:lnTo>
                    <a:pt x="4" y="48"/>
                  </a:lnTo>
                  <a:lnTo>
                    <a:pt x="8" y="36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0"/>
                  </a:lnTo>
                  <a:lnTo>
                    <a:pt x="77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91" y="8"/>
                  </a:lnTo>
                  <a:lnTo>
                    <a:pt x="103" y="14"/>
                  </a:lnTo>
                  <a:lnTo>
                    <a:pt x="108" y="18"/>
                  </a:lnTo>
                  <a:lnTo>
                    <a:pt x="112" y="23"/>
                  </a:lnTo>
                  <a:lnTo>
                    <a:pt x="128" y="26"/>
                  </a:lnTo>
                  <a:lnTo>
                    <a:pt x="111" y="23"/>
                  </a:lnTo>
                  <a:lnTo>
                    <a:pt x="112" y="21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96" y="11"/>
                  </a:lnTo>
                  <a:lnTo>
                    <a:pt x="82" y="5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5" y="2"/>
                  </a:lnTo>
                  <a:lnTo>
                    <a:pt x="45" y="4"/>
                  </a:lnTo>
                  <a:lnTo>
                    <a:pt x="35" y="8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8" y="38"/>
                  </a:lnTo>
                  <a:lnTo>
                    <a:pt x="4" y="49"/>
                  </a:lnTo>
                  <a:lnTo>
                    <a:pt x="2" y="60"/>
                  </a:lnTo>
                  <a:lnTo>
                    <a:pt x="2" y="71"/>
                  </a:lnTo>
                  <a:lnTo>
                    <a:pt x="2" y="87"/>
                  </a:lnTo>
                  <a:lnTo>
                    <a:pt x="3" y="92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000000"/>
            </a:solidFill>
            <a:ln w="127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22006" name="Group 352"/>
            <p:cNvGrpSpPr>
              <a:grpSpLocks/>
            </p:cNvGrpSpPr>
            <p:nvPr/>
          </p:nvGrpSpPr>
          <p:grpSpPr bwMode="auto">
            <a:xfrm rot="930613">
              <a:off x="3239" y="2056"/>
              <a:ext cx="480" cy="661"/>
              <a:chOff x="3167" y="1731"/>
              <a:chExt cx="480" cy="661"/>
            </a:xfrm>
          </p:grpSpPr>
          <p:sp>
            <p:nvSpPr>
              <p:cNvPr id="22430" name="Freeform 353"/>
              <p:cNvSpPr>
                <a:spLocks/>
              </p:cNvSpPr>
              <p:nvPr/>
            </p:nvSpPr>
            <p:spPr bwMode="auto">
              <a:xfrm>
                <a:off x="3184" y="1753"/>
                <a:ext cx="101" cy="87"/>
              </a:xfrm>
              <a:custGeom>
                <a:avLst/>
                <a:gdLst>
                  <a:gd name="T0" fmla="*/ 3 w 37"/>
                  <a:gd name="T1" fmla="*/ 84 h 32"/>
                  <a:gd name="T2" fmla="*/ 0 w 37"/>
                  <a:gd name="T3" fmla="*/ 87 h 32"/>
                  <a:gd name="T4" fmla="*/ 3 w 37"/>
                  <a:gd name="T5" fmla="*/ 84 h 32"/>
                  <a:gd name="T6" fmla="*/ 14 w 37"/>
                  <a:gd name="T7" fmla="*/ 71 h 32"/>
                  <a:gd name="T8" fmla="*/ 38 w 37"/>
                  <a:gd name="T9" fmla="*/ 49 h 32"/>
                  <a:gd name="T10" fmla="*/ 60 w 37"/>
                  <a:gd name="T11" fmla="*/ 30 h 32"/>
                  <a:gd name="T12" fmla="*/ 71 w 37"/>
                  <a:gd name="T13" fmla="*/ 19 h 32"/>
                  <a:gd name="T14" fmla="*/ 96 w 37"/>
                  <a:gd name="T15" fmla="*/ 5 h 32"/>
                  <a:gd name="T16" fmla="*/ 101 w 37"/>
                  <a:gd name="T17" fmla="*/ 0 h 32"/>
                  <a:gd name="T18" fmla="*/ 96 w 37"/>
                  <a:gd name="T19" fmla="*/ 5 h 32"/>
                  <a:gd name="T20" fmla="*/ 71 w 37"/>
                  <a:gd name="T21" fmla="*/ 22 h 32"/>
                  <a:gd name="T22" fmla="*/ 60 w 37"/>
                  <a:gd name="T23" fmla="*/ 30 h 32"/>
                  <a:gd name="T24" fmla="*/ 38 w 37"/>
                  <a:gd name="T25" fmla="*/ 49 h 32"/>
                  <a:gd name="T26" fmla="*/ 14 w 37"/>
                  <a:gd name="T27" fmla="*/ 73 h 32"/>
                  <a:gd name="T28" fmla="*/ 3 w 37"/>
                  <a:gd name="T29" fmla="*/ 84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7" h="32">
                    <a:moveTo>
                      <a:pt x="1" y="31"/>
                    </a:moveTo>
                    <a:lnTo>
                      <a:pt x="0" y="32"/>
                    </a:lnTo>
                    <a:lnTo>
                      <a:pt x="1" y="31"/>
                    </a:lnTo>
                    <a:lnTo>
                      <a:pt x="5" y="26"/>
                    </a:lnTo>
                    <a:lnTo>
                      <a:pt x="14" y="18"/>
                    </a:lnTo>
                    <a:lnTo>
                      <a:pt x="22" y="11"/>
                    </a:lnTo>
                    <a:lnTo>
                      <a:pt x="26" y="7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26" y="8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5" y="27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31" name="Freeform 354"/>
              <p:cNvSpPr>
                <a:spLocks/>
              </p:cNvSpPr>
              <p:nvPr/>
            </p:nvSpPr>
            <p:spPr bwMode="auto">
              <a:xfrm>
                <a:off x="3329" y="1731"/>
                <a:ext cx="148" cy="11"/>
              </a:xfrm>
              <a:custGeom>
                <a:avLst/>
                <a:gdLst>
                  <a:gd name="T0" fmla="*/ 8 w 54"/>
                  <a:gd name="T1" fmla="*/ 11 h 4"/>
                  <a:gd name="T2" fmla="*/ 5 w 54"/>
                  <a:gd name="T3" fmla="*/ 11 h 4"/>
                  <a:gd name="T4" fmla="*/ 0 w 54"/>
                  <a:gd name="T5" fmla="*/ 11 h 4"/>
                  <a:gd name="T6" fmla="*/ 5 w 54"/>
                  <a:gd name="T7" fmla="*/ 11 h 4"/>
                  <a:gd name="T8" fmla="*/ 22 w 54"/>
                  <a:gd name="T9" fmla="*/ 8 h 4"/>
                  <a:gd name="T10" fmla="*/ 60 w 54"/>
                  <a:gd name="T11" fmla="*/ 3 h 4"/>
                  <a:gd name="T12" fmla="*/ 110 w 54"/>
                  <a:gd name="T13" fmla="*/ 0 h 4"/>
                  <a:gd name="T14" fmla="*/ 137 w 54"/>
                  <a:gd name="T15" fmla="*/ 0 h 4"/>
                  <a:gd name="T16" fmla="*/ 148 w 54"/>
                  <a:gd name="T17" fmla="*/ 3 h 4"/>
                  <a:gd name="T18" fmla="*/ 137 w 54"/>
                  <a:gd name="T19" fmla="*/ 3 h 4"/>
                  <a:gd name="T20" fmla="*/ 107 w 54"/>
                  <a:gd name="T21" fmla="*/ 0 h 4"/>
                  <a:gd name="T22" fmla="*/ 55 w 54"/>
                  <a:gd name="T23" fmla="*/ 3 h 4"/>
                  <a:gd name="T24" fmla="*/ 8 w 54"/>
                  <a:gd name="T25" fmla="*/ 1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3"/>
                    </a:lnTo>
                    <a:lnTo>
                      <a:pt x="22" y="1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54" y="1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0" y="1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32" name="Freeform 355"/>
              <p:cNvSpPr>
                <a:spLocks/>
              </p:cNvSpPr>
              <p:nvPr/>
            </p:nvSpPr>
            <p:spPr bwMode="auto">
              <a:xfrm>
                <a:off x="3167" y="1753"/>
                <a:ext cx="343" cy="142"/>
              </a:xfrm>
              <a:custGeom>
                <a:avLst/>
                <a:gdLst>
                  <a:gd name="T0" fmla="*/ 11 w 125"/>
                  <a:gd name="T1" fmla="*/ 134 h 52"/>
                  <a:gd name="T2" fmla="*/ 5 w 125"/>
                  <a:gd name="T3" fmla="*/ 134 h 52"/>
                  <a:gd name="T4" fmla="*/ 0 w 125"/>
                  <a:gd name="T5" fmla="*/ 142 h 52"/>
                  <a:gd name="T6" fmla="*/ 5 w 125"/>
                  <a:gd name="T7" fmla="*/ 134 h 52"/>
                  <a:gd name="T8" fmla="*/ 11 w 125"/>
                  <a:gd name="T9" fmla="*/ 131 h 52"/>
                  <a:gd name="T10" fmla="*/ 16 w 125"/>
                  <a:gd name="T11" fmla="*/ 126 h 52"/>
                  <a:gd name="T12" fmla="*/ 33 w 125"/>
                  <a:gd name="T13" fmla="*/ 98 h 52"/>
                  <a:gd name="T14" fmla="*/ 47 w 125"/>
                  <a:gd name="T15" fmla="*/ 79 h 52"/>
                  <a:gd name="T16" fmla="*/ 63 w 125"/>
                  <a:gd name="T17" fmla="*/ 63 h 52"/>
                  <a:gd name="T18" fmla="*/ 85 w 125"/>
                  <a:gd name="T19" fmla="*/ 49 h 52"/>
                  <a:gd name="T20" fmla="*/ 104 w 125"/>
                  <a:gd name="T21" fmla="*/ 36 h 52"/>
                  <a:gd name="T22" fmla="*/ 129 w 125"/>
                  <a:gd name="T23" fmla="*/ 27 h 52"/>
                  <a:gd name="T24" fmla="*/ 154 w 125"/>
                  <a:gd name="T25" fmla="*/ 16 h 52"/>
                  <a:gd name="T26" fmla="*/ 195 w 125"/>
                  <a:gd name="T27" fmla="*/ 5 h 52"/>
                  <a:gd name="T28" fmla="*/ 225 w 125"/>
                  <a:gd name="T29" fmla="*/ 0 h 52"/>
                  <a:gd name="T30" fmla="*/ 236 w 125"/>
                  <a:gd name="T31" fmla="*/ 0 h 52"/>
                  <a:gd name="T32" fmla="*/ 263 w 125"/>
                  <a:gd name="T33" fmla="*/ 0 h 52"/>
                  <a:gd name="T34" fmla="*/ 313 w 125"/>
                  <a:gd name="T35" fmla="*/ 3 h 52"/>
                  <a:gd name="T36" fmla="*/ 343 w 125"/>
                  <a:gd name="T37" fmla="*/ 5 h 52"/>
                  <a:gd name="T38" fmla="*/ 310 w 125"/>
                  <a:gd name="T39" fmla="*/ 3 h 52"/>
                  <a:gd name="T40" fmla="*/ 230 w 125"/>
                  <a:gd name="T41" fmla="*/ 3 h 52"/>
                  <a:gd name="T42" fmla="*/ 222 w 125"/>
                  <a:gd name="T43" fmla="*/ 3 h 52"/>
                  <a:gd name="T44" fmla="*/ 189 w 125"/>
                  <a:gd name="T45" fmla="*/ 5 h 52"/>
                  <a:gd name="T46" fmla="*/ 148 w 125"/>
                  <a:gd name="T47" fmla="*/ 19 h 52"/>
                  <a:gd name="T48" fmla="*/ 126 w 125"/>
                  <a:gd name="T49" fmla="*/ 27 h 52"/>
                  <a:gd name="T50" fmla="*/ 104 w 125"/>
                  <a:gd name="T51" fmla="*/ 41 h 52"/>
                  <a:gd name="T52" fmla="*/ 82 w 125"/>
                  <a:gd name="T53" fmla="*/ 49 h 52"/>
                  <a:gd name="T54" fmla="*/ 63 w 125"/>
                  <a:gd name="T55" fmla="*/ 68 h 52"/>
                  <a:gd name="T56" fmla="*/ 47 w 125"/>
                  <a:gd name="T57" fmla="*/ 85 h 52"/>
                  <a:gd name="T58" fmla="*/ 36 w 125"/>
                  <a:gd name="T59" fmla="*/ 98 h 52"/>
                  <a:gd name="T60" fmla="*/ 16 w 125"/>
                  <a:gd name="T61" fmla="*/ 126 h 52"/>
                  <a:gd name="T62" fmla="*/ 14 w 125"/>
                  <a:gd name="T63" fmla="*/ 131 h 52"/>
                  <a:gd name="T64" fmla="*/ 11 w 125"/>
                  <a:gd name="T65" fmla="*/ 134 h 5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5" h="52">
                    <a:moveTo>
                      <a:pt x="4" y="49"/>
                    </a:moveTo>
                    <a:lnTo>
                      <a:pt x="2" y="49"/>
                    </a:lnTo>
                    <a:lnTo>
                      <a:pt x="0" y="52"/>
                    </a:lnTo>
                    <a:lnTo>
                      <a:pt x="2" y="49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12" y="36"/>
                    </a:lnTo>
                    <a:lnTo>
                      <a:pt x="17" y="29"/>
                    </a:lnTo>
                    <a:lnTo>
                      <a:pt x="23" y="23"/>
                    </a:lnTo>
                    <a:lnTo>
                      <a:pt x="31" y="18"/>
                    </a:lnTo>
                    <a:lnTo>
                      <a:pt x="38" y="13"/>
                    </a:lnTo>
                    <a:lnTo>
                      <a:pt x="47" y="10"/>
                    </a:lnTo>
                    <a:lnTo>
                      <a:pt x="56" y="6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114" y="1"/>
                    </a:lnTo>
                    <a:lnTo>
                      <a:pt x="125" y="2"/>
                    </a:lnTo>
                    <a:lnTo>
                      <a:pt x="113" y="1"/>
                    </a:lnTo>
                    <a:lnTo>
                      <a:pt x="84" y="1"/>
                    </a:lnTo>
                    <a:lnTo>
                      <a:pt x="81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6" y="10"/>
                    </a:lnTo>
                    <a:lnTo>
                      <a:pt x="38" y="15"/>
                    </a:lnTo>
                    <a:lnTo>
                      <a:pt x="30" y="18"/>
                    </a:lnTo>
                    <a:lnTo>
                      <a:pt x="23" y="25"/>
                    </a:lnTo>
                    <a:lnTo>
                      <a:pt x="17" y="31"/>
                    </a:lnTo>
                    <a:lnTo>
                      <a:pt x="13" y="36"/>
                    </a:lnTo>
                    <a:lnTo>
                      <a:pt x="6" y="46"/>
                    </a:lnTo>
                    <a:lnTo>
                      <a:pt x="5" y="48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33" name="Freeform 356"/>
              <p:cNvSpPr>
                <a:spLocks/>
              </p:cNvSpPr>
              <p:nvPr/>
            </p:nvSpPr>
            <p:spPr bwMode="auto">
              <a:xfrm>
                <a:off x="3173" y="1772"/>
                <a:ext cx="375" cy="140"/>
              </a:xfrm>
              <a:custGeom>
                <a:avLst/>
                <a:gdLst>
                  <a:gd name="T0" fmla="*/ 8 w 137"/>
                  <a:gd name="T1" fmla="*/ 135 h 51"/>
                  <a:gd name="T2" fmla="*/ 0 w 137"/>
                  <a:gd name="T3" fmla="*/ 140 h 51"/>
                  <a:gd name="T4" fmla="*/ 5 w 137"/>
                  <a:gd name="T5" fmla="*/ 135 h 51"/>
                  <a:gd name="T6" fmla="*/ 8 w 137"/>
                  <a:gd name="T7" fmla="*/ 135 h 51"/>
                  <a:gd name="T8" fmla="*/ 11 w 137"/>
                  <a:gd name="T9" fmla="*/ 129 h 51"/>
                  <a:gd name="T10" fmla="*/ 16 w 137"/>
                  <a:gd name="T11" fmla="*/ 124 h 51"/>
                  <a:gd name="T12" fmla="*/ 41 w 137"/>
                  <a:gd name="T13" fmla="*/ 99 h 51"/>
                  <a:gd name="T14" fmla="*/ 77 w 137"/>
                  <a:gd name="T15" fmla="*/ 66 h 51"/>
                  <a:gd name="T16" fmla="*/ 96 w 137"/>
                  <a:gd name="T17" fmla="*/ 49 h 51"/>
                  <a:gd name="T18" fmla="*/ 120 w 137"/>
                  <a:gd name="T19" fmla="*/ 36 h 51"/>
                  <a:gd name="T20" fmla="*/ 142 w 137"/>
                  <a:gd name="T21" fmla="*/ 22 h 51"/>
                  <a:gd name="T22" fmla="*/ 170 w 137"/>
                  <a:gd name="T23" fmla="*/ 11 h 51"/>
                  <a:gd name="T24" fmla="*/ 194 w 137"/>
                  <a:gd name="T25" fmla="*/ 8 h 51"/>
                  <a:gd name="T26" fmla="*/ 216 w 137"/>
                  <a:gd name="T27" fmla="*/ 3 h 51"/>
                  <a:gd name="T28" fmla="*/ 249 w 137"/>
                  <a:gd name="T29" fmla="*/ 0 h 51"/>
                  <a:gd name="T30" fmla="*/ 263 w 137"/>
                  <a:gd name="T31" fmla="*/ 3 h 51"/>
                  <a:gd name="T32" fmla="*/ 290 w 137"/>
                  <a:gd name="T33" fmla="*/ 3 h 51"/>
                  <a:gd name="T34" fmla="*/ 342 w 137"/>
                  <a:gd name="T35" fmla="*/ 11 h 51"/>
                  <a:gd name="T36" fmla="*/ 375 w 137"/>
                  <a:gd name="T37" fmla="*/ 22 h 51"/>
                  <a:gd name="T38" fmla="*/ 342 w 137"/>
                  <a:gd name="T39" fmla="*/ 11 h 51"/>
                  <a:gd name="T40" fmla="*/ 301 w 137"/>
                  <a:gd name="T41" fmla="*/ 8 h 51"/>
                  <a:gd name="T42" fmla="*/ 257 w 137"/>
                  <a:gd name="T43" fmla="*/ 3 h 51"/>
                  <a:gd name="T44" fmla="*/ 246 w 137"/>
                  <a:gd name="T45" fmla="*/ 3 h 51"/>
                  <a:gd name="T46" fmla="*/ 211 w 137"/>
                  <a:gd name="T47" fmla="*/ 3 h 51"/>
                  <a:gd name="T48" fmla="*/ 192 w 137"/>
                  <a:gd name="T49" fmla="*/ 8 h 51"/>
                  <a:gd name="T50" fmla="*/ 167 w 137"/>
                  <a:gd name="T51" fmla="*/ 14 h 51"/>
                  <a:gd name="T52" fmla="*/ 142 w 137"/>
                  <a:gd name="T53" fmla="*/ 25 h 51"/>
                  <a:gd name="T54" fmla="*/ 120 w 137"/>
                  <a:gd name="T55" fmla="*/ 36 h 51"/>
                  <a:gd name="T56" fmla="*/ 96 w 137"/>
                  <a:gd name="T57" fmla="*/ 52 h 51"/>
                  <a:gd name="T58" fmla="*/ 77 w 137"/>
                  <a:gd name="T59" fmla="*/ 69 h 51"/>
                  <a:gd name="T60" fmla="*/ 41 w 137"/>
                  <a:gd name="T61" fmla="*/ 99 h 51"/>
                  <a:gd name="T62" fmla="*/ 16 w 137"/>
                  <a:gd name="T63" fmla="*/ 124 h 51"/>
                  <a:gd name="T64" fmla="*/ 8 w 137"/>
                  <a:gd name="T65" fmla="*/ 135 h 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51">
                    <a:moveTo>
                      <a:pt x="3" y="49"/>
                    </a:moveTo>
                    <a:lnTo>
                      <a:pt x="0" y="51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15" y="36"/>
                    </a:lnTo>
                    <a:lnTo>
                      <a:pt x="28" y="24"/>
                    </a:lnTo>
                    <a:lnTo>
                      <a:pt x="35" y="18"/>
                    </a:lnTo>
                    <a:lnTo>
                      <a:pt x="44" y="13"/>
                    </a:lnTo>
                    <a:lnTo>
                      <a:pt x="52" y="8"/>
                    </a:lnTo>
                    <a:lnTo>
                      <a:pt x="62" y="4"/>
                    </a:lnTo>
                    <a:lnTo>
                      <a:pt x="71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6" y="1"/>
                    </a:lnTo>
                    <a:lnTo>
                      <a:pt x="125" y="4"/>
                    </a:lnTo>
                    <a:lnTo>
                      <a:pt x="137" y="8"/>
                    </a:lnTo>
                    <a:lnTo>
                      <a:pt x="125" y="4"/>
                    </a:lnTo>
                    <a:lnTo>
                      <a:pt x="110" y="3"/>
                    </a:lnTo>
                    <a:lnTo>
                      <a:pt x="94" y="1"/>
                    </a:lnTo>
                    <a:lnTo>
                      <a:pt x="90" y="1"/>
                    </a:lnTo>
                    <a:lnTo>
                      <a:pt x="77" y="1"/>
                    </a:lnTo>
                    <a:lnTo>
                      <a:pt x="70" y="3"/>
                    </a:lnTo>
                    <a:lnTo>
                      <a:pt x="61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9"/>
                    </a:lnTo>
                    <a:lnTo>
                      <a:pt x="28" y="25"/>
                    </a:lnTo>
                    <a:lnTo>
                      <a:pt x="15" y="36"/>
                    </a:lnTo>
                    <a:lnTo>
                      <a:pt x="6" y="45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34" name="Freeform 357"/>
              <p:cNvSpPr>
                <a:spLocks/>
              </p:cNvSpPr>
              <p:nvPr/>
            </p:nvSpPr>
            <p:spPr bwMode="auto">
              <a:xfrm>
                <a:off x="3167" y="1838"/>
                <a:ext cx="115" cy="112"/>
              </a:xfrm>
              <a:custGeom>
                <a:avLst/>
                <a:gdLst>
                  <a:gd name="T0" fmla="*/ 3 w 42"/>
                  <a:gd name="T1" fmla="*/ 112 h 41"/>
                  <a:gd name="T2" fmla="*/ 0 w 42"/>
                  <a:gd name="T3" fmla="*/ 112 h 41"/>
                  <a:gd name="T4" fmla="*/ 3 w 42"/>
                  <a:gd name="T5" fmla="*/ 112 h 41"/>
                  <a:gd name="T6" fmla="*/ 3 w 42"/>
                  <a:gd name="T7" fmla="*/ 107 h 41"/>
                  <a:gd name="T8" fmla="*/ 14 w 42"/>
                  <a:gd name="T9" fmla="*/ 96 h 41"/>
                  <a:gd name="T10" fmla="*/ 41 w 42"/>
                  <a:gd name="T11" fmla="*/ 63 h 41"/>
                  <a:gd name="T12" fmla="*/ 58 w 42"/>
                  <a:gd name="T13" fmla="*/ 49 h 41"/>
                  <a:gd name="T14" fmla="*/ 68 w 42"/>
                  <a:gd name="T15" fmla="*/ 36 h 41"/>
                  <a:gd name="T16" fmla="*/ 77 w 42"/>
                  <a:gd name="T17" fmla="*/ 22 h 41"/>
                  <a:gd name="T18" fmla="*/ 85 w 42"/>
                  <a:gd name="T19" fmla="*/ 14 h 41"/>
                  <a:gd name="T20" fmla="*/ 90 w 42"/>
                  <a:gd name="T21" fmla="*/ 5 h 41"/>
                  <a:gd name="T22" fmla="*/ 101 w 42"/>
                  <a:gd name="T23" fmla="*/ 3 h 41"/>
                  <a:gd name="T24" fmla="*/ 115 w 42"/>
                  <a:gd name="T25" fmla="*/ 0 h 41"/>
                  <a:gd name="T26" fmla="*/ 101 w 42"/>
                  <a:gd name="T27" fmla="*/ 3 h 41"/>
                  <a:gd name="T28" fmla="*/ 88 w 42"/>
                  <a:gd name="T29" fmla="*/ 14 h 41"/>
                  <a:gd name="T30" fmla="*/ 77 w 42"/>
                  <a:gd name="T31" fmla="*/ 22 h 41"/>
                  <a:gd name="T32" fmla="*/ 68 w 42"/>
                  <a:gd name="T33" fmla="*/ 41 h 41"/>
                  <a:gd name="T34" fmla="*/ 58 w 42"/>
                  <a:gd name="T35" fmla="*/ 55 h 41"/>
                  <a:gd name="T36" fmla="*/ 41 w 42"/>
                  <a:gd name="T37" fmla="*/ 63 h 41"/>
                  <a:gd name="T38" fmla="*/ 16 w 42"/>
                  <a:gd name="T39" fmla="*/ 98 h 41"/>
                  <a:gd name="T40" fmla="*/ 3 w 42"/>
                  <a:gd name="T41" fmla="*/ 11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" h="41">
                    <a:moveTo>
                      <a:pt x="1" y="41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5" y="35"/>
                    </a:lnTo>
                    <a:lnTo>
                      <a:pt x="15" y="23"/>
                    </a:lnTo>
                    <a:lnTo>
                      <a:pt x="21" y="18"/>
                    </a:lnTo>
                    <a:lnTo>
                      <a:pt x="25" y="13"/>
                    </a:lnTo>
                    <a:lnTo>
                      <a:pt x="28" y="8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5"/>
                    </a:lnTo>
                    <a:lnTo>
                      <a:pt x="28" y="8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5" y="23"/>
                    </a:lnTo>
                    <a:lnTo>
                      <a:pt x="6" y="36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35" name="Freeform 358"/>
              <p:cNvSpPr>
                <a:spLocks/>
              </p:cNvSpPr>
              <p:nvPr/>
            </p:nvSpPr>
            <p:spPr bwMode="auto">
              <a:xfrm>
                <a:off x="3293" y="1786"/>
                <a:ext cx="126" cy="38"/>
              </a:xfrm>
              <a:custGeom>
                <a:avLst/>
                <a:gdLst>
                  <a:gd name="T0" fmla="*/ 3 w 46"/>
                  <a:gd name="T1" fmla="*/ 35 h 14"/>
                  <a:gd name="T2" fmla="*/ 0 w 46"/>
                  <a:gd name="T3" fmla="*/ 38 h 14"/>
                  <a:gd name="T4" fmla="*/ 3 w 46"/>
                  <a:gd name="T5" fmla="*/ 35 h 14"/>
                  <a:gd name="T6" fmla="*/ 16 w 46"/>
                  <a:gd name="T7" fmla="*/ 27 h 14"/>
                  <a:gd name="T8" fmla="*/ 47 w 46"/>
                  <a:gd name="T9" fmla="*/ 14 h 14"/>
                  <a:gd name="T10" fmla="*/ 77 w 46"/>
                  <a:gd name="T11" fmla="*/ 3 h 14"/>
                  <a:gd name="T12" fmla="*/ 85 w 46"/>
                  <a:gd name="T13" fmla="*/ 3 h 14"/>
                  <a:gd name="T14" fmla="*/ 90 w 46"/>
                  <a:gd name="T15" fmla="*/ 3 h 14"/>
                  <a:gd name="T16" fmla="*/ 115 w 46"/>
                  <a:gd name="T17" fmla="*/ 0 h 14"/>
                  <a:gd name="T18" fmla="*/ 126 w 46"/>
                  <a:gd name="T19" fmla="*/ 0 h 14"/>
                  <a:gd name="T20" fmla="*/ 115 w 46"/>
                  <a:gd name="T21" fmla="*/ 3 h 14"/>
                  <a:gd name="T22" fmla="*/ 88 w 46"/>
                  <a:gd name="T23" fmla="*/ 3 h 14"/>
                  <a:gd name="T24" fmla="*/ 74 w 46"/>
                  <a:gd name="T25" fmla="*/ 8 h 14"/>
                  <a:gd name="T26" fmla="*/ 47 w 46"/>
                  <a:gd name="T27" fmla="*/ 16 h 14"/>
                  <a:gd name="T28" fmla="*/ 16 w 46"/>
                  <a:gd name="T29" fmla="*/ 27 h 14"/>
                  <a:gd name="T30" fmla="*/ 3 w 46"/>
                  <a:gd name="T31" fmla="*/ 3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4">
                    <a:moveTo>
                      <a:pt x="1" y="13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6" y="10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7" y="3"/>
                    </a:lnTo>
                    <a:lnTo>
                      <a:pt x="17" y="6"/>
                    </a:lnTo>
                    <a:lnTo>
                      <a:pt x="6" y="10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36" name="Freeform 359"/>
              <p:cNvSpPr>
                <a:spLocks/>
              </p:cNvSpPr>
              <p:nvPr/>
            </p:nvSpPr>
            <p:spPr bwMode="auto">
              <a:xfrm>
                <a:off x="3170" y="1813"/>
                <a:ext cx="406" cy="159"/>
              </a:xfrm>
              <a:custGeom>
                <a:avLst/>
                <a:gdLst>
                  <a:gd name="T0" fmla="*/ 8 w 148"/>
                  <a:gd name="T1" fmla="*/ 151 h 58"/>
                  <a:gd name="T2" fmla="*/ 0 w 148"/>
                  <a:gd name="T3" fmla="*/ 159 h 58"/>
                  <a:gd name="T4" fmla="*/ 3 w 148"/>
                  <a:gd name="T5" fmla="*/ 151 h 58"/>
                  <a:gd name="T6" fmla="*/ 3 w 148"/>
                  <a:gd name="T7" fmla="*/ 145 h 58"/>
                  <a:gd name="T8" fmla="*/ 14 w 148"/>
                  <a:gd name="T9" fmla="*/ 137 h 58"/>
                  <a:gd name="T10" fmla="*/ 41 w 148"/>
                  <a:gd name="T11" fmla="*/ 112 h 58"/>
                  <a:gd name="T12" fmla="*/ 82 w 148"/>
                  <a:gd name="T13" fmla="*/ 80 h 58"/>
                  <a:gd name="T14" fmla="*/ 129 w 148"/>
                  <a:gd name="T15" fmla="*/ 44 h 58"/>
                  <a:gd name="T16" fmla="*/ 143 w 148"/>
                  <a:gd name="T17" fmla="*/ 33 h 58"/>
                  <a:gd name="T18" fmla="*/ 156 w 148"/>
                  <a:gd name="T19" fmla="*/ 27 h 58"/>
                  <a:gd name="T20" fmla="*/ 181 w 148"/>
                  <a:gd name="T21" fmla="*/ 16 h 58"/>
                  <a:gd name="T22" fmla="*/ 208 w 148"/>
                  <a:gd name="T23" fmla="*/ 14 h 58"/>
                  <a:gd name="T24" fmla="*/ 233 w 148"/>
                  <a:gd name="T25" fmla="*/ 14 h 58"/>
                  <a:gd name="T26" fmla="*/ 252 w 148"/>
                  <a:gd name="T27" fmla="*/ 11 h 58"/>
                  <a:gd name="T28" fmla="*/ 269 w 148"/>
                  <a:gd name="T29" fmla="*/ 8 h 58"/>
                  <a:gd name="T30" fmla="*/ 280 w 148"/>
                  <a:gd name="T31" fmla="*/ 3 h 58"/>
                  <a:gd name="T32" fmla="*/ 283 w 148"/>
                  <a:gd name="T33" fmla="*/ 0 h 58"/>
                  <a:gd name="T34" fmla="*/ 291 w 148"/>
                  <a:gd name="T35" fmla="*/ 0 h 58"/>
                  <a:gd name="T36" fmla="*/ 310 w 148"/>
                  <a:gd name="T37" fmla="*/ 0 h 58"/>
                  <a:gd name="T38" fmla="*/ 340 w 148"/>
                  <a:gd name="T39" fmla="*/ 3 h 58"/>
                  <a:gd name="T40" fmla="*/ 368 w 148"/>
                  <a:gd name="T41" fmla="*/ 14 h 58"/>
                  <a:gd name="T42" fmla="*/ 406 w 148"/>
                  <a:gd name="T43" fmla="*/ 19 h 58"/>
                  <a:gd name="T44" fmla="*/ 365 w 148"/>
                  <a:gd name="T45" fmla="*/ 14 h 58"/>
                  <a:gd name="T46" fmla="*/ 324 w 148"/>
                  <a:gd name="T47" fmla="*/ 3 h 58"/>
                  <a:gd name="T48" fmla="*/ 294 w 148"/>
                  <a:gd name="T49" fmla="*/ 0 h 58"/>
                  <a:gd name="T50" fmla="*/ 280 w 148"/>
                  <a:gd name="T51" fmla="*/ 0 h 58"/>
                  <a:gd name="T52" fmla="*/ 280 w 148"/>
                  <a:gd name="T53" fmla="*/ 3 h 58"/>
                  <a:gd name="T54" fmla="*/ 277 w 148"/>
                  <a:gd name="T55" fmla="*/ 8 h 58"/>
                  <a:gd name="T56" fmla="*/ 266 w 148"/>
                  <a:gd name="T57" fmla="*/ 11 h 58"/>
                  <a:gd name="T58" fmla="*/ 250 w 148"/>
                  <a:gd name="T59" fmla="*/ 14 h 58"/>
                  <a:gd name="T60" fmla="*/ 228 w 148"/>
                  <a:gd name="T61" fmla="*/ 16 h 58"/>
                  <a:gd name="T62" fmla="*/ 206 w 148"/>
                  <a:gd name="T63" fmla="*/ 16 h 58"/>
                  <a:gd name="T64" fmla="*/ 181 w 148"/>
                  <a:gd name="T65" fmla="*/ 19 h 58"/>
                  <a:gd name="T66" fmla="*/ 154 w 148"/>
                  <a:gd name="T67" fmla="*/ 30 h 58"/>
                  <a:gd name="T68" fmla="*/ 140 w 148"/>
                  <a:gd name="T69" fmla="*/ 38 h 58"/>
                  <a:gd name="T70" fmla="*/ 129 w 148"/>
                  <a:gd name="T71" fmla="*/ 47 h 58"/>
                  <a:gd name="T72" fmla="*/ 82 w 148"/>
                  <a:gd name="T73" fmla="*/ 82 h 58"/>
                  <a:gd name="T74" fmla="*/ 44 w 148"/>
                  <a:gd name="T75" fmla="*/ 112 h 58"/>
                  <a:gd name="T76" fmla="*/ 14 w 148"/>
                  <a:gd name="T77" fmla="*/ 137 h 58"/>
                  <a:gd name="T78" fmla="*/ 8 w 148"/>
                  <a:gd name="T79" fmla="*/ 151 h 5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8" h="58">
                    <a:moveTo>
                      <a:pt x="3" y="55"/>
                    </a:moveTo>
                    <a:lnTo>
                      <a:pt x="0" y="58"/>
                    </a:lnTo>
                    <a:lnTo>
                      <a:pt x="1" y="55"/>
                    </a:lnTo>
                    <a:lnTo>
                      <a:pt x="1" y="53"/>
                    </a:lnTo>
                    <a:lnTo>
                      <a:pt x="5" y="50"/>
                    </a:lnTo>
                    <a:lnTo>
                      <a:pt x="15" y="41"/>
                    </a:lnTo>
                    <a:lnTo>
                      <a:pt x="30" y="29"/>
                    </a:lnTo>
                    <a:lnTo>
                      <a:pt x="47" y="16"/>
                    </a:lnTo>
                    <a:lnTo>
                      <a:pt x="52" y="12"/>
                    </a:lnTo>
                    <a:lnTo>
                      <a:pt x="57" y="10"/>
                    </a:lnTo>
                    <a:lnTo>
                      <a:pt x="66" y="6"/>
                    </a:lnTo>
                    <a:lnTo>
                      <a:pt x="76" y="5"/>
                    </a:lnTo>
                    <a:lnTo>
                      <a:pt x="85" y="5"/>
                    </a:lnTo>
                    <a:lnTo>
                      <a:pt x="92" y="4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3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4" y="5"/>
                    </a:lnTo>
                    <a:lnTo>
                      <a:pt x="148" y="7"/>
                    </a:lnTo>
                    <a:lnTo>
                      <a:pt x="133" y="5"/>
                    </a:lnTo>
                    <a:lnTo>
                      <a:pt x="118" y="1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97" y="4"/>
                    </a:lnTo>
                    <a:lnTo>
                      <a:pt x="91" y="5"/>
                    </a:lnTo>
                    <a:lnTo>
                      <a:pt x="83" y="6"/>
                    </a:lnTo>
                    <a:lnTo>
                      <a:pt x="75" y="6"/>
                    </a:lnTo>
                    <a:lnTo>
                      <a:pt x="66" y="7"/>
                    </a:lnTo>
                    <a:lnTo>
                      <a:pt x="56" y="11"/>
                    </a:lnTo>
                    <a:lnTo>
                      <a:pt x="51" y="14"/>
                    </a:lnTo>
                    <a:lnTo>
                      <a:pt x="47" y="17"/>
                    </a:lnTo>
                    <a:lnTo>
                      <a:pt x="30" y="30"/>
                    </a:lnTo>
                    <a:lnTo>
                      <a:pt x="16" y="41"/>
                    </a:lnTo>
                    <a:lnTo>
                      <a:pt x="5" y="50"/>
                    </a:lnTo>
                    <a:lnTo>
                      <a:pt x="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37" name="Freeform 360"/>
              <p:cNvSpPr>
                <a:spLocks/>
              </p:cNvSpPr>
              <p:nvPr/>
            </p:nvSpPr>
            <p:spPr bwMode="auto">
              <a:xfrm>
                <a:off x="3222" y="1796"/>
                <a:ext cx="346" cy="105"/>
              </a:xfrm>
              <a:custGeom>
                <a:avLst/>
                <a:gdLst>
                  <a:gd name="T0" fmla="*/ 8 w 126"/>
                  <a:gd name="T1" fmla="*/ 99 h 38"/>
                  <a:gd name="T2" fmla="*/ 5 w 126"/>
                  <a:gd name="T3" fmla="*/ 99 h 38"/>
                  <a:gd name="T4" fmla="*/ 0 w 126"/>
                  <a:gd name="T5" fmla="*/ 105 h 38"/>
                  <a:gd name="T6" fmla="*/ 5 w 126"/>
                  <a:gd name="T7" fmla="*/ 99 h 38"/>
                  <a:gd name="T8" fmla="*/ 8 w 126"/>
                  <a:gd name="T9" fmla="*/ 97 h 38"/>
                  <a:gd name="T10" fmla="*/ 16 w 126"/>
                  <a:gd name="T11" fmla="*/ 91 h 38"/>
                  <a:gd name="T12" fmla="*/ 41 w 126"/>
                  <a:gd name="T13" fmla="*/ 72 h 38"/>
                  <a:gd name="T14" fmla="*/ 74 w 126"/>
                  <a:gd name="T15" fmla="*/ 47 h 38"/>
                  <a:gd name="T16" fmla="*/ 93 w 126"/>
                  <a:gd name="T17" fmla="*/ 33 h 38"/>
                  <a:gd name="T18" fmla="*/ 118 w 126"/>
                  <a:gd name="T19" fmla="*/ 25 h 38"/>
                  <a:gd name="T20" fmla="*/ 168 w 126"/>
                  <a:gd name="T21" fmla="*/ 14 h 38"/>
                  <a:gd name="T22" fmla="*/ 209 w 126"/>
                  <a:gd name="T23" fmla="*/ 6 h 38"/>
                  <a:gd name="T24" fmla="*/ 239 w 126"/>
                  <a:gd name="T25" fmla="*/ 3 h 38"/>
                  <a:gd name="T26" fmla="*/ 247 w 126"/>
                  <a:gd name="T27" fmla="*/ 0 h 38"/>
                  <a:gd name="T28" fmla="*/ 272 w 126"/>
                  <a:gd name="T29" fmla="*/ 0 h 38"/>
                  <a:gd name="T30" fmla="*/ 297 w 126"/>
                  <a:gd name="T31" fmla="*/ 3 h 38"/>
                  <a:gd name="T32" fmla="*/ 321 w 126"/>
                  <a:gd name="T33" fmla="*/ 11 h 38"/>
                  <a:gd name="T34" fmla="*/ 346 w 126"/>
                  <a:gd name="T35" fmla="*/ 28 h 38"/>
                  <a:gd name="T36" fmla="*/ 321 w 126"/>
                  <a:gd name="T37" fmla="*/ 14 h 38"/>
                  <a:gd name="T38" fmla="*/ 316 w 126"/>
                  <a:gd name="T39" fmla="*/ 11 h 38"/>
                  <a:gd name="T40" fmla="*/ 310 w 126"/>
                  <a:gd name="T41" fmla="*/ 6 h 38"/>
                  <a:gd name="T42" fmla="*/ 283 w 126"/>
                  <a:gd name="T43" fmla="*/ 3 h 38"/>
                  <a:gd name="T44" fmla="*/ 258 w 126"/>
                  <a:gd name="T45" fmla="*/ 0 h 38"/>
                  <a:gd name="T46" fmla="*/ 247 w 126"/>
                  <a:gd name="T47" fmla="*/ 3 h 38"/>
                  <a:gd name="T48" fmla="*/ 244 w 126"/>
                  <a:gd name="T49" fmla="*/ 3 h 38"/>
                  <a:gd name="T50" fmla="*/ 233 w 126"/>
                  <a:gd name="T51" fmla="*/ 6 h 38"/>
                  <a:gd name="T52" fmla="*/ 203 w 126"/>
                  <a:gd name="T53" fmla="*/ 11 h 38"/>
                  <a:gd name="T54" fmla="*/ 162 w 126"/>
                  <a:gd name="T55" fmla="*/ 17 h 38"/>
                  <a:gd name="T56" fmla="*/ 118 w 126"/>
                  <a:gd name="T57" fmla="*/ 28 h 38"/>
                  <a:gd name="T58" fmla="*/ 93 w 126"/>
                  <a:gd name="T59" fmla="*/ 36 h 38"/>
                  <a:gd name="T60" fmla="*/ 74 w 126"/>
                  <a:gd name="T61" fmla="*/ 47 h 38"/>
                  <a:gd name="T62" fmla="*/ 44 w 126"/>
                  <a:gd name="T63" fmla="*/ 75 h 38"/>
                  <a:gd name="T64" fmla="*/ 19 w 126"/>
                  <a:gd name="T65" fmla="*/ 91 h 38"/>
                  <a:gd name="T66" fmla="*/ 14 w 126"/>
                  <a:gd name="T67" fmla="*/ 99 h 38"/>
                  <a:gd name="T68" fmla="*/ 8 w 126"/>
                  <a:gd name="T69" fmla="*/ 99 h 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6" h="38">
                    <a:moveTo>
                      <a:pt x="3" y="36"/>
                    </a:moveTo>
                    <a:lnTo>
                      <a:pt x="2" y="36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6" y="33"/>
                    </a:lnTo>
                    <a:lnTo>
                      <a:pt x="15" y="26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43" y="9"/>
                    </a:lnTo>
                    <a:lnTo>
                      <a:pt x="61" y="5"/>
                    </a:lnTo>
                    <a:lnTo>
                      <a:pt x="76" y="2"/>
                    </a:lnTo>
                    <a:lnTo>
                      <a:pt x="87" y="1"/>
                    </a:lnTo>
                    <a:lnTo>
                      <a:pt x="90" y="0"/>
                    </a:lnTo>
                    <a:lnTo>
                      <a:pt x="99" y="0"/>
                    </a:lnTo>
                    <a:lnTo>
                      <a:pt x="108" y="1"/>
                    </a:lnTo>
                    <a:lnTo>
                      <a:pt x="117" y="4"/>
                    </a:lnTo>
                    <a:lnTo>
                      <a:pt x="126" y="10"/>
                    </a:lnTo>
                    <a:lnTo>
                      <a:pt x="117" y="5"/>
                    </a:lnTo>
                    <a:lnTo>
                      <a:pt x="115" y="4"/>
                    </a:lnTo>
                    <a:lnTo>
                      <a:pt x="113" y="2"/>
                    </a:lnTo>
                    <a:lnTo>
                      <a:pt x="103" y="1"/>
                    </a:lnTo>
                    <a:lnTo>
                      <a:pt x="94" y="0"/>
                    </a:lnTo>
                    <a:lnTo>
                      <a:pt x="90" y="1"/>
                    </a:lnTo>
                    <a:lnTo>
                      <a:pt x="89" y="1"/>
                    </a:lnTo>
                    <a:lnTo>
                      <a:pt x="85" y="2"/>
                    </a:lnTo>
                    <a:lnTo>
                      <a:pt x="74" y="4"/>
                    </a:lnTo>
                    <a:lnTo>
                      <a:pt x="59" y="6"/>
                    </a:lnTo>
                    <a:lnTo>
                      <a:pt x="43" y="10"/>
                    </a:lnTo>
                    <a:lnTo>
                      <a:pt x="34" y="13"/>
                    </a:lnTo>
                    <a:lnTo>
                      <a:pt x="27" y="17"/>
                    </a:lnTo>
                    <a:lnTo>
                      <a:pt x="16" y="27"/>
                    </a:lnTo>
                    <a:lnTo>
                      <a:pt x="7" y="33"/>
                    </a:lnTo>
                    <a:lnTo>
                      <a:pt x="5" y="36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38" name="Freeform 361"/>
              <p:cNvSpPr>
                <a:spLocks/>
              </p:cNvSpPr>
              <p:nvPr/>
            </p:nvSpPr>
            <p:spPr bwMode="auto">
              <a:xfrm>
                <a:off x="3170" y="1956"/>
                <a:ext cx="38" cy="38"/>
              </a:xfrm>
              <a:custGeom>
                <a:avLst/>
                <a:gdLst>
                  <a:gd name="T0" fmla="*/ 3 w 14"/>
                  <a:gd name="T1" fmla="*/ 38 h 14"/>
                  <a:gd name="T2" fmla="*/ 0 w 14"/>
                  <a:gd name="T3" fmla="*/ 38 h 14"/>
                  <a:gd name="T4" fmla="*/ 14 w 14"/>
                  <a:gd name="T5" fmla="*/ 24 h 14"/>
                  <a:gd name="T6" fmla="*/ 27 w 14"/>
                  <a:gd name="T7" fmla="*/ 8 h 14"/>
                  <a:gd name="T8" fmla="*/ 33 w 14"/>
                  <a:gd name="T9" fmla="*/ 0 h 14"/>
                  <a:gd name="T10" fmla="*/ 38 w 14"/>
                  <a:gd name="T11" fmla="*/ 0 h 14"/>
                  <a:gd name="T12" fmla="*/ 33 w 14"/>
                  <a:gd name="T13" fmla="*/ 3 h 14"/>
                  <a:gd name="T14" fmla="*/ 27 w 14"/>
                  <a:gd name="T15" fmla="*/ 11 h 14"/>
                  <a:gd name="T16" fmla="*/ 14 w 14"/>
                  <a:gd name="T17" fmla="*/ 24 h 14"/>
                  <a:gd name="T18" fmla="*/ 3 w 14"/>
                  <a:gd name="T19" fmla="*/ 38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1" y="14"/>
                    </a:moveTo>
                    <a:lnTo>
                      <a:pt x="0" y="14"/>
                    </a:lnTo>
                    <a:lnTo>
                      <a:pt x="5" y="9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4"/>
                    </a:lnTo>
                    <a:lnTo>
                      <a:pt x="5" y="9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39" name="Freeform 362"/>
              <p:cNvSpPr>
                <a:spLocks/>
              </p:cNvSpPr>
              <p:nvPr/>
            </p:nvSpPr>
            <p:spPr bwMode="auto">
              <a:xfrm>
                <a:off x="3184" y="1838"/>
                <a:ext cx="408" cy="170"/>
              </a:xfrm>
              <a:custGeom>
                <a:avLst/>
                <a:gdLst>
                  <a:gd name="T0" fmla="*/ 5 w 149"/>
                  <a:gd name="T1" fmla="*/ 159 h 62"/>
                  <a:gd name="T2" fmla="*/ 5 w 149"/>
                  <a:gd name="T3" fmla="*/ 162 h 62"/>
                  <a:gd name="T4" fmla="*/ 0 w 149"/>
                  <a:gd name="T5" fmla="*/ 170 h 62"/>
                  <a:gd name="T6" fmla="*/ 3 w 149"/>
                  <a:gd name="T7" fmla="*/ 162 h 62"/>
                  <a:gd name="T8" fmla="*/ 5 w 149"/>
                  <a:gd name="T9" fmla="*/ 159 h 62"/>
                  <a:gd name="T10" fmla="*/ 14 w 149"/>
                  <a:gd name="T11" fmla="*/ 145 h 62"/>
                  <a:gd name="T12" fmla="*/ 38 w 149"/>
                  <a:gd name="T13" fmla="*/ 115 h 62"/>
                  <a:gd name="T14" fmla="*/ 55 w 149"/>
                  <a:gd name="T15" fmla="*/ 96 h 62"/>
                  <a:gd name="T16" fmla="*/ 74 w 149"/>
                  <a:gd name="T17" fmla="*/ 74 h 62"/>
                  <a:gd name="T18" fmla="*/ 99 w 149"/>
                  <a:gd name="T19" fmla="*/ 58 h 62"/>
                  <a:gd name="T20" fmla="*/ 123 w 149"/>
                  <a:gd name="T21" fmla="*/ 41 h 62"/>
                  <a:gd name="T22" fmla="*/ 151 w 149"/>
                  <a:gd name="T23" fmla="*/ 22 h 62"/>
                  <a:gd name="T24" fmla="*/ 178 w 149"/>
                  <a:gd name="T25" fmla="*/ 14 h 62"/>
                  <a:gd name="T26" fmla="*/ 205 w 149"/>
                  <a:gd name="T27" fmla="*/ 5 h 62"/>
                  <a:gd name="T28" fmla="*/ 227 w 149"/>
                  <a:gd name="T29" fmla="*/ 0 h 62"/>
                  <a:gd name="T30" fmla="*/ 268 w 149"/>
                  <a:gd name="T31" fmla="*/ 0 h 62"/>
                  <a:gd name="T32" fmla="*/ 282 w 149"/>
                  <a:gd name="T33" fmla="*/ 0 h 62"/>
                  <a:gd name="T34" fmla="*/ 312 w 149"/>
                  <a:gd name="T35" fmla="*/ 3 h 62"/>
                  <a:gd name="T36" fmla="*/ 345 w 149"/>
                  <a:gd name="T37" fmla="*/ 5 h 62"/>
                  <a:gd name="T38" fmla="*/ 372 w 149"/>
                  <a:gd name="T39" fmla="*/ 16 h 62"/>
                  <a:gd name="T40" fmla="*/ 408 w 149"/>
                  <a:gd name="T41" fmla="*/ 30 h 62"/>
                  <a:gd name="T42" fmla="*/ 372 w 149"/>
                  <a:gd name="T43" fmla="*/ 16 h 62"/>
                  <a:gd name="T44" fmla="*/ 359 w 149"/>
                  <a:gd name="T45" fmla="*/ 14 h 62"/>
                  <a:gd name="T46" fmla="*/ 326 w 149"/>
                  <a:gd name="T47" fmla="*/ 5 h 62"/>
                  <a:gd name="T48" fmla="*/ 293 w 149"/>
                  <a:gd name="T49" fmla="*/ 3 h 62"/>
                  <a:gd name="T50" fmla="*/ 277 w 149"/>
                  <a:gd name="T51" fmla="*/ 3 h 62"/>
                  <a:gd name="T52" fmla="*/ 263 w 149"/>
                  <a:gd name="T53" fmla="*/ 0 h 62"/>
                  <a:gd name="T54" fmla="*/ 225 w 149"/>
                  <a:gd name="T55" fmla="*/ 3 h 62"/>
                  <a:gd name="T56" fmla="*/ 200 w 149"/>
                  <a:gd name="T57" fmla="*/ 5 h 62"/>
                  <a:gd name="T58" fmla="*/ 173 w 149"/>
                  <a:gd name="T59" fmla="*/ 14 h 62"/>
                  <a:gd name="T60" fmla="*/ 151 w 149"/>
                  <a:gd name="T61" fmla="*/ 27 h 62"/>
                  <a:gd name="T62" fmla="*/ 123 w 149"/>
                  <a:gd name="T63" fmla="*/ 44 h 62"/>
                  <a:gd name="T64" fmla="*/ 96 w 149"/>
                  <a:gd name="T65" fmla="*/ 60 h 62"/>
                  <a:gd name="T66" fmla="*/ 74 w 149"/>
                  <a:gd name="T67" fmla="*/ 77 h 62"/>
                  <a:gd name="T68" fmla="*/ 55 w 149"/>
                  <a:gd name="T69" fmla="*/ 99 h 62"/>
                  <a:gd name="T70" fmla="*/ 38 w 149"/>
                  <a:gd name="T71" fmla="*/ 115 h 62"/>
                  <a:gd name="T72" fmla="*/ 16 w 149"/>
                  <a:gd name="T73" fmla="*/ 148 h 62"/>
                  <a:gd name="T74" fmla="*/ 5 w 149"/>
                  <a:gd name="T75" fmla="*/ 159 h 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9" h="62">
                    <a:moveTo>
                      <a:pt x="2" y="58"/>
                    </a:moveTo>
                    <a:lnTo>
                      <a:pt x="2" y="59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2" y="58"/>
                    </a:lnTo>
                    <a:lnTo>
                      <a:pt x="5" y="53"/>
                    </a:lnTo>
                    <a:lnTo>
                      <a:pt x="14" y="42"/>
                    </a:lnTo>
                    <a:lnTo>
                      <a:pt x="20" y="35"/>
                    </a:lnTo>
                    <a:lnTo>
                      <a:pt x="27" y="27"/>
                    </a:lnTo>
                    <a:lnTo>
                      <a:pt x="36" y="21"/>
                    </a:lnTo>
                    <a:lnTo>
                      <a:pt x="45" y="15"/>
                    </a:lnTo>
                    <a:lnTo>
                      <a:pt x="55" y="8"/>
                    </a:lnTo>
                    <a:lnTo>
                      <a:pt x="65" y="5"/>
                    </a:lnTo>
                    <a:lnTo>
                      <a:pt x="75" y="2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3" y="0"/>
                    </a:lnTo>
                    <a:lnTo>
                      <a:pt x="114" y="1"/>
                    </a:lnTo>
                    <a:lnTo>
                      <a:pt x="126" y="2"/>
                    </a:lnTo>
                    <a:lnTo>
                      <a:pt x="136" y="6"/>
                    </a:lnTo>
                    <a:lnTo>
                      <a:pt x="149" y="11"/>
                    </a:lnTo>
                    <a:lnTo>
                      <a:pt x="136" y="6"/>
                    </a:lnTo>
                    <a:lnTo>
                      <a:pt x="131" y="5"/>
                    </a:lnTo>
                    <a:lnTo>
                      <a:pt x="119" y="2"/>
                    </a:lnTo>
                    <a:lnTo>
                      <a:pt x="107" y="1"/>
                    </a:lnTo>
                    <a:lnTo>
                      <a:pt x="101" y="1"/>
                    </a:lnTo>
                    <a:lnTo>
                      <a:pt x="96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3" y="5"/>
                    </a:lnTo>
                    <a:lnTo>
                      <a:pt x="55" y="10"/>
                    </a:lnTo>
                    <a:lnTo>
                      <a:pt x="45" y="16"/>
                    </a:lnTo>
                    <a:lnTo>
                      <a:pt x="35" y="22"/>
                    </a:lnTo>
                    <a:lnTo>
                      <a:pt x="27" y="28"/>
                    </a:lnTo>
                    <a:lnTo>
                      <a:pt x="20" y="36"/>
                    </a:lnTo>
                    <a:lnTo>
                      <a:pt x="14" y="42"/>
                    </a:lnTo>
                    <a:lnTo>
                      <a:pt x="6" y="54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0" name="Freeform 363"/>
              <p:cNvSpPr>
                <a:spLocks/>
              </p:cNvSpPr>
              <p:nvPr/>
            </p:nvSpPr>
            <p:spPr bwMode="auto">
              <a:xfrm>
                <a:off x="3184" y="1851"/>
                <a:ext cx="417" cy="181"/>
              </a:xfrm>
              <a:custGeom>
                <a:avLst/>
                <a:gdLst>
                  <a:gd name="T0" fmla="*/ 3 w 152"/>
                  <a:gd name="T1" fmla="*/ 170 h 66"/>
                  <a:gd name="T2" fmla="*/ 0 w 152"/>
                  <a:gd name="T3" fmla="*/ 181 h 66"/>
                  <a:gd name="T4" fmla="*/ 0 w 152"/>
                  <a:gd name="T5" fmla="*/ 170 h 66"/>
                  <a:gd name="T6" fmla="*/ 3 w 152"/>
                  <a:gd name="T7" fmla="*/ 170 h 66"/>
                  <a:gd name="T8" fmla="*/ 5 w 152"/>
                  <a:gd name="T9" fmla="*/ 167 h 66"/>
                  <a:gd name="T10" fmla="*/ 16 w 152"/>
                  <a:gd name="T11" fmla="*/ 159 h 66"/>
                  <a:gd name="T12" fmla="*/ 41 w 152"/>
                  <a:gd name="T13" fmla="*/ 129 h 66"/>
                  <a:gd name="T14" fmla="*/ 80 w 152"/>
                  <a:gd name="T15" fmla="*/ 88 h 66"/>
                  <a:gd name="T16" fmla="*/ 126 w 152"/>
                  <a:gd name="T17" fmla="*/ 47 h 66"/>
                  <a:gd name="T18" fmla="*/ 154 w 152"/>
                  <a:gd name="T19" fmla="*/ 27 h 66"/>
                  <a:gd name="T20" fmla="*/ 181 w 152"/>
                  <a:gd name="T21" fmla="*/ 16 h 66"/>
                  <a:gd name="T22" fmla="*/ 209 w 152"/>
                  <a:gd name="T23" fmla="*/ 5 h 66"/>
                  <a:gd name="T24" fmla="*/ 233 w 152"/>
                  <a:gd name="T25" fmla="*/ 3 h 66"/>
                  <a:gd name="T26" fmla="*/ 252 w 152"/>
                  <a:gd name="T27" fmla="*/ 0 h 66"/>
                  <a:gd name="T28" fmla="*/ 269 w 152"/>
                  <a:gd name="T29" fmla="*/ 0 h 66"/>
                  <a:gd name="T30" fmla="*/ 285 w 152"/>
                  <a:gd name="T31" fmla="*/ 3 h 66"/>
                  <a:gd name="T32" fmla="*/ 318 w 152"/>
                  <a:gd name="T33" fmla="*/ 8 h 66"/>
                  <a:gd name="T34" fmla="*/ 348 w 152"/>
                  <a:gd name="T35" fmla="*/ 14 h 66"/>
                  <a:gd name="T36" fmla="*/ 379 w 152"/>
                  <a:gd name="T37" fmla="*/ 22 h 66"/>
                  <a:gd name="T38" fmla="*/ 417 w 152"/>
                  <a:gd name="T39" fmla="*/ 36 h 66"/>
                  <a:gd name="T40" fmla="*/ 376 w 152"/>
                  <a:gd name="T41" fmla="*/ 22 h 66"/>
                  <a:gd name="T42" fmla="*/ 365 w 152"/>
                  <a:gd name="T43" fmla="*/ 19 h 66"/>
                  <a:gd name="T44" fmla="*/ 332 w 152"/>
                  <a:gd name="T45" fmla="*/ 14 h 66"/>
                  <a:gd name="T46" fmla="*/ 280 w 152"/>
                  <a:gd name="T47" fmla="*/ 3 h 66"/>
                  <a:gd name="T48" fmla="*/ 266 w 152"/>
                  <a:gd name="T49" fmla="*/ 3 h 66"/>
                  <a:gd name="T50" fmla="*/ 228 w 152"/>
                  <a:gd name="T51" fmla="*/ 3 h 66"/>
                  <a:gd name="T52" fmla="*/ 206 w 152"/>
                  <a:gd name="T53" fmla="*/ 8 h 66"/>
                  <a:gd name="T54" fmla="*/ 178 w 152"/>
                  <a:gd name="T55" fmla="*/ 16 h 66"/>
                  <a:gd name="T56" fmla="*/ 151 w 152"/>
                  <a:gd name="T57" fmla="*/ 30 h 66"/>
                  <a:gd name="T58" fmla="*/ 123 w 152"/>
                  <a:gd name="T59" fmla="*/ 47 h 66"/>
                  <a:gd name="T60" fmla="*/ 80 w 152"/>
                  <a:gd name="T61" fmla="*/ 91 h 66"/>
                  <a:gd name="T62" fmla="*/ 41 w 152"/>
                  <a:gd name="T63" fmla="*/ 132 h 66"/>
                  <a:gd name="T64" fmla="*/ 16 w 152"/>
                  <a:gd name="T65" fmla="*/ 159 h 66"/>
                  <a:gd name="T66" fmla="*/ 5 w 152"/>
                  <a:gd name="T67" fmla="*/ 167 h 66"/>
                  <a:gd name="T68" fmla="*/ 3 w 152"/>
                  <a:gd name="T69" fmla="*/ 17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2" h="66">
                    <a:moveTo>
                      <a:pt x="1" y="62"/>
                    </a:moveTo>
                    <a:lnTo>
                      <a:pt x="0" y="66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" y="61"/>
                    </a:lnTo>
                    <a:lnTo>
                      <a:pt x="6" y="58"/>
                    </a:lnTo>
                    <a:lnTo>
                      <a:pt x="15" y="47"/>
                    </a:lnTo>
                    <a:lnTo>
                      <a:pt x="29" y="32"/>
                    </a:lnTo>
                    <a:lnTo>
                      <a:pt x="46" y="17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2"/>
                    </a:lnTo>
                    <a:lnTo>
                      <a:pt x="85" y="1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6" y="3"/>
                    </a:lnTo>
                    <a:lnTo>
                      <a:pt x="127" y="5"/>
                    </a:lnTo>
                    <a:lnTo>
                      <a:pt x="138" y="8"/>
                    </a:lnTo>
                    <a:lnTo>
                      <a:pt x="152" y="13"/>
                    </a:lnTo>
                    <a:lnTo>
                      <a:pt x="137" y="8"/>
                    </a:lnTo>
                    <a:lnTo>
                      <a:pt x="133" y="7"/>
                    </a:lnTo>
                    <a:lnTo>
                      <a:pt x="121" y="5"/>
                    </a:lnTo>
                    <a:lnTo>
                      <a:pt x="102" y="1"/>
                    </a:lnTo>
                    <a:lnTo>
                      <a:pt x="97" y="1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5" y="6"/>
                    </a:lnTo>
                    <a:lnTo>
                      <a:pt x="55" y="11"/>
                    </a:lnTo>
                    <a:lnTo>
                      <a:pt x="45" y="17"/>
                    </a:lnTo>
                    <a:lnTo>
                      <a:pt x="29" y="33"/>
                    </a:lnTo>
                    <a:lnTo>
                      <a:pt x="15" y="48"/>
                    </a:lnTo>
                    <a:lnTo>
                      <a:pt x="6" y="58"/>
                    </a:lnTo>
                    <a:lnTo>
                      <a:pt x="2" y="61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1" name="Freeform 364"/>
              <p:cNvSpPr>
                <a:spLocks/>
              </p:cNvSpPr>
              <p:nvPr/>
            </p:nvSpPr>
            <p:spPr bwMode="auto">
              <a:xfrm>
                <a:off x="3189" y="1873"/>
                <a:ext cx="379" cy="181"/>
              </a:xfrm>
              <a:custGeom>
                <a:avLst/>
                <a:gdLst>
                  <a:gd name="T0" fmla="*/ 8 w 138"/>
                  <a:gd name="T1" fmla="*/ 173 h 66"/>
                  <a:gd name="T2" fmla="*/ 8 w 138"/>
                  <a:gd name="T3" fmla="*/ 176 h 66"/>
                  <a:gd name="T4" fmla="*/ 0 w 138"/>
                  <a:gd name="T5" fmla="*/ 181 h 66"/>
                  <a:gd name="T6" fmla="*/ 5 w 138"/>
                  <a:gd name="T7" fmla="*/ 176 h 66"/>
                  <a:gd name="T8" fmla="*/ 5 w 138"/>
                  <a:gd name="T9" fmla="*/ 173 h 66"/>
                  <a:gd name="T10" fmla="*/ 14 w 138"/>
                  <a:gd name="T11" fmla="*/ 159 h 66"/>
                  <a:gd name="T12" fmla="*/ 36 w 138"/>
                  <a:gd name="T13" fmla="*/ 132 h 66"/>
                  <a:gd name="T14" fmla="*/ 69 w 138"/>
                  <a:gd name="T15" fmla="*/ 91 h 66"/>
                  <a:gd name="T16" fmla="*/ 91 w 138"/>
                  <a:gd name="T17" fmla="*/ 69 h 66"/>
                  <a:gd name="T18" fmla="*/ 110 w 138"/>
                  <a:gd name="T19" fmla="*/ 52 h 66"/>
                  <a:gd name="T20" fmla="*/ 135 w 138"/>
                  <a:gd name="T21" fmla="*/ 36 h 66"/>
                  <a:gd name="T22" fmla="*/ 162 w 138"/>
                  <a:gd name="T23" fmla="*/ 22 h 66"/>
                  <a:gd name="T24" fmla="*/ 187 w 138"/>
                  <a:gd name="T25" fmla="*/ 11 h 66"/>
                  <a:gd name="T26" fmla="*/ 209 w 138"/>
                  <a:gd name="T27" fmla="*/ 5 h 66"/>
                  <a:gd name="T28" fmla="*/ 244 w 138"/>
                  <a:gd name="T29" fmla="*/ 0 h 66"/>
                  <a:gd name="T30" fmla="*/ 258 w 138"/>
                  <a:gd name="T31" fmla="*/ 0 h 66"/>
                  <a:gd name="T32" fmla="*/ 288 w 138"/>
                  <a:gd name="T33" fmla="*/ 0 h 66"/>
                  <a:gd name="T34" fmla="*/ 316 w 138"/>
                  <a:gd name="T35" fmla="*/ 0 h 66"/>
                  <a:gd name="T36" fmla="*/ 343 w 138"/>
                  <a:gd name="T37" fmla="*/ 5 h 66"/>
                  <a:gd name="T38" fmla="*/ 379 w 138"/>
                  <a:gd name="T39" fmla="*/ 11 h 66"/>
                  <a:gd name="T40" fmla="*/ 343 w 138"/>
                  <a:gd name="T41" fmla="*/ 5 h 66"/>
                  <a:gd name="T42" fmla="*/ 330 w 138"/>
                  <a:gd name="T43" fmla="*/ 0 h 66"/>
                  <a:gd name="T44" fmla="*/ 299 w 138"/>
                  <a:gd name="T45" fmla="*/ 0 h 66"/>
                  <a:gd name="T46" fmla="*/ 253 w 138"/>
                  <a:gd name="T47" fmla="*/ 0 h 66"/>
                  <a:gd name="T48" fmla="*/ 242 w 138"/>
                  <a:gd name="T49" fmla="*/ 0 h 66"/>
                  <a:gd name="T50" fmla="*/ 206 w 138"/>
                  <a:gd name="T51" fmla="*/ 8 h 66"/>
                  <a:gd name="T52" fmla="*/ 181 w 138"/>
                  <a:gd name="T53" fmla="*/ 14 h 66"/>
                  <a:gd name="T54" fmla="*/ 159 w 138"/>
                  <a:gd name="T55" fmla="*/ 25 h 66"/>
                  <a:gd name="T56" fmla="*/ 135 w 138"/>
                  <a:gd name="T57" fmla="*/ 36 h 66"/>
                  <a:gd name="T58" fmla="*/ 110 w 138"/>
                  <a:gd name="T59" fmla="*/ 55 h 66"/>
                  <a:gd name="T60" fmla="*/ 91 w 138"/>
                  <a:gd name="T61" fmla="*/ 71 h 66"/>
                  <a:gd name="T62" fmla="*/ 69 w 138"/>
                  <a:gd name="T63" fmla="*/ 93 h 66"/>
                  <a:gd name="T64" fmla="*/ 36 w 138"/>
                  <a:gd name="T65" fmla="*/ 132 h 66"/>
                  <a:gd name="T66" fmla="*/ 14 w 138"/>
                  <a:gd name="T67" fmla="*/ 162 h 66"/>
                  <a:gd name="T68" fmla="*/ 8 w 138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8" h="66">
                    <a:moveTo>
                      <a:pt x="3" y="63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5" y="58"/>
                    </a:lnTo>
                    <a:lnTo>
                      <a:pt x="13" y="48"/>
                    </a:lnTo>
                    <a:lnTo>
                      <a:pt x="25" y="33"/>
                    </a:lnTo>
                    <a:lnTo>
                      <a:pt x="33" y="25"/>
                    </a:lnTo>
                    <a:lnTo>
                      <a:pt x="40" y="19"/>
                    </a:lnTo>
                    <a:lnTo>
                      <a:pt x="49" y="13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6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8" y="4"/>
                    </a:lnTo>
                    <a:lnTo>
                      <a:pt x="125" y="2"/>
                    </a:lnTo>
                    <a:lnTo>
                      <a:pt x="120" y="0"/>
                    </a:lnTo>
                    <a:lnTo>
                      <a:pt x="109" y="0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49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4"/>
                    </a:lnTo>
                    <a:lnTo>
                      <a:pt x="13" y="48"/>
                    </a:lnTo>
                    <a:lnTo>
                      <a:pt x="5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2" name="Freeform 365"/>
              <p:cNvSpPr>
                <a:spLocks/>
              </p:cNvSpPr>
              <p:nvPr/>
            </p:nvSpPr>
            <p:spPr bwMode="auto">
              <a:xfrm>
                <a:off x="3197" y="1901"/>
                <a:ext cx="181" cy="178"/>
              </a:xfrm>
              <a:custGeom>
                <a:avLst/>
                <a:gdLst>
                  <a:gd name="T0" fmla="*/ 3 w 66"/>
                  <a:gd name="T1" fmla="*/ 170 h 65"/>
                  <a:gd name="T2" fmla="*/ 3 w 66"/>
                  <a:gd name="T3" fmla="*/ 175 h 65"/>
                  <a:gd name="T4" fmla="*/ 0 w 66"/>
                  <a:gd name="T5" fmla="*/ 178 h 65"/>
                  <a:gd name="T6" fmla="*/ 0 w 66"/>
                  <a:gd name="T7" fmla="*/ 170 h 65"/>
                  <a:gd name="T8" fmla="*/ 3 w 66"/>
                  <a:gd name="T9" fmla="*/ 170 h 65"/>
                  <a:gd name="T10" fmla="*/ 58 w 66"/>
                  <a:gd name="T11" fmla="*/ 99 h 65"/>
                  <a:gd name="T12" fmla="*/ 99 w 66"/>
                  <a:gd name="T13" fmla="*/ 52 h 65"/>
                  <a:gd name="T14" fmla="*/ 112 w 66"/>
                  <a:gd name="T15" fmla="*/ 36 h 65"/>
                  <a:gd name="T16" fmla="*/ 118 w 66"/>
                  <a:gd name="T17" fmla="*/ 33 h 65"/>
                  <a:gd name="T18" fmla="*/ 132 w 66"/>
                  <a:gd name="T19" fmla="*/ 22 h 65"/>
                  <a:gd name="T20" fmla="*/ 165 w 66"/>
                  <a:gd name="T21" fmla="*/ 8 h 65"/>
                  <a:gd name="T22" fmla="*/ 181 w 66"/>
                  <a:gd name="T23" fmla="*/ 0 h 65"/>
                  <a:gd name="T24" fmla="*/ 165 w 66"/>
                  <a:gd name="T25" fmla="*/ 11 h 65"/>
                  <a:gd name="T26" fmla="*/ 140 w 66"/>
                  <a:gd name="T27" fmla="*/ 22 h 65"/>
                  <a:gd name="T28" fmla="*/ 115 w 66"/>
                  <a:gd name="T29" fmla="*/ 36 h 65"/>
                  <a:gd name="T30" fmla="*/ 112 w 66"/>
                  <a:gd name="T31" fmla="*/ 38 h 65"/>
                  <a:gd name="T32" fmla="*/ 99 w 66"/>
                  <a:gd name="T33" fmla="*/ 55 h 65"/>
                  <a:gd name="T34" fmla="*/ 58 w 66"/>
                  <a:gd name="T35" fmla="*/ 104 h 65"/>
                  <a:gd name="T36" fmla="*/ 3 w 66"/>
                  <a:gd name="T37" fmla="*/ 170 h 6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1" y="62"/>
                    </a:moveTo>
                    <a:lnTo>
                      <a:pt x="1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1" y="36"/>
                    </a:lnTo>
                    <a:lnTo>
                      <a:pt x="36" y="19"/>
                    </a:lnTo>
                    <a:lnTo>
                      <a:pt x="41" y="13"/>
                    </a:lnTo>
                    <a:lnTo>
                      <a:pt x="43" y="12"/>
                    </a:lnTo>
                    <a:lnTo>
                      <a:pt x="48" y="8"/>
                    </a:lnTo>
                    <a:lnTo>
                      <a:pt x="60" y="3"/>
                    </a:lnTo>
                    <a:lnTo>
                      <a:pt x="66" y="0"/>
                    </a:lnTo>
                    <a:lnTo>
                      <a:pt x="60" y="4"/>
                    </a:lnTo>
                    <a:lnTo>
                      <a:pt x="51" y="8"/>
                    </a:lnTo>
                    <a:lnTo>
                      <a:pt x="42" y="13"/>
                    </a:lnTo>
                    <a:lnTo>
                      <a:pt x="41" y="14"/>
                    </a:lnTo>
                    <a:lnTo>
                      <a:pt x="36" y="20"/>
                    </a:lnTo>
                    <a:lnTo>
                      <a:pt x="21" y="38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3" name="Freeform 366"/>
              <p:cNvSpPr>
                <a:spLocks/>
              </p:cNvSpPr>
              <p:nvPr/>
            </p:nvSpPr>
            <p:spPr bwMode="auto">
              <a:xfrm>
                <a:off x="3208" y="1887"/>
                <a:ext cx="406" cy="217"/>
              </a:xfrm>
              <a:custGeom>
                <a:avLst/>
                <a:gdLst>
                  <a:gd name="T0" fmla="*/ 392 w 148"/>
                  <a:gd name="T1" fmla="*/ 27 h 79"/>
                  <a:gd name="T2" fmla="*/ 395 w 148"/>
                  <a:gd name="T3" fmla="*/ 27 h 79"/>
                  <a:gd name="T4" fmla="*/ 406 w 148"/>
                  <a:gd name="T5" fmla="*/ 33 h 79"/>
                  <a:gd name="T6" fmla="*/ 395 w 148"/>
                  <a:gd name="T7" fmla="*/ 27 h 79"/>
                  <a:gd name="T8" fmla="*/ 392 w 148"/>
                  <a:gd name="T9" fmla="*/ 27 h 79"/>
                  <a:gd name="T10" fmla="*/ 379 w 148"/>
                  <a:gd name="T11" fmla="*/ 22 h 79"/>
                  <a:gd name="T12" fmla="*/ 337 w 148"/>
                  <a:gd name="T13" fmla="*/ 11 h 79"/>
                  <a:gd name="T14" fmla="*/ 313 w 148"/>
                  <a:gd name="T15" fmla="*/ 5 h 79"/>
                  <a:gd name="T16" fmla="*/ 283 w 148"/>
                  <a:gd name="T17" fmla="*/ 0 h 79"/>
                  <a:gd name="T18" fmla="*/ 252 w 148"/>
                  <a:gd name="T19" fmla="*/ 0 h 79"/>
                  <a:gd name="T20" fmla="*/ 217 w 148"/>
                  <a:gd name="T21" fmla="*/ 5 h 79"/>
                  <a:gd name="T22" fmla="*/ 187 w 148"/>
                  <a:gd name="T23" fmla="*/ 19 h 79"/>
                  <a:gd name="T24" fmla="*/ 159 w 148"/>
                  <a:gd name="T25" fmla="*/ 33 h 79"/>
                  <a:gd name="T26" fmla="*/ 134 w 148"/>
                  <a:gd name="T27" fmla="*/ 49 h 79"/>
                  <a:gd name="T28" fmla="*/ 115 w 148"/>
                  <a:gd name="T29" fmla="*/ 63 h 79"/>
                  <a:gd name="T30" fmla="*/ 85 w 148"/>
                  <a:gd name="T31" fmla="*/ 91 h 79"/>
                  <a:gd name="T32" fmla="*/ 77 w 148"/>
                  <a:gd name="T33" fmla="*/ 104 h 79"/>
                  <a:gd name="T34" fmla="*/ 58 w 148"/>
                  <a:gd name="T35" fmla="*/ 126 h 79"/>
                  <a:gd name="T36" fmla="*/ 36 w 148"/>
                  <a:gd name="T37" fmla="*/ 154 h 79"/>
                  <a:gd name="T38" fmla="*/ 16 w 148"/>
                  <a:gd name="T39" fmla="*/ 179 h 79"/>
                  <a:gd name="T40" fmla="*/ 0 w 148"/>
                  <a:gd name="T41" fmla="*/ 217 h 79"/>
                  <a:gd name="T42" fmla="*/ 16 w 148"/>
                  <a:gd name="T43" fmla="*/ 179 h 79"/>
                  <a:gd name="T44" fmla="*/ 27 w 148"/>
                  <a:gd name="T45" fmla="*/ 165 h 79"/>
                  <a:gd name="T46" fmla="*/ 47 w 148"/>
                  <a:gd name="T47" fmla="*/ 137 h 79"/>
                  <a:gd name="T48" fmla="*/ 77 w 148"/>
                  <a:gd name="T49" fmla="*/ 96 h 79"/>
                  <a:gd name="T50" fmla="*/ 88 w 148"/>
                  <a:gd name="T51" fmla="*/ 85 h 79"/>
                  <a:gd name="T52" fmla="*/ 118 w 148"/>
                  <a:gd name="T53" fmla="*/ 58 h 79"/>
                  <a:gd name="T54" fmla="*/ 140 w 148"/>
                  <a:gd name="T55" fmla="*/ 47 h 79"/>
                  <a:gd name="T56" fmla="*/ 162 w 148"/>
                  <a:gd name="T57" fmla="*/ 27 h 79"/>
                  <a:gd name="T58" fmla="*/ 189 w 148"/>
                  <a:gd name="T59" fmla="*/ 14 h 79"/>
                  <a:gd name="T60" fmla="*/ 222 w 148"/>
                  <a:gd name="T61" fmla="*/ 5 h 79"/>
                  <a:gd name="T62" fmla="*/ 252 w 148"/>
                  <a:gd name="T63" fmla="*/ 0 h 79"/>
                  <a:gd name="T64" fmla="*/ 283 w 148"/>
                  <a:gd name="T65" fmla="*/ 0 h 79"/>
                  <a:gd name="T66" fmla="*/ 313 w 148"/>
                  <a:gd name="T67" fmla="*/ 5 h 79"/>
                  <a:gd name="T68" fmla="*/ 340 w 148"/>
                  <a:gd name="T69" fmla="*/ 11 h 79"/>
                  <a:gd name="T70" fmla="*/ 379 w 148"/>
                  <a:gd name="T71" fmla="*/ 22 h 79"/>
                  <a:gd name="T72" fmla="*/ 392 w 148"/>
                  <a:gd name="T73" fmla="*/ 27 h 7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79">
                    <a:moveTo>
                      <a:pt x="143" y="10"/>
                    </a:moveTo>
                    <a:lnTo>
                      <a:pt x="144" y="10"/>
                    </a:lnTo>
                    <a:lnTo>
                      <a:pt x="148" y="12"/>
                    </a:lnTo>
                    <a:lnTo>
                      <a:pt x="144" y="10"/>
                    </a:lnTo>
                    <a:lnTo>
                      <a:pt x="143" y="10"/>
                    </a:lnTo>
                    <a:lnTo>
                      <a:pt x="138" y="8"/>
                    </a:lnTo>
                    <a:lnTo>
                      <a:pt x="123" y="4"/>
                    </a:lnTo>
                    <a:lnTo>
                      <a:pt x="114" y="2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79" y="2"/>
                    </a:lnTo>
                    <a:lnTo>
                      <a:pt x="68" y="7"/>
                    </a:lnTo>
                    <a:lnTo>
                      <a:pt x="58" y="12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1" y="33"/>
                    </a:lnTo>
                    <a:lnTo>
                      <a:pt x="28" y="38"/>
                    </a:lnTo>
                    <a:lnTo>
                      <a:pt x="21" y="46"/>
                    </a:lnTo>
                    <a:lnTo>
                      <a:pt x="13" y="56"/>
                    </a:lnTo>
                    <a:lnTo>
                      <a:pt x="6" y="65"/>
                    </a:lnTo>
                    <a:lnTo>
                      <a:pt x="0" y="79"/>
                    </a:lnTo>
                    <a:lnTo>
                      <a:pt x="6" y="65"/>
                    </a:lnTo>
                    <a:lnTo>
                      <a:pt x="10" y="60"/>
                    </a:lnTo>
                    <a:lnTo>
                      <a:pt x="17" y="50"/>
                    </a:lnTo>
                    <a:lnTo>
                      <a:pt x="28" y="35"/>
                    </a:lnTo>
                    <a:lnTo>
                      <a:pt x="32" y="31"/>
                    </a:lnTo>
                    <a:lnTo>
                      <a:pt x="43" y="21"/>
                    </a:lnTo>
                    <a:lnTo>
                      <a:pt x="51" y="17"/>
                    </a:lnTo>
                    <a:lnTo>
                      <a:pt x="59" y="10"/>
                    </a:lnTo>
                    <a:lnTo>
                      <a:pt x="69" y="5"/>
                    </a:lnTo>
                    <a:lnTo>
                      <a:pt x="81" y="2"/>
                    </a:lnTo>
                    <a:lnTo>
                      <a:pt x="92" y="0"/>
                    </a:lnTo>
                    <a:lnTo>
                      <a:pt x="103" y="0"/>
                    </a:lnTo>
                    <a:lnTo>
                      <a:pt x="114" y="2"/>
                    </a:lnTo>
                    <a:lnTo>
                      <a:pt x="124" y="4"/>
                    </a:lnTo>
                    <a:lnTo>
                      <a:pt x="138" y="8"/>
                    </a:lnTo>
                    <a:lnTo>
                      <a:pt x="143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4" name="Freeform 367"/>
              <p:cNvSpPr>
                <a:spLocks/>
              </p:cNvSpPr>
              <p:nvPr/>
            </p:nvSpPr>
            <p:spPr bwMode="auto">
              <a:xfrm>
                <a:off x="3216" y="2046"/>
                <a:ext cx="42" cy="74"/>
              </a:xfrm>
              <a:custGeom>
                <a:avLst/>
                <a:gdLst>
                  <a:gd name="T0" fmla="*/ 0 w 15"/>
                  <a:gd name="T1" fmla="*/ 74 h 27"/>
                  <a:gd name="T2" fmla="*/ 8 w 15"/>
                  <a:gd name="T3" fmla="*/ 63 h 27"/>
                  <a:gd name="T4" fmla="*/ 20 w 15"/>
                  <a:gd name="T5" fmla="*/ 47 h 27"/>
                  <a:gd name="T6" fmla="*/ 34 w 15"/>
                  <a:gd name="T7" fmla="*/ 19 h 27"/>
                  <a:gd name="T8" fmla="*/ 39 w 15"/>
                  <a:gd name="T9" fmla="*/ 5 h 27"/>
                  <a:gd name="T10" fmla="*/ 42 w 15"/>
                  <a:gd name="T11" fmla="*/ 0 h 27"/>
                  <a:gd name="T12" fmla="*/ 39 w 15"/>
                  <a:gd name="T13" fmla="*/ 5 h 27"/>
                  <a:gd name="T14" fmla="*/ 34 w 15"/>
                  <a:gd name="T15" fmla="*/ 19 h 27"/>
                  <a:gd name="T16" fmla="*/ 20 w 15"/>
                  <a:gd name="T17" fmla="*/ 47 h 27"/>
                  <a:gd name="T18" fmla="*/ 8 w 15"/>
                  <a:gd name="T19" fmla="*/ 66 h 27"/>
                  <a:gd name="T20" fmla="*/ 0 w 15"/>
                  <a:gd name="T21" fmla="*/ 74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27">
                    <a:moveTo>
                      <a:pt x="0" y="27"/>
                    </a:moveTo>
                    <a:lnTo>
                      <a:pt x="3" y="23"/>
                    </a:lnTo>
                    <a:lnTo>
                      <a:pt x="7" y="17"/>
                    </a:lnTo>
                    <a:lnTo>
                      <a:pt x="12" y="7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7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5" name="Freeform 368"/>
              <p:cNvSpPr>
                <a:spLocks/>
              </p:cNvSpPr>
              <p:nvPr/>
            </p:nvSpPr>
            <p:spPr bwMode="auto">
              <a:xfrm>
                <a:off x="3269" y="1914"/>
                <a:ext cx="205" cy="110"/>
              </a:xfrm>
              <a:custGeom>
                <a:avLst/>
                <a:gdLst>
                  <a:gd name="T0" fmla="*/ 3 w 75"/>
                  <a:gd name="T1" fmla="*/ 107 h 40"/>
                  <a:gd name="T2" fmla="*/ 0 w 75"/>
                  <a:gd name="T3" fmla="*/ 110 h 40"/>
                  <a:gd name="T4" fmla="*/ 3 w 75"/>
                  <a:gd name="T5" fmla="*/ 107 h 40"/>
                  <a:gd name="T6" fmla="*/ 3 w 75"/>
                  <a:gd name="T7" fmla="*/ 105 h 40"/>
                  <a:gd name="T8" fmla="*/ 25 w 75"/>
                  <a:gd name="T9" fmla="*/ 85 h 40"/>
                  <a:gd name="T10" fmla="*/ 66 w 75"/>
                  <a:gd name="T11" fmla="*/ 41 h 40"/>
                  <a:gd name="T12" fmla="*/ 74 w 75"/>
                  <a:gd name="T13" fmla="*/ 30 h 40"/>
                  <a:gd name="T14" fmla="*/ 87 w 75"/>
                  <a:gd name="T15" fmla="*/ 22 h 40"/>
                  <a:gd name="T16" fmla="*/ 112 w 75"/>
                  <a:gd name="T17" fmla="*/ 11 h 40"/>
                  <a:gd name="T18" fmla="*/ 139 w 75"/>
                  <a:gd name="T19" fmla="*/ 0 h 40"/>
                  <a:gd name="T20" fmla="*/ 153 w 75"/>
                  <a:gd name="T21" fmla="*/ 0 h 40"/>
                  <a:gd name="T22" fmla="*/ 183 w 75"/>
                  <a:gd name="T23" fmla="*/ 0 h 40"/>
                  <a:gd name="T24" fmla="*/ 205 w 75"/>
                  <a:gd name="T25" fmla="*/ 0 h 40"/>
                  <a:gd name="T26" fmla="*/ 183 w 75"/>
                  <a:gd name="T27" fmla="*/ 0 h 40"/>
                  <a:gd name="T28" fmla="*/ 161 w 75"/>
                  <a:gd name="T29" fmla="*/ 0 h 40"/>
                  <a:gd name="T30" fmla="*/ 142 w 75"/>
                  <a:gd name="T31" fmla="*/ 6 h 40"/>
                  <a:gd name="T32" fmla="*/ 137 w 75"/>
                  <a:gd name="T33" fmla="*/ 6 h 40"/>
                  <a:gd name="T34" fmla="*/ 112 w 75"/>
                  <a:gd name="T35" fmla="*/ 14 h 40"/>
                  <a:gd name="T36" fmla="*/ 87 w 75"/>
                  <a:gd name="T37" fmla="*/ 25 h 40"/>
                  <a:gd name="T38" fmla="*/ 74 w 75"/>
                  <a:gd name="T39" fmla="*/ 36 h 40"/>
                  <a:gd name="T40" fmla="*/ 66 w 75"/>
                  <a:gd name="T41" fmla="*/ 44 h 40"/>
                  <a:gd name="T42" fmla="*/ 25 w 75"/>
                  <a:gd name="T43" fmla="*/ 85 h 40"/>
                  <a:gd name="T44" fmla="*/ 3 w 75"/>
                  <a:gd name="T45" fmla="*/ 107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" h="40">
                    <a:moveTo>
                      <a:pt x="1" y="39"/>
                    </a:moveTo>
                    <a:lnTo>
                      <a:pt x="0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9" y="31"/>
                    </a:lnTo>
                    <a:lnTo>
                      <a:pt x="24" y="15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41" y="4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1" y="5"/>
                    </a:lnTo>
                    <a:lnTo>
                      <a:pt x="32" y="9"/>
                    </a:lnTo>
                    <a:lnTo>
                      <a:pt x="27" y="13"/>
                    </a:lnTo>
                    <a:lnTo>
                      <a:pt x="24" y="16"/>
                    </a:lnTo>
                    <a:lnTo>
                      <a:pt x="9" y="3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6" name="Freeform 369"/>
              <p:cNvSpPr>
                <a:spLocks/>
              </p:cNvSpPr>
              <p:nvPr/>
            </p:nvSpPr>
            <p:spPr bwMode="auto">
              <a:xfrm>
                <a:off x="3433" y="1901"/>
                <a:ext cx="198" cy="52"/>
              </a:xfrm>
              <a:custGeom>
                <a:avLst/>
                <a:gdLst>
                  <a:gd name="T0" fmla="*/ 195 w 72"/>
                  <a:gd name="T1" fmla="*/ 49 h 19"/>
                  <a:gd name="T2" fmla="*/ 198 w 72"/>
                  <a:gd name="T3" fmla="*/ 52 h 19"/>
                  <a:gd name="T4" fmla="*/ 195 w 72"/>
                  <a:gd name="T5" fmla="*/ 49 h 19"/>
                  <a:gd name="T6" fmla="*/ 173 w 72"/>
                  <a:gd name="T7" fmla="*/ 38 h 19"/>
                  <a:gd name="T8" fmla="*/ 154 w 72"/>
                  <a:gd name="T9" fmla="*/ 27 h 19"/>
                  <a:gd name="T10" fmla="*/ 129 w 72"/>
                  <a:gd name="T11" fmla="*/ 19 h 19"/>
                  <a:gd name="T12" fmla="*/ 77 w 72"/>
                  <a:gd name="T13" fmla="*/ 8 h 19"/>
                  <a:gd name="T14" fmla="*/ 58 w 72"/>
                  <a:gd name="T15" fmla="*/ 5 h 19"/>
                  <a:gd name="T16" fmla="*/ 44 w 72"/>
                  <a:gd name="T17" fmla="*/ 5 h 19"/>
                  <a:gd name="T18" fmla="*/ 17 w 72"/>
                  <a:gd name="T19" fmla="*/ 5 h 19"/>
                  <a:gd name="T20" fmla="*/ 0 w 72"/>
                  <a:gd name="T21" fmla="*/ 5 h 19"/>
                  <a:gd name="T22" fmla="*/ 17 w 72"/>
                  <a:gd name="T23" fmla="*/ 5 h 19"/>
                  <a:gd name="T24" fmla="*/ 36 w 72"/>
                  <a:gd name="T25" fmla="*/ 0 h 19"/>
                  <a:gd name="T26" fmla="*/ 58 w 72"/>
                  <a:gd name="T27" fmla="*/ 5 h 19"/>
                  <a:gd name="T28" fmla="*/ 83 w 72"/>
                  <a:gd name="T29" fmla="*/ 5 h 19"/>
                  <a:gd name="T30" fmla="*/ 129 w 72"/>
                  <a:gd name="T31" fmla="*/ 14 h 19"/>
                  <a:gd name="T32" fmla="*/ 173 w 72"/>
                  <a:gd name="T33" fmla="*/ 36 h 19"/>
                  <a:gd name="T34" fmla="*/ 195 w 72"/>
                  <a:gd name="T35" fmla="*/ 49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19">
                    <a:moveTo>
                      <a:pt x="71" y="18"/>
                    </a:moveTo>
                    <a:lnTo>
                      <a:pt x="72" y="19"/>
                    </a:lnTo>
                    <a:lnTo>
                      <a:pt x="71" y="18"/>
                    </a:lnTo>
                    <a:lnTo>
                      <a:pt x="63" y="14"/>
                    </a:lnTo>
                    <a:lnTo>
                      <a:pt x="56" y="10"/>
                    </a:lnTo>
                    <a:lnTo>
                      <a:pt x="47" y="7"/>
                    </a:lnTo>
                    <a:lnTo>
                      <a:pt x="28" y="3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3" y="0"/>
                    </a:lnTo>
                    <a:lnTo>
                      <a:pt x="21" y="2"/>
                    </a:lnTo>
                    <a:lnTo>
                      <a:pt x="30" y="2"/>
                    </a:lnTo>
                    <a:lnTo>
                      <a:pt x="47" y="5"/>
                    </a:lnTo>
                    <a:lnTo>
                      <a:pt x="63" y="13"/>
                    </a:lnTo>
                    <a:lnTo>
                      <a:pt x="7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7" name="Freeform 370"/>
              <p:cNvSpPr>
                <a:spLocks/>
              </p:cNvSpPr>
              <p:nvPr/>
            </p:nvSpPr>
            <p:spPr bwMode="auto">
              <a:xfrm>
                <a:off x="3227" y="1950"/>
                <a:ext cx="407" cy="211"/>
              </a:xfrm>
              <a:custGeom>
                <a:avLst/>
                <a:gdLst>
                  <a:gd name="T0" fmla="*/ 3 w 148"/>
                  <a:gd name="T1" fmla="*/ 197 h 77"/>
                  <a:gd name="T2" fmla="*/ 3 w 148"/>
                  <a:gd name="T3" fmla="*/ 200 h 77"/>
                  <a:gd name="T4" fmla="*/ 0 w 148"/>
                  <a:gd name="T5" fmla="*/ 211 h 77"/>
                  <a:gd name="T6" fmla="*/ 0 w 148"/>
                  <a:gd name="T7" fmla="*/ 200 h 77"/>
                  <a:gd name="T8" fmla="*/ 3 w 148"/>
                  <a:gd name="T9" fmla="*/ 197 h 77"/>
                  <a:gd name="T10" fmla="*/ 8 w 148"/>
                  <a:gd name="T11" fmla="*/ 181 h 77"/>
                  <a:gd name="T12" fmla="*/ 25 w 148"/>
                  <a:gd name="T13" fmla="*/ 140 h 77"/>
                  <a:gd name="T14" fmla="*/ 36 w 148"/>
                  <a:gd name="T15" fmla="*/ 115 h 77"/>
                  <a:gd name="T16" fmla="*/ 55 w 148"/>
                  <a:gd name="T17" fmla="*/ 90 h 77"/>
                  <a:gd name="T18" fmla="*/ 77 w 148"/>
                  <a:gd name="T19" fmla="*/ 69 h 77"/>
                  <a:gd name="T20" fmla="*/ 102 w 148"/>
                  <a:gd name="T21" fmla="*/ 47 h 77"/>
                  <a:gd name="T22" fmla="*/ 129 w 148"/>
                  <a:gd name="T23" fmla="*/ 27 h 77"/>
                  <a:gd name="T24" fmla="*/ 162 w 148"/>
                  <a:gd name="T25" fmla="*/ 16 h 77"/>
                  <a:gd name="T26" fmla="*/ 190 w 148"/>
                  <a:gd name="T27" fmla="*/ 5 h 77"/>
                  <a:gd name="T28" fmla="*/ 215 w 148"/>
                  <a:gd name="T29" fmla="*/ 3 h 77"/>
                  <a:gd name="T30" fmla="*/ 239 w 148"/>
                  <a:gd name="T31" fmla="*/ 0 h 77"/>
                  <a:gd name="T32" fmla="*/ 256 w 148"/>
                  <a:gd name="T33" fmla="*/ 0 h 77"/>
                  <a:gd name="T34" fmla="*/ 275 w 148"/>
                  <a:gd name="T35" fmla="*/ 3 h 77"/>
                  <a:gd name="T36" fmla="*/ 305 w 148"/>
                  <a:gd name="T37" fmla="*/ 8 h 77"/>
                  <a:gd name="T38" fmla="*/ 336 w 148"/>
                  <a:gd name="T39" fmla="*/ 19 h 77"/>
                  <a:gd name="T40" fmla="*/ 366 w 148"/>
                  <a:gd name="T41" fmla="*/ 36 h 77"/>
                  <a:gd name="T42" fmla="*/ 402 w 148"/>
                  <a:gd name="T43" fmla="*/ 41 h 77"/>
                  <a:gd name="T44" fmla="*/ 407 w 148"/>
                  <a:gd name="T45" fmla="*/ 41 h 77"/>
                  <a:gd name="T46" fmla="*/ 393 w 148"/>
                  <a:gd name="T47" fmla="*/ 41 h 77"/>
                  <a:gd name="T48" fmla="*/ 366 w 148"/>
                  <a:gd name="T49" fmla="*/ 36 h 77"/>
                  <a:gd name="T50" fmla="*/ 352 w 148"/>
                  <a:gd name="T51" fmla="*/ 30 h 77"/>
                  <a:gd name="T52" fmla="*/ 319 w 148"/>
                  <a:gd name="T53" fmla="*/ 16 h 77"/>
                  <a:gd name="T54" fmla="*/ 283 w 148"/>
                  <a:gd name="T55" fmla="*/ 5 h 77"/>
                  <a:gd name="T56" fmla="*/ 267 w 148"/>
                  <a:gd name="T57" fmla="*/ 3 h 77"/>
                  <a:gd name="T58" fmla="*/ 253 w 148"/>
                  <a:gd name="T59" fmla="*/ 3 h 77"/>
                  <a:gd name="T60" fmla="*/ 237 w 148"/>
                  <a:gd name="T61" fmla="*/ 3 h 77"/>
                  <a:gd name="T62" fmla="*/ 212 w 148"/>
                  <a:gd name="T63" fmla="*/ 3 h 77"/>
                  <a:gd name="T64" fmla="*/ 184 w 148"/>
                  <a:gd name="T65" fmla="*/ 8 h 77"/>
                  <a:gd name="T66" fmla="*/ 157 w 148"/>
                  <a:gd name="T67" fmla="*/ 16 h 77"/>
                  <a:gd name="T68" fmla="*/ 127 w 148"/>
                  <a:gd name="T69" fmla="*/ 30 h 77"/>
                  <a:gd name="T70" fmla="*/ 99 w 148"/>
                  <a:gd name="T71" fmla="*/ 49 h 77"/>
                  <a:gd name="T72" fmla="*/ 77 w 148"/>
                  <a:gd name="T73" fmla="*/ 71 h 77"/>
                  <a:gd name="T74" fmla="*/ 55 w 148"/>
                  <a:gd name="T75" fmla="*/ 96 h 77"/>
                  <a:gd name="T76" fmla="*/ 39 w 148"/>
                  <a:gd name="T77" fmla="*/ 118 h 77"/>
                  <a:gd name="T78" fmla="*/ 25 w 148"/>
                  <a:gd name="T79" fmla="*/ 142 h 77"/>
                  <a:gd name="T80" fmla="*/ 8 w 148"/>
                  <a:gd name="T81" fmla="*/ 181 h 77"/>
                  <a:gd name="T82" fmla="*/ 3 w 148"/>
                  <a:gd name="T83" fmla="*/ 197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8" h="77">
                    <a:moveTo>
                      <a:pt x="1" y="72"/>
                    </a:moveTo>
                    <a:lnTo>
                      <a:pt x="1" y="73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72"/>
                    </a:lnTo>
                    <a:lnTo>
                      <a:pt x="3" y="66"/>
                    </a:lnTo>
                    <a:lnTo>
                      <a:pt x="9" y="51"/>
                    </a:lnTo>
                    <a:lnTo>
                      <a:pt x="13" y="42"/>
                    </a:lnTo>
                    <a:lnTo>
                      <a:pt x="20" y="33"/>
                    </a:lnTo>
                    <a:lnTo>
                      <a:pt x="28" y="25"/>
                    </a:lnTo>
                    <a:lnTo>
                      <a:pt x="37" y="17"/>
                    </a:lnTo>
                    <a:lnTo>
                      <a:pt x="47" y="10"/>
                    </a:lnTo>
                    <a:lnTo>
                      <a:pt x="59" y="6"/>
                    </a:lnTo>
                    <a:lnTo>
                      <a:pt x="69" y="2"/>
                    </a:lnTo>
                    <a:lnTo>
                      <a:pt x="78" y="1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11" y="3"/>
                    </a:lnTo>
                    <a:lnTo>
                      <a:pt x="122" y="7"/>
                    </a:lnTo>
                    <a:lnTo>
                      <a:pt x="133" y="13"/>
                    </a:lnTo>
                    <a:lnTo>
                      <a:pt x="146" y="15"/>
                    </a:lnTo>
                    <a:lnTo>
                      <a:pt x="148" y="15"/>
                    </a:lnTo>
                    <a:lnTo>
                      <a:pt x="143" y="15"/>
                    </a:lnTo>
                    <a:lnTo>
                      <a:pt x="133" y="13"/>
                    </a:lnTo>
                    <a:lnTo>
                      <a:pt x="128" y="11"/>
                    </a:lnTo>
                    <a:lnTo>
                      <a:pt x="116" y="6"/>
                    </a:lnTo>
                    <a:lnTo>
                      <a:pt x="103" y="2"/>
                    </a:lnTo>
                    <a:lnTo>
                      <a:pt x="97" y="1"/>
                    </a:lnTo>
                    <a:lnTo>
                      <a:pt x="92" y="1"/>
                    </a:lnTo>
                    <a:lnTo>
                      <a:pt x="86" y="1"/>
                    </a:lnTo>
                    <a:lnTo>
                      <a:pt x="77" y="1"/>
                    </a:lnTo>
                    <a:lnTo>
                      <a:pt x="67" y="3"/>
                    </a:lnTo>
                    <a:lnTo>
                      <a:pt x="57" y="6"/>
                    </a:lnTo>
                    <a:lnTo>
                      <a:pt x="46" y="11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5"/>
                    </a:lnTo>
                    <a:lnTo>
                      <a:pt x="14" y="43"/>
                    </a:lnTo>
                    <a:lnTo>
                      <a:pt x="9" y="52"/>
                    </a:lnTo>
                    <a:lnTo>
                      <a:pt x="3" y="66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8" name="Freeform 371"/>
              <p:cNvSpPr>
                <a:spLocks/>
              </p:cNvSpPr>
              <p:nvPr/>
            </p:nvSpPr>
            <p:spPr bwMode="auto">
              <a:xfrm>
                <a:off x="3505" y="1939"/>
                <a:ext cx="126" cy="33"/>
              </a:xfrm>
              <a:custGeom>
                <a:avLst/>
                <a:gdLst>
                  <a:gd name="T0" fmla="*/ 123 w 46"/>
                  <a:gd name="T1" fmla="*/ 30 h 12"/>
                  <a:gd name="T2" fmla="*/ 126 w 46"/>
                  <a:gd name="T3" fmla="*/ 33 h 12"/>
                  <a:gd name="T4" fmla="*/ 123 w 46"/>
                  <a:gd name="T5" fmla="*/ 33 h 12"/>
                  <a:gd name="T6" fmla="*/ 123 w 46"/>
                  <a:gd name="T7" fmla="*/ 30 h 12"/>
                  <a:gd name="T8" fmla="*/ 77 w 46"/>
                  <a:gd name="T9" fmla="*/ 14 h 12"/>
                  <a:gd name="T10" fmla="*/ 47 w 46"/>
                  <a:gd name="T11" fmla="*/ 3 h 12"/>
                  <a:gd name="T12" fmla="*/ 41 w 46"/>
                  <a:gd name="T13" fmla="*/ 0 h 12"/>
                  <a:gd name="T14" fmla="*/ 33 w 46"/>
                  <a:gd name="T15" fmla="*/ 0 h 12"/>
                  <a:gd name="T16" fmla="*/ 27 w 46"/>
                  <a:gd name="T17" fmla="*/ 3 h 12"/>
                  <a:gd name="T18" fmla="*/ 11 w 46"/>
                  <a:gd name="T19" fmla="*/ 0 h 12"/>
                  <a:gd name="T20" fmla="*/ 0 w 46"/>
                  <a:gd name="T21" fmla="*/ 0 h 12"/>
                  <a:gd name="T22" fmla="*/ 11 w 46"/>
                  <a:gd name="T23" fmla="*/ 0 h 12"/>
                  <a:gd name="T24" fmla="*/ 38 w 46"/>
                  <a:gd name="T25" fmla="*/ 0 h 12"/>
                  <a:gd name="T26" fmla="*/ 41 w 46"/>
                  <a:gd name="T27" fmla="*/ 0 h 12"/>
                  <a:gd name="T28" fmla="*/ 52 w 46"/>
                  <a:gd name="T29" fmla="*/ 0 h 12"/>
                  <a:gd name="T30" fmla="*/ 77 w 46"/>
                  <a:gd name="T31" fmla="*/ 11 h 12"/>
                  <a:gd name="T32" fmla="*/ 123 w 46"/>
                  <a:gd name="T33" fmla="*/ 3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12">
                    <a:moveTo>
                      <a:pt x="45" y="11"/>
                    </a:moveTo>
                    <a:lnTo>
                      <a:pt x="46" y="12"/>
                    </a:lnTo>
                    <a:lnTo>
                      <a:pt x="45" y="12"/>
                    </a:lnTo>
                    <a:lnTo>
                      <a:pt x="45" y="11"/>
                    </a:lnTo>
                    <a:lnTo>
                      <a:pt x="28" y="5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8" y="4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49" name="Freeform 372"/>
              <p:cNvSpPr>
                <a:spLocks/>
              </p:cNvSpPr>
              <p:nvPr/>
            </p:nvSpPr>
            <p:spPr bwMode="auto">
              <a:xfrm>
                <a:off x="3323" y="1923"/>
                <a:ext cx="212" cy="63"/>
              </a:xfrm>
              <a:custGeom>
                <a:avLst/>
                <a:gdLst>
                  <a:gd name="T0" fmla="*/ 206 w 77"/>
                  <a:gd name="T1" fmla="*/ 3 h 23"/>
                  <a:gd name="T2" fmla="*/ 212 w 77"/>
                  <a:gd name="T3" fmla="*/ 5 h 23"/>
                  <a:gd name="T4" fmla="*/ 206 w 77"/>
                  <a:gd name="T5" fmla="*/ 5 h 23"/>
                  <a:gd name="T6" fmla="*/ 198 w 77"/>
                  <a:gd name="T7" fmla="*/ 3 h 23"/>
                  <a:gd name="T8" fmla="*/ 182 w 77"/>
                  <a:gd name="T9" fmla="*/ 0 h 23"/>
                  <a:gd name="T10" fmla="*/ 157 w 77"/>
                  <a:gd name="T11" fmla="*/ 5 h 23"/>
                  <a:gd name="T12" fmla="*/ 143 w 77"/>
                  <a:gd name="T13" fmla="*/ 14 h 23"/>
                  <a:gd name="T14" fmla="*/ 127 w 77"/>
                  <a:gd name="T15" fmla="*/ 16 h 23"/>
                  <a:gd name="T16" fmla="*/ 113 w 77"/>
                  <a:gd name="T17" fmla="*/ 16 h 23"/>
                  <a:gd name="T18" fmla="*/ 99 w 77"/>
                  <a:gd name="T19" fmla="*/ 16 h 23"/>
                  <a:gd name="T20" fmla="*/ 74 w 77"/>
                  <a:gd name="T21" fmla="*/ 22 h 23"/>
                  <a:gd name="T22" fmla="*/ 52 w 77"/>
                  <a:gd name="T23" fmla="*/ 33 h 23"/>
                  <a:gd name="T24" fmla="*/ 14 w 77"/>
                  <a:gd name="T25" fmla="*/ 55 h 23"/>
                  <a:gd name="T26" fmla="*/ 0 w 77"/>
                  <a:gd name="T27" fmla="*/ 63 h 23"/>
                  <a:gd name="T28" fmla="*/ 14 w 77"/>
                  <a:gd name="T29" fmla="*/ 55 h 23"/>
                  <a:gd name="T30" fmla="*/ 55 w 77"/>
                  <a:gd name="T31" fmla="*/ 30 h 23"/>
                  <a:gd name="T32" fmla="*/ 74 w 77"/>
                  <a:gd name="T33" fmla="*/ 22 h 23"/>
                  <a:gd name="T34" fmla="*/ 99 w 77"/>
                  <a:gd name="T35" fmla="*/ 16 h 23"/>
                  <a:gd name="T36" fmla="*/ 129 w 77"/>
                  <a:gd name="T37" fmla="*/ 14 h 23"/>
                  <a:gd name="T38" fmla="*/ 143 w 77"/>
                  <a:gd name="T39" fmla="*/ 11 h 23"/>
                  <a:gd name="T40" fmla="*/ 157 w 77"/>
                  <a:gd name="T41" fmla="*/ 5 h 23"/>
                  <a:gd name="T42" fmla="*/ 182 w 77"/>
                  <a:gd name="T43" fmla="*/ 0 h 23"/>
                  <a:gd name="T44" fmla="*/ 198 w 77"/>
                  <a:gd name="T45" fmla="*/ 3 h 23"/>
                  <a:gd name="T46" fmla="*/ 206 w 77"/>
                  <a:gd name="T47" fmla="*/ 3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" h="23">
                    <a:moveTo>
                      <a:pt x="75" y="1"/>
                    </a:moveTo>
                    <a:lnTo>
                      <a:pt x="77" y="2"/>
                    </a:lnTo>
                    <a:lnTo>
                      <a:pt x="75" y="2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2" y="5"/>
                    </a:lnTo>
                    <a:lnTo>
                      <a:pt x="46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7" y="8"/>
                    </a:lnTo>
                    <a:lnTo>
                      <a:pt x="19" y="12"/>
                    </a:lnTo>
                    <a:lnTo>
                      <a:pt x="5" y="20"/>
                    </a:lnTo>
                    <a:lnTo>
                      <a:pt x="0" y="23"/>
                    </a:lnTo>
                    <a:lnTo>
                      <a:pt x="5" y="20"/>
                    </a:lnTo>
                    <a:lnTo>
                      <a:pt x="20" y="11"/>
                    </a:lnTo>
                    <a:lnTo>
                      <a:pt x="27" y="8"/>
                    </a:lnTo>
                    <a:lnTo>
                      <a:pt x="36" y="6"/>
                    </a:lnTo>
                    <a:lnTo>
                      <a:pt x="47" y="5"/>
                    </a:lnTo>
                    <a:lnTo>
                      <a:pt x="52" y="4"/>
                    </a:lnTo>
                    <a:lnTo>
                      <a:pt x="57" y="2"/>
                    </a:lnTo>
                    <a:lnTo>
                      <a:pt x="66" y="0"/>
                    </a:lnTo>
                    <a:lnTo>
                      <a:pt x="72" y="1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0" name="Freeform 373"/>
              <p:cNvSpPr>
                <a:spLocks/>
              </p:cNvSpPr>
              <p:nvPr/>
            </p:nvSpPr>
            <p:spPr bwMode="auto">
              <a:xfrm>
                <a:off x="3238" y="1967"/>
                <a:ext cx="407" cy="216"/>
              </a:xfrm>
              <a:custGeom>
                <a:avLst/>
                <a:gdLst>
                  <a:gd name="T0" fmla="*/ 396 w 148"/>
                  <a:gd name="T1" fmla="*/ 66 h 79"/>
                  <a:gd name="T2" fmla="*/ 399 w 148"/>
                  <a:gd name="T3" fmla="*/ 66 h 79"/>
                  <a:gd name="T4" fmla="*/ 407 w 148"/>
                  <a:gd name="T5" fmla="*/ 71 h 79"/>
                  <a:gd name="T6" fmla="*/ 399 w 148"/>
                  <a:gd name="T7" fmla="*/ 66 h 79"/>
                  <a:gd name="T8" fmla="*/ 396 w 148"/>
                  <a:gd name="T9" fmla="*/ 66 h 79"/>
                  <a:gd name="T10" fmla="*/ 382 w 148"/>
                  <a:gd name="T11" fmla="*/ 55 h 79"/>
                  <a:gd name="T12" fmla="*/ 344 w 148"/>
                  <a:gd name="T13" fmla="*/ 30 h 79"/>
                  <a:gd name="T14" fmla="*/ 319 w 148"/>
                  <a:gd name="T15" fmla="*/ 19 h 79"/>
                  <a:gd name="T16" fmla="*/ 286 w 148"/>
                  <a:gd name="T17" fmla="*/ 5 h 79"/>
                  <a:gd name="T18" fmla="*/ 256 w 148"/>
                  <a:gd name="T19" fmla="*/ 3 h 79"/>
                  <a:gd name="T20" fmla="*/ 223 w 148"/>
                  <a:gd name="T21" fmla="*/ 0 h 79"/>
                  <a:gd name="T22" fmla="*/ 184 w 148"/>
                  <a:gd name="T23" fmla="*/ 5 h 79"/>
                  <a:gd name="T24" fmla="*/ 154 w 148"/>
                  <a:gd name="T25" fmla="*/ 14 h 79"/>
                  <a:gd name="T26" fmla="*/ 127 w 148"/>
                  <a:gd name="T27" fmla="*/ 27 h 79"/>
                  <a:gd name="T28" fmla="*/ 102 w 148"/>
                  <a:gd name="T29" fmla="*/ 41 h 79"/>
                  <a:gd name="T30" fmla="*/ 83 w 148"/>
                  <a:gd name="T31" fmla="*/ 57 h 79"/>
                  <a:gd name="T32" fmla="*/ 69 w 148"/>
                  <a:gd name="T33" fmla="*/ 68 h 79"/>
                  <a:gd name="T34" fmla="*/ 58 w 148"/>
                  <a:gd name="T35" fmla="*/ 79 h 79"/>
                  <a:gd name="T36" fmla="*/ 58 w 148"/>
                  <a:gd name="T37" fmla="*/ 82 h 79"/>
                  <a:gd name="T38" fmla="*/ 41 w 148"/>
                  <a:gd name="T39" fmla="*/ 112 h 79"/>
                  <a:gd name="T40" fmla="*/ 25 w 148"/>
                  <a:gd name="T41" fmla="*/ 142 h 79"/>
                  <a:gd name="T42" fmla="*/ 14 w 148"/>
                  <a:gd name="T43" fmla="*/ 172 h 79"/>
                  <a:gd name="T44" fmla="*/ 0 w 148"/>
                  <a:gd name="T45" fmla="*/ 216 h 79"/>
                  <a:gd name="T46" fmla="*/ 14 w 148"/>
                  <a:gd name="T47" fmla="*/ 172 h 79"/>
                  <a:gd name="T48" fmla="*/ 17 w 148"/>
                  <a:gd name="T49" fmla="*/ 159 h 79"/>
                  <a:gd name="T50" fmla="*/ 33 w 148"/>
                  <a:gd name="T51" fmla="*/ 126 h 79"/>
                  <a:gd name="T52" fmla="*/ 52 w 148"/>
                  <a:gd name="T53" fmla="*/ 90 h 79"/>
                  <a:gd name="T54" fmla="*/ 58 w 148"/>
                  <a:gd name="T55" fmla="*/ 79 h 79"/>
                  <a:gd name="T56" fmla="*/ 69 w 148"/>
                  <a:gd name="T57" fmla="*/ 66 h 79"/>
                  <a:gd name="T58" fmla="*/ 85 w 148"/>
                  <a:gd name="T59" fmla="*/ 52 h 79"/>
                  <a:gd name="T60" fmla="*/ 102 w 148"/>
                  <a:gd name="T61" fmla="*/ 38 h 79"/>
                  <a:gd name="T62" fmla="*/ 127 w 148"/>
                  <a:gd name="T63" fmla="*/ 25 h 79"/>
                  <a:gd name="T64" fmla="*/ 157 w 148"/>
                  <a:gd name="T65" fmla="*/ 14 h 79"/>
                  <a:gd name="T66" fmla="*/ 187 w 148"/>
                  <a:gd name="T67" fmla="*/ 3 h 79"/>
                  <a:gd name="T68" fmla="*/ 223 w 148"/>
                  <a:gd name="T69" fmla="*/ 0 h 79"/>
                  <a:gd name="T70" fmla="*/ 256 w 148"/>
                  <a:gd name="T71" fmla="*/ 0 h 79"/>
                  <a:gd name="T72" fmla="*/ 292 w 148"/>
                  <a:gd name="T73" fmla="*/ 5 h 79"/>
                  <a:gd name="T74" fmla="*/ 319 w 148"/>
                  <a:gd name="T75" fmla="*/ 16 h 79"/>
                  <a:gd name="T76" fmla="*/ 344 w 148"/>
                  <a:gd name="T77" fmla="*/ 30 h 79"/>
                  <a:gd name="T78" fmla="*/ 382 w 148"/>
                  <a:gd name="T79" fmla="*/ 55 h 79"/>
                  <a:gd name="T80" fmla="*/ 396 w 148"/>
                  <a:gd name="T81" fmla="*/ 66 h 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8" h="79">
                    <a:moveTo>
                      <a:pt x="144" y="24"/>
                    </a:moveTo>
                    <a:lnTo>
                      <a:pt x="145" y="24"/>
                    </a:lnTo>
                    <a:lnTo>
                      <a:pt x="148" y="26"/>
                    </a:lnTo>
                    <a:lnTo>
                      <a:pt x="145" y="24"/>
                    </a:lnTo>
                    <a:lnTo>
                      <a:pt x="144" y="24"/>
                    </a:lnTo>
                    <a:lnTo>
                      <a:pt x="139" y="20"/>
                    </a:lnTo>
                    <a:lnTo>
                      <a:pt x="125" y="11"/>
                    </a:lnTo>
                    <a:lnTo>
                      <a:pt x="116" y="7"/>
                    </a:lnTo>
                    <a:lnTo>
                      <a:pt x="104" y="2"/>
                    </a:lnTo>
                    <a:lnTo>
                      <a:pt x="93" y="1"/>
                    </a:lnTo>
                    <a:lnTo>
                      <a:pt x="81" y="0"/>
                    </a:lnTo>
                    <a:lnTo>
                      <a:pt x="67" y="2"/>
                    </a:lnTo>
                    <a:lnTo>
                      <a:pt x="56" y="5"/>
                    </a:lnTo>
                    <a:lnTo>
                      <a:pt x="46" y="10"/>
                    </a:lnTo>
                    <a:lnTo>
                      <a:pt x="37" y="15"/>
                    </a:lnTo>
                    <a:lnTo>
                      <a:pt x="30" y="21"/>
                    </a:lnTo>
                    <a:lnTo>
                      <a:pt x="25" y="25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15" y="41"/>
                    </a:lnTo>
                    <a:lnTo>
                      <a:pt x="9" y="52"/>
                    </a:lnTo>
                    <a:lnTo>
                      <a:pt x="5" y="63"/>
                    </a:lnTo>
                    <a:lnTo>
                      <a:pt x="0" y="79"/>
                    </a:lnTo>
                    <a:lnTo>
                      <a:pt x="5" y="63"/>
                    </a:lnTo>
                    <a:lnTo>
                      <a:pt x="6" y="58"/>
                    </a:lnTo>
                    <a:lnTo>
                      <a:pt x="12" y="46"/>
                    </a:lnTo>
                    <a:lnTo>
                      <a:pt x="19" y="33"/>
                    </a:lnTo>
                    <a:lnTo>
                      <a:pt x="21" y="29"/>
                    </a:lnTo>
                    <a:lnTo>
                      <a:pt x="25" y="24"/>
                    </a:lnTo>
                    <a:lnTo>
                      <a:pt x="31" y="19"/>
                    </a:lnTo>
                    <a:lnTo>
                      <a:pt x="37" y="14"/>
                    </a:lnTo>
                    <a:lnTo>
                      <a:pt x="46" y="9"/>
                    </a:lnTo>
                    <a:lnTo>
                      <a:pt x="57" y="5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106" y="2"/>
                    </a:lnTo>
                    <a:lnTo>
                      <a:pt x="116" y="6"/>
                    </a:lnTo>
                    <a:lnTo>
                      <a:pt x="125" y="11"/>
                    </a:lnTo>
                    <a:lnTo>
                      <a:pt x="139" y="20"/>
                    </a:lnTo>
                    <a:lnTo>
                      <a:pt x="1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1" name="Freeform 374"/>
              <p:cNvSpPr>
                <a:spLocks/>
              </p:cNvSpPr>
              <p:nvPr/>
            </p:nvSpPr>
            <p:spPr bwMode="auto">
              <a:xfrm>
                <a:off x="3617" y="2008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25 w 9"/>
                  <a:gd name="T3" fmla="*/ 5 h 2"/>
                  <a:gd name="T4" fmla="*/ 14 w 9"/>
                  <a:gd name="T5" fmla="*/ 3 h 2"/>
                  <a:gd name="T6" fmla="*/ 11 w 9"/>
                  <a:gd name="T7" fmla="*/ 3 h 2"/>
                  <a:gd name="T8" fmla="*/ 6 w 9"/>
                  <a:gd name="T9" fmla="*/ 3 h 2"/>
                  <a:gd name="T10" fmla="*/ 3 w 9"/>
                  <a:gd name="T11" fmla="*/ 5 h 2"/>
                  <a:gd name="T12" fmla="*/ 0 w 9"/>
                  <a:gd name="T13" fmla="*/ 5 h 2"/>
                  <a:gd name="T14" fmla="*/ 6 w 9"/>
                  <a:gd name="T15" fmla="*/ 3 h 2"/>
                  <a:gd name="T16" fmla="*/ 11 w 9"/>
                  <a:gd name="T17" fmla="*/ 0 h 2"/>
                  <a:gd name="T18" fmla="*/ 14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9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2" name="Freeform 375"/>
              <p:cNvSpPr>
                <a:spLocks/>
              </p:cNvSpPr>
              <p:nvPr/>
            </p:nvSpPr>
            <p:spPr bwMode="auto">
              <a:xfrm>
                <a:off x="3340" y="1994"/>
                <a:ext cx="302" cy="71"/>
              </a:xfrm>
              <a:custGeom>
                <a:avLst/>
                <a:gdLst>
                  <a:gd name="T0" fmla="*/ 294 w 110"/>
                  <a:gd name="T1" fmla="*/ 57 h 26"/>
                  <a:gd name="T2" fmla="*/ 297 w 110"/>
                  <a:gd name="T3" fmla="*/ 57 h 26"/>
                  <a:gd name="T4" fmla="*/ 302 w 110"/>
                  <a:gd name="T5" fmla="*/ 60 h 26"/>
                  <a:gd name="T6" fmla="*/ 294 w 110"/>
                  <a:gd name="T7" fmla="*/ 57 h 26"/>
                  <a:gd name="T8" fmla="*/ 283 w 110"/>
                  <a:gd name="T9" fmla="*/ 52 h 26"/>
                  <a:gd name="T10" fmla="*/ 264 w 110"/>
                  <a:gd name="T11" fmla="*/ 33 h 26"/>
                  <a:gd name="T12" fmla="*/ 247 w 110"/>
                  <a:gd name="T13" fmla="*/ 27 h 26"/>
                  <a:gd name="T14" fmla="*/ 228 w 110"/>
                  <a:gd name="T15" fmla="*/ 16 h 26"/>
                  <a:gd name="T16" fmla="*/ 209 w 110"/>
                  <a:gd name="T17" fmla="*/ 14 h 26"/>
                  <a:gd name="T18" fmla="*/ 184 w 110"/>
                  <a:gd name="T19" fmla="*/ 11 h 26"/>
                  <a:gd name="T20" fmla="*/ 165 w 110"/>
                  <a:gd name="T21" fmla="*/ 3 h 26"/>
                  <a:gd name="T22" fmla="*/ 143 w 110"/>
                  <a:gd name="T23" fmla="*/ 3 h 26"/>
                  <a:gd name="T24" fmla="*/ 107 w 110"/>
                  <a:gd name="T25" fmla="*/ 3 h 26"/>
                  <a:gd name="T26" fmla="*/ 80 w 110"/>
                  <a:gd name="T27" fmla="*/ 11 h 26"/>
                  <a:gd name="T28" fmla="*/ 69 w 110"/>
                  <a:gd name="T29" fmla="*/ 14 h 26"/>
                  <a:gd name="T30" fmla="*/ 63 w 110"/>
                  <a:gd name="T31" fmla="*/ 16 h 26"/>
                  <a:gd name="T32" fmla="*/ 52 w 110"/>
                  <a:gd name="T33" fmla="*/ 27 h 26"/>
                  <a:gd name="T34" fmla="*/ 36 w 110"/>
                  <a:gd name="T35" fmla="*/ 41 h 26"/>
                  <a:gd name="T36" fmla="*/ 16 w 110"/>
                  <a:gd name="T37" fmla="*/ 52 h 26"/>
                  <a:gd name="T38" fmla="*/ 0 w 110"/>
                  <a:gd name="T39" fmla="*/ 71 h 26"/>
                  <a:gd name="T40" fmla="*/ 16 w 110"/>
                  <a:gd name="T41" fmla="*/ 46 h 26"/>
                  <a:gd name="T42" fmla="*/ 22 w 110"/>
                  <a:gd name="T43" fmla="*/ 52 h 26"/>
                  <a:gd name="T44" fmla="*/ 27 w 110"/>
                  <a:gd name="T45" fmla="*/ 44 h 26"/>
                  <a:gd name="T46" fmla="*/ 44 w 110"/>
                  <a:gd name="T47" fmla="*/ 30 h 26"/>
                  <a:gd name="T48" fmla="*/ 63 w 110"/>
                  <a:gd name="T49" fmla="*/ 14 h 26"/>
                  <a:gd name="T50" fmla="*/ 69 w 110"/>
                  <a:gd name="T51" fmla="*/ 11 h 26"/>
                  <a:gd name="T52" fmla="*/ 71 w 110"/>
                  <a:gd name="T53" fmla="*/ 11 h 26"/>
                  <a:gd name="T54" fmla="*/ 82 w 110"/>
                  <a:gd name="T55" fmla="*/ 5 h 26"/>
                  <a:gd name="T56" fmla="*/ 107 w 110"/>
                  <a:gd name="T57" fmla="*/ 3 h 26"/>
                  <a:gd name="T58" fmla="*/ 143 w 110"/>
                  <a:gd name="T59" fmla="*/ 0 h 26"/>
                  <a:gd name="T60" fmla="*/ 165 w 110"/>
                  <a:gd name="T61" fmla="*/ 3 h 26"/>
                  <a:gd name="T62" fmla="*/ 189 w 110"/>
                  <a:gd name="T63" fmla="*/ 5 h 26"/>
                  <a:gd name="T64" fmla="*/ 209 w 110"/>
                  <a:gd name="T65" fmla="*/ 11 h 26"/>
                  <a:gd name="T66" fmla="*/ 228 w 110"/>
                  <a:gd name="T67" fmla="*/ 16 h 26"/>
                  <a:gd name="T68" fmla="*/ 247 w 110"/>
                  <a:gd name="T69" fmla="*/ 25 h 26"/>
                  <a:gd name="T70" fmla="*/ 264 w 110"/>
                  <a:gd name="T71" fmla="*/ 33 h 26"/>
                  <a:gd name="T72" fmla="*/ 288 w 110"/>
                  <a:gd name="T73" fmla="*/ 52 h 26"/>
                  <a:gd name="T74" fmla="*/ 294 w 110"/>
                  <a:gd name="T75" fmla="*/ 57 h 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" h="26">
                    <a:moveTo>
                      <a:pt x="107" y="21"/>
                    </a:moveTo>
                    <a:lnTo>
                      <a:pt x="108" y="21"/>
                    </a:lnTo>
                    <a:lnTo>
                      <a:pt x="110" y="22"/>
                    </a:lnTo>
                    <a:lnTo>
                      <a:pt x="107" y="21"/>
                    </a:lnTo>
                    <a:lnTo>
                      <a:pt x="103" y="19"/>
                    </a:lnTo>
                    <a:lnTo>
                      <a:pt x="96" y="12"/>
                    </a:lnTo>
                    <a:lnTo>
                      <a:pt x="90" y="10"/>
                    </a:lnTo>
                    <a:lnTo>
                      <a:pt x="83" y="6"/>
                    </a:lnTo>
                    <a:lnTo>
                      <a:pt x="76" y="5"/>
                    </a:lnTo>
                    <a:lnTo>
                      <a:pt x="67" y="4"/>
                    </a:lnTo>
                    <a:lnTo>
                      <a:pt x="60" y="1"/>
                    </a:lnTo>
                    <a:lnTo>
                      <a:pt x="52" y="1"/>
                    </a:lnTo>
                    <a:lnTo>
                      <a:pt x="39" y="1"/>
                    </a:lnTo>
                    <a:lnTo>
                      <a:pt x="29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19" y="10"/>
                    </a:lnTo>
                    <a:lnTo>
                      <a:pt x="13" y="15"/>
                    </a:lnTo>
                    <a:lnTo>
                      <a:pt x="6" y="19"/>
                    </a:lnTo>
                    <a:lnTo>
                      <a:pt x="0" y="26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9" y="1"/>
                    </a:lnTo>
                    <a:lnTo>
                      <a:pt x="52" y="0"/>
                    </a:lnTo>
                    <a:lnTo>
                      <a:pt x="60" y="1"/>
                    </a:lnTo>
                    <a:lnTo>
                      <a:pt x="69" y="2"/>
                    </a:lnTo>
                    <a:lnTo>
                      <a:pt x="76" y="4"/>
                    </a:lnTo>
                    <a:lnTo>
                      <a:pt x="83" y="6"/>
                    </a:lnTo>
                    <a:lnTo>
                      <a:pt x="90" y="9"/>
                    </a:lnTo>
                    <a:lnTo>
                      <a:pt x="96" y="12"/>
                    </a:lnTo>
                    <a:lnTo>
                      <a:pt x="105" y="19"/>
                    </a:lnTo>
                    <a:lnTo>
                      <a:pt x="10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3" name="Freeform 376"/>
              <p:cNvSpPr>
                <a:spLocks/>
              </p:cNvSpPr>
              <p:nvPr/>
            </p:nvSpPr>
            <p:spPr bwMode="auto">
              <a:xfrm>
                <a:off x="3252" y="1980"/>
                <a:ext cx="296" cy="225"/>
              </a:xfrm>
              <a:custGeom>
                <a:avLst/>
                <a:gdLst>
                  <a:gd name="T0" fmla="*/ 3 w 108"/>
                  <a:gd name="T1" fmla="*/ 214 h 82"/>
                  <a:gd name="T2" fmla="*/ 0 w 108"/>
                  <a:gd name="T3" fmla="*/ 225 h 82"/>
                  <a:gd name="T4" fmla="*/ 0 w 108"/>
                  <a:gd name="T5" fmla="*/ 214 h 82"/>
                  <a:gd name="T6" fmla="*/ 3 w 108"/>
                  <a:gd name="T7" fmla="*/ 211 h 82"/>
                  <a:gd name="T8" fmla="*/ 5 w 108"/>
                  <a:gd name="T9" fmla="*/ 200 h 82"/>
                  <a:gd name="T10" fmla="*/ 14 w 108"/>
                  <a:gd name="T11" fmla="*/ 167 h 82"/>
                  <a:gd name="T12" fmla="*/ 19 w 108"/>
                  <a:gd name="T13" fmla="*/ 145 h 82"/>
                  <a:gd name="T14" fmla="*/ 30 w 108"/>
                  <a:gd name="T15" fmla="*/ 123 h 82"/>
                  <a:gd name="T16" fmla="*/ 44 w 108"/>
                  <a:gd name="T17" fmla="*/ 99 h 82"/>
                  <a:gd name="T18" fmla="*/ 60 w 108"/>
                  <a:gd name="T19" fmla="*/ 77 h 82"/>
                  <a:gd name="T20" fmla="*/ 77 w 108"/>
                  <a:gd name="T21" fmla="*/ 55 h 82"/>
                  <a:gd name="T22" fmla="*/ 99 w 108"/>
                  <a:gd name="T23" fmla="*/ 38 h 82"/>
                  <a:gd name="T24" fmla="*/ 118 w 108"/>
                  <a:gd name="T25" fmla="*/ 27 h 82"/>
                  <a:gd name="T26" fmla="*/ 140 w 108"/>
                  <a:gd name="T27" fmla="*/ 16 h 82"/>
                  <a:gd name="T28" fmla="*/ 170 w 108"/>
                  <a:gd name="T29" fmla="*/ 5 h 82"/>
                  <a:gd name="T30" fmla="*/ 184 w 108"/>
                  <a:gd name="T31" fmla="*/ 3 h 82"/>
                  <a:gd name="T32" fmla="*/ 211 w 108"/>
                  <a:gd name="T33" fmla="*/ 0 h 82"/>
                  <a:gd name="T34" fmla="*/ 238 w 108"/>
                  <a:gd name="T35" fmla="*/ 0 h 82"/>
                  <a:gd name="T36" fmla="*/ 263 w 108"/>
                  <a:gd name="T37" fmla="*/ 3 h 82"/>
                  <a:gd name="T38" fmla="*/ 296 w 108"/>
                  <a:gd name="T39" fmla="*/ 5 h 82"/>
                  <a:gd name="T40" fmla="*/ 263 w 108"/>
                  <a:gd name="T41" fmla="*/ 5 h 82"/>
                  <a:gd name="T42" fmla="*/ 252 w 108"/>
                  <a:gd name="T43" fmla="*/ 3 h 82"/>
                  <a:gd name="T44" fmla="*/ 222 w 108"/>
                  <a:gd name="T45" fmla="*/ 3 h 82"/>
                  <a:gd name="T46" fmla="*/ 195 w 108"/>
                  <a:gd name="T47" fmla="*/ 3 h 82"/>
                  <a:gd name="T48" fmla="*/ 181 w 108"/>
                  <a:gd name="T49" fmla="*/ 5 h 82"/>
                  <a:gd name="T50" fmla="*/ 167 w 108"/>
                  <a:gd name="T51" fmla="*/ 11 h 82"/>
                  <a:gd name="T52" fmla="*/ 137 w 108"/>
                  <a:gd name="T53" fmla="*/ 19 h 82"/>
                  <a:gd name="T54" fmla="*/ 115 w 108"/>
                  <a:gd name="T55" fmla="*/ 27 h 82"/>
                  <a:gd name="T56" fmla="*/ 96 w 108"/>
                  <a:gd name="T57" fmla="*/ 41 h 82"/>
                  <a:gd name="T58" fmla="*/ 77 w 108"/>
                  <a:gd name="T59" fmla="*/ 58 h 82"/>
                  <a:gd name="T60" fmla="*/ 60 w 108"/>
                  <a:gd name="T61" fmla="*/ 77 h 82"/>
                  <a:gd name="T62" fmla="*/ 44 w 108"/>
                  <a:gd name="T63" fmla="*/ 102 h 82"/>
                  <a:gd name="T64" fmla="*/ 30 w 108"/>
                  <a:gd name="T65" fmla="*/ 126 h 82"/>
                  <a:gd name="T66" fmla="*/ 25 w 108"/>
                  <a:gd name="T67" fmla="*/ 145 h 82"/>
                  <a:gd name="T68" fmla="*/ 16 w 108"/>
                  <a:gd name="T69" fmla="*/ 167 h 82"/>
                  <a:gd name="T70" fmla="*/ 5 w 108"/>
                  <a:gd name="T71" fmla="*/ 200 h 82"/>
                  <a:gd name="T72" fmla="*/ 5 w 108"/>
                  <a:gd name="T73" fmla="*/ 211 h 82"/>
                  <a:gd name="T74" fmla="*/ 3 w 108"/>
                  <a:gd name="T75" fmla="*/ 214 h 8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82">
                    <a:moveTo>
                      <a:pt x="1" y="78"/>
                    </a:moveTo>
                    <a:lnTo>
                      <a:pt x="0" y="82"/>
                    </a:lnTo>
                    <a:lnTo>
                      <a:pt x="0" y="78"/>
                    </a:lnTo>
                    <a:lnTo>
                      <a:pt x="1" y="77"/>
                    </a:lnTo>
                    <a:lnTo>
                      <a:pt x="2" y="73"/>
                    </a:lnTo>
                    <a:lnTo>
                      <a:pt x="5" y="61"/>
                    </a:lnTo>
                    <a:lnTo>
                      <a:pt x="7" y="53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22" y="28"/>
                    </a:lnTo>
                    <a:lnTo>
                      <a:pt x="28" y="20"/>
                    </a:lnTo>
                    <a:lnTo>
                      <a:pt x="36" y="14"/>
                    </a:lnTo>
                    <a:lnTo>
                      <a:pt x="43" y="10"/>
                    </a:lnTo>
                    <a:lnTo>
                      <a:pt x="51" y="6"/>
                    </a:lnTo>
                    <a:lnTo>
                      <a:pt x="62" y="2"/>
                    </a:lnTo>
                    <a:lnTo>
                      <a:pt x="67" y="1"/>
                    </a:lnTo>
                    <a:lnTo>
                      <a:pt x="77" y="0"/>
                    </a:lnTo>
                    <a:lnTo>
                      <a:pt x="87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96" y="2"/>
                    </a:lnTo>
                    <a:lnTo>
                      <a:pt x="92" y="1"/>
                    </a:lnTo>
                    <a:lnTo>
                      <a:pt x="81" y="1"/>
                    </a:lnTo>
                    <a:lnTo>
                      <a:pt x="71" y="1"/>
                    </a:lnTo>
                    <a:lnTo>
                      <a:pt x="66" y="2"/>
                    </a:lnTo>
                    <a:lnTo>
                      <a:pt x="61" y="4"/>
                    </a:lnTo>
                    <a:lnTo>
                      <a:pt x="50" y="7"/>
                    </a:lnTo>
                    <a:lnTo>
                      <a:pt x="42" y="10"/>
                    </a:lnTo>
                    <a:lnTo>
                      <a:pt x="35" y="15"/>
                    </a:lnTo>
                    <a:lnTo>
                      <a:pt x="28" y="21"/>
                    </a:lnTo>
                    <a:lnTo>
                      <a:pt x="22" y="28"/>
                    </a:lnTo>
                    <a:lnTo>
                      <a:pt x="16" y="37"/>
                    </a:lnTo>
                    <a:lnTo>
                      <a:pt x="11" y="46"/>
                    </a:lnTo>
                    <a:lnTo>
                      <a:pt x="9" y="53"/>
                    </a:lnTo>
                    <a:lnTo>
                      <a:pt x="6" y="61"/>
                    </a:lnTo>
                    <a:lnTo>
                      <a:pt x="2" y="73"/>
                    </a:lnTo>
                    <a:lnTo>
                      <a:pt x="2" y="77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4" name="Freeform 377"/>
              <p:cNvSpPr>
                <a:spLocks/>
              </p:cNvSpPr>
              <p:nvPr/>
            </p:nvSpPr>
            <p:spPr bwMode="auto">
              <a:xfrm>
                <a:off x="3266" y="2013"/>
                <a:ext cx="115" cy="217"/>
              </a:xfrm>
              <a:custGeom>
                <a:avLst/>
                <a:gdLst>
                  <a:gd name="T0" fmla="*/ 3 w 42"/>
                  <a:gd name="T1" fmla="*/ 209 h 79"/>
                  <a:gd name="T2" fmla="*/ 3 w 42"/>
                  <a:gd name="T3" fmla="*/ 212 h 79"/>
                  <a:gd name="T4" fmla="*/ 0 w 42"/>
                  <a:gd name="T5" fmla="*/ 217 h 79"/>
                  <a:gd name="T6" fmla="*/ 0 w 42"/>
                  <a:gd name="T7" fmla="*/ 212 h 79"/>
                  <a:gd name="T8" fmla="*/ 0 w 42"/>
                  <a:gd name="T9" fmla="*/ 209 h 79"/>
                  <a:gd name="T10" fmla="*/ 0 w 42"/>
                  <a:gd name="T11" fmla="*/ 203 h 79"/>
                  <a:gd name="T12" fmla="*/ 5 w 42"/>
                  <a:gd name="T13" fmla="*/ 181 h 79"/>
                  <a:gd name="T14" fmla="*/ 25 w 42"/>
                  <a:gd name="T15" fmla="*/ 124 h 79"/>
                  <a:gd name="T16" fmla="*/ 44 w 42"/>
                  <a:gd name="T17" fmla="*/ 66 h 79"/>
                  <a:gd name="T18" fmla="*/ 55 w 42"/>
                  <a:gd name="T19" fmla="*/ 49 h 79"/>
                  <a:gd name="T20" fmla="*/ 58 w 42"/>
                  <a:gd name="T21" fmla="*/ 41 h 79"/>
                  <a:gd name="T22" fmla="*/ 71 w 42"/>
                  <a:gd name="T23" fmla="*/ 33 h 79"/>
                  <a:gd name="T24" fmla="*/ 96 w 42"/>
                  <a:gd name="T25" fmla="*/ 11 h 79"/>
                  <a:gd name="T26" fmla="*/ 115 w 42"/>
                  <a:gd name="T27" fmla="*/ 0 h 79"/>
                  <a:gd name="T28" fmla="*/ 96 w 42"/>
                  <a:gd name="T29" fmla="*/ 14 h 79"/>
                  <a:gd name="T30" fmla="*/ 77 w 42"/>
                  <a:gd name="T31" fmla="*/ 27 h 79"/>
                  <a:gd name="T32" fmla="*/ 58 w 42"/>
                  <a:gd name="T33" fmla="*/ 44 h 79"/>
                  <a:gd name="T34" fmla="*/ 55 w 42"/>
                  <a:gd name="T35" fmla="*/ 52 h 79"/>
                  <a:gd name="T36" fmla="*/ 44 w 42"/>
                  <a:gd name="T37" fmla="*/ 69 h 79"/>
                  <a:gd name="T38" fmla="*/ 25 w 42"/>
                  <a:gd name="T39" fmla="*/ 124 h 79"/>
                  <a:gd name="T40" fmla="*/ 5 w 42"/>
                  <a:gd name="T41" fmla="*/ 181 h 79"/>
                  <a:gd name="T42" fmla="*/ 3 w 42"/>
                  <a:gd name="T43" fmla="*/ 203 h 79"/>
                  <a:gd name="T44" fmla="*/ 3 w 42"/>
                  <a:gd name="T45" fmla="*/ 209 h 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" h="79">
                    <a:moveTo>
                      <a:pt x="1" y="76"/>
                    </a:moveTo>
                    <a:lnTo>
                      <a:pt x="1" y="77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66"/>
                    </a:lnTo>
                    <a:lnTo>
                      <a:pt x="9" y="45"/>
                    </a:lnTo>
                    <a:lnTo>
                      <a:pt x="16" y="24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6" y="12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5" y="5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20" y="19"/>
                    </a:lnTo>
                    <a:lnTo>
                      <a:pt x="16" y="25"/>
                    </a:lnTo>
                    <a:lnTo>
                      <a:pt x="9" y="45"/>
                    </a:lnTo>
                    <a:lnTo>
                      <a:pt x="2" y="66"/>
                    </a:lnTo>
                    <a:lnTo>
                      <a:pt x="1" y="74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5" name="Freeform 378"/>
              <p:cNvSpPr>
                <a:spLocks/>
              </p:cNvSpPr>
              <p:nvPr/>
            </p:nvSpPr>
            <p:spPr bwMode="auto">
              <a:xfrm>
                <a:off x="3277" y="2010"/>
                <a:ext cx="368" cy="236"/>
              </a:xfrm>
              <a:custGeom>
                <a:avLst/>
                <a:gdLst>
                  <a:gd name="T0" fmla="*/ 354 w 134"/>
                  <a:gd name="T1" fmla="*/ 60 h 86"/>
                  <a:gd name="T2" fmla="*/ 357 w 134"/>
                  <a:gd name="T3" fmla="*/ 60 h 86"/>
                  <a:gd name="T4" fmla="*/ 368 w 134"/>
                  <a:gd name="T5" fmla="*/ 69 h 86"/>
                  <a:gd name="T6" fmla="*/ 357 w 134"/>
                  <a:gd name="T7" fmla="*/ 60 h 86"/>
                  <a:gd name="T8" fmla="*/ 354 w 134"/>
                  <a:gd name="T9" fmla="*/ 60 h 86"/>
                  <a:gd name="T10" fmla="*/ 341 w 134"/>
                  <a:gd name="T11" fmla="*/ 55 h 86"/>
                  <a:gd name="T12" fmla="*/ 302 w 134"/>
                  <a:gd name="T13" fmla="*/ 36 h 86"/>
                  <a:gd name="T14" fmla="*/ 275 w 134"/>
                  <a:gd name="T15" fmla="*/ 22 h 86"/>
                  <a:gd name="T16" fmla="*/ 247 w 134"/>
                  <a:gd name="T17" fmla="*/ 14 h 86"/>
                  <a:gd name="T18" fmla="*/ 214 w 134"/>
                  <a:gd name="T19" fmla="*/ 8 h 86"/>
                  <a:gd name="T20" fmla="*/ 179 w 134"/>
                  <a:gd name="T21" fmla="*/ 3 h 86"/>
                  <a:gd name="T22" fmla="*/ 148 w 134"/>
                  <a:gd name="T23" fmla="*/ 11 h 86"/>
                  <a:gd name="T24" fmla="*/ 118 w 134"/>
                  <a:gd name="T25" fmla="*/ 25 h 86"/>
                  <a:gd name="T26" fmla="*/ 91 w 134"/>
                  <a:gd name="T27" fmla="*/ 38 h 86"/>
                  <a:gd name="T28" fmla="*/ 71 w 134"/>
                  <a:gd name="T29" fmla="*/ 55 h 86"/>
                  <a:gd name="T30" fmla="*/ 52 w 134"/>
                  <a:gd name="T31" fmla="*/ 71 h 86"/>
                  <a:gd name="T32" fmla="*/ 44 w 134"/>
                  <a:gd name="T33" fmla="*/ 85 h 86"/>
                  <a:gd name="T34" fmla="*/ 36 w 134"/>
                  <a:gd name="T35" fmla="*/ 102 h 86"/>
                  <a:gd name="T36" fmla="*/ 33 w 134"/>
                  <a:gd name="T37" fmla="*/ 110 h 86"/>
                  <a:gd name="T38" fmla="*/ 22 w 134"/>
                  <a:gd name="T39" fmla="*/ 134 h 86"/>
                  <a:gd name="T40" fmla="*/ 14 w 134"/>
                  <a:gd name="T41" fmla="*/ 165 h 86"/>
                  <a:gd name="T42" fmla="*/ 8 w 134"/>
                  <a:gd name="T43" fmla="*/ 181 h 86"/>
                  <a:gd name="T44" fmla="*/ 8 w 134"/>
                  <a:gd name="T45" fmla="*/ 198 h 86"/>
                  <a:gd name="T46" fmla="*/ 0 w 134"/>
                  <a:gd name="T47" fmla="*/ 236 h 86"/>
                  <a:gd name="T48" fmla="*/ 8 w 134"/>
                  <a:gd name="T49" fmla="*/ 195 h 86"/>
                  <a:gd name="T50" fmla="*/ 8 w 134"/>
                  <a:gd name="T51" fmla="*/ 181 h 86"/>
                  <a:gd name="T52" fmla="*/ 16 w 134"/>
                  <a:gd name="T53" fmla="*/ 143 h 86"/>
                  <a:gd name="T54" fmla="*/ 30 w 134"/>
                  <a:gd name="T55" fmla="*/ 110 h 86"/>
                  <a:gd name="T56" fmla="*/ 36 w 134"/>
                  <a:gd name="T57" fmla="*/ 96 h 86"/>
                  <a:gd name="T58" fmla="*/ 38 w 134"/>
                  <a:gd name="T59" fmla="*/ 93 h 86"/>
                  <a:gd name="T60" fmla="*/ 44 w 134"/>
                  <a:gd name="T61" fmla="*/ 82 h 86"/>
                  <a:gd name="T62" fmla="*/ 58 w 134"/>
                  <a:gd name="T63" fmla="*/ 69 h 86"/>
                  <a:gd name="T64" fmla="*/ 71 w 134"/>
                  <a:gd name="T65" fmla="*/ 52 h 86"/>
                  <a:gd name="T66" fmla="*/ 93 w 134"/>
                  <a:gd name="T67" fmla="*/ 36 h 86"/>
                  <a:gd name="T68" fmla="*/ 118 w 134"/>
                  <a:gd name="T69" fmla="*/ 22 h 86"/>
                  <a:gd name="T70" fmla="*/ 148 w 134"/>
                  <a:gd name="T71" fmla="*/ 8 h 86"/>
                  <a:gd name="T72" fmla="*/ 184 w 134"/>
                  <a:gd name="T73" fmla="*/ 0 h 86"/>
                  <a:gd name="T74" fmla="*/ 217 w 134"/>
                  <a:gd name="T75" fmla="*/ 3 h 86"/>
                  <a:gd name="T76" fmla="*/ 247 w 134"/>
                  <a:gd name="T77" fmla="*/ 11 h 86"/>
                  <a:gd name="T78" fmla="*/ 280 w 134"/>
                  <a:gd name="T79" fmla="*/ 22 h 86"/>
                  <a:gd name="T80" fmla="*/ 302 w 134"/>
                  <a:gd name="T81" fmla="*/ 30 h 86"/>
                  <a:gd name="T82" fmla="*/ 341 w 134"/>
                  <a:gd name="T83" fmla="*/ 52 h 86"/>
                  <a:gd name="T84" fmla="*/ 354 w 134"/>
                  <a:gd name="T85" fmla="*/ 6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4" h="86">
                    <a:moveTo>
                      <a:pt x="129" y="22"/>
                    </a:moveTo>
                    <a:lnTo>
                      <a:pt x="130" y="22"/>
                    </a:lnTo>
                    <a:lnTo>
                      <a:pt x="134" y="25"/>
                    </a:lnTo>
                    <a:lnTo>
                      <a:pt x="130" y="22"/>
                    </a:lnTo>
                    <a:lnTo>
                      <a:pt x="129" y="22"/>
                    </a:lnTo>
                    <a:lnTo>
                      <a:pt x="124" y="20"/>
                    </a:lnTo>
                    <a:lnTo>
                      <a:pt x="110" y="13"/>
                    </a:lnTo>
                    <a:lnTo>
                      <a:pt x="100" y="8"/>
                    </a:lnTo>
                    <a:lnTo>
                      <a:pt x="90" y="5"/>
                    </a:lnTo>
                    <a:lnTo>
                      <a:pt x="78" y="3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3" y="9"/>
                    </a:lnTo>
                    <a:lnTo>
                      <a:pt x="33" y="14"/>
                    </a:lnTo>
                    <a:lnTo>
                      <a:pt x="26" y="20"/>
                    </a:lnTo>
                    <a:lnTo>
                      <a:pt x="19" y="26"/>
                    </a:lnTo>
                    <a:lnTo>
                      <a:pt x="16" y="31"/>
                    </a:lnTo>
                    <a:lnTo>
                      <a:pt x="13" y="37"/>
                    </a:lnTo>
                    <a:lnTo>
                      <a:pt x="12" y="40"/>
                    </a:lnTo>
                    <a:lnTo>
                      <a:pt x="8" y="49"/>
                    </a:lnTo>
                    <a:lnTo>
                      <a:pt x="5" y="60"/>
                    </a:lnTo>
                    <a:lnTo>
                      <a:pt x="3" y="66"/>
                    </a:lnTo>
                    <a:lnTo>
                      <a:pt x="3" y="72"/>
                    </a:lnTo>
                    <a:lnTo>
                      <a:pt x="0" y="86"/>
                    </a:lnTo>
                    <a:lnTo>
                      <a:pt x="3" y="71"/>
                    </a:lnTo>
                    <a:lnTo>
                      <a:pt x="3" y="66"/>
                    </a:lnTo>
                    <a:lnTo>
                      <a:pt x="6" y="52"/>
                    </a:lnTo>
                    <a:lnTo>
                      <a:pt x="11" y="40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21" y="25"/>
                    </a:lnTo>
                    <a:lnTo>
                      <a:pt x="26" y="19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54" y="3"/>
                    </a:lnTo>
                    <a:lnTo>
                      <a:pt x="67" y="0"/>
                    </a:lnTo>
                    <a:lnTo>
                      <a:pt x="79" y="1"/>
                    </a:lnTo>
                    <a:lnTo>
                      <a:pt x="90" y="4"/>
                    </a:lnTo>
                    <a:lnTo>
                      <a:pt x="102" y="8"/>
                    </a:lnTo>
                    <a:lnTo>
                      <a:pt x="110" y="11"/>
                    </a:lnTo>
                    <a:lnTo>
                      <a:pt x="124" y="19"/>
                    </a:lnTo>
                    <a:lnTo>
                      <a:pt x="129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6" name="Freeform 379"/>
              <p:cNvSpPr>
                <a:spLocks/>
              </p:cNvSpPr>
              <p:nvPr/>
            </p:nvSpPr>
            <p:spPr bwMode="auto">
              <a:xfrm>
                <a:off x="3282" y="2238"/>
                <a:ext cx="17" cy="39"/>
              </a:xfrm>
              <a:custGeom>
                <a:avLst/>
                <a:gdLst>
                  <a:gd name="T0" fmla="*/ 3 w 6"/>
                  <a:gd name="T1" fmla="*/ 36 h 14"/>
                  <a:gd name="T2" fmla="*/ 3 w 6"/>
                  <a:gd name="T3" fmla="*/ 39 h 14"/>
                  <a:gd name="T4" fmla="*/ 0 w 6"/>
                  <a:gd name="T5" fmla="*/ 39 h 14"/>
                  <a:gd name="T6" fmla="*/ 0 w 6"/>
                  <a:gd name="T7" fmla="*/ 22 h 14"/>
                  <a:gd name="T8" fmla="*/ 3 w 6"/>
                  <a:gd name="T9" fmla="*/ 11 h 14"/>
                  <a:gd name="T10" fmla="*/ 9 w 6"/>
                  <a:gd name="T11" fmla="*/ 8 h 14"/>
                  <a:gd name="T12" fmla="*/ 14 w 6"/>
                  <a:gd name="T13" fmla="*/ 0 h 14"/>
                  <a:gd name="T14" fmla="*/ 17 w 6"/>
                  <a:gd name="T15" fmla="*/ 0 h 14"/>
                  <a:gd name="T16" fmla="*/ 14 w 6"/>
                  <a:gd name="T17" fmla="*/ 6 h 14"/>
                  <a:gd name="T18" fmla="*/ 9 w 6"/>
                  <a:gd name="T19" fmla="*/ 8 h 14"/>
                  <a:gd name="T20" fmla="*/ 3 w 6"/>
                  <a:gd name="T21" fmla="*/ 11 h 14"/>
                  <a:gd name="T22" fmla="*/ 3 w 6"/>
                  <a:gd name="T23" fmla="*/ 22 h 14"/>
                  <a:gd name="T24" fmla="*/ 3 w 6"/>
                  <a:gd name="T25" fmla="*/ 36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14">
                    <a:moveTo>
                      <a:pt x="1" y="13"/>
                    </a:moveTo>
                    <a:lnTo>
                      <a:pt x="1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1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7" name="Freeform 380"/>
              <p:cNvSpPr>
                <a:spLocks/>
              </p:cNvSpPr>
              <p:nvPr/>
            </p:nvSpPr>
            <p:spPr bwMode="auto">
              <a:xfrm>
                <a:off x="3310" y="2046"/>
                <a:ext cx="115" cy="277"/>
              </a:xfrm>
              <a:custGeom>
                <a:avLst/>
                <a:gdLst>
                  <a:gd name="T0" fmla="*/ 16 w 42"/>
                  <a:gd name="T1" fmla="*/ 269 h 101"/>
                  <a:gd name="T2" fmla="*/ 16 w 42"/>
                  <a:gd name="T3" fmla="*/ 272 h 101"/>
                  <a:gd name="T4" fmla="*/ 16 w 42"/>
                  <a:gd name="T5" fmla="*/ 277 h 101"/>
                  <a:gd name="T6" fmla="*/ 16 w 42"/>
                  <a:gd name="T7" fmla="*/ 272 h 101"/>
                  <a:gd name="T8" fmla="*/ 16 w 42"/>
                  <a:gd name="T9" fmla="*/ 269 h 101"/>
                  <a:gd name="T10" fmla="*/ 16 w 42"/>
                  <a:gd name="T11" fmla="*/ 258 h 101"/>
                  <a:gd name="T12" fmla="*/ 11 w 42"/>
                  <a:gd name="T13" fmla="*/ 233 h 101"/>
                  <a:gd name="T14" fmla="*/ 5 w 42"/>
                  <a:gd name="T15" fmla="*/ 197 h 101"/>
                  <a:gd name="T16" fmla="*/ 0 w 42"/>
                  <a:gd name="T17" fmla="*/ 156 h 101"/>
                  <a:gd name="T18" fmla="*/ 5 w 42"/>
                  <a:gd name="T19" fmla="*/ 134 h 101"/>
                  <a:gd name="T20" fmla="*/ 14 w 42"/>
                  <a:gd name="T21" fmla="*/ 118 h 101"/>
                  <a:gd name="T22" fmla="*/ 30 w 42"/>
                  <a:gd name="T23" fmla="*/ 85 h 101"/>
                  <a:gd name="T24" fmla="*/ 44 w 42"/>
                  <a:gd name="T25" fmla="*/ 63 h 101"/>
                  <a:gd name="T26" fmla="*/ 52 w 42"/>
                  <a:gd name="T27" fmla="*/ 60 h 101"/>
                  <a:gd name="T28" fmla="*/ 66 w 42"/>
                  <a:gd name="T29" fmla="*/ 44 h 101"/>
                  <a:gd name="T30" fmla="*/ 79 w 42"/>
                  <a:gd name="T31" fmla="*/ 25 h 101"/>
                  <a:gd name="T32" fmla="*/ 96 w 42"/>
                  <a:gd name="T33" fmla="*/ 11 h 101"/>
                  <a:gd name="T34" fmla="*/ 115 w 42"/>
                  <a:gd name="T35" fmla="*/ 0 h 101"/>
                  <a:gd name="T36" fmla="*/ 93 w 42"/>
                  <a:gd name="T37" fmla="*/ 16 h 101"/>
                  <a:gd name="T38" fmla="*/ 85 w 42"/>
                  <a:gd name="T39" fmla="*/ 19 h 101"/>
                  <a:gd name="T40" fmla="*/ 71 w 42"/>
                  <a:gd name="T41" fmla="*/ 36 h 101"/>
                  <a:gd name="T42" fmla="*/ 52 w 42"/>
                  <a:gd name="T43" fmla="*/ 63 h 101"/>
                  <a:gd name="T44" fmla="*/ 44 w 42"/>
                  <a:gd name="T45" fmla="*/ 66 h 101"/>
                  <a:gd name="T46" fmla="*/ 30 w 42"/>
                  <a:gd name="T47" fmla="*/ 88 h 101"/>
                  <a:gd name="T48" fmla="*/ 14 w 42"/>
                  <a:gd name="T49" fmla="*/ 118 h 101"/>
                  <a:gd name="T50" fmla="*/ 5 w 42"/>
                  <a:gd name="T51" fmla="*/ 137 h 101"/>
                  <a:gd name="T52" fmla="*/ 3 w 42"/>
                  <a:gd name="T53" fmla="*/ 159 h 101"/>
                  <a:gd name="T54" fmla="*/ 5 w 42"/>
                  <a:gd name="T55" fmla="*/ 197 h 101"/>
                  <a:gd name="T56" fmla="*/ 14 w 42"/>
                  <a:gd name="T57" fmla="*/ 233 h 101"/>
                  <a:gd name="T58" fmla="*/ 16 w 42"/>
                  <a:gd name="T59" fmla="*/ 258 h 101"/>
                  <a:gd name="T60" fmla="*/ 16 w 42"/>
                  <a:gd name="T61" fmla="*/ 269 h 10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2" h="101">
                    <a:moveTo>
                      <a:pt x="6" y="98"/>
                    </a:moveTo>
                    <a:lnTo>
                      <a:pt x="6" y="99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6" y="94"/>
                    </a:lnTo>
                    <a:lnTo>
                      <a:pt x="4" y="85"/>
                    </a:lnTo>
                    <a:lnTo>
                      <a:pt x="2" y="72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5" y="43"/>
                    </a:lnTo>
                    <a:lnTo>
                      <a:pt x="11" y="31"/>
                    </a:lnTo>
                    <a:lnTo>
                      <a:pt x="16" y="23"/>
                    </a:lnTo>
                    <a:lnTo>
                      <a:pt x="19" y="22"/>
                    </a:lnTo>
                    <a:lnTo>
                      <a:pt x="24" y="16"/>
                    </a:lnTo>
                    <a:lnTo>
                      <a:pt x="29" y="9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4" y="6"/>
                    </a:lnTo>
                    <a:lnTo>
                      <a:pt x="31" y="7"/>
                    </a:lnTo>
                    <a:lnTo>
                      <a:pt x="26" y="13"/>
                    </a:lnTo>
                    <a:lnTo>
                      <a:pt x="19" y="23"/>
                    </a:lnTo>
                    <a:lnTo>
                      <a:pt x="16" y="24"/>
                    </a:lnTo>
                    <a:lnTo>
                      <a:pt x="11" y="32"/>
                    </a:lnTo>
                    <a:lnTo>
                      <a:pt x="5" y="43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2" y="72"/>
                    </a:lnTo>
                    <a:lnTo>
                      <a:pt x="5" y="85"/>
                    </a:lnTo>
                    <a:lnTo>
                      <a:pt x="6" y="94"/>
                    </a:lnTo>
                    <a:lnTo>
                      <a:pt x="6" y="9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8" name="Freeform 381"/>
              <p:cNvSpPr>
                <a:spLocks/>
              </p:cNvSpPr>
              <p:nvPr/>
            </p:nvSpPr>
            <p:spPr bwMode="auto">
              <a:xfrm>
                <a:off x="3354" y="2046"/>
                <a:ext cx="293" cy="338"/>
              </a:xfrm>
              <a:custGeom>
                <a:avLst/>
                <a:gdLst>
                  <a:gd name="T0" fmla="*/ 282 w 107"/>
                  <a:gd name="T1" fmla="*/ 71 h 123"/>
                  <a:gd name="T2" fmla="*/ 282 w 107"/>
                  <a:gd name="T3" fmla="*/ 74 h 123"/>
                  <a:gd name="T4" fmla="*/ 293 w 107"/>
                  <a:gd name="T5" fmla="*/ 85 h 123"/>
                  <a:gd name="T6" fmla="*/ 282 w 107"/>
                  <a:gd name="T7" fmla="*/ 74 h 123"/>
                  <a:gd name="T8" fmla="*/ 279 w 107"/>
                  <a:gd name="T9" fmla="*/ 74 h 123"/>
                  <a:gd name="T10" fmla="*/ 263 w 107"/>
                  <a:gd name="T11" fmla="*/ 63 h 123"/>
                  <a:gd name="T12" fmla="*/ 214 w 107"/>
                  <a:gd name="T13" fmla="*/ 36 h 123"/>
                  <a:gd name="T14" fmla="*/ 189 w 107"/>
                  <a:gd name="T15" fmla="*/ 22 h 123"/>
                  <a:gd name="T16" fmla="*/ 151 w 107"/>
                  <a:gd name="T17" fmla="*/ 5 h 123"/>
                  <a:gd name="T18" fmla="*/ 129 w 107"/>
                  <a:gd name="T19" fmla="*/ 3 h 123"/>
                  <a:gd name="T20" fmla="*/ 110 w 107"/>
                  <a:gd name="T21" fmla="*/ 3 h 123"/>
                  <a:gd name="T22" fmla="*/ 88 w 107"/>
                  <a:gd name="T23" fmla="*/ 5 h 123"/>
                  <a:gd name="T24" fmla="*/ 71 w 107"/>
                  <a:gd name="T25" fmla="*/ 16 h 123"/>
                  <a:gd name="T26" fmla="*/ 38 w 107"/>
                  <a:gd name="T27" fmla="*/ 44 h 123"/>
                  <a:gd name="T28" fmla="*/ 25 w 107"/>
                  <a:gd name="T29" fmla="*/ 58 h 123"/>
                  <a:gd name="T30" fmla="*/ 14 w 107"/>
                  <a:gd name="T31" fmla="*/ 71 h 123"/>
                  <a:gd name="T32" fmla="*/ 8 w 107"/>
                  <a:gd name="T33" fmla="*/ 91 h 123"/>
                  <a:gd name="T34" fmla="*/ 8 w 107"/>
                  <a:gd name="T35" fmla="*/ 107 h 123"/>
                  <a:gd name="T36" fmla="*/ 3 w 107"/>
                  <a:gd name="T37" fmla="*/ 143 h 123"/>
                  <a:gd name="T38" fmla="*/ 8 w 107"/>
                  <a:gd name="T39" fmla="*/ 173 h 123"/>
                  <a:gd name="T40" fmla="*/ 11 w 107"/>
                  <a:gd name="T41" fmla="*/ 192 h 123"/>
                  <a:gd name="T42" fmla="*/ 22 w 107"/>
                  <a:gd name="T43" fmla="*/ 212 h 123"/>
                  <a:gd name="T44" fmla="*/ 41 w 107"/>
                  <a:gd name="T45" fmla="*/ 247 h 123"/>
                  <a:gd name="T46" fmla="*/ 63 w 107"/>
                  <a:gd name="T47" fmla="*/ 283 h 123"/>
                  <a:gd name="T48" fmla="*/ 79 w 107"/>
                  <a:gd name="T49" fmla="*/ 300 h 123"/>
                  <a:gd name="T50" fmla="*/ 93 w 107"/>
                  <a:gd name="T51" fmla="*/ 313 h 123"/>
                  <a:gd name="T52" fmla="*/ 137 w 107"/>
                  <a:gd name="T53" fmla="*/ 338 h 123"/>
                  <a:gd name="T54" fmla="*/ 88 w 107"/>
                  <a:gd name="T55" fmla="*/ 313 h 123"/>
                  <a:gd name="T56" fmla="*/ 85 w 107"/>
                  <a:gd name="T57" fmla="*/ 311 h 123"/>
                  <a:gd name="T58" fmla="*/ 77 w 107"/>
                  <a:gd name="T59" fmla="*/ 300 h 123"/>
                  <a:gd name="T60" fmla="*/ 49 w 107"/>
                  <a:gd name="T61" fmla="*/ 264 h 123"/>
                  <a:gd name="T62" fmla="*/ 25 w 107"/>
                  <a:gd name="T63" fmla="*/ 225 h 123"/>
                  <a:gd name="T64" fmla="*/ 14 w 107"/>
                  <a:gd name="T65" fmla="*/ 206 h 123"/>
                  <a:gd name="T66" fmla="*/ 8 w 107"/>
                  <a:gd name="T67" fmla="*/ 187 h 123"/>
                  <a:gd name="T68" fmla="*/ 3 w 107"/>
                  <a:gd name="T69" fmla="*/ 165 h 123"/>
                  <a:gd name="T70" fmla="*/ 0 w 107"/>
                  <a:gd name="T71" fmla="*/ 137 h 123"/>
                  <a:gd name="T72" fmla="*/ 3 w 107"/>
                  <a:gd name="T73" fmla="*/ 104 h 123"/>
                  <a:gd name="T74" fmla="*/ 8 w 107"/>
                  <a:gd name="T75" fmla="*/ 88 h 123"/>
                  <a:gd name="T76" fmla="*/ 14 w 107"/>
                  <a:gd name="T77" fmla="*/ 66 h 123"/>
                  <a:gd name="T78" fmla="*/ 25 w 107"/>
                  <a:gd name="T79" fmla="*/ 49 h 123"/>
                  <a:gd name="T80" fmla="*/ 41 w 107"/>
                  <a:gd name="T81" fmla="*/ 36 h 123"/>
                  <a:gd name="T82" fmla="*/ 71 w 107"/>
                  <a:gd name="T83" fmla="*/ 11 h 123"/>
                  <a:gd name="T84" fmla="*/ 93 w 107"/>
                  <a:gd name="T85" fmla="*/ 3 h 123"/>
                  <a:gd name="T86" fmla="*/ 112 w 107"/>
                  <a:gd name="T87" fmla="*/ 0 h 123"/>
                  <a:gd name="T88" fmla="*/ 134 w 107"/>
                  <a:gd name="T89" fmla="*/ 0 h 123"/>
                  <a:gd name="T90" fmla="*/ 151 w 107"/>
                  <a:gd name="T91" fmla="*/ 5 h 123"/>
                  <a:gd name="T92" fmla="*/ 189 w 107"/>
                  <a:gd name="T93" fmla="*/ 19 h 123"/>
                  <a:gd name="T94" fmla="*/ 219 w 107"/>
                  <a:gd name="T95" fmla="*/ 36 h 123"/>
                  <a:gd name="T96" fmla="*/ 263 w 107"/>
                  <a:gd name="T97" fmla="*/ 63 h 123"/>
                  <a:gd name="T98" fmla="*/ 282 w 107"/>
                  <a:gd name="T99" fmla="*/ 71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" h="123">
                    <a:moveTo>
                      <a:pt x="103" y="26"/>
                    </a:moveTo>
                    <a:lnTo>
                      <a:pt x="103" y="27"/>
                    </a:lnTo>
                    <a:lnTo>
                      <a:pt x="107" y="31"/>
                    </a:lnTo>
                    <a:lnTo>
                      <a:pt x="103" y="27"/>
                    </a:lnTo>
                    <a:lnTo>
                      <a:pt x="102" y="27"/>
                    </a:lnTo>
                    <a:lnTo>
                      <a:pt x="96" y="23"/>
                    </a:lnTo>
                    <a:lnTo>
                      <a:pt x="78" y="13"/>
                    </a:lnTo>
                    <a:lnTo>
                      <a:pt x="69" y="8"/>
                    </a:lnTo>
                    <a:lnTo>
                      <a:pt x="55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2" y="2"/>
                    </a:lnTo>
                    <a:lnTo>
                      <a:pt x="26" y="6"/>
                    </a:lnTo>
                    <a:lnTo>
                      <a:pt x="14" y="16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1" y="52"/>
                    </a:lnTo>
                    <a:lnTo>
                      <a:pt x="3" y="63"/>
                    </a:lnTo>
                    <a:lnTo>
                      <a:pt x="4" y="70"/>
                    </a:lnTo>
                    <a:lnTo>
                      <a:pt x="8" y="77"/>
                    </a:lnTo>
                    <a:lnTo>
                      <a:pt x="15" y="90"/>
                    </a:lnTo>
                    <a:lnTo>
                      <a:pt x="23" y="103"/>
                    </a:lnTo>
                    <a:lnTo>
                      <a:pt x="29" y="109"/>
                    </a:lnTo>
                    <a:lnTo>
                      <a:pt x="34" y="114"/>
                    </a:lnTo>
                    <a:lnTo>
                      <a:pt x="50" y="123"/>
                    </a:lnTo>
                    <a:lnTo>
                      <a:pt x="32" y="114"/>
                    </a:lnTo>
                    <a:lnTo>
                      <a:pt x="31" y="113"/>
                    </a:lnTo>
                    <a:lnTo>
                      <a:pt x="28" y="109"/>
                    </a:lnTo>
                    <a:lnTo>
                      <a:pt x="18" y="96"/>
                    </a:lnTo>
                    <a:lnTo>
                      <a:pt x="9" y="82"/>
                    </a:lnTo>
                    <a:lnTo>
                      <a:pt x="5" y="75"/>
                    </a:lnTo>
                    <a:lnTo>
                      <a:pt x="3" y="68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5" y="24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5" y="2"/>
                    </a:lnTo>
                    <a:lnTo>
                      <a:pt x="69" y="7"/>
                    </a:lnTo>
                    <a:lnTo>
                      <a:pt x="80" y="13"/>
                    </a:lnTo>
                    <a:lnTo>
                      <a:pt x="96" y="23"/>
                    </a:lnTo>
                    <a:lnTo>
                      <a:pt x="10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59" name="Freeform 382"/>
              <p:cNvSpPr>
                <a:spLocks/>
              </p:cNvSpPr>
              <p:nvPr/>
            </p:nvSpPr>
            <p:spPr bwMode="auto">
              <a:xfrm>
                <a:off x="3422" y="2364"/>
                <a:ext cx="39" cy="28"/>
              </a:xfrm>
              <a:custGeom>
                <a:avLst/>
                <a:gdLst>
                  <a:gd name="T0" fmla="*/ 39 w 14"/>
                  <a:gd name="T1" fmla="*/ 25 h 10"/>
                  <a:gd name="T2" fmla="*/ 39 w 14"/>
                  <a:gd name="T3" fmla="*/ 28 h 10"/>
                  <a:gd name="T4" fmla="*/ 31 w 14"/>
                  <a:gd name="T5" fmla="*/ 25 h 10"/>
                  <a:gd name="T6" fmla="*/ 20 w 14"/>
                  <a:gd name="T7" fmla="*/ 22 h 10"/>
                  <a:gd name="T8" fmla="*/ 11 w 14"/>
                  <a:gd name="T9" fmla="*/ 11 h 10"/>
                  <a:gd name="T10" fmla="*/ 3 w 14"/>
                  <a:gd name="T11" fmla="*/ 6 h 10"/>
                  <a:gd name="T12" fmla="*/ 0 w 14"/>
                  <a:gd name="T13" fmla="*/ 0 h 10"/>
                  <a:gd name="T14" fmla="*/ 3 w 14"/>
                  <a:gd name="T15" fmla="*/ 6 h 10"/>
                  <a:gd name="T16" fmla="*/ 11 w 14"/>
                  <a:gd name="T17" fmla="*/ 8 h 10"/>
                  <a:gd name="T18" fmla="*/ 25 w 14"/>
                  <a:gd name="T19" fmla="*/ 20 h 10"/>
                  <a:gd name="T20" fmla="*/ 39 w 14"/>
                  <a:gd name="T21" fmla="*/ 25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9"/>
                    </a:moveTo>
                    <a:lnTo>
                      <a:pt x="14" y="10"/>
                    </a:lnTo>
                    <a:lnTo>
                      <a:pt x="11" y="9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0" name="Freeform 383"/>
              <p:cNvSpPr>
                <a:spLocks/>
              </p:cNvSpPr>
              <p:nvPr/>
            </p:nvSpPr>
            <p:spPr bwMode="auto">
              <a:xfrm>
                <a:off x="3356" y="2263"/>
                <a:ext cx="55" cy="93"/>
              </a:xfrm>
              <a:custGeom>
                <a:avLst/>
                <a:gdLst>
                  <a:gd name="T0" fmla="*/ 52 w 20"/>
                  <a:gd name="T1" fmla="*/ 88 h 34"/>
                  <a:gd name="T2" fmla="*/ 55 w 20"/>
                  <a:gd name="T3" fmla="*/ 93 h 34"/>
                  <a:gd name="T4" fmla="*/ 52 w 20"/>
                  <a:gd name="T5" fmla="*/ 88 h 34"/>
                  <a:gd name="T6" fmla="*/ 33 w 20"/>
                  <a:gd name="T7" fmla="*/ 55 h 34"/>
                  <a:gd name="T8" fmla="*/ 19 w 20"/>
                  <a:gd name="T9" fmla="*/ 25 h 34"/>
                  <a:gd name="T10" fmla="*/ 14 w 20"/>
                  <a:gd name="T11" fmla="*/ 16 h 34"/>
                  <a:gd name="T12" fmla="*/ 8 w 20"/>
                  <a:gd name="T13" fmla="*/ 8 h 34"/>
                  <a:gd name="T14" fmla="*/ 0 w 20"/>
                  <a:gd name="T15" fmla="*/ 0 h 34"/>
                  <a:gd name="T16" fmla="*/ 8 w 20"/>
                  <a:gd name="T17" fmla="*/ 3 h 34"/>
                  <a:gd name="T18" fmla="*/ 14 w 20"/>
                  <a:gd name="T19" fmla="*/ 14 h 34"/>
                  <a:gd name="T20" fmla="*/ 19 w 20"/>
                  <a:gd name="T21" fmla="*/ 25 h 34"/>
                  <a:gd name="T22" fmla="*/ 36 w 20"/>
                  <a:gd name="T23" fmla="*/ 55 h 34"/>
                  <a:gd name="T24" fmla="*/ 52 w 20"/>
                  <a:gd name="T25" fmla="*/ 88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4">
                    <a:moveTo>
                      <a:pt x="19" y="32"/>
                    </a:moveTo>
                    <a:lnTo>
                      <a:pt x="20" y="34"/>
                    </a:lnTo>
                    <a:lnTo>
                      <a:pt x="19" y="32"/>
                    </a:lnTo>
                    <a:lnTo>
                      <a:pt x="12" y="20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9"/>
                    </a:lnTo>
                    <a:lnTo>
                      <a:pt x="13" y="20"/>
                    </a:lnTo>
                    <a:lnTo>
                      <a:pt x="19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1" name="Freeform 384"/>
              <p:cNvSpPr>
                <a:spLocks/>
              </p:cNvSpPr>
              <p:nvPr/>
            </p:nvSpPr>
            <p:spPr bwMode="auto">
              <a:xfrm>
                <a:off x="3337" y="2137"/>
                <a:ext cx="66" cy="233"/>
              </a:xfrm>
              <a:custGeom>
                <a:avLst/>
                <a:gdLst>
                  <a:gd name="T0" fmla="*/ 61 w 24"/>
                  <a:gd name="T1" fmla="*/ 228 h 85"/>
                  <a:gd name="T2" fmla="*/ 66 w 24"/>
                  <a:gd name="T3" fmla="*/ 228 h 85"/>
                  <a:gd name="T4" fmla="*/ 66 w 24"/>
                  <a:gd name="T5" fmla="*/ 233 h 85"/>
                  <a:gd name="T6" fmla="*/ 61 w 24"/>
                  <a:gd name="T7" fmla="*/ 228 h 85"/>
                  <a:gd name="T8" fmla="*/ 58 w 24"/>
                  <a:gd name="T9" fmla="*/ 228 h 85"/>
                  <a:gd name="T10" fmla="*/ 55 w 24"/>
                  <a:gd name="T11" fmla="*/ 222 h 85"/>
                  <a:gd name="T12" fmla="*/ 44 w 24"/>
                  <a:gd name="T13" fmla="*/ 206 h 85"/>
                  <a:gd name="T14" fmla="*/ 25 w 24"/>
                  <a:gd name="T15" fmla="*/ 151 h 85"/>
                  <a:gd name="T16" fmla="*/ 6 w 24"/>
                  <a:gd name="T17" fmla="*/ 93 h 85"/>
                  <a:gd name="T18" fmla="*/ 0 w 24"/>
                  <a:gd name="T19" fmla="*/ 71 h 85"/>
                  <a:gd name="T20" fmla="*/ 0 w 24"/>
                  <a:gd name="T21" fmla="*/ 66 h 85"/>
                  <a:gd name="T22" fmla="*/ 0 w 24"/>
                  <a:gd name="T23" fmla="*/ 47 h 85"/>
                  <a:gd name="T24" fmla="*/ 0 w 24"/>
                  <a:gd name="T25" fmla="*/ 30 h 85"/>
                  <a:gd name="T26" fmla="*/ 6 w 24"/>
                  <a:gd name="T27" fmla="*/ 16 h 85"/>
                  <a:gd name="T28" fmla="*/ 17 w 24"/>
                  <a:gd name="T29" fmla="*/ 0 h 85"/>
                  <a:gd name="T30" fmla="*/ 6 w 24"/>
                  <a:gd name="T31" fmla="*/ 16 h 85"/>
                  <a:gd name="T32" fmla="*/ 3 w 24"/>
                  <a:gd name="T33" fmla="*/ 25 h 85"/>
                  <a:gd name="T34" fmla="*/ 0 w 24"/>
                  <a:gd name="T35" fmla="*/ 41 h 85"/>
                  <a:gd name="T36" fmla="*/ 0 w 24"/>
                  <a:gd name="T37" fmla="*/ 58 h 85"/>
                  <a:gd name="T38" fmla="*/ 3 w 24"/>
                  <a:gd name="T39" fmla="*/ 66 h 85"/>
                  <a:gd name="T40" fmla="*/ 3 w 24"/>
                  <a:gd name="T41" fmla="*/ 74 h 85"/>
                  <a:gd name="T42" fmla="*/ 6 w 24"/>
                  <a:gd name="T43" fmla="*/ 93 h 85"/>
                  <a:gd name="T44" fmla="*/ 25 w 24"/>
                  <a:gd name="T45" fmla="*/ 151 h 85"/>
                  <a:gd name="T46" fmla="*/ 44 w 24"/>
                  <a:gd name="T47" fmla="*/ 206 h 85"/>
                  <a:gd name="T48" fmla="*/ 55 w 24"/>
                  <a:gd name="T49" fmla="*/ 222 h 85"/>
                  <a:gd name="T50" fmla="*/ 58 w 24"/>
                  <a:gd name="T51" fmla="*/ 225 h 85"/>
                  <a:gd name="T52" fmla="*/ 61 w 24"/>
                  <a:gd name="T53" fmla="*/ 228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4" h="85">
                    <a:moveTo>
                      <a:pt x="22" y="83"/>
                    </a:moveTo>
                    <a:lnTo>
                      <a:pt x="24" y="83"/>
                    </a:lnTo>
                    <a:lnTo>
                      <a:pt x="24" y="85"/>
                    </a:lnTo>
                    <a:lnTo>
                      <a:pt x="22" y="83"/>
                    </a:lnTo>
                    <a:lnTo>
                      <a:pt x="21" y="83"/>
                    </a:lnTo>
                    <a:lnTo>
                      <a:pt x="20" y="81"/>
                    </a:lnTo>
                    <a:lnTo>
                      <a:pt x="16" y="75"/>
                    </a:lnTo>
                    <a:lnTo>
                      <a:pt x="9" y="55"/>
                    </a:lnTo>
                    <a:lnTo>
                      <a:pt x="2" y="34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34"/>
                    </a:lnTo>
                    <a:lnTo>
                      <a:pt x="9" y="55"/>
                    </a:lnTo>
                    <a:lnTo>
                      <a:pt x="16" y="75"/>
                    </a:lnTo>
                    <a:lnTo>
                      <a:pt x="20" y="81"/>
                    </a:lnTo>
                    <a:lnTo>
                      <a:pt x="21" y="82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2" name="Freeform 385"/>
              <p:cNvSpPr>
                <a:spLocks/>
              </p:cNvSpPr>
              <p:nvPr/>
            </p:nvSpPr>
            <p:spPr bwMode="auto">
              <a:xfrm>
                <a:off x="3323" y="2175"/>
                <a:ext cx="39" cy="173"/>
              </a:xfrm>
              <a:custGeom>
                <a:avLst/>
                <a:gdLst>
                  <a:gd name="T0" fmla="*/ 39 w 14"/>
                  <a:gd name="T1" fmla="*/ 170 h 63"/>
                  <a:gd name="T2" fmla="*/ 39 w 14"/>
                  <a:gd name="T3" fmla="*/ 173 h 63"/>
                  <a:gd name="T4" fmla="*/ 33 w 14"/>
                  <a:gd name="T5" fmla="*/ 170 h 63"/>
                  <a:gd name="T6" fmla="*/ 31 w 14"/>
                  <a:gd name="T7" fmla="*/ 162 h 63"/>
                  <a:gd name="T8" fmla="*/ 28 w 14"/>
                  <a:gd name="T9" fmla="*/ 148 h 63"/>
                  <a:gd name="T10" fmla="*/ 14 w 14"/>
                  <a:gd name="T11" fmla="*/ 107 h 63"/>
                  <a:gd name="T12" fmla="*/ 6 w 14"/>
                  <a:gd name="T13" fmla="*/ 69 h 63"/>
                  <a:gd name="T14" fmla="*/ 3 w 14"/>
                  <a:gd name="T15" fmla="*/ 55 h 63"/>
                  <a:gd name="T16" fmla="*/ 6 w 14"/>
                  <a:gd name="T17" fmla="*/ 47 h 63"/>
                  <a:gd name="T18" fmla="*/ 3 w 14"/>
                  <a:gd name="T19" fmla="*/ 14 h 63"/>
                  <a:gd name="T20" fmla="*/ 0 w 14"/>
                  <a:gd name="T21" fmla="*/ 0 h 63"/>
                  <a:gd name="T22" fmla="*/ 3 w 14"/>
                  <a:gd name="T23" fmla="*/ 14 h 63"/>
                  <a:gd name="T24" fmla="*/ 6 w 14"/>
                  <a:gd name="T25" fmla="*/ 47 h 63"/>
                  <a:gd name="T26" fmla="*/ 6 w 14"/>
                  <a:gd name="T27" fmla="*/ 55 h 63"/>
                  <a:gd name="T28" fmla="*/ 6 w 14"/>
                  <a:gd name="T29" fmla="*/ 69 h 63"/>
                  <a:gd name="T30" fmla="*/ 17 w 14"/>
                  <a:gd name="T31" fmla="*/ 107 h 63"/>
                  <a:gd name="T32" fmla="*/ 28 w 14"/>
                  <a:gd name="T33" fmla="*/ 148 h 63"/>
                  <a:gd name="T34" fmla="*/ 33 w 14"/>
                  <a:gd name="T35" fmla="*/ 162 h 63"/>
                  <a:gd name="T36" fmla="*/ 39 w 14"/>
                  <a:gd name="T37" fmla="*/ 170 h 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63">
                    <a:moveTo>
                      <a:pt x="14" y="62"/>
                    </a:moveTo>
                    <a:lnTo>
                      <a:pt x="14" y="63"/>
                    </a:lnTo>
                    <a:lnTo>
                      <a:pt x="12" y="62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5" y="39"/>
                    </a:lnTo>
                    <a:lnTo>
                      <a:pt x="2" y="25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6" y="39"/>
                    </a:lnTo>
                    <a:lnTo>
                      <a:pt x="10" y="54"/>
                    </a:lnTo>
                    <a:lnTo>
                      <a:pt x="12" y="59"/>
                    </a:lnTo>
                    <a:lnTo>
                      <a:pt x="14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3" name="Freeform 386"/>
              <p:cNvSpPr>
                <a:spLocks/>
              </p:cNvSpPr>
              <p:nvPr/>
            </p:nvSpPr>
            <p:spPr bwMode="auto">
              <a:xfrm>
                <a:off x="3370" y="2057"/>
                <a:ext cx="266" cy="313"/>
              </a:xfrm>
              <a:custGeom>
                <a:avLst/>
                <a:gdLst>
                  <a:gd name="T0" fmla="*/ 118 w 97"/>
                  <a:gd name="T1" fmla="*/ 305 h 114"/>
                  <a:gd name="T2" fmla="*/ 121 w 97"/>
                  <a:gd name="T3" fmla="*/ 308 h 114"/>
                  <a:gd name="T4" fmla="*/ 132 w 97"/>
                  <a:gd name="T5" fmla="*/ 313 h 114"/>
                  <a:gd name="T6" fmla="*/ 121 w 97"/>
                  <a:gd name="T7" fmla="*/ 308 h 114"/>
                  <a:gd name="T8" fmla="*/ 118 w 97"/>
                  <a:gd name="T9" fmla="*/ 308 h 114"/>
                  <a:gd name="T10" fmla="*/ 99 w 97"/>
                  <a:gd name="T11" fmla="*/ 299 h 114"/>
                  <a:gd name="T12" fmla="*/ 82 w 97"/>
                  <a:gd name="T13" fmla="*/ 280 h 114"/>
                  <a:gd name="T14" fmla="*/ 63 w 97"/>
                  <a:gd name="T15" fmla="*/ 264 h 114"/>
                  <a:gd name="T16" fmla="*/ 41 w 97"/>
                  <a:gd name="T17" fmla="*/ 239 h 114"/>
                  <a:gd name="T18" fmla="*/ 22 w 97"/>
                  <a:gd name="T19" fmla="*/ 209 h 114"/>
                  <a:gd name="T20" fmla="*/ 8 w 97"/>
                  <a:gd name="T21" fmla="*/ 173 h 114"/>
                  <a:gd name="T22" fmla="*/ 5 w 97"/>
                  <a:gd name="T23" fmla="*/ 154 h 114"/>
                  <a:gd name="T24" fmla="*/ 0 w 97"/>
                  <a:gd name="T25" fmla="*/ 135 h 114"/>
                  <a:gd name="T26" fmla="*/ 0 w 97"/>
                  <a:gd name="T27" fmla="*/ 113 h 114"/>
                  <a:gd name="T28" fmla="*/ 5 w 97"/>
                  <a:gd name="T29" fmla="*/ 93 h 114"/>
                  <a:gd name="T30" fmla="*/ 8 w 97"/>
                  <a:gd name="T31" fmla="*/ 77 h 114"/>
                  <a:gd name="T32" fmla="*/ 19 w 97"/>
                  <a:gd name="T33" fmla="*/ 60 h 114"/>
                  <a:gd name="T34" fmla="*/ 27 w 97"/>
                  <a:gd name="T35" fmla="*/ 41 h 114"/>
                  <a:gd name="T36" fmla="*/ 38 w 97"/>
                  <a:gd name="T37" fmla="*/ 33 h 114"/>
                  <a:gd name="T38" fmla="*/ 52 w 97"/>
                  <a:gd name="T39" fmla="*/ 22 h 114"/>
                  <a:gd name="T40" fmla="*/ 66 w 97"/>
                  <a:gd name="T41" fmla="*/ 11 h 114"/>
                  <a:gd name="T42" fmla="*/ 80 w 97"/>
                  <a:gd name="T43" fmla="*/ 5 h 114"/>
                  <a:gd name="T44" fmla="*/ 90 w 97"/>
                  <a:gd name="T45" fmla="*/ 0 h 114"/>
                  <a:gd name="T46" fmla="*/ 110 w 97"/>
                  <a:gd name="T47" fmla="*/ 0 h 114"/>
                  <a:gd name="T48" fmla="*/ 132 w 97"/>
                  <a:gd name="T49" fmla="*/ 5 h 114"/>
                  <a:gd name="T50" fmla="*/ 140 w 97"/>
                  <a:gd name="T51" fmla="*/ 11 h 114"/>
                  <a:gd name="T52" fmla="*/ 165 w 97"/>
                  <a:gd name="T53" fmla="*/ 25 h 114"/>
                  <a:gd name="T54" fmla="*/ 225 w 97"/>
                  <a:gd name="T55" fmla="*/ 69 h 114"/>
                  <a:gd name="T56" fmla="*/ 266 w 97"/>
                  <a:gd name="T57" fmla="*/ 96 h 114"/>
                  <a:gd name="T58" fmla="*/ 225 w 97"/>
                  <a:gd name="T59" fmla="*/ 69 h 114"/>
                  <a:gd name="T60" fmla="*/ 178 w 97"/>
                  <a:gd name="T61" fmla="*/ 36 h 114"/>
                  <a:gd name="T62" fmla="*/ 140 w 97"/>
                  <a:gd name="T63" fmla="*/ 11 h 114"/>
                  <a:gd name="T64" fmla="*/ 126 w 97"/>
                  <a:gd name="T65" fmla="*/ 8 h 114"/>
                  <a:gd name="T66" fmla="*/ 123 w 97"/>
                  <a:gd name="T67" fmla="*/ 5 h 114"/>
                  <a:gd name="T68" fmla="*/ 107 w 97"/>
                  <a:gd name="T69" fmla="*/ 5 h 114"/>
                  <a:gd name="T70" fmla="*/ 85 w 97"/>
                  <a:gd name="T71" fmla="*/ 5 h 114"/>
                  <a:gd name="T72" fmla="*/ 71 w 97"/>
                  <a:gd name="T73" fmla="*/ 8 h 114"/>
                  <a:gd name="T74" fmla="*/ 63 w 97"/>
                  <a:gd name="T75" fmla="*/ 14 h 114"/>
                  <a:gd name="T76" fmla="*/ 49 w 97"/>
                  <a:gd name="T77" fmla="*/ 25 h 114"/>
                  <a:gd name="T78" fmla="*/ 38 w 97"/>
                  <a:gd name="T79" fmla="*/ 36 h 114"/>
                  <a:gd name="T80" fmla="*/ 25 w 97"/>
                  <a:gd name="T81" fmla="*/ 49 h 114"/>
                  <a:gd name="T82" fmla="*/ 19 w 97"/>
                  <a:gd name="T83" fmla="*/ 63 h 114"/>
                  <a:gd name="T84" fmla="*/ 8 w 97"/>
                  <a:gd name="T85" fmla="*/ 80 h 114"/>
                  <a:gd name="T86" fmla="*/ 5 w 97"/>
                  <a:gd name="T87" fmla="*/ 96 h 114"/>
                  <a:gd name="T88" fmla="*/ 5 w 97"/>
                  <a:gd name="T89" fmla="*/ 118 h 114"/>
                  <a:gd name="T90" fmla="*/ 5 w 97"/>
                  <a:gd name="T91" fmla="*/ 137 h 114"/>
                  <a:gd name="T92" fmla="*/ 8 w 97"/>
                  <a:gd name="T93" fmla="*/ 154 h 114"/>
                  <a:gd name="T94" fmla="*/ 11 w 97"/>
                  <a:gd name="T95" fmla="*/ 176 h 114"/>
                  <a:gd name="T96" fmla="*/ 25 w 97"/>
                  <a:gd name="T97" fmla="*/ 209 h 114"/>
                  <a:gd name="T98" fmla="*/ 41 w 97"/>
                  <a:gd name="T99" fmla="*/ 239 h 114"/>
                  <a:gd name="T100" fmla="*/ 63 w 97"/>
                  <a:gd name="T101" fmla="*/ 264 h 114"/>
                  <a:gd name="T102" fmla="*/ 82 w 97"/>
                  <a:gd name="T103" fmla="*/ 280 h 114"/>
                  <a:gd name="T104" fmla="*/ 99 w 97"/>
                  <a:gd name="T105" fmla="*/ 294 h 114"/>
                  <a:gd name="T106" fmla="*/ 118 w 97"/>
                  <a:gd name="T107" fmla="*/ 305 h 1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4">
                    <a:moveTo>
                      <a:pt x="43" y="111"/>
                    </a:moveTo>
                    <a:lnTo>
                      <a:pt x="44" y="112"/>
                    </a:lnTo>
                    <a:lnTo>
                      <a:pt x="48" y="114"/>
                    </a:lnTo>
                    <a:lnTo>
                      <a:pt x="44" y="112"/>
                    </a:lnTo>
                    <a:lnTo>
                      <a:pt x="43" y="112"/>
                    </a:lnTo>
                    <a:lnTo>
                      <a:pt x="36" y="109"/>
                    </a:lnTo>
                    <a:lnTo>
                      <a:pt x="30" y="102"/>
                    </a:lnTo>
                    <a:lnTo>
                      <a:pt x="23" y="96"/>
                    </a:lnTo>
                    <a:lnTo>
                      <a:pt x="15" y="87"/>
                    </a:lnTo>
                    <a:lnTo>
                      <a:pt x="8" y="76"/>
                    </a:lnTo>
                    <a:lnTo>
                      <a:pt x="3" y="63"/>
                    </a:lnTo>
                    <a:lnTo>
                      <a:pt x="2" y="56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0" y="15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4" y="4"/>
                    </a:lnTo>
                    <a:lnTo>
                      <a:pt x="29" y="2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8" y="2"/>
                    </a:lnTo>
                    <a:lnTo>
                      <a:pt x="51" y="4"/>
                    </a:lnTo>
                    <a:lnTo>
                      <a:pt x="60" y="9"/>
                    </a:lnTo>
                    <a:lnTo>
                      <a:pt x="82" y="25"/>
                    </a:lnTo>
                    <a:lnTo>
                      <a:pt x="97" y="35"/>
                    </a:lnTo>
                    <a:lnTo>
                      <a:pt x="82" y="25"/>
                    </a:lnTo>
                    <a:lnTo>
                      <a:pt x="65" y="13"/>
                    </a:lnTo>
                    <a:lnTo>
                      <a:pt x="51" y="4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6" y="3"/>
                    </a:lnTo>
                    <a:lnTo>
                      <a:pt x="23" y="5"/>
                    </a:lnTo>
                    <a:lnTo>
                      <a:pt x="18" y="9"/>
                    </a:lnTo>
                    <a:lnTo>
                      <a:pt x="14" y="13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56"/>
                    </a:lnTo>
                    <a:lnTo>
                      <a:pt x="4" y="64"/>
                    </a:lnTo>
                    <a:lnTo>
                      <a:pt x="9" y="76"/>
                    </a:lnTo>
                    <a:lnTo>
                      <a:pt x="15" y="87"/>
                    </a:lnTo>
                    <a:lnTo>
                      <a:pt x="23" y="96"/>
                    </a:lnTo>
                    <a:lnTo>
                      <a:pt x="30" y="102"/>
                    </a:lnTo>
                    <a:lnTo>
                      <a:pt x="36" y="107"/>
                    </a:lnTo>
                    <a:lnTo>
                      <a:pt x="43" y="1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4" name="Freeform 387"/>
              <p:cNvSpPr>
                <a:spLocks/>
              </p:cNvSpPr>
              <p:nvPr/>
            </p:nvSpPr>
            <p:spPr bwMode="auto">
              <a:xfrm>
                <a:off x="3389" y="2076"/>
                <a:ext cx="256" cy="286"/>
              </a:xfrm>
              <a:custGeom>
                <a:avLst/>
                <a:gdLst>
                  <a:gd name="T0" fmla="*/ 242 w 93"/>
                  <a:gd name="T1" fmla="*/ 102 h 104"/>
                  <a:gd name="T2" fmla="*/ 245 w 93"/>
                  <a:gd name="T3" fmla="*/ 102 h 104"/>
                  <a:gd name="T4" fmla="*/ 256 w 93"/>
                  <a:gd name="T5" fmla="*/ 107 h 104"/>
                  <a:gd name="T6" fmla="*/ 245 w 93"/>
                  <a:gd name="T7" fmla="*/ 105 h 104"/>
                  <a:gd name="T8" fmla="*/ 242 w 93"/>
                  <a:gd name="T9" fmla="*/ 102 h 104"/>
                  <a:gd name="T10" fmla="*/ 226 w 93"/>
                  <a:gd name="T11" fmla="*/ 94 h 104"/>
                  <a:gd name="T12" fmla="*/ 204 w 93"/>
                  <a:gd name="T13" fmla="*/ 85 h 104"/>
                  <a:gd name="T14" fmla="*/ 184 w 93"/>
                  <a:gd name="T15" fmla="*/ 63 h 104"/>
                  <a:gd name="T16" fmla="*/ 162 w 93"/>
                  <a:gd name="T17" fmla="*/ 44 h 104"/>
                  <a:gd name="T18" fmla="*/ 135 w 93"/>
                  <a:gd name="T19" fmla="*/ 19 h 104"/>
                  <a:gd name="T20" fmla="*/ 121 w 93"/>
                  <a:gd name="T21" fmla="*/ 8 h 104"/>
                  <a:gd name="T22" fmla="*/ 105 w 93"/>
                  <a:gd name="T23" fmla="*/ 6 h 104"/>
                  <a:gd name="T24" fmla="*/ 85 w 93"/>
                  <a:gd name="T25" fmla="*/ 3 h 104"/>
                  <a:gd name="T26" fmla="*/ 66 w 93"/>
                  <a:gd name="T27" fmla="*/ 6 h 104"/>
                  <a:gd name="T28" fmla="*/ 47 w 93"/>
                  <a:gd name="T29" fmla="*/ 8 h 104"/>
                  <a:gd name="T30" fmla="*/ 33 w 93"/>
                  <a:gd name="T31" fmla="*/ 19 h 104"/>
                  <a:gd name="T32" fmla="*/ 19 w 93"/>
                  <a:gd name="T33" fmla="*/ 33 h 104"/>
                  <a:gd name="T34" fmla="*/ 14 w 93"/>
                  <a:gd name="T35" fmla="*/ 50 h 104"/>
                  <a:gd name="T36" fmla="*/ 6 w 93"/>
                  <a:gd name="T37" fmla="*/ 85 h 104"/>
                  <a:gd name="T38" fmla="*/ 0 w 93"/>
                  <a:gd name="T39" fmla="*/ 116 h 104"/>
                  <a:gd name="T40" fmla="*/ 6 w 93"/>
                  <a:gd name="T41" fmla="*/ 140 h 104"/>
                  <a:gd name="T42" fmla="*/ 14 w 93"/>
                  <a:gd name="T43" fmla="*/ 160 h 104"/>
                  <a:gd name="T44" fmla="*/ 19 w 93"/>
                  <a:gd name="T45" fmla="*/ 173 h 104"/>
                  <a:gd name="T46" fmla="*/ 44 w 93"/>
                  <a:gd name="T47" fmla="*/ 206 h 104"/>
                  <a:gd name="T48" fmla="*/ 63 w 93"/>
                  <a:gd name="T49" fmla="*/ 234 h 104"/>
                  <a:gd name="T50" fmla="*/ 91 w 93"/>
                  <a:gd name="T51" fmla="*/ 261 h 104"/>
                  <a:gd name="T52" fmla="*/ 127 w 93"/>
                  <a:gd name="T53" fmla="*/ 283 h 104"/>
                  <a:gd name="T54" fmla="*/ 132 w 93"/>
                  <a:gd name="T55" fmla="*/ 286 h 104"/>
                  <a:gd name="T56" fmla="*/ 91 w 93"/>
                  <a:gd name="T57" fmla="*/ 261 h 104"/>
                  <a:gd name="T58" fmla="*/ 77 w 93"/>
                  <a:gd name="T59" fmla="*/ 248 h 104"/>
                  <a:gd name="T60" fmla="*/ 50 w 93"/>
                  <a:gd name="T61" fmla="*/ 220 h 104"/>
                  <a:gd name="T62" fmla="*/ 28 w 93"/>
                  <a:gd name="T63" fmla="*/ 187 h 104"/>
                  <a:gd name="T64" fmla="*/ 17 w 93"/>
                  <a:gd name="T65" fmla="*/ 176 h 104"/>
                  <a:gd name="T66" fmla="*/ 17 w 93"/>
                  <a:gd name="T67" fmla="*/ 171 h 104"/>
                  <a:gd name="T68" fmla="*/ 6 w 93"/>
                  <a:gd name="T69" fmla="*/ 157 h 104"/>
                  <a:gd name="T70" fmla="*/ 3 w 93"/>
                  <a:gd name="T71" fmla="*/ 135 h 104"/>
                  <a:gd name="T72" fmla="*/ 0 w 93"/>
                  <a:gd name="T73" fmla="*/ 113 h 104"/>
                  <a:gd name="T74" fmla="*/ 3 w 93"/>
                  <a:gd name="T75" fmla="*/ 83 h 104"/>
                  <a:gd name="T76" fmla="*/ 8 w 93"/>
                  <a:gd name="T77" fmla="*/ 63 h 104"/>
                  <a:gd name="T78" fmla="*/ 14 w 93"/>
                  <a:gd name="T79" fmla="*/ 47 h 104"/>
                  <a:gd name="T80" fmla="*/ 22 w 93"/>
                  <a:gd name="T81" fmla="*/ 30 h 104"/>
                  <a:gd name="T82" fmla="*/ 33 w 93"/>
                  <a:gd name="T83" fmla="*/ 17 h 104"/>
                  <a:gd name="T84" fmla="*/ 47 w 93"/>
                  <a:gd name="T85" fmla="*/ 6 h 104"/>
                  <a:gd name="T86" fmla="*/ 66 w 93"/>
                  <a:gd name="T87" fmla="*/ 3 h 104"/>
                  <a:gd name="T88" fmla="*/ 88 w 93"/>
                  <a:gd name="T89" fmla="*/ 0 h 104"/>
                  <a:gd name="T90" fmla="*/ 107 w 93"/>
                  <a:gd name="T91" fmla="*/ 3 h 104"/>
                  <a:gd name="T92" fmla="*/ 121 w 93"/>
                  <a:gd name="T93" fmla="*/ 8 h 104"/>
                  <a:gd name="T94" fmla="*/ 140 w 93"/>
                  <a:gd name="T95" fmla="*/ 19 h 104"/>
                  <a:gd name="T96" fmla="*/ 168 w 93"/>
                  <a:gd name="T97" fmla="*/ 44 h 104"/>
                  <a:gd name="T98" fmla="*/ 187 w 93"/>
                  <a:gd name="T99" fmla="*/ 63 h 104"/>
                  <a:gd name="T100" fmla="*/ 206 w 93"/>
                  <a:gd name="T101" fmla="*/ 83 h 104"/>
                  <a:gd name="T102" fmla="*/ 226 w 93"/>
                  <a:gd name="T103" fmla="*/ 91 h 104"/>
                  <a:gd name="T104" fmla="*/ 242 w 93"/>
                  <a:gd name="T105" fmla="*/ 102 h 1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4">
                    <a:moveTo>
                      <a:pt x="88" y="37"/>
                    </a:moveTo>
                    <a:lnTo>
                      <a:pt x="89" y="37"/>
                    </a:lnTo>
                    <a:lnTo>
                      <a:pt x="93" y="39"/>
                    </a:lnTo>
                    <a:lnTo>
                      <a:pt x="89" y="38"/>
                    </a:lnTo>
                    <a:lnTo>
                      <a:pt x="88" y="37"/>
                    </a:lnTo>
                    <a:lnTo>
                      <a:pt x="82" y="34"/>
                    </a:lnTo>
                    <a:lnTo>
                      <a:pt x="74" y="31"/>
                    </a:lnTo>
                    <a:lnTo>
                      <a:pt x="67" y="23"/>
                    </a:lnTo>
                    <a:lnTo>
                      <a:pt x="59" y="16"/>
                    </a:lnTo>
                    <a:lnTo>
                      <a:pt x="49" y="7"/>
                    </a:lnTo>
                    <a:lnTo>
                      <a:pt x="44" y="3"/>
                    </a:lnTo>
                    <a:lnTo>
                      <a:pt x="38" y="2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7" y="3"/>
                    </a:lnTo>
                    <a:lnTo>
                      <a:pt x="12" y="7"/>
                    </a:lnTo>
                    <a:lnTo>
                      <a:pt x="7" y="12"/>
                    </a:lnTo>
                    <a:lnTo>
                      <a:pt x="5" y="18"/>
                    </a:lnTo>
                    <a:lnTo>
                      <a:pt x="2" y="31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7" y="63"/>
                    </a:lnTo>
                    <a:lnTo>
                      <a:pt x="16" y="75"/>
                    </a:lnTo>
                    <a:lnTo>
                      <a:pt x="23" y="85"/>
                    </a:lnTo>
                    <a:lnTo>
                      <a:pt x="33" y="95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33" y="95"/>
                    </a:lnTo>
                    <a:lnTo>
                      <a:pt x="28" y="90"/>
                    </a:lnTo>
                    <a:lnTo>
                      <a:pt x="18" y="80"/>
                    </a:lnTo>
                    <a:lnTo>
                      <a:pt x="10" y="68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2" y="57"/>
                    </a:lnTo>
                    <a:lnTo>
                      <a:pt x="1" y="49"/>
                    </a:lnTo>
                    <a:lnTo>
                      <a:pt x="0" y="41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12" y="6"/>
                    </a:lnTo>
                    <a:lnTo>
                      <a:pt x="17" y="2"/>
                    </a:lnTo>
                    <a:lnTo>
                      <a:pt x="24" y="1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51" y="7"/>
                    </a:lnTo>
                    <a:lnTo>
                      <a:pt x="61" y="16"/>
                    </a:lnTo>
                    <a:lnTo>
                      <a:pt x="68" y="23"/>
                    </a:lnTo>
                    <a:lnTo>
                      <a:pt x="75" y="30"/>
                    </a:lnTo>
                    <a:lnTo>
                      <a:pt x="82" y="33"/>
                    </a:lnTo>
                    <a:lnTo>
                      <a:pt x="88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5" name="Freeform 388"/>
              <p:cNvSpPr>
                <a:spLocks/>
              </p:cNvSpPr>
              <p:nvPr/>
            </p:nvSpPr>
            <p:spPr bwMode="auto">
              <a:xfrm>
                <a:off x="3406" y="2096"/>
                <a:ext cx="241" cy="249"/>
              </a:xfrm>
              <a:custGeom>
                <a:avLst/>
                <a:gdLst>
                  <a:gd name="T0" fmla="*/ 227 w 88"/>
                  <a:gd name="T1" fmla="*/ 109 h 91"/>
                  <a:gd name="T2" fmla="*/ 230 w 88"/>
                  <a:gd name="T3" fmla="*/ 109 h 91"/>
                  <a:gd name="T4" fmla="*/ 241 w 88"/>
                  <a:gd name="T5" fmla="*/ 115 h 91"/>
                  <a:gd name="T6" fmla="*/ 230 w 88"/>
                  <a:gd name="T7" fmla="*/ 112 h 91"/>
                  <a:gd name="T8" fmla="*/ 227 w 88"/>
                  <a:gd name="T9" fmla="*/ 109 h 91"/>
                  <a:gd name="T10" fmla="*/ 211 w 88"/>
                  <a:gd name="T11" fmla="*/ 101 h 91"/>
                  <a:gd name="T12" fmla="*/ 175 w 88"/>
                  <a:gd name="T13" fmla="*/ 71 h 91"/>
                  <a:gd name="T14" fmla="*/ 153 w 88"/>
                  <a:gd name="T15" fmla="*/ 55 h 91"/>
                  <a:gd name="T16" fmla="*/ 129 w 88"/>
                  <a:gd name="T17" fmla="*/ 30 h 91"/>
                  <a:gd name="T18" fmla="*/ 99 w 88"/>
                  <a:gd name="T19" fmla="*/ 14 h 91"/>
                  <a:gd name="T20" fmla="*/ 82 w 88"/>
                  <a:gd name="T21" fmla="*/ 8 h 91"/>
                  <a:gd name="T22" fmla="*/ 63 w 88"/>
                  <a:gd name="T23" fmla="*/ 3 h 91"/>
                  <a:gd name="T24" fmla="*/ 55 w 88"/>
                  <a:gd name="T25" fmla="*/ 0 h 91"/>
                  <a:gd name="T26" fmla="*/ 44 w 88"/>
                  <a:gd name="T27" fmla="*/ 0 h 91"/>
                  <a:gd name="T28" fmla="*/ 36 w 88"/>
                  <a:gd name="T29" fmla="*/ 3 h 91"/>
                  <a:gd name="T30" fmla="*/ 30 w 88"/>
                  <a:gd name="T31" fmla="*/ 11 h 91"/>
                  <a:gd name="T32" fmla="*/ 19 w 88"/>
                  <a:gd name="T33" fmla="*/ 25 h 91"/>
                  <a:gd name="T34" fmla="*/ 14 w 88"/>
                  <a:gd name="T35" fmla="*/ 38 h 91"/>
                  <a:gd name="T36" fmla="*/ 5 w 88"/>
                  <a:gd name="T37" fmla="*/ 55 h 91"/>
                  <a:gd name="T38" fmla="*/ 3 w 88"/>
                  <a:gd name="T39" fmla="*/ 68 h 91"/>
                  <a:gd name="T40" fmla="*/ 0 w 88"/>
                  <a:gd name="T41" fmla="*/ 85 h 91"/>
                  <a:gd name="T42" fmla="*/ 3 w 88"/>
                  <a:gd name="T43" fmla="*/ 99 h 91"/>
                  <a:gd name="T44" fmla="*/ 11 w 88"/>
                  <a:gd name="T45" fmla="*/ 123 h 91"/>
                  <a:gd name="T46" fmla="*/ 16 w 88"/>
                  <a:gd name="T47" fmla="*/ 140 h 91"/>
                  <a:gd name="T48" fmla="*/ 27 w 88"/>
                  <a:gd name="T49" fmla="*/ 153 h 91"/>
                  <a:gd name="T50" fmla="*/ 49 w 88"/>
                  <a:gd name="T51" fmla="*/ 181 h 91"/>
                  <a:gd name="T52" fmla="*/ 71 w 88"/>
                  <a:gd name="T53" fmla="*/ 208 h 91"/>
                  <a:gd name="T54" fmla="*/ 96 w 88"/>
                  <a:gd name="T55" fmla="*/ 235 h 91"/>
                  <a:gd name="T56" fmla="*/ 104 w 88"/>
                  <a:gd name="T57" fmla="*/ 241 h 91"/>
                  <a:gd name="T58" fmla="*/ 115 w 88"/>
                  <a:gd name="T59" fmla="*/ 246 h 91"/>
                  <a:gd name="T60" fmla="*/ 129 w 88"/>
                  <a:gd name="T61" fmla="*/ 249 h 91"/>
                  <a:gd name="T62" fmla="*/ 137 w 88"/>
                  <a:gd name="T63" fmla="*/ 249 h 91"/>
                  <a:gd name="T64" fmla="*/ 131 w 88"/>
                  <a:gd name="T65" fmla="*/ 249 h 91"/>
                  <a:gd name="T66" fmla="*/ 123 w 88"/>
                  <a:gd name="T67" fmla="*/ 249 h 91"/>
                  <a:gd name="T68" fmla="*/ 110 w 88"/>
                  <a:gd name="T69" fmla="*/ 246 h 91"/>
                  <a:gd name="T70" fmla="*/ 96 w 88"/>
                  <a:gd name="T71" fmla="*/ 235 h 91"/>
                  <a:gd name="T72" fmla="*/ 85 w 88"/>
                  <a:gd name="T73" fmla="*/ 224 h 91"/>
                  <a:gd name="T74" fmla="*/ 58 w 88"/>
                  <a:gd name="T75" fmla="*/ 194 h 91"/>
                  <a:gd name="T76" fmla="*/ 19 w 88"/>
                  <a:gd name="T77" fmla="*/ 150 h 91"/>
                  <a:gd name="T78" fmla="*/ 14 w 88"/>
                  <a:gd name="T79" fmla="*/ 137 h 91"/>
                  <a:gd name="T80" fmla="*/ 5 w 88"/>
                  <a:gd name="T81" fmla="*/ 120 h 91"/>
                  <a:gd name="T82" fmla="*/ 0 w 88"/>
                  <a:gd name="T83" fmla="*/ 96 h 91"/>
                  <a:gd name="T84" fmla="*/ 0 w 88"/>
                  <a:gd name="T85" fmla="*/ 82 h 91"/>
                  <a:gd name="T86" fmla="*/ 0 w 88"/>
                  <a:gd name="T87" fmla="*/ 66 h 91"/>
                  <a:gd name="T88" fmla="*/ 5 w 88"/>
                  <a:gd name="T89" fmla="*/ 52 h 91"/>
                  <a:gd name="T90" fmla="*/ 14 w 88"/>
                  <a:gd name="T91" fmla="*/ 36 h 91"/>
                  <a:gd name="T92" fmla="*/ 19 w 88"/>
                  <a:gd name="T93" fmla="*/ 22 h 91"/>
                  <a:gd name="T94" fmla="*/ 30 w 88"/>
                  <a:gd name="T95" fmla="*/ 8 h 91"/>
                  <a:gd name="T96" fmla="*/ 41 w 88"/>
                  <a:gd name="T97" fmla="*/ 0 h 91"/>
                  <a:gd name="T98" fmla="*/ 47 w 88"/>
                  <a:gd name="T99" fmla="*/ 0 h 91"/>
                  <a:gd name="T100" fmla="*/ 58 w 88"/>
                  <a:gd name="T101" fmla="*/ 0 h 91"/>
                  <a:gd name="T102" fmla="*/ 63 w 88"/>
                  <a:gd name="T103" fmla="*/ 3 h 91"/>
                  <a:gd name="T104" fmla="*/ 85 w 88"/>
                  <a:gd name="T105" fmla="*/ 8 h 91"/>
                  <a:gd name="T106" fmla="*/ 101 w 88"/>
                  <a:gd name="T107" fmla="*/ 14 h 91"/>
                  <a:gd name="T108" fmla="*/ 129 w 88"/>
                  <a:gd name="T109" fmla="*/ 30 h 91"/>
                  <a:gd name="T110" fmla="*/ 175 w 88"/>
                  <a:gd name="T111" fmla="*/ 71 h 91"/>
                  <a:gd name="T112" fmla="*/ 214 w 88"/>
                  <a:gd name="T113" fmla="*/ 99 h 91"/>
                  <a:gd name="T114" fmla="*/ 227 w 88"/>
                  <a:gd name="T115" fmla="*/ 10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91">
                    <a:moveTo>
                      <a:pt x="83" y="40"/>
                    </a:moveTo>
                    <a:lnTo>
                      <a:pt x="84" y="40"/>
                    </a:lnTo>
                    <a:lnTo>
                      <a:pt x="88" y="42"/>
                    </a:lnTo>
                    <a:lnTo>
                      <a:pt x="84" y="41"/>
                    </a:lnTo>
                    <a:lnTo>
                      <a:pt x="83" y="40"/>
                    </a:lnTo>
                    <a:lnTo>
                      <a:pt x="77" y="37"/>
                    </a:lnTo>
                    <a:lnTo>
                      <a:pt x="64" y="26"/>
                    </a:lnTo>
                    <a:lnTo>
                      <a:pt x="56" y="20"/>
                    </a:lnTo>
                    <a:lnTo>
                      <a:pt x="47" y="11"/>
                    </a:lnTo>
                    <a:lnTo>
                      <a:pt x="36" y="5"/>
                    </a:lnTo>
                    <a:lnTo>
                      <a:pt x="30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4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4" y="45"/>
                    </a:lnTo>
                    <a:lnTo>
                      <a:pt x="6" y="51"/>
                    </a:lnTo>
                    <a:lnTo>
                      <a:pt x="10" y="56"/>
                    </a:lnTo>
                    <a:lnTo>
                      <a:pt x="18" y="66"/>
                    </a:lnTo>
                    <a:lnTo>
                      <a:pt x="26" y="76"/>
                    </a:lnTo>
                    <a:lnTo>
                      <a:pt x="35" y="86"/>
                    </a:lnTo>
                    <a:lnTo>
                      <a:pt x="38" y="88"/>
                    </a:lnTo>
                    <a:lnTo>
                      <a:pt x="42" y="90"/>
                    </a:lnTo>
                    <a:lnTo>
                      <a:pt x="47" y="91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5" y="91"/>
                    </a:lnTo>
                    <a:lnTo>
                      <a:pt x="40" y="90"/>
                    </a:lnTo>
                    <a:lnTo>
                      <a:pt x="35" y="86"/>
                    </a:lnTo>
                    <a:lnTo>
                      <a:pt x="31" y="82"/>
                    </a:lnTo>
                    <a:lnTo>
                      <a:pt x="21" y="71"/>
                    </a:lnTo>
                    <a:lnTo>
                      <a:pt x="7" y="55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31" y="3"/>
                    </a:lnTo>
                    <a:lnTo>
                      <a:pt x="37" y="5"/>
                    </a:lnTo>
                    <a:lnTo>
                      <a:pt x="47" y="11"/>
                    </a:lnTo>
                    <a:lnTo>
                      <a:pt x="64" y="26"/>
                    </a:lnTo>
                    <a:lnTo>
                      <a:pt x="78" y="36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6" name="Freeform 389"/>
              <p:cNvSpPr>
                <a:spLocks/>
              </p:cNvSpPr>
              <p:nvPr/>
            </p:nvSpPr>
            <p:spPr bwMode="auto">
              <a:xfrm>
                <a:off x="3439" y="2123"/>
                <a:ext cx="206" cy="112"/>
              </a:xfrm>
              <a:custGeom>
                <a:avLst/>
                <a:gdLst>
                  <a:gd name="T0" fmla="*/ 198 w 75"/>
                  <a:gd name="T1" fmla="*/ 107 h 41"/>
                  <a:gd name="T2" fmla="*/ 206 w 75"/>
                  <a:gd name="T3" fmla="*/ 109 h 41"/>
                  <a:gd name="T4" fmla="*/ 198 w 75"/>
                  <a:gd name="T5" fmla="*/ 107 h 41"/>
                  <a:gd name="T6" fmla="*/ 195 w 75"/>
                  <a:gd name="T7" fmla="*/ 107 h 41"/>
                  <a:gd name="T8" fmla="*/ 184 w 75"/>
                  <a:gd name="T9" fmla="*/ 101 h 41"/>
                  <a:gd name="T10" fmla="*/ 162 w 75"/>
                  <a:gd name="T11" fmla="*/ 93 h 41"/>
                  <a:gd name="T12" fmla="*/ 129 w 75"/>
                  <a:gd name="T13" fmla="*/ 68 h 41"/>
                  <a:gd name="T14" fmla="*/ 113 w 75"/>
                  <a:gd name="T15" fmla="*/ 55 h 41"/>
                  <a:gd name="T16" fmla="*/ 99 w 75"/>
                  <a:gd name="T17" fmla="*/ 38 h 41"/>
                  <a:gd name="T18" fmla="*/ 82 w 75"/>
                  <a:gd name="T19" fmla="*/ 22 h 41"/>
                  <a:gd name="T20" fmla="*/ 66 w 75"/>
                  <a:gd name="T21" fmla="*/ 11 h 41"/>
                  <a:gd name="T22" fmla="*/ 49 w 75"/>
                  <a:gd name="T23" fmla="*/ 3 h 41"/>
                  <a:gd name="T24" fmla="*/ 41 w 75"/>
                  <a:gd name="T25" fmla="*/ 0 h 41"/>
                  <a:gd name="T26" fmla="*/ 30 w 75"/>
                  <a:gd name="T27" fmla="*/ 3 h 41"/>
                  <a:gd name="T28" fmla="*/ 16 w 75"/>
                  <a:gd name="T29" fmla="*/ 11 h 41"/>
                  <a:gd name="T30" fmla="*/ 11 w 75"/>
                  <a:gd name="T31" fmla="*/ 16 h 41"/>
                  <a:gd name="T32" fmla="*/ 8 w 75"/>
                  <a:gd name="T33" fmla="*/ 27 h 41"/>
                  <a:gd name="T34" fmla="*/ 3 w 75"/>
                  <a:gd name="T35" fmla="*/ 36 h 41"/>
                  <a:gd name="T36" fmla="*/ 3 w 75"/>
                  <a:gd name="T37" fmla="*/ 46 h 41"/>
                  <a:gd name="T38" fmla="*/ 11 w 75"/>
                  <a:gd name="T39" fmla="*/ 68 h 41"/>
                  <a:gd name="T40" fmla="*/ 22 w 75"/>
                  <a:gd name="T41" fmla="*/ 87 h 41"/>
                  <a:gd name="T42" fmla="*/ 36 w 75"/>
                  <a:gd name="T43" fmla="*/ 112 h 41"/>
                  <a:gd name="T44" fmla="*/ 22 w 75"/>
                  <a:gd name="T45" fmla="*/ 87 h 41"/>
                  <a:gd name="T46" fmla="*/ 14 w 75"/>
                  <a:gd name="T47" fmla="*/ 79 h 41"/>
                  <a:gd name="T48" fmla="*/ 8 w 75"/>
                  <a:gd name="T49" fmla="*/ 57 h 41"/>
                  <a:gd name="T50" fmla="*/ 0 w 75"/>
                  <a:gd name="T51" fmla="*/ 36 h 41"/>
                  <a:gd name="T52" fmla="*/ 0 w 75"/>
                  <a:gd name="T53" fmla="*/ 27 h 41"/>
                  <a:gd name="T54" fmla="*/ 3 w 75"/>
                  <a:gd name="T55" fmla="*/ 25 h 41"/>
                  <a:gd name="T56" fmla="*/ 11 w 75"/>
                  <a:gd name="T57" fmla="*/ 14 h 41"/>
                  <a:gd name="T58" fmla="*/ 22 w 75"/>
                  <a:gd name="T59" fmla="*/ 8 h 41"/>
                  <a:gd name="T60" fmla="*/ 36 w 75"/>
                  <a:gd name="T61" fmla="*/ 0 h 41"/>
                  <a:gd name="T62" fmla="*/ 41 w 75"/>
                  <a:gd name="T63" fmla="*/ 0 h 41"/>
                  <a:gd name="T64" fmla="*/ 52 w 75"/>
                  <a:gd name="T65" fmla="*/ 0 h 41"/>
                  <a:gd name="T66" fmla="*/ 69 w 75"/>
                  <a:gd name="T67" fmla="*/ 11 h 41"/>
                  <a:gd name="T68" fmla="*/ 85 w 75"/>
                  <a:gd name="T69" fmla="*/ 22 h 41"/>
                  <a:gd name="T70" fmla="*/ 104 w 75"/>
                  <a:gd name="T71" fmla="*/ 38 h 41"/>
                  <a:gd name="T72" fmla="*/ 118 w 75"/>
                  <a:gd name="T73" fmla="*/ 55 h 41"/>
                  <a:gd name="T74" fmla="*/ 129 w 75"/>
                  <a:gd name="T75" fmla="*/ 68 h 41"/>
                  <a:gd name="T76" fmla="*/ 162 w 75"/>
                  <a:gd name="T77" fmla="*/ 87 h 41"/>
                  <a:gd name="T78" fmla="*/ 184 w 75"/>
                  <a:gd name="T79" fmla="*/ 101 h 41"/>
                  <a:gd name="T80" fmla="*/ 198 w 75"/>
                  <a:gd name="T81" fmla="*/ 107 h 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5" h="41">
                    <a:moveTo>
                      <a:pt x="72" y="39"/>
                    </a:moveTo>
                    <a:lnTo>
                      <a:pt x="75" y="40"/>
                    </a:lnTo>
                    <a:lnTo>
                      <a:pt x="72" y="39"/>
                    </a:lnTo>
                    <a:lnTo>
                      <a:pt x="71" y="39"/>
                    </a:lnTo>
                    <a:lnTo>
                      <a:pt x="67" y="37"/>
                    </a:lnTo>
                    <a:lnTo>
                      <a:pt x="59" y="34"/>
                    </a:lnTo>
                    <a:lnTo>
                      <a:pt x="47" y="25"/>
                    </a:lnTo>
                    <a:lnTo>
                      <a:pt x="41" y="20"/>
                    </a:lnTo>
                    <a:lnTo>
                      <a:pt x="36" y="14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4" y="25"/>
                    </a:lnTo>
                    <a:lnTo>
                      <a:pt x="8" y="32"/>
                    </a:lnTo>
                    <a:lnTo>
                      <a:pt x="13" y="41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3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5" y="4"/>
                    </a:lnTo>
                    <a:lnTo>
                      <a:pt x="31" y="8"/>
                    </a:lnTo>
                    <a:lnTo>
                      <a:pt x="38" y="14"/>
                    </a:lnTo>
                    <a:lnTo>
                      <a:pt x="43" y="20"/>
                    </a:lnTo>
                    <a:lnTo>
                      <a:pt x="47" y="25"/>
                    </a:lnTo>
                    <a:lnTo>
                      <a:pt x="59" y="32"/>
                    </a:lnTo>
                    <a:lnTo>
                      <a:pt x="67" y="37"/>
                    </a:lnTo>
                    <a:lnTo>
                      <a:pt x="72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7" name="Freeform 390"/>
              <p:cNvSpPr>
                <a:spLocks/>
              </p:cNvSpPr>
              <p:nvPr/>
            </p:nvSpPr>
            <p:spPr bwMode="auto">
              <a:xfrm>
                <a:off x="3483" y="2252"/>
                <a:ext cx="107" cy="52"/>
              </a:xfrm>
              <a:custGeom>
                <a:avLst/>
                <a:gdLst>
                  <a:gd name="T0" fmla="*/ 104 w 39"/>
                  <a:gd name="T1" fmla="*/ 49 h 19"/>
                  <a:gd name="T2" fmla="*/ 107 w 39"/>
                  <a:gd name="T3" fmla="*/ 52 h 19"/>
                  <a:gd name="T4" fmla="*/ 104 w 39"/>
                  <a:gd name="T5" fmla="*/ 52 h 19"/>
                  <a:gd name="T6" fmla="*/ 91 w 39"/>
                  <a:gd name="T7" fmla="*/ 52 h 19"/>
                  <a:gd name="T8" fmla="*/ 60 w 39"/>
                  <a:gd name="T9" fmla="*/ 44 h 19"/>
                  <a:gd name="T10" fmla="*/ 33 w 39"/>
                  <a:gd name="T11" fmla="*/ 36 h 19"/>
                  <a:gd name="T12" fmla="*/ 22 w 39"/>
                  <a:gd name="T13" fmla="*/ 27 h 19"/>
                  <a:gd name="T14" fmla="*/ 22 w 39"/>
                  <a:gd name="T15" fmla="*/ 25 h 19"/>
                  <a:gd name="T16" fmla="*/ 8 w 39"/>
                  <a:gd name="T17" fmla="*/ 5 h 19"/>
                  <a:gd name="T18" fmla="*/ 0 w 39"/>
                  <a:gd name="T19" fmla="*/ 0 h 19"/>
                  <a:gd name="T20" fmla="*/ 8 w 39"/>
                  <a:gd name="T21" fmla="*/ 5 h 19"/>
                  <a:gd name="T22" fmla="*/ 25 w 39"/>
                  <a:gd name="T23" fmla="*/ 25 h 19"/>
                  <a:gd name="T24" fmla="*/ 25 w 39"/>
                  <a:gd name="T25" fmla="*/ 27 h 19"/>
                  <a:gd name="T26" fmla="*/ 33 w 39"/>
                  <a:gd name="T27" fmla="*/ 36 h 19"/>
                  <a:gd name="T28" fmla="*/ 60 w 39"/>
                  <a:gd name="T29" fmla="*/ 41 h 19"/>
                  <a:gd name="T30" fmla="*/ 91 w 39"/>
                  <a:gd name="T31" fmla="*/ 49 h 19"/>
                  <a:gd name="T32" fmla="*/ 104 w 39"/>
                  <a:gd name="T33" fmla="*/ 49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9">
                    <a:moveTo>
                      <a:pt x="38" y="18"/>
                    </a:moveTo>
                    <a:lnTo>
                      <a:pt x="39" y="19"/>
                    </a:lnTo>
                    <a:lnTo>
                      <a:pt x="38" y="19"/>
                    </a:lnTo>
                    <a:lnTo>
                      <a:pt x="33" y="19"/>
                    </a:lnTo>
                    <a:lnTo>
                      <a:pt x="22" y="16"/>
                    </a:lnTo>
                    <a:lnTo>
                      <a:pt x="12" y="13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2" y="13"/>
                    </a:lnTo>
                    <a:lnTo>
                      <a:pt x="22" y="15"/>
                    </a:lnTo>
                    <a:lnTo>
                      <a:pt x="33" y="18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8" name="Freeform 391"/>
              <p:cNvSpPr>
                <a:spLocks/>
              </p:cNvSpPr>
              <p:nvPr/>
            </p:nvSpPr>
            <p:spPr bwMode="auto">
              <a:xfrm>
                <a:off x="3439" y="2203"/>
                <a:ext cx="137" cy="118"/>
              </a:xfrm>
              <a:custGeom>
                <a:avLst/>
                <a:gdLst>
                  <a:gd name="T0" fmla="*/ 134 w 50"/>
                  <a:gd name="T1" fmla="*/ 118 h 43"/>
                  <a:gd name="T2" fmla="*/ 137 w 50"/>
                  <a:gd name="T3" fmla="*/ 118 h 43"/>
                  <a:gd name="T4" fmla="*/ 134 w 50"/>
                  <a:gd name="T5" fmla="*/ 118 h 43"/>
                  <a:gd name="T6" fmla="*/ 110 w 50"/>
                  <a:gd name="T7" fmla="*/ 115 h 43"/>
                  <a:gd name="T8" fmla="*/ 90 w 50"/>
                  <a:gd name="T9" fmla="*/ 107 h 43"/>
                  <a:gd name="T10" fmla="*/ 66 w 50"/>
                  <a:gd name="T11" fmla="*/ 99 h 43"/>
                  <a:gd name="T12" fmla="*/ 55 w 50"/>
                  <a:gd name="T13" fmla="*/ 93 h 43"/>
                  <a:gd name="T14" fmla="*/ 44 w 50"/>
                  <a:gd name="T15" fmla="*/ 85 h 43"/>
                  <a:gd name="T16" fmla="*/ 30 w 50"/>
                  <a:gd name="T17" fmla="*/ 69 h 43"/>
                  <a:gd name="T18" fmla="*/ 22 w 50"/>
                  <a:gd name="T19" fmla="*/ 49 h 43"/>
                  <a:gd name="T20" fmla="*/ 8 w 50"/>
                  <a:gd name="T21" fmla="*/ 16 h 43"/>
                  <a:gd name="T22" fmla="*/ 0 w 50"/>
                  <a:gd name="T23" fmla="*/ 0 h 43"/>
                  <a:gd name="T24" fmla="*/ 8 w 50"/>
                  <a:gd name="T25" fmla="*/ 16 h 43"/>
                  <a:gd name="T26" fmla="*/ 25 w 50"/>
                  <a:gd name="T27" fmla="*/ 49 h 43"/>
                  <a:gd name="T28" fmla="*/ 36 w 50"/>
                  <a:gd name="T29" fmla="*/ 71 h 43"/>
                  <a:gd name="T30" fmla="*/ 49 w 50"/>
                  <a:gd name="T31" fmla="*/ 85 h 43"/>
                  <a:gd name="T32" fmla="*/ 55 w 50"/>
                  <a:gd name="T33" fmla="*/ 91 h 43"/>
                  <a:gd name="T34" fmla="*/ 69 w 50"/>
                  <a:gd name="T35" fmla="*/ 99 h 43"/>
                  <a:gd name="T36" fmla="*/ 90 w 50"/>
                  <a:gd name="T37" fmla="*/ 107 h 43"/>
                  <a:gd name="T38" fmla="*/ 112 w 50"/>
                  <a:gd name="T39" fmla="*/ 115 h 43"/>
                  <a:gd name="T40" fmla="*/ 134 w 50"/>
                  <a:gd name="T41" fmla="*/ 118 h 4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0" h="43">
                    <a:moveTo>
                      <a:pt x="49" y="43"/>
                    </a:moveTo>
                    <a:lnTo>
                      <a:pt x="50" y="43"/>
                    </a:lnTo>
                    <a:lnTo>
                      <a:pt x="49" y="43"/>
                    </a:lnTo>
                    <a:lnTo>
                      <a:pt x="40" y="42"/>
                    </a:lnTo>
                    <a:lnTo>
                      <a:pt x="33" y="39"/>
                    </a:lnTo>
                    <a:lnTo>
                      <a:pt x="24" y="36"/>
                    </a:lnTo>
                    <a:lnTo>
                      <a:pt x="20" y="34"/>
                    </a:lnTo>
                    <a:lnTo>
                      <a:pt x="16" y="31"/>
                    </a:lnTo>
                    <a:lnTo>
                      <a:pt x="11" y="25"/>
                    </a:lnTo>
                    <a:lnTo>
                      <a:pt x="8" y="18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9" y="18"/>
                    </a:lnTo>
                    <a:lnTo>
                      <a:pt x="13" y="26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5" y="36"/>
                    </a:lnTo>
                    <a:lnTo>
                      <a:pt x="33" y="39"/>
                    </a:lnTo>
                    <a:lnTo>
                      <a:pt x="41" y="42"/>
                    </a:lnTo>
                    <a:lnTo>
                      <a:pt x="49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69" name="Freeform 392"/>
              <p:cNvSpPr>
                <a:spLocks/>
              </p:cNvSpPr>
              <p:nvPr/>
            </p:nvSpPr>
            <p:spPr bwMode="auto">
              <a:xfrm>
                <a:off x="3505" y="2315"/>
                <a:ext cx="43" cy="19"/>
              </a:xfrm>
              <a:custGeom>
                <a:avLst/>
                <a:gdLst>
                  <a:gd name="T0" fmla="*/ 43 w 16"/>
                  <a:gd name="T1" fmla="*/ 19 h 7"/>
                  <a:gd name="T2" fmla="*/ 38 w 16"/>
                  <a:gd name="T3" fmla="*/ 19 h 7"/>
                  <a:gd name="T4" fmla="*/ 27 w 16"/>
                  <a:gd name="T5" fmla="*/ 16 h 7"/>
                  <a:gd name="T6" fmla="*/ 13 w 16"/>
                  <a:gd name="T7" fmla="*/ 8 h 7"/>
                  <a:gd name="T8" fmla="*/ 3 w 16"/>
                  <a:gd name="T9" fmla="*/ 3 h 7"/>
                  <a:gd name="T10" fmla="*/ 0 w 16"/>
                  <a:gd name="T11" fmla="*/ 0 h 7"/>
                  <a:gd name="T12" fmla="*/ 3 w 16"/>
                  <a:gd name="T13" fmla="*/ 3 h 7"/>
                  <a:gd name="T14" fmla="*/ 13 w 16"/>
                  <a:gd name="T15" fmla="*/ 5 h 7"/>
                  <a:gd name="T16" fmla="*/ 27 w 16"/>
                  <a:gd name="T17" fmla="*/ 16 h 7"/>
                  <a:gd name="T18" fmla="*/ 38 w 16"/>
                  <a:gd name="T19" fmla="*/ 19 h 7"/>
                  <a:gd name="T20" fmla="*/ 43 w 16"/>
                  <a:gd name="T21" fmla="*/ 19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lnTo>
                      <a:pt x="14" y="7"/>
                    </a:lnTo>
                    <a:lnTo>
                      <a:pt x="10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70" name="Freeform 393"/>
              <p:cNvSpPr>
                <a:spLocks/>
              </p:cNvSpPr>
              <p:nvPr/>
            </p:nvSpPr>
            <p:spPr bwMode="auto">
              <a:xfrm>
                <a:off x="3422" y="2189"/>
                <a:ext cx="17" cy="49"/>
              </a:xfrm>
              <a:custGeom>
                <a:avLst/>
                <a:gdLst>
                  <a:gd name="T0" fmla="*/ 17 w 6"/>
                  <a:gd name="T1" fmla="*/ 46 h 18"/>
                  <a:gd name="T2" fmla="*/ 17 w 6"/>
                  <a:gd name="T3" fmla="*/ 49 h 18"/>
                  <a:gd name="T4" fmla="*/ 14 w 6"/>
                  <a:gd name="T5" fmla="*/ 46 h 18"/>
                  <a:gd name="T6" fmla="*/ 3 w 6"/>
                  <a:gd name="T7" fmla="*/ 14 h 18"/>
                  <a:gd name="T8" fmla="*/ 0 w 6"/>
                  <a:gd name="T9" fmla="*/ 3 h 18"/>
                  <a:gd name="T10" fmla="*/ 0 w 6"/>
                  <a:gd name="T11" fmla="*/ 0 h 18"/>
                  <a:gd name="T12" fmla="*/ 0 w 6"/>
                  <a:gd name="T13" fmla="*/ 3 h 18"/>
                  <a:gd name="T14" fmla="*/ 3 w 6"/>
                  <a:gd name="T15" fmla="*/ 14 h 18"/>
                  <a:gd name="T16" fmla="*/ 17 w 6"/>
                  <a:gd name="T17" fmla="*/ 4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8"/>
                    </a:lnTo>
                    <a:lnTo>
                      <a:pt x="5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71" name="Freeform 394"/>
              <p:cNvSpPr>
                <a:spLocks/>
              </p:cNvSpPr>
              <p:nvPr/>
            </p:nvSpPr>
            <p:spPr bwMode="auto">
              <a:xfrm>
                <a:off x="3422" y="2107"/>
                <a:ext cx="33" cy="74"/>
              </a:xfrm>
              <a:custGeom>
                <a:avLst/>
                <a:gdLst>
                  <a:gd name="T0" fmla="*/ 8 w 12"/>
                  <a:gd name="T1" fmla="*/ 74 h 27"/>
                  <a:gd name="T2" fmla="*/ 3 w 12"/>
                  <a:gd name="T3" fmla="*/ 63 h 27"/>
                  <a:gd name="T4" fmla="*/ 0 w 12"/>
                  <a:gd name="T5" fmla="*/ 55 h 27"/>
                  <a:gd name="T6" fmla="*/ 0 w 12"/>
                  <a:gd name="T7" fmla="*/ 44 h 27"/>
                  <a:gd name="T8" fmla="*/ 11 w 12"/>
                  <a:gd name="T9" fmla="*/ 25 h 27"/>
                  <a:gd name="T10" fmla="*/ 17 w 12"/>
                  <a:gd name="T11" fmla="*/ 16 h 27"/>
                  <a:gd name="T12" fmla="*/ 19 w 12"/>
                  <a:gd name="T13" fmla="*/ 11 h 27"/>
                  <a:gd name="T14" fmla="*/ 25 w 12"/>
                  <a:gd name="T15" fmla="*/ 5 h 27"/>
                  <a:gd name="T16" fmla="*/ 28 w 12"/>
                  <a:gd name="T17" fmla="*/ 3 h 27"/>
                  <a:gd name="T18" fmla="*/ 33 w 12"/>
                  <a:gd name="T19" fmla="*/ 0 h 27"/>
                  <a:gd name="T20" fmla="*/ 28 w 12"/>
                  <a:gd name="T21" fmla="*/ 3 h 27"/>
                  <a:gd name="T22" fmla="*/ 19 w 12"/>
                  <a:gd name="T23" fmla="*/ 11 h 27"/>
                  <a:gd name="T24" fmla="*/ 17 w 12"/>
                  <a:gd name="T25" fmla="*/ 16 h 27"/>
                  <a:gd name="T26" fmla="*/ 14 w 12"/>
                  <a:gd name="T27" fmla="*/ 25 h 27"/>
                  <a:gd name="T28" fmla="*/ 3 w 12"/>
                  <a:gd name="T29" fmla="*/ 44 h 27"/>
                  <a:gd name="T30" fmla="*/ 3 w 12"/>
                  <a:gd name="T31" fmla="*/ 55 h 27"/>
                  <a:gd name="T32" fmla="*/ 3 w 12"/>
                  <a:gd name="T33" fmla="*/ 63 h 27"/>
                  <a:gd name="T34" fmla="*/ 8 w 12"/>
                  <a:gd name="T35" fmla="*/ 74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72" name="Freeform 395"/>
              <p:cNvSpPr>
                <a:spLocks/>
              </p:cNvSpPr>
              <p:nvPr/>
            </p:nvSpPr>
            <p:spPr bwMode="auto">
              <a:xfrm>
                <a:off x="3461" y="2137"/>
                <a:ext cx="175" cy="153"/>
              </a:xfrm>
              <a:custGeom>
                <a:avLst/>
                <a:gdLst>
                  <a:gd name="T0" fmla="*/ 167 w 64"/>
                  <a:gd name="T1" fmla="*/ 98 h 56"/>
                  <a:gd name="T2" fmla="*/ 175 w 64"/>
                  <a:gd name="T3" fmla="*/ 101 h 56"/>
                  <a:gd name="T4" fmla="*/ 170 w 64"/>
                  <a:gd name="T5" fmla="*/ 101 h 56"/>
                  <a:gd name="T6" fmla="*/ 167 w 64"/>
                  <a:gd name="T7" fmla="*/ 98 h 56"/>
                  <a:gd name="T8" fmla="*/ 153 w 64"/>
                  <a:gd name="T9" fmla="*/ 98 h 56"/>
                  <a:gd name="T10" fmla="*/ 134 w 64"/>
                  <a:gd name="T11" fmla="*/ 96 h 56"/>
                  <a:gd name="T12" fmla="*/ 118 w 64"/>
                  <a:gd name="T13" fmla="*/ 85 h 56"/>
                  <a:gd name="T14" fmla="*/ 85 w 64"/>
                  <a:gd name="T15" fmla="*/ 52 h 56"/>
                  <a:gd name="T16" fmla="*/ 63 w 64"/>
                  <a:gd name="T17" fmla="*/ 33 h 56"/>
                  <a:gd name="T18" fmla="*/ 44 w 64"/>
                  <a:gd name="T19" fmla="*/ 16 h 56"/>
                  <a:gd name="T20" fmla="*/ 30 w 64"/>
                  <a:gd name="T21" fmla="*/ 8 h 56"/>
                  <a:gd name="T22" fmla="*/ 16 w 64"/>
                  <a:gd name="T23" fmla="*/ 3 h 56"/>
                  <a:gd name="T24" fmla="*/ 8 w 64"/>
                  <a:gd name="T25" fmla="*/ 8 h 56"/>
                  <a:gd name="T26" fmla="*/ 3 w 64"/>
                  <a:gd name="T27" fmla="*/ 14 h 56"/>
                  <a:gd name="T28" fmla="*/ 3 w 64"/>
                  <a:gd name="T29" fmla="*/ 27 h 56"/>
                  <a:gd name="T30" fmla="*/ 3 w 64"/>
                  <a:gd name="T31" fmla="*/ 38 h 56"/>
                  <a:gd name="T32" fmla="*/ 5 w 64"/>
                  <a:gd name="T33" fmla="*/ 46 h 56"/>
                  <a:gd name="T34" fmla="*/ 16 w 64"/>
                  <a:gd name="T35" fmla="*/ 57 h 56"/>
                  <a:gd name="T36" fmla="*/ 44 w 64"/>
                  <a:gd name="T37" fmla="*/ 96 h 56"/>
                  <a:gd name="T38" fmla="*/ 46 w 64"/>
                  <a:gd name="T39" fmla="*/ 101 h 56"/>
                  <a:gd name="T40" fmla="*/ 60 w 64"/>
                  <a:gd name="T41" fmla="*/ 120 h 56"/>
                  <a:gd name="T42" fmla="*/ 82 w 64"/>
                  <a:gd name="T43" fmla="*/ 134 h 56"/>
                  <a:gd name="T44" fmla="*/ 90 w 64"/>
                  <a:gd name="T45" fmla="*/ 139 h 56"/>
                  <a:gd name="T46" fmla="*/ 104 w 64"/>
                  <a:gd name="T47" fmla="*/ 142 h 56"/>
                  <a:gd name="T48" fmla="*/ 139 w 64"/>
                  <a:gd name="T49" fmla="*/ 153 h 56"/>
                  <a:gd name="T50" fmla="*/ 104 w 64"/>
                  <a:gd name="T51" fmla="*/ 142 h 56"/>
                  <a:gd name="T52" fmla="*/ 96 w 64"/>
                  <a:gd name="T53" fmla="*/ 139 h 56"/>
                  <a:gd name="T54" fmla="*/ 82 w 64"/>
                  <a:gd name="T55" fmla="*/ 137 h 56"/>
                  <a:gd name="T56" fmla="*/ 68 w 64"/>
                  <a:gd name="T57" fmla="*/ 126 h 56"/>
                  <a:gd name="T58" fmla="*/ 55 w 64"/>
                  <a:gd name="T59" fmla="*/ 115 h 56"/>
                  <a:gd name="T60" fmla="*/ 46 w 64"/>
                  <a:gd name="T61" fmla="*/ 107 h 56"/>
                  <a:gd name="T62" fmla="*/ 36 w 64"/>
                  <a:gd name="T63" fmla="*/ 93 h 56"/>
                  <a:gd name="T64" fmla="*/ 14 w 64"/>
                  <a:gd name="T65" fmla="*/ 55 h 56"/>
                  <a:gd name="T66" fmla="*/ 5 w 64"/>
                  <a:gd name="T67" fmla="*/ 46 h 56"/>
                  <a:gd name="T68" fmla="*/ 3 w 64"/>
                  <a:gd name="T69" fmla="*/ 33 h 56"/>
                  <a:gd name="T70" fmla="*/ 0 w 64"/>
                  <a:gd name="T71" fmla="*/ 25 h 56"/>
                  <a:gd name="T72" fmla="*/ 3 w 64"/>
                  <a:gd name="T73" fmla="*/ 11 h 56"/>
                  <a:gd name="T74" fmla="*/ 3 w 64"/>
                  <a:gd name="T75" fmla="*/ 3 h 56"/>
                  <a:gd name="T76" fmla="*/ 8 w 64"/>
                  <a:gd name="T77" fmla="*/ 0 h 56"/>
                  <a:gd name="T78" fmla="*/ 14 w 64"/>
                  <a:gd name="T79" fmla="*/ 0 h 56"/>
                  <a:gd name="T80" fmla="*/ 19 w 64"/>
                  <a:gd name="T81" fmla="*/ 3 h 56"/>
                  <a:gd name="T82" fmla="*/ 44 w 64"/>
                  <a:gd name="T83" fmla="*/ 16 h 56"/>
                  <a:gd name="T84" fmla="*/ 68 w 64"/>
                  <a:gd name="T85" fmla="*/ 33 h 56"/>
                  <a:gd name="T86" fmla="*/ 88 w 64"/>
                  <a:gd name="T87" fmla="*/ 52 h 56"/>
                  <a:gd name="T88" fmla="*/ 120 w 64"/>
                  <a:gd name="T89" fmla="*/ 85 h 56"/>
                  <a:gd name="T90" fmla="*/ 139 w 64"/>
                  <a:gd name="T91" fmla="*/ 93 h 56"/>
                  <a:gd name="T92" fmla="*/ 153 w 64"/>
                  <a:gd name="T93" fmla="*/ 96 h 56"/>
                  <a:gd name="T94" fmla="*/ 167 w 64"/>
                  <a:gd name="T95" fmla="*/ 98 h 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" h="56">
                    <a:moveTo>
                      <a:pt x="61" y="36"/>
                    </a:moveTo>
                    <a:lnTo>
                      <a:pt x="64" y="37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56" y="36"/>
                    </a:lnTo>
                    <a:lnTo>
                      <a:pt x="49" y="35"/>
                    </a:lnTo>
                    <a:lnTo>
                      <a:pt x="43" y="31"/>
                    </a:lnTo>
                    <a:lnTo>
                      <a:pt x="31" y="19"/>
                    </a:lnTo>
                    <a:lnTo>
                      <a:pt x="23" y="12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6" y="35"/>
                    </a:lnTo>
                    <a:lnTo>
                      <a:pt x="17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8" y="52"/>
                    </a:lnTo>
                    <a:lnTo>
                      <a:pt x="51" y="56"/>
                    </a:lnTo>
                    <a:lnTo>
                      <a:pt x="38" y="52"/>
                    </a:lnTo>
                    <a:lnTo>
                      <a:pt x="35" y="51"/>
                    </a:lnTo>
                    <a:lnTo>
                      <a:pt x="30" y="50"/>
                    </a:lnTo>
                    <a:lnTo>
                      <a:pt x="25" y="46"/>
                    </a:lnTo>
                    <a:lnTo>
                      <a:pt x="20" y="42"/>
                    </a:lnTo>
                    <a:lnTo>
                      <a:pt x="17" y="39"/>
                    </a:lnTo>
                    <a:lnTo>
                      <a:pt x="13" y="34"/>
                    </a:lnTo>
                    <a:lnTo>
                      <a:pt x="5" y="20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6" y="6"/>
                    </a:lnTo>
                    <a:lnTo>
                      <a:pt x="25" y="12"/>
                    </a:lnTo>
                    <a:lnTo>
                      <a:pt x="32" y="19"/>
                    </a:lnTo>
                    <a:lnTo>
                      <a:pt x="44" y="31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6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73" name="Freeform 396"/>
              <p:cNvSpPr>
                <a:spLocks/>
              </p:cNvSpPr>
              <p:nvPr/>
            </p:nvSpPr>
            <p:spPr bwMode="auto">
              <a:xfrm>
                <a:off x="3469" y="2159"/>
                <a:ext cx="140" cy="115"/>
              </a:xfrm>
              <a:custGeom>
                <a:avLst/>
                <a:gdLst>
                  <a:gd name="T0" fmla="*/ 137 w 51"/>
                  <a:gd name="T1" fmla="*/ 112 h 42"/>
                  <a:gd name="T2" fmla="*/ 140 w 51"/>
                  <a:gd name="T3" fmla="*/ 115 h 42"/>
                  <a:gd name="T4" fmla="*/ 137 w 51"/>
                  <a:gd name="T5" fmla="*/ 115 h 42"/>
                  <a:gd name="T6" fmla="*/ 74 w 51"/>
                  <a:gd name="T7" fmla="*/ 90 h 42"/>
                  <a:gd name="T8" fmla="*/ 63 w 51"/>
                  <a:gd name="T9" fmla="*/ 85 h 42"/>
                  <a:gd name="T10" fmla="*/ 52 w 51"/>
                  <a:gd name="T11" fmla="*/ 77 h 42"/>
                  <a:gd name="T12" fmla="*/ 38 w 51"/>
                  <a:gd name="T13" fmla="*/ 60 h 42"/>
                  <a:gd name="T14" fmla="*/ 33 w 51"/>
                  <a:gd name="T15" fmla="*/ 49 h 42"/>
                  <a:gd name="T16" fmla="*/ 27 w 51"/>
                  <a:gd name="T17" fmla="*/ 44 h 42"/>
                  <a:gd name="T18" fmla="*/ 22 w 51"/>
                  <a:gd name="T19" fmla="*/ 33 h 42"/>
                  <a:gd name="T20" fmla="*/ 8 w 51"/>
                  <a:gd name="T21" fmla="*/ 16 h 42"/>
                  <a:gd name="T22" fmla="*/ 0 w 51"/>
                  <a:gd name="T23" fmla="*/ 0 h 42"/>
                  <a:gd name="T24" fmla="*/ 8 w 51"/>
                  <a:gd name="T25" fmla="*/ 16 h 42"/>
                  <a:gd name="T26" fmla="*/ 19 w 51"/>
                  <a:gd name="T27" fmla="*/ 30 h 42"/>
                  <a:gd name="T28" fmla="*/ 33 w 51"/>
                  <a:gd name="T29" fmla="*/ 44 h 42"/>
                  <a:gd name="T30" fmla="*/ 36 w 51"/>
                  <a:gd name="T31" fmla="*/ 49 h 42"/>
                  <a:gd name="T32" fmla="*/ 41 w 51"/>
                  <a:gd name="T33" fmla="*/ 60 h 42"/>
                  <a:gd name="T34" fmla="*/ 55 w 51"/>
                  <a:gd name="T35" fmla="*/ 77 h 42"/>
                  <a:gd name="T36" fmla="*/ 63 w 51"/>
                  <a:gd name="T37" fmla="*/ 85 h 42"/>
                  <a:gd name="T38" fmla="*/ 77 w 51"/>
                  <a:gd name="T39" fmla="*/ 90 h 42"/>
                  <a:gd name="T40" fmla="*/ 137 w 51"/>
                  <a:gd name="T41" fmla="*/ 112 h 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1" h="42">
                    <a:moveTo>
                      <a:pt x="50" y="41"/>
                    </a:moveTo>
                    <a:lnTo>
                      <a:pt x="51" y="42"/>
                    </a:lnTo>
                    <a:lnTo>
                      <a:pt x="50" y="42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4" y="22"/>
                    </a:lnTo>
                    <a:lnTo>
                      <a:pt x="12" y="18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7" y="11"/>
                    </a:lnTo>
                    <a:lnTo>
                      <a:pt x="12" y="16"/>
                    </a:lnTo>
                    <a:lnTo>
                      <a:pt x="13" y="18"/>
                    </a:lnTo>
                    <a:lnTo>
                      <a:pt x="15" y="22"/>
                    </a:lnTo>
                    <a:lnTo>
                      <a:pt x="20" y="28"/>
                    </a:lnTo>
                    <a:lnTo>
                      <a:pt x="23" y="31"/>
                    </a:lnTo>
                    <a:lnTo>
                      <a:pt x="28" y="33"/>
                    </a:lnTo>
                    <a:lnTo>
                      <a:pt x="5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74" name="Freeform 397"/>
              <p:cNvSpPr>
                <a:spLocks/>
              </p:cNvSpPr>
              <p:nvPr/>
            </p:nvSpPr>
            <p:spPr bwMode="auto">
              <a:xfrm>
                <a:off x="3480" y="2150"/>
                <a:ext cx="148" cy="107"/>
              </a:xfrm>
              <a:custGeom>
                <a:avLst/>
                <a:gdLst>
                  <a:gd name="T0" fmla="*/ 143 w 54"/>
                  <a:gd name="T1" fmla="*/ 102 h 39"/>
                  <a:gd name="T2" fmla="*/ 148 w 54"/>
                  <a:gd name="T3" fmla="*/ 107 h 39"/>
                  <a:gd name="T4" fmla="*/ 143 w 54"/>
                  <a:gd name="T5" fmla="*/ 107 h 39"/>
                  <a:gd name="T6" fmla="*/ 123 w 54"/>
                  <a:gd name="T7" fmla="*/ 99 h 39"/>
                  <a:gd name="T8" fmla="*/ 101 w 54"/>
                  <a:gd name="T9" fmla="*/ 93 h 39"/>
                  <a:gd name="T10" fmla="*/ 79 w 54"/>
                  <a:gd name="T11" fmla="*/ 82 h 39"/>
                  <a:gd name="T12" fmla="*/ 49 w 54"/>
                  <a:gd name="T13" fmla="*/ 52 h 39"/>
                  <a:gd name="T14" fmla="*/ 36 w 54"/>
                  <a:gd name="T15" fmla="*/ 38 h 39"/>
                  <a:gd name="T16" fmla="*/ 25 w 54"/>
                  <a:gd name="T17" fmla="*/ 30 h 39"/>
                  <a:gd name="T18" fmla="*/ 8 w 54"/>
                  <a:gd name="T19" fmla="*/ 14 h 39"/>
                  <a:gd name="T20" fmla="*/ 0 w 54"/>
                  <a:gd name="T21" fmla="*/ 0 h 39"/>
                  <a:gd name="T22" fmla="*/ 11 w 54"/>
                  <a:gd name="T23" fmla="*/ 14 h 39"/>
                  <a:gd name="T24" fmla="*/ 38 w 54"/>
                  <a:gd name="T25" fmla="*/ 38 h 39"/>
                  <a:gd name="T26" fmla="*/ 52 w 54"/>
                  <a:gd name="T27" fmla="*/ 52 h 39"/>
                  <a:gd name="T28" fmla="*/ 82 w 54"/>
                  <a:gd name="T29" fmla="*/ 82 h 39"/>
                  <a:gd name="T30" fmla="*/ 101 w 54"/>
                  <a:gd name="T31" fmla="*/ 93 h 39"/>
                  <a:gd name="T32" fmla="*/ 123 w 54"/>
                  <a:gd name="T33" fmla="*/ 99 h 39"/>
                  <a:gd name="T34" fmla="*/ 143 w 54"/>
                  <a:gd name="T35" fmla="*/ 102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39">
                    <a:moveTo>
                      <a:pt x="52" y="37"/>
                    </a:moveTo>
                    <a:lnTo>
                      <a:pt x="54" y="39"/>
                    </a:lnTo>
                    <a:lnTo>
                      <a:pt x="52" y="39"/>
                    </a:lnTo>
                    <a:lnTo>
                      <a:pt x="45" y="36"/>
                    </a:lnTo>
                    <a:lnTo>
                      <a:pt x="37" y="34"/>
                    </a:lnTo>
                    <a:lnTo>
                      <a:pt x="29" y="30"/>
                    </a:lnTo>
                    <a:lnTo>
                      <a:pt x="18" y="19"/>
                    </a:lnTo>
                    <a:lnTo>
                      <a:pt x="13" y="14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4" y="14"/>
                    </a:lnTo>
                    <a:lnTo>
                      <a:pt x="19" y="19"/>
                    </a:lnTo>
                    <a:lnTo>
                      <a:pt x="30" y="30"/>
                    </a:lnTo>
                    <a:lnTo>
                      <a:pt x="37" y="34"/>
                    </a:lnTo>
                    <a:lnTo>
                      <a:pt x="45" y="36"/>
                    </a:lnTo>
                    <a:lnTo>
                      <a:pt x="52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07" name="Group 398"/>
            <p:cNvGrpSpPr>
              <a:grpSpLocks/>
            </p:cNvGrpSpPr>
            <p:nvPr/>
          </p:nvGrpSpPr>
          <p:grpSpPr bwMode="auto">
            <a:xfrm rot="930613">
              <a:off x="1029" y="1228"/>
              <a:ext cx="563" cy="584"/>
              <a:chOff x="969" y="1514"/>
              <a:chExt cx="563" cy="584"/>
            </a:xfrm>
          </p:grpSpPr>
          <p:sp>
            <p:nvSpPr>
              <p:cNvPr id="22384" name="Freeform 399"/>
              <p:cNvSpPr>
                <a:spLocks/>
              </p:cNvSpPr>
              <p:nvPr/>
            </p:nvSpPr>
            <p:spPr bwMode="auto">
              <a:xfrm>
                <a:off x="969" y="1599"/>
                <a:ext cx="49" cy="112"/>
              </a:xfrm>
              <a:custGeom>
                <a:avLst/>
                <a:gdLst>
                  <a:gd name="T0" fmla="*/ 0 w 18"/>
                  <a:gd name="T1" fmla="*/ 107 h 41"/>
                  <a:gd name="T2" fmla="*/ 0 w 18"/>
                  <a:gd name="T3" fmla="*/ 112 h 41"/>
                  <a:gd name="T4" fmla="*/ 0 w 18"/>
                  <a:gd name="T5" fmla="*/ 107 h 41"/>
                  <a:gd name="T6" fmla="*/ 3 w 18"/>
                  <a:gd name="T7" fmla="*/ 96 h 41"/>
                  <a:gd name="T8" fmla="*/ 14 w 18"/>
                  <a:gd name="T9" fmla="*/ 63 h 41"/>
                  <a:gd name="T10" fmla="*/ 25 w 18"/>
                  <a:gd name="T11" fmla="*/ 36 h 41"/>
                  <a:gd name="T12" fmla="*/ 30 w 18"/>
                  <a:gd name="T13" fmla="*/ 27 h 41"/>
                  <a:gd name="T14" fmla="*/ 41 w 18"/>
                  <a:gd name="T15" fmla="*/ 5 h 41"/>
                  <a:gd name="T16" fmla="*/ 49 w 18"/>
                  <a:gd name="T17" fmla="*/ 0 h 41"/>
                  <a:gd name="T18" fmla="*/ 44 w 18"/>
                  <a:gd name="T19" fmla="*/ 5 h 41"/>
                  <a:gd name="T20" fmla="*/ 30 w 18"/>
                  <a:gd name="T21" fmla="*/ 30 h 41"/>
                  <a:gd name="T22" fmla="*/ 25 w 18"/>
                  <a:gd name="T23" fmla="*/ 41 h 41"/>
                  <a:gd name="T24" fmla="*/ 14 w 18"/>
                  <a:gd name="T25" fmla="*/ 68 h 41"/>
                  <a:gd name="T26" fmla="*/ 3 w 18"/>
                  <a:gd name="T27" fmla="*/ 96 h 41"/>
                  <a:gd name="T28" fmla="*/ 0 w 18"/>
                  <a:gd name="T29" fmla="*/ 107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41">
                    <a:moveTo>
                      <a:pt x="0" y="39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5" y="23"/>
                    </a:lnTo>
                    <a:lnTo>
                      <a:pt x="9" y="13"/>
                    </a:lnTo>
                    <a:lnTo>
                      <a:pt x="11" y="10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5" y="25"/>
                    </a:lnTo>
                    <a:lnTo>
                      <a:pt x="1" y="3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85" name="Freeform 400"/>
              <p:cNvSpPr>
                <a:spLocks/>
              </p:cNvSpPr>
              <p:nvPr/>
            </p:nvSpPr>
            <p:spPr bwMode="auto">
              <a:xfrm>
                <a:off x="1051" y="1514"/>
                <a:ext cx="121" cy="58"/>
              </a:xfrm>
              <a:custGeom>
                <a:avLst/>
                <a:gdLst>
                  <a:gd name="T0" fmla="*/ 3 w 44"/>
                  <a:gd name="T1" fmla="*/ 58 h 21"/>
                  <a:gd name="T2" fmla="*/ 0 w 44"/>
                  <a:gd name="T3" fmla="*/ 58 h 21"/>
                  <a:gd name="T4" fmla="*/ 0 w 44"/>
                  <a:gd name="T5" fmla="*/ 55 h 21"/>
                  <a:gd name="T6" fmla="*/ 41 w 44"/>
                  <a:gd name="T7" fmla="*/ 30 h 21"/>
                  <a:gd name="T8" fmla="*/ 85 w 44"/>
                  <a:gd name="T9" fmla="*/ 8 h 21"/>
                  <a:gd name="T10" fmla="*/ 110 w 44"/>
                  <a:gd name="T11" fmla="*/ 3 h 21"/>
                  <a:gd name="T12" fmla="*/ 121 w 44"/>
                  <a:gd name="T13" fmla="*/ 0 h 21"/>
                  <a:gd name="T14" fmla="*/ 110 w 44"/>
                  <a:gd name="T15" fmla="*/ 3 h 21"/>
                  <a:gd name="T16" fmla="*/ 83 w 44"/>
                  <a:gd name="T17" fmla="*/ 14 h 21"/>
                  <a:gd name="T18" fmla="*/ 41 w 44"/>
                  <a:gd name="T19" fmla="*/ 33 h 21"/>
                  <a:gd name="T20" fmla="*/ 3 w 44"/>
                  <a:gd name="T21" fmla="*/ 58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1">
                    <a:moveTo>
                      <a:pt x="1" y="21"/>
                    </a:moveTo>
                    <a:lnTo>
                      <a:pt x="0" y="21"/>
                    </a:lnTo>
                    <a:lnTo>
                      <a:pt x="0" y="20"/>
                    </a:lnTo>
                    <a:lnTo>
                      <a:pt x="15" y="11"/>
                    </a:lnTo>
                    <a:lnTo>
                      <a:pt x="31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0" y="5"/>
                    </a:lnTo>
                    <a:lnTo>
                      <a:pt x="15" y="12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86" name="Freeform 401"/>
              <p:cNvSpPr>
                <a:spLocks/>
              </p:cNvSpPr>
              <p:nvPr/>
            </p:nvSpPr>
            <p:spPr bwMode="auto">
              <a:xfrm>
                <a:off x="980" y="1522"/>
                <a:ext cx="228" cy="239"/>
              </a:xfrm>
              <a:custGeom>
                <a:avLst/>
                <a:gdLst>
                  <a:gd name="T0" fmla="*/ 3 w 83"/>
                  <a:gd name="T1" fmla="*/ 234 h 87"/>
                  <a:gd name="T2" fmla="*/ 0 w 83"/>
                  <a:gd name="T3" fmla="*/ 239 h 87"/>
                  <a:gd name="T4" fmla="*/ 0 w 83"/>
                  <a:gd name="T5" fmla="*/ 234 h 87"/>
                  <a:gd name="T6" fmla="*/ 3 w 83"/>
                  <a:gd name="T7" fmla="*/ 231 h 87"/>
                  <a:gd name="T8" fmla="*/ 3 w 83"/>
                  <a:gd name="T9" fmla="*/ 220 h 87"/>
                  <a:gd name="T10" fmla="*/ 5 w 83"/>
                  <a:gd name="T11" fmla="*/ 192 h 87"/>
                  <a:gd name="T12" fmla="*/ 14 w 83"/>
                  <a:gd name="T13" fmla="*/ 173 h 87"/>
                  <a:gd name="T14" fmla="*/ 16 w 83"/>
                  <a:gd name="T15" fmla="*/ 151 h 87"/>
                  <a:gd name="T16" fmla="*/ 27 w 83"/>
                  <a:gd name="T17" fmla="*/ 132 h 87"/>
                  <a:gd name="T18" fmla="*/ 41 w 83"/>
                  <a:gd name="T19" fmla="*/ 113 h 87"/>
                  <a:gd name="T20" fmla="*/ 55 w 83"/>
                  <a:gd name="T21" fmla="*/ 93 h 87"/>
                  <a:gd name="T22" fmla="*/ 71 w 83"/>
                  <a:gd name="T23" fmla="*/ 77 h 87"/>
                  <a:gd name="T24" fmla="*/ 102 w 83"/>
                  <a:gd name="T25" fmla="*/ 52 h 87"/>
                  <a:gd name="T26" fmla="*/ 126 w 83"/>
                  <a:gd name="T27" fmla="*/ 36 h 87"/>
                  <a:gd name="T28" fmla="*/ 137 w 83"/>
                  <a:gd name="T29" fmla="*/ 33 h 87"/>
                  <a:gd name="T30" fmla="*/ 157 w 83"/>
                  <a:gd name="T31" fmla="*/ 25 h 87"/>
                  <a:gd name="T32" fmla="*/ 201 w 83"/>
                  <a:gd name="T33" fmla="*/ 8 h 87"/>
                  <a:gd name="T34" fmla="*/ 228 w 83"/>
                  <a:gd name="T35" fmla="*/ 0 h 87"/>
                  <a:gd name="T36" fmla="*/ 201 w 83"/>
                  <a:gd name="T37" fmla="*/ 8 h 87"/>
                  <a:gd name="T38" fmla="*/ 132 w 83"/>
                  <a:gd name="T39" fmla="*/ 36 h 87"/>
                  <a:gd name="T40" fmla="*/ 124 w 83"/>
                  <a:gd name="T41" fmla="*/ 38 h 87"/>
                  <a:gd name="T42" fmla="*/ 99 w 83"/>
                  <a:gd name="T43" fmla="*/ 55 h 87"/>
                  <a:gd name="T44" fmla="*/ 71 w 83"/>
                  <a:gd name="T45" fmla="*/ 80 h 87"/>
                  <a:gd name="T46" fmla="*/ 55 w 83"/>
                  <a:gd name="T47" fmla="*/ 96 h 87"/>
                  <a:gd name="T48" fmla="*/ 41 w 83"/>
                  <a:gd name="T49" fmla="*/ 113 h 87"/>
                  <a:gd name="T50" fmla="*/ 27 w 83"/>
                  <a:gd name="T51" fmla="*/ 135 h 87"/>
                  <a:gd name="T52" fmla="*/ 19 w 83"/>
                  <a:gd name="T53" fmla="*/ 154 h 87"/>
                  <a:gd name="T54" fmla="*/ 14 w 83"/>
                  <a:gd name="T55" fmla="*/ 176 h 87"/>
                  <a:gd name="T56" fmla="*/ 11 w 83"/>
                  <a:gd name="T57" fmla="*/ 192 h 87"/>
                  <a:gd name="T58" fmla="*/ 5 w 83"/>
                  <a:gd name="T59" fmla="*/ 223 h 87"/>
                  <a:gd name="T60" fmla="*/ 5 w 83"/>
                  <a:gd name="T61" fmla="*/ 231 h 87"/>
                  <a:gd name="T62" fmla="*/ 3 w 83"/>
                  <a:gd name="T63" fmla="*/ 234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3" h="87">
                    <a:moveTo>
                      <a:pt x="1" y="85"/>
                    </a:moveTo>
                    <a:lnTo>
                      <a:pt x="0" y="87"/>
                    </a:lnTo>
                    <a:lnTo>
                      <a:pt x="0" y="85"/>
                    </a:lnTo>
                    <a:lnTo>
                      <a:pt x="1" y="84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5" y="63"/>
                    </a:lnTo>
                    <a:lnTo>
                      <a:pt x="6" y="55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4"/>
                    </a:lnTo>
                    <a:lnTo>
                      <a:pt x="26" y="28"/>
                    </a:lnTo>
                    <a:lnTo>
                      <a:pt x="37" y="19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57" y="9"/>
                    </a:lnTo>
                    <a:lnTo>
                      <a:pt x="73" y="3"/>
                    </a:lnTo>
                    <a:lnTo>
                      <a:pt x="83" y="0"/>
                    </a:lnTo>
                    <a:lnTo>
                      <a:pt x="73" y="3"/>
                    </a:lnTo>
                    <a:lnTo>
                      <a:pt x="48" y="13"/>
                    </a:lnTo>
                    <a:lnTo>
                      <a:pt x="45" y="14"/>
                    </a:lnTo>
                    <a:lnTo>
                      <a:pt x="36" y="20"/>
                    </a:lnTo>
                    <a:lnTo>
                      <a:pt x="26" y="29"/>
                    </a:lnTo>
                    <a:lnTo>
                      <a:pt x="20" y="35"/>
                    </a:lnTo>
                    <a:lnTo>
                      <a:pt x="15" y="41"/>
                    </a:lnTo>
                    <a:lnTo>
                      <a:pt x="10" y="49"/>
                    </a:lnTo>
                    <a:lnTo>
                      <a:pt x="7" y="56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81"/>
                    </a:lnTo>
                    <a:lnTo>
                      <a:pt x="2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87" name="Freeform 402"/>
              <p:cNvSpPr>
                <a:spLocks/>
              </p:cNvSpPr>
              <p:nvPr/>
            </p:nvSpPr>
            <p:spPr bwMode="auto">
              <a:xfrm>
                <a:off x="991" y="1541"/>
                <a:ext cx="266" cy="234"/>
              </a:xfrm>
              <a:custGeom>
                <a:avLst/>
                <a:gdLst>
                  <a:gd name="T0" fmla="*/ 3 w 97"/>
                  <a:gd name="T1" fmla="*/ 228 h 85"/>
                  <a:gd name="T2" fmla="*/ 0 w 97"/>
                  <a:gd name="T3" fmla="*/ 234 h 85"/>
                  <a:gd name="T4" fmla="*/ 3 w 97"/>
                  <a:gd name="T5" fmla="*/ 228 h 85"/>
                  <a:gd name="T6" fmla="*/ 5 w 97"/>
                  <a:gd name="T7" fmla="*/ 226 h 85"/>
                  <a:gd name="T8" fmla="*/ 8 w 97"/>
                  <a:gd name="T9" fmla="*/ 215 h 85"/>
                  <a:gd name="T10" fmla="*/ 16 w 97"/>
                  <a:gd name="T11" fmla="*/ 184 h 85"/>
                  <a:gd name="T12" fmla="*/ 30 w 97"/>
                  <a:gd name="T13" fmla="*/ 143 h 85"/>
                  <a:gd name="T14" fmla="*/ 41 w 97"/>
                  <a:gd name="T15" fmla="*/ 121 h 85"/>
                  <a:gd name="T16" fmla="*/ 55 w 97"/>
                  <a:gd name="T17" fmla="*/ 99 h 85"/>
                  <a:gd name="T18" fmla="*/ 71 w 97"/>
                  <a:gd name="T19" fmla="*/ 77 h 85"/>
                  <a:gd name="T20" fmla="*/ 88 w 97"/>
                  <a:gd name="T21" fmla="*/ 61 h 85"/>
                  <a:gd name="T22" fmla="*/ 104 w 97"/>
                  <a:gd name="T23" fmla="*/ 50 h 85"/>
                  <a:gd name="T24" fmla="*/ 121 w 97"/>
                  <a:gd name="T25" fmla="*/ 36 h 85"/>
                  <a:gd name="T26" fmla="*/ 154 w 97"/>
                  <a:gd name="T27" fmla="*/ 28 h 85"/>
                  <a:gd name="T28" fmla="*/ 162 w 97"/>
                  <a:gd name="T29" fmla="*/ 22 h 85"/>
                  <a:gd name="T30" fmla="*/ 186 w 97"/>
                  <a:gd name="T31" fmla="*/ 14 h 85"/>
                  <a:gd name="T32" fmla="*/ 233 w 97"/>
                  <a:gd name="T33" fmla="*/ 0 h 85"/>
                  <a:gd name="T34" fmla="*/ 266 w 97"/>
                  <a:gd name="T35" fmla="*/ 0 h 85"/>
                  <a:gd name="T36" fmla="*/ 230 w 97"/>
                  <a:gd name="T37" fmla="*/ 3 h 85"/>
                  <a:gd name="T38" fmla="*/ 197 w 97"/>
                  <a:gd name="T39" fmla="*/ 14 h 85"/>
                  <a:gd name="T40" fmla="*/ 159 w 97"/>
                  <a:gd name="T41" fmla="*/ 22 h 85"/>
                  <a:gd name="T42" fmla="*/ 148 w 97"/>
                  <a:gd name="T43" fmla="*/ 30 h 85"/>
                  <a:gd name="T44" fmla="*/ 121 w 97"/>
                  <a:gd name="T45" fmla="*/ 41 h 85"/>
                  <a:gd name="T46" fmla="*/ 104 w 97"/>
                  <a:gd name="T47" fmla="*/ 50 h 85"/>
                  <a:gd name="T48" fmla="*/ 88 w 97"/>
                  <a:gd name="T49" fmla="*/ 63 h 85"/>
                  <a:gd name="T50" fmla="*/ 71 w 97"/>
                  <a:gd name="T51" fmla="*/ 80 h 85"/>
                  <a:gd name="T52" fmla="*/ 55 w 97"/>
                  <a:gd name="T53" fmla="*/ 102 h 85"/>
                  <a:gd name="T54" fmla="*/ 44 w 97"/>
                  <a:gd name="T55" fmla="*/ 121 h 85"/>
                  <a:gd name="T56" fmla="*/ 33 w 97"/>
                  <a:gd name="T57" fmla="*/ 146 h 85"/>
                  <a:gd name="T58" fmla="*/ 19 w 97"/>
                  <a:gd name="T59" fmla="*/ 187 h 85"/>
                  <a:gd name="T60" fmla="*/ 8 w 97"/>
                  <a:gd name="T61" fmla="*/ 215 h 85"/>
                  <a:gd name="T62" fmla="*/ 3 w 97"/>
                  <a:gd name="T63" fmla="*/ 228 h 8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85">
                    <a:moveTo>
                      <a:pt x="1" y="83"/>
                    </a:moveTo>
                    <a:lnTo>
                      <a:pt x="0" y="85"/>
                    </a:lnTo>
                    <a:lnTo>
                      <a:pt x="1" y="83"/>
                    </a:lnTo>
                    <a:lnTo>
                      <a:pt x="2" y="82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1" y="52"/>
                    </a:lnTo>
                    <a:lnTo>
                      <a:pt x="15" y="44"/>
                    </a:lnTo>
                    <a:lnTo>
                      <a:pt x="20" y="36"/>
                    </a:lnTo>
                    <a:lnTo>
                      <a:pt x="26" y="28"/>
                    </a:lnTo>
                    <a:lnTo>
                      <a:pt x="32" y="22"/>
                    </a:lnTo>
                    <a:lnTo>
                      <a:pt x="38" y="18"/>
                    </a:lnTo>
                    <a:lnTo>
                      <a:pt x="44" y="13"/>
                    </a:lnTo>
                    <a:lnTo>
                      <a:pt x="56" y="10"/>
                    </a:lnTo>
                    <a:lnTo>
                      <a:pt x="59" y="8"/>
                    </a:lnTo>
                    <a:lnTo>
                      <a:pt x="68" y="5"/>
                    </a:lnTo>
                    <a:lnTo>
                      <a:pt x="85" y="0"/>
                    </a:lnTo>
                    <a:lnTo>
                      <a:pt x="97" y="0"/>
                    </a:lnTo>
                    <a:lnTo>
                      <a:pt x="84" y="1"/>
                    </a:lnTo>
                    <a:lnTo>
                      <a:pt x="72" y="5"/>
                    </a:lnTo>
                    <a:lnTo>
                      <a:pt x="58" y="8"/>
                    </a:lnTo>
                    <a:lnTo>
                      <a:pt x="54" y="11"/>
                    </a:lnTo>
                    <a:lnTo>
                      <a:pt x="44" y="15"/>
                    </a:lnTo>
                    <a:lnTo>
                      <a:pt x="38" y="18"/>
                    </a:lnTo>
                    <a:lnTo>
                      <a:pt x="32" y="23"/>
                    </a:lnTo>
                    <a:lnTo>
                      <a:pt x="26" y="29"/>
                    </a:lnTo>
                    <a:lnTo>
                      <a:pt x="20" y="37"/>
                    </a:lnTo>
                    <a:lnTo>
                      <a:pt x="16" y="44"/>
                    </a:lnTo>
                    <a:lnTo>
                      <a:pt x="12" y="53"/>
                    </a:lnTo>
                    <a:lnTo>
                      <a:pt x="7" y="68"/>
                    </a:lnTo>
                    <a:lnTo>
                      <a:pt x="3" y="7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88" name="Freeform 403"/>
              <p:cNvSpPr>
                <a:spLocks/>
              </p:cNvSpPr>
              <p:nvPr/>
            </p:nvSpPr>
            <p:spPr bwMode="auto">
              <a:xfrm>
                <a:off x="1005" y="1670"/>
                <a:ext cx="44" cy="143"/>
              </a:xfrm>
              <a:custGeom>
                <a:avLst/>
                <a:gdLst>
                  <a:gd name="T0" fmla="*/ 3 w 16"/>
                  <a:gd name="T1" fmla="*/ 140 h 52"/>
                  <a:gd name="T2" fmla="*/ 0 w 16"/>
                  <a:gd name="T3" fmla="*/ 140 h 52"/>
                  <a:gd name="T4" fmla="*/ 0 w 16"/>
                  <a:gd name="T5" fmla="*/ 143 h 52"/>
                  <a:gd name="T6" fmla="*/ 0 w 16"/>
                  <a:gd name="T7" fmla="*/ 140 h 52"/>
                  <a:gd name="T8" fmla="*/ 3 w 16"/>
                  <a:gd name="T9" fmla="*/ 124 h 52"/>
                  <a:gd name="T10" fmla="*/ 8 w 16"/>
                  <a:gd name="T11" fmla="*/ 85 h 52"/>
                  <a:gd name="T12" fmla="*/ 19 w 16"/>
                  <a:gd name="T13" fmla="*/ 69 h 52"/>
                  <a:gd name="T14" fmla="*/ 22 w 16"/>
                  <a:gd name="T15" fmla="*/ 50 h 52"/>
                  <a:gd name="T16" fmla="*/ 22 w 16"/>
                  <a:gd name="T17" fmla="*/ 36 h 52"/>
                  <a:gd name="T18" fmla="*/ 28 w 16"/>
                  <a:gd name="T19" fmla="*/ 28 h 52"/>
                  <a:gd name="T20" fmla="*/ 30 w 16"/>
                  <a:gd name="T21" fmla="*/ 17 h 52"/>
                  <a:gd name="T22" fmla="*/ 36 w 16"/>
                  <a:gd name="T23" fmla="*/ 11 h 52"/>
                  <a:gd name="T24" fmla="*/ 44 w 16"/>
                  <a:gd name="T25" fmla="*/ 0 h 52"/>
                  <a:gd name="T26" fmla="*/ 36 w 16"/>
                  <a:gd name="T27" fmla="*/ 11 h 52"/>
                  <a:gd name="T28" fmla="*/ 30 w 16"/>
                  <a:gd name="T29" fmla="*/ 25 h 52"/>
                  <a:gd name="T30" fmla="*/ 28 w 16"/>
                  <a:gd name="T31" fmla="*/ 36 h 52"/>
                  <a:gd name="T32" fmla="*/ 22 w 16"/>
                  <a:gd name="T33" fmla="*/ 55 h 52"/>
                  <a:gd name="T34" fmla="*/ 19 w 16"/>
                  <a:gd name="T35" fmla="*/ 72 h 52"/>
                  <a:gd name="T36" fmla="*/ 8 w 16"/>
                  <a:gd name="T37" fmla="*/ 88 h 52"/>
                  <a:gd name="T38" fmla="*/ 6 w 16"/>
                  <a:gd name="T39" fmla="*/ 124 h 52"/>
                  <a:gd name="T40" fmla="*/ 3 w 16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3" y="31"/>
                    </a:lnTo>
                    <a:lnTo>
                      <a:pt x="7" y="25"/>
                    </a:lnTo>
                    <a:lnTo>
                      <a:pt x="8" y="18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20"/>
                    </a:lnTo>
                    <a:lnTo>
                      <a:pt x="7" y="26"/>
                    </a:lnTo>
                    <a:lnTo>
                      <a:pt x="3" y="32"/>
                    </a:lnTo>
                    <a:lnTo>
                      <a:pt x="2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89" name="Freeform 404"/>
              <p:cNvSpPr>
                <a:spLocks/>
              </p:cNvSpPr>
              <p:nvPr/>
            </p:nvSpPr>
            <p:spPr bwMode="auto">
              <a:xfrm>
                <a:off x="1054" y="1582"/>
                <a:ext cx="91" cy="75"/>
              </a:xfrm>
              <a:custGeom>
                <a:avLst/>
                <a:gdLst>
                  <a:gd name="T0" fmla="*/ 0 w 33"/>
                  <a:gd name="T1" fmla="*/ 72 h 27"/>
                  <a:gd name="T2" fmla="*/ 0 w 33"/>
                  <a:gd name="T3" fmla="*/ 75 h 27"/>
                  <a:gd name="T4" fmla="*/ 0 w 33"/>
                  <a:gd name="T5" fmla="*/ 72 h 27"/>
                  <a:gd name="T6" fmla="*/ 8 w 33"/>
                  <a:gd name="T7" fmla="*/ 61 h 27"/>
                  <a:gd name="T8" fmla="*/ 28 w 33"/>
                  <a:gd name="T9" fmla="*/ 36 h 27"/>
                  <a:gd name="T10" fmla="*/ 50 w 33"/>
                  <a:gd name="T11" fmla="*/ 19 h 27"/>
                  <a:gd name="T12" fmla="*/ 63 w 33"/>
                  <a:gd name="T13" fmla="*/ 11 h 27"/>
                  <a:gd name="T14" fmla="*/ 83 w 33"/>
                  <a:gd name="T15" fmla="*/ 3 h 27"/>
                  <a:gd name="T16" fmla="*/ 91 w 33"/>
                  <a:gd name="T17" fmla="*/ 0 h 27"/>
                  <a:gd name="T18" fmla="*/ 83 w 33"/>
                  <a:gd name="T19" fmla="*/ 3 h 27"/>
                  <a:gd name="T20" fmla="*/ 63 w 33"/>
                  <a:gd name="T21" fmla="*/ 11 h 27"/>
                  <a:gd name="T22" fmla="*/ 50 w 33"/>
                  <a:gd name="T23" fmla="*/ 19 h 27"/>
                  <a:gd name="T24" fmla="*/ 28 w 33"/>
                  <a:gd name="T25" fmla="*/ 39 h 27"/>
                  <a:gd name="T26" fmla="*/ 11 w 33"/>
                  <a:gd name="T27" fmla="*/ 61 h 27"/>
                  <a:gd name="T28" fmla="*/ 0 w 33"/>
                  <a:gd name="T29" fmla="*/ 72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27">
                    <a:moveTo>
                      <a:pt x="0" y="26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10" y="13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30" y="1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0" y="14"/>
                    </a:lnTo>
                    <a:lnTo>
                      <a:pt x="4" y="22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0" name="Freeform 405"/>
              <p:cNvSpPr>
                <a:spLocks/>
              </p:cNvSpPr>
              <p:nvPr/>
            </p:nvSpPr>
            <p:spPr bwMode="auto">
              <a:xfrm>
                <a:off x="1013" y="1569"/>
                <a:ext cx="280" cy="260"/>
              </a:xfrm>
              <a:custGeom>
                <a:avLst/>
                <a:gdLst>
                  <a:gd name="T0" fmla="*/ 5 w 102"/>
                  <a:gd name="T1" fmla="*/ 252 h 95"/>
                  <a:gd name="T2" fmla="*/ 5 w 102"/>
                  <a:gd name="T3" fmla="*/ 255 h 95"/>
                  <a:gd name="T4" fmla="*/ 0 w 102"/>
                  <a:gd name="T5" fmla="*/ 260 h 95"/>
                  <a:gd name="T6" fmla="*/ 0 w 102"/>
                  <a:gd name="T7" fmla="*/ 255 h 95"/>
                  <a:gd name="T8" fmla="*/ 0 w 102"/>
                  <a:gd name="T9" fmla="*/ 252 h 95"/>
                  <a:gd name="T10" fmla="*/ 5 w 102"/>
                  <a:gd name="T11" fmla="*/ 238 h 95"/>
                  <a:gd name="T12" fmla="*/ 19 w 102"/>
                  <a:gd name="T13" fmla="*/ 205 h 95"/>
                  <a:gd name="T14" fmla="*/ 38 w 102"/>
                  <a:gd name="T15" fmla="*/ 161 h 95"/>
                  <a:gd name="T16" fmla="*/ 63 w 102"/>
                  <a:gd name="T17" fmla="*/ 115 h 95"/>
                  <a:gd name="T18" fmla="*/ 69 w 102"/>
                  <a:gd name="T19" fmla="*/ 101 h 95"/>
                  <a:gd name="T20" fmla="*/ 77 w 102"/>
                  <a:gd name="T21" fmla="*/ 90 h 95"/>
                  <a:gd name="T22" fmla="*/ 82 w 102"/>
                  <a:gd name="T23" fmla="*/ 79 h 95"/>
                  <a:gd name="T24" fmla="*/ 93 w 102"/>
                  <a:gd name="T25" fmla="*/ 74 h 95"/>
                  <a:gd name="T26" fmla="*/ 118 w 102"/>
                  <a:gd name="T27" fmla="*/ 60 h 95"/>
                  <a:gd name="T28" fmla="*/ 137 w 102"/>
                  <a:gd name="T29" fmla="*/ 49 h 95"/>
                  <a:gd name="T30" fmla="*/ 151 w 102"/>
                  <a:gd name="T31" fmla="*/ 44 h 95"/>
                  <a:gd name="T32" fmla="*/ 162 w 102"/>
                  <a:gd name="T33" fmla="*/ 33 h 95"/>
                  <a:gd name="T34" fmla="*/ 173 w 102"/>
                  <a:gd name="T35" fmla="*/ 22 h 95"/>
                  <a:gd name="T36" fmla="*/ 173 w 102"/>
                  <a:gd name="T37" fmla="*/ 19 h 95"/>
                  <a:gd name="T38" fmla="*/ 178 w 102"/>
                  <a:gd name="T39" fmla="*/ 19 h 95"/>
                  <a:gd name="T40" fmla="*/ 195 w 102"/>
                  <a:gd name="T41" fmla="*/ 14 h 95"/>
                  <a:gd name="T42" fmla="*/ 222 w 102"/>
                  <a:gd name="T43" fmla="*/ 5 h 95"/>
                  <a:gd name="T44" fmla="*/ 250 w 102"/>
                  <a:gd name="T45" fmla="*/ 3 h 95"/>
                  <a:gd name="T46" fmla="*/ 280 w 102"/>
                  <a:gd name="T47" fmla="*/ 0 h 95"/>
                  <a:gd name="T48" fmla="*/ 247 w 102"/>
                  <a:gd name="T49" fmla="*/ 5 h 95"/>
                  <a:gd name="T50" fmla="*/ 209 w 102"/>
                  <a:gd name="T51" fmla="*/ 8 h 95"/>
                  <a:gd name="T52" fmla="*/ 178 w 102"/>
                  <a:gd name="T53" fmla="*/ 19 h 95"/>
                  <a:gd name="T54" fmla="*/ 173 w 102"/>
                  <a:gd name="T55" fmla="*/ 22 h 95"/>
                  <a:gd name="T56" fmla="*/ 167 w 102"/>
                  <a:gd name="T57" fmla="*/ 25 h 95"/>
                  <a:gd name="T58" fmla="*/ 173 w 102"/>
                  <a:gd name="T59" fmla="*/ 30 h 95"/>
                  <a:gd name="T60" fmla="*/ 162 w 102"/>
                  <a:gd name="T61" fmla="*/ 36 h 95"/>
                  <a:gd name="T62" fmla="*/ 151 w 102"/>
                  <a:gd name="T63" fmla="*/ 47 h 95"/>
                  <a:gd name="T64" fmla="*/ 135 w 102"/>
                  <a:gd name="T65" fmla="*/ 52 h 95"/>
                  <a:gd name="T66" fmla="*/ 113 w 102"/>
                  <a:gd name="T67" fmla="*/ 63 h 95"/>
                  <a:gd name="T68" fmla="*/ 93 w 102"/>
                  <a:gd name="T69" fmla="*/ 77 h 95"/>
                  <a:gd name="T70" fmla="*/ 77 w 102"/>
                  <a:gd name="T71" fmla="*/ 93 h 95"/>
                  <a:gd name="T72" fmla="*/ 69 w 102"/>
                  <a:gd name="T73" fmla="*/ 104 h 95"/>
                  <a:gd name="T74" fmla="*/ 63 w 102"/>
                  <a:gd name="T75" fmla="*/ 118 h 95"/>
                  <a:gd name="T76" fmla="*/ 38 w 102"/>
                  <a:gd name="T77" fmla="*/ 164 h 95"/>
                  <a:gd name="T78" fmla="*/ 19 w 102"/>
                  <a:gd name="T79" fmla="*/ 205 h 95"/>
                  <a:gd name="T80" fmla="*/ 5 w 102"/>
                  <a:gd name="T81" fmla="*/ 238 h 95"/>
                  <a:gd name="T82" fmla="*/ 5 w 102"/>
                  <a:gd name="T83" fmla="*/ 252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95">
                    <a:moveTo>
                      <a:pt x="2" y="92"/>
                    </a:moveTo>
                    <a:lnTo>
                      <a:pt x="2" y="93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2" y="87"/>
                    </a:lnTo>
                    <a:lnTo>
                      <a:pt x="7" y="75"/>
                    </a:lnTo>
                    <a:lnTo>
                      <a:pt x="14" y="59"/>
                    </a:lnTo>
                    <a:lnTo>
                      <a:pt x="23" y="42"/>
                    </a:lnTo>
                    <a:lnTo>
                      <a:pt x="25" y="37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4" y="27"/>
                    </a:lnTo>
                    <a:lnTo>
                      <a:pt x="43" y="22"/>
                    </a:lnTo>
                    <a:lnTo>
                      <a:pt x="50" y="18"/>
                    </a:lnTo>
                    <a:lnTo>
                      <a:pt x="55" y="16"/>
                    </a:lnTo>
                    <a:lnTo>
                      <a:pt x="59" y="12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71" y="5"/>
                    </a:lnTo>
                    <a:lnTo>
                      <a:pt x="81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90" y="2"/>
                    </a:lnTo>
                    <a:lnTo>
                      <a:pt x="76" y="3"/>
                    </a:lnTo>
                    <a:lnTo>
                      <a:pt x="65" y="7"/>
                    </a:lnTo>
                    <a:lnTo>
                      <a:pt x="63" y="8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59" y="13"/>
                    </a:lnTo>
                    <a:lnTo>
                      <a:pt x="55" y="17"/>
                    </a:lnTo>
                    <a:lnTo>
                      <a:pt x="49" y="19"/>
                    </a:lnTo>
                    <a:lnTo>
                      <a:pt x="41" y="23"/>
                    </a:lnTo>
                    <a:lnTo>
                      <a:pt x="34" y="28"/>
                    </a:lnTo>
                    <a:lnTo>
                      <a:pt x="28" y="34"/>
                    </a:lnTo>
                    <a:lnTo>
                      <a:pt x="25" y="38"/>
                    </a:lnTo>
                    <a:lnTo>
                      <a:pt x="23" y="43"/>
                    </a:lnTo>
                    <a:lnTo>
                      <a:pt x="14" y="60"/>
                    </a:lnTo>
                    <a:lnTo>
                      <a:pt x="7" y="75"/>
                    </a:lnTo>
                    <a:lnTo>
                      <a:pt x="2" y="87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1" name="Freeform 406"/>
              <p:cNvSpPr>
                <a:spLocks/>
              </p:cNvSpPr>
              <p:nvPr/>
            </p:nvSpPr>
            <p:spPr bwMode="auto">
              <a:xfrm>
                <a:off x="1027" y="1555"/>
                <a:ext cx="260" cy="192"/>
              </a:xfrm>
              <a:custGeom>
                <a:avLst/>
                <a:gdLst>
                  <a:gd name="T0" fmla="*/ 5 w 95"/>
                  <a:gd name="T1" fmla="*/ 187 h 70"/>
                  <a:gd name="T2" fmla="*/ 5 w 95"/>
                  <a:gd name="T3" fmla="*/ 189 h 70"/>
                  <a:gd name="T4" fmla="*/ 0 w 95"/>
                  <a:gd name="T5" fmla="*/ 192 h 70"/>
                  <a:gd name="T6" fmla="*/ 5 w 95"/>
                  <a:gd name="T7" fmla="*/ 189 h 70"/>
                  <a:gd name="T8" fmla="*/ 5 w 95"/>
                  <a:gd name="T9" fmla="*/ 187 h 70"/>
                  <a:gd name="T10" fmla="*/ 8 w 95"/>
                  <a:gd name="T11" fmla="*/ 184 h 70"/>
                  <a:gd name="T12" fmla="*/ 11 w 95"/>
                  <a:gd name="T13" fmla="*/ 176 h 70"/>
                  <a:gd name="T14" fmla="*/ 22 w 95"/>
                  <a:gd name="T15" fmla="*/ 151 h 70"/>
                  <a:gd name="T16" fmla="*/ 38 w 95"/>
                  <a:gd name="T17" fmla="*/ 115 h 70"/>
                  <a:gd name="T18" fmla="*/ 52 w 95"/>
                  <a:gd name="T19" fmla="*/ 99 h 70"/>
                  <a:gd name="T20" fmla="*/ 66 w 95"/>
                  <a:gd name="T21" fmla="*/ 80 h 70"/>
                  <a:gd name="T22" fmla="*/ 104 w 95"/>
                  <a:gd name="T23" fmla="*/ 52 h 70"/>
                  <a:gd name="T24" fmla="*/ 134 w 95"/>
                  <a:gd name="T25" fmla="*/ 36 h 70"/>
                  <a:gd name="T26" fmla="*/ 159 w 95"/>
                  <a:gd name="T27" fmla="*/ 22 h 70"/>
                  <a:gd name="T28" fmla="*/ 167 w 95"/>
                  <a:gd name="T29" fmla="*/ 16 h 70"/>
                  <a:gd name="T30" fmla="*/ 170 w 95"/>
                  <a:gd name="T31" fmla="*/ 14 h 70"/>
                  <a:gd name="T32" fmla="*/ 189 w 95"/>
                  <a:gd name="T33" fmla="*/ 5 h 70"/>
                  <a:gd name="T34" fmla="*/ 208 w 95"/>
                  <a:gd name="T35" fmla="*/ 3 h 70"/>
                  <a:gd name="T36" fmla="*/ 233 w 95"/>
                  <a:gd name="T37" fmla="*/ 0 h 70"/>
                  <a:gd name="T38" fmla="*/ 260 w 95"/>
                  <a:gd name="T39" fmla="*/ 3 h 70"/>
                  <a:gd name="T40" fmla="*/ 230 w 95"/>
                  <a:gd name="T41" fmla="*/ 3 h 70"/>
                  <a:gd name="T42" fmla="*/ 230 w 95"/>
                  <a:gd name="T43" fmla="*/ 0 h 70"/>
                  <a:gd name="T44" fmla="*/ 219 w 95"/>
                  <a:gd name="T45" fmla="*/ 3 h 70"/>
                  <a:gd name="T46" fmla="*/ 197 w 95"/>
                  <a:gd name="T47" fmla="*/ 5 h 70"/>
                  <a:gd name="T48" fmla="*/ 175 w 95"/>
                  <a:gd name="T49" fmla="*/ 14 h 70"/>
                  <a:gd name="T50" fmla="*/ 167 w 95"/>
                  <a:gd name="T51" fmla="*/ 16 h 70"/>
                  <a:gd name="T52" fmla="*/ 164 w 95"/>
                  <a:gd name="T53" fmla="*/ 19 h 70"/>
                  <a:gd name="T54" fmla="*/ 159 w 95"/>
                  <a:gd name="T55" fmla="*/ 27 h 70"/>
                  <a:gd name="T56" fmla="*/ 134 w 95"/>
                  <a:gd name="T57" fmla="*/ 38 h 70"/>
                  <a:gd name="T58" fmla="*/ 99 w 95"/>
                  <a:gd name="T59" fmla="*/ 58 h 70"/>
                  <a:gd name="T60" fmla="*/ 66 w 95"/>
                  <a:gd name="T61" fmla="*/ 85 h 70"/>
                  <a:gd name="T62" fmla="*/ 52 w 95"/>
                  <a:gd name="T63" fmla="*/ 101 h 70"/>
                  <a:gd name="T64" fmla="*/ 41 w 95"/>
                  <a:gd name="T65" fmla="*/ 118 h 70"/>
                  <a:gd name="T66" fmla="*/ 22 w 95"/>
                  <a:gd name="T67" fmla="*/ 151 h 70"/>
                  <a:gd name="T68" fmla="*/ 11 w 95"/>
                  <a:gd name="T69" fmla="*/ 176 h 70"/>
                  <a:gd name="T70" fmla="*/ 8 w 95"/>
                  <a:gd name="T71" fmla="*/ 187 h 70"/>
                  <a:gd name="T72" fmla="*/ 5 w 95"/>
                  <a:gd name="T73" fmla="*/ 187 h 7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70">
                    <a:moveTo>
                      <a:pt x="2" y="68"/>
                    </a:moveTo>
                    <a:lnTo>
                      <a:pt x="2" y="69"/>
                    </a:lnTo>
                    <a:lnTo>
                      <a:pt x="0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7"/>
                    </a:lnTo>
                    <a:lnTo>
                      <a:pt x="4" y="64"/>
                    </a:lnTo>
                    <a:lnTo>
                      <a:pt x="8" y="55"/>
                    </a:lnTo>
                    <a:lnTo>
                      <a:pt x="14" y="42"/>
                    </a:lnTo>
                    <a:lnTo>
                      <a:pt x="19" y="36"/>
                    </a:lnTo>
                    <a:lnTo>
                      <a:pt x="24" y="29"/>
                    </a:lnTo>
                    <a:lnTo>
                      <a:pt x="38" y="19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1" y="6"/>
                    </a:lnTo>
                    <a:lnTo>
                      <a:pt x="62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5" y="1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0" y="1"/>
                    </a:lnTo>
                    <a:lnTo>
                      <a:pt x="72" y="2"/>
                    </a:lnTo>
                    <a:lnTo>
                      <a:pt x="64" y="5"/>
                    </a:lnTo>
                    <a:lnTo>
                      <a:pt x="61" y="6"/>
                    </a:lnTo>
                    <a:lnTo>
                      <a:pt x="60" y="7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36" y="21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5" y="43"/>
                    </a:lnTo>
                    <a:lnTo>
                      <a:pt x="8" y="55"/>
                    </a:lnTo>
                    <a:lnTo>
                      <a:pt x="4" y="64"/>
                    </a:lnTo>
                    <a:lnTo>
                      <a:pt x="3" y="68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2" name="Freeform 407"/>
              <p:cNvSpPr>
                <a:spLocks/>
              </p:cNvSpPr>
              <p:nvPr/>
            </p:nvSpPr>
            <p:spPr bwMode="auto">
              <a:xfrm>
                <a:off x="1024" y="1802"/>
                <a:ext cx="14" cy="49"/>
              </a:xfrm>
              <a:custGeom>
                <a:avLst/>
                <a:gdLst>
                  <a:gd name="T0" fmla="*/ 3 w 5"/>
                  <a:gd name="T1" fmla="*/ 49 h 18"/>
                  <a:gd name="T2" fmla="*/ 0 w 5"/>
                  <a:gd name="T3" fmla="*/ 49 h 18"/>
                  <a:gd name="T4" fmla="*/ 8 w 5"/>
                  <a:gd name="T5" fmla="*/ 30 h 18"/>
                  <a:gd name="T6" fmla="*/ 11 w 5"/>
                  <a:gd name="T7" fmla="*/ 14 h 18"/>
                  <a:gd name="T8" fmla="*/ 14 w 5"/>
                  <a:gd name="T9" fmla="*/ 5 h 18"/>
                  <a:gd name="T10" fmla="*/ 14 w 5"/>
                  <a:gd name="T11" fmla="*/ 0 h 18"/>
                  <a:gd name="T12" fmla="*/ 14 w 5"/>
                  <a:gd name="T13" fmla="*/ 5 h 18"/>
                  <a:gd name="T14" fmla="*/ 11 w 5"/>
                  <a:gd name="T15" fmla="*/ 14 h 18"/>
                  <a:gd name="T16" fmla="*/ 8 w 5"/>
                  <a:gd name="T17" fmla="*/ 30 h 18"/>
                  <a:gd name="T18" fmla="*/ 3 w 5"/>
                  <a:gd name="T19" fmla="*/ 4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lnTo>
                      <a:pt x="0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3" y="11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3" name="Freeform 408"/>
              <p:cNvSpPr>
                <a:spLocks/>
              </p:cNvSpPr>
              <p:nvPr/>
            </p:nvSpPr>
            <p:spPr bwMode="auto">
              <a:xfrm>
                <a:off x="1040" y="1591"/>
                <a:ext cx="283" cy="266"/>
              </a:xfrm>
              <a:custGeom>
                <a:avLst/>
                <a:gdLst>
                  <a:gd name="T0" fmla="*/ 5 w 103"/>
                  <a:gd name="T1" fmla="*/ 255 h 97"/>
                  <a:gd name="T2" fmla="*/ 5 w 103"/>
                  <a:gd name="T3" fmla="*/ 261 h 97"/>
                  <a:gd name="T4" fmla="*/ 0 w 103"/>
                  <a:gd name="T5" fmla="*/ 266 h 97"/>
                  <a:gd name="T6" fmla="*/ 0 w 103"/>
                  <a:gd name="T7" fmla="*/ 261 h 97"/>
                  <a:gd name="T8" fmla="*/ 0 w 103"/>
                  <a:gd name="T9" fmla="*/ 255 h 97"/>
                  <a:gd name="T10" fmla="*/ 5 w 103"/>
                  <a:gd name="T11" fmla="*/ 241 h 97"/>
                  <a:gd name="T12" fmla="*/ 8 w 103"/>
                  <a:gd name="T13" fmla="*/ 206 h 97"/>
                  <a:gd name="T14" fmla="*/ 14 w 103"/>
                  <a:gd name="T15" fmla="*/ 184 h 97"/>
                  <a:gd name="T16" fmla="*/ 22 w 103"/>
                  <a:gd name="T17" fmla="*/ 156 h 97"/>
                  <a:gd name="T18" fmla="*/ 36 w 103"/>
                  <a:gd name="T19" fmla="*/ 134 h 97"/>
                  <a:gd name="T20" fmla="*/ 49 w 103"/>
                  <a:gd name="T21" fmla="*/ 110 h 97"/>
                  <a:gd name="T22" fmla="*/ 66 w 103"/>
                  <a:gd name="T23" fmla="*/ 85 h 97"/>
                  <a:gd name="T24" fmla="*/ 82 w 103"/>
                  <a:gd name="T25" fmla="*/ 66 h 97"/>
                  <a:gd name="T26" fmla="*/ 104 w 103"/>
                  <a:gd name="T27" fmla="*/ 49 h 97"/>
                  <a:gd name="T28" fmla="*/ 124 w 103"/>
                  <a:gd name="T29" fmla="*/ 36 h 97"/>
                  <a:gd name="T30" fmla="*/ 154 w 103"/>
                  <a:gd name="T31" fmla="*/ 22 h 97"/>
                  <a:gd name="T32" fmla="*/ 168 w 103"/>
                  <a:gd name="T33" fmla="*/ 16 h 97"/>
                  <a:gd name="T34" fmla="*/ 195 w 103"/>
                  <a:gd name="T35" fmla="*/ 8 h 97"/>
                  <a:gd name="T36" fmla="*/ 223 w 103"/>
                  <a:gd name="T37" fmla="*/ 3 h 97"/>
                  <a:gd name="T38" fmla="*/ 250 w 103"/>
                  <a:gd name="T39" fmla="*/ 0 h 97"/>
                  <a:gd name="T40" fmla="*/ 283 w 103"/>
                  <a:gd name="T41" fmla="*/ 0 h 97"/>
                  <a:gd name="T42" fmla="*/ 250 w 103"/>
                  <a:gd name="T43" fmla="*/ 0 h 97"/>
                  <a:gd name="T44" fmla="*/ 236 w 103"/>
                  <a:gd name="T45" fmla="*/ 0 h 97"/>
                  <a:gd name="T46" fmla="*/ 206 w 103"/>
                  <a:gd name="T47" fmla="*/ 8 h 97"/>
                  <a:gd name="T48" fmla="*/ 179 w 103"/>
                  <a:gd name="T49" fmla="*/ 14 h 97"/>
                  <a:gd name="T50" fmla="*/ 165 w 103"/>
                  <a:gd name="T51" fmla="*/ 22 h 97"/>
                  <a:gd name="T52" fmla="*/ 151 w 103"/>
                  <a:gd name="T53" fmla="*/ 25 h 97"/>
                  <a:gd name="T54" fmla="*/ 121 w 103"/>
                  <a:gd name="T55" fmla="*/ 38 h 97"/>
                  <a:gd name="T56" fmla="*/ 99 w 103"/>
                  <a:gd name="T57" fmla="*/ 52 h 97"/>
                  <a:gd name="T58" fmla="*/ 82 w 103"/>
                  <a:gd name="T59" fmla="*/ 69 h 97"/>
                  <a:gd name="T60" fmla="*/ 66 w 103"/>
                  <a:gd name="T61" fmla="*/ 85 h 97"/>
                  <a:gd name="T62" fmla="*/ 49 w 103"/>
                  <a:gd name="T63" fmla="*/ 112 h 97"/>
                  <a:gd name="T64" fmla="*/ 36 w 103"/>
                  <a:gd name="T65" fmla="*/ 137 h 97"/>
                  <a:gd name="T66" fmla="*/ 25 w 103"/>
                  <a:gd name="T67" fmla="*/ 162 h 97"/>
                  <a:gd name="T68" fmla="*/ 14 w 103"/>
                  <a:gd name="T69" fmla="*/ 184 h 97"/>
                  <a:gd name="T70" fmla="*/ 11 w 103"/>
                  <a:gd name="T71" fmla="*/ 208 h 97"/>
                  <a:gd name="T72" fmla="*/ 5 w 103"/>
                  <a:gd name="T73" fmla="*/ 241 h 97"/>
                  <a:gd name="T74" fmla="*/ 5 w 103"/>
                  <a:gd name="T75" fmla="*/ 255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97">
                    <a:moveTo>
                      <a:pt x="2" y="93"/>
                    </a:moveTo>
                    <a:lnTo>
                      <a:pt x="2" y="95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2" y="88"/>
                    </a:lnTo>
                    <a:lnTo>
                      <a:pt x="3" y="75"/>
                    </a:lnTo>
                    <a:lnTo>
                      <a:pt x="5" y="67"/>
                    </a:lnTo>
                    <a:lnTo>
                      <a:pt x="8" y="57"/>
                    </a:lnTo>
                    <a:lnTo>
                      <a:pt x="13" y="49"/>
                    </a:lnTo>
                    <a:lnTo>
                      <a:pt x="18" y="40"/>
                    </a:lnTo>
                    <a:lnTo>
                      <a:pt x="24" y="31"/>
                    </a:lnTo>
                    <a:lnTo>
                      <a:pt x="30" y="24"/>
                    </a:lnTo>
                    <a:lnTo>
                      <a:pt x="38" y="18"/>
                    </a:lnTo>
                    <a:lnTo>
                      <a:pt x="45" y="13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3"/>
                    </a:lnTo>
                    <a:lnTo>
                      <a:pt x="81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91" y="0"/>
                    </a:lnTo>
                    <a:lnTo>
                      <a:pt x="86" y="0"/>
                    </a:lnTo>
                    <a:lnTo>
                      <a:pt x="75" y="3"/>
                    </a:lnTo>
                    <a:lnTo>
                      <a:pt x="65" y="5"/>
                    </a:lnTo>
                    <a:lnTo>
                      <a:pt x="60" y="8"/>
                    </a:lnTo>
                    <a:lnTo>
                      <a:pt x="55" y="9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4" y="31"/>
                    </a:lnTo>
                    <a:lnTo>
                      <a:pt x="18" y="41"/>
                    </a:lnTo>
                    <a:lnTo>
                      <a:pt x="13" y="50"/>
                    </a:lnTo>
                    <a:lnTo>
                      <a:pt x="9" y="59"/>
                    </a:lnTo>
                    <a:lnTo>
                      <a:pt x="5" y="67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4" name="Freeform 409"/>
              <p:cNvSpPr>
                <a:spLocks/>
              </p:cNvSpPr>
              <p:nvPr/>
            </p:nvSpPr>
            <p:spPr bwMode="auto">
              <a:xfrm>
                <a:off x="1051" y="1604"/>
                <a:ext cx="286" cy="275"/>
              </a:xfrm>
              <a:custGeom>
                <a:avLst/>
                <a:gdLst>
                  <a:gd name="T0" fmla="*/ 0 w 104"/>
                  <a:gd name="T1" fmla="*/ 264 h 100"/>
                  <a:gd name="T2" fmla="*/ 0 w 104"/>
                  <a:gd name="T3" fmla="*/ 267 h 100"/>
                  <a:gd name="T4" fmla="*/ 3 w 104"/>
                  <a:gd name="T5" fmla="*/ 275 h 100"/>
                  <a:gd name="T6" fmla="*/ 0 w 104"/>
                  <a:gd name="T7" fmla="*/ 267 h 100"/>
                  <a:gd name="T8" fmla="*/ 0 w 104"/>
                  <a:gd name="T9" fmla="*/ 264 h 100"/>
                  <a:gd name="T10" fmla="*/ 3 w 104"/>
                  <a:gd name="T11" fmla="*/ 261 h 100"/>
                  <a:gd name="T12" fmla="*/ 8 w 104"/>
                  <a:gd name="T13" fmla="*/ 250 h 100"/>
                  <a:gd name="T14" fmla="*/ 14 w 104"/>
                  <a:gd name="T15" fmla="*/ 217 h 100"/>
                  <a:gd name="T16" fmla="*/ 28 w 104"/>
                  <a:gd name="T17" fmla="*/ 168 h 100"/>
                  <a:gd name="T18" fmla="*/ 47 w 104"/>
                  <a:gd name="T19" fmla="*/ 113 h 100"/>
                  <a:gd name="T20" fmla="*/ 61 w 104"/>
                  <a:gd name="T21" fmla="*/ 85 h 100"/>
                  <a:gd name="T22" fmla="*/ 83 w 104"/>
                  <a:gd name="T23" fmla="*/ 66 h 100"/>
                  <a:gd name="T24" fmla="*/ 102 w 104"/>
                  <a:gd name="T25" fmla="*/ 50 h 100"/>
                  <a:gd name="T26" fmla="*/ 121 w 104"/>
                  <a:gd name="T27" fmla="*/ 36 h 100"/>
                  <a:gd name="T28" fmla="*/ 140 w 104"/>
                  <a:gd name="T29" fmla="*/ 25 h 100"/>
                  <a:gd name="T30" fmla="*/ 154 w 104"/>
                  <a:gd name="T31" fmla="*/ 22 h 100"/>
                  <a:gd name="T32" fmla="*/ 168 w 104"/>
                  <a:gd name="T33" fmla="*/ 17 h 100"/>
                  <a:gd name="T34" fmla="*/ 195 w 104"/>
                  <a:gd name="T35" fmla="*/ 11 h 100"/>
                  <a:gd name="T36" fmla="*/ 226 w 104"/>
                  <a:gd name="T37" fmla="*/ 3 h 100"/>
                  <a:gd name="T38" fmla="*/ 253 w 104"/>
                  <a:gd name="T39" fmla="*/ 0 h 100"/>
                  <a:gd name="T40" fmla="*/ 286 w 104"/>
                  <a:gd name="T41" fmla="*/ 0 h 100"/>
                  <a:gd name="T42" fmla="*/ 253 w 104"/>
                  <a:gd name="T43" fmla="*/ 3 h 100"/>
                  <a:gd name="T44" fmla="*/ 239 w 104"/>
                  <a:gd name="T45" fmla="*/ 3 h 100"/>
                  <a:gd name="T46" fmla="*/ 209 w 104"/>
                  <a:gd name="T47" fmla="*/ 11 h 100"/>
                  <a:gd name="T48" fmla="*/ 165 w 104"/>
                  <a:gd name="T49" fmla="*/ 22 h 100"/>
                  <a:gd name="T50" fmla="*/ 151 w 104"/>
                  <a:gd name="T51" fmla="*/ 22 h 100"/>
                  <a:gd name="T52" fmla="*/ 121 w 104"/>
                  <a:gd name="T53" fmla="*/ 39 h 100"/>
                  <a:gd name="T54" fmla="*/ 99 w 104"/>
                  <a:gd name="T55" fmla="*/ 52 h 100"/>
                  <a:gd name="T56" fmla="*/ 83 w 104"/>
                  <a:gd name="T57" fmla="*/ 69 h 100"/>
                  <a:gd name="T58" fmla="*/ 61 w 104"/>
                  <a:gd name="T59" fmla="*/ 91 h 100"/>
                  <a:gd name="T60" fmla="*/ 47 w 104"/>
                  <a:gd name="T61" fmla="*/ 113 h 100"/>
                  <a:gd name="T62" fmla="*/ 30 w 104"/>
                  <a:gd name="T63" fmla="*/ 168 h 100"/>
                  <a:gd name="T64" fmla="*/ 17 w 104"/>
                  <a:gd name="T65" fmla="*/ 217 h 100"/>
                  <a:gd name="T66" fmla="*/ 8 w 104"/>
                  <a:gd name="T67" fmla="*/ 250 h 100"/>
                  <a:gd name="T68" fmla="*/ 3 w 104"/>
                  <a:gd name="T69" fmla="*/ 261 h 100"/>
                  <a:gd name="T70" fmla="*/ 0 w 104"/>
                  <a:gd name="T71" fmla="*/ 264 h 1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100">
                    <a:moveTo>
                      <a:pt x="0" y="96"/>
                    </a:moveTo>
                    <a:lnTo>
                      <a:pt x="0" y="97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1" y="95"/>
                    </a:lnTo>
                    <a:lnTo>
                      <a:pt x="3" y="91"/>
                    </a:lnTo>
                    <a:lnTo>
                      <a:pt x="5" y="79"/>
                    </a:lnTo>
                    <a:lnTo>
                      <a:pt x="10" y="61"/>
                    </a:lnTo>
                    <a:lnTo>
                      <a:pt x="17" y="41"/>
                    </a:lnTo>
                    <a:lnTo>
                      <a:pt x="22" y="31"/>
                    </a:lnTo>
                    <a:lnTo>
                      <a:pt x="30" y="24"/>
                    </a:lnTo>
                    <a:lnTo>
                      <a:pt x="37" y="18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4"/>
                    </a:lnTo>
                    <a:lnTo>
                      <a:pt x="82" y="1"/>
                    </a:lnTo>
                    <a:lnTo>
                      <a:pt x="92" y="0"/>
                    </a:lnTo>
                    <a:lnTo>
                      <a:pt x="104" y="0"/>
                    </a:lnTo>
                    <a:lnTo>
                      <a:pt x="92" y="1"/>
                    </a:lnTo>
                    <a:lnTo>
                      <a:pt x="87" y="1"/>
                    </a:lnTo>
                    <a:lnTo>
                      <a:pt x="76" y="4"/>
                    </a:lnTo>
                    <a:lnTo>
                      <a:pt x="60" y="8"/>
                    </a:lnTo>
                    <a:lnTo>
                      <a:pt x="55" y="8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2" y="33"/>
                    </a:lnTo>
                    <a:lnTo>
                      <a:pt x="17" y="41"/>
                    </a:lnTo>
                    <a:lnTo>
                      <a:pt x="11" y="61"/>
                    </a:lnTo>
                    <a:lnTo>
                      <a:pt x="6" y="79"/>
                    </a:lnTo>
                    <a:lnTo>
                      <a:pt x="3" y="91"/>
                    </a:lnTo>
                    <a:lnTo>
                      <a:pt x="1" y="95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5" name="Freeform 410"/>
              <p:cNvSpPr>
                <a:spLocks/>
              </p:cNvSpPr>
              <p:nvPr/>
            </p:nvSpPr>
            <p:spPr bwMode="auto">
              <a:xfrm>
                <a:off x="1068" y="1613"/>
                <a:ext cx="247" cy="285"/>
              </a:xfrm>
              <a:custGeom>
                <a:avLst/>
                <a:gdLst>
                  <a:gd name="T0" fmla="*/ 3 w 90"/>
                  <a:gd name="T1" fmla="*/ 274 h 104"/>
                  <a:gd name="T2" fmla="*/ 0 w 90"/>
                  <a:gd name="T3" fmla="*/ 285 h 104"/>
                  <a:gd name="T4" fmla="*/ 0 w 90"/>
                  <a:gd name="T5" fmla="*/ 274 h 104"/>
                  <a:gd name="T6" fmla="*/ 3 w 90"/>
                  <a:gd name="T7" fmla="*/ 260 h 104"/>
                  <a:gd name="T8" fmla="*/ 8 w 90"/>
                  <a:gd name="T9" fmla="*/ 227 h 104"/>
                  <a:gd name="T10" fmla="*/ 16 w 90"/>
                  <a:gd name="T11" fmla="*/ 184 h 104"/>
                  <a:gd name="T12" fmla="*/ 25 w 90"/>
                  <a:gd name="T13" fmla="*/ 156 h 104"/>
                  <a:gd name="T14" fmla="*/ 38 w 90"/>
                  <a:gd name="T15" fmla="*/ 132 h 104"/>
                  <a:gd name="T16" fmla="*/ 49 w 90"/>
                  <a:gd name="T17" fmla="*/ 107 h 104"/>
                  <a:gd name="T18" fmla="*/ 66 w 90"/>
                  <a:gd name="T19" fmla="*/ 88 h 104"/>
                  <a:gd name="T20" fmla="*/ 82 w 90"/>
                  <a:gd name="T21" fmla="*/ 71 h 104"/>
                  <a:gd name="T22" fmla="*/ 99 w 90"/>
                  <a:gd name="T23" fmla="*/ 58 h 104"/>
                  <a:gd name="T24" fmla="*/ 126 w 90"/>
                  <a:gd name="T25" fmla="*/ 36 h 104"/>
                  <a:gd name="T26" fmla="*/ 137 w 90"/>
                  <a:gd name="T27" fmla="*/ 33 h 104"/>
                  <a:gd name="T28" fmla="*/ 165 w 90"/>
                  <a:gd name="T29" fmla="*/ 22 h 104"/>
                  <a:gd name="T30" fmla="*/ 189 w 90"/>
                  <a:gd name="T31" fmla="*/ 14 h 104"/>
                  <a:gd name="T32" fmla="*/ 211 w 90"/>
                  <a:gd name="T33" fmla="*/ 5 h 104"/>
                  <a:gd name="T34" fmla="*/ 247 w 90"/>
                  <a:gd name="T35" fmla="*/ 0 h 104"/>
                  <a:gd name="T36" fmla="*/ 211 w 90"/>
                  <a:gd name="T37" fmla="*/ 8 h 104"/>
                  <a:gd name="T38" fmla="*/ 203 w 90"/>
                  <a:gd name="T39" fmla="*/ 8 h 104"/>
                  <a:gd name="T40" fmla="*/ 176 w 90"/>
                  <a:gd name="T41" fmla="*/ 19 h 104"/>
                  <a:gd name="T42" fmla="*/ 134 w 90"/>
                  <a:gd name="T43" fmla="*/ 36 h 104"/>
                  <a:gd name="T44" fmla="*/ 124 w 90"/>
                  <a:gd name="T45" fmla="*/ 41 h 104"/>
                  <a:gd name="T46" fmla="*/ 96 w 90"/>
                  <a:gd name="T47" fmla="*/ 58 h 104"/>
                  <a:gd name="T48" fmla="*/ 80 w 90"/>
                  <a:gd name="T49" fmla="*/ 74 h 104"/>
                  <a:gd name="T50" fmla="*/ 66 w 90"/>
                  <a:gd name="T51" fmla="*/ 90 h 104"/>
                  <a:gd name="T52" fmla="*/ 49 w 90"/>
                  <a:gd name="T53" fmla="*/ 112 h 104"/>
                  <a:gd name="T54" fmla="*/ 38 w 90"/>
                  <a:gd name="T55" fmla="*/ 134 h 104"/>
                  <a:gd name="T56" fmla="*/ 27 w 90"/>
                  <a:gd name="T57" fmla="*/ 159 h 104"/>
                  <a:gd name="T58" fmla="*/ 16 w 90"/>
                  <a:gd name="T59" fmla="*/ 184 h 104"/>
                  <a:gd name="T60" fmla="*/ 8 w 90"/>
                  <a:gd name="T61" fmla="*/ 227 h 104"/>
                  <a:gd name="T62" fmla="*/ 3 w 90"/>
                  <a:gd name="T63" fmla="*/ 260 h 104"/>
                  <a:gd name="T64" fmla="*/ 3 w 90"/>
                  <a:gd name="T65" fmla="*/ 274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" h="104">
                    <a:moveTo>
                      <a:pt x="1" y="100"/>
                    </a:moveTo>
                    <a:lnTo>
                      <a:pt x="0" y="104"/>
                    </a:lnTo>
                    <a:lnTo>
                      <a:pt x="0" y="100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6" y="67"/>
                    </a:lnTo>
                    <a:lnTo>
                      <a:pt x="9" y="57"/>
                    </a:lnTo>
                    <a:lnTo>
                      <a:pt x="14" y="48"/>
                    </a:lnTo>
                    <a:lnTo>
                      <a:pt x="18" y="39"/>
                    </a:lnTo>
                    <a:lnTo>
                      <a:pt x="24" y="32"/>
                    </a:lnTo>
                    <a:lnTo>
                      <a:pt x="30" y="26"/>
                    </a:lnTo>
                    <a:lnTo>
                      <a:pt x="36" y="21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5"/>
                    </a:lnTo>
                    <a:lnTo>
                      <a:pt x="77" y="2"/>
                    </a:lnTo>
                    <a:lnTo>
                      <a:pt x="90" y="0"/>
                    </a:lnTo>
                    <a:lnTo>
                      <a:pt x="77" y="3"/>
                    </a:lnTo>
                    <a:lnTo>
                      <a:pt x="74" y="3"/>
                    </a:lnTo>
                    <a:lnTo>
                      <a:pt x="64" y="7"/>
                    </a:lnTo>
                    <a:lnTo>
                      <a:pt x="49" y="13"/>
                    </a:lnTo>
                    <a:lnTo>
                      <a:pt x="45" y="15"/>
                    </a:lnTo>
                    <a:lnTo>
                      <a:pt x="35" y="21"/>
                    </a:lnTo>
                    <a:lnTo>
                      <a:pt x="29" y="27"/>
                    </a:lnTo>
                    <a:lnTo>
                      <a:pt x="24" y="33"/>
                    </a:lnTo>
                    <a:lnTo>
                      <a:pt x="18" y="41"/>
                    </a:lnTo>
                    <a:lnTo>
                      <a:pt x="14" y="49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3" y="83"/>
                    </a:lnTo>
                    <a:lnTo>
                      <a:pt x="1" y="95"/>
                    </a:lnTo>
                    <a:lnTo>
                      <a:pt x="1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6" name="Freeform 411"/>
              <p:cNvSpPr>
                <a:spLocks/>
              </p:cNvSpPr>
              <p:nvPr/>
            </p:nvSpPr>
            <p:spPr bwMode="auto">
              <a:xfrm>
                <a:off x="1084" y="1695"/>
                <a:ext cx="77" cy="219"/>
              </a:xfrm>
              <a:custGeom>
                <a:avLst/>
                <a:gdLst>
                  <a:gd name="T0" fmla="*/ 0 w 28"/>
                  <a:gd name="T1" fmla="*/ 214 h 80"/>
                  <a:gd name="T2" fmla="*/ 0 w 28"/>
                  <a:gd name="T3" fmla="*/ 216 h 80"/>
                  <a:gd name="T4" fmla="*/ 0 w 28"/>
                  <a:gd name="T5" fmla="*/ 219 h 80"/>
                  <a:gd name="T6" fmla="*/ 0 w 28"/>
                  <a:gd name="T7" fmla="*/ 216 h 80"/>
                  <a:gd name="T8" fmla="*/ 0 w 28"/>
                  <a:gd name="T9" fmla="*/ 214 h 80"/>
                  <a:gd name="T10" fmla="*/ 14 w 28"/>
                  <a:gd name="T11" fmla="*/ 131 h 80"/>
                  <a:gd name="T12" fmla="*/ 28 w 28"/>
                  <a:gd name="T13" fmla="*/ 77 h 80"/>
                  <a:gd name="T14" fmla="*/ 33 w 28"/>
                  <a:gd name="T15" fmla="*/ 57 h 80"/>
                  <a:gd name="T16" fmla="*/ 36 w 28"/>
                  <a:gd name="T17" fmla="*/ 49 h 80"/>
                  <a:gd name="T18" fmla="*/ 47 w 28"/>
                  <a:gd name="T19" fmla="*/ 36 h 80"/>
                  <a:gd name="T20" fmla="*/ 63 w 28"/>
                  <a:gd name="T21" fmla="*/ 16 h 80"/>
                  <a:gd name="T22" fmla="*/ 77 w 28"/>
                  <a:gd name="T23" fmla="*/ 0 h 80"/>
                  <a:gd name="T24" fmla="*/ 63 w 28"/>
                  <a:gd name="T25" fmla="*/ 16 h 80"/>
                  <a:gd name="T26" fmla="*/ 50 w 28"/>
                  <a:gd name="T27" fmla="*/ 33 h 80"/>
                  <a:gd name="T28" fmla="*/ 36 w 28"/>
                  <a:gd name="T29" fmla="*/ 52 h 80"/>
                  <a:gd name="T30" fmla="*/ 33 w 28"/>
                  <a:gd name="T31" fmla="*/ 60 h 80"/>
                  <a:gd name="T32" fmla="*/ 28 w 28"/>
                  <a:gd name="T33" fmla="*/ 77 h 80"/>
                  <a:gd name="T34" fmla="*/ 19 w 28"/>
                  <a:gd name="T35" fmla="*/ 131 h 80"/>
                  <a:gd name="T36" fmla="*/ 0 w 28"/>
                  <a:gd name="T37" fmla="*/ 214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8" h="80">
                    <a:moveTo>
                      <a:pt x="0" y="78"/>
                    </a:moveTo>
                    <a:lnTo>
                      <a:pt x="0" y="79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5" y="48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3" y="18"/>
                    </a:lnTo>
                    <a:lnTo>
                      <a:pt x="17" y="13"/>
                    </a:lnTo>
                    <a:lnTo>
                      <a:pt x="23" y="6"/>
                    </a:lnTo>
                    <a:lnTo>
                      <a:pt x="28" y="0"/>
                    </a:lnTo>
                    <a:lnTo>
                      <a:pt x="23" y="6"/>
                    </a:lnTo>
                    <a:lnTo>
                      <a:pt x="18" y="12"/>
                    </a:lnTo>
                    <a:lnTo>
                      <a:pt x="13" y="19"/>
                    </a:lnTo>
                    <a:lnTo>
                      <a:pt x="12" y="22"/>
                    </a:lnTo>
                    <a:lnTo>
                      <a:pt x="10" y="28"/>
                    </a:lnTo>
                    <a:lnTo>
                      <a:pt x="7" y="4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7" name="Freeform 412"/>
              <p:cNvSpPr>
                <a:spLocks/>
              </p:cNvSpPr>
              <p:nvPr/>
            </p:nvSpPr>
            <p:spPr bwMode="auto">
              <a:xfrm>
                <a:off x="1103" y="1629"/>
                <a:ext cx="261" cy="305"/>
              </a:xfrm>
              <a:custGeom>
                <a:avLst/>
                <a:gdLst>
                  <a:gd name="T0" fmla="*/ 253 w 95"/>
                  <a:gd name="T1" fmla="*/ 0 h 111"/>
                  <a:gd name="T2" fmla="*/ 256 w 95"/>
                  <a:gd name="T3" fmla="*/ 0 h 111"/>
                  <a:gd name="T4" fmla="*/ 261 w 95"/>
                  <a:gd name="T5" fmla="*/ 0 h 111"/>
                  <a:gd name="T6" fmla="*/ 256 w 95"/>
                  <a:gd name="T7" fmla="*/ 0 h 111"/>
                  <a:gd name="T8" fmla="*/ 253 w 95"/>
                  <a:gd name="T9" fmla="*/ 0 h 111"/>
                  <a:gd name="T10" fmla="*/ 234 w 95"/>
                  <a:gd name="T11" fmla="*/ 0 h 111"/>
                  <a:gd name="T12" fmla="*/ 198 w 95"/>
                  <a:gd name="T13" fmla="*/ 3 h 111"/>
                  <a:gd name="T14" fmla="*/ 173 w 95"/>
                  <a:gd name="T15" fmla="*/ 11 h 111"/>
                  <a:gd name="T16" fmla="*/ 148 w 95"/>
                  <a:gd name="T17" fmla="*/ 16 h 111"/>
                  <a:gd name="T18" fmla="*/ 121 w 95"/>
                  <a:gd name="T19" fmla="*/ 27 h 111"/>
                  <a:gd name="T20" fmla="*/ 93 w 95"/>
                  <a:gd name="T21" fmla="*/ 41 h 111"/>
                  <a:gd name="T22" fmla="*/ 74 w 95"/>
                  <a:gd name="T23" fmla="*/ 60 h 111"/>
                  <a:gd name="T24" fmla="*/ 58 w 95"/>
                  <a:gd name="T25" fmla="*/ 85 h 111"/>
                  <a:gd name="T26" fmla="*/ 44 w 95"/>
                  <a:gd name="T27" fmla="*/ 110 h 111"/>
                  <a:gd name="T28" fmla="*/ 30 w 95"/>
                  <a:gd name="T29" fmla="*/ 129 h 111"/>
                  <a:gd name="T30" fmla="*/ 19 w 95"/>
                  <a:gd name="T31" fmla="*/ 165 h 111"/>
                  <a:gd name="T32" fmla="*/ 16 w 95"/>
                  <a:gd name="T33" fmla="*/ 179 h 111"/>
                  <a:gd name="T34" fmla="*/ 8 w 95"/>
                  <a:gd name="T35" fmla="*/ 209 h 111"/>
                  <a:gd name="T36" fmla="*/ 5 w 95"/>
                  <a:gd name="T37" fmla="*/ 236 h 111"/>
                  <a:gd name="T38" fmla="*/ 3 w 95"/>
                  <a:gd name="T39" fmla="*/ 267 h 111"/>
                  <a:gd name="T40" fmla="*/ 0 w 95"/>
                  <a:gd name="T41" fmla="*/ 305 h 111"/>
                  <a:gd name="T42" fmla="*/ 0 w 95"/>
                  <a:gd name="T43" fmla="*/ 267 h 111"/>
                  <a:gd name="T44" fmla="*/ 3 w 95"/>
                  <a:gd name="T45" fmla="*/ 253 h 111"/>
                  <a:gd name="T46" fmla="*/ 5 w 95"/>
                  <a:gd name="T47" fmla="*/ 223 h 111"/>
                  <a:gd name="T48" fmla="*/ 16 w 95"/>
                  <a:gd name="T49" fmla="*/ 173 h 111"/>
                  <a:gd name="T50" fmla="*/ 19 w 95"/>
                  <a:gd name="T51" fmla="*/ 159 h 111"/>
                  <a:gd name="T52" fmla="*/ 30 w 95"/>
                  <a:gd name="T53" fmla="*/ 126 h 111"/>
                  <a:gd name="T54" fmla="*/ 44 w 95"/>
                  <a:gd name="T55" fmla="*/ 104 h 111"/>
                  <a:gd name="T56" fmla="*/ 58 w 95"/>
                  <a:gd name="T57" fmla="*/ 82 h 111"/>
                  <a:gd name="T58" fmla="*/ 74 w 95"/>
                  <a:gd name="T59" fmla="*/ 60 h 111"/>
                  <a:gd name="T60" fmla="*/ 93 w 95"/>
                  <a:gd name="T61" fmla="*/ 38 h 111"/>
                  <a:gd name="T62" fmla="*/ 121 w 95"/>
                  <a:gd name="T63" fmla="*/ 25 h 111"/>
                  <a:gd name="T64" fmla="*/ 148 w 95"/>
                  <a:gd name="T65" fmla="*/ 14 h 111"/>
                  <a:gd name="T66" fmla="*/ 173 w 95"/>
                  <a:gd name="T67" fmla="*/ 5 h 111"/>
                  <a:gd name="T68" fmla="*/ 201 w 95"/>
                  <a:gd name="T69" fmla="*/ 3 h 111"/>
                  <a:gd name="T70" fmla="*/ 234 w 95"/>
                  <a:gd name="T71" fmla="*/ 0 h 111"/>
                  <a:gd name="T72" fmla="*/ 253 w 95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111">
                    <a:moveTo>
                      <a:pt x="92" y="0"/>
                    </a:moveTo>
                    <a:lnTo>
                      <a:pt x="93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2" y="1"/>
                    </a:lnTo>
                    <a:lnTo>
                      <a:pt x="63" y="4"/>
                    </a:lnTo>
                    <a:lnTo>
                      <a:pt x="54" y="6"/>
                    </a:lnTo>
                    <a:lnTo>
                      <a:pt x="44" y="10"/>
                    </a:lnTo>
                    <a:lnTo>
                      <a:pt x="34" y="15"/>
                    </a:lnTo>
                    <a:lnTo>
                      <a:pt x="27" y="22"/>
                    </a:lnTo>
                    <a:lnTo>
                      <a:pt x="21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7" y="60"/>
                    </a:lnTo>
                    <a:lnTo>
                      <a:pt x="6" y="65"/>
                    </a:lnTo>
                    <a:lnTo>
                      <a:pt x="3" y="76"/>
                    </a:lnTo>
                    <a:lnTo>
                      <a:pt x="2" y="86"/>
                    </a:lnTo>
                    <a:lnTo>
                      <a:pt x="1" y="97"/>
                    </a:lnTo>
                    <a:lnTo>
                      <a:pt x="0" y="111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2" y="81"/>
                    </a:lnTo>
                    <a:lnTo>
                      <a:pt x="6" y="63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6" y="38"/>
                    </a:lnTo>
                    <a:lnTo>
                      <a:pt x="21" y="30"/>
                    </a:lnTo>
                    <a:lnTo>
                      <a:pt x="27" y="22"/>
                    </a:lnTo>
                    <a:lnTo>
                      <a:pt x="34" y="14"/>
                    </a:lnTo>
                    <a:lnTo>
                      <a:pt x="44" y="9"/>
                    </a:lnTo>
                    <a:lnTo>
                      <a:pt x="54" y="5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5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8" name="Freeform 413"/>
              <p:cNvSpPr>
                <a:spLocks/>
              </p:cNvSpPr>
              <p:nvPr/>
            </p:nvSpPr>
            <p:spPr bwMode="auto">
              <a:xfrm>
                <a:off x="1120" y="1865"/>
                <a:ext cx="5" cy="80"/>
              </a:xfrm>
              <a:custGeom>
                <a:avLst/>
                <a:gdLst>
                  <a:gd name="T0" fmla="*/ 3 w 2"/>
                  <a:gd name="T1" fmla="*/ 77 h 29"/>
                  <a:gd name="T2" fmla="*/ 0 w 2"/>
                  <a:gd name="T3" fmla="*/ 80 h 29"/>
                  <a:gd name="T4" fmla="*/ 0 w 2"/>
                  <a:gd name="T5" fmla="*/ 77 h 29"/>
                  <a:gd name="T6" fmla="*/ 3 w 2"/>
                  <a:gd name="T7" fmla="*/ 69 h 29"/>
                  <a:gd name="T8" fmla="*/ 3 w 2"/>
                  <a:gd name="T9" fmla="*/ 50 h 29"/>
                  <a:gd name="T10" fmla="*/ 3 w 2"/>
                  <a:gd name="T11" fmla="*/ 19 h 29"/>
                  <a:gd name="T12" fmla="*/ 3 w 2"/>
                  <a:gd name="T13" fmla="*/ 6 h 29"/>
                  <a:gd name="T14" fmla="*/ 3 w 2"/>
                  <a:gd name="T15" fmla="*/ 0 h 29"/>
                  <a:gd name="T16" fmla="*/ 3 w 2"/>
                  <a:gd name="T17" fmla="*/ 6 h 29"/>
                  <a:gd name="T18" fmla="*/ 3 w 2"/>
                  <a:gd name="T19" fmla="*/ 22 h 29"/>
                  <a:gd name="T20" fmla="*/ 5 w 2"/>
                  <a:gd name="T21" fmla="*/ 50 h 29"/>
                  <a:gd name="T22" fmla="*/ 3 w 2"/>
                  <a:gd name="T23" fmla="*/ 72 h 29"/>
                  <a:gd name="T24" fmla="*/ 3 w 2"/>
                  <a:gd name="T25" fmla="*/ 77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29">
                    <a:moveTo>
                      <a:pt x="1" y="28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8"/>
                    </a:lnTo>
                    <a:lnTo>
                      <a:pt x="2" y="18"/>
                    </a:lnTo>
                    <a:lnTo>
                      <a:pt x="1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99" name="Freeform 414"/>
              <p:cNvSpPr>
                <a:spLocks/>
              </p:cNvSpPr>
              <p:nvPr/>
            </p:nvSpPr>
            <p:spPr bwMode="auto">
              <a:xfrm>
                <a:off x="1123" y="1676"/>
                <a:ext cx="126" cy="167"/>
              </a:xfrm>
              <a:custGeom>
                <a:avLst/>
                <a:gdLst>
                  <a:gd name="T0" fmla="*/ 0 w 46"/>
                  <a:gd name="T1" fmla="*/ 162 h 61"/>
                  <a:gd name="T2" fmla="*/ 0 w 46"/>
                  <a:gd name="T3" fmla="*/ 167 h 61"/>
                  <a:gd name="T4" fmla="*/ 0 w 46"/>
                  <a:gd name="T5" fmla="*/ 162 h 61"/>
                  <a:gd name="T6" fmla="*/ 8 w 46"/>
                  <a:gd name="T7" fmla="*/ 137 h 61"/>
                  <a:gd name="T8" fmla="*/ 25 w 46"/>
                  <a:gd name="T9" fmla="*/ 85 h 61"/>
                  <a:gd name="T10" fmla="*/ 27 w 46"/>
                  <a:gd name="T11" fmla="*/ 71 h 61"/>
                  <a:gd name="T12" fmla="*/ 36 w 46"/>
                  <a:gd name="T13" fmla="*/ 57 h 61"/>
                  <a:gd name="T14" fmla="*/ 52 w 46"/>
                  <a:gd name="T15" fmla="*/ 38 h 61"/>
                  <a:gd name="T16" fmla="*/ 68 w 46"/>
                  <a:gd name="T17" fmla="*/ 25 h 61"/>
                  <a:gd name="T18" fmla="*/ 82 w 46"/>
                  <a:gd name="T19" fmla="*/ 14 h 61"/>
                  <a:gd name="T20" fmla="*/ 110 w 46"/>
                  <a:gd name="T21" fmla="*/ 5 h 61"/>
                  <a:gd name="T22" fmla="*/ 126 w 46"/>
                  <a:gd name="T23" fmla="*/ 0 h 61"/>
                  <a:gd name="T24" fmla="*/ 110 w 46"/>
                  <a:gd name="T25" fmla="*/ 8 h 61"/>
                  <a:gd name="T26" fmla="*/ 88 w 46"/>
                  <a:gd name="T27" fmla="*/ 14 h 61"/>
                  <a:gd name="T28" fmla="*/ 74 w 46"/>
                  <a:gd name="T29" fmla="*/ 22 h 61"/>
                  <a:gd name="T30" fmla="*/ 68 w 46"/>
                  <a:gd name="T31" fmla="*/ 25 h 61"/>
                  <a:gd name="T32" fmla="*/ 52 w 46"/>
                  <a:gd name="T33" fmla="*/ 41 h 61"/>
                  <a:gd name="T34" fmla="*/ 36 w 46"/>
                  <a:gd name="T35" fmla="*/ 63 h 61"/>
                  <a:gd name="T36" fmla="*/ 27 w 46"/>
                  <a:gd name="T37" fmla="*/ 71 h 61"/>
                  <a:gd name="T38" fmla="*/ 25 w 46"/>
                  <a:gd name="T39" fmla="*/ 85 h 61"/>
                  <a:gd name="T40" fmla="*/ 8 w 46"/>
                  <a:gd name="T41" fmla="*/ 137 h 61"/>
                  <a:gd name="T42" fmla="*/ 0 w 46"/>
                  <a:gd name="T43" fmla="*/ 162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6" h="61">
                    <a:moveTo>
                      <a:pt x="0" y="59"/>
                    </a:moveTo>
                    <a:lnTo>
                      <a:pt x="0" y="61"/>
                    </a:lnTo>
                    <a:lnTo>
                      <a:pt x="0" y="59"/>
                    </a:lnTo>
                    <a:lnTo>
                      <a:pt x="3" y="50"/>
                    </a:lnTo>
                    <a:lnTo>
                      <a:pt x="9" y="31"/>
                    </a:lnTo>
                    <a:lnTo>
                      <a:pt x="10" y="26"/>
                    </a:lnTo>
                    <a:lnTo>
                      <a:pt x="13" y="21"/>
                    </a:lnTo>
                    <a:lnTo>
                      <a:pt x="19" y="14"/>
                    </a:lnTo>
                    <a:lnTo>
                      <a:pt x="25" y="9"/>
                    </a:lnTo>
                    <a:lnTo>
                      <a:pt x="30" y="5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40" y="3"/>
                    </a:lnTo>
                    <a:lnTo>
                      <a:pt x="32" y="5"/>
                    </a:lnTo>
                    <a:lnTo>
                      <a:pt x="27" y="8"/>
                    </a:lnTo>
                    <a:lnTo>
                      <a:pt x="25" y="9"/>
                    </a:lnTo>
                    <a:lnTo>
                      <a:pt x="19" y="15"/>
                    </a:lnTo>
                    <a:lnTo>
                      <a:pt x="13" y="23"/>
                    </a:lnTo>
                    <a:lnTo>
                      <a:pt x="10" y="26"/>
                    </a:lnTo>
                    <a:lnTo>
                      <a:pt x="9" y="31"/>
                    </a:lnTo>
                    <a:lnTo>
                      <a:pt x="3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0" name="Freeform 415"/>
              <p:cNvSpPr>
                <a:spLocks/>
              </p:cNvSpPr>
              <p:nvPr/>
            </p:nvSpPr>
            <p:spPr bwMode="auto">
              <a:xfrm>
                <a:off x="1208" y="1643"/>
                <a:ext cx="189" cy="38"/>
              </a:xfrm>
              <a:custGeom>
                <a:avLst/>
                <a:gdLst>
                  <a:gd name="T0" fmla="*/ 184 w 69"/>
                  <a:gd name="T1" fmla="*/ 5 h 14"/>
                  <a:gd name="T2" fmla="*/ 189 w 69"/>
                  <a:gd name="T3" fmla="*/ 5 h 14"/>
                  <a:gd name="T4" fmla="*/ 184 w 69"/>
                  <a:gd name="T5" fmla="*/ 11 h 14"/>
                  <a:gd name="T6" fmla="*/ 162 w 69"/>
                  <a:gd name="T7" fmla="*/ 5 h 14"/>
                  <a:gd name="T8" fmla="*/ 115 w 69"/>
                  <a:gd name="T9" fmla="*/ 3 h 14"/>
                  <a:gd name="T10" fmla="*/ 68 w 69"/>
                  <a:gd name="T11" fmla="*/ 11 h 14"/>
                  <a:gd name="T12" fmla="*/ 49 w 69"/>
                  <a:gd name="T13" fmla="*/ 16 h 14"/>
                  <a:gd name="T14" fmla="*/ 38 w 69"/>
                  <a:gd name="T15" fmla="*/ 19 h 14"/>
                  <a:gd name="T16" fmla="*/ 14 w 69"/>
                  <a:gd name="T17" fmla="*/ 30 h 14"/>
                  <a:gd name="T18" fmla="*/ 0 w 69"/>
                  <a:gd name="T19" fmla="*/ 38 h 14"/>
                  <a:gd name="T20" fmla="*/ 14 w 69"/>
                  <a:gd name="T21" fmla="*/ 30 h 14"/>
                  <a:gd name="T22" fmla="*/ 30 w 69"/>
                  <a:gd name="T23" fmla="*/ 19 h 14"/>
                  <a:gd name="T24" fmla="*/ 52 w 69"/>
                  <a:gd name="T25" fmla="*/ 14 h 14"/>
                  <a:gd name="T26" fmla="*/ 71 w 69"/>
                  <a:gd name="T27" fmla="*/ 11 h 14"/>
                  <a:gd name="T28" fmla="*/ 115 w 69"/>
                  <a:gd name="T29" fmla="*/ 0 h 14"/>
                  <a:gd name="T30" fmla="*/ 162 w 69"/>
                  <a:gd name="T31" fmla="*/ 3 h 14"/>
                  <a:gd name="T32" fmla="*/ 184 w 69"/>
                  <a:gd name="T33" fmla="*/ 5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14">
                    <a:moveTo>
                      <a:pt x="67" y="2"/>
                    </a:moveTo>
                    <a:lnTo>
                      <a:pt x="69" y="2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2" y="1"/>
                    </a:lnTo>
                    <a:lnTo>
                      <a:pt x="25" y="4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5" y="11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9" y="5"/>
                    </a:lnTo>
                    <a:lnTo>
                      <a:pt x="26" y="4"/>
                    </a:lnTo>
                    <a:lnTo>
                      <a:pt x="42" y="0"/>
                    </a:lnTo>
                    <a:lnTo>
                      <a:pt x="59" y="1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1" name="Freeform 416"/>
              <p:cNvSpPr>
                <a:spLocks/>
              </p:cNvSpPr>
              <p:nvPr/>
            </p:nvSpPr>
            <p:spPr bwMode="auto">
              <a:xfrm>
                <a:off x="1136" y="1684"/>
                <a:ext cx="280" cy="294"/>
              </a:xfrm>
              <a:custGeom>
                <a:avLst/>
                <a:gdLst>
                  <a:gd name="T0" fmla="*/ 11 w 102"/>
                  <a:gd name="T1" fmla="*/ 280 h 107"/>
                  <a:gd name="T2" fmla="*/ 11 w 102"/>
                  <a:gd name="T3" fmla="*/ 283 h 107"/>
                  <a:gd name="T4" fmla="*/ 11 w 102"/>
                  <a:gd name="T5" fmla="*/ 294 h 107"/>
                  <a:gd name="T6" fmla="*/ 8 w 102"/>
                  <a:gd name="T7" fmla="*/ 283 h 107"/>
                  <a:gd name="T8" fmla="*/ 8 w 102"/>
                  <a:gd name="T9" fmla="*/ 280 h 107"/>
                  <a:gd name="T10" fmla="*/ 3 w 102"/>
                  <a:gd name="T11" fmla="*/ 267 h 107"/>
                  <a:gd name="T12" fmla="*/ 0 w 102"/>
                  <a:gd name="T13" fmla="*/ 225 h 107"/>
                  <a:gd name="T14" fmla="*/ 0 w 102"/>
                  <a:gd name="T15" fmla="*/ 201 h 107"/>
                  <a:gd name="T16" fmla="*/ 3 w 102"/>
                  <a:gd name="T17" fmla="*/ 173 h 107"/>
                  <a:gd name="T18" fmla="*/ 11 w 102"/>
                  <a:gd name="T19" fmla="*/ 143 h 107"/>
                  <a:gd name="T20" fmla="*/ 25 w 102"/>
                  <a:gd name="T21" fmla="*/ 115 h 107"/>
                  <a:gd name="T22" fmla="*/ 41 w 102"/>
                  <a:gd name="T23" fmla="*/ 88 h 107"/>
                  <a:gd name="T24" fmla="*/ 58 w 102"/>
                  <a:gd name="T25" fmla="*/ 63 h 107"/>
                  <a:gd name="T26" fmla="*/ 82 w 102"/>
                  <a:gd name="T27" fmla="*/ 47 h 107"/>
                  <a:gd name="T28" fmla="*/ 102 w 102"/>
                  <a:gd name="T29" fmla="*/ 33 h 107"/>
                  <a:gd name="T30" fmla="*/ 121 w 102"/>
                  <a:gd name="T31" fmla="*/ 22 h 107"/>
                  <a:gd name="T32" fmla="*/ 137 w 102"/>
                  <a:gd name="T33" fmla="*/ 16 h 107"/>
                  <a:gd name="T34" fmla="*/ 151 w 102"/>
                  <a:gd name="T35" fmla="*/ 14 h 107"/>
                  <a:gd name="T36" fmla="*/ 181 w 102"/>
                  <a:gd name="T37" fmla="*/ 11 h 107"/>
                  <a:gd name="T38" fmla="*/ 211 w 102"/>
                  <a:gd name="T39" fmla="*/ 5 h 107"/>
                  <a:gd name="T40" fmla="*/ 242 w 102"/>
                  <a:gd name="T41" fmla="*/ 11 h 107"/>
                  <a:gd name="T42" fmla="*/ 275 w 102"/>
                  <a:gd name="T43" fmla="*/ 0 h 107"/>
                  <a:gd name="T44" fmla="*/ 280 w 102"/>
                  <a:gd name="T45" fmla="*/ 0 h 107"/>
                  <a:gd name="T46" fmla="*/ 266 w 102"/>
                  <a:gd name="T47" fmla="*/ 3 h 107"/>
                  <a:gd name="T48" fmla="*/ 242 w 102"/>
                  <a:gd name="T49" fmla="*/ 11 h 107"/>
                  <a:gd name="T50" fmla="*/ 228 w 102"/>
                  <a:gd name="T51" fmla="*/ 11 h 107"/>
                  <a:gd name="T52" fmla="*/ 195 w 102"/>
                  <a:gd name="T53" fmla="*/ 11 h 107"/>
                  <a:gd name="T54" fmla="*/ 162 w 102"/>
                  <a:gd name="T55" fmla="*/ 14 h 107"/>
                  <a:gd name="T56" fmla="*/ 148 w 102"/>
                  <a:gd name="T57" fmla="*/ 16 h 107"/>
                  <a:gd name="T58" fmla="*/ 135 w 102"/>
                  <a:gd name="T59" fmla="*/ 19 h 107"/>
                  <a:gd name="T60" fmla="*/ 115 w 102"/>
                  <a:gd name="T61" fmla="*/ 27 h 107"/>
                  <a:gd name="T62" fmla="*/ 99 w 102"/>
                  <a:gd name="T63" fmla="*/ 36 h 107"/>
                  <a:gd name="T64" fmla="*/ 80 w 102"/>
                  <a:gd name="T65" fmla="*/ 49 h 107"/>
                  <a:gd name="T66" fmla="*/ 58 w 102"/>
                  <a:gd name="T67" fmla="*/ 69 h 107"/>
                  <a:gd name="T68" fmla="*/ 38 w 102"/>
                  <a:gd name="T69" fmla="*/ 91 h 107"/>
                  <a:gd name="T70" fmla="*/ 25 w 102"/>
                  <a:gd name="T71" fmla="*/ 118 h 107"/>
                  <a:gd name="T72" fmla="*/ 11 w 102"/>
                  <a:gd name="T73" fmla="*/ 146 h 107"/>
                  <a:gd name="T74" fmla="*/ 3 w 102"/>
                  <a:gd name="T75" fmla="*/ 173 h 107"/>
                  <a:gd name="T76" fmla="*/ 0 w 102"/>
                  <a:gd name="T77" fmla="*/ 201 h 107"/>
                  <a:gd name="T78" fmla="*/ 0 w 102"/>
                  <a:gd name="T79" fmla="*/ 225 h 107"/>
                  <a:gd name="T80" fmla="*/ 3 w 102"/>
                  <a:gd name="T81" fmla="*/ 267 h 107"/>
                  <a:gd name="T82" fmla="*/ 11 w 102"/>
                  <a:gd name="T83" fmla="*/ 280 h 1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107">
                    <a:moveTo>
                      <a:pt x="4" y="102"/>
                    </a:moveTo>
                    <a:lnTo>
                      <a:pt x="4" y="103"/>
                    </a:lnTo>
                    <a:lnTo>
                      <a:pt x="4" y="107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1" y="97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3"/>
                    </a:lnTo>
                    <a:lnTo>
                      <a:pt x="4" y="52"/>
                    </a:lnTo>
                    <a:lnTo>
                      <a:pt x="9" y="42"/>
                    </a:lnTo>
                    <a:lnTo>
                      <a:pt x="15" y="32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7" y="12"/>
                    </a:lnTo>
                    <a:lnTo>
                      <a:pt x="44" y="8"/>
                    </a:lnTo>
                    <a:lnTo>
                      <a:pt x="50" y="6"/>
                    </a:lnTo>
                    <a:lnTo>
                      <a:pt x="55" y="5"/>
                    </a:lnTo>
                    <a:lnTo>
                      <a:pt x="66" y="4"/>
                    </a:lnTo>
                    <a:lnTo>
                      <a:pt x="77" y="2"/>
                    </a:lnTo>
                    <a:lnTo>
                      <a:pt x="88" y="4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97" y="1"/>
                    </a:lnTo>
                    <a:lnTo>
                      <a:pt x="88" y="4"/>
                    </a:lnTo>
                    <a:lnTo>
                      <a:pt x="83" y="4"/>
                    </a:lnTo>
                    <a:lnTo>
                      <a:pt x="71" y="4"/>
                    </a:lnTo>
                    <a:lnTo>
                      <a:pt x="59" y="5"/>
                    </a:lnTo>
                    <a:lnTo>
                      <a:pt x="54" y="6"/>
                    </a:lnTo>
                    <a:lnTo>
                      <a:pt x="49" y="7"/>
                    </a:lnTo>
                    <a:lnTo>
                      <a:pt x="42" y="10"/>
                    </a:lnTo>
                    <a:lnTo>
                      <a:pt x="36" y="13"/>
                    </a:lnTo>
                    <a:lnTo>
                      <a:pt x="29" y="18"/>
                    </a:lnTo>
                    <a:lnTo>
                      <a:pt x="21" y="25"/>
                    </a:lnTo>
                    <a:lnTo>
                      <a:pt x="14" y="33"/>
                    </a:lnTo>
                    <a:lnTo>
                      <a:pt x="9" y="43"/>
                    </a:lnTo>
                    <a:lnTo>
                      <a:pt x="4" y="53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1" y="97"/>
                    </a:lnTo>
                    <a:lnTo>
                      <a:pt x="4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2" name="Freeform 417"/>
              <p:cNvSpPr>
                <a:spLocks/>
              </p:cNvSpPr>
              <p:nvPr/>
            </p:nvSpPr>
            <p:spPr bwMode="auto">
              <a:xfrm>
                <a:off x="1285" y="1668"/>
                <a:ext cx="118" cy="16"/>
              </a:xfrm>
              <a:custGeom>
                <a:avLst/>
                <a:gdLst>
                  <a:gd name="T0" fmla="*/ 115 w 43"/>
                  <a:gd name="T1" fmla="*/ 3 h 6"/>
                  <a:gd name="T2" fmla="*/ 118 w 43"/>
                  <a:gd name="T3" fmla="*/ 3 h 6"/>
                  <a:gd name="T4" fmla="*/ 115 w 43"/>
                  <a:gd name="T5" fmla="*/ 3 h 6"/>
                  <a:gd name="T6" fmla="*/ 71 w 43"/>
                  <a:gd name="T7" fmla="*/ 0 h 6"/>
                  <a:gd name="T8" fmla="*/ 44 w 43"/>
                  <a:gd name="T9" fmla="*/ 3 h 6"/>
                  <a:gd name="T10" fmla="*/ 33 w 43"/>
                  <a:gd name="T11" fmla="*/ 3 h 6"/>
                  <a:gd name="T12" fmla="*/ 30 w 43"/>
                  <a:gd name="T13" fmla="*/ 5 h 6"/>
                  <a:gd name="T14" fmla="*/ 22 w 43"/>
                  <a:gd name="T15" fmla="*/ 8 h 6"/>
                  <a:gd name="T16" fmla="*/ 8 w 43"/>
                  <a:gd name="T17" fmla="*/ 13 h 6"/>
                  <a:gd name="T18" fmla="*/ 0 w 43"/>
                  <a:gd name="T19" fmla="*/ 16 h 6"/>
                  <a:gd name="T20" fmla="*/ 8 w 43"/>
                  <a:gd name="T21" fmla="*/ 13 h 6"/>
                  <a:gd name="T22" fmla="*/ 30 w 43"/>
                  <a:gd name="T23" fmla="*/ 3 h 6"/>
                  <a:gd name="T24" fmla="*/ 33 w 43"/>
                  <a:gd name="T25" fmla="*/ 3 h 6"/>
                  <a:gd name="T26" fmla="*/ 44 w 43"/>
                  <a:gd name="T27" fmla="*/ 0 h 6"/>
                  <a:gd name="T28" fmla="*/ 74 w 43"/>
                  <a:gd name="T29" fmla="*/ 0 h 6"/>
                  <a:gd name="T30" fmla="*/ 115 w 43"/>
                  <a:gd name="T31" fmla="*/ 3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" h="6">
                    <a:moveTo>
                      <a:pt x="42" y="1"/>
                    </a:moveTo>
                    <a:lnTo>
                      <a:pt x="43" y="1"/>
                    </a:lnTo>
                    <a:lnTo>
                      <a:pt x="42" y="1"/>
                    </a:lnTo>
                    <a:lnTo>
                      <a:pt x="26" y="0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5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3" name="Freeform 418"/>
              <p:cNvSpPr>
                <a:spLocks/>
              </p:cNvSpPr>
              <p:nvPr/>
            </p:nvSpPr>
            <p:spPr bwMode="auto">
              <a:xfrm>
                <a:off x="1150" y="1662"/>
                <a:ext cx="154" cy="126"/>
              </a:xfrm>
              <a:custGeom>
                <a:avLst/>
                <a:gdLst>
                  <a:gd name="T0" fmla="*/ 149 w 56"/>
                  <a:gd name="T1" fmla="*/ 0 h 46"/>
                  <a:gd name="T2" fmla="*/ 151 w 56"/>
                  <a:gd name="T3" fmla="*/ 0 h 46"/>
                  <a:gd name="T4" fmla="*/ 154 w 56"/>
                  <a:gd name="T5" fmla="*/ 5 h 46"/>
                  <a:gd name="T6" fmla="*/ 151 w 56"/>
                  <a:gd name="T7" fmla="*/ 5 h 46"/>
                  <a:gd name="T8" fmla="*/ 149 w 56"/>
                  <a:gd name="T9" fmla="*/ 5 h 46"/>
                  <a:gd name="T10" fmla="*/ 140 w 56"/>
                  <a:gd name="T11" fmla="*/ 5 h 46"/>
                  <a:gd name="T12" fmla="*/ 127 w 56"/>
                  <a:gd name="T13" fmla="*/ 8 h 46"/>
                  <a:gd name="T14" fmla="*/ 116 w 56"/>
                  <a:gd name="T15" fmla="*/ 14 h 46"/>
                  <a:gd name="T16" fmla="*/ 110 w 56"/>
                  <a:gd name="T17" fmla="*/ 25 h 46"/>
                  <a:gd name="T18" fmla="*/ 99 w 56"/>
                  <a:gd name="T19" fmla="*/ 33 h 46"/>
                  <a:gd name="T20" fmla="*/ 88 w 56"/>
                  <a:gd name="T21" fmla="*/ 38 h 46"/>
                  <a:gd name="T22" fmla="*/ 74 w 56"/>
                  <a:gd name="T23" fmla="*/ 44 h 46"/>
                  <a:gd name="T24" fmla="*/ 66 w 56"/>
                  <a:gd name="T25" fmla="*/ 52 h 46"/>
                  <a:gd name="T26" fmla="*/ 47 w 56"/>
                  <a:gd name="T27" fmla="*/ 66 h 46"/>
                  <a:gd name="T28" fmla="*/ 30 w 56"/>
                  <a:gd name="T29" fmla="*/ 82 h 46"/>
                  <a:gd name="T30" fmla="*/ 25 w 56"/>
                  <a:gd name="T31" fmla="*/ 93 h 46"/>
                  <a:gd name="T32" fmla="*/ 11 w 56"/>
                  <a:gd name="T33" fmla="*/ 112 h 46"/>
                  <a:gd name="T34" fmla="*/ 0 w 56"/>
                  <a:gd name="T35" fmla="*/ 126 h 46"/>
                  <a:gd name="T36" fmla="*/ 8 w 56"/>
                  <a:gd name="T37" fmla="*/ 112 h 46"/>
                  <a:gd name="T38" fmla="*/ 22 w 56"/>
                  <a:gd name="T39" fmla="*/ 96 h 46"/>
                  <a:gd name="T40" fmla="*/ 30 w 56"/>
                  <a:gd name="T41" fmla="*/ 79 h 46"/>
                  <a:gd name="T42" fmla="*/ 47 w 56"/>
                  <a:gd name="T43" fmla="*/ 63 h 46"/>
                  <a:gd name="T44" fmla="*/ 66 w 56"/>
                  <a:gd name="T45" fmla="*/ 49 h 46"/>
                  <a:gd name="T46" fmla="*/ 88 w 56"/>
                  <a:gd name="T47" fmla="*/ 38 h 46"/>
                  <a:gd name="T48" fmla="*/ 99 w 56"/>
                  <a:gd name="T49" fmla="*/ 33 h 46"/>
                  <a:gd name="T50" fmla="*/ 110 w 56"/>
                  <a:gd name="T51" fmla="*/ 22 h 46"/>
                  <a:gd name="T52" fmla="*/ 116 w 56"/>
                  <a:gd name="T53" fmla="*/ 14 h 46"/>
                  <a:gd name="T54" fmla="*/ 127 w 56"/>
                  <a:gd name="T55" fmla="*/ 8 h 46"/>
                  <a:gd name="T56" fmla="*/ 140 w 56"/>
                  <a:gd name="T57" fmla="*/ 5 h 46"/>
                  <a:gd name="T58" fmla="*/ 149 w 56"/>
                  <a:gd name="T59" fmla="*/ 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6" h="46">
                    <a:moveTo>
                      <a:pt x="54" y="0"/>
                    </a:moveTo>
                    <a:lnTo>
                      <a:pt x="55" y="0"/>
                    </a:lnTo>
                    <a:lnTo>
                      <a:pt x="56" y="2"/>
                    </a:lnTo>
                    <a:lnTo>
                      <a:pt x="55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6" y="3"/>
                    </a:lnTo>
                    <a:lnTo>
                      <a:pt x="42" y="5"/>
                    </a:lnTo>
                    <a:lnTo>
                      <a:pt x="40" y="9"/>
                    </a:lnTo>
                    <a:lnTo>
                      <a:pt x="36" y="12"/>
                    </a:lnTo>
                    <a:lnTo>
                      <a:pt x="32" y="14"/>
                    </a:lnTo>
                    <a:lnTo>
                      <a:pt x="27" y="16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30"/>
                    </a:lnTo>
                    <a:lnTo>
                      <a:pt x="9" y="34"/>
                    </a:lnTo>
                    <a:lnTo>
                      <a:pt x="4" y="41"/>
                    </a:lnTo>
                    <a:lnTo>
                      <a:pt x="0" y="46"/>
                    </a:lnTo>
                    <a:lnTo>
                      <a:pt x="3" y="41"/>
                    </a:lnTo>
                    <a:lnTo>
                      <a:pt x="8" y="35"/>
                    </a:lnTo>
                    <a:lnTo>
                      <a:pt x="11" y="29"/>
                    </a:lnTo>
                    <a:lnTo>
                      <a:pt x="17" y="23"/>
                    </a:lnTo>
                    <a:lnTo>
                      <a:pt x="24" y="18"/>
                    </a:lnTo>
                    <a:lnTo>
                      <a:pt x="32" y="14"/>
                    </a:lnTo>
                    <a:lnTo>
                      <a:pt x="36" y="12"/>
                    </a:lnTo>
                    <a:lnTo>
                      <a:pt x="40" y="8"/>
                    </a:lnTo>
                    <a:lnTo>
                      <a:pt x="42" y="5"/>
                    </a:lnTo>
                    <a:lnTo>
                      <a:pt x="46" y="3"/>
                    </a:lnTo>
                    <a:lnTo>
                      <a:pt x="51" y="2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4" name="Freeform 419"/>
              <p:cNvSpPr>
                <a:spLocks/>
              </p:cNvSpPr>
              <p:nvPr/>
            </p:nvSpPr>
            <p:spPr bwMode="auto">
              <a:xfrm>
                <a:off x="1153" y="1706"/>
                <a:ext cx="293" cy="288"/>
              </a:xfrm>
              <a:custGeom>
                <a:avLst/>
                <a:gdLst>
                  <a:gd name="T0" fmla="*/ 279 w 107"/>
                  <a:gd name="T1" fmla="*/ 11 h 105"/>
                  <a:gd name="T2" fmla="*/ 282 w 107"/>
                  <a:gd name="T3" fmla="*/ 11 h 105"/>
                  <a:gd name="T4" fmla="*/ 293 w 107"/>
                  <a:gd name="T5" fmla="*/ 19 h 105"/>
                  <a:gd name="T6" fmla="*/ 282 w 107"/>
                  <a:gd name="T7" fmla="*/ 14 h 105"/>
                  <a:gd name="T8" fmla="*/ 279 w 107"/>
                  <a:gd name="T9" fmla="*/ 14 h 105"/>
                  <a:gd name="T10" fmla="*/ 263 w 107"/>
                  <a:gd name="T11" fmla="*/ 11 h 105"/>
                  <a:gd name="T12" fmla="*/ 222 w 107"/>
                  <a:gd name="T13" fmla="*/ 5 h 105"/>
                  <a:gd name="T14" fmla="*/ 197 w 107"/>
                  <a:gd name="T15" fmla="*/ 0 h 105"/>
                  <a:gd name="T16" fmla="*/ 167 w 107"/>
                  <a:gd name="T17" fmla="*/ 0 h 105"/>
                  <a:gd name="T18" fmla="*/ 137 w 107"/>
                  <a:gd name="T19" fmla="*/ 8 h 105"/>
                  <a:gd name="T20" fmla="*/ 107 w 107"/>
                  <a:gd name="T21" fmla="*/ 19 h 105"/>
                  <a:gd name="T22" fmla="*/ 79 w 107"/>
                  <a:gd name="T23" fmla="*/ 36 h 105"/>
                  <a:gd name="T24" fmla="*/ 55 w 107"/>
                  <a:gd name="T25" fmla="*/ 55 h 105"/>
                  <a:gd name="T26" fmla="*/ 36 w 107"/>
                  <a:gd name="T27" fmla="*/ 77 h 105"/>
                  <a:gd name="T28" fmla="*/ 22 w 107"/>
                  <a:gd name="T29" fmla="*/ 101 h 105"/>
                  <a:gd name="T30" fmla="*/ 11 w 107"/>
                  <a:gd name="T31" fmla="*/ 121 h 105"/>
                  <a:gd name="T32" fmla="*/ 5 w 107"/>
                  <a:gd name="T33" fmla="*/ 134 h 105"/>
                  <a:gd name="T34" fmla="*/ 0 w 107"/>
                  <a:gd name="T35" fmla="*/ 148 h 105"/>
                  <a:gd name="T36" fmla="*/ 5 w 107"/>
                  <a:gd name="T37" fmla="*/ 151 h 105"/>
                  <a:gd name="T38" fmla="*/ 0 w 107"/>
                  <a:gd name="T39" fmla="*/ 181 h 105"/>
                  <a:gd name="T40" fmla="*/ 5 w 107"/>
                  <a:gd name="T41" fmla="*/ 217 h 105"/>
                  <a:gd name="T42" fmla="*/ 8 w 107"/>
                  <a:gd name="T43" fmla="*/ 247 h 105"/>
                  <a:gd name="T44" fmla="*/ 14 w 107"/>
                  <a:gd name="T45" fmla="*/ 288 h 105"/>
                  <a:gd name="T46" fmla="*/ 5 w 107"/>
                  <a:gd name="T47" fmla="*/ 247 h 105"/>
                  <a:gd name="T48" fmla="*/ 0 w 107"/>
                  <a:gd name="T49" fmla="*/ 195 h 105"/>
                  <a:gd name="T50" fmla="*/ 0 w 107"/>
                  <a:gd name="T51" fmla="*/ 162 h 105"/>
                  <a:gd name="T52" fmla="*/ 0 w 107"/>
                  <a:gd name="T53" fmla="*/ 145 h 105"/>
                  <a:gd name="T54" fmla="*/ 5 w 107"/>
                  <a:gd name="T55" fmla="*/ 132 h 105"/>
                  <a:gd name="T56" fmla="*/ 11 w 107"/>
                  <a:gd name="T57" fmla="*/ 115 h 105"/>
                  <a:gd name="T58" fmla="*/ 22 w 107"/>
                  <a:gd name="T59" fmla="*/ 93 h 105"/>
                  <a:gd name="T60" fmla="*/ 36 w 107"/>
                  <a:gd name="T61" fmla="*/ 74 h 105"/>
                  <a:gd name="T62" fmla="*/ 55 w 107"/>
                  <a:gd name="T63" fmla="*/ 52 h 105"/>
                  <a:gd name="T64" fmla="*/ 79 w 107"/>
                  <a:gd name="T65" fmla="*/ 33 h 105"/>
                  <a:gd name="T66" fmla="*/ 107 w 107"/>
                  <a:gd name="T67" fmla="*/ 14 h 105"/>
                  <a:gd name="T68" fmla="*/ 137 w 107"/>
                  <a:gd name="T69" fmla="*/ 5 h 105"/>
                  <a:gd name="T70" fmla="*/ 167 w 107"/>
                  <a:gd name="T71" fmla="*/ 0 h 105"/>
                  <a:gd name="T72" fmla="*/ 197 w 107"/>
                  <a:gd name="T73" fmla="*/ 0 h 105"/>
                  <a:gd name="T74" fmla="*/ 225 w 107"/>
                  <a:gd name="T75" fmla="*/ 0 h 105"/>
                  <a:gd name="T76" fmla="*/ 266 w 107"/>
                  <a:gd name="T77" fmla="*/ 8 h 105"/>
                  <a:gd name="T78" fmla="*/ 279 w 107"/>
                  <a:gd name="T79" fmla="*/ 11 h 10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7" h="105">
                    <a:moveTo>
                      <a:pt x="102" y="4"/>
                    </a:moveTo>
                    <a:lnTo>
                      <a:pt x="103" y="4"/>
                    </a:lnTo>
                    <a:lnTo>
                      <a:pt x="107" y="7"/>
                    </a:lnTo>
                    <a:lnTo>
                      <a:pt x="103" y="5"/>
                    </a:lnTo>
                    <a:lnTo>
                      <a:pt x="102" y="5"/>
                    </a:lnTo>
                    <a:lnTo>
                      <a:pt x="96" y="4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0" y="3"/>
                    </a:lnTo>
                    <a:lnTo>
                      <a:pt x="39" y="7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3" y="28"/>
                    </a:lnTo>
                    <a:lnTo>
                      <a:pt x="8" y="37"/>
                    </a:lnTo>
                    <a:lnTo>
                      <a:pt x="4" y="44"/>
                    </a:lnTo>
                    <a:lnTo>
                      <a:pt x="2" y="49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0" y="66"/>
                    </a:lnTo>
                    <a:lnTo>
                      <a:pt x="2" y="79"/>
                    </a:lnTo>
                    <a:lnTo>
                      <a:pt x="3" y="90"/>
                    </a:lnTo>
                    <a:lnTo>
                      <a:pt x="5" y="105"/>
                    </a:lnTo>
                    <a:lnTo>
                      <a:pt x="2" y="90"/>
                    </a:lnTo>
                    <a:lnTo>
                      <a:pt x="0" y="71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2" y="48"/>
                    </a:lnTo>
                    <a:lnTo>
                      <a:pt x="4" y="42"/>
                    </a:lnTo>
                    <a:lnTo>
                      <a:pt x="8" y="34"/>
                    </a:lnTo>
                    <a:lnTo>
                      <a:pt x="13" y="27"/>
                    </a:lnTo>
                    <a:lnTo>
                      <a:pt x="20" y="19"/>
                    </a:lnTo>
                    <a:lnTo>
                      <a:pt x="29" y="12"/>
                    </a:lnTo>
                    <a:lnTo>
                      <a:pt x="39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7" y="3"/>
                    </a:lnTo>
                    <a:lnTo>
                      <a:pt x="102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5" name="Freeform 420"/>
              <p:cNvSpPr>
                <a:spLocks/>
              </p:cNvSpPr>
              <p:nvPr/>
            </p:nvSpPr>
            <p:spPr bwMode="auto">
              <a:xfrm>
                <a:off x="1414" y="1700"/>
                <a:ext cx="16" cy="11"/>
              </a:xfrm>
              <a:custGeom>
                <a:avLst/>
                <a:gdLst>
                  <a:gd name="T0" fmla="*/ 16 w 6"/>
                  <a:gd name="T1" fmla="*/ 0 h 4"/>
                  <a:gd name="T2" fmla="*/ 16 w 6"/>
                  <a:gd name="T3" fmla="*/ 3 h 4"/>
                  <a:gd name="T4" fmla="*/ 11 w 6"/>
                  <a:gd name="T5" fmla="*/ 0 h 4"/>
                  <a:gd name="T6" fmla="*/ 3 w 6"/>
                  <a:gd name="T7" fmla="*/ 3 h 4"/>
                  <a:gd name="T8" fmla="*/ 0 w 6"/>
                  <a:gd name="T9" fmla="*/ 11 h 4"/>
                  <a:gd name="T10" fmla="*/ 0 w 6"/>
                  <a:gd name="T11" fmla="*/ 6 h 4"/>
                  <a:gd name="T12" fmla="*/ 0 w 6"/>
                  <a:gd name="T13" fmla="*/ 3 h 4"/>
                  <a:gd name="T14" fmla="*/ 3 w 6"/>
                  <a:gd name="T15" fmla="*/ 3 h 4"/>
                  <a:gd name="T16" fmla="*/ 11 w 6"/>
                  <a:gd name="T17" fmla="*/ 0 h 4"/>
                  <a:gd name="T18" fmla="*/ 16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6" name="Freeform 421"/>
              <p:cNvSpPr>
                <a:spLocks/>
              </p:cNvSpPr>
              <p:nvPr/>
            </p:nvSpPr>
            <p:spPr bwMode="auto">
              <a:xfrm>
                <a:off x="1202" y="1725"/>
                <a:ext cx="247" cy="129"/>
              </a:xfrm>
              <a:custGeom>
                <a:avLst/>
                <a:gdLst>
                  <a:gd name="T0" fmla="*/ 242 w 90"/>
                  <a:gd name="T1" fmla="*/ 14 h 47"/>
                  <a:gd name="T2" fmla="*/ 247 w 90"/>
                  <a:gd name="T3" fmla="*/ 14 h 47"/>
                  <a:gd name="T4" fmla="*/ 242 w 90"/>
                  <a:gd name="T5" fmla="*/ 14 h 47"/>
                  <a:gd name="T6" fmla="*/ 203 w 90"/>
                  <a:gd name="T7" fmla="*/ 5 h 47"/>
                  <a:gd name="T8" fmla="*/ 189 w 90"/>
                  <a:gd name="T9" fmla="*/ 3 h 47"/>
                  <a:gd name="T10" fmla="*/ 170 w 90"/>
                  <a:gd name="T11" fmla="*/ 3 h 47"/>
                  <a:gd name="T12" fmla="*/ 148 w 90"/>
                  <a:gd name="T13" fmla="*/ 3 h 47"/>
                  <a:gd name="T14" fmla="*/ 129 w 90"/>
                  <a:gd name="T15" fmla="*/ 8 h 47"/>
                  <a:gd name="T16" fmla="*/ 110 w 90"/>
                  <a:gd name="T17" fmla="*/ 8 h 47"/>
                  <a:gd name="T18" fmla="*/ 91 w 90"/>
                  <a:gd name="T19" fmla="*/ 16 h 47"/>
                  <a:gd name="T20" fmla="*/ 60 w 90"/>
                  <a:gd name="T21" fmla="*/ 30 h 47"/>
                  <a:gd name="T22" fmla="*/ 41 w 90"/>
                  <a:gd name="T23" fmla="*/ 44 h 47"/>
                  <a:gd name="T24" fmla="*/ 33 w 90"/>
                  <a:gd name="T25" fmla="*/ 49 h 47"/>
                  <a:gd name="T26" fmla="*/ 30 w 90"/>
                  <a:gd name="T27" fmla="*/ 55 h 47"/>
                  <a:gd name="T28" fmla="*/ 27 w 90"/>
                  <a:gd name="T29" fmla="*/ 58 h 47"/>
                  <a:gd name="T30" fmla="*/ 22 w 90"/>
                  <a:gd name="T31" fmla="*/ 69 h 47"/>
                  <a:gd name="T32" fmla="*/ 16 w 90"/>
                  <a:gd name="T33" fmla="*/ 88 h 47"/>
                  <a:gd name="T34" fmla="*/ 3 w 90"/>
                  <a:gd name="T35" fmla="*/ 104 h 47"/>
                  <a:gd name="T36" fmla="*/ 0 w 90"/>
                  <a:gd name="T37" fmla="*/ 129 h 47"/>
                  <a:gd name="T38" fmla="*/ 3 w 90"/>
                  <a:gd name="T39" fmla="*/ 102 h 47"/>
                  <a:gd name="T40" fmla="*/ 5 w 90"/>
                  <a:gd name="T41" fmla="*/ 102 h 47"/>
                  <a:gd name="T42" fmla="*/ 8 w 90"/>
                  <a:gd name="T43" fmla="*/ 96 h 47"/>
                  <a:gd name="T44" fmla="*/ 16 w 90"/>
                  <a:gd name="T45" fmla="*/ 74 h 47"/>
                  <a:gd name="T46" fmla="*/ 27 w 90"/>
                  <a:gd name="T47" fmla="*/ 58 h 47"/>
                  <a:gd name="T48" fmla="*/ 30 w 90"/>
                  <a:gd name="T49" fmla="*/ 49 h 47"/>
                  <a:gd name="T50" fmla="*/ 33 w 90"/>
                  <a:gd name="T51" fmla="*/ 47 h 47"/>
                  <a:gd name="T52" fmla="*/ 41 w 90"/>
                  <a:gd name="T53" fmla="*/ 44 h 47"/>
                  <a:gd name="T54" fmla="*/ 60 w 90"/>
                  <a:gd name="T55" fmla="*/ 30 h 47"/>
                  <a:gd name="T56" fmla="*/ 91 w 90"/>
                  <a:gd name="T57" fmla="*/ 14 h 47"/>
                  <a:gd name="T58" fmla="*/ 113 w 90"/>
                  <a:gd name="T59" fmla="*/ 8 h 47"/>
                  <a:gd name="T60" fmla="*/ 132 w 90"/>
                  <a:gd name="T61" fmla="*/ 5 h 47"/>
                  <a:gd name="T62" fmla="*/ 154 w 90"/>
                  <a:gd name="T63" fmla="*/ 3 h 47"/>
                  <a:gd name="T64" fmla="*/ 170 w 90"/>
                  <a:gd name="T65" fmla="*/ 0 h 47"/>
                  <a:gd name="T66" fmla="*/ 209 w 90"/>
                  <a:gd name="T67" fmla="*/ 3 h 47"/>
                  <a:gd name="T68" fmla="*/ 242 w 90"/>
                  <a:gd name="T69" fmla="*/ 14 h 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0" h="47">
                    <a:moveTo>
                      <a:pt x="88" y="5"/>
                    </a:moveTo>
                    <a:lnTo>
                      <a:pt x="90" y="5"/>
                    </a:lnTo>
                    <a:lnTo>
                      <a:pt x="88" y="5"/>
                    </a:lnTo>
                    <a:lnTo>
                      <a:pt x="74" y="2"/>
                    </a:lnTo>
                    <a:lnTo>
                      <a:pt x="69" y="1"/>
                    </a:lnTo>
                    <a:lnTo>
                      <a:pt x="62" y="1"/>
                    </a:lnTo>
                    <a:lnTo>
                      <a:pt x="54" y="1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12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8" y="25"/>
                    </a:lnTo>
                    <a:lnTo>
                      <a:pt x="6" y="32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22" y="11"/>
                    </a:lnTo>
                    <a:lnTo>
                      <a:pt x="33" y="5"/>
                    </a:lnTo>
                    <a:lnTo>
                      <a:pt x="41" y="3"/>
                    </a:lnTo>
                    <a:lnTo>
                      <a:pt x="48" y="2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76" y="1"/>
                    </a:lnTo>
                    <a:lnTo>
                      <a:pt x="8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7" name="Freeform 422"/>
              <p:cNvSpPr>
                <a:spLocks/>
              </p:cNvSpPr>
              <p:nvPr/>
            </p:nvSpPr>
            <p:spPr bwMode="auto">
              <a:xfrm>
                <a:off x="1172" y="1711"/>
                <a:ext cx="173" cy="297"/>
              </a:xfrm>
              <a:custGeom>
                <a:avLst/>
                <a:gdLst>
                  <a:gd name="T0" fmla="*/ 14 w 63"/>
                  <a:gd name="T1" fmla="*/ 286 h 108"/>
                  <a:gd name="T2" fmla="*/ 14 w 63"/>
                  <a:gd name="T3" fmla="*/ 289 h 108"/>
                  <a:gd name="T4" fmla="*/ 16 w 63"/>
                  <a:gd name="T5" fmla="*/ 297 h 108"/>
                  <a:gd name="T6" fmla="*/ 14 w 63"/>
                  <a:gd name="T7" fmla="*/ 289 h 108"/>
                  <a:gd name="T8" fmla="*/ 14 w 63"/>
                  <a:gd name="T9" fmla="*/ 286 h 108"/>
                  <a:gd name="T10" fmla="*/ 14 w 63"/>
                  <a:gd name="T11" fmla="*/ 283 h 108"/>
                  <a:gd name="T12" fmla="*/ 8 w 63"/>
                  <a:gd name="T13" fmla="*/ 272 h 108"/>
                  <a:gd name="T14" fmla="*/ 3 w 63"/>
                  <a:gd name="T15" fmla="*/ 242 h 108"/>
                  <a:gd name="T16" fmla="*/ 0 w 63"/>
                  <a:gd name="T17" fmla="*/ 198 h 108"/>
                  <a:gd name="T18" fmla="*/ 0 w 63"/>
                  <a:gd name="T19" fmla="*/ 173 h 108"/>
                  <a:gd name="T20" fmla="*/ 3 w 63"/>
                  <a:gd name="T21" fmla="*/ 149 h 108"/>
                  <a:gd name="T22" fmla="*/ 5 w 63"/>
                  <a:gd name="T23" fmla="*/ 121 h 108"/>
                  <a:gd name="T24" fmla="*/ 16 w 63"/>
                  <a:gd name="T25" fmla="*/ 102 h 108"/>
                  <a:gd name="T26" fmla="*/ 25 w 63"/>
                  <a:gd name="T27" fmla="*/ 83 h 108"/>
                  <a:gd name="T28" fmla="*/ 38 w 63"/>
                  <a:gd name="T29" fmla="*/ 63 h 108"/>
                  <a:gd name="T30" fmla="*/ 63 w 63"/>
                  <a:gd name="T31" fmla="*/ 44 h 108"/>
                  <a:gd name="T32" fmla="*/ 71 w 63"/>
                  <a:gd name="T33" fmla="*/ 36 h 108"/>
                  <a:gd name="T34" fmla="*/ 93 w 63"/>
                  <a:gd name="T35" fmla="*/ 22 h 108"/>
                  <a:gd name="T36" fmla="*/ 118 w 63"/>
                  <a:gd name="T37" fmla="*/ 17 h 108"/>
                  <a:gd name="T38" fmla="*/ 143 w 63"/>
                  <a:gd name="T39" fmla="*/ 8 h 108"/>
                  <a:gd name="T40" fmla="*/ 173 w 63"/>
                  <a:gd name="T41" fmla="*/ 0 h 108"/>
                  <a:gd name="T42" fmla="*/ 143 w 63"/>
                  <a:gd name="T43" fmla="*/ 8 h 108"/>
                  <a:gd name="T44" fmla="*/ 129 w 63"/>
                  <a:gd name="T45" fmla="*/ 14 h 108"/>
                  <a:gd name="T46" fmla="*/ 104 w 63"/>
                  <a:gd name="T47" fmla="*/ 22 h 108"/>
                  <a:gd name="T48" fmla="*/ 80 w 63"/>
                  <a:gd name="T49" fmla="*/ 33 h 108"/>
                  <a:gd name="T50" fmla="*/ 71 w 63"/>
                  <a:gd name="T51" fmla="*/ 41 h 108"/>
                  <a:gd name="T52" fmla="*/ 60 w 63"/>
                  <a:gd name="T53" fmla="*/ 47 h 108"/>
                  <a:gd name="T54" fmla="*/ 38 w 63"/>
                  <a:gd name="T55" fmla="*/ 69 h 108"/>
                  <a:gd name="T56" fmla="*/ 25 w 63"/>
                  <a:gd name="T57" fmla="*/ 85 h 108"/>
                  <a:gd name="T58" fmla="*/ 16 w 63"/>
                  <a:gd name="T59" fmla="*/ 102 h 108"/>
                  <a:gd name="T60" fmla="*/ 5 w 63"/>
                  <a:gd name="T61" fmla="*/ 127 h 108"/>
                  <a:gd name="T62" fmla="*/ 3 w 63"/>
                  <a:gd name="T63" fmla="*/ 149 h 108"/>
                  <a:gd name="T64" fmla="*/ 0 w 63"/>
                  <a:gd name="T65" fmla="*/ 176 h 108"/>
                  <a:gd name="T66" fmla="*/ 0 w 63"/>
                  <a:gd name="T67" fmla="*/ 201 h 108"/>
                  <a:gd name="T68" fmla="*/ 5 w 63"/>
                  <a:gd name="T69" fmla="*/ 242 h 108"/>
                  <a:gd name="T70" fmla="*/ 14 w 63"/>
                  <a:gd name="T71" fmla="*/ 272 h 108"/>
                  <a:gd name="T72" fmla="*/ 16 w 63"/>
                  <a:gd name="T73" fmla="*/ 283 h 108"/>
                  <a:gd name="T74" fmla="*/ 14 w 63"/>
                  <a:gd name="T75" fmla="*/ 286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" h="108">
                    <a:moveTo>
                      <a:pt x="5" y="104"/>
                    </a:moveTo>
                    <a:lnTo>
                      <a:pt x="5" y="105"/>
                    </a:lnTo>
                    <a:lnTo>
                      <a:pt x="6" y="108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3" y="99"/>
                    </a:lnTo>
                    <a:lnTo>
                      <a:pt x="1" y="88"/>
                    </a:lnTo>
                    <a:lnTo>
                      <a:pt x="0" y="72"/>
                    </a:lnTo>
                    <a:lnTo>
                      <a:pt x="0" y="63"/>
                    </a:lnTo>
                    <a:lnTo>
                      <a:pt x="1" y="54"/>
                    </a:lnTo>
                    <a:lnTo>
                      <a:pt x="2" y="44"/>
                    </a:lnTo>
                    <a:lnTo>
                      <a:pt x="6" y="37"/>
                    </a:lnTo>
                    <a:lnTo>
                      <a:pt x="9" y="30"/>
                    </a:lnTo>
                    <a:lnTo>
                      <a:pt x="14" y="23"/>
                    </a:lnTo>
                    <a:lnTo>
                      <a:pt x="23" y="16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3" y="6"/>
                    </a:lnTo>
                    <a:lnTo>
                      <a:pt x="52" y="3"/>
                    </a:lnTo>
                    <a:lnTo>
                      <a:pt x="63" y="0"/>
                    </a:lnTo>
                    <a:lnTo>
                      <a:pt x="52" y="3"/>
                    </a:lnTo>
                    <a:lnTo>
                      <a:pt x="47" y="5"/>
                    </a:lnTo>
                    <a:lnTo>
                      <a:pt x="38" y="8"/>
                    </a:lnTo>
                    <a:lnTo>
                      <a:pt x="29" y="12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14" y="25"/>
                    </a:lnTo>
                    <a:lnTo>
                      <a:pt x="9" y="31"/>
                    </a:lnTo>
                    <a:lnTo>
                      <a:pt x="6" y="37"/>
                    </a:lnTo>
                    <a:lnTo>
                      <a:pt x="2" y="46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3"/>
                    </a:lnTo>
                    <a:lnTo>
                      <a:pt x="2" y="88"/>
                    </a:lnTo>
                    <a:lnTo>
                      <a:pt x="5" y="99"/>
                    </a:lnTo>
                    <a:lnTo>
                      <a:pt x="6" y="103"/>
                    </a:lnTo>
                    <a:lnTo>
                      <a:pt x="5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8" name="Freeform 423"/>
              <p:cNvSpPr>
                <a:spLocks/>
              </p:cNvSpPr>
              <p:nvPr/>
            </p:nvSpPr>
            <p:spPr bwMode="auto">
              <a:xfrm>
                <a:off x="1180" y="1796"/>
                <a:ext cx="30" cy="228"/>
              </a:xfrm>
              <a:custGeom>
                <a:avLst/>
                <a:gdLst>
                  <a:gd name="T0" fmla="*/ 27 w 11"/>
                  <a:gd name="T1" fmla="*/ 223 h 83"/>
                  <a:gd name="T2" fmla="*/ 30 w 11"/>
                  <a:gd name="T3" fmla="*/ 228 h 83"/>
                  <a:gd name="T4" fmla="*/ 27 w 11"/>
                  <a:gd name="T5" fmla="*/ 225 h 83"/>
                  <a:gd name="T6" fmla="*/ 27 w 11"/>
                  <a:gd name="T7" fmla="*/ 223 h 83"/>
                  <a:gd name="T8" fmla="*/ 25 w 11"/>
                  <a:gd name="T9" fmla="*/ 214 h 83"/>
                  <a:gd name="T10" fmla="*/ 16 w 11"/>
                  <a:gd name="T11" fmla="*/ 198 h 83"/>
                  <a:gd name="T12" fmla="*/ 8 w 11"/>
                  <a:gd name="T13" fmla="*/ 140 h 83"/>
                  <a:gd name="T14" fmla="*/ 0 w 11"/>
                  <a:gd name="T15" fmla="*/ 85 h 83"/>
                  <a:gd name="T16" fmla="*/ 0 w 11"/>
                  <a:gd name="T17" fmla="*/ 63 h 83"/>
                  <a:gd name="T18" fmla="*/ 5 w 11"/>
                  <a:gd name="T19" fmla="*/ 58 h 83"/>
                  <a:gd name="T20" fmla="*/ 8 w 11"/>
                  <a:gd name="T21" fmla="*/ 41 h 83"/>
                  <a:gd name="T22" fmla="*/ 22 w 11"/>
                  <a:gd name="T23" fmla="*/ 16 h 83"/>
                  <a:gd name="T24" fmla="*/ 30 w 11"/>
                  <a:gd name="T25" fmla="*/ 0 h 83"/>
                  <a:gd name="T26" fmla="*/ 22 w 11"/>
                  <a:gd name="T27" fmla="*/ 16 h 83"/>
                  <a:gd name="T28" fmla="*/ 11 w 11"/>
                  <a:gd name="T29" fmla="*/ 36 h 83"/>
                  <a:gd name="T30" fmla="*/ 5 w 11"/>
                  <a:gd name="T31" fmla="*/ 49 h 83"/>
                  <a:gd name="T32" fmla="*/ 5 w 11"/>
                  <a:gd name="T33" fmla="*/ 60 h 83"/>
                  <a:gd name="T34" fmla="*/ 5 w 11"/>
                  <a:gd name="T35" fmla="*/ 69 h 83"/>
                  <a:gd name="T36" fmla="*/ 5 w 11"/>
                  <a:gd name="T37" fmla="*/ 85 h 83"/>
                  <a:gd name="T38" fmla="*/ 11 w 11"/>
                  <a:gd name="T39" fmla="*/ 140 h 83"/>
                  <a:gd name="T40" fmla="*/ 22 w 11"/>
                  <a:gd name="T41" fmla="*/ 198 h 83"/>
                  <a:gd name="T42" fmla="*/ 25 w 11"/>
                  <a:gd name="T43" fmla="*/ 214 h 83"/>
                  <a:gd name="T44" fmla="*/ 27 w 11"/>
                  <a:gd name="T45" fmla="*/ 223 h 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" h="83">
                    <a:moveTo>
                      <a:pt x="10" y="81"/>
                    </a:moveTo>
                    <a:lnTo>
                      <a:pt x="11" y="83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9" y="78"/>
                    </a:lnTo>
                    <a:lnTo>
                      <a:pt x="6" y="72"/>
                    </a:lnTo>
                    <a:lnTo>
                      <a:pt x="3" y="51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8" y="6"/>
                    </a:lnTo>
                    <a:lnTo>
                      <a:pt x="11" y="0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51"/>
                    </a:lnTo>
                    <a:lnTo>
                      <a:pt x="8" y="72"/>
                    </a:lnTo>
                    <a:lnTo>
                      <a:pt x="9" y="78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09" name="Freeform 424"/>
              <p:cNvSpPr>
                <a:spLocks/>
              </p:cNvSpPr>
              <p:nvPr/>
            </p:nvSpPr>
            <p:spPr bwMode="auto">
              <a:xfrm>
                <a:off x="1194" y="1747"/>
                <a:ext cx="266" cy="288"/>
              </a:xfrm>
              <a:custGeom>
                <a:avLst/>
                <a:gdLst>
                  <a:gd name="T0" fmla="*/ 255 w 97"/>
                  <a:gd name="T1" fmla="*/ 8 h 105"/>
                  <a:gd name="T2" fmla="*/ 266 w 97"/>
                  <a:gd name="T3" fmla="*/ 11 h 105"/>
                  <a:gd name="T4" fmla="*/ 261 w 97"/>
                  <a:gd name="T5" fmla="*/ 11 h 105"/>
                  <a:gd name="T6" fmla="*/ 255 w 97"/>
                  <a:gd name="T7" fmla="*/ 11 h 105"/>
                  <a:gd name="T8" fmla="*/ 239 w 97"/>
                  <a:gd name="T9" fmla="*/ 8 h 105"/>
                  <a:gd name="T10" fmla="*/ 197 w 97"/>
                  <a:gd name="T11" fmla="*/ 5 h 105"/>
                  <a:gd name="T12" fmla="*/ 176 w 97"/>
                  <a:gd name="T13" fmla="*/ 0 h 105"/>
                  <a:gd name="T14" fmla="*/ 143 w 97"/>
                  <a:gd name="T15" fmla="*/ 5 h 105"/>
                  <a:gd name="T16" fmla="*/ 112 w 97"/>
                  <a:gd name="T17" fmla="*/ 8 h 105"/>
                  <a:gd name="T18" fmla="*/ 82 w 97"/>
                  <a:gd name="T19" fmla="*/ 19 h 105"/>
                  <a:gd name="T20" fmla="*/ 69 w 97"/>
                  <a:gd name="T21" fmla="*/ 27 h 105"/>
                  <a:gd name="T22" fmla="*/ 58 w 97"/>
                  <a:gd name="T23" fmla="*/ 38 h 105"/>
                  <a:gd name="T24" fmla="*/ 38 w 97"/>
                  <a:gd name="T25" fmla="*/ 60 h 105"/>
                  <a:gd name="T26" fmla="*/ 22 w 97"/>
                  <a:gd name="T27" fmla="*/ 82 h 105"/>
                  <a:gd name="T28" fmla="*/ 11 w 97"/>
                  <a:gd name="T29" fmla="*/ 107 h 105"/>
                  <a:gd name="T30" fmla="*/ 8 w 97"/>
                  <a:gd name="T31" fmla="*/ 126 h 105"/>
                  <a:gd name="T32" fmla="*/ 3 w 97"/>
                  <a:gd name="T33" fmla="*/ 145 h 105"/>
                  <a:gd name="T34" fmla="*/ 3 w 97"/>
                  <a:gd name="T35" fmla="*/ 159 h 105"/>
                  <a:gd name="T36" fmla="*/ 3 w 97"/>
                  <a:gd name="T37" fmla="*/ 167 h 105"/>
                  <a:gd name="T38" fmla="*/ 8 w 97"/>
                  <a:gd name="T39" fmla="*/ 192 h 105"/>
                  <a:gd name="T40" fmla="*/ 14 w 97"/>
                  <a:gd name="T41" fmla="*/ 222 h 105"/>
                  <a:gd name="T42" fmla="*/ 25 w 97"/>
                  <a:gd name="T43" fmla="*/ 250 h 105"/>
                  <a:gd name="T44" fmla="*/ 36 w 97"/>
                  <a:gd name="T45" fmla="*/ 288 h 105"/>
                  <a:gd name="T46" fmla="*/ 25 w 97"/>
                  <a:gd name="T47" fmla="*/ 250 h 105"/>
                  <a:gd name="T48" fmla="*/ 22 w 97"/>
                  <a:gd name="T49" fmla="*/ 247 h 105"/>
                  <a:gd name="T50" fmla="*/ 16 w 97"/>
                  <a:gd name="T51" fmla="*/ 236 h 105"/>
                  <a:gd name="T52" fmla="*/ 8 w 97"/>
                  <a:gd name="T53" fmla="*/ 206 h 105"/>
                  <a:gd name="T54" fmla="*/ 0 w 97"/>
                  <a:gd name="T55" fmla="*/ 173 h 105"/>
                  <a:gd name="T56" fmla="*/ 0 w 97"/>
                  <a:gd name="T57" fmla="*/ 159 h 105"/>
                  <a:gd name="T58" fmla="*/ 3 w 97"/>
                  <a:gd name="T59" fmla="*/ 154 h 105"/>
                  <a:gd name="T60" fmla="*/ 0 w 97"/>
                  <a:gd name="T61" fmla="*/ 151 h 105"/>
                  <a:gd name="T62" fmla="*/ 0 w 97"/>
                  <a:gd name="T63" fmla="*/ 140 h 105"/>
                  <a:gd name="T64" fmla="*/ 3 w 97"/>
                  <a:gd name="T65" fmla="*/ 123 h 105"/>
                  <a:gd name="T66" fmla="*/ 11 w 97"/>
                  <a:gd name="T67" fmla="*/ 104 h 105"/>
                  <a:gd name="T68" fmla="*/ 22 w 97"/>
                  <a:gd name="T69" fmla="*/ 80 h 105"/>
                  <a:gd name="T70" fmla="*/ 38 w 97"/>
                  <a:gd name="T71" fmla="*/ 55 h 105"/>
                  <a:gd name="T72" fmla="*/ 58 w 97"/>
                  <a:gd name="T73" fmla="*/ 36 h 105"/>
                  <a:gd name="T74" fmla="*/ 85 w 97"/>
                  <a:gd name="T75" fmla="*/ 14 h 105"/>
                  <a:gd name="T76" fmla="*/ 118 w 97"/>
                  <a:gd name="T77" fmla="*/ 8 h 105"/>
                  <a:gd name="T78" fmla="*/ 148 w 97"/>
                  <a:gd name="T79" fmla="*/ 0 h 105"/>
                  <a:gd name="T80" fmla="*/ 176 w 97"/>
                  <a:gd name="T81" fmla="*/ 0 h 105"/>
                  <a:gd name="T82" fmla="*/ 203 w 97"/>
                  <a:gd name="T83" fmla="*/ 0 h 105"/>
                  <a:gd name="T84" fmla="*/ 239 w 97"/>
                  <a:gd name="T85" fmla="*/ 8 h 105"/>
                  <a:gd name="T86" fmla="*/ 255 w 97"/>
                  <a:gd name="T87" fmla="*/ 8 h 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7" h="105">
                    <a:moveTo>
                      <a:pt x="93" y="3"/>
                    </a:moveTo>
                    <a:lnTo>
                      <a:pt x="97" y="4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87" y="3"/>
                    </a:lnTo>
                    <a:lnTo>
                      <a:pt x="72" y="2"/>
                    </a:lnTo>
                    <a:lnTo>
                      <a:pt x="64" y="0"/>
                    </a:lnTo>
                    <a:lnTo>
                      <a:pt x="52" y="2"/>
                    </a:lnTo>
                    <a:lnTo>
                      <a:pt x="41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4" y="22"/>
                    </a:lnTo>
                    <a:lnTo>
                      <a:pt x="8" y="30"/>
                    </a:lnTo>
                    <a:lnTo>
                      <a:pt x="4" y="39"/>
                    </a:lnTo>
                    <a:lnTo>
                      <a:pt x="3" y="46"/>
                    </a:lnTo>
                    <a:lnTo>
                      <a:pt x="1" y="53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3" y="70"/>
                    </a:lnTo>
                    <a:lnTo>
                      <a:pt x="5" y="81"/>
                    </a:lnTo>
                    <a:lnTo>
                      <a:pt x="9" y="91"/>
                    </a:lnTo>
                    <a:lnTo>
                      <a:pt x="13" y="105"/>
                    </a:lnTo>
                    <a:lnTo>
                      <a:pt x="9" y="91"/>
                    </a:lnTo>
                    <a:lnTo>
                      <a:pt x="8" y="90"/>
                    </a:lnTo>
                    <a:lnTo>
                      <a:pt x="6" y="86"/>
                    </a:lnTo>
                    <a:lnTo>
                      <a:pt x="3" y="75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4" y="38"/>
                    </a:lnTo>
                    <a:lnTo>
                      <a:pt x="8" y="29"/>
                    </a:lnTo>
                    <a:lnTo>
                      <a:pt x="14" y="20"/>
                    </a:lnTo>
                    <a:lnTo>
                      <a:pt x="21" y="13"/>
                    </a:lnTo>
                    <a:lnTo>
                      <a:pt x="31" y="5"/>
                    </a:lnTo>
                    <a:lnTo>
                      <a:pt x="43" y="3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7" y="3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0" name="Freeform 425"/>
              <p:cNvSpPr>
                <a:spLocks/>
              </p:cNvSpPr>
              <p:nvPr/>
            </p:nvSpPr>
            <p:spPr bwMode="auto">
              <a:xfrm>
                <a:off x="1210" y="1766"/>
                <a:ext cx="267" cy="305"/>
              </a:xfrm>
              <a:custGeom>
                <a:avLst/>
                <a:gdLst>
                  <a:gd name="T0" fmla="*/ 61 w 97"/>
                  <a:gd name="T1" fmla="*/ 291 h 111"/>
                  <a:gd name="T2" fmla="*/ 61 w 97"/>
                  <a:gd name="T3" fmla="*/ 297 h 111"/>
                  <a:gd name="T4" fmla="*/ 63 w 97"/>
                  <a:gd name="T5" fmla="*/ 305 h 111"/>
                  <a:gd name="T6" fmla="*/ 61 w 97"/>
                  <a:gd name="T7" fmla="*/ 297 h 111"/>
                  <a:gd name="T8" fmla="*/ 55 w 97"/>
                  <a:gd name="T9" fmla="*/ 291 h 111"/>
                  <a:gd name="T10" fmla="*/ 55 w 97"/>
                  <a:gd name="T11" fmla="*/ 289 h 111"/>
                  <a:gd name="T12" fmla="*/ 50 w 97"/>
                  <a:gd name="T13" fmla="*/ 280 h 111"/>
                  <a:gd name="T14" fmla="*/ 25 w 97"/>
                  <a:gd name="T15" fmla="*/ 242 h 111"/>
                  <a:gd name="T16" fmla="*/ 14 w 97"/>
                  <a:gd name="T17" fmla="*/ 214 h 111"/>
                  <a:gd name="T18" fmla="*/ 6 w 97"/>
                  <a:gd name="T19" fmla="*/ 187 h 111"/>
                  <a:gd name="T20" fmla="*/ 0 w 97"/>
                  <a:gd name="T21" fmla="*/ 154 h 111"/>
                  <a:gd name="T22" fmla="*/ 0 w 97"/>
                  <a:gd name="T23" fmla="*/ 118 h 111"/>
                  <a:gd name="T24" fmla="*/ 14 w 97"/>
                  <a:gd name="T25" fmla="*/ 85 h 111"/>
                  <a:gd name="T26" fmla="*/ 28 w 97"/>
                  <a:gd name="T27" fmla="*/ 55 h 111"/>
                  <a:gd name="T28" fmla="*/ 36 w 97"/>
                  <a:gd name="T29" fmla="*/ 41 h 111"/>
                  <a:gd name="T30" fmla="*/ 47 w 97"/>
                  <a:gd name="T31" fmla="*/ 30 h 111"/>
                  <a:gd name="T32" fmla="*/ 61 w 97"/>
                  <a:gd name="T33" fmla="*/ 19 h 111"/>
                  <a:gd name="T34" fmla="*/ 69 w 97"/>
                  <a:gd name="T35" fmla="*/ 14 h 111"/>
                  <a:gd name="T36" fmla="*/ 94 w 97"/>
                  <a:gd name="T37" fmla="*/ 3 h 111"/>
                  <a:gd name="T38" fmla="*/ 110 w 97"/>
                  <a:gd name="T39" fmla="*/ 0 h 111"/>
                  <a:gd name="T40" fmla="*/ 127 w 97"/>
                  <a:gd name="T41" fmla="*/ 0 h 111"/>
                  <a:gd name="T42" fmla="*/ 135 w 97"/>
                  <a:gd name="T43" fmla="*/ 0 h 111"/>
                  <a:gd name="T44" fmla="*/ 162 w 97"/>
                  <a:gd name="T45" fmla="*/ 0 h 111"/>
                  <a:gd name="T46" fmla="*/ 195 w 97"/>
                  <a:gd name="T47" fmla="*/ 3 h 111"/>
                  <a:gd name="T48" fmla="*/ 209 w 97"/>
                  <a:gd name="T49" fmla="*/ 5 h 111"/>
                  <a:gd name="T50" fmla="*/ 226 w 97"/>
                  <a:gd name="T51" fmla="*/ 14 h 111"/>
                  <a:gd name="T52" fmla="*/ 267 w 97"/>
                  <a:gd name="T53" fmla="*/ 8 h 111"/>
                  <a:gd name="T54" fmla="*/ 223 w 97"/>
                  <a:gd name="T55" fmla="*/ 16 h 111"/>
                  <a:gd name="T56" fmla="*/ 223 w 97"/>
                  <a:gd name="T57" fmla="*/ 14 h 111"/>
                  <a:gd name="T58" fmla="*/ 223 w 97"/>
                  <a:gd name="T59" fmla="*/ 8 h 111"/>
                  <a:gd name="T60" fmla="*/ 215 w 97"/>
                  <a:gd name="T61" fmla="*/ 5 h 111"/>
                  <a:gd name="T62" fmla="*/ 176 w 97"/>
                  <a:gd name="T63" fmla="*/ 3 h 111"/>
                  <a:gd name="T64" fmla="*/ 121 w 97"/>
                  <a:gd name="T65" fmla="*/ 3 h 111"/>
                  <a:gd name="T66" fmla="*/ 105 w 97"/>
                  <a:gd name="T67" fmla="*/ 3 h 111"/>
                  <a:gd name="T68" fmla="*/ 88 w 97"/>
                  <a:gd name="T69" fmla="*/ 5 h 111"/>
                  <a:gd name="T70" fmla="*/ 66 w 97"/>
                  <a:gd name="T71" fmla="*/ 16 h 111"/>
                  <a:gd name="T72" fmla="*/ 55 w 97"/>
                  <a:gd name="T73" fmla="*/ 22 h 111"/>
                  <a:gd name="T74" fmla="*/ 47 w 97"/>
                  <a:gd name="T75" fmla="*/ 33 h 111"/>
                  <a:gd name="T76" fmla="*/ 28 w 97"/>
                  <a:gd name="T77" fmla="*/ 58 h 111"/>
                  <a:gd name="T78" fmla="*/ 14 w 97"/>
                  <a:gd name="T79" fmla="*/ 88 h 111"/>
                  <a:gd name="T80" fmla="*/ 6 w 97"/>
                  <a:gd name="T81" fmla="*/ 118 h 111"/>
                  <a:gd name="T82" fmla="*/ 6 w 97"/>
                  <a:gd name="T83" fmla="*/ 157 h 111"/>
                  <a:gd name="T84" fmla="*/ 8 w 97"/>
                  <a:gd name="T85" fmla="*/ 187 h 111"/>
                  <a:gd name="T86" fmla="*/ 19 w 97"/>
                  <a:gd name="T87" fmla="*/ 214 h 111"/>
                  <a:gd name="T88" fmla="*/ 28 w 97"/>
                  <a:gd name="T89" fmla="*/ 242 h 111"/>
                  <a:gd name="T90" fmla="*/ 50 w 97"/>
                  <a:gd name="T91" fmla="*/ 280 h 111"/>
                  <a:gd name="T92" fmla="*/ 55 w 97"/>
                  <a:gd name="T93" fmla="*/ 289 h 111"/>
                  <a:gd name="T94" fmla="*/ 61 w 97"/>
                  <a:gd name="T95" fmla="*/ 291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7" h="111">
                    <a:moveTo>
                      <a:pt x="22" y="106"/>
                    </a:moveTo>
                    <a:lnTo>
                      <a:pt x="22" y="108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20" y="105"/>
                    </a:lnTo>
                    <a:lnTo>
                      <a:pt x="18" y="102"/>
                    </a:lnTo>
                    <a:lnTo>
                      <a:pt x="9" y="88"/>
                    </a:lnTo>
                    <a:lnTo>
                      <a:pt x="5" y="78"/>
                    </a:lnTo>
                    <a:lnTo>
                      <a:pt x="2" y="68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5" y="31"/>
                    </a:lnTo>
                    <a:lnTo>
                      <a:pt x="10" y="20"/>
                    </a:lnTo>
                    <a:lnTo>
                      <a:pt x="13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76" y="2"/>
                    </a:lnTo>
                    <a:lnTo>
                      <a:pt x="82" y="5"/>
                    </a:lnTo>
                    <a:lnTo>
                      <a:pt x="97" y="3"/>
                    </a:lnTo>
                    <a:lnTo>
                      <a:pt x="81" y="6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78" y="2"/>
                    </a:lnTo>
                    <a:lnTo>
                      <a:pt x="64" y="1"/>
                    </a:lnTo>
                    <a:lnTo>
                      <a:pt x="44" y="1"/>
                    </a:lnTo>
                    <a:lnTo>
                      <a:pt x="38" y="1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7" y="12"/>
                    </a:lnTo>
                    <a:lnTo>
                      <a:pt x="10" y="21"/>
                    </a:lnTo>
                    <a:lnTo>
                      <a:pt x="5" y="32"/>
                    </a:lnTo>
                    <a:lnTo>
                      <a:pt x="2" y="43"/>
                    </a:lnTo>
                    <a:lnTo>
                      <a:pt x="2" y="57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10" y="88"/>
                    </a:lnTo>
                    <a:lnTo>
                      <a:pt x="18" y="102"/>
                    </a:lnTo>
                    <a:lnTo>
                      <a:pt x="20" y="105"/>
                    </a:lnTo>
                    <a:lnTo>
                      <a:pt x="22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1" name="Freeform 426"/>
              <p:cNvSpPr>
                <a:spLocks/>
              </p:cNvSpPr>
              <p:nvPr/>
            </p:nvSpPr>
            <p:spPr bwMode="auto">
              <a:xfrm>
                <a:off x="1235" y="2021"/>
                <a:ext cx="11" cy="36"/>
              </a:xfrm>
              <a:custGeom>
                <a:avLst/>
                <a:gdLst>
                  <a:gd name="T0" fmla="*/ 11 w 4"/>
                  <a:gd name="T1" fmla="*/ 36 h 13"/>
                  <a:gd name="T2" fmla="*/ 3 w 4"/>
                  <a:gd name="T3" fmla="*/ 25 h 13"/>
                  <a:gd name="T4" fmla="*/ 0 w 4"/>
                  <a:gd name="T5" fmla="*/ 14 h 13"/>
                  <a:gd name="T6" fmla="*/ 0 w 4"/>
                  <a:gd name="T7" fmla="*/ 11 h 13"/>
                  <a:gd name="T8" fmla="*/ 8 w 4"/>
                  <a:gd name="T9" fmla="*/ 3 h 13"/>
                  <a:gd name="T10" fmla="*/ 8 w 4"/>
                  <a:gd name="T11" fmla="*/ 0 h 13"/>
                  <a:gd name="T12" fmla="*/ 8 w 4"/>
                  <a:gd name="T13" fmla="*/ 3 h 13"/>
                  <a:gd name="T14" fmla="*/ 3 w 4"/>
                  <a:gd name="T15" fmla="*/ 11 h 13"/>
                  <a:gd name="T16" fmla="*/ 0 w 4"/>
                  <a:gd name="T17" fmla="*/ 14 h 13"/>
                  <a:gd name="T18" fmla="*/ 3 w 4"/>
                  <a:gd name="T19" fmla="*/ 25 h 13"/>
                  <a:gd name="T20" fmla="*/ 11 w 4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2" name="Freeform 427"/>
              <p:cNvSpPr>
                <a:spLocks/>
              </p:cNvSpPr>
              <p:nvPr/>
            </p:nvSpPr>
            <p:spPr bwMode="auto">
              <a:xfrm>
                <a:off x="1230" y="1807"/>
                <a:ext cx="74" cy="278"/>
              </a:xfrm>
              <a:custGeom>
                <a:avLst/>
                <a:gdLst>
                  <a:gd name="T0" fmla="*/ 71 w 27"/>
                  <a:gd name="T1" fmla="*/ 272 h 101"/>
                  <a:gd name="T2" fmla="*/ 74 w 27"/>
                  <a:gd name="T3" fmla="*/ 278 h 101"/>
                  <a:gd name="T4" fmla="*/ 71 w 27"/>
                  <a:gd name="T5" fmla="*/ 272 h 101"/>
                  <a:gd name="T6" fmla="*/ 63 w 27"/>
                  <a:gd name="T7" fmla="*/ 261 h 101"/>
                  <a:gd name="T8" fmla="*/ 49 w 27"/>
                  <a:gd name="T9" fmla="*/ 242 h 101"/>
                  <a:gd name="T10" fmla="*/ 8 w 27"/>
                  <a:gd name="T11" fmla="*/ 179 h 101"/>
                  <a:gd name="T12" fmla="*/ 3 w 27"/>
                  <a:gd name="T13" fmla="*/ 162 h 101"/>
                  <a:gd name="T14" fmla="*/ 0 w 27"/>
                  <a:gd name="T15" fmla="*/ 143 h 101"/>
                  <a:gd name="T16" fmla="*/ 0 w 27"/>
                  <a:gd name="T17" fmla="*/ 107 h 101"/>
                  <a:gd name="T18" fmla="*/ 3 w 27"/>
                  <a:gd name="T19" fmla="*/ 85 h 101"/>
                  <a:gd name="T20" fmla="*/ 5 w 27"/>
                  <a:gd name="T21" fmla="*/ 77 h 101"/>
                  <a:gd name="T22" fmla="*/ 8 w 27"/>
                  <a:gd name="T23" fmla="*/ 58 h 101"/>
                  <a:gd name="T24" fmla="*/ 22 w 27"/>
                  <a:gd name="T25" fmla="*/ 19 h 101"/>
                  <a:gd name="T26" fmla="*/ 33 w 27"/>
                  <a:gd name="T27" fmla="*/ 0 h 101"/>
                  <a:gd name="T28" fmla="*/ 22 w 27"/>
                  <a:gd name="T29" fmla="*/ 19 h 101"/>
                  <a:gd name="T30" fmla="*/ 14 w 27"/>
                  <a:gd name="T31" fmla="*/ 50 h 101"/>
                  <a:gd name="T32" fmla="*/ 5 w 27"/>
                  <a:gd name="T33" fmla="*/ 80 h 101"/>
                  <a:gd name="T34" fmla="*/ 3 w 27"/>
                  <a:gd name="T35" fmla="*/ 88 h 101"/>
                  <a:gd name="T36" fmla="*/ 0 w 27"/>
                  <a:gd name="T37" fmla="*/ 113 h 101"/>
                  <a:gd name="T38" fmla="*/ 3 w 27"/>
                  <a:gd name="T39" fmla="*/ 146 h 101"/>
                  <a:gd name="T40" fmla="*/ 5 w 27"/>
                  <a:gd name="T41" fmla="*/ 162 h 101"/>
                  <a:gd name="T42" fmla="*/ 14 w 27"/>
                  <a:gd name="T43" fmla="*/ 184 h 101"/>
                  <a:gd name="T44" fmla="*/ 55 w 27"/>
                  <a:gd name="T45" fmla="*/ 242 h 101"/>
                  <a:gd name="T46" fmla="*/ 69 w 27"/>
                  <a:gd name="T47" fmla="*/ 261 h 101"/>
                  <a:gd name="T48" fmla="*/ 71 w 27"/>
                  <a:gd name="T49" fmla="*/ 272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" h="101">
                    <a:moveTo>
                      <a:pt x="26" y="99"/>
                    </a:moveTo>
                    <a:lnTo>
                      <a:pt x="27" y="101"/>
                    </a:lnTo>
                    <a:lnTo>
                      <a:pt x="26" y="99"/>
                    </a:lnTo>
                    <a:lnTo>
                      <a:pt x="23" y="95"/>
                    </a:lnTo>
                    <a:lnTo>
                      <a:pt x="18" y="8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0" y="39"/>
                    </a:lnTo>
                    <a:lnTo>
                      <a:pt x="1" y="31"/>
                    </a:lnTo>
                    <a:lnTo>
                      <a:pt x="2" y="28"/>
                    </a:lnTo>
                    <a:lnTo>
                      <a:pt x="3" y="21"/>
                    </a:lnTo>
                    <a:lnTo>
                      <a:pt x="8" y="7"/>
                    </a:lnTo>
                    <a:lnTo>
                      <a:pt x="12" y="0"/>
                    </a:lnTo>
                    <a:lnTo>
                      <a:pt x="8" y="7"/>
                    </a:lnTo>
                    <a:lnTo>
                      <a:pt x="5" y="18"/>
                    </a:lnTo>
                    <a:lnTo>
                      <a:pt x="2" y="29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7"/>
                    </a:lnTo>
                    <a:lnTo>
                      <a:pt x="20" y="88"/>
                    </a:lnTo>
                    <a:lnTo>
                      <a:pt x="25" y="95"/>
                    </a:lnTo>
                    <a:lnTo>
                      <a:pt x="2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3" name="Freeform 428"/>
              <p:cNvSpPr>
                <a:spLocks/>
              </p:cNvSpPr>
              <p:nvPr/>
            </p:nvSpPr>
            <p:spPr bwMode="auto">
              <a:xfrm>
                <a:off x="1246" y="1783"/>
                <a:ext cx="242" cy="296"/>
              </a:xfrm>
              <a:custGeom>
                <a:avLst/>
                <a:gdLst>
                  <a:gd name="T0" fmla="*/ 228 w 88"/>
                  <a:gd name="T1" fmla="*/ 14 h 108"/>
                  <a:gd name="T2" fmla="*/ 231 w 88"/>
                  <a:gd name="T3" fmla="*/ 14 h 108"/>
                  <a:gd name="T4" fmla="*/ 242 w 88"/>
                  <a:gd name="T5" fmla="*/ 19 h 108"/>
                  <a:gd name="T6" fmla="*/ 231 w 88"/>
                  <a:gd name="T7" fmla="*/ 16 h 108"/>
                  <a:gd name="T8" fmla="*/ 228 w 88"/>
                  <a:gd name="T9" fmla="*/ 14 h 108"/>
                  <a:gd name="T10" fmla="*/ 209 w 88"/>
                  <a:gd name="T11" fmla="*/ 14 h 108"/>
                  <a:gd name="T12" fmla="*/ 157 w 88"/>
                  <a:gd name="T13" fmla="*/ 5 h 108"/>
                  <a:gd name="T14" fmla="*/ 127 w 88"/>
                  <a:gd name="T15" fmla="*/ 3 h 108"/>
                  <a:gd name="T16" fmla="*/ 85 w 88"/>
                  <a:gd name="T17" fmla="*/ 3 h 108"/>
                  <a:gd name="T18" fmla="*/ 69 w 88"/>
                  <a:gd name="T19" fmla="*/ 3 h 108"/>
                  <a:gd name="T20" fmla="*/ 52 w 88"/>
                  <a:gd name="T21" fmla="*/ 11 h 108"/>
                  <a:gd name="T22" fmla="*/ 33 w 88"/>
                  <a:gd name="T23" fmla="*/ 25 h 108"/>
                  <a:gd name="T24" fmla="*/ 25 w 88"/>
                  <a:gd name="T25" fmla="*/ 41 h 108"/>
                  <a:gd name="T26" fmla="*/ 14 w 88"/>
                  <a:gd name="T27" fmla="*/ 58 h 108"/>
                  <a:gd name="T28" fmla="*/ 6 w 88"/>
                  <a:gd name="T29" fmla="*/ 77 h 108"/>
                  <a:gd name="T30" fmla="*/ 3 w 88"/>
                  <a:gd name="T31" fmla="*/ 96 h 108"/>
                  <a:gd name="T32" fmla="*/ 3 w 88"/>
                  <a:gd name="T33" fmla="*/ 115 h 108"/>
                  <a:gd name="T34" fmla="*/ 6 w 88"/>
                  <a:gd name="T35" fmla="*/ 132 h 108"/>
                  <a:gd name="T36" fmla="*/ 14 w 88"/>
                  <a:gd name="T37" fmla="*/ 151 h 108"/>
                  <a:gd name="T38" fmla="*/ 28 w 88"/>
                  <a:gd name="T39" fmla="*/ 181 h 108"/>
                  <a:gd name="T40" fmla="*/ 41 w 88"/>
                  <a:gd name="T41" fmla="*/ 200 h 108"/>
                  <a:gd name="T42" fmla="*/ 58 w 88"/>
                  <a:gd name="T43" fmla="*/ 217 h 108"/>
                  <a:gd name="T44" fmla="*/ 72 w 88"/>
                  <a:gd name="T45" fmla="*/ 230 h 108"/>
                  <a:gd name="T46" fmla="*/ 105 w 88"/>
                  <a:gd name="T47" fmla="*/ 255 h 108"/>
                  <a:gd name="T48" fmla="*/ 138 w 88"/>
                  <a:gd name="T49" fmla="*/ 274 h 108"/>
                  <a:gd name="T50" fmla="*/ 157 w 88"/>
                  <a:gd name="T51" fmla="*/ 282 h 108"/>
                  <a:gd name="T52" fmla="*/ 173 w 88"/>
                  <a:gd name="T53" fmla="*/ 288 h 108"/>
                  <a:gd name="T54" fmla="*/ 226 w 88"/>
                  <a:gd name="T55" fmla="*/ 296 h 108"/>
                  <a:gd name="T56" fmla="*/ 171 w 88"/>
                  <a:gd name="T57" fmla="*/ 293 h 108"/>
                  <a:gd name="T58" fmla="*/ 168 w 88"/>
                  <a:gd name="T59" fmla="*/ 293 h 108"/>
                  <a:gd name="T60" fmla="*/ 157 w 88"/>
                  <a:gd name="T61" fmla="*/ 285 h 108"/>
                  <a:gd name="T62" fmla="*/ 118 w 88"/>
                  <a:gd name="T63" fmla="*/ 266 h 108"/>
                  <a:gd name="T64" fmla="*/ 83 w 88"/>
                  <a:gd name="T65" fmla="*/ 241 h 108"/>
                  <a:gd name="T66" fmla="*/ 66 w 88"/>
                  <a:gd name="T67" fmla="*/ 227 h 108"/>
                  <a:gd name="T68" fmla="*/ 52 w 88"/>
                  <a:gd name="T69" fmla="*/ 214 h 108"/>
                  <a:gd name="T70" fmla="*/ 39 w 88"/>
                  <a:gd name="T71" fmla="*/ 197 h 108"/>
                  <a:gd name="T72" fmla="*/ 25 w 88"/>
                  <a:gd name="T73" fmla="*/ 175 h 108"/>
                  <a:gd name="T74" fmla="*/ 11 w 88"/>
                  <a:gd name="T75" fmla="*/ 145 h 108"/>
                  <a:gd name="T76" fmla="*/ 0 w 88"/>
                  <a:gd name="T77" fmla="*/ 112 h 108"/>
                  <a:gd name="T78" fmla="*/ 0 w 88"/>
                  <a:gd name="T79" fmla="*/ 90 h 108"/>
                  <a:gd name="T80" fmla="*/ 6 w 88"/>
                  <a:gd name="T81" fmla="*/ 74 h 108"/>
                  <a:gd name="T82" fmla="*/ 25 w 88"/>
                  <a:gd name="T83" fmla="*/ 38 h 108"/>
                  <a:gd name="T84" fmla="*/ 39 w 88"/>
                  <a:gd name="T85" fmla="*/ 19 h 108"/>
                  <a:gd name="T86" fmla="*/ 52 w 88"/>
                  <a:gd name="T87" fmla="*/ 11 h 108"/>
                  <a:gd name="T88" fmla="*/ 69 w 88"/>
                  <a:gd name="T89" fmla="*/ 3 h 108"/>
                  <a:gd name="T90" fmla="*/ 88 w 88"/>
                  <a:gd name="T91" fmla="*/ 0 h 108"/>
                  <a:gd name="T92" fmla="*/ 127 w 88"/>
                  <a:gd name="T93" fmla="*/ 0 h 108"/>
                  <a:gd name="T94" fmla="*/ 160 w 88"/>
                  <a:gd name="T95" fmla="*/ 3 h 108"/>
                  <a:gd name="T96" fmla="*/ 228 w 88"/>
                  <a:gd name="T97" fmla="*/ 14 h 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8" h="108">
                    <a:moveTo>
                      <a:pt x="83" y="5"/>
                    </a:moveTo>
                    <a:lnTo>
                      <a:pt x="84" y="5"/>
                    </a:lnTo>
                    <a:lnTo>
                      <a:pt x="88" y="7"/>
                    </a:lnTo>
                    <a:lnTo>
                      <a:pt x="84" y="6"/>
                    </a:lnTo>
                    <a:lnTo>
                      <a:pt x="83" y="5"/>
                    </a:lnTo>
                    <a:lnTo>
                      <a:pt x="76" y="5"/>
                    </a:lnTo>
                    <a:lnTo>
                      <a:pt x="57" y="2"/>
                    </a:lnTo>
                    <a:lnTo>
                      <a:pt x="46" y="1"/>
                    </a:lnTo>
                    <a:lnTo>
                      <a:pt x="31" y="1"/>
                    </a:lnTo>
                    <a:lnTo>
                      <a:pt x="25" y="1"/>
                    </a:lnTo>
                    <a:lnTo>
                      <a:pt x="19" y="4"/>
                    </a:lnTo>
                    <a:lnTo>
                      <a:pt x="12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2" y="48"/>
                    </a:lnTo>
                    <a:lnTo>
                      <a:pt x="5" y="55"/>
                    </a:lnTo>
                    <a:lnTo>
                      <a:pt x="10" y="66"/>
                    </a:lnTo>
                    <a:lnTo>
                      <a:pt x="15" y="73"/>
                    </a:lnTo>
                    <a:lnTo>
                      <a:pt x="21" y="79"/>
                    </a:lnTo>
                    <a:lnTo>
                      <a:pt x="26" y="84"/>
                    </a:lnTo>
                    <a:lnTo>
                      <a:pt x="38" y="93"/>
                    </a:lnTo>
                    <a:lnTo>
                      <a:pt x="50" y="100"/>
                    </a:lnTo>
                    <a:lnTo>
                      <a:pt x="57" y="103"/>
                    </a:lnTo>
                    <a:lnTo>
                      <a:pt x="63" y="105"/>
                    </a:lnTo>
                    <a:lnTo>
                      <a:pt x="82" y="108"/>
                    </a:lnTo>
                    <a:lnTo>
                      <a:pt x="62" y="107"/>
                    </a:lnTo>
                    <a:lnTo>
                      <a:pt x="61" y="107"/>
                    </a:lnTo>
                    <a:lnTo>
                      <a:pt x="57" y="104"/>
                    </a:lnTo>
                    <a:lnTo>
                      <a:pt x="43" y="97"/>
                    </a:lnTo>
                    <a:lnTo>
                      <a:pt x="30" y="88"/>
                    </a:lnTo>
                    <a:lnTo>
                      <a:pt x="24" y="83"/>
                    </a:lnTo>
                    <a:lnTo>
                      <a:pt x="19" y="78"/>
                    </a:lnTo>
                    <a:lnTo>
                      <a:pt x="14" y="72"/>
                    </a:lnTo>
                    <a:lnTo>
                      <a:pt x="9" y="64"/>
                    </a:lnTo>
                    <a:lnTo>
                      <a:pt x="4" y="53"/>
                    </a:lnTo>
                    <a:lnTo>
                      <a:pt x="0" y="41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9" y="14"/>
                    </a:lnTo>
                    <a:lnTo>
                      <a:pt x="14" y="7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46" y="0"/>
                    </a:lnTo>
                    <a:lnTo>
                      <a:pt x="58" y="1"/>
                    </a:lnTo>
                    <a:lnTo>
                      <a:pt x="83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4" name="Freeform 429"/>
              <p:cNvSpPr>
                <a:spLocks/>
              </p:cNvSpPr>
              <p:nvPr/>
            </p:nvSpPr>
            <p:spPr bwMode="auto">
              <a:xfrm>
                <a:off x="1403" y="2090"/>
                <a:ext cx="43" cy="8"/>
              </a:xfrm>
              <a:custGeom>
                <a:avLst/>
                <a:gdLst>
                  <a:gd name="T0" fmla="*/ 43 w 16"/>
                  <a:gd name="T1" fmla="*/ 8 h 3"/>
                  <a:gd name="T2" fmla="*/ 27 w 16"/>
                  <a:gd name="T3" fmla="*/ 8 h 3"/>
                  <a:gd name="T4" fmla="*/ 11 w 16"/>
                  <a:gd name="T5" fmla="*/ 3 h 3"/>
                  <a:gd name="T6" fmla="*/ 3 w 16"/>
                  <a:gd name="T7" fmla="*/ 0 h 3"/>
                  <a:gd name="T8" fmla="*/ 0 w 16"/>
                  <a:gd name="T9" fmla="*/ 0 h 3"/>
                  <a:gd name="T10" fmla="*/ 3 w 16"/>
                  <a:gd name="T11" fmla="*/ 0 h 3"/>
                  <a:gd name="T12" fmla="*/ 13 w 16"/>
                  <a:gd name="T13" fmla="*/ 3 h 3"/>
                  <a:gd name="T14" fmla="*/ 27 w 16"/>
                  <a:gd name="T15" fmla="*/ 5 h 3"/>
                  <a:gd name="T16" fmla="*/ 43 w 16"/>
                  <a:gd name="T17" fmla="*/ 8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10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5" name="Freeform 430"/>
              <p:cNvSpPr>
                <a:spLocks/>
              </p:cNvSpPr>
              <p:nvPr/>
            </p:nvSpPr>
            <p:spPr bwMode="auto">
              <a:xfrm>
                <a:off x="1301" y="2021"/>
                <a:ext cx="88" cy="61"/>
              </a:xfrm>
              <a:custGeom>
                <a:avLst/>
                <a:gdLst>
                  <a:gd name="T0" fmla="*/ 85 w 32"/>
                  <a:gd name="T1" fmla="*/ 61 h 22"/>
                  <a:gd name="T2" fmla="*/ 88 w 32"/>
                  <a:gd name="T3" fmla="*/ 61 h 22"/>
                  <a:gd name="T4" fmla="*/ 85 w 32"/>
                  <a:gd name="T5" fmla="*/ 61 h 22"/>
                  <a:gd name="T6" fmla="*/ 55 w 32"/>
                  <a:gd name="T7" fmla="*/ 36 h 22"/>
                  <a:gd name="T8" fmla="*/ 28 w 32"/>
                  <a:gd name="T9" fmla="*/ 14 h 22"/>
                  <a:gd name="T10" fmla="*/ 19 w 32"/>
                  <a:gd name="T11" fmla="*/ 11 h 22"/>
                  <a:gd name="T12" fmla="*/ 11 w 32"/>
                  <a:gd name="T13" fmla="*/ 3 h 22"/>
                  <a:gd name="T14" fmla="*/ 0 w 32"/>
                  <a:gd name="T15" fmla="*/ 0 h 22"/>
                  <a:gd name="T16" fmla="*/ 11 w 32"/>
                  <a:gd name="T17" fmla="*/ 3 h 22"/>
                  <a:gd name="T18" fmla="*/ 28 w 32"/>
                  <a:gd name="T19" fmla="*/ 14 h 22"/>
                  <a:gd name="T20" fmla="*/ 55 w 32"/>
                  <a:gd name="T21" fmla="*/ 36 h 22"/>
                  <a:gd name="T22" fmla="*/ 85 w 32"/>
                  <a:gd name="T23" fmla="*/ 61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22">
                    <a:moveTo>
                      <a:pt x="31" y="22"/>
                    </a:moveTo>
                    <a:lnTo>
                      <a:pt x="32" y="22"/>
                    </a:lnTo>
                    <a:lnTo>
                      <a:pt x="31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5"/>
                    </a:lnTo>
                    <a:lnTo>
                      <a:pt x="20" y="13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6" name="Freeform 431"/>
              <p:cNvSpPr>
                <a:spLocks/>
              </p:cNvSpPr>
              <p:nvPr/>
            </p:nvSpPr>
            <p:spPr bwMode="auto">
              <a:xfrm>
                <a:off x="1243" y="1912"/>
                <a:ext cx="146" cy="186"/>
              </a:xfrm>
              <a:custGeom>
                <a:avLst/>
                <a:gdLst>
                  <a:gd name="T0" fmla="*/ 140 w 53"/>
                  <a:gd name="T1" fmla="*/ 183 h 68"/>
                  <a:gd name="T2" fmla="*/ 143 w 53"/>
                  <a:gd name="T3" fmla="*/ 183 h 68"/>
                  <a:gd name="T4" fmla="*/ 146 w 53"/>
                  <a:gd name="T5" fmla="*/ 186 h 68"/>
                  <a:gd name="T6" fmla="*/ 143 w 53"/>
                  <a:gd name="T7" fmla="*/ 183 h 68"/>
                  <a:gd name="T8" fmla="*/ 140 w 53"/>
                  <a:gd name="T9" fmla="*/ 183 h 68"/>
                  <a:gd name="T10" fmla="*/ 135 w 53"/>
                  <a:gd name="T11" fmla="*/ 183 h 68"/>
                  <a:gd name="T12" fmla="*/ 132 w 53"/>
                  <a:gd name="T13" fmla="*/ 183 h 68"/>
                  <a:gd name="T14" fmla="*/ 116 w 53"/>
                  <a:gd name="T15" fmla="*/ 170 h 68"/>
                  <a:gd name="T16" fmla="*/ 72 w 53"/>
                  <a:gd name="T17" fmla="*/ 129 h 68"/>
                  <a:gd name="T18" fmla="*/ 33 w 53"/>
                  <a:gd name="T19" fmla="*/ 85 h 68"/>
                  <a:gd name="T20" fmla="*/ 19 w 53"/>
                  <a:gd name="T21" fmla="*/ 68 h 68"/>
                  <a:gd name="T22" fmla="*/ 17 w 53"/>
                  <a:gd name="T23" fmla="*/ 60 h 68"/>
                  <a:gd name="T24" fmla="*/ 6 w 53"/>
                  <a:gd name="T25" fmla="*/ 47 h 68"/>
                  <a:gd name="T26" fmla="*/ 3 w 53"/>
                  <a:gd name="T27" fmla="*/ 33 h 68"/>
                  <a:gd name="T28" fmla="*/ 0 w 53"/>
                  <a:gd name="T29" fmla="*/ 22 h 68"/>
                  <a:gd name="T30" fmla="*/ 0 w 53"/>
                  <a:gd name="T31" fmla="*/ 0 h 68"/>
                  <a:gd name="T32" fmla="*/ 0 w 53"/>
                  <a:gd name="T33" fmla="*/ 22 h 68"/>
                  <a:gd name="T34" fmla="*/ 0 w 53"/>
                  <a:gd name="T35" fmla="*/ 27 h 68"/>
                  <a:gd name="T36" fmla="*/ 6 w 53"/>
                  <a:gd name="T37" fmla="*/ 41 h 68"/>
                  <a:gd name="T38" fmla="*/ 14 w 53"/>
                  <a:gd name="T39" fmla="*/ 57 h 68"/>
                  <a:gd name="T40" fmla="*/ 19 w 53"/>
                  <a:gd name="T41" fmla="*/ 66 h 68"/>
                  <a:gd name="T42" fmla="*/ 22 w 53"/>
                  <a:gd name="T43" fmla="*/ 71 h 68"/>
                  <a:gd name="T44" fmla="*/ 33 w 53"/>
                  <a:gd name="T45" fmla="*/ 85 h 68"/>
                  <a:gd name="T46" fmla="*/ 74 w 53"/>
                  <a:gd name="T47" fmla="*/ 129 h 68"/>
                  <a:gd name="T48" fmla="*/ 116 w 53"/>
                  <a:gd name="T49" fmla="*/ 170 h 68"/>
                  <a:gd name="T50" fmla="*/ 132 w 53"/>
                  <a:gd name="T51" fmla="*/ 181 h 68"/>
                  <a:gd name="T52" fmla="*/ 135 w 53"/>
                  <a:gd name="T53" fmla="*/ 183 h 68"/>
                  <a:gd name="T54" fmla="*/ 140 w 53"/>
                  <a:gd name="T55" fmla="*/ 183 h 6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68">
                    <a:moveTo>
                      <a:pt x="51" y="67"/>
                    </a:moveTo>
                    <a:lnTo>
                      <a:pt x="52" y="67"/>
                    </a:lnTo>
                    <a:lnTo>
                      <a:pt x="53" y="68"/>
                    </a:lnTo>
                    <a:lnTo>
                      <a:pt x="52" y="67"/>
                    </a:lnTo>
                    <a:lnTo>
                      <a:pt x="51" y="67"/>
                    </a:lnTo>
                    <a:lnTo>
                      <a:pt x="49" y="67"/>
                    </a:lnTo>
                    <a:lnTo>
                      <a:pt x="48" y="67"/>
                    </a:lnTo>
                    <a:lnTo>
                      <a:pt x="42" y="62"/>
                    </a:lnTo>
                    <a:lnTo>
                      <a:pt x="26" y="47"/>
                    </a:lnTo>
                    <a:lnTo>
                      <a:pt x="12" y="31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2" y="31"/>
                    </a:lnTo>
                    <a:lnTo>
                      <a:pt x="27" y="47"/>
                    </a:lnTo>
                    <a:lnTo>
                      <a:pt x="42" y="62"/>
                    </a:lnTo>
                    <a:lnTo>
                      <a:pt x="48" y="66"/>
                    </a:lnTo>
                    <a:lnTo>
                      <a:pt x="49" y="67"/>
                    </a:lnTo>
                    <a:lnTo>
                      <a:pt x="51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7" name="Freeform 432"/>
              <p:cNvSpPr>
                <a:spLocks/>
              </p:cNvSpPr>
              <p:nvPr/>
            </p:nvSpPr>
            <p:spPr bwMode="auto">
              <a:xfrm>
                <a:off x="1235" y="1953"/>
                <a:ext cx="110" cy="143"/>
              </a:xfrm>
              <a:custGeom>
                <a:avLst/>
                <a:gdLst>
                  <a:gd name="T0" fmla="*/ 107 w 40"/>
                  <a:gd name="T1" fmla="*/ 140 h 52"/>
                  <a:gd name="T2" fmla="*/ 110 w 40"/>
                  <a:gd name="T3" fmla="*/ 143 h 52"/>
                  <a:gd name="T4" fmla="*/ 107 w 40"/>
                  <a:gd name="T5" fmla="*/ 140 h 52"/>
                  <a:gd name="T6" fmla="*/ 88 w 40"/>
                  <a:gd name="T7" fmla="*/ 127 h 52"/>
                  <a:gd name="T8" fmla="*/ 63 w 40"/>
                  <a:gd name="T9" fmla="*/ 94 h 52"/>
                  <a:gd name="T10" fmla="*/ 36 w 40"/>
                  <a:gd name="T11" fmla="*/ 61 h 52"/>
                  <a:gd name="T12" fmla="*/ 28 w 40"/>
                  <a:gd name="T13" fmla="*/ 47 h 52"/>
                  <a:gd name="T14" fmla="*/ 25 w 40"/>
                  <a:gd name="T15" fmla="*/ 41 h 52"/>
                  <a:gd name="T16" fmla="*/ 8 w 40"/>
                  <a:gd name="T17" fmla="*/ 14 h 52"/>
                  <a:gd name="T18" fmla="*/ 0 w 40"/>
                  <a:gd name="T19" fmla="*/ 0 h 52"/>
                  <a:gd name="T20" fmla="*/ 11 w 40"/>
                  <a:gd name="T21" fmla="*/ 14 h 52"/>
                  <a:gd name="T22" fmla="*/ 28 w 40"/>
                  <a:gd name="T23" fmla="*/ 44 h 52"/>
                  <a:gd name="T24" fmla="*/ 28 w 40"/>
                  <a:gd name="T25" fmla="*/ 47 h 52"/>
                  <a:gd name="T26" fmla="*/ 39 w 40"/>
                  <a:gd name="T27" fmla="*/ 61 h 52"/>
                  <a:gd name="T28" fmla="*/ 63 w 40"/>
                  <a:gd name="T29" fmla="*/ 94 h 52"/>
                  <a:gd name="T30" fmla="*/ 88 w 40"/>
                  <a:gd name="T31" fmla="*/ 127 h 52"/>
                  <a:gd name="T32" fmla="*/ 107 w 40"/>
                  <a:gd name="T33" fmla="*/ 14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52">
                    <a:moveTo>
                      <a:pt x="39" y="51"/>
                    </a:moveTo>
                    <a:lnTo>
                      <a:pt x="40" y="52"/>
                    </a:lnTo>
                    <a:lnTo>
                      <a:pt x="39" y="51"/>
                    </a:lnTo>
                    <a:lnTo>
                      <a:pt x="32" y="46"/>
                    </a:lnTo>
                    <a:lnTo>
                      <a:pt x="23" y="34"/>
                    </a:lnTo>
                    <a:lnTo>
                      <a:pt x="13" y="22"/>
                    </a:lnTo>
                    <a:lnTo>
                      <a:pt x="10" y="17"/>
                    </a:lnTo>
                    <a:lnTo>
                      <a:pt x="9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4" y="22"/>
                    </a:lnTo>
                    <a:lnTo>
                      <a:pt x="23" y="34"/>
                    </a:lnTo>
                    <a:lnTo>
                      <a:pt x="32" y="46"/>
                    </a:lnTo>
                    <a:lnTo>
                      <a:pt x="39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8" name="Freeform 433"/>
              <p:cNvSpPr>
                <a:spLocks/>
              </p:cNvSpPr>
              <p:nvPr/>
            </p:nvSpPr>
            <p:spPr bwMode="auto">
              <a:xfrm>
                <a:off x="1263" y="1796"/>
                <a:ext cx="227" cy="269"/>
              </a:xfrm>
              <a:custGeom>
                <a:avLst/>
                <a:gdLst>
                  <a:gd name="T0" fmla="*/ 194 w 83"/>
                  <a:gd name="T1" fmla="*/ 266 h 98"/>
                  <a:gd name="T2" fmla="*/ 197 w 83"/>
                  <a:gd name="T3" fmla="*/ 266 h 98"/>
                  <a:gd name="T4" fmla="*/ 208 w 83"/>
                  <a:gd name="T5" fmla="*/ 269 h 98"/>
                  <a:gd name="T6" fmla="*/ 197 w 83"/>
                  <a:gd name="T7" fmla="*/ 269 h 98"/>
                  <a:gd name="T8" fmla="*/ 194 w 83"/>
                  <a:gd name="T9" fmla="*/ 269 h 98"/>
                  <a:gd name="T10" fmla="*/ 172 w 83"/>
                  <a:gd name="T11" fmla="*/ 266 h 98"/>
                  <a:gd name="T12" fmla="*/ 153 w 83"/>
                  <a:gd name="T13" fmla="*/ 258 h 98"/>
                  <a:gd name="T14" fmla="*/ 129 w 83"/>
                  <a:gd name="T15" fmla="*/ 250 h 98"/>
                  <a:gd name="T16" fmla="*/ 101 w 83"/>
                  <a:gd name="T17" fmla="*/ 236 h 98"/>
                  <a:gd name="T18" fmla="*/ 71 w 83"/>
                  <a:gd name="T19" fmla="*/ 217 h 98"/>
                  <a:gd name="T20" fmla="*/ 49 w 83"/>
                  <a:gd name="T21" fmla="*/ 189 h 98"/>
                  <a:gd name="T22" fmla="*/ 25 w 83"/>
                  <a:gd name="T23" fmla="*/ 159 h 98"/>
                  <a:gd name="T24" fmla="*/ 14 w 83"/>
                  <a:gd name="T25" fmla="*/ 143 h 98"/>
                  <a:gd name="T26" fmla="*/ 8 w 83"/>
                  <a:gd name="T27" fmla="*/ 126 h 98"/>
                  <a:gd name="T28" fmla="*/ 0 w 83"/>
                  <a:gd name="T29" fmla="*/ 110 h 98"/>
                  <a:gd name="T30" fmla="*/ 0 w 83"/>
                  <a:gd name="T31" fmla="*/ 91 h 98"/>
                  <a:gd name="T32" fmla="*/ 0 w 83"/>
                  <a:gd name="T33" fmla="*/ 74 h 98"/>
                  <a:gd name="T34" fmla="*/ 3 w 83"/>
                  <a:gd name="T35" fmla="*/ 58 h 98"/>
                  <a:gd name="T36" fmla="*/ 11 w 83"/>
                  <a:gd name="T37" fmla="*/ 41 h 98"/>
                  <a:gd name="T38" fmla="*/ 16 w 83"/>
                  <a:gd name="T39" fmla="*/ 30 h 98"/>
                  <a:gd name="T40" fmla="*/ 27 w 83"/>
                  <a:gd name="T41" fmla="*/ 16 h 98"/>
                  <a:gd name="T42" fmla="*/ 38 w 83"/>
                  <a:gd name="T43" fmla="*/ 11 h 98"/>
                  <a:gd name="T44" fmla="*/ 55 w 83"/>
                  <a:gd name="T45" fmla="*/ 3 h 98"/>
                  <a:gd name="T46" fmla="*/ 71 w 83"/>
                  <a:gd name="T47" fmla="*/ 0 h 98"/>
                  <a:gd name="T48" fmla="*/ 109 w 83"/>
                  <a:gd name="T49" fmla="*/ 3 h 98"/>
                  <a:gd name="T50" fmla="*/ 183 w 83"/>
                  <a:gd name="T51" fmla="*/ 19 h 98"/>
                  <a:gd name="T52" fmla="*/ 227 w 83"/>
                  <a:gd name="T53" fmla="*/ 30 h 98"/>
                  <a:gd name="T54" fmla="*/ 181 w 83"/>
                  <a:gd name="T55" fmla="*/ 19 h 98"/>
                  <a:gd name="T56" fmla="*/ 126 w 83"/>
                  <a:gd name="T57" fmla="*/ 5 h 98"/>
                  <a:gd name="T58" fmla="*/ 85 w 83"/>
                  <a:gd name="T59" fmla="*/ 0 h 98"/>
                  <a:gd name="T60" fmla="*/ 71 w 83"/>
                  <a:gd name="T61" fmla="*/ 0 h 98"/>
                  <a:gd name="T62" fmla="*/ 68 w 83"/>
                  <a:gd name="T63" fmla="*/ 0 h 98"/>
                  <a:gd name="T64" fmla="*/ 52 w 83"/>
                  <a:gd name="T65" fmla="*/ 5 h 98"/>
                  <a:gd name="T66" fmla="*/ 36 w 83"/>
                  <a:gd name="T67" fmla="*/ 14 h 98"/>
                  <a:gd name="T68" fmla="*/ 25 w 83"/>
                  <a:gd name="T69" fmla="*/ 25 h 98"/>
                  <a:gd name="T70" fmla="*/ 16 w 83"/>
                  <a:gd name="T71" fmla="*/ 33 h 98"/>
                  <a:gd name="T72" fmla="*/ 11 w 83"/>
                  <a:gd name="T73" fmla="*/ 47 h 98"/>
                  <a:gd name="T74" fmla="*/ 3 w 83"/>
                  <a:gd name="T75" fmla="*/ 60 h 98"/>
                  <a:gd name="T76" fmla="*/ 3 w 83"/>
                  <a:gd name="T77" fmla="*/ 77 h 98"/>
                  <a:gd name="T78" fmla="*/ 0 w 83"/>
                  <a:gd name="T79" fmla="*/ 96 h 98"/>
                  <a:gd name="T80" fmla="*/ 3 w 83"/>
                  <a:gd name="T81" fmla="*/ 113 h 98"/>
                  <a:gd name="T82" fmla="*/ 11 w 83"/>
                  <a:gd name="T83" fmla="*/ 129 h 98"/>
                  <a:gd name="T84" fmla="*/ 16 w 83"/>
                  <a:gd name="T85" fmla="*/ 145 h 98"/>
                  <a:gd name="T86" fmla="*/ 27 w 83"/>
                  <a:gd name="T87" fmla="*/ 162 h 98"/>
                  <a:gd name="T88" fmla="*/ 49 w 83"/>
                  <a:gd name="T89" fmla="*/ 189 h 98"/>
                  <a:gd name="T90" fmla="*/ 74 w 83"/>
                  <a:gd name="T91" fmla="*/ 217 h 98"/>
                  <a:gd name="T92" fmla="*/ 101 w 83"/>
                  <a:gd name="T93" fmla="*/ 236 h 98"/>
                  <a:gd name="T94" fmla="*/ 129 w 83"/>
                  <a:gd name="T95" fmla="*/ 250 h 98"/>
                  <a:gd name="T96" fmla="*/ 156 w 83"/>
                  <a:gd name="T97" fmla="*/ 258 h 98"/>
                  <a:gd name="T98" fmla="*/ 172 w 83"/>
                  <a:gd name="T99" fmla="*/ 261 h 98"/>
                  <a:gd name="T100" fmla="*/ 194 w 83"/>
                  <a:gd name="T101" fmla="*/ 266 h 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3" h="98">
                    <a:moveTo>
                      <a:pt x="71" y="97"/>
                    </a:moveTo>
                    <a:lnTo>
                      <a:pt x="72" y="97"/>
                    </a:lnTo>
                    <a:lnTo>
                      <a:pt x="76" y="98"/>
                    </a:lnTo>
                    <a:lnTo>
                      <a:pt x="72" y="98"/>
                    </a:lnTo>
                    <a:lnTo>
                      <a:pt x="71" y="98"/>
                    </a:lnTo>
                    <a:lnTo>
                      <a:pt x="63" y="97"/>
                    </a:lnTo>
                    <a:lnTo>
                      <a:pt x="56" y="94"/>
                    </a:lnTo>
                    <a:lnTo>
                      <a:pt x="47" y="91"/>
                    </a:lnTo>
                    <a:lnTo>
                      <a:pt x="37" y="86"/>
                    </a:lnTo>
                    <a:lnTo>
                      <a:pt x="26" y="79"/>
                    </a:lnTo>
                    <a:lnTo>
                      <a:pt x="18" y="69"/>
                    </a:lnTo>
                    <a:lnTo>
                      <a:pt x="9" y="58"/>
                    </a:lnTo>
                    <a:lnTo>
                      <a:pt x="5" y="52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40" y="1"/>
                    </a:lnTo>
                    <a:lnTo>
                      <a:pt x="67" y="7"/>
                    </a:lnTo>
                    <a:lnTo>
                      <a:pt x="83" y="11"/>
                    </a:lnTo>
                    <a:lnTo>
                      <a:pt x="66" y="7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1" y="41"/>
                    </a:lnTo>
                    <a:lnTo>
                      <a:pt x="4" y="47"/>
                    </a:lnTo>
                    <a:lnTo>
                      <a:pt x="6" y="53"/>
                    </a:lnTo>
                    <a:lnTo>
                      <a:pt x="10" y="59"/>
                    </a:lnTo>
                    <a:lnTo>
                      <a:pt x="18" y="69"/>
                    </a:lnTo>
                    <a:lnTo>
                      <a:pt x="27" y="79"/>
                    </a:lnTo>
                    <a:lnTo>
                      <a:pt x="37" y="86"/>
                    </a:lnTo>
                    <a:lnTo>
                      <a:pt x="47" y="91"/>
                    </a:lnTo>
                    <a:lnTo>
                      <a:pt x="57" y="94"/>
                    </a:lnTo>
                    <a:lnTo>
                      <a:pt x="63" y="95"/>
                    </a:lnTo>
                    <a:lnTo>
                      <a:pt x="71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19" name="Freeform 434"/>
              <p:cNvSpPr>
                <a:spLocks/>
              </p:cNvSpPr>
              <p:nvPr/>
            </p:nvSpPr>
            <p:spPr bwMode="auto">
              <a:xfrm>
                <a:off x="1276" y="1810"/>
                <a:ext cx="236" cy="242"/>
              </a:xfrm>
              <a:custGeom>
                <a:avLst/>
                <a:gdLst>
                  <a:gd name="T0" fmla="*/ 220 w 86"/>
                  <a:gd name="T1" fmla="*/ 41 h 88"/>
                  <a:gd name="T2" fmla="*/ 222 w 86"/>
                  <a:gd name="T3" fmla="*/ 41 h 88"/>
                  <a:gd name="T4" fmla="*/ 236 w 86"/>
                  <a:gd name="T5" fmla="*/ 41 h 88"/>
                  <a:gd name="T6" fmla="*/ 222 w 86"/>
                  <a:gd name="T7" fmla="*/ 41 h 88"/>
                  <a:gd name="T8" fmla="*/ 220 w 86"/>
                  <a:gd name="T9" fmla="*/ 41 h 88"/>
                  <a:gd name="T10" fmla="*/ 200 w 86"/>
                  <a:gd name="T11" fmla="*/ 41 h 88"/>
                  <a:gd name="T12" fmla="*/ 181 w 86"/>
                  <a:gd name="T13" fmla="*/ 36 h 88"/>
                  <a:gd name="T14" fmla="*/ 156 w 86"/>
                  <a:gd name="T15" fmla="*/ 30 h 88"/>
                  <a:gd name="T16" fmla="*/ 126 w 86"/>
                  <a:gd name="T17" fmla="*/ 17 h 88"/>
                  <a:gd name="T18" fmla="*/ 96 w 86"/>
                  <a:gd name="T19" fmla="*/ 6 h 88"/>
                  <a:gd name="T20" fmla="*/ 80 w 86"/>
                  <a:gd name="T21" fmla="*/ 3 h 88"/>
                  <a:gd name="T22" fmla="*/ 60 w 86"/>
                  <a:gd name="T23" fmla="*/ 3 h 88"/>
                  <a:gd name="T24" fmla="*/ 44 w 86"/>
                  <a:gd name="T25" fmla="*/ 6 h 88"/>
                  <a:gd name="T26" fmla="*/ 27 w 86"/>
                  <a:gd name="T27" fmla="*/ 17 h 88"/>
                  <a:gd name="T28" fmla="*/ 14 w 86"/>
                  <a:gd name="T29" fmla="*/ 30 h 88"/>
                  <a:gd name="T30" fmla="*/ 3 w 86"/>
                  <a:gd name="T31" fmla="*/ 47 h 88"/>
                  <a:gd name="T32" fmla="*/ 3 w 86"/>
                  <a:gd name="T33" fmla="*/ 61 h 88"/>
                  <a:gd name="T34" fmla="*/ 3 w 86"/>
                  <a:gd name="T35" fmla="*/ 77 h 88"/>
                  <a:gd name="T36" fmla="*/ 14 w 86"/>
                  <a:gd name="T37" fmla="*/ 113 h 88"/>
                  <a:gd name="T38" fmla="*/ 25 w 86"/>
                  <a:gd name="T39" fmla="*/ 140 h 88"/>
                  <a:gd name="T40" fmla="*/ 38 w 86"/>
                  <a:gd name="T41" fmla="*/ 160 h 88"/>
                  <a:gd name="T42" fmla="*/ 55 w 86"/>
                  <a:gd name="T43" fmla="*/ 173 h 88"/>
                  <a:gd name="T44" fmla="*/ 69 w 86"/>
                  <a:gd name="T45" fmla="*/ 184 h 88"/>
                  <a:gd name="T46" fmla="*/ 99 w 86"/>
                  <a:gd name="T47" fmla="*/ 204 h 88"/>
                  <a:gd name="T48" fmla="*/ 129 w 86"/>
                  <a:gd name="T49" fmla="*/ 223 h 88"/>
                  <a:gd name="T50" fmla="*/ 165 w 86"/>
                  <a:gd name="T51" fmla="*/ 231 h 88"/>
                  <a:gd name="T52" fmla="*/ 200 w 86"/>
                  <a:gd name="T53" fmla="*/ 239 h 88"/>
                  <a:gd name="T54" fmla="*/ 209 w 86"/>
                  <a:gd name="T55" fmla="*/ 242 h 88"/>
                  <a:gd name="T56" fmla="*/ 165 w 86"/>
                  <a:gd name="T57" fmla="*/ 231 h 88"/>
                  <a:gd name="T58" fmla="*/ 148 w 86"/>
                  <a:gd name="T59" fmla="*/ 228 h 88"/>
                  <a:gd name="T60" fmla="*/ 113 w 86"/>
                  <a:gd name="T61" fmla="*/ 212 h 88"/>
                  <a:gd name="T62" fmla="*/ 74 w 86"/>
                  <a:gd name="T63" fmla="*/ 195 h 88"/>
                  <a:gd name="T64" fmla="*/ 66 w 86"/>
                  <a:gd name="T65" fmla="*/ 187 h 88"/>
                  <a:gd name="T66" fmla="*/ 60 w 86"/>
                  <a:gd name="T67" fmla="*/ 184 h 88"/>
                  <a:gd name="T68" fmla="*/ 47 w 86"/>
                  <a:gd name="T69" fmla="*/ 171 h 88"/>
                  <a:gd name="T70" fmla="*/ 36 w 86"/>
                  <a:gd name="T71" fmla="*/ 157 h 88"/>
                  <a:gd name="T72" fmla="*/ 22 w 86"/>
                  <a:gd name="T73" fmla="*/ 135 h 88"/>
                  <a:gd name="T74" fmla="*/ 11 w 86"/>
                  <a:gd name="T75" fmla="*/ 110 h 88"/>
                  <a:gd name="T76" fmla="*/ 3 w 86"/>
                  <a:gd name="T77" fmla="*/ 74 h 88"/>
                  <a:gd name="T78" fmla="*/ 0 w 86"/>
                  <a:gd name="T79" fmla="*/ 58 h 88"/>
                  <a:gd name="T80" fmla="*/ 3 w 86"/>
                  <a:gd name="T81" fmla="*/ 44 h 88"/>
                  <a:gd name="T82" fmla="*/ 14 w 86"/>
                  <a:gd name="T83" fmla="*/ 28 h 88"/>
                  <a:gd name="T84" fmla="*/ 27 w 86"/>
                  <a:gd name="T85" fmla="*/ 14 h 88"/>
                  <a:gd name="T86" fmla="*/ 44 w 86"/>
                  <a:gd name="T87" fmla="*/ 6 h 88"/>
                  <a:gd name="T88" fmla="*/ 60 w 86"/>
                  <a:gd name="T89" fmla="*/ 0 h 88"/>
                  <a:gd name="T90" fmla="*/ 80 w 86"/>
                  <a:gd name="T91" fmla="*/ 0 h 88"/>
                  <a:gd name="T92" fmla="*/ 96 w 86"/>
                  <a:gd name="T93" fmla="*/ 3 h 88"/>
                  <a:gd name="T94" fmla="*/ 129 w 86"/>
                  <a:gd name="T95" fmla="*/ 17 h 88"/>
                  <a:gd name="T96" fmla="*/ 156 w 86"/>
                  <a:gd name="T97" fmla="*/ 28 h 88"/>
                  <a:gd name="T98" fmla="*/ 181 w 86"/>
                  <a:gd name="T99" fmla="*/ 33 h 88"/>
                  <a:gd name="T100" fmla="*/ 200 w 86"/>
                  <a:gd name="T101" fmla="*/ 36 h 88"/>
                  <a:gd name="T102" fmla="*/ 220 w 86"/>
                  <a:gd name="T103" fmla="*/ 41 h 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6" h="88">
                    <a:moveTo>
                      <a:pt x="80" y="15"/>
                    </a:moveTo>
                    <a:lnTo>
                      <a:pt x="81" y="15"/>
                    </a:lnTo>
                    <a:lnTo>
                      <a:pt x="86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3" y="15"/>
                    </a:lnTo>
                    <a:lnTo>
                      <a:pt x="66" y="13"/>
                    </a:lnTo>
                    <a:lnTo>
                      <a:pt x="57" y="11"/>
                    </a:lnTo>
                    <a:lnTo>
                      <a:pt x="46" y="6"/>
                    </a:lnTo>
                    <a:lnTo>
                      <a:pt x="35" y="2"/>
                    </a:lnTo>
                    <a:lnTo>
                      <a:pt x="29" y="1"/>
                    </a:lnTo>
                    <a:lnTo>
                      <a:pt x="22" y="1"/>
                    </a:lnTo>
                    <a:lnTo>
                      <a:pt x="16" y="2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5" y="41"/>
                    </a:lnTo>
                    <a:lnTo>
                      <a:pt x="9" y="51"/>
                    </a:lnTo>
                    <a:lnTo>
                      <a:pt x="14" y="58"/>
                    </a:lnTo>
                    <a:lnTo>
                      <a:pt x="20" y="63"/>
                    </a:lnTo>
                    <a:lnTo>
                      <a:pt x="25" y="67"/>
                    </a:lnTo>
                    <a:lnTo>
                      <a:pt x="36" y="74"/>
                    </a:lnTo>
                    <a:lnTo>
                      <a:pt x="47" y="81"/>
                    </a:lnTo>
                    <a:lnTo>
                      <a:pt x="60" y="84"/>
                    </a:lnTo>
                    <a:lnTo>
                      <a:pt x="73" y="87"/>
                    </a:lnTo>
                    <a:lnTo>
                      <a:pt x="76" y="88"/>
                    </a:lnTo>
                    <a:lnTo>
                      <a:pt x="60" y="84"/>
                    </a:lnTo>
                    <a:lnTo>
                      <a:pt x="54" y="83"/>
                    </a:lnTo>
                    <a:lnTo>
                      <a:pt x="41" y="77"/>
                    </a:lnTo>
                    <a:lnTo>
                      <a:pt x="27" y="71"/>
                    </a:lnTo>
                    <a:lnTo>
                      <a:pt x="24" y="68"/>
                    </a:lnTo>
                    <a:lnTo>
                      <a:pt x="22" y="67"/>
                    </a:lnTo>
                    <a:lnTo>
                      <a:pt x="17" y="62"/>
                    </a:lnTo>
                    <a:lnTo>
                      <a:pt x="13" y="57"/>
                    </a:lnTo>
                    <a:lnTo>
                      <a:pt x="8" y="49"/>
                    </a:lnTo>
                    <a:lnTo>
                      <a:pt x="4" y="40"/>
                    </a:lnTo>
                    <a:lnTo>
                      <a:pt x="1" y="2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7" y="6"/>
                    </a:lnTo>
                    <a:lnTo>
                      <a:pt x="57" y="10"/>
                    </a:lnTo>
                    <a:lnTo>
                      <a:pt x="66" y="12"/>
                    </a:lnTo>
                    <a:lnTo>
                      <a:pt x="73" y="13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0" name="Freeform 435"/>
              <p:cNvSpPr>
                <a:spLocks/>
              </p:cNvSpPr>
              <p:nvPr/>
            </p:nvSpPr>
            <p:spPr bwMode="auto">
              <a:xfrm>
                <a:off x="1293" y="1832"/>
                <a:ext cx="233" cy="203"/>
              </a:xfrm>
              <a:custGeom>
                <a:avLst/>
                <a:gdLst>
                  <a:gd name="T0" fmla="*/ 219 w 85"/>
                  <a:gd name="T1" fmla="*/ 41 h 74"/>
                  <a:gd name="T2" fmla="*/ 222 w 85"/>
                  <a:gd name="T3" fmla="*/ 41 h 74"/>
                  <a:gd name="T4" fmla="*/ 233 w 85"/>
                  <a:gd name="T5" fmla="*/ 41 h 74"/>
                  <a:gd name="T6" fmla="*/ 222 w 85"/>
                  <a:gd name="T7" fmla="*/ 41 h 74"/>
                  <a:gd name="T8" fmla="*/ 219 w 85"/>
                  <a:gd name="T9" fmla="*/ 41 h 74"/>
                  <a:gd name="T10" fmla="*/ 203 w 85"/>
                  <a:gd name="T11" fmla="*/ 38 h 74"/>
                  <a:gd name="T12" fmla="*/ 156 w 85"/>
                  <a:gd name="T13" fmla="*/ 27 h 74"/>
                  <a:gd name="T14" fmla="*/ 99 w 85"/>
                  <a:gd name="T15" fmla="*/ 8 h 74"/>
                  <a:gd name="T16" fmla="*/ 66 w 85"/>
                  <a:gd name="T17" fmla="*/ 0 h 74"/>
                  <a:gd name="T18" fmla="*/ 49 w 85"/>
                  <a:gd name="T19" fmla="*/ 0 h 74"/>
                  <a:gd name="T20" fmla="*/ 30 w 85"/>
                  <a:gd name="T21" fmla="*/ 5 h 74"/>
                  <a:gd name="T22" fmla="*/ 22 w 85"/>
                  <a:gd name="T23" fmla="*/ 8 h 74"/>
                  <a:gd name="T24" fmla="*/ 14 w 85"/>
                  <a:gd name="T25" fmla="*/ 11 h 74"/>
                  <a:gd name="T26" fmla="*/ 8 w 85"/>
                  <a:gd name="T27" fmla="*/ 19 h 74"/>
                  <a:gd name="T28" fmla="*/ 8 w 85"/>
                  <a:gd name="T29" fmla="*/ 25 h 74"/>
                  <a:gd name="T30" fmla="*/ 5 w 85"/>
                  <a:gd name="T31" fmla="*/ 41 h 74"/>
                  <a:gd name="T32" fmla="*/ 5 w 85"/>
                  <a:gd name="T33" fmla="*/ 60 h 74"/>
                  <a:gd name="T34" fmla="*/ 5 w 85"/>
                  <a:gd name="T35" fmla="*/ 74 h 74"/>
                  <a:gd name="T36" fmla="*/ 11 w 85"/>
                  <a:gd name="T37" fmla="*/ 91 h 74"/>
                  <a:gd name="T38" fmla="*/ 25 w 85"/>
                  <a:gd name="T39" fmla="*/ 112 h 74"/>
                  <a:gd name="T40" fmla="*/ 41 w 85"/>
                  <a:gd name="T41" fmla="*/ 132 h 74"/>
                  <a:gd name="T42" fmla="*/ 55 w 85"/>
                  <a:gd name="T43" fmla="*/ 145 h 74"/>
                  <a:gd name="T44" fmla="*/ 69 w 85"/>
                  <a:gd name="T45" fmla="*/ 151 h 74"/>
                  <a:gd name="T46" fmla="*/ 99 w 85"/>
                  <a:gd name="T47" fmla="*/ 167 h 74"/>
                  <a:gd name="T48" fmla="*/ 132 w 85"/>
                  <a:gd name="T49" fmla="*/ 187 h 74"/>
                  <a:gd name="T50" fmla="*/ 162 w 85"/>
                  <a:gd name="T51" fmla="*/ 200 h 74"/>
                  <a:gd name="T52" fmla="*/ 175 w 85"/>
                  <a:gd name="T53" fmla="*/ 203 h 74"/>
                  <a:gd name="T54" fmla="*/ 184 w 85"/>
                  <a:gd name="T55" fmla="*/ 203 h 74"/>
                  <a:gd name="T56" fmla="*/ 197 w 85"/>
                  <a:gd name="T57" fmla="*/ 200 h 74"/>
                  <a:gd name="T58" fmla="*/ 203 w 85"/>
                  <a:gd name="T59" fmla="*/ 195 h 74"/>
                  <a:gd name="T60" fmla="*/ 197 w 85"/>
                  <a:gd name="T61" fmla="*/ 200 h 74"/>
                  <a:gd name="T62" fmla="*/ 189 w 85"/>
                  <a:gd name="T63" fmla="*/ 203 h 74"/>
                  <a:gd name="T64" fmla="*/ 175 w 85"/>
                  <a:gd name="T65" fmla="*/ 203 h 74"/>
                  <a:gd name="T66" fmla="*/ 162 w 85"/>
                  <a:gd name="T67" fmla="*/ 200 h 74"/>
                  <a:gd name="T68" fmla="*/ 148 w 85"/>
                  <a:gd name="T69" fmla="*/ 192 h 74"/>
                  <a:gd name="T70" fmla="*/ 112 w 85"/>
                  <a:gd name="T71" fmla="*/ 176 h 74"/>
                  <a:gd name="T72" fmla="*/ 63 w 85"/>
                  <a:gd name="T73" fmla="*/ 151 h 74"/>
                  <a:gd name="T74" fmla="*/ 49 w 85"/>
                  <a:gd name="T75" fmla="*/ 140 h 74"/>
                  <a:gd name="T76" fmla="*/ 36 w 85"/>
                  <a:gd name="T77" fmla="*/ 132 h 74"/>
                  <a:gd name="T78" fmla="*/ 22 w 85"/>
                  <a:gd name="T79" fmla="*/ 110 h 74"/>
                  <a:gd name="T80" fmla="*/ 8 w 85"/>
                  <a:gd name="T81" fmla="*/ 88 h 74"/>
                  <a:gd name="T82" fmla="*/ 5 w 85"/>
                  <a:gd name="T83" fmla="*/ 69 h 74"/>
                  <a:gd name="T84" fmla="*/ 0 w 85"/>
                  <a:gd name="T85" fmla="*/ 55 h 74"/>
                  <a:gd name="T86" fmla="*/ 0 w 85"/>
                  <a:gd name="T87" fmla="*/ 38 h 74"/>
                  <a:gd name="T88" fmla="*/ 5 w 85"/>
                  <a:gd name="T89" fmla="*/ 22 h 74"/>
                  <a:gd name="T90" fmla="*/ 11 w 85"/>
                  <a:gd name="T91" fmla="*/ 14 h 74"/>
                  <a:gd name="T92" fmla="*/ 14 w 85"/>
                  <a:gd name="T93" fmla="*/ 8 h 74"/>
                  <a:gd name="T94" fmla="*/ 25 w 85"/>
                  <a:gd name="T95" fmla="*/ 5 h 74"/>
                  <a:gd name="T96" fmla="*/ 36 w 85"/>
                  <a:gd name="T97" fmla="*/ 5 h 74"/>
                  <a:gd name="T98" fmla="*/ 52 w 85"/>
                  <a:gd name="T99" fmla="*/ 0 h 74"/>
                  <a:gd name="T100" fmla="*/ 69 w 85"/>
                  <a:gd name="T101" fmla="*/ 0 h 74"/>
                  <a:gd name="T102" fmla="*/ 104 w 85"/>
                  <a:gd name="T103" fmla="*/ 8 h 74"/>
                  <a:gd name="T104" fmla="*/ 162 w 85"/>
                  <a:gd name="T105" fmla="*/ 25 h 74"/>
                  <a:gd name="T106" fmla="*/ 203 w 85"/>
                  <a:gd name="T107" fmla="*/ 38 h 74"/>
                  <a:gd name="T108" fmla="*/ 219 w 85"/>
                  <a:gd name="T109" fmla="*/ 41 h 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5" h="74">
                    <a:moveTo>
                      <a:pt x="80" y="15"/>
                    </a:moveTo>
                    <a:lnTo>
                      <a:pt x="81" y="15"/>
                    </a:lnTo>
                    <a:lnTo>
                      <a:pt x="85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4" y="14"/>
                    </a:lnTo>
                    <a:lnTo>
                      <a:pt x="57" y="10"/>
                    </a:lnTo>
                    <a:lnTo>
                      <a:pt x="36" y="3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4" y="33"/>
                    </a:lnTo>
                    <a:lnTo>
                      <a:pt x="9" y="41"/>
                    </a:lnTo>
                    <a:lnTo>
                      <a:pt x="15" y="48"/>
                    </a:lnTo>
                    <a:lnTo>
                      <a:pt x="20" y="53"/>
                    </a:lnTo>
                    <a:lnTo>
                      <a:pt x="25" y="55"/>
                    </a:lnTo>
                    <a:lnTo>
                      <a:pt x="36" y="61"/>
                    </a:lnTo>
                    <a:lnTo>
                      <a:pt x="48" y="68"/>
                    </a:lnTo>
                    <a:lnTo>
                      <a:pt x="59" y="73"/>
                    </a:lnTo>
                    <a:lnTo>
                      <a:pt x="64" y="74"/>
                    </a:lnTo>
                    <a:lnTo>
                      <a:pt x="67" y="74"/>
                    </a:lnTo>
                    <a:lnTo>
                      <a:pt x="72" y="73"/>
                    </a:lnTo>
                    <a:lnTo>
                      <a:pt x="74" y="71"/>
                    </a:lnTo>
                    <a:lnTo>
                      <a:pt x="72" y="73"/>
                    </a:lnTo>
                    <a:lnTo>
                      <a:pt x="69" y="74"/>
                    </a:lnTo>
                    <a:lnTo>
                      <a:pt x="64" y="74"/>
                    </a:lnTo>
                    <a:lnTo>
                      <a:pt x="59" y="73"/>
                    </a:lnTo>
                    <a:lnTo>
                      <a:pt x="54" y="70"/>
                    </a:lnTo>
                    <a:lnTo>
                      <a:pt x="41" y="64"/>
                    </a:lnTo>
                    <a:lnTo>
                      <a:pt x="23" y="55"/>
                    </a:lnTo>
                    <a:lnTo>
                      <a:pt x="18" y="51"/>
                    </a:lnTo>
                    <a:lnTo>
                      <a:pt x="13" y="48"/>
                    </a:lnTo>
                    <a:lnTo>
                      <a:pt x="8" y="40"/>
                    </a:lnTo>
                    <a:lnTo>
                      <a:pt x="3" y="32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9" y="9"/>
                    </a:lnTo>
                    <a:lnTo>
                      <a:pt x="74" y="14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1" name="Freeform 436"/>
              <p:cNvSpPr>
                <a:spLocks/>
              </p:cNvSpPr>
              <p:nvPr/>
            </p:nvSpPr>
            <p:spPr bwMode="auto">
              <a:xfrm>
                <a:off x="1323" y="1854"/>
                <a:ext cx="209" cy="102"/>
              </a:xfrm>
              <a:custGeom>
                <a:avLst/>
                <a:gdLst>
                  <a:gd name="T0" fmla="*/ 201 w 76"/>
                  <a:gd name="T1" fmla="*/ 39 h 37"/>
                  <a:gd name="T2" fmla="*/ 204 w 76"/>
                  <a:gd name="T3" fmla="*/ 39 h 37"/>
                  <a:gd name="T4" fmla="*/ 209 w 76"/>
                  <a:gd name="T5" fmla="*/ 39 h 37"/>
                  <a:gd name="T6" fmla="*/ 204 w 76"/>
                  <a:gd name="T7" fmla="*/ 41 h 37"/>
                  <a:gd name="T8" fmla="*/ 201 w 76"/>
                  <a:gd name="T9" fmla="*/ 41 h 37"/>
                  <a:gd name="T10" fmla="*/ 190 w 76"/>
                  <a:gd name="T11" fmla="*/ 41 h 37"/>
                  <a:gd name="T12" fmla="*/ 162 w 76"/>
                  <a:gd name="T13" fmla="*/ 39 h 37"/>
                  <a:gd name="T14" fmla="*/ 127 w 76"/>
                  <a:gd name="T15" fmla="*/ 30 h 37"/>
                  <a:gd name="T16" fmla="*/ 107 w 76"/>
                  <a:gd name="T17" fmla="*/ 25 h 37"/>
                  <a:gd name="T18" fmla="*/ 88 w 76"/>
                  <a:gd name="T19" fmla="*/ 14 h 37"/>
                  <a:gd name="T20" fmla="*/ 66 w 76"/>
                  <a:gd name="T21" fmla="*/ 6 h 37"/>
                  <a:gd name="T22" fmla="*/ 50 w 76"/>
                  <a:gd name="T23" fmla="*/ 0 h 37"/>
                  <a:gd name="T24" fmla="*/ 28 w 76"/>
                  <a:gd name="T25" fmla="*/ 0 h 37"/>
                  <a:gd name="T26" fmla="*/ 22 w 76"/>
                  <a:gd name="T27" fmla="*/ 3 h 37"/>
                  <a:gd name="T28" fmla="*/ 14 w 76"/>
                  <a:gd name="T29" fmla="*/ 6 h 37"/>
                  <a:gd name="T30" fmla="*/ 6 w 76"/>
                  <a:gd name="T31" fmla="*/ 19 h 37"/>
                  <a:gd name="T32" fmla="*/ 0 w 76"/>
                  <a:gd name="T33" fmla="*/ 30 h 37"/>
                  <a:gd name="T34" fmla="*/ 6 w 76"/>
                  <a:gd name="T35" fmla="*/ 41 h 37"/>
                  <a:gd name="T36" fmla="*/ 6 w 76"/>
                  <a:gd name="T37" fmla="*/ 44 h 37"/>
                  <a:gd name="T38" fmla="*/ 14 w 76"/>
                  <a:gd name="T39" fmla="*/ 58 h 37"/>
                  <a:gd name="T40" fmla="*/ 28 w 76"/>
                  <a:gd name="T41" fmla="*/ 72 h 37"/>
                  <a:gd name="T42" fmla="*/ 47 w 76"/>
                  <a:gd name="T43" fmla="*/ 85 h 37"/>
                  <a:gd name="T44" fmla="*/ 66 w 76"/>
                  <a:gd name="T45" fmla="*/ 102 h 37"/>
                  <a:gd name="T46" fmla="*/ 41 w 76"/>
                  <a:gd name="T47" fmla="*/ 85 h 37"/>
                  <a:gd name="T48" fmla="*/ 36 w 76"/>
                  <a:gd name="T49" fmla="*/ 83 h 37"/>
                  <a:gd name="T50" fmla="*/ 19 w 76"/>
                  <a:gd name="T51" fmla="*/ 66 h 37"/>
                  <a:gd name="T52" fmla="*/ 6 w 76"/>
                  <a:gd name="T53" fmla="*/ 47 h 37"/>
                  <a:gd name="T54" fmla="*/ 0 w 76"/>
                  <a:gd name="T55" fmla="*/ 41 h 37"/>
                  <a:gd name="T56" fmla="*/ 0 w 76"/>
                  <a:gd name="T57" fmla="*/ 39 h 37"/>
                  <a:gd name="T58" fmla="*/ 0 w 76"/>
                  <a:gd name="T59" fmla="*/ 28 h 37"/>
                  <a:gd name="T60" fmla="*/ 6 w 76"/>
                  <a:gd name="T61" fmla="*/ 17 h 37"/>
                  <a:gd name="T62" fmla="*/ 14 w 76"/>
                  <a:gd name="T63" fmla="*/ 6 h 37"/>
                  <a:gd name="T64" fmla="*/ 22 w 76"/>
                  <a:gd name="T65" fmla="*/ 0 h 37"/>
                  <a:gd name="T66" fmla="*/ 33 w 76"/>
                  <a:gd name="T67" fmla="*/ 0 h 37"/>
                  <a:gd name="T68" fmla="*/ 50 w 76"/>
                  <a:gd name="T69" fmla="*/ 0 h 37"/>
                  <a:gd name="T70" fmla="*/ 69 w 76"/>
                  <a:gd name="T71" fmla="*/ 3 h 37"/>
                  <a:gd name="T72" fmla="*/ 91 w 76"/>
                  <a:gd name="T73" fmla="*/ 11 h 37"/>
                  <a:gd name="T74" fmla="*/ 110 w 76"/>
                  <a:gd name="T75" fmla="*/ 19 h 37"/>
                  <a:gd name="T76" fmla="*/ 127 w 76"/>
                  <a:gd name="T77" fmla="*/ 30 h 37"/>
                  <a:gd name="T78" fmla="*/ 162 w 76"/>
                  <a:gd name="T79" fmla="*/ 39 h 37"/>
                  <a:gd name="T80" fmla="*/ 190 w 76"/>
                  <a:gd name="T81" fmla="*/ 41 h 37"/>
                  <a:gd name="T82" fmla="*/ 201 w 76"/>
                  <a:gd name="T83" fmla="*/ 39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6" h="37">
                    <a:moveTo>
                      <a:pt x="73" y="14"/>
                    </a:moveTo>
                    <a:lnTo>
                      <a:pt x="74" y="14"/>
                    </a:lnTo>
                    <a:lnTo>
                      <a:pt x="76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69" y="15"/>
                    </a:lnTo>
                    <a:lnTo>
                      <a:pt x="59" y="14"/>
                    </a:lnTo>
                    <a:lnTo>
                      <a:pt x="46" y="11"/>
                    </a:lnTo>
                    <a:lnTo>
                      <a:pt x="39" y="9"/>
                    </a:lnTo>
                    <a:lnTo>
                      <a:pt x="32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5" y="21"/>
                    </a:lnTo>
                    <a:lnTo>
                      <a:pt x="10" y="26"/>
                    </a:lnTo>
                    <a:lnTo>
                      <a:pt x="17" y="31"/>
                    </a:lnTo>
                    <a:lnTo>
                      <a:pt x="24" y="37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7" y="24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3" y="4"/>
                    </a:lnTo>
                    <a:lnTo>
                      <a:pt x="40" y="7"/>
                    </a:lnTo>
                    <a:lnTo>
                      <a:pt x="46" y="11"/>
                    </a:lnTo>
                    <a:lnTo>
                      <a:pt x="59" y="14"/>
                    </a:lnTo>
                    <a:lnTo>
                      <a:pt x="69" y="15"/>
                    </a:lnTo>
                    <a:lnTo>
                      <a:pt x="7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2" name="Freeform 437"/>
              <p:cNvSpPr>
                <a:spLocks/>
              </p:cNvSpPr>
              <p:nvPr/>
            </p:nvSpPr>
            <p:spPr bwMode="auto">
              <a:xfrm>
                <a:off x="1403" y="1967"/>
                <a:ext cx="112" cy="19"/>
              </a:xfrm>
              <a:custGeom>
                <a:avLst/>
                <a:gdLst>
                  <a:gd name="T0" fmla="*/ 109 w 41"/>
                  <a:gd name="T1" fmla="*/ 11 h 7"/>
                  <a:gd name="T2" fmla="*/ 112 w 41"/>
                  <a:gd name="T3" fmla="*/ 11 h 7"/>
                  <a:gd name="T4" fmla="*/ 112 w 41"/>
                  <a:gd name="T5" fmla="*/ 5 h 7"/>
                  <a:gd name="T6" fmla="*/ 112 w 41"/>
                  <a:gd name="T7" fmla="*/ 11 h 7"/>
                  <a:gd name="T8" fmla="*/ 98 w 41"/>
                  <a:gd name="T9" fmla="*/ 14 h 7"/>
                  <a:gd name="T10" fmla="*/ 68 w 41"/>
                  <a:gd name="T11" fmla="*/ 19 h 7"/>
                  <a:gd name="T12" fmla="*/ 41 w 41"/>
                  <a:gd name="T13" fmla="*/ 19 h 7"/>
                  <a:gd name="T14" fmla="*/ 33 w 41"/>
                  <a:gd name="T15" fmla="*/ 19 h 7"/>
                  <a:gd name="T16" fmla="*/ 30 w 41"/>
                  <a:gd name="T17" fmla="*/ 14 h 7"/>
                  <a:gd name="T18" fmla="*/ 11 w 41"/>
                  <a:gd name="T19" fmla="*/ 3 h 7"/>
                  <a:gd name="T20" fmla="*/ 0 w 41"/>
                  <a:gd name="T21" fmla="*/ 0 h 7"/>
                  <a:gd name="T22" fmla="*/ 11 w 41"/>
                  <a:gd name="T23" fmla="*/ 3 h 7"/>
                  <a:gd name="T24" fmla="*/ 30 w 41"/>
                  <a:gd name="T25" fmla="*/ 14 h 7"/>
                  <a:gd name="T26" fmla="*/ 33 w 41"/>
                  <a:gd name="T27" fmla="*/ 16 h 7"/>
                  <a:gd name="T28" fmla="*/ 44 w 41"/>
                  <a:gd name="T29" fmla="*/ 19 h 7"/>
                  <a:gd name="T30" fmla="*/ 71 w 41"/>
                  <a:gd name="T31" fmla="*/ 16 h 7"/>
                  <a:gd name="T32" fmla="*/ 98 w 41"/>
                  <a:gd name="T33" fmla="*/ 14 h 7"/>
                  <a:gd name="T34" fmla="*/ 109 w 41"/>
                  <a:gd name="T35" fmla="*/ 11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" h="7">
                    <a:moveTo>
                      <a:pt x="40" y="4"/>
                    </a:moveTo>
                    <a:lnTo>
                      <a:pt x="41" y="4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36" y="5"/>
                    </a:lnTo>
                    <a:lnTo>
                      <a:pt x="25" y="7"/>
                    </a:lnTo>
                    <a:lnTo>
                      <a:pt x="15" y="7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3" name="Freeform 438"/>
              <p:cNvSpPr>
                <a:spLocks/>
              </p:cNvSpPr>
              <p:nvPr/>
            </p:nvSpPr>
            <p:spPr bwMode="auto">
              <a:xfrm>
                <a:off x="1345" y="1939"/>
                <a:ext cx="170" cy="66"/>
              </a:xfrm>
              <a:custGeom>
                <a:avLst/>
                <a:gdLst>
                  <a:gd name="T0" fmla="*/ 165 w 62"/>
                  <a:gd name="T1" fmla="*/ 58 h 24"/>
                  <a:gd name="T2" fmla="*/ 167 w 62"/>
                  <a:gd name="T3" fmla="*/ 58 h 24"/>
                  <a:gd name="T4" fmla="*/ 170 w 62"/>
                  <a:gd name="T5" fmla="*/ 55 h 24"/>
                  <a:gd name="T6" fmla="*/ 167 w 62"/>
                  <a:gd name="T7" fmla="*/ 58 h 24"/>
                  <a:gd name="T8" fmla="*/ 143 w 62"/>
                  <a:gd name="T9" fmla="*/ 66 h 24"/>
                  <a:gd name="T10" fmla="*/ 123 w 62"/>
                  <a:gd name="T11" fmla="*/ 66 h 24"/>
                  <a:gd name="T12" fmla="*/ 99 w 62"/>
                  <a:gd name="T13" fmla="*/ 66 h 24"/>
                  <a:gd name="T14" fmla="*/ 74 w 62"/>
                  <a:gd name="T15" fmla="*/ 58 h 24"/>
                  <a:gd name="T16" fmla="*/ 55 w 62"/>
                  <a:gd name="T17" fmla="*/ 47 h 24"/>
                  <a:gd name="T18" fmla="*/ 38 w 62"/>
                  <a:gd name="T19" fmla="*/ 39 h 24"/>
                  <a:gd name="T20" fmla="*/ 11 w 62"/>
                  <a:gd name="T21" fmla="*/ 11 h 24"/>
                  <a:gd name="T22" fmla="*/ 0 w 62"/>
                  <a:gd name="T23" fmla="*/ 0 h 24"/>
                  <a:gd name="T24" fmla="*/ 14 w 62"/>
                  <a:gd name="T25" fmla="*/ 11 h 24"/>
                  <a:gd name="T26" fmla="*/ 41 w 62"/>
                  <a:gd name="T27" fmla="*/ 39 h 24"/>
                  <a:gd name="T28" fmla="*/ 58 w 62"/>
                  <a:gd name="T29" fmla="*/ 47 h 24"/>
                  <a:gd name="T30" fmla="*/ 74 w 62"/>
                  <a:gd name="T31" fmla="*/ 58 h 24"/>
                  <a:gd name="T32" fmla="*/ 99 w 62"/>
                  <a:gd name="T33" fmla="*/ 61 h 24"/>
                  <a:gd name="T34" fmla="*/ 123 w 62"/>
                  <a:gd name="T35" fmla="*/ 66 h 24"/>
                  <a:gd name="T36" fmla="*/ 143 w 62"/>
                  <a:gd name="T37" fmla="*/ 61 h 24"/>
                  <a:gd name="T38" fmla="*/ 165 w 62"/>
                  <a:gd name="T39" fmla="*/ 58 h 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2" h="24">
                    <a:moveTo>
                      <a:pt x="60" y="21"/>
                    </a:moveTo>
                    <a:lnTo>
                      <a:pt x="61" y="21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52" y="24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27" y="21"/>
                    </a:lnTo>
                    <a:lnTo>
                      <a:pt x="20" y="17"/>
                    </a:lnTo>
                    <a:lnTo>
                      <a:pt x="1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5" y="14"/>
                    </a:lnTo>
                    <a:lnTo>
                      <a:pt x="21" y="17"/>
                    </a:lnTo>
                    <a:lnTo>
                      <a:pt x="27" y="21"/>
                    </a:lnTo>
                    <a:lnTo>
                      <a:pt x="36" y="22"/>
                    </a:lnTo>
                    <a:lnTo>
                      <a:pt x="45" y="24"/>
                    </a:lnTo>
                    <a:lnTo>
                      <a:pt x="52" y="22"/>
                    </a:lnTo>
                    <a:lnTo>
                      <a:pt x="6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4" name="Freeform 439"/>
              <p:cNvSpPr>
                <a:spLocks/>
              </p:cNvSpPr>
              <p:nvPr/>
            </p:nvSpPr>
            <p:spPr bwMode="auto">
              <a:xfrm>
                <a:off x="1449" y="2013"/>
                <a:ext cx="50" cy="8"/>
              </a:xfrm>
              <a:custGeom>
                <a:avLst/>
                <a:gdLst>
                  <a:gd name="T0" fmla="*/ 47 w 18"/>
                  <a:gd name="T1" fmla="*/ 5 h 3"/>
                  <a:gd name="T2" fmla="*/ 50 w 18"/>
                  <a:gd name="T3" fmla="*/ 5 h 3"/>
                  <a:gd name="T4" fmla="*/ 47 w 18"/>
                  <a:gd name="T5" fmla="*/ 5 h 3"/>
                  <a:gd name="T6" fmla="*/ 42 w 18"/>
                  <a:gd name="T7" fmla="*/ 8 h 3"/>
                  <a:gd name="T8" fmla="*/ 33 w 18"/>
                  <a:gd name="T9" fmla="*/ 8 h 3"/>
                  <a:gd name="T10" fmla="*/ 14 w 18"/>
                  <a:gd name="T11" fmla="*/ 5 h 3"/>
                  <a:gd name="T12" fmla="*/ 6 w 18"/>
                  <a:gd name="T13" fmla="*/ 5 h 3"/>
                  <a:gd name="T14" fmla="*/ 0 w 18"/>
                  <a:gd name="T15" fmla="*/ 0 h 3"/>
                  <a:gd name="T16" fmla="*/ 6 w 18"/>
                  <a:gd name="T17" fmla="*/ 0 h 3"/>
                  <a:gd name="T18" fmla="*/ 14 w 18"/>
                  <a:gd name="T19" fmla="*/ 5 h 3"/>
                  <a:gd name="T20" fmla="*/ 33 w 18"/>
                  <a:gd name="T21" fmla="*/ 5 h 3"/>
                  <a:gd name="T22" fmla="*/ 42 w 18"/>
                  <a:gd name="T23" fmla="*/ 5 h 3"/>
                  <a:gd name="T24" fmla="*/ 47 w 18"/>
                  <a:gd name="T25" fmla="*/ 5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17" y="2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5" name="Freeform 440"/>
              <p:cNvSpPr>
                <a:spLocks/>
              </p:cNvSpPr>
              <p:nvPr/>
            </p:nvSpPr>
            <p:spPr bwMode="auto">
              <a:xfrm>
                <a:off x="1323" y="1934"/>
                <a:ext cx="38" cy="35"/>
              </a:xfrm>
              <a:custGeom>
                <a:avLst/>
                <a:gdLst>
                  <a:gd name="T0" fmla="*/ 38 w 14"/>
                  <a:gd name="T1" fmla="*/ 35 h 13"/>
                  <a:gd name="T2" fmla="*/ 35 w 14"/>
                  <a:gd name="T3" fmla="*/ 35 h 13"/>
                  <a:gd name="T4" fmla="*/ 11 w 14"/>
                  <a:gd name="T5" fmla="*/ 11 h 13"/>
                  <a:gd name="T6" fmla="*/ 5 w 14"/>
                  <a:gd name="T7" fmla="*/ 3 h 13"/>
                  <a:gd name="T8" fmla="*/ 0 w 14"/>
                  <a:gd name="T9" fmla="*/ 0 h 13"/>
                  <a:gd name="T10" fmla="*/ 5 w 14"/>
                  <a:gd name="T11" fmla="*/ 3 h 13"/>
                  <a:gd name="T12" fmla="*/ 11 w 14"/>
                  <a:gd name="T13" fmla="*/ 8 h 13"/>
                  <a:gd name="T14" fmla="*/ 38 w 14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3" y="13"/>
                    </a:lnTo>
                    <a:lnTo>
                      <a:pt x="4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6" name="Freeform 441"/>
              <p:cNvSpPr>
                <a:spLocks/>
              </p:cNvSpPr>
              <p:nvPr/>
            </p:nvSpPr>
            <p:spPr bwMode="auto">
              <a:xfrm>
                <a:off x="1307" y="1846"/>
                <a:ext cx="21" cy="79"/>
              </a:xfrm>
              <a:custGeom>
                <a:avLst/>
                <a:gdLst>
                  <a:gd name="T0" fmla="*/ 21 w 8"/>
                  <a:gd name="T1" fmla="*/ 76 h 29"/>
                  <a:gd name="T2" fmla="*/ 21 w 8"/>
                  <a:gd name="T3" fmla="*/ 79 h 29"/>
                  <a:gd name="T4" fmla="*/ 13 w 8"/>
                  <a:gd name="T5" fmla="*/ 68 h 29"/>
                  <a:gd name="T6" fmla="*/ 8 w 8"/>
                  <a:gd name="T7" fmla="*/ 63 h 29"/>
                  <a:gd name="T8" fmla="*/ 0 w 8"/>
                  <a:gd name="T9" fmla="*/ 52 h 29"/>
                  <a:gd name="T10" fmla="*/ 0 w 8"/>
                  <a:gd name="T11" fmla="*/ 33 h 29"/>
                  <a:gd name="T12" fmla="*/ 0 w 8"/>
                  <a:gd name="T13" fmla="*/ 22 h 29"/>
                  <a:gd name="T14" fmla="*/ 0 w 8"/>
                  <a:gd name="T15" fmla="*/ 19 h 29"/>
                  <a:gd name="T16" fmla="*/ 5 w 8"/>
                  <a:gd name="T17" fmla="*/ 11 h 29"/>
                  <a:gd name="T18" fmla="*/ 8 w 8"/>
                  <a:gd name="T19" fmla="*/ 8 h 29"/>
                  <a:gd name="T20" fmla="*/ 11 w 8"/>
                  <a:gd name="T21" fmla="*/ 0 h 29"/>
                  <a:gd name="T22" fmla="*/ 8 w 8"/>
                  <a:gd name="T23" fmla="*/ 8 h 29"/>
                  <a:gd name="T24" fmla="*/ 5 w 8"/>
                  <a:gd name="T25" fmla="*/ 14 h 29"/>
                  <a:gd name="T26" fmla="*/ 5 w 8"/>
                  <a:gd name="T27" fmla="*/ 25 h 29"/>
                  <a:gd name="T28" fmla="*/ 5 w 8"/>
                  <a:gd name="T29" fmla="*/ 33 h 29"/>
                  <a:gd name="T30" fmla="*/ 5 w 8"/>
                  <a:gd name="T31" fmla="*/ 52 h 29"/>
                  <a:gd name="T32" fmla="*/ 8 w 8"/>
                  <a:gd name="T33" fmla="*/ 63 h 29"/>
                  <a:gd name="T34" fmla="*/ 13 w 8"/>
                  <a:gd name="T35" fmla="*/ 68 h 29"/>
                  <a:gd name="T36" fmla="*/ 21 w 8"/>
                  <a:gd name="T37" fmla="*/ 7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" h="29">
                    <a:moveTo>
                      <a:pt x="8" y="28"/>
                    </a:moveTo>
                    <a:lnTo>
                      <a:pt x="8" y="29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7" name="Freeform 442"/>
              <p:cNvSpPr>
                <a:spLocks/>
              </p:cNvSpPr>
              <p:nvPr/>
            </p:nvSpPr>
            <p:spPr bwMode="auto">
              <a:xfrm>
                <a:off x="1337" y="1868"/>
                <a:ext cx="192" cy="96"/>
              </a:xfrm>
              <a:custGeom>
                <a:avLst/>
                <a:gdLst>
                  <a:gd name="T0" fmla="*/ 181 w 70"/>
                  <a:gd name="T1" fmla="*/ 33 h 35"/>
                  <a:gd name="T2" fmla="*/ 192 w 70"/>
                  <a:gd name="T3" fmla="*/ 33 h 35"/>
                  <a:gd name="T4" fmla="*/ 187 w 70"/>
                  <a:gd name="T5" fmla="*/ 38 h 35"/>
                  <a:gd name="T6" fmla="*/ 181 w 70"/>
                  <a:gd name="T7" fmla="*/ 38 h 35"/>
                  <a:gd name="T8" fmla="*/ 167 w 70"/>
                  <a:gd name="T9" fmla="*/ 41 h 35"/>
                  <a:gd name="T10" fmla="*/ 154 w 70"/>
                  <a:gd name="T11" fmla="*/ 41 h 35"/>
                  <a:gd name="T12" fmla="*/ 134 w 70"/>
                  <a:gd name="T13" fmla="*/ 41 h 35"/>
                  <a:gd name="T14" fmla="*/ 91 w 70"/>
                  <a:gd name="T15" fmla="*/ 19 h 35"/>
                  <a:gd name="T16" fmla="*/ 66 w 70"/>
                  <a:gd name="T17" fmla="*/ 14 h 35"/>
                  <a:gd name="T18" fmla="*/ 38 w 70"/>
                  <a:gd name="T19" fmla="*/ 5 h 35"/>
                  <a:gd name="T20" fmla="*/ 22 w 70"/>
                  <a:gd name="T21" fmla="*/ 0 h 35"/>
                  <a:gd name="T22" fmla="*/ 11 w 70"/>
                  <a:gd name="T23" fmla="*/ 3 h 35"/>
                  <a:gd name="T24" fmla="*/ 8 w 70"/>
                  <a:gd name="T25" fmla="*/ 11 h 35"/>
                  <a:gd name="T26" fmla="*/ 8 w 70"/>
                  <a:gd name="T27" fmla="*/ 16 h 35"/>
                  <a:gd name="T28" fmla="*/ 11 w 70"/>
                  <a:gd name="T29" fmla="*/ 30 h 35"/>
                  <a:gd name="T30" fmla="*/ 19 w 70"/>
                  <a:gd name="T31" fmla="*/ 41 h 35"/>
                  <a:gd name="T32" fmla="*/ 25 w 70"/>
                  <a:gd name="T33" fmla="*/ 47 h 35"/>
                  <a:gd name="T34" fmla="*/ 36 w 70"/>
                  <a:gd name="T35" fmla="*/ 52 h 35"/>
                  <a:gd name="T36" fmla="*/ 77 w 70"/>
                  <a:gd name="T37" fmla="*/ 74 h 35"/>
                  <a:gd name="T38" fmla="*/ 80 w 70"/>
                  <a:gd name="T39" fmla="*/ 77 h 35"/>
                  <a:gd name="T40" fmla="*/ 99 w 70"/>
                  <a:gd name="T41" fmla="*/ 88 h 35"/>
                  <a:gd name="T42" fmla="*/ 123 w 70"/>
                  <a:gd name="T43" fmla="*/ 96 h 35"/>
                  <a:gd name="T44" fmla="*/ 137 w 70"/>
                  <a:gd name="T45" fmla="*/ 96 h 35"/>
                  <a:gd name="T46" fmla="*/ 148 w 70"/>
                  <a:gd name="T47" fmla="*/ 96 h 35"/>
                  <a:gd name="T48" fmla="*/ 181 w 70"/>
                  <a:gd name="T49" fmla="*/ 91 h 35"/>
                  <a:gd name="T50" fmla="*/ 148 w 70"/>
                  <a:gd name="T51" fmla="*/ 96 h 35"/>
                  <a:gd name="T52" fmla="*/ 137 w 70"/>
                  <a:gd name="T53" fmla="*/ 96 h 35"/>
                  <a:gd name="T54" fmla="*/ 123 w 70"/>
                  <a:gd name="T55" fmla="*/ 96 h 35"/>
                  <a:gd name="T56" fmla="*/ 107 w 70"/>
                  <a:gd name="T57" fmla="*/ 96 h 35"/>
                  <a:gd name="T58" fmla="*/ 93 w 70"/>
                  <a:gd name="T59" fmla="*/ 88 h 35"/>
                  <a:gd name="T60" fmla="*/ 82 w 70"/>
                  <a:gd name="T61" fmla="*/ 82 h 35"/>
                  <a:gd name="T62" fmla="*/ 69 w 70"/>
                  <a:gd name="T63" fmla="*/ 74 h 35"/>
                  <a:gd name="T64" fmla="*/ 33 w 70"/>
                  <a:gd name="T65" fmla="*/ 52 h 35"/>
                  <a:gd name="T66" fmla="*/ 14 w 70"/>
                  <a:gd name="T67" fmla="*/ 38 h 35"/>
                  <a:gd name="T68" fmla="*/ 8 w 70"/>
                  <a:gd name="T69" fmla="*/ 27 h 35"/>
                  <a:gd name="T70" fmla="*/ 5 w 70"/>
                  <a:gd name="T71" fmla="*/ 16 h 35"/>
                  <a:gd name="T72" fmla="*/ 0 w 70"/>
                  <a:gd name="T73" fmla="*/ 11 h 35"/>
                  <a:gd name="T74" fmla="*/ 5 w 70"/>
                  <a:gd name="T75" fmla="*/ 3 h 35"/>
                  <a:gd name="T76" fmla="*/ 8 w 70"/>
                  <a:gd name="T77" fmla="*/ 0 h 35"/>
                  <a:gd name="T78" fmla="*/ 14 w 70"/>
                  <a:gd name="T79" fmla="*/ 0 h 35"/>
                  <a:gd name="T80" fmla="*/ 41 w 70"/>
                  <a:gd name="T81" fmla="*/ 5 h 35"/>
                  <a:gd name="T82" fmla="*/ 69 w 70"/>
                  <a:gd name="T83" fmla="*/ 11 h 35"/>
                  <a:gd name="T84" fmla="*/ 93 w 70"/>
                  <a:gd name="T85" fmla="*/ 19 h 35"/>
                  <a:gd name="T86" fmla="*/ 134 w 70"/>
                  <a:gd name="T87" fmla="*/ 38 h 35"/>
                  <a:gd name="T88" fmla="*/ 154 w 70"/>
                  <a:gd name="T89" fmla="*/ 41 h 35"/>
                  <a:gd name="T90" fmla="*/ 167 w 70"/>
                  <a:gd name="T91" fmla="*/ 38 h 35"/>
                  <a:gd name="T92" fmla="*/ 181 w 70"/>
                  <a:gd name="T93" fmla="*/ 33 h 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0" h="35">
                    <a:moveTo>
                      <a:pt x="66" y="12"/>
                    </a:moveTo>
                    <a:lnTo>
                      <a:pt x="70" y="12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1" y="15"/>
                    </a:lnTo>
                    <a:lnTo>
                      <a:pt x="56" y="15"/>
                    </a:lnTo>
                    <a:lnTo>
                      <a:pt x="49" y="15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7" y="15"/>
                    </a:lnTo>
                    <a:lnTo>
                      <a:pt x="9" y="17"/>
                    </a:lnTo>
                    <a:lnTo>
                      <a:pt x="13" y="19"/>
                    </a:lnTo>
                    <a:lnTo>
                      <a:pt x="28" y="27"/>
                    </a:lnTo>
                    <a:lnTo>
                      <a:pt x="29" y="28"/>
                    </a:lnTo>
                    <a:lnTo>
                      <a:pt x="36" y="32"/>
                    </a:lnTo>
                    <a:lnTo>
                      <a:pt x="45" y="35"/>
                    </a:lnTo>
                    <a:lnTo>
                      <a:pt x="50" y="35"/>
                    </a:lnTo>
                    <a:lnTo>
                      <a:pt x="54" y="35"/>
                    </a:lnTo>
                    <a:lnTo>
                      <a:pt x="66" y="33"/>
                    </a:lnTo>
                    <a:lnTo>
                      <a:pt x="54" y="35"/>
                    </a:lnTo>
                    <a:lnTo>
                      <a:pt x="50" y="35"/>
                    </a:lnTo>
                    <a:lnTo>
                      <a:pt x="45" y="35"/>
                    </a:lnTo>
                    <a:lnTo>
                      <a:pt x="39" y="35"/>
                    </a:lnTo>
                    <a:lnTo>
                      <a:pt x="34" y="32"/>
                    </a:lnTo>
                    <a:lnTo>
                      <a:pt x="30" y="30"/>
                    </a:lnTo>
                    <a:lnTo>
                      <a:pt x="25" y="27"/>
                    </a:lnTo>
                    <a:lnTo>
                      <a:pt x="12" y="19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5" y="2"/>
                    </a:lnTo>
                    <a:lnTo>
                      <a:pt x="25" y="4"/>
                    </a:lnTo>
                    <a:lnTo>
                      <a:pt x="34" y="7"/>
                    </a:lnTo>
                    <a:lnTo>
                      <a:pt x="49" y="14"/>
                    </a:lnTo>
                    <a:lnTo>
                      <a:pt x="56" y="15"/>
                    </a:lnTo>
                    <a:lnTo>
                      <a:pt x="61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8" name="Freeform 443"/>
              <p:cNvSpPr>
                <a:spLocks/>
              </p:cNvSpPr>
              <p:nvPr/>
            </p:nvSpPr>
            <p:spPr bwMode="auto">
              <a:xfrm>
                <a:off x="1350" y="1887"/>
                <a:ext cx="173" cy="55"/>
              </a:xfrm>
              <a:custGeom>
                <a:avLst/>
                <a:gdLst>
                  <a:gd name="T0" fmla="*/ 165 w 63"/>
                  <a:gd name="T1" fmla="*/ 52 h 20"/>
                  <a:gd name="T2" fmla="*/ 168 w 63"/>
                  <a:gd name="T3" fmla="*/ 52 h 20"/>
                  <a:gd name="T4" fmla="*/ 173 w 63"/>
                  <a:gd name="T5" fmla="*/ 55 h 20"/>
                  <a:gd name="T6" fmla="*/ 168 w 63"/>
                  <a:gd name="T7" fmla="*/ 55 h 20"/>
                  <a:gd name="T8" fmla="*/ 165 w 63"/>
                  <a:gd name="T9" fmla="*/ 55 h 20"/>
                  <a:gd name="T10" fmla="*/ 99 w 63"/>
                  <a:gd name="T11" fmla="*/ 55 h 20"/>
                  <a:gd name="T12" fmla="*/ 91 w 63"/>
                  <a:gd name="T13" fmla="*/ 55 h 20"/>
                  <a:gd name="T14" fmla="*/ 77 w 63"/>
                  <a:gd name="T15" fmla="*/ 52 h 20"/>
                  <a:gd name="T16" fmla="*/ 60 w 63"/>
                  <a:gd name="T17" fmla="*/ 41 h 20"/>
                  <a:gd name="T18" fmla="*/ 49 w 63"/>
                  <a:gd name="T19" fmla="*/ 36 h 20"/>
                  <a:gd name="T20" fmla="*/ 41 w 63"/>
                  <a:gd name="T21" fmla="*/ 33 h 20"/>
                  <a:gd name="T22" fmla="*/ 33 w 63"/>
                  <a:gd name="T23" fmla="*/ 25 h 20"/>
                  <a:gd name="T24" fmla="*/ 11 w 63"/>
                  <a:gd name="T25" fmla="*/ 11 h 20"/>
                  <a:gd name="T26" fmla="*/ 0 w 63"/>
                  <a:gd name="T27" fmla="*/ 0 h 20"/>
                  <a:gd name="T28" fmla="*/ 14 w 63"/>
                  <a:gd name="T29" fmla="*/ 11 h 20"/>
                  <a:gd name="T30" fmla="*/ 27 w 63"/>
                  <a:gd name="T31" fmla="*/ 22 h 20"/>
                  <a:gd name="T32" fmla="*/ 47 w 63"/>
                  <a:gd name="T33" fmla="*/ 33 h 20"/>
                  <a:gd name="T34" fmla="*/ 49 w 63"/>
                  <a:gd name="T35" fmla="*/ 36 h 20"/>
                  <a:gd name="T36" fmla="*/ 63 w 63"/>
                  <a:gd name="T37" fmla="*/ 41 h 20"/>
                  <a:gd name="T38" fmla="*/ 80 w 63"/>
                  <a:gd name="T39" fmla="*/ 52 h 20"/>
                  <a:gd name="T40" fmla="*/ 91 w 63"/>
                  <a:gd name="T41" fmla="*/ 55 h 20"/>
                  <a:gd name="T42" fmla="*/ 99 w 63"/>
                  <a:gd name="T43" fmla="*/ 55 h 20"/>
                  <a:gd name="T44" fmla="*/ 165 w 63"/>
                  <a:gd name="T45" fmla="*/ 5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3" h="20">
                    <a:moveTo>
                      <a:pt x="60" y="19"/>
                    </a:moveTo>
                    <a:lnTo>
                      <a:pt x="61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60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28" y="19"/>
                    </a:lnTo>
                    <a:lnTo>
                      <a:pt x="22" y="15"/>
                    </a:lnTo>
                    <a:lnTo>
                      <a:pt x="18" y="13"/>
                    </a:lnTo>
                    <a:lnTo>
                      <a:pt x="15" y="12"/>
                    </a:lnTo>
                    <a:lnTo>
                      <a:pt x="12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8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23" y="15"/>
                    </a:lnTo>
                    <a:lnTo>
                      <a:pt x="29" y="19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429" name="Freeform 444"/>
              <p:cNvSpPr>
                <a:spLocks/>
              </p:cNvSpPr>
              <p:nvPr/>
            </p:nvSpPr>
            <p:spPr bwMode="auto">
              <a:xfrm>
                <a:off x="1356" y="1882"/>
                <a:ext cx="173" cy="43"/>
              </a:xfrm>
              <a:custGeom>
                <a:avLst/>
                <a:gdLst>
                  <a:gd name="T0" fmla="*/ 168 w 63"/>
                  <a:gd name="T1" fmla="*/ 38 h 16"/>
                  <a:gd name="T2" fmla="*/ 170 w 63"/>
                  <a:gd name="T3" fmla="*/ 38 h 16"/>
                  <a:gd name="T4" fmla="*/ 173 w 63"/>
                  <a:gd name="T5" fmla="*/ 38 h 16"/>
                  <a:gd name="T6" fmla="*/ 170 w 63"/>
                  <a:gd name="T7" fmla="*/ 40 h 16"/>
                  <a:gd name="T8" fmla="*/ 168 w 63"/>
                  <a:gd name="T9" fmla="*/ 40 h 16"/>
                  <a:gd name="T10" fmla="*/ 146 w 63"/>
                  <a:gd name="T11" fmla="*/ 43 h 16"/>
                  <a:gd name="T12" fmla="*/ 126 w 63"/>
                  <a:gd name="T13" fmla="*/ 43 h 16"/>
                  <a:gd name="T14" fmla="*/ 104 w 63"/>
                  <a:gd name="T15" fmla="*/ 40 h 16"/>
                  <a:gd name="T16" fmla="*/ 63 w 63"/>
                  <a:gd name="T17" fmla="*/ 24 h 16"/>
                  <a:gd name="T18" fmla="*/ 47 w 63"/>
                  <a:gd name="T19" fmla="*/ 19 h 16"/>
                  <a:gd name="T20" fmla="*/ 14 w 63"/>
                  <a:gd name="T21" fmla="*/ 5 h 16"/>
                  <a:gd name="T22" fmla="*/ 0 w 63"/>
                  <a:gd name="T23" fmla="*/ 0 h 16"/>
                  <a:gd name="T24" fmla="*/ 14 w 63"/>
                  <a:gd name="T25" fmla="*/ 5 h 16"/>
                  <a:gd name="T26" fmla="*/ 47 w 63"/>
                  <a:gd name="T27" fmla="*/ 16 h 16"/>
                  <a:gd name="T28" fmla="*/ 69 w 63"/>
                  <a:gd name="T29" fmla="*/ 24 h 16"/>
                  <a:gd name="T30" fmla="*/ 104 w 63"/>
                  <a:gd name="T31" fmla="*/ 40 h 16"/>
                  <a:gd name="T32" fmla="*/ 129 w 63"/>
                  <a:gd name="T33" fmla="*/ 43 h 16"/>
                  <a:gd name="T34" fmla="*/ 146 w 63"/>
                  <a:gd name="T35" fmla="*/ 40 h 16"/>
                  <a:gd name="T36" fmla="*/ 168 w 63"/>
                  <a:gd name="T37" fmla="*/ 3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3" h="16">
                    <a:moveTo>
                      <a:pt x="61" y="14"/>
                    </a:moveTo>
                    <a:lnTo>
                      <a:pt x="62" y="14"/>
                    </a:lnTo>
                    <a:lnTo>
                      <a:pt x="63" y="14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8" y="15"/>
                    </a:lnTo>
                    <a:lnTo>
                      <a:pt x="23" y="9"/>
                    </a:lnTo>
                    <a:lnTo>
                      <a:pt x="17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8" y="15"/>
                    </a:lnTo>
                    <a:lnTo>
                      <a:pt x="47" y="16"/>
                    </a:lnTo>
                    <a:lnTo>
                      <a:pt x="53" y="15"/>
                    </a:lnTo>
                    <a:lnTo>
                      <a:pt x="6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08" name="Group 445"/>
            <p:cNvGrpSpPr>
              <a:grpSpLocks/>
            </p:cNvGrpSpPr>
            <p:nvPr/>
          </p:nvGrpSpPr>
          <p:grpSpPr bwMode="auto">
            <a:xfrm rot="930613">
              <a:off x="1508" y="1960"/>
              <a:ext cx="519" cy="543"/>
              <a:chOff x="1457" y="2098"/>
              <a:chExt cx="519" cy="543"/>
            </a:xfrm>
          </p:grpSpPr>
          <p:sp>
            <p:nvSpPr>
              <p:cNvPr id="22338" name="Freeform 446"/>
              <p:cNvSpPr>
                <a:spLocks/>
              </p:cNvSpPr>
              <p:nvPr/>
            </p:nvSpPr>
            <p:spPr bwMode="auto">
              <a:xfrm>
                <a:off x="1457" y="2178"/>
                <a:ext cx="47" cy="101"/>
              </a:xfrm>
              <a:custGeom>
                <a:avLst/>
                <a:gdLst>
                  <a:gd name="T0" fmla="*/ 0 w 17"/>
                  <a:gd name="T1" fmla="*/ 101 h 37"/>
                  <a:gd name="T2" fmla="*/ 0 w 17"/>
                  <a:gd name="T3" fmla="*/ 98 h 37"/>
                  <a:gd name="T4" fmla="*/ 6 w 17"/>
                  <a:gd name="T5" fmla="*/ 87 h 37"/>
                  <a:gd name="T6" fmla="*/ 11 w 17"/>
                  <a:gd name="T7" fmla="*/ 60 h 37"/>
                  <a:gd name="T8" fmla="*/ 22 w 17"/>
                  <a:gd name="T9" fmla="*/ 38 h 37"/>
                  <a:gd name="T10" fmla="*/ 28 w 17"/>
                  <a:gd name="T11" fmla="*/ 27 h 37"/>
                  <a:gd name="T12" fmla="*/ 41 w 17"/>
                  <a:gd name="T13" fmla="*/ 5 h 37"/>
                  <a:gd name="T14" fmla="*/ 47 w 17"/>
                  <a:gd name="T15" fmla="*/ 0 h 37"/>
                  <a:gd name="T16" fmla="*/ 41 w 17"/>
                  <a:gd name="T17" fmla="*/ 5 h 37"/>
                  <a:gd name="T18" fmla="*/ 33 w 17"/>
                  <a:gd name="T19" fmla="*/ 27 h 37"/>
                  <a:gd name="T20" fmla="*/ 25 w 17"/>
                  <a:gd name="T21" fmla="*/ 38 h 37"/>
                  <a:gd name="T22" fmla="*/ 14 w 17"/>
                  <a:gd name="T23" fmla="*/ 60 h 37"/>
                  <a:gd name="T24" fmla="*/ 6 w 17"/>
                  <a:gd name="T25" fmla="*/ 87 h 37"/>
                  <a:gd name="T26" fmla="*/ 0 w 17"/>
                  <a:gd name="T27" fmla="*/ 101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37">
                    <a:moveTo>
                      <a:pt x="0" y="37"/>
                    </a:moveTo>
                    <a:lnTo>
                      <a:pt x="0" y="36"/>
                    </a:lnTo>
                    <a:lnTo>
                      <a:pt x="2" y="32"/>
                    </a:lnTo>
                    <a:lnTo>
                      <a:pt x="4" y="22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10"/>
                    </a:lnTo>
                    <a:lnTo>
                      <a:pt x="9" y="14"/>
                    </a:lnTo>
                    <a:lnTo>
                      <a:pt x="5" y="22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39" name="Freeform 447"/>
              <p:cNvSpPr>
                <a:spLocks/>
              </p:cNvSpPr>
              <p:nvPr/>
            </p:nvSpPr>
            <p:spPr bwMode="auto">
              <a:xfrm>
                <a:off x="1534" y="2098"/>
                <a:ext cx="110" cy="55"/>
              </a:xfrm>
              <a:custGeom>
                <a:avLst/>
                <a:gdLst>
                  <a:gd name="T0" fmla="*/ 3 w 40"/>
                  <a:gd name="T1" fmla="*/ 55 h 20"/>
                  <a:gd name="T2" fmla="*/ 0 w 40"/>
                  <a:gd name="T3" fmla="*/ 55 h 20"/>
                  <a:gd name="T4" fmla="*/ 0 w 40"/>
                  <a:gd name="T5" fmla="*/ 52 h 20"/>
                  <a:gd name="T6" fmla="*/ 41 w 40"/>
                  <a:gd name="T7" fmla="*/ 33 h 20"/>
                  <a:gd name="T8" fmla="*/ 77 w 40"/>
                  <a:gd name="T9" fmla="*/ 11 h 20"/>
                  <a:gd name="T10" fmla="*/ 99 w 40"/>
                  <a:gd name="T11" fmla="*/ 6 h 20"/>
                  <a:gd name="T12" fmla="*/ 110 w 40"/>
                  <a:gd name="T13" fmla="*/ 0 h 20"/>
                  <a:gd name="T14" fmla="*/ 99 w 40"/>
                  <a:gd name="T15" fmla="*/ 6 h 20"/>
                  <a:gd name="T16" fmla="*/ 77 w 40"/>
                  <a:gd name="T17" fmla="*/ 14 h 20"/>
                  <a:gd name="T18" fmla="*/ 41 w 40"/>
                  <a:gd name="T19" fmla="*/ 33 h 20"/>
                  <a:gd name="T20" fmla="*/ 3 w 40"/>
                  <a:gd name="T21" fmla="*/ 5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20">
                    <a:moveTo>
                      <a:pt x="1" y="20"/>
                    </a:moveTo>
                    <a:lnTo>
                      <a:pt x="0" y="20"/>
                    </a:lnTo>
                    <a:lnTo>
                      <a:pt x="0" y="19"/>
                    </a:lnTo>
                    <a:lnTo>
                      <a:pt x="15" y="12"/>
                    </a:lnTo>
                    <a:lnTo>
                      <a:pt x="28" y="4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15" y="12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0" name="Freeform 448"/>
              <p:cNvSpPr>
                <a:spLocks/>
              </p:cNvSpPr>
              <p:nvPr/>
            </p:nvSpPr>
            <p:spPr bwMode="auto">
              <a:xfrm>
                <a:off x="1474" y="2107"/>
                <a:ext cx="211" cy="225"/>
              </a:xfrm>
              <a:custGeom>
                <a:avLst/>
                <a:gdLst>
                  <a:gd name="T0" fmla="*/ 3 w 77"/>
                  <a:gd name="T1" fmla="*/ 214 h 82"/>
                  <a:gd name="T2" fmla="*/ 3 w 77"/>
                  <a:gd name="T3" fmla="*/ 217 h 82"/>
                  <a:gd name="T4" fmla="*/ 0 w 77"/>
                  <a:gd name="T5" fmla="*/ 225 h 82"/>
                  <a:gd name="T6" fmla="*/ 0 w 77"/>
                  <a:gd name="T7" fmla="*/ 217 h 82"/>
                  <a:gd name="T8" fmla="*/ 0 w 77"/>
                  <a:gd name="T9" fmla="*/ 214 h 82"/>
                  <a:gd name="T10" fmla="*/ 3 w 77"/>
                  <a:gd name="T11" fmla="*/ 214 h 82"/>
                  <a:gd name="T12" fmla="*/ 3 w 77"/>
                  <a:gd name="T13" fmla="*/ 203 h 82"/>
                  <a:gd name="T14" fmla="*/ 8 w 77"/>
                  <a:gd name="T15" fmla="*/ 176 h 82"/>
                  <a:gd name="T16" fmla="*/ 11 w 77"/>
                  <a:gd name="T17" fmla="*/ 159 h 82"/>
                  <a:gd name="T18" fmla="*/ 16 w 77"/>
                  <a:gd name="T19" fmla="*/ 143 h 82"/>
                  <a:gd name="T20" fmla="*/ 25 w 77"/>
                  <a:gd name="T21" fmla="*/ 123 h 82"/>
                  <a:gd name="T22" fmla="*/ 38 w 77"/>
                  <a:gd name="T23" fmla="*/ 104 h 82"/>
                  <a:gd name="T24" fmla="*/ 52 w 77"/>
                  <a:gd name="T25" fmla="*/ 88 h 82"/>
                  <a:gd name="T26" fmla="*/ 66 w 77"/>
                  <a:gd name="T27" fmla="*/ 71 h 82"/>
                  <a:gd name="T28" fmla="*/ 93 w 77"/>
                  <a:gd name="T29" fmla="*/ 52 h 82"/>
                  <a:gd name="T30" fmla="*/ 115 w 77"/>
                  <a:gd name="T31" fmla="*/ 38 h 82"/>
                  <a:gd name="T32" fmla="*/ 126 w 77"/>
                  <a:gd name="T33" fmla="*/ 30 h 82"/>
                  <a:gd name="T34" fmla="*/ 148 w 77"/>
                  <a:gd name="T35" fmla="*/ 25 h 82"/>
                  <a:gd name="T36" fmla="*/ 184 w 77"/>
                  <a:gd name="T37" fmla="*/ 11 h 82"/>
                  <a:gd name="T38" fmla="*/ 211 w 77"/>
                  <a:gd name="T39" fmla="*/ 0 h 82"/>
                  <a:gd name="T40" fmla="*/ 184 w 77"/>
                  <a:gd name="T41" fmla="*/ 11 h 82"/>
                  <a:gd name="T42" fmla="*/ 123 w 77"/>
                  <a:gd name="T43" fmla="*/ 33 h 82"/>
                  <a:gd name="T44" fmla="*/ 112 w 77"/>
                  <a:gd name="T45" fmla="*/ 38 h 82"/>
                  <a:gd name="T46" fmla="*/ 93 w 77"/>
                  <a:gd name="T47" fmla="*/ 52 h 82"/>
                  <a:gd name="T48" fmla="*/ 66 w 77"/>
                  <a:gd name="T49" fmla="*/ 74 h 82"/>
                  <a:gd name="T50" fmla="*/ 52 w 77"/>
                  <a:gd name="T51" fmla="*/ 91 h 82"/>
                  <a:gd name="T52" fmla="*/ 38 w 77"/>
                  <a:gd name="T53" fmla="*/ 110 h 82"/>
                  <a:gd name="T54" fmla="*/ 27 w 77"/>
                  <a:gd name="T55" fmla="*/ 126 h 82"/>
                  <a:gd name="T56" fmla="*/ 16 w 77"/>
                  <a:gd name="T57" fmla="*/ 143 h 82"/>
                  <a:gd name="T58" fmla="*/ 11 w 77"/>
                  <a:gd name="T59" fmla="*/ 181 h 82"/>
                  <a:gd name="T60" fmla="*/ 8 w 77"/>
                  <a:gd name="T61" fmla="*/ 203 h 82"/>
                  <a:gd name="T62" fmla="*/ 3 w 77"/>
                  <a:gd name="T63" fmla="*/ 214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" h="82">
                    <a:moveTo>
                      <a:pt x="1" y="78"/>
                    </a:moveTo>
                    <a:lnTo>
                      <a:pt x="1" y="79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4"/>
                    </a:lnTo>
                    <a:lnTo>
                      <a:pt x="3" y="64"/>
                    </a:lnTo>
                    <a:lnTo>
                      <a:pt x="4" y="58"/>
                    </a:lnTo>
                    <a:lnTo>
                      <a:pt x="6" y="52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2"/>
                    </a:lnTo>
                    <a:lnTo>
                      <a:pt x="24" y="26"/>
                    </a:lnTo>
                    <a:lnTo>
                      <a:pt x="34" y="19"/>
                    </a:lnTo>
                    <a:lnTo>
                      <a:pt x="42" y="14"/>
                    </a:lnTo>
                    <a:lnTo>
                      <a:pt x="46" y="11"/>
                    </a:lnTo>
                    <a:lnTo>
                      <a:pt x="54" y="9"/>
                    </a:lnTo>
                    <a:lnTo>
                      <a:pt x="67" y="4"/>
                    </a:lnTo>
                    <a:lnTo>
                      <a:pt x="77" y="0"/>
                    </a:lnTo>
                    <a:lnTo>
                      <a:pt x="67" y="4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7"/>
                    </a:lnTo>
                    <a:lnTo>
                      <a:pt x="19" y="33"/>
                    </a:lnTo>
                    <a:lnTo>
                      <a:pt x="14" y="40"/>
                    </a:lnTo>
                    <a:lnTo>
                      <a:pt x="10" y="46"/>
                    </a:lnTo>
                    <a:lnTo>
                      <a:pt x="6" y="52"/>
                    </a:lnTo>
                    <a:lnTo>
                      <a:pt x="4" y="66"/>
                    </a:lnTo>
                    <a:lnTo>
                      <a:pt x="3" y="74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1" name="Freeform 449"/>
              <p:cNvSpPr>
                <a:spLocks/>
              </p:cNvSpPr>
              <p:nvPr/>
            </p:nvSpPr>
            <p:spPr bwMode="auto">
              <a:xfrm>
                <a:off x="1485" y="2123"/>
                <a:ext cx="241" cy="222"/>
              </a:xfrm>
              <a:custGeom>
                <a:avLst/>
                <a:gdLst>
                  <a:gd name="T0" fmla="*/ 3 w 88"/>
                  <a:gd name="T1" fmla="*/ 211 h 81"/>
                  <a:gd name="T2" fmla="*/ 3 w 88"/>
                  <a:gd name="T3" fmla="*/ 214 h 81"/>
                  <a:gd name="T4" fmla="*/ 0 w 88"/>
                  <a:gd name="T5" fmla="*/ 222 h 81"/>
                  <a:gd name="T6" fmla="*/ 0 w 88"/>
                  <a:gd name="T7" fmla="*/ 214 h 81"/>
                  <a:gd name="T8" fmla="*/ 0 w 88"/>
                  <a:gd name="T9" fmla="*/ 211 h 81"/>
                  <a:gd name="T10" fmla="*/ 5 w 88"/>
                  <a:gd name="T11" fmla="*/ 200 h 81"/>
                  <a:gd name="T12" fmla="*/ 14 w 88"/>
                  <a:gd name="T13" fmla="*/ 173 h 81"/>
                  <a:gd name="T14" fmla="*/ 27 w 88"/>
                  <a:gd name="T15" fmla="*/ 137 h 81"/>
                  <a:gd name="T16" fmla="*/ 38 w 88"/>
                  <a:gd name="T17" fmla="*/ 115 h 81"/>
                  <a:gd name="T18" fmla="*/ 47 w 88"/>
                  <a:gd name="T19" fmla="*/ 96 h 81"/>
                  <a:gd name="T20" fmla="*/ 66 w 88"/>
                  <a:gd name="T21" fmla="*/ 74 h 81"/>
                  <a:gd name="T22" fmla="*/ 77 w 88"/>
                  <a:gd name="T23" fmla="*/ 60 h 81"/>
                  <a:gd name="T24" fmla="*/ 96 w 88"/>
                  <a:gd name="T25" fmla="*/ 47 h 81"/>
                  <a:gd name="T26" fmla="*/ 112 w 88"/>
                  <a:gd name="T27" fmla="*/ 38 h 81"/>
                  <a:gd name="T28" fmla="*/ 140 w 88"/>
                  <a:gd name="T29" fmla="*/ 27 h 81"/>
                  <a:gd name="T30" fmla="*/ 151 w 88"/>
                  <a:gd name="T31" fmla="*/ 25 h 81"/>
                  <a:gd name="T32" fmla="*/ 170 w 88"/>
                  <a:gd name="T33" fmla="*/ 16 h 81"/>
                  <a:gd name="T34" fmla="*/ 214 w 88"/>
                  <a:gd name="T35" fmla="*/ 3 h 81"/>
                  <a:gd name="T36" fmla="*/ 241 w 88"/>
                  <a:gd name="T37" fmla="*/ 0 h 81"/>
                  <a:gd name="T38" fmla="*/ 214 w 88"/>
                  <a:gd name="T39" fmla="*/ 3 h 81"/>
                  <a:gd name="T40" fmla="*/ 181 w 88"/>
                  <a:gd name="T41" fmla="*/ 14 h 81"/>
                  <a:gd name="T42" fmla="*/ 145 w 88"/>
                  <a:gd name="T43" fmla="*/ 25 h 81"/>
                  <a:gd name="T44" fmla="*/ 137 w 88"/>
                  <a:gd name="T45" fmla="*/ 27 h 81"/>
                  <a:gd name="T46" fmla="*/ 112 w 88"/>
                  <a:gd name="T47" fmla="*/ 41 h 81"/>
                  <a:gd name="T48" fmla="*/ 96 w 88"/>
                  <a:gd name="T49" fmla="*/ 52 h 81"/>
                  <a:gd name="T50" fmla="*/ 77 w 88"/>
                  <a:gd name="T51" fmla="*/ 60 h 81"/>
                  <a:gd name="T52" fmla="*/ 66 w 88"/>
                  <a:gd name="T53" fmla="*/ 79 h 81"/>
                  <a:gd name="T54" fmla="*/ 47 w 88"/>
                  <a:gd name="T55" fmla="*/ 96 h 81"/>
                  <a:gd name="T56" fmla="*/ 30 w 88"/>
                  <a:gd name="T57" fmla="*/ 137 h 81"/>
                  <a:gd name="T58" fmla="*/ 16 w 88"/>
                  <a:gd name="T59" fmla="*/ 173 h 81"/>
                  <a:gd name="T60" fmla="*/ 5 w 88"/>
                  <a:gd name="T61" fmla="*/ 200 h 81"/>
                  <a:gd name="T62" fmla="*/ 3 w 88"/>
                  <a:gd name="T63" fmla="*/ 211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" h="81">
                    <a:moveTo>
                      <a:pt x="1" y="77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2" y="73"/>
                    </a:lnTo>
                    <a:lnTo>
                      <a:pt x="5" y="63"/>
                    </a:lnTo>
                    <a:lnTo>
                      <a:pt x="10" y="50"/>
                    </a:lnTo>
                    <a:lnTo>
                      <a:pt x="14" y="42"/>
                    </a:lnTo>
                    <a:lnTo>
                      <a:pt x="17" y="35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5" y="17"/>
                    </a:lnTo>
                    <a:lnTo>
                      <a:pt x="41" y="14"/>
                    </a:lnTo>
                    <a:lnTo>
                      <a:pt x="51" y="10"/>
                    </a:lnTo>
                    <a:lnTo>
                      <a:pt x="55" y="9"/>
                    </a:lnTo>
                    <a:lnTo>
                      <a:pt x="62" y="6"/>
                    </a:lnTo>
                    <a:lnTo>
                      <a:pt x="78" y="1"/>
                    </a:lnTo>
                    <a:lnTo>
                      <a:pt x="88" y="0"/>
                    </a:lnTo>
                    <a:lnTo>
                      <a:pt x="78" y="1"/>
                    </a:lnTo>
                    <a:lnTo>
                      <a:pt x="66" y="5"/>
                    </a:lnTo>
                    <a:lnTo>
                      <a:pt x="53" y="9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5" y="19"/>
                    </a:lnTo>
                    <a:lnTo>
                      <a:pt x="28" y="22"/>
                    </a:lnTo>
                    <a:lnTo>
                      <a:pt x="24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2" name="Freeform 450"/>
              <p:cNvSpPr>
                <a:spLocks/>
              </p:cNvSpPr>
              <p:nvPr/>
            </p:nvSpPr>
            <p:spPr bwMode="auto">
              <a:xfrm>
                <a:off x="1490" y="2246"/>
                <a:ext cx="44" cy="129"/>
              </a:xfrm>
              <a:custGeom>
                <a:avLst/>
                <a:gdLst>
                  <a:gd name="T0" fmla="*/ 3 w 16"/>
                  <a:gd name="T1" fmla="*/ 129 h 47"/>
                  <a:gd name="T2" fmla="*/ 0 w 16"/>
                  <a:gd name="T3" fmla="*/ 129 h 47"/>
                  <a:gd name="T4" fmla="*/ 0 w 16"/>
                  <a:gd name="T5" fmla="*/ 126 h 47"/>
                  <a:gd name="T6" fmla="*/ 3 w 16"/>
                  <a:gd name="T7" fmla="*/ 113 h 47"/>
                  <a:gd name="T8" fmla="*/ 8 w 16"/>
                  <a:gd name="T9" fmla="*/ 77 h 47"/>
                  <a:gd name="T10" fmla="*/ 17 w 16"/>
                  <a:gd name="T11" fmla="*/ 60 h 47"/>
                  <a:gd name="T12" fmla="*/ 22 w 16"/>
                  <a:gd name="T13" fmla="*/ 47 h 47"/>
                  <a:gd name="T14" fmla="*/ 22 w 16"/>
                  <a:gd name="T15" fmla="*/ 30 h 47"/>
                  <a:gd name="T16" fmla="*/ 28 w 16"/>
                  <a:gd name="T17" fmla="*/ 25 h 47"/>
                  <a:gd name="T18" fmla="*/ 30 w 16"/>
                  <a:gd name="T19" fmla="*/ 14 h 47"/>
                  <a:gd name="T20" fmla="*/ 33 w 16"/>
                  <a:gd name="T21" fmla="*/ 5 h 47"/>
                  <a:gd name="T22" fmla="*/ 44 w 16"/>
                  <a:gd name="T23" fmla="*/ 0 h 47"/>
                  <a:gd name="T24" fmla="*/ 36 w 16"/>
                  <a:gd name="T25" fmla="*/ 11 h 47"/>
                  <a:gd name="T26" fmla="*/ 30 w 16"/>
                  <a:gd name="T27" fmla="*/ 19 h 47"/>
                  <a:gd name="T28" fmla="*/ 22 w 16"/>
                  <a:gd name="T29" fmla="*/ 33 h 47"/>
                  <a:gd name="T30" fmla="*/ 22 w 16"/>
                  <a:gd name="T31" fmla="*/ 47 h 47"/>
                  <a:gd name="T32" fmla="*/ 19 w 16"/>
                  <a:gd name="T33" fmla="*/ 63 h 47"/>
                  <a:gd name="T34" fmla="*/ 14 w 16"/>
                  <a:gd name="T35" fmla="*/ 77 h 47"/>
                  <a:gd name="T36" fmla="*/ 6 w 16"/>
                  <a:gd name="T37" fmla="*/ 113 h 47"/>
                  <a:gd name="T38" fmla="*/ 3 w 16"/>
                  <a:gd name="T39" fmla="*/ 129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7">
                    <a:moveTo>
                      <a:pt x="1" y="47"/>
                    </a:moveTo>
                    <a:lnTo>
                      <a:pt x="0" y="47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8" y="17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8" y="12"/>
                    </a:lnTo>
                    <a:lnTo>
                      <a:pt x="8" y="17"/>
                    </a:lnTo>
                    <a:lnTo>
                      <a:pt x="7" y="23"/>
                    </a:lnTo>
                    <a:lnTo>
                      <a:pt x="5" y="28"/>
                    </a:lnTo>
                    <a:lnTo>
                      <a:pt x="2" y="41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3" name="Freeform 451"/>
              <p:cNvSpPr>
                <a:spLocks/>
              </p:cNvSpPr>
              <p:nvPr/>
            </p:nvSpPr>
            <p:spPr bwMode="auto">
              <a:xfrm>
                <a:off x="1537" y="2161"/>
                <a:ext cx="82" cy="72"/>
              </a:xfrm>
              <a:custGeom>
                <a:avLst/>
                <a:gdLst>
                  <a:gd name="T0" fmla="*/ 3 w 30"/>
                  <a:gd name="T1" fmla="*/ 69 h 26"/>
                  <a:gd name="T2" fmla="*/ 0 w 30"/>
                  <a:gd name="T3" fmla="*/ 69 h 26"/>
                  <a:gd name="T4" fmla="*/ 0 w 30"/>
                  <a:gd name="T5" fmla="*/ 72 h 26"/>
                  <a:gd name="T6" fmla="*/ 0 w 30"/>
                  <a:gd name="T7" fmla="*/ 69 h 26"/>
                  <a:gd name="T8" fmla="*/ 8 w 30"/>
                  <a:gd name="T9" fmla="*/ 58 h 26"/>
                  <a:gd name="T10" fmla="*/ 27 w 30"/>
                  <a:gd name="T11" fmla="*/ 36 h 26"/>
                  <a:gd name="T12" fmla="*/ 44 w 30"/>
                  <a:gd name="T13" fmla="*/ 19 h 26"/>
                  <a:gd name="T14" fmla="*/ 55 w 30"/>
                  <a:gd name="T15" fmla="*/ 14 h 26"/>
                  <a:gd name="T16" fmla="*/ 74 w 30"/>
                  <a:gd name="T17" fmla="*/ 3 h 26"/>
                  <a:gd name="T18" fmla="*/ 82 w 30"/>
                  <a:gd name="T19" fmla="*/ 0 h 26"/>
                  <a:gd name="T20" fmla="*/ 74 w 30"/>
                  <a:gd name="T21" fmla="*/ 6 h 26"/>
                  <a:gd name="T22" fmla="*/ 55 w 30"/>
                  <a:gd name="T23" fmla="*/ 17 h 26"/>
                  <a:gd name="T24" fmla="*/ 44 w 30"/>
                  <a:gd name="T25" fmla="*/ 22 h 26"/>
                  <a:gd name="T26" fmla="*/ 27 w 30"/>
                  <a:gd name="T27" fmla="*/ 42 h 26"/>
                  <a:gd name="T28" fmla="*/ 11 w 30"/>
                  <a:gd name="T29" fmla="*/ 58 h 26"/>
                  <a:gd name="T30" fmla="*/ 3 w 30"/>
                  <a:gd name="T31" fmla="*/ 6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3" y="21"/>
                    </a:lnTo>
                    <a:lnTo>
                      <a:pt x="10" y="13"/>
                    </a:lnTo>
                    <a:lnTo>
                      <a:pt x="16" y="7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0" y="6"/>
                    </a:lnTo>
                    <a:lnTo>
                      <a:pt x="16" y="8"/>
                    </a:lnTo>
                    <a:lnTo>
                      <a:pt x="10" y="15"/>
                    </a:lnTo>
                    <a:lnTo>
                      <a:pt x="4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4" name="Freeform 452"/>
              <p:cNvSpPr>
                <a:spLocks/>
              </p:cNvSpPr>
              <p:nvPr/>
            </p:nvSpPr>
            <p:spPr bwMode="auto">
              <a:xfrm>
                <a:off x="1498" y="2148"/>
                <a:ext cx="261" cy="244"/>
              </a:xfrm>
              <a:custGeom>
                <a:avLst/>
                <a:gdLst>
                  <a:gd name="T0" fmla="*/ 5 w 95"/>
                  <a:gd name="T1" fmla="*/ 236 h 89"/>
                  <a:gd name="T2" fmla="*/ 5 w 95"/>
                  <a:gd name="T3" fmla="*/ 239 h 89"/>
                  <a:gd name="T4" fmla="*/ 0 w 95"/>
                  <a:gd name="T5" fmla="*/ 244 h 89"/>
                  <a:gd name="T6" fmla="*/ 0 w 95"/>
                  <a:gd name="T7" fmla="*/ 239 h 89"/>
                  <a:gd name="T8" fmla="*/ 0 w 95"/>
                  <a:gd name="T9" fmla="*/ 236 h 89"/>
                  <a:gd name="T10" fmla="*/ 5 w 95"/>
                  <a:gd name="T11" fmla="*/ 222 h 89"/>
                  <a:gd name="T12" fmla="*/ 14 w 95"/>
                  <a:gd name="T13" fmla="*/ 195 h 89"/>
                  <a:gd name="T14" fmla="*/ 36 w 95"/>
                  <a:gd name="T15" fmla="*/ 154 h 89"/>
                  <a:gd name="T16" fmla="*/ 58 w 95"/>
                  <a:gd name="T17" fmla="*/ 110 h 89"/>
                  <a:gd name="T18" fmla="*/ 63 w 95"/>
                  <a:gd name="T19" fmla="*/ 99 h 89"/>
                  <a:gd name="T20" fmla="*/ 69 w 95"/>
                  <a:gd name="T21" fmla="*/ 88 h 89"/>
                  <a:gd name="T22" fmla="*/ 85 w 95"/>
                  <a:gd name="T23" fmla="*/ 71 h 89"/>
                  <a:gd name="T24" fmla="*/ 107 w 95"/>
                  <a:gd name="T25" fmla="*/ 60 h 89"/>
                  <a:gd name="T26" fmla="*/ 126 w 95"/>
                  <a:gd name="T27" fmla="*/ 49 h 89"/>
                  <a:gd name="T28" fmla="*/ 140 w 95"/>
                  <a:gd name="T29" fmla="*/ 44 h 89"/>
                  <a:gd name="T30" fmla="*/ 151 w 95"/>
                  <a:gd name="T31" fmla="*/ 33 h 89"/>
                  <a:gd name="T32" fmla="*/ 159 w 95"/>
                  <a:gd name="T33" fmla="*/ 27 h 89"/>
                  <a:gd name="T34" fmla="*/ 159 w 95"/>
                  <a:gd name="T35" fmla="*/ 22 h 89"/>
                  <a:gd name="T36" fmla="*/ 165 w 95"/>
                  <a:gd name="T37" fmla="*/ 19 h 89"/>
                  <a:gd name="T38" fmla="*/ 181 w 95"/>
                  <a:gd name="T39" fmla="*/ 14 h 89"/>
                  <a:gd name="T40" fmla="*/ 206 w 95"/>
                  <a:gd name="T41" fmla="*/ 11 h 89"/>
                  <a:gd name="T42" fmla="*/ 231 w 95"/>
                  <a:gd name="T43" fmla="*/ 5 h 89"/>
                  <a:gd name="T44" fmla="*/ 261 w 95"/>
                  <a:gd name="T45" fmla="*/ 0 h 89"/>
                  <a:gd name="T46" fmla="*/ 231 w 95"/>
                  <a:gd name="T47" fmla="*/ 5 h 89"/>
                  <a:gd name="T48" fmla="*/ 192 w 95"/>
                  <a:gd name="T49" fmla="*/ 14 h 89"/>
                  <a:gd name="T50" fmla="*/ 165 w 95"/>
                  <a:gd name="T51" fmla="*/ 19 h 89"/>
                  <a:gd name="T52" fmla="*/ 159 w 95"/>
                  <a:gd name="T53" fmla="*/ 22 h 89"/>
                  <a:gd name="T54" fmla="*/ 159 w 95"/>
                  <a:gd name="T55" fmla="*/ 30 h 89"/>
                  <a:gd name="T56" fmla="*/ 148 w 95"/>
                  <a:gd name="T57" fmla="*/ 36 h 89"/>
                  <a:gd name="T58" fmla="*/ 137 w 95"/>
                  <a:gd name="T59" fmla="*/ 47 h 89"/>
                  <a:gd name="T60" fmla="*/ 124 w 95"/>
                  <a:gd name="T61" fmla="*/ 55 h 89"/>
                  <a:gd name="T62" fmla="*/ 107 w 95"/>
                  <a:gd name="T63" fmla="*/ 63 h 89"/>
                  <a:gd name="T64" fmla="*/ 85 w 95"/>
                  <a:gd name="T65" fmla="*/ 74 h 89"/>
                  <a:gd name="T66" fmla="*/ 69 w 95"/>
                  <a:gd name="T67" fmla="*/ 88 h 89"/>
                  <a:gd name="T68" fmla="*/ 63 w 95"/>
                  <a:gd name="T69" fmla="*/ 99 h 89"/>
                  <a:gd name="T70" fmla="*/ 58 w 95"/>
                  <a:gd name="T71" fmla="*/ 112 h 89"/>
                  <a:gd name="T72" fmla="*/ 36 w 95"/>
                  <a:gd name="T73" fmla="*/ 156 h 89"/>
                  <a:gd name="T74" fmla="*/ 19 w 95"/>
                  <a:gd name="T75" fmla="*/ 195 h 89"/>
                  <a:gd name="T76" fmla="*/ 5 w 95"/>
                  <a:gd name="T77" fmla="*/ 225 h 89"/>
                  <a:gd name="T78" fmla="*/ 5 w 95"/>
                  <a:gd name="T79" fmla="*/ 236 h 8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5" h="89">
                    <a:moveTo>
                      <a:pt x="2" y="86"/>
                    </a:moveTo>
                    <a:lnTo>
                      <a:pt x="2" y="87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1"/>
                    </a:lnTo>
                    <a:lnTo>
                      <a:pt x="5" y="71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6"/>
                    </a:lnTo>
                    <a:lnTo>
                      <a:pt x="25" y="32"/>
                    </a:lnTo>
                    <a:lnTo>
                      <a:pt x="31" y="26"/>
                    </a:lnTo>
                    <a:lnTo>
                      <a:pt x="39" y="22"/>
                    </a:lnTo>
                    <a:lnTo>
                      <a:pt x="46" y="18"/>
                    </a:lnTo>
                    <a:lnTo>
                      <a:pt x="51" y="16"/>
                    </a:lnTo>
                    <a:lnTo>
                      <a:pt x="55" y="12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7"/>
                    </a:lnTo>
                    <a:lnTo>
                      <a:pt x="66" y="5"/>
                    </a:lnTo>
                    <a:lnTo>
                      <a:pt x="75" y="4"/>
                    </a:lnTo>
                    <a:lnTo>
                      <a:pt x="84" y="2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0" y="5"/>
                    </a:lnTo>
                    <a:lnTo>
                      <a:pt x="60" y="7"/>
                    </a:lnTo>
                    <a:lnTo>
                      <a:pt x="58" y="8"/>
                    </a:lnTo>
                    <a:lnTo>
                      <a:pt x="58" y="11"/>
                    </a:lnTo>
                    <a:lnTo>
                      <a:pt x="54" y="13"/>
                    </a:lnTo>
                    <a:lnTo>
                      <a:pt x="50" y="17"/>
                    </a:lnTo>
                    <a:lnTo>
                      <a:pt x="45" y="20"/>
                    </a:lnTo>
                    <a:lnTo>
                      <a:pt x="39" y="23"/>
                    </a:lnTo>
                    <a:lnTo>
                      <a:pt x="31" y="27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21" y="41"/>
                    </a:lnTo>
                    <a:lnTo>
                      <a:pt x="13" y="57"/>
                    </a:lnTo>
                    <a:lnTo>
                      <a:pt x="7" y="71"/>
                    </a:lnTo>
                    <a:lnTo>
                      <a:pt x="2" y="82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5" name="Freeform 453"/>
              <p:cNvSpPr>
                <a:spLocks/>
              </p:cNvSpPr>
              <p:nvPr/>
            </p:nvSpPr>
            <p:spPr bwMode="auto">
              <a:xfrm>
                <a:off x="1518" y="2139"/>
                <a:ext cx="239" cy="179"/>
              </a:xfrm>
              <a:custGeom>
                <a:avLst/>
                <a:gdLst>
                  <a:gd name="T0" fmla="*/ 5 w 87"/>
                  <a:gd name="T1" fmla="*/ 171 h 65"/>
                  <a:gd name="T2" fmla="*/ 5 w 87"/>
                  <a:gd name="T3" fmla="*/ 176 h 65"/>
                  <a:gd name="T4" fmla="*/ 0 w 87"/>
                  <a:gd name="T5" fmla="*/ 179 h 65"/>
                  <a:gd name="T6" fmla="*/ 0 w 87"/>
                  <a:gd name="T7" fmla="*/ 171 h 65"/>
                  <a:gd name="T8" fmla="*/ 5 w 87"/>
                  <a:gd name="T9" fmla="*/ 171 h 65"/>
                  <a:gd name="T10" fmla="*/ 5 w 87"/>
                  <a:gd name="T11" fmla="*/ 168 h 65"/>
                  <a:gd name="T12" fmla="*/ 8 w 87"/>
                  <a:gd name="T13" fmla="*/ 162 h 65"/>
                  <a:gd name="T14" fmla="*/ 19 w 87"/>
                  <a:gd name="T15" fmla="*/ 138 h 65"/>
                  <a:gd name="T16" fmla="*/ 36 w 87"/>
                  <a:gd name="T17" fmla="*/ 107 h 65"/>
                  <a:gd name="T18" fmla="*/ 44 w 87"/>
                  <a:gd name="T19" fmla="*/ 91 h 65"/>
                  <a:gd name="T20" fmla="*/ 58 w 87"/>
                  <a:gd name="T21" fmla="*/ 72 h 65"/>
                  <a:gd name="T22" fmla="*/ 93 w 87"/>
                  <a:gd name="T23" fmla="*/ 50 h 65"/>
                  <a:gd name="T24" fmla="*/ 124 w 87"/>
                  <a:gd name="T25" fmla="*/ 30 h 65"/>
                  <a:gd name="T26" fmla="*/ 146 w 87"/>
                  <a:gd name="T27" fmla="*/ 19 h 65"/>
                  <a:gd name="T28" fmla="*/ 154 w 87"/>
                  <a:gd name="T29" fmla="*/ 14 h 65"/>
                  <a:gd name="T30" fmla="*/ 159 w 87"/>
                  <a:gd name="T31" fmla="*/ 11 h 65"/>
                  <a:gd name="T32" fmla="*/ 170 w 87"/>
                  <a:gd name="T33" fmla="*/ 6 h 65"/>
                  <a:gd name="T34" fmla="*/ 192 w 87"/>
                  <a:gd name="T35" fmla="*/ 0 h 65"/>
                  <a:gd name="T36" fmla="*/ 212 w 87"/>
                  <a:gd name="T37" fmla="*/ 0 h 65"/>
                  <a:gd name="T38" fmla="*/ 239 w 87"/>
                  <a:gd name="T39" fmla="*/ 6 h 65"/>
                  <a:gd name="T40" fmla="*/ 212 w 87"/>
                  <a:gd name="T41" fmla="*/ 0 h 65"/>
                  <a:gd name="T42" fmla="*/ 203 w 87"/>
                  <a:gd name="T43" fmla="*/ 0 h 65"/>
                  <a:gd name="T44" fmla="*/ 181 w 87"/>
                  <a:gd name="T45" fmla="*/ 6 h 65"/>
                  <a:gd name="T46" fmla="*/ 162 w 87"/>
                  <a:gd name="T47" fmla="*/ 11 h 65"/>
                  <a:gd name="T48" fmla="*/ 154 w 87"/>
                  <a:gd name="T49" fmla="*/ 14 h 65"/>
                  <a:gd name="T50" fmla="*/ 151 w 87"/>
                  <a:gd name="T51" fmla="*/ 19 h 65"/>
                  <a:gd name="T52" fmla="*/ 146 w 87"/>
                  <a:gd name="T53" fmla="*/ 22 h 65"/>
                  <a:gd name="T54" fmla="*/ 124 w 87"/>
                  <a:gd name="T55" fmla="*/ 36 h 65"/>
                  <a:gd name="T56" fmla="*/ 93 w 87"/>
                  <a:gd name="T57" fmla="*/ 52 h 65"/>
                  <a:gd name="T58" fmla="*/ 58 w 87"/>
                  <a:gd name="T59" fmla="*/ 77 h 65"/>
                  <a:gd name="T60" fmla="*/ 49 w 87"/>
                  <a:gd name="T61" fmla="*/ 94 h 65"/>
                  <a:gd name="T62" fmla="*/ 38 w 87"/>
                  <a:gd name="T63" fmla="*/ 107 h 65"/>
                  <a:gd name="T64" fmla="*/ 22 w 87"/>
                  <a:gd name="T65" fmla="*/ 140 h 65"/>
                  <a:gd name="T66" fmla="*/ 11 w 87"/>
                  <a:gd name="T67" fmla="*/ 165 h 65"/>
                  <a:gd name="T68" fmla="*/ 5 w 87"/>
                  <a:gd name="T69" fmla="*/ 1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7" h="65">
                    <a:moveTo>
                      <a:pt x="2" y="62"/>
                    </a:moveTo>
                    <a:lnTo>
                      <a:pt x="2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3" y="7"/>
                    </a:lnTo>
                    <a:lnTo>
                      <a:pt x="56" y="5"/>
                    </a:lnTo>
                    <a:lnTo>
                      <a:pt x="58" y="4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66" y="2"/>
                    </a:lnTo>
                    <a:lnTo>
                      <a:pt x="59" y="4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3" y="8"/>
                    </a:lnTo>
                    <a:lnTo>
                      <a:pt x="45" y="13"/>
                    </a:lnTo>
                    <a:lnTo>
                      <a:pt x="34" y="19"/>
                    </a:lnTo>
                    <a:lnTo>
                      <a:pt x="21" y="28"/>
                    </a:lnTo>
                    <a:lnTo>
                      <a:pt x="18" y="34"/>
                    </a:lnTo>
                    <a:lnTo>
                      <a:pt x="14" y="39"/>
                    </a:lnTo>
                    <a:lnTo>
                      <a:pt x="8" y="51"/>
                    </a:lnTo>
                    <a:lnTo>
                      <a:pt x="4" y="60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6" name="Freeform 454"/>
              <p:cNvSpPr>
                <a:spLocks/>
              </p:cNvSpPr>
              <p:nvPr/>
            </p:nvSpPr>
            <p:spPr bwMode="auto">
              <a:xfrm>
                <a:off x="1509" y="2370"/>
                <a:ext cx="14" cy="44"/>
              </a:xfrm>
              <a:custGeom>
                <a:avLst/>
                <a:gdLst>
                  <a:gd name="T0" fmla="*/ 3 w 5"/>
                  <a:gd name="T1" fmla="*/ 39 h 16"/>
                  <a:gd name="T2" fmla="*/ 0 w 5"/>
                  <a:gd name="T3" fmla="*/ 44 h 16"/>
                  <a:gd name="T4" fmla="*/ 0 w 5"/>
                  <a:gd name="T5" fmla="*/ 39 h 16"/>
                  <a:gd name="T6" fmla="*/ 8 w 5"/>
                  <a:gd name="T7" fmla="*/ 28 h 16"/>
                  <a:gd name="T8" fmla="*/ 8 w 5"/>
                  <a:gd name="T9" fmla="*/ 8 h 16"/>
                  <a:gd name="T10" fmla="*/ 11 w 5"/>
                  <a:gd name="T11" fmla="*/ 3 h 16"/>
                  <a:gd name="T12" fmla="*/ 14 w 5"/>
                  <a:gd name="T13" fmla="*/ 0 h 16"/>
                  <a:gd name="T14" fmla="*/ 11 w 5"/>
                  <a:gd name="T15" fmla="*/ 3 h 16"/>
                  <a:gd name="T16" fmla="*/ 11 w 5"/>
                  <a:gd name="T17" fmla="*/ 8 h 16"/>
                  <a:gd name="T18" fmla="*/ 8 w 5"/>
                  <a:gd name="T19" fmla="*/ 28 h 16"/>
                  <a:gd name="T20" fmla="*/ 3 w 5"/>
                  <a:gd name="T21" fmla="*/ 3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6">
                    <a:moveTo>
                      <a:pt x="1" y="14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3" y="1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7" name="Freeform 455"/>
              <p:cNvSpPr>
                <a:spLocks/>
              </p:cNvSpPr>
              <p:nvPr/>
            </p:nvSpPr>
            <p:spPr bwMode="auto">
              <a:xfrm>
                <a:off x="1526" y="2170"/>
                <a:ext cx="260" cy="249"/>
              </a:xfrm>
              <a:custGeom>
                <a:avLst/>
                <a:gdLst>
                  <a:gd name="T0" fmla="*/ 0 w 95"/>
                  <a:gd name="T1" fmla="*/ 238 h 91"/>
                  <a:gd name="T2" fmla="*/ 0 w 95"/>
                  <a:gd name="T3" fmla="*/ 249 h 91"/>
                  <a:gd name="T4" fmla="*/ 0 w 95"/>
                  <a:gd name="T5" fmla="*/ 238 h 91"/>
                  <a:gd name="T6" fmla="*/ 0 w 95"/>
                  <a:gd name="T7" fmla="*/ 227 h 91"/>
                  <a:gd name="T8" fmla="*/ 8 w 95"/>
                  <a:gd name="T9" fmla="*/ 192 h 91"/>
                  <a:gd name="T10" fmla="*/ 11 w 95"/>
                  <a:gd name="T11" fmla="*/ 172 h 91"/>
                  <a:gd name="T12" fmla="*/ 19 w 95"/>
                  <a:gd name="T13" fmla="*/ 148 h 91"/>
                  <a:gd name="T14" fmla="*/ 30 w 95"/>
                  <a:gd name="T15" fmla="*/ 123 h 91"/>
                  <a:gd name="T16" fmla="*/ 44 w 95"/>
                  <a:gd name="T17" fmla="*/ 104 h 91"/>
                  <a:gd name="T18" fmla="*/ 57 w 95"/>
                  <a:gd name="T19" fmla="*/ 79 h 91"/>
                  <a:gd name="T20" fmla="*/ 77 w 95"/>
                  <a:gd name="T21" fmla="*/ 63 h 91"/>
                  <a:gd name="T22" fmla="*/ 93 w 95"/>
                  <a:gd name="T23" fmla="*/ 47 h 91"/>
                  <a:gd name="T24" fmla="*/ 109 w 95"/>
                  <a:gd name="T25" fmla="*/ 36 h 91"/>
                  <a:gd name="T26" fmla="*/ 140 w 95"/>
                  <a:gd name="T27" fmla="*/ 22 h 91"/>
                  <a:gd name="T28" fmla="*/ 151 w 95"/>
                  <a:gd name="T29" fmla="*/ 19 h 91"/>
                  <a:gd name="T30" fmla="*/ 178 w 95"/>
                  <a:gd name="T31" fmla="*/ 8 h 91"/>
                  <a:gd name="T32" fmla="*/ 203 w 95"/>
                  <a:gd name="T33" fmla="*/ 5 h 91"/>
                  <a:gd name="T34" fmla="*/ 230 w 95"/>
                  <a:gd name="T35" fmla="*/ 0 h 91"/>
                  <a:gd name="T36" fmla="*/ 260 w 95"/>
                  <a:gd name="T37" fmla="*/ 0 h 91"/>
                  <a:gd name="T38" fmla="*/ 230 w 95"/>
                  <a:gd name="T39" fmla="*/ 5 h 91"/>
                  <a:gd name="T40" fmla="*/ 216 w 95"/>
                  <a:gd name="T41" fmla="*/ 5 h 91"/>
                  <a:gd name="T42" fmla="*/ 189 w 95"/>
                  <a:gd name="T43" fmla="*/ 8 h 91"/>
                  <a:gd name="T44" fmla="*/ 161 w 95"/>
                  <a:gd name="T45" fmla="*/ 14 h 91"/>
                  <a:gd name="T46" fmla="*/ 148 w 95"/>
                  <a:gd name="T47" fmla="*/ 22 h 91"/>
                  <a:gd name="T48" fmla="*/ 137 w 95"/>
                  <a:gd name="T49" fmla="*/ 25 h 91"/>
                  <a:gd name="T50" fmla="*/ 109 w 95"/>
                  <a:gd name="T51" fmla="*/ 38 h 91"/>
                  <a:gd name="T52" fmla="*/ 93 w 95"/>
                  <a:gd name="T53" fmla="*/ 49 h 91"/>
                  <a:gd name="T54" fmla="*/ 71 w 95"/>
                  <a:gd name="T55" fmla="*/ 63 h 91"/>
                  <a:gd name="T56" fmla="*/ 57 w 95"/>
                  <a:gd name="T57" fmla="*/ 82 h 91"/>
                  <a:gd name="T58" fmla="*/ 44 w 95"/>
                  <a:gd name="T59" fmla="*/ 104 h 91"/>
                  <a:gd name="T60" fmla="*/ 30 w 95"/>
                  <a:gd name="T61" fmla="*/ 126 h 91"/>
                  <a:gd name="T62" fmla="*/ 22 w 95"/>
                  <a:gd name="T63" fmla="*/ 150 h 91"/>
                  <a:gd name="T64" fmla="*/ 14 w 95"/>
                  <a:gd name="T65" fmla="*/ 172 h 91"/>
                  <a:gd name="T66" fmla="*/ 8 w 95"/>
                  <a:gd name="T67" fmla="*/ 192 h 91"/>
                  <a:gd name="T68" fmla="*/ 5 w 95"/>
                  <a:gd name="T69" fmla="*/ 227 h 91"/>
                  <a:gd name="T70" fmla="*/ 0 w 95"/>
                  <a:gd name="T71" fmla="*/ 238 h 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91">
                    <a:moveTo>
                      <a:pt x="0" y="87"/>
                    </a:moveTo>
                    <a:lnTo>
                      <a:pt x="0" y="91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3" y="70"/>
                    </a:lnTo>
                    <a:lnTo>
                      <a:pt x="4" y="63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8" y="23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51" y="8"/>
                    </a:lnTo>
                    <a:lnTo>
                      <a:pt x="55" y="7"/>
                    </a:lnTo>
                    <a:lnTo>
                      <a:pt x="65" y="3"/>
                    </a:lnTo>
                    <a:lnTo>
                      <a:pt x="74" y="2"/>
                    </a:lnTo>
                    <a:lnTo>
                      <a:pt x="84" y="0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9" y="2"/>
                    </a:lnTo>
                    <a:lnTo>
                      <a:pt x="69" y="3"/>
                    </a:lnTo>
                    <a:lnTo>
                      <a:pt x="59" y="5"/>
                    </a:lnTo>
                    <a:lnTo>
                      <a:pt x="54" y="8"/>
                    </a:lnTo>
                    <a:lnTo>
                      <a:pt x="50" y="9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8" name="Freeform 456"/>
              <p:cNvSpPr>
                <a:spLocks/>
              </p:cNvSpPr>
              <p:nvPr/>
            </p:nvSpPr>
            <p:spPr bwMode="auto">
              <a:xfrm>
                <a:off x="1534" y="2183"/>
                <a:ext cx="266" cy="253"/>
              </a:xfrm>
              <a:custGeom>
                <a:avLst/>
                <a:gdLst>
                  <a:gd name="T0" fmla="*/ 0 w 97"/>
                  <a:gd name="T1" fmla="*/ 245 h 92"/>
                  <a:gd name="T2" fmla="*/ 0 w 97"/>
                  <a:gd name="T3" fmla="*/ 248 h 92"/>
                  <a:gd name="T4" fmla="*/ 3 w 97"/>
                  <a:gd name="T5" fmla="*/ 253 h 92"/>
                  <a:gd name="T6" fmla="*/ 0 w 97"/>
                  <a:gd name="T7" fmla="*/ 248 h 92"/>
                  <a:gd name="T8" fmla="*/ 0 w 97"/>
                  <a:gd name="T9" fmla="*/ 245 h 92"/>
                  <a:gd name="T10" fmla="*/ 5 w 97"/>
                  <a:gd name="T11" fmla="*/ 234 h 92"/>
                  <a:gd name="T12" fmla="*/ 14 w 97"/>
                  <a:gd name="T13" fmla="*/ 201 h 92"/>
                  <a:gd name="T14" fmla="*/ 27 w 97"/>
                  <a:gd name="T15" fmla="*/ 154 h 92"/>
                  <a:gd name="T16" fmla="*/ 44 w 97"/>
                  <a:gd name="T17" fmla="*/ 105 h 92"/>
                  <a:gd name="T18" fmla="*/ 58 w 97"/>
                  <a:gd name="T19" fmla="*/ 80 h 92"/>
                  <a:gd name="T20" fmla="*/ 74 w 97"/>
                  <a:gd name="T21" fmla="*/ 61 h 92"/>
                  <a:gd name="T22" fmla="*/ 96 w 97"/>
                  <a:gd name="T23" fmla="*/ 47 h 92"/>
                  <a:gd name="T24" fmla="*/ 112 w 97"/>
                  <a:gd name="T25" fmla="*/ 33 h 92"/>
                  <a:gd name="T26" fmla="*/ 143 w 97"/>
                  <a:gd name="T27" fmla="*/ 19 h 92"/>
                  <a:gd name="T28" fmla="*/ 154 w 97"/>
                  <a:gd name="T29" fmla="*/ 19 h 92"/>
                  <a:gd name="T30" fmla="*/ 181 w 97"/>
                  <a:gd name="T31" fmla="*/ 11 h 92"/>
                  <a:gd name="T32" fmla="*/ 208 w 97"/>
                  <a:gd name="T33" fmla="*/ 6 h 92"/>
                  <a:gd name="T34" fmla="*/ 230 w 97"/>
                  <a:gd name="T35" fmla="*/ 0 h 92"/>
                  <a:gd name="T36" fmla="*/ 266 w 97"/>
                  <a:gd name="T37" fmla="*/ 0 h 92"/>
                  <a:gd name="T38" fmla="*/ 230 w 97"/>
                  <a:gd name="T39" fmla="*/ 6 h 92"/>
                  <a:gd name="T40" fmla="*/ 222 w 97"/>
                  <a:gd name="T41" fmla="*/ 6 h 92"/>
                  <a:gd name="T42" fmla="*/ 195 w 97"/>
                  <a:gd name="T43" fmla="*/ 8 h 92"/>
                  <a:gd name="T44" fmla="*/ 148 w 97"/>
                  <a:gd name="T45" fmla="*/ 19 h 92"/>
                  <a:gd name="T46" fmla="*/ 140 w 97"/>
                  <a:gd name="T47" fmla="*/ 22 h 92"/>
                  <a:gd name="T48" fmla="*/ 110 w 97"/>
                  <a:gd name="T49" fmla="*/ 36 h 92"/>
                  <a:gd name="T50" fmla="*/ 90 w 97"/>
                  <a:gd name="T51" fmla="*/ 50 h 92"/>
                  <a:gd name="T52" fmla="*/ 74 w 97"/>
                  <a:gd name="T53" fmla="*/ 63 h 92"/>
                  <a:gd name="T54" fmla="*/ 58 w 97"/>
                  <a:gd name="T55" fmla="*/ 83 h 92"/>
                  <a:gd name="T56" fmla="*/ 44 w 97"/>
                  <a:gd name="T57" fmla="*/ 107 h 92"/>
                  <a:gd name="T58" fmla="*/ 27 w 97"/>
                  <a:gd name="T59" fmla="*/ 154 h 92"/>
                  <a:gd name="T60" fmla="*/ 16 w 97"/>
                  <a:gd name="T61" fmla="*/ 204 h 92"/>
                  <a:gd name="T62" fmla="*/ 5 w 97"/>
                  <a:gd name="T63" fmla="*/ 234 h 92"/>
                  <a:gd name="T64" fmla="*/ 0 w 97"/>
                  <a:gd name="T65" fmla="*/ 245 h 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2">
                    <a:moveTo>
                      <a:pt x="0" y="89"/>
                    </a:moveTo>
                    <a:lnTo>
                      <a:pt x="0" y="90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5" y="73"/>
                    </a:lnTo>
                    <a:lnTo>
                      <a:pt x="10" y="56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7" y="22"/>
                    </a:lnTo>
                    <a:lnTo>
                      <a:pt x="35" y="17"/>
                    </a:lnTo>
                    <a:lnTo>
                      <a:pt x="41" y="12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66" y="4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71" y="3"/>
                    </a:lnTo>
                    <a:lnTo>
                      <a:pt x="54" y="7"/>
                    </a:lnTo>
                    <a:lnTo>
                      <a:pt x="51" y="8"/>
                    </a:lnTo>
                    <a:lnTo>
                      <a:pt x="40" y="13"/>
                    </a:lnTo>
                    <a:lnTo>
                      <a:pt x="33" y="18"/>
                    </a:lnTo>
                    <a:lnTo>
                      <a:pt x="27" y="23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0" y="56"/>
                    </a:lnTo>
                    <a:lnTo>
                      <a:pt x="6" y="74"/>
                    </a:lnTo>
                    <a:lnTo>
                      <a:pt x="2" y="85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49" name="Freeform 457"/>
              <p:cNvSpPr>
                <a:spLocks/>
              </p:cNvSpPr>
              <p:nvPr/>
            </p:nvSpPr>
            <p:spPr bwMode="auto">
              <a:xfrm>
                <a:off x="1550" y="2192"/>
                <a:ext cx="225" cy="263"/>
              </a:xfrm>
              <a:custGeom>
                <a:avLst/>
                <a:gdLst>
                  <a:gd name="T0" fmla="*/ 3 w 82"/>
                  <a:gd name="T1" fmla="*/ 252 h 96"/>
                  <a:gd name="T2" fmla="*/ 3 w 82"/>
                  <a:gd name="T3" fmla="*/ 255 h 96"/>
                  <a:gd name="T4" fmla="*/ 0 w 82"/>
                  <a:gd name="T5" fmla="*/ 263 h 96"/>
                  <a:gd name="T6" fmla="*/ 0 w 82"/>
                  <a:gd name="T7" fmla="*/ 255 h 96"/>
                  <a:gd name="T8" fmla="*/ 0 w 82"/>
                  <a:gd name="T9" fmla="*/ 252 h 96"/>
                  <a:gd name="T10" fmla="*/ 0 w 82"/>
                  <a:gd name="T11" fmla="*/ 241 h 96"/>
                  <a:gd name="T12" fmla="*/ 5 w 82"/>
                  <a:gd name="T13" fmla="*/ 211 h 96"/>
                  <a:gd name="T14" fmla="*/ 14 w 82"/>
                  <a:gd name="T15" fmla="*/ 167 h 96"/>
                  <a:gd name="T16" fmla="*/ 25 w 82"/>
                  <a:gd name="T17" fmla="*/ 145 h 96"/>
                  <a:gd name="T18" fmla="*/ 33 w 82"/>
                  <a:gd name="T19" fmla="*/ 123 h 96"/>
                  <a:gd name="T20" fmla="*/ 44 w 82"/>
                  <a:gd name="T21" fmla="*/ 99 h 96"/>
                  <a:gd name="T22" fmla="*/ 58 w 82"/>
                  <a:gd name="T23" fmla="*/ 79 h 96"/>
                  <a:gd name="T24" fmla="*/ 74 w 82"/>
                  <a:gd name="T25" fmla="*/ 66 h 96"/>
                  <a:gd name="T26" fmla="*/ 88 w 82"/>
                  <a:gd name="T27" fmla="*/ 52 h 96"/>
                  <a:gd name="T28" fmla="*/ 115 w 82"/>
                  <a:gd name="T29" fmla="*/ 33 h 96"/>
                  <a:gd name="T30" fmla="*/ 126 w 82"/>
                  <a:gd name="T31" fmla="*/ 30 h 96"/>
                  <a:gd name="T32" fmla="*/ 151 w 82"/>
                  <a:gd name="T33" fmla="*/ 19 h 96"/>
                  <a:gd name="T34" fmla="*/ 170 w 82"/>
                  <a:gd name="T35" fmla="*/ 14 h 96"/>
                  <a:gd name="T36" fmla="*/ 195 w 82"/>
                  <a:gd name="T37" fmla="*/ 5 h 96"/>
                  <a:gd name="T38" fmla="*/ 225 w 82"/>
                  <a:gd name="T39" fmla="*/ 0 h 96"/>
                  <a:gd name="T40" fmla="*/ 195 w 82"/>
                  <a:gd name="T41" fmla="*/ 5 h 96"/>
                  <a:gd name="T42" fmla="*/ 184 w 82"/>
                  <a:gd name="T43" fmla="*/ 11 h 96"/>
                  <a:gd name="T44" fmla="*/ 159 w 82"/>
                  <a:gd name="T45" fmla="*/ 19 h 96"/>
                  <a:gd name="T46" fmla="*/ 123 w 82"/>
                  <a:gd name="T47" fmla="*/ 33 h 96"/>
                  <a:gd name="T48" fmla="*/ 113 w 82"/>
                  <a:gd name="T49" fmla="*/ 38 h 96"/>
                  <a:gd name="T50" fmla="*/ 88 w 82"/>
                  <a:gd name="T51" fmla="*/ 55 h 96"/>
                  <a:gd name="T52" fmla="*/ 71 w 82"/>
                  <a:gd name="T53" fmla="*/ 68 h 96"/>
                  <a:gd name="T54" fmla="*/ 58 w 82"/>
                  <a:gd name="T55" fmla="*/ 82 h 96"/>
                  <a:gd name="T56" fmla="*/ 44 w 82"/>
                  <a:gd name="T57" fmla="*/ 101 h 96"/>
                  <a:gd name="T58" fmla="*/ 33 w 82"/>
                  <a:gd name="T59" fmla="*/ 126 h 96"/>
                  <a:gd name="T60" fmla="*/ 25 w 82"/>
                  <a:gd name="T61" fmla="*/ 145 h 96"/>
                  <a:gd name="T62" fmla="*/ 16 w 82"/>
                  <a:gd name="T63" fmla="*/ 170 h 96"/>
                  <a:gd name="T64" fmla="*/ 5 w 82"/>
                  <a:gd name="T65" fmla="*/ 211 h 96"/>
                  <a:gd name="T66" fmla="*/ 3 w 82"/>
                  <a:gd name="T67" fmla="*/ 252 h 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96">
                    <a:moveTo>
                      <a:pt x="1" y="92"/>
                    </a:moveTo>
                    <a:lnTo>
                      <a:pt x="1" y="93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2" y="77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2" y="45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4"/>
                    </a:lnTo>
                    <a:lnTo>
                      <a:pt x="32" y="19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5" y="7"/>
                    </a:lnTo>
                    <a:lnTo>
                      <a:pt x="62" y="5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2"/>
                    </a:lnTo>
                    <a:lnTo>
                      <a:pt x="67" y="4"/>
                    </a:lnTo>
                    <a:lnTo>
                      <a:pt x="58" y="7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2" y="20"/>
                    </a:lnTo>
                    <a:lnTo>
                      <a:pt x="26" y="25"/>
                    </a:lnTo>
                    <a:lnTo>
                      <a:pt x="21" y="30"/>
                    </a:lnTo>
                    <a:lnTo>
                      <a:pt x="16" y="37"/>
                    </a:lnTo>
                    <a:lnTo>
                      <a:pt x="12" y="46"/>
                    </a:lnTo>
                    <a:lnTo>
                      <a:pt x="9" y="53"/>
                    </a:lnTo>
                    <a:lnTo>
                      <a:pt x="6" y="62"/>
                    </a:lnTo>
                    <a:lnTo>
                      <a:pt x="2" y="77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0" name="Freeform 458"/>
              <p:cNvSpPr>
                <a:spLocks/>
              </p:cNvSpPr>
              <p:nvPr/>
            </p:nvSpPr>
            <p:spPr bwMode="auto">
              <a:xfrm>
                <a:off x="1564" y="2266"/>
                <a:ext cx="71" cy="205"/>
              </a:xfrm>
              <a:custGeom>
                <a:avLst/>
                <a:gdLst>
                  <a:gd name="T0" fmla="*/ 3 w 26"/>
                  <a:gd name="T1" fmla="*/ 202 h 75"/>
                  <a:gd name="T2" fmla="*/ 0 w 26"/>
                  <a:gd name="T3" fmla="*/ 205 h 75"/>
                  <a:gd name="T4" fmla="*/ 0 w 26"/>
                  <a:gd name="T5" fmla="*/ 202 h 75"/>
                  <a:gd name="T6" fmla="*/ 0 w 26"/>
                  <a:gd name="T7" fmla="*/ 197 h 75"/>
                  <a:gd name="T8" fmla="*/ 16 w 26"/>
                  <a:gd name="T9" fmla="*/ 123 h 75"/>
                  <a:gd name="T10" fmla="*/ 27 w 26"/>
                  <a:gd name="T11" fmla="*/ 71 h 75"/>
                  <a:gd name="T12" fmla="*/ 30 w 26"/>
                  <a:gd name="T13" fmla="*/ 55 h 75"/>
                  <a:gd name="T14" fmla="*/ 33 w 26"/>
                  <a:gd name="T15" fmla="*/ 49 h 75"/>
                  <a:gd name="T16" fmla="*/ 41 w 26"/>
                  <a:gd name="T17" fmla="*/ 38 h 75"/>
                  <a:gd name="T18" fmla="*/ 57 w 26"/>
                  <a:gd name="T19" fmla="*/ 14 h 75"/>
                  <a:gd name="T20" fmla="*/ 71 w 26"/>
                  <a:gd name="T21" fmla="*/ 0 h 75"/>
                  <a:gd name="T22" fmla="*/ 57 w 26"/>
                  <a:gd name="T23" fmla="*/ 16 h 75"/>
                  <a:gd name="T24" fmla="*/ 46 w 26"/>
                  <a:gd name="T25" fmla="*/ 30 h 75"/>
                  <a:gd name="T26" fmla="*/ 33 w 26"/>
                  <a:gd name="T27" fmla="*/ 52 h 75"/>
                  <a:gd name="T28" fmla="*/ 30 w 26"/>
                  <a:gd name="T29" fmla="*/ 57 h 75"/>
                  <a:gd name="T30" fmla="*/ 27 w 26"/>
                  <a:gd name="T31" fmla="*/ 77 h 75"/>
                  <a:gd name="T32" fmla="*/ 16 w 26"/>
                  <a:gd name="T33" fmla="*/ 123 h 75"/>
                  <a:gd name="T34" fmla="*/ 3 w 26"/>
                  <a:gd name="T35" fmla="*/ 202 h 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75">
                    <a:moveTo>
                      <a:pt x="1" y="74"/>
                    </a:moveTo>
                    <a:lnTo>
                      <a:pt x="0" y="75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6" y="45"/>
                    </a:lnTo>
                    <a:lnTo>
                      <a:pt x="10" y="26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6"/>
                    </a:lnTo>
                    <a:lnTo>
                      <a:pt x="17" y="11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8"/>
                    </a:lnTo>
                    <a:lnTo>
                      <a:pt x="6" y="45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1" name="Freeform 459"/>
              <p:cNvSpPr>
                <a:spLocks/>
              </p:cNvSpPr>
              <p:nvPr/>
            </p:nvSpPr>
            <p:spPr bwMode="auto">
              <a:xfrm>
                <a:off x="1580" y="2205"/>
                <a:ext cx="247" cy="283"/>
              </a:xfrm>
              <a:custGeom>
                <a:avLst/>
                <a:gdLst>
                  <a:gd name="T0" fmla="*/ 233 w 90"/>
                  <a:gd name="T1" fmla="*/ 0 h 103"/>
                  <a:gd name="T2" fmla="*/ 236 w 90"/>
                  <a:gd name="T3" fmla="*/ 0 h 103"/>
                  <a:gd name="T4" fmla="*/ 247 w 90"/>
                  <a:gd name="T5" fmla="*/ 0 h 103"/>
                  <a:gd name="T6" fmla="*/ 236 w 90"/>
                  <a:gd name="T7" fmla="*/ 3 h 103"/>
                  <a:gd name="T8" fmla="*/ 233 w 90"/>
                  <a:gd name="T9" fmla="*/ 3 h 103"/>
                  <a:gd name="T10" fmla="*/ 220 w 90"/>
                  <a:gd name="T11" fmla="*/ 3 h 103"/>
                  <a:gd name="T12" fmla="*/ 184 w 90"/>
                  <a:gd name="T13" fmla="*/ 5 h 103"/>
                  <a:gd name="T14" fmla="*/ 162 w 90"/>
                  <a:gd name="T15" fmla="*/ 11 h 103"/>
                  <a:gd name="T16" fmla="*/ 137 w 90"/>
                  <a:gd name="T17" fmla="*/ 16 h 103"/>
                  <a:gd name="T18" fmla="*/ 113 w 90"/>
                  <a:gd name="T19" fmla="*/ 27 h 103"/>
                  <a:gd name="T20" fmla="*/ 91 w 90"/>
                  <a:gd name="T21" fmla="*/ 41 h 103"/>
                  <a:gd name="T22" fmla="*/ 69 w 90"/>
                  <a:gd name="T23" fmla="*/ 60 h 103"/>
                  <a:gd name="T24" fmla="*/ 52 w 90"/>
                  <a:gd name="T25" fmla="*/ 82 h 103"/>
                  <a:gd name="T26" fmla="*/ 41 w 90"/>
                  <a:gd name="T27" fmla="*/ 102 h 103"/>
                  <a:gd name="T28" fmla="*/ 30 w 90"/>
                  <a:gd name="T29" fmla="*/ 124 h 103"/>
                  <a:gd name="T30" fmla="*/ 22 w 90"/>
                  <a:gd name="T31" fmla="*/ 154 h 103"/>
                  <a:gd name="T32" fmla="*/ 16 w 90"/>
                  <a:gd name="T33" fmla="*/ 168 h 103"/>
                  <a:gd name="T34" fmla="*/ 11 w 90"/>
                  <a:gd name="T35" fmla="*/ 195 h 103"/>
                  <a:gd name="T36" fmla="*/ 3 w 90"/>
                  <a:gd name="T37" fmla="*/ 250 h 103"/>
                  <a:gd name="T38" fmla="*/ 0 w 90"/>
                  <a:gd name="T39" fmla="*/ 283 h 103"/>
                  <a:gd name="T40" fmla="*/ 0 w 90"/>
                  <a:gd name="T41" fmla="*/ 245 h 103"/>
                  <a:gd name="T42" fmla="*/ 3 w 90"/>
                  <a:gd name="T43" fmla="*/ 236 h 103"/>
                  <a:gd name="T44" fmla="*/ 8 w 90"/>
                  <a:gd name="T45" fmla="*/ 203 h 103"/>
                  <a:gd name="T46" fmla="*/ 16 w 90"/>
                  <a:gd name="T47" fmla="*/ 159 h 103"/>
                  <a:gd name="T48" fmla="*/ 16 w 90"/>
                  <a:gd name="T49" fmla="*/ 151 h 103"/>
                  <a:gd name="T50" fmla="*/ 30 w 90"/>
                  <a:gd name="T51" fmla="*/ 118 h 103"/>
                  <a:gd name="T52" fmla="*/ 41 w 90"/>
                  <a:gd name="T53" fmla="*/ 99 h 103"/>
                  <a:gd name="T54" fmla="*/ 55 w 90"/>
                  <a:gd name="T55" fmla="*/ 77 h 103"/>
                  <a:gd name="T56" fmla="*/ 69 w 90"/>
                  <a:gd name="T57" fmla="*/ 58 h 103"/>
                  <a:gd name="T58" fmla="*/ 91 w 90"/>
                  <a:gd name="T59" fmla="*/ 38 h 103"/>
                  <a:gd name="T60" fmla="*/ 113 w 90"/>
                  <a:gd name="T61" fmla="*/ 25 h 103"/>
                  <a:gd name="T62" fmla="*/ 140 w 90"/>
                  <a:gd name="T63" fmla="*/ 14 h 103"/>
                  <a:gd name="T64" fmla="*/ 165 w 90"/>
                  <a:gd name="T65" fmla="*/ 5 h 103"/>
                  <a:gd name="T66" fmla="*/ 184 w 90"/>
                  <a:gd name="T67" fmla="*/ 3 h 103"/>
                  <a:gd name="T68" fmla="*/ 220 w 90"/>
                  <a:gd name="T69" fmla="*/ 0 h 103"/>
                  <a:gd name="T70" fmla="*/ 233 w 90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0" h="103">
                    <a:moveTo>
                      <a:pt x="85" y="0"/>
                    </a:moveTo>
                    <a:lnTo>
                      <a:pt x="86" y="0"/>
                    </a:lnTo>
                    <a:lnTo>
                      <a:pt x="90" y="0"/>
                    </a:lnTo>
                    <a:lnTo>
                      <a:pt x="86" y="1"/>
                    </a:lnTo>
                    <a:lnTo>
                      <a:pt x="85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9" y="4"/>
                    </a:lnTo>
                    <a:lnTo>
                      <a:pt x="50" y="6"/>
                    </a:lnTo>
                    <a:lnTo>
                      <a:pt x="41" y="10"/>
                    </a:lnTo>
                    <a:lnTo>
                      <a:pt x="33" y="15"/>
                    </a:lnTo>
                    <a:lnTo>
                      <a:pt x="25" y="22"/>
                    </a:lnTo>
                    <a:lnTo>
                      <a:pt x="19" y="30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8" y="56"/>
                    </a:lnTo>
                    <a:lnTo>
                      <a:pt x="6" y="61"/>
                    </a:lnTo>
                    <a:lnTo>
                      <a:pt x="4" y="71"/>
                    </a:lnTo>
                    <a:lnTo>
                      <a:pt x="1" y="91"/>
                    </a:lnTo>
                    <a:lnTo>
                      <a:pt x="0" y="103"/>
                    </a:lnTo>
                    <a:lnTo>
                      <a:pt x="0" y="89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11" y="43"/>
                    </a:lnTo>
                    <a:lnTo>
                      <a:pt x="15" y="36"/>
                    </a:lnTo>
                    <a:lnTo>
                      <a:pt x="20" y="28"/>
                    </a:lnTo>
                    <a:lnTo>
                      <a:pt x="25" y="21"/>
                    </a:lnTo>
                    <a:lnTo>
                      <a:pt x="33" y="14"/>
                    </a:lnTo>
                    <a:lnTo>
                      <a:pt x="41" y="9"/>
                    </a:lnTo>
                    <a:lnTo>
                      <a:pt x="51" y="5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2" name="Freeform 460"/>
              <p:cNvSpPr>
                <a:spLocks/>
              </p:cNvSpPr>
              <p:nvPr/>
            </p:nvSpPr>
            <p:spPr bwMode="auto">
              <a:xfrm>
                <a:off x="1597" y="2422"/>
                <a:ext cx="5" cy="77"/>
              </a:xfrm>
              <a:custGeom>
                <a:avLst/>
                <a:gdLst>
                  <a:gd name="T0" fmla="*/ 0 w 2"/>
                  <a:gd name="T1" fmla="*/ 77 h 28"/>
                  <a:gd name="T2" fmla="*/ 5 w 2"/>
                  <a:gd name="T3" fmla="*/ 50 h 28"/>
                  <a:gd name="T4" fmla="*/ 0 w 2"/>
                  <a:gd name="T5" fmla="*/ 22 h 28"/>
                  <a:gd name="T6" fmla="*/ 0 w 2"/>
                  <a:gd name="T7" fmla="*/ 8 h 28"/>
                  <a:gd name="T8" fmla="*/ 0 w 2"/>
                  <a:gd name="T9" fmla="*/ 0 h 28"/>
                  <a:gd name="T10" fmla="*/ 5 w 2"/>
                  <a:gd name="T11" fmla="*/ 8 h 28"/>
                  <a:gd name="T12" fmla="*/ 5 w 2"/>
                  <a:gd name="T13" fmla="*/ 22 h 28"/>
                  <a:gd name="T14" fmla="*/ 5 w 2"/>
                  <a:gd name="T15" fmla="*/ 50 h 28"/>
                  <a:gd name="T16" fmla="*/ 0 w 2"/>
                  <a:gd name="T17" fmla="*/ 7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8">
                    <a:moveTo>
                      <a:pt x="0" y="28"/>
                    </a:moveTo>
                    <a:lnTo>
                      <a:pt x="2" y="18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2" y="1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3" name="Freeform 461"/>
              <p:cNvSpPr>
                <a:spLocks/>
              </p:cNvSpPr>
              <p:nvPr/>
            </p:nvSpPr>
            <p:spPr bwMode="auto">
              <a:xfrm>
                <a:off x="1597" y="2249"/>
                <a:ext cx="118" cy="154"/>
              </a:xfrm>
              <a:custGeom>
                <a:avLst/>
                <a:gdLst>
                  <a:gd name="T0" fmla="*/ 5 w 43"/>
                  <a:gd name="T1" fmla="*/ 151 h 56"/>
                  <a:gd name="T2" fmla="*/ 0 w 43"/>
                  <a:gd name="T3" fmla="*/ 154 h 56"/>
                  <a:gd name="T4" fmla="*/ 0 w 43"/>
                  <a:gd name="T5" fmla="*/ 151 h 56"/>
                  <a:gd name="T6" fmla="*/ 8 w 43"/>
                  <a:gd name="T7" fmla="*/ 127 h 56"/>
                  <a:gd name="T8" fmla="*/ 25 w 43"/>
                  <a:gd name="T9" fmla="*/ 80 h 56"/>
                  <a:gd name="T10" fmla="*/ 27 w 43"/>
                  <a:gd name="T11" fmla="*/ 66 h 56"/>
                  <a:gd name="T12" fmla="*/ 36 w 43"/>
                  <a:gd name="T13" fmla="*/ 55 h 56"/>
                  <a:gd name="T14" fmla="*/ 49 w 43"/>
                  <a:gd name="T15" fmla="*/ 39 h 56"/>
                  <a:gd name="T16" fmla="*/ 66 w 43"/>
                  <a:gd name="T17" fmla="*/ 22 h 56"/>
                  <a:gd name="T18" fmla="*/ 80 w 43"/>
                  <a:gd name="T19" fmla="*/ 17 h 56"/>
                  <a:gd name="T20" fmla="*/ 104 w 43"/>
                  <a:gd name="T21" fmla="*/ 8 h 56"/>
                  <a:gd name="T22" fmla="*/ 118 w 43"/>
                  <a:gd name="T23" fmla="*/ 0 h 56"/>
                  <a:gd name="T24" fmla="*/ 104 w 43"/>
                  <a:gd name="T25" fmla="*/ 8 h 56"/>
                  <a:gd name="T26" fmla="*/ 82 w 43"/>
                  <a:gd name="T27" fmla="*/ 14 h 56"/>
                  <a:gd name="T28" fmla="*/ 74 w 43"/>
                  <a:gd name="T29" fmla="*/ 22 h 56"/>
                  <a:gd name="T30" fmla="*/ 66 w 43"/>
                  <a:gd name="T31" fmla="*/ 25 h 56"/>
                  <a:gd name="T32" fmla="*/ 49 w 43"/>
                  <a:gd name="T33" fmla="*/ 41 h 56"/>
                  <a:gd name="T34" fmla="*/ 36 w 43"/>
                  <a:gd name="T35" fmla="*/ 58 h 56"/>
                  <a:gd name="T36" fmla="*/ 27 w 43"/>
                  <a:gd name="T37" fmla="*/ 69 h 56"/>
                  <a:gd name="T38" fmla="*/ 25 w 43"/>
                  <a:gd name="T39" fmla="*/ 83 h 56"/>
                  <a:gd name="T40" fmla="*/ 11 w 43"/>
                  <a:gd name="T41" fmla="*/ 127 h 56"/>
                  <a:gd name="T42" fmla="*/ 5 w 43"/>
                  <a:gd name="T43" fmla="*/ 151 h 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" h="56">
                    <a:moveTo>
                      <a:pt x="2" y="55"/>
                    </a:moveTo>
                    <a:lnTo>
                      <a:pt x="0" y="56"/>
                    </a:lnTo>
                    <a:lnTo>
                      <a:pt x="0" y="55"/>
                    </a:lnTo>
                    <a:lnTo>
                      <a:pt x="3" y="46"/>
                    </a:lnTo>
                    <a:lnTo>
                      <a:pt x="9" y="29"/>
                    </a:lnTo>
                    <a:lnTo>
                      <a:pt x="10" y="24"/>
                    </a:lnTo>
                    <a:lnTo>
                      <a:pt x="13" y="20"/>
                    </a:lnTo>
                    <a:lnTo>
                      <a:pt x="18" y="14"/>
                    </a:lnTo>
                    <a:lnTo>
                      <a:pt x="24" y="8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38" y="3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4" y="9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6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4" name="Freeform 462"/>
              <p:cNvSpPr>
                <a:spLocks/>
              </p:cNvSpPr>
              <p:nvPr/>
            </p:nvSpPr>
            <p:spPr bwMode="auto">
              <a:xfrm>
                <a:off x="1679" y="2219"/>
                <a:ext cx="176" cy="33"/>
              </a:xfrm>
              <a:custGeom>
                <a:avLst/>
                <a:gdLst>
                  <a:gd name="T0" fmla="*/ 168 w 64"/>
                  <a:gd name="T1" fmla="*/ 6 h 12"/>
                  <a:gd name="T2" fmla="*/ 171 w 64"/>
                  <a:gd name="T3" fmla="*/ 6 h 12"/>
                  <a:gd name="T4" fmla="*/ 176 w 64"/>
                  <a:gd name="T5" fmla="*/ 6 h 12"/>
                  <a:gd name="T6" fmla="*/ 171 w 64"/>
                  <a:gd name="T7" fmla="*/ 11 h 12"/>
                  <a:gd name="T8" fmla="*/ 168 w 64"/>
                  <a:gd name="T9" fmla="*/ 11 h 12"/>
                  <a:gd name="T10" fmla="*/ 149 w 64"/>
                  <a:gd name="T11" fmla="*/ 6 h 12"/>
                  <a:gd name="T12" fmla="*/ 107 w 64"/>
                  <a:gd name="T13" fmla="*/ 3 h 12"/>
                  <a:gd name="T14" fmla="*/ 63 w 64"/>
                  <a:gd name="T15" fmla="*/ 11 h 12"/>
                  <a:gd name="T16" fmla="*/ 44 w 64"/>
                  <a:gd name="T17" fmla="*/ 17 h 12"/>
                  <a:gd name="T18" fmla="*/ 11 w 64"/>
                  <a:gd name="T19" fmla="*/ 28 h 12"/>
                  <a:gd name="T20" fmla="*/ 0 w 64"/>
                  <a:gd name="T21" fmla="*/ 33 h 12"/>
                  <a:gd name="T22" fmla="*/ 11 w 64"/>
                  <a:gd name="T23" fmla="*/ 28 h 12"/>
                  <a:gd name="T24" fmla="*/ 28 w 64"/>
                  <a:gd name="T25" fmla="*/ 19 h 12"/>
                  <a:gd name="T26" fmla="*/ 44 w 64"/>
                  <a:gd name="T27" fmla="*/ 14 h 12"/>
                  <a:gd name="T28" fmla="*/ 66 w 64"/>
                  <a:gd name="T29" fmla="*/ 11 h 12"/>
                  <a:gd name="T30" fmla="*/ 107 w 64"/>
                  <a:gd name="T31" fmla="*/ 0 h 12"/>
                  <a:gd name="T32" fmla="*/ 149 w 64"/>
                  <a:gd name="T33" fmla="*/ 3 h 12"/>
                  <a:gd name="T34" fmla="*/ 168 w 64"/>
                  <a:gd name="T35" fmla="*/ 6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12">
                    <a:moveTo>
                      <a:pt x="61" y="2"/>
                    </a:moveTo>
                    <a:lnTo>
                      <a:pt x="62" y="2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39" y="1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6" y="5"/>
                    </a:lnTo>
                    <a:lnTo>
                      <a:pt x="24" y="4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5" name="Freeform 463"/>
              <p:cNvSpPr>
                <a:spLocks/>
              </p:cNvSpPr>
              <p:nvPr/>
            </p:nvSpPr>
            <p:spPr bwMode="auto">
              <a:xfrm>
                <a:off x="1611" y="2257"/>
                <a:ext cx="260" cy="272"/>
              </a:xfrm>
              <a:custGeom>
                <a:avLst/>
                <a:gdLst>
                  <a:gd name="T0" fmla="*/ 11 w 95"/>
                  <a:gd name="T1" fmla="*/ 258 h 99"/>
                  <a:gd name="T2" fmla="*/ 11 w 95"/>
                  <a:gd name="T3" fmla="*/ 261 h 99"/>
                  <a:gd name="T4" fmla="*/ 11 w 95"/>
                  <a:gd name="T5" fmla="*/ 272 h 99"/>
                  <a:gd name="T6" fmla="*/ 8 w 95"/>
                  <a:gd name="T7" fmla="*/ 261 h 99"/>
                  <a:gd name="T8" fmla="*/ 8 w 95"/>
                  <a:gd name="T9" fmla="*/ 258 h 99"/>
                  <a:gd name="T10" fmla="*/ 5 w 95"/>
                  <a:gd name="T11" fmla="*/ 245 h 99"/>
                  <a:gd name="T12" fmla="*/ 0 w 95"/>
                  <a:gd name="T13" fmla="*/ 206 h 99"/>
                  <a:gd name="T14" fmla="*/ 0 w 95"/>
                  <a:gd name="T15" fmla="*/ 187 h 99"/>
                  <a:gd name="T16" fmla="*/ 5 w 95"/>
                  <a:gd name="T17" fmla="*/ 159 h 99"/>
                  <a:gd name="T18" fmla="*/ 11 w 95"/>
                  <a:gd name="T19" fmla="*/ 132 h 99"/>
                  <a:gd name="T20" fmla="*/ 25 w 95"/>
                  <a:gd name="T21" fmla="*/ 104 h 99"/>
                  <a:gd name="T22" fmla="*/ 38 w 95"/>
                  <a:gd name="T23" fmla="*/ 80 h 99"/>
                  <a:gd name="T24" fmla="*/ 55 w 95"/>
                  <a:gd name="T25" fmla="*/ 60 h 99"/>
                  <a:gd name="T26" fmla="*/ 77 w 95"/>
                  <a:gd name="T27" fmla="*/ 44 h 99"/>
                  <a:gd name="T28" fmla="*/ 96 w 95"/>
                  <a:gd name="T29" fmla="*/ 30 h 99"/>
                  <a:gd name="T30" fmla="*/ 112 w 95"/>
                  <a:gd name="T31" fmla="*/ 22 h 99"/>
                  <a:gd name="T32" fmla="*/ 126 w 95"/>
                  <a:gd name="T33" fmla="*/ 16 h 99"/>
                  <a:gd name="T34" fmla="*/ 140 w 95"/>
                  <a:gd name="T35" fmla="*/ 14 h 99"/>
                  <a:gd name="T36" fmla="*/ 172 w 95"/>
                  <a:gd name="T37" fmla="*/ 8 h 99"/>
                  <a:gd name="T38" fmla="*/ 197 w 95"/>
                  <a:gd name="T39" fmla="*/ 5 h 99"/>
                  <a:gd name="T40" fmla="*/ 224 w 95"/>
                  <a:gd name="T41" fmla="*/ 8 h 99"/>
                  <a:gd name="T42" fmla="*/ 252 w 95"/>
                  <a:gd name="T43" fmla="*/ 3 h 99"/>
                  <a:gd name="T44" fmla="*/ 260 w 95"/>
                  <a:gd name="T45" fmla="*/ 0 h 99"/>
                  <a:gd name="T46" fmla="*/ 246 w 95"/>
                  <a:gd name="T47" fmla="*/ 5 h 99"/>
                  <a:gd name="T48" fmla="*/ 224 w 95"/>
                  <a:gd name="T49" fmla="*/ 8 h 99"/>
                  <a:gd name="T50" fmla="*/ 211 w 95"/>
                  <a:gd name="T51" fmla="*/ 8 h 99"/>
                  <a:gd name="T52" fmla="*/ 181 w 95"/>
                  <a:gd name="T53" fmla="*/ 8 h 99"/>
                  <a:gd name="T54" fmla="*/ 151 w 95"/>
                  <a:gd name="T55" fmla="*/ 14 h 99"/>
                  <a:gd name="T56" fmla="*/ 137 w 95"/>
                  <a:gd name="T57" fmla="*/ 16 h 99"/>
                  <a:gd name="T58" fmla="*/ 123 w 95"/>
                  <a:gd name="T59" fmla="*/ 19 h 99"/>
                  <a:gd name="T60" fmla="*/ 93 w 95"/>
                  <a:gd name="T61" fmla="*/ 33 h 99"/>
                  <a:gd name="T62" fmla="*/ 77 w 95"/>
                  <a:gd name="T63" fmla="*/ 47 h 99"/>
                  <a:gd name="T64" fmla="*/ 55 w 95"/>
                  <a:gd name="T65" fmla="*/ 63 h 99"/>
                  <a:gd name="T66" fmla="*/ 38 w 95"/>
                  <a:gd name="T67" fmla="*/ 85 h 99"/>
                  <a:gd name="T68" fmla="*/ 25 w 95"/>
                  <a:gd name="T69" fmla="*/ 107 h 99"/>
                  <a:gd name="T70" fmla="*/ 11 w 95"/>
                  <a:gd name="T71" fmla="*/ 135 h 99"/>
                  <a:gd name="T72" fmla="*/ 8 w 95"/>
                  <a:gd name="T73" fmla="*/ 159 h 99"/>
                  <a:gd name="T74" fmla="*/ 5 w 95"/>
                  <a:gd name="T75" fmla="*/ 187 h 99"/>
                  <a:gd name="T76" fmla="*/ 5 w 95"/>
                  <a:gd name="T77" fmla="*/ 212 h 99"/>
                  <a:gd name="T78" fmla="*/ 8 w 95"/>
                  <a:gd name="T79" fmla="*/ 245 h 99"/>
                  <a:gd name="T80" fmla="*/ 11 w 95"/>
                  <a:gd name="T81" fmla="*/ 258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5" h="99">
                    <a:moveTo>
                      <a:pt x="4" y="94"/>
                    </a:moveTo>
                    <a:lnTo>
                      <a:pt x="4" y="95"/>
                    </a:lnTo>
                    <a:lnTo>
                      <a:pt x="4" y="99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2" y="89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2" y="58"/>
                    </a:lnTo>
                    <a:lnTo>
                      <a:pt x="4" y="48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2"/>
                    </a:lnTo>
                    <a:lnTo>
                      <a:pt x="28" y="16"/>
                    </a:lnTo>
                    <a:lnTo>
                      <a:pt x="35" y="11"/>
                    </a:lnTo>
                    <a:lnTo>
                      <a:pt x="41" y="8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2" y="2"/>
                    </a:lnTo>
                    <a:lnTo>
                      <a:pt x="82" y="3"/>
                    </a:lnTo>
                    <a:lnTo>
                      <a:pt x="92" y="1"/>
                    </a:lnTo>
                    <a:lnTo>
                      <a:pt x="95" y="0"/>
                    </a:lnTo>
                    <a:lnTo>
                      <a:pt x="90" y="2"/>
                    </a:lnTo>
                    <a:lnTo>
                      <a:pt x="82" y="3"/>
                    </a:lnTo>
                    <a:lnTo>
                      <a:pt x="77" y="3"/>
                    </a:lnTo>
                    <a:lnTo>
                      <a:pt x="66" y="3"/>
                    </a:lnTo>
                    <a:lnTo>
                      <a:pt x="55" y="5"/>
                    </a:lnTo>
                    <a:lnTo>
                      <a:pt x="50" y="6"/>
                    </a:lnTo>
                    <a:lnTo>
                      <a:pt x="45" y="7"/>
                    </a:lnTo>
                    <a:lnTo>
                      <a:pt x="34" y="12"/>
                    </a:lnTo>
                    <a:lnTo>
                      <a:pt x="28" y="17"/>
                    </a:lnTo>
                    <a:lnTo>
                      <a:pt x="20" y="23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4" y="49"/>
                    </a:lnTo>
                    <a:lnTo>
                      <a:pt x="3" y="58"/>
                    </a:lnTo>
                    <a:lnTo>
                      <a:pt x="2" y="68"/>
                    </a:lnTo>
                    <a:lnTo>
                      <a:pt x="2" y="77"/>
                    </a:lnTo>
                    <a:lnTo>
                      <a:pt x="3" y="89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6" name="Freeform 464"/>
              <p:cNvSpPr>
                <a:spLocks/>
              </p:cNvSpPr>
              <p:nvPr/>
            </p:nvSpPr>
            <p:spPr bwMode="auto">
              <a:xfrm>
                <a:off x="1748" y="2243"/>
                <a:ext cx="112" cy="14"/>
              </a:xfrm>
              <a:custGeom>
                <a:avLst/>
                <a:gdLst>
                  <a:gd name="T0" fmla="*/ 109 w 41"/>
                  <a:gd name="T1" fmla="*/ 0 h 5"/>
                  <a:gd name="T2" fmla="*/ 112 w 41"/>
                  <a:gd name="T3" fmla="*/ 0 h 5"/>
                  <a:gd name="T4" fmla="*/ 109 w 41"/>
                  <a:gd name="T5" fmla="*/ 3 h 5"/>
                  <a:gd name="T6" fmla="*/ 68 w 41"/>
                  <a:gd name="T7" fmla="*/ 0 h 5"/>
                  <a:gd name="T8" fmla="*/ 41 w 41"/>
                  <a:gd name="T9" fmla="*/ 0 h 5"/>
                  <a:gd name="T10" fmla="*/ 30 w 41"/>
                  <a:gd name="T11" fmla="*/ 3 h 5"/>
                  <a:gd name="T12" fmla="*/ 27 w 41"/>
                  <a:gd name="T13" fmla="*/ 3 h 5"/>
                  <a:gd name="T14" fmla="*/ 22 w 41"/>
                  <a:gd name="T15" fmla="*/ 6 h 5"/>
                  <a:gd name="T16" fmla="*/ 8 w 41"/>
                  <a:gd name="T17" fmla="*/ 14 h 5"/>
                  <a:gd name="T18" fmla="*/ 0 w 41"/>
                  <a:gd name="T19" fmla="*/ 14 h 5"/>
                  <a:gd name="T20" fmla="*/ 8 w 41"/>
                  <a:gd name="T21" fmla="*/ 14 h 5"/>
                  <a:gd name="T22" fmla="*/ 27 w 41"/>
                  <a:gd name="T23" fmla="*/ 3 h 5"/>
                  <a:gd name="T24" fmla="*/ 30 w 41"/>
                  <a:gd name="T25" fmla="*/ 0 h 5"/>
                  <a:gd name="T26" fmla="*/ 41 w 41"/>
                  <a:gd name="T27" fmla="*/ 0 h 5"/>
                  <a:gd name="T28" fmla="*/ 68 w 41"/>
                  <a:gd name="T29" fmla="*/ 0 h 5"/>
                  <a:gd name="T30" fmla="*/ 109 w 41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5">
                    <a:moveTo>
                      <a:pt x="40" y="0"/>
                    </a:moveTo>
                    <a:lnTo>
                      <a:pt x="41" y="0"/>
                    </a:lnTo>
                    <a:lnTo>
                      <a:pt x="40" y="1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7" name="Freeform 465"/>
              <p:cNvSpPr>
                <a:spLocks/>
              </p:cNvSpPr>
              <p:nvPr/>
            </p:nvSpPr>
            <p:spPr bwMode="auto">
              <a:xfrm>
                <a:off x="1630" y="2238"/>
                <a:ext cx="140" cy="118"/>
              </a:xfrm>
              <a:custGeom>
                <a:avLst/>
                <a:gdLst>
                  <a:gd name="T0" fmla="*/ 137 w 51"/>
                  <a:gd name="T1" fmla="*/ 0 h 43"/>
                  <a:gd name="T2" fmla="*/ 140 w 51"/>
                  <a:gd name="T3" fmla="*/ 0 h 43"/>
                  <a:gd name="T4" fmla="*/ 137 w 51"/>
                  <a:gd name="T5" fmla="*/ 5 h 43"/>
                  <a:gd name="T6" fmla="*/ 132 w 51"/>
                  <a:gd name="T7" fmla="*/ 0 h 43"/>
                  <a:gd name="T8" fmla="*/ 118 w 51"/>
                  <a:gd name="T9" fmla="*/ 8 h 43"/>
                  <a:gd name="T10" fmla="*/ 99 w 51"/>
                  <a:gd name="T11" fmla="*/ 22 h 43"/>
                  <a:gd name="T12" fmla="*/ 82 w 51"/>
                  <a:gd name="T13" fmla="*/ 36 h 43"/>
                  <a:gd name="T14" fmla="*/ 58 w 51"/>
                  <a:gd name="T15" fmla="*/ 44 h 43"/>
                  <a:gd name="T16" fmla="*/ 47 w 51"/>
                  <a:gd name="T17" fmla="*/ 58 h 43"/>
                  <a:gd name="T18" fmla="*/ 33 w 51"/>
                  <a:gd name="T19" fmla="*/ 77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4 h 43"/>
                  <a:gd name="T26" fmla="*/ 33 w 51"/>
                  <a:gd name="T27" fmla="*/ 71 h 43"/>
                  <a:gd name="T28" fmla="*/ 47 w 51"/>
                  <a:gd name="T29" fmla="*/ 58 h 43"/>
                  <a:gd name="T30" fmla="*/ 58 w 51"/>
                  <a:gd name="T31" fmla="*/ 44 h 43"/>
                  <a:gd name="T32" fmla="*/ 82 w 51"/>
                  <a:gd name="T33" fmla="*/ 36 h 43"/>
                  <a:gd name="T34" fmla="*/ 99 w 51"/>
                  <a:gd name="T35" fmla="*/ 19 h 43"/>
                  <a:gd name="T36" fmla="*/ 118 w 51"/>
                  <a:gd name="T37" fmla="*/ 8 h 43"/>
                  <a:gd name="T38" fmla="*/ 132 w 51"/>
                  <a:gd name="T39" fmla="*/ 0 h 43"/>
                  <a:gd name="T40" fmla="*/ 135 w 51"/>
                  <a:gd name="T41" fmla="*/ 0 h 43"/>
                  <a:gd name="T42" fmla="*/ 137 w 51"/>
                  <a:gd name="T43" fmla="*/ 0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0"/>
                    </a:moveTo>
                    <a:lnTo>
                      <a:pt x="51" y="0"/>
                    </a:lnTo>
                    <a:lnTo>
                      <a:pt x="50" y="2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8"/>
                    </a:lnTo>
                    <a:lnTo>
                      <a:pt x="30" y="13"/>
                    </a:lnTo>
                    <a:lnTo>
                      <a:pt x="21" y="16"/>
                    </a:lnTo>
                    <a:lnTo>
                      <a:pt x="17" y="21"/>
                    </a:lnTo>
                    <a:lnTo>
                      <a:pt x="12" y="28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8"/>
                    </a:lnTo>
                    <a:lnTo>
                      <a:pt x="12" y="26"/>
                    </a:lnTo>
                    <a:lnTo>
                      <a:pt x="17" y="21"/>
                    </a:lnTo>
                    <a:lnTo>
                      <a:pt x="21" y="16"/>
                    </a:lnTo>
                    <a:lnTo>
                      <a:pt x="30" y="13"/>
                    </a:lnTo>
                    <a:lnTo>
                      <a:pt x="36" y="7"/>
                    </a:lnTo>
                    <a:lnTo>
                      <a:pt x="43" y="3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8" name="Freeform 466"/>
              <p:cNvSpPr>
                <a:spLocks/>
              </p:cNvSpPr>
              <p:nvPr/>
            </p:nvSpPr>
            <p:spPr bwMode="auto">
              <a:xfrm>
                <a:off x="1630" y="2276"/>
                <a:ext cx="269" cy="267"/>
              </a:xfrm>
              <a:custGeom>
                <a:avLst/>
                <a:gdLst>
                  <a:gd name="T0" fmla="*/ 258 w 98"/>
                  <a:gd name="T1" fmla="*/ 14 h 97"/>
                  <a:gd name="T2" fmla="*/ 269 w 98"/>
                  <a:gd name="T3" fmla="*/ 17 h 97"/>
                  <a:gd name="T4" fmla="*/ 258 w 98"/>
                  <a:gd name="T5" fmla="*/ 14 h 97"/>
                  <a:gd name="T6" fmla="*/ 242 w 98"/>
                  <a:gd name="T7" fmla="*/ 11 h 97"/>
                  <a:gd name="T8" fmla="*/ 203 w 98"/>
                  <a:gd name="T9" fmla="*/ 3 h 97"/>
                  <a:gd name="T10" fmla="*/ 178 w 98"/>
                  <a:gd name="T11" fmla="*/ 3 h 97"/>
                  <a:gd name="T12" fmla="*/ 154 w 98"/>
                  <a:gd name="T13" fmla="*/ 3 h 97"/>
                  <a:gd name="T14" fmla="*/ 126 w 98"/>
                  <a:gd name="T15" fmla="*/ 6 h 97"/>
                  <a:gd name="T16" fmla="*/ 99 w 98"/>
                  <a:gd name="T17" fmla="*/ 17 h 97"/>
                  <a:gd name="T18" fmla="*/ 71 w 98"/>
                  <a:gd name="T19" fmla="*/ 33 h 97"/>
                  <a:gd name="T20" fmla="*/ 47 w 98"/>
                  <a:gd name="T21" fmla="*/ 52 h 97"/>
                  <a:gd name="T22" fmla="*/ 30 w 98"/>
                  <a:gd name="T23" fmla="*/ 72 h 97"/>
                  <a:gd name="T24" fmla="*/ 16 w 98"/>
                  <a:gd name="T25" fmla="*/ 94 h 97"/>
                  <a:gd name="T26" fmla="*/ 8 w 98"/>
                  <a:gd name="T27" fmla="*/ 113 h 97"/>
                  <a:gd name="T28" fmla="*/ 3 w 98"/>
                  <a:gd name="T29" fmla="*/ 127 h 97"/>
                  <a:gd name="T30" fmla="*/ 0 w 98"/>
                  <a:gd name="T31" fmla="*/ 138 h 97"/>
                  <a:gd name="T32" fmla="*/ 3 w 98"/>
                  <a:gd name="T33" fmla="*/ 140 h 97"/>
                  <a:gd name="T34" fmla="*/ 0 w 98"/>
                  <a:gd name="T35" fmla="*/ 171 h 97"/>
                  <a:gd name="T36" fmla="*/ 3 w 98"/>
                  <a:gd name="T37" fmla="*/ 201 h 97"/>
                  <a:gd name="T38" fmla="*/ 3 w 98"/>
                  <a:gd name="T39" fmla="*/ 228 h 97"/>
                  <a:gd name="T40" fmla="*/ 8 w 98"/>
                  <a:gd name="T41" fmla="*/ 267 h 97"/>
                  <a:gd name="T42" fmla="*/ 3 w 98"/>
                  <a:gd name="T43" fmla="*/ 228 h 97"/>
                  <a:gd name="T44" fmla="*/ 0 w 98"/>
                  <a:gd name="T45" fmla="*/ 184 h 97"/>
                  <a:gd name="T46" fmla="*/ 0 w 98"/>
                  <a:gd name="T47" fmla="*/ 151 h 97"/>
                  <a:gd name="T48" fmla="*/ 0 w 98"/>
                  <a:gd name="T49" fmla="*/ 138 h 97"/>
                  <a:gd name="T50" fmla="*/ 3 w 98"/>
                  <a:gd name="T51" fmla="*/ 124 h 97"/>
                  <a:gd name="T52" fmla="*/ 8 w 98"/>
                  <a:gd name="T53" fmla="*/ 107 h 97"/>
                  <a:gd name="T54" fmla="*/ 19 w 98"/>
                  <a:gd name="T55" fmla="*/ 88 h 97"/>
                  <a:gd name="T56" fmla="*/ 33 w 98"/>
                  <a:gd name="T57" fmla="*/ 69 h 97"/>
                  <a:gd name="T58" fmla="*/ 49 w 98"/>
                  <a:gd name="T59" fmla="*/ 47 h 97"/>
                  <a:gd name="T60" fmla="*/ 71 w 98"/>
                  <a:gd name="T61" fmla="*/ 30 h 97"/>
                  <a:gd name="T62" fmla="*/ 99 w 98"/>
                  <a:gd name="T63" fmla="*/ 14 h 97"/>
                  <a:gd name="T64" fmla="*/ 126 w 98"/>
                  <a:gd name="T65" fmla="*/ 6 h 97"/>
                  <a:gd name="T66" fmla="*/ 156 w 98"/>
                  <a:gd name="T67" fmla="*/ 3 h 97"/>
                  <a:gd name="T68" fmla="*/ 178 w 98"/>
                  <a:gd name="T69" fmla="*/ 0 h 97"/>
                  <a:gd name="T70" fmla="*/ 206 w 98"/>
                  <a:gd name="T71" fmla="*/ 3 h 97"/>
                  <a:gd name="T72" fmla="*/ 244 w 98"/>
                  <a:gd name="T73" fmla="*/ 11 h 97"/>
                  <a:gd name="T74" fmla="*/ 258 w 98"/>
                  <a:gd name="T75" fmla="*/ 14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97">
                    <a:moveTo>
                      <a:pt x="94" y="5"/>
                    </a:moveTo>
                    <a:lnTo>
                      <a:pt x="98" y="6"/>
                    </a:lnTo>
                    <a:lnTo>
                      <a:pt x="94" y="5"/>
                    </a:lnTo>
                    <a:lnTo>
                      <a:pt x="88" y="4"/>
                    </a:lnTo>
                    <a:lnTo>
                      <a:pt x="74" y="1"/>
                    </a:lnTo>
                    <a:lnTo>
                      <a:pt x="65" y="1"/>
                    </a:lnTo>
                    <a:lnTo>
                      <a:pt x="56" y="1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3" y="41"/>
                    </a:lnTo>
                    <a:lnTo>
                      <a:pt x="1" y="46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1" y="83"/>
                    </a:lnTo>
                    <a:lnTo>
                      <a:pt x="3" y="97"/>
                    </a:lnTo>
                    <a:lnTo>
                      <a:pt x="1" y="83"/>
                    </a:lnTo>
                    <a:lnTo>
                      <a:pt x="0" y="67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1" y="45"/>
                    </a:lnTo>
                    <a:lnTo>
                      <a:pt x="3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8" y="17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75" y="1"/>
                    </a:lnTo>
                    <a:lnTo>
                      <a:pt x="89" y="4"/>
                    </a:lnTo>
                    <a:lnTo>
                      <a:pt x="94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59" name="Freeform 467"/>
              <p:cNvSpPr>
                <a:spLocks/>
              </p:cNvSpPr>
              <p:nvPr/>
            </p:nvSpPr>
            <p:spPr bwMode="auto">
              <a:xfrm>
                <a:off x="1869" y="2274"/>
                <a:ext cx="16" cy="8"/>
              </a:xfrm>
              <a:custGeom>
                <a:avLst/>
                <a:gdLst>
                  <a:gd name="T0" fmla="*/ 16 w 6"/>
                  <a:gd name="T1" fmla="*/ 0 h 3"/>
                  <a:gd name="T2" fmla="*/ 8 w 6"/>
                  <a:gd name="T3" fmla="*/ 0 h 3"/>
                  <a:gd name="T4" fmla="*/ 3 w 6"/>
                  <a:gd name="T5" fmla="*/ 3 h 3"/>
                  <a:gd name="T6" fmla="*/ 0 w 6"/>
                  <a:gd name="T7" fmla="*/ 5 h 3"/>
                  <a:gd name="T8" fmla="*/ 0 w 6"/>
                  <a:gd name="T9" fmla="*/ 8 h 3"/>
                  <a:gd name="T10" fmla="*/ 0 w 6"/>
                  <a:gd name="T11" fmla="*/ 5 h 3"/>
                  <a:gd name="T12" fmla="*/ 0 w 6"/>
                  <a:gd name="T13" fmla="*/ 3 h 3"/>
                  <a:gd name="T14" fmla="*/ 3 w 6"/>
                  <a:gd name="T15" fmla="*/ 0 h 3"/>
                  <a:gd name="T16" fmla="*/ 8 w 6"/>
                  <a:gd name="T17" fmla="*/ 0 h 3"/>
                  <a:gd name="T18" fmla="*/ 16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0" name="Freeform 468"/>
              <p:cNvSpPr>
                <a:spLocks/>
              </p:cNvSpPr>
              <p:nvPr/>
            </p:nvSpPr>
            <p:spPr bwMode="auto">
              <a:xfrm>
                <a:off x="1671" y="2293"/>
                <a:ext cx="231" cy="121"/>
              </a:xfrm>
              <a:custGeom>
                <a:avLst/>
                <a:gdLst>
                  <a:gd name="T0" fmla="*/ 226 w 84"/>
                  <a:gd name="T1" fmla="*/ 14 h 44"/>
                  <a:gd name="T2" fmla="*/ 228 w 84"/>
                  <a:gd name="T3" fmla="*/ 14 h 44"/>
                  <a:gd name="T4" fmla="*/ 231 w 84"/>
                  <a:gd name="T5" fmla="*/ 14 h 44"/>
                  <a:gd name="T6" fmla="*/ 228 w 84"/>
                  <a:gd name="T7" fmla="*/ 14 h 44"/>
                  <a:gd name="T8" fmla="*/ 226 w 84"/>
                  <a:gd name="T9" fmla="*/ 14 h 44"/>
                  <a:gd name="T10" fmla="*/ 193 w 84"/>
                  <a:gd name="T11" fmla="*/ 8 h 44"/>
                  <a:gd name="T12" fmla="*/ 160 w 84"/>
                  <a:gd name="T13" fmla="*/ 3 h 44"/>
                  <a:gd name="T14" fmla="*/ 143 w 84"/>
                  <a:gd name="T15" fmla="*/ 3 h 44"/>
                  <a:gd name="T16" fmla="*/ 121 w 84"/>
                  <a:gd name="T17" fmla="*/ 11 h 44"/>
                  <a:gd name="T18" fmla="*/ 105 w 84"/>
                  <a:gd name="T19" fmla="*/ 14 h 44"/>
                  <a:gd name="T20" fmla="*/ 88 w 84"/>
                  <a:gd name="T21" fmla="*/ 17 h 44"/>
                  <a:gd name="T22" fmla="*/ 58 w 84"/>
                  <a:gd name="T23" fmla="*/ 30 h 44"/>
                  <a:gd name="T24" fmla="*/ 39 w 84"/>
                  <a:gd name="T25" fmla="*/ 44 h 44"/>
                  <a:gd name="T26" fmla="*/ 33 w 84"/>
                  <a:gd name="T27" fmla="*/ 52 h 44"/>
                  <a:gd name="T28" fmla="*/ 30 w 84"/>
                  <a:gd name="T29" fmla="*/ 52 h 44"/>
                  <a:gd name="T30" fmla="*/ 30 w 84"/>
                  <a:gd name="T31" fmla="*/ 55 h 44"/>
                  <a:gd name="T32" fmla="*/ 22 w 84"/>
                  <a:gd name="T33" fmla="*/ 66 h 44"/>
                  <a:gd name="T34" fmla="*/ 17 w 84"/>
                  <a:gd name="T35" fmla="*/ 83 h 44"/>
                  <a:gd name="T36" fmla="*/ 6 w 84"/>
                  <a:gd name="T37" fmla="*/ 99 h 44"/>
                  <a:gd name="T38" fmla="*/ 0 w 84"/>
                  <a:gd name="T39" fmla="*/ 121 h 44"/>
                  <a:gd name="T40" fmla="*/ 6 w 84"/>
                  <a:gd name="T41" fmla="*/ 96 h 44"/>
                  <a:gd name="T42" fmla="*/ 8 w 84"/>
                  <a:gd name="T43" fmla="*/ 96 h 44"/>
                  <a:gd name="T44" fmla="*/ 8 w 84"/>
                  <a:gd name="T45" fmla="*/ 91 h 44"/>
                  <a:gd name="T46" fmla="*/ 19 w 84"/>
                  <a:gd name="T47" fmla="*/ 72 h 44"/>
                  <a:gd name="T48" fmla="*/ 25 w 84"/>
                  <a:gd name="T49" fmla="*/ 55 h 44"/>
                  <a:gd name="T50" fmla="*/ 30 w 84"/>
                  <a:gd name="T51" fmla="*/ 50 h 44"/>
                  <a:gd name="T52" fmla="*/ 33 w 84"/>
                  <a:gd name="T53" fmla="*/ 50 h 44"/>
                  <a:gd name="T54" fmla="*/ 39 w 84"/>
                  <a:gd name="T55" fmla="*/ 41 h 44"/>
                  <a:gd name="T56" fmla="*/ 58 w 84"/>
                  <a:gd name="T57" fmla="*/ 28 h 44"/>
                  <a:gd name="T58" fmla="*/ 88 w 84"/>
                  <a:gd name="T59" fmla="*/ 14 h 44"/>
                  <a:gd name="T60" fmla="*/ 105 w 84"/>
                  <a:gd name="T61" fmla="*/ 11 h 44"/>
                  <a:gd name="T62" fmla="*/ 127 w 84"/>
                  <a:gd name="T63" fmla="*/ 8 h 44"/>
                  <a:gd name="T64" fmla="*/ 143 w 84"/>
                  <a:gd name="T65" fmla="*/ 3 h 44"/>
                  <a:gd name="T66" fmla="*/ 160 w 84"/>
                  <a:gd name="T67" fmla="*/ 0 h 44"/>
                  <a:gd name="T68" fmla="*/ 193 w 84"/>
                  <a:gd name="T69" fmla="*/ 3 h 44"/>
                  <a:gd name="T70" fmla="*/ 226 w 84"/>
                  <a:gd name="T71" fmla="*/ 14 h 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44">
                    <a:moveTo>
                      <a:pt x="82" y="5"/>
                    </a:moveTo>
                    <a:lnTo>
                      <a:pt x="83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70" y="3"/>
                    </a:lnTo>
                    <a:lnTo>
                      <a:pt x="58" y="1"/>
                    </a:lnTo>
                    <a:lnTo>
                      <a:pt x="52" y="1"/>
                    </a:lnTo>
                    <a:lnTo>
                      <a:pt x="44" y="4"/>
                    </a:lnTo>
                    <a:lnTo>
                      <a:pt x="38" y="5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14" y="16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9" y="20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5"/>
                    </a:lnTo>
                    <a:lnTo>
                      <a:pt x="21" y="10"/>
                    </a:lnTo>
                    <a:lnTo>
                      <a:pt x="32" y="5"/>
                    </a:lnTo>
                    <a:lnTo>
                      <a:pt x="38" y="4"/>
                    </a:lnTo>
                    <a:lnTo>
                      <a:pt x="46" y="3"/>
                    </a:lnTo>
                    <a:lnTo>
                      <a:pt x="52" y="1"/>
                    </a:lnTo>
                    <a:lnTo>
                      <a:pt x="58" y="0"/>
                    </a:lnTo>
                    <a:lnTo>
                      <a:pt x="70" y="1"/>
                    </a:lnTo>
                    <a:lnTo>
                      <a:pt x="82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1" name="Freeform 469"/>
              <p:cNvSpPr>
                <a:spLocks/>
              </p:cNvSpPr>
              <p:nvPr/>
            </p:nvSpPr>
            <p:spPr bwMode="auto">
              <a:xfrm>
                <a:off x="1644" y="2282"/>
                <a:ext cx="159" cy="274"/>
              </a:xfrm>
              <a:custGeom>
                <a:avLst/>
                <a:gdLst>
                  <a:gd name="T0" fmla="*/ 16 w 58"/>
                  <a:gd name="T1" fmla="*/ 263 h 100"/>
                  <a:gd name="T2" fmla="*/ 16 w 58"/>
                  <a:gd name="T3" fmla="*/ 266 h 100"/>
                  <a:gd name="T4" fmla="*/ 16 w 58"/>
                  <a:gd name="T5" fmla="*/ 274 h 100"/>
                  <a:gd name="T6" fmla="*/ 14 w 58"/>
                  <a:gd name="T7" fmla="*/ 266 h 100"/>
                  <a:gd name="T8" fmla="*/ 14 w 58"/>
                  <a:gd name="T9" fmla="*/ 263 h 100"/>
                  <a:gd name="T10" fmla="*/ 14 w 58"/>
                  <a:gd name="T11" fmla="*/ 260 h 100"/>
                  <a:gd name="T12" fmla="*/ 14 w 58"/>
                  <a:gd name="T13" fmla="*/ 252 h 100"/>
                  <a:gd name="T14" fmla="*/ 5 w 58"/>
                  <a:gd name="T15" fmla="*/ 222 h 100"/>
                  <a:gd name="T16" fmla="*/ 0 w 58"/>
                  <a:gd name="T17" fmla="*/ 186 h 100"/>
                  <a:gd name="T18" fmla="*/ 0 w 58"/>
                  <a:gd name="T19" fmla="*/ 162 h 100"/>
                  <a:gd name="T20" fmla="*/ 3 w 58"/>
                  <a:gd name="T21" fmla="*/ 137 h 100"/>
                  <a:gd name="T22" fmla="*/ 5 w 58"/>
                  <a:gd name="T23" fmla="*/ 115 h 100"/>
                  <a:gd name="T24" fmla="*/ 16 w 58"/>
                  <a:gd name="T25" fmla="*/ 93 h 100"/>
                  <a:gd name="T26" fmla="*/ 27 w 58"/>
                  <a:gd name="T27" fmla="*/ 77 h 100"/>
                  <a:gd name="T28" fmla="*/ 38 w 58"/>
                  <a:gd name="T29" fmla="*/ 63 h 100"/>
                  <a:gd name="T30" fmla="*/ 60 w 58"/>
                  <a:gd name="T31" fmla="*/ 41 h 100"/>
                  <a:gd name="T32" fmla="*/ 66 w 58"/>
                  <a:gd name="T33" fmla="*/ 36 h 100"/>
                  <a:gd name="T34" fmla="*/ 88 w 58"/>
                  <a:gd name="T35" fmla="*/ 25 h 100"/>
                  <a:gd name="T36" fmla="*/ 112 w 58"/>
                  <a:gd name="T37" fmla="*/ 14 h 100"/>
                  <a:gd name="T38" fmla="*/ 132 w 58"/>
                  <a:gd name="T39" fmla="*/ 8 h 100"/>
                  <a:gd name="T40" fmla="*/ 159 w 58"/>
                  <a:gd name="T41" fmla="*/ 0 h 100"/>
                  <a:gd name="T42" fmla="*/ 132 w 58"/>
                  <a:gd name="T43" fmla="*/ 11 h 100"/>
                  <a:gd name="T44" fmla="*/ 121 w 58"/>
                  <a:gd name="T45" fmla="*/ 11 h 100"/>
                  <a:gd name="T46" fmla="*/ 99 w 58"/>
                  <a:gd name="T47" fmla="*/ 22 h 100"/>
                  <a:gd name="T48" fmla="*/ 77 w 58"/>
                  <a:gd name="T49" fmla="*/ 33 h 100"/>
                  <a:gd name="T50" fmla="*/ 66 w 58"/>
                  <a:gd name="T51" fmla="*/ 38 h 100"/>
                  <a:gd name="T52" fmla="*/ 58 w 58"/>
                  <a:gd name="T53" fmla="*/ 47 h 100"/>
                  <a:gd name="T54" fmla="*/ 36 w 58"/>
                  <a:gd name="T55" fmla="*/ 63 h 100"/>
                  <a:gd name="T56" fmla="*/ 27 w 58"/>
                  <a:gd name="T57" fmla="*/ 79 h 100"/>
                  <a:gd name="T58" fmla="*/ 16 w 58"/>
                  <a:gd name="T59" fmla="*/ 96 h 100"/>
                  <a:gd name="T60" fmla="*/ 8 w 58"/>
                  <a:gd name="T61" fmla="*/ 118 h 100"/>
                  <a:gd name="T62" fmla="*/ 5 w 58"/>
                  <a:gd name="T63" fmla="*/ 140 h 100"/>
                  <a:gd name="T64" fmla="*/ 3 w 58"/>
                  <a:gd name="T65" fmla="*/ 162 h 100"/>
                  <a:gd name="T66" fmla="*/ 3 w 58"/>
                  <a:gd name="T67" fmla="*/ 186 h 100"/>
                  <a:gd name="T68" fmla="*/ 5 w 58"/>
                  <a:gd name="T69" fmla="*/ 222 h 100"/>
                  <a:gd name="T70" fmla="*/ 14 w 58"/>
                  <a:gd name="T71" fmla="*/ 252 h 100"/>
                  <a:gd name="T72" fmla="*/ 16 w 58"/>
                  <a:gd name="T73" fmla="*/ 263 h 1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8" h="100">
                    <a:moveTo>
                      <a:pt x="6" y="96"/>
                    </a:moveTo>
                    <a:lnTo>
                      <a:pt x="6" y="97"/>
                    </a:lnTo>
                    <a:lnTo>
                      <a:pt x="6" y="100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2" y="81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0" y="28"/>
                    </a:lnTo>
                    <a:lnTo>
                      <a:pt x="14" y="23"/>
                    </a:lnTo>
                    <a:lnTo>
                      <a:pt x="22" y="15"/>
                    </a:lnTo>
                    <a:lnTo>
                      <a:pt x="24" y="13"/>
                    </a:lnTo>
                    <a:lnTo>
                      <a:pt x="32" y="9"/>
                    </a:lnTo>
                    <a:lnTo>
                      <a:pt x="41" y="5"/>
                    </a:lnTo>
                    <a:lnTo>
                      <a:pt x="48" y="3"/>
                    </a:lnTo>
                    <a:lnTo>
                      <a:pt x="58" y="0"/>
                    </a:lnTo>
                    <a:lnTo>
                      <a:pt x="48" y="4"/>
                    </a:lnTo>
                    <a:lnTo>
                      <a:pt x="44" y="4"/>
                    </a:lnTo>
                    <a:lnTo>
                      <a:pt x="36" y="8"/>
                    </a:lnTo>
                    <a:lnTo>
                      <a:pt x="28" y="12"/>
                    </a:lnTo>
                    <a:lnTo>
                      <a:pt x="24" y="14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1" y="59"/>
                    </a:lnTo>
                    <a:lnTo>
                      <a:pt x="1" y="68"/>
                    </a:lnTo>
                    <a:lnTo>
                      <a:pt x="2" y="81"/>
                    </a:lnTo>
                    <a:lnTo>
                      <a:pt x="5" y="92"/>
                    </a:ln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2" name="Freeform 470"/>
              <p:cNvSpPr>
                <a:spLocks/>
              </p:cNvSpPr>
              <p:nvPr/>
            </p:nvSpPr>
            <p:spPr bwMode="auto">
              <a:xfrm>
                <a:off x="1652" y="2361"/>
                <a:ext cx="30" cy="209"/>
              </a:xfrm>
              <a:custGeom>
                <a:avLst/>
                <a:gdLst>
                  <a:gd name="T0" fmla="*/ 27 w 11"/>
                  <a:gd name="T1" fmla="*/ 206 h 76"/>
                  <a:gd name="T2" fmla="*/ 27 w 11"/>
                  <a:gd name="T3" fmla="*/ 209 h 76"/>
                  <a:gd name="T4" fmla="*/ 27 w 11"/>
                  <a:gd name="T5" fmla="*/ 206 h 76"/>
                  <a:gd name="T6" fmla="*/ 25 w 11"/>
                  <a:gd name="T7" fmla="*/ 198 h 76"/>
                  <a:gd name="T8" fmla="*/ 19 w 11"/>
                  <a:gd name="T9" fmla="*/ 182 h 76"/>
                  <a:gd name="T10" fmla="*/ 11 w 11"/>
                  <a:gd name="T11" fmla="*/ 129 h 76"/>
                  <a:gd name="T12" fmla="*/ 5 w 11"/>
                  <a:gd name="T13" fmla="*/ 74 h 76"/>
                  <a:gd name="T14" fmla="*/ 0 w 11"/>
                  <a:gd name="T15" fmla="*/ 58 h 76"/>
                  <a:gd name="T16" fmla="*/ 5 w 11"/>
                  <a:gd name="T17" fmla="*/ 52 h 76"/>
                  <a:gd name="T18" fmla="*/ 8 w 11"/>
                  <a:gd name="T19" fmla="*/ 39 h 76"/>
                  <a:gd name="T20" fmla="*/ 22 w 11"/>
                  <a:gd name="T21" fmla="*/ 14 h 76"/>
                  <a:gd name="T22" fmla="*/ 30 w 11"/>
                  <a:gd name="T23" fmla="*/ 0 h 76"/>
                  <a:gd name="T24" fmla="*/ 22 w 11"/>
                  <a:gd name="T25" fmla="*/ 14 h 76"/>
                  <a:gd name="T26" fmla="*/ 11 w 11"/>
                  <a:gd name="T27" fmla="*/ 36 h 76"/>
                  <a:gd name="T28" fmla="*/ 8 w 11"/>
                  <a:gd name="T29" fmla="*/ 47 h 76"/>
                  <a:gd name="T30" fmla="*/ 5 w 11"/>
                  <a:gd name="T31" fmla="*/ 55 h 76"/>
                  <a:gd name="T32" fmla="*/ 5 w 11"/>
                  <a:gd name="T33" fmla="*/ 61 h 76"/>
                  <a:gd name="T34" fmla="*/ 5 w 11"/>
                  <a:gd name="T35" fmla="*/ 80 h 76"/>
                  <a:gd name="T36" fmla="*/ 11 w 11"/>
                  <a:gd name="T37" fmla="*/ 129 h 76"/>
                  <a:gd name="T38" fmla="*/ 22 w 11"/>
                  <a:gd name="T39" fmla="*/ 182 h 76"/>
                  <a:gd name="T40" fmla="*/ 25 w 11"/>
                  <a:gd name="T41" fmla="*/ 198 h 76"/>
                  <a:gd name="T42" fmla="*/ 27 w 11"/>
                  <a:gd name="T43" fmla="*/ 206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" h="76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5"/>
                    </a:lnTo>
                    <a:lnTo>
                      <a:pt x="9" y="72"/>
                    </a:lnTo>
                    <a:lnTo>
                      <a:pt x="7" y="66"/>
                    </a:lnTo>
                    <a:lnTo>
                      <a:pt x="4" y="47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4" y="47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3" name="Freeform 471"/>
              <p:cNvSpPr>
                <a:spLocks/>
              </p:cNvSpPr>
              <p:nvPr/>
            </p:nvSpPr>
            <p:spPr bwMode="auto">
              <a:xfrm>
                <a:off x="1666" y="2317"/>
                <a:ext cx="247" cy="267"/>
              </a:xfrm>
              <a:custGeom>
                <a:avLst/>
                <a:gdLst>
                  <a:gd name="T0" fmla="*/ 236 w 90"/>
                  <a:gd name="T1" fmla="*/ 6 h 97"/>
                  <a:gd name="T2" fmla="*/ 239 w 90"/>
                  <a:gd name="T3" fmla="*/ 6 h 97"/>
                  <a:gd name="T4" fmla="*/ 247 w 90"/>
                  <a:gd name="T5" fmla="*/ 11 h 97"/>
                  <a:gd name="T6" fmla="*/ 239 w 90"/>
                  <a:gd name="T7" fmla="*/ 6 h 97"/>
                  <a:gd name="T8" fmla="*/ 236 w 90"/>
                  <a:gd name="T9" fmla="*/ 6 h 97"/>
                  <a:gd name="T10" fmla="*/ 222 w 90"/>
                  <a:gd name="T11" fmla="*/ 6 h 97"/>
                  <a:gd name="T12" fmla="*/ 184 w 90"/>
                  <a:gd name="T13" fmla="*/ 0 h 97"/>
                  <a:gd name="T14" fmla="*/ 162 w 90"/>
                  <a:gd name="T15" fmla="*/ 0 h 97"/>
                  <a:gd name="T16" fmla="*/ 134 w 90"/>
                  <a:gd name="T17" fmla="*/ 3 h 97"/>
                  <a:gd name="T18" fmla="*/ 107 w 90"/>
                  <a:gd name="T19" fmla="*/ 6 h 97"/>
                  <a:gd name="T20" fmla="*/ 77 w 90"/>
                  <a:gd name="T21" fmla="*/ 17 h 97"/>
                  <a:gd name="T22" fmla="*/ 55 w 90"/>
                  <a:gd name="T23" fmla="*/ 33 h 97"/>
                  <a:gd name="T24" fmla="*/ 36 w 90"/>
                  <a:gd name="T25" fmla="*/ 55 h 97"/>
                  <a:gd name="T26" fmla="*/ 22 w 90"/>
                  <a:gd name="T27" fmla="*/ 74 h 97"/>
                  <a:gd name="T28" fmla="*/ 11 w 90"/>
                  <a:gd name="T29" fmla="*/ 96 h 97"/>
                  <a:gd name="T30" fmla="*/ 5 w 90"/>
                  <a:gd name="T31" fmla="*/ 116 h 97"/>
                  <a:gd name="T32" fmla="*/ 5 w 90"/>
                  <a:gd name="T33" fmla="*/ 132 h 97"/>
                  <a:gd name="T34" fmla="*/ 5 w 90"/>
                  <a:gd name="T35" fmla="*/ 146 h 97"/>
                  <a:gd name="T36" fmla="*/ 8 w 90"/>
                  <a:gd name="T37" fmla="*/ 173 h 97"/>
                  <a:gd name="T38" fmla="*/ 11 w 90"/>
                  <a:gd name="T39" fmla="*/ 204 h 97"/>
                  <a:gd name="T40" fmla="*/ 22 w 90"/>
                  <a:gd name="T41" fmla="*/ 228 h 97"/>
                  <a:gd name="T42" fmla="*/ 30 w 90"/>
                  <a:gd name="T43" fmla="*/ 267 h 97"/>
                  <a:gd name="T44" fmla="*/ 22 w 90"/>
                  <a:gd name="T45" fmla="*/ 228 h 97"/>
                  <a:gd name="T46" fmla="*/ 16 w 90"/>
                  <a:gd name="T47" fmla="*/ 228 h 97"/>
                  <a:gd name="T48" fmla="*/ 14 w 90"/>
                  <a:gd name="T49" fmla="*/ 217 h 97"/>
                  <a:gd name="T50" fmla="*/ 8 w 90"/>
                  <a:gd name="T51" fmla="*/ 187 h 97"/>
                  <a:gd name="T52" fmla="*/ 0 w 90"/>
                  <a:gd name="T53" fmla="*/ 157 h 97"/>
                  <a:gd name="T54" fmla="*/ 0 w 90"/>
                  <a:gd name="T55" fmla="*/ 146 h 97"/>
                  <a:gd name="T56" fmla="*/ 5 w 90"/>
                  <a:gd name="T57" fmla="*/ 140 h 97"/>
                  <a:gd name="T58" fmla="*/ 0 w 90"/>
                  <a:gd name="T59" fmla="*/ 138 h 97"/>
                  <a:gd name="T60" fmla="*/ 0 w 90"/>
                  <a:gd name="T61" fmla="*/ 127 h 97"/>
                  <a:gd name="T62" fmla="*/ 5 w 90"/>
                  <a:gd name="T63" fmla="*/ 113 h 97"/>
                  <a:gd name="T64" fmla="*/ 11 w 90"/>
                  <a:gd name="T65" fmla="*/ 91 h 97"/>
                  <a:gd name="T66" fmla="*/ 22 w 90"/>
                  <a:gd name="T67" fmla="*/ 72 h 97"/>
                  <a:gd name="T68" fmla="*/ 36 w 90"/>
                  <a:gd name="T69" fmla="*/ 52 h 97"/>
                  <a:gd name="T70" fmla="*/ 55 w 90"/>
                  <a:gd name="T71" fmla="*/ 30 h 97"/>
                  <a:gd name="T72" fmla="*/ 80 w 90"/>
                  <a:gd name="T73" fmla="*/ 14 h 97"/>
                  <a:gd name="T74" fmla="*/ 107 w 90"/>
                  <a:gd name="T75" fmla="*/ 3 h 97"/>
                  <a:gd name="T76" fmla="*/ 134 w 90"/>
                  <a:gd name="T77" fmla="*/ 0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3 h 97"/>
                  <a:gd name="T84" fmla="*/ 236 w 90"/>
                  <a:gd name="T85" fmla="*/ 6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2"/>
                    </a:moveTo>
                    <a:lnTo>
                      <a:pt x="87" y="2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6" y="2"/>
                    </a:lnTo>
                    <a:lnTo>
                      <a:pt x="81" y="2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9" y="2"/>
                    </a:lnTo>
                    <a:lnTo>
                      <a:pt x="28" y="6"/>
                    </a:lnTo>
                    <a:lnTo>
                      <a:pt x="20" y="12"/>
                    </a:lnTo>
                    <a:lnTo>
                      <a:pt x="13" y="20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2" y="48"/>
                    </a:lnTo>
                    <a:lnTo>
                      <a:pt x="2" y="53"/>
                    </a:lnTo>
                    <a:lnTo>
                      <a:pt x="3" y="63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1" y="97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5" y="79"/>
                    </a:lnTo>
                    <a:lnTo>
                      <a:pt x="3" y="68"/>
                    </a:lnTo>
                    <a:lnTo>
                      <a:pt x="0" y="57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4" y="33"/>
                    </a:lnTo>
                    <a:lnTo>
                      <a:pt x="8" y="26"/>
                    </a:lnTo>
                    <a:lnTo>
                      <a:pt x="13" y="19"/>
                    </a:lnTo>
                    <a:lnTo>
                      <a:pt x="20" y="11"/>
                    </a:lnTo>
                    <a:lnTo>
                      <a:pt x="29" y="5"/>
                    </a:lnTo>
                    <a:lnTo>
                      <a:pt x="39" y="1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1"/>
                    </a:lnTo>
                    <a:lnTo>
                      <a:pt x="86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4" name="Freeform 472"/>
              <p:cNvSpPr>
                <a:spLocks/>
              </p:cNvSpPr>
              <p:nvPr/>
            </p:nvSpPr>
            <p:spPr bwMode="auto">
              <a:xfrm>
                <a:off x="1682" y="2331"/>
                <a:ext cx="247" cy="283"/>
              </a:xfrm>
              <a:custGeom>
                <a:avLst/>
                <a:gdLst>
                  <a:gd name="T0" fmla="*/ 52 w 90"/>
                  <a:gd name="T1" fmla="*/ 272 h 103"/>
                  <a:gd name="T2" fmla="*/ 52 w 90"/>
                  <a:gd name="T3" fmla="*/ 278 h 103"/>
                  <a:gd name="T4" fmla="*/ 60 w 90"/>
                  <a:gd name="T5" fmla="*/ 283 h 103"/>
                  <a:gd name="T6" fmla="*/ 52 w 90"/>
                  <a:gd name="T7" fmla="*/ 278 h 103"/>
                  <a:gd name="T8" fmla="*/ 52 w 90"/>
                  <a:gd name="T9" fmla="*/ 272 h 103"/>
                  <a:gd name="T10" fmla="*/ 49 w 90"/>
                  <a:gd name="T11" fmla="*/ 269 h 103"/>
                  <a:gd name="T12" fmla="*/ 41 w 90"/>
                  <a:gd name="T13" fmla="*/ 258 h 103"/>
                  <a:gd name="T14" fmla="*/ 22 w 90"/>
                  <a:gd name="T15" fmla="*/ 225 h 103"/>
                  <a:gd name="T16" fmla="*/ 11 w 90"/>
                  <a:gd name="T17" fmla="*/ 201 h 103"/>
                  <a:gd name="T18" fmla="*/ 5 w 90"/>
                  <a:gd name="T19" fmla="*/ 173 h 103"/>
                  <a:gd name="T20" fmla="*/ 0 w 90"/>
                  <a:gd name="T21" fmla="*/ 143 h 103"/>
                  <a:gd name="T22" fmla="*/ 0 w 90"/>
                  <a:gd name="T23" fmla="*/ 110 h 103"/>
                  <a:gd name="T24" fmla="*/ 11 w 90"/>
                  <a:gd name="T25" fmla="*/ 82 h 103"/>
                  <a:gd name="T26" fmla="*/ 25 w 90"/>
                  <a:gd name="T27" fmla="*/ 52 h 103"/>
                  <a:gd name="T28" fmla="*/ 41 w 90"/>
                  <a:gd name="T29" fmla="*/ 30 h 103"/>
                  <a:gd name="T30" fmla="*/ 52 w 90"/>
                  <a:gd name="T31" fmla="*/ 19 h 103"/>
                  <a:gd name="T32" fmla="*/ 63 w 90"/>
                  <a:gd name="T33" fmla="*/ 14 h 103"/>
                  <a:gd name="T34" fmla="*/ 82 w 90"/>
                  <a:gd name="T35" fmla="*/ 5 h 103"/>
                  <a:gd name="T36" fmla="*/ 102 w 90"/>
                  <a:gd name="T37" fmla="*/ 3 h 103"/>
                  <a:gd name="T38" fmla="*/ 115 w 90"/>
                  <a:gd name="T39" fmla="*/ 0 h 103"/>
                  <a:gd name="T40" fmla="*/ 124 w 90"/>
                  <a:gd name="T41" fmla="*/ 3 h 103"/>
                  <a:gd name="T42" fmla="*/ 148 w 90"/>
                  <a:gd name="T43" fmla="*/ 0 h 103"/>
                  <a:gd name="T44" fmla="*/ 178 w 90"/>
                  <a:gd name="T45" fmla="*/ 3 h 103"/>
                  <a:gd name="T46" fmla="*/ 192 w 90"/>
                  <a:gd name="T47" fmla="*/ 5 h 103"/>
                  <a:gd name="T48" fmla="*/ 206 w 90"/>
                  <a:gd name="T49" fmla="*/ 14 h 103"/>
                  <a:gd name="T50" fmla="*/ 247 w 90"/>
                  <a:gd name="T51" fmla="*/ 11 h 103"/>
                  <a:gd name="T52" fmla="*/ 206 w 90"/>
                  <a:gd name="T53" fmla="*/ 16 h 103"/>
                  <a:gd name="T54" fmla="*/ 206 w 90"/>
                  <a:gd name="T55" fmla="*/ 14 h 103"/>
                  <a:gd name="T56" fmla="*/ 203 w 90"/>
                  <a:gd name="T57" fmla="*/ 11 h 103"/>
                  <a:gd name="T58" fmla="*/ 192 w 90"/>
                  <a:gd name="T59" fmla="*/ 5 h 103"/>
                  <a:gd name="T60" fmla="*/ 162 w 90"/>
                  <a:gd name="T61" fmla="*/ 3 h 103"/>
                  <a:gd name="T62" fmla="*/ 110 w 90"/>
                  <a:gd name="T63" fmla="*/ 3 h 103"/>
                  <a:gd name="T64" fmla="*/ 96 w 90"/>
                  <a:gd name="T65" fmla="*/ 3 h 103"/>
                  <a:gd name="T66" fmla="*/ 80 w 90"/>
                  <a:gd name="T67" fmla="*/ 5 h 103"/>
                  <a:gd name="T68" fmla="*/ 60 w 90"/>
                  <a:gd name="T69" fmla="*/ 16 h 103"/>
                  <a:gd name="T70" fmla="*/ 49 w 90"/>
                  <a:gd name="T71" fmla="*/ 25 h 103"/>
                  <a:gd name="T72" fmla="*/ 41 w 90"/>
                  <a:gd name="T73" fmla="*/ 33 h 103"/>
                  <a:gd name="T74" fmla="*/ 25 w 90"/>
                  <a:gd name="T75" fmla="*/ 55 h 103"/>
                  <a:gd name="T76" fmla="*/ 11 w 90"/>
                  <a:gd name="T77" fmla="*/ 82 h 103"/>
                  <a:gd name="T78" fmla="*/ 0 w 90"/>
                  <a:gd name="T79" fmla="*/ 113 h 103"/>
                  <a:gd name="T80" fmla="*/ 0 w 90"/>
                  <a:gd name="T81" fmla="*/ 143 h 103"/>
                  <a:gd name="T82" fmla="*/ 5 w 90"/>
                  <a:gd name="T83" fmla="*/ 173 h 103"/>
                  <a:gd name="T84" fmla="*/ 14 w 90"/>
                  <a:gd name="T85" fmla="*/ 201 h 103"/>
                  <a:gd name="T86" fmla="*/ 25 w 90"/>
                  <a:gd name="T87" fmla="*/ 225 h 103"/>
                  <a:gd name="T88" fmla="*/ 47 w 90"/>
                  <a:gd name="T89" fmla="*/ 258 h 103"/>
                  <a:gd name="T90" fmla="*/ 52 w 90"/>
                  <a:gd name="T91" fmla="*/ 272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3">
                    <a:moveTo>
                      <a:pt x="19" y="99"/>
                    </a:moveTo>
                    <a:lnTo>
                      <a:pt x="19" y="101"/>
                    </a:lnTo>
                    <a:lnTo>
                      <a:pt x="22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8" y="98"/>
                    </a:lnTo>
                    <a:lnTo>
                      <a:pt x="15" y="94"/>
                    </a:lnTo>
                    <a:lnTo>
                      <a:pt x="8" y="82"/>
                    </a:lnTo>
                    <a:lnTo>
                      <a:pt x="4" y="73"/>
                    </a:lnTo>
                    <a:lnTo>
                      <a:pt x="2" y="63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4" y="30"/>
                    </a:lnTo>
                    <a:lnTo>
                      <a:pt x="9" y="19"/>
                    </a:lnTo>
                    <a:lnTo>
                      <a:pt x="15" y="11"/>
                    </a:lnTo>
                    <a:lnTo>
                      <a:pt x="19" y="7"/>
                    </a:lnTo>
                    <a:lnTo>
                      <a:pt x="23" y="5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65" y="1"/>
                    </a:lnTo>
                    <a:lnTo>
                      <a:pt x="70" y="2"/>
                    </a:lnTo>
                    <a:lnTo>
                      <a:pt x="75" y="5"/>
                    </a:lnTo>
                    <a:lnTo>
                      <a:pt x="90" y="4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59" y="1"/>
                    </a:lnTo>
                    <a:lnTo>
                      <a:pt x="40" y="1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9" y="20"/>
                    </a:lnTo>
                    <a:lnTo>
                      <a:pt x="4" y="30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5" y="73"/>
                    </a:lnTo>
                    <a:lnTo>
                      <a:pt x="9" y="82"/>
                    </a:lnTo>
                    <a:lnTo>
                      <a:pt x="17" y="94"/>
                    </a:lnTo>
                    <a:lnTo>
                      <a:pt x="19" y="9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5" name="Freeform 473"/>
              <p:cNvSpPr>
                <a:spLocks/>
              </p:cNvSpPr>
              <p:nvPr/>
            </p:nvSpPr>
            <p:spPr bwMode="auto">
              <a:xfrm>
                <a:off x="1704" y="2570"/>
                <a:ext cx="11" cy="33"/>
              </a:xfrm>
              <a:custGeom>
                <a:avLst/>
                <a:gdLst>
                  <a:gd name="T0" fmla="*/ 11 w 4"/>
                  <a:gd name="T1" fmla="*/ 30 h 12"/>
                  <a:gd name="T2" fmla="*/ 11 w 4"/>
                  <a:gd name="T3" fmla="*/ 33 h 12"/>
                  <a:gd name="T4" fmla="*/ 3 w 4"/>
                  <a:gd name="T5" fmla="*/ 19 h 12"/>
                  <a:gd name="T6" fmla="*/ 0 w 4"/>
                  <a:gd name="T7" fmla="*/ 11 h 12"/>
                  <a:gd name="T8" fmla="*/ 0 w 4"/>
                  <a:gd name="T9" fmla="*/ 6 h 12"/>
                  <a:gd name="T10" fmla="*/ 3 w 4"/>
                  <a:gd name="T11" fmla="*/ 0 h 12"/>
                  <a:gd name="T12" fmla="*/ 6 w 4"/>
                  <a:gd name="T13" fmla="*/ 0 h 12"/>
                  <a:gd name="T14" fmla="*/ 3 w 4"/>
                  <a:gd name="T15" fmla="*/ 6 h 12"/>
                  <a:gd name="T16" fmla="*/ 3 w 4"/>
                  <a:gd name="T17" fmla="*/ 14 h 12"/>
                  <a:gd name="T18" fmla="*/ 3 w 4"/>
                  <a:gd name="T19" fmla="*/ 19 h 12"/>
                  <a:gd name="T20" fmla="*/ 11 w 4"/>
                  <a:gd name="T21" fmla="*/ 3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4" y="11"/>
                    </a:move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6" name="Freeform 474"/>
              <p:cNvSpPr>
                <a:spLocks/>
              </p:cNvSpPr>
              <p:nvPr/>
            </p:nvSpPr>
            <p:spPr bwMode="auto">
              <a:xfrm>
                <a:off x="1696" y="2370"/>
                <a:ext cx="74" cy="258"/>
              </a:xfrm>
              <a:custGeom>
                <a:avLst/>
                <a:gdLst>
                  <a:gd name="T0" fmla="*/ 69 w 27"/>
                  <a:gd name="T1" fmla="*/ 253 h 94"/>
                  <a:gd name="T2" fmla="*/ 74 w 27"/>
                  <a:gd name="T3" fmla="*/ 258 h 94"/>
                  <a:gd name="T4" fmla="*/ 69 w 27"/>
                  <a:gd name="T5" fmla="*/ 255 h 94"/>
                  <a:gd name="T6" fmla="*/ 66 w 27"/>
                  <a:gd name="T7" fmla="*/ 253 h 94"/>
                  <a:gd name="T8" fmla="*/ 63 w 27"/>
                  <a:gd name="T9" fmla="*/ 244 h 94"/>
                  <a:gd name="T10" fmla="*/ 49 w 27"/>
                  <a:gd name="T11" fmla="*/ 225 h 94"/>
                  <a:gd name="T12" fmla="*/ 11 w 27"/>
                  <a:gd name="T13" fmla="*/ 170 h 94"/>
                  <a:gd name="T14" fmla="*/ 5 w 27"/>
                  <a:gd name="T15" fmla="*/ 151 h 94"/>
                  <a:gd name="T16" fmla="*/ 5 w 27"/>
                  <a:gd name="T17" fmla="*/ 134 h 94"/>
                  <a:gd name="T18" fmla="*/ 0 w 27"/>
                  <a:gd name="T19" fmla="*/ 102 h 94"/>
                  <a:gd name="T20" fmla="*/ 5 w 27"/>
                  <a:gd name="T21" fmla="*/ 80 h 94"/>
                  <a:gd name="T22" fmla="*/ 8 w 27"/>
                  <a:gd name="T23" fmla="*/ 74 h 94"/>
                  <a:gd name="T24" fmla="*/ 11 w 27"/>
                  <a:gd name="T25" fmla="*/ 52 h 94"/>
                  <a:gd name="T26" fmla="*/ 22 w 27"/>
                  <a:gd name="T27" fmla="*/ 19 h 94"/>
                  <a:gd name="T28" fmla="*/ 36 w 27"/>
                  <a:gd name="T29" fmla="*/ 0 h 94"/>
                  <a:gd name="T30" fmla="*/ 22 w 27"/>
                  <a:gd name="T31" fmla="*/ 19 h 94"/>
                  <a:gd name="T32" fmla="*/ 14 w 27"/>
                  <a:gd name="T33" fmla="*/ 47 h 94"/>
                  <a:gd name="T34" fmla="*/ 8 w 27"/>
                  <a:gd name="T35" fmla="*/ 74 h 94"/>
                  <a:gd name="T36" fmla="*/ 5 w 27"/>
                  <a:gd name="T37" fmla="*/ 85 h 94"/>
                  <a:gd name="T38" fmla="*/ 5 w 27"/>
                  <a:gd name="T39" fmla="*/ 104 h 94"/>
                  <a:gd name="T40" fmla="*/ 5 w 27"/>
                  <a:gd name="T41" fmla="*/ 134 h 94"/>
                  <a:gd name="T42" fmla="*/ 8 w 27"/>
                  <a:gd name="T43" fmla="*/ 151 h 94"/>
                  <a:gd name="T44" fmla="*/ 14 w 27"/>
                  <a:gd name="T45" fmla="*/ 170 h 94"/>
                  <a:gd name="T46" fmla="*/ 52 w 27"/>
                  <a:gd name="T47" fmla="*/ 225 h 94"/>
                  <a:gd name="T48" fmla="*/ 66 w 27"/>
                  <a:gd name="T49" fmla="*/ 244 h 94"/>
                  <a:gd name="T50" fmla="*/ 69 w 27"/>
                  <a:gd name="T51" fmla="*/ 253 h 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7" h="94">
                    <a:moveTo>
                      <a:pt x="25" y="92"/>
                    </a:moveTo>
                    <a:lnTo>
                      <a:pt x="27" y="94"/>
                    </a:lnTo>
                    <a:lnTo>
                      <a:pt x="25" y="93"/>
                    </a:lnTo>
                    <a:lnTo>
                      <a:pt x="24" y="92"/>
                    </a:lnTo>
                    <a:lnTo>
                      <a:pt x="23" y="89"/>
                    </a:lnTo>
                    <a:lnTo>
                      <a:pt x="18" y="82"/>
                    </a:lnTo>
                    <a:lnTo>
                      <a:pt x="4" y="62"/>
                    </a:lnTo>
                    <a:lnTo>
                      <a:pt x="2" y="55"/>
                    </a:lnTo>
                    <a:lnTo>
                      <a:pt x="2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4" y="19"/>
                    </a:lnTo>
                    <a:lnTo>
                      <a:pt x="8" y="7"/>
                    </a:lnTo>
                    <a:lnTo>
                      <a:pt x="13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5" y="62"/>
                    </a:lnTo>
                    <a:lnTo>
                      <a:pt x="19" y="82"/>
                    </a:lnTo>
                    <a:lnTo>
                      <a:pt x="24" y="89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7" name="Freeform 475"/>
              <p:cNvSpPr>
                <a:spLocks/>
              </p:cNvSpPr>
              <p:nvPr/>
            </p:nvSpPr>
            <p:spPr bwMode="auto">
              <a:xfrm>
                <a:off x="1715" y="2348"/>
                <a:ext cx="225" cy="277"/>
              </a:xfrm>
              <a:custGeom>
                <a:avLst/>
                <a:gdLst>
                  <a:gd name="T0" fmla="*/ 211 w 82"/>
                  <a:gd name="T1" fmla="*/ 14 h 101"/>
                  <a:gd name="T2" fmla="*/ 214 w 82"/>
                  <a:gd name="T3" fmla="*/ 14 h 101"/>
                  <a:gd name="T4" fmla="*/ 225 w 82"/>
                  <a:gd name="T5" fmla="*/ 22 h 101"/>
                  <a:gd name="T6" fmla="*/ 214 w 82"/>
                  <a:gd name="T7" fmla="*/ 14 h 101"/>
                  <a:gd name="T8" fmla="*/ 211 w 82"/>
                  <a:gd name="T9" fmla="*/ 14 h 101"/>
                  <a:gd name="T10" fmla="*/ 145 w 82"/>
                  <a:gd name="T11" fmla="*/ 8 h 101"/>
                  <a:gd name="T12" fmla="*/ 115 w 82"/>
                  <a:gd name="T13" fmla="*/ 3 h 101"/>
                  <a:gd name="T14" fmla="*/ 77 w 82"/>
                  <a:gd name="T15" fmla="*/ 3 h 101"/>
                  <a:gd name="T16" fmla="*/ 60 w 82"/>
                  <a:gd name="T17" fmla="*/ 3 h 101"/>
                  <a:gd name="T18" fmla="*/ 44 w 82"/>
                  <a:gd name="T19" fmla="*/ 11 h 101"/>
                  <a:gd name="T20" fmla="*/ 30 w 82"/>
                  <a:gd name="T21" fmla="*/ 22 h 101"/>
                  <a:gd name="T22" fmla="*/ 19 w 82"/>
                  <a:gd name="T23" fmla="*/ 38 h 101"/>
                  <a:gd name="T24" fmla="*/ 8 w 82"/>
                  <a:gd name="T25" fmla="*/ 55 h 101"/>
                  <a:gd name="T26" fmla="*/ 3 w 82"/>
                  <a:gd name="T27" fmla="*/ 71 h 101"/>
                  <a:gd name="T28" fmla="*/ 3 w 82"/>
                  <a:gd name="T29" fmla="*/ 88 h 101"/>
                  <a:gd name="T30" fmla="*/ 3 w 82"/>
                  <a:gd name="T31" fmla="*/ 107 h 101"/>
                  <a:gd name="T32" fmla="*/ 5 w 82"/>
                  <a:gd name="T33" fmla="*/ 123 h 101"/>
                  <a:gd name="T34" fmla="*/ 8 w 82"/>
                  <a:gd name="T35" fmla="*/ 140 h 101"/>
                  <a:gd name="T36" fmla="*/ 22 w 82"/>
                  <a:gd name="T37" fmla="*/ 167 h 101"/>
                  <a:gd name="T38" fmla="*/ 41 w 82"/>
                  <a:gd name="T39" fmla="*/ 186 h 101"/>
                  <a:gd name="T40" fmla="*/ 49 w 82"/>
                  <a:gd name="T41" fmla="*/ 200 h 101"/>
                  <a:gd name="T42" fmla="*/ 63 w 82"/>
                  <a:gd name="T43" fmla="*/ 211 h 101"/>
                  <a:gd name="T44" fmla="*/ 93 w 82"/>
                  <a:gd name="T45" fmla="*/ 236 h 101"/>
                  <a:gd name="T46" fmla="*/ 126 w 82"/>
                  <a:gd name="T47" fmla="*/ 255 h 101"/>
                  <a:gd name="T48" fmla="*/ 143 w 82"/>
                  <a:gd name="T49" fmla="*/ 263 h 101"/>
                  <a:gd name="T50" fmla="*/ 159 w 82"/>
                  <a:gd name="T51" fmla="*/ 269 h 101"/>
                  <a:gd name="T52" fmla="*/ 203 w 82"/>
                  <a:gd name="T53" fmla="*/ 277 h 101"/>
                  <a:gd name="T54" fmla="*/ 156 w 82"/>
                  <a:gd name="T55" fmla="*/ 269 h 101"/>
                  <a:gd name="T56" fmla="*/ 154 w 82"/>
                  <a:gd name="T57" fmla="*/ 269 h 101"/>
                  <a:gd name="T58" fmla="*/ 143 w 82"/>
                  <a:gd name="T59" fmla="*/ 266 h 101"/>
                  <a:gd name="T60" fmla="*/ 107 w 82"/>
                  <a:gd name="T61" fmla="*/ 247 h 101"/>
                  <a:gd name="T62" fmla="*/ 74 w 82"/>
                  <a:gd name="T63" fmla="*/ 222 h 101"/>
                  <a:gd name="T64" fmla="*/ 60 w 82"/>
                  <a:gd name="T65" fmla="*/ 211 h 101"/>
                  <a:gd name="T66" fmla="*/ 47 w 82"/>
                  <a:gd name="T67" fmla="*/ 197 h 101"/>
                  <a:gd name="T68" fmla="*/ 33 w 82"/>
                  <a:gd name="T69" fmla="*/ 184 h 101"/>
                  <a:gd name="T70" fmla="*/ 19 w 82"/>
                  <a:gd name="T71" fmla="*/ 165 h 101"/>
                  <a:gd name="T72" fmla="*/ 8 w 82"/>
                  <a:gd name="T73" fmla="*/ 137 h 101"/>
                  <a:gd name="T74" fmla="*/ 0 w 82"/>
                  <a:gd name="T75" fmla="*/ 101 h 101"/>
                  <a:gd name="T76" fmla="*/ 0 w 82"/>
                  <a:gd name="T77" fmla="*/ 85 h 101"/>
                  <a:gd name="T78" fmla="*/ 5 w 82"/>
                  <a:gd name="T79" fmla="*/ 69 h 101"/>
                  <a:gd name="T80" fmla="*/ 19 w 82"/>
                  <a:gd name="T81" fmla="*/ 36 h 101"/>
                  <a:gd name="T82" fmla="*/ 33 w 82"/>
                  <a:gd name="T83" fmla="*/ 22 h 101"/>
                  <a:gd name="T84" fmla="*/ 47 w 82"/>
                  <a:gd name="T85" fmla="*/ 11 h 101"/>
                  <a:gd name="T86" fmla="*/ 63 w 82"/>
                  <a:gd name="T87" fmla="*/ 3 h 101"/>
                  <a:gd name="T88" fmla="*/ 82 w 82"/>
                  <a:gd name="T89" fmla="*/ 0 h 101"/>
                  <a:gd name="T90" fmla="*/ 115 w 82"/>
                  <a:gd name="T91" fmla="*/ 0 h 101"/>
                  <a:gd name="T92" fmla="*/ 145 w 82"/>
                  <a:gd name="T93" fmla="*/ 3 h 101"/>
                  <a:gd name="T94" fmla="*/ 211 w 82"/>
                  <a:gd name="T95" fmla="*/ 14 h 10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2" h="101">
                    <a:moveTo>
                      <a:pt x="77" y="5"/>
                    </a:moveTo>
                    <a:lnTo>
                      <a:pt x="78" y="5"/>
                    </a:lnTo>
                    <a:lnTo>
                      <a:pt x="82" y="8"/>
                    </a:lnTo>
                    <a:lnTo>
                      <a:pt x="78" y="5"/>
                    </a:lnTo>
                    <a:lnTo>
                      <a:pt x="77" y="5"/>
                    </a:lnTo>
                    <a:lnTo>
                      <a:pt x="53" y="3"/>
                    </a:lnTo>
                    <a:lnTo>
                      <a:pt x="42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6" y="4"/>
                    </a:lnTo>
                    <a:lnTo>
                      <a:pt x="11" y="8"/>
                    </a:lnTo>
                    <a:lnTo>
                      <a:pt x="7" y="14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3" y="51"/>
                    </a:lnTo>
                    <a:lnTo>
                      <a:pt x="8" y="61"/>
                    </a:lnTo>
                    <a:lnTo>
                      <a:pt x="15" y="68"/>
                    </a:lnTo>
                    <a:lnTo>
                      <a:pt x="18" y="73"/>
                    </a:lnTo>
                    <a:lnTo>
                      <a:pt x="23" y="77"/>
                    </a:lnTo>
                    <a:lnTo>
                      <a:pt x="34" y="86"/>
                    </a:lnTo>
                    <a:lnTo>
                      <a:pt x="46" y="93"/>
                    </a:lnTo>
                    <a:lnTo>
                      <a:pt x="52" y="96"/>
                    </a:lnTo>
                    <a:lnTo>
                      <a:pt x="58" y="98"/>
                    </a:lnTo>
                    <a:lnTo>
                      <a:pt x="74" y="101"/>
                    </a:lnTo>
                    <a:lnTo>
                      <a:pt x="57" y="98"/>
                    </a:lnTo>
                    <a:lnTo>
                      <a:pt x="56" y="98"/>
                    </a:lnTo>
                    <a:lnTo>
                      <a:pt x="52" y="97"/>
                    </a:lnTo>
                    <a:lnTo>
                      <a:pt x="39" y="90"/>
                    </a:lnTo>
                    <a:lnTo>
                      <a:pt x="27" y="81"/>
                    </a:lnTo>
                    <a:lnTo>
                      <a:pt x="22" y="77"/>
                    </a:lnTo>
                    <a:lnTo>
                      <a:pt x="17" y="72"/>
                    </a:lnTo>
                    <a:lnTo>
                      <a:pt x="12" y="67"/>
                    </a:lnTo>
                    <a:lnTo>
                      <a:pt x="7" y="60"/>
                    </a:lnTo>
                    <a:lnTo>
                      <a:pt x="3" y="50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1"/>
                    </a:lnTo>
                    <a:lnTo>
                      <a:pt x="77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8" name="Freeform 476"/>
              <p:cNvSpPr>
                <a:spLocks/>
              </p:cNvSpPr>
              <p:nvPr/>
            </p:nvSpPr>
            <p:spPr bwMode="auto">
              <a:xfrm>
                <a:off x="1858" y="2630"/>
                <a:ext cx="41" cy="11"/>
              </a:xfrm>
              <a:custGeom>
                <a:avLst/>
                <a:gdLst>
                  <a:gd name="T0" fmla="*/ 41 w 15"/>
                  <a:gd name="T1" fmla="*/ 8 h 4"/>
                  <a:gd name="T2" fmla="*/ 41 w 15"/>
                  <a:gd name="T3" fmla="*/ 11 h 4"/>
                  <a:gd name="T4" fmla="*/ 27 w 15"/>
                  <a:gd name="T5" fmla="*/ 8 h 4"/>
                  <a:gd name="T6" fmla="*/ 14 w 15"/>
                  <a:gd name="T7" fmla="*/ 3 h 4"/>
                  <a:gd name="T8" fmla="*/ 3 w 15"/>
                  <a:gd name="T9" fmla="*/ 0 h 4"/>
                  <a:gd name="T10" fmla="*/ 0 w 15"/>
                  <a:gd name="T11" fmla="*/ 0 h 4"/>
                  <a:gd name="T12" fmla="*/ 3 w 15"/>
                  <a:gd name="T13" fmla="*/ 0 h 4"/>
                  <a:gd name="T14" fmla="*/ 14 w 15"/>
                  <a:gd name="T15" fmla="*/ 3 h 4"/>
                  <a:gd name="T16" fmla="*/ 27 w 15"/>
                  <a:gd name="T17" fmla="*/ 8 h 4"/>
                  <a:gd name="T18" fmla="*/ 41 w 15"/>
                  <a:gd name="T19" fmla="*/ 8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4">
                    <a:moveTo>
                      <a:pt x="15" y="3"/>
                    </a:moveTo>
                    <a:lnTo>
                      <a:pt x="15" y="4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69" name="Freeform 477"/>
              <p:cNvSpPr>
                <a:spLocks/>
              </p:cNvSpPr>
              <p:nvPr/>
            </p:nvSpPr>
            <p:spPr bwMode="auto">
              <a:xfrm>
                <a:off x="1764" y="2570"/>
                <a:ext cx="83" cy="55"/>
              </a:xfrm>
              <a:custGeom>
                <a:avLst/>
                <a:gdLst>
                  <a:gd name="T0" fmla="*/ 80 w 30"/>
                  <a:gd name="T1" fmla="*/ 55 h 20"/>
                  <a:gd name="T2" fmla="*/ 83 w 30"/>
                  <a:gd name="T3" fmla="*/ 55 h 20"/>
                  <a:gd name="T4" fmla="*/ 80 w 30"/>
                  <a:gd name="T5" fmla="*/ 55 h 20"/>
                  <a:gd name="T6" fmla="*/ 50 w 30"/>
                  <a:gd name="T7" fmla="*/ 33 h 20"/>
                  <a:gd name="T8" fmla="*/ 25 w 30"/>
                  <a:gd name="T9" fmla="*/ 14 h 20"/>
                  <a:gd name="T10" fmla="*/ 19 w 30"/>
                  <a:gd name="T11" fmla="*/ 6 h 20"/>
                  <a:gd name="T12" fmla="*/ 8 w 30"/>
                  <a:gd name="T13" fmla="*/ 3 h 20"/>
                  <a:gd name="T14" fmla="*/ 0 w 30"/>
                  <a:gd name="T15" fmla="*/ 0 h 20"/>
                  <a:gd name="T16" fmla="*/ 8 w 30"/>
                  <a:gd name="T17" fmla="*/ 0 h 20"/>
                  <a:gd name="T18" fmla="*/ 25 w 30"/>
                  <a:gd name="T19" fmla="*/ 14 h 20"/>
                  <a:gd name="T20" fmla="*/ 53 w 30"/>
                  <a:gd name="T21" fmla="*/ 33 h 20"/>
                  <a:gd name="T22" fmla="*/ 80 w 30"/>
                  <a:gd name="T23" fmla="*/ 55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0">
                    <a:moveTo>
                      <a:pt x="29" y="20"/>
                    </a:moveTo>
                    <a:lnTo>
                      <a:pt x="30" y="20"/>
                    </a:lnTo>
                    <a:lnTo>
                      <a:pt x="29" y="20"/>
                    </a:lnTo>
                    <a:lnTo>
                      <a:pt x="18" y="12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5"/>
                    </a:lnTo>
                    <a:lnTo>
                      <a:pt x="19" y="12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0" name="Freeform 478"/>
              <p:cNvSpPr>
                <a:spLocks/>
              </p:cNvSpPr>
              <p:nvPr/>
            </p:nvSpPr>
            <p:spPr bwMode="auto">
              <a:xfrm>
                <a:off x="1710" y="2468"/>
                <a:ext cx="137" cy="173"/>
              </a:xfrm>
              <a:custGeom>
                <a:avLst/>
                <a:gdLst>
                  <a:gd name="T0" fmla="*/ 132 w 50"/>
                  <a:gd name="T1" fmla="*/ 170 h 63"/>
                  <a:gd name="T2" fmla="*/ 137 w 50"/>
                  <a:gd name="T3" fmla="*/ 173 h 63"/>
                  <a:gd name="T4" fmla="*/ 132 w 50"/>
                  <a:gd name="T5" fmla="*/ 170 h 63"/>
                  <a:gd name="T6" fmla="*/ 126 w 50"/>
                  <a:gd name="T7" fmla="*/ 170 h 63"/>
                  <a:gd name="T8" fmla="*/ 123 w 50"/>
                  <a:gd name="T9" fmla="*/ 170 h 63"/>
                  <a:gd name="T10" fmla="*/ 107 w 50"/>
                  <a:gd name="T11" fmla="*/ 157 h 63"/>
                  <a:gd name="T12" fmla="*/ 69 w 50"/>
                  <a:gd name="T13" fmla="*/ 118 h 63"/>
                  <a:gd name="T14" fmla="*/ 33 w 50"/>
                  <a:gd name="T15" fmla="*/ 77 h 63"/>
                  <a:gd name="T16" fmla="*/ 19 w 50"/>
                  <a:gd name="T17" fmla="*/ 58 h 63"/>
                  <a:gd name="T18" fmla="*/ 8 w 50"/>
                  <a:gd name="T19" fmla="*/ 44 h 63"/>
                  <a:gd name="T20" fmla="*/ 5 w 50"/>
                  <a:gd name="T21" fmla="*/ 33 h 63"/>
                  <a:gd name="T22" fmla="*/ 0 w 50"/>
                  <a:gd name="T23" fmla="*/ 16 h 63"/>
                  <a:gd name="T24" fmla="*/ 0 w 50"/>
                  <a:gd name="T25" fmla="*/ 0 h 63"/>
                  <a:gd name="T26" fmla="*/ 0 w 50"/>
                  <a:gd name="T27" fmla="*/ 16 h 63"/>
                  <a:gd name="T28" fmla="*/ 0 w 50"/>
                  <a:gd name="T29" fmla="*/ 22 h 63"/>
                  <a:gd name="T30" fmla="*/ 8 w 50"/>
                  <a:gd name="T31" fmla="*/ 41 h 63"/>
                  <a:gd name="T32" fmla="*/ 14 w 50"/>
                  <a:gd name="T33" fmla="*/ 52 h 63"/>
                  <a:gd name="T34" fmla="*/ 19 w 50"/>
                  <a:gd name="T35" fmla="*/ 58 h 63"/>
                  <a:gd name="T36" fmla="*/ 22 w 50"/>
                  <a:gd name="T37" fmla="*/ 63 h 63"/>
                  <a:gd name="T38" fmla="*/ 36 w 50"/>
                  <a:gd name="T39" fmla="*/ 77 h 63"/>
                  <a:gd name="T40" fmla="*/ 69 w 50"/>
                  <a:gd name="T41" fmla="*/ 118 h 63"/>
                  <a:gd name="T42" fmla="*/ 110 w 50"/>
                  <a:gd name="T43" fmla="*/ 157 h 63"/>
                  <a:gd name="T44" fmla="*/ 123 w 50"/>
                  <a:gd name="T45" fmla="*/ 165 h 63"/>
                  <a:gd name="T46" fmla="*/ 126 w 50"/>
                  <a:gd name="T47" fmla="*/ 170 h 63"/>
                  <a:gd name="T48" fmla="*/ 132 w 50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0" h="63">
                    <a:moveTo>
                      <a:pt x="48" y="62"/>
                    </a:moveTo>
                    <a:lnTo>
                      <a:pt x="50" y="63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5" y="62"/>
                    </a:lnTo>
                    <a:lnTo>
                      <a:pt x="39" y="57"/>
                    </a:lnTo>
                    <a:lnTo>
                      <a:pt x="25" y="43"/>
                    </a:lnTo>
                    <a:lnTo>
                      <a:pt x="12" y="28"/>
                    </a:lnTo>
                    <a:lnTo>
                      <a:pt x="7" y="21"/>
                    </a:lnTo>
                    <a:lnTo>
                      <a:pt x="3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13" y="28"/>
                    </a:lnTo>
                    <a:lnTo>
                      <a:pt x="25" y="43"/>
                    </a:lnTo>
                    <a:lnTo>
                      <a:pt x="40" y="57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8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1" name="Freeform 479"/>
              <p:cNvSpPr>
                <a:spLocks/>
              </p:cNvSpPr>
              <p:nvPr/>
            </p:nvSpPr>
            <p:spPr bwMode="auto">
              <a:xfrm>
                <a:off x="1704" y="2510"/>
                <a:ext cx="99" cy="129"/>
              </a:xfrm>
              <a:custGeom>
                <a:avLst/>
                <a:gdLst>
                  <a:gd name="T0" fmla="*/ 99 w 36"/>
                  <a:gd name="T1" fmla="*/ 124 h 47"/>
                  <a:gd name="T2" fmla="*/ 99 w 36"/>
                  <a:gd name="T3" fmla="*/ 129 h 47"/>
                  <a:gd name="T4" fmla="*/ 99 w 36"/>
                  <a:gd name="T5" fmla="*/ 124 h 47"/>
                  <a:gd name="T6" fmla="*/ 96 w 36"/>
                  <a:gd name="T7" fmla="*/ 124 h 47"/>
                  <a:gd name="T8" fmla="*/ 83 w 36"/>
                  <a:gd name="T9" fmla="*/ 113 h 47"/>
                  <a:gd name="T10" fmla="*/ 55 w 36"/>
                  <a:gd name="T11" fmla="*/ 85 h 47"/>
                  <a:gd name="T12" fmla="*/ 30 w 36"/>
                  <a:gd name="T13" fmla="*/ 49 h 47"/>
                  <a:gd name="T14" fmla="*/ 25 w 36"/>
                  <a:gd name="T15" fmla="*/ 38 h 47"/>
                  <a:gd name="T16" fmla="*/ 25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5 w 36"/>
                  <a:gd name="T25" fmla="*/ 36 h 47"/>
                  <a:gd name="T26" fmla="*/ 28 w 36"/>
                  <a:gd name="T27" fmla="*/ 38 h 47"/>
                  <a:gd name="T28" fmla="*/ 33 w 36"/>
                  <a:gd name="T29" fmla="*/ 49 h 47"/>
                  <a:gd name="T30" fmla="*/ 58 w 36"/>
                  <a:gd name="T31" fmla="*/ 80 h 47"/>
                  <a:gd name="T32" fmla="*/ 85 w 36"/>
                  <a:gd name="T33" fmla="*/ 113 h 47"/>
                  <a:gd name="T34" fmla="*/ 99 w 36"/>
                  <a:gd name="T35" fmla="*/ 124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5"/>
                    </a:moveTo>
                    <a:lnTo>
                      <a:pt x="36" y="47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0" y="41"/>
                    </a:lnTo>
                    <a:lnTo>
                      <a:pt x="20" y="31"/>
                    </a:lnTo>
                    <a:lnTo>
                      <a:pt x="11" y="18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9" y="13"/>
                    </a:lnTo>
                    <a:lnTo>
                      <a:pt x="10" y="14"/>
                    </a:lnTo>
                    <a:lnTo>
                      <a:pt x="12" y="18"/>
                    </a:lnTo>
                    <a:lnTo>
                      <a:pt x="21" y="29"/>
                    </a:lnTo>
                    <a:lnTo>
                      <a:pt x="31" y="41"/>
                    </a:lnTo>
                    <a:lnTo>
                      <a:pt x="36" y="4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2" name="Freeform 480"/>
              <p:cNvSpPr>
                <a:spLocks/>
              </p:cNvSpPr>
              <p:nvPr/>
            </p:nvSpPr>
            <p:spPr bwMode="auto">
              <a:xfrm>
                <a:off x="1729" y="2359"/>
                <a:ext cx="211" cy="252"/>
              </a:xfrm>
              <a:custGeom>
                <a:avLst/>
                <a:gdLst>
                  <a:gd name="T0" fmla="*/ 181 w 77"/>
                  <a:gd name="T1" fmla="*/ 249 h 92"/>
                  <a:gd name="T2" fmla="*/ 184 w 77"/>
                  <a:gd name="T3" fmla="*/ 249 h 92"/>
                  <a:gd name="T4" fmla="*/ 195 w 77"/>
                  <a:gd name="T5" fmla="*/ 252 h 92"/>
                  <a:gd name="T6" fmla="*/ 184 w 77"/>
                  <a:gd name="T7" fmla="*/ 252 h 92"/>
                  <a:gd name="T8" fmla="*/ 181 w 77"/>
                  <a:gd name="T9" fmla="*/ 252 h 92"/>
                  <a:gd name="T10" fmla="*/ 162 w 77"/>
                  <a:gd name="T11" fmla="*/ 249 h 92"/>
                  <a:gd name="T12" fmla="*/ 142 w 77"/>
                  <a:gd name="T13" fmla="*/ 241 h 92"/>
                  <a:gd name="T14" fmla="*/ 118 w 77"/>
                  <a:gd name="T15" fmla="*/ 230 h 92"/>
                  <a:gd name="T16" fmla="*/ 93 w 77"/>
                  <a:gd name="T17" fmla="*/ 222 h 92"/>
                  <a:gd name="T18" fmla="*/ 69 w 77"/>
                  <a:gd name="T19" fmla="*/ 200 h 92"/>
                  <a:gd name="T20" fmla="*/ 44 w 77"/>
                  <a:gd name="T21" fmla="*/ 181 h 92"/>
                  <a:gd name="T22" fmla="*/ 22 w 77"/>
                  <a:gd name="T23" fmla="*/ 151 h 92"/>
                  <a:gd name="T24" fmla="*/ 14 w 77"/>
                  <a:gd name="T25" fmla="*/ 137 h 92"/>
                  <a:gd name="T26" fmla="*/ 5 w 77"/>
                  <a:gd name="T27" fmla="*/ 118 h 92"/>
                  <a:gd name="T28" fmla="*/ 3 w 77"/>
                  <a:gd name="T29" fmla="*/ 101 h 92"/>
                  <a:gd name="T30" fmla="*/ 0 w 77"/>
                  <a:gd name="T31" fmla="*/ 85 h 92"/>
                  <a:gd name="T32" fmla="*/ 3 w 77"/>
                  <a:gd name="T33" fmla="*/ 71 h 92"/>
                  <a:gd name="T34" fmla="*/ 5 w 77"/>
                  <a:gd name="T35" fmla="*/ 55 h 92"/>
                  <a:gd name="T36" fmla="*/ 8 w 77"/>
                  <a:gd name="T37" fmla="*/ 41 h 92"/>
                  <a:gd name="T38" fmla="*/ 19 w 77"/>
                  <a:gd name="T39" fmla="*/ 30 h 92"/>
                  <a:gd name="T40" fmla="*/ 27 w 77"/>
                  <a:gd name="T41" fmla="*/ 19 h 92"/>
                  <a:gd name="T42" fmla="*/ 33 w 77"/>
                  <a:gd name="T43" fmla="*/ 11 h 92"/>
                  <a:gd name="T44" fmla="*/ 49 w 77"/>
                  <a:gd name="T45" fmla="*/ 3 h 92"/>
                  <a:gd name="T46" fmla="*/ 69 w 77"/>
                  <a:gd name="T47" fmla="*/ 0 h 92"/>
                  <a:gd name="T48" fmla="*/ 101 w 77"/>
                  <a:gd name="T49" fmla="*/ 5 h 92"/>
                  <a:gd name="T50" fmla="*/ 170 w 77"/>
                  <a:gd name="T51" fmla="*/ 19 h 92"/>
                  <a:gd name="T52" fmla="*/ 211 w 77"/>
                  <a:gd name="T53" fmla="*/ 30 h 92"/>
                  <a:gd name="T54" fmla="*/ 167 w 77"/>
                  <a:gd name="T55" fmla="*/ 19 h 92"/>
                  <a:gd name="T56" fmla="*/ 118 w 77"/>
                  <a:gd name="T57" fmla="*/ 11 h 92"/>
                  <a:gd name="T58" fmla="*/ 79 w 77"/>
                  <a:gd name="T59" fmla="*/ 3 h 92"/>
                  <a:gd name="T60" fmla="*/ 69 w 77"/>
                  <a:gd name="T61" fmla="*/ 3 h 92"/>
                  <a:gd name="T62" fmla="*/ 63 w 77"/>
                  <a:gd name="T63" fmla="*/ 3 h 92"/>
                  <a:gd name="T64" fmla="*/ 47 w 77"/>
                  <a:gd name="T65" fmla="*/ 5 h 92"/>
                  <a:gd name="T66" fmla="*/ 30 w 77"/>
                  <a:gd name="T67" fmla="*/ 16 h 92"/>
                  <a:gd name="T68" fmla="*/ 22 w 77"/>
                  <a:gd name="T69" fmla="*/ 25 h 92"/>
                  <a:gd name="T70" fmla="*/ 16 w 77"/>
                  <a:gd name="T71" fmla="*/ 33 h 92"/>
                  <a:gd name="T72" fmla="*/ 8 w 77"/>
                  <a:gd name="T73" fmla="*/ 44 h 92"/>
                  <a:gd name="T74" fmla="*/ 5 w 77"/>
                  <a:gd name="T75" fmla="*/ 58 h 92"/>
                  <a:gd name="T76" fmla="*/ 3 w 77"/>
                  <a:gd name="T77" fmla="*/ 74 h 92"/>
                  <a:gd name="T78" fmla="*/ 3 w 77"/>
                  <a:gd name="T79" fmla="*/ 88 h 92"/>
                  <a:gd name="T80" fmla="*/ 5 w 77"/>
                  <a:gd name="T81" fmla="*/ 104 h 92"/>
                  <a:gd name="T82" fmla="*/ 8 w 77"/>
                  <a:gd name="T83" fmla="*/ 123 h 92"/>
                  <a:gd name="T84" fmla="*/ 16 w 77"/>
                  <a:gd name="T85" fmla="*/ 137 h 92"/>
                  <a:gd name="T86" fmla="*/ 27 w 77"/>
                  <a:gd name="T87" fmla="*/ 153 h 92"/>
                  <a:gd name="T88" fmla="*/ 47 w 77"/>
                  <a:gd name="T89" fmla="*/ 181 h 92"/>
                  <a:gd name="T90" fmla="*/ 71 w 77"/>
                  <a:gd name="T91" fmla="*/ 200 h 92"/>
                  <a:gd name="T92" fmla="*/ 99 w 77"/>
                  <a:gd name="T93" fmla="*/ 216 h 92"/>
                  <a:gd name="T94" fmla="*/ 121 w 77"/>
                  <a:gd name="T95" fmla="*/ 230 h 92"/>
                  <a:gd name="T96" fmla="*/ 145 w 77"/>
                  <a:gd name="T97" fmla="*/ 241 h 92"/>
                  <a:gd name="T98" fmla="*/ 162 w 77"/>
                  <a:gd name="T99" fmla="*/ 244 h 92"/>
                  <a:gd name="T100" fmla="*/ 181 w 77"/>
                  <a:gd name="T101" fmla="*/ 249 h 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92">
                    <a:moveTo>
                      <a:pt x="66" y="91"/>
                    </a:moveTo>
                    <a:lnTo>
                      <a:pt x="67" y="91"/>
                    </a:lnTo>
                    <a:lnTo>
                      <a:pt x="71" y="92"/>
                    </a:lnTo>
                    <a:lnTo>
                      <a:pt x="67" y="92"/>
                    </a:lnTo>
                    <a:lnTo>
                      <a:pt x="66" y="92"/>
                    </a:lnTo>
                    <a:lnTo>
                      <a:pt x="59" y="91"/>
                    </a:lnTo>
                    <a:lnTo>
                      <a:pt x="52" y="88"/>
                    </a:lnTo>
                    <a:lnTo>
                      <a:pt x="43" y="84"/>
                    </a:lnTo>
                    <a:lnTo>
                      <a:pt x="34" y="81"/>
                    </a:lnTo>
                    <a:lnTo>
                      <a:pt x="25" y="73"/>
                    </a:lnTo>
                    <a:lnTo>
                      <a:pt x="16" y="66"/>
                    </a:lnTo>
                    <a:lnTo>
                      <a:pt x="8" y="55"/>
                    </a:lnTo>
                    <a:lnTo>
                      <a:pt x="5" y="50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3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7" y="2"/>
                    </a:lnTo>
                    <a:lnTo>
                      <a:pt x="62" y="7"/>
                    </a:lnTo>
                    <a:lnTo>
                      <a:pt x="77" y="11"/>
                    </a:lnTo>
                    <a:lnTo>
                      <a:pt x="61" y="7"/>
                    </a:lnTo>
                    <a:lnTo>
                      <a:pt x="43" y="4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2" y="38"/>
                    </a:lnTo>
                    <a:lnTo>
                      <a:pt x="3" y="45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7" y="66"/>
                    </a:lnTo>
                    <a:lnTo>
                      <a:pt x="26" y="73"/>
                    </a:lnTo>
                    <a:lnTo>
                      <a:pt x="36" y="79"/>
                    </a:lnTo>
                    <a:lnTo>
                      <a:pt x="44" y="84"/>
                    </a:lnTo>
                    <a:lnTo>
                      <a:pt x="53" y="88"/>
                    </a:lnTo>
                    <a:lnTo>
                      <a:pt x="59" y="89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3" name="Freeform 481"/>
              <p:cNvSpPr>
                <a:spLocks/>
              </p:cNvSpPr>
              <p:nvPr/>
            </p:nvSpPr>
            <p:spPr bwMode="auto">
              <a:xfrm>
                <a:off x="1745" y="2375"/>
                <a:ext cx="212" cy="222"/>
              </a:xfrm>
              <a:custGeom>
                <a:avLst/>
                <a:gdLst>
                  <a:gd name="T0" fmla="*/ 198 w 77"/>
                  <a:gd name="T1" fmla="*/ 33 h 81"/>
                  <a:gd name="T2" fmla="*/ 201 w 77"/>
                  <a:gd name="T3" fmla="*/ 33 h 81"/>
                  <a:gd name="T4" fmla="*/ 212 w 77"/>
                  <a:gd name="T5" fmla="*/ 38 h 81"/>
                  <a:gd name="T6" fmla="*/ 201 w 77"/>
                  <a:gd name="T7" fmla="*/ 38 h 81"/>
                  <a:gd name="T8" fmla="*/ 198 w 77"/>
                  <a:gd name="T9" fmla="*/ 38 h 81"/>
                  <a:gd name="T10" fmla="*/ 182 w 77"/>
                  <a:gd name="T11" fmla="*/ 38 h 81"/>
                  <a:gd name="T12" fmla="*/ 165 w 77"/>
                  <a:gd name="T13" fmla="*/ 30 h 81"/>
                  <a:gd name="T14" fmla="*/ 140 w 77"/>
                  <a:gd name="T15" fmla="*/ 25 h 81"/>
                  <a:gd name="T16" fmla="*/ 116 w 77"/>
                  <a:gd name="T17" fmla="*/ 14 h 81"/>
                  <a:gd name="T18" fmla="*/ 85 w 77"/>
                  <a:gd name="T19" fmla="*/ 3 h 81"/>
                  <a:gd name="T20" fmla="*/ 69 w 77"/>
                  <a:gd name="T21" fmla="*/ 0 h 81"/>
                  <a:gd name="T22" fmla="*/ 55 w 77"/>
                  <a:gd name="T23" fmla="*/ 0 h 81"/>
                  <a:gd name="T24" fmla="*/ 39 w 77"/>
                  <a:gd name="T25" fmla="*/ 8 h 81"/>
                  <a:gd name="T26" fmla="*/ 25 w 77"/>
                  <a:gd name="T27" fmla="*/ 14 h 81"/>
                  <a:gd name="T28" fmla="*/ 11 w 77"/>
                  <a:gd name="T29" fmla="*/ 27 h 81"/>
                  <a:gd name="T30" fmla="*/ 3 w 77"/>
                  <a:gd name="T31" fmla="*/ 41 h 81"/>
                  <a:gd name="T32" fmla="*/ 0 w 77"/>
                  <a:gd name="T33" fmla="*/ 55 h 81"/>
                  <a:gd name="T34" fmla="*/ 0 w 77"/>
                  <a:gd name="T35" fmla="*/ 71 h 81"/>
                  <a:gd name="T36" fmla="*/ 11 w 77"/>
                  <a:gd name="T37" fmla="*/ 101 h 81"/>
                  <a:gd name="T38" fmla="*/ 19 w 77"/>
                  <a:gd name="T39" fmla="*/ 129 h 81"/>
                  <a:gd name="T40" fmla="*/ 33 w 77"/>
                  <a:gd name="T41" fmla="*/ 145 h 81"/>
                  <a:gd name="T42" fmla="*/ 47 w 77"/>
                  <a:gd name="T43" fmla="*/ 159 h 81"/>
                  <a:gd name="T44" fmla="*/ 58 w 77"/>
                  <a:gd name="T45" fmla="*/ 167 h 81"/>
                  <a:gd name="T46" fmla="*/ 88 w 77"/>
                  <a:gd name="T47" fmla="*/ 186 h 81"/>
                  <a:gd name="T48" fmla="*/ 118 w 77"/>
                  <a:gd name="T49" fmla="*/ 200 h 81"/>
                  <a:gd name="T50" fmla="*/ 151 w 77"/>
                  <a:gd name="T51" fmla="*/ 211 h 81"/>
                  <a:gd name="T52" fmla="*/ 190 w 77"/>
                  <a:gd name="T53" fmla="*/ 222 h 81"/>
                  <a:gd name="T54" fmla="*/ 146 w 77"/>
                  <a:gd name="T55" fmla="*/ 214 h 81"/>
                  <a:gd name="T56" fmla="*/ 132 w 77"/>
                  <a:gd name="T57" fmla="*/ 208 h 81"/>
                  <a:gd name="T58" fmla="*/ 99 w 77"/>
                  <a:gd name="T59" fmla="*/ 195 h 81"/>
                  <a:gd name="T60" fmla="*/ 69 w 77"/>
                  <a:gd name="T61" fmla="*/ 178 h 81"/>
                  <a:gd name="T62" fmla="*/ 55 w 77"/>
                  <a:gd name="T63" fmla="*/ 167 h 81"/>
                  <a:gd name="T64" fmla="*/ 41 w 77"/>
                  <a:gd name="T65" fmla="*/ 156 h 81"/>
                  <a:gd name="T66" fmla="*/ 28 w 77"/>
                  <a:gd name="T67" fmla="*/ 143 h 81"/>
                  <a:gd name="T68" fmla="*/ 17 w 77"/>
                  <a:gd name="T69" fmla="*/ 126 h 81"/>
                  <a:gd name="T70" fmla="*/ 6 w 77"/>
                  <a:gd name="T71" fmla="*/ 99 h 81"/>
                  <a:gd name="T72" fmla="*/ 0 w 77"/>
                  <a:gd name="T73" fmla="*/ 69 h 81"/>
                  <a:gd name="T74" fmla="*/ 0 w 77"/>
                  <a:gd name="T75" fmla="*/ 55 h 81"/>
                  <a:gd name="T76" fmla="*/ 0 w 77"/>
                  <a:gd name="T77" fmla="*/ 38 h 81"/>
                  <a:gd name="T78" fmla="*/ 11 w 77"/>
                  <a:gd name="T79" fmla="*/ 25 h 81"/>
                  <a:gd name="T80" fmla="*/ 25 w 77"/>
                  <a:gd name="T81" fmla="*/ 11 h 81"/>
                  <a:gd name="T82" fmla="*/ 39 w 77"/>
                  <a:gd name="T83" fmla="*/ 3 h 81"/>
                  <a:gd name="T84" fmla="*/ 55 w 77"/>
                  <a:gd name="T85" fmla="*/ 0 h 81"/>
                  <a:gd name="T86" fmla="*/ 72 w 77"/>
                  <a:gd name="T87" fmla="*/ 0 h 81"/>
                  <a:gd name="T88" fmla="*/ 88 w 77"/>
                  <a:gd name="T89" fmla="*/ 3 h 81"/>
                  <a:gd name="T90" fmla="*/ 116 w 77"/>
                  <a:gd name="T91" fmla="*/ 14 h 81"/>
                  <a:gd name="T92" fmla="*/ 143 w 77"/>
                  <a:gd name="T93" fmla="*/ 25 h 81"/>
                  <a:gd name="T94" fmla="*/ 165 w 77"/>
                  <a:gd name="T95" fmla="*/ 30 h 81"/>
                  <a:gd name="T96" fmla="*/ 182 w 77"/>
                  <a:gd name="T97" fmla="*/ 33 h 81"/>
                  <a:gd name="T98" fmla="*/ 198 w 77"/>
                  <a:gd name="T99" fmla="*/ 33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7" h="81">
                    <a:moveTo>
                      <a:pt x="72" y="12"/>
                    </a:moveTo>
                    <a:lnTo>
                      <a:pt x="73" y="12"/>
                    </a:lnTo>
                    <a:lnTo>
                      <a:pt x="77" y="14"/>
                    </a:lnTo>
                    <a:lnTo>
                      <a:pt x="73" y="14"/>
                    </a:lnTo>
                    <a:lnTo>
                      <a:pt x="72" y="14"/>
                    </a:lnTo>
                    <a:lnTo>
                      <a:pt x="66" y="14"/>
                    </a:lnTo>
                    <a:lnTo>
                      <a:pt x="60" y="11"/>
                    </a:lnTo>
                    <a:lnTo>
                      <a:pt x="51" y="9"/>
                    </a:lnTo>
                    <a:lnTo>
                      <a:pt x="42" y="5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3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7"/>
                    </a:lnTo>
                    <a:lnTo>
                      <a:pt x="7" y="47"/>
                    </a:lnTo>
                    <a:lnTo>
                      <a:pt x="12" y="53"/>
                    </a:lnTo>
                    <a:lnTo>
                      <a:pt x="17" y="58"/>
                    </a:lnTo>
                    <a:lnTo>
                      <a:pt x="21" y="61"/>
                    </a:lnTo>
                    <a:lnTo>
                      <a:pt x="32" y="68"/>
                    </a:lnTo>
                    <a:lnTo>
                      <a:pt x="43" y="73"/>
                    </a:lnTo>
                    <a:lnTo>
                      <a:pt x="55" y="77"/>
                    </a:lnTo>
                    <a:lnTo>
                      <a:pt x="69" y="81"/>
                    </a:lnTo>
                    <a:lnTo>
                      <a:pt x="53" y="78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5" y="65"/>
                    </a:lnTo>
                    <a:lnTo>
                      <a:pt x="20" y="61"/>
                    </a:lnTo>
                    <a:lnTo>
                      <a:pt x="15" y="57"/>
                    </a:lnTo>
                    <a:lnTo>
                      <a:pt x="10" y="52"/>
                    </a:lnTo>
                    <a:lnTo>
                      <a:pt x="6" y="46"/>
                    </a:lnTo>
                    <a:lnTo>
                      <a:pt x="2" y="36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1"/>
                    </a:lnTo>
                    <a:lnTo>
                      <a:pt x="42" y="5"/>
                    </a:lnTo>
                    <a:lnTo>
                      <a:pt x="52" y="9"/>
                    </a:lnTo>
                    <a:lnTo>
                      <a:pt x="60" y="11"/>
                    </a:lnTo>
                    <a:lnTo>
                      <a:pt x="66" y="12"/>
                    </a:lnTo>
                    <a:lnTo>
                      <a:pt x="7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4" name="Freeform 482"/>
              <p:cNvSpPr>
                <a:spLocks/>
              </p:cNvSpPr>
              <p:nvPr/>
            </p:nvSpPr>
            <p:spPr bwMode="auto">
              <a:xfrm>
                <a:off x="1759" y="2397"/>
                <a:ext cx="214" cy="184"/>
              </a:xfrm>
              <a:custGeom>
                <a:avLst/>
                <a:gdLst>
                  <a:gd name="T0" fmla="*/ 200 w 78"/>
                  <a:gd name="T1" fmla="*/ 36 h 67"/>
                  <a:gd name="T2" fmla="*/ 214 w 78"/>
                  <a:gd name="T3" fmla="*/ 36 h 67"/>
                  <a:gd name="T4" fmla="*/ 203 w 78"/>
                  <a:gd name="T5" fmla="*/ 36 h 67"/>
                  <a:gd name="T6" fmla="*/ 200 w 78"/>
                  <a:gd name="T7" fmla="*/ 36 h 67"/>
                  <a:gd name="T8" fmla="*/ 184 w 78"/>
                  <a:gd name="T9" fmla="*/ 33 h 67"/>
                  <a:gd name="T10" fmla="*/ 143 w 78"/>
                  <a:gd name="T11" fmla="*/ 22 h 67"/>
                  <a:gd name="T12" fmla="*/ 91 w 78"/>
                  <a:gd name="T13" fmla="*/ 5 h 67"/>
                  <a:gd name="T14" fmla="*/ 60 w 78"/>
                  <a:gd name="T15" fmla="*/ 0 h 67"/>
                  <a:gd name="T16" fmla="*/ 44 w 78"/>
                  <a:gd name="T17" fmla="*/ 0 h 67"/>
                  <a:gd name="T18" fmla="*/ 27 w 78"/>
                  <a:gd name="T19" fmla="*/ 3 h 67"/>
                  <a:gd name="T20" fmla="*/ 16 w 78"/>
                  <a:gd name="T21" fmla="*/ 5 h 67"/>
                  <a:gd name="T22" fmla="*/ 11 w 78"/>
                  <a:gd name="T23" fmla="*/ 8 h 67"/>
                  <a:gd name="T24" fmla="*/ 5 w 78"/>
                  <a:gd name="T25" fmla="*/ 11 h 67"/>
                  <a:gd name="T26" fmla="*/ 3 w 78"/>
                  <a:gd name="T27" fmla="*/ 19 h 67"/>
                  <a:gd name="T28" fmla="*/ 3 w 78"/>
                  <a:gd name="T29" fmla="*/ 36 h 67"/>
                  <a:gd name="T30" fmla="*/ 3 w 78"/>
                  <a:gd name="T31" fmla="*/ 49 h 67"/>
                  <a:gd name="T32" fmla="*/ 3 w 78"/>
                  <a:gd name="T33" fmla="*/ 66 h 67"/>
                  <a:gd name="T34" fmla="*/ 5 w 78"/>
                  <a:gd name="T35" fmla="*/ 80 h 67"/>
                  <a:gd name="T36" fmla="*/ 19 w 78"/>
                  <a:gd name="T37" fmla="*/ 102 h 67"/>
                  <a:gd name="T38" fmla="*/ 33 w 78"/>
                  <a:gd name="T39" fmla="*/ 118 h 67"/>
                  <a:gd name="T40" fmla="*/ 47 w 78"/>
                  <a:gd name="T41" fmla="*/ 129 h 67"/>
                  <a:gd name="T42" fmla="*/ 60 w 78"/>
                  <a:gd name="T43" fmla="*/ 137 h 67"/>
                  <a:gd name="T44" fmla="*/ 91 w 78"/>
                  <a:gd name="T45" fmla="*/ 151 h 67"/>
                  <a:gd name="T46" fmla="*/ 145 w 78"/>
                  <a:gd name="T47" fmla="*/ 179 h 67"/>
                  <a:gd name="T48" fmla="*/ 167 w 78"/>
                  <a:gd name="T49" fmla="*/ 184 h 67"/>
                  <a:gd name="T50" fmla="*/ 181 w 78"/>
                  <a:gd name="T51" fmla="*/ 179 h 67"/>
                  <a:gd name="T52" fmla="*/ 187 w 78"/>
                  <a:gd name="T53" fmla="*/ 176 h 67"/>
                  <a:gd name="T54" fmla="*/ 187 w 78"/>
                  <a:gd name="T55" fmla="*/ 179 h 67"/>
                  <a:gd name="T56" fmla="*/ 181 w 78"/>
                  <a:gd name="T57" fmla="*/ 179 h 67"/>
                  <a:gd name="T58" fmla="*/ 173 w 78"/>
                  <a:gd name="T59" fmla="*/ 184 h 67"/>
                  <a:gd name="T60" fmla="*/ 159 w 78"/>
                  <a:gd name="T61" fmla="*/ 184 h 67"/>
                  <a:gd name="T62" fmla="*/ 145 w 78"/>
                  <a:gd name="T63" fmla="*/ 179 h 67"/>
                  <a:gd name="T64" fmla="*/ 102 w 78"/>
                  <a:gd name="T65" fmla="*/ 159 h 67"/>
                  <a:gd name="T66" fmla="*/ 58 w 78"/>
                  <a:gd name="T67" fmla="*/ 135 h 67"/>
                  <a:gd name="T68" fmla="*/ 44 w 78"/>
                  <a:gd name="T69" fmla="*/ 129 h 67"/>
                  <a:gd name="T70" fmla="*/ 30 w 78"/>
                  <a:gd name="T71" fmla="*/ 118 h 67"/>
                  <a:gd name="T72" fmla="*/ 16 w 78"/>
                  <a:gd name="T73" fmla="*/ 102 h 67"/>
                  <a:gd name="T74" fmla="*/ 5 w 78"/>
                  <a:gd name="T75" fmla="*/ 77 h 67"/>
                  <a:gd name="T76" fmla="*/ 3 w 78"/>
                  <a:gd name="T77" fmla="*/ 63 h 67"/>
                  <a:gd name="T78" fmla="*/ 0 w 78"/>
                  <a:gd name="T79" fmla="*/ 47 h 67"/>
                  <a:gd name="T80" fmla="*/ 0 w 78"/>
                  <a:gd name="T81" fmla="*/ 33 h 67"/>
                  <a:gd name="T82" fmla="*/ 3 w 78"/>
                  <a:gd name="T83" fmla="*/ 16 h 67"/>
                  <a:gd name="T84" fmla="*/ 5 w 78"/>
                  <a:gd name="T85" fmla="*/ 8 h 67"/>
                  <a:gd name="T86" fmla="*/ 14 w 78"/>
                  <a:gd name="T87" fmla="*/ 5 h 67"/>
                  <a:gd name="T88" fmla="*/ 19 w 78"/>
                  <a:gd name="T89" fmla="*/ 3 h 67"/>
                  <a:gd name="T90" fmla="*/ 30 w 78"/>
                  <a:gd name="T91" fmla="*/ 3 h 67"/>
                  <a:gd name="T92" fmla="*/ 60 w 78"/>
                  <a:gd name="T93" fmla="*/ 3 h 67"/>
                  <a:gd name="T94" fmla="*/ 91 w 78"/>
                  <a:gd name="T95" fmla="*/ 5 h 67"/>
                  <a:gd name="T96" fmla="*/ 118 w 78"/>
                  <a:gd name="T97" fmla="*/ 11 h 67"/>
                  <a:gd name="T98" fmla="*/ 145 w 78"/>
                  <a:gd name="T99" fmla="*/ 19 h 67"/>
                  <a:gd name="T100" fmla="*/ 184 w 78"/>
                  <a:gd name="T101" fmla="*/ 33 h 67"/>
                  <a:gd name="T102" fmla="*/ 195 w 78"/>
                  <a:gd name="T103" fmla="*/ 36 h 67"/>
                  <a:gd name="T104" fmla="*/ 200 w 78"/>
                  <a:gd name="T105" fmla="*/ 36 h 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8" h="67">
                    <a:moveTo>
                      <a:pt x="73" y="13"/>
                    </a:moveTo>
                    <a:lnTo>
                      <a:pt x="78" y="13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67" y="12"/>
                    </a:lnTo>
                    <a:lnTo>
                      <a:pt x="52" y="8"/>
                    </a:lnTo>
                    <a:lnTo>
                      <a:pt x="33" y="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1" y="13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3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3" y="55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5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66" y="65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5"/>
                    </a:lnTo>
                    <a:lnTo>
                      <a:pt x="37" y="58"/>
                    </a:lnTo>
                    <a:lnTo>
                      <a:pt x="21" y="49"/>
                    </a:lnTo>
                    <a:lnTo>
                      <a:pt x="16" y="47"/>
                    </a:lnTo>
                    <a:lnTo>
                      <a:pt x="11" y="43"/>
                    </a:lnTo>
                    <a:lnTo>
                      <a:pt x="6" y="37"/>
                    </a:lnTo>
                    <a:lnTo>
                      <a:pt x="2" y="28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22" y="1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2"/>
                    </a:lnTo>
                    <a:lnTo>
                      <a:pt x="71" y="13"/>
                    </a:lnTo>
                    <a:lnTo>
                      <a:pt x="7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5" name="Freeform 483"/>
              <p:cNvSpPr>
                <a:spLocks/>
              </p:cNvSpPr>
              <p:nvPr/>
            </p:nvSpPr>
            <p:spPr bwMode="auto">
              <a:xfrm>
                <a:off x="1786" y="2414"/>
                <a:ext cx="190" cy="96"/>
              </a:xfrm>
              <a:custGeom>
                <a:avLst/>
                <a:gdLst>
                  <a:gd name="T0" fmla="*/ 184 w 69"/>
                  <a:gd name="T1" fmla="*/ 36 h 35"/>
                  <a:gd name="T2" fmla="*/ 190 w 69"/>
                  <a:gd name="T3" fmla="*/ 36 h 35"/>
                  <a:gd name="T4" fmla="*/ 184 w 69"/>
                  <a:gd name="T5" fmla="*/ 36 h 35"/>
                  <a:gd name="T6" fmla="*/ 173 w 69"/>
                  <a:gd name="T7" fmla="*/ 41 h 35"/>
                  <a:gd name="T8" fmla="*/ 149 w 69"/>
                  <a:gd name="T9" fmla="*/ 36 h 35"/>
                  <a:gd name="T10" fmla="*/ 116 w 69"/>
                  <a:gd name="T11" fmla="*/ 30 h 35"/>
                  <a:gd name="T12" fmla="*/ 99 w 69"/>
                  <a:gd name="T13" fmla="*/ 22 h 35"/>
                  <a:gd name="T14" fmla="*/ 83 w 69"/>
                  <a:gd name="T15" fmla="*/ 14 h 35"/>
                  <a:gd name="T16" fmla="*/ 61 w 69"/>
                  <a:gd name="T17" fmla="*/ 5 h 35"/>
                  <a:gd name="T18" fmla="*/ 44 w 69"/>
                  <a:gd name="T19" fmla="*/ 3 h 35"/>
                  <a:gd name="T20" fmla="*/ 28 w 69"/>
                  <a:gd name="T21" fmla="*/ 3 h 35"/>
                  <a:gd name="T22" fmla="*/ 17 w 69"/>
                  <a:gd name="T23" fmla="*/ 3 h 35"/>
                  <a:gd name="T24" fmla="*/ 14 w 69"/>
                  <a:gd name="T25" fmla="*/ 8 h 35"/>
                  <a:gd name="T26" fmla="*/ 3 w 69"/>
                  <a:gd name="T27" fmla="*/ 19 h 35"/>
                  <a:gd name="T28" fmla="*/ 3 w 69"/>
                  <a:gd name="T29" fmla="*/ 27 h 35"/>
                  <a:gd name="T30" fmla="*/ 3 w 69"/>
                  <a:gd name="T31" fmla="*/ 36 h 35"/>
                  <a:gd name="T32" fmla="*/ 3 w 69"/>
                  <a:gd name="T33" fmla="*/ 44 h 35"/>
                  <a:gd name="T34" fmla="*/ 14 w 69"/>
                  <a:gd name="T35" fmla="*/ 55 h 35"/>
                  <a:gd name="T36" fmla="*/ 22 w 69"/>
                  <a:gd name="T37" fmla="*/ 69 h 35"/>
                  <a:gd name="T38" fmla="*/ 41 w 69"/>
                  <a:gd name="T39" fmla="*/ 82 h 35"/>
                  <a:gd name="T40" fmla="*/ 58 w 69"/>
                  <a:gd name="T41" fmla="*/ 96 h 35"/>
                  <a:gd name="T42" fmla="*/ 36 w 69"/>
                  <a:gd name="T43" fmla="*/ 82 h 35"/>
                  <a:gd name="T44" fmla="*/ 30 w 69"/>
                  <a:gd name="T45" fmla="*/ 74 h 35"/>
                  <a:gd name="T46" fmla="*/ 17 w 69"/>
                  <a:gd name="T47" fmla="*/ 60 h 35"/>
                  <a:gd name="T48" fmla="*/ 3 w 69"/>
                  <a:gd name="T49" fmla="*/ 44 h 35"/>
                  <a:gd name="T50" fmla="*/ 0 w 69"/>
                  <a:gd name="T51" fmla="*/ 36 h 35"/>
                  <a:gd name="T52" fmla="*/ 0 w 69"/>
                  <a:gd name="T53" fmla="*/ 33 h 35"/>
                  <a:gd name="T54" fmla="*/ 0 w 69"/>
                  <a:gd name="T55" fmla="*/ 27 h 35"/>
                  <a:gd name="T56" fmla="*/ 3 w 69"/>
                  <a:gd name="T57" fmla="*/ 16 h 35"/>
                  <a:gd name="T58" fmla="*/ 14 w 69"/>
                  <a:gd name="T59" fmla="*/ 5 h 35"/>
                  <a:gd name="T60" fmla="*/ 19 w 69"/>
                  <a:gd name="T61" fmla="*/ 3 h 35"/>
                  <a:gd name="T62" fmla="*/ 28 w 69"/>
                  <a:gd name="T63" fmla="*/ 0 h 35"/>
                  <a:gd name="T64" fmla="*/ 44 w 69"/>
                  <a:gd name="T65" fmla="*/ 0 h 35"/>
                  <a:gd name="T66" fmla="*/ 63 w 69"/>
                  <a:gd name="T67" fmla="*/ 5 h 35"/>
                  <a:gd name="T68" fmla="*/ 83 w 69"/>
                  <a:gd name="T69" fmla="*/ 14 h 35"/>
                  <a:gd name="T70" fmla="*/ 99 w 69"/>
                  <a:gd name="T71" fmla="*/ 19 h 35"/>
                  <a:gd name="T72" fmla="*/ 116 w 69"/>
                  <a:gd name="T73" fmla="*/ 27 h 35"/>
                  <a:gd name="T74" fmla="*/ 149 w 69"/>
                  <a:gd name="T75" fmla="*/ 36 h 35"/>
                  <a:gd name="T76" fmla="*/ 173 w 69"/>
                  <a:gd name="T77" fmla="*/ 36 h 35"/>
                  <a:gd name="T78" fmla="*/ 184 w 69"/>
                  <a:gd name="T79" fmla="*/ 36 h 3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5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3"/>
                    </a:lnTo>
                    <a:lnTo>
                      <a:pt x="63" y="15"/>
                    </a:lnTo>
                    <a:lnTo>
                      <a:pt x="54" y="13"/>
                    </a:lnTo>
                    <a:lnTo>
                      <a:pt x="42" y="11"/>
                    </a:lnTo>
                    <a:lnTo>
                      <a:pt x="36" y="8"/>
                    </a:lnTo>
                    <a:lnTo>
                      <a:pt x="30" y="5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5" y="20"/>
                    </a:lnTo>
                    <a:lnTo>
                      <a:pt x="8" y="25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13" y="30"/>
                    </a:lnTo>
                    <a:lnTo>
                      <a:pt x="11" y="27"/>
                    </a:lnTo>
                    <a:lnTo>
                      <a:pt x="6" y="22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2"/>
                    </a:lnTo>
                    <a:lnTo>
                      <a:pt x="30" y="5"/>
                    </a:lnTo>
                    <a:lnTo>
                      <a:pt x="36" y="7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3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6" name="Freeform 484"/>
              <p:cNvSpPr>
                <a:spLocks/>
              </p:cNvSpPr>
              <p:nvPr/>
            </p:nvSpPr>
            <p:spPr bwMode="auto">
              <a:xfrm>
                <a:off x="1860" y="2518"/>
                <a:ext cx="102" cy="22"/>
              </a:xfrm>
              <a:custGeom>
                <a:avLst/>
                <a:gdLst>
                  <a:gd name="T0" fmla="*/ 99 w 37"/>
                  <a:gd name="T1" fmla="*/ 8 h 8"/>
                  <a:gd name="T2" fmla="*/ 102 w 37"/>
                  <a:gd name="T3" fmla="*/ 8 h 8"/>
                  <a:gd name="T4" fmla="*/ 102 w 37"/>
                  <a:gd name="T5" fmla="*/ 11 h 8"/>
                  <a:gd name="T6" fmla="*/ 99 w 37"/>
                  <a:gd name="T7" fmla="*/ 11 h 8"/>
                  <a:gd name="T8" fmla="*/ 88 w 37"/>
                  <a:gd name="T9" fmla="*/ 14 h 8"/>
                  <a:gd name="T10" fmla="*/ 63 w 37"/>
                  <a:gd name="T11" fmla="*/ 17 h 8"/>
                  <a:gd name="T12" fmla="*/ 39 w 37"/>
                  <a:gd name="T13" fmla="*/ 22 h 8"/>
                  <a:gd name="T14" fmla="*/ 28 w 37"/>
                  <a:gd name="T15" fmla="*/ 17 h 8"/>
                  <a:gd name="T16" fmla="*/ 25 w 37"/>
                  <a:gd name="T17" fmla="*/ 14 h 8"/>
                  <a:gd name="T18" fmla="*/ 8 w 37"/>
                  <a:gd name="T19" fmla="*/ 3 h 8"/>
                  <a:gd name="T20" fmla="*/ 0 w 37"/>
                  <a:gd name="T21" fmla="*/ 0 h 8"/>
                  <a:gd name="T22" fmla="*/ 8 w 37"/>
                  <a:gd name="T23" fmla="*/ 3 h 8"/>
                  <a:gd name="T24" fmla="*/ 28 w 37"/>
                  <a:gd name="T25" fmla="*/ 14 h 8"/>
                  <a:gd name="T26" fmla="*/ 30 w 37"/>
                  <a:gd name="T27" fmla="*/ 17 h 8"/>
                  <a:gd name="T28" fmla="*/ 39 w 37"/>
                  <a:gd name="T29" fmla="*/ 17 h 8"/>
                  <a:gd name="T30" fmla="*/ 63 w 37"/>
                  <a:gd name="T31" fmla="*/ 17 h 8"/>
                  <a:gd name="T32" fmla="*/ 88 w 37"/>
                  <a:gd name="T33" fmla="*/ 11 h 8"/>
                  <a:gd name="T34" fmla="*/ 99 w 37"/>
                  <a:gd name="T35" fmla="*/ 8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7" h="8">
                    <a:moveTo>
                      <a:pt x="36" y="3"/>
                    </a:moveTo>
                    <a:lnTo>
                      <a:pt x="37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2" y="5"/>
                    </a:lnTo>
                    <a:lnTo>
                      <a:pt x="23" y="6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23" y="6"/>
                    </a:lnTo>
                    <a:lnTo>
                      <a:pt x="32" y="4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7" name="Freeform 485"/>
              <p:cNvSpPr>
                <a:spLocks/>
              </p:cNvSpPr>
              <p:nvPr/>
            </p:nvSpPr>
            <p:spPr bwMode="auto">
              <a:xfrm>
                <a:off x="1806" y="2496"/>
                <a:ext cx="156" cy="57"/>
              </a:xfrm>
              <a:custGeom>
                <a:avLst/>
                <a:gdLst>
                  <a:gd name="T0" fmla="*/ 151 w 57"/>
                  <a:gd name="T1" fmla="*/ 49 h 21"/>
                  <a:gd name="T2" fmla="*/ 153 w 57"/>
                  <a:gd name="T3" fmla="*/ 49 h 21"/>
                  <a:gd name="T4" fmla="*/ 156 w 57"/>
                  <a:gd name="T5" fmla="*/ 49 h 21"/>
                  <a:gd name="T6" fmla="*/ 153 w 57"/>
                  <a:gd name="T7" fmla="*/ 49 h 21"/>
                  <a:gd name="T8" fmla="*/ 151 w 57"/>
                  <a:gd name="T9" fmla="*/ 49 h 21"/>
                  <a:gd name="T10" fmla="*/ 134 w 57"/>
                  <a:gd name="T11" fmla="*/ 57 h 21"/>
                  <a:gd name="T12" fmla="*/ 112 w 57"/>
                  <a:gd name="T13" fmla="*/ 57 h 21"/>
                  <a:gd name="T14" fmla="*/ 90 w 57"/>
                  <a:gd name="T15" fmla="*/ 57 h 21"/>
                  <a:gd name="T16" fmla="*/ 68 w 57"/>
                  <a:gd name="T17" fmla="*/ 49 h 21"/>
                  <a:gd name="T18" fmla="*/ 52 w 57"/>
                  <a:gd name="T19" fmla="*/ 43 h 21"/>
                  <a:gd name="T20" fmla="*/ 36 w 57"/>
                  <a:gd name="T21" fmla="*/ 30 h 21"/>
                  <a:gd name="T22" fmla="*/ 11 w 57"/>
                  <a:gd name="T23" fmla="*/ 8 h 21"/>
                  <a:gd name="T24" fmla="*/ 0 w 57"/>
                  <a:gd name="T25" fmla="*/ 0 h 21"/>
                  <a:gd name="T26" fmla="*/ 11 w 57"/>
                  <a:gd name="T27" fmla="*/ 5 h 21"/>
                  <a:gd name="T28" fmla="*/ 38 w 57"/>
                  <a:gd name="T29" fmla="*/ 30 h 21"/>
                  <a:gd name="T30" fmla="*/ 52 w 57"/>
                  <a:gd name="T31" fmla="*/ 43 h 21"/>
                  <a:gd name="T32" fmla="*/ 68 w 57"/>
                  <a:gd name="T33" fmla="*/ 49 h 21"/>
                  <a:gd name="T34" fmla="*/ 93 w 57"/>
                  <a:gd name="T35" fmla="*/ 52 h 21"/>
                  <a:gd name="T36" fmla="*/ 112 w 57"/>
                  <a:gd name="T37" fmla="*/ 57 h 21"/>
                  <a:gd name="T38" fmla="*/ 134 w 57"/>
                  <a:gd name="T39" fmla="*/ 52 h 21"/>
                  <a:gd name="T40" fmla="*/ 151 w 57"/>
                  <a:gd name="T41" fmla="*/ 49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21">
                    <a:moveTo>
                      <a:pt x="55" y="18"/>
                    </a:moveTo>
                    <a:lnTo>
                      <a:pt x="56" y="18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5" y="18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3" y="21"/>
                    </a:lnTo>
                    <a:lnTo>
                      <a:pt x="25" y="18"/>
                    </a:lnTo>
                    <a:lnTo>
                      <a:pt x="19" y="16"/>
                    </a:lnTo>
                    <a:lnTo>
                      <a:pt x="13" y="11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11"/>
                    </a:lnTo>
                    <a:lnTo>
                      <a:pt x="19" y="16"/>
                    </a:lnTo>
                    <a:lnTo>
                      <a:pt x="25" y="18"/>
                    </a:lnTo>
                    <a:lnTo>
                      <a:pt x="34" y="19"/>
                    </a:lnTo>
                    <a:lnTo>
                      <a:pt x="41" y="21"/>
                    </a:lnTo>
                    <a:lnTo>
                      <a:pt x="49" y="19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8" name="Freeform 486"/>
              <p:cNvSpPr>
                <a:spLocks/>
              </p:cNvSpPr>
              <p:nvPr/>
            </p:nvSpPr>
            <p:spPr bwMode="auto">
              <a:xfrm>
                <a:off x="1902" y="2562"/>
                <a:ext cx="44" cy="8"/>
              </a:xfrm>
              <a:custGeom>
                <a:avLst/>
                <a:gdLst>
                  <a:gd name="T0" fmla="*/ 41 w 16"/>
                  <a:gd name="T1" fmla="*/ 0 h 3"/>
                  <a:gd name="T2" fmla="*/ 44 w 16"/>
                  <a:gd name="T3" fmla="*/ 5 h 3"/>
                  <a:gd name="T4" fmla="*/ 39 w 16"/>
                  <a:gd name="T5" fmla="*/ 8 h 3"/>
                  <a:gd name="T6" fmla="*/ 28 w 16"/>
                  <a:gd name="T7" fmla="*/ 5 h 3"/>
                  <a:gd name="T8" fmla="*/ 14 w 16"/>
                  <a:gd name="T9" fmla="*/ 5 h 3"/>
                  <a:gd name="T10" fmla="*/ 3 w 16"/>
                  <a:gd name="T11" fmla="*/ 5 h 3"/>
                  <a:gd name="T12" fmla="*/ 0 w 16"/>
                  <a:gd name="T13" fmla="*/ 0 h 3"/>
                  <a:gd name="T14" fmla="*/ 8 w 16"/>
                  <a:gd name="T15" fmla="*/ 0 h 3"/>
                  <a:gd name="T16" fmla="*/ 14 w 16"/>
                  <a:gd name="T17" fmla="*/ 0 h 3"/>
                  <a:gd name="T18" fmla="*/ 28 w 16"/>
                  <a:gd name="T19" fmla="*/ 5 h 3"/>
                  <a:gd name="T20" fmla="*/ 39 w 16"/>
                  <a:gd name="T21" fmla="*/ 5 h 3"/>
                  <a:gd name="T22" fmla="*/ 41 w 16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3">
                    <a:moveTo>
                      <a:pt x="15" y="0"/>
                    </a:moveTo>
                    <a:lnTo>
                      <a:pt x="16" y="2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79" name="Freeform 487"/>
              <p:cNvSpPr>
                <a:spLocks/>
              </p:cNvSpPr>
              <p:nvPr/>
            </p:nvSpPr>
            <p:spPr bwMode="auto">
              <a:xfrm>
                <a:off x="1786" y="2488"/>
                <a:ext cx="33" cy="33"/>
              </a:xfrm>
              <a:custGeom>
                <a:avLst/>
                <a:gdLst>
                  <a:gd name="T0" fmla="*/ 33 w 12"/>
                  <a:gd name="T1" fmla="*/ 33 h 12"/>
                  <a:gd name="T2" fmla="*/ 30 w 12"/>
                  <a:gd name="T3" fmla="*/ 33 h 12"/>
                  <a:gd name="T4" fmla="*/ 11 w 12"/>
                  <a:gd name="T5" fmla="*/ 11 h 12"/>
                  <a:gd name="T6" fmla="*/ 3 w 12"/>
                  <a:gd name="T7" fmla="*/ 3 h 12"/>
                  <a:gd name="T8" fmla="*/ 0 w 12"/>
                  <a:gd name="T9" fmla="*/ 0 h 12"/>
                  <a:gd name="T10" fmla="*/ 3 w 12"/>
                  <a:gd name="T11" fmla="*/ 3 h 12"/>
                  <a:gd name="T12" fmla="*/ 11 w 12"/>
                  <a:gd name="T13" fmla="*/ 11 h 12"/>
                  <a:gd name="T14" fmla="*/ 33 w 12"/>
                  <a:gd name="T15" fmla="*/ 33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1" y="12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80" name="Freeform 488"/>
              <p:cNvSpPr>
                <a:spLocks/>
              </p:cNvSpPr>
              <p:nvPr/>
            </p:nvSpPr>
            <p:spPr bwMode="auto">
              <a:xfrm>
                <a:off x="1773" y="2408"/>
                <a:ext cx="16" cy="74"/>
              </a:xfrm>
              <a:custGeom>
                <a:avLst/>
                <a:gdLst>
                  <a:gd name="T0" fmla="*/ 16 w 6"/>
                  <a:gd name="T1" fmla="*/ 69 h 27"/>
                  <a:gd name="T2" fmla="*/ 16 w 6"/>
                  <a:gd name="T3" fmla="*/ 74 h 27"/>
                  <a:gd name="T4" fmla="*/ 16 w 6"/>
                  <a:gd name="T5" fmla="*/ 69 h 27"/>
                  <a:gd name="T6" fmla="*/ 11 w 6"/>
                  <a:gd name="T7" fmla="*/ 63 h 27"/>
                  <a:gd name="T8" fmla="*/ 3 w 6"/>
                  <a:gd name="T9" fmla="*/ 55 h 27"/>
                  <a:gd name="T10" fmla="*/ 0 w 6"/>
                  <a:gd name="T11" fmla="*/ 49 h 27"/>
                  <a:gd name="T12" fmla="*/ 0 w 6"/>
                  <a:gd name="T13" fmla="*/ 27 h 27"/>
                  <a:gd name="T14" fmla="*/ 0 w 6"/>
                  <a:gd name="T15" fmla="*/ 22 h 27"/>
                  <a:gd name="T16" fmla="*/ 0 w 6"/>
                  <a:gd name="T17" fmla="*/ 14 h 27"/>
                  <a:gd name="T18" fmla="*/ 0 w 6"/>
                  <a:gd name="T19" fmla="*/ 11 h 27"/>
                  <a:gd name="T20" fmla="*/ 3 w 6"/>
                  <a:gd name="T21" fmla="*/ 5 h 27"/>
                  <a:gd name="T22" fmla="*/ 5 w 6"/>
                  <a:gd name="T23" fmla="*/ 0 h 27"/>
                  <a:gd name="T24" fmla="*/ 3 w 6"/>
                  <a:gd name="T25" fmla="*/ 5 h 27"/>
                  <a:gd name="T26" fmla="*/ 0 w 6"/>
                  <a:gd name="T27" fmla="*/ 11 h 27"/>
                  <a:gd name="T28" fmla="*/ 0 w 6"/>
                  <a:gd name="T29" fmla="*/ 22 h 27"/>
                  <a:gd name="T30" fmla="*/ 0 w 6"/>
                  <a:gd name="T31" fmla="*/ 27 h 27"/>
                  <a:gd name="T32" fmla="*/ 0 w 6"/>
                  <a:gd name="T33" fmla="*/ 49 h 27"/>
                  <a:gd name="T34" fmla="*/ 5 w 6"/>
                  <a:gd name="T35" fmla="*/ 55 h 27"/>
                  <a:gd name="T36" fmla="*/ 11 w 6"/>
                  <a:gd name="T37" fmla="*/ 63 h 27"/>
                  <a:gd name="T38" fmla="*/ 16 w 6"/>
                  <a:gd name="T39" fmla="*/ 69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7">
                    <a:moveTo>
                      <a:pt x="6" y="25"/>
                    </a:moveTo>
                    <a:lnTo>
                      <a:pt x="6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81" name="Freeform 489"/>
              <p:cNvSpPr>
                <a:spLocks/>
              </p:cNvSpPr>
              <p:nvPr/>
            </p:nvSpPr>
            <p:spPr bwMode="auto">
              <a:xfrm>
                <a:off x="1800" y="2427"/>
                <a:ext cx="173" cy="91"/>
              </a:xfrm>
              <a:custGeom>
                <a:avLst/>
                <a:gdLst>
                  <a:gd name="T0" fmla="*/ 162 w 63"/>
                  <a:gd name="T1" fmla="*/ 33 h 33"/>
                  <a:gd name="T2" fmla="*/ 168 w 63"/>
                  <a:gd name="T3" fmla="*/ 30 h 33"/>
                  <a:gd name="T4" fmla="*/ 173 w 63"/>
                  <a:gd name="T5" fmla="*/ 30 h 33"/>
                  <a:gd name="T6" fmla="*/ 168 w 63"/>
                  <a:gd name="T7" fmla="*/ 33 h 33"/>
                  <a:gd name="T8" fmla="*/ 154 w 63"/>
                  <a:gd name="T9" fmla="*/ 36 h 33"/>
                  <a:gd name="T10" fmla="*/ 140 w 63"/>
                  <a:gd name="T11" fmla="*/ 36 h 33"/>
                  <a:gd name="T12" fmla="*/ 124 w 63"/>
                  <a:gd name="T13" fmla="*/ 36 h 33"/>
                  <a:gd name="T14" fmla="*/ 82 w 63"/>
                  <a:gd name="T15" fmla="*/ 19 h 33"/>
                  <a:gd name="T16" fmla="*/ 58 w 63"/>
                  <a:gd name="T17" fmla="*/ 8 h 33"/>
                  <a:gd name="T18" fmla="*/ 33 w 63"/>
                  <a:gd name="T19" fmla="*/ 6 h 33"/>
                  <a:gd name="T20" fmla="*/ 19 w 63"/>
                  <a:gd name="T21" fmla="*/ 3 h 33"/>
                  <a:gd name="T22" fmla="*/ 8 w 63"/>
                  <a:gd name="T23" fmla="*/ 3 h 33"/>
                  <a:gd name="T24" fmla="*/ 5 w 63"/>
                  <a:gd name="T25" fmla="*/ 8 h 33"/>
                  <a:gd name="T26" fmla="*/ 3 w 63"/>
                  <a:gd name="T27" fmla="*/ 17 h 33"/>
                  <a:gd name="T28" fmla="*/ 5 w 63"/>
                  <a:gd name="T29" fmla="*/ 28 h 33"/>
                  <a:gd name="T30" fmla="*/ 14 w 63"/>
                  <a:gd name="T31" fmla="*/ 36 h 33"/>
                  <a:gd name="T32" fmla="*/ 22 w 63"/>
                  <a:gd name="T33" fmla="*/ 44 h 33"/>
                  <a:gd name="T34" fmla="*/ 30 w 63"/>
                  <a:gd name="T35" fmla="*/ 47 h 33"/>
                  <a:gd name="T36" fmla="*/ 69 w 63"/>
                  <a:gd name="T37" fmla="*/ 72 h 33"/>
                  <a:gd name="T38" fmla="*/ 71 w 63"/>
                  <a:gd name="T39" fmla="*/ 74 h 33"/>
                  <a:gd name="T40" fmla="*/ 88 w 63"/>
                  <a:gd name="T41" fmla="*/ 83 h 33"/>
                  <a:gd name="T42" fmla="*/ 113 w 63"/>
                  <a:gd name="T43" fmla="*/ 88 h 33"/>
                  <a:gd name="T44" fmla="*/ 124 w 63"/>
                  <a:gd name="T45" fmla="*/ 88 h 33"/>
                  <a:gd name="T46" fmla="*/ 135 w 63"/>
                  <a:gd name="T47" fmla="*/ 88 h 33"/>
                  <a:gd name="T48" fmla="*/ 168 w 63"/>
                  <a:gd name="T49" fmla="*/ 85 h 33"/>
                  <a:gd name="T50" fmla="*/ 135 w 63"/>
                  <a:gd name="T51" fmla="*/ 88 h 33"/>
                  <a:gd name="T52" fmla="*/ 132 w 63"/>
                  <a:gd name="T53" fmla="*/ 91 h 33"/>
                  <a:gd name="T54" fmla="*/ 124 w 63"/>
                  <a:gd name="T55" fmla="*/ 91 h 33"/>
                  <a:gd name="T56" fmla="*/ 99 w 63"/>
                  <a:gd name="T57" fmla="*/ 85 h 33"/>
                  <a:gd name="T58" fmla="*/ 71 w 63"/>
                  <a:gd name="T59" fmla="*/ 77 h 33"/>
                  <a:gd name="T60" fmla="*/ 63 w 63"/>
                  <a:gd name="T61" fmla="*/ 72 h 33"/>
                  <a:gd name="T62" fmla="*/ 63 w 63"/>
                  <a:gd name="T63" fmla="*/ 69 h 33"/>
                  <a:gd name="T64" fmla="*/ 27 w 63"/>
                  <a:gd name="T65" fmla="*/ 47 h 33"/>
                  <a:gd name="T66" fmla="*/ 14 w 63"/>
                  <a:gd name="T67" fmla="*/ 33 h 33"/>
                  <a:gd name="T68" fmla="*/ 5 w 63"/>
                  <a:gd name="T69" fmla="*/ 28 h 33"/>
                  <a:gd name="T70" fmla="*/ 3 w 63"/>
                  <a:gd name="T71" fmla="*/ 17 h 33"/>
                  <a:gd name="T72" fmla="*/ 0 w 63"/>
                  <a:gd name="T73" fmla="*/ 8 h 33"/>
                  <a:gd name="T74" fmla="*/ 3 w 63"/>
                  <a:gd name="T75" fmla="*/ 3 h 33"/>
                  <a:gd name="T76" fmla="*/ 5 w 63"/>
                  <a:gd name="T77" fmla="*/ 3 h 33"/>
                  <a:gd name="T78" fmla="*/ 14 w 63"/>
                  <a:gd name="T79" fmla="*/ 0 h 33"/>
                  <a:gd name="T80" fmla="*/ 36 w 63"/>
                  <a:gd name="T81" fmla="*/ 6 h 33"/>
                  <a:gd name="T82" fmla="*/ 60 w 63"/>
                  <a:gd name="T83" fmla="*/ 8 h 33"/>
                  <a:gd name="T84" fmla="*/ 85 w 63"/>
                  <a:gd name="T85" fmla="*/ 19 h 33"/>
                  <a:gd name="T86" fmla="*/ 124 w 63"/>
                  <a:gd name="T87" fmla="*/ 33 h 33"/>
                  <a:gd name="T88" fmla="*/ 140 w 63"/>
                  <a:gd name="T89" fmla="*/ 36 h 33"/>
                  <a:gd name="T90" fmla="*/ 154 w 63"/>
                  <a:gd name="T91" fmla="*/ 33 h 33"/>
                  <a:gd name="T92" fmla="*/ 162 w 63"/>
                  <a:gd name="T93" fmla="*/ 33 h 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3" h="33">
                    <a:moveTo>
                      <a:pt x="59" y="12"/>
                    </a:moveTo>
                    <a:lnTo>
                      <a:pt x="61" y="11"/>
                    </a:lnTo>
                    <a:lnTo>
                      <a:pt x="63" y="11"/>
                    </a:lnTo>
                    <a:lnTo>
                      <a:pt x="61" y="12"/>
                    </a:lnTo>
                    <a:lnTo>
                      <a:pt x="56" y="13"/>
                    </a:lnTo>
                    <a:lnTo>
                      <a:pt x="51" y="13"/>
                    </a:lnTo>
                    <a:lnTo>
                      <a:pt x="45" y="13"/>
                    </a:lnTo>
                    <a:lnTo>
                      <a:pt x="30" y="7"/>
                    </a:lnTo>
                    <a:lnTo>
                      <a:pt x="21" y="3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6"/>
                    </a:lnTo>
                    <a:lnTo>
                      <a:pt x="11" y="17"/>
                    </a:lnTo>
                    <a:lnTo>
                      <a:pt x="25" y="26"/>
                    </a:lnTo>
                    <a:lnTo>
                      <a:pt x="26" y="27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9" y="32"/>
                    </a:lnTo>
                    <a:lnTo>
                      <a:pt x="61" y="31"/>
                    </a:lnTo>
                    <a:lnTo>
                      <a:pt x="49" y="32"/>
                    </a:lnTo>
                    <a:lnTo>
                      <a:pt x="48" y="33"/>
                    </a:lnTo>
                    <a:lnTo>
                      <a:pt x="45" y="33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10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3" y="2"/>
                    </a:lnTo>
                    <a:lnTo>
                      <a:pt x="22" y="3"/>
                    </a:lnTo>
                    <a:lnTo>
                      <a:pt x="31" y="7"/>
                    </a:lnTo>
                    <a:lnTo>
                      <a:pt x="45" y="12"/>
                    </a:lnTo>
                    <a:lnTo>
                      <a:pt x="51" y="13"/>
                    </a:lnTo>
                    <a:lnTo>
                      <a:pt x="56" y="12"/>
                    </a:lnTo>
                    <a:lnTo>
                      <a:pt x="59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82" name="Freeform 490"/>
              <p:cNvSpPr>
                <a:spLocks/>
              </p:cNvSpPr>
              <p:nvPr/>
            </p:nvSpPr>
            <p:spPr bwMode="auto">
              <a:xfrm>
                <a:off x="1814" y="2446"/>
                <a:ext cx="154" cy="53"/>
              </a:xfrm>
              <a:custGeom>
                <a:avLst/>
                <a:gdLst>
                  <a:gd name="T0" fmla="*/ 149 w 56"/>
                  <a:gd name="T1" fmla="*/ 50 h 19"/>
                  <a:gd name="T2" fmla="*/ 154 w 56"/>
                  <a:gd name="T3" fmla="*/ 50 h 19"/>
                  <a:gd name="T4" fmla="*/ 149 w 56"/>
                  <a:gd name="T5" fmla="*/ 50 h 19"/>
                  <a:gd name="T6" fmla="*/ 88 w 56"/>
                  <a:gd name="T7" fmla="*/ 53 h 19"/>
                  <a:gd name="T8" fmla="*/ 77 w 56"/>
                  <a:gd name="T9" fmla="*/ 50 h 19"/>
                  <a:gd name="T10" fmla="*/ 69 w 56"/>
                  <a:gd name="T11" fmla="*/ 50 h 19"/>
                  <a:gd name="T12" fmla="*/ 50 w 56"/>
                  <a:gd name="T13" fmla="*/ 39 h 19"/>
                  <a:gd name="T14" fmla="*/ 41 w 56"/>
                  <a:gd name="T15" fmla="*/ 31 h 19"/>
                  <a:gd name="T16" fmla="*/ 36 w 56"/>
                  <a:gd name="T17" fmla="*/ 28 h 19"/>
                  <a:gd name="T18" fmla="*/ 28 w 56"/>
                  <a:gd name="T19" fmla="*/ 22 h 19"/>
                  <a:gd name="T20" fmla="*/ 8 w 56"/>
                  <a:gd name="T21" fmla="*/ 11 h 19"/>
                  <a:gd name="T22" fmla="*/ 0 w 56"/>
                  <a:gd name="T23" fmla="*/ 0 h 19"/>
                  <a:gd name="T24" fmla="*/ 8 w 56"/>
                  <a:gd name="T25" fmla="*/ 11 h 19"/>
                  <a:gd name="T26" fmla="*/ 22 w 56"/>
                  <a:gd name="T27" fmla="*/ 17 h 19"/>
                  <a:gd name="T28" fmla="*/ 36 w 56"/>
                  <a:gd name="T29" fmla="*/ 28 h 19"/>
                  <a:gd name="T30" fmla="*/ 44 w 56"/>
                  <a:gd name="T31" fmla="*/ 28 h 19"/>
                  <a:gd name="T32" fmla="*/ 55 w 56"/>
                  <a:gd name="T33" fmla="*/ 39 h 19"/>
                  <a:gd name="T34" fmla="*/ 72 w 56"/>
                  <a:gd name="T35" fmla="*/ 45 h 19"/>
                  <a:gd name="T36" fmla="*/ 77 w 56"/>
                  <a:gd name="T37" fmla="*/ 50 h 19"/>
                  <a:gd name="T38" fmla="*/ 91 w 56"/>
                  <a:gd name="T39" fmla="*/ 50 h 19"/>
                  <a:gd name="T40" fmla="*/ 149 w 56"/>
                  <a:gd name="T41" fmla="*/ 5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19"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lnTo>
                      <a:pt x="32" y="19"/>
                    </a:lnTo>
                    <a:lnTo>
                      <a:pt x="28" y="18"/>
                    </a:lnTo>
                    <a:lnTo>
                      <a:pt x="25" y="18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3" y="10"/>
                    </a:lnTo>
                    <a:lnTo>
                      <a:pt x="10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4"/>
                    </a:lnTo>
                    <a:lnTo>
                      <a:pt x="26" y="16"/>
                    </a:lnTo>
                    <a:lnTo>
                      <a:pt x="28" y="18"/>
                    </a:lnTo>
                    <a:lnTo>
                      <a:pt x="33" y="18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83" name="Freeform 491"/>
              <p:cNvSpPr>
                <a:spLocks/>
              </p:cNvSpPr>
              <p:nvPr/>
            </p:nvSpPr>
            <p:spPr bwMode="auto">
              <a:xfrm>
                <a:off x="1817" y="2441"/>
                <a:ext cx="156" cy="41"/>
              </a:xfrm>
              <a:custGeom>
                <a:avLst/>
                <a:gdLst>
                  <a:gd name="T0" fmla="*/ 153 w 57"/>
                  <a:gd name="T1" fmla="*/ 33 h 15"/>
                  <a:gd name="T2" fmla="*/ 156 w 57"/>
                  <a:gd name="T3" fmla="*/ 33 h 15"/>
                  <a:gd name="T4" fmla="*/ 153 w 57"/>
                  <a:gd name="T5" fmla="*/ 36 h 15"/>
                  <a:gd name="T6" fmla="*/ 131 w 57"/>
                  <a:gd name="T7" fmla="*/ 36 h 15"/>
                  <a:gd name="T8" fmla="*/ 115 w 57"/>
                  <a:gd name="T9" fmla="*/ 41 h 15"/>
                  <a:gd name="T10" fmla="*/ 96 w 57"/>
                  <a:gd name="T11" fmla="*/ 36 h 15"/>
                  <a:gd name="T12" fmla="*/ 57 w 57"/>
                  <a:gd name="T13" fmla="*/ 22 h 15"/>
                  <a:gd name="T14" fmla="*/ 41 w 57"/>
                  <a:gd name="T15" fmla="*/ 16 h 15"/>
                  <a:gd name="T16" fmla="*/ 11 w 57"/>
                  <a:gd name="T17" fmla="*/ 3 h 15"/>
                  <a:gd name="T18" fmla="*/ 0 w 57"/>
                  <a:gd name="T19" fmla="*/ 0 h 15"/>
                  <a:gd name="T20" fmla="*/ 11 w 57"/>
                  <a:gd name="T21" fmla="*/ 3 h 15"/>
                  <a:gd name="T22" fmla="*/ 44 w 57"/>
                  <a:gd name="T23" fmla="*/ 16 h 15"/>
                  <a:gd name="T24" fmla="*/ 60 w 57"/>
                  <a:gd name="T25" fmla="*/ 19 h 15"/>
                  <a:gd name="T26" fmla="*/ 96 w 57"/>
                  <a:gd name="T27" fmla="*/ 36 h 15"/>
                  <a:gd name="T28" fmla="*/ 115 w 57"/>
                  <a:gd name="T29" fmla="*/ 36 h 15"/>
                  <a:gd name="T30" fmla="*/ 131 w 57"/>
                  <a:gd name="T31" fmla="*/ 36 h 15"/>
                  <a:gd name="T32" fmla="*/ 153 w 57"/>
                  <a:gd name="T33" fmla="*/ 3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2"/>
                    </a:moveTo>
                    <a:lnTo>
                      <a:pt x="57" y="12"/>
                    </a:lnTo>
                    <a:lnTo>
                      <a:pt x="56" y="13"/>
                    </a:lnTo>
                    <a:lnTo>
                      <a:pt x="48" y="13"/>
                    </a:lnTo>
                    <a:lnTo>
                      <a:pt x="42" y="15"/>
                    </a:lnTo>
                    <a:lnTo>
                      <a:pt x="35" y="13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6" y="6"/>
                    </a:lnTo>
                    <a:lnTo>
                      <a:pt x="22" y="7"/>
                    </a:lnTo>
                    <a:lnTo>
                      <a:pt x="35" y="13"/>
                    </a:lnTo>
                    <a:lnTo>
                      <a:pt x="42" y="13"/>
                    </a:lnTo>
                    <a:lnTo>
                      <a:pt x="48" y="13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09" name="Group 492"/>
            <p:cNvGrpSpPr>
              <a:grpSpLocks/>
            </p:cNvGrpSpPr>
            <p:nvPr/>
          </p:nvGrpSpPr>
          <p:grpSpPr bwMode="auto">
            <a:xfrm rot="930613">
              <a:off x="1816" y="2651"/>
              <a:ext cx="519" cy="538"/>
              <a:chOff x="1938" y="2682"/>
              <a:chExt cx="519" cy="538"/>
            </a:xfrm>
          </p:grpSpPr>
          <p:sp>
            <p:nvSpPr>
              <p:cNvPr id="22292" name="Freeform 493"/>
              <p:cNvSpPr>
                <a:spLocks/>
              </p:cNvSpPr>
              <p:nvPr/>
            </p:nvSpPr>
            <p:spPr bwMode="auto">
              <a:xfrm>
                <a:off x="1938" y="2757"/>
                <a:ext cx="44" cy="107"/>
              </a:xfrm>
              <a:custGeom>
                <a:avLst/>
                <a:gdLst>
                  <a:gd name="T0" fmla="*/ 0 w 16"/>
                  <a:gd name="T1" fmla="*/ 102 h 39"/>
                  <a:gd name="T2" fmla="*/ 0 w 16"/>
                  <a:gd name="T3" fmla="*/ 107 h 39"/>
                  <a:gd name="T4" fmla="*/ 0 w 16"/>
                  <a:gd name="T5" fmla="*/ 102 h 39"/>
                  <a:gd name="T6" fmla="*/ 0 w 16"/>
                  <a:gd name="T7" fmla="*/ 91 h 39"/>
                  <a:gd name="T8" fmla="*/ 11 w 16"/>
                  <a:gd name="T9" fmla="*/ 66 h 39"/>
                  <a:gd name="T10" fmla="*/ 22 w 16"/>
                  <a:gd name="T11" fmla="*/ 38 h 39"/>
                  <a:gd name="T12" fmla="*/ 28 w 16"/>
                  <a:gd name="T13" fmla="*/ 27 h 39"/>
                  <a:gd name="T14" fmla="*/ 39 w 16"/>
                  <a:gd name="T15" fmla="*/ 11 h 39"/>
                  <a:gd name="T16" fmla="*/ 44 w 16"/>
                  <a:gd name="T17" fmla="*/ 0 h 39"/>
                  <a:gd name="T18" fmla="*/ 41 w 16"/>
                  <a:gd name="T19" fmla="*/ 11 h 39"/>
                  <a:gd name="T20" fmla="*/ 28 w 16"/>
                  <a:gd name="T21" fmla="*/ 30 h 39"/>
                  <a:gd name="T22" fmla="*/ 25 w 16"/>
                  <a:gd name="T23" fmla="*/ 41 h 39"/>
                  <a:gd name="T24" fmla="*/ 14 w 16"/>
                  <a:gd name="T25" fmla="*/ 66 h 39"/>
                  <a:gd name="T26" fmla="*/ 3 w 16"/>
                  <a:gd name="T27" fmla="*/ 91 h 39"/>
                  <a:gd name="T28" fmla="*/ 0 w 16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" h="39">
                    <a:moveTo>
                      <a:pt x="0" y="37"/>
                    </a:moveTo>
                    <a:lnTo>
                      <a:pt x="0" y="39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4" y="24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5" y="4"/>
                    </a:lnTo>
                    <a:lnTo>
                      <a:pt x="10" y="11"/>
                    </a:lnTo>
                    <a:lnTo>
                      <a:pt x="9" y="15"/>
                    </a:lnTo>
                    <a:lnTo>
                      <a:pt x="5" y="24"/>
                    </a:lnTo>
                    <a:lnTo>
                      <a:pt x="1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93" name="Freeform 494"/>
              <p:cNvSpPr>
                <a:spLocks/>
              </p:cNvSpPr>
              <p:nvPr/>
            </p:nvSpPr>
            <p:spPr bwMode="auto">
              <a:xfrm>
                <a:off x="2015" y="2682"/>
                <a:ext cx="107" cy="53"/>
              </a:xfrm>
              <a:custGeom>
                <a:avLst/>
                <a:gdLst>
                  <a:gd name="T0" fmla="*/ 3 w 39"/>
                  <a:gd name="T1" fmla="*/ 53 h 19"/>
                  <a:gd name="T2" fmla="*/ 0 w 39"/>
                  <a:gd name="T3" fmla="*/ 53 h 19"/>
                  <a:gd name="T4" fmla="*/ 36 w 39"/>
                  <a:gd name="T5" fmla="*/ 28 h 19"/>
                  <a:gd name="T6" fmla="*/ 77 w 39"/>
                  <a:gd name="T7" fmla="*/ 11 h 19"/>
                  <a:gd name="T8" fmla="*/ 99 w 39"/>
                  <a:gd name="T9" fmla="*/ 0 h 19"/>
                  <a:gd name="T10" fmla="*/ 107 w 39"/>
                  <a:gd name="T11" fmla="*/ 0 h 19"/>
                  <a:gd name="T12" fmla="*/ 99 w 39"/>
                  <a:gd name="T13" fmla="*/ 0 h 19"/>
                  <a:gd name="T14" fmla="*/ 77 w 39"/>
                  <a:gd name="T15" fmla="*/ 11 h 19"/>
                  <a:gd name="T16" fmla="*/ 41 w 39"/>
                  <a:gd name="T17" fmla="*/ 31 h 19"/>
                  <a:gd name="T18" fmla="*/ 3 w 39"/>
                  <a:gd name="T19" fmla="*/ 53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19">
                    <a:moveTo>
                      <a:pt x="1" y="19"/>
                    </a:moveTo>
                    <a:lnTo>
                      <a:pt x="0" y="19"/>
                    </a:lnTo>
                    <a:lnTo>
                      <a:pt x="13" y="10"/>
                    </a:lnTo>
                    <a:lnTo>
                      <a:pt x="28" y="4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28" y="4"/>
                    </a:lnTo>
                    <a:lnTo>
                      <a:pt x="15" y="11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94" name="Freeform 495"/>
              <p:cNvSpPr>
                <a:spLocks/>
              </p:cNvSpPr>
              <p:nvPr/>
            </p:nvSpPr>
            <p:spPr bwMode="auto">
              <a:xfrm>
                <a:off x="1949" y="2688"/>
                <a:ext cx="208" cy="222"/>
              </a:xfrm>
              <a:custGeom>
                <a:avLst/>
                <a:gdLst>
                  <a:gd name="T0" fmla="*/ 3 w 76"/>
                  <a:gd name="T1" fmla="*/ 217 h 81"/>
                  <a:gd name="T2" fmla="*/ 0 w 76"/>
                  <a:gd name="T3" fmla="*/ 217 h 81"/>
                  <a:gd name="T4" fmla="*/ 0 w 76"/>
                  <a:gd name="T5" fmla="*/ 222 h 81"/>
                  <a:gd name="T6" fmla="*/ 0 w 76"/>
                  <a:gd name="T7" fmla="*/ 217 h 81"/>
                  <a:gd name="T8" fmla="*/ 3 w 76"/>
                  <a:gd name="T9" fmla="*/ 211 h 81"/>
                  <a:gd name="T10" fmla="*/ 3 w 76"/>
                  <a:gd name="T11" fmla="*/ 206 h 81"/>
                  <a:gd name="T12" fmla="*/ 5 w 76"/>
                  <a:gd name="T13" fmla="*/ 178 h 81"/>
                  <a:gd name="T14" fmla="*/ 11 w 76"/>
                  <a:gd name="T15" fmla="*/ 162 h 81"/>
                  <a:gd name="T16" fmla="*/ 16 w 76"/>
                  <a:gd name="T17" fmla="*/ 140 h 81"/>
                  <a:gd name="T18" fmla="*/ 25 w 76"/>
                  <a:gd name="T19" fmla="*/ 123 h 81"/>
                  <a:gd name="T20" fmla="*/ 38 w 76"/>
                  <a:gd name="T21" fmla="*/ 104 h 81"/>
                  <a:gd name="T22" fmla="*/ 52 w 76"/>
                  <a:gd name="T23" fmla="*/ 85 h 81"/>
                  <a:gd name="T24" fmla="*/ 66 w 76"/>
                  <a:gd name="T25" fmla="*/ 71 h 81"/>
                  <a:gd name="T26" fmla="*/ 93 w 76"/>
                  <a:gd name="T27" fmla="*/ 49 h 81"/>
                  <a:gd name="T28" fmla="*/ 115 w 76"/>
                  <a:gd name="T29" fmla="*/ 36 h 81"/>
                  <a:gd name="T30" fmla="*/ 123 w 76"/>
                  <a:gd name="T31" fmla="*/ 33 h 81"/>
                  <a:gd name="T32" fmla="*/ 142 w 76"/>
                  <a:gd name="T33" fmla="*/ 22 h 81"/>
                  <a:gd name="T34" fmla="*/ 183 w 76"/>
                  <a:gd name="T35" fmla="*/ 8 h 81"/>
                  <a:gd name="T36" fmla="*/ 208 w 76"/>
                  <a:gd name="T37" fmla="*/ 0 h 81"/>
                  <a:gd name="T38" fmla="*/ 183 w 76"/>
                  <a:gd name="T39" fmla="*/ 11 h 81"/>
                  <a:gd name="T40" fmla="*/ 123 w 76"/>
                  <a:gd name="T41" fmla="*/ 36 h 81"/>
                  <a:gd name="T42" fmla="*/ 112 w 76"/>
                  <a:gd name="T43" fmla="*/ 38 h 81"/>
                  <a:gd name="T44" fmla="*/ 93 w 76"/>
                  <a:gd name="T45" fmla="*/ 52 h 81"/>
                  <a:gd name="T46" fmla="*/ 66 w 76"/>
                  <a:gd name="T47" fmla="*/ 77 h 81"/>
                  <a:gd name="T48" fmla="*/ 52 w 76"/>
                  <a:gd name="T49" fmla="*/ 90 h 81"/>
                  <a:gd name="T50" fmla="*/ 38 w 76"/>
                  <a:gd name="T51" fmla="*/ 107 h 81"/>
                  <a:gd name="T52" fmla="*/ 25 w 76"/>
                  <a:gd name="T53" fmla="*/ 123 h 81"/>
                  <a:gd name="T54" fmla="*/ 16 w 76"/>
                  <a:gd name="T55" fmla="*/ 145 h 81"/>
                  <a:gd name="T56" fmla="*/ 5 w 76"/>
                  <a:gd name="T57" fmla="*/ 178 h 81"/>
                  <a:gd name="T58" fmla="*/ 5 w 76"/>
                  <a:gd name="T59" fmla="*/ 206 h 81"/>
                  <a:gd name="T60" fmla="*/ 3 w 76"/>
                  <a:gd name="T61" fmla="*/ 211 h 81"/>
                  <a:gd name="T62" fmla="*/ 3 w 76"/>
                  <a:gd name="T63" fmla="*/ 217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6" h="81">
                    <a:moveTo>
                      <a:pt x="1" y="79"/>
                    </a:moveTo>
                    <a:lnTo>
                      <a:pt x="0" y="79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2" y="65"/>
                    </a:lnTo>
                    <a:lnTo>
                      <a:pt x="4" y="59"/>
                    </a:lnTo>
                    <a:lnTo>
                      <a:pt x="6" y="51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1"/>
                    </a:lnTo>
                    <a:lnTo>
                      <a:pt x="24" y="26"/>
                    </a:lnTo>
                    <a:lnTo>
                      <a:pt x="34" y="18"/>
                    </a:lnTo>
                    <a:lnTo>
                      <a:pt x="42" y="13"/>
                    </a:lnTo>
                    <a:lnTo>
                      <a:pt x="45" y="12"/>
                    </a:lnTo>
                    <a:lnTo>
                      <a:pt x="52" y="8"/>
                    </a:lnTo>
                    <a:lnTo>
                      <a:pt x="67" y="3"/>
                    </a:lnTo>
                    <a:lnTo>
                      <a:pt x="76" y="0"/>
                    </a:lnTo>
                    <a:lnTo>
                      <a:pt x="67" y="4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8"/>
                    </a:lnTo>
                    <a:lnTo>
                      <a:pt x="19" y="33"/>
                    </a:lnTo>
                    <a:lnTo>
                      <a:pt x="14" y="39"/>
                    </a:lnTo>
                    <a:lnTo>
                      <a:pt x="9" y="45"/>
                    </a:lnTo>
                    <a:lnTo>
                      <a:pt x="6" y="53"/>
                    </a:lnTo>
                    <a:lnTo>
                      <a:pt x="2" y="65"/>
                    </a:lnTo>
                    <a:lnTo>
                      <a:pt x="2" y="75"/>
                    </a:lnTo>
                    <a:lnTo>
                      <a:pt x="1" y="77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95" name="Freeform 496"/>
              <p:cNvSpPr>
                <a:spLocks/>
              </p:cNvSpPr>
              <p:nvPr/>
            </p:nvSpPr>
            <p:spPr bwMode="auto">
              <a:xfrm>
                <a:off x="1960" y="2707"/>
                <a:ext cx="241" cy="217"/>
              </a:xfrm>
              <a:custGeom>
                <a:avLst/>
                <a:gdLst>
                  <a:gd name="T0" fmla="*/ 3 w 88"/>
                  <a:gd name="T1" fmla="*/ 212 h 79"/>
                  <a:gd name="T2" fmla="*/ 0 w 88"/>
                  <a:gd name="T3" fmla="*/ 217 h 79"/>
                  <a:gd name="T4" fmla="*/ 0 w 88"/>
                  <a:gd name="T5" fmla="*/ 212 h 79"/>
                  <a:gd name="T6" fmla="*/ 0 w 88"/>
                  <a:gd name="T7" fmla="*/ 206 h 79"/>
                  <a:gd name="T8" fmla="*/ 5 w 88"/>
                  <a:gd name="T9" fmla="*/ 198 h 79"/>
                  <a:gd name="T10" fmla="*/ 14 w 88"/>
                  <a:gd name="T11" fmla="*/ 170 h 79"/>
                  <a:gd name="T12" fmla="*/ 27 w 88"/>
                  <a:gd name="T13" fmla="*/ 132 h 79"/>
                  <a:gd name="T14" fmla="*/ 36 w 88"/>
                  <a:gd name="T15" fmla="*/ 113 h 79"/>
                  <a:gd name="T16" fmla="*/ 47 w 88"/>
                  <a:gd name="T17" fmla="*/ 91 h 79"/>
                  <a:gd name="T18" fmla="*/ 63 w 88"/>
                  <a:gd name="T19" fmla="*/ 71 h 79"/>
                  <a:gd name="T20" fmla="*/ 77 w 88"/>
                  <a:gd name="T21" fmla="*/ 58 h 79"/>
                  <a:gd name="T22" fmla="*/ 96 w 88"/>
                  <a:gd name="T23" fmla="*/ 44 h 79"/>
                  <a:gd name="T24" fmla="*/ 112 w 88"/>
                  <a:gd name="T25" fmla="*/ 36 h 79"/>
                  <a:gd name="T26" fmla="*/ 140 w 88"/>
                  <a:gd name="T27" fmla="*/ 22 h 79"/>
                  <a:gd name="T28" fmla="*/ 148 w 88"/>
                  <a:gd name="T29" fmla="*/ 19 h 79"/>
                  <a:gd name="T30" fmla="*/ 170 w 88"/>
                  <a:gd name="T31" fmla="*/ 14 h 79"/>
                  <a:gd name="T32" fmla="*/ 214 w 88"/>
                  <a:gd name="T33" fmla="*/ 0 h 79"/>
                  <a:gd name="T34" fmla="*/ 241 w 88"/>
                  <a:gd name="T35" fmla="*/ 0 h 79"/>
                  <a:gd name="T36" fmla="*/ 214 w 88"/>
                  <a:gd name="T37" fmla="*/ 0 h 79"/>
                  <a:gd name="T38" fmla="*/ 181 w 88"/>
                  <a:gd name="T39" fmla="*/ 14 h 79"/>
                  <a:gd name="T40" fmla="*/ 145 w 88"/>
                  <a:gd name="T41" fmla="*/ 22 h 79"/>
                  <a:gd name="T42" fmla="*/ 134 w 88"/>
                  <a:gd name="T43" fmla="*/ 27 h 79"/>
                  <a:gd name="T44" fmla="*/ 107 w 88"/>
                  <a:gd name="T45" fmla="*/ 36 h 79"/>
                  <a:gd name="T46" fmla="*/ 96 w 88"/>
                  <a:gd name="T47" fmla="*/ 47 h 79"/>
                  <a:gd name="T48" fmla="*/ 77 w 88"/>
                  <a:gd name="T49" fmla="*/ 60 h 79"/>
                  <a:gd name="T50" fmla="*/ 60 w 88"/>
                  <a:gd name="T51" fmla="*/ 74 h 79"/>
                  <a:gd name="T52" fmla="*/ 47 w 88"/>
                  <a:gd name="T53" fmla="*/ 93 h 79"/>
                  <a:gd name="T54" fmla="*/ 30 w 88"/>
                  <a:gd name="T55" fmla="*/ 132 h 79"/>
                  <a:gd name="T56" fmla="*/ 16 w 88"/>
                  <a:gd name="T57" fmla="*/ 170 h 79"/>
                  <a:gd name="T58" fmla="*/ 5 w 88"/>
                  <a:gd name="T59" fmla="*/ 201 h 79"/>
                  <a:gd name="T60" fmla="*/ 3 w 88"/>
                  <a:gd name="T61" fmla="*/ 212 h 7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8" h="79">
                    <a:moveTo>
                      <a:pt x="1" y="77"/>
                    </a:move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2"/>
                    </a:lnTo>
                    <a:lnTo>
                      <a:pt x="5" y="62"/>
                    </a:lnTo>
                    <a:lnTo>
                      <a:pt x="10" y="48"/>
                    </a:lnTo>
                    <a:lnTo>
                      <a:pt x="13" y="41"/>
                    </a:lnTo>
                    <a:lnTo>
                      <a:pt x="17" y="33"/>
                    </a:lnTo>
                    <a:lnTo>
                      <a:pt x="23" y="26"/>
                    </a:lnTo>
                    <a:lnTo>
                      <a:pt x="28" y="21"/>
                    </a:lnTo>
                    <a:lnTo>
                      <a:pt x="35" y="16"/>
                    </a:lnTo>
                    <a:lnTo>
                      <a:pt x="41" y="13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62" y="5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78" y="0"/>
                    </a:lnTo>
                    <a:lnTo>
                      <a:pt x="66" y="5"/>
                    </a:lnTo>
                    <a:lnTo>
                      <a:pt x="53" y="8"/>
                    </a:lnTo>
                    <a:lnTo>
                      <a:pt x="49" y="10"/>
                    </a:lnTo>
                    <a:lnTo>
                      <a:pt x="39" y="13"/>
                    </a:lnTo>
                    <a:lnTo>
                      <a:pt x="35" y="17"/>
                    </a:lnTo>
                    <a:lnTo>
                      <a:pt x="28" y="22"/>
                    </a:lnTo>
                    <a:lnTo>
                      <a:pt x="22" y="27"/>
                    </a:lnTo>
                    <a:lnTo>
                      <a:pt x="17" y="34"/>
                    </a:lnTo>
                    <a:lnTo>
                      <a:pt x="11" y="48"/>
                    </a:lnTo>
                    <a:lnTo>
                      <a:pt x="6" y="62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96" name="Freeform 497"/>
              <p:cNvSpPr>
                <a:spLocks/>
              </p:cNvSpPr>
              <p:nvPr/>
            </p:nvSpPr>
            <p:spPr bwMode="auto">
              <a:xfrm>
                <a:off x="1968" y="2825"/>
                <a:ext cx="47" cy="135"/>
              </a:xfrm>
              <a:custGeom>
                <a:avLst/>
                <a:gdLst>
                  <a:gd name="T0" fmla="*/ 6 w 17"/>
                  <a:gd name="T1" fmla="*/ 129 h 49"/>
                  <a:gd name="T2" fmla="*/ 0 w 17"/>
                  <a:gd name="T3" fmla="*/ 135 h 49"/>
                  <a:gd name="T4" fmla="*/ 0 w 17"/>
                  <a:gd name="T5" fmla="*/ 129 h 49"/>
                  <a:gd name="T6" fmla="*/ 6 w 17"/>
                  <a:gd name="T7" fmla="*/ 113 h 49"/>
                  <a:gd name="T8" fmla="*/ 11 w 17"/>
                  <a:gd name="T9" fmla="*/ 80 h 49"/>
                  <a:gd name="T10" fmla="*/ 19 w 17"/>
                  <a:gd name="T11" fmla="*/ 66 h 49"/>
                  <a:gd name="T12" fmla="*/ 22 w 17"/>
                  <a:gd name="T13" fmla="*/ 47 h 49"/>
                  <a:gd name="T14" fmla="*/ 25 w 17"/>
                  <a:gd name="T15" fmla="*/ 33 h 49"/>
                  <a:gd name="T16" fmla="*/ 28 w 17"/>
                  <a:gd name="T17" fmla="*/ 25 h 49"/>
                  <a:gd name="T18" fmla="*/ 33 w 17"/>
                  <a:gd name="T19" fmla="*/ 17 h 49"/>
                  <a:gd name="T20" fmla="*/ 36 w 17"/>
                  <a:gd name="T21" fmla="*/ 11 h 49"/>
                  <a:gd name="T22" fmla="*/ 47 w 17"/>
                  <a:gd name="T23" fmla="*/ 0 h 49"/>
                  <a:gd name="T24" fmla="*/ 36 w 17"/>
                  <a:gd name="T25" fmla="*/ 11 h 49"/>
                  <a:gd name="T26" fmla="*/ 28 w 17"/>
                  <a:gd name="T27" fmla="*/ 22 h 49"/>
                  <a:gd name="T28" fmla="*/ 25 w 17"/>
                  <a:gd name="T29" fmla="*/ 33 h 49"/>
                  <a:gd name="T30" fmla="*/ 25 w 17"/>
                  <a:gd name="T31" fmla="*/ 52 h 49"/>
                  <a:gd name="T32" fmla="*/ 22 w 17"/>
                  <a:gd name="T33" fmla="*/ 66 h 49"/>
                  <a:gd name="T34" fmla="*/ 11 w 17"/>
                  <a:gd name="T35" fmla="*/ 83 h 49"/>
                  <a:gd name="T36" fmla="*/ 8 w 17"/>
                  <a:gd name="T37" fmla="*/ 113 h 49"/>
                  <a:gd name="T38" fmla="*/ 6 w 17"/>
                  <a:gd name="T39" fmla="*/ 129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" h="49">
                    <a:moveTo>
                      <a:pt x="2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2" y="41"/>
                    </a:lnTo>
                    <a:lnTo>
                      <a:pt x="4" y="29"/>
                    </a:lnTo>
                    <a:lnTo>
                      <a:pt x="7" y="24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0" y="8"/>
                    </a:lnTo>
                    <a:lnTo>
                      <a:pt x="9" y="12"/>
                    </a:lnTo>
                    <a:lnTo>
                      <a:pt x="9" y="19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3" y="41"/>
                    </a:lnTo>
                    <a:lnTo>
                      <a:pt x="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97" name="Freeform 498"/>
              <p:cNvSpPr>
                <a:spLocks/>
              </p:cNvSpPr>
              <p:nvPr/>
            </p:nvSpPr>
            <p:spPr bwMode="auto">
              <a:xfrm>
                <a:off x="2017" y="2743"/>
                <a:ext cx="83" cy="68"/>
              </a:xfrm>
              <a:custGeom>
                <a:avLst/>
                <a:gdLst>
                  <a:gd name="T0" fmla="*/ 0 w 30"/>
                  <a:gd name="T1" fmla="*/ 65 h 25"/>
                  <a:gd name="T2" fmla="*/ 0 w 30"/>
                  <a:gd name="T3" fmla="*/ 68 h 25"/>
                  <a:gd name="T4" fmla="*/ 0 w 30"/>
                  <a:gd name="T5" fmla="*/ 65 h 25"/>
                  <a:gd name="T6" fmla="*/ 6 w 30"/>
                  <a:gd name="T7" fmla="*/ 54 h 25"/>
                  <a:gd name="T8" fmla="*/ 28 w 30"/>
                  <a:gd name="T9" fmla="*/ 38 h 25"/>
                  <a:gd name="T10" fmla="*/ 44 w 30"/>
                  <a:gd name="T11" fmla="*/ 16 h 25"/>
                  <a:gd name="T12" fmla="*/ 55 w 30"/>
                  <a:gd name="T13" fmla="*/ 14 h 25"/>
                  <a:gd name="T14" fmla="*/ 75 w 30"/>
                  <a:gd name="T15" fmla="*/ 3 h 25"/>
                  <a:gd name="T16" fmla="*/ 83 w 30"/>
                  <a:gd name="T17" fmla="*/ 0 h 25"/>
                  <a:gd name="T18" fmla="*/ 75 w 30"/>
                  <a:gd name="T19" fmla="*/ 3 h 25"/>
                  <a:gd name="T20" fmla="*/ 55 w 30"/>
                  <a:gd name="T21" fmla="*/ 14 h 25"/>
                  <a:gd name="T22" fmla="*/ 44 w 30"/>
                  <a:gd name="T23" fmla="*/ 22 h 25"/>
                  <a:gd name="T24" fmla="*/ 28 w 30"/>
                  <a:gd name="T25" fmla="*/ 38 h 25"/>
                  <a:gd name="T26" fmla="*/ 11 w 30"/>
                  <a:gd name="T27" fmla="*/ 57 h 25"/>
                  <a:gd name="T28" fmla="*/ 0 w 30"/>
                  <a:gd name="T29" fmla="*/ 65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25">
                    <a:moveTo>
                      <a:pt x="0" y="24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10" y="14"/>
                    </a:lnTo>
                    <a:lnTo>
                      <a:pt x="16" y="6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6" y="8"/>
                    </a:lnTo>
                    <a:lnTo>
                      <a:pt x="10" y="14"/>
                    </a:lnTo>
                    <a:lnTo>
                      <a:pt x="4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98" name="Freeform 499"/>
              <p:cNvSpPr>
                <a:spLocks/>
              </p:cNvSpPr>
              <p:nvPr/>
            </p:nvSpPr>
            <p:spPr bwMode="auto">
              <a:xfrm>
                <a:off x="1979" y="2729"/>
                <a:ext cx="261" cy="247"/>
              </a:xfrm>
              <a:custGeom>
                <a:avLst/>
                <a:gdLst>
                  <a:gd name="T0" fmla="*/ 3 w 95"/>
                  <a:gd name="T1" fmla="*/ 236 h 90"/>
                  <a:gd name="T2" fmla="*/ 0 w 95"/>
                  <a:gd name="T3" fmla="*/ 247 h 90"/>
                  <a:gd name="T4" fmla="*/ 0 w 95"/>
                  <a:gd name="T5" fmla="*/ 236 h 90"/>
                  <a:gd name="T6" fmla="*/ 3 w 95"/>
                  <a:gd name="T7" fmla="*/ 222 h 90"/>
                  <a:gd name="T8" fmla="*/ 14 w 95"/>
                  <a:gd name="T9" fmla="*/ 192 h 90"/>
                  <a:gd name="T10" fmla="*/ 36 w 95"/>
                  <a:gd name="T11" fmla="*/ 154 h 90"/>
                  <a:gd name="T12" fmla="*/ 58 w 95"/>
                  <a:gd name="T13" fmla="*/ 110 h 90"/>
                  <a:gd name="T14" fmla="*/ 63 w 95"/>
                  <a:gd name="T15" fmla="*/ 96 h 90"/>
                  <a:gd name="T16" fmla="*/ 69 w 95"/>
                  <a:gd name="T17" fmla="*/ 85 h 90"/>
                  <a:gd name="T18" fmla="*/ 85 w 95"/>
                  <a:gd name="T19" fmla="*/ 71 h 90"/>
                  <a:gd name="T20" fmla="*/ 107 w 95"/>
                  <a:gd name="T21" fmla="*/ 58 h 90"/>
                  <a:gd name="T22" fmla="*/ 124 w 95"/>
                  <a:gd name="T23" fmla="*/ 52 h 90"/>
                  <a:gd name="T24" fmla="*/ 140 w 95"/>
                  <a:gd name="T25" fmla="*/ 41 h 90"/>
                  <a:gd name="T26" fmla="*/ 151 w 95"/>
                  <a:gd name="T27" fmla="*/ 36 h 90"/>
                  <a:gd name="T28" fmla="*/ 157 w 95"/>
                  <a:gd name="T29" fmla="*/ 25 h 90"/>
                  <a:gd name="T30" fmla="*/ 157 w 95"/>
                  <a:gd name="T31" fmla="*/ 22 h 90"/>
                  <a:gd name="T32" fmla="*/ 165 w 95"/>
                  <a:gd name="T33" fmla="*/ 16 h 90"/>
                  <a:gd name="T34" fmla="*/ 181 w 95"/>
                  <a:gd name="T35" fmla="*/ 14 h 90"/>
                  <a:gd name="T36" fmla="*/ 206 w 95"/>
                  <a:gd name="T37" fmla="*/ 8 h 90"/>
                  <a:gd name="T38" fmla="*/ 228 w 95"/>
                  <a:gd name="T39" fmla="*/ 5 h 90"/>
                  <a:gd name="T40" fmla="*/ 261 w 95"/>
                  <a:gd name="T41" fmla="*/ 0 h 90"/>
                  <a:gd name="T42" fmla="*/ 228 w 95"/>
                  <a:gd name="T43" fmla="*/ 8 h 90"/>
                  <a:gd name="T44" fmla="*/ 192 w 95"/>
                  <a:gd name="T45" fmla="*/ 11 h 90"/>
                  <a:gd name="T46" fmla="*/ 165 w 95"/>
                  <a:gd name="T47" fmla="*/ 16 h 90"/>
                  <a:gd name="T48" fmla="*/ 157 w 95"/>
                  <a:gd name="T49" fmla="*/ 25 h 90"/>
                  <a:gd name="T50" fmla="*/ 157 w 95"/>
                  <a:gd name="T51" fmla="*/ 27 h 90"/>
                  <a:gd name="T52" fmla="*/ 148 w 95"/>
                  <a:gd name="T53" fmla="*/ 38 h 90"/>
                  <a:gd name="T54" fmla="*/ 137 w 95"/>
                  <a:gd name="T55" fmla="*/ 44 h 90"/>
                  <a:gd name="T56" fmla="*/ 124 w 95"/>
                  <a:gd name="T57" fmla="*/ 52 h 90"/>
                  <a:gd name="T58" fmla="*/ 102 w 95"/>
                  <a:gd name="T59" fmla="*/ 63 h 90"/>
                  <a:gd name="T60" fmla="*/ 85 w 95"/>
                  <a:gd name="T61" fmla="*/ 71 h 90"/>
                  <a:gd name="T62" fmla="*/ 69 w 95"/>
                  <a:gd name="T63" fmla="*/ 91 h 90"/>
                  <a:gd name="T64" fmla="*/ 63 w 95"/>
                  <a:gd name="T65" fmla="*/ 99 h 90"/>
                  <a:gd name="T66" fmla="*/ 58 w 95"/>
                  <a:gd name="T67" fmla="*/ 110 h 90"/>
                  <a:gd name="T68" fmla="*/ 36 w 95"/>
                  <a:gd name="T69" fmla="*/ 154 h 90"/>
                  <a:gd name="T70" fmla="*/ 16 w 95"/>
                  <a:gd name="T71" fmla="*/ 195 h 90"/>
                  <a:gd name="T72" fmla="*/ 3 w 95"/>
                  <a:gd name="T73" fmla="*/ 222 h 90"/>
                  <a:gd name="T74" fmla="*/ 3 w 95"/>
                  <a:gd name="T75" fmla="*/ 236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1" y="86"/>
                    </a:moveTo>
                    <a:lnTo>
                      <a:pt x="0" y="90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5" y="70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5"/>
                    </a:lnTo>
                    <a:lnTo>
                      <a:pt x="25" y="31"/>
                    </a:lnTo>
                    <a:lnTo>
                      <a:pt x="31" y="26"/>
                    </a:lnTo>
                    <a:lnTo>
                      <a:pt x="39" y="21"/>
                    </a:lnTo>
                    <a:lnTo>
                      <a:pt x="45" y="19"/>
                    </a:lnTo>
                    <a:lnTo>
                      <a:pt x="51" y="15"/>
                    </a:lnTo>
                    <a:lnTo>
                      <a:pt x="55" y="13"/>
                    </a:lnTo>
                    <a:lnTo>
                      <a:pt x="57" y="9"/>
                    </a:lnTo>
                    <a:lnTo>
                      <a:pt x="57" y="8"/>
                    </a:lnTo>
                    <a:lnTo>
                      <a:pt x="60" y="6"/>
                    </a:lnTo>
                    <a:lnTo>
                      <a:pt x="66" y="5"/>
                    </a:lnTo>
                    <a:lnTo>
                      <a:pt x="75" y="3"/>
                    </a:lnTo>
                    <a:lnTo>
                      <a:pt x="83" y="2"/>
                    </a:lnTo>
                    <a:lnTo>
                      <a:pt x="95" y="0"/>
                    </a:lnTo>
                    <a:lnTo>
                      <a:pt x="83" y="3"/>
                    </a:lnTo>
                    <a:lnTo>
                      <a:pt x="70" y="4"/>
                    </a:lnTo>
                    <a:lnTo>
                      <a:pt x="60" y="6"/>
                    </a:lnTo>
                    <a:lnTo>
                      <a:pt x="57" y="9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37" y="23"/>
                    </a:lnTo>
                    <a:lnTo>
                      <a:pt x="31" y="26"/>
                    </a:lnTo>
                    <a:lnTo>
                      <a:pt x="25" y="33"/>
                    </a:lnTo>
                    <a:lnTo>
                      <a:pt x="23" y="36"/>
                    </a:lnTo>
                    <a:lnTo>
                      <a:pt x="21" y="40"/>
                    </a:lnTo>
                    <a:lnTo>
                      <a:pt x="13" y="56"/>
                    </a:lnTo>
                    <a:lnTo>
                      <a:pt x="6" y="71"/>
                    </a:lnTo>
                    <a:lnTo>
                      <a:pt x="1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99" name="Freeform 500"/>
              <p:cNvSpPr>
                <a:spLocks/>
              </p:cNvSpPr>
              <p:nvPr/>
            </p:nvSpPr>
            <p:spPr bwMode="auto">
              <a:xfrm>
                <a:off x="1993" y="2721"/>
                <a:ext cx="238" cy="178"/>
              </a:xfrm>
              <a:custGeom>
                <a:avLst/>
                <a:gdLst>
                  <a:gd name="T0" fmla="*/ 3 w 87"/>
                  <a:gd name="T1" fmla="*/ 173 h 65"/>
                  <a:gd name="T2" fmla="*/ 0 w 87"/>
                  <a:gd name="T3" fmla="*/ 178 h 65"/>
                  <a:gd name="T4" fmla="*/ 0 w 87"/>
                  <a:gd name="T5" fmla="*/ 173 h 65"/>
                  <a:gd name="T6" fmla="*/ 0 w 87"/>
                  <a:gd name="T7" fmla="*/ 170 h 65"/>
                  <a:gd name="T8" fmla="*/ 3 w 87"/>
                  <a:gd name="T9" fmla="*/ 170 h 65"/>
                  <a:gd name="T10" fmla="*/ 8 w 87"/>
                  <a:gd name="T11" fmla="*/ 162 h 65"/>
                  <a:gd name="T12" fmla="*/ 16 w 87"/>
                  <a:gd name="T13" fmla="*/ 137 h 65"/>
                  <a:gd name="T14" fmla="*/ 36 w 87"/>
                  <a:gd name="T15" fmla="*/ 104 h 65"/>
                  <a:gd name="T16" fmla="*/ 44 w 87"/>
                  <a:gd name="T17" fmla="*/ 90 h 65"/>
                  <a:gd name="T18" fmla="*/ 57 w 87"/>
                  <a:gd name="T19" fmla="*/ 74 h 65"/>
                  <a:gd name="T20" fmla="*/ 93 w 87"/>
                  <a:gd name="T21" fmla="*/ 49 h 65"/>
                  <a:gd name="T22" fmla="*/ 123 w 87"/>
                  <a:gd name="T23" fmla="*/ 30 h 65"/>
                  <a:gd name="T24" fmla="*/ 142 w 87"/>
                  <a:gd name="T25" fmla="*/ 19 h 65"/>
                  <a:gd name="T26" fmla="*/ 153 w 87"/>
                  <a:gd name="T27" fmla="*/ 14 h 65"/>
                  <a:gd name="T28" fmla="*/ 156 w 87"/>
                  <a:gd name="T29" fmla="*/ 8 h 65"/>
                  <a:gd name="T30" fmla="*/ 170 w 87"/>
                  <a:gd name="T31" fmla="*/ 5 h 65"/>
                  <a:gd name="T32" fmla="*/ 191 w 87"/>
                  <a:gd name="T33" fmla="*/ 0 h 65"/>
                  <a:gd name="T34" fmla="*/ 211 w 87"/>
                  <a:gd name="T35" fmla="*/ 0 h 65"/>
                  <a:gd name="T36" fmla="*/ 238 w 87"/>
                  <a:gd name="T37" fmla="*/ 3 h 65"/>
                  <a:gd name="T38" fmla="*/ 211 w 87"/>
                  <a:gd name="T39" fmla="*/ 0 h 65"/>
                  <a:gd name="T40" fmla="*/ 200 w 87"/>
                  <a:gd name="T41" fmla="*/ 0 h 65"/>
                  <a:gd name="T42" fmla="*/ 181 w 87"/>
                  <a:gd name="T43" fmla="*/ 3 h 65"/>
                  <a:gd name="T44" fmla="*/ 161 w 87"/>
                  <a:gd name="T45" fmla="*/ 8 h 65"/>
                  <a:gd name="T46" fmla="*/ 153 w 87"/>
                  <a:gd name="T47" fmla="*/ 14 h 65"/>
                  <a:gd name="T48" fmla="*/ 150 w 87"/>
                  <a:gd name="T49" fmla="*/ 16 h 65"/>
                  <a:gd name="T50" fmla="*/ 142 w 87"/>
                  <a:gd name="T51" fmla="*/ 22 h 65"/>
                  <a:gd name="T52" fmla="*/ 123 w 87"/>
                  <a:gd name="T53" fmla="*/ 33 h 65"/>
                  <a:gd name="T54" fmla="*/ 93 w 87"/>
                  <a:gd name="T55" fmla="*/ 52 h 65"/>
                  <a:gd name="T56" fmla="*/ 57 w 87"/>
                  <a:gd name="T57" fmla="*/ 74 h 65"/>
                  <a:gd name="T58" fmla="*/ 49 w 87"/>
                  <a:gd name="T59" fmla="*/ 90 h 65"/>
                  <a:gd name="T60" fmla="*/ 36 w 87"/>
                  <a:gd name="T61" fmla="*/ 107 h 65"/>
                  <a:gd name="T62" fmla="*/ 22 w 87"/>
                  <a:gd name="T63" fmla="*/ 137 h 65"/>
                  <a:gd name="T64" fmla="*/ 11 w 87"/>
                  <a:gd name="T65" fmla="*/ 162 h 65"/>
                  <a:gd name="T66" fmla="*/ 3 w 87"/>
                  <a:gd name="T67" fmla="*/ 173 h 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" h="65">
                    <a:moveTo>
                      <a:pt x="1" y="63"/>
                    </a:move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3" y="38"/>
                    </a:lnTo>
                    <a:lnTo>
                      <a:pt x="16" y="33"/>
                    </a:lnTo>
                    <a:lnTo>
                      <a:pt x="21" y="27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2" y="7"/>
                    </a:lnTo>
                    <a:lnTo>
                      <a:pt x="56" y="5"/>
                    </a:lnTo>
                    <a:lnTo>
                      <a:pt x="57" y="3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5" y="6"/>
                    </a:lnTo>
                    <a:lnTo>
                      <a:pt x="52" y="8"/>
                    </a:lnTo>
                    <a:lnTo>
                      <a:pt x="45" y="12"/>
                    </a:lnTo>
                    <a:lnTo>
                      <a:pt x="34" y="19"/>
                    </a:lnTo>
                    <a:lnTo>
                      <a:pt x="21" y="27"/>
                    </a:lnTo>
                    <a:lnTo>
                      <a:pt x="18" y="33"/>
                    </a:lnTo>
                    <a:lnTo>
                      <a:pt x="13" y="39"/>
                    </a:lnTo>
                    <a:lnTo>
                      <a:pt x="8" y="50"/>
                    </a:lnTo>
                    <a:lnTo>
                      <a:pt x="4" y="59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0" name="Freeform 501"/>
              <p:cNvSpPr>
                <a:spLocks/>
              </p:cNvSpPr>
              <p:nvPr/>
            </p:nvSpPr>
            <p:spPr bwMode="auto">
              <a:xfrm>
                <a:off x="1990" y="2949"/>
                <a:ext cx="14" cy="44"/>
              </a:xfrm>
              <a:custGeom>
                <a:avLst/>
                <a:gdLst>
                  <a:gd name="T0" fmla="*/ 0 w 5"/>
                  <a:gd name="T1" fmla="*/ 44 h 16"/>
                  <a:gd name="T2" fmla="*/ 0 w 5"/>
                  <a:gd name="T3" fmla="*/ 41 h 16"/>
                  <a:gd name="T4" fmla="*/ 3 w 5"/>
                  <a:gd name="T5" fmla="*/ 28 h 16"/>
                  <a:gd name="T6" fmla="*/ 6 w 5"/>
                  <a:gd name="T7" fmla="*/ 11 h 16"/>
                  <a:gd name="T8" fmla="*/ 11 w 5"/>
                  <a:gd name="T9" fmla="*/ 3 h 16"/>
                  <a:gd name="T10" fmla="*/ 14 w 5"/>
                  <a:gd name="T11" fmla="*/ 0 h 16"/>
                  <a:gd name="T12" fmla="*/ 11 w 5"/>
                  <a:gd name="T13" fmla="*/ 3 h 16"/>
                  <a:gd name="T14" fmla="*/ 11 w 5"/>
                  <a:gd name="T15" fmla="*/ 14 h 16"/>
                  <a:gd name="T16" fmla="*/ 6 w 5"/>
                  <a:gd name="T17" fmla="*/ 28 h 16"/>
                  <a:gd name="T18" fmla="*/ 0 w 5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2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1" name="Freeform 502"/>
              <p:cNvSpPr>
                <a:spLocks/>
              </p:cNvSpPr>
              <p:nvPr/>
            </p:nvSpPr>
            <p:spPr bwMode="auto">
              <a:xfrm>
                <a:off x="2006" y="2751"/>
                <a:ext cx="261" cy="247"/>
              </a:xfrm>
              <a:custGeom>
                <a:avLst/>
                <a:gdLst>
                  <a:gd name="T0" fmla="*/ 0 w 95"/>
                  <a:gd name="T1" fmla="*/ 239 h 90"/>
                  <a:gd name="T2" fmla="*/ 0 w 95"/>
                  <a:gd name="T3" fmla="*/ 242 h 90"/>
                  <a:gd name="T4" fmla="*/ 0 w 95"/>
                  <a:gd name="T5" fmla="*/ 247 h 90"/>
                  <a:gd name="T6" fmla="*/ 0 w 95"/>
                  <a:gd name="T7" fmla="*/ 242 h 90"/>
                  <a:gd name="T8" fmla="*/ 0 w 95"/>
                  <a:gd name="T9" fmla="*/ 239 h 90"/>
                  <a:gd name="T10" fmla="*/ 0 w 95"/>
                  <a:gd name="T11" fmla="*/ 225 h 90"/>
                  <a:gd name="T12" fmla="*/ 8 w 95"/>
                  <a:gd name="T13" fmla="*/ 189 h 90"/>
                  <a:gd name="T14" fmla="*/ 11 w 95"/>
                  <a:gd name="T15" fmla="*/ 170 h 90"/>
                  <a:gd name="T16" fmla="*/ 16 w 95"/>
                  <a:gd name="T17" fmla="*/ 148 h 90"/>
                  <a:gd name="T18" fmla="*/ 27 w 95"/>
                  <a:gd name="T19" fmla="*/ 126 h 90"/>
                  <a:gd name="T20" fmla="*/ 44 w 95"/>
                  <a:gd name="T21" fmla="*/ 102 h 90"/>
                  <a:gd name="T22" fmla="*/ 58 w 95"/>
                  <a:gd name="T23" fmla="*/ 77 h 90"/>
                  <a:gd name="T24" fmla="*/ 74 w 95"/>
                  <a:gd name="T25" fmla="*/ 60 h 90"/>
                  <a:gd name="T26" fmla="*/ 93 w 95"/>
                  <a:gd name="T27" fmla="*/ 47 h 90"/>
                  <a:gd name="T28" fmla="*/ 110 w 95"/>
                  <a:gd name="T29" fmla="*/ 33 h 90"/>
                  <a:gd name="T30" fmla="*/ 140 w 95"/>
                  <a:gd name="T31" fmla="*/ 19 h 90"/>
                  <a:gd name="T32" fmla="*/ 151 w 95"/>
                  <a:gd name="T33" fmla="*/ 16 h 90"/>
                  <a:gd name="T34" fmla="*/ 179 w 95"/>
                  <a:gd name="T35" fmla="*/ 8 h 90"/>
                  <a:gd name="T36" fmla="*/ 201 w 95"/>
                  <a:gd name="T37" fmla="*/ 3 h 90"/>
                  <a:gd name="T38" fmla="*/ 228 w 95"/>
                  <a:gd name="T39" fmla="*/ 3 h 90"/>
                  <a:gd name="T40" fmla="*/ 261 w 95"/>
                  <a:gd name="T41" fmla="*/ 0 h 90"/>
                  <a:gd name="T42" fmla="*/ 225 w 95"/>
                  <a:gd name="T43" fmla="*/ 3 h 90"/>
                  <a:gd name="T44" fmla="*/ 214 w 95"/>
                  <a:gd name="T45" fmla="*/ 3 h 90"/>
                  <a:gd name="T46" fmla="*/ 187 w 95"/>
                  <a:gd name="T47" fmla="*/ 8 h 90"/>
                  <a:gd name="T48" fmla="*/ 162 w 95"/>
                  <a:gd name="T49" fmla="*/ 14 h 90"/>
                  <a:gd name="T50" fmla="*/ 148 w 95"/>
                  <a:gd name="T51" fmla="*/ 19 h 90"/>
                  <a:gd name="T52" fmla="*/ 137 w 95"/>
                  <a:gd name="T53" fmla="*/ 22 h 90"/>
                  <a:gd name="T54" fmla="*/ 110 w 95"/>
                  <a:gd name="T55" fmla="*/ 36 h 90"/>
                  <a:gd name="T56" fmla="*/ 93 w 95"/>
                  <a:gd name="T57" fmla="*/ 49 h 90"/>
                  <a:gd name="T58" fmla="*/ 71 w 95"/>
                  <a:gd name="T59" fmla="*/ 63 h 90"/>
                  <a:gd name="T60" fmla="*/ 58 w 95"/>
                  <a:gd name="T61" fmla="*/ 82 h 90"/>
                  <a:gd name="T62" fmla="*/ 44 w 95"/>
                  <a:gd name="T63" fmla="*/ 104 h 90"/>
                  <a:gd name="T64" fmla="*/ 30 w 95"/>
                  <a:gd name="T65" fmla="*/ 126 h 90"/>
                  <a:gd name="T66" fmla="*/ 22 w 95"/>
                  <a:gd name="T67" fmla="*/ 148 h 90"/>
                  <a:gd name="T68" fmla="*/ 11 w 95"/>
                  <a:gd name="T69" fmla="*/ 173 h 90"/>
                  <a:gd name="T70" fmla="*/ 8 w 95"/>
                  <a:gd name="T71" fmla="*/ 195 h 90"/>
                  <a:gd name="T72" fmla="*/ 3 w 95"/>
                  <a:gd name="T73" fmla="*/ 225 h 90"/>
                  <a:gd name="T74" fmla="*/ 0 w 95"/>
                  <a:gd name="T75" fmla="*/ 239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0" y="87"/>
                    </a:moveTo>
                    <a:lnTo>
                      <a:pt x="0" y="88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6" y="54"/>
                    </a:lnTo>
                    <a:lnTo>
                      <a:pt x="10" y="46"/>
                    </a:lnTo>
                    <a:lnTo>
                      <a:pt x="16" y="37"/>
                    </a:lnTo>
                    <a:lnTo>
                      <a:pt x="21" y="28"/>
                    </a:lnTo>
                    <a:lnTo>
                      <a:pt x="27" y="22"/>
                    </a:lnTo>
                    <a:lnTo>
                      <a:pt x="34" y="17"/>
                    </a:lnTo>
                    <a:lnTo>
                      <a:pt x="40" y="12"/>
                    </a:lnTo>
                    <a:lnTo>
                      <a:pt x="51" y="7"/>
                    </a:lnTo>
                    <a:lnTo>
                      <a:pt x="55" y="6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5" y="0"/>
                    </a:lnTo>
                    <a:lnTo>
                      <a:pt x="82" y="1"/>
                    </a:lnTo>
                    <a:lnTo>
                      <a:pt x="78" y="1"/>
                    </a:lnTo>
                    <a:lnTo>
                      <a:pt x="68" y="3"/>
                    </a:lnTo>
                    <a:lnTo>
                      <a:pt x="59" y="5"/>
                    </a:lnTo>
                    <a:lnTo>
                      <a:pt x="54" y="7"/>
                    </a:lnTo>
                    <a:lnTo>
                      <a:pt x="50" y="8"/>
                    </a:lnTo>
                    <a:lnTo>
                      <a:pt x="40" y="13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4" y="63"/>
                    </a:lnTo>
                    <a:lnTo>
                      <a:pt x="3" y="71"/>
                    </a:lnTo>
                    <a:lnTo>
                      <a:pt x="1" y="82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2" name="Freeform 503"/>
              <p:cNvSpPr>
                <a:spLocks/>
              </p:cNvSpPr>
              <p:nvPr/>
            </p:nvSpPr>
            <p:spPr bwMode="auto">
              <a:xfrm>
                <a:off x="2015" y="2768"/>
                <a:ext cx="266" cy="252"/>
              </a:xfrm>
              <a:custGeom>
                <a:avLst/>
                <a:gdLst>
                  <a:gd name="T0" fmla="*/ 0 w 97"/>
                  <a:gd name="T1" fmla="*/ 241 h 92"/>
                  <a:gd name="T2" fmla="*/ 3 w 97"/>
                  <a:gd name="T3" fmla="*/ 252 h 92"/>
                  <a:gd name="T4" fmla="*/ 0 w 97"/>
                  <a:gd name="T5" fmla="*/ 241 h 92"/>
                  <a:gd name="T6" fmla="*/ 5 w 97"/>
                  <a:gd name="T7" fmla="*/ 227 h 92"/>
                  <a:gd name="T8" fmla="*/ 14 w 97"/>
                  <a:gd name="T9" fmla="*/ 197 h 92"/>
                  <a:gd name="T10" fmla="*/ 27 w 97"/>
                  <a:gd name="T11" fmla="*/ 151 h 92"/>
                  <a:gd name="T12" fmla="*/ 44 w 97"/>
                  <a:gd name="T13" fmla="*/ 101 h 92"/>
                  <a:gd name="T14" fmla="*/ 58 w 97"/>
                  <a:gd name="T15" fmla="*/ 79 h 92"/>
                  <a:gd name="T16" fmla="*/ 74 w 97"/>
                  <a:gd name="T17" fmla="*/ 58 h 92"/>
                  <a:gd name="T18" fmla="*/ 90 w 97"/>
                  <a:gd name="T19" fmla="*/ 41 h 92"/>
                  <a:gd name="T20" fmla="*/ 112 w 97"/>
                  <a:gd name="T21" fmla="*/ 30 h 92"/>
                  <a:gd name="T22" fmla="*/ 143 w 97"/>
                  <a:gd name="T23" fmla="*/ 16 h 92"/>
                  <a:gd name="T24" fmla="*/ 154 w 97"/>
                  <a:gd name="T25" fmla="*/ 14 h 92"/>
                  <a:gd name="T26" fmla="*/ 178 w 97"/>
                  <a:gd name="T27" fmla="*/ 5 h 92"/>
                  <a:gd name="T28" fmla="*/ 206 w 97"/>
                  <a:gd name="T29" fmla="*/ 3 h 92"/>
                  <a:gd name="T30" fmla="*/ 230 w 97"/>
                  <a:gd name="T31" fmla="*/ 0 h 92"/>
                  <a:gd name="T32" fmla="*/ 266 w 97"/>
                  <a:gd name="T33" fmla="*/ 0 h 92"/>
                  <a:gd name="T34" fmla="*/ 230 w 97"/>
                  <a:gd name="T35" fmla="*/ 0 h 92"/>
                  <a:gd name="T36" fmla="*/ 219 w 97"/>
                  <a:gd name="T37" fmla="*/ 0 h 92"/>
                  <a:gd name="T38" fmla="*/ 189 w 97"/>
                  <a:gd name="T39" fmla="*/ 5 h 92"/>
                  <a:gd name="T40" fmla="*/ 148 w 97"/>
                  <a:gd name="T41" fmla="*/ 16 h 92"/>
                  <a:gd name="T42" fmla="*/ 140 w 97"/>
                  <a:gd name="T43" fmla="*/ 16 h 92"/>
                  <a:gd name="T44" fmla="*/ 107 w 97"/>
                  <a:gd name="T45" fmla="*/ 33 h 92"/>
                  <a:gd name="T46" fmla="*/ 90 w 97"/>
                  <a:gd name="T47" fmla="*/ 44 h 92"/>
                  <a:gd name="T48" fmla="*/ 74 w 97"/>
                  <a:gd name="T49" fmla="*/ 60 h 92"/>
                  <a:gd name="T50" fmla="*/ 58 w 97"/>
                  <a:gd name="T51" fmla="*/ 79 h 92"/>
                  <a:gd name="T52" fmla="*/ 44 w 97"/>
                  <a:gd name="T53" fmla="*/ 101 h 92"/>
                  <a:gd name="T54" fmla="*/ 27 w 97"/>
                  <a:gd name="T55" fmla="*/ 153 h 92"/>
                  <a:gd name="T56" fmla="*/ 14 w 97"/>
                  <a:gd name="T57" fmla="*/ 197 h 92"/>
                  <a:gd name="T58" fmla="*/ 5 w 97"/>
                  <a:gd name="T59" fmla="*/ 227 h 92"/>
                  <a:gd name="T60" fmla="*/ 0 w 97"/>
                  <a:gd name="T61" fmla="*/ 241 h 9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92">
                    <a:moveTo>
                      <a:pt x="0" y="88"/>
                    </a:moveTo>
                    <a:lnTo>
                      <a:pt x="1" y="92"/>
                    </a:lnTo>
                    <a:lnTo>
                      <a:pt x="0" y="88"/>
                    </a:lnTo>
                    <a:lnTo>
                      <a:pt x="2" y="83"/>
                    </a:lnTo>
                    <a:lnTo>
                      <a:pt x="5" y="72"/>
                    </a:lnTo>
                    <a:lnTo>
                      <a:pt x="10" y="55"/>
                    </a:lnTo>
                    <a:lnTo>
                      <a:pt x="16" y="37"/>
                    </a:lnTo>
                    <a:lnTo>
                      <a:pt x="21" y="29"/>
                    </a:lnTo>
                    <a:lnTo>
                      <a:pt x="27" y="21"/>
                    </a:lnTo>
                    <a:lnTo>
                      <a:pt x="33" y="15"/>
                    </a:lnTo>
                    <a:lnTo>
                      <a:pt x="41" y="11"/>
                    </a:lnTo>
                    <a:lnTo>
                      <a:pt x="52" y="6"/>
                    </a:lnTo>
                    <a:lnTo>
                      <a:pt x="56" y="5"/>
                    </a:lnTo>
                    <a:lnTo>
                      <a:pt x="65" y="2"/>
                    </a:lnTo>
                    <a:lnTo>
                      <a:pt x="75" y="1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69" y="2"/>
                    </a:lnTo>
                    <a:lnTo>
                      <a:pt x="54" y="6"/>
                    </a:lnTo>
                    <a:lnTo>
                      <a:pt x="51" y="6"/>
                    </a:lnTo>
                    <a:lnTo>
                      <a:pt x="39" y="12"/>
                    </a:lnTo>
                    <a:lnTo>
                      <a:pt x="33" y="16"/>
                    </a:lnTo>
                    <a:lnTo>
                      <a:pt x="27" y="22"/>
                    </a:lnTo>
                    <a:lnTo>
                      <a:pt x="21" y="29"/>
                    </a:lnTo>
                    <a:lnTo>
                      <a:pt x="16" y="37"/>
                    </a:lnTo>
                    <a:lnTo>
                      <a:pt x="10" y="56"/>
                    </a:lnTo>
                    <a:lnTo>
                      <a:pt x="5" y="72"/>
                    </a:lnTo>
                    <a:lnTo>
                      <a:pt x="2" y="83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3" name="Freeform 504"/>
              <p:cNvSpPr>
                <a:spLocks/>
              </p:cNvSpPr>
              <p:nvPr/>
            </p:nvSpPr>
            <p:spPr bwMode="auto">
              <a:xfrm>
                <a:off x="2031" y="2773"/>
                <a:ext cx="225" cy="264"/>
              </a:xfrm>
              <a:custGeom>
                <a:avLst/>
                <a:gdLst>
                  <a:gd name="T0" fmla="*/ 0 w 82"/>
                  <a:gd name="T1" fmla="*/ 253 h 96"/>
                  <a:gd name="T2" fmla="*/ 0 w 82"/>
                  <a:gd name="T3" fmla="*/ 264 h 96"/>
                  <a:gd name="T4" fmla="*/ 0 w 82"/>
                  <a:gd name="T5" fmla="*/ 253 h 96"/>
                  <a:gd name="T6" fmla="*/ 0 w 82"/>
                  <a:gd name="T7" fmla="*/ 239 h 96"/>
                  <a:gd name="T8" fmla="*/ 3 w 82"/>
                  <a:gd name="T9" fmla="*/ 209 h 96"/>
                  <a:gd name="T10" fmla="*/ 14 w 82"/>
                  <a:gd name="T11" fmla="*/ 168 h 96"/>
                  <a:gd name="T12" fmla="*/ 25 w 82"/>
                  <a:gd name="T13" fmla="*/ 146 h 96"/>
                  <a:gd name="T14" fmla="*/ 30 w 82"/>
                  <a:gd name="T15" fmla="*/ 121 h 96"/>
                  <a:gd name="T16" fmla="*/ 44 w 82"/>
                  <a:gd name="T17" fmla="*/ 99 h 96"/>
                  <a:gd name="T18" fmla="*/ 58 w 82"/>
                  <a:gd name="T19" fmla="*/ 80 h 96"/>
                  <a:gd name="T20" fmla="*/ 74 w 82"/>
                  <a:gd name="T21" fmla="*/ 63 h 96"/>
                  <a:gd name="T22" fmla="*/ 88 w 82"/>
                  <a:gd name="T23" fmla="*/ 52 h 96"/>
                  <a:gd name="T24" fmla="*/ 115 w 82"/>
                  <a:gd name="T25" fmla="*/ 36 h 96"/>
                  <a:gd name="T26" fmla="*/ 126 w 82"/>
                  <a:gd name="T27" fmla="*/ 33 h 96"/>
                  <a:gd name="T28" fmla="*/ 151 w 82"/>
                  <a:gd name="T29" fmla="*/ 22 h 96"/>
                  <a:gd name="T30" fmla="*/ 170 w 82"/>
                  <a:gd name="T31" fmla="*/ 11 h 96"/>
                  <a:gd name="T32" fmla="*/ 195 w 82"/>
                  <a:gd name="T33" fmla="*/ 6 h 96"/>
                  <a:gd name="T34" fmla="*/ 225 w 82"/>
                  <a:gd name="T35" fmla="*/ 0 h 96"/>
                  <a:gd name="T36" fmla="*/ 195 w 82"/>
                  <a:gd name="T37" fmla="*/ 8 h 96"/>
                  <a:gd name="T38" fmla="*/ 184 w 82"/>
                  <a:gd name="T39" fmla="*/ 8 h 96"/>
                  <a:gd name="T40" fmla="*/ 159 w 82"/>
                  <a:gd name="T41" fmla="*/ 19 h 96"/>
                  <a:gd name="T42" fmla="*/ 123 w 82"/>
                  <a:gd name="T43" fmla="*/ 36 h 96"/>
                  <a:gd name="T44" fmla="*/ 113 w 82"/>
                  <a:gd name="T45" fmla="*/ 39 h 96"/>
                  <a:gd name="T46" fmla="*/ 88 w 82"/>
                  <a:gd name="T47" fmla="*/ 52 h 96"/>
                  <a:gd name="T48" fmla="*/ 71 w 82"/>
                  <a:gd name="T49" fmla="*/ 66 h 96"/>
                  <a:gd name="T50" fmla="*/ 58 w 82"/>
                  <a:gd name="T51" fmla="*/ 83 h 96"/>
                  <a:gd name="T52" fmla="*/ 44 w 82"/>
                  <a:gd name="T53" fmla="*/ 99 h 96"/>
                  <a:gd name="T54" fmla="*/ 33 w 82"/>
                  <a:gd name="T55" fmla="*/ 124 h 96"/>
                  <a:gd name="T56" fmla="*/ 25 w 82"/>
                  <a:gd name="T57" fmla="*/ 149 h 96"/>
                  <a:gd name="T58" fmla="*/ 16 w 82"/>
                  <a:gd name="T59" fmla="*/ 168 h 96"/>
                  <a:gd name="T60" fmla="*/ 5 w 82"/>
                  <a:gd name="T61" fmla="*/ 209 h 96"/>
                  <a:gd name="T62" fmla="*/ 0 w 82"/>
                  <a:gd name="T63" fmla="*/ 253 h 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2" h="96">
                    <a:moveTo>
                      <a:pt x="0" y="92"/>
                    </a:moveTo>
                    <a:lnTo>
                      <a:pt x="0" y="96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1" y="76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1" y="44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3"/>
                    </a:lnTo>
                    <a:lnTo>
                      <a:pt x="32" y="19"/>
                    </a:lnTo>
                    <a:lnTo>
                      <a:pt x="42" y="13"/>
                    </a:lnTo>
                    <a:lnTo>
                      <a:pt x="46" y="12"/>
                    </a:lnTo>
                    <a:lnTo>
                      <a:pt x="55" y="8"/>
                    </a:lnTo>
                    <a:lnTo>
                      <a:pt x="62" y="4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3"/>
                    </a:lnTo>
                    <a:lnTo>
                      <a:pt x="67" y="3"/>
                    </a:lnTo>
                    <a:lnTo>
                      <a:pt x="58" y="7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2" y="45"/>
                    </a:lnTo>
                    <a:lnTo>
                      <a:pt x="9" y="54"/>
                    </a:lnTo>
                    <a:lnTo>
                      <a:pt x="6" y="61"/>
                    </a:lnTo>
                    <a:lnTo>
                      <a:pt x="2" y="7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4" name="Freeform 505"/>
              <p:cNvSpPr>
                <a:spLocks/>
              </p:cNvSpPr>
              <p:nvPr/>
            </p:nvSpPr>
            <p:spPr bwMode="auto">
              <a:xfrm>
                <a:off x="2045" y="2850"/>
                <a:ext cx="71" cy="203"/>
              </a:xfrm>
              <a:custGeom>
                <a:avLst/>
                <a:gdLst>
                  <a:gd name="T0" fmla="*/ 3 w 26"/>
                  <a:gd name="T1" fmla="*/ 198 h 74"/>
                  <a:gd name="T2" fmla="*/ 0 w 26"/>
                  <a:gd name="T3" fmla="*/ 203 h 74"/>
                  <a:gd name="T4" fmla="*/ 0 w 26"/>
                  <a:gd name="T5" fmla="*/ 198 h 74"/>
                  <a:gd name="T6" fmla="*/ 14 w 26"/>
                  <a:gd name="T7" fmla="*/ 118 h 74"/>
                  <a:gd name="T8" fmla="*/ 22 w 26"/>
                  <a:gd name="T9" fmla="*/ 69 h 74"/>
                  <a:gd name="T10" fmla="*/ 30 w 26"/>
                  <a:gd name="T11" fmla="*/ 49 h 74"/>
                  <a:gd name="T12" fmla="*/ 33 w 26"/>
                  <a:gd name="T13" fmla="*/ 47 h 74"/>
                  <a:gd name="T14" fmla="*/ 41 w 26"/>
                  <a:gd name="T15" fmla="*/ 33 h 74"/>
                  <a:gd name="T16" fmla="*/ 57 w 26"/>
                  <a:gd name="T17" fmla="*/ 14 h 74"/>
                  <a:gd name="T18" fmla="*/ 71 w 26"/>
                  <a:gd name="T19" fmla="*/ 0 h 74"/>
                  <a:gd name="T20" fmla="*/ 57 w 26"/>
                  <a:gd name="T21" fmla="*/ 14 h 74"/>
                  <a:gd name="T22" fmla="*/ 44 w 26"/>
                  <a:gd name="T23" fmla="*/ 30 h 74"/>
                  <a:gd name="T24" fmla="*/ 33 w 26"/>
                  <a:gd name="T25" fmla="*/ 47 h 74"/>
                  <a:gd name="T26" fmla="*/ 30 w 26"/>
                  <a:gd name="T27" fmla="*/ 55 h 74"/>
                  <a:gd name="T28" fmla="*/ 27 w 26"/>
                  <a:gd name="T29" fmla="*/ 71 h 74"/>
                  <a:gd name="T30" fmla="*/ 16 w 26"/>
                  <a:gd name="T31" fmla="*/ 121 h 74"/>
                  <a:gd name="T32" fmla="*/ 3 w 26"/>
                  <a:gd name="T33" fmla="*/ 198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" h="74">
                    <a:moveTo>
                      <a:pt x="1" y="72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5" y="43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2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6" y="11"/>
                    </a:lnTo>
                    <a:lnTo>
                      <a:pt x="12" y="17"/>
                    </a:lnTo>
                    <a:lnTo>
                      <a:pt x="11" y="20"/>
                    </a:lnTo>
                    <a:lnTo>
                      <a:pt x="10" y="26"/>
                    </a:lnTo>
                    <a:lnTo>
                      <a:pt x="6" y="44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5" name="Freeform 506"/>
              <p:cNvSpPr>
                <a:spLocks/>
              </p:cNvSpPr>
              <p:nvPr/>
            </p:nvSpPr>
            <p:spPr bwMode="auto">
              <a:xfrm>
                <a:off x="2061" y="2787"/>
                <a:ext cx="242" cy="280"/>
              </a:xfrm>
              <a:custGeom>
                <a:avLst/>
                <a:gdLst>
                  <a:gd name="T0" fmla="*/ 234 w 88"/>
                  <a:gd name="T1" fmla="*/ 0 h 102"/>
                  <a:gd name="T2" fmla="*/ 237 w 88"/>
                  <a:gd name="T3" fmla="*/ 0 h 102"/>
                  <a:gd name="T4" fmla="*/ 242 w 88"/>
                  <a:gd name="T5" fmla="*/ 0 h 102"/>
                  <a:gd name="T6" fmla="*/ 237 w 88"/>
                  <a:gd name="T7" fmla="*/ 0 h 102"/>
                  <a:gd name="T8" fmla="*/ 234 w 88"/>
                  <a:gd name="T9" fmla="*/ 0 h 102"/>
                  <a:gd name="T10" fmla="*/ 220 w 88"/>
                  <a:gd name="T11" fmla="*/ 0 h 102"/>
                  <a:gd name="T12" fmla="*/ 184 w 88"/>
                  <a:gd name="T13" fmla="*/ 5 h 102"/>
                  <a:gd name="T14" fmla="*/ 160 w 88"/>
                  <a:gd name="T15" fmla="*/ 8 h 102"/>
                  <a:gd name="T16" fmla="*/ 138 w 88"/>
                  <a:gd name="T17" fmla="*/ 14 h 102"/>
                  <a:gd name="T18" fmla="*/ 113 w 88"/>
                  <a:gd name="T19" fmla="*/ 25 h 102"/>
                  <a:gd name="T20" fmla="*/ 88 w 88"/>
                  <a:gd name="T21" fmla="*/ 38 h 102"/>
                  <a:gd name="T22" fmla="*/ 69 w 88"/>
                  <a:gd name="T23" fmla="*/ 60 h 102"/>
                  <a:gd name="T24" fmla="*/ 52 w 88"/>
                  <a:gd name="T25" fmla="*/ 80 h 102"/>
                  <a:gd name="T26" fmla="*/ 41 w 88"/>
                  <a:gd name="T27" fmla="*/ 99 h 102"/>
                  <a:gd name="T28" fmla="*/ 30 w 88"/>
                  <a:gd name="T29" fmla="*/ 121 h 102"/>
                  <a:gd name="T30" fmla="*/ 17 w 88"/>
                  <a:gd name="T31" fmla="*/ 151 h 102"/>
                  <a:gd name="T32" fmla="*/ 17 w 88"/>
                  <a:gd name="T33" fmla="*/ 165 h 102"/>
                  <a:gd name="T34" fmla="*/ 11 w 88"/>
                  <a:gd name="T35" fmla="*/ 192 h 102"/>
                  <a:gd name="T36" fmla="*/ 0 w 88"/>
                  <a:gd name="T37" fmla="*/ 247 h 102"/>
                  <a:gd name="T38" fmla="*/ 0 w 88"/>
                  <a:gd name="T39" fmla="*/ 280 h 102"/>
                  <a:gd name="T40" fmla="*/ 0 w 88"/>
                  <a:gd name="T41" fmla="*/ 247 h 102"/>
                  <a:gd name="T42" fmla="*/ 0 w 88"/>
                  <a:gd name="T43" fmla="*/ 233 h 102"/>
                  <a:gd name="T44" fmla="*/ 6 w 88"/>
                  <a:gd name="T45" fmla="*/ 206 h 102"/>
                  <a:gd name="T46" fmla="*/ 17 w 88"/>
                  <a:gd name="T47" fmla="*/ 162 h 102"/>
                  <a:gd name="T48" fmla="*/ 17 w 88"/>
                  <a:gd name="T49" fmla="*/ 148 h 102"/>
                  <a:gd name="T50" fmla="*/ 30 w 88"/>
                  <a:gd name="T51" fmla="*/ 118 h 102"/>
                  <a:gd name="T52" fmla="*/ 41 w 88"/>
                  <a:gd name="T53" fmla="*/ 96 h 102"/>
                  <a:gd name="T54" fmla="*/ 52 w 88"/>
                  <a:gd name="T55" fmla="*/ 77 h 102"/>
                  <a:gd name="T56" fmla="*/ 69 w 88"/>
                  <a:gd name="T57" fmla="*/ 55 h 102"/>
                  <a:gd name="T58" fmla="*/ 88 w 88"/>
                  <a:gd name="T59" fmla="*/ 36 h 102"/>
                  <a:gd name="T60" fmla="*/ 113 w 88"/>
                  <a:gd name="T61" fmla="*/ 22 h 102"/>
                  <a:gd name="T62" fmla="*/ 138 w 88"/>
                  <a:gd name="T63" fmla="*/ 14 h 102"/>
                  <a:gd name="T64" fmla="*/ 160 w 88"/>
                  <a:gd name="T65" fmla="*/ 8 h 102"/>
                  <a:gd name="T66" fmla="*/ 184 w 88"/>
                  <a:gd name="T67" fmla="*/ 5 h 102"/>
                  <a:gd name="T68" fmla="*/ 220 w 88"/>
                  <a:gd name="T69" fmla="*/ 0 h 102"/>
                  <a:gd name="T70" fmla="*/ 234 w 88"/>
                  <a:gd name="T71" fmla="*/ 0 h 10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8" h="102">
                    <a:moveTo>
                      <a:pt x="85" y="0"/>
                    </a:moveTo>
                    <a:lnTo>
                      <a:pt x="86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67" y="2"/>
                    </a:lnTo>
                    <a:lnTo>
                      <a:pt x="58" y="3"/>
                    </a:lnTo>
                    <a:lnTo>
                      <a:pt x="50" y="5"/>
                    </a:lnTo>
                    <a:lnTo>
                      <a:pt x="41" y="9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19" y="29"/>
                    </a:lnTo>
                    <a:lnTo>
                      <a:pt x="15" y="36"/>
                    </a:lnTo>
                    <a:lnTo>
                      <a:pt x="11" y="44"/>
                    </a:lnTo>
                    <a:lnTo>
                      <a:pt x="6" y="55"/>
                    </a:lnTo>
                    <a:lnTo>
                      <a:pt x="6" y="60"/>
                    </a:lnTo>
                    <a:lnTo>
                      <a:pt x="4" y="70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6" y="59"/>
                    </a:lnTo>
                    <a:lnTo>
                      <a:pt x="6" y="54"/>
                    </a:lnTo>
                    <a:lnTo>
                      <a:pt x="11" y="43"/>
                    </a:lnTo>
                    <a:lnTo>
                      <a:pt x="15" y="35"/>
                    </a:lnTo>
                    <a:lnTo>
                      <a:pt x="19" y="28"/>
                    </a:lnTo>
                    <a:lnTo>
                      <a:pt x="25" y="20"/>
                    </a:lnTo>
                    <a:lnTo>
                      <a:pt x="32" y="13"/>
                    </a:lnTo>
                    <a:lnTo>
                      <a:pt x="41" y="8"/>
                    </a:lnTo>
                    <a:lnTo>
                      <a:pt x="50" y="5"/>
                    </a:lnTo>
                    <a:lnTo>
                      <a:pt x="58" y="3"/>
                    </a:lnTo>
                    <a:lnTo>
                      <a:pt x="67" y="2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6" name="Freeform 507"/>
              <p:cNvSpPr>
                <a:spLocks/>
              </p:cNvSpPr>
              <p:nvPr/>
            </p:nvSpPr>
            <p:spPr bwMode="auto">
              <a:xfrm>
                <a:off x="2078" y="3004"/>
                <a:ext cx="3" cy="76"/>
              </a:xfrm>
              <a:custGeom>
                <a:avLst/>
                <a:gdLst>
                  <a:gd name="T0" fmla="*/ 0 w 1"/>
                  <a:gd name="T1" fmla="*/ 73 h 28"/>
                  <a:gd name="T2" fmla="*/ 0 w 1"/>
                  <a:gd name="T3" fmla="*/ 76 h 28"/>
                  <a:gd name="T4" fmla="*/ 0 w 1"/>
                  <a:gd name="T5" fmla="*/ 73 h 28"/>
                  <a:gd name="T6" fmla="*/ 3 w 1"/>
                  <a:gd name="T7" fmla="*/ 46 h 28"/>
                  <a:gd name="T8" fmla="*/ 0 w 1"/>
                  <a:gd name="T9" fmla="*/ 19 h 28"/>
                  <a:gd name="T10" fmla="*/ 0 w 1"/>
                  <a:gd name="T11" fmla="*/ 5 h 28"/>
                  <a:gd name="T12" fmla="*/ 0 w 1"/>
                  <a:gd name="T13" fmla="*/ 0 h 28"/>
                  <a:gd name="T14" fmla="*/ 0 w 1"/>
                  <a:gd name="T15" fmla="*/ 5 h 28"/>
                  <a:gd name="T16" fmla="*/ 3 w 1"/>
                  <a:gd name="T17" fmla="*/ 22 h 28"/>
                  <a:gd name="T18" fmla="*/ 3 w 1"/>
                  <a:gd name="T19" fmla="*/ 46 h 28"/>
                  <a:gd name="T20" fmla="*/ 0 w 1"/>
                  <a:gd name="T21" fmla="*/ 73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8">
                    <a:moveTo>
                      <a:pt x="0" y="27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1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8"/>
                    </a:lnTo>
                    <a:lnTo>
                      <a:pt x="1" y="1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7" name="Freeform 508"/>
              <p:cNvSpPr>
                <a:spLocks/>
              </p:cNvSpPr>
              <p:nvPr/>
            </p:nvSpPr>
            <p:spPr bwMode="auto">
              <a:xfrm>
                <a:off x="2078" y="2828"/>
                <a:ext cx="115" cy="156"/>
              </a:xfrm>
              <a:custGeom>
                <a:avLst/>
                <a:gdLst>
                  <a:gd name="T0" fmla="*/ 3 w 42"/>
                  <a:gd name="T1" fmla="*/ 151 h 57"/>
                  <a:gd name="T2" fmla="*/ 3 w 42"/>
                  <a:gd name="T3" fmla="*/ 153 h 57"/>
                  <a:gd name="T4" fmla="*/ 0 w 42"/>
                  <a:gd name="T5" fmla="*/ 156 h 57"/>
                  <a:gd name="T6" fmla="*/ 0 w 42"/>
                  <a:gd name="T7" fmla="*/ 153 h 57"/>
                  <a:gd name="T8" fmla="*/ 0 w 42"/>
                  <a:gd name="T9" fmla="*/ 151 h 57"/>
                  <a:gd name="T10" fmla="*/ 8 w 42"/>
                  <a:gd name="T11" fmla="*/ 131 h 57"/>
                  <a:gd name="T12" fmla="*/ 25 w 42"/>
                  <a:gd name="T13" fmla="*/ 82 h 57"/>
                  <a:gd name="T14" fmla="*/ 27 w 42"/>
                  <a:gd name="T15" fmla="*/ 68 h 57"/>
                  <a:gd name="T16" fmla="*/ 36 w 42"/>
                  <a:gd name="T17" fmla="*/ 57 h 57"/>
                  <a:gd name="T18" fmla="*/ 49 w 42"/>
                  <a:gd name="T19" fmla="*/ 38 h 57"/>
                  <a:gd name="T20" fmla="*/ 66 w 42"/>
                  <a:gd name="T21" fmla="*/ 25 h 57"/>
                  <a:gd name="T22" fmla="*/ 79 w 42"/>
                  <a:gd name="T23" fmla="*/ 19 h 57"/>
                  <a:gd name="T24" fmla="*/ 104 w 42"/>
                  <a:gd name="T25" fmla="*/ 8 h 57"/>
                  <a:gd name="T26" fmla="*/ 115 w 42"/>
                  <a:gd name="T27" fmla="*/ 0 h 57"/>
                  <a:gd name="T28" fmla="*/ 104 w 42"/>
                  <a:gd name="T29" fmla="*/ 8 h 57"/>
                  <a:gd name="T30" fmla="*/ 82 w 42"/>
                  <a:gd name="T31" fmla="*/ 19 h 57"/>
                  <a:gd name="T32" fmla="*/ 68 w 42"/>
                  <a:gd name="T33" fmla="*/ 22 h 57"/>
                  <a:gd name="T34" fmla="*/ 66 w 42"/>
                  <a:gd name="T35" fmla="*/ 27 h 57"/>
                  <a:gd name="T36" fmla="*/ 49 w 42"/>
                  <a:gd name="T37" fmla="*/ 41 h 57"/>
                  <a:gd name="T38" fmla="*/ 36 w 42"/>
                  <a:gd name="T39" fmla="*/ 57 h 57"/>
                  <a:gd name="T40" fmla="*/ 27 w 42"/>
                  <a:gd name="T41" fmla="*/ 68 h 57"/>
                  <a:gd name="T42" fmla="*/ 25 w 42"/>
                  <a:gd name="T43" fmla="*/ 82 h 57"/>
                  <a:gd name="T44" fmla="*/ 11 w 42"/>
                  <a:gd name="T45" fmla="*/ 131 h 57"/>
                  <a:gd name="T46" fmla="*/ 3 w 42"/>
                  <a:gd name="T47" fmla="*/ 151 h 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2" h="57">
                    <a:moveTo>
                      <a:pt x="1" y="55"/>
                    </a:moveTo>
                    <a:lnTo>
                      <a:pt x="1" y="56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3" y="48"/>
                    </a:lnTo>
                    <a:lnTo>
                      <a:pt x="9" y="30"/>
                    </a:lnTo>
                    <a:lnTo>
                      <a:pt x="10" y="25"/>
                    </a:lnTo>
                    <a:lnTo>
                      <a:pt x="13" y="21"/>
                    </a:lnTo>
                    <a:lnTo>
                      <a:pt x="18" y="14"/>
                    </a:lnTo>
                    <a:lnTo>
                      <a:pt x="24" y="9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0" y="7"/>
                    </a:lnTo>
                    <a:lnTo>
                      <a:pt x="25" y="8"/>
                    </a:lnTo>
                    <a:lnTo>
                      <a:pt x="24" y="10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8"/>
                    </a:lnTo>
                    <a:lnTo>
                      <a:pt x="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8" name="Freeform 509"/>
              <p:cNvSpPr>
                <a:spLocks/>
              </p:cNvSpPr>
              <p:nvPr/>
            </p:nvSpPr>
            <p:spPr bwMode="auto">
              <a:xfrm>
                <a:off x="2157" y="2800"/>
                <a:ext cx="176" cy="36"/>
              </a:xfrm>
              <a:custGeom>
                <a:avLst/>
                <a:gdLst>
                  <a:gd name="T0" fmla="*/ 171 w 64"/>
                  <a:gd name="T1" fmla="*/ 6 h 13"/>
                  <a:gd name="T2" fmla="*/ 171 w 64"/>
                  <a:gd name="T3" fmla="*/ 8 h 13"/>
                  <a:gd name="T4" fmla="*/ 176 w 64"/>
                  <a:gd name="T5" fmla="*/ 8 h 13"/>
                  <a:gd name="T6" fmla="*/ 171 w 64"/>
                  <a:gd name="T7" fmla="*/ 8 h 13"/>
                  <a:gd name="T8" fmla="*/ 151 w 64"/>
                  <a:gd name="T9" fmla="*/ 6 h 13"/>
                  <a:gd name="T10" fmla="*/ 110 w 64"/>
                  <a:gd name="T11" fmla="*/ 0 h 13"/>
                  <a:gd name="T12" fmla="*/ 63 w 64"/>
                  <a:gd name="T13" fmla="*/ 11 h 13"/>
                  <a:gd name="T14" fmla="*/ 47 w 64"/>
                  <a:gd name="T15" fmla="*/ 14 h 13"/>
                  <a:gd name="T16" fmla="*/ 14 w 64"/>
                  <a:gd name="T17" fmla="*/ 28 h 13"/>
                  <a:gd name="T18" fmla="*/ 0 w 64"/>
                  <a:gd name="T19" fmla="*/ 36 h 13"/>
                  <a:gd name="T20" fmla="*/ 14 w 64"/>
                  <a:gd name="T21" fmla="*/ 28 h 13"/>
                  <a:gd name="T22" fmla="*/ 30 w 64"/>
                  <a:gd name="T23" fmla="*/ 19 h 13"/>
                  <a:gd name="T24" fmla="*/ 47 w 64"/>
                  <a:gd name="T25" fmla="*/ 14 h 13"/>
                  <a:gd name="T26" fmla="*/ 63 w 64"/>
                  <a:gd name="T27" fmla="*/ 8 h 13"/>
                  <a:gd name="T28" fmla="*/ 110 w 64"/>
                  <a:gd name="T29" fmla="*/ 0 h 13"/>
                  <a:gd name="T30" fmla="*/ 151 w 64"/>
                  <a:gd name="T31" fmla="*/ 6 h 13"/>
                  <a:gd name="T32" fmla="*/ 171 w 64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3">
                    <a:moveTo>
                      <a:pt x="62" y="2"/>
                    </a:moveTo>
                    <a:lnTo>
                      <a:pt x="62" y="3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55" y="2"/>
                    </a:lnTo>
                    <a:lnTo>
                      <a:pt x="40" y="0"/>
                    </a:lnTo>
                    <a:lnTo>
                      <a:pt x="23" y="4"/>
                    </a:lnTo>
                    <a:lnTo>
                      <a:pt x="17" y="5"/>
                    </a:lnTo>
                    <a:lnTo>
                      <a:pt x="5" y="10"/>
                    </a:lnTo>
                    <a:lnTo>
                      <a:pt x="0" y="13"/>
                    </a:lnTo>
                    <a:lnTo>
                      <a:pt x="5" y="10"/>
                    </a:lnTo>
                    <a:lnTo>
                      <a:pt x="11" y="7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40" y="0"/>
                    </a:lnTo>
                    <a:lnTo>
                      <a:pt x="55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09" name="Freeform 510"/>
              <p:cNvSpPr>
                <a:spLocks/>
              </p:cNvSpPr>
              <p:nvPr/>
            </p:nvSpPr>
            <p:spPr bwMode="auto">
              <a:xfrm>
                <a:off x="2092" y="2839"/>
                <a:ext cx="260" cy="269"/>
              </a:xfrm>
              <a:custGeom>
                <a:avLst/>
                <a:gdLst>
                  <a:gd name="T0" fmla="*/ 11 w 95"/>
                  <a:gd name="T1" fmla="*/ 258 h 98"/>
                  <a:gd name="T2" fmla="*/ 11 w 95"/>
                  <a:gd name="T3" fmla="*/ 269 h 98"/>
                  <a:gd name="T4" fmla="*/ 8 w 95"/>
                  <a:gd name="T5" fmla="*/ 258 h 98"/>
                  <a:gd name="T6" fmla="*/ 3 w 95"/>
                  <a:gd name="T7" fmla="*/ 247 h 98"/>
                  <a:gd name="T8" fmla="*/ 0 w 95"/>
                  <a:gd name="T9" fmla="*/ 209 h 98"/>
                  <a:gd name="T10" fmla="*/ 0 w 95"/>
                  <a:gd name="T11" fmla="*/ 184 h 98"/>
                  <a:gd name="T12" fmla="*/ 3 w 95"/>
                  <a:gd name="T13" fmla="*/ 156 h 98"/>
                  <a:gd name="T14" fmla="*/ 11 w 95"/>
                  <a:gd name="T15" fmla="*/ 132 h 98"/>
                  <a:gd name="T16" fmla="*/ 22 w 95"/>
                  <a:gd name="T17" fmla="*/ 107 h 98"/>
                  <a:gd name="T18" fmla="*/ 38 w 95"/>
                  <a:gd name="T19" fmla="*/ 80 h 98"/>
                  <a:gd name="T20" fmla="*/ 55 w 95"/>
                  <a:gd name="T21" fmla="*/ 58 h 98"/>
                  <a:gd name="T22" fmla="*/ 77 w 95"/>
                  <a:gd name="T23" fmla="*/ 41 h 98"/>
                  <a:gd name="T24" fmla="*/ 96 w 95"/>
                  <a:gd name="T25" fmla="*/ 30 h 98"/>
                  <a:gd name="T26" fmla="*/ 112 w 95"/>
                  <a:gd name="T27" fmla="*/ 19 h 98"/>
                  <a:gd name="T28" fmla="*/ 126 w 95"/>
                  <a:gd name="T29" fmla="*/ 14 h 98"/>
                  <a:gd name="T30" fmla="*/ 140 w 95"/>
                  <a:gd name="T31" fmla="*/ 14 h 98"/>
                  <a:gd name="T32" fmla="*/ 167 w 95"/>
                  <a:gd name="T33" fmla="*/ 8 h 98"/>
                  <a:gd name="T34" fmla="*/ 197 w 95"/>
                  <a:gd name="T35" fmla="*/ 8 h 98"/>
                  <a:gd name="T36" fmla="*/ 224 w 95"/>
                  <a:gd name="T37" fmla="*/ 8 h 98"/>
                  <a:gd name="T38" fmla="*/ 252 w 95"/>
                  <a:gd name="T39" fmla="*/ 0 h 98"/>
                  <a:gd name="T40" fmla="*/ 260 w 95"/>
                  <a:gd name="T41" fmla="*/ 0 h 98"/>
                  <a:gd name="T42" fmla="*/ 246 w 95"/>
                  <a:gd name="T43" fmla="*/ 3 h 98"/>
                  <a:gd name="T44" fmla="*/ 222 w 95"/>
                  <a:gd name="T45" fmla="*/ 11 h 98"/>
                  <a:gd name="T46" fmla="*/ 211 w 95"/>
                  <a:gd name="T47" fmla="*/ 8 h 98"/>
                  <a:gd name="T48" fmla="*/ 181 w 95"/>
                  <a:gd name="T49" fmla="*/ 11 h 98"/>
                  <a:gd name="T50" fmla="*/ 151 w 95"/>
                  <a:gd name="T51" fmla="*/ 11 h 98"/>
                  <a:gd name="T52" fmla="*/ 137 w 95"/>
                  <a:gd name="T53" fmla="*/ 14 h 98"/>
                  <a:gd name="T54" fmla="*/ 123 w 95"/>
                  <a:gd name="T55" fmla="*/ 16 h 98"/>
                  <a:gd name="T56" fmla="*/ 93 w 95"/>
                  <a:gd name="T57" fmla="*/ 33 h 98"/>
                  <a:gd name="T58" fmla="*/ 77 w 95"/>
                  <a:gd name="T59" fmla="*/ 44 h 98"/>
                  <a:gd name="T60" fmla="*/ 55 w 95"/>
                  <a:gd name="T61" fmla="*/ 60 h 98"/>
                  <a:gd name="T62" fmla="*/ 38 w 95"/>
                  <a:gd name="T63" fmla="*/ 82 h 98"/>
                  <a:gd name="T64" fmla="*/ 22 w 95"/>
                  <a:gd name="T65" fmla="*/ 110 h 98"/>
                  <a:gd name="T66" fmla="*/ 11 w 95"/>
                  <a:gd name="T67" fmla="*/ 132 h 98"/>
                  <a:gd name="T68" fmla="*/ 3 w 95"/>
                  <a:gd name="T69" fmla="*/ 159 h 98"/>
                  <a:gd name="T70" fmla="*/ 3 w 95"/>
                  <a:gd name="T71" fmla="*/ 184 h 98"/>
                  <a:gd name="T72" fmla="*/ 0 w 95"/>
                  <a:gd name="T73" fmla="*/ 209 h 98"/>
                  <a:gd name="T74" fmla="*/ 8 w 95"/>
                  <a:gd name="T75" fmla="*/ 247 h 98"/>
                  <a:gd name="T76" fmla="*/ 11 w 95"/>
                  <a:gd name="T77" fmla="*/ 258 h 9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5" h="98">
                    <a:moveTo>
                      <a:pt x="4" y="94"/>
                    </a:moveTo>
                    <a:lnTo>
                      <a:pt x="4" y="98"/>
                    </a:lnTo>
                    <a:lnTo>
                      <a:pt x="3" y="94"/>
                    </a:lnTo>
                    <a:lnTo>
                      <a:pt x="1" y="90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4" y="48"/>
                    </a:lnTo>
                    <a:lnTo>
                      <a:pt x="8" y="39"/>
                    </a:lnTo>
                    <a:lnTo>
                      <a:pt x="14" y="29"/>
                    </a:lnTo>
                    <a:lnTo>
                      <a:pt x="20" y="21"/>
                    </a:lnTo>
                    <a:lnTo>
                      <a:pt x="28" y="15"/>
                    </a:lnTo>
                    <a:lnTo>
                      <a:pt x="35" y="11"/>
                    </a:lnTo>
                    <a:lnTo>
                      <a:pt x="41" y="7"/>
                    </a:lnTo>
                    <a:lnTo>
                      <a:pt x="46" y="5"/>
                    </a:lnTo>
                    <a:lnTo>
                      <a:pt x="51" y="5"/>
                    </a:lnTo>
                    <a:lnTo>
                      <a:pt x="61" y="3"/>
                    </a:lnTo>
                    <a:lnTo>
                      <a:pt x="72" y="3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0" y="1"/>
                    </a:lnTo>
                    <a:lnTo>
                      <a:pt x="81" y="4"/>
                    </a:lnTo>
                    <a:lnTo>
                      <a:pt x="77" y="3"/>
                    </a:lnTo>
                    <a:lnTo>
                      <a:pt x="66" y="4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8" y="16"/>
                    </a:lnTo>
                    <a:lnTo>
                      <a:pt x="20" y="22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4" y="48"/>
                    </a:lnTo>
                    <a:lnTo>
                      <a:pt x="1" y="58"/>
                    </a:lnTo>
                    <a:lnTo>
                      <a:pt x="1" y="67"/>
                    </a:lnTo>
                    <a:lnTo>
                      <a:pt x="0" y="76"/>
                    </a:lnTo>
                    <a:lnTo>
                      <a:pt x="3" y="90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0" name="Freeform 511"/>
              <p:cNvSpPr>
                <a:spLocks/>
              </p:cNvSpPr>
              <p:nvPr/>
            </p:nvSpPr>
            <p:spPr bwMode="auto">
              <a:xfrm>
                <a:off x="2229" y="2822"/>
                <a:ext cx="110" cy="17"/>
              </a:xfrm>
              <a:custGeom>
                <a:avLst/>
                <a:gdLst>
                  <a:gd name="T0" fmla="*/ 110 w 40"/>
                  <a:gd name="T1" fmla="*/ 3 h 6"/>
                  <a:gd name="T2" fmla="*/ 69 w 40"/>
                  <a:gd name="T3" fmla="*/ 3 h 6"/>
                  <a:gd name="T4" fmla="*/ 41 w 40"/>
                  <a:gd name="T5" fmla="*/ 3 h 6"/>
                  <a:gd name="T6" fmla="*/ 30 w 40"/>
                  <a:gd name="T7" fmla="*/ 3 h 6"/>
                  <a:gd name="T8" fmla="*/ 28 w 40"/>
                  <a:gd name="T9" fmla="*/ 6 h 6"/>
                  <a:gd name="T10" fmla="*/ 19 w 40"/>
                  <a:gd name="T11" fmla="*/ 11 h 6"/>
                  <a:gd name="T12" fmla="*/ 6 w 40"/>
                  <a:gd name="T13" fmla="*/ 14 h 6"/>
                  <a:gd name="T14" fmla="*/ 0 w 40"/>
                  <a:gd name="T15" fmla="*/ 17 h 6"/>
                  <a:gd name="T16" fmla="*/ 6 w 40"/>
                  <a:gd name="T17" fmla="*/ 14 h 6"/>
                  <a:gd name="T18" fmla="*/ 28 w 40"/>
                  <a:gd name="T19" fmla="*/ 3 h 6"/>
                  <a:gd name="T20" fmla="*/ 30 w 40"/>
                  <a:gd name="T21" fmla="*/ 3 h 6"/>
                  <a:gd name="T22" fmla="*/ 41 w 40"/>
                  <a:gd name="T23" fmla="*/ 0 h 6"/>
                  <a:gd name="T24" fmla="*/ 69 w 40"/>
                  <a:gd name="T25" fmla="*/ 0 h 6"/>
                  <a:gd name="T26" fmla="*/ 110 w 40"/>
                  <a:gd name="T27" fmla="*/ 3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6">
                    <a:moveTo>
                      <a:pt x="40" y="1"/>
                    </a:moveTo>
                    <a:lnTo>
                      <a:pt x="25" y="1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1" name="Freeform 512"/>
              <p:cNvSpPr>
                <a:spLocks/>
              </p:cNvSpPr>
              <p:nvPr/>
            </p:nvSpPr>
            <p:spPr bwMode="auto">
              <a:xfrm>
                <a:off x="2105" y="2820"/>
                <a:ext cx="140" cy="118"/>
              </a:xfrm>
              <a:custGeom>
                <a:avLst/>
                <a:gdLst>
                  <a:gd name="T0" fmla="*/ 137 w 51"/>
                  <a:gd name="T1" fmla="*/ 3 h 43"/>
                  <a:gd name="T2" fmla="*/ 140 w 51"/>
                  <a:gd name="T3" fmla="*/ 3 h 43"/>
                  <a:gd name="T4" fmla="*/ 137 w 51"/>
                  <a:gd name="T5" fmla="*/ 3 h 43"/>
                  <a:gd name="T6" fmla="*/ 129 w 51"/>
                  <a:gd name="T7" fmla="*/ 3 h 43"/>
                  <a:gd name="T8" fmla="*/ 115 w 51"/>
                  <a:gd name="T9" fmla="*/ 8 h 43"/>
                  <a:gd name="T10" fmla="*/ 99 w 51"/>
                  <a:gd name="T11" fmla="*/ 19 h 43"/>
                  <a:gd name="T12" fmla="*/ 82 w 51"/>
                  <a:gd name="T13" fmla="*/ 36 h 43"/>
                  <a:gd name="T14" fmla="*/ 58 w 51"/>
                  <a:gd name="T15" fmla="*/ 47 h 43"/>
                  <a:gd name="T16" fmla="*/ 44 w 51"/>
                  <a:gd name="T17" fmla="*/ 60 h 43"/>
                  <a:gd name="T18" fmla="*/ 30 w 51"/>
                  <a:gd name="T19" fmla="*/ 74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2 h 43"/>
                  <a:gd name="T26" fmla="*/ 30 w 51"/>
                  <a:gd name="T27" fmla="*/ 74 h 43"/>
                  <a:gd name="T28" fmla="*/ 44 w 51"/>
                  <a:gd name="T29" fmla="*/ 58 h 43"/>
                  <a:gd name="T30" fmla="*/ 58 w 51"/>
                  <a:gd name="T31" fmla="*/ 44 h 43"/>
                  <a:gd name="T32" fmla="*/ 82 w 51"/>
                  <a:gd name="T33" fmla="*/ 33 h 43"/>
                  <a:gd name="T34" fmla="*/ 99 w 51"/>
                  <a:gd name="T35" fmla="*/ 16 h 43"/>
                  <a:gd name="T36" fmla="*/ 115 w 51"/>
                  <a:gd name="T37" fmla="*/ 5 h 43"/>
                  <a:gd name="T38" fmla="*/ 129 w 51"/>
                  <a:gd name="T39" fmla="*/ 0 h 43"/>
                  <a:gd name="T40" fmla="*/ 135 w 51"/>
                  <a:gd name="T41" fmla="*/ 0 h 43"/>
                  <a:gd name="T42" fmla="*/ 137 w 51"/>
                  <a:gd name="T43" fmla="*/ 3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1"/>
                    </a:moveTo>
                    <a:lnTo>
                      <a:pt x="51" y="1"/>
                    </a:lnTo>
                    <a:lnTo>
                      <a:pt x="50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6" y="7"/>
                    </a:lnTo>
                    <a:lnTo>
                      <a:pt x="30" y="13"/>
                    </a:lnTo>
                    <a:lnTo>
                      <a:pt x="21" y="17"/>
                    </a:lnTo>
                    <a:lnTo>
                      <a:pt x="16" y="22"/>
                    </a:lnTo>
                    <a:lnTo>
                      <a:pt x="11" y="27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7"/>
                    </a:lnTo>
                    <a:lnTo>
                      <a:pt x="11" y="27"/>
                    </a:lnTo>
                    <a:lnTo>
                      <a:pt x="16" y="21"/>
                    </a:lnTo>
                    <a:lnTo>
                      <a:pt x="21" y="16"/>
                    </a:lnTo>
                    <a:lnTo>
                      <a:pt x="30" y="12"/>
                    </a:lnTo>
                    <a:lnTo>
                      <a:pt x="36" y="6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2" name="Freeform 513"/>
              <p:cNvSpPr>
                <a:spLocks/>
              </p:cNvSpPr>
              <p:nvPr/>
            </p:nvSpPr>
            <p:spPr bwMode="auto">
              <a:xfrm>
                <a:off x="2108" y="2858"/>
                <a:ext cx="272" cy="266"/>
              </a:xfrm>
              <a:custGeom>
                <a:avLst/>
                <a:gdLst>
                  <a:gd name="T0" fmla="*/ 261 w 99"/>
                  <a:gd name="T1" fmla="*/ 11 h 97"/>
                  <a:gd name="T2" fmla="*/ 272 w 99"/>
                  <a:gd name="T3" fmla="*/ 14 h 97"/>
                  <a:gd name="T4" fmla="*/ 261 w 99"/>
                  <a:gd name="T5" fmla="*/ 14 h 97"/>
                  <a:gd name="T6" fmla="*/ 245 w 99"/>
                  <a:gd name="T7" fmla="*/ 11 h 97"/>
                  <a:gd name="T8" fmla="*/ 206 w 99"/>
                  <a:gd name="T9" fmla="*/ 5 h 97"/>
                  <a:gd name="T10" fmla="*/ 181 w 99"/>
                  <a:gd name="T11" fmla="*/ 0 h 97"/>
                  <a:gd name="T12" fmla="*/ 154 w 99"/>
                  <a:gd name="T13" fmla="*/ 0 h 97"/>
                  <a:gd name="T14" fmla="*/ 126 w 99"/>
                  <a:gd name="T15" fmla="*/ 8 h 97"/>
                  <a:gd name="T16" fmla="*/ 96 w 99"/>
                  <a:gd name="T17" fmla="*/ 19 h 97"/>
                  <a:gd name="T18" fmla="*/ 74 w 99"/>
                  <a:gd name="T19" fmla="*/ 33 h 97"/>
                  <a:gd name="T20" fmla="*/ 49 w 99"/>
                  <a:gd name="T21" fmla="*/ 52 h 97"/>
                  <a:gd name="T22" fmla="*/ 33 w 99"/>
                  <a:gd name="T23" fmla="*/ 74 h 97"/>
                  <a:gd name="T24" fmla="*/ 19 w 99"/>
                  <a:gd name="T25" fmla="*/ 93 h 97"/>
                  <a:gd name="T26" fmla="*/ 11 w 99"/>
                  <a:gd name="T27" fmla="*/ 110 h 97"/>
                  <a:gd name="T28" fmla="*/ 5 w 99"/>
                  <a:gd name="T29" fmla="*/ 126 h 97"/>
                  <a:gd name="T30" fmla="*/ 0 w 99"/>
                  <a:gd name="T31" fmla="*/ 137 h 97"/>
                  <a:gd name="T32" fmla="*/ 0 w 99"/>
                  <a:gd name="T33" fmla="*/ 173 h 97"/>
                  <a:gd name="T34" fmla="*/ 0 w 99"/>
                  <a:gd name="T35" fmla="*/ 200 h 97"/>
                  <a:gd name="T36" fmla="*/ 5 w 99"/>
                  <a:gd name="T37" fmla="*/ 230 h 97"/>
                  <a:gd name="T38" fmla="*/ 11 w 99"/>
                  <a:gd name="T39" fmla="*/ 266 h 97"/>
                  <a:gd name="T40" fmla="*/ 5 w 99"/>
                  <a:gd name="T41" fmla="*/ 228 h 97"/>
                  <a:gd name="T42" fmla="*/ 0 w 99"/>
                  <a:gd name="T43" fmla="*/ 181 h 97"/>
                  <a:gd name="T44" fmla="*/ 0 w 99"/>
                  <a:gd name="T45" fmla="*/ 151 h 97"/>
                  <a:gd name="T46" fmla="*/ 0 w 99"/>
                  <a:gd name="T47" fmla="*/ 134 h 97"/>
                  <a:gd name="T48" fmla="*/ 5 w 99"/>
                  <a:gd name="T49" fmla="*/ 121 h 97"/>
                  <a:gd name="T50" fmla="*/ 11 w 99"/>
                  <a:gd name="T51" fmla="*/ 107 h 97"/>
                  <a:gd name="T52" fmla="*/ 19 w 99"/>
                  <a:gd name="T53" fmla="*/ 88 h 97"/>
                  <a:gd name="T54" fmla="*/ 33 w 99"/>
                  <a:gd name="T55" fmla="*/ 69 h 97"/>
                  <a:gd name="T56" fmla="*/ 52 w 99"/>
                  <a:gd name="T57" fmla="*/ 49 h 97"/>
                  <a:gd name="T58" fmla="*/ 74 w 99"/>
                  <a:gd name="T59" fmla="*/ 27 h 97"/>
                  <a:gd name="T60" fmla="*/ 99 w 99"/>
                  <a:gd name="T61" fmla="*/ 14 h 97"/>
                  <a:gd name="T62" fmla="*/ 126 w 99"/>
                  <a:gd name="T63" fmla="*/ 5 h 97"/>
                  <a:gd name="T64" fmla="*/ 154 w 99"/>
                  <a:gd name="T65" fmla="*/ 0 h 97"/>
                  <a:gd name="T66" fmla="*/ 181 w 99"/>
                  <a:gd name="T67" fmla="*/ 0 h 97"/>
                  <a:gd name="T68" fmla="*/ 206 w 99"/>
                  <a:gd name="T69" fmla="*/ 0 h 97"/>
                  <a:gd name="T70" fmla="*/ 245 w 99"/>
                  <a:gd name="T71" fmla="*/ 8 h 97"/>
                  <a:gd name="T72" fmla="*/ 261 w 99"/>
                  <a:gd name="T73" fmla="*/ 11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9" h="97">
                    <a:moveTo>
                      <a:pt x="95" y="4"/>
                    </a:moveTo>
                    <a:lnTo>
                      <a:pt x="99" y="5"/>
                    </a:lnTo>
                    <a:lnTo>
                      <a:pt x="95" y="5"/>
                    </a:lnTo>
                    <a:lnTo>
                      <a:pt x="89" y="4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3"/>
                    </a:lnTo>
                    <a:lnTo>
                      <a:pt x="35" y="7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2" y="27"/>
                    </a:lnTo>
                    <a:lnTo>
                      <a:pt x="7" y="34"/>
                    </a:lnTo>
                    <a:lnTo>
                      <a:pt x="4" y="40"/>
                    </a:lnTo>
                    <a:lnTo>
                      <a:pt x="2" y="46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97"/>
                    </a:lnTo>
                    <a:lnTo>
                      <a:pt x="2" y="83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5" y="0"/>
                    </a:lnTo>
                    <a:lnTo>
                      <a:pt x="89" y="3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3" name="Freeform 514"/>
              <p:cNvSpPr>
                <a:spLocks/>
              </p:cNvSpPr>
              <p:nvPr/>
            </p:nvSpPr>
            <p:spPr bwMode="auto">
              <a:xfrm>
                <a:off x="2347" y="2853"/>
                <a:ext cx="19" cy="11"/>
              </a:xfrm>
              <a:custGeom>
                <a:avLst/>
                <a:gdLst>
                  <a:gd name="T0" fmla="*/ 19 w 7"/>
                  <a:gd name="T1" fmla="*/ 0 h 4"/>
                  <a:gd name="T2" fmla="*/ 19 w 7"/>
                  <a:gd name="T3" fmla="*/ 3 h 4"/>
                  <a:gd name="T4" fmla="*/ 11 w 7"/>
                  <a:gd name="T5" fmla="*/ 3 h 4"/>
                  <a:gd name="T6" fmla="*/ 5 w 7"/>
                  <a:gd name="T7" fmla="*/ 6 h 4"/>
                  <a:gd name="T8" fmla="*/ 0 w 7"/>
                  <a:gd name="T9" fmla="*/ 11 h 4"/>
                  <a:gd name="T10" fmla="*/ 0 w 7"/>
                  <a:gd name="T11" fmla="*/ 3 h 4"/>
                  <a:gd name="T12" fmla="*/ 5 w 7"/>
                  <a:gd name="T13" fmla="*/ 3 h 4"/>
                  <a:gd name="T14" fmla="*/ 8 w 7"/>
                  <a:gd name="T15" fmla="*/ 0 h 4"/>
                  <a:gd name="T16" fmla="*/ 19 w 7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4" name="Freeform 515"/>
              <p:cNvSpPr>
                <a:spLocks/>
              </p:cNvSpPr>
              <p:nvPr/>
            </p:nvSpPr>
            <p:spPr bwMode="auto">
              <a:xfrm>
                <a:off x="2149" y="2877"/>
                <a:ext cx="233" cy="118"/>
              </a:xfrm>
              <a:custGeom>
                <a:avLst/>
                <a:gdLst>
                  <a:gd name="T0" fmla="*/ 225 w 85"/>
                  <a:gd name="T1" fmla="*/ 8 h 43"/>
                  <a:gd name="T2" fmla="*/ 230 w 85"/>
                  <a:gd name="T3" fmla="*/ 8 h 43"/>
                  <a:gd name="T4" fmla="*/ 233 w 85"/>
                  <a:gd name="T5" fmla="*/ 14 h 43"/>
                  <a:gd name="T6" fmla="*/ 230 w 85"/>
                  <a:gd name="T7" fmla="*/ 14 h 43"/>
                  <a:gd name="T8" fmla="*/ 225 w 85"/>
                  <a:gd name="T9" fmla="*/ 14 h 43"/>
                  <a:gd name="T10" fmla="*/ 195 w 85"/>
                  <a:gd name="T11" fmla="*/ 3 h 43"/>
                  <a:gd name="T12" fmla="*/ 162 w 85"/>
                  <a:gd name="T13" fmla="*/ 0 h 43"/>
                  <a:gd name="T14" fmla="*/ 145 w 85"/>
                  <a:gd name="T15" fmla="*/ 3 h 43"/>
                  <a:gd name="T16" fmla="*/ 123 w 85"/>
                  <a:gd name="T17" fmla="*/ 5 h 43"/>
                  <a:gd name="T18" fmla="*/ 107 w 85"/>
                  <a:gd name="T19" fmla="*/ 8 h 43"/>
                  <a:gd name="T20" fmla="*/ 90 w 85"/>
                  <a:gd name="T21" fmla="*/ 16 h 43"/>
                  <a:gd name="T22" fmla="*/ 58 w 85"/>
                  <a:gd name="T23" fmla="*/ 27 h 43"/>
                  <a:gd name="T24" fmla="*/ 41 w 85"/>
                  <a:gd name="T25" fmla="*/ 41 h 43"/>
                  <a:gd name="T26" fmla="*/ 36 w 85"/>
                  <a:gd name="T27" fmla="*/ 47 h 43"/>
                  <a:gd name="T28" fmla="*/ 33 w 85"/>
                  <a:gd name="T29" fmla="*/ 47 h 43"/>
                  <a:gd name="T30" fmla="*/ 27 w 85"/>
                  <a:gd name="T31" fmla="*/ 49 h 43"/>
                  <a:gd name="T32" fmla="*/ 25 w 85"/>
                  <a:gd name="T33" fmla="*/ 63 h 43"/>
                  <a:gd name="T34" fmla="*/ 19 w 85"/>
                  <a:gd name="T35" fmla="*/ 77 h 43"/>
                  <a:gd name="T36" fmla="*/ 8 w 85"/>
                  <a:gd name="T37" fmla="*/ 93 h 43"/>
                  <a:gd name="T38" fmla="*/ 0 w 85"/>
                  <a:gd name="T39" fmla="*/ 118 h 43"/>
                  <a:gd name="T40" fmla="*/ 8 w 85"/>
                  <a:gd name="T41" fmla="*/ 93 h 43"/>
                  <a:gd name="T42" fmla="*/ 8 w 85"/>
                  <a:gd name="T43" fmla="*/ 91 h 43"/>
                  <a:gd name="T44" fmla="*/ 11 w 85"/>
                  <a:gd name="T45" fmla="*/ 88 h 43"/>
                  <a:gd name="T46" fmla="*/ 22 w 85"/>
                  <a:gd name="T47" fmla="*/ 69 h 43"/>
                  <a:gd name="T48" fmla="*/ 27 w 85"/>
                  <a:gd name="T49" fmla="*/ 49 h 43"/>
                  <a:gd name="T50" fmla="*/ 33 w 85"/>
                  <a:gd name="T51" fmla="*/ 44 h 43"/>
                  <a:gd name="T52" fmla="*/ 36 w 85"/>
                  <a:gd name="T53" fmla="*/ 44 h 43"/>
                  <a:gd name="T54" fmla="*/ 41 w 85"/>
                  <a:gd name="T55" fmla="*/ 36 h 43"/>
                  <a:gd name="T56" fmla="*/ 58 w 85"/>
                  <a:gd name="T57" fmla="*/ 27 h 43"/>
                  <a:gd name="T58" fmla="*/ 90 w 85"/>
                  <a:gd name="T59" fmla="*/ 14 h 43"/>
                  <a:gd name="T60" fmla="*/ 107 w 85"/>
                  <a:gd name="T61" fmla="*/ 5 h 43"/>
                  <a:gd name="T62" fmla="*/ 126 w 85"/>
                  <a:gd name="T63" fmla="*/ 5 h 43"/>
                  <a:gd name="T64" fmla="*/ 145 w 85"/>
                  <a:gd name="T65" fmla="*/ 0 h 43"/>
                  <a:gd name="T66" fmla="*/ 162 w 85"/>
                  <a:gd name="T67" fmla="*/ 0 h 43"/>
                  <a:gd name="T68" fmla="*/ 195 w 85"/>
                  <a:gd name="T69" fmla="*/ 3 h 43"/>
                  <a:gd name="T70" fmla="*/ 225 w 85"/>
                  <a:gd name="T71" fmla="*/ 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5" h="43">
                    <a:moveTo>
                      <a:pt x="82" y="3"/>
                    </a:moveTo>
                    <a:lnTo>
                      <a:pt x="84" y="3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5" y="2"/>
                    </a:lnTo>
                    <a:lnTo>
                      <a:pt x="39" y="3"/>
                    </a:lnTo>
                    <a:lnTo>
                      <a:pt x="33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9" y="23"/>
                    </a:lnTo>
                    <a:lnTo>
                      <a:pt x="7" y="28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25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5" y="13"/>
                    </a:lnTo>
                    <a:lnTo>
                      <a:pt x="21" y="10"/>
                    </a:lnTo>
                    <a:lnTo>
                      <a:pt x="33" y="5"/>
                    </a:lnTo>
                    <a:lnTo>
                      <a:pt x="39" y="2"/>
                    </a:lnTo>
                    <a:lnTo>
                      <a:pt x="46" y="2"/>
                    </a:lnTo>
                    <a:lnTo>
                      <a:pt x="53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5" name="Freeform 516"/>
              <p:cNvSpPr>
                <a:spLocks/>
              </p:cNvSpPr>
              <p:nvPr/>
            </p:nvSpPr>
            <p:spPr bwMode="auto">
              <a:xfrm>
                <a:off x="2122" y="2864"/>
                <a:ext cx="162" cy="271"/>
              </a:xfrm>
              <a:custGeom>
                <a:avLst/>
                <a:gdLst>
                  <a:gd name="T0" fmla="*/ 14 w 59"/>
                  <a:gd name="T1" fmla="*/ 266 h 99"/>
                  <a:gd name="T2" fmla="*/ 19 w 59"/>
                  <a:gd name="T3" fmla="*/ 266 h 99"/>
                  <a:gd name="T4" fmla="*/ 19 w 59"/>
                  <a:gd name="T5" fmla="*/ 271 h 99"/>
                  <a:gd name="T6" fmla="*/ 14 w 59"/>
                  <a:gd name="T7" fmla="*/ 266 h 99"/>
                  <a:gd name="T8" fmla="*/ 14 w 59"/>
                  <a:gd name="T9" fmla="*/ 260 h 99"/>
                  <a:gd name="T10" fmla="*/ 14 w 59"/>
                  <a:gd name="T11" fmla="*/ 252 h 99"/>
                  <a:gd name="T12" fmla="*/ 8 w 59"/>
                  <a:gd name="T13" fmla="*/ 224 h 99"/>
                  <a:gd name="T14" fmla="*/ 0 w 59"/>
                  <a:gd name="T15" fmla="*/ 183 h 99"/>
                  <a:gd name="T16" fmla="*/ 0 w 59"/>
                  <a:gd name="T17" fmla="*/ 159 h 99"/>
                  <a:gd name="T18" fmla="*/ 5 w 59"/>
                  <a:gd name="T19" fmla="*/ 140 h 99"/>
                  <a:gd name="T20" fmla="*/ 8 w 59"/>
                  <a:gd name="T21" fmla="*/ 115 h 99"/>
                  <a:gd name="T22" fmla="*/ 19 w 59"/>
                  <a:gd name="T23" fmla="*/ 90 h 99"/>
                  <a:gd name="T24" fmla="*/ 27 w 59"/>
                  <a:gd name="T25" fmla="*/ 74 h 99"/>
                  <a:gd name="T26" fmla="*/ 38 w 59"/>
                  <a:gd name="T27" fmla="*/ 60 h 99"/>
                  <a:gd name="T28" fmla="*/ 63 w 59"/>
                  <a:gd name="T29" fmla="*/ 41 h 99"/>
                  <a:gd name="T30" fmla="*/ 69 w 59"/>
                  <a:gd name="T31" fmla="*/ 33 h 99"/>
                  <a:gd name="T32" fmla="*/ 91 w 59"/>
                  <a:gd name="T33" fmla="*/ 22 h 99"/>
                  <a:gd name="T34" fmla="*/ 110 w 59"/>
                  <a:gd name="T35" fmla="*/ 14 h 99"/>
                  <a:gd name="T36" fmla="*/ 135 w 59"/>
                  <a:gd name="T37" fmla="*/ 8 h 99"/>
                  <a:gd name="T38" fmla="*/ 162 w 59"/>
                  <a:gd name="T39" fmla="*/ 0 h 99"/>
                  <a:gd name="T40" fmla="*/ 135 w 59"/>
                  <a:gd name="T41" fmla="*/ 8 h 99"/>
                  <a:gd name="T42" fmla="*/ 124 w 59"/>
                  <a:gd name="T43" fmla="*/ 14 h 99"/>
                  <a:gd name="T44" fmla="*/ 99 w 59"/>
                  <a:gd name="T45" fmla="*/ 19 h 99"/>
                  <a:gd name="T46" fmla="*/ 77 w 59"/>
                  <a:gd name="T47" fmla="*/ 30 h 99"/>
                  <a:gd name="T48" fmla="*/ 69 w 59"/>
                  <a:gd name="T49" fmla="*/ 36 h 99"/>
                  <a:gd name="T50" fmla="*/ 60 w 59"/>
                  <a:gd name="T51" fmla="*/ 44 h 99"/>
                  <a:gd name="T52" fmla="*/ 38 w 59"/>
                  <a:gd name="T53" fmla="*/ 63 h 99"/>
                  <a:gd name="T54" fmla="*/ 27 w 59"/>
                  <a:gd name="T55" fmla="*/ 77 h 99"/>
                  <a:gd name="T56" fmla="*/ 19 w 59"/>
                  <a:gd name="T57" fmla="*/ 96 h 99"/>
                  <a:gd name="T58" fmla="*/ 8 w 59"/>
                  <a:gd name="T59" fmla="*/ 115 h 99"/>
                  <a:gd name="T60" fmla="*/ 5 w 59"/>
                  <a:gd name="T61" fmla="*/ 140 h 99"/>
                  <a:gd name="T62" fmla="*/ 5 w 59"/>
                  <a:gd name="T63" fmla="*/ 162 h 99"/>
                  <a:gd name="T64" fmla="*/ 5 w 59"/>
                  <a:gd name="T65" fmla="*/ 183 h 99"/>
                  <a:gd name="T66" fmla="*/ 8 w 59"/>
                  <a:gd name="T67" fmla="*/ 224 h 99"/>
                  <a:gd name="T68" fmla="*/ 14 w 59"/>
                  <a:gd name="T69" fmla="*/ 252 h 99"/>
                  <a:gd name="T70" fmla="*/ 14 w 59"/>
                  <a:gd name="T71" fmla="*/ 266 h 9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9" h="99">
                    <a:moveTo>
                      <a:pt x="5" y="97"/>
                    </a:moveTo>
                    <a:lnTo>
                      <a:pt x="7" y="97"/>
                    </a:lnTo>
                    <a:lnTo>
                      <a:pt x="7" y="99"/>
                    </a:lnTo>
                    <a:lnTo>
                      <a:pt x="5" y="97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3" y="82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2" y="51"/>
                    </a:lnTo>
                    <a:lnTo>
                      <a:pt x="3" y="42"/>
                    </a:lnTo>
                    <a:lnTo>
                      <a:pt x="7" y="33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23" y="15"/>
                    </a:lnTo>
                    <a:lnTo>
                      <a:pt x="25" y="12"/>
                    </a:lnTo>
                    <a:lnTo>
                      <a:pt x="33" y="8"/>
                    </a:lnTo>
                    <a:lnTo>
                      <a:pt x="40" y="5"/>
                    </a:lnTo>
                    <a:lnTo>
                      <a:pt x="49" y="3"/>
                    </a:lnTo>
                    <a:lnTo>
                      <a:pt x="59" y="0"/>
                    </a:lnTo>
                    <a:lnTo>
                      <a:pt x="49" y="3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1"/>
                    </a:lnTo>
                    <a:lnTo>
                      <a:pt x="25" y="13"/>
                    </a:lnTo>
                    <a:lnTo>
                      <a:pt x="22" y="16"/>
                    </a:lnTo>
                    <a:lnTo>
                      <a:pt x="14" y="23"/>
                    </a:lnTo>
                    <a:lnTo>
                      <a:pt x="10" y="28"/>
                    </a:lnTo>
                    <a:lnTo>
                      <a:pt x="7" y="35"/>
                    </a:lnTo>
                    <a:lnTo>
                      <a:pt x="3" y="4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3" y="82"/>
                    </a:lnTo>
                    <a:lnTo>
                      <a:pt x="5" y="92"/>
                    </a:lnTo>
                    <a:lnTo>
                      <a:pt x="5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6" name="Freeform 517"/>
              <p:cNvSpPr>
                <a:spLocks/>
              </p:cNvSpPr>
              <p:nvPr/>
            </p:nvSpPr>
            <p:spPr bwMode="auto">
              <a:xfrm>
                <a:off x="2133" y="2940"/>
                <a:ext cx="30" cy="212"/>
              </a:xfrm>
              <a:custGeom>
                <a:avLst/>
                <a:gdLst>
                  <a:gd name="T0" fmla="*/ 27 w 11"/>
                  <a:gd name="T1" fmla="*/ 206 h 77"/>
                  <a:gd name="T2" fmla="*/ 27 w 11"/>
                  <a:gd name="T3" fmla="*/ 209 h 77"/>
                  <a:gd name="T4" fmla="*/ 27 w 11"/>
                  <a:gd name="T5" fmla="*/ 212 h 77"/>
                  <a:gd name="T6" fmla="*/ 27 w 11"/>
                  <a:gd name="T7" fmla="*/ 209 h 77"/>
                  <a:gd name="T8" fmla="*/ 25 w 11"/>
                  <a:gd name="T9" fmla="*/ 206 h 77"/>
                  <a:gd name="T10" fmla="*/ 22 w 11"/>
                  <a:gd name="T11" fmla="*/ 198 h 77"/>
                  <a:gd name="T12" fmla="*/ 16 w 11"/>
                  <a:gd name="T13" fmla="*/ 182 h 77"/>
                  <a:gd name="T14" fmla="*/ 8 w 11"/>
                  <a:gd name="T15" fmla="*/ 132 h 77"/>
                  <a:gd name="T16" fmla="*/ 0 w 11"/>
                  <a:gd name="T17" fmla="*/ 80 h 77"/>
                  <a:gd name="T18" fmla="*/ 0 w 11"/>
                  <a:gd name="T19" fmla="*/ 63 h 77"/>
                  <a:gd name="T20" fmla="*/ 3 w 11"/>
                  <a:gd name="T21" fmla="*/ 55 h 77"/>
                  <a:gd name="T22" fmla="*/ 8 w 11"/>
                  <a:gd name="T23" fmla="*/ 41 h 77"/>
                  <a:gd name="T24" fmla="*/ 22 w 11"/>
                  <a:gd name="T25" fmla="*/ 14 h 77"/>
                  <a:gd name="T26" fmla="*/ 30 w 11"/>
                  <a:gd name="T27" fmla="*/ 0 h 77"/>
                  <a:gd name="T28" fmla="*/ 22 w 11"/>
                  <a:gd name="T29" fmla="*/ 19 h 77"/>
                  <a:gd name="T30" fmla="*/ 11 w 11"/>
                  <a:gd name="T31" fmla="*/ 36 h 77"/>
                  <a:gd name="T32" fmla="*/ 8 w 11"/>
                  <a:gd name="T33" fmla="*/ 50 h 77"/>
                  <a:gd name="T34" fmla="*/ 3 w 11"/>
                  <a:gd name="T35" fmla="*/ 55 h 77"/>
                  <a:gd name="T36" fmla="*/ 3 w 11"/>
                  <a:gd name="T37" fmla="*/ 63 h 77"/>
                  <a:gd name="T38" fmla="*/ 3 w 11"/>
                  <a:gd name="T39" fmla="*/ 80 h 77"/>
                  <a:gd name="T40" fmla="*/ 11 w 11"/>
                  <a:gd name="T41" fmla="*/ 132 h 77"/>
                  <a:gd name="T42" fmla="*/ 22 w 11"/>
                  <a:gd name="T43" fmla="*/ 182 h 77"/>
                  <a:gd name="T44" fmla="*/ 25 w 11"/>
                  <a:gd name="T45" fmla="*/ 198 h 77"/>
                  <a:gd name="T46" fmla="*/ 27 w 11"/>
                  <a:gd name="T47" fmla="*/ 206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" h="77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9" y="75"/>
                    </a:lnTo>
                    <a:lnTo>
                      <a:pt x="8" y="72"/>
                    </a:lnTo>
                    <a:lnTo>
                      <a:pt x="6" y="66"/>
                    </a:lnTo>
                    <a:lnTo>
                      <a:pt x="3" y="48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4" y="48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7" name="Freeform 518"/>
              <p:cNvSpPr>
                <a:spLocks/>
              </p:cNvSpPr>
              <p:nvPr/>
            </p:nvSpPr>
            <p:spPr bwMode="auto">
              <a:xfrm>
                <a:off x="2146" y="2897"/>
                <a:ext cx="247" cy="266"/>
              </a:xfrm>
              <a:custGeom>
                <a:avLst/>
                <a:gdLst>
                  <a:gd name="T0" fmla="*/ 236 w 90"/>
                  <a:gd name="T1" fmla="*/ 8 h 97"/>
                  <a:gd name="T2" fmla="*/ 239 w 90"/>
                  <a:gd name="T3" fmla="*/ 8 h 97"/>
                  <a:gd name="T4" fmla="*/ 247 w 90"/>
                  <a:gd name="T5" fmla="*/ 11 h 97"/>
                  <a:gd name="T6" fmla="*/ 239 w 90"/>
                  <a:gd name="T7" fmla="*/ 11 h 97"/>
                  <a:gd name="T8" fmla="*/ 236 w 90"/>
                  <a:gd name="T9" fmla="*/ 11 h 97"/>
                  <a:gd name="T10" fmla="*/ 222 w 90"/>
                  <a:gd name="T11" fmla="*/ 8 h 97"/>
                  <a:gd name="T12" fmla="*/ 184 w 90"/>
                  <a:gd name="T13" fmla="*/ 3 h 97"/>
                  <a:gd name="T14" fmla="*/ 162 w 90"/>
                  <a:gd name="T15" fmla="*/ 3 h 97"/>
                  <a:gd name="T16" fmla="*/ 134 w 90"/>
                  <a:gd name="T17" fmla="*/ 3 h 97"/>
                  <a:gd name="T18" fmla="*/ 107 w 90"/>
                  <a:gd name="T19" fmla="*/ 11 h 97"/>
                  <a:gd name="T20" fmla="*/ 74 w 90"/>
                  <a:gd name="T21" fmla="*/ 16 h 97"/>
                  <a:gd name="T22" fmla="*/ 52 w 90"/>
                  <a:gd name="T23" fmla="*/ 36 h 97"/>
                  <a:gd name="T24" fmla="*/ 36 w 90"/>
                  <a:gd name="T25" fmla="*/ 55 h 97"/>
                  <a:gd name="T26" fmla="*/ 22 w 90"/>
                  <a:gd name="T27" fmla="*/ 80 h 97"/>
                  <a:gd name="T28" fmla="*/ 8 w 90"/>
                  <a:gd name="T29" fmla="*/ 99 h 97"/>
                  <a:gd name="T30" fmla="*/ 3 w 90"/>
                  <a:gd name="T31" fmla="*/ 121 h 97"/>
                  <a:gd name="T32" fmla="*/ 3 w 90"/>
                  <a:gd name="T33" fmla="*/ 134 h 97"/>
                  <a:gd name="T34" fmla="*/ 3 w 90"/>
                  <a:gd name="T35" fmla="*/ 148 h 97"/>
                  <a:gd name="T36" fmla="*/ 8 w 90"/>
                  <a:gd name="T37" fmla="*/ 178 h 97"/>
                  <a:gd name="T38" fmla="*/ 11 w 90"/>
                  <a:gd name="T39" fmla="*/ 206 h 97"/>
                  <a:gd name="T40" fmla="*/ 22 w 90"/>
                  <a:gd name="T41" fmla="*/ 233 h 97"/>
                  <a:gd name="T42" fmla="*/ 30 w 90"/>
                  <a:gd name="T43" fmla="*/ 266 h 97"/>
                  <a:gd name="T44" fmla="*/ 22 w 90"/>
                  <a:gd name="T45" fmla="*/ 233 h 97"/>
                  <a:gd name="T46" fmla="*/ 16 w 90"/>
                  <a:gd name="T47" fmla="*/ 228 h 97"/>
                  <a:gd name="T48" fmla="*/ 14 w 90"/>
                  <a:gd name="T49" fmla="*/ 219 h 97"/>
                  <a:gd name="T50" fmla="*/ 8 w 90"/>
                  <a:gd name="T51" fmla="*/ 189 h 97"/>
                  <a:gd name="T52" fmla="*/ 0 w 90"/>
                  <a:gd name="T53" fmla="*/ 156 h 97"/>
                  <a:gd name="T54" fmla="*/ 0 w 90"/>
                  <a:gd name="T55" fmla="*/ 148 h 97"/>
                  <a:gd name="T56" fmla="*/ 0 w 90"/>
                  <a:gd name="T57" fmla="*/ 143 h 97"/>
                  <a:gd name="T58" fmla="*/ 0 w 90"/>
                  <a:gd name="T59" fmla="*/ 140 h 97"/>
                  <a:gd name="T60" fmla="*/ 0 w 90"/>
                  <a:gd name="T61" fmla="*/ 129 h 97"/>
                  <a:gd name="T62" fmla="*/ 3 w 90"/>
                  <a:gd name="T63" fmla="*/ 112 h 97"/>
                  <a:gd name="T64" fmla="*/ 11 w 90"/>
                  <a:gd name="T65" fmla="*/ 96 h 97"/>
                  <a:gd name="T66" fmla="*/ 22 w 90"/>
                  <a:gd name="T67" fmla="*/ 74 h 97"/>
                  <a:gd name="T68" fmla="*/ 36 w 90"/>
                  <a:gd name="T69" fmla="*/ 52 h 97"/>
                  <a:gd name="T70" fmla="*/ 52 w 90"/>
                  <a:gd name="T71" fmla="*/ 30 h 97"/>
                  <a:gd name="T72" fmla="*/ 80 w 90"/>
                  <a:gd name="T73" fmla="*/ 14 h 97"/>
                  <a:gd name="T74" fmla="*/ 107 w 90"/>
                  <a:gd name="T75" fmla="*/ 8 h 97"/>
                  <a:gd name="T76" fmla="*/ 134 w 90"/>
                  <a:gd name="T77" fmla="*/ 3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8 h 97"/>
                  <a:gd name="T84" fmla="*/ 236 w 90"/>
                  <a:gd name="T85" fmla="*/ 8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3"/>
                    </a:moveTo>
                    <a:lnTo>
                      <a:pt x="87" y="3"/>
                    </a:lnTo>
                    <a:lnTo>
                      <a:pt x="90" y="4"/>
                    </a:lnTo>
                    <a:lnTo>
                      <a:pt x="87" y="4"/>
                    </a:lnTo>
                    <a:lnTo>
                      <a:pt x="86" y="4"/>
                    </a:lnTo>
                    <a:lnTo>
                      <a:pt x="81" y="3"/>
                    </a:lnTo>
                    <a:lnTo>
                      <a:pt x="67" y="1"/>
                    </a:lnTo>
                    <a:lnTo>
                      <a:pt x="59" y="1"/>
                    </a:lnTo>
                    <a:lnTo>
                      <a:pt x="49" y="1"/>
                    </a:lnTo>
                    <a:lnTo>
                      <a:pt x="39" y="4"/>
                    </a:lnTo>
                    <a:lnTo>
                      <a:pt x="27" y="6"/>
                    </a:lnTo>
                    <a:lnTo>
                      <a:pt x="19" y="13"/>
                    </a:lnTo>
                    <a:lnTo>
                      <a:pt x="13" y="20"/>
                    </a:lnTo>
                    <a:lnTo>
                      <a:pt x="8" y="29"/>
                    </a:lnTo>
                    <a:lnTo>
                      <a:pt x="3" y="36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3" y="65"/>
                    </a:lnTo>
                    <a:lnTo>
                      <a:pt x="4" y="75"/>
                    </a:lnTo>
                    <a:lnTo>
                      <a:pt x="8" y="85"/>
                    </a:lnTo>
                    <a:lnTo>
                      <a:pt x="11" y="97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5" y="80"/>
                    </a:lnTo>
                    <a:lnTo>
                      <a:pt x="3" y="6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4" y="35"/>
                    </a:lnTo>
                    <a:lnTo>
                      <a:pt x="8" y="27"/>
                    </a:lnTo>
                    <a:lnTo>
                      <a:pt x="13" y="19"/>
                    </a:lnTo>
                    <a:lnTo>
                      <a:pt x="19" y="11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49" y="1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8" name="Freeform 519"/>
              <p:cNvSpPr>
                <a:spLocks/>
              </p:cNvSpPr>
              <p:nvPr/>
            </p:nvSpPr>
            <p:spPr bwMode="auto">
              <a:xfrm>
                <a:off x="2160" y="2913"/>
                <a:ext cx="247" cy="285"/>
              </a:xfrm>
              <a:custGeom>
                <a:avLst/>
                <a:gdLst>
                  <a:gd name="T0" fmla="*/ 55 w 90"/>
                  <a:gd name="T1" fmla="*/ 271 h 104"/>
                  <a:gd name="T2" fmla="*/ 55 w 90"/>
                  <a:gd name="T3" fmla="*/ 274 h 104"/>
                  <a:gd name="T4" fmla="*/ 60 w 90"/>
                  <a:gd name="T5" fmla="*/ 285 h 104"/>
                  <a:gd name="T6" fmla="*/ 55 w 90"/>
                  <a:gd name="T7" fmla="*/ 274 h 104"/>
                  <a:gd name="T8" fmla="*/ 52 w 90"/>
                  <a:gd name="T9" fmla="*/ 274 h 104"/>
                  <a:gd name="T10" fmla="*/ 52 w 90"/>
                  <a:gd name="T11" fmla="*/ 271 h 104"/>
                  <a:gd name="T12" fmla="*/ 44 w 90"/>
                  <a:gd name="T13" fmla="*/ 260 h 104"/>
                  <a:gd name="T14" fmla="*/ 25 w 90"/>
                  <a:gd name="T15" fmla="*/ 222 h 104"/>
                  <a:gd name="T16" fmla="*/ 14 w 90"/>
                  <a:gd name="T17" fmla="*/ 197 h 104"/>
                  <a:gd name="T18" fmla="*/ 8 w 90"/>
                  <a:gd name="T19" fmla="*/ 173 h 104"/>
                  <a:gd name="T20" fmla="*/ 0 w 90"/>
                  <a:gd name="T21" fmla="*/ 140 h 104"/>
                  <a:gd name="T22" fmla="*/ 3 w 90"/>
                  <a:gd name="T23" fmla="*/ 110 h 104"/>
                  <a:gd name="T24" fmla="*/ 14 w 90"/>
                  <a:gd name="T25" fmla="*/ 79 h 104"/>
                  <a:gd name="T26" fmla="*/ 27 w 90"/>
                  <a:gd name="T27" fmla="*/ 52 h 104"/>
                  <a:gd name="T28" fmla="*/ 44 w 90"/>
                  <a:gd name="T29" fmla="*/ 27 h 104"/>
                  <a:gd name="T30" fmla="*/ 55 w 90"/>
                  <a:gd name="T31" fmla="*/ 19 h 104"/>
                  <a:gd name="T32" fmla="*/ 66 w 90"/>
                  <a:gd name="T33" fmla="*/ 14 h 104"/>
                  <a:gd name="T34" fmla="*/ 85 w 90"/>
                  <a:gd name="T35" fmla="*/ 5 h 104"/>
                  <a:gd name="T36" fmla="*/ 102 w 90"/>
                  <a:gd name="T37" fmla="*/ 0 h 104"/>
                  <a:gd name="T38" fmla="*/ 115 w 90"/>
                  <a:gd name="T39" fmla="*/ 0 h 104"/>
                  <a:gd name="T40" fmla="*/ 126 w 90"/>
                  <a:gd name="T41" fmla="*/ 0 h 104"/>
                  <a:gd name="T42" fmla="*/ 151 w 90"/>
                  <a:gd name="T43" fmla="*/ 0 h 104"/>
                  <a:gd name="T44" fmla="*/ 181 w 90"/>
                  <a:gd name="T45" fmla="*/ 5 h 104"/>
                  <a:gd name="T46" fmla="*/ 195 w 90"/>
                  <a:gd name="T47" fmla="*/ 8 h 104"/>
                  <a:gd name="T48" fmla="*/ 209 w 90"/>
                  <a:gd name="T49" fmla="*/ 14 h 104"/>
                  <a:gd name="T50" fmla="*/ 247 w 90"/>
                  <a:gd name="T51" fmla="*/ 8 h 104"/>
                  <a:gd name="T52" fmla="*/ 209 w 90"/>
                  <a:gd name="T53" fmla="*/ 14 h 104"/>
                  <a:gd name="T54" fmla="*/ 209 w 90"/>
                  <a:gd name="T55" fmla="*/ 11 h 104"/>
                  <a:gd name="T56" fmla="*/ 206 w 90"/>
                  <a:gd name="T57" fmla="*/ 11 h 104"/>
                  <a:gd name="T58" fmla="*/ 195 w 90"/>
                  <a:gd name="T59" fmla="*/ 8 h 104"/>
                  <a:gd name="T60" fmla="*/ 165 w 90"/>
                  <a:gd name="T61" fmla="*/ 5 h 104"/>
                  <a:gd name="T62" fmla="*/ 113 w 90"/>
                  <a:gd name="T63" fmla="*/ 0 h 104"/>
                  <a:gd name="T64" fmla="*/ 99 w 90"/>
                  <a:gd name="T65" fmla="*/ 5 h 104"/>
                  <a:gd name="T66" fmla="*/ 82 w 90"/>
                  <a:gd name="T67" fmla="*/ 8 h 104"/>
                  <a:gd name="T68" fmla="*/ 60 w 90"/>
                  <a:gd name="T69" fmla="*/ 19 h 104"/>
                  <a:gd name="T70" fmla="*/ 52 w 90"/>
                  <a:gd name="T71" fmla="*/ 22 h 104"/>
                  <a:gd name="T72" fmla="*/ 41 w 90"/>
                  <a:gd name="T73" fmla="*/ 33 h 104"/>
                  <a:gd name="T74" fmla="*/ 27 w 90"/>
                  <a:gd name="T75" fmla="*/ 55 h 104"/>
                  <a:gd name="T76" fmla="*/ 14 w 90"/>
                  <a:gd name="T77" fmla="*/ 82 h 104"/>
                  <a:gd name="T78" fmla="*/ 3 w 90"/>
                  <a:gd name="T79" fmla="*/ 112 h 104"/>
                  <a:gd name="T80" fmla="*/ 3 w 90"/>
                  <a:gd name="T81" fmla="*/ 145 h 104"/>
                  <a:gd name="T82" fmla="*/ 8 w 90"/>
                  <a:gd name="T83" fmla="*/ 175 h 104"/>
                  <a:gd name="T84" fmla="*/ 16 w 90"/>
                  <a:gd name="T85" fmla="*/ 197 h 104"/>
                  <a:gd name="T86" fmla="*/ 27 w 90"/>
                  <a:gd name="T87" fmla="*/ 222 h 104"/>
                  <a:gd name="T88" fmla="*/ 47 w 90"/>
                  <a:gd name="T89" fmla="*/ 258 h 104"/>
                  <a:gd name="T90" fmla="*/ 55 w 90"/>
                  <a:gd name="T91" fmla="*/ 271 h 1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4">
                    <a:moveTo>
                      <a:pt x="20" y="99"/>
                    </a:moveTo>
                    <a:lnTo>
                      <a:pt x="20" y="100"/>
                    </a:lnTo>
                    <a:lnTo>
                      <a:pt x="22" y="104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99"/>
                    </a:lnTo>
                    <a:lnTo>
                      <a:pt x="16" y="95"/>
                    </a:lnTo>
                    <a:lnTo>
                      <a:pt x="9" y="81"/>
                    </a:lnTo>
                    <a:lnTo>
                      <a:pt x="5" y="72"/>
                    </a:lnTo>
                    <a:lnTo>
                      <a:pt x="3" y="6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5" y="29"/>
                    </a:lnTo>
                    <a:lnTo>
                      <a:pt x="10" y="19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4" y="5"/>
                    </a:lnTo>
                    <a:lnTo>
                      <a:pt x="31" y="2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5" y="0"/>
                    </a:lnTo>
                    <a:lnTo>
                      <a:pt x="66" y="2"/>
                    </a:lnTo>
                    <a:lnTo>
                      <a:pt x="71" y="3"/>
                    </a:lnTo>
                    <a:lnTo>
                      <a:pt x="76" y="5"/>
                    </a:lnTo>
                    <a:lnTo>
                      <a:pt x="90" y="3"/>
                    </a:lnTo>
                    <a:lnTo>
                      <a:pt x="76" y="5"/>
                    </a:lnTo>
                    <a:lnTo>
                      <a:pt x="76" y="4"/>
                    </a:lnTo>
                    <a:lnTo>
                      <a:pt x="75" y="4"/>
                    </a:lnTo>
                    <a:lnTo>
                      <a:pt x="71" y="3"/>
                    </a:lnTo>
                    <a:lnTo>
                      <a:pt x="60" y="2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3"/>
                    </a:lnTo>
                    <a:lnTo>
                      <a:pt x="22" y="7"/>
                    </a:lnTo>
                    <a:lnTo>
                      <a:pt x="19" y="8"/>
                    </a:lnTo>
                    <a:lnTo>
                      <a:pt x="15" y="12"/>
                    </a:lnTo>
                    <a:lnTo>
                      <a:pt x="10" y="20"/>
                    </a:lnTo>
                    <a:lnTo>
                      <a:pt x="5" y="30"/>
                    </a:lnTo>
                    <a:lnTo>
                      <a:pt x="1" y="41"/>
                    </a:lnTo>
                    <a:lnTo>
                      <a:pt x="1" y="53"/>
                    </a:lnTo>
                    <a:lnTo>
                      <a:pt x="3" y="64"/>
                    </a:lnTo>
                    <a:lnTo>
                      <a:pt x="6" y="72"/>
                    </a:lnTo>
                    <a:lnTo>
                      <a:pt x="10" y="81"/>
                    </a:lnTo>
                    <a:lnTo>
                      <a:pt x="17" y="94"/>
                    </a:lnTo>
                    <a:lnTo>
                      <a:pt x="20" y="9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19" name="Freeform 520"/>
              <p:cNvSpPr>
                <a:spLocks/>
              </p:cNvSpPr>
              <p:nvPr/>
            </p:nvSpPr>
            <p:spPr bwMode="auto">
              <a:xfrm>
                <a:off x="2185" y="3149"/>
                <a:ext cx="8" cy="36"/>
              </a:xfrm>
              <a:custGeom>
                <a:avLst/>
                <a:gdLst>
                  <a:gd name="T0" fmla="*/ 8 w 3"/>
                  <a:gd name="T1" fmla="*/ 36 h 13"/>
                  <a:gd name="T2" fmla="*/ 3 w 3"/>
                  <a:gd name="T3" fmla="*/ 25 h 13"/>
                  <a:gd name="T4" fmla="*/ 0 w 3"/>
                  <a:gd name="T5" fmla="*/ 14 h 13"/>
                  <a:gd name="T6" fmla="*/ 0 w 3"/>
                  <a:gd name="T7" fmla="*/ 8 h 13"/>
                  <a:gd name="T8" fmla="*/ 3 w 3"/>
                  <a:gd name="T9" fmla="*/ 3 h 13"/>
                  <a:gd name="T10" fmla="*/ 5 w 3"/>
                  <a:gd name="T11" fmla="*/ 0 h 13"/>
                  <a:gd name="T12" fmla="*/ 5 w 3"/>
                  <a:gd name="T13" fmla="*/ 3 h 13"/>
                  <a:gd name="T14" fmla="*/ 3 w 3"/>
                  <a:gd name="T15" fmla="*/ 11 h 13"/>
                  <a:gd name="T16" fmla="*/ 0 w 3"/>
                  <a:gd name="T17" fmla="*/ 14 h 13"/>
                  <a:gd name="T18" fmla="*/ 3 w 3"/>
                  <a:gd name="T19" fmla="*/ 22 h 13"/>
                  <a:gd name="T20" fmla="*/ 8 w 3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3">
                    <a:moveTo>
                      <a:pt x="3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0" name="Freeform 521"/>
              <p:cNvSpPr>
                <a:spLocks/>
              </p:cNvSpPr>
              <p:nvPr/>
            </p:nvSpPr>
            <p:spPr bwMode="auto">
              <a:xfrm>
                <a:off x="2177" y="2951"/>
                <a:ext cx="71" cy="258"/>
              </a:xfrm>
              <a:custGeom>
                <a:avLst/>
                <a:gdLst>
                  <a:gd name="T0" fmla="*/ 68 w 26"/>
                  <a:gd name="T1" fmla="*/ 253 h 94"/>
                  <a:gd name="T2" fmla="*/ 71 w 26"/>
                  <a:gd name="T3" fmla="*/ 258 h 94"/>
                  <a:gd name="T4" fmla="*/ 66 w 26"/>
                  <a:gd name="T5" fmla="*/ 253 h 94"/>
                  <a:gd name="T6" fmla="*/ 63 w 26"/>
                  <a:gd name="T7" fmla="*/ 242 h 94"/>
                  <a:gd name="T8" fmla="*/ 49 w 26"/>
                  <a:gd name="T9" fmla="*/ 225 h 94"/>
                  <a:gd name="T10" fmla="*/ 11 w 26"/>
                  <a:gd name="T11" fmla="*/ 167 h 94"/>
                  <a:gd name="T12" fmla="*/ 5 w 26"/>
                  <a:gd name="T13" fmla="*/ 151 h 94"/>
                  <a:gd name="T14" fmla="*/ 0 w 26"/>
                  <a:gd name="T15" fmla="*/ 134 h 94"/>
                  <a:gd name="T16" fmla="*/ 0 w 26"/>
                  <a:gd name="T17" fmla="*/ 102 h 94"/>
                  <a:gd name="T18" fmla="*/ 5 w 26"/>
                  <a:gd name="T19" fmla="*/ 80 h 94"/>
                  <a:gd name="T20" fmla="*/ 8 w 26"/>
                  <a:gd name="T21" fmla="*/ 71 h 94"/>
                  <a:gd name="T22" fmla="*/ 11 w 26"/>
                  <a:gd name="T23" fmla="*/ 55 h 94"/>
                  <a:gd name="T24" fmla="*/ 22 w 26"/>
                  <a:gd name="T25" fmla="*/ 19 h 94"/>
                  <a:gd name="T26" fmla="*/ 30 w 26"/>
                  <a:gd name="T27" fmla="*/ 0 h 94"/>
                  <a:gd name="T28" fmla="*/ 22 w 26"/>
                  <a:gd name="T29" fmla="*/ 19 h 94"/>
                  <a:gd name="T30" fmla="*/ 14 w 26"/>
                  <a:gd name="T31" fmla="*/ 47 h 94"/>
                  <a:gd name="T32" fmla="*/ 8 w 26"/>
                  <a:gd name="T33" fmla="*/ 74 h 94"/>
                  <a:gd name="T34" fmla="*/ 5 w 26"/>
                  <a:gd name="T35" fmla="*/ 82 h 94"/>
                  <a:gd name="T36" fmla="*/ 5 w 26"/>
                  <a:gd name="T37" fmla="*/ 107 h 94"/>
                  <a:gd name="T38" fmla="*/ 5 w 26"/>
                  <a:gd name="T39" fmla="*/ 134 h 94"/>
                  <a:gd name="T40" fmla="*/ 8 w 26"/>
                  <a:gd name="T41" fmla="*/ 151 h 94"/>
                  <a:gd name="T42" fmla="*/ 11 w 26"/>
                  <a:gd name="T43" fmla="*/ 167 h 94"/>
                  <a:gd name="T44" fmla="*/ 52 w 26"/>
                  <a:gd name="T45" fmla="*/ 225 h 94"/>
                  <a:gd name="T46" fmla="*/ 63 w 26"/>
                  <a:gd name="T47" fmla="*/ 242 h 94"/>
                  <a:gd name="T48" fmla="*/ 68 w 26"/>
                  <a:gd name="T49" fmla="*/ 253 h 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" h="94">
                    <a:moveTo>
                      <a:pt x="25" y="92"/>
                    </a:moveTo>
                    <a:lnTo>
                      <a:pt x="26" y="94"/>
                    </a:lnTo>
                    <a:lnTo>
                      <a:pt x="24" y="92"/>
                    </a:lnTo>
                    <a:lnTo>
                      <a:pt x="23" y="88"/>
                    </a:lnTo>
                    <a:lnTo>
                      <a:pt x="18" y="82"/>
                    </a:lnTo>
                    <a:lnTo>
                      <a:pt x="4" y="61"/>
                    </a:lnTo>
                    <a:lnTo>
                      <a:pt x="2" y="55"/>
                    </a:lnTo>
                    <a:lnTo>
                      <a:pt x="0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4" y="20"/>
                    </a:lnTo>
                    <a:lnTo>
                      <a:pt x="8" y="7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2" y="39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4" y="61"/>
                    </a:lnTo>
                    <a:lnTo>
                      <a:pt x="19" y="82"/>
                    </a:lnTo>
                    <a:lnTo>
                      <a:pt x="23" y="88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1" name="Freeform 522"/>
              <p:cNvSpPr>
                <a:spLocks/>
              </p:cNvSpPr>
              <p:nvPr/>
            </p:nvSpPr>
            <p:spPr bwMode="auto">
              <a:xfrm>
                <a:off x="2193" y="2927"/>
                <a:ext cx="228" cy="277"/>
              </a:xfrm>
              <a:custGeom>
                <a:avLst/>
                <a:gdLst>
                  <a:gd name="T0" fmla="*/ 214 w 83"/>
                  <a:gd name="T1" fmla="*/ 14 h 101"/>
                  <a:gd name="T2" fmla="*/ 228 w 83"/>
                  <a:gd name="T3" fmla="*/ 22 h 101"/>
                  <a:gd name="T4" fmla="*/ 214 w 83"/>
                  <a:gd name="T5" fmla="*/ 19 h 101"/>
                  <a:gd name="T6" fmla="*/ 209 w 83"/>
                  <a:gd name="T7" fmla="*/ 19 h 101"/>
                  <a:gd name="T8" fmla="*/ 146 w 83"/>
                  <a:gd name="T9" fmla="*/ 8 h 101"/>
                  <a:gd name="T10" fmla="*/ 118 w 83"/>
                  <a:gd name="T11" fmla="*/ 5 h 101"/>
                  <a:gd name="T12" fmla="*/ 80 w 83"/>
                  <a:gd name="T13" fmla="*/ 5 h 101"/>
                  <a:gd name="T14" fmla="*/ 63 w 83"/>
                  <a:gd name="T15" fmla="*/ 8 h 101"/>
                  <a:gd name="T16" fmla="*/ 47 w 83"/>
                  <a:gd name="T17" fmla="*/ 14 h 101"/>
                  <a:gd name="T18" fmla="*/ 33 w 83"/>
                  <a:gd name="T19" fmla="*/ 25 h 101"/>
                  <a:gd name="T20" fmla="*/ 22 w 83"/>
                  <a:gd name="T21" fmla="*/ 38 h 101"/>
                  <a:gd name="T22" fmla="*/ 11 w 83"/>
                  <a:gd name="T23" fmla="*/ 55 h 101"/>
                  <a:gd name="T24" fmla="*/ 5 w 83"/>
                  <a:gd name="T25" fmla="*/ 71 h 101"/>
                  <a:gd name="T26" fmla="*/ 5 w 83"/>
                  <a:gd name="T27" fmla="*/ 93 h 101"/>
                  <a:gd name="T28" fmla="*/ 5 w 83"/>
                  <a:gd name="T29" fmla="*/ 110 h 101"/>
                  <a:gd name="T30" fmla="*/ 8 w 83"/>
                  <a:gd name="T31" fmla="*/ 123 h 101"/>
                  <a:gd name="T32" fmla="*/ 11 w 83"/>
                  <a:gd name="T33" fmla="*/ 140 h 101"/>
                  <a:gd name="T34" fmla="*/ 25 w 83"/>
                  <a:gd name="T35" fmla="*/ 167 h 101"/>
                  <a:gd name="T36" fmla="*/ 38 w 83"/>
                  <a:gd name="T37" fmla="*/ 189 h 101"/>
                  <a:gd name="T38" fmla="*/ 52 w 83"/>
                  <a:gd name="T39" fmla="*/ 203 h 101"/>
                  <a:gd name="T40" fmla="*/ 66 w 83"/>
                  <a:gd name="T41" fmla="*/ 217 h 101"/>
                  <a:gd name="T42" fmla="*/ 96 w 83"/>
                  <a:gd name="T43" fmla="*/ 239 h 101"/>
                  <a:gd name="T44" fmla="*/ 126 w 83"/>
                  <a:gd name="T45" fmla="*/ 258 h 101"/>
                  <a:gd name="T46" fmla="*/ 146 w 83"/>
                  <a:gd name="T47" fmla="*/ 266 h 101"/>
                  <a:gd name="T48" fmla="*/ 162 w 83"/>
                  <a:gd name="T49" fmla="*/ 272 h 101"/>
                  <a:gd name="T50" fmla="*/ 206 w 83"/>
                  <a:gd name="T51" fmla="*/ 277 h 101"/>
                  <a:gd name="T52" fmla="*/ 159 w 83"/>
                  <a:gd name="T53" fmla="*/ 272 h 101"/>
                  <a:gd name="T54" fmla="*/ 154 w 83"/>
                  <a:gd name="T55" fmla="*/ 274 h 101"/>
                  <a:gd name="T56" fmla="*/ 146 w 83"/>
                  <a:gd name="T57" fmla="*/ 266 h 101"/>
                  <a:gd name="T58" fmla="*/ 110 w 83"/>
                  <a:gd name="T59" fmla="*/ 247 h 101"/>
                  <a:gd name="T60" fmla="*/ 77 w 83"/>
                  <a:gd name="T61" fmla="*/ 225 h 101"/>
                  <a:gd name="T62" fmla="*/ 63 w 83"/>
                  <a:gd name="T63" fmla="*/ 211 h 101"/>
                  <a:gd name="T64" fmla="*/ 49 w 83"/>
                  <a:gd name="T65" fmla="*/ 203 h 101"/>
                  <a:gd name="T66" fmla="*/ 36 w 83"/>
                  <a:gd name="T67" fmla="*/ 184 h 101"/>
                  <a:gd name="T68" fmla="*/ 22 w 83"/>
                  <a:gd name="T69" fmla="*/ 165 h 101"/>
                  <a:gd name="T70" fmla="*/ 11 w 83"/>
                  <a:gd name="T71" fmla="*/ 137 h 101"/>
                  <a:gd name="T72" fmla="*/ 0 w 83"/>
                  <a:gd name="T73" fmla="*/ 107 h 101"/>
                  <a:gd name="T74" fmla="*/ 0 w 83"/>
                  <a:gd name="T75" fmla="*/ 85 h 101"/>
                  <a:gd name="T76" fmla="*/ 8 w 83"/>
                  <a:gd name="T77" fmla="*/ 69 h 101"/>
                  <a:gd name="T78" fmla="*/ 22 w 83"/>
                  <a:gd name="T79" fmla="*/ 36 h 101"/>
                  <a:gd name="T80" fmla="*/ 33 w 83"/>
                  <a:gd name="T81" fmla="*/ 22 h 101"/>
                  <a:gd name="T82" fmla="*/ 49 w 83"/>
                  <a:gd name="T83" fmla="*/ 11 h 101"/>
                  <a:gd name="T84" fmla="*/ 66 w 83"/>
                  <a:gd name="T85" fmla="*/ 5 h 101"/>
                  <a:gd name="T86" fmla="*/ 82 w 83"/>
                  <a:gd name="T87" fmla="*/ 0 h 101"/>
                  <a:gd name="T88" fmla="*/ 118 w 83"/>
                  <a:gd name="T89" fmla="*/ 5 h 101"/>
                  <a:gd name="T90" fmla="*/ 148 w 83"/>
                  <a:gd name="T91" fmla="*/ 8 h 101"/>
                  <a:gd name="T92" fmla="*/ 214 w 83"/>
                  <a:gd name="T93" fmla="*/ 14 h 1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3" h="101">
                    <a:moveTo>
                      <a:pt x="78" y="5"/>
                    </a:moveTo>
                    <a:lnTo>
                      <a:pt x="83" y="8"/>
                    </a:lnTo>
                    <a:lnTo>
                      <a:pt x="78" y="7"/>
                    </a:lnTo>
                    <a:lnTo>
                      <a:pt x="76" y="7"/>
                    </a:lnTo>
                    <a:lnTo>
                      <a:pt x="53" y="3"/>
                    </a:lnTo>
                    <a:lnTo>
                      <a:pt x="43" y="2"/>
                    </a:lnTo>
                    <a:lnTo>
                      <a:pt x="29" y="2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2" y="9"/>
                    </a:lnTo>
                    <a:lnTo>
                      <a:pt x="8" y="14"/>
                    </a:lnTo>
                    <a:lnTo>
                      <a:pt x="4" y="20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3" y="45"/>
                    </a:lnTo>
                    <a:lnTo>
                      <a:pt x="4" y="51"/>
                    </a:lnTo>
                    <a:lnTo>
                      <a:pt x="9" y="61"/>
                    </a:lnTo>
                    <a:lnTo>
                      <a:pt x="14" y="69"/>
                    </a:lnTo>
                    <a:lnTo>
                      <a:pt x="19" y="74"/>
                    </a:lnTo>
                    <a:lnTo>
                      <a:pt x="24" y="79"/>
                    </a:lnTo>
                    <a:lnTo>
                      <a:pt x="35" y="87"/>
                    </a:lnTo>
                    <a:lnTo>
                      <a:pt x="46" y="94"/>
                    </a:lnTo>
                    <a:lnTo>
                      <a:pt x="53" y="97"/>
                    </a:lnTo>
                    <a:lnTo>
                      <a:pt x="59" y="99"/>
                    </a:lnTo>
                    <a:lnTo>
                      <a:pt x="75" y="101"/>
                    </a:lnTo>
                    <a:lnTo>
                      <a:pt x="58" y="99"/>
                    </a:lnTo>
                    <a:lnTo>
                      <a:pt x="56" y="100"/>
                    </a:lnTo>
                    <a:lnTo>
                      <a:pt x="53" y="97"/>
                    </a:lnTo>
                    <a:lnTo>
                      <a:pt x="40" y="90"/>
                    </a:lnTo>
                    <a:lnTo>
                      <a:pt x="28" y="82"/>
                    </a:lnTo>
                    <a:lnTo>
                      <a:pt x="23" y="77"/>
                    </a:lnTo>
                    <a:lnTo>
                      <a:pt x="18" y="74"/>
                    </a:lnTo>
                    <a:lnTo>
                      <a:pt x="13" y="67"/>
                    </a:lnTo>
                    <a:lnTo>
                      <a:pt x="8" y="60"/>
                    </a:lnTo>
                    <a:lnTo>
                      <a:pt x="4" y="50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0" y="0"/>
                    </a:lnTo>
                    <a:lnTo>
                      <a:pt x="43" y="2"/>
                    </a:lnTo>
                    <a:lnTo>
                      <a:pt x="54" y="3"/>
                    </a:lnTo>
                    <a:lnTo>
                      <a:pt x="7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2" name="Freeform 523"/>
              <p:cNvSpPr>
                <a:spLocks/>
              </p:cNvSpPr>
              <p:nvPr/>
            </p:nvSpPr>
            <p:spPr bwMode="auto">
              <a:xfrm>
                <a:off x="2339" y="3209"/>
                <a:ext cx="41" cy="11"/>
              </a:xfrm>
              <a:custGeom>
                <a:avLst/>
                <a:gdLst>
                  <a:gd name="T0" fmla="*/ 41 w 15"/>
                  <a:gd name="T1" fmla="*/ 11 h 4"/>
                  <a:gd name="T2" fmla="*/ 27 w 15"/>
                  <a:gd name="T3" fmla="*/ 11 h 4"/>
                  <a:gd name="T4" fmla="*/ 8 w 15"/>
                  <a:gd name="T5" fmla="*/ 8 h 4"/>
                  <a:gd name="T6" fmla="*/ 3 w 15"/>
                  <a:gd name="T7" fmla="*/ 6 h 4"/>
                  <a:gd name="T8" fmla="*/ 0 w 15"/>
                  <a:gd name="T9" fmla="*/ 0 h 4"/>
                  <a:gd name="T10" fmla="*/ 3 w 15"/>
                  <a:gd name="T11" fmla="*/ 6 h 4"/>
                  <a:gd name="T12" fmla="*/ 14 w 15"/>
                  <a:gd name="T13" fmla="*/ 6 h 4"/>
                  <a:gd name="T14" fmla="*/ 27 w 15"/>
                  <a:gd name="T15" fmla="*/ 8 h 4"/>
                  <a:gd name="T16" fmla="*/ 41 w 15"/>
                  <a:gd name="T17" fmla="*/ 11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0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3" name="Freeform 524"/>
              <p:cNvSpPr>
                <a:spLocks/>
              </p:cNvSpPr>
              <p:nvPr/>
            </p:nvSpPr>
            <p:spPr bwMode="auto">
              <a:xfrm>
                <a:off x="2245" y="3149"/>
                <a:ext cx="80" cy="58"/>
              </a:xfrm>
              <a:custGeom>
                <a:avLst/>
                <a:gdLst>
                  <a:gd name="T0" fmla="*/ 80 w 29"/>
                  <a:gd name="T1" fmla="*/ 55 h 21"/>
                  <a:gd name="T2" fmla="*/ 80 w 29"/>
                  <a:gd name="T3" fmla="*/ 58 h 21"/>
                  <a:gd name="T4" fmla="*/ 50 w 29"/>
                  <a:gd name="T5" fmla="*/ 39 h 21"/>
                  <a:gd name="T6" fmla="*/ 25 w 29"/>
                  <a:gd name="T7" fmla="*/ 14 h 21"/>
                  <a:gd name="T8" fmla="*/ 17 w 29"/>
                  <a:gd name="T9" fmla="*/ 11 h 21"/>
                  <a:gd name="T10" fmla="*/ 8 w 29"/>
                  <a:gd name="T11" fmla="*/ 3 h 21"/>
                  <a:gd name="T12" fmla="*/ 0 w 29"/>
                  <a:gd name="T13" fmla="*/ 0 h 21"/>
                  <a:gd name="T14" fmla="*/ 8 w 29"/>
                  <a:gd name="T15" fmla="*/ 3 h 21"/>
                  <a:gd name="T16" fmla="*/ 25 w 29"/>
                  <a:gd name="T17" fmla="*/ 14 h 21"/>
                  <a:gd name="T18" fmla="*/ 52 w 29"/>
                  <a:gd name="T19" fmla="*/ 36 h 21"/>
                  <a:gd name="T20" fmla="*/ 80 w 29"/>
                  <a:gd name="T21" fmla="*/ 55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29" y="20"/>
                    </a:moveTo>
                    <a:lnTo>
                      <a:pt x="29" y="21"/>
                    </a:lnTo>
                    <a:lnTo>
                      <a:pt x="18" y="14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4" name="Freeform 525"/>
              <p:cNvSpPr>
                <a:spLocks/>
              </p:cNvSpPr>
              <p:nvPr/>
            </p:nvSpPr>
            <p:spPr bwMode="auto">
              <a:xfrm>
                <a:off x="2190" y="3047"/>
                <a:ext cx="135" cy="173"/>
              </a:xfrm>
              <a:custGeom>
                <a:avLst/>
                <a:gdLst>
                  <a:gd name="T0" fmla="*/ 129 w 49"/>
                  <a:gd name="T1" fmla="*/ 170 h 63"/>
                  <a:gd name="T2" fmla="*/ 135 w 49"/>
                  <a:gd name="T3" fmla="*/ 173 h 63"/>
                  <a:gd name="T4" fmla="*/ 129 w 49"/>
                  <a:gd name="T5" fmla="*/ 173 h 63"/>
                  <a:gd name="T6" fmla="*/ 127 w 49"/>
                  <a:gd name="T7" fmla="*/ 173 h 63"/>
                  <a:gd name="T8" fmla="*/ 121 w 49"/>
                  <a:gd name="T9" fmla="*/ 170 h 63"/>
                  <a:gd name="T10" fmla="*/ 107 w 49"/>
                  <a:gd name="T11" fmla="*/ 159 h 63"/>
                  <a:gd name="T12" fmla="*/ 66 w 49"/>
                  <a:gd name="T13" fmla="*/ 118 h 63"/>
                  <a:gd name="T14" fmla="*/ 30 w 49"/>
                  <a:gd name="T15" fmla="*/ 82 h 63"/>
                  <a:gd name="T16" fmla="*/ 17 w 49"/>
                  <a:gd name="T17" fmla="*/ 60 h 63"/>
                  <a:gd name="T18" fmla="*/ 8 w 49"/>
                  <a:gd name="T19" fmla="*/ 47 h 63"/>
                  <a:gd name="T20" fmla="*/ 0 w 49"/>
                  <a:gd name="T21" fmla="*/ 33 h 63"/>
                  <a:gd name="T22" fmla="*/ 0 w 49"/>
                  <a:gd name="T23" fmla="*/ 19 h 63"/>
                  <a:gd name="T24" fmla="*/ 0 w 49"/>
                  <a:gd name="T25" fmla="*/ 0 h 63"/>
                  <a:gd name="T26" fmla="*/ 0 w 49"/>
                  <a:gd name="T27" fmla="*/ 19 h 63"/>
                  <a:gd name="T28" fmla="*/ 0 w 49"/>
                  <a:gd name="T29" fmla="*/ 27 h 63"/>
                  <a:gd name="T30" fmla="*/ 8 w 49"/>
                  <a:gd name="T31" fmla="*/ 41 h 63"/>
                  <a:gd name="T32" fmla="*/ 14 w 49"/>
                  <a:gd name="T33" fmla="*/ 55 h 63"/>
                  <a:gd name="T34" fmla="*/ 17 w 49"/>
                  <a:gd name="T35" fmla="*/ 60 h 63"/>
                  <a:gd name="T36" fmla="*/ 22 w 49"/>
                  <a:gd name="T37" fmla="*/ 69 h 63"/>
                  <a:gd name="T38" fmla="*/ 30 w 49"/>
                  <a:gd name="T39" fmla="*/ 82 h 63"/>
                  <a:gd name="T40" fmla="*/ 69 w 49"/>
                  <a:gd name="T41" fmla="*/ 118 h 63"/>
                  <a:gd name="T42" fmla="*/ 107 w 49"/>
                  <a:gd name="T43" fmla="*/ 157 h 63"/>
                  <a:gd name="T44" fmla="*/ 124 w 49"/>
                  <a:gd name="T45" fmla="*/ 170 h 63"/>
                  <a:gd name="T46" fmla="*/ 127 w 49"/>
                  <a:gd name="T47" fmla="*/ 170 h 63"/>
                  <a:gd name="T48" fmla="*/ 129 w 49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9" h="63">
                    <a:moveTo>
                      <a:pt x="47" y="62"/>
                    </a:moveTo>
                    <a:lnTo>
                      <a:pt x="49" y="63"/>
                    </a:lnTo>
                    <a:lnTo>
                      <a:pt x="47" y="63"/>
                    </a:lnTo>
                    <a:lnTo>
                      <a:pt x="46" y="63"/>
                    </a:lnTo>
                    <a:lnTo>
                      <a:pt x="44" y="62"/>
                    </a:lnTo>
                    <a:lnTo>
                      <a:pt x="39" y="58"/>
                    </a:lnTo>
                    <a:lnTo>
                      <a:pt x="24" y="43"/>
                    </a:lnTo>
                    <a:lnTo>
                      <a:pt x="11" y="30"/>
                    </a:lnTo>
                    <a:lnTo>
                      <a:pt x="6" y="22"/>
                    </a:lnTo>
                    <a:lnTo>
                      <a:pt x="3" y="17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6" y="22"/>
                    </a:lnTo>
                    <a:lnTo>
                      <a:pt x="8" y="25"/>
                    </a:lnTo>
                    <a:lnTo>
                      <a:pt x="11" y="30"/>
                    </a:lnTo>
                    <a:lnTo>
                      <a:pt x="25" y="43"/>
                    </a:lnTo>
                    <a:lnTo>
                      <a:pt x="39" y="57"/>
                    </a:lnTo>
                    <a:lnTo>
                      <a:pt x="45" y="62"/>
                    </a:lnTo>
                    <a:lnTo>
                      <a:pt x="46" y="62"/>
                    </a:lnTo>
                    <a:lnTo>
                      <a:pt x="47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5" name="Freeform 526"/>
              <p:cNvSpPr>
                <a:spLocks/>
              </p:cNvSpPr>
              <p:nvPr/>
            </p:nvSpPr>
            <p:spPr bwMode="auto">
              <a:xfrm>
                <a:off x="2185" y="3089"/>
                <a:ext cx="99" cy="129"/>
              </a:xfrm>
              <a:custGeom>
                <a:avLst/>
                <a:gdLst>
                  <a:gd name="T0" fmla="*/ 99 w 36"/>
                  <a:gd name="T1" fmla="*/ 126 h 47"/>
                  <a:gd name="T2" fmla="*/ 99 w 36"/>
                  <a:gd name="T3" fmla="*/ 129 h 47"/>
                  <a:gd name="T4" fmla="*/ 96 w 36"/>
                  <a:gd name="T5" fmla="*/ 129 h 47"/>
                  <a:gd name="T6" fmla="*/ 96 w 36"/>
                  <a:gd name="T7" fmla="*/ 126 h 47"/>
                  <a:gd name="T8" fmla="*/ 83 w 36"/>
                  <a:gd name="T9" fmla="*/ 115 h 47"/>
                  <a:gd name="T10" fmla="*/ 55 w 36"/>
                  <a:gd name="T11" fmla="*/ 85 h 47"/>
                  <a:gd name="T12" fmla="*/ 30 w 36"/>
                  <a:gd name="T13" fmla="*/ 55 h 47"/>
                  <a:gd name="T14" fmla="*/ 22 w 36"/>
                  <a:gd name="T15" fmla="*/ 44 h 47"/>
                  <a:gd name="T16" fmla="*/ 22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2 w 36"/>
                  <a:gd name="T25" fmla="*/ 36 h 47"/>
                  <a:gd name="T26" fmla="*/ 28 w 36"/>
                  <a:gd name="T27" fmla="*/ 44 h 47"/>
                  <a:gd name="T28" fmla="*/ 33 w 36"/>
                  <a:gd name="T29" fmla="*/ 55 h 47"/>
                  <a:gd name="T30" fmla="*/ 58 w 36"/>
                  <a:gd name="T31" fmla="*/ 85 h 47"/>
                  <a:gd name="T32" fmla="*/ 83 w 36"/>
                  <a:gd name="T33" fmla="*/ 113 h 47"/>
                  <a:gd name="T34" fmla="*/ 99 w 36"/>
                  <a:gd name="T35" fmla="*/ 126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6"/>
                    </a:moveTo>
                    <a:lnTo>
                      <a:pt x="36" y="47"/>
                    </a:lnTo>
                    <a:lnTo>
                      <a:pt x="35" y="47"/>
                    </a:lnTo>
                    <a:lnTo>
                      <a:pt x="35" y="46"/>
                    </a:lnTo>
                    <a:lnTo>
                      <a:pt x="30" y="42"/>
                    </a:lnTo>
                    <a:lnTo>
                      <a:pt x="20" y="31"/>
                    </a:lnTo>
                    <a:lnTo>
                      <a:pt x="11" y="20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12" y="20"/>
                    </a:lnTo>
                    <a:lnTo>
                      <a:pt x="21" y="31"/>
                    </a:lnTo>
                    <a:lnTo>
                      <a:pt x="30" y="41"/>
                    </a:lnTo>
                    <a:lnTo>
                      <a:pt x="36" y="4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6" name="Freeform 527"/>
              <p:cNvSpPr>
                <a:spLocks/>
              </p:cNvSpPr>
              <p:nvPr/>
            </p:nvSpPr>
            <p:spPr bwMode="auto">
              <a:xfrm>
                <a:off x="2207" y="2940"/>
                <a:ext cx="214" cy="250"/>
              </a:xfrm>
              <a:custGeom>
                <a:avLst/>
                <a:gdLst>
                  <a:gd name="T0" fmla="*/ 181 w 78"/>
                  <a:gd name="T1" fmla="*/ 250 h 91"/>
                  <a:gd name="T2" fmla="*/ 187 w 78"/>
                  <a:gd name="T3" fmla="*/ 250 h 91"/>
                  <a:gd name="T4" fmla="*/ 195 w 78"/>
                  <a:gd name="T5" fmla="*/ 250 h 91"/>
                  <a:gd name="T6" fmla="*/ 187 w 78"/>
                  <a:gd name="T7" fmla="*/ 250 h 91"/>
                  <a:gd name="T8" fmla="*/ 181 w 78"/>
                  <a:gd name="T9" fmla="*/ 250 h 91"/>
                  <a:gd name="T10" fmla="*/ 165 w 78"/>
                  <a:gd name="T11" fmla="*/ 247 h 91"/>
                  <a:gd name="T12" fmla="*/ 145 w 78"/>
                  <a:gd name="T13" fmla="*/ 239 h 91"/>
                  <a:gd name="T14" fmla="*/ 121 w 78"/>
                  <a:gd name="T15" fmla="*/ 234 h 91"/>
                  <a:gd name="T16" fmla="*/ 96 w 78"/>
                  <a:gd name="T17" fmla="*/ 220 h 91"/>
                  <a:gd name="T18" fmla="*/ 69 w 78"/>
                  <a:gd name="T19" fmla="*/ 203 h 91"/>
                  <a:gd name="T20" fmla="*/ 47 w 78"/>
                  <a:gd name="T21" fmla="*/ 179 h 91"/>
                  <a:gd name="T22" fmla="*/ 25 w 78"/>
                  <a:gd name="T23" fmla="*/ 151 h 91"/>
                  <a:gd name="T24" fmla="*/ 14 w 78"/>
                  <a:gd name="T25" fmla="*/ 135 h 91"/>
                  <a:gd name="T26" fmla="*/ 8 w 78"/>
                  <a:gd name="T27" fmla="*/ 118 h 91"/>
                  <a:gd name="T28" fmla="*/ 5 w 78"/>
                  <a:gd name="T29" fmla="*/ 104 h 91"/>
                  <a:gd name="T30" fmla="*/ 0 w 78"/>
                  <a:gd name="T31" fmla="*/ 85 h 91"/>
                  <a:gd name="T32" fmla="*/ 5 w 78"/>
                  <a:gd name="T33" fmla="*/ 69 h 91"/>
                  <a:gd name="T34" fmla="*/ 8 w 78"/>
                  <a:gd name="T35" fmla="*/ 55 h 91"/>
                  <a:gd name="T36" fmla="*/ 11 w 78"/>
                  <a:gd name="T37" fmla="*/ 41 h 91"/>
                  <a:gd name="T38" fmla="*/ 19 w 78"/>
                  <a:gd name="T39" fmla="*/ 27 h 91"/>
                  <a:gd name="T40" fmla="*/ 27 w 78"/>
                  <a:gd name="T41" fmla="*/ 19 h 91"/>
                  <a:gd name="T42" fmla="*/ 36 w 78"/>
                  <a:gd name="T43" fmla="*/ 11 h 91"/>
                  <a:gd name="T44" fmla="*/ 52 w 78"/>
                  <a:gd name="T45" fmla="*/ 5 h 91"/>
                  <a:gd name="T46" fmla="*/ 69 w 78"/>
                  <a:gd name="T47" fmla="*/ 0 h 91"/>
                  <a:gd name="T48" fmla="*/ 104 w 78"/>
                  <a:gd name="T49" fmla="*/ 5 h 91"/>
                  <a:gd name="T50" fmla="*/ 173 w 78"/>
                  <a:gd name="T51" fmla="*/ 19 h 91"/>
                  <a:gd name="T52" fmla="*/ 214 w 78"/>
                  <a:gd name="T53" fmla="*/ 30 h 91"/>
                  <a:gd name="T54" fmla="*/ 167 w 78"/>
                  <a:gd name="T55" fmla="*/ 22 h 91"/>
                  <a:gd name="T56" fmla="*/ 118 w 78"/>
                  <a:gd name="T57" fmla="*/ 8 h 91"/>
                  <a:gd name="T58" fmla="*/ 80 w 78"/>
                  <a:gd name="T59" fmla="*/ 5 h 91"/>
                  <a:gd name="T60" fmla="*/ 69 w 78"/>
                  <a:gd name="T61" fmla="*/ 0 h 91"/>
                  <a:gd name="T62" fmla="*/ 63 w 78"/>
                  <a:gd name="T63" fmla="*/ 5 h 91"/>
                  <a:gd name="T64" fmla="*/ 49 w 78"/>
                  <a:gd name="T65" fmla="*/ 8 h 91"/>
                  <a:gd name="T66" fmla="*/ 33 w 78"/>
                  <a:gd name="T67" fmla="*/ 14 h 91"/>
                  <a:gd name="T68" fmla="*/ 25 w 78"/>
                  <a:gd name="T69" fmla="*/ 22 h 91"/>
                  <a:gd name="T70" fmla="*/ 19 w 78"/>
                  <a:gd name="T71" fmla="*/ 30 h 91"/>
                  <a:gd name="T72" fmla="*/ 11 w 78"/>
                  <a:gd name="T73" fmla="*/ 44 h 91"/>
                  <a:gd name="T74" fmla="*/ 8 w 78"/>
                  <a:gd name="T75" fmla="*/ 58 h 91"/>
                  <a:gd name="T76" fmla="*/ 5 w 78"/>
                  <a:gd name="T77" fmla="*/ 71 h 91"/>
                  <a:gd name="T78" fmla="*/ 5 w 78"/>
                  <a:gd name="T79" fmla="*/ 91 h 91"/>
                  <a:gd name="T80" fmla="*/ 5 w 78"/>
                  <a:gd name="T81" fmla="*/ 104 h 91"/>
                  <a:gd name="T82" fmla="*/ 11 w 78"/>
                  <a:gd name="T83" fmla="*/ 121 h 91"/>
                  <a:gd name="T84" fmla="*/ 19 w 78"/>
                  <a:gd name="T85" fmla="*/ 137 h 91"/>
                  <a:gd name="T86" fmla="*/ 25 w 78"/>
                  <a:gd name="T87" fmla="*/ 151 h 91"/>
                  <a:gd name="T88" fmla="*/ 49 w 78"/>
                  <a:gd name="T89" fmla="*/ 179 h 91"/>
                  <a:gd name="T90" fmla="*/ 74 w 78"/>
                  <a:gd name="T91" fmla="*/ 203 h 91"/>
                  <a:gd name="T92" fmla="*/ 96 w 78"/>
                  <a:gd name="T93" fmla="*/ 220 h 91"/>
                  <a:gd name="T94" fmla="*/ 123 w 78"/>
                  <a:gd name="T95" fmla="*/ 234 h 91"/>
                  <a:gd name="T96" fmla="*/ 145 w 78"/>
                  <a:gd name="T97" fmla="*/ 239 h 91"/>
                  <a:gd name="T98" fmla="*/ 165 w 78"/>
                  <a:gd name="T99" fmla="*/ 247 h 91"/>
                  <a:gd name="T100" fmla="*/ 181 w 78"/>
                  <a:gd name="T101" fmla="*/ 250 h 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" h="91">
                    <a:moveTo>
                      <a:pt x="66" y="91"/>
                    </a:moveTo>
                    <a:lnTo>
                      <a:pt x="68" y="91"/>
                    </a:lnTo>
                    <a:lnTo>
                      <a:pt x="71" y="91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0" y="90"/>
                    </a:lnTo>
                    <a:lnTo>
                      <a:pt x="53" y="87"/>
                    </a:lnTo>
                    <a:lnTo>
                      <a:pt x="44" y="85"/>
                    </a:lnTo>
                    <a:lnTo>
                      <a:pt x="35" y="80"/>
                    </a:lnTo>
                    <a:lnTo>
                      <a:pt x="25" y="74"/>
                    </a:lnTo>
                    <a:lnTo>
                      <a:pt x="17" y="65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3" y="43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8" y="2"/>
                    </a:lnTo>
                    <a:lnTo>
                      <a:pt x="63" y="7"/>
                    </a:lnTo>
                    <a:lnTo>
                      <a:pt x="78" y="11"/>
                    </a:lnTo>
                    <a:lnTo>
                      <a:pt x="61" y="8"/>
                    </a:lnTo>
                    <a:lnTo>
                      <a:pt x="43" y="3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4" y="16"/>
                    </a:lnTo>
                    <a:lnTo>
                      <a:pt x="3" y="21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7" y="50"/>
                    </a:lnTo>
                    <a:lnTo>
                      <a:pt x="9" y="55"/>
                    </a:lnTo>
                    <a:lnTo>
                      <a:pt x="18" y="65"/>
                    </a:lnTo>
                    <a:lnTo>
                      <a:pt x="27" y="74"/>
                    </a:lnTo>
                    <a:lnTo>
                      <a:pt x="35" y="80"/>
                    </a:lnTo>
                    <a:lnTo>
                      <a:pt x="45" y="85"/>
                    </a:lnTo>
                    <a:lnTo>
                      <a:pt x="53" y="87"/>
                    </a:lnTo>
                    <a:lnTo>
                      <a:pt x="60" y="90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7" name="Freeform 528"/>
              <p:cNvSpPr>
                <a:spLocks/>
              </p:cNvSpPr>
              <p:nvPr/>
            </p:nvSpPr>
            <p:spPr bwMode="auto">
              <a:xfrm>
                <a:off x="2221" y="2954"/>
                <a:ext cx="216" cy="222"/>
              </a:xfrm>
              <a:custGeom>
                <a:avLst/>
                <a:gdLst>
                  <a:gd name="T0" fmla="*/ 202 w 79"/>
                  <a:gd name="T1" fmla="*/ 38 h 81"/>
                  <a:gd name="T2" fmla="*/ 205 w 79"/>
                  <a:gd name="T3" fmla="*/ 38 h 81"/>
                  <a:gd name="T4" fmla="*/ 216 w 79"/>
                  <a:gd name="T5" fmla="*/ 38 h 81"/>
                  <a:gd name="T6" fmla="*/ 205 w 79"/>
                  <a:gd name="T7" fmla="*/ 38 h 81"/>
                  <a:gd name="T8" fmla="*/ 202 w 79"/>
                  <a:gd name="T9" fmla="*/ 38 h 81"/>
                  <a:gd name="T10" fmla="*/ 186 w 79"/>
                  <a:gd name="T11" fmla="*/ 38 h 81"/>
                  <a:gd name="T12" fmla="*/ 167 w 79"/>
                  <a:gd name="T13" fmla="*/ 36 h 81"/>
                  <a:gd name="T14" fmla="*/ 145 w 79"/>
                  <a:gd name="T15" fmla="*/ 27 h 81"/>
                  <a:gd name="T16" fmla="*/ 120 w 79"/>
                  <a:gd name="T17" fmla="*/ 16 h 81"/>
                  <a:gd name="T18" fmla="*/ 90 w 79"/>
                  <a:gd name="T19" fmla="*/ 5 h 81"/>
                  <a:gd name="T20" fmla="*/ 74 w 79"/>
                  <a:gd name="T21" fmla="*/ 5 h 81"/>
                  <a:gd name="T22" fmla="*/ 60 w 79"/>
                  <a:gd name="T23" fmla="*/ 5 h 81"/>
                  <a:gd name="T24" fmla="*/ 41 w 79"/>
                  <a:gd name="T25" fmla="*/ 8 h 81"/>
                  <a:gd name="T26" fmla="*/ 25 w 79"/>
                  <a:gd name="T27" fmla="*/ 16 h 81"/>
                  <a:gd name="T28" fmla="*/ 14 w 79"/>
                  <a:gd name="T29" fmla="*/ 27 h 81"/>
                  <a:gd name="T30" fmla="*/ 5 w 79"/>
                  <a:gd name="T31" fmla="*/ 41 h 81"/>
                  <a:gd name="T32" fmla="*/ 5 w 79"/>
                  <a:gd name="T33" fmla="*/ 58 h 81"/>
                  <a:gd name="T34" fmla="*/ 5 w 79"/>
                  <a:gd name="T35" fmla="*/ 77 h 81"/>
                  <a:gd name="T36" fmla="*/ 14 w 79"/>
                  <a:gd name="T37" fmla="*/ 107 h 81"/>
                  <a:gd name="T38" fmla="*/ 25 w 79"/>
                  <a:gd name="T39" fmla="*/ 132 h 81"/>
                  <a:gd name="T40" fmla="*/ 38 w 79"/>
                  <a:gd name="T41" fmla="*/ 148 h 81"/>
                  <a:gd name="T42" fmla="*/ 49 w 79"/>
                  <a:gd name="T43" fmla="*/ 162 h 81"/>
                  <a:gd name="T44" fmla="*/ 63 w 79"/>
                  <a:gd name="T45" fmla="*/ 170 h 81"/>
                  <a:gd name="T46" fmla="*/ 93 w 79"/>
                  <a:gd name="T47" fmla="*/ 189 h 81"/>
                  <a:gd name="T48" fmla="*/ 120 w 79"/>
                  <a:gd name="T49" fmla="*/ 203 h 81"/>
                  <a:gd name="T50" fmla="*/ 153 w 79"/>
                  <a:gd name="T51" fmla="*/ 217 h 81"/>
                  <a:gd name="T52" fmla="*/ 194 w 79"/>
                  <a:gd name="T53" fmla="*/ 222 h 81"/>
                  <a:gd name="T54" fmla="*/ 150 w 79"/>
                  <a:gd name="T55" fmla="*/ 217 h 81"/>
                  <a:gd name="T56" fmla="*/ 137 w 79"/>
                  <a:gd name="T57" fmla="*/ 211 h 81"/>
                  <a:gd name="T58" fmla="*/ 104 w 79"/>
                  <a:gd name="T59" fmla="*/ 195 h 81"/>
                  <a:gd name="T60" fmla="*/ 74 w 79"/>
                  <a:gd name="T61" fmla="*/ 178 h 81"/>
                  <a:gd name="T62" fmla="*/ 60 w 79"/>
                  <a:gd name="T63" fmla="*/ 167 h 81"/>
                  <a:gd name="T64" fmla="*/ 46 w 79"/>
                  <a:gd name="T65" fmla="*/ 156 h 81"/>
                  <a:gd name="T66" fmla="*/ 33 w 79"/>
                  <a:gd name="T67" fmla="*/ 148 h 81"/>
                  <a:gd name="T68" fmla="*/ 19 w 79"/>
                  <a:gd name="T69" fmla="*/ 126 h 81"/>
                  <a:gd name="T70" fmla="*/ 11 w 79"/>
                  <a:gd name="T71" fmla="*/ 104 h 81"/>
                  <a:gd name="T72" fmla="*/ 5 w 79"/>
                  <a:gd name="T73" fmla="*/ 71 h 81"/>
                  <a:gd name="T74" fmla="*/ 0 w 79"/>
                  <a:gd name="T75" fmla="*/ 55 h 81"/>
                  <a:gd name="T76" fmla="*/ 5 w 79"/>
                  <a:gd name="T77" fmla="*/ 41 h 81"/>
                  <a:gd name="T78" fmla="*/ 14 w 79"/>
                  <a:gd name="T79" fmla="*/ 25 h 81"/>
                  <a:gd name="T80" fmla="*/ 27 w 79"/>
                  <a:gd name="T81" fmla="*/ 14 h 81"/>
                  <a:gd name="T82" fmla="*/ 41 w 79"/>
                  <a:gd name="T83" fmla="*/ 5 h 81"/>
                  <a:gd name="T84" fmla="*/ 60 w 79"/>
                  <a:gd name="T85" fmla="*/ 0 h 81"/>
                  <a:gd name="T86" fmla="*/ 77 w 79"/>
                  <a:gd name="T87" fmla="*/ 0 h 81"/>
                  <a:gd name="T88" fmla="*/ 90 w 79"/>
                  <a:gd name="T89" fmla="*/ 5 h 81"/>
                  <a:gd name="T90" fmla="*/ 120 w 79"/>
                  <a:gd name="T91" fmla="*/ 14 h 81"/>
                  <a:gd name="T92" fmla="*/ 148 w 79"/>
                  <a:gd name="T93" fmla="*/ 25 h 81"/>
                  <a:gd name="T94" fmla="*/ 167 w 79"/>
                  <a:gd name="T95" fmla="*/ 30 h 81"/>
                  <a:gd name="T96" fmla="*/ 186 w 79"/>
                  <a:gd name="T97" fmla="*/ 36 h 81"/>
                  <a:gd name="T98" fmla="*/ 202 w 79"/>
                  <a:gd name="T99" fmla="*/ 38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9" h="81">
                    <a:moveTo>
                      <a:pt x="74" y="14"/>
                    </a:moveTo>
                    <a:lnTo>
                      <a:pt x="75" y="14"/>
                    </a:lnTo>
                    <a:lnTo>
                      <a:pt x="79" y="14"/>
                    </a:lnTo>
                    <a:lnTo>
                      <a:pt x="75" y="14"/>
                    </a:lnTo>
                    <a:lnTo>
                      <a:pt x="74" y="14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0"/>
                    </a:lnTo>
                    <a:lnTo>
                      <a:pt x="44" y="6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8"/>
                    </a:lnTo>
                    <a:lnTo>
                      <a:pt x="5" y="39"/>
                    </a:lnTo>
                    <a:lnTo>
                      <a:pt x="9" y="48"/>
                    </a:lnTo>
                    <a:lnTo>
                      <a:pt x="14" y="54"/>
                    </a:lnTo>
                    <a:lnTo>
                      <a:pt x="18" y="59"/>
                    </a:lnTo>
                    <a:lnTo>
                      <a:pt x="23" y="62"/>
                    </a:lnTo>
                    <a:lnTo>
                      <a:pt x="34" y="69"/>
                    </a:lnTo>
                    <a:lnTo>
                      <a:pt x="44" y="74"/>
                    </a:lnTo>
                    <a:lnTo>
                      <a:pt x="56" y="79"/>
                    </a:lnTo>
                    <a:lnTo>
                      <a:pt x="71" y="81"/>
                    </a:lnTo>
                    <a:lnTo>
                      <a:pt x="55" y="79"/>
                    </a:lnTo>
                    <a:lnTo>
                      <a:pt x="50" y="77"/>
                    </a:lnTo>
                    <a:lnTo>
                      <a:pt x="38" y="71"/>
                    </a:lnTo>
                    <a:lnTo>
                      <a:pt x="27" y="65"/>
                    </a:lnTo>
                    <a:lnTo>
                      <a:pt x="22" y="61"/>
                    </a:lnTo>
                    <a:lnTo>
                      <a:pt x="17" y="57"/>
                    </a:lnTo>
                    <a:lnTo>
                      <a:pt x="12" y="54"/>
                    </a:lnTo>
                    <a:lnTo>
                      <a:pt x="7" y="46"/>
                    </a:lnTo>
                    <a:lnTo>
                      <a:pt x="4" y="38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10" y="5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44" y="5"/>
                    </a:lnTo>
                    <a:lnTo>
                      <a:pt x="54" y="9"/>
                    </a:lnTo>
                    <a:lnTo>
                      <a:pt x="61" y="11"/>
                    </a:lnTo>
                    <a:lnTo>
                      <a:pt x="68" y="13"/>
                    </a:lnTo>
                    <a:lnTo>
                      <a:pt x="7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8" name="Freeform 529"/>
              <p:cNvSpPr>
                <a:spLocks/>
              </p:cNvSpPr>
              <p:nvPr/>
            </p:nvSpPr>
            <p:spPr bwMode="auto">
              <a:xfrm>
                <a:off x="2240" y="2979"/>
                <a:ext cx="211" cy="184"/>
              </a:xfrm>
              <a:custGeom>
                <a:avLst/>
                <a:gdLst>
                  <a:gd name="T0" fmla="*/ 200 w 77"/>
                  <a:gd name="T1" fmla="*/ 33 h 67"/>
                  <a:gd name="T2" fmla="*/ 211 w 77"/>
                  <a:gd name="T3" fmla="*/ 38 h 67"/>
                  <a:gd name="T4" fmla="*/ 200 w 77"/>
                  <a:gd name="T5" fmla="*/ 38 h 67"/>
                  <a:gd name="T6" fmla="*/ 184 w 77"/>
                  <a:gd name="T7" fmla="*/ 33 h 67"/>
                  <a:gd name="T8" fmla="*/ 142 w 77"/>
                  <a:gd name="T9" fmla="*/ 19 h 67"/>
                  <a:gd name="T10" fmla="*/ 88 w 77"/>
                  <a:gd name="T11" fmla="*/ 3 h 67"/>
                  <a:gd name="T12" fmla="*/ 58 w 77"/>
                  <a:gd name="T13" fmla="*/ 0 h 67"/>
                  <a:gd name="T14" fmla="*/ 44 w 77"/>
                  <a:gd name="T15" fmla="*/ 0 h 67"/>
                  <a:gd name="T16" fmla="*/ 27 w 77"/>
                  <a:gd name="T17" fmla="*/ 3 h 67"/>
                  <a:gd name="T18" fmla="*/ 16 w 77"/>
                  <a:gd name="T19" fmla="*/ 3 h 67"/>
                  <a:gd name="T20" fmla="*/ 8 w 77"/>
                  <a:gd name="T21" fmla="*/ 5 h 67"/>
                  <a:gd name="T22" fmla="*/ 5 w 77"/>
                  <a:gd name="T23" fmla="*/ 14 h 67"/>
                  <a:gd name="T24" fmla="*/ 3 w 77"/>
                  <a:gd name="T25" fmla="*/ 16 h 67"/>
                  <a:gd name="T26" fmla="*/ 0 w 77"/>
                  <a:gd name="T27" fmla="*/ 33 h 67"/>
                  <a:gd name="T28" fmla="*/ 3 w 77"/>
                  <a:gd name="T29" fmla="*/ 52 h 67"/>
                  <a:gd name="T30" fmla="*/ 3 w 77"/>
                  <a:gd name="T31" fmla="*/ 66 h 67"/>
                  <a:gd name="T32" fmla="*/ 5 w 77"/>
                  <a:gd name="T33" fmla="*/ 80 h 67"/>
                  <a:gd name="T34" fmla="*/ 19 w 77"/>
                  <a:gd name="T35" fmla="*/ 102 h 67"/>
                  <a:gd name="T36" fmla="*/ 33 w 77"/>
                  <a:gd name="T37" fmla="*/ 115 h 67"/>
                  <a:gd name="T38" fmla="*/ 47 w 77"/>
                  <a:gd name="T39" fmla="*/ 129 h 67"/>
                  <a:gd name="T40" fmla="*/ 60 w 77"/>
                  <a:gd name="T41" fmla="*/ 137 h 67"/>
                  <a:gd name="T42" fmla="*/ 88 w 77"/>
                  <a:gd name="T43" fmla="*/ 154 h 67"/>
                  <a:gd name="T44" fmla="*/ 145 w 77"/>
                  <a:gd name="T45" fmla="*/ 179 h 67"/>
                  <a:gd name="T46" fmla="*/ 167 w 77"/>
                  <a:gd name="T47" fmla="*/ 184 h 67"/>
                  <a:gd name="T48" fmla="*/ 181 w 77"/>
                  <a:gd name="T49" fmla="*/ 181 h 67"/>
                  <a:gd name="T50" fmla="*/ 184 w 77"/>
                  <a:gd name="T51" fmla="*/ 179 h 67"/>
                  <a:gd name="T52" fmla="*/ 181 w 77"/>
                  <a:gd name="T53" fmla="*/ 181 h 67"/>
                  <a:gd name="T54" fmla="*/ 173 w 77"/>
                  <a:gd name="T55" fmla="*/ 184 h 67"/>
                  <a:gd name="T56" fmla="*/ 159 w 77"/>
                  <a:gd name="T57" fmla="*/ 184 h 67"/>
                  <a:gd name="T58" fmla="*/ 145 w 77"/>
                  <a:gd name="T59" fmla="*/ 181 h 67"/>
                  <a:gd name="T60" fmla="*/ 101 w 77"/>
                  <a:gd name="T61" fmla="*/ 159 h 67"/>
                  <a:gd name="T62" fmla="*/ 55 w 77"/>
                  <a:gd name="T63" fmla="*/ 137 h 67"/>
                  <a:gd name="T64" fmla="*/ 44 w 77"/>
                  <a:gd name="T65" fmla="*/ 126 h 67"/>
                  <a:gd name="T66" fmla="*/ 30 w 77"/>
                  <a:gd name="T67" fmla="*/ 115 h 67"/>
                  <a:gd name="T68" fmla="*/ 16 w 77"/>
                  <a:gd name="T69" fmla="*/ 99 h 67"/>
                  <a:gd name="T70" fmla="*/ 3 w 77"/>
                  <a:gd name="T71" fmla="*/ 74 h 67"/>
                  <a:gd name="T72" fmla="*/ 0 w 77"/>
                  <a:gd name="T73" fmla="*/ 60 h 67"/>
                  <a:gd name="T74" fmla="*/ 0 w 77"/>
                  <a:gd name="T75" fmla="*/ 47 h 67"/>
                  <a:gd name="T76" fmla="*/ 0 w 77"/>
                  <a:gd name="T77" fmla="*/ 30 h 67"/>
                  <a:gd name="T78" fmla="*/ 3 w 77"/>
                  <a:gd name="T79" fmla="*/ 16 h 67"/>
                  <a:gd name="T80" fmla="*/ 5 w 77"/>
                  <a:gd name="T81" fmla="*/ 11 h 67"/>
                  <a:gd name="T82" fmla="*/ 14 w 77"/>
                  <a:gd name="T83" fmla="*/ 3 h 67"/>
                  <a:gd name="T84" fmla="*/ 19 w 77"/>
                  <a:gd name="T85" fmla="*/ 0 h 67"/>
                  <a:gd name="T86" fmla="*/ 30 w 77"/>
                  <a:gd name="T87" fmla="*/ 0 h 67"/>
                  <a:gd name="T88" fmla="*/ 60 w 77"/>
                  <a:gd name="T89" fmla="*/ 0 h 67"/>
                  <a:gd name="T90" fmla="*/ 90 w 77"/>
                  <a:gd name="T91" fmla="*/ 3 h 67"/>
                  <a:gd name="T92" fmla="*/ 118 w 77"/>
                  <a:gd name="T93" fmla="*/ 11 h 67"/>
                  <a:gd name="T94" fmla="*/ 145 w 77"/>
                  <a:gd name="T95" fmla="*/ 19 h 67"/>
                  <a:gd name="T96" fmla="*/ 184 w 77"/>
                  <a:gd name="T97" fmla="*/ 30 h 67"/>
                  <a:gd name="T98" fmla="*/ 195 w 77"/>
                  <a:gd name="T99" fmla="*/ 33 h 67"/>
                  <a:gd name="T100" fmla="*/ 200 w 77"/>
                  <a:gd name="T101" fmla="*/ 33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7">
                    <a:moveTo>
                      <a:pt x="73" y="12"/>
                    </a:moveTo>
                    <a:lnTo>
                      <a:pt x="77" y="14"/>
                    </a:lnTo>
                    <a:lnTo>
                      <a:pt x="73" y="14"/>
                    </a:lnTo>
                    <a:lnTo>
                      <a:pt x="67" y="12"/>
                    </a:lnTo>
                    <a:lnTo>
                      <a:pt x="52" y="7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2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2" y="56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6"/>
                    </a:lnTo>
                    <a:lnTo>
                      <a:pt x="67" y="65"/>
                    </a:lnTo>
                    <a:lnTo>
                      <a:pt x="66" y="66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6"/>
                    </a:lnTo>
                    <a:lnTo>
                      <a:pt x="37" y="58"/>
                    </a:lnTo>
                    <a:lnTo>
                      <a:pt x="20" y="50"/>
                    </a:lnTo>
                    <a:lnTo>
                      <a:pt x="16" y="46"/>
                    </a:lnTo>
                    <a:lnTo>
                      <a:pt x="11" y="42"/>
                    </a:lnTo>
                    <a:lnTo>
                      <a:pt x="6" y="36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22" y="0"/>
                    </a:lnTo>
                    <a:lnTo>
                      <a:pt x="33" y="1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1"/>
                    </a:lnTo>
                    <a:lnTo>
                      <a:pt x="71" y="12"/>
                    </a:lnTo>
                    <a:lnTo>
                      <a:pt x="73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29" name="Freeform 530"/>
              <p:cNvSpPr>
                <a:spLocks/>
              </p:cNvSpPr>
              <p:nvPr/>
            </p:nvSpPr>
            <p:spPr bwMode="auto">
              <a:xfrm>
                <a:off x="2267" y="2995"/>
                <a:ext cx="190" cy="94"/>
              </a:xfrm>
              <a:custGeom>
                <a:avLst/>
                <a:gdLst>
                  <a:gd name="T0" fmla="*/ 184 w 69"/>
                  <a:gd name="T1" fmla="*/ 36 h 34"/>
                  <a:gd name="T2" fmla="*/ 190 w 69"/>
                  <a:gd name="T3" fmla="*/ 36 h 34"/>
                  <a:gd name="T4" fmla="*/ 184 w 69"/>
                  <a:gd name="T5" fmla="*/ 39 h 34"/>
                  <a:gd name="T6" fmla="*/ 173 w 69"/>
                  <a:gd name="T7" fmla="*/ 39 h 34"/>
                  <a:gd name="T8" fmla="*/ 149 w 69"/>
                  <a:gd name="T9" fmla="*/ 36 h 34"/>
                  <a:gd name="T10" fmla="*/ 116 w 69"/>
                  <a:gd name="T11" fmla="*/ 28 h 34"/>
                  <a:gd name="T12" fmla="*/ 99 w 69"/>
                  <a:gd name="T13" fmla="*/ 22 h 34"/>
                  <a:gd name="T14" fmla="*/ 77 w 69"/>
                  <a:gd name="T15" fmla="*/ 11 h 34"/>
                  <a:gd name="T16" fmla="*/ 61 w 69"/>
                  <a:gd name="T17" fmla="*/ 3 h 34"/>
                  <a:gd name="T18" fmla="*/ 44 w 69"/>
                  <a:gd name="T19" fmla="*/ 0 h 34"/>
                  <a:gd name="T20" fmla="*/ 28 w 69"/>
                  <a:gd name="T21" fmla="*/ 0 h 34"/>
                  <a:gd name="T22" fmla="*/ 17 w 69"/>
                  <a:gd name="T23" fmla="*/ 3 h 34"/>
                  <a:gd name="T24" fmla="*/ 14 w 69"/>
                  <a:gd name="T25" fmla="*/ 8 h 34"/>
                  <a:gd name="T26" fmla="*/ 3 w 69"/>
                  <a:gd name="T27" fmla="*/ 17 h 34"/>
                  <a:gd name="T28" fmla="*/ 0 w 69"/>
                  <a:gd name="T29" fmla="*/ 28 h 34"/>
                  <a:gd name="T30" fmla="*/ 3 w 69"/>
                  <a:gd name="T31" fmla="*/ 36 h 34"/>
                  <a:gd name="T32" fmla="*/ 3 w 69"/>
                  <a:gd name="T33" fmla="*/ 41 h 34"/>
                  <a:gd name="T34" fmla="*/ 8 w 69"/>
                  <a:gd name="T35" fmla="*/ 55 h 34"/>
                  <a:gd name="T36" fmla="*/ 22 w 69"/>
                  <a:gd name="T37" fmla="*/ 69 h 34"/>
                  <a:gd name="T38" fmla="*/ 41 w 69"/>
                  <a:gd name="T39" fmla="*/ 80 h 34"/>
                  <a:gd name="T40" fmla="*/ 58 w 69"/>
                  <a:gd name="T41" fmla="*/ 94 h 34"/>
                  <a:gd name="T42" fmla="*/ 36 w 69"/>
                  <a:gd name="T43" fmla="*/ 80 h 34"/>
                  <a:gd name="T44" fmla="*/ 30 w 69"/>
                  <a:gd name="T45" fmla="*/ 77 h 34"/>
                  <a:gd name="T46" fmla="*/ 17 w 69"/>
                  <a:gd name="T47" fmla="*/ 58 h 34"/>
                  <a:gd name="T48" fmla="*/ 3 w 69"/>
                  <a:gd name="T49" fmla="*/ 44 h 34"/>
                  <a:gd name="T50" fmla="*/ 0 w 69"/>
                  <a:gd name="T51" fmla="*/ 39 h 34"/>
                  <a:gd name="T52" fmla="*/ 0 w 69"/>
                  <a:gd name="T53" fmla="*/ 36 h 34"/>
                  <a:gd name="T54" fmla="*/ 0 w 69"/>
                  <a:gd name="T55" fmla="*/ 25 h 34"/>
                  <a:gd name="T56" fmla="*/ 3 w 69"/>
                  <a:gd name="T57" fmla="*/ 14 h 34"/>
                  <a:gd name="T58" fmla="*/ 14 w 69"/>
                  <a:gd name="T59" fmla="*/ 3 h 34"/>
                  <a:gd name="T60" fmla="*/ 19 w 69"/>
                  <a:gd name="T61" fmla="*/ 0 h 34"/>
                  <a:gd name="T62" fmla="*/ 28 w 69"/>
                  <a:gd name="T63" fmla="*/ 0 h 34"/>
                  <a:gd name="T64" fmla="*/ 44 w 69"/>
                  <a:gd name="T65" fmla="*/ 0 h 34"/>
                  <a:gd name="T66" fmla="*/ 63 w 69"/>
                  <a:gd name="T67" fmla="*/ 3 h 34"/>
                  <a:gd name="T68" fmla="*/ 80 w 69"/>
                  <a:gd name="T69" fmla="*/ 11 h 34"/>
                  <a:gd name="T70" fmla="*/ 99 w 69"/>
                  <a:gd name="T71" fmla="*/ 22 h 34"/>
                  <a:gd name="T72" fmla="*/ 116 w 69"/>
                  <a:gd name="T73" fmla="*/ 28 h 34"/>
                  <a:gd name="T74" fmla="*/ 149 w 69"/>
                  <a:gd name="T75" fmla="*/ 36 h 34"/>
                  <a:gd name="T76" fmla="*/ 173 w 69"/>
                  <a:gd name="T77" fmla="*/ 39 h 34"/>
                  <a:gd name="T78" fmla="*/ 184 w 69"/>
                  <a:gd name="T79" fmla="*/ 36 h 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4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4"/>
                    </a:lnTo>
                    <a:lnTo>
                      <a:pt x="63" y="14"/>
                    </a:lnTo>
                    <a:lnTo>
                      <a:pt x="54" y="13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8" y="25"/>
                    </a:lnTo>
                    <a:lnTo>
                      <a:pt x="15" y="29"/>
                    </a:lnTo>
                    <a:lnTo>
                      <a:pt x="21" y="34"/>
                    </a:lnTo>
                    <a:lnTo>
                      <a:pt x="13" y="29"/>
                    </a:lnTo>
                    <a:lnTo>
                      <a:pt x="11" y="28"/>
                    </a:lnTo>
                    <a:lnTo>
                      <a:pt x="6" y="21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4"/>
                    </a:lnTo>
                    <a:lnTo>
                      <a:pt x="36" y="8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4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30" name="Freeform 531"/>
              <p:cNvSpPr>
                <a:spLocks/>
              </p:cNvSpPr>
              <p:nvPr/>
            </p:nvSpPr>
            <p:spPr bwMode="auto">
              <a:xfrm>
                <a:off x="2339" y="3097"/>
                <a:ext cx="104" cy="22"/>
              </a:xfrm>
              <a:custGeom>
                <a:avLst/>
                <a:gdLst>
                  <a:gd name="T0" fmla="*/ 101 w 38"/>
                  <a:gd name="T1" fmla="*/ 11 h 8"/>
                  <a:gd name="T2" fmla="*/ 104 w 38"/>
                  <a:gd name="T3" fmla="*/ 11 h 8"/>
                  <a:gd name="T4" fmla="*/ 101 w 38"/>
                  <a:gd name="T5" fmla="*/ 11 h 8"/>
                  <a:gd name="T6" fmla="*/ 90 w 38"/>
                  <a:gd name="T7" fmla="*/ 14 h 8"/>
                  <a:gd name="T8" fmla="*/ 63 w 38"/>
                  <a:gd name="T9" fmla="*/ 22 h 8"/>
                  <a:gd name="T10" fmla="*/ 36 w 38"/>
                  <a:gd name="T11" fmla="*/ 22 h 8"/>
                  <a:gd name="T12" fmla="*/ 30 w 38"/>
                  <a:gd name="T13" fmla="*/ 19 h 8"/>
                  <a:gd name="T14" fmla="*/ 27 w 38"/>
                  <a:gd name="T15" fmla="*/ 14 h 8"/>
                  <a:gd name="T16" fmla="*/ 8 w 38"/>
                  <a:gd name="T17" fmla="*/ 6 h 8"/>
                  <a:gd name="T18" fmla="*/ 0 w 38"/>
                  <a:gd name="T19" fmla="*/ 0 h 8"/>
                  <a:gd name="T20" fmla="*/ 8 w 38"/>
                  <a:gd name="T21" fmla="*/ 6 h 8"/>
                  <a:gd name="T22" fmla="*/ 30 w 38"/>
                  <a:gd name="T23" fmla="*/ 14 h 8"/>
                  <a:gd name="T24" fmla="*/ 30 w 38"/>
                  <a:gd name="T25" fmla="*/ 19 h 8"/>
                  <a:gd name="T26" fmla="*/ 41 w 38"/>
                  <a:gd name="T27" fmla="*/ 22 h 8"/>
                  <a:gd name="T28" fmla="*/ 63 w 38"/>
                  <a:gd name="T29" fmla="*/ 19 h 8"/>
                  <a:gd name="T30" fmla="*/ 90 w 38"/>
                  <a:gd name="T31" fmla="*/ 14 h 8"/>
                  <a:gd name="T32" fmla="*/ 101 w 38"/>
                  <a:gd name="T33" fmla="*/ 1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" h="8">
                    <a:moveTo>
                      <a:pt x="37" y="4"/>
                    </a:moveTo>
                    <a:lnTo>
                      <a:pt x="38" y="4"/>
                    </a:lnTo>
                    <a:lnTo>
                      <a:pt x="37" y="4"/>
                    </a:lnTo>
                    <a:lnTo>
                      <a:pt x="33" y="5"/>
                    </a:lnTo>
                    <a:lnTo>
                      <a:pt x="23" y="8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5" y="8"/>
                    </a:lnTo>
                    <a:lnTo>
                      <a:pt x="23" y="7"/>
                    </a:lnTo>
                    <a:lnTo>
                      <a:pt x="33" y="5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31" name="Freeform 532"/>
              <p:cNvSpPr>
                <a:spLocks/>
              </p:cNvSpPr>
              <p:nvPr/>
            </p:nvSpPr>
            <p:spPr bwMode="auto">
              <a:xfrm>
                <a:off x="2286" y="3075"/>
                <a:ext cx="157" cy="60"/>
              </a:xfrm>
              <a:custGeom>
                <a:avLst/>
                <a:gdLst>
                  <a:gd name="T0" fmla="*/ 151 w 57"/>
                  <a:gd name="T1" fmla="*/ 49 h 22"/>
                  <a:gd name="T2" fmla="*/ 157 w 57"/>
                  <a:gd name="T3" fmla="*/ 49 h 22"/>
                  <a:gd name="T4" fmla="*/ 154 w 57"/>
                  <a:gd name="T5" fmla="*/ 55 h 22"/>
                  <a:gd name="T6" fmla="*/ 151 w 57"/>
                  <a:gd name="T7" fmla="*/ 55 h 22"/>
                  <a:gd name="T8" fmla="*/ 135 w 57"/>
                  <a:gd name="T9" fmla="*/ 57 h 22"/>
                  <a:gd name="T10" fmla="*/ 113 w 57"/>
                  <a:gd name="T11" fmla="*/ 60 h 22"/>
                  <a:gd name="T12" fmla="*/ 88 w 57"/>
                  <a:gd name="T13" fmla="*/ 57 h 22"/>
                  <a:gd name="T14" fmla="*/ 69 w 57"/>
                  <a:gd name="T15" fmla="*/ 55 h 22"/>
                  <a:gd name="T16" fmla="*/ 47 w 57"/>
                  <a:gd name="T17" fmla="*/ 44 h 22"/>
                  <a:gd name="T18" fmla="*/ 33 w 57"/>
                  <a:gd name="T19" fmla="*/ 33 h 22"/>
                  <a:gd name="T20" fmla="*/ 11 w 57"/>
                  <a:gd name="T21" fmla="*/ 11 h 22"/>
                  <a:gd name="T22" fmla="*/ 0 w 57"/>
                  <a:gd name="T23" fmla="*/ 0 h 22"/>
                  <a:gd name="T24" fmla="*/ 11 w 57"/>
                  <a:gd name="T25" fmla="*/ 11 h 22"/>
                  <a:gd name="T26" fmla="*/ 39 w 57"/>
                  <a:gd name="T27" fmla="*/ 33 h 22"/>
                  <a:gd name="T28" fmla="*/ 52 w 57"/>
                  <a:gd name="T29" fmla="*/ 44 h 22"/>
                  <a:gd name="T30" fmla="*/ 69 w 57"/>
                  <a:gd name="T31" fmla="*/ 55 h 22"/>
                  <a:gd name="T32" fmla="*/ 88 w 57"/>
                  <a:gd name="T33" fmla="*/ 57 h 22"/>
                  <a:gd name="T34" fmla="*/ 113 w 57"/>
                  <a:gd name="T35" fmla="*/ 57 h 22"/>
                  <a:gd name="T36" fmla="*/ 129 w 57"/>
                  <a:gd name="T37" fmla="*/ 57 h 22"/>
                  <a:gd name="T38" fmla="*/ 151 w 57"/>
                  <a:gd name="T39" fmla="*/ 49 h 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7" h="22">
                    <a:moveTo>
                      <a:pt x="55" y="18"/>
                    </a:moveTo>
                    <a:lnTo>
                      <a:pt x="57" y="18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49" y="21"/>
                    </a:lnTo>
                    <a:lnTo>
                      <a:pt x="41" y="22"/>
                    </a:lnTo>
                    <a:lnTo>
                      <a:pt x="32" y="21"/>
                    </a:lnTo>
                    <a:lnTo>
                      <a:pt x="25" y="20"/>
                    </a:lnTo>
                    <a:lnTo>
                      <a:pt x="17" y="16"/>
                    </a:lnTo>
                    <a:lnTo>
                      <a:pt x="12" y="1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2"/>
                    </a:lnTo>
                    <a:lnTo>
                      <a:pt x="19" y="16"/>
                    </a:lnTo>
                    <a:lnTo>
                      <a:pt x="25" y="20"/>
                    </a:lnTo>
                    <a:lnTo>
                      <a:pt x="32" y="21"/>
                    </a:lnTo>
                    <a:lnTo>
                      <a:pt x="41" y="21"/>
                    </a:lnTo>
                    <a:lnTo>
                      <a:pt x="47" y="21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32" name="Freeform 533"/>
              <p:cNvSpPr>
                <a:spLocks/>
              </p:cNvSpPr>
              <p:nvPr/>
            </p:nvSpPr>
            <p:spPr bwMode="auto">
              <a:xfrm>
                <a:off x="2382" y="3146"/>
                <a:ext cx="44" cy="3"/>
              </a:xfrm>
              <a:custGeom>
                <a:avLst/>
                <a:gdLst>
                  <a:gd name="T0" fmla="*/ 41 w 16"/>
                  <a:gd name="T1" fmla="*/ 0 h 1"/>
                  <a:gd name="T2" fmla="*/ 44 w 16"/>
                  <a:gd name="T3" fmla="*/ 0 h 1"/>
                  <a:gd name="T4" fmla="*/ 39 w 16"/>
                  <a:gd name="T5" fmla="*/ 3 h 1"/>
                  <a:gd name="T6" fmla="*/ 28 w 16"/>
                  <a:gd name="T7" fmla="*/ 3 h 1"/>
                  <a:gd name="T8" fmla="*/ 14 w 16"/>
                  <a:gd name="T9" fmla="*/ 0 h 1"/>
                  <a:gd name="T10" fmla="*/ 3 w 16"/>
                  <a:gd name="T11" fmla="*/ 0 h 1"/>
                  <a:gd name="T12" fmla="*/ 0 w 16"/>
                  <a:gd name="T13" fmla="*/ 0 h 1"/>
                  <a:gd name="T14" fmla="*/ 3 w 16"/>
                  <a:gd name="T15" fmla="*/ 0 h 1"/>
                  <a:gd name="T16" fmla="*/ 14 w 16"/>
                  <a:gd name="T17" fmla="*/ 0 h 1"/>
                  <a:gd name="T18" fmla="*/ 28 w 16"/>
                  <a:gd name="T19" fmla="*/ 0 h 1"/>
                  <a:gd name="T20" fmla="*/ 39 w 16"/>
                  <a:gd name="T21" fmla="*/ 0 h 1"/>
                  <a:gd name="T22" fmla="*/ 41 w 16"/>
                  <a:gd name="T23" fmla="*/ 0 h 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1">
                    <a:moveTo>
                      <a:pt x="15" y="0"/>
                    </a:moveTo>
                    <a:lnTo>
                      <a:pt x="16" y="0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33" name="Freeform 534"/>
              <p:cNvSpPr>
                <a:spLocks/>
              </p:cNvSpPr>
              <p:nvPr/>
            </p:nvSpPr>
            <p:spPr bwMode="auto">
              <a:xfrm>
                <a:off x="2267" y="3067"/>
                <a:ext cx="33" cy="38"/>
              </a:xfrm>
              <a:custGeom>
                <a:avLst/>
                <a:gdLst>
                  <a:gd name="T0" fmla="*/ 33 w 12"/>
                  <a:gd name="T1" fmla="*/ 35 h 14"/>
                  <a:gd name="T2" fmla="*/ 30 w 12"/>
                  <a:gd name="T3" fmla="*/ 38 h 14"/>
                  <a:gd name="T4" fmla="*/ 30 w 12"/>
                  <a:gd name="T5" fmla="*/ 35 h 14"/>
                  <a:gd name="T6" fmla="*/ 6 w 12"/>
                  <a:gd name="T7" fmla="*/ 11 h 14"/>
                  <a:gd name="T8" fmla="*/ 3 w 12"/>
                  <a:gd name="T9" fmla="*/ 5 h 14"/>
                  <a:gd name="T10" fmla="*/ 0 w 12"/>
                  <a:gd name="T11" fmla="*/ 0 h 14"/>
                  <a:gd name="T12" fmla="*/ 3 w 12"/>
                  <a:gd name="T13" fmla="*/ 5 h 14"/>
                  <a:gd name="T14" fmla="*/ 8 w 12"/>
                  <a:gd name="T15" fmla="*/ 11 h 14"/>
                  <a:gd name="T16" fmla="*/ 33 w 12"/>
                  <a:gd name="T17" fmla="*/ 35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2" y="13"/>
                    </a:moveTo>
                    <a:lnTo>
                      <a:pt x="11" y="14"/>
                    </a:lnTo>
                    <a:lnTo>
                      <a:pt x="11" y="13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34" name="Freeform 535"/>
              <p:cNvSpPr>
                <a:spLocks/>
              </p:cNvSpPr>
              <p:nvPr/>
            </p:nvSpPr>
            <p:spPr bwMode="auto">
              <a:xfrm>
                <a:off x="2253" y="2990"/>
                <a:ext cx="17" cy="71"/>
              </a:xfrm>
              <a:custGeom>
                <a:avLst/>
                <a:gdLst>
                  <a:gd name="T0" fmla="*/ 17 w 6"/>
                  <a:gd name="T1" fmla="*/ 68 h 26"/>
                  <a:gd name="T2" fmla="*/ 17 w 6"/>
                  <a:gd name="T3" fmla="*/ 71 h 26"/>
                  <a:gd name="T4" fmla="*/ 14 w 6"/>
                  <a:gd name="T5" fmla="*/ 71 h 26"/>
                  <a:gd name="T6" fmla="*/ 9 w 6"/>
                  <a:gd name="T7" fmla="*/ 63 h 26"/>
                  <a:gd name="T8" fmla="*/ 3 w 6"/>
                  <a:gd name="T9" fmla="*/ 57 h 26"/>
                  <a:gd name="T10" fmla="*/ 0 w 6"/>
                  <a:gd name="T11" fmla="*/ 46 h 26"/>
                  <a:gd name="T12" fmla="*/ 0 w 6"/>
                  <a:gd name="T13" fmla="*/ 27 h 26"/>
                  <a:gd name="T14" fmla="*/ 0 w 6"/>
                  <a:gd name="T15" fmla="*/ 19 h 26"/>
                  <a:gd name="T16" fmla="*/ 0 w 6"/>
                  <a:gd name="T17" fmla="*/ 14 h 26"/>
                  <a:gd name="T18" fmla="*/ 0 w 6"/>
                  <a:gd name="T19" fmla="*/ 8 h 26"/>
                  <a:gd name="T20" fmla="*/ 3 w 6"/>
                  <a:gd name="T21" fmla="*/ 5 h 26"/>
                  <a:gd name="T22" fmla="*/ 6 w 6"/>
                  <a:gd name="T23" fmla="*/ 0 h 26"/>
                  <a:gd name="T24" fmla="*/ 3 w 6"/>
                  <a:gd name="T25" fmla="*/ 5 h 26"/>
                  <a:gd name="T26" fmla="*/ 0 w 6"/>
                  <a:gd name="T27" fmla="*/ 14 h 26"/>
                  <a:gd name="T28" fmla="*/ 0 w 6"/>
                  <a:gd name="T29" fmla="*/ 19 h 26"/>
                  <a:gd name="T30" fmla="*/ 0 w 6"/>
                  <a:gd name="T31" fmla="*/ 30 h 26"/>
                  <a:gd name="T32" fmla="*/ 0 w 6"/>
                  <a:gd name="T33" fmla="*/ 46 h 26"/>
                  <a:gd name="T34" fmla="*/ 6 w 6"/>
                  <a:gd name="T35" fmla="*/ 57 h 26"/>
                  <a:gd name="T36" fmla="*/ 9 w 6"/>
                  <a:gd name="T37" fmla="*/ 63 h 26"/>
                  <a:gd name="T38" fmla="*/ 17 w 6"/>
                  <a:gd name="T39" fmla="*/ 68 h 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6">
                    <a:moveTo>
                      <a:pt x="6" y="25"/>
                    </a:moveTo>
                    <a:lnTo>
                      <a:pt x="6" y="26"/>
                    </a:lnTo>
                    <a:lnTo>
                      <a:pt x="5" y="26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35" name="Freeform 536"/>
              <p:cNvSpPr>
                <a:spLocks/>
              </p:cNvSpPr>
              <p:nvPr/>
            </p:nvSpPr>
            <p:spPr bwMode="auto">
              <a:xfrm>
                <a:off x="2281" y="3009"/>
                <a:ext cx="173" cy="88"/>
              </a:xfrm>
              <a:custGeom>
                <a:avLst/>
                <a:gdLst>
                  <a:gd name="T0" fmla="*/ 162 w 63"/>
                  <a:gd name="T1" fmla="*/ 30 h 32"/>
                  <a:gd name="T2" fmla="*/ 165 w 63"/>
                  <a:gd name="T3" fmla="*/ 30 h 32"/>
                  <a:gd name="T4" fmla="*/ 173 w 63"/>
                  <a:gd name="T5" fmla="*/ 28 h 32"/>
                  <a:gd name="T6" fmla="*/ 165 w 63"/>
                  <a:gd name="T7" fmla="*/ 30 h 32"/>
                  <a:gd name="T8" fmla="*/ 162 w 63"/>
                  <a:gd name="T9" fmla="*/ 36 h 32"/>
                  <a:gd name="T10" fmla="*/ 154 w 63"/>
                  <a:gd name="T11" fmla="*/ 36 h 32"/>
                  <a:gd name="T12" fmla="*/ 140 w 63"/>
                  <a:gd name="T13" fmla="*/ 39 h 32"/>
                  <a:gd name="T14" fmla="*/ 121 w 63"/>
                  <a:gd name="T15" fmla="*/ 36 h 32"/>
                  <a:gd name="T16" fmla="*/ 80 w 63"/>
                  <a:gd name="T17" fmla="*/ 17 h 32"/>
                  <a:gd name="T18" fmla="*/ 58 w 63"/>
                  <a:gd name="T19" fmla="*/ 11 h 32"/>
                  <a:gd name="T20" fmla="*/ 33 w 63"/>
                  <a:gd name="T21" fmla="*/ 3 h 32"/>
                  <a:gd name="T22" fmla="*/ 19 w 63"/>
                  <a:gd name="T23" fmla="*/ 0 h 32"/>
                  <a:gd name="T24" fmla="*/ 8 w 63"/>
                  <a:gd name="T25" fmla="*/ 0 h 32"/>
                  <a:gd name="T26" fmla="*/ 3 w 63"/>
                  <a:gd name="T27" fmla="*/ 8 h 32"/>
                  <a:gd name="T28" fmla="*/ 3 w 63"/>
                  <a:gd name="T29" fmla="*/ 17 h 32"/>
                  <a:gd name="T30" fmla="*/ 5 w 63"/>
                  <a:gd name="T31" fmla="*/ 25 h 32"/>
                  <a:gd name="T32" fmla="*/ 14 w 63"/>
                  <a:gd name="T33" fmla="*/ 36 h 32"/>
                  <a:gd name="T34" fmla="*/ 22 w 63"/>
                  <a:gd name="T35" fmla="*/ 41 h 32"/>
                  <a:gd name="T36" fmla="*/ 30 w 63"/>
                  <a:gd name="T37" fmla="*/ 44 h 32"/>
                  <a:gd name="T38" fmla="*/ 66 w 63"/>
                  <a:gd name="T39" fmla="*/ 69 h 32"/>
                  <a:gd name="T40" fmla="*/ 71 w 63"/>
                  <a:gd name="T41" fmla="*/ 72 h 32"/>
                  <a:gd name="T42" fmla="*/ 88 w 63"/>
                  <a:gd name="T43" fmla="*/ 83 h 32"/>
                  <a:gd name="T44" fmla="*/ 113 w 63"/>
                  <a:gd name="T45" fmla="*/ 88 h 32"/>
                  <a:gd name="T46" fmla="*/ 121 w 63"/>
                  <a:gd name="T47" fmla="*/ 88 h 32"/>
                  <a:gd name="T48" fmla="*/ 135 w 63"/>
                  <a:gd name="T49" fmla="*/ 85 h 32"/>
                  <a:gd name="T50" fmla="*/ 165 w 63"/>
                  <a:gd name="T51" fmla="*/ 85 h 32"/>
                  <a:gd name="T52" fmla="*/ 132 w 63"/>
                  <a:gd name="T53" fmla="*/ 85 h 32"/>
                  <a:gd name="T54" fmla="*/ 132 w 63"/>
                  <a:gd name="T55" fmla="*/ 88 h 32"/>
                  <a:gd name="T56" fmla="*/ 121 w 63"/>
                  <a:gd name="T57" fmla="*/ 88 h 32"/>
                  <a:gd name="T58" fmla="*/ 99 w 63"/>
                  <a:gd name="T59" fmla="*/ 85 h 32"/>
                  <a:gd name="T60" fmla="*/ 71 w 63"/>
                  <a:gd name="T61" fmla="*/ 77 h 32"/>
                  <a:gd name="T62" fmla="*/ 63 w 63"/>
                  <a:gd name="T63" fmla="*/ 72 h 32"/>
                  <a:gd name="T64" fmla="*/ 60 w 63"/>
                  <a:gd name="T65" fmla="*/ 69 h 32"/>
                  <a:gd name="T66" fmla="*/ 27 w 63"/>
                  <a:gd name="T67" fmla="*/ 44 h 32"/>
                  <a:gd name="T68" fmla="*/ 8 w 63"/>
                  <a:gd name="T69" fmla="*/ 36 h 32"/>
                  <a:gd name="T70" fmla="*/ 3 w 63"/>
                  <a:gd name="T71" fmla="*/ 25 h 32"/>
                  <a:gd name="T72" fmla="*/ 0 w 63"/>
                  <a:gd name="T73" fmla="*/ 14 h 32"/>
                  <a:gd name="T74" fmla="*/ 0 w 63"/>
                  <a:gd name="T75" fmla="*/ 8 h 32"/>
                  <a:gd name="T76" fmla="*/ 0 w 63"/>
                  <a:gd name="T77" fmla="*/ 3 h 32"/>
                  <a:gd name="T78" fmla="*/ 5 w 63"/>
                  <a:gd name="T79" fmla="*/ 0 h 32"/>
                  <a:gd name="T80" fmla="*/ 8 w 63"/>
                  <a:gd name="T81" fmla="*/ 0 h 32"/>
                  <a:gd name="T82" fmla="*/ 36 w 63"/>
                  <a:gd name="T83" fmla="*/ 3 h 32"/>
                  <a:gd name="T84" fmla="*/ 60 w 63"/>
                  <a:gd name="T85" fmla="*/ 11 h 32"/>
                  <a:gd name="T86" fmla="*/ 85 w 63"/>
                  <a:gd name="T87" fmla="*/ 17 h 32"/>
                  <a:gd name="T88" fmla="*/ 121 w 63"/>
                  <a:gd name="T89" fmla="*/ 36 h 32"/>
                  <a:gd name="T90" fmla="*/ 140 w 63"/>
                  <a:gd name="T91" fmla="*/ 36 h 32"/>
                  <a:gd name="T92" fmla="*/ 154 w 63"/>
                  <a:gd name="T93" fmla="*/ 36 h 32"/>
                  <a:gd name="T94" fmla="*/ 162 w 63"/>
                  <a:gd name="T95" fmla="*/ 30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32">
                    <a:moveTo>
                      <a:pt x="59" y="11"/>
                    </a:moveTo>
                    <a:lnTo>
                      <a:pt x="60" y="11"/>
                    </a:lnTo>
                    <a:lnTo>
                      <a:pt x="63" y="10"/>
                    </a:lnTo>
                    <a:lnTo>
                      <a:pt x="60" y="11"/>
                    </a:lnTo>
                    <a:lnTo>
                      <a:pt x="59" y="13"/>
                    </a:lnTo>
                    <a:lnTo>
                      <a:pt x="56" y="13"/>
                    </a:lnTo>
                    <a:lnTo>
                      <a:pt x="51" y="14"/>
                    </a:lnTo>
                    <a:lnTo>
                      <a:pt x="44" y="13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1" y="16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9" y="31"/>
                    </a:lnTo>
                    <a:lnTo>
                      <a:pt x="60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4" y="32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2" y="25"/>
                    </a:lnTo>
                    <a:lnTo>
                      <a:pt x="10" y="16"/>
                    </a:lnTo>
                    <a:lnTo>
                      <a:pt x="3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13" y="1"/>
                    </a:lnTo>
                    <a:lnTo>
                      <a:pt x="22" y="4"/>
                    </a:lnTo>
                    <a:lnTo>
                      <a:pt x="31" y="6"/>
                    </a:lnTo>
                    <a:lnTo>
                      <a:pt x="44" y="13"/>
                    </a:lnTo>
                    <a:lnTo>
                      <a:pt x="51" y="13"/>
                    </a:lnTo>
                    <a:lnTo>
                      <a:pt x="56" y="13"/>
                    </a:lnTo>
                    <a:lnTo>
                      <a:pt x="59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36" name="Freeform 537"/>
              <p:cNvSpPr>
                <a:spLocks/>
              </p:cNvSpPr>
              <p:nvPr/>
            </p:nvSpPr>
            <p:spPr bwMode="auto">
              <a:xfrm>
                <a:off x="2295" y="3026"/>
                <a:ext cx="151" cy="52"/>
              </a:xfrm>
              <a:custGeom>
                <a:avLst/>
                <a:gdLst>
                  <a:gd name="T0" fmla="*/ 148 w 55"/>
                  <a:gd name="T1" fmla="*/ 49 h 19"/>
                  <a:gd name="T2" fmla="*/ 151 w 55"/>
                  <a:gd name="T3" fmla="*/ 52 h 19"/>
                  <a:gd name="T4" fmla="*/ 148 w 55"/>
                  <a:gd name="T5" fmla="*/ 52 h 19"/>
                  <a:gd name="T6" fmla="*/ 88 w 55"/>
                  <a:gd name="T7" fmla="*/ 52 h 19"/>
                  <a:gd name="T8" fmla="*/ 77 w 55"/>
                  <a:gd name="T9" fmla="*/ 52 h 19"/>
                  <a:gd name="T10" fmla="*/ 66 w 55"/>
                  <a:gd name="T11" fmla="*/ 49 h 19"/>
                  <a:gd name="T12" fmla="*/ 49 w 55"/>
                  <a:gd name="T13" fmla="*/ 38 h 19"/>
                  <a:gd name="T14" fmla="*/ 38 w 55"/>
                  <a:gd name="T15" fmla="*/ 33 h 19"/>
                  <a:gd name="T16" fmla="*/ 36 w 55"/>
                  <a:gd name="T17" fmla="*/ 27 h 19"/>
                  <a:gd name="T18" fmla="*/ 25 w 55"/>
                  <a:gd name="T19" fmla="*/ 25 h 19"/>
                  <a:gd name="T20" fmla="*/ 5 w 55"/>
                  <a:gd name="T21" fmla="*/ 11 h 19"/>
                  <a:gd name="T22" fmla="*/ 0 w 55"/>
                  <a:gd name="T23" fmla="*/ 0 h 19"/>
                  <a:gd name="T24" fmla="*/ 8 w 55"/>
                  <a:gd name="T25" fmla="*/ 11 h 19"/>
                  <a:gd name="T26" fmla="*/ 22 w 55"/>
                  <a:gd name="T27" fmla="*/ 22 h 19"/>
                  <a:gd name="T28" fmla="*/ 36 w 55"/>
                  <a:gd name="T29" fmla="*/ 27 h 19"/>
                  <a:gd name="T30" fmla="*/ 44 w 55"/>
                  <a:gd name="T31" fmla="*/ 33 h 19"/>
                  <a:gd name="T32" fmla="*/ 52 w 55"/>
                  <a:gd name="T33" fmla="*/ 38 h 19"/>
                  <a:gd name="T34" fmla="*/ 66 w 55"/>
                  <a:gd name="T35" fmla="*/ 49 h 19"/>
                  <a:gd name="T36" fmla="*/ 77 w 55"/>
                  <a:gd name="T37" fmla="*/ 49 h 19"/>
                  <a:gd name="T38" fmla="*/ 91 w 55"/>
                  <a:gd name="T39" fmla="*/ 52 h 19"/>
                  <a:gd name="T40" fmla="*/ 148 w 55"/>
                  <a:gd name="T41" fmla="*/ 49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5" h="19">
                    <a:moveTo>
                      <a:pt x="54" y="18"/>
                    </a:moveTo>
                    <a:lnTo>
                      <a:pt x="55" y="19"/>
                    </a:lnTo>
                    <a:lnTo>
                      <a:pt x="54" y="19"/>
                    </a:lnTo>
                    <a:lnTo>
                      <a:pt x="32" y="19"/>
                    </a:lnTo>
                    <a:lnTo>
                      <a:pt x="28" y="19"/>
                    </a:lnTo>
                    <a:lnTo>
                      <a:pt x="24" y="18"/>
                    </a:lnTo>
                    <a:lnTo>
                      <a:pt x="18" y="14"/>
                    </a:lnTo>
                    <a:lnTo>
                      <a:pt x="14" y="12"/>
                    </a:lnTo>
                    <a:lnTo>
                      <a:pt x="13" y="10"/>
                    </a:lnTo>
                    <a:lnTo>
                      <a:pt x="9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8"/>
                    </a:lnTo>
                    <a:lnTo>
                      <a:pt x="13" y="10"/>
                    </a:lnTo>
                    <a:lnTo>
                      <a:pt x="16" y="12"/>
                    </a:lnTo>
                    <a:lnTo>
                      <a:pt x="19" y="14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33" y="19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337" name="Freeform 538"/>
              <p:cNvSpPr>
                <a:spLocks/>
              </p:cNvSpPr>
              <p:nvPr/>
            </p:nvSpPr>
            <p:spPr bwMode="auto">
              <a:xfrm>
                <a:off x="2297" y="3020"/>
                <a:ext cx="157" cy="41"/>
              </a:xfrm>
              <a:custGeom>
                <a:avLst/>
                <a:gdLst>
                  <a:gd name="T0" fmla="*/ 154 w 57"/>
                  <a:gd name="T1" fmla="*/ 38 h 15"/>
                  <a:gd name="T2" fmla="*/ 157 w 57"/>
                  <a:gd name="T3" fmla="*/ 38 h 15"/>
                  <a:gd name="T4" fmla="*/ 154 w 57"/>
                  <a:gd name="T5" fmla="*/ 38 h 15"/>
                  <a:gd name="T6" fmla="*/ 132 w 57"/>
                  <a:gd name="T7" fmla="*/ 41 h 15"/>
                  <a:gd name="T8" fmla="*/ 116 w 57"/>
                  <a:gd name="T9" fmla="*/ 41 h 15"/>
                  <a:gd name="T10" fmla="*/ 96 w 57"/>
                  <a:gd name="T11" fmla="*/ 41 h 15"/>
                  <a:gd name="T12" fmla="*/ 58 w 57"/>
                  <a:gd name="T13" fmla="*/ 25 h 15"/>
                  <a:gd name="T14" fmla="*/ 41 w 57"/>
                  <a:gd name="T15" fmla="*/ 16 h 15"/>
                  <a:gd name="T16" fmla="*/ 11 w 57"/>
                  <a:gd name="T17" fmla="*/ 5 h 15"/>
                  <a:gd name="T18" fmla="*/ 0 w 57"/>
                  <a:gd name="T19" fmla="*/ 0 h 15"/>
                  <a:gd name="T20" fmla="*/ 11 w 57"/>
                  <a:gd name="T21" fmla="*/ 5 h 15"/>
                  <a:gd name="T22" fmla="*/ 41 w 57"/>
                  <a:gd name="T23" fmla="*/ 16 h 15"/>
                  <a:gd name="T24" fmla="*/ 58 w 57"/>
                  <a:gd name="T25" fmla="*/ 25 h 15"/>
                  <a:gd name="T26" fmla="*/ 96 w 57"/>
                  <a:gd name="T27" fmla="*/ 38 h 15"/>
                  <a:gd name="T28" fmla="*/ 116 w 57"/>
                  <a:gd name="T29" fmla="*/ 41 h 15"/>
                  <a:gd name="T30" fmla="*/ 132 w 57"/>
                  <a:gd name="T31" fmla="*/ 38 h 15"/>
                  <a:gd name="T32" fmla="*/ 154 w 57"/>
                  <a:gd name="T33" fmla="*/ 3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4"/>
                    </a:moveTo>
                    <a:lnTo>
                      <a:pt x="57" y="14"/>
                    </a:lnTo>
                    <a:lnTo>
                      <a:pt x="56" y="14"/>
                    </a:lnTo>
                    <a:lnTo>
                      <a:pt x="48" y="15"/>
                    </a:lnTo>
                    <a:lnTo>
                      <a:pt x="42" y="15"/>
                    </a:lnTo>
                    <a:lnTo>
                      <a:pt x="35" y="15"/>
                    </a:lnTo>
                    <a:lnTo>
                      <a:pt x="21" y="9"/>
                    </a:lnTo>
                    <a:lnTo>
                      <a:pt x="15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5" y="6"/>
                    </a:lnTo>
                    <a:lnTo>
                      <a:pt x="21" y="9"/>
                    </a:lnTo>
                    <a:lnTo>
                      <a:pt x="35" y="14"/>
                    </a:lnTo>
                    <a:lnTo>
                      <a:pt x="42" y="15"/>
                    </a:lnTo>
                    <a:lnTo>
                      <a:pt x="48" y="14"/>
                    </a:lnTo>
                    <a:lnTo>
                      <a:pt x="5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10" name="Group 539"/>
            <p:cNvGrpSpPr>
              <a:grpSpLocks/>
            </p:cNvGrpSpPr>
            <p:nvPr/>
          </p:nvGrpSpPr>
          <p:grpSpPr bwMode="auto">
            <a:xfrm rot="930613">
              <a:off x="2132" y="1447"/>
              <a:ext cx="552" cy="631"/>
              <a:chOff x="1932" y="1431"/>
              <a:chExt cx="552" cy="631"/>
            </a:xfrm>
          </p:grpSpPr>
          <p:sp>
            <p:nvSpPr>
              <p:cNvPr id="22246" name="Freeform 540"/>
              <p:cNvSpPr>
                <a:spLocks/>
              </p:cNvSpPr>
              <p:nvPr/>
            </p:nvSpPr>
            <p:spPr bwMode="auto">
              <a:xfrm>
                <a:off x="1932" y="1505"/>
                <a:ext cx="72" cy="113"/>
              </a:xfrm>
              <a:custGeom>
                <a:avLst/>
                <a:gdLst>
                  <a:gd name="T0" fmla="*/ 0 w 26"/>
                  <a:gd name="T1" fmla="*/ 113 h 41"/>
                  <a:gd name="T2" fmla="*/ 0 w 26"/>
                  <a:gd name="T3" fmla="*/ 110 h 41"/>
                  <a:gd name="T4" fmla="*/ 3 w 26"/>
                  <a:gd name="T5" fmla="*/ 96 h 41"/>
                  <a:gd name="T6" fmla="*/ 19 w 26"/>
                  <a:gd name="T7" fmla="*/ 69 h 41"/>
                  <a:gd name="T8" fmla="*/ 36 w 26"/>
                  <a:gd name="T9" fmla="*/ 41 h 41"/>
                  <a:gd name="T10" fmla="*/ 47 w 26"/>
                  <a:gd name="T11" fmla="*/ 28 h 41"/>
                  <a:gd name="T12" fmla="*/ 64 w 26"/>
                  <a:gd name="T13" fmla="*/ 8 h 41"/>
                  <a:gd name="T14" fmla="*/ 72 w 26"/>
                  <a:gd name="T15" fmla="*/ 0 h 41"/>
                  <a:gd name="T16" fmla="*/ 64 w 26"/>
                  <a:gd name="T17" fmla="*/ 11 h 41"/>
                  <a:gd name="T18" fmla="*/ 47 w 26"/>
                  <a:gd name="T19" fmla="*/ 30 h 41"/>
                  <a:gd name="T20" fmla="*/ 36 w 26"/>
                  <a:gd name="T21" fmla="*/ 41 h 41"/>
                  <a:gd name="T22" fmla="*/ 19 w 26"/>
                  <a:gd name="T23" fmla="*/ 69 h 41"/>
                  <a:gd name="T24" fmla="*/ 6 w 26"/>
                  <a:gd name="T25" fmla="*/ 96 h 41"/>
                  <a:gd name="T26" fmla="*/ 0 w 26"/>
                  <a:gd name="T27" fmla="*/ 113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41">
                    <a:moveTo>
                      <a:pt x="0" y="41"/>
                    </a:moveTo>
                    <a:lnTo>
                      <a:pt x="0" y="40"/>
                    </a:lnTo>
                    <a:lnTo>
                      <a:pt x="1" y="35"/>
                    </a:lnTo>
                    <a:lnTo>
                      <a:pt x="7" y="25"/>
                    </a:lnTo>
                    <a:lnTo>
                      <a:pt x="13" y="15"/>
                    </a:lnTo>
                    <a:lnTo>
                      <a:pt x="17" y="10"/>
                    </a:lnTo>
                    <a:lnTo>
                      <a:pt x="23" y="3"/>
                    </a:lnTo>
                    <a:lnTo>
                      <a:pt x="26" y="0"/>
                    </a:lnTo>
                    <a:lnTo>
                      <a:pt x="23" y="4"/>
                    </a:lnTo>
                    <a:lnTo>
                      <a:pt x="17" y="11"/>
                    </a:lnTo>
                    <a:lnTo>
                      <a:pt x="13" y="15"/>
                    </a:lnTo>
                    <a:lnTo>
                      <a:pt x="7" y="25"/>
                    </a:lnTo>
                    <a:lnTo>
                      <a:pt x="2" y="3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47" name="Freeform 541"/>
              <p:cNvSpPr>
                <a:spLocks/>
              </p:cNvSpPr>
              <p:nvPr/>
            </p:nvSpPr>
            <p:spPr bwMode="auto">
              <a:xfrm>
                <a:off x="2042" y="1431"/>
                <a:ext cx="135" cy="49"/>
              </a:xfrm>
              <a:custGeom>
                <a:avLst/>
                <a:gdLst>
                  <a:gd name="T0" fmla="*/ 3 w 49"/>
                  <a:gd name="T1" fmla="*/ 49 h 18"/>
                  <a:gd name="T2" fmla="*/ 0 w 49"/>
                  <a:gd name="T3" fmla="*/ 49 h 18"/>
                  <a:gd name="T4" fmla="*/ 3 w 49"/>
                  <a:gd name="T5" fmla="*/ 46 h 18"/>
                  <a:gd name="T6" fmla="*/ 17 w 49"/>
                  <a:gd name="T7" fmla="*/ 41 h 18"/>
                  <a:gd name="T8" fmla="*/ 50 w 49"/>
                  <a:gd name="T9" fmla="*/ 27 h 18"/>
                  <a:gd name="T10" fmla="*/ 99 w 49"/>
                  <a:gd name="T11" fmla="*/ 5 h 18"/>
                  <a:gd name="T12" fmla="*/ 127 w 49"/>
                  <a:gd name="T13" fmla="*/ 0 h 18"/>
                  <a:gd name="T14" fmla="*/ 135 w 49"/>
                  <a:gd name="T15" fmla="*/ 0 h 18"/>
                  <a:gd name="T16" fmla="*/ 127 w 49"/>
                  <a:gd name="T17" fmla="*/ 0 h 18"/>
                  <a:gd name="T18" fmla="*/ 99 w 49"/>
                  <a:gd name="T19" fmla="*/ 11 h 18"/>
                  <a:gd name="T20" fmla="*/ 50 w 49"/>
                  <a:gd name="T21" fmla="*/ 27 h 18"/>
                  <a:gd name="T22" fmla="*/ 3 w 49"/>
                  <a:gd name="T23" fmla="*/ 49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6" y="15"/>
                    </a:lnTo>
                    <a:lnTo>
                      <a:pt x="18" y="10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18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48" name="Freeform 542"/>
              <p:cNvSpPr>
                <a:spLocks/>
              </p:cNvSpPr>
              <p:nvPr/>
            </p:nvSpPr>
            <p:spPr bwMode="auto">
              <a:xfrm>
                <a:off x="1932" y="1442"/>
                <a:ext cx="286" cy="233"/>
              </a:xfrm>
              <a:custGeom>
                <a:avLst/>
                <a:gdLst>
                  <a:gd name="T0" fmla="*/ 3 w 104"/>
                  <a:gd name="T1" fmla="*/ 225 h 85"/>
                  <a:gd name="T2" fmla="*/ 3 w 104"/>
                  <a:gd name="T3" fmla="*/ 228 h 85"/>
                  <a:gd name="T4" fmla="*/ 0 w 104"/>
                  <a:gd name="T5" fmla="*/ 233 h 85"/>
                  <a:gd name="T6" fmla="*/ 3 w 104"/>
                  <a:gd name="T7" fmla="*/ 228 h 85"/>
                  <a:gd name="T8" fmla="*/ 3 w 104"/>
                  <a:gd name="T9" fmla="*/ 225 h 85"/>
                  <a:gd name="T10" fmla="*/ 6 w 104"/>
                  <a:gd name="T11" fmla="*/ 219 h 85"/>
                  <a:gd name="T12" fmla="*/ 8 w 104"/>
                  <a:gd name="T13" fmla="*/ 214 h 85"/>
                  <a:gd name="T14" fmla="*/ 17 w 104"/>
                  <a:gd name="T15" fmla="*/ 184 h 85"/>
                  <a:gd name="T16" fmla="*/ 28 w 104"/>
                  <a:gd name="T17" fmla="*/ 162 h 85"/>
                  <a:gd name="T18" fmla="*/ 36 w 104"/>
                  <a:gd name="T19" fmla="*/ 143 h 85"/>
                  <a:gd name="T20" fmla="*/ 50 w 104"/>
                  <a:gd name="T21" fmla="*/ 121 h 85"/>
                  <a:gd name="T22" fmla="*/ 69 w 104"/>
                  <a:gd name="T23" fmla="*/ 101 h 85"/>
                  <a:gd name="T24" fmla="*/ 85 w 104"/>
                  <a:gd name="T25" fmla="*/ 85 h 85"/>
                  <a:gd name="T26" fmla="*/ 105 w 104"/>
                  <a:gd name="T27" fmla="*/ 66 h 85"/>
                  <a:gd name="T28" fmla="*/ 143 w 104"/>
                  <a:gd name="T29" fmla="*/ 44 h 85"/>
                  <a:gd name="T30" fmla="*/ 171 w 104"/>
                  <a:gd name="T31" fmla="*/ 30 h 85"/>
                  <a:gd name="T32" fmla="*/ 182 w 104"/>
                  <a:gd name="T33" fmla="*/ 27 h 85"/>
                  <a:gd name="T34" fmla="*/ 204 w 104"/>
                  <a:gd name="T35" fmla="*/ 19 h 85"/>
                  <a:gd name="T36" fmla="*/ 253 w 104"/>
                  <a:gd name="T37" fmla="*/ 5 h 85"/>
                  <a:gd name="T38" fmla="*/ 286 w 104"/>
                  <a:gd name="T39" fmla="*/ 0 h 85"/>
                  <a:gd name="T40" fmla="*/ 253 w 104"/>
                  <a:gd name="T41" fmla="*/ 5 h 85"/>
                  <a:gd name="T42" fmla="*/ 176 w 104"/>
                  <a:gd name="T43" fmla="*/ 30 h 85"/>
                  <a:gd name="T44" fmla="*/ 168 w 104"/>
                  <a:gd name="T45" fmla="*/ 33 h 85"/>
                  <a:gd name="T46" fmla="*/ 140 w 104"/>
                  <a:gd name="T47" fmla="*/ 47 h 85"/>
                  <a:gd name="T48" fmla="*/ 105 w 104"/>
                  <a:gd name="T49" fmla="*/ 71 h 85"/>
                  <a:gd name="T50" fmla="*/ 85 w 104"/>
                  <a:gd name="T51" fmla="*/ 88 h 85"/>
                  <a:gd name="T52" fmla="*/ 69 w 104"/>
                  <a:gd name="T53" fmla="*/ 104 h 85"/>
                  <a:gd name="T54" fmla="*/ 50 w 104"/>
                  <a:gd name="T55" fmla="*/ 121 h 85"/>
                  <a:gd name="T56" fmla="*/ 36 w 104"/>
                  <a:gd name="T57" fmla="*/ 143 h 85"/>
                  <a:gd name="T58" fmla="*/ 28 w 104"/>
                  <a:gd name="T59" fmla="*/ 162 h 85"/>
                  <a:gd name="T60" fmla="*/ 19 w 104"/>
                  <a:gd name="T61" fmla="*/ 184 h 85"/>
                  <a:gd name="T62" fmla="*/ 8 w 104"/>
                  <a:gd name="T63" fmla="*/ 214 h 85"/>
                  <a:gd name="T64" fmla="*/ 6 w 104"/>
                  <a:gd name="T65" fmla="*/ 225 h 85"/>
                  <a:gd name="T66" fmla="*/ 3 w 104"/>
                  <a:gd name="T67" fmla="*/ 225 h 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4" h="85">
                    <a:moveTo>
                      <a:pt x="1" y="82"/>
                    </a:moveTo>
                    <a:lnTo>
                      <a:pt x="1" y="83"/>
                    </a:lnTo>
                    <a:lnTo>
                      <a:pt x="0" y="85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2" y="80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0" y="59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5" y="37"/>
                    </a:lnTo>
                    <a:lnTo>
                      <a:pt x="31" y="31"/>
                    </a:lnTo>
                    <a:lnTo>
                      <a:pt x="38" y="24"/>
                    </a:lnTo>
                    <a:lnTo>
                      <a:pt x="52" y="16"/>
                    </a:lnTo>
                    <a:lnTo>
                      <a:pt x="62" y="11"/>
                    </a:lnTo>
                    <a:lnTo>
                      <a:pt x="66" y="10"/>
                    </a:lnTo>
                    <a:lnTo>
                      <a:pt x="74" y="7"/>
                    </a:lnTo>
                    <a:lnTo>
                      <a:pt x="92" y="2"/>
                    </a:lnTo>
                    <a:lnTo>
                      <a:pt x="104" y="0"/>
                    </a:lnTo>
                    <a:lnTo>
                      <a:pt x="92" y="2"/>
                    </a:lnTo>
                    <a:lnTo>
                      <a:pt x="64" y="11"/>
                    </a:lnTo>
                    <a:lnTo>
                      <a:pt x="61" y="12"/>
                    </a:lnTo>
                    <a:lnTo>
                      <a:pt x="51" y="17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5" y="38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10" y="59"/>
                    </a:lnTo>
                    <a:lnTo>
                      <a:pt x="7" y="67"/>
                    </a:lnTo>
                    <a:lnTo>
                      <a:pt x="3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49" name="Freeform 543"/>
              <p:cNvSpPr>
                <a:spLocks/>
              </p:cNvSpPr>
              <p:nvPr/>
            </p:nvSpPr>
            <p:spPr bwMode="auto">
              <a:xfrm>
                <a:off x="1938" y="1461"/>
                <a:ext cx="324" cy="228"/>
              </a:xfrm>
              <a:custGeom>
                <a:avLst/>
                <a:gdLst>
                  <a:gd name="T0" fmla="*/ 8 w 118"/>
                  <a:gd name="T1" fmla="*/ 223 h 83"/>
                  <a:gd name="T2" fmla="*/ 0 w 118"/>
                  <a:gd name="T3" fmla="*/ 228 h 83"/>
                  <a:gd name="T4" fmla="*/ 3 w 118"/>
                  <a:gd name="T5" fmla="*/ 223 h 83"/>
                  <a:gd name="T6" fmla="*/ 8 w 118"/>
                  <a:gd name="T7" fmla="*/ 223 h 83"/>
                  <a:gd name="T8" fmla="*/ 11 w 118"/>
                  <a:gd name="T9" fmla="*/ 220 h 83"/>
                  <a:gd name="T10" fmla="*/ 14 w 118"/>
                  <a:gd name="T11" fmla="*/ 209 h 83"/>
                  <a:gd name="T12" fmla="*/ 30 w 118"/>
                  <a:gd name="T13" fmla="*/ 179 h 83"/>
                  <a:gd name="T14" fmla="*/ 52 w 118"/>
                  <a:gd name="T15" fmla="*/ 137 h 83"/>
                  <a:gd name="T16" fmla="*/ 69 w 118"/>
                  <a:gd name="T17" fmla="*/ 113 h 83"/>
                  <a:gd name="T18" fmla="*/ 85 w 118"/>
                  <a:gd name="T19" fmla="*/ 93 h 83"/>
                  <a:gd name="T20" fmla="*/ 107 w 118"/>
                  <a:gd name="T21" fmla="*/ 71 h 83"/>
                  <a:gd name="T22" fmla="*/ 126 w 118"/>
                  <a:gd name="T23" fmla="*/ 55 h 83"/>
                  <a:gd name="T24" fmla="*/ 148 w 118"/>
                  <a:gd name="T25" fmla="*/ 44 h 83"/>
                  <a:gd name="T26" fmla="*/ 167 w 118"/>
                  <a:gd name="T27" fmla="*/ 33 h 83"/>
                  <a:gd name="T28" fmla="*/ 198 w 118"/>
                  <a:gd name="T29" fmla="*/ 25 h 83"/>
                  <a:gd name="T30" fmla="*/ 211 w 118"/>
                  <a:gd name="T31" fmla="*/ 19 h 83"/>
                  <a:gd name="T32" fmla="*/ 239 w 118"/>
                  <a:gd name="T33" fmla="*/ 14 h 83"/>
                  <a:gd name="T34" fmla="*/ 291 w 118"/>
                  <a:gd name="T35" fmla="*/ 0 h 83"/>
                  <a:gd name="T36" fmla="*/ 324 w 118"/>
                  <a:gd name="T37" fmla="*/ 0 h 83"/>
                  <a:gd name="T38" fmla="*/ 291 w 118"/>
                  <a:gd name="T39" fmla="*/ 3 h 83"/>
                  <a:gd name="T40" fmla="*/ 250 w 118"/>
                  <a:gd name="T41" fmla="*/ 14 h 83"/>
                  <a:gd name="T42" fmla="*/ 209 w 118"/>
                  <a:gd name="T43" fmla="*/ 19 h 83"/>
                  <a:gd name="T44" fmla="*/ 195 w 118"/>
                  <a:gd name="T45" fmla="*/ 25 h 83"/>
                  <a:gd name="T46" fmla="*/ 165 w 118"/>
                  <a:gd name="T47" fmla="*/ 38 h 83"/>
                  <a:gd name="T48" fmla="*/ 143 w 118"/>
                  <a:gd name="T49" fmla="*/ 47 h 83"/>
                  <a:gd name="T50" fmla="*/ 124 w 118"/>
                  <a:gd name="T51" fmla="*/ 58 h 83"/>
                  <a:gd name="T52" fmla="*/ 104 w 118"/>
                  <a:gd name="T53" fmla="*/ 74 h 83"/>
                  <a:gd name="T54" fmla="*/ 85 w 118"/>
                  <a:gd name="T55" fmla="*/ 96 h 83"/>
                  <a:gd name="T56" fmla="*/ 69 w 118"/>
                  <a:gd name="T57" fmla="*/ 115 h 83"/>
                  <a:gd name="T58" fmla="*/ 55 w 118"/>
                  <a:gd name="T59" fmla="*/ 137 h 83"/>
                  <a:gd name="T60" fmla="*/ 30 w 118"/>
                  <a:gd name="T61" fmla="*/ 181 h 83"/>
                  <a:gd name="T62" fmla="*/ 16 w 118"/>
                  <a:gd name="T63" fmla="*/ 209 h 83"/>
                  <a:gd name="T64" fmla="*/ 8 w 118"/>
                  <a:gd name="T65" fmla="*/ 223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8" h="83">
                    <a:moveTo>
                      <a:pt x="3" y="81"/>
                    </a:moveTo>
                    <a:lnTo>
                      <a:pt x="0" y="83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5" y="76"/>
                    </a:lnTo>
                    <a:lnTo>
                      <a:pt x="11" y="65"/>
                    </a:lnTo>
                    <a:lnTo>
                      <a:pt x="19" y="50"/>
                    </a:lnTo>
                    <a:lnTo>
                      <a:pt x="25" y="41"/>
                    </a:lnTo>
                    <a:lnTo>
                      <a:pt x="31" y="34"/>
                    </a:lnTo>
                    <a:lnTo>
                      <a:pt x="39" y="26"/>
                    </a:lnTo>
                    <a:lnTo>
                      <a:pt x="46" y="20"/>
                    </a:lnTo>
                    <a:lnTo>
                      <a:pt x="54" y="16"/>
                    </a:lnTo>
                    <a:lnTo>
                      <a:pt x="61" y="12"/>
                    </a:lnTo>
                    <a:lnTo>
                      <a:pt x="72" y="9"/>
                    </a:lnTo>
                    <a:lnTo>
                      <a:pt x="77" y="7"/>
                    </a:lnTo>
                    <a:lnTo>
                      <a:pt x="87" y="5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06" y="1"/>
                    </a:lnTo>
                    <a:lnTo>
                      <a:pt x="91" y="5"/>
                    </a:lnTo>
                    <a:lnTo>
                      <a:pt x="76" y="7"/>
                    </a:lnTo>
                    <a:lnTo>
                      <a:pt x="71" y="9"/>
                    </a:lnTo>
                    <a:lnTo>
                      <a:pt x="60" y="14"/>
                    </a:lnTo>
                    <a:lnTo>
                      <a:pt x="52" y="17"/>
                    </a:lnTo>
                    <a:lnTo>
                      <a:pt x="45" y="21"/>
                    </a:lnTo>
                    <a:lnTo>
                      <a:pt x="38" y="27"/>
                    </a:lnTo>
                    <a:lnTo>
                      <a:pt x="31" y="35"/>
                    </a:lnTo>
                    <a:lnTo>
                      <a:pt x="25" y="42"/>
                    </a:lnTo>
                    <a:lnTo>
                      <a:pt x="20" y="50"/>
                    </a:lnTo>
                    <a:lnTo>
                      <a:pt x="11" y="66"/>
                    </a:lnTo>
                    <a:lnTo>
                      <a:pt x="6" y="76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0" name="Freeform 544"/>
              <p:cNvSpPr>
                <a:spLocks/>
              </p:cNvSpPr>
              <p:nvPr/>
            </p:nvSpPr>
            <p:spPr bwMode="auto">
              <a:xfrm>
                <a:off x="1946" y="1585"/>
                <a:ext cx="77" cy="145"/>
              </a:xfrm>
              <a:custGeom>
                <a:avLst/>
                <a:gdLst>
                  <a:gd name="T0" fmla="*/ 3 w 28"/>
                  <a:gd name="T1" fmla="*/ 142 h 53"/>
                  <a:gd name="T2" fmla="*/ 0 w 28"/>
                  <a:gd name="T3" fmla="*/ 145 h 53"/>
                  <a:gd name="T4" fmla="*/ 3 w 28"/>
                  <a:gd name="T5" fmla="*/ 142 h 53"/>
                  <a:gd name="T6" fmla="*/ 8 w 28"/>
                  <a:gd name="T7" fmla="*/ 126 h 53"/>
                  <a:gd name="T8" fmla="*/ 22 w 28"/>
                  <a:gd name="T9" fmla="*/ 88 h 53"/>
                  <a:gd name="T10" fmla="*/ 36 w 28"/>
                  <a:gd name="T11" fmla="*/ 68 h 53"/>
                  <a:gd name="T12" fmla="*/ 44 w 28"/>
                  <a:gd name="T13" fmla="*/ 49 h 53"/>
                  <a:gd name="T14" fmla="*/ 47 w 28"/>
                  <a:gd name="T15" fmla="*/ 33 h 53"/>
                  <a:gd name="T16" fmla="*/ 55 w 28"/>
                  <a:gd name="T17" fmla="*/ 22 h 53"/>
                  <a:gd name="T18" fmla="*/ 58 w 28"/>
                  <a:gd name="T19" fmla="*/ 16 h 53"/>
                  <a:gd name="T20" fmla="*/ 63 w 28"/>
                  <a:gd name="T21" fmla="*/ 8 h 53"/>
                  <a:gd name="T22" fmla="*/ 77 w 28"/>
                  <a:gd name="T23" fmla="*/ 0 h 53"/>
                  <a:gd name="T24" fmla="*/ 69 w 28"/>
                  <a:gd name="T25" fmla="*/ 8 h 53"/>
                  <a:gd name="T26" fmla="*/ 58 w 28"/>
                  <a:gd name="T27" fmla="*/ 22 h 53"/>
                  <a:gd name="T28" fmla="*/ 47 w 28"/>
                  <a:gd name="T29" fmla="*/ 36 h 53"/>
                  <a:gd name="T30" fmla="*/ 44 w 28"/>
                  <a:gd name="T31" fmla="*/ 55 h 53"/>
                  <a:gd name="T32" fmla="*/ 36 w 28"/>
                  <a:gd name="T33" fmla="*/ 71 h 53"/>
                  <a:gd name="T34" fmla="*/ 22 w 28"/>
                  <a:gd name="T35" fmla="*/ 88 h 53"/>
                  <a:gd name="T36" fmla="*/ 8 w 28"/>
                  <a:gd name="T37" fmla="*/ 126 h 53"/>
                  <a:gd name="T38" fmla="*/ 3 w 28"/>
                  <a:gd name="T39" fmla="*/ 142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53">
                    <a:moveTo>
                      <a:pt x="1" y="52"/>
                    </a:moveTo>
                    <a:lnTo>
                      <a:pt x="0" y="53"/>
                    </a:lnTo>
                    <a:lnTo>
                      <a:pt x="1" y="52"/>
                    </a:lnTo>
                    <a:lnTo>
                      <a:pt x="3" y="46"/>
                    </a:lnTo>
                    <a:lnTo>
                      <a:pt x="8" y="32"/>
                    </a:lnTo>
                    <a:lnTo>
                      <a:pt x="13" y="25"/>
                    </a:lnTo>
                    <a:lnTo>
                      <a:pt x="16" y="18"/>
                    </a:lnTo>
                    <a:lnTo>
                      <a:pt x="17" y="12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20"/>
                    </a:lnTo>
                    <a:lnTo>
                      <a:pt x="13" y="26"/>
                    </a:lnTo>
                    <a:lnTo>
                      <a:pt x="8" y="32"/>
                    </a:lnTo>
                    <a:lnTo>
                      <a:pt x="3" y="46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1" name="Freeform 545"/>
              <p:cNvSpPr>
                <a:spLocks/>
              </p:cNvSpPr>
              <p:nvPr/>
            </p:nvSpPr>
            <p:spPr bwMode="auto">
              <a:xfrm>
                <a:off x="2031" y="1500"/>
                <a:ext cx="110" cy="71"/>
              </a:xfrm>
              <a:custGeom>
                <a:avLst/>
                <a:gdLst>
                  <a:gd name="T0" fmla="*/ 3 w 40"/>
                  <a:gd name="T1" fmla="*/ 68 h 26"/>
                  <a:gd name="T2" fmla="*/ 0 w 40"/>
                  <a:gd name="T3" fmla="*/ 68 h 26"/>
                  <a:gd name="T4" fmla="*/ 0 w 40"/>
                  <a:gd name="T5" fmla="*/ 71 h 26"/>
                  <a:gd name="T6" fmla="*/ 0 w 40"/>
                  <a:gd name="T7" fmla="*/ 68 h 26"/>
                  <a:gd name="T8" fmla="*/ 11 w 40"/>
                  <a:gd name="T9" fmla="*/ 55 h 26"/>
                  <a:gd name="T10" fmla="*/ 36 w 40"/>
                  <a:gd name="T11" fmla="*/ 36 h 26"/>
                  <a:gd name="T12" fmla="*/ 61 w 40"/>
                  <a:gd name="T13" fmla="*/ 16 h 26"/>
                  <a:gd name="T14" fmla="*/ 72 w 40"/>
                  <a:gd name="T15" fmla="*/ 14 h 26"/>
                  <a:gd name="T16" fmla="*/ 74 w 40"/>
                  <a:gd name="T17" fmla="*/ 8 h 26"/>
                  <a:gd name="T18" fmla="*/ 99 w 40"/>
                  <a:gd name="T19" fmla="*/ 0 h 26"/>
                  <a:gd name="T20" fmla="*/ 110 w 40"/>
                  <a:gd name="T21" fmla="*/ 0 h 26"/>
                  <a:gd name="T22" fmla="*/ 99 w 40"/>
                  <a:gd name="T23" fmla="*/ 3 h 26"/>
                  <a:gd name="T24" fmla="*/ 74 w 40"/>
                  <a:gd name="T25" fmla="*/ 14 h 26"/>
                  <a:gd name="T26" fmla="*/ 61 w 40"/>
                  <a:gd name="T27" fmla="*/ 19 h 26"/>
                  <a:gd name="T28" fmla="*/ 36 w 40"/>
                  <a:gd name="T29" fmla="*/ 36 h 26"/>
                  <a:gd name="T30" fmla="*/ 14 w 40"/>
                  <a:gd name="T31" fmla="*/ 57 h 26"/>
                  <a:gd name="T32" fmla="*/ 3 w 40"/>
                  <a:gd name="T33" fmla="*/ 68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4" y="20"/>
                    </a:lnTo>
                    <a:lnTo>
                      <a:pt x="13" y="13"/>
                    </a:lnTo>
                    <a:lnTo>
                      <a:pt x="22" y="6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2" y="7"/>
                    </a:lnTo>
                    <a:lnTo>
                      <a:pt x="13" y="13"/>
                    </a:lnTo>
                    <a:lnTo>
                      <a:pt x="5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2" name="Freeform 546"/>
              <p:cNvSpPr>
                <a:spLocks/>
              </p:cNvSpPr>
              <p:nvPr/>
            </p:nvSpPr>
            <p:spPr bwMode="auto">
              <a:xfrm>
                <a:off x="1954" y="1491"/>
                <a:ext cx="346" cy="256"/>
              </a:xfrm>
              <a:custGeom>
                <a:avLst/>
                <a:gdLst>
                  <a:gd name="T0" fmla="*/ 5 w 126"/>
                  <a:gd name="T1" fmla="*/ 248 h 93"/>
                  <a:gd name="T2" fmla="*/ 5 w 126"/>
                  <a:gd name="T3" fmla="*/ 250 h 93"/>
                  <a:gd name="T4" fmla="*/ 0 w 126"/>
                  <a:gd name="T5" fmla="*/ 256 h 93"/>
                  <a:gd name="T6" fmla="*/ 0 w 126"/>
                  <a:gd name="T7" fmla="*/ 250 h 93"/>
                  <a:gd name="T8" fmla="*/ 0 w 126"/>
                  <a:gd name="T9" fmla="*/ 248 h 93"/>
                  <a:gd name="T10" fmla="*/ 8 w 126"/>
                  <a:gd name="T11" fmla="*/ 234 h 93"/>
                  <a:gd name="T12" fmla="*/ 27 w 126"/>
                  <a:gd name="T13" fmla="*/ 198 h 93"/>
                  <a:gd name="T14" fmla="*/ 55 w 126"/>
                  <a:gd name="T15" fmla="*/ 157 h 93"/>
                  <a:gd name="T16" fmla="*/ 93 w 126"/>
                  <a:gd name="T17" fmla="*/ 110 h 93"/>
                  <a:gd name="T18" fmla="*/ 102 w 126"/>
                  <a:gd name="T19" fmla="*/ 96 h 93"/>
                  <a:gd name="T20" fmla="*/ 110 w 126"/>
                  <a:gd name="T21" fmla="*/ 85 h 93"/>
                  <a:gd name="T22" fmla="*/ 135 w 126"/>
                  <a:gd name="T23" fmla="*/ 69 h 93"/>
                  <a:gd name="T24" fmla="*/ 159 w 126"/>
                  <a:gd name="T25" fmla="*/ 58 h 93"/>
                  <a:gd name="T26" fmla="*/ 181 w 126"/>
                  <a:gd name="T27" fmla="*/ 50 h 93"/>
                  <a:gd name="T28" fmla="*/ 200 w 126"/>
                  <a:gd name="T29" fmla="*/ 41 h 93"/>
                  <a:gd name="T30" fmla="*/ 214 w 126"/>
                  <a:gd name="T31" fmla="*/ 30 h 93"/>
                  <a:gd name="T32" fmla="*/ 222 w 126"/>
                  <a:gd name="T33" fmla="*/ 25 h 93"/>
                  <a:gd name="T34" fmla="*/ 222 w 126"/>
                  <a:gd name="T35" fmla="*/ 22 h 93"/>
                  <a:gd name="T36" fmla="*/ 231 w 126"/>
                  <a:gd name="T37" fmla="*/ 17 h 93"/>
                  <a:gd name="T38" fmla="*/ 250 w 126"/>
                  <a:gd name="T39" fmla="*/ 11 h 93"/>
                  <a:gd name="T40" fmla="*/ 277 w 126"/>
                  <a:gd name="T41" fmla="*/ 8 h 93"/>
                  <a:gd name="T42" fmla="*/ 308 w 126"/>
                  <a:gd name="T43" fmla="*/ 8 h 93"/>
                  <a:gd name="T44" fmla="*/ 346 w 126"/>
                  <a:gd name="T45" fmla="*/ 0 h 93"/>
                  <a:gd name="T46" fmla="*/ 308 w 126"/>
                  <a:gd name="T47" fmla="*/ 8 h 93"/>
                  <a:gd name="T48" fmla="*/ 264 w 126"/>
                  <a:gd name="T49" fmla="*/ 11 h 93"/>
                  <a:gd name="T50" fmla="*/ 233 w 126"/>
                  <a:gd name="T51" fmla="*/ 17 h 93"/>
                  <a:gd name="T52" fmla="*/ 222 w 126"/>
                  <a:gd name="T53" fmla="*/ 22 h 93"/>
                  <a:gd name="T54" fmla="*/ 220 w 126"/>
                  <a:gd name="T55" fmla="*/ 25 h 93"/>
                  <a:gd name="T56" fmla="*/ 220 w 126"/>
                  <a:gd name="T57" fmla="*/ 28 h 93"/>
                  <a:gd name="T58" fmla="*/ 209 w 126"/>
                  <a:gd name="T59" fmla="*/ 36 h 93"/>
                  <a:gd name="T60" fmla="*/ 195 w 126"/>
                  <a:gd name="T61" fmla="*/ 44 h 93"/>
                  <a:gd name="T62" fmla="*/ 178 w 126"/>
                  <a:gd name="T63" fmla="*/ 52 h 93"/>
                  <a:gd name="T64" fmla="*/ 154 w 126"/>
                  <a:gd name="T65" fmla="*/ 58 h 93"/>
                  <a:gd name="T66" fmla="*/ 132 w 126"/>
                  <a:gd name="T67" fmla="*/ 72 h 93"/>
                  <a:gd name="T68" fmla="*/ 110 w 126"/>
                  <a:gd name="T69" fmla="*/ 85 h 93"/>
                  <a:gd name="T70" fmla="*/ 102 w 126"/>
                  <a:gd name="T71" fmla="*/ 99 h 93"/>
                  <a:gd name="T72" fmla="*/ 93 w 126"/>
                  <a:gd name="T73" fmla="*/ 113 h 93"/>
                  <a:gd name="T74" fmla="*/ 60 w 126"/>
                  <a:gd name="T75" fmla="*/ 157 h 93"/>
                  <a:gd name="T76" fmla="*/ 27 w 126"/>
                  <a:gd name="T77" fmla="*/ 204 h 93"/>
                  <a:gd name="T78" fmla="*/ 8 w 126"/>
                  <a:gd name="T79" fmla="*/ 234 h 93"/>
                  <a:gd name="T80" fmla="*/ 5 w 126"/>
                  <a:gd name="T81" fmla="*/ 248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93">
                    <a:moveTo>
                      <a:pt x="2" y="90"/>
                    </a:moveTo>
                    <a:lnTo>
                      <a:pt x="2" y="91"/>
                    </a:lnTo>
                    <a:lnTo>
                      <a:pt x="0" y="93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3" y="85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34" y="40"/>
                    </a:lnTo>
                    <a:lnTo>
                      <a:pt x="37" y="35"/>
                    </a:lnTo>
                    <a:lnTo>
                      <a:pt x="40" y="31"/>
                    </a:lnTo>
                    <a:lnTo>
                      <a:pt x="49" y="25"/>
                    </a:lnTo>
                    <a:lnTo>
                      <a:pt x="58" y="21"/>
                    </a:lnTo>
                    <a:lnTo>
                      <a:pt x="66" y="18"/>
                    </a:lnTo>
                    <a:lnTo>
                      <a:pt x="73" y="15"/>
                    </a:lnTo>
                    <a:lnTo>
                      <a:pt x="78" y="11"/>
                    </a:lnTo>
                    <a:lnTo>
                      <a:pt x="81" y="9"/>
                    </a:lnTo>
                    <a:lnTo>
                      <a:pt x="81" y="8"/>
                    </a:lnTo>
                    <a:lnTo>
                      <a:pt x="84" y="6"/>
                    </a:lnTo>
                    <a:lnTo>
                      <a:pt x="91" y="4"/>
                    </a:lnTo>
                    <a:lnTo>
                      <a:pt x="101" y="3"/>
                    </a:lnTo>
                    <a:lnTo>
                      <a:pt x="112" y="3"/>
                    </a:lnTo>
                    <a:lnTo>
                      <a:pt x="126" y="0"/>
                    </a:lnTo>
                    <a:lnTo>
                      <a:pt x="112" y="3"/>
                    </a:lnTo>
                    <a:lnTo>
                      <a:pt x="96" y="4"/>
                    </a:lnTo>
                    <a:lnTo>
                      <a:pt x="85" y="6"/>
                    </a:lnTo>
                    <a:lnTo>
                      <a:pt x="81" y="8"/>
                    </a:lnTo>
                    <a:lnTo>
                      <a:pt x="80" y="9"/>
                    </a:lnTo>
                    <a:lnTo>
                      <a:pt x="80" y="10"/>
                    </a:lnTo>
                    <a:lnTo>
                      <a:pt x="76" y="13"/>
                    </a:lnTo>
                    <a:lnTo>
                      <a:pt x="71" y="16"/>
                    </a:lnTo>
                    <a:lnTo>
                      <a:pt x="65" y="19"/>
                    </a:lnTo>
                    <a:lnTo>
                      <a:pt x="56" y="21"/>
                    </a:lnTo>
                    <a:lnTo>
                      <a:pt x="48" y="26"/>
                    </a:lnTo>
                    <a:lnTo>
                      <a:pt x="40" y="31"/>
                    </a:lnTo>
                    <a:lnTo>
                      <a:pt x="37" y="36"/>
                    </a:lnTo>
                    <a:lnTo>
                      <a:pt x="34" y="41"/>
                    </a:lnTo>
                    <a:lnTo>
                      <a:pt x="22" y="57"/>
                    </a:lnTo>
                    <a:lnTo>
                      <a:pt x="10" y="74"/>
                    </a:lnTo>
                    <a:lnTo>
                      <a:pt x="3" y="8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3" name="Freeform 547"/>
              <p:cNvSpPr>
                <a:spLocks/>
              </p:cNvSpPr>
              <p:nvPr/>
            </p:nvSpPr>
            <p:spPr bwMode="auto">
              <a:xfrm>
                <a:off x="1982" y="1478"/>
                <a:ext cx="307" cy="189"/>
              </a:xfrm>
              <a:custGeom>
                <a:avLst/>
                <a:gdLst>
                  <a:gd name="T0" fmla="*/ 8 w 112"/>
                  <a:gd name="T1" fmla="*/ 181 h 69"/>
                  <a:gd name="T2" fmla="*/ 0 w 112"/>
                  <a:gd name="T3" fmla="*/ 189 h 69"/>
                  <a:gd name="T4" fmla="*/ 5 w 112"/>
                  <a:gd name="T5" fmla="*/ 181 h 69"/>
                  <a:gd name="T6" fmla="*/ 8 w 112"/>
                  <a:gd name="T7" fmla="*/ 178 h 69"/>
                  <a:gd name="T8" fmla="*/ 11 w 112"/>
                  <a:gd name="T9" fmla="*/ 178 h 69"/>
                  <a:gd name="T10" fmla="*/ 14 w 112"/>
                  <a:gd name="T11" fmla="*/ 170 h 69"/>
                  <a:gd name="T12" fmla="*/ 33 w 112"/>
                  <a:gd name="T13" fmla="*/ 142 h 69"/>
                  <a:gd name="T14" fmla="*/ 55 w 112"/>
                  <a:gd name="T15" fmla="*/ 110 h 69"/>
                  <a:gd name="T16" fmla="*/ 74 w 112"/>
                  <a:gd name="T17" fmla="*/ 93 h 69"/>
                  <a:gd name="T18" fmla="*/ 90 w 112"/>
                  <a:gd name="T19" fmla="*/ 77 h 69"/>
                  <a:gd name="T20" fmla="*/ 134 w 112"/>
                  <a:gd name="T21" fmla="*/ 52 h 69"/>
                  <a:gd name="T22" fmla="*/ 173 w 112"/>
                  <a:gd name="T23" fmla="*/ 30 h 69"/>
                  <a:gd name="T24" fmla="*/ 200 w 112"/>
                  <a:gd name="T25" fmla="*/ 22 h 69"/>
                  <a:gd name="T26" fmla="*/ 208 w 112"/>
                  <a:gd name="T27" fmla="*/ 14 h 69"/>
                  <a:gd name="T28" fmla="*/ 233 w 112"/>
                  <a:gd name="T29" fmla="*/ 8 h 69"/>
                  <a:gd name="T30" fmla="*/ 258 w 112"/>
                  <a:gd name="T31" fmla="*/ 0 h 69"/>
                  <a:gd name="T32" fmla="*/ 280 w 112"/>
                  <a:gd name="T33" fmla="*/ 0 h 69"/>
                  <a:gd name="T34" fmla="*/ 307 w 112"/>
                  <a:gd name="T35" fmla="*/ 8 h 69"/>
                  <a:gd name="T36" fmla="*/ 277 w 112"/>
                  <a:gd name="T37" fmla="*/ 3 h 69"/>
                  <a:gd name="T38" fmla="*/ 277 w 112"/>
                  <a:gd name="T39" fmla="*/ 0 h 69"/>
                  <a:gd name="T40" fmla="*/ 266 w 112"/>
                  <a:gd name="T41" fmla="*/ 0 h 69"/>
                  <a:gd name="T42" fmla="*/ 244 w 112"/>
                  <a:gd name="T43" fmla="*/ 3 h 69"/>
                  <a:gd name="T44" fmla="*/ 217 w 112"/>
                  <a:gd name="T45" fmla="*/ 11 h 69"/>
                  <a:gd name="T46" fmla="*/ 208 w 112"/>
                  <a:gd name="T47" fmla="*/ 14 h 69"/>
                  <a:gd name="T48" fmla="*/ 206 w 112"/>
                  <a:gd name="T49" fmla="*/ 16 h 69"/>
                  <a:gd name="T50" fmla="*/ 195 w 112"/>
                  <a:gd name="T51" fmla="*/ 25 h 69"/>
                  <a:gd name="T52" fmla="*/ 167 w 112"/>
                  <a:gd name="T53" fmla="*/ 36 h 69"/>
                  <a:gd name="T54" fmla="*/ 132 w 112"/>
                  <a:gd name="T55" fmla="*/ 55 h 69"/>
                  <a:gd name="T56" fmla="*/ 90 w 112"/>
                  <a:gd name="T57" fmla="*/ 77 h 69"/>
                  <a:gd name="T58" fmla="*/ 74 w 112"/>
                  <a:gd name="T59" fmla="*/ 93 h 69"/>
                  <a:gd name="T60" fmla="*/ 60 w 112"/>
                  <a:gd name="T61" fmla="*/ 112 h 69"/>
                  <a:gd name="T62" fmla="*/ 33 w 112"/>
                  <a:gd name="T63" fmla="*/ 148 h 69"/>
                  <a:gd name="T64" fmla="*/ 19 w 112"/>
                  <a:gd name="T65" fmla="*/ 170 h 69"/>
                  <a:gd name="T66" fmla="*/ 11 w 112"/>
                  <a:gd name="T67" fmla="*/ 178 h 69"/>
                  <a:gd name="T68" fmla="*/ 8 w 112"/>
                  <a:gd name="T69" fmla="*/ 181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2" h="69">
                    <a:moveTo>
                      <a:pt x="3" y="66"/>
                    </a:moveTo>
                    <a:lnTo>
                      <a:pt x="0" y="69"/>
                    </a:lnTo>
                    <a:lnTo>
                      <a:pt x="2" y="66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5" y="62"/>
                    </a:lnTo>
                    <a:lnTo>
                      <a:pt x="12" y="52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3" y="28"/>
                    </a:lnTo>
                    <a:lnTo>
                      <a:pt x="49" y="19"/>
                    </a:lnTo>
                    <a:lnTo>
                      <a:pt x="63" y="11"/>
                    </a:lnTo>
                    <a:lnTo>
                      <a:pt x="73" y="8"/>
                    </a:lnTo>
                    <a:lnTo>
                      <a:pt x="76" y="5"/>
                    </a:lnTo>
                    <a:lnTo>
                      <a:pt x="85" y="3"/>
                    </a:lnTo>
                    <a:lnTo>
                      <a:pt x="94" y="0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01" y="1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89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1" y="9"/>
                    </a:lnTo>
                    <a:lnTo>
                      <a:pt x="61" y="13"/>
                    </a:lnTo>
                    <a:lnTo>
                      <a:pt x="48" y="20"/>
                    </a:lnTo>
                    <a:lnTo>
                      <a:pt x="33" y="28"/>
                    </a:lnTo>
                    <a:lnTo>
                      <a:pt x="27" y="34"/>
                    </a:lnTo>
                    <a:lnTo>
                      <a:pt x="22" y="41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65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4" name="Freeform 548"/>
              <p:cNvSpPr>
                <a:spLocks/>
              </p:cNvSpPr>
              <p:nvPr/>
            </p:nvSpPr>
            <p:spPr bwMode="auto">
              <a:xfrm>
                <a:off x="1963" y="1719"/>
                <a:ext cx="24" cy="52"/>
              </a:xfrm>
              <a:custGeom>
                <a:avLst/>
                <a:gdLst>
                  <a:gd name="T0" fmla="*/ 3 w 9"/>
                  <a:gd name="T1" fmla="*/ 49 h 19"/>
                  <a:gd name="T2" fmla="*/ 0 w 9"/>
                  <a:gd name="T3" fmla="*/ 52 h 19"/>
                  <a:gd name="T4" fmla="*/ 0 w 9"/>
                  <a:gd name="T5" fmla="*/ 49 h 19"/>
                  <a:gd name="T6" fmla="*/ 11 w 9"/>
                  <a:gd name="T7" fmla="*/ 33 h 19"/>
                  <a:gd name="T8" fmla="*/ 16 w 9"/>
                  <a:gd name="T9" fmla="*/ 14 h 19"/>
                  <a:gd name="T10" fmla="*/ 19 w 9"/>
                  <a:gd name="T11" fmla="*/ 5 h 19"/>
                  <a:gd name="T12" fmla="*/ 24 w 9"/>
                  <a:gd name="T13" fmla="*/ 0 h 19"/>
                  <a:gd name="T14" fmla="*/ 19 w 9"/>
                  <a:gd name="T15" fmla="*/ 8 h 19"/>
                  <a:gd name="T16" fmla="*/ 16 w 9"/>
                  <a:gd name="T17" fmla="*/ 14 h 19"/>
                  <a:gd name="T18" fmla="*/ 11 w 9"/>
                  <a:gd name="T19" fmla="*/ 33 h 19"/>
                  <a:gd name="T20" fmla="*/ 3 w 9"/>
                  <a:gd name="T21" fmla="*/ 4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12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5" name="Freeform 549"/>
              <p:cNvSpPr>
                <a:spLocks/>
              </p:cNvSpPr>
              <p:nvPr/>
            </p:nvSpPr>
            <p:spPr bwMode="auto">
              <a:xfrm>
                <a:off x="1979" y="1519"/>
                <a:ext cx="349" cy="261"/>
              </a:xfrm>
              <a:custGeom>
                <a:avLst/>
                <a:gdLst>
                  <a:gd name="T0" fmla="*/ 3 w 127"/>
                  <a:gd name="T1" fmla="*/ 250 h 95"/>
                  <a:gd name="T2" fmla="*/ 3 w 127"/>
                  <a:gd name="T3" fmla="*/ 253 h 95"/>
                  <a:gd name="T4" fmla="*/ 0 w 127"/>
                  <a:gd name="T5" fmla="*/ 261 h 95"/>
                  <a:gd name="T6" fmla="*/ 0 w 127"/>
                  <a:gd name="T7" fmla="*/ 253 h 95"/>
                  <a:gd name="T8" fmla="*/ 3 w 127"/>
                  <a:gd name="T9" fmla="*/ 250 h 95"/>
                  <a:gd name="T10" fmla="*/ 8 w 127"/>
                  <a:gd name="T11" fmla="*/ 234 h 95"/>
                  <a:gd name="T12" fmla="*/ 22 w 127"/>
                  <a:gd name="T13" fmla="*/ 198 h 95"/>
                  <a:gd name="T14" fmla="*/ 30 w 127"/>
                  <a:gd name="T15" fmla="*/ 176 h 95"/>
                  <a:gd name="T16" fmla="*/ 41 w 127"/>
                  <a:gd name="T17" fmla="*/ 148 h 95"/>
                  <a:gd name="T18" fmla="*/ 58 w 127"/>
                  <a:gd name="T19" fmla="*/ 124 h 95"/>
                  <a:gd name="T20" fmla="*/ 80 w 127"/>
                  <a:gd name="T21" fmla="*/ 99 h 95"/>
                  <a:gd name="T22" fmla="*/ 99 w 127"/>
                  <a:gd name="T23" fmla="*/ 74 h 95"/>
                  <a:gd name="T24" fmla="*/ 124 w 127"/>
                  <a:gd name="T25" fmla="*/ 55 h 95"/>
                  <a:gd name="T26" fmla="*/ 148 w 127"/>
                  <a:gd name="T27" fmla="*/ 41 h 95"/>
                  <a:gd name="T28" fmla="*/ 168 w 127"/>
                  <a:gd name="T29" fmla="*/ 27 h 95"/>
                  <a:gd name="T30" fmla="*/ 206 w 127"/>
                  <a:gd name="T31" fmla="*/ 16 h 95"/>
                  <a:gd name="T32" fmla="*/ 220 w 127"/>
                  <a:gd name="T33" fmla="*/ 11 h 95"/>
                  <a:gd name="T34" fmla="*/ 250 w 127"/>
                  <a:gd name="T35" fmla="*/ 3 h 95"/>
                  <a:gd name="T36" fmla="*/ 280 w 127"/>
                  <a:gd name="T37" fmla="*/ 0 h 95"/>
                  <a:gd name="T38" fmla="*/ 311 w 127"/>
                  <a:gd name="T39" fmla="*/ 0 h 95"/>
                  <a:gd name="T40" fmla="*/ 349 w 127"/>
                  <a:gd name="T41" fmla="*/ 0 h 95"/>
                  <a:gd name="T42" fmla="*/ 308 w 127"/>
                  <a:gd name="T43" fmla="*/ 0 h 95"/>
                  <a:gd name="T44" fmla="*/ 294 w 127"/>
                  <a:gd name="T45" fmla="*/ 0 h 95"/>
                  <a:gd name="T46" fmla="*/ 264 w 127"/>
                  <a:gd name="T47" fmla="*/ 3 h 95"/>
                  <a:gd name="T48" fmla="*/ 228 w 127"/>
                  <a:gd name="T49" fmla="*/ 11 h 95"/>
                  <a:gd name="T50" fmla="*/ 214 w 127"/>
                  <a:gd name="T51" fmla="*/ 14 h 95"/>
                  <a:gd name="T52" fmla="*/ 203 w 127"/>
                  <a:gd name="T53" fmla="*/ 16 h 95"/>
                  <a:gd name="T54" fmla="*/ 165 w 127"/>
                  <a:gd name="T55" fmla="*/ 30 h 95"/>
                  <a:gd name="T56" fmla="*/ 143 w 127"/>
                  <a:gd name="T57" fmla="*/ 44 h 95"/>
                  <a:gd name="T58" fmla="*/ 121 w 127"/>
                  <a:gd name="T59" fmla="*/ 58 h 95"/>
                  <a:gd name="T60" fmla="*/ 99 w 127"/>
                  <a:gd name="T61" fmla="*/ 80 h 95"/>
                  <a:gd name="T62" fmla="*/ 80 w 127"/>
                  <a:gd name="T63" fmla="*/ 102 h 95"/>
                  <a:gd name="T64" fmla="*/ 58 w 127"/>
                  <a:gd name="T65" fmla="*/ 126 h 95"/>
                  <a:gd name="T66" fmla="*/ 44 w 127"/>
                  <a:gd name="T67" fmla="*/ 151 h 95"/>
                  <a:gd name="T68" fmla="*/ 30 w 127"/>
                  <a:gd name="T69" fmla="*/ 176 h 95"/>
                  <a:gd name="T70" fmla="*/ 22 w 127"/>
                  <a:gd name="T71" fmla="*/ 198 h 95"/>
                  <a:gd name="T72" fmla="*/ 11 w 127"/>
                  <a:gd name="T73" fmla="*/ 236 h 95"/>
                  <a:gd name="T74" fmla="*/ 3 w 127"/>
                  <a:gd name="T75" fmla="*/ 250 h 9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7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5"/>
                    </a:lnTo>
                    <a:lnTo>
                      <a:pt x="8" y="72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21" y="45"/>
                    </a:lnTo>
                    <a:lnTo>
                      <a:pt x="29" y="36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4" y="15"/>
                    </a:lnTo>
                    <a:lnTo>
                      <a:pt x="61" y="10"/>
                    </a:lnTo>
                    <a:lnTo>
                      <a:pt x="75" y="6"/>
                    </a:lnTo>
                    <a:lnTo>
                      <a:pt x="80" y="4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3" y="0"/>
                    </a:lnTo>
                    <a:lnTo>
                      <a:pt x="127" y="0"/>
                    </a:lnTo>
                    <a:lnTo>
                      <a:pt x="112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3" y="4"/>
                    </a:lnTo>
                    <a:lnTo>
                      <a:pt x="78" y="5"/>
                    </a:lnTo>
                    <a:lnTo>
                      <a:pt x="74" y="6"/>
                    </a:lnTo>
                    <a:lnTo>
                      <a:pt x="60" y="11"/>
                    </a:lnTo>
                    <a:lnTo>
                      <a:pt x="52" y="16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9" y="37"/>
                    </a:lnTo>
                    <a:lnTo>
                      <a:pt x="21" y="46"/>
                    </a:lnTo>
                    <a:lnTo>
                      <a:pt x="16" y="55"/>
                    </a:lnTo>
                    <a:lnTo>
                      <a:pt x="11" y="64"/>
                    </a:lnTo>
                    <a:lnTo>
                      <a:pt x="8" y="72"/>
                    </a:lnTo>
                    <a:lnTo>
                      <a:pt x="4" y="86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6" name="Freeform 550"/>
              <p:cNvSpPr>
                <a:spLocks/>
              </p:cNvSpPr>
              <p:nvPr/>
            </p:nvSpPr>
            <p:spPr bwMode="auto">
              <a:xfrm>
                <a:off x="1987" y="1535"/>
                <a:ext cx="352" cy="267"/>
              </a:xfrm>
              <a:custGeom>
                <a:avLst/>
                <a:gdLst>
                  <a:gd name="T0" fmla="*/ 0 w 128"/>
                  <a:gd name="T1" fmla="*/ 253 h 97"/>
                  <a:gd name="T2" fmla="*/ 0 w 128"/>
                  <a:gd name="T3" fmla="*/ 259 h 97"/>
                  <a:gd name="T4" fmla="*/ 0 w 128"/>
                  <a:gd name="T5" fmla="*/ 267 h 97"/>
                  <a:gd name="T6" fmla="*/ 0 w 128"/>
                  <a:gd name="T7" fmla="*/ 259 h 97"/>
                  <a:gd name="T8" fmla="*/ 0 w 128"/>
                  <a:gd name="T9" fmla="*/ 253 h 97"/>
                  <a:gd name="T10" fmla="*/ 3 w 128"/>
                  <a:gd name="T11" fmla="*/ 250 h 97"/>
                  <a:gd name="T12" fmla="*/ 8 w 128"/>
                  <a:gd name="T13" fmla="*/ 239 h 97"/>
                  <a:gd name="T14" fmla="*/ 22 w 128"/>
                  <a:gd name="T15" fmla="*/ 206 h 97"/>
                  <a:gd name="T16" fmla="*/ 47 w 128"/>
                  <a:gd name="T17" fmla="*/ 154 h 97"/>
                  <a:gd name="T18" fmla="*/ 77 w 128"/>
                  <a:gd name="T19" fmla="*/ 99 h 97"/>
                  <a:gd name="T20" fmla="*/ 99 w 128"/>
                  <a:gd name="T21" fmla="*/ 77 h 97"/>
                  <a:gd name="T22" fmla="*/ 121 w 128"/>
                  <a:gd name="T23" fmla="*/ 55 h 97"/>
                  <a:gd name="T24" fmla="*/ 146 w 128"/>
                  <a:gd name="T25" fmla="*/ 39 h 97"/>
                  <a:gd name="T26" fmla="*/ 168 w 128"/>
                  <a:gd name="T27" fmla="*/ 25 h 97"/>
                  <a:gd name="T28" fmla="*/ 204 w 128"/>
                  <a:gd name="T29" fmla="*/ 11 h 97"/>
                  <a:gd name="T30" fmla="*/ 217 w 128"/>
                  <a:gd name="T31" fmla="*/ 11 h 97"/>
                  <a:gd name="T32" fmla="*/ 253 w 128"/>
                  <a:gd name="T33" fmla="*/ 6 h 97"/>
                  <a:gd name="T34" fmla="*/ 283 w 128"/>
                  <a:gd name="T35" fmla="*/ 0 h 97"/>
                  <a:gd name="T36" fmla="*/ 314 w 128"/>
                  <a:gd name="T37" fmla="*/ 0 h 97"/>
                  <a:gd name="T38" fmla="*/ 352 w 128"/>
                  <a:gd name="T39" fmla="*/ 6 h 97"/>
                  <a:gd name="T40" fmla="*/ 311 w 128"/>
                  <a:gd name="T41" fmla="*/ 0 h 97"/>
                  <a:gd name="T42" fmla="*/ 300 w 128"/>
                  <a:gd name="T43" fmla="*/ 0 h 97"/>
                  <a:gd name="T44" fmla="*/ 267 w 128"/>
                  <a:gd name="T45" fmla="*/ 6 h 97"/>
                  <a:gd name="T46" fmla="*/ 215 w 128"/>
                  <a:gd name="T47" fmla="*/ 14 h 97"/>
                  <a:gd name="T48" fmla="*/ 201 w 128"/>
                  <a:gd name="T49" fmla="*/ 14 h 97"/>
                  <a:gd name="T50" fmla="*/ 168 w 128"/>
                  <a:gd name="T51" fmla="*/ 28 h 97"/>
                  <a:gd name="T52" fmla="*/ 143 w 128"/>
                  <a:gd name="T53" fmla="*/ 41 h 97"/>
                  <a:gd name="T54" fmla="*/ 121 w 128"/>
                  <a:gd name="T55" fmla="*/ 58 h 97"/>
                  <a:gd name="T56" fmla="*/ 99 w 128"/>
                  <a:gd name="T57" fmla="*/ 80 h 97"/>
                  <a:gd name="T58" fmla="*/ 77 w 128"/>
                  <a:gd name="T59" fmla="*/ 105 h 97"/>
                  <a:gd name="T60" fmla="*/ 50 w 128"/>
                  <a:gd name="T61" fmla="*/ 160 h 97"/>
                  <a:gd name="T62" fmla="*/ 28 w 128"/>
                  <a:gd name="T63" fmla="*/ 206 h 97"/>
                  <a:gd name="T64" fmla="*/ 8 w 128"/>
                  <a:gd name="T65" fmla="*/ 245 h 97"/>
                  <a:gd name="T66" fmla="*/ 3 w 128"/>
                  <a:gd name="T67" fmla="*/ 253 h 97"/>
                  <a:gd name="T68" fmla="*/ 0 w 128"/>
                  <a:gd name="T69" fmla="*/ 253 h 9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8" h="97">
                    <a:moveTo>
                      <a:pt x="0" y="92"/>
                    </a:moveTo>
                    <a:lnTo>
                      <a:pt x="0" y="94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7"/>
                    </a:lnTo>
                    <a:lnTo>
                      <a:pt x="8" y="75"/>
                    </a:lnTo>
                    <a:lnTo>
                      <a:pt x="17" y="56"/>
                    </a:lnTo>
                    <a:lnTo>
                      <a:pt x="28" y="36"/>
                    </a:lnTo>
                    <a:lnTo>
                      <a:pt x="36" y="28"/>
                    </a:lnTo>
                    <a:lnTo>
                      <a:pt x="44" y="20"/>
                    </a:lnTo>
                    <a:lnTo>
                      <a:pt x="53" y="14"/>
                    </a:lnTo>
                    <a:lnTo>
                      <a:pt x="61" y="9"/>
                    </a:lnTo>
                    <a:lnTo>
                      <a:pt x="74" y="4"/>
                    </a:lnTo>
                    <a:lnTo>
                      <a:pt x="79" y="4"/>
                    </a:lnTo>
                    <a:lnTo>
                      <a:pt x="92" y="2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13" y="0"/>
                    </a:lnTo>
                    <a:lnTo>
                      <a:pt x="109" y="0"/>
                    </a:lnTo>
                    <a:lnTo>
                      <a:pt x="97" y="2"/>
                    </a:lnTo>
                    <a:lnTo>
                      <a:pt x="78" y="5"/>
                    </a:lnTo>
                    <a:lnTo>
                      <a:pt x="73" y="5"/>
                    </a:lnTo>
                    <a:lnTo>
                      <a:pt x="61" y="10"/>
                    </a:lnTo>
                    <a:lnTo>
                      <a:pt x="52" y="15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8" y="38"/>
                    </a:lnTo>
                    <a:lnTo>
                      <a:pt x="18" y="58"/>
                    </a:lnTo>
                    <a:lnTo>
                      <a:pt x="10" y="75"/>
                    </a:lnTo>
                    <a:lnTo>
                      <a:pt x="3" y="89"/>
                    </a:lnTo>
                    <a:lnTo>
                      <a:pt x="1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7" name="Freeform 551"/>
              <p:cNvSpPr>
                <a:spLocks/>
              </p:cNvSpPr>
              <p:nvPr/>
            </p:nvSpPr>
            <p:spPr bwMode="auto">
              <a:xfrm>
                <a:off x="2001" y="1544"/>
                <a:ext cx="310" cy="279"/>
              </a:xfrm>
              <a:custGeom>
                <a:avLst/>
                <a:gdLst>
                  <a:gd name="T0" fmla="*/ 3 w 113"/>
                  <a:gd name="T1" fmla="*/ 268 h 102"/>
                  <a:gd name="T2" fmla="*/ 0 w 113"/>
                  <a:gd name="T3" fmla="*/ 279 h 102"/>
                  <a:gd name="T4" fmla="*/ 3 w 113"/>
                  <a:gd name="T5" fmla="*/ 268 h 102"/>
                  <a:gd name="T6" fmla="*/ 5 w 113"/>
                  <a:gd name="T7" fmla="*/ 252 h 102"/>
                  <a:gd name="T8" fmla="*/ 16 w 113"/>
                  <a:gd name="T9" fmla="*/ 216 h 102"/>
                  <a:gd name="T10" fmla="*/ 36 w 113"/>
                  <a:gd name="T11" fmla="*/ 170 h 102"/>
                  <a:gd name="T12" fmla="*/ 49 w 113"/>
                  <a:gd name="T13" fmla="*/ 145 h 102"/>
                  <a:gd name="T14" fmla="*/ 66 w 113"/>
                  <a:gd name="T15" fmla="*/ 123 h 102"/>
                  <a:gd name="T16" fmla="*/ 85 w 113"/>
                  <a:gd name="T17" fmla="*/ 96 h 102"/>
                  <a:gd name="T18" fmla="*/ 104 w 113"/>
                  <a:gd name="T19" fmla="*/ 77 h 102"/>
                  <a:gd name="T20" fmla="*/ 126 w 113"/>
                  <a:gd name="T21" fmla="*/ 60 h 102"/>
                  <a:gd name="T22" fmla="*/ 143 w 113"/>
                  <a:gd name="T23" fmla="*/ 47 h 102"/>
                  <a:gd name="T24" fmla="*/ 176 w 113"/>
                  <a:gd name="T25" fmla="*/ 30 h 102"/>
                  <a:gd name="T26" fmla="*/ 189 w 113"/>
                  <a:gd name="T27" fmla="*/ 27 h 102"/>
                  <a:gd name="T28" fmla="*/ 217 w 113"/>
                  <a:gd name="T29" fmla="*/ 19 h 102"/>
                  <a:gd name="T30" fmla="*/ 244 w 113"/>
                  <a:gd name="T31" fmla="*/ 11 h 102"/>
                  <a:gd name="T32" fmla="*/ 272 w 113"/>
                  <a:gd name="T33" fmla="*/ 3 h 102"/>
                  <a:gd name="T34" fmla="*/ 310 w 113"/>
                  <a:gd name="T35" fmla="*/ 0 h 102"/>
                  <a:gd name="T36" fmla="*/ 272 w 113"/>
                  <a:gd name="T37" fmla="*/ 5 h 102"/>
                  <a:gd name="T38" fmla="*/ 258 w 113"/>
                  <a:gd name="T39" fmla="*/ 5 h 102"/>
                  <a:gd name="T40" fmla="*/ 230 w 113"/>
                  <a:gd name="T41" fmla="*/ 16 h 102"/>
                  <a:gd name="T42" fmla="*/ 187 w 113"/>
                  <a:gd name="T43" fmla="*/ 30 h 102"/>
                  <a:gd name="T44" fmla="*/ 173 w 113"/>
                  <a:gd name="T45" fmla="*/ 33 h 102"/>
                  <a:gd name="T46" fmla="*/ 143 w 113"/>
                  <a:gd name="T47" fmla="*/ 49 h 102"/>
                  <a:gd name="T48" fmla="*/ 121 w 113"/>
                  <a:gd name="T49" fmla="*/ 63 h 102"/>
                  <a:gd name="T50" fmla="*/ 102 w 113"/>
                  <a:gd name="T51" fmla="*/ 82 h 102"/>
                  <a:gd name="T52" fmla="*/ 85 w 113"/>
                  <a:gd name="T53" fmla="*/ 98 h 102"/>
                  <a:gd name="T54" fmla="*/ 66 w 113"/>
                  <a:gd name="T55" fmla="*/ 123 h 102"/>
                  <a:gd name="T56" fmla="*/ 49 w 113"/>
                  <a:gd name="T57" fmla="*/ 150 h 102"/>
                  <a:gd name="T58" fmla="*/ 36 w 113"/>
                  <a:gd name="T59" fmla="*/ 172 h 102"/>
                  <a:gd name="T60" fmla="*/ 16 w 113"/>
                  <a:gd name="T61" fmla="*/ 216 h 102"/>
                  <a:gd name="T62" fmla="*/ 5 w 113"/>
                  <a:gd name="T63" fmla="*/ 254 h 102"/>
                  <a:gd name="T64" fmla="*/ 3 w 113"/>
                  <a:gd name="T65" fmla="*/ 268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3" h="102">
                    <a:moveTo>
                      <a:pt x="1" y="98"/>
                    </a:moveTo>
                    <a:lnTo>
                      <a:pt x="0" y="102"/>
                    </a:lnTo>
                    <a:lnTo>
                      <a:pt x="1" y="98"/>
                    </a:lnTo>
                    <a:lnTo>
                      <a:pt x="2" y="92"/>
                    </a:lnTo>
                    <a:lnTo>
                      <a:pt x="6" y="79"/>
                    </a:lnTo>
                    <a:lnTo>
                      <a:pt x="13" y="62"/>
                    </a:lnTo>
                    <a:lnTo>
                      <a:pt x="18" y="53"/>
                    </a:lnTo>
                    <a:lnTo>
                      <a:pt x="24" y="45"/>
                    </a:lnTo>
                    <a:lnTo>
                      <a:pt x="31" y="35"/>
                    </a:lnTo>
                    <a:lnTo>
                      <a:pt x="38" y="28"/>
                    </a:lnTo>
                    <a:lnTo>
                      <a:pt x="46" y="22"/>
                    </a:lnTo>
                    <a:lnTo>
                      <a:pt x="52" y="17"/>
                    </a:lnTo>
                    <a:lnTo>
                      <a:pt x="64" y="11"/>
                    </a:lnTo>
                    <a:lnTo>
                      <a:pt x="69" y="10"/>
                    </a:lnTo>
                    <a:lnTo>
                      <a:pt x="79" y="7"/>
                    </a:lnTo>
                    <a:lnTo>
                      <a:pt x="89" y="4"/>
                    </a:lnTo>
                    <a:lnTo>
                      <a:pt x="99" y="1"/>
                    </a:lnTo>
                    <a:lnTo>
                      <a:pt x="113" y="0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84" y="6"/>
                    </a:lnTo>
                    <a:lnTo>
                      <a:pt x="68" y="11"/>
                    </a:lnTo>
                    <a:lnTo>
                      <a:pt x="63" y="12"/>
                    </a:lnTo>
                    <a:lnTo>
                      <a:pt x="52" y="18"/>
                    </a:lnTo>
                    <a:lnTo>
                      <a:pt x="44" y="23"/>
                    </a:lnTo>
                    <a:lnTo>
                      <a:pt x="37" y="30"/>
                    </a:lnTo>
                    <a:lnTo>
                      <a:pt x="31" y="36"/>
                    </a:lnTo>
                    <a:lnTo>
                      <a:pt x="24" y="45"/>
                    </a:lnTo>
                    <a:lnTo>
                      <a:pt x="18" y="55"/>
                    </a:lnTo>
                    <a:lnTo>
                      <a:pt x="13" y="63"/>
                    </a:lnTo>
                    <a:lnTo>
                      <a:pt x="6" y="79"/>
                    </a:lnTo>
                    <a:lnTo>
                      <a:pt x="2" y="93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8" name="Freeform 552"/>
              <p:cNvSpPr>
                <a:spLocks/>
              </p:cNvSpPr>
              <p:nvPr/>
            </p:nvSpPr>
            <p:spPr bwMode="auto">
              <a:xfrm>
                <a:off x="2015" y="1618"/>
                <a:ext cx="118" cy="225"/>
              </a:xfrm>
              <a:custGeom>
                <a:avLst/>
                <a:gdLst>
                  <a:gd name="T0" fmla="*/ 3 w 43"/>
                  <a:gd name="T1" fmla="*/ 220 h 82"/>
                  <a:gd name="T2" fmla="*/ 0 w 43"/>
                  <a:gd name="T3" fmla="*/ 220 h 82"/>
                  <a:gd name="T4" fmla="*/ 0 w 43"/>
                  <a:gd name="T5" fmla="*/ 225 h 82"/>
                  <a:gd name="T6" fmla="*/ 0 w 43"/>
                  <a:gd name="T7" fmla="*/ 220 h 82"/>
                  <a:gd name="T8" fmla="*/ 33 w 43"/>
                  <a:gd name="T9" fmla="*/ 134 h 82"/>
                  <a:gd name="T10" fmla="*/ 52 w 43"/>
                  <a:gd name="T11" fmla="*/ 77 h 82"/>
                  <a:gd name="T12" fmla="*/ 63 w 43"/>
                  <a:gd name="T13" fmla="*/ 55 h 82"/>
                  <a:gd name="T14" fmla="*/ 66 w 43"/>
                  <a:gd name="T15" fmla="*/ 52 h 82"/>
                  <a:gd name="T16" fmla="*/ 80 w 43"/>
                  <a:gd name="T17" fmla="*/ 38 h 82"/>
                  <a:gd name="T18" fmla="*/ 104 w 43"/>
                  <a:gd name="T19" fmla="*/ 14 h 82"/>
                  <a:gd name="T20" fmla="*/ 118 w 43"/>
                  <a:gd name="T21" fmla="*/ 0 h 82"/>
                  <a:gd name="T22" fmla="*/ 104 w 43"/>
                  <a:gd name="T23" fmla="*/ 14 h 82"/>
                  <a:gd name="T24" fmla="*/ 88 w 43"/>
                  <a:gd name="T25" fmla="*/ 36 h 82"/>
                  <a:gd name="T26" fmla="*/ 66 w 43"/>
                  <a:gd name="T27" fmla="*/ 52 h 82"/>
                  <a:gd name="T28" fmla="*/ 63 w 43"/>
                  <a:gd name="T29" fmla="*/ 58 h 82"/>
                  <a:gd name="T30" fmla="*/ 58 w 43"/>
                  <a:gd name="T31" fmla="*/ 77 h 82"/>
                  <a:gd name="T32" fmla="*/ 33 w 43"/>
                  <a:gd name="T33" fmla="*/ 134 h 82"/>
                  <a:gd name="T34" fmla="*/ 3 w 43"/>
                  <a:gd name="T35" fmla="*/ 220 h 8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82">
                    <a:moveTo>
                      <a:pt x="1" y="80"/>
                    </a:moveTo>
                    <a:lnTo>
                      <a:pt x="0" y="80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12" y="49"/>
                    </a:lnTo>
                    <a:lnTo>
                      <a:pt x="19" y="28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9" y="14"/>
                    </a:lnTo>
                    <a:lnTo>
                      <a:pt x="38" y="5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3"/>
                    </a:lnTo>
                    <a:lnTo>
                      <a:pt x="24" y="19"/>
                    </a:lnTo>
                    <a:lnTo>
                      <a:pt x="23" y="21"/>
                    </a:lnTo>
                    <a:lnTo>
                      <a:pt x="21" y="28"/>
                    </a:lnTo>
                    <a:lnTo>
                      <a:pt x="12" y="49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59" name="Freeform 553"/>
              <p:cNvSpPr>
                <a:spLocks/>
              </p:cNvSpPr>
              <p:nvPr/>
            </p:nvSpPr>
            <p:spPr bwMode="auto">
              <a:xfrm>
                <a:off x="2031" y="1560"/>
                <a:ext cx="329" cy="299"/>
              </a:xfrm>
              <a:custGeom>
                <a:avLst/>
                <a:gdLst>
                  <a:gd name="T0" fmla="*/ 321 w 120"/>
                  <a:gd name="T1" fmla="*/ 3 h 109"/>
                  <a:gd name="T2" fmla="*/ 329 w 120"/>
                  <a:gd name="T3" fmla="*/ 3 h 109"/>
                  <a:gd name="T4" fmla="*/ 321 w 120"/>
                  <a:gd name="T5" fmla="*/ 3 h 109"/>
                  <a:gd name="T6" fmla="*/ 302 w 120"/>
                  <a:gd name="T7" fmla="*/ 3 h 109"/>
                  <a:gd name="T8" fmla="*/ 263 w 120"/>
                  <a:gd name="T9" fmla="*/ 3 h 109"/>
                  <a:gd name="T10" fmla="*/ 236 w 120"/>
                  <a:gd name="T11" fmla="*/ 8 h 109"/>
                  <a:gd name="T12" fmla="*/ 203 w 120"/>
                  <a:gd name="T13" fmla="*/ 14 h 109"/>
                  <a:gd name="T14" fmla="*/ 175 w 120"/>
                  <a:gd name="T15" fmla="*/ 22 h 109"/>
                  <a:gd name="T16" fmla="*/ 145 w 120"/>
                  <a:gd name="T17" fmla="*/ 33 h 109"/>
                  <a:gd name="T18" fmla="*/ 118 w 120"/>
                  <a:gd name="T19" fmla="*/ 55 h 109"/>
                  <a:gd name="T20" fmla="*/ 99 w 120"/>
                  <a:gd name="T21" fmla="*/ 80 h 109"/>
                  <a:gd name="T22" fmla="*/ 77 w 120"/>
                  <a:gd name="T23" fmla="*/ 101 h 109"/>
                  <a:gd name="T24" fmla="*/ 63 w 120"/>
                  <a:gd name="T25" fmla="*/ 123 h 109"/>
                  <a:gd name="T26" fmla="*/ 44 w 120"/>
                  <a:gd name="T27" fmla="*/ 156 h 109"/>
                  <a:gd name="T28" fmla="*/ 41 w 120"/>
                  <a:gd name="T29" fmla="*/ 170 h 109"/>
                  <a:gd name="T30" fmla="*/ 27 w 120"/>
                  <a:gd name="T31" fmla="*/ 200 h 109"/>
                  <a:gd name="T32" fmla="*/ 16 w 120"/>
                  <a:gd name="T33" fmla="*/ 233 h 109"/>
                  <a:gd name="T34" fmla="*/ 5 w 120"/>
                  <a:gd name="T35" fmla="*/ 263 h 109"/>
                  <a:gd name="T36" fmla="*/ 0 w 120"/>
                  <a:gd name="T37" fmla="*/ 299 h 109"/>
                  <a:gd name="T38" fmla="*/ 5 w 120"/>
                  <a:gd name="T39" fmla="*/ 261 h 109"/>
                  <a:gd name="T40" fmla="*/ 11 w 120"/>
                  <a:gd name="T41" fmla="*/ 247 h 109"/>
                  <a:gd name="T42" fmla="*/ 19 w 120"/>
                  <a:gd name="T43" fmla="*/ 214 h 109"/>
                  <a:gd name="T44" fmla="*/ 41 w 120"/>
                  <a:gd name="T45" fmla="*/ 167 h 109"/>
                  <a:gd name="T46" fmla="*/ 44 w 120"/>
                  <a:gd name="T47" fmla="*/ 151 h 109"/>
                  <a:gd name="T48" fmla="*/ 63 w 120"/>
                  <a:gd name="T49" fmla="*/ 121 h 109"/>
                  <a:gd name="T50" fmla="*/ 82 w 120"/>
                  <a:gd name="T51" fmla="*/ 96 h 109"/>
                  <a:gd name="T52" fmla="*/ 99 w 120"/>
                  <a:gd name="T53" fmla="*/ 74 h 109"/>
                  <a:gd name="T54" fmla="*/ 123 w 120"/>
                  <a:gd name="T55" fmla="*/ 55 h 109"/>
                  <a:gd name="T56" fmla="*/ 145 w 120"/>
                  <a:gd name="T57" fmla="*/ 33 h 109"/>
                  <a:gd name="T58" fmla="*/ 175 w 120"/>
                  <a:gd name="T59" fmla="*/ 22 h 109"/>
                  <a:gd name="T60" fmla="*/ 208 w 120"/>
                  <a:gd name="T61" fmla="*/ 11 h 109"/>
                  <a:gd name="T62" fmla="*/ 236 w 120"/>
                  <a:gd name="T63" fmla="*/ 8 h 109"/>
                  <a:gd name="T64" fmla="*/ 263 w 120"/>
                  <a:gd name="T65" fmla="*/ 3 h 109"/>
                  <a:gd name="T66" fmla="*/ 302 w 120"/>
                  <a:gd name="T67" fmla="*/ 0 h 109"/>
                  <a:gd name="T68" fmla="*/ 321 w 120"/>
                  <a:gd name="T69" fmla="*/ 3 h 1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0" h="109">
                    <a:moveTo>
                      <a:pt x="117" y="1"/>
                    </a:moveTo>
                    <a:lnTo>
                      <a:pt x="120" y="1"/>
                    </a:lnTo>
                    <a:lnTo>
                      <a:pt x="117" y="1"/>
                    </a:lnTo>
                    <a:lnTo>
                      <a:pt x="110" y="1"/>
                    </a:lnTo>
                    <a:lnTo>
                      <a:pt x="96" y="1"/>
                    </a:lnTo>
                    <a:lnTo>
                      <a:pt x="86" y="3"/>
                    </a:lnTo>
                    <a:lnTo>
                      <a:pt x="74" y="5"/>
                    </a:lnTo>
                    <a:lnTo>
                      <a:pt x="64" y="8"/>
                    </a:lnTo>
                    <a:lnTo>
                      <a:pt x="53" y="12"/>
                    </a:lnTo>
                    <a:lnTo>
                      <a:pt x="43" y="20"/>
                    </a:lnTo>
                    <a:lnTo>
                      <a:pt x="36" y="29"/>
                    </a:lnTo>
                    <a:lnTo>
                      <a:pt x="28" y="37"/>
                    </a:lnTo>
                    <a:lnTo>
                      <a:pt x="23" y="45"/>
                    </a:lnTo>
                    <a:lnTo>
                      <a:pt x="16" y="57"/>
                    </a:lnTo>
                    <a:lnTo>
                      <a:pt x="15" y="62"/>
                    </a:lnTo>
                    <a:lnTo>
                      <a:pt x="10" y="73"/>
                    </a:lnTo>
                    <a:lnTo>
                      <a:pt x="6" y="85"/>
                    </a:lnTo>
                    <a:lnTo>
                      <a:pt x="2" y="96"/>
                    </a:lnTo>
                    <a:lnTo>
                      <a:pt x="0" y="109"/>
                    </a:lnTo>
                    <a:lnTo>
                      <a:pt x="2" y="95"/>
                    </a:lnTo>
                    <a:lnTo>
                      <a:pt x="4" y="90"/>
                    </a:lnTo>
                    <a:lnTo>
                      <a:pt x="7" y="78"/>
                    </a:lnTo>
                    <a:lnTo>
                      <a:pt x="15" y="61"/>
                    </a:lnTo>
                    <a:lnTo>
                      <a:pt x="16" y="55"/>
                    </a:lnTo>
                    <a:lnTo>
                      <a:pt x="23" y="44"/>
                    </a:lnTo>
                    <a:lnTo>
                      <a:pt x="30" y="35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3" y="12"/>
                    </a:lnTo>
                    <a:lnTo>
                      <a:pt x="64" y="8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96" y="1"/>
                    </a:lnTo>
                    <a:lnTo>
                      <a:pt x="110" y="0"/>
                    </a:lnTo>
                    <a:lnTo>
                      <a:pt x="117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0" name="Freeform 554"/>
              <p:cNvSpPr>
                <a:spLocks/>
              </p:cNvSpPr>
              <p:nvPr/>
            </p:nvSpPr>
            <p:spPr bwMode="auto">
              <a:xfrm>
                <a:off x="2045" y="1793"/>
                <a:ext cx="16" cy="85"/>
              </a:xfrm>
              <a:custGeom>
                <a:avLst/>
                <a:gdLst>
                  <a:gd name="T0" fmla="*/ 3 w 6"/>
                  <a:gd name="T1" fmla="*/ 80 h 31"/>
                  <a:gd name="T2" fmla="*/ 0 w 6"/>
                  <a:gd name="T3" fmla="*/ 80 h 31"/>
                  <a:gd name="T4" fmla="*/ 0 w 6"/>
                  <a:gd name="T5" fmla="*/ 85 h 31"/>
                  <a:gd name="T6" fmla="*/ 0 w 6"/>
                  <a:gd name="T7" fmla="*/ 80 h 31"/>
                  <a:gd name="T8" fmla="*/ 3 w 6"/>
                  <a:gd name="T9" fmla="*/ 71 h 31"/>
                  <a:gd name="T10" fmla="*/ 11 w 6"/>
                  <a:gd name="T11" fmla="*/ 49 h 31"/>
                  <a:gd name="T12" fmla="*/ 13 w 6"/>
                  <a:gd name="T13" fmla="*/ 19 h 31"/>
                  <a:gd name="T14" fmla="*/ 16 w 6"/>
                  <a:gd name="T15" fmla="*/ 5 h 31"/>
                  <a:gd name="T16" fmla="*/ 16 w 6"/>
                  <a:gd name="T17" fmla="*/ 0 h 31"/>
                  <a:gd name="T18" fmla="*/ 16 w 6"/>
                  <a:gd name="T19" fmla="*/ 5 h 31"/>
                  <a:gd name="T20" fmla="*/ 13 w 6"/>
                  <a:gd name="T21" fmla="*/ 22 h 31"/>
                  <a:gd name="T22" fmla="*/ 11 w 6"/>
                  <a:gd name="T23" fmla="*/ 49 h 31"/>
                  <a:gd name="T24" fmla="*/ 5 w 6"/>
                  <a:gd name="T25" fmla="*/ 71 h 31"/>
                  <a:gd name="T26" fmla="*/ 3 w 6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31">
                    <a:moveTo>
                      <a:pt x="1" y="29"/>
                    </a:move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4" y="18"/>
                    </a:lnTo>
                    <a:lnTo>
                      <a:pt x="5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1" name="Freeform 555"/>
              <p:cNvSpPr>
                <a:spLocks/>
              </p:cNvSpPr>
              <p:nvPr/>
            </p:nvSpPr>
            <p:spPr bwMode="auto">
              <a:xfrm>
                <a:off x="2064" y="1604"/>
                <a:ext cx="165" cy="165"/>
              </a:xfrm>
              <a:custGeom>
                <a:avLst/>
                <a:gdLst>
                  <a:gd name="T0" fmla="*/ 3 w 60"/>
                  <a:gd name="T1" fmla="*/ 162 h 60"/>
                  <a:gd name="T2" fmla="*/ 0 w 60"/>
                  <a:gd name="T3" fmla="*/ 165 h 60"/>
                  <a:gd name="T4" fmla="*/ 3 w 60"/>
                  <a:gd name="T5" fmla="*/ 162 h 60"/>
                  <a:gd name="T6" fmla="*/ 3 w 60"/>
                  <a:gd name="T7" fmla="*/ 157 h 60"/>
                  <a:gd name="T8" fmla="*/ 14 w 60"/>
                  <a:gd name="T9" fmla="*/ 135 h 60"/>
                  <a:gd name="T10" fmla="*/ 41 w 60"/>
                  <a:gd name="T11" fmla="*/ 83 h 60"/>
                  <a:gd name="T12" fmla="*/ 52 w 60"/>
                  <a:gd name="T13" fmla="*/ 69 h 60"/>
                  <a:gd name="T14" fmla="*/ 58 w 60"/>
                  <a:gd name="T15" fmla="*/ 55 h 60"/>
                  <a:gd name="T16" fmla="*/ 80 w 60"/>
                  <a:gd name="T17" fmla="*/ 36 h 60"/>
                  <a:gd name="T18" fmla="*/ 105 w 60"/>
                  <a:gd name="T19" fmla="*/ 22 h 60"/>
                  <a:gd name="T20" fmla="*/ 118 w 60"/>
                  <a:gd name="T21" fmla="*/ 14 h 60"/>
                  <a:gd name="T22" fmla="*/ 149 w 60"/>
                  <a:gd name="T23" fmla="*/ 3 h 60"/>
                  <a:gd name="T24" fmla="*/ 165 w 60"/>
                  <a:gd name="T25" fmla="*/ 0 h 60"/>
                  <a:gd name="T26" fmla="*/ 149 w 60"/>
                  <a:gd name="T27" fmla="*/ 8 h 60"/>
                  <a:gd name="T28" fmla="*/ 124 w 60"/>
                  <a:gd name="T29" fmla="*/ 14 h 60"/>
                  <a:gd name="T30" fmla="*/ 107 w 60"/>
                  <a:gd name="T31" fmla="*/ 22 h 60"/>
                  <a:gd name="T32" fmla="*/ 99 w 60"/>
                  <a:gd name="T33" fmla="*/ 25 h 60"/>
                  <a:gd name="T34" fmla="*/ 80 w 60"/>
                  <a:gd name="T35" fmla="*/ 39 h 60"/>
                  <a:gd name="T36" fmla="*/ 58 w 60"/>
                  <a:gd name="T37" fmla="*/ 58 h 60"/>
                  <a:gd name="T38" fmla="*/ 52 w 60"/>
                  <a:gd name="T39" fmla="*/ 69 h 60"/>
                  <a:gd name="T40" fmla="*/ 44 w 60"/>
                  <a:gd name="T41" fmla="*/ 83 h 60"/>
                  <a:gd name="T42" fmla="*/ 17 w 60"/>
                  <a:gd name="T43" fmla="*/ 135 h 60"/>
                  <a:gd name="T44" fmla="*/ 3 w 60"/>
                  <a:gd name="T45" fmla="*/ 162 h 6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0" h="60">
                    <a:moveTo>
                      <a:pt x="1" y="59"/>
                    </a:moveTo>
                    <a:lnTo>
                      <a:pt x="0" y="60"/>
                    </a:lnTo>
                    <a:lnTo>
                      <a:pt x="1" y="59"/>
                    </a:lnTo>
                    <a:lnTo>
                      <a:pt x="1" y="57"/>
                    </a:lnTo>
                    <a:lnTo>
                      <a:pt x="5" y="49"/>
                    </a:lnTo>
                    <a:lnTo>
                      <a:pt x="15" y="30"/>
                    </a:lnTo>
                    <a:lnTo>
                      <a:pt x="19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5"/>
                    </a:lnTo>
                    <a:lnTo>
                      <a:pt x="39" y="8"/>
                    </a:lnTo>
                    <a:lnTo>
                      <a:pt x="36" y="9"/>
                    </a:lnTo>
                    <a:lnTo>
                      <a:pt x="29" y="14"/>
                    </a:lnTo>
                    <a:lnTo>
                      <a:pt x="21" y="21"/>
                    </a:lnTo>
                    <a:lnTo>
                      <a:pt x="19" y="25"/>
                    </a:lnTo>
                    <a:lnTo>
                      <a:pt x="16" y="30"/>
                    </a:lnTo>
                    <a:lnTo>
                      <a:pt x="6" y="4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2" name="Freeform 556"/>
              <p:cNvSpPr>
                <a:spLocks/>
              </p:cNvSpPr>
              <p:nvPr/>
            </p:nvSpPr>
            <p:spPr bwMode="auto">
              <a:xfrm>
                <a:off x="2188" y="1576"/>
                <a:ext cx="200" cy="28"/>
              </a:xfrm>
              <a:custGeom>
                <a:avLst/>
                <a:gdLst>
                  <a:gd name="T0" fmla="*/ 197 w 73"/>
                  <a:gd name="T1" fmla="*/ 11 h 10"/>
                  <a:gd name="T2" fmla="*/ 200 w 73"/>
                  <a:gd name="T3" fmla="*/ 14 h 10"/>
                  <a:gd name="T4" fmla="*/ 197 w 73"/>
                  <a:gd name="T5" fmla="*/ 14 h 10"/>
                  <a:gd name="T6" fmla="*/ 173 w 73"/>
                  <a:gd name="T7" fmla="*/ 8 h 10"/>
                  <a:gd name="T8" fmla="*/ 151 w 73"/>
                  <a:gd name="T9" fmla="*/ 6 h 10"/>
                  <a:gd name="T10" fmla="*/ 123 w 73"/>
                  <a:gd name="T11" fmla="*/ 0 h 10"/>
                  <a:gd name="T12" fmla="*/ 74 w 73"/>
                  <a:gd name="T13" fmla="*/ 8 h 10"/>
                  <a:gd name="T14" fmla="*/ 55 w 73"/>
                  <a:gd name="T15" fmla="*/ 11 h 10"/>
                  <a:gd name="T16" fmla="*/ 14 w 73"/>
                  <a:gd name="T17" fmla="*/ 25 h 10"/>
                  <a:gd name="T18" fmla="*/ 0 w 73"/>
                  <a:gd name="T19" fmla="*/ 28 h 10"/>
                  <a:gd name="T20" fmla="*/ 14 w 73"/>
                  <a:gd name="T21" fmla="*/ 22 h 10"/>
                  <a:gd name="T22" fmla="*/ 55 w 73"/>
                  <a:gd name="T23" fmla="*/ 11 h 10"/>
                  <a:gd name="T24" fmla="*/ 74 w 73"/>
                  <a:gd name="T25" fmla="*/ 6 h 10"/>
                  <a:gd name="T26" fmla="*/ 126 w 73"/>
                  <a:gd name="T27" fmla="*/ 0 h 10"/>
                  <a:gd name="T28" fmla="*/ 153 w 73"/>
                  <a:gd name="T29" fmla="*/ 6 h 10"/>
                  <a:gd name="T30" fmla="*/ 173 w 73"/>
                  <a:gd name="T31" fmla="*/ 8 h 10"/>
                  <a:gd name="T32" fmla="*/ 197 w 73"/>
                  <a:gd name="T33" fmla="*/ 11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0">
                    <a:moveTo>
                      <a:pt x="72" y="4"/>
                    </a:moveTo>
                    <a:lnTo>
                      <a:pt x="73" y="5"/>
                    </a:lnTo>
                    <a:lnTo>
                      <a:pt x="72" y="5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5" y="0"/>
                    </a:lnTo>
                    <a:lnTo>
                      <a:pt x="27" y="3"/>
                    </a:lnTo>
                    <a:lnTo>
                      <a:pt x="20" y="4"/>
                    </a:lnTo>
                    <a:lnTo>
                      <a:pt x="5" y="9"/>
                    </a:lnTo>
                    <a:lnTo>
                      <a:pt x="0" y="10"/>
                    </a:lnTo>
                    <a:lnTo>
                      <a:pt x="5" y="8"/>
                    </a:lnTo>
                    <a:lnTo>
                      <a:pt x="20" y="4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3" y="3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3" name="Freeform 557"/>
              <p:cNvSpPr>
                <a:spLocks/>
              </p:cNvSpPr>
              <p:nvPr/>
            </p:nvSpPr>
            <p:spPr bwMode="auto">
              <a:xfrm>
                <a:off x="2064" y="1626"/>
                <a:ext cx="343" cy="285"/>
              </a:xfrm>
              <a:custGeom>
                <a:avLst/>
                <a:gdLst>
                  <a:gd name="T0" fmla="*/ 3 w 125"/>
                  <a:gd name="T1" fmla="*/ 271 h 104"/>
                  <a:gd name="T2" fmla="*/ 3 w 125"/>
                  <a:gd name="T3" fmla="*/ 285 h 104"/>
                  <a:gd name="T4" fmla="*/ 0 w 125"/>
                  <a:gd name="T5" fmla="*/ 274 h 104"/>
                  <a:gd name="T6" fmla="*/ 0 w 125"/>
                  <a:gd name="T7" fmla="*/ 271 h 104"/>
                  <a:gd name="T8" fmla="*/ 0 w 125"/>
                  <a:gd name="T9" fmla="*/ 255 h 104"/>
                  <a:gd name="T10" fmla="*/ 3 w 125"/>
                  <a:gd name="T11" fmla="*/ 211 h 104"/>
                  <a:gd name="T12" fmla="*/ 11 w 125"/>
                  <a:gd name="T13" fmla="*/ 184 h 104"/>
                  <a:gd name="T14" fmla="*/ 16 w 125"/>
                  <a:gd name="T15" fmla="*/ 156 h 104"/>
                  <a:gd name="T16" fmla="*/ 30 w 125"/>
                  <a:gd name="T17" fmla="*/ 126 h 104"/>
                  <a:gd name="T18" fmla="*/ 52 w 125"/>
                  <a:gd name="T19" fmla="*/ 99 h 104"/>
                  <a:gd name="T20" fmla="*/ 71 w 125"/>
                  <a:gd name="T21" fmla="*/ 71 h 104"/>
                  <a:gd name="T22" fmla="*/ 96 w 125"/>
                  <a:gd name="T23" fmla="*/ 49 h 104"/>
                  <a:gd name="T24" fmla="*/ 123 w 125"/>
                  <a:gd name="T25" fmla="*/ 33 h 104"/>
                  <a:gd name="T26" fmla="*/ 148 w 125"/>
                  <a:gd name="T27" fmla="*/ 19 h 104"/>
                  <a:gd name="T28" fmla="*/ 167 w 125"/>
                  <a:gd name="T29" fmla="*/ 14 h 104"/>
                  <a:gd name="T30" fmla="*/ 184 w 125"/>
                  <a:gd name="T31" fmla="*/ 5 h 104"/>
                  <a:gd name="T32" fmla="*/ 203 w 125"/>
                  <a:gd name="T33" fmla="*/ 5 h 104"/>
                  <a:gd name="T34" fmla="*/ 236 w 125"/>
                  <a:gd name="T35" fmla="*/ 3 h 104"/>
                  <a:gd name="T36" fmla="*/ 266 w 125"/>
                  <a:gd name="T37" fmla="*/ 3 h 104"/>
                  <a:gd name="T38" fmla="*/ 302 w 125"/>
                  <a:gd name="T39" fmla="*/ 5 h 104"/>
                  <a:gd name="T40" fmla="*/ 335 w 125"/>
                  <a:gd name="T41" fmla="*/ 0 h 104"/>
                  <a:gd name="T42" fmla="*/ 343 w 125"/>
                  <a:gd name="T43" fmla="*/ 0 h 104"/>
                  <a:gd name="T44" fmla="*/ 324 w 125"/>
                  <a:gd name="T45" fmla="*/ 3 h 104"/>
                  <a:gd name="T46" fmla="*/ 296 w 125"/>
                  <a:gd name="T47" fmla="*/ 8 h 104"/>
                  <a:gd name="T48" fmla="*/ 283 w 125"/>
                  <a:gd name="T49" fmla="*/ 5 h 104"/>
                  <a:gd name="T50" fmla="*/ 250 w 125"/>
                  <a:gd name="T51" fmla="*/ 3 h 104"/>
                  <a:gd name="T52" fmla="*/ 211 w 125"/>
                  <a:gd name="T53" fmla="*/ 5 h 104"/>
                  <a:gd name="T54" fmla="*/ 195 w 125"/>
                  <a:gd name="T55" fmla="*/ 5 h 104"/>
                  <a:gd name="T56" fmla="*/ 181 w 125"/>
                  <a:gd name="T57" fmla="*/ 8 h 104"/>
                  <a:gd name="T58" fmla="*/ 143 w 125"/>
                  <a:gd name="T59" fmla="*/ 22 h 104"/>
                  <a:gd name="T60" fmla="*/ 121 w 125"/>
                  <a:gd name="T61" fmla="*/ 36 h 104"/>
                  <a:gd name="T62" fmla="*/ 96 w 125"/>
                  <a:gd name="T63" fmla="*/ 55 h 104"/>
                  <a:gd name="T64" fmla="*/ 71 w 125"/>
                  <a:gd name="T65" fmla="*/ 74 h 104"/>
                  <a:gd name="T66" fmla="*/ 52 w 125"/>
                  <a:gd name="T67" fmla="*/ 101 h 104"/>
                  <a:gd name="T68" fmla="*/ 30 w 125"/>
                  <a:gd name="T69" fmla="*/ 129 h 104"/>
                  <a:gd name="T70" fmla="*/ 22 w 125"/>
                  <a:gd name="T71" fmla="*/ 156 h 104"/>
                  <a:gd name="T72" fmla="*/ 11 w 125"/>
                  <a:gd name="T73" fmla="*/ 186 h 104"/>
                  <a:gd name="T74" fmla="*/ 3 w 125"/>
                  <a:gd name="T75" fmla="*/ 214 h 104"/>
                  <a:gd name="T76" fmla="*/ 0 w 125"/>
                  <a:gd name="T77" fmla="*/ 255 h 104"/>
                  <a:gd name="T78" fmla="*/ 3 w 125"/>
                  <a:gd name="T79" fmla="*/ 271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5" h="104">
                    <a:moveTo>
                      <a:pt x="1" y="99"/>
                    </a:moveTo>
                    <a:lnTo>
                      <a:pt x="1" y="104"/>
                    </a:lnTo>
                    <a:lnTo>
                      <a:pt x="0" y="100"/>
                    </a:lnTo>
                    <a:lnTo>
                      <a:pt x="0" y="99"/>
                    </a:lnTo>
                    <a:lnTo>
                      <a:pt x="0" y="93"/>
                    </a:lnTo>
                    <a:lnTo>
                      <a:pt x="1" y="77"/>
                    </a:lnTo>
                    <a:lnTo>
                      <a:pt x="4" y="67"/>
                    </a:lnTo>
                    <a:lnTo>
                      <a:pt x="6" y="57"/>
                    </a:lnTo>
                    <a:lnTo>
                      <a:pt x="11" y="46"/>
                    </a:lnTo>
                    <a:lnTo>
                      <a:pt x="19" y="36"/>
                    </a:lnTo>
                    <a:lnTo>
                      <a:pt x="26" y="26"/>
                    </a:lnTo>
                    <a:lnTo>
                      <a:pt x="35" y="18"/>
                    </a:lnTo>
                    <a:lnTo>
                      <a:pt x="45" y="12"/>
                    </a:lnTo>
                    <a:lnTo>
                      <a:pt x="54" y="7"/>
                    </a:lnTo>
                    <a:lnTo>
                      <a:pt x="61" y="5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86" y="1"/>
                    </a:lnTo>
                    <a:lnTo>
                      <a:pt x="97" y="1"/>
                    </a:lnTo>
                    <a:lnTo>
                      <a:pt x="110" y="2"/>
                    </a:lnTo>
                    <a:lnTo>
                      <a:pt x="122" y="0"/>
                    </a:lnTo>
                    <a:lnTo>
                      <a:pt x="125" y="0"/>
                    </a:lnTo>
                    <a:lnTo>
                      <a:pt x="118" y="1"/>
                    </a:lnTo>
                    <a:lnTo>
                      <a:pt x="108" y="3"/>
                    </a:lnTo>
                    <a:lnTo>
                      <a:pt x="103" y="2"/>
                    </a:lnTo>
                    <a:lnTo>
                      <a:pt x="91" y="1"/>
                    </a:lnTo>
                    <a:lnTo>
                      <a:pt x="77" y="2"/>
                    </a:lnTo>
                    <a:lnTo>
                      <a:pt x="71" y="2"/>
                    </a:lnTo>
                    <a:lnTo>
                      <a:pt x="66" y="3"/>
                    </a:lnTo>
                    <a:lnTo>
                      <a:pt x="52" y="8"/>
                    </a:lnTo>
                    <a:lnTo>
                      <a:pt x="44" y="13"/>
                    </a:lnTo>
                    <a:lnTo>
                      <a:pt x="35" y="20"/>
                    </a:lnTo>
                    <a:lnTo>
                      <a:pt x="26" y="27"/>
                    </a:lnTo>
                    <a:lnTo>
                      <a:pt x="19" y="37"/>
                    </a:lnTo>
                    <a:lnTo>
                      <a:pt x="11" y="47"/>
                    </a:lnTo>
                    <a:lnTo>
                      <a:pt x="8" y="57"/>
                    </a:lnTo>
                    <a:lnTo>
                      <a:pt x="4" y="68"/>
                    </a:lnTo>
                    <a:lnTo>
                      <a:pt x="1" y="78"/>
                    </a:lnTo>
                    <a:lnTo>
                      <a:pt x="0" y="93"/>
                    </a:lnTo>
                    <a:lnTo>
                      <a:pt x="1" y="9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4" name="Freeform 558"/>
              <p:cNvSpPr>
                <a:spLocks/>
              </p:cNvSpPr>
              <p:nvPr/>
            </p:nvSpPr>
            <p:spPr bwMode="auto">
              <a:xfrm>
                <a:off x="2262" y="1601"/>
                <a:ext cx="134" cy="14"/>
              </a:xfrm>
              <a:custGeom>
                <a:avLst/>
                <a:gdLst>
                  <a:gd name="T0" fmla="*/ 131 w 49"/>
                  <a:gd name="T1" fmla="*/ 6 h 5"/>
                  <a:gd name="T2" fmla="*/ 134 w 49"/>
                  <a:gd name="T3" fmla="*/ 6 h 5"/>
                  <a:gd name="T4" fmla="*/ 131 w 49"/>
                  <a:gd name="T5" fmla="*/ 11 h 5"/>
                  <a:gd name="T6" fmla="*/ 82 w 49"/>
                  <a:gd name="T7" fmla="*/ 3 h 5"/>
                  <a:gd name="T8" fmla="*/ 52 w 49"/>
                  <a:gd name="T9" fmla="*/ 3 h 5"/>
                  <a:gd name="T10" fmla="*/ 41 w 49"/>
                  <a:gd name="T11" fmla="*/ 3 h 5"/>
                  <a:gd name="T12" fmla="*/ 38 w 49"/>
                  <a:gd name="T13" fmla="*/ 6 h 5"/>
                  <a:gd name="T14" fmla="*/ 27 w 49"/>
                  <a:gd name="T15" fmla="*/ 11 h 5"/>
                  <a:gd name="T16" fmla="*/ 11 w 49"/>
                  <a:gd name="T17" fmla="*/ 14 h 5"/>
                  <a:gd name="T18" fmla="*/ 0 w 49"/>
                  <a:gd name="T19" fmla="*/ 14 h 5"/>
                  <a:gd name="T20" fmla="*/ 14 w 49"/>
                  <a:gd name="T21" fmla="*/ 11 h 5"/>
                  <a:gd name="T22" fmla="*/ 38 w 49"/>
                  <a:gd name="T23" fmla="*/ 3 h 5"/>
                  <a:gd name="T24" fmla="*/ 41 w 49"/>
                  <a:gd name="T25" fmla="*/ 0 h 5"/>
                  <a:gd name="T26" fmla="*/ 52 w 49"/>
                  <a:gd name="T27" fmla="*/ 0 h 5"/>
                  <a:gd name="T28" fmla="*/ 82 w 49"/>
                  <a:gd name="T29" fmla="*/ 0 h 5"/>
                  <a:gd name="T30" fmla="*/ 131 w 49"/>
                  <a:gd name="T31" fmla="*/ 6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5">
                    <a:moveTo>
                      <a:pt x="48" y="2"/>
                    </a:moveTo>
                    <a:lnTo>
                      <a:pt x="49" y="2"/>
                    </a:lnTo>
                    <a:lnTo>
                      <a:pt x="48" y="4"/>
                    </a:lnTo>
                    <a:lnTo>
                      <a:pt x="30" y="1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0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5" name="Freeform 559"/>
              <p:cNvSpPr>
                <a:spLocks/>
              </p:cNvSpPr>
              <p:nvPr/>
            </p:nvSpPr>
            <p:spPr bwMode="auto">
              <a:xfrm>
                <a:off x="2105" y="1598"/>
                <a:ext cx="184" cy="118"/>
              </a:xfrm>
              <a:custGeom>
                <a:avLst/>
                <a:gdLst>
                  <a:gd name="T0" fmla="*/ 179 w 67"/>
                  <a:gd name="T1" fmla="*/ 0 h 43"/>
                  <a:gd name="T2" fmla="*/ 181 w 67"/>
                  <a:gd name="T3" fmla="*/ 0 h 43"/>
                  <a:gd name="T4" fmla="*/ 184 w 67"/>
                  <a:gd name="T5" fmla="*/ 0 h 43"/>
                  <a:gd name="T6" fmla="*/ 181 w 67"/>
                  <a:gd name="T7" fmla="*/ 0 h 43"/>
                  <a:gd name="T8" fmla="*/ 179 w 67"/>
                  <a:gd name="T9" fmla="*/ 0 h 43"/>
                  <a:gd name="T10" fmla="*/ 170 w 67"/>
                  <a:gd name="T11" fmla="*/ 0 h 43"/>
                  <a:gd name="T12" fmla="*/ 154 w 67"/>
                  <a:gd name="T13" fmla="*/ 3 h 43"/>
                  <a:gd name="T14" fmla="*/ 135 w 67"/>
                  <a:gd name="T15" fmla="*/ 16 h 43"/>
                  <a:gd name="T16" fmla="*/ 121 w 67"/>
                  <a:gd name="T17" fmla="*/ 27 h 43"/>
                  <a:gd name="T18" fmla="*/ 110 w 67"/>
                  <a:gd name="T19" fmla="*/ 33 h 43"/>
                  <a:gd name="T20" fmla="*/ 93 w 67"/>
                  <a:gd name="T21" fmla="*/ 36 h 43"/>
                  <a:gd name="T22" fmla="*/ 82 w 67"/>
                  <a:gd name="T23" fmla="*/ 44 h 43"/>
                  <a:gd name="T24" fmla="*/ 63 w 67"/>
                  <a:gd name="T25" fmla="*/ 58 h 43"/>
                  <a:gd name="T26" fmla="*/ 41 w 67"/>
                  <a:gd name="T27" fmla="*/ 74 h 43"/>
                  <a:gd name="T28" fmla="*/ 30 w 67"/>
                  <a:gd name="T29" fmla="*/ 85 h 43"/>
                  <a:gd name="T30" fmla="*/ 11 w 67"/>
                  <a:gd name="T31" fmla="*/ 104 h 43"/>
                  <a:gd name="T32" fmla="*/ 0 w 67"/>
                  <a:gd name="T33" fmla="*/ 118 h 43"/>
                  <a:gd name="T34" fmla="*/ 11 w 67"/>
                  <a:gd name="T35" fmla="*/ 102 h 43"/>
                  <a:gd name="T36" fmla="*/ 25 w 67"/>
                  <a:gd name="T37" fmla="*/ 88 h 43"/>
                  <a:gd name="T38" fmla="*/ 41 w 67"/>
                  <a:gd name="T39" fmla="*/ 71 h 43"/>
                  <a:gd name="T40" fmla="*/ 63 w 67"/>
                  <a:gd name="T41" fmla="*/ 55 h 43"/>
                  <a:gd name="T42" fmla="*/ 82 w 67"/>
                  <a:gd name="T43" fmla="*/ 41 h 43"/>
                  <a:gd name="T44" fmla="*/ 110 w 67"/>
                  <a:gd name="T45" fmla="*/ 30 h 43"/>
                  <a:gd name="T46" fmla="*/ 121 w 67"/>
                  <a:gd name="T47" fmla="*/ 22 h 43"/>
                  <a:gd name="T48" fmla="*/ 135 w 67"/>
                  <a:gd name="T49" fmla="*/ 16 h 43"/>
                  <a:gd name="T50" fmla="*/ 154 w 67"/>
                  <a:gd name="T51" fmla="*/ 3 h 43"/>
                  <a:gd name="T52" fmla="*/ 170 w 67"/>
                  <a:gd name="T53" fmla="*/ 0 h 43"/>
                  <a:gd name="T54" fmla="*/ 179 w 67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7" h="43">
                    <a:moveTo>
                      <a:pt x="65" y="0"/>
                    </a:moveTo>
                    <a:lnTo>
                      <a:pt x="66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6"/>
                    </a:lnTo>
                    <a:lnTo>
                      <a:pt x="44" y="10"/>
                    </a:lnTo>
                    <a:lnTo>
                      <a:pt x="40" y="12"/>
                    </a:lnTo>
                    <a:lnTo>
                      <a:pt x="34" y="13"/>
                    </a:lnTo>
                    <a:lnTo>
                      <a:pt x="30" y="16"/>
                    </a:lnTo>
                    <a:lnTo>
                      <a:pt x="23" y="21"/>
                    </a:lnTo>
                    <a:lnTo>
                      <a:pt x="15" y="27"/>
                    </a:lnTo>
                    <a:lnTo>
                      <a:pt x="11" y="31"/>
                    </a:lnTo>
                    <a:lnTo>
                      <a:pt x="4" y="38"/>
                    </a:lnTo>
                    <a:lnTo>
                      <a:pt x="0" y="43"/>
                    </a:lnTo>
                    <a:lnTo>
                      <a:pt x="4" y="37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5"/>
                    </a:lnTo>
                    <a:lnTo>
                      <a:pt x="40" y="11"/>
                    </a:lnTo>
                    <a:lnTo>
                      <a:pt x="44" y="8"/>
                    </a:lnTo>
                    <a:lnTo>
                      <a:pt x="49" y="6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6" name="Freeform 560"/>
              <p:cNvSpPr>
                <a:spLocks/>
              </p:cNvSpPr>
              <p:nvPr/>
            </p:nvSpPr>
            <p:spPr bwMode="auto">
              <a:xfrm>
                <a:off x="2081" y="1642"/>
                <a:ext cx="348" cy="286"/>
              </a:xfrm>
              <a:custGeom>
                <a:avLst/>
                <a:gdLst>
                  <a:gd name="T0" fmla="*/ 334 w 127"/>
                  <a:gd name="T1" fmla="*/ 19 h 104"/>
                  <a:gd name="T2" fmla="*/ 340 w 127"/>
                  <a:gd name="T3" fmla="*/ 19 h 104"/>
                  <a:gd name="T4" fmla="*/ 348 w 127"/>
                  <a:gd name="T5" fmla="*/ 28 h 104"/>
                  <a:gd name="T6" fmla="*/ 340 w 127"/>
                  <a:gd name="T7" fmla="*/ 25 h 104"/>
                  <a:gd name="T8" fmla="*/ 334 w 127"/>
                  <a:gd name="T9" fmla="*/ 19 h 104"/>
                  <a:gd name="T10" fmla="*/ 318 w 127"/>
                  <a:gd name="T11" fmla="*/ 17 h 104"/>
                  <a:gd name="T12" fmla="*/ 274 w 127"/>
                  <a:gd name="T13" fmla="*/ 6 h 104"/>
                  <a:gd name="T14" fmla="*/ 247 w 127"/>
                  <a:gd name="T15" fmla="*/ 3 h 104"/>
                  <a:gd name="T16" fmla="*/ 216 w 127"/>
                  <a:gd name="T17" fmla="*/ 0 h 104"/>
                  <a:gd name="T18" fmla="*/ 181 w 127"/>
                  <a:gd name="T19" fmla="*/ 3 h 104"/>
                  <a:gd name="T20" fmla="*/ 148 w 127"/>
                  <a:gd name="T21" fmla="*/ 14 h 104"/>
                  <a:gd name="T22" fmla="*/ 118 w 127"/>
                  <a:gd name="T23" fmla="*/ 30 h 104"/>
                  <a:gd name="T24" fmla="*/ 90 w 127"/>
                  <a:gd name="T25" fmla="*/ 47 h 104"/>
                  <a:gd name="T26" fmla="*/ 66 w 127"/>
                  <a:gd name="T27" fmla="*/ 69 h 104"/>
                  <a:gd name="T28" fmla="*/ 49 w 127"/>
                  <a:gd name="T29" fmla="*/ 91 h 104"/>
                  <a:gd name="T30" fmla="*/ 33 w 127"/>
                  <a:gd name="T31" fmla="*/ 110 h 104"/>
                  <a:gd name="T32" fmla="*/ 25 w 127"/>
                  <a:gd name="T33" fmla="*/ 127 h 104"/>
                  <a:gd name="T34" fmla="*/ 19 w 127"/>
                  <a:gd name="T35" fmla="*/ 138 h 104"/>
                  <a:gd name="T36" fmla="*/ 19 w 127"/>
                  <a:gd name="T37" fmla="*/ 140 h 104"/>
                  <a:gd name="T38" fmla="*/ 11 w 127"/>
                  <a:gd name="T39" fmla="*/ 179 h 104"/>
                  <a:gd name="T40" fmla="*/ 5 w 127"/>
                  <a:gd name="T41" fmla="*/ 209 h 104"/>
                  <a:gd name="T42" fmla="*/ 5 w 127"/>
                  <a:gd name="T43" fmla="*/ 242 h 104"/>
                  <a:gd name="T44" fmla="*/ 5 w 127"/>
                  <a:gd name="T45" fmla="*/ 286 h 104"/>
                  <a:gd name="T46" fmla="*/ 0 w 127"/>
                  <a:gd name="T47" fmla="*/ 242 h 104"/>
                  <a:gd name="T48" fmla="*/ 0 w 127"/>
                  <a:gd name="T49" fmla="*/ 228 h 104"/>
                  <a:gd name="T50" fmla="*/ 8 w 127"/>
                  <a:gd name="T51" fmla="*/ 190 h 104"/>
                  <a:gd name="T52" fmla="*/ 14 w 127"/>
                  <a:gd name="T53" fmla="*/ 154 h 104"/>
                  <a:gd name="T54" fmla="*/ 19 w 127"/>
                  <a:gd name="T55" fmla="*/ 138 h 104"/>
                  <a:gd name="T56" fmla="*/ 25 w 127"/>
                  <a:gd name="T57" fmla="*/ 124 h 104"/>
                  <a:gd name="T58" fmla="*/ 36 w 127"/>
                  <a:gd name="T59" fmla="*/ 105 h 104"/>
                  <a:gd name="T60" fmla="*/ 49 w 127"/>
                  <a:gd name="T61" fmla="*/ 85 h 104"/>
                  <a:gd name="T62" fmla="*/ 69 w 127"/>
                  <a:gd name="T63" fmla="*/ 63 h 104"/>
                  <a:gd name="T64" fmla="*/ 90 w 127"/>
                  <a:gd name="T65" fmla="*/ 44 h 104"/>
                  <a:gd name="T66" fmla="*/ 118 w 127"/>
                  <a:gd name="T67" fmla="*/ 28 h 104"/>
                  <a:gd name="T68" fmla="*/ 151 w 127"/>
                  <a:gd name="T69" fmla="*/ 11 h 104"/>
                  <a:gd name="T70" fmla="*/ 186 w 127"/>
                  <a:gd name="T71" fmla="*/ 3 h 104"/>
                  <a:gd name="T72" fmla="*/ 216 w 127"/>
                  <a:gd name="T73" fmla="*/ 0 h 104"/>
                  <a:gd name="T74" fmla="*/ 247 w 127"/>
                  <a:gd name="T75" fmla="*/ 0 h 104"/>
                  <a:gd name="T76" fmla="*/ 277 w 127"/>
                  <a:gd name="T77" fmla="*/ 3 h 104"/>
                  <a:gd name="T78" fmla="*/ 318 w 127"/>
                  <a:gd name="T79" fmla="*/ 14 h 104"/>
                  <a:gd name="T80" fmla="*/ 334 w 127"/>
                  <a:gd name="T81" fmla="*/ 19 h 1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104">
                    <a:moveTo>
                      <a:pt x="122" y="7"/>
                    </a:moveTo>
                    <a:lnTo>
                      <a:pt x="124" y="7"/>
                    </a:lnTo>
                    <a:lnTo>
                      <a:pt x="127" y="10"/>
                    </a:lnTo>
                    <a:lnTo>
                      <a:pt x="124" y="9"/>
                    </a:lnTo>
                    <a:lnTo>
                      <a:pt x="122" y="7"/>
                    </a:lnTo>
                    <a:lnTo>
                      <a:pt x="116" y="6"/>
                    </a:lnTo>
                    <a:lnTo>
                      <a:pt x="100" y="2"/>
                    </a:lnTo>
                    <a:lnTo>
                      <a:pt x="90" y="1"/>
                    </a:lnTo>
                    <a:lnTo>
                      <a:pt x="79" y="0"/>
                    </a:lnTo>
                    <a:lnTo>
                      <a:pt x="66" y="1"/>
                    </a:lnTo>
                    <a:lnTo>
                      <a:pt x="54" y="5"/>
                    </a:lnTo>
                    <a:lnTo>
                      <a:pt x="43" y="11"/>
                    </a:lnTo>
                    <a:lnTo>
                      <a:pt x="33" y="17"/>
                    </a:lnTo>
                    <a:lnTo>
                      <a:pt x="24" y="25"/>
                    </a:lnTo>
                    <a:lnTo>
                      <a:pt x="18" y="33"/>
                    </a:lnTo>
                    <a:lnTo>
                      <a:pt x="12" y="40"/>
                    </a:lnTo>
                    <a:lnTo>
                      <a:pt x="9" y="46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4" y="65"/>
                    </a:lnTo>
                    <a:lnTo>
                      <a:pt x="2" y="76"/>
                    </a:lnTo>
                    <a:lnTo>
                      <a:pt x="2" y="88"/>
                    </a:lnTo>
                    <a:lnTo>
                      <a:pt x="2" y="104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3" y="69"/>
                    </a:lnTo>
                    <a:lnTo>
                      <a:pt x="5" y="56"/>
                    </a:lnTo>
                    <a:lnTo>
                      <a:pt x="7" y="50"/>
                    </a:lnTo>
                    <a:lnTo>
                      <a:pt x="9" y="45"/>
                    </a:lnTo>
                    <a:lnTo>
                      <a:pt x="13" y="38"/>
                    </a:lnTo>
                    <a:lnTo>
                      <a:pt x="18" y="31"/>
                    </a:lnTo>
                    <a:lnTo>
                      <a:pt x="25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4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90" y="0"/>
                    </a:lnTo>
                    <a:lnTo>
                      <a:pt x="101" y="1"/>
                    </a:lnTo>
                    <a:lnTo>
                      <a:pt x="116" y="5"/>
                    </a:lnTo>
                    <a:lnTo>
                      <a:pt x="122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7" name="Freeform 561"/>
              <p:cNvSpPr>
                <a:spLocks/>
              </p:cNvSpPr>
              <p:nvPr/>
            </p:nvSpPr>
            <p:spPr bwMode="auto">
              <a:xfrm>
                <a:off x="2396" y="1642"/>
                <a:ext cx="19" cy="11"/>
              </a:xfrm>
              <a:custGeom>
                <a:avLst/>
                <a:gdLst>
                  <a:gd name="T0" fmla="*/ 19 w 7"/>
                  <a:gd name="T1" fmla="*/ 3 h 4"/>
                  <a:gd name="T2" fmla="*/ 11 w 7"/>
                  <a:gd name="T3" fmla="*/ 3 h 4"/>
                  <a:gd name="T4" fmla="*/ 5 w 7"/>
                  <a:gd name="T5" fmla="*/ 3 h 4"/>
                  <a:gd name="T6" fmla="*/ 3 w 7"/>
                  <a:gd name="T7" fmla="*/ 6 h 4"/>
                  <a:gd name="T8" fmla="*/ 0 w 7"/>
                  <a:gd name="T9" fmla="*/ 11 h 4"/>
                  <a:gd name="T10" fmla="*/ 3 w 7"/>
                  <a:gd name="T11" fmla="*/ 3 h 4"/>
                  <a:gd name="T12" fmla="*/ 5 w 7"/>
                  <a:gd name="T13" fmla="*/ 3 h 4"/>
                  <a:gd name="T14" fmla="*/ 11 w 7"/>
                  <a:gd name="T15" fmla="*/ 0 h 4"/>
                  <a:gd name="T16" fmla="*/ 19 w 7"/>
                  <a:gd name="T17" fmla="*/ 3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8" name="Freeform 562"/>
              <p:cNvSpPr>
                <a:spLocks/>
              </p:cNvSpPr>
              <p:nvPr/>
            </p:nvSpPr>
            <p:spPr bwMode="auto">
              <a:xfrm>
                <a:off x="2146" y="1667"/>
                <a:ext cx="283" cy="118"/>
              </a:xfrm>
              <a:custGeom>
                <a:avLst/>
                <a:gdLst>
                  <a:gd name="T0" fmla="*/ 278 w 103"/>
                  <a:gd name="T1" fmla="*/ 16 h 43"/>
                  <a:gd name="T2" fmla="*/ 283 w 103"/>
                  <a:gd name="T3" fmla="*/ 19 h 43"/>
                  <a:gd name="T4" fmla="*/ 278 w 103"/>
                  <a:gd name="T5" fmla="*/ 16 h 43"/>
                  <a:gd name="T6" fmla="*/ 267 w 103"/>
                  <a:gd name="T7" fmla="*/ 14 h 43"/>
                  <a:gd name="T8" fmla="*/ 239 w 103"/>
                  <a:gd name="T9" fmla="*/ 5 h 43"/>
                  <a:gd name="T10" fmla="*/ 223 w 103"/>
                  <a:gd name="T11" fmla="*/ 3 h 43"/>
                  <a:gd name="T12" fmla="*/ 201 w 103"/>
                  <a:gd name="T13" fmla="*/ 0 h 43"/>
                  <a:gd name="T14" fmla="*/ 181 w 103"/>
                  <a:gd name="T15" fmla="*/ 0 h 43"/>
                  <a:gd name="T16" fmla="*/ 157 w 103"/>
                  <a:gd name="T17" fmla="*/ 3 h 43"/>
                  <a:gd name="T18" fmla="*/ 137 w 103"/>
                  <a:gd name="T19" fmla="*/ 5 h 43"/>
                  <a:gd name="T20" fmla="*/ 115 w 103"/>
                  <a:gd name="T21" fmla="*/ 8 h 43"/>
                  <a:gd name="T22" fmla="*/ 80 w 103"/>
                  <a:gd name="T23" fmla="*/ 22 h 43"/>
                  <a:gd name="T24" fmla="*/ 55 w 103"/>
                  <a:gd name="T25" fmla="*/ 36 h 43"/>
                  <a:gd name="T26" fmla="*/ 47 w 103"/>
                  <a:gd name="T27" fmla="*/ 44 h 43"/>
                  <a:gd name="T28" fmla="*/ 44 w 103"/>
                  <a:gd name="T29" fmla="*/ 44 h 43"/>
                  <a:gd name="T30" fmla="*/ 44 w 103"/>
                  <a:gd name="T31" fmla="*/ 47 h 43"/>
                  <a:gd name="T32" fmla="*/ 36 w 103"/>
                  <a:gd name="T33" fmla="*/ 60 h 43"/>
                  <a:gd name="T34" fmla="*/ 25 w 103"/>
                  <a:gd name="T35" fmla="*/ 77 h 43"/>
                  <a:gd name="T36" fmla="*/ 11 w 103"/>
                  <a:gd name="T37" fmla="*/ 93 h 43"/>
                  <a:gd name="T38" fmla="*/ 0 w 103"/>
                  <a:gd name="T39" fmla="*/ 118 h 43"/>
                  <a:gd name="T40" fmla="*/ 11 w 103"/>
                  <a:gd name="T41" fmla="*/ 91 h 43"/>
                  <a:gd name="T42" fmla="*/ 14 w 103"/>
                  <a:gd name="T43" fmla="*/ 91 h 43"/>
                  <a:gd name="T44" fmla="*/ 16 w 103"/>
                  <a:gd name="T45" fmla="*/ 88 h 43"/>
                  <a:gd name="T46" fmla="*/ 27 w 103"/>
                  <a:gd name="T47" fmla="*/ 66 h 43"/>
                  <a:gd name="T48" fmla="*/ 41 w 103"/>
                  <a:gd name="T49" fmla="*/ 47 h 43"/>
                  <a:gd name="T50" fmla="*/ 47 w 103"/>
                  <a:gd name="T51" fmla="*/ 38 h 43"/>
                  <a:gd name="T52" fmla="*/ 52 w 103"/>
                  <a:gd name="T53" fmla="*/ 38 h 43"/>
                  <a:gd name="T54" fmla="*/ 58 w 103"/>
                  <a:gd name="T55" fmla="*/ 33 h 43"/>
                  <a:gd name="T56" fmla="*/ 82 w 103"/>
                  <a:gd name="T57" fmla="*/ 19 h 43"/>
                  <a:gd name="T58" fmla="*/ 115 w 103"/>
                  <a:gd name="T59" fmla="*/ 8 h 43"/>
                  <a:gd name="T60" fmla="*/ 137 w 103"/>
                  <a:gd name="T61" fmla="*/ 3 h 43"/>
                  <a:gd name="T62" fmla="*/ 162 w 103"/>
                  <a:gd name="T63" fmla="*/ 3 h 43"/>
                  <a:gd name="T64" fmla="*/ 181 w 103"/>
                  <a:gd name="T65" fmla="*/ 0 h 43"/>
                  <a:gd name="T66" fmla="*/ 201 w 103"/>
                  <a:gd name="T67" fmla="*/ 0 h 43"/>
                  <a:gd name="T68" fmla="*/ 223 w 103"/>
                  <a:gd name="T69" fmla="*/ 0 h 43"/>
                  <a:gd name="T70" fmla="*/ 239 w 103"/>
                  <a:gd name="T71" fmla="*/ 3 h 43"/>
                  <a:gd name="T72" fmla="*/ 267 w 103"/>
                  <a:gd name="T73" fmla="*/ 14 h 43"/>
                  <a:gd name="T74" fmla="*/ 278 w 103"/>
                  <a:gd name="T75" fmla="*/ 16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43">
                    <a:moveTo>
                      <a:pt x="101" y="6"/>
                    </a:moveTo>
                    <a:lnTo>
                      <a:pt x="103" y="7"/>
                    </a:lnTo>
                    <a:lnTo>
                      <a:pt x="101" y="6"/>
                    </a:lnTo>
                    <a:lnTo>
                      <a:pt x="97" y="5"/>
                    </a:lnTo>
                    <a:lnTo>
                      <a:pt x="87" y="2"/>
                    </a:lnTo>
                    <a:lnTo>
                      <a:pt x="81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50" y="2"/>
                    </a:lnTo>
                    <a:lnTo>
                      <a:pt x="42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3" y="22"/>
                    </a:lnTo>
                    <a:lnTo>
                      <a:pt x="9" y="28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30" y="7"/>
                    </a:lnTo>
                    <a:lnTo>
                      <a:pt x="42" y="3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6" y="0"/>
                    </a:lnTo>
                    <a:lnTo>
                      <a:pt x="73" y="0"/>
                    </a:lnTo>
                    <a:lnTo>
                      <a:pt x="81" y="0"/>
                    </a:lnTo>
                    <a:lnTo>
                      <a:pt x="87" y="1"/>
                    </a:lnTo>
                    <a:lnTo>
                      <a:pt x="97" y="5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69" name="Freeform 563"/>
              <p:cNvSpPr>
                <a:spLocks/>
              </p:cNvSpPr>
              <p:nvPr/>
            </p:nvSpPr>
            <p:spPr bwMode="auto">
              <a:xfrm>
                <a:off x="2100" y="1648"/>
                <a:ext cx="225" cy="296"/>
              </a:xfrm>
              <a:custGeom>
                <a:avLst/>
                <a:gdLst>
                  <a:gd name="T0" fmla="*/ 3 w 82"/>
                  <a:gd name="T1" fmla="*/ 288 h 108"/>
                  <a:gd name="T2" fmla="*/ 3 w 82"/>
                  <a:gd name="T3" fmla="*/ 296 h 108"/>
                  <a:gd name="T4" fmla="*/ 3 w 82"/>
                  <a:gd name="T5" fmla="*/ 288 h 108"/>
                  <a:gd name="T6" fmla="*/ 3 w 82"/>
                  <a:gd name="T7" fmla="*/ 285 h 108"/>
                  <a:gd name="T8" fmla="*/ 3 w 82"/>
                  <a:gd name="T9" fmla="*/ 274 h 108"/>
                  <a:gd name="T10" fmla="*/ 0 w 82"/>
                  <a:gd name="T11" fmla="*/ 238 h 108"/>
                  <a:gd name="T12" fmla="*/ 3 w 82"/>
                  <a:gd name="T13" fmla="*/ 217 h 108"/>
                  <a:gd name="T14" fmla="*/ 3 w 82"/>
                  <a:gd name="T15" fmla="*/ 192 h 108"/>
                  <a:gd name="T16" fmla="*/ 8 w 82"/>
                  <a:gd name="T17" fmla="*/ 164 h 108"/>
                  <a:gd name="T18" fmla="*/ 16 w 82"/>
                  <a:gd name="T19" fmla="*/ 137 h 108"/>
                  <a:gd name="T20" fmla="*/ 27 w 82"/>
                  <a:gd name="T21" fmla="*/ 112 h 108"/>
                  <a:gd name="T22" fmla="*/ 44 w 82"/>
                  <a:gd name="T23" fmla="*/ 90 h 108"/>
                  <a:gd name="T24" fmla="*/ 58 w 82"/>
                  <a:gd name="T25" fmla="*/ 71 h 108"/>
                  <a:gd name="T26" fmla="*/ 74 w 82"/>
                  <a:gd name="T27" fmla="*/ 58 h 108"/>
                  <a:gd name="T28" fmla="*/ 102 w 82"/>
                  <a:gd name="T29" fmla="*/ 38 h 108"/>
                  <a:gd name="T30" fmla="*/ 113 w 82"/>
                  <a:gd name="T31" fmla="*/ 33 h 108"/>
                  <a:gd name="T32" fmla="*/ 140 w 82"/>
                  <a:gd name="T33" fmla="*/ 22 h 108"/>
                  <a:gd name="T34" fmla="*/ 162 w 82"/>
                  <a:gd name="T35" fmla="*/ 11 h 108"/>
                  <a:gd name="T36" fmla="*/ 189 w 82"/>
                  <a:gd name="T37" fmla="*/ 8 h 108"/>
                  <a:gd name="T38" fmla="*/ 225 w 82"/>
                  <a:gd name="T39" fmla="*/ 0 h 108"/>
                  <a:gd name="T40" fmla="*/ 189 w 82"/>
                  <a:gd name="T41" fmla="*/ 8 h 108"/>
                  <a:gd name="T42" fmla="*/ 176 w 82"/>
                  <a:gd name="T43" fmla="*/ 11 h 108"/>
                  <a:gd name="T44" fmla="*/ 148 w 82"/>
                  <a:gd name="T45" fmla="*/ 19 h 108"/>
                  <a:gd name="T46" fmla="*/ 121 w 82"/>
                  <a:gd name="T47" fmla="*/ 27 h 108"/>
                  <a:gd name="T48" fmla="*/ 107 w 82"/>
                  <a:gd name="T49" fmla="*/ 36 h 108"/>
                  <a:gd name="T50" fmla="*/ 99 w 82"/>
                  <a:gd name="T51" fmla="*/ 41 h 108"/>
                  <a:gd name="T52" fmla="*/ 74 w 82"/>
                  <a:gd name="T53" fmla="*/ 63 h 108"/>
                  <a:gd name="T54" fmla="*/ 58 w 82"/>
                  <a:gd name="T55" fmla="*/ 77 h 108"/>
                  <a:gd name="T56" fmla="*/ 41 w 82"/>
                  <a:gd name="T57" fmla="*/ 93 h 108"/>
                  <a:gd name="T58" fmla="*/ 27 w 82"/>
                  <a:gd name="T59" fmla="*/ 118 h 108"/>
                  <a:gd name="T60" fmla="*/ 19 w 82"/>
                  <a:gd name="T61" fmla="*/ 140 h 108"/>
                  <a:gd name="T62" fmla="*/ 8 w 82"/>
                  <a:gd name="T63" fmla="*/ 167 h 108"/>
                  <a:gd name="T64" fmla="*/ 5 w 82"/>
                  <a:gd name="T65" fmla="*/ 192 h 108"/>
                  <a:gd name="T66" fmla="*/ 3 w 82"/>
                  <a:gd name="T67" fmla="*/ 217 h 108"/>
                  <a:gd name="T68" fmla="*/ 3 w 82"/>
                  <a:gd name="T69" fmla="*/ 238 h 108"/>
                  <a:gd name="T70" fmla="*/ 5 w 82"/>
                  <a:gd name="T71" fmla="*/ 274 h 108"/>
                  <a:gd name="T72" fmla="*/ 5 w 82"/>
                  <a:gd name="T73" fmla="*/ 285 h 108"/>
                  <a:gd name="T74" fmla="*/ 3 w 82"/>
                  <a:gd name="T75" fmla="*/ 28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2" h="108">
                    <a:moveTo>
                      <a:pt x="1" y="105"/>
                    </a:moveTo>
                    <a:lnTo>
                      <a:pt x="1" y="108"/>
                    </a:lnTo>
                    <a:lnTo>
                      <a:pt x="1" y="105"/>
                    </a:lnTo>
                    <a:lnTo>
                      <a:pt x="1" y="104"/>
                    </a:lnTo>
                    <a:lnTo>
                      <a:pt x="1" y="100"/>
                    </a:lnTo>
                    <a:lnTo>
                      <a:pt x="0" y="87"/>
                    </a:lnTo>
                    <a:lnTo>
                      <a:pt x="1" y="79"/>
                    </a:lnTo>
                    <a:lnTo>
                      <a:pt x="1" y="70"/>
                    </a:lnTo>
                    <a:lnTo>
                      <a:pt x="3" y="60"/>
                    </a:lnTo>
                    <a:lnTo>
                      <a:pt x="6" y="50"/>
                    </a:lnTo>
                    <a:lnTo>
                      <a:pt x="10" y="41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27" y="21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51" y="8"/>
                    </a:lnTo>
                    <a:lnTo>
                      <a:pt x="59" y="4"/>
                    </a:lnTo>
                    <a:lnTo>
                      <a:pt x="69" y="3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64" y="4"/>
                    </a:lnTo>
                    <a:lnTo>
                      <a:pt x="54" y="7"/>
                    </a:lnTo>
                    <a:lnTo>
                      <a:pt x="44" y="10"/>
                    </a:lnTo>
                    <a:lnTo>
                      <a:pt x="39" y="13"/>
                    </a:lnTo>
                    <a:lnTo>
                      <a:pt x="36" y="15"/>
                    </a:lnTo>
                    <a:lnTo>
                      <a:pt x="27" y="23"/>
                    </a:lnTo>
                    <a:lnTo>
                      <a:pt x="21" y="28"/>
                    </a:lnTo>
                    <a:lnTo>
                      <a:pt x="15" y="34"/>
                    </a:lnTo>
                    <a:lnTo>
                      <a:pt x="10" y="43"/>
                    </a:lnTo>
                    <a:lnTo>
                      <a:pt x="7" y="51"/>
                    </a:lnTo>
                    <a:lnTo>
                      <a:pt x="3" y="61"/>
                    </a:lnTo>
                    <a:lnTo>
                      <a:pt x="2" y="70"/>
                    </a:lnTo>
                    <a:lnTo>
                      <a:pt x="1" y="79"/>
                    </a:lnTo>
                    <a:lnTo>
                      <a:pt x="1" y="87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1" y="10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0" name="Freeform 564"/>
              <p:cNvSpPr>
                <a:spLocks/>
              </p:cNvSpPr>
              <p:nvPr/>
            </p:nvSpPr>
            <p:spPr bwMode="auto">
              <a:xfrm>
                <a:off x="2119" y="1727"/>
                <a:ext cx="52" cy="239"/>
              </a:xfrm>
              <a:custGeom>
                <a:avLst/>
                <a:gdLst>
                  <a:gd name="T0" fmla="*/ 3 w 19"/>
                  <a:gd name="T1" fmla="*/ 231 h 87"/>
                  <a:gd name="T2" fmla="*/ 3 w 19"/>
                  <a:gd name="T3" fmla="*/ 239 h 87"/>
                  <a:gd name="T4" fmla="*/ 3 w 19"/>
                  <a:gd name="T5" fmla="*/ 231 h 87"/>
                  <a:gd name="T6" fmla="*/ 0 w 19"/>
                  <a:gd name="T7" fmla="*/ 223 h 87"/>
                  <a:gd name="T8" fmla="*/ 0 w 19"/>
                  <a:gd name="T9" fmla="*/ 201 h 87"/>
                  <a:gd name="T10" fmla="*/ 0 w 19"/>
                  <a:gd name="T11" fmla="*/ 143 h 87"/>
                  <a:gd name="T12" fmla="*/ 3 w 19"/>
                  <a:gd name="T13" fmla="*/ 82 h 87"/>
                  <a:gd name="T14" fmla="*/ 8 w 19"/>
                  <a:gd name="T15" fmla="*/ 60 h 87"/>
                  <a:gd name="T16" fmla="*/ 11 w 19"/>
                  <a:gd name="T17" fmla="*/ 55 h 87"/>
                  <a:gd name="T18" fmla="*/ 16 w 19"/>
                  <a:gd name="T19" fmla="*/ 41 h 87"/>
                  <a:gd name="T20" fmla="*/ 38 w 19"/>
                  <a:gd name="T21" fmla="*/ 14 h 87"/>
                  <a:gd name="T22" fmla="*/ 52 w 19"/>
                  <a:gd name="T23" fmla="*/ 0 h 87"/>
                  <a:gd name="T24" fmla="*/ 38 w 19"/>
                  <a:gd name="T25" fmla="*/ 16 h 87"/>
                  <a:gd name="T26" fmla="*/ 25 w 19"/>
                  <a:gd name="T27" fmla="*/ 33 h 87"/>
                  <a:gd name="T28" fmla="*/ 11 w 19"/>
                  <a:gd name="T29" fmla="*/ 58 h 87"/>
                  <a:gd name="T30" fmla="*/ 8 w 19"/>
                  <a:gd name="T31" fmla="*/ 66 h 87"/>
                  <a:gd name="T32" fmla="*/ 3 w 19"/>
                  <a:gd name="T33" fmla="*/ 85 h 87"/>
                  <a:gd name="T34" fmla="*/ 0 w 19"/>
                  <a:gd name="T35" fmla="*/ 143 h 87"/>
                  <a:gd name="T36" fmla="*/ 0 w 19"/>
                  <a:gd name="T37" fmla="*/ 201 h 87"/>
                  <a:gd name="T38" fmla="*/ 3 w 19"/>
                  <a:gd name="T39" fmla="*/ 223 h 87"/>
                  <a:gd name="T40" fmla="*/ 3 w 19"/>
                  <a:gd name="T41" fmla="*/ 23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" h="87">
                    <a:moveTo>
                      <a:pt x="1" y="84"/>
                    </a:moveTo>
                    <a:lnTo>
                      <a:pt x="1" y="87"/>
                    </a:lnTo>
                    <a:lnTo>
                      <a:pt x="1" y="84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0" y="52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6" y="15"/>
                    </a:lnTo>
                    <a:lnTo>
                      <a:pt x="14" y="5"/>
                    </a:lnTo>
                    <a:lnTo>
                      <a:pt x="19" y="0"/>
                    </a:lnTo>
                    <a:lnTo>
                      <a:pt x="14" y="6"/>
                    </a:lnTo>
                    <a:lnTo>
                      <a:pt x="9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52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1" name="Freeform 565"/>
              <p:cNvSpPr>
                <a:spLocks/>
              </p:cNvSpPr>
              <p:nvPr/>
            </p:nvSpPr>
            <p:spPr bwMode="auto">
              <a:xfrm>
                <a:off x="2127" y="1689"/>
                <a:ext cx="313" cy="291"/>
              </a:xfrm>
              <a:custGeom>
                <a:avLst/>
                <a:gdLst>
                  <a:gd name="T0" fmla="*/ 299 w 114"/>
                  <a:gd name="T1" fmla="*/ 14 h 106"/>
                  <a:gd name="T2" fmla="*/ 313 w 114"/>
                  <a:gd name="T3" fmla="*/ 16 h 106"/>
                  <a:gd name="T4" fmla="*/ 302 w 114"/>
                  <a:gd name="T5" fmla="*/ 14 h 106"/>
                  <a:gd name="T6" fmla="*/ 299 w 114"/>
                  <a:gd name="T7" fmla="*/ 14 h 106"/>
                  <a:gd name="T8" fmla="*/ 283 w 114"/>
                  <a:gd name="T9" fmla="*/ 11 h 106"/>
                  <a:gd name="T10" fmla="*/ 239 w 114"/>
                  <a:gd name="T11" fmla="*/ 5 h 106"/>
                  <a:gd name="T12" fmla="*/ 211 w 114"/>
                  <a:gd name="T13" fmla="*/ 0 h 106"/>
                  <a:gd name="T14" fmla="*/ 181 w 114"/>
                  <a:gd name="T15" fmla="*/ 0 h 106"/>
                  <a:gd name="T16" fmla="*/ 148 w 114"/>
                  <a:gd name="T17" fmla="*/ 5 h 106"/>
                  <a:gd name="T18" fmla="*/ 115 w 114"/>
                  <a:gd name="T19" fmla="*/ 11 h 106"/>
                  <a:gd name="T20" fmla="*/ 85 w 114"/>
                  <a:gd name="T21" fmla="*/ 27 h 106"/>
                  <a:gd name="T22" fmla="*/ 60 w 114"/>
                  <a:gd name="T23" fmla="*/ 49 h 106"/>
                  <a:gd name="T24" fmla="*/ 41 w 114"/>
                  <a:gd name="T25" fmla="*/ 71 h 106"/>
                  <a:gd name="T26" fmla="*/ 22 w 114"/>
                  <a:gd name="T27" fmla="*/ 96 h 106"/>
                  <a:gd name="T28" fmla="*/ 16 w 114"/>
                  <a:gd name="T29" fmla="*/ 118 h 106"/>
                  <a:gd name="T30" fmla="*/ 8 w 114"/>
                  <a:gd name="T31" fmla="*/ 135 h 106"/>
                  <a:gd name="T32" fmla="*/ 5 w 114"/>
                  <a:gd name="T33" fmla="*/ 148 h 106"/>
                  <a:gd name="T34" fmla="*/ 5 w 114"/>
                  <a:gd name="T35" fmla="*/ 156 h 106"/>
                  <a:gd name="T36" fmla="*/ 3 w 114"/>
                  <a:gd name="T37" fmla="*/ 181 h 106"/>
                  <a:gd name="T38" fmla="*/ 3 w 114"/>
                  <a:gd name="T39" fmla="*/ 217 h 106"/>
                  <a:gd name="T40" fmla="*/ 5 w 114"/>
                  <a:gd name="T41" fmla="*/ 233 h 106"/>
                  <a:gd name="T42" fmla="*/ 8 w 114"/>
                  <a:gd name="T43" fmla="*/ 247 h 106"/>
                  <a:gd name="T44" fmla="*/ 14 w 114"/>
                  <a:gd name="T45" fmla="*/ 291 h 106"/>
                  <a:gd name="T46" fmla="*/ 8 w 114"/>
                  <a:gd name="T47" fmla="*/ 247 h 106"/>
                  <a:gd name="T48" fmla="*/ 5 w 114"/>
                  <a:gd name="T49" fmla="*/ 233 h 106"/>
                  <a:gd name="T50" fmla="*/ 0 w 114"/>
                  <a:gd name="T51" fmla="*/ 198 h 106"/>
                  <a:gd name="T52" fmla="*/ 3 w 114"/>
                  <a:gd name="T53" fmla="*/ 162 h 106"/>
                  <a:gd name="T54" fmla="*/ 5 w 114"/>
                  <a:gd name="T55" fmla="*/ 143 h 106"/>
                  <a:gd name="T56" fmla="*/ 5 w 114"/>
                  <a:gd name="T57" fmla="*/ 140 h 106"/>
                  <a:gd name="T58" fmla="*/ 8 w 114"/>
                  <a:gd name="T59" fmla="*/ 126 h 106"/>
                  <a:gd name="T60" fmla="*/ 16 w 114"/>
                  <a:gd name="T61" fmla="*/ 110 h 106"/>
                  <a:gd name="T62" fmla="*/ 27 w 114"/>
                  <a:gd name="T63" fmla="*/ 91 h 106"/>
                  <a:gd name="T64" fmla="*/ 41 w 114"/>
                  <a:gd name="T65" fmla="*/ 69 h 106"/>
                  <a:gd name="T66" fmla="*/ 60 w 114"/>
                  <a:gd name="T67" fmla="*/ 44 h 106"/>
                  <a:gd name="T68" fmla="*/ 88 w 114"/>
                  <a:gd name="T69" fmla="*/ 25 h 106"/>
                  <a:gd name="T70" fmla="*/ 118 w 114"/>
                  <a:gd name="T71" fmla="*/ 11 h 106"/>
                  <a:gd name="T72" fmla="*/ 148 w 114"/>
                  <a:gd name="T73" fmla="*/ 0 h 106"/>
                  <a:gd name="T74" fmla="*/ 184 w 114"/>
                  <a:gd name="T75" fmla="*/ 0 h 106"/>
                  <a:gd name="T76" fmla="*/ 214 w 114"/>
                  <a:gd name="T77" fmla="*/ 0 h 106"/>
                  <a:gd name="T78" fmla="*/ 242 w 114"/>
                  <a:gd name="T79" fmla="*/ 0 h 106"/>
                  <a:gd name="T80" fmla="*/ 283 w 114"/>
                  <a:gd name="T81" fmla="*/ 11 h 106"/>
                  <a:gd name="T82" fmla="*/ 299 w 114"/>
                  <a:gd name="T83" fmla="*/ 14 h 1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14" h="106">
                    <a:moveTo>
                      <a:pt x="109" y="5"/>
                    </a:moveTo>
                    <a:lnTo>
                      <a:pt x="114" y="6"/>
                    </a:lnTo>
                    <a:lnTo>
                      <a:pt x="110" y="5"/>
                    </a:lnTo>
                    <a:lnTo>
                      <a:pt x="109" y="5"/>
                    </a:lnTo>
                    <a:lnTo>
                      <a:pt x="103" y="4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66" y="0"/>
                    </a:lnTo>
                    <a:lnTo>
                      <a:pt x="54" y="2"/>
                    </a:lnTo>
                    <a:lnTo>
                      <a:pt x="42" y="4"/>
                    </a:lnTo>
                    <a:lnTo>
                      <a:pt x="31" y="10"/>
                    </a:lnTo>
                    <a:lnTo>
                      <a:pt x="22" y="18"/>
                    </a:lnTo>
                    <a:lnTo>
                      <a:pt x="15" y="26"/>
                    </a:lnTo>
                    <a:lnTo>
                      <a:pt x="8" y="35"/>
                    </a:lnTo>
                    <a:lnTo>
                      <a:pt x="6" y="43"/>
                    </a:lnTo>
                    <a:lnTo>
                      <a:pt x="3" y="49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3" y="90"/>
                    </a:lnTo>
                    <a:lnTo>
                      <a:pt x="5" y="106"/>
                    </a:lnTo>
                    <a:lnTo>
                      <a:pt x="3" y="90"/>
                    </a:lnTo>
                    <a:lnTo>
                      <a:pt x="2" y="85"/>
                    </a:lnTo>
                    <a:lnTo>
                      <a:pt x="0" y="72"/>
                    </a:lnTo>
                    <a:lnTo>
                      <a:pt x="1" y="59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3"/>
                    </a:lnTo>
                    <a:lnTo>
                      <a:pt x="15" y="25"/>
                    </a:lnTo>
                    <a:lnTo>
                      <a:pt x="22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4" y="0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103" y="4"/>
                    </a:lnTo>
                    <a:lnTo>
                      <a:pt x="109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2" name="Freeform 566"/>
              <p:cNvSpPr>
                <a:spLocks/>
              </p:cNvSpPr>
              <p:nvPr/>
            </p:nvSpPr>
            <p:spPr bwMode="auto">
              <a:xfrm>
                <a:off x="2144" y="1703"/>
                <a:ext cx="307" cy="318"/>
              </a:xfrm>
              <a:custGeom>
                <a:avLst/>
                <a:gdLst>
                  <a:gd name="T0" fmla="*/ 33 w 112"/>
                  <a:gd name="T1" fmla="*/ 302 h 116"/>
                  <a:gd name="T2" fmla="*/ 33 w 112"/>
                  <a:gd name="T3" fmla="*/ 304 h 116"/>
                  <a:gd name="T4" fmla="*/ 38 w 112"/>
                  <a:gd name="T5" fmla="*/ 318 h 116"/>
                  <a:gd name="T6" fmla="*/ 33 w 112"/>
                  <a:gd name="T7" fmla="*/ 307 h 116"/>
                  <a:gd name="T8" fmla="*/ 33 w 112"/>
                  <a:gd name="T9" fmla="*/ 304 h 116"/>
                  <a:gd name="T10" fmla="*/ 30 w 112"/>
                  <a:gd name="T11" fmla="*/ 296 h 116"/>
                  <a:gd name="T12" fmla="*/ 27 w 112"/>
                  <a:gd name="T13" fmla="*/ 288 h 116"/>
                  <a:gd name="T14" fmla="*/ 11 w 112"/>
                  <a:gd name="T15" fmla="*/ 241 h 116"/>
                  <a:gd name="T16" fmla="*/ 3 w 112"/>
                  <a:gd name="T17" fmla="*/ 211 h 116"/>
                  <a:gd name="T18" fmla="*/ 0 w 112"/>
                  <a:gd name="T19" fmla="*/ 181 h 116"/>
                  <a:gd name="T20" fmla="*/ 3 w 112"/>
                  <a:gd name="T21" fmla="*/ 148 h 116"/>
                  <a:gd name="T22" fmla="*/ 5 w 112"/>
                  <a:gd name="T23" fmla="*/ 126 h 116"/>
                  <a:gd name="T24" fmla="*/ 14 w 112"/>
                  <a:gd name="T25" fmla="*/ 110 h 116"/>
                  <a:gd name="T26" fmla="*/ 19 w 112"/>
                  <a:gd name="T27" fmla="*/ 93 h 116"/>
                  <a:gd name="T28" fmla="*/ 30 w 112"/>
                  <a:gd name="T29" fmla="*/ 77 h 116"/>
                  <a:gd name="T30" fmla="*/ 41 w 112"/>
                  <a:gd name="T31" fmla="*/ 63 h 116"/>
                  <a:gd name="T32" fmla="*/ 49 w 112"/>
                  <a:gd name="T33" fmla="*/ 49 h 116"/>
                  <a:gd name="T34" fmla="*/ 74 w 112"/>
                  <a:gd name="T35" fmla="*/ 27 h 116"/>
                  <a:gd name="T36" fmla="*/ 101 w 112"/>
                  <a:gd name="T37" fmla="*/ 14 h 116"/>
                  <a:gd name="T38" fmla="*/ 123 w 112"/>
                  <a:gd name="T39" fmla="*/ 3 h 116"/>
                  <a:gd name="T40" fmla="*/ 143 w 112"/>
                  <a:gd name="T41" fmla="*/ 0 h 116"/>
                  <a:gd name="T42" fmla="*/ 156 w 112"/>
                  <a:gd name="T43" fmla="*/ 0 h 116"/>
                  <a:gd name="T44" fmla="*/ 159 w 112"/>
                  <a:gd name="T45" fmla="*/ 0 h 116"/>
                  <a:gd name="T46" fmla="*/ 170 w 112"/>
                  <a:gd name="T47" fmla="*/ 3 h 116"/>
                  <a:gd name="T48" fmla="*/ 197 w 112"/>
                  <a:gd name="T49" fmla="*/ 3 h 116"/>
                  <a:gd name="T50" fmla="*/ 230 w 112"/>
                  <a:gd name="T51" fmla="*/ 8 h 116"/>
                  <a:gd name="T52" fmla="*/ 249 w 112"/>
                  <a:gd name="T53" fmla="*/ 14 h 116"/>
                  <a:gd name="T54" fmla="*/ 263 w 112"/>
                  <a:gd name="T55" fmla="*/ 25 h 116"/>
                  <a:gd name="T56" fmla="*/ 307 w 112"/>
                  <a:gd name="T57" fmla="*/ 22 h 116"/>
                  <a:gd name="T58" fmla="*/ 263 w 112"/>
                  <a:gd name="T59" fmla="*/ 25 h 116"/>
                  <a:gd name="T60" fmla="*/ 263 w 112"/>
                  <a:gd name="T61" fmla="*/ 22 h 116"/>
                  <a:gd name="T62" fmla="*/ 258 w 112"/>
                  <a:gd name="T63" fmla="*/ 22 h 116"/>
                  <a:gd name="T64" fmla="*/ 249 w 112"/>
                  <a:gd name="T65" fmla="*/ 14 h 116"/>
                  <a:gd name="T66" fmla="*/ 211 w 112"/>
                  <a:gd name="T67" fmla="*/ 8 h 116"/>
                  <a:gd name="T68" fmla="*/ 173 w 112"/>
                  <a:gd name="T69" fmla="*/ 3 h 116"/>
                  <a:gd name="T70" fmla="*/ 154 w 112"/>
                  <a:gd name="T71" fmla="*/ 3 h 116"/>
                  <a:gd name="T72" fmla="*/ 151 w 112"/>
                  <a:gd name="T73" fmla="*/ 0 h 116"/>
                  <a:gd name="T74" fmla="*/ 140 w 112"/>
                  <a:gd name="T75" fmla="*/ 0 h 116"/>
                  <a:gd name="T76" fmla="*/ 118 w 112"/>
                  <a:gd name="T77" fmla="*/ 8 h 116"/>
                  <a:gd name="T78" fmla="*/ 99 w 112"/>
                  <a:gd name="T79" fmla="*/ 16 h 116"/>
                  <a:gd name="T80" fmla="*/ 74 w 112"/>
                  <a:gd name="T81" fmla="*/ 30 h 116"/>
                  <a:gd name="T82" fmla="*/ 49 w 112"/>
                  <a:gd name="T83" fmla="*/ 52 h 116"/>
                  <a:gd name="T84" fmla="*/ 30 w 112"/>
                  <a:gd name="T85" fmla="*/ 80 h 116"/>
                  <a:gd name="T86" fmla="*/ 19 w 112"/>
                  <a:gd name="T87" fmla="*/ 96 h 116"/>
                  <a:gd name="T88" fmla="*/ 14 w 112"/>
                  <a:gd name="T89" fmla="*/ 112 h 116"/>
                  <a:gd name="T90" fmla="*/ 5 w 112"/>
                  <a:gd name="T91" fmla="*/ 129 h 116"/>
                  <a:gd name="T92" fmla="*/ 3 w 112"/>
                  <a:gd name="T93" fmla="*/ 148 h 116"/>
                  <a:gd name="T94" fmla="*/ 3 w 112"/>
                  <a:gd name="T95" fmla="*/ 181 h 116"/>
                  <a:gd name="T96" fmla="*/ 5 w 112"/>
                  <a:gd name="T97" fmla="*/ 217 h 116"/>
                  <a:gd name="T98" fmla="*/ 14 w 112"/>
                  <a:gd name="T99" fmla="*/ 241 h 116"/>
                  <a:gd name="T100" fmla="*/ 27 w 112"/>
                  <a:gd name="T101" fmla="*/ 288 h 116"/>
                  <a:gd name="T102" fmla="*/ 33 w 112"/>
                  <a:gd name="T103" fmla="*/ 296 h 116"/>
                  <a:gd name="T104" fmla="*/ 33 w 112"/>
                  <a:gd name="T105" fmla="*/ 302 h 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2" h="116">
                    <a:moveTo>
                      <a:pt x="12" y="110"/>
                    </a:moveTo>
                    <a:lnTo>
                      <a:pt x="12" y="111"/>
                    </a:lnTo>
                    <a:lnTo>
                      <a:pt x="14" y="116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1" y="108"/>
                    </a:lnTo>
                    <a:lnTo>
                      <a:pt x="10" y="105"/>
                    </a:lnTo>
                    <a:lnTo>
                      <a:pt x="4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4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72" y="1"/>
                    </a:lnTo>
                    <a:lnTo>
                      <a:pt x="84" y="3"/>
                    </a:lnTo>
                    <a:lnTo>
                      <a:pt x="91" y="5"/>
                    </a:lnTo>
                    <a:lnTo>
                      <a:pt x="96" y="9"/>
                    </a:lnTo>
                    <a:lnTo>
                      <a:pt x="112" y="8"/>
                    </a:lnTo>
                    <a:lnTo>
                      <a:pt x="96" y="9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1" y="5"/>
                    </a:lnTo>
                    <a:lnTo>
                      <a:pt x="77" y="3"/>
                    </a:lnTo>
                    <a:lnTo>
                      <a:pt x="63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8" y="19"/>
                    </a:lnTo>
                    <a:lnTo>
                      <a:pt x="11" y="29"/>
                    </a:lnTo>
                    <a:lnTo>
                      <a:pt x="7" y="35"/>
                    </a:lnTo>
                    <a:lnTo>
                      <a:pt x="5" y="41"/>
                    </a:lnTo>
                    <a:lnTo>
                      <a:pt x="2" y="47"/>
                    </a:lnTo>
                    <a:lnTo>
                      <a:pt x="1" y="54"/>
                    </a:lnTo>
                    <a:lnTo>
                      <a:pt x="1" y="66"/>
                    </a:lnTo>
                    <a:lnTo>
                      <a:pt x="2" y="79"/>
                    </a:lnTo>
                    <a:lnTo>
                      <a:pt x="5" y="88"/>
                    </a:lnTo>
                    <a:lnTo>
                      <a:pt x="10" y="105"/>
                    </a:lnTo>
                    <a:lnTo>
                      <a:pt x="12" y="108"/>
                    </a:lnTo>
                    <a:lnTo>
                      <a:pt x="12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3" name="Freeform 567"/>
              <p:cNvSpPr>
                <a:spLocks/>
              </p:cNvSpPr>
              <p:nvPr/>
            </p:nvSpPr>
            <p:spPr bwMode="auto">
              <a:xfrm>
                <a:off x="2149" y="1963"/>
                <a:ext cx="11" cy="42"/>
              </a:xfrm>
              <a:custGeom>
                <a:avLst/>
                <a:gdLst>
                  <a:gd name="T0" fmla="*/ 8 w 4"/>
                  <a:gd name="T1" fmla="*/ 36 h 15"/>
                  <a:gd name="T2" fmla="*/ 8 w 4"/>
                  <a:gd name="T3" fmla="*/ 42 h 15"/>
                  <a:gd name="T4" fmla="*/ 6 w 4"/>
                  <a:gd name="T5" fmla="*/ 42 h 15"/>
                  <a:gd name="T6" fmla="*/ 0 w 4"/>
                  <a:gd name="T7" fmla="*/ 22 h 15"/>
                  <a:gd name="T8" fmla="*/ 0 w 4"/>
                  <a:gd name="T9" fmla="*/ 14 h 15"/>
                  <a:gd name="T10" fmla="*/ 0 w 4"/>
                  <a:gd name="T11" fmla="*/ 8 h 15"/>
                  <a:gd name="T12" fmla="*/ 8 w 4"/>
                  <a:gd name="T13" fmla="*/ 3 h 15"/>
                  <a:gd name="T14" fmla="*/ 11 w 4"/>
                  <a:gd name="T15" fmla="*/ 0 h 15"/>
                  <a:gd name="T16" fmla="*/ 8 w 4"/>
                  <a:gd name="T17" fmla="*/ 3 h 15"/>
                  <a:gd name="T18" fmla="*/ 0 w 4"/>
                  <a:gd name="T19" fmla="*/ 8 h 15"/>
                  <a:gd name="T20" fmla="*/ 0 w 4"/>
                  <a:gd name="T21" fmla="*/ 14 h 15"/>
                  <a:gd name="T22" fmla="*/ 0 w 4"/>
                  <a:gd name="T23" fmla="*/ 22 h 15"/>
                  <a:gd name="T24" fmla="*/ 8 w 4"/>
                  <a:gd name="T25" fmla="*/ 3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15">
                    <a:moveTo>
                      <a:pt x="3" y="13"/>
                    </a:moveTo>
                    <a:lnTo>
                      <a:pt x="3" y="15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4" name="Freeform 568"/>
              <p:cNvSpPr>
                <a:spLocks/>
              </p:cNvSpPr>
              <p:nvPr/>
            </p:nvSpPr>
            <p:spPr bwMode="auto">
              <a:xfrm>
                <a:off x="2157" y="1741"/>
                <a:ext cx="64" cy="294"/>
              </a:xfrm>
              <a:custGeom>
                <a:avLst/>
                <a:gdLst>
                  <a:gd name="T0" fmla="*/ 50 w 23"/>
                  <a:gd name="T1" fmla="*/ 286 h 107"/>
                  <a:gd name="T2" fmla="*/ 56 w 23"/>
                  <a:gd name="T3" fmla="*/ 294 h 107"/>
                  <a:gd name="T4" fmla="*/ 50 w 23"/>
                  <a:gd name="T5" fmla="*/ 291 h 107"/>
                  <a:gd name="T6" fmla="*/ 50 w 23"/>
                  <a:gd name="T7" fmla="*/ 286 h 107"/>
                  <a:gd name="T8" fmla="*/ 47 w 23"/>
                  <a:gd name="T9" fmla="*/ 278 h 107"/>
                  <a:gd name="T10" fmla="*/ 33 w 23"/>
                  <a:gd name="T11" fmla="*/ 253 h 107"/>
                  <a:gd name="T12" fmla="*/ 19 w 23"/>
                  <a:gd name="T13" fmla="*/ 223 h 107"/>
                  <a:gd name="T14" fmla="*/ 3 w 23"/>
                  <a:gd name="T15" fmla="*/ 184 h 107"/>
                  <a:gd name="T16" fmla="*/ 0 w 23"/>
                  <a:gd name="T17" fmla="*/ 165 h 107"/>
                  <a:gd name="T18" fmla="*/ 0 w 23"/>
                  <a:gd name="T19" fmla="*/ 143 h 107"/>
                  <a:gd name="T20" fmla="*/ 6 w 23"/>
                  <a:gd name="T21" fmla="*/ 110 h 107"/>
                  <a:gd name="T22" fmla="*/ 17 w 23"/>
                  <a:gd name="T23" fmla="*/ 85 h 107"/>
                  <a:gd name="T24" fmla="*/ 19 w 23"/>
                  <a:gd name="T25" fmla="*/ 74 h 107"/>
                  <a:gd name="T26" fmla="*/ 31 w 23"/>
                  <a:gd name="T27" fmla="*/ 55 h 107"/>
                  <a:gd name="T28" fmla="*/ 36 w 23"/>
                  <a:gd name="T29" fmla="*/ 38 h 107"/>
                  <a:gd name="T30" fmla="*/ 47 w 23"/>
                  <a:gd name="T31" fmla="*/ 19 h 107"/>
                  <a:gd name="T32" fmla="*/ 64 w 23"/>
                  <a:gd name="T33" fmla="*/ 0 h 107"/>
                  <a:gd name="T34" fmla="*/ 47 w 23"/>
                  <a:gd name="T35" fmla="*/ 19 h 107"/>
                  <a:gd name="T36" fmla="*/ 45 w 23"/>
                  <a:gd name="T37" fmla="*/ 27 h 107"/>
                  <a:gd name="T38" fmla="*/ 33 w 23"/>
                  <a:gd name="T39" fmla="*/ 47 h 107"/>
                  <a:gd name="T40" fmla="*/ 19 w 23"/>
                  <a:gd name="T41" fmla="*/ 80 h 107"/>
                  <a:gd name="T42" fmla="*/ 17 w 23"/>
                  <a:gd name="T43" fmla="*/ 88 h 107"/>
                  <a:gd name="T44" fmla="*/ 11 w 23"/>
                  <a:gd name="T45" fmla="*/ 113 h 107"/>
                  <a:gd name="T46" fmla="*/ 3 w 23"/>
                  <a:gd name="T47" fmla="*/ 146 h 107"/>
                  <a:gd name="T48" fmla="*/ 3 w 23"/>
                  <a:gd name="T49" fmla="*/ 165 h 107"/>
                  <a:gd name="T50" fmla="*/ 3 w 23"/>
                  <a:gd name="T51" fmla="*/ 184 h 107"/>
                  <a:gd name="T52" fmla="*/ 19 w 23"/>
                  <a:gd name="T53" fmla="*/ 223 h 107"/>
                  <a:gd name="T54" fmla="*/ 36 w 23"/>
                  <a:gd name="T55" fmla="*/ 253 h 107"/>
                  <a:gd name="T56" fmla="*/ 47 w 23"/>
                  <a:gd name="T57" fmla="*/ 278 h 107"/>
                  <a:gd name="T58" fmla="*/ 50 w 23"/>
                  <a:gd name="T59" fmla="*/ 286 h 10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" h="107">
                    <a:moveTo>
                      <a:pt x="18" y="104"/>
                    </a:moveTo>
                    <a:lnTo>
                      <a:pt x="20" y="107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7" y="101"/>
                    </a:lnTo>
                    <a:lnTo>
                      <a:pt x="12" y="92"/>
                    </a:lnTo>
                    <a:lnTo>
                      <a:pt x="7" y="81"/>
                    </a:lnTo>
                    <a:lnTo>
                      <a:pt x="1" y="67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2" y="40"/>
                    </a:lnTo>
                    <a:lnTo>
                      <a:pt x="6" y="31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7"/>
                    </a:lnTo>
                    <a:lnTo>
                      <a:pt x="23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9"/>
                    </a:lnTo>
                    <a:lnTo>
                      <a:pt x="6" y="32"/>
                    </a:lnTo>
                    <a:lnTo>
                      <a:pt x="4" y="41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1" y="67"/>
                    </a:lnTo>
                    <a:lnTo>
                      <a:pt x="7" y="81"/>
                    </a:lnTo>
                    <a:lnTo>
                      <a:pt x="13" y="92"/>
                    </a:lnTo>
                    <a:lnTo>
                      <a:pt x="17" y="101"/>
                    </a:lnTo>
                    <a:lnTo>
                      <a:pt x="18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5" name="Freeform 569"/>
              <p:cNvSpPr>
                <a:spLocks/>
              </p:cNvSpPr>
              <p:nvPr/>
            </p:nvSpPr>
            <p:spPr bwMode="auto">
              <a:xfrm>
                <a:off x="2188" y="1719"/>
                <a:ext cx="269" cy="321"/>
              </a:xfrm>
              <a:custGeom>
                <a:avLst/>
                <a:gdLst>
                  <a:gd name="T0" fmla="*/ 255 w 98"/>
                  <a:gd name="T1" fmla="*/ 25 h 117"/>
                  <a:gd name="T2" fmla="*/ 258 w 98"/>
                  <a:gd name="T3" fmla="*/ 27 h 117"/>
                  <a:gd name="T4" fmla="*/ 269 w 98"/>
                  <a:gd name="T5" fmla="*/ 36 h 117"/>
                  <a:gd name="T6" fmla="*/ 258 w 98"/>
                  <a:gd name="T7" fmla="*/ 27 h 117"/>
                  <a:gd name="T8" fmla="*/ 255 w 98"/>
                  <a:gd name="T9" fmla="*/ 27 h 117"/>
                  <a:gd name="T10" fmla="*/ 236 w 98"/>
                  <a:gd name="T11" fmla="*/ 25 h 117"/>
                  <a:gd name="T12" fmla="*/ 184 w 98"/>
                  <a:gd name="T13" fmla="*/ 14 h 117"/>
                  <a:gd name="T14" fmla="*/ 151 w 98"/>
                  <a:gd name="T15" fmla="*/ 8 h 117"/>
                  <a:gd name="T16" fmla="*/ 110 w 98"/>
                  <a:gd name="T17" fmla="*/ 5 h 117"/>
                  <a:gd name="T18" fmla="*/ 88 w 98"/>
                  <a:gd name="T19" fmla="*/ 5 h 117"/>
                  <a:gd name="T20" fmla="*/ 71 w 98"/>
                  <a:gd name="T21" fmla="*/ 11 h 117"/>
                  <a:gd name="T22" fmla="*/ 55 w 98"/>
                  <a:gd name="T23" fmla="*/ 22 h 117"/>
                  <a:gd name="T24" fmla="*/ 38 w 98"/>
                  <a:gd name="T25" fmla="*/ 36 h 117"/>
                  <a:gd name="T26" fmla="*/ 16 w 98"/>
                  <a:gd name="T27" fmla="*/ 74 h 117"/>
                  <a:gd name="T28" fmla="*/ 5 w 98"/>
                  <a:gd name="T29" fmla="*/ 91 h 117"/>
                  <a:gd name="T30" fmla="*/ 0 w 98"/>
                  <a:gd name="T31" fmla="*/ 107 h 117"/>
                  <a:gd name="T32" fmla="*/ 0 w 98"/>
                  <a:gd name="T33" fmla="*/ 126 h 117"/>
                  <a:gd name="T34" fmla="*/ 3 w 98"/>
                  <a:gd name="T35" fmla="*/ 145 h 117"/>
                  <a:gd name="T36" fmla="*/ 11 w 98"/>
                  <a:gd name="T37" fmla="*/ 178 h 117"/>
                  <a:gd name="T38" fmla="*/ 25 w 98"/>
                  <a:gd name="T39" fmla="*/ 206 h 117"/>
                  <a:gd name="T40" fmla="*/ 33 w 98"/>
                  <a:gd name="T41" fmla="*/ 222 h 117"/>
                  <a:gd name="T42" fmla="*/ 47 w 98"/>
                  <a:gd name="T43" fmla="*/ 239 h 117"/>
                  <a:gd name="T44" fmla="*/ 80 w 98"/>
                  <a:gd name="T45" fmla="*/ 266 h 117"/>
                  <a:gd name="T46" fmla="*/ 110 w 98"/>
                  <a:gd name="T47" fmla="*/ 294 h 117"/>
                  <a:gd name="T48" fmla="*/ 129 w 98"/>
                  <a:gd name="T49" fmla="*/ 305 h 117"/>
                  <a:gd name="T50" fmla="*/ 145 w 98"/>
                  <a:gd name="T51" fmla="*/ 313 h 117"/>
                  <a:gd name="T52" fmla="*/ 198 w 98"/>
                  <a:gd name="T53" fmla="*/ 321 h 117"/>
                  <a:gd name="T54" fmla="*/ 143 w 98"/>
                  <a:gd name="T55" fmla="*/ 313 h 117"/>
                  <a:gd name="T56" fmla="*/ 143 w 98"/>
                  <a:gd name="T57" fmla="*/ 316 h 117"/>
                  <a:gd name="T58" fmla="*/ 140 w 98"/>
                  <a:gd name="T59" fmla="*/ 313 h 117"/>
                  <a:gd name="T60" fmla="*/ 126 w 98"/>
                  <a:gd name="T61" fmla="*/ 305 h 117"/>
                  <a:gd name="T62" fmla="*/ 93 w 98"/>
                  <a:gd name="T63" fmla="*/ 280 h 117"/>
                  <a:gd name="T64" fmla="*/ 55 w 98"/>
                  <a:gd name="T65" fmla="*/ 250 h 117"/>
                  <a:gd name="T66" fmla="*/ 41 w 98"/>
                  <a:gd name="T67" fmla="*/ 236 h 117"/>
                  <a:gd name="T68" fmla="*/ 30 w 98"/>
                  <a:gd name="T69" fmla="*/ 219 h 117"/>
                  <a:gd name="T70" fmla="*/ 16 w 98"/>
                  <a:gd name="T71" fmla="*/ 203 h 117"/>
                  <a:gd name="T72" fmla="*/ 5 w 98"/>
                  <a:gd name="T73" fmla="*/ 176 h 117"/>
                  <a:gd name="T74" fmla="*/ 0 w 98"/>
                  <a:gd name="T75" fmla="*/ 140 h 117"/>
                  <a:gd name="T76" fmla="*/ 0 w 98"/>
                  <a:gd name="T77" fmla="*/ 123 h 117"/>
                  <a:gd name="T78" fmla="*/ 0 w 98"/>
                  <a:gd name="T79" fmla="*/ 104 h 117"/>
                  <a:gd name="T80" fmla="*/ 5 w 98"/>
                  <a:gd name="T81" fmla="*/ 88 h 117"/>
                  <a:gd name="T82" fmla="*/ 16 w 98"/>
                  <a:gd name="T83" fmla="*/ 66 h 117"/>
                  <a:gd name="T84" fmla="*/ 38 w 98"/>
                  <a:gd name="T85" fmla="*/ 33 h 117"/>
                  <a:gd name="T86" fmla="*/ 55 w 98"/>
                  <a:gd name="T87" fmla="*/ 19 h 117"/>
                  <a:gd name="T88" fmla="*/ 71 w 98"/>
                  <a:gd name="T89" fmla="*/ 8 h 117"/>
                  <a:gd name="T90" fmla="*/ 93 w 98"/>
                  <a:gd name="T91" fmla="*/ 5 h 117"/>
                  <a:gd name="T92" fmla="*/ 113 w 98"/>
                  <a:gd name="T93" fmla="*/ 0 h 117"/>
                  <a:gd name="T94" fmla="*/ 151 w 98"/>
                  <a:gd name="T95" fmla="*/ 5 h 117"/>
                  <a:gd name="T96" fmla="*/ 184 w 98"/>
                  <a:gd name="T97" fmla="*/ 11 h 117"/>
                  <a:gd name="T98" fmla="*/ 236 w 98"/>
                  <a:gd name="T99" fmla="*/ 22 h 117"/>
                  <a:gd name="T100" fmla="*/ 255 w 98"/>
                  <a:gd name="T101" fmla="*/ 25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" h="117">
                    <a:moveTo>
                      <a:pt x="93" y="9"/>
                    </a:moveTo>
                    <a:lnTo>
                      <a:pt x="94" y="10"/>
                    </a:lnTo>
                    <a:lnTo>
                      <a:pt x="98" y="13"/>
                    </a:lnTo>
                    <a:lnTo>
                      <a:pt x="94" y="10"/>
                    </a:lnTo>
                    <a:lnTo>
                      <a:pt x="93" y="10"/>
                    </a:lnTo>
                    <a:lnTo>
                      <a:pt x="86" y="9"/>
                    </a:lnTo>
                    <a:lnTo>
                      <a:pt x="67" y="5"/>
                    </a:lnTo>
                    <a:lnTo>
                      <a:pt x="55" y="3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6" y="4"/>
                    </a:lnTo>
                    <a:lnTo>
                      <a:pt x="20" y="8"/>
                    </a:lnTo>
                    <a:lnTo>
                      <a:pt x="14" y="13"/>
                    </a:lnTo>
                    <a:lnTo>
                      <a:pt x="6" y="27"/>
                    </a:lnTo>
                    <a:lnTo>
                      <a:pt x="2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4" y="65"/>
                    </a:lnTo>
                    <a:lnTo>
                      <a:pt x="9" y="75"/>
                    </a:lnTo>
                    <a:lnTo>
                      <a:pt x="12" y="81"/>
                    </a:lnTo>
                    <a:lnTo>
                      <a:pt x="17" y="87"/>
                    </a:lnTo>
                    <a:lnTo>
                      <a:pt x="29" y="97"/>
                    </a:lnTo>
                    <a:lnTo>
                      <a:pt x="40" y="107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4" y="102"/>
                    </a:lnTo>
                    <a:lnTo>
                      <a:pt x="20" y="91"/>
                    </a:lnTo>
                    <a:lnTo>
                      <a:pt x="15" y="86"/>
                    </a:lnTo>
                    <a:lnTo>
                      <a:pt x="11" y="80"/>
                    </a:lnTo>
                    <a:lnTo>
                      <a:pt x="6" y="74"/>
                    </a:lnTo>
                    <a:lnTo>
                      <a:pt x="2" y="64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6" y="24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7" y="4"/>
                    </a:lnTo>
                    <a:lnTo>
                      <a:pt x="86" y="8"/>
                    </a:lnTo>
                    <a:lnTo>
                      <a:pt x="93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6" name="Freeform 570"/>
              <p:cNvSpPr>
                <a:spLocks/>
              </p:cNvSpPr>
              <p:nvPr/>
            </p:nvSpPr>
            <p:spPr bwMode="auto">
              <a:xfrm>
                <a:off x="2314" y="2046"/>
                <a:ext cx="44" cy="16"/>
              </a:xfrm>
              <a:custGeom>
                <a:avLst/>
                <a:gdLst>
                  <a:gd name="T0" fmla="*/ 44 w 16"/>
                  <a:gd name="T1" fmla="*/ 11 h 6"/>
                  <a:gd name="T2" fmla="*/ 44 w 16"/>
                  <a:gd name="T3" fmla="*/ 16 h 6"/>
                  <a:gd name="T4" fmla="*/ 28 w 16"/>
                  <a:gd name="T5" fmla="*/ 11 h 6"/>
                  <a:gd name="T6" fmla="*/ 11 w 16"/>
                  <a:gd name="T7" fmla="*/ 5 h 6"/>
                  <a:gd name="T8" fmla="*/ 3 w 16"/>
                  <a:gd name="T9" fmla="*/ 3 h 6"/>
                  <a:gd name="T10" fmla="*/ 0 w 16"/>
                  <a:gd name="T11" fmla="*/ 0 h 6"/>
                  <a:gd name="T12" fmla="*/ 3 w 16"/>
                  <a:gd name="T13" fmla="*/ 3 h 6"/>
                  <a:gd name="T14" fmla="*/ 14 w 16"/>
                  <a:gd name="T15" fmla="*/ 5 h 6"/>
                  <a:gd name="T16" fmla="*/ 28 w 16"/>
                  <a:gd name="T17" fmla="*/ 8 h 6"/>
                  <a:gd name="T18" fmla="*/ 44 w 16"/>
                  <a:gd name="T19" fmla="*/ 1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7" name="Freeform 571"/>
              <p:cNvSpPr>
                <a:spLocks/>
              </p:cNvSpPr>
              <p:nvPr/>
            </p:nvSpPr>
            <p:spPr bwMode="auto">
              <a:xfrm>
                <a:off x="2221" y="1969"/>
                <a:ext cx="79" cy="69"/>
              </a:xfrm>
              <a:custGeom>
                <a:avLst/>
                <a:gdLst>
                  <a:gd name="T0" fmla="*/ 76 w 29"/>
                  <a:gd name="T1" fmla="*/ 69 h 25"/>
                  <a:gd name="T2" fmla="*/ 79 w 29"/>
                  <a:gd name="T3" fmla="*/ 69 h 25"/>
                  <a:gd name="T4" fmla="*/ 76 w 29"/>
                  <a:gd name="T5" fmla="*/ 69 h 25"/>
                  <a:gd name="T6" fmla="*/ 49 w 29"/>
                  <a:gd name="T7" fmla="*/ 44 h 25"/>
                  <a:gd name="T8" fmla="*/ 22 w 29"/>
                  <a:gd name="T9" fmla="*/ 17 h 25"/>
                  <a:gd name="T10" fmla="*/ 19 w 29"/>
                  <a:gd name="T11" fmla="*/ 11 h 25"/>
                  <a:gd name="T12" fmla="*/ 8 w 29"/>
                  <a:gd name="T13" fmla="*/ 3 h 25"/>
                  <a:gd name="T14" fmla="*/ 0 w 29"/>
                  <a:gd name="T15" fmla="*/ 0 h 25"/>
                  <a:gd name="T16" fmla="*/ 8 w 29"/>
                  <a:gd name="T17" fmla="*/ 3 h 25"/>
                  <a:gd name="T18" fmla="*/ 19 w 29"/>
                  <a:gd name="T19" fmla="*/ 8 h 25"/>
                  <a:gd name="T20" fmla="*/ 25 w 29"/>
                  <a:gd name="T21" fmla="*/ 17 h 25"/>
                  <a:gd name="T22" fmla="*/ 49 w 29"/>
                  <a:gd name="T23" fmla="*/ 41 h 25"/>
                  <a:gd name="T24" fmla="*/ 76 w 29"/>
                  <a:gd name="T25" fmla="*/ 69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8" y="25"/>
                    </a:moveTo>
                    <a:lnTo>
                      <a:pt x="29" y="25"/>
                    </a:lnTo>
                    <a:lnTo>
                      <a:pt x="28" y="25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8" y="15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8" name="Freeform 572"/>
              <p:cNvSpPr>
                <a:spLocks/>
              </p:cNvSpPr>
              <p:nvPr/>
            </p:nvSpPr>
            <p:spPr bwMode="auto">
              <a:xfrm>
                <a:off x="2174" y="1851"/>
                <a:ext cx="123" cy="203"/>
              </a:xfrm>
              <a:custGeom>
                <a:avLst/>
                <a:gdLst>
                  <a:gd name="T0" fmla="*/ 120 w 45"/>
                  <a:gd name="T1" fmla="*/ 200 h 74"/>
                  <a:gd name="T2" fmla="*/ 123 w 45"/>
                  <a:gd name="T3" fmla="*/ 203 h 74"/>
                  <a:gd name="T4" fmla="*/ 120 w 45"/>
                  <a:gd name="T5" fmla="*/ 203 h 74"/>
                  <a:gd name="T6" fmla="*/ 115 w 45"/>
                  <a:gd name="T7" fmla="*/ 200 h 74"/>
                  <a:gd name="T8" fmla="*/ 112 w 45"/>
                  <a:gd name="T9" fmla="*/ 203 h 74"/>
                  <a:gd name="T10" fmla="*/ 109 w 45"/>
                  <a:gd name="T11" fmla="*/ 200 h 74"/>
                  <a:gd name="T12" fmla="*/ 93 w 45"/>
                  <a:gd name="T13" fmla="*/ 187 h 74"/>
                  <a:gd name="T14" fmla="*/ 55 w 45"/>
                  <a:gd name="T15" fmla="*/ 140 h 74"/>
                  <a:gd name="T16" fmla="*/ 25 w 45"/>
                  <a:gd name="T17" fmla="*/ 88 h 74"/>
                  <a:gd name="T18" fmla="*/ 14 w 45"/>
                  <a:gd name="T19" fmla="*/ 71 h 74"/>
                  <a:gd name="T20" fmla="*/ 11 w 45"/>
                  <a:gd name="T21" fmla="*/ 63 h 74"/>
                  <a:gd name="T22" fmla="*/ 3 w 45"/>
                  <a:gd name="T23" fmla="*/ 49 h 74"/>
                  <a:gd name="T24" fmla="*/ 0 w 45"/>
                  <a:gd name="T25" fmla="*/ 33 h 74"/>
                  <a:gd name="T26" fmla="*/ 0 w 45"/>
                  <a:gd name="T27" fmla="*/ 19 h 74"/>
                  <a:gd name="T28" fmla="*/ 8 w 45"/>
                  <a:gd name="T29" fmla="*/ 0 h 74"/>
                  <a:gd name="T30" fmla="*/ 3 w 45"/>
                  <a:gd name="T31" fmla="*/ 19 h 74"/>
                  <a:gd name="T32" fmla="*/ 0 w 45"/>
                  <a:gd name="T33" fmla="*/ 27 h 74"/>
                  <a:gd name="T34" fmla="*/ 3 w 45"/>
                  <a:gd name="T35" fmla="*/ 44 h 74"/>
                  <a:gd name="T36" fmla="*/ 11 w 45"/>
                  <a:gd name="T37" fmla="*/ 60 h 74"/>
                  <a:gd name="T38" fmla="*/ 14 w 45"/>
                  <a:gd name="T39" fmla="*/ 69 h 74"/>
                  <a:gd name="T40" fmla="*/ 16 w 45"/>
                  <a:gd name="T41" fmla="*/ 74 h 74"/>
                  <a:gd name="T42" fmla="*/ 25 w 45"/>
                  <a:gd name="T43" fmla="*/ 91 h 74"/>
                  <a:gd name="T44" fmla="*/ 57 w 45"/>
                  <a:gd name="T45" fmla="*/ 140 h 74"/>
                  <a:gd name="T46" fmla="*/ 96 w 45"/>
                  <a:gd name="T47" fmla="*/ 184 h 74"/>
                  <a:gd name="T48" fmla="*/ 109 w 45"/>
                  <a:gd name="T49" fmla="*/ 198 h 74"/>
                  <a:gd name="T50" fmla="*/ 115 w 45"/>
                  <a:gd name="T51" fmla="*/ 200 h 74"/>
                  <a:gd name="T52" fmla="*/ 120 w 45"/>
                  <a:gd name="T53" fmla="*/ 200 h 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5" h="74">
                    <a:moveTo>
                      <a:pt x="44" y="73"/>
                    </a:moveTo>
                    <a:lnTo>
                      <a:pt x="45" y="74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34" y="68"/>
                    </a:lnTo>
                    <a:lnTo>
                      <a:pt x="20" y="51"/>
                    </a:lnTo>
                    <a:lnTo>
                      <a:pt x="9" y="32"/>
                    </a:lnTo>
                    <a:lnTo>
                      <a:pt x="5" y="26"/>
                    </a:lnTo>
                    <a:lnTo>
                      <a:pt x="4" y="23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2"/>
                    </a:lnTo>
                    <a:lnTo>
                      <a:pt x="5" y="25"/>
                    </a:lnTo>
                    <a:lnTo>
                      <a:pt x="6" y="27"/>
                    </a:lnTo>
                    <a:lnTo>
                      <a:pt x="9" y="33"/>
                    </a:lnTo>
                    <a:lnTo>
                      <a:pt x="21" y="51"/>
                    </a:lnTo>
                    <a:lnTo>
                      <a:pt x="35" y="67"/>
                    </a:lnTo>
                    <a:lnTo>
                      <a:pt x="40" y="72"/>
                    </a:lnTo>
                    <a:lnTo>
                      <a:pt x="42" y="73"/>
                    </a:lnTo>
                    <a:lnTo>
                      <a:pt x="44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79" name="Freeform 573"/>
              <p:cNvSpPr>
                <a:spLocks/>
              </p:cNvSpPr>
              <p:nvPr/>
            </p:nvSpPr>
            <p:spPr bwMode="auto">
              <a:xfrm>
                <a:off x="2163" y="1895"/>
                <a:ext cx="85" cy="154"/>
              </a:xfrm>
              <a:custGeom>
                <a:avLst/>
                <a:gdLst>
                  <a:gd name="T0" fmla="*/ 85 w 31"/>
                  <a:gd name="T1" fmla="*/ 151 h 56"/>
                  <a:gd name="T2" fmla="*/ 85 w 31"/>
                  <a:gd name="T3" fmla="*/ 154 h 56"/>
                  <a:gd name="T4" fmla="*/ 85 w 31"/>
                  <a:gd name="T5" fmla="*/ 151 h 56"/>
                  <a:gd name="T6" fmla="*/ 82 w 31"/>
                  <a:gd name="T7" fmla="*/ 151 h 56"/>
                  <a:gd name="T8" fmla="*/ 80 w 31"/>
                  <a:gd name="T9" fmla="*/ 146 h 56"/>
                  <a:gd name="T10" fmla="*/ 69 w 31"/>
                  <a:gd name="T11" fmla="*/ 138 h 56"/>
                  <a:gd name="T12" fmla="*/ 44 w 31"/>
                  <a:gd name="T13" fmla="*/ 99 h 56"/>
                  <a:gd name="T14" fmla="*/ 25 w 31"/>
                  <a:gd name="T15" fmla="*/ 61 h 56"/>
                  <a:gd name="T16" fmla="*/ 19 w 31"/>
                  <a:gd name="T17" fmla="*/ 47 h 56"/>
                  <a:gd name="T18" fmla="*/ 19 w 31"/>
                  <a:gd name="T19" fmla="*/ 44 h 56"/>
                  <a:gd name="T20" fmla="*/ 8 w 31"/>
                  <a:gd name="T21" fmla="*/ 11 h 56"/>
                  <a:gd name="T22" fmla="*/ 0 w 31"/>
                  <a:gd name="T23" fmla="*/ 0 h 56"/>
                  <a:gd name="T24" fmla="*/ 8 w 31"/>
                  <a:gd name="T25" fmla="*/ 11 h 56"/>
                  <a:gd name="T26" fmla="*/ 22 w 31"/>
                  <a:gd name="T27" fmla="*/ 44 h 56"/>
                  <a:gd name="T28" fmla="*/ 22 w 31"/>
                  <a:gd name="T29" fmla="*/ 50 h 56"/>
                  <a:gd name="T30" fmla="*/ 27 w 31"/>
                  <a:gd name="T31" fmla="*/ 61 h 56"/>
                  <a:gd name="T32" fmla="*/ 49 w 31"/>
                  <a:gd name="T33" fmla="*/ 99 h 56"/>
                  <a:gd name="T34" fmla="*/ 71 w 31"/>
                  <a:gd name="T35" fmla="*/ 132 h 56"/>
                  <a:gd name="T36" fmla="*/ 80 w 31"/>
                  <a:gd name="T37" fmla="*/ 146 h 56"/>
                  <a:gd name="T38" fmla="*/ 85 w 31"/>
                  <a:gd name="T39" fmla="*/ 151 h 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1" h="56">
                    <a:moveTo>
                      <a:pt x="31" y="55"/>
                    </a:moveTo>
                    <a:lnTo>
                      <a:pt x="31" y="56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29" y="53"/>
                    </a:lnTo>
                    <a:lnTo>
                      <a:pt x="25" y="50"/>
                    </a:lnTo>
                    <a:lnTo>
                      <a:pt x="16" y="36"/>
                    </a:lnTo>
                    <a:lnTo>
                      <a:pt x="9" y="22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10" y="22"/>
                    </a:lnTo>
                    <a:lnTo>
                      <a:pt x="18" y="36"/>
                    </a:lnTo>
                    <a:lnTo>
                      <a:pt x="26" y="48"/>
                    </a:lnTo>
                    <a:lnTo>
                      <a:pt x="29" y="53"/>
                    </a:lnTo>
                    <a:lnTo>
                      <a:pt x="3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0" name="Freeform 574"/>
              <p:cNvSpPr>
                <a:spLocks/>
              </p:cNvSpPr>
              <p:nvPr/>
            </p:nvSpPr>
            <p:spPr bwMode="auto">
              <a:xfrm>
                <a:off x="2204" y="1733"/>
                <a:ext cx="253" cy="294"/>
              </a:xfrm>
              <a:custGeom>
                <a:avLst/>
                <a:gdLst>
                  <a:gd name="T0" fmla="*/ 171 w 92"/>
                  <a:gd name="T1" fmla="*/ 291 h 107"/>
                  <a:gd name="T2" fmla="*/ 176 w 92"/>
                  <a:gd name="T3" fmla="*/ 291 h 107"/>
                  <a:gd name="T4" fmla="*/ 184 w 92"/>
                  <a:gd name="T5" fmla="*/ 294 h 107"/>
                  <a:gd name="T6" fmla="*/ 176 w 92"/>
                  <a:gd name="T7" fmla="*/ 291 h 107"/>
                  <a:gd name="T8" fmla="*/ 171 w 92"/>
                  <a:gd name="T9" fmla="*/ 291 h 107"/>
                  <a:gd name="T10" fmla="*/ 151 w 92"/>
                  <a:gd name="T11" fmla="*/ 289 h 107"/>
                  <a:gd name="T12" fmla="*/ 129 w 92"/>
                  <a:gd name="T13" fmla="*/ 280 h 107"/>
                  <a:gd name="T14" fmla="*/ 107 w 92"/>
                  <a:gd name="T15" fmla="*/ 267 h 107"/>
                  <a:gd name="T16" fmla="*/ 80 w 92"/>
                  <a:gd name="T17" fmla="*/ 250 h 107"/>
                  <a:gd name="T18" fmla="*/ 52 w 92"/>
                  <a:gd name="T19" fmla="*/ 225 h 107"/>
                  <a:gd name="T20" fmla="*/ 28 w 92"/>
                  <a:gd name="T21" fmla="*/ 201 h 107"/>
                  <a:gd name="T22" fmla="*/ 17 w 92"/>
                  <a:gd name="T23" fmla="*/ 181 h 107"/>
                  <a:gd name="T24" fmla="*/ 11 w 92"/>
                  <a:gd name="T25" fmla="*/ 162 h 107"/>
                  <a:gd name="T26" fmla="*/ 3 w 92"/>
                  <a:gd name="T27" fmla="*/ 140 h 107"/>
                  <a:gd name="T28" fmla="*/ 0 w 92"/>
                  <a:gd name="T29" fmla="*/ 124 h 107"/>
                  <a:gd name="T30" fmla="*/ 0 w 92"/>
                  <a:gd name="T31" fmla="*/ 104 h 107"/>
                  <a:gd name="T32" fmla="*/ 0 w 92"/>
                  <a:gd name="T33" fmla="*/ 88 h 107"/>
                  <a:gd name="T34" fmla="*/ 8 w 92"/>
                  <a:gd name="T35" fmla="*/ 69 h 107"/>
                  <a:gd name="T36" fmla="*/ 14 w 92"/>
                  <a:gd name="T37" fmla="*/ 52 h 107"/>
                  <a:gd name="T38" fmla="*/ 25 w 92"/>
                  <a:gd name="T39" fmla="*/ 38 h 107"/>
                  <a:gd name="T40" fmla="*/ 36 w 92"/>
                  <a:gd name="T41" fmla="*/ 27 h 107"/>
                  <a:gd name="T42" fmla="*/ 44 w 92"/>
                  <a:gd name="T43" fmla="*/ 19 h 107"/>
                  <a:gd name="T44" fmla="*/ 55 w 92"/>
                  <a:gd name="T45" fmla="*/ 11 h 107"/>
                  <a:gd name="T46" fmla="*/ 77 w 92"/>
                  <a:gd name="T47" fmla="*/ 5 h 107"/>
                  <a:gd name="T48" fmla="*/ 94 w 92"/>
                  <a:gd name="T49" fmla="*/ 0 h 107"/>
                  <a:gd name="T50" fmla="*/ 105 w 92"/>
                  <a:gd name="T51" fmla="*/ 5 h 107"/>
                  <a:gd name="T52" fmla="*/ 135 w 92"/>
                  <a:gd name="T53" fmla="*/ 11 h 107"/>
                  <a:gd name="T54" fmla="*/ 206 w 92"/>
                  <a:gd name="T55" fmla="*/ 33 h 107"/>
                  <a:gd name="T56" fmla="*/ 253 w 92"/>
                  <a:gd name="T57" fmla="*/ 49 h 107"/>
                  <a:gd name="T58" fmla="*/ 206 w 92"/>
                  <a:gd name="T59" fmla="*/ 33 h 107"/>
                  <a:gd name="T60" fmla="*/ 149 w 92"/>
                  <a:gd name="T61" fmla="*/ 14 h 107"/>
                  <a:gd name="T62" fmla="*/ 107 w 92"/>
                  <a:gd name="T63" fmla="*/ 5 h 107"/>
                  <a:gd name="T64" fmla="*/ 94 w 92"/>
                  <a:gd name="T65" fmla="*/ 5 h 107"/>
                  <a:gd name="T66" fmla="*/ 85 w 92"/>
                  <a:gd name="T67" fmla="*/ 5 h 107"/>
                  <a:gd name="T68" fmla="*/ 69 w 92"/>
                  <a:gd name="T69" fmla="*/ 8 h 107"/>
                  <a:gd name="T70" fmla="*/ 52 w 92"/>
                  <a:gd name="T71" fmla="*/ 14 h 107"/>
                  <a:gd name="T72" fmla="*/ 41 w 92"/>
                  <a:gd name="T73" fmla="*/ 22 h 107"/>
                  <a:gd name="T74" fmla="*/ 30 w 92"/>
                  <a:gd name="T75" fmla="*/ 33 h 107"/>
                  <a:gd name="T76" fmla="*/ 22 w 92"/>
                  <a:gd name="T77" fmla="*/ 47 h 107"/>
                  <a:gd name="T78" fmla="*/ 14 w 92"/>
                  <a:gd name="T79" fmla="*/ 60 h 107"/>
                  <a:gd name="T80" fmla="*/ 8 w 92"/>
                  <a:gd name="T81" fmla="*/ 74 h 107"/>
                  <a:gd name="T82" fmla="*/ 3 w 92"/>
                  <a:gd name="T83" fmla="*/ 91 h 107"/>
                  <a:gd name="T84" fmla="*/ 0 w 92"/>
                  <a:gd name="T85" fmla="*/ 107 h 107"/>
                  <a:gd name="T86" fmla="*/ 0 w 92"/>
                  <a:gd name="T87" fmla="*/ 126 h 107"/>
                  <a:gd name="T88" fmla="*/ 3 w 92"/>
                  <a:gd name="T89" fmla="*/ 146 h 107"/>
                  <a:gd name="T90" fmla="*/ 14 w 92"/>
                  <a:gd name="T91" fmla="*/ 165 h 107"/>
                  <a:gd name="T92" fmla="*/ 22 w 92"/>
                  <a:gd name="T93" fmla="*/ 181 h 107"/>
                  <a:gd name="T94" fmla="*/ 30 w 92"/>
                  <a:gd name="T95" fmla="*/ 201 h 107"/>
                  <a:gd name="T96" fmla="*/ 55 w 92"/>
                  <a:gd name="T97" fmla="*/ 225 h 107"/>
                  <a:gd name="T98" fmla="*/ 80 w 92"/>
                  <a:gd name="T99" fmla="*/ 250 h 107"/>
                  <a:gd name="T100" fmla="*/ 107 w 92"/>
                  <a:gd name="T101" fmla="*/ 267 h 107"/>
                  <a:gd name="T102" fmla="*/ 129 w 92"/>
                  <a:gd name="T103" fmla="*/ 278 h 107"/>
                  <a:gd name="T104" fmla="*/ 151 w 92"/>
                  <a:gd name="T105" fmla="*/ 286 h 107"/>
                  <a:gd name="T106" fmla="*/ 171 w 92"/>
                  <a:gd name="T107" fmla="*/ 291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2" h="107">
                    <a:moveTo>
                      <a:pt x="62" y="106"/>
                    </a:moveTo>
                    <a:lnTo>
                      <a:pt x="64" y="106"/>
                    </a:lnTo>
                    <a:lnTo>
                      <a:pt x="67" y="107"/>
                    </a:lnTo>
                    <a:lnTo>
                      <a:pt x="64" y="106"/>
                    </a:lnTo>
                    <a:lnTo>
                      <a:pt x="62" y="106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0" y="73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1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3" y="25"/>
                    </a:lnTo>
                    <a:lnTo>
                      <a:pt x="5" y="19"/>
                    </a:lnTo>
                    <a:lnTo>
                      <a:pt x="9" y="14"/>
                    </a:lnTo>
                    <a:lnTo>
                      <a:pt x="13" y="10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75" y="12"/>
                    </a:lnTo>
                    <a:lnTo>
                      <a:pt x="92" y="18"/>
                    </a:lnTo>
                    <a:lnTo>
                      <a:pt x="75" y="12"/>
                    </a:lnTo>
                    <a:lnTo>
                      <a:pt x="54" y="5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8" y="66"/>
                    </a:lnTo>
                    <a:lnTo>
                      <a:pt x="11" y="73"/>
                    </a:lnTo>
                    <a:lnTo>
                      <a:pt x="20" y="82"/>
                    </a:lnTo>
                    <a:lnTo>
                      <a:pt x="29" y="91"/>
                    </a:lnTo>
                    <a:lnTo>
                      <a:pt x="39" y="97"/>
                    </a:lnTo>
                    <a:lnTo>
                      <a:pt x="47" y="101"/>
                    </a:lnTo>
                    <a:lnTo>
                      <a:pt x="55" y="104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1" name="Freeform 575"/>
              <p:cNvSpPr>
                <a:spLocks/>
              </p:cNvSpPr>
              <p:nvPr/>
            </p:nvSpPr>
            <p:spPr bwMode="auto">
              <a:xfrm>
                <a:off x="2221" y="1752"/>
                <a:ext cx="249" cy="261"/>
              </a:xfrm>
              <a:custGeom>
                <a:avLst/>
                <a:gdLst>
                  <a:gd name="T0" fmla="*/ 235 w 91"/>
                  <a:gd name="T1" fmla="*/ 55 h 95"/>
                  <a:gd name="T2" fmla="*/ 238 w 91"/>
                  <a:gd name="T3" fmla="*/ 55 h 95"/>
                  <a:gd name="T4" fmla="*/ 249 w 91"/>
                  <a:gd name="T5" fmla="*/ 55 h 95"/>
                  <a:gd name="T6" fmla="*/ 238 w 91"/>
                  <a:gd name="T7" fmla="*/ 55 h 95"/>
                  <a:gd name="T8" fmla="*/ 235 w 91"/>
                  <a:gd name="T9" fmla="*/ 55 h 95"/>
                  <a:gd name="T10" fmla="*/ 216 w 91"/>
                  <a:gd name="T11" fmla="*/ 49 h 95"/>
                  <a:gd name="T12" fmla="*/ 194 w 91"/>
                  <a:gd name="T13" fmla="*/ 47 h 95"/>
                  <a:gd name="T14" fmla="*/ 172 w 91"/>
                  <a:gd name="T15" fmla="*/ 36 h 95"/>
                  <a:gd name="T16" fmla="*/ 145 w 91"/>
                  <a:gd name="T17" fmla="*/ 19 h 95"/>
                  <a:gd name="T18" fmla="*/ 109 w 91"/>
                  <a:gd name="T19" fmla="*/ 5 h 95"/>
                  <a:gd name="T20" fmla="*/ 93 w 91"/>
                  <a:gd name="T21" fmla="*/ 3 h 95"/>
                  <a:gd name="T22" fmla="*/ 77 w 91"/>
                  <a:gd name="T23" fmla="*/ 3 h 95"/>
                  <a:gd name="T24" fmla="*/ 60 w 91"/>
                  <a:gd name="T25" fmla="*/ 5 h 95"/>
                  <a:gd name="T26" fmla="*/ 38 w 91"/>
                  <a:gd name="T27" fmla="*/ 14 h 95"/>
                  <a:gd name="T28" fmla="*/ 22 w 91"/>
                  <a:gd name="T29" fmla="*/ 27 h 95"/>
                  <a:gd name="T30" fmla="*/ 11 w 91"/>
                  <a:gd name="T31" fmla="*/ 41 h 95"/>
                  <a:gd name="T32" fmla="*/ 5 w 91"/>
                  <a:gd name="T33" fmla="*/ 55 h 95"/>
                  <a:gd name="T34" fmla="*/ 5 w 91"/>
                  <a:gd name="T35" fmla="*/ 74 h 95"/>
                  <a:gd name="T36" fmla="*/ 5 w 91"/>
                  <a:gd name="T37" fmla="*/ 107 h 95"/>
                  <a:gd name="T38" fmla="*/ 11 w 91"/>
                  <a:gd name="T39" fmla="*/ 140 h 95"/>
                  <a:gd name="T40" fmla="*/ 22 w 91"/>
                  <a:gd name="T41" fmla="*/ 162 h 95"/>
                  <a:gd name="T42" fmla="*/ 36 w 91"/>
                  <a:gd name="T43" fmla="*/ 176 h 95"/>
                  <a:gd name="T44" fmla="*/ 47 w 91"/>
                  <a:gd name="T45" fmla="*/ 190 h 95"/>
                  <a:gd name="T46" fmla="*/ 77 w 91"/>
                  <a:gd name="T47" fmla="*/ 214 h 95"/>
                  <a:gd name="T48" fmla="*/ 107 w 91"/>
                  <a:gd name="T49" fmla="*/ 231 h 95"/>
                  <a:gd name="T50" fmla="*/ 140 w 91"/>
                  <a:gd name="T51" fmla="*/ 247 h 95"/>
                  <a:gd name="T52" fmla="*/ 178 w 91"/>
                  <a:gd name="T53" fmla="*/ 258 h 95"/>
                  <a:gd name="T54" fmla="*/ 186 w 91"/>
                  <a:gd name="T55" fmla="*/ 261 h 95"/>
                  <a:gd name="T56" fmla="*/ 140 w 91"/>
                  <a:gd name="T57" fmla="*/ 247 h 95"/>
                  <a:gd name="T58" fmla="*/ 123 w 91"/>
                  <a:gd name="T59" fmla="*/ 242 h 95"/>
                  <a:gd name="T60" fmla="*/ 90 w 91"/>
                  <a:gd name="T61" fmla="*/ 220 h 95"/>
                  <a:gd name="T62" fmla="*/ 55 w 91"/>
                  <a:gd name="T63" fmla="*/ 201 h 95"/>
                  <a:gd name="T64" fmla="*/ 47 w 91"/>
                  <a:gd name="T65" fmla="*/ 190 h 95"/>
                  <a:gd name="T66" fmla="*/ 41 w 91"/>
                  <a:gd name="T67" fmla="*/ 187 h 95"/>
                  <a:gd name="T68" fmla="*/ 27 w 91"/>
                  <a:gd name="T69" fmla="*/ 173 h 95"/>
                  <a:gd name="T70" fmla="*/ 19 w 91"/>
                  <a:gd name="T71" fmla="*/ 159 h 95"/>
                  <a:gd name="T72" fmla="*/ 8 w 91"/>
                  <a:gd name="T73" fmla="*/ 135 h 95"/>
                  <a:gd name="T74" fmla="*/ 5 w 91"/>
                  <a:gd name="T75" fmla="*/ 104 h 95"/>
                  <a:gd name="T76" fmla="*/ 0 w 91"/>
                  <a:gd name="T77" fmla="*/ 88 h 95"/>
                  <a:gd name="T78" fmla="*/ 0 w 91"/>
                  <a:gd name="T79" fmla="*/ 69 h 95"/>
                  <a:gd name="T80" fmla="*/ 5 w 91"/>
                  <a:gd name="T81" fmla="*/ 49 h 95"/>
                  <a:gd name="T82" fmla="*/ 11 w 91"/>
                  <a:gd name="T83" fmla="*/ 36 h 95"/>
                  <a:gd name="T84" fmla="*/ 25 w 91"/>
                  <a:gd name="T85" fmla="*/ 22 h 95"/>
                  <a:gd name="T86" fmla="*/ 41 w 91"/>
                  <a:gd name="T87" fmla="*/ 14 h 95"/>
                  <a:gd name="T88" fmla="*/ 60 w 91"/>
                  <a:gd name="T89" fmla="*/ 3 h 95"/>
                  <a:gd name="T90" fmla="*/ 79 w 91"/>
                  <a:gd name="T91" fmla="*/ 0 h 95"/>
                  <a:gd name="T92" fmla="*/ 96 w 91"/>
                  <a:gd name="T93" fmla="*/ 3 h 95"/>
                  <a:gd name="T94" fmla="*/ 112 w 91"/>
                  <a:gd name="T95" fmla="*/ 5 h 95"/>
                  <a:gd name="T96" fmla="*/ 145 w 91"/>
                  <a:gd name="T97" fmla="*/ 19 h 95"/>
                  <a:gd name="T98" fmla="*/ 172 w 91"/>
                  <a:gd name="T99" fmla="*/ 33 h 95"/>
                  <a:gd name="T100" fmla="*/ 194 w 91"/>
                  <a:gd name="T101" fmla="*/ 44 h 95"/>
                  <a:gd name="T102" fmla="*/ 216 w 91"/>
                  <a:gd name="T103" fmla="*/ 49 h 95"/>
                  <a:gd name="T104" fmla="*/ 235 w 91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1" h="95">
                    <a:moveTo>
                      <a:pt x="86" y="20"/>
                    </a:moveTo>
                    <a:lnTo>
                      <a:pt x="87" y="20"/>
                    </a:lnTo>
                    <a:lnTo>
                      <a:pt x="91" y="20"/>
                    </a:lnTo>
                    <a:lnTo>
                      <a:pt x="87" y="20"/>
                    </a:lnTo>
                    <a:lnTo>
                      <a:pt x="86" y="20"/>
                    </a:lnTo>
                    <a:lnTo>
                      <a:pt x="79" y="18"/>
                    </a:lnTo>
                    <a:lnTo>
                      <a:pt x="71" y="17"/>
                    </a:lnTo>
                    <a:lnTo>
                      <a:pt x="63" y="13"/>
                    </a:lnTo>
                    <a:lnTo>
                      <a:pt x="53" y="7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8" y="1"/>
                    </a:lnTo>
                    <a:lnTo>
                      <a:pt x="22" y="2"/>
                    </a:lnTo>
                    <a:lnTo>
                      <a:pt x="14" y="5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2" y="39"/>
                    </a:lnTo>
                    <a:lnTo>
                      <a:pt x="4" y="51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7" y="69"/>
                    </a:lnTo>
                    <a:lnTo>
                      <a:pt x="28" y="78"/>
                    </a:lnTo>
                    <a:lnTo>
                      <a:pt x="39" y="84"/>
                    </a:lnTo>
                    <a:lnTo>
                      <a:pt x="51" y="90"/>
                    </a:lnTo>
                    <a:lnTo>
                      <a:pt x="65" y="94"/>
                    </a:lnTo>
                    <a:lnTo>
                      <a:pt x="68" y="95"/>
                    </a:lnTo>
                    <a:lnTo>
                      <a:pt x="51" y="90"/>
                    </a:lnTo>
                    <a:lnTo>
                      <a:pt x="45" y="88"/>
                    </a:lnTo>
                    <a:lnTo>
                      <a:pt x="33" y="80"/>
                    </a:lnTo>
                    <a:lnTo>
                      <a:pt x="20" y="73"/>
                    </a:lnTo>
                    <a:lnTo>
                      <a:pt x="17" y="69"/>
                    </a:lnTo>
                    <a:lnTo>
                      <a:pt x="15" y="68"/>
                    </a:lnTo>
                    <a:lnTo>
                      <a:pt x="10" y="63"/>
                    </a:lnTo>
                    <a:lnTo>
                      <a:pt x="7" y="58"/>
                    </a:lnTo>
                    <a:lnTo>
                      <a:pt x="3" y="49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5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3" y="12"/>
                    </a:lnTo>
                    <a:lnTo>
                      <a:pt x="71" y="16"/>
                    </a:lnTo>
                    <a:lnTo>
                      <a:pt x="79" y="18"/>
                    </a:lnTo>
                    <a:lnTo>
                      <a:pt x="8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2" name="Freeform 576"/>
              <p:cNvSpPr>
                <a:spLocks/>
              </p:cNvSpPr>
              <p:nvPr/>
            </p:nvSpPr>
            <p:spPr bwMode="auto">
              <a:xfrm>
                <a:off x="2240" y="1774"/>
                <a:ext cx="241" cy="220"/>
              </a:xfrm>
              <a:custGeom>
                <a:avLst/>
                <a:gdLst>
                  <a:gd name="T0" fmla="*/ 227 w 88"/>
                  <a:gd name="T1" fmla="*/ 55 h 80"/>
                  <a:gd name="T2" fmla="*/ 230 w 88"/>
                  <a:gd name="T3" fmla="*/ 55 h 80"/>
                  <a:gd name="T4" fmla="*/ 241 w 88"/>
                  <a:gd name="T5" fmla="*/ 58 h 80"/>
                  <a:gd name="T6" fmla="*/ 230 w 88"/>
                  <a:gd name="T7" fmla="*/ 58 h 80"/>
                  <a:gd name="T8" fmla="*/ 227 w 88"/>
                  <a:gd name="T9" fmla="*/ 55 h 80"/>
                  <a:gd name="T10" fmla="*/ 211 w 88"/>
                  <a:gd name="T11" fmla="*/ 52 h 80"/>
                  <a:gd name="T12" fmla="*/ 167 w 88"/>
                  <a:gd name="T13" fmla="*/ 36 h 80"/>
                  <a:gd name="T14" fmla="*/ 140 w 88"/>
                  <a:gd name="T15" fmla="*/ 25 h 80"/>
                  <a:gd name="T16" fmla="*/ 107 w 88"/>
                  <a:gd name="T17" fmla="*/ 11 h 80"/>
                  <a:gd name="T18" fmla="*/ 74 w 88"/>
                  <a:gd name="T19" fmla="*/ 6 h 80"/>
                  <a:gd name="T20" fmla="*/ 58 w 88"/>
                  <a:gd name="T21" fmla="*/ 6 h 80"/>
                  <a:gd name="T22" fmla="*/ 41 w 88"/>
                  <a:gd name="T23" fmla="*/ 6 h 80"/>
                  <a:gd name="T24" fmla="*/ 30 w 88"/>
                  <a:gd name="T25" fmla="*/ 6 h 80"/>
                  <a:gd name="T26" fmla="*/ 19 w 88"/>
                  <a:gd name="T27" fmla="*/ 8 h 80"/>
                  <a:gd name="T28" fmla="*/ 16 w 88"/>
                  <a:gd name="T29" fmla="*/ 14 h 80"/>
                  <a:gd name="T30" fmla="*/ 8 w 88"/>
                  <a:gd name="T31" fmla="*/ 22 h 80"/>
                  <a:gd name="T32" fmla="*/ 3 w 88"/>
                  <a:gd name="T33" fmla="*/ 36 h 80"/>
                  <a:gd name="T34" fmla="*/ 3 w 88"/>
                  <a:gd name="T35" fmla="*/ 55 h 80"/>
                  <a:gd name="T36" fmla="*/ 0 w 88"/>
                  <a:gd name="T37" fmla="*/ 69 h 80"/>
                  <a:gd name="T38" fmla="*/ 0 w 88"/>
                  <a:gd name="T39" fmla="*/ 85 h 80"/>
                  <a:gd name="T40" fmla="*/ 5 w 88"/>
                  <a:gd name="T41" fmla="*/ 99 h 80"/>
                  <a:gd name="T42" fmla="*/ 8 w 88"/>
                  <a:gd name="T43" fmla="*/ 113 h 80"/>
                  <a:gd name="T44" fmla="*/ 22 w 88"/>
                  <a:gd name="T45" fmla="*/ 135 h 80"/>
                  <a:gd name="T46" fmla="*/ 36 w 88"/>
                  <a:gd name="T47" fmla="*/ 149 h 80"/>
                  <a:gd name="T48" fmla="*/ 47 w 88"/>
                  <a:gd name="T49" fmla="*/ 160 h 80"/>
                  <a:gd name="T50" fmla="*/ 79 w 88"/>
                  <a:gd name="T51" fmla="*/ 179 h 80"/>
                  <a:gd name="T52" fmla="*/ 107 w 88"/>
                  <a:gd name="T53" fmla="*/ 198 h 80"/>
                  <a:gd name="T54" fmla="*/ 140 w 88"/>
                  <a:gd name="T55" fmla="*/ 217 h 80"/>
                  <a:gd name="T56" fmla="*/ 153 w 88"/>
                  <a:gd name="T57" fmla="*/ 220 h 80"/>
                  <a:gd name="T58" fmla="*/ 162 w 88"/>
                  <a:gd name="T59" fmla="*/ 220 h 80"/>
                  <a:gd name="T60" fmla="*/ 175 w 88"/>
                  <a:gd name="T61" fmla="*/ 220 h 80"/>
                  <a:gd name="T62" fmla="*/ 183 w 88"/>
                  <a:gd name="T63" fmla="*/ 217 h 80"/>
                  <a:gd name="T64" fmla="*/ 175 w 88"/>
                  <a:gd name="T65" fmla="*/ 220 h 80"/>
                  <a:gd name="T66" fmla="*/ 167 w 88"/>
                  <a:gd name="T67" fmla="*/ 220 h 80"/>
                  <a:gd name="T68" fmla="*/ 153 w 88"/>
                  <a:gd name="T69" fmla="*/ 220 h 80"/>
                  <a:gd name="T70" fmla="*/ 140 w 88"/>
                  <a:gd name="T71" fmla="*/ 217 h 80"/>
                  <a:gd name="T72" fmla="*/ 126 w 88"/>
                  <a:gd name="T73" fmla="*/ 209 h 80"/>
                  <a:gd name="T74" fmla="*/ 90 w 88"/>
                  <a:gd name="T75" fmla="*/ 190 h 80"/>
                  <a:gd name="T76" fmla="*/ 44 w 88"/>
                  <a:gd name="T77" fmla="*/ 160 h 80"/>
                  <a:gd name="T78" fmla="*/ 30 w 88"/>
                  <a:gd name="T79" fmla="*/ 149 h 80"/>
                  <a:gd name="T80" fmla="*/ 19 w 88"/>
                  <a:gd name="T81" fmla="*/ 132 h 80"/>
                  <a:gd name="T82" fmla="*/ 5 w 88"/>
                  <a:gd name="T83" fmla="*/ 110 h 80"/>
                  <a:gd name="T84" fmla="*/ 3 w 88"/>
                  <a:gd name="T85" fmla="*/ 96 h 80"/>
                  <a:gd name="T86" fmla="*/ 0 w 88"/>
                  <a:gd name="T87" fmla="*/ 83 h 80"/>
                  <a:gd name="T88" fmla="*/ 0 w 88"/>
                  <a:gd name="T89" fmla="*/ 66 h 80"/>
                  <a:gd name="T90" fmla="*/ 0 w 88"/>
                  <a:gd name="T91" fmla="*/ 50 h 80"/>
                  <a:gd name="T92" fmla="*/ 3 w 88"/>
                  <a:gd name="T93" fmla="*/ 33 h 80"/>
                  <a:gd name="T94" fmla="*/ 8 w 88"/>
                  <a:gd name="T95" fmla="*/ 19 h 80"/>
                  <a:gd name="T96" fmla="*/ 16 w 88"/>
                  <a:gd name="T97" fmla="*/ 11 h 80"/>
                  <a:gd name="T98" fmla="*/ 22 w 88"/>
                  <a:gd name="T99" fmla="*/ 6 h 80"/>
                  <a:gd name="T100" fmla="*/ 33 w 88"/>
                  <a:gd name="T101" fmla="*/ 6 h 80"/>
                  <a:gd name="T102" fmla="*/ 44 w 88"/>
                  <a:gd name="T103" fmla="*/ 6 h 80"/>
                  <a:gd name="T104" fmla="*/ 60 w 88"/>
                  <a:gd name="T105" fmla="*/ 0 h 80"/>
                  <a:gd name="T106" fmla="*/ 77 w 88"/>
                  <a:gd name="T107" fmla="*/ 6 h 80"/>
                  <a:gd name="T108" fmla="*/ 112 w 88"/>
                  <a:gd name="T109" fmla="*/ 11 h 80"/>
                  <a:gd name="T110" fmla="*/ 170 w 88"/>
                  <a:gd name="T111" fmla="*/ 36 h 80"/>
                  <a:gd name="T112" fmla="*/ 211 w 88"/>
                  <a:gd name="T113" fmla="*/ 52 h 80"/>
                  <a:gd name="T114" fmla="*/ 227 w 88"/>
                  <a:gd name="T115" fmla="*/ 55 h 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80">
                    <a:moveTo>
                      <a:pt x="83" y="20"/>
                    </a:moveTo>
                    <a:lnTo>
                      <a:pt x="84" y="20"/>
                    </a:lnTo>
                    <a:lnTo>
                      <a:pt x="88" y="21"/>
                    </a:lnTo>
                    <a:lnTo>
                      <a:pt x="84" y="21"/>
                    </a:lnTo>
                    <a:lnTo>
                      <a:pt x="83" y="20"/>
                    </a:lnTo>
                    <a:lnTo>
                      <a:pt x="77" y="19"/>
                    </a:lnTo>
                    <a:lnTo>
                      <a:pt x="61" y="13"/>
                    </a:lnTo>
                    <a:lnTo>
                      <a:pt x="51" y="9"/>
                    </a:lnTo>
                    <a:lnTo>
                      <a:pt x="39" y="4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1"/>
                    </a:lnTo>
                    <a:lnTo>
                      <a:pt x="8" y="49"/>
                    </a:lnTo>
                    <a:lnTo>
                      <a:pt x="13" y="54"/>
                    </a:lnTo>
                    <a:lnTo>
                      <a:pt x="17" y="58"/>
                    </a:lnTo>
                    <a:lnTo>
                      <a:pt x="29" y="65"/>
                    </a:lnTo>
                    <a:lnTo>
                      <a:pt x="39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59" y="80"/>
                    </a:lnTo>
                    <a:lnTo>
                      <a:pt x="64" y="80"/>
                    </a:lnTo>
                    <a:lnTo>
                      <a:pt x="67" y="79"/>
                    </a:lnTo>
                    <a:lnTo>
                      <a:pt x="64" y="80"/>
                    </a:lnTo>
                    <a:lnTo>
                      <a:pt x="61" y="80"/>
                    </a:lnTo>
                    <a:lnTo>
                      <a:pt x="56" y="80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3" y="69"/>
                    </a:lnTo>
                    <a:lnTo>
                      <a:pt x="16" y="58"/>
                    </a:lnTo>
                    <a:lnTo>
                      <a:pt x="11" y="54"/>
                    </a:lnTo>
                    <a:lnTo>
                      <a:pt x="7" y="48"/>
                    </a:lnTo>
                    <a:lnTo>
                      <a:pt x="2" y="40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1" y="4"/>
                    </a:lnTo>
                    <a:lnTo>
                      <a:pt x="62" y="13"/>
                    </a:lnTo>
                    <a:lnTo>
                      <a:pt x="77" y="19"/>
                    </a:lnTo>
                    <a:lnTo>
                      <a:pt x="83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3" name="Freeform 577"/>
              <p:cNvSpPr>
                <a:spLocks/>
              </p:cNvSpPr>
              <p:nvPr/>
            </p:nvSpPr>
            <p:spPr bwMode="auto">
              <a:xfrm>
                <a:off x="2267" y="1796"/>
                <a:ext cx="217" cy="110"/>
              </a:xfrm>
              <a:custGeom>
                <a:avLst/>
                <a:gdLst>
                  <a:gd name="T0" fmla="*/ 212 w 79"/>
                  <a:gd name="T1" fmla="*/ 55 h 40"/>
                  <a:gd name="T2" fmla="*/ 217 w 79"/>
                  <a:gd name="T3" fmla="*/ 55 h 40"/>
                  <a:gd name="T4" fmla="*/ 212 w 79"/>
                  <a:gd name="T5" fmla="*/ 58 h 40"/>
                  <a:gd name="T6" fmla="*/ 198 w 79"/>
                  <a:gd name="T7" fmla="*/ 58 h 40"/>
                  <a:gd name="T8" fmla="*/ 170 w 79"/>
                  <a:gd name="T9" fmla="*/ 50 h 40"/>
                  <a:gd name="T10" fmla="*/ 135 w 79"/>
                  <a:gd name="T11" fmla="*/ 41 h 40"/>
                  <a:gd name="T12" fmla="*/ 115 w 79"/>
                  <a:gd name="T13" fmla="*/ 30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6 h 40"/>
                  <a:gd name="T24" fmla="*/ 22 w 79"/>
                  <a:gd name="T25" fmla="*/ 11 h 40"/>
                  <a:gd name="T26" fmla="*/ 8 w 79"/>
                  <a:gd name="T27" fmla="*/ 19 h 40"/>
                  <a:gd name="T28" fmla="*/ 5 w 79"/>
                  <a:gd name="T29" fmla="*/ 30 h 40"/>
                  <a:gd name="T30" fmla="*/ 5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22 w 79"/>
                  <a:gd name="T37" fmla="*/ 77 h 40"/>
                  <a:gd name="T38" fmla="*/ 36 w 79"/>
                  <a:gd name="T39" fmla="*/ 91 h 40"/>
                  <a:gd name="T40" fmla="*/ 58 w 79"/>
                  <a:gd name="T41" fmla="*/ 110 h 40"/>
                  <a:gd name="T42" fmla="*/ 36 w 79"/>
                  <a:gd name="T43" fmla="*/ 91 h 40"/>
                  <a:gd name="T44" fmla="*/ 30 w 79"/>
                  <a:gd name="T45" fmla="*/ 85 h 40"/>
                  <a:gd name="T46" fmla="*/ 14 w 79"/>
                  <a:gd name="T47" fmla="*/ 69 h 40"/>
                  <a:gd name="T48" fmla="*/ 3 w 79"/>
                  <a:gd name="T49" fmla="*/ 47 h 40"/>
                  <a:gd name="T50" fmla="*/ 0 w 79"/>
                  <a:gd name="T51" fmla="*/ 41 h 40"/>
                  <a:gd name="T52" fmla="*/ 3 w 79"/>
                  <a:gd name="T53" fmla="*/ 33 h 40"/>
                  <a:gd name="T54" fmla="*/ 5 w 79"/>
                  <a:gd name="T55" fmla="*/ 28 h 40"/>
                  <a:gd name="T56" fmla="*/ 14 w 79"/>
                  <a:gd name="T57" fmla="*/ 17 h 40"/>
                  <a:gd name="T58" fmla="*/ 22 w 79"/>
                  <a:gd name="T59" fmla="*/ 6 h 40"/>
                  <a:gd name="T60" fmla="*/ 30 w 79"/>
                  <a:gd name="T61" fmla="*/ 3 h 40"/>
                  <a:gd name="T62" fmla="*/ 41 w 79"/>
                  <a:gd name="T63" fmla="*/ 0 h 40"/>
                  <a:gd name="T64" fmla="*/ 60 w 79"/>
                  <a:gd name="T65" fmla="*/ 3 h 40"/>
                  <a:gd name="T66" fmla="*/ 80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0 h 40"/>
                  <a:gd name="T76" fmla="*/ 198 w 79"/>
                  <a:gd name="T77" fmla="*/ 55 h 40"/>
                  <a:gd name="T78" fmla="*/ 212 w 79"/>
                  <a:gd name="T79" fmla="*/ 55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0"/>
                    </a:moveTo>
                    <a:lnTo>
                      <a:pt x="79" y="20"/>
                    </a:lnTo>
                    <a:lnTo>
                      <a:pt x="77" y="21"/>
                    </a:lnTo>
                    <a:lnTo>
                      <a:pt x="72" y="21"/>
                    </a:lnTo>
                    <a:lnTo>
                      <a:pt x="62" y="18"/>
                    </a:lnTo>
                    <a:lnTo>
                      <a:pt x="49" y="15"/>
                    </a:lnTo>
                    <a:lnTo>
                      <a:pt x="42" y="11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8" y="28"/>
                    </a:lnTo>
                    <a:lnTo>
                      <a:pt x="13" y="33"/>
                    </a:lnTo>
                    <a:lnTo>
                      <a:pt x="21" y="40"/>
                    </a:lnTo>
                    <a:lnTo>
                      <a:pt x="13" y="33"/>
                    </a:lnTo>
                    <a:lnTo>
                      <a:pt x="11" y="31"/>
                    </a:lnTo>
                    <a:lnTo>
                      <a:pt x="5" y="25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29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18"/>
                    </a:lnTo>
                    <a:lnTo>
                      <a:pt x="72" y="20"/>
                    </a:lnTo>
                    <a:lnTo>
                      <a:pt x="7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4" name="Freeform 578"/>
              <p:cNvSpPr>
                <a:spLocks/>
              </p:cNvSpPr>
              <p:nvPr/>
            </p:nvSpPr>
            <p:spPr bwMode="auto">
              <a:xfrm>
                <a:off x="2339" y="1920"/>
                <a:ext cx="115" cy="24"/>
              </a:xfrm>
              <a:custGeom>
                <a:avLst/>
                <a:gdLst>
                  <a:gd name="T0" fmla="*/ 112 w 42"/>
                  <a:gd name="T1" fmla="*/ 16 h 9"/>
                  <a:gd name="T2" fmla="*/ 115 w 42"/>
                  <a:gd name="T3" fmla="*/ 16 h 9"/>
                  <a:gd name="T4" fmla="*/ 115 w 42"/>
                  <a:gd name="T5" fmla="*/ 19 h 9"/>
                  <a:gd name="T6" fmla="*/ 112 w 42"/>
                  <a:gd name="T7" fmla="*/ 19 h 9"/>
                  <a:gd name="T8" fmla="*/ 99 w 42"/>
                  <a:gd name="T9" fmla="*/ 21 h 9"/>
                  <a:gd name="T10" fmla="*/ 68 w 42"/>
                  <a:gd name="T11" fmla="*/ 24 h 9"/>
                  <a:gd name="T12" fmla="*/ 41 w 42"/>
                  <a:gd name="T13" fmla="*/ 21 h 9"/>
                  <a:gd name="T14" fmla="*/ 30 w 42"/>
                  <a:gd name="T15" fmla="*/ 21 h 9"/>
                  <a:gd name="T16" fmla="*/ 27 w 42"/>
                  <a:gd name="T17" fmla="*/ 16 h 9"/>
                  <a:gd name="T18" fmla="*/ 8 w 42"/>
                  <a:gd name="T19" fmla="*/ 3 h 9"/>
                  <a:gd name="T20" fmla="*/ 0 w 42"/>
                  <a:gd name="T21" fmla="*/ 0 h 9"/>
                  <a:gd name="T22" fmla="*/ 8 w 42"/>
                  <a:gd name="T23" fmla="*/ 3 h 9"/>
                  <a:gd name="T24" fmla="*/ 30 w 42"/>
                  <a:gd name="T25" fmla="*/ 16 h 9"/>
                  <a:gd name="T26" fmla="*/ 33 w 42"/>
                  <a:gd name="T27" fmla="*/ 19 h 9"/>
                  <a:gd name="T28" fmla="*/ 41 w 42"/>
                  <a:gd name="T29" fmla="*/ 21 h 9"/>
                  <a:gd name="T30" fmla="*/ 71 w 42"/>
                  <a:gd name="T31" fmla="*/ 21 h 9"/>
                  <a:gd name="T32" fmla="*/ 99 w 42"/>
                  <a:gd name="T33" fmla="*/ 19 h 9"/>
                  <a:gd name="T34" fmla="*/ 112 w 42"/>
                  <a:gd name="T35" fmla="*/ 16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" h="9">
                    <a:moveTo>
                      <a:pt x="41" y="6"/>
                    </a:moveTo>
                    <a:lnTo>
                      <a:pt x="42" y="6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25" y="9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0" y="6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26" y="8"/>
                    </a:lnTo>
                    <a:lnTo>
                      <a:pt x="36" y="7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5" name="Freeform 579"/>
              <p:cNvSpPr>
                <a:spLocks/>
              </p:cNvSpPr>
              <p:nvPr/>
            </p:nvSpPr>
            <p:spPr bwMode="auto">
              <a:xfrm>
                <a:off x="2281" y="1887"/>
                <a:ext cx="170" cy="76"/>
              </a:xfrm>
              <a:custGeom>
                <a:avLst/>
                <a:gdLst>
                  <a:gd name="T0" fmla="*/ 162 w 62"/>
                  <a:gd name="T1" fmla="*/ 68 h 28"/>
                  <a:gd name="T2" fmla="*/ 170 w 62"/>
                  <a:gd name="T3" fmla="*/ 68 h 28"/>
                  <a:gd name="T4" fmla="*/ 162 w 62"/>
                  <a:gd name="T5" fmla="*/ 71 h 28"/>
                  <a:gd name="T6" fmla="*/ 143 w 62"/>
                  <a:gd name="T7" fmla="*/ 76 h 28"/>
                  <a:gd name="T8" fmla="*/ 118 w 62"/>
                  <a:gd name="T9" fmla="*/ 76 h 28"/>
                  <a:gd name="T10" fmla="*/ 93 w 62"/>
                  <a:gd name="T11" fmla="*/ 71 h 28"/>
                  <a:gd name="T12" fmla="*/ 80 w 62"/>
                  <a:gd name="T13" fmla="*/ 71 h 28"/>
                  <a:gd name="T14" fmla="*/ 71 w 62"/>
                  <a:gd name="T15" fmla="*/ 65 h 28"/>
                  <a:gd name="T16" fmla="*/ 49 w 62"/>
                  <a:gd name="T17" fmla="*/ 54 h 28"/>
                  <a:gd name="T18" fmla="*/ 36 w 62"/>
                  <a:gd name="T19" fmla="*/ 41 h 28"/>
                  <a:gd name="T20" fmla="*/ 8 w 62"/>
                  <a:gd name="T21" fmla="*/ 11 h 28"/>
                  <a:gd name="T22" fmla="*/ 0 w 62"/>
                  <a:gd name="T23" fmla="*/ 0 h 28"/>
                  <a:gd name="T24" fmla="*/ 14 w 62"/>
                  <a:gd name="T25" fmla="*/ 11 h 28"/>
                  <a:gd name="T26" fmla="*/ 36 w 62"/>
                  <a:gd name="T27" fmla="*/ 41 h 28"/>
                  <a:gd name="T28" fmla="*/ 52 w 62"/>
                  <a:gd name="T29" fmla="*/ 54 h 28"/>
                  <a:gd name="T30" fmla="*/ 71 w 62"/>
                  <a:gd name="T31" fmla="*/ 65 h 28"/>
                  <a:gd name="T32" fmla="*/ 80 w 62"/>
                  <a:gd name="T33" fmla="*/ 68 h 28"/>
                  <a:gd name="T34" fmla="*/ 93 w 62"/>
                  <a:gd name="T35" fmla="*/ 71 h 28"/>
                  <a:gd name="T36" fmla="*/ 118 w 62"/>
                  <a:gd name="T37" fmla="*/ 76 h 28"/>
                  <a:gd name="T38" fmla="*/ 143 w 62"/>
                  <a:gd name="T39" fmla="*/ 71 h 28"/>
                  <a:gd name="T40" fmla="*/ 162 w 62"/>
                  <a:gd name="T41" fmla="*/ 68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" h="28">
                    <a:moveTo>
                      <a:pt x="59" y="25"/>
                    </a:moveTo>
                    <a:lnTo>
                      <a:pt x="62" y="25"/>
                    </a:lnTo>
                    <a:lnTo>
                      <a:pt x="59" y="26"/>
                    </a:lnTo>
                    <a:lnTo>
                      <a:pt x="52" y="28"/>
                    </a:lnTo>
                    <a:lnTo>
                      <a:pt x="43" y="28"/>
                    </a:lnTo>
                    <a:lnTo>
                      <a:pt x="34" y="26"/>
                    </a:lnTo>
                    <a:lnTo>
                      <a:pt x="29" y="26"/>
                    </a:lnTo>
                    <a:lnTo>
                      <a:pt x="26" y="24"/>
                    </a:lnTo>
                    <a:lnTo>
                      <a:pt x="18" y="20"/>
                    </a:lnTo>
                    <a:lnTo>
                      <a:pt x="13" y="15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6" y="24"/>
                    </a:lnTo>
                    <a:lnTo>
                      <a:pt x="29" y="25"/>
                    </a:lnTo>
                    <a:lnTo>
                      <a:pt x="34" y="26"/>
                    </a:lnTo>
                    <a:lnTo>
                      <a:pt x="43" y="28"/>
                    </a:lnTo>
                    <a:lnTo>
                      <a:pt x="52" y="26"/>
                    </a:lnTo>
                    <a:lnTo>
                      <a:pt x="59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6" name="Freeform 580"/>
              <p:cNvSpPr>
                <a:spLocks/>
              </p:cNvSpPr>
              <p:nvPr/>
            </p:nvSpPr>
            <p:spPr bwMode="auto">
              <a:xfrm>
                <a:off x="2380" y="1972"/>
                <a:ext cx="46" cy="11"/>
              </a:xfrm>
              <a:custGeom>
                <a:avLst/>
                <a:gdLst>
                  <a:gd name="T0" fmla="*/ 43 w 17"/>
                  <a:gd name="T1" fmla="*/ 6 h 4"/>
                  <a:gd name="T2" fmla="*/ 46 w 17"/>
                  <a:gd name="T3" fmla="*/ 6 h 4"/>
                  <a:gd name="T4" fmla="*/ 46 w 17"/>
                  <a:gd name="T5" fmla="*/ 8 h 4"/>
                  <a:gd name="T6" fmla="*/ 41 w 17"/>
                  <a:gd name="T7" fmla="*/ 11 h 4"/>
                  <a:gd name="T8" fmla="*/ 30 w 17"/>
                  <a:gd name="T9" fmla="*/ 8 h 4"/>
                  <a:gd name="T10" fmla="*/ 14 w 17"/>
                  <a:gd name="T11" fmla="*/ 6 h 4"/>
                  <a:gd name="T12" fmla="*/ 3 w 17"/>
                  <a:gd name="T13" fmla="*/ 6 h 4"/>
                  <a:gd name="T14" fmla="*/ 0 w 17"/>
                  <a:gd name="T15" fmla="*/ 0 h 4"/>
                  <a:gd name="T16" fmla="*/ 3 w 17"/>
                  <a:gd name="T17" fmla="*/ 0 h 4"/>
                  <a:gd name="T18" fmla="*/ 14 w 17"/>
                  <a:gd name="T19" fmla="*/ 6 h 4"/>
                  <a:gd name="T20" fmla="*/ 30 w 17"/>
                  <a:gd name="T21" fmla="*/ 8 h 4"/>
                  <a:gd name="T22" fmla="*/ 41 w 17"/>
                  <a:gd name="T23" fmla="*/ 8 h 4"/>
                  <a:gd name="T24" fmla="*/ 43 w 17"/>
                  <a:gd name="T25" fmla="*/ 6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4">
                    <a:moveTo>
                      <a:pt x="16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1" y="3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7" name="Freeform 581"/>
              <p:cNvSpPr>
                <a:spLocks/>
              </p:cNvSpPr>
              <p:nvPr/>
            </p:nvSpPr>
            <p:spPr bwMode="auto">
              <a:xfrm>
                <a:off x="2262" y="1878"/>
                <a:ext cx="33" cy="44"/>
              </a:xfrm>
              <a:custGeom>
                <a:avLst/>
                <a:gdLst>
                  <a:gd name="T0" fmla="*/ 28 w 12"/>
                  <a:gd name="T1" fmla="*/ 41 h 16"/>
                  <a:gd name="T2" fmla="*/ 33 w 12"/>
                  <a:gd name="T3" fmla="*/ 44 h 16"/>
                  <a:gd name="T4" fmla="*/ 28 w 12"/>
                  <a:gd name="T5" fmla="*/ 41 h 16"/>
                  <a:gd name="T6" fmla="*/ 8 w 12"/>
                  <a:gd name="T7" fmla="*/ 14 h 16"/>
                  <a:gd name="T8" fmla="*/ 0 w 12"/>
                  <a:gd name="T9" fmla="*/ 3 h 16"/>
                  <a:gd name="T10" fmla="*/ 0 w 12"/>
                  <a:gd name="T11" fmla="*/ 0 h 16"/>
                  <a:gd name="T12" fmla="*/ 0 w 12"/>
                  <a:gd name="T13" fmla="*/ 3 h 16"/>
                  <a:gd name="T14" fmla="*/ 8 w 12"/>
                  <a:gd name="T15" fmla="*/ 14 h 16"/>
                  <a:gd name="T16" fmla="*/ 28 w 12"/>
                  <a:gd name="T17" fmla="*/ 4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10" y="15"/>
                    </a:moveTo>
                    <a:lnTo>
                      <a:pt x="12" y="16"/>
                    </a:lnTo>
                    <a:lnTo>
                      <a:pt x="10" y="15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8" name="Freeform 582"/>
              <p:cNvSpPr>
                <a:spLocks/>
              </p:cNvSpPr>
              <p:nvPr/>
            </p:nvSpPr>
            <p:spPr bwMode="auto">
              <a:xfrm>
                <a:off x="2253" y="1788"/>
                <a:ext cx="17" cy="82"/>
              </a:xfrm>
              <a:custGeom>
                <a:avLst/>
                <a:gdLst>
                  <a:gd name="T0" fmla="*/ 14 w 6"/>
                  <a:gd name="T1" fmla="*/ 79 h 30"/>
                  <a:gd name="T2" fmla="*/ 14 w 6"/>
                  <a:gd name="T3" fmla="*/ 82 h 30"/>
                  <a:gd name="T4" fmla="*/ 14 w 6"/>
                  <a:gd name="T5" fmla="*/ 79 h 30"/>
                  <a:gd name="T6" fmla="*/ 6 w 6"/>
                  <a:gd name="T7" fmla="*/ 71 h 30"/>
                  <a:gd name="T8" fmla="*/ 0 w 6"/>
                  <a:gd name="T9" fmla="*/ 63 h 30"/>
                  <a:gd name="T10" fmla="*/ 0 w 6"/>
                  <a:gd name="T11" fmla="*/ 52 h 30"/>
                  <a:gd name="T12" fmla="*/ 3 w 6"/>
                  <a:gd name="T13" fmla="*/ 33 h 30"/>
                  <a:gd name="T14" fmla="*/ 3 w 6"/>
                  <a:gd name="T15" fmla="*/ 22 h 30"/>
                  <a:gd name="T16" fmla="*/ 6 w 6"/>
                  <a:gd name="T17" fmla="*/ 14 h 30"/>
                  <a:gd name="T18" fmla="*/ 6 w 6"/>
                  <a:gd name="T19" fmla="*/ 11 h 30"/>
                  <a:gd name="T20" fmla="*/ 9 w 6"/>
                  <a:gd name="T21" fmla="*/ 8 h 30"/>
                  <a:gd name="T22" fmla="*/ 17 w 6"/>
                  <a:gd name="T23" fmla="*/ 0 h 30"/>
                  <a:gd name="T24" fmla="*/ 9 w 6"/>
                  <a:gd name="T25" fmla="*/ 8 h 30"/>
                  <a:gd name="T26" fmla="*/ 6 w 6"/>
                  <a:gd name="T27" fmla="*/ 14 h 30"/>
                  <a:gd name="T28" fmla="*/ 6 w 6"/>
                  <a:gd name="T29" fmla="*/ 22 h 30"/>
                  <a:gd name="T30" fmla="*/ 3 w 6"/>
                  <a:gd name="T31" fmla="*/ 33 h 30"/>
                  <a:gd name="T32" fmla="*/ 0 w 6"/>
                  <a:gd name="T33" fmla="*/ 52 h 30"/>
                  <a:gd name="T34" fmla="*/ 3 w 6"/>
                  <a:gd name="T35" fmla="*/ 63 h 30"/>
                  <a:gd name="T36" fmla="*/ 6 w 6"/>
                  <a:gd name="T37" fmla="*/ 71 h 30"/>
                  <a:gd name="T38" fmla="*/ 14 w 6"/>
                  <a:gd name="T39" fmla="*/ 79 h 3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30">
                    <a:moveTo>
                      <a:pt x="5" y="29"/>
                    </a:moveTo>
                    <a:lnTo>
                      <a:pt x="5" y="30"/>
                    </a:lnTo>
                    <a:lnTo>
                      <a:pt x="5" y="29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89" name="Freeform 583"/>
              <p:cNvSpPr>
                <a:spLocks/>
              </p:cNvSpPr>
              <p:nvPr/>
            </p:nvSpPr>
            <p:spPr bwMode="auto">
              <a:xfrm>
                <a:off x="2286" y="1812"/>
                <a:ext cx="195" cy="110"/>
              </a:xfrm>
              <a:custGeom>
                <a:avLst/>
                <a:gdLst>
                  <a:gd name="T0" fmla="*/ 184 w 71"/>
                  <a:gd name="T1" fmla="*/ 47 h 40"/>
                  <a:gd name="T2" fmla="*/ 195 w 71"/>
                  <a:gd name="T3" fmla="*/ 47 h 40"/>
                  <a:gd name="T4" fmla="*/ 187 w 71"/>
                  <a:gd name="T5" fmla="*/ 47 h 40"/>
                  <a:gd name="T6" fmla="*/ 184 w 71"/>
                  <a:gd name="T7" fmla="*/ 52 h 40"/>
                  <a:gd name="T8" fmla="*/ 170 w 71"/>
                  <a:gd name="T9" fmla="*/ 52 h 40"/>
                  <a:gd name="T10" fmla="*/ 154 w 71"/>
                  <a:gd name="T11" fmla="*/ 52 h 40"/>
                  <a:gd name="T12" fmla="*/ 137 w 71"/>
                  <a:gd name="T13" fmla="*/ 52 h 40"/>
                  <a:gd name="T14" fmla="*/ 93 w 71"/>
                  <a:gd name="T15" fmla="*/ 28 h 40"/>
                  <a:gd name="T16" fmla="*/ 69 w 71"/>
                  <a:gd name="T17" fmla="*/ 17 h 40"/>
                  <a:gd name="T18" fmla="*/ 41 w 71"/>
                  <a:gd name="T19" fmla="*/ 8 h 40"/>
                  <a:gd name="T20" fmla="*/ 25 w 71"/>
                  <a:gd name="T21" fmla="*/ 3 h 40"/>
                  <a:gd name="T22" fmla="*/ 14 w 71"/>
                  <a:gd name="T23" fmla="*/ 3 h 40"/>
                  <a:gd name="T24" fmla="*/ 8 w 71"/>
                  <a:gd name="T25" fmla="*/ 8 h 40"/>
                  <a:gd name="T26" fmla="*/ 3 w 71"/>
                  <a:gd name="T27" fmla="*/ 17 h 40"/>
                  <a:gd name="T28" fmla="*/ 8 w 71"/>
                  <a:gd name="T29" fmla="*/ 28 h 40"/>
                  <a:gd name="T30" fmla="*/ 11 w 71"/>
                  <a:gd name="T31" fmla="*/ 41 h 40"/>
                  <a:gd name="T32" fmla="*/ 16 w 71"/>
                  <a:gd name="T33" fmla="*/ 47 h 40"/>
                  <a:gd name="T34" fmla="*/ 27 w 71"/>
                  <a:gd name="T35" fmla="*/ 55 h 40"/>
                  <a:gd name="T36" fmla="*/ 66 w 71"/>
                  <a:gd name="T37" fmla="*/ 83 h 40"/>
                  <a:gd name="T38" fmla="*/ 71 w 71"/>
                  <a:gd name="T39" fmla="*/ 88 h 40"/>
                  <a:gd name="T40" fmla="*/ 88 w 71"/>
                  <a:gd name="T41" fmla="*/ 99 h 40"/>
                  <a:gd name="T42" fmla="*/ 113 w 71"/>
                  <a:gd name="T43" fmla="*/ 110 h 40"/>
                  <a:gd name="T44" fmla="*/ 126 w 71"/>
                  <a:gd name="T45" fmla="*/ 110 h 40"/>
                  <a:gd name="T46" fmla="*/ 140 w 71"/>
                  <a:gd name="T47" fmla="*/ 107 h 40"/>
                  <a:gd name="T48" fmla="*/ 173 w 71"/>
                  <a:gd name="T49" fmla="*/ 110 h 40"/>
                  <a:gd name="T50" fmla="*/ 140 w 71"/>
                  <a:gd name="T51" fmla="*/ 110 h 40"/>
                  <a:gd name="T52" fmla="*/ 126 w 71"/>
                  <a:gd name="T53" fmla="*/ 110 h 40"/>
                  <a:gd name="T54" fmla="*/ 113 w 71"/>
                  <a:gd name="T55" fmla="*/ 110 h 40"/>
                  <a:gd name="T56" fmla="*/ 99 w 71"/>
                  <a:gd name="T57" fmla="*/ 107 h 40"/>
                  <a:gd name="T58" fmla="*/ 82 w 71"/>
                  <a:gd name="T59" fmla="*/ 99 h 40"/>
                  <a:gd name="T60" fmla="*/ 71 w 71"/>
                  <a:gd name="T61" fmla="*/ 94 h 40"/>
                  <a:gd name="T62" fmla="*/ 60 w 71"/>
                  <a:gd name="T63" fmla="*/ 83 h 40"/>
                  <a:gd name="T64" fmla="*/ 25 w 71"/>
                  <a:gd name="T65" fmla="*/ 55 h 40"/>
                  <a:gd name="T66" fmla="*/ 16 w 71"/>
                  <a:gd name="T67" fmla="*/ 47 h 40"/>
                  <a:gd name="T68" fmla="*/ 8 w 71"/>
                  <a:gd name="T69" fmla="*/ 39 h 40"/>
                  <a:gd name="T70" fmla="*/ 3 w 71"/>
                  <a:gd name="T71" fmla="*/ 28 h 40"/>
                  <a:gd name="T72" fmla="*/ 0 w 71"/>
                  <a:gd name="T73" fmla="*/ 14 h 40"/>
                  <a:gd name="T74" fmla="*/ 0 w 71"/>
                  <a:gd name="T75" fmla="*/ 8 h 40"/>
                  <a:gd name="T76" fmla="*/ 3 w 71"/>
                  <a:gd name="T77" fmla="*/ 3 h 40"/>
                  <a:gd name="T78" fmla="*/ 11 w 71"/>
                  <a:gd name="T79" fmla="*/ 0 h 40"/>
                  <a:gd name="T80" fmla="*/ 16 w 71"/>
                  <a:gd name="T81" fmla="*/ 0 h 40"/>
                  <a:gd name="T82" fmla="*/ 44 w 71"/>
                  <a:gd name="T83" fmla="*/ 8 h 40"/>
                  <a:gd name="T84" fmla="*/ 71 w 71"/>
                  <a:gd name="T85" fmla="*/ 14 h 40"/>
                  <a:gd name="T86" fmla="*/ 96 w 71"/>
                  <a:gd name="T87" fmla="*/ 28 h 40"/>
                  <a:gd name="T88" fmla="*/ 137 w 71"/>
                  <a:gd name="T89" fmla="*/ 47 h 40"/>
                  <a:gd name="T90" fmla="*/ 154 w 71"/>
                  <a:gd name="T91" fmla="*/ 52 h 40"/>
                  <a:gd name="T92" fmla="*/ 170 w 71"/>
                  <a:gd name="T93" fmla="*/ 52 h 40"/>
                  <a:gd name="T94" fmla="*/ 184 w 71"/>
                  <a:gd name="T95" fmla="*/ 47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1" h="40">
                    <a:moveTo>
                      <a:pt x="67" y="17"/>
                    </a:moveTo>
                    <a:lnTo>
                      <a:pt x="71" y="17"/>
                    </a:lnTo>
                    <a:lnTo>
                      <a:pt x="68" y="17"/>
                    </a:lnTo>
                    <a:lnTo>
                      <a:pt x="67" y="19"/>
                    </a:lnTo>
                    <a:lnTo>
                      <a:pt x="62" y="19"/>
                    </a:lnTo>
                    <a:lnTo>
                      <a:pt x="56" y="19"/>
                    </a:lnTo>
                    <a:lnTo>
                      <a:pt x="50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6" y="32"/>
                    </a:lnTo>
                    <a:lnTo>
                      <a:pt x="32" y="36"/>
                    </a:lnTo>
                    <a:lnTo>
                      <a:pt x="41" y="40"/>
                    </a:lnTo>
                    <a:lnTo>
                      <a:pt x="46" y="40"/>
                    </a:lnTo>
                    <a:lnTo>
                      <a:pt x="51" y="39"/>
                    </a:lnTo>
                    <a:lnTo>
                      <a:pt x="63" y="40"/>
                    </a:lnTo>
                    <a:lnTo>
                      <a:pt x="51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9"/>
                    </a:lnTo>
                    <a:lnTo>
                      <a:pt x="30" y="36"/>
                    </a:lnTo>
                    <a:lnTo>
                      <a:pt x="26" y="34"/>
                    </a:lnTo>
                    <a:lnTo>
                      <a:pt x="22" y="30"/>
                    </a:lnTo>
                    <a:lnTo>
                      <a:pt x="9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3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7"/>
                    </a:lnTo>
                    <a:lnTo>
                      <a:pt x="56" y="19"/>
                    </a:lnTo>
                    <a:lnTo>
                      <a:pt x="62" y="19"/>
                    </a:ln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90" name="Freeform 584"/>
              <p:cNvSpPr>
                <a:spLocks/>
              </p:cNvSpPr>
              <p:nvPr/>
            </p:nvSpPr>
            <p:spPr bwMode="auto">
              <a:xfrm>
                <a:off x="2300" y="1837"/>
                <a:ext cx="165" cy="63"/>
              </a:xfrm>
              <a:custGeom>
                <a:avLst/>
                <a:gdLst>
                  <a:gd name="T0" fmla="*/ 160 w 60"/>
                  <a:gd name="T1" fmla="*/ 63 h 23"/>
                  <a:gd name="T2" fmla="*/ 165 w 60"/>
                  <a:gd name="T3" fmla="*/ 63 h 23"/>
                  <a:gd name="T4" fmla="*/ 160 w 60"/>
                  <a:gd name="T5" fmla="*/ 63 h 23"/>
                  <a:gd name="T6" fmla="*/ 94 w 60"/>
                  <a:gd name="T7" fmla="*/ 60 h 23"/>
                  <a:gd name="T8" fmla="*/ 83 w 60"/>
                  <a:gd name="T9" fmla="*/ 60 h 23"/>
                  <a:gd name="T10" fmla="*/ 72 w 60"/>
                  <a:gd name="T11" fmla="*/ 58 h 23"/>
                  <a:gd name="T12" fmla="*/ 52 w 60"/>
                  <a:gd name="T13" fmla="*/ 44 h 23"/>
                  <a:gd name="T14" fmla="*/ 41 w 60"/>
                  <a:gd name="T15" fmla="*/ 33 h 23"/>
                  <a:gd name="T16" fmla="*/ 39 w 60"/>
                  <a:gd name="T17" fmla="*/ 33 h 23"/>
                  <a:gd name="T18" fmla="*/ 28 w 60"/>
                  <a:gd name="T19" fmla="*/ 22 h 23"/>
                  <a:gd name="T20" fmla="*/ 8 w 60"/>
                  <a:gd name="T21" fmla="*/ 8 h 23"/>
                  <a:gd name="T22" fmla="*/ 0 w 60"/>
                  <a:gd name="T23" fmla="*/ 0 h 23"/>
                  <a:gd name="T24" fmla="*/ 11 w 60"/>
                  <a:gd name="T25" fmla="*/ 8 h 23"/>
                  <a:gd name="T26" fmla="*/ 25 w 60"/>
                  <a:gd name="T27" fmla="*/ 19 h 23"/>
                  <a:gd name="T28" fmla="*/ 39 w 60"/>
                  <a:gd name="T29" fmla="*/ 30 h 23"/>
                  <a:gd name="T30" fmla="*/ 44 w 60"/>
                  <a:gd name="T31" fmla="*/ 33 h 23"/>
                  <a:gd name="T32" fmla="*/ 55 w 60"/>
                  <a:gd name="T33" fmla="*/ 44 h 23"/>
                  <a:gd name="T34" fmla="*/ 72 w 60"/>
                  <a:gd name="T35" fmla="*/ 55 h 23"/>
                  <a:gd name="T36" fmla="*/ 83 w 60"/>
                  <a:gd name="T37" fmla="*/ 58 h 23"/>
                  <a:gd name="T38" fmla="*/ 96 w 60"/>
                  <a:gd name="T39" fmla="*/ 60 h 23"/>
                  <a:gd name="T40" fmla="*/ 160 w 60"/>
                  <a:gd name="T41" fmla="*/ 63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23">
                    <a:moveTo>
                      <a:pt x="58" y="23"/>
                    </a:moveTo>
                    <a:lnTo>
                      <a:pt x="60" y="23"/>
                    </a:lnTo>
                    <a:lnTo>
                      <a:pt x="58" y="23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6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0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6" y="20"/>
                    </a:lnTo>
                    <a:lnTo>
                      <a:pt x="30" y="21"/>
                    </a:lnTo>
                    <a:lnTo>
                      <a:pt x="35" y="22"/>
                    </a:lnTo>
                    <a:lnTo>
                      <a:pt x="58" y="2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91" name="Freeform 585"/>
              <p:cNvSpPr>
                <a:spLocks/>
              </p:cNvSpPr>
              <p:nvPr/>
            </p:nvSpPr>
            <p:spPr bwMode="auto">
              <a:xfrm>
                <a:off x="2303" y="1826"/>
                <a:ext cx="176" cy="55"/>
              </a:xfrm>
              <a:custGeom>
                <a:avLst/>
                <a:gdLst>
                  <a:gd name="T0" fmla="*/ 168 w 64"/>
                  <a:gd name="T1" fmla="*/ 52 h 20"/>
                  <a:gd name="T2" fmla="*/ 171 w 64"/>
                  <a:gd name="T3" fmla="*/ 52 h 20"/>
                  <a:gd name="T4" fmla="*/ 176 w 64"/>
                  <a:gd name="T5" fmla="*/ 55 h 20"/>
                  <a:gd name="T6" fmla="*/ 171 w 64"/>
                  <a:gd name="T7" fmla="*/ 55 h 20"/>
                  <a:gd name="T8" fmla="*/ 168 w 64"/>
                  <a:gd name="T9" fmla="*/ 55 h 20"/>
                  <a:gd name="T10" fmla="*/ 149 w 64"/>
                  <a:gd name="T11" fmla="*/ 55 h 20"/>
                  <a:gd name="T12" fmla="*/ 127 w 64"/>
                  <a:gd name="T13" fmla="*/ 55 h 20"/>
                  <a:gd name="T14" fmla="*/ 105 w 64"/>
                  <a:gd name="T15" fmla="*/ 52 h 20"/>
                  <a:gd name="T16" fmla="*/ 66 w 64"/>
                  <a:gd name="T17" fmla="*/ 30 h 20"/>
                  <a:gd name="T18" fmla="*/ 44 w 64"/>
                  <a:gd name="T19" fmla="*/ 25 h 20"/>
                  <a:gd name="T20" fmla="*/ 36 w 64"/>
                  <a:gd name="T21" fmla="*/ 19 h 20"/>
                  <a:gd name="T22" fmla="*/ 14 w 64"/>
                  <a:gd name="T23" fmla="*/ 6 h 20"/>
                  <a:gd name="T24" fmla="*/ 0 w 64"/>
                  <a:gd name="T25" fmla="*/ 0 h 20"/>
                  <a:gd name="T26" fmla="*/ 14 w 64"/>
                  <a:gd name="T27" fmla="*/ 6 h 20"/>
                  <a:gd name="T28" fmla="*/ 50 w 64"/>
                  <a:gd name="T29" fmla="*/ 25 h 20"/>
                  <a:gd name="T30" fmla="*/ 66 w 64"/>
                  <a:gd name="T31" fmla="*/ 30 h 20"/>
                  <a:gd name="T32" fmla="*/ 105 w 64"/>
                  <a:gd name="T33" fmla="*/ 52 h 20"/>
                  <a:gd name="T34" fmla="*/ 127 w 64"/>
                  <a:gd name="T35" fmla="*/ 55 h 20"/>
                  <a:gd name="T36" fmla="*/ 149 w 64"/>
                  <a:gd name="T37" fmla="*/ 55 h 20"/>
                  <a:gd name="T38" fmla="*/ 168 w 64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4" h="20">
                    <a:moveTo>
                      <a:pt x="61" y="19"/>
                    </a:moveTo>
                    <a:lnTo>
                      <a:pt x="62" y="19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1" y="20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8" y="19"/>
                    </a:lnTo>
                    <a:lnTo>
                      <a:pt x="24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11" name="Group 586"/>
            <p:cNvGrpSpPr>
              <a:grpSpLocks/>
            </p:cNvGrpSpPr>
            <p:nvPr/>
          </p:nvGrpSpPr>
          <p:grpSpPr bwMode="auto">
            <a:xfrm rot="930613">
              <a:off x="775" y="2302"/>
              <a:ext cx="420" cy="436"/>
              <a:chOff x="829" y="2639"/>
              <a:chExt cx="420" cy="436"/>
            </a:xfrm>
          </p:grpSpPr>
          <p:sp>
            <p:nvSpPr>
              <p:cNvPr id="22200" name="Freeform 587"/>
              <p:cNvSpPr>
                <a:spLocks/>
              </p:cNvSpPr>
              <p:nvPr/>
            </p:nvSpPr>
            <p:spPr bwMode="auto">
              <a:xfrm>
                <a:off x="829" y="2699"/>
                <a:ext cx="38" cy="85"/>
              </a:xfrm>
              <a:custGeom>
                <a:avLst/>
                <a:gdLst>
                  <a:gd name="T0" fmla="*/ 3 w 14"/>
                  <a:gd name="T1" fmla="*/ 82 h 31"/>
                  <a:gd name="T2" fmla="*/ 0 w 14"/>
                  <a:gd name="T3" fmla="*/ 85 h 31"/>
                  <a:gd name="T4" fmla="*/ 0 w 14"/>
                  <a:gd name="T5" fmla="*/ 82 h 31"/>
                  <a:gd name="T6" fmla="*/ 3 w 14"/>
                  <a:gd name="T7" fmla="*/ 71 h 31"/>
                  <a:gd name="T8" fmla="*/ 11 w 14"/>
                  <a:gd name="T9" fmla="*/ 52 h 31"/>
                  <a:gd name="T10" fmla="*/ 24 w 14"/>
                  <a:gd name="T11" fmla="*/ 25 h 31"/>
                  <a:gd name="T12" fmla="*/ 35 w 14"/>
                  <a:gd name="T13" fmla="*/ 8 h 31"/>
                  <a:gd name="T14" fmla="*/ 38 w 14"/>
                  <a:gd name="T15" fmla="*/ 0 h 31"/>
                  <a:gd name="T16" fmla="*/ 35 w 14"/>
                  <a:gd name="T17" fmla="*/ 8 h 31"/>
                  <a:gd name="T18" fmla="*/ 24 w 14"/>
                  <a:gd name="T19" fmla="*/ 25 h 31"/>
                  <a:gd name="T20" fmla="*/ 11 w 14"/>
                  <a:gd name="T21" fmla="*/ 52 h 31"/>
                  <a:gd name="T22" fmla="*/ 3 w 14"/>
                  <a:gd name="T23" fmla="*/ 71 h 31"/>
                  <a:gd name="T24" fmla="*/ 3 w 14"/>
                  <a:gd name="T25" fmla="*/ 82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31">
                    <a:moveTo>
                      <a:pt x="1" y="30"/>
                    </a:moveTo>
                    <a:lnTo>
                      <a:pt x="0" y="31"/>
                    </a:lnTo>
                    <a:lnTo>
                      <a:pt x="0" y="30"/>
                    </a:lnTo>
                    <a:lnTo>
                      <a:pt x="1" y="26"/>
                    </a:lnTo>
                    <a:lnTo>
                      <a:pt x="4" y="19"/>
                    </a:lnTo>
                    <a:lnTo>
                      <a:pt x="9" y="9"/>
                    </a:lnTo>
                    <a:lnTo>
                      <a:pt x="13" y="3"/>
                    </a:lnTo>
                    <a:lnTo>
                      <a:pt x="14" y="0"/>
                    </a:lnTo>
                    <a:lnTo>
                      <a:pt x="13" y="3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26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01" name="Freeform 588"/>
              <p:cNvSpPr>
                <a:spLocks/>
              </p:cNvSpPr>
              <p:nvPr/>
            </p:nvSpPr>
            <p:spPr bwMode="auto">
              <a:xfrm>
                <a:off x="892" y="2639"/>
                <a:ext cx="88" cy="43"/>
              </a:xfrm>
              <a:custGeom>
                <a:avLst/>
                <a:gdLst>
                  <a:gd name="T0" fmla="*/ 3 w 32"/>
                  <a:gd name="T1" fmla="*/ 43 h 16"/>
                  <a:gd name="T2" fmla="*/ 0 w 32"/>
                  <a:gd name="T3" fmla="*/ 43 h 16"/>
                  <a:gd name="T4" fmla="*/ 0 w 32"/>
                  <a:gd name="T5" fmla="*/ 40 h 16"/>
                  <a:gd name="T6" fmla="*/ 30 w 32"/>
                  <a:gd name="T7" fmla="*/ 22 h 16"/>
                  <a:gd name="T8" fmla="*/ 61 w 32"/>
                  <a:gd name="T9" fmla="*/ 5 h 16"/>
                  <a:gd name="T10" fmla="*/ 80 w 32"/>
                  <a:gd name="T11" fmla="*/ 3 h 16"/>
                  <a:gd name="T12" fmla="*/ 88 w 32"/>
                  <a:gd name="T13" fmla="*/ 0 h 16"/>
                  <a:gd name="T14" fmla="*/ 80 w 32"/>
                  <a:gd name="T15" fmla="*/ 3 h 16"/>
                  <a:gd name="T16" fmla="*/ 61 w 32"/>
                  <a:gd name="T17" fmla="*/ 8 h 16"/>
                  <a:gd name="T18" fmla="*/ 30 w 32"/>
                  <a:gd name="T19" fmla="*/ 22 h 16"/>
                  <a:gd name="T20" fmla="*/ 3 w 32"/>
                  <a:gd name="T21" fmla="*/ 43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6">
                    <a:moveTo>
                      <a:pt x="1" y="16"/>
                    </a:moveTo>
                    <a:lnTo>
                      <a:pt x="0" y="16"/>
                    </a:lnTo>
                    <a:lnTo>
                      <a:pt x="0" y="15"/>
                    </a:lnTo>
                    <a:lnTo>
                      <a:pt x="11" y="8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1" y="8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02" name="Freeform 589"/>
              <p:cNvSpPr>
                <a:spLocks/>
              </p:cNvSpPr>
              <p:nvPr/>
            </p:nvSpPr>
            <p:spPr bwMode="auto">
              <a:xfrm>
                <a:off x="837" y="2644"/>
                <a:ext cx="170" cy="178"/>
              </a:xfrm>
              <a:custGeom>
                <a:avLst/>
                <a:gdLst>
                  <a:gd name="T0" fmla="*/ 3 w 62"/>
                  <a:gd name="T1" fmla="*/ 175 h 65"/>
                  <a:gd name="T2" fmla="*/ 0 w 62"/>
                  <a:gd name="T3" fmla="*/ 178 h 65"/>
                  <a:gd name="T4" fmla="*/ 3 w 62"/>
                  <a:gd name="T5" fmla="*/ 175 h 65"/>
                  <a:gd name="T6" fmla="*/ 3 w 62"/>
                  <a:gd name="T7" fmla="*/ 170 h 65"/>
                  <a:gd name="T8" fmla="*/ 5 w 62"/>
                  <a:gd name="T9" fmla="*/ 164 h 65"/>
                  <a:gd name="T10" fmla="*/ 5 w 62"/>
                  <a:gd name="T11" fmla="*/ 142 h 65"/>
                  <a:gd name="T12" fmla="*/ 16 w 62"/>
                  <a:gd name="T13" fmla="*/ 112 h 65"/>
                  <a:gd name="T14" fmla="*/ 22 w 62"/>
                  <a:gd name="T15" fmla="*/ 99 h 65"/>
                  <a:gd name="T16" fmla="*/ 30 w 62"/>
                  <a:gd name="T17" fmla="*/ 82 h 65"/>
                  <a:gd name="T18" fmla="*/ 55 w 62"/>
                  <a:gd name="T19" fmla="*/ 58 h 65"/>
                  <a:gd name="T20" fmla="*/ 77 w 62"/>
                  <a:gd name="T21" fmla="*/ 38 h 65"/>
                  <a:gd name="T22" fmla="*/ 96 w 62"/>
                  <a:gd name="T23" fmla="*/ 27 h 65"/>
                  <a:gd name="T24" fmla="*/ 101 w 62"/>
                  <a:gd name="T25" fmla="*/ 25 h 65"/>
                  <a:gd name="T26" fmla="*/ 118 w 62"/>
                  <a:gd name="T27" fmla="*/ 16 h 65"/>
                  <a:gd name="T28" fmla="*/ 148 w 62"/>
                  <a:gd name="T29" fmla="*/ 8 h 65"/>
                  <a:gd name="T30" fmla="*/ 170 w 62"/>
                  <a:gd name="T31" fmla="*/ 0 h 65"/>
                  <a:gd name="T32" fmla="*/ 148 w 62"/>
                  <a:gd name="T33" fmla="*/ 8 h 65"/>
                  <a:gd name="T34" fmla="*/ 101 w 62"/>
                  <a:gd name="T35" fmla="*/ 27 h 65"/>
                  <a:gd name="T36" fmla="*/ 90 w 62"/>
                  <a:gd name="T37" fmla="*/ 30 h 65"/>
                  <a:gd name="T38" fmla="*/ 74 w 62"/>
                  <a:gd name="T39" fmla="*/ 41 h 65"/>
                  <a:gd name="T40" fmla="*/ 55 w 62"/>
                  <a:gd name="T41" fmla="*/ 63 h 65"/>
                  <a:gd name="T42" fmla="*/ 30 w 62"/>
                  <a:gd name="T43" fmla="*/ 85 h 65"/>
                  <a:gd name="T44" fmla="*/ 22 w 62"/>
                  <a:gd name="T45" fmla="*/ 99 h 65"/>
                  <a:gd name="T46" fmla="*/ 16 w 62"/>
                  <a:gd name="T47" fmla="*/ 115 h 65"/>
                  <a:gd name="T48" fmla="*/ 8 w 62"/>
                  <a:gd name="T49" fmla="*/ 142 h 65"/>
                  <a:gd name="T50" fmla="*/ 5 w 62"/>
                  <a:gd name="T51" fmla="*/ 164 h 65"/>
                  <a:gd name="T52" fmla="*/ 3 w 62"/>
                  <a:gd name="T53" fmla="*/ 175 h 6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" h="65">
                    <a:moveTo>
                      <a:pt x="1" y="64"/>
                    </a:moveTo>
                    <a:lnTo>
                      <a:pt x="0" y="65"/>
                    </a:lnTo>
                    <a:lnTo>
                      <a:pt x="1" y="64"/>
                    </a:lnTo>
                    <a:lnTo>
                      <a:pt x="1" y="62"/>
                    </a:lnTo>
                    <a:lnTo>
                      <a:pt x="2" y="60"/>
                    </a:lnTo>
                    <a:lnTo>
                      <a:pt x="2" y="52"/>
                    </a:lnTo>
                    <a:lnTo>
                      <a:pt x="6" y="41"/>
                    </a:lnTo>
                    <a:lnTo>
                      <a:pt x="8" y="36"/>
                    </a:lnTo>
                    <a:lnTo>
                      <a:pt x="11" y="30"/>
                    </a:lnTo>
                    <a:lnTo>
                      <a:pt x="20" y="21"/>
                    </a:lnTo>
                    <a:lnTo>
                      <a:pt x="28" y="14"/>
                    </a:lnTo>
                    <a:lnTo>
                      <a:pt x="35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4" y="3"/>
                    </a:lnTo>
                    <a:lnTo>
                      <a:pt x="62" y="0"/>
                    </a:lnTo>
                    <a:lnTo>
                      <a:pt x="54" y="3"/>
                    </a:lnTo>
                    <a:lnTo>
                      <a:pt x="37" y="10"/>
                    </a:lnTo>
                    <a:lnTo>
                      <a:pt x="33" y="11"/>
                    </a:lnTo>
                    <a:lnTo>
                      <a:pt x="27" y="15"/>
                    </a:lnTo>
                    <a:lnTo>
                      <a:pt x="20" y="23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6" y="42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03" name="Freeform 590"/>
              <p:cNvSpPr>
                <a:spLocks/>
              </p:cNvSpPr>
              <p:nvPr/>
            </p:nvSpPr>
            <p:spPr bwMode="auto">
              <a:xfrm>
                <a:off x="845" y="2658"/>
                <a:ext cx="195" cy="178"/>
              </a:xfrm>
              <a:custGeom>
                <a:avLst/>
                <a:gdLst>
                  <a:gd name="T0" fmla="*/ 5 w 71"/>
                  <a:gd name="T1" fmla="*/ 170 h 65"/>
                  <a:gd name="T2" fmla="*/ 0 w 71"/>
                  <a:gd name="T3" fmla="*/ 178 h 65"/>
                  <a:gd name="T4" fmla="*/ 0 w 71"/>
                  <a:gd name="T5" fmla="*/ 170 h 65"/>
                  <a:gd name="T6" fmla="*/ 0 w 71"/>
                  <a:gd name="T7" fmla="*/ 167 h 65"/>
                  <a:gd name="T8" fmla="*/ 8 w 71"/>
                  <a:gd name="T9" fmla="*/ 162 h 65"/>
                  <a:gd name="T10" fmla="*/ 14 w 71"/>
                  <a:gd name="T11" fmla="*/ 137 h 65"/>
                  <a:gd name="T12" fmla="*/ 25 w 71"/>
                  <a:gd name="T13" fmla="*/ 107 h 65"/>
                  <a:gd name="T14" fmla="*/ 41 w 71"/>
                  <a:gd name="T15" fmla="*/ 77 h 65"/>
                  <a:gd name="T16" fmla="*/ 52 w 71"/>
                  <a:gd name="T17" fmla="*/ 58 h 65"/>
                  <a:gd name="T18" fmla="*/ 66 w 71"/>
                  <a:gd name="T19" fmla="*/ 49 h 65"/>
                  <a:gd name="T20" fmla="*/ 93 w 71"/>
                  <a:gd name="T21" fmla="*/ 27 h 65"/>
                  <a:gd name="T22" fmla="*/ 113 w 71"/>
                  <a:gd name="T23" fmla="*/ 22 h 65"/>
                  <a:gd name="T24" fmla="*/ 121 w 71"/>
                  <a:gd name="T25" fmla="*/ 16 h 65"/>
                  <a:gd name="T26" fmla="*/ 140 w 71"/>
                  <a:gd name="T27" fmla="*/ 11 h 65"/>
                  <a:gd name="T28" fmla="*/ 176 w 71"/>
                  <a:gd name="T29" fmla="*/ 0 h 65"/>
                  <a:gd name="T30" fmla="*/ 195 w 71"/>
                  <a:gd name="T31" fmla="*/ 0 h 65"/>
                  <a:gd name="T32" fmla="*/ 176 w 71"/>
                  <a:gd name="T33" fmla="*/ 0 h 65"/>
                  <a:gd name="T34" fmla="*/ 148 w 71"/>
                  <a:gd name="T35" fmla="*/ 11 h 65"/>
                  <a:gd name="T36" fmla="*/ 121 w 71"/>
                  <a:gd name="T37" fmla="*/ 22 h 65"/>
                  <a:gd name="T38" fmla="*/ 110 w 71"/>
                  <a:gd name="T39" fmla="*/ 22 h 65"/>
                  <a:gd name="T40" fmla="*/ 91 w 71"/>
                  <a:gd name="T41" fmla="*/ 30 h 65"/>
                  <a:gd name="T42" fmla="*/ 66 w 71"/>
                  <a:gd name="T43" fmla="*/ 49 h 65"/>
                  <a:gd name="T44" fmla="*/ 52 w 71"/>
                  <a:gd name="T45" fmla="*/ 63 h 65"/>
                  <a:gd name="T46" fmla="*/ 41 w 71"/>
                  <a:gd name="T47" fmla="*/ 77 h 65"/>
                  <a:gd name="T48" fmla="*/ 25 w 71"/>
                  <a:gd name="T49" fmla="*/ 110 h 65"/>
                  <a:gd name="T50" fmla="*/ 14 w 71"/>
                  <a:gd name="T51" fmla="*/ 140 h 65"/>
                  <a:gd name="T52" fmla="*/ 8 w 71"/>
                  <a:gd name="T53" fmla="*/ 162 h 65"/>
                  <a:gd name="T54" fmla="*/ 5 w 71"/>
                  <a:gd name="T55" fmla="*/ 170 h 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1" h="65">
                    <a:moveTo>
                      <a:pt x="2" y="62"/>
                    </a:moveTo>
                    <a:lnTo>
                      <a:pt x="0" y="65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5" y="50"/>
                    </a:lnTo>
                    <a:lnTo>
                      <a:pt x="9" y="39"/>
                    </a:lnTo>
                    <a:lnTo>
                      <a:pt x="15" y="28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34" y="10"/>
                    </a:lnTo>
                    <a:lnTo>
                      <a:pt x="41" y="8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4" y="4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3" y="11"/>
                    </a:lnTo>
                    <a:lnTo>
                      <a:pt x="24" y="18"/>
                    </a:lnTo>
                    <a:lnTo>
                      <a:pt x="19" y="23"/>
                    </a:lnTo>
                    <a:lnTo>
                      <a:pt x="15" y="28"/>
                    </a:lnTo>
                    <a:lnTo>
                      <a:pt x="9" y="40"/>
                    </a:lnTo>
                    <a:lnTo>
                      <a:pt x="5" y="51"/>
                    </a:lnTo>
                    <a:lnTo>
                      <a:pt x="3" y="5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04" name="Freeform 591"/>
              <p:cNvSpPr>
                <a:spLocks/>
              </p:cNvSpPr>
              <p:nvPr/>
            </p:nvSpPr>
            <p:spPr bwMode="auto">
              <a:xfrm>
                <a:off x="856" y="2754"/>
                <a:ext cx="36" cy="104"/>
              </a:xfrm>
              <a:custGeom>
                <a:avLst/>
                <a:gdLst>
                  <a:gd name="T0" fmla="*/ 0 w 13"/>
                  <a:gd name="T1" fmla="*/ 104 h 38"/>
                  <a:gd name="T2" fmla="*/ 0 w 13"/>
                  <a:gd name="T3" fmla="*/ 93 h 38"/>
                  <a:gd name="T4" fmla="*/ 8 w 13"/>
                  <a:gd name="T5" fmla="*/ 66 h 38"/>
                  <a:gd name="T6" fmla="*/ 17 w 13"/>
                  <a:gd name="T7" fmla="*/ 41 h 38"/>
                  <a:gd name="T8" fmla="*/ 17 w 13"/>
                  <a:gd name="T9" fmla="*/ 27 h 38"/>
                  <a:gd name="T10" fmla="*/ 22 w 13"/>
                  <a:gd name="T11" fmla="*/ 19 h 38"/>
                  <a:gd name="T12" fmla="*/ 28 w 13"/>
                  <a:gd name="T13" fmla="*/ 5 h 38"/>
                  <a:gd name="T14" fmla="*/ 36 w 13"/>
                  <a:gd name="T15" fmla="*/ 0 h 38"/>
                  <a:gd name="T16" fmla="*/ 28 w 13"/>
                  <a:gd name="T17" fmla="*/ 11 h 38"/>
                  <a:gd name="T18" fmla="*/ 22 w 13"/>
                  <a:gd name="T19" fmla="*/ 16 h 38"/>
                  <a:gd name="T20" fmla="*/ 17 w 13"/>
                  <a:gd name="T21" fmla="*/ 27 h 38"/>
                  <a:gd name="T22" fmla="*/ 17 w 13"/>
                  <a:gd name="T23" fmla="*/ 41 h 38"/>
                  <a:gd name="T24" fmla="*/ 11 w 13"/>
                  <a:gd name="T25" fmla="*/ 66 h 38"/>
                  <a:gd name="T26" fmla="*/ 3 w 13"/>
                  <a:gd name="T27" fmla="*/ 93 h 38"/>
                  <a:gd name="T28" fmla="*/ 0 w 13"/>
                  <a:gd name="T29" fmla="*/ 104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" h="38">
                    <a:moveTo>
                      <a:pt x="0" y="38"/>
                    </a:moveTo>
                    <a:lnTo>
                      <a:pt x="0" y="34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4" y="24"/>
                    </a:lnTo>
                    <a:lnTo>
                      <a:pt x="1" y="3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05" name="Freeform 592"/>
              <p:cNvSpPr>
                <a:spLocks/>
              </p:cNvSpPr>
              <p:nvPr/>
            </p:nvSpPr>
            <p:spPr bwMode="auto">
              <a:xfrm>
                <a:off x="895" y="2688"/>
                <a:ext cx="63" cy="55"/>
              </a:xfrm>
              <a:custGeom>
                <a:avLst/>
                <a:gdLst>
                  <a:gd name="T0" fmla="*/ 0 w 23"/>
                  <a:gd name="T1" fmla="*/ 55 h 20"/>
                  <a:gd name="T2" fmla="*/ 0 w 23"/>
                  <a:gd name="T3" fmla="*/ 52 h 20"/>
                  <a:gd name="T4" fmla="*/ 5 w 23"/>
                  <a:gd name="T5" fmla="*/ 47 h 20"/>
                  <a:gd name="T6" fmla="*/ 19 w 23"/>
                  <a:gd name="T7" fmla="*/ 28 h 20"/>
                  <a:gd name="T8" fmla="*/ 38 w 23"/>
                  <a:gd name="T9" fmla="*/ 14 h 20"/>
                  <a:gd name="T10" fmla="*/ 44 w 23"/>
                  <a:gd name="T11" fmla="*/ 11 h 20"/>
                  <a:gd name="T12" fmla="*/ 58 w 23"/>
                  <a:gd name="T13" fmla="*/ 0 h 20"/>
                  <a:gd name="T14" fmla="*/ 63 w 23"/>
                  <a:gd name="T15" fmla="*/ 0 h 20"/>
                  <a:gd name="T16" fmla="*/ 58 w 23"/>
                  <a:gd name="T17" fmla="*/ 6 h 20"/>
                  <a:gd name="T18" fmla="*/ 44 w 23"/>
                  <a:gd name="T19" fmla="*/ 11 h 20"/>
                  <a:gd name="T20" fmla="*/ 38 w 23"/>
                  <a:gd name="T21" fmla="*/ 19 h 20"/>
                  <a:gd name="T22" fmla="*/ 19 w 23"/>
                  <a:gd name="T23" fmla="*/ 33 h 20"/>
                  <a:gd name="T24" fmla="*/ 5 w 23"/>
                  <a:gd name="T25" fmla="*/ 47 h 20"/>
                  <a:gd name="T26" fmla="*/ 0 w 23"/>
                  <a:gd name="T27" fmla="*/ 55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lnTo>
                      <a:pt x="0" y="19"/>
                    </a:lnTo>
                    <a:lnTo>
                      <a:pt x="2" y="17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6" y="4"/>
                    </a:lnTo>
                    <a:lnTo>
                      <a:pt x="14" y="7"/>
                    </a:lnTo>
                    <a:lnTo>
                      <a:pt x="7" y="12"/>
                    </a:lnTo>
                    <a:lnTo>
                      <a:pt x="2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06" name="Freeform 593"/>
              <p:cNvSpPr>
                <a:spLocks/>
              </p:cNvSpPr>
              <p:nvPr/>
            </p:nvSpPr>
            <p:spPr bwMode="auto">
              <a:xfrm>
                <a:off x="865" y="2680"/>
                <a:ext cx="206" cy="192"/>
              </a:xfrm>
              <a:custGeom>
                <a:avLst/>
                <a:gdLst>
                  <a:gd name="T0" fmla="*/ 0 w 75"/>
                  <a:gd name="T1" fmla="*/ 187 h 70"/>
                  <a:gd name="T2" fmla="*/ 0 w 75"/>
                  <a:gd name="T3" fmla="*/ 192 h 70"/>
                  <a:gd name="T4" fmla="*/ 0 w 75"/>
                  <a:gd name="T5" fmla="*/ 187 h 70"/>
                  <a:gd name="T6" fmla="*/ 3 w 75"/>
                  <a:gd name="T7" fmla="*/ 176 h 70"/>
                  <a:gd name="T8" fmla="*/ 8 w 75"/>
                  <a:gd name="T9" fmla="*/ 154 h 70"/>
                  <a:gd name="T10" fmla="*/ 44 w 75"/>
                  <a:gd name="T11" fmla="*/ 85 h 70"/>
                  <a:gd name="T12" fmla="*/ 47 w 75"/>
                  <a:gd name="T13" fmla="*/ 74 h 70"/>
                  <a:gd name="T14" fmla="*/ 55 w 75"/>
                  <a:gd name="T15" fmla="*/ 66 h 70"/>
                  <a:gd name="T16" fmla="*/ 69 w 75"/>
                  <a:gd name="T17" fmla="*/ 55 h 70"/>
                  <a:gd name="T18" fmla="*/ 99 w 75"/>
                  <a:gd name="T19" fmla="*/ 36 h 70"/>
                  <a:gd name="T20" fmla="*/ 113 w 75"/>
                  <a:gd name="T21" fmla="*/ 30 h 70"/>
                  <a:gd name="T22" fmla="*/ 118 w 75"/>
                  <a:gd name="T23" fmla="*/ 22 h 70"/>
                  <a:gd name="T24" fmla="*/ 126 w 75"/>
                  <a:gd name="T25" fmla="*/ 16 h 70"/>
                  <a:gd name="T26" fmla="*/ 129 w 75"/>
                  <a:gd name="T27" fmla="*/ 14 h 70"/>
                  <a:gd name="T28" fmla="*/ 143 w 75"/>
                  <a:gd name="T29" fmla="*/ 8 h 70"/>
                  <a:gd name="T30" fmla="*/ 184 w 75"/>
                  <a:gd name="T31" fmla="*/ 3 h 70"/>
                  <a:gd name="T32" fmla="*/ 206 w 75"/>
                  <a:gd name="T33" fmla="*/ 0 h 70"/>
                  <a:gd name="T34" fmla="*/ 184 w 75"/>
                  <a:gd name="T35" fmla="*/ 3 h 70"/>
                  <a:gd name="T36" fmla="*/ 154 w 75"/>
                  <a:gd name="T37" fmla="*/ 5 h 70"/>
                  <a:gd name="T38" fmla="*/ 132 w 75"/>
                  <a:gd name="T39" fmla="*/ 14 h 70"/>
                  <a:gd name="T40" fmla="*/ 126 w 75"/>
                  <a:gd name="T41" fmla="*/ 16 h 70"/>
                  <a:gd name="T42" fmla="*/ 126 w 75"/>
                  <a:gd name="T43" fmla="*/ 19 h 70"/>
                  <a:gd name="T44" fmla="*/ 118 w 75"/>
                  <a:gd name="T45" fmla="*/ 27 h 70"/>
                  <a:gd name="T46" fmla="*/ 107 w 75"/>
                  <a:gd name="T47" fmla="*/ 33 h 70"/>
                  <a:gd name="T48" fmla="*/ 99 w 75"/>
                  <a:gd name="T49" fmla="*/ 41 h 70"/>
                  <a:gd name="T50" fmla="*/ 85 w 75"/>
                  <a:gd name="T51" fmla="*/ 47 h 70"/>
                  <a:gd name="T52" fmla="*/ 69 w 75"/>
                  <a:gd name="T53" fmla="*/ 58 h 70"/>
                  <a:gd name="T54" fmla="*/ 55 w 75"/>
                  <a:gd name="T55" fmla="*/ 66 h 70"/>
                  <a:gd name="T56" fmla="*/ 49 w 75"/>
                  <a:gd name="T57" fmla="*/ 77 h 70"/>
                  <a:gd name="T58" fmla="*/ 47 w 75"/>
                  <a:gd name="T59" fmla="*/ 88 h 70"/>
                  <a:gd name="T60" fmla="*/ 14 w 75"/>
                  <a:gd name="T61" fmla="*/ 154 h 70"/>
                  <a:gd name="T62" fmla="*/ 3 w 75"/>
                  <a:gd name="T63" fmla="*/ 176 h 70"/>
                  <a:gd name="T64" fmla="*/ 0 w 75"/>
                  <a:gd name="T65" fmla="*/ 187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70">
                    <a:moveTo>
                      <a:pt x="0" y="68"/>
                    </a:moveTo>
                    <a:lnTo>
                      <a:pt x="0" y="70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16" y="31"/>
                    </a:lnTo>
                    <a:lnTo>
                      <a:pt x="17" y="27"/>
                    </a:lnTo>
                    <a:lnTo>
                      <a:pt x="20" y="24"/>
                    </a:lnTo>
                    <a:lnTo>
                      <a:pt x="25" y="20"/>
                    </a:lnTo>
                    <a:lnTo>
                      <a:pt x="36" y="13"/>
                    </a:lnTo>
                    <a:lnTo>
                      <a:pt x="41" y="11"/>
                    </a:lnTo>
                    <a:lnTo>
                      <a:pt x="43" y="8"/>
                    </a:lnTo>
                    <a:lnTo>
                      <a:pt x="46" y="6"/>
                    </a:lnTo>
                    <a:lnTo>
                      <a:pt x="47" y="5"/>
                    </a:lnTo>
                    <a:lnTo>
                      <a:pt x="52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67" y="1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3" y="10"/>
                    </a:lnTo>
                    <a:lnTo>
                      <a:pt x="39" y="12"/>
                    </a:lnTo>
                    <a:lnTo>
                      <a:pt x="36" y="15"/>
                    </a:lnTo>
                    <a:lnTo>
                      <a:pt x="31" y="17"/>
                    </a:lnTo>
                    <a:lnTo>
                      <a:pt x="25" y="21"/>
                    </a:lnTo>
                    <a:lnTo>
                      <a:pt x="20" y="24"/>
                    </a:lnTo>
                    <a:lnTo>
                      <a:pt x="18" y="28"/>
                    </a:lnTo>
                    <a:lnTo>
                      <a:pt x="17" y="32"/>
                    </a:lnTo>
                    <a:lnTo>
                      <a:pt x="5" y="56"/>
                    </a:lnTo>
                    <a:lnTo>
                      <a:pt x="1" y="64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07" name="Freeform 594"/>
              <p:cNvSpPr>
                <a:spLocks/>
              </p:cNvSpPr>
              <p:nvPr/>
            </p:nvSpPr>
            <p:spPr bwMode="auto">
              <a:xfrm>
                <a:off x="873" y="2669"/>
                <a:ext cx="192" cy="145"/>
              </a:xfrm>
              <a:custGeom>
                <a:avLst/>
                <a:gdLst>
                  <a:gd name="T0" fmla="*/ 5 w 70"/>
                  <a:gd name="T1" fmla="*/ 140 h 53"/>
                  <a:gd name="T2" fmla="*/ 0 w 70"/>
                  <a:gd name="T3" fmla="*/ 145 h 53"/>
                  <a:gd name="T4" fmla="*/ 0 w 70"/>
                  <a:gd name="T5" fmla="*/ 140 h 53"/>
                  <a:gd name="T6" fmla="*/ 5 w 70"/>
                  <a:gd name="T7" fmla="*/ 140 h 53"/>
                  <a:gd name="T8" fmla="*/ 8 w 70"/>
                  <a:gd name="T9" fmla="*/ 131 h 53"/>
                  <a:gd name="T10" fmla="*/ 14 w 70"/>
                  <a:gd name="T11" fmla="*/ 112 h 53"/>
                  <a:gd name="T12" fmla="*/ 27 w 70"/>
                  <a:gd name="T13" fmla="*/ 88 h 53"/>
                  <a:gd name="T14" fmla="*/ 49 w 70"/>
                  <a:gd name="T15" fmla="*/ 60 h 53"/>
                  <a:gd name="T16" fmla="*/ 77 w 70"/>
                  <a:gd name="T17" fmla="*/ 41 h 53"/>
                  <a:gd name="T18" fmla="*/ 99 w 70"/>
                  <a:gd name="T19" fmla="*/ 27 h 53"/>
                  <a:gd name="T20" fmla="*/ 123 w 70"/>
                  <a:gd name="T21" fmla="*/ 14 h 53"/>
                  <a:gd name="T22" fmla="*/ 140 w 70"/>
                  <a:gd name="T23" fmla="*/ 3 h 53"/>
                  <a:gd name="T24" fmla="*/ 154 w 70"/>
                  <a:gd name="T25" fmla="*/ 0 h 53"/>
                  <a:gd name="T26" fmla="*/ 173 w 70"/>
                  <a:gd name="T27" fmla="*/ 0 h 53"/>
                  <a:gd name="T28" fmla="*/ 192 w 70"/>
                  <a:gd name="T29" fmla="*/ 3 h 53"/>
                  <a:gd name="T30" fmla="*/ 173 w 70"/>
                  <a:gd name="T31" fmla="*/ 3 h 53"/>
                  <a:gd name="T32" fmla="*/ 165 w 70"/>
                  <a:gd name="T33" fmla="*/ 0 h 53"/>
                  <a:gd name="T34" fmla="*/ 148 w 70"/>
                  <a:gd name="T35" fmla="*/ 3 h 53"/>
                  <a:gd name="T36" fmla="*/ 132 w 70"/>
                  <a:gd name="T37" fmla="*/ 11 h 53"/>
                  <a:gd name="T38" fmla="*/ 123 w 70"/>
                  <a:gd name="T39" fmla="*/ 14 h 53"/>
                  <a:gd name="T40" fmla="*/ 99 w 70"/>
                  <a:gd name="T41" fmla="*/ 30 h 53"/>
                  <a:gd name="T42" fmla="*/ 77 w 70"/>
                  <a:gd name="T43" fmla="*/ 44 h 53"/>
                  <a:gd name="T44" fmla="*/ 49 w 70"/>
                  <a:gd name="T45" fmla="*/ 60 h 53"/>
                  <a:gd name="T46" fmla="*/ 33 w 70"/>
                  <a:gd name="T47" fmla="*/ 88 h 53"/>
                  <a:gd name="T48" fmla="*/ 19 w 70"/>
                  <a:gd name="T49" fmla="*/ 112 h 53"/>
                  <a:gd name="T50" fmla="*/ 8 w 70"/>
                  <a:gd name="T51" fmla="*/ 131 h 53"/>
                  <a:gd name="T52" fmla="*/ 5 w 70"/>
                  <a:gd name="T53" fmla="*/ 140 h 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0" h="53">
                    <a:moveTo>
                      <a:pt x="2" y="51"/>
                    </a:moveTo>
                    <a:lnTo>
                      <a:pt x="0" y="53"/>
                    </a:lnTo>
                    <a:lnTo>
                      <a:pt x="0" y="51"/>
                    </a:lnTo>
                    <a:lnTo>
                      <a:pt x="2" y="51"/>
                    </a:lnTo>
                    <a:lnTo>
                      <a:pt x="3" y="48"/>
                    </a:lnTo>
                    <a:lnTo>
                      <a:pt x="5" y="41"/>
                    </a:lnTo>
                    <a:lnTo>
                      <a:pt x="10" y="3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6" y="10"/>
                    </a:lnTo>
                    <a:lnTo>
                      <a:pt x="45" y="5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63" y="1"/>
                    </a:lnTo>
                    <a:lnTo>
                      <a:pt x="60" y="0"/>
                    </a:lnTo>
                    <a:lnTo>
                      <a:pt x="54" y="1"/>
                    </a:lnTo>
                    <a:lnTo>
                      <a:pt x="48" y="4"/>
                    </a:lnTo>
                    <a:lnTo>
                      <a:pt x="45" y="5"/>
                    </a:lnTo>
                    <a:lnTo>
                      <a:pt x="36" y="11"/>
                    </a:lnTo>
                    <a:lnTo>
                      <a:pt x="28" y="16"/>
                    </a:lnTo>
                    <a:lnTo>
                      <a:pt x="18" y="22"/>
                    </a:lnTo>
                    <a:lnTo>
                      <a:pt x="12" y="32"/>
                    </a:lnTo>
                    <a:lnTo>
                      <a:pt x="7" y="41"/>
                    </a:lnTo>
                    <a:lnTo>
                      <a:pt x="3" y="48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08" name="Freeform 595"/>
              <p:cNvSpPr>
                <a:spLocks/>
              </p:cNvSpPr>
              <p:nvPr/>
            </p:nvSpPr>
            <p:spPr bwMode="auto">
              <a:xfrm>
                <a:off x="870" y="2853"/>
                <a:ext cx="11" cy="38"/>
              </a:xfrm>
              <a:custGeom>
                <a:avLst/>
                <a:gdLst>
                  <a:gd name="T0" fmla="*/ 3 w 4"/>
                  <a:gd name="T1" fmla="*/ 33 h 14"/>
                  <a:gd name="T2" fmla="*/ 3 w 4"/>
                  <a:gd name="T3" fmla="*/ 38 h 14"/>
                  <a:gd name="T4" fmla="*/ 0 w 4"/>
                  <a:gd name="T5" fmla="*/ 33 h 14"/>
                  <a:gd name="T6" fmla="*/ 8 w 4"/>
                  <a:gd name="T7" fmla="*/ 11 h 14"/>
                  <a:gd name="T8" fmla="*/ 11 w 4"/>
                  <a:gd name="T9" fmla="*/ 3 h 14"/>
                  <a:gd name="T10" fmla="*/ 11 w 4"/>
                  <a:gd name="T11" fmla="*/ 0 h 14"/>
                  <a:gd name="T12" fmla="*/ 11 w 4"/>
                  <a:gd name="T13" fmla="*/ 3 h 14"/>
                  <a:gd name="T14" fmla="*/ 11 w 4"/>
                  <a:gd name="T15" fmla="*/ 11 h 14"/>
                  <a:gd name="T16" fmla="*/ 3 w 4"/>
                  <a:gd name="T17" fmla="*/ 3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14">
                    <a:moveTo>
                      <a:pt x="1" y="12"/>
                    </a:moveTo>
                    <a:lnTo>
                      <a:pt x="1" y="14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09" name="Freeform 596"/>
              <p:cNvSpPr>
                <a:spLocks/>
              </p:cNvSpPr>
              <p:nvPr/>
            </p:nvSpPr>
            <p:spPr bwMode="auto">
              <a:xfrm>
                <a:off x="884" y="2696"/>
                <a:ext cx="211" cy="198"/>
              </a:xfrm>
              <a:custGeom>
                <a:avLst/>
                <a:gdLst>
                  <a:gd name="T0" fmla="*/ 3 w 77"/>
                  <a:gd name="T1" fmla="*/ 190 h 72"/>
                  <a:gd name="T2" fmla="*/ 0 w 77"/>
                  <a:gd name="T3" fmla="*/ 198 h 72"/>
                  <a:gd name="T4" fmla="*/ 0 w 77"/>
                  <a:gd name="T5" fmla="*/ 190 h 72"/>
                  <a:gd name="T6" fmla="*/ 8 w 77"/>
                  <a:gd name="T7" fmla="*/ 154 h 72"/>
                  <a:gd name="T8" fmla="*/ 16 w 77"/>
                  <a:gd name="T9" fmla="*/ 116 h 72"/>
                  <a:gd name="T10" fmla="*/ 25 w 77"/>
                  <a:gd name="T11" fmla="*/ 99 h 72"/>
                  <a:gd name="T12" fmla="*/ 38 w 77"/>
                  <a:gd name="T13" fmla="*/ 83 h 72"/>
                  <a:gd name="T14" fmla="*/ 49 w 77"/>
                  <a:gd name="T15" fmla="*/ 61 h 72"/>
                  <a:gd name="T16" fmla="*/ 60 w 77"/>
                  <a:gd name="T17" fmla="*/ 47 h 72"/>
                  <a:gd name="T18" fmla="*/ 74 w 77"/>
                  <a:gd name="T19" fmla="*/ 33 h 72"/>
                  <a:gd name="T20" fmla="*/ 88 w 77"/>
                  <a:gd name="T21" fmla="*/ 28 h 72"/>
                  <a:gd name="T22" fmla="*/ 112 w 77"/>
                  <a:gd name="T23" fmla="*/ 17 h 72"/>
                  <a:gd name="T24" fmla="*/ 123 w 77"/>
                  <a:gd name="T25" fmla="*/ 14 h 72"/>
                  <a:gd name="T26" fmla="*/ 142 w 77"/>
                  <a:gd name="T27" fmla="*/ 6 h 72"/>
                  <a:gd name="T28" fmla="*/ 164 w 77"/>
                  <a:gd name="T29" fmla="*/ 3 h 72"/>
                  <a:gd name="T30" fmla="*/ 184 w 77"/>
                  <a:gd name="T31" fmla="*/ 0 h 72"/>
                  <a:gd name="T32" fmla="*/ 211 w 77"/>
                  <a:gd name="T33" fmla="*/ 0 h 72"/>
                  <a:gd name="T34" fmla="*/ 184 w 77"/>
                  <a:gd name="T35" fmla="*/ 0 h 72"/>
                  <a:gd name="T36" fmla="*/ 153 w 77"/>
                  <a:gd name="T37" fmla="*/ 6 h 72"/>
                  <a:gd name="T38" fmla="*/ 129 w 77"/>
                  <a:gd name="T39" fmla="*/ 11 h 72"/>
                  <a:gd name="T40" fmla="*/ 121 w 77"/>
                  <a:gd name="T41" fmla="*/ 14 h 72"/>
                  <a:gd name="T42" fmla="*/ 112 w 77"/>
                  <a:gd name="T43" fmla="*/ 17 h 72"/>
                  <a:gd name="T44" fmla="*/ 88 w 77"/>
                  <a:gd name="T45" fmla="*/ 30 h 72"/>
                  <a:gd name="T46" fmla="*/ 74 w 77"/>
                  <a:gd name="T47" fmla="*/ 39 h 72"/>
                  <a:gd name="T48" fmla="*/ 60 w 77"/>
                  <a:gd name="T49" fmla="*/ 50 h 72"/>
                  <a:gd name="T50" fmla="*/ 49 w 77"/>
                  <a:gd name="T51" fmla="*/ 63 h 72"/>
                  <a:gd name="T52" fmla="*/ 38 w 77"/>
                  <a:gd name="T53" fmla="*/ 83 h 72"/>
                  <a:gd name="T54" fmla="*/ 25 w 77"/>
                  <a:gd name="T55" fmla="*/ 102 h 72"/>
                  <a:gd name="T56" fmla="*/ 16 w 77"/>
                  <a:gd name="T57" fmla="*/ 118 h 72"/>
                  <a:gd name="T58" fmla="*/ 8 w 77"/>
                  <a:gd name="T59" fmla="*/ 154 h 72"/>
                  <a:gd name="T60" fmla="*/ 3 w 77"/>
                  <a:gd name="T61" fmla="*/ 190 h 7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7" h="72">
                    <a:moveTo>
                      <a:pt x="1" y="69"/>
                    </a:moveTo>
                    <a:lnTo>
                      <a:pt x="0" y="72"/>
                    </a:lnTo>
                    <a:lnTo>
                      <a:pt x="0" y="69"/>
                    </a:lnTo>
                    <a:lnTo>
                      <a:pt x="3" y="56"/>
                    </a:lnTo>
                    <a:lnTo>
                      <a:pt x="6" y="42"/>
                    </a:lnTo>
                    <a:lnTo>
                      <a:pt x="9" y="36"/>
                    </a:lnTo>
                    <a:lnTo>
                      <a:pt x="14" y="30"/>
                    </a:lnTo>
                    <a:lnTo>
                      <a:pt x="18" y="22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10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7" y="0"/>
                    </a:lnTo>
                    <a:lnTo>
                      <a:pt x="67" y="0"/>
                    </a:lnTo>
                    <a:lnTo>
                      <a:pt x="56" y="2"/>
                    </a:lnTo>
                    <a:lnTo>
                      <a:pt x="47" y="4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7" y="14"/>
                    </a:lnTo>
                    <a:lnTo>
                      <a:pt x="22" y="18"/>
                    </a:lnTo>
                    <a:lnTo>
                      <a:pt x="18" y="23"/>
                    </a:lnTo>
                    <a:lnTo>
                      <a:pt x="14" y="30"/>
                    </a:lnTo>
                    <a:lnTo>
                      <a:pt x="9" y="37"/>
                    </a:lnTo>
                    <a:lnTo>
                      <a:pt x="6" y="43"/>
                    </a:lnTo>
                    <a:lnTo>
                      <a:pt x="3" y="5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0" name="Freeform 597"/>
              <p:cNvSpPr>
                <a:spLocks/>
              </p:cNvSpPr>
              <p:nvPr/>
            </p:nvSpPr>
            <p:spPr bwMode="auto">
              <a:xfrm>
                <a:off x="892" y="2707"/>
                <a:ext cx="214" cy="203"/>
              </a:xfrm>
              <a:custGeom>
                <a:avLst/>
                <a:gdLst>
                  <a:gd name="T0" fmla="*/ 0 w 78"/>
                  <a:gd name="T1" fmla="*/ 192 h 74"/>
                  <a:gd name="T2" fmla="*/ 0 w 78"/>
                  <a:gd name="T3" fmla="*/ 198 h 74"/>
                  <a:gd name="T4" fmla="*/ 3 w 78"/>
                  <a:gd name="T5" fmla="*/ 203 h 74"/>
                  <a:gd name="T6" fmla="*/ 0 w 78"/>
                  <a:gd name="T7" fmla="*/ 198 h 74"/>
                  <a:gd name="T8" fmla="*/ 0 w 78"/>
                  <a:gd name="T9" fmla="*/ 192 h 74"/>
                  <a:gd name="T10" fmla="*/ 3 w 78"/>
                  <a:gd name="T11" fmla="*/ 184 h 74"/>
                  <a:gd name="T12" fmla="*/ 8 w 78"/>
                  <a:gd name="T13" fmla="*/ 159 h 74"/>
                  <a:gd name="T14" fmla="*/ 19 w 78"/>
                  <a:gd name="T15" fmla="*/ 121 h 74"/>
                  <a:gd name="T16" fmla="*/ 33 w 78"/>
                  <a:gd name="T17" fmla="*/ 80 h 74"/>
                  <a:gd name="T18" fmla="*/ 47 w 78"/>
                  <a:gd name="T19" fmla="*/ 63 h 74"/>
                  <a:gd name="T20" fmla="*/ 60 w 78"/>
                  <a:gd name="T21" fmla="*/ 47 h 74"/>
                  <a:gd name="T22" fmla="*/ 74 w 78"/>
                  <a:gd name="T23" fmla="*/ 33 h 74"/>
                  <a:gd name="T24" fmla="*/ 88 w 78"/>
                  <a:gd name="T25" fmla="*/ 22 h 74"/>
                  <a:gd name="T26" fmla="*/ 112 w 78"/>
                  <a:gd name="T27" fmla="*/ 14 h 74"/>
                  <a:gd name="T28" fmla="*/ 121 w 78"/>
                  <a:gd name="T29" fmla="*/ 14 h 74"/>
                  <a:gd name="T30" fmla="*/ 145 w 78"/>
                  <a:gd name="T31" fmla="*/ 5 h 74"/>
                  <a:gd name="T32" fmla="*/ 167 w 78"/>
                  <a:gd name="T33" fmla="*/ 3 h 74"/>
                  <a:gd name="T34" fmla="*/ 187 w 78"/>
                  <a:gd name="T35" fmla="*/ 0 h 74"/>
                  <a:gd name="T36" fmla="*/ 214 w 78"/>
                  <a:gd name="T37" fmla="*/ 0 h 74"/>
                  <a:gd name="T38" fmla="*/ 187 w 78"/>
                  <a:gd name="T39" fmla="*/ 3 h 74"/>
                  <a:gd name="T40" fmla="*/ 154 w 78"/>
                  <a:gd name="T41" fmla="*/ 5 h 74"/>
                  <a:gd name="T42" fmla="*/ 121 w 78"/>
                  <a:gd name="T43" fmla="*/ 14 h 74"/>
                  <a:gd name="T44" fmla="*/ 112 w 78"/>
                  <a:gd name="T45" fmla="*/ 16 h 74"/>
                  <a:gd name="T46" fmla="*/ 88 w 78"/>
                  <a:gd name="T47" fmla="*/ 27 h 74"/>
                  <a:gd name="T48" fmla="*/ 74 w 78"/>
                  <a:gd name="T49" fmla="*/ 36 h 74"/>
                  <a:gd name="T50" fmla="*/ 60 w 78"/>
                  <a:gd name="T51" fmla="*/ 49 h 74"/>
                  <a:gd name="T52" fmla="*/ 47 w 78"/>
                  <a:gd name="T53" fmla="*/ 63 h 74"/>
                  <a:gd name="T54" fmla="*/ 36 w 78"/>
                  <a:gd name="T55" fmla="*/ 85 h 74"/>
                  <a:gd name="T56" fmla="*/ 22 w 78"/>
                  <a:gd name="T57" fmla="*/ 126 h 74"/>
                  <a:gd name="T58" fmla="*/ 14 w 78"/>
                  <a:gd name="T59" fmla="*/ 159 h 74"/>
                  <a:gd name="T60" fmla="*/ 5 w 78"/>
                  <a:gd name="T61" fmla="*/ 187 h 74"/>
                  <a:gd name="T62" fmla="*/ 0 w 78"/>
                  <a:gd name="T63" fmla="*/ 192 h 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8" h="74">
                    <a:moveTo>
                      <a:pt x="0" y="70"/>
                    </a:moveTo>
                    <a:lnTo>
                      <a:pt x="0" y="72"/>
                    </a:lnTo>
                    <a:lnTo>
                      <a:pt x="1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1" y="67"/>
                    </a:lnTo>
                    <a:lnTo>
                      <a:pt x="3" y="58"/>
                    </a:lnTo>
                    <a:lnTo>
                      <a:pt x="7" y="44"/>
                    </a:lnTo>
                    <a:lnTo>
                      <a:pt x="12" y="29"/>
                    </a:lnTo>
                    <a:lnTo>
                      <a:pt x="17" y="23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8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53" y="2"/>
                    </a:lnTo>
                    <a:lnTo>
                      <a:pt x="61" y="1"/>
                    </a:lnTo>
                    <a:lnTo>
                      <a:pt x="68" y="0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6" y="2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0"/>
                    </a:lnTo>
                    <a:lnTo>
                      <a:pt x="27" y="13"/>
                    </a:lnTo>
                    <a:lnTo>
                      <a:pt x="22" y="18"/>
                    </a:lnTo>
                    <a:lnTo>
                      <a:pt x="17" y="23"/>
                    </a:lnTo>
                    <a:lnTo>
                      <a:pt x="13" y="31"/>
                    </a:lnTo>
                    <a:lnTo>
                      <a:pt x="8" y="46"/>
                    </a:lnTo>
                    <a:lnTo>
                      <a:pt x="5" y="58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1" name="Freeform 598"/>
              <p:cNvSpPr>
                <a:spLocks/>
              </p:cNvSpPr>
              <p:nvPr/>
            </p:nvSpPr>
            <p:spPr bwMode="auto">
              <a:xfrm>
                <a:off x="906" y="2713"/>
                <a:ext cx="178" cy="211"/>
              </a:xfrm>
              <a:custGeom>
                <a:avLst/>
                <a:gdLst>
                  <a:gd name="T0" fmla="*/ 3 w 65"/>
                  <a:gd name="T1" fmla="*/ 200 h 77"/>
                  <a:gd name="T2" fmla="*/ 0 w 65"/>
                  <a:gd name="T3" fmla="*/ 206 h 77"/>
                  <a:gd name="T4" fmla="*/ 0 w 65"/>
                  <a:gd name="T5" fmla="*/ 211 h 77"/>
                  <a:gd name="T6" fmla="*/ 0 w 65"/>
                  <a:gd name="T7" fmla="*/ 206 h 77"/>
                  <a:gd name="T8" fmla="*/ 0 w 65"/>
                  <a:gd name="T9" fmla="*/ 200 h 77"/>
                  <a:gd name="T10" fmla="*/ 3 w 65"/>
                  <a:gd name="T11" fmla="*/ 167 h 77"/>
                  <a:gd name="T12" fmla="*/ 8 w 65"/>
                  <a:gd name="T13" fmla="*/ 134 h 77"/>
                  <a:gd name="T14" fmla="*/ 27 w 65"/>
                  <a:gd name="T15" fmla="*/ 96 h 77"/>
                  <a:gd name="T16" fmla="*/ 33 w 65"/>
                  <a:gd name="T17" fmla="*/ 79 h 77"/>
                  <a:gd name="T18" fmla="*/ 47 w 65"/>
                  <a:gd name="T19" fmla="*/ 60 h 77"/>
                  <a:gd name="T20" fmla="*/ 58 w 65"/>
                  <a:gd name="T21" fmla="*/ 52 h 77"/>
                  <a:gd name="T22" fmla="*/ 71 w 65"/>
                  <a:gd name="T23" fmla="*/ 41 h 77"/>
                  <a:gd name="T24" fmla="*/ 90 w 65"/>
                  <a:gd name="T25" fmla="*/ 27 h 77"/>
                  <a:gd name="T26" fmla="*/ 101 w 65"/>
                  <a:gd name="T27" fmla="*/ 25 h 77"/>
                  <a:gd name="T28" fmla="*/ 118 w 65"/>
                  <a:gd name="T29" fmla="*/ 16 h 77"/>
                  <a:gd name="T30" fmla="*/ 134 w 65"/>
                  <a:gd name="T31" fmla="*/ 11 h 77"/>
                  <a:gd name="T32" fmla="*/ 156 w 65"/>
                  <a:gd name="T33" fmla="*/ 3 h 77"/>
                  <a:gd name="T34" fmla="*/ 178 w 65"/>
                  <a:gd name="T35" fmla="*/ 0 h 77"/>
                  <a:gd name="T36" fmla="*/ 156 w 65"/>
                  <a:gd name="T37" fmla="*/ 3 h 77"/>
                  <a:gd name="T38" fmla="*/ 129 w 65"/>
                  <a:gd name="T39" fmla="*/ 14 h 77"/>
                  <a:gd name="T40" fmla="*/ 99 w 65"/>
                  <a:gd name="T41" fmla="*/ 27 h 77"/>
                  <a:gd name="T42" fmla="*/ 90 w 65"/>
                  <a:gd name="T43" fmla="*/ 30 h 77"/>
                  <a:gd name="T44" fmla="*/ 71 w 65"/>
                  <a:gd name="T45" fmla="*/ 44 h 77"/>
                  <a:gd name="T46" fmla="*/ 58 w 65"/>
                  <a:gd name="T47" fmla="*/ 55 h 77"/>
                  <a:gd name="T48" fmla="*/ 47 w 65"/>
                  <a:gd name="T49" fmla="*/ 66 h 77"/>
                  <a:gd name="T50" fmla="*/ 36 w 65"/>
                  <a:gd name="T51" fmla="*/ 82 h 77"/>
                  <a:gd name="T52" fmla="*/ 27 w 65"/>
                  <a:gd name="T53" fmla="*/ 99 h 77"/>
                  <a:gd name="T54" fmla="*/ 14 w 65"/>
                  <a:gd name="T55" fmla="*/ 137 h 77"/>
                  <a:gd name="T56" fmla="*/ 5 w 65"/>
                  <a:gd name="T57" fmla="*/ 167 h 77"/>
                  <a:gd name="T58" fmla="*/ 3 w 65"/>
                  <a:gd name="T59" fmla="*/ 200 h 7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" h="77">
                    <a:moveTo>
                      <a:pt x="1" y="73"/>
                    </a:moveTo>
                    <a:lnTo>
                      <a:pt x="0" y="75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3" y="49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7" y="22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9" y="4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57" y="1"/>
                    </a:lnTo>
                    <a:lnTo>
                      <a:pt x="47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3" y="30"/>
                    </a:lnTo>
                    <a:lnTo>
                      <a:pt x="10" y="36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2" name="Freeform 599"/>
              <p:cNvSpPr>
                <a:spLocks/>
              </p:cNvSpPr>
              <p:nvPr/>
            </p:nvSpPr>
            <p:spPr bwMode="auto">
              <a:xfrm>
                <a:off x="914" y="2773"/>
                <a:ext cx="58" cy="165"/>
              </a:xfrm>
              <a:custGeom>
                <a:avLst/>
                <a:gdLst>
                  <a:gd name="T0" fmla="*/ 6 w 21"/>
                  <a:gd name="T1" fmla="*/ 160 h 60"/>
                  <a:gd name="T2" fmla="*/ 6 w 21"/>
                  <a:gd name="T3" fmla="*/ 162 h 60"/>
                  <a:gd name="T4" fmla="*/ 0 w 21"/>
                  <a:gd name="T5" fmla="*/ 165 h 60"/>
                  <a:gd name="T6" fmla="*/ 0 w 21"/>
                  <a:gd name="T7" fmla="*/ 162 h 60"/>
                  <a:gd name="T8" fmla="*/ 0 w 21"/>
                  <a:gd name="T9" fmla="*/ 160 h 60"/>
                  <a:gd name="T10" fmla="*/ 14 w 21"/>
                  <a:gd name="T11" fmla="*/ 96 h 60"/>
                  <a:gd name="T12" fmla="*/ 22 w 21"/>
                  <a:gd name="T13" fmla="*/ 55 h 60"/>
                  <a:gd name="T14" fmla="*/ 25 w 21"/>
                  <a:gd name="T15" fmla="*/ 41 h 60"/>
                  <a:gd name="T16" fmla="*/ 28 w 21"/>
                  <a:gd name="T17" fmla="*/ 39 h 60"/>
                  <a:gd name="T18" fmla="*/ 36 w 21"/>
                  <a:gd name="T19" fmla="*/ 28 h 60"/>
                  <a:gd name="T20" fmla="*/ 50 w 21"/>
                  <a:gd name="T21" fmla="*/ 11 h 60"/>
                  <a:gd name="T22" fmla="*/ 58 w 21"/>
                  <a:gd name="T23" fmla="*/ 0 h 60"/>
                  <a:gd name="T24" fmla="*/ 50 w 21"/>
                  <a:gd name="T25" fmla="*/ 11 h 60"/>
                  <a:gd name="T26" fmla="*/ 39 w 21"/>
                  <a:gd name="T27" fmla="*/ 25 h 60"/>
                  <a:gd name="T28" fmla="*/ 28 w 21"/>
                  <a:gd name="T29" fmla="*/ 39 h 60"/>
                  <a:gd name="T30" fmla="*/ 28 w 21"/>
                  <a:gd name="T31" fmla="*/ 47 h 60"/>
                  <a:gd name="T32" fmla="*/ 25 w 21"/>
                  <a:gd name="T33" fmla="*/ 61 h 60"/>
                  <a:gd name="T34" fmla="*/ 14 w 21"/>
                  <a:gd name="T35" fmla="*/ 99 h 60"/>
                  <a:gd name="T36" fmla="*/ 6 w 21"/>
                  <a:gd name="T37" fmla="*/ 16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" h="60">
                    <a:moveTo>
                      <a:pt x="2" y="58"/>
                    </a:moveTo>
                    <a:lnTo>
                      <a:pt x="2" y="59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5" y="35"/>
                    </a:lnTo>
                    <a:lnTo>
                      <a:pt x="8" y="20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0"/>
                    </a:lnTo>
                    <a:lnTo>
                      <a:pt x="18" y="4"/>
                    </a:lnTo>
                    <a:lnTo>
                      <a:pt x="21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10" y="17"/>
                    </a:lnTo>
                    <a:lnTo>
                      <a:pt x="9" y="22"/>
                    </a:lnTo>
                    <a:lnTo>
                      <a:pt x="5" y="36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3" name="Freeform 600"/>
              <p:cNvSpPr>
                <a:spLocks/>
              </p:cNvSpPr>
              <p:nvPr/>
            </p:nvSpPr>
            <p:spPr bwMode="auto">
              <a:xfrm>
                <a:off x="928" y="2724"/>
                <a:ext cx="197" cy="225"/>
              </a:xfrm>
              <a:custGeom>
                <a:avLst/>
                <a:gdLst>
                  <a:gd name="T0" fmla="*/ 189 w 72"/>
                  <a:gd name="T1" fmla="*/ 0 h 82"/>
                  <a:gd name="T2" fmla="*/ 192 w 72"/>
                  <a:gd name="T3" fmla="*/ 0 h 82"/>
                  <a:gd name="T4" fmla="*/ 197 w 72"/>
                  <a:gd name="T5" fmla="*/ 0 h 82"/>
                  <a:gd name="T6" fmla="*/ 192 w 72"/>
                  <a:gd name="T7" fmla="*/ 3 h 82"/>
                  <a:gd name="T8" fmla="*/ 189 w 72"/>
                  <a:gd name="T9" fmla="*/ 3 h 82"/>
                  <a:gd name="T10" fmla="*/ 178 w 72"/>
                  <a:gd name="T11" fmla="*/ 3 h 82"/>
                  <a:gd name="T12" fmla="*/ 150 w 72"/>
                  <a:gd name="T13" fmla="*/ 3 h 82"/>
                  <a:gd name="T14" fmla="*/ 112 w 72"/>
                  <a:gd name="T15" fmla="*/ 14 h 82"/>
                  <a:gd name="T16" fmla="*/ 93 w 72"/>
                  <a:gd name="T17" fmla="*/ 19 h 82"/>
                  <a:gd name="T18" fmla="*/ 71 w 72"/>
                  <a:gd name="T19" fmla="*/ 30 h 82"/>
                  <a:gd name="T20" fmla="*/ 55 w 72"/>
                  <a:gd name="T21" fmla="*/ 47 h 82"/>
                  <a:gd name="T22" fmla="*/ 44 w 72"/>
                  <a:gd name="T23" fmla="*/ 63 h 82"/>
                  <a:gd name="T24" fmla="*/ 25 w 72"/>
                  <a:gd name="T25" fmla="*/ 99 h 82"/>
                  <a:gd name="T26" fmla="*/ 16 w 72"/>
                  <a:gd name="T27" fmla="*/ 123 h 82"/>
                  <a:gd name="T28" fmla="*/ 14 w 72"/>
                  <a:gd name="T29" fmla="*/ 132 h 82"/>
                  <a:gd name="T30" fmla="*/ 11 w 72"/>
                  <a:gd name="T31" fmla="*/ 156 h 82"/>
                  <a:gd name="T32" fmla="*/ 5 w 72"/>
                  <a:gd name="T33" fmla="*/ 198 h 82"/>
                  <a:gd name="T34" fmla="*/ 5 w 72"/>
                  <a:gd name="T35" fmla="*/ 225 h 82"/>
                  <a:gd name="T36" fmla="*/ 0 w 72"/>
                  <a:gd name="T37" fmla="*/ 198 h 82"/>
                  <a:gd name="T38" fmla="*/ 8 w 72"/>
                  <a:gd name="T39" fmla="*/ 162 h 82"/>
                  <a:gd name="T40" fmla="*/ 14 w 72"/>
                  <a:gd name="T41" fmla="*/ 129 h 82"/>
                  <a:gd name="T42" fmla="*/ 16 w 72"/>
                  <a:gd name="T43" fmla="*/ 118 h 82"/>
                  <a:gd name="T44" fmla="*/ 25 w 72"/>
                  <a:gd name="T45" fmla="*/ 96 h 82"/>
                  <a:gd name="T46" fmla="*/ 44 w 72"/>
                  <a:gd name="T47" fmla="*/ 60 h 82"/>
                  <a:gd name="T48" fmla="*/ 57 w 72"/>
                  <a:gd name="T49" fmla="*/ 44 h 82"/>
                  <a:gd name="T50" fmla="*/ 71 w 72"/>
                  <a:gd name="T51" fmla="*/ 30 h 82"/>
                  <a:gd name="T52" fmla="*/ 93 w 72"/>
                  <a:gd name="T53" fmla="*/ 16 h 82"/>
                  <a:gd name="T54" fmla="*/ 112 w 72"/>
                  <a:gd name="T55" fmla="*/ 11 h 82"/>
                  <a:gd name="T56" fmla="*/ 150 w 72"/>
                  <a:gd name="T57" fmla="*/ 3 h 82"/>
                  <a:gd name="T58" fmla="*/ 178 w 72"/>
                  <a:gd name="T59" fmla="*/ 0 h 82"/>
                  <a:gd name="T60" fmla="*/ 189 w 72"/>
                  <a:gd name="T61" fmla="*/ 0 h 8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2" h="82">
                    <a:moveTo>
                      <a:pt x="69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55" y="1"/>
                    </a:lnTo>
                    <a:lnTo>
                      <a:pt x="41" y="5"/>
                    </a:lnTo>
                    <a:lnTo>
                      <a:pt x="34" y="7"/>
                    </a:lnTo>
                    <a:lnTo>
                      <a:pt x="26" y="11"/>
                    </a:lnTo>
                    <a:lnTo>
                      <a:pt x="20" y="17"/>
                    </a:lnTo>
                    <a:lnTo>
                      <a:pt x="16" y="23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5" y="48"/>
                    </a:lnTo>
                    <a:lnTo>
                      <a:pt x="4" y="57"/>
                    </a:lnTo>
                    <a:lnTo>
                      <a:pt x="2" y="72"/>
                    </a:lnTo>
                    <a:lnTo>
                      <a:pt x="2" y="82"/>
                    </a:lnTo>
                    <a:lnTo>
                      <a:pt x="0" y="72"/>
                    </a:lnTo>
                    <a:lnTo>
                      <a:pt x="3" y="59"/>
                    </a:lnTo>
                    <a:lnTo>
                      <a:pt x="5" y="47"/>
                    </a:lnTo>
                    <a:lnTo>
                      <a:pt x="6" y="43"/>
                    </a:lnTo>
                    <a:lnTo>
                      <a:pt x="9" y="35"/>
                    </a:lnTo>
                    <a:lnTo>
                      <a:pt x="16" y="22"/>
                    </a:lnTo>
                    <a:lnTo>
                      <a:pt x="21" y="16"/>
                    </a:lnTo>
                    <a:lnTo>
                      <a:pt x="26" y="11"/>
                    </a:lnTo>
                    <a:lnTo>
                      <a:pt x="34" y="6"/>
                    </a:lnTo>
                    <a:lnTo>
                      <a:pt x="41" y="4"/>
                    </a:lnTo>
                    <a:lnTo>
                      <a:pt x="55" y="1"/>
                    </a:lnTo>
                    <a:lnTo>
                      <a:pt x="65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4" name="Freeform 601"/>
              <p:cNvSpPr>
                <a:spLocks/>
              </p:cNvSpPr>
              <p:nvPr/>
            </p:nvSpPr>
            <p:spPr bwMode="auto">
              <a:xfrm>
                <a:off x="942" y="2897"/>
                <a:ext cx="2" cy="63"/>
              </a:xfrm>
              <a:custGeom>
                <a:avLst/>
                <a:gdLst>
                  <a:gd name="T0" fmla="*/ 2 w 1"/>
                  <a:gd name="T1" fmla="*/ 63 h 23"/>
                  <a:gd name="T2" fmla="*/ 0 w 1"/>
                  <a:gd name="T3" fmla="*/ 63 h 23"/>
                  <a:gd name="T4" fmla="*/ 2 w 1"/>
                  <a:gd name="T5" fmla="*/ 38 h 23"/>
                  <a:gd name="T6" fmla="*/ 2 w 1"/>
                  <a:gd name="T7" fmla="*/ 16 h 23"/>
                  <a:gd name="T8" fmla="*/ 0 w 1"/>
                  <a:gd name="T9" fmla="*/ 8 h 23"/>
                  <a:gd name="T10" fmla="*/ 2 w 1"/>
                  <a:gd name="T11" fmla="*/ 0 h 23"/>
                  <a:gd name="T12" fmla="*/ 2 w 1"/>
                  <a:gd name="T13" fmla="*/ 8 h 23"/>
                  <a:gd name="T14" fmla="*/ 2 w 1"/>
                  <a:gd name="T15" fmla="*/ 16 h 23"/>
                  <a:gd name="T16" fmla="*/ 2 w 1"/>
                  <a:gd name="T17" fmla="*/ 38 h 23"/>
                  <a:gd name="T18" fmla="*/ 2 w 1"/>
                  <a:gd name="T19" fmla="*/ 63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" h="23">
                    <a:moveTo>
                      <a:pt x="1" y="23"/>
                    </a:moveTo>
                    <a:lnTo>
                      <a:pt x="0" y="23"/>
                    </a:lnTo>
                    <a:lnTo>
                      <a:pt x="1" y="14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5" name="Freeform 602"/>
              <p:cNvSpPr>
                <a:spLocks/>
              </p:cNvSpPr>
              <p:nvPr/>
            </p:nvSpPr>
            <p:spPr bwMode="auto">
              <a:xfrm>
                <a:off x="942" y="2757"/>
                <a:ext cx="96" cy="126"/>
              </a:xfrm>
              <a:custGeom>
                <a:avLst/>
                <a:gdLst>
                  <a:gd name="T0" fmla="*/ 3 w 35"/>
                  <a:gd name="T1" fmla="*/ 123 h 46"/>
                  <a:gd name="T2" fmla="*/ 0 w 35"/>
                  <a:gd name="T3" fmla="*/ 126 h 46"/>
                  <a:gd name="T4" fmla="*/ 0 w 35"/>
                  <a:gd name="T5" fmla="*/ 123 h 46"/>
                  <a:gd name="T6" fmla="*/ 0 w 35"/>
                  <a:gd name="T7" fmla="*/ 121 h 46"/>
                  <a:gd name="T8" fmla="*/ 8 w 35"/>
                  <a:gd name="T9" fmla="*/ 101 h 46"/>
                  <a:gd name="T10" fmla="*/ 22 w 35"/>
                  <a:gd name="T11" fmla="*/ 66 h 46"/>
                  <a:gd name="T12" fmla="*/ 27 w 35"/>
                  <a:gd name="T13" fmla="*/ 44 h 46"/>
                  <a:gd name="T14" fmla="*/ 41 w 35"/>
                  <a:gd name="T15" fmla="*/ 30 h 46"/>
                  <a:gd name="T16" fmla="*/ 55 w 35"/>
                  <a:gd name="T17" fmla="*/ 16 h 46"/>
                  <a:gd name="T18" fmla="*/ 82 w 35"/>
                  <a:gd name="T19" fmla="*/ 8 h 46"/>
                  <a:gd name="T20" fmla="*/ 96 w 35"/>
                  <a:gd name="T21" fmla="*/ 0 h 46"/>
                  <a:gd name="T22" fmla="*/ 82 w 35"/>
                  <a:gd name="T23" fmla="*/ 8 h 46"/>
                  <a:gd name="T24" fmla="*/ 69 w 35"/>
                  <a:gd name="T25" fmla="*/ 14 h 46"/>
                  <a:gd name="T26" fmla="*/ 52 w 35"/>
                  <a:gd name="T27" fmla="*/ 22 h 46"/>
                  <a:gd name="T28" fmla="*/ 49 w 35"/>
                  <a:gd name="T29" fmla="*/ 25 h 46"/>
                  <a:gd name="T30" fmla="*/ 41 w 35"/>
                  <a:gd name="T31" fmla="*/ 36 h 46"/>
                  <a:gd name="T32" fmla="*/ 22 w 35"/>
                  <a:gd name="T33" fmla="*/ 68 h 46"/>
                  <a:gd name="T34" fmla="*/ 8 w 35"/>
                  <a:gd name="T35" fmla="*/ 101 h 46"/>
                  <a:gd name="T36" fmla="*/ 3 w 35"/>
                  <a:gd name="T37" fmla="*/ 123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5" h="46">
                    <a:moveTo>
                      <a:pt x="1" y="45"/>
                    </a:moveTo>
                    <a:lnTo>
                      <a:pt x="0" y="46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3" y="37"/>
                    </a:lnTo>
                    <a:lnTo>
                      <a:pt x="8" y="24"/>
                    </a:lnTo>
                    <a:lnTo>
                      <a:pt x="10" y="16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30" y="3"/>
                    </a:lnTo>
                    <a:lnTo>
                      <a:pt x="35" y="0"/>
                    </a:lnTo>
                    <a:lnTo>
                      <a:pt x="30" y="3"/>
                    </a:lnTo>
                    <a:lnTo>
                      <a:pt x="25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8" y="25"/>
                    </a:lnTo>
                    <a:lnTo>
                      <a:pt x="3" y="37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6" name="Freeform 603"/>
              <p:cNvSpPr>
                <a:spLocks/>
              </p:cNvSpPr>
              <p:nvPr/>
            </p:nvSpPr>
            <p:spPr bwMode="auto">
              <a:xfrm>
                <a:off x="1007" y="2735"/>
                <a:ext cx="140" cy="24"/>
              </a:xfrm>
              <a:custGeom>
                <a:avLst/>
                <a:gdLst>
                  <a:gd name="T0" fmla="*/ 137 w 51"/>
                  <a:gd name="T1" fmla="*/ 5 h 9"/>
                  <a:gd name="T2" fmla="*/ 140 w 51"/>
                  <a:gd name="T3" fmla="*/ 5 h 9"/>
                  <a:gd name="T4" fmla="*/ 137 w 51"/>
                  <a:gd name="T5" fmla="*/ 5 h 9"/>
                  <a:gd name="T6" fmla="*/ 118 w 51"/>
                  <a:gd name="T7" fmla="*/ 5 h 9"/>
                  <a:gd name="T8" fmla="*/ 85 w 51"/>
                  <a:gd name="T9" fmla="*/ 3 h 9"/>
                  <a:gd name="T10" fmla="*/ 52 w 51"/>
                  <a:gd name="T11" fmla="*/ 8 h 9"/>
                  <a:gd name="T12" fmla="*/ 38 w 51"/>
                  <a:gd name="T13" fmla="*/ 11 h 9"/>
                  <a:gd name="T14" fmla="*/ 11 w 51"/>
                  <a:gd name="T15" fmla="*/ 21 h 9"/>
                  <a:gd name="T16" fmla="*/ 0 w 51"/>
                  <a:gd name="T17" fmla="*/ 24 h 9"/>
                  <a:gd name="T18" fmla="*/ 11 w 51"/>
                  <a:gd name="T19" fmla="*/ 21 h 9"/>
                  <a:gd name="T20" fmla="*/ 38 w 51"/>
                  <a:gd name="T21" fmla="*/ 8 h 9"/>
                  <a:gd name="T22" fmla="*/ 52 w 51"/>
                  <a:gd name="T23" fmla="*/ 5 h 9"/>
                  <a:gd name="T24" fmla="*/ 85 w 51"/>
                  <a:gd name="T25" fmla="*/ 0 h 9"/>
                  <a:gd name="T26" fmla="*/ 118 w 51"/>
                  <a:gd name="T27" fmla="*/ 3 h 9"/>
                  <a:gd name="T28" fmla="*/ 137 w 51"/>
                  <a:gd name="T29" fmla="*/ 5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9">
                    <a:moveTo>
                      <a:pt x="50" y="2"/>
                    </a:moveTo>
                    <a:lnTo>
                      <a:pt x="51" y="2"/>
                    </a:lnTo>
                    <a:lnTo>
                      <a:pt x="50" y="2"/>
                    </a:lnTo>
                    <a:lnTo>
                      <a:pt x="43" y="2"/>
                    </a:lnTo>
                    <a:lnTo>
                      <a:pt x="31" y="1"/>
                    </a:lnTo>
                    <a:lnTo>
                      <a:pt x="19" y="3"/>
                    </a:lnTo>
                    <a:lnTo>
                      <a:pt x="14" y="4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3" y="1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7" name="Freeform 604"/>
              <p:cNvSpPr>
                <a:spLocks/>
              </p:cNvSpPr>
              <p:nvPr/>
            </p:nvSpPr>
            <p:spPr bwMode="auto">
              <a:xfrm>
                <a:off x="955" y="2765"/>
                <a:ext cx="206" cy="217"/>
              </a:xfrm>
              <a:custGeom>
                <a:avLst/>
                <a:gdLst>
                  <a:gd name="T0" fmla="*/ 8 w 75"/>
                  <a:gd name="T1" fmla="*/ 206 h 79"/>
                  <a:gd name="T2" fmla="*/ 8 w 75"/>
                  <a:gd name="T3" fmla="*/ 212 h 79"/>
                  <a:gd name="T4" fmla="*/ 8 w 75"/>
                  <a:gd name="T5" fmla="*/ 217 h 79"/>
                  <a:gd name="T6" fmla="*/ 3 w 75"/>
                  <a:gd name="T7" fmla="*/ 212 h 79"/>
                  <a:gd name="T8" fmla="*/ 3 w 75"/>
                  <a:gd name="T9" fmla="*/ 206 h 79"/>
                  <a:gd name="T10" fmla="*/ 0 w 75"/>
                  <a:gd name="T11" fmla="*/ 198 h 79"/>
                  <a:gd name="T12" fmla="*/ 0 w 75"/>
                  <a:gd name="T13" fmla="*/ 168 h 79"/>
                  <a:gd name="T14" fmla="*/ 0 w 75"/>
                  <a:gd name="T15" fmla="*/ 148 h 79"/>
                  <a:gd name="T16" fmla="*/ 0 w 75"/>
                  <a:gd name="T17" fmla="*/ 129 h 79"/>
                  <a:gd name="T18" fmla="*/ 8 w 75"/>
                  <a:gd name="T19" fmla="*/ 104 h 79"/>
                  <a:gd name="T20" fmla="*/ 16 w 75"/>
                  <a:gd name="T21" fmla="*/ 85 h 79"/>
                  <a:gd name="T22" fmla="*/ 27 w 75"/>
                  <a:gd name="T23" fmla="*/ 63 h 79"/>
                  <a:gd name="T24" fmla="*/ 44 w 75"/>
                  <a:gd name="T25" fmla="*/ 47 h 79"/>
                  <a:gd name="T26" fmla="*/ 58 w 75"/>
                  <a:gd name="T27" fmla="*/ 33 h 79"/>
                  <a:gd name="T28" fmla="*/ 77 w 75"/>
                  <a:gd name="T29" fmla="*/ 22 h 79"/>
                  <a:gd name="T30" fmla="*/ 99 w 75"/>
                  <a:gd name="T31" fmla="*/ 14 h 79"/>
                  <a:gd name="T32" fmla="*/ 110 w 75"/>
                  <a:gd name="T33" fmla="*/ 8 h 79"/>
                  <a:gd name="T34" fmla="*/ 135 w 75"/>
                  <a:gd name="T35" fmla="*/ 5 h 79"/>
                  <a:gd name="T36" fmla="*/ 157 w 75"/>
                  <a:gd name="T37" fmla="*/ 5 h 79"/>
                  <a:gd name="T38" fmla="*/ 179 w 75"/>
                  <a:gd name="T39" fmla="*/ 5 h 79"/>
                  <a:gd name="T40" fmla="*/ 206 w 75"/>
                  <a:gd name="T41" fmla="*/ 0 h 79"/>
                  <a:gd name="T42" fmla="*/ 179 w 75"/>
                  <a:gd name="T43" fmla="*/ 8 h 79"/>
                  <a:gd name="T44" fmla="*/ 168 w 75"/>
                  <a:gd name="T45" fmla="*/ 5 h 79"/>
                  <a:gd name="T46" fmla="*/ 143 w 75"/>
                  <a:gd name="T47" fmla="*/ 8 h 79"/>
                  <a:gd name="T48" fmla="*/ 121 w 75"/>
                  <a:gd name="T49" fmla="*/ 8 h 79"/>
                  <a:gd name="T50" fmla="*/ 107 w 75"/>
                  <a:gd name="T51" fmla="*/ 14 h 79"/>
                  <a:gd name="T52" fmla="*/ 99 w 75"/>
                  <a:gd name="T53" fmla="*/ 16 h 79"/>
                  <a:gd name="T54" fmla="*/ 71 w 75"/>
                  <a:gd name="T55" fmla="*/ 27 h 79"/>
                  <a:gd name="T56" fmla="*/ 58 w 75"/>
                  <a:gd name="T57" fmla="*/ 36 h 79"/>
                  <a:gd name="T58" fmla="*/ 41 w 75"/>
                  <a:gd name="T59" fmla="*/ 49 h 79"/>
                  <a:gd name="T60" fmla="*/ 27 w 75"/>
                  <a:gd name="T61" fmla="*/ 69 h 79"/>
                  <a:gd name="T62" fmla="*/ 16 w 75"/>
                  <a:gd name="T63" fmla="*/ 88 h 79"/>
                  <a:gd name="T64" fmla="*/ 8 w 75"/>
                  <a:gd name="T65" fmla="*/ 107 h 79"/>
                  <a:gd name="T66" fmla="*/ 3 w 75"/>
                  <a:gd name="T67" fmla="*/ 129 h 79"/>
                  <a:gd name="T68" fmla="*/ 0 w 75"/>
                  <a:gd name="T69" fmla="*/ 148 h 79"/>
                  <a:gd name="T70" fmla="*/ 0 w 75"/>
                  <a:gd name="T71" fmla="*/ 168 h 79"/>
                  <a:gd name="T72" fmla="*/ 3 w 75"/>
                  <a:gd name="T73" fmla="*/ 198 h 79"/>
                  <a:gd name="T74" fmla="*/ 8 w 75"/>
                  <a:gd name="T75" fmla="*/ 206 h 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5" h="79">
                    <a:moveTo>
                      <a:pt x="3" y="75"/>
                    </a:moveTo>
                    <a:lnTo>
                      <a:pt x="3" y="77"/>
                    </a:lnTo>
                    <a:lnTo>
                      <a:pt x="3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3" y="38"/>
                    </a:lnTo>
                    <a:lnTo>
                      <a:pt x="6" y="31"/>
                    </a:lnTo>
                    <a:lnTo>
                      <a:pt x="10" y="23"/>
                    </a:lnTo>
                    <a:lnTo>
                      <a:pt x="16" y="17"/>
                    </a:lnTo>
                    <a:lnTo>
                      <a:pt x="21" y="12"/>
                    </a:lnTo>
                    <a:lnTo>
                      <a:pt x="28" y="8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9" y="2"/>
                    </a:lnTo>
                    <a:lnTo>
                      <a:pt x="57" y="2"/>
                    </a:lnTo>
                    <a:lnTo>
                      <a:pt x="65" y="2"/>
                    </a:lnTo>
                    <a:lnTo>
                      <a:pt x="75" y="0"/>
                    </a:lnTo>
                    <a:lnTo>
                      <a:pt x="65" y="3"/>
                    </a:lnTo>
                    <a:lnTo>
                      <a:pt x="61" y="2"/>
                    </a:lnTo>
                    <a:lnTo>
                      <a:pt x="52" y="3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6" y="6"/>
                    </a:lnTo>
                    <a:lnTo>
                      <a:pt x="26" y="10"/>
                    </a:lnTo>
                    <a:lnTo>
                      <a:pt x="21" y="13"/>
                    </a:lnTo>
                    <a:lnTo>
                      <a:pt x="15" y="18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3" y="39"/>
                    </a:lnTo>
                    <a:lnTo>
                      <a:pt x="1" y="47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1" y="72"/>
                    </a:lnTo>
                    <a:lnTo>
                      <a:pt x="3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8" name="Freeform 605"/>
              <p:cNvSpPr>
                <a:spLocks/>
              </p:cNvSpPr>
              <p:nvPr/>
            </p:nvSpPr>
            <p:spPr bwMode="auto">
              <a:xfrm>
                <a:off x="1062" y="2751"/>
                <a:ext cx="91" cy="14"/>
              </a:xfrm>
              <a:custGeom>
                <a:avLst/>
                <a:gdLst>
                  <a:gd name="T0" fmla="*/ 88 w 33"/>
                  <a:gd name="T1" fmla="*/ 3 h 5"/>
                  <a:gd name="T2" fmla="*/ 91 w 33"/>
                  <a:gd name="T3" fmla="*/ 3 h 5"/>
                  <a:gd name="T4" fmla="*/ 88 w 33"/>
                  <a:gd name="T5" fmla="*/ 3 h 5"/>
                  <a:gd name="T6" fmla="*/ 55 w 33"/>
                  <a:gd name="T7" fmla="*/ 3 h 5"/>
                  <a:gd name="T8" fmla="*/ 33 w 33"/>
                  <a:gd name="T9" fmla="*/ 3 h 5"/>
                  <a:gd name="T10" fmla="*/ 28 w 33"/>
                  <a:gd name="T11" fmla="*/ 3 h 5"/>
                  <a:gd name="T12" fmla="*/ 22 w 33"/>
                  <a:gd name="T13" fmla="*/ 6 h 5"/>
                  <a:gd name="T14" fmla="*/ 19 w 33"/>
                  <a:gd name="T15" fmla="*/ 8 h 5"/>
                  <a:gd name="T16" fmla="*/ 6 w 33"/>
                  <a:gd name="T17" fmla="*/ 14 h 5"/>
                  <a:gd name="T18" fmla="*/ 0 w 33"/>
                  <a:gd name="T19" fmla="*/ 14 h 5"/>
                  <a:gd name="T20" fmla="*/ 6 w 33"/>
                  <a:gd name="T21" fmla="*/ 8 h 5"/>
                  <a:gd name="T22" fmla="*/ 22 w 33"/>
                  <a:gd name="T23" fmla="*/ 3 h 5"/>
                  <a:gd name="T24" fmla="*/ 28 w 33"/>
                  <a:gd name="T25" fmla="*/ 3 h 5"/>
                  <a:gd name="T26" fmla="*/ 33 w 33"/>
                  <a:gd name="T27" fmla="*/ 3 h 5"/>
                  <a:gd name="T28" fmla="*/ 58 w 33"/>
                  <a:gd name="T29" fmla="*/ 0 h 5"/>
                  <a:gd name="T30" fmla="*/ 88 w 33"/>
                  <a:gd name="T31" fmla="*/ 3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5">
                    <a:moveTo>
                      <a:pt x="32" y="1"/>
                    </a:moveTo>
                    <a:lnTo>
                      <a:pt x="33" y="1"/>
                    </a:lnTo>
                    <a:lnTo>
                      <a:pt x="32" y="1"/>
                    </a:lnTo>
                    <a:lnTo>
                      <a:pt x="20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19" name="Freeform 606"/>
              <p:cNvSpPr>
                <a:spLocks/>
              </p:cNvSpPr>
              <p:nvPr/>
            </p:nvSpPr>
            <p:spPr bwMode="auto">
              <a:xfrm>
                <a:off x="966" y="2751"/>
                <a:ext cx="113" cy="91"/>
              </a:xfrm>
              <a:custGeom>
                <a:avLst/>
                <a:gdLst>
                  <a:gd name="T0" fmla="*/ 110 w 41"/>
                  <a:gd name="T1" fmla="*/ 0 h 33"/>
                  <a:gd name="T2" fmla="*/ 113 w 41"/>
                  <a:gd name="T3" fmla="*/ 0 h 33"/>
                  <a:gd name="T4" fmla="*/ 110 w 41"/>
                  <a:gd name="T5" fmla="*/ 0 h 33"/>
                  <a:gd name="T6" fmla="*/ 102 w 41"/>
                  <a:gd name="T7" fmla="*/ 0 h 33"/>
                  <a:gd name="T8" fmla="*/ 94 w 41"/>
                  <a:gd name="T9" fmla="*/ 6 h 33"/>
                  <a:gd name="T10" fmla="*/ 80 w 41"/>
                  <a:gd name="T11" fmla="*/ 14 h 33"/>
                  <a:gd name="T12" fmla="*/ 66 w 41"/>
                  <a:gd name="T13" fmla="*/ 28 h 33"/>
                  <a:gd name="T14" fmla="*/ 47 w 41"/>
                  <a:gd name="T15" fmla="*/ 36 h 33"/>
                  <a:gd name="T16" fmla="*/ 33 w 41"/>
                  <a:gd name="T17" fmla="*/ 47 h 33"/>
                  <a:gd name="T18" fmla="*/ 25 w 41"/>
                  <a:gd name="T19" fmla="*/ 58 h 33"/>
                  <a:gd name="T20" fmla="*/ 6 w 41"/>
                  <a:gd name="T21" fmla="*/ 83 h 33"/>
                  <a:gd name="T22" fmla="*/ 0 w 41"/>
                  <a:gd name="T23" fmla="*/ 91 h 33"/>
                  <a:gd name="T24" fmla="*/ 3 w 41"/>
                  <a:gd name="T25" fmla="*/ 83 h 33"/>
                  <a:gd name="T26" fmla="*/ 25 w 41"/>
                  <a:gd name="T27" fmla="*/ 58 h 33"/>
                  <a:gd name="T28" fmla="*/ 33 w 41"/>
                  <a:gd name="T29" fmla="*/ 44 h 33"/>
                  <a:gd name="T30" fmla="*/ 47 w 41"/>
                  <a:gd name="T31" fmla="*/ 33 h 33"/>
                  <a:gd name="T32" fmla="*/ 66 w 41"/>
                  <a:gd name="T33" fmla="*/ 28 h 33"/>
                  <a:gd name="T34" fmla="*/ 80 w 41"/>
                  <a:gd name="T35" fmla="*/ 14 h 33"/>
                  <a:gd name="T36" fmla="*/ 94 w 41"/>
                  <a:gd name="T37" fmla="*/ 3 h 33"/>
                  <a:gd name="T38" fmla="*/ 102 w 41"/>
                  <a:gd name="T39" fmla="*/ 0 h 33"/>
                  <a:gd name="T40" fmla="*/ 110 w 41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3">
                    <a:moveTo>
                      <a:pt x="40" y="0"/>
                    </a:moveTo>
                    <a:lnTo>
                      <a:pt x="41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9" y="5"/>
                    </a:lnTo>
                    <a:lnTo>
                      <a:pt x="24" y="10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9" y="21"/>
                    </a:lnTo>
                    <a:lnTo>
                      <a:pt x="2" y="30"/>
                    </a:lnTo>
                    <a:lnTo>
                      <a:pt x="0" y="33"/>
                    </a:lnTo>
                    <a:lnTo>
                      <a:pt x="1" y="30"/>
                    </a:lnTo>
                    <a:lnTo>
                      <a:pt x="9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4" y="10"/>
                    </a:lnTo>
                    <a:lnTo>
                      <a:pt x="29" y="5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0" name="Freeform 607"/>
              <p:cNvSpPr>
                <a:spLocks/>
              </p:cNvSpPr>
              <p:nvPr/>
            </p:nvSpPr>
            <p:spPr bwMode="auto">
              <a:xfrm>
                <a:off x="966" y="2781"/>
                <a:ext cx="220" cy="214"/>
              </a:xfrm>
              <a:custGeom>
                <a:avLst/>
                <a:gdLst>
                  <a:gd name="T0" fmla="*/ 209 w 80"/>
                  <a:gd name="T1" fmla="*/ 11 h 78"/>
                  <a:gd name="T2" fmla="*/ 212 w 80"/>
                  <a:gd name="T3" fmla="*/ 11 h 78"/>
                  <a:gd name="T4" fmla="*/ 220 w 80"/>
                  <a:gd name="T5" fmla="*/ 14 h 78"/>
                  <a:gd name="T6" fmla="*/ 212 w 80"/>
                  <a:gd name="T7" fmla="*/ 11 h 78"/>
                  <a:gd name="T8" fmla="*/ 209 w 80"/>
                  <a:gd name="T9" fmla="*/ 11 h 78"/>
                  <a:gd name="T10" fmla="*/ 198 w 80"/>
                  <a:gd name="T11" fmla="*/ 5 h 78"/>
                  <a:gd name="T12" fmla="*/ 168 w 80"/>
                  <a:gd name="T13" fmla="*/ 3 h 78"/>
                  <a:gd name="T14" fmla="*/ 146 w 80"/>
                  <a:gd name="T15" fmla="*/ 0 h 78"/>
                  <a:gd name="T16" fmla="*/ 127 w 80"/>
                  <a:gd name="T17" fmla="*/ 3 h 78"/>
                  <a:gd name="T18" fmla="*/ 102 w 80"/>
                  <a:gd name="T19" fmla="*/ 5 h 78"/>
                  <a:gd name="T20" fmla="*/ 80 w 80"/>
                  <a:gd name="T21" fmla="*/ 14 h 78"/>
                  <a:gd name="T22" fmla="*/ 58 w 80"/>
                  <a:gd name="T23" fmla="*/ 27 h 78"/>
                  <a:gd name="T24" fmla="*/ 41 w 80"/>
                  <a:gd name="T25" fmla="*/ 41 h 78"/>
                  <a:gd name="T26" fmla="*/ 28 w 80"/>
                  <a:gd name="T27" fmla="*/ 58 h 78"/>
                  <a:gd name="T28" fmla="*/ 17 w 80"/>
                  <a:gd name="T29" fmla="*/ 74 h 78"/>
                  <a:gd name="T30" fmla="*/ 3 w 80"/>
                  <a:gd name="T31" fmla="*/ 102 h 78"/>
                  <a:gd name="T32" fmla="*/ 3 w 80"/>
                  <a:gd name="T33" fmla="*/ 112 h 78"/>
                  <a:gd name="T34" fmla="*/ 3 w 80"/>
                  <a:gd name="T35" fmla="*/ 137 h 78"/>
                  <a:gd name="T36" fmla="*/ 6 w 80"/>
                  <a:gd name="T37" fmla="*/ 184 h 78"/>
                  <a:gd name="T38" fmla="*/ 11 w 80"/>
                  <a:gd name="T39" fmla="*/ 214 h 78"/>
                  <a:gd name="T40" fmla="*/ 3 w 80"/>
                  <a:gd name="T41" fmla="*/ 184 h 78"/>
                  <a:gd name="T42" fmla="*/ 0 w 80"/>
                  <a:gd name="T43" fmla="*/ 145 h 78"/>
                  <a:gd name="T44" fmla="*/ 0 w 80"/>
                  <a:gd name="T45" fmla="*/ 118 h 78"/>
                  <a:gd name="T46" fmla="*/ 3 w 80"/>
                  <a:gd name="T47" fmla="*/ 110 h 78"/>
                  <a:gd name="T48" fmla="*/ 3 w 80"/>
                  <a:gd name="T49" fmla="*/ 99 h 78"/>
                  <a:gd name="T50" fmla="*/ 17 w 80"/>
                  <a:gd name="T51" fmla="*/ 71 h 78"/>
                  <a:gd name="T52" fmla="*/ 28 w 80"/>
                  <a:gd name="T53" fmla="*/ 55 h 78"/>
                  <a:gd name="T54" fmla="*/ 41 w 80"/>
                  <a:gd name="T55" fmla="*/ 38 h 78"/>
                  <a:gd name="T56" fmla="*/ 58 w 80"/>
                  <a:gd name="T57" fmla="*/ 25 h 78"/>
                  <a:gd name="T58" fmla="*/ 83 w 80"/>
                  <a:gd name="T59" fmla="*/ 11 h 78"/>
                  <a:gd name="T60" fmla="*/ 102 w 80"/>
                  <a:gd name="T61" fmla="*/ 3 h 78"/>
                  <a:gd name="T62" fmla="*/ 127 w 80"/>
                  <a:gd name="T63" fmla="*/ 0 h 78"/>
                  <a:gd name="T64" fmla="*/ 146 w 80"/>
                  <a:gd name="T65" fmla="*/ 0 h 78"/>
                  <a:gd name="T66" fmla="*/ 168 w 80"/>
                  <a:gd name="T67" fmla="*/ 0 h 78"/>
                  <a:gd name="T68" fmla="*/ 198 w 80"/>
                  <a:gd name="T69" fmla="*/ 5 h 78"/>
                  <a:gd name="T70" fmla="*/ 209 w 80"/>
                  <a:gd name="T71" fmla="*/ 11 h 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" h="78">
                    <a:moveTo>
                      <a:pt x="76" y="4"/>
                    </a:moveTo>
                    <a:lnTo>
                      <a:pt x="77" y="4"/>
                    </a:lnTo>
                    <a:lnTo>
                      <a:pt x="80" y="5"/>
                    </a:lnTo>
                    <a:lnTo>
                      <a:pt x="77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61" y="1"/>
                    </a:lnTo>
                    <a:lnTo>
                      <a:pt x="53" y="0"/>
                    </a:lnTo>
                    <a:lnTo>
                      <a:pt x="46" y="1"/>
                    </a:lnTo>
                    <a:lnTo>
                      <a:pt x="37" y="2"/>
                    </a:lnTo>
                    <a:lnTo>
                      <a:pt x="29" y="5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1" y="37"/>
                    </a:lnTo>
                    <a:lnTo>
                      <a:pt x="1" y="41"/>
                    </a:lnTo>
                    <a:lnTo>
                      <a:pt x="1" y="50"/>
                    </a:lnTo>
                    <a:lnTo>
                      <a:pt x="2" y="67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6" y="26"/>
                    </a:lnTo>
                    <a:lnTo>
                      <a:pt x="10" y="20"/>
                    </a:lnTo>
                    <a:lnTo>
                      <a:pt x="15" y="14"/>
                    </a:lnTo>
                    <a:lnTo>
                      <a:pt x="21" y="9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72" y="2"/>
                    </a:lnTo>
                    <a:lnTo>
                      <a:pt x="76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1" name="Freeform 608"/>
              <p:cNvSpPr>
                <a:spLocks/>
              </p:cNvSpPr>
              <p:nvPr/>
            </p:nvSpPr>
            <p:spPr bwMode="auto">
              <a:xfrm>
                <a:off x="1158" y="2779"/>
                <a:ext cx="17" cy="5"/>
              </a:xfrm>
              <a:custGeom>
                <a:avLst/>
                <a:gdLst>
                  <a:gd name="T0" fmla="*/ 17 w 6"/>
                  <a:gd name="T1" fmla="*/ 0 h 2"/>
                  <a:gd name="T2" fmla="*/ 9 w 6"/>
                  <a:gd name="T3" fmla="*/ 0 h 2"/>
                  <a:gd name="T4" fmla="*/ 3 w 6"/>
                  <a:gd name="T5" fmla="*/ 3 h 2"/>
                  <a:gd name="T6" fmla="*/ 3 w 6"/>
                  <a:gd name="T7" fmla="*/ 5 h 2"/>
                  <a:gd name="T8" fmla="*/ 0 w 6"/>
                  <a:gd name="T9" fmla="*/ 5 h 2"/>
                  <a:gd name="T10" fmla="*/ 3 w 6"/>
                  <a:gd name="T11" fmla="*/ 5 h 2"/>
                  <a:gd name="T12" fmla="*/ 3 w 6"/>
                  <a:gd name="T13" fmla="*/ 3 h 2"/>
                  <a:gd name="T14" fmla="*/ 9 w 6"/>
                  <a:gd name="T15" fmla="*/ 0 h 2"/>
                  <a:gd name="T16" fmla="*/ 17 w 6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2" name="Freeform 609"/>
              <p:cNvSpPr>
                <a:spLocks/>
              </p:cNvSpPr>
              <p:nvPr/>
            </p:nvSpPr>
            <p:spPr bwMode="auto">
              <a:xfrm>
                <a:off x="999" y="2795"/>
                <a:ext cx="190" cy="96"/>
              </a:xfrm>
              <a:custGeom>
                <a:avLst/>
                <a:gdLst>
                  <a:gd name="T0" fmla="*/ 182 w 69"/>
                  <a:gd name="T1" fmla="*/ 11 h 35"/>
                  <a:gd name="T2" fmla="*/ 187 w 69"/>
                  <a:gd name="T3" fmla="*/ 11 h 35"/>
                  <a:gd name="T4" fmla="*/ 190 w 69"/>
                  <a:gd name="T5" fmla="*/ 11 h 35"/>
                  <a:gd name="T6" fmla="*/ 187 w 69"/>
                  <a:gd name="T7" fmla="*/ 11 h 35"/>
                  <a:gd name="T8" fmla="*/ 182 w 69"/>
                  <a:gd name="T9" fmla="*/ 11 h 35"/>
                  <a:gd name="T10" fmla="*/ 160 w 69"/>
                  <a:gd name="T11" fmla="*/ 3 h 35"/>
                  <a:gd name="T12" fmla="*/ 132 w 69"/>
                  <a:gd name="T13" fmla="*/ 3 h 35"/>
                  <a:gd name="T14" fmla="*/ 118 w 69"/>
                  <a:gd name="T15" fmla="*/ 3 h 35"/>
                  <a:gd name="T16" fmla="*/ 99 w 69"/>
                  <a:gd name="T17" fmla="*/ 5 h 35"/>
                  <a:gd name="T18" fmla="*/ 85 w 69"/>
                  <a:gd name="T19" fmla="*/ 11 h 35"/>
                  <a:gd name="T20" fmla="*/ 72 w 69"/>
                  <a:gd name="T21" fmla="*/ 14 h 35"/>
                  <a:gd name="T22" fmla="*/ 50 w 69"/>
                  <a:gd name="T23" fmla="*/ 25 h 35"/>
                  <a:gd name="T24" fmla="*/ 33 w 69"/>
                  <a:gd name="T25" fmla="*/ 33 h 35"/>
                  <a:gd name="T26" fmla="*/ 28 w 69"/>
                  <a:gd name="T27" fmla="*/ 41 h 35"/>
                  <a:gd name="T28" fmla="*/ 25 w 69"/>
                  <a:gd name="T29" fmla="*/ 41 h 35"/>
                  <a:gd name="T30" fmla="*/ 22 w 69"/>
                  <a:gd name="T31" fmla="*/ 52 h 35"/>
                  <a:gd name="T32" fmla="*/ 14 w 69"/>
                  <a:gd name="T33" fmla="*/ 63 h 35"/>
                  <a:gd name="T34" fmla="*/ 8 w 69"/>
                  <a:gd name="T35" fmla="*/ 77 h 35"/>
                  <a:gd name="T36" fmla="*/ 0 w 69"/>
                  <a:gd name="T37" fmla="*/ 96 h 35"/>
                  <a:gd name="T38" fmla="*/ 8 w 69"/>
                  <a:gd name="T39" fmla="*/ 74 h 35"/>
                  <a:gd name="T40" fmla="*/ 11 w 69"/>
                  <a:gd name="T41" fmla="*/ 71 h 35"/>
                  <a:gd name="T42" fmla="*/ 19 w 69"/>
                  <a:gd name="T43" fmla="*/ 58 h 35"/>
                  <a:gd name="T44" fmla="*/ 25 w 69"/>
                  <a:gd name="T45" fmla="*/ 41 h 35"/>
                  <a:gd name="T46" fmla="*/ 28 w 69"/>
                  <a:gd name="T47" fmla="*/ 38 h 35"/>
                  <a:gd name="T48" fmla="*/ 36 w 69"/>
                  <a:gd name="T49" fmla="*/ 30 h 35"/>
                  <a:gd name="T50" fmla="*/ 50 w 69"/>
                  <a:gd name="T51" fmla="*/ 19 h 35"/>
                  <a:gd name="T52" fmla="*/ 72 w 69"/>
                  <a:gd name="T53" fmla="*/ 11 h 35"/>
                  <a:gd name="T54" fmla="*/ 105 w 69"/>
                  <a:gd name="T55" fmla="*/ 3 h 35"/>
                  <a:gd name="T56" fmla="*/ 118 w 69"/>
                  <a:gd name="T57" fmla="*/ 0 h 35"/>
                  <a:gd name="T58" fmla="*/ 132 w 69"/>
                  <a:gd name="T59" fmla="*/ 0 h 35"/>
                  <a:gd name="T60" fmla="*/ 160 w 69"/>
                  <a:gd name="T61" fmla="*/ 3 h 35"/>
                  <a:gd name="T62" fmla="*/ 182 w 69"/>
                  <a:gd name="T63" fmla="*/ 11 h 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35">
                    <a:moveTo>
                      <a:pt x="66" y="4"/>
                    </a:moveTo>
                    <a:lnTo>
                      <a:pt x="68" y="4"/>
                    </a:lnTo>
                    <a:lnTo>
                      <a:pt x="69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58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6" y="2"/>
                    </a:lnTo>
                    <a:lnTo>
                      <a:pt x="31" y="4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9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7" y="21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8" y="7"/>
                    </a:lnTo>
                    <a:lnTo>
                      <a:pt x="26" y="4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8" y="1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3" name="Freeform 610"/>
              <p:cNvSpPr>
                <a:spLocks/>
              </p:cNvSpPr>
              <p:nvPr/>
            </p:nvSpPr>
            <p:spPr bwMode="auto">
              <a:xfrm>
                <a:off x="980" y="2784"/>
                <a:ext cx="129" cy="222"/>
              </a:xfrm>
              <a:custGeom>
                <a:avLst/>
                <a:gdLst>
                  <a:gd name="T0" fmla="*/ 11 w 47"/>
                  <a:gd name="T1" fmla="*/ 211 h 81"/>
                  <a:gd name="T2" fmla="*/ 11 w 47"/>
                  <a:gd name="T3" fmla="*/ 214 h 81"/>
                  <a:gd name="T4" fmla="*/ 14 w 47"/>
                  <a:gd name="T5" fmla="*/ 222 h 81"/>
                  <a:gd name="T6" fmla="*/ 11 w 47"/>
                  <a:gd name="T7" fmla="*/ 214 h 81"/>
                  <a:gd name="T8" fmla="*/ 11 w 47"/>
                  <a:gd name="T9" fmla="*/ 211 h 81"/>
                  <a:gd name="T10" fmla="*/ 11 w 47"/>
                  <a:gd name="T11" fmla="*/ 206 h 81"/>
                  <a:gd name="T12" fmla="*/ 3 w 47"/>
                  <a:gd name="T13" fmla="*/ 181 h 81"/>
                  <a:gd name="T14" fmla="*/ 0 w 47"/>
                  <a:gd name="T15" fmla="*/ 148 h 81"/>
                  <a:gd name="T16" fmla="*/ 0 w 47"/>
                  <a:gd name="T17" fmla="*/ 129 h 81"/>
                  <a:gd name="T18" fmla="*/ 3 w 47"/>
                  <a:gd name="T19" fmla="*/ 112 h 81"/>
                  <a:gd name="T20" fmla="*/ 5 w 47"/>
                  <a:gd name="T21" fmla="*/ 93 h 81"/>
                  <a:gd name="T22" fmla="*/ 11 w 47"/>
                  <a:gd name="T23" fmla="*/ 74 h 81"/>
                  <a:gd name="T24" fmla="*/ 19 w 47"/>
                  <a:gd name="T25" fmla="*/ 63 h 81"/>
                  <a:gd name="T26" fmla="*/ 30 w 47"/>
                  <a:gd name="T27" fmla="*/ 49 h 81"/>
                  <a:gd name="T28" fmla="*/ 47 w 47"/>
                  <a:gd name="T29" fmla="*/ 36 h 81"/>
                  <a:gd name="T30" fmla="*/ 55 w 47"/>
                  <a:gd name="T31" fmla="*/ 27 h 81"/>
                  <a:gd name="T32" fmla="*/ 71 w 47"/>
                  <a:gd name="T33" fmla="*/ 22 h 81"/>
                  <a:gd name="T34" fmla="*/ 88 w 47"/>
                  <a:gd name="T35" fmla="*/ 14 h 81"/>
                  <a:gd name="T36" fmla="*/ 104 w 47"/>
                  <a:gd name="T37" fmla="*/ 8 h 81"/>
                  <a:gd name="T38" fmla="*/ 129 w 47"/>
                  <a:gd name="T39" fmla="*/ 0 h 81"/>
                  <a:gd name="T40" fmla="*/ 104 w 47"/>
                  <a:gd name="T41" fmla="*/ 8 h 81"/>
                  <a:gd name="T42" fmla="*/ 99 w 47"/>
                  <a:gd name="T43" fmla="*/ 11 h 81"/>
                  <a:gd name="T44" fmla="*/ 80 w 47"/>
                  <a:gd name="T45" fmla="*/ 16 h 81"/>
                  <a:gd name="T46" fmla="*/ 60 w 47"/>
                  <a:gd name="T47" fmla="*/ 27 h 81"/>
                  <a:gd name="T48" fmla="*/ 55 w 47"/>
                  <a:gd name="T49" fmla="*/ 30 h 81"/>
                  <a:gd name="T50" fmla="*/ 47 w 47"/>
                  <a:gd name="T51" fmla="*/ 38 h 81"/>
                  <a:gd name="T52" fmla="*/ 30 w 47"/>
                  <a:gd name="T53" fmla="*/ 52 h 81"/>
                  <a:gd name="T54" fmla="*/ 19 w 47"/>
                  <a:gd name="T55" fmla="*/ 66 h 81"/>
                  <a:gd name="T56" fmla="*/ 14 w 47"/>
                  <a:gd name="T57" fmla="*/ 79 h 81"/>
                  <a:gd name="T58" fmla="*/ 5 w 47"/>
                  <a:gd name="T59" fmla="*/ 96 h 81"/>
                  <a:gd name="T60" fmla="*/ 3 w 47"/>
                  <a:gd name="T61" fmla="*/ 112 h 81"/>
                  <a:gd name="T62" fmla="*/ 0 w 47"/>
                  <a:gd name="T63" fmla="*/ 129 h 81"/>
                  <a:gd name="T64" fmla="*/ 0 w 47"/>
                  <a:gd name="T65" fmla="*/ 151 h 81"/>
                  <a:gd name="T66" fmla="*/ 5 w 47"/>
                  <a:gd name="T67" fmla="*/ 181 h 81"/>
                  <a:gd name="T68" fmla="*/ 11 w 47"/>
                  <a:gd name="T69" fmla="*/ 206 h 81"/>
                  <a:gd name="T70" fmla="*/ 11 w 47"/>
                  <a:gd name="T71" fmla="*/ 211 h 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7" h="81">
                    <a:moveTo>
                      <a:pt x="4" y="77"/>
                    </a:moveTo>
                    <a:lnTo>
                      <a:pt x="4" y="78"/>
                    </a:lnTo>
                    <a:lnTo>
                      <a:pt x="5" y="81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1" y="66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6" y="8"/>
                    </a:lnTo>
                    <a:lnTo>
                      <a:pt x="32" y="5"/>
                    </a:lnTo>
                    <a:lnTo>
                      <a:pt x="38" y="3"/>
                    </a:lnTo>
                    <a:lnTo>
                      <a:pt x="47" y="0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11" y="19"/>
                    </a:lnTo>
                    <a:lnTo>
                      <a:pt x="7" y="24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4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4" name="Freeform 611"/>
              <p:cNvSpPr>
                <a:spLocks/>
              </p:cNvSpPr>
              <p:nvPr/>
            </p:nvSpPr>
            <p:spPr bwMode="auto">
              <a:xfrm>
                <a:off x="985" y="2850"/>
                <a:ext cx="25" cy="167"/>
              </a:xfrm>
              <a:custGeom>
                <a:avLst/>
                <a:gdLst>
                  <a:gd name="T0" fmla="*/ 25 w 9"/>
                  <a:gd name="T1" fmla="*/ 162 h 61"/>
                  <a:gd name="T2" fmla="*/ 25 w 9"/>
                  <a:gd name="T3" fmla="*/ 167 h 61"/>
                  <a:gd name="T4" fmla="*/ 22 w 9"/>
                  <a:gd name="T5" fmla="*/ 162 h 61"/>
                  <a:gd name="T6" fmla="*/ 14 w 9"/>
                  <a:gd name="T7" fmla="*/ 142 h 61"/>
                  <a:gd name="T8" fmla="*/ 8 w 9"/>
                  <a:gd name="T9" fmla="*/ 101 h 61"/>
                  <a:gd name="T10" fmla="*/ 6 w 9"/>
                  <a:gd name="T11" fmla="*/ 60 h 61"/>
                  <a:gd name="T12" fmla="*/ 0 w 9"/>
                  <a:gd name="T13" fmla="*/ 47 h 61"/>
                  <a:gd name="T14" fmla="*/ 6 w 9"/>
                  <a:gd name="T15" fmla="*/ 41 h 61"/>
                  <a:gd name="T16" fmla="*/ 8 w 9"/>
                  <a:gd name="T17" fmla="*/ 30 h 61"/>
                  <a:gd name="T18" fmla="*/ 19 w 9"/>
                  <a:gd name="T19" fmla="*/ 8 h 61"/>
                  <a:gd name="T20" fmla="*/ 25 w 9"/>
                  <a:gd name="T21" fmla="*/ 0 h 61"/>
                  <a:gd name="T22" fmla="*/ 19 w 9"/>
                  <a:gd name="T23" fmla="*/ 8 h 61"/>
                  <a:gd name="T24" fmla="*/ 11 w 9"/>
                  <a:gd name="T25" fmla="*/ 27 h 61"/>
                  <a:gd name="T26" fmla="*/ 6 w 9"/>
                  <a:gd name="T27" fmla="*/ 36 h 61"/>
                  <a:gd name="T28" fmla="*/ 6 w 9"/>
                  <a:gd name="T29" fmla="*/ 44 h 61"/>
                  <a:gd name="T30" fmla="*/ 6 w 9"/>
                  <a:gd name="T31" fmla="*/ 47 h 61"/>
                  <a:gd name="T32" fmla="*/ 6 w 9"/>
                  <a:gd name="T33" fmla="*/ 60 h 61"/>
                  <a:gd name="T34" fmla="*/ 11 w 9"/>
                  <a:gd name="T35" fmla="*/ 101 h 61"/>
                  <a:gd name="T36" fmla="*/ 19 w 9"/>
                  <a:gd name="T37" fmla="*/ 142 h 61"/>
                  <a:gd name="T38" fmla="*/ 25 w 9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61">
                    <a:moveTo>
                      <a:pt x="9" y="59"/>
                    </a:moveTo>
                    <a:lnTo>
                      <a:pt x="9" y="61"/>
                    </a:lnTo>
                    <a:lnTo>
                      <a:pt x="8" y="59"/>
                    </a:lnTo>
                    <a:lnTo>
                      <a:pt x="5" y="52"/>
                    </a:lnTo>
                    <a:lnTo>
                      <a:pt x="3" y="37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3" y="11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4" y="37"/>
                    </a:lnTo>
                    <a:lnTo>
                      <a:pt x="7" y="52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5" name="Freeform 612"/>
              <p:cNvSpPr>
                <a:spLocks/>
              </p:cNvSpPr>
              <p:nvPr/>
            </p:nvSpPr>
            <p:spPr bwMode="auto">
              <a:xfrm>
                <a:off x="996" y="2811"/>
                <a:ext cx="201" cy="215"/>
              </a:xfrm>
              <a:custGeom>
                <a:avLst/>
                <a:gdLst>
                  <a:gd name="T0" fmla="*/ 193 w 73"/>
                  <a:gd name="T1" fmla="*/ 8 h 78"/>
                  <a:gd name="T2" fmla="*/ 201 w 73"/>
                  <a:gd name="T3" fmla="*/ 8 h 78"/>
                  <a:gd name="T4" fmla="*/ 193 w 73"/>
                  <a:gd name="T5" fmla="*/ 8 h 78"/>
                  <a:gd name="T6" fmla="*/ 151 w 73"/>
                  <a:gd name="T7" fmla="*/ 3 h 78"/>
                  <a:gd name="T8" fmla="*/ 110 w 73"/>
                  <a:gd name="T9" fmla="*/ 3 h 78"/>
                  <a:gd name="T10" fmla="*/ 85 w 73"/>
                  <a:gd name="T11" fmla="*/ 8 h 78"/>
                  <a:gd name="T12" fmla="*/ 63 w 73"/>
                  <a:gd name="T13" fmla="*/ 14 h 78"/>
                  <a:gd name="T14" fmla="*/ 44 w 73"/>
                  <a:gd name="T15" fmla="*/ 28 h 78"/>
                  <a:gd name="T16" fmla="*/ 28 w 73"/>
                  <a:gd name="T17" fmla="*/ 44 h 78"/>
                  <a:gd name="T18" fmla="*/ 17 w 73"/>
                  <a:gd name="T19" fmla="*/ 61 h 78"/>
                  <a:gd name="T20" fmla="*/ 11 w 73"/>
                  <a:gd name="T21" fmla="*/ 80 h 78"/>
                  <a:gd name="T22" fmla="*/ 3 w 73"/>
                  <a:gd name="T23" fmla="*/ 110 h 78"/>
                  <a:gd name="T24" fmla="*/ 3 w 73"/>
                  <a:gd name="T25" fmla="*/ 121 h 78"/>
                  <a:gd name="T26" fmla="*/ 8 w 73"/>
                  <a:gd name="T27" fmla="*/ 143 h 78"/>
                  <a:gd name="T28" fmla="*/ 11 w 73"/>
                  <a:gd name="T29" fmla="*/ 165 h 78"/>
                  <a:gd name="T30" fmla="*/ 22 w 73"/>
                  <a:gd name="T31" fmla="*/ 187 h 78"/>
                  <a:gd name="T32" fmla="*/ 25 w 73"/>
                  <a:gd name="T33" fmla="*/ 215 h 78"/>
                  <a:gd name="T34" fmla="*/ 17 w 73"/>
                  <a:gd name="T35" fmla="*/ 185 h 78"/>
                  <a:gd name="T36" fmla="*/ 14 w 73"/>
                  <a:gd name="T37" fmla="*/ 179 h 78"/>
                  <a:gd name="T38" fmla="*/ 8 w 73"/>
                  <a:gd name="T39" fmla="*/ 154 h 78"/>
                  <a:gd name="T40" fmla="*/ 3 w 73"/>
                  <a:gd name="T41" fmla="*/ 127 h 78"/>
                  <a:gd name="T42" fmla="*/ 0 w 73"/>
                  <a:gd name="T43" fmla="*/ 121 h 78"/>
                  <a:gd name="T44" fmla="*/ 3 w 73"/>
                  <a:gd name="T45" fmla="*/ 116 h 78"/>
                  <a:gd name="T46" fmla="*/ 3 w 73"/>
                  <a:gd name="T47" fmla="*/ 108 h 78"/>
                  <a:gd name="T48" fmla="*/ 11 w 73"/>
                  <a:gd name="T49" fmla="*/ 74 h 78"/>
                  <a:gd name="T50" fmla="*/ 17 w 73"/>
                  <a:gd name="T51" fmla="*/ 58 h 78"/>
                  <a:gd name="T52" fmla="*/ 28 w 73"/>
                  <a:gd name="T53" fmla="*/ 41 h 78"/>
                  <a:gd name="T54" fmla="*/ 44 w 73"/>
                  <a:gd name="T55" fmla="*/ 28 h 78"/>
                  <a:gd name="T56" fmla="*/ 66 w 73"/>
                  <a:gd name="T57" fmla="*/ 11 h 78"/>
                  <a:gd name="T58" fmla="*/ 85 w 73"/>
                  <a:gd name="T59" fmla="*/ 8 h 78"/>
                  <a:gd name="T60" fmla="*/ 110 w 73"/>
                  <a:gd name="T61" fmla="*/ 0 h 78"/>
                  <a:gd name="T62" fmla="*/ 151 w 73"/>
                  <a:gd name="T63" fmla="*/ 0 h 78"/>
                  <a:gd name="T64" fmla="*/ 193 w 73"/>
                  <a:gd name="T65" fmla="*/ 8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3" h="78">
                    <a:moveTo>
                      <a:pt x="70" y="3"/>
                    </a:moveTo>
                    <a:lnTo>
                      <a:pt x="73" y="3"/>
                    </a:lnTo>
                    <a:lnTo>
                      <a:pt x="70" y="3"/>
                    </a:lnTo>
                    <a:lnTo>
                      <a:pt x="55" y="1"/>
                    </a:lnTo>
                    <a:lnTo>
                      <a:pt x="40" y="1"/>
                    </a:lnTo>
                    <a:lnTo>
                      <a:pt x="31" y="3"/>
                    </a:lnTo>
                    <a:lnTo>
                      <a:pt x="23" y="5"/>
                    </a:lnTo>
                    <a:lnTo>
                      <a:pt x="16" y="10"/>
                    </a:lnTo>
                    <a:lnTo>
                      <a:pt x="10" y="16"/>
                    </a:lnTo>
                    <a:lnTo>
                      <a:pt x="6" y="22"/>
                    </a:lnTo>
                    <a:lnTo>
                      <a:pt x="4" y="29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3" y="52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5" y="65"/>
                    </a:lnTo>
                    <a:lnTo>
                      <a:pt x="3" y="56"/>
                    </a:lnTo>
                    <a:lnTo>
                      <a:pt x="1" y="46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1" y="39"/>
                    </a:lnTo>
                    <a:lnTo>
                      <a:pt x="4" y="27"/>
                    </a:lnTo>
                    <a:lnTo>
                      <a:pt x="6" y="21"/>
                    </a:lnTo>
                    <a:lnTo>
                      <a:pt x="10" y="15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1" y="3"/>
                    </a:lnTo>
                    <a:lnTo>
                      <a:pt x="40" y="0"/>
                    </a:lnTo>
                    <a:lnTo>
                      <a:pt x="55" y="0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6" name="Freeform 613"/>
              <p:cNvSpPr>
                <a:spLocks/>
              </p:cNvSpPr>
              <p:nvPr/>
            </p:nvSpPr>
            <p:spPr bwMode="auto">
              <a:xfrm>
                <a:off x="1010" y="2825"/>
                <a:ext cx="198" cy="228"/>
              </a:xfrm>
              <a:custGeom>
                <a:avLst/>
                <a:gdLst>
                  <a:gd name="T0" fmla="*/ 41 w 72"/>
                  <a:gd name="T1" fmla="*/ 220 h 83"/>
                  <a:gd name="T2" fmla="*/ 44 w 72"/>
                  <a:gd name="T3" fmla="*/ 220 h 83"/>
                  <a:gd name="T4" fmla="*/ 50 w 72"/>
                  <a:gd name="T5" fmla="*/ 228 h 83"/>
                  <a:gd name="T6" fmla="*/ 41 w 72"/>
                  <a:gd name="T7" fmla="*/ 223 h 83"/>
                  <a:gd name="T8" fmla="*/ 41 w 72"/>
                  <a:gd name="T9" fmla="*/ 220 h 83"/>
                  <a:gd name="T10" fmla="*/ 36 w 72"/>
                  <a:gd name="T11" fmla="*/ 209 h 83"/>
                  <a:gd name="T12" fmla="*/ 17 w 72"/>
                  <a:gd name="T13" fmla="*/ 181 h 83"/>
                  <a:gd name="T14" fmla="*/ 11 w 72"/>
                  <a:gd name="T15" fmla="*/ 159 h 83"/>
                  <a:gd name="T16" fmla="*/ 3 w 72"/>
                  <a:gd name="T17" fmla="*/ 140 h 83"/>
                  <a:gd name="T18" fmla="*/ 0 w 72"/>
                  <a:gd name="T19" fmla="*/ 113 h 83"/>
                  <a:gd name="T20" fmla="*/ 0 w 72"/>
                  <a:gd name="T21" fmla="*/ 88 h 83"/>
                  <a:gd name="T22" fmla="*/ 8 w 72"/>
                  <a:gd name="T23" fmla="*/ 60 h 83"/>
                  <a:gd name="T24" fmla="*/ 22 w 72"/>
                  <a:gd name="T25" fmla="*/ 41 h 83"/>
                  <a:gd name="T26" fmla="*/ 36 w 72"/>
                  <a:gd name="T27" fmla="*/ 25 h 83"/>
                  <a:gd name="T28" fmla="*/ 52 w 72"/>
                  <a:gd name="T29" fmla="*/ 11 h 83"/>
                  <a:gd name="T30" fmla="*/ 69 w 72"/>
                  <a:gd name="T31" fmla="*/ 3 h 83"/>
                  <a:gd name="T32" fmla="*/ 83 w 72"/>
                  <a:gd name="T33" fmla="*/ 0 h 83"/>
                  <a:gd name="T34" fmla="*/ 88 w 72"/>
                  <a:gd name="T35" fmla="*/ 0 h 83"/>
                  <a:gd name="T36" fmla="*/ 94 w 72"/>
                  <a:gd name="T37" fmla="*/ 0 h 83"/>
                  <a:gd name="T38" fmla="*/ 121 w 72"/>
                  <a:gd name="T39" fmla="*/ 0 h 83"/>
                  <a:gd name="T40" fmla="*/ 143 w 72"/>
                  <a:gd name="T41" fmla="*/ 0 h 83"/>
                  <a:gd name="T42" fmla="*/ 157 w 72"/>
                  <a:gd name="T43" fmla="*/ 3 h 83"/>
                  <a:gd name="T44" fmla="*/ 168 w 72"/>
                  <a:gd name="T45" fmla="*/ 11 h 83"/>
                  <a:gd name="T46" fmla="*/ 198 w 72"/>
                  <a:gd name="T47" fmla="*/ 8 h 83"/>
                  <a:gd name="T48" fmla="*/ 165 w 72"/>
                  <a:gd name="T49" fmla="*/ 11 h 83"/>
                  <a:gd name="T50" fmla="*/ 165 w 72"/>
                  <a:gd name="T51" fmla="*/ 8 h 83"/>
                  <a:gd name="T52" fmla="*/ 157 w 72"/>
                  <a:gd name="T53" fmla="*/ 8 h 83"/>
                  <a:gd name="T54" fmla="*/ 129 w 72"/>
                  <a:gd name="T55" fmla="*/ 3 h 83"/>
                  <a:gd name="T56" fmla="*/ 88 w 72"/>
                  <a:gd name="T57" fmla="*/ 0 h 83"/>
                  <a:gd name="T58" fmla="*/ 85 w 72"/>
                  <a:gd name="T59" fmla="*/ 0 h 83"/>
                  <a:gd name="T60" fmla="*/ 80 w 72"/>
                  <a:gd name="T61" fmla="*/ 3 h 83"/>
                  <a:gd name="T62" fmla="*/ 66 w 72"/>
                  <a:gd name="T63" fmla="*/ 8 h 83"/>
                  <a:gd name="T64" fmla="*/ 50 w 72"/>
                  <a:gd name="T65" fmla="*/ 14 h 83"/>
                  <a:gd name="T66" fmla="*/ 36 w 72"/>
                  <a:gd name="T67" fmla="*/ 27 h 83"/>
                  <a:gd name="T68" fmla="*/ 22 w 72"/>
                  <a:gd name="T69" fmla="*/ 41 h 83"/>
                  <a:gd name="T70" fmla="*/ 11 w 72"/>
                  <a:gd name="T71" fmla="*/ 66 h 83"/>
                  <a:gd name="T72" fmla="*/ 3 w 72"/>
                  <a:gd name="T73" fmla="*/ 88 h 83"/>
                  <a:gd name="T74" fmla="*/ 3 w 72"/>
                  <a:gd name="T75" fmla="*/ 115 h 83"/>
                  <a:gd name="T76" fmla="*/ 8 w 72"/>
                  <a:gd name="T77" fmla="*/ 140 h 83"/>
                  <a:gd name="T78" fmla="*/ 14 w 72"/>
                  <a:gd name="T79" fmla="*/ 159 h 83"/>
                  <a:gd name="T80" fmla="*/ 22 w 72"/>
                  <a:gd name="T81" fmla="*/ 181 h 83"/>
                  <a:gd name="T82" fmla="*/ 39 w 72"/>
                  <a:gd name="T83" fmla="*/ 209 h 83"/>
                  <a:gd name="T84" fmla="*/ 41 w 72"/>
                  <a:gd name="T85" fmla="*/ 220 h 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2" h="83">
                    <a:moveTo>
                      <a:pt x="15" y="80"/>
                    </a:moveTo>
                    <a:lnTo>
                      <a:pt x="16" y="80"/>
                    </a:lnTo>
                    <a:lnTo>
                      <a:pt x="18" y="83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2"/>
                    </a:lnTo>
                    <a:lnTo>
                      <a:pt x="8" y="15"/>
                    </a:lnTo>
                    <a:lnTo>
                      <a:pt x="13" y="9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7" y="1"/>
                    </a:lnTo>
                    <a:lnTo>
                      <a:pt x="61" y="4"/>
                    </a:lnTo>
                    <a:lnTo>
                      <a:pt x="72" y="3"/>
                    </a:lnTo>
                    <a:lnTo>
                      <a:pt x="60" y="4"/>
                    </a:lnTo>
                    <a:lnTo>
                      <a:pt x="60" y="3"/>
                    </a:lnTo>
                    <a:lnTo>
                      <a:pt x="57" y="3"/>
                    </a:lnTo>
                    <a:lnTo>
                      <a:pt x="47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4" y="3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5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1" y="42"/>
                    </a:lnTo>
                    <a:lnTo>
                      <a:pt x="3" y="51"/>
                    </a:lnTo>
                    <a:lnTo>
                      <a:pt x="5" y="58"/>
                    </a:lnTo>
                    <a:lnTo>
                      <a:pt x="8" y="66"/>
                    </a:lnTo>
                    <a:lnTo>
                      <a:pt x="14" y="76"/>
                    </a:lnTo>
                    <a:lnTo>
                      <a:pt x="15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7" name="Freeform 614"/>
              <p:cNvSpPr>
                <a:spLocks/>
              </p:cNvSpPr>
              <p:nvPr/>
            </p:nvSpPr>
            <p:spPr bwMode="auto">
              <a:xfrm>
                <a:off x="1027" y="3012"/>
                <a:ext cx="11" cy="33"/>
              </a:xfrm>
              <a:custGeom>
                <a:avLst/>
                <a:gdLst>
                  <a:gd name="T0" fmla="*/ 11 w 4"/>
                  <a:gd name="T1" fmla="*/ 28 h 12"/>
                  <a:gd name="T2" fmla="*/ 8 w 4"/>
                  <a:gd name="T3" fmla="*/ 33 h 12"/>
                  <a:gd name="T4" fmla="*/ 6 w 4"/>
                  <a:gd name="T5" fmla="*/ 22 h 12"/>
                  <a:gd name="T6" fmla="*/ 0 w 4"/>
                  <a:gd name="T7" fmla="*/ 14 h 12"/>
                  <a:gd name="T8" fmla="*/ 0 w 4"/>
                  <a:gd name="T9" fmla="*/ 8 h 12"/>
                  <a:gd name="T10" fmla="*/ 6 w 4"/>
                  <a:gd name="T11" fmla="*/ 6 h 12"/>
                  <a:gd name="T12" fmla="*/ 8 w 4"/>
                  <a:gd name="T13" fmla="*/ 0 h 12"/>
                  <a:gd name="T14" fmla="*/ 8 w 4"/>
                  <a:gd name="T15" fmla="*/ 6 h 12"/>
                  <a:gd name="T16" fmla="*/ 6 w 4"/>
                  <a:gd name="T17" fmla="*/ 11 h 12"/>
                  <a:gd name="T18" fmla="*/ 6 w 4"/>
                  <a:gd name="T19" fmla="*/ 14 h 12"/>
                  <a:gd name="T20" fmla="*/ 6 w 4"/>
                  <a:gd name="T21" fmla="*/ 22 h 12"/>
                  <a:gd name="T22" fmla="*/ 11 w 4"/>
                  <a:gd name="T23" fmla="*/ 28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2">
                    <a:moveTo>
                      <a:pt x="4" y="10"/>
                    </a:moveTo>
                    <a:lnTo>
                      <a:pt x="3" y="12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8" name="Freeform 615"/>
              <p:cNvSpPr>
                <a:spLocks/>
              </p:cNvSpPr>
              <p:nvPr/>
            </p:nvSpPr>
            <p:spPr bwMode="auto">
              <a:xfrm>
                <a:off x="1024" y="2855"/>
                <a:ext cx="55" cy="209"/>
              </a:xfrm>
              <a:custGeom>
                <a:avLst/>
                <a:gdLst>
                  <a:gd name="T0" fmla="*/ 52 w 20"/>
                  <a:gd name="T1" fmla="*/ 204 h 76"/>
                  <a:gd name="T2" fmla="*/ 55 w 20"/>
                  <a:gd name="T3" fmla="*/ 204 h 76"/>
                  <a:gd name="T4" fmla="*/ 55 w 20"/>
                  <a:gd name="T5" fmla="*/ 209 h 76"/>
                  <a:gd name="T6" fmla="*/ 52 w 20"/>
                  <a:gd name="T7" fmla="*/ 206 h 76"/>
                  <a:gd name="T8" fmla="*/ 52 w 20"/>
                  <a:gd name="T9" fmla="*/ 204 h 76"/>
                  <a:gd name="T10" fmla="*/ 39 w 20"/>
                  <a:gd name="T11" fmla="*/ 182 h 76"/>
                  <a:gd name="T12" fmla="*/ 8 w 20"/>
                  <a:gd name="T13" fmla="*/ 135 h 76"/>
                  <a:gd name="T14" fmla="*/ 0 w 20"/>
                  <a:gd name="T15" fmla="*/ 107 h 76"/>
                  <a:gd name="T16" fmla="*/ 0 w 20"/>
                  <a:gd name="T17" fmla="*/ 83 h 76"/>
                  <a:gd name="T18" fmla="*/ 0 w 20"/>
                  <a:gd name="T19" fmla="*/ 66 h 76"/>
                  <a:gd name="T20" fmla="*/ 3 w 20"/>
                  <a:gd name="T21" fmla="*/ 58 h 76"/>
                  <a:gd name="T22" fmla="*/ 8 w 20"/>
                  <a:gd name="T23" fmla="*/ 41 h 76"/>
                  <a:gd name="T24" fmla="*/ 17 w 20"/>
                  <a:gd name="T25" fmla="*/ 14 h 76"/>
                  <a:gd name="T26" fmla="*/ 25 w 20"/>
                  <a:gd name="T27" fmla="*/ 0 h 76"/>
                  <a:gd name="T28" fmla="*/ 17 w 20"/>
                  <a:gd name="T29" fmla="*/ 17 h 76"/>
                  <a:gd name="T30" fmla="*/ 3 w 20"/>
                  <a:gd name="T31" fmla="*/ 58 h 76"/>
                  <a:gd name="T32" fmla="*/ 3 w 20"/>
                  <a:gd name="T33" fmla="*/ 66 h 76"/>
                  <a:gd name="T34" fmla="*/ 0 w 20"/>
                  <a:gd name="T35" fmla="*/ 83 h 76"/>
                  <a:gd name="T36" fmla="*/ 0 w 20"/>
                  <a:gd name="T37" fmla="*/ 110 h 76"/>
                  <a:gd name="T38" fmla="*/ 11 w 20"/>
                  <a:gd name="T39" fmla="*/ 138 h 76"/>
                  <a:gd name="T40" fmla="*/ 39 w 20"/>
                  <a:gd name="T41" fmla="*/ 182 h 76"/>
                  <a:gd name="T42" fmla="*/ 52 w 20"/>
                  <a:gd name="T43" fmla="*/ 204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76">
                    <a:moveTo>
                      <a:pt x="19" y="74"/>
                    </a:moveTo>
                    <a:lnTo>
                      <a:pt x="20" y="74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9" y="74"/>
                    </a:lnTo>
                    <a:lnTo>
                      <a:pt x="14" y="66"/>
                    </a:lnTo>
                    <a:lnTo>
                      <a:pt x="3" y="49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5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4" y="50"/>
                    </a:lnTo>
                    <a:lnTo>
                      <a:pt x="14" y="66"/>
                    </a:lnTo>
                    <a:lnTo>
                      <a:pt x="19" y="7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29" name="Freeform 616"/>
              <p:cNvSpPr>
                <a:spLocks/>
              </p:cNvSpPr>
              <p:nvPr/>
            </p:nvSpPr>
            <p:spPr bwMode="auto">
              <a:xfrm>
                <a:off x="1038" y="2839"/>
                <a:ext cx="178" cy="219"/>
              </a:xfrm>
              <a:custGeom>
                <a:avLst/>
                <a:gdLst>
                  <a:gd name="T0" fmla="*/ 167 w 65"/>
                  <a:gd name="T1" fmla="*/ 8 h 80"/>
                  <a:gd name="T2" fmla="*/ 170 w 65"/>
                  <a:gd name="T3" fmla="*/ 11 h 80"/>
                  <a:gd name="T4" fmla="*/ 178 w 65"/>
                  <a:gd name="T5" fmla="*/ 14 h 80"/>
                  <a:gd name="T6" fmla="*/ 170 w 65"/>
                  <a:gd name="T7" fmla="*/ 11 h 80"/>
                  <a:gd name="T8" fmla="*/ 167 w 65"/>
                  <a:gd name="T9" fmla="*/ 11 h 80"/>
                  <a:gd name="T10" fmla="*/ 115 w 65"/>
                  <a:gd name="T11" fmla="*/ 3 h 80"/>
                  <a:gd name="T12" fmla="*/ 93 w 65"/>
                  <a:gd name="T13" fmla="*/ 0 h 80"/>
                  <a:gd name="T14" fmla="*/ 60 w 65"/>
                  <a:gd name="T15" fmla="*/ 0 h 80"/>
                  <a:gd name="T16" fmla="*/ 47 w 65"/>
                  <a:gd name="T17" fmla="*/ 3 h 80"/>
                  <a:gd name="T18" fmla="*/ 33 w 65"/>
                  <a:gd name="T19" fmla="*/ 8 h 80"/>
                  <a:gd name="T20" fmla="*/ 25 w 65"/>
                  <a:gd name="T21" fmla="*/ 16 h 80"/>
                  <a:gd name="T22" fmla="*/ 16 w 65"/>
                  <a:gd name="T23" fmla="*/ 27 h 80"/>
                  <a:gd name="T24" fmla="*/ 8 w 65"/>
                  <a:gd name="T25" fmla="*/ 41 h 80"/>
                  <a:gd name="T26" fmla="*/ 3 w 65"/>
                  <a:gd name="T27" fmla="*/ 57 h 80"/>
                  <a:gd name="T28" fmla="*/ 0 w 65"/>
                  <a:gd name="T29" fmla="*/ 71 h 80"/>
                  <a:gd name="T30" fmla="*/ 0 w 65"/>
                  <a:gd name="T31" fmla="*/ 85 h 80"/>
                  <a:gd name="T32" fmla="*/ 8 w 65"/>
                  <a:gd name="T33" fmla="*/ 110 h 80"/>
                  <a:gd name="T34" fmla="*/ 16 w 65"/>
                  <a:gd name="T35" fmla="*/ 131 h 80"/>
                  <a:gd name="T36" fmla="*/ 30 w 65"/>
                  <a:gd name="T37" fmla="*/ 151 h 80"/>
                  <a:gd name="T38" fmla="*/ 41 w 65"/>
                  <a:gd name="T39" fmla="*/ 159 h 80"/>
                  <a:gd name="T40" fmla="*/ 52 w 65"/>
                  <a:gd name="T41" fmla="*/ 170 h 80"/>
                  <a:gd name="T42" fmla="*/ 74 w 65"/>
                  <a:gd name="T43" fmla="*/ 186 h 80"/>
                  <a:gd name="T44" fmla="*/ 99 w 65"/>
                  <a:gd name="T45" fmla="*/ 205 h 80"/>
                  <a:gd name="T46" fmla="*/ 126 w 65"/>
                  <a:gd name="T47" fmla="*/ 214 h 80"/>
                  <a:gd name="T48" fmla="*/ 164 w 65"/>
                  <a:gd name="T49" fmla="*/ 219 h 80"/>
                  <a:gd name="T50" fmla="*/ 126 w 65"/>
                  <a:gd name="T51" fmla="*/ 214 h 80"/>
                  <a:gd name="T52" fmla="*/ 123 w 65"/>
                  <a:gd name="T53" fmla="*/ 214 h 80"/>
                  <a:gd name="T54" fmla="*/ 112 w 65"/>
                  <a:gd name="T55" fmla="*/ 211 h 80"/>
                  <a:gd name="T56" fmla="*/ 85 w 65"/>
                  <a:gd name="T57" fmla="*/ 194 h 80"/>
                  <a:gd name="T58" fmla="*/ 58 w 65"/>
                  <a:gd name="T59" fmla="*/ 178 h 80"/>
                  <a:gd name="T60" fmla="*/ 47 w 65"/>
                  <a:gd name="T61" fmla="*/ 167 h 80"/>
                  <a:gd name="T62" fmla="*/ 38 w 65"/>
                  <a:gd name="T63" fmla="*/ 159 h 80"/>
                  <a:gd name="T64" fmla="*/ 27 w 65"/>
                  <a:gd name="T65" fmla="*/ 145 h 80"/>
                  <a:gd name="T66" fmla="*/ 14 w 65"/>
                  <a:gd name="T67" fmla="*/ 129 h 80"/>
                  <a:gd name="T68" fmla="*/ 3 w 65"/>
                  <a:gd name="T69" fmla="*/ 107 h 80"/>
                  <a:gd name="T70" fmla="*/ 0 w 65"/>
                  <a:gd name="T71" fmla="*/ 82 h 80"/>
                  <a:gd name="T72" fmla="*/ 0 w 65"/>
                  <a:gd name="T73" fmla="*/ 68 h 80"/>
                  <a:gd name="T74" fmla="*/ 3 w 65"/>
                  <a:gd name="T75" fmla="*/ 55 h 80"/>
                  <a:gd name="T76" fmla="*/ 8 w 65"/>
                  <a:gd name="T77" fmla="*/ 41 h 80"/>
                  <a:gd name="T78" fmla="*/ 14 w 65"/>
                  <a:gd name="T79" fmla="*/ 27 h 80"/>
                  <a:gd name="T80" fmla="*/ 25 w 65"/>
                  <a:gd name="T81" fmla="*/ 14 h 80"/>
                  <a:gd name="T82" fmla="*/ 38 w 65"/>
                  <a:gd name="T83" fmla="*/ 8 h 80"/>
                  <a:gd name="T84" fmla="*/ 52 w 65"/>
                  <a:gd name="T85" fmla="*/ 0 h 80"/>
                  <a:gd name="T86" fmla="*/ 66 w 65"/>
                  <a:gd name="T87" fmla="*/ 0 h 80"/>
                  <a:gd name="T88" fmla="*/ 93 w 65"/>
                  <a:gd name="T89" fmla="*/ 0 h 80"/>
                  <a:gd name="T90" fmla="*/ 115 w 65"/>
                  <a:gd name="T91" fmla="*/ 0 h 80"/>
                  <a:gd name="T92" fmla="*/ 167 w 65"/>
                  <a:gd name="T93" fmla="*/ 8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5" h="80">
                    <a:moveTo>
                      <a:pt x="61" y="3"/>
                    </a:moveTo>
                    <a:lnTo>
                      <a:pt x="62" y="4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3" y="40"/>
                    </a:lnTo>
                    <a:lnTo>
                      <a:pt x="6" y="48"/>
                    </a:lnTo>
                    <a:lnTo>
                      <a:pt x="11" y="55"/>
                    </a:lnTo>
                    <a:lnTo>
                      <a:pt x="15" y="58"/>
                    </a:lnTo>
                    <a:lnTo>
                      <a:pt x="19" y="62"/>
                    </a:lnTo>
                    <a:lnTo>
                      <a:pt x="27" y="68"/>
                    </a:lnTo>
                    <a:lnTo>
                      <a:pt x="36" y="75"/>
                    </a:lnTo>
                    <a:lnTo>
                      <a:pt x="46" y="78"/>
                    </a:lnTo>
                    <a:lnTo>
                      <a:pt x="60" y="80"/>
                    </a:lnTo>
                    <a:lnTo>
                      <a:pt x="46" y="78"/>
                    </a:lnTo>
                    <a:lnTo>
                      <a:pt x="45" y="78"/>
                    </a:lnTo>
                    <a:lnTo>
                      <a:pt x="41" y="77"/>
                    </a:lnTo>
                    <a:lnTo>
                      <a:pt x="31" y="71"/>
                    </a:lnTo>
                    <a:lnTo>
                      <a:pt x="21" y="65"/>
                    </a:lnTo>
                    <a:lnTo>
                      <a:pt x="17" y="61"/>
                    </a:lnTo>
                    <a:lnTo>
                      <a:pt x="14" y="58"/>
                    </a:lnTo>
                    <a:lnTo>
                      <a:pt x="10" y="53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0" name="Freeform 617"/>
              <p:cNvSpPr>
                <a:spLocks/>
              </p:cNvSpPr>
              <p:nvPr/>
            </p:nvSpPr>
            <p:spPr bwMode="auto">
              <a:xfrm>
                <a:off x="1153" y="3064"/>
                <a:ext cx="33" cy="11"/>
              </a:xfrm>
              <a:custGeom>
                <a:avLst/>
                <a:gdLst>
                  <a:gd name="T0" fmla="*/ 33 w 12"/>
                  <a:gd name="T1" fmla="*/ 8 h 4"/>
                  <a:gd name="T2" fmla="*/ 33 w 12"/>
                  <a:gd name="T3" fmla="*/ 11 h 4"/>
                  <a:gd name="T4" fmla="*/ 22 w 12"/>
                  <a:gd name="T5" fmla="*/ 8 h 4"/>
                  <a:gd name="T6" fmla="*/ 8 w 12"/>
                  <a:gd name="T7" fmla="*/ 3 h 4"/>
                  <a:gd name="T8" fmla="*/ 0 w 12"/>
                  <a:gd name="T9" fmla="*/ 3 h 4"/>
                  <a:gd name="T10" fmla="*/ 0 w 12"/>
                  <a:gd name="T11" fmla="*/ 0 h 4"/>
                  <a:gd name="T12" fmla="*/ 8 w 12"/>
                  <a:gd name="T13" fmla="*/ 3 h 4"/>
                  <a:gd name="T14" fmla="*/ 22 w 12"/>
                  <a:gd name="T15" fmla="*/ 8 h 4"/>
                  <a:gd name="T16" fmla="*/ 33 w 12"/>
                  <a:gd name="T17" fmla="*/ 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2" y="3"/>
                    </a:moveTo>
                    <a:lnTo>
                      <a:pt x="12" y="4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8" y="3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1" name="Freeform 618"/>
              <p:cNvSpPr>
                <a:spLocks/>
              </p:cNvSpPr>
              <p:nvPr/>
            </p:nvSpPr>
            <p:spPr bwMode="auto">
              <a:xfrm>
                <a:off x="1079" y="3017"/>
                <a:ext cx="66" cy="44"/>
              </a:xfrm>
              <a:custGeom>
                <a:avLst/>
                <a:gdLst>
                  <a:gd name="T0" fmla="*/ 61 w 24"/>
                  <a:gd name="T1" fmla="*/ 44 h 16"/>
                  <a:gd name="T2" fmla="*/ 66 w 24"/>
                  <a:gd name="T3" fmla="*/ 44 h 16"/>
                  <a:gd name="T4" fmla="*/ 61 w 24"/>
                  <a:gd name="T5" fmla="*/ 44 h 16"/>
                  <a:gd name="T6" fmla="*/ 17 w 24"/>
                  <a:gd name="T7" fmla="*/ 8 h 16"/>
                  <a:gd name="T8" fmla="*/ 14 w 24"/>
                  <a:gd name="T9" fmla="*/ 6 h 16"/>
                  <a:gd name="T10" fmla="*/ 3 w 24"/>
                  <a:gd name="T11" fmla="*/ 0 h 16"/>
                  <a:gd name="T12" fmla="*/ 0 w 24"/>
                  <a:gd name="T13" fmla="*/ 0 h 16"/>
                  <a:gd name="T14" fmla="*/ 6 w 24"/>
                  <a:gd name="T15" fmla="*/ 0 h 16"/>
                  <a:gd name="T16" fmla="*/ 17 w 24"/>
                  <a:gd name="T17" fmla="*/ 8 h 16"/>
                  <a:gd name="T18" fmla="*/ 61 w 24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2" y="16"/>
                    </a:moveTo>
                    <a:lnTo>
                      <a:pt x="24" y="16"/>
                    </a:lnTo>
                    <a:lnTo>
                      <a:pt x="22" y="1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2" name="Freeform 619"/>
              <p:cNvSpPr>
                <a:spLocks/>
              </p:cNvSpPr>
              <p:nvPr/>
            </p:nvSpPr>
            <p:spPr bwMode="auto">
              <a:xfrm>
                <a:off x="1035" y="2935"/>
                <a:ext cx="110" cy="140"/>
              </a:xfrm>
              <a:custGeom>
                <a:avLst/>
                <a:gdLst>
                  <a:gd name="T0" fmla="*/ 102 w 40"/>
                  <a:gd name="T1" fmla="*/ 137 h 51"/>
                  <a:gd name="T2" fmla="*/ 105 w 40"/>
                  <a:gd name="T3" fmla="*/ 137 h 51"/>
                  <a:gd name="T4" fmla="*/ 110 w 40"/>
                  <a:gd name="T5" fmla="*/ 140 h 51"/>
                  <a:gd name="T6" fmla="*/ 102 w 40"/>
                  <a:gd name="T7" fmla="*/ 137 h 51"/>
                  <a:gd name="T8" fmla="*/ 96 w 40"/>
                  <a:gd name="T9" fmla="*/ 137 h 51"/>
                  <a:gd name="T10" fmla="*/ 85 w 40"/>
                  <a:gd name="T11" fmla="*/ 126 h 51"/>
                  <a:gd name="T12" fmla="*/ 50 w 40"/>
                  <a:gd name="T13" fmla="*/ 96 h 51"/>
                  <a:gd name="T14" fmla="*/ 25 w 40"/>
                  <a:gd name="T15" fmla="*/ 60 h 51"/>
                  <a:gd name="T16" fmla="*/ 11 w 40"/>
                  <a:gd name="T17" fmla="*/ 47 h 51"/>
                  <a:gd name="T18" fmla="*/ 3 w 40"/>
                  <a:gd name="T19" fmla="*/ 36 h 51"/>
                  <a:gd name="T20" fmla="*/ 0 w 40"/>
                  <a:gd name="T21" fmla="*/ 25 h 51"/>
                  <a:gd name="T22" fmla="*/ 0 w 40"/>
                  <a:gd name="T23" fmla="*/ 14 h 51"/>
                  <a:gd name="T24" fmla="*/ 0 w 40"/>
                  <a:gd name="T25" fmla="*/ 0 h 51"/>
                  <a:gd name="T26" fmla="*/ 0 w 40"/>
                  <a:gd name="T27" fmla="*/ 14 h 51"/>
                  <a:gd name="T28" fmla="*/ 0 w 40"/>
                  <a:gd name="T29" fmla="*/ 19 h 51"/>
                  <a:gd name="T30" fmla="*/ 3 w 40"/>
                  <a:gd name="T31" fmla="*/ 30 h 51"/>
                  <a:gd name="T32" fmla="*/ 11 w 40"/>
                  <a:gd name="T33" fmla="*/ 41 h 51"/>
                  <a:gd name="T34" fmla="*/ 14 w 40"/>
                  <a:gd name="T35" fmla="*/ 47 h 51"/>
                  <a:gd name="T36" fmla="*/ 28 w 40"/>
                  <a:gd name="T37" fmla="*/ 60 h 51"/>
                  <a:gd name="T38" fmla="*/ 55 w 40"/>
                  <a:gd name="T39" fmla="*/ 96 h 51"/>
                  <a:gd name="T40" fmla="*/ 85 w 40"/>
                  <a:gd name="T41" fmla="*/ 126 h 51"/>
                  <a:gd name="T42" fmla="*/ 99 w 40"/>
                  <a:gd name="T43" fmla="*/ 132 h 51"/>
                  <a:gd name="T44" fmla="*/ 102 w 40"/>
                  <a:gd name="T45" fmla="*/ 137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1">
                    <a:moveTo>
                      <a:pt x="37" y="50"/>
                    </a:moveTo>
                    <a:lnTo>
                      <a:pt x="38" y="50"/>
                    </a:lnTo>
                    <a:lnTo>
                      <a:pt x="40" y="51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1" y="46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20" y="35"/>
                    </a:lnTo>
                    <a:lnTo>
                      <a:pt x="31" y="46"/>
                    </a:lnTo>
                    <a:lnTo>
                      <a:pt x="36" y="48"/>
                    </a:lnTo>
                    <a:lnTo>
                      <a:pt x="37" y="5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3" name="Freeform 620"/>
              <p:cNvSpPr>
                <a:spLocks/>
              </p:cNvSpPr>
              <p:nvPr/>
            </p:nvSpPr>
            <p:spPr bwMode="auto">
              <a:xfrm>
                <a:off x="1027" y="2965"/>
                <a:ext cx="82" cy="107"/>
              </a:xfrm>
              <a:custGeom>
                <a:avLst/>
                <a:gdLst>
                  <a:gd name="T0" fmla="*/ 79 w 30"/>
                  <a:gd name="T1" fmla="*/ 102 h 39"/>
                  <a:gd name="T2" fmla="*/ 82 w 30"/>
                  <a:gd name="T3" fmla="*/ 107 h 39"/>
                  <a:gd name="T4" fmla="*/ 79 w 30"/>
                  <a:gd name="T5" fmla="*/ 102 h 39"/>
                  <a:gd name="T6" fmla="*/ 68 w 30"/>
                  <a:gd name="T7" fmla="*/ 93 h 39"/>
                  <a:gd name="T8" fmla="*/ 44 w 30"/>
                  <a:gd name="T9" fmla="*/ 69 h 39"/>
                  <a:gd name="T10" fmla="*/ 27 w 30"/>
                  <a:gd name="T11" fmla="*/ 44 h 39"/>
                  <a:gd name="T12" fmla="*/ 22 w 30"/>
                  <a:gd name="T13" fmla="*/ 30 h 39"/>
                  <a:gd name="T14" fmla="*/ 8 w 30"/>
                  <a:gd name="T15" fmla="*/ 5 h 39"/>
                  <a:gd name="T16" fmla="*/ 0 w 30"/>
                  <a:gd name="T17" fmla="*/ 0 h 39"/>
                  <a:gd name="T18" fmla="*/ 8 w 30"/>
                  <a:gd name="T19" fmla="*/ 5 h 39"/>
                  <a:gd name="T20" fmla="*/ 22 w 30"/>
                  <a:gd name="T21" fmla="*/ 30 h 39"/>
                  <a:gd name="T22" fmla="*/ 27 w 30"/>
                  <a:gd name="T23" fmla="*/ 44 h 39"/>
                  <a:gd name="T24" fmla="*/ 49 w 30"/>
                  <a:gd name="T25" fmla="*/ 69 h 39"/>
                  <a:gd name="T26" fmla="*/ 68 w 30"/>
                  <a:gd name="T27" fmla="*/ 93 h 39"/>
                  <a:gd name="T28" fmla="*/ 79 w 30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39">
                    <a:moveTo>
                      <a:pt x="29" y="37"/>
                    </a:moveTo>
                    <a:lnTo>
                      <a:pt x="30" y="39"/>
                    </a:lnTo>
                    <a:lnTo>
                      <a:pt x="29" y="37"/>
                    </a:lnTo>
                    <a:lnTo>
                      <a:pt x="25" y="34"/>
                    </a:lnTo>
                    <a:lnTo>
                      <a:pt x="16" y="25"/>
                    </a:lnTo>
                    <a:lnTo>
                      <a:pt x="10" y="16"/>
                    </a:lnTo>
                    <a:lnTo>
                      <a:pt x="8" y="1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lnTo>
                      <a:pt x="10" y="16"/>
                    </a:lnTo>
                    <a:lnTo>
                      <a:pt x="18" y="25"/>
                    </a:lnTo>
                    <a:lnTo>
                      <a:pt x="25" y="34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4" name="Freeform 621"/>
              <p:cNvSpPr>
                <a:spLocks/>
              </p:cNvSpPr>
              <p:nvPr/>
            </p:nvSpPr>
            <p:spPr bwMode="auto">
              <a:xfrm>
                <a:off x="1049" y="2847"/>
                <a:ext cx="170" cy="200"/>
              </a:xfrm>
              <a:custGeom>
                <a:avLst/>
                <a:gdLst>
                  <a:gd name="T0" fmla="*/ 143 w 62"/>
                  <a:gd name="T1" fmla="*/ 200 h 73"/>
                  <a:gd name="T2" fmla="*/ 145 w 62"/>
                  <a:gd name="T3" fmla="*/ 200 h 73"/>
                  <a:gd name="T4" fmla="*/ 156 w 62"/>
                  <a:gd name="T5" fmla="*/ 200 h 73"/>
                  <a:gd name="T6" fmla="*/ 145 w 62"/>
                  <a:gd name="T7" fmla="*/ 200 h 73"/>
                  <a:gd name="T8" fmla="*/ 143 w 62"/>
                  <a:gd name="T9" fmla="*/ 200 h 73"/>
                  <a:gd name="T10" fmla="*/ 129 w 62"/>
                  <a:gd name="T11" fmla="*/ 197 h 73"/>
                  <a:gd name="T12" fmla="*/ 96 w 62"/>
                  <a:gd name="T13" fmla="*/ 186 h 73"/>
                  <a:gd name="T14" fmla="*/ 74 w 62"/>
                  <a:gd name="T15" fmla="*/ 175 h 73"/>
                  <a:gd name="T16" fmla="*/ 55 w 62"/>
                  <a:gd name="T17" fmla="*/ 162 h 73"/>
                  <a:gd name="T18" fmla="*/ 33 w 62"/>
                  <a:gd name="T19" fmla="*/ 142 h 73"/>
                  <a:gd name="T20" fmla="*/ 16 w 62"/>
                  <a:gd name="T21" fmla="*/ 121 h 73"/>
                  <a:gd name="T22" fmla="*/ 11 w 62"/>
                  <a:gd name="T23" fmla="*/ 107 h 73"/>
                  <a:gd name="T24" fmla="*/ 3 w 62"/>
                  <a:gd name="T25" fmla="*/ 93 h 73"/>
                  <a:gd name="T26" fmla="*/ 0 w 62"/>
                  <a:gd name="T27" fmla="*/ 79 h 73"/>
                  <a:gd name="T28" fmla="*/ 0 w 62"/>
                  <a:gd name="T29" fmla="*/ 66 h 73"/>
                  <a:gd name="T30" fmla="*/ 3 w 62"/>
                  <a:gd name="T31" fmla="*/ 44 h 73"/>
                  <a:gd name="T32" fmla="*/ 5 w 62"/>
                  <a:gd name="T33" fmla="*/ 33 h 73"/>
                  <a:gd name="T34" fmla="*/ 14 w 62"/>
                  <a:gd name="T35" fmla="*/ 22 h 73"/>
                  <a:gd name="T36" fmla="*/ 19 w 62"/>
                  <a:gd name="T37" fmla="*/ 16 h 73"/>
                  <a:gd name="T38" fmla="*/ 27 w 62"/>
                  <a:gd name="T39" fmla="*/ 8 h 73"/>
                  <a:gd name="T40" fmla="*/ 41 w 62"/>
                  <a:gd name="T41" fmla="*/ 3 h 73"/>
                  <a:gd name="T42" fmla="*/ 55 w 62"/>
                  <a:gd name="T43" fmla="*/ 0 h 73"/>
                  <a:gd name="T44" fmla="*/ 82 w 62"/>
                  <a:gd name="T45" fmla="*/ 3 h 73"/>
                  <a:gd name="T46" fmla="*/ 137 w 62"/>
                  <a:gd name="T47" fmla="*/ 16 h 73"/>
                  <a:gd name="T48" fmla="*/ 170 w 62"/>
                  <a:gd name="T49" fmla="*/ 22 h 73"/>
                  <a:gd name="T50" fmla="*/ 132 w 62"/>
                  <a:gd name="T51" fmla="*/ 16 h 73"/>
                  <a:gd name="T52" fmla="*/ 96 w 62"/>
                  <a:gd name="T53" fmla="*/ 8 h 73"/>
                  <a:gd name="T54" fmla="*/ 63 w 62"/>
                  <a:gd name="T55" fmla="*/ 3 h 73"/>
                  <a:gd name="T56" fmla="*/ 55 w 62"/>
                  <a:gd name="T57" fmla="*/ 3 h 73"/>
                  <a:gd name="T58" fmla="*/ 49 w 62"/>
                  <a:gd name="T59" fmla="*/ 3 h 73"/>
                  <a:gd name="T60" fmla="*/ 36 w 62"/>
                  <a:gd name="T61" fmla="*/ 5 h 73"/>
                  <a:gd name="T62" fmla="*/ 22 w 62"/>
                  <a:gd name="T63" fmla="*/ 11 h 73"/>
                  <a:gd name="T64" fmla="*/ 19 w 62"/>
                  <a:gd name="T65" fmla="*/ 19 h 73"/>
                  <a:gd name="T66" fmla="*/ 14 w 62"/>
                  <a:gd name="T67" fmla="*/ 25 h 73"/>
                  <a:gd name="T68" fmla="*/ 5 w 62"/>
                  <a:gd name="T69" fmla="*/ 36 h 73"/>
                  <a:gd name="T70" fmla="*/ 3 w 62"/>
                  <a:gd name="T71" fmla="*/ 47 h 73"/>
                  <a:gd name="T72" fmla="*/ 3 w 62"/>
                  <a:gd name="T73" fmla="*/ 71 h 73"/>
                  <a:gd name="T74" fmla="*/ 5 w 62"/>
                  <a:gd name="T75" fmla="*/ 99 h 73"/>
                  <a:gd name="T76" fmla="*/ 19 w 62"/>
                  <a:gd name="T77" fmla="*/ 121 h 73"/>
                  <a:gd name="T78" fmla="*/ 36 w 62"/>
                  <a:gd name="T79" fmla="*/ 142 h 73"/>
                  <a:gd name="T80" fmla="*/ 58 w 62"/>
                  <a:gd name="T81" fmla="*/ 162 h 73"/>
                  <a:gd name="T82" fmla="*/ 77 w 62"/>
                  <a:gd name="T83" fmla="*/ 175 h 73"/>
                  <a:gd name="T84" fmla="*/ 99 w 62"/>
                  <a:gd name="T85" fmla="*/ 186 h 73"/>
                  <a:gd name="T86" fmla="*/ 129 w 62"/>
                  <a:gd name="T87" fmla="*/ 197 h 73"/>
                  <a:gd name="T88" fmla="*/ 143 w 62"/>
                  <a:gd name="T89" fmla="*/ 200 h 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2" h="73">
                    <a:moveTo>
                      <a:pt x="52" y="73"/>
                    </a:moveTo>
                    <a:lnTo>
                      <a:pt x="53" y="73"/>
                    </a:lnTo>
                    <a:lnTo>
                      <a:pt x="57" y="73"/>
                    </a:lnTo>
                    <a:lnTo>
                      <a:pt x="53" y="73"/>
                    </a:lnTo>
                    <a:lnTo>
                      <a:pt x="52" y="73"/>
                    </a:lnTo>
                    <a:lnTo>
                      <a:pt x="47" y="72"/>
                    </a:lnTo>
                    <a:lnTo>
                      <a:pt x="35" y="68"/>
                    </a:lnTo>
                    <a:lnTo>
                      <a:pt x="27" y="64"/>
                    </a:lnTo>
                    <a:lnTo>
                      <a:pt x="20" y="59"/>
                    </a:lnTo>
                    <a:lnTo>
                      <a:pt x="12" y="52"/>
                    </a:lnTo>
                    <a:lnTo>
                      <a:pt x="6" y="44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30" y="1"/>
                    </a:lnTo>
                    <a:lnTo>
                      <a:pt x="50" y="6"/>
                    </a:lnTo>
                    <a:lnTo>
                      <a:pt x="62" y="8"/>
                    </a:lnTo>
                    <a:lnTo>
                      <a:pt x="48" y="6"/>
                    </a:lnTo>
                    <a:lnTo>
                      <a:pt x="35" y="3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26"/>
                    </a:lnTo>
                    <a:lnTo>
                      <a:pt x="2" y="36"/>
                    </a:lnTo>
                    <a:lnTo>
                      <a:pt x="7" y="44"/>
                    </a:lnTo>
                    <a:lnTo>
                      <a:pt x="13" y="52"/>
                    </a:lnTo>
                    <a:lnTo>
                      <a:pt x="21" y="59"/>
                    </a:lnTo>
                    <a:lnTo>
                      <a:pt x="28" y="64"/>
                    </a:lnTo>
                    <a:lnTo>
                      <a:pt x="36" y="68"/>
                    </a:lnTo>
                    <a:lnTo>
                      <a:pt x="47" y="72"/>
                    </a:lnTo>
                    <a:lnTo>
                      <a:pt x="52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5" name="Freeform 622"/>
              <p:cNvSpPr>
                <a:spLocks/>
              </p:cNvSpPr>
              <p:nvPr/>
            </p:nvSpPr>
            <p:spPr bwMode="auto">
              <a:xfrm>
                <a:off x="1060" y="2858"/>
                <a:ext cx="172" cy="179"/>
              </a:xfrm>
              <a:custGeom>
                <a:avLst/>
                <a:gdLst>
                  <a:gd name="T0" fmla="*/ 161 w 63"/>
                  <a:gd name="T1" fmla="*/ 28 h 65"/>
                  <a:gd name="T2" fmla="*/ 172 w 63"/>
                  <a:gd name="T3" fmla="*/ 33 h 65"/>
                  <a:gd name="T4" fmla="*/ 161 w 63"/>
                  <a:gd name="T5" fmla="*/ 33 h 65"/>
                  <a:gd name="T6" fmla="*/ 147 w 63"/>
                  <a:gd name="T7" fmla="*/ 33 h 65"/>
                  <a:gd name="T8" fmla="*/ 131 w 63"/>
                  <a:gd name="T9" fmla="*/ 28 h 65"/>
                  <a:gd name="T10" fmla="*/ 115 w 63"/>
                  <a:gd name="T11" fmla="*/ 22 h 65"/>
                  <a:gd name="T12" fmla="*/ 93 w 63"/>
                  <a:gd name="T13" fmla="*/ 11 h 65"/>
                  <a:gd name="T14" fmla="*/ 71 w 63"/>
                  <a:gd name="T15" fmla="*/ 6 h 65"/>
                  <a:gd name="T16" fmla="*/ 57 w 63"/>
                  <a:gd name="T17" fmla="*/ 0 h 65"/>
                  <a:gd name="T18" fmla="*/ 44 w 63"/>
                  <a:gd name="T19" fmla="*/ 0 h 65"/>
                  <a:gd name="T20" fmla="*/ 33 w 63"/>
                  <a:gd name="T21" fmla="*/ 6 h 65"/>
                  <a:gd name="T22" fmla="*/ 19 w 63"/>
                  <a:gd name="T23" fmla="*/ 14 h 65"/>
                  <a:gd name="T24" fmla="*/ 8 w 63"/>
                  <a:gd name="T25" fmla="*/ 22 h 65"/>
                  <a:gd name="T26" fmla="*/ 3 w 63"/>
                  <a:gd name="T27" fmla="*/ 36 h 65"/>
                  <a:gd name="T28" fmla="*/ 3 w 63"/>
                  <a:gd name="T29" fmla="*/ 47 h 65"/>
                  <a:gd name="T30" fmla="*/ 3 w 63"/>
                  <a:gd name="T31" fmla="*/ 61 h 65"/>
                  <a:gd name="T32" fmla="*/ 8 w 63"/>
                  <a:gd name="T33" fmla="*/ 83 h 65"/>
                  <a:gd name="T34" fmla="*/ 16 w 63"/>
                  <a:gd name="T35" fmla="*/ 105 h 65"/>
                  <a:gd name="T36" fmla="*/ 30 w 63"/>
                  <a:gd name="T37" fmla="*/ 121 h 65"/>
                  <a:gd name="T38" fmla="*/ 38 w 63"/>
                  <a:gd name="T39" fmla="*/ 127 h 65"/>
                  <a:gd name="T40" fmla="*/ 49 w 63"/>
                  <a:gd name="T41" fmla="*/ 138 h 65"/>
                  <a:gd name="T42" fmla="*/ 74 w 63"/>
                  <a:gd name="T43" fmla="*/ 151 h 65"/>
                  <a:gd name="T44" fmla="*/ 98 w 63"/>
                  <a:gd name="T45" fmla="*/ 162 h 65"/>
                  <a:gd name="T46" fmla="*/ 120 w 63"/>
                  <a:gd name="T47" fmla="*/ 173 h 65"/>
                  <a:gd name="T48" fmla="*/ 156 w 63"/>
                  <a:gd name="T49" fmla="*/ 179 h 65"/>
                  <a:gd name="T50" fmla="*/ 120 w 63"/>
                  <a:gd name="T51" fmla="*/ 173 h 65"/>
                  <a:gd name="T52" fmla="*/ 106 w 63"/>
                  <a:gd name="T53" fmla="*/ 168 h 65"/>
                  <a:gd name="T54" fmla="*/ 79 w 63"/>
                  <a:gd name="T55" fmla="*/ 160 h 65"/>
                  <a:gd name="T56" fmla="*/ 57 w 63"/>
                  <a:gd name="T57" fmla="*/ 146 h 65"/>
                  <a:gd name="T58" fmla="*/ 44 w 63"/>
                  <a:gd name="T59" fmla="*/ 135 h 65"/>
                  <a:gd name="T60" fmla="*/ 35 w 63"/>
                  <a:gd name="T61" fmla="*/ 127 h 65"/>
                  <a:gd name="T62" fmla="*/ 25 w 63"/>
                  <a:gd name="T63" fmla="*/ 118 h 65"/>
                  <a:gd name="T64" fmla="*/ 11 w 63"/>
                  <a:gd name="T65" fmla="*/ 105 h 65"/>
                  <a:gd name="T66" fmla="*/ 8 w 63"/>
                  <a:gd name="T67" fmla="*/ 83 h 65"/>
                  <a:gd name="T68" fmla="*/ 3 w 63"/>
                  <a:gd name="T69" fmla="*/ 55 h 65"/>
                  <a:gd name="T70" fmla="*/ 0 w 63"/>
                  <a:gd name="T71" fmla="*/ 47 h 65"/>
                  <a:gd name="T72" fmla="*/ 3 w 63"/>
                  <a:gd name="T73" fmla="*/ 33 h 65"/>
                  <a:gd name="T74" fmla="*/ 8 w 63"/>
                  <a:gd name="T75" fmla="*/ 22 h 65"/>
                  <a:gd name="T76" fmla="*/ 19 w 63"/>
                  <a:gd name="T77" fmla="*/ 11 h 65"/>
                  <a:gd name="T78" fmla="*/ 33 w 63"/>
                  <a:gd name="T79" fmla="*/ 6 h 65"/>
                  <a:gd name="T80" fmla="*/ 46 w 63"/>
                  <a:gd name="T81" fmla="*/ 0 h 65"/>
                  <a:gd name="T82" fmla="*/ 60 w 63"/>
                  <a:gd name="T83" fmla="*/ 0 h 65"/>
                  <a:gd name="T84" fmla="*/ 71 w 63"/>
                  <a:gd name="T85" fmla="*/ 6 h 65"/>
                  <a:gd name="T86" fmla="*/ 93 w 63"/>
                  <a:gd name="T87" fmla="*/ 11 h 65"/>
                  <a:gd name="T88" fmla="*/ 115 w 63"/>
                  <a:gd name="T89" fmla="*/ 22 h 65"/>
                  <a:gd name="T90" fmla="*/ 134 w 63"/>
                  <a:gd name="T91" fmla="*/ 25 h 65"/>
                  <a:gd name="T92" fmla="*/ 147 w 63"/>
                  <a:gd name="T93" fmla="*/ 28 h 65"/>
                  <a:gd name="T94" fmla="*/ 161 w 63"/>
                  <a:gd name="T95" fmla="*/ 28 h 6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65">
                    <a:moveTo>
                      <a:pt x="59" y="10"/>
                    </a:moveTo>
                    <a:lnTo>
                      <a:pt x="63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0"/>
                    </a:lnTo>
                    <a:lnTo>
                      <a:pt x="42" y="8"/>
                    </a:lnTo>
                    <a:lnTo>
                      <a:pt x="34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1" y="44"/>
                    </a:lnTo>
                    <a:lnTo>
                      <a:pt x="14" y="46"/>
                    </a:lnTo>
                    <a:lnTo>
                      <a:pt x="18" y="50"/>
                    </a:lnTo>
                    <a:lnTo>
                      <a:pt x="27" y="55"/>
                    </a:lnTo>
                    <a:lnTo>
                      <a:pt x="36" y="59"/>
                    </a:lnTo>
                    <a:lnTo>
                      <a:pt x="44" y="63"/>
                    </a:lnTo>
                    <a:lnTo>
                      <a:pt x="57" y="65"/>
                    </a:lnTo>
                    <a:lnTo>
                      <a:pt x="44" y="63"/>
                    </a:lnTo>
                    <a:lnTo>
                      <a:pt x="39" y="61"/>
                    </a:lnTo>
                    <a:lnTo>
                      <a:pt x="29" y="58"/>
                    </a:lnTo>
                    <a:lnTo>
                      <a:pt x="21" y="53"/>
                    </a:lnTo>
                    <a:lnTo>
                      <a:pt x="16" y="49"/>
                    </a:lnTo>
                    <a:lnTo>
                      <a:pt x="13" y="46"/>
                    </a:lnTo>
                    <a:lnTo>
                      <a:pt x="9" y="43"/>
                    </a:lnTo>
                    <a:lnTo>
                      <a:pt x="4" y="38"/>
                    </a:lnTo>
                    <a:lnTo>
                      <a:pt x="3" y="30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34" y="4"/>
                    </a:lnTo>
                    <a:lnTo>
                      <a:pt x="42" y="8"/>
                    </a:lnTo>
                    <a:lnTo>
                      <a:pt x="49" y="9"/>
                    </a:lnTo>
                    <a:lnTo>
                      <a:pt x="54" y="10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6" name="Freeform 623"/>
              <p:cNvSpPr>
                <a:spLocks/>
              </p:cNvSpPr>
              <p:nvPr/>
            </p:nvSpPr>
            <p:spPr bwMode="auto">
              <a:xfrm>
                <a:off x="1071" y="2877"/>
                <a:ext cx="172" cy="149"/>
              </a:xfrm>
              <a:custGeom>
                <a:avLst/>
                <a:gdLst>
                  <a:gd name="T0" fmla="*/ 161 w 63"/>
                  <a:gd name="T1" fmla="*/ 28 h 54"/>
                  <a:gd name="T2" fmla="*/ 164 w 63"/>
                  <a:gd name="T3" fmla="*/ 28 h 54"/>
                  <a:gd name="T4" fmla="*/ 172 w 63"/>
                  <a:gd name="T5" fmla="*/ 30 h 54"/>
                  <a:gd name="T6" fmla="*/ 164 w 63"/>
                  <a:gd name="T7" fmla="*/ 30 h 54"/>
                  <a:gd name="T8" fmla="*/ 161 w 63"/>
                  <a:gd name="T9" fmla="*/ 30 h 54"/>
                  <a:gd name="T10" fmla="*/ 158 w 63"/>
                  <a:gd name="T11" fmla="*/ 30 h 54"/>
                  <a:gd name="T12" fmla="*/ 147 w 63"/>
                  <a:gd name="T13" fmla="*/ 28 h 54"/>
                  <a:gd name="T14" fmla="*/ 117 w 63"/>
                  <a:gd name="T15" fmla="*/ 17 h 54"/>
                  <a:gd name="T16" fmla="*/ 74 w 63"/>
                  <a:gd name="T17" fmla="*/ 6 h 54"/>
                  <a:gd name="T18" fmla="*/ 49 w 63"/>
                  <a:gd name="T19" fmla="*/ 3 h 54"/>
                  <a:gd name="T20" fmla="*/ 25 w 63"/>
                  <a:gd name="T21" fmla="*/ 3 h 54"/>
                  <a:gd name="T22" fmla="*/ 14 w 63"/>
                  <a:gd name="T23" fmla="*/ 3 h 54"/>
                  <a:gd name="T24" fmla="*/ 11 w 63"/>
                  <a:gd name="T25" fmla="*/ 6 h 54"/>
                  <a:gd name="T26" fmla="*/ 5 w 63"/>
                  <a:gd name="T27" fmla="*/ 17 h 54"/>
                  <a:gd name="T28" fmla="*/ 5 w 63"/>
                  <a:gd name="T29" fmla="*/ 28 h 54"/>
                  <a:gd name="T30" fmla="*/ 5 w 63"/>
                  <a:gd name="T31" fmla="*/ 41 h 54"/>
                  <a:gd name="T32" fmla="*/ 5 w 63"/>
                  <a:gd name="T33" fmla="*/ 55 h 54"/>
                  <a:gd name="T34" fmla="*/ 8 w 63"/>
                  <a:gd name="T35" fmla="*/ 63 h 54"/>
                  <a:gd name="T36" fmla="*/ 19 w 63"/>
                  <a:gd name="T37" fmla="*/ 83 h 54"/>
                  <a:gd name="T38" fmla="*/ 27 w 63"/>
                  <a:gd name="T39" fmla="*/ 94 h 54"/>
                  <a:gd name="T40" fmla="*/ 41 w 63"/>
                  <a:gd name="T41" fmla="*/ 102 h 54"/>
                  <a:gd name="T42" fmla="*/ 52 w 63"/>
                  <a:gd name="T43" fmla="*/ 108 h 54"/>
                  <a:gd name="T44" fmla="*/ 74 w 63"/>
                  <a:gd name="T45" fmla="*/ 121 h 54"/>
                  <a:gd name="T46" fmla="*/ 120 w 63"/>
                  <a:gd name="T47" fmla="*/ 146 h 54"/>
                  <a:gd name="T48" fmla="*/ 137 w 63"/>
                  <a:gd name="T49" fmla="*/ 146 h 54"/>
                  <a:gd name="T50" fmla="*/ 147 w 63"/>
                  <a:gd name="T51" fmla="*/ 146 h 54"/>
                  <a:gd name="T52" fmla="*/ 150 w 63"/>
                  <a:gd name="T53" fmla="*/ 143 h 54"/>
                  <a:gd name="T54" fmla="*/ 147 w 63"/>
                  <a:gd name="T55" fmla="*/ 146 h 54"/>
                  <a:gd name="T56" fmla="*/ 139 w 63"/>
                  <a:gd name="T57" fmla="*/ 146 h 54"/>
                  <a:gd name="T58" fmla="*/ 131 w 63"/>
                  <a:gd name="T59" fmla="*/ 149 h 54"/>
                  <a:gd name="T60" fmla="*/ 117 w 63"/>
                  <a:gd name="T61" fmla="*/ 146 h 54"/>
                  <a:gd name="T62" fmla="*/ 82 w 63"/>
                  <a:gd name="T63" fmla="*/ 130 h 54"/>
                  <a:gd name="T64" fmla="*/ 46 w 63"/>
                  <a:gd name="T65" fmla="*/ 108 h 54"/>
                  <a:gd name="T66" fmla="*/ 35 w 63"/>
                  <a:gd name="T67" fmla="*/ 102 h 54"/>
                  <a:gd name="T68" fmla="*/ 25 w 63"/>
                  <a:gd name="T69" fmla="*/ 94 h 54"/>
                  <a:gd name="T70" fmla="*/ 14 w 63"/>
                  <a:gd name="T71" fmla="*/ 83 h 54"/>
                  <a:gd name="T72" fmla="*/ 5 w 63"/>
                  <a:gd name="T73" fmla="*/ 61 h 54"/>
                  <a:gd name="T74" fmla="*/ 0 w 63"/>
                  <a:gd name="T75" fmla="*/ 50 h 54"/>
                  <a:gd name="T76" fmla="*/ 0 w 63"/>
                  <a:gd name="T77" fmla="*/ 36 h 54"/>
                  <a:gd name="T78" fmla="*/ 0 w 63"/>
                  <a:gd name="T79" fmla="*/ 28 h 54"/>
                  <a:gd name="T80" fmla="*/ 5 w 63"/>
                  <a:gd name="T81" fmla="*/ 14 h 54"/>
                  <a:gd name="T82" fmla="*/ 11 w 63"/>
                  <a:gd name="T83" fmla="*/ 3 h 54"/>
                  <a:gd name="T84" fmla="*/ 19 w 63"/>
                  <a:gd name="T85" fmla="*/ 0 h 54"/>
                  <a:gd name="T86" fmla="*/ 25 w 63"/>
                  <a:gd name="T87" fmla="*/ 0 h 54"/>
                  <a:gd name="T88" fmla="*/ 52 w 63"/>
                  <a:gd name="T89" fmla="*/ 0 h 54"/>
                  <a:gd name="T90" fmla="*/ 76 w 63"/>
                  <a:gd name="T91" fmla="*/ 3 h 54"/>
                  <a:gd name="T92" fmla="*/ 117 w 63"/>
                  <a:gd name="T93" fmla="*/ 17 h 54"/>
                  <a:gd name="T94" fmla="*/ 147 w 63"/>
                  <a:gd name="T95" fmla="*/ 28 h 54"/>
                  <a:gd name="T96" fmla="*/ 158 w 63"/>
                  <a:gd name="T97" fmla="*/ 30 h 54"/>
                  <a:gd name="T98" fmla="*/ 161 w 63"/>
                  <a:gd name="T99" fmla="*/ 28 h 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3" h="54">
                    <a:moveTo>
                      <a:pt x="59" y="10"/>
                    </a:moveTo>
                    <a:lnTo>
                      <a:pt x="60" y="10"/>
                    </a:lnTo>
                    <a:lnTo>
                      <a:pt x="63" y="11"/>
                    </a:lnTo>
                    <a:lnTo>
                      <a:pt x="60" y="11"/>
                    </a:lnTo>
                    <a:lnTo>
                      <a:pt x="59" y="11"/>
                    </a:lnTo>
                    <a:lnTo>
                      <a:pt x="58" y="11"/>
                    </a:lnTo>
                    <a:lnTo>
                      <a:pt x="54" y="10"/>
                    </a:lnTo>
                    <a:lnTo>
                      <a:pt x="43" y="6"/>
                    </a:lnTo>
                    <a:lnTo>
                      <a:pt x="27" y="2"/>
                    </a:lnTo>
                    <a:lnTo>
                      <a:pt x="18" y="1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3" y="23"/>
                    </a:lnTo>
                    <a:lnTo>
                      <a:pt x="7" y="30"/>
                    </a:lnTo>
                    <a:lnTo>
                      <a:pt x="10" y="34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7" y="44"/>
                    </a:lnTo>
                    <a:lnTo>
                      <a:pt x="44" y="53"/>
                    </a:lnTo>
                    <a:lnTo>
                      <a:pt x="50" y="53"/>
                    </a:lnTo>
                    <a:lnTo>
                      <a:pt x="54" y="53"/>
                    </a:lnTo>
                    <a:lnTo>
                      <a:pt x="55" y="52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8" y="54"/>
                    </a:lnTo>
                    <a:lnTo>
                      <a:pt x="43" y="53"/>
                    </a:lnTo>
                    <a:lnTo>
                      <a:pt x="30" y="47"/>
                    </a:lnTo>
                    <a:lnTo>
                      <a:pt x="17" y="39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8" y="1"/>
                    </a:lnTo>
                    <a:lnTo>
                      <a:pt x="43" y="6"/>
                    </a:lnTo>
                    <a:lnTo>
                      <a:pt x="54" y="10"/>
                    </a:lnTo>
                    <a:lnTo>
                      <a:pt x="58" y="11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7" name="Freeform 624"/>
              <p:cNvSpPr>
                <a:spLocks/>
              </p:cNvSpPr>
              <p:nvPr/>
            </p:nvSpPr>
            <p:spPr bwMode="auto">
              <a:xfrm>
                <a:off x="1092" y="2891"/>
                <a:ext cx="157" cy="74"/>
              </a:xfrm>
              <a:custGeom>
                <a:avLst/>
                <a:gdLst>
                  <a:gd name="T0" fmla="*/ 151 w 57"/>
                  <a:gd name="T1" fmla="*/ 30 h 27"/>
                  <a:gd name="T2" fmla="*/ 157 w 57"/>
                  <a:gd name="T3" fmla="*/ 30 h 27"/>
                  <a:gd name="T4" fmla="*/ 151 w 57"/>
                  <a:gd name="T5" fmla="*/ 30 h 27"/>
                  <a:gd name="T6" fmla="*/ 140 w 57"/>
                  <a:gd name="T7" fmla="*/ 30 h 27"/>
                  <a:gd name="T8" fmla="*/ 124 w 57"/>
                  <a:gd name="T9" fmla="*/ 30 h 27"/>
                  <a:gd name="T10" fmla="*/ 96 w 57"/>
                  <a:gd name="T11" fmla="*/ 22 h 27"/>
                  <a:gd name="T12" fmla="*/ 66 w 57"/>
                  <a:gd name="T13" fmla="*/ 8 h 27"/>
                  <a:gd name="T14" fmla="*/ 52 w 57"/>
                  <a:gd name="T15" fmla="*/ 5 h 27"/>
                  <a:gd name="T16" fmla="*/ 39 w 57"/>
                  <a:gd name="T17" fmla="*/ 3 h 27"/>
                  <a:gd name="T18" fmla="*/ 25 w 57"/>
                  <a:gd name="T19" fmla="*/ 3 h 27"/>
                  <a:gd name="T20" fmla="*/ 11 w 57"/>
                  <a:gd name="T21" fmla="*/ 5 h 27"/>
                  <a:gd name="T22" fmla="*/ 3 w 57"/>
                  <a:gd name="T23" fmla="*/ 16 h 27"/>
                  <a:gd name="T24" fmla="*/ 3 w 57"/>
                  <a:gd name="T25" fmla="*/ 22 h 27"/>
                  <a:gd name="T26" fmla="*/ 3 w 57"/>
                  <a:gd name="T27" fmla="*/ 30 h 27"/>
                  <a:gd name="T28" fmla="*/ 6 w 57"/>
                  <a:gd name="T29" fmla="*/ 33 h 27"/>
                  <a:gd name="T30" fmla="*/ 11 w 57"/>
                  <a:gd name="T31" fmla="*/ 44 h 27"/>
                  <a:gd name="T32" fmla="*/ 19 w 57"/>
                  <a:gd name="T33" fmla="*/ 55 h 27"/>
                  <a:gd name="T34" fmla="*/ 33 w 57"/>
                  <a:gd name="T35" fmla="*/ 63 h 27"/>
                  <a:gd name="T36" fmla="*/ 47 w 57"/>
                  <a:gd name="T37" fmla="*/ 74 h 27"/>
                  <a:gd name="T38" fmla="*/ 33 w 57"/>
                  <a:gd name="T39" fmla="*/ 63 h 27"/>
                  <a:gd name="T40" fmla="*/ 28 w 57"/>
                  <a:gd name="T41" fmla="*/ 60 h 27"/>
                  <a:gd name="T42" fmla="*/ 14 w 57"/>
                  <a:gd name="T43" fmla="*/ 47 h 27"/>
                  <a:gd name="T44" fmla="*/ 3 w 57"/>
                  <a:gd name="T45" fmla="*/ 36 h 27"/>
                  <a:gd name="T46" fmla="*/ 0 w 57"/>
                  <a:gd name="T47" fmla="*/ 30 h 27"/>
                  <a:gd name="T48" fmla="*/ 3 w 57"/>
                  <a:gd name="T49" fmla="*/ 27 h 27"/>
                  <a:gd name="T50" fmla="*/ 3 w 57"/>
                  <a:gd name="T51" fmla="*/ 19 h 27"/>
                  <a:gd name="T52" fmla="*/ 3 w 57"/>
                  <a:gd name="T53" fmla="*/ 14 h 27"/>
                  <a:gd name="T54" fmla="*/ 14 w 57"/>
                  <a:gd name="T55" fmla="*/ 3 h 27"/>
                  <a:gd name="T56" fmla="*/ 25 w 57"/>
                  <a:gd name="T57" fmla="*/ 0 h 27"/>
                  <a:gd name="T58" fmla="*/ 39 w 57"/>
                  <a:gd name="T59" fmla="*/ 0 h 27"/>
                  <a:gd name="T60" fmla="*/ 69 w 57"/>
                  <a:gd name="T61" fmla="*/ 8 h 27"/>
                  <a:gd name="T62" fmla="*/ 96 w 57"/>
                  <a:gd name="T63" fmla="*/ 22 h 27"/>
                  <a:gd name="T64" fmla="*/ 124 w 57"/>
                  <a:gd name="T65" fmla="*/ 27 h 27"/>
                  <a:gd name="T66" fmla="*/ 140 w 57"/>
                  <a:gd name="T67" fmla="*/ 30 h 27"/>
                  <a:gd name="T68" fmla="*/ 151 w 57"/>
                  <a:gd name="T69" fmla="*/ 30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" h="27">
                    <a:moveTo>
                      <a:pt x="55" y="11"/>
                    </a:moveTo>
                    <a:lnTo>
                      <a:pt x="57" y="11"/>
                    </a:lnTo>
                    <a:lnTo>
                      <a:pt x="55" y="11"/>
                    </a:lnTo>
                    <a:lnTo>
                      <a:pt x="51" y="11"/>
                    </a:lnTo>
                    <a:lnTo>
                      <a:pt x="45" y="11"/>
                    </a:lnTo>
                    <a:lnTo>
                      <a:pt x="35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4" y="1"/>
                    </a:lnTo>
                    <a:lnTo>
                      <a:pt x="9" y="1"/>
                    </a:lnTo>
                    <a:lnTo>
                      <a:pt x="4" y="2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6"/>
                    </a:lnTo>
                    <a:lnTo>
                      <a:pt x="7" y="20"/>
                    </a:lnTo>
                    <a:lnTo>
                      <a:pt x="12" y="23"/>
                    </a:lnTo>
                    <a:lnTo>
                      <a:pt x="17" y="27"/>
                    </a:lnTo>
                    <a:lnTo>
                      <a:pt x="12" y="23"/>
                    </a:lnTo>
                    <a:lnTo>
                      <a:pt x="10" y="22"/>
                    </a:lnTo>
                    <a:lnTo>
                      <a:pt x="5" y="17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25" y="3"/>
                    </a:lnTo>
                    <a:lnTo>
                      <a:pt x="35" y="8"/>
                    </a:lnTo>
                    <a:lnTo>
                      <a:pt x="45" y="10"/>
                    </a:lnTo>
                    <a:lnTo>
                      <a:pt x="51" y="11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8" name="Freeform 625"/>
              <p:cNvSpPr>
                <a:spLocks/>
              </p:cNvSpPr>
              <p:nvPr/>
            </p:nvSpPr>
            <p:spPr bwMode="auto">
              <a:xfrm>
                <a:off x="1153" y="2976"/>
                <a:ext cx="82" cy="14"/>
              </a:xfrm>
              <a:custGeom>
                <a:avLst/>
                <a:gdLst>
                  <a:gd name="T0" fmla="*/ 82 w 30"/>
                  <a:gd name="T1" fmla="*/ 6 h 5"/>
                  <a:gd name="T2" fmla="*/ 71 w 30"/>
                  <a:gd name="T3" fmla="*/ 8 h 5"/>
                  <a:gd name="T4" fmla="*/ 52 w 30"/>
                  <a:gd name="T5" fmla="*/ 14 h 5"/>
                  <a:gd name="T6" fmla="*/ 33 w 30"/>
                  <a:gd name="T7" fmla="*/ 14 h 5"/>
                  <a:gd name="T8" fmla="*/ 25 w 30"/>
                  <a:gd name="T9" fmla="*/ 14 h 5"/>
                  <a:gd name="T10" fmla="*/ 22 w 30"/>
                  <a:gd name="T11" fmla="*/ 8 h 5"/>
                  <a:gd name="T12" fmla="*/ 8 w 30"/>
                  <a:gd name="T13" fmla="*/ 3 h 5"/>
                  <a:gd name="T14" fmla="*/ 0 w 30"/>
                  <a:gd name="T15" fmla="*/ 0 h 5"/>
                  <a:gd name="T16" fmla="*/ 8 w 30"/>
                  <a:gd name="T17" fmla="*/ 0 h 5"/>
                  <a:gd name="T18" fmla="*/ 25 w 30"/>
                  <a:gd name="T19" fmla="*/ 8 h 5"/>
                  <a:gd name="T20" fmla="*/ 25 w 30"/>
                  <a:gd name="T21" fmla="*/ 14 h 5"/>
                  <a:gd name="T22" fmla="*/ 33 w 30"/>
                  <a:gd name="T23" fmla="*/ 14 h 5"/>
                  <a:gd name="T24" fmla="*/ 52 w 30"/>
                  <a:gd name="T25" fmla="*/ 14 h 5"/>
                  <a:gd name="T26" fmla="*/ 71 w 30"/>
                  <a:gd name="T27" fmla="*/ 8 h 5"/>
                  <a:gd name="T28" fmla="*/ 82 w 30"/>
                  <a:gd name="T29" fmla="*/ 6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5">
                    <a:moveTo>
                      <a:pt x="30" y="2"/>
                    </a:moveTo>
                    <a:lnTo>
                      <a:pt x="26" y="3"/>
                    </a:lnTo>
                    <a:lnTo>
                      <a:pt x="1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9" y="5"/>
                    </a:lnTo>
                    <a:lnTo>
                      <a:pt x="26" y="3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39" name="Freeform 626"/>
              <p:cNvSpPr>
                <a:spLocks/>
              </p:cNvSpPr>
              <p:nvPr/>
            </p:nvSpPr>
            <p:spPr bwMode="auto">
              <a:xfrm>
                <a:off x="1109" y="2954"/>
                <a:ext cx="126" cy="50"/>
              </a:xfrm>
              <a:custGeom>
                <a:avLst/>
                <a:gdLst>
                  <a:gd name="T0" fmla="*/ 123 w 46"/>
                  <a:gd name="T1" fmla="*/ 42 h 18"/>
                  <a:gd name="T2" fmla="*/ 126 w 46"/>
                  <a:gd name="T3" fmla="*/ 42 h 18"/>
                  <a:gd name="T4" fmla="*/ 123 w 46"/>
                  <a:gd name="T5" fmla="*/ 42 h 18"/>
                  <a:gd name="T6" fmla="*/ 123 w 46"/>
                  <a:gd name="T7" fmla="*/ 44 h 18"/>
                  <a:gd name="T8" fmla="*/ 107 w 46"/>
                  <a:gd name="T9" fmla="*/ 50 h 18"/>
                  <a:gd name="T10" fmla="*/ 93 w 46"/>
                  <a:gd name="T11" fmla="*/ 50 h 18"/>
                  <a:gd name="T12" fmla="*/ 71 w 46"/>
                  <a:gd name="T13" fmla="*/ 50 h 18"/>
                  <a:gd name="T14" fmla="*/ 55 w 46"/>
                  <a:gd name="T15" fmla="*/ 44 h 18"/>
                  <a:gd name="T16" fmla="*/ 41 w 46"/>
                  <a:gd name="T17" fmla="*/ 36 h 18"/>
                  <a:gd name="T18" fmla="*/ 27 w 46"/>
                  <a:gd name="T19" fmla="*/ 28 h 18"/>
                  <a:gd name="T20" fmla="*/ 8 w 46"/>
                  <a:gd name="T21" fmla="*/ 8 h 18"/>
                  <a:gd name="T22" fmla="*/ 0 w 46"/>
                  <a:gd name="T23" fmla="*/ 0 h 18"/>
                  <a:gd name="T24" fmla="*/ 11 w 46"/>
                  <a:gd name="T25" fmla="*/ 8 h 18"/>
                  <a:gd name="T26" fmla="*/ 30 w 46"/>
                  <a:gd name="T27" fmla="*/ 28 h 18"/>
                  <a:gd name="T28" fmla="*/ 44 w 46"/>
                  <a:gd name="T29" fmla="*/ 36 h 18"/>
                  <a:gd name="T30" fmla="*/ 55 w 46"/>
                  <a:gd name="T31" fmla="*/ 42 h 18"/>
                  <a:gd name="T32" fmla="*/ 77 w 46"/>
                  <a:gd name="T33" fmla="*/ 44 h 18"/>
                  <a:gd name="T34" fmla="*/ 93 w 46"/>
                  <a:gd name="T35" fmla="*/ 50 h 18"/>
                  <a:gd name="T36" fmla="*/ 107 w 46"/>
                  <a:gd name="T37" fmla="*/ 44 h 18"/>
                  <a:gd name="T38" fmla="*/ 123 w 46"/>
                  <a:gd name="T39" fmla="*/ 42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6" h="18">
                    <a:moveTo>
                      <a:pt x="45" y="15"/>
                    </a:moveTo>
                    <a:lnTo>
                      <a:pt x="46" y="15"/>
                    </a:lnTo>
                    <a:lnTo>
                      <a:pt x="45" y="15"/>
                    </a:lnTo>
                    <a:lnTo>
                      <a:pt x="45" y="16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5" y="13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8" y="16"/>
                    </a:lnTo>
                    <a:lnTo>
                      <a:pt x="34" y="18"/>
                    </a:lnTo>
                    <a:lnTo>
                      <a:pt x="39" y="16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40" name="Freeform 627"/>
              <p:cNvSpPr>
                <a:spLocks/>
              </p:cNvSpPr>
              <p:nvPr/>
            </p:nvSpPr>
            <p:spPr bwMode="auto">
              <a:xfrm>
                <a:off x="1189" y="3009"/>
                <a:ext cx="32" cy="8"/>
              </a:xfrm>
              <a:custGeom>
                <a:avLst/>
                <a:gdLst>
                  <a:gd name="T0" fmla="*/ 32 w 12"/>
                  <a:gd name="T1" fmla="*/ 3 h 3"/>
                  <a:gd name="T2" fmla="*/ 29 w 12"/>
                  <a:gd name="T3" fmla="*/ 8 h 3"/>
                  <a:gd name="T4" fmla="*/ 19 w 12"/>
                  <a:gd name="T5" fmla="*/ 8 h 3"/>
                  <a:gd name="T6" fmla="*/ 8 w 12"/>
                  <a:gd name="T7" fmla="*/ 3 h 3"/>
                  <a:gd name="T8" fmla="*/ 3 w 12"/>
                  <a:gd name="T9" fmla="*/ 3 h 3"/>
                  <a:gd name="T10" fmla="*/ 0 w 12"/>
                  <a:gd name="T11" fmla="*/ 0 h 3"/>
                  <a:gd name="T12" fmla="*/ 3 w 12"/>
                  <a:gd name="T13" fmla="*/ 0 h 3"/>
                  <a:gd name="T14" fmla="*/ 8 w 12"/>
                  <a:gd name="T15" fmla="*/ 3 h 3"/>
                  <a:gd name="T16" fmla="*/ 19 w 12"/>
                  <a:gd name="T17" fmla="*/ 3 h 3"/>
                  <a:gd name="T18" fmla="*/ 29 w 12"/>
                  <a:gd name="T19" fmla="*/ 3 h 3"/>
                  <a:gd name="T20" fmla="*/ 32 w 1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2" y="1"/>
                    </a:moveTo>
                    <a:lnTo>
                      <a:pt x="11" y="3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41" name="Freeform 628"/>
              <p:cNvSpPr>
                <a:spLocks/>
              </p:cNvSpPr>
              <p:nvPr/>
            </p:nvSpPr>
            <p:spPr bwMode="auto">
              <a:xfrm>
                <a:off x="1095" y="2951"/>
                <a:ext cx="25" cy="28"/>
              </a:xfrm>
              <a:custGeom>
                <a:avLst/>
                <a:gdLst>
                  <a:gd name="T0" fmla="*/ 25 w 9"/>
                  <a:gd name="T1" fmla="*/ 25 h 10"/>
                  <a:gd name="T2" fmla="*/ 25 w 9"/>
                  <a:gd name="T3" fmla="*/ 28 h 10"/>
                  <a:gd name="T4" fmla="*/ 3 w 9"/>
                  <a:gd name="T5" fmla="*/ 8 h 10"/>
                  <a:gd name="T6" fmla="*/ 0 w 9"/>
                  <a:gd name="T7" fmla="*/ 0 h 10"/>
                  <a:gd name="T8" fmla="*/ 8 w 9"/>
                  <a:gd name="T9" fmla="*/ 8 h 10"/>
                  <a:gd name="T10" fmla="*/ 25 w 9"/>
                  <a:gd name="T11" fmla="*/ 2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9" y="9"/>
                    </a:moveTo>
                    <a:lnTo>
                      <a:pt x="9" y="1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42" name="Freeform 629"/>
              <p:cNvSpPr>
                <a:spLocks/>
              </p:cNvSpPr>
              <p:nvPr/>
            </p:nvSpPr>
            <p:spPr bwMode="auto">
              <a:xfrm>
                <a:off x="1082" y="2886"/>
                <a:ext cx="13" cy="60"/>
              </a:xfrm>
              <a:custGeom>
                <a:avLst/>
                <a:gdLst>
                  <a:gd name="T0" fmla="*/ 13 w 5"/>
                  <a:gd name="T1" fmla="*/ 55 h 22"/>
                  <a:gd name="T2" fmla="*/ 13 w 5"/>
                  <a:gd name="T3" fmla="*/ 60 h 22"/>
                  <a:gd name="T4" fmla="*/ 10 w 5"/>
                  <a:gd name="T5" fmla="*/ 55 h 22"/>
                  <a:gd name="T6" fmla="*/ 8 w 5"/>
                  <a:gd name="T7" fmla="*/ 52 h 22"/>
                  <a:gd name="T8" fmla="*/ 3 w 5"/>
                  <a:gd name="T9" fmla="*/ 38 h 22"/>
                  <a:gd name="T10" fmla="*/ 0 w 5"/>
                  <a:gd name="T11" fmla="*/ 25 h 22"/>
                  <a:gd name="T12" fmla="*/ 0 w 5"/>
                  <a:gd name="T13" fmla="*/ 19 h 22"/>
                  <a:gd name="T14" fmla="*/ 0 w 5"/>
                  <a:gd name="T15" fmla="*/ 11 h 22"/>
                  <a:gd name="T16" fmla="*/ 0 w 5"/>
                  <a:gd name="T17" fmla="*/ 8 h 22"/>
                  <a:gd name="T18" fmla="*/ 3 w 5"/>
                  <a:gd name="T19" fmla="*/ 5 h 22"/>
                  <a:gd name="T20" fmla="*/ 8 w 5"/>
                  <a:gd name="T21" fmla="*/ 0 h 22"/>
                  <a:gd name="T22" fmla="*/ 3 w 5"/>
                  <a:gd name="T23" fmla="*/ 5 h 22"/>
                  <a:gd name="T24" fmla="*/ 3 w 5"/>
                  <a:gd name="T25" fmla="*/ 11 h 22"/>
                  <a:gd name="T26" fmla="*/ 3 w 5"/>
                  <a:gd name="T27" fmla="*/ 19 h 22"/>
                  <a:gd name="T28" fmla="*/ 0 w 5"/>
                  <a:gd name="T29" fmla="*/ 25 h 22"/>
                  <a:gd name="T30" fmla="*/ 3 w 5"/>
                  <a:gd name="T31" fmla="*/ 38 h 22"/>
                  <a:gd name="T32" fmla="*/ 8 w 5"/>
                  <a:gd name="T33" fmla="*/ 52 h 22"/>
                  <a:gd name="T34" fmla="*/ 10 w 5"/>
                  <a:gd name="T35" fmla="*/ 55 h 22"/>
                  <a:gd name="T36" fmla="*/ 13 w 5"/>
                  <a:gd name="T37" fmla="*/ 55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5" y="20"/>
                    </a:moveTo>
                    <a:lnTo>
                      <a:pt x="5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4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43" name="Freeform 630"/>
              <p:cNvSpPr>
                <a:spLocks/>
              </p:cNvSpPr>
              <p:nvPr/>
            </p:nvSpPr>
            <p:spPr bwMode="auto">
              <a:xfrm>
                <a:off x="1106" y="2905"/>
                <a:ext cx="140" cy="71"/>
              </a:xfrm>
              <a:custGeom>
                <a:avLst/>
                <a:gdLst>
                  <a:gd name="T0" fmla="*/ 132 w 51"/>
                  <a:gd name="T1" fmla="*/ 22 h 26"/>
                  <a:gd name="T2" fmla="*/ 140 w 51"/>
                  <a:gd name="T3" fmla="*/ 19 h 26"/>
                  <a:gd name="T4" fmla="*/ 132 w 51"/>
                  <a:gd name="T5" fmla="*/ 22 h 26"/>
                  <a:gd name="T6" fmla="*/ 124 w 51"/>
                  <a:gd name="T7" fmla="*/ 27 h 26"/>
                  <a:gd name="T8" fmla="*/ 113 w 51"/>
                  <a:gd name="T9" fmla="*/ 27 h 26"/>
                  <a:gd name="T10" fmla="*/ 96 w 51"/>
                  <a:gd name="T11" fmla="*/ 27 h 26"/>
                  <a:gd name="T12" fmla="*/ 66 w 51"/>
                  <a:gd name="T13" fmla="*/ 14 h 26"/>
                  <a:gd name="T14" fmla="*/ 47 w 51"/>
                  <a:gd name="T15" fmla="*/ 5 h 26"/>
                  <a:gd name="T16" fmla="*/ 27 w 51"/>
                  <a:gd name="T17" fmla="*/ 3 h 26"/>
                  <a:gd name="T18" fmla="*/ 14 w 51"/>
                  <a:gd name="T19" fmla="*/ 0 h 26"/>
                  <a:gd name="T20" fmla="*/ 5 w 51"/>
                  <a:gd name="T21" fmla="*/ 0 h 26"/>
                  <a:gd name="T22" fmla="*/ 3 w 51"/>
                  <a:gd name="T23" fmla="*/ 3 h 26"/>
                  <a:gd name="T24" fmla="*/ 3 w 51"/>
                  <a:gd name="T25" fmla="*/ 8 h 26"/>
                  <a:gd name="T26" fmla="*/ 5 w 51"/>
                  <a:gd name="T27" fmla="*/ 19 h 26"/>
                  <a:gd name="T28" fmla="*/ 11 w 51"/>
                  <a:gd name="T29" fmla="*/ 27 h 26"/>
                  <a:gd name="T30" fmla="*/ 16 w 51"/>
                  <a:gd name="T31" fmla="*/ 30 h 26"/>
                  <a:gd name="T32" fmla="*/ 25 w 51"/>
                  <a:gd name="T33" fmla="*/ 33 h 26"/>
                  <a:gd name="T34" fmla="*/ 55 w 51"/>
                  <a:gd name="T35" fmla="*/ 55 h 26"/>
                  <a:gd name="T36" fmla="*/ 58 w 51"/>
                  <a:gd name="T37" fmla="*/ 57 h 26"/>
                  <a:gd name="T38" fmla="*/ 71 w 51"/>
                  <a:gd name="T39" fmla="*/ 63 h 26"/>
                  <a:gd name="T40" fmla="*/ 88 w 51"/>
                  <a:gd name="T41" fmla="*/ 66 h 26"/>
                  <a:gd name="T42" fmla="*/ 99 w 51"/>
                  <a:gd name="T43" fmla="*/ 66 h 26"/>
                  <a:gd name="T44" fmla="*/ 110 w 51"/>
                  <a:gd name="T45" fmla="*/ 66 h 26"/>
                  <a:gd name="T46" fmla="*/ 132 w 51"/>
                  <a:gd name="T47" fmla="*/ 63 h 26"/>
                  <a:gd name="T48" fmla="*/ 110 w 51"/>
                  <a:gd name="T49" fmla="*/ 66 h 26"/>
                  <a:gd name="T50" fmla="*/ 104 w 51"/>
                  <a:gd name="T51" fmla="*/ 71 h 26"/>
                  <a:gd name="T52" fmla="*/ 99 w 51"/>
                  <a:gd name="T53" fmla="*/ 71 h 26"/>
                  <a:gd name="T54" fmla="*/ 80 w 51"/>
                  <a:gd name="T55" fmla="*/ 63 h 26"/>
                  <a:gd name="T56" fmla="*/ 58 w 51"/>
                  <a:gd name="T57" fmla="*/ 57 h 26"/>
                  <a:gd name="T58" fmla="*/ 52 w 51"/>
                  <a:gd name="T59" fmla="*/ 55 h 26"/>
                  <a:gd name="T60" fmla="*/ 52 w 51"/>
                  <a:gd name="T61" fmla="*/ 49 h 26"/>
                  <a:gd name="T62" fmla="*/ 19 w 51"/>
                  <a:gd name="T63" fmla="*/ 33 h 26"/>
                  <a:gd name="T64" fmla="*/ 11 w 51"/>
                  <a:gd name="T65" fmla="*/ 27 h 26"/>
                  <a:gd name="T66" fmla="*/ 3 w 51"/>
                  <a:gd name="T67" fmla="*/ 19 h 26"/>
                  <a:gd name="T68" fmla="*/ 0 w 51"/>
                  <a:gd name="T69" fmla="*/ 8 h 26"/>
                  <a:gd name="T70" fmla="*/ 0 w 51"/>
                  <a:gd name="T71" fmla="*/ 3 h 26"/>
                  <a:gd name="T72" fmla="*/ 0 w 51"/>
                  <a:gd name="T73" fmla="*/ 0 h 26"/>
                  <a:gd name="T74" fmla="*/ 11 w 51"/>
                  <a:gd name="T75" fmla="*/ 0 h 26"/>
                  <a:gd name="T76" fmla="*/ 27 w 51"/>
                  <a:gd name="T77" fmla="*/ 0 h 26"/>
                  <a:gd name="T78" fmla="*/ 47 w 51"/>
                  <a:gd name="T79" fmla="*/ 5 h 26"/>
                  <a:gd name="T80" fmla="*/ 66 w 51"/>
                  <a:gd name="T81" fmla="*/ 14 h 26"/>
                  <a:gd name="T82" fmla="*/ 99 w 51"/>
                  <a:gd name="T83" fmla="*/ 22 h 26"/>
                  <a:gd name="T84" fmla="*/ 113 w 51"/>
                  <a:gd name="T85" fmla="*/ 27 h 26"/>
                  <a:gd name="T86" fmla="*/ 124 w 51"/>
                  <a:gd name="T87" fmla="*/ 22 h 26"/>
                  <a:gd name="T88" fmla="*/ 132 w 51"/>
                  <a:gd name="T89" fmla="*/ 22 h 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" h="26">
                    <a:moveTo>
                      <a:pt x="48" y="8"/>
                    </a:moveTo>
                    <a:lnTo>
                      <a:pt x="51" y="7"/>
                    </a:lnTo>
                    <a:lnTo>
                      <a:pt x="48" y="8"/>
                    </a:lnTo>
                    <a:lnTo>
                      <a:pt x="45" y="10"/>
                    </a:lnTo>
                    <a:lnTo>
                      <a:pt x="41" y="10"/>
                    </a:lnTo>
                    <a:lnTo>
                      <a:pt x="35" y="10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9" y="12"/>
                    </a:lnTo>
                    <a:lnTo>
                      <a:pt x="20" y="20"/>
                    </a:lnTo>
                    <a:lnTo>
                      <a:pt x="21" y="21"/>
                    </a:lnTo>
                    <a:lnTo>
                      <a:pt x="26" y="23"/>
                    </a:lnTo>
                    <a:lnTo>
                      <a:pt x="32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8" y="23"/>
                    </a:lnTo>
                    <a:lnTo>
                      <a:pt x="40" y="24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29" y="23"/>
                    </a:lnTo>
                    <a:lnTo>
                      <a:pt x="21" y="21"/>
                    </a:lnTo>
                    <a:lnTo>
                      <a:pt x="19" y="20"/>
                    </a:lnTo>
                    <a:lnTo>
                      <a:pt x="19" y="18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5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44" name="Freeform 631"/>
              <p:cNvSpPr>
                <a:spLocks/>
              </p:cNvSpPr>
              <p:nvPr/>
            </p:nvSpPr>
            <p:spPr bwMode="auto">
              <a:xfrm>
                <a:off x="1117" y="2918"/>
                <a:ext cx="121" cy="42"/>
              </a:xfrm>
              <a:custGeom>
                <a:avLst/>
                <a:gdLst>
                  <a:gd name="T0" fmla="*/ 118 w 44"/>
                  <a:gd name="T1" fmla="*/ 36 h 15"/>
                  <a:gd name="T2" fmla="*/ 121 w 44"/>
                  <a:gd name="T3" fmla="*/ 36 h 15"/>
                  <a:gd name="T4" fmla="*/ 121 w 44"/>
                  <a:gd name="T5" fmla="*/ 42 h 15"/>
                  <a:gd name="T6" fmla="*/ 118 w 44"/>
                  <a:gd name="T7" fmla="*/ 42 h 15"/>
                  <a:gd name="T8" fmla="*/ 72 w 44"/>
                  <a:gd name="T9" fmla="*/ 42 h 15"/>
                  <a:gd name="T10" fmla="*/ 55 w 44"/>
                  <a:gd name="T11" fmla="*/ 36 h 15"/>
                  <a:gd name="T12" fmla="*/ 41 w 44"/>
                  <a:gd name="T13" fmla="*/ 31 h 15"/>
                  <a:gd name="T14" fmla="*/ 30 w 44"/>
                  <a:gd name="T15" fmla="*/ 22 h 15"/>
                  <a:gd name="T16" fmla="*/ 28 w 44"/>
                  <a:gd name="T17" fmla="*/ 20 h 15"/>
                  <a:gd name="T18" fmla="*/ 19 w 44"/>
                  <a:gd name="T19" fmla="*/ 17 h 15"/>
                  <a:gd name="T20" fmla="*/ 6 w 44"/>
                  <a:gd name="T21" fmla="*/ 6 h 15"/>
                  <a:gd name="T22" fmla="*/ 0 w 44"/>
                  <a:gd name="T23" fmla="*/ 0 h 15"/>
                  <a:gd name="T24" fmla="*/ 6 w 44"/>
                  <a:gd name="T25" fmla="*/ 6 h 15"/>
                  <a:gd name="T26" fmla="*/ 17 w 44"/>
                  <a:gd name="T27" fmla="*/ 14 h 15"/>
                  <a:gd name="T28" fmla="*/ 30 w 44"/>
                  <a:gd name="T29" fmla="*/ 20 h 15"/>
                  <a:gd name="T30" fmla="*/ 44 w 44"/>
                  <a:gd name="T31" fmla="*/ 31 h 15"/>
                  <a:gd name="T32" fmla="*/ 55 w 44"/>
                  <a:gd name="T33" fmla="*/ 36 h 15"/>
                  <a:gd name="T34" fmla="*/ 72 w 44"/>
                  <a:gd name="T35" fmla="*/ 36 h 15"/>
                  <a:gd name="T36" fmla="*/ 118 w 44"/>
                  <a:gd name="T37" fmla="*/ 36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" h="15">
                    <a:moveTo>
                      <a:pt x="43" y="13"/>
                    </a:moveTo>
                    <a:lnTo>
                      <a:pt x="44" y="13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20" y="13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6" y="11"/>
                    </a:lnTo>
                    <a:lnTo>
                      <a:pt x="20" y="13"/>
                    </a:lnTo>
                    <a:lnTo>
                      <a:pt x="26" y="13"/>
                    </a:lnTo>
                    <a:lnTo>
                      <a:pt x="4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245" name="Freeform 632"/>
              <p:cNvSpPr>
                <a:spLocks/>
              </p:cNvSpPr>
              <p:nvPr/>
            </p:nvSpPr>
            <p:spPr bwMode="auto">
              <a:xfrm>
                <a:off x="1117" y="2910"/>
                <a:ext cx="129" cy="36"/>
              </a:xfrm>
              <a:custGeom>
                <a:avLst/>
                <a:gdLst>
                  <a:gd name="T0" fmla="*/ 126 w 47"/>
                  <a:gd name="T1" fmla="*/ 30 h 13"/>
                  <a:gd name="T2" fmla="*/ 126 w 47"/>
                  <a:gd name="T3" fmla="*/ 28 h 13"/>
                  <a:gd name="T4" fmla="*/ 129 w 47"/>
                  <a:gd name="T5" fmla="*/ 30 h 13"/>
                  <a:gd name="T6" fmla="*/ 126 w 47"/>
                  <a:gd name="T7" fmla="*/ 30 h 13"/>
                  <a:gd name="T8" fmla="*/ 107 w 47"/>
                  <a:gd name="T9" fmla="*/ 36 h 13"/>
                  <a:gd name="T10" fmla="*/ 93 w 47"/>
                  <a:gd name="T11" fmla="*/ 36 h 13"/>
                  <a:gd name="T12" fmla="*/ 77 w 47"/>
                  <a:gd name="T13" fmla="*/ 30 h 13"/>
                  <a:gd name="T14" fmla="*/ 47 w 47"/>
                  <a:gd name="T15" fmla="*/ 22 h 13"/>
                  <a:gd name="T16" fmla="*/ 33 w 47"/>
                  <a:gd name="T17" fmla="*/ 14 h 13"/>
                  <a:gd name="T18" fmla="*/ 8 w 47"/>
                  <a:gd name="T19" fmla="*/ 8 h 13"/>
                  <a:gd name="T20" fmla="*/ 0 w 47"/>
                  <a:gd name="T21" fmla="*/ 0 h 13"/>
                  <a:gd name="T22" fmla="*/ 8 w 47"/>
                  <a:gd name="T23" fmla="*/ 3 h 13"/>
                  <a:gd name="T24" fmla="*/ 36 w 47"/>
                  <a:gd name="T25" fmla="*/ 14 h 13"/>
                  <a:gd name="T26" fmla="*/ 49 w 47"/>
                  <a:gd name="T27" fmla="*/ 17 h 13"/>
                  <a:gd name="T28" fmla="*/ 77 w 47"/>
                  <a:gd name="T29" fmla="*/ 30 h 13"/>
                  <a:gd name="T30" fmla="*/ 93 w 47"/>
                  <a:gd name="T31" fmla="*/ 30 h 13"/>
                  <a:gd name="T32" fmla="*/ 107 w 47"/>
                  <a:gd name="T33" fmla="*/ 30 h 13"/>
                  <a:gd name="T34" fmla="*/ 126 w 47"/>
                  <a:gd name="T35" fmla="*/ 3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3">
                    <a:moveTo>
                      <a:pt x="46" y="11"/>
                    </a:moveTo>
                    <a:lnTo>
                      <a:pt x="46" y="10"/>
                    </a:lnTo>
                    <a:lnTo>
                      <a:pt x="47" y="11"/>
                    </a:lnTo>
                    <a:lnTo>
                      <a:pt x="46" y="11"/>
                    </a:lnTo>
                    <a:lnTo>
                      <a:pt x="39" y="13"/>
                    </a:lnTo>
                    <a:lnTo>
                      <a:pt x="34" y="13"/>
                    </a:lnTo>
                    <a:lnTo>
                      <a:pt x="28" y="11"/>
                    </a:lnTo>
                    <a:lnTo>
                      <a:pt x="17" y="8"/>
                    </a:lnTo>
                    <a:lnTo>
                      <a:pt x="12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28" y="11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12" name="Group 633"/>
            <p:cNvGrpSpPr>
              <a:grpSpLocks/>
            </p:cNvGrpSpPr>
            <p:nvPr/>
          </p:nvGrpSpPr>
          <p:grpSpPr bwMode="auto">
            <a:xfrm rot="930613">
              <a:off x="1074" y="2887"/>
              <a:ext cx="431" cy="414"/>
              <a:chOff x="1271" y="3122"/>
              <a:chExt cx="431" cy="414"/>
            </a:xfrm>
          </p:grpSpPr>
          <p:sp>
            <p:nvSpPr>
              <p:cNvPr id="22154" name="Freeform 634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55" name="Freeform 635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56" name="Freeform 636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57" name="Freeform 637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58" name="Freeform 638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59" name="Freeform 639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0" name="Freeform 640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1" name="Freeform 641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2" name="Freeform 642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3" name="Freeform 643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4" name="Freeform 644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5" name="Freeform 645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6" name="Freeform 646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7" name="Freeform 647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8" name="Freeform 648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69" name="Freeform 649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0" name="Freeform 650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1" name="Freeform 651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2" name="Freeform 652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3" name="Freeform 653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4" name="Freeform 654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5" name="Freeform 655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6" name="Freeform 656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7" name="Freeform 657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8" name="Freeform 658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79" name="Freeform 659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0" name="Freeform 660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1" name="Freeform 661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2" name="Freeform 662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3" name="Freeform 663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4" name="Freeform 664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5" name="Freeform 665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6" name="Freeform 666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7" name="Freeform 667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8" name="Freeform 668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89" name="Freeform 669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0" name="Freeform 670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1" name="Freeform 671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2" name="Freeform 672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3" name="Freeform 673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4" name="Freeform 674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5" name="Freeform 675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6" name="Freeform 676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7" name="Freeform 677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8" name="Freeform 678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99" name="Freeform 679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13" name="Group 680"/>
            <p:cNvGrpSpPr>
              <a:grpSpLocks/>
            </p:cNvGrpSpPr>
            <p:nvPr/>
          </p:nvGrpSpPr>
          <p:grpSpPr bwMode="auto">
            <a:xfrm rot="930613">
              <a:off x="1803" y="658"/>
              <a:ext cx="565" cy="706"/>
              <a:chOff x="1414" y="756"/>
              <a:chExt cx="565" cy="706"/>
            </a:xfrm>
          </p:grpSpPr>
          <p:sp>
            <p:nvSpPr>
              <p:cNvPr id="22108" name="Freeform 681"/>
              <p:cNvSpPr>
                <a:spLocks/>
              </p:cNvSpPr>
              <p:nvPr/>
            </p:nvSpPr>
            <p:spPr bwMode="auto">
              <a:xfrm>
                <a:off x="1424" y="806"/>
                <a:ext cx="94" cy="109"/>
              </a:xfrm>
              <a:custGeom>
                <a:avLst/>
                <a:gdLst>
                  <a:gd name="T0" fmla="*/ 3 w 34"/>
                  <a:gd name="T1" fmla="*/ 106 h 40"/>
                  <a:gd name="T2" fmla="*/ 0 w 34"/>
                  <a:gd name="T3" fmla="*/ 109 h 40"/>
                  <a:gd name="T4" fmla="*/ 0 w 34"/>
                  <a:gd name="T5" fmla="*/ 106 h 40"/>
                  <a:gd name="T6" fmla="*/ 8 w 34"/>
                  <a:gd name="T7" fmla="*/ 90 h 40"/>
                  <a:gd name="T8" fmla="*/ 30 w 34"/>
                  <a:gd name="T9" fmla="*/ 63 h 40"/>
                  <a:gd name="T10" fmla="*/ 53 w 34"/>
                  <a:gd name="T11" fmla="*/ 38 h 40"/>
                  <a:gd name="T12" fmla="*/ 64 w 34"/>
                  <a:gd name="T13" fmla="*/ 27 h 40"/>
                  <a:gd name="T14" fmla="*/ 86 w 34"/>
                  <a:gd name="T15" fmla="*/ 8 h 40"/>
                  <a:gd name="T16" fmla="*/ 94 w 34"/>
                  <a:gd name="T17" fmla="*/ 0 h 40"/>
                  <a:gd name="T18" fmla="*/ 88 w 34"/>
                  <a:gd name="T19" fmla="*/ 8 h 40"/>
                  <a:gd name="T20" fmla="*/ 64 w 34"/>
                  <a:gd name="T21" fmla="*/ 27 h 40"/>
                  <a:gd name="T22" fmla="*/ 53 w 34"/>
                  <a:gd name="T23" fmla="*/ 38 h 40"/>
                  <a:gd name="T24" fmla="*/ 30 w 34"/>
                  <a:gd name="T25" fmla="*/ 65 h 40"/>
                  <a:gd name="T26" fmla="*/ 8 w 34"/>
                  <a:gd name="T27" fmla="*/ 93 h 40"/>
                  <a:gd name="T28" fmla="*/ 3 w 34"/>
                  <a:gd name="T29" fmla="*/ 10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11" y="23"/>
                    </a:lnTo>
                    <a:lnTo>
                      <a:pt x="19" y="14"/>
                    </a:lnTo>
                    <a:lnTo>
                      <a:pt x="23" y="10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2" y="3"/>
                    </a:lnTo>
                    <a:lnTo>
                      <a:pt x="23" y="10"/>
                    </a:lnTo>
                    <a:lnTo>
                      <a:pt x="19" y="14"/>
                    </a:lnTo>
                    <a:lnTo>
                      <a:pt x="11" y="24"/>
                    </a:lnTo>
                    <a:lnTo>
                      <a:pt x="3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09" name="Freeform 682"/>
              <p:cNvSpPr>
                <a:spLocks/>
              </p:cNvSpPr>
              <p:nvPr/>
            </p:nvSpPr>
            <p:spPr bwMode="auto">
              <a:xfrm>
                <a:off x="1562" y="756"/>
                <a:ext cx="159" cy="30"/>
              </a:xfrm>
              <a:custGeom>
                <a:avLst/>
                <a:gdLst>
                  <a:gd name="T0" fmla="*/ 8 w 58"/>
                  <a:gd name="T1" fmla="*/ 30 h 11"/>
                  <a:gd name="T2" fmla="*/ 5 w 58"/>
                  <a:gd name="T3" fmla="*/ 30 h 11"/>
                  <a:gd name="T4" fmla="*/ 0 w 58"/>
                  <a:gd name="T5" fmla="*/ 30 h 11"/>
                  <a:gd name="T6" fmla="*/ 5 w 58"/>
                  <a:gd name="T7" fmla="*/ 30 h 11"/>
                  <a:gd name="T8" fmla="*/ 8 w 58"/>
                  <a:gd name="T9" fmla="*/ 27 h 11"/>
                  <a:gd name="T10" fmla="*/ 25 w 58"/>
                  <a:gd name="T11" fmla="*/ 25 h 11"/>
                  <a:gd name="T12" fmla="*/ 60 w 58"/>
                  <a:gd name="T13" fmla="*/ 14 h 11"/>
                  <a:gd name="T14" fmla="*/ 115 w 58"/>
                  <a:gd name="T15" fmla="*/ 3 h 11"/>
                  <a:gd name="T16" fmla="*/ 145 w 58"/>
                  <a:gd name="T17" fmla="*/ 0 h 11"/>
                  <a:gd name="T18" fmla="*/ 159 w 58"/>
                  <a:gd name="T19" fmla="*/ 0 h 11"/>
                  <a:gd name="T20" fmla="*/ 145 w 58"/>
                  <a:gd name="T21" fmla="*/ 0 h 11"/>
                  <a:gd name="T22" fmla="*/ 115 w 58"/>
                  <a:gd name="T23" fmla="*/ 3 h 11"/>
                  <a:gd name="T24" fmla="*/ 60 w 58"/>
                  <a:gd name="T25" fmla="*/ 16 h 11"/>
                  <a:gd name="T26" fmla="*/ 25 w 58"/>
                  <a:gd name="T27" fmla="*/ 25 h 11"/>
                  <a:gd name="T28" fmla="*/ 8 w 58"/>
                  <a:gd name="T29" fmla="*/ 30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11">
                    <a:moveTo>
                      <a:pt x="3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9" y="9"/>
                    </a:lnTo>
                    <a:lnTo>
                      <a:pt x="22" y="5"/>
                    </a:lnTo>
                    <a:lnTo>
                      <a:pt x="42" y="1"/>
                    </a:lnTo>
                    <a:lnTo>
                      <a:pt x="53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2" y="1"/>
                    </a:lnTo>
                    <a:lnTo>
                      <a:pt x="22" y="6"/>
                    </a:lnTo>
                    <a:lnTo>
                      <a:pt x="9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0" name="Freeform 683"/>
              <p:cNvSpPr>
                <a:spLocks/>
              </p:cNvSpPr>
              <p:nvPr/>
            </p:nvSpPr>
            <p:spPr bwMode="auto">
              <a:xfrm>
                <a:off x="1414" y="773"/>
                <a:ext cx="343" cy="205"/>
              </a:xfrm>
              <a:custGeom>
                <a:avLst/>
                <a:gdLst>
                  <a:gd name="T0" fmla="*/ 11 w 125"/>
                  <a:gd name="T1" fmla="*/ 194 h 75"/>
                  <a:gd name="T2" fmla="*/ 5 w 125"/>
                  <a:gd name="T3" fmla="*/ 197 h 75"/>
                  <a:gd name="T4" fmla="*/ 0 w 125"/>
                  <a:gd name="T5" fmla="*/ 205 h 75"/>
                  <a:gd name="T6" fmla="*/ 5 w 125"/>
                  <a:gd name="T7" fmla="*/ 194 h 75"/>
                  <a:gd name="T8" fmla="*/ 11 w 125"/>
                  <a:gd name="T9" fmla="*/ 191 h 75"/>
                  <a:gd name="T10" fmla="*/ 16 w 125"/>
                  <a:gd name="T11" fmla="*/ 180 h 75"/>
                  <a:gd name="T12" fmla="*/ 30 w 125"/>
                  <a:gd name="T13" fmla="*/ 150 h 75"/>
                  <a:gd name="T14" fmla="*/ 41 w 125"/>
                  <a:gd name="T15" fmla="*/ 128 h 75"/>
                  <a:gd name="T16" fmla="*/ 55 w 125"/>
                  <a:gd name="T17" fmla="*/ 109 h 75"/>
                  <a:gd name="T18" fmla="*/ 74 w 125"/>
                  <a:gd name="T19" fmla="*/ 93 h 75"/>
                  <a:gd name="T20" fmla="*/ 96 w 125"/>
                  <a:gd name="T21" fmla="*/ 74 h 75"/>
                  <a:gd name="T22" fmla="*/ 118 w 125"/>
                  <a:gd name="T23" fmla="*/ 57 h 75"/>
                  <a:gd name="T24" fmla="*/ 143 w 125"/>
                  <a:gd name="T25" fmla="*/ 44 h 75"/>
                  <a:gd name="T26" fmla="*/ 184 w 125"/>
                  <a:gd name="T27" fmla="*/ 25 h 75"/>
                  <a:gd name="T28" fmla="*/ 217 w 125"/>
                  <a:gd name="T29" fmla="*/ 14 h 75"/>
                  <a:gd name="T30" fmla="*/ 228 w 125"/>
                  <a:gd name="T31" fmla="*/ 14 h 75"/>
                  <a:gd name="T32" fmla="*/ 258 w 125"/>
                  <a:gd name="T33" fmla="*/ 11 h 75"/>
                  <a:gd name="T34" fmla="*/ 310 w 125"/>
                  <a:gd name="T35" fmla="*/ 3 h 75"/>
                  <a:gd name="T36" fmla="*/ 343 w 125"/>
                  <a:gd name="T37" fmla="*/ 0 h 75"/>
                  <a:gd name="T38" fmla="*/ 310 w 125"/>
                  <a:gd name="T39" fmla="*/ 3 h 75"/>
                  <a:gd name="T40" fmla="*/ 269 w 125"/>
                  <a:gd name="T41" fmla="*/ 11 h 75"/>
                  <a:gd name="T42" fmla="*/ 225 w 125"/>
                  <a:gd name="T43" fmla="*/ 16 h 75"/>
                  <a:gd name="T44" fmla="*/ 214 w 125"/>
                  <a:gd name="T45" fmla="*/ 16 h 75"/>
                  <a:gd name="T46" fmla="*/ 184 w 125"/>
                  <a:gd name="T47" fmla="*/ 27 h 75"/>
                  <a:gd name="T48" fmla="*/ 140 w 125"/>
                  <a:gd name="T49" fmla="*/ 46 h 75"/>
                  <a:gd name="T50" fmla="*/ 118 w 125"/>
                  <a:gd name="T51" fmla="*/ 60 h 75"/>
                  <a:gd name="T52" fmla="*/ 96 w 125"/>
                  <a:gd name="T53" fmla="*/ 74 h 75"/>
                  <a:gd name="T54" fmla="*/ 74 w 125"/>
                  <a:gd name="T55" fmla="*/ 93 h 75"/>
                  <a:gd name="T56" fmla="*/ 58 w 125"/>
                  <a:gd name="T57" fmla="*/ 112 h 75"/>
                  <a:gd name="T58" fmla="*/ 44 w 125"/>
                  <a:gd name="T59" fmla="*/ 131 h 75"/>
                  <a:gd name="T60" fmla="*/ 30 w 125"/>
                  <a:gd name="T61" fmla="*/ 153 h 75"/>
                  <a:gd name="T62" fmla="*/ 16 w 125"/>
                  <a:gd name="T63" fmla="*/ 183 h 75"/>
                  <a:gd name="T64" fmla="*/ 14 w 125"/>
                  <a:gd name="T65" fmla="*/ 191 h 75"/>
                  <a:gd name="T66" fmla="*/ 11 w 125"/>
                  <a:gd name="T67" fmla="*/ 194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5" h="75">
                    <a:moveTo>
                      <a:pt x="4" y="71"/>
                    </a:moveTo>
                    <a:lnTo>
                      <a:pt x="2" y="72"/>
                    </a:lnTo>
                    <a:lnTo>
                      <a:pt x="0" y="75"/>
                    </a:lnTo>
                    <a:lnTo>
                      <a:pt x="2" y="71"/>
                    </a:lnTo>
                    <a:lnTo>
                      <a:pt x="4" y="70"/>
                    </a:lnTo>
                    <a:lnTo>
                      <a:pt x="6" y="66"/>
                    </a:lnTo>
                    <a:lnTo>
                      <a:pt x="11" y="55"/>
                    </a:lnTo>
                    <a:lnTo>
                      <a:pt x="15" y="47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5" y="27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7" y="9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94" y="4"/>
                    </a:lnTo>
                    <a:lnTo>
                      <a:pt x="113" y="1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98" y="4"/>
                    </a:lnTo>
                    <a:lnTo>
                      <a:pt x="82" y="6"/>
                    </a:lnTo>
                    <a:lnTo>
                      <a:pt x="78" y="6"/>
                    </a:lnTo>
                    <a:lnTo>
                      <a:pt x="67" y="10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7" y="34"/>
                    </a:lnTo>
                    <a:lnTo>
                      <a:pt x="21" y="41"/>
                    </a:lnTo>
                    <a:lnTo>
                      <a:pt x="16" y="48"/>
                    </a:lnTo>
                    <a:lnTo>
                      <a:pt x="11" y="56"/>
                    </a:lnTo>
                    <a:lnTo>
                      <a:pt x="6" y="67"/>
                    </a:lnTo>
                    <a:lnTo>
                      <a:pt x="5" y="70"/>
                    </a:lnTo>
                    <a:lnTo>
                      <a:pt x="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1" name="Freeform 684"/>
              <p:cNvSpPr>
                <a:spLocks/>
              </p:cNvSpPr>
              <p:nvPr/>
            </p:nvSpPr>
            <p:spPr bwMode="auto">
              <a:xfrm>
                <a:off x="1419" y="800"/>
                <a:ext cx="387" cy="195"/>
              </a:xfrm>
              <a:custGeom>
                <a:avLst/>
                <a:gdLst>
                  <a:gd name="T0" fmla="*/ 11 w 141"/>
                  <a:gd name="T1" fmla="*/ 184 h 71"/>
                  <a:gd name="T2" fmla="*/ 8 w 141"/>
                  <a:gd name="T3" fmla="*/ 187 h 71"/>
                  <a:gd name="T4" fmla="*/ 0 w 141"/>
                  <a:gd name="T5" fmla="*/ 195 h 71"/>
                  <a:gd name="T6" fmla="*/ 8 w 141"/>
                  <a:gd name="T7" fmla="*/ 187 h 71"/>
                  <a:gd name="T8" fmla="*/ 8 w 141"/>
                  <a:gd name="T9" fmla="*/ 184 h 71"/>
                  <a:gd name="T10" fmla="*/ 14 w 141"/>
                  <a:gd name="T11" fmla="*/ 181 h 71"/>
                  <a:gd name="T12" fmla="*/ 22 w 141"/>
                  <a:gd name="T13" fmla="*/ 173 h 71"/>
                  <a:gd name="T14" fmla="*/ 41 w 141"/>
                  <a:gd name="T15" fmla="*/ 143 h 71"/>
                  <a:gd name="T16" fmla="*/ 71 w 141"/>
                  <a:gd name="T17" fmla="*/ 102 h 71"/>
                  <a:gd name="T18" fmla="*/ 93 w 141"/>
                  <a:gd name="T19" fmla="*/ 82 h 71"/>
                  <a:gd name="T20" fmla="*/ 113 w 141"/>
                  <a:gd name="T21" fmla="*/ 60 h 71"/>
                  <a:gd name="T22" fmla="*/ 137 w 141"/>
                  <a:gd name="T23" fmla="*/ 41 h 71"/>
                  <a:gd name="T24" fmla="*/ 165 w 141"/>
                  <a:gd name="T25" fmla="*/ 27 h 71"/>
                  <a:gd name="T26" fmla="*/ 189 w 141"/>
                  <a:gd name="T27" fmla="*/ 19 h 71"/>
                  <a:gd name="T28" fmla="*/ 211 w 141"/>
                  <a:gd name="T29" fmla="*/ 14 h 71"/>
                  <a:gd name="T30" fmla="*/ 247 w 141"/>
                  <a:gd name="T31" fmla="*/ 5 h 71"/>
                  <a:gd name="T32" fmla="*/ 261 w 141"/>
                  <a:gd name="T33" fmla="*/ 3 h 71"/>
                  <a:gd name="T34" fmla="*/ 291 w 141"/>
                  <a:gd name="T35" fmla="*/ 3 h 71"/>
                  <a:gd name="T36" fmla="*/ 349 w 141"/>
                  <a:gd name="T37" fmla="*/ 0 h 71"/>
                  <a:gd name="T38" fmla="*/ 387 w 141"/>
                  <a:gd name="T39" fmla="*/ 3 h 71"/>
                  <a:gd name="T40" fmla="*/ 349 w 141"/>
                  <a:gd name="T41" fmla="*/ 0 h 71"/>
                  <a:gd name="T42" fmla="*/ 335 w 141"/>
                  <a:gd name="T43" fmla="*/ 0 h 71"/>
                  <a:gd name="T44" fmla="*/ 305 w 141"/>
                  <a:gd name="T45" fmla="*/ 3 h 71"/>
                  <a:gd name="T46" fmla="*/ 258 w 141"/>
                  <a:gd name="T47" fmla="*/ 5 h 71"/>
                  <a:gd name="T48" fmla="*/ 244 w 141"/>
                  <a:gd name="T49" fmla="*/ 5 h 71"/>
                  <a:gd name="T50" fmla="*/ 209 w 141"/>
                  <a:gd name="T51" fmla="*/ 14 h 71"/>
                  <a:gd name="T52" fmla="*/ 184 w 141"/>
                  <a:gd name="T53" fmla="*/ 19 h 71"/>
                  <a:gd name="T54" fmla="*/ 162 w 141"/>
                  <a:gd name="T55" fmla="*/ 30 h 71"/>
                  <a:gd name="T56" fmla="*/ 137 w 141"/>
                  <a:gd name="T57" fmla="*/ 44 h 71"/>
                  <a:gd name="T58" fmla="*/ 113 w 141"/>
                  <a:gd name="T59" fmla="*/ 60 h 71"/>
                  <a:gd name="T60" fmla="*/ 93 w 141"/>
                  <a:gd name="T61" fmla="*/ 82 h 71"/>
                  <a:gd name="T62" fmla="*/ 71 w 141"/>
                  <a:gd name="T63" fmla="*/ 104 h 71"/>
                  <a:gd name="T64" fmla="*/ 41 w 141"/>
                  <a:gd name="T65" fmla="*/ 143 h 71"/>
                  <a:gd name="T66" fmla="*/ 22 w 141"/>
                  <a:gd name="T67" fmla="*/ 173 h 71"/>
                  <a:gd name="T68" fmla="*/ 14 w 141"/>
                  <a:gd name="T69" fmla="*/ 184 h 71"/>
                  <a:gd name="T70" fmla="*/ 11 w 141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1" h="71">
                    <a:moveTo>
                      <a:pt x="4" y="67"/>
                    </a:moveTo>
                    <a:lnTo>
                      <a:pt x="3" y="68"/>
                    </a:lnTo>
                    <a:lnTo>
                      <a:pt x="0" y="71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5" y="66"/>
                    </a:lnTo>
                    <a:lnTo>
                      <a:pt x="8" y="63"/>
                    </a:lnTo>
                    <a:lnTo>
                      <a:pt x="15" y="52"/>
                    </a:lnTo>
                    <a:lnTo>
                      <a:pt x="26" y="37"/>
                    </a:lnTo>
                    <a:lnTo>
                      <a:pt x="34" y="30"/>
                    </a:lnTo>
                    <a:lnTo>
                      <a:pt x="41" y="22"/>
                    </a:lnTo>
                    <a:lnTo>
                      <a:pt x="50" y="15"/>
                    </a:lnTo>
                    <a:lnTo>
                      <a:pt x="60" y="10"/>
                    </a:lnTo>
                    <a:lnTo>
                      <a:pt x="69" y="7"/>
                    </a:lnTo>
                    <a:lnTo>
                      <a:pt x="77" y="5"/>
                    </a:lnTo>
                    <a:lnTo>
                      <a:pt x="90" y="2"/>
                    </a:lnTo>
                    <a:lnTo>
                      <a:pt x="95" y="1"/>
                    </a:lnTo>
                    <a:lnTo>
                      <a:pt x="106" y="1"/>
                    </a:lnTo>
                    <a:lnTo>
                      <a:pt x="127" y="0"/>
                    </a:lnTo>
                    <a:lnTo>
                      <a:pt x="141" y="1"/>
                    </a:lnTo>
                    <a:lnTo>
                      <a:pt x="127" y="0"/>
                    </a:lnTo>
                    <a:lnTo>
                      <a:pt x="122" y="0"/>
                    </a:lnTo>
                    <a:lnTo>
                      <a:pt x="111" y="1"/>
                    </a:lnTo>
                    <a:lnTo>
                      <a:pt x="94" y="2"/>
                    </a:lnTo>
                    <a:lnTo>
                      <a:pt x="89" y="2"/>
                    </a:lnTo>
                    <a:lnTo>
                      <a:pt x="76" y="5"/>
                    </a:lnTo>
                    <a:lnTo>
                      <a:pt x="67" y="7"/>
                    </a:lnTo>
                    <a:lnTo>
                      <a:pt x="59" y="11"/>
                    </a:lnTo>
                    <a:lnTo>
                      <a:pt x="50" y="16"/>
                    </a:lnTo>
                    <a:lnTo>
                      <a:pt x="41" y="22"/>
                    </a:lnTo>
                    <a:lnTo>
                      <a:pt x="34" y="30"/>
                    </a:lnTo>
                    <a:lnTo>
                      <a:pt x="26" y="38"/>
                    </a:lnTo>
                    <a:lnTo>
                      <a:pt x="15" y="52"/>
                    </a:lnTo>
                    <a:lnTo>
                      <a:pt x="8" y="63"/>
                    </a:lnTo>
                    <a:lnTo>
                      <a:pt x="5" y="67"/>
                    </a:lnTo>
                    <a:lnTo>
                      <a:pt x="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2" name="Freeform 685"/>
              <p:cNvSpPr>
                <a:spLocks/>
              </p:cNvSpPr>
              <p:nvPr/>
            </p:nvSpPr>
            <p:spPr bwMode="auto">
              <a:xfrm>
                <a:off x="1424" y="896"/>
                <a:ext cx="102" cy="140"/>
              </a:xfrm>
              <a:custGeom>
                <a:avLst/>
                <a:gdLst>
                  <a:gd name="T0" fmla="*/ 3 w 37"/>
                  <a:gd name="T1" fmla="*/ 135 h 51"/>
                  <a:gd name="T2" fmla="*/ 3 w 37"/>
                  <a:gd name="T3" fmla="*/ 140 h 51"/>
                  <a:gd name="T4" fmla="*/ 0 w 37"/>
                  <a:gd name="T5" fmla="*/ 140 h 51"/>
                  <a:gd name="T6" fmla="*/ 0 w 37"/>
                  <a:gd name="T7" fmla="*/ 135 h 51"/>
                  <a:gd name="T8" fmla="*/ 8 w 37"/>
                  <a:gd name="T9" fmla="*/ 118 h 51"/>
                  <a:gd name="T10" fmla="*/ 33 w 37"/>
                  <a:gd name="T11" fmla="*/ 82 h 51"/>
                  <a:gd name="T12" fmla="*/ 47 w 37"/>
                  <a:gd name="T13" fmla="*/ 63 h 51"/>
                  <a:gd name="T14" fmla="*/ 58 w 37"/>
                  <a:gd name="T15" fmla="*/ 47 h 51"/>
                  <a:gd name="T16" fmla="*/ 66 w 37"/>
                  <a:gd name="T17" fmla="*/ 30 h 51"/>
                  <a:gd name="T18" fmla="*/ 74 w 37"/>
                  <a:gd name="T19" fmla="*/ 19 h 51"/>
                  <a:gd name="T20" fmla="*/ 80 w 37"/>
                  <a:gd name="T21" fmla="*/ 14 h 51"/>
                  <a:gd name="T22" fmla="*/ 91 w 37"/>
                  <a:gd name="T23" fmla="*/ 5 h 51"/>
                  <a:gd name="T24" fmla="*/ 102 w 37"/>
                  <a:gd name="T25" fmla="*/ 0 h 51"/>
                  <a:gd name="T26" fmla="*/ 91 w 37"/>
                  <a:gd name="T27" fmla="*/ 5 h 51"/>
                  <a:gd name="T28" fmla="*/ 85 w 37"/>
                  <a:gd name="T29" fmla="*/ 8 h 51"/>
                  <a:gd name="T30" fmla="*/ 77 w 37"/>
                  <a:gd name="T31" fmla="*/ 16 h 51"/>
                  <a:gd name="T32" fmla="*/ 66 w 37"/>
                  <a:gd name="T33" fmla="*/ 33 h 51"/>
                  <a:gd name="T34" fmla="*/ 61 w 37"/>
                  <a:gd name="T35" fmla="*/ 49 h 51"/>
                  <a:gd name="T36" fmla="*/ 47 w 37"/>
                  <a:gd name="T37" fmla="*/ 69 h 51"/>
                  <a:gd name="T38" fmla="*/ 33 w 37"/>
                  <a:gd name="T39" fmla="*/ 82 h 51"/>
                  <a:gd name="T40" fmla="*/ 11 w 37"/>
                  <a:gd name="T41" fmla="*/ 118 h 51"/>
                  <a:gd name="T42" fmla="*/ 3 w 37"/>
                  <a:gd name="T43" fmla="*/ 13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" h="51">
                    <a:moveTo>
                      <a:pt x="1" y="49"/>
                    </a:moveTo>
                    <a:lnTo>
                      <a:pt x="1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12" y="30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3" y="2"/>
                    </a:lnTo>
                    <a:lnTo>
                      <a:pt x="37" y="0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22" y="18"/>
                    </a:lnTo>
                    <a:lnTo>
                      <a:pt x="17" y="25"/>
                    </a:lnTo>
                    <a:lnTo>
                      <a:pt x="12" y="30"/>
                    </a:lnTo>
                    <a:lnTo>
                      <a:pt x="4" y="43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3" name="Freeform 686"/>
              <p:cNvSpPr>
                <a:spLocks/>
              </p:cNvSpPr>
              <p:nvPr/>
            </p:nvSpPr>
            <p:spPr bwMode="auto">
              <a:xfrm>
                <a:off x="1540" y="819"/>
                <a:ext cx="126" cy="61"/>
              </a:xfrm>
              <a:custGeom>
                <a:avLst/>
                <a:gdLst>
                  <a:gd name="T0" fmla="*/ 3 w 46"/>
                  <a:gd name="T1" fmla="*/ 55 h 22"/>
                  <a:gd name="T2" fmla="*/ 0 w 46"/>
                  <a:gd name="T3" fmla="*/ 61 h 22"/>
                  <a:gd name="T4" fmla="*/ 0 w 46"/>
                  <a:gd name="T5" fmla="*/ 55 h 22"/>
                  <a:gd name="T6" fmla="*/ 14 w 46"/>
                  <a:gd name="T7" fmla="*/ 47 h 22"/>
                  <a:gd name="T8" fmla="*/ 44 w 46"/>
                  <a:gd name="T9" fmla="*/ 28 h 22"/>
                  <a:gd name="T10" fmla="*/ 74 w 46"/>
                  <a:gd name="T11" fmla="*/ 14 h 22"/>
                  <a:gd name="T12" fmla="*/ 85 w 46"/>
                  <a:gd name="T13" fmla="*/ 8 h 22"/>
                  <a:gd name="T14" fmla="*/ 88 w 46"/>
                  <a:gd name="T15" fmla="*/ 8 h 22"/>
                  <a:gd name="T16" fmla="*/ 115 w 46"/>
                  <a:gd name="T17" fmla="*/ 0 h 22"/>
                  <a:gd name="T18" fmla="*/ 126 w 46"/>
                  <a:gd name="T19" fmla="*/ 0 h 22"/>
                  <a:gd name="T20" fmla="*/ 115 w 46"/>
                  <a:gd name="T21" fmla="*/ 6 h 22"/>
                  <a:gd name="T22" fmla="*/ 88 w 46"/>
                  <a:gd name="T23" fmla="*/ 11 h 22"/>
                  <a:gd name="T24" fmla="*/ 82 w 46"/>
                  <a:gd name="T25" fmla="*/ 11 h 22"/>
                  <a:gd name="T26" fmla="*/ 71 w 46"/>
                  <a:gd name="T27" fmla="*/ 14 h 22"/>
                  <a:gd name="T28" fmla="*/ 44 w 46"/>
                  <a:gd name="T29" fmla="*/ 33 h 22"/>
                  <a:gd name="T30" fmla="*/ 14 w 46"/>
                  <a:gd name="T31" fmla="*/ 50 h 22"/>
                  <a:gd name="T32" fmla="*/ 3 w 46"/>
                  <a:gd name="T33" fmla="*/ 55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2">
                    <a:moveTo>
                      <a:pt x="1" y="20"/>
                    </a:moveTo>
                    <a:lnTo>
                      <a:pt x="0" y="22"/>
                    </a:lnTo>
                    <a:lnTo>
                      <a:pt x="0" y="20"/>
                    </a:lnTo>
                    <a:lnTo>
                      <a:pt x="5" y="17"/>
                    </a:lnTo>
                    <a:lnTo>
                      <a:pt x="16" y="10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6" y="5"/>
                    </a:lnTo>
                    <a:lnTo>
                      <a:pt x="16" y="12"/>
                    </a:lnTo>
                    <a:lnTo>
                      <a:pt x="5" y="18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4" name="Freeform 687"/>
              <p:cNvSpPr>
                <a:spLocks/>
              </p:cNvSpPr>
              <p:nvPr/>
            </p:nvSpPr>
            <p:spPr bwMode="auto">
              <a:xfrm>
                <a:off x="1430" y="839"/>
                <a:ext cx="409" cy="219"/>
              </a:xfrm>
              <a:custGeom>
                <a:avLst/>
                <a:gdLst>
                  <a:gd name="T0" fmla="*/ 3 w 149"/>
                  <a:gd name="T1" fmla="*/ 205 h 80"/>
                  <a:gd name="T2" fmla="*/ 3 w 149"/>
                  <a:gd name="T3" fmla="*/ 211 h 80"/>
                  <a:gd name="T4" fmla="*/ 0 w 149"/>
                  <a:gd name="T5" fmla="*/ 219 h 80"/>
                  <a:gd name="T6" fmla="*/ 0 w 149"/>
                  <a:gd name="T7" fmla="*/ 211 h 80"/>
                  <a:gd name="T8" fmla="*/ 3 w 149"/>
                  <a:gd name="T9" fmla="*/ 205 h 80"/>
                  <a:gd name="T10" fmla="*/ 3 w 149"/>
                  <a:gd name="T11" fmla="*/ 203 h 80"/>
                  <a:gd name="T12" fmla="*/ 11 w 149"/>
                  <a:gd name="T13" fmla="*/ 192 h 80"/>
                  <a:gd name="T14" fmla="*/ 38 w 149"/>
                  <a:gd name="T15" fmla="*/ 162 h 80"/>
                  <a:gd name="T16" fmla="*/ 74 w 149"/>
                  <a:gd name="T17" fmla="*/ 120 h 80"/>
                  <a:gd name="T18" fmla="*/ 96 w 149"/>
                  <a:gd name="T19" fmla="*/ 99 h 80"/>
                  <a:gd name="T20" fmla="*/ 121 w 149"/>
                  <a:gd name="T21" fmla="*/ 77 h 80"/>
                  <a:gd name="T22" fmla="*/ 129 w 149"/>
                  <a:gd name="T23" fmla="*/ 63 h 80"/>
                  <a:gd name="T24" fmla="*/ 143 w 149"/>
                  <a:gd name="T25" fmla="*/ 55 h 80"/>
                  <a:gd name="T26" fmla="*/ 156 w 149"/>
                  <a:gd name="T27" fmla="*/ 47 h 80"/>
                  <a:gd name="T28" fmla="*/ 170 w 149"/>
                  <a:gd name="T29" fmla="*/ 41 h 80"/>
                  <a:gd name="T30" fmla="*/ 198 w 149"/>
                  <a:gd name="T31" fmla="*/ 33 h 80"/>
                  <a:gd name="T32" fmla="*/ 225 w 149"/>
                  <a:gd name="T33" fmla="*/ 27 h 80"/>
                  <a:gd name="T34" fmla="*/ 247 w 149"/>
                  <a:gd name="T35" fmla="*/ 19 h 80"/>
                  <a:gd name="T36" fmla="*/ 264 w 149"/>
                  <a:gd name="T37" fmla="*/ 14 h 80"/>
                  <a:gd name="T38" fmla="*/ 272 w 149"/>
                  <a:gd name="T39" fmla="*/ 5 h 80"/>
                  <a:gd name="T40" fmla="*/ 277 w 149"/>
                  <a:gd name="T41" fmla="*/ 3 h 80"/>
                  <a:gd name="T42" fmla="*/ 283 w 149"/>
                  <a:gd name="T43" fmla="*/ 3 h 80"/>
                  <a:gd name="T44" fmla="*/ 307 w 149"/>
                  <a:gd name="T45" fmla="*/ 0 h 80"/>
                  <a:gd name="T46" fmla="*/ 338 w 149"/>
                  <a:gd name="T47" fmla="*/ 0 h 80"/>
                  <a:gd name="T48" fmla="*/ 368 w 149"/>
                  <a:gd name="T49" fmla="*/ 3 h 80"/>
                  <a:gd name="T50" fmla="*/ 409 w 149"/>
                  <a:gd name="T51" fmla="*/ 5 h 80"/>
                  <a:gd name="T52" fmla="*/ 368 w 149"/>
                  <a:gd name="T53" fmla="*/ 5 h 80"/>
                  <a:gd name="T54" fmla="*/ 321 w 149"/>
                  <a:gd name="T55" fmla="*/ 0 h 80"/>
                  <a:gd name="T56" fmla="*/ 283 w 149"/>
                  <a:gd name="T57" fmla="*/ 3 h 80"/>
                  <a:gd name="T58" fmla="*/ 272 w 149"/>
                  <a:gd name="T59" fmla="*/ 5 h 80"/>
                  <a:gd name="T60" fmla="*/ 272 w 149"/>
                  <a:gd name="T61" fmla="*/ 8 h 80"/>
                  <a:gd name="T62" fmla="*/ 269 w 149"/>
                  <a:gd name="T63" fmla="*/ 8 h 80"/>
                  <a:gd name="T64" fmla="*/ 258 w 149"/>
                  <a:gd name="T65" fmla="*/ 19 h 80"/>
                  <a:gd name="T66" fmla="*/ 242 w 149"/>
                  <a:gd name="T67" fmla="*/ 22 h 80"/>
                  <a:gd name="T68" fmla="*/ 222 w 149"/>
                  <a:gd name="T69" fmla="*/ 30 h 80"/>
                  <a:gd name="T70" fmla="*/ 195 w 149"/>
                  <a:gd name="T71" fmla="*/ 33 h 80"/>
                  <a:gd name="T72" fmla="*/ 167 w 149"/>
                  <a:gd name="T73" fmla="*/ 44 h 80"/>
                  <a:gd name="T74" fmla="*/ 154 w 149"/>
                  <a:gd name="T75" fmla="*/ 47 h 80"/>
                  <a:gd name="T76" fmla="*/ 143 w 149"/>
                  <a:gd name="T77" fmla="*/ 57 h 80"/>
                  <a:gd name="T78" fmla="*/ 129 w 149"/>
                  <a:gd name="T79" fmla="*/ 66 h 80"/>
                  <a:gd name="T80" fmla="*/ 121 w 149"/>
                  <a:gd name="T81" fmla="*/ 79 h 80"/>
                  <a:gd name="T82" fmla="*/ 96 w 149"/>
                  <a:gd name="T83" fmla="*/ 101 h 80"/>
                  <a:gd name="T84" fmla="*/ 74 w 149"/>
                  <a:gd name="T85" fmla="*/ 120 h 80"/>
                  <a:gd name="T86" fmla="*/ 38 w 149"/>
                  <a:gd name="T87" fmla="*/ 167 h 80"/>
                  <a:gd name="T88" fmla="*/ 11 w 149"/>
                  <a:gd name="T89" fmla="*/ 192 h 80"/>
                  <a:gd name="T90" fmla="*/ 5 w 149"/>
                  <a:gd name="T91" fmla="*/ 203 h 80"/>
                  <a:gd name="T92" fmla="*/ 3 w 149"/>
                  <a:gd name="T93" fmla="*/ 205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49" h="80">
                    <a:moveTo>
                      <a:pt x="1" y="75"/>
                    </a:moveTo>
                    <a:lnTo>
                      <a:pt x="1" y="77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1" y="75"/>
                    </a:lnTo>
                    <a:lnTo>
                      <a:pt x="1" y="74"/>
                    </a:lnTo>
                    <a:lnTo>
                      <a:pt x="4" y="70"/>
                    </a:lnTo>
                    <a:lnTo>
                      <a:pt x="14" y="59"/>
                    </a:lnTo>
                    <a:lnTo>
                      <a:pt x="27" y="44"/>
                    </a:lnTo>
                    <a:lnTo>
                      <a:pt x="35" y="36"/>
                    </a:lnTo>
                    <a:lnTo>
                      <a:pt x="44" y="28"/>
                    </a:lnTo>
                    <a:lnTo>
                      <a:pt x="47" y="23"/>
                    </a:lnTo>
                    <a:lnTo>
                      <a:pt x="52" y="20"/>
                    </a:lnTo>
                    <a:lnTo>
                      <a:pt x="57" y="17"/>
                    </a:lnTo>
                    <a:lnTo>
                      <a:pt x="62" y="15"/>
                    </a:lnTo>
                    <a:lnTo>
                      <a:pt x="72" y="12"/>
                    </a:lnTo>
                    <a:lnTo>
                      <a:pt x="82" y="10"/>
                    </a:lnTo>
                    <a:lnTo>
                      <a:pt x="90" y="7"/>
                    </a:lnTo>
                    <a:lnTo>
                      <a:pt x="96" y="5"/>
                    </a:lnTo>
                    <a:lnTo>
                      <a:pt x="99" y="2"/>
                    </a:lnTo>
                    <a:lnTo>
                      <a:pt x="101" y="1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3" y="0"/>
                    </a:lnTo>
                    <a:lnTo>
                      <a:pt x="134" y="1"/>
                    </a:lnTo>
                    <a:lnTo>
                      <a:pt x="149" y="2"/>
                    </a:lnTo>
                    <a:lnTo>
                      <a:pt x="134" y="2"/>
                    </a:lnTo>
                    <a:lnTo>
                      <a:pt x="117" y="0"/>
                    </a:lnTo>
                    <a:lnTo>
                      <a:pt x="103" y="1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8" y="3"/>
                    </a:lnTo>
                    <a:lnTo>
                      <a:pt x="94" y="7"/>
                    </a:lnTo>
                    <a:lnTo>
                      <a:pt x="88" y="8"/>
                    </a:lnTo>
                    <a:lnTo>
                      <a:pt x="81" y="11"/>
                    </a:lnTo>
                    <a:lnTo>
                      <a:pt x="71" y="12"/>
                    </a:lnTo>
                    <a:lnTo>
                      <a:pt x="61" y="16"/>
                    </a:lnTo>
                    <a:lnTo>
                      <a:pt x="56" y="17"/>
                    </a:lnTo>
                    <a:lnTo>
                      <a:pt x="52" y="21"/>
                    </a:lnTo>
                    <a:lnTo>
                      <a:pt x="47" y="24"/>
                    </a:lnTo>
                    <a:lnTo>
                      <a:pt x="44" y="29"/>
                    </a:lnTo>
                    <a:lnTo>
                      <a:pt x="35" y="37"/>
                    </a:lnTo>
                    <a:lnTo>
                      <a:pt x="27" y="44"/>
                    </a:lnTo>
                    <a:lnTo>
                      <a:pt x="14" y="61"/>
                    </a:lnTo>
                    <a:lnTo>
                      <a:pt x="4" y="70"/>
                    </a:lnTo>
                    <a:lnTo>
                      <a:pt x="2" y="74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5" name="Freeform 688"/>
              <p:cNvSpPr>
                <a:spLocks/>
              </p:cNvSpPr>
              <p:nvPr/>
            </p:nvSpPr>
            <p:spPr bwMode="auto">
              <a:xfrm>
                <a:off x="1471" y="817"/>
                <a:ext cx="357" cy="156"/>
              </a:xfrm>
              <a:custGeom>
                <a:avLst/>
                <a:gdLst>
                  <a:gd name="T0" fmla="*/ 11 w 130"/>
                  <a:gd name="T1" fmla="*/ 151 h 57"/>
                  <a:gd name="T2" fmla="*/ 5 w 130"/>
                  <a:gd name="T3" fmla="*/ 151 h 57"/>
                  <a:gd name="T4" fmla="*/ 0 w 130"/>
                  <a:gd name="T5" fmla="*/ 156 h 57"/>
                  <a:gd name="T6" fmla="*/ 5 w 130"/>
                  <a:gd name="T7" fmla="*/ 151 h 57"/>
                  <a:gd name="T8" fmla="*/ 14 w 130"/>
                  <a:gd name="T9" fmla="*/ 148 h 57"/>
                  <a:gd name="T10" fmla="*/ 19 w 130"/>
                  <a:gd name="T11" fmla="*/ 140 h 57"/>
                  <a:gd name="T12" fmla="*/ 41 w 130"/>
                  <a:gd name="T13" fmla="*/ 115 h 57"/>
                  <a:gd name="T14" fmla="*/ 74 w 130"/>
                  <a:gd name="T15" fmla="*/ 82 h 57"/>
                  <a:gd name="T16" fmla="*/ 91 w 130"/>
                  <a:gd name="T17" fmla="*/ 66 h 57"/>
                  <a:gd name="T18" fmla="*/ 115 w 130"/>
                  <a:gd name="T19" fmla="*/ 52 h 57"/>
                  <a:gd name="T20" fmla="*/ 165 w 130"/>
                  <a:gd name="T21" fmla="*/ 36 h 57"/>
                  <a:gd name="T22" fmla="*/ 209 w 130"/>
                  <a:gd name="T23" fmla="*/ 22 h 57"/>
                  <a:gd name="T24" fmla="*/ 239 w 130"/>
                  <a:gd name="T25" fmla="*/ 11 h 57"/>
                  <a:gd name="T26" fmla="*/ 250 w 130"/>
                  <a:gd name="T27" fmla="*/ 8 h 57"/>
                  <a:gd name="T28" fmla="*/ 258 w 130"/>
                  <a:gd name="T29" fmla="*/ 3 h 57"/>
                  <a:gd name="T30" fmla="*/ 277 w 130"/>
                  <a:gd name="T31" fmla="*/ 0 h 57"/>
                  <a:gd name="T32" fmla="*/ 305 w 130"/>
                  <a:gd name="T33" fmla="*/ 0 h 57"/>
                  <a:gd name="T34" fmla="*/ 319 w 130"/>
                  <a:gd name="T35" fmla="*/ 3 h 57"/>
                  <a:gd name="T36" fmla="*/ 327 w 130"/>
                  <a:gd name="T37" fmla="*/ 8 h 57"/>
                  <a:gd name="T38" fmla="*/ 357 w 130"/>
                  <a:gd name="T39" fmla="*/ 16 h 57"/>
                  <a:gd name="T40" fmla="*/ 327 w 130"/>
                  <a:gd name="T41" fmla="*/ 8 h 57"/>
                  <a:gd name="T42" fmla="*/ 324 w 130"/>
                  <a:gd name="T43" fmla="*/ 3 h 57"/>
                  <a:gd name="T44" fmla="*/ 319 w 130"/>
                  <a:gd name="T45" fmla="*/ 3 h 57"/>
                  <a:gd name="T46" fmla="*/ 291 w 130"/>
                  <a:gd name="T47" fmla="*/ 3 h 57"/>
                  <a:gd name="T48" fmla="*/ 258 w 130"/>
                  <a:gd name="T49" fmla="*/ 3 h 57"/>
                  <a:gd name="T50" fmla="*/ 250 w 130"/>
                  <a:gd name="T51" fmla="*/ 8 h 57"/>
                  <a:gd name="T52" fmla="*/ 250 w 130"/>
                  <a:gd name="T53" fmla="*/ 11 h 57"/>
                  <a:gd name="T54" fmla="*/ 236 w 130"/>
                  <a:gd name="T55" fmla="*/ 14 h 57"/>
                  <a:gd name="T56" fmla="*/ 206 w 130"/>
                  <a:gd name="T57" fmla="*/ 25 h 57"/>
                  <a:gd name="T58" fmla="*/ 165 w 130"/>
                  <a:gd name="T59" fmla="*/ 36 h 57"/>
                  <a:gd name="T60" fmla="*/ 115 w 130"/>
                  <a:gd name="T61" fmla="*/ 55 h 57"/>
                  <a:gd name="T62" fmla="*/ 91 w 130"/>
                  <a:gd name="T63" fmla="*/ 68 h 57"/>
                  <a:gd name="T64" fmla="*/ 74 w 130"/>
                  <a:gd name="T65" fmla="*/ 85 h 57"/>
                  <a:gd name="T66" fmla="*/ 41 w 130"/>
                  <a:gd name="T67" fmla="*/ 115 h 57"/>
                  <a:gd name="T68" fmla="*/ 19 w 130"/>
                  <a:gd name="T69" fmla="*/ 142 h 57"/>
                  <a:gd name="T70" fmla="*/ 14 w 130"/>
                  <a:gd name="T71" fmla="*/ 148 h 57"/>
                  <a:gd name="T72" fmla="*/ 11 w 130"/>
                  <a:gd name="T73" fmla="*/ 15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57">
                    <a:moveTo>
                      <a:pt x="4" y="55"/>
                    </a:moveTo>
                    <a:lnTo>
                      <a:pt x="2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5" y="54"/>
                    </a:lnTo>
                    <a:lnTo>
                      <a:pt x="7" y="51"/>
                    </a:lnTo>
                    <a:lnTo>
                      <a:pt x="15" y="42"/>
                    </a:lnTo>
                    <a:lnTo>
                      <a:pt x="27" y="30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60" y="13"/>
                    </a:lnTo>
                    <a:lnTo>
                      <a:pt x="76" y="8"/>
                    </a:lnTo>
                    <a:lnTo>
                      <a:pt x="87" y="4"/>
                    </a:lnTo>
                    <a:lnTo>
                      <a:pt x="91" y="3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11" y="0"/>
                    </a:lnTo>
                    <a:lnTo>
                      <a:pt x="116" y="1"/>
                    </a:lnTo>
                    <a:lnTo>
                      <a:pt x="119" y="3"/>
                    </a:lnTo>
                    <a:lnTo>
                      <a:pt x="130" y="6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06" y="1"/>
                    </a:lnTo>
                    <a:lnTo>
                      <a:pt x="94" y="1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86" y="5"/>
                    </a:lnTo>
                    <a:lnTo>
                      <a:pt x="75" y="9"/>
                    </a:lnTo>
                    <a:lnTo>
                      <a:pt x="60" y="13"/>
                    </a:lnTo>
                    <a:lnTo>
                      <a:pt x="42" y="20"/>
                    </a:lnTo>
                    <a:lnTo>
                      <a:pt x="33" y="25"/>
                    </a:lnTo>
                    <a:lnTo>
                      <a:pt x="27" y="31"/>
                    </a:lnTo>
                    <a:lnTo>
                      <a:pt x="15" y="4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6" name="Freeform 689"/>
              <p:cNvSpPr>
                <a:spLocks/>
              </p:cNvSpPr>
              <p:nvPr/>
            </p:nvSpPr>
            <p:spPr bwMode="auto">
              <a:xfrm>
                <a:off x="1433" y="1036"/>
                <a:ext cx="30" cy="47"/>
              </a:xfrm>
              <a:custGeom>
                <a:avLst/>
                <a:gdLst>
                  <a:gd name="T0" fmla="*/ 0 w 11"/>
                  <a:gd name="T1" fmla="*/ 47 h 17"/>
                  <a:gd name="T2" fmla="*/ 0 w 11"/>
                  <a:gd name="T3" fmla="*/ 44 h 17"/>
                  <a:gd name="T4" fmla="*/ 11 w 11"/>
                  <a:gd name="T5" fmla="*/ 28 h 17"/>
                  <a:gd name="T6" fmla="*/ 22 w 11"/>
                  <a:gd name="T7" fmla="*/ 8 h 17"/>
                  <a:gd name="T8" fmla="*/ 27 w 11"/>
                  <a:gd name="T9" fmla="*/ 3 h 17"/>
                  <a:gd name="T10" fmla="*/ 30 w 11"/>
                  <a:gd name="T11" fmla="*/ 0 h 17"/>
                  <a:gd name="T12" fmla="*/ 30 w 11"/>
                  <a:gd name="T13" fmla="*/ 3 h 17"/>
                  <a:gd name="T14" fmla="*/ 25 w 11"/>
                  <a:gd name="T15" fmla="*/ 14 h 17"/>
                  <a:gd name="T16" fmla="*/ 14 w 11"/>
                  <a:gd name="T17" fmla="*/ 30 h 17"/>
                  <a:gd name="T18" fmla="*/ 0 w 11"/>
                  <a:gd name="T19" fmla="*/ 47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6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1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7" name="Freeform 690"/>
              <p:cNvSpPr>
                <a:spLocks/>
              </p:cNvSpPr>
              <p:nvPr/>
            </p:nvSpPr>
            <p:spPr bwMode="auto">
              <a:xfrm>
                <a:off x="1449" y="866"/>
                <a:ext cx="415" cy="231"/>
              </a:xfrm>
              <a:custGeom>
                <a:avLst/>
                <a:gdLst>
                  <a:gd name="T0" fmla="*/ 5 w 151"/>
                  <a:gd name="T1" fmla="*/ 217 h 84"/>
                  <a:gd name="T2" fmla="*/ 5 w 151"/>
                  <a:gd name="T3" fmla="*/ 220 h 84"/>
                  <a:gd name="T4" fmla="*/ 0 w 151"/>
                  <a:gd name="T5" fmla="*/ 231 h 84"/>
                  <a:gd name="T6" fmla="*/ 5 w 151"/>
                  <a:gd name="T7" fmla="*/ 220 h 84"/>
                  <a:gd name="T8" fmla="*/ 5 w 151"/>
                  <a:gd name="T9" fmla="*/ 217 h 84"/>
                  <a:gd name="T10" fmla="*/ 11 w 151"/>
                  <a:gd name="T11" fmla="*/ 201 h 84"/>
                  <a:gd name="T12" fmla="*/ 33 w 151"/>
                  <a:gd name="T13" fmla="*/ 162 h 84"/>
                  <a:gd name="T14" fmla="*/ 47 w 151"/>
                  <a:gd name="T15" fmla="*/ 143 h 84"/>
                  <a:gd name="T16" fmla="*/ 63 w 151"/>
                  <a:gd name="T17" fmla="*/ 116 h 84"/>
                  <a:gd name="T18" fmla="*/ 88 w 151"/>
                  <a:gd name="T19" fmla="*/ 91 h 84"/>
                  <a:gd name="T20" fmla="*/ 110 w 151"/>
                  <a:gd name="T21" fmla="*/ 72 h 84"/>
                  <a:gd name="T22" fmla="*/ 137 w 151"/>
                  <a:gd name="T23" fmla="*/ 47 h 84"/>
                  <a:gd name="T24" fmla="*/ 165 w 151"/>
                  <a:gd name="T25" fmla="*/ 30 h 84"/>
                  <a:gd name="T26" fmla="*/ 192 w 151"/>
                  <a:gd name="T27" fmla="*/ 19 h 84"/>
                  <a:gd name="T28" fmla="*/ 220 w 151"/>
                  <a:gd name="T29" fmla="*/ 8 h 84"/>
                  <a:gd name="T30" fmla="*/ 258 w 151"/>
                  <a:gd name="T31" fmla="*/ 3 h 84"/>
                  <a:gd name="T32" fmla="*/ 275 w 151"/>
                  <a:gd name="T33" fmla="*/ 3 h 84"/>
                  <a:gd name="T34" fmla="*/ 308 w 151"/>
                  <a:gd name="T35" fmla="*/ 0 h 84"/>
                  <a:gd name="T36" fmla="*/ 341 w 151"/>
                  <a:gd name="T37" fmla="*/ 0 h 84"/>
                  <a:gd name="T38" fmla="*/ 374 w 151"/>
                  <a:gd name="T39" fmla="*/ 6 h 84"/>
                  <a:gd name="T40" fmla="*/ 415 w 151"/>
                  <a:gd name="T41" fmla="*/ 14 h 84"/>
                  <a:gd name="T42" fmla="*/ 371 w 151"/>
                  <a:gd name="T43" fmla="*/ 6 h 84"/>
                  <a:gd name="T44" fmla="*/ 357 w 151"/>
                  <a:gd name="T45" fmla="*/ 3 h 84"/>
                  <a:gd name="T46" fmla="*/ 322 w 151"/>
                  <a:gd name="T47" fmla="*/ 0 h 84"/>
                  <a:gd name="T48" fmla="*/ 286 w 151"/>
                  <a:gd name="T49" fmla="*/ 0 h 84"/>
                  <a:gd name="T50" fmla="*/ 275 w 151"/>
                  <a:gd name="T51" fmla="*/ 3 h 84"/>
                  <a:gd name="T52" fmla="*/ 267 w 151"/>
                  <a:gd name="T53" fmla="*/ 3 h 84"/>
                  <a:gd name="T54" fmla="*/ 253 w 151"/>
                  <a:gd name="T55" fmla="*/ 6 h 84"/>
                  <a:gd name="T56" fmla="*/ 214 w 151"/>
                  <a:gd name="T57" fmla="*/ 14 h 84"/>
                  <a:gd name="T58" fmla="*/ 190 w 151"/>
                  <a:gd name="T59" fmla="*/ 22 h 84"/>
                  <a:gd name="T60" fmla="*/ 162 w 151"/>
                  <a:gd name="T61" fmla="*/ 33 h 84"/>
                  <a:gd name="T62" fmla="*/ 135 w 151"/>
                  <a:gd name="T63" fmla="*/ 50 h 84"/>
                  <a:gd name="T64" fmla="*/ 110 w 151"/>
                  <a:gd name="T65" fmla="*/ 74 h 84"/>
                  <a:gd name="T66" fmla="*/ 88 w 151"/>
                  <a:gd name="T67" fmla="*/ 94 h 84"/>
                  <a:gd name="T68" fmla="*/ 63 w 151"/>
                  <a:gd name="T69" fmla="*/ 118 h 84"/>
                  <a:gd name="T70" fmla="*/ 47 w 151"/>
                  <a:gd name="T71" fmla="*/ 143 h 84"/>
                  <a:gd name="T72" fmla="*/ 33 w 151"/>
                  <a:gd name="T73" fmla="*/ 165 h 84"/>
                  <a:gd name="T74" fmla="*/ 14 w 151"/>
                  <a:gd name="T75" fmla="*/ 204 h 84"/>
                  <a:gd name="T76" fmla="*/ 5 w 151"/>
                  <a:gd name="T77" fmla="*/ 217 h 8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1" h="84">
                    <a:moveTo>
                      <a:pt x="2" y="79"/>
                    </a:moveTo>
                    <a:lnTo>
                      <a:pt x="2" y="80"/>
                    </a:lnTo>
                    <a:lnTo>
                      <a:pt x="0" y="84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3"/>
                    </a:lnTo>
                    <a:lnTo>
                      <a:pt x="12" y="59"/>
                    </a:lnTo>
                    <a:lnTo>
                      <a:pt x="17" y="52"/>
                    </a:lnTo>
                    <a:lnTo>
                      <a:pt x="23" y="42"/>
                    </a:lnTo>
                    <a:lnTo>
                      <a:pt x="32" y="33"/>
                    </a:lnTo>
                    <a:lnTo>
                      <a:pt x="40" y="26"/>
                    </a:lnTo>
                    <a:lnTo>
                      <a:pt x="50" y="17"/>
                    </a:lnTo>
                    <a:lnTo>
                      <a:pt x="60" y="11"/>
                    </a:lnTo>
                    <a:lnTo>
                      <a:pt x="70" y="7"/>
                    </a:lnTo>
                    <a:lnTo>
                      <a:pt x="80" y="3"/>
                    </a:lnTo>
                    <a:lnTo>
                      <a:pt x="94" y="1"/>
                    </a:lnTo>
                    <a:lnTo>
                      <a:pt x="100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51" y="5"/>
                    </a:lnTo>
                    <a:lnTo>
                      <a:pt x="135" y="2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4" y="0"/>
                    </a:lnTo>
                    <a:lnTo>
                      <a:pt x="100" y="1"/>
                    </a:lnTo>
                    <a:lnTo>
                      <a:pt x="97" y="1"/>
                    </a:lnTo>
                    <a:lnTo>
                      <a:pt x="92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18"/>
                    </a:lnTo>
                    <a:lnTo>
                      <a:pt x="40" y="27"/>
                    </a:lnTo>
                    <a:lnTo>
                      <a:pt x="32" y="34"/>
                    </a:lnTo>
                    <a:lnTo>
                      <a:pt x="23" y="43"/>
                    </a:lnTo>
                    <a:lnTo>
                      <a:pt x="17" y="52"/>
                    </a:lnTo>
                    <a:lnTo>
                      <a:pt x="12" y="60"/>
                    </a:lnTo>
                    <a:lnTo>
                      <a:pt x="5" y="74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8" name="Freeform 691"/>
              <p:cNvSpPr>
                <a:spLocks/>
              </p:cNvSpPr>
              <p:nvPr/>
            </p:nvSpPr>
            <p:spPr bwMode="auto">
              <a:xfrm>
                <a:off x="1455" y="882"/>
                <a:ext cx="420" cy="239"/>
              </a:xfrm>
              <a:custGeom>
                <a:avLst/>
                <a:gdLst>
                  <a:gd name="T0" fmla="*/ 3 w 153"/>
                  <a:gd name="T1" fmla="*/ 225 h 87"/>
                  <a:gd name="T2" fmla="*/ 0 w 153"/>
                  <a:gd name="T3" fmla="*/ 228 h 87"/>
                  <a:gd name="T4" fmla="*/ 0 w 153"/>
                  <a:gd name="T5" fmla="*/ 239 h 87"/>
                  <a:gd name="T6" fmla="*/ 0 w 153"/>
                  <a:gd name="T7" fmla="*/ 228 h 87"/>
                  <a:gd name="T8" fmla="*/ 0 w 153"/>
                  <a:gd name="T9" fmla="*/ 225 h 87"/>
                  <a:gd name="T10" fmla="*/ 3 w 153"/>
                  <a:gd name="T11" fmla="*/ 223 h 87"/>
                  <a:gd name="T12" fmla="*/ 14 w 153"/>
                  <a:gd name="T13" fmla="*/ 212 h 87"/>
                  <a:gd name="T14" fmla="*/ 36 w 153"/>
                  <a:gd name="T15" fmla="*/ 176 h 87"/>
                  <a:gd name="T16" fmla="*/ 69 w 153"/>
                  <a:gd name="T17" fmla="*/ 129 h 87"/>
                  <a:gd name="T18" fmla="*/ 113 w 153"/>
                  <a:gd name="T19" fmla="*/ 74 h 87"/>
                  <a:gd name="T20" fmla="*/ 135 w 153"/>
                  <a:gd name="T21" fmla="*/ 49 h 87"/>
                  <a:gd name="T22" fmla="*/ 162 w 153"/>
                  <a:gd name="T23" fmla="*/ 33 h 87"/>
                  <a:gd name="T24" fmla="*/ 189 w 153"/>
                  <a:gd name="T25" fmla="*/ 19 h 87"/>
                  <a:gd name="T26" fmla="*/ 217 w 153"/>
                  <a:gd name="T27" fmla="*/ 11 h 87"/>
                  <a:gd name="T28" fmla="*/ 242 w 153"/>
                  <a:gd name="T29" fmla="*/ 3 h 87"/>
                  <a:gd name="T30" fmla="*/ 258 w 153"/>
                  <a:gd name="T31" fmla="*/ 3 h 87"/>
                  <a:gd name="T32" fmla="*/ 272 w 153"/>
                  <a:gd name="T33" fmla="*/ 0 h 87"/>
                  <a:gd name="T34" fmla="*/ 275 w 153"/>
                  <a:gd name="T35" fmla="*/ 3 h 87"/>
                  <a:gd name="T36" fmla="*/ 310 w 153"/>
                  <a:gd name="T37" fmla="*/ 3 h 87"/>
                  <a:gd name="T38" fmla="*/ 343 w 153"/>
                  <a:gd name="T39" fmla="*/ 3 h 87"/>
                  <a:gd name="T40" fmla="*/ 379 w 153"/>
                  <a:gd name="T41" fmla="*/ 5 h 87"/>
                  <a:gd name="T42" fmla="*/ 420 w 153"/>
                  <a:gd name="T43" fmla="*/ 16 h 87"/>
                  <a:gd name="T44" fmla="*/ 373 w 153"/>
                  <a:gd name="T45" fmla="*/ 11 h 87"/>
                  <a:gd name="T46" fmla="*/ 360 w 153"/>
                  <a:gd name="T47" fmla="*/ 5 h 87"/>
                  <a:gd name="T48" fmla="*/ 324 w 153"/>
                  <a:gd name="T49" fmla="*/ 3 h 87"/>
                  <a:gd name="T50" fmla="*/ 269 w 153"/>
                  <a:gd name="T51" fmla="*/ 3 h 87"/>
                  <a:gd name="T52" fmla="*/ 266 w 153"/>
                  <a:gd name="T53" fmla="*/ 3 h 87"/>
                  <a:gd name="T54" fmla="*/ 255 w 153"/>
                  <a:gd name="T55" fmla="*/ 3 h 87"/>
                  <a:gd name="T56" fmla="*/ 239 w 153"/>
                  <a:gd name="T57" fmla="*/ 5 h 87"/>
                  <a:gd name="T58" fmla="*/ 214 w 153"/>
                  <a:gd name="T59" fmla="*/ 14 h 87"/>
                  <a:gd name="T60" fmla="*/ 189 w 153"/>
                  <a:gd name="T61" fmla="*/ 22 h 87"/>
                  <a:gd name="T62" fmla="*/ 162 w 153"/>
                  <a:gd name="T63" fmla="*/ 33 h 87"/>
                  <a:gd name="T64" fmla="*/ 135 w 153"/>
                  <a:gd name="T65" fmla="*/ 55 h 87"/>
                  <a:gd name="T66" fmla="*/ 107 w 153"/>
                  <a:gd name="T67" fmla="*/ 77 h 87"/>
                  <a:gd name="T68" fmla="*/ 71 w 153"/>
                  <a:gd name="T69" fmla="*/ 129 h 87"/>
                  <a:gd name="T70" fmla="*/ 36 w 153"/>
                  <a:gd name="T71" fmla="*/ 181 h 87"/>
                  <a:gd name="T72" fmla="*/ 14 w 153"/>
                  <a:gd name="T73" fmla="*/ 214 h 87"/>
                  <a:gd name="T74" fmla="*/ 5 w 153"/>
                  <a:gd name="T75" fmla="*/ 225 h 87"/>
                  <a:gd name="T76" fmla="*/ 3 w 153"/>
                  <a:gd name="T77" fmla="*/ 225 h 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3" h="87">
                    <a:moveTo>
                      <a:pt x="1" y="82"/>
                    </a:moveTo>
                    <a:lnTo>
                      <a:pt x="0" y="83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1" y="81"/>
                    </a:lnTo>
                    <a:lnTo>
                      <a:pt x="5" y="77"/>
                    </a:lnTo>
                    <a:lnTo>
                      <a:pt x="13" y="64"/>
                    </a:lnTo>
                    <a:lnTo>
                      <a:pt x="25" y="47"/>
                    </a:lnTo>
                    <a:lnTo>
                      <a:pt x="41" y="27"/>
                    </a:lnTo>
                    <a:lnTo>
                      <a:pt x="49" y="18"/>
                    </a:lnTo>
                    <a:lnTo>
                      <a:pt x="59" y="12"/>
                    </a:lnTo>
                    <a:lnTo>
                      <a:pt x="69" y="7"/>
                    </a:lnTo>
                    <a:lnTo>
                      <a:pt x="79" y="4"/>
                    </a:lnTo>
                    <a:lnTo>
                      <a:pt x="88" y="1"/>
                    </a:lnTo>
                    <a:lnTo>
                      <a:pt x="94" y="1"/>
                    </a:lnTo>
                    <a:lnTo>
                      <a:pt x="99" y="0"/>
                    </a:lnTo>
                    <a:lnTo>
                      <a:pt x="100" y="1"/>
                    </a:lnTo>
                    <a:lnTo>
                      <a:pt x="113" y="1"/>
                    </a:lnTo>
                    <a:lnTo>
                      <a:pt x="125" y="1"/>
                    </a:lnTo>
                    <a:lnTo>
                      <a:pt x="138" y="2"/>
                    </a:lnTo>
                    <a:lnTo>
                      <a:pt x="153" y="6"/>
                    </a:lnTo>
                    <a:lnTo>
                      <a:pt x="136" y="4"/>
                    </a:lnTo>
                    <a:lnTo>
                      <a:pt x="131" y="2"/>
                    </a:lnTo>
                    <a:lnTo>
                      <a:pt x="118" y="1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3" y="1"/>
                    </a:lnTo>
                    <a:lnTo>
                      <a:pt x="87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20"/>
                    </a:lnTo>
                    <a:lnTo>
                      <a:pt x="39" y="28"/>
                    </a:lnTo>
                    <a:lnTo>
                      <a:pt x="26" y="47"/>
                    </a:lnTo>
                    <a:lnTo>
                      <a:pt x="13" y="66"/>
                    </a:lnTo>
                    <a:lnTo>
                      <a:pt x="5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19" name="Freeform 692"/>
              <p:cNvSpPr>
                <a:spLocks/>
              </p:cNvSpPr>
              <p:nvPr/>
            </p:nvSpPr>
            <p:spPr bwMode="auto">
              <a:xfrm>
                <a:off x="1463" y="899"/>
                <a:ext cx="376" cy="244"/>
              </a:xfrm>
              <a:custGeom>
                <a:avLst/>
                <a:gdLst>
                  <a:gd name="T0" fmla="*/ 8 w 137"/>
                  <a:gd name="T1" fmla="*/ 236 h 89"/>
                  <a:gd name="T2" fmla="*/ 5 w 137"/>
                  <a:gd name="T3" fmla="*/ 236 h 89"/>
                  <a:gd name="T4" fmla="*/ 0 w 137"/>
                  <a:gd name="T5" fmla="*/ 244 h 89"/>
                  <a:gd name="T6" fmla="*/ 5 w 137"/>
                  <a:gd name="T7" fmla="*/ 236 h 89"/>
                  <a:gd name="T8" fmla="*/ 11 w 137"/>
                  <a:gd name="T9" fmla="*/ 219 h 89"/>
                  <a:gd name="T10" fmla="*/ 27 w 137"/>
                  <a:gd name="T11" fmla="*/ 184 h 89"/>
                  <a:gd name="T12" fmla="*/ 60 w 137"/>
                  <a:gd name="T13" fmla="*/ 137 h 89"/>
                  <a:gd name="T14" fmla="*/ 77 w 137"/>
                  <a:gd name="T15" fmla="*/ 112 h 89"/>
                  <a:gd name="T16" fmla="*/ 96 w 137"/>
                  <a:gd name="T17" fmla="*/ 88 h 89"/>
                  <a:gd name="T18" fmla="*/ 121 w 137"/>
                  <a:gd name="T19" fmla="*/ 66 h 89"/>
                  <a:gd name="T20" fmla="*/ 145 w 137"/>
                  <a:gd name="T21" fmla="*/ 47 h 89"/>
                  <a:gd name="T22" fmla="*/ 173 w 137"/>
                  <a:gd name="T23" fmla="*/ 33 h 89"/>
                  <a:gd name="T24" fmla="*/ 192 w 137"/>
                  <a:gd name="T25" fmla="*/ 25 h 89"/>
                  <a:gd name="T26" fmla="*/ 231 w 137"/>
                  <a:gd name="T27" fmla="*/ 11 h 89"/>
                  <a:gd name="T28" fmla="*/ 247 w 137"/>
                  <a:gd name="T29" fmla="*/ 11 h 89"/>
                  <a:gd name="T30" fmla="*/ 252 w 137"/>
                  <a:gd name="T31" fmla="*/ 11 h 89"/>
                  <a:gd name="T32" fmla="*/ 277 w 137"/>
                  <a:gd name="T33" fmla="*/ 3 h 89"/>
                  <a:gd name="T34" fmla="*/ 307 w 137"/>
                  <a:gd name="T35" fmla="*/ 0 h 89"/>
                  <a:gd name="T36" fmla="*/ 340 w 137"/>
                  <a:gd name="T37" fmla="*/ 0 h 89"/>
                  <a:gd name="T38" fmla="*/ 376 w 137"/>
                  <a:gd name="T39" fmla="*/ 0 h 89"/>
                  <a:gd name="T40" fmla="*/ 340 w 137"/>
                  <a:gd name="T41" fmla="*/ 0 h 89"/>
                  <a:gd name="T42" fmla="*/ 327 w 137"/>
                  <a:gd name="T43" fmla="*/ 0 h 89"/>
                  <a:gd name="T44" fmla="*/ 291 w 137"/>
                  <a:gd name="T45" fmla="*/ 3 h 89"/>
                  <a:gd name="T46" fmla="*/ 239 w 137"/>
                  <a:gd name="T47" fmla="*/ 11 h 89"/>
                  <a:gd name="T48" fmla="*/ 225 w 137"/>
                  <a:gd name="T49" fmla="*/ 14 h 89"/>
                  <a:gd name="T50" fmla="*/ 192 w 137"/>
                  <a:gd name="T51" fmla="*/ 25 h 89"/>
                  <a:gd name="T52" fmla="*/ 167 w 137"/>
                  <a:gd name="T53" fmla="*/ 38 h 89"/>
                  <a:gd name="T54" fmla="*/ 145 w 137"/>
                  <a:gd name="T55" fmla="*/ 52 h 89"/>
                  <a:gd name="T56" fmla="*/ 121 w 137"/>
                  <a:gd name="T57" fmla="*/ 69 h 89"/>
                  <a:gd name="T58" fmla="*/ 96 w 137"/>
                  <a:gd name="T59" fmla="*/ 93 h 89"/>
                  <a:gd name="T60" fmla="*/ 77 w 137"/>
                  <a:gd name="T61" fmla="*/ 115 h 89"/>
                  <a:gd name="T62" fmla="*/ 60 w 137"/>
                  <a:gd name="T63" fmla="*/ 140 h 89"/>
                  <a:gd name="T64" fmla="*/ 33 w 137"/>
                  <a:gd name="T65" fmla="*/ 184 h 89"/>
                  <a:gd name="T66" fmla="*/ 14 w 137"/>
                  <a:gd name="T67" fmla="*/ 222 h 89"/>
                  <a:gd name="T68" fmla="*/ 8 w 137"/>
                  <a:gd name="T69" fmla="*/ 236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7" h="89">
                    <a:moveTo>
                      <a:pt x="3" y="86"/>
                    </a:moveTo>
                    <a:lnTo>
                      <a:pt x="2" y="86"/>
                    </a:lnTo>
                    <a:lnTo>
                      <a:pt x="0" y="89"/>
                    </a:lnTo>
                    <a:lnTo>
                      <a:pt x="2" y="86"/>
                    </a:lnTo>
                    <a:lnTo>
                      <a:pt x="4" y="80"/>
                    </a:lnTo>
                    <a:lnTo>
                      <a:pt x="10" y="67"/>
                    </a:lnTo>
                    <a:lnTo>
                      <a:pt x="22" y="50"/>
                    </a:lnTo>
                    <a:lnTo>
                      <a:pt x="28" y="41"/>
                    </a:lnTo>
                    <a:lnTo>
                      <a:pt x="35" y="32"/>
                    </a:lnTo>
                    <a:lnTo>
                      <a:pt x="44" y="24"/>
                    </a:lnTo>
                    <a:lnTo>
                      <a:pt x="53" y="17"/>
                    </a:lnTo>
                    <a:lnTo>
                      <a:pt x="63" y="12"/>
                    </a:lnTo>
                    <a:lnTo>
                      <a:pt x="70" y="9"/>
                    </a:lnTo>
                    <a:lnTo>
                      <a:pt x="84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101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7" y="0"/>
                    </a:lnTo>
                    <a:lnTo>
                      <a:pt x="124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87" y="4"/>
                    </a:lnTo>
                    <a:lnTo>
                      <a:pt x="82" y="5"/>
                    </a:lnTo>
                    <a:lnTo>
                      <a:pt x="70" y="9"/>
                    </a:lnTo>
                    <a:lnTo>
                      <a:pt x="61" y="14"/>
                    </a:lnTo>
                    <a:lnTo>
                      <a:pt x="53" y="19"/>
                    </a:lnTo>
                    <a:lnTo>
                      <a:pt x="44" y="25"/>
                    </a:lnTo>
                    <a:lnTo>
                      <a:pt x="35" y="34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2" y="67"/>
                    </a:lnTo>
                    <a:lnTo>
                      <a:pt x="5" y="81"/>
                    </a:lnTo>
                    <a:lnTo>
                      <a:pt x="3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0" name="Freeform 693"/>
              <p:cNvSpPr>
                <a:spLocks/>
              </p:cNvSpPr>
              <p:nvPr/>
            </p:nvSpPr>
            <p:spPr bwMode="auto">
              <a:xfrm>
                <a:off x="1474" y="951"/>
                <a:ext cx="167" cy="217"/>
              </a:xfrm>
              <a:custGeom>
                <a:avLst/>
                <a:gdLst>
                  <a:gd name="T0" fmla="*/ 3 w 61"/>
                  <a:gd name="T1" fmla="*/ 212 h 79"/>
                  <a:gd name="T2" fmla="*/ 3 w 61"/>
                  <a:gd name="T3" fmla="*/ 214 h 79"/>
                  <a:gd name="T4" fmla="*/ 0 w 61"/>
                  <a:gd name="T5" fmla="*/ 217 h 79"/>
                  <a:gd name="T6" fmla="*/ 0 w 61"/>
                  <a:gd name="T7" fmla="*/ 212 h 79"/>
                  <a:gd name="T8" fmla="*/ 3 w 61"/>
                  <a:gd name="T9" fmla="*/ 212 h 79"/>
                  <a:gd name="T10" fmla="*/ 52 w 61"/>
                  <a:gd name="T11" fmla="*/ 126 h 79"/>
                  <a:gd name="T12" fmla="*/ 85 w 61"/>
                  <a:gd name="T13" fmla="*/ 66 h 79"/>
                  <a:gd name="T14" fmla="*/ 99 w 61"/>
                  <a:gd name="T15" fmla="*/ 47 h 79"/>
                  <a:gd name="T16" fmla="*/ 107 w 61"/>
                  <a:gd name="T17" fmla="*/ 44 h 79"/>
                  <a:gd name="T18" fmla="*/ 120 w 61"/>
                  <a:gd name="T19" fmla="*/ 30 h 79"/>
                  <a:gd name="T20" fmla="*/ 148 w 61"/>
                  <a:gd name="T21" fmla="*/ 8 h 79"/>
                  <a:gd name="T22" fmla="*/ 167 w 61"/>
                  <a:gd name="T23" fmla="*/ 0 h 79"/>
                  <a:gd name="T24" fmla="*/ 148 w 61"/>
                  <a:gd name="T25" fmla="*/ 14 h 79"/>
                  <a:gd name="T26" fmla="*/ 126 w 61"/>
                  <a:gd name="T27" fmla="*/ 27 h 79"/>
                  <a:gd name="T28" fmla="*/ 101 w 61"/>
                  <a:gd name="T29" fmla="*/ 47 h 79"/>
                  <a:gd name="T30" fmla="*/ 99 w 61"/>
                  <a:gd name="T31" fmla="*/ 49 h 79"/>
                  <a:gd name="T32" fmla="*/ 85 w 61"/>
                  <a:gd name="T33" fmla="*/ 71 h 79"/>
                  <a:gd name="T34" fmla="*/ 52 w 61"/>
                  <a:gd name="T35" fmla="*/ 126 h 79"/>
                  <a:gd name="T36" fmla="*/ 3 w 61"/>
                  <a:gd name="T37" fmla="*/ 212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1" h="79">
                    <a:moveTo>
                      <a:pt x="1" y="77"/>
                    </a:moveTo>
                    <a:lnTo>
                      <a:pt x="1" y="78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1" y="77"/>
                    </a:lnTo>
                    <a:lnTo>
                      <a:pt x="19" y="46"/>
                    </a:lnTo>
                    <a:lnTo>
                      <a:pt x="31" y="24"/>
                    </a:lnTo>
                    <a:lnTo>
                      <a:pt x="36" y="17"/>
                    </a:lnTo>
                    <a:lnTo>
                      <a:pt x="39" y="16"/>
                    </a:lnTo>
                    <a:lnTo>
                      <a:pt x="44" y="11"/>
                    </a:lnTo>
                    <a:lnTo>
                      <a:pt x="54" y="3"/>
                    </a:lnTo>
                    <a:lnTo>
                      <a:pt x="61" y="0"/>
                    </a:lnTo>
                    <a:lnTo>
                      <a:pt x="54" y="5"/>
                    </a:lnTo>
                    <a:lnTo>
                      <a:pt x="46" y="10"/>
                    </a:lnTo>
                    <a:lnTo>
                      <a:pt x="37" y="17"/>
                    </a:lnTo>
                    <a:lnTo>
                      <a:pt x="36" y="18"/>
                    </a:lnTo>
                    <a:lnTo>
                      <a:pt x="31" y="26"/>
                    </a:lnTo>
                    <a:lnTo>
                      <a:pt x="19" y="46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1" name="Freeform 694"/>
              <p:cNvSpPr>
                <a:spLocks/>
              </p:cNvSpPr>
              <p:nvPr/>
            </p:nvSpPr>
            <p:spPr bwMode="auto">
              <a:xfrm>
                <a:off x="1488" y="915"/>
                <a:ext cx="406" cy="278"/>
              </a:xfrm>
              <a:custGeom>
                <a:avLst/>
                <a:gdLst>
                  <a:gd name="T0" fmla="*/ 392 w 148"/>
                  <a:gd name="T1" fmla="*/ 11 h 101"/>
                  <a:gd name="T2" fmla="*/ 395 w 148"/>
                  <a:gd name="T3" fmla="*/ 11 h 101"/>
                  <a:gd name="T4" fmla="*/ 406 w 148"/>
                  <a:gd name="T5" fmla="*/ 14 h 101"/>
                  <a:gd name="T6" fmla="*/ 395 w 148"/>
                  <a:gd name="T7" fmla="*/ 14 h 101"/>
                  <a:gd name="T8" fmla="*/ 392 w 148"/>
                  <a:gd name="T9" fmla="*/ 14 h 101"/>
                  <a:gd name="T10" fmla="*/ 376 w 148"/>
                  <a:gd name="T11" fmla="*/ 11 h 101"/>
                  <a:gd name="T12" fmla="*/ 332 w 148"/>
                  <a:gd name="T13" fmla="*/ 3 h 101"/>
                  <a:gd name="T14" fmla="*/ 305 w 148"/>
                  <a:gd name="T15" fmla="*/ 0 h 101"/>
                  <a:gd name="T16" fmla="*/ 269 w 148"/>
                  <a:gd name="T17" fmla="*/ 3 h 101"/>
                  <a:gd name="T18" fmla="*/ 236 w 148"/>
                  <a:gd name="T19" fmla="*/ 8 h 101"/>
                  <a:gd name="T20" fmla="*/ 200 w 148"/>
                  <a:gd name="T21" fmla="*/ 17 h 101"/>
                  <a:gd name="T22" fmla="*/ 170 w 148"/>
                  <a:gd name="T23" fmla="*/ 36 h 101"/>
                  <a:gd name="T24" fmla="*/ 143 w 148"/>
                  <a:gd name="T25" fmla="*/ 55 h 101"/>
                  <a:gd name="T26" fmla="*/ 121 w 148"/>
                  <a:gd name="T27" fmla="*/ 77 h 101"/>
                  <a:gd name="T28" fmla="*/ 102 w 148"/>
                  <a:gd name="T29" fmla="*/ 96 h 101"/>
                  <a:gd name="T30" fmla="*/ 74 w 148"/>
                  <a:gd name="T31" fmla="*/ 129 h 101"/>
                  <a:gd name="T32" fmla="*/ 69 w 148"/>
                  <a:gd name="T33" fmla="*/ 143 h 101"/>
                  <a:gd name="T34" fmla="*/ 49 w 148"/>
                  <a:gd name="T35" fmla="*/ 176 h 101"/>
                  <a:gd name="T36" fmla="*/ 30 w 148"/>
                  <a:gd name="T37" fmla="*/ 206 h 101"/>
                  <a:gd name="T38" fmla="*/ 16 w 148"/>
                  <a:gd name="T39" fmla="*/ 237 h 101"/>
                  <a:gd name="T40" fmla="*/ 0 w 148"/>
                  <a:gd name="T41" fmla="*/ 278 h 101"/>
                  <a:gd name="T42" fmla="*/ 16 w 148"/>
                  <a:gd name="T43" fmla="*/ 234 h 101"/>
                  <a:gd name="T44" fmla="*/ 22 w 148"/>
                  <a:gd name="T45" fmla="*/ 220 h 101"/>
                  <a:gd name="T46" fmla="*/ 41 w 148"/>
                  <a:gd name="T47" fmla="*/ 190 h 101"/>
                  <a:gd name="T48" fmla="*/ 69 w 148"/>
                  <a:gd name="T49" fmla="*/ 138 h 101"/>
                  <a:gd name="T50" fmla="*/ 74 w 148"/>
                  <a:gd name="T51" fmla="*/ 124 h 101"/>
                  <a:gd name="T52" fmla="*/ 102 w 148"/>
                  <a:gd name="T53" fmla="*/ 94 h 101"/>
                  <a:gd name="T54" fmla="*/ 123 w 148"/>
                  <a:gd name="T55" fmla="*/ 72 h 101"/>
                  <a:gd name="T56" fmla="*/ 148 w 148"/>
                  <a:gd name="T57" fmla="*/ 52 h 101"/>
                  <a:gd name="T58" fmla="*/ 176 w 148"/>
                  <a:gd name="T59" fmla="*/ 30 h 101"/>
                  <a:gd name="T60" fmla="*/ 206 w 148"/>
                  <a:gd name="T61" fmla="*/ 14 h 101"/>
                  <a:gd name="T62" fmla="*/ 239 w 148"/>
                  <a:gd name="T63" fmla="*/ 3 h 101"/>
                  <a:gd name="T64" fmla="*/ 274 w 148"/>
                  <a:gd name="T65" fmla="*/ 0 h 101"/>
                  <a:gd name="T66" fmla="*/ 305 w 148"/>
                  <a:gd name="T67" fmla="*/ 0 h 101"/>
                  <a:gd name="T68" fmla="*/ 332 w 148"/>
                  <a:gd name="T69" fmla="*/ 0 h 101"/>
                  <a:gd name="T70" fmla="*/ 376 w 148"/>
                  <a:gd name="T71" fmla="*/ 8 h 101"/>
                  <a:gd name="T72" fmla="*/ 392 w 148"/>
                  <a:gd name="T73" fmla="*/ 11 h 10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101">
                    <a:moveTo>
                      <a:pt x="143" y="4"/>
                    </a:moveTo>
                    <a:lnTo>
                      <a:pt x="144" y="4"/>
                    </a:lnTo>
                    <a:lnTo>
                      <a:pt x="148" y="5"/>
                    </a:lnTo>
                    <a:lnTo>
                      <a:pt x="144" y="5"/>
                    </a:lnTo>
                    <a:lnTo>
                      <a:pt x="143" y="5"/>
                    </a:lnTo>
                    <a:lnTo>
                      <a:pt x="137" y="4"/>
                    </a:lnTo>
                    <a:lnTo>
                      <a:pt x="121" y="1"/>
                    </a:lnTo>
                    <a:lnTo>
                      <a:pt x="111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3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4" y="28"/>
                    </a:lnTo>
                    <a:lnTo>
                      <a:pt x="37" y="35"/>
                    </a:lnTo>
                    <a:lnTo>
                      <a:pt x="27" y="47"/>
                    </a:lnTo>
                    <a:lnTo>
                      <a:pt x="25" y="52"/>
                    </a:lnTo>
                    <a:lnTo>
                      <a:pt x="18" y="64"/>
                    </a:lnTo>
                    <a:lnTo>
                      <a:pt x="11" y="75"/>
                    </a:lnTo>
                    <a:lnTo>
                      <a:pt x="6" y="86"/>
                    </a:lnTo>
                    <a:lnTo>
                      <a:pt x="0" y="101"/>
                    </a:lnTo>
                    <a:lnTo>
                      <a:pt x="6" y="85"/>
                    </a:lnTo>
                    <a:lnTo>
                      <a:pt x="8" y="80"/>
                    </a:lnTo>
                    <a:lnTo>
                      <a:pt x="15" y="69"/>
                    </a:lnTo>
                    <a:lnTo>
                      <a:pt x="25" y="50"/>
                    </a:lnTo>
                    <a:lnTo>
                      <a:pt x="27" y="45"/>
                    </a:lnTo>
                    <a:lnTo>
                      <a:pt x="37" y="34"/>
                    </a:lnTo>
                    <a:lnTo>
                      <a:pt x="45" y="26"/>
                    </a:lnTo>
                    <a:lnTo>
                      <a:pt x="54" y="19"/>
                    </a:lnTo>
                    <a:lnTo>
                      <a:pt x="64" y="11"/>
                    </a:lnTo>
                    <a:lnTo>
                      <a:pt x="75" y="5"/>
                    </a:lnTo>
                    <a:lnTo>
                      <a:pt x="87" y="1"/>
                    </a:lnTo>
                    <a:lnTo>
                      <a:pt x="100" y="0"/>
                    </a:lnTo>
                    <a:lnTo>
                      <a:pt x="111" y="0"/>
                    </a:lnTo>
                    <a:lnTo>
                      <a:pt x="121" y="0"/>
                    </a:lnTo>
                    <a:lnTo>
                      <a:pt x="137" y="3"/>
                    </a:lnTo>
                    <a:lnTo>
                      <a:pt x="143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2" name="Freeform 695"/>
              <p:cNvSpPr>
                <a:spLocks/>
              </p:cNvSpPr>
              <p:nvPr/>
            </p:nvSpPr>
            <p:spPr bwMode="auto">
              <a:xfrm>
                <a:off x="1501" y="1121"/>
                <a:ext cx="36" cy="88"/>
              </a:xfrm>
              <a:custGeom>
                <a:avLst/>
                <a:gdLst>
                  <a:gd name="T0" fmla="*/ 3 w 13"/>
                  <a:gd name="T1" fmla="*/ 88 h 32"/>
                  <a:gd name="T2" fmla="*/ 0 w 13"/>
                  <a:gd name="T3" fmla="*/ 88 h 32"/>
                  <a:gd name="T4" fmla="*/ 0 w 13"/>
                  <a:gd name="T5" fmla="*/ 85 h 32"/>
                  <a:gd name="T6" fmla="*/ 8 w 13"/>
                  <a:gd name="T7" fmla="*/ 77 h 32"/>
                  <a:gd name="T8" fmla="*/ 17 w 13"/>
                  <a:gd name="T9" fmla="*/ 58 h 32"/>
                  <a:gd name="T10" fmla="*/ 25 w 13"/>
                  <a:gd name="T11" fmla="*/ 22 h 32"/>
                  <a:gd name="T12" fmla="*/ 30 w 13"/>
                  <a:gd name="T13" fmla="*/ 6 h 32"/>
                  <a:gd name="T14" fmla="*/ 36 w 13"/>
                  <a:gd name="T15" fmla="*/ 0 h 32"/>
                  <a:gd name="T16" fmla="*/ 30 w 13"/>
                  <a:gd name="T17" fmla="*/ 6 h 32"/>
                  <a:gd name="T18" fmla="*/ 28 w 13"/>
                  <a:gd name="T19" fmla="*/ 28 h 32"/>
                  <a:gd name="T20" fmla="*/ 17 w 13"/>
                  <a:gd name="T21" fmla="*/ 58 h 32"/>
                  <a:gd name="T22" fmla="*/ 8 w 13"/>
                  <a:gd name="T23" fmla="*/ 77 h 32"/>
                  <a:gd name="T24" fmla="*/ 3 w 13"/>
                  <a:gd name="T25" fmla="*/ 88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32">
                    <a:moveTo>
                      <a:pt x="1" y="32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6" y="21"/>
                    </a:lnTo>
                    <a:lnTo>
                      <a:pt x="9" y="8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10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3" name="Freeform 696"/>
              <p:cNvSpPr>
                <a:spLocks/>
              </p:cNvSpPr>
              <p:nvPr/>
            </p:nvSpPr>
            <p:spPr bwMode="auto">
              <a:xfrm>
                <a:off x="1542" y="951"/>
                <a:ext cx="201" cy="148"/>
              </a:xfrm>
              <a:custGeom>
                <a:avLst/>
                <a:gdLst>
                  <a:gd name="T0" fmla="*/ 3 w 73"/>
                  <a:gd name="T1" fmla="*/ 143 h 54"/>
                  <a:gd name="T2" fmla="*/ 0 w 73"/>
                  <a:gd name="T3" fmla="*/ 148 h 54"/>
                  <a:gd name="T4" fmla="*/ 3 w 73"/>
                  <a:gd name="T5" fmla="*/ 143 h 54"/>
                  <a:gd name="T6" fmla="*/ 19 w 73"/>
                  <a:gd name="T7" fmla="*/ 118 h 54"/>
                  <a:gd name="T8" fmla="*/ 58 w 73"/>
                  <a:gd name="T9" fmla="*/ 63 h 54"/>
                  <a:gd name="T10" fmla="*/ 69 w 73"/>
                  <a:gd name="T11" fmla="*/ 49 h 54"/>
                  <a:gd name="T12" fmla="*/ 83 w 73"/>
                  <a:gd name="T13" fmla="*/ 41 h 54"/>
                  <a:gd name="T14" fmla="*/ 107 w 73"/>
                  <a:gd name="T15" fmla="*/ 22 h 54"/>
                  <a:gd name="T16" fmla="*/ 129 w 73"/>
                  <a:gd name="T17" fmla="*/ 8 h 54"/>
                  <a:gd name="T18" fmla="*/ 146 w 73"/>
                  <a:gd name="T19" fmla="*/ 5 h 54"/>
                  <a:gd name="T20" fmla="*/ 182 w 73"/>
                  <a:gd name="T21" fmla="*/ 3 h 54"/>
                  <a:gd name="T22" fmla="*/ 201 w 73"/>
                  <a:gd name="T23" fmla="*/ 0 h 54"/>
                  <a:gd name="T24" fmla="*/ 182 w 73"/>
                  <a:gd name="T25" fmla="*/ 3 h 54"/>
                  <a:gd name="T26" fmla="*/ 157 w 73"/>
                  <a:gd name="T27" fmla="*/ 5 h 54"/>
                  <a:gd name="T28" fmla="*/ 138 w 73"/>
                  <a:gd name="T29" fmla="*/ 8 h 54"/>
                  <a:gd name="T30" fmla="*/ 129 w 73"/>
                  <a:gd name="T31" fmla="*/ 14 h 54"/>
                  <a:gd name="T32" fmla="*/ 107 w 73"/>
                  <a:gd name="T33" fmla="*/ 27 h 54"/>
                  <a:gd name="T34" fmla="*/ 83 w 73"/>
                  <a:gd name="T35" fmla="*/ 44 h 54"/>
                  <a:gd name="T36" fmla="*/ 69 w 73"/>
                  <a:gd name="T37" fmla="*/ 55 h 54"/>
                  <a:gd name="T38" fmla="*/ 58 w 73"/>
                  <a:gd name="T39" fmla="*/ 66 h 54"/>
                  <a:gd name="T40" fmla="*/ 19 w 73"/>
                  <a:gd name="T41" fmla="*/ 118 h 54"/>
                  <a:gd name="T42" fmla="*/ 3 w 73"/>
                  <a:gd name="T43" fmla="*/ 143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3" h="54">
                    <a:moveTo>
                      <a:pt x="1" y="52"/>
                    </a:moveTo>
                    <a:lnTo>
                      <a:pt x="0" y="54"/>
                    </a:lnTo>
                    <a:lnTo>
                      <a:pt x="1" y="52"/>
                    </a:lnTo>
                    <a:lnTo>
                      <a:pt x="7" y="43"/>
                    </a:lnTo>
                    <a:lnTo>
                      <a:pt x="21" y="23"/>
                    </a:lnTo>
                    <a:lnTo>
                      <a:pt x="25" y="18"/>
                    </a:lnTo>
                    <a:lnTo>
                      <a:pt x="30" y="15"/>
                    </a:lnTo>
                    <a:lnTo>
                      <a:pt x="39" y="8"/>
                    </a:lnTo>
                    <a:lnTo>
                      <a:pt x="47" y="3"/>
                    </a:lnTo>
                    <a:lnTo>
                      <a:pt x="53" y="2"/>
                    </a:lnTo>
                    <a:lnTo>
                      <a:pt x="66" y="1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7" y="2"/>
                    </a:lnTo>
                    <a:lnTo>
                      <a:pt x="50" y="3"/>
                    </a:lnTo>
                    <a:lnTo>
                      <a:pt x="47" y="5"/>
                    </a:lnTo>
                    <a:lnTo>
                      <a:pt x="39" y="10"/>
                    </a:lnTo>
                    <a:lnTo>
                      <a:pt x="30" y="16"/>
                    </a:lnTo>
                    <a:lnTo>
                      <a:pt x="25" y="20"/>
                    </a:lnTo>
                    <a:lnTo>
                      <a:pt x="21" y="24"/>
                    </a:lnTo>
                    <a:lnTo>
                      <a:pt x="7" y="43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4" name="Freeform 697"/>
              <p:cNvSpPr>
                <a:spLocks/>
              </p:cNvSpPr>
              <p:nvPr/>
            </p:nvSpPr>
            <p:spPr bwMode="auto">
              <a:xfrm>
                <a:off x="1699" y="932"/>
                <a:ext cx="219" cy="33"/>
              </a:xfrm>
              <a:custGeom>
                <a:avLst/>
                <a:gdLst>
                  <a:gd name="T0" fmla="*/ 216 w 80"/>
                  <a:gd name="T1" fmla="*/ 28 h 12"/>
                  <a:gd name="T2" fmla="*/ 219 w 80"/>
                  <a:gd name="T3" fmla="*/ 33 h 12"/>
                  <a:gd name="T4" fmla="*/ 216 w 80"/>
                  <a:gd name="T5" fmla="*/ 28 h 12"/>
                  <a:gd name="T6" fmla="*/ 192 w 80"/>
                  <a:gd name="T7" fmla="*/ 22 h 12"/>
                  <a:gd name="T8" fmla="*/ 167 w 80"/>
                  <a:gd name="T9" fmla="*/ 11 h 12"/>
                  <a:gd name="T10" fmla="*/ 137 w 80"/>
                  <a:gd name="T11" fmla="*/ 6 h 12"/>
                  <a:gd name="T12" fmla="*/ 85 w 80"/>
                  <a:gd name="T13" fmla="*/ 0 h 12"/>
                  <a:gd name="T14" fmla="*/ 63 w 80"/>
                  <a:gd name="T15" fmla="*/ 6 h 12"/>
                  <a:gd name="T16" fmla="*/ 44 w 80"/>
                  <a:gd name="T17" fmla="*/ 6 h 12"/>
                  <a:gd name="T18" fmla="*/ 16 w 80"/>
                  <a:gd name="T19" fmla="*/ 8 h 12"/>
                  <a:gd name="T20" fmla="*/ 0 w 80"/>
                  <a:gd name="T21" fmla="*/ 11 h 12"/>
                  <a:gd name="T22" fmla="*/ 16 w 80"/>
                  <a:gd name="T23" fmla="*/ 8 h 12"/>
                  <a:gd name="T24" fmla="*/ 38 w 80"/>
                  <a:gd name="T25" fmla="*/ 6 h 12"/>
                  <a:gd name="T26" fmla="*/ 63 w 80"/>
                  <a:gd name="T27" fmla="*/ 0 h 12"/>
                  <a:gd name="T28" fmla="*/ 85 w 80"/>
                  <a:gd name="T29" fmla="*/ 0 h 12"/>
                  <a:gd name="T30" fmla="*/ 140 w 80"/>
                  <a:gd name="T31" fmla="*/ 6 h 12"/>
                  <a:gd name="T32" fmla="*/ 167 w 80"/>
                  <a:gd name="T33" fmla="*/ 11 h 12"/>
                  <a:gd name="T34" fmla="*/ 192 w 80"/>
                  <a:gd name="T35" fmla="*/ 19 h 12"/>
                  <a:gd name="T36" fmla="*/ 216 w 80"/>
                  <a:gd name="T37" fmla="*/ 28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0" h="12">
                    <a:moveTo>
                      <a:pt x="79" y="10"/>
                    </a:moveTo>
                    <a:lnTo>
                      <a:pt x="80" y="12"/>
                    </a:lnTo>
                    <a:lnTo>
                      <a:pt x="79" y="10"/>
                    </a:lnTo>
                    <a:lnTo>
                      <a:pt x="70" y="8"/>
                    </a:lnTo>
                    <a:lnTo>
                      <a:pt x="61" y="4"/>
                    </a:lnTo>
                    <a:lnTo>
                      <a:pt x="50" y="2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6" y="2"/>
                    </a:lnTo>
                    <a:lnTo>
                      <a:pt x="6" y="3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0" y="7"/>
                    </a:lnTo>
                    <a:lnTo>
                      <a:pt x="7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5" name="Freeform 698"/>
              <p:cNvSpPr>
                <a:spLocks/>
              </p:cNvSpPr>
              <p:nvPr/>
            </p:nvSpPr>
            <p:spPr bwMode="auto">
              <a:xfrm>
                <a:off x="1523" y="984"/>
                <a:ext cx="406" cy="266"/>
              </a:xfrm>
              <a:custGeom>
                <a:avLst/>
                <a:gdLst>
                  <a:gd name="T0" fmla="*/ 0 w 148"/>
                  <a:gd name="T1" fmla="*/ 252 h 97"/>
                  <a:gd name="T2" fmla="*/ 0 w 148"/>
                  <a:gd name="T3" fmla="*/ 255 h 97"/>
                  <a:gd name="T4" fmla="*/ 0 w 148"/>
                  <a:gd name="T5" fmla="*/ 266 h 97"/>
                  <a:gd name="T6" fmla="*/ 0 w 148"/>
                  <a:gd name="T7" fmla="*/ 255 h 97"/>
                  <a:gd name="T8" fmla="*/ 0 w 148"/>
                  <a:gd name="T9" fmla="*/ 252 h 97"/>
                  <a:gd name="T10" fmla="*/ 0 w 148"/>
                  <a:gd name="T11" fmla="*/ 233 h 97"/>
                  <a:gd name="T12" fmla="*/ 14 w 148"/>
                  <a:gd name="T13" fmla="*/ 186 h 97"/>
                  <a:gd name="T14" fmla="*/ 22 w 148"/>
                  <a:gd name="T15" fmla="*/ 159 h 97"/>
                  <a:gd name="T16" fmla="*/ 36 w 148"/>
                  <a:gd name="T17" fmla="*/ 129 h 97"/>
                  <a:gd name="T18" fmla="*/ 52 w 148"/>
                  <a:gd name="T19" fmla="*/ 101 h 97"/>
                  <a:gd name="T20" fmla="*/ 80 w 148"/>
                  <a:gd name="T21" fmla="*/ 74 h 97"/>
                  <a:gd name="T22" fmla="*/ 107 w 148"/>
                  <a:gd name="T23" fmla="*/ 52 h 97"/>
                  <a:gd name="T24" fmla="*/ 134 w 148"/>
                  <a:gd name="T25" fmla="*/ 30 h 97"/>
                  <a:gd name="T26" fmla="*/ 165 w 148"/>
                  <a:gd name="T27" fmla="*/ 16 h 97"/>
                  <a:gd name="T28" fmla="*/ 192 w 148"/>
                  <a:gd name="T29" fmla="*/ 11 h 97"/>
                  <a:gd name="T30" fmla="*/ 219 w 148"/>
                  <a:gd name="T31" fmla="*/ 3 h 97"/>
                  <a:gd name="T32" fmla="*/ 239 w 148"/>
                  <a:gd name="T33" fmla="*/ 0 h 97"/>
                  <a:gd name="T34" fmla="*/ 252 w 148"/>
                  <a:gd name="T35" fmla="*/ 0 h 97"/>
                  <a:gd name="T36" fmla="*/ 255 w 148"/>
                  <a:gd name="T37" fmla="*/ 0 h 97"/>
                  <a:gd name="T38" fmla="*/ 291 w 148"/>
                  <a:gd name="T39" fmla="*/ 3 h 97"/>
                  <a:gd name="T40" fmla="*/ 326 w 148"/>
                  <a:gd name="T41" fmla="*/ 11 h 97"/>
                  <a:gd name="T42" fmla="*/ 359 w 148"/>
                  <a:gd name="T43" fmla="*/ 22 h 97"/>
                  <a:gd name="T44" fmla="*/ 398 w 148"/>
                  <a:gd name="T45" fmla="*/ 16 h 97"/>
                  <a:gd name="T46" fmla="*/ 406 w 148"/>
                  <a:gd name="T47" fmla="*/ 22 h 97"/>
                  <a:gd name="T48" fmla="*/ 387 w 148"/>
                  <a:gd name="T49" fmla="*/ 22 h 97"/>
                  <a:gd name="T50" fmla="*/ 359 w 148"/>
                  <a:gd name="T51" fmla="*/ 22 h 97"/>
                  <a:gd name="T52" fmla="*/ 343 w 148"/>
                  <a:gd name="T53" fmla="*/ 16 h 97"/>
                  <a:gd name="T54" fmla="*/ 305 w 148"/>
                  <a:gd name="T55" fmla="*/ 8 h 97"/>
                  <a:gd name="T56" fmla="*/ 269 w 148"/>
                  <a:gd name="T57" fmla="*/ 3 h 97"/>
                  <a:gd name="T58" fmla="*/ 247 w 148"/>
                  <a:gd name="T59" fmla="*/ 3 h 97"/>
                  <a:gd name="T60" fmla="*/ 244 w 148"/>
                  <a:gd name="T61" fmla="*/ 0 h 97"/>
                  <a:gd name="T62" fmla="*/ 233 w 148"/>
                  <a:gd name="T63" fmla="*/ 3 h 97"/>
                  <a:gd name="T64" fmla="*/ 214 w 148"/>
                  <a:gd name="T65" fmla="*/ 8 h 97"/>
                  <a:gd name="T66" fmla="*/ 189 w 148"/>
                  <a:gd name="T67" fmla="*/ 11 h 97"/>
                  <a:gd name="T68" fmla="*/ 162 w 148"/>
                  <a:gd name="T69" fmla="*/ 22 h 97"/>
                  <a:gd name="T70" fmla="*/ 134 w 148"/>
                  <a:gd name="T71" fmla="*/ 33 h 97"/>
                  <a:gd name="T72" fmla="*/ 104 w 148"/>
                  <a:gd name="T73" fmla="*/ 55 h 97"/>
                  <a:gd name="T74" fmla="*/ 77 w 148"/>
                  <a:gd name="T75" fmla="*/ 80 h 97"/>
                  <a:gd name="T76" fmla="*/ 52 w 148"/>
                  <a:gd name="T77" fmla="*/ 107 h 97"/>
                  <a:gd name="T78" fmla="*/ 36 w 148"/>
                  <a:gd name="T79" fmla="*/ 134 h 97"/>
                  <a:gd name="T80" fmla="*/ 22 w 148"/>
                  <a:gd name="T81" fmla="*/ 165 h 97"/>
                  <a:gd name="T82" fmla="*/ 14 w 148"/>
                  <a:gd name="T83" fmla="*/ 192 h 97"/>
                  <a:gd name="T84" fmla="*/ 3 w 148"/>
                  <a:gd name="T85" fmla="*/ 236 h 97"/>
                  <a:gd name="T86" fmla="*/ 0 w 148"/>
                  <a:gd name="T87" fmla="*/ 252 h 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8" h="97">
                    <a:moveTo>
                      <a:pt x="0" y="92"/>
                    </a:moveTo>
                    <a:lnTo>
                      <a:pt x="0" y="93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5" y="68"/>
                    </a:lnTo>
                    <a:lnTo>
                      <a:pt x="8" y="58"/>
                    </a:lnTo>
                    <a:lnTo>
                      <a:pt x="13" y="47"/>
                    </a:lnTo>
                    <a:lnTo>
                      <a:pt x="19" y="37"/>
                    </a:lnTo>
                    <a:lnTo>
                      <a:pt x="29" y="27"/>
                    </a:lnTo>
                    <a:lnTo>
                      <a:pt x="39" y="19"/>
                    </a:lnTo>
                    <a:lnTo>
                      <a:pt x="49" y="11"/>
                    </a:lnTo>
                    <a:lnTo>
                      <a:pt x="60" y="6"/>
                    </a:lnTo>
                    <a:lnTo>
                      <a:pt x="70" y="4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106" y="1"/>
                    </a:lnTo>
                    <a:lnTo>
                      <a:pt x="119" y="4"/>
                    </a:lnTo>
                    <a:lnTo>
                      <a:pt x="131" y="8"/>
                    </a:lnTo>
                    <a:lnTo>
                      <a:pt x="145" y="6"/>
                    </a:lnTo>
                    <a:lnTo>
                      <a:pt x="148" y="8"/>
                    </a:lnTo>
                    <a:lnTo>
                      <a:pt x="141" y="8"/>
                    </a:lnTo>
                    <a:lnTo>
                      <a:pt x="131" y="8"/>
                    </a:lnTo>
                    <a:lnTo>
                      <a:pt x="125" y="6"/>
                    </a:lnTo>
                    <a:lnTo>
                      <a:pt x="111" y="3"/>
                    </a:lnTo>
                    <a:lnTo>
                      <a:pt x="98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5" y="1"/>
                    </a:lnTo>
                    <a:lnTo>
                      <a:pt x="78" y="3"/>
                    </a:lnTo>
                    <a:lnTo>
                      <a:pt x="69" y="4"/>
                    </a:lnTo>
                    <a:lnTo>
                      <a:pt x="59" y="8"/>
                    </a:lnTo>
                    <a:lnTo>
                      <a:pt x="49" y="12"/>
                    </a:lnTo>
                    <a:lnTo>
                      <a:pt x="38" y="20"/>
                    </a:lnTo>
                    <a:lnTo>
                      <a:pt x="28" y="29"/>
                    </a:lnTo>
                    <a:lnTo>
                      <a:pt x="19" y="39"/>
                    </a:lnTo>
                    <a:lnTo>
                      <a:pt x="13" y="49"/>
                    </a:lnTo>
                    <a:lnTo>
                      <a:pt x="8" y="60"/>
                    </a:lnTo>
                    <a:lnTo>
                      <a:pt x="5" y="70"/>
                    </a:lnTo>
                    <a:lnTo>
                      <a:pt x="1" y="8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6" name="Freeform 699"/>
              <p:cNvSpPr>
                <a:spLocks/>
              </p:cNvSpPr>
              <p:nvPr/>
            </p:nvSpPr>
            <p:spPr bwMode="auto">
              <a:xfrm>
                <a:off x="1781" y="959"/>
                <a:ext cx="140" cy="25"/>
              </a:xfrm>
              <a:custGeom>
                <a:avLst/>
                <a:gdLst>
                  <a:gd name="T0" fmla="*/ 137 w 51"/>
                  <a:gd name="T1" fmla="*/ 25 h 9"/>
                  <a:gd name="T2" fmla="*/ 140 w 51"/>
                  <a:gd name="T3" fmla="*/ 25 h 9"/>
                  <a:gd name="T4" fmla="*/ 137 w 51"/>
                  <a:gd name="T5" fmla="*/ 25 h 9"/>
                  <a:gd name="T6" fmla="*/ 85 w 51"/>
                  <a:gd name="T7" fmla="*/ 11 h 9"/>
                  <a:gd name="T8" fmla="*/ 52 w 51"/>
                  <a:gd name="T9" fmla="*/ 6 h 9"/>
                  <a:gd name="T10" fmla="*/ 41 w 51"/>
                  <a:gd name="T11" fmla="*/ 6 h 9"/>
                  <a:gd name="T12" fmla="*/ 38 w 51"/>
                  <a:gd name="T13" fmla="*/ 6 h 9"/>
                  <a:gd name="T14" fmla="*/ 27 w 51"/>
                  <a:gd name="T15" fmla="*/ 8 h 9"/>
                  <a:gd name="T16" fmla="*/ 11 w 51"/>
                  <a:gd name="T17" fmla="*/ 8 h 9"/>
                  <a:gd name="T18" fmla="*/ 0 w 51"/>
                  <a:gd name="T19" fmla="*/ 8 h 9"/>
                  <a:gd name="T20" fmla="*/ 11 w 51"/>
                  <a:gd name="T21" fmla="*/ 8 h 9"/>
                  <a:gd name="T22" fmla="*/ 38 w 51"/>
                  <a:gd name="T23" fmla="*/ 6 h 9"/>
                  <a:gd name="T24" fmla="*/ 44 w 51"/>
                  <a:gd name="T25" fmla="*/ 0 h 9"/>
                  <a:gd name="T26" fmla="*/ 55 w 51"/>
                  <a:gd name="T27" fmla="*/ 6 h 9"/>
                  <a:gd name="T28" fmla="*/ 88 w 51"/>
                  <a:gd name="T29" fmla="*/ 11 h 9"/>
                  <a:gd name="T30" fmla="*/ 137 w 51"/>
                  <a:gd name="T31" fmla="*/ 25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9">
                    <a:moveTo>
                      <a:pt x="50" y="9"/>
                    </a:moveTo>
                    <a:lnTo>
                      <a:pt x="51" y="9"/>
                    </a:lnTo>
                    <a:lnTo>
                      <a:pt x="50" y="9"/>
                    </a:lnTo>
                    <a:lnTo>
                      <a:pt x="31" y="4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32" y="4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7" name="Freeform 700"/>
              <p:cNvSpPr>
                <a:spLocks/>
              </p:cNvSpPr>
              <p:nvPr/>
            </p:nvSpPr>
            <p:spPr bwMode="auto">
              <a:xfrm>
                <a:off x="1595" y="951"/>
                <a:ext cx="216" cy="99"/>
              </a:xfrm>
              <a:custGeom>
                <a:avLst/>
                <a:gdLst>
                  <a:gd name="T0" fmla="*/ 211 w 79"/>
                  <a:gd name="T1" fmla="*/ 0 h 36"/>
                  <a:gd name="T2" fmla="*/ 211 w 79"/>
                  <a:gd name="T3" fmla="*/ 3 h 36"/>
                  <a:gd name="T4" fmla="*/ 216 w 79"/>
                  <a:gd name="T5" fmla="*/ 3 h 36"/>
                  <a:gd name="T6" fmla="*/ 211 w 79"/>
                  <a:gd name="T7" fmla="*/ 3 h 36"/>
                  <a:gd name="T8" fmla="*/ 200 w 79"/>
                  <a:gd name="T9" fmla="*/ 3 h 36"/>
                  <a:gd name="T10" fmla="*/ 183 w 79"/>
                  <a:gd name="T11" fmla="*/ 3 h 36"/>
                  <a:gd name="T12" fmla="*/ 170 w 79"/>
                  <a:gd name="T13" fmla="*/ 6 h 36"/>
                  <a:gd name="T14" fmla="*/ 159 w 79"/>
                  <a:gd name="T15" fmla="*/ 14 h 36"/>
                  <a:gd name="T16" fmla="*/ 142 w 79"/>
                  <a:gd name="T17" fmla="*/ 19 h 36"/>
                  <a:gd name="T18" fmla="*/ 129 w 79"/>
                  <a:gd name="T19" fmla="*/ 28 h 36"/>
                  <a:gd name="T20" fmla="*/ 112 w 79"/>
                  <a:gd name="T21" fmla="*/ 28 h 36"/>
                  <a:gd name="T22" fmla="*/ 98 w 79"/>
                  <a:gd name="T23" fmla="*/ 33 h 36"/>
                  <a:gd name="T24" fmla="*/ 74 w 79"/>
                  <a:gd name="T25" fmla="*/ 44 h 36"/>
                  <a:gd name="T26" fmla="*/ 49 w 79"/>
                  <a:gd name="T27" fmla="*/ 58 h 36"/>
                  <a:gd name="T28" fmla="*/ 36 w 79"/>
                  <a:gd name="T29" fmla="*/ 66 h 36"/>
                  <a:gd name="T30" fmla="*/ 14 w 79"/>
                  <a:gd name="T31" fmla="*/ 85 h 36"/>
                  <a:gd name="T32" fmla="*/ 0 w 79"/>
                  <a:gd name="T33" fmla="*/ 99 h 36"/>
                  <a:gd name="T34" fmla="*/ 14 w 79"/>
                  <a:gd name="T35" fmla="*/ 85 h 36"/>
                  <a:gd name="T36" fmla="*/ 33 w 79"/>
                  <a:gd name="T37" fmla="*/ 72 h 36"/>
                  <a:gd name="T38" fmla="*/ 55 w 79"/>
                  <a:gd name="T39" fmla="*/ 55 h 36"/>
                  <a:gd name="T40" fmla="*/ 74 w 79"/>
                  <a:gd name="T41" fmla="*/ 41 h 36"/>
                  <a:gd name="T42" fmla="*/ 98 w 79"/>
                  <a:gd name="T43" fmla="*/ 30 h 36"/>
                  <a:gd name="T44" fmla="*/ 115 w 79"/>
                  <a:gd name="T45" fmla="*/ 28 h 36"/>
                  <a:gd name="T46" fmla="*/ 129 w 79"/>
                  <a:gd name="T47" fmla="*/ 22 h 36"/>
                  <a:gd name="T48" fmla="*/ 145 w 79"/>
                  <a:gd name="T49" fmla="*/ 19 h 36"/>
                  <a:gd name="T50" fmla="*/ 156 w 79"/>
                  <a:gd name="T51" fmla="*/ 14 h 36"/>
                  <a:gd name="T52" fmla="*/ 170 w 79"/>
                  <a:gd name="T53" fmla="*/ 6 h 36"/>
                  <a:gd name="T54" fmla="*/ 183 w 79"/>
                  <a:gd name="T55" fmla="*/ 0 h 36"/>
                  <a:gd name="T56" fmla="*/ 200 w 79"/>
                  <a:gd name="T57" fmla="*/ 0 h 36"/>
                  <a:gd name="T58" fmla="*/ 211 w 79"/>
                  <a:gd name="T59" fmla="*/ 0 h 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9" h="36">
                    <a:moveTo>
                      <a:pt x="77" y="0"/>
                    </a:moveTo>
                    <a:lnTo>
                      <a:pt x="77" y="1"/>
                    </a:lnTo>
                    <a:lnTo>
                      <a:pt x="79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7" y="1"/>
                    </a:lnTo>
                    <a:lnTo>
                      <a:pt x="62" y="2"/>
                    </a:lnTo>
                    <a:lnTo>
                      <a:pt x="58" y="5"/>
                    </a:lnTo>
                    <a:lnTo>
                      <a:pt x="52" y="7"/>
                    </a:lnTo>
                    <a:lnTo>
                      <a:pt x="47" y="10"/>
                    </a:lnTo>
                    <a:lnTo>
                      <a:pt x="41" y="10"/>
                    </a:lnTo>
                    <a:lnTo>
                      <a:pt x="36" y="12"/>
                    </a:lnTo>
                    <a:lnTo>
                      <a:pt x="27" y="16"/>
                    </a:lnTo>
                    <a:lnTo>
                      <a:pt x="18" y="21"/>
                    </a:lnTo>
                    <a:lnTo>
                      <a:pt x="13" y="24"/>
                    </a:lnTo>
                    <a:lnTo>
                      <a:pt x="5" y="31"/>
                    </a:lnTo>
                    <a:lnTo>
                      <a:pt x="0" y="36"/>
                    </a:lnTo>
                    <a:lnTo>
                      <a:pt x="5" y="31"/>
                    </a:lnTo>
                    <a:lnTo>
                      <a:pt x="12" y="26"/>
                    </a:lnTo>
                    <a:lnTo>
                      <a:pt x="20" y="20"/>
                    </a:lnTo>
                    <a:lnTo>
                      <a:pt x="27" y="15"/>
                    </a:lnTo>
                    <a:lnTo>
                      <a:pt x="36" y="11"/>
                    </a:lnTo>
                    <a:lnTo>
                      <a:pt x="42" y="10"/>
                    </a:lnTo>
                    <a:lnTo>
                      <a:pt x="47" y="8"/>
                    </a:lnTo>
                    <a:lnTo>
                      <a:pt x="53" y="7"/>
                    </a:lnTo>
                    <a:lnTo>
                      <a:pt x="57" y="5"/>
                    </a:lnTo>
                    <a:lnTo>
                      <a:pt x="62" y="2"/>
                    </a:lnTo>
                    <a:lnTo>
                      <a:pt x="67" y="0"/>
                    </a:lnTo>
                    <a:lnTo>
                      <a:pt x="73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8" name="Freeform 701"/>
              <p:cNvSpPr>
                <a:spLocks/>
              </p:cNvSpPr>
              <p:nvPr/>
            </p:nvSpPr>
            <p:spPr bwMode="auto">
              <a:xfrm>
                <a:off x="1537" y="1000"/>
                <a:ext cx="412" cy="275"/>
              </a:xfrm>
              <a:custGeom>
                <a:avLst/>
                <a:gdLst>
                  <a:gd name="T0" fmla="*/ 398 w 150"/>
                  <a:gd name="T1" fmla="*/ 44 h 100"/>
                  <a:gd name="T2" fmla="*/ 401 w 150"/>
                  <a:gd name="T3" fmla="*/ 44 h 100"/>
                  <a:gd name="T4" fmla="*/ 412 w 150"/>
                  <a:gd name="T5" fmla="*/ 52 h 100"/>
                  <a:gd name="T6" fmla="*/ 401 w 150"/>
                  <a:gd name="T7" fmla="*/ 50 h 100"/>
                  <a:gd name="T8" fmla="*/ 398 w 150"/>
                  <a:gd name="T9" fmla="*/ 44 h 100"/>
                  <a:gd name="T10" fmla="*/ 382 w 150"/>
                  <a:gd name="T11" fmla="*/ 39 h 100"/>
                  <a:gd name="T12" fmla="*/ 338 w 150"/>
                  <a:gd name="T13" fmla="*/ 17 h 100"/>
                  <a:gd name="T14" fmla="*/ 305 w 150"/>
                  <a:gd name="T15" fmla="*/ 11 h 100"/>
                  <a:gd name="T16" fmla="*/ 272 w 150"/>
                  <a:gd name="T17" fmla="*/ 6 h 100"/>
                  <a:gd name="T18" fmla="*/ 239 w 150"/>
                  <a:gd name="T19" fmla="*/ 0 h 100"/>
                  <a:gd name="T20" fmla="*/ 201 w 150"/>
                  <a:gd name="T21" fmla="*/ 8 h 100"/>
                  <a:gd name="T22" fmla="*/ 162 w 150"/>
                  <a:gd name="T23" fmla="*/ 17 h 100"/>
                  <a:gd name="T24" fmla="*/ 132 w 150"/>
                  <a:gd name="T25" fmla="*/ 30 h 100"/>
                  <a:gd name="T26" fmla="*/ 102 w 150"/>
                  <a:gd name="T27" fmla="*/ 52 h 100"/>
                  <a:gd name="T28" fmla="*/ 77 w 150"/>
                  <a:gd name="T29" fmla="*/ 69 h 100"/>
                  <a:gd name="T30" fmla="*/ 60 w 150"/>
                  <a:gd name="T31" fmla="*/ 91 h 100"/>
                  <a:gd name="T32" fmla="*/ 47 w 150"/>
                  <a:gd name="T33" fmla="*/ 105 h 100"/>
                  <a:gd name="T34" fmla="*/ 38 w 150"/>
                  <a:gd name="T35" fmla="*/ 118 h 100"/>
                  <a:gd name="T36" fmla="*/ 38 w 150"/>
                  <a:gd name="T37" fmla="*/ 121 h 100"/>
                  <a:gd name="T38" fmla="*/ 25 w 150"/>
                  <a:gd name="T39" fmla="*/ 154 h 100"/>
                  <a:gd name="T40" fmla="*/ 16 w 150"/>
                  <a:gd name="T41" fmla="*/ 193 h 100"/>
                  <a:gd name="T42" fmla="*/ 5 w 150"/>
                  <a:gd name="T43" fmla="*/ 226 h 100"/>
                  <a:gd name="T44" fmla="*/ 0 w 150"/>
                  <a:gd name="T45" fmla="*/ 275 h 100"/>
                  <a:gd name="T46" fmla="*/ 5 w 150"/>
                  <a:gd name="T47" fmla="*/ 226 h 100"/>
                  <a:gd name="T48" fmla="*/ 8 w 150"/>
                  <a:gd name="T49" fmla="*/ 209 h 100"/>
                  <a:gd name="T50" fmla="*/ 19 w 150"/>
                  <a:gd name="T51" fmla="*/ 171 h 100"/>
                  <a:gd name="T52" fmla="*/ 33 w 150"/>
                  <a:gd name="T53" fmla="*/ 132 h 100"/>
                  <a:gd name="T54" fmla="*/ 38 w 150"/>
                  <a:gd name="T55" fmla="*/ 113 h 100"/>
                  <a:gd name="T56" fmla="*/ 49 w 150"/>
                  <a:gd name="T57" fmla="*/ 99 h 100"/>
                  <a:gd name="T58" fmla="*/ 63 w 150"/>
                  <a:gd name="T59" fmla="*/ 83 h 100"/>
                  <a:gd name="T60" fmla="*/ 80 w 150"/>
                  <a:gd name="T61" fmla="*/ 66 h 100"/>
                  <a:gd name="T62" fmla="*/ 104 w 150"/>
                  <a:gd name="T63" fmla="*/ 50 h 100"/>
                  <a:gd name="T64" fmla="*/ 132 w 150"/>
                  <a:gd name="T65" fmla="*/ 28 h 100"/>
                  <a:gd name="T66" fmla="*/ 165 w 150"/>
                  <a:gd name="T67" fmla="*/ 14 h 100"/>
                  <a:gd name="T68" fmla="*/ 203 w 150"/>
                  <a:gd name="T69" fmla="*/ 6 h 100"/>
                  <a:gd name="T70" fmla="*/ 239 w 150"/>
                  <a:gd name="T71" fmla="*/ 0 h 100"/>
                  <a:gd name="T72" fmla="*/ 275 w 150"/>
                  <a:gd name="T73" fmla="*/ 0 h 100"/>
                  <a:gd name="T74" fmla="*/ 310 w 150"/>
                  <a:gd name="T75" fmla="*/ 8 h 100"/>
                  <a:gd name="T76" fmla="*/ 338 w 150"/>
                  <a:gd name="T77" fmla="*/ 17 h 100"/>
                  <a:gd name="T78" fmla="*/ 382 w 150"/>
                  <a:gd name="T79" fmla="*/ 36 h 100"/>
                  <a:gd name="T80" fmla="*/ 398 w 150"/>
                  <a:gd name="T81" fmla="*/ 44 h 1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0" h="100">
                    <a:moveTo>
                      <a:pt x="145" y="16"/>
                    </a:moveTo>
                    <a:lnTo>
                      <a:pt x="146" y="16"/>
                    </a:lnTo>
                    <a:lnTo>
                      <a:pt x="150" y="19"/>
                    </a:lnTo>
                    <a:lnTo>
                      <a:pt x="146" y="18"/>
                    </a:lnTo>
                    <a:lnTo>
                      <a:pt x="145" y="16"/>
                    </a:lnTo>
                    <a:lnTo>
                      <a:pt x="139" y="14"/>
                    </a:lnTo>
                    <a:lnTo>
                      <a:pt x="123" y="6"/>
                    </a:lnTo>
                    <a:lnTo>
                      <a:pt x="111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73" y="3"/>
                    </a:lnTo>
                    <a:lnTo>
                      <a:pt x="59" y="6"/>
                    </a:lnTo>
                    <a:lnTo>
                      <a:pt x="48" y="11"/>
                    </a:lnTo>
                    <a:lnTo>
                      <a:pt x="37" y="19"/>
                    </a:lnTo>
                    <a:lnTo>
                      <a:pt x="28" y="25"/>
                    </a:lnTo>
                    <a:lnTo>
                      <a:pt x="22" y="33"/>
                    </a:lnTo>
                    <a:lnTo>
                      <a:pt x="17" y="38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2" y="82"/>
                    </a:lnTo>
                    <a:lnTo>
                      <a:pt x="0" y="100"/>
                    </a:lnTo>
                    <a:lnTo>
                      <a:pt x="2" y="82"/>
                    </a:lnTo>
                    <a:lnTo>
                      <a:pt x="3" y="76"/>
                    </a:lnTo>
                    <a:lnTo>
                      <a:pt x="7" y="62"/>
                    </a:lnTo>
                    <a:lnTo>
                      <a:pt x="12" y="48"/>
                    </a:lnTo>
                    <a:lnTo>
                      <a:pt x="14" y="41"/>
                    </a:lnTo>
                    <a:lnTo>
                      <a:pt x="18" y="36"/>
                    </a:lnTo>
                    <a:lnTo>
                      <a:pt x="23" y="30"/>
                    </a:lnTo>
                    <a:lnTo>
                      <a:pt x="29" y="24"/>
                    </a:lnTo>
                    <a:lnTo>
                      <a:pt x="38" y="18"/>
                    </a:lnTo>
                    <a:lnTo>
                      <a:pt x="48" y="10"/>
                    </a:lnTo>
                    <a:lnTo>
                      <a:pt x="60" y="5"/>
                    </a:lnTo>
                    <a:lnTo>
                      <a:pt x="74" y="2"/>
                    </a:lnTo>
                    <a:lnTo>
                      <a:pt x="87" y="0"/>
                    </a:lnTo>
                    <a:lnTo>
                      <a:pt x="100" y="0"/>
                    </a:lnTo>
                    <a:lnTo>
                      <a:pt x="113" y="3"/>
                    </a:lnTo>
                    <a:lnTo>
                      <a:pt x="123" y="6"/>
                    </a:lnTo>
                    <a:lnTo>
                      <a:pt x="139" y="13"/>
                    </a:lnTo>
                    <a:lnTo>
                      <a:pt x="14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29" name="Freeform 702"/>
              <p:cNvSpPr>
                <a:spLocks/>
              </p:cNvSpPr>
              <p:nvPr/>
            </p:nvSpPr>
            <p:spPr bwMode="auto">
              <a:xfrm>
                <a:off x="1916" y="1022"/>
                <a:ext cx="22" cy="9"/>
              </a:xfrm>
              <a:custGeom>
                <a:avLst/>
                <a:gdLst>
                  <a:gd name="T0" fmla="*/ 22 w 8"/>
                  <a:gd name="T1" fmla="*/ 3 h 3"/>
                  <a:gd name="T2" fmla="*/ 14 w 8"/>
                  <a:gd name="T3" fmla="*/ 3 h 3"/>
                  <a:gd name="T4" fmla="*/ 6 w 8"/>
                  <a:gd name="T5" fmla="*/ 3 h 3"/>
                  <a:gd name="T6" fmla="*/ 0 w 8"/>
                  <a:gd name="T7" fmla="*/ 6 h 3"/>
                  <a:gd name="T8" fmla="*/ 0 w 8"/>
                  <a:gd name="T9" fmla="*/ 9 h 3"/>
                  <a:gd name="T10" fmla="*/ 0 w 8"/>
                  <a:gd name="T11" fmla="*/ 6 h 3"/>
                  <a:gd name="T12" fmla="*/ 3 w 8"/>
                  <a:gd name="T13" fmla="*/ 3 h 3"/>
                  <a:gd name="T14" fmla="*/ 6 w 8"/>
                  <a:gd name="T15" fmla="*/ 0 h 3"/>
                  <a:gd name="T16" fmla="*/ 14 w 8"/>
                  <a:gd name="T17" fmla="*/ 0 h 3"/>
                  <a:gd name="T18" fmla="*/ 22 w 8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lnTo>
                      <a:pt x="5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0" name="Freeform 703"/>
              <p:cNvSpPr>
                <a:spLocks/>
              </p:cNvSpPr>
              <p:nvPr/>
            </p:nvSpPr>
            <p:spPr bwMode="auto">
              <a:xfrm>
                <a:off x="1625" y="1031"/>
                <a:ext cx="321" cy="101"/>
              </a:xfrm>
              <a:custGeom>
                <a:avLst/>
                <a:gdLst>
                  <a:gd name="T0" fmla="*/ 313 w 117"/>
                  <a:gd name="T1" fmla="*/ 35 h 37"/>
                  <a:gd name="T2" fmla="*/ 313 w 117"/>
                  <a:gd name="T3" fmla="*/ 38 h 37"/>
                  <a:gd name="T4" fmla="*/ 321 w 117"/>
                  <a:gd name="T5" fmla="*/ 41 h 37"/>
                  <a:gd name="T6" fmla="*/ 313 w 117"/>
                  <a:gd name="T7" fmla="*/ 38 h 37"/>
                  <a:gd name="T8" fmla="*/ 305 w 117"/>
                  <a:gd name="T9" fmla="*/ 33 h 37"/>
                  <a:gd name="T10" fmla="*/ 277 w 117"/>
                  <a:gd name="T11" fmla="*/ 19 h 37"/>
                  <a:gd name="T12" fmla="*/ 255 w 117"/>
                  <a:gd name="T13" fmla="*/ 11 h 37"/>
                  <a:gd name="T14" fmla="*/ 236 w 117"/>
                  <a:gd name="T15" fmla="*/ 8 h 37"/>
                  <a:gd name="T16" fmla="*/ 214 w 117"/>
                  <a:gd name="T17" fmla="*/ 5 h 37"/>
                  <a:gd name="T18" fmla="*/ 189 w 117"/>
                  <a:gd name="T19" fmla="*/ 5 h 37"/>
                  <a:gd name="T20" fmla="*/ 165 w 117"/>
                  <a:gd name="T21" fmla="*/ 0 h 37"/>
                  <a:gd name="T22" fmla="*/ 143 w 117"/>
                  <a:gd name="T23" fmla="*/ 5 h 37"/>
                  <a:gd name="T24" fmla="*/ 102 w 117"/>
                  <a:gd name="T25" fmla="*/ 11 h 37"/>
                  <a:gd name="T26" fmla="*/ 74 w 117"/>
                  <a:gd name="T27" fmla="*/ 22 h 37"/>
                  <a:gd name="T28" fmla="*/ 63 w 117"/>
                  <a:gd name="T29" fmla="*/ 27 h 37"/>
                  <a:gd name="T30" fmla="*/ 63 w 117"/>
                  <a:gd name="T31" fmla="*/ 25 h 37"/>
                  <a:gd name="T32" fmla="*/ 60 w 117"/>
                  <a:gd name="T33" fmla="*/ 27 h 37"/>
                  <a:gd name="T34" fmla="*/ 52 w 117"/>
                  <a:gd name="T35" fmla="*/ 41 h 37"/>
                  <a:gd name="T36" fmla="*/ 33 w 117"/>
                  <a:gd name="T37" fmla="*/ 60 h 37"/>
                  <a:gd name="T38" fmla="*/ 16 w 117"/>
                  <a:gd name="T39" fmla="*/ 76 h 37"/>
                  <a:gd name="T40" fmla="*/ 3 w 117"/>
                  <a:gd name="T41" fmla="*/ 96 h 37"/>
                  <a:gd name="T42" fmla="*/ 0 w 117"/>
                  <a:gd name="T43" fmla="*/ 101 h 37"/>
                  <a:gd name="T44" fmla="*/ 16 w 117"/>
                  <a:gd name="T45" fmla="*/ 74 h 37"/>
                  <a:gd name="T46" fmla="*/ 25 w 117"/>
                  <a:gd name="T47" fmla="*/ 66 h 37"/>
                  <a:gd name="T48" fmla="*/ 44 w 117"/>
                  <a:gd name="T49" fmla="*/ 49 h 37"/>
                  <a:gd name="T50" fmla="*/ 58 w 117"/>
                  <a:gd name="T51" fmla="*/ 27 h 37"/>
                  <a:gd name="T52" fmla="*/ 63 w 117"/>
                  <a:gd name="T53" fmla="*/ 25 h 37"/>
                  <a:gd name="T54" fmla="*/ 69 w 117"/>
                  <a:gd name="T55" fmla="*/ 25 h 37"/>
                  <a:gd name="T56" fmla="*/ 77 w 117"/>
                  <a:gd name="T57" fmla="*/ 19 h 37"/>
                  <a:gd name="T58" fmla="*/ 104 w 117"/>
                  <a:gd name="T59" fmla="*/ 8 h 37"/>
                  <a:gd name="T60" fmla="*/ 143 w 117"/>
                  <a:gd name="T61" fmla="*/ 0 h 37"/>
                  <a:gd name="T62" fmla="*/ 167 w 117"/>
                  <a:gd name="T63" fmla="*/ 0 h 37"/>
                  <a:gd name="T64" fmla="*/ 189 w 117"/>
                  <a:gd name="T65" fmla="*/ 0 h 37"/>
                  <a:gd name="T66" fmla="*/ 214 w 117"/>
                  <a:gd name="T67" fmla="*/ 0 h 37"/>
                  <a:gd name="T68" fmla="*/ 239 w 117"/>
                  <a:gd name="T69" fmla="*/ 5 h 37"/>
                  <a:gd name="T70" fmla="*/ 258 w 117"/>
                  <a:gd name="T71" fmla="*/ 11 h 37"/>
                  <a:gd name="T72" fmla="*/ 277 w 117"/>
                  <a:gd name="T73" fmla="*/ 19 h 37"/>
                  <a:gd name="T74" fmla="*/ 305 w 117"/>
                  <a:gd name="T75" fmla="*/ 33 h 37"/>
                  <a:gd name="T76" fmla="*/ 313 w 117"/>
                  <a:gd name="T77" fmla="*/ 35 h 3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7" h="37">
                    <a:moveTo>
                      <a:pt x="114" y="13"/>
                    </a:moveTo>
                    <a:lnTo>
                      <a:pt x="114" y="14"/>
                    </a:lnTo>
                    <a:lnTo>
                      <a:pt x="117" y="15"/>
                    </a:lnTo>
                    <a:lnTo>
                      <a:pt x="114" y="14"/>
                    </a:lnTo>
                    <a:lnTo>
                      <a:pt x="111" y="12"/>
                    </a:lnTo>
                    <a:lnTo>
                      <a:pt x="101" y="7"/>
                    </a:lnTo>
                    <a:lnTo>
                      <a:pt x="93" y="4"/>
                    </a:lnTo>
                    <a:lnTo>
                      <a:pt x="86" y="3"/>
                    </a:lnTo>
                    <a:lnTo>
                      <a:pt x="78" y="2"/>
                    </a:lnTo>
                    <a:lnTo>
                      <a:pt x="69" y="2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2" y="10"/>
                    </a:lnTo>
                    <a:lnTo>
                      <a:pt x="19" y="15"/>
                    </a:lnTo>
                    <a:lnTo>
                      <a:pt x="12" y="22"/>
                    </a:lnTo>
                    <a:lnTo>
                      <a:pt x="6" y="28"/>
                    </a:lnTo>
                    <a:lnTo>
                      <a:pt x="1" y="35"/>
                    </a:lnTo>
                    <a:lnTo>
                      <a:pt x="0" y="37"/>
                    </a:lnTo>
                    <a:lnTo>
                      <a:pt x="6" y="27"/>
                    </a:lnTo>
                    <a:lnTo>
                      <a:pt x="9" y="24"/>
                    </a:lnTo>
                    <a:lnTo>
                      <a:pt x="16" y="18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8" y="7"/>
                    </a:lnTo>
                    <a:lnTo>
                      <a:pt x="38" y="3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2"/>
                    </a:lnTo>
                    <a:lnTo>
                      <a:pt x="94" y="4"/>
                    </a:lnTo>
                    <a:lnTo>
                      <a:pt x="101" y="7"/>
                    </a:lnTo>
                    <a:lnTo>
                      <a:pt x="111" y="12"/>
                    </a:lnTo>
                    <a:lnTo>
                      <a:pt x="11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1" name="Freeform 704"/>
              <p:cNvSpPr>
                <a:spLocks/>
              </p:cNvSpPr>
              <p:nvPr/>
            </p:nvSpPr>
            <p:spPr bwMode="auto">
              <a:xfrm>
                <a:off x="1553" y="1014"/>
                <a:ext cx="283" cy="280"/>
              </a:xfrm>
              <a:custGeom>
                <a:avLst/>
                <a:gdLst>
                  <a:gd name="T0" fmla="*/ 3 w 103"/>
                  <a:gd name="T1" fmla="*/ 266 h 102"/>
                  <a:gd name="T2" fmla="*/ 3 w 103"/>
                  <a:gd name="T3" fmla="*/ 269 h 102"/>
                  <a:gd name="T4" fmla="*/ 0 w 103"/>
                  <a:gd name="T5" fmla="*/ 280 h 102"/>
                  <a:gd name="T6" fmla="*/ 0 w 103"/>
                  <a:gd name="T7" fmla="*/ 269 h 102"/>
                  <a:gd name="T8" fmla="*/ 0 w 103"/>
                  <a:gd name="T9" fmla="*/ 266 h 102"/>
                  <a:gd name="T10" fmla="*/ 3 w 103"/>
                  <a:gd name="T11" fmla="*/ 264 h 102"/>
                  <a:gd name="T12" fmla="*/ 3 w 103"/>
                  <a:gd name="T13" fmla="*/ 253 h 102"/>
                  <a:gd name="T14" fmla="*/ 5 w 103"/>
                  <a:gd name="T15" fmla="*/ 217 h 102"/>
                  <a:gd name="T16" fmla="*/ 8 w 103"/>
                  <a:gd name="T17" fmla="*/ 192 h 102"/>
                  <a:gd name="T18" fmla="*/ 16 w 103"/>
                  <a:gd name="T19" fmla="*/ 167 h 102"/>
                  <a:gd name="T20" fmla="*/ 27 w 103"/>
                  <a:gd name="T21" fmla="*/ 140 h 102"/>
                  <a:gd name="T22" fmla="*/ 41 w 103"/>
                  <a:gd name="T23" fmla="*/ 113 h 102"/>
                  <a:gd name="T24" fmla="*/ 58 w 103"/>
                  <a:gd name="T25" fmla="*/ 85 h 102"/>
                  <a:gd name="T26" fmla="*/ 74 w 103"/>
                  <a:gd name="T27" fmla="*/ 66 h 102"/>
                  <a:gd name="T28" fmla="*/ 96 w 103"/>
                  <a:gd name="T29" fmla="*/ 49 h 102"/>
                  <a:gd name="T30" fmla="*/ 115 w 103"/>
                  <a:gd name="T31" fmla="*/ 36 h 102"/>
                  <a:gd name="T32" fmla="*/ 148 w 103"/>
                  <a:gd name="T33" fmla="*/ 16 h 102"/>
                  <a:gd name="T34" fmla="*/ 159 w 103"/>
                  <a:gd name="T35" fmla="*/ 14 h 102"/>
                  <a:gd name="T36" fmla="*/ 190 w 103"/>
                  <a:gd name="T37" fmla="*/ 8 h 102"/>
                  <a:gd name="T38" fmla="*/ 217 w 103"/>
                  <a:gd name="T39" fmla="*/ 3 h 102"/>
                  <a:gd name="T40" fmla="*/ 250 w 103"/>
                  <a:gd name="T41" fmla="*/ 0 h 102"/>
                  <a:gd name="T42" fmla="*/ 283 w 103"/>
                  <a:gd name="T43" fmla="*/ 0 h 102"/>
                  <a:gd name="T44" fmla="*/ 245 w 103"/>
                  <a:gd name="T45" fmla="*/ 3 h 102"/>
                  <a:gd name="T46" fmla="*/ 236 w 103"/>
                  <a:gd name="T47" fmla="*/ 3 h 102"/>
                  <a:gd name="T48" fmla="*/ 203 w 103"/>
                  <a:gd name="T49" fmla="*/ 8 h 102"/>
                  <a:gd name="T50" fmla="*/ 170 w 103"/>
                  <a:gd name="T51" fmla="*/ 11 h 102"/>
                  <a:gd name="T52" fmla="*/ 157 w 103"/>
                  <a:gd name="T53" fmla="*/ 16 h 102"/>
                  <a:gd name="T54" fmla="*/ 146 w 103"/>
                  <a:gd name="T55" fmla="*/ 22 h 102"/>
                  <a:gd name="T56" fmla="*/ 113 w 103"/>
                  <a:gd name="T57" fmla="*/ 38 h 102"/>
                  <a:gd name="T58" fmla="*/ 96 w 103"/>
                  <a:gd name="T59" fmla="*/ 52 h 102"/>
                  <a:gd name="T60" fmla="*/ 74 w 103"/>
                  <a:gd name="T61" fmla="*/ 69 h 102"/>
                  <a:gd name="T62" fmla="*/ 58 w 103"/>
                  <a:gd name="T63" fmla="*/ 91 h 102"/>
                  <a:gd name="T64" fmla="*/ 44 w 103"/>
                  <a:gd name="T65" fmla="*/ 118 h 102"/>
                  <a:gd name="T66" fmla="*/ 30 w 103"/>
                  <a:gd name="T67" fmla="*/ 140 h 102"/>
                  <a:gd name="T68" fmla="*/ 19 w 103"/>
                  <a:gd name="T69" fmla="*/ 167 h 102"/>
                  <a:gd name="T70" fmla="*/ 14 w 103"/>
                  <a:gd name="T71" fmla="*/ 195 h 102"/>
                  <a:gd name="T72" fmla="*/ 8 w 103"/>
                  <a:gd name="T73" fmla="*/ 220 h 102"/>
                  <a:gd name="T74" fmla="*/ 5 w 103"/>
                  <a:gd name="T75" fmla="*/ 253 h 102"/>
                  <a:gd name="T76" fmla="*/ 3 w 103"/>
                  <a:gd name="T77" fmla="*/ 264 h 102"/>
                  <a:gd name="T78" fmla="*/ 3 w 103"/>
                  <a:gd name="T79" fmla="*/ 266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3" h="102">
                    <a:moveTo>
                      <a:pt x="1" y="97"/>
                    </a:moveTo>
                    <a:lnTo>
                      <a:pt x="1" y="98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1" y="92"/>
                    </a:lnTo>
                    <a:lnTo>
                      <a:pt x="2" y="79"/>
                    </a:lnTo>
                    <a:lnTo>
                      <a:pt x="3" y="70"/>
                    </a:lnTo>
                    <a:lnTo>
                      <a:pt x="6" y="61"/>
                    </a:lnTo>
                    <a:lnTo>
                      <a:pt x="10" y="51"/>
                    </a:lnTo>
                    <a:lnTo>
                      <a:pt x="15" y="41"/>
                    </a:lnTo>
                    <a:lnTo>
                      <a:pt x="21" y="31"/>
                    </a:lnTo>
                    <a:lnTo>
                      <a:pt x="27" y="24"/>
                    </a:lnTo>
                    <a:lnTo>
                      <a:pt x="35" y="18"/>
                    </a:lnTo>
                    <a:lnTo>
                      <a:pt x="42" y="13"/>
                    </a:lnTo>
                    <a:lnTo>
                      <a:pt x="54" y="6"/>
                    </a:lnTo>
                    <a:lnTo>
                      <a:pt x="58" y="5"/>
                    </a:lnTo>
                    <a:lnTo>
                      <a:pt x="69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89" y="1"/>
                    </a:lnTo>
                    <a:lnTo>
                      <a:pt x="86" y="1"/>
                    </a:lnTo>
                    <a:lnTo>
                      <a:pt x="74" y="3"/>
                    </a:lnTo>
                    <a:lnTo>
                      <a:pt x="62" y="4"/>
                    </a:lnTo>
                    <a:lnTo>
                      <a:pt x="57" y="6"/>
                    </a:lnTo>
                    <a:lnTo>
                      <a:pt x="53" y="8"/>
                    </a:lnTo>
                    <a:lnTo>
                      <a:pt x="41" y="14"/>
                    </a:lnTo>
                    <a:lnTo>
                      <a:pt x="35" y="19"/>
                    </a:lnTo>
                    <a:lnTo>
                      <a:pt x="27" y="25"/>
                    </a:lnTo>
                    <a:lnTo>
                      <a:pt x="21" y="33"/>
                    </a:lnTo>
                    <a:lnTo>
                      <a:pt x="16" y="43"/>
                    </a:lnTo>
                    <a:lnTo>
                      <a:pt x="11" y="51"/>
                    </a:lnTo>
                    <a:lnTo>
                      <a:pt x="7" y="61"/>
                    </a:lnTo>
                    <a:lnTo>
                      <a:pt x="5" y="71"/>
                    </a:lnTo>
                    <a:lnTo>
                      <a:pt x="3" y="80"/>
                    </a:lnTo>
                    <a:lnTo>
                      <a:pt x="2" y="92"/>
                    </a:lnTo>
                    <a:lnTo>
                      <a:pt x="1" y="96"/>
                    </a:lnTo>
                    <a:lnTo>
                      <a:pt x="1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2" name="Freeform 705"/>
              <p:cNvSpPr>
                <a:spLocks/>
              </p:cNvSpPr>
              <p:nvPr/>
            </p:nvSpPr>
            <p:spPr bwMode="auto">
              <a:xfrm>
                <a:off x="1570" y="1072"/>
                <a:ext cx="93" cy="247"/>
              </a:xfrm>
              <a:custGeom>
                <a:avLst/>
                <a:gdLst>
                  <a:gd name="T0" fmla="*/ 3 w 34"/>
                  <a:gd name="T1" fmla="*/ 239 h 90"/>
                  <a:gd name="T2" fmla="*/ 3 w 34"/>
                  <a:gd name="T3" fmla="*/ 247 h 90"/>
                  <a:gd name="T4" fmla="*/ 3 w 34"/>
                  <a:gd name="T5" fmla="*/ 239 h 90"/>
                  <a:gd name="T6" fmla="*/ 0 w 34"/>
                  <a:gd name="T7" fmla="*/ 231 h 90"/>
                  <a:gd name="T8" fmla="*/ 3 w 34"/>
                  <a:gd name="T9" fmla="*/ 209 h 90"/>
                  <a:gd name="T10" fmla="*/ 14 w 34"/>
                  <a:gd name="T11" fmla="*/ 145 h 90"/>
                  <a:gd name="T12" fmla="*/ 27 w 34"/>
                  <a:gd name="T13" fmla="*/ 80 h 90"/>
                  <a:gd name="T14" fmla="*/ 33 w 34"/>
                  <a:gd name="T15" fmla="*/ 60 h 90"/>
                  <a:gd name="T16" fmla="*/ 38 w 34"/>
                  <a:gd name="T17" fmla="*/ 52 h 90"/>
                  <a:gd name="T18" fmla="*/ 52 w 34"/>
                  <a:gd name="T19" fmla="*/ 38 h 90"/>
                  <a:gd name="T20" fmla="*/ 74 w 34"/>
                  <a:gd name="T21" fmla="*/ 14 h 90"/>
                  <a:gd name="T22" fmla="*/ 93 w 34"/>
                  <a:gd name="T23" fmla="*/ 0 h 90"/>
                  <a:gd name="T24" fmla="*/ 74 w 34"/>
                  <a:gd name="T25" fmla="*/ 14 h 90"/>
                  <a:gd name="T26" fmla="*/ 55 w 34"/>
                  <a:gd name="T27" fmla="*/ 36 h 90"/>
                  <a:gd name="T28" fmla="*/ 38 w 34"/>
                  <a:gd name="T29" fmla="*/ 55 h 90"/>
                  <a:gd name="T30" fmla="*/ 33 w 34"/>
                  <a:gd name="T31" fmla="*/ 63 h 90"/>
                  <a:gd name="T32" fmla="*/ 27 w 34"/>
                  <a:gd name="T33" fmla="*/ 82 h 90"/>
                  <a:gd name="T34" fmla="*/ 14 w 34"/>
                  <a:gd name="T35" fmla="*/ 145 h 90"/>
                  <a:gd name="T36" fmla="*/ 3 w 34"/>
                  <a:gd name="T37" fmla="*/ 209 h 90"/>
                  <a:gd name="T38" fmla="*/ 3 w 34"/>
                  <a:gd name="T39" fmla="*/ 231 h 90"/>
                  <a:gd name="T40" fmla="*/ 3 w 34"/>
                  <a:gd name="T41" fmla="*/ 239 h 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" h="90">
                    <a:moveTo>
                      <a:pt x="1" y="87"/>
                    </a:moveTo>
                    <a:lnTo>
                      <a:pt x="1" y="90"/>
                    </a:lnTo>
                    <a:lnTo>
                      <a:pt x="1" y="87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5" y="53"/>
                    </a:lnTo>
                    <a:lnTo>
                      <a:pt x="10" y="29"/>
                    </a:lnTo>
                    <a:lnTo>
                      <a:pt x="12" y="22"/>
                    </a:lnTo>
                    <a:lnTo>
                      <a:pt x="14" y="19"/>
                    </a:lnTo>
                    <a:lnTo>
                      <a:pt x="19" y="14"/>
                    </a:lnTo>
                    <a:lnTo>
                      <a:pt x="27" y="5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0" y="13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10" y="30"/>
                    </a:lnTo>
                    <a:lnTo>
                      <a:pt x="5" y="53"/>
                    </a:lnTo>
                    <a:lnTo>
                      <a:pt x="1" y="76"/>
                    </a:lnTo>
                    <a:lnTo>
                      <a:pt x="1" y="84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3" name="Freeform 706"/>
              <p:cNvSpPr>
                <a:spLocks/>
              </p:cNvSpPr>
              <p:nvPr/>
            </p:nvSpPr>
            <p:spPr bwMode="auto">
              <a:xfrm>
                <a:off x="1586" y="1053"/>
                <a:ext cx="365" cy="282"/>
              </a:xfrm>
              <a:custGeom>
                <a:avLst/>
                <a:gdLst>
                  <a:gd name="T0" fmla="*/ 351 w 133"/>
                  <a:gd name="T1" fmla="*/ 38 h 103"/>
                  <a:gd name="T2" fmla="*/ 354 w 133"/>
                  <a:gd name="T3" fmla="*/ 38 h 103"/>
                  <a:gd name="T4" fmla="*/ 365 w 133"/>
                  <a:gd name="T5" fmla="*/ 44 h 103"/>
                  <a:gd name="T6" fmla="*/ 354 w 133"/>
                  <a:gd name="T7" fmla="*/ 41 h 103"/>
                  <a:gd name="T8" fmla="*/ 351 w 133"/>
                  <a:gd name="T9" fmla="*/ 38 h 103"/>
                  <a:gd name="T10" fmla="*/ 335 w 133"/>
                  <a:gd name="T11" fmla="*/ 30 h 103"/>
                  <a:gd name="T12" fmla="*/ 291 w 133"/>
                  <a:gd name="T13" fmla="*/ 16 h 103"/>
                  <a:gd name="T14" fmla="*/ 261 w 133"/>
                  <a:gd name="T15" fmla="*/ 11 h 103"/>
                  <a:gd name="T16" fmla="*/ 228 w 133"/>
                  <a:gd name="T17" fmla="*/ 3 h 103"/>
                  <a:gd name="T18" fmla="*/ 195 w 133"/>
                  <a:gd name="T19" fmla="*/ 0 h 103"/>
                  <a:gd name="T20" fmla="*/ 156 w 133"/>
                  <a:gd name="T21" fmla="*/ 3 h 103"/>
                  <a:gd name="T22" fmla="*/ 140 w 133"/>
                  <a:gd name="T23" fmla="*/ 11 h 103"/>
                  <a:gd name="T24" fmla="*/ 123 w 133"/>
                  <a:gd name="T25" fmla="*/ 16 h 103"/>
                  <a:gd name="T26" fmla="*/ 93 w 133"/>
                  <a:gd name="T27" fmla="*/ 33 h 103"/>
                  <a:gd name="T28" fmla="*/ 66 w 133"/>
                  <a:gd name="T29" fmla="*/ 57 h 103"/>
                  <a:gd name="T30" fmla="*/ 44 w 133"/>
                  <a:gd name="T31" fmla="*/ 79 h 103"/>
                  <a:gd name="T32" fmla="*/ 30 w 133"/>
                  <a:gd name="T33" fmla="*/ 99 h 103"/>
                  <a:gd name="T34" fmla="*/ 25 w 133"/>
                  <a:gd name="T35" fmla="*/ 115 h 103"/>
                  <a:gd name="T36" fmla="*/ 16 w 133"/>
                  <a:gd name="T37" fmla="*/ 131 h 103"/>
                  <a:gd name="T38" fmla="*/ 14 w 133"/>
                  <a:gd name="T39" fmla="*/ 142 h 103"/>
                  <a:gd name="T40" fmla="*/ 8 w 133"/>
                  <a:gd name="T41" fmla="*/ 167 h 103"/>
                  <a:gd name="T42" fmla="*/ 3 w 133"/>
                  <a:gd name="T43" fmla="*/ 200 h 103"/>
                  <a:gd name="T44" fmla="*/ 3 w 133"/>
                  <a:gd name="T45" fmla="*/ 222 h 103"/>
                  <a:gd name="T46" fmla="*/ 3 w 133"/>
                  <a:gd name="T47" fmla="*/ 238 h 103"/>
                  <a:gd name="T48" fmla="*/ 0 w 133"/>
                  <a:gd name="T49" fmla="*/ 282 h 103"/>
                  <a:gd name="T50" fmla="*/ 3 w 133"/>
                  <a:gd name="T51" fmla="*/ 238 h 103"/>
                  <a:gd name="T52" fmla="*/ 3 w 133"/>
                  <a:gd name="T53" fmla="*/ 222 h 103"/>
                  <a:gd name="T54" fmla="*/ 3 w 133"/>
                  <a:gd name="T55" fmla="*/ 183 h 103"/>
                  <a:gd name="T56" fmla="*/ 14 w 133"/>
                  <a:gd name="T57" fmla="*/ 142 h 103"/>
                  <a:gd name="T58" fmla="*/ 16 w 133"/>
                  <a:gd name="T59" fmla="*/ 126 h 103"/>
                  <a:gd name="T60" fmla="*/ 16 w 133"/>
                  <a:gd name="T61" fmla="*/ 123 h 103"/>
                  <a:gd name="T62" fmla="*/ 25 w 133"/>
                  <a:gd name="T63" fmla="*/ 110 h 103"/>
                  <a:gd name="T64" fmla="*/ 36 w 133"/>
                  <a:gd name="T65" fmla="*/ 90 h 103"/>
                  <a:gd name="T66" fmla="*/ 49 w 133"/>
                  <a:gd name="T67" fmla="*/ 74 h 103"/>
                  <a:gd name="T68" fmla="*/ 69 w 133"/>
                  <a:gd name="T69" fmla="*/ 52 h 103"/>
                  <a:gd name="T70" fmla="*/ 93 w 133"/>
                  <a:gd name="T71" fmla="*/ 30 h 103"/>
                  <a:gd name="T72" fmla="*/ 123 w 133"/>
                  <a:gd name="T73" fmla="*/ 14 h 103"/>
                  <a:gd name="T74" fmla="*/ 156 w 133"/>
                  <a:gd name="T75" fmla="*/ 3 h 103"/>
                  <a:gd name="T76" fmla="*/ 195 w 133"/>
                  <a:gd name="T77" fmla="*/ 0 h 103"/>
                  <a:gd name="T78" fmla="*/ 228 w 133"/>
                  <a:gd name="T79" fmla="*/ 3 h 103"/>
                  <a:gd name="T80" fmla="*/ 263 w 133"/>
                  <a:gd name="T81" fmla="*/ 5 h 103"/>
                  <a:gd name="T82" fmla="*/ 291 w 133"/>
                  <a:gd name="T83" fmla="*/ 16 h 103"/>
                  <a:gd name="T84" fmla="*/ 335 w 133"/>
                  <a:gd name="T85" fmla="*/ 30 h 103"/>
                  <a:gd name="T86" fmla="*/ 351 w 133"/>
                  <a:gd name="T87" fmla="*/ 38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33" h="103">
                    <a:moveTo>
                      <a:pt x="128" y="14"/>
                    </a:moveTo>
                    <a:lnTo>
                      <a:pt x="129" y="14"/>
                    </a:lnTo>
                    <a:lnTo>
                      <a:pt x="133" y="16"/>
                    </a:lnTo>
                    <a:lnTo>
                      <a:pt x="129" y="15"/>
                    </a:lnTo>
                    <a:lnTo>
                      <a:pt x="128" y="14"/>
                    </a:lnTo>
                    <a:lnTo>
                      <a:pt x="122" y="11"/>
                    </a:lnTo>
                    <a:lnTo>
                      <a:pt x="106" y="6"/>
                    </a:lnTo>
                    <a:lnTo>
                      <a:pt x="95" y="4"/>
                    </a:lnTo>
                    <a:lnTo>
                      <a:pt x="83" y="1"/>
                    </a:lnTo>
                    <a:lnTo>
                      <a:pt x="71" y="0"/>
                    </a:lnTo>
                    <a:lnTo>
                      <a:pt x="57" y="1"/>
                    </a:lnTo>
                    <a:lnTo>
                      <a:pt x="51" y="4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4" y="21"/>
                    </a:lnTo>
                    <a:lnTo>
                      <a:pt x="16" y="29"/>
                    </a:lnTo>
                    <a:lnTo>
                      <a:pt x="11" y="36"/>
                    </a:lnTo>
                    <a:lnTo>
                      <a:pt x="9" y="42"/>
                    </a:lnTo>
                    <a:lnTo>
                      <a:pt x="6" y="48"/>
                    </a:lnTo>
                    <a:lnTo>
                      <a:pt x="5" y="52"/>
                    </a:lnTo>
                    <a:lnTo>
                      <a:pt x="3" y="61"/>
                    </a:lnTo>
                    <a:lnTo>
                      <a:pt x="1" y="73"/>
                    </a:lnTo>
                    <a:lnTo>
                      <a:pt x="1" y="81"/>
                    </a:lnTo>
                    <a:lnTo>
                      <a:pt x="1" y="87"/>
                    </a:lnTo>
                    <a:lnTo>
                      <a:pt x="0" y="103"/>
                    </a:lnTo>
                    <a:lnTo>
                      <a:pt x="1" y="87"/>
                    </a:lnTo>
                    <a:lnTo>
                      <a:pt x="1" y="81"/>
                    </a:lnTo>
                    <a:lnTo>
                      <a:pt x="1" y="67"/>
                    </a:lnTo>
                    <a:lnTo>
                      <a:pt x="5" y="52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7"/>
                    </a:lnTo>
                    <a:lnTo>
                      <a:pt x="25" y="19"/>
                    </a:lnTo>
                    <a:lnTo>
                      <a:pt x="34" y="11"/>
                    </a:lnTo>
                    <a:lnTo>
                      <a:pt x="45" y="5"/>
                    </a:lnTo>
                    <a:lnTo>
                      <a:pt x="57" y="1"/>
                    </a:lnTo>
                    <a:lnTo>
                      <a:pt x="71" y="0"/>
                    </a:lnTo>
                    <a:lnTo>
                      <a:pt x="83" y="1"/>
                    </a:lnTo>
                    <a:lnTo>
                      <a:pt x="96" y="2"/>
                    </a:lnTo>
                    <a:lnTo>
                      <a:pt x="106" y="6"/>
                    </a:lnTo>
                    <a:lnTo>
                      <a:pt x="122" y="11"/>
                    </a:lnTo>
                    <a:lnTo>
                      <a:pt x="12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4" name="Freeform 707"/>
              <p:cNvSpPr>
                <a:spLocks/>
              </p:cNvSpPr>
              <p:nvPr/>
            </p:nvSpPr>
            <p:spPr bwMode="auto">
              <a:xfrm>
                <a:off x="1603" y="1066"/>
                <a:ext cx="359" cy="321"/>
              </a:xfrm>
              <a:custGeom>
                <a:avLst/>
                <a:gdLst>
                  <a:gd name="T0" fmla="*/ 22 w 131"/>
                  <a:gd name="T1" fmla="*/ 302 h 117"/>
                  <a:gd name="T2" fmla="*/ 22 w 131"/>
                  <a:gd name="T3" fmla="*/ 307 h 117"/>
                  <a:gd name="T4" fmla="*/ 22 w 131"/>
                  <a:gd name="T5" fmla="*/ 321 h 117"/>
                  <a:gd name="T6" fmla="*/ 22 w 131"/>
                  <a:gd name="T7" fmla="*/ 310 h 117"/>
                  <a:gd name="T8" fmla="*/ 19 w 131"/>
                  <a:gd name="T9" fmla="*/ 307 h 117"/>
                  <a:gd name="T10" fmla="*/ 19 w 131"/>
                  <a:gd name="T11" fmla="*/ 299 h 117"/>
                  <a:gd name="T12" fmla="*/ 14 w 131"/>
                  <a:gd name="T13" fmla="*/ 285 h 117"/>
                  <a:gd name="T14" fmla="*/ 11 w 131"/>
                  <a:gd name="T15" fmla="*/ 266 h 117"/>
                  <a:gd name="T16" fmla="*/ 5 w 131"/>
                  <a:gd name="T17" fmla="*/ 236 h 117"/>
                  <a:gd name="T18" fmla="*/ 0 w 131"/>
                  <a:gd name="T19" fmla="*/ 203 h 117"/>
                  <a:gd name="T20" fmla="*/ 5 w 131"/>
                  <a:gd name="T21" fmla="*/ 170 h 117"/>
                  <a:gd name="T22" fmla="*/ 11 w 131"/>
                  <a:gd name="T23" fmla="*/ 132 h 117"/>
                  <a:gd name="T24" fmla="*/ 19 w 131"/>
                  <a:gd name="T25" fmla="*/ 112 h 117"/>
                  <a:gd name="T26" fmla="*/ 27 w 131"/>
                  <a:gd name="T27" fmla="*/ 96 h 117"/>
                  <a:gd name="T28" fmla="*/ 38 w 131"/>
                  <a:gd name="T29" fmla="*/ 77 h 117"/>
                  <a:gd name="T30" fmla="*/ 52 w 131"/>
                  <a:gd name="T31" fmla="*/ 60 h 117"/>
                  <a:gd name="T32" fmla="*/ 66 w 131"/>
                  <a:gd name="T33" fmla="*/ 47 h 117"/>
                  <a:gd name="T34" fmla="*/ 79 w 131"/>
                  <a:gd name="T35" fmla="*/ 33 h 117"/>
                  <a:gd name="T36" fmla="*/ 110 w 131"/>
                  <a:gd name="T37" fmla="*/ 16 h 117"/>
                  <a:gd name="T38" fmla="*/ 140 w 131"/>
                  <a:gd name="T39" fmla="*/ 5 h 117"/>
                  <a:gd name="T40" fmla="*/ 164 w 131"/>
                  <a:gd name="T41" fmla="*/ 0 h 117"/>
                  <a:gd name="T42" fmla="*/ 189 w 131"/>
                  <a:gd name="T43" fmla="*/ 0 h 117"/>
                  <a:gd name="T44" fmla="*/ 203 w 131"/>
                  <a:gd name="T45" fmla="*/ 0 h 117"/>
                  <a:gd name="T46" fmla="*/ 206 w 131"/>
                  <a:gd name="T47" fmla="*/ 3 h 117"/>
                  <a:gd name="T48" fmla="*/ 216 w 131"/>
                  <a:gd name="T49" fmla="*/ 5 h 117"/>
                  <a:gd name="T50" fmla="*/ 244 w 131"/>
                  <a:gd name="T51" fmla="*/ 14 h 117"/>
                  <a:gd name="T52" fmla="*/ 263 w 131"/>
                  <a:gd name="T53" fmla="*/ 16 h 117"/>
                  <a:gd name="T54" fmla="*/ 280 w 131"/>
                  <a:gd name="T55" fmla="*/ 25 h 117"/>
                  <a:gd name="T56" fmla="*/ 299 w 131"/>
                  <a:gd name="T57" fmla="*/ 33 h 117"/>
                  <a:gd name="T58" fmla="*/ 312 w 131"/>
                  <a:gd name="T59" fmla="*/ 47 h 117"/>
                  <a:gd name="T60" fmla="*/ 359 w 131"/>
                  <a:gd name="T61" fmla="*/ 52 h 117"/>
                  <a:gd name="T62" fmla="*/ 307 w 131"/>
                  <a:gd name="T63" fmla="*/ 47 h 117"/>
                  <a:gd name="T64" fmla="*/ 312 w 131"/>
                  <a:gd name="T65" fmla="*/ 44 h 117"/>
                  <a:gd name="T66" fmla="*/ 307 w 131"/>
                  <a:gd name="T67" fmla="*/ 41 h 117"/>
                  <a:gd name="T68" fmla="*/ 299 w 131"/>
                  <a:gd name="T69" fmla="*/ 33 h 117"/>
                  <a:gd name="T70" fmla="*/ 260 w 131"/>
                  <a:gd name="T71" fmla="*/ 19 h 117"/>
                  <a:gd name="T72" fmla="*/ 219 w 131"/>
                  <a:gd name="T73" fmla="*/ 11 h 117"/>
                  <a:gd name="T74" fmla="*/ 200 w 131"/>
                  <a:gd name="T75" fmla="*/ 5 h 117"/>
                  <a:gd name="T76" fmla="*/ 195 w 131"/>
                  <a:gd name="T77" fmla="*/ 3 h 117"/>
                  <a:gd name="T78" fmla="*/ 181 w 131"/>
                  <a:gd name="T79" fmla="*/ 0 h 117"/>
                  <a:gd name="T80" fmla="*/ 162 w 131"/>
                  <a:gd name="T81" fmla="*/ 3 h 117"/>
                  <a:gd name="T82" fmla="*/ 134 w 131"/>
                  <a:gd name="T83" fmla="*/ 11 h 117"/>
                  <a:gd name="T84" fmla="*/ 107 w 131"/>
                  <a:gd name="T85" fmla="*/ 19 h 117"/>
                  <a:gd name="T86" fmla="*/ 79 w 131"/>
                  <a:gd name="T87" fmla="*/ 41 h 117"/>
                  <a:gd name="T88" fmla="*/ 66 w 131"/>
                  <a:gd name="T89" fmla="*/ 52 h 117"/>
                  <a:gd name="T90" fmla="*/ 52 w 131"/>
                  <a:gd name="T91" fmla="*/ 66 h 117"/>
                  <a:gd name="T92" fmla="*/ 38 w 131"/>
                  <a:gd name="T93" fmla="*/ 82 h 117"/>
                  <a:gd name="T94" fmla="*/ 27 w 131"/>
                  <a:gd name="T95" fmla="*/ 99 h 117"/>
                  <a:gd name="T96" fmla="*/ 22 w 131"/>
                  <a:gd name="T97" fmla="*/ 115 h 117"/>
                  <a:gd name="T98" fmla="*/ 14 w 131"/>
                  <a:gd name="T99" fmla="*/ 137 h 117"/>
                  <a:gd name="T100" fmla="*/ 5 w 131"/>
                  <a:gd name="T101" fmla="*/ 170 h 117"/>
                  <a:gd name="T102" fmla="*/ 5 w 131"/>
                  <a:gd name="T103" fmla="*/ 203 h 117"/>
                  <a:gd name="T104" fmla="*/ 8 w 131"/>
                  <a:gd name="T105" fmla="*/ 239 h 117"/>
                  <a:gd name="T106" fmla="*/ 19 w 131"/>
                  <a:gd name="T107" fmla="*/ 285 h 117"/>
                  <a:gd name="T108" fmla="*/ 22 w 131"/>
                  <a:gd name="T109" fmla="*/ 299 h 117"/>
                  <a:gd name="T110" fmla="*/ 22 w 131"/>
                  <a:gd name="T111" fmla="*/ 302 h 1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1" h="117">
                    <a:moveTo>
                      <a:pt x="8" y="110"/>
                    </a:moveTo>
                    <a:lnTo>
                      <a:pt x="8" y="112"/>
                    </a:lnTo>
                    <a:lnTo>
                      <a:pt x="8" y="117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4" y="97"/>
                    </a:lnTo>
                    <a:lnTo>
                      <a:pt x="2" y="86"/>
                    </a:lnTo>
                    <a:lnTo>
                      <a:pt x="0" y="74"/>
                    </a:lnTo>
                    <a:lnTo>
                      <a:pt x="2" y="62"/>
                    </a:lnTo>
                    <a:lnTo>
                      <a:pt x="4" y="48"/>
                    </a:lnTo>
                    <a:lnTo>
                      <a:pt x="7" y="41"/>
                    </a:lnTo>
                    <a:lnTo>
                      <a:pt x="10" y="35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4" y="17"/>
                    </a:lnTo>
                    <a:lnTo>
                      <a:pt x="29" y="12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5" y="1"/>
                    </a:lnTo>
                    <a:lnTo>
                      <a:pt x="79" y="2"/>
                    </a:lnTo>
                    <a:lnTo>
                      <a:pt x="89" y="5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09" y="12"/>
                    </a:lnTo>
                    <a:lnTo>
                      <a:pt x="114" y="17"/>
                    </a:lnTo>
                    <a:lnTo>
                      <a:pt x="131" y="19"/>
                    </a:lnTo>
                    <a:lnTo>
                      <a:pt x="112" y="17"/>
                    </a:lnTo>
                    <a:lnTo>
                      <a:pt x="114" y="16"/>
                    </a:lnTo>
                    <a:lnTo>
                      <a:pt x="112" y="15"/>
                    </a:lnTo>
                    <a:lnTo>
                      <a:pt x="109" y="12"/>
                    </a:lnTo>
                    <a:lnTo>
                      <a:pt x="95" y="7"/>
                    </a:lnTo>
                    <a:lnTo>
                      <a:pt x="80" y="4"/>
                    </a:lnTo>
                    <a:lnTo>
                      <a:pt x="73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49" y="4"/>
                    </a:lnTo>
                    <a:lnTo>
                      <a:pt x="39" y="7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4" y="30"/>
                    </a:lnTo>
                    <a:lnTo>
                      <a:pt x="10" y="36"/>
                    </a:lnTo>
                    <a:lnTo>
                      <a:pt x="8" y="42"/>
                    </a:lnTo>
                    <a:lnTo>
                      <a:pt x="5" y="50"/>
                    </a:lnTo>
                    <a:lnTo>
                      <a:pt x="2" y="62"/>
                    </a:lnTo>
                    <a:lnTo>
                      <a:pt x="2" y="74"/>
                    </a:lnTo>
                    <a:lnTo>
                      <a:pt x="3" y="87"/>
                    </a:lnTo>
                    <a:lnTo>
                      <a:pt x="7" y="104"/>
                    </a:lnTo>
                    <a:lnTo>
                      <a:pt x="8" y="109"/>
                    </a:lnTo>
                    <a:lnTo>
                      <a:pt x="8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5" name="Freeform 708"/>
              <p:cNvSpPr>
                <a:spLocks/>
              </p:cNvSpPr>
              <p:nvPr/>
            </p:nvSpPr>
            <p:spPr bwMode="auto">
              <a:xfrm>
                <a:off x="1597" y="1322"/>
                <a:ext cx="14" cy="43"/>
              </a:xfrm>
              <a:custGeom>
                <a:avLst/>
                <a:gdLst>
                  <a:gd name="T0" fmla="*/ 3 w 5"/>
                  <a:gd name="T1" fmla="*/ 40 h 16"/>
                  <a:gd name="T2" fmla="*/ 3 w 5"/>
                  <a:gd name="T3" fmla="*/ 43 h 16"/>
                  <a:gd name="T4" fmla="*/ 3 w 5"/>
                  <a:gd name="T5" fmla="*/ 40 h 16"/>
                  <a:gd name="T6" fmla="*/ 0 w 5"/>
                  <a:gd name="T7" fmla="*/ 24 h 16"/>
                  <a:gd name="T8" fmla="*/ 0 w 5"/>
                  <a:gd name="T9" fmla="*/ 13 h 16"/>
                  <a:gd name="T10" fmla="*/ 3 w 5"/>
                  <a:gd name="T11" fmla="*/ 11 h 16"/>
                  <a:gd name="T12" fmla="*/ 11 w 5"/>
                  <a:gd name="T13" fmla="*/ 3 h 16"/>
                  <a:gd name="T14" fmla="*/ 14 w 5"/>
                  <a:gd name="T15" fmla="*/ 0 h 16"/>
                  <a:gd name="T16" fmla="*/ 11 w 5"/>
                  <a:gd name="T17" fmla="*/ 3 h 16"/>
                  <a:gd name="T18" fmla="*/ 3 w 5"/>
                  <a:gd name="T19" fmla="*/ 11 h 16"/>
                  <a:gd name="T20" fmla="*/ 0 w 5"/>
                  <a:gd name="T21" fmla="*/ 13 h 16"/>
                  <a:gd name="T22" fmla="*/ 0 w 5"/>
                  <a:gd name="T23" fmla="*/ 27 h 16"/>
                  <a:gd name="T24" fmla="*/ 3 w 5"/>
                  <a:gd name="T25" fmla="*/ 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16">
                    <a:moveTo>
                      <a:pt x="1" y="15"/>
                    </a:move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6" name="Freeform 709"/>
              <p:cNvSpPr>
                <a:spLocks/>
              </p:cNvSpPr>
              <p:nvPr/>
            </p:nvSpPr>
            <p:spPr bwMode="auto">
              <a:xfrm>
                <a:off x="1617" y="1097"/>
                <a:ext cx="96" cy="312"/>
              </a:xfrm>
              <a:custGeom>
                <a:avLst/>
                <a:gdLst>
                  <a:gd name="T0" fmla="*/ 36 w 35"/>
                  <a:gd name="T1" fmla="*/ 304 h 114"/>
                  <a:gd name="T2" fmla="*/ 38 w 35"/>
                  <a:gd name="T3" fmla="*/ 312 h 114"/>
                  <a:gd name="T4" fmla="*/ 36 w 35"/>
                  <a:gd name="T5" fmla="*/ 307 h 114"/>
                  <a:gd name="T6" fmla="*/ 36 w 35"/>
                  <a:gd name="T7" fmla="*/ 304 h 114"/>
                  <a:gd name="T8" fmla="*/ 33 w 35"/>
                  <a:gd name="T9" fmla="*/ 293 h 114"/>
                  <a:gd name="T10" fmla="*/ 25 w 35"/>
                  <a:gd name="T11" fmla="*/ 265 h 114"/>
                  <a:gd name="T12" fmla="*/ 11 w 35"/>
                  <a:gd name="T13" fmla="*/ 227 h 114"/>
                  <a:gd name="T14" fmla="*/ 0 w 35"/>
                  <a:gd name="T15" fmla="*/ 183 h 114"/>
                  <a:gd name="T16" fmla="*/ 0 w 35"/>
                  <a:gd name="T17" fmla="*/ 164 h 114"/>
                  <a:gd name="T18" fmla="*/ 8 w 35"/>
                  <a:gd name="T19" fmla="*/ 140 h 114"/>
                  <a:gd name="T20" fmla="*/ 19 w 35"/>
                  <a:gd name="T21" fmla="*/ 107 h 114"/>
                  <a:gd name="T22" fmla="*/ 33 w 35"/>
                  <a:gd name="T23" fmla="*/ 82 h 114"/>
                  <a:gd name="T24" fmla="*/ 38 w 35"/>
                  <a:gd name="T25" fmla="*/ 71 h 114"/>
                  <a:gd name="T26" fmla="*/ 49 w 35"/>
                  <a:gd name="T27" fmla="*/ 55 h 114"/>
                  <a:gd name="T28" fmla="*/ 63 w 35"/>
                  <a:gd name="T29" fmla="*/ 36 h 114"/>
                  <a:gd name="T30" fmla="*/ 77 w 35"/>
                  <a:gd name="T31" fmla="*/ 16 h 114"/>
                  <a:gd name="T32" fmla="*/ 96 w 35"/>
                  <a:gd name="T33" fmla="*/ 0 h 114"/>
                  <a:gd name="T34" fmla="*/ 77 w 35"/>
                  <a:gd name="T35" fmla="*/ 22 h 114"/>
                  <a:gd name="T36" fmla="*/ 69 w 35"/>
                  <a:gd name="T37" fmla="*/ 27 h 114"/>
                  <a:gd name="T38" fmla="*/ 55 w 35"/>
                  <a:gd name="T39" fmla="*/ 47 h 114"/>
                  <a:gd name="T40" fmla="*/ 38 w 35"/>
                  <a:gd name="T41" fmla="*/ 74 h 114"/>
                  <a:gd name="T42" fmla="*/ 33 w 35"/>
                  <a:gd name="T43" fmla="*/ 85 h 114"/>
                  <a:gd name="T44" fmla="*/ 19 w 35"/>
                  <a:gd name="T45" fmla="*/ 109 h 114"/>
                  <a:gd name="T46" fmla="*/ 8 w 35"/>
                  <a:gd name="T47" fmla="*/ 142 h 114"/>
                  <a:gd name="T48" fmla="*/ 5 w 35"/>
                  <a:gd name="T49" fmla="*/ 164 h 114"/>
                  <a:gd name="T50" fmla="*/ 0 w 35"/>
                  <a:gd name="T51" fmla="*/ 186 h 114"/>
                  <a:gd name="T52" fmla="*/ 14 w 35"/>
                  <a:gd name="T53" fmla="*/ 227 h 114"/>
                  <a:gd name="T54" fmla="*/ 25 w 35"/>
                  <a:gd name="T55" fmla="*/ 265 h 114"/>
                  <a:gd name="T56" fmla="*/ 36 w 35"/>
                  <a:gd name="T57" fmla="*/ 293 h 114"/>
                  <a:gd name="T58" fmla="*/ 36 w 35"/>
                  <a:gd name="T59" fmla="*/ 304 h 1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5" h="114">
                    <a:moveTo>
                      <a:pt x="13" y="111"/>
                    </a:moveTo>
                    <a:lnTo>
                      <a:pt x="14" y="114"/>
                    </a:lnTo>
                    <a:lnTo>
                      <a:pt x="13" y="112"/>
                    </a:lnTo>
                    <a:lnTo>
                      <a:pt x="13" y="111"/>
                    </a:lnTo>
                    <a:lnTo>
                      <a:pt x="12" y="107"/>
                    </a:lnTo>
                    <a:lnTo>
                      <a:pt x="9" y="97"/>
                    </a:lnTo>
                    <a:lnTo>
                      <a:pt x="4" y="83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3" y="51"/>
                    </a:lnTo>
                    <a:lnTo>
                      <a:pt x="7" y="39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18" y="20"/>
                    </a:lnTo>
                    <a:lnTo>
                      <a:pt x="23" y="13"/>
                    </a:lnTo>
                    <a:lnTo>
                      <a:pt x="28" y="6"/>
                    </a:lnTo>
                    <a:lnTo>
                      <a:pt x="35" y="0"/>
                    </a:lnTo>
                    <a:lnTo>
                      <a:pt x="28" y="8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4" y="27"/>
                    </a:lnTo>
                    <a:lnTo>
                      <a:pt x="12" y="31"/>
                    </a:lnTo>
                    <a:lnTo>
                      <a:pt x="7" y="40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5" y="83"/>
                    </a:lnTo>
                    <a:lnTo>
                      <a:pt x="9" y="97"/>
                    </a:lnTo>
                    <a:lnTo>
                      <a:pt x="13" y="107"/>
                    </a:lnTo>
                    <a:lnTo>
                      <a:pt x="13" y="1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7" name="Freeform 710"/>
              <p:cNvSpPr>
                <a:spLocks/>
              </p:cNvSpPr>
              <p:nvPr/>
            </p:nvSpPr>
            <p:spPr bwMode="auto">
              <a:xfrm>
                <a:off x="1658" y="1086"/>
                <a:ext cx="307" cy="359"/>
              </a:xfrm>
              <a:custGeom>
                <a:avLst/>
                <a:gdLst>
                  <a:gd name="T0" fmla="*/ 293 w 112"/>
                  <a:gd name="T1" fmla="*/ 52 h 131"/>
                  <a:gd name="T2" fmla="*/ 293 w 112"/>
                  <a:gd name="T3" fmla="*/ 55 h 131"/>
                  <a:gd name="T4" fmla="*/ 307 w 112"/>
                  <a:gd name="T5" fmla="*/ 66 h 131"/>
                  <a:gd name="T6" fmla="*/ 293 w 112"/>
                  <a:gd name="T7" fmla="*/ 55 h 131"/>
                  <a:gd name="T8" fmla="*/ 291 w 112"/>
                  <a:gd name="T9" fmla="*/ 55 h 131"/>
                  <a:gd name="T10" fmla="*/ 271 w 112"/>
                  <a:gd name="T11" fmla="*/ 49 h 131"/>
                  <a:gd name="T12" fmla="*/ 217 w 112"/>
                  <a:gd name="T13" fmla="*/ 27 h 131"/>
                  <a:gd name="T14" fmla="*/ 181 w 112"/>
                  <a:gd name="T15" fmla="*/ 14 h 131"/>
                  <a:gd name="T16" fmla="*/ 162 w 112"/>
                  <a:gd name="T17" fmla="*/ 8 h 131"/>
                  <a:gd name="T18" fmla="*/ 140 w 112"/>
                  <a:gd name="T19" fmla="*/ 5 h 131"/>
                  <a:gd name="T20" fmla="*/ 121 w 112"/>
                  <a:gd name="T21" fmla="*/ 5 h 131"/>
                  <a:gd name="T22" fmla="*/ 96 w 112"/>
                  <a:gd name="T23" fmla="*/ 5 h 131"/>
                  <a:gd name="T24" fmla="*/ 77 w 112"/>
                  <a:gd name="T25" fmla="*/ 11 h 131"/>
                  <a:gd name="T26" fmla="*/ 58 w 112"/>
                  <a:gd name="T27" fmla="*/ 25 h 131"/>
                  <a:gd name="T28" fmla="*/ 44 w 112"/>
                  <a:gd name="T29" fmla="*/ 47 h 131"/>
                  <a:gd name="T30" fmla="*/ 27 w 112"/>
                  <a:gd name="T31" fmla="*/ 58 h 131"/>
                  <a:gd name="T32" fmla="*/ 14 w 112"/>
                  <a:gd name="T33" fmla="*/ 79 h 131"/>
                  <a:gd name="T34" fmla="*/ 5 w 112"/>
                  <a:gd name="T35" fmla="*/ 96 h 131"/>
                  <a:gd name="T36" fmla="*/ 5 w 112"/>
                  <a:gd name="T37" fmla="*/ 118 h 131"/>
                  <a:gd name="T38" fmla="*/ 5 w 112"/>
                  <a:gd name="T39" fmla="*/ 137 h 131"/>
                  <a:gd name="T40" fmla="*/ 8 w 112"/>
                  <a:gd name="T41" fmla="*/ 175 h 131"/>
                  <a:gd name="T42" fmla="*/ 14 w 112"/>
                  <a:gd name="T43" fmla="*/ 206 h 131"/>
                  <a:gd name="T44" fmla="*/ 25 w 112"/>
                  <a:gd name="T45" fmla="*/ 225 h 131"/>
                  <a:gd name="T46" fmla="*/ 36 w 112"/>
                  <a:gd name="T47" fmla="*/ 247 h 131"/>
                  <a:gd name="T48" fmla="*/ 63 w 112"/>
                  <a:gd name="T49" fmla="*/ 280 h 131"/>
                  <a:gd name="T50" fmla="*/ 93 w 112"/>
                  <a:gd name="T51" fmla="*/ 315 h 131"/>
                  <a:gd name="T52" fmla="*/ 110 w 112"/>
                  <a:gd name="T53" fmla="*/ 329 h 131"/>
                  <a:gd name="T54" fmla="*/ 126 w 112"/>
                  <a:gd name="T55" fmla="*/ 343 h 131"/>
                  <a:gd name="T56" fmla="*/ 181 w 112"/>
                  <a:gd name="T57" fmla="*/ 359 h 131"/>
                  <a:gd name="T58" fmla="*/ 126 w 112"/>
                  <a:gd name="T59" fmla="*/ 343 h 131"/>
                  <a:gd name="T60" fmla="*/ 123 w 112"/>
                  <a:gd name="T61" fmla="*/ 343 h 131"/>
                  <a:gd name="T62" fmla="*/ 121 w 112"/>
                  <a:gd name="T63" fmla="*/ 337 h 131"/>
                  <a:gd name="T64" fmla="*/ 110 w 112"/>
                  <a:gd name="T65" fmla="*/ 332 h 131"/>
                  <a:gd name="T66" fmla="*/ 77 w 112"/>
                  <a:gd name="T67" fmla="*/ 296 h 131"/>
                  <a:gd name="T68" fmla="*/ 41 w 112"/>
                  <a:gd name="T69" fmla="*/ 260 h 131"/>
                  <a:gd name="T70" fmla="*/ 27 w 112"/>
                  <a:gd name="T71" fmla="*/ 238 h 131"/>
                  <a:gd name="T72" fmla="*/ 19 w 112"/>
                  <a:gd name="T73" fmla="*/ 222 h 131"/>
                  <a:gd name="T74" fmla="*/ 11 w 112"/>
                  <a:gd name="T75" fmla="*/ 197 h 131"/>
                  <a:gd name="T76" fmla="*/ 5 w 112"/>
                  <a:gd name="T77" fmla="*/ 167 h 131"/>
                  <a:gd name="T78" fmla="*/ 0 w 112"/>
                  <a:gd name="T79" fmla="*/ 134 h 131"/>
                  <a:gd name="T80" fmla="*/ 0 w 112"/>
                  <a:gd name="T81" fmla="*/ 112 h 131"/>
                  <a:gd name="T82" fmla="*/ 5 w 112"/>
                  <a:gd name="T83" fmla="*/ 93 h 131"/>
                  <a:gd name="T84" fmla="*/ 14 w 112"/>
                  <a:gd name="T85" fmla="*/ 71 h 131"/>
                  <a:gd name="T86" fmla="*/ 27 w 112"/>
                  <a:gd name="T87" fmla="*/ 55 h 131"/>
                  <a:gd name="T88" fmla="*/ 44 w 112"/>
                  <a:gd name="T89" fmla="*/ 38 h 131"/>
                  <a:gd name="T90" fmla="*/ 58 w 112"/>
                  <a:gd name="T91" fmla="*/ 22 h 131"/>
                  <a:gd name="T92" fmla="*/ 79 w 112"/>
                  <a:gd name="T93" fmla="*/ 11 h 131"/>
                  <a:gd name="T94" fmla="*/ 99 w 112"/>
                  <a:gd name="T95" fmla="*/ 5 h 131"/>
                  <a:gd name="T96" fmla="*/ 121 w 112"/>
                  <a:gd name="T97" fmla="*/ 0 h 131"/>
                  <a:gd name="T98" fmla="*/ 145 w 112"/>
                  <a:gd name="T99" fmla="*/ 5 h 131"/>
                  <a:gd name="T100" fmla="*/ 184 w 112"/>
                  <a:gd name="T101" fmla="*/ 14 h 131"/>
                  <a:gd name="T102" fmla="*/ 219 w 112"/>
                  <a:gd name="T103" fmla="*/ 25 h 131"/>
                  <a:gd name="T104" fmla="*/ 271 w 112"/>
                  <a:gd name="T105" fmla="*/ 47 h 131"/>
                  <a:gd name="T106" fmla="*/ 293 w 112"/>
                  <a:gd name="T107" fmla="*/ 52 h 1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2" h="131">
                    <a:moveTo>
                      <a:pt x="107" y="19"/>
                    </a:moveTo>
                    <a:lnTo>
                      <a:pt x="107" y="20"/>
                    </a:lnTo>
                    <a:lnTo>
                      <a:pt x="112" y="24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99" y="18"/>
                    </a:lnTo>
                    <a:lnTo>
                      <a:pt x="79" y="10"/>
                    </a:lnTo>
                    <a:lnTo>
                      <a:pt x="66" y="5"/>
                    </a:lnTo>
                    <a:lnTo>
                      <a:pt x="59" y="3"/>
                    </a:lnTo>
                    <a:lnTo>
                      <a:pt x="51" y="2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6" y="17"/>
                    </a:lnTo>
                    <a:lnTo>
                      <a:pt x="10" y="21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64"/>
                    </a:lnTo>
                    <a:lnTo>
                      <a:pt x="5" y="75"/>
                    </a:lnTo>
                    <a:lnTo>
                      <a:pt x="9" y="82"/>
                    </a:lnTo>
                    <a:lnTo>
                      <a:pt x="13" y="90"/>
                    </a:lnTo>
                    <a:lnTo>
                      <a:pt x="23" y="102"/>
                    </a:lnTo>
                    <a:lnTo>
                      <a:pt x="34" y="115"/>
                    </a:lnTo>
                    <a:lnTo>
                      <a:pt x="40" y="120"/>
                    </a:lnTo>
                    <a:lnTo>
                      <a:pt x="46" y="125"/>
                    </a:lnTo>
                    <a:lnTo>
                      <a:pt x="66" y="131"/>
                    </a:lnTo>
                    <a:lnTo>
                      <a:pt x="46" y="125"/>
                    </a:lnTo>
                    <a:lnTo>
                      <a:pt x="45" y="125"/>
                    </a:lnTo>
                    <a:lnTo>
                      <a:pt x="44" y="123"/>
                    </a:lnTo>
                    <a:lnTo>
                      <a:pt x="40" y="121"/>
                    </a:lnTo>
                    <a:lnTo>
                      <a:pt x="28" y="108"/>
                    </a:lnTo>
                    <a:lnTo>
                      <a:pt x="15" y="95"/>
                    </a:lnTo>
                    <a:lnTo>
                      <a:pt x="10" y="87"/>
                    </a:lnTo>
                    <a:lnTo>
                      <a:pt x="7" y="81"/>
                    </a:lnTo>
                    <a:lnTo>
                      <a:pt x="4" y="72"/>
                    </a:lnTo>
                    <a:lnTo>
                      <a:pt x="2" y="61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5" y="26"/>
                    </a:lnTo>
                    <a:lnTo>
                      <a:pt x="10" y="20"/>
                    </a:lnTo>
                    <a:lnTo>
                      <a:pt x="16" y="14"/>
                    </a:lnTo>
                    <a:lnTo>
                      <a:pt x="21" y="8"/>
                    </a:lnTo>
                    <a:lnTo>
                      <a:pt x="29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7" y="5"/>
                    </a:lnTo>
                    <a:lnTo>
                      <a:pt x="80" y="9"/>
                    </a:lnTo>
                    <a:lnTo>
                      <a:pt x="99" y="17"/>
                    </a:lnTo>
                    <a:lnTo>
                      <a:pt x="10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8" name="Freeform 711"/>
              <p:cNvSpPr>
                <a:spLocks/>
              </p:cNvSpPr>
              <p:nvPr/>
            </p:nvSpPr>
            <p:spPr bwMode="auto">
              <a:xfrm>
                <a:off x="1762" y="1437"/>
                <a:ext cx="47" cy="25"/>
              </a:xfrm>
              <a:custGeom>
                <a:avLst/>
                <a:gdLst>
                  <a:gd name="T0" fmla="*/ 44 w 17"/>
                  <a:gd name="T1" fmla="*/ 22 h 9"/>
                  <a:gd name="T2" fmla="*/ 47 w 17"/>
                  <a:gd name="T3" fmla="*/ 22 h 9"/>
                  <a:gd name="T4" fmla="*/ 44 w 17"/>
                  <a:gd name="T5" fmla="*/ 25 h 9"/>
                  <a:gd name="T6" fmla="*/ 28 w 17"/>
                  <a:gd name="T7" fmla="*/ 19 h 9"/>
                  <a:gd name="T8" fmla="*/ 14 w 17"/>
                  <a:gd name="T9" fmla="*/ 11 h 9"/>
                  <a:gd name="T10" fmla="*/ 3 w 17"/>
                  <a:gd name="T11" fmla="*/ 6 h 9"/>
                  <a:gd name="T12" fmla="*/ 0 w 17"/>
                  <a:gd name="T13" fmla="*/ 0 h 9"/>
                  <a:gd name="T14" fmla="*/ 3 w 17"/>
                  <a:gd name="T15" fmla="*/ 6 h 9"/>
                  <a:gd name="T16" fmla="*/ 14 w 17"/>
                  <a:gd name="T17" fmla="*/ 8 h 9"/>
                  <a:gd name="T18" fmla="*/ 30 w 17"/>
                  <a:gd name="T19" fmla="*/ 19 h 9"/>
                  <a:gd name="T20" fmla="*/ 44 w 17"/>
                  <a:gd name="T21" fmla="*/ 2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16" y="8"/>
                    </a:moveTo>
                    <a:lnTo>
                      <a:pt x="17" y="8"/>
                    </a:lnTo>
                    <a:lnTo>
                      <a:pt x="16" y="9"/>
                    </a:lnTo>
                    <a:lnTo>
                      <a:pt x="10" y="7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11" y="7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39" name="Freeform 712"/>
              <p:cNvSpPr>
                <a:spLocks/>
              </p:cNvSpPr>
              <p:nvPr/>
            </p:nvSpPr>
            <p:spPr bwMode="auto">
              <a:xfrm>
                <a:off x="1677" y="1338"/>
                <a:ext cx="71" cy="91"/>
              </a:xfrm>
              <a:custGeom>
                <a:avLst/>
                <a:gdLst>
                  <a:gd name="T0" fmla="*/ 71 w 26"/>
                  <a:gd name="T1" fmla="*/ 85 h 33"/>
                  <a:gd name="T2" fmla="*/ 71 w 26"/>
                  <a:gd name="T3" fmla="*/ 91 h 33"/>
                  <a:gd name="T4" fmla="*/ 66 w 26"/>
                  <a:gd name="T5" fmla="*/ 91 h 33"/>
                  <a:gd name="T6" fmla="*/ 44 w 26"/>
                  <a:gd name="T7" fmla="*/ 55 h 33"/>
                  <a:gd name="T8" fmla="*/ 19 w 26"/>
                  <a:gd name="T9" fmla="*/ 22 h 33"/>
                  <a:gd name="T10" fmla="*/ 16 w 26"/>
                  <a:gd name="T11" fmla="*/ 19 h 33"/>
                  <a:gd name="T12" fmla="*/ 5 w 26"/>
                  <a:gd name="T13" fmla="*/ 8 h 33"/>
                  <a:gd name="T14" fmla="*/ 0 w 26"/>
                  <a:gd name="T15" fmla="*/ 0 h 33"/>
                  <a:gd name="T16" fmla="*/ 5 w 26"/>
                  <a:gd name="T17" fmla="*/ 6 h 33"/>
                  <a:gd name="T18" fmla="*/ 16 w 26"/>
                  <a:gd name="T19" fmla="*/ 14 h 33"/>
                  <a:gd name="T20" fmla="*/ 22 w 26"/>
                  <a:gd name="T21" fmla="*/ 25 h 33"/>
                  <a:gd name="T22" fmla="*/ 44 w 26"/>
                  <a:gd name="T23" fmla="*/ 55 h 33"/>
                  <a:gd name="T24" fmla="*/ 71 w 26"/>
                  <a:gd name="T25" fmla="*/ 85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33">
                    <a:moveTo>
                      <a:pt x="26" y="31"/>
                    </a:moveTo>
                    <a:lnTo>
                      <a:pt x="26" y="33"/>
                    </a:lnTo>
                    <a:lnTo>
                      <a:pt x="24" y="33"/>
                    </a:lnTo>
                    <a:lnTo>
                      <a:pt x="16" y="2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8" y="9"/>
                    </a:lnTo>
                    <a:lnTo>
                      <a:pt x="16" y="20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0" name="Freeform 713"/>
              <p:cNvSpPr>
                <a:spLocks/>
              </p:cNvSpPr>
              <p:nvPr/>
            </p:nvSpPr>
            <p:spPr bwMode="auto">
              <a:xfrm>
                <a:off x="1641" y="1206"/>
                <a:ext cx="102" cy="239"/>
              </a:xfrm>
              <a:custGeom>
                <a:avLst/>
                <a:gdLst>
                  <a:gd name="T0" fmla="*/ 96 w 37"/>
                  <a:gd name="T1" fmla="*/ 236 h 87"/>
                  <a:gd name="T2" fmla="*/ 99 w 37"/>
                  <a:gd name="T3" fmla="*/ 236 h 87"/>
                  <a:gd name="T4" fmla="*/ 102 w 37"/>
                  <a:gd name="T5" fmla="*/ 239 h 87"/>
                  <a:gd name="T6" fmla="*/ 96 w 37"/>
                  <a:gd name="T7" fmla="*/ 236 h 87"/>
                  <a:gd name="T8" fmla="*/ 94 w 37"/>
                  <a:gd name="T9" fmla="*/ 236 h 87"/>
                  <a:gd name="T10" fmla="*/ 85 w 37"/>
                  <a:gd name="T11" fmla="*/ 231 h 87"/>
                  <a:gd name="T12" fmla="*/ 72 w 37"/>
                  <a:gd name="T13" fmla="*/ 214 h 87"/>
                  <a:gd name="T14" fmla="*/ 41 w 37"/>
                  <a:gd name="T15" fmla="*/ 157 h 87"/>
                  <a:gd name="T16" fmla="*/ 14 w 37"/>
                  <a:gd name="T17" fmla="*/ 99 h 87"/>
                  <a:gd name="T18" fmla="*/ 8 w 37"/>
                  <a:gd name="T19" fmla="*/ 77 h 87"/>
                  <a:gd name="T20" fmla="*/ 3 w 37"/>
                  <a:gd name="T21" fmla="*/ 71 h 87"/>
                  <a:gd name="T22" fmla="*/ 0 w 37"/>
                  <a:gd name="T23" fmla="*/ 49 h 87"/>
                  <a:gd name="T24" fmla="*/ 0 w 37"/>
                  <a:gd name="T25" fmla="*/ 38 h 87"/>
                  <a:gd name="T26" fmla="*/ 3 w 37"/>
                  <a:gd name="T27" fmla="*/ 19 h 87"/>
                  <a:gd name="T28" fmla="*/ 11 w 37"/>
                  <a:gd name="T29" fmla="*/ 0 h 87"/>
                  <a:gd name="T30" fmla="*/ 3 w 37"/>
                  <a:gd name="T31" fmla="*/ 19 h 87"/>
                  <a:gd name="T32" fmla="*/ 0 w 37"/>
                  <a:gd name="T33" fmla="*/ 19 h 87"/>
                  <a:gd name="T34" fmla="*/ 0 w 37"/>
                  <a:gd name="T35" fmla="*/ 27 h 87"/>
                  <a:gd name="T36" fmla="*/ 0 w 37"/>
                  <a:gd name="T37" fmla="*/ 44 h 87"/>
                  <a:gd name="T38" fmla="*/ 3 w 37"/>
                  <a:gd name="T39" fmla="*/ 63 h 87"/>
                  <a:gd name="T40" fmla="*/ 8 w 37"/>
                  <a:gd name="T41" fmla="*/ 71 h 87"/>
                  <a:gd name="T42" fmla="*/ 8 w 37"/>
                  <a:gd name="T43" fmla="*/ 82 h 87"/>
                  <a:gd name="T44" fmla="*/ 17 w 37"/>
                  <a:gd name="T45" fmla="*/ 99 h 87"/>
                  <a:gd name="T46" fmla="*/ 44 w 37"/>
                  <a:gd name="T47" fmla="*/ 157 h 87"/>
                  <a:gd name="T48" fmla="*/ 74 w 37"/>
                  <a:gd name="T49" fmla="*/ 212 h 87"/>
                  <a:gd name="T50" fmla="*/ 88 w 37"/>
                  <a:gd name="T51" fmla="*/ 228 h 87"/>
                  <a:gd name="T52" fmla="*/ 94 w 37"/>
                  <a:gd name="T53" fmla="*/ 236 h 87"/>
                  <a:gd name="T54" fmla="*/ 96 w 37"/>
                  <a:gd name="T55" fmla="*/ 236 h 8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7" h="87">
                    <a:moveTo>
                      <a:pt x="35" y="86"/>
                    </a:moveTo>
                    <a:lnTo>
                      <a:pt x="36" y="86"/>
                    </a:lnTo>
                    <a:lnTo>
                      <a:pt x="37" y="87"/>
                    </a:lnTo>
                    <a:lnTo>
                      <a:pt x="35" y="86"/>
                    </a:lnTo>
                    <a:lnTo>
                      <a:pt x="34" y="86"/>
                    </a:lnTo>
                    <a:lnTo>
                      <a:pt x="31" y="84"/>
                    </a:lnTo>
                    <a:lnTo>
                      <a:pt x="26" y="78"/>
                    </a:lnTo>
                    <a:lnTo>
                      <a:pt x="15" y="57"/>
                    </a:lnTo>
                    <a:lnTo>
                      <a:pt x="5" y="36"/>
                    </a:lnTo>
                    <a:lnTo>
                      <a:pt x="3" y="28"/>
                    </a:lnTo>
                    <a:lnTo>
                      <a:pt x="1" y="26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7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6"/>
                    </a:lnTo>
                    <a:lnTo>
                      <a:pt x="16" y="57"/>
                    </a:lnTo>
                    <a:lnTo>
                      <a:pt x="27" y="77"/>
                    </a:lnTo>
                    <a:lnTo>
                      <a:pt x="32" y="83"/>
                    </a:lnTo>
                    <a:lnTo>
                      <a:pt x="34" y="86"/>
                    </a:lnTo>
                    <a:lnTo>
                      <a:pt x="35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1" name="Freeform 714"/>
              <p:cNvSpPr>
                <a:spLocks/>
              </p:cNvSpPr>
              <p:nvPr/>
            </p:nvSpPr>
            <p:spPr bwMode="auto">
              <a:xfrm>
                <a:off x="1625" y="1250"/>
                <a:ext cx="68" cy="181"/>
              </a:xfrm>
              <a:custGeom>
                <a:avLst/>
                <a:gdLst>
                  <a:gd name="T0" fmla="*/ 68 w 25"/>
                  <a:gd name="T1" fmla="*/ 173 h 66"/>
                  <a:gd name="T2" fmla="*/ 68 w 25"/>
                  <a:gd name="T3" fmla="*/ 181 h 66"/>
                  <a:gd name="T4" fmla="*/ 68 w 25"/>
                  <a:gd name="T5" fmla="*/ 178 h 66"/>
                  <a:gd name="T6" fmla="*/ 63 w 25"/>
                  <a:gd name="T7" fmla="*/ 173 h 66"/>
                  <a:gd name="T8" fmla="*/ 60 w 25"/>
                  <a:gd name="T9" fmla="*/ 170 h 66"/>
                  <a:gd name="T10" fmla="*/ 54 w 25"/>
                  <a:gd name="T11" fmla="*/ 156 h 66"/>
                  <a:gd name="T12" fmla="*/ 33 w 25"/>
                  <a:gd name="T13" fmla="*/ 112 h 66"/>
                  <a:gd name="T14" fmla="*/ 16 w 25"/>
                  <a:gd name="T15" fmla="*/ 71 h 66"/>
                  <a:gd name="T16" fmla="*/ 14 w 25"/>
                  <a:gd name="T17" fmla="*/ 55 h 66"/>
                  <a:gd name="T18" fmla="*/ 14 w 25"/>
                  <a:gd name="T19" fmla="*/ 52 h 66"/>
                  <a:gd name="T20" fmla="*/ 5 w 25"/>
                  <a:gd name="T21" fmla="*/ 14 h 66"/>
                  <a:gd name="T22" fmla="*/ 0 w 25"/>
                  <a:gd name="T23" fmla="*/ 0 h 66"/>
                  <a:gd name="T24" fmla="*/ 5 w 25"/>
                  <a:gd name="T25" fmla="*/ 14 h 66"/>
                  <a:gd name="T26" fmla="*/ 16 w 25"/>
                  <a:gd name="T27" fmla="*/ 52 h 66"/>
                  <a:gd name="T28" fmla="*/ 16 w 25"/>
                  <a:gd name="T29" fmla="*/ 58 h 66"/>
                  <a:gd name="T30" fmla="*/ 19 w 25"/>
                  <a:gd name="T31" fmla="*/ 71 h 66"/>
                  <a:gd name="T32" fmla="*/ 38 w 25"/>
                  <a:gd name="T33" fmla="*/ 115 h 66"/>
                  <a:gd name="T34" fmla="*/ 54 w 25"/>
                  <a:gd name="T35" fmla="*/ 156 h 66"/>
                  <a:gd name="T36" fmla="*/ 63 w 25"/>
                  <a:gd name="T37" fmla="*/ 170 h 66"/>
                  <a:gd name="T38" fmla="*/ 68 w 25"/>
                  <a:gd name="T39" fmla="*/ 173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66">
                    <a:moveTo>
                      <a:pt x="25" y="63"/>
                    </a:moveTo>
                    <a:lnTo>
                      <a:pt x="25" y="66"/>
                    </a:lnTo>
                    <a:lnTo>
                      <a:pt x="25" y="65"/>
                    </a:lnTo>
                    <a:lnTo>
                      <a:pt x="23" y="63"/>
                    </a:lnTo>
                    <a:lnTo>
                      <a:pt x="22" y="62"/>
                    </a:lnTo>
                    <a:lnTo>
                      <a:pt x="20" y="57"/>
                    </a:lnTo>
                    <a:lnTo>
                      <a:pt x="12" y="41"/>
                    </a:lnTo>
                    <a:lnTo>
                      <a:pt x="6" y="26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7" y="26"/>
                    </a:lnTo>
                    <a:lnTo>
                      <a:pt x="14" y="42"/>
                    </a:lnTo>
                    <a:lnTo>
                      <a:pt x="20" y="57"/>
                    </a:lnTo>
                    <a:lnTo>
                      <a:pt x="23" y="62"/>
                    </a:lnTo>
                    <a:lnTo>
                      <a:pt x="25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2" name="Freeform 715"/>
              <p:cNvSpPr>
                <a:spLocks/>
              </p:cNvSpPr>
              <p:nvPr/>
            </p:nvSpPr>
            <p:spPr bwMode="auto">
              <a:xfrm>
                <a:off x="1677" y="1099"/>
                <a:ext cx="283" cy="332"/>
              </a:xfrm>
              <a:custGeom>
                <a:avLst/>
                <a:gdLst>
                  <a:gd name="T0" fmla="*/ 157 w 103"/>
                  <a:gd name="T1" fmla="*/ 324 h 121"/>
                  <a:gd name="T2" fmla="*/ 170 w 103"/>
                  <a:gd name="T3" fmla="*/ 332 h 121"/>
                  <a:gd name="T4" fmla="*/ 157 w 103"/>
                  <a:gd name="T5" fmla="*/ 329 h 121"/>
                  <a:gd name="T6" fmla="*/ 151 w 103"/>
                  <a:gd name="T7" fmla="*/ 329 h 121"/>
                  <a:gd name="T8" fmla="*/ 135 w 103"/>
                  <a:gd name="T9" fmla="*/ 318 h 121"/>
                  <a:gd name="T10" fmla="*/ 115 w 103"/>
                  <a:gd name="T11" fmla="*/ 307 h 121"/>
                  <a:gd name="T12" fmla="*/ 88 w 103"/>
                  <a:gd name="T13" fmla="*/ 291 h 121"/>
                  <a:gd name="T14" fmla="*/ 63 w 103"/>
                  <a:gd name="T15" fmla="*/ 266 h 121"/>
                  <a:gd name="T16" fmla="*/ 36 w 103"/>
                  <a:gd name="T17" fmla="*/ 236 h 121"/>
                  <a:gd name="T18" fmla="*/ 25 w 103"/>
                  <a:gd name="T19" fmla="*/ 220 h 121"/>
                  <a:gd name="T20" fmla="*/ 19 w 103"/>
                  <a:gd name="T21" fmla="*/ 203 h 121"/>
                  <a:gd name="T22" fmla="*/ 8 w 103"/>
                  <a:gd name="T23" fmla="*/ 181 h 121"/>
                  <a:gd name="T24" fmla="*/ 5 w 103"/>
                  <a:gd name="T25" fmla="*/ 162 h 121"/>
                  <a:gd name="T26" fmla="*/ 0 w 103"/>
                  <a:gd name="T27" fmla="*/ 137 h 121"/>
                  <a:gd name="T28" fmla="*/ 0 w 103"/>
                  <a:gd name="T29" fmla="*/ 118 h 121"/>
                  <a:gd name="T30" fmla="*/ 3 w 103"/>
                  <a:gd name="T31" fmla="*/ 96 h 121"/>
                  <a:gd name="T32" fmla="*/ 8 w 103"/>
                  <a:gd name="T33" fmla="*/ 80 h 121"/>
                  <a:gd name="T34" fmla="*/ 16 w 103"/>
                  <a:gd name="T35" fmla="*/ 58 h 121"/>
                  <a:gd name="T36" fmla="*/ 25 w 103"/>
                  <a:gd name="T37" fmla="*/ 44 h 121"/>
                  <a:gd name="T38" fmla="*/ 38 w 103"/>
                  <a:gd name="T39" fmla="*/ 33 h 121"/>
                  <a:gd name="T40" fmla="*/ 52 w 103"/>
                  <a:gd name="T41" fmla="*/ 22 h 121"/>
                  <a:gd name="T42" fmla="*/ 63 w 103"/>
                  <a:gd name="T43" fmla="*/ 11 h 121"/>
                  <a:gd name="T44" fmla="*/ 77 w 103"/>
                  <a:gd name="T45" fmla="*/ 5 h 121"/>
                  <a:gd name="T46" fmla="*/ 99 w 103"/>
                  <a:gd name="T47" fmla="*/ 0 h 121"/>
                  <a:gd name="T48" fmla="*/ 118 w 103"/>
                  <a:gd name="T49" fmla="*/ 5 h 121"/>
                  <a:gd name="T50" fmla="*/ 132 w 103"/>
                  <a:gd name="T51" fmla="*/ 8 h 121"/>
                  <a:gd name="T52" fmla="*/ 159 w 103"/>
                  <a:gd name="T53" fmla="*/ 19 h 121"/>
                  <a:gd name="T54" fmla="*/ 234 w 103"/>
                  <a:gd name="T55" fmla="*/ 55 h 121"/>
                  <a:gd name="T56" fmla="*/ 283 w 103"/>
                  <a:gd name="T57" fmla="*/ 80 h 121"/>
                  <a:gd name="T58" fmla="*/ 231 w 103"/>
                  <a:gd name="T59" fmla="*/ 55 h 121"/>
                  <a:gd name="T60" fmla="*/ 176 w 103"/>
                  <a:gd name="T61" fmla="*/ 27 h 121"/>
                  <a:gd name="T62" fmla="*/ 132 w 103"/>
                  <a:gd name="T63" fmla="*/ 8 h 121"/>
                  <a:gd name="T64" fmla="*/ 118 w 103"/>
                  <a:gd name="T65" fmla="*/ 5 h 121"/>
                  <a:gd name="T66" fmla="*/ 113 w 103"/>
                  <a:gd name="T67" fmla="*/ 5 h 121"/>
                  <a:gd name="T68" fmla="*/ 93 w 103"/>
                  <a:gd name="T69" fmla="*/ 5 h 121"/>
                  <a:gd name="T70" fmla="*/ 74 w 103"/>
                  <a:gd name="T71" fmla="*/ 8 h 121"/>
                  <a:gd name="T72" fmla="*/ 60 w 103"/>
                  <a:gd name="T73" fmla="*/ 14 h 121"/>
                  <a:gd name="T74" fmla="*/ 49 w 103"/>
                  <a:gd name="T75" fmla="*/ 25 h 121"/>
                  <a:gd name="T76" fmla="*/ 25 w 103"/>
                  <a:gd name="T77" fmla="*/ 49 h 121"/>
                  <a:gd name="T78" fmla="*/ 16 w 103"/>
                  <a:gd name="T79" fmla="*/ 66 h 121"/>
                  <a:gd name="T80" fmla="*/ 5 w 103"/>
                  <a:gd name="T81" fmla="*/ 82 h 121"/>
                  <a:gd name="T82" fmla="*/ 3 w 103"/>
                  <a:gd name="T83" fmla="*/ 99 h 121"/>
                  <a:gd name="T84" fmla="*/ 3 w 103"/>
                  <a:gd name="T85" fmla="*/ 121 h 121"/>
                  <a:gd name="T86" fmla="*/ 3 w 103"/>
                  <a:gd name="T87" fmla="*/ 140 h 121"/>
                  <a:gd name="T88" fmla="*/ 5 w 103"/>
                  <a:gd name="T89" fmla="*/ 165 h 121"/>
                  <a:gd name="T90" fmla="*/ 11 w 103"/>
                  <a:gd name="T91" fmla="*/ 184 h 121"/>
                  <a:gd name="T92" fmla="*/ 19 w 103"/>
                  <a:gd name="T93" fmla="*/ 203 h 121"/>
                  <a:gd name="T94" fmla="*/ 38 w 103"/>
                  <a:gd name="T95" fmla="*/ 236 h 121"/>
                  <a:gd name="T96" fmla="*/ 63 w 103"/>
                  <a:gd name="T97" fmla="*/ 266 h 121"/>
                  <a:gd name="T98" fmla="*/ 91 w 103"/>
                  <a:gd name="T99" fmla="*/ 288 h 121"/>
                  <a:gd name="T100" fmla="*/ 115 w 103"/>
                  <a:gd name="T101" fmla="*/ 305 h 121"/>
                  <a:gd name="T102" fmla="*/ 135 w 103"/>
                  <a:gd name="T103" fmla="*/ 318 h 121"/>
                  <a:gd name="T104" fmla="*/ 157 w 103"/>
                  <a:gd name="T105" fmla="*/ 324 h 1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21">
                    <a:moveTo>
                      <a:pt x="57" y="118"/>
                    </a:moveTo>
                    <a:lnTo>
                      <a:pt x="62" y="121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49" y="116"/>
                    </a:lnTo>
                    <a:lnTo>
                      <a:pt x="42" y="112"/>
                    </a:lnTo>
                    <a:lnTo>
                      <a:pt x="32" y="106"/>
                    </a:lnTo>
                    <a:lnTo>
                      <a:pt x="23" y="97"/>
                    </a:lnTo>
                    <a:lnTo>
                      <a:pt x="13" y="86"/>
                    </a:lnTo>
                    <a:lnTo>
                      <a:pt x="9" y="80"/>
                    </a:lnTo>
                    <a:lnTo>
                      <a:pt x="7" y="74"/>
                    </a:lnTo>
                    <a:lnTo>
                      <a:pt x="3" y="66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1" y="35"/>
                    </a:lnTo>
                    <a:lnTo>
                      <a:pt x="3" y="29"/>
                    </a:lnTo>
                    <a:lnTo>
                      <a:pt x="6" y="21"/>
                    </a:lnTo>
                    <a:lnTo>
                      <a:pt x="9" y="16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8" y="2"/>
                    </a:lnTo>
                    <a:lnTo>
                      <a:pt x="36" y="0"/>
                    </a:lnTo>
                    <a:lnTo>
                      <a:pt x="43" y="2"/>
                    </a:lnTo>
                    <a:lnTo>
                      <a:pt x="48" y="3"/>
                    </a:lnTo>
                    <a:lnTo>
                      <a:pt x="58" y="7"/>
                    </a:lnTo>
                    <a:lnTo>
                      <a:pt x="85" y="20"/>
                    </a:lnTo>
                    <a:lnTo>
                      <a:pt x="103" y="29"/>
                    </a:lnTo>
                    <a:lnTo>
                      <a:pt x="84" y="20"/>
                    </a:lnTo>
                    <a:lnTo>
                      <a:pt x="64" y="10"/>
                    </a:lnTo>
                    <a:lnTo>
                      <a:pt x="48" y="3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9" y="18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1" y="44"/>
                    </a:lnTo>
                    <a:lnTo>
                      <a:pt x="1" y="51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4" y="86"/>
                    </a:lnTo>
                    <a:lnTo>
                      <a:pt x="23" y="97"/>
                    </a:lnTo>
                    <a:lnTo>
                      <a:pt x="33" y="105"/>
                    </a:lnTo>
                    <a:lnTo>
                      <a:pt x="42" y="111"/>
                    </a:lnTo>
                    <a:lnTo>
                      <a:pt x="49" y="116"/>
                    </a:lnTo>
                    <a:lnTo>
                      <a:pt x="57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3" name="Freeform 716"/>
              <p:cNvSpPr>
                <a:spLocks/>
              </p:cNvSpPr>
              <p:nvPr/>
            </p:nvSpPr>
            <p:spPr bwMode="auto">
              <a:xfrm>
                <a:off x="1696" y="1121"/>
                <a:ext cx="272" cy="299"/>
              </a:xfrm>
              <a:custGeom>
                <a:avLst/>
                <a:gdLst>
                  <a:gd name="T0" fmla="*/ 258 w 99"/>
                  <a:gd name="T1" fmla="*/ 85 h 109"/>
                  <a:gd name="T2" fmla="*/ 272 w 99"/>
                  <a:gd name="T3" fmla="*/ 88 h 109"/>
                  <a:gd name="T4" fmla="*/ 264 w 99"/>
                  <a:gd name="T5" fmla="*/ 85 h 109"/>
                  <a:gd name="T6" fmla="*/ 256 w 99"/>
                  <a:gd name="T7" fmla="*/ 85 h 109"/>
                  <a:gd name="T8" fmla="*/ 239 w 99"/>
                  <a:gd name="T9" fmla="*/ 77 h 109"/>
                  <a:gd name="T10" fmla="*/ 220 w 99"/>
                  <a:gd name="T11" fmla="*/ 69 h 109"/>
                  <a:gd name="T12" fmla="*/ 192 w 99"/>
                  <a:gd name="T13" fmla="*/ 55 h 109"/>
                  <a:gd name="T14" fmla="*/ 165 w 99"/>
                  <a:gd name="T15" fmla="*/ 33 h 109"/>
                  <a:gd name="T16" fmla="*/ 132 w 99"/>
                  <a:gd name="T17" fmla="*/ 14 h 109"/>
                  <a:gd name="T18" fmla="*/ 115 w 99"/>
                  <a:gd name="T19" fmla="*/ 5 h 109"/>
                  <a:gd name="T20" fmla="*/ 96 w 99"/>
                  <a:gd name="T21" fmla="*/ 0 h 109"/>
                  <a:gd name="T22" fmla="*/ 74 w 99"/>
                  <a:gd name="T23" fmla="*/ 3 h 109"/>
                  <a:gd name="T24" fmla="*/ 55 w 99"/>
                  <a:gd name="T25" fmla="*/ 5 h 109"/>
                  <a:gd name="T26" fmla="*/ 33 w 99"/>
                  <a:gd name="T27" fmla="*/ 16 h 109"/>
                  <a:gd name="T28" fmla="*/ 19 w 99"/>
                  <a:gd name="T29" fmla="*/ 30 h 109"/>
                  <a:gd name="T30" fmla="*/ 11 w 99"/>
                  <a:gd name="T31" fmla="*/ 47 h 109"/>
                  <a:gd name="T32" fmla="*/ 5 w 99"/>
                  <a:gd name="T33" fmla="*/ 63 h 109"/>
                  <a:gd name="T34" fmla="*/ 3 w 99"/>
                  <a:gd name="T35" fmla="*/ 85 h 109"/>
                  <a:gd name="T36" fmla="*/ 3 w 99"/>
                  <a:gd name="T37" fmla="*/ 104 h 109"/>
                  <a:gd name="T38" fmla="*/ 3 w 99"/>
                  <a:gd name="T39" fmla="*/ 134 h 109"/>
                  <a:gd name="T40" fmla="*/ 11 w 99"/>
                  <a:gd name="T41" fmla="*/ 162 h 109"/>
                  <a:gd name="T42" fmla="*/ 19 w 99"/>
                  <a:gd name="T43" fmla="*/ 181 h 109"/>
                  <a:gd name="T44" fmla="*/ 33 w 99"/>
                  <a:gd name="T45" fmla="*/ 198 h 109"/>
                  <a:gd name="T46" fmla="*/ 60 w 99"/>
                  <a:gd name="T47" fmla="*/ 228 h 109"/>
                  <a:gd name="T48" fmla="*/ 93 w 99"/>
                  <a:gd name="T49" fmla="*/ 255 h 109"/>
                  <a:gd name="T50" fmla="*/ 126 w 99"/>
                  <a:gd name="T51" fmla="*/ 274 h 109"/>
                  <a:gd name="T52" fmla="*/ 165 w 99"/>
                  <a:gd name="T53" fmla="*/ 294 h 109"/>
                  <a:gd name="T54" fmla="*/ 170 w 99"/>
                  <a:gd name="T55" fmla="*/ 299 h 109"/>
                  <a:gd name="T56" fmla="*/ 154 w 99"/>
                  <a:gd name="T57" fmla="*/ 294 h 109"/>
                  <a:gd name="T58" fmla="*/ 124 w 99"/>
                  <a:gd name="T59" fmla="*/ 274 h 109"/>
                  <a:gd name="T60" fmla="*/ 118 w 99"/>
                  <a:gd name="T61" fmla="*/ 274 h 109"/>
                  <a:gd name="T62" fmla="*/ 110 w 99"/>
                  <a:gd name="T63" fmla="*/ 269 h 109"/>
                  <a:gd name="T64" fmla="*/ 74 w 99"/>
                  <a:gd name="T65" fmla="*/ 239 h 109"/>
                  <a:gd name="T66" fmla="*/ 41 w 99"/>
                  <a:gd name="T67" fmla="*/ 211 h 109"/>
                  <a:gd name="T68" fmla="*/ 30 w 99"/>
                  <a:gd name="T69" fmla="*/ 198 h 109"/>
                  <a:gd name="T70" fmla="*/ 27 w 99"/>
                  <a:gd name="T71" fmla="*/ 195 h 109"/>
                  <a:gd name="T72" fmla="*/ 16 w 99"/>
                  <a:gd name="T73" fmla="*/ 176 h 109"/>
                  <a:gd name="T74" fmla="*/ 5 w 99"/>
                  <a:gd name="T75" fmla="*/ 159 h 109"/>
                  <a:gd name="T76" fmla="*/ 3 w 99"/>
                  <a:gd name="T77" fmla="*/ 145 h 109"/>
                  <a:gd name="T78" fmla="*/ 0 w 99"/>
                  <a:gd name="T79" fmla="*/ 132 h 109"/>
                  <a:gd name="T80" fmla="*/ 3 w 99"/>
                  <a:gd name="T81" fmla="*/ 99 h 109"/>
                  <a:gd name="T82" fmla="*/ 3 w 99"/>
                  <a:gd name="T83" fmla="*/ 82 h 109"/>
                  <a:gd name="T84" fmla="*/ 5 w 99"/>
                  <a:gd name="T85" fmla="*/ 60 h 109"/>
                  <a:gd name="T86" fmla="*/ 11 w 99"/>
                  <a:gd name="T87" fmla="*/ 44 h 109"/>
                  <a:gd name="T88" fmla="*/ 19 w 99"/>
                  <a:gd name="T89" fmla="*/ 27 h 109"/>
                  <a:gd name="T90" fmla="*/ 38 w 99"/>
                  <a:gd name="T91" fmla="*/ 14 h 109"/>
                  <a:gd name="T92" fmla="*/ 58 w 99"/>
                  <a:gd name="T93" fmla="*/ 5 h 109"/>
                  <a:gd name="T94" fmla="*/ 80 w 99"/>
                  <a:gd name="T95" fmla="*/ 0 h 109"/>
                  <a:gd name="T96" fmla="*/ 99 w 99"/>
                  <a:gd name="T97" fmla="*/ 0 h 109"/>
                  <a:gd name="T98" fmla="*/ 115 w 99"/>
                  <a:gd name="T99" fmla="*/ 3 h 109"/>
                  <a:gd name="T100" fmla="*/ 137 w 99"/>
                  <a:gd name="T101" fmla="*/ 14 h 109"/>
                  <a:gd name="T102" fmla="*/ 168 w 99"/>
                  <a:gd name="T103" fmla="*/ 33 h 109"/>
                  <a:gd name="T104" fmla="*/ 195 w 99"/>
                  <a:gd name="T105" fmla="*/ 55 h 109"/>
                  <a:gd name="T106" fmla="*/ 220 w 99"/>
                  <a:gd name="T107" fmla="*/ 69 h 109"/>
                  <a:gd name="T108" fmla="*/ 239 w 99"/>
                  <a:gd name="T109" fmla="*/ 77 h 109"/>
                  <a:gd name="T110" fmla="*/ 258 w 99"/>
                  <a:gd name="T111" fmla="*/ 85 h 1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09">
                    <a:moveTo>
                      <a:pt x="94" y="31"/>
                    </a:moveTo>
                    <a:lnTo>
                      <a:pt x="99" y="32"/>
                    </a:lnTo>
                    <a:lnTo>
                      <a:pt x="96" y="31"/>
                    </a:lnTo>
                    <a:lnTo>
                      <a:pt x="93" y="31"/>
                    </a:lnTo>
                    <a:lnTo>
                      <a:pt x="87" y="28"/>
                    </a:lnTo>
                    <a:lnTo>
                      <a:pt x="80" y="25"/>
                    </a:lnTo>
                    <a:lnTo>
                      <a:pt x="70" y="20"/>
                    </a:lnTo>
                    <a:lnTo>
                      <a:pt x="60" y="12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0" y="2"/>
                    </a:lnTo>
                    <a:lnTo>
                      <a:pt x="12" y="6"/>
                    </a:lnTo>
                    <a:lnTo>
                      <a:pt x="7" y="11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1" y="49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2" y="72"/>
                    </a:lnTo>
                    <a:lnTo>
                      <a:pt x="22" y="83"/>
                    </a:lnTo>
                    <a:lnTo>
                      <a:pt x="34" y="93"/>
                    </a:lnTo>
                    <a:lnTo>
                      <a:pt x="46" y="100"/>
                    </a:lnTo>
                    <a:lnTo>
                      <a:pt x="60" y="107"/>
                    </a:lnTo>
                    <a:lnTo>
                      <a:pt x="62" y="109"/>
                    </a:lnTo>
                    <a:lnTo>
                      <a:pt x="56" y="107"/>
                    </a:lnTo>
                    <a:lnTo>
                      <a:pt x="45" y="100"/>
                    </a:lnTo>
                    <a:lnTo>
                      <a:pt x="43" y="100"/>
                    </a:lnTo>
                    <a:lnTo>
                      <a:pt x="40" y="98"/>
                    </a:lnTo>
                    <a:lnTo>
                      <a:pt x="27" y="87"/>
                    </a:lnTo>
                    <a:lnTo>
                      <a:pt x="15" y="77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6" y="64"/>
                    </a:lnTo>
                    <a:lnTo>
                      <a:pt x="2" y="58"/>
                    </a:lnTo>
                    <a:lnTo>
                      <a:pt x="1" y="53"/>
                    </a:lnTo>
                    <a:lnTo>
                      <a:pt x="0" y="48"/>
                    </a:lnTo>
                    <a:lnTo>
                      <a:pt x="1" y="36"/>
                    </a:lnTo>
                    <a:lnTo>
                      <a:pt x="1" y="30"/>
                    </a:lnTo>
                    <a:lnTo>
                      <a:pt x="2" y="22"/>
                    </a:lnTo>
                    <a:lnTo>
                      <a:pt x="4" y="16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1"/>
                    </a:lnTo>
                    <a:lnTo>
                      <a:pt x="50" y="5"/>
                    </a:lnTo>
                    <a:lnTo>
                      <a:pt x="61" y="12"/>
                    </a:lnTo>
                    <a:lnTo>
                      <a:pt x="71" y="20"/>
                    </a:lnTo>
                    <a:lnTo>
                      <a:pt x="80" y="25"/>
                    </a:lnTo>
                    <a:lnTo>
                      <a:pt x="87" y="28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4" name="Freeform 717"/>
              <p:cNvSpPr>
                <a:spLocks/>
              </p:cNvSpPr>
              <p:nvPr/>
            </p:nvSpPr>
            <p:spPr bwMode="auto">
              <a:xfrm>
                <a:off x="1713" y="1143"/>
                <a:ext cx="266" cy="258"/>
              </a:xfrm>
              <a:custGeom>
                <a:avLst/>
                <a:gdLst>
                  <a:gd name="T0" fmla="*/ 250 w 97"/>
                  <a:gd name="T1" fmla="*/ 91 h 94"/>
                  <a:gd name="T2" fmla="*/ 252 w 97"/>
                  <a:gd name="T3" fmla="*/ 91 h 94"/>
                  <a:gd name="T4" fmla="*/ 266 w 97"/>
                  <a:gd name="T5" fmla="*/ 96 h 94"/>
                  <a:gd name="T6" fmla="*/ 252 w 97"/>
                  <a:gd name="T7" fmla="*/ 93 h 94"/>
                  <a:gd name="T8" fmla="*/ 250 w 97"/>
                  <a:gd name="T9" fmla="*/ 91 h 94"/>
                  <a:gd name="T10" fmla="*/ 233 w 97"/>
                  <a:gd name="T11" fmla="*/ 82 h 94"/>
                  <a:gd name="T12" fmla="*/ 189 w 97"/>
                  <a:gd name="T13" fmla="*/ 60 h 94"/>
                  <a:gd name="T14" fmla="*/ 162 w 97"/>
                  <a:gd name="T15" fmla="*/ 41 h 94"/>
                  <a:gd name="T16" fmla="*/ 129 w 97"/>
                  <a:gd name="T17" fmla="*/ 22 h 94"/>
                  <a:gd name="T18" fmla="*/ 112 w 97"/>
                  <a:gd name="T19" fmla="*/ 14 h 94"/>
                  <a:gd name="T20" fmla="*/ 96 w 97"/>
                  <a:gd name="T21" fmla="*/ 8 h 94"/>
                  <a:gd name="T22" fmla="*/ 77 w 97"/>
                  <a:gd name="T23" fmla="*/ 5 h 94"/>
                  <a:gd name="T24" fmla="*/ 55 w 97"/>
                  <a:gd name="T25" fmla="*/ 5 h 94"/>
                  <a:gd name="T26" fmla="*/ 44 w 97"/>
                  <a:gd name="T27" fmla="*/ 0 h 94"/>
                  <a:gd name="T28" fmla="*/ 36 w 97"/>
                  <a:gd name="T29" fmla="*/ 5 h 94"/>
                  <a:gd name="T30" fmla="*/ 27 w 97"/>
                  <a:gd name="T31" fmla="*/ 8 h 94"/>
                  <a:gd name="T32" fmla="*/ 22 w 97"/>
                  <a:gd name="T33" fmla="*/ 14 h 94"/>
                  <a:gd name="T34" fmla="*/ 14 w 97"/>
                  <a:gd name="T35" fmla="*/ 33 h 94"/>
                  <a:gd name="T36" fmla="*/ 8 w 97"/>
                  <a:gd name="T37" fmla="*/ 49 h 94"/>
                  <a:gd name="T38" fmla="*/ 3 w 97"/>
                  <a:gd name="T39" fmla="*/ 66 h 94"/>
                  <a:gd name="T40" fmla="*/ 0 w 97"/>
                  <a:gd name="T41" fmla="*/ 82 h 94"/>
                  <a:gd name="T42" fmla="*/ 3 w 97"/>
                  <a:gd name="T43" fmla="*/ 102 h 94"/>
                  <a:gd name="T44" fmla="*/ 8 w 97"/>
                  <a:gd name="T45" fmla="*/ 113 h 94"/>
                  <a:gd name="T46" fmla="*/ 16 w 97"/>
                  <a:gd name="T47" fmla="*/ 137 h 94"/>
                  <a:gd name="T48" fmla="*/ 27 w 97"/>
                  <a:gd name="T49" fmla="*/ 154 h 94"/>
                  <a:gd name="T50" fmla="*/ 41 w 97"/>
                  <a:gd name="T51" fmla="*/ 167 h 94"/>
                  <a:gd name="T52" fmla="*/ 71 w 97"/>
                  <a:gd name="T53" fmla="*/ 195 h 94"/>
                  <a:gd name="T54" fmla="*/ 99 w 97"/>
                  <a:gd name="T55" fmla="*/ 222 h 94"/>
                  <a:gd name="T56" fmla="*/ 129 w 97"/>
                  <a:gd name="T57" fmla="*/ 247 h 94"/>
                  <a:gd name="T58" fmla="*/ 140 w 97"/>
                  <a:gd name="T59" fmla="*/ 250 h 94"/>
                  <a:gd name="T60" fmla="*/ 154 w 97"/>
                  <a:gd name="T61" fmla="*/ 253 h 94"/>
                  <a:gd name="T62" fmla="*/ 167 w 97"/>
                  <a:gd name="T63" fmla="*/ 258 h 94"/>
                  <a:gd name="T64" fmla="*/ 176 w 97"/>
                  <a:gd name="T65" fmla="*/ 253 h 94"/>
                  <a:gd name="T66" fmla="*/ 170 w 97"/>
                  <a:gd name="T67" fmla="*/ 258 h 94"/>
                  <a:gd name="T68" fmla="*/ 156 w 97"/>
                  <a:gd name="T69" fmla="*/ 258 h 94"/>
                  <a:gd name="T70" fmla="*/ 143 w 97"/>
                  <a:gd name="T71" fmla="*/ 253 h 94"/>
                  <a:gd name="T72" fmla="*/ 126 w 97"/>
                  <a:gd name="T73" fmla="*/ 247 h 94"/>
                  <a:gd name="T74" fmla="*/ 112 w 97"/>
                  <a:gd name="T75" fmla="*/ 236 h 94"/>
                  <a:gd name="T76" fmla="*/ 82 w 97"/>
                  <a:gd name="T77" fmla="*/ 209 h 94"/>
                  <a:gd name="T78" fmla="*/ 36 w 97"/>
                  <a:gd name="T79" fmla="*/ 165 h 94"/>
                  <a:gd name="T80" fmla="*/ 25 w 97"/>
                  <a:gd name="T81" fmla="*/ 151 h 94"/>
                  <a:gd name="T82" fmla="*/ 14 w 97"/>
                  <a:gd name="T83" fmla="*/ 134 h 94"/>
                  <a:gd name="T84" fmla="*/ 3 w 97"/>
                  <a:gd name="T85" fmla="*/ 110 h 94"/>
                  <a:gd name="T86" fmla="*/ 0 w 97"/>
                  <a:gd name="T87" fmla="*/ 96 h 94"/>
                  <a:gd name="T88" fmla="*/ 0 w 97"/>
                  <a:gd name="T89" fmla="*/ 80 h 94"/>
                  <a:gd name="T90" fmla="*/ 0 w 97"/>
                  <a:gd name="T91" fmla="*/ 63 h 94"/>
                  <a:gd name="T92" fmla="*/ 8 w 97"/>
                  <a:gd name="T93" fmla="*/ 47 h 94"/>
                  <a:gd name="T94" fmla="*/ 14 w 97"/>
                  <a:gd name="T95" fmla="*/ 25 h 94"/>
                  <a:gd name="T96" fmla="*/ 25 w 97"/>
                  <a:gd name="T97" fmla="*/ 11 h 94"/>
                  <a:gd name="T98" fmla="*/ 30 w 97"/>
                  <a:gd name="T99" fmla="*/ 5 h 94"/>
                  <a:gd name="T100" fmla="*/ 38 w 97"/>
                  <a:gd name="T101" fmla="*/ 0 h 94"/>
                  <a:gd name="T102" fmla="*/ 49 w 97"/>
                  <a:gd name="T103" fmla="*/ 0 h 94"/>
                  <a:gd name="T104" fmla="*/ 58 w 97"/>
                  <a:gd name="T105" fmla="*/ 0 h 94"/>
                  <a:gd name="T106" fmla="*/ 80 w 97"/>
                  <a:gd name="T107" fmla="*/ 5 h 94"/>
                  <a:gd name="T108" fmla="*/ 99 w 97"/>
                  <a:gd name="T109" fmla="*/ 8 h 94"/>
                  <a:gd name="T110" fmla="*/ 115 w 97"/>
                  <a:gd name="T111" fmla="*/ 14 h 94"/>
                  <a:gd name="T112" fmla="*/ 134 w 97"/>
                  <a:gd name="T113" fmla="*/ 22 h 94"/>
                  <a:gd name="T114" fmla="*/ 192 w 97"/>
                  <a:gd name="T115" fmla="*/ 60 h 94"/>
                  <a:gd name="T116" fmla="*/ 233 w 97"/>
                  <a:gd name="T117" fmla="*/ 82 h 94"/>
                  <a:gd name="T118" fmla="*/ 250 w 97"/>
                  <a:gd name="T119" fmla="*/ 91 h 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" h="94">
                    <a:moveTo>
                      <a:pt x="91" y="33"/>
                    </a:moveTo>
                    <a:lnTo>
                      <a:pt x="92" y="33"/>
                    </a:lnTo>
                    <a:lnTo>
                      <a:pt x="97" y="35"/>
                    </a:lnTo>
                    <a:lnTo>
                      <a:pt x="92" y="34"/>
                    </a:lnTo>
                    <a:lnTo>
                      <a:pt x="91" y="33"/>
                    </a:lnTo>
                    <a:lnTo>
                      <a:pt x="85" y="30"/>
                    </a:lnTo>
                    <a:lnTo>
                      <a:pt x="69" y="22"/>
                    </a:lnTo>
                    <a:lnTo>
                      <a:pt x="59" y="15"/>
                    </a:lnTo>
                    <a:lnTo>
                      <a:pt x="47" y="8"/>
                    </a:lnTo>
                    <a:lnTo>
                      <a:pt x="41" y="5"/>
                    </a:lnTo>
                    <a:lnTo>
                      <a:pt x="35" y="3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12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1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5" y="61"/>
                    </a:lnTo>
                    <a:lnTo>
                      <a:pt x="26" y="71"/>
                    </a:lnTo>
                    <a:lnTo>
                      <a:pt x="36" y="81"/>
                    </a:lnTo>
                    <a:lnTo>
                      <a:pt x="47" y="90"/>
                    </a:lnTo>
                    <a:lnTo>
                      <a:pt x="51" y="91"/>
                    </a:lnTo>
                    <a:lnTo>
                      <a:pt x="56" y="92"/>
                    </a:lnTo>
                    <a:lnTo>
                      <a:pt x="61" y="94"/>
                    </a:lnTo>
                    <a:lnTo>
                      <a:pt x="64" y="92"/>
                    </a:lnTo>
                    <a:lnTo>
                      <a:pt x="62" y="94"/>
                    </a:lnTo>
                    <a:lnTo>
                      <a:pt x="57" y="94"/>
                    </a:lnTo>
                    <a:lnTo>
                      <a:pt x="52" y="92"/>
                    </a:lnTo>
                    <a:lnTo>
                      <a:pt x="46" y="90"/>
                    </a:lnTo>
                    <a:lnTo>
                      <a:pt x="41" y="86"/>
                    </a:lnTo>
                    <a:lnTo>
                      <a:pt x="30" y="76"/>
                    </a:lnTo>
                    <a:lnTo>
                      <a:pt x="13" y="60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1" y="40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5" y="9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9" y="8"/>
                    </a:lnTo>
                    <a:lnTo>
                      <a:pt x="70" y="22"/>
                    </a:lnTo>
                    <a:lnTo>
                      <a:pt x="85" y="3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5" name="Freeform 718"/>
              <p:cNvSpPr>
                <a:spLocks/>
              </p:cNvSpPr>
              <p:nvPr/>
            </p:nvSpPr>
            <p:spPr bwMode="auto">
              <a:xfrm>
                <a:off x="1748" y="1168"/>
                <a:ext cx="231" cy="123"/>
              </a:xfrm>
              <a:custGeom>
                <a:avLst/>
                <a:gdLst>
                  <a:gd name="T0" fmla="*/ 220 w 84"/>
                  <a:gd name="T1" fmla="*/ 87 h 45"/>
                  <a:gd name="T2" fmla="*/ 231 w 84"/>
                  <a:gd name="T3" fmla="*/ 93 h 45"/>
                  <a:gd name="T4" fmla="*/ 220 w 84"/>
                  <a:gd name="T5" fmla="*/ 93 h 45"/>
                  <a:gd name="T6" fmla="*/ 206 w 84"/>
                  <a:gd name="T7" fmla="*/ 87 h 45"/>
                  <a:gd name="T8" fmla="*/ 182 w 84"/>
                  <a:gd name="T9" fmla="*/ 79 h 45"/>
                  <a:gd name="T10" fmla="*/ 143 w 84"/>
                  <a:gd name="T11" fmla="*/ 63 h 45"/>
                  <a:gd name="T12" fmla="*/ 121 w 84"/>
                  <a:gd name="T13" fmla="*/ 49 h 45"/>
                  <a:gd name="T14" fmla="*/ 105 w 84"/>
                  <a:gd name="T15" fmla="*/ 30 h 45"/>
                  <a:gd name="T16" fmla="*/ 85 w 84"/>
                  <a:gd name="T17" fmla="*/ 16 h 45"/>
                  <a:gd name="T18" fmla="*/ 63 w 84"/>
                  <a:gd name="T19" fmla="*/ 8 h 45"/>
                  <a:gd name="T20" fmla="*/ 44 w 84"/>
                  <a:gd name="T21" fmla="*/ 3 h 45"/>
                  <a:gd name="T22" fmla="*/ 36 w 84"/>
                  <a:gd name="T23" fmla="*/ 3 h 45"/>
                  <a:gd name="T24" fmla="*/ 28 w 84"/>
                  <a:gd name="T25" fmla="*/ 8 h 45"/>
                  <a:gd name="T26" fmla="*/ 14 w 84"/>
                  <a:gd name="T27" fmla="*/ 16 h 45"/>
                  <a:gd name="T28" fmla="*/ 6 w 84"/>
                  <a:gd name="T29" fmla="*/ 27 h 45"/>
                  <a:gd name="T30" fmla="*/ 3 w 84"/>
                  <a:gd name="T31" fmla="*/ 38 h 45"/>
                  <a:gd name="T32" fmla="*/ 3 w 84"/>
                  <a:gd name="T33" fmla="*/ 44 h 45"/>
                  <a:gd name="T34" fmla="*/ 6 w 84"/>
                  <a:gd name="T35" fmla="*/ 57 h 45"/>
                  <a:gd name="T36" fmla="*/ 17 w 84"/>
                  <a:gd name="T37" fmla="*/ 79 h 45"/>
                  <a:gd name="T38" fmla="*/ 30 w 84"/>
                  <a:gd name="T39" fmla="*/ 98 h 45"/>
                  <a:gd name="T40" fmla="*/ 47 w 84"/>
                  <a:gd name="T41" fmla="*/ 123 h 45"/>
                  <a:gd name="T42" fmla="*/ 30 w 84"/>
                  <a:gd name="T43" fmla="*/ 98 h 45"/>
                  <a:gd name="T44" fmla="*/ 28 w 84"/>
                  <a:gd name="T45" fmla="*/ 98 h 45"/>
                  <a:gd name="T46" fmla="*/ 22 w 84"/>
                  <a:gd name="T47" fmla="*/ 93 h 45"/>
                  <a:gd name="T48" fmla="*/ 8 w 84"/>
                  <a:gd name="T49" fmla="*/ 68 h 45"/>
                  <a:gd name="T50" fmla="*/ 0 w 84"/>
                  <a:gd name="T51" fmla="*/ 44 h 45"/>
                  <a:gd name="T52" fmla="*/ 0 w 84"/>
                  <a:gd name="T53" fmla="*/ 38 h 45"/>
                  <a:gd name="T54" fmla="*/ 3 w 84"/>
                  <a:gd name="T55" fmla="*/ 30 h 45"/>
                  <a:gd name="T56" fmla="*/ 6 w 84"/>
                  <a:gd name="T57" fmla="*/ 22 h 45"/>
                  <a:gd name="T58" fmla="*/ 17 w 84"/>
                  <a:gd name="T59" fmla="*/ 14 h 45"/>
                  <a:gd name="T60" fmla="*/ 30 w 84"/>
                  <a:gd name="T61" fmla="*/ 3 h 45"/>
                  <a:gd name="T62" fmla="*/ 36 w 84"/>
                  <a:gd name="T63" fmla="*/ 0 h 45"/>
                  <a:gd name="T64" fmla="*/ 47 w 84"/>
                  <a:gd name="T65" fmla="*/ 0 h 45"/>
                  <a:gd name="T66" fmla="*/ 66 w 84"/>
                  <a:gd name="T67" fmla="*/ 8 h 45"/>
                  <a:gd name="T68" fmla="*/ 88 w 84"/>
                  <a:gd name="T69" fmla="*/ 16 h 45"/>
                  <a:gd name="T70" fmla="*/ 107 w 84"/>
                  <a:gd name="T71" fmla="*/ 30 h 45"/>
                  <a:gd name="T72" fmla="*/ 127 w 84"/>
                  <a:gd name="T73" fmla="*/ 49 h 45"/>
                  <a:gd name="T74" fmla="*/ 146 w 84"/>
                  <a:gd name="T75" fmla="*/ 63 h 45"/>
                  <a:gd name="T76" fmla="*/ 182 w 84"/>
                  <a:gd name="T77" fmla="*/ 79 h 45"/>
                  <a:gd name="T78" fmla="*/ 206 w 84"/>
                  <a:gd name="T79" fmla="*/ 87 h 45"/>
                  <a:gd name="T80" fmla="*/ 220 w 84"/>
                  <a:gd name="T81" fmla="*/ 87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4" h="45">
                    <a:moveTo>
                      <a:pt x="80" y="32"/>
                    </a:moveTo>
                    <a:lnTo>
                      <a:pt x="84" y="34"/>
                    </a:lnTo>
                    <a:lnTo>
                      <a:pt x="80" y="34"/>
                    </a:lnTo>
                    <a:lnTo>
                      <a:pt x="75" y="32"/>
                    </a:lnTo>
                    <a:lnTo>
                      <a:pt x="66" y="29"/>
                    </a:lnTo>
                    <a:lnTo>
                      <a:pt x="52" y="23"/>
                    </a:lnTo>
                    <a:lnTo>
                      <a:pt x="44" y="18"/>
                    </a:lnTo>
                    <a:lnTo>
                      <a:pt x="38" y="11"/>
                    </a:lnTo>
                    <a:lnTo>
                      <a:pt x="31" y="6"/>
                    </a:lnTo>
                    <a:lnTo>
                      <a:pt x="23" y="3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11" y="36"/>
                    </a:lnTo>
                    <a:lnTo>
                      <a:pt x="17" y="45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3" y="2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32" y="6"/>
                    </a:lnTo>
                    <a:lnTo>
                      <a:pt x="39" y="11"/>
                    </a:lnTo>
                    <a:lnTo>
                      <a:pt x="46" y="18"/>
                    </a:lnTo>
                    <a:lnTo>
                      <a:pt x="53" y="23"/>
                    </a:lnTo>
                    <a:lnTo>
                      <a:pt x="66" y="29"/>
                    </a:lnTo>
                    <a:lnTo>
                      <a:pt x="75" y="32"/>
                    </a:lnTo>
                    <a:lnTo>
                      <a:pt x="8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6" name="Freeform 719"/>
              <p:cNvSpPr>
                <a:spLocks/>
              </p:cNvSpPr>
              <p:nvPr/>
            </p:nvSpPr>
            <p:spPr bwMode="auto">
              <a:xfrm>
                <a:off x="1809" y="1308"/>
                <a:ext cx="123" cy="38"/>
              </a:xfrm>
              <a:custGeom>
                <a:avLst/>
                <a:gdLst>
                  <a:gd name="T0" fmla="*/ 120 w 45"/>
                  <a:gd name="T1" fmla="*/ 38 h 14"/>
                  <a:gd name="T2" fmla="*/ 123 w 45"/>
                  <a:gd name="T3" fmla="*/ 38 h 14"/>
                  <a:gd name="T4" fmla="*/ 120 w 45"/>
                  <a:gd name="T5" fmla="*/ 38 h 14"/>
                  <a:gd name="T6" fmla="*/ 101 w 45"/>
                  <a:gd name="T7" fmla="*/ 38 h 14"/>
                  <a:gd name="T8" fmla="*/ 71 w 45"/>
                  <a:gd name="T9" fmla="*/ 38 h 14"/>
                  <a:gd name="T10" fmla="*/ 38 w 45"/>
                  <a:gd name="T11" fmla="*/ 30 h 14"/>
                  <a:gd name="T12" fmla="*/ 30 w 45"/>
                  <a:gd name="T13" fmla="*/ 27 h 14"/>
                  <a:gd name="T14" fmla="*/ 27 w 45"/>
                  <a:gd name="T15" fmla="*/ 24 h 14"/>
                  <a:gd name="T16" fmla="*/ 27 w 45"/>
                  <a:gd name="T17" fmla="*/ 22 h 14"/>
                  <a:gd name="T18" fmla="*/ 19 w 45"/>
                  <a:gd name="T19" fmla="*/ 16 h 14"/>
                  <a:gd name="T20" fmla="*/ 11 w 45"/>
                  <a:gd name="T21" fmla="*/ 3 h 14"/>
                  <a:gd name="T22" fmla="*/ 0 w 45"/>
                  <a:gd name="T23" fmla="*/ 0 h 14"/>
                  <a:gd name="T24" fmla="*/ 11 w 45"/>
                  <a:gd name="T25" fmla="*/ 3 h 14"/>
                  <a:gd name="T26" fmla="*/ 30 w 45"/>
                  <a:gd name="T27" fmla="*/ 22 h 14"/>
                  <a:gd name="T28" fmla="*/ 30 w 45"/>
                  <a:gd name="T29" fmla="*/ 24 h 14"/>
                  <a:gd name="T30" fmla="*/ 30 w 45"/>
                  <a:gd name="T31" fmla="*/ 27 h 14"/>
                  <a:gd name="T32" fmla="*/ 41 w 45"/>
                  <a:gd name="T33" fmla="*/ 30 h 14"/>
                  <a:gd name="T34" fmla="*/ 71 w 45"/>
                  <a:gd name="T35" fmla="*/ 35 h 14"/>
                  <a:gd name="T36" fmla="*/ 101 w 45"/>
                  <a:gd name="T37" fmla="*/ 38 h 14"/>
                  <a:gd name="T38" fmla="*/ 120 w 45"/>
                  <a:gd name="T39" fmla="*/ 38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" h="14">
                    <a:moveTo>
                      <a:pt x="44" y="14"/>
                    </a:moveTo>
                    <a:lnTo>
                      <a:pt x="45" y="14"/>
                    </a:lnTo>
                    <a:lnTo>
                      <a:pt x="44" y="14"/>
                    </a:lnTo>
                    <a:lnTo>
                      <a:pt x="37" y="14"/>
                    </a:lnTo>
                    <a:lnTo>
                      <a:pt x="26" y="14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5" y="11"/>
                    </a:lnTo>
                    <a:lnTo>
                      <a:pt x="26" y="13"/>
                    </a:lnTo>
                    <a:lnTo>
                      <a:pt x="37" y="14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7" name="Freeform 720"/>
              <p:cNvSpPr>
                <a:spLocks/>
              </p:cNvSpPr>
              <p:nvPr/>
            </p:nvSpPr>
            <p:spPr bwMode="auto">
              <a:xfrm>
                <a:off x="1754" y="1264"/>
                <a:ext cx="167" cy="101"/>
              </a:xfrm>
              <a:custGeom>
                <a:avLst/>
                <a:gdLst>
                  <a:gd name="T0" fmla="*/ 162 w 61"/>
                  <a:gd name="T1" fmla="*/ 101 h 37"/>
                  <a:gd name="T2" fmla="*/ 164 w 61"/>
                  <a:gd name="T3" fmla="*/ 101 h 37"/>
                  <a:gd name="T4" fmla="*/ 167 w 61"/>
                  <a:gd name="T5" fmla="*/ 101 h 37"/>
                  <a:gd name="T6" fmla="*/ 164 w 61"/>
                  <a:gd name="T7" fmla="*/ 101 h 37"/>
                  <a:gd name="T8" fmla="*/ 162 w 61"/>
                  <a:gd name="T9" fmla="*/ 101 h 37"/>
                  <a:gd name="T10" fmla="*/ 137 w 61"/>
                  <a:gd name="T11" fmla="*/ 101 h 37"/>
                  <a:gd name="T12" fmla="*/ 112 w 61"/>
                  <a:gd name="T13" fmla="*/ 98 h 37"/>
                  <a:gd name="T14" fmla="*/ 85 w 61"/>
                  <a:gd name="T15" fmla="*/ 93 h 37"/>
                  <a:gd name="T16" fmla="*/ 74 w 61"/>
                  <a:gd name="T17" fmla="*/ 87 h 37"/>
                  <a:gd name="T18" fmla="*/ 60 w 61"/>
                  <a:gd name="T19" fmla="*/ 82 h 37"/>
                  <a:gd name="T20" fmla="*/ 44 w 61"/>
                  <a:gd name="T21" fmla="*/ 66 h 37"/>
                  <a:gd name="T22" fmla="*/ 36 w 61"/>
                  <a:gd name="T23" fmla="*/ 55 h 37"/>
                  <a:gd name="T24" fmla="*/ 30 w 61"/>
                  <a:gd name="T25" fmla="*/ 46 h 37"/>
                  <a:gd name="T26" fmla="*/ 11 w 61"/>
                  <a:gd name="T27" fmla="*/ 14 h 37"/>
                  <a:gd name="T28" fmla="*/ 0 w 61"/>
                  <a:gd name="T29" fmla="*/ 0 h 37"/>
                  <a:gd name="T30" fmla="*/ 11 w 61"/>
                  <a:gd name="T31" fmla="*/ 14 h 37"/>
                  <a:gd name="T32" fmla="*/ 30 w 61"/>
                  <a:gd name="T33" fmla="*/ 46 h 37"/>
                  <a:gd name="T34" fmla="*/ 36 w 61"/>
                  <a:gd name="T35" fmla="*/ 55 h 37"/>
                  <a:gd name="T36" fmla="*/ 49 w 61"/>
                  <a:gd name="T37" fmla="*/ 66 h 37"/>
                  <a:gd name="T38" fmla="*/ 66 w 61"/>
                  <a:gd name="T39" fmla="*/ 82 h 37"/>
                  <a:gd name="T40" fmla="*/ 74 w 61"/>
                  <a:gd name="T41" fmla="*/ 87 h 37"/>
                  <a:gd name="T42" fmla="*/ 88 w 61"/>
                  <a:gd name="T43" fmla="*/ 93 h 37"/>
                  <a:gd name="T44" fmla="*/ 112 w 61"/>
                  <a:gd name="T45" fmla="*/ 98 h 37"/>
                  <a:gd name="T46" fmla="*/ 137 w 61"/>
                  <a:gd name="T47" fmla="*/ 101 h 37"/>
                  <a:gd name="T48" fmla="*/ 162 w 61"/>
                  <a:gd name="T49" fmla="*/ 101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7">
                    <a:moveTo>
                      <a:pt x="59" y="37"/>
                    </a:moveTo>
                    <a:lnTo>
                      <a:pt x="60" y="37"/>
                    </a:lnTo>
                    <a:lnTo>
                      <a:pt x="61" y="37"/>
                    </a:lnTo>
                    <a:lnTo>
                      <a:pt x="60" y="37"/>
                    </a:lnTo>
                    <a:lnTo>
                      <a:pt x="59" y="37"/>
                    </a:lnTo>
                    <a:lnTo>
                      <a:pt x="50" y="37"/>
                    </a:lnTo>
                    <a:lnTo>
                      <a:pt x="41" y="36"/>
                    </a:lnTo>
                    <a:lnTo>
                      <a:pt x="31" y="34"/>
                    </a:lnTo>
                    <a:lnTo>
                      <a:pt x="27" y="32"/>
                    </a:lnTo>
                    <a:lnTo>
                      <a:pt x="22" y="30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7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8" y="24"/>
                    </a:lnTo>
                    <a:lnTo>
                      <a:pt x="24" y="30"/>
                    </a:lnTo>
                    <a:lnTo>
                      <a:pt x="27" y="32"/>
                    </a:lnTo>
                    <a:lnTo>
                      <a:pt x="32" y="34"/>
                    </a:lnTo>
                    <a:lnTo>
                      <a:pt x="41" y="36"/>
                    </a:lnTo>
                    <a:lnTo>
                      <a:pt x="50" y="37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8" name="Freeform 721"/>
              <p:cNvSpPr>
                <a:spLocks/>
              </p:cNvSpPr>
              <p:nvPr/>
            </p:nvSpPr>
            <p:spPr bwMode="auto">
              <a:xfrm>
                <a:off x="1842" y="1374"/>
                <a:ext cx="52" cy="13"/>
              </a:xfrm>
              <a:custGeom>
                <a:avLst/>
                <a:gdLst>
                  <a:gd name="T0" fmla="*/ 49 w 19"/>
                  <a:gd name="T1" fmla="*/ 8 h 5"/>
                  <a:gd name="T2" fmla="*/ 52 w 19"/>
                  <a:gd name="T3" fmla="*/ 8 h 5"/>
                  <a:gd name="T4" fmla="*/ 52 w 19"/>
                  <a:gd name="T5" fmla="*/ 13 h 5"/>
                  <a:gd name="T6" fmla="*/ 49 w 19"/>
                  <a:gd name="T7" fmla="*/ 13 h 5"/>
                  <a:gd name="T8" fmla="*/ 47 w 19"/>
                  <a:gd name="T9" fmla="*/ 13 h 5"/>
                  <a:gd name="T10" fmla="*/ 33 w 19"/>
                  <a:gd name="T11" fmla="*/ 8 h 5"/>
                  <a:gd name="T12" fmla="*/ 14 w 19"/>
                  <a:gd name="T13" fmla="*/ 3 h 5"/>
                  <a:gd name="T14" fmla="*/ 5 w 19"/>
                  <a:gd name="T15" fmla="*/ 0 h 5"/>
                  <a:gd name="T16" fmla="*/ 0 w 19"/>
                  <a:gd name="T17" fmla="*/ 0 h 5"/>
                  <a:gd name="T18" fmla="*/ 5 w 19"/>
                  <a:gd name="T19" fmla="*/ 0 h 5"/>
                  <a:gd name="T20" fmla="*/ 14 w 19"/>
                  <a:gd name="T21" fmla="*/ 3 h 5"/>
                  <a:gd name="T22" fmla="*/ 33 w 19"/>
                  <a:gd name="T23" fmla="*/ 8 h 5"/>
                  <a:gd name="T24" fmla="*/ 47 w 19"/>
                  <a:gd name="T25" fmla="*/ 13 h 5"/>
                  <a:gd name="T26" fmla="*/ 49 w 19"/>
                  <a:gd name="T27" fmla="*/ 8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5">
                    <a:moveTo>
                      <a:pt x="18" y="3"/>
                    </a:moveTo>
                    <a:lnTo>
                      <a:pt x="19" y="3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2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2" y="3"/>
                    </a:lnTo>
                    <a:lnTo>
                      <a:pt x="17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49" name="Freeform 722"/>
              <p:cNvSpPr>
                <a:spLocks/>
              </p:cNvSpPr>
              <p:nvPr/>
            </p:nvSpPr>
            <p:spPr bwMode="auto">
              <a:xfrm>
                <a:off x="1735" y="1250"/>
                <a:ext cx="27" cy="47"/>
              </a:xfrm>
              <a:custGeom>
                <a:avLst/>
                <a:gdLst>
                  <a:gd name="T0" fmla="*/ 22 w 10"/>
                  <a:gd name="T1" fmla="*/ 47 h 17"/>
                  <a:gd name="T2" fmla="*/ 27 w 10"/>
                  <a:gd name="T3" fmla="*/ 47 h 17"/>
                  <a:gd name="T4" fmla="*/ 22 w 10"/>
                  <a:gd name="T5" fmla="*/ 47 h 17"/>
                  <a:gd name="T6" fmla="*/ 5 w 10"/>
                  <a:gd name="T7" fmla="*/ 14 h 17"/>
                  <a:gd name="T8" fmla="*/ 0 w 10"/>
                  <a:gd name="T9" fmla="*/ 3 h 17"/>
                  <a:gd name="T10" fmla="*/ 0 w 10"/>
                  <a:gd name="T11" fmla="*/ 0 h 17"/>
                  <a:gd name="T12" fmla="*/ 3 w 10"/>
                  <a:gd name="T13" fmla="*/ 3 h 17"/>
                  <a:gd name="T14" fmla="*/ 5 w 10"/>
                  <a:gd name="T15" fmla="*/ 14 h 17"/>
                  <a:gd name="T16" fmla="*/ 22 w 10"/>
                  <a:gd name="T17" fmla="*/ 4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7">
                    <a:moveTo>
                      <a:pt x="8" y="17"/>
                    </a:moveTo>
                    <a:lnTo>
                      <a:pt x="10" y="17"/>
                    </a:lnTo>
                    <a:lnTo>
                      <a:pt x="8" y="17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50" name="Freeform 723"/>
              <p:cNvSpPr>
                <a:spLocks/>
              </p:cNvSpPr>
              <p:nvPr/>
            </p:nvSpPr>
            <p:spPr bwMode="auto">
              <a:xfrm>
                <a:off x="1729" y="1154"/>
                <a:ext cx="28" cy="85"/>
              </a:xfrm>
              <a:custGeom>
                <a:avLst/>
                <a:gdLst>
                  <a:gd name="T0" fmla="*/ 11 w 10"/>
                  <a:gd name="T1" fmla="*/ 85 h 31"/>
                  <a:gd name="T2" fmla="*/ 6 w 10"/>
                  <a:gd name="T3" fmla="*/ 77 h 31"/>
                  <a:gd name="T4" fmla="*/ 0 w 10"/>
                  <a:gd name="T5" fmla="*/ 66 h 31"/>
                  <a:gd name="T6" fmla="*/ 0 w 10"/>
                  <a:gd name="T7" fmla="*/ 52 h 31"/>
                  <a:gd name="T8" fmla="*/ 8 w 10"/>
                  <a:gd name="T9" fmla="*/ 30 h 31"/>
                  <a:gd name="T10" fmla="*/ 11 w 10"/>
                  <a:gd name="T11" fmla="*/ 22 h 31"/>
                  <a:gd name="T12" fmla="*/ 14 w 10"/>
                  <a:gd name="T13" fmla="*/ 14 h 31"/>
                  <a:gd name="T14" fmla="*/ 14 w 10"/>
                  <a:gd name="T15" fmla="*/ 11 h 31"/>
                  <a:gd name="T16" fmla="*/ 22 w 10"/>
                  <a:gd name="T17" fmla="*/ 3 h 31"/>
                  <a:gd name="T18" fmla="*/ 28 w 10"/>
                  <a:gd name="T19" fmla="*/ 0 h 31"/>
                  <a:gd name="T20" fmla="*/ 22 w 10"/>
                  <a:gd name="T21" fmla="*/ 8 h 31"/>
                  <a:gd name="T22" fmla="*/ 14 w 10"/>
                  <a:gd name="T23" fmla="*/ 14 h 31"/>
                  <a:gd name="T24" fmla="*/ 11 w 10"/>
                  <a:gd name="T25" fmla="*/ 22 h 31"/>
                  <a:gd name="T26" fmla="*/ 8 w 10"/>
                  <a:gd name="T27" fmla="*/ 30 h 31"/>
                  <a:gd name="T28" fmla="*/ 0 w 10"/>
                  <a:gd name="T29" fmla="*/ 52 h 31"/>
                  <a:gd name="T30" fmla="*/ 6 w 10"/>
                  <a:gd name="T31" fmla="*/ 66 h 31"/>
                  <a:gd name="T32" fmla="*/ 6 w 10"/>
                  <a:gd name="T33" fmla="*/ 77 h 31"/>
                  <a:gd name="T34" fmla="*/ 11 w 10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" h="31">
                    <a:moveTo>
                      <a:pt x="4" y="31"/>
                    </a:moveTo>
                    <a:lnTo>
                      <a:pt x="2" y="28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51" name="Freeform 724"/>
              <p:cNvSpPr>
                <a:spLocks/>
              </p:cNvSpPr>
              <p:nvPr/>
            </p:nvSpPr>
            <p:spPr bwMode="auto">
              <a:xfrm>
                <a:off x="1768" y="1184"/>
                <a:ext cx="205" cy="146"/>
              </a:xfrm>
              <a:custGeom>
                <a:avLst/>
                <a:gdLst>
                  <a:gd name="T0" fmla="*/ 191 w 75"/>
                  <a:gd name="T1" fmla="*/ 83 h 53"/>
                  <a:gd name="T2" fmla="*/ 194 w 75"/>
                  <a:gd name="T3" fmla="*/ 83 h 53"/>
                  <a:gd name="T4" fmla="*/ 205 w 75"/>
                  <a:gd name="T5" fmla="*/ 83 h 53"/>
                  <a:gd name="T6" fmla="*/ 194 w 75"/>
                  <a:gd name="T7" fmla="*/ 83 h 53"/>
                  <a:gd name="T8" fmla="*/ 191 w 75"/>
                  <a:gd name="T9" fmla="*/ 83 h 53"/>
                  <a:gd name="T10" fmla="*/ 178 w 75"/>
                  <a:gd name="T11" fmla="*/ 83 h 53"/>
                  <a:gd name="T12" fmla="*/ 161 w 75"/>
                  <a:gd name="T13" fmla="*/ 83 h 53"/>
                  <a:gd name="T14" fmla="*/ 139 w 75"/>
                  <a:gd name="T15" fmla="*/ 77 h 53"/>
                  <a:gd name="T16" fmla="*/ 98 w 75"/>
                  <a:gd name="T17" fmla="*/ 47 h 53"/>
                  <a:gd name="T18" fmla="*/ 74 w 75"/>
                  <a:gd name="T19" fmla="*/ 28 h 53"/>
                  <a:gd name="T20" fmla="*/ 46 w 75"/>
                  <a:gd name="T21" fmla="*/ 14 h 53"/>
                  <a:gd name="T22" fmla="*/ 30 w 75"/>
                  <a:gd name="T23" fmla="*/ 6 h 53"/>
                  <a:gd name="T24" fmla="*/ 16 w 75"/>
                  <a:gd name="T25" fmla="*/ 6 h 53"/>
                  <a:gd name="T26" fmla="*/ 11 w 75"/>
                  <a:gd name="T27" fmla="*/ 8 h 53"/>
                  <a:gd name="T28" fmla="*/ 3 w 75"/>
                  <a:gd name="T29" fmla="*/ 19 h 53"/>
                  <a:gd name="T30" fmla="*/ 3 w 75"/>
                  <a:gd name="T31" fmla="*/ 33 h 53"/>
                  <a:gd name="T32" fmla="*/ 8 w 75"/>
                  <a:gd name="T33" fmla="*/ 41 h 53"/>
                  <a:gd name="T34" fmla="*/ 14 w 75"/>
                  <a:gd name="T35" fmla="*/ 55 h 53"/>
                  <a:gd name="T36" fmla="*/ 25 w 75"/>
                  <a:gd name="T37" fmla="*/ 63 h 53"/>
                  <a:gd name="T38" fmla="*/ 57 w 75"/>
                  <a:gd name="T39" fmla="*/ 99 h 53"/>
                  <a:gd name="T40" fmla="*/ 66 w 75"/>
                  <a:gd name="T41" fmla="*/ 107 h 53"/>
                  <a:gd name="T42" fmla="*/ 82 w 75"/>
                  <a:gd name="T43" fmla="*/ 121 h 53"/>
                  <a:gd name="T44" fmla="*/ 93 w 75"/>
                  <a:gd name="T45" fmla="*/ 127 h 53"/>
                  <a:gd name="T46" fmla="*/ 107 w 75"/>
                  <a:gd name="T47" fmla="*/ 135 h 53"/>
                  <a:gd name="T48" fmla="*/ 120 w 75"/>
                  <a:gd name="T49" fmla="*/ 138 h 53"/>
                  <a:gd name="T50" fmla="*/ 137 w 75"/>
                  <a:gd name="T51" fmla="*/ 138 h 53"/>
                  <a:gd name="T52" fmla="*/ 169 w 75"/>
                  <a:gd name="T53" fmla="*/ 146 h 53"/>
                  <a:gd name="T54" fmla="*/ 134 w 75"/>
                  <a:gd name="T55" fmla="*/ 138 h 53"/>
                  <a:gd name="T56" fmla="*/ 120 w 75"/>
                  <a:gd name="T57" fmla="*/ 138 h 53"/>
                  <a:gd name="T58" fmla="*/ 107 w 75"/>
                  <a:gd name="T59" fmla="*/ 135 h 53"/>
                  <a:gd name="T60" fmla="*/ 93 w 75"/>
                  <a:gd name="T61" fmla="*/ 127 h 53"/>
                  <a:gd name="T62" fmla="*/ 74 w 75"/>
                  <a:gd name="T63" fmla="*/ 118 h 53"/>
                  <a:gd name="T64" fmla="*/ 66 w 75"/>
                  <a:gd name="T65" fmla="*/ 107 h 53"/>
                  <a:gd name="T66" fmla="*/ 55 w 75"/>
                  <a:gd name="T67" fmla="*/ 96 h 53"/>
                  <a:gd name="T68" fmla="*/ 22 w 75"/>
                  <a:gd name="T69" fmla="*/ 61 h 53"/>
                  <a:gd name="T70" fmla="*/ 14 w 75"/>
                  <a:gd name="T71" fmla="*/ 52 h 53"/>
                  <a:gd name="T72" fmla="*/ 8 w 75"/>
                  <a:gd name="T73" fmla="*/ 41 h 53"/>
                  <a:gd name="T74" fmla="*/ 0 w 75"/>
                  <a:gd name="T75" fmla="*/ 28 h 53"/>
                  <a:gd name="T76" fmla="*/ 3 w 75"/>
                  <a:gd name="T77" fmla="*/ 14 h 53"/>
                  <a:gd name="T78" fmla="*/ 3 w 75"/>
                  <a:gd name="T79" fmla="*/ 8 h 53"/>
                  <a:gd name="T80" fmla="*/ 8 w 75"/>
                  <a:gd name="T81" fmla="*/ 0 h 53"/>
                  <a:gd name="T82" fmla="*/ 14 w 75"/>
                  <a:gd name="T83" fmla="*/ 0 h 53"/>
                  <a:gd name="T84" fmla="*/ 22 w 75"/>
                  <a:gd name="T85" fmla="*/ 0 h 53"/>
                  <a:gd name="T86" fmla="*/ 46 w 75"/>
                  <a:gd name="T87" fmla="*/ 14 h 53"/>
                  <a:gd name="T88" fmla="*/ 74 w 75"/>
                  <a:gd name="T89" fmla="*/ 28 h 53"/>
                  <a:gd name="T90" fmla="*/ 98 w 75"/>
                  <a:gd name="T91" fmla="*/ 41 h 53"/>
                  <a:gd name="T92" fmla="*/ 123 w 75"/>
                  <a:gd name="T93" fmla="*/ 61 h 53"/>
                  <a:gd name="T94" fmla="*/ 139 w 75"/>
                  <a:gd name="T95" fmla="*/ 77 h 53"/>
                  <a:gd name="T96" fmla="*/ 161 w 75"/>
                  <a:gd name="T97" fmla="*/ 80 h 53"/>
                  <a:gd name="T98" fmla="*/ 178 w 75"/>
                  <a:gd name="T99" fmla="*/ 83 h 53"/>
                  <a:gd name="T100" fmla="*/ 191 w 75"/>
                  <a:gd name="T101" fmla="*/ 83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5" h="53">
                    <a:moveTo>
                      <a:pt x="70" y="30"/>
                    </a:moveTo>
                    <a:lnTo>
                      <a:pt x="71" y="30"/>
                    </a:lnTo>
                    <a:lnTo>
                      <a:pt x="75" y="30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65" y="30"/>
                    </a:lnTo>
                    <a:lnTo>
                      <a:pt x="59" y="30"/>
                    </a:lnTo>
                    <a:lnTo>
                      <a:pt x="51" y="28"/>
                    </a:lnTo>
                    <a:lnTo>
                      <a:pt x="36" y="17"/>
                    </a:lnTo>
                    <a:lnTo>
                      <a:pt x="27" y="10"/>
                    </a:lnTo>
                    <a:lnTo>
                      <a:pt x="17" y="5"/>
                    </a:lnTo>
                    <a:lnTo>
                      <a:pt x="11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9" y="23"/>
                    </a:lnTo>
                    <a:lnTo>
                      <a:pt x="21" y="36"/>
                    </a:lnTo>
                    <a:lnTo>
                      <a:pt x="24" y="39"/>
                    </a:lnTo>
                    <a:lnTo>
                      <a:pt x="30" y="44"/>
                    </a:lnTo>
                    <a:lnTo>
                      <a:pt x="34" y="46"/>
                    </a:lnTo>
                    <a:lnTo>
                      <a:pt x="39" y="49"/>
                    </a:lnTo>
                    <a:lnTo>
                      <a:pt x="44" y="50"/>
                    </a:lnTo>
                    <a:lnTo>
                      <a:pt x="50" y="50"/>
                    </a:lnTo>
                    <a:lnTo>
                      <a:pt x="62" y="53"/>
                    </a:lnTo>
                    <a:lnTo>
                      <a:pt x="49" y="50"/>
                    </a:lnTo>
                    <a:lnTo>
                      <a:pt x="44" y="50"/>
                    </a:lnTo>
                    <a:lnTo>
                      <a:pt x="39" y="49"/>
                    </a:lnTo>
                    <a:lnTo>
                      <a:pt x="34" y="46"/>
                    </a:lnTo>
                    <a:lnTo>
                      <a:pt x="27" y="43"/>
                    </a:lnTo>
                    <a:lnTo>
                      <a:pt x="24" y="39"/>
                    </a:lnTo>
                    <a:lnTo>
                      <a:pt x="20" y="35"/>
                    </a:lnTo>
                    <a:lnTo>
                      <a:pt x="8" y="22"/>
                    </a:lnTo>
                    <a:lnTo>
                      <a:pt x="5" y="19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7" y="5"/>
                    </a:lnTo>
                    <a:lnTo>
                      <a:pt x="27" y="10"/>
                    </a:lnTo>
                    <a:lnTo>
                      <a:pt x="36" y="15"/>
                    </a:lnTo>
                    <a:lnTo>
                      <a:pt x="45" y="22"/>
                    </a:lnTo>
                    <a:lnTo>
                      <a:pt x="51" y="28"/>
                    </a:lnTo>
                    <a:lnTo>
                      <a:pt x="59" y="29"/>
                    </a:lnTo>
                    <a:lnTo>
                      <a:pt x="65" y="3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52" name="Freeform 725"/>
              <p:cNvSpPr>
                <a:spLocks/>
              </p:cNvSpPr>
              <p:nvPr/>
            </p:nvSpPr>
            <p:spPr bwMode="auto">
              <a:xfrm>
                <a:off x="1781" y="1209"/>
                <a:ext cx="168" cy="99"/>
              </a:xfrm>
              <a:custGeom>
                <a:avLst/>
                <a:gdLst>
                  <a:gd name="T0" fmla="*/ 160 w 61"/>
                  <a:gd name="T1" fmla="*/ 99 h 36"/>
                  <a:gd name="T2" fmla="*/ 165 w 61"/>
                  <a:gd name="T3" fmla="*/ 99 h 36"/>
                  <a:gd name="T4" fmla="*/ 168 w 61"/>
                  <a:gd name="T5" fmla="*/ 99 h 36"/>
                  <a:gd name="T6" fmla="*/ 165 w 61"/>
                  <a:gd name="T7" fmla="*/ 99 h 36"/>
                  <a:gd name="T8" fmla="*/ 160 w 61"/>
                  <a:gd name="T9" fmla="*/ 99 h 36"/>
                  <a:gd name="T10" fmla="*/ 94 w 61"/>
                  <a:gd name="T11" fmla="*/ 85 h 36"/>
                  <a:gd name="T12" fmla="*/ 80 w 61"/>
                  <a:gd name="T13" fmla="*/ 83 h 36"/>
                  <a:gd name="T14" fmla="*/ 66 w 61"/>
                  <a:gd name="T15" fmla="*/ 74 h 36"/>
                  <a:gd name="T16" fmla="*/ 47 w 61"/>
                  <a:gd name="T17" fmla="*/ 61 h 36"/>
                  <a:gd name="T18" fmla="*/ 39 w 61"/>
                  <a:gd name="T19" fmla="*/ 47 h 36"/>
                  <a:gd name="T20" fmla="*/ 33 w 61"/>
                  <a:gd name="T21" fmla="*/ 44 h 36"/>
                  <a:gd name="T22" fmla="*/ 25 w 61"/>
                  <a:gd name="T23" fmla="*/ 36 h 36"/>
                  <a:gd name="T24" fmla="*/ 17 w 61"/>
                  <a:gd name="T25" fmla="*/ 25 h 36"/>
                  <a:gd name="T26" fmla="*/ 8 w 61"/>
                  <a:gd name="T27" fmla="*/ 14 h 36"/>
                  <a:gd name="T28" fmla="*/ 0 w 61"/>
                  <a:gd name="T29" fmla="*/ 0 h 36"/>
                  <a:gd name="T30" fmla="*/ 11 w 61"/>
                  <a:gd name="T31" fmla="*/ 14 h 36"/>
                  <a:gd name="T32" fmla="*/ 22 w 61"/>
                  <a:gd name="T33" fmla="*/ 30 h 36"/>
                  <a:gd name="T34" fmla="*/ 39 w 61"/>
                  <a:gd name="T35" fmla="*/ 44 h 36"/>
                  <a:gd name="T36" fmla="*/ 41 w 61"/>
                  <a:gd name="T37" fmla="*/ 47 h 36"/>
                  <a:gd name="T38" fmla="*/ 52 w 61"/>
                  <a:gd name="T39" fmla="*/ 61 h 36"/>
                  <a:gd name="T40" fmla="*/ 69 w 61"/>
                  <a:gd name="T41" fmla="*/ 74 h 36"/>
                  <a:gd name="T42" fmla="*/ 80 w 61"/>
                  <a:gd name="T43" fmla="*/ 80 h 36"/>
                  <a:gd name="T44" fmla="*/ 94 w 61"/>
                  <a:gd name="T45" fmla="*/ 85 h 36"/>
                  <a:gd name="T46" fmla="*/ 140 w 61"/>
                  <a:gd name="T47" fmla="*/ 94 h 36"/>
                  <a:gd name="T48" fmla="*/ 160 w 61"/>
                  <a:gd name="T49" fmla="*/ 99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6">
                    <a:moveTo>
                      <a:pt x="58" y="36"/>
                    </a:moveTo>
                    <a:lnTo>
                      <a:pt x="60" y="36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58" y="36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1"/>
                    </a:lnTo>
                    <a:lnTo>
                      <a:pt x="14" y="16"/>
                    </a:lnTo>
                    <a:lnTo>
                      <a:pt x="15" y="17"/>
                    </a:lnTo>
                    <a:lnTo>
                      <a:pt x="19" y="22"/>
                    </a:lnTo>
                    <a:lnTo>
                      <a:pt x="25" y="27"/>
                    </a:lnTo>
                    <a:lnTo>
                      <a:pt x="29" y="29"/>
                    </a:lnTo>
                    <a:lnTo>
                      <a:pt x="34" y="31"/>
                    </a:lnTo>
                    <a:lnTo>
                      <a:pt x="51" y="34"/>
                    </a:lnTo>
                    <a:lnTo>
                      <a:pt x="5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53" name="Freeform 726"/>
              <p:cNvSpPr>
                <a:spLocks/>
              </p:cNvSpPr>
              <p:nvPr/>
            </p:nvSpPr>
            <p:spPr bwMode="auto">
              <a:xfrm>
                <a:off x="1789" y="1204"/>
                <a:ext cx="176" cy="85"/>
              </a:xfrm>
              <a:custGeom>
                <a:avLst/>
                <a:gdLst>
                  <a:gd name="T0" fmla="*/ 171 w 64"/>
                  <a:gd name="T1" fmla="*/ 85 h 31"/>
                  <a:gd name="T2" fmla="*/ 176 w 64"/>
                  <a:gd name="T3" fmla="*/ 85 h 31"/>
                  <a:gd name="T4" fmla="*/ 171 w 64"/>
                  <a:gd name="T5" fmla="*/ 85 h 31"/>
                  <a:gd name="T6" fmla="*/ 146 w 64"/>
                  <a:gd name="T7" fmla="*/ 80 h 31"/>
                  <a:gd name="T8" fmla="*/ 127 w 64"/>
                  <a:gd name="T9" fmla="*/ 77 h 31"/>
                  <a:gd name="T10" fmla="*/ 99 w 64"/>
                  <a:gd name="T11" fmla="*/ 71 h 31"/>
                  <a:gd name="T12" fmla="*/ 61 w 64"/>
                  <a:gd name="T13" fmla="*/ 44 h 31"/>
                  <a:gd name="T14" fmla="*/ 44 w 64"/>
                  <a:gd name="T15" fmla="*/ 30 h 31"/>
                  <a:gd name="T16" fmla="*/ 33 w 64"/>
                  <a:gd name="T17" fmla="*/ 22 h 31"/>
                  <a:gd name="T18" fmla="*/ 14 w 64"/>
                  <a:gd name="T19" fmla="*/ 8 h 31"/>
                  <a:gd name="T20" fmla="*/ 0 w 64"/>
                  <a:gd name="T21" fmla="*/ 0 h 31"/>
                  <a:gd name="T22" fmla="*/ 14 w 64"/>
                  <a:gd name="T23" fmla="*/ 8 h 31"/>
                  <a:gd name="T24" fmla="*/ 47 w 64"/>
                  <a:gd name="T25" fmla="*/ 30 h 31"/>
                  <a:gd name="T26" fmla="*/ 63 w 64"/>
                  <a:gd name="T27" fmla="*/ 41 h 31"/>
                  <a:gd name="T28" fmla="*/ 102 w 64"/>
                  <a:gd name="T29" fmla="*/ 71 h 31"/>
                  <a:gd name="T30" fmla="*/ 127 w 64"/>
                  <a:gd name="T31" fmla="*/ 77 h 31"/>
                  <a:gd name="T32" fmla="*/ 146 w 64"/>
                  <a:gd name="T33" fmla="*/ 80 h 31"/>
                  <a:gd name="T34" fmla="*/ 171 w 64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31">
                    <a:moveTo>
                      <a:pt x="62" y="31"/>
                    </a:moveTo>
                    <a:lnTo>
                      <a:pt x="64" y="31"/>
                    </a:lnTo>
                    <a:lnTo>
                      <a:pt x="62" y="31"/>
                    </a:lnTo>
                    <a:lnTo>
                      <a:pt x="53" y="29"/>
                    </a:lnTo>
                    <a:lnTo>
                      <a:pt x="46" y="28"/>
                    </a:lnTo>
                    <a:lnTo>
                      <a:pt x="36" y="26"/>
                    </a:lnTo>
                    <a:lnTo>
                      <a:pt x="22" y="16"/>
                    </a:lnTo>
                    <a:lnTo>
                      <a:pt x="16" y="11"/>
                    </a:lnTo>
                    <a:lnTo>
                      <a:pt x="12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37" y="26"/>
                    </a:lnTo>
                    <a:lnTo>
                      <a:pt x="46" y="28"/>
                    </a:lnTo>
                    <a:lnTo>
                      <a:pt x="53" y="29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14" name="Group 727"/>
            <p:cNvGrpSpPr>
              <a:grpSpLocks/>
            </p:cNvGrpSpPr>
            <p:nvPr/>
          </p:nvGrpSpPr>
          <p:grpSpPr bwMode="auto">
            <a:xfrm rot="930613">
              <a:off x="4563" y="2173"/>
              <a:ext cx="502" cy="703"/>
              <a:chOff x="4479" y="1486"/>
              <a:chExt cx="502" cy="703"/>
            </a:xfrm>
          </p:grpSpPr>
          <p:sp>
            <p:nvSpPr>
              <p:cNvPr id="22062" name="Freeform 728"/>
              <p:cNvSpPr>
                <a:spLocks/>
              </p:cNvSpPr>
              <p:nvPr/>
            </p:nvSpPr>
            <p:spPr bwMode="auto">
              <a:xfrm>
                <a:off x="4605" y="1486"/>
                <a:ext cx="140" cy="30"/>
              </a:xfrm>
              <a:custGeom>
                <a:avLst/>
                <a:gdLst>
                  <a:gd name="T0" fmla="*/ 5 w 51"/>
                  <a:gd name="T1" fmla="*/ 30 h 11"/>
                  <a:gd name="T2" fmla="*/ 0 w 51"/>
                  <a:gd name="T3" fmla="*/ 30 h 11"/>
                  <a:gd name="T4" fmla="*/ 0 w 51"/>
                  <a:gd name="T5" fmla="*/ 27 h 11"/>
                  <a:gd name="T6" fmla="*/ 5 w 51"/>
                  <a:gd name="T7" fmla="*/ 27 h 11"/>
                  <a:gd name="T8" fmla="*/ 19 w 51"/>
                  <a:gd name="T9" fmla="*/ 19 h 11"/>
                  <a:gd name="T10" fmla="*/ 52 w 51"/>
                  <a:gd name="T11" fmla="*/ 8 h 11"/>
                  <a:gd name="T12" fmla="*/ 85 w 51"/>
                  <a:gd name="T13" fmla="*/ 3 h 11"/>
                  <a:gd name="T14" fmla="*/ 104 w 51"/>
                  <a:gd name="T15" fmla="*/ 3 h 11"/>
                  <a:gd name="T16" fmla="*/ 132 w 51"/>
                  <a:gd name="T17" fmla="*/ 0 h 11"/>
                  <a:gd name="T18" fmla="*/ 140 w 51"/>
                  <a:gd name="T19" fmla="*/ 0 h 11"/>
                  <a:gd name="T20" fmla="*/ 132 w 51"/>
                  <a:gd name="T21" fmla="*/ 0 h 11"/>
                  <a:gd name="T22" fmla="*/ 99 w 51"/>
                  <a:gd name="T23" fmla="*/ 3 h 11"/>
                  <a:gd name="T24" fmla="*/ 85 w 51"/>
                  <a:gd name="T25" fmla="*/ 5 h 11"/>
                  <a:gd name="T26" fmla="*/ 52 w 51"/>
                  <a:gd name="T27" fmla="*/ 14 h 11"/>
                  <a:gd name="T28" fmla="*/ 19 w 51"/>
                  <a:gd name="T29" fmla="*/ 22 h 11"/>
                  <a:gd name="T30" fmla="*/ 5 w 51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11">
                    <a:moveTo>
                      <a:pt x="2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7" y="7"/>
                    </a:lnTo>
                    <a:lnTo>
                      <a:pt x="19" y="3"/>
                    </a:lnTo>
                    <a:lnTo>
                      <a:pt x="31" y="1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6" y="1"/>
                    </a:lnTo>
                    <a:lnTo>
                      <a:pt x="31" y="2"/>
                    </a:lnTo>
                    <a:lnTo>
                      <a:pt x="19" y="5"/>
                    </a:lnTo>
                    <a:lnTo>
                      <a:pt x="7" y="8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63" name="Freeform 729"/>
              <p:cNvSpPr>
                <a:spLocks/>
              </p:cNvSpPr>
              <p:nvPr/>
            </p:nvSpPr>
            <p:spPr bwMode="auto">
              <a:xfrm>
                <a:off x="4794" y="1494"/>
                <a:ext cx="143" cy="69"/>
              </a:xfrm>
              <a:custGeom>
                <a:avLst/>
                <a:gdLst>
                  <a:gd name="T0" fmla="*/ 6 w 52"/>
                  <a:gd name="T1" fmla="*/ 6 h 25"/>
                  <a:gd name="T2" fmla="*/ 3 w 52"/>
                  <a:gd name="T3" fmla="*/ 6 h 25"/>
                  <a:gd name="T4" fmla="*/ 0 w 52"/>
                  <a:gd name="T5" fmla="*/ 0 h 25"/>
                  <a:gd name="T6" fmla="*/ 3 w 52"/>
                  <a:gd name="T7" fmla="*/ 0 h 25"/>
                  <a:gd name="T8" fmla="*/ 6 w 52"/>
                  <a:gd name="T9" fmla="*/ 0 h 25"/>
                  <a:gd name="T10" fmla="*/ 22 w 52"/>
                  <a:gd name="T11" fmla="*/ 8 h 25"/>
                  <a:gd name="T12" fmla="*/ 58 w 52"/>
                  <a:gd name="T13" fmla="*/ 22 h 25"/>
                  <a:gd name="T14" fmla="*/ 110 w 52"/>
                  <a:gd name="T15" fmla="*/ 47 h 25"/>
                  <a:gd name="T16" fmla="*/ 138 w 52"/>
                  <a:gd name="T17" fmla="*/ 61 h 25"/>
                  <a:gd name="T18" fmla="*/ 143 w 52"/>
                  <a:gd name="T19" fmla="*/ 69 h 25"/>
                  <a:gd name="T20" fmla="*/ 132 w 52"/>
                  <a:gd name="T21" fmla="*/ 63 h 25"/>
                  <a:gd name="T22" fmla="*/ 105 w 52"/>
                  <a:gd name="T23" fmla="*/ 47 h 25"/>
                  <a:gd name="T24" fmla="*/ 58 w 52"/>
                  <a:gd name="T25" fmla="*/ 25 h 25"/>
                  <a:gd name="T26" fmla="*/ 22 w 52"/>
                  <a:gd name="T27" fmla="*/ 8 h 25"/>
                  <a:gd name="T28" fmla="*/ 6 w 52"/>
                  <a:gd name="T29" fmla="*/ 6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2" h="25">
                    <a:moveTo>
                      <a:pt x="2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21" y="8"/>
                    </a:lnTo>
                    <a:lnTo>
                      <a:pt x="40" y="17"/>
                    </a:lnTo>
                    <a:lnTo>
                      <a:pt x="50" y="22"/>
                    </a:lnTo>
                    <a:lnTo>
                      <a:pt x="52" y="25"/>
                    </a:lnTo>
                    <a:lnTo>
                      <a:pt x="48" y="23"/>
                    </a:lnTo>
                    <a:lnTo>
                      <a:pt x="38" y="17"/>
                    </a:lnTo>
                    <a:lnTo>
                      <a:pt x="21" y="9"/>
                    </a:lnTo>
                    <a:lnTo>
                      <a:pt x="8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64" name="Freeform 730"/>
              <p:cNvSpPr>
                <a:spLocks/>
              </p:cNvSpPr>
              <p:nvPr/>
            </p:nvSpPr>
            <p:spPr bwMode="auto">
              <a:xfrm>
                <a:off x="4561" y="1514"/>
                <a:ext cx="395" cy="88"/>
              </a:xfrm>
              <a:custGeom>
                <a:avLst/>
                <a:gdLst>
                  <a:gd name="T0" fmla="*/ 11 w 144"/>
                  <a:gd name="T1" fmla="*/ 44 h 32"/>
                  <a:gd name="T2" fmla="*/ 0 w 144"/>
                  <a:gd name="T3" fmla="*/ 47 h 32"/>
                  <a:gd name="T4" fmla="*/ 8 w 144"/>
                  <a:gd name="T5" fmla="*/ 44 h 32"/>
                  <a:gd name="T6" fmla="*/ 11 w 144"/>
                  <a:gd name="T7" fmla="*/ 41 h 32"/>
                  <a:gd name="T8" fmla="*/ 14 w 144"/>
                  <a:gd name="T9" fmla="*/ 41 h 32"/>
                  <a:gd name="T10" fmla="*/ 25 w 144"/>
                  <a:gd name="T11" fmla="*/ 36 h 32"/>
                  <a:gd name="T12" fmla="*/ 55 w 144"/>
                  <a:gd name="T13" fmla="*/ 19 h 32"/>
                  <a:gd name="T14" fmla="*/ 77 w 144"/>
                  <a:gd name="T15" fmla="*/ 14 h 32"/>
                  <a:gd name="T16" fmla="*/ 99 w 144"/>
                  <a:gd name="T17" fmla="*/ 3 h 32"/>
                  <a:gd name="T18" fmla="*/ 126 w 144"/>
                  <a:gd name="T19" fmla="*/ 0 h 32"/>
                  <a:gd name="T20" fmla="*/ 154 w 144"/>
                  <a:gd name="T21" fmla="*/ 0 h 32"/>
                  <a:gd name="T22" fmla="*/ 181 w 144"/>
                  <a:gd name="T23" fmla="*/ 0 h 32"/>
                  <a:gd name="T24" fmla="*/ 208 w 144"/>
                  <a:gd name="T25" fmla="*/ 3 h 32"/>
                  <a:gd name="T26" fmla="*/ 252 w 144"/>
                  <a:gd name="T27" fmla="*/ 14 h 32"/>
                  <a:gd name="T28" fmla="*/ 288 w 144"/>
                  <a:gd name="T29" fmla="*/ 22 h 32"/>
                  <a:gd name="T30" fmla="*/ 296 w 144"/>
                  <a:gd name="T31" fmla="*/ 30 h 32"/>
                  <a:gd name="T32" fmla="*/ 321 w 144"/>
                  <a:gd name="T33" fmla="*/ 44 h 32"/>
                  <a:gd name="T34" fmla="*/ 370 w 144"/>
                  <a:gd name="T35" fmla="*/ 69 h 32"/>
                  <a:gd name="T36" fmla="*/ 395 w 144"/>
                  <a:gd name="T37" fmla="*/ 88 h 32"/>
                  <a:gd name="T38" fmla="*/ 370 w 144"/>
                  <a:gd name="T39" fmla="*/ 72 h 32"/>
                  <a:gd name="T40" fmla="*/ 332 w 144"/>
                  <a:gd name="T41" fmla="*/ 50 h 32"/>
                  <a:gd name="T42" fmla="*/ 294 w 144"/>
                  <a:gd name="T43" fmla="*/ 30 h 32"/>
                  <a:gd name="T44" fmla="*/ 280 w 144"/>
                  <a:gd name="T45" fmla="*/ 22 h 32"/>
                  <a:gd name="T46" fmla="*/ 250 w 144"/>
                  <a:gd name="T47" fmla="*/ 14 h 32"/>
                  <a:gd name="T48" fmla="*/ 206 w 144"/>
                  <a:gd name="T49" fmla="*/ 3 h 32"/>
                  <a:gd name="T50" fmla="*/ 178 w 144"/>
                  <a:gd name="T51" fmla="*/ 0 h 32"/>
                  <a:gd name="T52" fmla="*/ 151 w 144"/>
                  <a:gd name="T53" fmla="*/ 0 h 32"/>
                  <a:gd name="T54" fmla="*/ 123 w 144"/>
                  <a:gd name="T55" fmla="*/ 0 h 32"/>
                  <a:gd name="T56" fmla="*/ 99 w 144"/>
                  <a:gd name="T57" fmla="*/ 6 h 32"/>
                  <a:gd name="T58" fmla="*/ 77 w 144"/>
                  <a:gd name="T59" fmla="*/ 14 h 32"/>
                  <a:gd name="T60" fmla="*/ 55 w 144"/>
                  <a:gd name="T61" fmla="*/ 22 h 32"/>
                  <a:gd name="T62" fmla="*/ 25 w 144"/>
                  <a:gd name="T63" fmla="*/ 41 h 32"/>
                  <a:gd name="T64" fmla="*/ 16 w 144"/>
                  <a:gd name="T65" fmla="*/ 44 h 32"/>
                  <a:gd name="T66" fmla="*/ 11 w 144"/>
                  <a:gd name="T67" fmla="*/ 44 h 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4" h="32">
                    <a:moveTo>
                      <a:pt x="4" y="16"/>
                    </a:moveTo>
                    <a:lnTo>
                      <a:pt x="0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9" y="13"/>
                    </a:lnTo>
                    <a:lnTo>
                      <a:pt x="20" y="7"/>
                    </a:lnTo>
                    <a:lnTo>
                      <a:pt x="28" y="5"/>
                    </a:lnTo>
                    <a:lnTo>
                      <a:pt x="36" y="1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6" y="1"/>
                    </a:lnTo>
                    <a:lnTo>
                      <a:pt x="92" y="5"/>
                    </a:lnTo>
                    <a:lnTo>
                      <a:pt x="105" y="8"/>
                    </a:lnTo>
                    <a:lnTo>
                      <a:pt x="108" y="11"/>
                    </a:lnTo>
                    <a:lnTo>
                      <a:pt x="117" y="16"/>
                    </a:lnTo>
                    <a:lnTo>
                      <a:pt x="135" y="25"/>
                    </a:lnTo>
                    <a:lnTo>
                      <a:pt x="144" y="32"/>
                    </a:lnTo>
                    <a:lnTo>
                      <a:pt x="135" y="26"/>
                    </a:lnTo>
                    <a:lnTo>
                      <a:pt x="121" y="18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1" y="5"/>
                    </a:lnTo>
                    <a:lnTo>
                      <a:pt x="75" y="1"/>
                    </a:lnTo>
                    <a:lnTo>
                      <a:pt x="65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20" y="8"/>
                    </a:lnTo>
                    <a:lnTo>
                      <a:pt x="9" y="15"/>
                    </a:lnTo>
                    <a:lnTo>
                      <a:pt x="6" y="16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65" name="Freeform 731"/>
              <p:cNvSpPr>
                <a:spLocks/>
              </p:cNvSpPr>
              <p:nvPr/>
            </p:nvSpPr>
            <p:spPr bwMode="auto">
              <a:xfrm>
                <a:off x="4558" y="1536"/>
                <a:ext cx="420" cy="118"/>
              </a:xfrm>
              <a:custGeom>
                <a:avLst/>
                <a:gdLst>
                  <a:gd name="T0" fmla="*/ 11 w 153"/>
                  <a:gd name="T1" fmla="*/ 38 h 43"/>
                  <a:gd name="T2" fmla="*/ 5 w 153"/>
                  <a:gd name="T3" fmla="*/ 41 h 43"/>
                  <a:gd name="T4" fmla="*/ 0 w 153"/>
                  <a:gd name="T5" fmla="*/ 41 h 43"/>
                  <a:gd name="T6" fmla="*/ 5 w 153"/>
                  <a:gd name="T7" fmla="*/ 38 h 43"/>
                  <a:gd name="T8" fmla="*/ 11 w 153"/>
                  <a:gd name="T9" fmla="*/ 38 h 43"/>
                  <a:gd name="T10" fmla="*/ 14 w 153"/>
                  <a:gd name="T11" fmla="*/ 38 h 43"/>
                  <a:gd name="T12" fmla="*/ 25 w 153"/>
                  <a:gd name="T13" fmla="*/ 36 h 43"/>
                  <a:gd name="T14" fmla="*/ 60 w 153"/>
                  <a:gd name="T15" fmla="*/ 25 h 43"/>
                  <a:gd name="T16" fmla="*/ 110 w 153"/>
                  <a:gd name="T17" fmla="*/ 11 h 43"/>
                  <a:gd name="T18" fmla="*/ 137 w 153"/>
                  <a:gd name="T19" fmla="*/ 5 h 43"/>
                  <a:gd name="T20" fmla="*/ 167 w 153"/>
                  <a:gd name="T21" fmla="*/ 0 h 43"/>
                  <a:gd name="T22" fmla="*/ 198 w 153"/>
                  <a:gd name="T23" fmla="*/ 0 h 43"/>
                  <a:gd name="T24" fmla="*/ 225 w 153"/>
                  <a:gd name="T25" fmla="*/ 5 h 43"/>
                  <a:gd name="T26" fmla="*/ 253 w 153"/>
                  <a:gd name="T27" fmla="*/ 11 h 43"/>
                  <a:gd name="T28" fmla="*/ 277 w 153"/>
                  <a:gd name="T29" fmla="*/ 22 h 43"/>
                  <a:gd name="T30" fmla="*/ 307 w 153"/>
                  <a:gd name="T31" fmla="*/ 36 h 43"/>
                  <a:gd name="T32" fmla="*/ 321 w 153"/>
                  <a:gd name="T33" fmla="*/ 41 h 43"/>
                  <a:gd name="T34" fmla="*/ 346 w 153"/>
                  <a:gd name="T35" fmla="*/ 58 h 43"/>
                  <a:gd name="T36" fmla="*/ 393 w 153"/>
                  <a:gd name="T37" fmla="*/ 93 h 43"/>
                  <a:gd name="T38" fmla="*/ 420 w 153"/>
                  <a:gd name="T39" fmla="*/ 118 h 43"/>
                  <a:gd name="T40" fmla="*/ 393 w 153"/>
                  <a:gd name="T41" fmla="*/ 93 h 43"/>
                  <a:gd name="T42" fmla="*/ 382 w 153"/>
                  <a:gd name="T43" fmla="*/ 85 h 43"/>
                  <a:gd name="T44" fmla="*/ 354 w 153"/>
                  <a:gd name="T45" fmla="*/ 69 h 43"/>
                  <a:gd name="T46" fmla="*/ 313 w 153"/>
                  <a:gd name="T47" fmla="*/ 41 h 43"/>
                  <a:gd name="T48" fmla="*/ 305 w 153"/>
                  <a:gd name="T49" fmla="*/ 36 h 43"/>
                  <a:gd name="T50" fmla="*/ 269 w 153"/>
                  <a:gd name="T51" fmla="*/ 22 h 43"/>
                  <a:gd name="T52" fmla="*/ 250 w 153"/>
                  <a:gd name="T53" fmla="*/ 11 h 43"/>
                  <a:gd name="T54" fmla="*/ 222 w 153"/>
                  <a:gd name="T55" fmla="*/ 8 h 43"/>
                  <a:gd name="T56" fmla="*/ 195 w 153"/>
                  <a:gd name="T57" fmla="*/ 0 h 43"/>
                  <a:gd name="T58" fmla="*/ 165 w 153"/>
                  <a:gd name="T59" fmla="*/ 0 h 43"/>
                  <a:gd name="T60" fmla="*/ 137 w 153"/>
                  <a:gd name="T61" fmla="*/ 8 h 43"/>
                  <a:gd name="T62" fmla="*/ 110 w 153"/>
                  <a:gd name="T63" fmla="*/ 11 h 43"/>
                  <a:gd name="T64" fmla="*/ 60 w 153"/>
                  <a:gd name="T65" fmla="*/ 25 h 43"/>
                  <a:gd name="T66" fmla="*/ 25 w 153"/>
                  <a:gd name="T67" fmla="*/ 38 h 43"/>
                  <a:gd name="T68" fmla="*/ 14 w 153"/>
                  <a:gd name="T69" fmla="*/ 38 h 43"/>
                  <a:gd name="T70" fmla="*/ 11 w 153"/>
                  <a:gd name="T71" fmla="*/ 3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3" h="43">
                    <a:moveTo>
                      <a:pt x="4" y="14"/>
                    </a:moveTo>
                    <a:lnTo>
                      <a:pt x="2" y="15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9" y="13"/>
                    </a:lnTo>
                    <a:lnTo>
                      <a:pt x="22" y="9"/>
                    </a:lnTo>
                    <a:lnTo>
                      <a:pt x="40" y="4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92" y="4"/>
                    </a:lnTo>
                    <a:lnTo>
                      <a:pt x="101" y="8"/>
                    </a:lnTo>
                    <a:lnTo>
                      <a:pt x="112" y="13"/>
                    </a:lnTo>
                    <a:lnTo>
                      <a:pt x="117" y="15"/>
                    </a:lnTo>
                    <a:lnTo>
                      <a:pt x="126" y="21"/>
                    </a:lnTo>
                    <a:lnTo>
                      <a:pt x="143" y="34"/>
                    </a:lnTo>
                    <a:lnTo>
                      <a:pt x="153" y="43"/>
                    </a:lnTo>
                    <a:lnTo>
                      <a:pt x="143" y="34"/>
                    </a:lnTo>
                    <a:lnTo>
                      <a:pt x="139" y="31"/>
                    </a:lnTo>
                    <a:lnTo>
                      <a:pt x="129" y="25"/>
                    </a:lnTo>
                    <a:lnTo>
                      <a:pt x="114" y="15"/>
                    </a:lnTo>
                    <a:lnTo>
                      <a:pt x="111" y="13"/>
                    </a:lnTo>
                    <a:lnTo>
                      <a:pt x="98" y="8"/>
                    </a:lnTo>
                    <a:lnTo>
                      <a:pt x="91" y="4"/>
                    </a:lnTo>
                    <a:lnTo>
                      <a:pt x="81" y="3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50" y="3"/>
                    </a:lnTo>
                    <a:lnTo>
                      <a:pt x="40" y="4"/>
                    </a:lnTo>
                    <a:lnTo>
                      <a:pt x="22" y="9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66" name="Freeform 732"/>
              <p:cNvSpPr>
                <a:spLocks/>
              </p:cNvSpPr>
              <p:nvPr/>
            </p:nvSpPr>
            <p:spPr bwMode="auto">
              <a:xfrm>
                <a:off x="4531" y="1558"/>
                <a:ext cx="170" cy="54"/>
              </a:xfrm>
              <a:custGeom>
                <a:avLst/>
                <a:gdLst>
                  <a:gd name="T0" fmla="*/ 8 w 62"/>
                  <a:gd name="T1" fmla="*/ 54 h 20"/>
                  <a:gd name="T2" fmla="*/ 3 w 62"/>
                  <a:gd name="T3" fmla="*/ 54 h 20"/>
                  <a:gd name="T4" fmla="*/ 0 w 62"/>
                  <a:gd name="T5" fmla="*/ 54 h 20"/>
                  <a:gd name="T6" fmla="*/ 3 w 62"/>
                  <a:gd name="T7" fmla="*/ 54 h 20"/>
                  <a:gd name="T8" fmla="*/ 8 w 62"/>
                  <a:gd name="T9" fmla="*/ 54 h 20"/>
                  <a:gd name="T10" fmla="*/ 25 w 62"/>
                  <a:gd name="T11" fmla="*/ 43 h 20"/>
                  <a:gd name="T12" fmla="*/ 66 w 62"/>
                  <a:gd name="T13" fmla="*/ 27 h 20"/>
                  <a:gd name="T14" fmla="*/ 85 w 62"/>
                  <a:gd name="T15" fmla="*/ 24 h 20"/>
                  <a:gd name="T16" fmla="*/ 107 w 62"/>
                  <a:gd name="T17" fmla="*/ 16 h 20"/>
                  <a:gd name="T18" fmla="*/ 123 w 62"/>
                  <a:gd name="T19" fmla="*/ 5 h 20"/>
                  <a:gd name="T20" fmla="*/ 134 w 62"/>
                  <a:gd name="T21" fmla="*/ 3 h 20"/>
                  <a:gd name="T22" fmla="*/ 143 w 62"/>
                  <a:gd name="T23" fmla="*/ 0 h 20"/>
                  <a:gd name="T24" fmla="*/ 156 w 62"/>
                  <a:gd name="T25" fmla="*/ 0 h 20"/>
                  <a:gd name="T26" fmla="*/ 170 w 62"/>
                  <a:gd name="T27" fmla="*/ 3 h 20"/>
                  <a:gd name="T28" fmla="*/ 154 w 62"/>
                  <a:gd name="T29" fmla="*/ 3 h 20"/>
                  <a:gd name="T30" fmla="*/ 151 w 62"/>
                  <a:gd name="T31" fmla="*/ 3 h 20"/>
                  <a:gd name="T32" fmla="*/ 137 w 62"/>
                  <a:gd name="T33" fmla="*/ 3 h 20"/>
                  <a:gd name="T34" fmla="*/ 121 w 62"/>
                  <a:gd name="T35" fmla="*/ 11 h 20"/>
                  <a:gd name="T36" fmla="*/ 107 w 62"/>
                  <a:gd name="T37" fmla="*/ 19 h 20"/>
                  <a:gd name="T38" fmla="*/ 85 w 62"/>
                  <a:gd name="T39" fmla="*/ 27 h 20"/>
                  <a:gd name="T40" fmla="*/ 66 w 62"/>
                  <a:gd name="T41" fmla="*/ 30 h 20"/>
                  <a:gd name="T42" fmla="*/ 25 w 62"/>
                  <a:gd name="T43" fmla="*/ 46 h 20"/>
                  <a:gd name="T44" fmla="*/ 8 w 62"/>
                  <a:gd name="T45" fmla="*/ 54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" h="20">
                    <a:moveTo>
                      <a:pt x="3" y="20"/>
                    </a:moveTo>
                    <a:lnTo>
                      <a:pt x="1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9" y="16"/>
                    </a:lnTo>
                    <a:lnTo>
                      <a:pt x="24" y="10"/>
                    </a:lnTo>
                    <a:lnTo>
                      <a:pt x="31" y="9"/>
                    </a:lnTo>
                    <a:lnTo>
                      <a:pt x="39" y="6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4" y="4"/>
                    </a:lnTo>
                    <a:lnTo>
                      <a:pt x="39" y="7"/>
                    </a:lnTo>
                    <a:lnTo>
                      <a:pt x="31" y="10"/>
                    </a:lnTo>
                    <a:lnTo>
                      <a:pt x="24" y="11"/>
                    </a:lnTo>
                    <a:lnTo>
                      <a:pt x="9" y="17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67" name="Freeform 733"/>
              <p:cNvSpPr>
                <a:spLocks/>
              </p:cNvSpPr>
              <p:nvPr/>
            </p:nvSpPr>
            <p:spPr bwMode="auto">
              <a:xfrm>
                <a:off x="4718" y="1555"/>
                <a:ext cx="137" cy="30"/>
              </a:xfrm>
              <a:custGeom>
                <a:avLst/>
                <a:gdLst>
                  <a:gd name="T0" fmla="*/ 5 w 50"/>
                  <a:gd name="T1" fmla="*/ 0 h 11"/>
                  <a:gd name="T2" fmla="*/ 0 w 50"/>
                  <a:gd name="T3" fmla="*/ 0 h 11"/>
                  <a:gd name="T4" fmla="*/ 5 w 50"/>
                  <a:gd name="T5" fmla="*/ 0 h 11"/>
                  <a:gd name="T6" fmla="*/ 22 w 50"/>
                  <a:gd name="T7" fmla="*/ 0 h 11"/>
                  <a:gd name="T8" fmla="*/ 55 w 50"/>
                  <a:gd name="T9" fmla="*/ 3 h 11"/>
                  <a:gd name="T10" fmla="*/ 90 w 50"/>
                  <a:gd name="T11" fmla="*/ 5 h 11"/>
                  <a:gd name="T12" fmla="*/ 99 w 50"/>
                  <a:gd name="T13" fmla="*/ 8 h 11"/>
                  <a:gd name="T14" fmla="*/ 104 w 50"/>
                  <a:gd name="T15" fmla="*/ 14 h 11"/>
                  <a:gd name="T16" fmla="*/ 132 w 50"/>
                  <a:gd name="T17" fmla="*/ 22 h 11"/>
                  <a:gd name="T18" fmla="*/ 137 w 50"/>
                  <a:gd name="T19" fmla="*/ 30 h 11"/>
                  <a:gd name="T20" fmla="*/ 126 w 50"/>
                  <a:gd name="T21" fmla="*/ 22 h 11"/>
                  <a:gd name="T22" fmla="*/ 104 w 50"/>
                  <a:gd name="T23" fmla="*/ 14 h 11"/>
                  <a:gd name="T24" fmla="*/ 99 w 50"/>
                  <a:gd name="T25" fmla="*/ 14 h 11"/>
                  <a:gd name="T26" fmla="*/ 88 w 50"/>
                  <a:gd name="T27" fmla="*/ 8 h 11"/>
                  <a:gd name="T28" fmla="*/ 55 w 50"/>
                  <a:gd name="T29" fmla="*/ 3 h 11"/>
                  <a:gd name="T30" fmla="*/ 22 w 50"/>
                  <a:gd name="T31" fmla="*/ 0 h 11"/>
                  <a:gd name="T32" fmla="*/ 5 w 50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1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1"/>
                    </a:lnTo>
                    <a:lnTo>
                      <a:pt x="33" y="2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46" y="8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0" y="1"/>
                    </a:lnTo>
                    <a:lnTo>
                      <a:pt x="8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68" name="Freeform 734"/>
              <p:cNvSpPr>
                <a:spLocks/>
              </p:cNvSpPr>
              <p:nvPr/>
            </p:nvSpPr>
            <p:spPr bwMode="auto">
              <a:xfrm>
                <a:off x="4525" y="1588"/>
                <a:ext cx="456" cy="118"/>
              </a:xfrm>
              <a:custGeom>
                <a:avLst/>
                <a:gdLst>
                  <a:gd name="T0" fmla="*/ 8 w 166"/>
                  <a:gd name="T1" fmla="*/ 41 h 43"/>
                  <a:gd name="T2" fmla="*/ 0 w 166"/>
                  <a:gd name="T3" fmla="*/ 47 h 43"/>
                  <a:gd name="T4" fmla="*/ 5 w 166"/>
                  <a:gd name="T5" fmla="*/ 41 h 43"/>
                  <a:gd name="T6" fmla="*/ 8 w 166"/>
                  <a:gd name="T7" fmla="*/ 38 h 43"/>
                  <a:gd name="T8" fmla="*/ 14 w 166"/>
                  <a:gd name="T9" fmla="*/ 33 h 43"/>
                  <a:gd name="T10" fmla="*/ 22 w 166"/>
                  <a:gd name="T11" fmla="*/ 30 h 43"/>
                  <a:gd name="T12" fmla="*/ 63 w 166"/>
                  <a:gd name="T13" fmla="*/ 25 h 43"/>
                  <a:gd name="T14" fmla="*/ 118 w 166"/>
                  <a:gd name="T15" fmla="*/ 11 h 43"/>
                  <a:gd name="T16" fmla="*/ 148 w 166"/>
                  <a:gd name="T17" fmla="*/ 5 h 43"/>
                  <a:gd name="T18" fmla="*/ 184 w 166"/>
                  <a:gd name="T19" fmla="*/ 3 h 43"/>
                  <a:gd name="T20" fmla="*/ 201 w 166"/>
                  <a:gd name="T21" fmla="*/ 0 h 43"/>
                  <a:gd name="T22" fmla="*/ 214 w 166"/>
                  <a:gd name="T23" fmla="*/ 0 h 43"/>
                  <a:gd name="T24" fmla="*/ 231 w 166"/>
                  <a:gd name="T25" fmla="*/ 0 h 43"/>
                  <a:gd name="T26" fmla="*/ 244 w 166"/>
                  <a:gd name="T27" fmla="*/ 3 h 43"/>
                  <a:gd name="T28" fmla="*/ 272 w 166"/>
                  <a:gd name="T29" fmla="*/ 14 h 43"/>
                  <a:gd name="T30" fmla="*/ 297 w 166"/>
                  <a:gd name="T31" fmla="*/ 25 h 43"/>
                  <a:gd name="T32" fmla="*/ 316 w 166"/>
                  <a:gd name="T33" fmla="*/ 33 h 43"/>
                  <a:gd name="T34" fmla="*/ 332 w 166"/>
                  <a:gd name="T35" fmla="*/ 38 h 43"/>
                  <a:gd name="T36" fmla="*/ 346 w 166"/>
                  <a:gd name="T37" fmla="*/ 38 h 43"/>
                  <a:gd name="T38" fmla="*/ 352 w 166"/>
                  <a:gd name="T39" fmla="*/ 38 h 43"/>
                  <a:gd name="T40" fmla="*/ 357 w 166"/>
                  <a:gd name="T41" fmla="*/ 41 h 43"/>
                  <a:gd name="T42" fmla="*/ 379 w 166"/>
                  <a:gd name="T43" fmla="*/ 52 h 43"/>
                  <a:gd name="T44" fmla="*/ 401 w 166"/>
                  <a:gd name="T45" fmla="*/ 71 h 43"/>
                  <a:gd name="T46" fmla="*/ 426 w 166"/>
                  <a:gd name="T47" fmla="*/ 93 h 43"/>
                  <a:gd name="T48" fmla="*/ 456 w 166"/>
                  <a:gd name="T49" fmla="*/ 118 h 43"/>
                  <a:gd name="T50" fmla="*/ 423 w 166"/>
                  <a:gd name="T51" fmla="*/ 93 h 43"/>
                  <a:gd name="T52" fmla="*/ 387 w 166"/>
                  <a:gd name="T53" fmla="*/ 60 h 43"/>
                  <a:gd name="T54" fmla="*/ 357 w 166"/>
                  <a:gd name="T55" fmla="*/ 41 h 43"/>
                  <a:gd name="T56" fmla="*/ 346 w 166"/>
                  <a:gd name="T57" fmla="*/ 38 h 43"/>
                  <a:gd name="T58" fmla="*/ 343 w 166"/>
                  <a:gd name="T59" fmla="*/ 38 h 43"/>
                  <a:gd name="T60" fmla="*/ 343 w 166"/>
                  <a:gd name="T61" fmla="*/ 41 h 43"/>
                  <a:gd name="T62" fmla="*/ 327 w 166"/>
                  <a:gd name="T63" fmla="*/ 38 h 43"/>
                  <a:gd name="T64" fmla="*/ 313 w 166"/>
                  <a:gd name="T65" fmla="*/ 33 h 43"/>
                  <a:gd name="T66" fmla="*/ 291 w 166"/>
                  <a:gd name="T67" fmla="*/ 25 h 43"/>
                  <a:gd name="T68" fmla="*/ 269 w 166"/>
                  <a:gd name="T69" fmla="*/ 14 h 43"/>
                  <a:gd name="T70" fmla="*/ 242 w 166"/>
                  <a:gd name="T71" fmla="*/ 3 h 43"/>
                  <a:gd name="T72" fmla="*/ 228 w 166"/>
                  <a:gd name="T73" fmla="*/ 0 h 43"/>
                  <a:gd name="T74" fmla="*/ 212 w 166"/>
                  <a:gd name="T75" fmla="*/ 0 h 43"/>
                  <a:gd name="T76" fmla="*/ 198 w 166"/>
                  <a:gd name="T77" fmla="*/ 0 h 43"/>
                  <a:gd name="T78" fmla="*/ 179 w 166"/>
                  <a:gd name="T79" fmla="*/ 5 h 43"/>
                  <a:gd name="T80" fmla="*/ 148 w 166"/>
                  <a:gd name="T81" fmla="*/ 5 h 43"/>
                  <a:gd name="T82" fmla="*/ 118 w 166"/>
                  <a:gd name="T83" fmla="*/ 14 h 43"/>
                  <a:gd name="T84" fmla="*/ 63 w 166"/>
                  <a:gd name="T85" fmla="*/ 25 h 43"/>
                  <a:gd name="T86" fmla="*/ 27 w 166"/>
                  <a:gd name="T87" fmla="*/ 33 h 43"/>
                  <a:gd name="T88" fmla="*/ 14 w 166"/>
                  <a:gd name="T89" fmla="*/ 38 h 43"/>
                  <a:gd name="T90" fmla="*/ 8 w 166"/>
                  <a:gd name="T91" fmla="*/ 41 h 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66" h="43">
                    <a:moveTo>
                      <a:pt x="3" y="15"/>
                    </a:moveTo>
                    <a:lnTo>
                      <a:pt x="0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11"/>
                    </a:lnTo>
                    <a:lnTo>
                      <a:pt x="23" y="9"/>
                    </a:lnTo>
                    <a:lnTo>
                      <a:pt x="43" y="4"/>
                    </a:lnTo>
                    <a:lnTo>
                      <a:pt x="54" y="2"/>
                    </a:lnTo>
                    <a:lnTo>
                      <a:pt x="67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9" y="5"/>
                    </a:lnTo>
                    <a:lnTo>
                      <a:pt x="108" y="9"/>
                    </a:lnTo>
                    <a:lnTo>
                      <a:pt x="115" y="12"/>
                    </a:lnTo>
                    <a:lnTo>
                      <a:pt x="121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5"/>
                    </a:lnTo>
                    <a:lnTo>
                      <a:pt x="138" y="19"/>
                    </a:lnTo>
                    <a:lnTo>
                      <a:pt x="146" y="26"/>
                    </a:lnTo>
                    <a:lnTo>
                      <a:pt x="155" y="34"/>
                    </a:lnTo>
                    <a:lnTo>
                      <a:pt x="166" y="43"/>
                    </a:lnTo>
                    <a:lnTo>
                      <a:pt x="154" y="34"/>
                    </a:lnTo>
                    <a:lnTo>
                      <a:pt x="141" y="22"/>
                    </a:lnTo>
                    <a:lnTo>
                      <a:pt x="130" y="15"/>
                    </a:lnTo>
                    <a:lnTo>
                      <a:pt x="126" y="14"/>
                    </a:lnTo>
                    <a:lnTo>
                      <a:pt x="125" y="14"/>
                    </a:lnTo>
                    <a:lnTo>
                      <a:pt x="125" y="15"/>
                    </a:lnTo>
                    <a:lnTo>
                      <a:pt x="119" y="14"/>
                    </a:lnTo>
                    <a:lnTo>
                      <a:pt x="114" y="12"/>
                    </a:lnTo>
                    <a:lnTo>
                      <a:pt x="106" y="9"/>
                    </a:lnTo>
                    <a:lnTo>
                      <a:pt x="98" y="5"/>
                    </a:lnTo>
                    <a:lnTo>
                      <a:pt x="88" y="1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3" y="5"/>
                    </a:lnTo>
                    <a:lnTo>
                      <a:pt x="23" y="9"/>
                    </a:lnTo>
                    <a:lnTo>
                      <a:pt x="10" y="12"/>
                    </a:lnTo>
                    <a:lnTo>
                      <a:pt x="5" y="14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69" name="Freeform 735"/>
              <p:cNvSpPr>
                <a:spLocks/>
              </p:cNvSpPr>
              <p:nvPr/>
            </p:nvSpPr>
            <p:spPr bwMode="auto">
              <a:xfrm>
                <a:off x="4611" y="1574"/>
                <a:ext cx="370" cy="121"/>
              </a:xfrm>
              <a:custGeom>
                <a:avLst/>
                <a:gdLst>
                  <a:gd name="T0" fmla="*/ 8 w 135"/>
                  <a:gd name="T1" fmla="*/ 17 h 44"/>
                  <a:gd name="T2" fmla="*/ 0 w 135"/>
                  <a:gd name="T3" fmla="*/ 17 h 44"/>
                  <a:gd name="T4" fmla="*/ 5 w 135"/>
                  <a:gd name="T5" fmla="*/ 17 h 44"/>
                  <a:gd name="T6" fmla="*/ 8 w 135"/>
                  <a:gd name="T7" fmla="*/ 17 h 44"/>
                  <a:gd name="T8" fmla="*/ 14 w 135"/>
                  <a:gd name="T9" fmla="*/ 17 h 44"/>
                  <a:gd name="T10" fmla="*/ 22 w 135"/>
                  <a:gd name="T11" fmla="*/ 14 h 44"/>
                  <a:gd name="T12" fmla="*/ 58 w 135"/>
                  <a:gd name="T13" fmla="*/ 8 h 44"/>
                  <a:gd name="T14" fmla="*/ 101 w 135"/>
                  <a:gd name="T15" fmla="*/ 0 h 44"/>
                  <a:gd name="T16" fmla="*/ 129 w 135"/>
                  <a:gd name="T17" fmla="*/ 0 h 44"/>
                  <a:gd name="T18" fmla="*/ 153 w 135"/>
                  <a:gd name="T19" fmla="*/ 0 h 44"/>
                  <a:gd name="T20" fmla="*/ 203 w 135"/>
                  <a:gd name="T21" fmla="*/ 14 h 44"/>
                  <a:gd name="T22" fmla="*/ 247 w 135"/>
                  <a:gd name="T23" fmla="*/ 30 h 44"/>
                  <a:gd name="T24" fmla="*/ 280 w 135"/>
                  <a:gd name="T25" fmla="*/ 41 h 44"/>
                  <a:gd name="T26" fmla="*/ 288 w 135"/>
                  <a:gd name="T27" fmla="*/ 44 h 44"/>
                  <a:gd name="T28" fmla="*/ 296 w 135"/>
                  <a:gd name="T29" fmla="*/ 47 h 44"/>
                  <a:gd name="T30" fmla="*/ 312 w 135"/>
                  <a:gd name="T31" fmla="*/ 58 h 44"/>
                  <a:gd name="T32" fmla="*/ 332 w 135"/>
                  <a:gd name="T33" fmla="*/ 72 h 44"/>
                  <a:gd name="T34" fmla="*/ 343 w 135"/>
                  <a:gd name="T35" fmla="*/ 83 h 44"/>
                  <a:gd name="T36" fmla="*/ 354 w 135"/>
                  <a:gd name="T37" fmla="*/ 94 h 44"/>
                  <a:gd name="T38" fmla="*/ 370 w 135"/>
                  <a:gd name="T39" fmla="*/ 121 h 44"/>
                  <a:gd name="T40" fmla="*/ 351 w 135"/>
                  <a:gd name="T41" fmla="*/ 94 h 44"/>
                  <a:gd name="T42" fmla="*/ 351 w 135"/>
                  <a:gd name="T43" fmla="*/ 88 h 44"/>
                  <a:gd name="T44" fmla="*/ 343 w 135"/>
                  <a:gd name="T45" fmla="*/ 83 h 44"/>
                  <a:gd name="T46" fmla="*/ 323 w 135"/>
                  <a:gd name="T47" fmla="*/ 66 h 44"/>
                  <a:gd name="T48" fmla="*/ 296 w 135"/>
                  <a:gd name="T49" fmla="*/ 52 h 44"/>
                  <a:gd name="T50" fmla="*/ 288 w 135"/>
                  <a:gd name="T51" fmla="*/ 44 h 44"/>
                  <a:gd name="T52" fmla="*/ 285 w 135"/>
                  <a:gd name="T53" fmla="*/ 44 h 44"/>
                  <a:gd name="T54" fmla="*/ 271 w 135"/>
                  <a:gd name="T55" fmla="*/ 41 h 44"/>
                  <a:gd name="T56" fmla="*/ 244 w 135"/>
                  <a:gd name="T57" fmla="*/ 30 h 44"/>
                  <a:gd name="T58" fmla="*/ 200 w 135"/>
                  <a:gd name="T59" fmla="*/ 17 h 44"/>
                  <a:gd name="T60" fmla="*/ 153 w 135"/>
                  <a:gd name="T61" fmla="*/ 3 h 44"/>
                  <a:gd name="T62" fmla="*/ 126 w 135"/>
                  <a:gd name="T63" fmla="*/ 0 h 44"/>
                  <a:gd name="T64" fmla="*/ 101 w 135"/>
                  <a:gd name="T65" fmla="*/ 3 h 44"/>
                  <a:gd name="T66" fmla="*/ 58 w 135"/>
                  <a:gd name="T67" fmla="*/ 11 h 44"/>
                  <a:gd name="T68" fmla="*/ 22 w 135"/>
                  <a:gd name="T69" fmla="*/ 17 h 44"/>
                  <a:gd name="T70" fmla="*/ 14 w 135"/>
                  <a:gd name="T71" fmla="*/ 17 h 44"/>
                  <a:gd name="T72" fmla="*/ 8 w 135"/>
                  <a:gd name="T73" fmla="*/ 17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5" h="44">
                    <a:moveTo>
                      <a:pt x="3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5"/>
                    </a:lnTo>
                    <a:lnTo>
                      <a:pt x="21" y="3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74" y="5"/>
                    </a:lnTo>
                    <a:lnTo>
                      <a:pt x="90" y="11"/>
                    </a:lnTo>
                    <a:lnTo>
                      <a:pt x="102" y="15"/>
                    </a:lnTo>
                    <a:lnTo>
                      <a:pt x="105" y="16"/>
                    </a:lnTo>
                    <a:lnTo>
                      <a:pt x="108" y="17"/>
                    </a:lnTo>
                    <a:lnTo>
                      <a:pt x="114" y="21"/>
                    </a:lnTo>
                    <a:lnTo>
                      <a:pt x="121" y="26"/>
                    </a:lnTo>
                    <a:lnTo>
                      <a:pt x="125" y="30"/>
                    </a:lnTo>
                    <a:lnTo>
                      <a:pt x="129" y="34"/>
                    </a:lnTo>
                    <a:lnTo>
                      <a:pt x="135" y="4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25" y="30"/>
                    </a:lnTo>
                    <a:lnTo>
                      <a:pt x="118" y="24"/>
                    </a:lnTo>
                    <a:lnTo>
                      <a:pt x="108" y="19"/>
                    </a:lnTo>
                    <a:lnTo>
                      <a:pt x="105" y="16"/>
                    </a:lnTo>
                    <a:lnTo>
                      <a:pt x="104" y="16"/>
                    </a:lnTo>
                    <a:lnTo>
                      <a:pt x="99" y="15"/>
                    </a:lnTo>
                    <a:lnTo>
                      <a:pt x="89" y="11"/>
                    </a:lnTo>
                    <a:lnTo>
                      <a:pt x="73" y="6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1" y="4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0" name="Freeform 736"/>
              <p:cNvSpPr>
                <a:spLocks/>
              </p:cNvSpPr>
              <p:nvPr/>
            </p:nvSpPr>
            <p:spPr bwMode="auto">
              <a:xfrm>
                <a:off x="4514" y="1634"/>
                <a:ext cx="55" cy="22"/>
              </a:xfrm>
              <a:custGeom>
                <a:avLst/>
                <a:gdLst>
                  <a:gd name="T0" fmla="*/ 0 w 20"/>
                  <a:gd name="T1" fmla="*/ 22 h 8"/>
                  <a:gd name="T2" fmla="*/ 19 w 20"/>
                  <a:gd name="T3" fmla="*/ 14 h 8"/>
                  <a:gd name="T4" fmla="*/ 39 w 20"/>
                  <a:gd name="T5" fmla="*/ 6 h 8"/>
                  <a:gd name="T6" fmla="*/ 50 w 20"/>
                  <a:gd name="T7" fmla="*/ 0 h 8"/>
                  <a:gd name="T8" fmla="*/ 55 w 20"/>
                  <a:gd name="T9" fmla="*/ 0 h 8"/>
                  <a:gd name="T10" fmla="*/ 50 w 20"/>
                  <a:gd name="T11" fmla="*/ 6 h 8"/>
                  <a:gd name="T12" fmla="*/ 39 w 20"/>
                  <a:gd name="T13" fmla="*/ 8 h 8"/>
                  <a:gd name="T14" fmla="*/ 19 w 20"/>
                  <a:gd name="T15" fmla="*/ 14 h 8"/>
                  <a:gd name="T16" fmla="*/ 0 w 20"/>
                  <a:gd name="T17" fmla="*/ 2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0" y="8"/>
                    </a:moveTo>
                    <a:lnTo>
                      <a:pt x="7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7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1" name="Freeform 737"/>
              <p:cNvSpPr>
                <a:spLocks/>
              </p:cNvSpPr>
              <p:nvPr/>
            </p:nvSpPr>
            <p:spPr bwMode="auto">
              <a:xfrm>
                <a:off x="4517" y="1612"/>
                <a:ext cx="464" cy="135"/>
              </a:xfrm>
              <a:custGeom>
                <a:avLst/>
                <a:gdLst>
                  <a:gd name="T0" fmla="*/ 14 w 169"/>
                  <a:gd name="T1" fmla="*/ 58 h 49"/>
                  <a:gd name="T2" fmla="*/ 11 w 169"/>
                  <a:gd name="T3" fmla="*/ 58 h 49"/>
                  <a:gd name="T4" fmla="*/ 0 w 169"/>
                  <a:gd name="T5" fmla="*/ 63 h 49"/>
                  <a:gd name="T6" fmla="*/ 11 w 169"/>
                  <a:gd name="T7" fmla="*/ 58 h 49"/>
                  <a:gd name="T8" fmla="*/ 14 w 169"/>
                  <a:gd name="T9" fmla="*/ 58 h 49"/>
                  <a:gd name="T10" fmla="*/ 27 w 169"/>
                  <a:gd name="T11" fmla="*/ 47 h 49"/>
                  <a:gd name="T12" fmla="*/ 66 w 169"/>
                  <a:gd name="T13" fmla="*/ 30 h 49"/>
                  <a:gd name="T14" fmla="*/ 93 w 169"/>
                  <a:gd name="T15" fmla="*/ 19 h 49"/>
                  <a:gd name="T16" fmla="*/ 121 w 169"/>
                  <a:gd name="T17" fmla="*/ 8 h 49"/>
                  <a:gd name="T18" fmla="*/ 154 w 169"/>
                  <a:gd name="T19" fmla="*/ 3 h 49"/>
                  <a:gd name="T20" fmla="*/ 187 w 169"/>
                  <a:gd name="T21" fmla="*/ 3 h 49"/>
                  <a:gd name="T22" fmla="*/ 222 w 169"/>
                  <a:gd name="T23" fmla="*/ 0 h 49"/>
                  <a:gd name="T24" fmla="*/ 253 w 169"/>
                  <a:gd name="T25" fmla="*/ 3 h 49"/>
                  <a:gd name="T26" fmla="*/ 283 w 169"/>
                  <a:gd name="T27" fmla="*/ 8 h 49"/>
                  <a:gd name="T28" fmla="*/ 308 w 169"/>
                  <a:gd name="T29" fmla="*/ 17 h 49"/>
                  <a:gd name="T30" fmla="*/ 346 w 169"/>
                  <a:gd name="T31" fmla="*/ 36 h 49"/>
                  <a:gd name="T32" fmla="*/ 360 w 169"/>
                  <a:gd name="T33" fmla="*/ 44 h 49"/>
                  <a:gd name="T34" fmla="*/ 387 w 169"/>
                  <a:gd name="T35" fmla="*/ 61 h 49"/>
                  <a:gd name="T36" fmla="*/ 415 w 169"/>
                  <a:gd name="T37" fmla="*/ 83 h 49"/>
                  <a:gd name="T38" fmla="*/ 437 w 169"/>
                  <a:gd name="T39" fmla="*/ 105 h 49"/>
                  <a:gd name="T40" fmla="*/ 464 w 169"/>
                  <a:gd name="T41" fmla="*/ 135 h 49"/>
                  <a:gd name="T42" fmla="*/ 434 w 169"/>
                  <a:gd name="T43" fmla="*/ 105 h 49"/>
                  <a:gd name="T44" fmla="*/ 423 w 169"/>
                  <a:gd name="T45" fmla="*/ 94 h 49"/>
                  <a:gd name="T46" fmla="*/ 395 w 169"/>
                  <a:gd name="T47" fmla="*/ 72 h 49"/>
                  <a:gd name="T48" fmla="*/ 368 w 169"/>
                  <a:gd name="T49" fmla="*/ 50 h 49"/>
                  <a:gd name="T50" fmla="*/ 360 w 169"/>
                  <a:gd name="T51" fmla="*/ 44 h 49"/>
                  <a:gd name="T52" fmla="*/ 351 w 169"/>
                  <a:gd name="T53" fmla="*/ 41 h 49"/>
                  <a:gd name="T54" fmla="*/ 338 w 169"/>
                  <a:gd name="T55" fmla="*/ 33 h 49"/>
                  <a:gd name="T56" fmla="*/ 305 w 169"/>
                  <a:gd name="T57" fmla="*/ 17 h 49"/>
                  <a:gd name="T58" fmla="*/ 277 w 169"/>
                  <a:gd name="T59" fmla="*/ 8 h 49"/>
                  <a:gd name="T60" fmla="*/ 250 w 169"/>
                  <a:gd name="T61" fmla="*/ 3 h 49"/>
                  <a:gd name="T62" fmla="*/ 220 w 169"/>
                  <a:gd name="T63" fmla="*/ 0 h 49"/>
                  <a:gd name="T64" fmla="*/ 184 w 169"/>
                  <a:gd name="T65" fmla="*/ 3 h 49"/>
                  <a:gd name="T66" fmla="*/ 151 w 169"/>
                  <a:gd name="T67" fmla="*/ 6 h 49"/>
                  <a:gd name="T68" fmla="*/ 121 w 169"/>
                  <a:gd name="T69" fmla="*/ 14 h 49"/>
                  <a:gd name="T70" fmla="*/ 93 w 169"/>
                  <a:gd name="T71" fmla="*/ 19 h 49"/>
                  <a:gd name="T72" fmla="*/ 66 w 169"/>
                  <a:gd name="T73" fmla="*/ 30 h 49"/>
                  <a:gd name="T74" fmla="*/ 27 w 169"/>
                  <a:gd name="T75" fmla="*/ 50 h 49"/>
                  <a:gd name="T76" fmla="*/ 14 w 169"/>
                  <a:gd name="T77" fmla="*/ 58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9" h="49">
                    <a:moveTo>
                      <a:pt x="5" y="21"/>
                    </a:moveTo>
                    <a:lnTo>
                      <a:pt x="4" y="21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10" y="17"/>
                    </a:lnTo>
                    <a:lnTo>
                      <a:pt x="24" y="11"/>
                    </a:lnTo>
                    <a:lnTo>
                      <a:pt x="34" y="7"/>
                    </a:lnTo>
                    <a:lnTo>
                      <a:pt x="44" y="3"/>
                    </a:lnTo>
                    <a:lnTo>
                      <a:pt x="56" y="1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2" y="1"/>
                    </a:lnTo>
                    <a:lnTo>
                      <a:pt x="103" y="3"/>
                    </a:lnTo>
                    <a:lnTo>
                      <a:pt x="112" y="6"/>
                    </a:lnTo>
                    <a:lnTo>
                      <a:pt x="126" y="13"/>
                    </a:lnTo>
                    <a:lnTo>
                      <a:pt x="131" y="16"/>
                    </a:lnTo>
                    <a:lnTo>
                      <a:pt x="141" y="22"/>
                    </a:lnTo>
                    <a:lnTo>
                      <a:pt x="151" y="30"/>
                    </a:lnTo>
                    <a:lnTo>
                      <a:pt x="159" y="38"/>
                    </a:lnTo>
                    <a:lnTo>
                      <a:pt x="169" y="49"/>
                    </a:lnTo>
                    <a:lnTo>
                      <a:pt x="158" y="38"/>
                    </a:lnTo>
                    <a:lnTo>
                      <a:pt x="154" y="34"/>
                    </a:lnTo>
                    <a:lnTo>
                      <a:pt x="144" y="26"/>
                    </a:lnTo>
                    <a:lnTo>
                      <a:pt x="134" y="18"/>
                    </a:lnTo>
                    <a:lnTo>
                      <a:pt x="131" y="16"/>
                    </a:lnTo>
                    <a:lnTo>
                      <a:pt x="128" y="15"/>
                    </a:lnTo>
                    <a:lnTo>
                      <a:pt x="123" y="12"/>
                    </a:lnTo>
                    <a:lnTo>
                      <a:pt x="111" y="6"/>
                    </a:lnTo>
                    <a:lnTo>
                      <a:pt x="101" y="3"/>
                    </a:lnTo>
                    <a:lnTo>
                      <a:pt x="91" y="1"/>
                    </a:lnTo>
                    <a:lnTo>
                      <a:pt x="80" y="0"/>
                    </a:lnTo>
                    <a:lnTo>
                      <a:pt x="67" y="1"/>
                    </a:lnTo>
                    <a:lnTo>
                      <a:pt x="55" y="2"/>
                    </a:lnTo>
                    <a:lnTo>
                      <a:pt x="44" y="5"/>
                    </a:lnTo>
                    <a:lnTo>
                      <a:pt x="34" y="7"/>
                    </a:lnTo>
                    <a:lnTo>
                      <a:pt x="24" y="11"/>
                    </a:lnTo>
                    <a:lnTo>
                      <a:pt x="10" y="18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2" name="Freeform 738"/>
              <p:cNvSpPr>
                <a:spLocks/>
              </p:cNvSpPr>
              <p:nvPr/>
            </p:nvSpPr>
            <p:spPr bwMode="auto">
              <a:xfrm>
                <a:off x="4506" y="1629"/>
                <a:ext cx="472" cy="140"/>
              </a:xfrm>
              <a:custGeom>
                <a:avLst/>
                <a:gdLst>
                  <a:gd name="T0" fmla="*/ 11 w 172"/>
                  <a:gd name="T1" fmla="*/ 60 h 51"/>
                  <a:gd name="T2" fmla="*/ 8 w 172"/>
                  <a:gd name="T3" fmla="*/ 60 h 51"/>
                  <a:gd name="T4" fmla="*/ 0 w 172"/>
                  <a:gd name="T5" fmla="*/ 71 h 51"/>
                  <a:gd name="T6" fmla="*/ 8 w 172"/>
                  <a:gd name="T7" fmla="*/ 60 h 51"/>
                  <a:gd name="T8" fmla="*/ 11 w 172"/>
                  <a:gd name="T9" fmla="*/ 58 h 51"/>
                  <a:gd name="T10" fmla="*/ 14 w 172"/>
                  <a:gd name="T11" fmla="*/ 60 h 51"/>
                  <a:gd name="T12" fmla="*/ 27 w 172"/>
                  <a:gd name="T13" fmla="*/ 58 h 51"/>
                  <a:gd name="T14" fmla="*/ 66 w 172"/>
                  <a:gd name="T15" fmla="*/ 41 h 51"/>
                  <a:gd name="T16" fmla="*/ 123 w 172"/>
                  <a:gd name="T17" fmla="*/ 25 h 51"/>
                  <a:gd name="T18" fmla="*/ 189 w 172"/>
                  <a:gd name="T19" fmla="*/ 3 h 51"/>
                  <a:gd name="T20" fmla="*/ 222 w 172"/>
                  <a:gd name="T21" fmla="*/ 0 h 51"/>
                  <a:gd name="T22" fmla="*/ 258 w 172"/>
                  <a:gd name="T23" fmla="*/ 3 h 51"/>
                  <a:gd name="T24" fmla="*/ 288 w 172"/>
                  <a:gd name="T25" fmla="*/ 5 h 51"/>
                  <a:gd name="T26" fmla="*/ 316 w 172"/>
                  <a:gd name="T27" fmla="*/ 16 h 51"/>
                  <a:gd name="T28" fmla="*/ 335 w 172"/>
                  <a:gd name="T29" fmla="*/ 27 h 51"/>
                  <a:gd name="T30" fmla="*/ 351 w 172"/>
                  <a:gd name="T31" fmla="*/ 33 h 51"/>
                  <a:gd name="T32" fmla="*/ 362 w 172"/>
                  <a:gd name="T33" fmla="*/ 41 h 51"/>
                  <a:gd name="T34" fmla="*/ 362 w 172"/>
                  <a:gd name="T35" fmla="*/ 44 h 51"/>
                  <a:gd name="T36" fmla="*/ 392 w 172"/>
                  <a:gd name="T37" fmla="*/ 66 h 51"/>
                  <a:gd name="T38" fmla="*/ 417 w 172"/>
                  <a:gd name="T39" fmla="*/ 85 h 51"/>
                  <a:gd name="T40" fmla="*/ 442 w 172"/>
                  <a:gd name="T41" fmla="*/ 110 h 51"/>
                  <a:gd name="T42" fmla="*/ 472 w 172"/>
                  <a:gd name="T43" fmla="*/ 140 h 51"/>
                  <a:gd name="T44" fmla="*/ 442 w 172"/>
                  <a:gd name="T45" fmla="*/ 110 h 51"/>
                  <a:gd name="T46" fmla="*/ 431 w 172"/>
                  <a:gd name="T47" fmla="*/ 99 h 51"/>
                  <a:gd name="T48" fmla="*/ 403 w 172"/>
                  <a:gd name="T49" fmla="*/ 74 h 51"/>
                  <a:gd name="T50" fmla="*/ 359 w 172"/>
                  <a:gd name="T51" fmla="*/ 44 h 51"/>
                  <a:gd name="T52" fmla="*/ 357 w 172"/>
                  <a:gd name="T53" fmla="*/ 41 h 51"/>
                  <a:gd name="T54" fmla="*/ 346 w 172"/>
                  <a:gd name="T55" fmla="*/ 33 h 51"/>
                  <a:gd name="T56" fmla="*/ 329 w 172"/>
                  <a:gd name="T57" fmla="*/ 25 h 51"/>
                  <a:gd name="T58" fmla="*/ 307 w 172"/>
                  <a:gd name="T59" fmla="*/ 16 h 51"/>
                  <a:gd name="T60" fmla="*/ 285 w 172"/>
                  <a:gd name="T61" fmla="*/ 11 h 51"/>
                  <a:gd name="T62" fmla="*/ 252 w 172"/>
                  <a:gd name="T63" fmla="*/ 3 h 51"/>
                  <a:gd name="T64" fmla="*/ 220 w 172"/>
                  <a:gd name="T65" fmla="*/ 3 h 51"/>
                  <a:gd name="T66" fmla="*/ 184 w 172"/>
                  <a:gd name="T67" fmla="*/ 5 h 51"/>
                  <a:gd name="T68" fmla="*/ 123 w 172"/>
                  <a:gd name="T69" fmla="*/ 25 h 51"/>
                  <a:gd name="T70" fmla="*/ 66 w 172"/>
                  <a:gd name="T71" fmla="*/ 44 h 51"/>
                  <a:gd name="T72" fmla="*/ 27 w 172"/>
                  <a:gd name="T73" fmla="*/ 58 h 51"/>
                  <a:gd name="T74" fmla="*/ 14 w 172"/>
                  <a:gd name="T75" fmla="*/ 60 h 51"/>
                  <a:gd name="T76" fmla="*/ 11 w 172"/>
                  <a:gd name="T77" fmla="*/ 6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2" h="51">
                    <a:moveTo>
                      <a:pt x="4" y="22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10" y="21"/>
                    </a:lnTo>
                    <a:lnTo>
                      <a:pt x="24" y="15"/>
                    </a:lnTo>
                    <a:lnTo>
                      <a:pt x="45" y="9"/>
                    </a:lnTo>
                    <a:lnTo>
                      <a:pt x="69" y="1"/>
                    </a:lnTo>
                    <a:lnTo>
                      <a:pt x="81" y="0"/>
                    </a:lnTo>
                    <a:lnTo>
                      <a:pt x="94" y="1"/>
                    </a:lnTo>
                    <a:lnTo>
                      <a:pt x="105" y="2"/>
                    </a:lnTo>
                    <a:lnTo>
                      <a:pt x="115" y="6"/>
                    </a:lnTo>
                    <a:lnTo>
                      <a:pt x="122" y="10"/>
                    </a:lnTo>
                    <a:lnTo>
                      <a:pt x="128" y="12"/>
                    </a:lnTo>
                    <a:lnTo>
                      <a:pt x="132" y="15"/>
                    </a:lnTo>
                    <a:lnTo>
                      <a:pt x="132" y="16"/>
                    </a:lnTo>
                    <a:lnTo>
                      <a:pt x="143" y="24"/>
                    </a:lnTo>
                    <a:lnTo>
                      <a:pt x="152" y="31"/>
                    </a:lnTo>
                    <a:lnTo>
                      <a:pt x="161" y="40"/>
                    </a:lnTo>
                    <a:lnTo>
                      <a:pt x="172" y="51"/>
                    </a:lnTo>
                    <a:lnTo>
                      <a:pt x="161" y="40"/>
                    </a:lnTo>
                    <a:lnTo>
                      <a:pt x="157" y="36"/>
                    </a:lnTo>
                    <a:lnTo>
                      <a:pt x="147" y="27"/>
                    </a:lnTo>
                    <a:lnTo>
                      <a:pt x="131" y="16"/>
                    </a:lnTo>
                    <a:lnTo>
                      <a:pt x="130" y="15"/>
                    </a:lnTo>
                    <a:lnTo>
                      <a:pt x="126" y="12"/>
                    </a:lnTo>
                    <a:lnTo>
                      <a:pt x="120" y="9"/>
                    </a:lnTo>
                    <a:lnTo>
                      <a:pt x="112" y="6"/>
                    </a:lnTo>
                    <a:lnTo>
                      <a:pt x="104" y="4"/>
                    </a:lnTo>
                    <a:lnTo>
                      <a:pt x="92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45" y="9"/>
                    </a:lnTo>
                    <a:lnTo>
                      <a:pt x="24" y="16"/>
                    </a:lnTo>
                    <a:lnTo>
                      <a:pt x="10" y="21"/>
                    </a:lnTo>
                    <a:lnTo>
                      <a:pt x="5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3" name="Freeform 739"/>
              <p:cNvSpPr>
                <a:spLocks/>
              </p:cNvSpPr>
              <p:nvPr/>
            </p:nvSpPr>
            <p:spPr bwMode="auto">
              <a:xfrm>
                <a:off x="4501" y="1648"/>
                <a:ext cx="450" cy="104"/>
              </a:xfrm>
              <a:custGeom>
                <a:avLst/>
                <a:gdLst>
                  <a:gd name="T0" fmla="*/ 14 w 164"/>
                  <a:gd name="T1" fmla="*/ 68 h 38"/>
                  <a:gd name="T2" fmla="*/ 11 w 164"/>
                  <a:gd name="T3" fmla="*/ 71 h 38"/>
                  <a:gd name="T4" fmla="*/ 0 w 164"/>
                  <a:gd name="T5" fmla="*/ 77 h 38"/>
                  <a:gd name="T6" fmla="*/ 11 w 164"/>
                  <a:gd name="T7" fmla="*/ 68 h 38"/>
                  <a:gd name="T8" fmla="*/ 25 w 164"/>
                  <a:gd name="T9" fmla="*/ 63 h 38"/>
                  <a:gd name="T10" fmla="*/ 60 w 164"/>
                  <a:gd name="T11" fmla="*/ 41 h 38"/>
                  <a:gd name="T12" fmla="*/ 113 w 164"/>
                  <a:gd name="T13" fmla="*/ 22 h 38"/>
                  <a:gd name="T14" fmla="*/ 140 w 164"/>
                  <a:gd name="T15" fmla="*/ 14 h 38"/>
                  <a:gd name="T16" fmla="*/ 173 w 164"/>
                  <a:gd name="T17" fmla="*/ 8 h 38"/>
                  <a:gd name="T18" fmla="*/ 203 w 164"/>
                  <a:gd name="T19" fmla="*/ 0 h 38"/>
                  <a:gd name="T20" fmla="*/ 236 w 164"/>
                  <a:gd name="T21" fmla="*/ 0 h 38"/>
                  <a:gd name="T22" fmla="*/ 263 w 164"/>
                  <a:gd name="T23" fmla="*/ 5 h 38"/>
                  <a:gd name="T24" fmla="*/ 291 w 164"/>
                  <a:gd name="T25" fmla="*/ 11 h 38"/>
                  <a:gd name="T26" fmla="*/ 324 w 164"/>
                  <a:gd name="T27" fmla="*/ 25 h 38"/>
                  <a:gd name="T28" fmla="*/ 338 w 164"/>
                  <a:gd name="T29" fmla="*/ 33 h 38"/>
                  <a:gd name="T30" fmla="*/ 365 w 164"/>
                  <a:gd name="T31" fmla="*/ 47 h 38"/>
                  <a:gd name="T32" fmla="*/ 392 w 164"/>
                  <a:gd name="T33" fmla="*/ 63 h 38"/>
                  <a:gd name="T34" fmla="*/ 420 w 164"/>
                  <a:gd name="T35" fmla="*/ 79 h 38"/>
                  <a:gd name="T36" fmla="*/ 450 w 164"/>
                  <a:gd name="T37" fmla="*/ 104 h 38"/>
                  <a:gd name="T38" fmla="*/ 417 w 164"/>
                  <a:gd name="T39" fmla="*/ 79 h 38"/>
                  <a:gd name="T40" fmla="*/ 406 w 164"/>
                  <a:gd name="T41" fmla="*/ 71 h 38"/>
                  <a:gd name="T42" fmla="*/ 379 w 164"/>
                  <a:gd name="T43" fmla="*/ 55 h 38"/>
                  <a:gd name="T44" fmla="*/ 335 w 164"/>
                  <a:gd name="T45" fmla="*/ 33 h 38"/>
                  <a:gd name="T46" fmla="*/ 321 w 164"/>
                  <a:gd name="T47" fmla="*/ 25 h 38"/>
                  <a:gd name="T48" fmla="*/ 283 w 164"/>
                  <a:gd name="T49" fmla="*/ 11 h 38"/>
                  <a:gd name="T50" fmla="*/ 258 w 164"/>
                  <a:gd name="T51" fmla="*/ 8 h 38"/>
                  <a:gd name="T52" fmla="*/ 230 w 164"/>
                  <a:gd name="T53" fmla="*/ 5 h 38"/>
                  <a:gd name="T54" fmla="*/ 200 w 164"/>
                  <a:gd name="T55" fmla="*/ 5 h 38"/>
                  <a:gd name="T56" fmla="*/ 170 w 164"/>
                  <a:gd name="T57" fmla="*/ 11 h 38"/>
                  <a:gd name="T58" fmla="*/ 140 w 164"/>
                  <a:gd name="T59" fmla="*/ 14 h 38"/>
                  <a:gd name="T60" fmla="*/ 113 w 164"/>
                  <a:gd name="T61" fmla="*/ 25 h 38"/>
                  <a:gd name="T62" fmla="*/ 60 w 164"/>
                  <a:gd name="T63" fmla="*/ 47 h 38"/>
                  <a:gd name="T64" fmla="*/ 27 w 164"/>
                  <a:gd name="T65" fmla="*/ 63 h 38"/>
                  <a:gd name="T66" fmla="*/ 14 w 164"/>
                  <a:gd name="T67" fmla="*/ 68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4" h="38">
                    <a:moveTo>
                      <a:pt x="5" y="25"/>
                    </a:moveTo>
                    <a:lnTo>
                      <a:pt x="4" y="26"/>
                    </a:lnTo>
                    <a:lnTo>
                      <a:pt x="0" y="28"/>
                    </a:lnTo>
                    <a:lnTo>
                      <a:pt x="4" y="25"/>
                    </a:lnTo>
                    <a:lnTo>
                      <a:pt x="9" y="23"/>
                    </a:lnTo>
                    <a:lnTo>
                      <a:pt x="22" y="15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6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8" y="9"/>
                    </a:lnTo>
                    <a:lnTo>
                      <a:pt x="123" y="12"/>
                    </a:lnTo>
                    <a:lnTo>
                      <a:pt x="133" y="17"/>
                    </a:lnTo>
                    <a:lnTo>
                      <a:pt x="143" y="23"/>
                    </a:lnTo>
                    <a:lnTo>
                      <a:pt x="153" y="29"/>
                    </a:lnTo>
                    <a:lnTo>
                      <a:pt x="164" y="38"/>
                    </a:lnTo>
                    <a:lnTo>
                      <a:pt x="152" y="29"/>
                    </a:lnTo>
                    <a:lnTo>
                      <a:pt x="148" y="26"/>
                    </a:lnTo>
                    <a:lnTo>
                      <a:pt x="138" y="20"/>
                    </a:lnTo>
                    <a:lnTo>
                      <a:pt x="122" y="12"/>
                    </a:lnTo>
                    <a:lnTo>
                      <a:pt x="117" y="9"/>
                    </a:lnTo>
                    <a:lnTo>
                      <a:pt x="103" y="4"/>
                    </a:lnTo>
                    <a:lnTo>
                      <a:pt x="94" y="3"/>
                    </a:lnTo>
                    <a:lnTo>
                      <a:pt x="84" y="2"/>
                    </a:lnTo>
                    <a:lnTo>
                      <a:pt x="73" y="2"/>
                    </a:lnTo>
                    <a:lnTo>
                      <a:pt x="62" y="4"/>
                    </a:lnTo>
                    <a:lnTo>
                      <a:pt x="51" y="5"/>
                    </a:lnTo>
                    <a:lnTo>
                      <a:pt x="41" y="9"/>
                    </a:lnTo>
                    <a:lnTo>
                      <a:pt x="22" y="17"/>
                    </a:lnTo>
                    <a:lnTo>
                      <a:pt x="10" y="23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4" name="Freeform 740"/>
              <p:cNvSpPr>
                <a:spLocks/>
              </p:cNvSpPr>
              <p:nvPr/>
            </p:nvSpPr>
            <p:spPr bwMode="auto">
              <a:xfrm>
                <a:off x="4498" y="1670"/>
                <a:ext cx="261" cy="77"/>
              </a:xfrm>
              <a:custGeom>
                <a:avLst/>
                <a:gdLst>
                  <a:gd name="T0" fmla="*/ 5 w 95"/>
                  <a:gd name="T1" fmla="*/ 77 h 28"/>
                  <a:gd name="T2" fmla="*/ 3 w 95"/>
                  <a:gd name="T3" fmla="*/ 77 h 28"/>
                  <a:gd name="T4" fmla="*/ 0 w 95"/>
                  <a:gd name="T5" fmla="*/ 77 h 28"/>
                  <a:gd name="T6" fmla="*/ 3 w 95"/>
                  <a:gd name="T7" fmla="*/ 74 h 28"/>
                  <a:gd name="T8" fmla="*/ 93 w 95"/>
                  <a:gd name="T9" fmla="*/ 33 h 28"/>
                  <a:gd name="T10" fmla="*/ 157 w 95"/>
                  <a:gd name="T11" fmla="*/ 11 h 28"/>
                  <a:gd name="T12" fmla="*/ 176 w 95"/>
                  <a:gd name="T13" fmla="*/ 3 h 28"/>
                  <a:gd name="T14" fmla="*/ 187 w 95"/>
                  <a:gd name="T15" fmla="*/ 0 h 28"/>
                  <a:gd name="T16" fmla="*/ 203 w 95"/>
                  <a:gd name="T17" fmla="*/ 0 h 28"/>
                  <a:gd name="T18" fmla="*/ 239 w 95"/>
                  <a:gd name="T19" fmla="*/ 0 h 28"/>
                  <a:gd name="T20" fmla="*/ 261 w 95"/>
                  <a:gd name="T21" fmla="*/ 3 h 28"/>
                  <a:gd name="T22" fmla="*/ 239 w 95"/>
                  <a:gd name="T23" fmla="*/ 3 h 28"/>
                  <a:gd name="T24" fmla="*/ 212 w 95"/>
                  <a:gd name="T25" fmla="*/ 0 h 28"/>
                  <a:gd name="T26" fmla="*/ 184 w 95"/>
                  <a:gd name="T27" fmla="*/ 3 h 28"/>
                  <a:gd name="T28" fmla="*/ 176 w 95"/>
                  <a:gd name="T29" fmla="*/ 3 h 28"/>
                  <a:gd name="T30" fmla="*/ 157 w 95"/>
                  <a:gd name="T31" fmla="*/ 11 h 28"/>
                  <a:gd name="T32" fmla="*/ 93 w 95"/>
                  <a:gd name="T33" fmla="*/ 36 h 28"/>
                  <a:gd name="T34" fmla="*/ 5 w 95"/>
                  <a:gd name="T35" fmla="*/ 77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28">
                    <a:moveTo>
                      <a:pt x="2" y="28"/>
                    </a:moveTo>
                    <a:lnTo>
                      <a:pt x="1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34" y="12"/>
                    </a:lnTo>
                    <a:lnTo>
                      <a:pt x="57" y="4"/>
                    </a:lnTo>
                    <a:lnTo>
                      <a:pt x="64" y="1"/>
                    </a:lnTo>
                    <a:lnTo>
                      <a:pt x="68" y="0"/>
                    </a:lnTo>
                    <a:lnTo>
                      <a:pt x="74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67" y="1"/>
                    </a:lnTo>
                    <a:lnTo>
                      <a:pt x="64" y="1"/>
                    </a:lnTo>
                    <a:lnTo>
                      <a:pt x="57" y="4"/>
                    </a:lnTo>
                    <a:lnTo>
                      <a:pt x="34" y="13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5" name="Freeform 741"/>
              <p:cNvSpPr>
                <a:spLocks/>
              </p:cNvSpPr>
              <p:nvPr/>
            </p:nvSpPr>
            <p:spPr bwMode="auto">
              <a:xfrm>
                <a:off x="4493" y="1684"/>
                <a:ext cx="483" cy="126"/>
              </a:xfrm>
              <a:custGeom>
                <a:avLst/>
                <a:gdLst>
                  <a:gd name="T0" fmla="*/ 472 w 176"/>
                  <a:gd name="T1" fmla="*/ 112 h 46"/>
                  <a:gd name="T2" fmla="*/ 475 w 176"/>
                  <a:gd name="T3" fmla="*/ 115 h 46"/>
                  <a:gd name="T4" fmla="*/ 483 w 176"/>
                  <a:gd name="T5" fmla="*/ 126 h 46"/>
                  <a:gd name="T6" fmla="*/ 475 w 176"/>
                  <a:gd name="T7" fmla="*/ 115 h 46"/>
                  <a:gd name="T8" fmla="*/ 472 w 176"/>
                  <a:gd name="T9" fmla="*/ 115 h 46"/>
                  <a:gd name="T10" fmla="*/ 461 w 176"/>
                  <a:gd name="T11" fmla="*/ 101 h 46"/>
                  <a:gd name="T12" fmla="*/ 428 w 176"/>
                  <a:gd name="T13" fmla="*/ 71 h 46"/>
                  <a:gd name="T14" fmla="*/ 406 w 176"/>
                  <a:gd name="T15" fmla="*/ 49 h 46"/>
                  <a:gd name="T16" fmla="*/ 379 w 176"/>
                  <a:gd name="T17" fmla="*/ 33 h 46"/>
                  <a:gd name="T18" fmla="*/ 349 w 176"/>
                  <a:gd name="T19" fmla="*/ 16 h 46"/>
                  <a:gd name="T20" fmla="*/ 318 w 176"/>
                  <a:gd name="T21" fmla="*/ 3 h 46"/>
                  <a:gd name="T22" fmla="*/ 280 w 176"/>
                  <a:gd name="T23" fmla="*/ 0 h 46"/>
                  <a:gd name="T24" fmla="*/ 247 w 176"/>
                  <a:gd name="T25" fmla="*/ 0 h 46"/>
                  <a:gd name="T26" fmla="*/ 217 w 176"/>
                  <a:gd name="T27" fmla="*/ 3 h 46"/>
                  <a:gd name="T28" fmla="*/ 189 w 176"/>
                  <a:gd name="T29" fmla="*/ 5 h 46"/>
                  <a:gd name="T30" fmla="*/ 148 w 176"/>
                  <a:gd name="T31" fmla="*/ 19 h 46"/>
                  <a:gd name="T32" fmla="*/ 134 w 176"/>
                  <a:gd name="T33" fmla="*/ 27 h 46"/>
                  <a:gd name="T34" fmla="*/ 99 w 176"/>
                  <a:gd name="T35" fmla="*/ 41 h 46"/>
                  <a:gd name="T36" fmla="*/ 69 w 176"/>
                  <a:gd name="T37" fmla="*/ 55 h 46"/>
                  <a:gd name="T38" fmla="*/ 38 w 176"/>
                  <a:gd name="T39" fmla="*/ 68 h 46"/>
                  <a:gd name="T40" fmla="*/ 0 w 176"/>
                  <a:gd name="T41" fmla="*/ 90 h 46"/>
                  <a:gd name="T42" fmla="*/ 38 w 176"/>
                  <a:gd name="T43" fmla="*/ 68 h 46"/>
                  <a:gd name="T44" fmla="*/ 52 w 176"/>
                  <a:gd name="T45" fmla="*/ 60 h 46"/>
                  <a:gd name="T46" fmla="*/ 85 w 176"/>
                  <a:gd name="T47" fmla="*/ 44 h 46"/>
                  <a:gd name="T48" fmla="*/ 137 w 176"/>
                  <a:gd name="T49" fmla="*/ 22 h 46"/>
                  <a:gd name="T50" fmla="*/ 151 w 176"/>
                  <a:gd name="T51" fmla="*/ 16 h 46"/>
                  <a:gd name="T52" fmla="*/ 192 w 176"/>
                  <a:gd name="T53" fmla="*/ 5 h 46"/>
                  <a:gd name="T54" fmla="*/ 220 w 176"/>
                  <a:gd name="T55" fmla="*/ 0 h 46"/>
                  <a:gd name="T56" fmla="*/ 250 w 176"/>
                  <a:gd name="T57" fmla="*/ 0 h 46"/>
                  <a:gd name="T58" fmla="*/ 285 w 176"/>
                  <a:gd name="T59" fmla="*/ 0 h 46"/>
                  <a:gd name="T60" fmla="*/ 321 w 176"/>
                  <a:gd name="T61" fmla="*/ 3 h 46"/>
                  <a:gd name="T62" fmla="*/ 351 w 176"/>
                  <a:gd name="T63" fmla="*/ 16 h 46"/>
                  <a:gd name="T64" fmla="*/ 384 w 176"/>
                  <a:gd name="T65" fmla="*/ 33 h 46"/>
                  <a:gd name="T66" fmla="*/ 406 w 176"/>
                  <a:gd name="T67" fmla="*/ 49 h 46"/>
                  <a:gd name="T68" fmla="*/ 431 w 176"/>
                  <a:gd name="T69" fmla="*/ 68 h 46"/>
                  <a:gd name="T70" fmla="*/ 461 w 176"/>
                  <a:gd name="T71" fmla="*/ 99 h 46"/>
                  <a:gd name="T72" fmla="*/ 472 w 176"/>
                  <a:gd name="T73" fmla="*/ 112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6" h="46">
                    <a:moveTo>
                      <a:pt x="172" y="41"/>
                    </a:moveTo>
                    <a:lnTo>
                      <a:pt x="173" y="42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2" y="42"/>
                    </a:lnTo>
                    <a:lnTo>
                      <a:pt x="168" y="37"/>
                    </a:lnTo>
                    <a:lnTo>
                      <a:pt x="156" y="26"/>
                    </a:lnTo>
                    <a:lnTo>
                      <a:pt x="148" y="18"/>
                    </a:lnTo>
                    <a:lnTo>
                      <a:pt x="138" y="12"/>
                    </a:lnTo>
                    <a:lnTo>
                      <a:pt x="127" y="6"/>
                    </a:lnTo>
                    <a:lnTo>
                      <a:pt x="116" y="1"/>
                    </a:lnTo>
                    <a:lnTo>
                      <a:pt x="102" y="0"/>
                    </a:lnTo>
                    <a:lnTo>
                      <a:pt x="90" y="0"/>
                    </a:lnTo>
                    <a:lnTo>
                      <a:pt x="79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9" y="10"/>
                    </a:lnTo>
                    <a:lnTo>
                      <a:pt x="36" y="15"/>
                    </a:lnTo>
                    <a:lnTo>
                      <a:pt x="25" y="20"/>
                    </a:lnTo>
                    <a:lnTo>
                      <a:pt x="14" y="25"/>
                    </a:lnTo>
                    <a:lnTo>
                      <a:pt x="0" y="33"/>
                    </a:lnTo>
                    <a:lnTo>
                      <a:pt x="14" y="25"/>
                    </a:lnTo>
                    <a:lnTo>
                      <a:pt x="19" y="22"/>
                    </a:lnTo>
                    <a:lnTo>
                      <a:pt x="31" y="16"/>
                    </a:lnTo>
                    <a:lnTo>
                      <a:pt x="50" y="8"/>
                    </a:lnTo>
                    <a:lnTo>
                      <a:pt x="55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4" y="0"/>
                    </a:lnTo>
                    <a:lnTo>
                      <a:pt x="117" y="1"/>
                    </a:lnTo>
                    <a:lnTo>
                      <a:pt x="128" y="6"/>
                    </a:lnTo>
                    <a:lnTo>
                      <a:pt x="140" y="12"/>
                    </a:lnTo>
                    <a:lnTo>
                      <a:pt x="148" y="18"/>
                    </a:lnTo>
                    <a:lnTo>
                      <a:pt x="157" y="25"/>
                    </a:lnTo>
                    <a:lnTo>
                      <a:pt x="168" y="36"/>
                    </a:lnTo>
                    <a:lnTo>
                      <a:pt x="172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6" name="Freeform 742"/>
              <p:cNvSpPr>
                <a:spLocks/>
              </p:cNvSpPr>
              <p:nvPr/>
            </p:nvSpPr>
            <p:spPr bwMode="auto">
              <a:xfrm>
                <a:off x="4493" y="1747"/>
                <a:ext cx="79" cy="52"/>
              </a:xfrm>
              <a:custGeom>
                <a:avLst/>
                <a:gdLst>
                  <a:gd name="T0" fmla="*/ 5 w 29"/>
                  <a:gd name="T1" fmla="*/ 52 h 19"/>
                  <a:gd name="T2" fmla="*/ 0 w 29"/>
                  <a:gd name="T3" fmla="*/ 52 h 19"/>
                  <a:gd name="T4" fmla="*/ 5 w 29"/>
                  <a:gd name="T5" fmla="*/ 52 h 19"/>
                  <a:gd name="T6" fmla="*/ 11 w 29"/>
                  <a:gd name="T7" fmla="*/ 47 h 19"/>
                  <a:gd name="T8" fmla="*/ 33 w 29"/>
                  <a:gd name="T9" fmla="*/ 36 h 19"/>
                  <a:gd name="T10" fmla="*/ 60 w 29"/>
                  <a:gd name="T11" fmla="*/ 14 h 19"/>
                  <a:gd name="T12" fmla="*/ 71 w 29"/>
                  <a:gd name="T13" fmla="*/ 5 h 19"/>
                  <a:gd name="T14" fmla="*/ 79 w 29"/>
                  <a:gd name="T15" fmla="*/ 0 h 19"/>
                  <a:gd name="T16" fmla="*/ 71 w 29"/>
                  <a:gd name="T17" fmla="*/ 5 h 19"/>
                  <a:gd name="T18" fmla="*/ 60 w 29"/>
                  <a:gd name="T19" fmla="*/ 19 h 19"/>
                  <a:gd name="T20" fmla="*/ 33 w 29"/>
                  <a:gd name="T21" fmla="*/ 36 h 19"/>
                  <a:gd name="T22" fmla="*/ 14 w 29"/>
                  <a:gd name="T23" fmla="*/ 49 h 19"/>
                  <a:gd name="T24" fmla="*/ 5 w 29"/>
                  <a:gd name="T25" fmla="*/ 52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9">
                    <a:moveTo>
                      <a:pt x="2" y="19"/>
                    </a:moveTo>
                    <a:lnTo>
                      <a:pt x="0" y="19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12" y="13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29" y="0"/>
                    </a:lnTo>
                    <a:lnTo>
                      <a:pt x="26" y="2"/>
                    </a:lnTo>
                    <a:lnTo>
                      <a:pt x="22" y="7"/>
                    </a:lnTo>
                    <a:lnTo>
                      <a:pt x="12" y="13"/>
                    </a:lnTo>
                    <a:lnTo>
                      <a:pt x="5" y="18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7" name="Freeform 743"/>
              <p:cNvSpPr>
                <a:spLocks/>
              </p:cNvSpPr>
              <p:nvPr/>
            </p:nvSpPr>
            <p:spPr bwMode="auto">
              <a:xfrm>
                <a:off x="4591" y="1698"/>
                <a:ext cx="250" cy="35"/>
              </a:xfrm>
              <a:custGeom>
                <a:avLst/>
                <a:gdLst>
                  <a:gd name="T0" fmla="*/ 8 w 91"/>
                  <a:gd name="T1" fmla="*/ 32 h 13"/>
                  <a:gd name="T2" fmla="*/ 5 w 91"/>
                  <a:gd name="T3" fmla="*/ 32 h 13"/>
                  <a:gd name="T4" fmla="*/ 0 w 91"/>
                  <a:gd name="T5" fmla="*/ 35 h 13"/>
                  <a:gd name="T6" fmla="*/ 5 w 91"/>
                  <a:gd name="T7" fmla="*/ 32 h 13"/>
                  <a:gd name="T8" fmla="*/ 8 w 91"/>
                  <a:gd name="T9" fmla="*/ 32 h 13"/>
                  <a:gd name="T10" fmla="*/ 36 w 91"/>
                  <a:gd name="T11" fmla="*/ 22 h 13"/>
                  <a:gd name="T12" fmla="*/ 96 w 91"/>
                  <a:gd name="T13" fmla="*/ 5 h 13"/>
                  <a:gd name="T14" fmla="*/ 113 w 91"/>
                  <a:gd name="T15" fmla="*/ 0 h 13"/>
                  <a:gd name="T16" fmla="*/ 132 w 91"/>
                  <a:gd name="T17" fmla="*/ 0 h 13"/>
                  <a:gd name="T18" fmla="*/ 159 w 91"/>
                  <a:gd name="T19" fmla="*/ 0 h 13"/>
                  <a:gd name="T20" fmla="*/ 190 w 91"/>
                  <a:gd name="T21" fmla="*/ 3 h 13"/>
                  <a:gd name="T22" fmla="*/ 203 w 91"/>
                  <a:gd name="T23" fmla="*/ 8 h 13"/>
                  <a:gd name="T24" fmla="*/ 234 w 91"/>
                  <a:gd name="T25" fmla="*/ 27 h 13"/>
                  <a:gd name="T26" fmla="*/ 250 w 91"/>
                  <a:gd name="T27" fmla="*/ 35 h 13"/>
                  <a:gd name="T28" fmla="*/ 234 w 91"/>
                  <a:gd name="T29" fmla="*/ 27 h 13"/>
                  <a:gd name="T30" fmla="*/ 209 w 91"/>
                  <a:gd name="T31" fmla="*/ 16 h 13"/>
                  <a:gd name="T32" fmla="*/ 192 w 91"/>
                  <a:gd name="T33" fmla="*/ 5 h 13"/>
                  <a:gd name="T34" fmla="*/ 187 w 91"/>
                  <a:gd name="T35" fmla="*/ 5 h 13"/>
                  <a:gd name="T36" fmla="*/ 159 w 91"/>
                  <a:gd name="T37" fmla="*/ 0 h 13"/>
                  <a:gd name="T38" fmla="*/ 126 w 91"/>
                  <a:gd name="T39" fmla="*/ 0 h 13"/>
                  <a:gd name="T40" fmla="*/ 110 w 91"/>
                  <a:gd name="T41" fmla="*/ 3 h 13"/>
                  <a:gd name="T42" fmla="*/ 96 w 91"/>
                  <a:gd name="T43" fmla="*/ 5 h 13"/>
                  <a:gd name="T44" fmla="*/ 36 w 91"/>
                  <a:gd name="T45" fmla="*/ 27 h 13"/>
                  <a:gd name="T46" fmla="*/ 8 w 91"/>
                  <a:gd name="T47" fmla="*/ 32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3">
                    <a:moveTo>
                      <a:pt x="3" y="12"/>
                    </a:moveTo>
                    <a:lnTo>
                      <a:pt x="2" y="12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13" y="8"/>
                    </a:lnTo>
                    <a:lnTo>
                      <a:pt x="35" y="2"/>
                    </a:lnTo>
                    <a:lnTo>
                      <a:pt x="41" y="0"/>
                    </a:lnTo>
                    <a:lnTo>
                      <a:pt x="48" y="0"/>
                    </a:lnTo>
                    <a:lnTo>
                      <a:pt x="58" y="0"/>
                    </a:lnTo>
                    <a:lnTo>
                      <a:pt x="69" y="1"/>
                    </a:lnTo>
                    <a:lnTo>
                      <a:pt x="74" y="3"/>
                    </a:lnTo>
                    <a:lnTo>
                      <a:pt x="85" y="10"/>
                    </a:lnTo>
                    <a:lnTo>
                      <a:pt x="91" y="13"/>
                    </a:lnTo>
                    <a:lnTo>
                      <a:pt x="85" y="10"/>
                    </a:lnTo>
                    <a:lnTo>
                      <a:pt x="76" y="6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0" y="1"/>
                    </a:lnTo>
                    <a:lnTo>
                      <a:pt x="35" y="2"/>
                    </a:lnTo>
                    <a:lnTo>
                      <a:pt x="13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8" name="Freeform 744"/>
              <p:cNvSpPr>
                <a:spLocks/>
              </p:cNvSpPr>
              <p:nvPr/>
            </p:nvSpPr>
            <p:spPr bwMode="auto">
              <a:xfrm>
                <a:off x="4811" y="1703"/>
                <a:ext cx="165" cy="148"/>
              </a:xfrm>
              <a:custGeom>
                <a:avLst/>
                <a:gdLst>
                  <a:gd name="T0" fmla="*/ 165 w 60"/>
                  <a:gd name="T1" fmla="*/ 140 h 54"/>
                  <a:gd name="T2" fmla="*/ 165 w 60"/>
                  <a:gd name="T3" fmla="*/ 148 h 54"/>
                  <a:gd name="T4" fmla="*/ 160 w 60"/>
                  <a:gd name="T5" fmla="*/ 143 h 54"/>
                  <a:gd name="T6" fmla="*/ 160 w 60"/>
                  <a:gd name="T7" fmla="*/ 140 h 54"/>
                  <a:gd name="T8" fmla="*/ 146 w 60"/>
                  <a:gd name="T9" fmla="*/ 121 h 54"/>
                  <a:gd name="T10" fmla="*/ 132 w 60"/>
                  <a:gd name="T11" fmla="*/ 99 h 54"/>
                  <a:gd name="T12" fmla="*/ 116 w 60"/>
                  <a:gd name="T13" fmla="*/ 77 h 54"/>
                  <a:gd name="T14" fmla="*/ 72 w 60"/>
                  <a:gd name="T15" fmla="*/ 41 h 54"/>
                  <a:gd name="T16" fmla="*/ 52 w 60"/>
                  <a:gd name="T17" fmla="*/ 27 h 54"/>
                  <a:gd name="T18" fmla="*/ 41 w 60"/>
                  <a:gd name="T19" fmla="*/ 22 h 54"/>
                  <a:gd name="T20" fmla="*/ 14 w 60"/>
                  <a:gd name="T21" fmla="*/ 8 h 54"/>
                  <a:gd name="T22" fmla="*/ 0 w 60"/>
                  <a:gd name="T23" fmla="*/ 0 h 54"/>
                  <a:gd name="T24" fmla="*/ 17 w 60"/>
                  <a:gd name="T25" fmla="*/ 8 h 54"/>
                  <a:gd name="T26" fmla="*/ 33 w 60"/>
                  <a:gd name="T27" fmla="*/ 16 h 54"/>
                  <a:gd name="T28" fmla="*/ 55 w 60"/>
                  <a:gd name="T29" fmla="*/ 27 h 54"/>
                  <a:gd name="T30" fmla="*/ 74 w 60"/>
                  <a:gd name="T31" fmla="*/ 41 h 54"/>
                  <a:gd name="T32" fmla="*/ 116 w 60"/>
                  <a:gd name="T33" fmla="*/ 77 h 54"/>
                  <a:gd name="T34" fmla="*/ 132 w 60"/>
                  <a:gd name="T35" fmla="*/ 99 h 54"/>
                  <a:gd name="T36" fmla="*/ 151 w 60"/>
                  <a:gd name="T37" fmla="*/ 121 h 54"/>
                  <a:gd name="T38" fmla="*/ 165 w 60"/>
                  <a:gd name="T39" fmla="*/ 14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0" h="54">
                    <a:moveTo>
                      <a:pt x="60" y="51"/>
                    </a:moveTo>
                    <a:lnTo>
                      <a:pt x="60" y="54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3" y="44"/>
                    </a:lnTo>
                    <a:lnTo>
                      <a:pt x="48" y="36"/>
                    </a:lnTo>
                    <a:lnTo>
                      <a:pt x="42" y="28"/>
                    </a:lnTo>
                    <a:lnTo>
                      <a:pt x="26" y="15"/>
                    </a:lnTo>
                    <a:lnTo>
                      <a:pt x="19" y="10"/>
                    </a:lnTo>
                    <a:lnTo>
                      <a:pt x="15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2" y="6"/>
                    </a:lnTo>
                    <a:lnTo>
                      <a:pt x="20" y="10"/>
                    </a:lnTo>
                    <a:lnTo>
                      <a:pt x="27" y="15"/>
                    </a:lnTo>
                    <a:lnTo>
                      <a:pt x="42" y="28"/>
                    </a:lnTo>
                    <a:lnTo>
                      <a:pt x="48" y="36"/>
                    </a:lnTo>
                    <a:lnTo>
                      <a:pt x="55" y="44"/>
                    </a:lnTo>
                    <a:lnTo>
                      <a:pt x="6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79" name="Freeform 745"/>
              <p:cNvSpPr>
                <a:spLocks/>
              </p:cNvSpPr>
              <p:nvPr/>
            </p:nvSpPr>
            <p:spPr bwMode="auto">
              <a:xfrm>
                <a:off x="4484" y="1733"/>
                <a:ext cx="472" cy="154"/>
              </a:xfrm>
              <a:custGeom>
                <a:avLst/>
                <a:gdLst>
                  <a:gd name="T0" fmla="*/ 8 w 172"/>
                  <a:gd name="T1" fmla="*/ 99 h 56"/>
                  <a:gd name="T2" fmla="*/ 0 w 172"/>
                  <a:gd name="T3" fmla="*/ 110 h 56"/>
                  <a:gd name="T4" fmla="*/ 5 w 172"/>
                  <a:gd name="T5" fmla="*/ 99 h 56"/>
                  <a:gd name="T6" fmla="*/ 8 w 172"/>
                  <a:gd name="T7" fmla="*/ 96 h 56"/>
                  <a:gd name="T8" fmla="*/ 22 w 172"/>
                  <a:gd name="T9" fmla="*/ 83 h 56"/>
                  <a:gd name="T10" fmla="*/ 58 w 172"/>
                  <a:gd name="T11" fmla="*/ 55 h 56"/>
                  <a:gd name="T12" fmla="*/ 80 w 172"/>
                  <a:gd name="T13" fmla="*/ 39 h 56"/>
                  <a:gd name="T14" fmla="*/ 113 w 172"/>
                  <a:gd name="T15" fmla="*/ 25 h 56"/>
                  <a:gd name="T16" fmla="*/ 143 w 172"/>
                  <a:gd name="T17" fmla="*/ 11 h 56"/>
                  <a:gd name="T18" fmla="*/ 181 w 172"/>
                  <a:gd name="T19" fmla="*/ 6 h 56"/>
                  <a:gd name="T20" fmla="*/ 217 w 172"/>
                  <a:gd name="T21" fmla="*/ 0 h 56"/>
                  <a:gd name="T22" fmla="*/ 252 w 172"/>
                  <a:gd name="T23" fmla="*/ 6 h 56"/>
                  <a:gd name="T24" fmla="*/ 283 w 172"/>
                  <a:gd name="T25" fmla="*/ 11 h 56"/>
                  <a:gd name="T26" fmla="*/ 313 w 172"/>
                  <a:gd name="T27" fmla="*/ 22 h 56"/>
                  <a:gd name="T28" fmla="*/ 332 w 172"/>
                  <a:gd name="T29" fmla="*/ 28 h 56"/>
                  <a:gd name="T30" fmla="*/ 351 w 172"/>
                  <a:gd name="T31" fmla="*/ 39 h 56"/>
                  <a:gd name="T32" fmla="*/ 359 w 172"/>
                  <a:gd name="T33" fmla="*/ 47 h 56"/>
                  <a:gd name="T34" fmla="*/ 365 w 172"/>
                  <a:gd name="T35" fmla="*/ 50 h 56"/>
                  <a:gd name="T36" fmla="*/ 392 w 172"/>
                  <a:gd name="T37" fmla="*/ 74 h 56"/>
                  <a:gd name="T38" fmla="*/ 414 w 172"/>
                  <a:gd name="T39" fmla="*/ 99 h 56"/>
                  <a:gd name="T40" fmla="*/ 439 w 172"/>
                  <a:gd name="T41" fmla="*/ 127 h 56"/>
                  <a:gd name="T42" fmla="*/ 469 w 172"/>
                  <a:gd name="T43" fmla="*/ 149 h 56"/>
                  <a:gd name="T44" fmla="*/ 472 w 172"/>
                  <a:gd name="T45" fmla="*/ 154 h 56"/>
                  <a:gd name="T46" fmla="*/ 458 w 172"/>
                  <a:gd name="T47" fmla="*/ 146 h 56"/>
                  <a:gd name="T48" fmla="*/ 436 w 172"/>
                  <a:gd name="T49" fmla="*/ 127 h 56"/>
                  <a:gd name="T50" fmla="*/ 401 w 172"/>
                  <a:gd name="T51" fmla="*/ 88 h 56"/>
                  <a:gd name="T52" fmla="*/ 373 w 172"/>
                  <a:gd name="T53" fmla="*/ 61 h 56"/>
                  <a:gd name="T54" fmla="*/ 359 w 172"/>
                  <a:gd name="T55" fmla="*/ 50 h 56"/>
                  <a:gd name="T56" fmla="*/ 357 w 172"/>
                  <a:gd name="T57" fmla="*/ 47 h 56"/>
                  <a:gd name="T58" fmla="*/ 346 w 172"/>
                  <a:gd name="T59" fmla="*/ 39 h 56"/>
                  <a:gd name="T60" fmla="*/ 329 w 172"/>
                  <a:gd name="T61" fmla="*/ 28 h 56"/>
                  <a:gd name="T62" fmla="*/ 307 w 172"/>
                  <a:gd name="T63" fmla="*/ 19 h 56"/>
                  <a:gd name="T64" fmla="*/ 280 w 172"/>
                  <a:gd name="T65" fmla="*/ 11 h 56"/>
                  <a:gd name="T66" fmla="*/ 247 w 172"/>
                  <a:gd name="T67" fmla="*/ 6 h 56"/>
                  <a:gd name="T68" fmla="*/ 214 w 172"/>
                  <a:gd name="T69" fmla="*/ 6 h 56"/>
                  <a:gd name="T70" fmla="*/ 176 w 172"/>
                  <a:gd name="T71" fmla="*/ 8 h 56"/>
                  <a:gd name="T72" fmla="*/ 143 w 172"/>
                  <a:gd name="T73" fmla="*/ 14 h 56"/>
                  <a:gd name="T74" fmla="*/ 113 w 172"/>
                  <a:gd name="T75" fmla="*/ 25 h 56"/>
                  <a:gd name="T76" fmla="*/ 80 w 172"/>
                  <a:gd name="T77" fmla="*/ 41 h 56"/>
                  <a:gd name="T78" fmla="*/ 58 w 172"/>
                  <a:gd name="T79" fmla="*/ 55 h 56"/>
                  <a:gd name="T80" fmla="*/ 22 w 172"/>
                  <a:gd name="T81" fmla="*/ 88 h 56"/>
                  <a:gd name="T82" fmla="*/ 8 w 172"/>
                  <a:gd name="T83" fmla="*/ 99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2" h="56">
                    <a:moveTo>
                      <a:pt x="3" y="36"/>
                    </a:moveTo>
                    <a:lnTo>
                      <a:pt x="0" y="40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8" y="30"/>
                    </a:lnTo>
                    <a:lnTo>
                      <a:pt x="21" y="20"/>
                    </a:lnTo>
                    <a:lnTo>
                      <a:pt x="29" y="14"/>
                    </a:lnTo>
                    <a:lnTo>
                      <a:pt x="41" y="9"/>
                    </a:lnTo>
                    <a:lnTo>
                      <a:pt x="52" y="4"/>
                    </a:lnTo>
                    <a:lnTo>
                      <a:pt x="66" y="2"/>
                    </a:lnTo>
                    <a:lnTo>
                      <a:pt x="79" y="0"/>
                    </a:lnTo>
                    <a:lnTo>
                      <a:pt x="92" y="2"/>
                    </a:lnTo>
                    <a:lnTo>
                      <a:pt x="103" y="4"/>
                    </a:lnTo>
                    <a:lnTo>
                      <a:pt x="114" y="8"/>
                    </a:lnTo>
                    <a:lnTo>
                      <a:pt x="121" y="10"/>
                    </a:lnTo>
                    <a:lnTo>
                      <a:pt x="128" y="14"/>
                    </a:lnTo>
                    <a:lnTo>
                      <a:pt x="131" y="17"/>
                    </a:lnTo>
                    <a:lnTo>
                      <a:pt x="133" y="18"/>
                    </a:lnTo>
                    <a:lnTo>
                      <a:pt x="143" y="27"/>
                    </a:lnTo>
                    <a:lnTo>
                      <a:pt x="151" y="36"/>
                    </a:lnTo>
                    <a:lnTo>
                      <a:pt x="160" y="46"/>
                    </a:lnTo>
                    <a:lnTo>
                      <a:pt x="171" y="54"/>
                    </a:lnTo>
                    <a:lnTo>
                      <a:pt x="172" y="56"/>
                    </a:lnTo>
                    <a:lnTo>
                      <a:pt x="167" y="53"/>
                    </a:lnTo>
                    <a:lnTo>
                      <a:pt x="159" y="46"/>
                    </a:lnTo>
                    <a:lnTo>
                      <a:pt x="146" y="32"/>
                    </a:lnTo>
                    <a:lnTo>
                      <a:pt x="136" y="22"/>
                    </a:lnTo>
                    <a:lnTo>
                      <a:pt x="131" y="18"/>
                    </a:lnTo>
                    <a:lnTo>
                      <a:pt x="130" y="17"/>
                    </a:lnTo>
                    <a:lnTo>
                      <a:pt x="126" y="14"/>
                    </a:lnTo>
                    <a:lnTo>
                      <a:pt x="120" y="10"/>
                    </a:lnTo>
                    <a:lnTo>
                      <a:pt x="112" y="7"/>
                    </a:lnTo>
                    <a:lnTo>
                      <a:pt x="102" y="4"/>
                    </a:lnTo>
                    <a:lnTo>
                      <a:pt x="90" y="2"/>
                    </a:lnTo>
                    <a:lnTo>
                      <a:pt x="78" y="2"/>
                    </a:lnTo>
                    <a:lnTo>
                      <a:pt x="64" y="3"/>
                    </a:lnTo>
                    <a:lnTo>
                      <a:pt x="52" y="5"/>
                    </a:lnTo>
                    <a:lnTo>
                      <a:pt x="41" y="9"/>
                    </a:lnTo>
                    <a:lnTo>
                      <a:pt x="29" y="15"/>
                    </a:lnTo>
                    <a:lnTo>
                      <a:pt x="21" y="20"/>
                    </a:lnTo>
                    <a:lnTo>
                      <a:pt x="8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0" name="Freeform 746"/>
              <p:cNvSpPr>
                <a:spLocks/>
              </p:cNvSpPr>
              <p:nvPr/>
            </p:nvSpPr>
            <p:spPr bwMode="auto">
              <a:xfrm>
                <a:off x="4863" y="1772"/>
                <a:ext cx="102" cy="96"/>
              </a:xfrm>
              <a:custGeom>
                <a:avLst/>
                <a:gdLst>
                  <a:gd name="T0" fmla="*/ 99 w 37"/>
                  <a:gd name="T1" fmla="*/ 93 h 35"/>
                  <a:gd name="T2" fmla="*/ 102 w 37"/>
                  <a:gd name="T3" fmla="*/ 96 h 35"/>
                  <a:gd name="T4" fmla="*/ 99 w 37"/>
                  <a:gd name="T5" fmla="*/ 93 h 35"/>
                  <a:gd name="T6" fmla="*/ 69 w 37"/>
                  <a:gd name="T7" fmla="*/ 52 h 35"/>
                  <a:gd name="T8" fmla="*/ 44 w 37"/>
                  <a:gd name="T9" fmla="*/ 27 h 35"/>
                  <a:gd name="T10" fmla="*/ 36 w 37"/>
                  <a:gd name="T11" fmla="*/ 22 h 35"/>
                  <a:gd name="T12" fmla="*/ 30 w 37"/>
                  <a:gd name="T13" fmla="*/ 22 h 35"/>
                  <a:gd name="T14" fmla="*/ 22 w 37"/>
                  <a:gd name="T15" fmla="*/ 16 h 35"/>
                  <a:gd name="T16" fmla="*/ 6 w 37"/>
                  <a:gd name="T17" fmla="*/ 8 h 35"/>
                  <a:gd name="T18" fmla="*/ 0 w 37"/>
                  <a:gd name="T19" fmla="*/ 0 h 35"/>
                  <a:gd name="T20" fmla="*/ 6 w 37"/>
                  <a:gd name="T21" fmla="*/ 8 h 35"/>
                  <a:gd name="T22" fmla="*/ 33 w 37"/>
                  <a:gd name="T23" fmla="*/ 16 h 35"/>
                  <a:gd name="T24" fmla="*/ 36 w 37"/>
                  <a:gd name="T25" fmla="*/ 22 h 35"/>
                  <a:gd name="T26" fmla="*/ 47 w 37"/>
                  <a:gd name="T27" fmla="*/ 27 h 35"/>
                  <a:gd name="T28" fmla="*/ 69 w 37"/>
                  <a:gd name="T29" fmla="*/ 52 h 35"/>
                  <a:gd name="T30" fmla="*/ 99 w 37"/>
                  <a:gd name="T31" fmla="*/ 93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7" h="35">
                    <a:moveTo>
                      <a:pt x="36" y="34"/>
                    </a:moveTo>
                    <a:lnTo>
                      <a:pt x="37" y="35"/>
                    </a:lnTo>
                    <a:lnTo>
                      <a:pt x="36" y="34"/>
                    </a:lnTo>
                    <a:lnTo>
                      <a:pt x="25" y="19"/>
                    </a:lnTo>
                    <a:lnTo>
                      <a:pt x="16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7" y="10"/>
                    </a:lnTo>
                    <a:lnTo>
                      <a:pt x="25" y="19"/>
                    </a:lnTo>
                    <a:lnTo>
                      <a:pt x="3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1" name="Freeform 747"/>
              <p:cNvSpPr>
                <a:spLocks/>
              </p:cNvSpPr>
              <p:nvPr/>
            </p:nvSpPr>
            <p:spPr bwMode="auto">
              <a:xfrm>
                <a:off x="4665" y="1720"/>
                <a:ext cx="228" cy="60"/>
              </a:xfrm>
              <a:custGeom>
                <a:avLst/>
                <a:gdLst>
                  <a:gd name="T0" fmla="*/ 225 w 83"/>
                  <a:gd name="T1" fmla="*/ 52 h 22"/>
                  <a:gd name="T2" fmla="*/ 228 w 83"/>
                  <a:gd name="T3" fmla="*/ 60 h 22"/>
                  <a:gd name="T4" fmla="*/ 225 w 83"/>
                  <a:gd name="T5" fmla="*/ 55 h 22"/>
                  <a:gd name="T6" fmla="*/ 225 w 83"/>
                  <a:gd name="T7" fmla="*/ 52 h 22"/>
                  <a:gd name="T8" fmla="*/ 217 w 83"/>
                  <a:gd name="T9" fmla="*/ 49 h 22"/>
                  <a:gd name="T10" fmla="*/ 203 w 83"/>
                  <a:gd name="T11" fmla="*/ 35 h 22"/>
                  <a:gd name="T12" fmla="*/ 190 w 83"/>
                  <a:gd name="T13" fmla="*/ 33 h 22"/>
                  <a:gd name="T14" fmla="*/ 176 w 83"/>
                  <a:gd name="T15" fmla="*/ 33 h 22"/>
                  <a:gd name="T16" fmla="*/ 159 w 83"/>
                  <a:gd name="T17" fmla="*/ 27 h 22"/>
                  <a:gd name="T18" fmla="*/ 146 w 83"/>
                  <a:gd name="T19" fmla="*/ 25 h 22"/>
                  <a:gd name="T20" fmla="*/ 132 w 83"/>
                  <a:gd name="T21" fmla="*/ 14 h 22"/>
                  <a:gd name="T22" fmla="*/ 115 w 83"/>
                  <a:gd name="T23" fmla="*/ 11 h 22"/>
                  <a:gd name="T24" fmla="*/ 91 w 83"/>
                  <a:gd name="T25" fmla="*/ 5 h 22"/>
                  <a:gd name="T26" fmla="*/ 63 w 83"/>
                  <a:gd name="T27" fmla="*/ 5 h 22"/>
                  <a:gd name="T28" fmla="*/ 47 w 83"/>
                  <a:gd name="T29" fmla="*/ 0 h 22"/>
                  <a:gd name="T30" fmla="*/ 16 w 83"/>
                  <a:gd name="T31" fmla="*/ 5 h 22"/>
                  <a:gd name="T32" fmla="*/ 0 w 83"/>
                  <a:gd name="T33" fmla="*/ 5 h 22"/>
                  <a:gd name="T34" fmla="*/ 16 w 83"/>
                  <a:gd name="T35" fmla="*/ 0 h 22"/>
                  <a:gd name="T36" fmla="*/ 38 w 83"/>
                  <a:gd name="T37" fmla="*/ 0 h 22"/>
                  <a:gd name="T38" fmla="*/ 66 w 83"/>
                  <a:gd name="T39" fmla="*/ 0 h 22"/>
                  <a:gd name="T40" fmla="*/ 91 w 83"/>
                  <a:gd name="T41" fmla="*/ 5 h 22"/>
                  <a:gd name="T42" fmla="*/ 118 w 83"/>
                  <a:gd name="T43" fmla="*/ 11 h 22"/>
                  <a:gd name="T44" fmla="*/ 132 w 83"/>
                  <a:gd name="T45" fmla="*/ 14 h 22"/>
                  <a:gd name="T46" fmla="*/ 146 w 83"/>
                  <a:gd name="T47" fmla="*/ 22 h 22"/>
                  <a:gd name="T48" fmla="*/ 162 w 83"/>
                  <a:gd name="T49" fmla="*/ 27 h 22"/>
                  <a:gd name="T50" fmla="*/ 176 w 83"/>
                  <a:gd name="T51" fmla="*/ 27 h 22"/>
                  <a:gd name="T52" fmla="*/ 190 w 83"/>
                  <a:gd name="T53" fmla="*/ 33 h 22"/>
                  <a:gd name="T54" fmla="*/ 203 w 83"/>
                  <a:gd name="T55" fmla="*/ 35 h 22"/>
                  <a:gd name="T56" fmla="*/ 220 w 83"/>
                  <a:gd name="T57" fmla="*/ 46 h 22"/>
                  <a:gd name="T58" fmla="*/ 225 w 83"/>
                  <a:gd name="T59" fmla="*/ 52 h 2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3" h="22">
                    <a:moveTo>
                      <a:pt x="82" y="19"/>
                    </a:moveTo>
                    <a:lnTo>
                      <a:pt x="83" y="22"/>
                    </a:lnTo>
                    <a:lnTo>
                      <a:pt x="82" y="20"/>
                    </a:lnTo>
                    <a:lnTo>
                      <a:pt x="82" y="19"/>
                    </a:lnTo>
                    <a:lnTo>
                      <a:pt x="79" y="18"/>
                    </a:lnTo>
                    <a:lnTo>
                      <a:pt x="74" y="13"/>
                    </a:lnTo>
                    <a:lnTo>
                      <a:pt x="69" y="12"/>
                    </a:lnTo>
                    <a:lnTo>
                      <a:pt x="64" y="12"/>
                    </a:lnTo>
                    <a:lnTo>
                      <a:pt x="58" y="10"/>
                    </a:lnTo>
                    <a:lnTo>
                      <a:pt x="53" y="9"/>
                    </a:lnTo>
                    <a:lnTo>
                      <a:pt x="48" y="5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8"/>
                    </a:lnTo>
                    <a:lnTo>
                      <a:pt x="59" y="10"/>
                    </a:lnTo>
                    <a:lnTo>
                      <a:pt x="64" y="10"/>
                    </a:lnTo>
                    <a:lnTo>
                      <a:pt x="69" y="12"/>
                    </a:lnTo>
                    <a:lnTo>
                      <a:pt x="74" y="13"/>
                    </a:lnTo>
                    <a:lnTo>
                      <a:pt x="80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2" name="Freeform 748"/>
              <p:cNvSpPr>
                <a:spLocks/>
              </p:cNvSpPr>
              <p:nvPr/>
            </p:nvSpPr>
            <p:spPr bwMode="auto">
              <a:xfrm>
                <a:off x="4484" y="1752"/>
                <a:ext cx="459" cy="187"/>
              </a:xfrm>
              <a:custGeom>
                <a:avLst/>
                <a:gdLst>
                  <a:gd name="T0" fmla="*/ 456 w 167"/>
                  <a:gd name="T1" fmla="*/ 173 h 68"/>
                  <a:gd name="T2" fmla="*/ 459 w 167"/>
                  <a:gd name="T3" fmla="*/ 187 h 68"/>
                  <a:gd name="T4" fmla="*/ 454 w 167"/>
                  <a:gd name="T5" fmla="*/ 176 h 68"/>
                  <a:gd name="T6" fmla="*/ 454 w 167"/>
                  <a:gd name="T7" fmla="*/ 173 h 68"/>
                  <a:gd name="T8" fmla="*/ 448 w 167"/>
                  <a:gd name="T9" fmla="*/ 157 h 68"/>
                  <a:gd name="T10" fmla="*/ 421 w 167"/>
                  <a:gd name="T11" fmla="*/ 116 h 68"/>
                  <a:gd name="T12" fmla="*/ 401 w 167"/>
                  <a:gd name="T13" fmla="*/ 88 h 68"/>
                  <a:gd name="T14" fmla="*/ 379 w 167"/>
                  <a:gd name="T15" fmla="*/ 63 h 68"/>
                  <a:gd name="T16" fmla="*/ 352 w 167"/>
                  <a:gd name="T17" fmla="*/ 41 h 68"/>
                  <a:gd name="T18" fmla="*/ 322 w 167"/>
                  <a:gd name="T19" fmla="*/ 22 h 68"/>
                  <a:gd name="T20" fmla="*/ 283 w 167"/>
                  <a:gd name="T21" fmla="*/ 8 h 68"/>
                  <a:gd name="T22" fmla="*/ 247 w 167"/>
                  <a:gd name="T23" fmla="*/ 3 h 68"/>
                  <a:gd name="T24" fmla="*/ 214 w 167"/>
                  <a:gd name="T25" fmla="*/ 3 h 68"/>
                  <a:gd name="T26" fmla="*/ 184 w 167"/>
                  <a:gd name="T27" fmla="*/ 3 h 68"/>
                  <a:gd name="T28" fmla="*/ 157 w 167"/>
                  <a:gd name="T29" fmla="*/ 6 h 68"/>
                  <a:gd name="T30" fmla="*/ 140 w 167"/>
                  <a:gd name="T31" fmla="*/ 14 h 68"/>
                  <a:gd name="T32" fmla="*/ 126 w 167"/>
                  <a:gd name="T33" fmla="*/ 17 h 68"/>
                  <a:gd name="T34" fmla="*/ 121 w 167"/>
                  <a:gd name="T35" fmla="*/ 19 h 68"/>
                  <a:gd name="T36" fmla="*/ 88 w 167"/>
                  <a:gd name="T37" fmla="*/ 41 h 68"/>
                  <a:gd name="T38" fmla="*/ 60 w 167"/>
                  <a:gd name="T39" fmla="*/ 61 h 68"/>
                  <a:gd name="T40" fmla="*/ 33 w 167"/>
                  <a:gd name="T41" fmla="*/ 85 h 68"/>
                  <a:gd name="T42" fmla="*/ 0 w 167"/>
                  <a:gd name="T43" fmla="*/ 118 h 68"/>
                  <a:gd name="T44" fmla="*/ 33 w 167"/>
                  <a:gd name="T45" fmla="*/ 85 h 68"/>
                  <a:gd name="T46" fmla="*/ 44 w 167"/>
                  <a:gd name="T47" fmla="*/ 72 h 68"/>
                  <a:gd name="T48" fmla="*/ 77 w 167"/>
                  <a:gd name="T49" fmla="*/ 47 h 68"/>
                  <a:gd name="T50" fmla="*/ 107 w 167"/>
                  <a:gd name="T51" fmla="*/ 22 h 68"/>
                  <a:gd name="T52" fmla="*/ 126 w 167"/>
                  <a:gd name="T53" fmla="*/ 17 h 68"/>
                  <a:gd name="T54" fmla="*/ 143 w 167"/>
                  <a:gd name="T55" fmla="*/ 8 h 68"/>
                  <a:gd name="T56" fmla="*/ 162 w 167"/>
                  <a:gd name="T57" fmla="*/ 3 h 68"/>
                  <a:gd name="T58" fmla="*/ 187 w 167"/>
                  <a:gd name="T59" fmla="*/ 0 h 68"/>
                  <a:gd name="T60" fmla="*/ 217 w 167"/>
                  <a:gd name="T61" fmla="*/ 0 h 68"/>
                  <a:gd name="T62" fmla="*/ 253 w 167"/>
                  <a:gd name="T63" fmla="*/ 3 h 68"/>
                  <a:gd name="T64" fmla="*/ 286 w 167"/>
                  <a:gd name="T65" fmla="*/ 8 h 68"/>
                  <a:gd name="T66" fmla="*/ 324 w 167"/>
                  <a:gd name="T67" fmla="*/ 22 h 68"/>
                  <a:gd name="T68" fmla="*/ 355 w 167"/>
                  <a:gd name="T69" fmla="*/ 41 h 68"/>
                  <a:gd name="T70" fmla="*/ 382 w 167"/>
                  <a:gd name="T71" fmla="*/ 63 h 68"/>
                  <a:gd name="T72" fmla="*/ 407 w 167"/>
                  <a:gd name="T73" fmla="*/ 91 h 68"/>
                  <a:gd name="T74" fmla="*/ 423 w 167"/>
                  <a:gd name="T75" fmla="*/ 116 h 68"/>
                  <a:gd name="T76" fmla="*/ 448 w 167"/>
                  <a:gd name="T77" fmla="*/ 157 h 68"/>
                  <a:gd name="T78" fmla="*/ 456 w 167"/>
                  <a:gd name="T79" fmla="*/ 173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" h="68">
                    <a:moveTo>
                      <a:pt x="166" y="63"/>
                    </a:moveTo>
                    <a:lnTo>
                      <a:pt x="167" y="68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3" y="57"/>
                    </a:lnTo>
                    <a:lnTo>
                      <a:pt x="153" y="42"/>
                    </a:lnTo>
                    <a:lnTo>
                      <a:pt x="146" y="32"/>
                    </a:lnTo>
                    <a:lnTo>
                      <a:pt x="138" y="23"/>
                    </a:lnTo>
                    <a:lnTo>
                      <a:pt x="128" y="15"/>
                    </a:lnTo>
                    <a:lnTo>
                      <a:pt x="117" y="8"/>
                    </a:lnTo>
                    <a:lnTo>
                      <a:pt x="103" y="3"/>
                    </a:lnTo>
                    <a:lnTo>
                      <a:pt x="90" y="1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7" y="2"/>
                    </a:lnTo>
                    <a:lnTo>
                      <a:pt x="51" y="5"/>
                    </a:lnTo>
                    <a:lnTo>
                      <a:pt x="46" y="6"/>
                    </a:lnTo>
                    <a:lnTo>
                      <a:pt x="44" y="7"/>
                    </a:lnTo>
                    <a:lnTo>
                      <a:pt x="32" y="15"/>
                    </a:lnTo>
                    <a:lnTo>
                      <a:pt x="22" y="22"/>
                    </a:lnTo>
                    <a:lnTo>
                      <a:pt x="12" y="31"/>
                    </a:lnTo>
                    <a:lnTo>
                      <a:pt x="0" y="43"/>
                    </a:lnTo>
                    <a:lnTo>
                      <a:pt x="12" y="31"/>
                    </a:lnTo>
                    <a:lnTo>
                      <a:pt x="16" y="26"/>
                    </a:lnTo>
                    <a:lnTo>
                      <a:pt x="28" y="17"/>
                    </a:lnTo>
                    <a:lnTo>
                      <a:pt x="39" y="8"/>
                    </a:lnTo>
                    <a:lnTo>
                      <a:pt x="46" y="6"/>
                    </a:lnTo>
                    <a:lnTo>
                      <a:pt x="52" y="3"/>
                    </a:lnTo>
                    <a:lnTo>
                      <a:pt x="59" y="1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92" y="1"/>
                    </a:lnTo>
                    <a:lnTo>
                      <a:pt x="104" y="3"/>
                    </a:lnTo>
                    <a:lnTo>
                      <a:pt x="118" y="8"/>
                    </a:lnTo>
                    <a:lnTo>
                      <a:pt x="129" y="15"/>
                    </a:lnTo>
                    <a:lnTo>
                      <a:pt x="139" y="23"/>
                    </a:lnTo>
                    <a:lnTo>
                      <a:pt x="148" y="33"/>
                    </a:lnTo>
                    <a:lnTo>
                      <a:pt x="154" y="42"/>
                    </a:lnTo>
                    <a:lnTo>
                      <a:pt x="163" y="57"/>
                    </a:lnTo>
                    <a:lnTo>
                      <a:pt x="1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3" name="Freeform 749"/>
              <p:cNvSpPr>
                <a:spLocks/>
              </p:cNvSpPr>
              <p:nvPr/>
            </p:nvSpPr>
            <p:spPr bwMode="auto">
              <a:xfrm>
                <a:off x="4932" y="1898"/>
                <a:ext cx="22" cy="14"/>
              </a:xfrm>
              <a:custGeom>
                <a:avLst/>
                <a:gdLst>
                  <a:gd name="T0" fmla="*/ 22 w 8"/>
                  <a:gd name="T1" fmla="*/ 14 h 5"/>
                  <a:gd name="T2" fmla="*/ 19 w 8"/>
                  <a:gd name="T3" fmla="*/ 14 h 5"/>
                  <a:gd name="T4" fmla="*/ 17 w 8"/>
                  <a:gd name="T5" fmla="*/ 8 h 5"/>
                  <a:gd name="T6" fmla="*/ 8 w 8"/>
                  <a:gd name="T7" fmla="*/ 3 h 5"/>
                  <a:gd name="T8" fmla="*/ 6 w 8"/>
                  <a:gd name="T9" fmla="*/ 3 h 5"/>
                  <a:gd name="T10" fmla="*/ 3 w 8"/>
                  <a:gd name="T11" fmla="*/ 3 h 5"/>
                  <a:gd name="T12" fmla="*/ 0 w 8"/>
                  <a:gd name="T13" fmla="*/ 3 h 5"/>
                  <a:gd name="T14" fmla="*/ 3 w 8"/>
                  <a:gd name="T15" fmla="*/ 0 h 5"/>
                  <a:gd name="T16" fmla="*/ 6 w 8"/>
                  <a:gd name="T17" fmla="*/ 0 h 5"/>
                  <a:gd name="T18" fmla="*/ 8 w 8"/>
                  <a:gd name="T19" fmla="*/ 0 h 5"/>
                  <a:gd name="T20" fmla="*/ 17 w 8"/>
                  <a:gd name="T21" fmla="*/ 3 h 5"/>
                  <a:gd name="T22" fmla="*/ 22 w 8"/>
                  <a:gd name="T23" fmla="*/ 14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4" name="Freeform 750"/>
              <p:cNvSpPr>
                <a:spLocks/>
              </p:cNvSpPr>
              <p:nvPr/>
            </p:nvSpPr>
            <p:spPr bwMode="auto">
              <a:xfrm>
                <a:off x="4641" y="1785"/>
                <a:ext cx="291" cy="168"/>
              </a:xfrm>
              <a:custGeom>
                <a:avLst/>
                <a:gdLst>
                  <a:gd name="T0" fmla="*/ 286 w 106"/>
                  <a:gd name="T1" fmla="*/ 160 h 61"/>
                  <a:gd name="T2" fmla="*/ 291 w 106"/>
                  <a:gd name="T3" fmla="*/ 160 h 61"/>
                  <a:gd name="T4" fmla="*/ 291 w 106"/>
                  <a:gd name="T5" fmla="*/ 168 h 61"/>
                  <a:gd name="T6" fmla="*/ 286 w 106"/>
                  <a:gd name="T7" fmla="*/ 160 h 61"/>
                  <a:gd name="T8" fmla="*/ 283 w 106"/>
                  <a:gd name="T9" fmla="*/ 151 h 61"/>
                  <a:gd name="T10" fmla="*/ 269 w 106"/>
                  <a:gd name="T11" fmla="*/ 124 h 61"/>
                  <a:gd name="T12" fmla="*/ 255 w 106"/>
                  <a:gd name="T13" fmla="*/ 107 h 61"/>
                  <a:gd name="T14" fmla="*/ 244 w 106"/>
                  <a:gd name="T15" fmla="*/ 88 h 61"/>
                  <a:gd name="T16" fmla="*/ 228 w 106"/>
                  <a:gd name="T17" fmla="*/ 72 h 61"/>
                  <a:gd name="T18" fmla="*/ 209 w 106"/>
                  <a:gd name="T19" fmla="*/ 58 h 61"/>
                  <a:gd name="T20" fmla="*/ 187 w 106"/>
                  <a:gd name="T21" fmla="*/ 44 h 61"/>
                  <a:gd name="T22" fmla="*/ 170 w 106"/>
                  <a:gd name="T23" fmla="*/ 30 h 61"/>
                  <a:gd name="T24" fmla="*/ 132 w 106"/>
                  <a:gd name="T25" fmla="*/ 14 h 61"/>
                  <a:gd name="T26" fmla="*/ 104 w 106"/>
                  <a:gd name="T27" fmla="*/ 8 h 61"/>
                  <a:gd name="T28" fmla="*/ 96 w 106"/>
                  <a:gd name="T29" fmla="*/ 3 h 61"/>
                  <a:gd name="T30" fmla="*/ 91 w 106"/>
                  <a:gd name="T31" fmla="*/ 3 h 61"/>
                  <a:gd name="T32" fmla="*/ 88 w 106"/>
                  <a:gd name="T33" fmla="*/ 3 h 61"/>
                  <a:gd name="T34" fmla="*/ 71 w 106"/>
                  <a:gd name="T35" fmla="*/ 8 h 61"/>
                  <a:gd name="T36" fmla="*/ 49 w 106"/>
                  <a:gd name="T37" fmla="*/ 11 h 61"/>
                  <a:gd name="T38" fmla="*/ 27 w 106"/>
                  <a:gd name="T39" fmla="*/ 14 h 61"/>
                  <a:gd name="T40" fmla="*/ 3 w 106"/>
                  <a:gd name="T41" fmla="*/ 22 h 61"/>
                  <a:gd name="T42" fmla="*/ 0 w 106"/>
                  <a:gd name="T43" fmla="*/ 25 h 61"/>
                  <a:gd name="T44" fmla="*/ 27 w 106"/>
                  <a:gd name="T45" fmla="*/ 11 h 61"/>
                  <a:gd name="T46" fmla="*/ 38 w 106"/>
                  <a:gd name="T47" fmla="*/ 11 h 61"/>
                  <a:gd name="T48" fmla="*/ 60 w 106"/>
                  <a:gd name="T49" fmla="*/ 8 h 61"/>
                  <a:gd name="T50" fmla="*/ 74 w 106"/>
                  <a:gd name="T51" fmla="*/ 3 h 61"/>
                  <a:gd name="T52" fmla="*/ 88 w 106"/>
                  <a:gd name="T53" fmla="*/ 0 h 61"/>
                  <a:gd name="T54" fmla="*/ 96 w 106"/>
                  <a:gd name="T55" fmla="*/ 0 h 61"/>
                  <a:gd name="T56" fmla="*/ 99 w 106"/>
                  <a:gd name="T57" fmla="*/ 3 h 61"/>
                  <a:gd name="T58" fmla="*/ 110 w 106"/>
                  <a:gd name="T59" fmla="*/ 3 h 61"/>
                  <a:gd name="T60" fmla="*/ 137 w 106"/>
                  <a:gd name="T61" fmla="*/ 14 h 61"/>
                  <a:gd name="T62" fmla="*/ 173 w 106"/>
                  <a:gd name="T63" fmla="*/ 30 h 61"/>
                  <a:gd name="T64" fmla="*/ 189 w 106"/>
                  <a:gd name="T65" fmla="*/ 44 h 61"/>
                  <a:gd name="T66" fmla="*/ 211 w 106"/>
                  <a:gd name="T67" fmla="*/ 58 h 61"/>
                  <a:gd name="T68" fmla="*/ 228 w 106"/>
                  <a:gd name="T69" fmla="*/ 72 h 61"/>
                  <a:gd name="T70" fmla="*/ 244 w 106"/>
                  <a:gd name="T71" fmla="*/ 88 h 61"/>
                  <a:gd name="T72" fmla="*/ 258 w 106"/>
                  <a:gd name="T73" fmla="*/ 107 h 61"/>
                  <a:gd name="T74" fmla="*/ 269 w 106"/>
                  <a:gd name="T75" fmla="*/ 124 h 61"/>
                  <a:gd name="T76" fmla="*/ 283 w 106"/>
                  <a:gd name="T77" fmla="*/ 149 h 61"/>
                  <a:gd name="T78" fmla="*/ 286 w 106"/>
                  <a:gd name="T79" fmla="*/ 160 h 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6" h="61">
                    <a:moveTo>
                      <a:pt x="104" y="58"/>
                    </a:moveTo>
                    <a:lnTo>
                      <a:pt x="106" y="58"/>
                    </a:lnTo>
                    <a:lnTo>
                      <a:pt x="106" y="61"/>
                    </a:lnTo>
                    <a:lnTo>
                      <a:pt x="104" y="58"/>
                    </a:lnTo>
                    <a:lnTo>
                      <a:pt x="103" y="55"/>
                    </a:lnTo>
                    <a:lnTo>
                      <a:pt x="98" y="45"/>
                    </a:lnTo>
                    <a:lnTo>
                      <a:pt x="93" y="39"/>
                    </a:lnTo>
                    <a:lnTo>
                      <a:pt x="89" y="32"/>
                    </a:lnTo>
                    <a:lnTo>
                      <a:pt x="83" y="26"/>
                    </a:lnTo>
                    <a:lnTo>
                      <a:pt x="76" y="21"/>
                    </a:lnTo>
                    <a:lnTo>
                      <a:pt x="68" y="16"/>
                    </a:lnTo>
                    <a:lnTo>
                      <a:pt x="62" y="11"/>
                    </a:lnTo>
                    <a:lnTo>
                      <a:pt x="48" y="5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3" y="1"/>
                    </a:lnTo>
                    <a:lnTo>
                      <a:pt x="32" y="1"/>
                    </a:lnTo>
                    <a:lnTo>
                      <a:pt x="26" y="3"/>
                    </a:lnTo>
                    <a:lnTo>
                      <a:pt x="18" y="4"/>
                    </a:lnTo>
                    <a:lnTo>
                      <a:pt x="10" y="5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0" y="5"/>
                    </a:lnTo>
                    <a:lnTo>
                      <a:pt x="63" y="11"/>
                    </a:lnTo>
                    <a:lnTo>
                      <a:pt x="69" y="16"/>
                    </a:lnTo>
                    <a:lnTo>
                      <a:pt x="77" y="21"/>
                    </a:lnTo>
                    <a:lnTo>
                      <a:pt x="83" y="26"/>
                    </a:lnTo>
                    <a:lnTo>
                      <a:pt x="89" y="32"/>
                    </a:lnTo>
                    <a:lnTo>
                      <a:pt x="94" y="39"/>
                    </a:lnTo>
                    <a:lnTo>
                      <a:pt x="98" y="45"/>
                    </a:lnTo>
                    <a:lnTo>
                      <a:pt x="103" y="54"/>
                    </a:lnTo>
                    <a:lnTo>
                      <a:pt x="10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5" name="Freeform 751"/>
              <p:cNvSpPr>
                <a:spLocks/>
              </p:cNvSpPr>
              <p:nvPr/>
            </p:nvSpPr>
            <p:spPr bwMode="auto">
              <a:xfrm>
                <a:off x="4484" y="1769"/>
                <a:ext cx="395" cy="129"/>
              </a:xfrm>
              <a:custGeom>
                <a:avLst/>
                <a:gdLst>
                  <a:gd name="T0" fmla="*/ 8 w 144"/>
                  <a:gd name="T1" fmla="*/ 118 h 47"/>
                  <a:gd name="T2" fmla="*/ 5 w 144"/>
                  <a:gd name="T3" fmla="*/ 124 h 47"/>
                  <a:gd name="T4" fmla="*/ 0 w 144"/>
                  <a:gd name="T5" fmla="*/ 129 h 47"/>
                  <a:gd name="T6" fmla="*/ 5 w 144"/>
                  <a:gd name="T7" fmla="*/ 124 h 47"/>
                  <a:gd name="T8" fmla="*/ 5 w 144"/>
                  <a:gd name="T9" fmla="*/ 118 h 47"/>
                  <a:gd name="T10" fmla="*/ 14 w 144"/>
                  <a:gd name="T11" fmla="*/ 115 h 47"/>
                  <a:gd name="T12" fmla="*/ 19 w 144"/>
                  <a:gd name="T13" fmla="*/ 110 h 47"/>
                  <a:gd name="T14" fmla="*/ 44 w 144"/>
                  <a:gd name="T15" fmla="*/ 82 h 47"/>
                  <a:gd name="T16" fmla="*/ 60 w 144"/>
                  <a:gd name="T17" fmla="*/ 63 h 47"/>
                  <a:gd name="T18" fmla="*/ 80 w 144"/>
                  <a:gd name="T19" fmla="*/ 47 h 47"/>
                  <a:gd name="T20" fmla="*/ 104 w 144"/>
                  <a:gd name="T21" fmla="*/ 30 h 47"/>
                  <a:gd name="T22" fmla="*/ 132 w 144"/>
                  <a:gd name="T23" fmla="*/ 19 h 47"/>
                  <a:gd name="T24" fmla="*/ 159 w 144"/>
                  <a:gd name="T25" fmla="*/ 5 h 47"/>
                  <a:gd name="T26" fmla="*/ 189 w 144"/>
                  <a:gd name="T27" fmla="*/ 0 h 47"/>
                  <a:gd name="T28" fmla="*/ 214 w 144"/>
                  <a:gd name="T29" fmla="*/ 0 h 47"/>
                  <a:gd name="T30" fmla="*/ 239 w 144"/>
                  <a:gd name="T31" fmla="*/ 0 h 47"/>
                  <a:gd name="T32" fmla="*/ 274 w 144"/>
                  <a:gd name="T33" fmla="*/ 5 h 47"/>
                  <a:gd name="T34" fmla="*/ 288 w 144"/>
                  <a:gd name="T35" fmla="*/ 11 h 47"/>
                  <a:gd name="T36" fmla="*/ 315 w 144"/>
                  <a:gd name="T37" fmla="*/ 25 h 47"/>
                  <a:gd name="T38" fmla="*/ 340 w 144"/>
                  <a:gd name="T39" fmla="*/ 33 h 47"/>
                  <a:gd name="T40" fmla="*/ 365 w 144"/>
                  <a:gd name="T41" fmla="*/ 55 h 47"/>
                  <a:gd name="T42" fmla="*/ 395 w 144"/>
                  <a:gd name="T43" fmla="*/ 71 h 47"/>
                  <a:gd name="T44" fmla="*/ 365 w 144"/>
                  <a:gd name="T45" fmla="*/ 55 h 47"/>
                  <a:gd name="T46" fmla="*/ 354 w 144"/>
                  <a:gd name="T47" fmla="*/ 44 h 47"/>
                  <a:gd name="T48" fmla="*/ 326 w 144"/>
                  <a:gd name="T49" fmla="*/ 30 h 47"/>
                  <a:gd name="T50" fmla="*/ 296 w 144"/>
                  <a:gd name="T51" fmla="*/ 14 h 47"/>
                  <a:gd name="T52" fmla="*/ 288 w 144"/>
                  <a:gd name="T53" fmla="*/ 11 h 47"/>
                  <a:gd name="T54" fmla="*/ 283 w 144"/>
                  <a:gd name="T55" fmla="*/ 11 h 47"/>
                  <a:gd name="T56" fmla="*/ 272 w 144"/>
                  <a:gd name="T57" fmla="*/ 5 h 47"/>
                  <a:gd name="T58" fmla="*/ 233 w 144"/>
                  <a:gd name="T59" fmla="*/ 3 h 47"/>
                  <a:gd name="T60" fmla="*/ 211 w 144"/>
                  <a:gd name="T61" fmla="*/ 0 h 47"/>
                  <a:gd name="T62" fmla="*/ 187 w 144"/>
                  <a:gd name="T63" fmla="*/ 3 h 47"/>
                  <a:gd name="T64" fmla="*/ 159 w 144"/>
                  <a:gd name="T65" fmla="*/ 11 h 47"/>
                  <a:gd name="T66" fmla="*/ 132 w 144"/>
                  <a:gd name="T67" fmla="*/ 19 h 47"/>
                  <a:gd name="T68" fmla="*/ 104 w 144"/>
                  <a:gd name="T69" fmla="*/ 33 h 47"/>
                  <a:gd name="T70" fmla="*/ 80 w 144"/>
                  <a:gd name="T71" fmla="*/ 52 h 47"/>
                  <a:gd name="T72" fmla="*/ 60 w 144"/>
                  <a:gd name="T73" fmla="*/ 69 h 47"/>
                  <a:gd name="T74" fmla="*/ 44 w 144"/>
                  <a:gd name="T75" fmla="*/ 85 h 47"/>
                  <a:gd name="T76" fmla="*/ 19 w 144"/>
                  <a:gd name="T77" fmla="*/ 113 h 47"/>
                  <a:gd name="T78" fmla="*/ 14 w 144"/>
                  <a:gd name="T79" fmla="*/ 118 h 47"/>
                  <a:gd name="T80" fmla="*/ 8 w 144"/>
                  <a:gd name="T81" fmla="*/ 118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4" h="47">
                    <a:moveTo>
                      <a:pt x="3" y="43"/>
                    </a:moveTo>
                    <a:lnTo>
                      <a:pt x="2" y="45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5" y="42"/>
                    </a:lnTo>
                    <a:lnTo>
                      <a:pt x="7" y="40"/>
                    </a:lnTo>
                    <a:lnTo>
                      <a:pt x="16" y="30"/>
                    </a:lnTo>
                    <a:lnTo>
                      <a:pt x="22" y="23"/>
                    </a:lnTo>
                    <a:lnTo>
                      <a:pt x="29" y="17"/>
                    </a:lnTo>
                    <a:lnTo>
                      <a:pt x="38" y="11"/>
                    </a:lnTo>
                    <a:lnTo>
                      <a:pt x="48" y="7"/>
                    </a:lnTo>
                    <a:lnTo>
                      <a:pt x="58" y="2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100" y="2"/>
                    </a:lnTo>
                    <a:lnTo>
                      <a:pt x="105" y="4"/>
                    </a:lnTo>
                    <a:lnTo>
                      <a:pt x="115" y="9"/>
                    </a:lnTo>
                    <a:lnTo>
                      <a:pt x="124" y="12"/>
                    </a:lnTo>
                    <a:lnTo>
                      <a:pt x="133" y="20"/>
                    </a:lnTo>
                    <a:lnTo>
                      <a:pt x="144" y="26"/>
                    </a:lnTo>
                    <a:lnTo>
                      <a:pt x="133" y="20"/>
                    </a:lnTo>
                    <a:lnTo>
                      <a:pt x="129" y="16"/>
                    </a:lnTo>
                    <a:lnTo>
                      <a:pt x="119" y="11"/>
                    </a:lnTo>
                    <a:lnTo>
                      <a:pt x="108" y="5"/>
                    </a:lnTo>
                    <a:lnTo>
                      <a:pt x="105" y="4"/>
                    </a:lnTo>
                    <a:lnTo>
                      <a:pt x="103" y="4"/>
                    </a:lnTo>
                    <a:lnTo>
                      <a:pt x="99" y="2"/>
                    </a:lnTo>
                    <a:lnTo>
                      <a:pt x="85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58" y="4"/>
                    </a:lnTo>
                    <a:lnTo>
                      <a:pt x="48" y="7"/>
                    </a:lnTo>
                    <a:lnTo>
                      <a:pt x="38" y="12"/>
                    </a:lnTo>
                    <a:lnTo>
                      <a:pt x="29" y="19"/>
                    </a:lnTo>
                    <a:lnTo>
                      <a:pt x="22" y="25"/>
                    </a:lnTo>
                    <a:lnTo>
                      <a:pt x="16" y="31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6" name="Freeform 752"/>
              <p:cNvSpPr>
                <a:spLocks/>
              </p:cNvSpPr>
              <p:nvPr/>
            </p:nvSpPr>
            <p:spPr bwMode="auto">
              <a:xfrm>
                <a:off x="4487" y="1783"/>
                <a:ext cx="214" cy="145"/>
              </a:xfrm>
              <a:custGeom>
                <a:avLst/>
                <a:gdLst>
                  <a:gd name="T0" fmla="*/ 3 w 78"/>
                  <a:gd name="T1" fmla="*/ 140 h 53"/>
                  <a:gd name="T2" fmla="*/ 3 w 78"/>
                  <a:gd name="T3" fmla="*/ 142 h 53"/>
                  <a:gd name="T4" fmla="*/ 0 w 78"/>
                  <a:gd name="T5" fmla="*/ 145 h 53"/>
                  <a:gd name="T6" fmla="*/ 0 w 78"/>
                  <a:gd name="T7" fmla="*/ 142 h 53"/>
                  <a:gd name="T8" fmla="*/ 3 w 78"/>
                  <a:gd name="T9" fmla="*/ 140 h 53"/>
                  <a:gd name="T10" fmla="*/ 5 w 78"/>
                  <a:gd name="T11" fmla="*/ 131 h 53"/>
                  <a:gd name="T12" fmla="*/ 19 w 78"/>
                  <a:gd name="T13" fmla="*/ 115 h 53"/>
                  <a:gd name="T14" fmla="*/ 69 w 78"/>
                  <a:gd name="T15" fmla="*/ 68 h 53"/>
                  <a:gd name="T16" fmla="*/ 115 w 78"/>
                  <a:gd name="T17" fmla="*/ 27 h 53"/>
                  <a:gd name="T18" fmla="*/ 132 w 78"/>
                  <a:gd name="T19" fmla="*/ 14 h 53"/>
                  <a:gd name="T20" fmla="*/ 140 w 78"/>
                  <a:gd name="T21" fmla="*/ 11 h 53"/>
                  <a:gd name="T22" fmla="*/ 143 w 78"/>
                  <a:gd name="T23" fmla="*/ 11 h 53"/>
                  <a:gd name="T24" fmla="*/ 159 w 78"/>
                  <a:gd name="T25" fmla="*/ 5 h 53"/>
                  <a:gd name="T26" fmla="*/ 195 w 78"/>
                  <a:gd name="T27" fmla="*/ 0 h 53"/>
                  <a:gd name="T28" fmla="*/ 214 w 78"/>
                  <a:gd name="T29" fmla="*/ 0 h 53"/>
                  <a:gd name="T30" fmla="*/ 195 w 78"/>
                  <a:gd name="T31" fmla="*/ 3 h 53"/>
                  <a:gd name="T32" fmla="*/ 167 w 78"/>
                  <a:gd name="T33" fmla="*/ 5 h 53"/>
                  <a:gd name="T34" fmla="*/ 151 w 78"/>
                  <a:gd name="T35" fmla="*/ 11 h 53"/>
                  <a:gd name="T36" fmla="*/ 140 w 78"/>
                  <a:gd name="T37" fmla="*/ 14 h 53"/>
                  <a:gd name="T38" fmla="*/ 132 w 78"/>
                  <a:gd name="T39" fmla="*/ 16 h 53"/>
                  <a:gd name="T40" fmla="*/ 115 w 78"/>
                  <a:gd name="T41" fmla="*/ 30 h 53"/>
                  <a:gd name="T42" fmla="*/ 69 w 78"/>
                  <a:gd name="T43" fmla="*/ 71 h 53"/>
                  <a:gd name="T44" fmla="*/ 25 w 78"/>
                  <a:gd name="T45" fmla="*/ 115 h 53"/>
                  <a:gd name="T46" fmla="*/ 5 w 78"/>
                  <a:gd name="T47" fmla="*/ 131 h 53"/>
                  <a:gd name="T48" fmla="*/ 3 w 78"/>
                  <a:gd name="T49" fmla="*/ 140 h 5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53">
                    <a:moveTo>
                      <a:pt x="1" y="51"/>
                    </a:moveTo>
                    <a:lnTo>
                      <a:pt x="1" y="52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1" y="51"/>
                    </a:lnTo>
                    <a:lnTo>
                      <a:pt x="2" y="48"/>
                    </a:lnTo>
                    <a:lnTo>
                      <a:pt x="7" y="42"/>
                    </a:lnTo>
                    <a:lnTo>
                      <a:pt x="25" y="25"/>
                    </a:lnTo>
                    <a:lnTo>
                      <a:pt x="42" y="10"/>
                    </a:lnTo>
                    <a:lnTo>
                      <a:pt x="48" y="5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8" y="2"/>
                    </a:lnTo>
                    <a:lnTo>
                      <a:pt x="71" y="0"/>
                    </a:lnTo>
                    <a:lnTo>
                      <a:pt x="78" y="0"/>
                    </a:lnTo>
                    <a:lnTo>
                      <a:pt x="71" y="1"/>
                    </a:lnTo>
                    <a:lnTo>
                      <a:pt x="61" y="2"/>
                    </a:lnTo>
                    <a:lnTo>
                      <a:pt x="55" y="4"/>
                    </a:lnTo>
                    <a:lnTo>
                      <a:pt x="51" y="5"/>
                    </a:lnTo>
                    <a:lnTo>
                      <a:pt x="48" y="6"/>
                    </a:lnTo>
                    <a:lnTo>
                      <a:pt x="42" y="11"/>
                    </a:lnTo>
                    <a:lnTo>
                      <a:pt x="25" y="26"/>
                    </a:lnTo>
                    <a:lnTo>
                      <a:pt x="9" y="42"/>
                    </a:lnTo>
                    <a:lnTo>
                      <a:pt x="2" y="48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7" name="Freeform 753"/>
              <p:cNvSpPr>
                <a:spLocks/>
              </p:cNvSpPr>
              <p:nvPr/>
            </p:nvSpPr>
            <p:spPr bwMode="auto">
              <a:xfrm>
                <a:off x="4487" y="1802"/>
                <a:ext cx="436" cy="176"/>
              </a:xfrm>
              <a:custGeom>
                <a:avLst/>
                <a:gdLst>
                  <a:gd name="T0" fmla="*/ 431 w 159"/>
                  <a:gd name="T1" fmla="*/ 162 h 64"/>
                  <a:gd name="T2" fmla="*/ 436 w 159"/>
                  <a:gd name="T3" fmla="*/ 176 h 64"/>
                  <a:gd name="T4" fmla="*/ 431 w 159"/>
                  <a:gd name="T5" fmla="*/ 165 h 64"/>
                  <a:gd name="T6" fmla="*/ 425 w 159"/>
                  <a:gd name="T7" fmla="*/ 162 h 64"/>
                  <a:gd name="T8" fmla="*/ 417 w 159"/>
                  <a:gd name="T9" fmla="*/ 143 h 64"/>
                  <a:gd name="T10" fmla="*/ 392 w 159"/>
                  <a:gd name="T11" fmla="*/ 107 h 64"/>
                  <a:gd name="T12" fmla="*/ 370 w 159"/>
                  <a:gd name="T13" fmla="*/ 83 h 64"/>
                  <a:gd name="T14" fmla="*/ 348 w 159"/>
                  <a:gd name="T15" fmla="*/ 58 h 64"/>
                  <a:gd name="T16" fmla="*/ 321 w 159"/>
                  <a:gd name="T17" fmla="*/ 39 h 64"/>
                  <a:gd name="T18" fmla="*/ 291 w 159"/>
                  <a:gd name="T19" fmla="*/ 19 h 64"/>
                  <a:gd name="T20" fmla="*/ 271 w 159"/>
                  <a:gd name="T21" fmla="*/ 11 h 64"/>
                  <a:gd name="T22" fmla="*/ 255 w 159"/>
                  <a:gd name="T23" fmla="*/ 8 h 64"/>
                  <a:gd name="T24" fmla="*/ 222 w 159"/>
                  <a:gd name="T25" fmla="*/ 6 h 64"/>
                  <a:gd name="T26" fmla="*/ 186 w 159"/>
                  <a:gd name="T27" fmla="*/ 8 h 64"/>
                  <a:gd name="T28" fmla="*/ 156 w 159"/>
                  <a:gd name="T29" fmla="*/ 11 h 64"/>
                  <a:gd name="T30" fmla="*/ 137 w 159"/>
                  <a:gd name="T31" fmla="*/ 19 h 64"/>
                  <a:gd name="T32" fmla="*/ 118 w 159"/>
                  <a:gd name="T33" fmla="*/ 28 h 64"/>
                  <a:gd name="T34" fmla="*/ 104 w 159"/>
                  <a:gd name="T35" fmla="*/ 39 h 64"/>
                  <a:gd name="T36" fmla="*/ 96 w 159"/>
                  <a:gd name="T37" fmla="*/ 44 h 64"/>
                  <a:gd name="T38" fmla="*/ 74 w 159"/>
                  <a:gd name="T39" fmla="*/ 63 h 64"/>
                  <a:gd name="T40" fmla="*/ 52 w 159"/>
                  <a:gd name="T41" fmla="*/ 85 h 64"/>
                  <a:gd name="T42" fmla="*/ 38 w 159"/>
                  <a:gd name="T43" fmla="*/ 99 h 64"/>
                  <a:gd name="T44" fmla="*/ 30 w 159"/>
                  <a:gd name="T45" fmla="*/ 118 h 64"/>
                  <a:gd name="T46" fmla="*/ 0 w 159"/>
                  <a:gd name="T47" fmla="*/ 149 h 64"/>
                  <a:gd name="T48" fmla="*/ 30 w 159"/>
                  <a:gd name="T49" fmla="*/ 113 h 64"/>
                  <a:gd name="T50" fmla="*/ 38 w 159"/>
                  <a:gd name="T51" fmla="*/ 99 h 64"/>
                  <a:gd name="T52" fmla="*/ 60 w 159"/>
                  <a:gd name="T53" fmla="*/ 69 h 64"/>
                  <a:gd name="T54" fmla="*/ 90 w 159"/>
                  <a:gd name="T55" fmla="*/ 44 h 64"/>
                  <a:gd name="T56" fmla="*/ 110 w 159"/>
                  <a:gd name="T57" fmla="*/ 36 h 64"/>
                  <a:gd name="T58" fmla="*/ 110 w 159"/>
                  <a:gd name="T59" fmla="*/ 30 h 64"/>
                  <a:gd name="T60" fmla="*/ 123 w 159"/>
                  <a:gd name="T61" fmla="*/ 25 h 64"/>
                  <a:gd name="T62" fmla="*/ 140 w 159"/>
                  <a:gd name="T63" fmla="*/ 19 h 64"/>
                  <a:gd name="T64" fmla="*/ 165 w 159"/>
                  <a:gd name="T65" fmla="*/ 8 h 64"/>
                  <a:gd name="T66" fmla="*/ 192 w 159"/>
                  <a:gd name="T67" fmla="*/ 6 h 64"/>
                  <a:gd name="T68" fmla="*/ 225 w 159"/>
                  <a:gd name="T69" fmla="*/ 0 h 64"/>
                  <a:gd name="T70" fmla="*/ 258 w 159"/>
                  <a:gd name="T71" fmla="*/ 8 h 64"/>
                  <a:gd name="T72" fmla="*/ 293 w 159"/>
                  <a:gd name="T73" fmla="*/ 19 h 64"/>
                  <a:gd name="T74" fmla="*/ 324 w 159"/>
                  <a:gd name="T75" fmla="*/ 39 h 64"/>
                  <a:gd name="T76" fmla="*/ 351 w 159"/>
                  <a:gd name="T77" fmla="*/ 58 h 64"/>
                  <a:gd name="T78" fmla="*/ 376 w 159"/>
                  <a:gd name="T79" fmla="*/ 83 h 64"/>
                  <a:gd name="T80" fmla="*/ 392 w 159"/>
                  <a:gd name="T81" fmla="*/ 107 h 64"/>
                  <a:gd name="T82" fmla="*/ 420 w 159"/>
                  <a:gd name="T83" fmla="*/ 143 h 64"/>
                  <a:gd name="T84" fmla="*/ 431 w 159"/>
                  <a:gd name="T85" fmla="*/ 162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9" h="64">
                    <a:moveTo>
                      <a:pt x="157" y="59"/>
                    </a:moveTo>
                    <a:lnTo>
                      <a:pt x="159" y="64"/>
                    </a:lnTo>
                    <a:lnTo>
                      <a:pt x="157" y="60"/>
                    </a:lnTo>
                    <a:lnTo>
                      <a:pt x="155" y="59"/>
                    </a:lnTo>
                    <a:lnTo>
                      <a:pt x="152" y="52"/>
                    </a:lnTo>
                    <a:lnTo>
                      <a:pt x="143" y="39"/>
                    </a:lnTo>
                    <a:lnTo>
                      <a:pt x="135" y="30"/>
                    </a:lnTo>
                    <a:lnTo>
                      <a:pt x="127" y="21"/>
                    </a:lnTo>
                    <a:lnTo>
                      <a:pt x="117" y="14"/>
                    </a:lnTo>
                    <a:lnTo>
                      <a:pt x="106" y="7"/>
                    </a:lnTo>
                    <a:lnTo>
                      <a:pt x="99" y="4"/>
                    </a:lnTo>
                    <a:lnTo>
                      <a:pt x="93" y="3"/>
                    </a:lnTo>
                    <a:lnTo>
                      <a:pt x="81" y="2"/>
                    </a:lnTo>
                    <a:lnTo>
                      <a:pt x="68" y="3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0"/>
                    </a:lnTo>
                    <a:lnTo>
                      <a:pt x="38" y="14"/>
                    </a:lnTo>
                    <a:lnTo>
                      <a:pt x="35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4" y="36"/>
                    </a:lnTo>
                    <a:lnTo>
                      <a:pt x="11" y="43"/>
                    </a:lnTo>
                    <a:lnTo>
                      <a:pt x="0" y="54"/>
                    </a:lnTo>
                    <a:lnTo>
                      <a:pt x="11" y="41"/>
                    </a:lnTo>
                    <a:lnTo>
                      <a:pt x="14" y="36"/>
                    </a:lnTo>
                    <a:lnTo>
                      <a:pt x="22" y="25"/>
                    </a:lnTo>
                    <a:lnTo>
                      <a:pt x="33" y="16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5" y="9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107" y="7"/>
                    </a:lnTo>
                    <a:lnTo>
                      <a:pt x="118" y="14"/>
                    </a:lnTo>
                    <a:lnTo>
                      <a:pt x="128" y="21"/>
                    </a:lnTo>
                    <a:lnTo>
                      <a:pt x="137" y="30"/>
                    </a:lnTo>
                    <a:lnTo>
                      <a:pt x="143" y="39"/>
                    </a:lnTo>
                    <a:lnTo>
                      <a:pt x="153" y="52"/>
                    </a:lnTo>
                    <a:lnTo>
                      <a:pt x="157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8" name="Freeform 754"/>
              <p:cNvSpPr>
                <a:spLocks/>
              </p:cNvSpPr>
              <p:nvPr/>
            </p:nvSpPr>
            <p:spPr bwMode="auto">
              <a:xfrm>
                <a:off x="4487" y="1821"/>
                <a:ext cx="434" cy="192"/>
              </a:xfrm>
              <a:custGeom>
                <a:avLst/>
                <a:gdLst>
                  <a:gd name="T0" fmla="*/ 5 w 158"/>
                  <a:gd name="T1" fmla="*/ 178 h 70"/>
                  <a:gd name="T2" fmla="*/ 5 w 158"/>
                  <a:gd name="T3" fmla="*/ 184 h 70"/>
                  <a:gd name="T4" fmla="*/ 0 w 158"/>
                  <a:gd name="T5" fmla="*/ 192 h 70"/>
                  <a:gd name="T6" fmla="*/ 5 w 158"/>
                  <a:gd name="T7" fmla="*/ 184 h 70"/>
                  <a:gd name="T8" fmla="*/ 5 w 158"/>
                  <a:gd name="T9" fmla="*/ 178 h 70"/>
                  <a:gd name="T10" fmla="*/ 11 w 158"/>
                  <a:gd name="T11" fmla="*/ 176 h 70"/>
                  <a:gd name="T12" fmla="*/ 14 w 158"/>
                  <a:gd name="T13" fmla="*/ 162 h 70"/>
                  <a:gd name="T14" fmla="*/ 25 w 158"/>
                  <a:gd name="T15" fmla="*/ 143 h 70"/>
                  <a:gd name="T16" fmla="*/ 38 w 158"/>
                  <a:gd name="T17" fmla="*/ 115 h 70"/>
                  <a:gd name="T18" fmla="*/ 55 w 158"/>
                  <a:gd name="T19" fmla="*/ 88 h 70"/>
                  <a:gd name="T20" fmla="*/ 74 w 158"/>
                  <a:gd name="T21" fmla="*/ 60 h 70"/>
                  <a:gd name="T22" fmla="*/ 104 w 158"/>
                  <a:gd name="T23" fmla="*/ 36 h 70"/>
                  <a:gd name="T24" fmla="*/ 118 w 158"/>
                  <a:gd name="T25" fmla="*/ 25 h 70"/>
                  <a:gd name="T26" fmla="*/ 140 w 158"/>
                  <a:gd name="T27" fmla="*/ 16 h 70"/>
                  <a:gd name="T28" fmla="*/ 159 w 158"/>
                  <a:gd name="T29" fmla="*/ 8 h 70"/>
                  <a:gd name="T30" fmla="*/ 179 w 158"/>
                  <a:gd name="T31" fmla="*/ 3 h 70"/>
                  <a:gd name="T32" fmla="*/ 198 w 158"/>
                  <a:gd name="T33" fmla="*/ 0 h 70"/>
                  <a:gd name="T34" fmla="*/ 214 w 158"/>
                  <a:gd name="T35" fmla="*/ 0 h 70"/>
                  <a:gd name="T36" fmla="*/ 253 w 158"/>
                  <a:gd name="T37" fmla="*/ 3 h 70"/>
                  <a:gd name="T38" fmla="*/ 280 w 158"/>
                  <a:gd name="T39" fmla="*/ 11 h 70"/>
                  <a:gd name="T40" fmla="*/ 308 w 158"/>
                  <a:gd name="T41" fmla="*/ 22 h 70"/>
                  <a:gd name="T42" fmla="*/ 324 w 158"/>
                  <a:gd name="T43" fmla="*/ 33 h 70"/>
                  <a:gd name="T44" fmla="*/ 335 w 158"/>
                  <a:gd name="T45" fmla="*/ 44 h 70"/>
                  <a:gd name="T46" fmla="*/ 335 w 158"/>
                  <a:gd name="T47" fmla="*/ 49 h 70"/>
                  <a:gd name="T48" fmla="*/ 341 w 158"/>
                  <a:gd name="T49" fmla="*/ 58 h 70"/>
                  <a:gd name="T50" fmla="*/ 363 w 158"/>
                  <a:gd name="T51" fmla="*/ 80 h 70"/>
                  <a:gd name="T52" fmla="*/ 371 w 158"/>
                  <a:gd name="T53" fmla="*/ 93 h 70"/>
                  <a:gd name="T54" fmla="*/ 382 w 158"/>
                  <a:gd name="T55" fmla="*/ 112 h 70"/>
                  <a:gd name="T56" fmla="*/ 393 w 158"/>
                  <a:gd name="T57" fmla="*/ 129 h 70"/>
                  <a:gd name="T58" fmla="*/ 396 w 158"/>
                  <a:gd name="T59" fmla="*/ 145 h 70"/>
                  <a:gd name="T60" fmla="*/ 434 w 158"/>
                  <a:gd name="T61" fmla="*/ 178 h 70"/>
                  <a:gd name="T62" fmla="*/ 393 w 158"/>
                  <a:gd name="T63" fmla="*/ 145 h 70"/>
                  <a:gd name="T64" fmla="*/ 396 w 158"/>
                  <a:gd name="T65" fmla="*/ 143 h 70"/>
                  <a:gd name="T66" fmla="*/ 396 w 158"/>
                  <a:gd name="T67" fmla="*/ 137 h 70"/>
                  <a:gd name="T68" fmla="*/ 393 w 158"/>
                  <a:gd name="T69" fmla="*/ 129 h 70"/>
                  <a:gd name="T70" fmla="*/ 368 w 158"/>
                  <a:gd name="T71" fmla="*/ 93 h 70"/>
                  <a:gd name="T72" fmla="*/ 343 w 158"/>
                  <a:gd name="T73" fmla="*/ 60 h 70"/>
                  <a:gd name="T74" fmla="*/ 330 w 158"/>
                  <a:gd name="T75" fmla="*/ 47 h 70"/>
                  <a:gd name="T76" fmla="*/ 327 w 158"/>
                  <a:gd name="T77" fmla="*/ 38 h 70"/>
                  <a:gd name="T78" fmla="*/ 319 w 158"/>
                  <a:gd name="T79" fmla="*/ 33 h 70"/>
                  <a:gd name="T80" fmla="*/ 299 w 158"/>
                  <a:gd name="T81" fmla="*/ 22 h 70"/>
                  <a:gd name="T82" fmla="*/ 277 w 158"/>
                  <a:gd name="T83" fmla="*/ 11 h 70"/>
                  <a:gd name="T84" fmla="*/ 244 w 158"/>
                  <a:gd name="T85" fmla="*/ 3 h 70"/>
                  <a:gd name="T86" fmla="*/ 212 w 158"/>
                  <a:gd name="T87" fmla="*/ 3 h 70"/>
                  <a:gd name="T88" fmla="*/ 195 w 158"/>
                  <a:gd name="T89" fmla="*/ 3 h 70"/>
                  <a:gd name="T90" fmla="*/ 179 w 158"/>
                  <a:gd name="T91" fmla="*/ 5 h 70"/>
                  <a:gd name="T92" fmla="*/ 157 w 158"/>
                  <a:gd name="T93" fmla="*/ 11 h 70"/>
                  <a:gd name="T94" fmla="*/ 137 w 158"/>
                  <a:gd name="T95" fmla="*/ 19 h 70"/>
                  <a:gd name="T96" fmla="*/ 118 w 158"/>
                  <a:gd name="T97" fmla="*/ 30 h 70"/>
                  <a:gd name="T98" fmla="*/ 102 w 158"/>
                  <a:gd name="T99" fmla="*/ 38 h 70"/>
                  <a:gd name="T100" fmla="*/ 74 w 158"/>
                  <a:gd name="T101" fmla="*/ 63 h 70"/>
                  <a:gd name="T102" fmla="*/ 55 w 158"/>
                  <a:gd name="T103" fmla="*/ 91 h 70"/>
                  <a:gd name="T104" fmla="*/ 38 w 158"/>
                  <a:gd name="T105" fmla="*/ 118 h 70"/>
                  <a:gd name="T106" fmla="*/ 16 w 158"/>
                  <a:gd name="T107" fmla="*/ 162 h 70"/>
                  <a:gd name="T108" fmla="*/ 11 w 158"/>
                  <a:gd name="T109" fmla="*/ 176 h 70"/>
                  <a:gd name="T110" fmla="*/ 5 w 158"/>
                  <a:gd name="T111" fmla="*/ 178 h 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8" h="70">
                    <a:moveTo>
                      <a:pt x="2" y="65"/>
                    </a:moveTo>
                    <a:lnTo>
                      <a:pt x="2" y="67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4"/>
                    </a:lnTo>
                    <a:lnTo>
                      <a:pt x="5" y="59"/>
                    </a:lnTo>
                    <a:lnTo>
                      <a:pt x="9" y="52"/>
                    </a:lnTo>
                    <a:lnTo>
                      <a:pt x="14" y="42"/>
                    </a:lnTo>
                    <a:lnTo>
                      <a:pt x="20" y="32"/>
                    </a:lnTo>
                    <a:lnTo>
                      <a:pt x="27" y="22"/>
                    </a:lnTo>
                    <a:lnTo>
                      <a:pt x="38" y="13"/>
                    </a:lnTo>
                    <a:lnTo>
                      <a:pt x="43" y="9"/>
                    </a:lnTo>
                    <a:lnTo>
                      <a:pt x="51" y="6"/>
                    </a:lnTo>
                    <a:lnTo>
                      <a:pt x="58" y="3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92" y="1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18" y="12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4" y="21"/>
                    </a:lnTo>
                    <a:lnTo>
                      <a:pt x="132" y="29"/>
                    </a:lnTo>
                    <a:lnTo>
                      <a:pt x="135" y="34"/>
                    </a:lnTo>
                    <a:lnTo>
                      <a:pt x="139" y="41"/>
                    </a:lnTo>
                    <a:lnTo>
                      <a:pt x="143" y="47"/>
                    </a:lnTo>
                    <a:lnTo>
                      <a:pt x="144" y="53"/>
                    </a:lnTo>
                    <a:lnTo>
                      <a:pt x="158" y="65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4" y="50"/>
                    </a:lnTo>
                    <a:lnTo>
                      <a:pt x="143" y="47"/>
                    </a:lnTo>
                    <a:lnTo>
                      <a:pt x="134" y="34"/>
                    </a:lnTo>
                    <a:lnTo>
                      <a:pt x="125" y="22"/>
                    </a:lnTo>
                    <a:lnTo>
                      <a:pt x="120" y="17"/>
                    </a:lnTo>
                    <a:lnTo>
                      <a:pt x="119" y="14"/>
                    </a:lnTo>
                    <a:lnTo>
                      <a:pt x="116" y="12"/>
                    </a:lnTo>
                    <a:lnTo>
                      <a:pt x="109" y="8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7" y="1"/>
                    </a:lnTo>
                    <a:lnTo>
                      <a:pt x="71" y="1"/>
                    </a:lnTo>
                    <a:lnTo>
                      <a:pt x="65" y="2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1"/>
                    </a:lnTo>
                    <a:lnTo>
                      <a:pt x="37" y="14"/>
                    </a:lnTo>
                    <a:lnTo>
                      <a:pt x="27" y="23"/>
                    </a:lnTo>
                    <a:lnTo>
                      <a:pt x="20" y="33"/>
                    </a:lnTo>
                    <a:lnTo>
                      <a:pt x="14" y="43"/>
                    </a:lnTo>
                    <a:lnTo>
                      <a:pt x="6" y="59"/>
                    </a:lnTo>
                    <a:lnTo>
                      <a:pt x="4" y="6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89" name="Freeform 755"/>
              <p:cNvSpPr>
                <a:spLocks/>
              </p:cNvSpPr>
              <p:nvPr/>
            </p:nvSpPr>
            <p:spPr bwMode="auto">
              <a:xfrm>
                <a:off x="4479" y="1953"/>
                <a:ext cx="35" cy="30"/>
              </a:xfrm>
              <a:custGeom>
                <a:avLst/>
                <a:gdLst>
                  <a:gd name="T0" fmla="*/ 0 w 13"/>
                  <a:gd name="T1" fmla="*/ 30 h 11"/>
                  <a:gd name="T2" fmla="*/ 0 w 13"/>
                  <a:gd name="T3" fmla="*/ 27 h 11"/>
                  <a:gd name="T4" fmla="*/ 8 w 13"/>
                  <a:gd name="T5" fmla="*/ 14 h 11"/>
                  <a:gd name="T6" fmla="*/ 13 w 13"/>
                  <a:gd name="T7" fmla="*/ 3 h 11"/>
                  <a:gd name="T8" fmla="*/ 22 w 13"/>
                  <a:gd name="T9" fmla="*/ 0 h 11"/>
                  <a:gd name="T10" fmla="*/ 32 w 13"/>
                  <a:gd name="T11" fmla="*/ 0 h 11"/>
                  <a:gd name="T12" fmla="*/ 35 w 13"/>
                  <a:gd name="T13" fmla="*/ 3 h 11"/>
                  <a:gd name="T14" fmla="*/ 27 w 13"/>
                  <a:gd name="T15" fmla="*/ 3 h 11"/>
                  <a:gd name="T16" fmla="*/ 22 w 13"/>
                  <a:gd name="T17" fmla="*/ 3 h 11"/>
                  <a:gd name="T18" fmla="*/ 13 w 13"/>
                  <a:gd name="T19" fmla="*/ 5 h 11"/>
                  <a:gd name="T20" fmla="*/ 11 w 13"/>
                  <a:gd name="T21" fmla="*/ 14 h 11"/>
                  <a:gd name="T22" fmla="*/ 0 w 13"/>
                  <a:gd name="T23" fmla="*/ 3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0" y="11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0" name="Freeform 756"/>
              <p:cNvSpPr>
                <a:spLocks/>
              </p:cNvSpPr>
              <p:nvPr/>
            </p:nvSpPr>
            <p:spPr bwMode="auto">
              <a:xfrm>
                <a:off x="4498" y="1832"/>
                <a:ext cx="233" cy="217"/>
              </a:xfrm>
              <a:custGeom>
                <a:avLst/>
                <a:gdLst>
                  <a:gd name="T0" fmla="*/ 3 w 85"/>
                  <a:gd name="T1" fmla="*/ 209 h 79"/>
                  <a:gd name="T2" fmla="*/ 0 w 85"/>
                  <a:gd name="T3" fmla="*/ 217 h 79"/>
                  <a:gd name="T4" fmla="*/ 0 w 85"/>
                  <a:gd name="T5" fmla="*/ 209 h 79"/>
                  <a:gd name="T6" fmla="*/ 3 w 85"/>
                  <a:gd name="T7" fmla="*/ 209 h 79"/>
                  <a:gd name="T8" fmla="*/ 5 w 85"/>
                  <a:gd name="T9" fmla="*/ 201 h 79"/>
                  <a:gd name="T10" fmla="*/ 16 w 85"/>
                  <a:gd name="T11" fmla="*/ 173 h 79"/>
                  <a:gd name="T12" fmla="*/ 30 w 85"/>
                  <a:gd name="T13" fmla="*/ 135 h 79"/>
                  <a:gd name="T14" fmla="*/ 44 w 85"/>
                  <a:gd name="T15" fmla="*/ 93 h 79"/>
                  <a:gd name="T16" fmla="*/ 60 w 85"/>
                  <a:gd name="T17" fmla="*/ 77 h 79"/>
                  <a:gd name="T18" fmla="*/ 74 w 85"/>
                  <a:gd name="T19" fmla="*/ 63 h 79"/>
                  <a:gd name="T20" fmla="*/ 107 w 85"/>
                  <a:gd name="T21" fmla="*/ 38 h 79"/>
                  <a:gd name="T22" fmla="*/ 132 w 85"/>
                  <a:gd name="T23" fmla="*/ 27 h 79"/>
                  <a:gd name="T24" fmla="*/ 143 w 85"/>
                  <a:gd name="T25" fmla="*/ 25 h 79"/>
                  <a:gd name="T26" fmla="*/ 162 w 85"/>
                  <a:gd name="T27" fmla="*/ 19 h 79"/>
                  <a:gd name="T28" fmla="*/ 184 w 85"/>
                  <a:gd name="T29" fmla="*/ 8 h 79"/>
                  <a:gd name="T30" fmla="*/ 203 w 85"/>
                  <a:gd name="T31" fmla="*/ 5 h 79"/>
                  <a:gd name="T32" fmla="*/ 233 w 85"/>
                  <a:gd name="T33" fmla="*/ 0 h 79"/>
                  <a:gd name="T34" fmla="*/ 203 w 85"/>
                  <a:gd name="T35" fmla="*/ 5 h 79"/>
                  <a:gd name="T36" fmla="*/ 197 w 85"/>
                  <a:gd name="T37" fmla="*/ 8 h 79"/>
                  <a:gd name="T38" fmla="*/ 173 w 85"/>
                  <a:gd name="T39" fmla="*/ 14 h 79"/>
                  <a:gd name="T40" fmla="*/ 140 w 85"/>
                  <a:gd name="T41" fmla="*/ 27 h 79"/>
                  <a:gd name="T42" fmla="*/ 129 w 85"/>
                  <a:gd name="T43" fmla="*/ 33 h 79"/>
                  <a:gd name="T44" fmla="*/ 104 w 85"/>
                  <a:gd name="T45" fmla="*/ 41 h 79"/>
                  <a:gd name="T46" fmla="*/ 74 w 85"/>
                  <a:gd name="T47" fmla="*/ 66 h 79"/>
                  <a:gd name="T48" fmla="*/ 60 w 85"/>
                  <a:gd name="T49" fmla="*/ 80 h 79"/>
                  <a:gd name="T50" fmla="*/ 47 w 85"/>
                  <a:gd name="T51" fmla="*/ 96 h 79"/>
                  <a:gd name="T52" fmla="*/ 30 w 85"/>
                  <a:gd name="T53" fmla="*/ 137 h 79"/>
                  <a:gd name="T54" fmla="*/ 16 w 85"/>
                  <a:gd name="T55" fmla="*/ 173 h 79"/>
                  <a:gd name="T56" fmla="*/ 8 w 85"/>
                  <a:gd name="T57" fmla="*/ 201 h 79"/>
                  <a:gd name="T58" fmla="*/ 3 w 85"/>
                  <a:gd name="T59" fmla="*/ 209 h 7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5" h="79">
                    <a:moveTo>
                      <a:pt x="1" y="76"/>
                    </a:moveTo>
                    <a:lnTo>
                      <a:pt x="0" y="79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3"/>
                    </a:lnTo>
                    <a:lnTo>
                      <a:pt x="6" y="63"/>
                    </a:lnTo>
                    <a:lnTo>
                      <a:pt x="11" y="49"/>
                    </a:lnTo>
                    <a:lnTo>
                      <a:pt x="16" y="34"/>
                    </a:lnTo>
                    <a:lnTo>
                      <a:pt x="22" y="28"/>
                    </a:lnTo>
                    <a:lnTo>
                      <a:pt x="27" y="23"/>
                    </a:lnTo>
                    <a:lnTo>
                      <a:pt x="39" y="14"/>
                    </a:lnTo>
                    <a:lnTo>
                      <a:pt x="48" y="10"/>
                    </a:lnTo>
                    <a:lnTo>
                      <a:pt x="52" y="9"/>
                    </a:lnTo>
                    <a:lnTo>
                      <a:pt x="59" y="7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5" y="0"/>
                    </a:lnTo>
                    <a:lnTo>
                      <a:pt x="74" y="2"/>
                    </a:lnTo>
                    <a:lnTo>
                      <a:pt x="72" y="3"/>
                    </a:lnTo>
                    <a:lnTo>
                      <a:pt x="63" y="5"/>
                    </a:lnTo>
                    <a:lnTo>
                      <a:pt x="51" y="10"/>
                    </a:lnTo>
                    <a:lnTo>
                      <a:pt x="47" y="12"/>
                    </a:lnTo>
                    <a:lnTo>
                      <a:pt x="38" y="15"/>
                    </a:lnTo>
                    <a:lnTo>
                      <a:pt x="27" y="24"/>
                    </a:lnTo>
                    <a:lnTo>
                      <a:pt x="22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3" y="7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1" name="Freeform 757"/>
              <p:cNvSpPr>
                <a:spLocks/>
              </p:cNvSpPr>
              <p:nvPr/>
            </p:nvSpPr>
            <p:spPr bwMode="auto">
              <a:xfrm>
                <a:off x="4572" y="1846"/>
                <a:ext cx="327" cy="343"/>
              </a:xfrm>
              <a:custGeom>
                <a:avLst/>
                <a:gdLst>
                  <a:gd name="T0" fmla="*/ 324 w 119"/>
                  <a:gd name="T1" fmla="*/ 165 h 125"/>
                  <a:gd name="T2" fmla="*/ 324 w 119"/>
                  <a:gd name="T3" fmla="*/ 167 h 125"/>
                  <a:gd name="T4" fmla="*/ 327 w 119"/>
                  <a:gd name="T5" fmla="*/ 181 h 125"/>
                  <a:gd name="T6" fmla="*/ 324 w 119"/>
                  <a:gd name="T7" fmla="*/ 167 h 125"/>
                  <a:gd name="T8" fmla="*/ 322 w 119"/>
                  <a:gd name="T9" fmla="*/ 165 h 125"/>
                  <a:gd name="T10" fmla="*/ 280 w 119"/>
                  <a:gd name="T11" fmla="*/ 96 h 125"/>
                  <a:gd name="T12" fmla="*/ 258 w 119"/>
                  <a:gd name="T13" fmla="*/ 66 h 125"/>
                  <a:gd name="T14" fmla="*/ 245 w 119"/>
                  <a:gd name="T15" fmla="*/ 49 h 125"/>
                  <a:gd name="T16" fmla="*/ 234 w 119"/>
                  <a:gd name="T17" fmla="*/ 33 h 125"/>
                  <a:gd name="T18" fmla="*/ 214 w 119"/>
                  <a:gd name="T19" fmla="*/ 19 h 125"/>
                  <a:gd name="T20" fmla="*/ 195 w 119"/>
                  <a:gd name="T21" fmla="*/ 8 h 125"/>
                  <a:gd name="T22" fmla="*/ 173 w 119"/>
                  <a:gd name="T23" fmla="*/ 0 h 125"/>
                  <a:gd name="T24" fmla="*/ 151 w 119"/>
                  <a:gd name="T25" fmla="*/ 0 h 125"/>
                  <a:gd name="T26" fmla="*/ 129 w 119"/>
                  <a:gd name="T27" fmla="*/ 8 h 125"/>
                  <a:gd name="T28" fmla="*/ 107 w 119"/>
                  <a:gd name="T29" fmla="*/ 11 h 125"/>
                  <a:gd name="T30" fmla="*/ 85 w 119"/>
                  <a:gd name="T31" fmla="*/ 19 h 125"/>
                  <a:gd name="T32" fmla="*/ 74 w 119"/>
                  <a:gd name="T33" fmla="*/ 22 h 125"/>
                  <a:gd name="T34" fmla="*/ 66 w 119"/>
                  <a:gd name="T35" fmla="*/ 27 h 125"/>
                  <a:gd name="T36" fmla="*/ 41 w 119"/>
                  <a:gd name="T37" fmla="*/ 60 h 125"/>
                  <a:gd name="T38" fmla="*/ 19 w 119"/>
                  <a:gd name="T39" fmla="*/ 91 h 125"/>
                  <a:gd name="T40" fmla="*/ 11 w 119"/>
                  <a:gd name="T41" fmla="*/ 121 h 125"/>
                  <a:gd name="T42" fmla="*/ 3 w 119"/>
                  <a:gd name="T43" fmla="*/ 140 h 125"/>
                  <a:gd name="T44" fmla="*/ 3 w 119"/>
                  <a:gd name="T45" fmla="*/ 165 h 125"/>
                  <a:gd name="T46" fmla="*/ 3 w 119"/>
                  <a:gd name="T47" fmla="*/ 209 h 125"/>
                  <a:gd name="T48" fmla="*/ 5 w 119"/>
                  <a:gd name="T49" fmla="*/ 252 h 125"/>
                  <a:gd name="T50" fmla="*/ 14 w 119"/>
                  <a:gd name="T51" fmla="*/ 277 h 125"/>
                  <a:gd name="T52" fmla="*/ 19 w 119"/>
                  <a:gd name="T53" fmla="*/ 299 h 125"/>
                  <a:gd name="T54" fmla="*/ 52 w 119"/>
                  <a:gd name="T55" fmla="*/ 343 h 125"/>
                  <a:gd name="T56" fmla="*/ 19 w 119"/>
                  <a:gd name="T57" fmla="*/ 294 h 125"/>
                  <a:gd name="T58" fmla="*/ 16 w 119"/>
                  <a:gd name="T59" fmla="*/ 294 h 125"/>
                  <a:gd name="T60" fmla="*/ 14 w 119"/>
                  <a:gd name="T61" fmla="*/ 291 h 125"/>
                  <a:gd name="T62" fmla="*/ 11 w 119"/>
                  <a:gd name="T63" fmla="*/ 277 h 125"/>
                  <a:gd name="T64" fmla="*/ 3 w 119"/>
                  <a:gd name="T65" fmla="*/ 230 h 125"/>
                  <a:gd name="T66" fmla="*/ 0 w 119"/>
                  <a:gd name="T67" fmla="*/ 178 h 125"/>
                  <a:gd name="T68" fmla="*/ 0 w 119"/>
                  <a:gd name="T69" fmla="*/ 159 h 125"/>
                  <a:gd name="T70" fmla="*/ 3 w 119"/>
                  <a:gd name="T71" fmla="*/ 137 h 125"/>
                  <a:gd name="T72" fmla="*/ 11 w 119"/>
                  <a:gd name="T73" fmla="*/ 113 h 125"/>
                  <a:gd name="T74" fmla="*/ 25 w 119"/>
                  <a:gd name="T75" fmla="*/ 88 h 125"/>
                  <a:gd name="T76" fmla="*/ 41 w 119"/>
                  <a:gd name="T77" fmla="*/ 52 h 125"/>
                  <a:gd name="T78" fmla="*/ 55 w 119"/>
                  <a:gd name="T79" fmla="*/ 38 h 125"/>
                  <a:gd name="T80" fmla="*/ 69 w 119"/>
                  <a:gd name="T81" fmla="*/ 22 h 125"/>
                  <a:gd name="T82" fmla="*/ 88 w 119"/>
                  <a:gd name="T83" fmla="*/ 14 h 125"/>
                  <a:gd name="T84" fmla="*/ 110 w 119"/>
                  <a:gd name="T85" fmla="*/ 8 h 125"/>
                  <a:gd name="T86" fmla="*/ 132 w 119"/>
                  <a:gd name="T87" fmla="*/ 5 h 125"/>
                  <a:gd name="T88" fmla="*/ 154 w 119"/>
                  <a:gd name="T89" fmla="*/ 0 h 125"/>
                  <a:gd name="T90" fmla="*/ 179 w 119"/>
                  <a:gd name="T91" fmla="*/ 0 h 125"/>
                  <a:gd name="T92" fmla="*/ 198 w 119"/>
                  <a:gd name="T93" fmla="*/ 8 h 125"/>
                  <a:gd name="T94" fmla="*/ 220 w 119"/>
                  <a:gd name="T95" fmla="*/ 19 h 125"/>
                  <a:gd name="T96" fmla="*/ 234 w 119"/>
                  <a:gd name="T97" fmla="*/ 36 h 125"/>
                  <a:gd name="T98" fmla="*/ 250 w 119"/>
                  <a:gd name="T99" fmla="*/ 49 h 125"/>
                  <a:gd name="T100" fmla="*/ 258 w 119"/>
                  <a:gd name="T101" fmla="*/ 66 h 125"/>
                  <a:gd name="T102" fmla="*/ 280 w 119"/>
                  <a:gd name="T103" fmla="*/ 96 h 125"/>
                  <a:gd name="T104" fmla="*/ 324 w 119"/>
                  <a:gd name="T105" fmla="*/ 165 h 1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9" h="125">
                    <a:moveTo>
                      <a:pt x="118" y="60"/>
                    </a:moveTo>
                    <a:lnTo>
                      <a:pt x="118" y="61"/>
                    </a:lnTo>
                    <a:lnTo>
                      <a:pt x="119" y="66"/>
                    </a:lnTo>
                    <a:lnTo>
                      <a:pt x="118" y="61"/>
                    </a:lnTo>
                    <a:lnTo>
                      <a:pt x="117" y="60"/>
                    </a:lnTo>
                    <a:lnTo>
                      <a:pt x="102" y="35"/>
                    </a:lnTo>
                    <a:lnTo>
                      <a:pt x="94" y="24"/>
                    </a:lnTo>
                    <a:lnTo>
                      <a:pt x="89" y="18"/>
                    </a:lnTo>
                    <a:lnTo>
                      <a:pt x="85" y="12"/>
                    </a:lnTo>
                    <a:lnTo>
                      <a:pt x="78" y="7"/>
                    </a:lnTo>
                    <a:lnTo>
                      <a:pt x="71" y="3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4"/>
                    </a:lnTo>
                    <a:lnTo>
                      <a:pt x="31" y="7"/>
                    </a:lnTo>
                    <a:lnTo>
                      <a:pt x="27" y="8"/>
                    </a:lnTo>
                    <a:lnTo>
                      <a:pt x="24" y="10"/>
                    </a:lnTo>
                    <a:lnTo>
                      <a:pt x="15" y="22"/>
                    </a:lnTo>
                    <a:lnTo>
                      <a:pt x="7" y="33"/>
                    </a:lnTo>
                    <a:lnTo>
                      <a:pt x="4" y="44"/>
                    </a:lnTo>
                    <a:lnTo>
                      <a:pt x="1" y="51"/>
                    </a:lnTo>
                    <a:lnTo>
                      <a:pt x="1" y="60"/>
                    </a:lnTo>
                    <a:lnTo>
                      <a:pt x="1" y="76"/>
                    </a:lnTo>
                    <a:lnTo>
                      <a:pt x="2" y="92"/>
                    </a:lnTo>
                    <a:lnTo>
                      <a:pt x="5" y="101"/>
                    </a:lnTo>
                    <a:lnTo>
                      <a:pt x="7" y="109"/>
                    </a:lnTo>
                    <a:lnTo>
                      <a:pt x="19" y="125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5" y="106"/>
                    </a:lnTo>
                    <a:lnTo>
                      <a:pt x="4" y="101"/>
                    </a:lnTo>
                    <a:lnTo>
                      <a:pt x="1" y="84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1" y="50"/>
                    </a:lnTo>
                    <a:lnTo>
                      <a:pt x="4" y="41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0" y="14"/>
                    </a:lnTo>
                    <a:lnTo>
                      <a:pt x="25" y="8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2" y="3"/>
                    </a:lnTo>
                    <a:lnTo>
                      <a:pt x="80" y="7"/>
                    </a:lnTo>
                    <a:lnTo>
                      <a:pt x="85" y="13"/>
                    </a:lnTo>
                    <a:lnTo>
                      <a:pt x="91" y="18"/>
                    </a:lnTo>
                    <a:lnTo>
                      <a:pt x="94" y="24"/>
                    </a:lnTo>
                    <a:lnTo>
                      <a:pt x="102" y="35"/>
                    </a:lnTo>
                    <a:lnTo>
                      <a:pt x="118" y="6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2" name="Freeform 758"/>
              <p:cNvSpPr>
                <a:spLocks/>
              </p:cNvSpPr>
              <p:nvPr/>
            </p:nvSpPr>
            <p:spPr bwMode="auto">
              <a:xfrm>
                <a:off x="4564" y="2137"/>
                <a:ext cx="25" cy="44"/>
              </a:xfrm>
              <a:custGeom>
                <a:avLst/>
                <a:gdLst>
                  <a:gd name="T0" fmla="*/ 25 w 9"/>
                  <a:gd name="T1" fmla="*/ 44 h 16"/>
                  <a:gd name="T2" fmla="*/ 14 w 9"/>
                  <a:gd name="T3" fmla="*/ 30 h 16"/>
                  <a:gd name="T4" fmla="*/ 6 w 9"/>
                  <a:gd name="T5" fmla="*/ 14 h 16"/>
                  <a:gd name="T6" fmla="*/ 0 w 9"/>
                  <a:gd name="T7" fmla="*/ 3 h 16"/>
                  <a:gd name="T8" fmla="*/ 0 w 9"/>
                  <a:gd name="T9" fmla="*/ 0 h 16"/>
                  <a:gd name="T10" fmla="*/ 6 w 9"/>
                  <a:gd name="T11" fmla="*/ 3 h 16"/>
                  <a:gd name="T12" fmla="*/ 8 w 9"/>
                  <a:gd name="T13" fmla="*/ 14 h 16"/>
                  <a:gd name="T14" fmla="*/ 14 w 9"/>
                  <a:gd name="T15" fmla="*/ 30 h 16"/>
                  <a:gd name="T16" fmla="*/ 25 w 9"/>
                  <a:gd name="T17" fmla="*/ 4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9" y="16"/>
                    </a:moveTo>
                    <a:lnTo>
                      <a:pt x="5" y="11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5"/>
                    </a:lnTo>
                    <a:lnTo>
                      <a:pt x="5" y="11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3" name="Freeform 759"/>
              <p:cNvSpPr>
                <a:spLocks/>
              </p:cNvSpPr>
              <p:nvPr/>
            </p:nvSpPr>
            <p:spPr bwMode="auto">
              <a:xfrm>
                <a:off x="4556" y="2008"/>
                <a:ext cx="5" cy="112"/>
              </a:xfrm>
              <a:custGeom>
                <a:avLst/>
                <a:gdLst>
                  <a:gd name="T0" fmla="*/ 5 w 2"/>
                  <a:gd name="T1" fmla="*/ 109 h 41"/>
                  <a:gd name="T2" fmla="*/ 5 w 2"/>
                  <a:gd name="T3" fmla="*/ 112 h 41"/>
                  <a:gd name="T4" fmla="*/ 3 w 2"/>
                  <a:gd name="T5" fmla="*/ 112 h 41"/>
                  <a:gd name="T6" fmla="*/ 3 w 2"/>
                  <a:gd name="T7" fmla="*/ 109 h 41"/>
                  <a:gd name="T8" fmla="*/ 3 w 2"/>
                  <a:gd name="T9" fmla="*/ 68 h 41"/>
                  <a:gd name="T10" fmla="*/ 3 w 2"/>
                  <a:gd name="T11" fmla="*/ 30 h 41"/>
                  <a:gd name="T12" fmla="*/ 5 w 2"/>
                  <a:gd name="T13" fmla="*/ 19 h 41"/>
                  <a:gd name="T14" fmla="*/ 3 w 2"/>
                  <a:gd name="T15" fmla="*/ 5 h 41"/>
                  <a:gd name="T16" fmla="*/ 0 w 2"/>
                  <a:gd name="T17" fmla="*/ 0 h 41"/>
                  <a:gd name="T18" fmla="*/ 3 w 2"/>
                  <a:gd name="T19" fmla="*/ 5 h 41"/>
                  <a:gd name="T20" fmla="*/ 5 w 2"/>
                  <a:gd name="T21" fmla="*/ 16 h 41"/>
                  <a:gd name="T22" fmla="*/ 5 w 2"/>
                  <a:gd name="T23" fmla="*/ 30 h 41"/>
                  <a:gd name="T24" fmla="*/ 3 w 2"/>
                  <a:gd name="T25" fmla="*/ 71 h 41"/>
                  <a:gd name="T26" fmla="*/ 5 w 2"/>
                  <a:gd name="T27" fmla="*/ 109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41">
                    <a:moveTo>
                      <a:pt x="2" y="40"/>
                    </a:moveTo>
                    <a:lnTo>
                      <a:pt x="2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2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1" y="26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4" name="Freeform 760"/>
              <p:cNvSpPr>
                <a:spLocks/>
              </p:cNvSpPr>
              <p:nvPr/>
            </p:nvSpPr>
            <p:spPr bwMode="auto">
              <a:xfrm>
                <a:off x="4539" y="1884"/>
                <a:ext cx="77" cy="247"/>
              </a:xfrm>
              <a:custGeom>
                <a:avLst/>
                <a:gdLst>
                  <a:gd name="T0" fmla="*/ 6 w 28"/>
                  <a:gd name="T1" fmla="*/ 239 h 90"/>
                  <a:gd name="T2" fmla="*/ 6 w 28"/>
                  <a:gd name="T3" fmla="*/ 242 h 90"/>
                  <a:gd name="T4" fmla="*/ 6 w 28"/>
                  <a:gd name="T5" fmla="*/ 247 h 90"/>
                  <a:gd name="T6" fmla="*/ 6 w 28"/>
                  <a:gd name="T7" fmla="*/ 242 h 90"/>
                  <a:gd name="T8" fmla="*/ 6 w 28"/>
                  <a:gd name="T9" fmla="*/ 239 h 90"/>
                  <a:gd name="T10" fmla="*/ 3 w 28"/>
                  <a:gd name="T11" fmla="*/ 239 h 90"/>
                  <a:gd name="T12" fmla="*/ 0 w 28"/>
                  <a:gd name="T13" fmla="*/ 233 h 90"/>
                  <a:gd name="T14" fmla="*/ 0 w 28"/>
                  <a:gd name="T15" fmla="*/ 209 h 90"/>
                  <a:gd name="T16" fmla="*/ 8 w 28"/>
                  <a:gd name="T17" fmla="*/ 143 h 90"/>
                  <a:gd name="T18" fmla="*/ 19 w 28"/>
                  <a:gd name="T19" fmla="*/ 82 h 90"/>
                  <a:gd name="T20" fmla="*/ 25 w 28"/>
                  <a:gd name="T21" fmla="*/ 60 h 90"/>
                  <a:gd name="T22" fmla="*/ 30 w 28"/>
                  <a:gd name="T23" fmla="*/ 55 h 90"/>
                  <a:gd name="T24" fmla="*/ 36 w 28"/>
                  <a:gd name="T25" fmla="*/ 38 h 90"/>
                  <a:gd name="T26" fmla="*/ 47 w 28"/>
                  <a:gd name="T27" fmla="*/ 25 h 90"/>
                  <a:gd name="T28" fmla="*/ 61 w 28"/>
                  <a:gd name="T29" fmla="*/ 11 h 90"/>
                  <a:gd name="T30" fmla="*/ 77 w 28"/>
                  <a:gd name="T31" fmla="*/ 0 h 90"/>
                  <a:gd name="T32" fmla="*/ 61 w 28"/>
                  <a:gd name="T33" fmla="*/ 14 h 90"/>
                  <a:gd name="T34" fmla="*/ 58 w 28"/>
                  <a:gd name="T35" fmla="*/ 14 h 90"/>
                  <a:gd name="T36" fmla="*/ 52 w 28"/>
                  <a:gd name="T37" fmla="*/ 16 h 90"/>
                  <a:gd name="T38" fmla="*/ 44 w 28"/>
                  <a:gd name="T39" fmla="*/ 30 h 90"/>
                  <a:gd name="T40" fmla="*/ 33 w 28"/>
                  <a:gd name="T41" fmla="*/ 49 h 90"/>
                  <a:gd name="T42" fmla="*/ 30 w 28"/>
                  <a:gd name="T43" fmla="*/ 58 h 90"/>
                  <a:gd name="T44" fmla="*/ 25 w 28"/>
                  <a:gd name="T45" fmla="*/ 66 h 90"/>
                  <a:gd name="T46" fmla="*/ 22 w 28"/>
                  <a:gd name="T47" fmla="*/ 85 h 90"/>
                  <a:gd name="T48" fmla="*/ 8 w 28"/>
                  <a:gd name="T49" fmla="*/ 148 h 90"/>
                  <a:gd name="T50" fmla="*/ 3 w 28"/>
                  <a:gd name="T51" fmla="*/ 211 h 90"/>
                  <a:gd name="T52" fmla="*/ 3 w 28"/>
                  <a:gd name="T53" fmla="*/ 233 h 90"/>
                  <a:gd name="T54" fmla="*/ 3 w 28"/>
                  <a:gd name="T55" fmla="*/ 239 h 90"/>
                  <a:gd name="T56" fmla="*/ 6 w 28"/>
                  <a:gd name="T57" fmla="*/ 239 h 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" h="90">
                    <a:moveTo>
                      <a:pt x="2" y="87"/>
                    </a:moveTo>
                    <a:lnTo>
                      <a:pt x="2" y="88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1" y="87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3" y="52"/>
                    </a:lnTo>
                    <a:lnTo>
                      <a:pt x="7" y="30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9"/>
                    </a:lnTo>
                    <a:lnTo>
                      <a:pt x="22" y="4"/>
                    </a:lnTo>
                    <a:lnTo>
                      <a:pt x="28" y="0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6" y="11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4"/>
                    </a:lnTo>
                    <a:lnTo>
                      <a:pt x="8" y="31"/>
                    </a:lnTo>
                    <a:lnTo>
                      <a:pt x="3" y="54"/>
                    </a:lnTo>
                    <a:lnTo>
                      <a:pt x="1" y="77"/>
                    </a:lnTo>
                    <a:lnTo>
                      <a:pt x="1" y="85"/>
                    </a:lnTo>
                    <a:lnTo>
                      <a:pt x="1" y="87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5" name="Freeform 761"/>
              <p:cNvSpPr>
                <a:spLocks/>
              </p:cNvSpPr>
              <p:nvPr/>
            </p:nvSpPr>
            <p:spPr bwMode="auto">
              <a:xfrm>
                <a:off x="4514" y="1906"/>
                <a:ext cx="55" cy="184"/>
              </a:xfrm>
              <a:custGeom>
                <a:avLst/>
                <a:gdLst>
                  <a:gd name="T0" fmla="*/ 3 w 20"/>
                  <a:gd name="T1" fmla="*/ 179 h 67"/>
                  <a:gd name="T2" fmla="*/ 3 w 20"/>
                  <a:gd name="T3" fmla="*/ 184 h 67"/>
                  <a:gd name="T4" fmla="*/ 3 w 20"/>
                  <a:gd name="T5" fmla="*/ 179 h 67"/>
                  <a:gd name="T6" fmla="*/ 0 w 20"/>
                  <a:gd name="T7" fmla="*/ 173 h 67"/>
                  <a:gd name="T8" fmla="*/ 3 w 20"/>
                  <a:gd name="T9" fmla="*/ 157 h 67"/>
                  <a:gd name="T10" fmla="*/ 14 w 20"/>
                  <a:gd name="T11" fmla="*/ 113 h 67"/>
                  <a:gd name="T12" fmla="*/ 28 w 20"/>
                  <a:gd name="T13" fmla="*/ 66 h 67"/>
                  <a:gd name="T14" fmla="*/ 30 w 20"/>
                  <a:gd name="T15" fmla="*/ 49 h 67"/>
                  <a:gd name="T16" fmla="*/ 33 w 20"/>
                  <a:gd name="T17" fmla="*/ 47 h 67"/>
                  <a:gd name="T18" fmla="*/ 50 w 20"/>
                  <a:gd name="T19" fmla="*/ 14 h 67"/>
                  <a:gd name="T20" fmla="*/ 55 w 20"/>
                  <a:gd name="T21" fmla="*/ 0 h 67"/>
                  <a:gd name="T22" fmla="*/ 50 w 20"/>
                  <a:gd name="T23" fmla="*/ 14 h 67"/>
                  <a:gd name="T24" fmla="*/ 39 w 20"/>
                  <a:gd name="T25" fmla="*/ 49 h 67"/>
                  <a:gd name="T26" fmla="*/ 33 w 20"/>
                  <a:gd name="T27" fmla="*/ 52 h 67"/>
                  <a:gd name="T28" fmla="*/ 28 w 20"/>
                  <a:gd name="T29" fmla="*/ 66 h 67"/>
                  <a:gd name="T30" fmla="*/ 14 w 20"/>
                  <a:gd name="T31" fmla="*/ 113 h 67"/>
                  <a:gd name="T32" fmla="*/ 6 w 20"/>
                  <a:gd name="T33" fmla="*/ 157 h 67"/>
                  <a:gd name="T34" fmla="*/ 3 w 20"/>
                  <a:gd name="T35" fmla="*/ 173 h 67"/>
                  <a:gd name="T36" fmla="*/ 3 w 20"/>
                  <a:gd name="T37" fmla="*/ 179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67">
                    <a:moveTo>
                      <a:pt x="1" y="65"/>
                    </a:moveTo>
                    <a:lnTo>
                      <a:pt x="1" y="67"/>
                    </a:lnTo>
                    <a:lnTo>
                      <a:pt x="1" y="65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5" y="41"/>
                    </a:lnTo>
                    <a:lnTo>
                      <a:pt x="10" y="24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18" y="5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0" y="24"/>
                    </a:lnTo>
                    <a:lnTo>
                      <a:pt x="5" y="41"/>
                    </a:lnTo>
                    <a:lnTo>
                      <a:pt x="2" y="57"/>
                    </a:lnTo>
                    <a:lnTo>
                      <a:pt x="1" y="63"/>
                    </a:lnTo>
                    <a:lnTo>
                      <a:pt x="1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6" name="Freeform 762"/>
              <p:cNvSpPr>
                <a:spLocks/>
              </p:cNvSpPr>
              <p:nvPr/>
            </p:nvSpPr>
            <p:spPr bwMode="auto">
              <a:xfrm>
                <a:off x="4589" y="1859"/>
                <a:ext cx="290" cy="322"/>
              </a:xfrm>
              <a:custGeom>
                <a:avLst/>
                <a:gdLst>
                  <a:gd name="T0" fmla="*/ 41 w 106"/>
                  <a:gd name="T1" fmla="*/ 308 h 117"/>
                  <a:gd name="T2" fmla="*/ 41 w 106"/>
                  <a:gd name="T3" fmla="*/ 311 h 117"/>
                  <a:gd name="T4" fmla="*/ 52 w 106"/>
                  <a:gd name="T5" fmla="*/ 322 h 117"/>
                  <a:gd name="T6" fmla="*/ 41 w 106"/>
                  <a:gd name="T7" fmla="*/ 311 h 117"/>
                  <a:gd name="T8" fmla="*/ 38 w 106"/>
                  <a:gd name="T9" fmla="*/ 308 h 117"/>
                  <a:gd name="T10" fmla="*/ 27 w 106"/>
                  <a:gd name="T11" fmla="*/ 292 h 117"/>
                  <a:gd name="T12" fmla="*/ 22 w 106"/>
                  <a:gd name="T13" fmla="*/ 267 h 117"/>
                  <a:gd name="T14" fmla="*/ 11 w 106"/>
                  <a:gd name="T15" fmla="*/ 239 h 117"/>
                  <a:gd name="T16" fmla="*/ 3 w 106"/>
                  <a:gd name="T17" fmla="*/ 206 h 117"/>
                  <a:gd name="T18" fmla="*/ 0 w 106"/>
                  <a:gd name="T19" fmla="*/ 168 h 117"/>
                  <a:gd name="T20" fmla="*/ 0 w 106"/>
                  <a:gd name="T21" fmla="*/ 149 h 117"/>
                  <a:gd name="T22" fmla="*/ 3 w 106"/>
                  <a:gd name="T23" fmla="*/ 127 h 117"/>
                  <a:gd name="T24" fmla="*/ 11 w 106"/>
                  <a:gd name="T25" fmla="*/ 107 h 117"/>
                  <a:gd name="T26" fmla="*/ 16 w 106"/>
                  <a:gd name="T27" fmla="*/ 85 h 117"/>
                  <a:gd name="T28" fmla="*/ 27 w 106"/>
                  <a:gd name="T29" fmla="*/ 66 h 117"/>
                  <a:gd name="T30" fmla="*/ 41 w 106"/>
                  <a:gd name="T31" fmla="*/ 50 h 117"/>
                  <a:gd name="T32" fmla="*/ 55 w 106"/>
                  <a:gd name="T33" fmla="*/ 36 h 117"/>
                  <a:gd name="T34" fmla="*/ 71 w 106"/>
                  <a:gd name="T35" fmla="*/ 22 h 117"/>
                  <a:gd name="T36" fmla="*/ 90 w 106"/>
                  <a:gd name="T37" fmla="*/ 11 h 117"/>
                  <a:gd name="T38" fmla="*/ 107 w 106"/>
                  <a:gd name="T39" fmla="*/ 8 h 117"/>
                  <a:gd name="T40" fmla="*/ 123 w 106"/>
                  <a:gd name="T41" fmla="*/ 6 h 117"/>
                  <a:gd name="T42" fmla="*/ 140 w 106"/>
                  <a:gd name="T43" fmla="*/ 0 h 117"/>
                  <a:gd name="T44" fmla="*/ 156 w 106"/>
                  <a:gd name="T45" fmla="*/ 0 h 117"/>
                  <a:gd name="T46" fmla="*/ 170 w 106"/>
                  <a:gd name="T47" fmla="*/ 6 h 117"/>
                  <a:gd name="T48" fmla="*/ 189 w 106"/>
                  <a:gd name="T49" fmla="*/ 14 h 117"/>
                  <a:gd name="T50" fmla="*/ 205 w 106"/>
                  <a:gd name="T51" fmla="*/ 28 h 117"/>
                  <a:gd name="T52" fmla="*/ 211 w 106"/>
                  <a:gd name="T53" fmla="*/ 39 h 117"/>
                  <a:gd name="T54" fmla="*/ 227 w 106"/>
                  <a:gd name="T55" fmla="*/ 66 h 117"/>
                  <a:gd name="T56" fmla="*/ 265 w 106"/>
                  <a:gd name="T57" fmla="*/ 138 h 117"/>
                  <a:gd name="T58" fmla="*/ 290 w 106"/>
                  <a:gd name="T59" fmla="*/ 187 h 117"/>
                  <a:gd name="T60" fmla="*/ 265 w 106"/>
                  <a:gd name="T61" fmla="*/ 138 h 117"/>
                  <a:gd name="T62" fmla="*/ 235 w 106"/>
                  <a:gd name="T63" fmla="*/ 80 h 117"/>
                  <a:gd name="T64" fmla="*/ 211 w 106"/>
                  <a:gd name="T65" fmla="*/ 41 h 117"/>
                  <a:gd name="T66" fmla="*/ 205 w 106"/>
                  <a:gd name="T67" fmla="*/ 28 h 117"/>
                  <a:gd name="T68" fmla="*/ 197 w 106"/>
                  <a:gd name="T69" fmla="*/ 25 h 117"/>
                  <a:gd name="T70" fmla="*/ 183 w 106"/>
                  <a:gd name="T71" fmla="*/ 14 h 117"/>
                  <a:gd name="T72" fmla="*/ 164 w 106"/>
                  <a:gd name="T73" fmla="*/ 6 h 117"/>
                  <a:gd name="T74" fmla="*/ 150 w 106"/>
                  <a:gd name="T75" fmla="*/ 6 h 117"/>
                  <a:gd name="T76" fmla="*/ 137 w 106"/>
                  <a:gd name="T77" fmla="*/ 6 h 117"/>
                  <a:gd name="T78" fmla="*/ 101 w 106"/>
                  <a:gd name="T79" fmla="*/ 11 h 117"/>
                  <a:gd name="T80" fmla="*/ 85 w 106"/>
                  <a:gd name="T81" fmla="*/ 14 h 117"/>
                  <a:gd name="T82" fmla="*/ 68 w 106"/>
                  <a:gd name="T83" fmla="*/ 25 h 117"/>
                  <a:gd name="T84" fmla="*/ 52 w 106"/>
                  <a:gd name="T85" fmla="*/ 39 h 117"/>
                  <a:gd name="T86" fmla="*/ 38 w 106"/>
                  <a:gd name="T87" fmla="*/ 52 h 117"/>
                  <a:gd name="T88" fmla="*/ 27 w 106"/>
                  <a:gd name="T89" fmla="*/ 69 h 117"/>
                  <a:gd name="T90" fmla="*/ 16 w 106"/>
                  <a:gd name="T91" fmla="*/ 91 h 117"/>
                  <a:gd name="T92" fmla="*/ 11 w 106"/>
                  <a:gd name="T93" fmla="*/ 110 h 117"/>
                  <a:gd name="T94" fmla="*/ 8 w 106"/>
                  <a:gd name="T95" fmla="*/ 132 h 117"/>
                  <a:gd name="T96" fmla="*/ 0 w 106"/>
                  <a:gd name="T97" fmla="*/ 168 h 117"/>
                  <a:gd name="T98" fmla="*/ 3 w 106"/>
                  <a:gd name="T99" fmla="*/ 206 h 117"/>
                  <a:gd name="T100" fmla="*/ 11 w 106"/>
                  <a:gd name="T101" fmla="*/ 239 h 117"/>
                  <a:gd name="T102" fmla="*/ 22 w 106"/>
                  <a:gd name="T103" fmla="*/ 267 h 117"/>
                  <a:gd name="T104" fmla="*/ 30 w 106"/>
                  <a:gd name="T105" fmla="*/ 292 h 117"/>
                  <a:gd name="T106" fmla="*/ 41 w 106"/>
                  <a:gd name="T107" fmla="*/ 308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6" h="117">
                    <a:moveTo>
                      <a:pt x="15" y="112"/>
                    </a:moveTo>
                    <a:lnTo>
                      <a:pt x="15" y="113"/>
                    </a:lnTo>
                    <a:lnTo>
                      <a:pt x="19" y="117"/>
                    </a:lnTo>
                    <a:lnTo>
                      <a:pt x="15" y="113"/>
                    </a:lnTo>
                    <a:lnTo>
                      <a:pt x="14" y="112"/>
                    </a:lnTo>
                    <a:lnTo>
                      <a:pt x="10" y="106"/>
                    </a:lnTo>
                    <a:lnTo>
                      <a:pt x="8" y="97"/>
                    </a:lnTo>
                    <a:lnTo>
                      <a:pt x="4" y="87"/>
                    </a:lnTo>
                    <a:lnTo>
                      <a:pt x="1" y="75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4" y="39"/>
                    </a:lnTo>
                    <a:lnTo>
                      <a:pt x="6" y="31"/>
                    </a:lnTo>
                    <a:lnTo>
                      <a:pt x="10" y="24"/>
                    </a:lnTo>
                    <a:lnTo>
                      <a:pt x="15" y="18"/>
                    </a:lnTo>
                    <a:lnTo>
                      <a:pt x="20" y="13"/>
                    </a:lnTo>
                    <a:lnTo>
                      <a:pt x="26" y="8"/>
                    </a:lnTo>
                    <a:lnTo>
                      <a:pt x="33" y="4"/>
                    </a:lnTo>
                    <a:lnTo>
                      <a:pt x="39" y="3"/>
                    </a:lnTo>
                    <a:lnTo>
                      <a:pt x="45" y="2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5" y="10"/>
                    </a:lnTo>
                    <a:lnTo>
                      <a:pt x="77" y="14"/>
                    </a:lnTo>
                    <a:lnTo>
                      <a:pt x="83" y="24"/>
                    </a:lnTo>
                    <a:lnTo>
                      <a:pt x="97" y="50"/>
                    </a:lnTo>
                    <a:lnTo>
                      <a:pt x="106" y="68"/>
                    </a:lnTo>
                    <a:lnTo>
                      <a:pt x="97" y="50"/>
                    </a:lnTo>
                    <a:lnTo>
                      <a:pt x="86" y="29"/>
                    </a:lnTo>
                    <a:lnTo>
                      <a:pt x="77" y="15"/>
                    </a:lnTo>
                    <a:lnTo>
                      <a:pt x="75" y="10"/>
                    </a:lnTo>
                    <a:lnTo>
                      <a:pt x="72" y="9"/>
                    </a:lnTo>
                    <a:lnTo>
                      <a:pt x="67" y="5"/>
                    </a:lnTo>
                    <a:lnTo>
                      <a:pt x="60" y="2"/>
                    </a:lnTo>
                    <a:lnTo>
                      <a:pt x="55" y="2"/>
                    </a:lnTo>
                    <a:lnTo>
                      <a:pt x="50" y="2"/>
                    </a:lnTo>
                    <a:lnTo>
                      <a:pt x="37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4"/>
                    </a:lnTo>
                    <a:lnTo>
                      <a:pt x="14" y="19"/>
                    </a:lnTo>
                    <a:lnTo>
                      <a:pt x="10" y="25"/>
                    </a:lnTo>
                    <a:lnTo>
                      <a:pt x="6" y="33"/>
                    </a:lnTo>
                    <a:lnTo>
                      <a:pt x="4" y="40"/>
                    </a:lnTo>
                    <a:lnTo>
                      <a:pt x="3" y="48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4" y="87"/>
                    </a:lnTo>
                    <a:lnTo>
                      <a:pt x="8" y="97"/>
                    </a:lnTo>
                    <a:lnTo>
                      <a:pt x="11" y="106"/>
                    </a:lnTo>
                    <a:lnTo>
                      <a:pt x="15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7" name="Freeform 763"/>
              <p:cNvSpPr>
                <a:spLocks/>
              </p:cNvSpPr>
              <p:nvPr/>
            </p:nvSpPr>
            <p:spPr bwMode="auto">
              <a:xfrm>
                <a:off x="4611" y="1879"/>
                <a:ext cx="257" cy="304"/>
              </a:xfrm>
              <a:custGeom>
                <a:avLst/>
                <a:gdLst>
                  <a:gd name="T0" fmla="*/ 246 w 94"/>
                  <a:gd name="T1" fmla="*/ 186 h 111"/>
                  <a:gd name="T2" fmla="*/ 252 w 94"/>
                  <a:gd name="T3" fmla="*/ 186 h 111"/>
                  <a:gd name="T4" fmla="*/ 257 w 94"/>
                  <a:gd name="T5" fmla="*/ 197 h 111"/>
                  <a:gd name="T6" fmla="*/ 252 w 94"/>
                  <a:gd name="T7" fmla="*/ 189 h 111"/>
                  <a:gd name="T8" fmla="*/ 246 w 94"/>
                  <a:gd name="T9" fmla="*/ 186 h 111"/>
                  <a:gd name="T10" fmla="*/ 232 w 94"/>
                  <a:gd name="T11" fmla="*/ 170 h 111"/>
                  <a:gd name="T12" fmla="*/ 224 w 94"/>
                  <a:gd name="T13" fmla="*/ 148 h 111"/>
                  <a:gd name="T14" fmla="*/ 213 w 94"/>
                  <a:gd name="T15" fmla="*/ 121 h 111"/>
                  <a:gd name="T16" fmla="*/ 202 w 94"/>
                  <a:gd name="T17" fmla="*/ 90 h 111"/>
                  <a:gd name="T18" fmla="*/ 189 w 94"/>
                  <a:gd name="T19" fmla="*/ 55 h 111"/>
                  <a:gd name="T20" fmla="*/ 180 w 94"/>
                  <a:gd name="T21" fmla="*/ 36 h 111"/>
                  <a:gd name="T22" fmla="*/ 167 w 94"/>
                  <a:gd name="T23" fmla="*/ 22 h 111"/>
                  <a:gd name="T24" fmla="*/ 153 w 94"/>
                  <a:gd name="T25" fmla="*/ 14 h 111"/>
                  <a:gd name="T26" fmla="*/ 131 w 94"/>
                  <a:gd name="T27" fmla="*/ 3 h 111"/>
                  <a:gd name="T28" fmla="*/ 107 w 94"/>
                  <a:gd name="T29" fmla="*/ 0 h 111"/>
                  <a:gd name="T30" fmla="*/ 90 w 94"/>
                  <a:gd name="T31" fmla="*/ 3 h 111"/>
                  <a:gd name="T32" fmla="*/ 74 w 94"/>
                  <a:gd name="T33" fmla="*/ 8 h 111"/>
                  <a:gd name="T34" fmla="*/ 57 w 94"/>
                  <a:gd name="T35" fmla="*/ 19 h 111"/>
                  <a:gd name="T36" fmla="*/ 44 w 94"/>
                  <a:gd name="T37" fmla="*/ 36 h 111"/>
                  <a:gd name="T38" fmla="*/ 33 w 94"/>
                  <a:gd name="T39" fmla="*/ 49 h 111"/>
                  <a:gd name="T40" fmla="*/ 14 w 94"/>
                  <a:gd name="T41" fmla="*/ 77 h 111"/>
                  <a:gd name="T42" fmla="*/ 3 w 94"/>
                  <a:gd name="T43" fmla="*/ 101 h 111"/>
                  <a:gd name="T44" fmla="*/ 0 w 94"/>
                  <a:gd name="T45" fmla="*/ 126 h 111"/>
                  <a:gd name="T46" fmla="*/ 0 w 94"/>
                  <a:gd name="T47" fmla="*/ 142 h 111"/>
                  <a:gd name="T48" fmla="*/ 5 w 94"/>
                  <a:gd name="T49" fmla="*/ 183 h 111"/>
                  <a:gd name="T50" fmla="*/ 14 w 94"/>
                  <a:gd name="T51" fmla="*/ 225 h 111"/>
                  <a:gd name="T52" fmla="*/ 27 w 94"/>
                  <a:gd name="T53" fmla="*/ 260 h 111"/>
                  <a:gd name="T54" fmla="*/ 49 w 94"/>
                  <a:gd name="T55" fmla="*/ 299 h 111"/>
                  <a:gd name="T56" fmla="*/ 49 w 94"/>
                  <a:gd name="T57" fmla="*/ 304 h 111"/>
                  <a:gd name="T58" fmla="*/ 44 w 94"/>
                  <a:gd name="T59" fmla="*/ 290 h 111"/>
                  <a:gd name="T60" fmla="*/ 27 w 94"/>
                  <a:gd name="T61" fmla="*/ 260 h 111"/>
                  <a:gd name="T62" fmla="*/ 22 w 94"/>
                  <a:gd name="T63" fmla="*/ 257 h 111"/>
                  <a:gd name="T64" fmla="*/ 19 w 94"/>
                  <a:gd name="T65" fmla="*/ 244 h 111"/>
                  <a:gd name="T66" fmla="*/ 8 w 94"/>
                  <a:gd name="T67" fmla="*/ 200 h 111"/>
                  <a:gd name="T68" fmla="*/ 0 w 94"/>
                  <a:gd name="T69" fmla="*/ 156 h 111"/>
                  <a:gd name="T70" fmla="*/ 0 w 94"/>
                  <a:gd name="T71" fmla="*/ 142 h 111"/>
                  <a:gd name="T72" fmla="*/ 0 w 94"/>
                  <a:gd name="T73" fmla="*/ 134 h 111"/>
                  <a:gd name="T74" fmla="*/ 0 w 94"/>
                  <a:gd name="T75" fmla="*/ 118 h 111"/>
                  <a:gd name="T76" fmla="*/ 3 w 94"/>
                  <a:gd name="T77" fmla="*/ 99 h 111"/>
                  <a:gd name="T78" fmla="*/ 5 w 94"/>
                  <a:gd name="T79" fmla="*/ 85 h 111"/>
                  <a:gd name="T80" fmla="*/ 14 w 94"/>
                  <a:gd name="T81" fmla="*/ 71 h 111"/>
                  <a:gd name="T82" fmla="*/ 33 w 94"/>
                  <a:gd name="T83" fmla="*/ 44 h 111"/>
                  <a:gd name="T84" fmla="*/ 46 w 94"/>
                  <a:gd name="T85" fmla="*/ 30 h 111"/>
                  <a:gd name="T86" fmla="*/ 60 w 94"/>
                  <a:gd name="T87" fmla="*/ 16 h 111"/>
                  <a:gd name="T88" fmla="*/ 74 w 94"/>
                  <a:gd name="T89" fmla="*/ 5 h 111"/>
                  <a:gd name="T90" fmla="*/ 93 w 94"/>
                  <a:gd name="T91" fmla="*/ 0 h 111"/>
                  <a:gd name="T92" fmla="*/ 112 w 94"/>
                  <a:gd name="T93" fmla="*/ 0 h 111"/>
                  <a:gd name="T94" fmla="*/ 134 w 94"/>
                  <a:gd name="T95" fmla="*/ 3 h 111"/>
                  <a:gd name="T96" fmla="*/ 156 w 94"/>
                  <a:gd name="T97" fmla="*/ 14 h 111"/>
                  <a:gd name="T98" fmla="*/ 170 w 94"/>
                  <a:gd name="T99" fmla="*/ 22 h 111"/>
                  <a:gd name="T100" fmla="*/ 183 w 94"/>
                  <a:gd name="T101" fmla="*/ 36 h 111"/>
                  <a:gd name="T102" fmla="*/ 194 w 94"/>
                  <a:gd name="T103" fmla="*/ 55 h 111"/>
                  <a:gd name="T104" fmla="*/ 205 w 94"/>
                  <a:gd name="T105" fmla="*/ 90 h 111"/>
                  <a:gd name="T106" fmla="*/ 213 w 94"/>
                  <a:gd name="T107" fmla="*/ 121 h 111"/>
                  <a:gd name="T108" fmla="*/ 227 w 94"/>
                  <a:gd name="T109" fmla="*/ 148 h 111"/>
                  <a:gd name="T110" fmla="*/ 238 w 94"/>
                  <a:gd name="T111" fmla="*/ 170 h 111"/>
                  <a:gd name="T112" fmla="*/ 246 w 94"/>
                  <a:gd name="T113" fmla="*/ 186 h 1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111">
                    <a:moveTo>
                      <a:pt x="90" y="68"/>
                    </a:moveTo>
                    <a:lnTo>
                      <a:pt x="92" y="68"/>
                    </a:lnTo>
                    <a:lnTo>
                      <a:pt x="94" y="72"/>
                    </a:lnTo>
                    <a:lnTo>
                      <a:pt x="92" y="69"/>
                    </a:lnTo>
                    <a:lnTo>
                      <a:pt x="90" y="68"/>
                    </a:lnTo>
                    <a:lnTo>
                      <a:pt x="85" y="62"/>
                    </a:lnTo>
                    <a:lnTo>
                      <a:pt x="82" y="54"/>
                    </a:lnTo>
                    <a:lnTo>
                      <a:pt x="78" y="44"/>
                    </a:lnTo>
                    <a:lnTo>
                      <a:pt x="74" y="33"/>
                    </a:lnTo>
                    <a:lnTo>
                      <a:pt x="69" y="20"/>
                    </a:lnTo>
                    <a:lnTo>
                      <a:pt x="66" y="13"/>
                    </a:lnTo>
                    <a:lnTo>
                      <a:pt x="61" y="8"/>
                    </a:lnTo>
                    <a:lnTo>
                      <a:pt x="56" y="5"/>
                    </a:lnTo>
                    <a:lnTo>
                      <a:pt x="48" y="1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3"/>
                    </a:lnTo>
                    <a:lnTo>
                      <a:pt x="12" y="18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2" y="67"/>
                    </a:lnTo>
                    <a:lnTo>
                      <a:pt x="5" y="82"/>
                    </a:lnTo>
                    <a:lnTo>
                      <a:pt x="10" y="95"/>
                    </a:lnTo>
                    <a:lnTo>
                      <a:pt x="18" y="109"/>
                    </a:lnTo>
                    <a:lnTo>
                      <a:pt x="18" y="111"/>
                    </a:lnTo>
                    <a:lnTo>
                      <a:pt x="16" y="106"/>
                    </a:lnTo>
                    <a:lnTo>
                      <a:pt x="10" y="95"/>
                    </a:lnTo>
                    <a:lnTo>
                      <a:pt x="8" y="94"/>
                    </a:lnTo>
                    <a:lnTo>
                      <a:pt x="7" y="89"/>
                    </a:lnTo>
                    <a:lnTo>
                      <a:pt x="3" y="7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36"/>
                    </a:lnTo>
                    <a:lnTo>
                      <a:pt x="2" y="31"/>
                    </a:lnTo>
                    <a:lnTo>
                      <a:pt x="5" y="26"/>
                    </a:lnTo>
                    <a:lnTo>
                      <a:pt x="12" y="16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9" y="1"/>
                    </a:lnTo>
                    <a:lnTo>
                      <a:pt x="57" y="5"/>
                    </a:lnTo>
                    <a:lnTo>
                      <a:pt x="62" y="8"/>
                    </a:lnTo>
                    <a:lnTo>
                      <a:pt x="67" y="13"/>
                    </a:lnTo>
                    <a:lnTo>
                      <a:pt x="71" y="20"/>
                    </a:lnTo>
                    <a:lnTo>
                      <a:pt x="75" y="33"/>
                    </a:lnTo>
                    <a:lnTo>
                      <a:pt x="78" y="44"/>
                    </a:lnTo>
                    <a:lnTo>
                      <a:pt x="83" y="54"/>
                    </a:lnTo>
                    <a:lnTo>
                      <a:pt x="87" y="62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8" name="Freeform 764"/>
              <p:cNvSpPr>
                <a:spLocks/>
              </p:cNvSpPr>
              <p:nvPr/>
            </p:nvSpPr>
            <p:spPr bwMode="auto">
              <a:xfrm>
                <a:off x="4630" y="1895"/>
                <a:ext cx="228" cy="283"/>
              </a:xfrm>
              <a:custGeom>
                <a:avLst/>
                <a:gdLst>
                  <a:gd name="T0" fmla="*/ 220 w 83"/>
                  <a:gd name="T1" fmla="*/ 198 h 103"/>
                  <a:gd name="T2" fmla="*/ 223 w 83"/>
                  <a:gd name="T3" fmla="*/ 201 h 103"/>
                  <a:gd name="T4" fmla="*/ 228 w 83"/>
                  <a:gd name="T5" fmla="*/ 212 h 103"/>
                  <a:gd name="T6" fmla="*/ 223 w 83"/>
                  <a:gd name="T7" fmla="*/ 201 h 103"/>
                  <a:gd name="T8" fmla="*/ 220 w 83"/>
                  <a:gd name="T9" fmla="*/ 198 h 103"/>
                  <a:gd name="T10" fmla="*/ 209 w 83"/>
                  <a:gd name="T11" fmla="*/ 181 h 103"/>
                  <a:gd name="T12" fmla="*/ 187 w 83"/>
                  <a:gd name="T13" fmla="*/ 137 h 103"/>
                  <a:gd name="T14" fmla="*/ 179 w 83"/>
                  <a:gd name="T15" fmla="*/ 104 h 103"/>
                  <a:gd name="T16" fmla="*/ 165 w 83"/>
                  <a:gd name="T17" fmla="*/ 71 h 103"/>
                  <a:gd name="T18" fmla="*/ 154 w 83"/>
                  <a:gd name="T19" fmla="*/ 55 h 103"/>
                  <a:gd name="T20" fmla="*/ 143 w 83"/>
                  <a:gd name="T21" fmla="*/ 41 h 103"/>
                  <a:gd name="T22" fmla="*/ 129 w 83"/>
                  <a:gd name="T23" fmla="*/ 25 h 103"/>
                  <a:gd name="T24" fmla="*/ 115 w 83"/>
                  <a:gd name="T25" fmla="*/ 14 h 103"/>
                  <a:gd name="T26" fmla="*/ 107 w 83"/>
                  <a:gd name="T27" fmla="*/ 3 h 103"/>
                  <a:gd name="T28" fmla="*/ 99 w 83"/>
                  <a:gd name="T29" fmla="*/ 0 h 103"/>
                  <a:gd name="T30" fmla="*/ 88 w 83"/>
                  <a:gd name="T31" fmla="*/ 0 h 103"/>
                  <a:gd name="T32" fmla="*/ 82 w 83"/>
                  <a:gd name="T33" fmla="*/ 0 h 103"/>
                  <a:gd name="T34" fmla="*/ 66 w 83"/>
                  <a:gd name="T35" fmla="*/ 11 h 103"/>
                  <a:gd name="T36" fmla="*/ 49 w 83"/>
                  <a:gd name="T37" fmla="*/ 19 h 103"/>
                  <a:gd name="T38" fmla="*/ 36 w 83"/>
                  <a:gd name="T39" fmla="*/ 30 h 103"/>
                  <a:gd name="T40" fmla="*/ 25 w 83"/>
                  <a:gd name="T41" fmla="*/ 44 h 103"/>
                  <a:gd name="T42" fmla="*/ 14 w 83"/>
                  <a:gd name="T43" fmla="*/ 58 h 103"/>
                  <a:gd name="T44" fmla="*/ 11 w 83"/>
                  <a:gd name="T45" fmla="*/ 71 h 103"/>
                  <a:gd name="T46" fmla="*/ 3 w 83"/>
                  <a:gd name="T47" fmla="*/ 99 h 103"/>
                  <a:gd name="T48" fmla="*/ 3 w 83"/>
                  <a:gd name="T49" fmla="*/ 118 h 103"/>
                  <a:gd name="T50" fmla="*/ 3 w 83"/>
                  <a:gd name="T51" fmla="*/ 137 h 103"/>
                  <a:gd name="T52" fmla="*/ 11 w 83"/>
                  <a:gd name="T53" fmla="*/ 176 h 103"/>
                  <a:gd name="T54" fmla="*/ 22 w 83"/>
                  <a:gd name="T55" fmla="*/ 214 h 103"/>
                  <a:gd name="T56" fmla="*/ 30 w 83"/>
                  <a:gd name="T57" fmla="*/ 250 h 103"/>
                  <a:gd name="T58" fmla="*/ 38 w 83"/>
                  <a:gd name="T59" fmla="*/ 264 h 103"/>
                  <a:gd name="T60" fmla="*/ 41 w 83"/>
                  <a:gd name="T61" fmla="*/ 272 h 103"/>
                  <a:gd name="T62" fmla="*/ 55 w 83"/>
                  <a:gd name="T63" fmla="*/ 283 h 103"/>
                  <a:gd name="T64" fmla="*/ 60 w 83"/>
                  <a:gd name="T65" fmla="*/ 283 h 103"/>
                  <a:gd name="T66" fmla="*/ 55 w 83"/>
                  <a:gd name="T67" fmla="*/ 283 h 103"/>
                  <a:gd name="T68" fmla="*/ 49 w 83"/>
                  <a:gd name="T69" fmla="*/ 275 h 103"/>
                  <a:gd name="T70" fmla="*/ 38 w 83"/>
                  <a:gd name="T71" fmla="*/ 267 h 103"/>
                  <a:gd name="T72" fmla="*/ 27 w 83"/>
                  <a:gd name="T73" fmla="*/ 250 h 103"/>
                  <a:gd name="T74" fmla="*/ 25 w 83"/>
                  <a:gd name="T75" fmla="*/ 231 h 103"/>
                  <a:gd name="T76" fmla="*/ 14 w 83"/>
                  <a:gd name="T77" fmla="*/ 190 h 103"/>
                  <a:gd name="T78" fmla="*/ 0 w 83"/>
                  <a:gd name="T79" fmla="*/ 129 h 103"/>
                  <a:gd name="T80" fmla="*/ 0 w 83"/>
                  <a:gd name="T81" fmla="*/ 113 h 103"/>
                  <a:gd name="T82" fmla="*/ 3 w 83"/>
                  <a:gd name="T83" fmla="*/ 91 h 103"/>
                  <a:gd name="T84" fmla="*/ 11 w 83"/>
                  <a:gd name="T85" fmla="*/ 69 h 103"/>
                  <a:gd name="T86" fmla="*/ 16 w 83"/>
                  <a:gd name="T87" fmla="*/ 55 h 103"/>
                  <a:gd name="T88" fmla="*/ 25 w 83"/>
                  <a:gd name="T89" fmla="*/ 41 h 103"/>
                  <a:gd name="T90" fmla="*/ 38 w 83"/>
                  <a:gd name="T91" fmla="*/ 27 h 103"/>
                  <a:gd name="T92" fmla="*/ 52 w 83"/>
                  <a:gd name="T93" fmla="*/ 16 h 103"/>
                  <a:gd name="T94" fmla="*/ 66 w 83"/>
                  <a:gd name="T95" fmla="*/ 5 h 103"/>
                  <a:gd name="T96" fmla="*/ 85 w 83"/>
                  <a:gd name="T97" fmla="*/ 0 h 103"/>
                  <a:gd name="T98" fmla="*/ 93 w 83"/>
                  <a:gd name="T99" fmla="*/ 0 h 103"/>
                  <a:gd name="T100" fmla="*/ 102 w 83"/>
                  <a:gd name="T101" fmla="*/ 0 h 103"/>
                  <a:gd name="T102" fmla="*/ 113 w 83"/>
                  <a:gd name="T103" fmla="*/ 5 h 103"/>
                  <a:gd name="T104" fmla="*/ 121 w 83"/>
                  <a:gd name="T105" fmla="*/ 14 h 103"/>
                  <a:gd name="T106" fmla="*/ 135 w 83"/>
                  <a:gd name="T107" fmla="*/ 27 h 103"/>
                  <a:gd name="T108" fmla="*/ 148 w 83"/>
                  <a:gd name="T109" fmla="*/ 41 h 103"/>
                  <a:gd name="T110" fmla="*/ 157 w 83"/>
                  <a:gd name="T111" fmla="*/ 58 h 103"/>
                  <a:gd name="T112" fmla="*/ 165 w 83"/>
                  <a:gd name="T113" fmla="*/ 71 h 103"/>
                  <a:gd name="T114" fmla="*/ 179 w 83"/>
                  <a:gd name="T115" fmla="*/ 104 h 103"/>
                  <a:gd name="T116" fmla="*/ 192 w 83"/>
                  <a:gd name="T117" fmla="*/ 137 h 103"/>
                  <a:gd name="T118" fmla="*/ 212 w 83"/>
                  <a:gd name="T119" fmla="*/ 181 h 103"/>
                  <a:gd name="T120" fmla="*/ 220 w 83"/>
                  <a:gd name="T121" fmla="*/ 198 h 10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3" h="103">
                    <a:moveTo>
                      <a:pt x="80" y="72"/>
                    </a:moveTo>
                    <a:lnTo>
                      <a:pt x="81" y="73"/>
                    </a:lnTo>
                    <a:lnTo>
                      <a:pt x="83" y="77"/>
                    </a:lnTo>
                    <a:lnTo>
                      <a:pt x="81" y="73"/>
                    </a:lnTo>
                    <a:lnTo>
                      <a:pt x="80" y="72"/>
                    </a:lnTo>
                    <a:lnTo>
                      <a:pt x="76" y="66"/>
                    </a:lnTo>
                    <a:lnTo>
                      <a:pt x="68" y="50"/>
                    </a:lnTo>
                    <a:lnTo>
                      <a:pt x="65" y="38"/>
                    </a:lnTo>
                    <a:lnTo>
                      <a:pt x="60" y="26"/>
                    </a:lnTo>
                    <a:lnTo>
                      <a:pt x="56" y="20"/>
                    </a:lnTo>
                    <a:lnTo>
                      <a:pt x="52" y="15"/>
                    </a:lnTo>
                    <a:lnTo>
                      <a:pt x="47" y="9"/>
                    </a:lnTo>
                    <a:lnTo>
                      <a:pt x="42" y="5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4" y="4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9" y="16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64"/>
                    </a:lnTo>
                    <a:lnTo>
                      <a:pt x="8" y="78"/>
                    </a:lnTo>
                    <a:lnTo>
                      <a:pt x="11" y="91"/>
                    </a:lnTo>
                    <a:lnTo>
                      <a:pt x="14" y="96"/>
                    </a:lnTo>
                    <a:lnTo>
                      <a:pt x="15" y="99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0" y="103"/>
                    </a:lnTo>
                    <a:lnTo>
                      <a:pt x="18" y="100"/>
                    </a:lnTo>
                    <a:lnTo>
                      <a:pt x="14" y="97"/>
                    </a:lnTo>
                    <a:lnTo>
                      <a:pt x="10" y="91"/>
                    </a:lnTo>
                    <a:lnTo>
                      <a:pt x="9" y="84"/>
                    </a:lnTo>
                    <a:lnTo>
                      <a:pt x="5" y="69"/>
                    </a:lnTo>
                    <a:lnTo>
                      <a:pt x="0" y="47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4" y="5"/>
                    </a:lnTo>
                    <a:lnTo>
                      <a:pt x="49" y="10"/>
                    </a:lnTo>
                    <a:lnTo>
                      <a:pt x="54" y="15"/>
                    </a:lnTo>
                    <a:lnTo>
                      <a:pt x="57" y="21"/>
                    </a:lnTo>
                    <a:lnTo>
                      <a:pt x="60" y="26"/>
                    </a:lnTo>
                    <a:lnTo>
                      <a:pt x="65" y="38"/>
                    </a:lnTo>
                    <a:lnTo>
                      <a:pt x="70" y="50"/>
                    </a:lnTo>
                    <a:lnTo>
                      <a:pt x="77" y="66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99" name="Freeform 765"/>
              <p:cNvSpPr>
                <a:spLocks/>
              </p:cNvSpPr>
              <p:nvPr/>
            </p:nvSpPr>
            <p:spPr bwMode="auto">
              <a:xfrm>
                <a:off x="4679" y="1934"/>
                <a:ext cx="165" cy="189"/>
              </a:xfrm>
              <a:custGeom>
                <a:avLst/>
                <a:gdLst>
                  <a:gd name="T0" fmla="*/ 160 w 60"/>
                  <a:gd name="T1" fmla="*/ 184 h 69"/>
                  <a:gd name="T2" fmla="*/ 162 w 60"/>
                  <a:gd name="T3" fmla="*/ 184 h 69"/>
                  <a:gd name="T4" fmla="*/ 165 w 60"/>
                  <a:gd name="T5" fmla="*/ 189 h 69"/>
                  <a:gd name="T6" fmla="*/ 160 w 60"/>
                  <a:gd name="T7" fmla="*/ 184 h 69"/>
                  <a:gd name="T8" fmla="*/ 151 w 60"/>
                  <a:gd name="T9" fmla="*/ 173 h 69"/>
                  <a:gd name="T10" fmla="*/ 132 w 60"/>
                  <a:gd name="T11" fmla="*/ 148 h 69"/>
                  <a:gd name="T12" fmla="*/ 116 w 60"/>
                  <a:gd name="T13" fmla="*/ 112 h 69"/>
                  <a:gd name="T14" fmla="*/ 107 w 60"/>
                  <a:gd name="T15" fmla="*/ 90 h 69"/>
                  <a:gd name="T16" fmla="*/ 105 w 60"/>
                  <a:gd name="T17" fmla="*/ 66 h 69"/>
                  <a:gd name="T18" fmla="*/ 94 w 60"/>
                  <a:gd name="T19" fmla="*/ 44 h 69"/>
                  <a:gd name="T20" fmla="*/ 85 w 60"/>
                  <a:gd name="T21" fmla="*/ 22 h 69"/>
                  <a:gd name="T22" fmla="*/ 72 w 60"/>
                  <a:gd name="T23" fmla="*/ 8 h 69"/>
                  <a:gd name="T24" fmla="*/ 63 w 60"/>
                  <a:gd name="T25" fmla="*/ 3 h 69"/>
                  <a:gd name="T26" fmla="*/ 52 w 60"/>
                  <a:gd name="T27" fmla="*/ 3 h 69"/>
                  <a:gd name="T28" fmla="*/ 36 w 60"/>
                  <a:gd name="T29" fmla="*/ 0 h 69"/>
                  <a:gd name="T30" fmla="*/ 25 w 60"/>
                  <a:gd name="T31" fmla="*/ 3 h 69"/>
                  <a:gd name="T32" fmla="*/ 19 w 60"/>
                  <a:gd name="T33" fmla="*/ 8 h 69"/>
                  <a:gd name="T34" fmla="*/ 17 w 60"/>
                  <a:gd name="T35" fmla="*/ 8 h 69"/>
                  <a:gd name="T36" fmla="*/ 11 w 60"/>
                  <a:gd name="T37" fmla="*/ 16 h 69"/>
                  <a:gd name="T38" fmla="*/ 6 w 60"/>
                  <a:gd name="T39" fmla="*/ 30 h 69"/>
                  <a:gd name="T40" fmla="*/ 3 w 60"/>
                  <a:gd name="T41" fmla="*/ 52 h 69"/>
                  <a:gd name="T42" fmla="*/ 3 w 60"/>
                  <a:gd name="T43" fmla="*/ 77 h 69"/>
                  <a:gd name="T44" fmla="*/ 3 w 60"/>
                  <a:gd name="T45" fmla="*/ 104 h 69"/>
                  <a:gd name="T46" fmla="*/ 3 w 60"/>
                  <a:gd name="T47" fmla="*/ 74 h 69"/>
                  <a:gd name="T48" fmla="*/ 0 w 60"/>
                  <a:gd name="T49" fmla="*/ 74 h 69"/>
                  <a:gd name="T50" fmla="*/ 0 w 60"/>
                  <a:gd name="T51" fmla="*/ 63 h 69"/>
                  <a:gd name="T52" fmla="*/ 3 w 60"/>
                  <a:gd name="T53" fmla="*/ 38 h 69"/>
                  <a:gd name="T54" fmla="*/ 8 w 60"/>
                  <a:gd name="T55" fmla="*/ 16 h 69"/>
                  <a:gd name="T56" fmla="*/ 17 w 60"/>
                  <a:gd name="T57" fmla="*/ 8 h 69"/>
                  <a:gd name="T58" fmla="*/ 19 w 60"/>
                  <a:gd name="T59" fmla="*/ 5 h 69"/>
                  <a:gd name="T60" fmla="*/ 22 w 60"/>
                  <a:gd name="T61" fmla="*/ 5 h 69"/>
                  <a:gd name="T62" fmla="*/ 30 w 60"/>
                  <a:gd name="T63" fmla="*/ 0 h 69"/>
                  <a:gd name="T64" fmla="*/ 39 w 60"/>
                  <a:gd name="T65" fmla="*/ 0 h 69"/>
                  <a:gd name="T66" fmla="*/ 58 w 60"/>
                  <a:gd name="T67" fmla="*/ 0 h 69"/>
                  <a:gd name="T68" fmla="*/ 66 w 60"/>
                  <a:gd name="T69" fmla="*/ 3 h 69"/>
                  <a:gd name="T70" fmla="*/ 74 w 60"/>
                  <a:gd name="T71" fmla="*/ 8 h 69"/>
                  <a:gd name="T72" fmla="*/ 88 w 60"/>
                  <a:gd name="T73" fmla="*/ 25 h 69"/>
                  <a:gd name="T74" fmla="*/ 99 w 60"/>
                  <a:gd name="T75" fmla="*/ 47 h 69"/>
                  <a:gd name="T76" fmla="*/ 105 w 60"/>
                  <a:gd name="T77" fmla="*/ 66 h 69"/>
                  <a:gd name="T78" fmla="*/ 113 w 60"/>
                  <a:gd name="T79" fmla="*/ 90 h 69"/>
                  <a:gd name="T80" fmla="*/ 118 w 60"/>
                  <a:gd name="T81" fmla="*/ 115 h 69"/>
                  <a:gd name="T82" fmla="*/ 135 w 60"/>
                  <a:gd name="T83" fmla="*/ 148 h 69"/>
                  <a:gd name="T84" fmla="*/ 151 w 60"/>
                  <a:gd name="T85" fmla="*/ 173 h 69"/>
                  <a:gd name="T86" fmla="*/ 160 w 60"/>
                  <a:gd name="T87" fmla="*/ 184 h 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0" h="69">
                    <a:moveTo>
                      <a:pt x="58" y="67"/>
                    </a:moveTo>
                    <a:lnTo>
                      <a:pt x="59" y="67"/>
                    </a:lnTo>
                    <a:lnTo>
                      <a:pt x="60" y="69"/>
                    </a:lnTo>
                    <a:lnTo>
                      <a:pt x="58" y="67"/>
                    </a:lnTo>
                    <a:lnTo>
                      <a:pt x="55" y="63"/>
                    </a:lnTo>
                    <a:lnTo>
                      <a:pt x="48" y="54"/>
                    </a:lnTo>
                    <a:lnTo>
                      <a:pt x="42" y="41"/>
                    </a:lnTo>
                    <a:lnTo>
                      <a:pt x="39" y="33"/>
                    </a:lnTo>
                    <a:lnTo>
                      <a:pt x="38" y="24"/>
                    </a:lnTo>
                    <a:lnTo>
                      <a:pt x="34" y="16"/>
                    </a:lnTo>
                    <a:lnTo>
                      <a:pt x="31" y="8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9"/>
                    </a:lnTo>
                    <a:lnTo>
                      <a:pt x="1" y="28"/>
                    </a:lnTo>
                    <a:lnTo>
                      <a:pt x="1" y="3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4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32" y="9"/>
                    </a:lnTo>
                    <a:lnTo>
                      <a:pt x="36" y="17"/>
                    </a:lnTo>
                    <a:lnTo>
                      <a:pt x="38" y="24"/>
                    </a:lnTo>
                    <a:lnTo>
                      <a:pt x="41" y="33"/>
                    </a:lnTo>
                    <a:lnTo>
                      <a:pt x="43" y="42"/>
                    </a:lnTo>
                    <a:lnTo>
                      <a:pt x="49" y="54"/>
                    </a:lnTo>
                    <a:lnTo>
                      <a:pt x="55" y="63"/>
                    </a:lnTo>
                    <a:lnTo>
                      <a:pt x="58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00" name="Freeform 766"/>
              <p:cNvSpPr>
                <a:spLocks/>
              </p:cNvSpPr>
              <p:nvPr/>
            </p:nvSpPr>
            <p:spPr bwMode="auto">
              <a:xfrm>
                <a:off x="4682" y="2057"/>
                <a:ext cx="74" cy="104"/>
              </a:xfrm>
              <a:custGeom>
                <a:avLst/>
                <a:gdLst>
                  <a:gd name="T0" fmla="*/ 71 w 27"/>
                  <a:gd name="T1" fmla="*/ 104 h 38"/>
                  <a:gd name="T2" fmla="*/ 74 w 27"/>
                  <a:gd name="T3" fmla="*/ 104 h 38"/>
                  <a:gd name="T4" fmla="*/ 71 w 27"/>
                  <a:gd name="T5" fmla="*/ 104 h 38"/>
                  <a:gd name="T6" fmla="*/ 58 w 27"/>
                  <a:gd name="T7" fmla="*/ 96 h 38"/>
                  <a:gd name="T8" fmla="*/ 33 w 27"/>
                  <a:gd name="T9" fmla="*/ 77 h 38"/>
                  <a:gd name="T10" fmla="*/ 14 w 27"/>
                  <a:gd name="T11" fmla="*/ 52 h 38"/>
                  <a:gd name="T12" fmla="*/ 5 w 27"/>
                  <a:gd name="T13" fmla="*/ 41 h 38"/>
                  <a:gd name="T14" fmla="*/ 5 w 27"/>
                  <a:gd name="T15" fmla="*/ 38 h 38"/>
                  <a:gd name="T16" fmla="*/ 8 w 27"/>
                  <a:gd name="T17" fmla="*/ 38 h 38"/>
                  <a:gd name="T18" fmla="*/ 5 w 27"/>
                  <a:gd name="T19" fmla="*/ 27 h 38"/>
                  <a:gd name="T20" fmla="*/ 3 w 27"/>
                  <a:gd name="T21" fmla="*/ 11 h 38"/>
                  <a:gd name="T22" fmla="*/ 0 w 27"/>
                  <a:gd name="T23" fmla="*/ 0 h 38"/>
                  <a:gd name="T24" fmla="*/ 5 w 27"/>
                  <a:gd name="T25" fmla="*/ 11 h 38"/>
                  <a:gd name="T26" fmla="*/ 8 w 27"/>
                  <a:gd name="T27" fmla="*/ 38 h 38"/>
                  <a:gd name="T28" fmla="*/ 8 w 27"/>
                  <a:gd name="T29" fmla="*/ 41 h 38"/>
                  <a:gd name="T30" fmla="*/ 14 w 27"/>
                  <a:gd name="T31" fmla="*/ 52 h 38"/>
                  <a:gd name="T32" fmla="*/ 33 w 27"/>
                  <a:gd name="T33" fmla="*/ 74 h 38"/>
                  <a:gd name="T34" fmla="*/ 60 w 27"/>
                  <a:gd name="T35" fmla="*/ 93 h 38"/>
                  <a:gd name="T36" fmla="*/ 71 w 27"/>
                  <a:gd name="T37" fmla="*/ 104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38">
                    <a:moveTo>
                      <a:pt x="26" y="38"/>
                    </a:moveTo>
                    <a:lnTo>
                      <a:pt x="27" y="38"/>
                    </a:lnTo>
                    <a:lnTo>
                      <a:pt x="26" y="38"/>
                    </a:lnTo>
                    <a:lnTo>
                      <a:pt x="21" y="35"/>
                    </a:lnTo>
                    <a:lnTo>
                      <a:pt x="12" y="28"/>
                    </a:lnTo>
                    <a:lnTo>
                      <a:pt x="5" y="19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12" y="27"/>
                    </a:lnTo>
                    <a:lnTo>
                      <a:pt x="22" y="34"/>
                    </a:lnTo>
                    <a:lnTo>
                      <a:pt x="2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01" name="Freeform 767"/>
              <p:cNvSpPr>
                <a:spLocks/>
              </p:cNvSpPr>
              <p:nvPr/>
            </p:nvSpPr>
            <p:spPr bwMode="auto">
              <a:xfrm>
                <a:off x="4657" y="1991"/>
                <a:ext cx="80" cy="184"/>
              </a:xfrm>
              <a:custGeom>
                <a:avLst/>
                <a:gdLst>
                  <a:gd name="T0" fmla="*/ 74 w 29"/>
                  <a:gd name="T1" fmla="*/ 179 h 67"/>
                  <a:gd name="T2" fmla="*/ 80 w 29"/>
                  <a:gd name="T3" fmla="*/ 184 h 67"/>
                  <a:gd name="T4" fmla="*/ 74 w 29"/>
                  <a:gd name="T5" fmla="*/ 179 h 67"/>
                  <a:gd name="T6" fmla="*/ 55 w 29"/>
                  <a:gd name="T7" fmla="*/ 168 h 67"/>
                  <a:gd name="T8" fmla="*/ 39 w 29"/>
                  <a:gd name="T9" fmla="*/ 148 h 67"/>
                  <a:gd name="T10" fmla="*/ 22 w 29"/>
                  <a:gd name="T11" fmla="*/ 129 h 67"/>
                  <a:gd name="T12" fmla="*/ 14 w 29"/>
                  <a:gd name="T13" fmla="*/ 115 h 67"/>
                  <a:gd name="T14" fmla="*/ 8 w 29"/>
                  <a:gd name="T15" fmla="*/ 104 h 67"/>
                  <a:gd name="T16" fmla="*/ 3 w 29"/>
                  <a:gd name="T17" fmla="*/ 80 h 67"/>
                  <a:gd name="T18" fmla="*/ 0 w 29"/>
                  <a:gd name="T19" fmla="*/ 58 h 67"/>
                  <a:gd name="T20" fmla="*/ 8 w 29"/>
                  <a:gd name="T21" fmla="*/ 16 h 67"/>
                  <a:gd name="T22" fmla="*/ 8 w 29"/>
                  <a:gd name="T23" fmla="*/ 0 h 67"/>
                  <a:gd name="T24" fmla="*/ 8 w 29"/>
                  <a:gd name="T25" fmla="*/ 16 h 67"/>
                  <a:gd name="T26" fmla="*/ 3 w 29"/>
                  <a:gd name="T27" fmla="*/ 60 h 67"/>
                  <a:gd name="T28" fmla="*/ 3 w 29"/>
                  <a:gd name="T29" fmla="*/ 80 h 67"/>
                  <a:gd name="T30" fmla="*/ 11 w 29"/>
                  <a:gd name="T31" fmla="*/ 104 h 67"/>
                  <a:gd name="T32" fmla="*/ 14 w 29"/>
                  <a:gd name="T33" fmla="*/ 115 h 67"/>
                  <a:gd name="T34" fmla="*/ 22 w 29"/>
                  <a:gd name="T35" fmla="*/ 129 h 67"/>
                  <a:gd name="T36" fmla="*/ 39 w 29"/>
                  <a:gd name="T37" fmla="*/ 148 h 67"/>
                  <a:gd name="T38" fmla="*/ 55 w 29"/>
                  <a:gd name="T39" fmla="*/ 168 h 67"/>
                  <a:gd name="T40" fmla="*/ 74 w 29"/>
                  <a:gd name="T41" fmla="*/ 179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67">
                    <a:moveTo>
                      <a:pt x="27" y="65"/>
                    </a:moveTo>
                    <a:lnTo>
                      <a:pt x="29" y="67"/>
                    </a:lnTo>
                    <a:lnTo>
                      <a:pt x="27" y="65"/>
                    </a:lnTo>
                    <a:lnTo>
                      <a:pt x="20" y="61"/>
                    </a:lnTo>
                    <a:lnTo>
                      <a:pt x="14" y="54"/>
                    </a:lnTo>
                    <a:lnTo>
                      <a:pt x="8" y="47"/>
                    </a:lnTo>
                    <a:lnTo>
                      <a:pt x="5" y="42"/>
                    </a:lnTo>
                    <a:lnTo>
                      <a:pt x="3" y="38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8" y="47"/>
                    </a:lnTo>
                    <a:lnTo>
                      <a:pt x="14" y="54"/>
                    </a:lnTo>
                    <a:lnTo>
                      <a:pt x="20" y="61"/>
                    </a:lnTo>
                    <a:lnTo>
                      <a:pt x="27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02" name="Freeform 768"/>
              <p:cNvSpPr>
                <a:spLocks/>
              </p:cNvSpPr>
              <p:nvPr/>
            </p:nvSpPr>
            <p:spPr bwMode="auto">
              <a:xfrm>
                <a:off x="4671" y="2134"/>
                <a:ext cx="30" cy="41"/>
              </a:xfrm>
              <a:custGeom>
                <a:avLst/>
                <a:gdLst>
                  <a:gd name="T0" fmla="*/ 30 w 11"/>
                  <a:gd name="T1" fmla="*/ 36 h 15"/>
                  <a:gd name="T2" fmla="*/ 30 w 11"/>
                  <a:gd name="T3" fmla="*/ 41 h 15"/>
                  <a:gd name="T4" fmla="*/ 25 w 11"/>
                  <a:gd name="T5" fmla="*/ 36 h 15"/>
                  <a:gd name="T6" fmla="*/ 16 w 11"/>
                  <a:gd name="T7" fmla="*/ 27 h 15"/>
                  <a:gd name="T8" fmla="*/ 8 w 11"/>
                  <a:gd name="T9" fmla="*/ 11 h 15"/>
                  <a:gd name="T10" fmla="*/ 0 w 11"/>
                  <a:gd name="T11" fmla="*/ 3 h 15"/>
                  <a:gd name="T12" fmla="*/ 0 w 11"/>
                  <a:gd name="T13" fmla="*/ 0 h 15"/>
                  <a:gd name="T14" fmla="*/ 3 w 11"/>
                  <a:gd name="T15" fmla="*/ 3 h 15"/>
                  <a:gd name="T16" fmla="*/ 8 w 11"/>
                  <a:gd name="T17" fmla="*/ 11 h 15"/>
                  <a:gd name="T18" fmla="*/ 16 w 11"/>
                  <a:gd name="T19" fmla="*/ 27 h 15"/>
                  <a:gd name="T20" fmla="*/ 27 w 11"/>
                  <a:gd name="T21" fmla="*/ 33 h 15"/>
                  <a:gd name="T22" fmla="*/ 30 w 11"/>
                  <a:gd name="T23" fmla="*/ 36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15">
                    <a:moveTo>
                      <a:pt x="11" y="13"/>
                    </a:moveTo>
                    <a:lnTo>
                      <a:pt x="11" y="15"/>
                    </a:lnTo>
                    <a:lnTo>
                      <a:pt x="9" y="13"/>
                    </a:lnTo>
                    <a:lnTo>
                      <a:pt x="6" y="10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10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03" name="Freeform 769"/>
              <p:cNvSpPr>
                <a:spLocks/>
              </p:cNvSpPr>
              <p:nvPr/>
            </p:nvSpPr>
            <p:spPr bwMode="auto">
              <a:xfrm>
                <a:off x="4646" y="1969"/>
                <a:ext cx="8" cy="55"/>
              </a:xfrm>
              <a:custGeom>
                <a:avLst/>
                <a:gdLst>
                  <a:gd name="T0" fmla="*/ 0 w 3"/>
                  <a:gd name="T1" fmla="*/ 55 h 20"/>
                  <a:gd name="T2" fmla="*/ 5 w 3"/>
                  <a:gd name="T3" fmla="*/ 14 h 20"/>
                  <a:gd name="T4" fmla="*/ 8 w 3"/>
                  <a:gd name="T5" fmla="*/ 3 h 20"/>
                  <a:gd name="T6" fmla="*/ 8 w 3"/>
                  <a:gd name="T7" fmla="*/ 0 h 20"/>
                  <a:gd name="T8" fmla="*/ 8 w 3"/>
                  <a:gd name="T9" fmla="*/ 3 h 20"/>
                  <a:gd name="T10" fmla="*/ 8 w 3"/>
                  <a:gd name="T11" fmla="*/ 14 h 20"/>
                  <a:gd name="T12" fmla="*/ 0 w 3"/>
                  <a:gd name="T13" fmla="*/ 5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0">
                    <a:moveTo>
                      <a:pt x="0" y="20"/>
                    </a:moveTo>
                    <a:lnTo>
                      <a:pt x="2" y="5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5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04" name="Freeform 770"/>
              <p:cNvSpPr>
                <a:spLocks/>
              </p:cNvSpPr>
              <p:nvPr/>
            </p:nvSpPr>
            <p:spPr bwMode="auto">
              <a:xfrm>
                <a:off x="4665" y="1909"/>
                <a:ext cx="64" cy="58"/>
              </a:xfrm>
              <a:custGeom>
                <a:avLst/>
                <a:gdLst>
                  <a:gd name="T0" fmla="*/ 3 w 23"/>
                  <a:gd name="T1" fmla="*/ 55 h 21"/>
                  <a:gd name="T2" fmla="*/ 3 w 23"/>
                  <a:gd name="T3" fmla="*/ 58 h 21"/>
                  <a:gd name="T4" fmla="*/ 0 w 23"/>
                  <a:gd name="T5" fmla="*/ 55 h 21"/>
                  <a:gd name="T6" fmla="*/ 3 w 23"/>
                  <a:gd name="T7" fmla="*/ 44 h 21"/>
                  <a:gd name="T8" fmla="*/ 6 w 23"/>
                  <a:gd name="T9" fmla="*/ 33 h 21"/>
                  <a:gd name="T10" fmla="*/ 14 w 23"/>
                  <a:gd name="T11" fmla="*/ 25 h 21"/>
                  <a:gd name="T12" fmla="*/ 33 w 23"/>
                  <a:gd name="T13" fmla="*/ 11 h 21"/>
                  <a:gd name="T14" fmla="*/ 39 w 23"/>
                  <a:gd name="T15" fmla="*/ 3 h 21"/>
                  <a:gd name="T16" fmla="*/ 47 w 23"/>
                  <a:gd name="T17" fmla="*/ 0 h 21"/>
                  <a:gd name="T18" fmla="*/ 50 w 23"/>
                  <a:gd name="T19" fmla="*/ 0 h 21"/>
                  <a:gd name="T20" fmla="*/ 58 w 23"/>
                  <a:gd name="T21" fmla="*/ 0 h 21"/>
                  <a:gd name="T22" fmla="*/ 64 w 23"/>
                  <a:gd name="T23" fmla="*/ 0 h 21"/>
                  <a:gd name="T24" fmla="*/ 58 w 23"/>
                  <a:gd name="T25" fmla="*/ 0 h 21"/>
                  <a:gd name="T26" fmla="*/ 50 w 23"/>
                  <a:gd name="T27" fmla="*/ 0 h 21"/>
                  <a:gd name="T28" fmla="*/ 39 w 23"/>
                  <a:gd name="T29" fmla="*/ 6 h 21"/>
                  <a:gd name="T30" fmla="*/ 33 w 23"/>
                  <a:gd name="T31" fmla="*/ 14 h 21"/>
                  <a:gd name="T32" fmla="*/ 14 w 23"/>
                  <a:gd name="T33" fmla="*/ 25 h 21"/>
                  <a:gd name="T34" fmla="*/ 6 w 23"/>
                  <a:gd name="T35" fmla="*/ 33 h 21"/>
                  <a:gd name="T36" fmla="*/ 3 w 23"/>
                  <a:gd name="T37" fmla="*/ 44 h 21"/>
                  <a:gd name="T38" fmla="*/ 3 w 23"/>
                  <a:gd name="T39" fmla="*/ 55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3" h="21">
                    <a:moveTo>
                      <a:pt x="1" y="20"/>
                    </a:moveTo>
                    <a:lnTo>
                      <a:pt x="1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12" y="4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05" name="Freeform 771"/>
              <p:cNvSpPr>
                <a:spLocks/>
              </p:cNvSpPr>
              <p:nvPr/>
            </p:nvSpPr>
            <p:spPr bwMode="auto">
              <a:xfrm>
                <a:off x="4701" y="1942"/>
                <a:ext cx="137" cy="211"/>
              </a:xfrm>
              <a:custGeom>
                <a:avLst/>
                <a:gdLst>
                  <a:gd name="T0" fmla="*/ 126 w 50"/>
                  <a:gd name="T1" fmla="*/ 175 h 77"/>
                  <a:gd name="T2" fmla="*/ 126 w 50"/>
                  <a:gd name="T3" fmla="*/ 178 h 77"/>
                  <a:gd name="T4" fmla="*/ 137 w 50"/>
                  <a:gd name="T5" fmla="*/ 181 h 77"/>
                  <a:gd name="T6" fmla="*/ 126 w 50"/>
                  <a:gd name="T7" fmla="*/ 178 h 77"/>
                  <a:gd name="T8" fmla="*/ 123 w 50"/>
                  <a:gd name="T9" fmla="*/ 178 h 77"/>
                  <a:gd name="T10" fmla="*/ 112 w 50"/>
                  <a:gd name="T11" fmla="*/ 167 h 77"/>
                  <a:gd name="T12" fmla="*/ 99 w 50"/>
                  <a:gd name="T13" fmla="*/ 156 h 77"/>
                  <a:gd name="T14" fmla="*/ 90 w 50"/>
                  <a:gd name="T15" fmla="*/ 140 h 77"/>
                  <a:gd name="T16" fmla="*/ 71 w 50"/>
                  <a:gd name="T17" fmla="*/ 90 h 77"/>
                  <a:gd name="T18" fmla="*/ 63 w 50"/>
                  <a:gd name="T19" fmla="*/ 63 h 77"/>
                  <a:gd name="T20" fmla="*/ 49 w 50"/>
                  <a:gd name="T21" fmla="*/ 36 h 77"/>
                  <a:gd name="T22" fmla="*/ 41 w 50"/>
                  <a:gd name="T23" fmla="*/ 22 h 77"/>
                  <a:gd name="T24" fmla="*/ 30 w 50"/>
                  <a:gd name="T25" fmla="*/ 8 h 77"/>
                  <a:gd name="T26" fmla="*/ 27 w 50"/>
                  <a:gd name="T27" fmla="*/ 3 h 77"/>
                  <a:gd name="T28" fmla="*/ 25 w 50"/>
                  <a:gd name="T29" fmla="*/ 3 h 77"/>
                  <a:gd name="T30" fmla="*/ 16 w 50"/>
                  <a:gd name="T31" fmla="*/ 3 h 77"/>
                  <a:gd name="T32" fmla="*/ 11 w 50"/>
                  <a:gd name="T33" fmla="*/ 11 h 77"/>
                  <a:gd name="T34" fmla="*/ 3 w 50"/>
                  <a:gd name="T35" fmla="*/ 25 h 77"/>
                  <a:gd name="T36" fmla="*/ 0 w 50"/>
                  <a:gd name="T37" fmla="*/ 36 h 77"/>
                  <a:gd name="T38" fmla="*/ 3 w 50"/>
                  <a:gd name="T39" fmla="*/ 58 h 77"/>
                  <a:gd name="T40" fmla="*/ 8 w 50"/>
                  <a:gd name="T41" fmla="*/ 110 h 77"/>
                  <a:gd name="T42" fmla="*/ 11 w 50"/>
                  <a:gd name="T43" fmla="*/ 121 h 77"/>
                  <a:gd name="T44" fmla="*/ 14 w 50"/>
                  <a:gd name="T45" fmla="*/ 140 h 77"/>
                  <a:gd name="T46" fmla="*/ 16 w 50"/>
                  <a:gd name="T47" fmla="*/ 153 h 77"/>
                  <a:gd name="T48" fmla="*/ 25 w 50"/>
                  <a:gd name="T49" fmla="*/ 164 h 77"/>
                  <a:gd name="T50" fmla="*/ 36 w 50"/>
                  <a:gd name="T51" fmla="*/ 178 h 77"/>
                  <a:gd name="T52" fmla="*/ 49 w 50"/>
                  <a:gd name="T53" fmla="*/ 184 h 77"/>
                  <a:gd name="T54" fmla="*/ 71 w 50"/>
                  <a:gd name="T55" fmla="*/ 211 h 77"/>
                  <a:gd name="T56" fmla="*/ 44 w 50"/>
                  <a:gd name="T57" fmla="*/ 184 h 77"/>
                  <a:gd name="T58" fmla="*/ 36 w 50"/>
                  <a:gd name="T59" fmla="*/ 178 h 77"/>
                  <a:gd name="T60" fmla="*/ 25 w 50"/>
                  <a:gd name="T61" fmla="*/ 167 h 77"/>
                  <a:gd name="T62" fmla="*/ 16 w 50"/>
                  <a:gd name="T63" fmla="*/ 151 h 77"/>
                  <a:gd name="T64" fmla="*/ 11 w 50"/>
                  <a:gd name="T65" fmla="*/ 137 h 77"/>
                  <a:gd name="T66" fmla="*/ 8 w 50"/>
                  <a:gd name="T67" fmla="*/ 121 h 77"/>
                  <a:gd name="T68" fmla="*/ 8 w 50"/>
                  <a:gd name="T69" fmla="*/ 107 h 77"/>
                  <a:gd name="T70" fmla="*/ 0 w 50"/>
                  <a:gd name="T71" fmla="*/ 55 h 77"/>
                  <a:gd name="T72" fmla="*/ 0 w 50"/>
                  <a:gd name="T73" fmla="*/ 44 h 77"/>
                  <a:gd name="T74" fmla="*/ 0 w 50"/>
                  <a:gd name="T75" fmla="*/ 30 h 77"/>
                  <a:gd name="T76" fmla="*/ 3 w 50"/>
                  <a:gd name="T77" fmla="*/ 22 h 77"/>
                  <a:gd name="T78" fmla="*/ 14 w 50"/>
                  <a:gd name="T79" fmla="*/ 8 h 77"/>
                  <a:gd name="T80" fmla="*/ 22 w 50"/>
                  <a:gd name="T81" fmla="*/ 0 h 77"/>
                  <a:gd name="T82" fmla="*/ 25 w 50"/>
                  <a:gd name="T83" fmla="*/ 0 h 77"/>
                  <a:gd name="T84" fmla="*/ 30 w 50"/>
                  <a:gd name="T85" fmla="*/ 3 h 77"/>
                  <a:gd name="T86" fmla="*/ 36 w 50"/>
                  <a:gd name="T87" fmla="*/ 8 h 77"/>
                  <a:gd name="T88" fmla="*/ 52 w 50"/>
                  <a:gd name="T89" fmla="*/ 36 h 77"/>
                  <a:gd name="T90" fmla="*/ 66 w 50"/>
                  <a:gd name="T91" fmla="*/ 63 h 77"/>
                  <a:gd name="T92" fmla="*/ 77 w 50"/>
                  <a:gd name="T93" fmla="*/ 90 h 77"/>
                  <a:gd name="T94" fmla="*/ 82 w 50"/>
                  <a:gd name="T95" fmla="*/ 115 h 77"/>
                  <a:gd name="T96" fmla="*/ 90 w 50"/>
                  <a:gd name="T97" fmla="*/ 140 h 77"/>
                  <a:gd name="T98" fmla="*/ 104 w 50"/>
                  <a:gd name="T99" fmla="*/ 153 h 77"/>
                  <a:gd name="T100" fmla="*/ 112 w 50"/>
                  <a:gd name="T101" fmla="*/ 167 h 77"/>
                  <a:gd name="T102" fmla="*/ 126 w 50"/>
                  <a:gd name="T103" fmla="*/ 175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" h="77">
                    <a:moveTo>
                      <a:pt x="46" y="64"/>
                    </a:moveTo>
                    <a:lnTo>
                      <a:pt x="46" y="65"/>
                    </a:lnTo>
                    <a:lnTo>
                      <a:pt x="50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1" y="61"/>
                    </a:lnTo>
                    <a:lnTo>
                      <a:pt x="36" y="57"/>
                    </a:lnTo>
                    <a:lnTo>
                      <a:pt x="33" y="51"/>
                    </a:lnTo>
                    <a:lnTo>
                      <a:pt x="26" y="33"/>
                    </a:lnTo>
                    <a:lnTo>
                      <a:pt x="23" y="23"/>
                    </a:lnTo>
                    <a:lnTo>
                      <a:pt x="18" y="13"/>
                    </a:lnTo>
                    <a:lnTo>
                      <a:pt x="15" y="8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21"/>
                    </a:lnTo>
                    <a:lnTo>
                      <a:pt x="3" y="40"/>
                    </a:lnTo>
                    <a:lnTo>
                      <a:pt x="4" y="44"/>
                    </a:lnTo>
                    <a:lnTo>
                      <a:pt x="5" y="51"/>
                    </a:lnTo>
                    <a:lnTo>
                      <a:pt x="6" y="56"/>
                    </a:lnTo>
                    <a:lnTo>
                      <a:pt x="9" y="60"/>
                    </a:lnTo>
                    <a:lnTo>
                      <a:pt x="13" y="65"/>
                    </a:lnTo>
                    <a:lnTo>
                      <a:pt x="18" y="67"/>
                    </a:lnTo>
                    <a:lnTo>
                      <a:pt x="26" y="77"/>
                    </a:lnTo>
                    <a:lnTo>
                      <a:pt x="16" y="67"/>
                    </a:lnTo>
                    <a:lnTo>
                      <a:pt x="13" y="65"/>
                    </a:lnTo>
                    <a:lnTo>
                      <a:pt x="9" y="61"/>
                    </a:lnTo>
                    <a:lnTo>
                      <a:pt x="6" y="55"/>
                    </a:lnTo>
                    <a:lnTo>
                      <a:pt x="4" y="50"/>
                    </a:lnTo>
                    <a:lnTo>
                      <a:pt x="3" y="44"/>
                    </a:lnTo>
                    <a:lnTo>
                      <a:pt x="3" y="39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9" y="13"/>
                    </a:lnTo>
                    <a:lnTo>
                      <a:pt x="24" y="23"/>
                    </a:lnTo>
                    <a:lnTo>
                      <a:pt x="28" y="33"/>
                    </a:lnTo>
                    <a:lnTo>
                      <a:pt x="30" y="42"/>
                    </a:lnTo>
                    <a:lnTo>
                      <a:pt x="33" y="51"/>
                    </a:lnTo>
                    <a:lnTo>
                      <a:pt x="38" y="56"/>
                    </a:lnTo>
                    <a:lnTo>
                      <a:pt x="41" y="61"/>
                    </a:lnTo>
                    <a:lnTo>
                      <a:pt x="46" y="6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06" name="Freeform 772"/>
              <p:cNvSpPr>
                <a:spLocks/>
              </p:cNvSpPr>
              <p:nvPr/>
            </p:nvSpPr>
            <p:spPr bwMode="auto">
              <a:xfrm>
                <a:off x="4715" y="1967"/>
                <a:ext cx="79" cy="178"/>
              </a:xfrm>
              <a:custGeom>
                <a:avLst/>
                <a:gdLst>
                  <a:gd name="T0" fmla="*/ 76 w 29"/>
                  <a:gd name="T1" fmla="*/ 173 h 65"/>
                  <a:gd name="T2" fmla="*/ 79 w 29"/>
                  <a:gd name="T3" fmla="*/ 178 h 65"/>
                  <a:gd name="T4" fmla="*/ 76 w 29"/>
                  <a:gd name="T5" fmla="*/ 178 h 65"/>
                  <a:gd name="T6" fmla="*/ 71 w 29"/>
                  <a:gd name="T7" fmla="*/ 173 h 65"/>
                  <a:gd name="T8" fmla="*/ 25 w 29"/>
                  <a:gd name="T9" fmla="*/ 118 h 65"/>
                  <a:gd name="T10" fmla="*/ 16 w 29"/>
                  <a:gd name="T11" fmla="*/ 110 h 65"/>
                  <a:gd name="T12" fmla="*/ 11 w 29"/>
                  <a:gd name="T13" fmla="*/ 99 h 65"/>
                  <a:gd name="T14" fmla="*/ 8 w 29"/>
                  <a:gd name="T15" fmla="*/ 74 h 65"/>
                  <a:gd name="T16" fmla="*/ 8 w 29"/>
                  <a:gd name="T17" fmla="*/ 58 h 65"/>
                  <a:gd name="T18" fmla="*/ 3 w 29"/>
                  <a:gd name="T19" fmla="*/ 55 h 65"/>
                  <a:gd name="T20" fmla="*/ 3 w 29"/>
                  <a:gd name="T21" fmla="*/ 41 h 65"/>
                  <a:gd name="T22" fmla="*/ 0 w 29"/>
                  <a:gd name="T23" fmla="*/ 27 h 65"/>
                  <a:gd name="T24" fmla="*/ 0 w 29"/>
                  <a:gd name="T25" fmla="*/ 14 h 65"/>
                  <a:gd name="T26" fmla="*/ 3 w 29"/>
                  <a:gd name="T27" fmla="*/ 0 h 65"/>
                  <a:gd name="T28" fmla="*/ 0 w 29"/>
                  <a:gd name="T29" fmla="*/ 16 h 65"/>
                  <a:gd name="T30" fmla="*/ 3 w 29"/>
                  <a:gd name="T31" fmla="*/ 33 h 65"/>
                  <a:gd name="T32" fmla="*/ 8 w 29"/>
                  <a:gd name="T33" fmla="*/ 55 h 65"/>
                  <a:gd name="T34" fmla="*/ 8 w 29"/>
                  <a:gd name="T35" fmla="*/ 60 h 65"/>
                  <a:gd name="T36" fmla="*/ 8 w 29"/>
                  <a:gd name="T37" fmla="*/ 79 h 65"/>
                  <a:gd name="T38" fmla="*/ 14 w 29"/>
                  <a:gd name="T39" fmla="*/ 99 h 65"/>
                  <a:gd name="T40" fmla="*/ 16 w 29"/>
                  <a:gd name="T41" fmla="*/ 110 h 65"/>
                  <a:gd name="T42" fmla="*/ 27 w 29"/>
                  <a:gd name="T43" fmla="*/ 118 h 65"/>
                  <a:gd name="T44" fmla="*/ 57 w 29"/>
                  <a:gd name="T45" fmla="*/ 156 h 65"/>
                  <a:gd name="T46" fmla="*/ 76 w 29"/>
                  <a:gd name="T47" fmla="*/ 173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65">
                    <a:moveTo>
                      <a:pt x="28" y="63"/>
                    </a:moveTo>
                    <a:lnTo>
                      <a:pt x="29" y="65"/>
                    </a:lnTo>
                    <a:lnTo>
                      <a:pt x="28" y="65"/>
                    </a:lnTo>
                    <a:lnTo>
                      <a:pt x="26" y="63"/>
                    </a:lnTo>
                    <a:lnTo>
                      <a:pt x="9" y="43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3" y="27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10" y="43"/>
                    </a:lnTo>
                    <a:lnTo>
                      <a:pt x="21" y="57"/>
                    </a:lnTo>
                    <a:lnTo>
                      <a:pt x="28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107" name="Freeform 773"/>
              <p:cNvSpPr>
                <a:spLocks/>
              </p:cNvSpPr>
              <p:nvPr/>
            </p:nvSpPr>
            <p:spPr bwMode="auto">
              <a:xfrm>
                <a:off x="4729" y="1964"/>
                <a:ext cx="87" cy="173"/>
              </a:xfrm>
              <a:custGeom>
                <a:avLst/>
                <a:gdLst>
                  <a:gd name="T0" fmla="*/ 84 w 32"/>
                  <a:gd name="T1" fmla="*/ 170 h 63"/>
                  <a:gd name="T2" fmla="*/ 87 w 32"/>
                  <a:gd name="T3" fmla="*/ 173 h 63"/>
                  <a:gd name="T4" fmla="*/ 84 w 32"/>
                  <a:gd name="T5" fmla="*/ 170 h 63"/>
                  <a:gd name="T6" fmla="*/ 68 w 32"/>
                  <a:gd name="T7" fmla="*/ 157 h 63"/>
                  <a:gd name="T8" fmla="*/ 52 w 32"/>
                  <a:gd name="T9" fmla="*/ 140 h 63"/>
                  <a:gd name="T10" fmla="*/ 35 w 32"/>
                  <a:gd name="T11" fmla="*/ 118 h 63"/>
                  <a:gd name="T12" fmla="*/ 24 w 32"/>
                  <a:gd name="T13" fmla="*/ 71 h 63"/>
                  <a:gd name="T14" fmla="*/ 14 w 32"/>
                  <a:gd name="T15" fmla="*/ 49 h 63"/>
                  <a:gd name="T16" fmla="*/ 3 w 32"/>
                  <a:gd name="T17" fmla="*/ 14 h 63"/>
                  <a:gd name="T18" fmla="*/ 0 w 32"/>
                  <a:gd name="T19" fmla="*/ 0 h 63"/>
                  <a:gd name="T20" fmla="*/ 3 w 32"/>
                  <a:gd name="T21" fmla="*/ 16 h 63"/>
                  <a:gd name="T22" fmla="*/ 16 w 32"/>
                  <a:gd name="T23" fmla="*/ 55 h 63"/>
                  <a:gd name="T24" fmla="*/ 24 w 32"/>
                  <a:gd name="T25" fmla="*/ 74 h 63"/>
                  <a:gd name="T26" fmla="*/ 38 w 32"/>
                  <a:gd name="T27" fmla="*/ 118 h 63"/>
                  <a:gd name="T28" fmla="*/ 54 w 32"/>
                  <a:gd name="T29" fmla="*/ 140 h 63"/>
                  <a:gd name="T30" fmla="*/ 68 w 32"/>
                  <a:gd name="T31" fmla="*/ 154 h 63"/>
                  <a:gd name="T32" fmla="*/ 84 w 32"/>
                  <a:gd name="T33" fmla="*/ 17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2" y="63"/>
                    </a:lnTo>
                    <a:lnTo>
                      <a:pt x="31" y="62"/>
                    </a:lnTo>
                    <a:lnTo>
                      <a:pt x="25" y="57"/>
                    </a:lnTo>
                    <a:lnTo>
                      <a:pt x="19" y="51"/>
                    </a:lnTo>
                    <a:lnTo>
                      <a:pt x="13" y="43"/>
                    </a:lnTo>
                    <a:lnTo>
                      <a:pt x="9" y="26"/>
                    </a:lnTo>
                    <a:lnTo>
                      <a:pt x="5" y="1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6" y="20"/>
                    </a:lnTo>
                    <a:lnTo>
                      <a:pt x="9" y="27"/>
                    </a:lnTo>
                    <a:lnTo>
                      <a:pt x="14" y="43"/>
                    </a:lnTo>
                    <a:lnTo>
                      <a:pt x="20" y="51"/>
                    </a:lnTo>
                    <a:lnTo>
                      <a:pt x="25" y="56"/>
                    </a:lnTo>
                    <a:lnTo>
                      <a:pt x="3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2015" name="Group 774"/>
            <p:cNvGrpSpPr>
              <a:grpSpLocks/>
            </p:cNvGrpSpPr>
            <p:nvPr/>
          </p:nvGrpSpPr>
          <p:grpSpPr bwMode="auto">
            <a:xfrm rot="930613">
              <a:off x="1496" y="3412"/>
              <a:ext cx="431" cy="414"/>
              <a:chOff x="1271" y="3122"/>
              <a:chExt cx="431" cy="414"/>
            </a:xfrm>
          </p:grpSpPr>
          <p:sp>
            <p:nvSpPr>
              <p:cNvPr id="22016" name="Freeform 775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17" name="Freeform 776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18" name="Freeform 777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19" name="Freeform 778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0" name="Freeform 779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1" name="Freeform 780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2" name="Freeform 781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3" name="Freeform 782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4" name="Freeform 783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5" name="Freeform 784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6" name="Freeform 785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7" name="Freeform 786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8" name="Freeform 787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29" name="Freeform 788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0" name="Freeform 789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1" name="Freeform 790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2" name="Freeform 791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3" name="Freeform 792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4" name="Freeform 793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5" name="Freeform 794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6" name="Freeform 795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7" name="Freeform 796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8" name="Freeform 797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39" name="Freeform 798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0" name="Freeform 799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1" name="Freeform 800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2" name="Freeform 801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3" name="Freeform 802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4" name="Freeform 803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5" name="Freeform 804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6" name="Freeform 805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7" name="Freeform 806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8" name="Freeform 807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49" name="Freeform 808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0" name="Freeform 809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1" name="Freeform 810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2" name="Freeform 811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3" name="Freeform 812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4" name="Freeform 813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5" name="Freeform 814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6" name="Freeform 815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7" name="Freeform 816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8" name="Freeform 817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59" name="Freeform 818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60" name="Freeform 819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61" name="Freeform 820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grpSp>
        <p:nvGrpSpPr>
          <p:cNvPr id="19459" name="Group 821"/>
          <p:cNvGrpSpPr>
            <a:grpSpLocks/>
          </p:cNvGrpSpPr>
          <p:nvPr/>
        </p:nvGrpSpPr>
        <p:grpSpPr bwMode="auto">
          <a:xfrm>
            <a:off x="4127500" y="2568575"/>
            <a:ext cx="977900" cy="1223963"/>
            <a:chOff x="1439" y="460"/>
            <a:chExt cx="655" cy="819"/>
          </a:xfrm>
        </p:grpSpPr>
        <p:grpSp>
          <p:nvGrpSpPr>
            <p:cNvPr id="21297" name="Group 822"/>
            <p:cNvGrpSpPr>
              <a:grpSpLocks/>
            </p:cNvGrpSpPr>
            <p:nvPr/>
          </p:nvGrpSpPr>
          <p:grpSpPr bwMode="auto">
            <a:xfrm>
              <a:off x="1800" y="460"/>
              <a:ext cx="294" cy="703"/>
              <a:chOff x="1800" y="460"/>
              <a:chExt cx="294" cy="703"/>
            </a:xfrm>
          </p:grpSpPr>
          <p:sp>
            <p:nvSpPr>
              <p:cNvPr id="21801" name="Freeform 823"/>
              <p:cNvSpPr>
                <a:spLocks/>
              </p:cNvSpPr>
              <p:nvPr/>
            </p:nvSpPr>
            <p:spPr bwMode="auto">
              <a:xfrm>
                <a:off x="1996" y="874"/>
                <a:ext cx="6" cy="9"/>
              </a:xfrm>
              <a:custGeom>
                <a:avLst/>
                <a:gdLst>
                  <a:gd name="T0" fmla="*/ 6 w 6"/>
                  <a:gd name="T1" fmla="*/ 9 h 9"/>
                  <a:gd name="T2" fmla="*/ 5 w 6"/>
                  <a:gd name="T3" fmla="*/ 8 h 9"/>
                  <a:gd name="T4" fmla="*/ 5 w 6"/>
                  <a:gd name="T5" fmla="*/ 9 h 9"/>
                  <a:gd name="T6" fmla="*/ 0 w 6"/>
                  <a:gd name="T7" fmla="*/ 0 h 9"/>
                  <a:gd name="T8" fmla="*/ 1 w 6"/>
                  <a:gd name="T9" fmla="*/ 2 h 9"/>
                  <a:gd name="T10" fmla="*/ 3 w 6"/>
                  <a:gd name="T11" fmla="*/ 2 h 9"/>
                  <a:gd name="T12" fmla="*/ 6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02" name="Freeform 824"/>
              <p:cNvSpPr>
                <a:spLocks/>
              </p:cNvSpPr>
              <p:nvPr/>
            </p:nvSpPr>
            <p:spPr bwMode="auto">
              <a:xfrm>
                <a:off x="1988" y="860"/>
                <a:ext cx="2" cy="9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6 h 9"/>
                  <a:gd name="T4" fmla="*/ 0 w 2"/>
                  <a:gd name="T5" fmla="*/ 1 h 9"/>
                  <a:gd name="T6" fmla="*/ 0 w 2"/>
                  <a:gd name="T7" fmla="*/ 0 h 9"/>
                  <a:gd name="T8" fmla="*/ 0 w 2"/>
                  <a:gd name="T9" fmla="*/ 1 h 9"/>
                  <a:gd name="T10" fmla="*/ 2 w 2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lnTo>
                      <a:pt x="1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03" name="Freeform 825"/>
              <p:cNvSpPr>
                <a:spLocks/>
              </p:cNvSpPr>
              <p:nvPr/>
            </p:nvSpPr>
            <p:spPr bwMode="auto">
              <a:xfrm>
                <a:off x="1984" y="881"/>
                <a:ext cx="4" cy="6"/>
              </a:xfrm>
              <a:custGeom>
                <a:avLst/>
                <a:gdLst>
                  <a:gd name="T0" fmla="*/ 1 w 4"/>
                  <a:gd name="T1" fmla="*/ 5 h 6"/>
                  <a:gd name="T2" fmla="*/ 0 w 4"/>
                  <a:gd name="T3" fmla="*/ 0 h 6"/>
                  <a:gd name="T4" fmla="*/ 4 w 4"/>
                  <a:gd name="T5" fmla="*/ 6 h 6"/>
                  <a:gd name="T6" fmla="*/ 1 w 4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04" name="Freeform 826"/>
              <p:cNvSpPr>
                <a:spLocks/>
              </p:cNvSpPr>
              <p:nvPr/>
            </p:nvSpPr>
            <p:spPr bwMode="auto">
              <a:xfrm>
                <a:off x="1924" y="623"/>
                <a:ext cx="153" cy="369"/>
              </a:xfrm>
              <a:custGeom>
                <a:avLst/>
                <a:gdLst>
                  <a:gd name="T0" fmla="*/ 5 w 153"/>
                  <a:gd name="T1" fmla="*/ 12 h 369"/>
                  <a:gd name="T2" fmla="*/ 0 w 153"/>
                  <a:gd name="T3" fmla="*/ 36 h 369"/>
                  <a:gd name="T4" fmla="*/ 3 w 153"/>
                  <a:gd name="T5" fmla="*/ 37 h 369"/>
                  <a:gd name="T6" fmla="*/ 6 w 153"/>
                  <a:gd name="T7" fmla="*/ 72 h 369"/>
                  <a:gd name="T8" fmla="*/ 14 w 153"/>
                  <a:gd name="T9" fmla="*/ 110 h 369"/>
                  <a:gd name="T10" fmla="*/ 27 w 153"/>
                  <a:gd name="T11" fmla="*/ 156 h 369"/>
                  <a:gd name="T12" fmla="*/ 41 w 153"/>
                  <a:gd name="T13" fmla="*/ 188 h 369"/>
                  <a:gd name="T14" fmla="*/ 35 w 153"/>
                  <a:gd name="T15" fmla="*/ 178 h 369"/>
                  <a:gd name="T16" fmla="*/ 55 w 153"/>
                  <a:gd name="T17" fmla="*/ 237 h 369"/>
                  <a:gd name="T18" fmla="*/ 57 w 153"/>
                  <a:gd name="T19" fmla="*/ 239 h 369"/>
                  <a:gd name="T20" fmla="*/ 59 w 153"/>
                  <a:gd name="T21" fmla="*/ 246 h 369"/>
                  <a:gd name="T22" fmla="*/ 61 w 153"/>
                  <a:gd name="T23" fmla="*/ 248 h 369"/>
                  <a:gd name="T24" fmla="*/ 66 w 153"/>
                  <a:gd name="T25" fmla="*/ 260 h 369"/>
                  <a:gd name="T26" fmla="*/ 67 w 153"/>
                  <a:gd name="T27" fmla="*/ 270 h 369"/>
                  <a:gd name="T28" fmla="*/ 97 w 153"/>
                  <a:gd name="T29" fmla="*/ 314 h 369"/>
                  <a:gd name="T30" fmla="*/ 102 w 153"/>
                  <a:gd name="T31" fmla="*/ 320 h 369"/>
                  <a:gd name="T32" fmla="*/ 113 w 153"/>
                  <a:gd name="T33" fmla="*/ 330 h 369"/>
                  <a:gd name="T34" fmla="*/ 88 w 153"/>
                  <a:gd name="T35" fmla="*/ 300 h 369"/>
                  <a:gd name="T36" fmla="*/ 95 w 153"/>
                  <a:gd name="T37" fmla="*/ 306 h 369"/>
                  <a:gd name="T38" fmla="*/ 119 w 153"/>
                  <a:gd name="T39" fmla="*/ 336 h 369"/>
                  <a:gd name="T40" fmla="*/ 136 w 153"/>
                  <a:gd name="T41" fmla="*/ 355 h 369"/>
                  <a:gd name="T42" fmla="*/ 139 w 153"/>
                  <a:gd name="T43" fmla="*/ 356 h 369"/>
                  <a:gd name="T44" fmla="*/ 139 w 153"/>
                  <a:gd name="T45" fmla="*/ 355 h 369"/>
                  <a:gd name="T46" fmla="*/ 153 w 153"/>
                  <a:gd name="T47" fmla="*/ 369 h 369"/>
                  <a:gd name="T48" fmla="*/ 138 w 153"/>
                  <a:gd name="T49" fmla="*/ 350 h 369"/>
                  <a:gd name="T50" fmla="*/ 144 w 153"/>
                  <a:gd name="T51" fmla="*/ 352 h 369"/>
                  <a:gd name="T52" fmla="*/ 134 w 153"/>
                  <a:gd name="T53" fmla="*/ 341 h 369"/>
                  <a:gd name="T54" fmla="*/ 129 w 153"/>
                  <a:gd name="T55" fmla="*/ 336 h 369"/>
                  <a:gd name="T56" fmla="*/ 123 w 153"/>
                  <a:gd name="T57" fmla="*/ 330 h 369"/>
                  <a:gd name="T58" fmla="*/ 134 w 153"/>
                  <a:gd name="T59" fmla="*/ 347 h 369"/>
                  <a:gd name="T60" fmla="*/ 137 w 153"/>
                  <a:gd name="T61" fmla="*/ 351 h 369"/>
                  <a:gd name="T62" fmla="*/ 113 w 153"/>
                  <a:gd name="T63" fmla="*/ 319 h 369"/>
                  <a:gd name="T64" fmla="*/ 108 w 153"/>
                  <a:gd name="T65" fmla="*/ 309 h 369"/>
                  <a:gd name="T66" fmla="*/ 87 w 153"/>
                  <a:gd name="T67" fmla="*/ 283 h 369"/>
                  <a:gd name="T68" fmla="*/ 86 w 153"/>
                  <a:gd name="T69" fmla="*/ 274 h 369"/>
                  <a:gd name="T70" fmla="*/ 78 w 153"/>
                  <a:gd name="T71" fmla="*/ 265 h 369"/>
                  <a:gd name="T72" fmla="*/ 82 w 153"/>
                  <a:gd name="T73" fmla="*/ 274 h 369"/>
                  <a:gd name="T74" fmla="*/ 64 w 153"/>
                  <a:gd name="T75" fmla="*/ 243 h 369"/>
                  <a:gd name="T76" fmla="*/ 64 w 153"/>
                  <a:gd name="T77" fmla="*/ 234 h 369"/>
                  <a:gd name="T78" fmla="*/ 54 w 153"/>
                  <a:gd name="T79" fmla="*/ 200 h 369"/>
                  <a:gd name="T80" fmla="*/ 52 w 153"/>
                  <a:gd name="T81" fmla="*/ 193 h 369"/>
                  <a:gd name="T82" fmla="*/ 44 w 153"/>
                  <a:gd name="T83" fmla="*/ 169 h 369"/>
                  <a:gd name="T84" fmla="*/ 36 w 153"/>
                  <a:gd name="T85" fmla="*/ 136 h 369"/>
                  <a:gd name="T86" fmla="*/ 29 w 153"/>
                  <a:gd name="T87" fmla="*/ 115 h 369"/>
                  <a:gd name="T88" fmla="*/ 19 w 153"/>
                  <a:gd name="T89" fmla="*/ 77 h 369"/>
                  <a:gd name="T90" fmla="*/ 13 w 153"/>
                  <a:gd name="T91" fmla="*/ 62 h 369"/>
                  <a:gd name="T92" fmla="*/ 14 w 153"/>
                  <a:gd name="T93" fmla="*/ 17 h 369"/>
                  <a:gd name="T94" fmla="*/ 10 w 153"/>
                  <a:gd name="T95" fmla="*/ 1 h 3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53" h="369">
                    <a:moveTo>
                      <a:pt x="4" y="7"/>
                    </a:moveTo>
                    <a:lnTo>
                      <a:pt x="5" y="5"/>
                    </a:lnTo>
                    <a:lnTo>
                      <a:pt x="6" y="7"/>
                    </a:lnTo>
                    <a:lnTo>
                      <a:pt x="5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57"/>
                    </a:lnTo>
                    <a:lnTo>
                      <a:pt x="6" y="62"/>
                    </a:lnTo>
                    <a:lnTo>
                      <a:pt x="8" y="74"/>
                    </a:lnTo>
                    <a:lnTo>
                      <a:pt x="6" y="72"/>
                    </a:lnTo>
                    <a:lnTo>
                      <a:pt x="5" y="74"/>
                    </a:lnTo>
                    <a:lnTo>
                      <a:pt x="6" y="80"/>
                    </a:lnTo>
                    <a:lnTo>
                      <a:pt x="11" y="94"/>
                    </a:lnTo>
                    <a:lnTo>
                      <a:pt x="14" y="110"/>
                    </a:lnTo>
                    <a:lnTo>
                      <a:pt x="19" y="126"/>
                    </a:lnTo>
                    <a:lnTo>
                      <a:pt x="23" y="135"/>
                    </a:lnTo>
                    <a:lnTo>
                      <a:pt x="25" y="146"/>
                    </a:lnTo>
                    <a:lnTo>
                      <a:pt x="27" y="156"/>
                    </a:lnTo>
                    <a:lnTo>
                      <a:pt x="31" y="162"/>
                    </a:lnTo>
                    <a:lnTo>
                      <a:pt x="34" y="172"/>
                    </a:lnTo>
                    <a:lnTo>
                      <a:pt x="36" y="178"/>
                    </a:lnTo>
                    <a:lnTo>
                      <a:pt x="41" y="188"/>
                    </a:lnTo>
                    <a:lnTo>
                      <a:pt x="41" y="191"/>
                    </a:lnTo>
                    <a:lnTo>
                      <a:pt x="39" y="186"/>
                    </a:lnTo>
                    <a:lnTo>
                      <a:pt x="36" y="180"/>
                    </a:lnTo>
                    <a:lnTo>
                      <a:pt x="35" y="178"/>
                    </a:lnTo>
                    <a:lnTo>
                      <a:pt x="35" y="180"/>
                    </a:lnTo>
                    <a:lnTo>
                      <a:pt x="44" y="207"/>
                    </a:lnTo>
                    <a:lnTo>
                      <a:pt x="54" y="236"/>
                    </a:lnTo>
                    <a:lnTo>
                      <a:pt x="55" y="237"/>
                    </a:lnTo>
                    <a:lnTo>
                      <a:pt x="55" y="236"/>
                    </a:lnTo>
                    <a:lnTo>
                      <a:pt x="56" y="237"/>
                    </a:lnTo>
                    <a:lnTo>
                      <a:pt x="57" y="241"/>
                    </a:lnTo>
                    <a:lnTo>
                      <a:pt x="57" y="239"/>
                    </a:lnTo>
                    <a:lnTo>
                      <a:pt x="56" y="241"/>
                    </a:lnTo>
                    <a:lnTo>
                      <a:pt x="57" y="246"/>
                    </a:lnTo>
                    <a:lnTo>
                      <a:pt x="57" y="243"/>
                    </a:lnTo>
                    <a:lnTo>
                      <a:pt x="59" y="246"/>
                    </a:lnTo>
                    <a:lnTo>
                      <a:pt x="57" y="242"/>
                    </a:lnTo>
                    <a:lnTo>
                      <a:pt x="59" y="242"/>
                    </a:lnTo>
                    <a:lnTo>
                      <a:pt x="59" y="243"/>
                    </a:lnTo>
                    <a:lnTo>
                      <a:pt x="61" y="248"/>
                    </a:lnTo>
                    <a:lnTo>
                      <a:pt x="64" y="256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66" y="260"/>
                    </a:lnTo>
                    <a:lnTo>
                      <a:pt x="65" y="257"/>
                    </a:lnTo>
                    <a:lnTo>
                      <a:pt x="64" y="258"/>
                    </a:lnTo>
                    <a:lnTo>
                      <a:pt x="64" y="260"/>
                    </a:lnTo>
                    <a:lnTo>
                      <a:pt x="67" y="270"/>
                    </a:lnTo>
                    <a:lnTo>
                      <a:pt x="80" y="292"/>
                    </a:lnTo>
                    <a:lnTo>
                      <a:pt x="87" y="303"/>
                    </a:lnTo>
                    <a:lnTo>
                      <a:pt x="96" y="314"/>
                    </a:lnTo>
                    <a:lnTo>
                      <a:pt x="97" y="314"/>
                    </a:lnTo>
                    <a:lnTo>
                      <a:pt x="98" y="315"/>
                    </a:lnTo>
                    <a:lnTo>
                      <a:pt x="102" y="319"/>
                    </a:lnTo>
                    <a:lnTo>
                      <a:pt x="101" y="319"/>
                    </a:lnTo>
                    <a:lnTo>
                      <a:pt x="102" y="320"/>
                    </a:lnTo>
                    <a:lnTo>
                      <a:pt x="106" y="326"/>
                    </a:lnTo>
                    <a:lnTo>
                      <a:pt x="110" y="329"/>
                    </a:lnTo>
                    <a:lnTo>
                      <a:pt x="116" y="335"/>
                    </a:lnTo>
                    <a:lnTo>
                      <a:pt x="113" y="330"/>
                    </a:lnTo>
                    <a:lnTo>
                      <a:pt x="101" y="316"/>
                    </a:lnTo>
                    <a:lnTo>
                      <a:pt x="98" y="313"/>
                    </a:lnTo>
                    <a:lnTo>
                      <a:pt x="93" y="306"/>
                    </a:lnTo>
                    <a:lnTo>
                      <a:pt x="88" y="300"/>
                    </a:lnTo>
                    <a:lnTo>
                      <a:pt x="87" y="299"/>
                    </a:lnTo>
                    <a:lnTo>
                      <a:pt x="88" y="298"/>
                    </a:lnTo>
                    <a:lnTo>
                      <a:pt x="90" y="300"/>
                    </a:lnTo>
                    <a:lnTo>
                      <a:pt x="95" y="306"/>
                    </a:lnTo>
                    <a:lnTo>
                      <a:pt x="100" y="311"/>
                    </a:lnTo>
                    <a:lnTo>
                      <a:pt x="110" y="320"/>
                    </a:lnTo>
                    <a:lnTo>
                      <a:pt x="115" y="329"/>
                    </a:lnTo>
                    <a:lnTo>
                      <a:pt x="119" y="336"/>
                    </a:lnTo>
                    <a:lnTo>
                      <a:pt x="124" y="341"/>
                    </a:lnTo>
                    <a:lnTo>
                      <a:pt x="128" y="345"/>
                    </a:lnTo>
                    <a:lnTo>
                      <a:pt x="132" y="350"/>
                    </a:lnTo>
                    <a:lnTo>
                      <a:pt x="136" y="355"/>
                    </a:lnTo>
                    <a:lnTo>
                      <a:pt x="137" y="355"/>
                    </a:lnTo>
                    <a:lnTo>
                      <a:pt x="142" y="361"/>
                    </a:lnTo>
                    <a:lnTo>
                      <a:pt x="142" y="360"/>
                    </a:lnTo>
                    <a:lnTo>
                      <a:pt x="139" y="356"/>
                    </a:lnTo>
                    <a:lnTo>
                      <a:pt x="132" y="347"/>
                    </a:lnTo>
                    <a:lnTo>
                      <a:pt x="134" y="350"/>
                    </a:lnTo>
                    <a:lnTo>
                      <a:pt x="136" y="352"/>
                    </a:lnTo>
                    <a:lnTo>
                      <a:pt x="139" y="355"/>
                    </a:lnTo>
                    <a:lnTo>
                      <a:pt x="143" y="357"/>
                    </a:lnTo>
                    <a:lnTo>
                      <a:pt x="144" y="361"/>
                    </a:lnTo>
                    <a:lnTo>
                      <a:pt x="149" y="366"/>
                    </a:lnTo>
                    <a:lnTo>
                      <a:pt x="153" y="369"/>
                    </a:lnTo>
                    <a:lnTo>
                      <a:pt x="153" y="367"/>
                    </a:lnTo>
                    <a:lnTo>
                      <a:pt x="148" y="361"/>
                    </a:lnTo>
                    <a:lnTo>
                      <a:pt x="147" y="361"/>
                    </a:lnTo>
                    <a:lnTo>
                      <a:pt x="138" y="350"/>
                    </a:lnTo>
                    <a:lnTo>
                      <a:pt x="138" y="349"/>
                    </a:lnTo>
                    <a:lnTo>
                      <a:pt x="141" y="351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2" y="349"/>
                    </a:lnTo>
                    <a:lnTo>
                      <a:pt x="136" y="341"/>
                    </a:lnTo>
                    <a:lnTo>
                      <a:pt x="134" y="340"/>
                    </a:lnTo>
                    <a:lnTo>
                      <a:pt x="134" y="341"/>
                    </a:lnTo>
                    <a:lnTo>
                      <a:pt x="139" y="346"/>
                    </a:lnTo>
                    <a:lnTo>
                      <a:pt x="133" y="342"/>
                    </a:lnTo>
                    <a:lnTo>
                      <a:pt x="129" y="338"/>
                    </a:lnTo>
                    <a:lnTo>
                      <a:pt x="129" y="336"/>
                    </a:lnTo>
                    <a:lnTo>
                      <a:pt x="129" y="335"/>
                    </a:lnTo>
                    <a:lnTo>
                      <a:pt x="128" y="334"/>
                    </a:lnTo>
                    <a:lnTo>
                      <a:pt x="124" y="330"/>
                    </a:lnTo>
                    <a:lnTo>
                      <a:pt x="123" y="330"/>
                    </a:lnTo>
                    <a:lnTo>
                      <a:pt x="119" y="326"/>
                    </a:lnTo>
                    <a:lnTo>
                      <a:pt x="122" y="331"/>
                    </a:lnTo>
                    <a:lnTo>
                      <a:pt x="127" y="336"/>
                    </a:lnTo>
                    <a:lnTo>
                      <a:pt x="134" y="347"/>
                    </a:lnTo>
                    <a:lnTo>
                      <a:pt x="138" y="351"/>
                    </a:lnTo>
                    <a:lnTo>
                      <a:pt x="137" y="351"/>
                    </a:lnTo>
                    <a:lnTo>
                      <a:pt x="136" y="350"/>
                    </a:lnTo>
                    <a:lnTo>
                      <a:pt x="137" y="351"/>
                    </a:lnTo>
                    <a:lnTo>
                      <a:pt x="131" y="345"/>
                    </a:lnTo>
                    <a:lnTo>
                      <a:pt x="124" y="336"/>
                    </a:lnTo>
                    <a:lnTo>
                      <a:pt x="115" y="323"/>
                    </a:lnTo>
                    <a:lnTo>
                      <a:pt x="113" y="319"/>
                    </a:lnTo>
                    <a:lnTo>
                      <a:pt x="113" y="316"/>
                    </a:lnTo>
                    <a:lnTo>
                      <a:pt x="116" y="319"/>
                    </a:lnTo>
                    <a:lnTo>
                      <a:pt x="113" y="314"/>
                    </a:lnTo>
                    <a:lnTo>
                      <a:pt x="108" y="309"/>
                    </a:lnTo>
                    <a:lnTo>
                      <a:pt x="102" y="303"/>
                    </a:lnTo>
                    <a:lnTo>
                      <a:pt x="97" y="297"/>
                    </a:lnTo>
                    <a:lnTo>
                      <a:pt x="88" y="284"/>
                    </a:lnTo>
                    <a:lnTo>
                      <a:pt x="87" y="283"/>
                    </a:lnTo>
                    <a:lnTo>
                      <a:pt x="83" y="277"/>
                    </a:lnTo>
                    <a:lnTo>
                      <a:pt x="85" y="275"/>
                    </a:lnTo>
                    <a:lnTo>
                      <a:pt x="86" y="275"/>
                    </a:lnTo>
                    <a:lnTo>
                      <a:pt x="86" y="274"/>
                    </a:lnTo>
                    <a:lnTo>
                      <a:pt x="81" y="265"/>
                    </a:lnTo>
                    <a:lnTo>
                      <a:pt x="78" y="260"/>
                    </a:lnTo>
                    <a:lnTo>
                      <a:pt x="77" y="260"/>
                    </a:lnTo>
                    <a:lnTo>
                      <a:pt x="78" y="265"/>
                    </a:lnTo>
                    <a:lnTo>
                      <a:pt x="81" y="270"/>
                    </a:lnTo>
                    <a:lnTo>
                      <a:pt x="82" y="274"/>
                    </a:lnTo>
                    <a:lnTo>
                      <a:pt x="83" y="275"/>
                    </a:lnTo>
                    <a:lnTo>
                      <a:pt x="82" y="274"/>
                    </a:lnTo>
                    <a:lnTo>
                      <a:pt x="75" y="263"/>
                    </a:lnTo>
                    <a:lnTo>
                      <a:pt x="70" y="252"/>
                    </a:lnTo>
                    <a:lnTo>
                      <a:pt x="67" y="249"/>
                    </a:lnTo>
                    <a:lnTo>
                      <a:pt x="64" y="243"/>
                    </a:lnTo>
                    <a:lnTo>
                      <a:pt x="61" y="234"/>
                    </a:lnTo>
                    <a:lnTo>
                      <a:pt x="60" y="228"/>
                    </a:lnTo>
                    <a:lnTo>
                      <a:pt x="60" y="229"/>
                    </a:lnTo>
                    <a:lnTo>
                      <a:pt x="64" y="234"/>
                    </a:lnTo>
                    <a:lnTo>
                      <a:pt x="60" y="223"/>
                    </a:lnTo>
                    <a:lnTo>
                      <a:pt x="57" y="215"/>
                    </a:lnTo>
                    <a:lnTo>
                      <a:pt x="55" y="207"/>
                    </a:lnTo>
                    <a:lnTo>
                      <a:pt x="54" y="200"/>
                    </a:lnTo>
                    <a:lnTo>
                      <a:pt x="50" y="192"/>
                    </a:lnTo>
                    <a:lnTo>
                      <a:pt x="51" y="193"/>
                    </a:lnTo>
                    <a:lnTo>
                      <a:pt x="52" y="195"/>
                    </a:lnTo>
                    <a:lnTo>
                      <a:pt x="52" y="193"/>
                    </a:lnTo>
                    <a:lnTo>
                      <a:pt x="51" y="186"/>
                    </a:lnTo>
                    <a:lnTo>
                      <a:pt x="50" y="182"/>
                    </a:lnTo>
                    <a:lnTo>
                      <a:pt x="46" y="177"/>
                    </a:lnTo>
                    <a:lnTo>
                      <a:pt x="44" y="169"/>
                    </a:lnTo>
                    <a:lnTo>
                      <a:pt x="39" y="150"/>
                    </a:lnTo>
                    <a:lnTo>
                      <a:pt x="39" y="147"/>
                    </a:lnTo>
                    <a:lnTo>
                      <a:pt x="39" y="149"/>
                    </a:lnTo>
                    <a:lnTo>
                      <a:pt x="36" y="136"/>
                    </a:lnTo>
                    <a:lnTo>
                      <a:pt x="35" y="134"/>
                    </a:lnTo>
                    <a:lnTo>
                      <a:pt x="34" y="130"/>
                    </a:lnTo>
                    <a:lnTo>
                      <a:pt x="31" y="120"/>
                    </a:lnTo>
                    <a:lnTo>
                      <a:pt x="29" y="115"/>
                    </a:lnTo>
                    <a:lnTo>
                      <a:pt x="26" y="108"/>
                    </a:lnTo>
                    <a:lnTo>
                      <a:pt x="24" y="96"/>
                    </a:lnTo>
                    <a:lnTo>
                      <a:pt x="20" y="87"/>
                    </a:lnTo>
                    <a:lnTo>
                      <a:pt x="19" y="77"/>
                    </a:lnTo>
                    <a:lnTo>
                      <a:pt x="16" y="65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62"/>
                    </a:lnTo>
                    <a:lnTo>
                      <a:pt x="11" y="50"/>
                    </a:lnTo>
                    <a:lnTo>
                      <a:pt x="11" y="38"/>
                    </a:lnTo>
                    <a:lnTo>
                      <a:pt x="11" y="27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13" y="8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05" name="Freeform 827"/>
              <p:cNvSpPr>
                <a:spLocks/>
              </p:cNvSpPr>
              <p:nvPr/>
            </p:nvSpPr>
            <p:spPr bwMode="auto">
              <a:xfrm>
                <a:off x="2053" y="97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06" name="Freeform 828"/>
              <p:cNvSpPr>
                <a:spLocks/>
              </p:cNvSpPr>
              <p:nvPr/>
            </p:nvSpPr>
            <p:spPr bwMode="auto">
              <a:xfrm>
                <a:off x="2002" y="646"/>
                <a:ext cx="10" cy="23"/>
              </a:xfrm>
              <a:custGeom>
                <a:avLst/>
                <a:gdLst>
                  <a:gd name="T0" fmla="*/ 4 w 10"/>
                  <a:gd name="T1" fmla="*/ 14 h 23"/>
                  <a:gd name="T2" fmla="*/ 8 w 10"/>
                  <a:gd name="T3" fmla="*/ 21 h 23"/>
                  <a:gd name="T4" fmla="*/ 9 w 10"/>
                  <a:gd name="T5" fmla="*/ 23 h 23"/>
                  <a:gd name="T6" fmla="*/ 10 w 10"/>
                  <a:gd name="T7" fmla="*/ 21 h 23"/>
                  <a:gd name="T8" fmla="*/ 5 w 10"/>
                  <a:gd name="T9" fmla="*/ 10 h 23"/>
                  <a:gd name="T10" fmla="*/ 0 w 10"/>
                  <a:gd name="T11" fmla="*/ 0 h 23"/>
                  <a:gd name="T12" fmla="*/ 0 w 10"/>
                  <a:gd name="T13" fmla="*/ 1 h 23"/>
                  <a:gd name="T14" fmla="*/ 2 w 10"/>
                  <a:gd name="T15" fmla="*/ 5 h 23"/>
                  <a:gd name="T16" fmla="*/ 4 w 10"/>
                  <a:gd name="T17" fmla="*/ 1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3">
                    <a:moveTo>
                      <a:pt x="4" y="14"/>
                    </a:moveTo>
                    <a:lnTo>
                      <a:pt x="8" y="21"/>
                    </a:lnTo>
                    <a:lnTo>
                      <a:pt x="9" y="23"/>
                    </a:lnTo>
                    <a:lnTo>
                      <a:pt x="10" y="21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07" name="Freeform 829"/>
              <p:cNvSpPr>
                <a:spLocks/>
              </p:cNvSpPr>
              <p:nvPr/>
            </p:nvSpPr>
            <p:spPr bwMode="auto">
              <a:xfrm>
                <a:off x="1990" y="854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0 w 4"/>
                  <a:gd name="T5" fmla="*/ 2 h 10"/>
                  <a:gd name="T6" fmla="*/ 1 w 4"/>
                  <a:gd name="T7" fmla="*/ 6 h 10"/>
                  <a:gd name="T8" fmla="*/ 1 w 4"/>
                  <a:gd name="T9" fmla="*/ 7 h 10"/>
                  <a:gd name="T10" fmla="*/ 3 w 4"/>
                  <a:gd name="T11" fmla="*/ 7 h 10"/>
                  <a:gd name="T12" fmla="*/ 4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08" name="Freeform 830"/>
              <p:cNvSpPr>
                <a:spLocks/>
              </p:cNvSpPr>
              <p:nvPr/>
            </p:nvSpPr>
            <p:spPr bwMode="auto">
              <a:xfrm>
                <a:off x="2026" y="678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7 h 9"/>
                  <a:gd name="T4" fmla="*/ 0 w 4"/>
                  <a:gd name="T5" fmla="*/ 0 h 9"/>
                  <a:gd name="T6" fmla="*/ 3 w 4"/>
                  <a:gd name="T7" fmla="*/ 7 h 9"/>
                  <a:gd name="T8" fmla="*/ 3 w 4"/>
                  <a:gd name="T9" fmla="*/ 9 h 9"/>
                  <a:gd name="T10" fmla="*/ 4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7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09" name="Freeform 831"/>
              <p:cNvSpPr>
                <a:spLocks/>
              </p:cNvSpPr>
              <p:nvPr/>
            </p:nvSpPr>
            <p:spPr bwMode="auto">
              <a:xfrm>
                <a:off x="2037" y="700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3 w 3"/>
                  <a:gd name="T3" fmla="*/ 7 h 8"/>
                  <a:gd name="T4" fmla="*/ 2 w 3"/>
                  <a:gd name="T5" fmla="*/ 3 h 8"/>
                  <a:gd name="T6" fmla="*/ 0 w 3"/>
                  <a:gd name="T7" fmla="*/ 0 h 8"/>
                  <a:gd name="T8" fmla="*/ 0 w 3"/>
                  <a:gd name="T9" fmla="*/ 3 h 8"/>
                  <a:gd name="T10" fmla="*/ 2 w 3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0" name="Freeform 832"/>
              <p:cNvSpPr>
                <a:spLocks/>
              </p:cNvSpPr>
              <p:nvPr/>
            </p:nvSpPr>
            <p:spPr bwMode="auto">
              <a:xfrm>
                <a:off x="2024" y="664"/>
                <a:ext cx="13" cy="31"/>
              </a:xfrm>
              <a:custGeom>
                <a:avLst/>
                <a:gdLst>
                  <a:gd name="T0" fmla="*/ 0 w 13"/>
                  <a:gd name="T1" fmla="*/ 0 h 31"/>
                  <a:gd name="T2" fmla="*/ 2 w 13"/>
                  <a:gd name="T3" fmla="*/ 6 h 31"/>
                  <a:gd name="T4" fmla="*/ 5 w 13"/>
                  <a:gd name="T5" fmla="*/ 11 h 31"/>
                  <a:gd name="T6" fmla="*/ 6 w 13"/>
                  <a:gd name="T7" fmla="*/ 16 h 31"/>
                  <a:gd name="T8" fmla="*/ 7 w 13"/>
                  <a:gd name="T9" fmla="*/ 22 h 31"/>
                  <a:gd name="T10" fmla="*/ 11 w 13"/>
                  <a:gd name="T11" fmla="*/ 28 h 31"/>
                  <a:gd name="T12" fmla="*/ 12 w 13"/>
                  <a:gd name="T13" fmla="*/ 31 h 31"/>
                  <a:gd name="T14" fmla="*/ 12 w 13"/>
                  <a:gd name="T15" fmla="*/ 29 h 31"/>
                  <a:gd name="T16" fmla="*/ 13 w 13"/>
                  <a:gd name="T17" fmla="*/ 27 h 31"/>
                  <a:gd name="T18" fmla="*/ 12 w 13"/>
                  <a:gd name="T19" fmla="*/ 24 h 31"/>
                  <a:gd name="T20" fmla="*/ 11 w 13"/>
                  <a:gd name="T21" fmla="*/ 24 h 31"/>
                  <a:gd name="T22" fmla="*/ 10 w 13"/>
                  <a:gd name="T23" fmla="*/ 23 h 31"/>
                  <a:gd name="T24" fmla="*/ 7 w 13"/>
                  <a:gd name="T25" fmla="*/ 19 h 31"/>
                  <a:gd name="T26" fmla="*/ 6 w 13"/>
                  <a:gd name="T27" fmla="*/ 11 h 31"/>
                  <a:gd name="T28" fmla="*/ 5 w 13"/>
                  <a:gd name="T29" fmla="*/ 6 h 31"/>
                  <a:gd name="T30" fmla="*/ 2 w 13"/>
                  <a:gd name="T31" fmla="*/ 0 h 31"/>
                  <a:gd name="T32" fmla="*/ 1 w 13"/>
                  <a:gd name="T33" fmla="*/ 1 h 31"/>
                  <a:gd name="T34" fmla="*/ 0 w 13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lnTo>
                      <a:pt x="2" y="6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7" y="22"/>
                    </a:lnTo>
                    <a:lnTo>
                      <a:pt x="11" y="28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3" y="27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6" y="11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1" name="Freeform 833"/>
              <p:cNvSpPr>
                <a:spLocks/>
              </p:cNvSpPr>
              <p:nvPr/>
            </p:nvSpPr>
            <p:spPr bwMode="auto">
              <a:xfrm>
                <a:off x="2041" y="701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0 w 1"/>
                  <a:gd name="T5" fmla="*/ 4 h 6"/>
                  <a:gd name="T6" fmla="*/ 1 w 1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2" name="Freeform 834"/>
              <p:cNvSpPr>
                <a:spLocks/>
              </p:cNvSpPr>
              <p:nvPr/>
            </p:nvSpPr>
            <p:spPr bwMode="auto">
              <a:xfrm>
                <a:off x="2026" y="656"/>
                <a:ext cx="4" cy="10"/>
              </a:xfrm>
              <a:custGeom>
                <a:avLst/>
                <a:gdLst>
                  <a:gd name="T0" fmla="*/ 3 w 4"/>
                  <a:gd name="T1" fmla="*/ 5 h 10"/>
                  <a:gd name="T2" fmla="*/ 0 w 4"/>
                  <a:gd name="T3" fmla="*/ 0 h 10"/>
                  <a:gd name="T4" fmla="*/ 4 w 4"/>
                  <a:gd name="T5" fmla="*/ 10 h 10"/>
                  <a:gd name="T6" fmla="*/ 3 w 4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lnTo>
                      <a:pt x="0" y="0"/>
                    </a:lnTo>
                    <a:lnTo>
                      <a:pt x="4" y="1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3" name="Freeform 835"/>
              <p:cNvSpPr>
                <a:spLocks/>
              </p:cNvSpPr>
              <p:nvPr/>
            </p:nvSpPr>
            <p:spPr bwMode="auto">
              <a:xfrm>
                <a:off x="2032" y="66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4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6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4" name="Freeform 836"/>
              <p:cNvSpPr>
                <a:spLocks/>
              </p:cNvSpPr>
              <p:nvPr/>
            </p:nvSpPr>
            <p:spPr bwMode="auto">
              <a:xfrm>
                <a:off x="1949" y="585"/>
                <a:ext cx="142" cy="254"/>
              </a:xfrm>
              <a:custGeom>
                <a:avLst/>
                <a:gdLst>
                  <a:gd name="T0" fmla="*/ 16 w 142"/>
                  <a:gd name="T1" fmla="*/ 10 h 254"/>
                  <a:gd name="T2" fmla="*/ 25 w 142"/>
                  <a:gd name="T3" fmla="*/ 13 h 254"/>
                  <a:gd name="T4" fmla="*/ 34 w 142"/>
                  <a:gd name="T5" fmla="*/ 21 h 254"/>
                  <a:gd name="T6" fmla="*/ 45 w 142"/>
                  <a:gd name="T7" fmla="*/ 38 h 254"/>
                  <a:gd name="T8" fmla="*/ 56 w 142"/>
                  <a:gd name="T9" fmla="*/ 59 h 254"/>
                  <a:gd name="T10" fmla="*/ 71 w 142"/>
                  <a:gd name="T11" fmla="*/ 90 h 254"/>
                  <a:gd name="T12" fmla="*/ 75 w 142"/>
                  <a:gd name="T13" fmla="*/ 102 h 254"/>
                  <a:gd name="T14" fmla="*/ 80 w 142"/>
                  <a:gd name="T15" fmla="*/ 116 h 254"/>
                  <a:gd name="T16" fmla="*/ 85 w 142"/>
                  <a:gd name="T17" fmla="*/ 139 h 254"/>
                  <a:gd name="T18" fmla="*/ 92 w 142"/>
                  <a:gd name="T19" fmla="*/ 158 h 254"/>
                  <a:gd name="T20" fmla="*/ 96 w 142"/>
                  <a:gd name="T21" fmla="*/ 169 h 254"/>
                  <a:gd name="T22" fmla="*/ 99 w 142"/>
                  <a:gd name="T23" fmla="*/ 182 h 254"/>
                  <a:gd name="T24" fmla="*/ 111 w 142"/>
                  <a:gd name="T25" fmla="*/ 207 h 254"/>
                  <a:gd name="T26" fmla="*/ 112 w 142"/>
                  <a:gd name="T27" fmla="*/ 209 h 254"/>
                  <a:gd name="T28" fmla="*/ 111 w 142"/>
                  <a:gd name="T29" fmla="*/ 213 h 254"/>
                  <a:gd name="T30" fmla="*/ 116 w 142"/>
                  <a:gd name="T31" fmla="*/ 221 h 254"/>
                  <a:gd name="T32" fmla="*/ 119 w 142"/>
                  <a:gd name="T33" fmla="*/ 230 h 254"/>
                  <a:gd name="T34" fmla="*/ 121 w 142"/>
                  <a:gd name="T35" fmla="*/ 226 h 254"/>
                  <a:gd name="T36" fmla="*/ 139 w 142"/>
                  <a:gd name="T37" fmla="*/ 250 h 254"/>
                  <a:gd name="T38" fmla="*/ 134 w 142"/>
                  <a:gd name="T39" fmla="*/ 236 h 254"/>
                  <a:gd name="T40" fmla="*/ 133 w 142"/>
                  <a:gd name="T41" fmla="*/ 234 h 254"/>
                  <a:gd name="T42" fmla="*/ 132 w 142"/>
                  <a:gd name="T43" fmla="*/ 234 h 254"/>
                  <a:gd name="T44" fmla="*/ 137 w 142"/>
                  <a:gd name="T45" fmla="*/ 244 h 254"/>
                  <a:gd name="T46" fmla="*/ 127 w 142"/>
                  <a:gd name="T47" fmla="*/ 224 h 254"/>
                  <a:gd name="T48" fmla="*/ 122 w 142"/>
                  <a:gd name="T49" fmla="*/ 212 h 254"/>
                  <a:gd name="T50" fmla="*/ 114 w 142"/>
                  <a:gd name="T51" fmla="*/ 187 h 254"/>
                  <a:gd name="T52" fmla="*/ 104 w 142"/>
                  <a:gd name="T53" fmla="*/ 159 h 254"/>
                  <a:gd name="T54" fmla="*/ 99 w 142"/>
                  <a:gd name="T55" fmla="*/ 144 h 254"/>
                  <a:gd name="T56" fmla="*/ 96 w 142"/>
                  <a:gd name="T57" fmla="*/ 126 h 254"/>
                  <a:gd name="T58" fmla="*/ 93 w 142"/>
                  <a:gd name="T59" fmla="*/ 112 h 254"/>
                  <a:gd name="T60" fmla="*/ 88 w 142"/>
                  <a:gd name="T61" fmla="*/ 100 h 254"/>
                  <a:gd name="T62" fmla="*/ 91 w 142"/>
                  <a:gd name="T63" fmla="*/ 100 h 254"/>
                  <a:gd name="T64" fmla="*/ 88 w 142"/>
                  <a:gd name="T65" fmla="*/ 91 h 254"/>
                  <a:gd name="T66" fmla="*/ 81 w 142"/>
                  <a:gd name="T67" fmla="*/ 77 h 254"/>
                  <a:gd name="T68" fmla="*/ 73 w 142"/>
                  <a:gd name="T69" fmla="*/ 54 h 254"/>
                  <a:gd name="T70" fmla="*/ 62 w 142"/>
                  <a:gd name="T71" fmla="*/ 35 h 254"/>
                  <a:gd name="T72" fmla="*/ 53 w 142"/>
                  <a:gd name="T73" fmla="*/ 20 h 254"/>
                  <a:gd name="T74" fmla="*/ 44 w 142"/>
                  <a:gd name="T75" fmla="*/ 11 h 254"/>
                  <a:gd name="T76" fmla="*/ 34 w 142"/>
                  <a:gd name="T77" fmla="*/ 3 h 254"/>
                  <a:gd name="T78" fmla="*/ 22 w 142"/>
                  <a:gd name="T79" fmla="*/ 0 h 254"/>
                  <a:gd name="T80" fmla="*/ 10 w 142"/>
                  <a:gd name="T81" fmla="*/ 3 h 254"/>
                  <a:gd name="T82" fmla="*/ 0 w 142"/>
                  <a:gd name="T83" fmla="*/ 13 h 254"/>
                  <a:gd name="T84" fmla="*/ 2 w 142"/>
                  <a:gd name="T85" fmla="*/ 16 h 254"/>
                  <a:gd name="T86" fmla="*/ 11 w 142"/>
                  <a:gd name="T87" fmla="*/ 13 h 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2" h="254">
                    <a:moveTo>
                      <a:pt x="11" y="13"/>
                    </a:moveTo>
                    <a:lnTo>
                      <a:pt x="16" y="10"/>
                    </a:lnTo>
                    <a:lnTo>
                      <a:pt x="21" y="11"/>
                    </a:lnTo>
                    <a:lnTo>
                      <a:pt x="25" y="13"/>
                    </a:lnTo>
                    <a:lnTo>
                      <a:pt x="30" y="16"/>
                    </a:lnTo>
                    <a:lnTo>
                      <a:pt x="34" y="21"/>
                    </a:lnTo>
                    <a:lnTo>
                      <a:pt x="37" y="26"/>
                    </a:lnTo>
                    <a:lnTo>
                      <a:pt x="45" y="38"/>
                    </a:lnTo>
                    <a:lnTo>
                      <a:pt x="52" y="47"/>
                    </a:lnTo>
                    <a:lnTo>
                      <a:pt x="56" y="59"/>
                    </a:lnTo>
                    <a:lnTo>
                      <a:pt x="63" y="76"/>
                    </a:lnTo>
                    <a:lnTo>
                      <a:pt x="71" y="90"/>
                    </a:lnTo>
                    <a:lnTo>
                      <a:pt x="72" y="93"/>
                    </a:lnTo>
                    <a:lnTo>
                      <a:pt x="75" y="102"/>
                    </a:lnTo>
                    <a:lnTo>
                      <a:pt x="78" y="111"/>
                    </a:lnTo>
                    <a:lnTo>
                      <a:pt x="80" y="116"/>
                    </a:lnTo>
                    <a:lnTo>
                      <a:pt x="78" y="120"/>
                    </a:lnTo>
                    <a:lnTo>
                      <a:pt x="85" y="139"/>
                    </a:lnTo>
                    <a:lnTo>
                      <a:pt x="88" y="149"/>
                    </a:lnTo>
                    <a:lnTo>
                      <a:pt x="92" y="158"/>
                    </a:lnTo>
                    <a:lnTo>
                      <a:pt x="93" y="163"/>
                    </a:lnTo>
                    <a:lnTo>
                      <a:pt x="96" y="169"/>
                    </a:lnTo>
                    <a:lnTo>
                      <a:pt x="98" y="175"/>
                    </a:lnTo>
                    <a:lnTo>
                      <a:pt x="99" y="182"/>
                    </a:lnTo>
                    <a:lnTo>
                      <a:pt x="107" y="200"/>
                    </a:lnTo>
                    <a:lnTo>
                      <a:pt x="111" y="207"/>
                    </a:lnTo>
                    <a:lnTo>
                      <a:pt x="113" y="210"/>
                    </a:lnTo>
                    <a:lnTo>
                      <a:pt x="112" y="209"/>
                    </a:lnTo>
                    <a:lnTo>
                      <a:pt x="111" y="210"/>
                    </a:lnTo>
                    <a:lnTo>
                      <a:pt x="111" y="213"/>
                    </a:lnTo>
                    <a:lnTo>
                      <a:pt x="113" y="215"/>
                    </a:lnTo>
                    <a:lnTo>
                      <a:pt x="116" y="221"/>
                    </a:lnTo>
                    <a:lnTo>
                      <a:pt x="118" y="229"/>
                    </a:lnTo>
                    <a:lnTo>
                      <a:pt x="119" y="230"/>
                    </a:lnTo>
                    <a:lnTo>
                      <a:pt x="119" y="226"/>
                    </a:lnTo>
                    <a:lnTo>
                      <a:pt x="121" y="226"/>
                    </a:lnTo>
                    <a:lnTo>
                      <a:pt x="126" y="231"/>
                    </a:lnTo>
                    <a:lnTo>
                      <a:pt x="139" y="250"/>
                    </a:lnTo>
                    <a:lnTo>
                      <a:pt x="142" y="254"/>
                    </a:lnTo>
                    <a:lnTo>
                      <a:pt x="134" y="236"/>
                    </a:lnTo>
                    <a:lnTo>
                      <a:pt x="134" y="235"/>
                    </a:lnTo>
                    <a:lnTo>
                      <a:pt x="133" y="234"/>
                    </a:lnTo>
                    <a:lnTo>
                      <a:pt x="132" y="231"/>
                    </a:lnTo>
                    <a:lnTo>
                      <a:pt x="132" y="234"/>
                    </a:lnTo>
                    <a:lnTo>
                      <a:pt x="134" y="236"/>
                    </a:lnTo>
                    <a:lnTo>
                      <a:pt x="137" y="244"/>
                    </a:lnTo>
                    <a:lnTo>
                      <a:pt x="131" y="231"/>
                    </a:lnTo>
                    <a:lnTo>
                      <a:pt x="127" y="224"/>
                    </a:lnTo>
                    <a:lnTo>
                      <a:pt x="124" y="220"/>
                    </a:lnTo>
                    <a:lnTo>
                      <a:pt x="122" y="212"/>
                    </a:lnTo>
                    <a:lnTo>
                      <a:pt x="121" y="205"/>
                    </a:lnTo>
                    <a:lnTo>
                      <a:pt x="114" y="187"/>
                    </a:lnTo>
                    <a:lnTo>
                      <a:pt x="108" y="171"/>
                    </a:lnTo>
                    <a:lnTo>
                      <a:pt x="104" y="159"/>
                    </a:lnTo>
                    <a:lnTo>
                      <a:pt x="103" y="153"/>
                    </a:lnTo>
                    <a:lnTo>
                      <a:pt x="99" y="144"/>
                    </a:lnTo>
                    <a:lnTo>
                      <a:pt x="97" y="137"/>
                    </a:lnTo>
                    <a:lnTo>
                      <a:pt x="96" y="126"/>
                    </a:lnTo>
                    <a:lnTo>
                      <a:pt x="94" y="118"/>
                    </a:lnTo>
                    <a:lnTo>
                      <a:pt x="93" y="112"/>
                    </a:lnTo>
                    <a:lnTo>
                      <a:pt x="91" y="106"/>
                    </a:lnTo>
                    <a:lnTo>
                      <a:pt x="88" y="100"/>
                    </a:lnTo>
                    <a:lnTo>
                      <a:pt x="90" y="100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8" y="91"/>
                    </a:lnTo>
                    <a:lnTo>
                      <a:pt x="85" y="81"/>
                    </a:lnTo>
                    <a:lnTo>
                      <a:pt x="81" y="77"/>
                    </a:lnTo>
                    <a:lnTo>
                      <a:pt x="77" y="65"/>
                    </a:lnTo>
                    <a:lnTo>
                      <a:pt x="73" y="54"/>
                    </a:lnTo>
                    <a:lnTo>
                      <a:pt x="67" y="45"/>
                    </a:lnTo>
                    <a:lnTo>
                      <a:pt x="62" y="35"/>
                    </a:lnTo>
                    <a:lnTo>
                      <a:pt x="56" y="25"/>
                    </a:lnTo>
                    <a:lnTo>
                      <a:pt x="53" y="20"/>
                    </a:lnTo>
                    <a:lnTo>
                      <a:pt x="48" y="16"/>
                    </a:lnTo>
                    <a:lnTo>
                      <a:pt x="44" y="11"/>
                    </a:lnTo>
                    <a:lnTo>
                      <a:pt x="39" y="6"/>
                    </a:lnTo>
                    <a:lnTo>
                      <a:pt x="34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0" y="3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6" y="15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5" name="Freeform 837"/>
              <p:cNvSpPr>
                <a:spLocks/>
              </p:cNvSpPr>
              <p:nvPr/>
            </p:nvSpPr>
            <p:spPr bwMode="auto">
              <a:xfrm>
                <a:off x="2016" y="738"/>
                <a:ext cx="5" cy="10"/>
              </a:xfrm>
              <a:custGeom>
                <a:avLst/>
                <a:gdLst>
                  <a:gd name="T0" fmla="*/ 5 w 5"/>
                  <a:gd name="T1" fmla="*/ 9 h 10"/>
                  <a:gd name="T2" fmla="*/ 5 w 5"/>
                  <a:gd name="T3" fmla="*/ 8 h 10"/>
                  <a:gd name="T4" fmla="*/ 5 w 5"/>
                  <a:gd name="T5" fmla="*/ 9 h 10"/>
                  <a:gd name="T6" fmla="*/ 5 w 5"/>
                  <a:gd name="T7" fmla="*/ 10 h 10"/>
                  <a:gd name="T8" fmla="*/ 0 w 5"/>
                  <a:gd name="T9" fmla="*/ 0 h 10"/>
                  <a:gd name="T10" fmla="*/ 3 w 5"/>
                  <a:gd name="T11" fmla="*/ 4 h 10"/>
                  <a:gd name="T12" fmla="*/ 3 w 5"/>
                  <a:gd name="T13" fmla="*/ 3 h 10"/>
                  <a:gd name="T14" fmla="*/ 5 w 5"/>
                  <a:gd name="T15" fmla="*/ 9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5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6" name="Freeform 838"/>
              <p:cNvSpPr>
                <a:spLocks/>
              </p:cNvSpPr>
              <p:nvPr/>
            </p:nvSpPr>
            <p:spPr bwMode="auto">
              <a:xfrm>
                <a:off x="2010" y="728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1 w 2"/>
                  <a:gd name="T3" fmla="*/ 5 h 6"/>
                  <a:gd name="T4" fmla="*/ 0 w 2"/>
                  <a:gd name="T5" fmla="*/ 0 h 6"/>
                  <a:gd name="T6" fmla="*/ 2 w 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7" name="Freeform 839"/>
              <p:cNvSpPr>
                <a:spLocks/>
              </p:cNvSpPr>
              <p:nvPr/>
            </p:nvSpPr>
            <p:spPr bwMode="auto">
              <a:xfrm>
                <a:off x="2004" y="746"/>
                <a:ext cx="2" cy="5"/>
              </a:xfrm>
              <a:custGeom>
                <a:avLst/>
                <a:gdLst>
                  <a:gd name="T0" fmla="*/ 1 w 2"/>
                  <a:gd name="T1" fmla="*/ 3 h 5"/>
                  <a:gd name="T2" fmla="*/ 0 w 2"/>
                  <a:gd name="T3" fmla="*/ 0 h 5"/>
                  <a:gd name="T4" fmla="*/ 2 w 2"/>
                  <a:gd name="T5" fmla="*/ 5 h 5"/>
                  <a:gd name="T6" fmla="*/ 1 w 2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8" name="Freeform 840"/>
              <p:cNvSpPr>
                <a:spLocks/>
              </p:cNvSpPr>
              <p:nvPr/>
            </p:nvSpPr>
            <p:spPr bwMode="auto">
              <a:xfrm>
                <a:off x="1954" y="634"/>
                <a:ext cx="106" cy="211"/>
              </a:xfrm>
              <a:custGeom>
                <a:avLst/>
                <a:gdLst>
                  <a:gd name="T0" fmla="*/ 16 w 106"/>
                  <a:gd name="T1" fmla="*/ 82 h 211"/>
                  <a:gd name="T2" fmla="*/ 15 w 106"/>
                  <a:gd name="T3" fmla="*/ 73 h 211"/>
                  <a:gd name="T4" fmla="*/ 12 w 106"/>
                  <a:gd name="T5" fmla="*/ 63 h 211"/>
                  <a:gd name="T6" fmla="*/ 11 w 106"/>
                  <a:gd name="T7" fmla="*/ 36 h 211"/>
                  <a:gd name="T8" fmla="*/ 14 w 106"/>
                  <a:gd name="T9" fmla="*/ 27 h 211"/>
                  <a:gd name="T10" fmla="*/ 19 w 106"/>
                  <a:gd name="T11" fmla="*/ 13 h 211"/>
                  <a:gd name="T12" fmla="*/ 26 w 106"/>
                  <a:gd name="T13" fmla="*/ 30 h 211"/>
                  <a:gd name="T14" fmla="*/ 37 w 106"/>
                  <a:gd name="T15" fmla="*/ 56 h 211"/>
                  <a:gd name="T16" fmla="*/ 32 w 106"/>
                  <a:gd name="T17" fmla="*/ 48 h 211"/>
                  <a:gd name="T18" fmla="*/ 47 w 106"/>
                  <a:gd name="T19" fmla="*/ 94 h 211"/>
                  <a:gd name="T20" fmla="*/ 50 w 106"/>
                  <a:gd name="T21" fmla="*/ 100 h 211"/>
                  <a:gd name="T22" fmla="*/ 51 w 106"/>
                  <a:gd name="T23" fmla="*/ 98 h 211"/>
                  <a:gd name="T24" fmla="*/ 56 w 106"/>
                  <a:gd name="T25" fmla="*/ 113 h 211"/>
                  <a:gd name="T26" fmla="*/ 53 w 106"/>
                  <a:gd name="T27" fmla="*/ 112 h 211"/>
                  <a:gd name="T28" fmla="*/ 62 w 106"/>
                  <a:gd name="T29" fmla="*/ 139 h 211"/>
                  <a:gd name="T30" fmla="*/ 71 w 106"/>
                  <a:gd name="T31" fmla="*/ 160 h 211"/>
                  <a:gd name="T32" fmla="*/ 75 w 106"/>
                  <a:gd name="T33" fmla="*/ 170 h 211"/>
                  <a:gd name="T34" fmla="*/ 73 w 106"/>
                  <a:gd name="T35" fmla="*/ 161 h 211"/>
                  <a:gd name="T36" fmla="*/ 67 w 106"/>
                  <a:gd name="T37" fmla="*/ 145 h 211"/>
                  <a:gd name="T38" fmla="*/ 73 w 106"/>
                  <a:gd name="T39" fmla="*/ 158 h 211"/>
                  <a:gd name="T40" fmla="*/ 86 w 106"/>
                  <a:gd name="T41" fmla="*/ 186 h 211"/>
                  <a:gd name="T42" fmla="*/ 94 w 106"/>
                  <a:gd name="T43" fmla="*/ 199 h 211"/>
                  <a:gd name="T44" fmla="*/ 92 w 106"/>
                  <a:gd name="T45" fmla="*/ 191 h 211"/>
                  <a:gd name="T46" fmla="*/ 99 w 106"/>
                  <a:gd name="T47" fmla="*/ 201 h 211"/>
                  <a:gd name="T48" fmla="*/ 106 w 106"/>
                  <a:gd name="T49" fmla="*/ 210 h 211"/>
                  <a:gd name="T50" fmla="*/ 98 w 106"/>
                  <a:gd name="T51" fmla="*/ 194 h 211"/>
                  <a:gd name="T52" fmla="*/ 101 w 106"/>
                  <a:gd name="T53" fmla="*/ 194 h 211"/>
                  <a:gd name="T54" fmla="*/ 99 w 106"/>
                  <a:gd name="T55" fmla="*/ 191 h 211"/>
                  <a:gd name="T56" fmla="*/ 93 w 106"/>
                  <a:gd name="T57" fmla="*/ 181 h 211"/>
                  <a:gd name="T58" fmla="*/ 87 w 106"/>
                  <a:gd name="T59" fmla="*/ 172 h 211"/>
                  <a:gd name="T60" fmla="*/ 97 w 106"/>
                  <a:gd name="T61" fmla="*/ 195 h 211"/>
                  <a:gd name="T62" fmla="*/ 92 w 106"/>
                  <a:gd name="T63" fmla="*/ 189 h 211"/>
                  <a:gd name="T64" fmla="*/ 83 w 106"/>
                  <a:gd name="T65" fmla="*/ 164 h 211"/>
                  <a:gd name="T66" fmla="*/ 80 w 106"/>
                  <a:gd name="T67" fmla="*/ 150 h 211"/>
                  <a:gd name="T68" fmla="*/ 70 w 106"/>
                  <a:gd name="T69" fmla="*/ 126 h 211"/>
                  <a:gd name="T70" fmla="*/ 70 w 106"/>
                  <a:gd name="T71" fmla="*/ 117 h 211"/>
                  <a:gd name="T72" fmla="*/ 67 w 106"/>
                  <a:gd name="T73" fmla="*/ 118 h 211"/>
                  <a:gd name="T74" fmla="*/ 68 w 106"/>
                  <a:gd name="T75" fmla="*/ 125 h 211"/>
                  <a:gd name="T76" fmla="*/ 56 w 106"/>
                  <a:gd name="T77" fmla="*/ 98 h 211"/>
                  <a:gd name="T78" fmla="*/ 57 w 106"/>
                  <a:gd name="T79" fmla="*/ 92 h 211"/>
                  <a:gd name="T80" fmla="*/ 48 w 106"/>
                  <a:gd name="T81" fmla="*/ 64 h 211"/>
                  <a:gd name="T82" fmla="*/ 48 w 106"/>
                  <a:gd name="T83" fmla="*/ 59 h 211"/>
                  <a:gd name="T84" fmla="*/ 41 w 106"/>
                  <a:gd name="T85" fmla="*/ 39 h 211"/>
                  <a:gd name="T86" fmla="*/ 35 w 106"/>
                  <a:gd name="T87" fmla="*/ 13 h 211"/>
                  <a:gd name="T88" fmla="*/ 24 w 106"/>
                  <a:gd name="T89" fmla="*/ 1 h 211"/>
                  <a:gd name="T90" fmla="*/ 10 w 106"/>
                  <a:gd name="T91" fmla="*/ 6 h 211"/>
                  <a:gd name="T92" fmla="*/ 1 w 106"/>
                  <a:gd name="T93" fmla="*/ 32 h 211"/>
                  <a:gd name="T94" fmla="*/ 4 w 106"/>
                  <a:gd name="T95" fmla="*/ 44 h 211"/>
                  <a:gd name="T96" fmla="*/ 15 w 106"/>
                  <a:gd name="T97" fmla="*/ 90 h 211"/>
                  <a:gd name="T98" fmla="*/ 19 w 106"/>
                  <a:gd name="T99" fmla="*/ 84 h 2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211">
                    <a:moveTo>
                      <a:pt x="19" y="84"/>
                    </a:moveTo>
                    <a:lnTo>
                      <a:pt x="19" y="87"/>
                    </a:lnTo>
                    <a:lnTo>
                      <a:pt x="17" y="85"/>
                    </a:lnTo>
                    <a:lnTo>
                      <a:pt x="16" y="82"/>
                    </a:lnTo>
                    <a:lnTo>
                      <a:pt x="15" y="76"/>
                    </a:lnTo>
                    <a:lnTo>
                      <a:pt x="14" y="73"/>
                    </a:lnTo>
                    <a:lnTo>
                      <a:pt x="15" y="72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4"/>
                    </a:lnTo>
                    <a:lnTo>
                      <a:pt x="14" y="66"/>
                    </a:lnTo>
                    <a:lnTo>
                      <a:pt x="12" y="63"/>
                    </a:lnTo>
                    <a:lnTo>
                      <a:pt x="11" y="56"/>
                    </a:lnTo>
                    <a:lnTo>
                      <a:pt x="11" y="48"/>
                    </a:lnTo>
                    <a:lnTo>
                      <a:pt x="10" y="44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2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1" y="16"/>
                    </a:lnTo>
                    <a:lnTo>
                      <a:pt x="24" y="22"/>
                    </a:lnTo>
                    <a:lnTo>
                      <a:pt x="26" y="30"/>
                    </a:lnTo>
                    <a:lnTo>
                      <a:pt x="29" y="36"/>
                    </a:lnTo>
                    <a:lnTo>
                      <a:pt x="31" y="43"/>
                    </a:lnTo>
                    <a:lnTo>
                      <a:pt x="32" y="48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4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39" y="71"/>
                    </a:lnTo>
                    <a:lnTo>
                      <a:pt x="46" y="93"/>
                    </a:lnTo>
                    <a:lnTo>
                      <a:pt x="47" y="94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50" y="97"/>
                    </a:lnTo>
                    <a:lnTo>
                      <a:pt x="50" y="100"/>
                    </a:lnTo>
                    <a:lnTo>
                      <a:pt x="50" y="99"/>
                    </a:lnTo>
                    <a:lnTo>
                      <a:pt x="51" y="100"/>
                    </a:lnTo>
                    <a:lnTo>
                      <a:pt x="50" y="99"/>
                    </a:lnTo>
                    <a:lnTo>
                      <a:pt x="51" y="98"/>
                    </a:lnTo>
                    <a:lnTo>
                      <a:pt x="51" y="99"/>
                    </a:lnTo>
                    <a:lnTo>
                      <a:pt x="52" y="103"/>
                    </a:lnTo>
                    <a:lnTo>
                      <a:pt x="55" y="109"/>
                    </a:lnTo>
                    <a:lnTo>
                      <a:pt x="56" y="113"/>
                    </a:lnTo>
                    <a:lnTo>
                      <a:pt x="56" y="114"/>
                    </a:lnTo>
                    <a:lnTo>
                      <a:pt x="56" y="113"/>
                    </a:lnTo>
                    <a:lnTo>
                      <a:pt x="55" y="110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6" y="120"/>
                    </a:lnTo>
                    <a:lnTo>
                      <a:pt x="60" y="130"/>
                    </a:lnTo>
                    <a:lnTo>
                      <a:pt x="62" y="139"/>
                    </a:lnTo>
                    <a:lnTo>
                      <a:pt x="66" y="148"/>
                    </a:lnTo>
                    <a:lnTo>
                      <a:pt x="70" y="159"/>
                    </a:lnTo>
                    <a:lnTo>
                      <a:pt x="71" y="159"/>
                    </a:lnTo>
                    <a:lnTo>
                      <a:pt x="71" y="160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2" y="165"/>
                    </a:lnTo>
                    <a:lnTo>
                      <a:pt x="75" y="170"/>
                    </a:lnTo>
                    <a:lnTo>
                      <a:pt x="77" y="174"/>
                    </a:lnTo>
                    <a:lnTo>
                      <a:pt x="81" y="179"/>
                    </a:lnTo>
                    <a:lnTo>
                      <a:pt x="81" y="175"/>
                    </a:lnTo>
                    <a:lnTo>
                      <a:pt x="73" y="161"/>
                    </a:lnTo>
                    <a:lnTo>
                      <a:pt x="72" y="158"/>
                    </a:lnTo>
                    <a:lnTo>
                      <a:pt x="70" y="151"/>
                    </a:lnTo>
                    <a:lnTo>
                      <a:pt x="67" y="146"/>
                    </a:lnTo>
                    <a:lnTo>
                      <a:pt x="67" y="145"/>
                    </a:lnTo>
                    <a:lnTo>
                      <a:pt x="68" y="144"/>
                    </a:lnTo>
                    <a:lnTo>
                      <a:pt x="68" y="146"/>
                    </a:lnTo>
                    <a:lnTo>
                      <a:pt x="71" y="153"/>
                    </a:lnTo>
                    <a:lnTo>
                      <a:pt x="73" y="158"/>
                    </a:lnTo>
                    <a:lnTo>
                      <a:pt x="80" y="166"/>
                    </a:lnTo>
                    <a:lnTo>
                      <a:pt x="82" y="174"/>
                    </a:lnTo>
                    <a:lnTo>
                      <a:pt x="83" y="180"/>
                    </a:lnTo>
                    <a:lnTo>
                      <a:pt x="86" y="186"/>
                    </a:lnTo>
                    <a:lnTo>
                      <a:pt x="89" y="189"/>
                    </a:lnTo>
                    <a:lnTo>
                      <a:pt x="92" y="194"/>
                    </a:lnTo>
                    <a:lnTo>
                      <a:pt x="93" y="199"/>
                    </a:lnTo>
                    <a:lnTo>
                      <a:pt x="94" y="199"/>
                    </a:lnTo>
                    <a:lnTo>
                      <a:pt x="97" y="205"/>
                    </a:lnTo>
                    <a:lnTo>
                      <a:pt x="97" y="202"/>
                    </a:lnTo>
                    <a:lnTo>
                      <a:pt x="96" y="200"/>
                    </a:lnTo>
                    <a:lnTo>
                      <a:pt x="92" y="191"/>
                    </a:lnTo>
                    <a:lnTo>
                      <a:pt x="94" y="194"/>
                    </a:lnTo>
                    <a:lnTo>
                      <a:pt x="94" y="196"/>
                    </a:lnTo>
                    <a:lnTo>
                      <a:pt x="97" y="199"/>
                    </a:lnTo>
                    <a:lnTo>
                      <a:pt x="99" y="201"/>
                    </a:lnTo>
                    <a:lnTo>
                      <a:pt x="101" y="204"/>
                    </a:lnTo>
                    <a:lnTo>
                      <a:pt x="103" y="208"/>
                    </a:lnTo>
                    <a:lnTo>
                      <a:pt x="106" y="211"/>
                    </a:lnTo>
                    <a:lnTo>
                      <a:pt x="106" y="210"/>
                    </a:lnTo>
                    <a:lnTo>
                      <a:pt x="103" y="205"/>
                    </a:lnTo>
                    <a:lnTo>
                      <a:pt x="102" y="204"/>
                    </a:lnTo>
                    <a:lnTo>
                      <a:pt x="97" y="194"/>
                    </a:lnTo>
                    <a:lnTo>
                      <a:pt x="98" y="194"/>
                    </a:lnTo>
                    <a:lnTo>
                      <a:pt x="99" y="195"/>
                    </a:lnTo>
                    <a:lnTo>
                      <a:pt x="102" y="197"/>
                    </a:lnTo>
                    <a:lnTo>
                      <a:pt x="102" y="196"/>
                    </a:lnTo>
                    <a:lnTo>
                      <a:pt x="101" y="194"/>
                    </a:lnTo>
                    <a:lnTo>
                      <a:pt x="97" y="186"/>
                    </a:lnTo>
                    <a:lnTo>
                      <a:pt x="96" y="185"/>
                    </a:lnTo>
                    <a:lnTo>
                      <a:pt x="97" y="186"/>
                    </a:lnTo>
                    <a:lnTo>
                      <a:pt x="99" y="191"/>
                    </a:lnTo>
                    <a:lnTo>
                      <a:pt x="94" y="187"/>
                    </a:lnTo>
                    <a:lnTo>
                      <a:pt x="93" y="184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1" y="176"/>
                    </a:lnTo>
                    <a:lnTo>
                      <a:pt x="89" y="176"/>
                    </a:lnTo>
                    <a:lnTo>
                      <a:pt x="87" y="172"/>
                    </a:lnTo>
                    <a:lnTo>
                      <a:pt x="88" y="176"/>
                    </a:lnTo>
                    <a:lnTo>
                      <a:pt x="89" y="182"/>
                    </a:lnTo>
                    <a:lnTo>
                      <a:pt x="94" y="192"/>
                    </a:lnTo>
                    <a:lnTo>
                      <a:pt x="97" y="195"/>
                    </a:lnTo>
                    <a:lnTo>
                      <a:pt x="96" y="195"/>
                    </a:lnTo>
                    <a:lnTo>
                      <a:pt x="96" y="194"/>
                    </a:lnTo>
                    <a:lnTo>
                      <a:pt x="96" y="195"/>
                    </a:lnTo>
                    <a:lnTo>
                      <a:pt x="92" y="189"/>
                    </a:lnTo>
                    <a:lnTo>
                      <a:pt x="88" y="182"/>
                    </a:lnTo>
                    <a:lnTo>
                      <a:pt x="83" y="169"/>
                    </a:lnTo>
                    <a:lnTo>
                      <a:pt x="83" y="165"/>
                    </a:lnTo>
                    <a:lnTo>
                      <a:pt x="83" y="164"/>
                    </a:lnTo>
                    <a:lnTo>
                      <a:pt x="86" y="165"/>
                    </a:lnTo>
                    <a:lnTo>
                      <a:pt x="85" y="161"/>
                    </a:lnTo>
                    <a:lnTo>
                      <a:pt x="83" y="158"/>
                    </a:lnTo>
                    <a:lnTo>
                      <a:pt x="80" y="150"/>
                    </a:lnTo>
                    <a:lnTo>
                      <a:pt x="77" y="145"/>
                    </a:lnTo>
                    <a:lnTo>
                      <a:pt x="72" y="133"/>
                    </a:lnTo>
                    <a:lnTo>
                      <a:pt x="71" y="133"/>
                    </a:lnTo>
                    <a:lnTo>
                      <a:pt x="70" y="126"/>
                    </a:lnTo>
                    <a:lnTo>
                      <a:pt x="71" y="126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70" y="117"/>
                    </a:lnTo>
                    <a:lnTo>
                      <a:pt x="67" y="114"/>
                    </a:lnTo>
                    <a:lnTo>
                      <a:pt x="67" y="113"/>
                    </a:lnTo>
                    <a:lnTo>
                      <a:pt x="66" y="113"/>
                    </a:lnTo>
                    <a:lnTo>
                      <a:pt x="67" y="118"/>
                    </a:lnTo>
                    <a:lnTo>
                      <a:pt x="68" y="122"/>
                    </a:lnTo>
                    <a:lnTo>
                      <a:pt x="70" y="124"/>
                    </a:lnTo>
                    <a:lnTo>
                      <a:pt x="70" y="125"/>
                    </a:lnTo>
                    <a:lnTo>
                      <a:pt x="68" y="125"/>
                    </a:lnTo>
                    <a:lnTo>
                      <a:pt x="65" y="115"/>
                    </a:lnTo>
                    <a:lnTo>
                      <a:pt x="60" y="107"/>
                    </a:lnTo>
                    <a:lnTo>
                      <a:pt x="58" y="104"/>
                    </a:lnTo>
                    <a:lnTo>
                      <a:pt x="56" y="98"/>
                    </a:lnTo>
                    <a:lnTo>
                      <a:pt x="53" y="92"/>
                    </a:lnTo>
                    <a:lnTo>
                      <a:pt x="53" y="87"/>
                    </a:lnTo>
                    <a:lnTo>
                      <a:pt x="53" y="88"/>
                    </a:lnTo>
                    <a:lnTo>
                      <a:pt x="57" y="92"/>
                    </a:lnTo>
                    <a:lnTo>
                      <a:pt x="53" y="83"/>
                    </a:lnTo>
                    <a:lnTo>
                      <a:pt x="51" y="77"/>
                    </a:lnTo>
                    <a:lnTo>
                      <a:pt x="50" y="69"/>
                    </a:lnTo>
                    <a:lnTo>
                      <a:pt x="48" y="64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7" y="61"/>
                    </a:lnTo>
                    <a:lnTo>
                      <a:pt x="48" y="59"/>
                    </a:lnTo>
                    <a:lnTo>
                      <a:pt x="47" y="53"/>
                    </a:lnTo>
                    <a:lnTo>
                      <a:pt x="46" y="51"/>
                    </a:lnTo>
                    <a:lnTo>
                      <a:pt x="43" y="46"/>
                    </a:lnTo>
                    <a:lnTo>
                      <a:pt x="41" y="39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63"/>
                    </a:lnTo>
                    <a:lnTo>
                      <a:pt x="6" y="82"/>
                    </a:lnTo>
                    <a:lnTo>
                      <a:pt x="7" y="84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9" y="88"/>
                    </a:lnTo>
                    <a:lnTo>
                      <a:pt x="19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19" name="Freeform 841"/>
              <p:cNvSpPr>
                <a:spLocks/>
              </p:cNvSpPr>
              <p:nvPr/>
            </p:nvSpPr>
            <p:spPr bwMode="auto">
              <a:xfrm>
                <a:off x="2042" y="830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0 h 5"/>
                  <a:gd name="T4" fmla="*/ 1 w 4"/>
                  <a:gd name="T5" fmla="*/ 3 h 5"/>
                  <a:gd name="T6" fmla="*/ 4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0" name="Freeform 842"/>
              <p:cNvSpPr>
                <a:spLocks/>
              </p:cNvSpPr>
              <p:nvPr/>
            </p:nvSpPr>
            <p:spPr bwMode="auto">
              <a:xfrm>
                <a:off x="1984" y="814"/>
                <a:ext cx="9" cy="20"/>
              </a:xfrm>
              <a:custGeom>
                <a:avLst/>
                <a:gdLst>
                  <a:gd name="T0" fmla="*/ 2 w 9"/>
                  <a:gd name="T1" fmla="*/ 12 h 20"/>
                  <a:gd name="T2" fmla="*/ 7 w 9"/>
                  <a:gd name="T3" fmla="*/ 19 h 20"/>
                  <a:gd name="T4" fmla="*/ 9 w 9"/>
                  <a:gd name="T5" fmla="*/ 20 h 20"/>
                  <a:gd name="T6" fmla="*/ 9 w 9"/>
                  <a:gd name="T7" fmla="*/ 19 h 20"/>
                  <a:gd name="T8" fmla="*/ 4 w 9"/>
                  <a:gd name="T9" fmla="*/ 10 h 20"/>
                  <a:gd name="T10" fmla="*/ 0 w 9"/>
                  <a:gd name="T11" fmla="*/ 0 h 20"/>
                  <a:gd name="T12" fmla="*/ 0 w 9"/>
                  <a:gd name="T13" fmla="*/ 2 h 20"/>
                  <a:gd name="T14" fmla="*/ 0 w 9"/>
                  <a:gd name="T15" fmla="*/ 6 h 20"/>
                  <a:gd name="T16" fmla="*/ 2 w 9"/>
                  <a:gd name="T17" fmla="*/ 1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2" y="12"/>
                    </a:moveTo>
                    <a:lnTo>
                      <a:pt x="7" y="19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1" name="Freeform 843"/>
              <p:cNvSpPr>
                <a:spLocks/>
              </p:cNvSpPr>
              <p:nvPr/>
            </p:nvSpPr>
            <p:spPr bwMode="auto">
              <a:xfrm>
                <a:off x="2012" y="723"/>
                <a:ext cx="4" cy="8"/>
              </a:xfrm>
              <a:custGeom>
                <a:avLst/>
                <a:gdLst>
                  <a:gd name="T0" fmla="*/ 4 w 4"/>
                  <a:gd name="T1" fmla="*/ 8 h 8"/>
                  <a:gd name="T2" fmla="*/ 0 w 4"/>
                  <a:gd name="T3" fmla="*/ 0 h 8"/>
                  <a:gd name="T4" fmla="*/ 0 w 4"/>
                  <a:gd name="T5" fmla="*/ 1 h 8"/>
                  <a:gd name="T6" fmla="*/ 2 w 4"/>
                  <a:gd name="T7" fmla="*/ 5 h 8"/>
                  <a:gd name="T8" fmla="*/ 3 w 4"/>
                  <a:gd name="T9" fmla="*/ 5 h 8"/>
                  <a:gd name="T10" fmla="*/ 4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2" name="Freeform 844"/>
              <p:cNvSpPr>
                <a:spLocks/>
              </p:cNvSpPr>
              <p:nvPr/>
            </p:nvSpPr>
            <p:spPr bwMode="auto">
              <a:xfrm>
                <a:off x="2007" y="839"/>
                <a:ext cx="5" cy="6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4 w 5"/>
                  <a:gd name="T5" fmla="*/ 3 h 6"/>
                  <a:gd name="T6" fmla="*/ 0 w 5"/>
                  <a:gd name="T7" fmla="*/ 0 h 6"/>
                  <a:gd name="T8" fmla="*/ 3 w 5"/>
                  <a:gd name="T9" fmla="*/ 3 h 6"/>
                  <a:gd name="T10" fmla="*/ 4 w 5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3" name="Freeform 845"/>
              <p:cNvSpPr>
                <a:spLocks/>
              </p:cNvSpPr>
              <p:nvPr/>
            </p:nvSpPr>
            <p:spPr bwMode="auto">
              <a:xfrm>
                <a:off x="2020" y="852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4 w 4"/>
                  <a:gd name="T3" fmla="*/ 5 h 7"/>
                  <a:gd name="T4" fmla="*/ 1 w 4"/>
                  <a:gd name="T5" fmla="*/ 3 h 7"/>
                  <a:gd name="T6" fmla="*/ 0 w 4"/>
                  <a:gd name="T7" fmla="*/ 0 h 7"/>
                  <a:gd name="T8" fmla="*/ 1 w 4"/>
                  <a:gd name="T9" fmla="*/ 3 h 7"/>
                  <a:gd name="T10" fmla="*/ 2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4" name="Freeform 846"/>
              <p:cNvSpPr>
                <a:spLocks/>
              </p:cNvSpPr>
              <p:nvPr/>
            </p:nvSpPr>
            <p:spPr bwMode="auto">
              <a:xfrm>
                <a:off x="2004" y="826"/>
                <a:ext cx="15" cy="23"/>
              </a:xfrm>
              <a:custGeom>
                <a:avLst/>
                <a:gdLst>
                  <a:gd name="T0" fmla="*/ 0 w 15"/>
                  <a:gd name="T1" fmla="*/ 0 h 23"/>
                  <a:gd name="T2" fmla="*/ 2 w 15"/>
                  <a:gd name="T3" fmla="*/ 5 h 23"/>
                  <a:gd name="T4" fmla="*/ 5 w 15"/>
                  <a:gd name="T5" fmla="*/ 9 h 23"/>
                  <a:gd name="T6" fmla="*/ 7 w 15"/>
                  <a:gd name="T7" fmla="*/ 12 h 23"/>
                  <a:gd name="T8" fmla="*/ 8 w 15"/>
                  <a:gd name="T9" fmla="*/ 16 h 23"/>
                  <a:gd name="T10" fmla="*/ 12 w 15"/>
                  <a:gd name="T11" fmla="*/ 21 h 23"/>
                  <a:gd name="T12" fmla="*/ 15 w 15"/>
                  <a:gd name="T13" fmla="*/ 23 h 23"/>
                  <a:gd name="T14" fmla="*/ 15 w 15"/>
                  <a:gd name="T15" fmla="*/ 21 h 23"/>
                  <a:gd name="T16" fmla="*/ 15 w 15"/>
                  <a:gd name="T17" fmla="*/ 19 h 23"/>
                  <a:gd name="T18" fmla="*/ 13 w 15"/>
                  <a:gd name="T19" fmla="*/ 18 h 23"/>
                  <a:gd name="T20" fmla="*/ 12 w 15"/>
                  <a:gd name="T21" fmla="*/ 18 h 23"/>
                  <a:gd name="T22" fmla="*/ 11 w 15"/>
                  <a:gd name="T23" fmla="*/ 16 h 23"/>
                  <a:gd name="T24" fmla="*/ 8 w 15"/>
                  <a:gd name="T25" fmla="*/ 14 h 23"/>
                  <a:gd name="T26" fmla="*/ 6 w 15"/>
                  <a:gd name="T27" fmla="*/ 9 h 23"/>
                  <a:gd name="T28" fmla="*/ 5 w 15"/>
                  <a:gd name="T29" fmla="*/ 4 h 23"/>
                  <a:gd name="T30" fmla="*/ 2 w 15"/>
                  <a:gd name="T31" fmla="*/ 0 h 23"/>
                  <a:gd name="T32" fmla="*/ 1 w 15"/>
                  <a:gd name="T33" fmla="*/ 2 h 23"/>
                  <a:gd name="T34" fmla="*/ 0 w 15"/>
                  <a:gd name="T35" fmla="*/ 0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5" name="Freeform 847"/>
              <p:cNvSpPr>
                <a:spLocks/>
              </p:cNvSpPr>
              <p:nvPr/>
            </p:nvSpPr>
            <p:spPr bwMode="auto">
              <a:xfrm>
                <a:off x="2024" y="852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6" name="Freeform 848"/>
              <p:cNvSpPr>
                <a:spLocks/>
              </p:cNvSpPr>
              <p:nvPr/>
            </p:nvSpPr>
            <p:spPr bwMode="auto">
              <a:xfrm>
                <a:off x="2006" y="820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0 w 3"/>
                  <a:gd name="T3" fmla="*/ 0 h 8"/>
                  <a:gd name="T4" fmla="*/ 3 w 3"/>
                  <a:gd name="T5" fmla="*/ 8 h 8"/>
                  <a:gd name="T6" fmla="*/ 3 w 3"/>
                  <a:gd name="T7" fmla="*/ 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7" name="Freeform 849"/>
              <p:cNvSpPr>
                <a:spLocks/>
              </p:cNvSpPr>
              <p:nvPr/>
            </p:nvSpPr>
            <p:spPr bwMode="auto">
              <a:xfrm>
                <a:off x="2012" y="826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3 w 4"/>
                  <a:gd name="T3" fmla="*/ 2 h 5"/>
                  <a:gd name="T4" fmla="*/ 0 w 4"/>
                  <a:gd name="T5" fmla="*/ 0 h 5"/>
                  <a:gd name="T6" fmla="*/ 0 w 4"/>
                  <a:gd name="T7" fmla="*/ 2 h 5"/>
                  <a:gd name="T8" fmla="*/ 3 w 4"/>
                  <a:gd name="T9" fmla="*/ 4 h 5"/>
                  <a:gd name="T10" fmla="*/ 4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8" name="Freeform 850"/>
              <p:cNvSpPr>
                <a:spLocks/>
              </p:cNvSpPr>
              <p:nvPr/>
            </p:nvSpPr>
            <p:spPr bwMode="auto">
              <a:xfrm>
                <a:off x="1971" y="746"/>
                <a:ext cx="111" cy="207"/>
              </a:xfrm>
              <a:custGeom>
                <a:avLst/>
                <a:gdLst>
                  <a:gd name="T0" fmla="*/ 3 w 111"/>
                  <a:gd name="T1" fmla="*/ 26 h 207"/>
                  <a:gd name="T2" fmla="*/ 13 w 111"/>
                  <a:gd name="T3" fmla="*/ 57 h 207"/>
                  <a:gd name="T4" fmla="*/ 23 w 111"/>
                  <a:gd name="T5" fmla="*/ 80 h 207"/>
                  <a:gd name="T6" fmla="*/ 30 w 111"/>
                  <a:gd name="T7" fmla="*/ 90 h 207"/>
                  <a:gd name="T8" fmla="*/ 35 w 111"/>
                  <a:gd name="T9" fmla="*/ 100 h 207"/>
                  <a:gd name="T10" fmla="*/ 40 w 111"/>
                  <a:gd name="T11" fmla="*/ 110 h 207"/>
                  <a:gd name="T12" fmla="*/ 45 w 111"/>
                  <a:gd name="T13" fmla="*/ 120 h 207"/>
                  <a:gd name="T14" fmla="*/ 54 w 111"/>
                  <a:gd name="T15" fmla="*/ 134 h 207"/>
                  <a:gd name="T16" fmla="*/ 59 w 111"/>
                  <a:gd name="T17" fmla="*/ 145 h 207"/>
                  <a:gd name="T18" fmla="*/ 65 w 111"/>
                  <a:gd name="T19" fmla="*/ 154 h 207"/>
                  <a:gd name="T20" fmla="*/ 75 w 111"/>
                  <a:gd name="T21" fmla="*/ 171 h 207"/>
                  <a:gd name="T22" fmla="*/ 82 w 111"/>
                  <a:gd name="T23" fmla="*/ 177 h 207"/>
                  <a:gd name="T24" fmla="*/ 80 w 111"/>
                  <a:gd name="T25" fmla="*/ 180 h 207"/>
                  <a:gd name="T26" fmla="*/ 85 w 111"/>
                  <a:gd name="T27" fmla="*/ 186 h 207"/>
                  <a:gd name="T28" fmla="*/ 90 w 111"/>
                  <a:gd name="T29" fmla="*/ 192 h 207"/>
                  <a:gd name="T30" fmla="*/ 90 w 111"/>
                  <a:gd name="T31" fmla="*/ 190 h 207"/>
                  <a:gd name="T32" fmla="*/ 109 w 111"/>
                  <a:gd name="T33" fmla="*/ 205 h 207"/>
                  <a:gd name="T34" fmla="*/ 104 w 111"/>
                  <a:gd name="T35" fmla="*/ 195 h 207"/>
                  <a:gd name="T36" fmla="*/ 102 w 111"/>
                  <a:gd name="T37" fmla="*/ 192 h 207"/>
                  <a:gd name="T38" fmla="*/ 101 w 111"/>
                  <a:gd name="T39" fmla="*/ 192 h 207"/>
                  <a:gd name="T40" fmla="*/ 106 w 111"/>
                  <a:gd name="T41" fmla="*/ 201 h 207"/>
                  <a:gd name="T42" fmla="*/ 96 w 111"/>
                  <a:gd name="T43" fmla="*/ 186 h 207"/>
                  <a:gd name="T44" fmla="*/ 91 w 111"/>
                  <a:gd name="T45" fmla="*/ 177 h 207"/>
                  <a:gd name="T46" fmla="*/ 81 w 111"/>
                  <a:gd name="T47" fmla="*/ 159 h 207"/>
                  <a:gd name="T48" fmla="*/ 70 w 111"/>
                  <a:gd name="T49" fmla="*/ 139 h 207"/>
                  <a:gd name="T50" fmla="*/ 64 w 111"/>
                  <a:gd name="T51" fmla="*/ 126 h 207"/>
                  <a:gd name="T52" fmla="*/ 58 w 111"/>
                  <a:gd name="T53" fmla="*/ 114 h 207"/>
                  <a:gd name="T54" fmla="*/ 54 w 111"/>
                  <a:gd name="T55" fmla="*/ 103 h 207"/>
                  <a:gd name="T56" fmla="*/ 48 w 111"/>
                  <a:gd name="T57" fmla="*/ 94 h 207"/>
                  <a:gd name="T58" fmla="*/ 49 w 111"/>
                  <a:gd name="T59" fmla="*/ 93 h 207"/>
                  <a:gd name="T60" fmla="*/ 43 w 111"/>
                  <a:gd name="T61" fmla="*/ 80 h 207"/>
                  <a:gd name="T62" fmla="*/ 35 w 111"/>
                  <a:gd name="T63" fmla="*/ 69 h 207"/>
                  <a:gd name="T64" fmla="*/ 28 w 111"/>
                  <a:gd name="T65" fmla="*/ 55 h 207"/>
                  <a:gd name="T66" fmla="*/ 23 w 111"/>
                  <a:gd name="T67" fmla="*/ 39 h 207"/>
                  <a:gd name="T68" fmla="*/ 7 w 111"/>
                  <a:gd name="T69" fmla="*/ 0 h 207"/>
                  <a:gd name="T70" fmla="*/ 3 w 111"/>
                  <a:gd name="T71" fmla="*/ 0 h 207"/>
                  <a:gd name="T72" fmla="*/ 0 w 111"/>
                  <a:gd name="T73" fmla="*/ 7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1" h="207">
                    <a:moveTo>
                      <a:pt x="0" y="7"/>
                    </a:moveTo>
                    <a:lnTo>
                      <a:pt x="3" y="26"/>
                    </a:lnTo>
                    <a:lnTo>
                      <a:pt x="8" y="48"/>
                    </a:lnTo>
                    <a:lnTo>
                      <a:pt x="13" y="57"/>
                    </a:lnTo>
                    <a:lnTo>
                      <a:pt x="15" y="67"/>
                    </a:lnTo>
                    <a:lnTo>
                      <a:pt x="23" y="80"/>
                    </a:lnTo>
                    <a:lnTo>
                      <a:pt x="26" y="87"/>
                    </a:lnTo>
                    <a:lnTo>
                      <a:pt x="30" y="90"/>
                    </a:lnTo>
                    <a:lnTo>
                      <a:pt x="31" y="94"/>
                    </a:lnTo>
                    <a:lnTo>
                      <a:pt x="35" y="100"/>
                    </a:lnTo>
                    <a:lnTo>
                      <a:pt x="39" y="105"/>
                    </a:lnTo>
                    <a:lnTo>
                      <a:pt x="40" y="110"/>
                    </a:lnTo>
                    <a:lnTo>
                      <a:pt x="41" y="113"/>
                    </a:lnTo>
                    <a:lnTo>
                      <a:pt x="45" y="120"/>
                    </a:lnTo>
                    <a:lnTo>
                      <a:pt x="49" y="126"/>
                    </a:lnTo>
                    <a:lnTo>
                      <a:pt x="54" y="134"/>
                    </a:lnTo>
                    <a:lnTo>
                      <a:pt x="58" y="140"/>
                    </a:lnTo>
                    <a:lnTo>
                      <a:pt x="59" y="145"/>
                    </a:lnTo>
                    <a:lnTo>
                      <a:pt x="63" y="149"/>
                    </a:lnTo>
                    <a:lnTo>
                      <a:pt x="65" y="154"/>
                    </a:lnTo>
                    <a:lnTo>
                      <a:pt x="68" y="157"/>
                    </a:lnTo>
                    <a:lnTo>
                      <a:pt x="75" y="171"/>
                    </a:lnTo>
                    <a:lnTo>
                      <a:pt x="79" y="176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80" y="180"/>
                    </a:lnTo>
                    <a:lnTo>
                      <a:pt x="82" y="182"/>
                    </a:lnTo>
                    <a:lnTo>
                      <a:pt x="85" y="186"/>
                    </a:lnTo>
                    <a:lnTo>
                      <a:pt x="89" y="192"/>
                    </a:lnTo>
                    <a:lnTo>
                      <a:pt x="90" y="192"/>
                    </a:lnTo>
                    <a:lnTo>
                      <a:pt x="89" y="190"/>
                    </a:lnTo>
                    <a:lnTo>
                      <a:pt x="90" y="190"/>
                    </a:lnTo>
                    <a:lnTo>
                      <a:pt x="95" y="192"/>
                    </a:lnTo>
                    <a:lnTo>
                      <a:pt x="109" y="205"/>
                    </a:lnTo>
                    <a:lnTo>
                      <a:pt x="111" y="207"/>
                    </a:lnTo>
                    <a:lnTo>
                      <a:pt x="104" y="195"/>
                    </a:lnTo>
                    <a:lnTo>
                      <a:pt x="104" y="193"/>
                    </a:lnTo>
                    <a:lnTo>
                      <a:pt x="102" y="192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4" y="195"/>
                    </a:lnTo>
                    <a:lnTo>
                      <a:pt x="106" y="201"/>
                    </a:lnTo>
                    <a:lnTo>
                      <a:pt x="100" y="191"/>
                    </a:lnTo>
                    <a:lnTo>
                      <a:pt x="96" y="186"/>
                    </a:lnTo>
                    <a:lnTo>
                      <a:pt x="94" y="183"/>
                    </a:lnTo>
                    <a:lnTo>
                      <a:pt x="91" y="177"/>
                    </a:lnTo>
                    <a:lnTo>
                      <a:pt x="90" y="172"/>
                    </a:lnTo>
                    <a:lnTo>
                      <a:pt x="81" y="159"/>
                    </a:lnTo>
                    <a:lnTo>
                      <a:pt x="74" y="147"/>
                    </a:lnTo>
                    <a:lnTo>
                      <a:pt x="70" y="139"/>
                    </a:lnTo>
                    <a:lnTo>
                      <a:pt x="69" y="134"/>
                    </a:lnTo>
                    <a:lnTo>
                      <a:pt x="64" y="126"/>
                    </a:lnTo>
                    <a:lnTo>
                      <a:pt x="60" y="121"/>
                    </a:lnTo>
                    <a:lnTo>
                      <a:pt x="58" y="114"/>
                    </a:lnTo>
                    <a:lnTo>
                      <a:pt x="56" y="108"/>
                    </a:lnTo>
                    <a:lnTo>
                      <a:pt x="54" y="103"/>
                    </a:lnTo>
                    <a:lnTo>
                      <a:pt x="50" y="99"/>
                    </a:lnTo>
                    <a:lnTo>
                      <a:pt x="48" y="94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6" y="88"/>
                    </a:lnTo>
                    <a:lnTo>
                      <a:pt x="43" y="80"/>
                    </a:lnTo>
                    <a:lnTo>
                      <a:pt x="39" y="78"/>
                    </a:lnTo>
                    <a:lnTo>
                      <a:pt x="35" y="69"/>
                    </a:lnTo>
                    <a:lnTo>
                      <a:pt x="31" y="62"/>
                    </a:lnTo>
                    <a:lnTo>
                      <a:pt x="28" y="55"/>
                    </a:lnTo>
                    <a:lnTo>
                      <a:pt x="25" y="48"/>
                    </a:lnTo>
                    <a:lnTo>
                      <a:pt x="23" y="39"/>
                    </a:lnTo>
                    <a:lnTo>
                      <a:pt x="19" y="3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29" name="Freeform 851"/>
              <p:cNvSpPr>
                <a:spLocks/>
              </p:cNvSpPr>
              <p:nvPr/>
            </p:nvSpPr>
            <p:spPr bwMode="auto">
              <a:xfrm>
                <a:off x="2072" y="8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0" name="Freeform 852"/>
              <p:cNvSpPr>
                <a:spLocks/>
              </p:cNvSpPr>
              <p:nvPr/>
            </p:nvSpPr>
            <p:spPr bwMode="auto">
              <a:xfrm>
                <a:off x="2076" y="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1" name="Freeform 853"/>
              <p:cNvSpPr>
                <a:spLocks/>
              </p:cNvSpPr>
              <p:nvPr/>
            </p:nvSpPr>
            <p:spPr bwMode="auto">
              <a:xfrm>
                <a:off x="2083" y="8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2" name="Freeform 854"/>
              <p:cNvSpPr>
                <a:spLocks/>
              </p:cNvSpPr>
              <p:nvPr/>
            </p:nvSpPr>
            <p:spPr bwMode="auto">
              <a:xfrm>
                <a:off x="2072" y="860"/>
                <a:ext cx="16" cy="17"/>
              </a:xfrm>
              <a:custGeom>
                <a:avLst/>
                <a:gdLst>
                  <a:gd name="T0" fmla="*/ 16 w 16"/>
                  <a:gd name="T1" fmla="*/ 10 h 17"/>
                  <a:gd name="T2" fmla="*/ 15 w 16"/>
                  <a:gd name="T3" fmla="*/ 10 h 17"/>
                  <a:gd name="T4" fmla="*/ 14 w 16"/>
                  <a:gd name="T5" fmla="*/ 10 h 17"/>
                  <a:gd name="T6" fmla="*/ 12 w 16"/>
                  <a:gd name="T7" fmla="*/ 10 h 17"/>
                  <a:gd name="T8" fmla="*/ 15 w 16"/>
                  <a:gd name="T9" fmla="*/ 7 h 17"/>
                  <a:gd name="T10" fmla="*/ 14 w 16"/>
                  <a:gd name="T11" fmla="*/ 6 h 17"/>
                  <a:gd name="T12" fmla="*/ 11 w 16"/>
                  <a:gd name="T13" fmla="*/ 6 h 17"/>
                  <a:gd name="T14" fmla="*/ 10 w 16"/>
                  <a:gd name="T15" fmla="*/ 6 h 17"/>
                  <a:gd name="T16" fmla="*/ 10 w 16"/>
                  <a:gd name="T17" fmla="*/ 4 h 17"/>
                  <a:gd name="T18" fmla="*/ 10 w 16"/>
                  <a:gd name="T19" fmla="*/ 5 h 17"/>
                  <a:gd name="T20" fmla="*/ 8 w 16"/>
                  <a:gd name="T21" fmla="*/ 6 h 17"/>
                  <a:gd name="T22" fmla="*/ 8 w 16"/>
                  <a:gd name="T23" fmla="*/ 5 h 17"/>
                  <a:gd name="T24" fmla="*/ 10 w 16"/>
                  <a:gd name="T25" fmla="*/ 2 h 17"/>
                  <a:gd name="T26" fmla="*/ 9 w 16"/>
                  <a:gd name="T27" fmla="*/ 1 h 17"/>
                  <a:gd name="T28" fmla="*/ 9 w 16"/>
                  <a:gd name="T29" fmla="*/ 1 h 17"/>
                  <a:gd name="T30" fmla="*/ 8 w 16"/>
                  <a:gd name="T31" fmla="*/ 4 h 17"/>
                  <a:gd name="T32" fmla="*/ 5 w 16"/>
                  <a:gd name="T33" fmla="*/ 5 h 17"/>
                  <a:gd name="T34" fmla="*/ 6 w 16"/>
                  <a:gd name="T35" fmla="*/ 1 h 17"/>
                  <a:gd name="T36" fmla="*/ 4 w 16"/>
                  <a:gd name="T37" fmla="*/ 4 h 17"/>
                  <a:gd name="T38" fmla="*/ 4 w 16"/>
                  <a:gd name="T39" fmla="*/ 4 h 17"/>
                  <a:gd name="T40" fmla="*/ 1 w 16"/>
                  <a:gd name="T41" fmla="*/ 6 h 17"/>
                  <a:gd name="T42" fmla="*/ 1 w 16"/>
                  <a:gd name="T43" fmla="*/ 7 h 17"/>
                  <a:gd name="T44" fmla="*/ 1 w 16"/>
                  <a:gd name="T45" fmla="*/ 7 h 17"/>
                  <a:gd name="T46" fmla="*/ 3 w 16"/>
                  <a:gd name="T47" fmla="*/ 7 h 17"/>
                  <a:gd name="T48" fmla="*/ 4 w 16"/>
                  <a:gd name="T49" fmla="*/ 4 h 17"/>
                  <a:gd name="T50" fmla="*/ 5 w 16"/>
                  <a:gd name="T51" fmla="*/ 5 h 17"/>
                  <a:gd name="T52" fmla="*/ 1 w 16"/>
                  <a:gd name="T53" fmla="*/ 9 h 17"/>
                  <a:gd name="T54" fmla="*/ 3 w 16"/>
                  <a:gd name="T55" fmla="*/ 10 h 17"/>
                  <a:gd name="T56" fmla="*/ 0 w 16"/>
                  <a:gd name="T57" fmla="*/ 12 h 17"/>
                  <a:gd name="T58" fmla="*/ 1 w 16"/>
                  <a:gd name="T59" fmla="*/ 11 h 17"/>
                  <a:gd name="T60" fmla="*/ 4 w 16"/>
                  <a:gd name="T61" fmla="*/ 10 h 17"/>
                  <a:gd name="T62" fmla="*/ 3 w 16"/>
                  <a:gd name="T63" fmla="*/ 11 h 17"/>
                  <a:gd name="T64" fmla="*/ 4 w 16"/>
                  <a:gd name="T65" fmla="*/ 12 h 17"/>
                  <a:gd name="T66" fmla="*/ 4 w 16"/>
                  <a:gd name="T67" fmla="*/ 12 h 17"/>
                  <a:gd name="T68" fmla="*/ 3 w 16"/>
                  <a:gd name="T69" fmla="*/ 15 h 17"/>
                  <a:gd name="T70" fmla="*/ 4 w 16"/>
                  <a:gd name="T71" fmla="*/ 15 h 17"/>
                  <a:gd name="T72" fmla="*/ 4 w 16"/>
                  <a:gd name="T73" fmla="*/ 15 h 17"/>
                  <a:gd name="T74" fmla="*/ 6 w 16"/>
                  <a:gd name="T75" fmla="*/ 15 h 17"/>
                  <a:gd name="T76" fmla="*/ 9 w 16"/>
                  <a:gd name="T77" fmla="*/ 14 h 17"/>
                  <a:gd name="T78" fmla="*/ 9 w 16"/>
                  <a:gd name="T79" fmla="*/ 16 h 17"/>
                  <a:gd name="T80" fmla="*/ 16 w 16"/>
                  <a:gd name="T81" fmla="*/ 9 h 1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" h="17">
                    <a:moveTo>
                      <a:pt x="16" y="9"/>
                    </a:moveTo>
                    <a:lnTo>
                      <a:pt x="16" y="10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3" name="Freeform 855"/>
              <p:cNvSpPr>
                <a:spLocks/>
              </p:cNvSpPr>
              <p:nvPr/>
            </p:nvSpPr>
            <p:spPr bwMode="auto">
              <a:xfrm>
                <a:off x="2081" y="85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4" name="Freeform 856"/>
              <p:cNvSpPr>
                <a:spLocks/>
              </p:cNvSpPr>
              <p:nvPr/>
            </p:nvSpPr>
            <p:spPr bwMode="auto">
              <a:xfrm>
                <a:off x="2077" y="885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5" name="Freeform 857"/>
              <p:cNvSpPr>
                <a:spLocks/>
              </p:cNvSpPr>
              <p:nvPr/>
            </p:nvSpPr>
            <p:spPr bwMode="auto">
              <a:xfrm>
                <a:off x="2072" y="8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6" name="Freeform 858"/>
              <p:cNvSpPr>
                <a:spLocks/>
              </p:cNvSpPr>
              <p:nvPr/>
            </p:nvSpPr>
            <p:spPr bwMode="auto">
              <a:xfrm>
                <a:off x="2086" y="877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7" name="Freeform 859"/>
              <p:cNvSpPr>
                <a:spLocks/>
              </p:cNvSpPr>
              <p:nvPr/>
            </p:nvSpPr>
            <p:spPr bwMode="auto">
              <a:xfrm>
                <a:off x="2089" y="8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8" name="Freeform 860"/>
              <p:cNvSpPr>
                <a:spLocks/>
              </p:cNvSpPr>
              <p:nvPr/>
            </p:nvSpPr>
            <p:spPr bwMode="auto">
              <a:xfrm>
                <a:off x="2088" y="87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  <a:gd name="T6" fmla="*/ 1 w 3"/>
                  <a:gd name="T7" fmla="*/ 1 h 2"/>
                  <a:gd name="T8" fmla="*/ 0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39" name="Freeform 861"/>
              <p:cNvSpPr>
                <a:spLocks/>
              </p:cNvSpPr>
              <p:nvPr/>
            </p:nvSpPr>
            <p:spPr bwMode="auto">
              <a:xfrm>
                <a:off x="2091" y="8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0" name="Freeform 862"/>
              <p:cNvSpPr>
                <a:spLocks/>
              </p:cNvSpPr>
              <p:nvPr/>
            </p:nvSpPr>
            <p:spPr bwMode="auto">
              <a:xfrm>
                <a:off x="2091" y="87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1" name="Freeform 863"/>
              <p:cNvSpPr>
                <a:spLocks/>
              </p:cNvSpPr>
              <p:nvPr/>
            </p:nvSpPr>
            <p:spPr bwMode="auto">
              <a:xfrm>
                <a:off x="2093" y="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2" name="Freeform 864"/>
              <p:cNvSpPr>
                <a:spLocks/>
              </p:cNvSpPr>
              <p:nvPr/>
            </p:nvSpPr>
            <p:spPr bwMode="auto">
              <a:xfrm>
                <a:off x="2080" y="870"/>
                <a:ext cx="14" cy="17"/>
              </a:xfrm>
              <a:custGeom>
                <a:avLst/>
                <a:gdLst>
                  <a:gd name="T0" fmla="*/ 3 w 14"/>
                  <a:gd name="T1" fmla="*/ 6 h 17"/>
                  <a:gd name="T2" fmla="*/ 0 w 14"/>
                  <a:gd name="T3" fmla="*/ 12 h 17"/>
                  <a:gd name="T4" fmla="*/ 1 w 14"/>
                  <a:gd name="T5" fmla="*/ 11 h 17"/>
                  <a:gd name="T6" fmla="*/ 1 w 14"/>
                  <a:gd name="T7" fmla="*/ 12 h 17"/>
                  <a:gd name="T8" fmla="*/ 3 w 14"/>
                  <a:gd name="T9" fmla="*/ 11 h 17"/>
                  <a:gd name="T10" fmla="*/ 2 w 14"/>
                  <a:gd name="T11" fmla="*/ 12 h 17"/>
                  <a:gd name="T12" fmla="*/ 3 w 14"/>
                  <a:gd name="T13" fmla="*/ 11 h 17"/>
                  <a:gd name="T14" fmla="*/ 2 w 14"/>
                  <a:gd name="T15" fmla="*/ 13 h 17"/>
                  <a:gd name="T16" fmla="*/ 2 w 14"/>
                  <a:gd name="T17" fmla="*/ 15 h 17"/>
                  <a:gd name="T18" fmla="*/ 3 w 14"/>
                  <a:gd name="T19" fmla="*/ 15 h 17"/>
                  <a:gd name="T20" fmla="*/ 3 w 14"/>
                  <a:gd name="T21" fmla="*/ 16 h 17"/>
                  <a:gd name="T22" fmla="*/ 6 w 14"/>
                  <a:gd name="T23" fmla="*/ 15 h 17"/>
                  <a:gd name="T24" fmla="*/ 3 w 14"/>
                  <a:gd name="T25" fmla="*/ 17 h 17"/>
                  <a:gd name="T26" fmla="*/ 4 w 14"/>
                  <a:gd name="T27" fmla="*/ 16 h 17"/>
                  <a:gd name="T28" fmla="*/ 4 w 14"/>
                  <a:gd name="T29" fmla="*/ 17 h 17"/>
                  <a:gd name="T30" fmla="*/ 4 w 14"/>
                  <a:gd name="T31" fmla="*/ 16 h 17"/>
                  <a:gd name="T32" fmla="*/ 8 w 14"/>
                  <a:gd name="T33" fmla="*/ 13 h 17"/>
                  <a:gd name="T34" fmla="*/ 13 w 14"/>
                  <a:gd name="T35" fmla="*/ 10 h 17"/>
                  <a:gd name="T36" fmla="*/ 13 w 14"/>
                  <a:gd name="T37" fmla="*/ 9 h 17"/>
                  <a:gd name="T38" fmla="*/ 12 w 14"/>
                  <a:gd name="T39" fmla="*/ 10 h 17"/>
                  <a:gd name="T40" fmla="*/ 11 w 14"/>
                  <a:gd name="T41" fmla="*/ 10 h 17"/>
                  <a:gd name="T42" fmla="*/ 11 w 14"/>
                  <a:gd name="T43" fmla="*/ 11 h 17"/>
                  <a:gd name="T44" fmla="*/ 12 w 14"/>
                  <a:gd name="T45" fmla="*/ 9 h 17"/>
                  <a:gd name="T46" fmla="*/ 12 w 14"/>
                  <a:gd name="T47" fmla="*/ 7 h 17"/>
                  <a:gd name="T48" fmla="*/ 11 w 14"/>
                  <a:gd name="T49" fmla="*/ 7 h 17"/>
                  <a:gd name="T50" fmla="*/ 12 w 14"/>
                  <a:gd name="T51" fmla="*/ 6 h 17"/>
                  <a:gd name="T52" fmla="*/ 11 w 14"/>
                  <a:gd name="T53" fmla="*/ 6 h 17"/>
                  <a:gd name="T54" fmla="*/ 13 w 14"/>
                  <a:gd name="T55" fmla="*/ 2 h 17"/>
                  <a:gd name="T56" fmla="*/ 12 w 14"/>
                  <a:gd name="T57" fmla="*/ 2 h 17"/>
                  <a:gd name="T58" fmla="*/ 13 w 14"/>
                  <a:gd name="T59" fmla="*/ 1 h 17"/>
                  <a:gd name="T60" fmla="*/ 14 w 14"/>
                  <a:gd name="T61" fmla="*/ 0 h 17"/>
                  <a:gd name="T62" fmla="*/ 13 w 14"/>
                  <a:gd name="T63" fmla="*/ 1 h 17"/>
                  <a:gd name="T64" fmla="*/ 13 w 14"/>
                  <a:gd name="T65" fmla="*/ 0 h 17"/>
                  <a:gd name="T66" fmla="*/ 12 w 14"/>
                  <a:gd name="T67" fmla="*/ 1 h 17"/>
                  <a:gd name="T68" fmla="*/ 12 w 14"/>
                  <a:gd name="T69" fmla="*/ 0 h 17"/>
                  <a:gd name="T70" fmla="*/ 11 w 14"/>
                  <a:gd name="T71" fmla="*/ 0 h 17"/>
                  <a:gd name="T72" fmla="*/ 9 w 14"/>
                  <a:gd name="T73" fmla="*/ 0 h 17"/>
                  <a:gd name="T74" fmla="*/ 8 w 14"/>
                  <a:gd name="T75" fmla="*/ 1 h 17"/>
                  <a:gd name="T76" fmla="*/ 3 w 14"/>
                  <a:gd name="T77" fmla="*/ 6 h 1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4" h="17">
                    <a:moveTo>
                      <a:pt x="3" y="6"/>
                    </a:moveTo>
                    <a:lnTo>
                      <a:pt x="0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6" y="15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8" y="13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3" name="Freeform 865"/>
              <p:cNvSpPr>
                <a:spLocks/>
              </p:cNvSpPr>
              <p:nvPr/>
            </p:nvSpPr>
            <p:spPr bwMode="auto">
              <a:xfrm>
                <a:off x="2053" y="88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2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4" name="Freeform 866"/>
              <p:cNvSpPr>
                <a:spLocks/>
              </p:cNvSpPr>
              <p:nvPr/>
            </p:nvSpPr>
            <p:spPr bwMode="auto">
              <a:xfrm>
                <a:off x="2058" y="8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5" name="Freeform 867"/>
              <p:cNvSpPr>
                <a:spLocks/>
              </p:cNvSpPr>
              <p:nvPr/>
            </p:nvSpPr>
            <p:spPr bwMode="auto">
              <a:xfrm>
                <a:off x="2051" y="871"/>
                <a:ext cx="27" cy="30"/>
              </a:xfrm>
              <a:custGeom>
                <a:avLst/>
                <a:gdLst>
                  <a:gd name="T0" fmla="*/ 25 w 27"/>
                  <a:gd name="T1" fmla="*/ 24 h 30"/>
                  <a:gd name="T2" fmla="*/ 26 w 27"/>
                  <a:gd name="T3" fmla="*/ 20 h 30"/>
                  <a:gd name="T4" fmla="*/ 24 w 27"/>
                  <a:gd name="T5" fmla="*/ 20 h 30"/>
                  <a:gd name="T6" fmla="*/ 22 w 27"/>
                  <a:gd name="T7" fmla="*/ 19 h 30"/>
                  <a:gd name="T8" fmla="*/ 24 w 27"/>
                  <a:gd name="T9" fmla="*/ 17 h 30"/>
                  <a:gd name="T10" fmla="*/ 22 w 27"/>
                  <a:gd name="T11" fmla="*/ 17 h 30"/>
                  <a:gd name="T12" fmla="*/ 21 w 27"/>
                  <a:gd name="T13" fmla="*/ 15 h 30"/>
                  <a:gd name="T14" fmla="*/ 20 w 27"/>
                  <a:gd name="T15" fmla="*/ 14 h 30"/>
                  <a:gd name="T16" fmla="*/ 17 w 27"/>
                  <a:gd name="T17" fmla="*/ 14 h 30"/>
                  <a:gd name="T18" fmla="*/ 16 w 27"/>
                  <a:gd name="T19" fmla="*/ 12 h 30"/>
                  <a:gd name="T20" fmla="*/ 15 w 27"/>
                  <a:gd name="T21" fmla="*/ 12 h 30"/>
                  <a:gd name="T22" fmla="*/ 17 w 27"/>
                  <a:gd name="T23" fmla="*/ 12 h 30"/>
                  <a:gd name="T24" fmla="*/ 16 w 27"/>
                  <a:gd name="T25" fmla="*/ 10 h 30"/>
                  <a:gd name="T26" fmla="*/ 12 w 27"/>
                  <a:gd name="T27" fmla="*/ 10 h 30"/>
                  <a:gd name="T28" fmla="*/ 12 w 27"/>
                  <a:gd name="T29" fmla="*/ 9 h 30"/>
                  <a:gd name="T30" fmla="*/ 11 w 27"/>
                  <a:gd name="T31" fmla="*/ 9 h 30"/>
                  <a:gd name="T32" fmla="*/ 12 w 27"/>
                  <a:gd name="T33" fmla="*/ 6 h 30"/>
                  <a:gd name="T34" fmla="*/ 12 w 27"/>
                  <a:gd name="T35" fmla="*/ 5 h 30"/>
                  <a:gd name="T36" fmla="*/ 11 w 27"/>
                  <a:gd name="T37" fmla="*/ 3 h 30"/>
                  <a:gd name="T38" fmla="*/ 10 w 27"/>
                  <a:gd name="T39" fmla="*/ 1 h 30"/>
                  <a:gd name="T40" fmla="*/ 11 w 27"/>
                  <a:gd name="T41" fmla="*/ 0 h 30"/>
                  <a:gd name="T42" fmla="*/ 9 w 27"/>
                  <a:gd name="T43" fmla="*/ 1 h 30"/>
                  <a:gd name="T44" fmla="*/ 9 w 27"/>
                  <a:gd name="T45" fmla="*/ 3 h 30"/>
                  <a:gd name="T46" fmla="*/ 10 w 27"/>
                  <a:gd name="T47" fmla="*/ 4 h 30"/>
                  <a:gd name="T48" fmla="*/ 9 w 27"/>
                  <a:gd name="T49" fmla="*/ 4 h 30"/>
                  <a:gd name="T50" fmla="*/ 6 w 27"/>
                  <a:gd name="T51" fmla="*/ 5 h 30"/>
                  <a:gd name="T52" fmla="*/ 6 w 27"/>
                  <a:gd name="T53" fmla="*/ 1 h 30"/>
                  <a:gd name="T54" fmla="*/ 5 w 27"/>
                  <a:gd name="T55" fmla="*/ 0 h 30"/>
                  <a:gd name="T56" fmla="*/ 4 w 27"/>
                  <a:gd name="T57" fmla="*/ 3 h 30"/>
                  <a:gd name="T58" fmla="*/ 4 w 27"/>
                  <a:gd name="T59" fmla="*/ 1 h 30"/>
                  <a:gd name="T60" fmla="*/ 4 w 27"/>
                  <a:gd name="T61" fmla="*/ 1 h 30"/>
                  <a:gd name="T62" fmla="*/ 1 w 27"/>
                  <a:gd name="T63" fmla="*/ 3 h 30"/>
                  <a:gd name="T64" fmla="*/ 2 w 27"/>
                  <a:gd name="T65" fmla="*/ 4 h 30"/>
                  <a:gd name="T66" fmla="*/ 0 w 27"/>
                  <a:gd name="T67" fmla="*/ 6 h 30"/>
                  <a:gd name="T68" fmla="*/ 1 w 27"/>
                  <a:gd name="T69" fmla="*/ 5 h 30"/>
                  <a:gd name="T70" fmla="*/ 0 w 27"/>
                  <a:gd name="T71" fmla="*/ 8 h 30"/>
                  <a:gd name="T72" fmla="*/ 2 w 27"/>
                  <a:gd name="T73" fmla="*/ 6 h 30"/>
                  <a:gd name="T74" fmla="*/ 4 w 27"/>
                  <a:gd name="T75" fmla="*/ 3 h 30"/>
                  <a:gd name="T76" fmla="*/ 4 w 27"/>
                  <a:gd name="T77" fmla="*/ 3 h 30"/>
                  <a:gd name="T78" fmla="*/ 5 w 27"/>
                  <a:gd name="T79" fmla="*/ 4 h 30"/>
                  <a:gd name="T80" fmla="*/ 2 w 27"/>
                  <a:gd name="T81" fmla="*/ 8 h 30"/>
                  <a:gd name="T82" fmla="*/ 1 w 27"/>
                  <a:gd name="T83" fmla="*/ 10 h 30"/>
                  <a:gd name="T84" fmla="*/ 4 w 27"/>
                  <a:gd name="T85" fmla="*/ 11 h 30"/>
                  <a:gd name="T86" fmla="*/ 2 w 27"/>
                  <a:gd name="T87" fmla="*/ 14 h 30"/>
                  <a:gd name="T88" fmla="*/ 2 w 27"/>
                  <a:gd name="T89" fmla="*/ 15 h 30"/>
                  <a:gd name="T90" fmla="*/ 4 w 27"/>
                  <a:gd name="T91" fmla="*/ 12 h 30"/>
                  <a:gd name="T92" fmla="*/ 6 w 27"/>
                  <a:gd name="T93" fmla="*/ 12 h 30"/>
                  <a:gd name="T94" fmla="*/ 9 w 27"/>
                  <a:gd name="T95" fmla="*/ 14 h 30"/>
                  <a:gd name="T96" fmla="*/ 6 w 27"/>
                  <a:gd name="T97" fmla="*/ 15 h 30"/>
                  <a:gd name="T98" fmla="*/ 7 w 27"/>
                  <a:gd name="T99" fmla="*/ 17 h 30"/>
                  <a:gd name="T100" fmla="*/ 7 w 27"/>
                  <a:gd name="T101" fmla="*/ 19 h 30"/>
                  <a:gd name="T102" fmla="*/ 9 w 27"/>
                  <a:gd name="T103" fmla="*/ 20 h 30"/>
                  <a:gd name="T104" fmla="*/ 10 w 27"/>
                  <a:gd name="T105" fmla="*/ 22 h 30"/>
                  <a:gd name="T106" fmla="*/ 11 w 27"/>
                  <a:gd name="T107" fmla="*/ 24 h 30"/>
                  <a:gd name="T108" fmla="*/ 15 w 27"/>
                  <a:gd name="T109" fmla="*/ 25 h 30"/>
                  <a:gd name="T110" fmla="*/ 16 w 27"/>
                  <a:gd name="T111" fmla="*/ 26 h 30"/>
                  <a:gd name="T112" fmla="*/ 19 w 27"/>
                  <a:gd name="T113" fmla="*/ 30 h 30"/>
                  <a:gd name="T114" fmla="*/ 24 w 27"/>
                  <a:gd name="T115" fmla="*/ 26 h 30"/>
                  <a:gd name="T116" fmla="*/ 27 w 27"/>
                  <a:gd name="T117" fmla="*/ 22 h 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" h="30">
                    <a:moveTo>
                      <a:pt x="27" y="22"/>
                    </a:moveTo>
                    <a:lnTo>
                      <a:pt x="25" y="24"/>
                    </a:lnTo>
                    <a:lnTo>
                      <a:pt x="25" y="22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14" y="24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9" y="25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6" name="Freeform 868"/>
              <p:cNvSpPr>
                <a:spLocks/>
              </p:cNvSpPr>
              <p:nvPr/>
            </p:nvSpPr>
            <p:spPr bwMode="auto">
              <a:xfrm>
                <a:off x="2058" y="86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7" name="Freeform 869"/>
              <p:cNvSpPr>
                <a:spLocks/>
              </p:cNvSpPr>
              <p:nvPr/>
            </p:nvSpPr>
            <p:spPr bwMode="auto">
              <a:xfrm>
                <a:off x="2071" y="91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8" name="Freeform 870"/>
              <p:cNvSpPr>
                <a:spLocks/>
              </p:cNvSpPr>
              <p:nvPr/>
            </p:nvSpPr>
            <p:spPr bwMode="auto">
              <a:xfrm>
                <a:off x="2055" y="8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49" name="Freeform 871"/>
              <p:cNvSpPr>
                <a:spLocks/>
              </p:cNvSpPr>
              <p:nvPr/>
            </p:nvSpPr>
            <p:spPr bwMode="auto">
              <a:xfrm>
                <a:off x="2081" y="9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0" name="Freeform 872"/>
              <p:cNvSpPr>
                <a:spLocks/>
              </p:cNvSpPr>
              <p:nvPr/>
            </p:nvSpPr>
            <p:spPr bwMode="auto">
              <a:xfrm>
                <a:off x="2084" y="90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1" name="Freeform 873"/>
              <p:cNvSpPr>
                <a:spLocks/>
              </p:cNvSpPr>
              <p:nvPr/>
            </p:nvSpPr>
            <p:spPr bwMode="auto">
              <a:xfrm>
                <a:off x="2082" y="905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  <a:gd name="T10" fmla="*/ 4 w 5"/>
                  <a:gd name="T11" fmla="*/ 1 h 2"/>
                  <a:gd name="T12" fmla="*/ 2 w 5"/>
                  <a:gd name="T13" fmla="*/ 1 h 2"/>
                  <a:gd name="T14" fmla="*/ 2 w 5"/>
                  <a:gd name="T15" fmla="*/ 0 h 2"/>
                  <a:gd name="T16" fmla="*/ 1 w 5"/>
                  <a:gd name="T17" fmla="*/ 0 h 2"/>
                  <a:gd name="T18" fmla="*/ 0 w 5"/>
                  <a:gd name="T19" fmla="*/ 1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2" name="Freeform 874"/>
              <p:cNvSpPr>
                <a:spLocks/>
              </p:cNvSpPr>
              <p:nvPr/>
            </p:nvSpPr>
            <p:spPr bwMode="auto">
              <a:xfrm>
                <a:off x="2087" y="9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3" name="Freeform 875"/>
              <p:cNvSpPr>
                <a:spLocks/>
              </p:cNvSpPr>
              <p:nvPr/>
            </p:nvSpPr>
            <p:spPr bwMode="auto">
              <a:xfrm>
                <a:off x="2088" y="9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4" name="Freeform 876"/>
              <p:cNvSpPr>
                <a:spLocks/>
              </p:cNvSpPr>
              <p:nvPr/>
            </p:nvSpPr>
            <p:spPr bwMode="auto">
              <a:xfrm>
                <a:off x="2072" y="896"/>
                <a:ext cx="21" cy="26"/>
              </a:xfrm>
              <a:custGeom>
                <a:avLst/>
                <a:gdLst>
                  <a:gd name="T0" fmla="*/ 3 w 21"/>
                  <a:gd name="T1" fmla="*/ 5 h 26"/>
                  <a:gd name="T2" fmla="*/ 0 w 21"/>
                  <a:gd name="T3" fmla="*/ 10 h 26"/>
                  <a:gd name="T4" fmla="*/ 0 w 21"/>
                  <a:gd name="T5" fmla="*/ 12 h 26"/>
                  <a:gd name="T6" fmla="*/ 3 w 21"/>
                  <a:gd name="T7" fmla="*/ 12 h 26"/>
                  <a:gd name="T8" fmla="*/ 1 w 21"/>
                  <a:gd name="T9" fmla="*/ 14 h 26"/>
                  <a:gd name="T10" fmla="*/ 3 w 21"/>
                  <a:gd name="T11" fmla="*/ 15 h 26"/>
                  <a:gd name="T12" fmla="*/ 5 w 21"/>
                  <a:gd name="T13" fmla="*/ 15 h 26"/>
                  <a:gd name="T14" fmla="*/ 5 w 21"/>
                  <a:gd name="T15" fmla="*/ 16 h 26"/>
                  <a:gd name="T16" fmla="*/ 6 w 21"/>
                  <a:gd name="T17" fmla="*/ 16 h 26"/>
                  <a:gd name="T18" fmla="*/ 5 w 21"/>
                  <a:gd name="T19" fmla="*/ 19 h 26"/>
                  <a:gd name="T20" fmla="*/ 6 w 21"/>
                  <a:gd name="T21" fmla="*/ 19 h 26"/>
                  <a:gd name="T22" fmla="*/ 6 w 21"/>
                  <a:gd name="T23" fmla="*/ 20 h 26"/>
                  <a:gd name="T24" fmla="*/ 8 w 21"/>
                  <a:gd name="T25" fmla="*/ 21 h 26"/>
                  <a:gd name="T26" fmla="*/ 9 w 21"/>
                  <a:gd name="T27" fmla="*/ 22 h 26"/>
                  <a:gd name="T28" fmla="*/ 9 w 21"/>
                  <a:gd name="T29" fmla="*/ 24 h 26"/>
                  <a:gd name="T30" fmla="*/ 11 w 21"/>
                  <a:gd name="T31" fmla="*/ 24 h 26"/>
                  <a:gd name="T32" fmla="*/ 10 w 21"/>
                  <a:gd name="T33" fmla="*/ 25 h 26"/>
                  <a:gd name="T34" fmla="*/ 10 w 21"/>
                  <a:gd name="T35" fmla="*/ 26 h 26"/>
                  <a:gd name="T36" fmla="*/ 11 w 21"/>
                  <a:gd name="T37" fmla="*/ 26 h 26"/>
                  <a:gd name="T38" fmla="*/ 11 w 21"/>
                  <a:gd name="T39" fmla="*/ 25 h 26"/>
                  <a:gd name="T40" fmla="*/ 12 w 21"/>
                  <a:gd name="T41" fmla="*/ 24 h 26"/>
                  <a:gd name="T42" fmla="*/ 15 w 21"/>
                  <a:gd name="T43" fmla="*/ 22 h 26"/>
                  <a:gd name="T44" fmla="*/ 21 w 21"/>
                  <a:gd name="T45" fmla="*/ 20 h 26"/>
                  <a:gd name="T46" fmla="*/ 21 w 21"/>
                  <a:gd name="T47" fmla="*/ 19 h 26"/>
                  <a:gd name="T48" fmla="*/ 20 w 21"/>
                  <a:gd name="T49" fmla="*/ 19 h 26"/>
                  <a:gd name="T50" fmla="*/ 20 w 21"/>
                  <a:gd name="T51" fmla="*/ 20 h 26"/>
                  <a:gd name="T52" fmla="*/ 20 w 21"/>
                  <a:gd name="T53" fmla="*/ 21 h 26"/>
                  <a:gd name="T54" fmla="*/ 19 w 21"/>
                  <a:gd name="T55" fmla="*/ 20 h 26"/>
                  <a:gd name="T56" fmla="*/ 17 w 21"/>
                  <a:gd name="T57" fmla="*/ 20 h 26"/>
                  <a:gd name="T58" fmla="*/ 19 w 21"/>
                  <a:gd name="T59" fmla="*/ 17 h 26"/>
                  <a:gd name="T60" fmla="*/ 17 w 21"/>
                  <a:gd name="T61" fmla="*/ 16 h 26"/>
                  <a:gd name="T62" fmla="*/ 16 w 21"/>
                  <a:gd name="T63" fmla="*/ 15 h 26"/>
                  <a:gd name="T64" fmla="*/ 16 w 21"/>
                  <a:gd name="T65" fmla="*/ 14 h 26"/>
                  <a:gd name="T66" fmla="*/ 17 w 21"/>
                  <a:gd name="T67" fmla="*/ 12 h 26"/>
                  <a:gd name="T68" fmla="*/ 16 w 21"/>
                  <a:gd name="T69" fmla="*/ 12 h 26"/>
                  <a:gd name="T70" fmla="*/ 15 w 21"/>
                  <a:gd name="T71" fmla="*/ 11 h 26"/>
                  <a:gd name="T72" fmla="*/ 17 w 21"/>
                  <a:gd name="T73" fmla="*/ 7 h 26"/>
                  <a:gd name="T74" fmla="*/ 16 w 21"/>
                  <a:gd name="T75" fmla="*/ 7 h 26"/>
                  <a:gd name="T76" fmla="*/ 17 w 21"/>
                  <a:gd name="T77" fmla="*/ 6 h 26"/>
                  <a:gd name="T78" fmla="*/ 17 w 21"/>
                  <a:gd name="T79" fmla="*/ 5 h 26"/>
                  <a:gd name="T80" fmla="*/ 16 w 21"/>
                  <a:gd name="T81" fmla="*/ 5 h 26"/>
                  <a:gd name="T82" fmla="*/ 15 w 21"/>
                  <a:gd name="T83" fmla="*/ 5 h 26"/>
                  <a:gd name="T84" fmla="*/ 15 w 21"/>
                  <a:gd name="T85" fmla="*/ 4 h 26"/>
                  <a:gd name="T86" fmla="*/ 15 w 21"/>
                  <a:gd name="T87" fmla="*/ 2 h 26"/>
                  <a:gd name="T88" fmla="*/ 14 w 21"/>
                  <a:gd name="T89" fmla="*/ 4 h 26"/>
                  <a:gd name="T90" fmla="*/ 12 w 21"/>
                  <a:gd name="T91" fmla="*/ 2 h 26"/>
                  <a:gd name="T92" fmla="*/ 12 w 21"/>
                  <a:gd name="T93" fmla="*/ 1 h 26"/>
                  <a:gd name="T94" fmla="*/ 11 w 21"/>
                  <a:gd name="T95" fmla="*/ 1 h 26"/>
                  <a:gd name="T96" fmla="*/ 10 w 21"/>
                  <a:gd name="T97" fmla="*/ 0 h 26"/>
                  <a:gd name="T98" fmla="*/ 8 w 21"/>
                  <a:gd name="T99" fmla="*/ 0 h 26"/>
                  <a:gd name="T100" fmla="*/ 4 w 21"/>
                  <a:gd name="T101" fmla="*/ 2 h 26"/>
                  <a:gd name="T102" fmla="*/ 3 w 21"/>
                  <a:gd name="T103" fmla="*/ 5 h 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1" h="26">
                    <a:moveTo>
                      <a:pt x="3" y="5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5" y="22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9" y="17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5" name="Freeform 877"/>
              <p:cNvSpPr>
                <a:spLocks/>
              </p:cNvSpPr>
              <p:nvPr/>
            </p:nvSpPr>
            <p:spPr bwMode="auto">
              <a:xfrm>
                <a:off x="1979" y="7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6" name="Freeform 878"/>
              <p:cNvSpPr>
                <a:spLocks/>
              </p:cNvSpPr>
              <p:nvPr/>
            </p:nvSpPr>
            <p:spPr bwMode="auto">
              <a:xfrm>
                <a:off x="1984" y="7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7" name="Freeform 879"/>
              <p:cNvSpPr>
                <a:spLocks/>
              </p:cNvSpPr>
              <p:nvPr/>
            </p:nvSpPr>
            <p:spPr bwMode="auto">
              <a:xfrm>
                <a:off x="1994" y="7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8" name="Freeform 880"/>
              <p:cNvSpPr>
                <a:spLocks/>
              </p:cNvSpPr>
              <p:nvPr/>
            </p:nvSpPr>
            <p:spPr bwMode="auto">
              <a:xfrm>
                <a:off x="1979" y="732"/>
                <a:ext cx="21" cy="33"/>
              </a:xfrm>
              <a:custGeom>
                <a:avLst/>
                <a:gdLst>
                  <a:gd name="T0" fmla="*/ 20 w 21"/>
                  <a:gd name="T1" fmla="*/ 30 h 33"/>
                  <a:gd name="T2" fmla="*/ 21 w 21"/>
                  <a:gd name="T3" fmla="*/ 27 h 33"/>
                  <a:gd name="T4" fmla="*/ 18 w 21"/>
                  <a:gd name="T5" fmla="*/ 26 h 33"/>
                  <a:gd name="T6" fmla="*/ 18 w 21"/>
                  <a:gd name="T7" fmla="*/ 25 h 33"/>
                  <a:gd name="T8" fmla="*/ 20 w 21"/>
                  <a:gd name="T9" fmla="*/ 24 h 33"/>
                  <a:gd name="T10" fmla="*/ 18 w 21"/>
                  <a:gd name="T11" fmla="*/ 21 h 33"/>
                  <a:gd name="T12" fmla="*/ 16 w 21"/>
                  <a:gd name="T13" fmla="*/ 19 h 33"/>
                  <a:gd name="T14" fmla="*/ 14 w 21"/>
                  <a:gd name="T15" fmla="*/ 17 h 33"/>
                  <a:gd name="T16" fmla="*/ 12 w 21"/>
                  <a:gd name="T17" fmla="*/ 16 h 33"/>
                  <a:gd name="T18" fmla="*/ 15 w 21"/>
                  <a:gd name="T19" fmla="*/ 16 h 33"/>
                  <a:gd name="T20" fmla="*/ 14 w 21"/>
                  <a:gd name="T21" fmla="*/ 12 h 33"/>
                  <a:gd name="T22" fmla="*/ 11 w 21"/>
                  <a:gd name="T23" fmla="*/ 12 h 33"/>
                  <a:gd name="T24" fmla="*/ 11 w 21"/>
                  <a:gd name="T25" fmla="*/ 11 h 33"/>
                  <a:gd name="T26" fmla="*/ 11 w 21"/>
                  <a:gd name="T27" fmla="*/ 11 h 33"/>
                  <a:gd name="T28" fmla="*/ 11 w 21"/>
                  <a:gd name="T29" fmla="*/ 11 h 33"/>
                  <a:gd name="T30" fmla="*/ 14 w 21"/>
                  <a:gd name="T31" fmla="*/ 9 h 33"/>
                  <a:gd name="T32" fmla="*/ 12 w 21"/>
                  <a:gd name="T33" fmla="*/ 5 h 33"/>
                  <a:gd name="T34" fmla="*/ 11 w 21"/>
                  <a:gd name="T35" fmla="*/ 4 h 33"/>
                  <a:gd name="T36" fmla="*/ 12 w 21"/>
                  <a:gd name="T37" fmla="*/ 2 h 33"/>
                  <a:gd name="T38" fmla="*/ 9 w 21"/>
                  <a:gd name="T39" fmla="*/ 4 h 33"/>
                  <a:gd name="T40" fmla="*/ 10 w 21"/>
                  <a:gd name="T41" fmla="*/ 5 h 33"/>
                  <a:gd name="T42" fmla="*/ 11 w 21"/>
                  <a:gd name="T43" fmla="*/ 6 h 33"/>
                  <a:gd name="T44" fmla="*/ 10 w 21"/>
                  <a:gd name="T45" fmla="*/ 6 h 33"/>
                  <a:gd name="T46" fmla="*/ 6 w 21"/>
                  <a:gd name="T47" fmla="*/ 5 h 33"/>
                  <a:gd name="T48" fmla="*/ 9 w 21"/>
                  <a:gd name="T49" fmla="*/ 2 h 33"/>
                  <a:gd name="T50" fmla="*/ 7 w 21"/>
                  <a:gd name="T51" fmla="*/ 1 h 33"/>
                  <a:gd name="T52" fmla="*/ 7 w 21"/>
                  <a:gd name="T53" fmla="*/ 1 h 33"/>
                  <a:gd name="T54" fmla="*/ 7 w 21"/>
                  <a:gd name="T55" fmla="*/ 1 h 33"/>
                  <a:gd name="T56" fmla="*/ 6 w 21"/>
                  <a:gd name="T57" fmla="*/ 1 h 33"/>
                  <a:gd name="T58" fmla="*/ 4 w 21"/>
                  <a:gd name="T59" fmla="*/ 1 h 33"/>
                  <a:gd name="T60" fmla="*/ 2 w 21"/>
                  <a:gd name="T61" fmla="*/ 4 h 33"/>
                  <a:gd name="T62" fmla="*/ 0 w 21"/>
                  <a:gd name="T63" fmla="*/ 4 h 33"/>
                  <a:gd name="T64" fmla="*/ 1 w 21"/>
                  <a:gd name="T65" fmla="*/ 5 h 33"/>
                  <a:gd name="T66" fmla="*/ 2 w 21"/>
                  <a:gd name="T67" fmla="*/ 4 h 33"/>
                  <a:gd name="T68" fmla="*/ 1 w 21"/>
                  <a:gd name="T69" fmla="*/ 6 h 33"/>
                  <a:gd name="T70" fmla="*/ 4 w 21"/>
                  <a:gd name="T71" fmla="*/ 5 h 33"/>
                  <a:gd name="T72" fmla="*/ 6 w 21"/>
                  <a:gd name="T73" fmla="*/ 2 h 33"/>
                  <a:gd name="T74" fmla="*/ 5 w 21"/>
                  <a:gd name="T75" fmla="*/ 6 h 33"/>
                  <a:gd name="T76" fmla="*/ 1 w 21"/>
                  <a:gd name="T77" fmla="*/ 7 h 33"/>
                  <a:gd name="T78" fmla="*/ 1 w 21"/>
                  <a:gd name="T79" fmla="*/ 10 h 33"/>
                  <a:gd name="T80" fmla="*/ 2 w 21"/>
                  <a:gd name="T81" fmla="*/ 12 h 33"/>
                  <a:gd name="T82" fmla="*/ 0 w 21"/>
                  <a:gd name="T83" fmla="*/ 12 h 33"/>
                  <a:gd name="T84" fmla="*/ 1 w 21"/>
                  <a:gd name="T85" fmla="*/ 14 h 33"/>
                  <a:gd name="T86" fmla="*/ 2 w 21"/>
                  <a:gd name="T87" fmla="*/ 12 h 33"/>
                  <a:gd name="T88" fmla="*/ 4 w 21"/>
                  <a:gd name="T89" fmla="*/ 12 h 33"/>
                  <a:gd name="T90" fmla="*/ 6 w 21"/>
                  <a:gd name="T91" fmla="*/ 14 h 33"/>
                  <a:gd name="T92" fmla="*/ 5 w 21"/>
                  <a:gd name="T93" fmla="*/ 15 h 33"/>
                  <a:gd name="T94" fmla="*/ 4 w 21"/>
                  <a:gd name="T95" fmla="*/ 16 h 33"/>
                  <a:gd name="T96" fmla="*/ 4 w 21"/>
                  <a:gd name="T97" fmla="*/ 19 h 33"/>
                  <a:gd name="T98" fmla="*/ 4 w 21"/>
                  <a:gd name="T99" fmla="*/ 20 h 33"/>
                  <a:gd name="T100" fmla="*/ 2 w 21"/>
                  <a:gd name="T101" fmla="*/ 21 h 33"/>
                  <a:gd name="T102" fmla="*/ 5 w 21"/>
                  <a:gd name="T103" fmla="*/ 21 h 33"/>
                  <a:gd name="T104" fmla="*/ 5 w 21"/>
                  <a:gd name="T105" fmla="*/ 24 h 33"/>
                  <a:gd name="T106" fmla="*/ 6 w 21"/>
                  <a:gd name="T107" fmla="*/ 25 h 33"/>
                  <a:gd name="T108" fmla="*/ 9 w 21"/>
                  <a:gd name="T109" fmla="*/ 26 h 33"/>
                  <a:gd name="T110" fmla="*/ 9 w 21"/>
                  <a:gd name="T111" fmla="*/ 27 h 33"/>
                  <a:gd name="T112" fmla="*/ 9 w 21"/>
                  <a:gd name="T113" fmla="*/ 30 h 33"/>
                  <a:gd name="T114" fmla="*/ 12 w 21"/>
                  <a:gd name="T115" fmla="*/ 28 h 33"/>
                  <a:gd name="T116" fmla="*/ 17 w 21"/>
                  <a:gd name="T117" fmla="*/ 32 h 33"/>
                  <a:gd name="T118" fmla="*/ 21 w 21"/>
                  <a:gd name="T119" fmla="*/ 30 h 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" h="33">
                    <a:moveTo>
                      <a:pt x="21" y="30"/>
                    </a:moveTo>
                    <a:lnTo>
                      <a:pt x="20" y="30"/>
                    </a:lnTo>
                    <a:lnTo>
                      <a:pt x="20" y="28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19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9" y="26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1" y="33"/>
                    </a:lnTo>
                    <a:lnTo>
                      <a:pt x="17" y="32"/>
                    </a:lnTo>
                    <a:lnTo>
                      <a:pt x="20" y="31"/>
                    </a:lnTo>
                    <a:lnTo>
                      <a:pt x="2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59" name="Freeform 881"/>
              <p:cNvSpPr>
                <a:spLocks/>
              </p:cNvSpPr>
              <p:nvPr/>
            </p:nvSpPr>
            <p:spPr bwMode="auto">
              <a:xfrm>
                <a:off x="1988" y="77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0" name="Freeform 882"/>
              <p:cNvSpPr>
                <a:spLocks/>
              </p:cNvSpPr>
              <p:nvPr/>
            </p:nvSpPr>
            <p:spPr bwMode="auto">
              <a:xfrm>
                <a:off x="1979" y="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1" name="Freeform 883"/>
              <p:cNvSpPr>
                <a:spLocks/>
              </p:cNvSpPr>
              <p:nvPr/>
            </p:nvSpPr>
            <p:spPr bwMode="auto">
              <a:xfrm>
                <a:off x="1999" y="7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2" name="Freeform 884"/>
              <p:cNvSpPr>
                <a:spLocks/>
              </p:cNvSpPr>
              <p:nvPr/>
            </p:nvSpPr>
            <p:spPr bwMode="auto">
              <a:xfrm>
                <a:off x="2002" y="77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3" name="Freeform 885"/>
              <p:cNvSpPr>
                <a:spLocks/>
              </p:cNvSpPr>
              <p:nvPr/>
            </p:nvSpPr>
            <p:spPr bwMode="auto">
              <a:xfrm>
                <a:off x="2001" y="773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2 h 4"/>
                  <a:gd name="T4" fmla="*/ 1 w 4"/>
                  <a:gd name="T5" fmla="*/ 2 h 4"/>
                  <a:gd name="T6" fmla="*/ 3 w 4"/>
                  <a:gd name="T7" fmla="*/ 4 h 4"/>
                  <a:gd name="T8" fmla="*/ 4 w 4"/>
                  <a:gd name="T9" fmla="*/ 2 h 4"/>
                  <a:gd name="T10" fmla="*/ 3 w 4"/>
                  <a:gd name="T11" fmla="*/ 2 h 4"/>
                  <a:gd name="T12" fmla="*/ 1 w 4"/>
                  <a:gd name="T13" fmla="*/ 2 h 4"/>
                  <a:gd name="T14" fmla="*/ 1 w 4"/>
                  <a:gd name="T15" fmla="*/ 1 h 4"/>
                  <a:gd name="T16" fmla="*/ 3 w 4"/>
                  <a:gd name="T17" fmla="*/ 1 h 4"/>
                  <a:gd name="T18" fmla="*/ 3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4" name="Freeform 886"/>
              <p:cNvSpPr>
                <a:spLocks/>
              </p:cNvSpPr>
              <p:nvPr/>
            </p:nvSpPr>
            <p:spPr bwMode="auto">
              <a:xfrm>
                <a:off x="2005" y="7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5" name="Freeform 887"/>
              <p:cNvSpPr>
                <a:spLocks/>
              </p:cNvSpPr>
              <p:nvPr/>
            </p:nvSpPr>
            <p:spPr bwMode="auto">
              <a:xfrm>
                <a:off x="2005" y="7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6" name="Freeform 888"/>
              <p:cNvSpPr>
                <a:spLocks/>
              </p:cNvSpPr>
              <p:nvPr/>
            </p:nvSpPr>
            <p:spPr bwMode="auto">
              <a:xfrm>
                <a:off x="2007" y="77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7" name="Freeform 889"/>
              <p:cNvSpPr>
                <a:spLocks/>
              </p:cNvSpPr>
              <p:nvPr/>
            </p:nvSpPr>
            <p:spPr bwMode="auto">
              <a:xfrm>
                <a:off x="1990" y="764"/>
                <a:ext cx="20" cy="26"/>
              </a:xfrm>
              <a:custGeom>
                <a:avLst/>
                <a:gdLst>
                  <a:gd name="T0" fmla="*/ 4 w 20"/>
                  <a:gd name="T1" fmla="*/ 4 h 26"/>
                  <a:gd name="T2" fmla="*/ 1 w 20"/>
                  <a:gd name="T3" fmla="*/ 8 h 26"/>
                  <a:gd name="T4" fmla="*/ 0 w 20"/>
                  <a:gd name="T5" fmla="*/ 10 h 26"/>
                  <a:gd name="T6" fmla="*/ 3 w 20"/>
                  <a:gd name="T7" fmla="*/ 11 h 26"/>
                  <a:gd name="T8" fmla="*/ 1 w 20"/>
                  <a:gd name="T9" fmla="*/ 13 h 26"/>
                  <a:gd name="T10" fmla="*/ 3 w 20"/>
                  <a:gd name="T11" fmla="*/ 14 h 26"/>
                  <a:gd name="T12" fmla="*/ 5 w 20"/>
                  <a:gd name="T13" fmla="*/ 14 h 26"/>
                  <a:gd name="T14" fmla="*/ 5 w 20"/>
                  <a:gd name="T15" fmla="*/ 15 h 26"/>
                  <a:gd name="T16" fmla="*/ 6 w 20"/>
                  <a:gd name="T17" fmla="*/ 15 h 26"/>
                  <a:gd name="T18" fmla="*/ 4 w 20"/>
                  <a:gd name="T19" fmla="*/ 18 h 26"/>
                  <a:gd name="T20" fmla="*/ 5 w 20"/>
                  <a:gd name="T21" fmla="*/ 18 h 26"/>
                  <a:gd name="T22" fmla="*/ 5 w 20"/>
                  <a:gd name="T23" fmla="*/ 19 h 26"/>
                  <a:gd name="T24" fmla="*/ 5 w 20"/>
                  <a:gd name="T25" fmla="*/ 20 h 26"/>
                  <a:gd name="T26" fmla="*/ 6 w 20"/>
                  <a:gd name="T27" fmla="*/ 20 h 26"/>
                  <a:gd name="T28" fmla="*/ 5 w 20"/>
                  <a:gd name="T29" fmla="*/ 21 h 26"/>
                  <a:gd name="T30" fmla="*/ 6 w 20"/>
                  <a:gd name="T31" fmla="*/ 21 h 26"/>
                  <a:gd name="T32" fmla="*/ 6 w 20"/>
                  <a:gd name="T33" fmla="*/ 23 h 26"/>
                  <a:gd name="T34" fmla="*/ 7 w 20"/>
                  <a:gd name="T35" fmla="*/ 24 h 26"/>
                  <a:gd name="T36" fmla="*/ 9 w 20"/>
                  <a:gd name="T37" fmla="*/ 24 h 26"/>
                  <a:gd name="T38" fmla="*/ 7 w 20"/>
                  <a:gd name="T39" fmla="*/ 25 h 26"/>
                  <a:gd name="T40" fmla="*/ 7 w 20"/>
                  <a:gd name="T41" fmla="*/ 26 h 26"/>
                  <a:gd name="T42" fmla="*/ 9 w 20"/>
                  <a:gd name="T43" fmla="*/ 26 h 26"/>
                  <a:gd name="T44" fmla="*/ 10 w 20"/>
                  <a:gd name="T45" fmla="*/ 25 h 26"/>
                  <a:gd name="T46" fmla="*/ 14 w 20"/>
                  <a:gd name="T47" fmla="*/ 25 h 26"/>
                  <a:gd name="T48" fmla="*/ 19 w 20"/>
                  <a:gd name="T49" fmla="*/ 24 h 26"/>
                  <a:gd name="T50" fmla="*/ 20 w 20"/>
                  <a:gd name="T51" fmla="*/ 24 h 26"/>
                  <a:gd name="T52" fmla="*/ 20 w 20"/>
                  <a:gd name="T53" fmla="*/ 21 h 26"/>
                  <a:gd name="T54" fmla="*/ 19 w 20"/>
                  <a:gd name="T55" fmla="*/ 23 h 26"/>
                  <a:gd name="T56" fmla="*/ 17 w 20"/>
                  <a:gd name="T57" fmla="*/ 23 h 26"/>
                  <a:gd name="T58" fmla="*/ 19 w 20"/>
                  <a:gd name="T59" fmla="*/ 23 h 26"/>
                  <a:gd name="T60" fmla="*/ 17 w 20"/>
                  <a:gd name="T61" fmla="*/ 24 h 26"/>
                  <a:gd name="T62" fmla="*/ 17 w 20"/>
                  <a:gd name="T63" fmla="*/ 23 h 26"/>
                  <a:gd name="T64" fmla="*/ 16 w 20"/>
                  <a:gd name="T65" fmla="*/ 23 h 26"/>
                  <a:gd name="T66" fmla="*/ 17 w 20"/>
                  <a:gd name="T67" fmla="*/ 20 h 26"/>
                  <a:gd name="T68" fmla="*/ 17 w 20"/>
                  <a:gd name="T69" fmla="*/ 18 h 26"/>
                  <a:gd name="T70" fmla="*/ 16 w 20"/>
                  <a:gd name="T71" fmla="*/ 18 h 26"/>
                  <a:gd name="T72" fmla="*/ 16 w 20"/>
                  <a:gd name="T73" fmla="*/ 16 h 26"/>
                  <a:gd name="T74" fmla="*/ 17 w 20"/>
                  <a:gd name="T75" fmla="*/ 15 h 26"/>
                  <a:gd name="T76" fmla="*/ 16 w 20"/>
                  <a:gd name="T77" fmla="*/ 14 h 26"/>
                  <a:gd name="T78" fmla="*/ 19 w 20"/>
                  <a:gd name="T79" fmla="*/ 10 h 26"/>
                  <a:gd name="T80" fmla="*/ 17 w 20"/>
                  <a:gd name="T81" fmla="*/ 10 h 26"/>
                  <a:gd name="T82" fmla="*/ 17 w 20"/>
                  <a:gd name="T83" fmla="*/ 9 h 26"/>
                  <a:gd name="T84" fmla="*/ 19 w 20"/>
                  <a:gd name="T85" fmla="*/ 9 h 26"/>
                  <a:gd name="T86" fmla="*/ 20 w 20"/>
                  <a:gd name="T87" fmla="*/ 8 h 26"/>
                  <a:gd name="T88" fmla="*/ 19 w 20"/>
                  <a:gd name="T89" fmla="*/ 8 h 26"/>
                  <a:gd name="T90" fmla="*/ 17 w 20"/>
                  <a:gd name="T91" fmla="*/ 8 h 26"/>
                  <a:gd name="T92" fmla="*/ 17 w 20"/>
                  <a:gd name="T93" fmla="*/ 6 h 26"/>
                  <a:gd name="T94" fmla="*/ 17 w 20"/>
                  <a:gd name="T95" fmla="*/ 5 h 26"/>
                  <a:gd name="T96" fmla="*/ 16 w 20"/>
                  <a:gd name="T97" fmla="*/ 5 h 26"/>
                  <a:gd name="T98" fmla="*/ 16 w 20"/>
                  <a:gd name="T99" fmla="*/ 4 h 26"/>
                  <a:gd name="T100" fmla="*/ 16 w 20"/>
                  <a:gd name="T101" fmla="*/ 3 h 26"/>
                  <a:gd name="T102" fmla="*/ 15 w 20"/>
                  <a:gd name="T103" fmla="*/ 3 h 26"/>
                  <a:gd name="T104" fmla="*/ 12 w 20"/>
                  <a:gd name="T105" fmla="*/ 1 h 26"/>
                  <a:gd name="T106" fmla="*/ 11 w 20"/>
                  <a:gd name="T107" fmla="*/ 0 h 26"/>
                  <a:gd name="T108" fmla="*/ 7 w 20"/>
                  <a:gd name="T109" fmla="*/ 1 h 26"/>
                  <a:gd name="T110" fmla="*/ 4 w 20"/>
                  <a:gd name="T111" fmla="*/ 4 h 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" h="26">
                    <a:moveTo>
                      <a:pt x="4" y="4"/>
                    </a:moveTo>
                    <a:lnTo>
                      <a:pt x="1" y="8"/>
                    </a:lnTo>
                    <a:lnTo>
                      <a:pt x="0" y="10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4" y="25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6" y="23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6" y="14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8" name="Freeform 890"/>
              <p:cNvSpPr>
                <a:spLocks/>
              </p:cNvSpPr>
              <p:nvPr/>
            </p:nvSpPr>
            <p:spPr bwMode="auto">
              <a:xfrm>
                <a:off x="1969" y="8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1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69" name="Freeform 891"/>
              <p:cNvSpPr>
                <a:spLocks/>
              </p:cNvSpPr>
              <p:nvPr/>
            </p:nvSpPr>
            <p:spPr bwMode="auto">
              <a:xfrm>
                <a:off x="1975" y="90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0" name="Freeform 892"/>
              <p:cNvSpPr>
                <a:spLocks/>
              </p:cNvSpPr>
              <p:nvPr/>
            </p:nvSpPr>
            <p:spPr bwMode="auto">
              <a:xfrm>
                <a:off x="1984" y="8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1" name="Freeform 893"/>
              <p:cNvSpPr>
                <a:spLocks/>
              </p:cNvSpPr>
              <p:nvPr/>
            </p:nvSpPr>
            <p:spPr bwMode="auto">
              <a:xfrm>
                <a:off x="1964" y="862"/>
                <a:ext cx="56" cy="96"/>
              </a:xfrm>
              <a:custGeom>
                <a:avLst/>
                <a:gdLst>
                  <a:gd name="T0" fmla="*/ 53 w 56"/>
                  <a:gd name="T1" fmla="*/ 90 h 96"/>
                  <a:gd name="T2" fmla="*/ 52 w 56"/>
                  <a:gd name="T3" fmla="*/ 86 h 96"/>
                  <a:gd name="T4" fmla="*/ 50 w 56"/>
                  <a:gd name="T5" fmla="*/ 85 h 96"/>
                  <a:gd name="T6" fmla="*/ 45 w 56"/>
                  <a:gd name="T7" fmla="*/ 81 h 96"/>
                  <a:gd name="T8" fmla="*/ 46 w 56"/>
                  <a:gd name="T9" fmla="*/ 76 h 96"/>
                  <a:gd name="T10" fmla="*/ 40 w 56"/>
                  <a:gd name="T11" fmla="*/ 69 h 96"/>
                  <a:gd name="T12" fmla="*/ 33 w 56"/>
                  <a:gd name="T13" fmla="*/ 61 h 96"/>
                  <a:gd name="T14" fmla="*/ 27 w 56"/>
                  <a:gd name="T15" fmla="*/ 55 h 96"/>
                  <a:gd name="T16" fmla="*/ 24 w 56"/>
                  <a:gd name="T17" fmla="*/ 51 h 96"/>
                  <a:gd name="T18" fmla="*/ 20 w 56"/>
                  <a:gd name="T19" fmla="*/ 40 h 96"/>
                  <a:gd name="T20" fmla="*/ 19 w 56"/>
                  <a:gd name="T21" fmla="*/ 40 h 96"/>
                  <a:gd name="T22" fmla="*/ 17 w 56"/>
                  <a:gd name="T23" fmla="*/ 40 h 96"/>
                  <a:gd name="T24" fmla="*/ 15 w 56"/>
                  <a:gd name="T25" fmla="*/ 35 h 96"/>
                  <a:gd name="T26" fmla="*/ 17 w 56"/>
                  <a:gd name="T27" fmla="*/ 35 h 96"/>
                  <a:gd name="T28" fmla="*/ 16 w 56"/>
                  <a:gd name="T29" fmla="*/ 25 h 96"/>
                  <a:gd name="T30" fmla="*/ 14 w 56"/>
                  <a:gd name="T31" fmla="*/ 17 h 96"/>
                  <a:gd name="T32" fmla="*/ 12 w 56"/>
                  <a:gd name="T33" fmla="*/ 13 h 96"/>
                  <a:gd name="T34" fmla="*/ 12 w 56"/>
                  <a:gd name="T35" fmla="*/ 18 h 96"/>
                  <a:gd name="T36" fmla="*/ 14 w 56"/>
                  <a:gd name="T37" fmla="*/ 23 h 96"/>
                  <a:gd name="T38" fmla="*/ 12 w 56"/>
                  <a:gd name="T39" fmla="*/ 21 h 96"/>
                  <a:gd name="T40" fmla="*/ 9 w 56"/>
                  <a:gd name="T41" fmla="*/ 14 h 96"/>
                  <a:gd name="T42" fmla="*/ 7 w 56"/>
                  <a:gd name="T43" fmla="*/ 8 h 96"/>
                  <a:gd name="T44" fmla="*/ 7 w 56"/>
                  <a:gd name="T45" fmla="*/ 2 h 96"/>
                  <a:gd name="T46" fmla="*/ 6 w 56"/>
                  <a:gd name="T47" fmla="*/ 8 h 96"/>
                  <a:gd name="T48" fmla="*/ 5 w 56"/>
                  <a:gd name="T49" fmla="*/ 4 h 96"/>
                  <a:gd name="T50" fmla="*/ 4 w 56"/>
                  <a:gd name="T51" fmla="*/ 0 h 96"/>
                  <a:gd name="T52" fmla="*/ 2 w 56"/>
                  <a:gd name="T53" fmla="*/ 3 h 96"/>
                  <a:gd name="T54" fmla="*/ 0 w 56"/>
                  <a:gd name="T55" fmla="*/ 5 h 96"/>
                  <a:gd name="T56" fmla="*/ 0 w 56"/>
                  <a:gd name="T57" fmla="*/ 8 h 96"/>
                  <a:gd name="T58" fmla="*/ 1 w 56"/>
                  <a:gd name="T59" fmla="*/ 12 h 96"/>
                  <a:gd name="T60" fmla="*/ 2 w 56"/>
                  <a:gd name="T61" fmla="*/ 14 h 96"/>
                  <a:gd name="T62" fmla="*/ 5 w 56"/>
                  <a:gd name="T63" fmla="*/ 12 h 96"/>
                  <a:gd name="T64" fmla="*/ 5 w 56"/>
                  <a:gd name="T65" fmla="*/ 5 h 96"/>
                  <a:gd name="T66" fmla="*/ 6 w 56"/>
                  <a:gd name="T67" fmla="*/ 8 h 96"/>
                  <a:gd name="T68" fmla="*/ 4 w 56"/>
                  <a:gd name="T69" fmla="*/ 18 h 96"/>
                  <a:gd name="T70" fmla="*/ 2 w 56"/>
                  <a:gd name="T71" fmla="*/ 20 h 96"/>
                  <a:gd name="T72" fmla="*/ 5 w 56"/>
                  <a:gd name="T73" fmla="*/ 30 h 96"/>
                  <a:gd name="T74" fmla="*/ 6 w 56"/>
                  <a:gd name="T75" fmla="*/ 31 h 96"/>
                  <a:gd name="T76" fmla="*/ 4 w 56"/>
                  <a:gd name="T77" fmla="*/ 35 h 96"/>
                  <a:gd name="T78" fmla="*/ 6 w 56"/>
                  <a:gd name="T79" fmla="*/ 35 h 96"/>
                  <a:gd name="T80" fmla="*/ 6 w 56"/>
                  <a:gd name="T81" fmla="*/ 31 h 96"/>
                  <a:gd name="T82" fmla="*/ 10 w 56"/>
                  <a:gd name="T83" fmla="*/ 39 h 96"/>
                  <a:gd name="T84" fmla="*/ 14 w 56"/>
                  <a:gd name="T85" fmla="*/ 44 h 96"/>
                  <a:gd name="T86" fmla="*/ 11 w 56"/>
                  <a:gd name="T87" fmla="*/ 44 h 96"/>
                  <a:gd name="T88" fmla="*/ 14 w 56"/>
                  <a:gd name="T89" fmla="*/ 51 h 96"/>
                  <a:gd name="T90" fmla="*/ 15 w 56"/>
                  <a:gd name="T91" fmla="*/ 55 h 96"/>
                  <a:gd name="T92" fmla="*/ 16 w 56"/>
                  <a:gd name="T93" fmla="*/ 59 h 96"/>
                  <a:gd name="T94" fmla="*/ 22 w 56"/>
                  <a:gd name="T95" fmla="*/ 66 h 96"/>
                  <a:gd name="T96" fmla="*/ 25 w 56"/>
                  <a:gd name="T97" fmla="*/ 71 h 96"/>
                  <a:gd name="T98" fmla="*/ 32 w 56"/>
                  <a:gd name="T99" fmla="*/ 79 h 96"/>
                  <a:gd name="T100" fmla="*/ 37 w 56"/>
                  <a:gd name="T101" fmla="*/ 85 h 96"/>
                  <a:gd name="T102" fmla="*/ 40 w 56"/>
                  <a:gd name="T103" fmla="*/ 84 h 96"/>
                  <a:gd name="T104" fmla="*/ 47 w 56"/>
                  <a:gd name="T105" fmla="*/ 96 h 96"/>
                  <a:gd name="T106" fmla="*/ 56 w 56"/>
                  <a:gd name="T107" fmla="*/ 91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6" h="96">
                    <a:moveTo>
                      <a:pt x="56" y="90"/>
                    </a:moveTo>
                    <a:lnTo>
                      <a:pt x="56" y="91"/>
                    </a:lnTo>
                    <a:lnTo>
                      <a:pt x="53" y="90"/>
                    </a:lnTo>
                    <a:lnTo>
                      <a:pt x="52" y="89"/>
                    </a:lnTo>
                    <a:lnTo>
                      <a:pt x="52" y="87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4"/>
                    </a:lnTo>
                    <a:lnTo>
                      <a:pt x="47" y="81"/>
                    </a:lnTo>
                    <a:lnTo>
                      <a:pt x="45" y="81"/>
                    </a:lnTo>
                    <a:lnTo>
                      <a:pt x="43" y="77"/>
                    </a:lnTo>
                    <a:lnTo>
                      <a:pt x="45" y="77"/>
                    </a:lnTo>
                    <a:lnTo>
                      <a:pt x="46" y="76"/>
                    </a:lnTo>
                    <a:lnTo>
                      <a:pt x="45" y="75"/>
                    </a:lnTo>
                    <a:lnTo>
                      <a:pt x="42" y="72"/>
                    </a:lnTo>
                    <a:lnTo>
                      <a:pt x="40" y="69"/>
                    </a:lnTo>
                    <a:lnTo>
                      <a:pt x="36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1" y="59"/>
                    </a:lnTo>
                    <a:lnTo>
                      <a:pt x="30" y="58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5" y="53"/>
                    </a:lnTo>
                    <a:lnTo>
                      <a:pt x="27" y="54"/>
                    </a:lnTo>
                    <a:lnTo>
                      <a:pt x="20" y="40"/>
                    </a:lnTo>
                    <a:lnTo>
                      <a:pt x="19" y="41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6" y="36"/>
                    </a:lnTo>
                    <a:lnTo>
                      <a:pt x="15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7" y="35"/>
                    </a:lnTo>
                    <a:lnTo>
                      <a:pt x="19" y="31"/>
                    </a:lnTo>
                    <a:lnTo>
                      <a:pt x="16" y="29"/>
                    </a:lnTo>
                    <a:lnTo>
                      <a:pt x="16" y="25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4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10" y="13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3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2" y="41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4" y="49"/>
                    </a:lnTo>
                    <a:lnTo>
                      <a:pt x="14" y="51"/>
                    </a:lnTo>
                    <a:lnTo>
                      <a:pt x="14" y="54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6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7" y="60"/>
                    </a:lnTo>
                    <a:lnTo>
                      <a:pt x="19" y="61"/>
                    </a:lnTo>
                    <a:lnTo>
                      <a:pt x="22" y="66"/>
                    </a:lnTo>
                    <a:lnTo>
                      <a:pt x="24" y="70"/>
                    </a:lnTo>
                    <a:lnTo>
                      <a:pt x="25" y="70"/>
                    </a:lnTo>
                    <a:lnTo>
                      <a:pt x="25" y="71"/>
                    </a:lnTo>
                    <a:lnTo>
                      <a:pt x="26" y="74"/>
                    </a:lnTo>
                    <a:lnTo>
                      <a:pt x="30" y="75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5" y="82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43" y="90"/>
                    </a:lnTo>
                    <a:lnTo>
                      <a:pt x="46" y="96"/>
                    </a:lnTo>
                    <a:lnTo>
                      <a:pt x="47" y="96"/>
                    </a:lnTo>
                    <a:lnTo>
                      <a:pt x="53" y="94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2" name="Freeform 894"/>
              <p:cNvSpPr>
                <a:spLocks/>
              </p:cNvSpPr>
              <p:nvPr/>
            </p:nvSpPr>
            <p:spPr bwMode="auto">
              <a:xfrm>
                <a:off x="1974" y="86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3" name="Freeform 895"/>
              <p:cNvSpPr>
                <a:spLocks/>
              </p:cNvSpPr>
              <p:nvPr/>
            </p:nvSpPr>
            <p:spPr bwMode="auto">
              <a:xfrm>
                <a:off x="2029" y="988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3 w 5"/>
                  <a:gd name="T3" fmla="*/ 5 h 5"/>
                  <a:gd name="T4" fmla="*/ 5 w 5"/>
                  <a:gd name="T5" fmla="*/ 5 h 5"/>
                  <a:gd name="T6" fmla="*/ 2 w 5"/>
                  <a:gd name="T7" fmla="*/ 2 h 5"/>
                  <a:gd name="T8" fmla="*/ 0 w 5"/>
                  <a:gd name="T9" fmla="*/ 0 h 5"/>
                  <a:gd name="T10" fmla="*/ 0 w 5"/>
                  <a:gd name="T11" fmla="*/ 2 h 5"/>
                  <a:gd name="T12" fmla="*/ 1 w 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lnTo>
                      <a:pt x="3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4" name="Freeform 896"/>
              <p:cNvSpPr>
                <a:spLocks/>
              </p:cNvSpPr>
              <p:nvPr/>
            </p:nvSpPr>
            <p:spPr bwMode="auto">
              <a:xfrm>
                <a:off x="1970" y="90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5" name="Freeform 897"/>
              <p:cNvSpPr>
                <a:spLocks/>
              </p:cNvSpPr>
              <p:nvPr/>
            </p:nvSpPr>
            <p:spPr bwMode="auto">
              <a:xfrm>
                <a:off x="2043" y="989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0 w 3"/>
                  <a:gd name="T7" fmla="*/ 0 h 3"/>
                  <a:gd name="T8" fmla="*/ 2 w 3"/>
                  <a:gd name="T9" fmla="*/ 1 h 3"/>
                  <a:gd name="T10" fmla="*/ 2 w 3"/>
                  <a:gd name="T11" fmla="*/ 3 h 3"/>
                  <a:gd name="T12" fmla="*/ 2 w 3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6" name="Freeform 898"/>
              <p:cNvSpPr>
                <a:spLocks/>
              </p:cNvSpPr>
              <p:nvPr/>
            </p:nvSpPr>
            <p:spPr bwMode="auto">
              <a:xfrm>
                <a:off x="2050" y="99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1 h 2"/>
                  <a:gd name="T10" fmla="*/ 1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7" name="Freeform 899"/>
              <p:cNvSpPr>
                <a:spLocks/>
              </p:cNvSpPr>
              <p:nvPr/>
            </p:nvSpPr>
            <p:spPr bwMode="auto">
              <a:xfrm>
                <a:off x="2042" y="983"/>
                <a:ext cx="9" cy="7"/>
              </a:xfrm>
              <a:custGeom>
                <a:avLst/>
                <a:gdLst>
                  <a:gd name="T0" fmla="*/ 0 w 9"/>
                  <a:gd name="T1" fmla="*/ 1 h 7"/>
                  <a:gd name="T2" fmla="*/ 1 w 9"/>
                  <a:gd name="T3" fmla="*/ 2 h 7"/>
                  <a:gd name="T4" fmla="*/ 3 w 9"/>
                  <a:gd name="T5" fmla="*/ 4 h 7"/>
                  <a:gd name="T6" fmla="*/ 4 w 9"/>
                  <a:gd name="T7" fmla="*/ 4 h 7"/>
                  <a:gd name="T8" fmla="*/ 5 w 9"/>
                  <a:gd name="T9" fmla="*/ 6 h 7"/>
                  <a:gd name="T10" fmla="*/ 6 w 9"/>
                  <a:gd name="T11" fmla="*/ 7 h 7"/>
                  <a:gd name="T12" fmla="*/ 8 w 9"/>
                  <a:gd name="T13" fmla="*/ 7 h 7"/>
                  <a:gd name="T14" fmla="*/ 9 w 9"/>
                  <a:gd name="T15" fmla="*/ 5 h 7"/>
                  <a:gd name="T16" fmla="*/ 8 w 9"/>
                  <a:gd name="T17" fmla="*/ 5 h 7"/>
                  <a:gd name="T18" fmla="*/ 6 w 9"/>
                  <a:gd name="T19" fmla="*/ 5 h 7"/>
                  <a:gd name="T20" fmla="*/ 5 w 9"/>
                  <a:gd name="T21" fmla="*/ 5 h 7"/>
                  <a:gd name="T22" fmla="*/ 4 w 9"/>
                  <a:gd name="T23" fmla="*/ 2 h 7"/>
                  <a:gd name="T24" fmla="*/ 4 w 9"/>
                  <a:gd name="T25" fmla="*/ 1 h 7"/>
                  <a:gd name="T26" fmla="*/ 3 w 9"/>
                  <a:gd name="T27" fmla="*/ 0 h 7"/>
                  <a:gd name="T28" fmla="*/ 1 w 9"/>
                  <a:gd name="T29" fmla="*/ 0 h 7"/>
                  <a:gd name="T30" fmla="*/ 1 w 9"/>
                  <a:gd name="T31" fmla="*/ 1 h 7"/>
                  <a:gd name="T32" fmla="*/ 0 w 9"/>
                  <a:gd name="T33" fmla="*/ 1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0" y="1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8" name="Freeform 900"/>
              <p:cNvSpPr>
                <a:spLocks/>
              </p:cNvSpPr>
              <p:nvPr/>
            </p:nvSpPr>
            <p:spPr bwMode="auto">
              <a:xfrm>
                <a:off x="2052" y="9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79" name="Freeform 901"/>
              <p:cNvSpPr>
                <a:spLocks/>
              </p:cNvSpPr>
              <p:nvPr/>
            </p:nvSpPr>
            <p:spPr bwMode="auto">
              <a:xfrm>
                <a:off x="2045" y="98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0" name="Freeform 902"/>
              <p:cNvSpPr>
                <a:spLocks/>
              </p:cNvSpPr>
              <p:nvPr/>
            </p:nvSpPr>
            <p:spPr bwMode="auto">
              <a:xfrm>
                <a:off x="2048" y="97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2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1" name="Freeform 903"/>
              <p:cNvSpPr>
                <a:spLocks/>
              </p:cNvSpPr>
              <p:nvPr/>
            </p:nvSpPr>
            <p:spPr bwMode="auto">
              <a:xfrm>
                <a:off x="2021" y="959"/>
                <a:ext cx="59" cy="62"/>
              </a:xfrm>
              <a:custGeom>
                <a:avLst/>
                <a:gdLst>
                  <a:gd name="T0" fmla="*/ 1 w 59"/>
                  <a:gd name="T1" fmla="*/ 14 h 62"/>
                  <a:gd name="T2" fmla="*/ 9 w 59"/>
                  <a:gd name="T3" fmla="*/ 23 h 62"/>
                  <a:gd name="T4" fmla="*/ 14 w 59"/>
                  <a:gd name="T5" fmla="*/ 30 h 62"/>
                  <a:gd name="T6" fmla="*/ 18 w 59"/>
                  <a:gd name="T7" fmla="*/ 34 h 62"/>
                  <a:gd name="T8" fmla="*/ 22 w 59"/>
                  <a:gd name="T9" fmla="*/ 36 h 62"/>
                  <a:gd name="T10" fmla="*/ 22 w 59"/>
                  <a:gd name="T11" fmla="*/ 40 h 62"/>
                  <a:gd name="T12" fmla="*/ 26 w 59"/>
                  <a:gd name="T13" fmla="*/ 44 h 62"/>
                  <a:gd name="T14" fmla="*/ 30 w 59"/>
                  <a:gd name="T15" fmla="*/ 48 h 62"/>
                  <a:gd name="T16" fmla="*/ 31 w 59"/>
                  <a:gd name="T17" fmla="*/ 50 h 62"/>
                  <a:gd name="T18" fmla="*/ 34 w 59"/>
                  <a:gd name="T19" fmla="*/ 54 h 62"/>
                  <a:gd name="T20" fmla="*/ 41 w 59"/>
                  <a:gd name="T21" fmla="*/ 57 h 62"/>
                  <a:gd name="T22" fmla="*/ 40 w 59"/>
                  <a:gd name="T23" fmla="*/ 60 h 62"/>
                  <a:gd name="T24" fmla="*/ 42 w 59"/>
                  <a:gd name="T25" fmla="*/ 61 h 62"/>
                  <a:gd name="T26" fmla="*/ 45 w 59"/>
                  <a:gd name="T27" fmla="*/ 62 h 62"/>
                  <a:gd name="T28" fmla="*/ 49 w 59"/>
                  <a:gd name="T29" fmla="*/ 60 h 62"/>
                  <a:gd name="T30" fmla="*/ 59 w 59"/>
                  <a:gd name="T31" fmla="*/ 61 h 62"/>
                  <a:gd name="T32" fmla="*/ 54 w 59"/>
                  <a:gd name="T33" fmla="*/ 56 h 62"/>
                  <a:gd name="T34" fmla="*/ 55 w 59"/>
                  <a:gd name="T35" fmla="*/ 60 h 62"/>
                  <a:gd name="T36" fmla="*/ 50 w 59"/>
                  <a:gd name="T37" fmla="*/ 56 h 62"/>
                  <a:gd name="T38" fmla="*/ 47 w 59"/>
                  <a:gd name="T39" fmla="*/ 54 h 62"/>
                  <a:gd name="T40" fmla="*/ 45 w 59"/>
                  <a:gd name="T41" fmla="*/ 46 h 62"/>
                  <a:gd name="T42" fmla="*/ 39 w 59"/>
                  <a:gd name="T43" fmla="*/ 41 h 62"/>
                  <a:gd name="T44" fmla="*/ 36 w 59"/>
                  <a:gd name="T45" fmla="*/ 38 h 62"/>
                  <a:gd name="T46" fmla="*/ 34 w 59"/>
                  <a:gd name="T47" fmla="*/ 33 h 62"/>
                  <a:gd name="T48" fmla="*/ 32 w 59"/>
                  <a:gd name="T49" fmla="*/ 28 h 62"/>
                  <a:gd name="T50" fmla="*/ 30 w 59"/>
                  <a:gd name="T51" fmla="*/ 26 h 62"/>
                  <a:gd name="T52" fmla="*/ 31 w 59"/>
                  <a:gd name="T53" fmla="*/ 24 h 62"/>
                  <a:gd name="T54" fmla="*/ 29 w 59"/>
                  <a:gd name="T55" fmla="*/ 21 h 62"/>
                  <a:gd name="T56" fmla="*/ 25 w 59"/>
                  <a:gd name="T57" fmla="*/ 18 h 62"/>
                  <a:gd name="T58" fmla="*/ 20 w 59"/>
                  <a:gd name="T59" fmla="*/ 14 h 62"/>
                  <a:gd name="T60" fmla="*/ 16 w 59"/>
                  <a:gd name="T61" fmla="*/ 9 h 62"/>
                  <a:gd name="T62" fmla="*/ 10 w 59"/>
                  <a:gd name="T63" fmla="*/ 4 h 62"/>
                  <a:gd name="T64" fmla="*/ 1 w 59"/>
                  <a:gd name="T65" fmla="*/ 3 h 6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2">
                    <a:moveTo>
                      <a:pt x="0" y="6"/>
                    </a:moveTo>
                    <a:lnTo>
                      <a:pt x="1" y="14"/>
                    </a:lnTo>
                    <a:lnTo>
                      <a:pt x="5" y="21"/>
                    </a:lnTo>
                    <a:lnTo>
                      <a:pt x="9" y="23"/>
                    </a:lnTo>
                    <a:lnTo>
                      <a:pt x="10" y="26"/>
                    </a:lnTo>
                    <a:lnTo>
                      <a:pt x="14" y="30"/>
                    </a:lnTo>
                    <a:lnTo>
                      <a:pt x="18" y="31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2" y="36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4" y="41"/>
                    </a:lnTo>
                    <a:lnTo>
                      <a:pt x="26" y="44"/>
                    </a:lnTo>
                    <a:lnTo>
                      <a:pt x="27" y="46"/>
                    </a:lnTo>
                    <a:lnTo>
                      <a:pt x="30" y="48"/>
                    </a:lnTo>
                    <a:lnTo>
                      <a:pt x="30" y="49"/>
                    </a:lnTo>
                    <a:lnTo>
                      <a:pt x="31" y="50"/>
                    </a:lnTo>
                    <a:lnTo>
                      <a:pt x="34" y="51"/>
                    </a:lnTo>
                    <a:lnTo>
                      <a:pt x="34" y="54"/>
                    </a:lnTo>
                    <a:lnTo>
                      <a:pt x="37" y="57"/>
                    </a:lnTo>
                    <a:lnTo>
                      <a:pt x="41" y="57"/>
                    </a:lnTo>
                    <a:lnTo>
                      <a:pt x="40" y="59"/>
                    </a:lnTo>
                    <a:lnTo>
                      <a:pt x="40" y="60"/>
                    </a:lnTo>
                    <a:lnTo>
                      <a:pt x="41" y="60"/>
                    </a:lnTo>
                    <a:lnTo>
                      <a:pt x="42" y="61"/>
                    </a:lnTo>
                    <a:lnTo>
                      <a:pt x="44" y="62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9" y="60"/>
                    </a:lnTo>
                    <a:lnTo>
                      <a:pt x="57" y="60"/>
                    </a:lnTo>
                    <a:lnTo>
                      <a:pt x="59" y="61"/>
                    </a:lnTo>
                    <a:lnTo>
                      <a:pt x="55" y="57"/>
                    </a:lnTo>
                    <a:lnTo>
                      <a:pt x="54" y="56"/>
                    </a:lnTo>
                    <a:lnTo>
                      <a:pt x="54" y="57"/>
                    </a:lnTo>
                    <a:lnTo>
                      <a:pt x="55" y="60"/>
                    </a:lnTo>
                    <a:lnTo>
                      <a:pt x="52" y="57"/>
                    </a:lnTo>
                    <a:lnTo>
                      <a:pt x="50" y="56"/>
                    </a:lnTo>
                    <a:lnTo>
                      <a:pt x="49" y="56"/>
                    </a:lnTo>
                    <a:lnTo>
                      <a:pt x="47" y="54"/>
                    </a:lnTo>
                    <a:lnTo>
                      <a:pt x="47" y="51"/>
                    </a:lnTo>
                    <a:lnTo>
                      <a:pt x="45" y="46"/>
                    </a:lnTo>
                    <a:lnTo>
                      <a:pt x="41" y="44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6" y="38"/>
                    </a:lnTo>
                    <a:lnTo>
                      <a:pt x="35" y="36"/>
                    </a:lnTo>
                    <a:lnTo>
                      <a:pt x="34" y="33"/>
                    </a:lnTo>
                    <a:lnTo>
                      <a:pt x="35" y="30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0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18"/>
                    </a:lnTo>
                    <a:lnTo>
                      <a:pt x="22" y="15"/>
                    </a:lnTo>
                    <a:lnTo>
                      <a:pt x="20" y="14"/>
                    </a:lnTo>
                    <a:lnTo>
                      <a:pt x="19" y="11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2" name="Freeform 904"/>
              <p:cNvSpPr>
                <a:spLocks/>
              </p:cNvSpPr>
              <p:nvPr/>
            </p:nvSpPr>
            <p:spPr bwMode="auto">
              <a:xfrm>
                <a:off x="2063" y="691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4 w 5"/>
                  <a:gd name="T3" fmla="*/ 7 h 9"/>
                  <a:gd name="T4" fmla="*/ 4 w 5"/>
                  <a:gd name="T5" fmla="*/ 9 h 9"/>
                  <a:gd name="T6" fmla="*/ 0 w 5"/>
                  <a:gd name="T7" fmla="*/ 0 h 9"/>
                  <a:gd name="T8" fmla="*/ 2 w 5"/>
                  <a:gd name="T9" fmla="*/ 2 h 9"/>
                  <a:gd name="T10" fmla="*/ 3 w 5"/>
                  <a:gd name="T11" fmla="*/ 2 h 9"/>
                  <a:gd name="T12" fmla="*/ 5 w 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3" name="Freeform 905"/>
              <p:cNvSpPr>
                <a:spLocks/>
              </p:cNvSpPr>
              <p:nvPr/>
            </p:nvSpPr>
            <p:spPr bwMode="auto">
              <a:xfrm>
                <a:off x="2056" y="680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1 w 2"/>
                  <a:gd name="T3" fmla="*/ 5 h 7"/>
                  <a:gd name="T4" fmla="*/ 0 w 2"/>
                  <a:gd name="T5" fmla="*/ 1 h 7"/>
                  <a:gd name="T6" fmla="*/ 0 w 2"/>
                  <a:gd name="T7" fmla="*/ 0 h 7"/>
                  <a:gd name="T8" fmla="*/ 0 w 2"/>
                  <a:gd name="T9" fmla="*/ 1 h 7"/>
                  <a:gd name="T10" fmla="*/ 2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4" name="Freeform 906"/>
              <p:cNvSpPr>
                <a:spLocks/>
              </p:cNvSpPr>
              <p:nvPr/>
            </p:nvSpPr>
            <p:spPr bwMode="auto">
              <a:xfrm>
                <a:off x="2051" y="697"/>
                <a:ext cx="1" cy="5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0 w 1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5" name="Freeform 907"/>
              <p:cNvSpPr>
                <a:spLocks/>
              </p:cNvSpPr>
              <p:nvPr/>
            </p:nvSpPr>
            <p:spPr bwMode="auto">
              <a:xfrm>
                <a:off x="1928" y="567"/>
                <a:ext cx="165" cy="236"/>
              </a:xfrm>
              <a:custGeom>
                <a:avLst/>
                <a:gdLst>
                  <a:gd name="T0" fmla="*/ 6 w 165"/>
                  <a:gd name="T1" fmla="*/ 23 h 236"/>
                  <a:gd name="T2" fmla="*/ 14 w 165"/>
                  <a:gd name="T3" fmla="*/ 15 h 236"/>
                  <a:gd name="T4" fmla="*/ 20 w 165"/>
                  <a:gd name="T5" fmla="*/ 13 h 236"/>
                  <a:gd name="T6" fmla="*/ 22 w 165"/>
                  <a:gd name="T7" fmla="*/ 10 h 236"/>
                  <a:gd name="T8" fmla="*/ 36 w 165"/>
                  <a:gd name="T9" fmla="*/ 8 h 236"/>
                  <a:gd name="T10" fmla="*/ 41 w 165"/>
                  <a:gd name="T11" fmla="*/ 12 h 236"/>
                  <a:gd name="T12" fmla="*/ 48 w 165"/>
                  <a:gd name="T13" fmla="*/ 17 h 236"/>
                  <a:gd name="T14" fmla="*/ 69 w 165"/>
                  <a:gd name="T15" fmla="*/ 39 h 236"/>
                  <a:gd name="T16" fmla="*/ 84 w 165"/>
                  <a:gd name="T17" fmla="*/ 58 h 236"/>
                  <a:gd name="T18" fmla="*/ 97 w 165"/>
                  <a:gd name="T19" fmla="*/ 73 h 236"/>
                  <a:gd name="T20" fmla="*/ 101 w 165"/>
                  <a:gd name="T21" fmla="*/ 78 h 236"/>
                  <a:gd name="T22" fmla="*/ 96 w 165"/>
                  <a:gd name="T23" fmla="*/ 74 h 236"/>
                  <a:gd name="T24" fmla="*/ 119 w 165"/>
                  <a:gd name="T25" fmla="*/ 114 h 236"/>
                  <a:gd name="T26" fmla="*/ 123 w 165"/>
                  <a:gd name="T27" fmla="*/ 116 h 236"/>
                  <a:gd name="T28" fmla="*/ 122 w 165"/>
                  <a:gd name="T29" fmla="*/ 119 h 236"/>
                  <a:gd name="T30" fmla="*/ 124 w 165"/>
                  <a:gd name="T31" fmla="*/ 119 h 236"/>
                  <a:gd name="T32" fmla="*/ 128 w 165"/>
                  <a:gd name="T33" fmla="*/ 131 h 236"/>
                  <a:gd name="T34" fmla="*/ 128 w 165"/>
                  <a:gd name="T35" fmla="*/ 139 h 236"/>
                  <a:gd name="T36" fmla="*/ 134 w 165"/>
                  <a:gd name="T37" fmla="*/ 167 h 236"/>
                  <a:gd name="T38" fmla="*/ 140 w 165"/>
                  <a:gd name="T39" fmla="*/ 184 h 236"/>
                  <a:gd name="T40" fmla="*/ 140 w 165"/>
                  <a:gd name="T41" fmla="*/ 191 h 236"/>
                  <a:gd name="T42" fmla="*/ 145 w 165"/>
                  <a:gd name="T43" fmla="*/ 196 h 236"/>
                  <a:gd name="T44" fmla="*/ 138 w 165"/>
                  <a:gd name="T45" fmla="*/ 171 h 236"/>
                  <a:gd name="T46" fmla="*/ 137 w 165"/>
                  <a:gd name="T47" fmla="*/ 164 h 236"/>
                  <a:gd name="T48" fmla="*/ 142 w 165"/>
                  <a:gd name="T49" fmla="*/ 177 h 236"/>
                  <a:gd name="T50" fmla="*/ 148 w 165"/>
                  <a:gd name="T51" fmla="*/ 201 h 236"/>
                  <a:gd name="T52" fmla="*/ 154 w 165"/>
                  <a:gd name="T53" fmla="*/ 216 h 236"/>
                  <a:gd name="T54" fmla="*/ 158 w 165"/>
                  <a:gd name="T55" fmla="*/ 226 h 236"/>
                  <a:gd name="T56" fmla="*/ 156 w 165"/>
                  <a:gd name="T57" fmla="*/ 217 h 236"/>
                  <a:gd name="T58" fmla="*/ 159 w 165"/>
                  <a:gd name="T59" fmla="*/ 222 h 236"/>
                  <a:gd name="T60" fmla="*/ 163 w 165"/>
                  <a:gd name="T61" fmla="*/ 233 h 236"/>
                  <a:gd name="T62" fmla="*/ 164 w 165"/>
                  <a:gd name="T63" fmla="*/ 228 h 236"/>
                  <a:gd name="T64" fmla="*/ 160 w 165"/>
                  <a:gd name="T65" fmla="*/ 217 h 236"/>
                  <a:gd name="T66" fmla="*/ 164 w 165"/>
                  <a:gd name="T67" fmla="*/ 221 h 236"/>
                  <a:gd name="T68" fmla="*/ 160 w 165"/>
                  <a:gd name="T69" fmla="*/ 208 h 236"/>
                  <a:gd name="T70" fmla="*/ 158 w 165"/>
                  <a:gd name="T71" fmla="*/ 210 h 236"/>
                  <a:gd name="T72" fmla="*/ 158 w 165"/>
                  <a:gd name="T73" fmla="*/ 203 h 236"/>
                  <a:gd name="T74" fmla="*/ 155 w 165"/>
                  <a:gd name="T75" fmla="*/ 198 h 236"/>
                  <a:gd name="T76" fmla="*/ 153 w 165"/>
                  <a:gd name="T77" fmla="*/ 198 h 236"/>
                  <a:gd name="T78" fmla="*/ 159 w 165"/>
                  <a:gd name="T79" fmla="*/ 218 h 236"/>
                  <a:gd name="T80" fmla="*/ 158 w 165"/>
                  <a:gd name="T81" fmla="*/ 218 h 236"/>
                  <a:gd name="T82" fmla="*/ 149 w 165"/>
                  <a:gd name="T83" fmla="*/ 190 h 236"/>
                  <a:gd name="T84" fmla="*/ 153 w 165"/>
                  <a:gd name="T85" fmla="*/ 187 h 236"/>
                  <a:gd name="T86" fmla="*/ 148 w 165"/>
                  <a:gd name="T87" fmla="*/ 171 h 236"/>
                  <a:gd name="T88" fmla="*/ 143 w 165"/>
                  <a:gd name="T89" fmla="*/ 154 h 236"/>
                  <a:gd name="T90" fmla="*/ 143 w 165"/>
                  <a:gd name="T91" fmla="*/ 146 h 236"/>
                  <a:gd name="T92" fmla="*/ 140 w 165"/>
                  <a:gd name="T93" fmla="*/ 133 h 236"/>
                  <a:gd name="T94" fmla="*/ 140 w 165"/>
                  <a:gd name="T95" fmla="*/ 141 h 236"/>
                  <a:gd name="T96" fmla="*/ 133 w 165"/>
                  <a:gd name="T97" fmla="*/ 125 h 236"/>
                  <a:gd name="T98" fmla="*/ 125 w 165"/>
                  <a:gd name="T99" fmla="*/ 110 h 236"/>
                  <a:gd name="T100" fmla="*/ 128 w 165"/>
                  <a:gd name="T101" fmla="*/ 111 h 236"/>
                  <a:gd name="T102" fmla="*/ 118 w 165"/>
                  <a:gd name="T103" fmla="*/ 90 h 236"/>
                  <a:gd name="T104" fmla="*/ 113 w 165"/>
                  <a:gd name="T105" fmla="*/ 79 h 236"/>
                  <a:gd name="T106" fmla="*/ 112 w 165"/>
                  <a:gd name="T107" fmla="*/ 73 h 236"/>
                  <a:gd name="T108" fmla="*/ 102 w 165"/>
                  <a:gd name="T109" fmla="*/ 62 h 236"/>
                  <a:gd name="T110" fmla="*/ 93 w 165"/>
                  <a:gd name="T111" fmla="*/ 48 h 236"/>
                  <a:gd name="T112" fmla="*/ 83 w 165"/>
                  <a:gd name="T113" fmla="*/ 36 h 236"/>
                  <a:gd name="T114" fmla="*/ 65 w 165"/>
                  <a:gd name="T115" fmla="*/ 15 h 236"/>
                  <a:gd name="T116" fmla="*/ 42 w 165"/>
                  <a:gd name="T117" fmla="*/ 0 h 236"/>
                  <a:gd name="T118" fmla="*/ 37 w 165"/>
                  <a:gd name="T119" fmla="*/ 3 h 236"/>
                  <a:gd name="T120" fmla="*/ 10 w 165"/>
                  <a:gd name="T121" fmla="*/ 7 h 236"/>
                  <a:gd name="T122" fmla="*/ 0 w 165"/>
                  <a:gd name="T123" fmla="*/ 20 h 236"/>
                  <a:gd name="T124" fmla="*/ 2 w 165"/>
                  <a:gd name="T125" fmla="*/ 27 h 2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5" h="236">
                    <a:moveTo>
                      <a:pt x="7" y="23"/>
                    </a:moveTo>
                    <a:lnTo>
                      <a:pt x="6" y="24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20" y="13"/>
                    </a:lnTo>
                    <a:lnTo>
                      <a:pt x="19" y="12"/>
                    </a:lnTo>
                    <a:lnTo>
                      <a:pt x="20" y="11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42" y="13"/>
                    </a:lnTo>
                    <a:lnTo>
                      <a:pt x="45" y="16"/>
                    </a:lnTo>
                    <a:lnTo>
                      <a:pt x="48" y="17"/>
                    </a:lnTo>
                    <a:lnTo>
                      <a:pt x="53" y="20"/>
                    </a:lnTo>
                    <a:lnTo>
                      <a:pt x="61" y="29"/>
                    </a:lnTo>
                    <a:lnTo>
                      <a:pt x="69" y="39"/>
                    </a:lnTo>
                    <a:lnTo>
                      <a:pt x="74" y="44"/>
                    </a:lnTo>
                    <a:lnTo>
                      <a:pt x="79" y="52"/>
                    </a:lnTo>
                    <a:lnTo>
                      <a:pt x="84" y="58"/>
                    </a:lnTo>
                    <a:lnTo>
                      <a:pt x="89" y="62"/>
                    </a:lnTo>
                    <a:lnTo>
                      <a:pt x="93" y="69"/>
                    </a:lnTo>
                    <a:lnTo>
                      <a:pt x="97" y="73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78"/>
                    </a:lnTo>
                    <a:lnTo>
                      <a:pt x="97" y="74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108" y="93"/>
                    </a:lnTo>
                    <a:lnTo>
                      <a:pt x="118" y="113"/>
                    </a:lnTo>
                    <a:lnTo>
                      <a:pt x="119" y="114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3" y="116"/>
                    </a:lnTo>
                    <a:lnTo>
                      <a:pt x="122" y="116"/>
                    </a:lnTo>
                    <a:lnTo>
                      <a:pt x="122" y="120"/>
                    </a:lnTo>
                    <a:lnTo>
                      <a:pt x="122" y="119"/>
                    </a:lnTo>
                    <a:lnTo>
                      <a:pt x="123" y="120"/>
                    </a:lnTo>
                    <a:lnTo>
                      <a:pt x="123" y="118"/>
                    </a:lnTo>
                    <a:lnTo>
                      <a:pt x="124" y="119"/>
                    </a:lnTo>
                    <a:lnTo>
                      <a:pt x="125" y="123"/>
                    </a:lnTo>
                    <a:lnTo>
                      <a:pt x="129" y="133"/>
                    </a:lnTo>
                    <a:lnTo>
                      <a:pt x="128" y="131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8" y="139"/>
                    </a:lnTo>
                    <a:lnTo>
                      <a:pt x="130" y="149"/>
                    </a:lnTo>
                    <a:lnTo>
                      <a:pt x="133" y="157"/>
                    </a:lnTo>
                    <a:lnTo>
                      <a:pt x="134" y="167"/>
                    </a:lnTo>
                    <a:lnTo>
                      <a:pt x="138" y="179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39" y="184"/>
                    </a:lnTo>
                    <a:lnTo>
                      <a:pt x="139" y="185"/>
                    </a:lnTo>
                    <a:lnTo>
                      <a:pt x="140" y="191"/>
                    </a:lnTo>
                    <a:lnTo>
                      <a:pt x="143" y="195"/>
                    </a:lnTo>
                    <a:lnTo>
                      <a:pt x="145" y="200"/>
                    </a:lnTo>
                    <a:lnTo>
                      <a:pt x="145" y="196"/>
                    </a:lnTo>
                    <a:lnTo>
                      <a:pt x="140" y="182"/>
                    </a:lnTo>
                    <a:lnTo>
                      <a:pt x="140" y="177"/>
                    </a:lnTo>
                    <a:lnTo>
                      <a:pt x="138" y="171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7" y="164"/>
                    </a:lnTo>
                    <a:lnTo>
                      <a:pt x="138" y="166"/>
                    </a:lnTo>
                    <a:lnTo>
                      <a:pt x="139" y="172"/>
                    </a:lnTo>
                    <a:lnTo>
                      <a:pt x="142" y="177"/>
                    </a:lnTo>
                    <a:lnTo>
                      <a:pt x="147" y="187"/>
                    </a:lnTo>
                    <a:lnTo>
                      <a:pt x="148" y="195"/>
                    </a:lnTo>
                    <a:lnTo>
                      <a:pt x="148" y="201"/>
                    </a:lnTo>
                    <a:lnTo>
                      <a:pt x="150" y="207"/>
                    </a:lnTo>
                    <a:lnTo>
                      <a:pt x="153" y="211"/>
                    </a:lnTo>
                    <a:lnTo>
                      <a:pt x="154" y="216"/>
                    </a:lnTo>
                    <a:lnTo>
                      <a:pt x="155" y="221"/>
                    </a:lnTo>
                    <a:lnTo>
                      <a:pt x="158" y="227"/>
                    </a:lnTo>
                    <a:lnTo>
                      <a:pt x="158" y="226"/>
                    </a:lnTo>
                    <a:lnTo>
                      <a:pt x="158" y="222"/>
                    </a:lnTo>
                    <a:lnTo>
                      <a:pt x="154" y="213"/>
                    </a:lnTo>
                    <a:lnTo>
                      <a:pt x="156" y="217"/>
                    </a:lnTo>
                    <a:lnTo>
                      <a:pt x="156" y="218"/>
                    </a:lnTo>
                    <a:lnTo>
                      <a:pt x="158" y="222"/>
                    </a:lnTo>
                    <a:lnTo>
                      <a:pt x="159" y="222"/>
                    </a:lnTo>
                    <a:lnTo>
                      <a:pt x="160" y="225"/>
                    </a:lnTo>
                    <a:lnTo>
                      <a:pt x="161" y="227"/>
                    </a:lnTo>
                    <a:lnTo>
                      <a:pt x="163" y="233"/>
                    </a:lnTo>
                    <a:lnTo>
                      <a:pt x="165" y="236"/>
                    </a:lnTo>
                    <a:lnTo>
                      <a:pt x="165" y="234"/>
                    </a:lnTo>
                    <a:lnTo>
                      <a:pt x="164" y="228"/>
                    </a:lnTo>
                    <a:lnTo>
                      <a:pt x="163" y="228"/>
                    </a:lnTo>
                    <a:lnTo>
                      <a:pt x="159" y="217"/>
                    </a:lnTo>
                    <a:lnTo>
                      <a:pt x="160" y="217"/>
                    </a:lnTo>
                    <a:lnTo>
                      <a:pt x="161" y="218"/>
                    </a:lnTo>
                    <a:lnTo>
                      <a:pt x="163" y="221"/>
                    </a:lnTo>
                    <a:lnTo>
                      <a:pt x="164" y="221"/>
                    </a:lnTo>
                    <a:lnTo>
                      <a:pt x="163" y="217"/>
                    </a:lnTo>
                    <a:lnTo>
                      <a:pt x="160" y="210"/>
                    </a:lnTo>
                    <a:lnTo>
                      <a:pt x="160" y="208"/>
                    </a:lnTo>
                    <a:lnTo>
                      <a:pt x="160" y="210"/>
                    </a:lnTo>
                    <a:lnTo>
                      <a:pt x="161" y="215"/>
                    </a:lnTo>
                    <a:lnTo>
                      <a:pt x="158" y="210"/>
                    </a:lnTo>
                    <a:lnTo>
                      <a:pt x="156" y="206"/>
                    </a:lnTo>
                    <a:lnTo>
                      <a:pt x="158" y="205"/>
                    </a:lnTo>
                    <a:lnTo>
                      <a:pt x="158" y="203"/>
                    </a:lnTo>
                    <a:lnTo>
                      <a:pt x="158" y="202"/>
                    </a:lnTo>
                    <a:lnTo>
                      <a:pt x="156" y="198"/>
                    </a:lnTo>
                    <a:lnTo>
                      <a:pt x="155" y="198"/>
                    </a:lnTo>
                    <a:lnTo>
                      <a:pt x="154" y="197"/>
                    </a:lnTo>
                    <a:lnTo>
                      <a:pt x="153" y="195"/>
                    </a:lnTo>
                    <a:lnTo>
                      <a:pt x="153" y="198"/>
                    </a:lnTo>
                    <a:lnTo>
                      <a:pt x="154" y="205"/>
                    </a:lnTo>
                    <a:lnTo>
                      <a:pt x="156" y="215"/>
                    </a:lnTo>
                    <a:lnTo>
                      <a:pt x="159" y="218"/>
                    </a:lnTo>
                    <a:lnTo>
                      <a:pt x="158" y="218"/>
                    </a:lnTo>
                    <a:lnTo>
                      <a:pt x="158" y="217"/>
                    </a:lnTo>
                    <a:lnTo>
                      <a:pt x="158" y="218"/>
                    </a:lnTo>
                    <a:lnTo>
                      <a:pt x="154" y="211"/>
                    </a:lnTo>
                    <a:lnTo>
                      <a:pt x="153" y="203"/>
                    </a:lnTo>
                    <a:lnTo>
                      <a:pt x="149" y="190"/>
                    </a:lnTo>
                    <a:lnTo>
                      <a:pt x="150" y="186"/>
                    </a:lnTo>
                    <a:lnTo>
                      <a:pt x="150" y="185"/>
                    </a:lnTo>
                    <a:lnTo>
                      <a:pt x="153" y="187"/>
                    </a:lnTo>
                    <a:lnTo>
                      <a:pt x="152" y="184"/>
                    </a:lnTo>
                    <a:lnTo>
                      <a:pt x="150" y="179"/>
                    </a:lnTo>
                    <a:lnTo>
                      <a:pt x="148" y="171"/>
                    </a:lnTo>
                    <a:lnTo>
                      <a:pt x="145" y="165"/>
                    </a:lnTo>
                    <a:lnTo>
                      <a:pt x="143" y="152"/>
                    </a:lnTo>
                    <a:lnTo>
                      <a:pt x="143" y="154"/>
                    </a:lnTo>
                    <a:lnTo>
                      <a:pt x="142" y="152"/>
                    </a:lnTo>
                    <a:lnTo>
                      <a:pt x="142" y="146"/>
                    </a:lnTo>
                    <a:lnTo>
                      <a:pt x="143" y="146"/>
                    </a:lnTo>
                    <a:lnTo>
                      <a:pt x="144" y="145"/>
                    </a:lnTo>
                    <a:lnTo>
                      <a:pt x="142" y="136"/>
                    </a:lnTo>
                    <a:lnTo>
                      <a:pt x="140" y="133"/>
                    </a:lnTo>
                    <a:lnTo>
                      <a:pt x="139" y="133"/>
                    </a:lnTo>
                    <a:lnTo>
                      <a:pt x="139" y="136"/>
                    </a:lnTo>
                    <a:lnTo>
                      <a:pt x="140" y="141"/>
                    </a:lnTo>
                    <a:lnTo>
                      <a:pt x="140" y="145"/>
                    </a:lnTo>
                    <a:lnTo>
                      <a:pt x="137" y="134"/>
                    </a:lnTo>
                    <a:lnTo>
                      <a:pt x="133" y="125"/>
                    </a:lnTo>
                    <a:lnTo>
                      <a:pt x="132" y="123"/>
                    </a:lnTo>
                    <a:lnTo>
                      <a:pt x="129" y="118"/>
                    </a:lnTo>
                    <a:lnTo>
                      <a:pt x="125" y="110"/>
                    </a:lnTo>
                    <a:lnTo>
                      <a:pt x="124" y="106"/>
                    </a:lnTo>
                    <a:lnTo>
                      <a:pt x="125" y="106"/>
                    </a:lnTo>
                    <a:lnTo>
                      <a:pt x="128" y="111"/>
                    </a:lnTo>
                    <a:lnTo>
                      <a:pt x="125" y="103"/>
                    </a:lnTo>
                    <a:lnTo>
                      <a:pt x="120" y="95"/>
                    </a:lnTo>
                    <a:lnTo>
                      <a:pt x="118" y="90"/>
                    </a:lnTo>
                    <a:lnTo>
                      <a:pt x="115" y="84"/>
                    </a:lnTo>
                    <a:lnTo>
                      <a:pt x="112" y="79"/>
                    </a:lnTo>
                    <a:lnTo>
                      <a:pt x="113" y="79"/>
                    </a:lnTo>
                    <a:lnTo>
                      <a:pt x="114" y="80"/>
                    </a:lnTo>
                    <a:lnTo>
                      <a:pt x="114" y="79"/>
                    </a:lnTo>
                    <a:lnTo>
                      <a:pt x="112" y="73"/>
                    </a:lnTo>
                    <a:lnTo>
                      <a:pt x="109" y="72"/>
                    </a:lnTo>
                    <a:lnTo>
                      <a:pt x="106" y="68"/>
                    </a:lnTo>
                    <a:lnTo>
                      <a:pt x="102" y="62"/>
                    </a:lnTo>
                    <a:lnTo>
                      <a:pt x="93" y="49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88" y="39"/>
                    </a:lnTo>
                    <a:lnTo>
                      <a:pt x="86" y="38"/>
                    </a:lnTo>
                    <a:lnTo>
                      <a:pt x="83" y="36"/>
                    </a:lnTo>
                    <a:lnTo>
                      <a:pt x="79" y="29"/>
                    </a:lnTo>
                    <a:lnTo>
                      <a:pt x="69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51" y="5"/>
                    </a:lnTo>
                    <a:lnTo>
                      <a:pt x="42" y="0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27" y="2"/>
                    </a:lnTo>
                    <a:lnTo>
                      <a:pt x="19" y="3"/>
                    </a:lnTo>
                    <a:lnTo>
                      <a:pt x="10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5" y="26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6" name="Freeform 908"/>
              <p:cNvSpPr>
                <a:spLocks/>
              </p:cNvSpPr>
              <p:nvPr/>
            </p:nvSpPr>
            <p:spPr bwMode="auto">
              <a:xfrm>
                <a:off x="2078" y="784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0 w 3"/>
                  <a:gd name="T3" fmla="*/ 0 h 6"/>
                  <a:gd name="T4" fmla="*/ 0 w 3"/>
                  <a:gd name="T5" fmla="*/ 1 h 6"/>
                  <a:gd name="T6" fmla="*/ 2 w 3"/>
                  <a:gd name="T7" fmla="*/ 4 h 6"/>
                  <a:gd name="T8" fmla="*/ 3 w 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7" name="Freeform 909"/>
              <p:cNvSpPr>
                <a:spLocks/>
              </p:cNvSpPr>
              <p:nvPr/>
            </p:nvSpPr>
            <p:spPr bwMode="auto">
              <a:xfrm>
                <a:off x="1893" y="677"/>
                <a:ext cx="3" cy="20"/>
              </a:xfrm>
              <a:custGeom>
                <a:avLst/>
                <a:gdLst>
                  <a:gd name="T0" fmla="*/ 0 w 3"/>
                  <a:gd name="T1" fmla="*/ 11 h 20"/>
                  <a:gd name="T2" fmla="*/ 1 w 3"/>
                  <a:gd name="T3" fmla="*/ 19 h 20"/>
                  <a:gd name="T4" fmla="*/ 1 w 3"/>
                  <a:gd name="T5" fmla="*/ 20 h 20"/>
                  <a:gd name="T6" fmla="*/ 3 w 3"/>
                  <a:gd name="T7" fmla="*/ 20 h 20"/>
                  <a:gd name="T8" fmla="*/ 3 w 3"/>
                  <a:gd name="T9" fmla="*/ 10 h 20"/>
                  <a:gd name="T10" fmla="*/ 3 w 3"/>
                  <a:gd name="T11" fmla="*/ 0 h 20"/>
                  <a:gd name="T12" fmla="*/ 3 w 3"/>
                  <a:gd name="T13" fmla="*/ 1 h 20"/>
                  <a:gd name="T14" fmla="*/ 1 w 3"/>
                  <a:gd name="T15" fmla="*/ 4 h 20"/>
                  <a:gd name="T16" fmla="*/ 0 w 3"/>
                  <a:gd name="T17" fmla="*/ 1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20">
                    <a:moveTo>
                      <a:pt x="0" y="11"/>
                    </a:moveTo>
                    <a:lnTo>
                      <a:pt x="1" y="19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8" name="Freeform 910"/>
              <p:cNvSpPr>
                <a:spLocks/>
              </p:cNvSpPr>
              <p:nvPr/>
            </p:nvSpPr>
            <p:spPr bwMode="auto">
              <a:xfrm>
                <a:off x="2058" y="67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0 h 7"/>
                  <a:gd name="T4" fmla="*/ 0 w 4"/>
                  <a:gd name="T5" fmla="*/ 1 h 7"/>
                  <a:gd name="T6" fmla="*/ 2 w 4"/>
                  <a:gd name="T7" fmla="*/ 5 h 7"/>
                  <a:gd name="T8" fmla="*/ 3 w 4"/>
                  <a:gd name="T9" fmla="*/ 5 h 7"/>
                  <a:gd name="T10" fmla="*/ 4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9" name="Freeform 911"/>
              <p:cNvSpPr>
                <a:spLocks/>
              </p:cNvSpPr>
              <p:nvPr/>
            </p:nvSpPr>
            <p:spPr bwMode="auto">
              <a:xfrm>
                <a:off x="1904" y="710"/>
                <a:ext cx="1" cy="7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4 h 7"/>
                  <a:gd name="T4" fmla="*/ 1 w 1"/>
                  <a:gd name="T5" fmla="*/ 0 h 7"/>
                  <a:gd name="T6" fmla="*/ 0 w 1"/>
                  <a:gd name="T7" fmla="*/ 4 h 7"/>
                  <a:gd name="T8" fmla="*/ 0 w 1"/>
                  <a:gd name="T9" fmla="*/ 6 h 7"/>
                  <a:gd name="T10" fmla="*/ 0 w 1"/>
                  <a:gd name="T11" fmla="*/ 7 h 7"/>
                  <a:gd name="T12" fmla="*/ 1 w 1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0" name="Freeform 912"/>
              <p:cNvSpPr>
                <a:spLocks/>
              </p:cNvSpPr>
              <p:nvPr/>
            </p:nvSpPr>
            <p:spPr bwMode="auto">
              <a:xfrm>
                <a:off x="1908" y="727"/>
                <a:ext cx="2" cy="7"/>
              </a:xfrm>
              <a:custGeom>
                <a:avLst/>
                <a:gdLst>
                  <a:gd name="T0" fmla="*/ 1 w 2"/>
                  <a:gd name="T1" fmla="*/ 7 h 7"/>
                  <a:gd name="T2" fmla="*/ 2 w 2"/>
                  <a:gd name="T3" fmla="*/ 6 h 7"/>
                  <a:gd name="T4" fmla="*/ 1 w 2"/>
                  <a:gd name="T5" fmla="*/ 4 h 7"/>
                  <a:gd name="T6" fmla="*/ 1 w 2"/>
                  <a:gd name="T7" fmla="*/ 0 h 7"/>
                  <a:gd name="T8" fmla="*/ 0 w 2"/>
                  <a:gd name="T9" fmla="*/ 4 h 7"/>
                  <a:gd name="T10" fmla="*/ 1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lnTo>
                      <a:pt x="2" y="6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1" name="Freeform 913"/>
              <p:cNvSpPr>
                <a:spLocks/>
              </p:cNvSpPr>
              <p:nvPr/>
            </p:nvSpPr>
            <p:spPr bwMode="auto">
              <a:xfrm>
                <a:off x="1908" y="697"/>
                <a:ext cx="4" cy="26"/>
              </a:xfrm>
              <a:custGeom>
                <a:avLst/>
                <a:gdLst>
                  <a:gd name="T0" fmla="*/ 0 w 4"/>
                  <a:gd name="T1" fmla="*/ 0 h 26"/>
                  <a:gd name="T2" fmla="*/ 0 w 4"/>
                  <a:gd name="T3" fmla="*/ 6 h 26"/>
                  <a:gd name="T4" fmla="*/ 0 w 4"/>
                  <a:gd name="T5" fmla="*/ 10 h 26"/>
                  <a:gd name="T6" fmla="*/ 0 w 4"/>
                  <a:gd name="T7" fmla="*/ 14 h 26"/>
                  <a:gd name="T8" fmla="*/ 0 w 4"/>
                  <a:gd name="T9" fmla="*/ 19 h 26"/>
                  <a:gd name="T10" fmla="*/ 0 w 4"/>
                  <a:gd name="T11" fmla="*/ 25 h 26"/>
                  <a:gd name="T12" fmla="*/ 1 w 4"/>
                  <a:gd name="T13" fmla="*/ 26 h 26"/>
                  <a:gd name="T14" fmla="*/ 2 w 4"/>
                  <a:gd name="T15" fmla="*/ 26 h 26"/>
                  <a:gd name="T16" fmla="*/ 4 w 4"/>
                  <a:gd name="T17" fmla="*/ 24 h 26"/>
                  <a:gd name="T18" fmla="*/ 2 w 4"/>
                  <a:gd name="T19" fmla="*/ 22 h 26"/>
                  <a:gd name="T20" fmla="*/ 2 w 4"/>
                  <a:gd name="T21" fmla="*/ 21 h 26"/>
                  <a:gd name="T22" fmla="*/ 1 w 4"/>
                  <a:gd name="T23" fmla="*/ 20 h 26"/>
                  <a:gd name="T24" fmla="*/ 0 w 4"/>
                  <a:gd name="T25" fmla="*/ 16 h 26"/>
                  <a:gd name="T26" fmla="*/ 1 w 4"/>
                  <a:gd name="T27" fmla="*/ 10 h 26"/>
                  <a:gd name="T28" fmla="*/ 2 w 4"/>
                  <a:gd name="T29" fmla="*/ 6 h 26"/>
                  <a:gd name="T30" fmla="*/ 2 w 4"/>
                  <a:gd name="T31" fmla="*/ 1 h 26"/>
                  <a:gd name="T32" fmla="*/ 1 w 4"/>
                  <a:gd name="T33" fmla="*/ 1 h 26"/>
                  <a:gd name="T34" fmla="*/ 0 w 4"/>
                  <a:gd name="T35" fmla="*/ 0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2" name="Freeform 914"/>
              <p:cNvSpPr>
                <a:spLocks/>
              </p:cNvSpPr>
              <p:nvPr/>
            </p:nvSpPr>
            <p:spPr bwMode="auto">
              <a:xfrm>
                <a:off x="1912" y="729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3 h 5"/>
                  <a:gd name="T6" fmla="*/ 1 w 1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3" name="Freeform 915"/>
              <p:cNvSpPr>
                <a:spLocks/>
              </p:cNvSpPr>
              <p:nvPr/>
            </p:nvSpPr>
            <p:spPr bwMode="auto">
              <a:xfrm>
                <a:off x="1913" y="692"/>
                <a:ext cx="1" cy="9"/>
              </a:xfrm>
              <a:custGeom>
                <a:avLst/>
                <a:gdLst>
                  <a:gd name="T0" fmla="*/ 0 w 1"/>
                  <a:gd name="T1" fmla="*/ 5 h 9"/>
                  <a:gd name="T2" fmla="*/ 0 w 1"/>
                  <a:gd name="T3" fmla="*/ 0 h 9"/>
                  <a:gd name="T4" fmla="*/ 0 w 1"/>
                  <a:gd name="T5" fmla="*/ 9 h 9"/>
                  <a:gd name="T6" fmla="*/ 0 w 1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4" name="Freeform 916"/>
              <p:cNvSpPr>
                <a:spLocks/>
              </p:cNvSpPr>
              <p:nvPr/>
            </p:nvSpPr>
            <p:spPr bwMode="auto">
              <a:xfrm>
                <a:off x="1915" y="701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4 h 7"/>
                  <a:gd name="T4" fmla="*/ 2 w 2"/>
                  <a:gd name="T5" fmla="*/ 0 h 7"/>
                  <a:gd name="T6" fmla="*/ 0 w 2"/>
                  <a:gd name="T7" fmla="*/ 0 h 7"/>
                  <a:gd name="T8" fmla="*/ 0 w 2"/>
                  <a:gd name="T9" fmla="*/ 1 h 7"/>
                  <a:gd name="T10" fmla="*/ 0 w 2"/>
                  <a:gd name="T11" fmla="*/ 5 h 7"/>
                  <a:gd name="T12" fmla="*/ 2 w 2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5" name="Freeform 917"/>
              <p:cNvSpPr>
                <a:spLocks/>
              </p:cNvSpPr>
              <p:nvPr/>
            </p:nvSpPr>
            <p:spPr bwMode="auto">
              <a:xfrm>
                <a:off x="1899" y="613"/>
                <a:ext cx="54" cy="222"/>
              </a:xfrm>
              <a:custGeom>
                <a:avLst/>
                <a:gdLst>
                  <a:gd name="T0" fmla="*/ 11 w 54"/>
                  <a:gd name="T1" fmla="*/ 12 h 222"/>
                  <a:gd name="T2" fmla="*/ 2 w 54"/>
                  <a:gd name="T3" fmla="*/ 44 h 222"/>
                  <a:gd name="T4" fmla="*/ 0 w 54"/>
                  <a:gd name="T5" fmla="*/ 63 h 222"/>
                  <a:gd name="T6" fmla="*/ 2 w 54"/>
                  <a:gd name="T7" fmla="*/ 92 h 222"/>
                  <a:gd name="T8" fmla="*/ 2 w 54"/>
                  <a:gd name="T9" fmla="*/ 103 h 222"/>
                  <a:gd name="T10" fmla="*/ 2 w 54"/>
                  <a:gd name="T11" fmla="*/ 109 h 222"/>
                  <a:gd name="T12" fmla="*/ 0 w 54"/>
                  <a:gd name="T13" fmla="*/ 118 h 222"/>
                  <a:gd name="T14" fmla="*/ 5 w 54"/>
                  <a:gd name="T15" fmla="*/ 143 h 222"/>
                  <a:gd name="T16" fmla="*/ 9 w 54"/>
                  <a:gd name="T17" fmla="*/ 154 h 222"/>
                  <a:gd name="T18" fmla="*/ 13 w 54"/>
                  <a:gd name="T19" fmla="*/ 164 h 222"/>
                  <a:gd name="T20" fmla="*/ 16 w 54"/>
                  <a:gd name="T21" fmla="*/ 176 h 222"/>
                  <a:gd name="T22" fmla="*/ 24 w 54"/>
                  <a:gd name="T23" fmla="*/ 188 h 222"/>
                  <a:gd name="T24" fmla="*/ 25 w 54"/>
                  <a:gd name="T25" fmla="*/ 190 h 222"/>
                  <a:gd name="T26" fmla="*/ 25 w 54"/>
                  <a:gd name="T27" fmla="*/ 192 h 222"/>
                  <a:gd name="T28" fmla="*/ 29 w 54"/>
                  <a:gd name="T29" fmla="*/ 200 h 222"/>
                  <a:gd name="T30" fmla="*/ 33 w 54"/>
                  <a:gd name="T31" fmla="*/ 206 h 222"/>
                  <a:gd name="T32" fmla="*/ 34 w 54"/>
                  <a:gd name="T33" fmla="*/ 203 h 222"/>
                  <a:gd name="T34" fmla="*/ 51 w 54"/>
                  <a:gd name="T35" fmla="*/ 220 h 222"/>
                  <a:gd name="T36" fmla="*/ 48 w 54"/>
                  <a:gd name="T37" fmla="*/ 208 h 222"/>
                  <a:gd name="T38" fmla="*/ 45 w 54"/>
                  <a:gd name="T39" fmla="*/ 207 h 222"/>
                  <a:gd name="T40" fmla="*/ 45 w 54"/>
                  <a:gd name="T41" fmla="*/ 207 h 222"/>
                  <a:gd name="T42" fmla="*/ 49 w 54"/>
                  <a:gd name="T43" fmla="*/ 216 h 222"/>
                  <a:gd name="T44" fmla="*/ 40 w 54"/>
                  <a:gd name="T45" fmla="*/ 201 h 222"/>
                  <a:gd name="T46" fmla="*/ 35 w 54"/>
                  <a:gd name="T47" fmla="*/ 191 h 222"/>
                  <a:gd name="T48" fmla="*/ 29 w 54"/>
                  <a:gd name="T49" fmla="*/ 171 h 222"/>
                  <a:gd name="T50" fmla="*/ 20 w 54"/>
                  <a:gd name="T51" fmla="*/ 154 h 222"/>
                  <a:gd name="T52" fmla="*/ 20 w 54"/>
                  <a:gd name="T53" fmla="*/ 145 h 222"/>
                  <a:gd name="T54" fmla="*/ 15 w 54"/>
                  <a:gd name="T55" fmla="*/ 133 h 222"/>
                  <a:gd name="T56" fmla="*/ 16 w 54"/>
                  <a:gd name="T57" fmla="*/ 118 h 222"/>
                  <a:gd name="T58" fmla="*/ 14 w 54"/>
                  <a:gd name="T59" fmla="*/ 109 h 222"/>
                  <a:gd name="T60" fmla="*/ 16 w 54"/>
                  <a:gd name="T61" fmla="*/ 104 h 222"/>
                  <a:gd name="T62" fmla="*/ 16 w 54"/>
                  <a:gd name="T63" fmla="*/ 89 h 222"/>
                  <a:gd name="T64" fmla="*/ 16 w 54"/>
                  <a:gd name="T65" fmla="*/ 75 h 222"/>
                  <a:gd name="T66" fmla="*/ 18 w 54"/>
                  <a:gd name="T67" fmla="*/ 67 h 222"/>
                  <a:gd name="T68" fmla="*/ 18 w 54"/>
                  <a:gd name="T69" fmla="*/ 51 h 222"/>
                  <a:gd name="T70" fmla="*/ 19 w 54"/>
                  <a:gd name="T71" fmla="*/ 34 h 222"/>
                  <a:gd name="T72" fmla="*/ 23 w 54"/>
                  <a:gd name="T73" fmla="*/ 10 h 222"/>
                  <a:gd name="T74" fmla="*/ 24 w 54"/>
                  <a:gd name="T75" fmla="*/ 0 h 222"/>
                  <a:gd name="T76" fmla="*/ 19 w 54"/>
                  <a:gd name="T77" fmla="*/ 1 h 22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4" h="222">
                    <a:moveTo>
                      <a:pt x="16" y="5"/>
                    </a:moveTo>
                    <a:lnTo>
                      <a:pt x="11" y="12"/>
                    </a:lnTo>
                    <a:lnTo>
                      <a:pt x="8" y="22"/>
                    </a:lnTo>
                    <a:lnTo>
                      <a:pt x="2" y="44"/>
                    </a:lnTo>
                    <a:lnTo>
                      <a:pt x="3" y="54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2" y="92"/>
                    </a:lnTo>
                    <a:lnTo>
                      <a:pt x="0" y="95"/>
                    </a:lnTo>
                    <a:lnTo>
                      <a:pt x="2" y="103"/>
                    </a:lnTo>
                    <a:lnTo>
                      <a:pt x="2" y="106"/>
                    </a:lnTo>
                    <a:lnTo>
                      <a:pt x="2" y="109"/>
                    </a:lnTo>
                    <a:lnTo>
                      <a:pt x="2" y="114"/>
                    </a:lnTo>
                    <a:lnTo>
                      <a:pt x="0" y="118"/>
                    </a:lnTo>
                    <a:lnTo>
                      <a:pt x="3" y="134"/>
                    </a:lnTo>
                    <a:lnTo>
                      <a:pt x="5" y="143"/>
                    </a:lnTo>
                    <a:lnTo>
                      <a:pt x="8" y="150"/>
                    </a:lnTo>
                    <a:lnTo>
                      <a:pt x="9" y="154"/>
                    </a:lnTo>
                    <a:lnTo>
                      <a:pt x="10" y="159"/>
                    </a:lnTo>
                    <a:lnTo>
                      <a:pt x="13" y="164"/>
                    </a:lnTo>
                    <a:lnTo>
                      <a:pt x="14" y="169"/>
                    </a:lnTo>
                    <a:lnTo>
                      <a:pt x="16" y="176"/>
                    </a:lnTo>
                    <a:lnTo>
                      <a:pt x="20" y="184"/>
                    </a:lnTo>
                    <a:lnTo>
                      <a:pt x="24" y="188"/>
                    </a:lnTo>
                    <a:lnTo>
                      <a:pt x="26" y="191"/>
                    </a:lnTo>
                    <a:lnTo>
                      <a:pt x="25" y="190"/>
                    </a:lnTo>
                    <a:lnTo>
                      <a:pt x="24" y="191"/>
                    </a:lnTo>
                    <a:lnTo>
                      <a:pt x="25" y="192"/>
                    </a:lnTo>
                    <a:lnTo>
                      <a:pt x="26" y="195"/>
                    </a:lnTo>
                    <a:lnTo>
                      <a:pt x="29" y="200"/>
                    </a:lnTo>
                    <a:lnTo>
                      <a:pt x="31" y="206"/>
                    </a:lnTo>
                    <a:lnTo>
                      <a:pt x="33" y="206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9" y="207"/>
                    </a:lnTo>
                    <a:lnTo>
                      <a:pt x="51" y="220"/>
                    </a:lnTo>
                    <a:lnTo>
                      <a:pt x="54" y="222"/>
                    </a:lnTo>
                    <a:lnTo>
                      <a:pt x="48" y="208"/>
                    </a:lnTo>
                    <a:lnTo>
                      <a:pt x="46" y="208"/>
                    </a:lnTo>
                    <a:lnTo>
                      <a:pt x="45" y="207"/>
                    </a:lnTo>
                    <a:lnTo>
                      <a:pt x="45" y="206"/>
                    </a:lnTo>
                    <a:lnTo>
                      <a:pt x="45" y="207"/>
                    </a:lnTo>
                    <a:lnTo>
                      <a:pt x="46" y="210"/>
                    </a:lnTo>
                    <a:lnTo>
                      <a:pt x="49" y="216"/>
                    </a:lnTo>
                    <a:lnTo>
                      <a:pt x="43" y="206"/>
                    </a:lnTo>
                    <a:lnTo>
                      <a:pt x="40" y="201"/>
                    </a:lnTo>
                    <a:lnTo>
                      <a:pt x="38" y="197"/>
                    </a:lnTo>
                    <a:lnTo>
                      <a:pt x="35" y="191"/>
                    </a:lnTo>
                    <a:lnTo>
                      <a:pt x="34" y="186"/>
                    </a:lnTo>
                    <a:lnTo>
                      <a:pt x="29" y="171"/>
                    </a:lnTo>
                    <a:lnTo>
                      <a:pt x="23" y="159"/>
                    </a:lnTo>
                    <a:lnTo>
                      <a:pt x="20" y="154"/>
                    </a:lnTo>
                    <a:lnTo>
                      <a:pt x="20" y="150"/>
                    </a:lnTo>
                    <a:lnTo>
                      <a:pt x="20" y="145"/>
                    </a:lnTo>
                    <a:lnTo>
                      <a:pt x="16" y="138"/>
                    </a:lnTo>
                    <a:lnTo>
                      <a:pt x="15" y="133"/>
                    </a:lnTo>
                    <a:lnTo>
                      <a:pt x="15" y="124"/>
                    </a:lnTo>
                    <a:lnTo>
                      <a:pt x="16" y="118"/>
                    </a:lnTo>
                    <a:lnTo>
                      <a:pt x="15" y="113"/>
                    </a:lnTo>
                    <a:lnTo>
                      <a:pt x="14" y="109"/>
                    </a:lnTo>
                    <a:lnTo>
                      <a:pt x="15" y="104"/>
                    </a:lnTo>
                    <a:lnTo>
                      <a:pt x="16" y="104"/>
                    </a:lnTo>
                    <a:lnTo>
                      <a:pt x="18" y="98"/>
                    </a:lnTo>
                    <a:lnTo>
                      <a:pt x="16" y="89"/>
                    </a:lnTo>
                    <a:lnTo>
                      <a:pt x="15" y="85"/>
                    </a:lnTo>
                    <a:lnTo>
                      <a:pt x="16" y="75"/>
                    </a:lnTo>
                    <a:lnTo>
                      <a:pt x="16" y="70"/>
                    </a:lnTo>
                    <a:lnTo>
                      <a:pt x="18" y="67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9" y="42"/>
                    </a:lnTo>
                    <a:lnTo>
                      <a:pt x="19" y="34"/>
                    </a:lnTo>
                    <a:lnTo>
                      <a:pt x="21" y="17"/>
                    </a:lnTo>
                    <a:lnTo>
                      <a:pt x="23" y="10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6" name="Freeform 918"/>
              <p:cNvSpPr>
                <a:spLocks/>
              </p:cNvSpPr>
              <p:nvPr/>
            </p:nvSpPr>
            <p:spPr bwMode="auto">
              <a:xfrm>
                <a:off x="1937" y="86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1 w 2"/>
                  <a:gd name="T11" fmla="*/ 4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7" name="Freeform 919"/>
              <p:cNvSpPr>
                <a:spLocks/>
              </p:cNvSpPr>
              <p:nvPr/>
            </p:nvSpPr>
            <p:spPr bwMode="auto">
              <a:xfrm>
                <a:off x="1943" y="871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1 w 1"/>
                  <a:gd name="T7" fmla="*/ 4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8" name="Freeform 920"/>
              <p:cNvSpPr>
                <a:spLocks/>
              </p:cNvSpPr>
              <p:nvPr/>
            </p:nvSpPr>
            <p:spPr bwMode="auto">
              <a:xfrm>
                <a:off x="1950" y="8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9" name="Freeform 921"/>
              <p:cNvSpPr>
                <a:spLocks/>
              </p:cNvSpPr>
              <p:nvPr/>
            </p:nvSpPr>
            <p:spPr bwMode="auto">
              <a:xfrm>
                <a:off x="1925" y="818"/>
                <a:ext cx="66" cy="134"/>
              </a:xfrm>
              <a:custGeom>
                <a:avLst/>
                <a:gdLst>
                  <a:gd name="T0" fmla="*/ 65 w 66"/>
                  <a:gd name="T1" fmla="*/ 130 h 134"/>
                  <a:gd name="T2" fmla="*/ 61 w 66"/>
                  <a:gd name="T3" fmla="*/ 125 h 134"/>
                  <a:gd name="T4" fmla="*/ 61 w 66"/>
                  <a:gd name="T5" fmla="*/ 121 h 134"/>
                  <a:gd name="T6" fmla="*/ 59 w 66"/>
                  <a:gd name="T7" fmla="*/ 121 h 134"/>
                  <a:gd name="T8" fmla="*/ 54 w 66"/>
                  <a:gd name="T9" fmla="*/ 115 h 134"/>
                  <a:gd name="T10" fmla="*/ 54 w 66"/>
                  <a:gd name="T11" fmla="*/ 108 h 134"/>
                  <a:gd name="T12" fmla="*/ 45 w 66"/>
                  <a:gd name="T13" fmla="*/ 93 h 134"/>
                  <a:gd name="T14" fmla="*/ 40 w 66"/>
                  <a:gd name="T15" fmla="*/ 83 h 134"/>
                  <a:gd name="T16" fmla="*/ 35 w 66"/>
                  <a:gd name="T17" fmla="*/ 75 h 134"/>
                  <a:gd name="T18" fmla="*/ 34 w 66"/>
                  <a:gd name="T19" fmla="*/ 73 h 134"/>
                  <a:gd name="T20" fmla="*/ 31 w 66"/>
                  <a:gd name="T21" fmla="*/ 64 h 134"/>
                  <a:gd name="T22" fmla="*/ 26 w 66"/>
                  <a:gd name="T23" fmla="*/ 56 h 134"/>
                  <a:gd name="T24" fmla="*/ 25 w 66"/>
                  <a:gd name="T25" fmla="*/ 54 h 134"/>
                  <a:gd name="T26" fmla="*/ 25 w 66"/>
                  <a:gd name="T27" fmla="*/ 53 h 134"/>
                  <a:gd name="T28" fmla="*/ 23 w 66"/>
                  <a:gd name="T29" fmla="*/ 48 h 134"/>
                  <a:gd name="T30" fmla="*/ 23 w 66"/>
                  <a:gd name="T31" fmla="*/ 47 h 134"/>
                  <a:gd name="T32" fmla="*/ 22 w 66"/>
                  <a:gd name="T33" fmla="*/ 38 h 134"/>
                  <a:gd name="T34" fmla="*/ 15 w 66"/>
                  <a:gd name="T35" fmla="*/ 22 h 134"/>
                  <a:gd name="T36" fmla="*/ 14 w 66"/>
                  <a:gd name="T37" fmla="*/ 18 h 134"/>
                  <a:gd name="T38" fmla="*/ 14 w 66"/>
                  <a:gd name="T39" fmla="*/ 23 h 134"/>
                  <a:gd name="T40" fmla="*/ 17 w 66"/>
                  <a:gd name="T41" fmla="*/ 31 h 134"/>
                  <a:gd name="T42" fmla="*/ 15 w 66"/>
                  <a:gd name="T43" fmla="*/ 28 h 134"/>
                  <a:gd name="T44" fmla="*/ 10 w 66"/>
                  <a:gd name="T45" fmla="*/ 18 h 134"/>
                  <a:gd name="T46" fmla="*/ 9 w 66"/>
                  <a:gd name="T47" fmla="*/ 11 h 134"/>
                  <a:gd name="T48" fmla="*/ 9 w 66"/>
                  <a:gd name="T49" fmla="*/ 3 h 134"/>
                  <a:gd name="T50" fmla="*/ 8 w 66"/>
                  <a:gd name="T51" fmla="*/ 10 h 134"/>
                  <a:gd name="T52" fmla="*/ 5 w 66"/>
                  <a:gd name="T53" fmla="*/ 6 h 134"/>
                  <a:gd name="T54" fmla="*/ 5 w 66"/>
                  <a:gd name="T55" fmla="*/ 1 h 134"/>
                  <a:gd name="T56" fmla="*/ 4 w 66"/>
                  <a:gd name="T57" fmla="*/ 3 h 134"/>
                  <a:gd name="T58" fmla="*/ 3 w 66"/>
                  <a:gd name="T59" fmla="*/ 8 h 134"/>
                  <a:gd name="T60" fmla="*/ 2 w 66"/>
                  <a:gd name="T61" fmla="*/ 7 h 134"/>
                  <a:gd name="T62" fmla="*/ 2 w 66"/>
                  <a:gd name="T63" fmla="*/ 13 h 134"/>
                  <a:gd name="T64" fmla="*/ 4 w 66"/>
                  <a:gd name="T65" fmla="*/ 12 h 134"/>
                  <a:gd name="T66" fmla="*/ 2 w 66"/>
                  <a:gd name="T67" fmla="*/ 16 h 134"/>
                  <a:gd name="T68" fmla="*/ 5 w 66"/>
                  <a:gd name="T69" fmla="*/ 20 h 134"/>
                  <a:gd name="T70" fmla="*/ 5 w 66"/>
                  <a:gd name="T71" fmla="*/ 10 h 134"/>
                  <a:gd name="T72" fmla="*/ 8 w 66"/>
                  <a:gd name="T73" fmla="*/ 15 h 134"/>
                  <a:gd name="T74" fmla="*/ 5 w 66"/>
                  <a:gd name="T75" fmla="*/ 23 h 134"/>
                  <a:gd name="T76" fmla="*/ 5 w 66"/>
                  <a:gd name="T77" fmla="*/ 27 h 134"/>
                  <a:gd name="T78" fmla="*/ 9 w 66"/>
                  <a:gd name="T79" fmla="*/ 39 h 134"/>
                  <a:gd name="T80" fmla="*/ 10 w 66"/>
                  <a:gd name="T81" fmla="*/ 42 h 134"/>
                  <a:gd name="T82" fmla="*/ 10 w 66"/>
                  <a:gd name="T83" fmla="*/ 47 h 134"/>
                  <a:gd name="T84" fmla="*/ 12 w 66"/>
                  <a:gd name="T85" fmla="*/ 44 h 134"/>
                  <a:gd name="T86" fmla="*/ 14 w 66"/>
                  <a:gd name="T87" fmla="*/ 47 h 134"/>
                  <a:gd name="T88" fmla="*/ 19 w 66"/>
                  <a:gd name="T89" fmla="*/ 54 h 134"/>
                  <a:gd name="T90" fmla="*/ 18 w 66"/>
                  <a:gd name="T91" fmla="*/ 58 h 134"/>
                  <a:gd name="T92" fmla="*/ 22 w 66"/>
                  <a:gd name="T93" fmla="*/ 68 h 134"/>
                  <a:gd name="T94" fmla="*/ 23 w 66"/>
                  <a:gd name="T95" fmla="*/ 73 h 134"/>
                  <a:gd name="T96" fmla="*/ 23 w 66"/>
                  <a:gd name="T97" fmla="*/ 78 h 134"/>
                  <a:gd name="T98" fmla="*/ 29 w 66"/>
                  <a:gd name="T99" fmla="*/ 89 h 134"/>
                  <a:gd name="T100" fmla="*/ 31 w 66"/>
                  <a:gd name="T101" fmla="*/ 97 h 134"/>
                  <a:gd name="T102" fmla="*/ 38 w 66"/>
                  <a:gd name="T103" fmla="*/ 103 h 134"/>
                  <a:gd name="T104" fmla="*/ 43 w 66"/>
                  <a:gd name="T105" fmla="*/ 114 h 134"/>
                  <a:gd name="T106" fmla="*/ 49 w 66"/>
                  <a:gd name="T107" fmla="*/ 119 h 134"/>
                  <a:gd name="T108" fmla="*/ 55 w 66"/>
                  <a:gd name="T109" fmla="*/ 134 h 134"/>
                  <a:gd name="T110" fmla="*/ 66 w 66"/>
                  <a:gd name="T111" fmla="*/ 133 h 1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6" h="134">
                    <a:moveTo>
                      <a:pt x="66" y="129"/>
                    </a:moveTo>
                    <a:lnTo>
                      <a:pt x="66" y="130"/>
                    </a:lnTo>
                    <a:lnTo>
                      <a:pt x="65" y="130"/>
                    </a:lnTo>
                    <a:lnTo>
                      <a:pt x="64" y="129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1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59" y="121"/>
                    </a:lnTo>
                    <a:lnTo>
                      <a:pt x="58" y="119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3" y="110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0" y="104"/>
                    </a:lnTo>
                    <a:lnTo>
                      <a:pt x="48" y="98"/>
                    </a:lnTo>
                    <a:lnTo>
                      <a:pt x="45" y="93"/>
                    </a:lnTo>
                    <a:lnTo>
                      <a:pt x="43" y="90"/>
                    </a:lnTo>
                    <a:lnTo>
                      <a:pt x="41" y="87"/>
                    </a:lnTo>
                    <a:lnTo>
                      <a:pt x="40" y="83"/>
                    </a:lnTo>
                    <a:lnTo>
                      <a:pt x="38" y="82"/>
                    </a:lnTo>
                    <a:lnTo>
                      <a:pt x="36" y="78"/>
                    </a:lnTo>
                    <a:lnTo>
                      <a:pt x="35" y="75"/>
                    </a:lnTo>
                    <a:lnTo>
                      <a:pt x="31" y="73"/>
                    </a:lnTo>
                    <a:lnTo>
                      <a:pt x="31" y="72"/>
                    </a:lnTo>
                    <a:lnTo>
                      <a:pt x="34" y="73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31" y="64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5" y="56"/>
                    </a:lnTo>
                    <a:lnTo>
                      <a:pt x="24" y="53"/>
                    </a:lnTo>
                    <a:lnTo>
                      <a:pt x="25" y="54"/>
                    </a:lnTo>
                    <a:lnTo>
                      <a:pt x="25" y="53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4" y="46"/>
                    </a:lnTo>
                    <a:lnTo>
                      <a:pt x="23" y="42"/>
                    </a:lnTo>
                    <a:lnTo>
                      <a:pt x="22" y="38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5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5" y="31"/>
                    </a:lnTo>
                    <a:lnTo>
                      <a:pt x="15" y="28"/>
                    </a:lnTo>
                    <a:lnTo>
                      <a:pt x="13" y="26"/>
                    </a:lnTo>
                    <a:lnTo>
                      <a:pt x="10" y="22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15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5" y="27"/>
                    </a:lnTo>
                    <a:lnTo>
                      <a:pt x="7" y="31"/>
                    </a:lnTo>
                    <a:lnTo>
                      <a:pt x="8" y="33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9" y="42"/>
                    </a:lnTo>
                    <a:lnTo>
                      <a:pt x="8" y="43"/>
                    </a:lnTo>
                    <a:lnTo>
                      <a:pt x="10" y="47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4" y="47"/>
                    </a:lnTo>
                    <a:lnTo>
                      <a:pt x="17" y="51"/>
                    </a:lnTo>
                    <a:lnTo>
                      <a:pt x="18" y="52"/>
                    </a:lnTo>
                    <a:lnTo>
                      <a:pt x="19" y="54"/>
                    </a:lnTo>
                    <a:lnTo>
                      <a:pt x="20" y="57"/>
                    </a:lnTo>
                    <a:lnTo>
                      <a:pt x="20" y="59"/>
                    </a:lnTo>
                    <a:lnTo>
                      <a:pt x="18" y="58"/>
                    </a:lnTo>
                    <a:lnTo>
                      <a:pt x="19" y="62"/>
                    </a:lnTo>
                    <a:lnTo>
                      <a:pt x="22" y="65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4" y="73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3" y="77"/>
                    </a:lnTo>
                    <a:lnTo>
                      <a:pt x="23" y="78"/>
                    </a:lnTo>
                    <a:lnTo>
                      <a:pt x="25" y="79"/>
                    </a:lnTo>
                    <a:lnTo>
                      <a:pt x="26" y="82"/>
                    </a:lnTo>
                    <a:lnTo>
                      <a:pt x="29" y="89"/>
                    </a:lnTo>
                    <a:lnTo>
                      <a:pt x="30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3" y="100"/>
                    </a:lnTo>
                    <a:lnTo>
                      <a:pt x="35" y="102"/>
                    </a:lnTo>
                    <a:lnTo>
                      <a:pt x="38" y="103"/>
                    </a:lnTo>
                    <a:lnTo>
                      <a:pt x="39" y="108"/>
                    </a:lnTo>
                    <a:lnTo>
                      <a:pt x="41" y="110"/>
                    </a:lnTo>
                    <a:lnTo>
                      <a:pt x="43" y="114"/>
                    </a:lnTo>
                    <a:lnTo>
                      <a:pt x="45" y="118"/>
                    </a:lnTo>
                    <a:lnTo>
                      <a:pt x="48" y="119"/>
                    </a:lnTo>
                    <a:lnTo>
                      <a:pt x="49" y="119"/>
                    </a:lnTo>
                    <a:lnTo>
                      <a:pt x="49" y="118"/>
                    </a:lnTo>
                    <a:lnTo>
                      <a:pt x="51" y="125"/>
                    </a:lnTo>
                    <a:lnTo>
                      <a:pt x="55" y="134"/>
                    </a:lnTo>
                    <a:lnTo>
                      <a:pt x="56" y="134"/>
                    </a:lnTo>
                    <a:lnTo>
                      <a:pt x="64" y="134"/>
                    </a:lnTo>
                    <a:lnTo>
                      <a:pt x="66" y="133"/>
                    </a:lnTo>
                    <a:lnTo>
                      <a:pt x="66" y="131"/>
                    </a:lnTo>
                    <a:lnTo>
                      <a:pt x="66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0" name="Freeform 922"/>
              <p:cNvSpPr>
                <a:spLocks/>
              </p:cNvSpPr>
              <p:nvPr/>
            </p:nvSpPr>
            <p:spPr bwMode="auto">
              <a:xfrm>
                <a:off x="1937" y="8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1" name="Freeform 923"/>
              <p:cNvSpPr>
                <a:spLocks/>
              </p:cNvSpPr>
              <p:nvPr/>
            </p:nvSpPr>
            <p:spPr bwMode="auto">
              <a:xfrm>
                <a:off x="2004" y="993"/>
                <a:ext cx="6" cy="7"/>
              </a:xfrm>
              <a:custGeom>
                <a:avLst/>
                <a:gdLst>
                  <a:gd name="T0" fmla="*/ 2 w 6"/>
                  <a:gd name="T1" fmla="*/ 6 h 7"/>
                  <a:gd name="T2" fmla="*/ 5 w 6"/>
                  <a:gd name="T3" fmla="*/ 7 h 7"/>
                  <a:gd name="T4" fmla="*/ 6 w 6"/>
                  <a:gd name="T5" fmla="*/ 7 h 7"/>
                  <a:gd name="T6" fmla="*/ 3 w 6"/>
                  <a:gd name="T7" fmla="*/ 4 h 7"/>
                  <a:gd name="T8" fmla="*/ 0 w 6"/>
                  <a:gd name="T9" fmla="*/ 0 h 7"/>
                  <a:gd name="T10" fmla="*/ 0 w 6"/>
                  <a:gd name="T11" fmla="*/ 1 h 7"/>
                  <a:gd name="T12" fmla="*/ 1 w 6"/>
                  <a:gd name="T13" fmla="*/ 2 h 7"/>
                  <a:gd name="T14" fmla="*/ 2 w 6"/>
                  <a:gd name="T15" fmla="*/ 6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5" y="7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2" name="Freeform 924"/>
              <p:cNvSpPr>
                <a:spLocks/>
              </p:cNvSpPr>
              <p:nvPr/>
            </p:nvSpPr>
            <p:spPr bwMode="auto">
              <a:xfrm>
                <a:off x="1939" y="875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1 w 1"/>
                  <a:gd name="T5" fmla="*/ 2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3" name="Freeform 925"/>
              <p:cNvSpPr>
                <a:spLocks/>
              </p:cNvSpPr>
              <p:nvPr/>
            </p:nvSpPr>
            <p:spPr bwMode="auto">
              <a:xfrm>
                <a:off x="2021" y="998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2 h 2"/>
                  <a:gd name="T4" fmla="*/ 3 w 4"/>
                  <a:gd name="T5" fmla="*/ 1 h 2"/>
                  <a:gd name="T6" fmla="*/ 0 w 4"/>
                  <a:gd name="T7" fmla="*/ 0 h 2"/>
                  <a:gd name="T8" fmla="*/ 1 w 4"/>
                  <a:gd name="T9" fmla="*/ 2 h 2"/>
                  <a:gd name="T10" fmla="*/ 3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4" name="Freeform 926"/>
              <p:cNvSpPr>
                <a:spLocks/>
              </p:cNvSpPr>
              <p:nvPr/>
            </p:nvSpPr>
            <p:spPr bwMode="auto">
              <a:xfrm>
                <a:off x="2030" y="1002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0 h 3"/>
                  <a:gd name="T8" fmla="*/ 0 w 2"/>
                  <a:gd name="T9" fmla="*/ 2 h 3"/>
                  <a:gd name="T10" fmla="*/ 1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5" name="Freeform 927"/>
              <p:cNvSpPr>
                <a:spLocks/>
              </p:cNvSpPr>
              <p:nvPr/>
            </p:nvSpPr>
            <p:spPr bwMode="auto">
              <a:xfrm>
                <a:off x="2020" y="990"/>
                <a:ext cx="10" cy="10"/>
              </a:xfrm>
              <a:custGeom>
                <a:avLst/>
                <a:gdLst>
                  <a:gd name="T0" fmla="*/ 0 w 10"/>
                  <a:gd name="T1" fmla="*/ 2 h 10"/>
                  <a:gd name="T2" fmla="*/ 1 w 10"/>
                  <a:gd name="T3" fmla="*/ 4 h 10"/>
                  <a:gd name="T4" fmla="*/ 4 w 10"/>
                  <a:gd name="T5" fmla="*/ 5 h 10"/>
                  <a:gd name="T6" fmla="*/ 5 w 10"/>
                  <a:gd name="T7" fmla="*/ 7 h 10"/>
                  <a:gd name="T8" fmla="*/ 6 w 10"/>
                  <a:gd name="T9" fmla="*/ 9 h 10"/>
                  <a:gd name="T10" fmla="*/ 7 w 10"/>
                  <a:gd name="T11" fmla="*/ 10 h 10"/>
                  <a:gd name="T12" fmla="*/ 9 w 10"/>
                  <a:gd name="T13" fmla="*/ 10 h 10"/>
                  <a:gd name="T14" fmla="*/ 10 w 10"/>
                  <a:gd name="T15" fmla="*/ 8 h 10"/>
                  <a:gd name="T16" fmla="*/ 9 w 10"/>
                  <a:gd name="T17" fmla="*/ 8 h 10"/>
                  <a:gd name="T18" fmla="*/ 7 w 10"/>
                  <a:gd name="T19" fmla="*/ 8 h 10"/>
                  <a:gd name="T20" fmla="*/ 6 w 10"/>
                  <a:gd name="T21" fmla="*/ 8 h 10"/>
                  <a:gd name="T22" fmla="*/ 4 w 10"/>
                  <a:gd name="T23" fmla="*/ 4 h 10"/>
                  <a:gd name="T24" fmla="*/ 4 w 10"/>
                  <a:gd name="T25" fmla="*/ 3 h 10"/>
                  <a:gd name="T26" fmla="*/ 2 w 10"/>
                  <a:gd name="T27" fmla="*/ 0 h 10"/>
                  <a:gd name="T28" fmla="*/ 1 w 10"/>
                  <a:gd name="T29" fmla="*/ 2 h 10"/>
                  <a:gd name="T30" fmla="*/ 0 w 10"/>
                  <a:gd name="T31" fmla="*/ 2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" h="10">
                    <a:moveTo>
                      <a:pt x="0" y="2"/>
                    </a:moveTo>
                    <a:lnTo>
                      <a:pt x="1" y="4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6" name="Freeform 928"/>
              <p:cNvSpPr>
                <a:spLocks/>
              </p:cNvSpPr>
              <p:nvPr/>
            </p:nvSpPr>
            <p:spPr bwMode="auto">
              <a:xfrm>
                <a:off x="2032" y="100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7" name="Freeform 929"/>
              <p:cNvSpPr>
                <a:spLocks/>
              </p:cNvSpPr>
              <p:nvPr/>
            </p:nvSpPr>
            <p:spPr bwMode="auto">
              <a:xfrm>
                <a:off x="2022" y="988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8" name="Freeform 930"/>
              <p:cNvSpPr>
                <a:spLocks/>
              </p:cNvSpPr>
              <p:nvPr/>
            </p:nvSpPr>
            <p:spPr bwMode="auto">
              <a:xfrm>
                <a:off x="2027" y="98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1 h 2"/>
                  <a:gd name="T4" fmla="*/ 0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9" name="Freeform 931"/>
              <p:cNvSpPr>
                <a:spLocks/>
              </p:cNvSpPr>
              <p:nvPr/>
            </p:nvSpPr>
            <p:spPr bwMode="auto">
              <a:xfrm>
                <a:off x="1994" y="958"/>
                <a:ext cx="74" cy="85"/>
              </a:xfrm>
              <a:custGeom>
                <a:avLst/>
                <a:gdLst>
                  <a:gd name="T0" fmla="*/ 2 w 74"/>
                  <a:gd name="T1" fmla="*/ 16 h 85"/>
                  <a:gd name="T2" fmla="*/ 11 w 74"/>
                  <a:gd name="T3" fmla="*/ 29 h 85"/>
                  <a:gd name="T4" fmla="*/ 17 w 74"/>
                  <a:gd name="T5" fmla="*/ 39 h 85"/>
                  <a:gd name="T6" fmla="*/ 23 w 74"/>
                  <a:gd name="T7" fmla="*/ 44 h 85"/>
                  <a:gd name="T8" fmla="*/ 28 w 74"/>
                  <a:gd name="T9" fmla="*/ 47 h 85"/>
                  <a:gd name="T10" fmla="*/ 28 w 74"/>
                  <a:gd name="T11" fmla="*/ 51 h 85"/>
                  <a:gd name="T12" fmla="*/ 33 w 74"/>
                  <a:gd name="T13" fmla="*/ 57 h 85"/>
                  <a:gd name="T14" fmla="*/ 38 w 74"/>
                  <a:gd name="T15" fmla="*/ 62 h 85"/>
                  <a:gd name="T16" fmla="*/ 42 w 74"/>
                  <a:gd name="T17" fmla="*/ 66 h 85"/>
                  <a:gd name="T18" fmla="*/ 45 w 74"/>
                  <a:gd name="T19" fmla="*/ 70 h 85"/>
                  <a:gd name="T20" fmla="*/ 52 w 74"/>
                  <a:gd name="T21" fmla="*/ 77 h 85"/>
                  <a:gd name="T22" fmla="*/ 52 w 74"/>
                  <a:gd name="T23" fmla="*/ 78 h 85"/>
                  <a:gd name="T24" fmla="*/ 53 w 74"/>
                  <a:gd name="T25" fmla="*/ 80 h 85"/>
                  <a:gd name="T26" fmla="*/ 57 w 74"/>
                  <a:gd name="T27" fmla="*/ 83 h 85"/>
                  <a:gd name="T28" fmla="*/ 58 w 74"/>
                  <a:gd name="T29" fmla="*/ 82 h 85"/>
                  <a:gd name="T30" fmla="*/ 63 w 74"/>
                  <a:gd name="T31" fmla="*/ 82 h 85"/>
                  <a:gd name="T32" fmla="*/ 74 w 74"/>
                  <a:gd name="T33" fmla="*/ 85 h 85"/>
                  <a:gd name="T34" fmla="*/ 68 w 74"/>
                  <a:gd name="T35" fmla="*/ 78 h 85"/>
                  <a:gd name="T36" fmla="*/ 68 w 74"/>
                  <a:gd name="T37" fmla="*/ 80 h 85"/>
                  <a:gd name="T38" fmla="*/ 66 w 74"/>
                  <a:gd name="T39" fmla="*/ 80 h 85"/>
                  <a:gd name="T40" fmla="*/ 62 w 74"/>
                  <a:gd name="T41" fmla="*/ 76 h 85"/>
                  <a:gd name="T42" fmla="*/ 61 w 74"/>
                  <a:gd name="T43" fmla="*/ 71 h 85"/>
                  <a:gd name="T44" fmla="*/ 51 w 74"/>
                  <a:gd name="T45" fmla="*/ 61 h 85"/>
                  <a:gd name="T46" fmla="*/ 48 w 74"/>
                  <a:gd name="T47" fmla="*/ 55 h 85"/>
                  <a:gd name="T48" fmla="*/ 43 w 74"/>
                  <a:gd name="T49" fmla="*/ 50 h 85"/>
                  <a:gd name="T50" fmla="*/ 42 w 74"/>
                  <a:gd name="T51" fmla="*/ 42 h 85"/>
                  <a:gd name="T52" fmla="*/ 38 w 74"/>
                  <a:gd name="T53" fmla="*/ 39 h 85"/>
                  <a:gd name="T54" fmla="*/ 37 w 74"/>
                  <a:gd name="T55" fmla="*/ 36 h 85"/>
                  <a:gd name="T56" fmla="*/ 37 w 74"/>
                  <a:gd name="T57" fmla="*/ 34 h 85"/>
                  <a:gd name="T58" fmla="*/ 31 w 74"/>
                  <a:gd name="T59" fmla="*/ 30 h 85"/>
                  <a:gd name="T60" fmla="*/ 27 w 74"/>
                  <a:gd name="T61" fmla="*/ 22 h 85"/>
                  <a:gd name="T62" fmla="*/ 21 w 74"/>
                  <a:gd name="T63" fmla="*/ 17 h 85"/>
                  <a:gd name="T64" fmla="*/ 16 w 74"/>
                  <a:gd name="T65" fmla="*/ 11 h 85"/>
                  <a:gd name="T66" fmla="*/ 5 w 74"/>
                  <a:gd name="T67" fmla="*/ 0 h 85"/>
                  <a:gd name="T68" fmla="*/ 1 w 74"/>
                  <a:gd name="T69" fmla="*/ 3 h 85"/>
                  <a:gd name="T70" fmla="*/ 0 w 74"/>
                  <a:gd name="T71" fmla="*/ 6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4" h="85">
                    <a:moveTo>
                      <a:pt x="0" y="6"/>
                    </a:moveTo>
                    <a:lnTo>
                      <a:pt x="2" y="16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2" y="32"/>
                    </a:lnTo>
                    <a:lnTo>
                      <a:pt x="17" y="39"/>
                    </a:lnTo>
                    <a:lnTo>
                      <a:pt x="23" y="41"/>
                    </a:lnTo>
                    <a:lnTo>
                      <a:pt x="23" y="44"/>
                    </a:lnTo>
                    <a:lnTo>
                      <a:pt x="26" y="45"/>
                    </a:lnTo>
                    <a:lnTo>
                      <a:pt x="28" y="47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3" y="57"/>
                    </a:lnTo>
                    <a:lnTo>
                      <a:pt x="36" y="61"/>
                    </a:lnTo>
                    <a:lnTo>
                      <a:pt x="38" y="62"/>
                    </a:lnTo>
                    <a:lnTo>
                      <a:pt x="40" y="65"/>
                    </a:lnTo>
                    <a:lnTo>
                      <a:pt x="42" y="66"/>
                    </a:lnTo>
                    <a:lnTo>
                      <a:pt x="43" y="68"/>
                    </a:lnTo>
                    <a:lnTo>
                      <a:pt x="45" y="70"/>
                    </a:lnTo>
                    <a:lnTo>
                      <a:pt x="49" y="76"/>
                    </a:lnTo>
                    <a:lnTo>
                      <a:pt x="52" y="77"/>
                    </a:lnTo>
                    <a:lnTo>
                      <a:pt x="53" y="77"/>
                    </a:lnTo>
                    <a:lnTo>
                      <a:pt x="52" y="78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4" y="82"/>
                    </a:lnTo>
                    <a:lnTo>
                      <a:pt x="57" y="83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3" y="82"/>
                    </a:lnTo>
                    <a:lnTo>
                      <a:pt x="72" y="83"/>
                    </a:lnTo>
                    <a:lnTo>
                      <a:pt x="74" y="85"/>
                    </a:lnTo>
                    <a:lnTo>
                      <a:pt x="69" y="80"/>
                    </a:lnTo>
                    <a:lnTo>
                      <a:pt x="68" y="78"/>
                    </a:lnTo>
                    <a:lnTo>
                      <a:pt x="67" y="78"/>
                    </a:lnTo>
                    <a:lnTo>
                      <a:pt x="68" y="80"/>
                    </a:lnTo>
                    <a:lnTo>
                      <a:pt x="69" y="82"/>
                    </a:lnTo>
                    <a:lnTo>
                      <a:pt x="66" y="80"/>
                    </a:lnTo>
                    <a:lnTo>
                      <a:pt x="64" y="77"/>
                    </a:lnTo>
                    <a:lnTo>
                      <a:pt x="62" y="76"/>
                    </a:lnTo>
                    <a:lnTo>
                      <a:pt x="61" y="73"/>
                    </a:lnTo>
                    <a:lnTo>
                      <a:pt x="61" y="71"/>
                    </a:lnTo>
                    <a:lnTo>
                      <a:pt x="56" y="65"/>
                    </a:lnTo>
                    <a:lnTo>
                      <a:pt x="51" y="61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6" y="51"/>
                    </a:lnTo>
                    <a:lnTo>
                      <a:pt x="43" y="50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0" y="40"/>
                    </a:lnTo>
                    <a:lnTo>
                      <a:pt x="38" y="39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7" y="34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8" y="26"/>
                    </a:lnTo>
                    <a:lnTo>
                      <a:pt x="27" y="22"/>
                    </a:lnTo>
                    <a:lnTo>
                      <a:pt x="23" y="21"/>
                    </a:lnTo>
                    <a:lnTo>
                      <a:pt x="21" y="17"/>
                    </a:lnTo>
                    <a:lnTo>
                      <a:pt x="18" y="14"/>
                    </a:lnTo>
                    <a:lnTo>
                      <a:pt x="16" y="11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0" name="Freeform 932"/>
              <p:cNvSpPr>
                <a:spLocks/>
              </p:cNvSpPr>
              <p:nvPr/>
            </p:nvSpPr>
            <p:spPr bwMode="auto">
              <a:xfrm>
                <a:off x="1956" y="931"/>
                <a:ext cx="8" cy="11"/>
              </a:xfrm>
              <a:custGeom>
                <a:avLst/>
                <a:gdLst>
                  <a:gd name="T0" fmla="*/ 8 w 8"/>
                  <a:gd name="T1" fmla="*/ 11 h 11"/>
                  <a:gd name="T2" fmla="*/ 7 w 8"/>
                  <a:gd name="T3" fmla="*/ 10 h 11"/>
                  <a:gd name="T4" fmla="*/ 7 w 8"/>
                  <a:gd name="T5" fmla="*/ 11 h 11"/>
                  <a:gd name="T6" fmla="*/ 0 w 8"/>
                  <a:gd name="T7" fmla="*/ 0 h 11"/>
                  <a:gd name="T8" fmla="*/ 3 w 8"/>
                  <a:gd name="T9" fmla="*/ 2 h 11"/>
                  <a:gd name="T10" fmla="*/ 8 w 8"/>
                  <a:gd name="T11" fmla="*/ 1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7" y="10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1" name="Freeform 933"/>
              <p:cNvSpPr>
                <a:spLocks/>
              </p:cNvSpPr>
              <p:nvPr/>
            </p:nvSpPr>
            <p:spPr bwMode="auto">
              <a:xfrm>
                <a:off x="1945" y="915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3 w 5"/>
                  <a:gd name="T3" fmla="*/ 7 h 9"/>
                  <a:gd name="T4" fmla="*/ 2 w 5"/>
                  <a:gd name="T5" fmla="*/ 2 h 9"/>
                  <a:gd name="T6" fmla="*/ 0 w 5"/>
                  <a:gd name="T7" fmla="*/ 0 h 9"/>
                  <a:gd name="T8" fmla="*/ 2 w 5"/>
                  <a:gd name="T9" fmla="*/ 2 h 9"/>
                  <a:gd name="T10" fmla="*/ 5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2" name="Freeform 934"/>
              <p:cNvSpPr>
                <a:spLocks/>
              </p:cNvSpPr>
              <p:nvPr/>
            </p:nvSpPr>
            <p:spPr bwMode="auto">
              <a:xfrm>
                <a:off x="1944" y="938"/>
                <a:ext cx="4" cy="8"/>
              </a:xfrm>
              <a:custGeom>
                <a:avLst/>
                <a:gdLst>
                  <a:gd name="T0" fmla="*/ 3 w 4"/>
                  <a:gd name="T1" fmla="*/ 5 h 8"/>
                  <a:gd name="T2" fmla="*/ 0 w 4"/>
                  <a:gd name="T3" fmla="*/ 0 h 8"/>
                  <a:gd name="T4" fmla="*/ 4 w 4"/>
                  <a:gd name="T5" fmla="*/ 8 h 8"/>
                  <a:gd name="T6" fmla="*/ 3 w 4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3" name="Freeform 935"/>
              <p:cNvSpPr>
                <a:spLocks/>
              </p:cNvSpPr>
              <p:nvPr/>
            </p:nvSpPr>
            <p:spPr bwMode="auto">
              <a:xfrm>
                <a:off x="1879" y="650"/>
                <a:ext cx="167" cy="415"/>
              </a:xfrm>
              <a:custGeom>
                <a:avLst/>
                <a:gdLst>
                  <a:gd name="T0" fmla="*/ 3 w 167"/>
                  <a:gd name="T1" fmla="*/ 14 h 415"/>
                  <a:gd name="T2" fmla="*/ 2 w 167"/>
                  <a:gd name="T3" fmla="*/ 26 h 415"/>
                  <a:gd name="T4" fmla="*/ 3 w 167"/>
                  <a:gd name="T5" fmla="*/ 40 h 415"/>
                  <a:gd name="T6" fmla="*/ 3 w 167"/>
                  <a:gd name="T7" fmla="*/ 78 h 415"/>
                  <a:gd name="T8" fmla="*/ 5 w 167"/>
                  <a:gd name="T9" fmla="*/ 112 h 415"/>
                  <a:gd name="T10" fmla="*/ 17 w 167"/>
                  <a:gd name="T11" fmla="*/ 165 h 415"/>
                  <a:gd name="T12" fmla="*/ 28 w 167"/>
                  <a:gd name="T13" fmla="*/ 195 h 415"/>
                  <a:gd name="T14" fmla="*/ 34 w 167"/>
                  <a:gd name="T15" fmla="*/ 210 h 415"/>
                  <a:gd name="T16" fmla="*/ 43 w 167"/>
                  <a:gd name="T17" fmla="*/ 233 h 415"/>
                  <a:gd name="T18" fmla="*/ 61 w 167"/>
                  <a:gd name="T19" fmla="*/ 270 h 415"/>
                  <a:gd name="T20" fmla="*/ 61 w 167"/>
                  <a:gd name="T21" fmla="*/ 273 h 415"/>
                  <a:gd name="T22" fmla="*/ 64 w 167"/>
                  <a:gd name="T23" fmla="*/ 272 h 415"/>
                  <a:gd name="T24" fmla="*/ 72 w 167"/>
                  <a:gd name="T25" fmla="*/ 291 h 415"/>
                  <a:gd name="T26" fmla="*/ 74 w 167"/>
                  <a:gd name="T27" fmla="*/ 302 h 415"/>
                  <a:gd name="T28" fmla="*/ 101 w 167"/>
                  <a:gd name="T29" fmla="*/ 353 h 415"/>
                  <a:gd name="T30" fmla="*/ 106 w 167"/>
                  <a:gd name="T31" fmla="*/ 359 h 415"/>
                  <a:gd name="T32" fmla="*/ 122 w 167"/>
                  <a:gd name="T33" fmla="*/ 379 h 415"/>
                  <a:gd name="T34" fmla="*/ 99 w 167"/>
                  <a:gd name="T35" fmla="*/ 343 h 415"/>
                  <a:gd name="T36" fmla="*/ 96 w 167"/>
                  <a:gd name="T37" fmla="*/ 337 h 415"/>
                  <a:gd name="T38" fmla="*/ 126 w 167"/>
                  <a:gd name="T39" fmla="*/ 380 h 415"/>
                  <a:gd name="T40" fmla="*/ 146 w 167"/>
                  <a:gd name="T41" fmla="*/ 401 h 415"/>
                  <a:gd name="T42" fmla="*/ 150 w 167"/>
                  <a:gd name="T43" fmla="*/ 402 h 415"/>
                  <a:gd name="T44" fmla="*/ 150 w 167"/>
                  <a:gd name="T45" fmla="*/ 401 h 415"/>
                  <a:gd name="T46" fmla="*/ 163 w 167"/>
                  <a:gd name="T47" fmla="*/ 412 h 415"/>
                  <a:gd name="T48" fmla="*/ 160 w 167"/>
                  <a:gd name="T49" fmla="*/ 407 h 415"/>
                  <a:gd name="T50" fmla="*/ 156 w 167"/>
                  <a:gd name="T51" fmla="*/ 399 h 415"/>
                  <a:gd name="T52" fmla="*/ 142 w 167"/>
                  <a:gd name="T53" fmla="*/ 385 h 415"/>
                  <a:gd name="T54" fmla="*/ 138 w 167"/>
                  <a:gd name="T55" fmla="*/ 385 h 415"/>
                  <a:gd name="T56" fmla="*/ 137 w 167"/>
                  <a:gd name="T57" fmla="*/ 380 h 415"/>
                  <a:gd name="T58" fmla="*/ 126 w 167"/>
                  <a:gd name="T59" fmla="*/ 371 h 415"/>
                  <a:gd name="T60" fmla="*/ 148 w 167"/>
                  <a:gd name="T61" fmla="*/ 398 h 415"/>
                  <a:gd name="T62" fmla="*/ 140 w 167"/>
                  <a:gd name="T63" fmla="*/ 390 h 415"/>
                  <a:gd name="T64" fmla="*/ 118 w 167"/>
                  <a:gd name="T65" fmla="*/ 361 h 415"/>
                  <a:gd name="T66" fmla="*/ 115 w 167"/>
                  <a:gd name="T67" fmla="*/ 350 h 415"/>
                  <a:gd name="T68" fmla="*/ 96 w 167"/>
                  <a:gd name="T69" fmla="*/ 319 h 415"/>
                  <a:gd name="T70" fmla="*/ 91 w 167"/>
                  <a:gd name="T71" fmla="*/ 309 h 415"/>
                  <a:gd name="T72" fmla="*/ 87 w 167"/>
                  <a:gd name="T73" fmla="*/ 297 h 415"/>
                  <a:gd name="T74" fmla="*/ 89 w 167"/>
                  <a:gd name="T75" fmla="*/ 303 h 415"/>
                  <a:gd name="T76" fmla="*/ 81 w 167"/>
                  <a:gd name="T77" fmla="*/ 294 h 415"/>
                  <a:gd name="T78" fmla="*/ 64 w 167"/>
                  <a:gd name="T79" fmla="*/ 262 h 415"/>
                  <a:gd name="T80" fmla="*/ 63 w 167"/>
                  <a:gd name="T81" fmla="*/ 251 h 415"/>
                  <a:gd name="T82" fmla="*/ 46 w 167"/>
                  <a:gd name="T83" fmla="*/ 216 h 415"/>
                  <a:gd name="T84" fmla="*/ 46 w 167"/>
                  <a:gd name="T85" fmla="*/ 209 h 415"/>
                  <a:gd name="T86" fmla="*/ 30 w 167"/>
                  <a:gd name="T87" fmla="*/ 170 h 415"/>
                  <a:gd name="T88" fmla="*/ 26 w 167"/>
                  <a:gd name="T89" fmla="*/ 151 h 415"/>
                  <a:gd name="T90" fmla="*/ 19 w 167"/>
                  <a:gd name="T91" fmla="*/ 122 h 415"/>
                  <a:gd name="T92" fmla="*/ 12 w 167"/>
                  <a:gd name="T93" fmla="*/ 67 h 415"/>
                  <a:gd name="T94" fmla="*/ 12 w 167"/>
                  <a:gd name="T95" fmla="*/ 16 h 415"/>
                  <a:gd name="T96" fmla="*/ 3 w 167"/>
                  <a:gd name="T97" fmla="*/ 0 h 4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7" h="415">
                    <a:moveTo>
                      <a:pt x="0" y="9"/>
                    </a:moveTo>
                    <a:lnTo>
                      <a:pt x="2" y="5"/>
                    </a:lnTo>
                    <a:lnTo>
                      <a:pt x="2" y="7"/>
                    </a:lnTo>
                    <a:lnTo>
                      <a:pt x="3" y="14"/>
                    </a:lnTo>
                    <a:lnTo>
                      <a:pt x="3" y="22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3" y="40"/>
                    </a:lnTo>
                    <a:lnTo>
                      <a:pt x="3" y="62"/>
                    </a:lnTo>
                    <a:lnTo>
                      <a:pt x="4" y="67"/>
                    </a:lnTo>
                    <a:lnTo>
                      <a:pt x="4" y="82"/>
                    </a:lnTo>
                    <a:lnTo>
                      <a:pt x="3" y="78"/>
                    </a:lnTo>
                    <a:lnTo>
                      <a:pt x="3" y="81"/>
                    </a:lnTo>
                    <a:lnTo>
                      <a:pt x="2" y="88"/>
                    </a:lnTo>
                    <a:lnTo>
                      <a:pt x="5" y="103"/>
                    </a:lnTo>
                    <a:lnTo>
                      <a:pt x="5" y="112"/>
                    </a:lnTo>
                    <a:lnTo>
                      <a:pt x="7" y="122"/>
                    </a:lnTo>
                    <a:lnTo>
                      <a:pt x="10" y="142"/>
                    </a:lnTo>
                    <a:lnTo>
                      <a:pt x="14" y="153"/>
                    </a:lnTo>
                    <a:lnTo>
                      <a:pt x="17" y="165"/>
                    </a:lnTo>
                    <a:lnTo>
                      <a:pt x="20" y="176"/>
                    </a:lnTo>
                    <a:lnTo>
                      <a:pt x="22" y="181"/>
                    </a:lnTo>
                    <a:lnTo>
                      <a:pt x="24" y="185"/>
                    </a:lnTo>
                    <a:lnTo>
                      <a:pt x="28" y="195"/>
                    </a:lnTo>
                    <a:lnTo>
                      <a:pt x="30" y="202"/>
                    </a:lnTo>
                    <a:lnTo>
                      <a:pt x="38" y="212"/>
                    </a:lnTo>
                    <a:lnTo>
                      <a:pt x="38" y="216"/>
                    </a:lnTo>
                    <a:lnTo>
                      <a:pt x="34" y="210"/>
                    </a:lnTo>
                    <a:lnTo>
                      <a:pt x="31" y="204"/>
                    </a:lnTo>
                    <a:lnTo>
                      <a:pt x="30" y="202"/>
                    </a:lnTo>
                    <a:lnTo>
                      <a:pt x="30" y="204"/>
                    </a:lnTo>
                    <a:lnTo>
                      <a:pt x="43" y="233"/>
                    </a:lnTo>
                    <a:lnTo>
                      <a:pt x="56" y="263"/>
                    </a:lnTo>
                    <a:lnTo>
                      <a:pt x="58" y="266"/>
                    </a:lnTo>
                    <a:lnTo>
                      <a:pt x="59" y="265"/>
                    </a:lnTo>
                    <a:lnTo>
                      <a:pt x="61" y="270"/>
                    </a:lnTo>
                    <a:lnTo>
                      <a:pt x="60" y="268"/>
                    </a:lnTo>
                    <a:lnTo>
                      <a:pt x="60" y="270"/>
                    </a:lnTo>
                    <a:lnTo>
                      <a:pt x="63" y="274"/>
                    </a:lnTo>
                    <a:lnTo>
                      <a:pt x="61" y="273"/>
                    </a:lnTo>
                    <a:lnTo>
                      <a:pt x="63" y="274"/>
                    </a:lnTo>
                    <a:lnTo>
                      <a:pt x="61" y="272"/>
                    </a:lnTo>
                    <a:lnTo>
                      <a:pt x="63" y="271"/>
                    </a:lnTo>
                    <a:lnTo>
                      <a:pt x="64" y="272"/>
                    </a:lnTo>
                    <a:lnTo>
                      <a:pt x="66" y="278"/>
                    </a:lnTo>
                    <a:lnTo>
                      <a:pt x="69" y="286"/>
                    </a:lnTo>
                    <a:lnTo>
                      <a:pt x="72" y="292"/>
                    </a:lnTo>
                    <a:lnTo>
                      <a:pt x="72" y="291"/>
                    </a:lnTo>
                    <a:lnTo>
                      <a:pt x="70" y="288"/>
                    </a:lnTo>
                    <a:lnTo>
                      <a:pt x="70" y="289"/>
                    </a:lnTo>
                    <a:lnTo>
                      <a:pt x="70" y="292"/>
                    </a:lnTo>
                    <a:lnTo>
                      <a:pt x="74" y="302"/>
                    </a:lnTo>
                    <a:lnTo>
                      <a:pt x="81" y="314"/>
                    </a:lnTo>
                    <a:lnTo>
                      <a:pt x="87" y="327"/>
                    </a:lnTo>
                    <a:lnTo>
                      <a:pt x="94" y="339"/>
                    </a:lnTo>
                    <a:lnTo>
                      <a:pt x="101" y="353"/>
                    </a:lnTo>
                    <a:lnTo>
                      <a:pt x="102" y="353"/>
                    </a:lnTo>
                    <a:lnTo>
                      <a:pt x="104" y="354"/>
                    </a:lnTo>
                    <a:lnTo>
                      <a:pt x="107" y="359"/>
                    </a:lnTo>
                    <a:lnTo>
                      <a:pt x="106" y="359"/>
                    </a:lnTo>
                    <a:lnTo>
                      <a:pt x="107" y="361"/>
                    </a:lnTo>
                    <a:lnTo>
                      <a:pt x="111" y="368"/>
                    </a:lnTo>
                    <a:lnTo>
                      <a:pt x="116" y="373"/>
                    </a:lnTo>
                    <a:lnTo>
                      <a:pt x="122" y="379"/>
                    </a:lnTo>
                    <a:lnTo>
                      <a:pt x="120" y="373"/>
                    </a:lnTo>
                    <a:lnTo>
                      <a:pt x="106" y="357"/>
                    </a:lnTo>
                    <a:lnTo>
                      <a:pt x="104" y="352"/>
                    </a:lnTo>
                    <a:lnTo>
                      <a:pt x="99" y="343"/>
                    </a:lnTo>
                    <a:lnTo>
                      <a:pt x="95" y="337"/>
                    </a:lnTo>
                    <a:lnTo>
                      <a:pt x="94" y="334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4"/>
                    </a:lnTo>
                    <a:lnTo>
                      <a:pt x="105" y="350"/>
                    </a:lnTo>
                    <a:lnTo>
                      <a:pt x="116" y="363"/>
                    </a:lnTo>
                    <a:lnTo>
                      <a:pt x="126" y="380"/>
                    </a:lnTo>
                    <a:lnTo>
                      <a:pt x="132" y="388"/>
                    </a:lnTo>
                    <a:lnTo>
                      <a:pt x="136" y="391"/>
                    </a:lnTo>
                    <a:lnTo>
                      <a:pt x="142" y="396"/>
                    </a:lnTo>
                    <a:lnTo>
                      <a:pt x="146" y="401"/>
                    </a:lnTo>
                    <a:lnTo>
                      <a:pt x="147" y="401"/>
                    </a:lnTo>
                    <a:lnTo>
                      <a:pt x="155" y="407"/>
                    </a:lnTo>
                    <a:lnTo>
                      <a:pt x="153" y="406"/>
                    </a:lnTo>
                    <a:lnTo>
                      <a:pt x="150" y="402"/>
                    </a:lnTo>
                    <a:lnTo>
                      <a:pt x="141" y="393"/>
                    </a:lnTo>
                    <a:lnTo>
                      <a:pt x="145" y="396"/>
                    </a:lnTo>
                    <a:lnTo>
                      <a:pt x="146" y="398"/>
                    </a:lnTo>
                    <a:lnTo>
                      <a:pt x="150" y="401"/>
                    </a:lnTo>
                    <a:lnTo>
                      <a:pt x="151" y="401"/>
                    </a:lnTo>
                    <a:lnTo>
                      <a:pt x="156" y="404"/>
                    </a:lnTo>
                    <a:lnTo>
                      <a:pt x="157" y="407"/>
                    </a:lnTo>
                    <a:lnTo>
                      <a:pt x="163" y="412"/>
                    </a:lnTo>
                    <a:lnTo>
                      <a:pt x="167" y="415"/>
                    </a:lnTo>
                    <a:lnTo>
                      <a:pt x="167" y="414"/>
                    </a:lnTo>
                    <a:lnTo>
                      <a:pt x="161" y="407"/>
                    </a:lnTo>
                    <a:lnTo>
                      <a:pt x="160" y="407"/>
                    </a:lnTo>
                    <a:lnTo>
                      <a:pt x="148" y="395"/>
                    </a:lnTo>
                    <a:lnTo>
                      <a:pt x="151" y="396"/>
                    </a:lnTo>
                    <a:lnTo>
                      <a:pt x="155" y="399"/>
                    </a:lnTo>
                    <a:lnTo>
                      <a:pt x="156" y="399"/>
                    </a:lnTo>
                    <a:lnTo>
                      <a:pt x="155" y="398"/>
                    </a:lnTo>
                    <a:lnTo>
                      <a:pt x="152" y="395"/>
                    </a:lnTo>
                    <a:lnTo>
                      <a:pt x="143" y="386"/>
                    </a:lnTo>
                    <a:lnTo>
                      <a:pt x="142" y="385"/>
                    </a:lnTo>
                    <a:lnTo>
                      <a:pt x="143" y="386"/>
                    </a:lnTo>
                    <a:lnTo>
                      <a:pt x="150" y="393"/>
                    </a:lnTo>
                    <a:lnTo>
                      <a:pt x="141" y="388"/>
                    </a:lnTo>
                    <a:lnTo>
                      <a:pt x="138" y="385"/>
                    </a:lnTo>
                    <a:lnTo>
                      <a:pt x="137" y="384"/>
                    </a:lnTo>
                    <a:lnTo>
                      <a:pt x="137" y="383"/>
                    </a:lnTo>
                    <a:lnTo>
                      <a:pt x="137" y="381"/>
                    </a:lnTo>
                    <a:lnTo>
                      <a:pt x="137" y="380"/>
                    </a:lnTo>
                    <a:lnTo>
                      <a:pt x="136" y="379"/>
                    </a:lnTo>
                    <a:lnTo>
                      <a:pt x="131" y="374"/>
                    </a:lnTo>
                    <a:lnTo>
                      <a:pt x="130" y="374"/>
                    </a:lnTo>
                    <a:lnTo>
                      <a:pt x="126" y="371"/>
                    </a:lnTo>
                    <a:lnTo>
                      <a:pt x="128" y="375"/>
                    </a:lnTo>
                    <a:lnTo>
                      <a:pt x="133" y="383"/>
                    </a:lnTo>
                    <a:lnTo>
                      <a:pt x="145" y="394"/>
                    </a:lnTo>
                    <a:lnTo>
                      <a:pt x="148" y="398"/>
                    </a:lnTo>
                    <a:lnTo>
                      <a:pt x="147" y="398"/>
                    </a:lnTo>
                    <a:lnTo>
                      <a:pt x="146" y="396"/>
                    </a:lnTo>
                    <a:lnTo>
                      <a:pt x="147" y="398"/>
                    </a:lnTo>
                    <a:lnTo>
                      <a:pt x="140" y="390"/>
                    </a:lnTo>
                    <a:lnTo>
                      <a:pt x="131" y="383"/>
                    </a:lnTo>
                    <a:lnTo>
                      <a:pt x="125" y="373"/>
                    </a:lnTo>
                    <a:lnTo>
                      <a:pt x="120" y="365"/>
                    </a:lnTo>
                    <a:lnTo>
                      <a:pt x="118" y="361"/>
                    </a:lnTo>
                    <a:lnTo>
                      <a:pt x="118" y="359"/>
                    </a:lnTo>
                    <a:lnTo>
                      <a:pt x="121" y="361"/>
                    </a:lnTo>
                    <a:lnTo>
                      <a:pt x="118" y="357"/>
                    </a:lnTo>
                    <a:lnTo>
                      <a:pt x="115" y="350"/>
                    </a:lnTo>
                    <a:lnTo>
                      <a:pt x="109" y="342"/>
                    </a:lnTo>
                    <a:lnTo>
                      <a:pt x="105" y="334"/>
                    </a:lnTo>
                    <a:lnTo>
                      <a:pt x="96" y="318"/>
                    </a:lnTo>
                    <a:lnTo>
                      <a:pt x="96" y="319"/>
                    </a:lnTo>
                    <a:lnTo>
                      <a:pt x="95" y="318"/>
                    </a:lnTo>
                    <a:lnTo>
                      <a:pt x="94" y="318"/>
                    </a:lnTo>
                    <a:lnTo>
                      <a:pt x="91" y="311"/>
                    </a:lnTo>
                    <a:lnTo>
                      <a:pt x="91" y="309"/>
                    </a:lnTo>
                    <a:lnTo>
                      <a:pt x="92" y="309"/>
                    </a:lnTo>
                    <a:lnTo>
                      <a:pt x="94" y="309"/>
                    </a:lnTo>
                    <a:lnTo>
                      <a:pt x="92" y="308"/>
                    </a:lnTo>
                    <a:lnTo>
                      <a:pt x="87" y="297"/>
                    </a:lnTo>
                    <a:lnTo>
                      <a:pt x="85" y="292"/>
                    </a:lnTo>
                    <a:lnTo>
                      <a:pt x="84" y="292"/>
                    </a:lnTo>
                    <a:lnTo>
                      <a:pt x="85" y="297"/>
                    </a:lnTo>
                    <a:lnTo>
                      <a:pt x="89" y="303"/>
                    </a:lnTo>
                    <a:lnTo>
                      <a:pt x="90" y="307"/>
                    </a:lnTo>
                    <a:lnTo>
                      <a:pt x="90" y="309"/>
                    </a:lnTo>
                    <a:lnTo>
                      <a:pt x="89" y="308"/>
                    </a:lnTo>
                    <a:lnTo>
                      <a:pt x="81" y="294"/>
                    </a:lnTo>
                    <a:lnTo>
                      <a:pt x="75" y="282"/>
                    </a:lnTo>
                    <a:lnTo>
                      <a:pt x="72" y="279"/>
                    </a:lnTo>
                    <a:lnTo>
                      <a:pt x="69" y="272"/>
                    </a:lnTo>
                    <a:lnTo>
                      <a:pt x="64" y="262"/>
                    </a:lnTo>
                    <a:lnTo>
                      <a:pt x="61" y="256"/>
                    </a:lnTo>
                    <a:lnTo>
                      <a:pt x="63" y="257"/>
                    </a:lnTo>
                    <a:lnTo>
                      <a:pt x="68" y="263"/>
                    </a:lnTo>
                    <a:lnTo>
                      <a:pt x="63" y="251"/>
                    </a:lnTo>
                    <a:lnTo>
                      <a:pt x="58" y="241"/>
                    </a:lnTo>
                    <a:lnTo>
                      <a:pt x="54" y="232"/>
                    </a:lnTo>
                    <a:lnTo>
                      <a:pt x="51" y="224"/>
                    </a:lnTo>
                    <a:lnTo>
                      <a:pt x="46" y="216"/>
                    </a:lnTo>
                    <a:lnTo>
                      <a:pt x="48" y="217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46" y="209"/>
                    </a:lnTo>
                    <a:lnTo>
                      <a:pt x="45" y="206"/>
                    </a:lnTo>
                    <a:lnTo>
                      <a:pt x="41" y="200"/>
                    </a:lnTo>
                    <a:lnTo>
                      <a:pt x="38" y="190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30" y="169"/>
                    </a:lnTo>
                    <a:lnTo>
                      <a:pt x="28" y="155"/>
                    </a:lnTo>
                    <a:lnTo>
                      <a:pt x="26" y="151"/>
                    </a:lnTo>
                    <a:lnTo>
                      <a:pt x="25" y="148"/>
                    </a:lnTo>
                    <a:lnTo>
                      <a:pt x="24" y="137"/>
                    </a:lnTo>
                    <a:lnTo>
                      <a:pt x="22" y="130"/>
                    </a:lnTo>
                    <a:lnTo>
                      <a:pt x="19" y="122"/>
                    </a:lnTo>
                    <a:lnTo>
                      <a:pt x="15" y="97"/>
                    </a:lnTo>
                    <a:lnTo>
                      <a:pt x="14" y="86"/>
                    </a:lnTo>
                    <a:lnTo>
                      <a:pt x="14" y="73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0" y="68"/>
                    </a:lnTo>
                    <a:lnTo>
                      <a:pt x="10" y="42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4" name="Freeform 936"/>
              <p:cNvSpPr>
                <a:spLocks/>
              </p:cNvSpPr>
              <p:nvPr/>
            </p:nvSpPr>
            <p:spPr bwMode="auto">
              <a:xfrm>
                <a:off x="2019" y="1049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1 w 6"/>
                  <a:gd name="T5" fmla="*/ 1 h 5"/>
                  <a:gd name="T6" fmla="*/ 2 w 6"/>
                  <a:gd name="T7" fmla="*/ 3 h 5"/>
                  <a:gd name="T8" fmla="*/ 6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5" name="Freeform 937"/>
              <p:cNvSpPr>
                <a:spLocks/>
              </p:cNvSpPr>
              <p:nvPr/>
            </p:nvSpPr>
            <p:spPr bwMode="auto">
              <a:xfrm>
                <a:off x="1938" y="541"/>
                <a:ext cx="18" cy="3"/>
              </a:xfrm>
              <a:custGeom>
                <a:avLst/>
                <a:gdLst>
                  <a:gd name="T0" fmla="*/ 10 w 18"/>
                  <a:gd name="T1" fmla="*/ 2 h 3"/>
                  <a:gd name="T2" fmla="*/ 13 w 18"/>
                  <a:gd name="T3" fmla="*/ 2 h 3"/>
                  <a:gd name="T4" fmla="*/ 17 w 18"/>
                  <a:gd name="T5" fmla="*/ 2 h 3"/>
                  <a:gd name="T6" fmla="*/ 18 w 18"/>
                  <a:gd name="T7" fmla="*/ 3 h 3"/>
                  <a:gd name="T8" fmla="*/ 18 w 18"/>
                  <a:gd name="T9" fmla="*/ 2 h 3"/>
                  <a:gd name="T10" fmla="*/ 12 w 18"/>
                  <a:gd name="T11" fmla="*/ 1 h 3"/>
                  <a:gd name="T12" fmla="*/ 9 w 18"/>
                  <a:gd name="T13" fmla="*/ 0 h 3"/>
                  <a:gd name="T14" fmla="*/ 4 w 18"/>
                  <a:gd name="T15" fmla="*/ 1 h 3"/>
                  <a:gd name="T16" fmla="*/ 0 w 18"/>
                  <a:gd name="T17" fmla="*/ 2 h 3"/>
                  <a:gd name="T18" fmla="*/ 4 w 18"/>
                  <a:gd name="T19" fmla="*/ 2 h 3"/>
                  <a:gd name="T20" fmla="*/ 7 w 18"/>
                  <a:gd name="T21" fmla="*/ 2 h 3"/>
                  <a:gd name="T22" fmla="*/ 10 w 18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3">
                    <a:moveTo>
                      <a:pt x="10" y="2"/>
                    </a:moveTo>
                    <a:lnTo>
                      <a:pt x="13" y="2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6" name="Freeform 938"/>
              <p:cNvSpPr>
                <a:spLocks/>
              </p:cNvSpPr>
              <p:nvPr/>
            </p:nvSpPr>
            <p:spPr bwMode="auto">
              <a:xfrm>
                <a:off x="1948" y="908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0 h 10"/>
                  <a:gd name="T4" fmla="*/ 0 w 5"/>
                  <a:gd name="T5" fmla="*/ 3 h 10"/>
                  <a:gd name="T6" fmla="*/ 2 w 5"/>
                  <a:gd name="T7" fmla="*/ 8 h 10"/>
                  <a:gd name="T8" fmla="*/ 3 w 5"/>
                  <a:gd name="T9" fmla="*/ 8 h 10"/>
                  <a:gd name="T10" fmla="*/ 5 w 5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7" name="Freeform 939"/>
              <p:cNvSpPr>
                <a:spLocks/>
              </p:cNvSpPr>
              <p:nvPr/>
            </p:nvSpPr>
            <p:spPr bwMode="auto">
              <a:xfrm>
                <a:off x="1975" y="542"/>
                <a:ext cx="9" cy="7"/>
              </a:xfrm>
              <a:custGeom>
                <a:avLst/>
                <a:gdLst>
                  <a:gd name="T0" fmla="*/ 8 w 9"/>
                  <a:gd name="T1" fmla="*/ 7 h 7"/>
                  <a:gd name="T2" fmla="*/ 9 w 9"/>
                  <a:gd name="T3" fmla="*/ 7 h 7"/>
                  <a:gd name="T4" fmla="*/ 6 w 9"/>
                  <a:gd name="T5" fmla="*/ 5 h 7"/>
                  <a:gd name="T6" fmla="*/ 0 w 9"/>
                  <a:gd name="T7" fmla="*/ 0 h 7"/>
                  <a:gd name="T8" fmla="*/ 4 w 9"/>
                  <a:gd name="T9" fmla="*/ 5 h 7"/>
                  <a:gd name="T10" fmla="*/ 6 w 9"/>
                  <a:gd name="T11" fmla="*/ 7 h 7"/>
                  <a:gd name="T12" fmla="*/ 8 w 9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8" y="7"/>
                    </a:moveTo>
                    <a:lnTo>
                      <a:pt x="9" y="7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8" name="Freeform 940"/>
              <p:cNvSpPr>
                <a:spLocks/>
              </p:cNvSpPr>
              <p:nvPr/>
            </p:nvSpPr>
            <p:spPr bwMode="auto">
              <a:xfrm>
                <a:off x="1995" y="558"/>
                <a:ext cx="7" cy="10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4 w 7"/>
                  <a:gd name="T5" fmla="*/ 4 h 10"/>
                  <a:gd name="T6" fmla="*/ 0 w 7"/>
                  <a:gd name="T7" fmla="*/ 0 h 10"/>
                  <a:gd name="T8" fmla="*/ 2 w 7"/>
                  <a:gd name="T9" fmla="*/ 5 h 10"/>
                  <a:gd name="T10" fmla="*/ 6 w 7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9" name="Freeform 941"/>
              <p:cNvSpPr>
                <a:spLocks/>
              </p:cNvSpPr>
              <p:nvPr/>
            </p:nvSpPr>
            <p:spPr bwMode="auto">
              <a:xfrm>
                <a:off x="1960" y="529"/>
                <a:ext cx="33" cy="25"/>
              </a:xfrm>
              <a:custGeom>
                <a:avLst/>
                <a:gdLst>
                  <a:gd name="T0" fmla="*/ 0 w 33"/>
                  <a:gd name="T1" fmla="*/ 2 h 25"/>
                  <a:gd name="T2" fmla="*/ 14 w 33"/>
                  <a:gd name="T3" fmla="*/ 9 h 25"/>
                  <a:gd name="T4" fmla="*/ 19 w 33"/>
                  <a:gd name="T5" fmla="*/ 12 h 25"/>
                  <a:gd name="T6" fmla="*/ 23 w 33"/>
                  <a:gd name="T7" fmla="*/ 18 h 25"/>
                  <a:gd name="T8" fmla="*/ 30 w 33"/>
                  <a:gd name="T9" fmla="*/ 24 h 25"/>
                  <a:gd name="T10" fmla="*/ 33 w 33"/>
                  <a:gd name="T11" fmla="*/ 25 h 25"/>
                  <a:gd name="T12" fmla="*/ 33 w 33"/>
                  <a:gd name="T13" fmla="*/ 23 h 25"/>
                  <a:gd name="T14" fmla="*/ 31 w 33"/>
                  <a:gd name="T15" fmla="*/ 20 h 25"/>
                  <a:gd name="T16" fmla="*/ 29 w 33"/>
                  <a:gd name="T17" fmla="*/ 19 h 25"/>
                  <a:gd name="T18" fmla="*/ 28 w 33"/>
                  <a:gd name="T19" fmla="*/ 18 h 25"/>
                  <a:gd name="T20" fmla="*/ 26 w 33"/>
                  <a:gd name="T21" fmla="*/ 18 h 25"/>
                  <a:gd name="T22" fmla="*/ 21 w 33"/>
                  <a:gd name="T23" fmla="*/ 15 h 25"/>
                  <a:gd name="T24" fmla="*/ 15 w 33"/>
                  <a:gd name="T25" fmla="*/ 8 h 25"/>
                  <a:gd name="T26" fmla="*/ 10 w 33"/>
                  <a:gd name="T27" fmla="*/ 4 h 25"/>
                  <a:gd name="T28" fmla="*/ 3 w 33"/>
                  <a:gd name="T29" fmla="*/ 0 h 25"/>
                  <a:gd name="T30" fmla="*/ 4 w 33"/>
                  <a:gd name="T31" fmla="*/ 3 h 25"/>
                  <a:gd name="T32" fmla="*/ 0 w 33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25">
                    <a:moveTo>
                      <a:pt x="0" y="2"/>
                    </a:moveTo>
                    <a:lnTo>
                      <a:pt x="14" y="9"/>
                    </a:lnTo>
                    <a:lnTo>
                      <a:pt x="19" y="12"/>
                    </a:lnTo>
                    <a:lnTo>
                      <a:pt x="23" y="18"/>
                    </a:lnTo>
                    <a:lnTo>
                      <a:pt x="30" y="24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1" y="15"/>
                    </a:lnTo>
                    <a:lnTo>
                      <a:pt x="15" y="8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0" name="Freeform 942"/>
              <p:cNvSpPr>
                <a:spLocks/>
              </p:cNvSpPr>
              <p:nvPr/>
            </p:nvSpPr>
            <p:spPr bwMode="auto">
              <a:xfrm>
                <a:off x="2000" y="559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1 w 5"/>
                  <a:gd name="T5" fmla="*/ 4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1" name="Freeform 943"/>
              <p:cNvSpPr>
                <a:spLocks/>
              </p:cNvSpPr>
              <p:nvPr/>
            </p:nvSpPr>
            <p:spPr bwMode="auto">
              <a:xfrm>
                <a:off x="1955" y="524"/>
                <a:ext cx="13" cy="5"/>
              </a:xfrm>
              <a:custGeom>
                <a:avLst/>
                <a:gdLst>
                  <a:gd name="T0" fmla="*/ 8 w 13"/>
                  <a:gd name="T1" fmla="*/ 2 h 5"/>
                  <a:gd name="T2" fmla="*/ 4 w 13"/>
                  <a:gd name="T3" fmla="*/ 0 h 5"/>
                  <a:gd name="T4" fmla="*/ 0 w 13"/>
                  <a:gd name="T5" fmla="*/ 0 h 5"/>
                  <a:gd name="T6" fmla="*/ 6 w 13"/>
                  <a:gd name="T7" fmla="*/ 3 h 5"/>
                  <a:gd name="T8" fmla="*/ 13 w 13"/>
                  <a:gd name="T9" fmla="*/ 5 h 5"/>
                  <a:gd name="T10" fmla="*/ 8 w 13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8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3" y="5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2" name="Freeform 944"/>
              <p:cNvSpPr>
                <a:spLocks/>
              </p:cNvSpPr>
              <p:nvPr/>
            </p:nvSpPr>
            <p:spPr bwMode="auto">
              <a:xfrm>
                <a:off x="1970" y="526"/>
                <a:ext cx="10" cy="6"/>
              </a:xfrm>
              <a:custGeom>
                <a:avLst/>
                <a:gdLst>
                  <a:gd name="T0" fmla="*/ 10 w 10"/>
                  <a:gd name="T1" fmla="*/ 6 h 6"/>
                  <a:gd name="T2" fmla="*/ 5 w 10"/>
                  <a:gd name="T3" fmla="*/ 2 h 6"/>
                  <a:gd name="T4" fmla="*/ 0 w 10"/>
                  <a:gd name="T5" fmla="*/ 0 h 6"/>
                  <a:gd name="T6" fmla="*/ 0 w 10"/>
                  <a:gd name="T7" fmla="*/ 1 h 6"/>
                  <a:gd name="T8" fmla="*/ 1 w 10"/>
                  <a:gd name="T9" fmla="*/ 2 h 6"/>
                  <a:gd name="T10" fmla="*/ 6 w 10"/>
                  <a:gd name="T11" fmla="*/ 5 h 6"/>
                  <a:gd name="T12" fmla="*/ 10 w 10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3" name="Freeform 945"/>
              <p:cNvSpPr>
                <a:spLocks/>
              </p:cNvSpPr>
              <p:nvPr/>
            </p:nvSpPr>
            <p:spPr bwMode="auto">
              <a:xfrm>
                <a:off x="1884" y="521"/>
                <a:ext cx="202" cy="182"/>
              </a:xfrm>
              <a:custGeom>
                <a:avLst/>
                <a:gdLst>
                  <a:gd name="T0" fmla="*/ 20 w 202"/>
                  <a:gd name="T1" fmla="*/ 66 h 182"/>
                  <a:gd name="T2" fmla="*/ 35 w 202"/>
                  <a:gd name="T3" fmla="*/ 38 h 182"/>
                  <a:gd name="T4" fmla="*/ 41 w 202"/>
                  <a:gd name="T5" fmla="*/ 27 h 182"/>
                  <a:gd name="T6" fmla="*/ 51 w 202"/>
                  <a:gd name="T7" fmla="*/ 20 h 182"/>
                  <a:gd name="T8" fmla="*/ 59 w 202"/>
                  <a:gd name="T9" fmla="*/ 17 h 182"/>
                  <a:gd name="T10" fmla="*/ 76 w 202"/>
                  <a:gd name="T11" fmla="*/ 18 h 182"/>
                  <a:gd name="T12" fmla="*/ 86 w 202"/>
                  <a:gd name="T13" fmla="*/ 25 h 182"/>
                  <a:gd name="T14" fmla="*/ 101 w 202"/>
                  <a:gd name="T15" fmla="*/ 37 h 182"/>
                  <a:gd name="T16" fmla="*/ 105 w 202"/>
                  <a:gd name="T17" fmla="*/ 46 h 182"/>
                  <a:gd name="T18" fmla="*/ 118 w 202"/>
                  <a:gd name="T19" fmla="*/ 64 h 182"/>
                  <a:gd name="T20" fmla="*/ 131 w 202"/>
                  <a:gd name="T21" fmla="*/ 83 h 182"/>
                  <a:gd name="T22" fmla="*/ 137 w 202"/>
                  <a:gd name="T23" fmla="*/ 95 h 182"/>
                  <a:gd name="T24" fmla="*/ 145 w 202"/>
                  <a:gd name="T25" fmla="*/ 108 h 182"/>
                  <a:gd name="T26" fmla="*/ 161 w 202"/>
                  <a:gd name="T27" fmla="*/ 133 h 182"/>
                  <a:gd name="T28" fmla="*/ 162 w 202"/>
                  <a:gd name="T29" fmla="*/ 136 h 182"/>
                  <a:gd name="T30" fmla="*/ 164 w 202"/>
                  <a:gd name="T31" fmla="*/ 143 h 182"/>
                  <a:gd name="T32" fmla="*/ 173 w 202"/>
                  <a:gd name="T33" fmla="*/ 156 h 182"/>
                  <a:gd name="T34" fmla="*/ 173 w 202"/>
                  <a:gd name="T35" fmla="*/ 154 h 182"/>
                  <a:gd name="T36" fmla="*/ 182 w 202"/>
                  <a:gd name="T37" fmla="*/ 159 h 182"/>
                  <a:gd name="T38" fmla="*/ 202 w 202"/>
                  <a:gd name="T39" fmla="*/ 182 h 182"/>
                  <a:gd name="T40" fmla="*/ 191 w 202"/>
                  <a:gd name="T41" fmla="*/ 164 h 182"/>
                  <a:gd name="T42" fmla="*/ 189 w 202"/>
                  <a:gd name="T43" fmla="*/ 160 h 182"/>
                  <a:gd name="T44" fmla="*/ 188 w 202"/>
                  <a:gd name="T45" fmla="*/ 160 h 182"/>
                  <a:gd name="T46" fmla="*/ 194 w 202"/>
                  <a:gd name="T47" fmla="*/ 172 h 182"/>
                  <a:gd name="T48" fmla="*/ 181 w 202"/>
                  <a:gd name="T49" fmla="*/ 151 h 182"/>
                  <a:gd name="T50" fmla="*/ 173 w 202"/>
                  <a:gd name="T51" fmla="*/ 138 h 182"/>
                  <a:gd name="T52" fmla="*/ 161 w 202"/>
                  <a:gd name="T53" fmla="*/ 111 h 182"/>
                  <a:gd name="T54" fmla="*/ 150 w 202"/>
                  <a:gd name="T55" fmla="*/ 94 h 182"/>
                  <a:gd name="T56" fmla="*/ 141 w 202"/>
                  <a:gd name="T57" fmla="*/ 75 h 182"/>
                  <a:gd name="T58" fmla="*/ 130 w 202"/>
                  <a:gd name="T59" fmla="*/ 59 h 182"/>
                  <a:gd name="T60" fmla="*/ 121 w 202"/>
                  <a:gd name="T61" fmla="*/ 39 h 182"/>
                  <a:gd name="T62" fmla="*/ 110 w 202"/>
                  <a:gd name="T63" fmla="*/ 28 h 182"/>
                  <a:gd name="T64" fmla="*/ 106 w 202"/>
                  <a:gd name="T65" fmla="*/ 21 h 182"/>
                  <a:gd name="T66" fmla="*/ 94 w 202"/>
                  <a:gd name="T67" fmla="*/ 10 h 182"/>
                  <a:gd name="T68" fmla="*/ 82 w 202"/>
                  <a:gd name="T69" fmla="*/ 5 h 182"/>
                  <a:gd name="T70" fmla="*/ 76 w 202"/>
                  <a:gd name="T71" fmla="*/ 2 h 182"/>
                  <a:gd name="T72" fmla="*/ 63 w 202"/>
                  <a:gd name="T73" fmla="*/ 0 h 182"/>
                  <a:gd name="T74" fmla="*/ 46 w 202"/>
                  <a:gd name="T75" fmla="*/ 3 h 182"/>
                  <a:gd name="T76" fmla="*/ 26 w 202"/>
                  <a:gd name="T77" fmla="*/ 22 h 182"/>
                  <a:gd name="T78" fmla="*/ 13 w 202"/>
                  <a:gd name="T79" fmla="*/ 47 h 182"/>
                  <a:gd name="T80" fmla="*/ 5 w 202"/>
                  <a:gd name="T81" fmla="*/ 72 h 182"/>
                  <a:gd name="T82" fmla="*/ 2 w 202"/>
                  <a:gd name="T83" fmla="*/ 98 h 182"/>
                  <a:gd name="T84" fmla="*/ 7 w 202"/>
                  <a:gd name="T85" fmla="*/ 95 h 1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2" h="182">
                    <a:moveTo>
                      <a:pt x="9" y="89"/>
                    </a:moveTo>
                    <a:lnTo>
                      <a:pt x="20" y="66"/>
                    </a:lnTo>
                    <a:lnTo>
                      <a:pt x="28" y="52"/>
                    </a:lnTo>
                    <a:lnTo>
                      <a:pt x="35" y="38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6" y="23"/>
                    </a:lnTo>
                    <a:lnTo>
                      <a:pt x="51" y="20"/>
                    </a:lnTo>
                    <a:lnTo>
                      <a:pt x="55" y="18"/>
                    </a:lnTo>
                    <a:lnTo>
                      <a:pt x="59" y="17"/>
                    </a:lnTo>
                    <a:lnTo>
                      <a:pt x="67" y="17"/>
                    </a:lnTo>
                    <a:lnTo>
                      <a:pt x="76" y="18"/>
                    </a:lnTo>
                    <a:lnTo>
                      <a:pt x="82" y="21"/>
                    </a:lnTo>
                    <a:lnTo>
                      <a:pt x="86" y="25"/>
                    </a:lnTo>
                    <a:lnTo>
                      <a:pt x="94" y="31"/>
                    </a:lnTo>
                    <a:lnTo>
                      <a:pt x="101" y="37"/>
                    </a:lnTo>
                    <a:lnTo>
                      <a:pt x="104" y="42"/>
                    </a:lnTo>
                    <a:lnTo>
                      <a:pt x="105" y="46"/>
                    </a:lnTo>
                    <a:lnTo>
                      <a:pt x="112" y="54"/>
                    </a:lnTo>
                    <a:lnTo>
                      <a:pt x="118" y="64"/>
                    </a:lnTo>
                    <a:lnTo>
                      <a:pt x="125" y="74"/>
                    </a:lnTo>
                    <a:lnTo>
                      <a:pt x="131" y="83"/>
                    </a:lnTo>
                    <a:lnTo>
                      <a:pt x="133" y="89"/>
                    </a:lnTo>
                    <a:lnTo>
                      <a:pt x="137" y="95"/>
                    </a:lnTo>
                    <a:lnTo>
                      <a:pt x="142" y="102"/>
                    </a:lnTo>
                    <a:lnTo>
                      <a:pt x="145" y="108"/>
                    </a:lnTo>
                    <a:lnTo>
                      <a:pt x="156" y="126"/>
                    </a:lnTo>
                    <a:lnTo>
                      <a:pt x="161" y="133"/>
                    </a:lnTo>
                    <a:lnTo>
                      <a:pt x="164" y="136"/>
                    </a:lnTo>
                    <a:lnTo>
                      <a:pt x="162" y="136"/>
                    </a:lnTo>
                    <a:lnTo>
                      <a:pt x="163" y="139"/>
                    </a:lnTo>
                    <a:lnTo>
                      <a:pt x="164" y="143"/>
                    </a:lnTo>
                    <a:lnTo>
                      <a:pt x="168" y="149"/>
                    </a:lnTo>
                    <a:lnTo>
                      <a:pt x="173" y="156"/>
                    </a:lnTo>
                    <a:lnTo>
                      <a:pt x="174" y="157"/>
                    </a:lnTo>
                    <a:lnTo>
                      <a:pt x="173" y="154"/>
                    </a:lnTo>
                    <a:lnTo>
                      <a:pt x="174" y="154"/>
                    </a:lnTo>
                    <a:lnTo>
                      <a:pt x="182" y="159"/>
                    </a:lnTo>
                    <a:lnTo>
                      <a:pt x="198" y="177"/>
                    </a:lnTo>
                    <a:lnTo>
                      <a:pt x="202" y="182"/>
                    </a:lnTo>
                    <a:lnTo>
                      <a:pt x="191" y="162"/>
                    </a:lnTo>
                    <a:lnTo>
                      <a:pt x="191" y="164"/>
                    </a:lnTo>
                    <a:lnTo>
                      <a:pt x="191" y="162"/>
                    </a:lnTo>
                    <a:lnTo>
                      <a:pt x="189" y="160"/>
                    </a:lnTo>
                    <a:lnTo>
                      <a:pt x="188" y="159"/>
                    </a:lnTo>
                    <a:lnTo>
                      <a:pt x="188" y="160"/>
                    </a:lnTo>
                    <a:lnTo>
                      <a:pt x="191" y="164"/>
                    </a:lnTo>
                    <a:lnTo>
                      <a:pt x="194" y="172"/>
                    </a:lnTo>
                    <a:lnTo>
                      <a:pt x="186" y="157"/>
                    </a:lnTo>
                    <a:lnTo>
                      <a:pt x="181" y="151"/>
                    </a:lnTo>
                    <a:lnTo>
                      <a:pt x="177" y="146"/>
                    </a:lnTo>
                    <a:lnTo>
                      <a:pt x="173" y="138"/>
                    </a:lnTo>
                    <a:lnTo>
                      <a:pt x="172" y="130"/>
                    </a:lnTo>
                    <a:lnTo>
                      <a:pt x="161" y="111"/>
                    </a:lnTo>
                    <a:lnTo>
                      <a:pt x="156" y="103"/>
                    </a:lnTo>
                    <a:lnTo>
                      <a:pt x="150" y="94"/>
                    </a:lnTo>
                    <a:lnTo>
                      <a:pt x="143" y="82"/>
                    </a:lnTo>
                    <a:lnTo>
                      <a:pt x="141" y="75"/>
                    </a:lnTo>
                    <a:lnTo>
                      <a:pt x="135" y="67"/>
                    </a:lnTo>
                    <a:lnTo>
                      <a:pt x="130" y="59"/>
                    </a:lnTo>
                    <a:lnTo>
                      <a:pt x="123" y="48"/>
                    </a:lnTo>
                    <a:lnTo>
                      <a:pt x="121" y="39"/>
                    </a:lnTo>
                    <a:lnTo>
                      <a:pt x="115" y="33"/>
                    </a:lnTo>
                    <a:lnTo>
                      <a:pt x="110" y="28"/>
                    </a:lnTo>
                    <a:lnTo>
                      <a:pt x="105" y="22"/>
                    </a:lnTo>
                    <a:lnTo>
                      <a:pt x="106" y="21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7" y="6"/>
                    </a:lnTo>
                    <a:lnTo>
                      <a:pt x="82" y="5"/>
                    </a:lnTo>
                    <a:lnTo>
                      <a:pt x="80" y="5"/>
                    </a:lnTo>
                    <a:lnTo>
                      <a:pt x="76" y="2"/>
                    </a:lnTo>
                    <a:lnTo>
                      <a:pt x="72" y="1"/>
                    </a:lnTo>
                    <a:lnTo>
                      <a:pt x="63" y="0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5" y="12"/>
                    </a:lnTo>
                    <a:lnTo>
                      <a:pt x="26" y="22"/>
                    </a:lnTo>
                    <a:lnTo>
                      <a:pt x="19" y="34"/>
                    </a:lnTo>
                    <a:lnTo>
                      <a:pt x="13" y="47"/>
                    </a:lnTo>
                    <a:lnTo>
                      <a:pt x="8" y="59"/>
                    </a:lnTo>
                    <a:lnTo>
                      <a:pt x="5" y="72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7" y="95"/>
                    </a:lnTo>
                    <a:lnTo>
                      <a:pt x="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4" name="Freeform 946"/>
              <p:cNvSpPr>
                <a:spLocks/>
              </p:cNvSpPr>
              <p:nvPr/>
            </p:nvSpPr>
            <p:spPr bwMode="auto">
              <a:xfrm>
                <a:off x="1968" y="512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5" name="Freeform 947"/>
              <p:cNvSpPr>
                <a:spLocks/>
              </p:cNvSpPr>
              <p:nvPr/>
            </p:nvSpPr>
            <p:spPr bwMode="auto">
              <a:xfrm>
                <a:off x="1975" y="5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6" name="Freeform 948"/>
              <p:cNvSpPr>
                <a:spLocks/>
              </p:cNvSpPr>
              <p:nvPr/>
            </p:nvSpPr>
            <p:spPr bwMode="auto">
              <a:xfrm>
                <a:off x="1975" y="49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7" name="Freeform 949"/>
              <p:cNvSpPr>
                <a:spLocks/>
              </p:cNvSpPr>
              <p:nvPr/>
            </p:nvSpPr>
            <p:spPr bwMode="auto">
              <a:xfrm>
                <a:off x="1937" y="487"/>
                <a:ext cx="95" cy="72"/>
              </a:xfrm>
              <a:custGeom>
                <a:avLst/>
                <a:gdLst>
                  <a:gd name="T0" fmla="*/ 94 w 95"/>
                  <a:gd name="T1" fmla="*/ 68 h 72"/>
                  <a:gd name="T2" fmla="*/ 92 w 95"/>
                  <a:gd name="T3" fmla="*/ 63 h 72"/>
                  <a:gd name="T4" fmla="*/ 90 w 95"/>
                  <a:gd name="T5" fmla="*/ 61 h 72"/>
                  <a:gd name="T6" fmla="*/ 84 w 95"/>
                  <a:gd name="T7" fmla="*/ 56 h 72"/>
                  <a:gd name="T8" fmla="*/ 84 w 95"/>
                  <a:gd name="T9" fmla="*/ 52 h 72"/>
                  <a:gd name="T10" fmla="*/ 77 w 95"/>
                  <a:gd name="T11" fmla="*/ 44 h 72"/>
                  <a:gd name="T12" fmla="*/ 68 w 95"/>
                  <a:gd name="T13" fmla="*/ 36 h 72"/>
                  <a:gd name="T14" fmla="*/ 62 w 95"/>
                  <a:gd name="T15" fmla="*/ 31 h 72"/>
                  <a:gd name="T16" fmla="*/ 56 w 95"/>
                  <a:gd name="T17" fmla="*/ 29 h 72"/>
                  <a:gd name="T18" fmla="*/ 60 w 95"/>
                  <a:gd name="T19" fmla="*/ 29 h 72"/>
                  <a:gd name="T20" fmla="*/ 44 w 95"/>
                  <a:gd name="T21" fmla="*/ 19 h 72"/>
                  <a:gd name="T22" fmla="*/ 42 w 95"/>
                  <a:gd name="T23" fmla="*/ 20 h 72"/>
                  <a:gd name="T24" fmla="*/ 42 w 95"/>
                  <a:gd name="T25" fmla="*/ 19 h 72"/>
                  <a:gd name="T26" fmla="*/ 38 w 95"/>
                  <a:gd name="T27" fmla="*/ 18 h 72"/>
                  <a:gd name="T28" fmla="*/ 38 w 95"/>
                  <a:gd name="T29" fmla="*/ 16 h 72"/>
                  <a:gd name="T30" fmla="*/ 32 w 95"/>
                  <a:gd name="T31" fmla="*/ 11 h 72"/>
                  <a:gd name="T32" fmla="*/ 22 w 95"/>
                  <a:gd name="T33" fmla="*/ 6 h 72"/>
                  <a:gd name="T34" fmla="*/ 19 w 95"/>
                  <a:gd name="T35" fmla="*/ 3 h 72"/>
                  <a:gd name="T36" fmla="*/ 16 w 95"/>
                  <a:gd name="T37" fmla="*/ 5 h 72"/>
                  <a:gd name="T38" fmla="*/ 24 w 95"/>
                  <a:gd name="T39" fmla="*/ 9 h 72"/>
                  <a:gd name="T40" fmla="*/ 26 w 95"/>
                  <a:gd name="T41" fmla="*/ 10 h 72"/>
                  <a:gd name="T42" fmla="*/ 17 w 95"/>
                  <a:gd name="T43" fmla="*/ 10 h 72"/>
                  <a:gd name="T44" fmla="*/ 12 w 95"/>
                  <a:gd name="T45" fmla="*/ 4 h 72"/>
                  <a:gd name="T46" fmla="*/ 7 w 95"/>
                  <a:gd name="T47" fmla="*/ 1 h 72"/>
                  <a:gd name="T48" fmla="*/ 5 w 95"/>
                  <a:gd name="T49" fmla="*/ 1 h 72"/>
                  <a:gd name="T50" fmla="*/ 7 w 95"/>
                  <a:gd name="T51" fmla="*/ 4 h 72"/>
                  <a:gd name="T52" fmla="*/ 5 w 95"/>
                  <a:gd name="T53" fmla="*/ 4 h 72"/>
                  <a:gd name="T54" fmla="*/ 1 w 95"/>
                  <a:gd name="T55" fmla="*/ 1 h 72"/>
                  <a:gd name="T56" fmla="*/ 2 w 95"/>
                  <a:gd name="T57" fmla="*/ 4 h 72"/>
                  <a:gd name="T58" fmla="*/ 2 w 95"/>
                  <a:gd name="T59" fmla="*/ 8 h 72"/>
                  <a:gd name="T60" fmla="*/ 6 w 95"/>
                  <a:gd name="T61" fmla="*/ 10 h 72"/>
                  <a:gd name="T62" fmla="*/ 8 w 95"/>
                  <a:gd name="T63" fmla="*/ 10 h 72"/>
                  <a:gd name="T64" fmla="*/ 11 w 95"/>
                  <a:gd name="T65" fmla="*/ 11 h 72"/>
                  <a:gd name="T66" fmla="*/ 10 w 95"/>
                  <a:gd name="T67" fmla="*/ 9 h 72"/>
                  <a:gd name="T68" fmla="*/ 6 w 95"/>
                  <a:gd name="T69" fmla="*/ 4 h 72"/>
                  <a:gd name="T70" fmla="*/ 14 w 95"/>
                  <a:gd name="T71" fmla="*/ 11 h 72"/>
                  <a:gd name="T72" fmla="*/ 13 w 95"/>
                  <a:gd name="T73" fmla="*/ 15 h 72"/>
                  <a:gd name="T74" fmla="*/ 19 w 95"/>
                  <a:gd name="T75" fmla="*/ 18 h 72"/>
                  <a:gd name="T76" fmla="*/ 27 w 95"/>
                  <a:gd name="T77" fmla="*/ 21 h 72"/>
                  <a:gd name="T78" fmla="*/ 29 w 95"/>
                  <a:gd name="T79" fmla="*/ 25 h 72"/>
                  <a:gd name="T80" fmla="*/ 31 w 95"/>
                  <a:gd name="T81" fmla="*/ 24 h 72"/>
                  <a:gd name="T82" fmla="*/ 32 w 95"/>
                  <a:gd name="T83" fmla="*/ 22 h 72"/>
                  <a:gd name="T84" fmla="*/ 39 w 95"/>
                  <a:gd name="T85" fmla="*/ 24 h 72"/>
                  <a:gd name="T86" fmla="*/ 39 w 95"/>
                  <a:gd name="T87" fmla="*/ 27 h 72"/>
                  <a:gd name="T88" fmla="*/ 47 w 95"/>
                  <a:gd name="T89" fmla="*/ 31 h 72"/>
                  <a:gd name="T90" fmla="*/ 48 w 95"/>
                  <a:gd name="T91" fmla="*/ 35 h 72"/>
                  <a:gd name="T92" fmla="*/ 53 w 95"/>
                  <a:gd name="T93" fmla="*/ 37 h 72"/>
                  <a:gd name="T94" fmla="*/ 59 w 95"/>
                  <a:gd name="T95" fmla="*/ 44 h 72"/>
                  <a:gd name="T96" fmla="*/ 62 w 95"/>
                  <a:gd name="T97" fmla="*/ 46 h 72"/>
                  <a:gd name="T98" fmla="*/ 68 w 95"/>
                  <a:gd name="T99" fmla="*/ 51 h 72"/>
                  <a:gd name="T100" fmla="*/ 74 w 95"/>
                  <a:gd name="T101" fmla="*/ 59 h 72"/>
                  <a:gd name="T102" fmla="*/ 79 w 95"/>
                  <a:gd name="T103" fmla="*/ 61 h 72"/>
                  <a:gd name="T104" fmla="*/ 93 w 95"/>
                  <a:gd name="T105" fmla="*/ 71 h 72"/>
                  <a:gd name="T106" fmla="*/ 95 w 95"/>
                  <a:gd name="T107" fmla="*/ 67 h 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5" h="72">
                    <a:moveTo>
                      <a:pt x="95" y="67"/>
                    </a:moveTo>
                    <a:lnTo>
                      <a:pt x="95" y="68"/>
                    </a:lnTo>
                    <a:lnTo>
                      <a:pt x="94" y="68"/>
                    </a:lnTo>
                    <a:lnTo>
                      <a:pt x="93" y="67"/>
                    </a:lnTo>
                    <a:lnTo>
                      <a:pt x="92" y="65"/>
                    </a:lnTo>
                    <a:lnTo>
                      <a:pt x="92" y="63"/>
                    </a:lnTo>
                    <a:lnTo>
                      <a:pt x="92" y="65"/>
                    </a:lnTo>
                    <a:lnTo>
                      <a:pt x="92" y="62"/>
                    </a:lnTo>
                    <a:lnTo>
                      <a:pt x="90" y="61"/>
                    </a:lnTo>
                    <a:lnTo>
                      <a:pt x="89" y="62"/>
                    </a:lnTo>
                    <a:lnTo>
                      <a:pt x="85" y="57"/>
                    </a:lnTo>
                    <a:lnTo>
                      <a:pt x="84" y="56"/>
                    </a:lnTo>
                    <a:lnTo>
                      <a:pt x="83" y="52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7" y="44"/>
                    </a:lnTo>
                    <a:lnTo>
                      <a:pt x="73" y="40"/>
                    </a:lnTo>
                    <a:lnTo>
                      <a:pt x="70" y="39"/>
                    </a:lnTo>
                    <a:lnTo>
                      <a:pt x="68" y="36"/>
                    </a:lnTo>
                    <a:lnTo>
                      <a:pt x="67" y="34"/>
                    </a:lnTo>
                    <a:lnTo>
                      <a:pt x="64" y="32"/>
                    </a:lnTo>
                    <a:lnTo>
                      <a:pt x="62" y="31"/>
                    </a:lnTo>
                    <a:lnTo>
                      <a:pt x="59" y="30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9" y="30"/>
                    </a:lnTo>
                    <a:lnTo>
                      <a:pt x="60" y="29"/>
                    </a:lnTo>
                    <a:lnTo>
                      <a:pt x="53" y="24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2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6" y="5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3" y="10"/>
                    </a:lnTo>
                    <a:lnTo>
                      <a:pt x="21" y="9"/>
                    </a:lnTo>
                    <a:lnTo>
                      <a:pt x="17" y="10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6" y="16"/>
                    </a:lnTo>
                    <a:lnTo>
                      <a:pt x="19" y="18"/>
                    </a:lnTo>
                    <a:lnTo>
                      <a:pt x="21" y="19"/>
                    </a:lnTo>
                    <a:lnTo>
                      <a:pt x="26" y="20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7" y="24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37" y="22"/>
                    </a:lnTo>
                    <a:lnTo>
                      <a:pt x="39" y="24"/>
                    </a:lnTo>
                    <a:lnTo>
                      <a:pt x="41" y="25"/>
                    </a:lnTo>
                    <a:lnTo>
                      <a:pt x="42" y="26"/>
                    </a:lnTo>
                    <a:lnTo>
                      <a:pt x="39" y="27"/>
                    </a:lnTo>
                    <a:lnTo>
                      <a:pt x="42" y="29"/>
                    </a:lnTo>
                    <a:lnTo>
                      <a:pt x="44" y="30"/>
                    </a:lnTo>
                    <a:lnTo>
                      <a:pt x="47" y="31"/>
                    </a:lnTo>
                    <a:lnTo>
                      <a:pt x="48" y="34"/>
                    </a:lnTo>
                    <a:lnTo>
                      <a:pt x="49" y="35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3" y="37"/>
                    </a:lnTo>
                    <a:lnTo>
                      <a:pt x="54" y="39"/>
                    </a:lnTo>
                    <a:lnTo>
                      <a:pt x="58" y="42"/>
                    </a:lnTo>
                    <a:lnTo>
                      <a:pt x="59" y="44"/>
                    </a:lnTo>
                    <a:lnTo>
                      <a:pt x="58" y="44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2" y="47"/>
                    </a:lnTo>
                    <a:lnTo>
                      <a:pt x="64" y="50"/>
                    </a:lnTo>
                    <a:lnTo>
                      <a:pt x="68" y="51"/>
                    </a:lnTo>
                    <a:lnTo>
                      <a:pt x="70" y="54"/>
                    </a:lnTo>
                    <a:lnTo>
                      <a:pt x="72" y="56"/>
                    </a:lnTo>
                    <a:lnTo>
                      <a:pt x="74" y="59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79" y="61"/>
                    </a:lnTo>
                    <a:lnTo>
                      <a:pt x="79" y="60"/>
                    </a:lnTo>
                    <a:lnTo>
                      <a:pt x="85" y="72"/>
                    </a:lnTo>
                    <a:lnTo>
                      <a:pt x="93" y="71"/>
                    </a:lnTo>
                    <a:lnTo>
                      <a:pt x="95" y="70"/>
                    </a:lnTo>
                    <a:lnTo>
                      <a:pt x="95" y="68"/>
                    </a:lnTo>
                    <a:lnTo>
                      <a:pt x="95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8" name="Freeform 950"/>
              <p:cNvSpPr>
                <a:spLocks/>
              </p:cNvSpPr>
              <p:nvPr/>
            </p:nvSpPr>
            <p:spPr bwMode="auto">
              <a:xfrm>
                <a:off x="1945" y="4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9" name="Freeform 951"/>
              <p:cNvSpPr>
                <a:spLocks/>
              </p:cNvSpPr>
              <p:nvPr/>
            </p:nvSpPr>
            <p:spPr bwMode="auto">
              <a:xfrm>
                <a:off x="2036" y="593"/>
                <a:ext cx="5" cy="6"/>
              </a:xfrm>
              <a:custGeom>
                <a:avLst/>
                <a:gdLst>
                  <a:gd name="T0" fmla="*/ 1 w 5"/>
                  <a:gd name="T1" fmla="*/ 5 h 6"/>
                  <a:gd name="T2" fmla="*/ 4 w 5"/>
                  <a:gd name="T3" fmla="*/ 6 h 6"/>
                  <a:gd name="T4" fmla="*/ 5 w 5"/>
                  <a:gd name="T5" fmla="*/ 6 h 6"/>
                  <a:gd name="T6" fmla="*/ 3 w 5"/>
                  <a:gd name="T7" fmla="*/ 2 h 6"/>
                  <a:gd name="T8" fmla="*/ 1 w 5"/>
                  <a:gd name="T9" fmla="*/ 0 h 6"/>
                  <a:gd name="T10" fmla="*/ 0 w 5"/>
                  <a:gd name="T11" fmla="*/ 2 h 6"/>
                  <a:gd name="T12" fmla="*/ 1 w 5"/>
                  <a:gd name="T13" fmla="*/ 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lnTo>
                      <a:pt x="4" y="6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0" name="Freeform 952"/>
              <p:cNvSpPr>
                <a:spLocks/>
              </p:cNvSpPr>
              <p:nvPr/>
            </p:nvSpPr>
            <p:spPr bwMode="auto">
              <a:xfrm>
                <a:off x="1974" y="5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1" name="Freeform 953"/>
              <p:cNvSpPr>
                <a:spLocks/>
              </p:cNvSpPr>
              <p:nvPr/>
            </p:nvSpPr>
            <p:spPr bwMode="auto">
              <a:xfrm>
                <a:off x="2051" y="59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2" name="Freeform 954"/>
              <p:cNvSpPr>
                <a:spLocks/>
              </p:cNvSpPr>
              <p:nvPr/>
            </p:nvSpPr>
            <p:spPr bwMode="auto">
              <a:xfrm>
                <a:off x="2058" y="60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1 h 4"/>
                  <a:gd name="T6" fmla="*/ 0 w 2"/>
                  <a:gd name="T7" fmla="*/ 0 h 4"/>
                  <a:gd name="T8" fmla="*/ 0 w 2"/>
                  <a:gd name="T9" fmla="*/ 3 h 4"/>
                  <a:gd name="T10" fmla="*/ 0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3" name="Freeform 955"/>
              <p:cNvSpPr>
                <a:spLocks/>
              </p:cNvSpPr>
              <p:nvPr/>
            </p:nvSpPr>
            <p:spPr bwMode="auto">
              <a:xfrm>
                <a:off x="2052" y="59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3 h 8"/>
                  <a:gd name="T4" fmla="*/ 1 w 8"/>
                  <a:gd name="T5" fmla="*/ 4 h 8"/>
                  <a:gd name="T6" fmla="*/ 3 w 8"/>
                  <a:gd name="T7" fmla="*/ 4 h 8"/>
                  <a:gd name="T8" fmla="*/ 3 w 8"/>
                  <a:gd name="T9" fmla="*/ 7 h 8"/>
                  <a:gd name="T10" fmla="*/ 5 w 8"/>
                  <a:gd name="T11" fmla="*/ 8 h 8"/>
                  <a:gd name="T12" fmla="*/ 8 w 8"/>
                  <a:gd name="T13" fmla="*/ 7 h 8"/>
                  <a:gd name="T14" fmla="*/ 6 w 8"/>
                  <a:gd name="T15" fmla="*/ 5 h 8"/>
                  <a:gd name="T16" fmla="*/ 5 w 8"/>
                  <a:gd name="T17" fmla="*/ 7 h 8"/>
                  <a:gd name="T18" fmla="*/ 4 w 8"/>
                  <a:gd name="T19" fmla="*/ 5 h 8"/>
                  <a:gd name="T20" fmla="*/ 3 w 8"/>
                  <a:gd name="T21" fmla="*/ 3 h 8"/>
                  <a:gd name="T22" fmla="*/ 3 w 8"/>
                  <a:gd name="T23" fmla="*/ 2 h 8"/>
                  <a:gd name="T24" fmla="*/ 1 w 8"/>
                  <a:gd name="T25" fmla="*/ 0 h 8"/>
                  <a:gd name="T26" fmla="*/ 0 w 8"/>
                  <a:gd name="T27" fmla="*/ 0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4" name="Freeform 956"/>
              <p:cNvSpPr>
                <a:spLocks/>
              </p:cNvSpPr>
              <p:nvPr/>
            </p:nvSpPr>
            <p:spPr bwMode="auto">
              <a:xfrm>
                <a:off x="2061" y="6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5" name="Freeform 957"/>
              <p:cNvSpPr>
                <a:spLocks/>
              </p:cNvSpPr>
              <p:nvPr/>
            </p:nvSpPr>
            <p:spPr bwMode="auto">
              <a:xfrm>
                <a:off x="2055" y="588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6" name="Freeform 958"/>
              <p:cNvSpPr>
                <a:spLocks/>
              </p:cNvSpPr>
              <p:nvPr/>
            </p:nvSpPr>
            <p:spPr bwMode="auto">
              <a:xfrm>
                <a:off x="2058" y="58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7" name="Freeform 959"/>
              <p:cNvSpPr>
                <a:spLocks/>
              </p:cNvSpPr>
              <p:nvPr/>
            </p:nvSpPr>
            <p:spPr bwMode="auto">
              <a:xfrm>
                <a:off x="2032" y="563"/>
                <a:ext cx="48" cy="76"/>
              </a:xfrm>
              <a:custGeom>
                <a:avLst/>
                <a:gdLst>
                  <a:gd name="T0" fmla="*/ 2 w 48"/>
                  <a:gd name="T1" fmla="*/ 14 h 76"/>
                  <a:gd name="T2" fmla="*/ 7 w 48"/>
                  <a:gd name="T3" fmla="*/ 24 h 76"/>
                  <a:gd name="T4" fmla="*/ 11 w 48"/>
                  <a:gd name="T5" fmla="*/ 32 h 76"/>
                  <a:gd name="T6" fmla="*/ 15 w 48"/>
                  <a:gd name="T7" fmla="*/ 36 h 76"/>
                  <a:gd name="T8" fmla="*/ 19 w 48"/>
                  <a:gd name="T9" fmla="*/ 40 h 76"/>
                  <a:gd name="T10" fmla="*/ 18 w 48"/>
                  <a:gd name="T11" fmla="*/ 43 h 76"/>
                  <a:gd name="T12" fmla="*/ 20 w 48"/>
                  <a:gd name="T13" fmla="*/ 48 h 76"/>
                  <a:gd name="T14" fmla="*/ 24 w 48"/>
                  <a:gd name="T15" fmla="*/ 53 h 76"/>
                  <a:gd name="T16" fmla="*/ 25 w 48"/>
                  <a:gd name="T17" fmla="*/ 57 h 76"/>
                  <a:gd name="T18" fmla="*/ 26 w 48"/>
                  <a:gd name="T19" fmla="*/ 61 h 76"/>
                  <a:gd name="T20" fmla="*/ 31 w 48"/>
                  <a:gd name="T21" fmla="*/ 67 h 76"/>
                  <a:gd name="T22" fmla="*/ 31 w 48"/>
                  <a:gd name="T23" fmla="*/ 67 h 76"/>
                  <a:gd name="T24" fmla="*/ 31 w 48"/>
                  <a:gd name="T25" fmla="*/ 69 h 76"/>
                  <a:gd name="T26" fmla="*/ 34 w 48"/>
                  <a:gd name="T27" fmla="*/ 73 h 76"/>
                  <a:gd name="T28" fmla="*/ 35 w 48"/>
                  <a:gd name="T29" fmla="*/ 71 h 76"/>
                  <a:gd name="T30" fmla="*/ 46 w 48"/>
                  <a:gd name="T31" fmla="*/ 74 h 76"/>
                  <a:gd name="T32" fmla="*/ 46 w 48"/>
                  <a:gd name="T33" fmla="*/ 71 h 76"/>
                  <a:gd name="T34" fmla="*/ 45 w 48"/>
                  <a:gd name="T35" fmla="*/ 69 h 76"/>
                  <a:gd name="T36" fmla="*/ 44 w 48"/>
                  <a:gd name="T37" fmla="*/ 71 h 76"/>
                  <a:gd name="T38" fmla="*/ 45 w 48"/>
                  <a:gd name="T39" fmla="*/ 73 h 76"/>
                  <a:gd name="T40" fmla="*/ 41 w 48"/>
                  <a:gd name="T41" fmla="*/ 68 h 76"/>
                  <a:gd name="T42" fmla="*/ 40 w 48"/>
                  <a:gd name="T43" fmla="*/ 65 h 76"/>
                  <a:gd name="T44" fmla="*/ 38 w 48"/>
                  <a:gd name="T45" fmla="*/ 57 h 76"/>
                  <a:gd name="T46" fmla="*/ 34 w 48"/>
                  <a:gd name="T47" fmla="*/ 50 h 76"/>
                  <a:gd name="T48" fmla="*/ 33 w 48"/>
                  <a:gd name="T49" fmla="*/ 45 h 76"/>
                  <a:gd name="T50" fmla="*/ 31 w 48"/>
                  <a:gd name="T51" fmla="*/ 40 h 76"/>
                  <a:gd name="T52" fmla="*/ 31 w 48"/>
                  <a:gd name="T53" fmla="*/ 35 h 76"/>
                  <a:gd name="T54" fmla="*/ 29 w 48"/>
                  <a:gd name="T55" fmla="*/ 32 h 76"/>
                  <a:gd name="T56" fmla="*/ 30 w 48"/>
                  <a:gd name="T57" fmla="*/ 31 h 76"/>
                  <a:gd name="T58" fmla="*/ 28 w 48"/>
                  <a:gd name="T59" fmla="*/ 26 h 76"/>
                  <a:gd name="T60" fmla="*/ 24 w 48"/>
                  <a:gd name="T61" fmla="*/ 22 h 76"/>
                  <a:gd name="T62" fmla="*/ 20 w 48"/>
                  <a:gd name="T63" fmla="*/ 17 h 76"/>
                  <a:gd name="T64" fmla="*/ 16 w 48"/>
                  <a:gd name="T65" fmla="*/ 11 h 76"/>
                  <a:gd name="T66" fmla="*/ 10 w 48"/>
                  <a:gd name="T67" fmla="*/ 5 h 76"/>
                  <a:gd name="T68" fmla="*/ 2 w 48"/>
                  <a:gd name="T69" fmla="*/ 2 h 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8" h="76">
                    <a:moveTo>
                      <a:pt x="0" y="6"/>
                    </a:moveTo>
                    <a:lnTo>
                      <a:pt x="2" y="14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11" y="32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6" y="38"/>
                    </a:lnTo>
                    <a:lnTo>
                      <a:pt x="19" y="40"/>
                    </a:lnTo>
                    <a:lnTo>
                      <a:pt x="18" y="42"/>
                    </a:lnTo>
                    <a:lnTo>
                      <a:pt x="18" y="43"/>
                    </a:lnTo>
                    <a:lnTo>
                      <a:pt x="19" y="46"/>
                    </a:lnTo>
                    <a:lnTo>
                      <a:pt x="20" y="48"/>
                    </a:lnTo>
                    <a:lnTo>
                      <a:pt x="21" y="52"/>
                    </a:lnTo>
                    <a:lnTo>
                      <a:pt x="24" y="53"/>
                    </a:lnTo>
                    <a:lnTo>
                      <a:pt x="24" y="56"/>
                    </a:lnTo>
                    <a:lnTo>
                      <a:pt x="25" y="57"/>
                    </a:lnTo>
                    <a:lnTo>
                      <a:pt x="26" y="58"/>
                    </a:lnTo>
                    <a:lnTo>
                      <a:pt x="26" y="61"/>
                    </a:lnTo>
                    <a:lnTo>
                      <a:pt x="29" y="66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0" y="68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4" y="73"/>
                    </a:lnTo>
                    <a:lnTo>
                      <a:pt x="35" y="72"/>
                    </a:lnTo>
                    <a:lnTo>
                      <a:pt x="35" y="71"/>
                    </a:lnTo>
                    <a:lnTo>
                      <a:pt x="39" y="72"/>
                    </a:lnTo>
                    <a:lnTo>
                      <a:pt x="46" y="74"/>
                    </a:lnTo>
                    <a:lnTo>
                      <a:pt x="48" y="76"/>
                    </a:lnTo>
                    <a:lnTo>
                      <a:pt x="46" y="71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3" y="69"/>
                    </a:lnTo>
                    <a:lnTo>
                      <a:pt x="41" y="68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0" y="62"/>
                    </a:lnTo>
                    <a:lnTo>
                      <a:pt x="38" y="57"/>
                    </a:lnTo>
                    <a:lnTo>
                      <a:pt x="35" y="53"/>
                    </a:lnTo>
                    <a:lnTo>
                      <a:pt x="34" y="50"/>
                    </a:lnTo>
                    <a:lnTo>
                      <a:pt x="35" y="47"/>
                    </a:lnTo>
                    <a:lnTo>
                      <a:pt x="33" y="45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30" y="31"/>
                    </a:lnTo>
                    <a:lnTo>
                      <a:pt x="29" y="28"/>
                    </a:lnTo>
                    <a:lnTo>
                      <a:pt x="28" y="26"/>
                    </a:lnTo>
                    <a:lnTo>
                      <a:pt x="25" y="26"/>
                    </a:lnTo>
                    <a:lnTo>
                      <a:pt x="24" y="22"/>
                    </a:lnTo>
                    <a:lnTo>
                      <a:pt x="23" y="20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16" y="11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8" name="Freeform 960"/>
              <p:cNvSpPr>
                <a:spLocks/>
              </p:cNvSpPr>
              <p:nvPr/>
            </p:nvSpPr>
            <p:spPr bwMode="auto">
              <a:xfrm>
                <a:off x="1930" y="990"/>
                <a:ext cx="8" cy="9"/>
              </a:xfrm>
              <a:custGeom>
                <a:avLst/>
                <a:gdLst>
                  <a:gd name="T0" fmla="*/ 8 w 8"/>
                  <a:gd name="T1" fmla="*/ 8 h 9"/>
                  <a:gd name="T2" fmla="*/ 7 w 8"/>
                  <a:gd name="T3" fmla="*/ 7 h 9"/>
                  <a:gd name="T4" fmla="*/ 8 w 8"/>
                  <a:gd name="T5" fmla="*/ 8 h 9"/>
                  <a:gd name="T6" fmla="*/ 8 w 8"/>
                  <a:gd name="T7" fmla="*/ 9 h 9"/>
                  <a:gd name="T8" fmla="*/ 0 w 8"/>
                  <a:gd name="T9" fmla="*/ 0 h 9"/>
                  <a:gd name="T10" fmla="*/ 3 w 8"/>
                  <a:gd name="T11" fmla="*/ 3 h 9"/>
                  <a:gd name="T12" fmla="*/ 4 w 8"/>
                  <a:gd name="T13" fmla="*/ 2 h 9"/>
                  <a:gd name="T14" fmla="*/ 8 w 8"/>
                  <a:gd name="T15" fmla="*/ 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8" y="8"/>
                    </a:move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9" name="Freeform 961"/>
              <p:cNvSpPr>
                <a:spLocks/>
              </p:cNvSpPr>
              <p:nvPr/>
            </p:nvSpPr>
            <p:spPr bwMode="auto">
              <a:xfrm>
                <a:off x="1920" y="980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4 w 5"/>
                  <a:gd name="T3" fmla="*/ 5 h 7"/>
                  <a:gd name="T4" fmla="*/ 2 w 5"/>
                  <a:gd name="T5" fmla="*/ 2 h 7"/>
                  <a:gd name="T6" fmla="*/ 0 w 5"/>
                  <a:gd name="T7" fmla="*/ 0 h 7"/>
                  <a:gd name="T8" fmla="*/ 2 w 5"/>
                  <a:gd name="T9" fmla="*/ 0 h 7"/>
                  <a:gd name="T10" fmla="*/ 5 w 5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0" name="Freeform 962"/>
              <p:cNvSpPr>
                <a:spLocks/>
              </p:cNvSpPr>
              <p:nvPr/>
            </p:nvSpPr>
            <p:spPr bwMode="auto">
              <a:xfrm>
                <a:off x="1920" y="1000"/>
                <a:ext cx="4" cy="5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0 h 5"/>
                  <a:gd name="T4" fmla="*/ 4 w 4"/>
                  <a:gd name="T5" fmla="*/ 5 h 5"/>
                  <a:gd name="T6" fmla="*/ 3 w 4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1" name="Freeform 963"/>
              <p:cNvSpPr>
                <a:spLocks/>
              </p:cNvSpPr>
              <p:nvPr/>
            </p:nvSpPr>
            <p:spPr bwMode="auto">
              <a:xfrm>
                <a:off x="1855" y="773"/>
                <a:ext cx="151" cy="322"/>
              </a:xfrm>
              <a:custGeom>
                <a:avLst/>
                <a:gdLst>
                  <a:gd name="T0" fmla="*/ 1 w 151"/>
                  <a:gd name="T1" fmla="*/ 6 h 322"/>
                  <a:gd name="T2" fmla="*/ 3 w 151"/>
                  <a:gd name="T3" fmla="*/ 21 h 322"/>
                  <a:gd name="T4" fmla="*/ 3 w 151"/>
                  <a:gd name="T5" fmla="*/ 30 h 322"/>
                  <a:gd name="T6" fmla="*/ 7 w 151"/>
                  <a:gd name="T7" fmla="*/ 48 h 322"/>
                  <a:gd name="T8" fmla="*/ 8 w 151"/>
                  <a:gd name="T9" fmla="*/ 61 h 322"/>
                  <a:gd name="T10" fmla="*/ 12 w 151"/>
                  <a:gd name="T11" fmla="*/ 81 h 322"/>
                  <a:gd name="T12" fmla="*/ 21 w 151"/>
                  <a:gd name="T13" fmla="*/ 119 h 322"/>
                  <a:gd name="T14" fmla="*/ 29 w 151"/>
                  <a:gd name="T15" fmla="*/ 144 h 322"/>
                  <a:gd name="T16" fmla="*/ 39 w 151"/>
                  <a:gd name="T17" fmla="*/ 166 h 322"/>
                  <a:gd name="T18" fmla="*/ 37 w 151"/>
                  <a:gd name="T19" fmla="*/ 165 h 322"/>
                  <a:gd name="T20" fmla="*/ 38 w 151"/>
                  <a:gd name="T21" fmla="*/ 171 h 322"/>
                  <a:gd name="T22" fmla="*/ 58 w 151"/>
                  <a:gd name="T23" fmla="*/ 209 h 322"/>
                  <a:gd name="T24" fmla="*/ 60 w 151"/>
                  <a:gd name="T25" fmla="*/ 211 h 322"/>
                  <a:gd name="T26" fmla="*/ 63 w 151"/>
                  <a:gd name="T27" fmla="*/ 215 h 322"/>
                  <a:gd name="T28" fmla="*/ 63 w 151"/>
                  <a:gd name="T29" fmla="*/ 214 h 322"/>
                  <a:gd name="T30" fmla="*/ 73 w 151"/>
                  <a:gd name="T31" fmla="*/ 227 h 322"/>
                  <a:gd name="T32" fmla="*/ 69 w 151"/>
                  <a:gd name="T33" fmla="*/ 225 h 322"/>
                  <a:gd name="T34" fmla="*/ 74 w 151"/>
                  <a:gd name="T35" fmla="*/ 236 h 322"/>
                  <a:gd name="T36" fmla="*/ 94 w 151"/>
                  <a:gd name="T37" fmla="*/ 262 h 322"/>
                  <a:gd name="T38" fmla="*/ 106 w 151"/>
                  <a:gd name="T39" fmla="*/ 277 h 322"/>
                  <a:gd name="T40" fmla="*/ 109 w 151"/>
                  <a:gd name="T41" fmla="*/ 284 h 322"/>
                  <a:gd name="T42" fmla="*/ 116 w 151"/>
                  <a:gd name="T43" fmla="*/ 287 h 322"/>
                  <a:gd name="T44" fmla="*/ 99 w 151"/>
                  <a:gd name="T45" fmla="*/ 266 h 322"/>
                  <a:gd name="T46" fmla="*/ 95 w 151"/>
                  <a:gd name="T47" fmla="*/ 261 h 322"/>
                  <a:gd name="T48" fmla="*/ 114 w 151"/>
                  <a:gd name="T49" fmla="*/ 278 h 322"/>
                  <a:gd name="T50" fmla="*/ 125 w 151"/>
                  <a:gd name="T51" fmla="*/ 298 h 322"/>
                  <a:gd name="T52" fmla="*/ 136 w 151"/>
                  <a:gd name="T53" fmla="*/ 311 h 322"/>
                  <a:gd name="T54" fmla="*/ 139 w 151"/>
                  <a:gd name="T55" fmla="*/ 312 h 322"/>
                  <a:gd name="T56" fmla="*/ 136 w 151"/>
                  <a:gd name="T57" fmla="*/ 308 h 322"/>
                  <a:gd name="T58" fmla="*/ 142 w 151"/>
                  <a:gd name="T59" fmla="*/ 313 h 322"/>
                  <a:gd name="T60" fmla="*/ 151 w 151"/>
                  <a:gd name="T61" fmla="*/ 322 h 322"/>
                  <a:gd name="T62" fmla="*/ 146 w 151"/>
                  <a:gd name="T63" fmla="*/ 316 h 322"/>
                  <a:gd name="T64" fmla="*/ 141 w 151"/>
                  <a:gd name="T65" fmla="*/ 306 h 322"/>
                  <a:gd name="T66" fmla="*/ 136 w 151"/>
                  <a:gd name="T67" fmla="*/ 297 h 322"/>
                  <a:gd name="T68" fmla="*/ 140 w 151"/>
                  <a:gd name="T69" fmla="*/ 303 h 322"/>
                  <a:gd name="T70" fmla="*/ 131 w 151"/>
                  <a:gd name="T71" fmla="*/ 293 h 322"/>
                  <a:gd name="T72" fmla="*/ 128 w 151"/>
                  <a:gd name="T73" fmla="*/ 287 h 322"/>
                  <a:gd name="T74" fmla="*/ 125 w 151"/>
                  <a:gd name="T75" fmla="*/ 288 h 322"/>
                  <a:gd name="T76" fmla="*/ 139 w 151"/>
                  <a:gd name="T77" fmla="*/ 307 h 322"/>
                  <a:gd name="T78" fmla="*/ 138 w 151"/>
                  <a:gd name="T79" fmla="*/ 307 h 322"/>
                  <a:gd name="T80" fmla="*/ 118 w 151"/>
                  <a:gd name="T81" fmla="*/ 281 h 322"/>
                  <a:gd name="T82" fmla="*/ 119 w 151"/>
                  <a:gd name="T83" fmla="*/ 277 h 322"/>
                  <a:gd name="T84" fmla="*/ 108 w 151"/>
                  <a:gd name="T85" fmla="*/ 262 h 322"/>
                  <a:gd name="T86" fmla="*/ 95 w 151"/>
                  <a:gd name="T87" fmla="*/ 246 h 322"/>
                  <a:gd name="T88" fmla="*/ 90 w 151"/>
                  <a:gd name="T89" fmla="*/ 238 h 322"/>
                  <a:gd name="T90" fmla="*/ 92 w 151"/>
                  <a:gd name="T91" fmla="*/ 236 h 322"/>
                  <a:gd name="T92" fmla="*/ 83 w 151"/>
                  <a:gd name="T93" fmla="*/ 225 h 322"/>
                  <a:gd name="T94" fmla="*/ 88 w 151"/>
                  <a:gd name="T95" fmla="*/ 235 h 322"/>
                  <a:gd name="T96" fmla="*/ 88 w 151"/>
                  <a:gd name="T97" fmla="*/ 237 h 322"/>
                  <a:gd name="T98" fmla="*/ 72 w 151"/>
                  <a:gd name="T99" fmla="*/ 217 h 322"/>
                  <a:gd name="T100" fmla="*/ 60 w 151"/>
                  <a:gd name="T101" fmla="*/ 200 h 322"/>
                  <a:gd name="T102" fmla="*/ 60 w 151"/>
                  <a:gd name="T103" fmla="*/ 196 h 322"/>
                  <a:gd name="T104" fmla="*/ 52 w 151"/>
                  <a:gd name="T105" fmla="*/ 175 h 322"/>
                  <a:gd name="T106" fmla="*/ 50 w 151"/>
                  <a:gd name="T107" fmla="*/ 171 h 322"/>
                  <a:gd name="T108" fmla="*/ 48 w 151"/>
                  <a:gd name="T109" fmla="*/ 160 h 322"/>
                  <a:gd name="T110" fmla="*/ 37 w 151"/>
                  <a:gd name="T111" fmla="*/ 133 h 322"/>
                  <a:gd name="T112" fmla="*/ 34 w 151"/>
                  <a:gd name="T113" fmla="*/ 120 h 322"/>
                  <a:gd name="T114" fmla="*/ 31 w 151"/>
                  <a:gd name="T115" fmla="*/ 106 h 322"/>
                  <a:gd name="T116" fmla="*/ 24 w 151"/>
                  <a:gd name="T117" fmla="*/ 84 h 322"/>
                  <a:gd name="T118" fmla="*/ 19 w 151"/>
                  <a:gd name="T119" fmla="*/ 56 h 322"/>
                  <a:gd name="T120" fmla="*/ 16 w 151"/>
                  <a:gd name="T121" fmla="*/ 53 h 322"/>
                  <a:gd name="T122" fmla="*/ 11 w 151"/>
                  <a:gd name="T123" fmla="*/ 9 h 322"/>
                  <a:gd name="T124" fmla="*/ 1 w 151"/>
                  <a:gd name="T125" fmla="*/ 0 h 3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1" h="322">
                    <a:moveTo>
                      <a:pt x="0" y="7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1"/>
                    </a:lnTo>
                    <a:lnTo>
                      <a:pt x="7" y="48"/>
                    </a:lnTo>
                    <a:lnTo>
                      <a:pt x="9" y="53"/>
                    </a:lnTo>
                    <a:lnTo>
                      <a:pt x="9" y="65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9"/>
                    </a:lnTo>
                    <a:lnTo>
                      <a:pt x="12" y="81"/>
                    </a:lnTo>
                    <a:lnTo>
                      <a:pt x="14" y="96"/>
                    </a:lnTo>
                    <a:lnTo>
                      <a:pt x="18" y="112"/>
                    </a:lnTo>
                    <a:lnTo>
                      <a:pt x="21" y="119"/>
                    </a:lnTo>
                    <a:lnTo>
                      <a:pt x="23" y="129"/>
                    </a:lnTo>
                    <a:lnTo>
                      <a:pt x="26" y="138"/>
                    </a:lnTo>
                    <a:lnTo>
                      <a:pt x="29" y="144"/>
                    </a:lnTo>
                    <a:lnTo>
                      <a:pt x="32" y="153"/>
                    </a:lnTo>
                    <a:lnTo>
                      <a:pt x="34" y="159"/>
                    </a:lnTo>
                    <a:lnTo>
                      <a:pt x="39" y="166"/>
                    </a:lnTo>
                    <a:lnTo>
                      <a:pt x="41" y="169"/>
                    </a:lnTo>
                    <a:lnTo>
                      <a:pt x="39" y="170"/>
                    </a:lnTo>
                    <a:lnTo>
                      <a:pt x="37" y="165"/>
                    </a:lnTo>
                    <a:lnTo>
                      <a:pt x="34" y="160"/>
                    </a:lnTo>
                    <a:lnTo>
                      <a:pt x="33" y="159"/>
                    </a:lnTo>
                    <a:lnTo>
                      <a:pt x="38" y="171"/>
                    </a:lnTo>
                    <a:lnTo>
                      <a:pt x="43" y="184"/>
                    </a:lnTo>
                    <a:lnTo>
                      <a:pt x="55" y="207"/>
                    </a:lnTo>
                    <a:lnTo>
                      <a:pt x="58" y="209"/>
                    </a:lnTo>
                    <a:lnTo>
                      <a:pt x="59" y="209"/>
                    </a:lnTo>
                    <a:lnTo>
                      <a:pt x="62" y="211"/>
                    </a:lnTo>
                    <a:lnTo>
                      <a:pt x="60" y="211"/>
                    </a:lnTo>
                    <a:lnTo>
                      <a:pt x="62" y="216"/>
                    </a:lnTo>
                    <a:lnTo>
                      <a:pt x="62" y="215"/>
                    </a:lnTo>
                    <a:lnTo>
                      <a:pt x="63" y="215"/>
                    </a:lnTo>
                    <a:lnTo>
                      <a:pt x="62" y="214"/>
                    </a:lnTo>
                    <a:lnTo>
                      <a:pt x="62" y="212"/>
                    </a:lnTo>
                    <a:lnTo>
                      <a:pt x="63" y="214"/>
                    </a:lnTo>
                    <a:lnTo>
                      <a:pt x="65" y="217"/>
                    </a:lnTo>
                    <a:lnTo>
                      <a:pt x="69" y="224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2" y="227"/>
                    </a:lnTo>
                    <a:lnTo>
                      <a:pt x="69" y="225"/>
                    </a:lnTo>
                    <a:lnTo>
                      <a:pt x="69" y="226"/>
                    </a:lnTo>
                    <a:lnTo>
                      <a:pt x="70" y="229"/>
                    </a:lnTo>
                    <a:lnTo>
                      <a:pt x="74" y="236"/>
                    </a:lnTo>
                    <a:lnTo>
                      <a:pt x="82" y="245"/>
                    </a:lnTo>
                    <a:lnTo>
                      <a:pt x="88" y="253"/>
                    </a:lnTo>
                    <a:lnTo>
                      <a:pt x="94" y="262"/>
                    </a:lnTo>
                    <a:lnTo>
                      <a:pt x="101" y="272"/>
                    </a:lnTo>
                    <a:lnTo>
                      <a:pt x="103" y="273"/>
                    </a:lnTo>
                    <a:lnTo>
                      <a:pt x="106" y="277"/>
                    </a:lnTo>
                    <a:lnTo>
                      <a:pt x="105" y="277"/>
                    </a:lnTo>
                    <a:lnTo>
                      <a:pt x="106" y="278"/>
                    </a:lnTo>
                    <a:lnTo>
                      <a:pt x="109" y="284"/>
                    </a:lnTo>
                    <a:lnTo>
                      <a:pt x="114" y="287"/>
                    </a:lnTo>
                    <a:lnTo>
                      <a:pt x="118" y="292"/>
                    </a:lnTo>
                    <a:lnTo>
                      <a:pt x="116" y="287"/>
                    </a:lnTo>
                    <a:lnTo>
                      <a:pt x="105" y="276"/>
                    </a:lnTo>
                    <a:lnTo>
                      <a:pt x="104" y="271"/>
                    </a:lnTo>
                    <a:lnTo>
                      <a:pt x="99" y="266"/>
                    </a:lnTo>
                    <a:lnTo>
                      <a:pt x="95" y="261"/>
                    </a:lnTo>
                    <a:lnTo>
                      <a:pt x="94" y="258"/>
                    </a:lnTo>
                    <a:lnTo>
                      <a:pt x="95" y="261"/>
                    </a:lnTo>
                    <a:lnTo>
                      <a:pt x="100" y="266"/>
                    </a:lnTo>
                    <a:lnTo>
                      <a:pt x="104" y="271"/>
                    </a:lnTo>
                    <a:lnTo>
                      <a:pt x="114" y="278"/>
                    </a:lnTo>
                    <a:lnTo>
                      <a:pt x="118" y="287"/>
                    </a:lnTo>
                    <a:lnTo>
                      <a:pt x="121" y="293"/>
                    </a:lnTo>
                    <a:lnTo>
                      <a:pt x="125" y="298"/>
                    </a:lnTo>
                    <a:lnTo>
                      <a:pt x="129" y="301"/>
                    </a:lnTo>
                    <a:lnTo>
                      <a:pt x="134" y="306"/>
                    </a:lnTo>
                    <a:lnTo>
                      <a:pt x="136" y="311"/>
                    </a:lnTo>
                    <a:lnTo>
                      <a:pt x="141" y="317"/>
                    </a:lnTo>
                    <a:lnTo>
                      <a:pt x="141" y="314"/>
                    </a:lnTo>
                    <a:lnTo>
                      <a:pt x="139" y="312"/>
                    </a:lnTo>
                    <a:lnTo>
                      <a:pt x="133" y="303"/>
                    </a:lnTo>
                    <a:lnTo>
                      <a:pt x="135" y="306"/>
                    </a:lnTo>
                    <a:lnTo>
                      <a:pt x="136" y="308"/>
                    </a:lnTo>
                    <a:lnTo>
                      <a:pt x="139" y="311"/>
                    </a:lnTo>
                    <a:lnTo>
                      <a:pt x="140" y="311"/>
                    </a:lnTo>
                    <a:lnTo>
                      <a:pt x="142" y="313"/>
                    </a:lnTo>
                    <a:lnTo>
                      <a:pt x="144" y="316"/>
                    </a:lnTo>
                    <a:lnTo>
                      <a:pt x="149" y="320"/>
                    </a:lnTo>
                    <a:lnTo>
                      <a:pt x="151" y="322"/>
                    </a:lnTo>
                    <a:lnTo>
                      <a:pt x="151" y="320"/>
                    </a:lnTo>
                    <a:lnTo>
                      <a:pt x="147" y="316"/>
                    </a:lnTo>
                    <a:lnTo>
                      <a:pt x="146" y="316"/>
                    </a:lnTo>
                    <a:lnTo>
                      <a:pt x="139" y="306"/>
                    </a:lnTo>
                    <a:lnTo>
                      <a:pt x="139" y="304"/>
                    </a:lnTo>
                    <a:lnTo>
                      <a:pt x="141" y="306"/>
                    </a:lnTo>
                    <a:lnTo>
                      <a:pt x="144" y="308"/>
                    </a:lnTo>
                    <a:lnTo>
                      <a:pt x="142" y="304"/>
                    </a:lnTo>
                    <a:lnTo>
                      <a:pt x="136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40" y="303"/>
                    </a:lnTo>
                    <a:lnTo>
                      <a:pt x="134" y="298"/>
                    </a:lnTo>
                    <a:lnTo>
                      <a:pt x="131" y="294"/>
                    </a:lnTo>
                    <a:lnTo>
                      <a:pt x="131" y="293"/>
                    </a:lnTo>
                    <a:lnTo>
                      <a:pt x="131" y="292"/>
                    </a:lnTo>
                    <a:lnTo>
                      <a:pt x="131" y="291"/>
                    </a:lnTo>
                    <a:lnTo>
                      <a:pt x="128" y="287"/>
                    </a:lnTo>
                    <a:lnTo>
                      <a:pt x="126" y="287"/>
                    </a:lnTo>
                    <a:lnTo>
                      <a:pt x="123" y="284"/>
                    </a:lnTo>
                    <a:lnTo>
                      <a:pt x="125" y="288"/>
                    </a:lnTo>
                    <a:lnTo>
                      <a:pt x="129" y="293"/>
                    </a:lnTo>
                    <a:lnTo>
                      <a:pt x="135" y="304"/>
                    </a:lnTo>
                    <a:lnTo>
                      <a:pt x="139" y="307"/>
                    </a:lnTo>
                    <a:lnTo>
                      <a:pt x="138" y="307"/>
                    </a:lnTo>
                    <a:lnTo>
                      <a:pt x="136" y="306"/>
                    </a:lnTo>
                    <a:lnTo>
                      <a:pt x="138" y="307"/>
                    </a:lnTo>
                    <a:lnTo>
                      <a:pt x="131" y="301"/>
                    </a:lnTo>
                    <a:lnTo>
                      <a:pt x="126" y="293"/>
                    </a:lnTo>
                    <a:lnTo>
                      <a:pt x="118" y="281"/>
                    </a:lnTo>
                    <a:lnTo>
                      <a:pt x="116" y="277"/>
                    </a:lnTo>
                    <a:lnTo>
                      <a:pt x="118" y="276"/>
                    </a:lnTo>
                    <a:lnTo>
                      <a:pt x="119" y="277"/>
                    </a:lnTo>
                    <a:lnTo>
                      <a:pt x="116" y="273"/>
                    </a:lnTo>
                    <a:lnTo>
                      <a:pt x="114" y="268"/>
                    </a:lnTo>
                    <a:lnTo>
                      <a:pt x="108" y="262"/>
                    </a:lnTo>
                    <a:lnTo>
                      <a:pt x="104" y="256"/>
                    </a:lnTo>
                    <a:lnTo>
                      <a:pt x="95" y="245"/>
                    </a:lnTo>
                    <a:lnTo>
                      <a:pt x="95" y="246"/>
                    </a:lnTo>
                    <a:lnTo>
                      <a:pt x="95" y="245"/>
                    </a:lnTo>
                    <a:lnTo>
                      <a:pt x="94" y="245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3" y="237"/>
                    </a:lnTo>
                    <a:lnTo>
                      <a:pt x="92" y="236"/>
                    </a:lnTo>
                    <a:lnTo>
                      <a:pt x="87" y="229"/>
                    </a:lnTo>
                    <a:lnTo>
                      <a:pt x="84" y="226"/>
                    </a:lnTo>
                    <a:lnTo>
                      <a:pt x="83" y="225"/>
                    </a:lnTo>
                    <a:lnTo>
                      <a:pt x="83" y="226"/>
                    </a:lnTo>
                    <a:lnTo>
                      <a:pt x="84" y="230"/>
                    </a:lnTo>
                    <a:lnTo>
                      <a:pt x="88" y="235"/>
                    </a:lnTo>
                    <a:lnTo>
                      <a:pt x="89" y="237"/>
                    </a:lnTo>
                    <a:lnTo>
                      <a:pt x="89" y="238"/>
                    </a:lnTo>
                    <a:lnTo>
                      <a:pt x="88" y="237"/>
                    </a:lnTo>
                    <a:lnTo>
                      <a:pt x="80" y="227"/>
                    </a:lnTo>
                    <a:lnTo>
                      <a:pt x="74" y="220"/>
                    </a:lnTo>
                    <a:lnTo>
                      <a:pt x="72" y="217"/>
                    </a:lnTo>
                    <a:lnTo>
                      <a:pt x="68" y="212"/>
                    </a:lnTo>
                    <a:lnTo>
                      <a:pt x="63" y="205"/>
                    </a:lnTo>
                    <a:lnTo>
                      <a:pt x="60" y="200"/>
                    </a:lnTo>
                    <a:lnTo>
                      <a:pt x="62" y="201"/>
                    </a:lnTo>
                    <a:lnTo>
                      <a:pt x="65" y="205"/>
                    </a:lnTo>
                    <a:lnTo>
                      <a:pt x="60" y="196"/>
                    </a:lnTo>
                    <a:lnTo>
                      <a:pt x="57" y="189"/>
                    </a:lnTo>
                    <a:lnTo>
                      <a:pt x="54" y="183"/>
                    </a:lnTo>
                    <a:lnTo>
                      <a:pt x="52" y="175"/>
                    </a:lnTo>
                    <a:lnTo>
                      <a:pt x="48" y="169"/>
                    </a:lnTo>
                    <a:lnTo>
                      <a:pt x="49" y="170"/>
                    </a:lnTo>
                    <a:lnTo>
                      <a:pt x="50" y="171"/>
                    </a:lnTo>
                    <a:lnTo>
                      <a:pt x="50" y="170"/>
                    </a:lnTo>
                    <a:lnTo>
                      <a:pt x="49" y="164"/>
                    </a:lnTo>
                    <a:lnTo>
                      <a:pt x="48" y="160"/>
                    </a:lnTo>
                    <a:lnTo>
                      <a:pt x="44" y="156"/>
                    </a:lnTo>
                    <a:lnTo>
                      <a:pt x="42" y="149"/>
                    </a:lnTo>
                    <a:lnTo>
                      <a:pt x="37" y="133"/>
                    </a:lnTo>
                    <a:lnTo>
                      <a:pt x="36" y="130"/>
                    </a:lnTo>
                    <a:lnTo>
                      <a:pt x="37" y="132"/>
                    </a:lnTo>
                    <a:lnTo>
                      <a:pt x="34" y="120"/>
                    </a:lnTo>
                    <a:lnTo>
                      <a:pt x="33" y="118"/>
                    </a:lnTo>
                    <a:lnTo>
                      <a:pt x="32" y="114"/>
                    </a:lnTo>
                    <a:lnTo>
                      <a:pt x="31" y="106"/>
                    </a:lnTo>
                    <a:lnTo>
                      <a:pt x="28" y="101"/>
                    </a:lnTo>
                    <a:lnTo>
                      <a:pt x="26" y="94"/>
                    </a:lnTo>
                    <a:lnTo>
                      <a:pt x="24" y="84"/>
                    </a:lnTo>
                    <a:lnTo>
                      <a:pt x="22" y="74"/>
                    </a:lnTo>
                    <a:lnTo>
                      <a:pt x="21" y="66"/>
                    </a:lnTo>
                    <a:lnTo>
                      <a:pt x="19" y="56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3"/>
                    </a:lnTo>
                    <a:lnTo>
                      <a:pt x="13" y="32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2" name="Freeform 964"/>
              <p:cNvSpPr>
                <a:spLocks/>
              </p:cNvSpPr>
              <p:nvPr/>
            </p:nvSpPr>
            <p:spPr bwMode="auto">
              <a:xfrm>
                <a:off x="1985" y="1081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1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3" name="Freeform 965"/>
              <p:cNvSpPr>
                <a:spLocks/>
              </p:cNvSpPr>
              <p:nvPr/>
            </p:nvSpPr>
            <p:spPr bwMode="auto">
              <a:xfrm>
                <a:off x="1869" y="651"/>
                <a:ext cx="4" cy="22"/>
              </a:xfrm>
              <a:custGeom>
                <a:avLst/>
                <a:gdLst>
                  <a:gd name="T0" fmla="*/ 4 w 4"/>
                  <a:gd name="T1" fmla="*/ 10 h 22"/>
                  <a:gd name="T2" fmla="*/ 4 w 4"/>
                  <a:gd name="T3" fmla="*/ 1 h 22"/>
                  <a:gd name="T4" fmla="*/ 3 w 4"/>
                  <a:gd name="T5" fmla="*/ 0 h 22"/>
                  <a:gd name="T6" fmla="*/ 2 w 4"/>
                  <a:gd name="T7" fmla="*/ 11 h 22"/>
                  <a:gd name="T8" fmla="*/ 0 w 4"/>
                  <a:gd name="T9" fmla="*/ 22 h 22"/>
                  <a:gd name="T10" fmla="*/ 0 w 4"/>
                  <a:gd name="T11" fmla="*/ 20 h 22"/>
                  <a:gd name="T12" fmla="*/ 2 w 4"/>
                  <a:gd name="T13" fmla="*/ 18 h 22"/>
                  <a:gd name="T14" fmla="*/ 4 w 4"/>
                  <a:gd name="T15" fmla="*/ 1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22">
                    <a:moveTo>
                      <a:pt x="4" y="10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2" y="11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4" name="Freeform 966"/>
              <p:cNvSpPr>
                <a:spLocks/>
              </p:cNvSpPr>
              <p:nvPr/>
            </p:nvSpPr>
            <p:spPr bwMode="auto">
              <a:xfrm>
                <a:off x="1923" y="974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0 w 5"/>
                  <a:gd name="T5" fmla="*/ 3 h 8"/>
                  <a:gd name="T6" fmla="*/ 1 w 5"/>
                  <a:gd name="T7" fmla="*/ 5 h 8"/>
                  <a:gd name="T8" fmla="*/ 2 w 5"/>
                  <a:gd name="T9" fmla="*/ 5 h 8"/>
                  <a:gd name="T10" fmla="*/ 4 w 5"/>
                  <a:gd name="T11" fmla="*/ 5 h 8"/>
                  <a:gd name="T12" fmla="*/ 5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5" name="Freeform 967"/>
              <p:cNvSpPr>
                <a:spLocks/>
              </p:cNvSpPr>
              <p:nvPr/>
            </p:nvSpPr>
            <p:spPr bwMode="auto">
              <a:xfrm>
                <a:off x="1864" y="628"/>
                <a:ext cx="2" cy="8"/>
              </a:xfrm>
              <a:custGeom>
                <a:avLst/>
                <a:gdLst>
                  <a:gd name="T0" fmla="*/ 2 w 2"/>
                  <a:gd name="T1" fmla="*/ 1 h 8"/>
                  <a:gd name="T2" fmla="*/ 0 w 2"/>
                  <a:gd name="T3" fmla="*/ 0 h 8"/>
                  <a:gd name="T4" fmla="*/ 0 w 2"/>
                  <a:gd name="T5" fmla="*/ 2 h 8"/>
                  <a:gd name="T6" fmla="*/ 0 w 2"/>
                  <a:gd name="T7" fmla="*/ 8 h 8"/>
                  <a:gd name="T8" fmla="*/ 2 w 2"/>
                  <a:gd name="T9" fmla="*/ 3 h 8"/>
                  <a:gd name="T10" fmla="*/ 2 w 2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6" name="Freeform 968"/>
              <p:cNvSpPr>
                <a:spLocks/>
              </p:cNvSpPr>
              <p:nvPr/>
            </p:nvSpPr>
            <p:spPr bwMode="auto">
              <a:xfrm>
                <a:off x="1864" y="60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8 h 8"/>
                  <a:gd name="T6" fmla="*/ 3 w 4"/>
                  <a:gd name="T7" fmla="*/ 5 h 8"/>
                  <a:gd name="T8" fmla="*/ 4 w 4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7" name="Freeform 969"/>
              <p:cNvSpPr>
                <a:spLocks/>
              </p:cNvSpPr>
              <p:nvPr/>
            </p:nvSpPr>
            <p:spPr bwMode="auto">
              <a:xfrm>
                <a:off x="1857" y="620"/>
                <a:ext cx="6" cy="30"/>
              </a:xfrm>
              <a:custGeom>
                <a:avLst/>
                <a:gdLst>
                  <a:gd name="T0" fmla="*/ 2 w 6"/>
                  <a:gd name="T1" fmla="*/ 30 h 30"/>
                  <a:gd name="T2" fmla="*/ 4 w 6"/>
                  <a:gd name="T3" fmla="*/ 24 h 30"/>
                  <a:gd name="T4" fmla="*/ 4 w 6"/>
                  <a:gd name="T5" fmla="*/ 19 h 30"/>
                  <a:gd name="T6" fmla="*/ 4 w 6"/>
                  <a:gd name="T7" fmla="*/ 14 h 30"/>
                  <a:gd name="T8" fmla="*/ 6 w 6"/>
                  <a:gd name="T9" fmla="*/ 9 h 30"/>
                  <a:gd name="T10" fmla="*/ 6 w 6"/>
                  <a:gd name="T11" fmla="*/ 3 h 30"/>
                  <a:gd name="T12" fmla="*/ 6 w 6"/>
                  <a:gd name="T13" fmla="*/ 0 h 30"/>
                  <a:gd name="T14" fmla="*/ 5 w 6"/>
                  <a:gd name="T15" fmla="*/ 0 h 30"/>
                  <a:gd name="T16" fmla="*/ 4 w 6"/>
                  <a:gd name="T17" fmla="*/ 3 h 30"/>
                  <a:gd name="T18" fmla="*/ 4 w 6"/>
                  <a:gd name="T19" fmla="*/ 5 h 30"/>
                  <a:gd name="T20" fmla="*/ 5 w 6"/>
                  <a:gd name="T21" fmla="*/ 6 h 30"/>
                  <a:gd name="T22" fmla="*/ 5 w 6"/>
                  <a:gd name="T23" fmla="*/ 11 h 30"/>
                  <a:gd name="T24" fmla="*/ 2 w 6"/>
                  <a:gd name="T25" fmla="*/ 17 h 30"/>
                  <a:gd name="T26" fmla="*/ 0 w 6"/>
                  <a:gd name="T27" fmla="*/ 22 h 30"/>
                  <a:gd name="T28" fmla="*/ 0 w 6"/>
                  <a:gd name="T29" fmla="*/ 29 h 30"/>
                  <a:gd name="T30" fmla="*/ 1 w 6"/>
                  <a:gd name="T31" fmla="*/ 27 h 30"/>
                  <a:gd name="T32" fmla="*/ 2 w 6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30">
                    <a:moveTo>
                      <a:pt x="2" y="30"/>
                    </a:moveTo>
                    <a:lnTo>
                      <a:pt x="4" y="24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1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8" name="Freeform 970"/>
              <p:cNvSpPr>
                <a:spLocks/>
              </p:cNvSpPr>
              <p:nvPr/>
            </p:nvSpPr>
            <p:spPr bwMode="auto">
              <a:xfrm>
                <a:off x="1862" y="606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2 w 2"/>
                  <a:gd name="T5" fmla="*/ 4 h 7"/>
                  <a:gd name="T6" fmla="*/ 2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9" name="Freeform 971"/>
              <p:cNvSpPr>
                <a:spLocks/>
              </p:cNvSpPr>
              <p:nvPr/>
            </p:nvSpPr>
            <p:spPr bwMode="auto">
              <a:xfrm>
                <a:off x="1853" y="645"/>
                <a:ext cx="3" cy="9"/>
              </a:xfrm>
              <a:custGeom>
                <a:avLst/>
                <a:gdLst>
                  <a:gd name="T0" fmla="*/ 0 w 3"/>
                  <a:gd name="T1" fmla="*/ 4 h 9"/>
                  <a:gd name="T2" fmla="*/ 0 w 3"/>
                  <a:gd name="T3" fmla="*/ 9 h 9"/>
                  <a:gd name="T4" fmla="*/ 3 w 3"/>
                  <a:gd name="T5" fmla="*/ 0 h 9"/>
                  <a:gd name="T6" fmla="*/ 0 w 3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4"/>
                    </a:moveTo>
                    <a:lnTo>
                      <a:pt x="0" y="9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0" name="Freeform 972"/>
              <p:cNvSpPr>
                <a:spLocks/>
              </p:cNvSpPr>
              <p:nvPr/>
            </p:nvSpPr>
            <p:spPr bwMode="auto">
              <a:xfrm>
                <a:off x="1851" y="63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4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3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1" name="Freeform 973"/>
              <p:cNvSpPr>
                <a:spLocks/>
              </p:cNvSpPr>
              <p:nvPr/>
            </p:nvSpPr>
            <p:spPr bwMode="auto">
              <a:xfrm>
                <a:off x="1847" y="507"/>
                <a:ext cx="91" cy="242"/>
              </a:xfrm>
              <a:custGeom>
                <a:avLst/>
                <a:gdLst>
                  <a:gd name="T0" fmla="*/ 17 w 91"/>
                  <a:gd name="T1" fmla="*/ 188 h 242"/>
                  <a:gd name="T2" fmla="*/ 19 w 91"/>
                  <a:gd name="T3" fmla="*/ 166 h 242"/>
                  <a:gd name="T4" fmla="*/ 20 w 91"/>
                  <a:gd name="T5" fmla="*/ 142 h 242"/>
                  <a:gd name="T6" fmla="*/ 21 w 91"/>
                  <a:gd name="T7" fmla="*/ 132 h 242"/>
                  <a:gd name="T8" fmla="*/ 24 w 91"/>
                  <a:gd name="T9" fmla="*/ 116 h 242"/>
                  <a:gd name="T10" fmla="*/ 29 w 91"/>
                  <a:gd name="T11" fmla="*/ 109 h 242"/>
                  <a:gd name="T12" fmla="*/ 34 w 91"/>
                  <a:gd name="T13" fmla="*/ 92 h 242"/>
                  <a:gd name="T14" fmla="*/ 39 w 91"/>
                  <a:gd name="T15" fmla="*/ 75 h 242"/>
                  <a:gd name="T16" fmla="*/ 42 w 91"/>
                  <a:gd name="T17" fmla="*/ 65 h 242"/>
                  <a:gd name="T18" fmla="*/ 46 w 91"/>
                  <a:gd name="T19" fmla="*/ 55 h 242"/>
                  <a:gd name="T20" fmla="*/ 57 w 91"/>
                  <a:gd name="T21" fmla="*/ 31 h 242"/>
                  <a:gd name="T22" fmla="*/ 60 w 91"/>
                  <a:gd name="T23" fmla="*/ 31 h 242"/>
                  <a:gd name="T24" fmla="*/ 65 w 91"/>
                  <a:gd name="T25" fmla="*/ 25 h 242"/>
                  <a:gd name="T26" fmla="*/ 70 w 91"/>
                  <a:gd name="T27" fmla="*/ 20 h 242"/>
                  <a:gd name="T28" fmla="*/ 66 w 91"/>
                  <a:gd name="T29" fmla="*/ 19 h 242"/>
                  <a:gd name="T30" fmla="*/ 77 w 91"/>
                  <a:gd name="T31" fmla="*/ 6 h 242"/>
                  <a:gd name="T32" fmla="*/ 86 w 91"/>
                  <a:gd name="T33" fmla="*/ 1 h 242"/>
                  <a:gd name="T34" fmla="*/ 82 w 91"/>
                  <a:gd name="T35" fmla="*/ 1 h 242"/>
                  <a:gd name="T36" fmla="*/ 71 w 91"/>
                  <a:gd name="T37" fmla="*/ 6 h 242"/>
                  <a:gd name="T38" fmla="*/ 70 w 91"/>
                  <a:gd name="T39" fmla="*/ 7 h 242"/>
                  <a:gd name="T40" fmla="*/ 81 w 91"/>
                  <a:gd name="T41" fmla="*/ 4 h 242"/>
                  <a:gd name="T42" fmla="*/ 62 w 91"/>
                  <a:gd name="T43" fmla="*/ 14 h 242"/>
                  <a:gd name="T44" fmla="*/ 49 w 91"/>
                  <a:gd name="T45" fmla="*/ 26 h 242"/>
                  <a:gd name="T46" fmla="*/ 39 w 91"/>
                  <a:gd name="T47" fmla="*/ 41 h 242"/>
                  <a:gd name="T48" fmla="*/ 34 w 91"/>
                  <a:gd name="T49" fmla="*/ 56 h 242"/>
                  <a:gd name="T50" fmla="*/ 26 w 91"/>
                  <a:gd name="T51" fmla="*/ 71 h 242"/>
                  <a:gd name="T52" fmla="*/ 22 w 91"/>
                  <a:gd name="T53" fmla="*/ 84 h 242"/>
                  <a:gd name="T54" fmla="*/ 17 w 91"/>
                  <a:gd name="T55" fmla="*/ 96 h 242"/>
                  <a:gd name="T56" fmla="*/ 12 w 91"/>
                  <a:gd name="T57" fmla="*/ 108 h 242"/>
                  <a:gd name="T58" fmla="*/ 10 w 91"/>
                  <a:gd name="T59" fmla="*/ 119 h 242"/>
                  <a:gd name="T60" fmla="*/ 8 w 91"/>
                  <a:gd name="T61" fmla="*/ 119 h 242"/>
                  <a:gd name="T62" fmla="*/ 5 w 91"/>
                  <a:gd name="T63" fmla="*/ 135 h 242"/>
                  <a:gd name="T64" fmla="*/ 4 w 91"/>
                  <a:gd name="T65" fmla="*/ 152 h 242"/>
                  <a:gd name="T66" fmla="*/ 3 w 91"/>
                  <a:gd name="T67" fmla="*/ 171 h 242"/>
                  <a:gd name="T68" fmla="*/ 0 w 91"/>
                  <a:gd name="T69" fmla="*/ 191 h 242"/>
                  <a:gd name="T70" fmla="*/ 1 w 91"/>
                  <a:gd name="T71" fmla="*/ 211 h 242"/>
                  <a:gd name="T72" fmla="*/ 5 w 91"/>
                  <a:gd name="T73" fmla="*/ 241 h 242"/>
                  <a:gd name="T74" fmla="*/ 9 w 91"/>
                  <a:gd name="T75" fmla="*/ 241 h 242"/>
                  <a:gd name="T76" fmla="*/ 12 w 91"/>
                  <a:gd name="T77" fmla="*/ 234 h 2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1" h="242">
                    <a:moveTo>
                      <a:pt x="12" y="234"/>
                    </a:moveTo>
                    <a:lnTo>
                      <a:pt x="17" y="188"/>
                    </a:lnTo>
                    <a:lnTo>
                      <a:pt x="16" y="176"/>
                    </a:lnTo>
                    <a:lnTo>
                      <a:pt x="19" y="166"/>
                    </a:lnTo>
                    <a:lnTo>
                      <a:pt x="20" y="149"/>
                    </a:lnTo>
                    <a:lnTo>
                      <a:pt x="20" y="142"/>
                    </a:lnTo>
                    <a:lnTo>
                      <a:pt x="20" y="135"/>
                    </a:lnTo>
                    <a:lnTo>
                      <a:pt x="21" y="132"/>
                    </a:lnTo>
                    <a:lnTo>
                      <a:pt x="24" y="124"/>
                    </a:lnTo>
                    <a:lnTo>
                      <a:pt x="24" y="116"/>
                    </a:lnTo>
                    <a:lnTo>
                      <a:pt x="26" y="112"/>
                    </a:lnTo>
                    <a:lnTo>
                      <a:pt x="29" y="109"/>
                    </a:lnTo>
                    <a:lnTo>
                      <a:pt x="30" y="101"/>
                    </a:lnTo>
                    <a:lnTo>
                      <a:pt x="34" y="92"/>
                    </a:lnTo>
                    <a:lnTo>
                      <a:pt x="36" y="83"/>
                    </a:lnTo>
                    <a:lnTo>
                      <a:pt x="39" y="75"/>
                    </a:lnTo>
                    <a:lnTo>
                      <a:pt x="41" y="71"/>
                    </a:lnTo>
                    <a:lnTo>
                      <a:pt x="42" y="65"/>
                    </a:lnTo>
                    <a:lnTo>
                      <a:pt x="44" y="58"/>
                    </a:lnTo>
                    <a:lnTo>
                      <a:pt x="46" y="55"/>
                    </a:lnTo>
                    <a:lnTo>
                      <a:pt x="54" y="40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60" y="31"/>
                    </a:lnTo>
                    <a:lnTo>
                      <a:pt x="61" y="29"/>
                    </a:lnTo>
                    <a:lnTo>
                      <a:pt x="65" y="25"/>
                    </a:lnTo>
                    <a:lnTo>
                      <a:pt x="68" y="21"/>
                    </a:lnTo>
                    <a:lnTo>
                      <a:pt x="70" y="20"/>
                    </a:lnTo>
                    <a:lnTo>
                      <a:pt x="67" y="20"/>
                    </a:lnTo>
                    <a:lnTo>
                      <a:pt x="66" y="19"/>
                    </a:lnTo>
                    <a:lnTo>
                      <a:pt x="70" y="14"/>
                    </a:lnTo>
                    <a:lnTo>
                      <a:pt x="77" y="6"/>
                    </a:lnTo>
                    <a:lnTo>
                      <a:pt x="82" y="4"/>
                    </a:lnTo>
                    <a:lnTo>
                      <a:pt x="86" y="1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71" y="6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3" y="5"/>
                    </a:lnTo>
                    <a:lnTo>
                      <a:pt x="81" y="4"/>
                    </a:lnTo>
                    <a:lnTo>
                      <a:pt x="68" y="10"/>
                    </a:lnTo>
                    <a:lnTo>
                      <a:pt x="62" y="14"/>
                    </a:lnTo>
                    <a:lnTo>
                      <a:pt x="60" y="17"/>
                    </a:lnTo>
                    <a:lnTo>
                      <a:pt x="49" y="26"/>
                    </a:lnTo>
                    <a:lnTo>
                      <a:pt x="44" y="34"/>
                    </a:lnTo>
                    <a:lnTo>
                      <a:pt x="39" y="41"/>
                    </a:lnTo>
                    <a:lnTo>
                      <a:pt x="36" y="50"/>
                    </a:lnTo>
                    <a:lnTo>
                      <a:pt x="34" y="56"/>
                    </a:lnTo>
                    <a:lnTo>
                      <a:pt x="29" y="67"/>
                    </a:lnTo>
                    <a:lnTo>
                      <a:pt x="26" y="71"/>
                    </a:lnTo>
                    <a:lnTo>
                      <a:pt x="24" y="80"/>
                    </a:lnTo>
                    <a:lnTo>
                      <a:pt x="22" y="84"/>
                    </a:lnTo>
                    <a:lnTo>
                      <a:pt x="22" y="87"/>
                    </a:lnTo>
                    <a:lnTo>
                      <a:pt x="17" y="96"/>
                    </a:lnTo>
                    <a:lnTo>
                      <a:pt x="14" y="102"/>
                    </a:lnTo>
                    <a:lnTo>
                      <a:pt x="12" y="108"/>
                    </a:lnTo>
                    <a:lnTo>
                      <a:pt x="11" y="113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6" y="127"/>
                    </a:lnTo>
                    <a:lnTo>
                      <a:pt x="5" y="135"/>
                    </a:lnTo>
                    <a:lnTo>
                      <a:pt x="5" y="140"/>
                    </a:lnTo>
                    <a:lnTo>
                      <a:pt x="4" y="152"/>
                    </a:lnTo>
                    <a:lnTo>
                      <a:pt x="1" y="162"/>
                    </a:lnTo>
                    <a:lnTo>
                      <a:pt x="3" y="171"/>
                    </a:lnTo>
                    <a:lnTo>
                      <a:pt x="1" y="181"/>
                    </a:lnTo>
                    <a:lnTo>
                      <a:pt x="0" y="191"/>
                    </a:lnTo>
                    <a:lnTo>
                      <a:pt x="1" y="201"/>
                    </a:lnTo>
                    <a:lnTo>
                      <a:pt x="1" y="211"/>
                    </a:lnTo>
                    <a:lnTo>
                      <a:pt x="3" y="221"/>
                    </a:lnTo>
                    <a:lnTo>
                      <a:pt x="5" y="241"/>
                    </a:lnTo>
                    <a:lnTo>
                      <a:pt x="8" y="242"/>
                    </a:lnTo>
                    <a:lnTo>
                      <a:pt x="9" y="241"/>
                    </a:lnTo>
                    <a:lnTo>
                      <a:pt x="11" y="239"/>
                    </a:lnTo>
                    <a:lnTo>
                      <a:pt x="12" y="2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2" name="Freeform 974"/>
              <p:cNvSpPr>
                <a:spLocks/>
              </p:cNvSpPr>
              <p:nvPr/>
            </p:nvSpPr>
            <p:spPr bwMode="auto">
              <a:xfrm>
                <a:off x="1874" y="759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1 h 8"/>
                  <a:gd name="T4" fmla="*/ 0 w 3"/>
                  <a:gd name="T5" fmla="*/ 0 h 8"/>
                  <a:gd name="T6" fmla="*/ 3 w 3"/>
                  <a:gd name="T7" fmla="*/ 8 h 8"/>
                  <a:gd name="T8" fmla="*/ 2 w 3"/>
                  <a:gd name="T9" fmla="*/ 5 h 8"/>
                  <a:gd name="T10" fmla="*/ 0 w 3"/>
                  <a:gd name="T11" fmla="*/ 5 h 8"/>
                  <a:gd name="T12" fmla="*/ 0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3" name="Freeform 975"/>
              <p:cNvSpPr>
                <a:spLocks/>
              </p:cNvSpPr>
              <p:nvPr/>
            </p:nvSpPr>
            <p:spPr bwMode="auto">
              <a:xfrm>
                <a:off x="1881" y="770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2 h 7"/>
                  <a:gd name="T4" fmla="*/ 0 w 1"/>
                  <a:gd name="T5" fmla="*/ 5 h 7"/>
                  <a:gd name="T6" fmla="*/ 0 w 1"/>
                  <a:gd name="T7" fmla="*/ 7 h 7"/>
                  <a:gd name="T8" fmla="*/ 0 w 1"/>
                  <a:gd name="T9" fmla="*/ 5 h 7"/>
                  <a:gd name="T10" fmla="*/ 0 w 1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4" name="Freeform 976"/>
              <p:cNvSpPr>
                <a:spLocks/>
              </p:cNvSpPr>
              <p:nvPr/>
            </p:nvSpPr>
            <p:spPr bwMode="auto">
              <a:xfrm>
                <a:off x="1889" y="759"/>
                <a:ext cx="2" cy="4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5" name="Freeform 977"/>
              <p:cNvSpPr>
                <a:spLocks/>
              </p:cNvSpPr>
              <p:nvPr/>
            </p:nvSpPr>
            <p:spPr bwMode="auto">
              <a:xfrm>
                <a:off x="1872" y="675"/>
                <a:ext cx="52" cy="248"/>
              </a:xfrm>
              <a:custGeom>
                <a:avLst/>
                <a:gdLst>
                  <a:gd name="T0" fmla="*/ 51 w 52"/>
                  <a:gd name="T1" fmla="*/ 245 h 248"/>
                  <a:gd name="T2" fmla="*/ 47 w 52"/>
                  <a:gd name="T3" fmla="*/ 235 h 248"/>
                  <a:gd name="T4" fmla="*/ 45 w 52"/>
                  <a:gd name="T5" fmla="*/ 228 h 248"/>
                  <a:gd name="T6" fmla="*/ 41 w 52"/>
                  <a:gd name="T7" fmla="*/ 216 h 248"/>
                  <a:gd name="T8" fmla="*/ 38 w 52"/>
                  <a:gd name="T9" fmla="*/ 207 h 248"/>
                  <a:gd name="T10" fmla="*/ 36 w 52"/>
                  <a:gd name="T11" fmla="*/ 194 h 248"/>
                  <a:gd name="T12" fmla="*/ 30 w 52"/>
                  <a:gd name="T13" fmla="*/ 167 h 248"/>
                  <a:gd name="T14" fmla="*/ 25 w 52"/>
                  <a:gd name="T15" fmla="*/ 150 h 248"/>
                  <a:gd name="T16" fmla="*/ 20 w 52"/>
                  <a:gd name="T17" fmla="*/ 134 h 248"/>
                  <a:gd name="T18" fmla="*/ 24 w 52"/>
                  <a:gd name="T19" fmla="*/ 139 h 248"/>
                  <a:gd name="T20" fmla="*/ 17 w 52"/>
                  <a:gd name="T21" fmla="*/ 103 h 248"/>
                  <a:gd name="T22" fmla="*/ 15 w 52"/>
                  <a:gd name="T23" fmla="*/ 99 h 248"/>
                  <a:gd name="T24" fmla="*/ 16 w 52"/>
                  <a:gd name="T25" fmla="*/ 97 h 248"/>
                  <a:gd name="T26" fmla="*/ 16 w 52"/>
                  <a:gd name="T27" fmla="*/ 98 h 248"/>
                  <a:gd name="T28" fmla="*/ 14 w 52"/>
                  <a:gd name="T29" fmla="*/ 94 h 248"/>
                  <a:gd name="T30" fmla="*/ 14 w 52"/>
                  <a:gd name="T31" fmla="*/ 85 h 248"/>
                  <a:gd name="T32" fmla="*/ 16 w 52"/>
                  <a:gd name="T33" fmla="*/ 81 h 248"/>
                  <a:gd name="T34" fmla="*/ 12 w 52"/>
                  <a:gd name="T35" fmla="*/ 48 h 248"/>
                  <a:gd name="T36" fmla="*/ 12 w 52"/>
                  <a:gd name="T37" fmla="*/ 44 h 248"/>
                  <a:gd name="T38" fmla="*/ 12 w 52"/>
                  <a:gd name="T39" fmla="*/ 36 h 248"/>
                  <a:gd name="T40" fmla="*/ 11 w 52"/>
                  <a:gd name="T41" fmla="*/ 44 h 248"/>
                  <a:gd name="T42" fmla="*/ 11 w 52"/>
                  <a:gd name="T43" fmla="*/ 58 h 248"/>
                  <a:gd name="T44" fmla="*/ 10 w 52"/>
                  <a:gd name="T45" fmla="*/ 52 h 248"/>
                  <a:gd name="T46" fmla="*/ 7 w 52"/>
                  <a:gd name="T47" fmla="*/ 33 h 248"/>
                  <a:gd name="T48" fmla="*/ 9 w 52"/>
                  <a:gd name="T49" fmla="*/ 21 h 248"/>
                  <a:gd name="T50" fmla="*/ 9 w 52"/>
                  <a:gd name="T51" fmla="*/ 12 h 248"/>
                  <a:gd name="T52" fmla="*/ 7 w 52"/>
                  <a:gd name="T53" fmla="*/ 11 h 248"/>
                  <a:gd name="T54" fmla="*/ 6 w 52"/>
                  <a:gd name="T55" fmla="*/ 15 h 248"/>
                  <a:gd name="T56" fmla="*/ 5 w 52"/>
                  <a:gd name="T57" fmla="*/ 8 h 248"/>
                  <a:gd name="T58" fmla="*/ 5 w 52"/>
                  <a:gd name="T59" fmla="*/ 0 h 248"/>
                  <a:gd name="T60" fmla="*/ 5 w 52"/>
                  <a:gd name="T61" fmla="*/ 6 h 248"/>
                  <a:gd name="T62" fmla="*/ 2 w 52"/>
                  <a:gd name="T63" fmla="*/ 13 h 248"/>
                  <a:gd name="T64" fmla="*/ 0 w 52"/>
                  <a:gd name="T65" fmla="*/ 13 h 248"/>
                  <a:gd name="T66" fmla="*/ 0 w 52"/>
                  <a:gd name="T67" fmla="*/ 20 h 248"/>
                  <a:gd name="T68" fmla="*/ 2 w 52"/>
                  <a:gd name="T69" fmla="*/ 23 h 248"/>
                  <a:gd name="T70" fmla="*/ 0 w 52"/>
                  <a:gd name="T71" fmla="*/ 26 h 248"/>
                  <a:gd name="T72" fmla="*/ 2 w 52"/>
                  <a:gd name="T73" fmla="*/ 33 h 248"/>
                  <a:gd name="T74" fmla="*/ 5 w 52"/>
                  <a:gd name="T75" fmla="*/ 17 h 248"/>
                  <a:gd name="T76" fmla="*/ 6 w 52"/>
                  <a:gd name="T77" fmla="*/ 15 h 248"/>
                  <a:gd name="T78" fmla="*/ 4 w 52"/>
                  <a:gd name="T79" fmla="*/ 37 h 248"/>
                  <a:gd name="T80" fmla="*/ 1 w 52"/>
                  <a:gd name="T81" fmla="*/ 39 h 248"/>
                  <a:gd name="T82" fmla="*/ 2 w 52"/>
                  <a:gd name="T83" fmla="*/ 52 h 248"/>
                  <a:gd name="T84" fmla="*/ 4 w 52"/>
                  <a:gd name="T85" fmla="*/ 67 h 248"/>
                  <a:gd name="T86" fmla="*/ 2 w 52"/>
                  <a:gd name="T87" fmla="*/ 73 h 248"/>
                  <a:gd name="T88" fmla="*/ 1 w 52"/>
                  <a:gd name="T89" fmla="*/ 81 h 248"/>
                  <a:gd name="T90" fmla="*/ 4 w 52"/>
                  <a:gd name="T91" fmla="*/ 77 h 248"/>
                  <a:gd name="T92" fmla="*/ 4 w 52"/>
                  <a:gd name="T93" fmla="*/ 74 h 248"/>
                  <a:gd name="T94" fmla="*/ 9 w 52"/>
                  <a:gd name="T95" fmla="*/ 92 h 248"/>
                  <a:gd name="T96" fmla="*/ 10 w 52"/>
                  <a:gd name="T97" fmla="*/ 107 h 248"/>
                  <a:gd name="T98" fmla="*/ 10 w 52"/>
                  <a:gd name="T99" fmla="*/ 115 h 248"/>
                  <a:gd name="T100" fmla="*/ 11 w 52"/>
                  <a:gd name="T101" fmla="*/ 131 h 248"/>
                  <a:gd name="T102" fmla="*/ 9 w 52"/>
                  <a:gd name="T103" fmla="*/ 130 h 248"/>
                  <a:gd name="T104" fmla="*/ 12 w 52"/>
                  <a:gd name="T105" fmla="*/ 140 h 248"/>
                  <a:gd name="T106" fmla="*/ 16 w 52"/>
                  <a:gd name="T107" fmla="*/ 160 h 248"/>
                  <a:gd name="T108" fmla="*/ 17 w 52"/>
                  <a:gd name="T109" fmla="*/ 169 h 248"/>
                  <a:gd name="T110" fmla="*/ 22 w 52"/>
                  <a:gd name="T111" fmla="*/ 186 h 248"/>
                  <a:gd name="T112" fmla="*/ 27 w 52"/>
                  <a:gd name="T113" fmla="*/ 206 h 248"/>
                  <a:gd name="T114" fmla="*/ 32 w 52"/>
                  <a:gd name="T115" fmla="*/ 216 h 248"/>
                  <a:gd name="T116" fmla="*/ 40 w 52"/>
                  <a:gd name="T117" fmla="*/ 243 h 248"/>
                  <a:gd name="T118" fmla="*/ 51 w 52"/>
                  <a:gd name="T119" fmla="*/ 248 h 248"/>
                  <a:gd name="T120" fmla="*/ 52 w 52"/>
                  <a:gd name="T121" fmla="*/ 243 h 2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2" h="248">
                    <a:moveTo>
                      <a:pt x="52" y="243"/>
                    </a:moveTo>
                    <a:lnTo>
                      <a:pt x="52" y="245"/>
                    </a:lnTo>
                    <a:lnTo>
                      <a:pt x="51" y="245"/>
                    </a:lnTo>
                    <a:lnTo>
                      <a:pt x="48" y="242"/>
                    </a:lnTo>
                    <a:lnTo>
                      <a:pt x="47" y="237"/>
                    </a:lnTo>
                    <a:lnTo>
                      <a:pt x="47" y="235"/>
                    </a:lnTo>
                    <a:lnTo>
                      <a:pt x="47" y="232"/>
                    </a:lnTo>
                    <a:lnTo>
                      <a:pt x="46" y="228"/>
                    </a:lnTo>
                    <a:lnTo>
                      <a:pt x="45" y="228"/>
                    </a:lnTo>
                    <a:lnTo>
                      <a:pt x="43" y="227"/>
                    </a:lnTo>
                    <a:lnTo>
                      <a:pt x="42" y="222"/>
                    </a:lnTo>
                    <a:lnTo>
                      <a:pt x="41" y="216"/>
                    </a:lnTo>
                    <a:lnTo>
                      <a:pt x="38" y="213"/>
                    </a:lnTo>
                    <a:lnTo>
                      <a:pt x="37" y="206"/>
                    </a:lnTo>
                    <a:lnTo>
                      <a:pt x="38" y="207"/>
                    </a:lnTo>
                    <a:lnTo>
                      <a:pt x="40" y="206"/>
                    </a:lnTo>
                    <a:lnTo>
                      <a:pt x="38" y="202"/>
                    </a:lnTo>
                    <a:lnTo>
                      <a:pt x="36" y="194"/>
                    </a:lnTo>
                    <a:lnTo>
                      <a:pt x="33" y="184"/>
                    </a:lnTo>
                    <a:lnTo>
                      <a:pt x="31" y="174"/>
                    </a:lnTo>
                    <a:lnTo>
                      <a:pt x="30" y="167"/>
                    </a:lnTo>
                    <a:lnTo>
                      <a:pt x="29" y="161"/>
                    </a:lnTo>
                    <a:lnTo>
                      <a:pt x="27" y="154"/>
                    </a:lnTo>
                    <a:lnTo>
                      <a:pt x="25" y="150"/>
                    </a:lnTo>
                    <a:lnTo>
                      <a:pt x="24" y="144"/>
                    </a:lnTo>
                    <a:lnTo>
                      <a:pt x="22" y="140"/>
                    </a:lnTo>
                    <a:lnTo>
                      <a:pt x="20" y="134"/>
                    </a:lnTo>
                    <a:lnTo>
                      <a:pt x="20" y="131"/>
                    </a:lnTo>
                    <a:lnTo>
                      <a:pt x="21" y="135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4" y="139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6" y="102"/>
                    </a:lnTo>
                    <a:lnTo>
                      <a:pt x="15" y="99"/>
                    </a:lnTo>
                    <a:lnTo>
                      <a:pt x="16" y="100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8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5" y="98"/>
                    </a:lnTo>
                    <a:lnTo>
                      <a:pt x="15" y="97"/>
                    </a:lnTo>
                    <a:lnTo>
                      <a:pt x="14" y="94"/>
                    </a:lnTo>
                    <a:lnTo>
                      <a:pt x="14" y="89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4" y="88"/>
                    </a:lnTo>
                    <a:lnTo>
                      <a:pt x="15" y="85"/>
                    </a:lnTo>
                    <a:lnTo>
                      <a:pt x="16" y="81"/>
                    </a:lnTo>
                    <a:lnTo>
                      <a:pt x="15" y="72"/>
                    </a:lnTo>
                    <a:lnTo>
                      <a:pt x="14" y="64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1" y="31"/>
                    </a:lnTo>
                    <a:lnTo>
                      <a:pt x="10" y="33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1" y="53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0" y="52"/>
                    </a:lnTo>
                    <a:lnTo>
                      <a:pt x="10" y="48"/>
                    </a:lnTo>
                    <a:lnTo>
                      <a:pt x="6" y="39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30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20"/>
                    </a:lnTo>
                    <a:lnTo>
                      <a:pt x="6" y="26"/>
                    </a:lnTo>
                    <a:lnTo>
                      <a:pt x="4" y="37"/>
                    </a:lnTo>
                    <a:lnTo>
                      <a:pt x="2" y="39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2"/>
                    </a:lnTo>
                    <a:lnTo>
                      <a:pt x="2" y="5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1" y="73"/>
                    </a:lnTo>
                    <a:lnTo>
                      <a:pt x="1" y="74"/>
                    </a:lnTo>
                    <a:lnTo>
                      <a:pt x="1" y="81"/>
                    </a:lnTo>
                    <a:lnTo>
                      <a:pt x="2" y="84"/>
                    </a:lnTo>
                    <a:lnTo>
                      <a:pt x="4" y="81"/>
                    </a:lnTo>
                    <a:lnTo>
                      <a:pt x="4" y="77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4" y="74"/>
                    </a:lnTo>
                    <a:lnTo>
                      <a:pt x="6" y="83"/>
                    </a:lnTo>
                    <a:lnTo>
                      <a:pt x="7" y="90"/>
                    </a:lnTo>
                    <a:lnTo>
                      <a:pt x="9" y="92"/>
                    </a:lnTo>
                    <a:lnTo>
                      <a:pt x="10" y="98"/>
                    </a:lnTo>
                    <a:lnTo>
                      <a:pt x="10" y="103"/>
                    </a:lnTo>
                    <a:lnTo>
                      <a:pt x="10" y="107"/>
                    </a:lnTo>
                    <a:lnTo>
                      <a:pt x="7" y="103"/>
                    </a:lnTo>
                    <a:lnTo>
                      <a:pt x="9" y="110"/>
                    </a:lnTo>
                    <a:lnTo>
                      <a:pt x="10" y="115"/>
                    </a:lnTo>
                    <a:lnTo>
                      <a:pt x="10" y="120"/>
                    </a:lnTo>
                    <a:lnTo>
                      <a:pt x="10" y="125"/>
                    </a:lnTo>
                    <a:lnTo>
                      <a:pt x="11" y="131"/>
                    </a:lnTo>
                    <a:lnTo>
                      <a:pt x="11" y="130"/>
                    </a:lnTo>
                    <a:lnTo>
                      <a:pt x="10" y="129"/>
                    </a:lnTo>
                    <a:lnTo>
                      <a:pt x="9" y="130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2" y="140"/>
                    </a:lnTo>
                    <a:lnTo>
                      <a:pt x="14" y="146"/>
                    </a:lnTo>
                    <a:lnTo>
                      <a:pt x="16" y="158"/>
                    </a:lnTo>
                    <a:lnTo>
                      <a:pt x="16" y="160"/>
                    </a:lnTo>
                    <a:lnTo>
                      <a:pt x="15" y="159"/>
                    </a:lnTo>
                    <a:lnTo>
                      <a:pt x="16" y="167"/>
                    </a:lnTo>
                    <a:lnTo>
                      <a:pt x="17" y="169"/>
                    </a:lnTo>
                    <a:lnTo>
                      <a:pt x="17" y="171"/>
                    </a:lnTo>
                    <a:lnTo>
                      <a:pt x="19" y="177"/>
                    </a:lnTo>
                    <a:lnTo>
                      <a:pt x="22" y="186"/>
                    </a:lnTo>
                    <a:lnTo>
                      <a:pt x="24" y="194"/>
                    </a:lnTo>
                    <a:lnTo>
                      <a:pt x="26" y="200"/>
                    </a:lnTo>
                    <a:lnTo>
                      <a:pt x="27" y="206"/>
                    </a:lnTo>
                    <a:lnTo>
                      <a:pt x="29" y="212"/>
                    </a:lnTo>
                    <a:lnTo>
                      <a:pt x="31" y="216"/>
                    </a:lnTo>
                    <a:lnTo>
                      <a:pt x="32" y="216"/>
                    </a:lnTo>
                    <a:lnTo>
                      <a:pt x="33" y="215"/>
                    </a:lnTo>
                    <a:lnTo>
                      <a:pt x="36" y="230"/>
                    </a:lnTo>
                    <a:lnTo>
                      <a:pt x="40" y="243"/>
                    </a:lnTo>
                    <a:lnTo>
                      <a:pt x="41" y="245"/>
                    </a:lnTo>
                    <a:lnTo>
                      <a:pt x="48" y="248"/>
                    </a:lnTo>
                    <a:lnTo>
                      <a:pt x="51" y="248"/>
                    </a:lnTo>
                    <a:lnTo>
                      <a:pt x="52" y="248"/>
                    </a:lnTo>
                    <a:lnTo>
                      <a:pt x="52" y="247"/>
                    </a:lnTo>
                    <a:lnTo>
                      <a:pt x="52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6" name="Freeform 978"/>
              <p:cNvSpPr>
                <a:spLocks/>
              </p:cNvSpPr>
              <p:nvPr/>
            </p:nvSpPr>
            <p:spPr bwMode="auto">
              <a:xfrm>
                <a:off x="1883" y="68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7" name="Freeform 979"/>
              <p:cNvSpPr>
                <a:spLocks/>
              </p:cNvSpPr>
              <p:nvPr/>
            </p:nvSpPr>
            <p:spPr bwMode="auto">
              <a:xfrm>
                <a:off x="1940" y="994"/>
                <a:ext cx="9" cy="15"/>
              </a:xfrm>
              <a:custGeom>
                <a:avLst/>
                <a:gdLst>
                  <a:gd name="T0" fmla="*/ 3 w 9"/>
                  <a:gd name="T1" fmla="*/ 10 h 15"/>
                  <a:gd name="T2" fmla="*/ 8 w 9"/>
                  <a:gd name="T3" fmla="*/ 15 h 15"/>
                  <a:gd name="T4" fmla="*/ 9 w 9"/>
                  <a:gd name="T5" fmla="*/ 15 h 15"/>
                  <a:gd name="T6" fmla="*/ 9 w 9"/>
                  <a:gd name="T7" fmla="*/ 14 h 15"/>
                  <a:gd name="T8" fmla="*/ 4 w 9"/>
                  <a:gd name="T9" fmla="*/ 8 h 15"/>
                  <a:gd name="T10" fmla="*/ 0 w 9"/>
                  <a:gd name="T11" fmla="*/ 0 h 15"/>
                  <a:gd name="T12" fmla="*/ 0 w 9"/>
                  <a:gd name="T13" fmla="*/ 3 h 15"/>
                  <a:gd name="T14" fmla="*/ 2 w 9"/>
                  <a:gd name="T15" fmla="*/ 5 h 15"/>
                  <a:gd name="T16" fmla="*/ 3 w 9"/>
                  <a:gd name="T17" fmla="*/ 1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8" name="Freeform 980"/>
              <p:cNvSpPr>
                <a:spLocks/>
              </p:cNvSpPr>
              <p:nvPr/>
            </p:nvSpPr>
            <p:spPr bwMode="auto">
              <a:xfrm>
                <a:off x="1876" y="773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6 h 6"/>
                  <a:gd name="T4" fmla="*/ 1 w 1"/>
                  <a:gd name="T5" fmla="*/ 5 h 6"/>
                  <a:gd name="T6" fmla="*/ 1 w 1"/>
                  <a:gd name="T7" fmla="*/ 2 h 6"/>
                  <a:gd name="T8" fmla="*/ 0 w 1"/>
                  <a:gd name="T9" fmla="*/ 1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9" name="Freeform 981"/>
              <p:cNvSpPr>
                <a:spLocks/>
              </p:cNvSpPr>
              <p:nvPr/>
            </p:nvSpPr>
            <p:spPr bwMode="auto">
              <a:xfrm>
                <a:off x="1963" y="1011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4 h 4"/>
                  <a:gd name="T4" fmla="*/ 3 w 5"/>
                  <a:gd name="T5" fmla="*/ 3 h 4"/>
                  <a:gd name="T6" fmla="*/ 0 w 5"/>
                  <a:gd name="T7" fmla="*/ 0 h 4"/>
                  <a:gd name="T8" fmla="*/ 2 w 5"/>
                  <a:gd name="T9" fmla="*/ 3 h 4"/>
                  <a:gd name="T10" fmla="*/ 3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0" name="Freeform 982"/>
              <p:cNvSpPr>
                <a:spLocks/>
              </p:cNvSpPr>
              <p:nvPr/>
            </p:nvSpPr>
            <p:spPr bwMode="auto">
              <a:xfrm>
                <a:off x="1974" y="1020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5 w 5"/>
                  <a:gd name="T3" fmla="*/ 3 h 5"/>
                  <a:gd name="T4" fmla="*/ 2 w 5"/>
                  <a:gd name="T5" fmla="*/ 1 h 5"/>
                  <a:gd name="T6" fmla="*/ 0 w 5"/>
                  <a:gd name="T7" fmla="*/ 0 h 5"/>
                  <a:gd name="T8" fmla="*/ 2 w 5"/>
                  <a:gd name="T9" fmla="*/ 3 h 5"/>
                  <a:gd name="T10" fmla="*/ 4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1" name="Freeform 983"/>
              <p:cNvSpPr>
                <a:spLocks/>
              </p:cNvSpPr>
              <p:nvPr/>
            </p:nvSpPr>
            <p:spPr bwMode="auto">
              <a:xfrm>
                <a:off x="1960" y="1000"/>
                <a:ext cx="14" cy="18"/>
              </a:xfrm>
              <a:custGeom>
                <a:avLst/>
                <a:gdLst>
                  <a:gd name="T0" fmla="*/ 0 w 14"/>
                  <a:gd name="T1" fmla="*/ 2 h 18"/>
                  <a:gd name="T2" fmla="*/ 1 w 14"/>
                  <a:gd name="T3" fmla="*/ 5 h 18"/>
                  <a:gd name="T4" fmla="*/ 4 w 14"/>
                  <a:gd name="T5" fmla="*/ 8 h 18"/>
                  <a:gd name="T6" fmla="*/ 6 w 14"/>
                  <a:gd name="T7" fmla="*/ 10 h 18"/>
                  <a:gd name="T8" fmla="*/ 8 w 14"/>
                  <a:gd name="T9" fmla="*/ 14 h 18"/>
                  <a:gd name="T10" fmla="*/ 11 w 14"/>
                  <a:gd name="T11" fmla="*/ 16 h 18"/>
                  <a:gd name="T12" fmla="*/ 13 w 14"/>
                  <a:gd name="T13" fmla="*/ 18 h 18"/>
                  <a:gd name="T14" fmla="*/ 14 w 14"/>
                  <a:gd name="T15" fmla="*/ 16 h 18"/>
                  <a:gd name="T16" fmla="*/ 14 w 14"/>
                  <a:gd name="T17" fmla="*/ 14 h 18"/>
                  <a:gd name="T18" fmla="*/ 13 w 14"/>
                  <a:gd name="T19" fmla="*/ 14 h 18"/>
                  <a:gd name="T20" fmla="*/ 11 w 14"/>
                  <a:gd name="T21" fmla="*/ 14 h 18"/>
                  <a:gd name="T22" fmla="*/ 10 w 14"/>
                  <a:gd name="T23" fmla="*/ 14 h 18"/>
                  <a:gd name="T24" fmla="*/ 8 w 14"/>
                  <a:gd name="T25" fmla="*/ 11 h 18"/>
                  <a:gd name="T26" fmla="*/ 5 w 14"/>
                  <a:gd name="T27" fmla="*/ 8 h 18"/>
                  <a:gd name="T28" fmla="*/ 4 w 14"/>
                  <a:gd name="T29" fmla="*/ 4 h 18"/>
                  <a:gd name="T30" fmla="*/ 1 w 14"/>
                  <a:gd name="T31" fmla="*/ 0 h 18"/>
                  <a:gd name="T32" fmla="*/ 1 w 14"/>
                  <a:gd name="T33" fmla="*/ 2 h 18"/>
                  <a:gd name="T34" fmla="*/ 1 w 14"/>
                  <a:gd name="T35" fmla="*/ 3 h 18"/>
                  <a:gd name="T36" fmla="*/ 0 w 14"/>
                  <a:gd name="T37" fmla="*/ 2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4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5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2" name="Freeform 984"/>
              <p:cNvSpPr>
                <a:spLocks/>
              </p:cNvSpPr>
              <p:nvPr/>
            </p:nvSpPr>
            <p:spPr bwMode="auto">
              <a:xfrm>
                <a:off x="1978" y="101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3" name="Freeform 985"/>
              <p:cNvSpPr>
                <a:spLocks/>
              </p:cNvSpPr>
              <p:nvPr/>
            </p:nvSpPr>
            <p:spPr bwMode="auto">
              <a:xfrm>
                <a:off x="1961" y="99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0 w 4"/>
                  <a:gd name="T3" fmla="*/ 0 h 7"/>
                  <a:gd name="T4" fmla="*/ 4 w 4"/>
                  <a:gd name="T5" fmla="*/ 7 h 7"/>
                  <a:gd name="T6" fmla="*/ 3 w 4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4" name="Freeform 986"/>
              <p:cNvSpPr>
                <a:spLocks/>
              </p:cNvSpPr>
              <p:nvPr/>
            </p:nvSpPr>
            <p:spPr bwMode="auto">
              <a:xfrm>
                <a:off x="1968" y="99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2 w 3"/>
                  <a:gd name="T9" fmla="*/ 4 h 4"/>
                  <a:gd name="T10" fmla="*/ 3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5" name="Freeform 987"/>
              <p:cNvSpPr>
                <a:spLocks/>
              </p:cNvSpPr>
              <p:nvPr/>
            </p:nvSpPr>
            <p:spPr bwMode="auto">
              <a:xfrm>
                <a:off x="1927" y="939"/>
                <a:ext cx="123" cy="137"/>
              </a:xfrm>
              <a:custGeom>
                <a:avLst/>
                <a:gdLst>
                  <a:gd name="T0" fmla="*/ 2 w 123"/>
                  <a:gd name="T1" fmla="*/ 23 h 137"/>
                  <a:gd name="T2" fmla="*/ 13 w 123"/>
                  <a:gd name="T3" fmla="*/ 46 h 137"/>
                  <a:gd name="T4" fmla="*/ 23 w 123"/>
                  <a:gd name="T5" fmla="*/ 64 h 137"/>
                  <a:gd name="T6" fmla="*/ 31 w 123"/>
                  <a:gd name="T7" fmla="*/ 71 h 137"/>
                  <a:gd name="T8" fmla="*/ 34 w 123"/>
                  <a:gd name="T9" fmla="*/ 79 h 137"/>
                  <a:gd name="T10" fmla="*/ 41 w 123"/>
                  <a:gd name="T11" fmla="*/ 86 h 137"/>
                  <a:gd name="T12" fmla="*/ 51 w 123"/>
                  <a:gd name="T13" fmla="*/ 99 h 137"/>
                  <a:gd name="T14" fmla="*/ 61 w 123"/>
                  <a:gd name="T15" fmla="*/ 106 h 137"/>
                  <a:gd name="T16" fmla="*/ 67 w 123"/>
                  <a:gd name="T17" fmla="*/ 112 h 137"/>
                  <a:gd name="T18" fmla="*/ 73 w 123"/>
                  <a:gd name="T19" fmla="*/ 117 h 137"/>
                  <a:gd name="T20" fmla="*/ 83 w 123"/>
                  <a:gd name="T21" fmla="*/ 125 h 137"/>
                  <a:gd name="T22" fmla="*/ 90 w 123"/>
                  <a:gd name="T23" fmla="*/ 127 h 137"/>
                  <a:gd name="T24" fmla="*/ 89 w 123"/>
                  <a:gd name="T25" fmla="*/ 128 h 137"/>
                  <a:gd name="T26" fmla="*/ 92 w 123"/>
                  <a:gd name="T27" fmla="*/ 131 h 137"/>
                  <a:gd name="T28" fmla="*/ 99 w 123"/>
                  <a:gd name="T29" fmla="*/ 136 h 137"/>
                  <a:gd name="T30" fmla="*/ 99 w 123"/>
                  <a:gd name="T31" fmla="*/ 133 h 137"/>
                  <a:gd name="T32" fmla="*/ 105 w 123"/>
                  <a:gd name="T33" fmla="*/ 133 h 137"/>
                  <a:gd name="T34" fmla="*/ 123 w 123"/>
                  <a:gd name="T35" fmla="*/ 137 h 137"/>
                  <a:gd name="T36" fmla="*/ 112 w 123"/>
                  <a:gd name="T37" fmla="*/ 130 h 137"/>
                  <a:gd name="T38" fmla="*/ 110 w 123"/>
                  <a:gd name="T39" fmla="*/ 130 h 137"/>
                  <a:gd name="T40" fmla="*/ 116 w 123"/>
                  <a:gd name="T41" fmla="*/ 135 h 137"/>
                  <a:gd name="T42" fmla="*/ 104 w 123"/>
                  <a:gd name="T43" fmla="*/ 127 h 137"/>
                  <a:gd name="T44" fmla="*/ 98 w 123"/>
                  <a:gd name="T45" fmla="*/ 122 h 137"/>
                  <a:gd name="T46" fmla="*/ 85 w 123"/>
                  <a:gd name="T47" fmla="*/ 111 h 137"/>
                  <a:gd name="T48" fmla="*/ 73 w 123"/>
                  <a:gd name="T49" fmla="*/ 102 h 137"/>
                  <a:gd name="T50" fmla="*/ 68 w 123"/>
                  <a:gd name="T51" fmla="*/ 96 h 137"/>
                  <a:gd name="T52" fmla="*/ 59 w 123"/>
                  <a:gd name="T53" fmla="*/ 90 h 137"/>
                  <a:gd name="T54" fmla="*/ 54 w 123"/>
                  <a:gd name="T55" fmla="*/ 80 h 137"/>
                  <a:gd name="T56" fmla="*/ 48 w 123"/>
                  <a:gd name="T57" fmla="*/ 75 h 137"/>
                  <a:gd name="T58" fmla="*/ 48 w 123"/>
                  <a:gd name="T59" fmla="*/ 70 h 137"/>
                  <a:gd name="T60" fmla="*/ 42 w 123"/>
                  <a:gd name="T61" fmla="*/ 61 h 137"/>
                  <a:gd name="T62" fmla="*/ 34 w 123"/>
                  <a:gd name="T63" fmla="*/ 53 h 137"/>
                  <a:gd name="T64" fmla="*/ 28 w 123"/>
                  <a:gd name="T65" fmla="*/ 41 h 137"/>
                  <a:gd name="T66" fmla="*/ 22 w 123"/>
                  <a:gd name="T67" fmla="*/ 30 h 137"/>
                  <a:gd name="T68" fmla="*/ 11 w 123"/>
                  <a:gd name="T69" fmla="*/ 12 h 137"/>
                  <a:gd name="T70" fmla="*/ 2 w 123"/>
                  <a:gd name="T71" fmla="*/ 0 h 137"/>
                  <a:gd name="T72" fmla="*/ 0 w 123"/>
                  <a:gd name="T73" fmla="*/ 4 h 1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3" h="137">
                    <a:moveTo>
                      <a:pt x="0" y="8"/>
                    </a:moveTo>
                    <a:lnTo>
                      <a:pt x="2" y="23"/>
                    </a:lnTo>
                    <a:lnTo>
                      <a:pt x="8" y="40"/>
                    </a:lnTo>
                    <a:lnTo>
                      <a:pt x="13" y="46"/>
                    </a:lnTo>
                    <a:lnTo>
                      <a:pt x="16" y="54"/>
                    </a:lnTo>
                    <a:lnTo>
                      <a:pt x="23" y="64"/>
                    </a:lnTo>
                    <a:lnTo>
                      <a:pt x="27" y="69"/>
                    </a:lnTo>
                    <a:lnTo>
                      <a:pt x="31" y="71"/>
                    </a:lnTo>
                    <a:lnTo>
                      <a:pt x="31" y="74"/>
                    </a:lnTo>
                    <a:lnTo>
                      <a:pt x="34" y="79"/>
                    </a:lnTo>
                    <a:lnTo>
                      <a:pt x="39" y="82"/>
                    </a:lnTo>
                    <a:lnTo>
                      <a:pt x="41" y="86"/>
                    </a:lnTo>
                    <a:lnTo>
                      <a:pt x="41" y="89"/>
                    </a:lnTo>
                    <a:lnTo>
                      <a:pt x="51" y="99"/>
                    </a:lnTo>
                    <a:lnTo>
                      <a:pt x="56" y="104"/>
                    </a:lnTo>
                    <a:lnTo>
                      <a:pt x="61" y="106"/>
                    </a:lnTo>
                    <a:lnTo>
                      <a:pt x="63" y="110"/>
                    </a:lnTo>
                    <a:lnTo>
                      <a:pt x="67" y="112"/>
                    </a:lnTo>
                    <a:lnTo>
                      <a:pt x="70" y="115"/>
                    </a:lnTo>
                    <a:lnTo>
                      <a:pt x="73" y="117"/>
                    </a:lnTo>
                    <a:lnTo>
                      <a:pt x="78" y="121"/>
                    </a:lnTo>
                    <a:lnTo>
                      <a:pt x="83" y="125"/>
                    </a:lnTo>
                    <a:lnTo>
                      <a:pt x="88" y="126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89" y="128"/>
                    </a:lnTo>
                    <a:lnTo>
                      <a:pt x="90" y="130"/>
                    </a:lnTo>
                    <a:lnTo>
                      <a:pt x="92" y="131"/>
                    </a:lnTo>
                    <a:lnTo>
                      <a:pt x="95" y="133"/>
                    </a:lnTo>
                    <a:lnTo>
                      <a:pt x="99" y="136"/>
                    </a:lnTo>
                    <a:lnTo>
                      <a:pt x="100" y="136"/>
                    </a:lnTo>
                    <a:lnTo>
                      <a:pt x="99" y="133"/>
                    </a:lnTo>
                    <a:lnTo>
                      <a:pt x="100" y="132"/>
                    </a:lnTo>
                    <a:lnTo>
                      <a:pt x="105" y="133"/>
                    </a:lnTo>
                    <a:lnTo>
                      <a:pt x="120" y="136"/>
                    </a:lnTo>
                    <a:lnTo>
                      <a:pt x="123" y="137"/>
                    </a:lnTo>
                    <a:lnTo>
                      <a:pt x="113" y="130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10" y="130"/>
                    </a:lnTo>
                    <a:lnTo>
                      <a:pt x="113" y="131"/>
                    </a:lnTo>
                    <a:lnTo>
                      <a:pt x="116" y="135"/>
                    </a:lnTo>
                    <a:lnTo>
                      <a:pt x="109" y="130"/>
                    </a:lnTo>
                    <a:lnTo>
                      <a:pt x="104" y="127"/>
                    </a:lnTo>
                    <a:lnTo>
                      <a:pt x="102" y="126"/>
                    </a:lnTo>
                    <a:lnTo>
                      <a:pt x="98" y="122"/>
                    </a:lnTo>
                    <a:lnTo>
                      <a:pt x="95" y="118"/>
                    </a:lnTo>
                    <a:lnTo>
                      <a:pt x="85" y="111"/>
                    </a:lnTo>
                    <a:lnTo>
                      <a:pt x="77" y="105"/>
                    </a:lnTo>
                    <a:lnTo>
                      <a:pt x="73" y="102"/>
                    </a:lnTo>
                    <a:lnTo>
                      <a:pt x="70" y="100"/>
                    </a:lnTo>
                    <a:lnTo>
                      <a:pt x="68" y="96"/>
                    </a:lnTo>
                    <a:lnTo>
                      <a:pt x="63" y="92"/>
                    </a:lnTo>
                    <a:lnTo>
                      <a:pt x="59" y="90"/>
                    </a:lnTo>
                    <a:lnTo>
                      <a:pt x="56" y="84"/>
                    </a:lnTo>
                    <a:lnTo>
                      <a:pt x="54" y="80"/>
                    </a:lnTo>
                    <a:lnTo>
                      <a:pt x="52" y="76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8" y="70"/>
                    </a:lnTo>
                    <a:lnTo>
                      <a:pt x="46" y="66"/>
                    </a:lnTo>
                    <a:lnTo>
                      <a:pt x="42" y="61"/>
                    </a:lnTo>
                    <a:lnTo>
                      <a:pt x="38" y="59"/>
                    </a:lnTo>
                    <a:lnTo>
                      <a:pt x="34" y="53"/>
                    </a:lnTo>
                    <a:lnTo>
                      <a:pt x="32" y="46"/>
                    </a:lnTo>
                    <a:lnTo>
                      <a:pt x="28" y="41"/>
                    </a:lnTo>
                    <a:lnTo>
                      <a:pt x="24" y="36"/>
                    </a:lnTo>
                    <a:lnTo>
                      <a:pt x="22" y="30"/>
                    </a:lnTo>
                    <a:lnTo>
                      <a:pt x="18" y="24"/>
                    </a:lnTo>
                    <a:lnTo>
                      <a:pt x="11" y="1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6" name="Freeform 988"/>
              <p:cNvSpPr>
                <a:spLocks/>
              </p:cNvSpPr>
              <p:nvPr/>
            </p:nvSpPr>
            <p:spPr bwMode="auto">
              <a:xfrm>
                <a:off x="2004" y="11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7" name="Freeform 989"/>
              <p:cNvSpPr>
                <a:spLocks/>
              </p:cNvSpPr>
              <p:nvPr/>
            </p:nvSpPr>
            <p:spPr bwMode="auto">
              <a:xfrm>
                <a:off x="2012" y="11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8" name="Freeform 990"/>
              <p:cNvSpPr>
                <a:spLocks/>
              </p:cNvSpPr>
              <p:nvPr/>
            </p:nvSpPr>
            <p:spPr bwMode="auto">
              <a:xfrm>
                <a:off x="2002" y="1103"/>
                <a:ext cx="18" cy="19"/>
              </a:xfrm>
              <a:custGeom>
                <a:avLst/>
                <a:gdLst>
                  <a:gd name="T0" fmla="*/ 17 w 18"/>
                  <a:gd name="T1" fmla="*/ 12 h 19"/>
                  <a:gd name="T2" fmla="*/ 18 w 18"/>
                  <a:gd name="T3" fmla="*/ 9 h 19"/>
                  <a:gd name="T4" fmla="*/ 15 w 18"/>
                  <a:gd name="T5" fmla="*/ 9 h 19"/>
                  <a:gd name="T6" fmla="*/ 15 w 18"/>
                  <a:gd name="T7" fmla="*/ 8 h 19"/>
                  <a:gd name="T8" fmla="*/ 14 w 18"/>
                  <a:gd name="T9" fmla="*/ 8 h 19"/>
                  <a:gd name="T10" fmla="*/ 13 w 18"/>
                  <a:gd name="T11" fmla="*/ 7 h 19"/>
                  <a:gd name="T12" fmla="*/ 12 w 18"/>
                  <a:gd name="T13" fmla="*/ 8 h 19"/>
                  <a:gd name="T14" fmla="*/ 12 w 18"/>
                  <a:gd name="T15" fmla="*/ 8 h 19"/>
                  <a:gd name="T16" fmla="*/ 12 w 18"/>
                  <a:gd name="T17" fmla="*/ 5 h 19"/>
                  <a:gd name="T18" fmla="*/ 9 w 18"/>
                  <a:gd name="T19" fmla="*/ 7 h 19"/>
                  <a:gd name="T20" fmla="*/ 9 w 18"/>
                  <a:gd name="T21" fmla="*/ 5 h 19"/>
                  <a:gd name="T22" fmla="*/ 8 w 18"/>
                  <a:gd name="T23" fmla="*/ 7 h 19"/>
                  <a:gd name="T24" fmla="*/ 10 w 18"/>
                  <a:gd name="T25" fmla="*/ 3 h 19"/>
                  <a:gd name="T26" fmla="*/ 9 w 18"/>
                  <a:gd name="T27" fmla="*/ 2 h 19"/>
                  <a:gd name="T28" fmla="*/ 9 w 18"/>
                  <a:gd name="T29" fmla="*/ 0 h 19"/>
                  <a:gd name="T30" fmla="*/ 7 w 18"/>
                  <a:gd name="T31" fmla="*/ 3 h 19"/>
                  <a:gd name="T32" fmla="*/ 8 w 18"/>
                  <a:gd name="T33" fmla="*/ 4 h 19"/>
                  <a:gd name="T34" fmla="*/ 8 w 18"/>
                  <a:gd name="T35" fmla="*/ 4 h 19"/>
                  <a:gd name="T36" fmla="*/ 5 w 18"/>
                  <a:gd name="T37" fmla="*/ 5 h 19"/>
                  <a:gd name="T38" fmla="*/ 5 w 18"/>
                  <a:gd name="T39" fmla="*/ 3 h 19"/>
                  <a:gd name="T40" fmla="*/ 4 w 18"/>
                  <a:gd name="T41" fmla="*/ 3 h 19"/>
                  <a:gd name="T42" fmla="*/ 3 w 18"/>
                  <a:gd name="T43" fmla="*/ 5 h 19"/>
                  <a:gd name="T44" fmla="*/ 3 w 18"/>
                  <a:gd name="T45" fmla="*/ 5 h 19"/>
                  <a:gd name="T46" fmla="*/ 3 w 18"/>
                  <a:gd name="T47" fmla="*/ 5 h 19"/>
                  <a:gd name="T48" fmla="*/ 2 w 18"/>
                  <a:gd name="T49" fmla="*/ 8 h 19"/>
                  <a:gd name="T50" fmla="*/ 0 w 18"/>
                  <a:gd name="T51" fmla="*/ 9 h 19"/>
                  <a:gd name="T52" fmla="*/ 0 w 18"/>
                  <a:gd name="T53" fmla="*/ 10 h 19"/>
                  <a:gd name="T54" fmla="*/ 3 w 18"/>
                  <a:gd name="T55" fmla="*/ 9 h 19"/>
                  <a:gd name="T56" fmla="*/ 4 w 18"/>
                  <a:gd name="T57" fmla="*/ 5 h 19"/>
                  <a:gd name="T58" fmla="*/ 2 w 18"/>
                  <a:gd name="T59" fmla="*/ 10 h 19"/>
                  <a:gd name="T60" fmla="*/ 3 w 18"/>
                  <a:gd name="T61" fmla="*/ 12 h 19"/>
                  <a:gd name="T62" fmla="*/ 0 w 18"/>
                  <a:gd name="T63" fmla="*/ 14 h 19"/>
                  <a:gd name="T64" fmla="*/ 2 w 18"/>
                  <a:gd name="T65" fmla="*/ 14 h 19"/>
                  <a:gd name="T66" fmla="*/ 3 w 18"/>
                  <a:gd name="T67" fmla="*/ 12 h 19"/>
                  <a:gd name="T68" fmla="*/ 5 w 18"/>
                  <a:gd name="T69" fmla="*/ 10 h 19"/>
                  <a:gd name="T70" fmla="*/ 4 w 18"/>
                  <a:gd name="T71" fmla="*/ 13 h 19"/>
                  <a:gd name="T72" fmla="*/ 5 w 18"/>
                  <a:gd name="T73" fmla="*/ 14 h 19"/>
                  <a:gd name="T74" fmla="*/ 4 w 18"/>
                  <a:gd name="T75" fmla="*/ 15 h 19"/>
                  <a:gd name="T76" fmla="*/ 4 w 18"/>
                  <a:gd name="T77" fmla="*/ 17 h 19"/>
                  <a:gd name="T78" fmla="*/ 7 w 18"/>
                  <a:gd name="T79" fmla="*/ 17 h 19"/>
                  <a:gd name="T80" fmla="*/ 5 w 18"/>
                  <a:gd name="T81" fmla="*/ 18 h 19"/>
                  <a:gd name="T82" fmla="*/ 8 w 18"/>
                  <a:gd name="T83" fmla="*/ 17 h 19"/>
                  <a:gd name="T84" fmla="*/ 12 w 18"/>
                  <a:gd name="T85" fmla="*/ 15 h 19"/>
                  <a:gd name="T86" fmla="*/ 12 w 18"/>
                  <a:gd name="T87" fmla="*/ 18 h 19"/>
                  <a:gd name="T88" fmla="*/ 18 w 18"/>
                  <a:gd name="T89" fmla="*/ 10 h 1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" h="19">
                    <a:moveTo>
                      <a:pt x="18" y="10"/>
                    </a:moveTo>
                    <a:lnTo>
                      <a:pt x="17" y="12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9" name="Freeform 991"/>
              <p:cNvSpPr>
                <a:spLocks/>
              </p:cNvSpPr>
              <p:nvPr/>
            </p:nvSpPr>
            <p:spPr bwMode="auto">
              <a:xfrm>
                <a:off x="2009" y="11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0" name="Freeform 992"/>
              <p:cNvSpPr>
                <a:spLocks/>
              </p:cNvSpPr>
              <p:nvPr/>
            </p:nvSpPr>
            <p:spPr bwMode="auto">
              <a:xfrm>
                <a:off x="2012" y="11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1" name="Freeform 993"/>
              <p:cNvSpPr>
                <a:spLocks/>
              </p:cNvSpPr>
              <p:nvPr/>
            </p:nvSpPr>
            <p:spPr bwMode="auto">
              <a:xfrm>
                <a:off x="2004" y="11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2" name="Freeform 994"/>
              <p:cNvSpPr>
                <a:spLocks/>
              </p:cNvSpPr>
              <p:nvPr/>
            </p:nvSpPr>
            <p:spPr bwMode="auto">
              <a:xfrm>
                <a:off x="2020" y="11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3" name="Freeform 995"/>
              <p:cNvSpPr>
                <a:spLocks/>
              </p:cNvSpPr>
              <p:nvPr/>
            </p:nvSpPr>
            <p:spPr bwMode="auto">
              <a:xfrm>
                <a:off x="2022" y="112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4" name="Freeform 996"/>
              <p:cNvSpPr>
                <a:spLocks/>
              </p:cNvSpPr>
              <p:nvPr/>
            </p:nvSpPr>
            <p:spPr bwMode="auto">
              <a:xfrm>
                <a:off x="2021" y="1118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3 h 3"/>
                  <a:gd name="T4" fmla="*/ 1 w 4"/>
                  <a:gd name="T5" fmla="*/ 2 h 3"/>
                  <a:gd name="T6" fmla="*/ 1 w 4"/>
                  <a:gd name="T7" fmla="*/ 3 h 3"/>
                  <a:gd name="T8" fmla="*/ 3 w 4"/>
                  <a:gd name="T9" fmla="*/ 2 h 3"/>
                  <a:gd name="T10" fmla="*/ 4 w 4"/>
                  <a:gd name="T11" fmla="*/ 0 h 3"/>
                  <a:gd name="T12" fmla="*/ 1 w 4"/>
                  <a:gd name="T13" fmla="*/ 2 h 3"/>
                  <a:gd name="T14" fmla="*/ 3 w 4"/>
                  <a:gd name="T15" fmla="*/ 0 h 3"/>
                  <a:gd name="T16" fmla="*/ 1 w 4"/>
                  <a:gd name="T17" fmla="*/ 2 h 3"/>
                  <a:gd name="T18" fmla="*/ 0 w 4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5" name="Freeform 997"/>
              <p:cNvSpPr>
                <a:spLocks/>
              </p:cNvSpPr>
              <p:nvPr/>
            </p:nvSpPr>
            <p:spPr bwMode="auto">
              <a:xfrm>
                <a:off x="2025" y="11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6" name="Freeform 998"/>
              <p:cNvSpPr>
                <a:spLocks/>
              </p:cNvSpPr>
              <p:nvPr/>
            </p:nvSpPr>
            <p:spPr bwMode="auto">
              <a:xfrm>
                <a:off x="2024" y="11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7" name="Freeform 999"/>
              <p:cNvSpPr>
                <a:spLocks/>
              </p:cNvSpPr>
              <p:nvPr/>
            </p:nvSpPr>
            <p:spPr bwMode="auto">
              <a:xfrm>
                <a:off x="2026" y="111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8" name="Freeform 1000"/>
              <p:cNvSpPr>
                <a:spLocks/>
              </p:cNvSpPr>
              <p:nvPr/>
            </p:nvSpPr>
            <p:spPr bwMode="auto">
              <a:xfrm>
                <a:off x="2014" y="1113"/>
                <a:ext cx="15" cy="19"/>
              </a:xfrm>
              <a:custGeom>
                <a:avLst/>
                <a:gdLst>
                  <a:gd name="T0" fmla="*/ 2 w 15"/>
                  <a:gd name="T1" fmla="*/ 8 h 19"/>
                  <a:gd name="T2" fmla="*/ 0 w 15"/>
                  <a:gd name="T3" fmla="*/ 14 h 19"/>
                  <a:gd name="T4" fmla="*/ 1 w 15"/>
                  <a:gd name="T5" fmla="*/ 13 h 19"/>
                  <a:gd name="T6" fmla="*/ 1 w 15"/>
                  <a:gd name="T7" fmla="*/ 14 h 19"/>
                  <a:gd name="T8" fmla="*/ 2 w 15"/>
                  <a:gd name="T9" fmla="*/ 14 h 19"/>
                  <a:gd name="T10" fmla="*/ 3 w 15"/>
                  <a:gd name="T11" fmla="*/ 13 h 19"/>
                  <a:gd name="T12" fmla="*/ 3 w 15"/>
                  <a:gd name="T13" fmla="*/ 14 h 19"/>
                  <a:gd name="T14" fmla="*/ 5 w 15"/>
                  <a:gd name="T15" fmla="*/ 14 h 19"/>
                  <a:gd name="T16" fmla="*/ 3 w 15"/>
                  <a:gd name="T17" fmla="*/ 15 h 19"/>
                  <a:gd name="T18" fmla="*/ 3 w 15"/>
                  <a:gd name="T19" fmla="*/ 17 h 19"/>
                  <a:gd name="T20" fmla="*/ 5 w 15"/>
                  <a:gd name="T21" fmla="*/ 17 h 19"/>
                  <a:gd name="T22" fmla="*/ 3 w 15"/>
                  <a:gd name="T23" fmla="*/ 18 h 19"/>
                  <a:gd name="T24" fmla="*/ 5 w 15"/>
                  <a:gd name="T25" fmla="*/ 18 h 19"/>
                  <a:gd name="T26" fmla="*/ 5 w 15"/>
                  <a:gd name="T27" fmla="*/ 17 h 19"/>
                  <a:gd name="T28" fmla="*/ 5 w 15"/>
                  <a:gd name="T29" fmla="*/ 18 h 19"/>
                  <a:gd name="T30" fmla="*/ 7 w 15"/>
                  <a:gd name="T31" fmla="*/ 18 h 19"/>
                  <a:gd name="T32" fmla="*/ 6 w 15"/>
                  <a:gd name="T33" fmla="*/ 19 h 19"/>
                  <a:gd name="T34" fmla="*/ 7 w 15"/>
                  <a:gd name="T35" fmla="*/ 19 h 19"/>
                  <a:gd name="T36" fmla="*/ 10 w 15"/>
                  <a:gd name="T37" fmla="*/ 15 h 19"/>
                  <a:gd name="T38" fmla="*/ 13 w 15"/>
                  <a:gd name="T39" fmla="*/ 12 h 19"/>
                  <a:gd name="T40" fmla="*/ 15 w 15"/>
                  <a:gd name="T41" fmla="*/ 10 h 19"/>
                  <a:gd name="T42" fmla="*/ 13 w 15"/>
                  <a:gd name="T43" fmla="*/ 10 h 19"/>
                  <a:gd name="T44" fmla="*/ 13 w 15"/>
                  <a:gd name="T45" fmla="*/ 12 h 19"/>
                  <a:gd name="T46" fmla="*/ 12 w 15"/>
                  <a:gd name="T47" fmla="*/ 12 h 19"/>
                  <a:gd name="T48" fmla="*/ 11 w 15"/>
                  <a:gd name="T49" fmla="*/ 12 h 19"/>
                  <a:gd name="T50" fmla="*/ 12 w 15"/>
                  <a:gd name="T51" fmla="*/ 9 h 19"/>
                  <a:gd name="T52" fmla="*/ 11 w 15"/>
                  <a:gd name="T53" fmla="*/ 9 h 19"/>
                  <a:gd name="T54" fmla="*/ 11 w 15"/>
                  <a:gd name="T55" fmla="*/ 8 h 19"/>
                  <a:gd name="T56" fmla="*/ 12 w 15"/>
                  <a:gd name="T57" fmla="*/ 7 h 19"/>
                  <a:gd name="T58" fmla="*/ 11 w 15"/>
                  <a:gd name="T59" fmla="*/ 7 h 19"/>
                  <a:gd name="T60" fmla="*/ 12 w 15"/>
                  <a:gd name="T61" fmla="*/ 3 h 19"/>
                  <a:gd name="T62" fmla="*/ 12 w 15"/>
                  <a:gd name="T63" fmla="*/ 4 h 19"/>
                  <a:gd name="T64" fmla="*/ 12 w 15"/>
                  <a:gd name="T65" fmla="*/ 2 h 19"/>
                  <a:gd name="T66" fmla="*/ 13 w 15"/>
                  <a:gd name="T67" fmla="*/ 0 h 19"/>
                  <a:gd name="T68" fmla="*/ 12 w 15"/>
                  <a:gd name="T69" fmla="*/ 2 h 19"/>
                  <a:gd name="T70" fmla="*/ 11 w 15"/>
                  <a:gd name="T71" fmla="*/ 2 h 19"/>
                  <a:gd name="T72" fmla="*/ 11 w 15"/>
                  <a:gd name="T73" fmla="*/ 0 h 19"/>
                  <a:gd name="T74" fmla="*/ 11 w 15"/>
                  <a:gd name="T75" fmla="*/ 2 h 19"/>
                  <a:gd name="T76" fmla="*/ 10 w 15"/>
                  <a:gd name="T77" fmla="*/ 0 h 19"/>
                  <a:gd name="T78" fmla="*/ 8 w 15"/>
                  <a:gd name="T79" fmla="*/ 0 h 19"/>
                  <a:gd name="T80" fmla="*/ 7 w 15"/>
                  <a:gd name="T81" fmla="*/ 2 h 19"/>
                  <a:gd name="T82" fmla="*/ 2 w 15"/>
                  <a:gd name="T83" fmla="*/ 8 h 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5" h="19">
                    <a:moveTo>
                      <a:pt x="2" y="8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79" name="Freeform 1001"/>
              <p:cNvSpPr>
                <a:spLocks/>
              </p:cNvSpPr>
              <p:nvPr/>
            </p:nvSpPr>
            <p:spPr bwMode="auto">
              <a:xfrm>
                <a:off x="1837" y="938"/>
                <a:ext cx="5" cy="14"/>
              </a:xfrm>
              <a:custGeom>
                <a:avLst/>
                <a:gdLst>
                  <a:gd name="T0" fmla="*/ 5 w 5"/>
                  <a:gd name="T1" fmla="*/ 14 h 14"/>
                  <a:gd name="T2" fmla="*/ 4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0 w 5"/>
                  <a:gd name="T9" fmla="*/ 0 h 14"/>
                  <a:gd name="T10" fmla="*/ 1 w 5"/>
                  <a:gd name="T11" fmla="*/ 5 h 14"/>
                  <a:gd name="T12" fmla="*/ 3 w 5"/>
                  <a:gd name="T13" fmla="*/ 4 h 14"/>
                  <a:gd name="T14" fmla="*/ 5 w 5"/>
                  <a:gd name="T15" fmla="*/ 14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lnTo>
                      <a:pt x="4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0" name="Freeform 1002"/>
              <p:cNvSpPr>
                <a:spLocks/>
              </p:cNvSpPr>
              <p:nvPr/>
            </p:nvSpPr>
            <p:spPr bwMode="auto">
              <a:xfrm>
                <a:off x="1830" y="922"/>
                <a:ext cx="2" cy="1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7 h 10"/>
                  <a:gd name="T4" fmla="*/ 0 w 2"/>
                  <a:gd name="T5" fmla="*/ 1 h 10"/>
                  <a:gd name="T6" fmla="*/ 0 w 2"/>
                  <a:gd name="T7" fmla="*/ 0 h 10"/>
                  <a:gd name="T8" fmla="*/ 0 w 2"/>
                  <a:gd name="T9" fmla="*/ 1 h 10"/>
                  <a:gd name="T10" fmla="*/ 2 w 2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lnTo>
                      <a:pt x="1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1" name="Freeform 1003"/>
              <p:cNvSpPr>
                <a:spLocks/>
              </p:cNvSpPr>
              <p:nvPr/>
            </p:nvSpPr>
            <p:spPr bwMode="auto">
              <a:xfrm>
                <a:off x="1823" y="944"/>
                <a:ext cx="3" cy="8"/>
              </a:xfrm>
              <a:custGeom>
                <a:avLst/>
                <a:gdLst>
                  <a:gd name="T0" fmla="*/ 2 w 3"/>
                  <a:gd name="T1" fmla="*/ 7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7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2" name="Freeform 1004"/>
              <p:cNvSpPr>
                <a:spLocks/>
              </p:cNvSpPr>
              <p:nvPr/>
            </p:nvSpPr>
            <p:spPr bwMode="auto">
              <a:xfrm>
                <a:off x="1800" y="646"/>
                <a:ext cx="112" cy="436"/>
              </a:xfrm>
              <a:custGeom>
                <a:avLst/>
                <a:gdLst>
                  <a:gd name="T0" fmla="*/ 13 w 112"/>
                  <a:gd name="T1" fmla="*/ 13 h 436"/>
                  <a:gd name="T2" fmla="*/ 7 w 112"/>
                  <a:gd name="T3" fmla="*/ 29 h 436"/>
                  <a:gd name="T4" fmla="*/ 7 w 112"/>
                  <a:gd name="T5" fmla="*/ 40 h 436"/>
                  <a:gd name="T6" fmla="*/ 4 w 112"/>
                  <a:gd name="T7" fmla="*/ 82 h 436"/>
                  <a:gd name="T8" fmla="*/ 1 w 112"/>
                  <a:gd name="T9" fmla="*/ 105 h 436"/>
                  <a:gd name="T10" fmla="*/ 0 w 112"/>
                  <a:gd name="T11" fmla="*/ 153 h 436"/>
                  <a:gd name="T12" fmla="*/ 4 w 112"/>
                  <a:gd name="T13" fmla="*/ 199 h 436"/>
                  <a:gd name="T14" fmla="*/ 9 w 112"/>
                  <a:gd name="T15" fmla="*/ 223 h 436"/>
                  <a:gd name="T16" fmla="*/ 4 w 112"/>
                  <a:gd name="T17" fmla="*/ 206 h 436"/>
                  <a:gd name="T18" fmla="*/ 20 w 112"/>
                  <a:gd name="T19" fmla="*/ 272 h 436"/>
                  <a:gd name="T20" fmla="*/ 23 w 112"/>
                  <a:gd name="T21" fmla="*/ 280 h 436"/>
                  <a:gd name="T22" fmla="*/ 23 w 112"/>
                  <a:gd name="T23" fmla="*/ 285 h 436"/>
                  <a:gd name="T24" fmla="*/ 28 w 112"/>
                  <a:gd name="T25" fmla="*/ 296 h 436"/>
                  <a:gd name="T26" fmla="*/ 28 w 112"/>
                  <a:gd name="T27" fmla="*/ 298 h 436"/>
                  <a:gd name="T28" fmla="*/ 35 w 112"/>
                  <a:gd name="T29" fmla="*/ 327 h 436"/>
                  <a:gd name="T30" fmla="*/ 50 w 112"/>
                  <a:gd name="T31" fmla="*/ 372 h 436"/>
                  <a:gd name="T32" fmla="*/ 55 w 112"/>
                  <a:gd name="T33" fmla="*/ 387 h 436"/>
                  <a:gd name="T34" fmla="*/ 58 w 112"/>
                  <a:gd name="T35" fmla="*/ 384 h 436"/>
                  <a:gd name="T36" fmla="*/ 45 w 112"/>
                  <a:gd name="T37" fmla="*/ 352 h 436"/>
                  <a:gd name="T38" fmla="*/ 48 w 112"/>
                  <a:gd name="T39" fmla="*/ 361 h 436"/>
                  <a:gd name="T40" fmla="*/ 74 w 112"/>
                  <a:gd name="T41" fmla="*/ 408 h 436"/>
                  <a:gd name="T42" fmla="*/ 91 w 112"/>
                  <a:gd name="T43" fmla="*/ 423 h 436"/>
                  <a:gd name="T44" fmla="*/ 83 w 112"/>
                  <a:gd name="T45" fmla="*/ 414 h 436"/>
                  <a:gd name="T46" fmla="*/ 94 w 112"/>
                  <a:gd name="T47" fmla="*/ 423 h 436"/>
                  <a:gd name="T48" fmla="*/ 112 w 112"/>
                  <a:gd name="T49" fmla="*/ 436 h 436"/>
                  <a:gd name="T50" fmla="*/ 102 w 112"/>
                  <a:gd name="T51" fmla="*/ 429 h 436"/>
                  <a:gd name="T52" fmla="*/ 94 w 112"/>
                  <a:gd name="T53" fmla="*/ 418 h 436"/>
                  <a:gd name="T54" fmla="*/ 87 w 112"/>
                  <a:gd name="T55" fmla="*/ 408 h 436"/>
                  <a:gd name="T56" fmla="*/ 84 w 112"/>
                  <a:gd name="T57" fmla="*/ 409 h 436"/>
                  <a:gd name="T58" fmla="*/ 81 w 112"/>
                  <a:gd name="T59" fmla="*/ 402 h 436"/>
                  <a:gd name="T60" fmla="*/ 73 w 112"/>
                  <a:gd name="T61" fmla="*/ 394 h 436"/>
                  <a:gd name="T62" fmla="*/ 87 w 112"/>
                  <a:gd name="T63" fmla="*/ 415 h 436"/>
                  <a:gd name="T64" fmla="*/ 82 w 112"/>
                  <a:gd name="T65" fmla="*/ 411 h 436"/>
                  <a:gd name="T66" fmla="*/ 63 w 112"/>
                  <a:gd name="T67" fmla="*/ 380 h 436"/>
                  <a:gd name="T68" fmla="*/ 57 w 112"/>
                  <a:gd name="T69" fmla="*/ 359 h 436"/>
                  <a:gd name="T70" fmla="*/ 46 w 112"/>
                  <a:gd name="T71" fmla="*/ 324 h 436"/>
                  <a:gd name="T72" fmla="*/ 42 w 112"/>
                  <a:gd name="T73" fmla="*/ 306 h 436"/>
                  <a:gd name="T74" fmla="*/ 43 w 112"/>
                  <a:gd name="T75" fmla="*/ 318 h 436"/>
                  <a:gd name="T76" fmla="*/ 38 w 112"/>
                  <a:gd name="T77" fmla="*/ 307 h 436"/>
                  <a:gd name="T78" fmla="*/ 27 w 112"/>
                  <a:gd name="T79" fmla="*/ 272 h 436"/>
                  <a:gd name="T80" fmla="*/ 27 w 112"/>
                  <a:gd name="T81" fmla="*/ 261 h 436"/>
                  <a:gd name="T82" fmla="*/ 18 w 112"/>
                  <a:gd name="T83" fmla="*/ 224 h 436"/>
                  <a:gd name="T84" fmla="*/ 18 w 112"/>
                  <a:gd name="T85" fmla="*/ 216 h 436"/>
                  <a:gd name="T86" fmla="*/ 12 w 112"/>
                  <a:gd name="T87" fmla="*/ 175 h 436"/>
                  <a:gd name="T88" fmla="*/ 12 w 112"/>
                  <a:gd name="T89" fmla="*/ 155 h 436"/>
                  <a:gd name="T90" fmla="*/ 11 w 112"/>
                  <a:gd name="T91" fmla="*/ 124 h 436"/>
                  <a:gd name="T92" fmla="*/ 13 w 112"/>
                  <a:gd name="T93" fmla="*/ 75 h 436"/>
                  <a:gd name="T94" fmla="*/ 12 w 112"/>
                  <a:gd name="T95" fmla="*/ 56 h 436"/>
                  <a:gd name="T96" fmla="*/ 20 w 112"/>
                  <a:gd name="T97" fmla="*/ 9 h 436"/>
                  <a:gd name="T98" fmla="*/ 13 w 112"/>
                  <a:gd name="T99" fmla="*/ 3 h 4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2" h="436">
                    <a:moveTo>
                      <a:pt x="12" y="8"/>
                    </a:moveTo>
                    <a:lnTo>
                      <a:pt x="13" y="5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1" y="23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7" y="29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5" y="52"/>
                    </a:lnTo>
                    <a:lnTo>
                      <a:pt x="4" y="62"/>
                    </a:lnTo>
                    <a:lnTo>
                      <a:pt x="5" y="68"/>
                    </a:lnTo>
                    <a:lnTo>
                      <a:pt x="4" y="82"/>
                    </a:lnTo>
                    <a:lnTo>
                      <a:pt x="2" y="78"/>
                    </a:lnTo>
                    <a:lnTo>
                      <a:pt x="1" y="81"/>
                    </a:lnTo>
                    <a:lnTo>
                      <a:pt x="0" y="88"/>
                    </a:lnTo>
                    <a:lnTo>
                      <a:pt x="1" y="105"/>
                    </a:lnTo>
                    <a:lnTo>
                      <a:pt x="0" y="112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65"/>
                    </a:lnTo>
                    <a:lnTo>
                      <a:pt x="1" y="178"/>
                    </a:lnTo>
                    <a:lnTo>
                      <a:pt x="2" y="187"/>
                    </a:lnTo>
                    <a:lnTo>
                      <a:pt x="4" y="199"/>
                    </a:lnTo>
                    <a:lnTo>
                      <a:pt x="5" y="206"/>
                    </a:lnTo>
                    <a:lnTo>
                      <a:pt x="9" y="219"/>
                    </a:lnTo>
                    <a:lnTo>
                      <a:pt x="10" y="221"/>
                    </a:lnTo>
                    <a:lnTo>
                      <a:pt x="9" y="223"/>
                    </a:lnTo>
                    <a:lnTo>
                      <a:pt x="9" y="221"/>
                    </a:lnTo>
                    <a:lnTo>
                      <a:pt x="6" y="215"/>
                    </a:lnTo>
                    <a:lnTo>
                      <a:pt x="5" y="208"/>
                    </a:lnTo>
                    <a:lnTo>
                      <a:pt x="4" y="206"/>
                    </a:lnTo>
                    <a:lnTo>
                      <a:pt x="4" y="208"/>
                    </a:lnTo>
                    <a:lnTo>
                      <a:pt x="7" y="224"/>
                    </a:lnTo>
                    <a:lnTo>
                      <a:pt x="11" y="240"/>
                    </a:lnTo>
                    <a:lnTo>
                      <a:pt x="20" y="272"/>
                    </a:lnTo>
                    <a:lnTo>
                      <a:pt x="21" y="275"/>
                    </a:lnTo>
                    <a:lnTo>
                      <a:pt x="21" y="274"/>
                    </a:lnTo>
                    <a:lnTo>
                      <a:pt x="22" y="275"/>
                    </a:lnTo>
                    <a:lnTo>
                      <a:pt x="23" y="280"/>
                    </a:lnTo>
                    <a:lnTo>
                      <a:pt x="22" y="278"/>
                    </a:lnTo>
                    <a:lnTo>
                      <a:pt x="23" y="283"/>
                    </a:lnTo>
                    <a:lnTo>
                      <a:pt x="23" y="282"/>
                    </a:lnTo>
                    <a:lnTo>
                      <a:pt x="23" y="285"/>
                    </a:lnTo>
                    <a:lnTo>
                      <a:pt x="23" y="281"/>
                    </a:lnTo>
                    <a:lnTo>
                      <a:pt x="25" y="282"/>
                    </a:lnTo>
                    <a:lnTo>
                      <a:pt x="26" y="288"/>
                    </a:lnTo>
                    <a:lnTo>
                      <a:pt x="28" y="296"/>
                    </a:lnTo>
                    <a:lnTo>
                      <a:pt x="31" y="303"/>
                    </a:lnTo>
                    <a:lnTo>
                      <a:pt x="31" y="305"/>
                    </a:lnTo>
                    <a:lnTo>
                      <a:pt x="30" y="302"/>
                    </a:lnTo>
                    <a:lnTo>
                      <a:pt x="28" y="298"/>
                    </a:lnTo>
                    <a:lnTo>
                      <a:pt x="28" y="300"/>
                    </a:lnTo>
                    <a:lnTo>
                      <a:pt x="27" y="302"/>
                    </a:lnTo>
                    <a:lnTo>
                      <a:pt x="30" y="313"/>
                    </a:lnTo>
                    <a:lnTo>
                      <a:pt x="35" y="327"/>
                    </a:lnTo>
                    <a:lnTo>
                      <a:pt x="38" y="341"/>
                    </a:lnTo>
                    <a:lnTo>
                      <a:pt x="42" y="354"/>
                    </a:lnTo>
                    <a:lnTo>
                      <a:pt x="48" y="369"/>
                    </a:lnTo>
                    <a:lnTo>
                      <a:pt x="50" y="372"/>
                    </a:lnTo>
                    <a:lnTo>
                      <a:pt x="52" y="377"/>
                    </a:lnTo>
                    <a:lnTo>
                      <a:pt x="51" y="377"/>
                    </a:lnTo>
                    <a:lnTo>
                      <a:pt x="52" y="379"/>
                    </a:lnTo>
                    <a:lnTo>
                      <a:pt x="55" y="387"/>
                    </a:lnTo>
                    <a:lnTo>
                      <a:pt x="59" y="392"/>
                    </a:lnTo>
                    <a:lnTo>
                      <a:pt x="66" y="399"/>
                    </a:lnTo>
                    <a:lnTo>
                      <a:pt x="63" y="393"/>
                    </a:lnTo>
                    <a:lnTo>
                      <a:pt x="58" y="384"/>
                    </a:lnTo>
                    <a:lnTo>
                      <a:pt x="52" y="374"/>
                    </a:lnTo>
                    <a:lnTo>
                      <a:pt x="51" y="368"/>
                    </a:lnTo>
                    <a:lnTo>
                      <a:pt x="47" y="359"/>
                    </a:lnTo>
                    <a:lnTo>
                      <a:pt x="45" y="352"/>
                    </a:lnTo>
                    <a:lnTo>
                      <a:pt x="43" y="349"/>
                    </a:lnTo>
                    <a:lnTo>
                      <a:pt x="45" y="349"/>
                    </a:lnTo>
                    <a:lnTo>
                      <a:pt x="45" y="353"/>
                    </a:lnTo>
                    <a:lnTo>
                      <a:pt x="48" y="361"/>
                    </a:lnTo>
                    <a:lnTo>
                      <a:pt x="52" y="368"/>
                    </a:lnTo>
                    <a:lnTo>
                      <a:pt x="59" y="382"/>
                    </a:lnTo>
                    <a:lnTo>
                      <a:pt x="69" y="400"/>
                    </a:lnTo>
                    <a:lnTo>
                      <a:pt x="74" y="408"/>
                    </a:lnTo>
                    <a:lnTo>
                      <a:pt x="79" y="411"/>
                    </a:lnTo>
                    <a:lnTo>
                      <a:pt x="86" y="418"/>
                    </a:lnTo>
                    <a:lnTo>
                      <a:pt x="89" y="423"/>
                    </a:lnTo>
                    <a:lnTo>
                      <a:pt x="91" y="423"/>
                    </a:lnTo>
                    <a:lnTo>
                      <a:pt x="97" y="430"/>
                    </a:lnTo>
                    <a:lnTo>
                      <a:pt x="97" y="428"/>
                    </a:lnTo>
                    <a:lnTo>
                      <a:pt x="93" y="424"/>
                    </a:lnTo>
                    <a:lnTo>
                      <a:pt x="83" y="414"/>
                    </a:lnTo>
                    <a:lnTo>
                      <a:pt x="88" y="418"/>
                    </a:lnTo>
                    <a:lnTo>
                      <a:pt x="89" y="420"/>
                    </a:lnTo>
                    <a:lnTo>
                      <a:pt x="93" y="423"/>
                    </a:lnTo>
                    <a:lnTo>
                      <a:pt x="94" y="423"/>
                    </a:lnTo>
                    <a:lnTo>
                      <a:pt x="98" y="425"/>
                    </a:lnTo>
                    <a:lnTo>
                      <a:pt x="101" y="429"/>
                    </a:lnTo>
                    <a:lnTo>
                      <a:pt x="108" y="434"/>
                    </a:lnTo>
                    <a:lnTo>
                      <a:pt x="112" y="436"/>
                    </a:lnTo>
                    <a:lnTo>
                      <a:pt x="112" y="435"/>
                    </a:lnTo>
                    <a:lnTo>
                      <a:pt x="110" y="434"/>
                    </a:lnTo>
                    <a:lnTo>
                      <a:pt x="104" y="429"/>
                    </a:lnTo>
                    <a:lnTo>
                      <a:pt x="102" y="429"/>
                    </a:lnTo>
                    <a:lnTo>
                      <a:pt x="92" y="416"/>
                    </a:lnTo>
                    <a:lnTo>
                      <a:pt x="91" y="416"/>
                    </a:lnTo>
                    <a:lnTo>
                      <a:pt x="92" y="416"/>
                    </a:lnTo>
                    <a:lnTo>
                      <a:pt x="94" y="418"/>
                    </a:lnTo>
                    <a:lnTo>
                      <a:pt x="98" y="421"/>
                    </a:lnTo>
                    <a:lnTo>
                      <a:pt x="98" y="420"/>
                    </a:lnTo>
                    <a:lnTo>
                      <a:pt x="94" y="416"/>
                    </a:lnTo>
                    <a:lnTo>
                      <a:pt x="87" y="408"/>
                    </a:lnTo>
                    <a:lnTo>
                      <a:pt x="86" y="406"/>
                    </a:lnTo>
                    <a:lnTo>
                      <a:pt x="87" y="408"/>
                    </a:lnTo>
                    <a:lnTo>
                      <a:pt x="92" y="414"/>
                    </a:lnTo>
                    <a:lnTo>
                      <a:pt x="84" y="409"/>
                    </a:lnTo>
                    <a:lnTo>
                      <a:pt x="82" y="406"/>
                    </a:lnTo>
                    <a:lnTo>
                      <a:pt x="81" y="404"/>
                    </a:lnTo>
                    <a:lnTo>
                      <a:pt x="81" y="403"/>
                    </a:lnTo>
                    <a:lnTo>
                      <a:pt x="81" y="402"/>
                    </a:lnTo>
                    <a:lnTo>
                      <a:pt x="79" y="399"/>
                    </a:lnTo>
                    <a:lnTo>
                      <a:pt x="76" y="395"/>
                    </a:lnTo>
                    <a:lnTo>
                      <a:pt x="74" y="394"/>
                    </a:lnTo>
                    <a:lnTo>
                      <a:pt x="73" y="394"/>
                    </a:lnTo>
                    <a:lnTo>
                      <a:pt x="71" y="392"/>
                    </a:lnTo>
                    <a:lnTo>
                      <a:pt x="72" y="395"/>
                    </a:lnTo>
                    <a:lnTo>
                      <a:pt x="77" y="403"/>
                    </a:lnTo>
                    <a:lnTo>
                      <a:pt x="87" y="415"/>
                    </a:lnTo>
                    <a:lnTo>
                      <a:pt x="91" y="419"/>
                    </a:lnTo>
                    <a:lnTo>
                      <a:pt x="89" y="418"/>
                    </a:lnTo>
                    <a:lnTo>
                      <a:pt x="91" y="419"/>
                    </a:lnTo>
                    <a:lnTo>
                      <a:pt x="82" y="411"/>
                    </a:lnTo>
                    <a:lnTo>
                      <a:pt x="74" y="403"/>
                    </a:lnTo>
                    <a:lnTo>
                      <a:pt x="68" y="393"/>
                    </a:lnTo>
                    <a:lnTo>
                      <a:pt x="64" y="385"/>
                    </a:lnTo>
                    <a:lnTo>
                      <a:pt x="63" y="380"/>
                    </a:lnTo>
                    <a:lnTo>
                      <a:pt x="64" y="379"/>
                    </a:lnTo>
                    <a:lnTo>
                      <a:pt x="66" y="382"/>
                    </a:lnTo>
                    <a:lnTo>
                      <a:pt x="62" y="369"/>
                    </a:lnTo>
                    <a:lnTo>
                      <a:pt x="57" y="359"/>
                    </a:lnTo>
                    <a:lnTo>
                      <a:pt x="53" y="352"/>
                    </a:lnTo>
                    <a:lnTo>
                      <a:pt x="48" y="334"/>
                    </a:lnTo>
                    <a:lnTo>
                      <a:pt x="47" y="333"/>
                    </a:lnTo>
                    <a:lnTo>
                      <a:pt x="46" y="324"/>
                    </a:lnTo>
                    <a:lnTo>
                      <a:pt x="47" y="324"/>
                    </a:lnTo>
                    <a:lnTo>
                      <a:pt x="47" y="323"/>
                    </a:lnTo>
                    <a:lnTo>
                      <a:pt x="43" y="311"/>
                    </a:lnTo>
                    <a:lnTo>
                      <a:pt x="42" y="306"/>
                    </a:lnTo>
                    <a:lnTo>
                      <a:pt x="41" y="305"/>
                    </a:lnTo>
                    <a:lnTo>
                      <a:pt x="41" y="306"/>
                    </a:lnTo>
                    <a:lnTo>
                      <a:pt x="42" y="311"/>
                    </a:lnTo>
                    <a:lnTo>
                      <a:pt x="43" y="318"/>
                    </a:lnTo>
                    <a:lnTo>
                      <a:pt x="45" y="322"/>
                    </a:lnTo>
                    <a:lnTo>
                      <a:pt x="45" y="323"/>
                    </a:lnTo>
                    <a:lnTo>
                      <a:pt x="43" y="322"/>
                    </a:lnTo>
                    <a:lnTo>
                      <a:pt x="38" y="307"/>
                    </a:lnTo>
                    <a:lnTo>
                      <a:pt x="35" y="295"/>
                    </a:lnTo>
                    <a:lnTo>
                      <a:pt x="32" y="291"/>
                    </a:lnTo>
                    <a:lnTo>
                      <a:pt x="30" y="282"/>
                    </a:lnTo>
                    <a:lnTo>
                      <a:pt x="27" y="272"/>
                    </a:lnTo>
                    <a:lnTo>
                      <a:pt x="26" y="266"/>
                    </a:lnTo>
                    <a:lnTo>
                      <a:pt x="27" y="267"/>
                    </a:lnTo>
                    <a:lnTo>
                      <a:pt x="30" y="274"/>
                    </a:lnTo>
                    <a:lnTo>
                      <a:pt x="27" y="261"/>
                    </a:lnTo>
                    <a:lnTo>
                      <a:pt x="23" y="250"/>
                    </a:lnTo>
                    <a:lnTo>
                      <a:pt x="22" y="241"/>
                    </a:lnTo>
                    <a:lnTo>
                      <a:pt x="21" y="233"/>
                    </a:lnTo>
                    <a:lnTo>
                      <a:pt x="18" y="224"/>
                    </a:lnTo>
                    <a:lnTo>
                      <a:pt x="18" y="225"/>
                    </a:lnTo>
                    <a:lnTo>
                      <a:pt x="20" y="226"/>
                    </a:lnTo>
                    <a:lnTo>
                      <a:pt x="20" y="225"/>
                    </a:lnTo>
                    <a:lnTo>
                      <a:pt x="18" y="216"/>
                    </a:lnTo>
                    <a:lnTo>
                      <a:pt x="17" y="213"/>
                    </a:lnTo>
                    <a:lnTo>
                      <a:pt x="15" y="206"/>
                    </a:lnTo>
                    <a:lnTo>
                      <a:pt x="13" y="196"/>
                    </a:lnTo>
                    <a:lnTo>
                      <a:pt x="12" y="175"/>
                    </a:lnTo>
                    <a:lnTo>
                      <a:pt x="12" y="172"/>
                    </a:lnTo>
                    <a:lnTo>
                      <a:pt x="12" y="173"/>
                    </a:lnTo>
                    <a:lnTo>
                      <a:pt x="13" y="159"/>
                    </a:lnTo>
                    <a:lnTo>
                      <a:pt x="12" y="155"/>
                    </a:lnTo>
                    <a:lnTo>
                      <a:pt x="12" y="152"/>
                    </a:lnTo>
                    <a:lnTo>
                      <a:pt x="13" y="141"/>
                    </a:lnTo>
                    <a:lnTo>
                      <a:pt x="12" y="133"/>
                    </a:lnTo>
                    <a:lnTo>
                      <a:pt x="11" y="124"/>
                    </a:lnTo>
                    <a:lnTo>
                      <a:pt x="12" y="111"/>
                    </a:lnTo>
                    <a:lnTo>
                      <a:pt x="12" y="100"/>
                    </a:lnTo>
                    <a:lnTo>
                      <a:pt x="12" y="87"/>
                    </a:lnTo>
                    <a:lnTo>
                      <a:pt x="13" y="75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1" y="70"/>
                    </a:lnTo>
                    <a:lnTo>
                      <a:pt x="12" y="56"/>
                    </a:lnTo>
                    <a:lnTo>
                      <a:pt x="15" y="44"/>
                    </a:lnTo>
                    <a:lnTo>
                      <a:pt x="21" y="18"/>
                    </a:lnTo>
                    <a:lnTo>
                      <a:pt x="22" y="14"/>
                    </a:lnTo>
                    <a:lnTo>
                      <a:pt x="20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3" name="Freeform 1005"/>
              <p:cNvSpPr>
                <a:spLocks/>
              </p:cNvSpPr>
              <p:nvPr/>
            </p:nvSpPr>
            <p:spPr bwMode="auto">
              <a:xfrm>
                <a:off x="1883" y="106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0 w 5"/>
                  <a:gd name="T5" fmla="*/ 1 h 6"/>
                  <a:gd name="T6" fmla="*/ 3 w 5"/>
                  <a:gd name="T7" fmla="*/ 4 h 6"/>
                  <a:gd name="T8" fmla="*/ 5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4" name="Freeform 1006"/>
              <p:cNvSpPr>
                <a:spLocks/>
              </p:cNvSpPr>
              <p:nvPr/>
            </p:nvSpPr>
            <p:spPr bwMode="auto">
              <a:xfrm>
                <a:off x="1868" y="507"/>
                <a:ext cx="15" cy="24"/>
              </a:xfrm>
              <a:custGeom>
                <a:avLst/>
                <a:gdLst>
                  <a:gd name="T0" fmla="*/ 10 w 15"/>
                  <a:gd name="T1" fmla="*/ 11 h 24"/>
                  <a:gd name="T2" fmla="*/ 14 w 15"/>
                  <a:gd name="T3" fmla="*/ 2 h 24"/>
                  <a:gd name="T4" fmla="*/ 15 w 15"/>
                  <a:gd name="T5" fmla="*/ 0 h 24"/>
                  <a:gd name="T6" fmla="*/ 14 w 15"/>
                  <a:gd name="T7" fmla="*/ 1 h 24"/>
                  <a:gd name="T8" fmla="*/ 0 w 15"/>
                  <a:gd name="T9" fmla="*/ 24 h 24"/>
                  <a:gd name="T10" fmla="*/ 4 w 15"/>
                  <a:gd name="T11" fmla="*/ 19 h 24"/>
                  <a:gd name="T12" fmla="*/ 10 w 15"/>
                  <a:gd name="T13" fmla="*/ 1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4">
                    <a:moveTo>
                      <a:pt x="10" y="11"/>
                    </a:moveTo>
                    <a:lnTo>
                      <a:pt x="14" y="2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0" y="24"/>
                    </a:lnTo>
                    <a:lnTo>
                      <a:pt x="4" y="19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5" name="Freeform 1007"/>
              <p:cNvSpPr>
                <a:spLocks/>
              </p:cNvSpPr>
              <p:nvPr/>
            </p:nvSpPr>
            <p:spPr bwMode="auto">
              <a:xfrm>
                <a:off x="1832" y="916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0 h 11"/>
                  <a:gd name="T4" fmla="*/ 0 w 4"/>
                  <a:gd name="T5" fmla="*/ 2 h 11"/>
                  <a:gd name="T6" fmla="*/ 1 w 4"/>
                  <a:gd name="T7" fmla="*/ 6 h 11"/>
                  <a:gd name="T8" fmla="*/ 1 w 4"/>
                  <a:gd name="T9" fmla="*/ 7 h 11"/>
                  <a:gd name="T10" fmla="*/ 3 w 4"/>
                  <a:gd name="T11" fmla="*/ 8 h 11"/>
                  <a:gd name="T12" fmla="*/ 4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6" name="Freeform 1008"/>
              <p:cNvSpPr>
                <a:spLocks/>
              </p:cNvSpPr>
              <p:nvPr/>
            </p:nvSpPr>
            <p:spPr bwMode="auto">
              <a:xfrm>
                <a:off x="1886" y="480"/>
                <a:ext cx="7" cy="8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0 h 8"/>
                  <a:gd name="T4" fmla="*/ 5 w 7"/>
                  <a:gd name="T5" fmla="*/ 2 h 8"/>
                  <a:gd name="T6" fmla="*/ 0 w 7"/>
                  <a:gd name="T7" fmla="*/ 8 h 8"/>
                  <a:gd name="T8" fmla="*/ 5 w 7"/>
                  <a:gd name="T9" fmla="*/ 3 h 8"/>
                  <a:gd name="T10" fmla="*/ 7 w 7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0" y="8"/>
                    </a:lnTo>
                    <a:lnTo>
                      <a:pt x="5" y="3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7" name="Freeform 1009"/>
              <p:cNvSpPr>
                <a:spLocks/>
              </p:cNvSpPr>
              <p:nvPr/>
            </p:nvSpPr>
            <p:spPr bwMode="auto">
              <a:xfrm>
                <a:off x="1904" y="463"/>
                <a:ext cx="11" cy="5"/>
              </a:xfrm>
              <a:custGeom>
                <a:avLst/>
                <a:gdLst>
                  <a:gd name="T0" fmla="*/ 11 w 11"/>
                  <a:gd name="T1" fmla="*/ 2 h 5"/>
                  <a:gd name="T2" fmla="*/ 10 w 11"/>
                  <a:gd name="T3" fmla="*/ 0 h 5"/>
                  <a:gd name="T4" fmla="*/ 0 w 11"/>
                  <a:gd name="T5" fmla="*/ 5 h 5"/>
                  <a:gd name="T6" fmla="*/ 5 w 11"/>
                  <a:gd name="T7" fmla="*/ 4 h 5"/>
                  <a:gd name="T8" fmla="*/ 11 w 11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8" name="Freeform 1010"/>
              <p:cNvSpPr>
                <a:spLocks/>
              </p:cNvSpPr>
              <p:nvPr/>
            </p:nvSpPr>
            <p:spPr bwMode="auto">
              <a:xfrm>
                <a:off x="1871" y="471"/>
                <a:ext cx="28" cy="29"/>
              </a:xfrm>
              <a:custGeom>
                <a:avLst/>
                <a:gdLst>
                  <a:gd name="T0" fmla="*/ 1 w 28"/>
                  <a:gd name="T1" fmla="*/ 29 h 29"/>
                  <a:gd name="T2" fmla="*/ 7 w 28"/>
                  <a:gd name="T3" fmla="*/ 22 h 29"/>
                  <a:gd name="T4" fmla="*/ 10 w 28"/>
                  <a:gd name="T5" fmla="*/ 17 h 29"/>
                  <a:gd name="T6" fmla="*/ 13 w 28"/>
                  <a:gd name="T7" fmla="*/ 14 h 29"/>
                  <a:gd name="T8" fmla="*/ 20 w 28"/>
                  <a:gd name="T9" fmla="*/ 9 h 29"/>
                  <a:gd name="T10" fmla="*/ 26 w 28"/>
                  <a:gd name="T11" fmla="*/ 2 h 29"/>
                  <a:gd name="T12" fmla="*/ 28 w 28"/>
                  <a:gd name="T13" fmla="*/ 0 h 29"/>
                  <a:gd name="T14" fmla="*/ 26 w 28"/>
                  <a:gd name="T15" fmla="*/ 0 h 29"/>
                  <a:gd name="T16" fmla="*/ 23 w 28"/>
                  <a:gd name="T17" fmla="*/ 1 h 29"/>
                  <a:gd name="T18" fmla="*/ 21 w 28"/>
                  <a:gd name="T19" fmla="*/ 2 h 29"/>
                  <a:gd name="T20" fmla="*/ 21 w 28"/>
                  <a:gd name="T21" fmla="*/ 4 h 29"/>
                  <a:gd name="T22" fmla="*/ 20 w 28"/>
                  <a:gd name="T23" fmla="*/ 6 h 29"/>
                  <a:gd name="T24" fmla="*/ 17 w 28"/>
                  <a:gd name="T25" fmla="*/ 10 h 29"/>
                  <a:gd name="T26" fmla="*/ 10 w 28"/>
                  <a:gd name="T27" fmla="*/ 16 h 29"/>
                  <a:gd name="T28" fmla="*/ 5 w 28"/>
                  <a:gd name="T29" fmla="*/ 20 h 29"/>
                  <a:gd name="T30" fmla="*/ 0 w 28"/>
                  <a:gd name="T31" fmla="*/ 26 h 29"/>
                  <a:gd name="T32" fmla="*/ 0 w 28"/>
                  <a:gd name="T33" fmla="*/ 27 h 29"/>
                  <a:gd name="T34" fmla="*/ 1 w 28"/>
                  <a:gd name="T35" fmla="*/ 27 h 29"/>
                  <a:gd name="T36" fmla="*/ 2 w 28"/>
                  <a:gd name="T37" fmla="*/ 26 h 29"/>
                  <a:gd name="T38" fmla="*/ 1 w 28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7" y="22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20" y="9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7" y="10"/>
                    </a:lnTo>
                    <a:lnTo>
                      <a:pt x="10" y="16"/>
                    </a:lnTo>
                    <a:lnTo>
                      <a:pt x="5" y="20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89" name="Freeform 1011"/>
              <p:cNvSpPr>
                <a:spLocks/>
              </p:cNvSpPr>
              <p:nvPr/>
            </p:nvSpPr>
            <p:spPr bwMode="auto">
              <a:xfrm>
                <a:off x="1905" y="461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2 h 2"/>
                  <a:gd name="T4" fmla="*/ 5 w 9"/>
                  <a:gd name="T5" fmla="*/ 2 h 2"/>
                  <a:gd name="T6" fmla="*/ 9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0" name="Freeform 1012"/>
              <p:cNvSpPr>
                <a:spLocks/>
              </p:cNvSpPr>
              <p:nvPr/>
            </p:nvSpPr>
            <p:spPr bwMode="auto">
              <a:xfrm>
                <a:off x="1864" y="493"/>
                <a:ext cx="8" cy="10"/>
              </a:xfrm>
              <a:custGeom>
                <a:avLst/>
                <a:gdLst>
                  <a:gd name="T0" fmla="*/ 4 w 8"/>
                  <a:gd name="T1" fmla="*/ 4 h 10"/>
                  <a:gd name="T2" fmla="*/ 0 w 8"/>
                  <a:gd name="T3" fmla="*/ 10 h 10"/>
                  <a:gd name="T4" fmla="*/ 8 w 8"/>
                  <a:gd name="T5" fmla="*/ 0 h 10"/>
                  <a:gd name="T6" fmla="*/ 4 w 8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4" y="4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1" name="Freeform 1013"/>
              <p:cNvSpPr>
                <a:spLocks/>
              </p:cNvSpPr>
              <p:nvPr/>
            </p:nvSpPr>
            <p:spPr bwMode="auto">
              <a:xfrm>
                <a:off x="1869" y="482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4 h 9"/>
                  <a:gd name="T4" fmla="*/ 0 w 7"/>
                  <a:gd name="T5" fmla="*/ 8 h 9"/>
                  <a:gd name="T6" fmla="*/ 0 w 7"/>
                  <a:gd name="T7" fmla="*/ 9 h 9"/>
                  <a:gd name="T8" fmla="*/ 2 w 7"/>
                  <a:gd name="T9" fmla="*/ 8 h 9"/>
                  <a:gd name="T10" fmla="*/ 5 w 7"/>
                  <a:gd name="T11" fmla="*/ 3 h 9"/>
                  <a:gd name="T12" fmla="*/ 7 w 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2" name="Freeform 1014"/>
              <p:cNvSpPr>
                <a:spLocks/>
              </p:cNvSpPr>
              <p:nvPr/>
            </p:nvSpPr>
            <p:spPr bwMode="auto">
              <a:xfrm>
                <a:off x="1821" y="460"/>
                <a:ext cx="230" cy="156"/>
              </a:xfrm>
              <a:custGeom>
                <a:avLst/>
                <a:gdLst>
                  <a:gd name="T0" fmla="*/ 20 w 230"/>
                  <a:gd name="T1" fmla="*/ 123 h 156"/>
                  <a:gd name="T2" fmla="*/ 34 w 230"/>
                  <a:gd name="T3" fmla="*/ 88 h 156"/>
                  <a:gd name="T4" fmla="*/ 43 w 230"/>
                  <a:gd name="T5" fmla="*/ 69 h 156"/>
                  <a:gd name="T6" fmla="*/ 67 w 230"/>
                  <a:gd name="T7" fmla="*/ 33 h 156"/>
                  <a:gd name="T8" fmla="*/ 81 w 230"/>
                  <a:gd name="T9" fmla="*/ 18 h 156"/>
                  <a:gd name="T10" fmla="*/ 91 w 230"/>
                  <a:gd name="T11" fmla="*/ 16 h 156"/>
                  <a:gd name="T12" fmla="*/ 99 w 230"/>
                  <a:gd name="T13" fmla="*/ 13 h 156"/>
                  <a:gd name="T14" fmla="*/ 132 w 230"/>
                  <a:gd name="T15" fmla="*/ 15 h 156"/>
                  <a:gd name="T16" fmla="*/ 144 w 230"/>
                  <a:gd name="T17" fmla="*/ 17 h 156"/>
                  <a:gd name="T18" fmla="*/ 154 w 230"/>
                  <a:gd name="T19" fmla="*/ 21 h 156"/>
                  <a:gd name="T20" fmla="*/ 173 w 230"/>
                  <a:gd name="T21" fmla="*/ 36 h 156"/>
                  <a:gd name="T22" fmla="*/ 184 w 230"/>
                  <a:gd name="T23" fmla="*/ 42 h 156"/>
                  <a:gd name="T24" fmla="*/ 181 w 230"/>
                  <a:gd name="T25" fmla="*/ 43 h 156"/>
                  <a:gd name="T26" fmla="*/ 186 w 230"/>
                  <a:gd name="T27" fmla="*/ 47 h 156"/>
                  <a:gd name="T28" fmla="*/ 198 w 230"/>
                  <a:gd name="T29" fmla="*/ 59 h 156"/>
                  <a:gd name="T30" fmla="*/ 198 w 230"/>
                  <a:gd name="T31" fmla="*/ 57 h 156"/>
                  <a:gd name="T32" fmla="*/ 199 w 230"/>
                  <a:gd name="T33" fmla="*/ 56 h 156"/>
                  <a:gd name="T34" fmla="*/ 226 w 230"/>
                  <a:gd name="T35" fmla="*/ 76 h 156"/>
                  <a:gd name="T36" fmla="*/ 216 w 230"/>
                  <a:gd name="T37" fmla="*/ 62 h 156"/>
                  <a:gd name="T38" fmla="*/ 213 w 230"/>
                  <a:gd name="T39" fmla="*/ 58 h 156"/>
                  <a:gd name="T40" fmla="*/ 216 w 230"/>
                  <a:gd name="T41" fmla="*/ 63 h 156"/>
                  <a:gd name="T42" fmla="*/ 210 w 230"/>
                  <a:gd name="T43" fmla="*/ 58 h 156"/>
                  <a:gd name="T44" fmla="*/ 200 w 230"/>
                  <a:gd name="T45" fmla="*/ 48 h 156"/>
                  <a:gd name="T46" fmla="*/ 189 w 230"/>
                  <a:gd name="T47" fmla="*/ 35 h 156"/>
                  <a:gd name="T48" fmla="*/ 163 w 230"/>
                  <a:gd name="T49" fmla="*/ 13 h 156"/>
                  <a:gd name="T50" fmla="*/ 139 w 230"/>
                  <a:gd name="T51" fmla="*/ 5 h 156"/>
                  <a:gd name="T52" fmla="*/ 122 w 230"/>
                  <a:gd name="T53" fmla="*/ 1 h 156"/>
                  <a:gd name="T54" fmla="*/ 112 w 230"/>
                  <a:gd name="T55" fmla="*/ 1 h 156"/>
                  <a:gd name="T56" fmla="*/ 88 w 230"/>
                  <a:gd name="T57" fmla="*/ 0 h 156"/>
                  <a:gd name="T58" fmla="*/ 80 w 230"/>
                  <a:gd name="T59" fmla="*/ 3 h 156"/>
                  <a:gd name="T60" fmla="*/ 67 w 230"/>
                  <a:gd name="T61" fmla="*/ 13 h 156"/>
                  <a:gd name="T62" fmla="*/ 66 w 230"/>
                  <a:gd name="T63" fmla="*/ 12 h 156"/>
                  <a:gd name="T64" fmla="*/ 57 w 230"/>
                  <a:gd name="T65" fmla="*/ 20 h 156"/>
                  <a:gd name="T66" fmla="*/ 46 w 230"/>
                  <a:gd name="T67" fmla="*/ 35 h 156"/>
                  <a:gd name="T68" fmla="*/ 30 w 230"/>
                  <a:gd name="T69" fmla="*/ 58 h 156"/>
                  <a:gd name="T70" fmla="*/ 20 w 230"/>
                  <a:gd name="T71" fmla="*/ 81 h 156"/>
                  <a:gd name="T72" fmla="*/ 11 w 230"/>
                  <a:gd name="T73" fmla="*/ 104 h 156"/>
                  <a:gd name="T74" fmla="*/ 4 w 230"/>
                  <a:gd name="T75" fmla="*/ 130 h 156"/>
                  <a:gd name="T76" fmla="*/ 1 w 230"/>
                  <a:gd name="T77" fmla="*/ 156 h 156"/>
                  <a:gd name="T78" fmla="*/ 6 w 230"/>
                  <a:gd name="T79" fmla="*/ 154 h 15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0" h="156">
                    <a:moveTo>
                      <a:pt x="9" y="148"/>
                    </a:moveTo>
                    <a:lnTo>
                      <a:pt x="20" y="123"/>
                    </a:lnTo>
                    <a:lnTo>
                      <a:pt x="32" y="94"/>
                    </a:lnTo>
                    <a:lnTo>
                      <a:pt x="34" y="88"/>
                    </a:lnTo>
                    <a:lnTo>
                      <a:pt x="36" y="81"/>
                    </a:lnTo>
                    <a:lnTo>
                      <a:pt x="43" y="69"/>
                    </a:lnTo>
                    <a:lnTo>
                      <a:pt x="63" y="36"/>
                    </a:lnTo>
                    <a:lnTo>
                      <a:pt x="67" y="33"/>
                    </a:lnTo>
                    <a:lnTo>
                      <a:pt x="75" y="26"/>
                    </a:lnTo>
                    <a:lnTo>
                      <a:pt x="81" y="18"/>
                    </a:lnTo>
                    <a:lnTo>
                      <a:pt x="86" y="17"/>
                    </a:lnTo>
                    <a:lnTo>
                      <a:pt x="91" y="16"/>
                    </a:lnTo>
                    <a:lnTo>
                      <a:pt x="94" y="13"/>
                    </a:lnTo>
                    <a:lnTo>
                      <a:pt x="99" y="13"/>
                    </a:lnTo>
                    <a:lnTo>
                      <a:pt x="109" y="12"/>
                    </a:lnTo>
                    <a:lnTo>
                      <a:pt x="132" y="15"/>
                    </a:lnTo>
                    <a:lnTo>
                      <a:pt x="138" y="16"/>
                    </a:lnTo>
                    <a:lnTo>
                      <a:pt x="144" y="17"/>
                    </a:lnTo>
                    <a:lnTo>
                      <a:pt x="150" y="18"/>
                    </a:lnTo>
                    <a:lnTo>
                      <a:pt x="154" y="21"/>
                    </a:lnTo>
                    <a:lnTo>
                      <a:pt x="155" y="23"/>
                    </a:lnTo>
                    <a:lnTo>
                      <a:pt x="173" y="36"/>
                    </a:lnTo>
                    <a:lnTo>
                      <a:pt x="180" y="40"/>
                    </a:lnTo>
                    <a:lnTo>
                      <a:pt x="184" y="42"/>
                    </a:lnTo>
                    <a:lnTo>
                      <a:pt x="181" y="42"/>
                    </a:lnTo>
                    <a:lnTo>
                      <a:pt x="181" y="43"/>
                    </a:lnTo>
                    <a:lnTo>
                      <a:pt x="184" y="45"/>
                    </a:lnTo>
                    <a:lnTo>
                      <a:pt x="186" y="47"/>
                    </a:lnTo>
                    <a:lnTo>
                      <a:pt x="191" y="53"/>
                    </a:lnTo>
                    <a:lnTo>
                      <a:pt x="198" y="59"/>
                    </a:lnTo>
                    <a:lnTo>
                      <a:pt x="199" y="59"/>
                    </a:lnTo>
                    <a:lnTo>
                      <a:pt x="198" y="57"/>
                    </a:lnTo>
                    <a:lnTo>
                      <a:pt x="198" y="56"/>
                    </a:lnTo>
                    <a:lnTo>
                      <a:pt x="199" y="56"/>
                    </a:lnTo>
                    <a:lnTo>
                      <a:pt x="206" y="61"/>
                    </a:lnTo>
                    <a:lnTo>
                      <a:pt x="226" y="76"/>
                    </a:lnTo>
                    <a:lnTo>
                      <a:pt x="230" y="79"/>
                    </a:lnTo>
                    <a:lnTo>
                      <a:pt x="216" y="62"/>
                    </a:lnTo>
                    <a:lnTo>
                      <a:pt x="214" y="59"/>
                    </a:lnTo>
                    <a:lnTo>
                      <a:pt x="213" y="58"/>
                    </a:lnTo>
                    <a:lnTo>
                      <a:pt x="213" y="61"/>
                    </a:lnTo>
                    <a:lnTo>
                      <a:pt x="216" y="63"/>
                    </a:lnTo>
                    <a:lnTo>
                      <a:pt x="221" y="71"/>
                    </a:lnTo>
                    <a:lnTo>
                      <a:pt x="210" y="58"/>
                    </a:lnTo>
                    <a:lnTo>
                      <a:pt x="204" y="52"/>
                    </a:lnTo>
                    <a:lnTo>
                      <a:pt x="200" y="48"/>
                    </a:lnTo>
                    <a:lnTo>
                      <a:pt x="194" y="41"/>
                    </a:lnTo>
                    <a:lnTo>
                      <a:pt x="189" y="35"/>
                    </a:lnTo>
                    <a:lnTo>
                      <a:pt x="173" y="20"/>
                    </a:lnTo>
                    <a:lnTo>
                      <a:pt x="163" y="13"/>
                    </a:lnTo>
                    <a:lnTo>
                      <a:pt x="154" y="8"/>
                    </a:lnTo>
                    <a:lnTo>
                      <a:pt x="139" y="5"/>
                    </a:lnTo>
                    <a:lnTo>
                      <a:pt x="133" y="2"/>
                    </a:lnTo>
                    <a:lnTo>
                      <a:pt x="122" y="1"/>
                    </a:lnTo>
                    <a:lnTo>
                      <a:pt x="116" y="1"/>
                    </a:lnTo>
                    <a:lnTo>
                      <a:pt x="112" y="1"/>
                    </a:lnTo>
                    <a:lnTo>
                      <a:pt x="98" y="0"/>
                    </a:lnTo>
                    <a:lnTo>
                      <a:pt x="88" y="0"/>
                    </a:lnTo>
                    <a:lnTo>
                      <a:pt x="82" y="2"/>
                    </a:lnTo>
                    <a:lnTo>
                      <a:pt x="80" y="3"/>
                    </a:lnTo>
                    <a:lnTo>
                      <a:pt x="73" y="10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57" y="20"/>
                    </a:lnTo>
                    <a:lnTo>
                      <a:pt x="50" y="30"/>
                    </a:lnTo>
                    <a:lnTo>
                      <a:pt x="46" y="35"/>
                    </a:lnTo>
                    <a:lnTo>
                      <a:pt x="37" y="47"/>
                    </a:lnTo>
                    <a:lnTo>
                      <a:pt x="30" y="58"/>
                    </a:lnTo>
                    <a:lnTo>
                      <a:pt x="26" y="68"/>
                    </a:lnTo>
                    <a:lnTo>
                      <a:pt x="20" y="81"/>
                    </a:lnTo>
                    <a:lnTo>
                      <a:pt x="15" y="92"/>
                    </a:lnTo>
                    <a:lnTo>
                      <a:pt x="11" y="104"/>
                    </a:lnTo>
                    <a:lnTo>
                      <a:pt x="7" y="118"/>
                    </a:lnTo>
                    <a:lnTo>
                      <a:pt x="4" y="130"/>
                    </a:lnTo>
                    <a:lnTo>
                      <a:pt x="0" y="154"/>
                    </a:lnTo>
                    <a:lnTo>
                      <a:pt x="1" y="156"/>
                    </a:lnTo>
                    <a:lnTo>
                      <a:pt x="4" y="156"/>
                    </a:lnTo>
                    <a:lnTo>
                      <a:pt x="6" y="154"/>
                    </a:lnTo>
                    <a:lnTo>
                      <a:pt x="9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3" name="Freeform 1015"/>
              <p:cNvSpPr>
                <a:spLocks/>
              </p:cNvSpPr>
              <p:nvPr/>
            </p:nvSpPr>
            <p:spPr bwMode="auto">
              <a:xfrm>
                <a:off x="1938" y="11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4" name="Freeform 1016"/>
              <p:cNvSpPr>
                <a:spLocks/>
              </p:cNvSpPr>
              <p:nvPr/>
            </p:nvSpPr>
            <p:spPr bwMode="auto">
              <a:xfrm>
                <a:off x="1942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5" name="Freeform 1017"/>
              <p:cNvSpPr>
                <a:spLocks/>
              </p:cNvSpPr>
              <p:nvPr/>
            </p:nvSpPr>
            <p:spPr bwMode="auto">
              <a:xfrm>
                <a:off x="1948" y="1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6" name="Freeform 1018"/>
              <p:cNvSpPr>
                <a:spLocks/>
              </p:cNvSpPr>
              <p:nvPr/>
            </p:nvSpPr>
            <p:spPr bwMode="auto">
              <a:xfrm>
                <a:off x="1928" y="1103"/>
                <a:ext cx="46" cy="41"/>
              </a:xfrm>
              <a:custGeom>
                <a:avLst/>
                <a:gdLst>
                  <a:gd name="T0" fmla="*/ 43 w 46"/>
                  <a:gd name="T1" fmla="*/ 34 h 41"/>
                  <a:gd name="T2" fmla="*/ 43 w 46"/>
                  <a:gd name="T3" fmla="*/ 30 h 41"/>
                  <a:gd name="T4" fmla="*/ 40 w 46"/>
                  <a:gd name="T5" fmla="*/ 31 h 41"/>
                  <a:gd name="T6" fmla="*/ 38 w 46"/>
                  <a:gd name="T7" fmla="*/ 29 h 41"/>
                  <a:gd name="T8" fmla="*/ 37 w 46"/>
                  <a:gd name="T9" fmla="*/ 27 h 41"/>
                  <a:gd name="T10" fmla="*/ 32 w 46"/>
                  <a:gd name="T11" fmla="*/ 23 h 41"/>
                  <a:gd name="T12" fmla="*/ 28 w 46"/>
                  <a:gd name="T13" fmla="*/ 20 h 41"/>
                  <a:gd name="T14" fmla="*/ 23 w 46"/>
                  <a:gd name="T15" fmla="*/ 20 h 41"/>
                  <a:gd name="T16" fmla="*/ 27 w 46"/>
                  <a:gd name="T17" fmla="*/ 19 h 41"/>
                  <a:gd name="T18" fmla="*/ 20 w 46"/>
                  <a:gd name="T19" fmla="*/ 14 h 41"/>
                  <a:gd name="T20" fmla="*/ 20 w 46"/>
                  <a:gd name="T21" fmla="*/ 13 h 41"/>
                  <a:gd name="T22" fmla="*/ 17 w 46"/>
                  <a:gd name="T23" fmla="*/ 13 h 41"/>
                  <a:gd name="T24" fmla="*/ 19 w 46"/>
                  <a:gd name="T25" fmla="*/ 12 h 41"/>
                  <a:gd name="T26" fmla="*/ 15 w 46"/>
                  <a:gd name="T27" fmla="*/ 8 h 41"/>
                  <a:gd name="T28" fmla="*/ 12 w 46"/>
                  <a:gd name="T29" fmla="*/ 3 h 41"/>
                  <a:gd name="T30" fmla="*/ 10 w 46"/>
                  <a:gd name="T31" fmla="*/ 3 h 41"/>
                  <a:gd name="T32" fmla="*/ 11 w 46"/>
                  <a:gd name="T33" fmla="*/ 7 h 41"/>
                  <a:gd name="T34" fmla="*/ 12 w 46"/>
                  <a:gd name="T35" fmla="*/ 9 h 41"/>
                  <a:gd name="T36" fmla="*/ 11 w 46"/>
                  <a:gd name="T37" fmla="*/ 7 h 41"/>
                  <a:gd name="T38" fmla="*/ 7 w 46"/>
                  <a:gd name="T39" fmla="*/ 3 h 41"/>
                  <a:gd name="T40" fmla="*/ 5 w 46"/>
                  <a:gd name="T41" fmla="*/ 2 h 41"/>
                  <a:gd name="T42" fmla="*/ 5 w 46"/>
                  <a:gd name="T43" fmla="*/ 4 h 41"/>
                  <a:gd name="T44" fmla="*/ 2 w 46"/>
                  <a:gd name="T45" fmla="*/ 3 h 41"/>
                  <a:gd name="T46" fmla="*/ 1 w 46"/>
                  <a:gd name="T47" fmla="*/ 4 h 41"/>
                  <a:gd name="T48" fmla="*/ 1 w 46"/>
                  <a:gd name="T49" fmla="*/ 7 h 41"/>
                  <a:gd name="T50" fmla="*/ 1 w 46"/>
                  <a:gd name="T51" fmla="*/ 9 h 41"/>
                  <a:gd name="T52" fmla="*/ 2 w 46"/>
                  <a:gd name="T53" fmla="*/ 8 h 41"/>
                  <a:gd name="T54" fmla="*/ 4 w 46"/>
                  <a:gd name="T55" fmla="*/ 9 h 41"/>
                  <a:gd name="T56" fmla="*/ 4 w 46"/>
                  <a:gd name="T57" fmla="*/ 4 h 41"/>
                  <a:gd name="T58" fmla="*/ 6 w 46"/>
                  <a:gd name="T59" fmla="*/ 9 h 41"/>
                  <a:gd name="T60" fmla="*/ 4 w 46"/>
                  <a:gd name="T61" fmla="*/ 13 h 41"/>
                  <a:gd name="T62" fmla="*/ 7 w 46"/>
                  <a:gd name="T63" fmla="*/ 14 h 41"/>
                  <a:gd name="T64" fmla="*/ 9 w 46"/>
                  <a:gd name="T65" fmla="*/ 17 h 41"/>
                  <a:gd name="T66" fmla="*/ 9 w 46"/>
                  <a:gd name="T67" fmla="*/ 20 h 41"/>
                  <a:gd name="T68" fmla="*/ 10 w 46"/>
                  <a:gd name="T69" fmla="*/ 17 h 41"/>
                  <a:gd name="T70" fmla="*/ 15 w 46"/>
                  <a:gd name="T71" fmla="*/ 18 h 41"/>
                  <a:gd name="T72" fmla="*/ 14 w 46"/>
                  <a:gd name="T73" fmla="*/ 20 h 41"/>
                  <a:gd name="T74" fmla="*/ 17 w 46"/>
                  <a:gd name="T75" fmla="*/ 24 h 41"/>
                  <a:gd name="T76" fmla="*/ 17 w 46"/>
                  <a:gd name="T77" fmla="*/ 25 h 41"/>
                  <a:gd name="T78" fmla="*/ 19 w 46"/>
                  <a:gd name="T79" fmla="*/ 28 h 41"/>
                  <a:gd name="T80" fmla="*/ 23 w 46"/>
                  <a:gd name="T81" fmla="*/ 31 h 41"/>
                  <a:gd name="T82" fmla="*/ 28 w 46"/>
                  <a:gd name="T83" fmla="*/ 33 h 41"/>
                  <a:gd name="T84" fmla="*/ 31 w 46"/>
                  <a:gd name="T85" fmla="*/ 36 h 41"/>
                  <a:gd name="T86" fmla="*/ 35 w 46"/>
                  <a:gd name="T87" fmla="*/ 35 h 41"/>
                  <a:gd name="T88" fmla="*/ 38 w 46"/>
                  <a:gd name="T89" fmla="*/ 41 h 41"/>
                  <a:gd name="T90" fmla="*/ 46 w 46"/>
                  <a:gd name="T91" fmla="*/ 34 h 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" h="41">
                    <a:moveTo>
                      <a:pt x="46" y="34"/>
                    </a:moveTo>
                    <a:lnTo>
                      <a:pt x="43" y="35"/>
                    </a:lnTo>
                    <a:lnTo>
                      <a:pt x="43" y="34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1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8"/>
                    </a:lnTo>
                    <a:lnTo>
                      <a:pt x="38" y="27"/>
                    </a:lnTo>
                    <a:lnTo>
                      <a:pt x="37" y="27"/>
                    </a:lnTo>
                    <a:lnTo>
                      <a:pt x="36" y="24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19"/>
                    </a:lnTo>
                    <a:lnTo>
                      <a:pt x="23" y="20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5" y="15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2" y="30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8" y="33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5" y="35"/>
                    </a:lnTo>
                    <a:lnTo>
                      <a:pt x="36" y="39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43" y="38"/>
                    </a:lnTo>
                    <a:lnTo>
                      <a:pt x="45" y="35"/>
                    </a:lnTo>
                    <a:lnTo>
                      <a:pt x="46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7" name="Freeform 1019"/>
              <p:cNvSpPr>
                <a:spLocks/>
              </p:cNvSpPr>
              <p:nvPr/>
            </p:nvSpPr>
            <p:spPr bwMode="auto">
              <a:xfrm>
                <a:off x="1935" y="110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8" name="Freeform 1020"/>
              <p:cNvSpPr>
                <a:spLocks/>
              </p:cNvSpPr>
              <p:nvPr/>
            </p:nvSpPr>
            <p:spPr bwMode="auto">
              <a:xfrm>
                <a:off x="1974" y="116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1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99" name="Freeform 1021"/>
              <p:cNvSpPr>
                <a:spLocks/>
              </p:cNvSpPr>
              <p:nvPr/>
            </p:nvSpPr>
            <p:spPr bwMode="auto">
              <a:xfrm>
                <a:off x="1939" y="11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000" name="Freeform 1022"/>
              <p:cNvSpPr>
                <a:spLocks/>
              </p:cNvSpPr>
              <p:nvPr/>
            </p:nvSpPr>
            <p:spPr bwMode="auto">
              <a:xfrm>
                <a:off x="1985" y="1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1298" name="Group 1023"/>
            <p:cNvGrpSpPr>
              <a:grpSpLocks/>
            </p:cNvGrpSpPr>
            <p:nvPr/>
          </p:nvGrpSpPr>
          <p:grpSpPr bwMode="auto">
            <a:xfrm>
              <a:off x="1530" y="460"/>
              <a:ext cx="481" cy="773"/>
              <a:chOff x="1530" y="460"/>
              <a:chExt cx="481" cy="773"/>
            </a:xfrm>
          </p:grpSpPr>
          <p:sp>
            <p:nvSpPr>
              <p:cNvPr id="21601" name="Freeform 1024"/>
              <p:cNvSpPr>
                <a:spLocks/>
              </p:cNvSpPr>
              <p:nvPr/>
            </p:nvSpPr>
            <p:spPr bwMode="auto">
              <a:xfrm>
                <a:off x="1990" y="115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02" name="Freeform 1025"/>
              <p:cNvSpPr>
                <a:spLocks/>
              </p:cNvSpPr>
              <p:nvPr/>
            </p:nvSpPr>
            <p:spPr bwMode="auto">
              <a:xfrm>
                <a:off x="1985" y="1152"/>
                <a:ext cx="6" cy="4"/>
              </a:xfrm>
              <a:custGeom>
                <a:avLst/>
                <a:gdLst>
                  <a:gd name="T0" fmla="*/ 0 w 6"/>
                  <a:gd name="T1" fmla="*/ 1 h 4"/>
                  <a:gd name="T2" fmla="*/ 1 w 6"/>
                  <a:gd name="T3" fmla="*/ 2 h 4"/>
                  <a:gd name="T4" fmla="*/ 3 w 6"/>
                  <a:gd name="T5" fmla="*/ 2 h 4"/>
                  <a:gd name="T6" fmla="*/ 3 w 6"/>
                  <a:gd name="T7" fmla="*/ 4 h 4"/>
                  <a:gd name="T8" fmla="*/ 4 w 6"/>
                  <a:gd name="T9" fmla="*/ 4 h 4"/>
                  <a:gd name="T10" fmla="*/ 5 w 6"/>
                  <a:gd name="T11" fmla="*/ 2 h 4"/>
                  <a:gd name="T12" fmla="*/ 6 w 6"/>
                  <a:gd name="T13" fmla="*/ 1 h 4"/>
                  <a:gd name="T14" fmla="*/ 5 w 6"/>
                  <a:gd name="T15" fmla="*/ 1 h 4"/>
                  <a:gd name="T16" fmla="*/ 3 w 6"/>
                  <a:gd name="T17" fmla="*/ 2 h 4"/>
                  <a:gd name="T18" fmla="*/ 3 w 6"/>
                  <a:gd name="T19" fmla="*/ 1 h 4"/>
                  <a:gd name="T20" fmla="*/ 3 w 6"/>
                  <a:gd name="T21" fmla="*/ 0 h 4"/>
                  <a:gd name="T22" fmla="*/ 1 w 6"/>
                  <a:gd name="T23" fmla="*/ 0 h 4"/>
                  <a:gd name="T24" fmla="*/ 0 w 6"/>
                  <a:gd name="T25" fmla="*/ 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03" name="Freeform 1026"/>
              <p:cNvSpPr>
                <a:spLocks/>
              </p:cNvSpPr>
              <p:nvPr/>
            </p:nvSpPr>
            <p:spPr bwMode="auto">
              <a:xfrm>
                <a:off x="1991" y="115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04" name="Freeform 1027"/>
              <p:cNvSpPr>
                <a:spLocks/>
              </p:cNvSpPr>
              <p:nvPr/>
            </p:nvSpPr>
            <p:spPr bwMode="auto">
              <a:xfrm>
                <a:off x="1988" y="1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05" name="Freeform 1028"/>
              <p:cNvSpPr>
                <a:spLocks/>
              </p:cNvSpPr>
              <p:nvPr/>
            </p:nvSpPr>
            <p:spPr bwMode="auto">
              <a:xfrm>
                <a:off x="1991" y="114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06" name="Freeform 1029"/>
              <p:cNvSpPr>
                <a:spLocks/>
              </p:cNvSpPr>
              <p:nvPr/>
            </p:nvSpPr>
            <p:spPr bwMode="auto">
              <a:xfrm>
                <a:off x="1973" y="1141"/>
                <a:ext cx="33" cy="33"/>
              </a:xfrm>
              <a:custGeom>
                <a:avLst/>
                <a:gdLst>
                  <a:gd name="T0" fmla="*/ 0 w 33"/>
                  <a:gd name="T1" fmla="*/ 6 h 33"/>
                  <a:gd name="T2" fmla="*/ 0 w 33"/>
                  <a:gd name="T3" fmla="*/ 11 h 33"/>
                  <a:gd name="T4" fmla="*/ 1 w 33"/>
                  <a:gd name="T5" fmla="*/ 15 h 33"/>
                  <a:gd name="T6" fmla="*/ 3 w 33"/>
                  <a:gd name="T7" fmla="*/ 15 h 33"/>
                  <a:gd name="T8" fmla="*/ 3 w 33"/>
                  <a:gd name="T9" fmla="*/ 17 h 33"/>
                  <a:gd name="T10" fmla="*/ 6 w 33"/>
                  <a:gd name="T11" fmla="*/ 18 h 33"/>
                  <a:gd name="T12" fmla="*/ 8 w 33"/>
                  <a:gd name="T13" fmla="*/ 18 h 33"/>
                  <a:gd name="T14" fmla="*/ 8 w 33"/>
                  <a:gd name="T15" fmla="*/ 20 h 33"/>
                  <a:gd name="T16" fmla="*/ 10 w 33"/>
                  <a:gd name="T17" fmla="*/ 20 h 33"/>
                  <a:gd name="T18" fmla="*/ 11 w 33"/>
                  <a:gd name="T19" fmla="*/ 20 h 33"/>
                  <a:gd name="T20" fmla="*/ 11 w 33"/>
                  <a:gd name="T21" fmla="*/ 23 h 33"/>
                  <a:gd name="T22" fmla="*/ 12 w 33"/>
                  <a:gd name="T23" fmla="*/ 23 h 33"/>
                  <a:gd name="T24" fmla="*/ 12 w 33"/>
                  <a:gd name="T25" fmla="*/ 25 h 33"/>
                  <a:gd name="T26" fmla="*/ 13 w 33"/>
                  <a:gd name="T27" fmla="*/ 26 h 33"/>
                  <a:gd name="T28" fmla="*/ 15 w 33"/>
                  <a:gd name="T29" fmla="*/ 26 h 33"/>
                  <a:gd name="T30" fmla="*/ 15 w 33"/>
                  <a:gd name="T31" fmla="*/ 27 h 33"/>
                  <a:gd name="T32" fmla="*/ 16 w 33"/>
                  <a:gd name="T33" fmla="*/ 28 h 33"/>
                  <a:gd name="T34" fmla="*/ 17 w 33"/>
                  <a:gd name="T35" fmla="*/ 28 h 33"/>
                  <a:gd name="T36" fmla="*/ 17 w 33"/>
                  <a:gd name="T37" fmla="*/ 30 h 33"/>
                  <a:gd name="T38" fmla="*/ 18 w 33"/>
                  <a:gd name="T39" fmla="*/ 31 h 33"/>
                  <a:gd name="T40" fmla="*/ 21 w 33"/>
                  <a:gd name="T41" fmla="*/ 31 h 33"/>
                  <a:gd name="T42" fmla="*/ 20 w 33"/>
                  <a:gd name="T43" fmla="*/ 32 h 33"/>
                  <a:gd name="T44" fmla="*/ 21 w 33"/>
                  <a:gd name="T45" fmla="*/ 32 h 33"/>
                  <a:gd name="T46" fmla="*/ 21 w 33"/>
                  <a:gd name="T47" fmla="*/ 33 h 33"/>
                  <a:gd name="T48" fmla="*/ 22 w 33"/>
                  <a:gd name="T49" fmla="*/ 33 h 33"/>
                  <a:gd name="T50" fmla="*/ 23 w 33"/>
                  <a:gd name="T51" fmla="*/ 31 h 33"/>
                  <a:gd name="T52" fmla="*/ 26 w 33"/>
                  <a:gd name="T53" fmla="*/ 30 h 33"/>
                  <a:gd name="T54" fmla="*/ 32 w 33"/>
                  <a:gd name="T55" fmla="*/ 28 h 33"/>
                  <a:gd name="T56" fmla="*/ 33 w 33"/>
                  <a:gd name="T57" fmla="*/ 28 h 33"/>
                  <a:gd name="T58" fmla="*/ 31 w 33"/>
                  <a:gd name="T59" fmla="*/ 26 h 33"/>
                  <a:gd name="T60" fmla="*/ 29 w 33"/>
                  <a:gd name="T61" fmla="*/ 26 h 33"/>
                  <a:gd name="T62" fmla="*/ 31 w 33"/>
                  <a:gd name="T63" fmla="*/ 27 h 33"/>
                  <a:gd name="T64" fmla="*/ 31 w 33"/>
                  <a:gd name="T65" fmla="*/ 28 h 33"/>
                  <a:gd name="T66" fmla="*/ 29 w 33"/>
                  <a:gd name="T67" fmla="*/ 27 h 33"/>
                  <a:gd name="T68" fmla="*/ 28 w 33"/>
                  <a:gd name="T69" fmla="*/ 26 h 33"/>
                  <a:gd name="T70" fmla="*/ 27 w 33"/>
                  <a:gd name="T71" fmla="*/ 27 h 33"/>
                  <a:gd name="T72" fmla="*/ 27 w 33"/>
                  <a:gd name="T73" fmla="*/ 25 h 33"/>
                  <a:gd name="T74" fmla="*/ 27 w 33"/>
                  <a:gd name="T75" fmla="*/ 23 h 33"/>
                  <a:gd name="T76" fmla="*/ 26 w 33"/>
                  <a:gd name="T77" fmla="*/ 21 h 33"/>
                  <a:gd name="T78" fmla="*/ 23 w 33"/>
                  <a:gd name="T79" fmla="*/ 20 h 33"/>
                  <a:gd name="T80" fmla="*/ 22 w 33"/>
                  <a:gd name="T81" fmla="*/ 18 h 33"/>
                  <a:gd name="T82" fmla="*/ 23 w 33"/>
                  <a:gd name="T83" fmla="*/ 17 h 33"/>
                  <a:gd name="T84" fmla="*/ 22 w 33"/>
                  <a:gd name="T85" fmla="*/ 16 h 33"/>
                  <a:gd name="T86" fmla="*/ 21 w 33"/>
                  <a:gd name="T87" fmla="*/ 16 h 33"/>
                  <a:gd name="T88" fmla="*/ 21 w 33"/>
                  <a:gd name="T89" fmla="*/ 13 h 33"/>
                  <a:gd name="T90" fmla="*/ 21 w 33"/>
                  <a:gd name="T91" fmla="*/ 11 h 33"/>
                  <a:gd name="T92" fmla="*/ 20 w 33"/>
                  <a:gd name="T93" fmla="*/ 11 h 33"/>
                  <a:gd name="T94" fmla="*/ 18 w 33"/>
                  <a:gd name="T95" fmla="*/ 10 h 33"/>
                  <a:gd name="T96" fmla="*/ 20 w 33"/>
                  <a:gd name="T97" fmla="*/ 8 h 33"/>
                  <a:gd name="T98" fmla="*/ 20 w 33"/>
                  <a:gd name="T99" fmla="*/ 7 h 33"/>
                  <a:gd name="T100" fmla="*/ 18 w 33"/>
                  <a:gd name="T101" fmla="*/ 6 h 33"/>
                  <a:gd name="T102" fmla="*/ 17 w 33"/>
                  <a:gd name="T103" fmla="*/ 7 h 33"/>
                  <a:gd name="T104" fmla="*/ 16 w 33"/>
                  <a:gd name="T105" fmla="*/ 6 h 33"/>
                  <a:gd name="T106" fmla="*/ 15 w 33"/>
                  <a:gd name="T107" fmla="*/ 5 h 33"/>
                  <a:gd name="T108" fmla="*/ 13 w 33"/>
                  <a:gd name="T109" fmla="*/ 5 h 33"/>
                  <a:gd name="T110" fmla="*/ 12 w 33"/>
                  <a:gd name="T111" fmla="*/ 3 h 33"/>
                  <a:gd name="T112" fmla="*/ 11 w 33"/>
                  <a:gd name="T113" fmla="*/ 2 h 33"/>
                  <a:gd name="T114" fmla="*/ 10 w 33"/>
                  <a:gd name="T115" fmla="*/ 1 h 33"/>
                  <a:gd name="T116" fmla="*/ 7 w 33"/>
                  <a:gd name="T117" fmla="*/ 0 h 33"/>
                  <a:gd name="T118" fmla="*/ 3 w 33"/>
                  <a:gd name="T119" fmla="*/ 0 h 33"/>
                  <a:gd name="T120" fmla="*/ 1 w 33"/>
                  <a:gd name="T121" fmla="*/ 2 h 33"/>
                  <a:gd name="T122" fmla="*/ 0 w 33"/>
                  <a:gd name="T123" fmla="*/ 6 h 3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3" h="33">
                    <a:moveTo>
                      <a:pt x="0" y="6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0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1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29" y="27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6" y="21"/>
                    </a:lnTo>
                    <a:lnTo>
                      <a:pt x="23" y="20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07" name="Freeform 1030"/>
              <p:cNvSpPr>
                <a:spLocks/>
              </p:cNvSpPr>
              <p:nvPr/>
            </p:nvSpPr>
            <p:spPr bwMode="auto">
              <a:xfrm>
                <a:off x="1966" y="111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08" name="Freeform 1031"/>
              <p:cNvSpPr>
                <a:spLocks/>
              </p:cNvSpPr>
              <p:nvPr/>
            </p:nvSpPr>
            <p:spPr bwMode="auto">
              <a:xfrm>
                <a:off x="1970" y="111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09" name="Freeform 1032"/>
              <p:cNvSpPr>
                <a:spLocks/>
              </p:cNvSpPr>
              <p:nvPr/>
            </p:nvSpPr>
            <p:spPr bwMode="auto">
              <a:xfrm>
                <a:off x="1961" y="1101"/>
                <a:ext cx="30" cy="26"/>
              </a:xfrm>
              <a:custGeom>
                <a:avLst/>
                <a:gdLst>
                  <a:gd name="T0" fmla="*/ 30 w 30"/>
                  <a:gd name="T1" fmla="*/ 17 h 26"/>
                  <a:gd name="T2" fmla="*/ 28 w 30"/>
                  <a:gd name="T3" fmla="*/ 17 h 26"/>
                  <a:gd name="T4" fmla="*/ 28 w 30"/>
                  <a:gd name="T5" fmla="*/ 17 h 26"/>
                  <a:gd name="T6" fmla="*/ 25 w 30"/>
                  <a:gd name="T7" fmla="*/ 16 h 26"/>
                  <a:gd name="T8" fmla="*/ 27 w 30"/>
                  <a:gd name="T9" fmla="*/ 14 h 26"/>
                  <a:gd name="T10" fmla="*/ 24 w 30"/>
                  <a:gd name="T11" fmla="*/ 14 h 26"/>
                  <a:gd name="T12" fmla="*/ 23 w 30"/>
                  <a:gd name="T13" fmla="*/ 11 h 26"/>
                  <a:gd name="T14" fmla="*/ 20 w 30"/>
                  <a:gd name="T15" fmla="*/ 11 h 26"/>
                  <a:gd name="T16" fmla="*/ 19 w 30"/>
                  <a:gd name="T17" fmla="*/ 11 h 26"/>
                  <a:gd name="T18" fmla="*/ 17 w 30"/>
                  <a:gd name="T19" fmla="*/ 12 h 26"/>
                  <a:gd name="T20" fmla="*/ 19 w 30"/>
                  <a:gd name="T21" fmla="*/ 10 h 26"/>
                  <a:gd name="T22" fmla="*/ 14 w 30"/>
                  <a:gd name="T23" fmla="*/ 7 h 26"/>
                  <a:gd name="T24" fmla="*/ 13 w 30"/>
                  <a:gd name="T25" fmla="*/ 9 h 26"/>
                  <a:gd name="T26" fmla="*/ 13 w 30"/>
                  <a:gd name="T27" fmla="*/ 7 h 26"/>
                  <a:gd name="T28" fmla="*/ 12 w 30"/>
                  <a:gd name="T29" fmla="*/ 9 h 26"/>
                  <a:gd name="T30" fmla="*/ 13 w 30"/>
                  <a:gd name="T31" fmla="*/ 6 h 26"/>
                  <a:gd name="T32" fmla="*/ 12 w 30"/>
                  <a:gd name="T33" fmla="*/ 5 h 26"/>
                  <a:gd name="T34" fmla="*/ 10 w 30"/>
                  <a:gd name="T35" fmla="*/ 2 h 26"/>
                  <a:gd name="T36" fmla="*/ 9 w 30"/>
                  <a:gd name="T37" fmla="*/ 1 h 26"/>
                  <a:gd name="T38" fmla="*/ 8 w 30"/>
                  <a:gd name="T39" fmla="*/ 1 h 26"/>
                  <a:gd name="T40" fmla="*/ 8 w 30"/>
                  <a:gd name="T41" fmla="*/ 4 h 26"/>
                  <a:gd name="T42" fmla="*/ 9 w 30"/>
                  <a:gd name="T43" fmla="*/ 6 h 26"/>
                  <a:gd name="T44" fmla="*/ 8 w 30"/>
                  <a:gd name="T45" fmla="*/ 5 h 26"/>
                  <a:gd name="T46" fmla="*/ 7 w 30"/>
                  <a:gd name="T47" fmla="*/ 2 h 26"/>
                  <a:gd name="T48" fmla="*/ 4 w 30"/>
                  <a:gd name="T49" fmla="*/ 2 h 26"/>
                  <a:gd name="T50" fmla="*/ 4 w 30"/>
                  <a:gd name="T51" fmla="*/ 2 h 26"/>
                  <a:gd name="T52" fmla="*/ 4 w 30"/>
                  <a:gd name="T53" fmla="*/ 2 h 26"/>
                  <a:gd name="T54" fmla="*/ 3 w 30"/>
                  <a:gd name="T55" fmla="*/ 4 h 26"/>
                  <a:gd name="T56" fmla="*/ 3 w 30"/>
                  <a:gd name="T57" fmla="*/ 4 h 26"/>
                  <a:gd name="T58" fmla="*/ 2 w 30"/>
                  <a:gd name="T59" fmla="*/ 5 h 26"/>
                  <a:gd name="T60" fmla="*/ 0 w 30"/>
                  <a:gd name="T61" fmla="*/ 7 h 26"/>
                  <a:gd name="T62" fmla="*/ 0 w 30"/>
                  <a:gd name="T63" fmla="*/ 10 h 26"/>
                  <a:gd name="T64" fmla="*/ 2 w 30"/>
                  <a:gd name="T65" fmla="*/ 7 h 26"/>
                  <a:gd name="T66" fmla="*/ 2 w 30"/>
                  <a:gd name="T67" fmla="*/ 10 h 26"/>
                  <a:gd name="T68" fmla="*/ 3 w 30"/>
                  <a:gd name="T69" fmla="*/ 7 h 26"/>
                  <a:gd name="T70" fmla="*/ 4 w 30"/>
                  <a:gd name="T71" fmla="*/ 5 h 26"/>
                  <a:gd name="T72" fmla="*/ 4 w 30"/>
                  <a:gd name="T73" fmla="*/ 10 h 26"/>
                  <a:gd name="T74" fmla="*/ 3 w 30"/>
                  <a:gd name="T75" fmla="*/ 12 h 26"/>
                  <a:gd name="T76" fmla="*/ 5 w 30"/>
                  <a:gd name="T77" fmla="*/ 14 h 26"/>
                  <a:gd name="T78" fmla="*/ 5 w 30"/>
                  <a:gd name="T79" fmla="*/ 14 h 26"/>
                  <a:gd name="T80" fmla="*/ 4 w 30"/>
                  <a:gd name="T81" fmla="*/ 16 h 26"/>
                  <a:gd name="T82" fmla="*/ 5 w 30"/>
                  <a:gd name="T83" fmla="*/ 15 h 26"/>
                  <a:gd name="T84" fmla="*/ 7 w 30"/>
                  <a:gd name="T85" fmla="*/ 14 h 26"/>
                  <a:gd name="T86" fmla="*/ 9 w 30"/>
                  <a:gd name="T87" fmla="*/ 12 h 26"/>
                  <a:gd name="T88" fmla="*/ 10 w 30"/>
                  <a:gd name="T89" fmla="*/ 15 h 26"/>
                  <a:gd name="T90" fmla="*/ 10 w 30"/>
                  <a:gd name="T91" fmla="*/ 16 h 26"/>
                  <a:gd name="T92" fmla="*/ 10 w 30"/>
                  <a:gd name="T93" fmla="*/ 19 h 26"/>
                  <a:gd name="T94" fmla="*/ 10 w 30"/>
                  <a:gd name="T95" fmla="*/ 20 h 26"/>
                  <a:gd name="T96" fmla="*/ 13 w 30"/>
                  <a:gd name="T97" fmla="*/ 20 h 26"/>
                  <a:gd name="T98" fmla="*/ 14 w 30"/>
                  <a:gd name="T99" fmla="*/ 21 h 26"/>
                  <a:gd name="T100" fmla="*/ 15 w 30"/>
                  <a:gd name="T101" fmla="*/ 22 h 26"/>
                  <a:gd name="T102" fmla="*/ 18 w 30"/>
                  <a:gd name="T103" fmla="*/ 22 h 26"/>
                  <a:gd name="T104" fmla="*/ 19 w 30"/>
                  <a:gd name="T105" fmla="*/ 24 h 26"/>
                  <a:gd name="T106" fmla="*/ 22 w 30"/>
                  <a:gd name="T107" fmla="*/ 22 h 26"/>
                  <a:gd name="T108" fmla="*/ 24 w 30"/>
                  <a:gd name="T109" fmla="*/ 26 h 26"/>
                  <a:gd name="T110" fmla="*/ 28 w 30"/>
                  <a:gd name="T111" fmla="*/ 21 h 26"/>
                  <a:gd name="T112" fmla="*/ 30 w 30"/>
                  <a:gd name="T113" fmla="*/ 16 h 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" h="26">
                    <a:moveTo>
                      <a:pt x="30" y="16"/>
                    </a:moveTo>
                    <a:lnTo>
                      <a:pt x="30" y="17"/>
                    </a:lnTo>
                    <a:lnTo>
                      <a:pt x="29" y="19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4" y="26"/>
                    </a:lnTo>
                    <a:lnTo>
                      <a:pt x="24" y="25"/>
                    </a:lnTo>
                    <a:lnTo>
                      <a:pt x="28" y="21"/>
                    </a:lnTo>
                    <a:lnTo>
                      <a:pt x="29" y="19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10" name="Freeform 1033"/>
              <p:cNvSpPr>
                <a:spLocks/>
              </p:cNvSpPr>
              <p:nvPr/>
            </p:nvSpPr>
            <p:spPr bwMode="auto">
              <a:xfrm>
                <a:off x="1968" y="11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11" name="Freeform 1034"/>
              <p:cNvSpPr>
                <a:spLocks/>
              </p:cNvSpPr>
              <p:nvPr/>
            </p:nvSpPr>
            <p:spPr bwMode="auto">
              <a:xfrm>
                <a:off x="1989" y="11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12" name="Rectangle 1035"/>
              <p:cNvSpPr>
                <a:spLocks noChangeArrowheads="1"/>
              </p:cNvSpPr>
              <p:nvPr/>
            </p:nvSpPr>
            <p:spPr bwMode="auto">
              <a:xfrm>
                <a:off x="1968" y="1118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613" name="Freeform 1036"/>
              <p:cNvSpPr>
                <a:spLocks/>
              </p:cNvSpPr>
              <p:nvPr/>
            </p:nvSpPr>
            <p:spPr bwMode="auto">
              <a:xfrm>
                <a:off x="1997" y="113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14" name="Freeform 1037"/>
              <p:cNvSpPr>
                <a:spLocks/>
              </p:cNvSpPr>
              <p:nvPr/>
            </p:nvSpPr>
            <p:spPr bwMode="auto">
              <a:xfrm>
                <a:off x="2001" y="112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15" name="Freeform 1038"/>
              <p:cNvSpPr>
                <a:spLocks/>
              </p:cNvSpPr>
              <p:nvPr/>
            </p:nvSpPr>
            <p:spPr bwMode="auto">
              <a:xfrm>
                <a:off x="1997" y="112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4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3 w 4"/>
                  <a:gd name="T13" fmla="*/ 0 h 2"/>
                  <a:gd name="T14" fmla="*/ 2 w 4"/>
                  <a:gd name="T15" fmla="*/ 0 h 2"/>
                  <a:gd name="T16" fmla="*/ 2 w 4"/>
                  <a:gd name="T17" fmla="*/ 1 h 2"/>
                  <a:gd name="T18" fmla="*/ 0 w 4"/>
                  <a:gd name="T19" fmla="*/ 2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16" name="Freeform 1039"/>
              <p:cNvSpPr>
                <a:spLocks/>
              </p:cNvSpPr>
              <p:nvPr/>
            </p:nvSpPr>
            <p:spPr bwMode="auto">
              <a:xfrm>
                <a:off x="2002" y="112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17" name="Freeform 1040"/>
              <p:cNvSpPr>
                <a:spLocks/>
              </p:cNvSpPr>
              <p:nvPr/>
            </p:nvSpPr>
            <p:spPr bwMode="auto">
              <a:xfrm>
                <a:off x="2000" y="112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18" name="Freeform 1041"/>
              <p:cNvSpPr>
                <a:spLocks/>
              </p:cNvSpPr>
              <p:nvPr/>
            </p:nvSpPr>
            <p:spPr bwMode="auto">
              <a:xfrm>
                <a:off x="2002" y="112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19" name="Freeform 1042"/>
              <p:cNvSpPr>
                <a:spLocks/>
              </p:cNvSpPr>
              <p:nvPr/>
            </p:nvSpPr>
            <p:spPr bwMode="auto">
              <a:xfrm>
                <a:off x="1989" y="1120"/>
                <a:ext cx="22" cy="23"/>
              </a:xfrm>
              <a:custGeom>
                <a:avLst/>
                <a:gdLst>
                  <a:gd name="T0" fmla="*/ 0 w 22"/>
                  <a:gd name="T1" fmla="*/ 6 h 23"/>
                  <a:gd name="T2" fmla="*/ 0 w 22"/>
                  <a:gd name="T3" fmla="*/ 11 h 23"/>
                  <a:gd name="T4" fmla="*/ 0 w 22"/>
                  <a:gd name="T5" fmla="*/ 13 h 23"/>
                  <a:gd name="T6" fmla="*/ 2 w 22"/>
                  <a:gd name="T7" fmla="*/ 13 h 23"/>
                  <a:gd name="T8" fmla="*/ 2 w 22"/>
                  <a:gd name="T9" fmla="*/ 14 h 23"/>
                  <a:gd name="T10" fmla="*/ 4 w 22"/>
                  <a:gd name="T11" fmla="*/ 14 h 23"/>
                  <a:gd name="T12" fmla="*/ 6 w 22"/>
                  <a:gd name="T13" fmla="*/ 14 h 23"/>
                  <a:gd name="T14" fmla="*/ 6 w 22"/>
                  <a:gd name="T15" fmla="*/ 16 h 23"/>
                  <a:gd name="T16" fmla="*/ 7 w 22"/>
                  <a:gd name="T17" fmla="*/ 14 h 23"/>
                  <a:gd name="T18" fmla="*/ 6 w 22"/>
                  <a:gd name="T19" fmla="*/ 17 h 23"/>
                  <a:gd name="T20" fmla="*/ 7 w 22"/>
                  <a:gd name="T21" fmla="*/ 18 h 23"/>
                  <a:gd name="T22" fmla="*/ 8 w 22"/>
                  <a:gd name="T23" fmla="*/ 19 h 23"/>
                  <a:gd name="T24" fmla="*/ 10 w 22"/>
                  <a:gd name="T25" fmla="*/ 19 h 23"/>
                  <a:gd name="T26" fmla="*/ 10 w 22"/>
                  <a:gd name="T27" fmla="*/ 21 h 23"/>
                  <a:gd name="T28" fmla="*/ 11 w 22"/>
                  <a:gd name="T29" fmla="*/ 22 h 23"/>
                  <a:gd name="T30" fmla="*/ 13 w 22"/>
                  <a:gd name="T31" fmla="*/ 21 h 23"/>
                  <a:gd name="T32" fmla="*/ 12 w 22"/>
                  <a:gd name="T33" fmla="*/ 22 h 23"/>
                  <a:gd name="T34" fmla="*/ 13 w 22"/>
                  <a:gd name="T35" fmla="*/ 23 h 23"/>
                  <a:gd name="T36" fmla="*/ 13 w 22"/>
                  <a:gd name="T37" fmla="*/ 22 h 23"/>
                  <a:gd name="T38" fmla="*/ 15 w 22"/>
                  <a:gd name="T39" fmla="*/ 21 h 23"/>
                  <a:gd name="T40" fmla="*/ 17 w 22"/>
                  <a:gd name="T41" fmla="*/ 18 h 23"/>
                  <a:gd name="T42" fmla="*/ 21 w 22"/>
                  <a:gd name="T43" fmla="*/ 14 h 23"/>
                  <a:gd name="T44" fmla="*/ 22 w 22"/>
                  <a:gd name="T45" fmla="*/ 14 h 23"/>
                  <a:gd name="T46" fmla="*/ 21 w 22"/>
                  <a:gd name="T47" fmla="*/ 13 h 23"/>
                  <a:gd name="T48" fmla="*/ 20 w 22"/>
                  <a:gd name="T49" fmla="*/ 14 h 23"/>
                  <a:gd name="T50" fmla="*/ 21 w 22"/>
                  <a:gd name="T51" fmla="*/ 14 h 23"/>
                  <a:gd name="T52" fmla="*/ 21 w 22"/>
                  <a:gd name="T53" fmla="*/ 16 h 23"/>
                  <a:gd name="T54" fmla="*/ 20 w 22"/>
                  <a:gd name="T55" fmla="*/ 14 h 23"/>
                  <a:gd name="T56" fmla="*/ 18 w 22"/>
                  <a:gd name="T57" fmla="*/ 16 h 23"/>
                  <a:gd name="T58" fmla="*/ 18 w 22"/>
                  <a:gd name="T59" fmla="*/ 12 h 23"/>
                  <a:gd name="T60" fmla="*/ 17 w 22"/>
                  <a:gd name="T61" fmla="*/ 11 h 23"/>
                  <a:gd name="T62" fmla="*/ 16 w 22"/>
                  <a:gd name="T63" fmla="*/ 11 h 23"/>
                  <a:gd name="T64" fmla="*/ 16 w 22"/>
                  <a:gd name="T65" fmla="*/ 10 h 23"/>
                  <a:gd name="T66" fmla="*/ 16 w 22"/>
                  <a:gd name="T67" fmla="*/ 8 h 23"/>
                  <a:gd name="T68" fmla="*/ 15 w 22"/>
                  <a:gd name="T69" fmla="*/ 8 h 23"/>
                  <a:gd name="T70" fmla="*/ 15 w 22"/>
                  <a:gd name="T71" fmla="*/ 5 h 23"/>
                  <a:gd name="T72" fmla="*/ 15 w 22"/>
                  <a:gd name="T73" fmla="*/ 3 h 23"/>
                  <a:gd name="T74" fmla="*/ 13 w 22"/>
                  <a:gd name="T75" fmla="*/ 5 h 23"/>
                  <a:gd name="T76" fmla="*/ 13 w 22"/>
                  <a:gd name="T77" fmla="*/ 3 h 23"/>
                  <a:gd name="T78" fmla="*/ 15 w 22"/>
                  <a:gd name="T79" fmla="*/ 3 h 23"/>
                  <a:gd name="T80" fmla="*/ 15 w 22"/>
                  <a:gd name="T81" fmla="*/ 2 h 23"/>
                  <a:gd name="T82" fmla="*/ 15 w 22"/>
                  <a:gd name="T83" fmla="*/ 1 h 23"/>
                  <a:gd name="T84" fmla="*/ 13 w 22"/>
                  <a:gd name="T85" fmla="*/ 1 h 23"/>
                  <a:gd name="T86" fmla="*/ 12 w 22"/>
                  <a:gd name="T87" fmla="*/ 2 h 23"/>
                  <a:gd name="T88" fmla="*/ 12 w 22"/>
                  <a:gd name="T89" fmla="*/ 1 h 23"/>
                  <a:gd name="T90" fmla="*/ 11 w 22"/>
                  <a:gd name="T91" fmla="*/ 1 h 23"/>
                  <a:gd name="T92" fmla="*/ 10 w 22"/>
                  <a:gd name="T93" fmla="*/ 1 h 23"/>
                  <a:gd name="T94" fmla="*/ 10 w 22"/>
                  <a:gd name="T95" fmla="*/ 0 h 23"/>
                  <a:gd name="T96" fmla="*/ 8 w 22"/>
                  <a:gd name="T97" fmla="*/ 0 h 23"/>
                  <a:gd name="T98" fmla="*/ 6 w 22"/>
                  <a:gd name="T99" fmla="*/ 0 h 23"/>
                  <a:gd name="T100" fmla="*/ 4 w 22"/>
                  <a:gd name="T101" fmla="*/ 0 h 23"/>
                  <a:gd name="T102" fmla="*/ 2 w 22"/>
                  <a:gd name="T103" fmla="*/ 3 h 23"/>
                  <a:gd name="T104" fmla="*/ 0 w 22"/>
                  <a:gd name="T105" fmla="*/ 6 h 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" h="23">
                    <a:moveTo>
                      <a:pt x="0" y="6"/>
                    </a:move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11" y="22"/>
                    </a:lnTo>
                    <a:lnTo>
                      <a:pt x="13" y="21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7" y="18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0" name="Freeform 1043"/>
              <p:cNvSpPr>
                <a:spLocks/>
              </p:cNvSpPr>
              <p:nvPr/>
            </p:nvSpPr>
            <p:spPr bwMode="auto">
              <a:xfrm>
                <a:off x="1842" y="595"/>
                <a:ext cx="1" cy="11"/>
              </a:xfrm>
              <a:custGeom>
                <a:avLst/>
                <a:gdLst>
                  <a:gd name="T0" fmla="*/ 1 w 1"/>
                  <a:gd name="T1" fmla="*/ 0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11 h 11"/>
                  <a:gd name="T8" fmla="*/ 0 w 1"/>
                  <a:gd name="T9" fmla="*/ 8 h 11"/>
                  <a:gd name="T10" fmla="*/ 1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1" name="Freeform 1044"/>
              <p:cNvSpPr>
                <a:spLocks/>
              </p:cNvSpPr>
              <p:nvPr/>
            </p:nvSpPr>
            <p:spPr bwMode="auto">
              <a:xfrm>
                <a:off x="1842" y="613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1 w 3"/>
                  <a:gd name="T5" fmla="*/ 6 h 7"/>
                  <a:gd name="T6" fmla="*/ 1 w 3"/>
                  <a:gd name="T7" fmla="*/ 7 h 7"/>
                  <a:gd name="T8" fmla="*/ 0 w 3"/>
                  <a:gd name="T9" fmla="*/ 6 h 7"/>
                  <a:gd name="T10" fmla="*/ 3 w 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2" name="Freeform 1045"/>
              <p:cNvSpPr>
                <a:spLocks/>
              </p:cNvSpPr>
              <p:nvPr/>
            </p:nvSpPr>
            <p:spPr bwMode="auto">
              <a:xfrm>
                <a:off x="1857" y="601"/>
                <a:ext cx="1" cy="5"/>
              </a:xfrm>
              <a:custGeom>
                <a:avLst/>
                <a:gdLst>
                  <a:gd name="T0" fmla="*/ 1 w 1"/>
                  <a:gd name="T1" fmla="*/ 2 h 5"/>
                  <a:gd name="T2" fmla="*/ 0 w 1"/>
                  <a:gd name="T3" fmla="*/ 5 h 5"/>
                  <a:gd name="T4" fmla="*/ 0 w 1"/>
                  <a:gd name="T5" fmla="*/ 0 h 5"/>
                  <a:gd name="T6" fmla="*/ 1 w 1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2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3" name="Freeform 1046"/>
              <p:cNvSpPr>
                <a:spLocks/>
              </p:cNvSpPr>
              <p:nvPr/>
            </p:nvSpPr>
            <p:spPr bwMode="auto">
              <a:xfrm>
                <a:off x="1823" y="500"/>
                <a:ext cx="82" cy="331"/>
              </a:xfrm>
              <a:custGeom>
                <a:avLst/>
                <a:gdLst>
                  <a:gd name="T0" fmla="*/ 13 w 82"/>
                  <a:gd name="T1" fmla="*/ 326 h 331"/>
                  <a:gd name="T2" fmla="*/ 12 w 82"/>
                  <a:gd name="T3" fmla="*/ 311 h 331"/>
                  <a:gd name="T4" fmla="*/ 13 w 82"/>
                  <a:gd name="T5" fmla="*/ 303 h 331"/>
                  <a:gd name="T6" fmla="*/ 12 w 82"/>
                  <a:gd name="T7" fmla="*/ 292 h 331"/>
                  <a:gd name="T8" fmla="*/ 12 w 82"/>
                  <a:gd name="T9" fmla="*/ 269 h 331"/>
                  <a:gd name="T10" fmla="*/ 14 w 82"/>
                  <a:gd name="T11" fmla="*/ 264 h 331"/>
                  <a:gd name="T12" fmla="*/ 14 w 82"/>
                  <a:gd name="T13" fmla="*/ 223 h 331"/>
                  <a:gd name="T14" fmla="*/ 17 w 82"/>
                  <a:gd name="T15" fmla="*/ 197 h 331"/>
                  <a:gd name="T16" fmla="*/ 18 w 82"/>
                  <a:gd name="T17" fmla="*/ 176 h 331"/>
                  <a:gd name="T18" fmla="*/ 19 w 82"/>
                  <a:gd name="T19" fmla="*/ 170 h 331"/>
                  <a:gd name="T20" fmla="*/ 20 w 82"/>
                  <a:gd name="T21" fmla="*/ 176 h 331"/>
                  <a:gd name="T22" fmla="*/ 27 w 82"/>
                  <a:gd name="T23" fmla="*/ 124 h 331"/>
                  <a:gd name="T24" fmla="*/ 27 w 82"/>
                  <a:gd name="T25" fmla="*/ 120 h 331"/>
                  <a:gd name="T26" fmla="*/ 29 w 82"/>
                  <a:gd name="T27" fmla="*/ 116 h 331"/>
                  <a:gd name="T28" fmla="*/ 28 w 82"/>
                  <a:gd name="T29" fmla="*/ 119 h 331"/>
                  <a:gd name="T30" fmla="*/ 28 w 82"/>
                  <a:gd name="T31" fmla="*/ 113 h 331"/>
                  <a:gd name="T32" fmla="*/ 30 w 82"/>
                  <a:gd name="T33" fmla="*/ 103 h 331"/>
                  <a:gd name="T34" fmla="*/ 32 w 82"/>
                  <a:gd name="T35" fmla="*/ 103 h 331"/>
                  <a:gd name="T36" fmla="*/ 40 w 82"/>
                  <a:gd name="T37" fmla="*/ 75 h 331"/>
                  <a:gd name="T38" fmla="*/ 49 w 82"/>
                  <a:gd name="T39" fmla="*/ 57 h 331"/>
                  <a:gd name="T40" fmla="*/ 51 w 82"/>
                  <a:gd name="T41" fmla="*/ 53 h 331"/>
                  <a:gd name="T42" fmla="*/ 59 w 82"/>
                  <a:gd name="T43" fmla="*/ 42 h 331"/>
                  <a:gd name="T44" fmla="*/ 50 w 82"/>
                  <a:gd name="T45" fmla="*/ 53 h 331"/>
                  <a:gd name="T46" fmla="*/ 41 w 82"/>
                  <a:gd name="T47" fmla="*/ 67 h 331"/>
                  <a:gd name="T48" fmla="*/ 46 w 82"/>
                  <a:gd name="T49" fmla="*/ 55 h 331"/>
                  <a:gd name="T50" fmla="*/ 63 w 82"/>
                  <a:gd name="T51" fmla="*/ 33 h 331"/>
                  <a:gd name="T52" fmla="*/ 71 w 82"/>
                  <a:gd name="T53" fmla="*/ 18 h 331"/>
                  <a:gd name="T54" fmla="*/ 79 w 82"/>
                  <a:gd name="T55" fmla="*/ 8 h 331"/>
                  <a:gd name="T56" fmla="*/ 69 w 82"/>
                  <a:gd name="T57" fmla="*/ 19 h 331"/>
                  <a:gd name="T58" fmla="*/ 74 w 82"/>
                  <a:gd name="T59" fmla="*/ 12 h 331"/>
                  <a:gd name="T60" fmla="*/ 78 w 82"/>
                  <a:gd name="T61" fmla="*/ 6 h 331"/>
                  <a:gd name="T62" fmla="*/ 78 w 82"/>
                  <a:gd name="T63" fmla="*/ 3 h 331"/>
                  <a:gd name="T64" fmla="*/ 69 w 82"/>
                  <a:gd name="T65" fmla="*/ 11 h 331"/>
                  <a:gd name="T66" fmla="*/ 61 w 82"/>
                  <a:gd name="T67" fmla="*/ 17 h 331"/>
                  <a:gd name="T68" fmla="*/ 66 w 82"/>
                  <a:gd name="T69" fmla="*/ 13 h 331"/>
                  <a:gd name="T70" fmla="*/ 59 w 82"/>
                  <a:gd name="T71" fmla="*/ 23 h 331"/>
                  <a:gd name="T72" fmla="*/ 55 w 82"/>
                  <a:gd name="T73" fmla="*/ 29 h 331"/>
                  <a:gd name="T74" fmla="*/ 56 w 82"/>
                  <a:gd name="T75" fmla="*/ 31 h 331"/>
                  <a:gd name="T76" fmla="*/ 70 w 82"/>
                  <a:gd name="T77" fmla="*/ 13 h 331"/>
                  <a:gd name="T78" fmla="*/ 71 w 82"/>
                  <a:gd name="T79" fmla="*/ 14 h 331"/>
                  <a:gd name="T80" fmla="*/ 51 w 82"/>
                  <a:gd name="T81" fmla="*/ 39 h 331"/>
                  <a:gd name="T82" fmla="*/ 48 w 82"/>
                  <a:gd name="T83" fmla="*/ 39 h 331"/>
                  <a:gd name="T84" fmla="*/ 34 w 82"/>
                  <a:gd name="T85" fmla="*/ 60 h 331"/>
                  <a:gd name="T86" fmla="*/ 29 w 82"/>
                  <a:gd name="T87" fmla="*/ 74 h 331"/>
                  <a:gd name="T88" fmla="*/ 25 w 82"/>
                  <a:gd name="T89" fmla="*/ 82 h 331"/>
                  <a:gd name="T90" fmla="*/ 23 w 82"/>
                  <a:gd name="T91" fmla="*/ 82 h 331"/>
                  <a:gd name="T92" fmla="*/ 22 w 82"/>
                  <a:gd name="T93" fmla="*/ 95 h 331"/>
                  <a:gd name="T94" fmla="*/ 25 w 82"/>
                  <a:gd name="T95" fmla="*/ 83 h 331"/>
                  <a:gd name="T96" fmla="*/ 25 w 82"/>
                  <a:gd name="T97" fmla="*/ 90 h 331"/>
                  <a:gd name="T98" fmla="*/ 23 w 82"/>
                  <a:gd name="T99" fmla="*/ 109 h 331"/>
                  <a:gd name="T100" fmla="*/ 19 w 82"/>
                  <a:gd name="T101" fmla="*/ 129 h 331"/>
                  <a:gd name="T102" fmla="*/ 17 w 82"/>
                  <a:gd name="T103" fmla="*/ 131 h 331"/>
                  <a:gd name="T104" fmla="*/ 12 w 82"/>
                  <a:gd name="T105" fmla="*/ 154 h 331"/>
                  <a:gd name="T106" fmla="*/ 10 w 82"/>
                  <a:gd name="T107" fmla="*/ 157 h 331"/>
                  <a:gd name="T108" fmla="*/ 8 w 82"/>
                  <a:gd name="T109" fmla="*/ 169 h 331"/>
                  <a:gd name="T110" fmla="*/ 5 w 82"/>
                  <a:gd name="T111" fmla="*/ 198 h 331"/>
                  <a:gd name="T112" fmla="*/ 3 w 82"/>
                  <a:gd name="T113" fmla="*/ 213 h 331"/>
                  <a:gd name="T114" fmla="*/ 3 w 82"/>
                  <a:gd name="T115" fmla="*/ 237 h 331"/>
                  <a:gd name="T116" fmla="*/ 2 w 82"/>
                  <a:gd name="T117" fmla="*/ 265 h 331"/>
                  <a:gd name="T118" fmla="*/ 4 w 82"/>
                  <a:gd name="T119" fmla="*/ 282 h 331"/>
                  <a:gd name="T120" fmla="*/ 3 w 82"/>
                  <a:gd name="T121" fmla="*/ 323 h 331"/>
                  <a:gd name="T122" fmla="*/ 12 w 82"/>
                  <a:gd name="T123" fmla="*/ 331 h 3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" h="331">
                    <a:moveTo>
                      <a:pt x="14" y="325"/>
                    </a:moveTo>
                    <a:lnTo>
                      <a:pt x="13" y="328"/>
                    </a:lnTo>
                    <a:lnTo>
                      <a:pt x="13" y="326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2" y="311"/>
                    </a:lnTo>
                    <a:lnTo>
                      <a:pt x="13" y="309"/>
                    </a:lnTo>
                    <a:lnTo>
                      <a:pt x="14" y="303"/>
                    </a:lnTo>
                    <a:lnTo>
                      <a:pt x="13" y="303"/>
                    </a:lnTo>
                    <a:lnTo>
                      <a:pt x="12" y="303"/>
                    </a:lnTo>
                    <a:lnTo>
                      <a:pt x="12" y="301"/>
                    </a:lnTo>
                    <a:lnTo>
                      <a:pt x="12" y="292"/>
                    </a:lnTo>
                    <a:lnTo>
                      <a:pt x="12" y="284"/>
                    </a:lnTo>
                    <a:lnTo>
                      <a:pt x="10" y="280"/>
                    </a:lnTo>
                    <a:lnTo>
                      <a:pt x="12" y="269"/>
                    </a:lnTo>
                    <a:lnTo>
                      <a:pt x="13" y="272"/>
                    </a:lnTo>
                    <a:lnTo>
                      <a:pt x="14" y="270"/>
                    </a:lnTo>
                    <a:lnTo>
                      <a:pt x="14" y="264"/>
                    </a:lnTo>
                    <a:lnTo>
                      <a:pt x="13" y="253"/>
                    </a:lnTo>
                    <a:lnTo>
                      <a:pt x="14" y="238"/>
                    </a:lnTo>
                    <a:lnTo>
                      <a:pt x="14" y="223"/>
                    </a:lnTo>
                    <a:lnTo>
                      <a:pt x="14" y="216"/>
                    </a:lnTo>
                    <a:lnTo>
                      <a:pt x="15" y="206"/>
                    </a:lnTo>
                    <a:lnTo>
                      <a:pt x="17" y="197"/>
                    </a:lnTo>
                    <a:lnTo>
                      <a:pt x="17" y="191"/>
                    </a:lnTo>
                    <a:lnTo>
                      <a:pt x="18" y="182"/>
                    </a:lnTo>
                    <a:lnTo>
                      <a:pt x="18" y="176"/>
                    </a:lnTo>
                    <a:lnTo>
                      <a:pt x="18" y="167"/>
                    </a:lnTo>
                    <a:lnTo>
                      <a:pt x="19" y="165"/>
                    </a:lnTo>
                    <a:lnTo>
                      <a:pt x="19" y="170"/>
                    </a:lnTo>
                    <a:lnTo>
                      <a:pt x="19" y="176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4" y="151"/>
                    </a:lnTo>
                    <a:lnTo>
                      <a:pt x="28" y="126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4"/>
                    </a:lnTo>
                    <a:lnTo>
                      <a:pt x="27" y="120"/>
                    </a:lnTo>
                    <a:lnTo>
                      <a:pt x="27" y="121"/>
                    </a:lnTo>
                    <a:lnTo>
                      <a:pt x="28" y="120"/>
                    </a:lnTo>
                    <a:lnTo>
                      <a:pt x="29" y="116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28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3"/>
                    </a:lnTo>
                    <a:lnTo>
                      <a:pt x="29" y="101"/>
                    </a:lnTo>
                    <a:lnTo>
                      <a:pt x="30" y="101"/>
                    </a:lnTo>
                    <a:lnTo>
                      <a:pt x="30" y="103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2" y="103"/>
                    </a:lnTo>
                    <a:lnTo>
                      <a:pt x="34" y="95"/>
                    </a:lnTo>
                    <a:lnTo>
                      <a:pt x="36" y="85"/>
                    </a:lnTo>
                    <a:lnTo>
                      <a:pt x="40" y="75"/>
                    </a:lnTo>
                    <a:lnTo>
                      <a:pt x="44" y="67"/>
                    </a:lnTo>
                    <a:lnTo>
                      <a:pt x="49" y="58"/>
                    </a:lnTo>
                    <a:lnTo>
                      <a:pt x="49" y="57"/>
                    </a:lnTo>
                    <a:lnTo>
                      <a:pt x="49" y="55"/>
                    </a:lnTo>
                    <a:lnTo>
                      <a:pt x="51" y="52"/>
                    </a:lnTo>
                    <a:lnTo>
                      <a:pt x="51" y="53"/>
                    </a:lnTo>
                    <a:lnTo>
                      <a:pt x="54" y="52"/>
                    </a:lnTo>
                    <a:lnTo>
                      <a:pt x="58" y="47"/>
                    </a:lnTo>
                    <a:lnTo>
                      <a:pt x="59" y="42"/>
                    </a:lnTo>
                    <a:lnTo>
                      <a:pt x="63" y="37"/>
                    </a:lnTo>
                    <a:lnTo>
                      <a:pt x="59" y="39"/>
                    </a:lnTo>
                    <a:lnTo>
                      <a:pt x="50" y="53"/>
                    </a:lnTo>
                    <a:lnTo>
                      <a:pt x="46" y="55"/>
                    </a:lnTo>
                    <a:lnTo>
                      <a:pt x="44" y="62"/>
                    </a:lnTo>
                    <a:lnTo>
                      <a:pt x="41" y="67"/>
                    </a:lnTo>
                    <a:lnTo>
                      <a:pt x="40" y="68"/>
                    </a:lnTo>
                    <a:lnTo>
                      <a:pt x="41" y="65"/>
                    </a:lnTo>
                    <a:lnTo>
                      <a:pt x="46" y="55"/>
                    </a:lnTo>
                    <a:lnTo>
                      <a:pt x="51" y="44"/>
                    </a:lnTo>
                    <a:lnTo>
                      <a:pt x="58" y="38"/>
                    </a:lnTo>
                    <a:lnTo>
                      <a:pt x="63" y="33"/>
                    </a:lnTo>
                    <a:lnTo>
                      <a:pt x="66" y="27"/>
                    </a:lnTo>
                    <a:lnTo>
                      <a:pt x="68" y="23"/>
                    </a:lnTo>
                    <a:lnTo>
                      <a:pt x="71" y="18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9" y="8"/>
                    </a:lnTo>
                    <a:lnTo>
                      <a:pt x="78" y="9"/>
                    </a:lnTo>
                    <a:lnTo>
                      <a:pt x="75" y="12"/>
                    </a:lnTo>
                    <a:lnTo>
                      <a:pt x="69" y="19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74" y="12"/>
                    </a:lnTo>
                    <a:lnTo>
                      <a:pt x="73" y="11"/>
                    </a:lnTo>
                    <a:lnTo>
                      <a:pt x="75" y="7"/>
                    </a:lnTo>
                    <a:lnTo>
                      <a:pt x="78" y="6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0" y="7"/>
                    </a:lnTo>
                    <a:lnTo>
                      <a:pt x="68" y="11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8"/>
                    </a:lnTo>
                    <a:lnTo>
                      <a:pt x="66" y="13"/>
                    </a:lnTo>
                    <a:lnTo>
                      <a:pt x="64" y="19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5" y="28"/>
                    </a:lnTo>
                    <a:lnTo>
                      <a:pt x="55" y="29"/>
                    </a:lnTo>
                    <a:lnTo>
                      <a:pt x="55" y="31"/>
                    </a:lnTo>
                    <a:lnTo>
                      <a:pt x="54" y="33"/>
                    </a:lnTo>
                    <a:lnTo>
                      <a:pt x="56" y="31"/>
                    </a:lnTo>
                    <a:lnTo>
                      <a:pt x="60" y="26"/>
                    </a:lnTo>
                    <a:lnTo>
                      <a:pt x="69" y="17"/>
                    </a:lnTo>
                    <a:lnTo>
                      <a:pt x="70" y="13"/>
                    </a:lnTo>
                    <a:lnTo>
                      <a:pt x="71" y="13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66" y="21"/>
                    </a:lnTo>
                    <a:lnTo>
                      <a:pt x="61" y="28"/>
                    </a:lnTo>
                    <a:lnTo>
                      <a:pt x="51" y="39"/>
                    </a:lnTo>
                    <a:lnTo>
                      <a:pt x="48" y="42"/>
                    </a:lnTo>
                    <a:lnTo>
                      <a:pt x="46" y="42"/>
                    </a:lnTo>
                    <a:lnTo>
                      <a:pt x="48" y="39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60"/>
                    </a:lnTo>
                    <a:lnTo>
                      <a:pt x="30" y="67"/>
                    </a:lnTo>
                    <a:lnTo>
                      <a:pt x="28" y="74"/>
                    </a:lnTo>
                    <a:lnTo>
                      <a:pt x="29" y="74"/>
                    </a:lnTo>
                    <a:lnTo>
                      <a:pt x="29" y="75"/>
                    </a:lnTo>
                    <a:lnTo>
                      <a:pt x="27" y="82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4" y="80"/>
                    </a:lnTo>
                    <a:lnTo>
                      <a:pt x="23" y="82"/>
                    </a:lnTo>
                    <a:lnTo>
                      <a:pt x="20" y="90"/>
                    </a:lnTo>
                    <a:lnTo>
                      <a:pt x="20" y="95"/>
                    </a:lnTo>
                    <a:lnTo>
                      <a:pt x="22" y="95"/>
                    </a:lnTo>
                    <a:lnTo>
                      <a:pt x="23" y="91"/>
                    </a:lnTo>
                    <a:lnTo>
                      <a:pt x="24" y="87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27" y="84"/>
                    </a:lnTo>
                    <a:lnTo>
                      <a:pt x="25" y="90"/>
                    </a:lnTo>
                    <a:lnTo>
                      <a:pt x="24" y="95"/>
                    </a:lnTo>
                    <a:lnTo>
                      <a:pt x="23" y="106"/>
                    </a:lnTo>
                    <a:lnTo>
                      <a:pt x="23" y="109"/>
                    </a:lnTo>
                    <a:lnTo>
                      <a:pt x="22" y="115"/>
                    </a:lnTo>
                    <a:lnTo>
                      <a:pt x="20" y="124"/>
                    </a:lnTo>
                    <a:lnTo>
                      <a:pt x="19" y="129"/>
                    </a:lnTo>
                    <a:lnTo>
                      <a:pt x="19" y="128"/>
                    </a:lnTo>
                    <a:lnTo>
                      <a:pt x="18" y="121"/>
                    </a:lnTo>
                    <a:lnTo>
                      <a:pt x="17" y="131"/>
                    </a:lnTo>
                    <a:lnTo>
                      <a:pt x="15" y="140"/>
                    </a:lnTo>
                    <a:lnTo>
                      <a:pt x="13" y="146"/>
                    </a:lnTo>
                    <a:lnTo>
                      <a:pt x="12" y="154"/>
                    </a:lnTo>
                    <a:lnTo>
                      <a:pt x="12" y="161"/>
                    </a:lnTo>
                    <a:lnTo>
                      <a:pt x="10" y="160"/>
                    </a:lnTo>
                    <a:lnTo>
                      <a:pt x="10" y="157"/>
                    </a:lnTo>
                    <a:lnTo>
                      <a:pt x="9" y="159"/>
                    </a:lnTo>
                    <a:lnTo>
                      <a:pt x="8" y="165"/>
                    </a:lnTo>
                    <a:lnTo>
                      <a:pt x="8" y="169"/>
                    </a:lnTo>
                    <a:lnTo>
                      <a:pt x="8" y="173"/>
                    </a:lnTo>
                    <a:lnTo>
                      <a:pt x="7" y="181"/>
                    </a:lnTo>
                    <a:lnTo>
                      <a:pt x="5" y="198"/>
                    </a:lnTo>
                    <a:lnTo>
                      <a:pt x="4" y="200"/>
                    </a:lnTo>
                    <a:lnTo>
                      <a:pt x="2" y="210"/>
                    </a:lnTo>
                    <a:lnTo>
                      <a:pt x="3" y="213"/>
                    </a:lnTo>
                    <a:lnTo>
                      <a:pt x="2" y="216"/>
                    </a:lnTo>
                    <a:lnTo>
                      <a:pt x="0" y="224"/>
                    </a:lnTo>
                    <a:lnTo>
                      <a:pt x="3" y="237"/>
                    </a:lnTo>
                    <a:lnTo>
                      <a:pt x="2" y="247"/>
                    </a:lnTo>
                    <a:lnTo>
                      <a:pt x="2" y="257"/>
                    </a:lnTo>
                    <a:lnTo>
                      <a:pt x="2" y="265"/>
                    </a:lnTo>
                    <a:lnTo>
                      <a:pt x="2" y="275"/>
                    </a:lnTo>
                    <a:lnTo>
                      <a:pt x="3" y="280"/>
                    </a:lnTo>
                    <a:lnTo>
                      <a:pt x="4" y="282"/>
                    </a:lnTo>
                    <a:lnTo>
                      <a:pt x="5" y="279"/>
                    </a:lnTo>
                    <a:lnTo>
                      <a:pt x="2" y="319"/>
                    </a:lnTo>
                    <a:lnTo>
                      <a:pt x="3" y="323"/>
                    </a:lnTo>
                    <a:lnTo>
                      <a:pt x="9" y="330"/>
                    </a:lnTo>
                    <a:lnTo>
                      <a:pt x="10" y="331"/>
                    </a:lnTo>
                    <a:lnTo>
                      <a:pt x="12" y="331"/>
                    </a:lnTo>
                    <a:lnTo>
                      <a:pt x="13" y="330"/>
                    </a:lnTo>
                    <a:lnTo>
                      <a:pt x="1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4" name="Freeform 1047"/>
              <p:cNvSpPr>
                <a:spLocks/>
              </p:cNvSpPr>
              <p:nvPr/>
            </p:nvSpPr>
            <p:spPr bwMode="auto">
              <a:xfrm>
                <a:off x="1897" y="516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5 h 5"/>
                  <a:gd name="T4" fmla="*/ 1 w 4"/>
                  <a:gd name="T5" fmla="*/ 3 h 5"/>
                  <a:gd name="T6" fmla="*/ 2 w 4"/>
                  <a:gd name="T7" fmla="*/ 2 h 5"/>
                  <a:gd name="T8" fmla="*/ 4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5" name="Freeform 1048"/>
              <p:cNvSpPr>
                <a:spLocks/>
              </p:cNvSpPr>
              <p:nvPr/>
            </p:nvSpPr>
            <p:spPr bwMode="auto">
              <a:xfrm>
                <a:off x="1837" y="931"/>
                <a:ext cx="8" cy="22"/>
              </a:xfrm>
              <a:custGeom>
                <a:avLst/>
                <a:gdLst>
                  <a:gd name="T0" fmla="*/ 1 w 8"/>
                  <a:gd name="T1" fmla="*/ 12 h 22"/>
                  <a:gd name="T2" fmla="*/ 6 w 8"/>
                  <a:gd name="T3" fmla="*/ 20 h 22"/>
                  <a:gd name="T4" fmla="*/ 8 w 8"/>
                  <a:gd name="T5" fmla="*/ 22 h 22"/>
                  <a:gd name="T6" fmla="*/ 8 w 8"/>
                  <a:gd name="T7" fmla="*/ 21 h 22"/>
                  <a:gd name="T8" fmla="*/ 4 w 8"/>
                  <a:gd name="T9" fmla="*/ 10 h 22"/>
                  <a:gd name="T10" fmla="*/ 0 w 8"/>
                  <a:gd name="T11" fmla="*/ 0 h 22"/>
                  <a:gd name="T12" fmla="*/ 0 w 8"/>
                  <a:gd name="T13" fmla="*/ 1 h 22"/>
                  <a:gd name="T14" fmla="*/ 0 w 8"/>
                  <a:gd name="T15" fmla="*/ 5 h 22"/>
                  <a:gd name="T16" fmla="*/ 1 w 8"/>
                  <a:gd name="T17" fmla="*/ 12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22">
                    <a:moveTo>
                      <a:pt x="1" y="12"/>
                    </a:moveTo>
                    <a:lnTo>
                      <a:pt x="6" y="20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6" name="Freeform 1049"/>
              <p:cNvSpPr>
                <a:spLocks/>
              </p:cNvSpPr>
              <p:nvPr/>
            </p:nvSpPr>
            <p:spPr bwMode="auto">
              <a:xfrm>
                <a:off x="1837" y="615"/>
                <a:ext cx="3" cy="9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9 h 9"/>
                  <a:gd name="T4" fmla="*/ 1 w 3"/>
                  <a:gd name="T5" fmla="*/ 6 h 9"/>
                  <a:gd name="T6" fmla="*/ 3 w 3"/>
                  <a:gd name="T7" fmla="*/ 4 h 9"/>
                  <a:gd name="T8" fmla="*/ 3 w 3"/>
                  <a:gd name="T9" fmla="*/ 3 h 9"/>
                  <a:gd name="T10" fmla="*/ 1 w 3"/>
                  <a:gd name="T11" fmla="*/ 1 h 9"/>
                  <a:gd name="T12" fmla="*/ 1 w 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7" name="Freeform 1050"/>
              <p:cNvSpPr>
                <a:spLocks/>
              </p:cNvSpPr>
              <p:nvPr/>
            </p:nvSpPr>
            <p:spPr bwMode="auto">
              <a:xfrm>
                <a:off x="1858" y="961"/>
                <a:ext cx="4" cy="8"/>
              </a:xfrm>
              <a:custGeom>
                <a:avLst/>
                <a:gdLst>
                  <a:gd name="T0" fmla="*/ 3 w 4"/>
                  <a:gd name="T1" fmla="*/ 7 h 8"/>
                  <a:gd name="T2" fmla="*/ 4 w 4"/>
                  <a:gd name="T3" fmla="*/ 7 h 8"/>
                  <a:gd name="T4" fmla="*/ 3 w 4"/>
                  <a:gd name="T5" fmla="*/ 6 h 8"/>
                  <a:gd name="T6" fmla="*/ 0 w 4"/>
                  <a:gd name="T7" fmla="*/ 0 h 8"/>
                  <a:gd name="T8" fmla="*/ 1 w 4"/>
                  <a:gd name="T9" fmla="*/ 4 h 8"/>
                  <a:gd name="T10" fmla="*/ 3 w 4"/>
                  <a:gd name="T11" fmla="*/ 7 h 8"/>
                  <a:gd name="T12" fmla="*/ 3 w 4"/>
                  <a:gd name="T13" fmla="*/ 8 h 8"/>
                  <a:gd name="T14" fmla="*/ 3 w 4"/>
                  <a:gd name="T15" fmla="*/ 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4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8" name="Freeform 1051"/>
              <p:cNvSpPr>
                <a:spLocks/>
              </p:cNvSpPr>
              <p:nvPr/>
            </p:nvSpPr>
            <p:spPr bwMode="auto">
              <a:xfrm>
                <a:off x="1868" y="978"/>
                <a:ext cx="4" cy="9"/>
              </a:xfrm>
              <a:custGeom>
                <a:avLst/>
                <a:gdLst>
                  <a:gd name="T0" fmla="*/ 1 w 4"/>
                  <a:gd name="T1" fmla="*/ 9 h 9"/>
                  <a:gd name="T2" fmla="*/ 4 w 4"/>
                  <a:gd name="T3" fmla="*/ 7 h 9"/>
                  <a:gd name="T4" fmla="*/ 1 w 4"/>
                  <a:gd name="T5" fmla="*/ 4 h 9"/>
                  <a:gd name="T6" fmla="*/ 0 w 4"/>
                  <a:gd name="T7" fmla="*/ 0 h 9"/>
                  <a:gd name="T8" fmla="*/ 0 w 4"/>
                  <a:gd name="T9" fmla="*/ 4 h 9"/>
                  <a:gd name="T10" fmla="*/ 1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lnTo>
                      <a:pt x="4" y="7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29" name="Freeform 1052"/>
              <p:cNvSpPr>
                <a:spLocks/>
              </p:cNvSpPr>
              <p:nvPr/>
            </p:nvSpPr>
            <p:spPr bwMode="auto">
              <a:xfrm>
                <a:off x="1856" y="947"/>
                <a:ext cx="12" cy="27"/>
              </a:xfrm>
              <a:custGeom>
                <a:avLst/>
                <a:gdLst>
                  <a:gd name="T0" fmla="*/ 0 w 12"/>
                  <a:gd name="T1" fmla="*/ 0 h 27"/>
                  <a:gd name="T2" fmla="*/ 2 w 12"/>
                  <a:gd name="T3" fmla="*/ 6 h 27"/>
                  <a:gd name="T4" fmla="*/ 3 w 12"/>
                  <a:gd name="T5" fmla="*/ 11 h 27"/>
                  <a:gd name="T6" fmla="*/ 6 w 12"/>
                  <a:gd name="T7" fmla="*/ 15 h 27"/>
                  <a:gd name="T8" fmla="*/ 7 w 12"/>
                  <a:gd name="T9" fmla="*/ 20 h 27"/>
                  <a:gd name="T10" fmla="*/ 10 w 12"/>
                  <a:gd name="T11" fmla="*/ 26 h 27"/>
                  <a:gd name="T12" fmla="*/ 11 w 12"/>
                  <a:gd name="T13" fmla="*/ 27 h 27"/>
                  <a:gd name="T14" fmla="*/ 12 w 12"/>
                  <a:gd name="T15" fmla="*/ 26 h 27"/>
                  <a:gd name="T16" fmla="*/ 12 w 12"/>
                  <a:gd name="T17" fmla="*/ 23 h 27"/>
                  <a:gd name="T18" fmla="*/ 11 w 12"/>
                  <a:gd name="T19" fmla="*/ 22 h 27"/>
                  <a:gd name="T20" fmla="*/ 10 w 12"/>
                  <a:gd name="T21" fmla="*/ 22 h 27"/>
                  <a:gd name="T22" fmla="*/ 8 w 12"/>
                  <a:gd name="T23" fmla="*/ 21 h 27"/>
                  <a:gd name="T24" fmla="*/ 7 w 12"/>
                  <a:gd name="T25" fmla="*/ 17 h 27"/>
                  <a:gd name="T26" fmla="*/ 5 w 12"/>
                  <a:gd name="T27" fmla="*/ 10 h 27"/>
                  <a:gd name="T28" fmla="*/ 5 w 12"/>
                  <a:gd name="T29" fmla="*/ 6 h 27"/>
                  <a:gd name="T30" fmla="*/ 2 w 12"/>
                  <a:gd name="T31" fmla="*/ 1 h 27"/>
                  <a:gd name="T32" fmla="*/ 2 w 12"/>
                  <a:gd name="T33" fmla="*/ 0 h 27"/>
                  <a:gd name="T34" fmla="*/ 2 w 12"/>
                  <a:gd name="T35" fmla="*/ 1 h 27"/>
                  <a:gd name="T36" fmla="*/ 1 w 12"/>
                  <a:gd name="T37" fmla="*/ 2 h 27"/>
                  <a:gd name="T38" fmla="*/ 0 w 12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lnTo>
                      <a:pt x="2" y="6"/>
                    </a:lnTo>
                    <a:lnTo>
                      <a:pt x="3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2" y="26"/>
                    </a:lnTo>
                    <a:lnTo>
                      <a:pt x="12" y="23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7" y="17"/>
                    </a:lnTo>
                    <a:lnTo>
                      <a:pt x="5" y="10"/>
                    </a:lnTo>
                    <a:lnTo>
                      <a:pt x="5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0" name="Freeform 1053"/>
              <p:cNvSpPr>
                <a:spLocks/>
              </p:cNvSpPr>
              <p:nvPr/>
            </p:nvSpPr>
            <p:spPr bwMode="auto">
              <a:xfrm>
                <a:off x="1872" y="98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1" name="Freeform 1054"/>
              <p:cNvSpPr>
                <a:spLocks/>
              </p:cNvSpPr>
              <p:nvPr/>
            </p:nvSpPr>
            <p:spPr bwMode="auto">
              <a:xfrm>
                <a:off x="1859" y="941"/>
                <a:ext cx="3" cy="8"/>
              </a:xfrm>
              <a:custGeom>
                <a:avLst/>
                <a:gdLst>
                  <a:gd name="T0" fmla="*/ 2 w 3"/>
                  <a:gd name="T1" fmla="*/ 5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5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2" name="Freeform 1055"/>
              <p:cNvSpPr>
                <a:spLocks/>
              </p:cNvSpPr>
              <p:nvPr/>
            </p:nvSpPr>
            <p:spPr bwMode="auto">
              <a:xfrm>
                <a:off x="1864" y="9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3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5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3" name="Freeform 1056"/>
              <p:cNvSpPr>
                <a:spLocks/>
              </p:cNvSpPr>
              <p:nvPr/>
            </p:nvSpPr>
            <p:spPr bwMode="auto">
              <a:xfrm>
                <a:off x="1831" y="855"/>
                <a:ext cx="113" cy="227"/>
              </a:xfrm>
              <a:custGeom>
                <a:avLst/>
                <a:gdLst>
                  <a:gd name="T0" fmla="*/ 0 w 113"/>
                  <a:gd name="T1" fmla="*/ 17 h 227"/>
                  <a:gd name="T2" fmla="*/ 1 w 113"/>
                  <a:gd name="T3" fmla="*/ 41 h 227"/>
                  <a:gd name="T4" fmla="*/ 7 w 113"/>
                  <a:gd name="T5" fmla="*/ 63 h 227"/>
                  <a:gd name="T6" fmla="*/ 15 w 113"/>
                  <a:gd name="T7" fmla="*/ 91 h 227"/>
                  <a:gd name="T8" fmla="*/ 21 w 113"/>
                  <a:gd name="T9" fmla="*/ 107 h 227"/>
                  <a:gd name="T10" fmla="*/ 28 w 113"/>
                  <a:gd name="T11" fmla="*/ 120 h 227"/>
                  <a:gd name="T12" fmla="*/ 28 w 113"/>
                  <a:gd name="T13" fmla="*/ 129 h 227"/>
                  <a:gd name="T14" fmla="*/ 40 w 113"/>
                  <a:gd name="T15" fmla="*/ 155 h 227"/>
                  <a:gd name="T16" fmla="*/ 46 w 113"/>
                  <a:gd name="T17" fmla="*/ 166 h 227"/>
                  <a:gd name="T18" fmla="*/ 53 w 113"/>
                  <a:gd name="T19" fmla="*/ 176 h 227"/>
                  <a:gd name="T20" fmla="*/ 62 w 113"/>
                  <a:gd name="T21" fmla="*/ 188 h 227"/>
                  <a:gd name="T22" fmla="*/ 72 w 113"/>
                  <a:gd name="T23" fmla="*/ 199 h 227"/>
                  <a:gd name="T24" fmla="*/ 73 w 113"/>
                  <a:gd name="T25" fmla="*/ 200 h 227"/>
                  <a:gd name="T26" fmla="*/ 74 w 113"/>
                  <a:gd name="T27" fmla="*/ 204 h 227"/>
                  <a:gd name="T28" fmla="*/ 79 w 113"/>
                  <a:gd name="T29" fmla="*/ 210 h 227"/>
                  <a:gd name="T30" fmla="*/ 87 w 113"/>
                  <a:gd name="T31" fmla="*/ 215 h 227"/>
                  <a:gd name="T32" fmla="*/ 86 w 113"/>
                  <a:gd name="T33" fmla="*/ 211 h 227"/>
                  <a:gd name="T34" fmla="*/ 109 w 113"/>
                  <a:gd name="T35" fmla="*/ 225 h 227"/>
                  <a:gd name="T36" fmla="*/ 102 w 113"/>
                  <a:gd name="T37" fmla="*/ 215 h 227"/>
                  <a:gd name="T38" fmla="*/ 99 w 113"/>
                  <a:gd name="T39" fmla="*/ 214 h 227"/>
                  <a:gd name="T40" fmla="*/ 98 w 113"/>
                  <a:gd name="T41" fmla="*/ 214 h 227"/>
                  <a:gd name="T42" fmla="*/ 106 w 113"/>
                  <a:gd name="T43" fmla="*/ 221 h 227"/>
                  <a:gd name="T44" fmla="*/ 92 w 113"/>
                  <a:gd name="T45" fmla="*/ 207 h 227"/>
                  <a:gd name="T46" fmla="*/ 84 w 113"/>
                  <a:gd name="T47" fmla="*/ 199 h 227"/>
                  <a:gd name="T48" fmla="*/ 71 w 113"/>
                  <a:gd name="T49" fmla="*/ 180 h 227"/>
                  <a:gd name="T50" fmla="*/ 58 w 113"/>
                  <a:gd name="T51" fmla="*/ 164 h 227"/>
                  <a:gd name="T52" fmla="*/ 55 w 113"/>
                  <a:gd name="T53" fmla="*/ 155 h 227"/>
                  <a:gd name="T54" fmla="*/ 46 w 113"/>
                  <a:gd name="T55" fmla="*/ 143 h 227"/>
                  <a:gd name="T56" fmla="*/ 45 w 113"/>
                  <a:gd name="T57" fmla="*/ 133 h 227"/>
                  <a:gd name="T58" fmla="*/ 42 w 113"/>
                  <a:gd name="T59" fmla="*/ 120 h 227"/>
                  <a:gd name="T60" fmla="*/ 38 w 113"/>
                  <a:gd name="T61" fmla="*/ 110 h 227"/>
                  <a:gd name="T62" fmla="*/ 40 w 113"/>
                  <a:gd name="T63" fmla="*/ 109 h 227"/>
                  <a:gd name="T64" fmla="*/ 35 w 113"/>
                  <a:gd name="T65" fmla="*/ 94 h 227"/>
                  <a:gd name="T66" fmla="*/ 28 w 113"/>
                  <a:gd name="T67" fmla="*/ 81 h 227"/>
                  <a:gd name="T68" fmla="*/ 22 w 113"/>
                  <a:gd name="T69" fmla="*/ 63 h 227"/>
                  <a:gd name="T70" fmla="*/ 19 w 113"/>
                  <a:gd name="T71" fmla="*/ 46 h 227"/>
                  <a:gd name="T72" fmla="*/ 11 w 113"/>
                  <a:gd name="T73" fmla="*/ 19 h 227"/>
                  <a:gd name="T74" fmla="*/ 5 w 113"/>
                  <a:gd name="T75" fmla="*/ 0 h 227"/>
                  <a:gd name="T76" fmla="*/ 1 w 113"/>
                  <a:gd name="T77" fmla="*/ 2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3" h="227">
                    <a:moveTo>
                      <a:pt x="0" y="7"/>
                    </a:moveTo>
                    <a:lnTo>
                      <a:pt x="0" y="17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4" y="53"/>
                    </a:lnTo>
                    <a:lnTo>
                      <a:pt x="7" y="63"/>
                    </a:lnTo>
                    <a:lnTo>
                      <a:pt x="10" y="74"/>
                    </a:lnTo>
                    <a:lnTo>
                      <a:pt x="15" y="91"/>
                    </a:lnTo>
                    <a:lnTo>
                      <a:pt x="21" y="103"/>
                    </a:lnTo>
                    <a:lnTo>
                      <a:pt x="21" y="107"/>
                    </a:lnTo>
                    <a:lnTo>
                      <a:pt x="25" y="114"/>
                    </a:lnTo>
                    <a:lnTo>
                      <a:pt x="28" y="120"/>
                    </a:lnTo>
                    <a:lnTo>
                      <a:pt x="28" y="125"/>
                    </a:lnTo>
                    <a:lnTo>
                      <a:pt x="28" y="129"/>
                    </a:lnTo>
                    <a:lnTo>
                      <a:pt x="35" y="147"/>
                    </a:lnTo>
                    <a:lnTo>
                      <a:pt x="40" y="155"/>
                    </a:lnTo>
                    <a:lnTo>
                      <a:pt x="45" y="161"/>
                    </a:lnTo>
                    <a:lnTo>
                      <a:pt x="46" y="166"/>
                    </a:lnTo>
                    <a:lnTo>
                      <a:pt x="50" y="171"/>
                    </a:lnTo>
                    <a:lnTo>
                      <a:pt x="53" y="176"/>
                    </a:lnTo>
                    <a:lnTo>
                      <a:pt x="56" y="180"/>
                    </a:lnTo>
                    <a:lnTo>
                      <a:pt x="62" y="188"/>
                    </a:lnTo>
                    <a:lnTo>
                      <a:pt x="67" y="194"/>
                    </a:lnTo>
                    <a:lnTo>
                      <a:pt x="72" y="199"/>
                    </a:lnTo>
                    <a:lnTo>
                      <a:pt x="76" y="201"/>
                    </a:lnTo>
                    <a:lnTo>
                      <a:pt x="73" y="200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7" y="205"/>
                    </a:lnTo>
                    <a:lnTo>
                      <a:pt x="79" y="210"/>
                    </a:lnTo>
                    <a:lnTo>
                      <a:pt x="86" y="215"/>
                    </a:lnTo>
                    <a:lnTo>
                      <a:pt x="87" y="215"/>
                    </a:lnTo>
                    <a:lnTo>
                      <a:pt x="86" y="212"/>
                    </a:lnTo>
                    <a:lnTo>
                      <a:pt x="86" y="211"/>
                    </a:lnTo>
                    <a:lnTo>
                      <a:pt x="93" y="215"/>
                    </a:lnTo>
                    <a:lnTo>
                      <a:pt x="109" y="225"/>
                    </a:lnTo>
                    <a:lnTo>
                      <a:pt x="113" y="227"/>
                    </a:lnTo>
                    <a:lnTo>
                      <a:pt x="102" y="215"/>
                    </a:lnTo>
                    <a:lnTo>
                      <a:pt x="101" y="215"/>
                    </a:lnTo>
                    <a:lnTo>
                      <a:pt x="99" y="214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101" y="215"/>
                    </a:lnTo>
                    <a:lnTo>
                      <a:pt x="106" y="221"/>
                    </a:lnTo>
                    <a:lnTo>
                      <a:pt x="96" y="212"/>
                    </a:lnTo>
                    <a:lnTo>
                      <a:pt x="92" y="207"/>
                    </a:lnTo>
                    <a:lnTo>
                      <a:pt x="88" y="205"/>
                    </a:lnTo>
                    <a:lnTo>
                      <a:pt x="84" y="199"/>
                    </a:lnTo>
                    <a:lnTo>
                      <a:pt x="82" y="194"/>
                    </a:lnTo>
                    <a:lnTo>
                      <a:pt x="71" y="180"/>
                    </a:lnTo>
                    <a:lnTo>
                      <a:pt x="62" y="169"/>
                    </a:lnTo>
                    <a:lnTo>
                      <a:pt x="58" y="164"/>
                    </a:lnTo>
                    <a:lnTo>
                      <a:pt x="56" y="160"/>
                    </a:lnTo>
                    <a:lnTo>
                      <a:pt x="55" y="155"/>
                    </a:lnTo>
                    <a:lnTo>
                      <a:pt x="50" y="148"/>
                    </a:lnTo>
                    <a:lnTo>
                      <a:pt x="46" y="143"/>
                    </a:lnTo>
                    <a:lnTo>
                      <a:pt x="45" y="137"/>
                    </a:lnTo>
                    <a:lnTo>
                      <a:pt x="45" y="133"/>
                    </a:lnTo>
                    <a:lnTo>
                      <a:pt x="45" y="127"/>
                    </a:lnTo>
                    <a:lnTo>
                      <a:pt x="42" y="120"/>
                    </a:lnTo>
                    <a:lnTo>
                      <a:pt x="40" y="117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38" y="103"/>
                    </a:lnTo>
                    <a:lnTo>
                      <a:pt x="35" y="94"/>
                    </a:lnTo>
                    <a:lnTo>
                      <a:pt x="32" y="91"/>
                    </a:lnTo>
                    <a:lnTo>
                      <a:pt x="28" y="81"/>
                    </a:lnTo>
                    <a:lnTo>
                      <a:pt x="26" y="72"/>
                    </a:lnTo>
                    <a:lnTo>
                      <a:pt x="22" y="63"/>
                    </a:lnTo>
                    <a:lnTo>
                      <a:pt x="21" y="55"/>
                    </a:lnTo>
                    <a:lnTo>
                      <a:pt x="19" y="46"/>
                    </a:lnTo>
                    <a:lnTo>
                      <a:pt x="15" y="37"/>
                    </a:lnTo>
                    <a:lnTo>
                      <a:pt x="11" y="19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4" name="Freeform 1057"/>
              <p:cNvSpPr>
                <a:spLocks/>
              </p:cNvSpPr>
              <p:nvPr/>
            </p:nvSpPr>
            <p:spPr bwMode="auto">
              <a:xfrm>
                <a:off x="1689" y="992"/>
                <a:ext cx="5" cy="11"/>
              </a:xfrm>
              <a:custGeom>
                <a:avLst/>
                <a:gdLst>
                  <a:gd name="T0" fmla="*/ 0 w 5"/>
                  <a:gd name="T1" fmla="*/ 11 h 11"/>
                  <a:gd name="T2" fmla="*/ 1 w 5"/>
                  <a:gd name="T3" fmla="*/ 10 h 11"/>
                  <a:gd name="T4" fmla="*/ 0 w 5"/>
                  <a:gd name="T5" fmla="*/ 10 h 11"/>
                  <a:gd name="T6" fmla="*/ 0 w 5"/>
                  <a:gd name="T7" fmla="*/ 11 h 11"/>
                  <a:gd name="T8" fmla="*/ 5 w 5"/>
                  <a:gd name="T9" fmla="*/ 0 h 11"/>
                  <a:gd name="T10" fmla="*/ 4 w 5"/>
                  <a:gd name="T11" fmla="*/ 3 h 11"/>
                  <a:gd name="T12" fmla="*/ 5 w 5"/>
                  <a:gd name="T13" fmla="*/ 3 h 11"/>
                  <a:gd name="T14" fmla="*/ 0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5" name="Freeform 1058"/>
              <p:cNvSpPr>
                <a:spLocks/>
              </p:cNvSpPr>
              <p:nvPr/>
            </p:nvSpPr>
            <p:spPr bwMode="auto">
              <a:xfrm>
                <a:off x="1695" y="978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2 w 7"/>
                  <a:gd name="T3" fmla="*/ 5 h 7"/>
                  <a:gd name="T4" fmla="*/ 5 w 7"/>
                  <a:gd name="T5" fmla="*/ 0 h 7"/>
                  <a:gd name="T6" fmla="*/ 7 w 7"/>
                  <a:gd name="T7" fmla="*/ 0 h 7"/>
                  <a:gd name="T8" fmla="*/ 5 w 7"/>
                  <a:gd name="T9" fmla="*/ 1 h 7"/>
                  <a:gd name="T10" fmla="*/ 0 w 7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lnTo>
                      <a:pt x="2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6" name="Freeform 1059"/>
              <p:cNvSpPr>
                <a:spLocks/>
              </p:cNvSpPr>
              <p:nvPr/>
            </p:nvSpPr>
            <p:spPr bwMode="auto">
              <a:xfrm>
                <a:off x="1678" y="985"/>
                <a:ext cx="4" cy="7"/>
              </a:xfrm>
              <a:custGeom>
                <a:avLst/>
                <a:gdLst>
                  <a:gd name="T0" fmla="*/ 1 w 4"/>
                  <a:gd name="T1" fmla="*/ 4 h 7"/>
                  <a:gd name="T2" fmla="*/ 4 w 4"/>
                  <a:gd name="T3" fmla="*/ 0 h 7"/>
                  <a:gd name="T4" fmla="*/ 0 w 4"/>
                  <a:gd name="T5" fmla="*/ 7 h 7"/>
                  <a:gd name="T6" fmla="*/ 1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7" name="Freeform 1060"/>
              <p:cNvSpPr>
                <a:spLocks/>
              </p:cNvSpPr>
              <p:nvPr/>
            </p:nvSpPr>
            <p:spPr bwMode="auto">
              <a:xfrm>
                <a:off x="1607" y="751"/>
                <a:ext cx="165" cy="351"/>
              </a:xfrm>
              <a:custGeom>
                <a:avLst/>
                <a:gdLst>
                  <a:gd name="T0" fmla="*/ 157 w 165"/>
                  <a:gd name="T1" fmla="*/ 11 h 351"/>
                  <a:gd name="T2" fmla="*/ 154 w 165"/>
                  <a:gd name="T3" fmla="*/ 22 h 351"/>
                  <a:gd name="T4" fmla="*/ 153 w 165"/>
                  <a:gd name="T5" fmla="*/ 32 h 351"/>
                  <a:gd name="T6" fmla="*/ 149 w 165"/>
                  <a:gd name="T7" fmla="*/ 58 h 351"/>
                  <a:gd name="T8" fmla="*/ 144 w 165"/>
                  <a:gd name="T9" fmla="*/ 68 h 351"/>
                  <a:gd name="T10" fmla="*/ 133 w 165"/>
                  <a:gd name="T11" fmla="*/ 119 h 351"/>
                  <a:gd name="T12" fmla="*/ 123 w 165"/>
                  <a:gd name="T13" fmla="*/ 155 h 351"/>
                  <a:gd name="T14" fmla="*/ 114 w 165"/>
                  <a:gd name="T15" fmla="*/ 181 h 351"/>
                  <a:gd name="T16" fmla="*/ 118 w 165"/>
                  <a:gd name="T17" fmla="*/ 169 h 351"/>
                  <a:gd name="T18" fmla="*/ 90 w 165"/>
                  <a:gd name="T19" fmla="*/ 219 h 351"/>
                  <a:gd name="T20" fmla="*/ 87 w 165"/>
                  <a:gd name="T21" fmla="*/ 223 h 351"/>
                  <a:gd name="T22" fmla="*/ 86 w 165"/>
                  <a:gd name="T23" fmla="*/ 226 h 351"/>
                  <a:gd name="T24" fmla="*/ 80 w 165"/>
                  <a:gd name="T25" fmla="*/ 237 h 351"/>
                  <a:gd name="T26" fmla="*/ 77 w 165"/>
                  <a:gd name="T27" fmla="*/ 238 h 351"/>
                  <a:gd name="T28" fmla="*/ 56 w 165"/>
                  <a:gd name="T29" fmla="*/ 268 h 351"/>
                  <a:gd name="T30" fmla="*/ 39 w 165"/>
                  <a:gd name="T31" fmla="*/ 294 h 351"/>
                  <a:gd name="T32" fmla="*/ 27 w 165"/>
                  <a:gd name="T33" fmla="*/ 311 h 351"/>
                  <a:gd name="T34" fmla="*/ 47 w 165"/>
                  <a:gd name="T35" fmla="*/ 283 h 351"/>
                  <a:gd name="T36" fmla="*/ 52 w 165"/>
                  <a:gd name="T37" fmla="*/ 279 h 351"/>
                  <a:gd name="T38" fmla="*/ 32 w 165"/>
                  <a:gd name="T39" fmla="*/ 310 h 351"/>
                  <a:gd name="T40" fmla="*/ 16 w 165"/>
                  <a:gd name="T41" fmla="*/ 331 h 351"/>
                  <a:gd name="T42" fmla="*/ 8 w 165"/>
                  <a:gd name="T43" fmla="*/ 340 h 351"/>
                  <a:gd name="T44" fmla="*/ 15 w 165"/>
                  <a:gd name="T45" fmla="*/ 335 h 351"/>
                  <a:gd name="T46" fmla="*/ 8 w 165"/>
                  <a:gd name="T47" fmla="*/ 344 h 351"/>
                  <a:gd name="T48" fmla="*/ 8 w 165"/>
                  <a:gd name="T49" fmla="*/ 346 h 351"/>
                  <a:gd name="T50" fmla="*/ 16 w 165"/>
                  <a:gd name="T51" fmla="*/ 339 h 351"/>
                  <a:gd name="T52" fmla="*/ 26 w 165"/>
                  <a:gd name="T53" fmla="*/ 330 h 351"/>
                  <a:gd name="T54" fmla="*/ 27 w 165"/>
                  <a:gd name="T55" fmla="*/ 326 h 351"/>
                  <a:gd name="T56" fmla="*/ 34 w 165"/>
                  <a:gd name="T57" fmla="*/ 320 h 351"/>
                  <a:gd name="T58" fmla="*/ 32 w 165"/>
                  <a:gd name="T59" fmla="*/ 318 h 351"/>
                  <a:gd name="T60" fmla="*/ 15 w 165"/>
                  <a:gd name="T61" fmla="*/ 336 h 351"/>
                  <a:gd name="T62" fmla="*/ 39 w 165"/>
                  <a:gd name="T63" fmla="*/ 308 h 351"/>
                  <a:gd name="T64" fmla="*/ 46 w 165"/>
                  <a:gd name="T65" fmla="*/ 304 h 351"/>
                  <a:gd name="T66" fmla="*/ 67 w 165"/>
                  <a:gd name="T67" fmla="*/ 272 h 351"/>
                  <a:gd name="T68" fmla="*/ 72 w 165"/>
                  <a:gd name="T69" fmla="*/ 264 h 351"/>
                  <a:gd name="T70" fmla="*/ 80 w 165"/>
                  <a:gd name="T71" fmla="*/ 257 h 351"/>
                  <a:gd name="T72" fmla="*/ 75 w 165"/>
                  <a:gd name="T73" fmla="*/ 260 h 351"/>
                  <a:gd name="T74" fmla="*/ 85 w 165"/>
                  <a:gd name="T75" fmla="*/ 241 h 351"/>
                  <a:gd name="T76" fmla="*/ 98 w 165"/>
                  <a:gd name="T77" fmla="*/ 218 h 351"/>
                  <a:gd name="T78" fmla="*/ 107 w 165"/>
                  <a:gd name="T79" fmla="*/ 208 h 351"/>
                  <a:gd name="T80" fmla="*/ 119 w 165"/>
                  <a:gd name="T81" fmla="*/ 190 h 351"/>
                  <a:gd name="T82" fmla="*/ 126 w 165"/>
                  <a:gd name="T83" fmla="*/ 181 h 351"/>
                  <a:gd name="T84" fmla="*/ 138 w 165"/>
                  <a:gd name="T85" fmla="*/ 147 h 351"/>
                  <a:gd name="T86" fmla="*/ 146 w 165"/>
                  <a:gd name="T87" fmla="*/ 125 h 351"/>
                  <a:gd name="T88" fmla="*/ 152 w 165"/>
                  <a:gd name="T89" fmla="*/ 95 h 351"/>
                  <a:gd name="T90" fmla="*/ 157 w 165"/>
                  <a:gd name="T91" fmla="*/ 58 h 351"/>
                  <a:gd name="T92" fmla="*/ 165 w 165"/>
                  <a:gd name="T93" fmla="*/ 14 h 351"/>
                  <a:gd name="T94" fmla="*/ 158 w 165"/>
                  <a:gd name="T95" fmla="*/ 0 h 3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5" h="351">
                    <a:moveTo>
                      <a:pt x="156" y="7"/>
                    </a:moveTo>
                    <a:lnTo>
                      <a:pt x="157" y="5"/>
                    </a:lnTo>
                    <a:lnTo>
                      <a:pt x="157" y="6"/>
                    </a:lnTo>
                    <a:lnTo>
                      <a:pt x="157" y="11"/>
                    </a:lnTo>
                    <a:lnTo>
                      <a:pt x="156" y="19"/>
                    </a:lnTo>
                    <a:lnTo>
                      <a:pt x="154" y="22"/>
                    </a:lnTo>
                    <a:lnTo>
                      <a:pt x="154" y="23"/>
                    </a:lnTo>
                    <a:lnTo>
                      <a:pt x="154" y="22"/>
                    </a:lnTo>
                    <a:lnTo>
                      <a:pt x="153" y="24"/>
                    </a:lnTo>
                    <a:lnTo>
                      <a:pt x="151" y="32"/>
                    </a:lnTo>
                    <a:lnTo>
                      <a:pt x="152" y="32"/>
                    </a:lnTo>
                    <a:lnTo>
                      <a:pt x="153" y="32"/>
                    </a:lnTo>
                    <a:lnTo>
                      <a:pt x="153" y="34"/>
                    </a:lnTo>
                    <a:lnTo>
                      <a:pt x="152" y="44"/>
                    </a:lnTo>
                    <a:lnTo>
                      <a:pt x="149" y="53"/>
                    </a:lnTo>
                    <a:lnTo>
                      <a:pt x="149" y="58"/>
                    </a:lnTo>
                    <a:lnTo>
                      <a:pt x="148" y="64"/>
                    </a:lnTo>
                    <a:lnTo>
                      <a:pt x="146" y="69"/>
                    </a:lnTo>
                    <a:lnTo>
                      <a:pt x="146" y="65"/>
                    </a:lnTo>
                    <a:lnTo>
                      <a:pt x="144" y="68"/>
                    </a:lnTo>
                    <a:lnTo>
                      <a:pt x="143" y="74"/>
                    </a:lnTo>
                    <a:lnTo>
                      <a:pt x="142" y="87"/>
                    </a:lnTo>
                    <a:lnTo>
                      <a:pt x="137" y="103"/>
                    </a:lnTo>
                    <a:lnTo>
                      <a:pt x="133" y="119"/>
                    </a:lnTo>
                    <a:lnTo>
                      <a:pt x="132" y="128"/>
                    </a:lnTo>
                    <a:lnTo>
                      <a:pt x="128" y="137"/>
                    </a:lnTo>
                    <a:lnTo>
                      <a:pt x="126" y="147"/>
                    </a:lnTo>
                    <a:lnTo>
                      <a:pt x="123" y="155"/>
                    </a:lnTo>
                    <a:lnTo>
                      <a:pt x="121" y="164"/>
                    </a:lnTo>
                    <a:lnTo>
                      <a:pt x="118" y="169"/>
                    </a:lnTo>
                    <a:lnTo>
                      <a:pt x="116" y="180"/>
                    </a:lnTo>
                    <a:lnTo>
                      <a:pt x="114" y="181"/>
                    </a:lnTo>
                    <a:lnTo>
                      <a:pt x="113" y="181"/>
                    </a:lnTo>
                    <a:lnTo>
                      <a:pt x="116" y="176"/>
                    </a:lnTo>
                    <a:lnTo>
                      <a:pt x="117" y="170"/>
                    </a:lnTo>
                    <a:lnTo>
                      <a:pt x="118" y="169"/>
                    </a:lnTo>
                    <a:lnTo>
                      <a:pt x="117" y="170"/>
                    </a:lnTo>
                    <a:lnTo>
                      <a:pt x="105" y="193"/>
                    </a:lnTo>
                    <a:lnTo>
                      <a:pt x="90" y="218"/>
                    </a:lnTo>
                    <a:lnTo>
                      <a:pt x="90" y="219"/>
                    </a:lnTo>
                    <a:lnTo>
                      <a:pt x="90" y="221"/>
                    </a:lnTo>
                    <a:lnTo>
                      <a:pt x="88" y="224"/>
                    </a:lnTo>
                    <a:lnTo>
                      <a:pt x="88" y="223"/>
                    </a:lnTo>
                    <a:lnTo>
                      <a:pt x="87" y="223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7" y="226"/>
                    </a:lnTo>
                    <a:lnTo>
                      <a:pt x="86" y="227"/>
                    </a:lnTo>
                    <a:lnTo>
                      <a:pt x="83" y="232"/>
                    </a:lnTo>
                    <a:lnTo>
                      <a:pt x="80" y="237"/>
                    </a:lnTo>
                    <a:lnTo>
                      <a:pt x="76" y="242"/>
                    </a:lnTo>
                    <a:lnTo>
                      <a:pt x="76" y="243"/>
                    </a:lnTo>
                    <a:lnTo>
                      <a:pt x="76" y="242"/>
                    </a:lnTo>
                    <a:lnTo>
                      <a:pt x="77" y="238"/>
                    </a:lnTo>
                    <a:lnTo>
                      <a:pt x="75" y="239"/>
                    </a:lnTo>
                    <a:lnTo>
                      <a:pt x="68" y="247"/>
                    </a:lnTo>
                    <a:lnTo>
                      <a:pt x="62" y="258"/>
                    </a:lnTo>
                    <a:lnTo>
                      <a:pt x="56" y="268"/>
                    </a:lnTo>
                    <a:lnTo>
                      <a:pt x="42" y="289"/>
                    </a:lnTo>
                    <a:lnTo>
                      <a:pt x="41" y="290"/>
                    </a:lnTo>
                    <a:lnTo>
                      <a:pt x="39" y="295"/>
                    </a:lnTo>
                    <a:lnTo>
                      <a:pt x="39" y="294"/>
                    </a:lnTo>
                    <a:lnTo>
                      <a:pt x="36" y="295"/>
                    </a:lnTo>
                    <a:lnTo>
                      <a:pt x="32" y="300"/>
                    </a:lnTo>
                    <a:lnTo>
                      <a:pt x="31" y="305"/>
                    </a:lnTo>
                    <a:lnTo>
                      <a:pt x="27" y="311"/>
                    </a:lnTo>
                    <a:lnTo>
                      <a:pt x="31" y="309"/>
                    </a:lnTo>
                    <a:lnTo>
                      <a:pt x="40" y="294"/>
                    </a:lnTo>
                    <a:lnTo>
                      <a:pt x="44" y="290"/>
                    </a:lnTo>
                    <a:lnTo>
                      <a:pt x="47" y="283"/>
                    </a:lnTo>
                    <a:lnTo>
                      <a:pt x="51" y="278"/>
                    </a:lnTo>
                    <a:lnTo>
                      <a:pt x="52" y="277"/>
                    </a:lnTo>
                    <a:lnTo>
                      <a:pt x="54" y="277"/>
                    </a:lnTo>
                    <a:lnTo>
                      <a:pt x="52" y="279"/>
                    </a:lnTo>
                    <a:lnTo>
                      <a:pt x="47" y="285"/>
                    </a:lnTo>
                    <a:lnTo>
                      <a:pt x="45" y="290"/>
                    </a:lnTo>
                    <a:lnTo>
                      <a:pt x="39" y="303"/>
                    </a:lnTo>
                    <a:lnTo>
                      <a:pt x="32" y="310"/>
                    </a:lnTo>
                    <a:lnTo>
                      <a:pt x="27" y="315"/>
                    </a:lnTo>
                    <a:lnTo>
                      <a:pt x="22" y="321"/>
                    </a:lnTo>
                    <a:lnTo>
                      <a:pt x="20" y="325"/>
                    </a:lnTo>
                    <a:lnTo>
                      <a:pt x="16" y="331"/>
                    </a:lnTo>
                    <a:lnTo>
                      <a:pt x="13" y="334"/>
                    </a:lnTo>
                    <a:lnTo>
                      <a:pt x="11" y="335"/>
                    </a:lnTo>
                    <a:lnTo>
                      <a:pt x="6" y="341"/>
                    </a:lnTo>
                    <a:lnTo>
                      <a:pt x="8" y="340"/>
                    </a:lnTo>
                    <a:lnTo>
                      <a:pt x="11" y="338"/>
                    </a:lnTo>
                    <a:lnTo>
                      <a:pt x="19" y="330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13" y="338"/>
                    </a:lnTo>
                    <a:lnTo>
                      <a:pt x="13" y="339"/>
                    </a:lnTo>
                    <a:lnTo>
                      <a:pt x="10" y="342"/>
                    </a:lnTo>
                    <a:lnTo>
                      <a:pt x="8" y="344"/>
                    </a:lnTo>
                    <a:lnTo>
                      <a:pt x="3" y="349"/>
                    </a:lnTo>
                    <a:lnTo>
                      <a:pt x="0" y="351"/>
                    </a:lnTo>
                    <a:lnTo>
                      <a:pt x="1" y="351"/>
                    </a:lnTo>
                    <a:lnTo>
                      <a:pt x="8" y="346"/>
                    </a:lnTo>
                    <a:lnTo>
                      <a:pt x="8" y="345"/>
                    </a:lnTo>
                    <a:lnTo>
                      <a:pt x="13" y="341"/>
                    </a:lnTo>
                    <a:lnTo>
                      <a:pt x="18" y="336"/>
                    </a:lnTo>
                    <a:lnTo>
                      <a:pt x="16" y="339"/>
                    </a:lnTo>
                    <a:lnTo>
                      <a:pt x="15" y="342"/>
                    </a:lnTo>
                    <a:lnTo>
                      <a:pt x="19" y="340"/>
                    </a:lnTo>
                    <a:lnTo>
                      <a:pt x="26" y="333"/>
                    </a:lnTo>
                    <a:lnTo>
                      <a:pt x="26" y="330"/>
                    </a:lnTo>
                    <a:lnTo>
                      <a:pt x="25" y="331"/>
                    </a:lnTo>
                    <a:lnTo>
                      <a:pt x="20" y="338"/>
                    </a:lnTo>
                    <a:lnTo>
                      <a:pt x="24" y="330"/>
                    </a:lnTo>
                    <a:lnTo>
                      <a:pt x="27" y="326"/>
                    </a:lnTo>
                    <a:lnTo>
                      <a:pt x="29" y="326"/>
                    </a:lnTo>
                    <a:lnTo>
                      <a:pt x="30" y="326"/>
                    </a:lnTo>
                    <a:lnTo>
                      <a:pt x="31" y="324"/>
                    </a:lnTo>
                    <a:lnTo>
                      <a:pt x="34" y="320"/>
                    </a:lnTo>
                    <a:lnTo>
                      <a:pt x="34" y="319"/>
                    </a:lnTo>
                    <a:lnTo>
                      <a:pt x="34" y="318"/>
                    </a:lnTo>
                    <a:lnTo>
                      <a:pt x="36" y="314"/>
                    </a:lnTo>
                    <a:lnTo>
                      <a:pt x="32" y="318"/>
                    </a:lnTo>
                    <a:lnTo>
                      <a:pt x="27" y="323"/>
                    </a:lnTo>
                    <a:lnTo>
                      <a:pt x="19" y="333"/>
                    </a:lnTo>
                    <a:lnTo>
                      <a:pt x="16" y="336"/>
                    </a:lnTo>
                    <a:lnTo>
                      <a:pt x="15" y="336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27" y="320"/>
                    </a:lnTo>
                    <a:lnTo>
                      <a:pt x="39" y="308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2" y="308"/>
                    </a:lnTo>
                    <a:lnTo>
                      <a:pt x="46" y="304"/>
                    </a:lnTo>
                    <a:lnTo>
                      <a:pt x="50" y="299"/>
                    </a:lnTo>
                    <a:lnTo>
                      <a:pt x="54" y="292"/>
                    </a:lnTo>
                    <a:lnTo>
                      <a:pt x="59" y="284"/>
                    </a:lnTo>
                    <a:lnTo>
                      <a:pt x="67" y="272"/>
                    </a:lnTo>
                    <a:lnTo>
                      <a:pt x="66" y="272"/>
                    </a:lnTo>
                    <a:lnTo>
                      <a:pt x="67" y="270"/>
                    </a:lnTo>
                    <a:lnTo>
                      <a:pt x="71" y="264"/>
                    </a:lnTo>
                    <a:lnTo>
                      <a:pt x="72" y="264"/>
                    </a:lnTo>
                    <a:lnTo>
                      <a:pt x="72" y="265"/>
                    </a:lnTo>
                    <a:lnTo>
                      <a:pt x="73" y="265"/>
                    </a:lnTo>
                    <a:lnTo>
                      <a:pt x="75" y="265"/>
                    </a:lnTo>
                    <a:lnTo>
                      <a:pt x="80" y="257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78" y="254"/>
                    </a:lnTo>
                    <a:lnTo>
                      <a:pt x="75" y="260"/>
                    </a:lnTo>
                    <a:lnTo>
                      <a:pt x="72" y="263"/>
                    </a:lnTo>
                    <a:lnTo>
                      <a:pt x="72" y="262"/>
                    </a:lnTo>
                    <a:lnTo>
                      <a:pt x="78" y="251"/>
                    </a:lnTo>
                    <a:lnTo>
                      <a:pt x="85" y="241"/>
                    </a:lnTo>
                    <a:lnTo>
                      <a:pt x="86" y="237"/>
                    </a:lnTo>
                    <a:lnTo>
                      <a:pt x="90" y="231"/>
                    </a:lnTo>
                    <a:lnTo>
                      <a:pt x="95" y="223"/>
                    </a:lnTo>
                    <a:lnTo>
                      <a:pt x="98" y="218"/>
                    </a:lnTo>
                    <a:lnTo>
                      <a:pt x="98" y="219"/>
                    </a:lnTo>
                    <a:lnTo>
                      <a:pt x="96" y="226"/>
                    </a:lnTo>
                    <a:lnTo>
                      <a:pt x="103" y="217"/>
                    </a:lnTo>
                    <a:lnTo>
                      <a:pt x="107" y="208"/>
                    </a:lnTo>
                    <a:lnTo>
                      <a:pt x="112" y="202"/>
                    </a:lnTo>
                    <a:lnTo>
                      <a:pt x="117" y="196"/>
                    </a:lnTo>
                    <a:lnTo>
                      <a:pt x="119" y="188"/>
                    </a:lnTo>
                    <a:lnTo>
                      <a:pt x="119" y="190"/>
                    </a:lnTo>
                    <a:lnTo>
                      <a:pt x="119" y="192"/>
                    </a:lnTo>
                    <a:lnTo>
                      <a:pt x="121" y="191"/>
                    </a:lnTo>
                    <a:lnTo>
                      <a:pt x="124" y="185"/>
                    </a:lnTo>
                    <a:lnTo>
                      <a:pt x="126" y="181"/>
                    </a:lnTo>
                    <a:lnTo>
                      <a:pt x="131" y="166"/>
                    </a:lnTo>
                    <a:lnTo>
                      <a:pt x="137" y="149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43" y="136"/>
                    </a:lnTo>
                    <a:lnTo>
                      <a:pt x="143" y="132"/>
                    </a:lnTo>
                    <a:lnTo>
                      <a:pt x="144" y="129"/>
                    </a:lnTo>
                    <a:lnTo>
                      <a:pt x="146" y="125"/>
                    </a:lnTo>
                    <a:lnTo>
                      <a:pt x="147" y="120"/>
                    </a:lnTo>
                    <a:lnTo>
                      <a:pt x="147" y="114"/>
                    </a:lnTo>
                    <a:lnTo>
                      <a:pt x="148" y="106"/>
                    </a:lnTo>
                    <a:lnTo>
                      <a:pt x="152" y="95"/>
                    </a:lnTo>
                    <a:lnTo>
                      <a:pt x="153" y="85"/>
                    </a:lnTo>
                    <a:lnTo>
                      <a:pt x="156" y="75"/>
                    </a:lnTo>
                    <a:lnTo>
                      <a:pt x="158" y="64"/>
                    </a:lnTo>
                    <a:lnTo>
                      <a:pt x="157" y="58"/>
                    </a:lnTo>
                    <a:lnTo>
                      <a:pt x="157" y="57"/>
                    </a:lnTo>
                    <a:lnTo>
                      <a:pt x="156" y="59"/>
                    </a:lnTo>
                    <a:lnTo>
                      <a:pt x="160" y="37"/>
                    </a:lnTo>
                    <a:lnTo>
                      <a:pt x="165" y="14"/>
                    </a:lnTo>
                    <a:lnTo>
                      <a:pt x="165" y="12"/>
                    </a:lnTo>
                    <a:lnTo>
                      <a:pt x="160" y="2"/>
                    </a:lnTo>
                    <a:lnTo>
                      <a:pt x="159" y="0"/>
                    </a:lnTo>
                    <a:lnTo>
                      <a:pt x="158" y="0"/>
                    </a:lnTo>
                    <a:lnTo>
                      <a:pt x="157" y="2"/>
                    </a:lnTo>
                    <a:lnTo>
                      <a:pt x="15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8" name="Freeform 1061"/>
              <p:cNvSpPr>
                <a:spLocks/>
              </p:cNvSpPr>
              <p:nvPr/>
            </p:nvSpPr>
            <p:spPr bwMode="auto">
              <a:xfrm>
                <a:off x="1616" y="108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2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39" name="Freeform 1062"/>
              <p:cNvSpPr>
                <a:spLocks/>
              </p:cNvSpPr>
              <p:nvPr/>
            </p:nvSpPr>
            <p:spPr bwMode="auto">
              <a:xfrm>
                <a:off x="1801" y="623"/>
                <a:ext cx="6" cy="23"/>
              </a:xfrm>
              <a:custGeom>
                <a:avLst/>
                <a:gdLst>
                  <a:gd name="T0" fmla="*/ 5 w 6"/>
                  <a:gd name="T1" fmla="*/ 9 h 23"/>
                  <a:gd name="T2" fmla="*/ 6 w 6"/>
                  <a:gd name="T3" fmla="*/ 1 h 23"/>
                  <a:gd name="T4" fmla="*/ 6 w 6"/>
                  <a:gd name="T5" fmla="*/ 0 h 23"/>
                  <a:gd name="T6" fmla="*/ 5 w 6"/>
                  <a:gd name="T7" fmla="*/ 0 h 23"/>
                  <a:gd name="T8" fmla="*/ 3 w 6"/>
                  <a:gd name="T9" fmla="*/ 12 h 23"/>
                  <a:gd name="T10" fmla="*/ 0 w 6"/>
                  <a:gd name="T11" fmla="*/ 23 h 23"/>
                  <a:gd name="T12" fmla="*/ 1 w 6"/>
                  <a:gd name="T13" fmla="*/ 22 h 23"/>
                  <a:gd name="T14" fmla="*/ 3 w 6"/>
                  <a:gd name="T15" fmla="*/ 18 h 23"/>
                  <a:gd name="T16" fmla="*/ 5 w 6"/>
                  <a:gd name="T17" fmla="*/ 9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5" y="9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2"/>
                    </a:lnTo>
                    <a:lnTo>
                      <a:pt x="0" y="23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0" name="Freeform 1063"/>
              <p:cNvSpPr>
                <a:spLocks/>
              </p:cNvSpPr>
              <p:nvPr/>
            </p:nvSpPr>
            <p:spPr bwMode="auto">
              <a:xfrm>
                <a:off x="1702" y="977"/>
                <a:ext cx="6" cy="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0 h 7"/>
                  <a:gd name="T4" fmla="*/ 3 w 6"/>
                  <a:gd name="T5" fmla="*/ 1 h 7"/>
                  <a:gd name="T6" fmla="*/ 1 w 6"/>
                  <a:gd name="T7" fmla="*/ 3 h 7"/>
                  <a:gd name="T8" fmla="*/ 1 w 6"/>
                  <a:gd name="T9" fmla="*/ 5 h 7"/>
                  <a:gd name="T10" fmla="*/ 1 w 6"/>
                  <a:gd name="T11" fmla="*/ 6 h 7"/>
                  <a:gd name="T12" fmla="*/ 0 w 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1" name="Freeform 1064"/>
              <p:cNvSpPr>
                <a:spLocks/>
              </p:cNvSpPr>
              <p:nvPr/>
            </p:nvSpPr>
            <p:spPr bwMode="auto">
              <a:xfrm>
                <a:off x="1802" y="596"/>
                <a:ext cx="3" cy="9"/>
              </a:xfrm>
              <a:custGeom>
                <a:avLst/>
                <a:gdLst>
                  <a:gd name="T0" fmla="*/ 3 w 3"/>
                  <a:gd name="T1" fmla="*/ 2 h 9"/>
                  <a:gd name="T2" fmla="*/ 2 w 3"/>
                  <a:gd name="T3" fmla="*/ 0 h 9"/>
                  <a:gd name="T4" fmla="*/ 0 w 3"/>
                  <a:gd name="T5" fmla="*/ 3 h 9"/>
                  <a:gd name="T6" fmla="*/ 0 w 3"/>
                  <a:gd name="T7" fmla="*/ 9 h 9"/>
                  <a:gd name="T8" fmla="*/ 2 w 3"/>
                  <a:gd name="T9" fmla="*/ 4 h 9"/>
                  <a:gd name="T10" fmla="*/ 3 w 3"/>
                  <a:gd name="T11" fmla="*/ 2 h 9"/>
                  <a:gd name="T12" fmla="*/ 3 w 3"/>
                  <a:gd name="T13" fmla="*/ 0 h 9"/>
                  <a:gd name="T14" fmla="*/ 3 w 3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3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2" name="Freeform 1065"/>
              <p:cNvSpPr>
                <a:spLocks/>
              </p:cNvSpPr>
              <p:nvPr/>
            </p:nvSpPr>
            <p:spPr bwMode="auto">
              <a:xfrm>
                <a:off x="1806" y="574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1 h 10"/>
                  <a:gd name="T4" fmla="*/ 1 w 4"/>
                  <a:gd name="T5" fmla="*/ 5 h 10"/>
                  <a:gd name="T6" fmla="*/ 0 w 4"/>
                  <a:gd name="T7" fmla="*/ 10 h 10"/>
                  <a:gd name="T8" fmla="*/ 1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1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3" name="Freeform 1066"/>
              <p:cNvSpPr>
                <a:spLocks/>
              </p:cNvSpPr>
              <p:nvPr/>
            </p:nvSpPr>
            <p:spPr bwMode="auto">
              <a:xfrm>
                <a:off x="1792" y="588"/>
                <a:ext cx="12" cy="32"/>
              </a:xfrm>
              <a:custGeom>
                <a:avLst/>
                <a:gdLst>
                  <a:gd name="T0" fmla="*/ 3 w 12"/>
                  <a:gd name="T1" fmla="*/ 32 h 32"/>
                  <a:gd name="T2" fmla="*/ 5 w 12"/>
                  <a:gd name="T3" fmla="*/ 25 h 32"/>
                  <a:gd name="T4" fmla="*/ 5 w 12"/>
                  <a:gd name="T5" fmla="*/ 20 h 32"/>
                  <a:gd name="T6" fmla="*/ 7 w 12"/>
                  <a:gd name="T7" fmla="*/ 15 h 32"/>
                  <a:gd name="T8" fmla="*/ 9 w 12"/>
                  <a:gd name="T9" fmla="*/ 10 h 32"/>
                  <a:gd name="T10" fmla="*/ 12 w 12"/>
                  <a:gd name="T11" fmla="*/ 2 h 32"/>
                  <a:gd name="T12" fmla="*/ 12 w 12"/>
                  <a:gd name="T13" fmla="*/ 0 h 32"/>
                  <a:gd name="T14" fmla="*/ 10 w 12"/>
                  <a:gd name="T15" fmla="*/ 0 h 32"/>
                  <a:gd name="T16" fmla="*/ 8 w 12"/>
                  <a:gd name="T17" fmla="*/ 2 h 32"/>
                  <a:gd name="T18" fmla="*/ 8 w 12"/>
                  <a:gd name="T19" fmla="*/ 5 h 32"/>
                  <a:gd name="T20" fmla="*/ 8 w 12"/>
                  <a:gd name="T21" fmla="*/ 6 h 32"/>
                  <a:gd name="T22" fmla="*/ 9 w 12"/>
                  <a:gd name="T23" fmla="*/ 7 h 32"/>
                  <a:gd name="T24" fmla="*/ 8 w 12"/>
                  <a:gd name="T25" fmla="*/ 11 h 32"/>
                  <a:gd name="T26" fmla="*/ 5 w 12"/>
                  <a:gd name="T27" fmla="*/ 18 h 32"/>
                  <a:gd name="T28" fmla="*/ 3 w 12"/>
                  <a:gd name="T29" fmla="*/ 23 h 32"/>
                  <a:gd name="T30" fmla="*/ 0 w 12"/>
                  <a:gd name="T31" fmla="*/ 30 h 32"/>
                  <a:gd name="T32" fmla="*/ 2 w 12"/>
                  <a:gd name="T33" fmla="*/ 30 h 32"/>
                  <a:gd name="T34" fmla="*/ 3 w 12"/>
                  <a:gd name="T35" fmla="*/ 28 h 32"/>
                  <a:gd name="T36" fmla="*/ 3 w 12"/>
                  <a:gd name="T37" fmla="*/ 32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" h="32">
                    <a:moveTo>
                      <a:pt x="3" y="32"/>
                    </a:moveTo>
                    <a:lnTo>
                      <a:pt x="5" y="25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9" y="1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4" name="Freeform 1067"/>
              <p:cNvSpPr>
                <a:spLocks/>
              </p:cNvSpPr>
              <p:nvPr/>
            </p:nvSpPr>
            <p:spPr bwMode="auto">
              <a:xfrm>
                <a:off x="1804" y="573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4 h 6"/>
                  <a:gd name="T6" fmla="*/ 2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5" name="Freeform 1068"/>
              <p:cNvSpPr>
                <a:spLocks/>
              </p:cNvSpPr>
              <p:nvPr/>
            </p:nvSpPr>
            <p:spPr bwMode="auto">
              <a:xfrm>
                <a:off x="1789" y="614"/>
                <a:ext cx="2" cy="10"/>
              </a:xfrm>
              <a:custGeom>
                <a:avLst/>
                <a:gdLst>
                  <a:gd name="T0" fmla="*/ 1 w 2"/>
                  <a:gd name="T1" fmla="*/ 4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4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6" name="Freeform 1069"/>
              <p:cNvSpPr>
                <a:spLocks/>
              </p:cNvSpPr>
              <p:nvPr/>
            </p:nvSpPr>
            <p:spPr bwMode="auto">
              <a:xfrm>
                <a:off x="1789" y="604"/>
                <a:ext cx="1" cy="9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5 h 9"/>
                  <a:gd name="T4" fmla="*/ 0 w 1"/>
                  <a:gd name="T5" fmla="*/ 9 h 9"/>
                  <a:gd name="T6" fmla="*/ 1 w 1"/>
                  <a:gd name="T7" fmla="*/ 7 h 9"/>
                  <a:gd name="T8" fmla="*/ 1 w 1"/>
                  <a:gd name="T9" fmla="*/ 2 h 9"/>
                  <a:gd name="T10" fmla="*/ 1 w 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7" name="Freeform 1070"/>
              <p:cNvSpPr>
                <a:spLocks/>
              </p:cNvSpPr>
              <p:nvPr/>
            </p:nvSpPr>
            <p:spPr bwMode="auto">
              <a:xfrm>
                <a:off x="1769" y="460"/>
                <a:ext cx="119" cy="266"/>
              </a:xfrm>
              <a:custGeom>
                <a:avLst/>
                <a:gdLst>
                  <a:gd name="T0" fmla="*/ 16 w 119"/>
                  <a:gd name="T1" fmla="*/ 236 h 266"/>
                  <a:gd name="T2" fmla="*/ 25 w 119"/>
                  <a:gd name="T3" fmla="*/ 197 h 266"/>
                  <a:gd name="T4" fmla="*/ 32 w 119"/>
                  <a:gd name="T5" fmla="*/ 168 h 266"/>
                  <a:gd name="T6" fmla="*/ 37 w 119"/>
                  <a:gd name="T7" fmla="*/ 149 h 266"/>
                  <a:gd name="T8" fmla="*/ 42 w 119"/>
                  <a:gd name="T9" fmla="*/ 131 h 266"/>
                  <a:gd name="T10" fmla="*/ 47 w 119"/>
                  <a:gd name="T11" fmla="*/ 124 h 266"/>
                  <a:gd name="T12" fmla="*/ 54 w 119"/>
                  <a:gd name="T13" fmla="*/ 107 h 266"/>
                  <a:gd name="T14" fmla="*/ 66 w 119"/>
                  <a:gd name="T15" fmla="*/ 84 h 266"/>
                  <a:gd name="T16" fmla="*/ 71 w 119"/>
                  <a:gd name="T17" fmla="*/ 73 h 266"/>
                  <a:gd name="T18" fmla="*/ 86 w 119"/>
                  <a:gd name="T19" fmla="*/ 53 h 266"/>
                  <a:gd name="T20" fmla="*/ 90 w 119"/>
                  <a:gd name="T21" fmla="*/ 43 h 266"/>
                  <a:gd name="T22" fmla="*/ 92 w 119"/>
                  <a:gd name="T23" fmla="*/ 46 h 266"/>
                  <a:gd name="T24" fmla="*/ 95 w 119"/>
                  <a:gd name="T25" fmla="*/ 41 h 266"/>
                  <a:gd name="T26" fmla="*/ 104 w 119"/>
                  <a:gd name="T27" fmla="*/ 31 h 266"/>
                  <a:gd name="T28" fmla="*/ 102 w 119"/>
                  <a:gd name="T29" fmla="*/ 31 h 266"/>
                  <a:gd name="T30" fmla="*/ 104 w 119"/>
                  <a:gd name="T31" fmla="*/ 23 h 266"/>
                  <a:gd name="T32" fmla="*/ 119 w 119"/>
                  <a:gd name="T33" fmla="*/ 0 h 266"/>
                  <a:gd name="T34" fmla="*/ 104 w 119"/>
                  <a:gd name="T35" fmla="*/ 13 h 266"/>
                  <a:gd name="T36" fmla="*/ 102 w 119"/>
                  <a:gd name="T37" fmla="*/ 17 h 266"/>
                  <a:gd name="T38" fmla="*/ 105 w 119"/>
                  <a:gd name="T39" fmla="*/ 13 h 266"/>
                  <a:gd name="T40" fmla="*/ 102 w 119"/>
                  <a:gd name="T41" fmla="*/ 20 h 266"/>
                  <a:gd name="T42" fmla="*/ 94 w 119"/>
                  <a:gd name="T43" fmla="*/ 30 h 266"/>
                  <a:gd name="T44" fmla="*/ 83 w 119"/>
                  <a:gd name="T45" fmla="*/ 38 h 266"/>
                  <a:gd name="T46" fmla="*/ 66 w 119"/>
                  <a:gd name="T47" fmla="*/ 62 h 266"/>
                  <a:gd name="T48" fmla="*/ 54 w 119"/>
                  <a:gd name="T49" fmla="*/ 79 h 266"/>
                  <a:gd name="T50" fmla="*/ 46 w 119"/>
                  <a:gd name="T51" fmla="*/ 93 h 266"/>
                  <a:gd name="T52" fmla="*/ 43 w 119"/>
                  <a:gd name="T53" fmla="*/ 100 h 266"/>
                  <a:gd name="T54" fmla="*/ 33 w 119"/>
                  <a:gd name="T55" fmla="*/ 115 h 266"/>
                  <a:gd name="T56" fmla="*/ 30 w 119"/>
                  <a:gd name="T57" fmla="*/ 128 h 266"/>
                  <a:gd name="T58" fmla="*/ 26 w 119"/>
                  <a:gd name="T59" fmla="*/ 134 h 266"/>
                  <a:gd name="T60" fmla="*/ 25 w 119"/>
                  <a:gd name="T61" fmla="*/ 134 h 266"/>
                  <a:gd name="T62" fmla="*/ 20 w 119"/>
                  <a:gd name="T63" fmla="*/ 151 h 266"/>
                  <a:gd name="T64" fmla="*/ 16 w 119"/>
                  <a:gd name="T65" fmla="*/ 169 h 266"/>
                  <a:gd name="T66" fmla="*/ 11 w 119"/>
                  <a:gd name="T67" fmla="*/ 189 h 266"/>
                  <a:gd name="T68" fmla="*/ 6 w 119"/>
                  <a:gd name="T69" fmla="*/ 210 h 266"/>
                  <a:gd name="T70" fmla="*/ 2 w 119"/>
                  <a:gd name="T71" fmla="*/ 242 h 266"/>
                  <a:gd name="T72" fmla="*/ 2 w 119"/>
                  <a:gd name="T73" fmla="*/ 266 h 266"/>
                  <a:gd name="T74" fmla="*/ 6 w 119"/>
                  <a:gd name="T75" fmla="*/ 262 h 2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9" h="266">
                    <a:moveTo>
                      <a:pt x="8" y="258"/>
                    </a:moveTo>
                    <a:lnTo>
                      <a:pt x="16" y="236"/>
                    </a:lnTo>
                    <a:lnTo>
                      <a:pt x="23" y="209"/>
                    </a:lnTo>
                    <a:lnTo>
                      <a:pt x="25" y="197"/>
                    </a:lnTo>
                    <a:lnTo>
                      <a:pt x="28" y="186"/>
                    </a:lnTo>
                    <a:lnTo>
                      <a:pt x="32" y="168"/>
                    </a:lnTo>
                    <a:lnTo>
                      <a:pt x="35" y="153"/>
                    </a:lnTo>
                    <a:lnTo>
                      <a:pt x="37" y="149"/>
                    </a:lnTo>
                    <a:lnTo>
                      <a:pt x="40" y="140"/>
                    </a:lnTo>
                    <a:lnTo>
                      <a:pt x="42" y="131"/>
                    </a:lnTo>
                    <a:lnTo>
                      <a:pt x="44" y="128"/>
                    </a:lnTo>
                    <a:lnTo>
                      <a:pt x="47" y="124"/>
                    </a:lnTo>
                    <a:lnTo>
                      <a:pt x="51" y="115"/>
                    </a:lnTo>
                    <a:lnTo>
                      <a:pt x="54" y="107"/>
                    </a:lnTo>
                    <a:lnTo>
                      <a:pt x="62" y="89"/>
                    </a:lnTo>
                    <a:lnTo>
                      <a:pt x="66" y="84"/>
                    </a:lnTo>
                    <a:lnTo>
                      <a:pt x="68" y="79"/>
                    </a:lnTo>
                    <a:lnTo>
                      <a:pt x="71" y="73"/>
                    </a:lnTo>
                    <a:lnTo>
                      <a:pt x="74" y="69"/>
                    </a:lnTo>
                    <a:lnTo>
                      <a:pt x="86" y="53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3" y="45"/>
                    </a:lnTo>
                    <a:lnTo>
                      <a:pt x="95" y="41"/>
                    </a:lnTo>
                    <a:lnTo>
                      <a:pt x="99" y="37"/>
                    </a:lnTo>
                    <a:lnTo>
                      <a:pt x="104" y="31"/>
                    </a:lnTo>
                    <a:lnTo>
                      <a:pt x="104" y="30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4" y="23"/>
                    </a:lnTo>
                    <a:lnTo>
                      <a:pt x="115" y="3"/>
                    </a:lnTo>
                    <a:lnTo>
                      <a:pt x="119" y="0"/>
                    </a:lnTo>
                    <a:lnTo>
                      <a:pt x="112" y="6"/>
                    </a:lnTo>
                    <a:lnTo>
                      <a:pt x="104" y="13"/>
                    </a:lnTo>
                    <a:lnTo>
                      <a:pt x="103" y="16"/>
                    </a:lnTo>
                    <a:lnTo>
                      <a:pt x="102" y="17"/>
                    </a:lnTo>
                    <a:lnTo>
                      <a:pt x="103" y="16"/>
                    </a:lnTo>
                    <a:lnTo>
                      <a:pt x="105" y="13"/>
                    </a:lnTo>
                    <a:lnTo>
                      <a:pt x="112" y="10"/>
                    </a:lnTo>
                    <a:lnTo>
                      <a:pt x="102" y="20"/>
                    </a:lnTo>
                    <a:lnTo>
                      <a:pt x="97" y="25"/>
                    </a:lnTo>
                    <a:lnTo>
                      <a:pt x="94" y="30"/>
                    </a:lnTo>
                    <a:lnTo>
                      <a:pt x="88" y="35"/>
                    </a:lnTo>
                    <a:lnTo>
                      <a:pt x="83" y="38"/>
                    </a:lnTo>
                    <a:lnTo>
                      <a:pt x="71" y="53"/>
                    </a:lnTo>
                    <a:lnTo>
                      <a:pt x="66" y="62"/>
                    </a:lnTo>
                    <a:lnTo>
                      <a:pt x="61" y="68"/>
                    </a:lnTo>
                    <a:lnTo>
                      <a:pt x="54" y="79"/>
                    </a:lnTo>
                    <a:lnTo>
                      <a:pt x="51" y="83"/>
                    </a:lnTo>
                    <a:lnTo>
                      <a:pt x="46" y="93"/>
                    </a:lnTo>
                    <a:lnTo>
                      <a:pt x="44" y="97"/>
                    </a:lnTo>
                    <a:lnTo>
                      <a:pt x="43" y="100"/>
                    </a:lnTo>
                    <a:lnTo>
                      <a:pt x="38" y="109"/>
                    </a:lnTo>
                    <a:lnTo>
                      <a:pt x="33" y="115"/>
                    </a:lnTo>
                    <a:lnTo>
                      <a:pt x="31" y="123"/>
                    </a:lnTo>
                    <a:lnTo>
                      <a:pt x="30" y="128"/>
                    </a:lnTo>
                    <a:lnTo>
                      <a:pt x="27" y="134"/>
                    </a:lnTo>
                    <a:lnTo>
                      <a:pt x="26" y="134"/>
                    </a:lnTo>
                    <a:lnTo>
                      <a:pt x="26" y="133"/>
                    </a:lnTo>
                    <a:lnTo>
                      <a:pt x="25" y="134"/>
                    </a:lnTo>
                    <a:lnTo>
                      <a:pt x="22" y="141"/>
                    </a:lnTo>
                    <a:lnTo>
                      <a:pt x="20" y="151"/>
                    </a:lnTo>
                    <a:lnTo>
                      <a:pt x="20" y="156"/>
                    </a:lnTo>
                    <a:lnTo>
                      <a:pt x="16" y="169"/>
                    </a:lnTo>
                    <a:lnTo>
                      <a:pt x="12" y="179"/>
                    </a:lnTo>
                    <a:lnTo>
                      <a:pt x="11" y="189"/>
                    </a:lnTo>
                    <a:lnTo>
                      <a:pt x="8" y="199"/>
                    </a:lnTo>
                    <a:lnTo>
                      <a:pt x="6" y="210"/>
                    </a:lnTo>
                    <a:lnTo>
                      <a:pt x="5" y="221"/>
                    </a:lnTo>
                    <a:lnTo>
                      <a:pt x="2" y="242"/>
                    </a:lnTo>
                    <a:lnTo>
                      <a:pt x="0" y="263"/>
                    </a:lnTo>
                    <a:lnTo>
                      <a:pt x="2" y="266"/>
                    </a:lnTo>
                    <a:lnTo>
                      <a:pt x="3" y="264"/>
                    </a:lnTo>
                    <a:lnTo>
                      <a:pt x="6" y="262"/>
                    </a:lnTo>
                    <a:lnTo>
                      <a:pt x="8" y="2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8" name="Freeform 1071"/>
              <p:cNvSpPr>
                <a:spLocks/>
              </p:cNvSpPr>
              <p:nvPr/>
            </p:nvSpPr>
            <p:spPr bwMode="auto">
              <a:xfrm>
                <a:off x="1549" y="116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49" name="Freeform 1072"/>
              <p:cNvSpPr>
                <a:spLocks/>
              </p:cNvSpPr>
              <p:nvPr/>
            </p:nvSpPr>
            <p:spPr bwMode="auto">
              <a:xfrm>
                <a:off x="1547" y="11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0" name="Freeform 1073"/>
              <p:cNvSpPr>
                <a:spLocks/>
              </p:cNvSpPr>
              <p:nvPr/>
            </p:nvSpPr>
            <p:spPr bwMode="auto">
              <a:xfrm>
                <a:off x="1537" y="115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1" name="Freeform 1074"/>
              <p:cNvSpPr>
                <a:spLocks/>
              </p:cNvSpPr>
              <p:nvPr/>
            </p:nvSpPr>
            <p:spPr bwMode="auto">
              <a:xfrm>
                <a:off x="1533" y="1137"/>
                <a:ext cx="32" cy="37"/>
              </a:xfrm>
              <a:custGeom>
                <a:avLst/>
                <a:gdLst>
                  <a:gd name="T0" fmla="*/ 23 w 32"/>
                  <a:gd name="T1" fmla="*/ 2 h 37"/>
                  <a:gd name="T2" fmla="*/ 23 w 32"/>
                  <a:gd name="T3" fmla="*/ 4 h 37"/>
                  <a:gd name="T4" fmla="*/ 21 w 32"/>
                  <a:gd name="T5" fmla="*/ 6 h 37"/>
                  <a:gd name="T6" fmla="*/ 18 w 32"/>
                  <a:gd name="T7" fmla="*/ 7 h 37"/>
                  <a:gd name="T8" fmla="*/ 16 w 32"/>
                  <a:gd name="T9" fmla="*/ 11 h 37"/>
                  <a:gd name="T10" fmla="*/ 14 w 32"/>
                  <a:gd name="T11" fmla="*/ 16 h 37"/>
                  <a:gd name="T12" fmla="*/ 13 w 32"/>
                  <a:gd name="T13" fmla="*/ 17 h 37"/>
                  <a:gd name="T14" fmla="*/ 11 w 32"/>
                  <a:gd name="T15" fmla="*/ 17 h 37"/>
                  <a:gd name="T16" fmla="*/ 11 w 32"/>
                  <a:gd name="T17" fmla="*/ 22 h 37"/>
                  <a:gd name="T18" fmla="*/ 9 w 32"/>
                  <a:gd name="T19" fmla="*/ 21 h 37"/>
                  <a:gd name="T20" fmla="*/ 9 w 32"/>
                  <a:gd name="T21" fmla="*/ 24 h 37"/>
                  <a:gd name="T22" fmla="*/ 6 w 32"/>
                  <a:gd name="T23" fmla="*/ 24 h 37"/>
                  <a:gd name="T24" fmla="*/ 2 w 32"/>
                  <a:gd name="T25" fmla="*/ 27 h 37"/>
                  <a:gd name="T26" fmla="*/ 1 w 32"/>
                  <a:gd name="T27" fmla="*/ 27 h 37"/>
                  <a:gd name="T28" fmla="*/ 3 w 32"/>
                  <a:gd name="T29" fmla="*/ 27 h 37"/>
                  <a:gd name="T30" fmla="*/ 4 w 32"/>
                  <a:gd name="T31" fmla="*/ 27 h 37"/>
                  <a:gd name="T32" fmla="*/ 2 w 32"/>
                  <a:gd name="T33" fmla="*/ 30 h 37"/>
                  <a:gd name="T34" fmla="*/ 1 w 32"/>
                  <a:gd name="T35" fmla="*/ 32 h 37"/>
                  <a:gd name="T36" fmla="*/ 1 w 32"/>
                  <a:gd name="T37" fmla="*/ 32 h 37"/>
                  <a:gd name="T38" fmla="*/ 1 w 32"/>
                  <a:gd name="T39" fmla="*/ 34 h 37"/>
                  <a:gd name="T40" fmla="*/ 1 w 32"/>
                  <a:gd name="T41" fmla="*/ 35 h 37"/>
                  <a:gd name="T42" fmla="*/ 2 w 32"/>
                  <a:gd name="T43" fmla="*/ 35 h 37"/>
                  <a:gd name="T44" fmla="*/ 4 w 32"/>
                  <a:gd name="T45" fmla="*/ 37 h 37"/>
                  <a:gd name="T46" fmla="*/ 6 w 32"/>
                  <a:gd name="T47" fmla="*/ 37 h 37"/>
                  <a:gd name="T48" fmla="*/ 7 w 32"/>
                  <a:gd name="T49" fmla="*/ 35 h 37"/>
                  <a:gd name="T50" fmla="*/ 3 w 32"/>
                  <a:gd name="T51" fmla="*/ 34 h 37"/>
                  <a:gd name="T52" fmla="*/ 3 w 32"/>
                  <a:gd name="T53" fmla="*/ 32 h 37"/>
                  <a:gd name="T54" fmla="*/ 9 w 32"/>
                  <a:gd name="T55" fmla="*/ 35 h 37"/>
                  <a:gd name="T56" fmla="*/ 12 w 32"/>
                  <a:gd name="T57" fmla="*/ 32 h 37"/>
                  <a:gd name="T58" fmla="*/ 13 w 32"/>
                  <a:gd name="T59" fmla="*/ 31 h 37"/>
                  <a:gd name="T60" fmla="*/ 17 w 32"/>
                  <a:gd name="T61" fmla="*/ 31 h 37"/>
                  <a:gd name="T62" fmla="*/ 13 w 32"/>
                  <a:gd name="T63" fmla="*/ 30 h 37"/>
                  <a:gd name="T64" fmla="*/ 14 w 32"/>
                  <a:gd name="T65" fmla="*/ 26 h 37"/>
                  <a:gd name="T66" fmla="*/ 17 w 32"/>
                  <a:gd name="T67" fmla="*/ 26 h 37"/>
                  <a:gd name="T68" fmla="*/ 19 w 32"/>
                  <a:gd name="T69" fmla="*/ 25 h 37"/>
                  <a:gd name="T70" fmla="*/ 22 w 32"/>
                  <a:gd name="T71" fmla="*/ 25 h 37"/>
                  <a:gd name="T72" fmla="*/ 22 w 32"/>
                  <a:gd name="T73" fmla="*/ 22 h 37"/>
                  <a:gd name="T74" fmla="*/ 26 w 32"/>
                  <a:gd name="T75" fmla="*/ 20 h 37"/>
                  <a:gd name="T76" fmla="*/ 26 w 32"/>
                  <a:gd name="T77" fmla="*/ 15 h 37"/>
                  <a:gd name="T78" fmla="*/ 28 w 32"/>
                  <a:gd name="T79" fmla="*/ 12 h 37"/>
                  <a:gd name="T80" fmla="*/ 27 w 32"/>
                  <a:gd name="T81" fmla="*/ 10 h 37"/>
                  <a:gd name="T82" fmla="*/ 27 w 32"/>
                  <a:gd name="T83" fmla="*/ 2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2" h="37">
                    <a:moveTo>
                      <a:pt x="23" y="0"/>
                    </a:moveTo>
                    <a:lnTo>
                      <a:pt x="24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7" y="32"/>
                    </a:lnTo>
                    <a:lnTo>
                      <a:pt x="8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6" y="15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2" name="Freeform 1075"/>
              <p:cNvSpPr>
                <a:spLocks/>
              </p:cNvSpPr>
              <p:nvPr/>
            </p:nvSpPr>
            <p:spPr bwMode="auto">
              <a:xfrm>
                <a:off x="1530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3" name="Freeform 1076"/>
              <p:cNvSpPr>
                <a:spLocks/>
              </p:cNvSpPr>
              <p:nvPr/>
            </p:nvSpPr>
            <p:spPr bwMode="auto">
              <a:xfrm>
                <a:off x="1579" y="113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4" name="Freeform 1077"/>
              <p:cNvSpPr>
                <a:spLocks/>
              </p:cNvSpPr>
              <p:nvPr/>
            </p:nvSpPr>
            <p:spPr bwMode="auto">
              <a:xfrm>
                <a:off x="1551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5" name="Freeform 1078"/>
              <p:cNvSpPr>
                <a:spLocks/>
              </p:cNvSpPr>
              <p:nvPr/>
            </p:nvSpPr>
            <p:spPr bwMode="auto">
              <a:xfrm>
                <a:off x="1574" y="112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6" name="Freeform 1079"/>
              <p:cNvSpPr>
                <a:spLocks/>
              </p:cNvSpPr>
              <p:nvPr/>
            </p:nvSpPr>
            <p:spPr bwMode="auto">
              <a:xfrm>
                <a:off x="1574" y="112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7" name="Freeform 1080"/>
              <p:cNvSpPr>
                <a:spLocks/>
              </p:cNvSpPr>
              <p:nvPr/>
            </p:nvSpPr>
            <p:spPr bwMode="auto">
              <a:xfrm>
                <a:off x="1570" y="1123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5 h 5"/>
                  <a:gd name="T4" fmla="*/ 2 w 4"/>
                  <a:gd name="T5" fmla="*/ 4 h 5"/>
                  <a:gd name="T6" fmla="*/ 2 w 4"/>
                  <a:gd name="T7" fmla="*/ 3 h 5"/>
                  <a:gd name="T8" fmla="*/ 4 w 4"/>
                  <a:gd name="T9" fmla="*/ 4 h 5"/>
                  <a:gd name="T10" fmla="*/ 2 w 4"/>
                  <a:gd name="T11" fmla="*/ 2 h 5"/>
                  <a:gd name="T12" fmla="*/ 1 w 4"/>
                  <a:gd name="T13" fmla="*/ 0 h 5"/>
                  <a:gd name="T14" fmla="*/ 1 w 4"/>
                  <a:gd name="T15" fmla="*/ 2 h 5"/>
                  <a:gd name="T16" fmla="*/ 2 w 4"/>
                  <a:gd name="T17" fmla="*/ 3 h 5"/>
                  <a:gd name="T18" fmla="*/ 1 w 4"/>
                  <a:gd name="T19" fmla="*/ 3 h 5"/>
                  <a:gd name="T20" fmla="*/ 0 w 4"/>
                  <a:gd name="T21" fmla="*/ 3 h 5"/>
                  <a:gd name="T22" fmla="*/ 0 w 4"/>
                  <a:gd name="T23" fmla="*/ 4 h 5"/>
                  <a:gd name="T24" fmla="*/ 1 w 4"/>
                  <a:gd name="T25" fmla="*/ 5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8" name="Freeform 1081"/>
              <p:cNvSpPr>
                <a:spLocks/>
              </p:cNvSpPr>
              <p:nvPr/>
            </p:nvSpPr>
            <p:spPr bwMode="auto">
              <a:xfrm>
                <a:off x="1572" y="11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59" name="Freeform 1082"/>
              <p:cNvSpPr>
                <a:spLocks/>
              </p:cNvSpPr>
              <p:nvPr/>
            </p:nvSpPr>
            <p:spPr bwMode="auto">
              <a:xfrm>
                <a:off x="1567" y="11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0" name="Freeform 1083"/>
              <p:cNvSpPr>
                <a:spLocks/>
              </p:cNvSpPr>
              <p:nvPr/>
            </p:nvSpPr>
            <p:spPr bwMode="auto">
              <a:xfrm>
                <a:off x="1566" y="1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1" name="Freeform 1084"/>
              <p:cNvSpPr>
                <a:spLocks/>
              </p:cNvSpPr>
              <p:nvPr/>
            </p:nvSpPr>
            <p:spPr bwMode="auto">
              <a:xfrm>
                <a:off x="1560" y="1115"/>
                <a:ext cx="30" cy="24"/>
              </a:xfrm>
              <a:custGeom>
                <a:avLst/>
                <a:gdLst>
                  <a:gd name="T0" fmla="*/ 10 w 30"/>
                  <a:gd name="T1" fmla="*/ 24 h 24"/>
                  <a:gd name="T2" fmla="*/ 14 w 30"/>
                  <a:gd name="T3" fmla="*/ 22 h 24"/>
                  <a:gd name="T4" fmla="*/ 16 w 30"/>
                  <a:gd name="T5" fmla="*/ 21 h 24"/>
                  <a:gd name="T6" fmla="*/ 17 w 30"/>
                  <a:gd name="T7" fmla="*/ 18 h 24"/>
                  <a:gd name="T8" fmla="*/ 19 w 30"/>
                  <a:gd name="T9" fmla="*/ 16 h 24"/>
                  <a:gd name="T10" fmla="*/ 21 w 30"/>
                  <a:gd name="T11" fmla="*/ 17 h 24"/>
                  <a:gd name="T12" fmla="*/ 23 w 30"/>
                  <a:gd name="T13" fmla="*/ 16 h 24"/>
                  <a:gd name="T14" fmla="*/ 25 w 30"/>
                  <a:gd name="T15" fmla="*/ 16 h 24"/>
                  <a:gd name="T16" fmla="*/ 25 w 30"/>
                  <a:gd name="T17" fmla="*/ 13 h 24"/>
                  <a:gd name="T18" fmla="*/ 27 w 30"/>
                  <a:gd name="T19" fmla="*/ 13 h 24"/>
                  <a:gd name="T20" fmla="*/ 28 w 30"/>
                  <a:gd name="T21" fmla="*/ 12 h 24"/>
                  <a:gd name="T22" fmla="*/ 28 w 30"/>
                  <a:gd name="T23" fmla="*/ 12 h 24"/>
                  <a:gd name="T24" fmla="*/ 30 w 30"/>
                  <a:gd name="T25" fmla="*/ 11 h 24"/>
                  <a:gd name="T26" fmla="*/ 27 w 30"/>
                  <a:gd name="T27" fmla="*/ 7 h 24"/>
                  <a:gd name="T28" fmla="*/ 27 w 30"/>
                  <a:gd name="T29" fmla="*/ 0 h 24"/>
                  <a:gd name="T30" fmla="*/ 26 w 30"/>
                  <a:gd name="T31" fmla="*/ 2 h 24"/>
                  <a:gd name="T32" fmla="*/ 27 w 30"/>
                  <a:gd name="T33" fmla="*/ 2 h 24"/>
                  <a:gd name="T34" fmla="*/ 25 w 30"/>
                  <a:gd name="T35" fmla="*/ 3 h 24"/>
                  <a:gd name="T36" fmla="*/ 22 w 30"/>
                  <a:gd name="T37" fmla="*/ 3 h 24"/>
                  <a:gd name="T38" fmla="*/ 19 w 30"/>
                  <a:gd name="T39" fmla="*/ 6 h 24"/>
                  <a:gd name="T40" fmla="*/ 16 w 30"/>
                  <a:gd name="T41" fmla="*/ 5 h 24"/>
                  <a:gd name="T42" fmla="*/ 15 w 30"/>
                  <a:gd name="T43" fmla="*/ 7 h 24"/>
                  <a:gd name="T44" fmla="*/ 11 w 30"/>
                  <a:gd name="T45" fmla="*/ 5 h 24"/>
                  <a:gd name="T46" fmla="*/ 10 w 30"/>
                  <a:gd name="T47" fmla="*/ 7 h 24"/>
                  <a:gd name="T48" fmla="*/ 9 w 30"/>
                  <a:gd name="T49" fmla="*/ 6 h 24"/>
                  <a:gd name="T50" fmla="*/ 6 w 30"/>
                  <a:gd name="T51" fmla="*/ 6 h 24"/>
                  <a:gd name="T52" fmla="*/ 6 w 30"/>
                  <a:gd name="T53" fmla="*/ 8 h 24"/>
                  <a:gd name="T54" fmla="*/ 4 w 30"/>
                  <a:gd name="T55" fmla="*/ 10 h 24"/>
                  <a:gd name="T56" fmla="*/ 2 w 30"/>
                  <a:gd name="T57" fmla="*/ 12 h 24"/>
                  <a:gd name="T58" fmla="*/ 1 w 30"/>
                  <a:gd name="T59" fmla="*/ 15 h 24"/>
                  <a:gd name="T60" fmla="*/ 0 w 30"/>
                  <a:gd name="T61" fmla="*/ 19 h 24"/>
                  <a:gd name="T62" fmla="*/ 6 w 30"/>
                  <a:gd name="T63" fmla="*/ 23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" h="24">
                    <a:moveTo>
                      <a:pt x="6" y="23"/>
                    </a:moveTo>
                    <a:lnTo>
                      <a:pt x="10" y="24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28" y="10"/>
                    </a:lnTo>
                    <a:lnTo>
                      <a:pt x="27" y="7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2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2" name="Freeform 1085"/>
              <p:cNvSpPr>
                <a:spLocks/>
              </p:cNvSpPr>
              <p:nvPr/>
            </p:nvSpPr>
            <p:spPr bwMode="auto">
              <a:xfrm>
                <a:off x="1789" y="688"/>
                <a:ext cx="1" cy="12"/>
              </a:xfrm>
              <a:custGeom>
                <a:avLst/>
                <a:gdLst>
                  <a:gd name="T0" fmla="*/ 1 w 1"/>
                  <a:gd name="T1" fmla="*/ 0 h 12"/>
                  <a:gd name="T2" fmla="*/ 1 w 1"/>
                  <a:gd name="T3" fmla="*/ 2 h 12"/>
                  <a:gd name="T4" fmla="*/ 1 w 1"/>
                  <a:gd name="T5" fmla="*/ 0 h 12"/>
                  <a:gd name="T6" fmla="*/ 0 w 1"/>
                  <a:gd name="T7" fmla="*/ 12 h 12"/>
                  <a:gd name="T8" fmla="*/ 0 w 1"/>
                  <a:gd name="T9" fmla="*/ 8 h 12"/>
                  <a:gd name="T10" fmla="*/ 1 w 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3" name="Freeform 1086"/>
              <p:cNvSpPr>
                <a:spLocks/>
              </p:cNvSpPr>
              <p:nvPr/>
            </p:nvSpPr>
            <p:spPr bwMode="auto">
              <a:xfrm>
                <a:off x="1790" y="70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1 w 1"/>
                  <a:gd name="T3" fmla="*/ 2 h 8"/>
                  <a:gd name="T4" fmla="*/ 1 w 1"/>
                  <a:gd name="T5" fmla="*/ 7 h 8"/>
                  <a:gd name="T6" fmla="*/ 0 w 1"/>
                  <a:gd name="T7" fmla="*/ 8 h 8"/>
                  <a:gd name="T8" fmla="*/ 0 w 1"/>
                  <a:gd name="T9" fmla="*/ 7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4" name="Freeform 1087"/>
              <p:cNvSpPr>
                <a:spLocks/>
              </p:cNvSpPr>
              <p:nvPr/>
            </p:nvSpPr>
            <p:spPr bwMode="auto">
              <a:xfrm>
                <a:off x="1804" y="693"/>
                <a:ext cx="1" cy="7"/>
              </a:xfrm>
              <a:custGeom>
                <a:avLst/>
                <a:gdLst>
                  <a:gd name="T0" fmla="*/ 1 w 1"/>
                  <a:gd name="T1" fmla="*/ 3 h 7"/>
                  <a:gd name="T2" fmla="*/ 0 w 1"/>
                  <a:gd name="T3" fmla="*/ 7 h 7"/>
                  <a:gd name="T4" fmla="*/ 0 w 1"/>
                  <a:gd name="T5" fmla="*/ 0 h 7"/>
                  <a:gd name="T6" fmla="*/ 1 w 1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3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5" name="Freeform 1088"/>
              <p:cNvSpPr>
                <a:spLocks/>
              </p:cNvSpPr>
              <p:nvPr/>
            </p:nvSpPr>
            <p:spPr bwMode="auto">
              <a:xfrm>
                <a:off x="1750" y="572"/>
                <a:ext cx="81" cy="367"/>
              </a:xfrm>
              <a:custGeom>
                <a:avLst/>
                <a:gdLst>
                  <a:gd name="T0" fmla="*/ 8 w 81"/>
                  <a:gd name="T1" fmla="*/ 362 h 367"/>
                  <a:gd name="T2" fmla="*/ 13 w 81"/>
                  <a:gd name="T3" fmla="*/ 348 h 367"/>
                  <a:gd name="T4" fmla="*/ 16 w 81"/>
                  <a:gd name="T5" fmla="*/ 339 h 367"/>
                  <a:gd name="T6" fmla="*/ 22 w 81"/>
                  <a:gd name="T7" fmla="*/ 314 h 367"/>
                  <a:gd name="T8" fmla="*/ 27 w 81"/>
                  <a:gd name="T9" fmla="*/ 305 h 367"/>
                  <a:gd name="T10" fmla="*/ 34 w 81"/>
                  <a:gd name="T11" fmla="*/ 279 h 367"/>
                  <a:gd name="T12" fmla="*/ 37 w 81"/>
                  <a:gd name="T13" fmla="*/ 246 h 367"/>
                  <a:gd name="T14" fmla="*/ 40 w 81"/>
                  <a:gd name="T15" fmla="*/ 218 h 367"/>
                  <a:gd name="T16" fmla="*/ 40 w 81"/>
                  <a:gd name="T17" fmla="*/ 193 h 367"/>
                  <a:gd name="T18" fmla="*/ 41 w 81"/>
                  <a:gd name="T19" fmla="*/ 202 h 367"/>
                  <a:gd name="T20" fmla="*/ 49 w 81"/>
                  <a:gd name="T21" fmla="*/ 149 h 367"/>
                  <a:gd name="T22" fmla="*/ 46 w 81"/>
                  <a:gd name="T23" fmla="*/ 142 h 367"/>
                  <a:gd name="T24" fmla="*/ 49 w 81"/>
                  <a:gd name="T25" fmla="*/ 139 h 367"/>
                  <a:gd name="T26" fmla="*/ 47 w 81"/>
                  <a:gd name="T27" fmla="*/ 141 h 367"/>
                  <a:gd name="T28" fmla="*/ 47 w 81"/>
                  <a:gd name="T29" fmla="*/ 134 h 367"/>
                  <a:gd name="T30" fmla="*/ 50 w 81"/>
                  <a:gd name="T31" fmla="*/ 121 h 367"/>
                  <a:gd name="T32" fmla="*/ 50 w 81"/>
                  <a:gd name="T33" fmla="*/ 125 h 367"/>
                  <a:gd name="T34" fmla="*/ 55 w 81"/>
                  <a:gd name="T35" fmla="*/ 104 h 367"/>
                  <a:gd name="T36" fmla="*/ 62 w 81"/>
                  <a:gd name="T37" fmla="*/ 69 h 367"/>
                  <a:gd name="T38" fmla="*/ 65 w 81"/>
                  <a:gd name="T39" fmla="*/ 64 h 367"/>
                  <a:gd name="T40" fmla="*/ 68 w 81"/>
                  <a:gd name="T41" fmla="*/ 52 h 367"/>
                  <a:gd name="T42" fmla="*/ 62 w 81"/>
                  <a:gd name="T43" fmla="*/ 64 h 367"/>
                  <a:gd name="T44" fmla="*/ 57 w 81"/>
                  <a:gd name="T45" fmla="*/ 83 h 367"/>
                  <a:gd name="T46" fmla="*/ 57 w 81"/>
                  <a:gd name="T47" fmla="*/ 82 h 367"/>
                  <a:gd name="T48" fmla="*/ 61 w 81"/>
                  <a:gd name="T49" fmla="*/ 56 h 367"/>
                  <a:gd name="T50" fmla="*/ 72 w 81"/>
                  <a:gd name="T51" fmla="*/ 34 h 367"/>
                  <a:gd name="T52" fmla="*/ 77 w 81"/>
                  <a:gd name="T53" fmla="*/ 19 h 367"/>
                  <a:gd name="T54" fmla="*/ 80 w 81"/>
                  <a:gd name="T55" fmla="*/ 12 h 367"/>
                  <a:gd name="T56" fmla="*/ 73 w 81"/>
                  <a:gd name="T57" fmla="*/ 22 h 367"/>
                  <a:gd name="T58" fmla="*/ 76 w 81"/>
                  <a:gd name="T59" fmla="*/ 16 h 367"/>
                  <a:gd name="T60" fmla="*/ 81 w 81"/>
                  <a:gd name="T61" fmla="*/ 3 h 367"/>
                  <a:gd name="T62" fmla="*/ 77 w 81"/>
                  <a:gd name="T63" fmla="*/ 7 h 367"/>
                  <a:gd name="T64" fmla="*/ 71 w 81"/>
                  <a:gd name="T65" fmla="*/ 19 h 367"/>
                  <a:gd name="T66" fmla="*/ 71 w 81"/>
                  <a:gd name="T67" fmla="*/ 13 h 367"/>
                  <a:gd name="T68" fmla="*/ 65 w 81"/>
                  <a:gd name="T69" fmla="*/ 27 h 367"/>
                  <a:gd name="T70" fmla="*/ 68 w 81"/>
                  <a:gd name="T71" fmla="*/ 27 h 367"/>
                  <a:gd name="T72" fmla="*/ 63 w 81"/>
                  <a:gd name="T73" fmla="*/ 33 h 367"/>
                  <a:gd name="T74" fmla="*/ 61 w 81"/>
                  <a:gd name="T75" fmla="*/ 41 h 367"/>
                  <a:gd name="T76" fmla="*/ 63 w 81"/>
                  <a:gd name="T77" fmla="*/ 41 h 367"/>
                  <a:gd name="T78" fmla="*/ 73 w 81"/>
                  <a:gd name="T79" fmla="*/ 19 h 367"/>
                  <a:gd name="T80" fmla="*/ 71 w 81"/>
                  <a:gd name="T81" fmla="*/ 28 h 367"/>
                  <a:gd name="T82" fmla="*/ 57 w 81"/>
                  <a:gd name="T83" fmla="*/ 54 h 367"/>
                  <a:gd name="T84" fmla="*/ 55 w 81"/>
                  <a:gd name="T85" fmla="*/ 57 h 367"/>
                  <a:gd name="T86" fmla="*/ 49 w 81"/>
                  <a:gd name="T87" fmla="*/ 78 h 367"/>
                  <a:gd name="T88" fmla="*/ 46 w 81"/>
                  <a:gd name="T89" fmla="*/ 94 h 367"/>
                  <a:gd name="T90" fmla="*/ 42 w 81"/>
                  <a:gd name="T91" fmla="*/ 100 h 367"/>
                  <a:gd name="T92" fmla="*/ 40 w 81"/>
                  <a:gd name="T93" fmla="*/ 116 h 367"/>
                  <a:gd name="T94" fmla="*/ 44 w 81"/>
                  <a:gd name="T95" fmla="*/ 103 h 367"/>
                  <a:gd name="T96" fmla="*/ 44 w 81"/>
                  <a:gd name="T97" fmla="*/ 116 h 367"/>
                  <a:gd name="T98" fmla="*/ 42 w 81"/>
                  <a:gd name="T99" fmla="*/ 138 h 367"/>
                  <a:gd name="T100" fmla="*/ 39 w 81"/>
                  <a:gd name="T101" fmla="*/ 150 h 367"/>
                  <a:gd name="T102" fmla="*/ 36 w 81"/>
                  <a:gd name="T103" fmla="*/ 164 h 367"/>
                  <a:gd name="T104" fmla="*/ 32 w 81"/>
                  <a:gd name="T105" fmla="*/ 186 h 367"/>
                  <a:gd name="T106" fmla="*/ 31 w 81"/>
                  <a:gd name="T107" fmla="*/ 185 h 367"/>
                  <a:gd name="T108" fmla="*/ 30 w 81"/>
                  <a:gd name="T109" fmla="*/ 201 h 367"/>
                  <a:gd name="T110" fmla="*/ 27 w 81"/>
                  <a:gd name="T111" fmla="*/ 229 h 367"/>
                  <a:gd name="T112" fmla="*/ 26 w 81"/>
                  <a:gd name="T113" fmla="*/ 242 h 367"/>
                  <a:gd name="T114" fmla="*/ 24 w 81"/>
                  <a:gd name="T115" fmla="*/ 261 h 367"/>
                  <a:gd name="T116" fmla="*/ 17 w 81"/>
                  <a:gd name="T117" fmla="*/ 297 h 367"/>
                  <a:gd name="T118" fmla="*/ 15 w 81"/>
                  <a:gd name="T119" fmla="*/ 314 h 367"/>
                  <a:gd name="T120" fmla="*/ 0 w 81"/>
                  <a:gd name="T121" fmla="*/ 352 h 367"/>
                  <a:gd name="T122" fmla="*/ 4 w 81"/>
                  <a:gd name="T123" fmla="*/ 367 h 367"/>
                  <a:gd name="T124" fmla="*/ 9 w 81"/>
                  <a:gd name="T125" fmla="*/ 362 h 3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" h="367">
                    <a:moveTo>
                      <a:pt x="9" y="362"/>
                    </a:moveTo>
                    <a:lnTo>
                      <a:pt x="8" y="364"/>
                    </a:lnTo>
                    <a:lnTo>
                      <a:pt x="8" y="362"/>
                    </a:lnTo>
                    <a:lnTo>
                      <a:pt x="9" y="357"/>
                    </a:lnTo>
                    <a:lnTo>
                      <a:pt x="11" y="350"/>
                    </a:lnTo>
                    <a:lnTo>
                      <a:pt x="13" y="348"/>
                    </a:lnTo>
                    <a:lnTo>
                      <a:pt x="15" y="345"/>
                    </a:lnTo>
                    <a:lnTo>
                      <a:pt x="17" y="339"/>
                    </a:lnTo>
                    <a:lnTo>
                      <a:pt x="16" y="339"/>
                    </a:lnTo>
                    <a:lnTo>
                      <a:pt x="16" y="336"/>
                    </a:lnTo>
                    <a:lnTo>
                      <a:pt x="22" y="319"/>
                    </a:lnTo>
                    <a:lnTo>
                      <a:pt x="22" y="314"/>
                    </a:lnTo>
                    <a:lnTo>
                      <a:pt x="26" y="303"/>
                    </a:lnTo>
                    <a:lnTo>
                      <a:pt x="26" y="307"/>
                    </a:lnTo>
                    <a:lnTo>
                      <a:pt x="27" y="305"/>
                    </a:lnTo>
                    <a:lnTo>
                      <a:pt x="30" y="299"/>
                    </a:lnTo>
                    <a:lnTo>
                      <a:pt x="31" y="287"/>
                    </a:lnTo>
                    <a:lnTo>
                      <a:pt x="34" y="279"/>
                    </a:lnTo>
                    <a:lnTo>
                      <a:pt x="35" y="270"/>
                    </a:lnTo>
                    <a:lnTo>
                      <a:pt x="37" y="254"/>
                    </a:lnTo>
                    <a:lnTo>
                      <a:pt x="37" y="246"/>
                    </a:lnTo>
                    <a:lnTo>
                      <a:pt x="39" y="236"/>
                    </a:lnTo>
                    <a:lnTo>
                      <a:pt x="40" y="226"/>
                    </a:lnTo>
                    <a:lnTo>
                      <a:pt x="40" y="218"/>
                    </a:lnTo>
                    <a:lnTo>
                      <a:pt x="41" y="210"/>
                    </a:lnTo>
                    <a:lnTo>
                      <a:pt x="41" y="203"/>
                    </a:lnTo>
                    <a:lnTo>
                      <a:pt x="40" y="193"/>
                    </a:lnTo>
                    <a:lnTo>
                      <a:pt x="41" y="190"/>
                    </a:lnTo>
                    <a:lnTo>
                      <a:pt x="41" y="196"/>
                    </a:lnTo>
                    <a:lnTo>
                      <a:pt x="41" y="202"/>
                    </a:lnTo>
                    <a:lnTo>
                      <a:pt x="41" y="203"/>
                    </a:lnTo>
                    <a:lnTo>
                      <a:pt x="42" y="202"/>
                    </a:lnTo>
                    <a:lnTo>
                      <a:pt x="49" y="149"/>
                    </a:lnTo>
                    <a:lnTo>
                      <a:pt x="47" y="147"/>
                    </a:lnTo>
                    <a:lnTo>
                      <a:pt x="46" y="146"/>
                    </a:lnTo>
                    <a:lnTo>
                      <a:pt x="46" y="142"/>
                    </a:lnTo>
                    <a:lnTo>
                      <a:pt x="47" y="144"/>
                    </a:lnTo>
                    <a:lnTo>
                      <a:pt x="47" y="142"/>
                    </a:lnTo>
                    <a:lnTo>
                      <a:pt x="49" y="139"/>
                    </a:lnTo>
                    <a:lnTo>
                      <a:pt x="49" y="140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6" y="141"/>
                    </a:lnTo>
                    <a:lnTo>
                      <a:pt x="46" y="140"/>
                    </a:lnTo>
                    <a:lnTo>
                      <a:pt x="47" y="134"/>
                    </a:lnTo>
                    <a:lnTo>
                      <a:pt x="49" y="128"/>
                    </a:lnTo>
                    <a:lnTo>
                      <a:pt x="49" y="123"/>
                    </a:lnTo>
                    <a:lnTo>
                      <a:pt x="50" y="121"/>
                    </a:lnTo>
                    <a:lnTo>
                      <a:pt x="49" y="123"/>
                    </a:lnTo>
                    <a:lnTo>
                      <a:pt x="49" y="126"/>
                    </a:lnTo>
                    <a:lnTo>
                      <a:pt x="50" y="125"/>
                    </a:lnTo>
                    <a:lnTo>
                      <a:pt x="51" y="124"/>
                    </a:lnTo>
                    <a:lnTo>
                      <a:pt x="54" y="115"/>
                    </a:lnTo>
                    <a:lnTo>
                      <a:pt x="55" y="104"/>
                    </a:lnTo>
                    <a:lnTo>
                      <a:pt x="57" y="93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2" y="68"/>
                    </a:lnTo>
                    <a:lnTo>
                      <a:pt x="63" y="63"/>
                    </a:lnTo>
                    <a:lnTo>
                      <a:pt x="65" y="64"/>
                    </a:lnTo>
                    <a:lnTo>
                      <a:pt x="66" y="63"/>
                    </a:lnTo>
                    <a:lnTo>
                      <a:pt x="68" y="57"/>
                    </a:lnTo>
                    <a:lnTo>
                      <a:pt x="68" y="52"/>
                    </a:lnTo>
                    <a:lnTo>
                      <a:pt x="70" y="44"/>
                    </a:lnTo>
                    <a:lnTo>
                      <a:pt x="67" y="49"/>
                    </a:lnTo>
                    <a:lnTo>
                      <a:pt x="62" y="64"/>
                    </a:lnTo>
                    <a:lnTo>
                      <a:pt x="61" y="69"/>
                    </a:lnTo>
                    <a:lnTo>
                      <a:pt x="59" y="77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6" y="84"/>
                    </a:lnTo>
                    <a:lnTo>
                      <a:pt x="57" y="82"/>
                    </a:lnTo>
                    <a:lnTo>
                      <a:pt x="59" y="74"/>
                    </a:lnTo>
                    <a:lnTo>
                      <a:pt x="60" y="69"/>
                    </a:lnTo>
                    <a:lnTo>
                      <a:pt x="61" y="56"/>
                    </a:lnTo>
                    <a:lnTo>
                      <a:pt x="66" y="48"/>
                    </a:lnTo>
                    <a:lnTo>
                      <a:pt x="70" y="42"/>
                    </a:lnTo>
                    <a:lnTo>
                      <a:pt x="72" y="34"/>
                    </a:lnTo>
                    <a:lnTo>
                      <a:pt x="72" y="31"/>
                    </a:lnTo>
                    <a:lnTo>
                      <a:pt x="75" y="24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7" y="16"/>
                    </a:lnTo>
                    <a:lnTo>
                      <a:pt x="72" y="26"/>
                    </a:lnTo>
                    <a:lnTo>
                      <a:pt x="73" y="22"/>
                    </a:lnTo>
                    <a:lnTo>
                      <a:pt x="75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80" y="1"/>
                    </a:lnTo>
                    <a:lnTo>
                      <a:pt x="77" y="7"/>
                    </a:lnTo>
                    <a:lnTo>
                      <a:pt x="77" y="8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2" y="17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0" y="17"/>
                    </a:lnTo>
                    <a:lnTo>
                      <a:pt x="66" y="26"/>
                    </a:lnTo>
                    <a:lnTo>
                      <a:pt x="65" y="27"/>
                    </a:lnTo>
                    <a:lnTo>
                      <a:pt x="66" y="26"/>
                    </a:lnTo>
                    <a:lnTo>
                      <a:pt x="68" y="19"/>
                    </a:lnTo>
                    <a:lnTo>
                      <a:pt x="68" y="27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3" y="33"/>
                    </a:lnTo>
                    <a:lnTo>
                      <a:pt x="62" y="34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1" y="44"/>
                    </a:lnTo>
                    <a:lnTo>
                      <a:pt x="63" y="41"/>
                    </a:lnTo>
                    <a:lnTo>
                      <a:pt x="66" y="34"/>
                    </a:lnTo>
                    <a:lnTo>
                      <a:pt x="72" y="23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28"/>
                    </a:lnTo>
                    <a:lnTo>
                      <a:pt x="67" y="37"/>
                    </a:lnTo>
                    <a:lnTo>
                      <a:pt x="60" y="52"/>
                    </a:lnTo>
                    <a:lnTo>
                      <a:pt x="57" y="54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5" y="57"/>
                    </a:lnTo>
                    <a:lnTo>
                      <a:pt x="52" y="62"/>
                    </a:lnTo>
                    <a:lnTo>
                      <a:pt x="51" y="70"/>
                    </a:lnTo>
                    <a:lnTo>
                      <a:pt x="49" y="78"/>
                    </a:lnTo>
                    <a:lnTo>
                      <a:pt x="45" y="93"/>
                    </a:lnTo>
                    <a:lnTo>
                      <a:pt x="46" y="93"/>
                    </a:lnTo>
                    <a:lnTo>
                      <a:pt x="46" y="94"/>
                    </a:lnTo>
                    <a:lnTo>
                      <a:pt x="44" y="100"/>
                    </a:lnTo>
                    <a:lnTo>
                      <a:pt x="44" y="101"/>
                    </a:lnTo>
                    <a:lnTo>
                      <a:pt x="42" y="100"/>
                    </a:lnTo>
                    <a:lnTo>
                      <a:pt x="41" y="101"/>
                    </a:lnTo>
                    <a:lnTo>
                      <a:pt x="40" y="111"/>
                    </a:lnTo>
                    <a:lnTo>
                      <a:pt x="40" y="116"/>
                    </a:lnTo>
                    <a:lnTo>
                      <a:pt x="41" y="113"/>
                    </a:lnTo>
                    <a:lnTo>
                      <a:pt x="42" y="106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5" y="104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42" y="130"/>
                    </a:lnTo>
                    <a:lnTo>
                      <a:pt x="42" y="138"/>
                    </a:lnTo>
                    <a:lnTo>
                      <a:pt x="41" y="146"/>
                    </a:lnTo>
                    <a:lnTo>
                      <a:pt x="40" y="151"/>
                    </a:lnTo>
                    <a:lnTo>
                      <a:pt x="39" y="150"/>
                    </a:lnTo>
                    <a:lnTo>
                      <a:pt x="39" y="145"/>
                    </a:lnTo>
                    <a:lnTo>
                      <a:pt x="36" y="155"/>
                    </a:lnTo>
                    <a:lnTo>
                      <a:pt x="36" y="164"/>
                    </a:lnTo>
                    <a:lnTo>
                      <a:pt x="35" y="171"/>
                    </a:lnTo>
                    <a:lnTo>
                      <a:pt x="32" y="179"/>
                    </a:lnTo>
                    <a:lnTo>
                      <a:pt x="32" y="186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1" y="185"/>
                    </a:lnTo>
                    <a:lnTo>
                      <a:pt x="30" y="191"/>
                    </a:lnTo>
                    <a:lnTo>
                      <a:pt x="30" y="195"/>
                    </a:lnTo>
                    <a:lnTo>
                      <a:pt x="30" y="201"/>
                    </a:lnTo>
                    <a:lnTo>
                      <a:pt x="30" y="208"/>
                    </a:lnTo>
                    <a:lnTo>
                      <a:pt x="27" y="227"/>
                    </a:lnTo>
                    <a:lnTo>
                      <a:pt x="27" y="229"/>
                    </a:lnTo>
                    <a:lnTo>
                      <a:pt x="27" y="228"/>
                    </a:lnTo>
                    <a:lnTo>
                      <a:pt x="25" y="239"/>
                    </a:lnTo>
                    <a:lnTo>
                      <a:pt x="26" y="242"/>
                    </a:lnTo>
                    <a:lnTo>
                      <a:pt x="25" y="246"/>
                    </a:lnTo>
                    <a:lnTo>
                      <a:pt x="24" y="254"/>
                    </a:lnTo>
                    <a:lnTo>
                      <a:pt x="24" y="261"/>
                    </a:lnTo>
                    <a:lnTo>
                      <a:pt x="24" y="268"/>
                    </a:lnTo>
                    <a:lnTo>
                      <a:pt x="20" y="288"/>
                    </a:lnTo>
                    <a:lnTo>
                      <a:pt x="17" y="297"/>
                    </a:lnTo>
                    <a:lnTo>
                      <a:pt x="15" y="307"/>
                    </a:lnTo>
                    <a:lnTo>
                      <a:pt x="15" y="313"/>
                    </a:lnTo>
                    <a:lnTo>
                      <a:pt x="15" y="314"/>
                    </a:lnTo>
                    <a:lnTo>
                      <a:pt x="17" y="311"/>
                    </a:lnTo>
                    <a:lnTo>
                      <a:pt x="9" y="333"/>
                    </a:lnTo>
                    <a:lnTo>
                      <a:pt x="0" y="352"/>
                    </a:lnTo>
                    <a:lnTo>
                      <a:pt x="0" y="355"/>
                    </a:lnTo>
                    <a:lnTo>
                      <a:pt x="3" y="366"/>
                    </a:lnTo>
                    <a:lnTo>
                      <a:pt x="4" y="367"/>
                    </a:lnTo>
                    <a:lnTo>
                      <a:pt x="5" y="367"/>
                    </a:lnTo>
                    <a:lnTo>
                      <a:pt x="6" y="366"/>
                    </a:lnTo>
                    <a:lnTo>
                      <a:pt x="9" y="3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6" name="Freeform 1089"/>
              <p:cNvSpPr>
                <a:spLocks/>
              </p:cNvSpPr>
              <p:nvPr/>
            </p:nvSpPr>
            <p:spPr bwMode="auto">
              <a:xfrm>
                <a:off x="1828" y="59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5 h 7"/>
                  <a:gd name="T6" fmla="*/ 2 w 3"/>
                  <a:gd name="T7" fmla="*/ 3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7" name="Freeform 1090"/>
              <p:cNvSpPr>
                <a:spLocks/>
              </p:cNvSpPr>
              <p:nvPr/>
            </p:nvSpPr>
            <p:spPr bwMode="auto">
              <a:xfrm>
                <a:off x="1680" y="1026"/>
                <a:ext cx="13" cy="20"/>
              </a:xfrm>
              <a:custGeom>
                <a:avLst/>
                <a:gdLst>
                  <a:gd name="T0" fmla="*/ 4 w 13"/>
                  <a:gd name="T1" fmla="*/ 10 h 20"/>
                  <a:gd name="T2" fmla="*/ 2 w 13"/>
                  <a:gd name="T3" fmla="*/ 19 h 20"/>
                  <a:gd name="T4" fmla="*/ 0 w 13"/>
                  <a:gd name="T5" fmla="*/ 20 h 20"/>
                  <a:gd name="T6" fmla="*/ 2 w 13"/>
                  <a:gd name="T7" fmla="*/ 20 h 20"/>
                  <a:gd name="T8" fmla="*/ 7 w 13"/>
                  <a:gd name="T9" fmla="*/ 10 h 20"/>
                  <a:gd name="T10" fmla="*/ 13 w 13"/>
                  <a:gd name="T11" fmla="*/ 0 h 20"/>
                  <a:gd name="T12" fmla="*/ 12 w 13"/>
                  <a:gd name="T13" fmla="*/ 2 h 20"/>
                  <a:gd name="T14" fmla="*/ 9 w 13"/>
                  <a:gd name="T15" fmla="*/ 4 h 20"/>
                  <a:gd name="T16" fmla="*/ 4 w 13"/>
                  <a:gd name="T17" fmla="*/ 1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0">
                    <a:moveTo>
                      <a:pt x="4" y="10"/>
                    </a:moveTo>
                    <a:lnTo>
                      <a:pt x="2" y="19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8" name="Freeform 1091"/>
              <p:cNvSpPr>
                <a:spLocks/>
              </p:cNvSpPr>
              <p:nvPr/>
            </p:nvSpPr>
            <p:spPr bwMode="auto">
              <a:xfrm>
                <a:off x="1785" y="710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8 h 8"/>
                  <a:gd name="T4" fmla="*/ 1 w 1"/>
                  <a:gd name="T5" fmla="*/ 7 h 8"/>
                  <a:gd name="T6" fmla="*/ 1 w 1"/>
                  <a:gd name="T7" fmla="*/ 3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8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69" name="Freeform 1092"/>
              <p:cNvSpPr>
                <a:spLocks/>
              </p:cNvSpPr>
              <p:nvPr/>
            </p:nvSpPr>
            <p:spPr bwMode="auto">
              <a:xfrm>
                <a:off x="1677" y="1064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7 h 7"/>
                  <a:gd name="T4" fmla="*/ 2 w 5"/>
                  <a:gd name="T5" fmla="*/ 5 h 7"/>
                  <a:gd name="T6" fmla="*/ 5 w 5"/>
                  <a:gd name="T7" fmla="*/ 0 h 7"/>
                  <a:gd name="T8" fmla="*/ 1 w 5"/>
                  <a:gd name="T9" fmla="*/ 3 h 7"/>
                  <a:gd name="T10" fmla="*/ 0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0" name="Freeform 1093"/>
              <p:cNvSpPr>
                <a:spLocks/>
              </p:cNvSpPr>
              <p:nvPr/>
            </p:nvSpPr>
            <p:spPr bwMode="auto">
              <a:xfrm>
                <a:off x="1663" y="1081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6 h 6"/>
                  <a:gd name="T4" fmla="*/ 4 w 8"/>
                  <a:gd name="T5" fmla="*/ 4 h 6"/>
                  <a:gd name="T6" fmla="*/ 8 w 8"/>
                  <a:gd name="T7" fmla="*/ 0 h 6"/>
                  <a:gd name="T8" fmla="*/ 4 w 8"/>
                  <a:gd name="T9" fmla="*/ 3 h 6"/>
                  <a:gd name="T10" fmla="*/ 0 w 8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1" y="6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1" name="Freeform 1094"/>
              <p:cNvSpPr>
                <a:spLocks/>
              </p:cNvSpPr>
              <p:nvPr/>
            </p:nvSpPr>
            <p:spPr bwMode="auto">
              <a:xfrm>
                <a:off x="1674" y="1052"/>
                <a:ext cx="20" cy="27"/>
              </a:xfrm>
              <a:custGeom>
                <a:avLst/>
                <a:gdLst>
                  <a:gd name="T0" fmla="*/ 19 w 20"/>
                  <a:gd name="T1" fmla="*/ 0 h 27"/>
                  <a:gd name="T2" fmla="*/ 14 w 20"/>
                  <a:gd name="T3" fmla="*/ 7 h 27"/>
                  <a:gd name="T4" fmla="*/ 13 w 20"/>
                  <a:gd name="T5" fmla="*/ 10 h 27"/>
                  <a:gd name="T6" fmla="*/ 10 w 20"/>
                  <a:gd name="T7" fmla="*/ 14 h 27"/>
                  <a:gd name="T8" fmla="*/ 5 w 20"/>
                  <a:gd name="T9" fmla="*/ 19 h 27"/>
                  <a:gd name="T10" fmla="*/ 0 w 20"/>
                  <a:gd name="T11" fmla="*/ 24 h 27"/>
                  <a:gd name="T12" fmla="*/ 0 w 20"/>
                  <a:gd name="T13" fmla="*/ 27 h 27"/>
                  <a:gd name="T14" fmla="*/ 1 w 20"/>
                  <a:gd name="T15" fmla="*/ 27 h 27"/>
                  <a:gd name="T16" fmla="*/ 4 w 20"/>
                  <a:gd name="T17" fmla="*/ 25 h 27"/>
                  <a:gd name="T18" fmla="*/ 5 w 20"/>
                  <a:gd name="T19" fmla="*/ 24 h 27"/>
                  <a:gd name="T20" fmla="*/ 5 w 20"/>
                  <a:gd name="T21" fmla="*/ 23 h 27"/>
                  <a:gd name="T22" fmla="*/ 5 w 20"/>
                  <a:gd name="T23" fmla="*/ 22 h 27"/>
                  <a:gd name="T24" fmla="*/ 8 w 20"/>
                  <a:gd name="T25" fmla="*/ 18 h 27"/>
                  <a:gd name="T26" fmla="*/ 13 w 20"/>
                  <a:gd name="T27" fmla="*/ 12 h 27"/>
                  <a:gd name="T28" fmla="*/ 16 w 20"/>
                  <a:gd name="T29" fmla="*/ 8 h 27"/>
                  <a:gd name="T30" fmla="*/ 20 w 20"/>
                  <a:gd name="T31" fmla="*/ 3 h 27"/>
                  <a:gd name="T32" fmla="*/ 19 w 20"/>
                  <a:gd name="T33" fmla="*/ 3 h 27"/>
                  <a:gd name="T34" fmla="*/ 18 w 20"/>
                  <a:gd name="T35" fmla="*/ 3 h 27"/>
                  <a:gd name="T36" fmla="*/ 19 w 20"/>
                  <a:gd name="T37" fmla="*/ 0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9" y="0"/>
                    </a:moveTo>
                    <a:lnTo>
                      <a:pt x="14" y="7"/>
                    </a:lnTo>
                    <a:lnTo>
                      <a:pt x="13" y="10"/>
                    </a:lnTo>
                    <a:lnTo>
                      <a:pt x="10" y="14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8" y="18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2" name="Freeform 1095"/>
              <p:cNvSpPr>
                <a:spLocks/>
              </p:cNvSpPr>
              <p:nvPr/>
            </p:nvSpPr>
            <p:spPr bwMode="auto">
              <a:xfrm>
                <a:off x="1666" y="1086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0 h 4"/>
                  <a:gd name="T4" fmla="*/ 1 w 5"/>
                  <a:gd name="T5" fmla="*/ 1 h 4"/>
                  <a:gd name="T6" fmla="*/ 0 w 5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3" name="Freeform 1096"/>
              <p:cNvSpPr>
                <a:spLocks/>
              </p:cNvSpPr>
              <p:nvPr/>
            </p:nvSpPr>
            <p:spPr bwMode="auto">
              <a:xfrm>
                <a:off x="1694" y="1050"/>
                <a:ext cx="5" cy="9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0 h 9"/>
                  <a:gd name="T4" fmla="*/ 0 w 5"/>
                  <a:gd name="T5" fmla="*/ 9 h 9"/>
                  <a:gd name="T6" fmla="*/ 3 w 5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4" name="Freeform 1097"/>
              <p:cNvSpPr>
                <a:spLocks/>
              </p:cNvSpPr>
              <p:nvPr/>
            </p:nvSpPr>
            <p:spPr bwMode="auto">
              <a:xfrm>
                <a:off x="1693" y="1061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2 w 4"/>
                  <a:gd name="T3" fmla="*/ 4 h 8"/>
                  <a:gd name="T4" fmla="*/ 4 w 4"/>
                  <a:gd name="T5" fmla="*/ 0 h 8"/>
                  <a:gd name="T6" fmla="*/ 2 w 4"/>
                  <a:gd name="T7" fmla="*/ 1 h 8"/>
                  <a:gd name="T8" fmla="*/ 0 w 4"/>
                  <a:gd name="T9" fmla="*/ 5 h 8"/>
                  <a:gd name="T10" fmla="*/ 0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5" name="Freeform 1098"/>
              <p:cNvSpPr>
                <a:spLocks/>
              </p:cNvSpPr>
              <p:nvPr/>
            </p:nvSpPr>
            <p:spPr bwMode="auto">
              <a:xfrm>
                <a:off x="1564" y="962"/>
                <a:ext cx="181" cy="211"/>
              </a:xfrm>
              <a:custGeom>
                <a:avLst/>
                <a:gdLst>
                  <a:gd name="T0" fmla="*/ 159 w 181"/>
                  <a:gd name="T1" fmla="*/ 25 h 211"/>
                  <a:gd name="T2" fmla="*/ 139 w 181"/>
                  <a:gd name="T3" fmla="*/ 56 h 211"/>
                  <a:gd name="T4" fmla="*/ 124 w 181"/>
                  <a:gd name="T5" fmla="*/ 81 h 211"/>
                  <a:gd name="T6" fmla="*/ 115 w 181"/>
                  <a:gd name="T7" fmla="*/ 97 h 211"/>
                  <a:gd name="T8" fmla="*/ 105 w 181"/>
                  <a:gd name="T9" fmla="*/ 110 h 211"/>
                  <a:gd name="T10" fmla="*/ 98 w 181"/>
                  <a:gd name="T11" fmla="*/ 114 h 211"/>
                  <a:gd name="T12" fmla="*/ 75 w 181"/>
                  <a:gd name="T13" fmla="*/ 134 h 211"/>
                  <a:gd name="T14" fmla="*/ 67 w 181"/>
                  <a:gd name="T15" fmla="*/ 145 h 211"/>
                  <a:gd name="T16" fmla="*/ 59 w 181"/>
                  <a:gd name="T17" fmla="*/ 154 h 211"/>
                  <a:gd name="T18" fmla="*/ 42 w 181"/>
                  <a:gd name="T19" fmla="*/ 169 h 211"/>
                  <a:gd name="T20" fmla="*/ 34 w 181"/>
                  <a:gd name="T21" fmla="*/ 177 h 211"/>
                  <a:gd name="T22" fmla="*/ 34 w 181"/>
                  <a:gd name="T23" fmla="*/ 175 h 211"/>
                  <a:gd name="T24" fmla="*/ 31 w 181"/>
                  <a:gd name="T25" fmla="*/ 179 h 211"/>
                  <a:gd name="T26" fmla="*/ 19 w 181"/>
                  <a:gd name="T27" fmla="*/ 186 h 211"/>
                  <a:gd name="T28" fmla="*/ 22 w 181"/>
                  <a:gd name="T29" fmla="*/ 186 h 211"/>
                  <a:gd name="T30" fmla="*/ 18 w 181"/>
                  <a:gd name="T31" fmla="*/ 194 h 211"/>
                  <a:gd name="T32" fmla="*/ 0 w 181"/>
                  <a:gd name="T33" fmla="*/ 211 h 211"/>
                  <a:gd name="T34" fmla="*/ 17 w 181"/>
                  <a:gd name="T35" fmla="*/ 201 h 211"/>
                  <a:gd name="T36" fmla="*/ 17 w 181"/>
                  <a:gd name="T37" fmla="*/ 200 h 211"/>
                  <a:gd name="T38" fmla="*/ 8 w 181"/>
                  <a:gd name="T39" fmla="*/ 205 h 211"/>
                  <a:gd name="T40" fmla="*/ 26 w 181"/>
                  <a:gd name="T41" fmla="*/ 194 h 211"/>
                  <a:gd name="T42" fmla="*/ 36 w 181"/>
                  <a:gd name="T43" fmla="*/ 186 h 211"/>
                  <a:gd name="T44" fmla="*/ 57 w 181"/>
                  <a:gd name="T45" fmla="*/ 172 h 211"/>
                  <a:gd name="T46" fmla="*/ 68 w 181"/>
                  <a:gd name="T47" fmla="*/ 161 h 211"/>
                  <a:gd name="T48" fmla="*/ 80 w 181"/>
                  <a:gd name="T49" fmla="*/ 149 h 211"/>
                  <a:gd name="T50" fmla="*/ 90 w 181"/>
                  <a:gd name="T51" fmla="*/ 136 h 211"/>
                  <a:gd name="T52" fmla="*/ 105 w 181"/>
                  <a:gd name="T53" fmla="*/ 128 h 211"/>
                  <a:gd name="T54" fmla="*/ 114 w 181"/>
                  <a:gd name="T55" fmla="*/ 118 h 211"/>
                  <a:gd name="T56" fmla="*/ 120 w 181"/>
                  <a:gd name="T57" fmla="*/ 114 h 211"/>
                  <a:gd name="T58" fmla="*/ 121 w 181"/>
                  <a:gd name="T59" fmla="*/ 115 h 211"/>
                  <a:gd name="T60" fmla="*/ 131 w 181"/>
                  <a:gd name="T61" fmla="*/ 100 h 211"/>
                  <a:gd name="T62" fmla="*/ 134 w 181"/>
                  <a:gd name="T63" fmla="*/ 95 h 211"/>
                  <a:gd name="T64" fmla="*/ 145 w 181"/>
                  <a:gd name="T65" fmla="*/ 76 h 211"/>
                  <a:gd name="T66" fmla="*/ 154 w 181"/>
                  <a:gd name="T67" fmla="*/ 59 h 211"/>
                  <a:gd name="T68" fmla="*/ 165 w 181"/>
                  <a:gd name="T69" fmla="*/ 42 h 211"/>
                  <a:gd name="T70" fmla="*/ 174 w 181"/>
                  <a:gd name="T71" fmla="*/ 22 h 211"/>
                  <a:gd name="T72" fmla="*/ 180 w 181"/>
                  <a:gd name="T73" fmla="*/ 1 h 211"/>
                  <a:gd name="T74" fmla="*/ 175 w 181"/>
                  <a:gd name="T75" fmla="*/ 2 h 2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81" h="211">
                    <a:moveTo>
                      <a:pt x="171" y="6"/>
                    </a:moveTo>
                    <a:lnTo>
                      <a:pt x="159" y="25"/>
                    </a:lnTo>
                    <a:lnTo>
                      <a:pt x="144" y="46"/>
                    </a:lnTo>
                    <a:lnTo>
                      <a:pt x="139" y="56"/>
                    </a:lnTo>
                    <a:lnTo>
                      <a:pt x="131" y="66"/>
                    </a:lnTo>
                    <a:lnTo>
                      <a:pt x="124" y="81"/>
                    </a:lnTo>
                    <a:lnTo>
                      <a:pt x="118" y="94"/>
                    </a:lnTo>
                    <a:lnTo>
                      <a:pt x="115" y="97"/>
                    </a:lnTo>
                    <a:lnTo>
                      <a:pt x="110" y="103"/>
                    </a:lnTo>
                    <a:lnTo>
                      <a:pt x="105" y="110"/>
                    </a:lnTo>
                    <a:lnTo>
                      <a:pt x="100" y="113"/>
                    </a:lnTo>
                    <a:lnTo>
                      <a:pt x="98" y="114"/>
                    </a:lnTo>
                    <a:lnTo>
                      <a:pt x="83" y="127"/>
                    </a:lnTo>
                    <a:lnTo>
                      <a:pt x="75" y="134"/>
                    </a:lnTo>
                    <a:lnTo>
                      <a:pt x="70" y="141"/>
                    </a:lnTo>
                    <a:lnTo>
                      <a:pt x="67" y="145"/>
                    </a:lnTo>
                    <a:lnTo>
                      <a:pt x="63" y="150"/>
                    </a:lnTo>
                    <a:lnTo>
                      <a:pt x="59" y="154"/>
                    </a:lnTo>
                    <a:lnTo>
                      <a:pt x="56" y="158"/>
                    </a:lnTo>
                    <a:lnTo>
                      <a:pt x="42" y="169"/>
                    </a:lnTo>
                    <a:lnTo>
                      <a:pt x="37" y="174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75"/>
                    </a:lnTo>
                    <a:lnTo>
                      <a:pt x="32" y="176"/>
                    </a:lnTo>
                    <a:lnTo>
                      <a:pt x="31" y="179"/>
                    </a:lnTo>
                    <a:lnTo>
                      <a:pt x="26" y="181"/>
                    </a:lnTo>
                    <a:lnTo>
                      <a:pt x="19" y="186"/>
                    </a:lnTo>
                    <a:lnTo>
                      <a:pt x="18" y="187"/>
                    </a:lnTo>
                    <a:lnTo>
                      <a:pt x="22" y="186"/>
                    </a:lnTo>
                    <a:lnTo>
                      <a:pt x="22" y="187"/>
                    </a:lnTo>
                    <a:lnTo>
                      <a:pt x="18" y="194"/>
                    </a:lnTo>
                    <a:lnTo>
                      <a:pt x="3" y="209"/>
                    </a:lnTo>
                    <a:lnTo>
                      <a:pt x="0" y="211"/>
                    </a:lnTo>
                    <a:lnTo>
                      <a:pt x="16" y="202"/>
                    </a:lnTo>
                    <a:lnTo>
                      <a:pt x="17" y="201"/>
                    </a:lnTo>
                    <a:lnTo>
                      <a:pt x="19" y="200"/>
                    </a:lnTo>
                    <a:lnTo>
                      <a:pt x="17" y="200"/>
                    </a:lnTo>
                    <a:lnTo>
                      <a:pt x="15" y="201"/>
                    </a:lnTo>
                    <a:lnTo>
                      <a:pt x="8" y="205"/>
                    </a:lnTo>
                    <a:lnTo>
                      <a:pt x="19" y="197"/>
                    </a:lnTo>
                    <a:lnTo>
                      <a:pt x="26" y="194"/>
                    </a:lnTo>
                    <a:lnTo>
                      <a:pt x="28" y="190"/>
                    </a:lnTo>
                    <a:lnTo>
                      <a:pt x="36" y="186"/>
                    </a:lnTo>
                    <a:lnTo>
                      <a:pt x="42" y="184"/>
                    </a:lnTo>
                    <a:lnTo>
                      <a:pt x="57" y="172"/>
                    </a:lnTo>
                    <a:lnTo>
                      <a:pt x="63" y="168"/>
                    </a:lnTo>
                    <a:lnTo>
                      <a:pt x="68" y="161"/>
                    </a:lnTo>
                    <a:lnTo>
                      <a:pt x="77" y="153"/>
                    </a:lnTo>
                    <a:lnTo>
                      <a:pt x="80" y="149"/>
                    </a:lnTo>
                    <a:lnTo>
                      <a:pt x="87" y="141"/>
                    </a:lnTo>
                    <a:lnTo>
                      <a:pt x="90" y="136"/>
                    </a:lnTo>
                    <a:lnTo>
                      <a:pt x="99" y="130"/>
                    </a:lnTo>
                    <a:lnTo>
                      <a:pt x="105" y="128"/>
                    </a:lnTo>
                    <a:lnTo>
                      <a:pt x="110" y="123"/>
                    </a:lnTo>
                    <a:lnTo>
                      <a:pt x="114" y="118"/>
                    </a:lnTo>
                    <a:lnTo>
                      <a:pt x="119" y="114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21" y="115"/>
                    </a:lnTo>
                    <a:lnTo>
                      <a:pt x="126" y="109"/>
                    </a:lnTo>
                    <a:lnTo>
                      <a:pt x="131" y="100"/>
                    </a:lnTo>
                    <a:lnTo>
                      <a:pt x="134" y="97"/>
                    </a:lnTo>
                    <a:lnTo>
                      <a:pt x="134" y="95"/>
                    </a:lnTo>
                    <a:lnTo>
                      <a:pt x="140" y="84"/>
                    </a:lnTo>
                    <a:lnTo>
                      <a:pt x="145" y="76"/>
                    </a:lnTo>
                    <a:lnTo>
                      <a:pt x="149" y="68"/>
                    </a:lnTo>
                    <a:lnTo>
                      <a:pt x="154" y="59"/>
                    </a:lnTo>
                    <a:lnTo>
                      <a:pt x="160" y="51"/>
                    </a:lnTo>
                    <a:lnTo>
                      <a:pt x="165" y="42"/>
                    </a:lnTo>
                    <a:lnTo>
                      <a:pt x="170" y="32"/>
                    </a:lnTo>
                    <a:lnTo>
                      <a:pt x="174" y="22"/>
                    </a:lnTo>
                    <a:lnTo>
                      <a:pt x="181" y="2"/>
                    </a:lnTo>
                    <a:lnTo>
                      <a:pt x="180" y="1"/>
                    </a:lnTo>
                    <a:lnTo>
                      <a:pt x="177" y="0"/>
                    </a:lnTo>
                    <a:lnTo>
                      <a:pt x="175" y="2"/>
                    </a:lnTo>
                    <a:lnTo>
                      <a:pt x="17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6" name="Freeform 1099"/>
              <p:cNvSpPr>
                <a:spLocks/>
              </p:cNvSpPr>
              <p:nvPr/>
            </p:nvSpPr>
            <p:spPr bwMode="auto">
              <a:xfrm>
                <a:off x="1631" y="11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7" name="Freeform 1100"/>
              <p:cNvSpPr>
                <a:spLocks/>
              </p:cNvSpPr>
              <p:nvPr/>
            </p:nvSpPr>
            <p:spPr bwMode="auto">
              <a:xfrm>
                <a:off x="1631" y="1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8" name="Freeform 1101"/>
              <p:cNvSpPr>
                <a:spLocks/>
              </p:cNvSpPr>
              <p:nvPr/>
            </p:nvSpPr>
            <p:spPr bwMode="auto">
              <a:xfrm>
                <a:off x="1639" y="11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79" name="Freeform 1102"/>
              <p:cNvSpPr>
                <a:spLocks/>
              </p:cNvSpPr>
              <p:nvPr/>
            </p:nvSpPr>
            <p:spPr bwMode="auto">
              <a:xfrm>
                <a:off x="1602" y="1130"/>
                <a:ext cx="51" cy="42"/>
              </a:xfrm>
              <a:custGeom>
                <a:avLst/>
                <a:gdLst>
                  <a:gd name="T0" fmla="*/ 6 w 51"/>
                  <a:gd name="T1" fmla="*/ 41 h 42"/>
                  <a:gd name="T2" fmla="*/ 10 w 51"/>
                  <a:gd name="T3" fmla="*/ 39 h 42"/>
                  <a:gd name="T4" fmla="*/ 11 w 51"/>
                  <a:gd name="T5" fmla="*/ 37 h 42"/>
                  <a:gd name="T6" fmla="*/ 14 w 51"/>
                  <a:gd name="T7" fmla="*/ 36 h 42"/>
                  <a:gd name="T8" fmla="*/ 19 w 51"/>
                  <a:gd name="T9" fmla="*/ 33 h 42"/>
                  <a:gd name="T10" fmla="*/ 23 w 51"/>
                  <a:gd name="T11" fmla="*/ 28 h 42"/>
                  <a:gd name="T12" fmla="*/ 25 w 51"/>
                  <a:gd name="T13" fmla="*/ 24 h 42"/>
                  <a:gd name="T14" fmla="*/ 26 w 51"/>
                  <a:gd name="T15" fmla="*/ 23 h 42"/>
                  <a:gd name="T16" fmla="*/ 30 w 51"/>
                  <a:gd name="T17" fmla="*/ 22 h 42"/>
                  <a:gd name="T18" fmla="*/ 32 w 51"/>
                  <a:gd name="T19" fmla="*/ 17 h 42"/>
                  <a:gd name="T20" fmla="*/ 32 w 51"/>
                  <a:gd name="T21" fmla="*/ 18 h 42"/>
                  <a:gd name="T22" fmla="*/ 35 w 51"/>
                  <a:gd name="T23" fmla="*/ 16 h 42"/>
                  <a:gd name="T24" fmla="*/ 39 w 51"/>
                  <a:gd name="T25" fmla="*/ 16 h 42"/>
                  <a:gd name="T26" fmla="*/ 45 w 51"/>
                  <a:gd name="T27" fmla="*/ 12 h 42"/>
                  <a:gd name="T28" fmla="*/ 47 w 51"/>
                  <a:gd name="T29" fmla="*/ 11 h 42"/>
                  <a:gd name="T30" fmla="*/ 42 w 51"/>
                  <a:gd name="T31" fmla="*/ 12 h 42"/>
                  <a:gd name="T32" fmla="*/ 41 w 51"/>
                  <a:gd name="T33" fmla="*/ 12 h 42"/>
                  <a:gd name="T34" fmla="*/ 42 w 51"/>
                  <a:gd name="T35" fmla="*/ 8 h 42"/>
                  <a:gd name="T36" fmla="*/ 47 w 51"/>
                  <a:gd name="T37" fmla="*/ 8 h 42"/>
                  <a:gd name="T38" fmla="*/ 50 w 51"/>
                  <a:gd name="T39" fmla="*/ 7 h 42"/>
                  <a:gd name="T40" fmla="*/ 47 w 51"/>
                  <a:gd name="T41" fmla="*/ 6 h 42"/>
                  <a:gd name="T42" fmla="*/ 49 w 51"/>
                  <a:gd name="T43" fmla="*/ 3 h 42"/>
                  <a:gd name="T44" fmla="*/ 51 w 51"/>
                  <a:gd name="T45" fmla="*/ 2 h 42"/>
                  <a:gd name="T46" fmla="*/ 50 w 51"/>
                  <a:gd name="T47" fmla="*/ 3 h 42"/>
                  <a:gd name="T48" fmla="*/ 47 w 51"/>
                  <a:gd name="T49" fmla="*/ 1 h 42"/>
                  <a:gd name="T50" fmla="*/ 45 w 51"/>
                  <a:gd name="T51" fmla="*/ 1 h 42"/>
                  <a:gd name="T52" fmla="*/ 42 w 51"/>
                  <a:gd name="T53" fmla="*/ 1 h 42"/>
                  <a:gd name="T54" fmla="*/ 45 w 51"/>
                  <a:gd name="T55" fmla="*/ 4 h 42"/>
                  <a:gd name="T56" fmla="*/ 47 w 51"/>
                  <a:gd name="T57" fmla="*/ 6 h 42"/>
                  <a:gd name="T58" fmla="*/ 41 w 51"/>
                  <a:gd name="T59" fmla="*/ 4 h 42"/>
                  <a:gd name="T60" fmla="*/ 37 w 51"/>
                  <a:gd name="T61" fmla="*/ 4 h 42"/>
                  <a:gd name="T62" fmla="*/ 34 w 51"/>
                  <a:gd name="T63" fmla="*/ 7 h 42"/>
                  <a:gd name="T64" fmla="*/ 31 w 51"/>
                  <a:gd name="T65" fmla="*/ 4 h 42"/>
                  <a:gd name="T66" fmla="*/ 31 w 51"/>
                  <a:gd name="T67" fmla="*/ 7 h 42"/>
                  <a:gd name="T68" fmla="*/ 31 w 51"/>
                  <a:gd name="T69" fmla="*/ 9 h 42"/>
                  <a:gd name="T70" fmla="*/ 30 w 51"/>
                  <a:gd name="T71" fmla="*/ 13 h 42"/>
                  <a:gd name="T72" fmla="*/ 27 w 51"/>
                  <a:gd name="T73" fmla="*/ 11 h 42"/>
                  <a:gd name="T74" fmla="*/ 23 w 51"/>
                  <a:gd name="T75" fmla="*/ 13 h 42"/>
                  <a:gd name="T76" fmla="*/ 20 w 51"/>
                  <a:gd name="T77" fmla="*/ 13 h 42"/>
                  <a:gd name="T78" fmla="*/ 19 w 51"/>
                  <a:gd name="T79" fmla="*/ 16 h 42"/>
                  <a:gd name="T80" fmla="*/ 13 w 51"/>
                  <a:gd name="T81" fmla="*/ 18 h 42"/>
                  <a:gd name="T82" fmla="*/ 11 w 51"/>
                  <a:gd name="T83" fmla="*/ 21 h 42"/>
                  <a:gd name="T84" fmla="*/ 8 w 51"/>
                  <a:gd name="T85" fmla="*/ 26 h 42"/>
                  <a:gd name="T86" fmla="*/ 6 w 51"/>
                  <a:gd name="T87" fmla="*/ 29 h 42"/>
                  <a:gd name="T88" fmla="*/ 0 w 51"/>
                  <a:gd name="T89" fmla="*/ 33 h 42"/>
                  <a:gd name="T90" fmla="*/ 5 w 51"/>
                  <a:gd name="T91" fmla="*/ 42 h 4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42">
                    <a:moveTo>
                      <a:pt x="8" y="42"/>
                    </a:moveTo>
                    <a:lnTo>
                      <a:pt x="6" y="42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9" y="41"/>
                    </a:lnTo>
                    <a:lnTo>
                      <a:pt x="10" y="39"/>
                    </a:lnTo>
                    <a:lnTo>
                      <a:pt x="9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0" y="31"/>
                    </a:lnTo>
                    <a:lnTo>
                      <a:pt x="21" y="29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5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6" y="23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45" y="12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7" y="11"/>
                    </a:lnTo>
                    <a:lnTo>
                      <a:pt x="46" y="9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8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0" y="6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50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50" y="3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47" y="6"/>
                    </a:lnTo>
                    <a:lnTo>
                      <a:pt x="45" y="6"/>
                    </a:lnTo>
                    <a:lnTo>
                      <a:pt x="42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1" y="4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1" y="9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5" y="27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4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80" name="Freeform 1103"/>
              <p:cNvSpPr>
                <a:spLocks/>
              </p:cNvSpPr>
              <p:nvPr/>
            </p:nvSpPr>
            <p:spPr bwMode="auto">
              <a:xfrm>
                <a:off x="1653" y="113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81" name="Freeform 1104"/>
              <p:cNvSpPr>
                <a:spLocks/>
              </p:cNvSpPr>
              <p:nvPr/>
            </p:nvSpPr>
            <p:spPr bwMode="auto">
              <a:xfrm>
                <a:off x="1581" y="11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1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82" name="Freeform 1105"/>
              <p:cNvSpPr>
                <a:spLocks/>
              </p:cNvSpPr>
              <p:nvPr/>
            </p:nvSpPr>
            <p:spPr bwMode="auto">
              <a:xfrm>
                <a:off x="1627" y="113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83" name="Rectangle 1106"/>
              <p:cNvSpPr>
                <a:spLocks noChangeArrowheads="1"/>
              </p:cNvSpPr>
              <p:nvPr/>
            </p:nvSpPr>
            <p:spPr bwMode="auto">
              <a:xfrm>
                <a:off x="1585" y="118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684" name="Freeform 1107"/>
              <p:cNvSpPr>
                <a:spLocks/>
              </p:cNvSpPr>
              <p:nvPr/>
            </p:nvSpPr>
            <p:spPr bwMode="auto">
              <a:xfrm>
                <a:off x="1583" y="118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85" name="Freeform 1108"/>
              <p:cNvSpPr>
                <a:spLocks/>
              </p:cNvSpPr>
              <p:nvPr/>
            </p:nvSpPr>
            <p:spPr bwMode="auto">
              <a:xfrm>
                <a:off x="1586" y="1183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1 h 6"/>
                  <a:gd name="T4" fmla="*/ 2 w 5"/>
                  <a:gd name="T5" fmla="*/ 2 h 6"/>
                  <a:gd name="T6" fmla="*/ 1 w 5"/>
                  <a:gd name="T7" fmla="*/ 2 h 6"/>
                  <a:gd name="T8" fmla="*/ 0 w 5"/>
                  <a:gd name="T9" fmla="*/ 4 h 6"/>
                  <a:gd name="T10" fmla="*/ 0 w 5"/>
                  <a:gd name="T11" fmla="*/ 5 h 6"/>
                  <a:gd name="T12" fmla="*/ 2 w 5"/>
                  <a:gd name="T13" fmla="*/ 6 h 6"/>
                  <a:gd name="T14" fmla="*/ 1 w 5"/>
                  <a:gd name="T15" fmla="*/ 5 h 6"/>
                  <a:gd name="T16" fmla="*/ 1 w 5"/>
                  <a:gd name="T17" fmla="*/ 4 h 6"/>
                  <a:gd name="T18" fmla="*/ 2 w 5"/>
                  <a:gd name="T19" fmla="*/ 2 h 6"/>
                  <a:gd name="T20" fmla="*/ 4 w 5"/>
                  <a:gd name="T21" fmla="*/ 4 h 6"/>
                  <a:gd name="T22" fmla="*/ 5 w 5"/>
                  <a:gd name="T23" fmla="*/ 2 h 6"/>
                  <a:gd name="T24" fmla="*/ 4 w 5"/>
                  <a:gd name="T25" fmla="*/ 1 h 6"/>
                  <a:gd name="T26" fmla="*/ 4 w 5"/>
                  <a:gd name="T27" fmla="*/ 0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86" name="Freeform 1109"/>
              <p:cNvSpPr>
                <a:spLocks/>
              </p:cNvSpPr>
              <p:nvPr/>
            </p:nvSpPr>
            <p:spPr bwMode="auto">
              <a:xfrm>
                <a:off x="1586" y="119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87" name="Freeform 1110"/>
              <p:cNvSpPr>
                <a:spLocks/>
              </p:cNvSpPr>
              <p:nvPr/>
            </p:nvSpPr>
            <p:spPr bwMode="auto">
              <a:xfrm>
                <a:off x="1592" y="11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88" name="Rectangle 1111"/>
              <p:cNvSpPr>
                <a:spLocks noChangeArrowheads="1"/>
              </p:cNvSpPr>
              <p:nvPr/>
            </p:nvSpPr>
            <p:spPr bwMode="auto">
              <a:xfrm>
                <a:off x="1593" y="1190"/>
                <a:ext cx="2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689" name="Freeform 1112"/>
              <p:cNvSpPr>
                <a:spLocks/>
              </p:cNvSpPr>
              <p:nvPr/>
            </p:nvSpPr>
            <p:spPr bwMode="auto">
              <a:xfrm>
                <a:off x="1565" y="1171"/>
                <a:ext cx="40" cy="31"/>
              </a:xfrm>
              <a:custGeom>
                <a:avLst/>
                <a:gdLst>
                  <a:gd name="T0" fmla="*/ 33 w 40"/>
                  <a:gd name="T1" fmla="*/ 0 h 31"/>
                  <a:gd name="T2" fmla="*/ 28 w 40"/>
                  <a:gd name="T3" fmla="*/ 0 h 31"/>
                  <a:gd name="T4" fmla="*/ 23 w 40"/>
                  <a:gd name="T5" fmla="*/ 0 h 31"/>
                  <a:gd name="T6" fmla="*/ 23 w 40"/>
                  <a:gd name="T7" fmla="*/ 2 h 31"/>
                  <a:gd name="T8" fmla="*/ 21 w 40"/>
                  <a:gd name="T9" fmla="*/ 3 h 31"/>
                  <a:gd name="T10" fmla="*/ 20 w 40"/>
                  <a:gd name="T11" fmla="*/ 4 h 31"/>
                  <a:gd name="T12" fmla="*/ 18 w 40"/>
                  <a:gd name="T13" fmla="*/ 8 h 31"/>
                  <a:gd name="T14" fmla="*/ 17 w 40"/>
                  <a:gd name="T15" fmla="*/ 7 h 31"/>
                  <a:gd name="T16" fmla="*/ 17 w 40"/>
                  <a:gd name="T17" fmla="*/ 8 h 31"/>
                  <a:gd name="T18" fmla="*/ 16 w 40"/>
                  <a:gd name="T19" fmla="*/ 9 h 31"/>
                  <a:gd name="T20" fmla="*/ 14 w 40"/>
                  <a:gd name="T21" fmla="*/ 9 h 31"/>
                  <a:gd name="T22" fmla="*/ 12 w 40"/>
                  <a:gd name="T23" fmla="*/ 9 h 31"/>
                  <a:gd name="T24" fmla="*/ 11 w 40"/>
                  <a:gd name="T25" fmla="*/ 11 h 31"/>
                  <a:gd name="T26" fmla="*/ 10 w 40"/>
                  <a:gd name="T27" fmla="*/ 11 h 31"/>
                  <a:gd name="T28" fmla="*/ 9 w 40"/>
                  <a:gd name="T29" fmla="*/ 12 h 31"/>
                  <a:gd name="T30" fmla="*/ 7 w 40"/>
                  <a:gd name="T31" fmla="*/ 13 h 31"/>
                  <a:gd name="T32" fmla="*/ 7 w 40"/>
                  <a:gd name="T33" fmla="*/ 14 h 31"/>
                  <a:gd name="T34" fmla="*/ 6 w 40"/>
                  <a:gd name="T35" fmla="*/ 14 h 31"/>
                  <a:gd name="T36" fmla="*/ 4 w 40"/>
                  <a:gd name="T37" fmla="*/ 16 h 31"/>
                  <a:gd name="T38" fmla="*/ 2 w 40"/>
                  <a:gd name="T39" fmla="*/ 18 h 31"/>
                  <a:gd name="T40" fmla="*/ 2 w 40"/>
                  <a:gd name="T41" fmla="*/ 17 h 31"/>
                  <a:gd name="T42" fmla="*/ 1 w 40"/>
                  <a:gd name="T43" fmla="*/ 16 h 31"/>
                  <a:gd name="T44" fmla="*/ 1 w 40"/>
                  <a:gd name="T45" fmla="*/ 17 h 31"/>
                  <a:gd name="T46" fmla="*/ 0 w 40"/>
                  <a:gd name="T47" fmla="*/ 18 h 31"/>
                  <a:gd name="T48" fmla="*/ 1 w 40"/>
                  <a:gd name="T49" fmla="*/ 21 h 31"/>
                  <a:gd name="T50" fmla="*/ 2 w 40"/>
                  <a:gd name="T51" fmla="*/ 23 h 31"/>
                  <a:gd name="T52" fmla="*/ 1 w 40"/>
                  <a:gd name="T53" fmla="*/ 29 h 31"/>
                  <a:gd name="T54" fmla="*/ 1 w 40"/>
                  <a:gd name="T55" fmla="*/ 31 h 31"/>
                  <a:gd name="T56" fmla="*/ 4 w 40"/>
                  <a:gd name="T57" fmla="*/ 29 h 31"/>
                  <a:gd name="T58" fmla="*/ 5 w 40"/>
                  <a:gd name="T59" fmla="*/ 28 h 31"/>
                  <a:gd name="T60" fmla="*/ 4 w 40"/>
                  <a:gd name="T61" fmla="*/ 28 h 31"/>
                  <a:gd name="T62" fmla="*/ 2 w 40"/>
                  <a:gd name="T63" fmla="*/ 28 h 31"/>
                  <a:gd name="T64" fmla="*/ 4 w 40"/>
                  <a:gd name="T65" fmla="*/ 27 h 31"/>
                  <a:gd name="T66" fmla="*/ 5 w 40"/>
                  <a:gd name="T67" fmla="*/ 26 h 31"/>
                  <a:gd name="T68" fmla="*/ 5 w 40"/>
                  <a:gd name="T69" fmla="*/ 24 h 31"/>
                  <a:gd name="T70" fmla="*/ 7 w 40"/>
                  <a:gd name="T71" fmla="*/ 26 h 31"/>
                  <a:gd name="T72" fmla="*/ 9 w 40"/>
                  <a:gd name="T73" fmla="*/ 26 h 31"/>
                  <a:gd name="T74" fmla="*/ 11 w 40"/>
                  <a:gd name="T75" fmla="*/ 24 h 31"/>
                  <a:gd name="T76" fmla="*/ 14 w 40"/>
                  <a:gd name="T77" fmla="*/ 23 h 31"/>
                  <a:gd name="T78" fmla="*/ 15 w 40"/>
                  <a:gd name="T79" fmla="*/ 22 h 31"/>
                  <a:gd name="T80" fmla="*/ 16 w 40"/>
                  <a:gd name="T81" fmla="*/ 23 h 31"/>
                  <a:gd name="T82" fmla="*/ 17 w 40"/>
                  <a:gd name="T83" fmla="*/ 22 h 31"/>
                  <a:gd name="T84" fmla="*/ 18 w 40"/>
                  <a:gd name="T85" fmla="*/ 21 h 31"/>
                  <a:gd name="T86" fmla="*/ 21 w 40"/>
                  <a:gd name="T87" fmla="*/ 21 h 31"/>
                  <a:gd name="T88" fmla="*/ 23 w 40"/>
                  <a:gd name="T89" fmla="*/ 22 h 31"/>
                  <a:gd name="T90" fmla="*/ 23 w 40"/>
                  <a:gd name="T91" fmla="*/ 21 h 31"/>
                  <a:gd name="T92" fmla="*/ 25 w 40"/>
                  <a:gd name="T93" fmla="*/ 19 h 31"/>
                  <a:gd name="T94" fmla="*/ 26 w 40"/>
                  <a:gd name="T95" fmla="*/ 21 h 31"/>
                  <a:gd name="T96" fmla="*/ 27 w 40"/>
                  <a:gd name="T97" fmla="*/ 21 h 31"/>
                  <a:gd name="T98" fmla="*/ 28 w 40"/>
                  <a:gd name="T99" fmla="*/ 21 h 31"/>
                  <a:gd name="T100" fmla="*/ 28 w 40"/>
                  <a:gd name="T101" fmla="*/ 19 h 31"/>
                  <a:gd name="T102" fmla="*/ 28 w 40"/>
                  <a:gd name="T103" fmla="*/ 18 h 31"/>
                  <a:gd name="T104" fmla="*/ 31 w 40"/>
                  <a:gd name="T105" fmla="*/ 17 h 31"/>
                  <a:gd name="T106" fmla="*/ 32 w 40"/>
                  <a:gd name="T107" fmla="*/ 16 h 31"/>
                  <a:gd name="T108" fmla="*/ 32 w 40"/>
                  <a:gd name="T109" fmla="*/ 14 h 31"/>
                  <a:gd name="T110" fmla="*/ 33 w 40"/>
                  <a:gd name="T111" fmla="*/ 13 h 31"/>
                  <a:gd name="T112" fmla="*/ 36 w 40"/>
                  <a:gd name="T113" fmla="*/ 12 h 31"/>
                  <a:gd name="T114" fmla="*/ 36 w 40"/>
                  <a:gd name="T115" fmla="*/ 11 h 31"/>
                  <a:gd name="T116" fmla="*/ 38 w 40"/>
                  <a:gd name="T117" fmla="*/ 7 h 31"/>
                  <a:gd name="T118" fmla="*/ 40 w 40"/>
                  <a:gd name="T119" fmla="*/ 4 h 31"/>
                  <a:gd name="T120" fmla="*/ 37 w 40"/>
                  <a:gd name="T121" fmla="*/ 1 h 31"/>
                  <a:gd name="T122" fmla="*/ 33 w 40"/>
                  <a:gd name="T123" fmla="*/ 0 h 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" h="31">
                    <a:moveTo>
                      <a:pt x="33" y="0"/>
                    </a:moveTo>
                    <a:lnTo>
                      <a:pt x="28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5" y="22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21" y="21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31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7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0" name="Freeform 1113"/>
              <p:cNvSpPr>
                <a:spLocks/>
              </p:cNvSpPr>
              <p:nvPr/>
            </p:nvSpPr>
            <p:spPr bwMode="auto">
              <a:xfrm>
                <a:off x="1789" y="80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1" name="Freeform 1114"/>
              <p:cNvSpPr>
                <a:spLocks/>
              </p:cNvSpPr>
              <p:nvPr/>
            </p:nvSpPr>
            <p:spPr bwMode="auto">
              <a:xfrm>
                <a:off x="1792" y="815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1 h 6"/>
                  <a:gd name="T4" fmla="*/ 0 w 2"/>
                  <a:gd name="T5" fmla="*/ 5 h 6"/>
                  <a:gd name="T6" fmla="*/ 0 w 2"/>
                  <a:gd name="T7" fmla="*/ 6 h 6"/>
                  <a:gd name="T8" fmla="*/ 0 w 2"/>
                  <a:gd name="T9" fmla="*/ 5 h 6"/>
                  <a:gd name="T10" fmla="*/ 0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2" name="Freeform 1115"/>
              <p:cNvSpPr>
                <a:spLocks/>
              </p:cNvSpPr>
              <p:nvPr/>
            </p:nvSpPr>
            <p:spPr bwMode="auto">
              <a:xfrm>
                <a:off x="1804" y="80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3" name="Freeform 1116"/>
              <p:cNvSpPr>
                <a:spLocks/>
              </p:cNvSpPr>
              <p:nvPr/>
            </p:nvSpPr>
            <p:spPr bwMode="auto">
              <a:xfrm>
                <a:off x="1775" y="731"/>
                <a:ext cx="32" cy="227"/>
              </a:xfrm>
              <a:custGeom>
                <a:avLst/>
                <a:gdLst>
                  <a:gd name="T0" fmla="*/ 10 w 32"/>
                  <a:gd name="T1" fmla="*/ 223 h 227"/>
                  <a:gd name="T2" fmla="*/ 11 w 32"/>
                  <a:gd name="T3" fmla="*/ 215 h 227"/>
                  <a:gd name="T4" fmla="*/ 12 w 32"/>
                  <a:gd name="T5" fmla="*/ 213 h 227"/>
                  <a:gd name="T6" fmla="*/ 12 w 32"/>
                  <a:gd name="T7" fmla="*/ 208 h 227"/>
                  <a:gd name="T8" fmla="*/ 15 w 32"/>
                  <a:gd name="T9" fmla="*/ 197 h 227"/>
                  <a:gd name="T10" fmla="*/ 17 w 32"/>
                  <a:gd name="T11" fmla="*/ 189 h 227"/>
                  <a:gd name="T12" fmla="*/ 20 w 32"/>
                  <a:gd name="T13" fmla="*/ 176 h 227"/>
                  <a:gd name="T14" fmla="*/ 22 w 32"/>
                  <a:gd name="T15" fmla="*/ 157 h 227"/>
                  <a:gd name="T16" fmla="*/ 24 w 32"/>
                  <a:gd name="T17" fmla="*/ 140 h 227"/>
                  <a:gd name="T18" fmla="*/ 22 w 32"/>
                  <a:gd name="T19" fmla="*/ 126 h 227"/>
                  <a:gd name="T20" fmla="*/ 22 w 32"/>
                  <a:gd name="T21" fmla="*/ 119 h 227"/>
                  <a:gd name="T22" fmla="*/ 24 w 32"/>
                  <a:gd name="T23" fmla="*/ 126 h 227"/>
                  <a:gd name="T24" fmla="*/ 26 w 32"/>
                  <a:gd name="T25" fmla="*/ 93 h 227"/>
                  <a:gd name="T26" fmla="*/ 24 w 32"/>
                  <a:gd name="T27" fmla="*/ 89 h 227"/>
                  <a:gd name="T28" fmla="*/ 26 w 32"/>
                  <a:gd name="T29" fmla="*/ 87 h 227"/>
                  <a:gd name="T30" fmla="*/ 25 w 32"/>
                  <a:gd name="T31" fmla="*/ 88 h 227"/>
                  <a:gd name="T32" fmla="*/ 25 w 32"/>
                  <a:gd name="T33" fmla="*/ 80 h 227"/>
                  <a:gd name="T34" fmla="*/ 25 w 32"/>
                  <a:gd name="T35" fmla="*/ 78 h 227"/>
                  <a:gd name="T36" fmla="*/ 29 w 32"/>
                  <a:gd name="T37" fmla="*/ 73 h 227"/>
                  <a:gd name="T38" fmla="*/ 30 w 32"/>
                  <a:gd name="T39" fmla="*/ 52 h 227"/>
                  <a:gd name="T40" fmla="*/ 30 w 32"/>
                  <a:gd name="T41" fmla="*/ 39 h 227"/>
                  <a:gd name="T42" fmla="*/ 32 w 32"/>
                  <a:gd name="T43" fmla="*/ 36 h 227"/>
                  <a:gd name="T44" fmla="*/ 29 w 32"/>
                  <a:gd name="T45" fmla="*/ 31 h 227"/>
                  <a:gd name="T46" fmla="*/ 27 w 32"/>
                  <a:gd name="T47" fmla="*/ 48 h 227"/>
                  <a:gd name="T48" fmla="*/ 26 w 32"/>
                  <a:gd name="T49" fmla="*/ 52 h 227"/>
                  <a:gd name="T50" fmla="*/ 25 w 32"/>
                  <a:gd name="T51" fmla="*/ 36 h 227"/>
                  <a:gd name="T52" fmla="*/ 29 w 32"/>
                  <a:gd name="T53" fmla="*/ 22 h 227"/>
                  <a:gd name="T54" fmla="*/ 29 w 32"/>
                  <a:gd name="T55" fmla="*/ 12 h 227"/>
                  <a:gd name="T56" fmla="*/ 27 w 32"/>
                  <a:gd name="T57" fmla="*/ 10 h 227"/>
                  <a:gd name="T58" fmla="*/ 27 w 32"/>
                  <a:gd name="T59" fmla="*/ 13 h 227"/>
                  <a:gd name="T60" fmla="*/ 26 w 32"/>
                  <a:gd name="T61" fmla="*/ 6 h 227"/>
                  <a:gd name="T62" fmla="*/ 25 w 32"/>
                  <a:gd name="T63" fmla="*/ 1 h 227"/>
                  <a:gd name="T64" fmla="*/ 24 w 32"/>
                  <a:gd name="T65" fmla="*/ 13 h 227"/>
                  <a:gd name="T66" fmla="*/ 22 w 32"/>
                  <a:gd name="T67" fmla="*/ 10 h 227"/>
                  <a:gd name="T68" fmla="*/ 20 w 32"/>
                  <a:gd name="T69" fmla="*/ 18 h 227"/>
                  <a:gd name="T70" fmla="*/ 21 w 32"/>
                  <a:gd name="T71" fmla="*/ 21 h 227"/>
                  <a:gd name="T72" fmla="*/ 20 w 32"/>
                  <a:gd name="T73" fmla="*/ 26 h 227"/>
                  <a:gd name="T74" fmla="*/ 21 w 32"/>
                  <a:gd name="T75" fmla="*/ 29 h 227"/>
                  <a:gd name="T76" fmla="*/ 25 w 32"/>
                  <a:gd name="T77" fmla="*/ 15 h 227"/>
                  <a:gd name="T78" fmla="*/ 26 w 32"/>
                  <a:gd name="T79" fmla="*/ 13 h 227"/>
                  <a:gd name="T80" fmla="*/ 22 w 32"/>
                  <a:gd name="T81" fmla="*/ 33 h 227"/>
                  <a:gd name="T82" fmla="*/ 19 w 32"/>
                  <a:gd name="T83" fmla="*/ 34 h 227"/>
                  <a:gd name="T84" fmla="*/ 19 w 32"/>
                  <a:gd name="T85" fmla="*/ 46 h 227"/>
                  <a:gd name="T86" fmla="*/ 19 w 32"/>
                  <a:gd name="T87" fmla="*/ 61 h 227"/>
                  <a:gd name="T88" fmla="*/ 15 w 32"/>
                  <a:gd name="T89" fmla="*/ 64 h 227"/>
                  <a:gd name="T90" fmla="*/ 15 w 32"/>
                  <a:gd name="T91" fmla="*/ 74 h 227"/>
                  <a:gd name="T92" fmla="*/ 17 w 32"/>
                  <a:gd name="T93" fmla="*/ 66 h 227"/>
                  <a:gd name="T94" fmla="*/ 19 w 32"/>
                  <a:gd name="T95" fmla="*/ 82 h 227"/>
                  <a:gd name="T96" fmla="*/ 17 w 32"/>
                  <a:gd name="T97" fmla="*/ 95 h 227"/>
                  <a:gd name="T98" fmla="*/ 15 w 32"/>
                  <a:gd name="T99" fmla="*/ 98 h 227"/>
                  <a:gd name="T100" fmla="*/ 14 w 32"/>
                  <a:gd name="T101" fmla="*/ 111 h 227"/>
                  <a:gd name="T102" fmla="*/ 12 w 32"/>
                  <a:gd name="T103" fmla="*/ 114 h 227"/>
                  <a:gd name="T104" fmla="*/ 11 w 32"/>
                  <a:gd name="T105" fmla="*/ 121 h 227"/>
                  <a:gd name="T106" fmla="*/ 11 w 32"/>
                  <a:gd name="T107" fmla="*/ 140 h 227"/>
                  <a:gd name="T108" fmla="*/ 10 w 32"/>
                  <a:gd name="T109" fmla="*/ 150 h 227"/>
                  <a:gd name="T110" fmla="*/ 10 w 32"/>
                  <a:gd name="T111" fmla="*/ 161 h 227"/>
                  <a:gd name="T112" fmla="*/ 7 w 32"/>
                  <a:gd name="T113" fmla="*/ 184 h 227"/>
                  <a:gd name="T114" fmla="*/ 7 w 32"/>
                  <a:gd name="T115" fmla="*/ 193 h 227"/>
                  <a:gd name="T116" fmla="*/ 1 w 32"/>
                  <a:gd name="T117" fmla="*/ 218 h 227"/>
                  <a:gd name="T118" fmla="*/ 9 w 32"/>
                  <a:gd name="T119" fmla="*/ 227 h 2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" h="227">
                    <a:moveTo>
                      <a:pt x="11" y="223"/>
                    </a:moveTo>
                    <a:lnTo>
                      <a:pt x="10" y="225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10" y="216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5"/>
                    </a:lnTo>
                    <a:lnTo>
                      <a:pt x="12" y="213"/>
                    </a:lnTo>
                    <a:lnTo>
                      <a:pt x="15" y="208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2" y="207"/>
                    </a:lnTo>
                    <a:lnTo>
                      <a:pt x="14" y="202"/>
                    </a:lnTo>
                    <a:lnTo>
                      <a:pt x="15" y="197"/>
                    </a:lnTo>
                    <a:lnTo>
                      <a:pt x="15" y="193"/>
                    </a:lnTo>
                    <a:lnTo>
                      <a:pt x="17" y="187"/>
                    </a:lnTo>
                    <a:lnTo>
                      <a:pt x="17" y="189"/>
                    </a:lnTo>
                    <a:lnTo>
                      <a:pt x="19" y="189"/>
                    </a:lnTo>
                    <a:lnTo>
                      <a:pt x="20" y="185"/>
                    </a:lnTo>
                    <a:lnTo>
                      <a:pt x="20" y="176"/>
                    </a:lnTo>
                    <a:lnTo>
                      <a:pt x="21" y="172"/>
                    </a:lnTo>
                    <a:lnTo>
                      <a:pt x="21" y="167"/>
                    </a:lnTo>
                    <a:lnTo>
                      <a:pt x="22" y="157"/>
                    </a:lnTo>
                    <a:lnTo>
                      <a:pt x="22" y="151"/>
                    </a:lnTo>
                    <a:lnTo>
                      <a:pt x="22" y="146"/>
                    </a:lnTo>
                    <a:lnTo>
                      <a:pt x="24" y="140"/>
                    </a:lnTo>
                    <a:lnTo>
                      <a:pt x="22" y="135"/>
                    </a:lnTo>
                    <a:lnTo>
                      <a:pt x="22" y="130"/>
                    </a:lnTo>
                    <a:lnTo>
                      <a:pt x="22" y="126"/>
                    </a:lnTo>
                    <a:lnTo>
                      <a:pt x="21" y="120"/>
                    </a:lnTo>
                    <a:lnTo>
                      <a:pt x="21" y="119"/>
                    </a:lnTo>
                    <a:lnTo>
                      <a:pt x="22" y="119"/>
                    </a:lnTo>
                    <a:lnTo>
                      <a:pt x="22" y="121"/>
                    </a:lnTo>
                    <a:lnTo>
                      <a:pt x="24" y="125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5" y="109"/>
                    </a:lnTo>
                    <a:lnTo>
                      <a:pt x="26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4" y="89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6" y="87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0"/>
                    </a:lnTo>
                    <a:lnTo>
                      <a:pt x="24" y="77"/>
                    </a:lnTo>
                    <a:lnTo>
                      <a:pt x="25" y="77"/>
                    </a:lnTo>
                    <a:lnTo>
                      <a:pt x="25" y="78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9" y="73"/>
                    </a:lnTo>
                    <a:lnTo>
                      <a:pt x="29" y="66"/>
                    </a:lnTo>
                    <a:lnTo>
                      <a:pt x="29" y="59"/>
                    </a:lnTo>
                    <a:lnTo>
                      <a:pt x="30" y="52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39"/>
                    </a:lnTo>
                    <a:lnTo>
                      <a:pt x="30" y="41"/>
                    </a:lnTo>
                    <a:lnTo>
                      <a:pt x="31" y="39"/>
                    </a:lnTo>
                    <a:lnTo>
                      <a:pt x="32" y="36"/>
                    </a:lnTo>
                    <a:lnTo>
                      <a:pt x="31" y="32"/>
                    </a:lnTo>
                    <a:lnTo>
                      <a:pt x="30" y="28"/>
                    </a:lnTo>
                    <a:lnTo>
                      <a:pt x="29" y="31"/>
                    </a:lnTo>
                    <a:lnTo>
                      <a:pt x="29" y="41"/>
                    </a:lnTo>
                    <a:lnTo>
                      <a:pt x="27" y="44"/>
                    </a:lnTo>
                    <a:lnTo>
                      <a:pt x="27" y="48"/>
                    </a:lnTo>
                    <a:lnTo>
                      <a:pt x="27" y="53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7" y="48"/>
                    </a:lnTo>
                    <a:lnTo>
                      <a:pt x="26" y="44"/>
                    </a:lnTo>
                    <a:lnTo>
                      <a:pt x="25" y="36"/>
                    </a:lnTo>
                    <a:lnTo>
                      <a:pt x="26" y="31"/>
                    </a:lnTo>
                    <a:lnTo>
                      <a:pt x="29" y="26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7" y="17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6" y="11"/>
                    </a:lnTo>
                    <a:lnTo>
                      <a:pt x="25" y="7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4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20" y="12"/>
                    </a:lnTo>
                    <a:lnTo>
                      <a:pt x="20" y="18"/>
                    </a:lnTo>
                    <a:lnTo>
                      <a:pt x="21" y="13"/>
                    </a:lnTo>
                    <a:lnTo>
                      <a:pt x="22" y="18"/>
                    </a:lnTo>
                    <a:lnTo>
                      <a:pt x="21" y="21"/>
                    </a:lnTo>
                    <a:lnTo>
                      <a:pt x="20" y="22"/>
                    </a:lnTo>
                    <a:lnTo>
                      <a:pt x="20" y="23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2" y="27"/>
                    </a:lnTo>
                    <a:lnTo>
                      <a:pt x="24" y="23"/>
                    </a:lnTo>
                    <a:lnTo>
                      <a:pt x="25" y="15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6" y="18"/>
                    </a:lnTo>
                    <a:lnTo>
                      <a:pt x="25" y="23"/>
                    </a:lnTo>
                    <a:lnTo>
                      <a:pt x="22" y="33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4"/>
                    </a:lnTo>
                    <a:lnTo>
                      <a:pt x="19" y="37"/>
                    </a:lnTo>
                    <a:lnTo>
                      <a:pt x="19" y="41"/>
                    </a:lnTo>
                    <a:lnTo>
                      <a:pt x="19" y="46"/>
                    </a:lnTo>
                    <a:lnTo>
                      <a:pt x="19" y="51"/>
                    </a:lnTo>
                    <a:lnTo>
                      <a:pt x="17" y="59"/>
                    </a:lnTo>
                    <a:lnTo>
                      <a:pt x="19" y="61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4" y="70"/>
                    </a:lnTo>
                    <a:lnTo>
                      <a:pt x="14" y="73"/>
                    </a:lnTo>
                    <a:lnTo>
                      <a:pt x="15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7" y="74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19" y="87"/>
                    </a:lnTo>
                    <a:lnTo>
                      <a:pt x="19" y="92"/>
                    </a:lnTo>
                    <a:lnTo>
                      <a:pt x="17" y="95"/>
                    </a:lnTo>
                    <a:lnTo>
                      <a:pt x="17" y="94"/>
                    </a:lnTo>
                    <a:lnTo>
                      <a:pt x="16" y="90"/>
                    </a:lnTo>
                    <a:lnTo>
                      <a:pt x="15" y="98"/>
                    </a:lnTo>
                    <a:lnTo>
                      <a:pt x="15" y="103"/>
                    </a:lnTo>
                    <a:lnTo>
                      <a:pt x="14" y="107"/>
                    </a:lnTo>
                    <a:lnTo>
                      <a:pt x="14" y="111"/>
                    </a:lnTo>
                    <a:lnTo>
                      <a:pt x="14" y="116"/>
                    </a:lnTo>
                    <a:lnTo>
                      <a:pt x="14" y="115"/>
                    </a:lnTo>
                    <a:lnTo>
                      <a:pt x="12" y="114"/>
                    </a:lnTo>
                    <a:lnTo>
                      <a:pt x="12" y="115"/>
                    </a:lnTo>
                    <a:lnTo>
                      <a:pt x="11" y="119"/>
                    </a:lnTo>
                    <a:lnTo>
                      <a:pt x="11" y="121"/>
                    </a:lnTo>
                    <a:lnTo>
                      <a:pt x="12" y="125"/>
                    </a:lnTo>
                    <a:lnTo>
                      <a:pt x="12" y="130"/>
                    </a:lnTo>
                    <a:lnTo>
                      <a:pt x="11" y="140"/>
                    </a:lnTo>
                    <a:lnTo>
                      <a:pt x="11" y="141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9" y="157"/>
                    </a:lnTo>
                    <a:lnTo>
                      <a:pt x="10" y="161"/>
                    </a:lnTo>
                    <a:lnTo>
                      <a:pt x="10" y="165"/>
                    </a:lnTo>
                    <a:lnTo>
                      <a:pt x="9" y="177"/>
                    </a:lnTo>
                    <a:lnTo>
                      <a:pt x="7" y="184"/>
                    </a:lnTo>
                    <a:lnTo>
                      <a:pt x="6" y="189"/>
                    </a:lnTo>
                    <a:lnTo>
                      <a:pt x="7" y="192"/>
                    </a:lnTo>
                    <a:lnTo>
                      <a:pt x="7" y="193"/>
                    </a:lnTo>
                    <a:lnTo>
                      <a:pt x="9" y="192"/>
                    </a:lnTo>
                    <a:lnTo>
                      <a:pt x="0" y="217"/>
                    </a:lnTo>
                    <a:lnTo>
                      <a:pt x="1" y="218"/>
                    </a:lnTo>
                    <a:lnTo>
                      <a:pt x="5" y="226"/>
                    </a:lnTo>
                    <a:lnTo>
                      <a:pt x="6" y="227"/>
                    </a:lnTo>
                    <a:lnTo>
                      <a:pt x="9" y="227"/>
                    </a:lnTo>
                    <a:lnTo>
                      <a:pt x="10" y="226"/>
                    </a:lnTo>
                    <a:lnTo>
                      <a:pt x="11" y="2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4" name="Freeform 1117"/>
              <p:cNvSpPr>
                <a:spLocks/>
              </p:cNvSpPr>
              <p:nvPr/>
            </p:nvSpPr>
            <p:spPr bwMode="auto">
              <a:xfrm>
                <a:off x="1807" y="742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5 h 5"/>
                  <a:gd name="T4" fmla="*/ 0 w 1"/>
                  <a:gd name="T5" fmla="*/ 4 h 5"/>
                  <a:gd name="T6" fmla="*/ 0 w 1"/>
                  <a:gd name="T7" fmla="*/ 2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5" name="Freeform 1118"/>
              <p:cNvSpPr>
                <a:spLocks/>
              </p:cNvSpPr>
              <p:nvPr/>
            </p:nvSpPr>
            <p:spPr bwMode="auto">
              <a:xfrm>
                <a:off x="1746" y="1015"/>
                <a:ext cx="7" cy="11"/>
              </a:xfrm>
              <a:custGeom>
                <a:avLst/>
                <a:gdLst>
                  <a:gd name="T0" fmla="*/ 2 w 7"/>
                  <a:gd name="T1" fmla="*/ 5 h 11"/>
                  <a:gd name="T2" fmla="*/ 0 w 7"/>
                  <a:gd name="T3" fmla="*/ 10 h 11"/>
                  <a:gd name="T4" fmla="*/ 0 w 7"/>
                  <a:gd name="T5" fmla="*/ 11 h 11"/>
                  <a:gd name="T6" fmla="*/ 2 w 7"/>
                  <a:gd name="T7" fmla="*/ 11 h 11"/>
                  <a:gd name="T8" fmla="*/ 4 w 7"/>
                  <a:gd name="T9" fmla="*/ 5 h 11"/>
                  <a:gd name="T10" fmla="*/ 7 w 7"/>
                  <a:gd name="T11" fmla="*/ 0 h 11"/>
                  <a:gd name="T12" fmla="*/ 4 w 7"/>
                  <a:gd name="T13" fmla="*/ 1 h 11"/>
                  <a:gd name="T14" fmla="*/ 2 w 7"/>
                  <a:gd name="T15" fmla="*/ 5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2" y="5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6" name="Freeform 1119"/>
              <p:cNvSpPr>
                <a:spLocks/>
              </p:cNvSpPr>
              <p:nvPr/>
            </p:nvSpPr>
            <p:spPr bwMode="auto">
              <a:xfrm>
                <a:off x="1787" y="818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0 w 2"/>
                  <a:gd name="T11" fmla="*/ 1 h 5"/>
                  <a:gd name="T12" fmla="*/ 0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7" name="Freeform 1120"/>
              <p:cNvSpPr>
                <a:spLocks/>
              </p:cNvSpPr>
              <p:nvPr/>
            </p:nvSpPr>
            <p:spPr bwMode="auto">
              <a:xfrm>
                <a:off x="1749" y="1038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3 h 5"/>
                  <a:gd name="T4" fmla="*/ 2 w 2"/>
                  <a:gd name="T5" fmla="*/ 0 h 5"/>
                  <a:gd name="T6" fmla="*/ 0 w 2"/>
                  <a:gd name="T7" fmla="*/ 2 h 5"/>
                  <a:gd name="T8" fmla="*/ 0 w 2"/>
                  <a:gd name="T9" fmla="*/ 3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8" name="Freeform 1121"/>
              <p:cNvSpPr>
                <a:spLocks/>
              </p:cNvSpPr>
              <p:nvPr/>
            </p:nvSpPr>
            <p:spPr bwMode="auto">
              <a:xfrm>
                <a:off x="1741" y="1050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4 h 4"/>
                  <a:gd name="T4" fmla="*/ 4 w 5"/>
                  <a:gd name="T5" fmla="*/ 1 h 4"/>
                  <a:gd name="T6" fmla="*/ 5 w 5"/>
                  <a:gd name="T7" fmla="*/ 0 h 4"/>
                  <a:gd name="T8" fmla="*/ 3 w 5"/>
                  <a:gd name="T9" fmla="*/ 1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99" name="Freeform 1122"/>
              <p:cNvSpPr>
                <a:spLocks/>
              </p:cNvSpPr>
              <p:nvPr/>
            </p:nvSpPr>
            <p:spPr bwMode="auto">
              <a:xfrm>
                <a:off x="1748" y="1031"/>
                <a:ext cx="12" cy="18"/>
              </a:xfrm>
              <a:custGeom>
                <a:avLst/>
                <a:gdLst>
                  <a:gd name="T0" fmla="*/ 11 w 12"/>
                  <a:gd name="T1" fmla="*/ 0 h 18"/>
                  <a:gd name="T2" fmla="*/ 8 w 12"/>
                  <a:gd name="T3" fmla="*/ 4 h 18"/>
                  <a:gd name="T4" fmla="*/ 7 w 12"/>
                  <a:gd name="T5" fmla="*/ 8 h 18"/>
                  <a:gd name="T6" fmla="*/ 6 w 12"/>
                  <a:gd name="T7" fmla="*/ 10 h 18"/>
                  <a:gd name="T8" fmla="*/ 3 w 12"/>
                  <a:gd name="T9" fmla="*/ 12 h 18"/>
                  <a:gd name="T10" fmla="*/ 1 w 12"/>
                  <a:gd name="T11" fmla="*/ 15 h 18"/>
                  <a:gd name="T12" fmla="*/ 0 w 12"/>
                  <a:gd name="T13" fmla="*/ 18 h 18"/>
                  <a:gd name="T14" fmla="*/ 1 w 12"/>
                  <a:gd name="T15" fmla="*/ 18 h 18"/>
                  <a:gd name="T16" fmla="*/ 3 w 12"/>
                  <a:gd name="T17" fmla="*/ 18 h 18"/>
                  <a:gd name="T18" fmla="*/ 3 w 12"/>
                  <a:gd name="T19" fmla="*/ 17 h 18"/>
                  <a:gd name="T20" fmla="*/ 3 w 12"/>
                  <a:gd name="T21" fmla="*/ 15 h 18"/>
                  <a:gd name="T22" fmla="*/ 3 w 12"/>
                  <a:gd name="T23" fmla="*/ 14 h 18"/>
                  <a:gd name="T24" fmla="*/ 5 w 12"/>
                  <a:gd name="T25" fmla="*/ 12 h 18"/>
                  <a:gd name="T26" fmla="*/ 8 w 12"/>
                  <a:gd name="T27" fmla="*/ 8 h 18"/>
                  <a:gd name="T28" fmla="*/ 11 w 12"/>
                  <a:gd name="T29" fmla="*/ 7 h 18"/>
                  <a:gd name="T30" fmla="*/ 12 w 12"/>
                  <a:gd name="T31" fmla="*/ 3 h 18"/>
                  <a:gd name="T32" fmla="*/ 11 w 12"/>
                  <a:gd name="T33" fmla="*/ 3 h 18"/>
                  <a:gd name="T34" fmla="*/ 11 w 12"/>
                  <a:gd name="T35" fmla="*/ 0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11" y="0"/>
                    </a:moveTo>
                    <a:lnTo>
                      <a:pt x="8" y="4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0" name="Freeform 1123"/>
              <p:cNvSpPr>
                <a:spLocks/>
              </p:cNvSpPr>
              <p:nvPr/>
            </p:nvSpPr>
            <p:spPr bwMode="auto">
              <a:xfrm>
                <a:off x="1745" y="105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1" name="Freeform 1124"/>
              <p:cNvSpPr>
                <a:spLocks/>
              </p:cNvSpPr>
              <p:nvPr/>
            </p:nvSpPr>
            <p:spPr bwMode="auto">
              <a:xfrm>
                <a:off x="1761" y="1031"/>
                <a:ext cx="4" cy="5"/>
              </a:xfrm>
              <a:custGeom>
                <a:avLst/>
                <a:gdLst>
                  <a:gd name="T0" fmla="*/ 3 w 4"/>
                  <a:gd name="T1" fmla="*/ 3 h 5"/>
                  <a:gd name="T2" fmla="*/ 4 w 4"/>
                  <a:gd name="T3" fmla="*/ 0 h 5"/>
                  <a:gd name="T4" fmla="*/ 0 w 4"/>
                  <a:gd name="T5" fmla="*/ 5 h 5"/>
                  <a:gd name="T6" fmla="*/ 3 w 4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2" name="Freeform 1125"/>
              <p:cNvSpPr>
                <a:spLocks/>
              </p:cNvSpPr>
              <p:nvPr/>
            </p:nvSpPr>
            <p:spPr bwMode="auto">
              <a:xfrm>
                <a:off x="1761" y="1039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2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4 h 5"/>
                  <a:gd name="T10" fmla="*/ 0 w 3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3" name="Freeform 1126"/>
              <p:cNvSpPr>
                <a:spLocks/>
              </p:cNvSpPr>
              <p:nvPr/>
            </p:nvSpPr>
            <p:spPr bwMode="auto">
              <a:xfrm>
                <a:off x="1682" y="972"/>
                <a:ext cx="98" cy="131"/>
              </a:xfrm>
              <a:custGeom>
                <a:avLst/>
                <a:gdLst>
                  <a:gd name="T0" fmla="*/ 83 w 98"/>
                  <a:gd name="T1" fmla="*/ 16 h 131"/>
                  <a:gd name="T2" fmla="*/ 77 w 98"/>
                  <a:gd name="T3" fmla="*/ 37 h 131"/>
                  <a:gd name="T4" fmla="*/ 71 w 98"/>
                  <a:gd name="T5" fmla="*/ 53 h 131"/>
                  <a:gd name="T6" fmla="*/ 66 w 98"/>
                  <a:gd name="T7" fmla="*/ 62 h 131"/>
                  <a:gd name="T8" fmla="*/ 61 w 98"/>
                  <a:gd name="T9" fmla="*/ 71 h 131"/>
                  <a:gd name="T10" fmla="*/ 56 w 98"/>
                  <a:gd name="T11" fmla="*/ 73 h 131"/>
                  <a:gd name="T12" fmla="*/ 44 w 98"/>
                  <a:gd name="T13" fmla="*/ 88 h 131"/>
                  <a:gd name="T14" fmla="*/ 41 w 98"/>
                  <a:gd name="T15" fmla="*/ 94 h 131"/>
                  <a:gd name="T16" fmla="*/ 37 w 98"/>
                  <a:gd name="T17" fmla="*/ 99 h 131"/>
                  <a:gd name="T18" fmla="*/ 27 w 98"/>
                  <a:gd name="T19" fmla="*/ 107 h 131"/>
                  <a:gd name="T20" fmla="*/ 22 w 98"/>
                  <a:gd name="T21" fmla="*/ 110 h 131"/>
                  <a:gd name="T22" fmla="*/ 21 w 98"/>
                  <a:gd name="T23" fmla="*/ 109 h 131"/>
                  <a:gd name="T24" fmla="*/ 16 w 98"/>
                  <a:gd name="T25" fmla="*/ 112 h 131"/>
                  <a:gd name="T26" fmla="*/ 11 w 98"/>
                  <a:gd name="T27" fmla="*/ 114 h 131"/>
                  <a:gd name="T28" fmla="*/ 13 w 98"/>
                  <a:gd name="T29" fmla="*/ 115 h 131"/>
                  <a:gd name="T30" fmla="*/ 1 w 98"/>
                  <a:gd name="T31" fmla="*/ 129 h 131"/>
                  <a:gd name="T32" fmla="*/ 10 w 98"/>
                  <a:gd name="T33" fmla="*/ 126 h 131"/>
                  <a:gd name="T34" fmla="*/ 8 w 98"/>
                  <a:gd name="T35" fmla="*/ 126 h 131"/>
                  <a:gd name="T36" fmla="*/ 12 w 98"/>
                  <a:gd name="T37" fmla="*/ 124 h 131"/>
                  <a:gd name="T38" fmla="*/ 17 w 98"/>
                  <a:gd name="T39" fmla="*/ 120 h 131"/>
                  <a:gd name="T40" fmla="*/ 26 w 98"/>
                  <a:gd name="T41" fmla="*/ 119 h 131"/>
                  <a:gd name="T42" fmla="*/ 42 w 98"/>
                  <a:gd name="T43" fmla="*/ 110 h 131"/>
                  <a:gd name="T44" fmla="*/ 49 w 98"/>
                  <a:gd name="T45" fmla="*/ 100 h 131"/>
                  <a:gd name="T46" fmla="*/ 56 w 98"/>
                  <a:gd name="T47" fmla="*/ 94 h 131"/>
                  <a:gd name="T48" fmla="*/ 62 w 98"/>
                  <a:gd name="T49" fmla="*/ 85 h 131"/>
                  <a:gd name="T50" fmla="*/ 69 w 98"/>
                  <a:gd name="T51" fmla="*/ 82 h 131"/>
                  <a:gd name="T52" fmla="*/ 73 w 98"/>
                  <a:gd name="T53" fmla="*/ 76 h 131"/>
                  <a:gd name="T54" fmla="*/ 74 w 98"/>
                  <a:gd name="T55" fmla="*/ 77 h 131"/>
                  <a:gd name="T56" fmla="*/ 82 w 98"/>
                  <a:gd name="T57" fmla="*/ 68 h 131"/>
                  <a:gd name="T58" fmla="*/ 84 w 98"/>
                  <a:gd name="T59" fmla="*/ 61 h 131"/>
                  <a:gd name="T60" fmla="*/ 89 w 98"/>
                  <a:gd name="T61" fmla="*/ 51 h 131"/>
                  <a:gd name="T62" fmla="*/ 92 w 98"/>
                  <a:gd name="T63" fmla="*/ 38 h 131"/>
                  <a:gd name="T64" fmla="*/ 94 w 98"/>
                  <a:gd name="T65" fmla="*/ 26 h 131"/>
                  <a:gd name="T66" fmla="*/ 98 w 98"/>
                  <a:gd name="T67" fmla="*/ 2 h 131"/>
                  <a:gd name="T68" fmla="*/ 94 w 98"/>
                  <a:gd name="T69" fmla="*/ 0 h 131"/>
                  <a:gd name="T70" fmla="*/ 89 w 98"/>
                  <a:gd name="T71" fmla="*/ 3 h 1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8" h="131">
                    <a:moveTo>
                      <a:pt x="89" y="3"/>
                    </a:moveTo>
                    <a:lnTo>
                      <a:pt x="83" y="16"/>
                    </a:lnTo>
                    <a:lnTo>
                      <a:pt x="77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71" y="53"/>
                    </a:lnTo>
                    <a:lnTo>
                      <a:pt x="68" y="61"/>
                    </a:lnTo>
                    <a:lnTo>
                      <a:pt x="66" y="62"/>
                    </a:lnTo>
                    <a:lnTo>
                      <a:pt x="63" y="66"/>
                    </a:lnTo>
                    <a:lnTo>
                      <a:pt x="61" y="71"/>
                    </a:lnTo>
                    <a:lnTo>
                      <a:pt x="58" y="72"/>
                    </a:lnTo>
                    <a:lnTo>
                      <a:pt x="56" y="73"/>
                    </a:lnTo>
                    <a:lnTo>
                      <a:pt x="48" y="83"/>
                    </a:lnTo>
                    <a:lnTo>
                      <a:pt x="44" y="88"/>
                    </a:lnTo>
                    <a:lnTo>
                      <a:pt x="42" y="92"/>
                    </a:lnTo>
                    <a:lnTo>
                      <a:pt x="41" y="94"/>
                    </a:lnTo>
                    <a:lnTo>
                      <a:pt x="38" y="97"/>
                    </a:lnTo>
                    <a:lnTo>
                      <a:pt x="37" y="99"/>
                    </a:lnTo>
                    <a:lnTo>
                      <a:pt x="35" y="102"/>
                    </a:lnTo>
                    <a:lnTo>
                      <a:pt x="27" y="107"/>
                    </a:lnTo>
                    <a:lnTo>
                      <a:pt x="23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1" y="109"/>
                    </a:lnTo>
                    <a:lnTo>
                      <a:pt x="18" y="110"/>
                    </a:lnTo>
                    <a:lnTo>
                      <a:pt x="16" y="112"/>
                    </a:lnTo>
                    <a:lnTo>
                      <a:pt x="11" y="113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1" y="119"/>
                    </a:lnTo>
                    <a:lnTo>
                      <a:pt x="1" y="129"/>
                    </a:lnTo>
                    <a:lnTo>
                      <a:pt x="0" y="131"/>
                    </a:lnTo>
                    <a:lnTo>
                      <a:pt x="10" y="126"/>
                    </a:lnTo>
                    <a:lnTo>
                      <a:pt x="11" y="125"/>
                    </a:lnTo>
                    <a:lnTo>
                      <a:pt x="8" y="126"/>
                    </a:lnTo>
                    <a:lnTo>
                      <a:pt x="5" y="126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17" y="120"/>
                    </a:lnTo>
                    <a:lnTo>
                      <a:pt x="22" y="119"/>
                    </a:lnTo>
                    <a:lnTo>
                      <a:pt x="26" y="119"/>
                    </a:lnTo>
                    <a:lnTo>
                      <a:pt x="37" y="114"/>
                    </a:lnTo>
                    <a:lnTo>
                      <a:pt x="42" y="110"/>
                    </a:lnTo>
                    <a:lnTo>
                      <a:pt x="44" y="107"/>
                    </a:lnTo>
                    <a:lnTo>
                      <a:pt x="49" y="100"/>
                    </a:lnTo>
                    <a:lnTo>
                      <a:pt x="53" y="99"/>
                    </a:lnTo>
                    <a:lnTo>
                      <a:pt x="56" y="94"/>
                    </a:lnTo>
                    <a:lnTo>
                      <a:pt x="58" y="89"/>
                    </a:lnTo>
                    <a:lnTo>
                      <a:pt x="62" y="85"/>
                    </a:lnTo>
                    <a:lnTo>
                      <a:pt x="67" y="84"/>
                    </a:lnTo>
                    <a:lnTo>
                      <a:pt x="69" y="82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7"/>
                    </a:lnTo>
                    <a:lnTo>
                      <a:pt x="74" y="77"/>
                    </a:lnTo>
                    <a:lnTo>
                      <a:pt x="78" y="73"/>
                    </a:lnTo>
                    <a:lnTo>
                      <a:pt x="82" y="68"/>
                    </a:lnTo>
                    <a:lnTo>
                      <a:pt x="82" y="64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9" y="51"/>
                    </a:lnTo>
                    <a:lnTo>
                      <a:pt x="89" y="44"/>
                    </a:lnTo>
                    <a:lnTo>
                      <a:pt x="92" y="38"/>
                    </a:lnTo>
                    <a:lnTo>
                      <a:pt x="94" y="32"/>
                    </a:lnTo>
                    <a:lnTo>
                      <a:pt x="94" y="26"/>
                    </a:lnTo>
                    <a:lnTo>
                      <a:pt x="97" y="13"/>
                    </a:lnTo>
                    <a:lnTo>
                      <a:pt x="98" y="2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4" name="Freeform 1127"/>
              <p:cNvSpPr>
                <a:spLocks/>
              </p:cNvSpPr>
              <p:nvPr/>
            </p:nvSpPr>
            <p:spPr bwMode="auto">
              <a:xfrm>
                <a:off x="1763" y="93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5" name="Freeform 1128"/>
              <p:cNvSpPr>
                <a:spLocks/>
              </p:cNvSpPr>
              <p:nvPr/>
            </p:nvSpPr>
            <p:spPr bwMode="auto">
              <a:xfrm>
                <a:off x="1765" y="9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6" name="Freeform 1129"/>
              <p:cNvSpPr>
                <a:spLocks/>
              </p:cNvSpPr>
              <p:nvPr/>
            </p:nvSpPr>
            <p:spPr bwMode="auto">
              <a:xfrm>
                <a:off x="1777" y="93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7" name="Freeform 1130"/>
              <p:cNvSpPr>
                <a:spLocks/>
              </p:cNvSpPr>
              <p:nvPr/>
            </p:nvSpPr>
            <p:spPr bwMode="auto">
              <a:xfrm>
                <a:off x="1739" y="902"/>
                <a:ext cx="41" cy="101"/>
              </a:xfrm>
              <a:custGeom>
                <a:avLst/>
                <a:gdLst>
                  <a:gd name="T0" fmla="*/ 7 w 41"/>
                  <a:gd name="T1" fmla="*/ 98 h 101"/>
                  <a:gd name="T2" fmla="*/ 11 w 41"/>
                  <a:gd name="T3" fmla="*/ 97 h 101"/>
                  <a:gd name="T4" fmla="*/ 11 w 41"/>
                  <a:gd name="T5" fmla="*/ 95 h 101"/>
                  <a:gd name="T6" fmla="*/ 14 w 41"/>
                  <a:gd name="T7" fmla="*/ 88 h 101"/>
                  <a:gd name="T8" fmla="*/ 17 w 41"/>
                  <a:gd name="T9" fmla="*/ 88 h 101"/>
                  <a:gd name="T10" fmla="*/ 24 w 41"/>
                  <a:gd name="T11" fmla="*/ 81 h 101"/>
                  <a:gd name="T12" fmla="*/ 30 w 41"/>
                  <a:gd name="T13" fmla="*/ 72 h 101"/>
                  <a:gd name="T14" fmla="*/ 33 w 41"/>
                  <a:gd name="T15" fmla="*/ 63 h 101"/>
                  <a:gd name="T16" fmla="*/ 32 w 41"/>
                  <a:gd name="T17" fmla="*/ 56 h 101"/>
                  <a:gd name="T18" fmla="*/ 35 w 41"/>
                  <a:gd name="T19" fmla="*/ 61 h 101"/>
                  <a:gd name="T20" fmla="*/ 33 w 41"/>
                  <a:gd name="T21" fmla="*/ 44 h 101"/>
                  <a:gd name="T22" fmla="*/ 35 w 41"/>
                  <a:gd name="T23" fmla="*/ 41 h 101"/>
                  <a:gd name="T24" fmla="*/ 33 w 41"/>
                  <a:gd name="T25" fmla="*/ 42 h 101"/>
                  <a:gd name="T26" fmla="*/ 33 w 41"/>
                  <a:gd name="T27" fmla="*/ 39 h 101"/>
                  <a:gd name="T28" fmla="*/ 35 w 41"/>
                  <a:gd name="T29" fmla="*/ 37 h 101"/>
                  <a:gd name="T30" fmla="*/ 37 w 41"/>
                  <a:gd name="T31" fmla="*/ 31 h 101"/>
                  <a:gd name="T32" fmla="*/ 38 w 41"/>
                  <a:gd name="T33" fmla="*/ 21 h 101"/>
                  <a:gd name="T34" fmla="*/ 41 w 41"/>
                  <a:gd name="T35" fmla="*/ 18 h 101"/>
                  <a:gd name="T36" fmla="*/ 37 w 41"/>
                  <a:gd name="T37" fmla="*/ 15 h 101"/>
                  <a:gd name="T38" fmla="*/ 37 w 41"/>
                  <a:gd name="T39" fmla="*/ 24 h 101"/>
                  <a:gd name="T40" fmla="*/ 36 w 41"/>
                  <a:gd name="T41" fmla="*/ 25 h 101"/>
                  <a:gd name="T42" fmla="*/ 35 w 41"/>
                  <a:gd name="T43" fmla="*/ 18 h 101"/>
                  <a:gd name="T44" fmla="*/ 38 w 41"/>
                  <a:gd name="T45" fmla="*/ 11 h 101"/>
                  <a:gd name="T46" fmla="*/ 38 w 41"/>
                  <a:gd name="T47" fmla="*/ 6 h 101"/>
                  <a:gd name="T48" fmla="*/ 37 w 41"/>
                  <a:gd name="T49" fmla="*/ 6 h 101"/>
                  <a:gd name="T50" fmla="*/ 37 w 41"/>
                  <a:gd name="T51" fmla="*/ 8 h 101"/>
                  <a:gd name="T52" fmla="*/ 36 w 41"/>
                  <a:gd name="T53" fmla="*/ 4 h 101"/>
                  <a:gd name="T54" fmla="*/ 35 w 41"/>
                  <a:gd name="T55" fmla="*/ 1 h 101"/>
                  <a:gd name="T56" fmla="*/ 33 w 41"/>
                  <a:gd name="T57" fmla="*/ 6 h 101"/>
                  <a:gd name="T58" fmla="*/ 31 w 41"/>
                  <a:gd name="T59" fmla="*/ 5 h 101"/>
                  <a:gd name="T60" fmla="*/ 32 w 41"/>
                  <a:gd name="T61" fmla="*/ 9 h 101"/>
                  <a:gd name="T62" fmla="*/ 30 w 41"/>
                  <a:gd name="T63" fmla="*/ 11 h 101"/>
                  <a:gd name="T64" fmla="*/ 31 w 41"/>
                  <a:gd name="T65" fmla="*/ 14 h 101"/>
                  <a:gd name="T66" fmla="*/ 35 w 41"/>
                  <a:gd name="T67" fmla="*/ 8 h 101"/>
                  <a:gd name="T68" fmla="*/ 36 w 41"/>
                  <a:gd name="T69" fmla="*/ 6 h 101"/>
                  <a:gd name="T70" fmla="*/ 32 w 41"/>
                  <a:gd name="T71" fmla="*/ 16 h 101"/>
                  <a:gd name="T72" fmla="*/ 28 w 41"/>
                  <a:gd name="T73" fmla="*/ 16 h 101"/>
                  <a:gd name="T74" fmla="*/ 27 w 41"/>
                  <a:gd name="T75" fmla="*/ 21 h 101"/>
                  <a:gd name="T76" fmla="*/ 27 w 41"/>
                  <a:gd name="T77" fmla="*/ 27 h 101"/>
                  <a:gd name="T78" fmla="*/ 25 w 41"/>
                  <a:gd name="T79" fmla="*/ 30 h 101"/>
                  <a:gd name="T80" fmla="*/ 24 w 41"/>
                  <a:gd name="T81" fmla="*/ 35 h 101"/>
                  <a:gd name="T82" fmla="*/ 25 w 41"/>
                  <a:gd name="T83" fmla="*/ 31 h 101"/>
                  <a:gd name="T84" fmla="*/ 27 w 41"/>
                  <a:gd name="T85" fmla="*/ 31 h 101"/>
                  <a:gd name="T86" fmla="*/ 28 w 41"/>
                  <a:gd name="T87" fmla="*/ 39 h 101"/>
                  <a:gd name="T88" fmla="*/ 27 w 41"/>
                  <a:gd name="T89" fmla="*/ 45 h 101"/>
                  <a:gd name="T90" fmla="*/ 25 w 41"/>
                  <a:gd name="T91" fmla="*/ 49 h 101"/>
                  <a:gd name="T92" fmla="*/ 24 w 41"/>
                  <a:gd name="T93" fmla="*/ 55 h 101"/>
                  <a:gd name="T94" fmla="*/ 21 w 41"/>
                  <a:gd name="T95" fmla="*/ 56 h 101"/>
                  <a:gd name="T96" fmla="*/ 22 w 41"/>
                  <a:gd name="T97" fmla="*/ 60 h 101"/>
                  <a:gd name="T98" fmla="*/ 17 w 41"/>
                  <a:gd name="T99" fmla="*/ 66 h 101"/>
                  <a:gd name="T100" fmla="*/ 16 w 41"/>
                  <a:gd name="T101" fmla="*/ 70 h 101"/>
                  <a:gd name="T102" fmla="*/ 11 w 41"/>
                  <a:gd name="T103" fmla="*/ 78 h 101"/>
                  <a:gd name="T104" fmla="*/ 7 w 41"/>
                  <a:gd name="T105" fmla="*/ 85 h 101"/>
                  <a:gd name="T106" fmla="*/ 4 w 41"/>
                  <a:gd name="T107" fmla="*/ 90 h 101"/>
                  <a:gd name="T108" fmla="*/ 5 w 41"/>
                  <a:gd name="T109" fmla="*/ 100 h 1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" h="101">
                    <a:moveTo>
                      <a:pt x="10" y="101"/>
                    </a:moveTo>
                    <a:lnTo>
                      <a:pt x="9" y="101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0" y="97"/>
                    </a:lnTo>
                    <a:lnTo>
                      <a:pt x="11" y="97"/>
                    </a:lnTo>
                    <a:lnTo>
                      <a:pt x="12" y="96"/>
                    </a:lnTo>
                    <a:lnTo>
                      <a:pt x="11" y="96"/>
                    </a:lnTo>
                    <a:lnTo>
                      <a:pt x="11" y="95"/>
                    </a:lnTo>
                    <a:lnTo>
                      <a:pt x="12" y="92"/>
                    </a:lnTo>
                    <a:lnTo>
                      <a:pt x="14" y="91"/>
                    </a:lnTo>
                    <a:lnTo>
                      <a:pt x="14" y="88"/>
                    </a:lnTo>
                    <a:lnTo>
                      <a:pt x="16" y="87"/>
                    </a:lnTo>
                    <a:lnTo>
                      <a:pt x="16" y="88"/>
                    </a:lnTo>
                    <a:lnTo>
                      <a:pt x="17" y="88"/>
                    </a:lnTo>
                    <a:lnTo>
                      <a:pt x="20" y="87"/>
                    </a:lnTo>
                    <a:lnTo>
                      <a:pt x="21" y="85"/>
                    </a:lnTo>
                    <a:lnTo>
                      <a:pt x="24" y="81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2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57"/>
                    </a:lnTo>
                    <a:lnTo>
                      <a:pt x="32" y="56"/>
                    </a:lnTo>
                    <a:lnTo>
                      <a:pt x="33" y="59"/>
                    </a:lnTo>
                    <a:lnTo>
                      <a:pt x="33" y="61"/>
                    </a:lnTo>
                    <a:lnTo>
                      <a:pt x="35" y="61"/>
                    </a:lnTo>
                    <a:lnTo>
                      <a:pt x="35" y="51"/>
                    </a:lnTo>
                    <a:lnTo>
                      <a:pt x="36" y="44"/>
                    </a:lnTo>
                    <a:lnTo>
                      <a:pt x="33" y="44"/>
                    </a:lnTo>
                    <a:lnTo>
                      <a:pt x="33" y="42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5"/>
                    </a:lnTo>
                    <a:lnTo>
                      <a:pt x="37" y="31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1" y="18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7" y="15"/>
                    </a:lnTo>
                    <a:lnTo>
                      <a:pt x="38" y="20"/>
                    </a:lnTo>
                    <a:lnTo>
                      <a:pt x="37" y="21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6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6" y="9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0" y="9"/>
                    </a:lnTo>
                    <a:lnTo>
                      <a:pt x="31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1" y="14"/>
                    </a:lnTo>
                    <a:lnTo>
                      <a:pt x="32" y="13"/>
                    </a:lnTo>
                    <a:lnTo>
                      <a:pt x="33" y="11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5" y="11"/>
                    </a:lnTo>
                    <a:lnTo>
                      <a:pt x="32" y="16"/>
                    </a:lnTo>
                    <a:lnTo>
                      <a:pt x="31" y="16"/>
                    </a:lnTo>
                    <a:lnTo>
                      <a:pt x="30" y="18"/>
                    </a:lnTo>
                    <a:lnTo>
                      <a:pt x="28" y="16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4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4"/>
                    </a:lnTo>
                    <a:lnTo>
                      <a:pt x="24" y="35"/>
                    </a:lnTo>
                    <a:lnTo>
                      <a:pt x="25" y="35"/>
                    </a:lnTo>
                    <a:lnTo>
                      <a:pt x="25" y="34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7" y="44"/>
                    </a:lnTo>
                    <a:lnTo>
                      <a:pt x="27" y="45"/>
                    </a:lnTo>
                    <a:lnTo>
                      <a:pt x="26" y="42"/>
                    </a:lnTo>
                    <a:lnTo>
                      <a:pt x="25" y="46"/>
                    </a:lnTo>
                    <a:lnTo>
                      <a:pt x="25" y="49"/>
                    </a:lnTo>
                    <a:lnTo>
                      <a:pt x="25" y="51"/>
                    </a:lnTo>
                    <a:lnTo>
                      <a:pt x="24" y="52"/>
                    </a:lnTo>
                    <a:lnTo>
                      <a:pt x="24" y="55"/>
                    </a:lnTo>
                    <a:lnTo>
                      <a:pt x="24" y="54"/>
                    </a:lnTo>
                    <a:lnTo>
                      <a:pt x="22" y="55"/>
                    </a:lnTo>
                    <a:lnTo>
                      <a:pt x="21" y="56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17" y="66"/>
                    </a:lnTo>
                    <a:lnTo>
                      <a:pt x="19" y="67"/>
                    </a:lnTo>
                    <a:lnTo>
                      <a:pt x="17" y="68"/>
                    </a:lnTo>
                    <a:lnTo>
                      <a:pt x="16" y="70"/>
                    </a:lnTo>
                    <a:lnTo>
                      <a:pt x="15" y="73"/>
                    </a:lnTo>
                    <a:lnTo>
                      <a:pt x="14" y="76"/>
                    </a:lnTo>
                    <a:lnTo>
                      <a:pt x="11" y="78"/>
                    </a:lnTo>
                    <a:lnTo>
                      <a:pt x="10" y="80"/>
                    </a:lnTo>
                    <a:lnTo>
                      <a:pt x="7" y="82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0" y="85"/>
                    </a:lnTo>
                    <a:lnTo>
                      <a:pt x="4" y="90"/>
                    </a:lnTo>
                    <a:lnTo>
                      <a:pt x="0" y="95"/>
                    </a:lnTo>
                    <a:lnTo>
                      <a:pt x="0" y="96"/>
                    </a:lnTo>
                    <a:lnTo>
                      <a:pt x="5" y="100"/>
                    </a:lnTo>
                    <a:lnTo>
                      <a:pt x="7" y="101"/>
                    </a:lnTo>
                    <a:lnTo>
                      <a:pt x="1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8" name="Freeform 1131"/>
              <p:cNvSpPr>
                <a:spLocks/>
              </p:cNvSpPr>
              <p:nvPr/>
            </p:nvSpPr>
            <p:spPr bwMode="auto">
              <a:xfrm>
                <a:off x="1780" y="90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09" name="Freeform 1132"/>
              <p:cNvSpPr>
                <a:spLocks/>
              </p:cNvSpPr>
              <p:nvPr/>
            </p:nvSpPr>
            <p:spPr bwMode="auto">
              <a:xfrm>
                <a:off x="1715" y="1023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0 w 4"/>
                  <a:gd name="T5" fmla="*/ 5 h 5"/>
                  <a:gd name="T6" fmla="*/ 3 w 4"/>
                  <a:gd name="T7" fmla="*/ 2 h 5"/>
                  <a:gd name="T8" fmla="*/ 4 w 4"/>
                  <a:gd name="T9" fmla="*/ 0 h 5"/>
                  <a:gd name="T10" fmla="*/ 3 w 4"/>
                  <a:gd name="T11" fmla="*/ 0 h 5"/>
                  <a:gd name="T12" fmla="*/ 0 w 4"/>
                  <a:gd name="T13" fmla="*/ 1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0" name="Freeform 1133"/>
              <p:cNvSpPr>
                <a:spLocks/>
              </p:cNvSpPr>
              <p:nvPr/>
            </p:nvSpPr>
            <p:spPr bwMode="auto">
              <a:xfrm>
                <a:off x="1761" y="94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2 w 2"/>
                  <a:gd name="T7" fmla="*/ 0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1" name="Freeform 1134"/>
              <p:cNvSpPr>
                <a:spLocks/>
              </p:cNvSpPr>
              <p:nvPr/>
            </p:nvSpPr>
            <p:spPr bwMode="auto">
              <a:xfrm>
                <a:off x="1720" y="103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2" name="Freeform 1135"/>
              <p:cNvSpPr>
                <a:spLocks/>
              </p:cNvSpPr>
              <p:nvPr/>
            </p:nvSpPr>
            <p:spPr bwMode="auto">
              <a:xfrm>
                <a:off x="1718" y="1044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3" name="Freeform 1136"/>
              <p:cNvSpPr>
                <a:spLocks/>
              </p:cNvSpPr>
              <p:nvPr/>
            </p:nvSpPr>
            <p:spPr bwMode="auto">
              <a:xfrm>
                <a:off x="1721" y="1035"/>
                <a:ext cx="7" cy="9"/>
              </a:xfrm>
              <a:custGeom>
                <a:avLst/>
                <a:gdLst>
                  <a:gd name="T0" fmla="*/ 5 w 7"/>
                  <a:gd name="T1" fmla="*/ 0 h 9"/>
                  <a:gd name="T2" fmla="*/ 3 w 7"/>
                  <a:gd name="T3" fmla="*/ 1 h 9"/>
                  <a:gd name="T4" fmla="*/ 3 w 7"/>
                  <a:gd name="T5" fmla="*/ 3 h 9"/>
                  <a:gd name="T6" fmla="*/ 3 w 7"/>
                  <a:gd name="T7" fmla="*/ 4 h 9"/>
                  <a:gd name="T8" fmla="*/ 0 w 7"/>
                  <a:gd name="T9" fmla="*/ 5 h 9"/>
                  <a:gd name="T10" fmla="*/ 0 w 7"/>
                  <a:gd name="T11" fmla="*/ 6 h 9"/>
                  <a:gd name="T12" fmla="*/ 0 w 7"/>
                  <a:gd name="T13" fmla="*/ 8 h 9"/>
                  <a:gd name="T14" fmla="*/ 3 w 7"/>
                  <a:gd name="T15" fmla="*/ 9 h 9"/>
                  <a:gd name="T16" fmla="*/ 3 w 7"/>
                  <a:gd name="T17" fmla="*/ 8 h 9"/>
                  <a:gd name="T18" fmla="*/ 2 w 7"/>
                  <a:gd name="T19" fmla="*/ 6 h 9"/>
                  <a:gd name="T20" fmla="*/ 2 w 7"/>
                  <a:gd name="T21" fmla="*/ 5 h 9"/>
                  <a:gd name="T22" fmla="*/ 4 w 7"/>
                  <a:gd name="T23" fmla="*/ 4 h 9"/>
                  <a:gd name="T24" fmla="*/ 5 w 7"/>
                  <a:gd name="T25" fmla="*/ 3 h 9"/>
                  <a:gd name="T26" fmla="*/ 7 w 7"/>
                  <a:gd name="T27" fmla="*/ 1 h 9"/>
                  <a:gd name="T28" fmla="*/ 5 w 7"/>
                  <a:gd name="T29" fmla="*/ 1 h 9"/>
                  <a:gd name="T30" fmla="*/ 5 w 7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4" name="Freeform 1137"/>
              <p:cNvSpPr>
                <a:spLocks/>
              </p:cNvSpPr>
              <p:nvPr/>
            </p:nvSpPr>
            <p:spPr bwMode="auto">
              <a:xfrm>
                <a:off x="1720" y="1046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5" name="Freeform 1138"/>
              <p:cNvSpPr>
                <a:spLocks/>
              </p:cNvSpPr>
              <p:nvPr/>
            </p:nvSpPr>
            <p:spPr bwMode="auto">
              <a:xfrm>
                <a:off x="1729" y="1036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6" name="Freeform 1139"/>
              <p:cNvSpPr>
                <a:spLocks/>
              </p:cNvSpPr>
              <p:nvPr/>
            </p:nvSpPr>
            <p:spPr bwMode="auto">
              <a:xfrm>
                <a:off x="1730" y="1041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2 h 3"/>
                  <a:gd name="T8" fmla="*/ 1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7" name="Freeform 1140"/>
              <p:cNvSpPr>
                <a:spLocks/>
              </p:cNvSpPr>
              <p:nvPr/>
            </p:nvSpPr>
            <p:spPr bwMode="auto">
              <a:xfrm>
                <a:off x="1692" y="1009"/>
                <a:ext cx="53" cy="65"/>
              </a:xfrm>
              <a:custGeom>
                <a:avLst/>
                <a:gdLst>
                  <a:gd name="T0" fmla="*/ 33 w 53"/>
                  <a:gd name="T1" fmla="*/ 10 h 65"/>
                  <a:gd name="T2" fmla="*/ 29 w 53"/>
                  <a:gd name="T3" fmla="*/ 15 h 65"/>
                  <a:gd name="T4" fmla="*/ 27 w 53"/>
                  <a:gd name="T5" fmla="*/ 24 h 65"/>
                  <a:gd name="T6" fmla="*/ 25 w 53"/>
                  <a:gd name="T7" fmla="*/ 26 h 65"/>
                  <a:gd name="T8" fmla="*/ 22 w 53"/>
                  <a:gd name="T9" fmla="*/ 29 h 65"/>
                  <a:gd name="T10" fmla="*/ 18 w 53"/>
                  <a:gd name="T11" fmla="*/ 31 h 65"/>
                  <a:gd name="T12" fmla="*/ 15 w 53"/>
                  <a:gd name="T13" fmla="*/ 35 h 65"/>
                  <a:gd name="T14" fmla="*/ 12 w 53"/>
                  <a:gd name="T15" fmla="*/ 37 h 65"/>
                  <a:gd name="T16" fmla="*/ 10 w 53"/>
                  <a:gd name="T17" fmla="*/ 41 h 65"/>
                  <a:gd name="T18" fmla="*/ 5 w 53"/>
                  <a:gd name="T19" fmla="*/ 45 h 65"/>
                  <a:gd name="T20" fmla="*/ 3 w 53"/>
                  <a:gd name="T21" fmla="*/ 47 h 65"/>
                  <a:gd name="T22" fmla="*/ 2 w 53"/>
                  <a:gd name="T23" fmla="*/ 48 h 65"/>
                  <a:gd name="T24" fmla="*/ 0 w 53"/>
                  <a:gd name="T25" fmla="*/ 51 h 65"/>
                  <a:gd name="T26" fmla="*/ 1 w 53"/>
                  <a:gd name="T27" fmla="*/ 52 h 65"/>
                  <a:gd name="T28" fmla="*/ 2 w 53"/>
                  <a:gd name="T29" fmla="*/ 56 h 65"/>
                  <a:gd name="T30" fmla="*/ 2 w 53"/>
                  <a:gd name="T31" fmla="*/ 65 h 65"/>
                  <a:gd name="T32" fmla="*/ 6 w 53"/>
                  <a:gd name="T33" fmla="*/ 61 h 65"/>
                  <a:gd name="T34" fmla="*/ 5 w 53"/>
                  <a:gd name="T35" fmla="*/ 61 h 65"/>
                  <a:gd name="T36" fmla="*/ 6 w 53"/>
                  <a:gd name="T37" fmla="*/ 58 h 65"/>
                  <a:gd name="T38" fmla="*/ 7 w 53"/>
                  <a:gd name="T39" fmla="*/ 56 h 65"/>
                  <a:gd name="T40" fmla="*/ 11 w 53"/>
                  <a:gd name="T41" fmla="*/ 55 h 65"/>
                  <a:gd name="T42" fmla="*/ 17 w 53"/>
                  <a:gd name="T43" fmla="*/ 50 h 65"/>
                  <a:gd name="T44" fmla="*/ 21 w 53"/>
                  <a:gd name="T45" fmla="*/ 45 h 65"/>
                  <a:gd name="T46" fmla="*/ 25 w 53"/>
                  <a:gd name="T47" fmla="*/ 42 h 65"/>
                  <a:gd name="T48" fmla="*/ 28 w 53"/>
                  <a:gd name="T49" fmla="*/ 40 h 65"/>
                  <a:gd name="T50" fmla="*/ 33 w 53"/>
                  <a:gd name="T51" fmla="*/ 39 h 65"/>
                  <a:gd name="T52" fmla="*/ 34 w 53"/>
                  <a:gd name="T53" fmla="*/ 35 h 65"/>
                  <a:gd name="T54" fmla="*/ 37 w 53"/>
                  <a:gd name="T55" fmla="*/ 36 h 65"/>
                  <a:gd name="T56" fmla="*/ 39 w 53"/>
                  <a:gd name="T57" fmla="*/ 32 h 65"/>
                  <a:gd name="T58" fmla="*/ 42 w 53"/>
                  <a:gd name="T59" fmla="*/ 27 h 65"/>
                  <a:gd name="T60" fmla="*/ 44 w 53"/>
                  <a:gd name="T61" fmla="*/ 22 h 65"/>
                  <a:gd name="T62" fmla="*/ 48 w 53"/>
                  <a:gd name="T63" fmla="*/ 17 h 65"/>
                  <a:gd name="T64" fmla="*/ 51 w 53"/>
                  <a:gd name="T65" fmla="*/ 11 h 65"/>
                  <a:gd name="T66" fmla="*/ 53 w 53"/>
                  <a:gd name="T67" fmla="*/ 1 h 65"/>
                  <a:gd name="T68" fmla="*/ 44 w 53"/>
                  <a:gd name="T69" fmla="*/ 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65">
                    <a:moveTo>
                      <a:pt x="44" y="1"/>
                    </a:moveTo>
                    <a:lnTo>
                      <a:pt x="33" y="10"/>
                    </a:lnTo>
                    <a:lnTo>
                      <a:pt x="33" y="14"/>
                    </a:lnTo>
                    <a:lnTo>
                      <a:pt x="29" y="15"/>
                    </a:lnTo>
                    <a:lnTo>
                      <a:pt x="27" y="19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5" y="26"/>
                    </a:lnTo>
                    <a:lnTo>
                      <a:pt x="23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7" y="32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1" y="39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5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61"/>
                    </a:lnTo>
                    <a:lnTo>
                      <a:pt x="3" y="62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6" y="51"/>
                    </a:lnTo>
                    <a:lnTo>
                      <a:pt x="17" y="50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8" y="40"/>
                    </a:lnTo>
                    <a:lnTo>
                      <a:pt x="32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4" y="35"/>
                    </a:lnTo>
                    <a:lnTo>
                      <a:pt x="36" y="36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3" y="25"/>
                    </a:lnTo>
                    <a:lnTo>
                      <a:pt x="44" y="22"/>
                    </a:lnTo>
                    <a:lnTo>
                      <a:pt x="47" y="20"/>
                    </a:lnTo>
                    <a:lnTo>
                      <a:pt x="48" y="17"/>
                    </a:lnTo>
                    <a:lnTo>
                      <a:pt x="49" y="14"/>
                    </a:lnTo>
                    <a:lnTo>
                      <a:pt x="51" y="11"/>
                    </a:lnTo>
                    <a:lnTo>
                      <a:pt x="52" y="7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8" name="Freeform 1141"/>
              <p:cNvSpPr>
                <a:spLocks/>
              </p:cNvSpPr>
              <p:nvPr/>
            </p:nvSpPr>
            <p:spPr bwMode="auto">
              <a:xfrm>
                <a:off x="1637" y="117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19" name="Freeform 1142"/>
              <p:cNvSpPr>
                <a:spLocks/>
              </p:cNvSpPr>
              <p:nvPr/>
            </p:nvSpPr>
            <p:spPr bwMode="auto">
              <a:xfrm>
                <a:off x="1638" y="11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0" name="Freeform 1143"/>
              <p:cNvSpPr>
                <a:spLocks/>
              </p:cNvSpPr>
              <p:nvPr/>
            </p:nvSpPr>
            <p:spPr bwMode="auto">
              <a:xfrm>
                <a:off x="1648" y="11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1" name="Freeform 1144"/>
              <p:cNvSpPr>
                <a:spLocks/>
              </p:cNvSpPr>
              <p:nvPr/>
            </p:nvSpPr>
            <p:spPr bwMode="auto">
              <a:xfrm>
                <a:off x="1616" y="1167"/>
                <a:ext cx="40" cy="40"/>
              </a:xfrm>
              <a:custGeom>
                <a:avLst/>
                <a:gdLst>
                  <a:gd name="T0" fmla="*/ 5 w 40"/>
                  <a:gd name="T1" fmla="*/ 37 h 40"/>
                  <a:gd name="T2" fmla="*/ 9 w 40"/>
                  <a:gd name="T3" fmla="*/ 37 h 40"/>
                  <a:gd name="T4" fmla="*/ 10 w 40"/>
                  <a:gd name="T5" fmla="*/ 35 h 40"/>
                  <a:gd name="T6" fmla="*/ 11 w 40"/>
                  <a:gd name="T7" fmla="*/ 35 h 40"/>
                  <a:gd name="T8" fmla="*/ 13 w 40"/>
                  <a:gd name="T9" fmla="*/ 33 h 40"/>
                  <a:gd name="T10" fmla="*/ 18 w 40"/>
                  <a:gd name="T11" fmla="*/ 30 h 40"/>
                  <a:gd name="T12" fmla="*/ 21 w 40"/>
                  <a:gd name="T13" fmla="*/ 26 h 40"/>
                  <a:gd name="T14" fmla="*/ 21 w 40"/>
                  <a:gd name="T15" fmla="*/ 22 h 40"/>
                  <a:gd name="T16" fmla="*/ 22 w 40"/>
                  <a:gd name="T17" fmla="*/ 25 h 40"/>
                  <a:gd name="T18" fmla="*/ 28 w 40"/>
                  <a:gd name="T19" fmla="*/ 20 h 40"/>
                  <a:gd name="T20" fmla="*/ 27 w 40"/>
                  <a:gd name="T21" fmla="*/ 18 h 40"/>
                  <a:gd name="T22" fmla="*/ 27 w 40"/>
                  <a:gd name="T23" fmla="*/ 17 h 40"/>
                  <a:gd name="T24" fmla="*/ 28 w 40"/>
                  <a:gd name="T25" fmla="*/ 15 h 40"/>
                  <a:gd name="T26" fmla="*/ 32 w 40"/>
                  <a:gd name="T27" fmla="*/ 17 h 40"/>
                  <a:gd name="T28" fmla="*/ 36 w 40"/>
                  <a:gd name="T29" fmla="*/ 12 h 40"/>
                  <a:gd name="T30" fmla="*/ 38 w 40"/>
                  <a:gd name="T31" fmla="*/ 12 h 40"/>
                  <a:gd name="T32" fmla="*/ 36 w 40"/>
                  <a:gd name="T33" fmla="*/ 8 h 40"/>
                  <a:gd name="T34" fmla="*/ 33 w 40"/>
                  <a:gd name="T35" fmla="*/ 12 h 40"/>
                  <a:gd name="T36" fmla="*/ 33 w 40"/>
                  <a:gd name="T37" fmla="*/ 11 h 40"/>
                  <a:gd name="T38" fmla="*/ 37 w 40"/>
                  <a:gd name="T39" fmla="*/ 8 h 40"/>
                  <a:gd name="T40" fmla="*/ 38 w 40"/>
                  <a:gd name="T41" fmla="*/ 6 h 40"/>
                  <a:gd name="T42" fmla="*/ 38 w 40"/>
                  <a:gd name="T43" fmla="*/ 5 h 40"/>
                  <a:gd name="T44" fmla="*/ 37 w 40"/>
                  <a:gd name="T45" fmla="*/ 5 h 40"/>
                  <a:gd name="T46" fmla="*/ 36 w 40"/>
                  <a:gd name="T47" fmla="*/ 2 h 40"/>
                  <a:gd name="T48" fmla="*/ 37 w 40"/>
                  <a:gd name="T49" fmla="*/ 1 h 40"/>
                  <a:gd name="T50" fmla="*/ 35 w 40"/>
                  <a:gd name="T51" fmla="*/ 2 h 40"/>
                  <a:gd name="T52" fmla="*/ 31 w 40"/>
                  <a:gd name="T53" fmla="*/ 1 h 40"/>
                  <a:gd name="T54" fmla="*/ 32 w 40"/>
                  <a:gd name="T55" fmla="*/ 2 h 40"/>
                  <a:gd name="T56" fmla="*/ 31 w 40"/>
                  <a:gd name="T57" fmla="*/ 4 h 40"/>
                  <a:gd name="T58" fmla="*/ 36 w 40"/>
                  <a:gd name="T59" fmla="*/ 4 h 40"/>
                  <a:gd name="T60" fmla="*/ 32 w 40"/>
                  <a:gd name="T61" fmla="*/ 6 h 40"/>
                  <a:gd name="T62" fmla="*/ 27 w 40"/>
                  <a:gd name="T63" fmla="*/ 5 h 40"/>
                  <a:gd name="T64" fmla="*/ 25 w 40"/>
                  <a:gd name="T65" fmla="*/ 7 h 40"/>
                  <a:gd name="T66" fmla="*/ 23 w 40"/>
                  <a:gd name="T67" fmla="*/ 7 h 40"/>
                  <a:gd name="T68" fmla="*/ 22 w 40"/>
                  <a:gd name="T69" fmla="*/ 8 h 40"/>
                  <a:gd name="T70" fmla="*/ 23 w 40"/>
                  <a:gd name="T71" fmla="*/ 11 h 40"/>
                  <a:gd name="T72" fmla="*/ 22 w 40"/>
                  <a:gd name="T73" fmla="*/ 15 h 40"/>
                  <a:gd name="T74" fmla="*/ 20 w 40"/>
                  <a:gd name="T75" fmla="*/ 13 h 40"/>
                  <a:gd name="T76" fmla="*/ 16 w 40"/>
                  <a:gd name="T77" fmla="*/ 16 h 40"/>
                  <a:gd name="T78" fmla="*/ 15 w 40"/>
                  <a:gd name="T79" fmla="*/ 16 h 40"/>
                  <a:gd name="T80" fmla="*/ 12 w 40"/>
                  <a:gd name="T81" fmla="*/ 20 h 40"/>
                  <a:gd name="T82" fmla="*/ 11 w 40"/>
                  <a:gd name="T83" fmla="*/ 20 h 40"/>
                  <a:gd name="T84" fmla="*/ 7 w 40"/>
                  <a:gd name="T85" fmla="*/ 23 h 40"/>
                  <a:gd name="T86" fmla="*/ 5 w 40"/>
                  <a:gd name="T87" fmla="*/ 25 h 40"/>
                  <a:gd name="T88" fmla="*/ 0 w 40"/>
                  <a:gd name="T89" fmla="*/ 28 h 40"/>
                  <a:gd name="T90" fmla="*/ 4 w 40"/>
                  <a:gd name="T91" fmla="*/ 38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" h="40">
                    <a:moveTo>
                      <a:pt x="5" y="40"/>
                    </a:moveTo>
                    <a:lnTo>
                      <a:pt x="5" y="38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3" y="15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3" y="7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3" y="13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2" name="Freeform 1145"/>
              <p:cNvSpPr>
                <a:spLocks/>
              </p:cNvSpPr>
              <p:nvPr/>
            </p:nvSpPr>
            <p:spPr bwMode="auto">
              <a:xfrm>
                <a:off x="1657" y="1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3" name="Freeform 1146"/>
              <p:cNvSpPr>
                <a:spLocks/>
              </p:cNvSpPr>
              <p:nvPr/>
            </p:nvSpPr>
            <p:spPr bwMode="auto">
              <a:xfrm>
                <a:off x="1597" y="119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1 h 2"/>
                  <a:gd name="T10" fmla="*/ 1 w 3"/>
                  <a:gd name="T11" fmla="*/ 0 h 2"/>
                  <a:gd name="T12" fmla="*/ 0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4" name="Freeform 1147"/>
              <p:cNvSpPr>
                <a:spLocks/>
              </p:cNvSpPr>
              <p:nvPr/>
            </p:nvSpPr>
            <p:spPr bwMode="auto">
              <a:xfrm>
                <a:off x="1634" y="117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5" name="Freeform 1148"/>
              <p:cNvSpPr>
                <a:spLocks/>
              </p:cNvSpPr>
              <p:nvPr/>
            </p:nvSpPr>
            <p:spPr bwMode="auto">
              <a:xfrm>
                <a:off x="1600" y="12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6" name="Freeform 1149"/>
              <p:cNvSpPr>
                <a:spLocks/>
              </p:cNvSpPr>
              <p:nvPr/>
            </p:nvSpPr>
            <p:spPr bwMode="auto">
              <a:xfrm>
                <a:off x="1597" y="121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7" name="Freeform 1150"/>
              <p:cNvSpPr>
                <a:spLocks/>
              </p:cNvSpPr>
              <p:nvPr/>
            </p:nvSpPr>
            <p:spPr bwMode="auto">
              <a:xfrm>
                <a:off x="1600" y="121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0 h 5"/>
                  <a:gd name="T4" fmla="*/ 2 w 3"/>
                  <a:gd name="T5" fmla="*/ 2 h 5"/>
                  <a:gd name="T6" fmla="*/ 1 w 3"/>
                  <a:gd name="T7" fmla="*/ 2 h 5"/>
                  <a:gd name="T8" fmla="*/ 0 w 3"/>
                  <a:gd name="T9" fmla="*/ 3 h 5"/>
                  <a:gd name="T10" fmla="*/ 1 w 3"/>
                  <a:gd name="T11" fmla="*/ 5 h 5"/>
                  <a:gd name="T12" fmla="*/ 1 w 3"/>
                  <a:gd name="T13" fmla="*/ 4 h 5"/>
                  <a:gd name="T14" fmla="*/ 1 w 3"/>
                  <a:gd name="T15" fmla="*/ 3 h 5"/>
                  <a:gd name="T16" fmla="*/ 2 w 3"/>
                  <a:gd name="T17" fmla="*/ 3 h 5"/>
                  <a:gd name="T18" fmla="*/ 3 w 3"/>
                  <a:gd name="T19" fmla="*/ 3 h 5"/>
                  <a:gd name="T20" fmla="*/ 3 w 3"/>
                  <a:gd name="T21" fmla="*/ 2 h 5"/>
                  <a:gd name="T22" fmla="*/ 3 w 3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8" name="Freeform 1151"/>
              <p:cNvSpPr>
                <a:spLocks/>
              </p:cNvSpPr>
              <p:nvPr/>
            </p:nvSpPr>
            <p:spPr bwMode="auto">
              <a:xfrm>
                <a:off x="1600" y="121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29" name="Freeform 1152"/>
              <p:cNvSpPr>
                <a:spLocks/>
              </p:cNvSpPr>
              <p:nvPr/>
            </p:nvSpPr>
            <p:spPr bwMode="auto">
              <a:xfrm>
                <a:off x="1605" y="121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30" name="Freeform 1153"/>
              <p:cNvSpPr>
                <a:spLocks/>
              </p:cNvSpPr>
              <p:nvPr/>
            </p:nvSpPr>
            <p:spPr bwMode="auto">
              <a:xfrm>
                <a:off x="1606" y="12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31" name="Freeform 1154"/>
              <p:cNvSpPr>
                <a:spLocks/>
              </p:cNvSpPr>
              <p:nvPr/>
            </p:nvSpPr>
            <p:spPr bwMode="auto">
              <a:xfrm>
                <a:off x="1582" y="1199"/>
                <a:ext cx="35" cy="22"/>
              </a:xfrm>
              <a:custGeom>
                <a:avLst/>
                <a:gdLst>
                  <a:gd name="T0" fmla="*/ 30 w 35"/>
                  <a:gd name="T1" fmla="*/ 3 h 22"/>
                  <a:gd name="T2" fmla="*/ 26 w 35"/>
                  <a:gd name="T3" fmla="*/ 0 h 22"/>
                  <a:gd name="T4" fmla="*/ 21 w 35"/>
                  <a:gd name="T5" fmla="*/ 0 h 22"/>
                  <a:gd name="T6" fmla="*/ 21 w 35"/>
                  <a:gd name="T7" fmla="*/ 3 h 22"/>
                  <a:gd name="T8" fmla="*/ 19 w 35"/>
                  <a:gd name="T9" fmla="*/ 1 h 22"/>
                  <a:gd name="T10" fmla="*/ 18 w 35"/>
                  <a:gd name="T11" fmla="*/ 3 h 22"/>
                  <a:gd name="T12" fmla="*/ 16 w 35"/>
                  <a:gd name="T13" fmla="*/ 5 h 22"/>
                  <a:gd name="T14" fmla="*/ 15 w 35"/>
                  <a:gd name="T15" fmla="*/ 6 h 22"/>
                  <a:gd name="T16" fmla="*/ 14 w 35"/>
                  <a:gd name="T17" fmla="*/ 6 h 22"/>
                  <a:gd name="T18" fmla="*/ 13 w 35"/>
                  <a:gd name="T19" fmla="*/ 5 h 22"/>
                  <a:gd name="T20" fmla="*/ 11 w 35"/>
                  <a:gd name="T21" fmla="*/ 6 h 22"/>
                  <a:gd name="T22" fmla="*/ 10 w 35"/>
                  <a:gd name="T23" fmla="*/ 6 h 22"/>
                  <a:gd name="T24" fmla="*/ 9 w 35"/>
                  <a:gd name="T25" fmla="*/ 6 h 22"/>
                  <a:gd name="T26" fmla="*/ 8 w 35"/>
                  <a:gd name="T27" fmla="*/ 8 h 22"/>
                  <a:gd name="T28" fmla="*/ 8 w 35"/>
                  <a:gd name="T29" fmla="*/ 6 h 22"/>
                  <a:gd name="T30" fmla="*/ 6 w 35"/>
                  <a:gd name="T31" fmla="*/ 8 h 22"/>
                  <a:gd name="T32" fmla="*/ 5 w 35"/>
                  <a:gd name="T33" fmla="*/ 8 h 22"/>
                  <a:gd name="T34" fmla="*/ 3 w 35"/>
                  <a:gd name="T35" fmla="*/ 9 h 22"/>
                  <a:gd name="T36" fmla="*/ 3 w 35"/>
                  <a:gd name="T37" fmla="*/ 11 h 22"/>
                  <a:gd name="T38" fmla="*/ 3 w 35"/>
                  <a:gd name="T39" fmla="*/ 10 h 22"/>
                  <a:gd name="T40" fmla="*/ 1 w 35"/>
                  <a:gd name="T41" fmla="*/ 9 h 22"/>
                  <a:gd name="T42" fmla="*/ 0 w 35"/>
                  <a:gd name="T43" fmla="*/ 9 h 22"/>
                  <a:gd name="T44" fmla="*/ 0 w 35"/>
                  <a:gd name="T45" fmla="*/ 10 h 22"/>
                  <a:gd name="T46" fmla="*/ 0 w 35"/>
                  <a:gd name="T47" fmla="*/ 11 h 22"/>
                  <a:gd name="T48" fmla="*/ 1 w 35"/>
                  <a:gd name="T49" fmla="*/ 13 h 22"/>
                  <a:gd name="T50" fmla="*/ 1 w 35"/>
                  <a:gd name="T51" fmla="*/ 15 h 22"/>
                  <a:gd name="T52" fmla="*/ 1 w 35"/>
                  <a:gd name="T53" fmla="*/ 21 h 22"/>
                  <a:gd name="T54" fmla="*/ 0 w 35"/>
                  <a:gd name="T55" fmla="*/ 22 h 22"/>
                  <a:gd name="T56" fmla="*/ 3 w 35"/>
                  <a:gd name="T57" fmla="*/ 21 h 22"/>
                  <a:gd name="T58" fmla="*/ 3 w 35"/>
                  <a:gd name="T59" fmla="*/ 20 h 22"/>
                  <a:gd name="T60" fmla="*/ 3 w 35"/>
                  <a:gd name="T61" fmla="*/ 21 h 22"/>
                  <a:gd name="T62" fmla="*/ 1 w 35"/>
                  <a:gd name="T63" fmla="*/ 20 h 22"/>
                  <a:gd name="T64" fmla="*/ 3 w 35"/>
                  <a:gd name="T65" fmla="*/ 19 h 22"/>
                  <a:gd name="T66" fmla="*/ 4 w 35"/>
                  <a:gd name="T67" fmla="*/ 18 h 22"/>
                  <a:gd name="T68" fmla="*/ 5 w 35"/>
                  <a:gd name="T69" fmla="*/ 19 h 22"/>
                  <a:gd name="T70" fmla="*/ 6 w 35"/>
                  <a:gd name="T71" fmla="*/ 20 h 22"/>
                  <a:gd name="T72" fmla="*/ 9 w 35"/>
                  <a:gd name="T73" fmla="*/ 19 h 22"/>
                  <a:gd name="T74" fmla="*/ 10 w 35"/>
                  <a:gd name="T75" fmla="*/ 18 h 22"/>
                  <a:gd name="T76" fmla="*/ 13 w 35"/>
                  <a:gd name="T77" fmla="*/ 18 h 22"/>
                  <a:gd name="T78" fmla="*/ 14 w 35"/>
                  <a:gd name="T79" fmla="*/ 19 h 22"/>
                  <a:gd name="T80" fmla="*/ 15 w 35"/>
                  <a:gd name="T81" fmla="*/ 18 h 22"/>
                  <a:gd name="T82" fmla="*/ 18 w 35"/>
                  <a:gd name="T83" fmla="*/ 18 h 22"/>
                  <a:gd name="T84" fmla="*/ 19 w 35"/>
                  <a:gd name="T85" fmla="*/ 20 h 22"/>
                  <a:gd name="T86" fmla="*/ 20 w 35"/>
                  <a:gd name="T87" fmla="*/ 19 h 22"/>
                  <a:gd name="T88" fmla="*/ 20 w 35"/>
                  <a:gd name="T89" fmla="*/ 18 h 22"/>
                  <a:gd name="T90" fmla="*/ 21 w 35"/>
                  <a:gd name="T91" fmla="*/ 19 h 22"/>
                  <a:gd name="T92" fmla="*/ 21 w 35"/>
                  <a:gd name="T93" fmla="*/ 20 h 22"/>
                  <a:gd name="T94" fmla="*/ 23 w 35"/>
                  <a:gd name="T95" fmla="*/ 20 h 22"/>
                  <a:gd name="T96" fmla="*/ 24 w 35"/>
                  <a:gd name="T97" fmla="*/ 19 h 22"/>
                  <a:gd name="T98" fmla="*/ 24 w 35"/>
                  <a:gd name="T99" fmla="*/ 18 h 22"/>
                  <a:gd name="T100" fmla="*/ 25 w 35"/>
                  <a:gd name="T101" fmla="*/ 18 h 22"/>
                  <a:gd name="T102" fmla="*/ 28 w 35"/>
                  <a:gd name="T103" fmla="*/ 16 h 22"/>
                  <a:gd name="T104" fmla="*/ 28 w 35"/>
                  <a:gd name="T105" fmla="*/ 15 h 22"/>
                  <a:gd name="T106" fmla="*/ 29 w 35"/>
                  <a:gd name="T107" fmla="*/ 15 h 22"/>
                  <a:gd name="T108" fmla="*/ 30 w 35"/>
                  <a:gd name="T109" fmla="*/ 15 h 22"/>
                  <a:gd name="T110" fmla="*/ 31 w 35"/>
                  <a:gd name="T111" fmla="*/ 13 h 22"/>
                  <a:gd name="T112" fmla="*/ 33 w 35"/>
                  <a:gd name="T113" fmla="*/ 11 h 22"/>
                  <a:gd name="T114" fmla="*/ 35 w 35"/>
                  <a:gd name="T115" fmla="*/ 9 h 22"/>
                  <a:gd name="T116" fmla="*/ 33 w 35"/>
                  <a:gd name="T117" fmla="*/ 5 h 22"/>
                  <a:gd name="T118" fmla="*/ 30 w 35"/>
                  <a:gd name="T119" fmla="*/ 3 h 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" h="22">
                    <a:moveTo>
                      <a:pt x="30" y="3"/>
                    </a:moveTo>
                    <a:lnTo>
                      <a:pt x="26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6" y="20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9" y="20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32" name="Rectangle 1155"/>
              <p:cNvSpPr>
                <a:spLocks noChangeArrowheads="1"/>
              </p:cNvSpPr>
              <p:nvPr/>
            </p:nvSpPr>
            <p:spPr bwMode="auto">
              <a:xfrm>
                <a:off x="1792" y="1051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33" name="Rectangle 1156"/>
              <p:cNvSpPr>
                <a:spLocks noChangeArrowheads="1"/>
              </p:cNvSpPr>
              <p:nvPr/>
            </p:nvSpPr>
            <p:spPr bwMode="auto">
              <a:xfrm>
                <a:off x="1787" y="1056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34" name="Freeform 1157"/>
              <p:cNvSpPr>
                <a:spLocks/>
              </p:cNvSpPr>
              <p:nvPr/>
            </p:nvSpPr>
            <p:spPr bwMode="auto">
              <a:xfrm>
                <a:off x="1792" y="10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35" name="Freeform 1158"/>
              <p:cNvSpPr>
                <a:spLocks/>
              </p:cNvSpPr>
              <p:nvPr/>
            </p:nvSpPr>
            <p:spPr bwMode="auto">
              <a:xfrm>
                <a:off x="1736" y="1050"/>
                <a:ext cx="96" cy="56"/>
              </a:xfrm>
              <a:custGeom>
                <a:avLst/>
                <a:gdLst>
                  <a:gd name="T0" fmla="*/ 8 w 96"/>
                  <a:gd name="T1" fmla="*/ 52 h 56"/>
                  <a:gd name="T2" fmla="*/ 13 w 96"/>
                  <a:gd name="T3" fmla="*/ 51 h 56"/>
                  <a:gd name="T4" fmla="*/ 14 w 96"/>
                  <a:gd name="T5" fmla="*/ 47 h 56"/>
                  <a:gd name="T6" fmla="*/ 20 w 96"/>
                  <a:gd name="T7" fmla="*/ 42 h 56"/>
                  <a:gd name="T8" fmla="*/ 23 w 96"/>
                  <a:gd name="T9" fmla="*/ 43 h 56"/>
                  <a:gd name="T10" fmla="*/ 31 w 96"/>
                  <a:gd name="T11" fmla="*/ 34 h 56"/>
                  <a:gd name="T12" fmla="*/ 38 w 96"/>
                  <a:gd name="T13" fmla="*/ 27 h 56"/>
                  <a:gd name="T14" fmla="*/ 41 w 96"/>
                  <a:gd name="T15" fmla="*/ 22 h 56"/>
                  <a:gd name="T16" fmla="*/ 43 w 96"/>
                  <a:gd name="T17" fmla="*/ 21 h 56"/>
                  <a:gd name="T18" fmla="*/ 48 w 96"/>
                  <a:gd name="T19" fmla="*/ 19 h 56"/>
                  <a:gd name="T20" fmla="*/ 54 w 96"/>
                  <a:gd name="T21" fmla="*/ 12 h 56"/>
                  <a:gd name="T22" fmla="*/ 55 w 96"/>
                  <a:gd name="T23" fmla="*/ 12 h 56"/>
                  <a:gd name="T24" fmla="*/ 58 w 96"/>
                  <a:gd name="T25" fmla="*/ 12 h 56"/>
                  <a:gd name="T26" fmla="*/ 60 w 96"/>
                  <a:gd name="T27" fmla="*/ 15 h 56"/>
                  <a:gd name="T28" fmla="*/ 71 w 96"/>
                  <a:gd name="T29" fmla="*/ 15 h 56"/>
                  <a:gd name="T30" fmla="*/ 77 w 96"/>
                  <a:gd name="T31" fmla="*/ 14 h 56"/>
                  <a:gd name="T32" fmla="*/ 84 w 96"/>
                  <a:gd name="T33" fmla="*/ 12 h 56"/>
                  <a:gd name="T34" fmla="*/ 75 w 96"/>
                  <a:gd name="T35" fmla="*/ 11 h 56"/>
                  <a:gd name="T36" fmla="*/ 70 w 96"/>
                  <a:gd name="T37" fmla="*/ 11 h 56"/>
                  <a:gd name="T38" fmla="*/ 75 w 96"/>
                  <a:gd name="T39" fmla="*/ 10 h 56"/>
                  <a:gd name="T40" fmla="*/ 84 w 96"/>
                  <a:gd name="T41" fmla="*/ 10 h 56"/>
                  <a:gd name="T42" fmla="*/ 89 w 96"/>
                  <a:gd name="T43" fmla="*/ 9 h 56"/>
                  <a:gd name="T44" fmla="*/ 92 w 96"/>
                  <a:gd name="T45" fmla="*/ 7 h 56"/>
                  <a:gd name="T46" fmla="*/ 89 w 96"/>
                  <a:gd name="T47" fmla="*/ 6 h 56"/>
                  <a:gd name="T48" fmla="*/ 91 w 96"/>
                  <a:gd name="T49" fmla="*/ 5 h 56"/>
                  <a:gd name="T50" fmla="*/ 95 w 96"/>
                  <a:gd name="T51" fmla="*/ 5 h 56"/>
                  <a:gd name="T52" fmla="*/ 94 w 96"/>
                  <a:gd name="T53" fmla="*/ 4 h 56"/>
                  <a:gd name="T54" fmla="*/ 90 w 96"/>
                  <a:gd name="T55" fmla="*/ 2 h 56"/>
                  <a:gd name="T56" fmla="*/ 89 w 96"/>
                  <a:gd name="T57" fmla="*/ 0 h 56"/>
                  <a:gd name="T58" fmla="*/ 89 w 96"/>
                  <a:gd name="T59" fmla="*/ 1 h 56"/>
                  <a:gd name="T60" fmla="*/ 85 w 96"/>
                  <a:gd name="T61" fmla="*/ 1 h 56"/>
                  <a:gd name="T62" fmla="*/ 82 w 96"/>
                  <a:gd name="T63" fmla="*/ 2 h 56"/>
                  <a:gd name="T64" fmla="*/ 85 w 96"/>
                  <a:gd name="T65" fmla="*/ 5 h 56"/>
                  <a:gd name="T66" fmla="*/ 89 w 96"/>
                  <a:gd name="T67" fmla="*/ 6 h 56"/>
                  <a:gd name="T68" fmla="*/ 85 w 96"/>
                  <a:gd name="T69" fmla="*/ 6 h 56"/>
                  <a:gd name="T70" fmla="*/ 79 w 96"/>
                  <a:gd name="T71" fmla="*/ 2 h 56"/>
                  <a:gd name="T72" fmla="*/ 73 w 96"/>
                  <a:gd name="T73" fmla="*/ 2 h 56"/>
                  <a:gd name="T74" fmla="*/ 65 w 96"/>
                  <a:gd name="T75" fmla="*/ 4 h 56"/>
                  <a:gd name="T76" fmla="*/ 63 w 96"/>
                  <a:gd name="T77" fmla="*/ 1 h 56"/>
                  <a:gd name="T78" fmla="*/ 59 w 96"/>
                  <a:gd name="T79" fmla="*/ 2 h 56"/>
                  <a:gd name="T80" fmla="*/ 63 w 96"/>
                  <a:gd name="T81" fmla="*/ 4 h 56"/>
                  <a:gd name="T82" fmla="*/ 59 w 96"/>
                  <a:gd name="T83" fmla="*/ 5 h 56"/>
                  <a:gd name="T84" fmla="*/ 53 w 96"/>
                  <a:gd name="T85" fmla="*/ 7 h 56"/>
                  <a:gd name="T86" fmla="*/ 49 w 96"/>
                  <a:gd name="T87" fmla="*/ 7 h 56"/>
                  <a:gd name="T88" fmla="*/ 45 w 96"/>
                  <a:gd name="T89" fmla="*/ 9 h 56"/>
                  <a:gd name="T90" fmla="*/ 39 w 96"/>
                  <a:gd name="T91" fmla="*/ 12 h 56"/>
                  <a:gd name="T92" fmla="*/ 38 w 96"/>
                  <a:gd name="T93" fmla="*/ 10 h 56"/>
                  <a:gd name="T94" fmla="*/ 34 w 96"/>
                  <a:gd name="T95" fmla="*/ 14 h 56"/>
                  <a:gd name="T96" fmla="*/ 28 w 96"/>
                  <a:gd name="T97" fmla="*/ 20 h 56"/>
                  <a:gd name="T98" fmla="*/ 25 w 96"/>
                  <a:gd name="T99" fmla="*/ 22 h 56"/>
                  <a:gd name="T100" fmla="*/ 20 w 96"/>
                  <a:gd name="T101" fmla="*/ 29 h 56"/>
                  <a:gd name="T102" fmla="*/ 14 w 96"/>
                  <a:gd name="T103" fmla="*/ 35 h 56"/>
                  <a:gd name="T104" fmla="*/ 12 w 96"/>
                  <a:gd name="T105" fmla="*/ 40 h 56"/>
                  <a:gd name="T106" fmla="*/ 0 w 96"/>
                  <a:gd name="T107" fmla="*/ 46 h 56"/>
                  <a:gd name="T108" fmla="*/ 4 w 96"/>
                  <a:gd name="T109" fmla="*/ 56 h 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6" h="56">
                    <a:moveTo>
                      <a:pt x="7" y="56"/>
                    </a:moveTo>
                    <a:lnTo>
                      <a:pt x="7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48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20" y="42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23" y="43"/>
                    </a:lnTo>
                    <a:lnTo>
                      <a:pt x="24" y="40"/>
                    </a:lnTo>
                    <a:lnTo>
                      <a:pt x="28" y="37"/>
                    </a:lnTo>
                    <a:lnTo>
                      <a:pt x="31" y="34"/>
                    </a:lnTo>
                    <a:lnTo>
                      <a:pt x="33" y="31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41" y="24"/>
                    </a:lnTo>
                    <a:lnTo>
                      <a:pt x="48" y="19"/>
                    </a:lnTo>
                    <a:lnTo>
                      <a:pt x="54" y="15"/>
                    </a:lnTo>
                    <a:lnTo>
                      <a:pt x="53" y="14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5" y="12"/>
                    </a:lnTo>
                    <a:lnTo>
                      <a:pt x="58" y="11"/>
                    </a:lnTo>
                    <a:lnTo>
                      <a:pt x="59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4"/>
                    </a:lnTo>
                    <a:lnTo>
                      <a:pt x="60" y="15"/>
                    </a:lnTo>
                    <a:lnTo>
                      <a:pt x="64" y="15"/>
                    </a:lnTo>
                    <a:lnTo>
                      <a:pt x="68" y="15"/>
                    </a:lnTo>
                    <a:lnTo>
                      <a:pt x="71" y="15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80" y="15"/>
                    </a:lnTo>
                    <a:lnTo>
                      <a:pt x="81" y="14"/>
                    </a:lnTo>
                    <a:lnTo>
                      <a:pt x="84" y="12"/>
                    </a:lnTo>
                    <a:lnTo>
                      <a:pt x="81" y="10"/>
                    </a:lnTo>
                    <a:lnTo>
                      <a:pt x="76" y="12"/>
                    </a:lnTo>
                    <a:lnTo>
                      <a:pt x="75" y="11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0" y="11"/>
                    </a:lnTo>
                    <a:lnTo>
                      <a:pt x="71" y="11"/>
                    </a:lnTo>
                    <a:lnTo>
                      <a:pt x="74" y="11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1" y="9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4" y="9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87" y="7"/>
                    </a:lnTo>
                    <a:lnTo>
                      <a:pt x="89" y="6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4" y="5"/>
                    </a:lnTo>
                    <a:lnTo>
                      <a:pt x="95" y="5"/>
                    </a:lnTo>
                    <a:lnTo>
                      <a:pt x="96" y="4"/>
                    </a:lnTo>
                    <a:lnTo>
                      <a:pt x="95" y="4"/>
                    </a:lnTo>
                    <a:lnTo>
                      <a:pt x="94" y="4"/>
                    </a:lnTo>
                    <a:lnTo>
                      <a:pt x="94" y="5"/>
                    </a:lnTo>
                    <a:lnTo>
                      <a:pt x="89" y="4"/>
                    </a:lnTo>
                    <a:lnTo>
                      <a:pt x="90" y="2"/>
                    </a:lnTo>
                    <a:lnTo>
                      <a:pt x="91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9" y="1"/>
                    </a:lnTo>
                    <a:lnTo>
                      <a:pt x="86" y="4"/>
                    </a:lnTo>
                    <a:lnTo>
                      <a:pt x="85" y="2"/>
                    </a:lnTo>
                    <a:lnTo>
                      <a:pt x="85" y="1"/>
                    </a:lnTo>
                    <a:lnTo>
                      <a:pt x="84" y="1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81" y="4"/>
                    </a:lnTo>
                    <a:lnTo>
                      <a:pt x="82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0" y="5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87" y="6"/>
                    </a:lnTo>
                    <a:lnTo>
                      <a:pt x="85" y="6"/>
                    </a:lnTo>
                    <a:lnTo>
                      <a:pt x="79" y="5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76" y="1"/>
                    </a:lnTo>
                    <a:lnTo>
                      <a:pt x="75" y="1"/>
                    </a:lnTo>
                    <a:lnTo>
                      <a:pt x="73" y="2"/>
                    </a:lnTo>
                    <a:lnTo>
                      <a:pt x="70" y="2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9" y="5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7"/>
                    </a:lnTo>
                    <a:lnTo>
                      <a:pt x="50" y="7"/>
                    </a:lnTo>
                    <a:lnTo>
                      <a:pt x="49" y="9"/>
                    </a:lnTo>
                    <a:lnTo>
                      <a:pt x="49" y="7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0" y="10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4" y="14"/>
                    </a:lnTo>
                    <a:lnTo>
                      <a:pt x="33" y="16"/>
                    </a:lnTo>
                    <a:lnTo>
                      <a:pt x="29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2" y="25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5" y="32"/>
                    </a:lnTo>
                    <a:lnTo>
                      <a:pt x="14" y="35"/>
                    </a:lnTo>
                    <a:lnTo>
                      <a:pt x="12" y="36"/>
                    </a:lnTo>
                    <a:lnTo>
                      <a:pt x="12" y="39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7" y="42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3" y="53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36" name="Freeform 1159"/>
              <p:cNvSpPr>
                <a:spLocks/>
              </p:cNvSpPr>
              <p:nvPr/>
            </p:nvSpPr>
            <p:spPr bwMode="auto">
              <a:xfrm>
                <a:off x="1826" y="10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37" name="Freeform 1160"/>
              <p:cNvSpPr>
                <a:spLocks/>
              </p:cNvSpPr>
              <p:nvPr/>
            </p:nvSpPr>
            <p:spPr bwMode="auto">
              <a:xfrm>
                <a:off x="1699" y="1111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1 w 6"/>
                  <a:gd name="T7" fmla="*/ 4 h 4"/>
                  <a:gd name="T8" fmla="*/ 4 w 6"/>
                  <a:gd name="T9" fmla="*/ 1 h 4"/>
                  <a:gd name="T10" fmla="*/ 6 w 6"/>
                  <a:gd name="T11" fmla="*/ 0 h 4"/>
                  <a:gd name="T12" fmla="*/ 4 w 6"/>
                  <a:gd name="T13" fmla="*/ 0 h 4"/>
                  <a:gd name="T14" fmla="*/ 1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38" name="Freeform 1161"/>
              <p:cNvSpPr>
                <a:spLocks/>
              </p:cNvSpPr>
              <p:nvPr/>
            </p:nvSpPr>
            <p:spPr bwMode="auto">
              <a:xfrm>
                <a:off x="1784" y="105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39" name="Freeform 1162"/>
              <p:cNvSpPr>
                <a:spLocks/>
              </p:cNvSpPr>
              <p:nvPr/>
            </p:nvSpPr>
            <p:spPr bwMode="auto">
              <a:xfrm>
                <a:off x="1700" y="1126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0" name="Freeform 1163"/>
              <p:cNvSpPr>
                <a:spLocks/>
              </p:cNvSpPr>
              <p:nvPr/>
            </p:nvSpPr>
            <p:spPr bwMode="auto">
              <a:xfrm>
                <a:off x="1697" y="11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1" name="Freeform 1164"/>
              <p:cNvSpPr>
                <a:spLocks/>
              </p:cNvSpPr>
              <p:nvPr/>
            </p:nvSpPr>
            <p:spPr bwMode="auto">
              <a:xfrm>
                <a:off x="1700" y="112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5 w 8"/>
                  <a:gd name="T3" fmla="*/ 0 h 7"/>
                  <a:gd name="T4" fmla="*/ 4 w 8"/>
                  <a:gd name="T5" fmla="*/ 1 h 7"/>
                  <a:gd name="T6" fmla="*/ 4 w 8"/>
                  <a:gd name="T7" fmla="*/ 2 h 7"/>
                  <a:gd name="T8" fmla="*/ 2 w 8"/>
                  <a:gd name="T9" fmla="*/ 2 h 7"/>
                  <a:gd name="T10" fmla="*/ 0 w 8"/>
                  <a:gd name="T11" fmla="*/ 5 h 7"/>
                  <a:gd name="T12" fmla="*/ 0 w 8"/>
                  <a:gd name="T13" fmla="*/ 6 h 7"/>
                  <a:gd name="T14" fmla="*/ 3 w 8"/>
                  <a:gd name="T15" fmla="*/ 7 h 7"/>
                  <a:gd name="T16" fmla="*/ 3 w 8"/>
                  <a:gd name="T17" fmla="*/ 6 h 7"/>
                  <a:gd name="T18" fmla="*/ 2 w 8"/>
                  <a:gd name="T19" fmla="*/ 5 h 7"/>
                  <a:gd name="T20" fmla="*/ 3 w 8"/>
                  <a:gd name="T21" fmla="*/ 4 h 7"/>
                  <a:gd name="T22" fmla="*/ 5 w 8"/>
                  <a:gd name="T23" fmla="*/ 2 h 7"/>
                  <a:gd name="T24" fmla="*/ 7 w 8"/>
                  <a:gd name="T25" fmla="*/ 2 h 7"/>
                  <a:gd name="T26" fmla="*/ 8 w 8"/>
                  <a:gd name="T27" fmla="*/ 1 h 7"/>
                  <a:gd name="T28" fmla="*/ 7 w 8"/>
                  <a:gd name="T29" fmla="*/ 0 h 7"/>
                  <a:gd name="T30" fmla="*/ 8 w 8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2" name="Freeform 1165"/>
              <p:cNvSpPr>
                <a:spLocks/>
              </p:cNvSpPr>
              <p:nvPr/>
            </p:nvSpPr>
            <p:spPr bwMode="auto">
              <a:xfrm>
                <a:off x="1699" y="113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3" name="Freeform 1166"/>
              <p:cNvSpPr>
                <a:spLocks/>
              </p:cNvSpPr>
              <p:nvPr/>
            </p:nvSpPr>
            <p:spPr bwMode="auto">
              <a:xfrm>
                <a:off x="1709" y="1128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4" name="Freeform 1167"/>
              <p:cNvSpPr>
                <a:spLocks/>
              </p:cNvSpPr>
              <p:nvPr/>
            </p:nvSpPr>
            <p:spPr bwMode="auto">
              <a:xfrm>
                <a:off x="1709" y="113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5" name="Freeform 1168"/>
              <p:cNvSpPr>
                <a:spLocks/>
              </p:cNvSpPr>
              <p:nvPr/>
            </p:nvSpPr>
            <p:spPr bwMode="auto">
              <a:xfrm>
                <a:off x="1666" y="1106"/>
                <a:ext cx="68" cy="50"/>
              </a:xfrm>
              <a:custGeom>
                <a:avLst/>
                <a:gdLst>
                  <a:gd name="T0" fmla="*/ 54 w 68"/>
                  <a:gd name="T1" fmla="*/ 1 h 50"/>
                  <a:gd name="T2" fmla="*/ 46 w 68"/>
                  <a:gd name="T3" fmla="*/ 6 h 50"/>
                  <a:gd name="T4" fmla="*/ 37 w 68"/>
                  <a:gd name="T5" fmla="*/ 11 h 50"/>
                  <a:gd name="T6" fmla="*/ 33 w 68"/>
                  <a:gd name="T7" fmla="*/ 15 h 50"/>
                  <a:gd name="T8" fmla="*/ 29 w 68"/>
                  <a:gd name="T9" fmla="*/ 19 h 50"/>
                  <a:gd name="T10" fmla="*/ 27 w 68"/>
                  <a:gd name="T11" fmla="*/ 19 h 50"/>
                  <a:gd name="T12" fmla="*/ 22 w 68"/>
                  <a:gd name="T13" fmla="*/ 21 h 50"/>
                  <a:gd name="T14" fmla="*/ 17 w 68"/>
                  <a:gd name="T15" fmla="*/ 25 h 50"/>
                  <a:gd name="T16" fmla="*/ 14 w 68"/>
                  <a:gd name="T17" fmla="*/ 26 h 50"/>
                  <a:gd name="T18" fmla="*/ 11 w 68"/>
                  <a:gd name="T19" fmla="*/ 27 h 50"/>
                  <a:gd name="T20" fmla="*/ 6 w 68"/>
                  <a:gd name="T21" fmla="*/ 33 h 50"/>
                  <a:gd name="T22" fmla="*/ 3 w 68"/>
                  <a:gd name="T23" fmla="*/ 32 h 50"/>
                  <a:gd name="T24" fmla="*/ 2 w 68"/>
                  <a:gd name="T25" fmla="*/ 33 h 50"/>
                  <a:gd name="T26" fmla="*/ 1 w 68"/>
                  <a:gd name="T27" fmla="*/ 37 h 50"/>
                  <a:gd name="T28" fmla="*/ 2 w 68"/>
                  <a:gd name="T29" fmla="*/ 41 h 50"/>
                  <a:gd name="T30" fmla="*/ 0 w 68"/>
                  <a:gd name="T31" fmla="*/ 50 h 50"/>
                  <a:gd name="T32" fmla="*/ 5 w 68"/>
                  <a:gd name="T33" fmla="*/ 46 h 50"/>
                  <a:gd name="T34" fmla="*/ 1 w 68"/>
                  <a:gd name="T35" fmla="*/ 47 h 50"/>
                  <a:gd name="T36" fmla="*/ 6 w 68"/>
                  <a:gd name="T37" fmla="*/ 43 h 50"/>
                  <a:gd name="T38" fmla="*/ 8 w 68"/>
                  <a:gd name="T39" fmla="*/ 41 h 50"/>
                  <a:gd name="T40" fmla="*/ 16 w 68"/>
                  <a:gd name="T41" fmla="*/ 38 h 50"/>
                  <a:gd name="T42" fmla="*/ 22 w 68"/>
                  <a:gd name="T43" fmla="*/ 35 h 50"/>
                  <a:gd name="T44" fmla="*/ 27 w 68"/>
                  <a:gd name="T45" fmla="*/ 32 h 50"/>
                  <a:gd name="T46" fmla="*/ 32 w 68"/>
                  <a:gd name="T47" fmla="*/ 31 h 50"/>
                  <a:gd name="T48" fmla="*/ 37 w 68"/>
                  <a:gd name="T49" fmla="*/ 31 h 50"/>
                  <a:gd name="T50" fmla="*/ 39 w 68"/>
                  <a:gd name="T51" fmla="*/ 28 h 50"/>
                  <a:gd name="T52" fmla="*/ 42 w 68"/>
                  <a:gd name="T53" fmla="*/ 28 h 50"/>
                  <a:gd name="T54" fmla="*/ 44 w 68"/>
                  <a:gd name="T55" fmla="*/ 25 h 50"/>
                  <a:gd name="T56" fmla="*/ 51 w 68"/>
                  <a:gd name="T57" fmla="*/ 22 h 50"/>
                  <a:gd name="T58" fmla="*/ 54 w 68"/>
                  <a:gd name="T59" fmla="*/ 19 h 50"/>
                  <a:gd name="T60" fmla="*/ 59 w 68"/>
                  <a:gd name="T61" fmla="*/ 14 h 50"/>
                  <a:gd name="T62" fmla="*/ 68 w 68"/>
                  <a:gd name="T63" fmla="*/ 5 h 50"/>
                  <a:gd name="T64" fmla="*/ 62 w 68"/>
                  <a:gd name="T65" fmla="*/ 0 h 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50">
                    <a:moveTo>
                      <a:pt x="62" y="0"/>
                    </a:moveTo>
                    <a:lnTo>
                      <a:pt x="54" y="1"/>
                    </a:lnTo>
                    <a:lnTo>
                      <a:pt x="47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7" y="11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6"/>
                    </a:lnTo>
                    <a:lnTo>
                      <a:pt x="29" y="19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19" y="22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6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7"/>
                    </a:lnTo>
                    <a:lnTo>
                      <a:pt x="3" y="45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6" y="38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7" y="32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4" y="31"/>
                    </a:lnTo>
                    <a:lnTo>
                      <a:pt x="37" y="31"/>
                    </a:lnTo>
                    <a:lnTo>
                      <a:pt x="37" y="28"/>
                    </a:lnTo>
                    <a:lnTo>
                      <a:pt x="39" y="28"/>
                    </a:lnTo>
                    <a:lnTo>
                      <a:pt x="41" y="30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51" y="22"/>
                    </a:lnTo>
                    <a:lnTo>
                      <a:pt x="52" y="20"/>
                    </a:lnTo>
                    <a:lnTo>
                      <a:pt x="54" y="19"/>
                    </a:lnTo>
                    <a:lnTo>
                      <a:pt x="58" y="16"/>
                    </a:lnTo>
                    <a:lnTo>
                      <a:pt x="59" y="14"/>
                    </a:lnTo>
                    <a:lnTo>
                      <a:pt x="64" y="10"/>
                    </a:lnTo>
                    <a:lnTo>
                      <a:pt x="68" y="5"/>
                    </a:lnTo>
                    <a:lnTo>
                      <a:pt x="65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6" name="Freeform 1169"/>
              <p:cNvSpPr>
                <a:spLocks/>
              </p:cNvSpPr>
              <p:nvPr/>
            </p:nvSpPr>
            <p:spPr bwMode="auto">
              <a:xfrm>
                <a:off x="1920" y="1117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7 w 7"/>
                  <a:gd name="T3" fmla="*/ 3 h 4"/>
                  <a:gd name="T4" fmla="*/ 7 w 7"/>
                  <a:gd name="T5" fmla="*/ 4 h 4"/>
                  <a:gd name="T6" fmla="*/ 0 w 7"/>
                  <a:gd name="T7" fmla="*/ 0 h 4"/>
                  <a:gd name="T8" fmla="*/ 3 w 7"/>
                  <a:gd name="T9" fmla="*/ 0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7" name="Freeform 1170"/>
              <p:cNvSpPr>
                <a:spLocks/>
              </p:cNvSpPr>
              <p:nvPr/>
            </p:nvSpPr>
            <p:spPr bwMode="auto">
              <a:xfrm>
                <a:off x="1909" y="1113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4 w 5"/>
                  <a:gd name="T3" fmla="*/ 4 h 4"/>
                  <a:gd name="T4" fmla="*/ 1 w 5"/>
                  <a:gd name="T5" fmla="*/ 2 h 4"/>
                  <a:gd name="T6" fmla="*/ 0 w 5"/>
                  <a:gd name="T7" fmla="*/ 0 h 4"/>
                  <a:gd name="T8" fmla="*/ 1 w 5"/>
                  <a:gd name="T9" fmla="*/ 0 h 4"/>
                  <a:gd name="T10" fmla="*/ 5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8" name="Freeform 1171"/>
              <p:cNvSpPr>
                <a:spLocks/>
              </p:cNvSpPr>
              <p:nvPr/>
            </p:nvSpPr>
            <p:spPr bwMode="auto">
              <a:xfrm>
                <a:off x="1913" y="1130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  <a:gd name="T6" fmla="*/ 2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49" name="Freeform 1172"/>
              <p:cNvSpPr>
                <a:spLocks/>
              </p:cNvSpPr>
              <p:nvPr/>
            </p:nvSpPr>
            <p:spPr bwMode="auto">
              <a:xfrm>
                <a:off x="1775" y="1074"/>
                <a:ext cx="206" cy="111"/>
              </a:xfrm>
              <a:custGeom>
                <a:avLst/>
                <a:gdLst>
                  <a:gd name="T0" fmla="*/ 5 w 206"/>
                  <a:gd name="T1" fmla="*/ 36 h 111"/>
                  <a:gd name="T2" fmla="*/ 12 w 206"/>
                  <a:gd name="T3" fmla="*/ 29 h 111"/>
                  <a:gd name="T4" fmla="*/ 20 w 206"/>
                  <a:gd name="T5" fmla="*/ 27 h 111"/>
                  <a:gd name="T6" fmla="*/ 19 w 206"/>
                  <a:gd name="T7" fmla="*/ 24 h 111"/>
                  <a:gd name="T8" fmla="*/ 31 w 206"/>
                  <a:gd name="T9" fmla="*/ 16 h 111"/>
                  <a:gd name="T10" fmla="*/ 38 w 206"/>
                  <a:gd name="T11" fmla="*/ 16 h 111"/>
                  <a:gd name="T12" fmla="*/ 56 w 206"/>
                  <a:gd name="T13" fmla="*/ 11 h 111"/>
                  <a:gd name="T14" fmla="*/ 71 w 206"/>
                  <a:gd name="T15" fmla="*/ 15 h 111"/>
                  <a:gd name="T16" fmla="*/ 87 w 206"/>
                  <a:gd name="T17" fmla="*/ 22 h 111"/>
                  <a:gd name="T18" fmla="*/ 103 w 206"/>
                  <a:gd name="T19" fmla="*/ 27 h 111"/>
                  <a:gd name="T20" fmla="*/ 101 w 206"/>
                  <a:gd name="T21" fmla="*/ 28 h 111"/>
                  <a:gd name="T22" fmla="*/ 128 w 206"/>
                  <a:gd name="T23" fmla="*/ 46 h 111"/>
                  <a:gd name="T24" fmla="*/ 133 w 206"/>
                  <a:gd name="T25" fmla="*/ 46 h 111"/>
                  <a:gd name="T26" fmla="*/ 134 w 206"/>
                  <a:gd name="T27" fmla="*/ 48 h 111"/>
                  <a:gd name="T28" fmla="*/ 133 w 206"/>
                  <a:gd name="T29" fmla="*/ 47 h 111"/>
                  <a:gd name="T30" fmla="*/ 137 w 206"/>
                  <a:gd name="T31" fmla="*/ 48 h 111"/>
                  <a:gd name="T32" fmla="*/ 142 w 206"/>
                  <a:gd name="T33" fmla="*/ 52 h 111"/>
                  <a:gd name="T34" fmla="*/ 152 w 206"/>
                  <a:gd name="T35" fmla="*/ 63 h 111"/>
                  <a:gd name="T36" fmla="*/ 170 w 206"/>
                  <a:gd name="T37" fmla="*/ 79 h 111"/>
                  <a:gd name="T38" fmla="*/ 173 w 206"/>
                  <a:gd name="T39" fmla="*/ 83 h 111"/>
                  <a:gd name="T40" fmla="*/ 181 w 206"/>
                  <a:gd name="T41" fmla="*/ 90 h 111"/>
                  <a:gd name="T42" fmla="*/ 170 w 206"/>
                  <a:gd name="T43" fmla="*/ 78 h 111"/>
                  <a:gd name="T44" fmla="*/ 163 w 206"/>
                  <a:gd name="T45" fmla="*/ 69 h 111"/>
                  <a:gd name="T46" fmla="*/ 168 w 206"/>
                  <a:gd name="T47" fmla="*/ 74 h 111"/>
                  <a:gd name="T48" fmla="*/ 183 w 206"/>
                  <a:gd name="T49" fmla="*/ 87 h 111"/>
                  <a:gd name="T50" fmla="*/ 190 w 206"/>
                  <a:gd name="T51" fmla="*/ 97 h 111"/>
                  <a:gd name="T52" fmla="*/ 195 w 206"/>
                  <a:gd name="T53" fmla="*/ 103 h 111"/>
                  <a:gd name="T54" fmla="*/ 198 w 206"/>
                  <a:gd name="T55" fmla="*/ 104 h 111"/>
                  <a:gd name="T56" fmla="*/ 195 w 206"/>
                  <a:gd name="T57" fmla="*/ 100 h 111"/>
                  <a:gd name="T58" fmla="*/ 200 w 206"/>
                  <a:gd name="T59" fmla="*/ 104 h 111"/>
                  <a:gd name="T60" fmla="*/ 206 w 206"/>
                  <a:gd name="T61" fmla="*/ 111 h 111"/>
                  <a:gd name="T62" fmla="*/ 203 w 206"/>
                  <a:gd name="T63" fmla="*/ 106 h 111"/>
                  <a:gd name="T64" fmla="*/ 200 w 206"/>
                  <a:gd name="T65" fmla="*/ 99 h 111"/>
                  <a:gd name="T66" fmla="*/ 201 w 206"/>
                  <a:gd name="T67" fmla="*/ 98 h 111"/>
                  <a:gd name="T68" fmla="*/ 196 w 206"/>
                  <a:gd name="T69" fmla="*/ 93 h 111"/>
                  <a:gd name="T70" fmla="*/ 194 w 206"/>
                  <a:gd name="T71" fmla="*/ 90 h 111"/>
                  <a:gd name="T72" fmla="*/ 190 w 206"/>
                  <a:gd name="T73" fmla="*/ 85 h 111"/>
                  <a:gd name="T74" fmla="*/ 188 w 206"/>
                  <a:gd name="T75" fmla="*/ 87 h 111"/>
                  <a:gd name="T76" fmla="*/ 198 w 206"/>
                  <a:gd name="T77" fmla="*/ 100 h 111"/>
                  <a:gd name="T78" fmla="*/ 196 w 206"/>
                  <a:gd name="T79" fmla="*/ 100 h 111"/>
                  <a:gd name="T80" fmla="*/ 183 w 206"/>
                  <a:gd name="T81" fmla="*/ 82 h 111"/>
                  <a:gd name="T82" fmla="*/ 184 w 206"/>
                  <a:gd name="T83" fmla="*/ 78 h 111"/>
                  <a:gd name="T84" fmla="*/ 175 w 206"/>
                  <a:gd name="T85" fmla="*/ 69 h 111"/>
                  <a:gd name="T86" fmla="*/ 164 w 206"/>
                  <a:gd name="T87" fmla="*/ 58 h 111"/>
                  <a:gd name="T88" fmla="*/ 160 w 206"/>
                  <a:gd name="T89" fmla="*/ 53 h 111"/>
                  <a:gd name="T90" fmla="*/ 155 w 206"/>
                  <a:gd name="T91" fmla="*/ 48 h 111"/>
                  <a:gd name="T92" fmla="*/ 154 w 206"/>
                  <a:gd name="T93" fmla="*/ 49 h 111"/>
                  <a:gd name="T94" fmla="*/ 159 w 206"/>
                  <a:gd name="T95" fmla="*/ 54 h 111"/>
                  <a:gd name="T96" fmla="*/ 150 w 206"/>
                  <a:gd name="T97" fmla="*/ 49 h 111"/>
                  <a:gd name="T98" fmla="*/ 137 w 206"/>
                  <a:gd name="T99" fmla="*/ 43 h 111"/>
                  <a:gd name="T100" fmla="*/ 130 w 206"/>
                  <a:gd name="T101" fmla="*/ 37 h 111"/>
                  <a:gd name="T102" fmla="*/ 123 w 206"/>
                  <a:gd name="T103" fmla="*/ 31 h 111"/>
                  <a:gd name="T104" fmla="*/ 111 w 206"/>
                  <a:gd name="T105" fmla="*/ 23 h 111"/>
                  <a:gd name="T106" fmla="*/ 112 w 206"/>
                  <a:gd name="T107" fmla="*/ 22 h 111"/>
                  <a:gd name="T108" fmla="*/ 102 w 206"/>
                  <a:gd name="T109" fmla="*/ 17 h 111"/>
                  <a:gd name="T110" fmla="*/ 84 w 206"/>
                  <a:gd name="T111" fmla="*/ 8 h 111"/>
                  <a:gd name="T112" fmla="*/ 76 w 206"/>
                  <a:gd name="T113" fmla="*/ 5 h 111"/>
                  <a:gd name="T114" fmla="*/ 58 w 206"/>
                  <a:gd name="T115" fmla="*/ 0 h 111"/>
                  <a:gd name="T116" fmla="*/ 37 w 206"/>
                  <a:gd name="T117" fmla="*/ 3 h 111"/>
                  <a:gd name="T118" fmla="*/ 27 w 206"/>
                  <a:gd name="T119" fmla="*/ 11 h 111"/>
                  <a:gd name="T120" fmla="*/ 2 w 206"/>
                  <a:gd name="T121" fmla="*/ 24 h 111"/>
                  <a:gd name="T122" fmla="*/ 0 w 206"/>
                  <a:gd name="T123" fmla="*/ 36 h 111"/>
                  <a:gd name="T124" fmla="*/ 6 w 206"/>
                  <a:gd name="T125" fmla="*/ 36 h 1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6" h="111">
                    <a:moveTo>
                      <a:pt x="6" y="36"/>
                    </a:moveTo>
                    <a:lnTo>
                      <a:pt x="5" y="37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19" y="24"/>
                    </a:lnTo>
                    <a:lnTo>
                      <a:pt x="25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8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2" y="15"/>
                    </a:lnTo>
                    <a:lnTo>
                      <a:pt x="50" y="11"/>
                    </a:lnTo>
                    <a:lnTo>
                      <a:pt x="56" y="11"/>
                    </a:lnTo>
                    <a:lnTo>
                      <a:pt x="61" y="12"/>
                    </a:lnTo>
                    <a:lnTo>
                      <a:pt x="65" y="13"/>
                    </a:lnTo>
                    <a:lnTo>
                      <a:pt x="71" y="15"/>
                    </a:lnTo>
                    <a:lnTo>
                      <a:pt x="77" y="18"/>
                    </a:lnTo>
                    <a:lnTo>
                      <a:pt x="82" y="21"/>
                    </a:lnTo>
                    <a:lnTo>
                      <a:pt x="87" y="22"/>
                    </a:lnTo>
                    <a:lnTo>
                      <a:pt x="92" y="24"/>
                    </a:lnTo>
                    <a:lnTo>
                      <a:pt x="97" y="26"/>
                    </a:lnTo>
                    <a:lnTo>
                      <a:pt x="103" y="27"/>
                    </a:lnTo>
                    <a:lnTo>
                      <a:pt x="104" y="28"/>
                    </a:lnTo>
                    <a:lnTo>
                      <a:pt x="104" y="29"/>
                    </a:lnTo>
                    <a:lnTo>
                      <a:pt x="101" y="28"/>
                    </a:lnTo>
                    <a:lnTo>
                      <a:pt x="97" y="27"/>
                    </a:lnTo>
                    <a:lnTo>
                      <a:pt x="96" y="27"/>
                    </a:lnTo>
                    <a:lnTo>
                      <a:pt x="128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47"/>
                    </a:lnTo>
                    <a:lnTo>
                      <a:pt x="134" y="48"/>
                    </a:lnTo>
                    <a:lnTo>
                      <a:pt x="133" y="48"/>
                    </a:lnTo>
                    <a:lnTo>
                      <a:pt x="134" y="48"/>
                    </a:lnTo>
                    <a:lnTo>
                      <a:pt x="133" y="47"/>
                    </a:lnTo>
                    <a:lnTo>
                      <a:pt x="133" y="46"/>
                    </a:lnTo>
                    <a:lnTo>
                      <a:pt x="134" y="47"/>
                    </a:lnTo>
                    <a:lnTo>
                      <a:pt x="137" y="48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5" y="58"/>
                    </a:lnTo>
                    <a:lnTo>
                      <a:pt x="152" y="63"/>
                    </a:lnTo>
                    <a:lnTo>
                      <a:pt x="158" y="68"/>
                    </a:lnTo>
                    <a:lnTo>
                      <a:pt x="169" y="79"/>
                    </a:lnTo>
                    <a:lnTo>
                      <a:pt x="170" y="79"/>
                    </a:lnTo>
                    <a:lnTo>
                      <a:pt x="173" y="82"/>
                    </a:lnTo>
                    <a:lnTo>
                      <a:pt x="172" y="82"/>
                    </a:lnTo>
                    <a:lnTo>
                      <a:pt x="173" y="83"/>
                    </a:lnTo>
                    <a:lnTo>
                      <a:pt x="175" y="87"/>
                    </a:lnTo>
                    <a:lnTo>
                      <a:pt x="178" y="88"/>
                    </a:lnTo>
                    <a:lnTo>
                      <a:pt x="181" y="90"/>
                    </a:lnTo>
                    <a:lnTo>
                      <a:pt x="181" y="88"/>
                    </a:lnTo>
                    <a:lnTo>
                      <a:pt x="173" y="80"/>
                    </a:lnTo>
                    <a:lnTo>
                      <a:pt x="170" y="78"/>
                    </a:lnTo>
                    <a:lnTo>
                      <a:pt x="167" y="74"/>
                    </a:lnTo>
                    <a:lnTo>
                      <a:pt x="164" y="70"/>
                    </a:lnTo>
                    <a:lnTo>
                      <a:pt x="163" y="69"/>
                    </a:lnTo>
                    <a:lnTo>
                      <a:pt x="164" y="69"/>
                    </a:lnTo>
                    <a:lnTo>
                      <a:pt x="165" y="70"/>
                    </a:lnTo>
                    <a:lnTo>
                      <a:pt x="168" y="74"/>
                    </a:lnTo>
                    <a:lnTo>
                      <a:pt x="172" y="77"/>
                    </a:lnTo>
                    <a:lnTo>
                      <a:pt x="179" y="82"/>
                    </a:lnTo>
                    <a:lnTo>
                      <a:pt x="183" y="87"/>
                    </a:lnTo>
                    <a:lnTo>
                      <a:pt x="184" y="92"/>
                    </a:lnTo>
                    <a:lnTo>
                      <a:pt x="188" y="94"/>
                    </a:lnTo>
                    <a:lnTo>
                      <a:pt x="190" y="97"/>
                    </a:lnTo>
                    <a:lnTo>
                      <a:pt x="193" y="100"/>
                    </a:lnTo>
                    <a:lnTo>
                      <a:pt x="194" y="103"/>
                    </a:lnTo>
                    <a:lnTo>
                      <a:pt x="195" y="103"/>
                    </a:lnTo>
                    <a:lnTo>
                      <a:pt x="198" y="108"/>
                    </a:lnTo>
                    <a:lnTo>
                      <a:pt x="199" y="106"/>
                    </a:lnTo>
                    <a:lnTo>
                      <a:pt x="198" y="104"/>
                    </a:lnTo>
                    <a:lnTo>
                      <a:pt x="193" y="98"/>
                    </a:lnTo>
                    <a:lnTo>
                      <a:pt x="195" y="99"/>
                    </a:lnTo>
                    <a:lnTo>
                      <a:pt x="195" y="100"/>
                    </a:lnTo>
                    <a:lnTo>
                      <a:pt x="198" y="103"/>
                    </a:lnTo>
                    <a:lnTo>
                      <a:pt x="199" y="103"/>
                    </a:lnTo>
                    <a:lnTo>
                      <a:pt x="200" y="104"/>
                    </a:lnTo>
                    <a:lnTo>
                      <a:pt x="201" y="106"/>
                    </a:lnTo>
                    <a:lnTo>
                      <a:pt x="204" y="110"/>
                    </a:lnTo>
                    <a:lnTo>
                      <a:pt x="206" y="111"/>
                    </a:lnTo>
                    <a:lnTo>
                      <a:pt x="206" y="110"/>
                    </a:lnTo>
                    <a:lnTo>
                      <a:pt x="204" y="106"/>
                    </a:lnTo>
                    <a:lnTo>
                      <a:pt x="203" y="106"/>
                    </a:lnTo>
                    <a:lnTo>
                      <a:pt x="198" y="98"/>
                    </a:lnTo>
                    <a:lnTo>
                      <a:pt x="199" y="98"/>
                    </a:lnTo>
                    <a:lnTo>
                      <a:pt x="200" y="99"/>
                    </a:lnTo>
                    <a:lnTo>
                      <a:pt x="201" y="100"/>
                    </a:lnTo>
                    <a:lnTo>
                      <a:pt x="203" y="100"/>
                    </a:lnTo>
                    <a:lnTo>
                      <a:pt x="201" y="98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3"/>
                    </a:lnTo>
                    <a:lnTo>
                      <a:pt x="199" y="97"/>
                    </a:lnTo>
                    <a:lnTo>
                      <a:pt x="195" y="94"/>
                    </a:lnTo>
                    <a:lnTo>
                      <a:pt x="194" y="90"/>
                    </a:lnTo>
                    <a:lnTo>
                      <a:pt x="194" y="89"/>
                    </a:lnTo>
                    <a:lnTo>
                      <a:pt x="193" y="88"/>
                    </a:lnTo>
                    <a:lnTo>
                      <a:pt x="190" y="85"/>
                    </a:lnTo>
                    <a:lnTo>
                      <a:pt x="189" y="85"/>
                    </a:lnTo>
                    <a:lnTo>
                      <a:pt x="186" y="84"/>
                    </a:lnTo>
                    <a:lnTo>
                      <a:pt x="188" y="87"/>
                    </a:lnTo>
                    <a:lnTo>
                      <a:pt x="190" y="90"/>
                    </a:lnTo>
                    <a:lnTo>
                      <a:pt x="195" y="98"/>
                    </a:lnTo>
                    <a:lnTo>
                      <a:pt x="198" y="100"/>
                    </a:lnTo>
                    <a:lnTo>
                      <a:pt x="196" y="100"/>
                    </a:lnTo>
                    <a:lnTo>
                      <a:pt x="196" y="99"/>
                    </a:lnTo>
                    <a:lnTo>
                      <a:pt x="196" y="100"/>
                    </a:lnTo>
                    <a:lnTo>
                      <a:pt x="193" y="95"/>
                    </a:lnTo>
                    <a:lnTo>
                      <a:pt x="189" y="90"/>
                    </a:lnTo>
                    <a:lnTo>
                      <a:pt x="183" y="82"/>
                    </a:lnTo>
                    <a:lnTo>
                      <a:pt x="183" y="79"/>
                    </a:lnTo>
                    <a:lnTo>
                      <a:pt x="183" y="78"/>
                    </a:lnTo>
                    <a:lnTo>
                      <a:pt x="184" y="78"/>
                    </a:lnTo>
                    <a:lnTo>
                      <a:pt x="183" y="75"/>
                    </a:lnTo>
                    <a:lnTo>
                      <a:pt x="180" y="73"/>
                    </a:lnTo>
                    <a:lnTo>
                      <a:pt x="175" y="69"/>
                    </a:lnTo>
                    <a:lnTo>
                      <a:pt x="172" y="65"/>
                    </a:lnTo>
                    <a:lnTo>
                      <a:pt x="168" y="62"/>
                    </a:lnTo>
                    <a:lnTo>
                      <a:pt x="164" y="58"/>
                    </a:lnTo>
                    <a:lnTo>
                      <a:pt x="163" y="58"/>
                    </a:lnTo>
                    <a:lnTo>
                      <a:pt x="159" y="54"/>
                    </a:lnTo>
                    <a:lnTo>
                      <a:pt x="160" y="53"/>
                    </a:lnTo>
                    <a:lnTo>
                      <a:pt x="162" y="53"/>
                    </a:lnTo>
                    <a:lnTo>
                      <a:pt x="160" y="52"/>
                    </a:lnTo>
                    <a:lnTo>
                      <a:pt x="155" y="48"/>
                    </a:lnTo>
                    <a:lnTo>
                      <a:pt x="153" y="47"/>
                    </a:lnTo>
                    <a:lnTo>
                      <a:pt x="152" y="47"/>
                    </a:lnTo>
                    <a:lnTo>
                      <a:pt x="154" y="49"/>
                    </a:lnTo>
                    <a:lnTo>
                      <a:pt x="157" y="52"/>
                    </a:lnTo>
                    <a:lnTo>
                      <a:pt x="158" y="53"/>
                    </a:lnTo>
                    <a:lnTo>
                      <a:pt x="159" y="54"/>
                    </a:lnTo>
                    <a:lnTo>
                      <a:pt x="158" y="54"/>
                    </a:lnTo>
                    <a:lnTo>
                      <a:pt x="154" y="52"/>
                    </a:lnTo>
                    <a:lnTo>
                      <a:pt x="150" y="49"/>
                    </a:lnTo>
                    <a:lnTo>
                      <a:pt x="144" y="46"/>
                    </a:lnTo>
                    <a:lnTo>
                      <a:pt x="142" y="44"/>
                    </a:lnTo>
                    <a:lnTo>
                      <a:pt x="137" y="43"/>
                    </a:lnTo>
                    <a:lnTo>
                      <a:pt x="133" y="39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4" y="38"/>
                    </a:lnTo>
                    <a:lnTo>
                      <a:pt x="128" y="33"/>
                    </a:lnTo>
                    <a:lnTo>
                      <a:pt x="123" y="31"/>
                    </a:lnTo>
                    <a:lnTo>
                      <a:pt x="119" y="28"/>
                    </a:lnTo>
                    <a:lnTo>
                      <a:pt x="116" y="24"/>
                    </a:lnTo>
                    <a:lnTo>
                      <a:pt x="111" y="23"/>
                    </a:lnTo>
                    <a:lnTo>
                      <a:pt x="111" y="22"/>
                    </a:lnTo>
                    <a:lnTo>
                      <a:pt x="113" y="23"/>
                    </a:lnTo>
                    <a:lnTo>
                      <a:pt x="112" y="22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7" y="15"/>
                    </a:lnTo>
                    <a:lnTo>
                      <a:pt x="86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78" y="5"/>
                    </a:lnTo>
                    <a:lnTo>
                      <a:pt x="76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3" y="1"/>
                    </a:lnTo>
                    <a:lnTo>
                      <a:pt x="37" y="3"/>
                    </a:lnTo>
                    <a:lnTo>
                      <a:pt x="30" y="6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4" y="37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0" name="Freeform 1173"/>
              <p:cNvSpPr>
                <a:spLocks/>
              </p:cNvSpPr>
              <p:nvPr/>
            </p:nvSpPr>
            <p:spPr bwMode="auto">
              <a:xfrm>
                <a:off x="1965" y="117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1" name="Freeform 1174"/>
              <p:cNvSpPr>
                <a:spLocks/>
              </p:cNvSpPr>
              <p:nvPr/>
            </p:nvSpPr>
            <p:spPr bwMode="auto">
              <a:xfrm>
                <a:off x="1697" y="1139"/>
                <a:ext cx="13" cy="9"/>
              </a:xfrm>
              <a:custGeom>
                <a:avLst/>
                <a:gdLst>
                  <a:gd name="T0" fmla="*/ 5 w 13"/>
                  <a:gd name="T1" fmla="*/ 3 h 9"/>
                  <a:gd name="T2" fmla="*/ 1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7 w 13"/>
                  <a:gd name="T9" fmla="*/ 4 h 9"/>
                  <a:gd name="T10" fmla="*/ 13 w 13"/>
                  <a:gd name="T11" fmla="*/ 2 h 9"/>
                  <a:gd name="T12" fmla="*/ 12 w 13"/>
                  <a:gd name="T13" fmla="*/ 0 h 9"/>
                  <a:gd name="T14" fmla="*/ 10 w 13"/>
                  <a:gd name="T15" fmla="*/ 2 h 9"/>
                  <a:gd name="T16" fmla="*/ 5 w 13"/>
                  <a:gd name="T17" fmla="*/ 3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9">
                    <a:moveTo>
                      <a:pt x="5" y="3"/>
                    </a:move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2" name="Freeform 1175"/>
              <p:cNvSpPr>
                <a:spLocks/>
              </p:cNvSpPr>
              <p:nvPr/>
            </p:nvSpPr>
            <p:spPr bwMode="auto">
              <a:xfrm>
                <a:off x="1909" y="1108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1 w 6"/>
                  <a:gd name="T5" fmla="*/ 2 h 3"/>
                  <a:gd name="T6" fmla="*/ 4 w 6"/>
                  <a:gd name="T7" fmla="*/ 3 h 3"/>
                  <a:gd name="T8" fmla="*/ 5 w 6"/>
                  <a:gd name="T9" fmla="*/ 3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3" name="Freeform 1176"/>
              <p:cNvSpPr>
                <a:spLocks/>
              </p:cNvSpPr>
              <p:nvPr/>
            </p:nvSpPr>
            <p:spPr bwMode="auto">
              <a:xfrm>
                <a:off x="1688" y="116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3 h 3"/>
                  <a:gd name="T4" fmla="*/ 1 w 5"/>
                  <a:gd name="T5" fmla="*/ 2 h 3"/>
                  <a:gd name="T6" fmla="*/ 5 w 5"/>
                  <a:gd name="T7" fmla="*/ 0 h 3"/>
                  <a:gd name="T8" fmla="*/ 2 w 5"/>
                  <a:gd name="T9" fmla="*/ 1 h 3"/>
                  <a:gd name="T10" fmla="*/ 0 w 5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4" name="Freeform 1177"/>
              <p:cNvSpPr>
                <a:spLocks/>
              </p:cNvSpPr>
              <p:nvPr/>
            </p:nvSpPr>
            <p:spPr bwMode="auto">
              <a:xfrm>
                <a:off x="1678" y="116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1" y="4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5" name="Freeform 1178"/>
              <p:cNvSpPr>
                <a:spLocks/>
              </p:cNvSpPr>
              <p:nvPr/>
            </p:nvSpPr>
            <p:spPr bwMode="auto">
              <a:xfrm>
                <a:off x="1684" y="1159"/>
                <a:ext cx="20" cy="12"/>
              </a:xfrm>
              <a:custGeom>
                <a:avLst/>
                <a:gdLst>
                  <a:gd name="T0" fmla="*/ 19 w 20"/>
                  <a:gd name="T1" fmla="*/ 0 h 12"/>
                  <a:gd name="T2" fmla="*/ 15 w 20"/>
                  <a:gd name="T3" fmla="*/ 2 h 12"/>
                  <a:gd name="T4" fmla="*/ 13 w 20"/>
                  <a:gd name="T5" fmla="*/ 4 h 12"/>
                  <a:gd name="T6" fmla="*/ 10 w 20"/>
                  <a:gd name="T7" fmla="*/ 5 h 12"/>
                  <a:gd name="T8" fmla="*/ 6 w 20"/>
                  <a:gd name="T9" fmla="*/ 7 h 12"/>
                  <a:gd name="T10" fmla="*/ 1 w 20"/>
                  <a:gd name="T11" fmla="*/ 9 h 12"/>
                  <a:gd name="T12" fmla="*/ 0 w 20"/>
                  <a:gd name="T13" fmla="*/ 10 h 12"/>
                  <a:gd name="T14" fmla="*/ 1 w 20"/>
                  <a:gd name="T15" fmla="*/ 10 h 12"/>
                  <a:gd name="T16" fmla="*/ 4 w 20"/>
                  <a:gd name="T17" fmla="*/ 12 h 12"/>
                  <a:gd name="T18" fmla="*/ 5 w 20"/>
                  <a:gd name="T19" fmla="*/ 10 h 12"/>
                  <a:gd name="T20" fmla="*/ 5 w 20"/>
                  <a:gd name="T21" fmla="*/ 9 h 12"/>
                  <a:gd name="T22" fmla="*/ 5 w 20"/>
                  <a:gd name="T23" fmla="*/ 8 h 12"/>
                  <a:gd name="T24" fmla="*/ 8 w 20"/>
                  <a:gd name="T25" fmla="*/ 7 h 12"/>
                  <a:gd name="T26" fmla="*/ 13 w 20"/>
                  <a:gd name="T27" fmla="*/ 4 h 12"/>
                  <a:gd name="T28" fmla="*/ 16 w 20"/>
                  <a:gd name="T29" fmla="*/ 4 h 12"/>
                  <a:gd name="T30" fmla="*/ 20 w 20"/>
                  <a:gd name="T31" fmla="*/ 3 h 12"/>
                  <a:gd name="T32" fmla="*/ 19 w 20"/>
                  <a:gd name="T33" fmla="*/ 2 h 12"/>
                  <a:gd name="T34" fmla="*/ 19 w 20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12">
                    <a:moveTo>
                      <a:pt x="19" y="0"/>
                    </a:moveTo>
                    <a:lnTo>
                      <a:pt x="15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6" name="Freeform 1179"/>
              <p:cNvSpPr>
                <a:spLocks/>
              </p:cNvSpPr>
              <p:nvPr/>
            </p:nvSpPr>
            <p:spPr bwMode="auto">
              <a:xfrm>
                <a:off x="1680" y="117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2 w 4"/>
                  <a:gd name="T5" fmla="*/ 1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7" name="Freeform 1180"/>
              <p:cNvSpPr>
                <a:spLocks/>
              </p:cNvSpPr>
              <p:nvPr/>
            </p:nvSpPr>
            <p:spPr bwMode="auto">
              <a:xfrm>
                <a:off x="1703" y="1162"/>
                <a:ext cx="6" cy="2"/>
              </a:xfrm>
              <a:custGeom>
                <a:avLst/>
                <a:gdLst>
                  <a:gd name="T0" fmla="*/ 2 w 6"/>
                  <a:gd name="T1" fmla="*/ 1 h 2"/>
                  <a:gd name="T2" fmla="*/ 6 w 6"/>
                  <a:gd name="T3" fmla="*/ 0 h 2"/>
                  <a:gd name="T4" fmla="*/ 0 w 6"/>
                  <a:gd name="T5" fmla="*/ 2 h 2"/>
                  <a:gd name="T6" fmla="*/ 2 w 6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1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8" name="Freeform 1181"/>
              <p:cNvSpPr>
                <a:spLocks/>
              </p:cNvSpPr>
              <p:nvPr/>
            </p:nvSpPr>
            <p:spPr bwMode="auto">
              <a:xfrm>
                <a:off x="1699" y="116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2 h 4"/>
                  <a:gd name="T4" fmla="*/ 5 w 5"/>
                  <a:gd name="T5" fmla="*/ 1 h 4"/>
                  <a:gd name="T6" fmla="*/ 5 w 5"/>
                  <a:gd name="T7" fmla="*/ 0 h 4"/>
                  <a:gd name="T8" fmla="*/ 4 w 5"/>
                  <a:gd name="T9" fmla="*/ 0 h 4"/>
                  <a:gd name="T10" fmla="*/ 1 w 5"/>
                  <a:gd name="T11" fmla="*/ 2 h 4"/>
                  <a:gd name="T12" fmla="*/ 0 w 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59" name="Freeform 1182"/>
              <p:cNvSpPr>
                <a:spLocks/>
              </p:cNvSpPr>
              <p:nvPr/>
            </p:nvSpPr>
            <p:spPr bwMode="auto">
              <a:xfrm>
                <a:off x="1611" y="1120"/>
                <a:ext cx="152" cy="113"/>
              </a:xfrm>
              <a:custGeom>
                <a:avLst/>
                <a:gdLst>
                  <a:gd name="T0" fmla="*/ 130 w 152"/>
                  <a:gd name="T1" fmla="*/ 7 h 113"/>
                  <a:gd name="T2" fmla="*/ 109 w 152"/>
                  <a:gd name="T3" fmla="*/ 21 h 113"/>
                  <a:gd name="T4" fmla="*/ 92 w 152"/>
                  <a:gd name="T5" fmla="*/ 29 h 113"/>
                  <a:gd name="T6" fmla="*/ 81 w 152"/>
                  <a:gd name="T7" fmla="*/ 36 h 113"/>
                  <a:gd name="T8" fmla="*/ 71 w 152"/>
                  <a:gd name="T9" fmla="*/ 41 h 113"/>
                  <a:gd name="T10" fmla="*/ 68 w 152"/>
                  <a:gd name="T11" fmla="*/ 42 h 113"/>
                  <a:gd name="T12" fmla="*/ 63 w 152"/>
                  <a:gd name="T13" fmla="*/ 43 h 113"/>
                  <a:gd name="T14" fmla="*/ 55 w 152"/>
                  <a:gd name="T15" fmla="*/ 53 h 113"/>
                  <a:gd name="T16" fmla="*/ 46 w 152"/>
                  <a:gd name="T17" fmla="*/ 62 h 113"/>
                  <a:gd name="T18" fmla="*/ 41 w 152"/>
                  <a:gd name="T19" fmla="*/ 68 h 113"/>
                  <a:gd name="T20" fmla="*/ 35 w 152"/>
                  <a:gd name="T21" fmla="*/ 73 h 113"/>
                  <a:gd name="T22" fmla="*/ 23 w 152"/>
                  <a:gd name="T23" fmla="*/ 85 h 113"/>
                  <a:gd name="T24" fmla="*/ 22 w 152"/>
                  <a:gd name="T25" fmla="*/ 85 h 113"/>
                  <a:gd name="T26" fmla="*/ 18 w 152"/>
                  <a:gd name="T27" fmla="*/ 88 h 113"/>
                  <a:gd name="T28" fmla="*/ 12 w 152"/>
                  <a:gd name="T29" fmla="*/ 93 h 113"/>
                  <a:gd name="T30" fmla="*/ 14 w 152"/>
                  <a:gd name="T31" fmla="*/ 94 h 113"/>
                  <a:gd name="T32" fmla="*/ 12 w 152"/>
                  <a:gd name="T33" fmla="*/ 99 h 113"/>
                  <a:gd name="T34" fmla="*/ 2 w 152"/>
                  <a:gd name="T35" fmla="*/ 110 h 113"/>
                  <a:gd name="T36" fmla="*/ 5 w 152"/>
                  <a:gd name="T37" fmla="*/ 110 h 113"/>
                  <a:gd name="T38" fmla="*/ 11 w 152"/>
                  <a:gd name="T39" fmla="*/ 106 h 113"/>
                  <a:gd name="T40" fmla="*/ 14 w 152"/>
                  <a:gd name="T41" fmla="*/ 105 h 113"/>
                  <a:gd name="T42" fmla="*/ 11 w 152"/>
                  <a:gd name="T43" fmla="*/ 106 h 113"/>
                  <a:gd name="T44" fmla="*/ 14 w 152"/>
                  <a:gd name="T45" fmla="*/ 103 h 113"/>
                  <a:gd name="T46" fmla="*/ 20 w 152"/>
                  <a:gd name="T47" fmla="*/ 98 h 113"/>
                  <a:gd name="T48" fmla="*/ 30 w 152"/>
                  <a:gd name="T49" fmla="*/ 94 h 113"/>
                  <a:gd name="T50" fmla="*/ 43 w 152"/>
                  <a:gd name="T51" fmla="*/ 82 h 113"/>
                  <a:gd name="T52" fmla="*/ 52 w 152"/>
                  <a:gd name="T53" fmla="*/ 72 h 113"/>
                  <a:gd name="T54" fmla="*/ 60 w 152"/>
                  <a:gd name="T55" fmla="*/ 65 h 113"/>
                  <a:gd name="T56" fmla="*/ 68 w 152"/>
                  <a:gd name="T57" fmla="*/ 57 h 113"/>
                  <a:gd name="T58" fmla="*/ 76 w 152"/>
                  <a:gd name="T59" fmla="*/ 53 h 113"/>
                  <a:gd name="T60" fmla="*/ 73 w 152"/>
                  <a:gd name="T61" fmla="*/ 55 h 113"/>
                  <a:gd name="T62" fmla="*/ 81 w 152"/>
                  <a:gd name="T63" fmla="*/ 52 h 113"/>
                  <a:gd name="T64" fmla="*/ 82 w 152"/>
                  <a:gd name="T65" fmla="*/ 53 h 113"/>
                  <a:gd name="T66" fmla="*/ 92 w 152"/>
                  <a:gd name="T67" fmla="*/ 48 h 113"/>
                  <a:gd name="T68" fmla="*/ 102 w 152"/>
                  <a:gd name="T69" fmla="*/ 42 h 113"/>
                  <a:gd name="T70" fmla="*/ 114 w 152"/>
                  <a:gd name="T71" fmla="*/ 34 h 113"/>
                  <a:gd name="T72" fmla="*/ 127 w 152"/>
                  <a:gd name="T73" fmla="*/ 27 h 113"/>
                  <a:gd name="T74" fmla="*/ 143 w 152"/>
                  <a:gd name="T75" fmla="*/ 12 h 113"/>
                  <a:gd name="T76" fmla="*/ 152 w 152"/>
                  <a:gd name="T77" fmla="*/ 1 h 113"/>
                  <a:gd name="T78" fmla="*/ 148 w 152"/>
                  <a:gd name="T79" fmla="*/ 0 h 11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2" h="113">
                    <a:moveTo>
                      <a:pt x="144" y="0"/>
                    </a:moveTo>
                    <a:lnTo>
                      <a:pt x="130" y="7"/>
                    </a:lnTo>
                    <a:lnTo>
                      <a:pt x="114" y="14"/>
                    </a:lnTo>
                    <a:lnTo>
                      <a:pt x="109" y="21"/>
                    </a:lnTo>
                    <a:lnTo>
                      <a:pt x="102" y="23"/>
                    </a:lnTo>
                    <a:lnTo>
                      <a:pt x="92" y="29"/>
                    </a:lnTo>
                    <a:lnTo>
                      <a:pt x="84" y="36"/>
                    </a:lnTo>
                    <a:lnTo>
                      <a:pt x="81" y="36"/>
                    </a:lnTo>
                    <a:lnTo>
                      <a:pt x="76" y="38"/>
                    </a:lnTo>
                    <a:lnTo>
                      <a:pt x="71" y="41"/>
                    </a:lnTo>
                    <a:lnTo>
                      <a:pt x="69" y="42"/>
                    </a:lnTo>
                    <a:lnTo>
                      <a:pt x="68" y="42"/>
                    </a:lnTo>
                    <a:lnTo>
                      <a:pt x="67" y="42"/>
                    </a:lnTo>
                    <a:lnTo>
                      <a:pt x="63" y="43"/>
                    </a:lnTo>
                    <a:lnTo>
                      <a:pt x="60" y="48"/>
                    </a:lnTo>
                    <a:lnTo>
                      <a:pt x="55" y="53"/>
                    </a:lnTo>
                    <a:lnTo>
                      <a:pt x="50" y="57"/>
                    </a:lnTo>
                    <a:lnTo>
                      <a:pt x="46" y="62"/>
                    </a:lnTo>
                    <a:lnTo>
                      <a:pt x="43" y="64"/>
                    </a:lnTo>
                    <a:lnTo>
                      <a:pt x="41" y="68"/>
                    </a:lnTo>
                    <a:lnTo>
                      <a:pt x="38" y="70"/>
                    </a:lnTo>
                    <a:lnTo>
                      <a:pt x="35" y="73"/>
                    </a:lnTo>
                    <a:lnTo>
                      <a:pt x="26" y="82"/>
                    </a:lnTo>
                    <a:lnTo>
                      <a:pt x="23" y="85"/>
                    </a:lnTo>
                    <a:lnTo>
                      <a:pt x="22" y="88"/>
                    </a:lnTo>
                    <a:lnTo>
                      <a:pt x="22" y="85"/>
                    </a:lnTo>
                    <a:lnTo>
                      <a:pt x="20" y="87"/>
                    </a:lnTo>
                    <a:lnTo>
                      <a:pt x="18" y="88"/>
                    </a:lnTo>
                    <a:lnTo>
                      <a:pt x="16" y="90"/>
                    </a:lnTo>
                    <a:lnTo>
                      <a:pt x="12" y="93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2" y="99"/>
                    </a:lnTo>
                    <a:lnTo>
                      <a:pt x="7" y="105"/>
                    </a:lnTo>
                    <a:lnTo>
                      <a:pt x="2" y="110"/>
                    </a:lnTo>
                    <a:lnTo>
                      <a:pt x="0" y="113"/>
                    </a:lnTo>
                    <a:lnTo>
                      <a:pt x="5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6" y="108"/>
                    </a:lnTo>
                    <a:lnTo>
                      <a:pt x="14" y="103"/>
                    </a:lnTo>
                    <a:lnTo>
                      <a:pt x="17" y="100"/>
                    </a:lnTo>
                    <a:lnTo>
                      <a:pt x="20" y="98"/>
                    </a:lnTo>
                    <a:lnTo>
                      <a:pt x="25" y="95"/>
                    </a:lnTo>
                    <a:lnTo>
                      <a:pt x="30" y="94"/>
                    </a:lnTo>
                    <a:lnTo>
                      <a:pt x="38" y="85"/>
                    </a:lnTo>
                    <a:lnTo>
                      <a:pt x="43" y="82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6" y="70"/>
                    </a:lnTo>
                    <a:lnTo>
                      <a:pt x="60" y="65"/>
                    </a:lnTo>
                    <a:lnTo>
                      <a:pt x="62" y="62"/>
                    </a:lnTo>
                    <a:lnTo>
                      <a:pt x="68" y="57"/>
                    </a:lnTo>
                    <a:lnTo>
                      <a:pt x="73" y="55"/>
                    </a:lnTo>
                    <a:lnTo>
                      <a:pt x="76" y="53"/>
                    </a:lnTo>
                    <a:lnTo>
                      <a:pt x="72" y="55"/>
                    </a:lnTo>
                    <a:lnTo>
                      <a:pt x="73" y="55"/>
                    </a:lnTo>
                    <a:lnTo>
                      <a:pt x="77" y="53"/>
                    </a:lnTo>
                    <a:lnTo>
                      <a:pt x="81" y="52"/>
                    </a:lnTo>
                    <a:lnTo>
                      <a:pt x="81" y="53"/>
                    </a:lnTo>
                    <a:lnTo>
                      <a:pt x="82" y="53"/>
                    </a:lnTo>
                    <a:lnTo>
                      <a:pt x="87" y="52"/>
                    </a:lnTo>
                    <a:lnTo>
                      <a:pt x="92" y="48"/>
                    </a:lnTo>
                    <a:lnTo>
                      <a:pt x="94" y="46"/>
                    </a:lnTo>
                    <a:lnTo>
                      <a:pt x="102" y="42"/>
                    </a:lnTo>
                    <a:lnTo>
                      <a:pt x="109" y="39"/>
                    </a:lnTo>
                    <a:lnTo>
                      <a:pt x="114" y="34"/>
                    </a:lnTo>
                    <a:lnTo>
                      <a:pt x="120" y="31"/>
                    </a:lnTo>
                    <a:lnTo>
                      <a:pt x="127" y="27"/>
                    </a:lnTo>
                    <a:lnTo>
                      <a:pt x="132" y="22"/>
                    </a:lnTo>
                    <a:lnTo>
                      <a:pt x="143" y="12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0" name="Freeform 1183"/>
              <p:cNvSpPr>
                <a:spLocks/>
              </p:cNvSpPr>
              <p:nvPr/>
            </p:nvSpPr>
            <p:spPr bwMode="auto">
              <a:xfrm>
                <a:off x="1822" y="99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1" name="Freeform 1184"/>
              <p:cNvSpPr>
                <a:spLocks/>
              </p:cNvSpPr>
              <p:nvPr/>
            </p:nvSpPr>
            <p:spPr bwMode="auto">
              <a:xfrm>
                <a:off x="1827" y="9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2" name="Freeform 1185"/>
              <p:cNvSpPr>
                <a:spLocks/>
              </p:cNvSpPr>
              <p:nvPr/>
            </p:nvSpPr>
            <p:spPr bwMode="auto">
              <a:xfrm>
                <a:off x="1837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3" name="Freeform 1186"/>
              <p:cNvSpPr>
                <a:spLocks/>
              </p:cNvSpPr>
              <p:nvPr/>
            </p:nvSpPr>
            <p:spPr bwMode="auto">
              <a:xfrm>
                <a:off x="1820" y="961"/>
                <a:ext cx="35" cy="83"/>
              </a:xfrm>
              <a:custGeom>
                <a:avLst/>
                <a:gdLst>
                  <a:gd name="T0" fmla="*/ 32 w 35"/>
                  <a:gd name="T1" fmla="*/ 77 h 83"/>
                  <a:gd name="T2" fmla="*/ 31 w 35"/>
                  <a:gd name="T3" fmla="*/ 74 h 83"/>
                  <a:gd name="T4" fmla="*/ 30 w 35"/>
                  <a:gd name="T5" fmla="*/ 70 h 83"/>
                  <a:gd name="T6" fmla="*/ 28 w 35"/>
                  <a:gd name="T7" fmla="*/ 67 h 83"/>
                  <a:gd name="T8" fmla="*/ 27 w 35"/>
                  <a:gd name="T9" fmla="*/ 63 h 83"/>
                  <a:gd name="T10" fmla="*/ 23 w 35"/>
                  <a:gd name="T11" fmla="*/ 54 h 83"/>
                  <a:gd name="T12" fmla="*/ 21 w 35"/>
                  <a:gd name="T13" fmla="*/ 49 h 83"/>
                  <a:gd name="T14" fmla="*/ 16 w 35"/>
                  <a:gd name="T15" fmla="*/ 44 h 83"/>
                  <a:gd name="T16" fmla="*/ 20 w 35"/>
                  <a:gd name="T17" fmla="*/ 46 h 83"/>
                  <a:gd name="T18" fmla="*/ 16 w 35"/>
                  <a:gd name="T19" fmla="*/ 33 h 83"/>
                  <a:gd name="T20" fmla="*/ 15 w 35"/>
                  <a:gd name="T21" fmla="*/ 32 h 83"/>
                  <a:gd name="T22" fmla="*/ 13 w 35"/>
                  <a:gd name="T23" fmla="*/ 32 h 83"/>
                  <a:gd name="T24" fmla="*/ 12 w 35"/>
                  <a:gd name="T25" fmla="*/ 28 h 83"/>
                  <a:gd name="T26" fmla="*/ 15 w 35"/>
                  <a:gd name="T27" fmla="*/ 26 h 83"/>
                  <a:gd name="T28" fmla="*/ 13 w 35"/>
                  <a:gd name="T29" fmla="*/ 14 h 83"/>
                  <a:gd name="T30" fmla="*/ 13 w 35"/>
                  <a:gd name="T31" fmla="*/ 13 h 83"/>
                  <a:gd name="T32" fmla="*/ 11 w 35"/>
                  <a:gd name="T33" fmla="*/ 8 h 83"/>
                  <a:gd name="T34" fmla="*/ 11 w 35"/>
                  <a:gd name="T35" fmla="*/ 16 h 83"/>
                  <a:gd name="T36" fmla="*/ 11 w 35"/>
                  <a:gd name="T37" fmla="*/ 19 h 83"/>
                  <a:gd name="T38" fmla="*/ 10 w 35"/>
                  <a:gd name="T39" fmla="*/ 16 h 83"/>
                  <a:gd name="T40" fmla="*/ 8 w 35"/>
                  <a:gd name="T41" fmla="*/ 8 h 83"/>
                  <a:gd name="T42" fmla="*/ 7 w 35"/>
                  <a:gd name="T43" fmla="*/ 4 h 83"/>
                  <a:gd name="T44" fmla="*/ 6 w 35"/>
                  <a:gd name="T45" fmla="*/ 2 h 83"/>
                  <a:gd name="T46" fmla="*/ 6 w 35"/>
                  <a:gd name="T47" fmla="*/ 4 h 83"/>
                  <a:gd name="T48" fmla="*/ 5 w 35"/>
                  <a:gd name="T49" fmla="*/ 2 h 83"/>
                  <a:gd name="T50" fmla="*/ 2 w 35"/>
                  <a:gd name="T51" fmla="*/ 2 h 83"/>
                  <a:gd name="T52" fmla="*/ 1 w 35"/>
                  <a:gd name="T53" fmla="*/ 4 h 83"/>
                  <a:gd name="T54" fmla="*/ 0 w 35"/>
                  <a:gd name="T55" fmla="*/ 8 h 83"/>
                  <a:gd name="T56" fmla="*/ 2 w 35"/>
                  <a:gd name="T57" fmla="*/ 7 h 83"/>
                  <a:gd name="T58" fmla="*/ 0 w 35"/>
                  <a:gd name="T59" fmla="*/ 9 h 83"/>
                  <a:gd name="T60" fmla="*/ 2 w 35"/>
                  <a:gd name="T61" fmla="*/ 12 h 83"/>
                  <a:gd name="T62" fmla="*/ 5 w 35"/>
                  <a:gd name="T63" fmla="*/ 6 h 83"/>
                  <a:gd name="T64" fmla="*/ 6 w 35"/>
                  <a:gd name="T65" fmla="*/ 6 h 83"/>
                  <a:gd name="T66" fmla="*/ 3 w 35"/>
                  <a:gd name="T67" fmla="*/ 14 h 83"/>
                  <a:gd name="T68" fmla="*/ 1 w 35"/>
                  <a:gd name="T69" fmla="*/ 16 h 83"/>
                  <a:gd name="T70" fmla="*/ 2 w 35"/>
                  <a:gd name="T71" fmla="*/ 21 h 83"/>
                  <a:gd name="T72" fmla="*/ 3 w 35"/>
                  <a:gd name="T73" fmla="*/ 26 h 83"/>
                  <a:gd name="T74" fmla="*/ 1 w 35"/>
                  <a:gd name="T75" fmla="*/ 28 h 83"/>
                  <a:gd name="T76" fmla="*/ 3 w 35"/>
                  <a:gd name="T77" fmla="*/ 27 h 83"/>
                  <a:gd name="T78" fmla="*/ 6 w 35"/>
                  <a:gd name="T79" fmla="*/ 28 h 83"/>
                  <a:gd name="T80" fmla="*/ 8 w 35"/>
                  <a:gd name="T81" fmla="*/ 33 h 83"/>
                  <a:gd name="T82" fmla="*/ 6 w 35"/>
                  <a:gd name="T83" fmla="*/ 36 h 83"/>
                  <a:gd name="T84" fmla="*/ 7 w 35"/>
                  <a:gd name="T85" fmla="*/ 42 h 83"/>
                  <a:gd name="T86" fmla="*/ 7 w 35"/>
                  <a:gd name="T87" fmla="*/ 44 h 83"/>
                  <a:gd name="T88" fmla="*/ 7 w 35"/>
                  <a:gd name="T89" fmla="*/ 48 h 83"/>
                  <a:gd name="T90" fmla="*/ 11 w 35"/>
                  <a:gd name="T91" fmla="*/ 54 h 83"/>
                  <a:gd name="T92" fmla="*/ 12 w 35"/>
                  <a:gd name="T93" fmla="*/ 59 h 83"/>
                  <a:gd name="T94" fmla="*/ 16 w 35"/>
                  <a:gd name="T95" fmla="*/ 65 h 83"/>
                  <a:gd name="T96" fmla="*/ 18 w 35"/>
                  <a:gd name="T97" fmla="*/ 73 h 83"/>
                  <a:gd name="T98" fmla="*/ 22 w 35"/>
                  <a:gd name="T99" fmla="*/ 77 h 83"/>
                  <a:gd name="T100" fmla="*/ 31 w 35"/>
                  <a:gd name="T101" fmla="*/ 82 h 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" h="83">
                    <a:moveTo>
                      <a:pt x="35" y="79"/>
                    </a:moveTo>
                    <a:lnTo>
                      <a:pt x="32" y="79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8" y="67"/>
                    </a:lnTo>
                    <a:lnTo>
                      <a:pt x="30" y="67"/>
                    </a:lnTo>
                    <a:lnTo>
                      <a:pt x="30" y="64"/>
                    </a:lnTo>
                    <a:lnTo>
                      <a:pt x="27" y="63"/>
                    </a:lnTo>
                    <a:lnTo>
                      <a:pt x="26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1" y="49"/>
                    </a:lnTo>
                    <a:lnTo>
                      <a:pt x="20" y="47"/>
                    </a:lnTo>
                    <a:lnTo>
                      <a:pt x="18" y="46"/>
                    </a:lnTo>
                    <a:lnTo>
                      <a:pt x="16" y="44"/>
                    </a:lnTo>
                    <a:lnTo>
                      <a:pt x="17" y="43"/>
                    </a:lnTo>
                    <a:lnTo>
                      <a:pt x="18" y="44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18" y="39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5" y="26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8" y="46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6" y="47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1" y="54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2" y="59"/>
                    </a:lnTo>
                    <a:lnTo>
                      <a:pt x="12" y="62"/>
                    </a:lnTo>
                    <a:lnTo>
                      <a:pt x="16" y="63"/>
                    </a:lnTo>
                    <a:lnTo>
                      <a:pt x="16" y="65"/>
                    </a:lnTo>
                    <a:lnTo>
                      <a:pt x="17" y="68"/>
                    </a:lnTo>
                    <a:lnTo>
                      <a:pt x="18" y="70"/>
                    </a:lnTo>
                    <a:lnTo>
                      <a:pt x="18" y="73"/>
                    </a:lnTo>
                    <a:lnTo>
                      <a:pt x="21" y="73"/>
                    </a:lnTo>
                    <a:lnTo>
                      <a:pt x="22" y="72"/>
                    </a:lnTo>
                    <a:lnTo>
                      <a:pt x="22" y="77"/>
                    </a:lnTo>
                    <a:lnTo>
                      <a:pt x="23" y="83"/>
                    </a:lnTo>
                    <a:lnTo>
                      <a:pt x="25" y="83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4" name="Freeform 1187"/>
              <p:cNvSpPr>
                <a:spLocks/>
              </p:cNvSpPr>
              <p:nvPr/>
            </p:nvSpPr>
            <p:spPr bwMode="auto">
              <a:xfrm>
                <a:off x="1831" y="96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5" name="Freeform 1188"/>
              <p:cNvSpPr>
                <a:spLocks/>
              </p:cNvSpPr>
              <p:nvPr/>
            </p:nvSpPr>
            <p:spPr bwMode="auto">
              <a:xfrm>
                <a:off x="1855" y="1071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5 h 5"/>
                  <a:gd name="T4" fmla="*/ 4 w 4"/>
                  <a:gd name="T5" fmla="*/ 5 h 5"/>
                  <a:gd name="T6" fmla="*/ 4 w 4"/>
                  <a:gd name="T7" fmla="*/ 4 h 5"/>
                  <a:gd name="T8" fmla="*/ 2 w 4"/>
                  <a:gd name="T9" fmla="*/ 3 h 5"/>
                  <a:gd name="T10" fmla="*/ 0 w 4"/>
                  <a:gd name="T11" fmla="*/ 0 h 5"/>
                  <a:gd name="T12" fmla="*/ 0 w 4"/>
                  <a:gd name="T13" fmla="*/ 3 h 5"/>
                  <a:gd name="T14" fmla="*/ 1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6" name="Freeform 1189"/>
              <p:cNvSpPr>
                <a:spLocks/>
              </p:cNvSpPr>
              <p:nvPr/>
            </p:nvSpPr>
            <p:spPr bwMode="auto">
              <a:xfrm>
                <a:off x="1822" y="99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7" name="Freeform 1190"/>
              <p:cNvSpPr>
                <a:spLocks/>
              </p:cNvSpPr>
              <p:nvPr/>
            </p:nvSpPr>
            <p:spPr bwMode="auto">
              <a:xfrm>
                <a:off x="1868" y="107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8" name="Freeform 1191"/>
              <p:cNvSpPr>
                <a:spLocks/>
              </p:cNvSpPr>
              <p:nvPr/>
            </p:nvSpPr>
            <p:spPr bwMode="auto">
              <a:xfrm>
                <a:off x="1874" y="1070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2 w 3"/>
                  <a:gd name="T5" fmla="*/ 1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9" name="Freeform 1192"/>
              <p:cNvSpPr>
                <a:spLocks/>
              </p:cNvSpPr>
              <p:nvPr/>
            </p:nvSpPr>
            <p:spPr bwMode="auto">
              <a:xfrm>
                <a:off x="1868" y="1065"/>
                <a:ext cx="6" cy="5"/>
              </a:xfrm>
              <a:custGeom>
                <a:avLst/>
                <a:gdLst>
                  <a:gd name="T0" fmla="*/ 0 w 6"/>
                  <a:gd name="T1" fmla="*/ 1 h 5"/>
                  <a:gd name="T2" fmla="*/ 1 w 6"/>
                  <a:gd name="T3" fmla="*/ 2 h 5"/>
                  <a:gd name="T4" fmla="*/ 3 w 6"/>
                  <a:gd name="T5" fmla="*/ 2 h 5"/>
                  <a:gd name="T6" fmla="*/ 4 w 6"/>
                  <a:gd name="T7" fmla="*/ 4 h 5"/>
                  <a:gd name="T8" fmla="*/ 5 w 6"/>
                  <a:gd name="T9" fmla="*/ 5 h 5"/>
                  <a:gd name="T10" fmla="*/ 6 w 6"/>
                  <a:gd name="T11" fmla="*/ 5 h 5"/>
                  <a:gd name="T12" fmla="*/ 6 w 6"/>
                  <a:gd name="T13" fmla="*/ 2 h 5"/>
                  <a:gd name="T14" fmla="*/ 5 w 6"/>
                  <a:gd name="T15" fmla="*/ 2 h 5"/>
                  <a:gd name="T16" fmla="*/ 5 w 6"/>
                  <a:gd name="T17" fmla="*/ 4 h 5"/>
                  <a:gd name="T18" fmla="*/ 4 w 6"/>
                  <a:gd name="T19" fmla="*/ 4 h 5"/>
                  <a:gd name="T20" fmla="*/ 3 w 6"/>
                  <a:gd name="T21" fmla="*/ 1 h 5"/>
                  <a:gd name="T22" fmla="*/ 3 w 6"/>
                  <a:gd name="T23" fmla="*/ 0 h 5"/>
                  <a:gd name="T24" fmla="*/ 1 w 6"/>
                  <a:gd name="T25" fmla="*/ 0 h 5"/>
                  <a:gd name="T26" fmla="*/ 0 w 6"/>
                  <a:gd name="T27" fmla="*/ 1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70" name="Freeform 1193"/>
              <p:cNvSpPr>
                <a:spLocks/>
              </p:cNvSpPr>
              <p:nvPr/>
            </p:nvSpPr>
            <p:spPr bwMode="auto">
              <a:xfrm>
                <a:off x="1877" y="1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71" name="Freeform 1194"/>
              <p:cNvSpPr>
                <a:spLocks/>
              </p:cNvSpPr>
              <p:nvPr/>
            </p:nvSpPr>
            <p:spPr bwMode="auto">
              <a:xfrm>
                <a:off x="1871" y="10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72" name="Rectangle 1195"/>
              <p:cNvSpPr>
                <a:spLocks noChangeArrowheads="1"/>
              </p:cNvSpPr>
              <p:nvPr/>
            </p:nvSpPr>
            <p:spPr bwMode="auto">
              <a:xfrm>
                <a:off x="1874" y="1060"/>
                <a:ext cx="2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73" name="Freeform 1196"/>
              <p:cNvSpPr>
                <a:spLocks/>
              </p:cNvSpPr>
              <p:nvPr/>
            </p:nvSpPr>
            <p:spPr bwMode="auto">
              <a:xfrm>
                <a:off x="1851" y="1046"/>
                <a:ext cx="52" cy="46"/>
              </a:xfrm>
              <a:custGeom>
                <a:avLst/>
                <a:gdLst>
                  <a:gd name="T0" fmla="*/ 0 w 52"/>
                  <a:gd name="T1" fmla="*/ 11 h 46"/>
                  <a:gd name="T2" fmla="*/ 2 w 52"/>
                  <a:gd name="T3" fmla="*/ 19 h 46"/>
                  <a:gd name="T4" fmla="*/ 6 w 52"/>
                  <a:gd name="T5" fmla="*/ 23 h 46"/>
                  <a:gd name="T6" fmla="*/ 13 w 52"/>
                  <a:gd name="T7" fmla="*/ 26 h 46"/>
                  <a:gd name="T8" fmla="*/ 16 w 52"/>
                  <a:gd name="T9" fmla="*/ 29 h 46"/>
                  <a:gd name="T10" fmla="*/ 18 w 52"/>
                  <a:gd name="T11" fmla="*/ 31 h 46"/>
                  <a:gd name="T12" fmla="*/ 20 w 52"/>
                  <a:gd name="T13" fmla="*/ 34 h 46"/>
                  <a:gd name="T14" fmla="*/ 23 w 52"/>
                  <a:gd name="T15" fmla="*/ 38 h 46"/>
                  <a:gd name="T16" fmla="*/ 27 w 52"/>
                  <a:gd name="T17" fmla="*/ 40 h 46"/>
                  <a:gd name="T18" fmla="*/ 30 w 52"/>
                  <a:gd name="T19" fmla="*/ 40 h 46"/>
                  <a:gd name="T20" fmla="*/ 35 w 52"/>
                  <a:gd name="T21" fmla="*/ 44 h 46"/>
                  <a:gd name="T22" fmla="*/ 38 w 52"/>
                  <a:gd name="T23" fmla="*/ 43 h 46"/>
                  <a:gd name="T24" fmla="*/ 37 w 52"/>
                  <a:gd name="T25" fmla="*/ 45 h 46"/>
                  <a:gd name="T26" fmla="*/ 40 w 52"/>
                  <a:gd name="T27" fmla="*/ 46 h 46"/>
                  <a:gd name="T28" fmla="*/ 42 w 52"/>
                  <a:gd name="T29" fmla="*/ 45 h 46"/>
                  <a:gd name="T30" fmla="*/ 45 w 52"/>
                  <a:gd name="T31" fmla="*/ 41 h 46"/>
                  <a:gd name="T32" fmla="*/ 52 w 52"/>
                  <a:gd name="T33" fmla="*/ 38 h 46"/>
                  <a:gd name="T34" fmla="*/ 47 w 52"/>
                  <a:gd name="T35" fmla="*/ 36 h 46"/>
                  <a:gd name="T36" fmla="*/ 50 w 52"/>
                  <a:gd name="T37" fmla="*/ 39 h 46"/>
                  <a:gd name="T38" fmla="*/ 45 w 52"/>
                  <a:gd name="T39" fmla="*/ 38 h 46"/>
                  <a:gd name="T40" fmla="*/ 42 w 52"/>
                  <a:gd name="T41" fmla="*/ 36 h 46"/>
                  <a:gd name="T42" fmla="*/ 38 w 52"/>
                  <a:gd name="T43" fmla="*/ 31 h 46"/>
                  <a:gd name="T44" fmla="*/ 35 w 52"/>
                  <a:gd name="T45" fmla="*/ 30 h 46"/>
                  <a:gd name="T46" fmla="*/ 32 w 52"/>
                  <a:gd name="T47" fmla="*/ 28 h 46"/>
                  <a:gd name="T48" fmla="*/ 28 w 52"/>
                  <a:gd name="T49" fmla="*/ 26 h 46"/>
                  <a:gd name="T50" fmla="*/ 28 w 52"/>
                  <a:gd name="T51" fmla="*/ 20 h 46"/>
                  <a:gd name="T52" fmla="*/ 26 w 52"/>
                  <a:gd name="T53" fmla="*/ 20 h 46"/>
                  <a:gd name="T54" fmla="*/ 26 w 52"/>
                  <a:gd name="T55" fmla="*/ 18 h 46"/>
                  <a:gd name="T56" fmla="*/ 25 w 52"/>
                  <a:gd name="T57" fmla="*/ 15 h 46"/>
                  <a:gd name="T58" fmla="*/ 21 w 52"/>
                  <a:gd name="T59" fmla="*/ 15 h 46"/>
                  <a:gd name="T60" fmla="*/ 18 w 52"/>
                  <a:gd name="T61" fmla="*/ 11 h 46"/>
                  <a:gd name="T62" fmla="*/ 16 w 52"/>
                  <a:gd name="T63" fmla="*/ 9 h 46"/>
                  <a:gd name="T64" fmla="*/ 12 w 52"/>
                  <a:gd name="T65" fmla="*/ 6 h 46"/>
                  <a:gd name="T66" fmla="*/ 6 w 52"/>
                  <a:gd name="T67" fmla="*/ 0 h 46"/>
                  <a:gd name="T68" fmla="*/ 0 w 52"/>
                  <a:gd name="T69" fmla="*/ 5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46">
                    <a:moveTo>
                      <a:pt x="0" y="5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3" y="26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8" y="43"/>
                    </a:lnTo>
                    <a:lnTo>
                      <a:pt x="37" y="44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5" y="41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48" y="36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50" y="39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2" y="36"/>
                    </a:lnTo>
                    <a:lnTo>
                      <a:pt x="41" y="34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1" y="26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74" name="Freeform 1197"/>
              <p:cNvSpPr>
                <a:spLocks/>
              </p:cNvSpPr>
              <p:nvPr/>
            </p:nvSpPr>
            <p:spPr bwMode="auto">
              <a:xfrm>
                <a:off x="1800" y="92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75" name="Freeform 1198"/>
              <p:cNvSpPr>
                <a:spLocks/>
              </p:cNvSpPr>
              <p:nvPr/>
            </p:nvSpPr>
            <p:spPr bwMode="auto">
              <a:xfrm>
                <a:off x="1804" y="93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76" name="Freeform 1199"/>
              <p:cNvSpPr>
                <a:spLocks/>
              </p:cNvSpPr>
              <p:nvPr/>
            </p:nvSpPr>
            <p:spPr bwMode="auto">
              <a:xfrm>
                <a:off x="1815" y="92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77" name="Freeform 1200"/>
              <p:cNvSpPr>
                <a:spLocks/>
              </p:cNvSpPr>
              <p:nvPr/>
            </p:nvSpPr>
            <p:spPr bwMode="auto">
              <a:xfrm>
                <a:off x="1800" y="891"/>
                <a:ext cx="20" cy="111"/>
              </a:xfrm>
              <a:custGeom>
                <a:avLst/>
                <a:gdLst>
                  <a:gd name="T0" fmla="*/ 18 w 20"/>
                  <a:gd name="T1" fmla="*/ 107 h 111"/>
                  <a:gd name="T2" fmla="*/ 20 w 20"/>
                  <a:gd name="T3" fmla="*/ 102 h 111"/>
                  <a:gd name="T4" fmla="*/ 17 w 20"/>
                  <a:gd name="T5" fmla="*/ 99 h 111"/>
                  <a:gd name="T6" fmla="*/ 16 w 20"/>
                  <a:gd name="T7" fmla="*/ 93 h 111"/>
                  <a:gd name="T8" fmla="*/ 18 w 20"/>
                  <a:gd name="T9" fmla="*/ 89 h 111"/>
                  <a:gd name="T10" fmla="*/ 17 w 20"/>
                  <a:gd name="T11" fmla="*/ 79 h 111"/>
                  <a:gd name="T12" fmla="*/ 15 w 20"/>
                  <a:gd name="T13" fmla="*/ 70 h 111"/>
                  <a:gd name="T14" fmla="*/ 12 w 20"/>
                  <a:gd name="T15" fmla="*/ 62 h 111"/>
                  <a:gd name="T16" fmla="*/ 11 w 20"/>
                  <a:gd name="T17" fmla="*/ 57 h 111"/>
                  <a:gd name="T18" fmla="*/ 13 w 20"/>
                  <a:gd name="T19" fmla="*/ 61 h 111"/>
                  <a:gd name="T20" fmla="*/ 11 w 20"/>
                  <a:gd name="T21" fmla="*/ 45 h 111"/>
                  <a:gd name="T22" fmla="*/ 12 w 20"/>
                  <a:gd name="T23" fmla="*/ 42 h 111"/>
                  <a:gd name="T24" fmla="*/ 11 w 20"/>
                  <a:gd name="T25" fmla="*/ 43 h 111"/>
                  <a:gd name="T26" fmla="*/ 11 w 20"/>
                  <a:gd name="T27" fmla="*/ 40 h 111"/>
                  <a:gd name="T28" fmla="*/ 11 w 20"/>
                  <a:gd name="T29" fmla="*/ 38 h 111"/>
                  <a:gd name="T30" fmla="*/ 13 w 20"/>
                  <a:gd name="T31" fmla="*/ 32 h 111"/>
                  <a:gd name="T32" fmla="*/ 16 w 20"/>
                  <a:gd name="T33" fmla="*/ 22 h 111"/>
                  <a:gd name="T34" fmla="*/ 16 w 20"/>
                  <a:gd name="T35" fmla="*/ 20 h 111"/>
                  <a:gd name="T36" fmla="*/ 15 w 20"/>
                  <a:gd name="T37" fmla="*/ 15 h 111"/>
                  <a:gd name="T38" fmla="*/ 13 w 20"/>
                  <a:gd name="T39" fmla="*/ 22 h 111"/>
                  <a:gd name="T40" fmla="*/ 12 w 20"/>
                  <a:gd name="T41" fmla="*/ 24 h 111"/>
                  <a:gd name="T42" fmla="*/ 12 w 20"/>
                  <a:gd name="T43" fmla="*/ 15 h 111"/>
                  <a:gd name="T44" fmla="*/ 13 w 20"/>
                  <a:gd name="T45" fmla="*/ 10 h 111"/>
                  <a:gd name="T46" fmla="*/ 15 w 20"/>
                  <a:gd name="T47" fmla="*/ 4 h 111"/>
                  <a:gd name="T48" fmla="*/ 12 w 20"/>
                  <a:gd name="T49" fmla="*/ 9 h 111"/>
                  <a:gd name="T50" fmla="*/ 11 w 20"/>
                  <a:gd name="T51" fmla="*/ 5 h 111"/>
                  <a:gd name="T52" fmla="*/ 12 w 20"/>
                  <a:gd name="T53" fmla="*/ 1 h 111"/>
                  <a:gd name="T54" fmla="*/ 10 w 20"/>
                  <a:gd name="T55" fmla="*/ 2 h 111"/>
                  <a:gd name="T56" fmla="*/ 7 w 20"/>
                  <a:gd name="T57" fmla="*/ 5 h 111"/>
                  <a:gd name="T58" fmla="*/ 6 w 20"/>
                  <a:gd name="T59" fmla="*/ 9 h 111"/>
                  <a:gd name="T60" fmla="*/ 7 w 20"/>
                  <a:gd name="T61" fmla="*/ 10 h 111"/>
                  <a:gd name="T62" fmla="*/ 5 w 20"/>
                  <a:gd name="T63" fmla="*/ 12 h 111"/>
                  <a:gd name="T64" fmla="*/ 7 w 20"/>
                  <a:gd name="T65" fmla="*/ 15 h 111"/>
                  <a:gd name="T66" fmla="*/ 11 w 20"/>
                  <a:gd name="T67" fmla="*/ 7 h 111"/>
                  <a:gd name="T68" fmla="*/ 11 w 20"/>
                  <a:gd name="T69" fmla="*/ 6 h 111"/>
                  <a:gd name="T70" fmla="*/ 9 w 20"/>
                  <a:gd name="T71" fmla="*/ 16 h 111"/>
                  <a:gd name="T72" fmla="*/ 4 w 20"/>
                  <a:gd name="T73" fmla="*/ 19 h 111"/>
                  <a:gd name="T74" fmla="*/ 4 w 20"/>
                  <a:gd name="T75" fmla="*/ 25 h 111"/>
                  <a:gd name="T76" fmla="*/ 4 w 20"/>
                  <a:gd name="T77" fmla="*/ 30 h 111"/>
                  <a:gd name="T78" fmla="*/ 0 w 20"/>
                  <a:gd name="T79" fmla="*/ 31 h 111"/>
                  <a:gd name="T80" fmla="*/ 1 w 20"/>
                  <a:gd name="T81" fmla="*/ 36 h 111"/>
                  <a:gd name="T82" fmla="*/ 2 w 20"/>
                  <a:gd name="T83" fmla="*/ 32 h 111"/>
                  <a:gd name="T84" fmla="*/ 5 w 20"/>
                  <a:gd name="T85" fmla="*/ 40 h 111"/>
                  <a:gd name="T86" fmla="*/ 5 w 20"/>
                  <a:gd name="T87" fmla="*/ 46 h 111"/>
                  <a:gd name="T88" fmla="*/ 2 w 20"/>
                  <a:gd name="T89" fmla="*/ 47 h 111"/>
                  <a:gd name="T90" fmla="*/ 1 w 20"/>
                  <a:gd name="T91" fmla="*/ 55 h 111"/>
                  <a:gd name="T92" fmla="*/ 1 w 20"/>
                  <a:gd name="T93" fmla="*/ 56 h 111"/>
                  <a:gd name="T94" fmla="*/ 0 w 20"/>
                  <a:gd name="T95" fmla="*/ 60 h 111"/>
                  <a:gd name="T96" fmla="*/ 2 w 20"/>
                  <a:gd name="T97" fmla="*/ 70 h 111"/>
                  <a:gd name="T98" fmla="*/ 2 w 20"/>
                  <a:gd name="T99" fmla="*/ 78 h 111"/>
                  <a:gd name="T100" fmla="*/ 6 w 20"/>
                  <a:gd name="T101" fmla="*/ 87 h 111"/>
                  <a:gd name="T102" fmla="*/ 9 w 20"/>
                  <a:gd name="T103" fmla="*/ 94 h 111"/>
                  <a:gd name="T104" fmla="*/ 10 w 20"/>
                  <a:gd name="T105" fmla="*/ 108 h 111"/>
                  <a:gd name="T106" fmla="*/ 20 w 20"/>
                  <a:gd name="T107" fmla="*/ 109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" h="111">
                    <a:moveTo>
                      <a:pt x="20" y="108"/>
                    </a:moveTo>
                    <a:lnTo>
                      <a:pt x="18" y="108"/>
                    </a:lnTo>
                    <a:lnTo>
                      <a:pt x="18" y="107"/>
                    </a:lnTo>
                    <a:lnTo>
                      <a:pt x="18" y="104"/>
                    </a:lnTo>
                    <a:lnTo>
                      <a:pt x="18" y="103"/>
                    </a:lnTo>
                    <a:lnTo>
                      <a:pt x="20" y="102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6" y="93"/>
                    </a:lnTo>
                    <a:lnTo>
                      <a:pt x="16" y="89"/>
                    </a:lnTo>
                    <a:lnTo>
                      <a:pt x="17" y="91"/>
                    </a:lnTo>
                    <a:lnTo>
                      <a:pt x="18" y="89"/>
                    </a:lnTo>
                    <a:lnTo>
                      <a:pt x="18" y="88"/>
                    </a:lnTo>
                    <a:lnTo>
                      <a:pt x="17" y="84"/>
                    </a:lnTo>
                    <a:lnTo>
                      <a:pt x="17" y="79"/>
                    </a:lnTo>
                    <a:lnTo>
                      <a:pt x="16" y="76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5" y="29"/>
                    </a:lnTo>
                    <a:lnTo>
                      <a:pt x="15" y="26"/>
                    </a:lnTo>
                    <a:lnTo>
                      <a:pt x="16" y="22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1" y="55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6" y="87"/>
                    </a:lnTo>
                    <a:lnTo>
                      <a:pt x="6" y="91"/>
                    </a:lnTo>
                    <a:lnTo>
                      <a:pt x="6" y="93"/>
                    </a:lnTo>
                    <a:lnTo>
                      <a:pt x="9" y="94"/>
                    </a:lnTo>
                    <a:lnTo>
                      <a:pt x="10" y="94"/>
                    </a:lnTo>
                    <a:lnTo>
                      <a:pt x="9" y="107"/>
                    </a:lnTo>
                    <a:lnTo>
                      <a:pt x="10" y="108"/>
                    </a:lnTo>
                    <a:lnTo>
                      <a:pt x="16" y="109"/>
                    </a:lnTo>
                    <a:lnTo>
                      <a:pt x="18" y="111"/>
                    </a:lnTo>
                    <a:lnTo>
                      <a:pt x="20" y="109"/>
                    </a:lnTo>
                    <a:lnTo>
                      <a:pt x="2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78" name="Freeform 1201"/>
              <p:cNvSpPr>
                <a:spLocks/>
              </p:cNvSpPr>
              <p:nvPr/>
            </p:nvSpPr>
            <p:spPr bwMode="auto">
              <a:xfrm>
                <a:off x="1817" y="897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79" name="Freeform 1202"/>
              <p:cNvSpPr>
                <a:spLocks/>
              </p:cNvSpPr>
              <p:nvPr/>
            </p:nvSpPr>
            <p:spPr bwMode="auto">
              <a:xfrm>
                <a:off x="1794" y="1024"/>
                <a:ext cx="3" cy="4"/>
              </a:xfrm>
              <a:custGeom>
                <a:avLst/>
                <a:gdLst>
                  <a:gd name="T0" fmla="*/ 1 w 3"/>
                  <a:gd name="T1" fmla="*/ 1 h 4"/>
                  <a:gd name="T2" fmla="*/ 0 w 3"/>
                  <a:gd name="T3" fmla="*/ 2 h 4"/>
                  <a:gd name="T4" fmla="*/ 0 w 3"/>
                  <a:gd name="T5" fmla="*/ 4 h 4"/>
                  <a:gd name="T6" fmla="*/ 1 w 3"/>
                  <a:gd name="T7" fmla="*/ 4 h 4"/>
                  <a:gd name="T8" fmla="*/ 3 w 3"/>
                  <a:gd name="T9" fmla="*/ 1 h 4"/>
                  <a:gd name="T10" fmla="*/ 2 w 3"/>
                  <a:gd name="T11" fmla="*/ 0 h 4"/>
                  <a:gd name="T12" fmla="*/ 1 w 3"/>
                  <a:gd name="T13" fmla="*/ 1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0" name="Freeform 1203"/>
              <p:cNvSpPr>
                <a:spLocks/>
              </p:cNvSpPr>
              <p:nvPr/>
            </p:nvSpPr>
            <p:spPr bwMode="auto">
              <a:xfrm>
                <a:off x="1800" y="933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1" name="Freeform 1204"/>
              <p:cNvSpPr>
                <a:spLocks/>
              </p:cNvSpPr>
              <p:nvPr/>
            </p:nvSpPr>
            <p:spPr bwMode="auto">
              <a:xfrm>
                <a:off x="1795" y="103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2" name="Freeform 1205"/>
              <p:cNvSpPr>
                <a:spLocks/>
              </p:cNvSpPr>
              <p:nvPr/>
            </p:nvSpPr>
            <p:spPr bwMode="auto">
              <a:xfrm>
                <a:off x="1791" y="104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3" name="Freeform 1206"/>
              <p:cNvSpPr>
                <a:spLocks/>
              </p:cNvSpPr>
              <p:nvPr/>
            </p:nvSpPr>
            <p:spPr bwMode="auto">
              <a:xfrm>
                <a:off x="1795" y="1038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1 h 8"/>
                  <a:gd name="T4" fmla="*/ 5 w 9"/>
                  <a:gd name="T5" fmla="*/ 2 h 8"/>
                  <a:gd name="T6" fmla="*/ 4 w 9"/>
                  <a:gd name="T7" fmla="*/ 3 h 8"/>
                  <a:gd name="T8" fmla="*/ 2 w 9"/>
                  <a:gd name="T9" fmla="*/ 3 h 8"/>
                  <a:gd name="T10" fmla="*/ 0 w 9"/>
                  <a:gd name="T11" fmla="*/ 6 h 8"/>
                  <a:gd name="T12" fmla="*/ 2 w 9"/>
                  <a:gd name="T13" fmla="*/ 8 h 8"/>
                  <a:gd name="T14" fmla="*/ 2 w 9"/>
                  <a:gd name="T15" fmla="*/ 7 h 8"/>
                  <a:gd name="T16" fmla="*/ 2 w 9"/>
                  <a:gd name="T17" fmla="*/ 6 h 8"/>
                  <a:gd name="T18" fmla="*/ 2 w 9"/>
                  <a:gd name="T19" fmla="*/ 5 h 8"/>
                  <a:gd name="T20" fmla="*/ 5 w 9"/>
                  <a:gd name="T21" fmla="*/ 3 h 8"/>
                  <a:gd name="T22" fmla="*/ 7 w 9"/>
                  <a:gd name="T23" fmla="*/ 3 h 8"/>
                  <a:gd name="T24" fmla="*/ 9 w 9"/>
                  <a:gd name="T25" fmla="*/ 2 h 8"/>
                  <a:gd name="T26" fmla="*/ 9 w 9"/>
                  <a:gd name="T27" fmla="*/ 1 h 8"/>
                  <a:gd name="T28" fmla="*/ 7 w 9"/>
                  <a:gd name="T29" fmla="*/ 1 h 8"/>
                  <a:gd name="T30" fmla="*/ 7 w 9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4" name="Freeform 1207"/>
              <p:cNvSpPr>
                <a:spLocks/>
              </p:cNvSpPr>
              <p:nvPr/>
            </p:nvSpPr>
            <p:spPr bwMode="auto">
              <a:xfrm>
                <a:off x="1792" y="104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5" name="Freeform 1208"/>
              <p:cNvSpPr>
                <a:spLocks/>
              </p:cNvSpPr>
              <p:nvPr/>
            </p:nvSpPr>
            <p:spPr bwMode="auto">
              <a:xfrm>
                <a:off x="1805" y="1040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6" name="Freeform 1209"/>
              <p:cNvSpPr>
                <a:spLocks/>
              </p:cNvSpPr>
              <p:nvPr/>
            </p:nvSpPr>
            <p:spPr bwMode="auto">
              <a:xfrm>
                <a:off x="1805" y="1045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7" name="Freeform 1210"/>
              <p:cNvSpPr>
                <a:spLocks/>
              </p:cNvSpPr>
              <p:nvPr/>
            </p:nvSpPr>
            <p:spPr bwMode="auto">
              <a:xfrm>
                <a:off x="1754" y="1009"/>
                <a:ext cx="66" cy="50"/>
              </a:xfrm>
              <a:custGeom>
                <a:avLst/>
                <a:gdLst>
                  <a:gd name="T0" fmla="*/ 48 w 66"/>
                  <a:gd name="T1" fmla="*/ 14 h 50"/>
                  <a:gd name="T2" fmla="*/ 46 w 66"/>
                  <a:gd name="T3" fmla="*/ 17 h 50"/>
                  <a:gd name="T4" fmla="*/ 43 w 66"/>
                  <a:gd name="T5" fmla="*/ 22 h 50"/>
                  <a:gd name="T6" fmla="*/ 41 w 66"/>
                  <a:gd name="T7" fmla="*/ 25 h 50"/>
                  <a:gd name="T8" fmla="*/ 37 w 66"/>
                  <a:gd name="T9" fmla="*/ 27 h 50"/>
                  <a:gd name="T10" fmla="*/ 35 w 66"/>
                  <a:gd name="T11" fmla="*/ 27 h 50"/>
                  <a:gd name="T12" fmla="*/ 30 w 66"/>
                  <a:gd name="T13" fmla="*/ 29 h 50"/>
                  <a:gd name="T14" fmla="*/ 25 w 66"/>
                  <a:gd name="T15" fmla="*/ 31 h 50"/>
                  <a:gd name="T16" fmla="*/ 22 w 66"/>
                  <a:gd name="T17" fmla="*/ 32 h 50"/>
                  <a:gd name="T18" fmla="*/ 18 w 66"/>
                  <a:gd name="T19" fmla="*/ 32 h 50"/>
                  <a:gd name="T20" fmla="*/ 11 w 66"/>
                  <a:gd name="T21" fmla="*/ 37 h 50"/>
                  <a:gd name="T22" fmla="*/ 10 w 66"/>
                  <a:gd name="T23" fmla="*/ 35 h 50"/>
                  <a:gd name="T24" fmla="*/ 6 w 66"/>
                  <a:gd name="T25" fmla="*/ 36 h 50"/>
                  <a:gd name="T26" fmla="*/ 6 w 66"/>
                  <a:gd name="T27" fmla="*/ 37 h 50"/>
                  <a:gd name="T28" fmla="*/ 5 w 66"/>
                  <a:gd name="T29" fmla="*/ 42 h 50"/>
                  <a:gd name="T30" fmla="*/ 0 w 66"/>
                  <a:gd name="T31" fmla="*/ 50 h 50"/>
                  <a:gd name="T32" fmla="*/ 6 w 66"/>
                  <a:gd name="T33" fmla="*/ 48 h 50"/>
                  <a:gd name="T34" fmla="*/ 5 w 66"/>
                  <a:gd name="T35" fmla="*/ 47 h 50"/>
                  <a:gd name="T36" fmla="*/ 6 w 66"/>
                  <a:gd name="T37" fmla="*/ 46 h 50"/>
                  <a:gd name="T38" fmla="*/ 10 w 66"/>
                  <a:gd name="T39" fmla="*/ 45 h 50"/>
                  <a:gd name="T40" fmla="*/ 13 w 66"/>
                  <a:gd name="T41" fmla="*/ 46 h 50"/>
                  <a:gd name="T42" fmla="*/ 23 w 66"/>
                  <a:gd name="T43" fmla="*/ 42 h 50"/>
                  <a:gd name="T44" fmla="*/ 30 w 66"/>
                  <a:gd name="T45" fmla="*/ 43 h 50"/>
                  <a:gd name="T46" fmla="*/ 33 w 66"/>
                  <a:gd name="T47" fmla="*/ 40 h 50"/>
                  <a:gd name="T48" fmla="*/ 41 w 66"/>
                  <a:gd name="T49" fmla="*/ 41 h 50"/>
                  <a:gd name="T50" fmla="*/ 43 w 66"/>
                  <a:gd name="T51" fmla="*/ 39 h 50"/>
                  <a:gd name="T52" fmla="*/ 46 w 66"/>
                  <a:gd name="T53" fmla="*/ 40 h 50"/>
                  <a:gd name="T54" fmla="*/ 50 w 66"/>
                  <a:gd name="T55" fmla="*/ 39 h 50"/>
                  <a:gd name="T56" fmla="*/ 52 w 66"/>
                  <a:gd name="T57" fmla="*/ 35 h 50"/>
                  <a:gd name="T58" fmla="*/ 59 w 66"/>
                  <a:gd name="T59" fmla="*/ 29 h 50"/>
                  <a:gd name="T60" fmla="*/ 63 w 66"/>
                  <a:gd name="T61" fmla="*/ 22 h 50"/>
                  <a:gd name="T62" fmla="*/ 66 w 66"/>
                  <a:gd name="T63" fmla="*/ 15 h 50"/>
                  <a:gd name="T64" fmla="*/ 66 w 66"/>
                  <a:gd name="T65" fmla="*/ 7 h 50"/>
                  <a:gd name="T66" fmla="*/ 62 w 66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6" h="50">
                    <a:moveTo>
                      <a:pt x="58" y="2"/>
                    </a:moveTo>
                    <a:lnTo>
                      <a:pt x="48" y="14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5" y="21"/>
                    </a:lnTo>
                    <a:lnTo>
                      <a:pt x="43" y="22"/>
                    </a:lnTo>
                    <a:lnTo>
                      <a:pt x="42" y="25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7" y="27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7" y="30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5" y="42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5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5" y="47"/>
                    </a:lnTo>
                    <a:lnTo>
                      <a:pt x="2" y="47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20" y="45"/>
                    </a:lnTo>
                    <a:lnTo>
                      <a:pt x="23" y="42"/>
                    </a:lnTo>
                    <a:lnTo>
                      <a:pt x="27" y="42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40"/>
                    </a:lnTo>
                    <a:lnTo>
                      <a:pt x="37" y="41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3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6" y="32"/>
                    </a:lnTo>
                    <a:lnTo>
                      <a:pt x="59" y="29"/>
                    </a:lnTo>
                    <a:lnTo>
                      <a:pt x="61" y="25"/>
                    </a:lnTo>
                    <a:lnTo>
                      <a:pt x="63" y="22"/>
                    </a:lnTo>
                    <a:lnTo>
                      <a:pt x="66" y="19"/>
                    </a:lnTo>
                    <a:lnTo>
                      <a:pt x="66" y="15"/>
                    </a:lnTo>
                    <a:lnTo>
                      <a:pt x="66" y="11"/>
                    </a:lnTo>
                    <a:lnTo>
                      <a:pt x="66" y="7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8" name="Freeform 1211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89" name="Freeform 1212"/>
              <p:cNvSpPr>
                <a:spLocks/>
              </p:cNvSpPr>
              <p:nvPr/>
            </p:nvSpPr>
            <p:spPr bwMode="auto">
              <a:xfrm>
                <a:off x="1789" y="9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0" name="Freeform 1213"/>
              <p:cNvSpPr>
                <a:spLocks/>
              </p:cNvSpPr>
              <p:nvPr/>
            </p:nvSpPr>
            <p:spPr bwMode="auto">
              <a:xfrm>
                <a:off x="1800" y="9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1" name="Freeform 1214"/>
              <p:cNvSpPr>
                <a:spLocks/>
              </p:cNvSpPr>
              <p:nvPr/>
            </p:nvSpPr>
            <p:spPr bwMode="auto">
              <a:xfrm>
                <a:off x="1784" y="984"/>
                <a:ext cx="17" cy="18"/>
              </a:xfrm>
              <a:custGeom>
                <a:avLst/>
                <a:gdLst>
                  <a:gd name="T0" fmla="*/ 10 w 17"/>
                  <a:gd name="T1" fmla="*/ 16 h 18"/>
                  <a:gd name="T2" fmla="*/ 10 w 17"/>
                  <a:gd name="T3" fmla="*/ 16 h 18"/>
                  <a:gd name="T4" fmla="*/ 10 w 17"/>
                  <a:gd name="T5" fmla="*/ 15 h 18"/>
                  <a:gd name="T6" fmla="*/ 13 w 17"/>
                  <a:gd name="T7" fmla="*/ 15 h 18"/>
                  <a:gd name="T8" fmla="*/ 13 w 17"/>
                  <a:gd name="T9" fmla="*/ 13 h 18"/>
                  <a:gd name="T10" fmla="*/ 12 w 17"/>
                  <a:gd name="T11" fmla="*/ 11 h 18"/>
                  <a:gd name="T12" fmla="*/ 10 w 17"/>
                  <a:gd name="T13" fmla="*/ 9 h 18"/>
                  <a:gd name="T14" fmla="*/ 12 w 17"/>
                  <a:gd name="T15" fmla="*/ 10 h 18"/>
                  <a:gd name="T16" fmla="*/ 11 w 17"/>
                  <a:gd name="T17" fmla="*/ 8 h 18"/>
                  <a:gd name="T18" fmla="*/ 11 w 17"/>
                  <a:gd name="T19" fmla="*/ 6 h 18"/>
                  <a:gd name="T20" fmla="*/ 15 w 17"/>
                  <a:gd name="T21" fmla="*/ 8 h 18"/>
                  <a:gd name="T22" fmla="*/ 16 w 17"/>
                  <a:gd name="T23" fmla="*/ 5 h 18"/>
                  <a:gd name="T24" fmla="*/ 16 w 17"/>
                  <a:gd name="T25" fmla="*/ 4 h 18"/>
                  <a:gd name="T26" fmla="*/ 15 w 17"/>
                  <a:gd name="T27" fmla="*/ 5 h 18"/>
                  <a:gd name="T28" fmla="*/ 12 w 17"/>
                  <a:gd name="T29" fmla="*/ 5 h 18"/>
                  <a:gd name="T30" fmla="*/ 12 w 17"/>
                  <a:gd name="T31" fmla="*/ 4 h 18"/>
                  <a:gd name="T32" fmla="*/ 13 w 17"/>
                  <a:gd name="T33" fmla="*/ 4 h 18"/>
                  <a:gd name="T34" fmla="*/ 15 w 17"/>
                  <a:gd name="T35" fmla="*/ 3 h 18"/>
                  <a:gd name="T36" fmla="*/ 15 w 17"/>
                  <a:gd name="T37" fmla="*/ 3 h 18"/>
                  <a:gd name="T38" fmla="*/ 12 w 17"/>
                  <a:gd name="T39" fmla="*/ 3 h 18"/>
                  <a:gd name="T40" fmla="*/ 11 w 17"/>
                  <a:gd name="T41" fmla="*/ 1 h 18"/>
                  <a:gd name="T42" fmla="*/ 10 w 17"/>
                  <a:gd name="T43" fmla="*/ 0 h 18"/>
                  <a:gd name="T44" fmla="*/ 8 w 17"/>
                  <a:gd name="T45" fmla="*/ 1 h 18"/>
                  <a:gd name="T46" fmla="*/ 5 w 17"/>
                  <a:gd name="T47" fmla="*/ 0 h 18"/>
                  <a:gd name="T48" fmla="*/ 8 w 17"/>
                  <a:gd name="T49" fmla="*/ 1 h 18"/>
                  <a:gd name="T50" fmla="*/ 6 w 17"/>
                  <a:gd name="T51" fmla="*/ 0 h 18"/>
                  <a:gd name="T52" fmla="*/ 7 w 17"/>
                  <a:gd name="T53" fmla="*/ 1 h 18"/>
                  <a:gd name="T54" fmla="*/ 11 w 17"/>
                  <a:gd name="T55" fmla="*/ 3 h 18"/>
                  <a:gd name="T56" fmla="*/ 5 w 17"/>
                  <a:gd name="T57" fmla="*/ 1 h 18"/>
                  <a:gd name="T58" fmla="*/ 3 w 17"/>
                  <a:gd name="T59" fmla="*/ 3 h 18"/>
                  <a:gd name="T60" fmla="*/ 2 w 17"/>
                  <a:gd name="T61" fmla="*/ 3 h 18"/>
                  <a:gd name="T62" fmla="*/ 2 w 17"/>
                  <a:gd name="T63" fmla="*/ 4 h 18"/>
                  <a:gd name="T64" fmla="*/ 5 w 17"/>
                  <a:gd name="T65" fmla="*/ 4 h 18"/>
                  <a:gd name="T66" fmla="*/ 6 w 17"/>
                  <a:gd name="T67" fmla="*/ 5 h 18"/>
                  <a:gd name="T68" fmla="*/ 5 w 17"/>
                  <a:gd name="T69" fmla="*/ 6 h 18"/>
                  <a:gd name="T70" fmla="*/ 3 w 17"/>
                  <a:gd name="T71" fmla="*/ 6 h 18"/>
                  <a:gd name="T72" fmla="*/ 0 w 17"/>
                  <a:gd name="T73" fmla="*/ 6 h 18"/>
                  <a:gd name="T74" fmla="*/ 1 w 17"/>
                  <a:gd name="T75" fmla="*/ 9 h 18"/>
                  <a:gd name="T76" fmla="*/ 0 w 17"/>
                  <a:gd name="T77" fmla="*/ 9 h 18"/>
                  <a:gd name="T78" fmla="*/ 0 w 17"/>
                  <a:gd name="T79" fmla="*/ 9 h 18"/>
                  <a:gd name="T80" fmla="*/ 1 w 17"/>
                  <a:gd name="T81" fmla="*/ 10 h 18"/>
                  <a:gd name="T82" fmla="*/ 3 w 17"/>
                  <a:gd name="T83" fmla="*/ 13 h 18"/>
                  <a:gd name="T84" fmla="*/ 1 w 17"/>
                  <a:gd name="T85" fmla="*/ 14 h 18"/>
                  <a:gd name="T86" fmla="*/ 11 w 17"/>
                  <a:gd name="T87" fmla="*/ 18 h 1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7" h="18">
                    <a:moveTo>
                      <a:pt x="11" y="18"/>
                    </a:moveTo>
                    <a:lnTo>
                      <a:pt x="10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7" y="16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2" name="Freeform 1215"/>
              <p:cNvSpPr>
                <a:spLocks/>
              </p:cNvSpPr>
              <p:nvPr/>
            </p:nvSpPr>
            <p:spPr bwMode="auto">
              <a:xfrm>
                <a:off x="1801" y="9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3" name="Freeform 1216"/>
              <p:cNvSpPr>
                <a:spLocks/>
              </p:cNvSpPr>
              <p:nvPr/>
            </p:nvSpPr>
            <p:spPr bwMode="auto">
              <a:xfrm>
                <a:off x="1774" y="10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4" name="Freeform 1217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5" name="Freeform 1218"/>
              <p:cNvSpPr>
                <a:spLocks/>
              </p:cNvSpPr>
              <p:nvPr/>
            </p:nvSpPr>
            <p:spPr bwMode="auto">
              <a:xfrm>
                <a:off x="1787" y="100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6" name="Freeform 1219"/>
              <p:cNvSpPr>
                <a:spLocks/>
              </p:cNvSpPr>
              <p:nvPr/>
            </p:nvSpPr>
            <p:spPr bwMode="auto">
              <a:xfrm>
                <a:off x="1789" y="100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0 w 2"/>
                  <a:gd name="T9" fmla="*/ 2 h 3"/>
                  <a:gd name="T10" fmla="*/ 2 w 2"/>
                  <a:gd name="T11" fmla="*/ 2 h 3"/>
                  <a:gd name="T12" fmla="*/ 1 w 2"/>
                  <a:gd name="T13" fmla="*/ 2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7" name="Freeform 1220"/>
              <p:cNvSpPr>
                <a:spLocks/>
              </p:cNvSpPr>
              <p:nvPr/>
            </p:nvSpPr>
            <p:spPr bwMode="auto">
              <a:xfrm>
                <a:off x="1791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8" name="Freeform 1221"/>
              <p:cNvSpPr>
                <a:spLocks/>
              </p:cNvSpPr>
              <p:nvPr/>
            </p:nvSpPr>
            <p:spPr bwMode="auto">
              <a:xfrm>
                <a:off x="1792" y="10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9" name="Freeform 1222"/>
              <p:cNvSpPr>
                <a:spLocks/>
              </p:cNvSpPr>
              <p:nvPr/>
            </p:nvSpPr>
            <p:spPr bwMode="auto">
              <a:xfrm>
                <a:off x="1796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00" name="Freeform 1223"/>
              <p:cNvSpPr>
                <a:spLocks/>
              </p:cNvSpPr>
              <p:nvPr/>
            </p:nvSpPr>
            <p:spPr bwMode="auto">
              <a:xfrm>
                <a:off x="1777" y="1000"/>
                <a:ext cx="19" cy="13"/>
              </a:xfrm>
              <a:custGeom>
                <a:avLst/>
                <a:gdLst>
                  <a:gd name="T0" fmla="*/ 9 w 19"/>
                  <a:gd name="T1" fmla="*/ 0 h 13"/>
                  <a:gd name="T2" fmla="*/ 3 w 19"/>
                  <a:gd name="T3" fmla="*/ 0 h 13"/>
                  <a:gd name="T4" fmla="*/ 4 w 19"/>
                  <a:gd name="T5" fmla="*/ 2 h 13"/>
                  <a:gd name="T6" fmla="*/ 3 w 19"/>
                  <a:gd name="T7" fmla="*/ 2 h 13"/>
                  <a:gd name="T8" fmla="*/ 3 w 19"/>
                  <a:gd name="T9" fmla="*/ 3 h 13"/>
                  <a:gd name="T10" fmla="*/ 4 w 19"/>
                  <a:gd name="T11" fmla="*/ 4 h 13"/>
                  <a:gd name="T12" fmla="*/ 4 w 19"/>
                  <a:gd name="T13" fmla="*/ 5 h 13"/>
                  <a:gd name="T14" fmla="*/ 2 w 19"/>
                  <a:gd name="T15" fmla="*/ 4 h 13"/>
                  <a:gd name="T16" fmla="*/ 2 w 19"/>
                  <a:gd name="T17" fmla="*/ 5 h 13"/>
                  <a:gd name="T18" fmla="*/ 2 w 19"/>
                  <a:gd name="T19" fmla="*/ 7 h 13"/>
                  <a:gd name="T20" fmla="*/ 0 w 19"/>
                  <a:gd name="T21" fmla="*/ 5 h 13"/>
                  <a:gd name="T22" fmla="*/ 2 w 19"/>
                  <a:gd name="T23" fmla="*/ 7 h 13"/>
                  <a:gd name="T24" fmla="*/ 0 w 19"/>
                  <a:gd name="T25" fmla="*/ 7 h 13"/>
                  <a:gd name="T26" fmla="*/ 0 w 19"/>
                  <a:gd name="T27" fmla="*/ 8 h 13"/>
                  <a:gd name="T28" fmla="*/ 2 w 19"/>
                  <a:gd name="T29" fmla="*/ 8 h 13"/>
                  <a:gd name="T30" fmla="*/ 0 w 19"/>
                  <a:gd name="T31" fmla="*/ 8 h 13"/>
                  <a:gd name="T32" fmla="*/ 0 w 19"/>
                  <a:gd name="T33" fmla="*/ 9 h 13"/>
                  <a:gd name="T34" fmla="*/ 5 w 19"/>
                  <a:gd name="T35" fmla="*/ 10 h 13"/>
                  <a:gd name="T36" fmla="*/ 10 w 19"/>
                  <a:gd name="T37" fmla="*/ 13 h 13"/>
                  <a:gd name="T38" fmla="*/ 12 w 19"/>
                  <a:gd name="T39" fmla="*/ 13 h 13"/>
                  <a:gd name="T40" fmla="*/ 10 w 19"/>
                  <a:gd name="T41" fmla="*/ 11 h 13"/>
                  <a:gd name="T42" fmla="*/ 10 w 19"/>
                  <a:gd name="T43" fmla="*/ 13 h 13"/>
                  <a:gd name="T44" fmla="*/ 9 w 19"/>
                  <a:gd name="T45" fmla="*/ 13 h 13"/>
                  <a:gd name="T46" fmla="*/ 9 w 19"/>
                  <a:gd name="T47" fmla="*/ 11 h 13"/>
                  <a:gd name="T48" fmla="*/ 8 w 19"/>
                  <a:gd name="T49" fmla="*/ 10 h 13"/>
                  <a:gd name="T50" fmla="*/ 12 w 19"/>
                  <a:gd name="T51" fmla="*/ 11 h 13"/>
                  <a:gd name="T52" fmla="*/ 12 w 19"/>
                  <a:gd name="T53" fmla="*/ 10 h 13"/>
                  <a:gd name="T54" fmla="*/ 12 w 19"/>
                  <a:gd name="T55" fmla="*/ 9 h 13"/>
                  <a:gd name="T56" fmla="*/ 13 w 19"/>
                  <a:gd name="T57" fmla="*/ 9 h 13"/>
                  <a:gd name="T58" fmla="*/ 14 w 19"/>
                  <a:gd name="T59" fmla="*/ 9 h 13"/>
                  <a:gd name="T60" fmla="*/ 13 w 19"/>
                  <a:gd name="T61" fmla="*/ 9 h 13"/>
                  <a:gd name="T62" fmla="*/ 18 w 19"/>
                  <a:gd name="T63" fmla="*/ 9 h 13"/>
                  <a:gd name="T64" fmla="*/ 17 w 19"/>
                  <a:gd name="T65" fmla="*/ 8 h 13"/>
                  <a:gd name="T66" fmla="*/ 18 w 19"/>
                  <a:gd name="T67" fmla="*/ 9 h 13"/>
                  <a:gd name="T68" fmla="*/ 19 w 19"/>
                  <a:gd name="T69" fmla="*/ 9 h 13"/>
                  <a:gd name="T70" fmla="*/ 18 w 19"/>
                  <a:gd name="T71" fmla="*/ 8 h 13"/>
                  <a:gd name="T72" fmla="*/ 19 w 19"/>
                  <a:gd name="T73" fmla="*/ 7 h 13"/>
                  <a:gd name="T74" fmla="*/ 18 w 19"/>
                  <a:gd name="T75" fmla="*/ 7 h 13"/>
                  <a:gd name="T76" fmla="*/ 19 w 19"/>
                  <a:gd name="T77" fmla="*/ 5 h 13"/>
                  <a:gd name="T78" fmla="*/ 18 w 19"/>
                  <a:gd name="T79" fmla="*/ 5 h 13"/>
                  <a:gd name="T80" fmla="*/ 18 w 19"/>
                  <a:gd name="T81" fmla="*/ 4 h 13"/>
                  <a:gd name="T82" fmla="*/ 17 w 19"/>
                  <a:gd name="T83" fmla="*/ 3 h 13"/>
                  <a:gd name="T84" fmla="*/ 9 w 19"/>
                  <a:gd name="T85" fmla="*/ 0 h 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" h="13">
                    <a:moveTo>
                      <a:pt x="9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5" y="10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1299" name="Group 1224"/>
            <p:cNvGrpSpPr>
              <a:grpSpLocks/>
            </p:cNvGrpSpPr>
            <p:nvPr/>
          </p:nvGrpSpPr>
          <p:grpSpPr bwMode="auto">
            <a:xfrm>
              <a:off x="1464" y="460"/>
              <a:ext cx="495" cy="819"/>
              <a:chOff x="1464" y="460"/>
              <a:chExt cx="495" cy="819"/>
            </a:xfrm>
          </p:grpSpPr>
          <p:sp>
            <p:nvSpPr>
              <p:cNvPr id="21401" name="Freeform 1225"/>
              <p:cNvSpPr>
                <a:spLocks/>
              </p:cNvSpPr>
              <p:nvPr/>
            </p:nvSpPr>
            <p:spPr bwMode="auto">
              <a:xfrm>
                <a:off x="1910" y="114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02" name="Freeform 1226"/>
              <p:cNvSpPr>
                <a:spLocks/>
              </p:cNvSpPr>
              <p:nvPr/>
            </p:nvSpPr>
            <p:spPr bwMode="auto">
              <a:xfrm>
                <a:off x="1905" y="114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03" name="Freeform 1227"/>
              <p:cNvSpPr>
                <a:spLocks/>
              </p:cNvSpPr>
              <p:nvPr/>
            </p:nvSpPr>
            <p:spPr bwMode="auto">
              <a:xfrm>
                <a:off x="1902" y="115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04" name="Freeform 1228"/>
              <p:cNvSpPr>
                <a:spLocks/>
              </p:cNvSpPr>
              <p:nvPr/>
            </p:nvSpPr>
            <p:spPr bwMode="auto">
              <a:xfrm>
                <a:off x="1862" y="1121"/>
                <a:ext cx="66" cy="52"/>
              </a:xfrm>
              <a:custGeom>
                <a:avLst/>
                <a:gdLst>
                  <a:gd name="T0" fmla="*/ 2 w 66"/>
                  <a:gd name="T1" fmla="*/ 9 h 52"/>
                  <a:gd name="T2" fmla="*/ 4 w 66"/>
                  <a:gd name="T3" fmla="*/ 11 h 52"/>
                  <a:gd name="T4" fmla="*/ 6 w 66"/>
                  <a:gd name="T5" fmla="*/ 11 h 52"/>
                  <a:gd name="T6" fmla="*/ 10 w 66"/>
                  <a:gd name="T7" fmla="*/ 12 h 52"/>
                  <a:gd name="T8" fmla="*/ 11 w 66"/>
                  <a:gd name="T9" fmla="*/ 17 h 52"/>
                  <a:gd name="T10" fmla="*/ 19 w 66"/>
                  <a:gd name="T11" fmla="*/ 22 h 52"/>
                  <a:gd name="T12" fmla="*/ 25 w 66"/>
                  <a:gd name="T13" fmla="*/ 25 h 52"/>
                  <a:gd name="T14" fmla="*/ 30 w 66"/>
                  <a:gd name="T15" fmla="*/ 26 h 52"/>
                  <a:gd name="T16" fmla="*/ 31 w 66"/>
                  <a:gd name="T17" fmla="*/ 27 h 52"/>
                  <a:gd name="T18" fmla="*/ 37 w 66"/>
                  <a:gd name="T19" fmla="*/ 33 h 52"/>
                  <a:gd name="T20" fmla="*/ 40 w 66"/>
                  <a:gd name="T21" fmla="*/ 33 h 52"/>
                  <a:gd name="T22" fmla="*/ 41 w 66"/>
                  <a:gd name="T23" fmla="*/ 33 h 52"/>
                  <a:gd name="T24" fmla="*/ 43 w 66"/>
                  <a:gd name="T25" fmla="*/ 35 h 52"/>
                  <a:gd name="T26" fmla="*/ 42 w 66"/>
                  <a:gd name="T27" fmla="*/ 37 h 52"/>
                  <a:gd name="T28" fmla="*/ 47 w 66"/>
                  <a:gd name="T29" fmla="*/ 42 h 52"/>
                  <a:gd name="T30" fmla="*/ 52 w 66"/>
                  <a:gd name="T31" fmla="*/ 46 h 52"/>
                  <a:gd name="T32" fmla="*/ 53 w 66"/>
                  <a:gd name="T33" fmla="*/ 48 h 52"/>
                  <a:gd name="T34" fmla="*/ 52 w 66"/>
                  <a:gd name="T35" fmla="*/ 45 h 52"/>
                  <a:gd name="T36" fmla="*/ 50 w 66"/>
                  <a:gd name="T37" fmla="*/ 42 h 52"/>
                  <a:gd name="T38" fmla="*/ 52 w 66"/>
                  <a:gd name="T39" fmla="*/ 42 h 52"/>
                  <a:gd name="T40" fmla="*/ 57 w 66"/>
                  <a:gd name="T41" fmla="*/ 47 h 52"/>
                  <a:gd name="T42" fmla="*/ 60 w 66"/>
                  <a:gd name="T43" fmla="*/ 50 h 52"/>
                  <a:gd name="T44" fmla="*/ 61 w 66"/>
                  <a:gd name="T45" fmla="*/ 52 h 52"/>
                  <a:gd name="T46" fmla="*/ 61 w 66"/>
                  <a:gd name="T47" fmla="*/ 48 h 52"/>
                  <a:gd name="T48" fmla="*/ 63 w 66"/>
                  <a:gd name="T49" fmla="*/ 50 h 52"/>
                  <a:gd name="T50" fmla="*/ 66 w 66"/>
                  <a:gd name="T51" fmla="*/ 50 h 52"/>
                  <a:gd name="T52" fmla="*/ 63 w 66"/>
                  <a:gd name="T53" fmla="*/ 46 h 52"/>
                  <a:gd name="T54" fmla="*/ 66 w 66"/>
                  <a:gd name="T55" fmla="*/ 45 h 52"/>
                  <a:gd name="T56" fmla="*/ 62 w 66"/>
                  <a:gd name="T57" fmla="*/ 45 h 52"/>
                  <a:gd name="T58" fmla="*/ 63 w 66"/>
                  <a:gd name="T59" fmla="*/ 41 h 52"/>
                  <a:gd name="T60" fmla="*/ 61 w 66"/>
                  <a:gd name="T61" fmla="*/ 42 h 52"/>
                  <a:gd name="T62" fmla="*/ 61 w 66"/>
                  <a:gd name="T63" fmla="*/ 45 h 52"/>
                  <a:gd name="T64" fmla="*/ 61 w 66"/>
                  <a:gd name="T65" fmla="*/ 47 h 52"/>
                  <a:gd name="T66" fmla="*/ 58 w 66"/>
                  <a:gd name="T67" fmla="*/ 40 h 52"/>
                  <a:gd name="T68" fmla="*/ 60 w 66"/>
                  <a:gd name="T69" fmla="*/ 37 h 52"/>
                  <a:gd name="T70" fmla="*/ 56 w 66"/>
                  <a:gd name="T71" fmla="*/ 35 h 52"/>
                  <a:gd name="T72" fmla="*/ 52 w 66"/>
                  <a:gd name="T73" fmla="*/ 31 h 52"/>
                  <a:gd name="T74" fmla="*/ 51 w 66"/>
                  <a:gd name="T75" fmla="*/ 27 h 52"/>
                  <a:gd name="T76" fmla="*/ 52 w 66"/>
                  <a:gd name="T77" fmla="*/ 31 h 52"/>
                  <a:gd name="T78" fmla="*/ 46 w 66"/>
                  <a:gd name="T79" fmla="*/ 30 h 52"/>
                  <a:gd name="T80" fmla="*/ 42 w 66"/>
                  <a:gd name="T81" fmla="*/ 27 h 52"/>
                  <a:gd name="T82" fmla="*/ 42 w 66"/>
                  <a:gd name="T83" fmla="*/ 25 h 52"/>
                  <a:gd name="T84" fmla="*/ 40 w 66"/>
                  <a:gd name="T85" fmla="*/ 21 h 52"/>
                  <a:gd name="T86" fmla="*/ 39 w 66"/>
                  <a:gd name="T87" fmla="*/ 18 h 52"/>
                  <a:gd name="T88" fmla="*/ 36 w 66"/>
                  <a:gd name="T89" fmla="*/ 17 h 52"/>
                  <a:gd name="T90" fmla="*/ 31 w 66"/>
                  <a:gd name="T91" fmla="*/ 13 h 52"/>
                  <a:gd name="T92" fmla="*/ 27 w 66"/>
                  <a:gd name="T93" fmla="*/ 12 h 52"/>
                  <a:gd name="T94" fmla="*/ 21 w 66"/>
                  <a:gd name="T95" fmla="*/ 9 h 52"/>
                  <a:gd name="T96" fmla="*/ 16 w 66"/>
                  <a:gd name="T97" fmla="*/ 5 h 52"/>
                  <a:gd name="T98" fmla="*/ 10 w 66"/>
                  <a:gd name="T99" fmla="*/ 4 h 52"/>
                  <a:gd name="T100" fmla="*/ 1 w 66"/>
                  <a:gd name="T101" fmla="*/ 5 h 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" h="52">
                    <a:moveTo>
                      <a:pt x="0" y="1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11" y="17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2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4" y="31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2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1" y="33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3" y="38"/>
                    </a:lnTo>
                    <a:lnTo>
                      <a:pt x="45" y="40"/>
                    </a:lnTo>
                    <a:lnTo>
                      <a:pt x="47" y="42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2" y="46"/>
                    </a:lnTo>
                    <a:lnTo>
                      <a:pt x="51" y="47"/>
                    </a:lnTo>
                    <a:lnTo>
                      <a:pt x="52" y="48"/>
                    </a:lnTo>
                    <a:lnTo>
                      <a:pt x="53" y="48"/>
                    </a:lnTo>
                    <a:lnTo>
                      <a:pt x="55" y="48"/>
                    </a:lnTo>
                    <a:lnTo>
                      <a:pt x="56" y="46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1" y="43"/>
                    </a:lnTo>
                    <a:lnTo>
                      <a:pt x="50" y="42"/>
                    </a:lnTo>
                    <a:lnTo>
                      <a:pt x="50" y="41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6" y="43"/>
                    </a:lnTo>
                    <a:lnTo>
                      <a:pt x="56" y="45"/>
                    </a:lnTo>
                    <a:lnTo>
                      <a:pt x="57" y="47"/>
                    </a:lnTo>
                    <a:lnTo>
                      <a:pt x="57" y="48"/>
                    </a:lnTo>
                    <a:lnTo>
                      <a:pt x="58" y="48"/>
                    </a:lnTo>
                    <a:lnTo>
                      <a:pt x="60" y="50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1" y="52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1" y="48"/>
                    </a:lnTo>
                    <a:lnTo>
                      <a:pt x="62" y="50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5" y="51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2" y="45"/>
                    </a:lnTo>
                    <a:lnTo>
                      <a:pt x="62" y="43"/>
                    </a:lnTo>
                    <a:lnTo>
                      <a:pt x="63" y="42"/>
                    </a:lnTo>
                    <a:lnTo>
                      <a:pt x="63" y="41"/>
                    </a:lnTo>
                    <a:lnTo>
                      <a:pt x="62" y="41"/>
                    </a:lnTo>
                    <a:lnTo>
                      <a:pt x="61" y="41"/>
                    </a:lnTo>
                    <a:lnTo>
                      <a:pt x="61" y="42"/>
                    </a:lnTo>
                    <a:lnTo>
                      <a:pt x="60" y="41"/>
                    </a:lnTo>
                    <a:lnTo>
                      <a:pt x="60" y="42"/>
                    </a:lnTo>
                    <a:lnTo>
                      <a:pt x="61" y="45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1" y="47"/>
                    </a:lnTo>
                    <a:lnTo>
                      <a:pt x="60" y="46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7"/>
                    </a:lnTo>
                    <a:lnTo>
                      <a:pt x="58" y="37"/>
                    </a:lnTo>
                    <a:lnTo>
                      <a:pt x="57" y="36"/>
                    </a:lnTo>
                    <a:lnTo>
                      <a:pt x="56" y="35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3" y="30"/>
                    </a:lnTo>
                    <a:lnTo>
                      <a:pt x="52" y="28"/>
                    </a:lnTo>
                    <a:lnTo>
                      <a:pt x="51" y="27"/>
                    </a:lnTo>
                    <a:lnTo>
                      <a:pt x="50" y="28"/>
                    </a:lnTo>
                    <a:lnTo>
                      <a:pt x="51" y="30"/>
                    </a:lnTo>
                    <a:lnTo>
                      <a:pt x="52" y="31"/>
                    </a:lnTo>
                    <a:lnTo>
                      <a:pt x="51" y="32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3" y="30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2" y="26"/>
                    </a:lnTo>
                    <a:lnTo>
                      <a:pt x="45" y="26"/>
                    </a:lnTo>
                    <a:lnTo>
                      <a:pt x="42" y="25"/>
                    </a:lnTo>
                    <a:lnTo>
                      <a:pt x="41" y="23"/>
                    </a:lnTo>
                    <a:lnTo>
                      <a:pt x="40" y="22"/>
                    </a:lnTo>
                    <a:lnTo>
                      <a:pt x="40" y="21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6" y="10"/>
                    </a:lnTo>
                    <a:lnTo>
                      <a:pt x="22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05" name="Freeform 1229"/>
              <p:cNvSpPr>
                <a:spLocks/>
              </p:cNvSpPr>
              <p:nvPr/>
            </p:nvSpPr>
            <p:spPr bwMode="auto">
              <a:xfrm>
                <a:off x="1919" y="117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06" name="Freeform 1230"/>
              <p:cNvSpPr>
                <a:spLocks/>
              </p:cNvSpPr>
              <p:nvPr/>
            </p:nvSpPr>
            <p:spPr bwMode="auto">
              <a:xfrm>
                <a:off x="1840" y="1101"/>
                <a:ext cx="7" cy="4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0 w 7"/>
                  <a:gd name="T5" fmla="*/ 2 h 4"/>
                  <a:gd name="T6" fmla="*/ 3 w 7"/>
                  <a:gd name="T7" fmla="*/ 2 h 4"/>
                  <a:gd name="T8" fmla="*/ 7 w 7"/>
                  <a:gd name="T9" fmla="*/ 4 h 4"/>
                  <a:gd name="T10" fmla="*/ 7 w 7"/>
                  <a:gd name="T11" fmla="*/ 2 h 4"/>
                  <a:gd name="T12" fmla="*/ 6 w 7"/>
                  <a:gd name="T13" fmla="*/ 1 h 4"/>
                  <a:gd name="T14" fmla="*/ 3 w 7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07" name="Freeform 1231"/>
              <p:cNvSpPr>
                <a:spLocks/>
              </p:cNvSpPr>
              <p:nvPr/>
            </p:nvSpPr>
            <p:spPr bwMode="auto">
              <a:xfrm>
                <a:off x="1908" y="114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08" name="Freeform 1232"/>
              <p:cNvSpPr>
                <a:spLocks/>
              </p:cNvSpPr>
              <p:nvPr/>
            </p:nvSpPr>
            <p:spPr bwMode="auto">
              <a:xfrm>
                <a:off x="1835" y="11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09" name="Freeform 1233"/>
              <p:cNvSpPr>
                <a:spLocks/>
              </p:cNvSpPr>
              <p:nvPr/>
            </p:nvSpPr>
            <p:spPr bwMode="auto">
              <a:xfrm>
                <a:off x="1831" y="11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0" name="Freeform 1234"/>
              <p:cNvSpPr>
                <a:spLocks/>
              </p:cNvSpPr>
              <p:nvPr/>
            </p:nvSpPr>
            <p:spPr bwMode="auto">
              <a:xfrm>
                <a:off x="1833" y="111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4 w 7"/>
                  <a:gd name="T5" fmla="*/ 0 h 4"/>
                  <a:gd name="T6" fmla="*/ 4 w 7"/>
                  <a:gd name="T7" fmla="*/ 1 h 4"/>
                  <a:gd name="T8" fmla="*/ 3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2 w 7"/>
                  <a:gd name="T15" fmla="*/ 2 h 4"/>
                  <a:gd name="T16" fmla="*/ 3 w 7"/>
                  <a:gd name="T17" fmla="*/ 1 h 4"/>
                  <a:gd name="T18" fmla="*/ 4 w 7"/>
                  <a:gd name="T19" fmla="*/ 1 h 4"/>
                  <a:gd name="T20" fmla="*/ 5 w 7"/>
                  <a:gd name="T21" fmla="*/ 2 h 4"/>
                  <a:gd name="T22" fmla="*/ 7 w 7"/>
                  <a:gd name="T23" fmla="*/ 2 h 4"/>
                  <a:gd name="T24" fmla="*/ 7 w 7"/>
                  <a:gd name="T25" fmla="*/ 1 h 4"/>
                  <a:gd name="T26" fmla="*/ 7 w 7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1" name="Freeform 1235"/>
              <p:cNvSpPr>
                <a:spLocks/>
              </p:cNvSpPr>
              <p:nvPr/>
            </p:nvSpPr>
            <p:spPr bwMode="auto">
              <a:xfrm>
                <a:off x="1831" y="11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2" name="Freeform 1236"/>
              <p:cNvSpPr>
                <a:spLocks/>
              </p:cNvSpPr>
              <p:nvPr/>
            </p:nvSpPr>
            <p:spPr bwMode="auto">
              <a:xfrm>
                <a:off x="1840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3" name="Freeform 1237"/>
              <p:cNvSpPr>
                <a:spLocks/>
              </p:cNvSpPr>
              <p:nvPr/>
            </p:nvSpPr>
            <p:spPr bwMode="auto">
              <a:xfrm>
                <a:off x="1837" y="112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1 w 3"/>
                  <a:gd name="T9" fmla="*/ 2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4" name="Freeform 1238"/>
              <p:cNvSpPr>
                <a:spLocks/>
              </p:cNvSpPr>
              <p:nvPr/>
            </p:nvSpPr>
            <p:spPr bwMode="auto">
              <a:xfrm>
                <a:off x="1805" y="1107"/>
                <a:ext cx="54" cy="20"/>
              </a:xfrm>
              <a:custGeom>
                <a:avLst/>
                <a:gdLst>
                  <a:gd name="T0" fmla="*/ 51 w 54"/>
                  <a:gd name="T1" fmla="*/ 6 h 20"/>
                  <a:gd name="T2" fmla="*/ 43 w 54"/>
                  <a:gd name="T3" fmla="*/ 3 h 20"/>
                  <a:gd name="T4" fmla="*/ 37 w 54"/>
                  <a:gd name="T5" fmla="*/ 0 h 20"/>
                  <a:gd name="T6" fmla="*/ 33 w 54"/>
                  <a:gd name="T7" fmla="*/ 3 h 20"/>
                  <a:gd name="T8" fmla="*/ 30 w 54"/>
                  <a:gd name="T9" fmla="*/ 1 h 20"/>
                  <a:gd name="T10" fmla="*/ 27 w 54"/>
                  <a:gd name="T11" fmla="*/ 1 h 20"/>
                  <a:gd name="T12" fmla="*/ 25 w 54"/>
                  <a:gd name="T13" fmla="*/ 0 h 20"/>
                  <a:gd name="T14" fmla="*/ 20 w 54"/>
                  <a:gd name="T15" fmla="*/ 0 h 20"/>
                  <a:gd name="T16" fmla="*/ 17 w 54"/>
                  <a:gd name="T17" fmla="*/ 0 h 20"/>
                  <a:gd name="T18" fmla="*/ 15 w 54"/>
                  <a:gd name="T19" fmla="*/ 1 h 20"/>
                  <a:gd name="T20" fmla="*/ 8 w 54"/>
                  <a:gd name="T21" fmla="*/ 1 h 20"/>
                  <a:gd name="T22" fmla="*/ 7 w 54"/>
                  <a:gd name="T23" fmla="*/ 3 h 20"/>
                  <a:gd name="T24" fmla="*/ 6 w 54"/>
                  <a:gd name="T25" fmla="*/ 3 h 20"/>
                  <a:gd name="T26" fmla="*/ 2 w 54"/>
                  <a:gd name="T27" fmla="*/ 3 h 20"/>
                  <a:gd name="T28" fmla="*/ 4 w 54"/>
                  <a:gd name="T29" fmla="*/ 5 h 20"/>
                  <a:gd name="T30" fmla="*/ 0 w 54"/>
                  <a:gd name="T31" fmla="*/ 15 h 20"/>
                  <a:gd name="T32" fmla="*/ 4 w 54"/>
                  <a:gd name="T33" fmla="*/ 15 h 20"/>
                  <a:gd name="T34" fmla="*/ 2 w 54"/>
                  <a:gd name="T35" fmla="*/ 14 h 20"/>
                  <a:gd name="T36" fmla="*/ 4 w 54"/>
                  <a:gd name="T37" fmla="*/ 13 h 20"/>
                  <a:gd name="T38" fmla="*/ 6 w 54"/>
                  <a:gd name="T39" fmla="*/ 11 h 20"/>
                  <a:gd name="T40" fmla="*/ 10 w 54"/>
                  <a:gd name="T41" fmla="*/ 13 h 20"/>
                  <a:gd name="T42" fmla="*/ 16 w 54"/>
                  <a:gd name="T43" fmla="*/ 11 h 20"/>
                  <a:gd name="T44" fmla="*/ 20 w 54"/>
                  <a:gd name="T45" fmla="*/ 14 h 20"/>
                  <a:gd name="T46" fmla="*/ 23 w 54"/>
                  <a:gd name="T47" fmla="*/ 13 h 20"/>
                  <a:gd name="T48" fmla="*/ 27 w 54"/>
                  <a:gd name="T49" fmla="*/ 16 h 20"/>
                  <a:gd name="T50" fmla="*/ 30 w 54"/>
                  <a:gd name="T51" fmla="*/ 15 h 20"/>
                  <a:gd name="T52" fmla="*/ 31 w 54"/>
                  <a:gd name="T53" fmla="*/ 16 h 20"/>
                  <a:gd name="T54" fmla="*/ 32 w 54"/>
                  <a:gd name="T55" fmla="*/ 18 h 20"/>
                  <a:gd name="T56" fmla="*/ 35 w 54"/>
                  <a:gd name="T57" fmla="*/ 16 h 20"/>
                  <a:gd name="T58" fmla="*/ 37 w 54"/>
                  <a:gd name="T59" fmla="*/ 18 h 20"/>
                  <a:gd name="T60" fmla="*/ 40 w 54"/>
                  <a:gd name="T61" fmla="*/ 18 h 20"/>
                  <a:gd name="T62" fmla="*/ 43 w 54"/>
                  <a:gd name="T63" fmla="*/ 18 h 20"/>
                  <a:gd name="T64" fmla="*/ 52 w 54"/>
                  <a:gd name="T65" fmla="*/ 20 h 20"/>
                  <a:gd name="T66" fmla="*/ 54 w 54"/>
                  <a:gd name="T67" fmla="*/ 13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4" h="20">
                    <a:moveTo>
                      <a:pt x="54" y="13"/>
                    </a:moveTo>
                    <a:lnTo>
                      <a:pt x="51" y="6"/>
                    </a:lnTo>
                    <a:lnTo>
                      <a:pt x="47" y="3"/>
                    </a:lnTo>
                    <a:lnTo>
                      <a:pt x="43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1"/>
                    </a:lnTo>
                    <a:lnTo>
                      <a:pt x="18" y="13"/>
                    </a:lnTo>
                    <a:lnTo>
                      <a:pt x="20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7" y="18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2" y="20"/>
                    </a:lnTo>
                    <a:lnTo>
                      <a:pt x="53" y="16"/>
                    </a:lnTo>
                    <a:lnTo>
                      <a:pt x="5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5" name="Freeform 1239"/>
              <p:cNvSpPr>
                <a:spLocks/>
              </p:cNvSpPr>
              <p:nvPr/>
            </p:nvSpPr>
            <p:spPr bwMode="auto">
              <a:xfrm>
                <a:off x="1918" y="1173"/>
                <a:ext cx="5" cy="1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5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2 w 5"/>
                  <a:gd name="T11" fmla="*/ 0 h 1"/>
                  <a:gd name="T12" fmla="*/ 5 w 5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lnTo>
                      <a:pt x="4" y="1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6" name="Freeform 1240"/>
              <p:cNvSpPr>
                <a:spLocks/>
              </p:cNvSpPr>
              <p:nvPr/>
            </p:nvSpPr>
            <p:spPr bwMode="auto">
              <a:xfrm>
                <a:off x="1912" y="117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7" name="Freeform 1241"/>
              <p:cNvSpPr>
                <a:spLocks/>
              </p:cNvSpPr>
              <p:nvPr/>
            </p:nvSpPr>
            <p:spPr bwMode="auto">
              <a:xfrm>
                <a:off x="1913" y="118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8" name="Freeform 1242"/>
              <p:cNvSpPr>
                <a:spLocks/>
              </p:cNvSpPr>
              <p:nvPr/>
            </p:nvSpPr>
            <p:spPr bwMode="auto">
              <a:xfrm>
                <a:off x="1835" y="1152"/>
                <a:ext cx="124" cy="50"/>
              </a:xfrm>
              <a:custGeom>
                <a:avLst/>
                <a:gdLst>
                  <a:gd name="T0" fmla="*/ 2 w 124"/>
                  <a:gd name="T1" fmla="*/ 10 h 50"/>
                  <a:gd name="T2" fmla="*/ 7 w 124"/>
                  <a:gd name="T3" fmla="*/ 10 h 50"/>
                  <a:gd name="T4" fmla="*/ 11 w 124"/>
                  <a:gd name="T5" fmla="*/ 10 h 50"/>
                  <a:gd name="T6" fmla="*/ 17 w 124"/>
                  <a:gd name="T7" fmla="*/ 10 h 50"/>
                  <a:gd name="T8" fmla="*/ 22 w 124"/>
                  <a:gd name="T9" fmla="*/ 11 h 50"/>
                  <a:gd name="T10" fmla="*/ 28 w 124"/>
                  <a:gd name="T11" fmla="*/ 12 h 50"/>
                  <a:gd name="T12" fmla="*/ 41 w 124"/>
                  <a:gd name="T13" fmla="*/ 16 h 50"/>
                  <a:gd name="T14" fmla="*/ 49 w 124"/>
                  <a:gd name="T15" fmla="*/ 19 h 50"/>
                  <a:gd name="T16" fmla="*/ 59 w 124"/>
                  <a:gd name="T17" fmla="*/ 20 h 50"/>
                  <a:gd name="T18" fmla="*/ 54 w 124"/>
                  <a:gd name="T19" fmla="*/ 21 h 50"/>
                  <a:gd name="T20" fmla="*/ 73 w 124"/>
                  <a:gd name="T21" fmla="*/ 30 h 50"/>
                  <a:gd name="T22" fmla="*/ 75 w 124"/>
                  <a:gd name="T23" fmla="*/ 28 h 50"/>
                  <a:gd name="T24" fmla="*/ 75 w 124"/>
                  <a:gd name="T25" fmla="*/ 30 h 50"/>
                  <a:gd name="T26" fmla="*/ 77 w 124"/>
                  <a:gd name="T27" fmla="*/ 28 h 50"/>
                  <a:gd name="T28" fmla="*/ 82 w 124"/>
                  <a:gd name="T29" fmla="*/ 31 h 50"/>
                  <a:gd name="T30" fmla="*/ 83 w 124"/>
                  <a:gd name="T31" fmla="*/ 35 h 50"/>
                  <a:gd name="T32" fmla="*/ 98 w 124"/>
                  <a:gd name="T33" fmla="*/ 42 h 50"/>
                  <a:gd name="T34" fmla="*/ 100 w 124"/>
                  <a:gd name="T35" fmla="*/ 43 h 50"/>
                  <a:gd name="T36" fmla="*/ 105 w 124"/>
                  <a:gd name="T37" fmla="*/ 45 h 50"/>
                  <a:gd name="T38" fmla="*/ 100 w 124"/>
                  <a:gd name="T39" fmla="*/ 42 h 50"/>
                  <a:gd name="T40" fmla="*/ 95 w 124"/>
                  <a:gd name="T41" fmla="*/ 38 h 50"/>
                  <a:gd name="T42" fmla="*/ 95 w 124"/>
                  <a:gd name="T43" fmla="*/ 38 h 50"/>
                  <a:gd name="T44" fmla="*/ 105 w 124"/>
                  <a:gd name="T45" fmla="*/ 40 h 50"/>
                  <a:gd name="T46" fmla="*/ 112 w 124"/>
                  <a:gd name="T47" fmla="*/ 46 h 50"/>
                  <a:gd name="T48" fmla="*/ 116 w 124"/>
                  <a:gd name="T49" fmla="*/ 48 h 50"/>
                  <a:gd name="T50" fmla="*/ 118 w 124"/>
                  <a:gd name="T51" fmla="*/ 47 h 50"/>
                  <a:gd name="T52" fmla="*/ 116 w 124"/>
                  <a:gd name="T53" fmla="*/ 46 h 50"/>
                  <a:gd name="T54" fmla="*/ 120 w 124"/>
                  <a:gd name="T55" fmla="*/ 46 h 50"/>
                  <a:gd name="T56" fmla="*/ 124 w 124"/>
                  <a:gd name="T57" fmla="*/ 48 h 50"/>
                  <a:gd name="T58" fmla="*/ 121 w 124"/>
                  <a:gd name="T59" fmla="*/ 46 h 50"/>
                  <a:gd name="T60" fmla="*/ 121 w 124"/>
                  <a:gd name="T61" fmla="*/ 42 h 50"/>
                  <a:gd name="T62" fmla="*/ 116 w 124"/>
                  <a:gd name="T63" fmla="*/ 38 h 50"/>
                  <a:gd name="T64" fmla="*/ 114 w 124"/>
                  <a:gd name="T65" fmla="*/ 40 h 50"/>
                  <a:gd name="T66" fmla="*/ 113 w 124"/>
                  <a:gd name="T67" fmla="*/ 37 h 50"/>
                  <a:gd name="T68" fmla="*/ 110 w 124"/>
                  <a:gd name="T69" fmla="*/ 38 h 50"/>
                  <a:gd name="T70" fmla="*/ 118 w 124"/>
                  <a:gd name="T71" fmla="*/ 45 h 50"/>
                  <a:gd name="T72" fmla="*/ 114 w 124"/>
                  <a:gd name="T73" fmla="*/ 43 h 50"/>
                  <a:gd name="T74" fmla="*/ 107 w 124"/>
                  <a:gd name="T75" fmla="*/ 36 h 50"/>
                  <a:gd name="T76" fmla="*/ 107 w 124"/>
                  <a:gd name="T77" fmla="*/ 33 h 50"/>
                  <a:gd name="T78" fmla="*/ 99 w 124"/>
                  <a:gd name="T79" fmla="*/ 30 h 50"/>
                  <a:gd name="T80" fmla="*/ 92 w 124"/>
                  <a:gd name="T81" fmla="*/ 26 h 50"/>
                  <a:gd name="T82" fmla="*/ 89 w 124"/>
                  <a:gd name="T83" fmla="*/ 22 h 50"/>
                  <a:gd name="T84" fmla="*/ 88 w 124"/>
                  <a:gd name="T85" fmla="*/ 25 h 50"/>
                  <a:gd name="T86" fmla="*/ 90 w 124"/>
                  <a:gd name="T87" fmla="*/ 27 h 50"/>
                  <a:gd name="T88" fmla="*/ 82 w 124"/>
                  <a:gd name="T89" fmla="*/ 25 h 50"/>
                  <a:gd name="T90" fmla="*/ 74 w 124"/>
                  <a:gd name="T91" fmla="*/ 21 h 50"/>
                  <a:gd name="T92" fmla="*/ 70 w 124"/>
                  <a:gd name="T93" fmla="*/ 19 h 50"/>
                  <a:gd name="T94" fmla="*/ 64 w 124"/>
                  <a:gd name="T95" fmla="*/ 14 h 50"/>
                  <a:gd name="T96" fmla="*/ 63 w 124"/>
                  <a:gd name="T97" fmla="*/ 11 h 50"/>
                  <a:gd name="T98" fmla="*/ 57 w 124"/>
                  <a:gd name="T99" fmla="*/ 10 h 50"/>
                  <a:gd name="T100" fmla="*/ 46 w 124"/>
                  <a:gd name="T101" fmla="*/ 5 h 50"/>
                  <a:gd name="T102" fmla="*/ 36 w 124"/>
                  <a:gd name="T103" fmla="*/ 4 h 50"/>
                  <a:gd name="T104" fmla="*/ 26 w 124"/>
                  <a:gd name="T105" fmla="*/ 1 h 50"/>
                  <a:gd name="T106" fmla="*/ 18 w 124"/>
                  <a:gd name="T107" fmla="*/ 2 h 50"/>
                  <a:gd name="T108" fmla="*/ 3 w 124"/>
                  <a:gd name="T109" fmla="*/ 0 h 50"/>
                  <a:gd name="T110" fmla="*/ 1 w 124"/>
                  <a:gd name="T111" fmla="*/ 10 h 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50">
                    <a:moveTo>
                      <a:pt x="2" y="11"/>
                    </a:moveTo>
                    <a:lnTo>
                      <a:pt x="1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8" y="12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1" y="16"/>
                    </a:lnTo>
                    <a:lnTo>
                      <a:pt x="43" y="17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53" y="20"/>
                    </a:lnTo>
                    <a:lnTo>
                      <a:pt x="54" y="21"/>
                    </a:lnTo>
                    <a:lnTo>
                      <a:pt x="59" y="20"/>
                    </a:lnTo>
                    <a:lnTo>
                      <a:pt x="59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4" y="22"/>
                    </a:lnTo>
                    <a:lnTo>
                      <a:pt x="63" y="26"/>
                    </a:lnTo>
                    <a:lnTo>
                      <a:pt x="73" y="30"/>
                    </a:lnTo>
                    <a:lnTo>
                      <a:pt x="73" y="28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4" y="30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5" y="30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80" y="31"/>
                    </a:lnTo>
                    <a:lnTo>
                      <a:pt x="82" y="31"/>
                    </a:lnTo>
                    <a:lnTo>
                      <a:pt x="80" y="31"/>
                    </a:lnTo>
                    <a:lnTo>
                      <a:pt x="80" y="33"/>
                    </a:lnTo>
                    <a:lnTo>
                      <a:pt x="83" y="35"/>
                    </a:lnTo>
                    <a:lnTo>
                      <a:pt x="87" y="37"/>
                    </a:lnTo>
                    <a:lnTo>
                      <a:pt x="90" y="38"/>
                    </a:lnTo>
                    <a:lnTo>
                      <a:pt x="98" y="42"/>
                    </a:lnTo>
                    <a:lnTo>
                      <a:pt x="99" y="42"/>
                    </a:lnTo>
                    <a:lnTo>
                      <a:pt x="102" y="43"/>
                    </a:lnTo>
                    <a:lnTo>
                      <a:pt x="100" y="43"/>
                    </a:lnTo>
                    <a:lnTo>
                      <a:pt x="100" y="45"/>
                    </a:lnTo>
                    <a:lnTo>
                      <a:pt x="103" y="46"/>
                    </a:lnTo>
                    <a:lnTo>
                      <a:pt x="105" y="45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0" y="42"/>
                    </a:lnTo>
                    <a:lnTo>
                      <a:pt x="99" y="41"/>
                    </a:lnTo>
                    <a:lnTo>
                      <a:pt x="97" y="40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100" y="40"/>
                    </a:lnTo>
                    <a:lnTo>
                      <a:pt x="105" y="40"/>
                    </a:lnTo>
                    <a:lnTo>
                      <a:pt x="108" y="42"/>
                    </a:lnTo>
                    <a:lnTo>
                      <a:pt x="109" y="45"/>
                    </a:lnTo>
                    <a:lnTo>
                      <a:pt x="112" y="46"/>
                    </a:lnTo>
                    <a:lnTo>
                      <a:pt x="113" y="46"/>
                    </a:lnTo>
                    <a:lnTo>
                      <a:pt x="115" y="47"/>
                    </a:lnTo>
                    <a:lnTo>
                      <a:pt x="116" y="48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18" y="47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19" y="46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3" y="48"/>
                    </a:lnTo>
                    <a:lnTo>
                      <a:pt x="124" y="48"/>
                    </a:lnTo>
                    <a:lnTo>
                      <a:pt x="124" y="47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18" y="43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0" y="41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9" y="41"/>
                    </a:lnTo>
                    <a:lnTo>
                      <a:pt x="115" y="41"/>
                    </a:lnTo>
                    <a:lnTo>
                      <a:pt x="114" y="40"/>
                    </a:lnTo>
                    <a:lnTo>
                      <a:pt x="115" y="38"/>
                    </a:lnTo>
                    <a:lnTo>
                      <a:pt x="114" y="37"/>
                    </a:lnTo>
                    <a:lnTo>
                      <a:pt x="113" y="37"/>
                    </a:lnTo>
                    <a:lnTo>
                      <a:pt x="112" y="37"/>
                    </a:lnTo>
                    <a:lnTo>
                      <a:pt x="110" y="37"/>
                    </a:lnTo>
                    <a:lnTo>
                      <a:pt x="110" y="38"/>
                    </a:lnTo>
                    <a:lnTo>
                      <a:pt x="113" y="41"/>
                    </a:lnTo>
                    <a:lnTo>
                      <a:pt x="116" y="43"/>
                    </a:lnTo>
                    <a:lnTo>
                      <a:pt x="118" y="45"/>
                    </a:lnTo>
                    <a:lnTo>
                      <a:pt x="116" y="45"/>
                    </a:lnTo>
                    <a:lnTo>
                      <a:pt x="118" y="45"/>
                    </a:lnTo>
                    <a:lnTo>
                      <a:pt x="114" y="43"/>
                    </a:lnTo>
                    <a:lnTo>
                      <a:pt x="112" y="42"/>
                    </a:lnTo>
                    <a:lnTo>
                      <a:pt x="108" y="37"/>
                    </a:lnTo>
                    <a:lnTo>
                      <a:pt x="107" y="36"/>
                    </a:lnTo>
                    <a:lnTo>
                      <a:pt x="107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2"/>
                    </a:lnTo>
                    <a:lnTo>
                      <a:pt x="102" y="31"/>
                    </a:lnTo>
                    <a:lnTo>
                      <a:pt x="99" y="30"/>
                    </a:lnTo>
                    <a:lnTo>
                      <a:pt x="94" y="27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89" y="22"/>
                    </a:lnTo>
                    <a:lnTo>
                      <a:pt x="88" y="22"/>
                    </a:lnTo>
                    <a:lnTo>
                      <a:pt x="87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6"/>
                    </a:lnTo>
                    <a:lnTo>
                      <a:pt x="90" y="27"/>
                    </a:lnTo>
                    <a:lnTo>
                      <a:pt x="87" y="26"/>
                    </a:lnTo>
                    <a:lnTo>
                      <a:pt x="83" y="25"/>
                    </a:lnTo>
                    <a:lnTo>
                      <a:pt x="82" y="25"/>
                    </a:lnTo>
                    <a:lnTo>
                      <a:pt x="78" y="23"/>
                    </a:lnTo>
                    <a:lnTo>
                      <a:pt x="75" y="22"/>
                    </a:lnTo>
                    <a:lnTo>
                      <a:pt x="74" y="21"/>
                    </a:lnTo>
                    <a:lnTo>
                      <a:pt x="77" y="21"/>
                    </a:lnTo>
                    <a:lnTo>
                      <a:pt x="74" y="19"/>
                    </a:lnTo>
                    <a:lnTo>
                      <a:pt x="70" y="19"/>
                    </a:lnTo>
                    <a:lnTo>
                      <a:pt x="68" y="16"/>
                    </a:lnTo>
                    <a:lnTo>
                      <a:pt x="67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3" y="11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7" y="10"/>
                    </a:lnTo>
                    <a:lnTo>
                      <a:pt x="51" y="7"/>
                    </a:lnTo>
                    <a:lnTo>
                      <a:pt x="47" y="5"/>
                    </a:lnTo>
                    <a:lnTo>
                      <a:pt x="46" y="5"/>
                    </a:lnTo>
                    <a:lnTo>
                      <a:pt x="44" y="4"/>
                    </a:lnTo>
                    <a:lnTo>
                      <a:pt x="42" y="2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2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19" name="Freeform 1243"/>
              <p:cNvSpPr>
                <a:spLocks/>
              </p:cNvSpPr>
              <p:nvPr/>
            </p:nvSpPr>
            <p:spPr bwMode="auto">
              <a:xfrm>
                <a:off x="1948" y="120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0" name="Freeform 1244"/>
              <p:cNvSpPr>
                <a:spLocks/>
              </p:cNvSpPr>
              <p:nvPr/>
            </p:nvSpPr>
            <p:spPr bwMode="auto">
              <a:xfrm>
                <a:off x="1800" y="1130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1 w 7"/>
                  <a:gd name="T3" fmla="*/ 0 h 6"/>
                  <a:gd name="T4" fmla="*/ 0 w 7"/>
                  <a:gd name="T5" fmla="*/ 0 h 6"/>
                  <a:gd name="T6" fmla="*/ 0 w 7"/>
                  <a:gd name="T7" fmla="*/ 1 h 6"/>
                  <a:gd name="T8" fmla="*/ 4 w 7"/>
                  <a:gd name="T9" fmla="*/ 3 h 6"/>
                  <a:gd name="T10" fmla="*/ 7 w 7"/>
                  <a:gd name="T11" fmla="*/ 6 h 6"/>
                  <a:gd name="T12" fmla="*/ 6 w 7"/>
                  <a:gd name="T13" fmla="*/ 3 h 6"/>
                  <a:gd name="T14" fmla="*/ 5 w 7"/>
                  <a:gd name="T15" fmla="*/ 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6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1" name="Freeform 1245"/>
              <p:cNvSpPr>
                <a:spLocks/>
              </p:cNvSpPr>
              <p:nvPr/>
            </p:nvSpPr>
            <p:spPr bwMode="auto">
              <a:xfrm>
                <a:off x="1913" y="11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2" name="Freeform 1246"/>
              <p:cNvSpPr>
                <a:spLocks/>
              </p:cNvSpPr>
              <p:nvPr/>
            </p:nvSpPr>
            <p:spPr bwMode="auto">
              <a:xfrm>
                <a:off x="1786" y="113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2 h 2"/>
                  <a:gd name="T6" fmla="*/ 1 w 4"/>
                  <a:gd name="T7" fmla="*/ 0 h 2"/>
                  <a:gd name="T8" fmla="*/ 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3" name="Freeform 1247"/>
              <p:cNvSpPr>
                <a:spLocks/>
              </p:cNvSpPr>
              <p:nvPr/>
            </p:nvSpPr>
            <p:spPr bwMode="auto">
              <a:xfrm>
                <a:off x="1780" y="11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4" name="Freeform 1248"/>
              <p:cNvSpPr>
                <a:spLocks/>
              </p:cNvSpPr>
              <p:nvPr/>
            </p:nvSpPr>
            <p:spPr bwMode="auto">
              <a:xfrm>
                <a:off x="1784" y="1137"/>
                <a:ext cx="8" cy="5"/>
              </a:xfrm>
              <a:custGeom>
                <a:avLst/>
                <a:gdLst>
                  <a:gd name="T0" fmla="*/ 8 w 8"/>
                  <a:gd name="T1" fmla="*/ 4 h 5"/>
                  <a:gd name="T2" fmla="*/ 6 w 8"/>
                  <a:gd name="T3" fmla="*/ 2 h 5"/>
                  <a:gd name="T4" fmla="*/ 5 w 8"/>
                  <a:gd name="T5" fmla="*/ 1 h 5"/>
                  <a:gd name="T6" fmla="*/ 3 w 8"/>
                  <a:gd name="T7" fmla="*/ 1 h 5"/>
                  <a:gd name="T8" fmla="*/ 2 w 8"/>
                  <a:gd name="T9" fmla="*/ 0 h 5"/>
                  <a:gd name="T10" fmla="*/ 0 w 8"/>
                  <a:gd name="T11" fmla="*/ 0 h 5"/>
                  <a:gd name="T12" fmla="*/ 0 w 8"/>
                  <a:gd name="T13" fmla="*/ 2 h 5"/>
                  <a:gd name="T14" fmla="*/ 1 w 8"/>
                  <a:gd name="T15" fmla="*/ 2 h 5"/>
                  <a:gd name="T16" fmla="*/ 1 w 8"/>
                  <a:gd name="T17" fmla="*/ 1 h 5"/>
                  <a:gd name="T18" fmla="*/ 2 w 8"/>
                  <a:gd name="T19" fmla="*/ 1 h 5"/>
                  <a:gd name="T20" fmla="*/ 5 w 8"/>
                  <a:gd name="T21" fmla="*/ 2 h 5"/>
                  <a:gd name="T22" fmla="*/ 5 w 8"/>
                  <a:gd name="T23" fmla="*/ 4 h 5"/>
                  <a:gd name="T24" fmla="*/ 6 w 8"/>
                  <a:gd name="T25" fmla="*/ 5 h 5"/>
                  <a:gd name="T26" fmla="*/ 7 w 8"/>
                  <a:gd name="T27" fmla="*/ 5 h 5"/>
                  <a:gd name="T28" fmla="*/ 7 w 8"/>
                  <a:gd name="T29" fmla="*/ 4 h 5"/>
                  <a:gd name="T30" fmla="*/ 8 w 8"/>
                  <a:gd name="T31" fmla="*/ 4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lnTo>
                      <a:pt x="6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5" name="Freeform 1249"/>
              <p:cNvSpPr>
                <a:spLocks/>
              </p:cNvSpPr>
              <p:nvPr/>
            </p:nvSpPr>
            <p:spPr bwMode="auto">
              <a:xfrm>
                <a:off x="1780" y="11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6" name="Freeform 1250"/>
              <p:cNvSpPr>
                <a:spLocks/>
              </p:cNvSpPr>
              <p:nvPr/>
            </p:nvSpPr>
            <p:spPr bwMode="auto">
              <a:xfrm>
                <a:off x="1789" y="114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7" name="Freeform 1251"/>
              <p:cNvSpPr>
                <a:spLocks/>
              </p:cNvSpPr>
              <p:nvPr/>
            </p:nvSpPr>
            <p:spPr bwMode="auto">
              <a:xfrm>
                <a:off x="1784" y="11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8" name="Freeform 1252"/>
              <p:cNvSpPr>
                <a:spLocks/>
              </p:cNvSpPr>
              <p:nvPr/>
            </p:nvSpPr>
            <p:spPr bwMode="auto">
              <a:xfrm>
                <a:off x="1741" y="1127"/>
                <a:ext cx="84" cy="36"/>
              </a:xfrm>
              <a:custGeom>
                <a:avLst/>
                <a:gdLst>
                  <a:gd name="T0" fmla="*/ 75 w 84"/>
                  <a:gd name="T1" fmla="*/ 22 h 36"/>
                  <a:gd name="T2" fmla="*/ 66 w 84"/>
                  <a:gd name="T3" fmla="*/ 15 h 36"/>
                  <a:gd name="T4" fmla="*/ 59 w 84"/>
                  <a:gd name="T5" fmla="*/ 7 h 36"/>
                  <a:gd name="T6" fmla="*/ 53 w 84"/>
                  <a:gd name="T7" fmla="*/ 6 h 36"/>
                  <a:gd name="T8" fmla="*/ 48 w 84"/>
                  <a:gd name="T9" fmla="*/ 3 h 36"/>
                  <a:gd name="T10" fmla="*/ 41 w 84"/>
                  <a:gd name="T11" fmla="*/ 0 h 36"/>
                  <a:gd name="T12" fmla="*/ 29 w 84"/>
                  <a:gd name="T13" fmla="*/ 1 h 36"/>
                  <a:gd name="T14" fmla="*/ 23 w 84"/>
                  <a:gd name="T15" fmla="*/ 4 h 36"/>
                  <a:gd name="T16" fmla="*/ 19 w 84"/>
                  <a:gd name="T17" fmla="*/ 6 h 36"/>
                  <a:gd name="T18" fmla="*/ 10 w 84"/>
                  <a:gd name="T19" fmla="*/ 10 h 36"/>
                  <a:gd name="T20" fmla="*/ 9 w 84"/>
                  <a:gd name="T21" fmla="*/ 14 h 36"/>
                  <a:gd name="T22" fmla="*/ 7 w 84"/>
                  <a:gd name="T23" fmla="*/ 12 h 36"/>
                  <a:gd name="T24" fmla="*/ 2 w 84"/>
                  <a:gd name="T25" fmla="*/ 16 h 36"/>
                  <a:gd name="T26" fmla="*/ 3 w 84"/>
                  <a:gd name="T27" fmla="*/ 17 h 36"/>
                  <a:gd name="T28" fmla="*/ 4 w 84"/>
                  <a:gd name="T29" fmla="*/ 21 h 36"/>
                  <a:gd name="T30" fmla="*/ 0 w 84"/>
                  <a:gd name="T31" fmla="*/ 31 h 36"/>
                  <a:gd name="T32" fmla="*/ 5 w 84"/>
                  <a:gd name="T33" fmla="*/ 27 h 36"/>
                  <a:gd name="T34" fmla="*/ 5 w 84"/>
                  <a:gd name="T35" fmla="*/ 26 h 36"/>
                  <a:gd name="T36" fmla="*/ 2 w 84"/>
                  <a:gd name="T37" fmla="*/ 29 h 36"/>
                  <a:gd name="T38" fmla="*/ 8 w 84"/>
                  <a:gd name="T39" fmla="*/ 24 h 36"/>
                  <a:gd name="T40" fmla="*/ 12 w 84"/>
                  <a:gd name="T41" fmla="*/ 21 h 36"/>
                  <a:gd name="T42" fmla="*/ 20 w 84"/>
                  <a:gd name="T43" fmla="*/ 19 h 36"/>
                  <a:gd name="T44" fmla="*/ 28 w 84"/>
                  <a:gd name="T45" fmla="*/ 14 h 36"/>
                  <a:gd name="T46" fmla="*/ 33 w 84"/>
                  <a:gd name="T47" fmla="*/ 14 h 36"/>
                  <a:gd name="T48" fmla="*/ 36 w 84"/>
                  <a:gd name="T49" fmla="*/ 12 h 36"/>
                  <a:gd name="T50" fmla="*/ 39 w 84"/>
                  <a:gd name="T51" fmla="*/ 15 h 36"/>
                  <a:gd name="T52" fmla="*/ 41 w 84"/>
                  <a:gd name="T53" fmla="*/ 15 h 36"/>
                  <a:gd name="T54" fmla="*/ 43 w 84"/>
                  <a:gd name="T55" fmla="*/ 16 h 36"/>
                  <a:gd name="T56" fmla="*/ 43 w 84"/>
                  <a:gd name="T57" fmla="*/ 19 h 36"/>
                  <a:gd name="T58" fmla="*/ 46 w 84"/>
                  <a:gd name="T59" fmla="*/ 19 h 36"/>
                  <a:gd name="T60" fmla="*/ 51 w 84"/>
                  <a:gd name="T61" fmla="*/ 24 h 36"/>
                  <a:gd name="T62" fmla="*/ 58 w 84"/>
                  <a:gd name="T63" fmla="*/ 29 h 36"/>
                  <a:gd name="T64" fmla="*/ 65 w 84"/>
                  <a:gd name="T65" fmla="*/ 32 h 36"/>
                  <a:gd name="T66" fmla="*/ 75 w 84"/>
                  <a:gd name="T67" fmla="*/ 36 h 36"/>
                  <a:gd name="T68" fmla="*/ 84 w 84"/>
                  <a:gd name="T69" fmla="*/ 35 h 36"/>
                  <a:gd name="T70" fmla="*/ 81 w 84"/>
                  <a:gd name="T71" fmla="*/ 27 h 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36">
                    <a:moveTo>
                      <a:pt x="81" y="27"/>
                    </a:moveTo>
                    <a:lnTo>
                      <a:pt x="75" y="22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59" y="7"/>
                    </a:lnTo>
                    <a:lnTo>
                      <a:pt x="55" y="6"/>
                    </a:lnTo>
                    <a:lnTo>
                      <a:pt x="53" y="6"/>
                    </a:lnTo>
                    <a:lnTo>
                      <a:pt x="51" y="4"/>
                    </a:lnTo>
                    <a:lnTo>
                      <a:pt x="48" y="3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2" y="29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20" y="19"/>
                    </a:lnTo>
                    <a:lnTo>
                      <a:pt x="24" y="15"/>
                    </a:lnTo>
                    <a:lnTo>
                      <a:pt x="28" y="14"/>
                    </a:lnTo>
                    <a:lnTo>
                      <a:pt x="30" y="15"/>
                    </a:lnTo>
                    <a:lnTo>
                      <a:pt x="33" y="14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1" y="17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5" y="25"/>
                    </a:lnTo>
                    <a:lnTo>
                      <a:pt x="58" y="29"/>
                    </a:lnTo>
                    <a:lnTo>
                      <a:pt x="61" y="31"/>
                    </a:lnTo>
                    <a:lnTo>
                      <a:pt x="65" y="32"/>
                    </a:lnTo>
                    <a:lnTo>
                      <a:pt x="70" y="35"/>
                    </a:lnTo>
                    <a:lnTo>
                      <a:pt x="75" y="36"/>
                    </a:lnTo>
                    <a:lnTo>
                      <a:pt x="80" y="36"/>
                    </a:lnTo>
                    <a:lnTo>
                      <a:pt x="84" y="35"/>
                    </a:lnTo>
                    <a:lnTo>
                      <a:pt x="84" y="31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29" name="Freeform 1253"/>
              <p:cNvSpPr>
                <a:spLocks/>
              </p:cNvSpPr>
              <p:nvPr/>
            </p:nvSpPr>
            <p:spPr bwMode="auto">
              <a:xfrm>
                <a:off x="1886" y="1190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2 h 2"/>
                  <a:gd name="T4" fmla="*/ 5 w 5"/>
                  <a:gd name="T5" fmla="*/ 2 h 2"/>
                  <a:gd name="T6" fmla="*/ 0 w 5"/>
                  <a:gd name="T7" fmla="*/ 2 h 2"/>
                  <a:gd name="T8" fmla="*/ 1 w 5"/>
                  <a:gd name="T9" fmla="*/ 0 h 2"/>
                  <a:gd name="T10" fmla="*/ 5 w 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0" name="Freeform 1254"/>
              <p:cNvSpPr>
                <a:spLocks/>
              </p:cNvSpPr>
              <p:nvPr/>
            </p:nvSpPr>
            <p:spPr bwMode="auto">
              <a:xfrm>
                <a:off x="1879" y="119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1" name="Freeform 1255"/>
              <p:cNvSpPr>
                <a:spLocks/>
              </p:cNvSpPr>
              <p:nvPr/>
            </p:nvSpPr>
            <p:spPr bwMode="auto">
              <a:xfrm>
                <a:off x="1882" y="120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2" name="Freeform 1256"/>
              <p:cNvSpPr>
                <a:spLocks/>
              </p:cNvSpPr>
              <p:nvPr/>
            </p:nvSpPr>
            <p:spPr bwMode="auto">
              <a:xfrm>
                <a:off x="1796" y="1179"/>
                <a:ext cx="132" cy="41"/>
              </a:xfrm>
              <a:custGeom>
                <a:avLst/>
                <a:gdLst>
                  <a:gd name="T0" fmla="*/ 3 w 132"/>
                  <a:gd name="T1" fmla="*/ 13 h 41"/>
                  <a:gd name="T2" fmla="*/ 9 w 132"/>
                  <a:gd name="T3" fmla="*/ 11 h 41"/>
                  <a:gd name="T4" fmla="*/ 13 w 132"/>
                  <a:gd name="T5" fmla="*/ 13 h 41"/>
                  <a:gd name="T6" fmla="*/ 15 w 132"/>
                  <a:gd name="T7" fmla="*/ 10 h 41"/>
                  <a:gd name="T8" fmla="*/ 24 w 132"/>
                  <a:gd name="T9" fmla="*/ 10 h 41"/>
                  <a:gd name="T10" fmla="*/ 26 w 132"/>
                  <a:gd name="T11" fmla="*/ 13 h 41"/>
                  <a:gd name="T12" fmla="*/ 41 w 132"/>
                  <a:gd name="T13" fmla="*/ 14 h 41"/>
                  <a:gd name="T14" fmla="*/ 52 w 132"/>
                  <a:gd name="T15" fmla="*/ 15 h 41"/>
                  <a:gd name="T16" fmla="*/ 60 w 132"/>
                  <a:gd name="T17" fmla="*/ 15 h 41"/>
                  <a:gd name="T18" fmla="*/ 62 w 132"/>
                  <a:gd name="T19" fmla="*/ 15 h 41"/>
                  <a:gd name="T20" fmla="*/ 60 w 132"/>
                  <a:gd name="T21" fmla="*/ 16 h 41"/>
                  <a:gd name="T22" fmla="*/ 80 w 132"/>
                  <a:gd name="T23" fmla="*/ 20 h 41"/>
                  <a:gd name="T24" fmla="*/ 81 w 132"/>
                  <a:gd name="T25" fmla="*/ 20 h 41"/>
                  <a:gd name="T26" fmla="*/ 82 w 132"/>
                  <a:gd name="T27" fmla="*/ 20 h 41"/>
                  <a:gd name="T28" fmla="*/ 87 w 132"/>
                  <a:gd name="T29" fmla="*/ 21 h 41"/>
                  <a:gd name="T30" fmla="*/ 87 w 132"/>
                  <a:gd name="T31" fmla="*/ 21 h 41"/>
                  <a:gd name="T32" fmla="*/ 95 w 132"/>
                  <a:gd name="T33" fmla="*/ 26 h 41"/>
                  <a:gd name="T34" fmla="*/ 107 w 132"/>
                  <a:gd name="T35" fmla="*/ 33 h 41"/>
                  <a:gd name="T36" fmla="*/ 109 w 132"/>
                  <a:gd name="T37" fmla="*/ 36 h 41"/>
                  <a:gd name="T38" fmla="*/ 114 w 132"/>
                  <a:gd name="T39" fmla="*/ 34 h 41"/>
                  <a:gd name="T40" fmla="*/ 105 w 132"/>
                  <a:gd name="T41" fmla="*/ 30 h 41"/>
                  <a:gd name="T42" fmla="*/ 103 w 132"/>
                  <a:gd name="T43" fmla="*/ 28 h 41"/>
                  <a:gd name="T44" fmla="*/ 113 w 132"/>
                  <a:gd name="T45" fmla="*/ 30 h 41"/>
                  <a:gd name="T46" fmla="*/ 119 w 132"/>
                  <a:gd name="T47" fmla="*/ 36 h 41"/>
                  <a:gd name="T48" fmla="*/ 124 w 132"/>
                  <a:gd name="T49" fmla="*/ 40 h 41"/>
                  <a:gd name="T50" fmla="*/ 126 w 132"/>
                  <a:gd name="T51" fmla="*/ 39 h 41"/>
                  <a:gd name="T52" fmla="*/ 124 w 132"/>
                  <a:gd name="T53" fmla="*/ 38 h 41"/>
                  <a:gd name="T54" fmla="*/ 128 w 132"/>
                  <a:gd name="T55" fmla="*/ 38 h 41"/>
                  <a:gd name="T56" fmla="*/ 132 w 132"/>
                  <a:gd name="T57" fmla="*/ 40 h 41"/>
                  <a:gd name="T58" fmla="*/ 126 w 132"/>
                  <a:gd name="T59" fmla="*/ 35 h 41"/>
                  <a:gd name="T60" fmla="*/ 128 w 132"/>
                  <a:gd name="T61" fmla="*/ 33 h 41"/>
                  <a:gd name="T62" fmla="*/ 126 w 132"/>
                  <a:gd name="T63" fmla="*/ 30 h 41"/>
                  <a:gd name="T64" fmla="*/ 123 w 132"/>
                  <a:gd name="T65" fmla="*/ 31 h 41"/>
                  <a:gd name="T66" fmla="*/ 121 w 132"/>
                  <a:gd name="T67" fmla="*/ 28 h 41"/>
                  <a:gd name="T68" fmla="*/ 118 w 132"/>
                  <a:gd name="T69" fmla="*/ 29 h 41"/>
                  <a:gd name="T70" fmla="*/ 124 w 132"/>
                  <a:gd name="T71" fmla="*/ 35 h 41"/>
                  <a:gd name="T72" fmla="*/ 126 w 132"/>
                  <a:gd name="T73" fmla="*/ 36 h 41"/>
                  <a:gd name="T74" fmla="*/ 114 w 132"/>
                  <a:gd name="T75" fmla="*/ 29 h 41"/>
                  <a:gd name="T76" fmla="*/ 116 w 132"/>
                  <a:gd name="T77" fmla="*/ 25 h 41"/>
                  <a:gd name="T78" fmla="*/ 109 w 132"/>
                  <a:gd name="T79" fmla="*/ 21 h 41"/>
                  <a:gd name="T80" fmla="*/ 101 w 132"/>
                  <a:gd name="T81" fmla="*/ 19 h 41"/>
                  <a:gd name="T82" fmla="*/ 100 w 132"/>
                  <a:gd name="T83" fmla="*/ 14 h 41"/>
                  <a:gd name="T84" fmla="*/ 93 w 132"/>
                  <a:gd name="T85" fmla="*/ 13 h 41"/>
                  <a:gd name="T86" fmla="*/ 98 w 132"/>
                  <a:gd name="T87" fmla="*/ 16 h 41"/>
                  <a:gd name="T88" fmla="*/ 90 w 132"/>
                  <a:gd name="T89" fmla="*/ 15 h 41"/>
                  <a:gd name="T90" fmla="*/ 82 w 132"/>
                  <a:gd name="T91" fmla="*/ 14 h 41"/>
                  <a:gd name="T92" fmla="*/ 83 w 132"/>
                  <a:gd name="T93" fmla="*/ 11 h 41"/>
                  <a:gd name="T94" fmla="*/ 73 w 132"/>
                  <a:gd name="T95" fmla="*/ 8 h 41"/>
                  <a:gd name="T96" fmla="*/ 70 w 132"/>
                  <a:gd name="T97" fmla="*/ 5 h 41"/>
                  <a:gd name="T98" fmla="*/ 65 w 132"/>
                  <a:gd name="T99" fmla="*/ 4 h 41"/>
                  <a:gd name="T100" fmla="*/ 52 w 132"/>
                  <a:gd name="T101" fmla="*/ 3 h 41"/>
                  <a:gd name="T102" fmla="*/ 47 w 132"/>
                  <a:gd name="T103" fmla="*/ 1 h 41"/>
                  <a:gd name="T104" fmla="*/ 37 w 132"/>
                  <a:gd name="T105" fmla="*/ 1 h 41"/>
                  <a:gd name="T106" fmla="*/ 26 w 132"/>
                  <a:gd name="T107" fmla="*/ 0 h 41"/>
                  <a:gd name="T108" fmla="*/ 19 w 132"/>
                  <a:gd name="T109" fmla="*/ 3 h 41"/>
                  <a:gd name="T110" fmla="*/ 4 w 132"/>
                  <a:gd name="T111" fmla="*/ 3 h 41"/>
                  <a:gd name="T112" fmla="*/ 1 w 132"/>
                  <a:gd name="T113" fmla="*/ 14 h 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2" h="41">
                    <a:moveTo>
                      <a:pt x="4" y="15"/>
                    </a:moveTo>
                    <a:lnTo>
                      <a:pt x="3" y="14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2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30" y="11"/>
                    </a:lnTo>
                    <a:lnTo>
                      <a:pt x="35" y="13"/>
                    </a:lnTo>
                    <a:lnTo>
                      <a:pt x="41" y="14"/>
                    </a:lnTo>
                    <a:lnTo>
                      <a:pt x="45" y="13"/>
                    </a:lnTo>
                    <a:lnTo>
                      <a:pt x="49" y="14"/>
                    </a:lnTo>
                    <a:lnTo>
                      <a:pt x="52" y="15"/>
                    </a:lnTo>
                    <a:lnTo>
                      <a:pt x="55" y="14"/>
                    </a:lnTo>
                    <a:lnTo>
                      <a:pt x="57" y="15"/>
                    </a:lnTo>
                    <a:lnTo>
                      <a:pt x="60" y="15"/>
                    </a:lnTo>
                    <a:lnTo>
                      <a:pt x="65" y="14"/>
                    </a:lnTo>
                    <a:lnTo>
                      <a:pt x="65" y="15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70" y="18"/>
                    </a:lnTo>
                    <a:lnTo>
                      <a:pt x="80" y="21"/>
                    </a:lnTo>
                    <a:lnTo>
                      <a:pt x="80" y="20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3" y="20"/>
                    </a:lnTo>
                    <a:lnTo>
                      <a:pt x="82" y="20"/>
                    </a:lnTo>
                    <a:lnTo>
                      <a:pt x="83" y="19"/>
                    </a:lnTo>
                    <a:lnTo>
                      <a:pt x="85" y="20"/>
                    </a:lnTo>
                    <a:lnTo>
                      <a:pt x="87" y="21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7" y="21"/>
                    </a:lnTo>
                    <a:lnTo>
                      <a:pt x="88" y="24"/>
                    </a:lnTo>
                    <a:lnTo>
                      <a:pt x="91" y="26"/>
                    </a:lnTo>
                    <a:lnTo>
                      <a:pt x="95" y="26"/>
                    </a:lnTo>
                    <a:lnTo>
                      <a:pt x="98" y="29"/>
                    </a:lnTo>
                    <a:lnTo>
                      <a:pt x="106" y="33"/>
                    </a:lnTo>
                    <a:lnTo>
                      <a:pt x="107" y="33"/>
                    </a:lnTo>
                    <a:lnTo>
                      <a:pt x="108" y="34"/>
                    </a:lnTo>
                    <a:lnTo>
                      <a:pt x="108" y="35"/>
                    </a:lnTo>
                    <a:lnTo>
                      <a:pt x="109" y="36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4" y="34"/>
                    </a:lnTo>
                    <a:lnTo>
                      <a:pt x="108" y="33"/>
                    </a:lnTo>
                    <a:lnTo>
                      <a:pt x="107" y="31"/>
                    </a:lnTo>
                    <a:lnTo>
                      <a:pt x="105" y="30"/>
                    </a:lnTo>
                    <a:lnTo>
                      <a:pt x="102" y="29"/>
                    </a:lnTo>
                    <a:lnTo>
                      <a:pt x="102" y="28"/>
                    </a:lnTo>
                    <a:lnTo>
                      <a:pt x="103" y="28"/>
                    </a:lnTo>
                    <a:lnTo>
                      <a:pt x="106" y="29"/>
                    </a:lnTo>
                    <a:lnTo>
                      <a:pt x="107" y="30"/>
                    </a:lnTo>
                    <a:lnTo>
                      <a:pt x="113" y="30"/>
                    </a:lnTo>
                    <a:lnTo>
                      <a:pt x="116" y="33"/>
                    </a:lnTo>
                    <a:lnTo>
                      <a:pt x="117" y="35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23" y="39"/>
                    </a:lnTo>
                    <a:lnTo>
                      <a:pt x="124" y="40"/>
                    </a:lnTo>
                    <a:lnTo>
                      <a:pt x="127" y="41"/>
                    </a:lnTo>
                    <a:lnTo>
                      <a:pt x="127" y="40"/>
                    </a:lnTo>
                    <a:lnTo>
                      <a:pt x="126" y="39"/>
                    </a:lnTo>
                    <a:lnTo>
                      <a:pt x="122" y="36"/>
                    </a:lnTo>
                    <a:lnTo>
                      <a:pt x="124" y="36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9"/>
                    </a:lnTo>
                    <a:lnTo>
                      <a:pt x="131" y="40"/>
                    </a:lnTo>
                    <a:lnTo>
                      <a:pt x="132" y="40"/>
                    </a:lnTo>
                    <a:lnTo>
                      <a:pt x="131" y="38"/>
                    </a:lnTo>
                    <a:lnTo>
                      <a:pt x="129" y="39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8" y="33"/>
                    </a:lnTo>
                    <a:lnTo>
                      <a:pt x="126" y="30"/>
                    </a:lnTo>
                    <a:lnTo>
                      <a:pt x="124" y="30"/>
                    </a:lnTo>
                    <a:lnTo>
                      <a:pt x="126" y="30"/>
                    </a:lnTo>
                    <a:lnTo>
                      <a:pt x="127" y="33"/>
                    </a:lnTo>
                    <a:lnTo>
                      <a:pt x="124" y="33"/>
                    </a:lnTo>
                    <a:lnTo>
                      <a:pt x="123" y="31"/>
                    </a:lnTo>
                    <a:lnTo>
                      <a:pt x="123" y="30"/>
                    </a:lnTo>
                    <a:lnTo>
                      <a:pt x="122" y="29"/>
                    </a:lnTo>
                    <a:lnTo>
                      <a:pt x="121" y="28"/>
                    </a:lnTo>
                    <a:lnTo>
                      <a:pt x="119" y="28"/>
                    </a:lnTo>
                    <a:lnTo>
                      <a:pt x="119" y="29"/>
                    </a:lnTo>
                    <a:lnTo>
                      <a:pt x="118" y="29"/>
                    </a:lnTo>
                    <a:lnTo>
                      <a:pt x="119" y="30"/>
                    </a:lnTo>
                    <a:lnTo>
                      <a:pt x="121" y="31"/>
                    </a:lnTo>
                    <a:lnTo>
                      <a:pt x="124" y="35"/>
                    </a:lnTo>
                    <a:lnTo>
                      <a:pt x="126" y="36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2" y="35"/>
                    </a:lnTo>
                    <a:lnTo>
                      <a:pt x="119" y="33"/>
                    </a:lnTo>
                    <a:lnTo>
                      <a:pt x="114" y="29"/>
                    </a:lnTo>
                    <a:lnTo>
                      <a:pt x="114" y="26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4" y="24"/>
                    </a:lnTo>
                    <a:lnTo>
                      <a:pt x="113" y="23"/>
                    </a:lnTo>
                    <a:lnTo>
                      <a:pt x="109" y="21"/>
                    </a:lnTo>
                    <a:lnTo>
                      <a:pt x="107" y="20"/>
                    </a:lnTo>
                    <a:lnTo>
                      <a:pt x="102" y="18"/>
                    </a:lnTo>
                    <a:lnTo>
                      <a:pt x="101" y="19"/>
                    </a:lnTo>
                    <a:lnTo>
                      <a:pt x="100" y="16"/>
                    </a:lnTo>
                    <a:lnTo>
                      <a:pt x="100" y="15"/>
                    </a:lnTo>
                    <a:lnTo>
                      <a:pt x="100" y="14"/>
                    </a:lnTo>
                    <a:lnTo>
                      <a:pt x="96" y="13"/>
                    </a:lnTo>
                    <a:lnTo>
                      <a:pt x="95" y="13"/>
                    </a:lnTo>
                    <a:lnTo>
                      <a:pt x="93" y="13"/>
                    </a:lnTo>
                    <a:lnTo>
                      <a:pt x="96" y="14"/>
                    </a:lnTo>
                    <a:lnTo>
                      <a:pt x="97" y="15"/>
                    </a:lnTo>
                    <a:lnTo>
                      <a:pt x="98" y="16"/>
                    </a:lnTo>
                    <a:lnTo>
                      <a:pt x="98" y="18"/>
                    </a:lnTo>
                    <a:lnTo>
                      <a:pt x="93" y="16"/>
                    </a:lnTo>
                    <a:lnTo>
                      <a:pt x="90" y="15"/>
                    </a:lnTo>
                    <a:lnTo>
                      <a:pt x="88" y="15"/>
                    </a:lnTo>
                    <a:lnTo>
                      <a:pt x="85" y="15"/>
                    </a:lnTo>
                    <a:lnTo>
                      <a:pt x="82" y="14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0" y="10"/>
                    </a:lnTo>
                    <a:lnTo>
                      <a:pt x="76" y="9"/>
                    </a:lnTo>
                    <a:lnTo>
                      <a:pt x="73" y="8"/>
                    </a:lnTo>
                    <a:lnTo>
                      <a:pt x="71" y="6"/>
                    </a:lnTo>
                    <a:lnTo>
                      <a:pt x="68" y="6"/>
                    </a:lnTo>
                    <a:lnTo>
                      <a:pt x="70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3" name="Freeform 1257"/>
              <p:cNvSpPr>
                <a:spLocks/>
              </p:cNvSpPr>
              <p:nvPr/>
            </p:nvSpPr>
            <p:spPr bwMode="auto">
              <a:xfrm>
                <a:off x="1917" y="122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4" name="Freeform 1258"/>
              <p:cNvSpPr>
                <a:spLocks/>
              </p:cNvSpPr>
              <p:nvPr/>
            </p:nvSpPr>
            <p:spPr bwMode="auto">
              <a:xfrm>
                <a:off x="1746" y="1182"/>
                <a:ext cx="9" cy="3"/>
              </a:xfrm>
              <a:custGeom>
                <a:avLst/>
                <a:gdLst>
                  <a:gd name="T0" fmla="*/ 4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0 w 9"/>
                  <a:gd name="T7" fmla="*/ 3 h 3"/>
                  <a:gd name="T8" fmla="*/ 5 w 9"/>
                  <a:gd name="T9" fmla="*/ 2 h 3"/>
                  <a:gd name="T10" fmla="*/ 9 w 9"/>
                  <a:gd name="T11" fmla="*/ 1 h 3"/>
                  <a:gd name="T12" fmla="*/ 8 w 9"/>
                  <a:gd name="T13" fmla="*/ 1 h 3"/>
                  <a:gd name="T14" fmla="*/ 7 w 9"/>
                  <a:gd name="T15" fmla="*/ 1 h 3"/>
                  <a:gd name="T16" fmla="*/ 4 w 9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5" name="Freeform 1259"/>
              <p:cNvSpPr>
                <a:spLocks/>
              </p:cNvSpPr>
              <p:nvPr/>
            </p:nvSpPr>
            <p:spPr bwMode="auto">
              <a:xfrm>
                <a:off x="1879" y="1187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3 w 4"/>
                  <a:gd name="T9" fmla="*/ 1 h 2"/>
                  <a:gd name="T10" fmla="*/ 4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6" name="Freeform 1260"/>
              <p:cNvSpPr>
                <a:spLocks/>
              </p:cNvSpPr>
              <p:nvPr/>
            </p:nvSpPr>
            <p:spPr bwMode="auto">
              <a:xfrm>
                <a:off x="1739" y="119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  <a:gd name="T8" fmla="*/ 1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7" name="Freeform 1261"/>
              <p:cNvSpPr>
                <a:spLocks/>
              </p:cNvSpPr>
              <p:nvPr/>
            </p:nvSpPr>
            <p:spPr bwMode="auto">
              <a:xfrm>
                <a:off x="1731" y="11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8" name="Freeform 1262"/>
              <p:cNvSpPr>
                <a:spLocks/>
              </p:cNvSpPr>
              <p:nvPr/>
            </p:nvSpPr>
            <p:spPr bwMode="auto">
              <a:xfrm>
                <a:off x="1736" y="1198"/>
                <a:ext cx="13" cy="5"/>
              </a:xfrm>
              <a:custGeom>
                <a:avLst/>
                <a:gdLst>
                  <a:gd name="T0" fmla="*/ 13 w 13"/>
                  <a:gd name="T1" fmla="*/ 0 h 5"/>
                  <a:gd name="T2" fmla="*/ 9 w 13"/>
                  <a:gd name="T3" fmla="*/ 0 h 5"/>
                  <a:gd name="T4" fmla="*/ 8 w 13"/>
                  <a:gd name="T5" fmla="*/ 0 h 5"/>
                  <a:gd name="T6" fmla="*/ 7 w 13"/>
                  <a:gd name="T7" fmla="*/ 1 h 5"/>
                  <a:gd name="T8" fmla="*/ 4 w 13"/>
                  <a:gd name="T9" fmla="*/ 0 h 5"/>
                  <a:gd name="T10" fmla="*/ 2 w 13"/>
                  <a:gd name="T11" fmla="*/ 1 h 5"/>
                  <a:gd name="T12" fmla="*/ 0 w 13"/>
                  <a:gd name="T13" fmla="*/ 2 h 5"/>
                  <a:gd name="T14" fmla="*/ 2 w 13"/>
                  <a:gd name="T15" fmla="*/ 5 h 5"/>
                  <a:gd name="T16" fmla="*/ 3 w 13"/>
                  <a:gd name="T17" fmla="*/ 4 h 5"/>
                  <a:gd name="T18" fmla="*/ 3 w 13"/>
                  <a:gd name="T19" fmla="*/ 2 h 5"/>
                  <a:gd name="T20" fmla="*/ 4 w 13"/>
                  <a:gd name="T21" fmla="*/ 2 h 5"/>
                  <a:gd name="T22" fmla="*/ 5 w 13"/>
                  <a:gd name="T23" fmla="*/ 1 h 5"/>
                  <a:gd name="T24" fmla="*/ 8 w 13"/>
                  <a:gd name="T25" fmla="*/ 1 h 5"/>
                  <a:gd name="T26" fmla="*/ 10 w 13"/>
                  <a:gd name="T27" fmla="*/ 2 h 5"/>
                  <a:gd name="T28" fmla="*/ 12 w 13"/>
                  <a:gd name="T29" fmla="*/ 1 h 5"/>
                  <a:gd name="T30" fmla="*/ 12 w 13"/>
                  <a:gd name="T31" fmla="*/ 0 h 5"/>
                  <a:gd name="T32" fmla="*/ 13 w 13"/>
                  <a:gd name="T33" fmla="*/ 0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39" name="Freeform 1263"/>
              <p:cNvSpPr>
                <a:spLocks/>
              </p:cNvSpPr>
              <p:nvPr/>
            </p:nvSpPr>
            <p:spPr bwMode="auto">
              <a:xfrm>
                <a:off x="1731" y="12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0" name="Freeform 1264"/>
              <p:cNvSpPr>
                <a:spLocks/>
              </p:cNvSpPr>
              <p:nvPr/>
            </p:nvSpPr>
            <p:spPr bwMode="auto">
              <a:xfrm>
                <a:off x="1748" y="120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1" name="Freeform 1265"/>
              <p:cNvSpPr>
                <a:spLocks/>
              </p:cNvSpPr>
              <p:nvPr/>
            </p:nvSpPr>
            <p:spPr bwMode="auto">
              <a:xfrm>
                <a:off x="1745" y="120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2" name="Freeform 1266"/>
              <p:cNvSpPr>
                <a:spLocks/>
              </p:cNvSpPr>
              <p:nvPr/>
            </p:nvSpPr>
            <p:spPr bwMode="auto">
              <a:xfrm>
                <a:off x="1683" y="1185"/>
                <a:ext cx="104" cy="23"/>
              </a:xfrm>
              <a:custGeom>
                <a:avLst/>
                <a:gdLst>
                  <a:gd name="T0" fmla="*/ 91 w 104"/>
                  <a:gd name="T1" fmla="*/ 2 h 23"/>
                  <a:gd name="T2" fmla="*/ 77 w 104"/>
                  <a:gd name="T3" fmla="*/ 3 h 23"/>
                  <a:gd name="T4" fmla="*/ 66 w 104"/>
                  <a:gd name="T5" fmla="*/ 3 h 23"/>
                  <a:gd name="T6" fmla="*/ 60 w 104"/>
                  <a:gd name="T7" fmla="*/ 5 h 23"/>
                  <a:gd name="T8" fmla="*/ 53 w 104"/>
                  <a:gd name="T9" fmla="*/ 7 h 23"/>
                  <a:gd name="T10" fmla="*/ 50 w 104"/>
                  <a:gd name="T11" fmla="*/ 5 h 23"/>
                  <a:gd name="T12" fmla="*/ 42 w 104"/>
                  <a:gd name="T13" fmla="*/ 5 h 23"/>
                  <a:gd name="T14" fmla="*/ 36 w 104"/>
                  <a:gd name="T15" fmla="*/ 7 h 23"/>
                  <a:gd name="T16" fmla="*/ 31 w 104"/>
                  <a:gd name="T17" fmla="*/ 7 h 23"/>
                  <a:gd name="T18" fmla="*/ 27 w 104"/>
                  <a:gd name="T19" fmla="*/ 7 h 23"/>
                  <a:gd name="T20" fmla="*/ 17 w 104"/>
                  <a:gd name="T21" fmla="*/ 9 h 23"/>
                  <a:gd name="T22" fmla="*/ 17 w 104"/>
                  <a:gd name="T23" fmla="*/ 9 h 23"/>
                  <a:gd name="T24" fmla="*/ 16 w 104"/>
                  <a:gd name="T25" fmla="*/ 8 h 23"/>
                  <a:gd name="T26" fmla="*/ 12 w 104"/>
                  <a:gd name="T27" fmla="*/ 9 h 23"/>
                  <a:gd name="T28" fmla="*/ 9 w 104"/>
                  <a:gd name="T29" fmla="*/ 10 h 23"/>
                  <a:gd name="T30" fmla="*/ 9 w 104"/>
                  <a:gd name="T31" fmla="*/ 15 h 23"/>
                  <a:gd name="T32" fmla="*/ 0 w 104"/>
                  <a:gd name="T33" fmla="*/ 23 h 23"/>
                  <a:gd name="T34" fmla="*/ 7 w 104"/>
                  <a:gd name="T35" fmla="*/ 22 h 23"/>
                  <a:gd name="T36" fmla="*/ 7 w 104"/>
                  <a:gd name="T37" fmla="*/ 20 h 23"/>
                  <a:gd name="T38" fmla="*/ 4 w 104"/>
                  <a:gd name="T39" fmla="*/ 20 h 23"/>
                  <a:gd name="T40" fmla="*/ 11 w 104"/>
                  <a:gd name="T41" fmla="*/ 19 h 23"/>
                  <a:gd name="T42" fmla="*/ 16 w 104"/>
                  <a:gd name="T43" fmla="*/ 19 h 23"/>
                  <a:gd name="T44" fmla="*/ 25 w 104"/>
                  <a:gd name="T45" fmla="*/ 19 h 23"/>
                  <a:gd name="T46" fmla="*/ 36 w 104"/>
                  <a:gd name="T47" fmla="*/ 18 h 23"/>
                  <a:gd name="T48" fmla="*/ 41 w 104"/>
                  <a:gd name="T49" fmla="*/ 19 h 23"/>
                  <a:gd name="T50" fmla="*/ 47 w 104"/>
                  <a:gd name="T51" fmla="*/ 19 h 23"/>
                  <a:gd name="T52" fmla="*/ 53 w 104"/>
                  <a:gd name="T53" fmla="*/ 20 h 23"/>
                  <a:gd name="T54" fmla="*/ 57 w 104"/>
                  <a:gd name="T55" fmla="*/ 19 h 23"/>
                  <a:gd name="T56" fmla="*/ 58 w 104"/>
                  <a:gd name="T57" fmla="*/ 22 h 23"/>
                  <a:gd name="T58" fmla="*/ 65 w 104"/>
                  <a:gd name="T59" fmla="*/ 20 h 23"/>
                  <a:gd name="T60" fmla="*/ 70 w 104"/>
                  <a:gd name="T61" fmla="*/ 19 h 23"/>
                  <a:gd name="T62" fmla="*/ 77 w 104"/>
                  <a:gd name="T63" fmla="*/ 18 h 23"/>
                  <a:gd name="T64" fmla="*/ 84 w 104"/>
                  <a:gd name="T65" fmla="*/ 17 h 23"/>
                  <a:gd name="T66" fmla="*/ 97 w 104"/>
                  <a:gd name="T67" fmla="*/ 14 h 23"/>
                  <a:gd name="T68" fmla="*/ 104 w 104"/>
                  <a:gd name="T69" fmla="*/ 8 h 23"/>
                  <a:gd name="T70" fmla="*/ 99 w 104"/>
                  <a:gd name="T71" fmla="*/ 4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23">
                    <a:moveTo>
                      <a:pt x="99" y="4"/>
                    </a:moveTo>
                    <a:lnTo>
                      <a:pt x="91" y="2"/>
                    </a:lnTo>
                    <a:lnTo>
                      <a:pt x="81" y="0"/>
                    </a:lnTo>
                    <a:lnTo>
                      <a:pt x="77" y="3"/>
                    </a:lnTo>
                    <a:lnTo>
                      <a:pt x="73" y="2"/>
                    </a:lnTo>
                    <a:lnTo>
                      <a:pt x="66" y="3"/>
                    </a:lnTo>
                    <a:lnTo>
                      <a:pt x="61" y="5"/>
                    </a:lnTo>
                    <a:lnTo>
                      <a:pt x="60" y="5"/>
                    </a:lnTo>
                    <a:lnTo>
                      <a:pt x="56" y="5"/>
                    </a:lnTo>
                    <a:lnTo>
                      <a:pt x="53" y="7"/>
                    </a:lnTo>
                    <a:lnTo>
                      <a:pt x="51" y="7"/>
                    </a:lnTo>
                    <a:lnTo>
                      <a:pt x="50" y="5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8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30" y="8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31" y="18"/>
                    </a:lnTo>
                    <a:lnTo>
                      <a:pt x="36" y="18"/>
                    </a:lnTo>
                    <a:lnTo>
                      <a:pt x="37" y="19"/>
                    </a:lnTo>
                    <a:lnTo>
                      <a:pt x="41" y="19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2"/>
                    </a:lnTo>
                    <a:lnTo>
                      <a:pt x="61" y="22"/>
                    </a:lnTo>
                    <a:lnTo>
                      <a:pt x="65" y="20"/>
                    </a:lnTo>
                    <a:lnTo>
                      <a:pt x="66" y="19"/>
                    </a:lnTo>
                    <a:lnTo>
                      <a:pt x="70" y="19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81" y="17"/>
                    </a:lnTo>
                    <a:lnTo>
                      <a:pt x="84" y="17"/>
                    </a:lnTo>
                    <a:lnTo>
                      <a:pt x="88" y="15"/>
                    </a:lnTo>
                    <a:lnTo>
                      <a:pt x="97" y="14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3" y="7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3" name="Freeform 1267"/>
              <p:cNvSpPr>
                <a:spLocks/>
              </p:cNvSpPr>
              <p:nvPr/>
            </p:nvSpPr>
            <p:spPr bwMode="auto">
              <a:xfrm>
                <a:off x="1695" y="1235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2 w 5"/>
                  <a:gd name="T3" fmla="*/ 1 h 3"/>
                  <a:gd name="T4" fmla="*/ 0 w 5"/>
                  <a:gd name="T5" fmla="*/ 1 h 3"/>
                  <a:gd name="T6" fmla="*/ 5 w 5"/>
                  <a:gd name="T7" fmla="*/ 0 h 3"/>
                  <a:gd name="T8" fmla="*/ 4 w 5"/>
                  <a:gd name="T9" fmla="*/ 0 h 3"/>
                  <a:gd name="T10" fmla="*/ 4 w 5"/>
                  <a:gd name="T11" fmla="*/ 1 h 3"/>
                  <a:gd name="T12" fmla="*/ 0 w 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4" name="Freeform 1268"/>
              <p:cNvSpPr>
                <a:spLocks/>
              </p:cNvSpPr>
              <p:nvPr/>
            </p:nvSpPr>
            <p:spPr bwMode="auto">
              <a:xfrm>
                <a:off x="1702" y="123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5" name="Freeform 1269"/>
              <p:cNvSpPr>
                <a:spLocks/>
              </p:cNvSpPr>
              <p:nvPr/>
            </p:nvSpPr>
            <p:spPr bwMode="auto">
              <a:xfrm>
                <a:off x="1693" y="122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6" name="Freeform 1270"/>
              <p:cNvSpPr>
                <a:spLocks/>
              </p:cNvSpPr>
              <p:nvPr/>
            </p:nvSpPr>
            <p:spPr bwMode="auto">
              <a:xfrm>
                <a:off x="1644" y="1208"/>
                <a:ext cx="152" cy="40"/>
              </a:xfrm>
              <a:custGeom>
                <a:avLst/>
                <a:gdLst>
                  <a:gd name="T0" fmla="*/ 150 w 152"/>
                  <a:gd name="T1" fmla="*/ 2 h 40"/>
                  <a:gd name="T2" fmla="*/ 143 w 152"/>
                  <a:gd name="T3" fmla="*/ 2 h 40"/>
                  <a:gd name="T4" fmla="*/ 140 w 152"/>
                  <a:gd name="T5" fmla="*/ 2 h 40"/>
                  <a:gd name="T6" fmla="*/ 131 w 152"/>
                  <a:gd name="T7" fmla="*/ 2 h 40"/>
                  <a:gd name="T8" fmla="*/ 126 w 152"/>
                  <a:gd name="T9" fmla="*/ 1 h 40"/>
                  <a:gd name="T10" fmla="*/ 117 w 152"/>
                  <a:gd name="T11" fmla="*/ 1 h 40"/>
                  <a:gd name="T12" fmla="*/ 101 w 152"/>
                  <a:gd name="T13" fmla="*/ 1 h 40"/>
                  <a:gd name="T14" fmla="*/ 87 w 152"/>
                  <a:gd name="T15" fmla="*/ 5 h 40"/>
                  <a:gd name="T16" fmla="*/ 79 w 152"/>
                  <a:gd name="T17" fmla="*/ 11 h 40"/>
                  <a:gd name="T18" fmla="*/ 79 w 152"/>
                  <a:gd name="T19" fmla="*/ 9 h 40"/>
                  <a:gd name="T20" fmla="*/ 70 w 152"/>
                  <a:gd name="T21" fmla="*/ 10 h 40"/>
                  <a:gd name="T22" fmla="*/ 60 w 152"/>
                  <a:gd name="T23" fmla="*/ 16 h 40"/>
                  <a:gd name="T24" fmla="*/ 56 w 152"/>
                  <a:gd name="T25" fmla="*/ 15 h 40"/>
                  <a:gd name="T26" fmla="*/ 58 w 152"/>
                  <a:gd name="T27" fmla="*/ 17 h 40"/>
                  <a:gd name="T28" fmla="*/ 50 w 152"/>
                  <a:gd name="T29" fmla="*/ 18 h 40"/>
                  <a:gd name="T30" fmla="*/ 46 w 152"/>
                  <a:gd name="T31" fmla="*/ 17 h 40"/>
                  <a:gd name="T32" fmla="*/ 28 w 152"/>
                  <a:gd name="T33" fmla="*/ 22 h 40"/>
                  <a:gd name="T34" fmla="*/ 24 w 152"/>
                  <a:gd name="T35" fmla="*/ 22 h 40"/>
                  <a:gd name="T36" fmla="*/ 18 w 152"/>
                  <a:gd name="T37" fmla="*/ 26 h 40"/>
                  <a:gd name="T38" fmla="*/ 28 w 152"/>
                  <a:gd name="T39" fmla="*/ 25 h 40"/>
                  <a:gd name="T40" fmla="*/ 35 w 152"/>
                  <a:gd name="T41" fmla="*/ 22 h 40"/>
                  <a:gd name="T42" fmla="*/ 30 w 152"/>
                  <a:gd name="T43" fmla="*/ 25 h 40"/>
                  <a:gd name="T44" fmla="*/ 20 w 152"/>
                  <a:gd name="T45" fmla="*/ 28 h 40"/>
                  <a:gd name="T46" fmla="*/ 13 w 152"/>
                  <a:gd name="T47" fmla="*/ 31 h 40"/>
                  <a:gd name="T48" fmla="*/ 7 w 152"/>
                  <a:gd name="T49" fmla="*/ 32 h 40"/>
                  <a:gd name="T50" fmla="*/ 7 w 152"/>
                  <a:gd name="T51" fmla="*/ 33 h 40"/>
                  <a:gd name="T52" fmla="*/ 8 w 152"/>
                  <a:gd name="T53" fmla="*/ 33 h 40"/>
                  <a:gd name="T54" fmla="*/ 4 w 152"/>
                  <a:gd name="T55" fmla="*/ 35 h 40"/>
                  <a:gd name="T56" fmla="*/ 2 w 152"/>
                  <a:gd name="T57" fmla="*/ 38 h 40"/>
                  <a:gd name="T58" fmla="*/ 10 w 152"/>
                  <a:gd name="T59" fmla="*/ 36 h 40"/>
                  <a:gd name="T60" fmla="*/ 8 w 152"/>
                  <a:gd name="T61" fmla="*/ 38 h 40"/>
                  <a:gd name="T62" fmla="*/ 14 w 152"/>
                  <a:gd name="T63" fmla="*/ 38 h 40"/>
                  <a:gd name="T64" fmla="*/ 12 w 152"/>
                  <a:gd name="T65" fmla="*/ 38 h 40"/>
                  <a:gd name="T66" fmla="*/ 17 w 152"/>
                  <a:gd name="T67" fmla="*/ 37 h 40"/>
                  <a:gd name="T68" fmla="*/ 20 w 152"/>
                  <a:gd name="T69" fmla="*/ 36 h 40"/>
                  <a:gd name="T70" fmla="*/ 19 w 152"/>
                  <a:gd name="T71" fmla="*/ 33 h 40"/>
                  <a:gd name="T72" fmla="*/ 9 w 152"/>
                  <a:gd name="T73" fmla="*/ 35 h 40"/>
                  <a:gd name="T74" fmla="*/ 17 w 152"/>
                  <a:gd name="T75" fmla="*/ 32 h 40"/>
                  <a:gd name="T76" fmla="*/ 25 w 152"/>
                  <a:gd name="T77" fmla="*/ 35 h 40"/>
                  <a:gd name="T78" fmla="*/ 33 w 152"/>
                  <a:gd name="T79" fmla="*/ 32 h 40"/>
                  <a:gd name="T80" fmla="*/ 41 w 152"/>
                  <a:gd name="T81" fmla="*/ 28 h 40"/>
                  <a:gd name="T82" fmla="*/ 46 w 152"/>
                  <a:gd name="T83" fmla="*/ 32 h 40"/>
                  <a:gd name="T84" fmla="*/ 51 w 152"/>
                  <a:gd name="T85" fmla="*/ 28 h 40"/>
                  <a:gd name="T86" fmla="*/ 46 w 152"/>
                  <a:gd name="T87" fmla="*/ 28 h 40"/>
                  <a:gd name="T88" fmla="*/ 55 w 152"/>
                  <a:gd name="T89" fmla="*/ 23 h 40"/>
                  <a:gd name="T90" fmla="*/ 64 w 152"/>
                  <a:gd name="T91" fmla="*/ 21 h 40"/>
                  <a:gd name="T92" fmla="*/ 70 w 152"/>
                  <a:gd name="T93" fmla="*/ 21 h 40"/>
                  <a:gd name="T94" fmla="*/ 79 w 152"/>
                  <a:gd name="T95" fmla="*/ 18 h 40"/>
                  <a:gd name="T96" fmla="*/ 79 w 152"/>
                  <a:gd name="T97" fmla="*/ 21 h 40"/>
                  <a:gd name="T98" fmla="*/ 85 w 152"/>
                  <a:gd name="T99" fmla="*/ 17 h 40"/>
                  <a:gd name="T100" fmla="*/ 96 w 152"/>
                  <a:gd name="T101" fmla="*/ 13 h 40"/>
                  <a:gd name="T102" fmla="*/ 100 w 152"/>
                  <a:gd name="T103" fmla="*/ 13 h 40"/>
                  <a:gd name="T104" fmla="*/ 107 w 152"/>
                  <a:gd name="T105" fmla="*/ 13 h 40"/>
                  <a:gd name="T106" fmla="*/ 119 w 152"/>
                  <a:gd name="T107" fmla="*/ 12 h 40"/>
                  <a:gd name="T108" fmla="*/ 130 w 152"/>
                  <a:gd name="T109" fmla="*/ 11 h 40"/>
                  <a:gd name="T110" fmla="*/ 147 w 152"/>
                  <a:gd name="T111" fmla="*/ 12 h 40"/>
                  <a:gd name="T112" fmla="*/ 152 w 152"/>
                  <a:gd name="T113" fmla="*/ 2 h 4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2" h="40">
                    <a:moveTo>
                      <a:pt x="150" y="1"/>
                    </a:moveTo>
                    <a:lnTo>
                      <a:pt x="151" y="1"/>
                    </a:lnTo>
                    <a:lnTo>
                      <a:pt x="150" y="2"/>
                    </a:lnTo>
                    <a:lnTo>
                      <a:pt x="148" y="4"/>
                    </a:lnTo>
                    <a:lnTo>
                      <a:pt x="145" y="2"/>
                    </a:lnTo>
                    <a:lnTo>
                      <a:pt x="143" y="2"/>
                    </a:lnTo>
                    <a:lnTo>
                      <a:pt x="142" y="1"/>
                    </a:lnTo>
                    <a:lnTo>
                      <a:pt x="140" y="1"/>
                    </a:lnTo>
                    <a:lnTo>
                      <a:pt x="140" y="2"/>
                    </a:lnTo>
                    <a:lnTo>
                      <a:pt x="138" y="4"/>
                    </a:lnTo>
                    <a:lnTo>
                      <a:pt x="135" y="4"/>
                    </a:lnTo>
                    <a:lnTo>
                      <a:pt x="131" y="2"/>
                    </a:lnTo>
                    <a:lnTo>
                      <a:pt x="130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5" y="1"/>
                    </a:lnTo>
                    <a:lnTo>
                      <a:pt x="122" y="0"/>
                    </a:lnTo>
                    <a:lnTo>
                      <a:pt x="117" y="1"/>
                    </a:lnTo>
                    <a:lnTo>
                      <a:pt x="111" y="1"/>
                    </a:lnTo>
                    <a:lnTo>
                      <a:pt x="105" y="1"/>
                    </a:lnTo>
                    <a:lnTo>
                      <a:pt x="101" y="1"/>
                    </a:lnTo>
                    <a:lnTo>
                      <a:pt x="94" y="2"/>
                    </a:lnTo>
                    <a:lnTo>
                      <a:pt x="90" y="4"/>
                    </a:lnTo>
                    <a:lnTo>
                      <a:pt x="87" y="5"/>
                    </a:lnTo>
                    <a:lnTo>
                      <a:pt x="84" y="6"/>
                    </a:lnTo>
                    <a:lnTo>
                      <a:pt x="82" y="7"/>
                    </a:lnTo>
                    <a:lnTo>
                      <a:pt x="79" y="11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1" y="6"/>
                    </a:lnTo>
                    <a:lnTo>
                      <a:pt x="70" y="10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5" y="17"/>
                    </a:lnTo>
                    <a:lnTo>
                      <a:pt x="53" y="18"/>
                    </a:lnTo>
                    <a:lnTo>
                      <a:pt x="50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28" y="22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8" y="26"/>
                    </a:lnTo>
                    <a:lnTo>
                      <a:pt x="20" y="27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31" y="23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7" y="28"/>
                    </a:lnTo>
                    <a:lnTo>
                      <a:pt x="14" y="30"/>
                    </a:lnTo>
                    <a:lnTo>
                      <a:pt x="13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12" y="32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5" y="36"/>
                    </a:lnTo>
                    <a:lnTo>
                      <a:pt x="4" y="35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9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18" y="37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22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0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3" y="32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3" y="32"/>
                    </a:lnTo>
                    <a:lnTo>
                      <a:pt x="35" y="32"/>
                    </a:lnTo>
                    <a:lnTo>
                      <a:pt x="41" y="30"/>
                    </a:lnTo>
                    <a:lnTo>
                      <a:pt x="41" y="28"/>
                    </a:lnTo>
                    <a:lnTo>
                      <a:pt x="45" y="30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50" y="31"/>
                    </a:lnTo>
                    <a:lnTo>
                      <a:pt x="51" y="30"/>
                    </a:lnTo>
                    <a:lnTo>
                      <a:pt x="51" y="28"/>
                    </a:lnTo>
                    <a:lnTo>
                      <a:pt x="50" y="28"/>
                    </a:lnTo>
                    <a:lnTo>
                      <a:pt x="48" y="30"/>
                    </a:lnTo>
                    <a:lnTo>
                      <a:pt x="46" y="28"/>
                    </a:lnTo>
                    <a:lnTo>
                      <a:pt x="45" y="28"/>
                    </a:lnTo>
                    <a:lnTo>
                      <a:pt x="50" y="26"/>
                    </a:lnTo>
                    <a:lnTo>
                      <a:pt x="55" y="23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4" y="21"/>
                    </a:lnTo>
                    <a:lnTo>
                      <a:pt x="61" y="23"/>
                    </a:lnTo>
                    <a:lnTo>
                      <a:pt x="66" y="22"/>
                    </a:lnTo>
                    <a:lnTo>
                      <a:pt x="70" y="21"/>
                    </a:lnTo>
                    <a:lnTo>
                      <a:pt x="73" y="21"/>
                    </a:lnTo>
                    <a:lnTo>
                      <a:pt x="76" y="20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77" y="20"/>
                    </a:lnTo>
                    <a:lnTo>
                      <a:pt x="79" y="21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5" y="17"/>
                    </a:lnTo>
                    <a:lnTo>
                      <a:pt x="87" y="16"/>
                    </a:lnTo>
                    <a:lnTo>
                      <a:pt x="95" y="13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9" y="15"/>
                    </a:lnTo>
                    <a:lnTo>
                      <a:pt x="100" y="13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7" y="13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23" y="12"/>
                    </a:lnTo>
                    <a:lnTo>
                      <a:pt x="127" y="13"/>
                    </a:lnTo>
                    <a:lnTo>
                      <a:pt x="130" y="11"/>
                    </a:lnTo>
                    <a:lnTo>
                      <a:pt x="128" y="10"/>
                    </a:lnTo>
                    <a:lnTo>
                      <a:pt x="138" y="11"/>
                    </a:lnTo>
                    <a:lnTo>
                      <a:pt x="147" y="12"/>
                    </a:lnTo>
                    <a:lnTo>
                      <a:pt x="148" y="12"/>
                    </a:lnTo>
                    <a:lnTo>
                      <a:pt x="152" y="6"/>
                    </a:lnTo>
                    <a:lnTo>
                      <a:pt x="152" y="2"/>
                    </a:lnTo>
                    <a:lnTo>
                      <a:pt x="151" y="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7" name="Freeform 1271"/>
              <p:cNvSpPr>
                <a:spLocks/>
              </p:cNvSpPr>
              <p:nvPr/>
            </p:nvSpPr>
            <p:spPr bwMode="auto">
              <a:xfrm>
                <a:off x="1651" y="123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8" name="Freeform 1272"/>
              <p:cNvSpPr>
                <a:spLocks/>
              </p:cNvSpPr>
              <p:nvPr/>
            </p:nvSpPr>
            <p:spPr bwMode="auto">
              <a:xfrm>
                <a:off x="1838" y="1228"/>
                <a:ext cx="9" cy="3"/>
              </a:xfrm>
              <a:custGeom>
                <a:avLst/>
                <a:gdLst>
                  <a:gd name="T0" fmla="*/ 4 w 9"/>
                  <a:gd name="T1" fmla="*/ 3 h 3"/>
                  <a:gd name="T2" fmla="*/ 8 w 9"/>
                  <a:gd name="T3" fmla="*/ 2 h 3"/>
                  <a:gd name="T4" fmla="*/ 9 w 9"/>
                  <a:gd name="T5" fmla="*/ 2 h 3"/>
                  <a:gd name="T6" fmla="*/ 9 w 9"/>
                  <a:gd name="T7" fmla="*/ 1 h 3"/>
                  <a:gd name="T8" fmla="*/ 4 w 9"/>
                  <a:gd name="T9" fmla="*/ 1 h 3"/>
                  <a:gd name="T10" fmla="*/ 0 w 9"/>
                  <a:gd name="T11" fmla="*/ 0 h 3"/>
                  <a:gd name="T12" fmla="*/ 2 w 9"/>
                  <a:gd name="T13" fmla="*/ 1 h 3"/>
                  <a:gd name="T14" fmla="*/ 4 w 9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49" name="Freeform 1273"/>
              <p:cNvSpPr>
                <a:spLocks/>
              </p:cNvSpPr>
              <p:nvPr/>
            </p:nvSpPr>
            <p:spPr bwMode="auto">
              <a:xfrm>
                <a:off x="1704" y="1234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1 w 4"/>
                  <a:gd name="T7" fmla="*/ 0 h 1"/>
                  <a:gd name="T8" fmla="*/ 1 w 4"/>
                  <a:gd name="T9" fmla="*/ 1 h 1"/>
                  <a:gd name="T10" fmla="*/ 0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0" name="Freeform 1274"/>
              <p:cNvSpPr>
                <a:spLocks/>
              </p:cNvSpPr>
              <p:nvPr/>
            </p:nvSpPr>
            <p:spPr bwMode="auto">
              <a:xfrm>
                <a:off x="1855" y="122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1" name="Freeform 1275"/>
              <p:cNvSpPr>
                <a:spLocks/>
              </p:cNvSpPr>
              <p:nvPr/>
            </p:nvSpPr>
            <p:spPr bwMode="auto">
              <a:xfrm>
                <a:off x="1864" y="1220"/>
                <a:ext cx="4" cy="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1 h 3"/>
                  <a:gd name="T10" fmla="*/ 3 w 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2" name="Freeform 1276"/>
              <p:cNvSpPr>
                <a:spLocks/>
              </p:cNvSpPr>
              <p:nvPr/>
            </p:nvSpPr>
            <p:spPr bwMode="auto">
              <a:xfrm>
                <a:off x="1850" y="1215"/>
                <a:ext cx="13" cy="5"/>
              </a:xfrm>
              <a:custGeom>
                <a:avLst/>
                <a:gdLst>
                  <a:gd name="T0" fmla="*/ 0 w 13"/>
                  <a:gd name="T1" fmla="*/ 2 h 5"/>
                  <a:gd name="T2" fmla="*/ 2 w 13"/>
                  <a:gd name="T3" fmla="*/ 3 h 5"/>
                  <a:gd name="T4" fmla="*/ 5 w 13"/>
                  <a:gd name="T5" fmla="*/ 3 h 5"/>
                  <a:gd name="T6" fmla="*/ 6 w 13"/>
                  <a:gd name="T7" fmla="*/ 3 h 5"/>
                  <a:gd name="T8" fmla="*/ 8 w 13"/>
                  <a:gd name="T9" fmla="*/ 4 h 5"/>
                  <a:gd name="T10" fmla="*/ 12 w 13"/>
                  <a:gd name="T11" fmla="*/ 5 h 5"/>
                  <a:gd name="T12" fmla="*/ 13 w 13"/>
                  <a:gd name="T13" fmla="*/ 4 h 5"/>
                  <a:gd name="T14" fmla="*/ 12 w 13"/>
                  <a:gd name="T15" fmla="*/ 2 h 5"/>
                  <a:gd name="T16" fmla="*/ 11 w 13"/>
                  <a:gd name="T17" fmla="*/ 2 h 5"/>
                  <a:gd name="T18" fmla="*/ 11 w 13"/>
                  <a:gd name="T19" fmla="*/ 3 h 5"/>
                  <a:gd name="T20" fmla="*/ 9 w 13"/>
                  <a:gd name="T21" fmla="*/ 3 h 5"/>
                  <a:gd name="T22" fmla="*/ 8 w 13"/>
                  <a:gd name="T23" fmla="*/ 3 h 5"/>
                  <a:gd name="T24" fmla="*/ 5 w 13"/>
                  <a:gd name="T25" fmla="*/ 2 h 5"/>
                  <a:gd name="T26" fmla="*/ 3 w 13"/>
                  <a:gd name="T27" fmla="*/ 0 h 5"/>
                  <a:gd name="T28" fmla="*/ 1 w 13"/>
                  <a:gd name="T29" fmla="*/ 0 h 5"/>
                  <a:gd name="T30" fmla="*/ 1 w 13"/>
                  <a:gd name="T31" fmla="*/ 2 h 5"/>
                  <a:gd name="T32" fmla="*/ 0 w 13"/>
                  <a:gd name="T33" fmla="*/ 2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3" name="Freeform 1277"/>
              <p:cNvSpPr>
                <a:spLocks/>
              </p:cNvSpPr>
              <p:nvPr/>
            </p:nvSpPr>
            <p:spPr bwMode="auto">
              <a:xfrm>
                <a:off x="1867" y="121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4" name="Freeform 1278"/>
              <p:cNvSpPr>
                <a:spLocks/>
              </p:cNvSpPr>
              <p:nvPr/>
            </p:nvSpPr>
            <p:spPr bwMode="auto">
              <a:xfrm>
                <a:off x="1848" y="1212"/>
                <a:ext cx="4" cy="1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3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5" name="Freeform 1279"/>
              <p:cNvSpPr>
                <a:spLocks/>
              </p:cNvSpPr>
              <p:nvPr/>
            </p:nvSpPr>
            <p:spPr bwMode="auto">
              <a:xfrm>
                <a:off x="1853" y="12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3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6" name="Freeform 1280"/>
              <p:cNvSpPr>
                <a:spLocks/>
              </p:cNvSpPr>
              <p:nvPr/>
            </p:nvSpPr>
            <p:spPr bwMode="auto">
              <a:xfrm>
                <a:off x="1806" y="1207"/>
                <a:ext cx="112" cy="42"/>
              </a:xfrm>
              <a:custGeom>
                <a:avLst/>
                <a:gdLst>
                  <a:gd name="T0" fmla="*/ 14 w 112"/>
                  <a:gd name="T1" fmla="*/ 14 h 42"/>
                  <a:gd name="T2" fmla="*/ 29 w 112"/>
                  <a:gd name="T3" fmla="*/ 16 h 42"/>
                  <a:gd name="T4" fmla="*/ 40 w 112"/>
                  <a:gd name="T5" fmla="*/ 18 h 42"/>
                  <a:gd name="T6" fmla="*/ 47 w 112"/>
                  <a:gd name="T7" fmla="*/ 19 h 42"/>
                  <a:gd name="T8" fmla="*/ 53 w 112"/>
                  <a:gd name="T9" fmla="*/ 19 h 42"/>
                  <a:gd name="T10" fmla="*/ 56 w 112"/>
                  <a:gd name="T11" fmla="*/ 23 h 42"/>
                  <a:gd name="T12" fmla="*/ 63 w 112"/>
                  <a:gd name="T13" fmla="*/ 26 h 42"/>
                  <a:gd name="T14" fmla="*/ 70 w 112"/>
                  <a:gd name="T15" fmla="*/ 28 h 42"/>
                  <a:gd name="T16" fmla="*/ 75 w 112"/>
                  <a:gd name="T17" fmla="*/ 31 h 42"/>
                  <a:gd name="T18" fmla="*/ 78 w 112"/>
                  <a:gd name="T19" fmla="*/ 33 h 42"/>
                  <a:gd name="T20" fmla="*/ 88 w 112"/>
                  <a:gd name="T21" fmla="*/ 37 h 42"/>
                  <a:gd name="T22" fmla="*/ 88 w 112"/>
                  <a:gd name="T23" fmla="*/ 37 h 42"/>
                  <a:gd name="T24" fmla="*/ 90 w 112"/>
                  <a:gd name="T25" fmla="*/ 39 h 42"/>
                  <a:gd name="T26" fmla="*/ 92 w 112"/>
                  <a:gd name="T27" fmla="*/ 41 h 42"/>
                  <a:gd name="T28" fmla="*/ 96 w 112"/>
                  <a:gd name="T29" fmla="*/ 41 h 42"/>
                  <a:gd name="T30" fmla="*/ 96 w 112"/>
                  <a:gd name="T31" fmla="*/ 38 h 42"/>
                  <a:gd name="T32" fmla="*/ 109 w 112"/>
                  <a:gd name="T33" fmla="*/ 37 h 42"/>
                  <a:gd name="T34" fmla="*/ 106 w 112"/>
                  <a:gd name="T35" fmla="*/ 33 h 42"/>
                  <a:gd name="T36" fmla="*/ 103 w 112"/>
                  <a:gd name="T37" fmla="*/ 33 h 42"/>
                  <a:gd name="T38" fmla="*/ 107 w 112"/>
                  <a:gd name="T39" fmla="*/ 37 h 42"/>
                  <a:gd name="T40" fmla="*/ 99 w 112"/>
                  <a:gd name="T41" fmla="*/ 33 h 42"/>
                  <a:gd name="T42" fmla="*/ 95 w 112"/>
                  <a:gd name="T43" fmla="*/ 31 h 42"/>
                  <a:gd name="T44" fmla="*/ 87 w 112"/>
                  <a:gd name="T45" fmla="*/ 24 h 42"/>
                  <a:gd name="T46" fmla="*/ 76 w 112"/>
                  <a:gd name="T47" fmla="*/ 19 h 42"/>
                  <a:gd name="T48" fmla="*/ 71 w 112"/>
                  <a:gd name="T49" fmla="*/ 16 h 42"/>
                  <a:gd name="T50" fmla="*/ 65 w 112"/>
                  <a:gd name="T51" fmla="*/ 12 h 42"/>
                  <a:gd name="T52" fmla="*/ 60 w 112"/>
                  <a:gd name="T53" fmla="*/ 8 h 42"/>
                  <a:gd name="T54" fmla="*/ 55 w 112"/>
                  <a:gd name="T55" fmla="*/ 7 h 42"/>
                  <a:gd name="T56" fmla="*/ 55 w 112"/>
                  <a:gd name="T57" fmla="*/ 5 h 42"/>
                  <a:gd name="T58" fmla="*/ 49 w 112"/>
                  <a:gd name="T59" fmla="*/ 3 h 42"/>
                  <a:gd name="T60" fmla="*/ 41 w 112"/>
                  <a:gd name="T61" fmla="*/ 2 h 42"/>
                  <a:gd name="T62" fmla="*/ 32 w 112"/>
                  <a:gd name="T63" fmla="*/ 1 h 42"/>
                  <a:gd name="T64" fmla="*/ 22 w 112"/>
                  <a:gd name="T65" fmla="*/ 0 h 42"/>
                  <a:gd name="T66" fmla="*/ 10 w 112"/>
                  <a:gd name="T67" fmla="*/ 1 h 42"/>
                  <a:gd name="T68" fmla="*/ 0 w 112"/>
                  <a:gd name="T69" fmla="*/ 5 h 42"/>
                  <a:gd name="T70" fmla="*/ 3 w 112"/>
                  <a:gd name="T71" fmla="*/ 8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2" h="42">
                    <a:moveTo>
                      <a:pt x="4" y="11"/>
                    </a:moveTo>
                    <a:lnTo>
                      <a:pt x="14" y="14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2" y="17"/>
                    </a:lnTo>
                    <a:lnTo>
                      <a:pt x="40" y="18"/>
                    </a:lnTo>
                    <a:lnTo>
                      <a:pt x="45" y="18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3" y="19"/>
                    </a:lnTo>
                    <a:lnTo>
                      <a:pt x="55" y="22"/>
                    </a:lnTo>
                    <a:lnTo>
                      <a:pt x="56" y="23"/>
                    </a:lnTo>
                    <a:lnTo>
                      <a:pt x="60" y="24"/>
                    </a:lnTo>
                    <a:lnTo>
                      <a:pt x="63" y="26"/>
                    </a:lnTo>
                    <a:lnTo>
                      <a:pt x="66" y="28"/>
                    </a:lnTo>
                    <a:lnTo>
                      <a:pt x="70" y="28"/>
                    </a:lnTo>
                    <a:lnTo>
                      <a:pt x="72" y="31"/>
                    </a:lnTo>
                    <a:lnTo>
                      <a:pt x="75" y="31"/>
                    </a:lnTo>
                    <a:lnTo>
                      <a:pt x="77" y="32"/>
                    </a:lnTo>
                    <a:lnTo>
                      <a:pt x="78" y="33"/>
                    </a:lnTo>
                    <a:lnTo>
                      <a:pt x="85" y="37"/>
                    </a:lnTo>
                    <a:lnTo>
                      <a:pt x="88" y="37"/>
                    </a:lnTo>
                    <a:lnTo>
                      <a:pt x="90" y="37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90" y="39"/>
                    </a:lnTo>
                    <a:lnTo>
                      <a:pt x="91" y="39"/>
                    </a:lnTo>
                    <a:lnTo>
                      <a:pt x="92" y="41"/>
                    </a:lnTo>
                    <a:lnTo>
                      <a:pt x="96" y="42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6" y="38"/>
                    </a:lnTo>
                    <a:lnTo>
                      <a:pt x="99" y="38"/>
                    </a:lnTo>
                    <a:lnTo>
                      <a:pt x="109" y="37"/>
                    </a:lnTo>
                    <a:lnTo>
                      <a:pt x="112" y="37"/>
                    </a:lnTo>
                    <a:lnTo>
                      <a:pt x="106" y="33"/>
                    </a:lnTo>
                    <a:lnTo>
                      <a:pt x="104" y="33"/>
                    </a:lnTo>
                    <a:lnTo>
                      <a:pt x="103" y="33"/>
                    </a:lnTo>
                    <a:lnTo>
                      <a:pt x="104" y="34"/>
                    </a:lnTo>
                    <a:lnTo>
                      <a:pt x="107" y="37"/>
                    </a:lnTo>
                    <a:lnTo>
                      <a:pt x="102" y="34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1"/>
                    </a:lnTo>
                    <a:lnTo>
                      <a:pt x="93" y="28"/>
                    </a:lnTo>
                    <a:lnTo>
                      <a:pt x="87" y="24"/>
                    </a:lnTo>
                    <a:lnTo>
                      <a:pt x="81" y="22"/>
                    </a:lnTo>
                    <a:lnTo>
                      <a:pt x="76" y="19"/>
                    </a:lnTo>
                    <a:lnTo>
                      <a:pt x="75" y="17"/>
                    </a:lnTo>
                    <a:lnTo>
                      <a:pt x="71" y="16"/>
                    </a:lnTo>
                    <a:lnTo>
                      <a:pt x="68" y="16"/>
                    </a:lnTo>
                    <a:lnTo>
                      <a:pt x="65" y="12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7" y="8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6" y="3"/>
                    </a:lnTo>
                    <a:lnTo>
                      <a:pt x="41" y="2"/>
                    </a:lnTo>
                    <a:lnTo>
                      <a:pt x="36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7" name="Freeform 1281"/>
              <p:cNvSpPr>
                <a:spLocks/>
              </p:cNvSpPr>
              <p:nvPr/>
            </p:nvSpPr>
            <p:spPr bwMode="auto">
              <a:xfrm>
                <a:off x="1823" y="1255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2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8" name="Freeform 1282"/>
              <p:cNvSpPr>
                <a:spLocks/>
              </p:cNvSpPr>
              <p:nvPr/>
            </p:nvSpPr>
            <p:spPr bwMode="auto">
              <a:xfrm>
                <a:off x="1818" y="125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59" name="Freeform 1283"/>
              <p:cNvSpPr>
                <a:spLocks/>
              </p:cNvSpPr>
              <p:nvPr/>
            </p:nvSpPr>
            <p:spPr bwMode="auto">
              <a:xfrm>
                <a:off x="1820" y="127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0" name="Freeform 1284"/>
              <p:cNvSpPr>
                <a:spLocks/>
              </p:cNvSpPr>
              <p:nvPr/>
            </p:nvSpPr>
            <p:spPr bwMode="auto">
              <a:xfrm>
                <a:off x="1754" y="1249"/>
                <a:ext cx="104" cy="27"/>
              </a:xfrm>
              <a:custGeom>
                <a:avLst/>
                <a:gdLst>
                  <a:gd name="T0" fmla="*/ 2 w 104"/>
                  <a:gd name="T1" fmla="*/ 16 h 27"/>
                  <a:gd name="T2" fmla="*/ 7 w 104"/>
                  <a:gd name="T3" fmla="*/ 18 h 27"/>
                  <a:gd name="T4" fmla="*/ 10 w 104"/>
                  <a:gd name="T5" fmla="*/ 16 h 27"/>
                  <a:gd name="T6" fmla="*/ 16 w 104"/>
                  <a:gd name="T7" fmla="*/ 15 h 27"/>
                  <a:gd name="T8" fmla="*/ 22 w 104"/>
                  <a:gd name="T9" fmla="*/ 17 h 27"/>
                  <a:gd name="T10" fmla="*/ 33 w 104"/>
                  <a:gd name="T11" fmla="*/ 13 h 27"/>
                  <a:gd name="T12" fmla="*/ 40 w 104"/>
                  <a:gd name="T13" fmla="*/ 12 h 27"/>
                  <a:gd name="T14" fmla="*/ 48 w 104"/>
                  <a:gd name="T15" fmla="*/ 11 h 27"/>
                  <a:gd name="T16" fmla="*/ 46 w 104"/>
                  <a:gd name="T17" fmla="*/ 12 h 27"/>
                  <a:gd name="T18" fmla="*/ 61 w 104"/>
                  <a:gd name="T19" fmla="*/ 16 h 27"/>
                  <a:gd name="T20" fmla="*/ 62 w 104"/>
                  <a:gd name="T21" fmla="*/ 16 h 27"/>
                  <a:gd name="T22" fmla="*/ 63 w 104"/>
                  <a:gd name="T23" fmla="*/ 15 h 27"/>
                  <a:gd name="T24" fmla="*/ 68 w 104"/>
                  <a:gd name="T25" fmla="*/ 16 h 27"/>
                  <a:gd name="T26" fmla="*/ 67 w 104"/>
                  <a:gd name="T27" fmla="*/ 18 h 27"/>
                  <a:gd name="T28" fmla="*/ 76 w 104"/>
                  <a:gd name="T29" fmla="*/ 22 h 27"/>
                  <a:gd name="T30" fmla="*/ 84 w 104"/>
                  <a:gd name="T31" fmla="*/ 26 h 27"/>
                  <a:gd name="T32" fmla="*/ 91 w 104"/>
                  <a:gd name="T33" fmla="*/ 26 h 27"/>
                  <a:gd name="T34" fmla="*/ 83 w 104"/>
                  <a:gd name="T35" fmla="*/ 22 h 27"/>
                  <a:gd name="T36" fmla="*/ 79 w 104"/>
                  <a:gd name="T37" fmla="*/ 20 h 27"/>
                  <a:gd name="T38" fmla="*/ 83 w 104"/>
                  <a:gd name="T39" fmla="*/ 21 h 27"/>
                  <a:gd name="T40" fmla="*/ 92 w 104"/>
                  <a:gd name="T41" fmla="*/ 25 h 27"/>
                  <a:gd name="T42" fmla="*/ 97 w 104"/>
                  <a:gd name="T43" fmla="*/ 26 h 27"/>
                  <a:gd name="T44" fmla="*/ 101 w 104"/>
                  <a:gd name="T45" fmla="*/ 27 h 27"/>
                  <a:gd name="T46" fmla="*/ 97 w 104"/>
                  <a:gd name="T47" fmla="*/ 23 h 27"/>
                  <a:gd name="T48" fmla="*/ 99 w 104"/>
                  <a:gd name="T49" fmla="*/ 25 h 27"/>
                  <a:gd name="T50" fmla="*/ 102 w 104"/>
                  <a:gd name="T51" fmla="*/ 25 h 27"/>
                  <a:gd name="T52" fmla="*/ 104 w 104"/>
                  <a:gd name="T53" fmla="*/ 23 h 27"/>
                  <a:gd name="T54" fmla="*/ 99 w 104"/>
                  <a:gd name="T55" fmla="*/ 21 h 27"/>
                  <a:gd name="T56" fmla="*/ 98 w 104"/>
                  <a:gd name="T57" fmla="*/ 17 h 27"/>
                  <a:gd name="T58" fmla="*/ 99 w 104"/>
                  <a:gd name="T59" fmla="*/ 18 h 27"/>
                  <a:gd name="T60" fmla="*/ 96 w 104"/>
                  <a:gd name="T61" fmla="*/ 17 h 27"/>
                  <a:gd name="T62" fmla="*/ 93 w 104"/>
                  <a:gd name="T63" fmla="*/ 17 h 27"/>
                  <a:gd name="T64" fmla="*/ 94 w 104"/>
                  <a:gd name="T65" fmla="*/ 20 h 27"/>
                  <a:gd name="T66" fmla="*/ 98 w 104"/>
                  <a:gd name="T67" fmla="*/ 23 h 27"/>
                  <a:gd name="T68" fmla="*/ 89 w 104"/>
                  <a:gd name="T69" fmla="*/ 18 h 27"/>
                  <a:gd name="T70" fmla="*/ 89 w 104"/>
                  <a:gd name="T71" fmla="*/ 15 h 27"/>
                  <a:gd name="T72" fmla="*/ 84 w 104"/>
                  <a:gd name="T73" fmla="*/ 13 h 27"/>
                  <a:gd name="T74" fmla="*/ 78 w 104"/>
                  <a:gd name="T75" fmla="*/ 12 h 27"/>
                  <a:gd name="T76" fmla="*/ 77 w 104"/>
                  <a:gd name="T77" fmla="*/ 7 h 27"/>
                  <a:gd name="T78" fmla="*/ 73 w 104"/>
                  <a:gd name="T79" fmla="*/ 9 h 27"/>
                  <a:gd name="T80" fmla="*/ 76 w 104"/>
                  <a:gd name="T81" fmla="*/ 11 h 27"/>
                  <a:gd name="T82" fmla="*/ 67 w 104"/>
                  <a:gd name="T83" fmla="*/ 11 h 27"/>
                  <a:gd name="T84" fmla="*/ 62 w 104"/>
                  <a:gd name="T85" fmla="*/ 9 h 27"/>
                  <a:gd name="T86" fmla="*/ 58 w 104"/>
                  <a:gd name="T87" fmla="*/ 6 h 27"/>
                  <a:gd name="T88" fmla="*/ 52 w 104"/>
                  <a:gd name="T89" fmla="*/ 4 h 27"/>
                  <a:gd name="T90" fmla="*/ 50 w 104"/>
                  <a:gd name="T91" fmla="*/ 1 h 27"/>
                  <a:gd name="T92" fmla="*/ 40 w 104"/>
                  <a:gd name="T93" fmla="*/ 1 h 27"/>
                  <a:gd name="T94" fmla="*/ 35 w 104"/>
                  <a:gd name="T95" fmla="*/ 0 h 27"/>
                  <a:gd name="T96" fmla="*/ 27 w 104"/>
                  <a:gd name="T97" fmla="*/ 4 h 27"/>
                  <a:gd name="T98" fmla="*/ 18 w 104"/>
                  <a:gd name="T99" fmla="*/ 5 h 27"/>
                  <a:gd name="T100" fmla="*/ 15 w 104"/>
                  <a:gd name="T101" fmla="*/ 9 h 27"/>
                  <a:gd name="T102" fmla="*/ 0 w 104"/>
                  <a:gd name="T103" fmla="*/ 13 h 27"/>
                  <a:gd name="T104" fmla="*/ 1 w 104"/>
                  <a:gd name="T105" fmla="*/ 18 h 2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4" h="27">
                    <a:moveTo>
                      <a:pt x="1" y="18"/>
                    </a:moveTo>
                    <a:lnTo>
                      <a:pt x="1" y="17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2" y="17"/>
                    </a:lnTo>
                    <a:lnTo>
                      <a:pt x="25" y="15"/>
                    </a:lnTo>
                    <a:lnTo>
                      <a:pt x="30" y="15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6" y="12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61" y="17"/>
                    </a:lnTo>
                    <a:lnTo>
                      <a:pt x="61" y="16"/>
                    </a:lnTo>
                    <a:lnTo>
                      <a:pt x="62" y="15"/>
                    </a:lnTo>
                    <a:lnTo>
                      <a:pt x="63" y="15"/>
                    </a:lnTo>
                    <a:lnTo>
                      <a:pt x="62" y="16"/>
                    </a:lnTo>
                    <a:lnTo>
                      <a:pt x="63" y="17"/>
                    </a:lnTo>
                    <a:lnTo>
                      <a:pt x="63" y="16"/>
                    </a:lnTo>
                    <a:lnTo>
                      <a:pt x="63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73" y="21"/>
                    </a:lnTo>
                    <a:lnTo>
                      <a:pt x="76" y="22"/>
                    </a:lnTo>
                    <a:lnTo>
                      <a:pt x="83" y="25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91" y="26"/>
                    </a:lnTo>
                    <a:lnTo>
                      <a:pt x="89" y="23"/>
                    </a:lnTo>
                    <a:lnTo>
                      <a:pt x="84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9" y="21"/>
                    </a:lnTo>
                    <a:lnTo>
                      <a:pt x="79" y="20"/>
                    </a:lnTo>
                    <a:lnTo>
                      <a:pt x="79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8" y="21"/>
                    </a:lnTo>
                    <a:lnTo>
                      <a:pt x="91" y="22"/>
                    </a:lnTo>
                    <a:lnTo>
                      <a:pt x="92" y="25"/>
                    </a:lnTo>
                    <a:lnTo>
                      <a:pt x="93" y="25"/>
                    </a:lnTo>
                    <a:lnTo>
                      <a:pt x="96" y="25"/>
                    </a:lnTo>
                    <a:lnTo>
                      <a:pt x="97" y="26"/>
                    </a:lnTo>
                    <a:lnTo>
                      <a:pt x="98" y="27"/>
                    </a:lnTo>
                    <a:lnTo>
                      <a:pt x="98" y="26"/>
                    </a:lnTo>
                    <a:lnTo>
                      <a:pt x="101" y="27"/>
                    </a:lnTo>
                    <a:lnTo>
                      <a:pt x="101" y="26"/>
                    </a:lnTo>
                    <a:lnTo>
                      <a:pt x="99" y="26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9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4" y="23"/>
                    </a:lnTo>
                    <a:lnTo>
                      <a:pt x="103" y="22"/>
                    </a:lnTo>
                    <a:lnTo>
                      <a:pt x="102" y="23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7"/>
                    </a:lnTo>
                    <a:lnTo>
                      <a:pt x="97" y="17"/>
                    </a:lnTo>
                    <a:lnTo>
                      <a:pt x="98" y="17"/>
                    </a:lnTo>
                    <a:lnTo>
                      <a:pt x="99" y="18"/>
                    </a:lnTo>
                    <a:lnTo>
                      <a:pt x="97" y="20"/>
                    </a:lnTo>
                    <a:lnTo>
                      <a:pt x="96" y="18"/>
                    </a:lnTo>
                    <a:lnTo>
                      <a:pt x="96" y="17"/>
                    </a:lnTo>
                    <a:lnTo>
                      <a:pt x="96" y="16"/>
                    </a:lnTo>
                    <a:lnTo>
                      <a:pt x="93" y="16"/>
                    </a:lnTo>
                    <a:lnTo>
                      <a:pt x="93" y="17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4" y="20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3" y="22"/>
                    </a:lnTo>
                    <a:lnTo>
                      <a:pt x="89" y="18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8" y="15"/>
                    </a:lnTo>
                    <a:lnTo>
                      <a:pt x="87" y="13"/>
                    </a:lnTo>
                    <a:lnTo>
                      <a:pt x="84" y="13"/>
                    </a:lnTo>
                    <a:lnTo>
                      <a:pt x="82" y="12"/>
                    </a:lnTo>
                    <a:lnTo>
                      <a:pt x="78" y="11"/>
                    </a:lnTo>
                    <a:lnTo>
                      <a:pt x="78" y="12"/>
                    </a:lnTo>
                    <a:lnTo>
                      <a:pt x="76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4" y="7"/>
                    </a:lnTo>
                    <a:lnTo>
                      <a:pt x="72" y="7"/>
                    </a:lnTo>
                    <a:lnTo>
                      <a:pt x="73" y="9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2" y="11"/>
                    </a:lnTo>
                    <a:lnTo>
                      <a:pt x="68" y="10"/>
                    </a:lnTo>
                    <a:lnTo>
                      <a:pt x="67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62" y="9"/>
                    </a:lnTo>
                    <a:lnTo>
                      <a:pt x="64" y="7"/>
                    </a:lnTo>
                    <a:lnTo>
                      <a:pt x="61" y="6"/>
                    </a:lnTo>
                    <a:lnTo>
                      <a:pt x="58" y="6"/>
                    </a:lnTo>
                    <a:lnTo>
                      <a:pt x="57" y="5"/>
                    </a:lnTo>
                    <a:lnTo>
                      <a:pt x="55" y="4"/>
                    </a:lnTo>
                    <a:lnTo>
                      <a:pt x="52" y="4"/>
                    </a:lnTo>
                    <a:lnTo>
                      <a:pt x="53" y="2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6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1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1" name="Freeform 1285"/>
              <p:cNvSpPr>
                <a:spLocks/>
              </p:cNvSpPr>
              <p:nvPr/>
            </p:nvSpPr>
            <p:spPr bwMode="auto">
              <a:xfrm>
                <a:off x="1850" y="127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2" name="Freeform 1286"/>
              <p:cNvSpPr>
                <a:spLocks/>
              </p:cNvSpPr>
              <p:nvPr/>
            </p:nvSpPr>
            <p:spPr bwMode="auto">
              <a:xfrm>
                <a:off x="1715" y="124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2 w 8"/>
                  <a:gd name="T3" fmla="*/ 2 h 3"/>
                  <a:gd name="T4" fmla="*/ 0 w 8"/>
                  <a:gd name="T5" fmla="*/ 3 h 3"/>
                  <a:gd name="T6" fmla="*/ 2 w 8"/>
                  <a:gd name="T7" fmla="*/ 3 h 3"/>
                  <a:gd name="T8" fmla="*/ 4 w 8"/>
                  <a:gd name="T9" fmla="*/ 3 h 3"/>
                  <a:gd name="T10" fmla="*/ 8 w 8"/>
                  <a:gd name="T11" fmla="*/ 3 h 3"/>
                  <a:gd name="T12" fmla="*/ 6 w 8"/>
                  <a:gd name="T13" fmla="*/ 2 h 3"/>
                  <a:gd name="T14" fmla="*/ 4 w 8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3" name="Freeform 1287"/>
              <p:cNvSpPr>
                <a:spLocks/>
              </p:cNvSpPr>
              <p:nvPr/>
            </p:nvSpPr>
            <p:spPr bwMode="auto">
              <a:xfrm>
                <a:off x="1818" y="1253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2 w 3"/>
                  <a:gd name="T9" fmla="*/ 1 h 2"/>
                  <a:gd name="T10" fmla="*/ 3 w 3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4" name="Freeform 1288"/>
              <p:cNvSpPr>
                <a:spLocks/>
              </p:cNvSpPr>
              <p:nvPr/>
            </p:nvSpPr>
            <p:spPr bwMode="auto">
              <a:xfrm>
                <a:off x="1709" y="125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5" name="Freeform 1289"/>
              <p:cNvSpPr>
                <a:spLocks/>
              </p:cNvSpPr>
              <p:nvPr/>
            </p:nvSpPr>
            <p:spPr bwMode="auto">
              <a:xfrm>
                <a:off x="1703" y="126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2 w 4"/>
                  <a:gd name="T5" fmla="*/ 1 h 3"/>
                  <a:gd name="T6" fmla="*/ 4 w 4"/>
                  <a:gd name="T7" fmla="*/ 1 h 3"/>
                  <a:gd name="T8" fmla="*/ 2 w 4"/>
                  <a:gd name="T9" fmla="*/ 1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6" name="Freeform 1290"/>
              <p:cNvSpPr>
                <a:spLocks/>
              </p:cNvSpPr>
              <p:nvPr/>
            </p:nvSpPr>
            <p:spPr bwMode="auto">
              <a:xfrm>
                <a:off x="1708" y="1261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6 w 9"/>
                  <a:gd name="T3" fmla="*/ 0 h 4"/>
                  <a:gd name="T4" fmla="*/ 5 w 9"/>
                  <a:gd name="T5" fmla="*/ 0 h 4"/>
                  <a:gd name="T6" fmla="*/ 4 w 9"/>
                  <a:gd name="T7" fmla="*/ 1 h 4"/>
                  <a:gd name="T8" fmla="*/ 2 w 9"/>
                  <a:gd name="T9" fmla="*/ 0 h 4"/>
                  <a:gd name="T10" fmla="*/ 0 w 9"/>
                  <a:gd name="T11" fmla="*/ 1 h 4"/>
                  <a:gd name="T12" fmla="*/ 0 w 9"/>
                  <a:gd name="T13" fmla="*/ 3 h 4"/>
                  <a:gd name="T14" fmla="*/ 0 w 9"/>
                  <a:gd name="T15" fmla="*/ 4 h 4"/>
                  <a:gd name="T16" fmla="*/ 1 w 9"/>
                  <a:gd name="T17" fmla="*/ 4 h 4"/>
                  <a:gd name="T18" fmla="*/ 1 w 9"/>
                  <a:gd name="T19" fmla="*/ 3 h 4"/>
                  <a:gd name="T20" fmla="*/ 2 w 9"/>
                  <a:gd name="T21" fmla="*/ 1 h 4"/>
                  <a:gd name="T22" fmla="*/ 5 w 9"/>
                  <a:gd name="T23" fmla="*/ 1 h 4"/>
                  <a:gd name="T24" fmla="*/ 6 w 9"/>
                  <a:gd name="T25" fmla="*/ 3 h 4"/>
                  <a:gd name="T26" fmla="*/ 7 w 9"/>
                  <a:gd name="T27" fmla="*/ 3 h 4"/>
                  <a:gd name="T28" fmla="*/ 7 w 9"/>
                  <a:gd name="T29" fmla="*/ 1 h 4"/>
                  <a:gd name="T30" fmla="*/ 9 w 9"/>
                  <a:gd name="T31" fmla="*/ 0 h 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7" name="Freeform 1291"/>
              <p:cNvSpPr>
                <a:spLocks/>
              </p:cNvSpPr>
              <p:nvPr/>
            </p:nvSpPr>
            <p:spPr bwMode="auto">
              <a:xfrm>
                <a:off x="1704" y="12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8" name="Freeform 1292"/>
              <p:cNvSpPr>
                <a:spLocks/>
              </p:cNvSpPr>
              <p:nvPr/>
            </p:nvSpPr>
            <p:spPr bwMode="auto">
              <a:xfrm>
                <a:off x="1715" y="12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69" name="Freeform 1293"/>
              <p:cNvSpPr>
                <a:spLocks/>
              </p:cNvSpPr>
              <p:nvPr/>
            </p:nvSpPr>
            <p:spPr bwMode="auto">
              <a:xfrm>
                <a:off x="1713" y="126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0" name="Freeform 1294"/>
              <p:cNvSpPr>
                <a:spLocks/>
              </p:cNvSpPr>
              <p:nvPr/>
            </p:nvSpPr>
            <p:spPr bwMode="auto">
              <a:xfrm>
                <a:off x="1666" y="1253"/>
                <a:ext cx="79" cy="17"/>
              </a:xfrm>
              <a:custGeom>
                <a:avLst/>
                <a:gdLst>
                  <a:gd name="T0" fmla="*/ 72 w 79"/>
                  <a:gd name="T1" fmla="*/ 2 h 17"/>
                  <a:gd name="T2" fmla="*/ 60 w 79"/>
                  <a:gd name="T3" fmla="*/ 1 h 17"/>
                  <a:gd name="T4" fmla="*/ 52 w 79"/>
                  <a:gd name="T5" fmla="*/ 0 h 17"/>
                  <a:gd name="T6" fmla="*/ 47 w 79"/>
                  <a:gd name="T7" fmla="*/ 1 h 17"/>
                  <a:gd name="T8" fmla="*/ 42 w 79"/>
                  <a:gd name="T9" fmla="*/ 2 h 17"/>
                  <a:gd name="T10" fmla="*/ 39 w 79"/>
                  <a:gd name="T11" fmla="*/ 0 h 17"/>
                  <a:gd name="T12" fmla="*/ 31 w 79"/>
                  <a:gd name="T13" fmla="*/ 0 h 17"/>
                  <a:gd name="T14" fmla="*/ 27 w 79"/>
                  <a:gd name="T15" fmla="*/ 0 h 17"/>
                  <a:gd name="T16" fmla="*/ 23 w 79"/>
                  <a:gd name="T17" fmla="*/ 1 h 17"/>
                  <a:gd name="T18" fmla="*/ 16 w 79"/>
                  <a:gd name="T19" fmla="*/ 0 h 17"/>
                  <a:gd name="T20" fmla="*/ 13 w 79"/>
                  <a:gd name="T21" fmla="*/ 2 h 17"/>
                  <a:gd name="T22" fmla="*/ 12 w 79"/>
                  <a:gd name="T23" fmla="*/ 0 h 17"/>
                  <a:gd name="T24" fmla="*/ 9 w 79"/>
                  <a:gd name="T25" fmla="*/ 1 h 17"/>
                  <a:gd name="T26" fmla="*/ 7 w 79"/>
                  <a:gd name="T27" fmla="*/ 2 h 17"/>
                  <a:gd name="T28" fmla="*/ 8 w 79"/>
                  <a:gd name="T29" fmla="*/ 3 h 17"/>
                  <a:gd name="T30" fmla="*/ 1 w 79"/>
                  <a:gd name="T31" fmla="*/ 13 h 17"/>
                  <a:gd name="T32" fmla="*/ 5 w 79"/>
                  <a:gd name="T33" fmla="*/ 13 h 17"/>
                  <a:gd name="T34" fmla="*/ 5 w 79"/>
                  <a:gd name="T35" fmla="*/ 12 h 17"/>
                  <a:gd name="T36" fmla="*/ 7 w 79"/>
                  <a:gd name="T37" fmla="*/ 11 h 17"/>
                  <a:gd name="T38" fmla="*/ 9 w 79"/>
                  <a:gd name="T39" fmla="*/ 9 h 17"/>
                  <a:gd name="T40" fmla="*/ 14 w 79"/>
                  <a:gd name="T41" fmla="*/ 12 h 17"/>
                  <a:gd name="T42" fmla="*/ 24 w 79"/>
                  <a:gd name="T43" fmla="*/ 11 h 17"/>
                  <a:gd name="T44" fmla="*/ 28 w 79"/>
                  <a:gd name="T45" fmla="*/ 13 h 17"/>
                  <a:gd name="T46" fmla="*/ 33 w 79"/>
                  <a:gd name="T47" fmla="*/ 12 h 17"/>
                  <a:gd name="T48" fmla="*/ 38 w 79"/>
                  <a:gd name="T49" fmla="*/ 16 h 17"/>
                  <a:gd name="T50" fmla="*/ 42 w 79"/>
                  <a:gd name="T51" fmla="*/ 14 h 17"/>
                  <a:gd name="T52" fmla="*/ 44 w 79"/>
                  <a:gd name="T53" fmla="*/ 16 h 17"/>
                  <a:gd name="T54" fmla="*/ 46 w 79"/>
                  <a:gd name="T55" fmla="*/ 17 h 17"/>
                  <a:gd name="T56" fmla="*/ 51 w 79"/>
                  <a:gd name="T57" fmla="*/ 16 h 17"/>
                  <a:gd name="T58" fmla="*/ 57 w 79"/>
                  <a:gd name="T59" fmla="*/ 16 h 17"/>
                  <a:gd name="T60" fmla="*/ 62 w 79"/>
                  <a:gd name="T61" fmla="*/ 16 h 17"/>
                  <a:gd name="T62" fmla="*/ 67 w 79"/>
                  <a:gd name="T63" fmla="*/ 16 h 17"/>
                  <a:gd name="T64" fmla="*/ 79 w 79"/>
                  <a:gd name="T65" fmla="*/ 13 h 17"/>
                  <a:gd name="T66" fmla="*/ 78 w 79"/>
                  <a:gd name="T67" fmla="*/ 6 h 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9" h="17">
                    <a:moveTo>
                      <a:pt x="78" y="6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4" y="1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2"/>
                    </a:lnTo>
                    <a:lnTo>
                      <a:pt x="19" y="12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8" y="13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7" y="13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51" y="16"/>
                    </a:lnTo>
                    <a:lnTo>
                      <a:pt x="53" y="16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73" y="14"/>
                    </a:lnTo>
                    <a:lnTo>
                      <a:pt x="79" y="13"/>
                    </a:lnTo>
                    <a:lnTo>
                      <a:pt x="79" y="9"/>
                    </a:lnTo>
                    <a:lnTo>
                      <a:pt x="7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1" name="Freeform 1295"/>
              <p:cNvSpPr>
                <a:spLocks/>
              </p:cNvSpPr>
              <p:nvPr/>
            </p:nvSpPr>
            <p:spPr bwMode="auto">
              <a:xfrm>
                <a:off x="1775" y="585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2 w 2"/>
                  <a:gd name="T3" fmla="*/ 3 h 14"/>
                  <a:gd name="T4" fmla="*/ 2 w 2"/>
                  <a:gd name="T5" fmla="*/ 2 h 14"/>
                  <a:gd name="T6" fmla="*/ 2 w 2"/>
                  <a:gd name="T7" fmla="*/ 0 h 14"/>
                  <a:gd name="T8" fmla="*/ 0 w 2"/>
                  <a:gd name="T9" fmla="*/ 14 h 14"/>
                  <a:gd name="T10" fmla="*/ 0 w 2"/>
                  <a:gd name="T11" fmla="*/ 10 h 14"/>
                  <a:gd name="T12" fmla="*/ 2 w 2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2" name="Freeform 1296"/>
              <p:cNvSpPr>
                <a:spLocks/>
              </p:cNvSpPr>
              <p:nvPr/>
            </p:nvSpPr>
            <p:spPr bwMode="auto">
              <a:xfrm>
                <a:off x="1774" y="606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3 h 10"/>
                  <a:gd name="T4" fmla="*/ 0 w 2"/>
                  <a:gd name="T5" fmla="*/ 9 h 10"/>
                  <a:gd name="T6" fmla="*/ 0 w 2"/>
                  <a:gd name="T7" fmla="*/ 10 h 10"/>
                  <a:gd name="T8" fmla="*/ 0 w 2"/>
                  <a:gd name="T9" fmla="*/ 9 h 10"/>
                  <a:gd name="T10" fmla="*/ 2 w 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2" y="3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3" name="Freeform 1297"/>
              <p:cNvSpPr>
                <a:spLocks/>
              </p:cNvSpPr>
              <p:nvPr/>
            </p:nvSpPr>
            <p:spPr bwMode="auto">
              <a:xfrm>
                <a:off x="1790" y="594"/>
                <a:ext cx="1" cy="6"/>
              </a:xfrm>
              <a:custGeom>
                <a:avLst/>
                <a:gdLst>
                  <a:gd name="T0" fmla="*/ 1 w 1"/>
                  <a:gd name="T1" fmla="*/ 2 h 6"/>
                  <a:gd name="T2" fmla="*/ 0 w 1"/>
                  <a:gd name="T3" fmla="*/ 6 h 6"/>
                  <a:gd name="T4" fmla="*/ 0 w 1"/>
                  <a:gd name="T5" fmla="*/ 4 h 6"/>
                  <a:gd name="T6" fmla="*/ 1 w 1"/>
                  <a:gd name="T7" fmla="*/ 0 h 6"/>
                  <a:gd name="T8" fmla="*/ 1 w 1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4" name="Freeform 1298"/>
              <p:cNvSpPr>
                <a:spLocks/>
              </p:cNvSpPr>
              <p:nvPr/>
            </p:nvSpPr>
            <p:spPr bwMode="auto">
              <a:xfrm>
                <a:off x="1718" y="473"/>
                <a:ext cx="149" cy="402"/>
              </a:xfrm>
              <a:custGeom>
                <a:avLst/>
                <a:gdLst>
                  <a:gd name="T0" fmla="*/ 8 w 149"/>
                  <a:gd name="T1" fmla="*/ 389 h 402"/>
                  <a:gd name="T2" fmla="*/ 12 w 149"/>
                  <a:gd name="T3" fmla="*/ 378 h 402"/>
                  <a:gd name="T4" fmla="*/ 16 w 149"/>
                  <a:gd name="T5" fmla="*/ 367 h 402"/>
                  <a:gd name="T6" fmla="*/ 22 w 149"/>
                  <a:gd name="T7" fmla="*/ 340 h 402"/>
                  <a:gd name="T8" fmla="*/ 30 w 149"/>
                  <a:gd name="T9" fmla="*/ 321 h 402"/>
                  <a:gd name="T10" fmla="*/ 41 w 149"/>
                  <a:gd name="T11" fmla="*/ 261 h 402"/>
                  <a:gd name="T12" fmla="*/ 48 w 149"/>
                  <a:gd name="T13" fmla="*/ 219 h 402"/>
                  <a:gd name="T14" fmla="*/ 51 w 149"/>
                  <a:gd name="T15" fmla="*/ 204 h 402"/>
                  <a:gd name="T16" fmla="*/ 63 w 149"/>
                  <a:gd name="T17" fmla="*/ 151 h 402"/>
                  <a:gd name="T18" fmla="*/ 62 w 149"/>
                  <a:gd name="T19" fmla="*/ 145 h 402"/>
                  <a:gd name="T20" fmla="*/ 64 w 149"/>
                  <a:gd name="T21" fmla="*/ 138 h 402"/>
                  <a:gd name="T22" fmla="*/ 64 w 149"/>
                  <a:gd name="T23" fmla="*/ 135 h 402"/>
                  <a:gd name="T24" fmla="*/ 67 w 149"/>
                  <a:gd name="T25" fmla="*/ 125 h 402"/>
                  <a:gd name="T26" fmla="*/ 78 w 149"/>
                  <a:gd name="T27" fmla="*/ 101 h 402"/>
                  <a:gd name="T28" fmla="*/ 100 w 149"/>
                  <a:gd name="T29" fmla="*/ 66 h 402"/>
                  <a:gd name="T30" fmla="*/ 110 w 149"/>
                  <a:gd name="T31" fmla="*/ 56 h 402"/>
                  <a:gd name="T32" fmla="*/ 107 w 149"/>
                  <a:gd name="T33" fmla="*/ 54 h 402"/>
                  <a:gd name="T34" fmla="*/ 88 w 149"/>
                  <a:gd name="T35" fmla="*/ 80 h 402"/>
                  <a:gd name="T36" fmla="*/ 93 w 149"/>
                  <a:gd name="T37" fmla="*/ 73 h 402"/>
                  <a:gd name="T38" fmla="*/ 118 w 149"/>
                  <a:gd name="T39" fmla="*/ 41 h 402"/>
                  <a:gd name="T40" fmla="*/ 137 w 149"/>
                  <a:gd name="T41" fmla="*/ 22 h 402"/>
                  <a:gd name="T42" fmla="*/ 141 w 149"/>
                  <a:gd name="T43" fmla="*/ 14 h 402"/>
                  <a:gd name="T44" fmla="*/ 134 w 149"/>
                  <a:gd name="T45" fmla="*/ 20 h 402"/>
                  <a:gd name="T46" fmla="*/ 148 w 149"/>
                  <a:gd name="T47" fmla="*/ 4 h 402"/>
                  <a:gd name="T48" fmla="*/ 141 w 149"/>
                  <a:gd name="T49" fmla="*/ 9 h 402"/>
                  <a:gd name="T50" fmla="*/ 134 w 149"/>
                  <a:gd name="T51" fmla="*/ 12 h 402"/>
                  <a:gd name="T52" fmla="*/ 122 w 149"/>
                  <a:gd name="T53" fmla="*/ 25 h 402"/>
                  <a:gd name="T54" fmla="*/ 119 w 149"/>
                  <a:gd name="T55" fmla="*/ 29 h 402"/>
                  <a:gd name="T56" fmla="*/ 115 w 149"/>
                  <a:gd name="T57" fmla="*/ 32 h 402"/>
                  <a:gd name="T58" fmla="*/ 109 w 149"/>
                  <a:gd name="T59" fmla="*/ 41 h 402"/>
                  <a:gd name="T60" fmla="*/ 133 w 149"/>
                  <a:gd name="T61" fmla="*/ 19 h 402"/>
                  <a:gd name="T62" fmla="*/ 119 w 149"/>
                  <a:gd name="T63" fmla="*/ 35 h 402"/>
                  <a:gd name="T64" fmla="*/ 99 w 149"/>
                  <a:gd name="T65" fmla="*/ 50 h 402"/>
                  <a:gd name="T66" fmla="*/ 87 w 149"/>
                  <a:gd name="T67" fmla="*/ 65 h 402"/>
                  <a:gd name="T68" fmla="*/ 73 w 149"/>
                  <a:gd name="T69" fmla="*/ 90 h 402"/>
                  <a:gd name="T70" fmla="*/ 66 w 149"/>
                  <a:gd name="T71" fmla="*/ 96 h 402"/>
                  <a:gd name="T72" fmla="*/ 61 w 149"/>
                  <a:gd name="T73" fmla="*/ 114 h 402"/>
                  <a:gd name="T74" fmla="*/ 68 w 149"/>
                  <a:gd name="T75" fmla="*/ 99 h 402"/>
                  <a:gd name="T76" fmla="*/ 59 w 149"/>
                  <a:gd name="T77" fmla="*/ 130 h 402"/>
                  <a:gd name="T78" fmla="*/ 53 w 149"/>
                  <a:gd name="T79" fmla="*/ 152 h 402"/>
                  <a:gd name="T80" fmla="*/ 47 w 149"/>
                  <a:gd name="T81" fmla="*/ 176 h 402"/>
                  <a:gd name="T82" fmla="*/ 43 w 149"/>
                  <a:gd name="T83" fmla="*/ 189 h 402"/>
                  <a:gd name="T84" fmla="*/ 40 w 149"/>
                  <a:gd name="T85" fmla="*/ 209 h 402"/>
                  <a:gd name="T86" fmla="*/ 32 w 149"/>
                  <a:gd name="T87" fmla="*/ 240 h 402"/>
                  <a:gd name="T88" fmla="*/ 26 w 149"/>
                  <a:gd name="T89" fmla="*/ 271 h 402"/>
                  <a:gd name="T90" fmla="*/ 20 w 149"/>
                  <a:gd name="T91" fmla="*/ 310 h 402"/>
                  <a:gd name="T92" fmla="*/ 15 w 149"/>
                  <a:gd name="T93" fmla="*/ 340 h 402"/>
                  <a:gd name="T94" fmla="*/ 0 w 149"/>
                  <a:gd name="T95" fmla="*/ 388 h 402"/>
                  <a:gd name="T96" fmla="*/ 6 w 149"/>
                  <a:gd name="T97" fmla="*/ 399 h 4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9" h="402">
                    <a:moveTo>
                      <a:pt x="8" y="394"/>
                    </a:moveTo>
                    <a:lnTo>
                      <a:pt x="7" y="397"/>
                    </a:lnTo>
                    <a:lnTo>
                      <a:pt x="7" y="396"/>
                    </a:lnTo>
                    <a:lnTo>
                      <a:pt x="8" y="389"/>
                    </a:lnTo>
                    <a:lnTo>
                      <a:pt x="11" y="381"/>
                    </a:lnTo>
                    <a:lnTo>
                      <a:pt x="12" y="378"/>
                    </a:lnTo>
                    <a:lnTo>
                      <a:pt x="12" y="377"/>
                    </a:lnTo>
                    <a:lnTo>
                      <a:pt x="12" y="378"/>
                    </a:lnTo>
                    <a:lnTo>
                      <a:pt x="15" y="374"/>
                    </a:lnTo>
                    <a:lnTo>
                      <a:pt x="17" y="367"/>
                    </a:lnTo>
                    <a:lnTo>
                      <a:pt x="16" y="368"/>
                    </a:lnTo>
                    <a:lnTo>
                      <a:pt x="16" y="367"/>
                    </a:lnTo>
                    <a:lnTo>
                      <a:pt x="16" y="365"/>
                    </a:lnTo>
                    <a:lnTo>
                      <a:pt x="18" y="355"/>
                    </a:lnTo>
                    <a:lnTo>
                      <a:pt x="22" y="345"/>
                    </a:lnTo>
                    <a:lnTo>
                      <a:pt x="22" y="340"/>
                    </a:lnTo>
                    <a:lnTo>
                      <a:pt x="26" y="326"/>
                    </a:lnTo>
                    <a:lnTo>
                      <a:pt x="26" y="330"/>
                    </a:lnTo>
                    <a:lnTo>
                      <a:pt x="27" y="328"/>
                    </a:lnTo>
                    <a:lnTo>
                      <a:pt x="30" y="321"/>
                    </a:lnTo>
                    <a:lnTo>
                      <a:pt x="32" y="306"/>
                    </a:lnTo>
                    <a:lnTo>
                      <a:pt x="36" y="290"/>
                    </a:lnTo>
                    <a:lnTo>
                      <a:pt x="40" y="271"/>
                    </a:lnTo>
                    <a:lnTo>
                      <a:pt x="41" y="261"/>
                    </a:lnTo>
                    <a:lnTo>
                      <a:pt x="43" y="249"/>
                    </a:lnTo>
                    <a:lnTo>
                      <a:pt x="46" y="239"/>
                    </a:lnTo>
                    <a:lnTo>
                      <a:pt x="46" y="230"/>
                    </a:lnTo>
                    <a:lnTo>
                      <a:pt x="48" y="219"/>
                    </a:lnTo>
                    <a:lnTo>
                      <a:pt x="49" y="213"/>
                    </a:lnTo>
                    <a:lnTo>
                      <a:pt x="49" y="200"/>
                    </a:lnTo>
                    <a:lnTo>
                      <a:pt x="51" y="198"/>
                    </a:lnTo>
                    <a:lnTo>
                      <a:pt x="51" y="204"/>
                    </a:lnTo>
                    <a:lnTo>
                      <a:pt x="49" y="212"/>
                    </a:lnTo>
                    <a:lnTo>
                      <a:pt x="49" y="213"/>
                    </a:lnTo>
                    <a:lnTo>
                      <a:pt x="51" y="212"/>
                    </a:lnTo>
                    <a:lnTo>
                      <a:pt x="63" y="151"/>
                    </a:lnTo>
                    <a:lnTo>
                      <a:pt x="63" y="148"/>
                    </a:lnTo>
                    <a:lnTo>
                      <a:pt x="62" y="148"/>
                    </a:lnTo>
                    <a:lnTo>
                      <a:pt x="62" y="143"/>
                    </a:lnTo>
                    <a:lnTo>
                      <a:pt x="62" y="145"/>
                    </a:lnTo>
                    <a:lnTo>
                      <a:pt x="63" y="145"/>
                    </a:lnTo>
                    <a:lnTo>
                      <a:pt x="64" y="140"/>
                    </a:lnTo>
                    <a:lnTo>
                      <a:pt x="64" y="141"/>
                    </a:lnTo>
                    <a:lnTo>
                      <a:pt x="64" y="138"/>
                    </a:lnTo>
                    <a:lnTo>
                      <a:pt x="63" y="142"/>
                    </a:lnTo>
                    <a:lnTo>
                      <a:pt x="63" y="141"/>
                    </a:lnTo>
                    <a:lnTo>
                      <a:pt x="63" y="140"/>
                    </a:lnTo>
                    <a:lnTo>
                      <a:pt x="64" y="135"/>
                    </a:lnTo>
                    <a:lnTo>
                      <a:pt x="68" y="121"/>
                    </a:lnTo>
                    <a:lnTo>
                      <a:pt x="68" y="120"/>
                    </a:lnTo>
                    <a:lnTo>
                      <a:pt x="68" y="121"/>
                    </a:lnTo>
                    <a:lnTo>
                      <a:pt x="67" y="125"/>
                    </a:lnTo>
                    <a:lnTo>
                      <a:pt x="68" y="125"/>
                    </a:lnTo>
                    <a:lnTo>
                      <a:pt x="69" y="122"/>
                    </a:lnTo>
                    <a:lnTo>
                      <a:pt x="73" y="114"/>
                    </a:lnTo>
                    <a:lnTo>
                      <a:pt x="78" y="101"/>
                    </a:lnTo>
                    <a:lnTo>
                      <a:pt x="84" y="91"/>
                    </a:lnTo>
                    <a:lnTo>
                      <a:pt x="99" y="69"/>
                    </a:lnTo>
                    <a:lnTo>
                      <a:pt x="99" y="68"/>
                    </a:lnTo>
                    <a:lnTo>
                      <a:pt x="100" y="66"/>
                    </a:lnTo>
                    <a:lnTo>
                      <a:pt x="103" y="61"/>
                    </a:lnTo>
                    <a:lnTo>
                      <a:pt x="103" y="63"/>
                    </a:lnTo>
                    <a:lnTo>
                      <a:pt x="105" y="61"/>
                    </a:lnTo>
                    <a:lnTo>
                      <a:pt x="110" y="56"/>
                    </a:lnTo>
                    <a:lnTo>
                      <a:pt x="113" y="51"/>
                    </a:lnTo>
                    <a:lnTo>
                      <a:pt x="117" y="45"/>
                    </a:lnTo>
                    <a:lnTo>
                      <a:pt x="113" y="48"/>
                    </a:lnTo>
                    <a:lnTo>
                      <a:pt x="107" y="54"/>
                    </a:lnTo>
                    <a:lnTo>
                      <a:pt x="100" y="63"/>
                    </a:lnTo>
                    <a:lnTo>
                      <a:pt x="97" y="66"/>
                    </a:lnTo>
                    <a:lnTo>
                      <a:pt x="92" y="74"/>
                    </a:lnTo>
                    <a:lnTo>
                      <a:pt x="88" y="80"/>
                    </a:lnTo>
                    <a:lnTo>
                      <a:pt x="87" y="81"/>
                    </a:lnTo>
                    <a:lnTo>
                      <a:pt x="86" y="81"/>
                    </a:lnTo>
                    <a:lnTo>
                      <a:pt x="88" y="79"/>
                    </a:lnTo>
                    <a:lnTo>
                      <a:pt x="93" y="73"/>
                    </a:lnTo>
                    <a:lnTo>
                      <a:pt x="97" y="66"/>
                    </a:lnTo>
                    <a:lnTo>
                      <a:pt x="104" y="53"/>
                    </a:lnTo>
                    <a:lnTo>
                      <a:pt x="112" y="46"/>
                    </a:lnTo>
                    <a:lnTo>
                      <a:pt x="118" y="41"/>
                    </a:lnTo>
                    <a:lnTo>
                      <a:pt x="124" y="35"/>
                    </a:lnTo>
                    <a:lnTo>
                      <a:pt x="127" y="30"/>
                    </a:lnTo>
                    <a:lnTo>
                      <a:pt x="132" y="25"/>
                    </a:lnTo>
                    <a:lnTo>
                      <a:pt x="137" y="22"/>
                    </a:lnTo>
                    <a:lnTo>
                      <a:pt x="137" y="20"/>
                    </a:lnTo>
                    <a:lnTo>
                      <a:pt x="137" y="19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38" y="17"/>
                    </a:lnTo>
                    <a:lnTo>
                      <a:pt x="129" y="27"/>
                    </a:lnTo>
                    <a:lnTo>
                      <a:pt x="132" y="22"/>
                    </a:lnTo>
                    <a:lnTo>
                      <a:pt x="134" y="20"/>
                    </a:lnTo>
                    <a:lnTo>
                      <a:pt x="137" y="17"/>
                    </a:lnTo>
                    <a:lnTo>
                      <a:pt x="139" y="13"/>
                    </a:lnTo>
                    <a:lnTo>
                      <a:pt x="143" y="10"/>
                    </a:lnTo>
                    <a:lnTo>
                      <a:pt x="148" y="4"/>
                    </a:lnTo>
                    <a:lnTo>
                      <a:pt x="149" y="0"/>
                    </a:lnTo>
                    <a:lnTo>
                      <a:pt x="148" y="2"/>
                    </a:lnTo>
                    <a:lnTo>
                      <a:pt x="141" y="7"/>
                    </a:lnTo>
                    <a:lnTo>
                      <a:pt x="141" y="9"/>
                    </a:lnTo>
                    <a:lnTo>
                      <a:pt x="130" y="19"/>
                    </a:lnTo>
                    <a:lnTo>
                      <a:pt x="132" y="17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3"/>
                    </a:lnTo>
                    <a:lnTo>
                      <a:pt x="130" y="15"/>
                    </a:lnTo>
                    <a:lnTo>
                      <a:pt x="122" y="23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8" y="18"/>
                    </a:lnTo>
                    <a:lnTo>
                      <a:pt x="124" y="25"/>
                    </a:lnTo>
                    <a:lnTo>
                      <a:pt x="119" y="29"/>
                    </a:lnTo>
                    <a:lnTo>
                      <a:pt x="118" y="30"/>
                    </a:lnTo>
                    <a:lnTo>
                      <a:pt x="118" y="29"/>
                    </a:lnTo>
                    <a:lnTo>
                      <a:pt x="117" y="29"/>
                    </a:lnTo>
                    <a:lnTo>
                      <a:pt x="115" y="32"/>
                    </a:lnTo>
                    <a:lnTo>
                      <a:pt x="112" y="35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09" y="41"/>
                    </a:lnTo>
                    <a:lnTo>
                      <a:pt x="113" y="39"/>
                    </a:lnTo>
                    <a:lnTo>
                      <a:pt x="119" y="33"/>
                    </a:lnTo>
                    <a:lnTo>
                      <a:pt x="129" y="23"/>
                    </a:lnTo>
                    <a:lnTo>
                      <a:pt x="133" y="19"/>
                    </a:lnTo>
                    <a:lnTo>
                      <a:pt x="132" y="22"/>
                    </a:lnTo>
                    <a:lnTo>
                      <a:pt x="133" y="20"/>
                    </a:lnTo>
                    <a:lnTo>
                      <a:pt x="127" y="28"/>
                    </a:lnTo>
                    <a:lnTo>
                      <a:pt x="119" y="35"/>
                    </a:lnTo>
                    <a:lnTo>
                      <a:pt x="105" y="48"/>
                    </a:lnTo>
                    <a:lnTo>
                      <a:pt x="103" y="49"/>
                    </a:lnTo>
                    <a:lnTo>
                      <a:pt x="100" y="50"/>
                    </a:lnTo>
                    <a:lnTo>
                      <a:pt x="99" y="50"/>
                    </a:lnTo>
                    <a:lnTo>
                      <a:pt x="100" y="48"/>
                    </a:lnTo>
                    <a:lnTo>
                      <a:pt x="97" y="51"/>
                    </a:lnTo>
                    <a:lnTo>
                      <a:pt x="93" y="56"/>
                    </a:lnTo>
                    <a:lnTo>
                      <a:pt x="87" y="65"/>
                    </a:lnTo>
                    <a:lnTo>
                      <a:pt x="82" y="73"/>
                    </a:lnTo>
                    <a:lnTo>
                      <a:pt x="77" y="79"/>
                    </a:lnTo>
                    <a:lnTo>
                      <a:pt x="73" y="87"/>
                    </a:lnTo>
                    <a:lnTo>
                      <a:pt x="73" y="90"/>
                    </a:lnTo>
                    <a:lnTo>
                      <a:pt x="71" y="94"/>
                    </a:lnTo>
                    <a:lnTo>
                      <a:pt x="68" y="96"/>
                    </a:lnTo>
                    <a:lnTo>
                      <a:pt x="67" y="95"/>
                    </a:lnTo>
                    <a:lnTo>
                      <a:pt x="66" y="96"/>
                    </a:lnTo>
                    <a:lnTo>
                      <a:pt x="61" y="107"/>
                    </a:lnTo>
                    <a:lnTo>
                      <a:pt x="59" y="112"/>
                    </a:lnTo>
                    <a:lnTo>
                      <a:pt x="59" y="114"/>
                    </a:lnTo>
                    <a:lnTo>
                      <a:pt x="61" y="114"/>
                    </a:lnTo>
                    <a:lnTo>
                      <a:pt x="66" y="102"/>
                    </a:lnTo>
                    <a:lnTo>
                      <a:pt x="67" y="99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4" y="106"/>
                    </a:lnTo>
                    <a:lnTo>
                      <a:pt x="63" y="114"/>
                    </a:lnTo>
                    <a:lnTo>
                      <a:pt x="59" y="126"/>
                    </a:lnTo>
                    <a:lnTo>
                      <a:pt x="59" y="130"/>
                    </a:lnTo>
                    <a:lnTo>
                      <a:pt x="58" y="137"/>
                    </a:lnTo>
                    <a:lnTo>
                      <a:pt x="56" y="147"/>
                    </a:lnTo>
                    <a:lnTo>
                      <a:pt x="54" y="153"/>
                    </a:lnTo>
                    <a:lnTo>
                      <a:pt x="53" y="152"/>
                    </a:lnTo>
                    <a:lnTo>
                      <a:pt x="54" y="145"/>
                    </a:lnTo>
                    <a:lnTo>
                      <a:pt x="51" y="157"/>
                    </a:lnTo>
                    <a:lnTo>
                      <a:pt x="49" y="167"/>
                    </a:lnTo>
                    <a:lnTo>
                      <a:pt x="47" y="176"/>
                    </a:lnTo>
                    <a:lnTo>
                      <a:pt x="45" y="18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3" y="189"/>
                    </a:lnTo>
                    <a:lnTo>
                      <a:pt x="42" y="191"/>
                    </a:lnTo>
                    <a:lnTo>
                      <a:pt x="40" y="198"/>
                    </a:lnTo>
                    <a:lnTo>
                      <a:pt x="40" y="202"/>
                    </a:lnTo>
                    <a:lnTo>
                      <a:pt x="40" y="209"/>
                    </a:lnTo>
                    <a:lnTo>
                      <a:pt x="37" y="218"/>
                    </a:lnTo>
                    <a:lnTo>
                      <a:pt x="33" y="239"/>
                    </a:lnTo>
                    <a:lnTo>
                      <a:pt x="32" y="241"/>
                    </a:lnTo>
                    <a:lnTo>
                      <a:pt x="32" y="240"/>
                    </a:lnTo>
                    <a:lnTo>
                      <a:pt x="30" y="253"/>
                    </a:lnTo>
                    <a:lnTo>
                      <a:pt x="30" y="256"/>
                    </a:lnTo>
                    <a:lnTo>
                      <a:pt x="28" y="260"/>
                    </a:lnTo>
                    <a:lnTo>
                      <a:pt x="26" y="271"/>
                    </a:lnTo>
                    <a:lnTo>
                      <a:pt x="26" y="278"/>
                    </a:lnTo>
                    <a:lnTo>
                      <a:pt x="25" y="286"/>
                    </a:lnTo>
                    <a:lnTo>
                      <a:pt x="22" y="299"/>
                    </a:lnTo>
                    <a:lnTo>
                      <a:pt x="20" y="310"/>
                    </a:lnTo>
                    <a:lnTo>
                      <a:pt x="17" y="320"/>
                    </a:lnTo>
                    <a:lnTo>
                      <a:pt x="15" y="331"/>
                    </a:lnTo>
                    <a:lnTo>
                      <a:pt x="15" y="338"/>
                    </a:lnTo>
                    <a:lnTo>
                      <a:pt x="15" y="340"/>
                    </a:lnTo>
                    <a:lnTo>
                      <a:pt x="16" y="337"/>
                    </a:lnTo>
                    <a:lnTo>
                      <a:pt x="8" y="361"/>
                    </a:lnTo>
                    <a:lnTo>
                      <a:pt x="0" y="384"/>
                    </a:lnTo>
                    <a:lnTo>
                      <a:pt x="0" y="388"/>
                    </a:lnTo>
                    <a:lnTo>
                      <a:pt x="2" y="399"/>
                    </a:lnTo>
                    <a:lnTo>
                      <a:pt x="3" y="402"/>
                    </a:lnTo>
                    <a:lnTo>
                      <a:pt x="5" y="402"/>
                    </a:lnTo>
                    <a:lnTo>
                      <a:pt x="6" y="399"/>
                    </a:lnTo>
                    <a:lnTo>
                      <a:pt x="8" y="3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5" name="Freeform 1299"/>
              <p:cNvSpPr>
                <a:spLocks/>
              </p:cNvSpPr>
              <p:nvPr/>
            </p:nvSpPr>
            <p:spPr bwMode="auto">
              <a:xfrm>
                <a:off x="1852" y="49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6 h 6"/>
                  <a:gd name="T4" fmla="*/ 1 w 6"/>
                  <a:gd name="T5" fmla="*/ 5 h 6"/>
                  <a:gd name="T6" fmla="*/ 4 w 6"/>
                  <a:gd name="T7" fmla="*/ 2 h 6"/>
                  <a:gd name="T8" fmla="*/ 6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6" name="Freeform 1300"/>
              <p:cNvSpPr>
                <a:spLocks/>
              </p:cNvSpPr>
              <p:nvPr/>
            </p:nvSpPr>
            <p:spPr bwMode="auto">
              <a:xfrm>
                <a:off x="1646" y="979"/>
                <a:ext cx="13" cy="24"/>
              </a:xfrm>
              <a:custGeom>
                <a:avLst/>
                <a:gdLst>
                  <a:gd name="T0" fmla="*/ 3 w 13"/>
                  <a:gd name="T1" fmla="*/ 13 h 24"/>
                  <a:gd name="T2" fmla="*/ 0 w 13"/>
                  <a:gd name="T3" fmla="*/ 21 h 24"/>
                  <a:gd name="T4" fmla="*/ 0 w 13"/>
                  <a:gd name="T5" fmla="*/ 24 h 24"/>
                  <a:gd name="T6" fmla="*/ 1 w 13"/>
                  <a:gd name="T7" fmla="*/ 23 h 24"/>
                  <a:gd name="T8" fmla="*/ 7 w 13"/>
                  <a:gd name="T9" fmla="*/ 11 h 24"/>
                  <a:gd name="T10" fmla="*/ 13 w 13"/>
                  <a:gd name="T11" fmla="*/ 0 h 24"/>
                  <a:gd name="T12" fmla="*/ 12 w 13"/>
                  <a:gd name="T13" fmla="*/ 1 h 24"/>
                  <a:gd name="T14" fmla="*/ 8 w 13"/>
                  <a:gd name="T15" fmla="*/ 5 h 24"/>
                  <a:gd name="T16" fmla="*/ 3 w 13"/>
                  <a:gd name="T17" fmla="*/ 13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3" y="13"/>
                    </a:moveTo>
                    <a:lnTo>
                      <a:pt x="0" y="21"/>
                    </a:lnTo>
                    <a:lnTo>
                      <a:pt x="0" y="24"/>
                    </a:lnTo>
                    <a:lnTo>
                      <a:pt x="1" y="23"/>
                    </a:lnTo>
                    <a:lnTo>
                      <a:pt x="7" y="1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7" name="Freeform 1301"/>
              <p:cNvSpPr>
                <a:spLocks/>
              </p:cNvSpPr>
              <p:nvPr/>
            </p:nvSpPr>
            <p:spPr bwMode="auto">
              <a:xfrm>
                <a:off x="1767" y="609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0 w 3"/>
                  <a:gd name="T3" fmla="*/ 11 h 11"/>
                  <a:gd name="T4" fmla="*/ 3 w 3"/>
                  <a:gd name="T5" fmla="*/ 9 h 11"/>
                  <a:gd name="T6" fmla="*/ 3 w 3"/>
                  <a:gd name="T7" fmla="*/ 5 h 11"/>
                  <a:gd name="T8" fmla="*/ 3 w 3"/>
                  <a:gd name="T9" fmla="*/ 4 h 11"/>
                  <a:gd name="T10" fmla="*/ 3 w 3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0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8" name="Freeform 1302"/>
              <p:cNvSpPr>
                <a:spLocks/>
              </p:cNvSpPr>
              <p:nvPr/>
            </p:nvSpPr>
            <p:spPr bwMode="auto">
              <a:xfrm>
                <a:off x="1641" y="1021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2 w 5"/>
                  <a:gd name="T3" fmla="*/ 7 h 9"/>
                  <a:gd name="T4" fmla="*/ 5 w 5"/>
                  <a:gd name="T5" fmla="*/ 0 h 9"/>
                  <a:gd name="T6" fmla="*/ 2 w 5"/>
                  <a:gd name="T7" fmla="*/ 5 h 9"/>
                  <a:gd name="T8" fmla="*/ 0 w 5"/>
                  <a:gd name="T9" fmla="*/ 8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2" y="7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79" name="Freeform 1303"/>
              <p:cNvSpPr>
                <a:spLocks/>
              </p:cNvSpPr>
              <p:nvPr/>
            </p:nvSpPr>
            <p:spPr bwMode="auto">
              <a:xfrm>
                <a:off x="1627" y="1044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2 w 9"/>
                  <a:gd name="T3" fmla="*/ 7 h 7"/>
                  <a:gd name="T4" fmla="*/ 5 w 9"/>
                  <a:gd name="T5" fmla="*/ 4 h 7"/>
                  <a:gd name="T6" fmla="*/ 9 w 9"/>
                  <a:gd name="T7" fmla="*/ 0 h 7"/>
                  <a:gd name="T8" fmla="*/ 5 w 9"/>
                  <a:gd name="T9" fmla="*/ 4 h 7"/>
                  <a:gd name="T10" fmla="*/ 0 w 9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2" y="7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5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0" name="Freeform 1304"/>
              <p:cNvSpPr>
                <a:spLocks/>
              </p:cNvSpPr>
              <p:nvPr/>
            </p:nvSpPr>
            <p:spPr bwMode="auto">
              <a:xfrm>
                <a:off x="1638" y="1009"/>
                <a:ext cx="20" cy="31"/>
              </a:xfrm>
              <a:custGeom>
                <a:avLst/>
                <a:gdLst>
                  <a:gd name="T0" fmla="*/ 19 w 20"/>
                  <a:gd name="T1" fmla="*/ 0 h 31"/>
                  <a:gd name="T2" fmla="*/ 15 w 20"/>
                  <a:gd name="T3" fmla="*/ 6 h 31"/>
                  <a:gd name="T4" fmla="*/ 13 w 20"/>
                  <a:gd name="T5" fmla="*/ 11 h 31"/>
                  <a:gd name="T6" fmla="*/ 10 w 20"/>
                  <a:gd name="T7" fmla="*/ 16 h 31"/>
                  <a:gd name="T8" fmla="*/ 5 w 20"/>
                  <a:gd name="T9" fmla="*/ 21 h 31"/>
                  <a:gd name="T10" fmla="*/ 1 w 20"/>
                  <a:gd name="T11" fmla="*/ 29 h 31"/>
                  <a:gd name="T12" fmla="*/ 0 w 20"/>
                  <a:gd name="T13" fmla="*/ 31 h 31"/>
                  <a:gd name="T14" fmla="*/ 1 w 20"/>
                  <a:gd name="T15" fmla="*/ 31 h 31"/>
                  <a:gd name="T16" fmla="*/ 4 w 20"/>
                  <a:gd name="T17" fmla="*/ 29 h 31"/>
                  <a:gd name="T18" fmla="*/ 5 w 20"/>
                  <a:gd name="T19" fmla="*/ 26 h 31"/>
                  <a:gd name="T20" fmla="*/ 5 w 20"/>
                  <a:gd name="T21" fmla="*/ 24 h 31"/>
                  <a:gd name="T22" fmla="*/ 8 w 20"/>
                  <a:gd name="T23" fmla="*/ 20 h 31"/>
                  <a:gd name="T24" fmla="*/ 14 w 20"/>
                  <a:gd name="T25" fmla="*/ 12 h 31"/>
                  <a:gd name="T26" fmla="*/ 18 w 20"/>
                  <a:gd name="T27" fmla="*/ 7 h 31"/>
                  <a:gd name="T28" fmla="*/ 20 w 20"/>
                  <a:gd name="T29" fmla="*/ 2 h 31"/>
                  <a:gd name="T30" fmla="*/ 20 w 20"/>
                  <a:gd name="T31" fmla="*/ 1 h 31"/>
                  <a:gd name="T32" fmla="*/ 19 w 20"/>
                  <a:gd name="T33" fmla="*/ 2 h 31"/>
                  <a:gd name="T34" fmla="*/ 19 w 20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31">
                    <a:moveTo>
                      <a:pt x="19" y="0"/>
                    </a:moveTo>
                    <a:lnTo>
                      <a:pt x="15" y="6"/>
                    </a:lnTo>
                    <a:lnTo>
                      <a:pt x="13" y="11"/>
                    </a:lnTo>
                    <a:lnTo>
                      <a:pt x="10" y="16"/>
                    </a:lnTo>
                    <a:lnTo>
                      <a:pt x="5" y="21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8" y="20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1" name="Freeform 1305"/>
              <p:cNvSpPr>
                <a:spLocks/>
              </p:cNvSpPr>
              <p:nvPr/>
            </p:nvSpPr>
            <p:spPr bwMode="auto">
              <a:xfrm>
                <a:off x="1631" y="104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1 w 5"/>
                  <a:gd name="T5" fmla="*/ 1 h 5"/>
                  <a:gd name="T6" fmla="*/ 0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2" name="Freeform 1306"/>
              <p:cNvSpPr>
                <a:spLocks/>
              </p:cNvSpPr>
              <p:nvPr/>
            </p:nvSpPr>
            <p:spPr bwMode="auto">
              <a:xfrm>
                <a:off x="1658" y="1005"/>
                <a:ext cx="6" cy="10"/>
              </a:xfrm>
              <a:custGeom>
                <a:avLst/>
                <a:gdLst>
                  <a:gd name="T0" fmla="*/ 4 w 6"/>
                  <a:gd name="T1" fmla="*/ 6 h 10"/>
                  <a:gd name="T2" fmla="*/ 6 w 6"/>
                  <a:gd name="T3" fmla="*/ 0 h 10"/>
                  <a:gd name="T4" fmla="*/ 0 w 6"/>
                  <a:gd name="T5" fmla="*/ 10 h 10"/>
                  <a:gd name="T6" fmla="*/ 4 w 6"/>
                  <a:gd name="T7" fmla="*/ 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4" y="6"/>
                    </a:moveTo>
                    <a:lnTo>
                      <a:pt x="6" y="0"/>
                    </a:lnTo>
                    <a:lnTo>
                      <a:pt x="0" y="10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3" name="Freeform 1307"/>
              <p:cNvSpPr>
                <a:spLocks/>
              </p:cNvSpPr>
              <p:nvPr/>
            </p:nvSpPr>
            <p:spPr bwMode="auto">
              <a:xfrm>
                <a:off x="1657" y="1018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4 w 5"/>
                  <a:gd name="T3" fmla="*/ 3 h 8"/>
                  <a:gd name="T4" fmla="*/ 5 w 5"/>
                  <a:gd name="T5" fmla="*/ 0 h 8"/>
                  <a:gd name="T6" fmla="*/ 4 w 5"/>
                  <a:gd name="T7" fmla="*/ 0 h 8"/>
                  <a:gd name="T8" fmla="*/ 2 w 5"/>
                  <a:gd name="T9" fmla="*/ 1 h 8"/>
                  <a:gd name="T10" fmla="*/ 1 w 5"/>
                  <a:gd name="T11" fmla="*/ 6 h 8"/>
                  <a:gd name="T12" fmla="*/ 0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4" name="Freeform 1308"/>
              <p:cNvSpPr>
                <a:spLocks/>
              </p:cNvSpPr>
              <p:nvPr/>
            </p:nvSpPr>
            <p:spPr bwMode="auto">
              <a:xfrm>
                <a:off x="1525" y="902"/>
                <a:ext cx="188" cy="262"/>
              </a:xfrm>
              <a:custGeom>
                <a:avLst/>
                <a:gdLst>
                  <a:gd name="T0" fmla="*/ 164 w 188"/>
                  <a:gd name="T1" fmla="*/ 29 h 262"/>
                  <a:gd name="T2" fmla="*/ 146 w 188"/>
                  <a:gd name="T3" fmla="*/ 67 h 262"/>
                  <a:gd name="T4" fmla="*/ 128 w 188"/>
                  <a:gd name="T5" fmla="*/ 96 h 262"/>
                  <a:gd name="T6" fmla="*/ 118 w 188"/>
                  <a:gd name="T7" fmla="*/ 116 h 262"/>
                  <a:gd name="T8" fmla="*/ 108 w 188"/>
                  <a:gd name="T9" fmla="*/ 132 h 262"/>
                  <a:gd name="T10" fmla="*/ 100 w 188"/>
                  <a:gd name="T11" fmla="*/ 138 h 262"/>
                  <a:gd name="T12" fmla="*/ 86 w 188"/>
                  <a:gd name="T13" fmla="*/ 154 h 262"/>
                  <a:gd name="T14" fmla="*/ 72 w 188"/>
                  <a:gd name="T15" fmla="*/ 172 h 262"/>
                  <a:gd name="T16" fmla="*/ 63 w 188"/>
                  <a:gd name="T17" fmla="*/ 180 h 262"/>
                  <a:gd name="T18" fmla="*/ 55 w 188"/>
                  <a:gd name="T19" fmla="*/ 190 h 262"/>
                  <a:gd name="T20" fmla="*/ 35 w 188"/>
                  <a:gd name="T21" fmla="*/ 211 h 262"/>
                  <a:gd name="T22" fmla="*/ 32 w 188"/>
                  <a:gd name="T23" fmla="*/ 214 h 262"/>
                  <a:gd name="T24" fmla="*/ 27 w 188"/>
                  <a:gd name="T25" fmla="*/ 219 h 262"/>
                  <a:gd name="T26" fmla="*/ 17 w 188"/>
                  <a:gd name="T27" fmla="*/ 230 h 262"/>
                  <a:gd name="T28" fmla="*/ 19 w 188"/>
                  <a:gd name="T29" fmla="*/ 229 h 262"/>
                  <a:gd name="T30" fmla="*/ 16 w 188"/>
                  <a:gd name="T31" fmla="*/ 237 h 262"/>
                  <a:gd name="T32" fmla="*/ 0 w 188"/>
                  <a:gd name="T33" fmla="*/ 262 h 262"/>
                  <a:gd name="T34" fmla="*/ 17 w 188"/>
                  <a:gd name="T35" fmla="*/ 245 h 262"/>
                  <a:gd name="T36" fmla="*/ 17 w 188"/>
                  <a:gd name="T37" fmla="*/ 245 h 262"/>
                  <a:gd name="T38" fmla="*/ 8 w 188"/>
                  <a:gd name="T39" fmla="*/ 252 h 262"/>
                  <a:gd name="T40" fmla="*/ 24 w 188"/>
                  <a:gd name="T41" fmla="*/ 235 h 262"/>
                  <a:gd name="T42" fmla="*/ 35 w 188"/>
                  <a:gd name="T43" fmla="*/ 225 h 262"/>
                  <a:gd name="T44" fmla="*/ 55 w 188"/>
                  <a:gd name="T45" fmla="*/ 206 h 262"/>
                  <a:gd name="T46" fmla="*/ 68 w 188"/>
                  <a:gd name="T47" fmla="*/ 193 h 262"/>
                  <a:gd name="T48" fmla="*/ 82 w 188"/>
                  <a:gd name="T49" fmla="*/ 179 h 262"/>
                  <a:gd name="T50" fmla="*/ 95 w 188"/>
                  <a:gd name="T51" fmla="*/ 164 h 262"/>
                  <a:gd name="T52" fmla="*/ 109 w 188"/>
                  <a:gd name="T53" fmla="*/ 150 h 262"/>
                  <a:gd name="T54" fmla="*/ 118 w 188"/>
                  <a:gd name="T55" fmla="*/ 138 h 262"/>
                  <a:gd name="T56" fmla="*/ 124 w 188"/>
                  <a:gd name="T57" fmla="*/ 134 h 262"/>
                  <a:gd name="T58" fmla="*/ 129 w 188"/>
                  <a:gd name="T59" fmla="*/ 127 h 262"/>
                  <a:gd name="T60" fmla="*/ 136 w 188"/>
                  <a:gd name="T61" fmla="*/ 117 h 262"/>
                  <a:gd name="T62" fmla="*/ 144 w 188"/>
                  <a:gd name="T63" fmla="*/ 100 h 262"/>
                  <a:gd name="T64" fmla="*/ 155 w 188"/>
                  <a:gd name="T65" fmla="*/ 80 h 262"/>
                  <a:gd name="T66" fmla="*/ 167 w 188"/>
                  <a:gd name="T67" fmla="*/ 59 h 262"/>
                  <a:gd name="T68" fmla="*/ 180 w 188"/>
                  <a:gd name="T69" fmla="*/ 25 h 262"/>
                  <a:gd name="T70" fmla="*/ 187 w 188"/>
                  <a:gd name="T71" fmla="*/ 0 h 262"/>
                  <a:gd name="T72" fmla="*/ 182 w 188"/>
                  <a:gd name="T73" fmla="*/ 1 h 2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8" h="262">
                    <a:moveTo>
                      <a:pt x="178" y="6"/>
                    </a:moveTo>
                    <a:lnTo>
                      <a:pt x="164" y="29"/>
                    </a:lnTo>
                    <a:lnTo>
                      <a:pt x="149" y="55"/>
                    </a:lnTo>
                    <a:lnTo>
                      <a:pt x="146" y="67"/>
                    </a:lnTo>
                    <a:lnTo>
                      <a:pt x="138" y="78"/>
                    </a:lnTo>
                    <a:lnTo>
                      <a:pt x="128" y="96"/>
                    </a:lnTo>
                    <a:lnTo>
                      <a:pt x="121" y="112"/>
                    </a:lnTo>
                    <a:lnTo>
                      <a:pt x="118" y="116"/>
                    </a:lnTo>
                    <a:lnTo>
                      <a:pt x="113" y="123"/>
                    </a:lnTo>
                    <a:lnTo>
                      <a:pt x="108" y="132"/>
                    </a:lnTo>
                    <a:lnTo>
                      <a:pt x="103" y="136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6" y="154"/>
                    </a:lnTo>
                    <a:lnTo>
                      <a:pt x="80" y="163"/>
                    </a:lnTo>
                    <a:lnTo>
                      <a:pt x="72" y="172"/>
                    </a:lnTo>
                    <a:lnTo>
                      <a:pt x="68" y="175"/>
                    </a:lnTo>
                    <a:lnTo>
                      <a:pt x="63" y="180"/>
                    </a:lnTo>
                    <a:lnTo>
                      <a:pt x="60" y="187"/>
                    </a:lnTo>
                    <a:lnTo>
                      <a:pt x="55" y="190"/>
                    </a:lnTo>
                    <a:lnTo>
                      <a:pt x="40" y="205"/>
                    </a:lnTo>
                    <a:lnTo>
                      <a:pt x="35" y="211"/>
                    </a:lnTo>
                    <a:lnTo>
                      <a:pt x="32" y="216"/>
                    </a:lnTo>
                    <a:lnTo>
                      <a:pt x="32" y="214"/>
                    </a:lnTo>
                    <a:lnTo>
                      <a:pt x="30" y="215"/>
                    </a:lnTo>
                    <a:lnTo>
                      <a:pt x="27" y="219"/>
                    </a:lnTo>
                    <a:lnTo>
                      <a:pt x="22" y="223"/>
                    </a:lnTo>
                    <a:lnTo>
                      <a:pt x="17" y="230"/>
                    </a:lnTo>
                    <a:lnTo>
                      <a:pt x="16" y="231"/>
                    </a:lnTo>
                    <a:lnTo>
                      <a:pt x="19" y="229"/>
                    </a:lnTo>
                    <a:lnTo>
                      <a:pt x="20" y="230"/>
                    </a:lnTo>
                    <a:lnTo>
                      <a:pt x="16" y="237"/>
                    </a:lnTo>
                    <a:lnTo>
                      <a:pt x="4" y="259"/>
                    </a:lnTo>
                    <a:lnTo>
                      <a:pt x="0" y="262"/>
                    </a:lnTo>
                    <a:lnTo>
                      <a:pt x="15" y="247"/>
                    </a:lnTo>
                    <a:lnTo>
                      <a:pt x="17" y="245"/>
                    </a:lnTo>
                    <a:lnTo>
                      <a:pt x="19" y="244"/>
                    </a:lnTo>
                    <a:lnTo>
                      <a:pt x="17" y="245"/>
                    </a:lnTo>
                    <a:lnTo>
                      <a:pt x="15" y="247"/>
                    </a:lnTo>
                    <a:lnTo>
                      <a:pt x="8" y="252"/>
                    </a:lnTo>
                    <a:lnTo>
                      <a:pt x="19" y="241"/>
                    </a:lnTo>
                    <a:lnTo>
                      <a:pt x="24" y="235"/>
                    </a:lnTo>
                    <a:lnTo>
                      <a:pt x="27" y="231"/>
                    </a:lnTo>
                    <a:lnTo>
                      <a:pt x="35" y="225"/>
                    </a:lnTo>
                    <a:lnTo>
                      <a:pt x="41" y="221"/>
                    </a:lnTo>
                    <a:lnTo>
                      <a:pt x="55" y="206"/>
                    </a:lnTo>
                    <a:lnTo>
                      <a:pt x="62" y="199"/>
                    </a:lnTo>
                    <a:lnTo>
                      <a:pt x="68" y="193"/>
                    </a:lnTo>
                    <a:lnTo>
                      <a:pt x="77" y="183"/>
                    </a:lnTo>
                    <a:lnTo>
                      <a:pt x="82" y="179"/>
                    </a:lnTo>
                    <a:lnTo>
                      <a:pt x="90" y="170"/>
                    </a:lnTo>
                    <a:lnTo>
                      <a:pt x="95" y="164"/>
                    </a:lnTo>
                    <a:lnTo>
                      <a:pt x="103" y="155"/>
                    </a:lnTo>
                    <a:lnTo>
                      <a:pt x="109" y="150"/>
                    </a:lnTo>
                    <a:lnTo>
                      <a:pt x="116" y="144"/>
                    </a:lnTo>
                    <a:lnTo>
                      <a:pt x="118" y="138"/>
                    </a:lnTo>
                    <a:lnTo>
                      <a:pt x="123" y="133"/>
                    </a:lnTo>
                    <a:lnTo>
                      <a:pt x="124" y="134"/>
                    </a:lnTo>
                    <a:lnTo>
                      <a:pt x="124" y="133"/>
                    </a:lnTo>
                    <a:lnTo>
                      <a:pt x="129" y="127"/>
                    </a:lnTo>
                    <a:lnTo>
                      <a:pt x="133" y="122"/>
                    </a:lnTo>
                    <a:lnTo>
                      <a:pt x="136" y="117"/>
                    </a:lnTo>
                    <a:lnTo>
                      <a:pt x="137" y="111"/>
                    </a:lnTo>
                    <a:lnTo>
                      <a:pt x="144" y="100"/>
                    </a:lnTo>
                    <a:lnTo>
                      <a:pt x="150" y="90"/>
                    </a:lnTo>
                    <a:lnTo>
                      <a:pt x="155" y="80"/>
                    </a:lnTo>
                    <a:lnTo>
                      <a:pt x="162" y="68"/>
                    </a:lnTo>
                    <a:lnTo>
                      <a:pt x="167" y="59"/>
                    </a:lnTo>
                    <a:lnTo>
                      <a:pt x="170" y="47"/>
                    </a:lnTo>
                    <a:lnTo>
                      <a:pt x="180" y="25"/>
                    </a:lnTo>
                    <a:lnTo>
                      <a:pt x="188" y="3"/>
                    </a:lnTo>
                    <a:lnTo>
                      <a:pt x="187" y="0"/>
                    </a:lnTo>
                    <a:lnTo>
                      <a:pt x="184" y="0"/>
                    </a:lnTo>
                    <a:lnTo>
                      <a:pt x="182" y="1"/>
                    </a:lnTo>
                    <a:lnTo>
                      <a:pt x="17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5" name="Freeform 1309"/>
              <p:cNvSpPr>
                <a:spLocks/>
              </p:cNvSpPr>
              <p:nvPr/>
            </p:nvSpPr>
            <p:spPr bwMode="auto">
              <a:xfrm>
                <a:off x="1595" y="1021"/>
                <a:ext cx="7" cy="12"/>
              </a:xfrm>
              <a:custGeom>
                <a:avLst/>
                <a:gdLst>
                  <a:gd name="T0" fmla="*/ 0 w 7"/>
                  <a:gd name="T1" fmla="*/ 12 h 12"/>
                  <a:gd name="T2" fmla="*/ 1 w 7"/>
                  <a:gd name="T3" fmla="*/ 10 h 12"/>
                  <a:gd name="T4" fmla="*/ 0 w 7"/>
                  <a:gd name="T5" fmla="*/ 12 h 12"/>
                  <a:gd name="T6" fmla="*/ 7 w 7"/>
                  <a:gd name="T7" fmla="*/ 0 h 12"/>
                  <a:gd name="T8" fmla="*/ 5 w 7"/>
                  <a:gd name="T9" fmla="*/ 4 h 12"/>
                  <a:gd name="T10" fmla="*/ 6 w 7"/>
                  <a:gd name="T11" fmla="*/ 4 h 12"/>
                  <a:gd name="T12" fmla="*/ 0 w 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6" name="Freeform 1310"/>
              <p:cNvSpPr>
                <a:spLocks/>
              </p:cNvSpPr>
              <p:nvPr/>
            </p:nvSpPr>
            <p:spPr bwMode="auto">
              <a:xfrm>
                <a:off x="1605" y="1005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6 h 9"/>
                  <a:gd name="T4" fmla="*/ 5 w 5"/>
                  <a:gd name="T5" fmla="*/ 2 h 9"/>
                  <a:gd name="T6" fmla="*/ 5 w 5"/>
                  <a:gd name="T7" fmla="*/ 0 h 9"/>
                  <a:gd name="T8" fmla="*/ 5 w 5"/>
                  <a:gd name="T9" fmla="*/ 3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7" name="Freeform 1311"/>
              <p:cNvSpPr>
                <a:spLocks/>
              </p:cNvSpPr>
              <p:nvPr/>
            </p:nvSpPr>
            <p:spPr bwMode="auto">
              <a:xfrm>
                <a:off x="1585" y="1014"/>
                <a:ext cx="5" cy="6"/>
              </a:xfrm>
              <a:custGeom>
                <a:avLst/>
                <a:gdLst>
                  <a:gd name="T0" fmla="*/ 1 w 5"/>
                  <a:gd name="T1" fmla="*/ 4 h 6"/>
                  <a:gd name="T2" fmla="*/ 5 w 5"/>
                  <a:gd name="T3" fmla="*/ 0 h 6"/>
                  <a:gd name="T4" fmla="*/ 0 w 5"/>
                  <a:gd name="T5" fmla="*/ 6 h 6"/>
                  <a:gd name="T6" fmla="*/ 1 w 5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8" name="Freeform 1312"/>
              <p:cNvSpPr>
                <a:spLocks/>
              </p:cNvSpPr>
              <p:nvPr/>
            </p:nvSpPr>
            <p:spPr bwMode="auto">
              <a:xfrm>
                <a:off x="1506" y="770"/>
                <a:ext cx="214" cy="372"/>
              </a:xfrm>
              <a:custGeom>
                <a:avLst/>
                <a:gdLst>
                  <a:gd name="T0" fmla="*/ 206 w 214"/>
                  <a:gd name="T1" fmla="*/ 13 h 372"/>
                  <a:gd name="T2" fmla="*/ 202 w 214"/>
                  <a:gd name="T3" fmla="*/ 24 h 372"/>
                  <a:gd name="T4" fmla="*/ 198 w 214"/>
                  <a:gd name="T5" fmla="*/ 34 h 372"/>
                  <a:gd name="T6" fmla="*/ 192 w 214"/>
                  <a:gd name="T7" fmla="*/ 56 h 372"/>
                  <a:gd name="T8" fmla="*/ 186 w 214"/>
                  <a:gd name="T9" fmla="*/ 72 h 372"/>
                  <a:gd name="T10" fmla="*/ 165 w 214"/>
                  <a:gd name="T11" fmla="*/ 125 h 372"/>
                  <a:gd name="T12" fmla="*/ 146 w 214"/>
                  <a:gd name="T13" fmla="*/ 161 h 372"/>
                  <a:gd name="T14" fmla="*/ 130 w 214"/>
                  <a:gd name="T15" fmla="*/ 188 h 372"/>
                  <a:gd name="T16" fmla="*/ 136 w 214"/>
                  <a:gd name="T17" fmla="*/ 176 h 372"/>
                  <a:gd name="T18" fmla="*/ 101 w 214"/>
                  <a:gd name="T19" fmla="*/ 229 h 372"/>
                  <a:gd name="T20" fmla="*/ 94 w 214"/>
                  <a:gd name="T21" fmla="*/ 237 h 372"/>
                  <a:gd name="T22" fmla="*/ 97 w 214"/>
                  <a:gd name="T23" fmla="*/ 235 h 372"/>
                  <a:gd name="T24" fmla="*/ 84 w 214"/>
                  <a:gd name="T25" fmla="*/ 253 h 372"/>
                  <a:gd name="T26" fmla="*/ 84 w 214"/>
                  <a:gd name="T27" fmla="*/ 250 h 372"/>
                  <a:gd name="T28" fmla="*/ 51 w 214"/>
                  <a:gd name="T29" fmla="*/ 287 h 372"/>
                  <a:gd name="T30" fmla="*/ 38 w 214"/>
                  <a:gd name="T31" fmla="*/ 306 h 372"/>
                  <a:gd name="T32" fmla="*/ 25 w 214"/>
                  <a:gd name="T33" fmla="*/ 325 h 372"/>
                  <a:gd name="T34" fmla="*/ 49 w 214"/>
                  <a:gd name="T35" fmla="*/ 295 h 372"/>
                  <a:gd name="T36" fmla="*/ 54 w 214"/>
                  <a:gd name="T37" fmla="*/ 290 h 372"/>
                  <a:gd name="T38" fmla="*/ 30 w 214"/>
                  <a:gd name="T39" fmla="*/ 323 h 372"/>
                  <a:gd name="T40" fmla="*/ 14 w 214"/>
                  <a:gd name="T41" fmla="*/ 347 h 372"/>
                  <a:gd name="T42" fmla="*/ 7 w 214"/>
                  <a:gd name="T43" fmla="*/ 360 h 372"/>
                  <a:gd name="T44" fmla="*/ 14 w 214"/>
                  <a:gd name="T45" fmla="*/ 352 h 372"/>
                  <a:gd name="T46" fmla="*/ 9 w 214"/>
                  <a:gd name="T47" fmla="*/ 361 h 372"/>
                  <a:gd name="T48" fmla="*/ 2 w 214"/>
                  <a:gd name="T49" fmla="*/ 372 h 372"/>
                  <a:gd name="T50" fmla="*/ 15 w 214"/>
                  <a:gd name="T51" fmla="*/ 356 h 372"/>
                  <a:gd name="T52" fmla="*/ 18 w 214"/>
                  <a:gd name="T53" fmla="*/ 357 h 372"/>
                  <a:gd name="T54" fmla="*/ 19 w 214"/>
                  <a:gd name="T55" fmla="*/ 353 h 372"/>
                  <a:gd name="T56" fmla="*/ 28 w 214"/>
                  <a:gd name="T57" fmla="*/ 341 h 372"/>
                  <a:gd name="T58" fmla="*/ 31 w 214"/>
                  <a:gd name="T59" fmla="*/ 332 h 372"/>
                  <a:gd name="T60" fmla="*/ 25 w 214"/>
                  <a:gd name="T61" fmla="*/ 337 h 372"/>
                  <a:gd name="T62" fmla="*/ 14 w 214"/>
                  <a:gd name="T63" fmla="*/ 352 h 372"/>
                  <a:gd name="T64" fmla="*/ 40 w 214"/>
                  <a:gd name="T65" fmla="*/ 319 h 372"/>
                  <a:gd name="T66" fmla="*/ 49 w 214"/>
                  <a:gd name="T67" fmla="*/ 311 h 372"/>
                  <a:gd name="T68" fmla="*/ 70 w 214"/>
                  <a:gd name="T69" fmla="*/ 284 h 372"/>
                  <a:gd name="T70" fmla="*/ 77 w 214"/>
                  <a:gd name="T71" fmla="*/ 276 h 372"/>
                  <a:gd name="T72" fmla="*/ 89 w 214"/>
                  <a:gd name="T73" fmla="*/ 263 h 372"/>
                  <a:gd name="T74" fmla="*/ 77 w 214"/>
                  <a:gd name="T75" fmla="*/ 274 h 372"/>
                  <a:gd name="T76" fmla="*/ 94 w 214"/>
                  <a:gd name="T77" fmla="*/ 250 h 372"/>
                  <a:gd name="T78" fmla="*/ 110 w 214"/>
                  <a:gd name="T79" fmla="*/ 228 h 372"/>
                  <a:gd name="T80" fmla="*/ 120 w 214"/>
                  <a:gd name="T81" fmla="*/ 217 h 372"/>
                  <a:gd name="T82" fmla="*/ 135 w 214"/>
                  <a:gd name="T83" fmla="*/ 198 h 372"/>
                  <a:gd name="T84" fmla="*/ 142 w 214"/>
                  <a:gd name="T85" fmla="*/ 189 h 372"/>
                  <a:gd name="T86" fmla="*/ 161 w 214"/>
                  <a:gd name="T87" fmla="*/ 157 h 372"/>
                  <a:gd name="T88" fmla="*/ 171 w 214"/>
                  <a:gd name="T89" fmla="*/ 141 h 372"/>
                  <a:gd name="T90" fmla="*/ 187 w 214"/>
                  <a:gd name="T91" fmla="*/ 102 h 372"/>
                  <a:gd name="T92" fmla="*/ 199 w 214"/>
                  <a:gd name="T93" fmla="*/ 63 h 372"/>
                  <a:gd name="T94" fmla="*/ 214 w 214"/>
                  <a:gd name="T95" fmla="*/ 14 h 372"/>
                  <a:gd name="T96" fmla="*/ 207 w 214"/>
                  <a:gd name="T97" fmla="*/ 3 h 3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4" h="372">
                    <a:moveTo>
                      <a:pt x="206" y="8"/>
                    </a:moveTo>
                    <a:lnTo>
                      <a:pt x="207" y="5"/>
                    </a:lnTo>
                    <a:lnTo>
                      <a:pt x="207" y="8"/>
                    </a:lnTo>
                    <a:lnTo>
                      <a:pt x="206" y="13"/>
                    </a:lnTo>
                    <a:lnTo>
                      <a:pt x="203" y="22"/>
                    </a:lnTo>
                    <a:lnTo>
                      <a:pt x="202" y="24"/>
                    </a:lnTo>
                    <a:lnTo>
                      <a:pt x="202" y="25"/>
                    </a:lnTo>
                    <a:lnTo>
                      <a:pt x="202" y="24"/>
                    </a:lnTo>
                    <a:lnTo>
                      <a:pt x="199" y="28"/>
                    </a:lnTo>
                    <a:lnTo>
                      <a:pt x="197" y="34"/>
                    </a:lnTo>
                    <a:lnTo>
                      <a:pt x="198" y="35"/>
                    </a:lnTo>
                    <a:lnTo>
                      <a:pt x="198" y="34"/>
                    </a:lnTo>
                    <a:lnTo>
                      <a:pt x="199" y="34"/>
                    </a:lnTo>
                    <a:lnTo>
                      <a:pt x="199" y="36"/>
                    </a:lnTo>
                    <a:lnTo>
                      <a:pt x="196" y="48"/>
                    </a:lnTo>
                    <a:lnTo>
                      <a:pt x="192" y="56"/>
                    </a:lnTo>
                    <a:lnTo>
                      <a:pt x="192" y="63"/>
                    </a:lnTo>
                    <a:lnTo>
                      <a:pt x="187" y="74"/>
                    </a:lnTo>
                    <a:lnTo>
                      <a:pt x="187" y="70"/>
                    </a:lnTo>
                    <a:lnTo>
                      <a:pt x="186" y="72"/>
                    </a:lnTo>
                    <a:lnTo>
                      <a:pt x="183" y="79"/>
                    </a:lnTo>
                    <a:lnTo>
                      <a:pt x="179" y="92"/>
                    </a:lnTo>
                    <a:lnTo>
                      <a:pt x="172" y="109"/>
                    </a:lnTo>
                    <a:lnTo>
                      <a:pt x="165" y="125"/>
                    </a:lnTo>
                    <a:lnTo>
                      <a:pt x="161" y="133"/>
                    </a:lnTo>
                    <a:lnTo>
                      <a:pt x="155" y="143"/>
                    </a:lnTo>
                    <a:lnTo>
                      <a:pt x="150" y="153"/>
                    </a:lnTo>
                    <a:lnTo>
                      <a:pt x="146" y="161"/>
                    </a:lnTo>
                    <a:lnTo>
                      <a:pt x="137" y="176"/>
                    </a:lnTo>
                    <a:lnTo>
                      <a:pt x="132" y="187"/>
                    </a:lnTo>
                    <a:lnTo>
                      <a:pt x="131" y="189"/>
                    </a:lnTo>
                    <a:lnTo>
                      <a:pt x="130" y="188"/>
                    </a:lnTo>
                    <a:lnTo>
                      <a:pt x="132" y="183"/>
                    </a:lnTo>
                    <a:lnTo>
                      <a:pt x="136" y="177"/>
                    </a:lnTo>
                    <a:lnTo>
                      <a:pt x="137" y="176"/>
                    </a:lnTo>
                    <a:lnTo>
                      <a:pt x="136" y="176"/>
                    </a:lnTo>
                    <a:lnTo>
                      <a:pt x="119" y="202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101" y="229"/>
                    </a:lnTo>
                    <a:lnTo>
                      <a:pt x="97" y="234"/>
                    </a:lnTo>
                    <a:lnTo>
                      <a:pt x="99" y="233"/>
                    </a:lnTo>
                    <a:lnTo>
                      <a:pt x="97" y="233"/>
                    </a:lnTo>
                    <a:lnTo>
                      <a:pt x="94" y="237"/>
                    </a:lnTo>
                    <a:lnTo>
                      <a:pt x="95" y="235"/>
                    </a:lnTo>
                    <a:lnTo>
                      <a:pt x="95" y="237"/>
                    </a:lnTo>
                    <a:lnTo>
                      <a:pt x="96" y="234"/>
                    </a:lnTo>
                    <a:lnTo>
                      <a:pt x="97" y="235"/>
                    </a:lnTo>
                    <a:lnTo>
                      <a:pt x="96" y="237"/>
                    </a:lnTo>
                    <a:lnTo>
                      <a:pt x="92" y="241"/>
                    </a:lnTo>
                    <a:lnTo>
                      <a:pt x="87" y="246"/>
                    </a:lnTo>
                    <a:lnTo>
                      <a:pt x="84" y="253"/>
                    </a:lnTo>
                    <a:lnTo>
                      <a:pt x="85" y="251"/>
                    </a:lnTo>
                    <a:lnTo>
                      <a:pt x="86" y="249"/>
                    </a:lnTo>
                    <a:lnTo>
                      <a:pt x="85" y="249"/>
                    </a:lnTo>
                    <a:lnTo>
                      <a:pt x="84" y="250"/>
                    </a:lnTo>
                    <a:lnTo>
                      <a:pt x="76" y="258"/>
                    </a:lnTo>
                    <a:lnTo>
                      <a:pt x="69" y="268"/>
                    </a:lnTo>
                    <a:lnTo>
                      <a:pt x="60" y="278"/>
                    </a:lnTo>
                    <a:lnTo>
                      <a:pt x="51" y="287"/>
                    </a:lnTo>
                    <a:lnTo>
                      <a:pt x="43" y="300"/>
                    </a:lnTo>
                    <a:lnTo>
                      <a:pt x="41" y="302"/>
                    </a:lnTo>
                    <a:lnTo>
                      <a:pt x="38" y="307"/>
                    </a:lnTo>
                    <a:lnTo>
                      <a:pt x="38" y="306"/>
                    </a:lnTo>
                    <a:lnTo>
                      <a:pt x="36" y="307"/>
                    </a:lnTo>
                    <a:lnTo>
                      <a:pt x="31" y="312"/>
                    </a:lnTo>
                    <a:lnTo>
                      <a:pt x="29" y="319"/>
                    </a:lnTo>
                    <a:lnTo>
                      <a:pt x="25" y="325"/>
                    </a:lnTo>
                    <a:lnTo>
                      <a:pt x="29" y="322"/>
                    </a:lnTo>
                    <a:lnTo>
                      <a:pt x="40" y="306"/>
                    </a:lnTo>
                    <a:lnTo>
                      <a:pt x="44" y="301"/>
                    </a:lnTo>
                    <a:lnTo>
                      <a:pt x="49" y="295"/>
                    </a:lnTo>
                    <a:lnTo>
                      <a:pt x="54" y="289"/>
                    </a:lnTo>
                    <a:lnTo>
                      <a:pt x="55" y="287"/>
                    </a:lnTo>
                    <a:lnTo>
                      <a:pt x="56" y="287"/>
                    </a:lnTo>
                    <a:lnTo>
                      <a:pt x="54" y="290"/>
                    </a:lnTo>
                    <a:lnTo>
                      <a:pt x="49" y="296"/>
                    </a:lnTo>
                    <a:lnTo>
                      <a:pt x="45" y="302"/>
                    </a:lnTo>
                    <a:lnTo>
                      <a:pt x="38" y="315"/>
                    </a:lnTo>
                    <a:lnTo>
                      <a:pt x="30" y="323"/>
                    </a:lnTo>
                    <a:lnTo>
                      <a:pt x="24" y="330"/>
                    </a:lnTo>
                    <a:lnTo>
                      <a:pt x="20" y="336"/>
                    </a:lnTo>
                    <a:lnTo>
                      <a:pt x="18" y="341"/>
                    </a:lnTo>
                    <a:lnTo>
                      <a:pt x="14" y="347"/>
                    </a:lnTo>
                    <a:lnTo>
                      <a:pt x="10" y="352"/>
                    </a:lnTo>
                    <a:lnTo>
                      <a:pt x="10" y="353"/>
                    </a:lnTo>
                    <a:lnTo>
                      <a:pt x="5" y="360"/>
                    </a:lnTo>
                    <a:lnTo>
                      <a:pt x="7" y="360"/>
                    </a:lnTo>
                    <a:lnTo>
                      <a:pt x="9" y="356"/>
                    </a:lnTo>
                    <a:lnTo>
                      <a:pt x="17" y="346"/>
                    </a:lnTo>
                    <a:lnTo>
                      <a:pt x="15" y="350"/>
                    </a:lnTo>
                    <a:lnTo>
                      <a:pt x="14" y="352"/>
                    </a:lnTo>
                    <a:lnTo>
                      <a:pt x="13" y="352"/>
                    </a:lnTo>
                    <a:lnTo>
                      <a:pt x="10" y="356"/>
                    </a:lnTo>
                    <a:lnTo>
                      <a:pt x="12" y="356"/>
                    </a:lnTo>
                    <a:lnTo>
                      <a:pt x="9" y="361"/>
                    </a:lnTo>
                    <a:lnTo>
                      <a:pt x="7" y="363"/>
                    </a:lnTo>
                    <a:lnTo>
                      <a:pt x="2" y="368"/>
                    </a:lnTo>
                    <a:lnTo>
                      <a:pt x="0" y="372"/>
                    </a:lnTo>
                    <a:lnTo>
                      <a:pt x="2" y="372"/>
                    </a:lnTo>
                    <a:lnTo>
                      <a:pt x="7" y="366"/>
                    </a:lnTo>
                    <a:lnTo>
                      <a:pt x="7" y="364"/>
                    </a:lnTo>
                    <a:lnTo>
                      <a:pt x="17" y="353"/>
                    </a:lnTo>
                    <a:lnTo>
                      <a:pt x="15" y="356"/>
                    </a:lnTo>
                    <a:lnTo>
                      <a:pt x="14" y="360"/>
                    </a:lnTo>
                    <a:lnTo>
                      <a:pt x="14" y="361"/>
                    </a:lnTo>
                    <a:lnTo>
                      <a:pt x="15" y="360"/>
                    </a:lnTo>
                    <a:lnTo>
                      <a:pt x="18" y="357"/>
                    </a:lnTo>
                    <a:lnTo>
                      <a:pt x="24" y="347"/>
                    </a:lnTo>
                    <a:lnTo>
                      <a:pt x="25" y="346"/>
                    </a:lnTo>
                    <a:lnTo>
                      <a:pt x="24" y="347"/>
                    </a:lnTo>
                    <a:lnTo>
                      <a:pt x="19" y="353"/>
                    </a:lnTo>
                    <a:lnTo>
                      <a:pt x="23" y="346"/>
                    </a:lnTo>
                    <a:lnTo>
                      <a:pt x="25" y="341"/>
                    </a:lnTo>
                    <a:lnTo>
                      <a:pt x="27" y="341"/>
                    </a:lnTo>
                    <a:lnTo>
                      <a:pt x="28" y="341"/>
                    </a:lnTo>
                    <a:lnTo>
                      <a:pt x="28" y="340"/>
                    </a:lnTo>
                    <a:lnTo>
                      <a:pt x="29" y="338"/>
                    </a:lnTo>
                    <a:lnTo>
                      <a:pt x="31" y="333"/>
                    </a:lnTo>
                    <a:lnTo>
                      <a:pt x="31" y="332"/>
                    </a:lnTo>
                    <a:lnTo>
                      <a:pt x="31" y="331"/>
                    </a:lnTo>
                    <a:lnTo>
                      <a:pt x="34" y="327"/>
                    </a:lnTo>
                    <a:lnTo>
                      <a:pt x="30" y="331"/>
                    </a:lnTo>
                    <a:lnTo>
                      <a:pt x="25" y="337"/>
                    </a:lnTo>
                    <a:lnTo>
                      <a:pt x="17" y="350"/>
                    </a:lnTo>
                    <a:lnTo>
                      <a:pt x="14" y="353"/>
                    </a:lnTo>
                    <a:lnTo>
                      <a:pt x="15" y="351"/>
                    </a:lnTo>
                    <a:lnTo>
                      <a:pt x="14" y="352"/>
                    </a:lnTo>
                    <a:lnTo>
                      <a:pt x="25" y="335"/>
                    </a:lnTo>
                    <a:lnTo>
                      <a:pt x="31" y="327"/>
                    </a:lnTo>
                    <a:lnTo>
                      <a:pt x="36" y="321"/>
                    </a:lnTo>
                    <a:lnTo>
                      <a:pt x="40" y="319"/>
                    </a:lnTo>
                    <a:lnTo>
                      <a:pt x="43" y="317"/>
                    </a:lnTo>
                    <a:lnTo>
                      <a:pt x="41" y="321"/>
                    </a:lnTo>
                    <a:lnTo>
                      <a:pt x="45" y="316"/>
                    </a:lnTo>
                    <a:lnTo>
                      <a:pt x="49" y="311"/>
                    </a:lnTo>
                    <a:lnTo>
                      <a:pt x="55" y="302"/>
                    </a:lnTo>
                    <a:lnTo>
                      <a:pt x="60" y="296"/>
                    </a:lnTo>
                    <a:lnTo>
                      <a:pt x="71" y="282"/>
                    </a:lnTo>
                    <a:lnTo>
                      <a:pt x="70" y="284"/>
                    </a:lnTo>
                    <a:lnTo>
                      <a:pt x="70" y="282"/>
                    </a:lnTo>
                    <a:lnTo>
                      <a:pt x="71" y="281"/>
                    </a:lnTo>
                    <a:lnTo>
                      <a:pt x="76" y="276"/>
                    </a:lnTo>
                    <a:lnTo>
                      <a:pt x="77" y="276"/>
                    </a:lnTo>
                    <a:lnTo>
                      <a:pt x="77" y="278"/>
                    </a:lnTo>
                    <a:lnTo>
                      <a:pt x="79" y="276"/>
                    </a:lnTo>
                    <a:lnTo>
                      <a:pt x="86" y="268"/>
                    </a:lnTo>
                    <a:lnTo>
                      <a:pt x="89" y="263"/>
                    </a:lnTo>
                    <a:lnTo>
                      <a:pt x="89" y="261"/>
                    </a:lnTo>
                    <a:lnTo>
                      <a:pt x="85" y="265"/>
                    </a:lnTo>
                    <a:lnTo>
                      <a:pt x="81" y="271"/>
                    </a:lnTo>
                    <a:lnTo>
                      <a:pt x="77" y="274"/>
                    </a:lnTo>
                    <a:lnTo>
                      <a:pt x="77" y="275"/>
                    </a:lnTo>
                    <a:lnTo>
                      <a:pt x="77" y="273"/>
                    </a:lnTo>
                    <a:lnTo>
                      <a:pt x="86" y="261"/>
                    </a:lnTo>
                    <a:lnTo>
                      <a:pt x="94" y="250"/>
                    </a:lnTo>
                    <a:lnTo>
                      <a:pt x="95" y="248"/>
                    </a:lnTo>
                    <a:lnTo>
                      <a:pt x="100" y="240"/>
                    </a:lnTo>
                    <a:lnTo>
                      <a:pt x="105" y="233"/>
                    </a:lnTo>
                    <a:lnTo>
                      <a:pt x="110" y="228"/>
                    </a:lnTo>
                    <a:lnTo>
                      <a:pt x="110" y="229"/>
                    </a:lnTo>
                    <a:lnTo>
                      <a:pt x="106" y="235"/>
                    </a:lnTo>
                    <a:lnTo>
                      <a:pt x="114" y="225"/>
                    </a:lnTo>
                    <a:lnTo>
                      <a:pt x="120" y="217"/>
                    </a:lnTo>
                    <a:lnTo>
                      <a:pt x="126" y="210"/>
                    </a:lnTo>
                    <a:lnTo>
                      <a:pt x="131" y="204"/>
                    </a:lnTo>
                    <a:lnTo>
                      <a:pt x="136" y="197"/>
                    </a:lnTo>
                    <a:lnTo>
                      <a:pt x="135" y="198"/>
                    </a:lnTo>
                    <a:lnTo>
                      <a:pt x="135" y="200"/>
                    </a:lnTo>
                    <a:lnTo>
                      <a:pt x="136" y="199"/>
                    </a:lnTo>
                    <a:lnTo>
                      <a:pt x="141" y="193"/>
                    </a:lnTo>
                    <a:lnTo>
                      <a:pt x="142" y="189"/>
                    </a:lnTo>
                    <a:lnTo>
                      <a:pt x="146" y="183"/>
                    </a:lnTo>
                    <a:lnTo>
                      <a:pt x="150" y="174"/>
                    </a:lnTo>
                    <a:lnTo>
                      <a:pt x="156" y="166"/>
                    </a:lnTo>
                    <a:lnTo>
                      <a:pt x="161" y="157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9" y="145"/>
                    </a:lnTo>
                    <a:lnTo>
                      <a:pt x="171" y="141"/>
                    </a:lnTo>
                    <a:lnTo>
                      <a:pt x="172" y="137"/>
                    </a:lnTo>
                    <a:lnTo>
                      <a:pt x="177" y="128"/>
                    </a:lnTo>
                    <a:lnTo>
                      <a:pt x="182" y="113"/>
                    </a:lnTo>
                    <a:lnTo>
                      <a:pt x="187" y="102"/>
                    </a:lnTo>
                    <a:lnTo>
                      <a:pt x="191" y="92"/>
                    </a:lnTo>
                    <a:lnTo>
                      <a:pt x="199" y="71"/>
                    </a:lnTo>
                    <a:lnTo>
                      <a:pt x="199" y="64"/>
                    </a:lnTo>
                    <a:lnTo>
                      <a:pt x="199" y="63"/>
                    </a:lnTo>
                    <a:lnTo>
                      <a:pt x="197" y="65"/>
                    </a:lnTo>
                    <a:lnTo>
                      <a:pt x="206" y="41"/>
                    </a:lnTo>
                    <a:lnTo>
                      <a:pt x="214" y="18"/>
                    </a:lnTo>
                    <a:lnTo>
                      <a:pt x="214" y="14"/>
                    </a:lnTo>
                    <a:lnTo>
                      <a:pt x="212" y="3"/>
                    </a:lnTo>
                    <a:lnTo>
                      <a:pt x="211" y="0"/>
                    </a:lnTo>
                    <a:lnTo>
                      <a:pt x="209" y="0"/>
                    </a:lnTo>
                    <a:lnTo>
                      <a:pt x="207" y="3"/>
                    </a:lnTo>
                    <a:lnTo>
                      <a:pt x="20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89" name="Freeform 1313"/>
              <p:cNvSpPr>
                <a:spLocks/>
              </p:cNvSpPr>
              <p:nvPr/>
            </p:nvSpPr>
            <p:spPr bwMode="auto">
              <a:xfrm>
                <a:off x="1513" y="111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3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0" name="Freeform 1314"/>
              <p:cNvSpPr>
                <a:spLocks/>
              </p:cNvSpPr>
              <p:nvPr/>
            </p:nvSpPr>
            <p:spPr bwMode="auto">
              <a:xfrm>
                <a:off x="1755" y="629"/>
                <a:ext cx="6" cy="27"/>
              </a:xfrm>
              <a:custGeom>
                <a:avLst/>
                <a:gdLst>
                  <a:gd name="T0" fmla="*/ 5 w 6"/>
                  <a:gd name="T1" fmla="*/ 12 h 27"/>
                  <a:gd name="T2" fmla="*/ 6 w 6"/>
                  <a:gd name="T3" fmla="*/ 2 h 27"/>
                  <a:gd name="T4" fmla="*/ 5 w 6"/>
                  <a:gd name="T5" fmla="*/ 0 h 27"/>
                  <a:gd name="T6" fmla="*/ 5 w 6"/>
                  <a:gd name="T7" fmla="*/ 1 h 27"/>
                  <a:gd name="T8" fmla="*/ 3 w 6"/>
                  <a:gd name="T9" fmla="*/ 15 h 27"/>
                  <a:gd name="T10" fmla="*/ 0 w 6"/>
                  <a:gd name="T11" fmla="*/ 27 h 27"/>
                  <a:gd name="T12" fmla="*/ 1 w 6"/>
                  <a:gd name="T13" fmla="*/ 26 h 27"/>
                  <a:gd name="T14" fmla="*/ 3 w 6"/>
                  <a:gd name="T15" fmla="*/ 21 h 27"/>
                  <a:gd name="T16" fmla="*/ 5 w 6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7">
                    <a:moveTo>
                      <a:pt x="5" y="12"/>
                    </a:moveTo>
                    <a:lnTo>
                      <a:pt x="6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5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3" y="21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1" name="Freeform 1315"/>
              <p:cNvSpPr>
                <a:spLocks/>
              </p:cNvSpPr>
              <p:nvPr/>
            </p:nvSpPr>
            <p:spPr bwMode="auto">
              <a:xfrm>
                <a:off x="1611" y="1005"/>
                <a:ext cx="6" cy="9"/>
              </a:xfrm>
              <a:custGeom>
                <a:avLst/>
                <a:gdLst>
                  <a:gd name="T0" fmla="*/ 0 w 6"/>
                  <a:gd name="T1" fmla="*/ 9 h 9"/>
                  <a:gd name="T2" fmla="*/ 6 w 6"/>
                  <a:gd name="T3" fmla="*/ 0 h 9"/>
                  <a:gd name="T4" fmla="*/ 4 w 6"/>
                  <a:gd name="T5" fmla="*/ 2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0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2" name="Freeform 1316"/>
              <p:cNvSpPr>
                <a:spLocks/>
              </p:cNvSpPr>
              <p:nvPr/>
            </p:nvSpPr>
            <p:spPr bwMode="auto">
              <a:xfrm>
                <a:off x="1754" y="601"/>
                <a:ext cx="1" cy="12"/>
              </a:xfrm>
              <a:custGeom>
                <a:avLst/>
                <a:gdLst>
                  <a:gd name="T0" fmla="*/ 1 w 1"/>
                  <a:gd name="T1" fmla="*/ 2 h 12"/>
                  <a:gd name="T2" fmla="*/ 0 w 1"/>
                  <a:gd name="T3" fmla="*/ 0 h 12"/>
                  <a:gd name="T4" fmla="*/ 0 w 1"/>
                  <a:gd name="T5" fmla="*/ 4 h 12"/>
                  <a:gd name="T6" fmla="*/ 0 w 1"/>
                  <a:gd name="T7" fmla="*/ 12 h 12"/>
                  <a:gd name="T8" fmla="*/ 1 w 1"/>
                  <a:gd name="T9" fmla="*/ 5 h 12"/>
                  <a:gd name="T10" fmla="*/ 1 w 1"/>
                  <a:gd name="T11" fmla="*/ 2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1" y="5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3" name="Freeform 1317"/>
              <p:cNvSpPr>
                <a:spLocks/>
              </p:cNvSpPr>
              <p:nvPr/>
            </p:nvSpPr>
            <p:spPr bwMode="auto">
              <a:xfrm>
                <a:off x="1754" y="578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0 h 10"/>
                  <a:gd name="T4" fmla="*/ 1 w 4"/>
                  <a:gd name="T5" fmla="*/ 5 h 10"/>
                  <a:gd name="T6" fmla="*/ 0 w 4"/>
                  <a:gd name="T7" fmla="*/ 10 h 10"/>
                  <a:gd name="T8" fmla="*/ 2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4" name="Freeform 1318"/>
              <p:cNvSpPr>
                <a:spLocks/>
              </p:cNvSpPr>
              <p:nvPr/>
            </p:nvSpPr>
            <p:spPr bwMode="auto">
              <a:xfrm>
                <a:off x="1745" y="593"/>
                <a:ext cx="8" cy="36"/>
              </a:xfrm>
              <a:custGeom>
                <a:avLst/>
                <a:gdLst>
                  <a:gd name="T0" fmla="*/ 3 w 8"/>
                  <a:gd name="T1" fmla="*/ 36 h 36"/>
                  <a:gd name="T2" fmla="*/ 4 w 8"/>
                  <a:gd name="T3" fmla="*/ 27 h 36"/>
                  <a:gd name="T4" fmla="*/ 5 w 8"/>
                  <a:gd name="T5" fmla="*/ 22 h 36"/>
                  <a:gd name="T6" fmla="*/ 5 w 8"/>
                  <a:gd name="T7" fmla="*/ 17 h 36"/>
                  <a:gd name="T8" fmla="*/ 8 w 8"/>
                  <a:gd name="T9" fmla="*/ 11 h 36"/>
                  <a:gd name="T10" fmla="*/ 8 w 8"/>
                  <a:gd name="T11" fmla="*/ 2 h 36"/>
                  <a:gd name="T12" fmla="*/ 8 w 8"/>
                  <a:gd name="T13" fmla="*/ 0 h 36"/>
                  <a:gd name="T14" fmla="*/ 6 w 8"/>
                  <a:gd name="T15" fmla="*/ 0 h 36"/>
                  <a:gd name="T16" fmla="*/ 5 w 8"/>
                  <a:gd name="T17" fmla="*/ 2 h 36"/>
                  <a:gd name="T18" fmla="*/ 5 w 8"/>
                  <a:gd name="T19" fmla="*/ 6 h 36"/>
                  <a:gd name="T20" fmla="*/ 6 w 8"/>
                  <a:gd name="T21" fmla="*/ 8 h 36"/>
                  <a:gd name="T22" fmla="*/ 6 w 8"/>
                  <a:gd name="T23" fmla="*/ 12 h 36"/>
                  <a:gd name="T24" fmla="*/ 4 w 8"/>
                  <a:gd name="T25" fmla="*/ 21 h 36"/>
                  <a:gd name="T26" fmla="*/ 1 w 8"/>
                  <a:gd name="T27" fmla="*/ 27 h 36"/>
                  <a:gd name="T28" fmla="*/ 0 w 8"/>
                  <a:gd name="T29" fmla="*/ 33 h 36"/>
                  <a:gd name="T30" fmla="*/ 1 w 8"/>
                  <a:gd name="T31" fmla="*/ 33 h 36"/>
                  <a:gd name="T32" fmla="*/ 3 w 8"/>
                  <a:gd name="T33" fmla="*/ 32 h 36"/>
                  <a:gd name="T34" fmla="*/ 3 w 8"/>
                  <a:gd name="T35" fmla="*/ 3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" h="36">
                    <a:moveTo>
                      <a:pt x="3" y="36"/>
                    </a:moveTo>
                    <a:lnTo>
                      <a:pt x="4" y="27"/>
                    </a:lnTo>
                    <a:lnTo>
                      <a:pt x="5" y="22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4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5" name="Freeform 1319"/>
              <p:cNvSpPr>
                <a:spLocks/>
              </p:cNvSpPr>
              <p:nvPr/>
            </p:nvSpPr>
            <p:spPr bwMode="auto">
              <a:xfrm>
                <a:off x="1753" y="577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1 w 1"/>
                  <a:gd name="T5" fmla="*/ 3 h 7"/>
                  <a:gd name="T6" fmla="*/ 1 w 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6" name="Freeform 1320"/>
              <p:cNvSpPr>
                <a:spLocks/>
              </p:cNvSpPr>
              <p:nvPr/>
            </p:nvSpPr>
            <p:spPr bwMode="auto">
              <a:xfrm>
                <a:off x="1741" y="623"/>
                <a:ext cx="3" cy="11"/>
              </a:xfrm>
              <a:custGeom>
                <a:avLst/>
                <a:gdLst>
                  <a:gd name="T0" fmla="*/ 2 w 3"/>
                  <a:gd name="T1" fmla="*/ 5 h 11"/>
                  <a:gd name="T2" fmla="*/ 0 w 3"/>
                  <a:gd name="T3" fmla="*/ 11 h 11"/>
                  <a:gd name="T4" fmla="*/ 3 w 3"/>
                  <a:gd name="T5" fmla="*/ 0 h 11"/>
                  <a:gd name="T6" fmla="*/ 2 w 3"/>
                  <a:gd name="T7" fmla="*/ 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2" y="5"/>
                    </a:moveTo>
                    <a:lnTo>
                      <a:pt x="0" y="11"/>
                    </a:lnTo>
                    <a:lnTo>
                      <a:pt x="3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7" name="Freeform 1321"/>
              <p:cNvSpPr>
                <a:spLocks/>
              </p:cNvSpPr>
              <p:nvPr/>
            </p:nvSpPr>
            <p:spPr bwMode="auto">
              <a:xfrm>
                <a:off x="1740" y="613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5 h 8"/>
                  <a:gd name="T4" fmla="*/ 0 w 1"/>
                  <a:gd name="T5" fmla="*/ 8 h 8"/>
                  <a:gd name="T6" fmla="*/ 1 w 1"/>
                  <a:gd name="T7" fmla="*/ 7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8" name="Freeform 1322"/>
              <p:cNvSpPr>
                <a:spLocks/>
              </p:cNvSpPr>
              <p:nvPr/>
            </p:nvSpPr>
            <p:spPr bwMode="auto">
              <a:xfrm>
                <a:off x="1721" y="460"/>
                <a:ext cx="130" cy="283"/>
              </a:xfrm>
              <a:custGeom>
                <a:avLst/>
                <a:gdLst>
                  <a:gd name="T0" fmla="*/ 18 w 130"/>
                  <a:gd name="T1" fmla="*/ 252 h 283"/>
                  <a:gd name="T2" fmla="*/ 28 w 130"/>
                  <a:gd name="T3" fmla="*/ 210 h 283"/>
                  <a:gd name="T4" fmla="*/ 34 w 130"/>
                  <a:gd name="T5" fmla="*/ 176 h 283"/>
                  <a:gd name="T6" fmla="*/ 37 w 130"/>
                  <a:gd name="T7" fmla="*/ 155 h 283"/>
                  <a:gd name="T8" fmla="*/ 39 w 130"/>
                  <a:gd name="T9" fmla="*/ 136 h 283"/>
                  <a:gd name="T10" fmla="*/ 44 w 130"/>
                  <a:gd name="T11" fmla="*/ 127 h 283"/>
                  <a:gd name="T12" fmla="*/ 49 w 130"/>
                  <a:gd name="T13" fmla="*/ 107 h 283"/>
                  <a:gd name="T14" fmla="*/ 58 w 130"/>
                  <a:gd name="T15" fmla="*/ 89 h 283"/>
                  <a:gd name="T16" fmla="*/ 65 w 130"/>
                  <a:gd name="T17" fmla="*/ 79 h 283"/>
                  <a:gd name="T18" fmla="*/ 74 w 130"/>
                  <a:gd name="T19" fmla="*/ 69 h 283"/>
                  <a:gd name="T20" fmla="*/ 92 w 130"/>
                  <a:gd name="T21" fmla="*/ 48 h 283"/>
                  <a:gd name="T22" fmla="*/ 95 w 130"/>
                  <a:gd name="T23" fmla="*/ 46 h 283"/>
                  <a:gd name="T24" fmla="*/ 100 w 130"/>
                  <a:gd name="T25" fmla="*/ 42 h 283"/>
                  <a:gd name="T26" fmla="*/ 111 w 130"/>
                  <a:gd name="T27" fmla="*/ 31 h 283"/>
                  <a:gd name="T28" fmla="*/ 109 w 130"/>
                  <a:gd name="T29" fmla="*/ 31 h 283"/>
                  <a:gd name="T30" fmla="*/ 126 w 130"/>
                  <a:gd name="T31" fmla="*/ 3 h 283"/>
                  <a:gd name="T32" fmla="*/ 114 w 130"/>
                  <a:gd name="T33" fmla="*/ 13 h 283"/>
                  <a:gd name="T34" fmla="*/ 110 w 130"/>
                  <a:gd name="T35" fmla="*/ 17 h 283"/>
                  <a:gd name="T36" fmla="*/ 115 w 130"/>
                  <a:gd name="T37" fmla="*/ 13 h 283"/>
                  <a:gd name="T38" fmla="*/ 110 w 130"/>
                  <a:gd name="T39" fmla="*/ 20 h 283"/>
                  <a:gd name="T40" fmla="*/ 101 w 130"/>
                  <a:gd name="T41" fmla="*/ 30 h 283"/>
                  <a:gd name="T42" fmla="*/ 88 w 130"/>
                  <a:gd name="T43" fmla="*/ 38 h 283"/>
                  <a:gd name="T44" fmla="*/ 65 w 130"/>
                  <a:gd name="T45" fmla="*/ 61 h 283"/>
                  <a:gd name="T46" fmla="*/ 51 w 130"/>
                  <a:gd name="T47" fmla="*/ 78 h 283"/>
                  <a:gd name="T48" fmla="*/ 42 w 130"/>
                  <a:gd name="T49" fmla="*/ 93 h 283"/>
                  <a:gd name="T50" fmla="*/ 38 w 130"/>
                  <a:gd name="T51" fmla="*/ 102 h 283"/>
                  <a:gd name="T52" fmla="*/ 29 w 130"/>
                  <a:gd name="T53" fmla="*/ 119 h 283"/>
                  <a:gd name="T54" fmla="*/ 28 w 130"/>
                  <a:gd name="T55" fmla="*/ 134 h 283"/>
                  <a:gd name="T56" fmla="*/ 25 w 130"/>
                  <a:gd name="T57" fmla="*/ 141 h 283"/>
                  <a:gd name="T58" fmla="*/ 23 w 130"/>
                  <a:gd name="T59" fmla="*/ 141 h 283"/>
                  <a:gd name="T60" fmla="*/ 19 w 130"/>
                  <a:gd name="T61" fmla="*/ 160 h 283"/>
                  <a:gd name="T62" fmla="*/ 17 w 130"/>
                  <a:gd name="T63" fmla="*/ 179 h 283"/>
                  <a:gd name="T64" fmla="*/ 14 w 130"/>
                  <a:gd name="T65" fmla="*/ 201 h 283"/>
                  <a:gd name="T66" fmla="*/ 9 w 130"/>
                  <a:gd name="T67" fmla="*/ 223 h 283"/>
                  <a:gd name="T68" fmla="*/ 4 w 130"/>
                  <a:gd name="T69" fmla="*/ 258 h 283"/>
                  <a:gd name="T70" fmla="*/ 2 w 130"/>
                  <a:gd name="T71" fmla="*/ 283 h 283"/>
                  <a:gd name="T72" fmla="*/ 7 w 130"/>
                  <a:gd name="T73" fmla="*/ 281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283">
                    <a:moveTo>
                      <a:pt x="9" y="276"/>
                    </a:moveTo>
                    <a:lnTo>
                      <a:pt x="18" y="252"/>
                    </a:lnTo>
                    <a:lnTo>
                      <a:pt x="27" y="222"/>
                    </a:lnTo>
                    <a:lnTo>
                      <a:pt x="28" y="210"/>
                    </a:lnTo>
                    <a:lnTo>
                      <a:pt x="32" y="196"/>
                    </a:lnTo>
                    <a:lnTo>
                      <a:pt x="34" y="176"/>
                    </a:lnTo>
                    <a:lnTo>
                      <a:pt x="35" y="160"/>
                    </a:lnTo>
                    <a:lnTo>
                      <a:pt x="37" y="155"/>
                    </a:lnTo>
                    <a:lnTo>
                      <a:pt x="39" y="145"/>
                    </a:lnTo>
                    <a:lnTo>
                      <a:pt x="39" y="136"/>
                    </a:lnTo>
                    <a:lnTo>
                      <a:pt x="42" y="130"/>
                    </a:lnTo>
                    <a:lnTo>
                      <a:pt x="44" y="127"/>
                    </a:lnTo>
                    <a:lnTo>
                      <a:pt x="46" y="117"/>
                    </a:lnTo>
                    <a:lnTo>
                      <a:pt x="49" y="107"/>
                    </a:lnTo>
                    <a:lnTo>
                      <a:pt x="53" y="97"/>
                    </a:lnTo>
                    <a:lnTo>
                      <a:pt x="58" y="89"/>
                    </a:lnTo>
                    <a:lnTo>
                      <a:pt x="61" y="84"/>
                    </a:lnTo>
                    <a:lnTo>
                      <a:pt x="65" y="79"/>
                    </a:lnTo>
                    <a:lnTo>
                      <a:pt x="69" y="73"/>
                    </a:lnTo>
                    <a:lnTo>
                      <a:pt x="74" y="69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5" y="46"/>
                    </a:lnTo>
                    <a:lnTo>
                      <a:pt x="97" y="45"/>
                    </a:lnTo>
                    <a:lnTo>
                      <a:pt x="100" y="42"/>
                    </a:lnTo>
                    <a:lnTo>
                      <a:pt x="105" y="37"/>
                    </a:lnTo>
                    <a:lnTo>
                      <a:pt x="111" y="31"/>
                    </a:lnTo>
                    <a:lnTo>
                      <a:pt x="112" y="30"/>
                    </a:lnTo>
                    <a:lnTo>
                      <a:pt x="109" y="31"/>
                    </a:lnTo>
                    <a:lnTo>
                      <a:pt x="112" y="23"/>
                    </a:lnTo>
                    <a:lnTo>
                      <a:pt x="126" y="3"/>
                    </a:lnTo>
                    <a:lnTo>
                      <a:pt x="130" y="0"/>
                    </a:lnTo>
                    <a:lnTo>
                      <a:pt x="114" y="13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12" y="16"/>
                    </a:lnTo>
                    <a:lnTo>
                      <a:pt x="115" y="13"/>
                    </a:lnTo>
                    <a:lnTo>
                      <a:pt x="121" y="10"/>
                    </a:lnTo>
                    <a:lnTo>
                      <a:pt x="110" y="20"/>
                    </a:lnTo>
                    <a:lnTo>
                      <a:pt x="104" y="25"/>
                    </a:lnTo>
                    <a:lnTo>
                      <a:pt x="101" y="30"/>
                    </a:lnTo>
                    <a:lnTo>
                      <a:pt x="94" y="35"/>
                    </a:lnTo>
                    <a:lnTo>
                      <a:pt x="88" y="38"/>
                    </a:lnTo>
                    <a:lnTo>
                      <a:pt x="73" y="53"/>
                    </a:lnTo>
                    <a:lnTo>
                      <a:pt x="65" y="61"/>
                    </a:lnTo>
                    <a:lnTo>
                      <a:pt x="60" y="67"/>
                    </a:lnTo>
                    <a:lnTo>
                      <a:pt x="51" y="78"/>
                    </a:lnTo>
                    <a:lnTo>
                      <a:pt x="46" y="82"/>
                    </a:lnTo>
                    <a:lnTo>
                      <a:pt x="42" y="93"/>
                    </a:lnTo>
                    <a:lnTo>
                      <a:pt x="39" y="98"/>
                    </a:lnTo>
                    <a:lnTo>
                      <a:pt x="38" y="102"/>
                    </a:lnTo>
                    <a:lnTo>
                      <a:pt x="33" y="113"/>
                    </a:lnTo>
                    <a:lnTo>
                      <a:pt x="29" y="119"/>
                    </a:lnTo>
                    <a:lnTo>
                      <a:pt x="28" y="128"/>
                    </a:lnTo>
                    <a:lnTo>
                      <a:pt x="28" y="134"/>
                    </a:lnTo>
                    <a:lnTo>
                      <a:pt x="25" y="140"/>
                    </a:lnTo>
                    <a:lnTo>
                      <a:pt x="25" y="141"/>
                    </a:lnTo>
                    <a:lnTo>
                      <a:pt x="24" y="140"/>
                    </a:lnTo>
                    <a:lnTo>
                      <a:pt x="23" y="141"/>
                    </a:lnTo>
                    <a:lnTo>
                      <a:pt x="22" y="149"/>
                    </a:lnTo>
                    <a:lnTo>
                      <a:pt x="19" y="160"/>
                    </a:lnTo>
                    <a:lnTo>
                      <a:pt x="20" y="166"/>
                    </a:lnTo>
                    <a:lnTo>
                      <a:pt x="17" y="179"/>
                    </a:lnTo>
                    <a:lnTo>
                      <a:pt x="14" y="190"/>
                    </a:lnTo>
                    <a:lnTo>
                      <a:pt x="14" y="201"/>
                    </a:lnTo>
                    <a:lnTo>
                      <a:pt x="12" y="212"/>
                    </a:lnTo>
                    <a:lnTo>
                      <a:pt x="9" y="223"/>
                    </a:lnTo>
                    <a:lnTo>
                      <a:pt x="8" y="236"/>
                    </a:lnTo>
                    <a:lnTo>
                      <a:pt x="4" y="258"/>
                    </a:lnTo>
                    <a:lnTo>
                      <a:pt x="0" y="282"/>
                    </a:lnTo>
                    <a:lnTo>
                      <a:pt x="2" y="283"/>
                    </a:lnTo>
                    <a:lnTo>
                      <a:pt x="4" y="283"/>
                    </a:lnTo>
                    <a:lnTo>
                      <a:pt x="7" y="281"/>
                    </a:lnTo>
                    <a:lnTo>
                      <a:pt x="9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499" name="Freeform 1323"/>
              <p:cNvSpPr>
                <a:spLocks/>
              </p:cNvSpPr>
              <p:nvPr/>
            </p:nvSpPr>
            <p:spPr bwMode="auto">
              <a:xfrm>
                <a:off x="1579" y="1004"/>
                <a:ext cx="4" cy="11"/>
              </a:xfrm>
              <a:custGeom>
                <a:avLst/>
                <a:gdLst>
                  <a:gd name="T0" fmla="*/ 0 w 4"/>
                  <a:gd name="T1" fmla="*/ 11 h 11"/>
                  <a:gd name="T2" fmla="*/ 1 w 4"/>
                  <a:gd name="T3" fmla="*/ 10 h 11"/>
                  <a:gd name="T4" fmla="*/ 0 w 4"/>
                  <a:gd name="T5" fmla="*/ 11 h 11"/>
                  <a:gd name="T6" fmla="*/ 4 w 4"/>
                  <a:gd name="T7" fmla="*/ 0 h 11"/>
                  <a:gd name="T8" fmla="*/ 3 w 4"/>
                  <a:gd name="T9" fmla="*/ 4 h 11"/>
                  <a:gd name="T10" fmla="*/ 4 w 4"/>
                  <a:gd name="T11" fmla="*/ 4 h 11"/>
                  <a:gd name="T12" fmla="*/ 0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0" name="Freeform 1324"/>
              <p:cNvSpPr>
                <a:spLocks/>
              </p:cNvSpPr>
              <p:nvPr/>
            </p:nvSpPr>
            <p:spPr bwMode="auto">
              <a:xfrm>
                <a:off x="1585" y="989"/>
                <a:ext cx="3" cy="8"/>
              </a:xfrm>
              <a:custGeom>
                <a:avLst/>
                <a:gdLst>
                  <a:gd name="T0" fmla="*/ 0 w 3"/>
                  <a:gd name="T1" fmla="*/ 8 h 8"/>
                  <a:gd name="T2" fmla="*/ 0 w 3"/>
                  <a:gd name="T3" fmla="*/ 5 h 8"/>
                  <a:gd name="T4" fmla="*/ 3 w 3"/>
                  <a:gd name="T5" fmla="*/ 0 h 8"/>
                  <a:gd name="T6" fmla="*/ 3 w 3"/>
                  <a:gd name="T7" fmla="*/ 1 h 8"/>
                  <a:gd name="T8" fmla="*/ 0 w 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1" name="Freeform 1325"/>
              <p:cNvSpPr>
                <a:spLocks/>
              </p:cNvSpPr>
              <p:nvPr/>
            </p:nvSpPr>
            <p:spPr bwMode="auto">
              <a:xfrm>
                <a:off x="1567" y="999"/>
                <a:ext cx="3" cy="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0 w 3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2" name="Freeform 1326"/>
              <p:cNvSpPr>
                <a:spLocks/>
              </p:cNvSpPr>
              <p:nvPr/>
            </p:nvSpPr>
            <p:spPr bwMode="auto">
              <a:xfrm>
                <a:off x="1492" y="767"/>
                <a:ext cx="195" cy="350"/>
              </a:xfrm>
              <a:custGeom>
                <a:avLst/>
                <a:gdLst>
                  <a:gd name="T0" fmla="*/ 187 w 195"/>
                  <a:gd name="T1" fmla="*/ 11 h 350"/>
                  <a:gd name="T2" fmla="*/ 180 w 195"/>
                  <a:gd name="T3" fmla="*/ 25 h 350"/>
                  <a:gd name="T4" fmla="*/ 176 w 195"/>
                  <a:gd name="T5" fmla="*/ 54 h 350"/>
                  <a:gd name="T6" fmla="*/ 174 w 195"/>
                  <a:gd name="T7" fmla="*/ 68 h 350"/>
                  <a:gd name="T8" fmla="*/ 167 w 195"/>
                  <a:gd name="T9" fmla="*/ 88 h 350"/>
                  <a:gd name="T10" fmla="*/ 142 w 195"/>
                  <a:gd name="T11" fmla="*/ 133 h 350"/>
                  <a:gd name="T12" fmla="*/ 124 w 195"/>
                  <a:gd name="T13" fmla="*/ 164 h 350"/>
                  <a:gd name="T14" fmla="*/ 123 w 195"/>
                  <a:gd name="T15" fmla="*/ 164 h 350"/>
                  <a:gd name="T16" fmla="*/ 91 w 195"/>
                  <a:gd name="T17" fmla="*/ 213 h 350"/>
                  <a:gd name="T18" fmla="*/ 90 w 195"/>
                  <a:gd name="T19" fmla="*/ 220 h 350"/>
                  <a:gd name="T20" fmla="*/ 88 w 195"/>
                  <a:gd name="T21" fmla="*/ 222 h 350"/>
                  <a:gd name="T22" fmla="*/ 89 w 195"/>
                  <a:gd name="T23" fmla="*/ 223 h 350"/>
                  <a:gd name="T24" fmla="*/ 80 w 195"/>
                  <a:gd name="T25" fmla="*/ 238 h 350"/>
                  <a:gd name="T26" fmla="*/ 73 w 195"/>
                  <a:gd name="T27" fmla="*/ 244 h 350"/>
                  <a:gd name="T28" fmla="*/ 45 w 195"/>
                  <a:gd name="T29" fmla="*/ 287 h 350"/>
                  <a:gd name="T30" fmla="*/ 39 w 195"/>
                  <a:gd name="T31" fmla="*/ 293 h 350"/>
                  <a:gd name="T32" fmla="*/ 33 w 195"/>
                  <a:gd name="T33" fmla="*/ 305 h 350"/>
                  <a:gd name="T34" fmla="*/ 55 w 195"/>
                  <a:gd name="T35" fmla="*/ 276 h 350"/>
                  <a:gd name="T36" fmla="*/ 52 w 195"/>
                  <a:gd name="T37" fmla="*/ 283 h 350"/>
                  <a:gd name="T38" fmla="*/ 28 w 195"/>
                  <a:gd name="T39" fmla="*/ 312 h 350"/>
                  <a:gd name="T40" fmla="*/ 12 w 195"/>
                  <a:gd name="T41" fmla="*/ 331 h 350"/>
                  <a:gd name="T42" fmla="*/ 7 w 195"/>
                  <a:gd name="T43" fmla="*/ 338 h 350"/>
                  <a:gd name="T44" fmla="*/ 14 w 195"/>
                  <a:gd name="T45" fmla="*/ 331 h 350"/>
                  <a:gd name="T46" fmla="*/ 2 w 195"/>
                  <a:gd name="T47" fmla="*/ 346 h 350"/>
                  <a:gd name="T48" fmla="*/ 7 w 195"/>
                  <a:gd name="T49" fmla="*/ 343 h 350"/>
                  <a:gd name="T50" fmla="*/ 13 w 195"/>
                  <a:gd name="T51" fmla="*/ 339 h 350"/>
                  <a:gd name="T52" fmla="*/ 26 w 195"/>
                  <a:gd name="T53" fmla="*/ 329 h 350"/>
                  <a:gd name="T54" fmla="*/ 23 w 195"/>
                  <a:gd name="T55" fmla="*/ 326 h 350"/>
                  <a:gd name="T56" fmla="*/ 32 w 195"/>
                  <a:gd name="T57" fmla="*/ 322 h 350"/>
                  <a:gd name="T58" fmla="*/ 33 w 195"/>
                  <a:gd name="T59" fmla="*/ 314 h 350"/>
                  <a:gd name="T60" fmla="*/ 16 w 195"/>
                  <a:gd name="T61" fmla="*/ 331 h 350"/>
                  <a:gd name="T62" fmla="*/ 41 w 195"/>
                  <a:gd name="T63" fmla="*/ 305 h 350"/>
                  <a:gd name="T64" fmla="*/ 44 w 195"/>
                  <a:gd name="T65" fmla="*/ 305 h 350"/>
                  <a:gd name="T66" fmla="*/ 62 w 195"/>
                  <a:gd name="T67" fmla="*/ 283 h 350"/>
                  <a:gd name="T68" fmla="*/ 72 w 195"/>
                  <a:gd name="T69" fmla="*/ 268 h 350"/>
                  <a:gd name="T70" fmla="*/ 79 w 195"/>
                  <a:gd name="T71" fmla="*/ 263 h 350"/>
                  <a:gd name="T72" fmla="*/ 83 w 195"/>
                  <a:gd name="T73" fmla="*/ 252 h 350"/>
                  <a:gd name="T74" fmla="*/ 77 w 195"/>
                  <a:gd name="T75" fmla="*/ 259 h 350"/>
                  <a:gd name="T76" fmla="*/ 93 w 195"/>
                  <a:gd name="T77" fmla="*/ 226 h 350"/>
                  <a:gd name="T78" fmla="*/ 99 w 195"/>
                  <a:gd name="T79" fmla="*/ 221 h 350"/>
                  <a:gd name="T80" fmla="*/ 119 w 195"/>
                  <a:gd name="T81" fmla="*/ 190 h 350"/>
                  <a:gd name="T82" fmla="*/ 124 w 195"/>
                  <a:gd name="T83" fmla="*/ 185 h 350"/>
                  <a:gd name="T84" fmla="*/ 136 w 195"/>
                  <a:gd name="T85" fmla="*/ 162 h 350"/>
                  <a:gd name="T86" fmla="*/ 157 w 195"/>
                  <a:gd name="T87" fmla="*/ 133 h 350"/>
                  <a:gd name="T88" fmla="*/ 170 w 195"/>
                  <a:gd name="T89" fmla="*/ 108 h 350"/>
                  <a:gd name="T90" fmla="*/ 183 w 195"/>
                  <a:gd name="T91" fmla="*/ 59 h 350"/>
                  <a:gd name="T92" fmla="*/ 190 w 195"/>
                  <a:gd name="T93" fmla="*/ 27 h 350"/>
                  <a:gd name="T94" fmla="*/ 193 w 195"/>
                  <a:gd name="T95" fmla="*/ 2 h 350"/>
                  <a:gd name="T96" fmla="*/ 186 w 195"/>
                  <a:gd name="T97" fmla="*/ 6 h 3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5" h="350">
                    <a:moveTo>
                      <a:pt x="186" y="6"/>
                    </a:moveTo>
                    <a:lnTo>
                      <a:pt x="188" y="3"/>
                    </a:lnTo>
                    <a:lnTo>
                      <a:pt x="188" y="6"/>
                    </a:lnTo>
                    <a:lnTo>
                      <a:pt x="187" y="11"/>
                    </a:lnTo>
                    <a:lnTo>
                      <a:pt x="183" y="18"/>
                    </a:lnTo>
                    <a:lnTo>
                      <a:pt x="181" y="22"/>
                    </a:lnTo>
                    <a:lnTo>
                      <a:pt x="182" y="21"/>
                    </a:lnTo>
                    <a:lnTo>
                      <a:pt x="180" y="25"/>
                    </a:lnTo>
                    <a:lnTo>
                      <a:pt x="177" y="32"/>
                    </a:lnTo>
                    <a:lnTo>
                      <a:pt x="179" y="32"/>
                    </a:lnTo>
                    <a:lnTo>
                      <a:pt x="179" y="34"/>
                    </a:lnTo>
                    <a:lnTo>
                      <a:pt x="176" y="54"/>
                    </a:lnTo>
                    <a:lnTo>
                      <a:pt x="176" y="59"/>
                    </a:lnTo>
                    <a:lnTo>
                      <a:pt x="175" y="66"/>
                    </a:lnTo>
                    <a:lnTo>
                      <a:pt x="174" y="71"/>
                    </a:lnTo>
                    <a:lnTo>
                      <a:pt x="174" y="68"/>
                    </a:lnTo>
                    <a:lnTo>
                      <a:pt x="172" y="69"/>
                    </a:lnTo>
                    <a:lnTo>
                      <a:pt x="170" y="75"/>
                    </a:lnTo>
                    <a:lnTo>
                      <a:pt x="170" y="80"/>
                    </a:lnTo>
                    <a:lnTo>
                      <a:pt x="167" y="88"/>
                    </a:lnTo>
                    <a:lnTo>
                      <a:pt x="161" y="102"/>
                    </a:lnTo>
                    <a:lnTo>
                      <a:pt x="152" y="116"/>
                    </a:lnTo>
                    <a:lnTo>
                      <a:pt x="147" y="124"/>
                    </a:lnTo>
                    <a:lnTo>
                      <a:pt x="142" y="133"/>
                    </a:lnTo>
                    <a:lnTo>
                      <a:pt x="136" y="141"/>
                    </a:lnTo>
                    <a:lnTo>
                      <a:pt x="133" y="149"/>
                    </a:lnTo>
                    <a:lnTo>
                      <a:pt x="128" y="157"/>
                    </a:lnTo>
                    <a:lnTo>
                      <a:pt x="124" y="164"/>
                    </a:lnTo>
                    <a:lnTo>
                      <a:pt x="120" y="174"/>
                    </a:lnTo>
                    <a:lnTo>
                      <a:pt x="118" y="175"/>
                    </a:lnTo>
                    <a:lnTo>
                      <a:pt x="120" y="170"/>
                    </a:lnTo>
                    <a:lnTo>
                      <a:pt x="123" y="164"/>
                    </a:lnTo>
                    <a:lnTo>
                      <a:pt x="124" y="162"/>
                    </a:lnTo>
                    <a:lnTo>
                      <a:pt x="123" y="162"/>
                    </a:lnTo>
                    <a:lnTo>
                      <a:pt x="106" y="187"/>
                    </a:lnTo>
                    <a:lnTo>
                      <a:pt x="91" y="213"/>
                    </a:lnTo>
                    <a:lnTo>
                      <a:pt x="91" y="215"/>
                    </a:lnTo>
                    <a:lnTo>
                      <a:pt x="93" y="215"/>
                    </a:lnTo>
                    <a:lnTo>
                      <a:pt x="93" y="216"/>
                    </a:lnTo>
                    <a:lnTo>
                      <a:pt x="90" y="220"/>
                    </a:lnTo>
                    <a:lnTo>
                      <a:pt x="90" y="218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8" y="222"/>
                    </a:lnTo>
                    <a:lnTo>
                      <a:pt x="88" y="223"/>
                    </a:lnTo>
                    <a:lnTo>
                      <a:pt x="89" y="221"/>
                    </a:lnTo>
                    <a:lnTo>
                      <a:pt x="89" y="222"/>
                    </a:lnTo>
                    <a:lnTo>
                      <a:pt x="89" y="223"/>
                    </a:lnTo>
                    <a:lnTo>
                      <a:pt x="87" y="228"/>
                    </a:lnTo>
                    <a:lnTo>
                      <a:pt x="83" y="235"/>
                    </a:lnTo>
                    <a:lnTo>
                      <a:pt x="80" y="240"/>
                    </a:lnTo>
                    <a:lnTo>
                      <a:pt x="80" y="238"/>
                    </a:lnTo>
                    <a:lnTo>
                      <a:pt x="82" y="236"/>
                    </a:lnTo>
                    <a:lnTo>
                      <a:pt x="80" y="236"/>
                    </a:lnTo>
                    <a:lnTo>
                      <a:pt x="79" y="237"/>
                    </a:lnTo>
                    <a:lnTo>
                      <a:pt x="73" y="244"/>
                    </a:lnTo>
                    <a:lnTo>
                      <a:pt x="67" y="256"/>
                    </a:lnTo>
                    <a:lnTo>
                      <a:pt x="60" y="266"/>
                    </a:lnTo>
                    <a:lnTo>
                      <a:pt x="45" y="285"/>
                    </a:lnTo>
                    <a:lnTo>
                      <a:pt x="45" y="287"/>
                    </a:lnTo>
                    <a:lnTo>
                      <a:pt x="44" y="288"/>
                    </a:lnTo>
                    <a:lnTo>
                      <a:pt x="41" y="293"/>
                    </a:lnTo>
                    <a:lnTo>
                      <a:pt x="41" y="292"/>
                    </a:lnTo>
                    <a:lnTo>
                      <a:pt x="39" y="293"/>
                    </a:lnTo>
                    <a:lnTo>
                      <a:pt x="34" y="298"/>
                    </a:lnTo>
                    <a:lnTo>
                      <a:pt x="32" y="303"/>
                    </a:lnTo>
                    <a:lnTo>
                      <a:pt x="28" y="309"/>
                    </a:lnTo>
                    <a:lnTo>
                      <a:pt x="33" y="305"/>
                    </a:lnTo>
                    <a:lnTo>
                      <a:pt x="43" y="292"/>
                    </a:lnTo>
                    <a:lnTo>
                      <a:pt x="47" y="288"/>
                    </a:lnTo>
                    <a:lnTo>
                      <a:pt x="52" y="281"/>
                    </a:lnTo>
                    <a:lnTo>
                      <a:pt x="55" y="276"/>
                    </a:lnTo>
                    <a:lnTo>
                      <a:pt x="57" y="274"/>
                    </a:lnTo>
                    <a:lnTo>
                      <a:pt x="58" y="274"/>
                    </a:lnTo>
                    <a:lnTo>
                      <a:pt x="55" y="277"/>
                    </a:lnTo>
                    <a:lnTo>
                      <a:pt x="52" y="283"/>
                    </a:lnTo>
                    <a:lnTo>
                      <a:pt x="48" y="288"/>
                    </a:lnTo>
                    <a:lnTo>
                      <a:pt x="41" y="300"/>
                    </a:lnTo>
                    <a:lnTo>
                      <a:pt x="34" y="308"/>
                    </a:lnTo>
                    <a:lnTo>
                      <a:pt x="28" y="312"/>
                    </a:lnTo>
                    <a:lnTo>
                      <a:pt x="23" y="318"/>
                    </a:lnTo>
                    <a:lnTo>
                      <a:pt x="21" y="323"/>
                    </a:lnTo>
                    <a:lnTo>
                      <a:pt x="16" y="328"/>
                    </a:lnTo>
                    <a:lnTo>
                      <a:pt x="12" y="331"/>
                    </a:lnTo>
                    <a:lnTo>
                      <a:pt x="11" y="331"/>
                    </a:lnTo>
                    <a:lnTo>
                      <a:pt x="11" y="333"/>
                    </a:lnTo>
                    <a:lnTo>
                      <a:pt x="6" y="338"/>
                    </a:lnTo>
                    <a:lnTo>
                      <a:pt x="7" y="338"/>
                    </a:lnTo>
                    <a:lnTo>
                      <a:pt x="11" y="335"/>
                    </a:lnTo>
                    <a:lnTo>
                      <a:pt x="18" y="326"/>
                    </a:lnTo>
                    <a:lnTo>
                      <a:pt x="16" y="330"/>
                    </a:lnTo>
                    <a:lnTo>
                      <a:pt x="14" y="331"/>
                    </a:lnTo>
                    <a:lnTo>
                      <a:pt x="12" y="335"/>
                    </a:lnTo>
                    <a:lnTo>
                      <a:pt x="9" y="339"/>
                    </a:lnTo>
                    <a:lnTo>
                      <a:pt x="6" y="341"/>
                    </a:lnTo>
                    <a:lnTo>
                      <a:pt x="2" y="346"/>
                    </a:lnTo>
                    <a:lnTo>
                      <a:pt x="0" y="350"/>
                    </a:lnTo>
                    <a:lnTo>
                      <a:pt x="1" y="349"/>
                    </a:lnTo>
                    <a:lnTo>
                      <a:pt x="7" y="344"/>
                    </a:lnTo>
                    <a:lnTo>
                      <a:pt x="7" y="343"/>
                    </a:lnTo>
                    <a:lnTo>
                      <a:pt x="17" y="333"/>
                    </a:lnTo>
                    <a:lnTo>
                      <a:pt x="17" y="334"/>
                    </a:lnTo>
                    <a:lnTo>
                      <a:pt x="16" y="335"/>
                    </a:lnTo>
                    <a:lnTo>
                      <a:pt x="13" y="339"/>
                    </a:lnTo>
                    <a:lnTo>
                      <a:pt x="14" y="340"/>
                    </a:lnTo>
                    <a:lnTo>
                      <a:pt x="14" y="339"/>
                    </a:lnTo>
                    <a:lnTo>
                      <a:pt x="18" y="336"/>
                    </a:lnTo>
                    <a:lnTo>
                      <a:pt x="26" y="329"/>
                    </a:lnTo>
                    <a:lnTo>
                      <a:pt x="26" y="328"/>
                    </a:lnTo>
                    <a:lnTo>
                      <a:pt x="24" y="329"/>
                    </a:lnTo>
                    <a:lnTo>
                      <a:pt x="19" y="334"/>
                    </a:lnTo>
                    <a:lnTo>
                      <a:pt x="23" y="326"/>
                    </a:lnTo>
                    <a:lnTo>
                      <a:pt x="27" y="324"/>
                    </a:lnTo>
                    <a:lnTo>
                      <a:pt x="28" y="323"/>
                    </a:lnTo>
                    <a:lnTo>
                      <a:pt x="29" y="323"/>
                    </a:lnTo>
                    <a:lnTo>
                      <a:pt x="32" y="322"/>
                    </a:lnTo>
                    <a:lnTo>
                      <a:pt x="34" y="317"/>
                    </a:lnTo>
                    <a:lnTo>
                      <a:pt x="34" y="315"/>
                    </a:lnTo>
                    <a:lnTo>
                      <a:pt x="37" y="312"/>
                    </a:lnTo>
                    <a:lnTo>
                      <a:pt x="33" y="314"/>
                    </a:lnTo>
                    <a:lnTo>
                      <a:pt x="28" y="320"/>
                    </a:lnTo>
                    <a:lnTo>
                      <a:pt x="18" y="329"/>
                    </a:lnTo>
                    <a:lnTo>
                      <a:pt x="14" y="333"/>
                    </a:lnTo>
                    <a:lnTo>
                      <a:pt x="16" y="331"/>
                    </a:lnTo>
                    <a:lnTo>
                      <a:pt x="14" y="333"/>
                    </a:lnTo>
                    <a:lnTo>
                      <a:pt x="21" y="325"/>
                    </a:lnTo>
                    <a:lnTo>
                      <a:pt x="28" y="318"/>
                    </a:lnTo>
                    <a:lnTo>
                      <a:pt x="41" y="305"/>
                    </a:lnTo>
                    <a:lnTo>
                      <a:pt x="42" y="304"/>
                    </a:lnTo>
                    <a:lnTo>
                      <a:pt x="44" y="303"/>
                    </a:lnTo>
                    <a:lnTo>
                      <a:pt x="45" y="303"/>
                    </a:lnTo>
                    <a:lnTo>
                      <a:pt x="44" y="305"/>
                    </a:lnTo>
                    <a:lnTo>
                      <a:pt x="48" y="302"/>
                    </a:lnTo>
                    <a:lnTo>
                      <a:pt x="52" y="298"/>
                    </a:lnTo>
                    <a:lnTo>
                      <a:pt x="57" y="289"/>
                    </a:lnTo>
                    <a:lnTo>
                      <a:pt x="62" y="283"/>
                    </a:lnTo>
                    <a:lnTo>
                      <a:pt x="67" y="277"/>
                    </a:lnTo>
                    <a:lnTo>
                      <a:pt x="72" y="269"/>
                    </a:lnTo>
                    <a:lnTo>
                      <a:pt x="70" y="269"/>
                    </a:lnTo>
                    <a:lnTo>
                      <a:pt x="72" y="268"/>
                    </a:lnTo>
                    <a:lnTo>
                      <a:pt x="75" y="262"/>
                    </a:lnTo>
                    <a:lnTo>
                      <a:pt x="77" y="263"/>
                    </a:lnTo>
                    <a:lnTo>
                      <a:pt x="78" y="263"/>
                    </a:lnTo>
                    <a:lnTo>
                      <a:pt x="79" y="263"/>
                    </a:lnTo>
                    <a:lnTo>
                      <a:pt x="85" y="253"/>
                    </a:lnTo>
                    <a:lnTo>
                      <a:pt x="87" y="249"/>
                    </a:lnTo>
                    <a:lnTo>
                      <a:pt x="87" y="248"/>
                    </a:lnTo>
                    <a:lnTo>
                      <a:pt x="83" y="252"/>
                    </a:lnTo>
                    <a:lnTo>
                      <a:pt x="80" y="258"/>
                    </a:lnTo>
                    <a:lnTo>
                      <a:pt x="78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83" y="247"/>
                    </a:lnTo>
                    <a:lnTo>
                      <a:pt x="89" y="237"/>
                    </a:lnTo>
                    <a:lnTo>
                      <a:pt x="89" y="233"/>
                    </a:lnTo>
                    <a:lnTo>
                      <a:pt x="93" y="226"/>
                    </a:lnTo>
                    <a:lnTo>
                      <a:pt x="98" y="218"/>
                    </a:lnTo>
                    <a:lnTo>
                      <a:pt x="100" y="213"/>
                    </a:lnTo>
                    <a:lnTo>
                      <a:pt x="100" y="215"/>
                    </a:lnTo>
                    <a:lnTo>
                      <a:pt x="99" y="221"/>
                    </a:lnTo>
                    <a:lnTo>
                      <a:pt x="105" y="211"/>
                    </a:lnTo>
                    <a:lnTo>
                      <a:pt x="109" y="202"/>
                    </a:lnTo>
                    <a:lnTo>
                      <a:pt x="114" y="196"/>
                    </a:lnTo>
                    <a:lnTo>
                      <a:pt x="119" y="190"/>
                    </a:lnTo>
                    <a:lnTo>
                      <a:pt x="123" y="182"/>
                    </a:lnTo>
                    <a:lnTo>
                      <a:pt x="123" y="184"/>
                    </a:lnTo>
                    <a:lnTo>
                      <a:pt x="123" y="186"/>
                    </a:lnTo>
                    <a:lnTo>
                      <a:pt x="124" y="185"/>
                    </a:lnTo>
                    <a:lnTo>
                      <a:pt x="128" y="179"/>
                    </a:lnTo>
                    <a:lnTo>
                      <a:pt x="130" y="176"/>
                    </a:lnTo>
                    <a:lnTo>
                      <a:pt x="133" y="170"/>
                    </a:lnTo>
                    <a:lnTo>
                      <a:pt x="136" y="162"/>
                    </a:lnTo>
                    <a:lnTo>
                      <a:pt x="147" y="146"/>
                    </a:lnTo>
                    <a:lnTo>
                      <a:pt x="149" y="145"/>
                    </a:lnTo>
                    <a:lnTo>
                      <a:pt x="156" y="135"/>
                    </a:lnTo>
                    <a:lnTo>
                      <a:pt x="157" y="133"/>
                    </a:lnTo>
                    <a:lnTo>
                      <a:pt x="160" y="129"/>
                    </a:lnTo>
                    <a:lnTo>
                      <a:pt x="165" y="121"/>
                    </a:lnTo>
                    <a:lnTo>
                      <a:pt x="167" y="115"/>
                    </a:lnTo>
                    <a:lnTo>
                      <a:pt x="170" y="108"/>
                    </a:lnTo>
                    <a:lnTo>
                      <a:pt x="176" y="97"/>
                    </a:lnTo>
                    <a:lnTo>
                      <a:pt x="180" y="87"/>
                    </a:lnTo>
                    <a:lnTo>
                      <a:pt x="185" y="66"/>
                    </a:lnTo>
                    <a:lnTo>
                      <a:pt x="183" y="59"/>
                    </a:lnTo>
                    <a:lnTo>
                      <a:pt x="183" y="58"/>
                    </a:lnTo>
                    <a:lnTo>
                      <a:pt x="182" y="61"/>
                    </a:lnTo>
                    <a:lnTo>
                      <a:pt x="187" y="38"/>
                    </a:lnTo>
                    <a:lnTo>
                      <a:pt x="190" y="27"/>
                    </a:lnTo>
                    <a:lnTo>
                      <a:pt x="195" y="16"/>
                    </a:lnTo>
                    <a:lnTo>
                      <a:pt x="195" y="13"/>
                    </a:lnTo>
                    <a:lnTo>
                      <a:pt x="195" y="8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2" y="0"/>
                    </a:lnTo>
                    <a:lnTo>
                      <a:pt x="190" y="1"/>
                    </a:lnTo>
                    <a:lnTo>
                      <a:pt x="18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3" name="Freeform 1327"/>
              <p:cNvSpPr>
                <a:spLocks/>
              </p:cNvSpPr>
              <p:nvPr/>
            </p:nvSpPr>
            <p:spPr bwMode="auto">
              <a:xfrm>
                <a:off x="1500" y="1092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3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4" name="Freeform 1328"/>
              <p:cNvSpPr>
                <a:spLocks/>
              </p:cNvSpPr>
              <p:nvPr/>
            </p:nvSpPr>
            <p:spPr bwMode="auto">
              <a:xfrm>
                <a:off x="1735" y="640"/>
                <a:ext cx="6" cy="25"/>
              </a:xfrm>
              <a:custGeom>
                <a:avLst/>
                <a:gdLst>
                  <a:gd name="T0" fmla="*/ 6 w 6"/>
                  <a:gd name="T1" fmla="*/ 11 h 25"/>
                  <a:gd name="T2" fmla="*/ 6 w 6"/>
                  <a:gd name="T3" fmla="*/ 2 h 25"/>
                  <a:gd name="T4" fmla="*/ 6 w 6"/>
                  <a:gd name="T5" fmla="*/ 0 h 25"/>
                  <a:gd name="T6" fmla="*/ 6 w 6"/>
                  <a:gd name="T7" fmla="*/ 1 h 25"/>
                  <a:gd name="T8" fmla="*/ 4 w 6"/>
                  <a:gd name="T9" fmla="*/ 14 h 25"/>
                  <a:gd name="T10" fmla="*/ 0 w 6"/>
                  <a:gd name="T11" fmla="*/ 25 h 25"/>
                  <a:gd name="T12" fmla="*/ 1 w 6"/>
                  <a:gd name="T13" fmla="*/ 24 h 25"/>
                  <a:gd name="T14" fmla="*/ 3 w 6"/>
                  <a:gd name="T15" fmla="*/ 20 h 25"/>
                  <a:gd name="T16" fmla="*/ 6 w 6"/>
                  <a:gd name="T17" fmla="*/ 11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5">
                    <a:moveTo>
                      <a:pt x="6" y="11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5" name="Freeform 1329"/>
              <p:cNvSpPr>
                <a:spLocks/>
              </p:cNvSpPr>
              <p:nvPr/>
            </p:nvSpPr>
            <p:spPr bwMode="auto">
              <a:xfrm>
                <a:off x="1591" y="987"/>
                <a:ext cx="4" cy="10"/>
              </a:xfrm>
              <a:custGeom>
                <a:avLst/>
                <a:gdLst>
                  <a:gd name="T0" fmla="*/ 0 w 4"/>
                  <a:gd name="T1" fmla="*/ 10 h 10"/>
                  <a:gd name="T2" fmla="*/ 4 w 4"/>
                  <a:gd name="T3" fmla="*/ 0 h 10"/>
                  <a:gd name="T4" fmla="*/ 2 w 4"/>
                  <a:gd name="T5" fmla="*/ 1 h 10"/>
                  <a:gd name="T6" fmla="*/ 0 w 4"/>
                  <a:gd name="T7" fmla="*/ 5 h 10"/>
                  <a:gd name="T8" fmla="*/ 0 w 4"/>
                  <a:gd name="T9" fmla="*/ 6 h 10"/>
                  <a:gd name="T10" fmla="*/ 0 w 4"/>
                  <a:gd name="T11" fmla="*/ 7 h 10"/>
                  <a:gd name="T12" fmla="*/ 0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6" name="Freeform 1330"/>
              <p:cNvSpPr>
                <a:spLocks/>
              </p:cNvSpPr>
              <p:nvPr/>
            </p:nvSpPr>
            <p:spPr bwMode="auto">
              <a:xfrm>
                <a:off x="1735" y="614"/>
                <a:ext cx="3" cy="10"/>
              </a:xfrm>
              <a:custGeom>
                <a:avLst/>
                <a:gdLst>
                  <a:gd name="T0" fmla="*/ 1 w 3"/>
                  <a:gd name="T1" fmla="*/ 1 h 10"/>
                  <a:gd name="T2" fmla="*/ 1 w 3"/>
                  <a:gd name="T3" fmla="*/ 0 h 10"/>
                  <a:gd name="T4" fmla="*/ 0 w 3"/>
                  <a:gd name="T5" fmla="*/ 2 h 10"/>
                  <a:gd name="T6" fmla="*/ 0 w 3"/>
                  <a:gd name="T7" fmla="*/ 10 h 10"/>
                  <a:gd name="T8" fmla="*/ 1 w 3"/>
                  <a:gd name="T9" fmla="*/ 4 h 10"/>
                  <a:gd name="T10" fmla="*/ 3 w 3"/>
                  <a:gd name="T11" fmla="*/ 1 h 10"/>
                  <a:gd name="T12" fmla="*/ 1 w 3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7" name="Freeform 1331"/>
              <p:cNvSpPr>
                <a:spLocks/>
              </p:cNvSpPr>
              <p:nvPr/>
            </p:nvSpPr>
            <p:spPr bwMode="auto">
              <a:xfrm>
                <a:off x="1736" y="591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3 w 4"/>
                  <a:gd name="T3" fmla="*/ 0 h 10"/>
                  <a:gd name="T4" fmla="*/ 2 w 4"/>
                  <a:gd name="T5" fmla="*/ 5 h 10"/>
                  <a:gd name="T6" fmla="*/ 0 w 4"/>
                  <a:gd name="T7" fmla="*/ 10 h 10"/>
                  <a:gd name="T8" fmla="*/ 3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8" name="Freeform 1332"/>
              <p:cNvSpPr>
                <a:spLocks/>
              </p:cNvSpPr>
              <p:nvPr/>
            </p:nvSpPr>
            <p:spPr bwMode="auto">
              <a:xfrm>
                <a:off x="1726" y="605"/>
                <a:ext cx="9" cy="34"/>
              </a:xfrm>
              <a:custGeom>
                <a:avLst/>
                <a:gdLst>
                  <a:gd name="T0" fmla="*/ 3 w 9"/>
                  <a:gd name="T1" fmla="*/ 34 h 34"/>
                  <a:gd name="T2" fmla="*/ 4 w 9"/>
                  <a:gd name="T3" fmla="*/ 26 h 34"/>
                  <a:gd name="T4" fmla="*/ 5 w 9"/>
                  <a:gd name="T5" fmla="*/ 21 h 34"/>
                  <a:gd name="T6" fmla="*/ 5 w 9"/>
                  <a:gd name="T7" fmla="*/ 16 h 34"/>
                  <a:gd name="T8" fmla="*/ 8 w 9"/>
                  <a:gd name="T9" fmla="*/ 10 h 34"/>
                  <a:gd name="T10" fmla="*/ 9 w 9"/>
                  <a:gd name="T11" fmla="*/ 3 h 34"/>
                  <a:gd name="T12" fmla="*/ 9 w 9"/>
                  <a:gd name="T13" fmla="*/ 0 h 34"/>
                  <a:gd name="T14" fmla="*/ 8 w 9"/>
                  <a:gd name="T15" fmla="*/ 0 h 34"/>
                  <a:gd name="T16" fmla="*/ 7 w 9"/>
                  <a:gd name="T17" fmla="*/ 3 h 34"/>
                  <a:gd name="T18" fmla="*/ 5 w 9"/>
                  <a:gd name="T19" fmla="*/ 5 h 34"/>
                  <a:gd name="T20" fmla="*/ 7 w 9"/>
                  <a:gd name="T21" fmla="*/ 6 h 34"/>
                  <a:gd name="T22" fmla="*/ 7 w 9"/>
                  <a:gd name="T23" fmla="*/ 8 h 34"/>
                  <a:gd name="T24" fmla="*/ 7 w 9"/>
                  <a:gd name="T25" fmla="*/ 13 h 34"/>
                  <a:gd name="T26" fmla="*/ 4 w 9"/>
                  <a:gd name="T27" fmla="*/ 20 h 34"/>
                  <a:gd name="T28" fmla="*/ 2 w 9"/>
                  <a:gd name="T29" fmla="*/ 25 h 34"/>
                  <a:gd name="T30" fmla="*/ 0 w 9"/>
                  <a:gd name="T31" fmla="*/ 31 h 34"/>
                  <a:gd name="T32" fmla="*/ 0 w 9"/>
                  <a:gd name="T33" fmla="*/ 32 h 34"/>
                  <a:gd name="T34" fmla="*/ 2 w 9"/>
                  <a:gd name="T35" fmla="*/ 31 h 34"/>
                  <a:gd name="T36" fmla="*/ 3 w 9"/>
                  <a:gd name="T37" fmla="*/ 31 h 34"/>
                  <a:gd name="T38" fmla="*/ 3 w 9"/>
                  <a:gd name="T39" fmla="*/ 34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34">
                    <a:moveTo>
                      <a:pt x="3" y="34"/>
                    </a:moveTo>
                    <a:lnTo>
                      <a:pt x="4" y="26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8" y="10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7" y="1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09" name="Freeform 1333"/>
              <p:cNvSpPr>
                <a:spLocks/>
              </p:cNvSpPr>
              <p:nvPr/>
            </p:nvSpPr>
            <p:spPr bwMode="auto">
              <a:xfrm>
                <a:off x="1735" y="590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1 w 1"/>
                  <a:gd name="T5" fmla="*/ 4 h 6"/>
                  <a:gd name="T6" fmla="*/ 1 w 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0" name="Freeform 1334"/>
              <p:cNvSpPr>
                <a:spLocks/>
              </p:cNvSpPr>
              <p:nvPr/>
            </p:nvSpPr>
            <p:spPr bwMode="auto">
              <a:xfrm>
                <a:off x="1723" y="632"/>
                <a:ext cx="2" cy="10"/>
              </a:xfrm>
              <a:custGeom>
                <a:avLst/>
                <a:gdLst>
                  <a:gd name="T0" fmla="*/ 1 w 2"/>
                  <a:gd name="T1" fmla="*/ 5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5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1" name="Freeform 1335"/>
              <p:cNvSpPr>
                <a:spLocks/>
              </p:cNvSpPr>
              <p:nvPr/>
            </p:nvSpPr>
            <p:spPr bwMode="auto">
              <a:xfrm>
                <a:off x="1721" y="623"/>
                <a:ext cx="3" cy="8"/>
              </a:xfrm>
              <a:custGeom>
                <a:avLst/>
                <a:gdLst>
                  <a:gd name="T0" fmla="*/ 2 w 3"/>
                  <a:gd name="T1" fmla="*/ 0 h 8"/>
                  <a:gd name="T2" fmla="*/ 0 w 3"/>
                  <a:gd name="T3" fmla="*/ 5 h 8"/>
                  <a:gd name="T4" fmla="*/ 0 w 3"/>
                  <a:gd name="T5" fmla="*/ 8 h 8"/>
                  <a:gd name="T6" fmla="*/ 2 w 3"/>
                  <a:gd name="T7" fmla="*/ 8 h 8"/>
                  <a:gd name="T8" fmla="*/ 2 w 3"/>
                  <a:gd name="T9" fmla="*/ 7 h 8"/>
                  <a:gd name="T10" fmla="*/ 3 w 3"/>
                  <a:gd name="T11" fmla="*/ 2 h 8"/>
                  <a:gd name="T12" fmla="*/ 2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2" name="Freeform 1336"/>
              <p:cNvSpPr>
                <a:spLocks/>
              </p:cNvSpPr>
              <p:nvPr/>
            </p:nvSpPr>
            <p:spPr bwMode="auto">
              <a:xfrm>
                <a:off x="1695" y="466"/>
                <a:ext cx="111" cy="277"/>
              </a:xfrm>
              <a:custGeom>
                <a:avLst/>
                <a:gdLst>
                  <a:gd name="T0" fmla="*/ 15 w 111"/>
                  <a:gd name="T1" fmla="*/ 261 h 277"/>
                  <a:gd name="T2" fmla="*/ 31 w 111"/>
                  <a:gd name="T3" fmla="*/ 224 h 277"/>
                  <a:gd name="T4" fmla="*/ 36 w 111"/>
                  <a:gd name="T5" fmla="*/ 199 h 277"/>
                  <a:gd name="T6" fmla="*/ 43 w 111"/>
                  <a:gd name="T7" fmla="*/ 164 h 277"/>
                  <a:gd name="T8" fmla="*/ 46 w 111"/>
                  <a:gd name="T9" fmla="*/ 152 h 277"/>
                  <a:gd name="T10" fmla="*/ 50 w 111"/>
                  <a:gd name="T11" fmla="*/ 138 h 277"/>
                  <a:gd name="T12" fmla="*/ 55 w 111"/>
                  <a:gd name="T13" fmla="*/ 125 h 277"/>
                  <a:gd name="T14" fmla="*/ 61 w 111"/>
                  <a:gd name="T15" fmla="*/ 106 h 277"/>
                  <a:gd name="T16" fmla="*/ 66 w 111"/>
                  <a:gd name="T17" fmla="*/ 91 h 277"/>
                  <a:gd name="T18" fmla="*/ 70 w 111"/>
                  <a:gd name="T19" fmla="*/ 78 h 277"/>
                  <a:gd name="T20" fmla="*/ 81 w 111"/>
                  <a:gd name="T21" fmla="*/ 57 h 277"/>
                  <a:gd name="T22" fmla="*/ 86 w 111"/>
                  <a:gd name="T23" fmla="*/ 47 h 277"/>
                  <a:gd name="T24" fmla="*/ 89 w 111"/>
                  <a:gd name="T25" fmla="*/ 46 h 277"/>
                  <a:gd name="T26" fmla="*/ 94 w 111"/>
                  <a:gd name="T27" fmla="*/ 39 h 277"/>
                  <a:gd name="T28" fmla="*/ 97 w 111"/>
                  <a:gd name="T29" fmla="*/ 30 h 277"/>
                  <a:gd name="T30" fmla="*/ 95 w 111"/>
                  <a:gd name="T31" fmla="*/ 31 h 277"/>
                  <a:gd name="T32" fmla="*/ 102 w 111"/>
                  <a:gd name="T33" fmla="*/ 12 h 277"/>
                  <a:gd name="T34" fmla="*/ 111 w 111"/>
                  <a:gd name="T35" fmla="*/ 0 h 277"/>
                  <a:gd name="T36" fmla="*/ 96 w 111"/>
                  <a:gd name="T37" fmla="*/ 14 h 277"/>
                  <a:gd name="T38" fmla="*/ 96 w 111"/>
                  <a:gd name="T39" fmla="*/ 15 h 277"/>
                  <a:gd name="T40" fmla="*/ 94 w 111"/>
                  <a:gd name="T41" fmla="*/ 19 h 277"/>
                  <a:gd name="T42" fmla="*/ 97 w 111"/>
                  <a:gd name="T43" fmla="*/ 15 h 277"/>
                  <a:gd name="T44" fmla="*/ 94 w 111"/>
                  <a:gd name="T45" fmla="*/ 20 h 277"/>
                  <a:gd name="T46" fmla="*/ 87 w 111"/>
                  <a:gd name="T47" fmla="*/ 31 h 277"/>
                  <a:gd name="T48" fmla="*/ 66 w 111"/>
                  <a:gd name="T49" fmla="*/ 60 h 277"/>
                  <a:gd name="T50" fmla="*/ 60 w 111"/>
                  <a:gd name="T51" fmla="*/ 76 h 277"/>
                  <a:gd name="T52" fmla="*/ 51 w 111"/>
                  <a:gd name="T53" fmla="*/ 92 h 277"/>
                  <a:gd name="T54" fmla="*/ 46 w 111"/>
                  <a:gd name="T55" fmla="*/ 111 h 277"/>
                  <a:gd name="T56" fmla="*/ 38 w 111"/>
                  <a:gd name="T57" fmla="*/ 127 h 277"/>
                  <a:gd name="T58" fmla="*/ 35 w 111"/>
                  <a:gd name="T59" fmla="*/ 140 h 277"/>
                  <a:gd name="T60" fmla="*/ 33 w 111"/>
                  <a:gd name="T61" fmla="*/ 147 h 277"/>
                  <a:gd name="T62" fmla="*/ 31 w 111"/>
                  <a:gd name="T63" fmla="*/ 147 h 277"/>
                  <a:gd name="T64" fmla="*/ 28 w 111"/>
                  <a:gd name="T65" fmla="*/ 164 h 277"/>
                  <a:gd name="T66" fmla="*/ 24 w 111"/>
                  <a:gd name="T67" fmla="*/ 181 h 277"/>
                  <a:gd name="T68" fmla="*/ 20 w 111"/>
                  <a:gd name="T69" fmla="*/ 203 h 277"/>
                  <a:gd name="T70" fmla="*/ 14 w 111"/>
                  <a:gd name="T71" fmla="*/ 222 h 277"/>
                  <a:gd name="T72" fmla="*/ 7 w 111"/>
                  <a:gd name="T73" fmla="*/ 255 h 277"/>
                  <a:gd name="T74" fmla="*/ 2 w 111"/>
                  <a:gd name="T75" fmla="*/ 277 h 277"/>
                  <a:gd name="T76" fmla="*/ 7 w 111"/>
                  <a:gd name="T77" fmla="*/ 276 h 2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1" h="277">
                    <a:moveTo>
                      <a:pt x="10" y="271"/>
                    </a:moveTo>
                    <a:lnTo>
                      <a:pt x="15" y="261"/>
                    </a:lnTo>
                    <a:lnTo>
                      <a:pt x="22" y="250"/>
                    </a:lnTo>
                    <a:lnTo>
                      <a:pt x="31" y="224"/>
                    </a:lnTo>
                    <a:lnTo>
                      <a:pt x="33" y="211"/>
                    </a:lnTo>
                    <a:lnTo>
                      <a:pt x="36" y="199"/>
                    </a:lnTo>
                    <a:lnTo>
                      <a:pt x="41" y="180"/>
                    </a:lnTo>
                    <a:lnTo>
                      <a:pt x="43" y="164"/>
                    </a:lnTo>
                    <a:lnTo>
                      <a:pt x="45" y="160"/>
                    </a:lnTo>
                    <a:lnTo>
                      <a:pt x="46" y="152"/>
                    </a:lnTo>
                    <a:lnTo>
                      <a:pt x="48" y="143"/>
                    </a:lnTo>
                    <a:lnTo>
                      <a:pt x="50" y="138"/>
                    </a:lnTo>
                    <a:lnTo>
                      <a:pt x="53" y="134"/>
                    </a:lnTo>
                    <a:lnTo>
                      <a:pt x="55" y="125"/>
                    </a:lnTo>
                    <a:lnTo>
                      <a:pt x="58" y="116"/>
                    </a:lnTo>
                    <a:lnTo>
                      <a:pt x="61" y="106"/>
                    </a:lnTo>
                    <a:lnTo>
                      <a:pt x="64" y="96"/>
                    </a:lnTo>
                    <a:lnTo>
                      <a:pt x="66" y="91"/>
                    </a:lnTo>
                    <a:lnTo>
                      <a:pt x="68" y="84"/>
                    </a:lnTo>
                    <a:lnTo>
                      <a:pt x="70" y="78"/>
                    </a:lnTo>
                    <a:lnTo>
                      <a:pt x="72" y="73"/>
                    </a:lnTo>
                    <a:lnTo>
                      <a:pt x="81" y="57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6" y="48"/>
                    </a:lnTo>
                    <a:lnTo>
                      <a:pt x="89" y="46"/>
                    </a:lnTo>
                    <a:lnTo>
                      <a:pt x="90" y="43"/>
                    </a:lnTo>
                    <a:lnTo>
                      <a:pt x="94" y="39"/>
                    </a:lnTo>
                    <a:lnTo>
                      <a:pt x="97" y="31"/>
                    </a:lnTo>
                    <a:lnTo>
                      <a:pt x="97" y="30"/>
                    </a:lnTo>
                    <a:lnTo>
                      <a:pt x="95" y="32"/>
                    </a:lnTo>
                    <a:lnTo>
                      <a:pt x="95" y="31"/>
                    </a:lnTo>
                    <a:lnTo>
                      <a:pt x="97" y="24"/>
                    </a:lnTo>
                    <a:lnTo>
                      <a:pt x="102" y="12"/>
                    </a:lnTo>
                    <a:lnTo>
                      <a:pt x="107" y="4"/>
                    </a:lnTo>
                    <a:lnTo>
                      <a:pt x="111" y="0"/>
                    </a:lnTo>
                    <a:lnTo>
                      <a:pt x="104" y="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6" y="15"/>
                    </a:lnTo>
                    <a:lnTo>
                      <a:pt x="95" y="16"/>
                    </a:lnTo>
                    <a:lnTo>
                      <a:pt x="94" y="19"/>
                    </a:lnTo>
                    <a:lnTo>
                      <a:pt x="95" y="17"/>
                    </a:lnTo>
                    <a:lnTo>
                      <a:pt x="97" y="15"/>
                    </a:lnTo>
                    <a:lnTo>
                      <a:pt x="104" y="9"/>
                    </a:lnTo>
                    <a:lnTo>
                      <a:pt x="94" y="20"/>
                    </a:lnTo>
                    <a:lnTo>
                      <a:pt x="90" y="26"/>
                    </a:lnTo>
                    <a:lnTo>
                      <a:pt x="87" y="31"/>
                    </a:lnTo>
                    <a:lnTo>
                      <a:pt x="76" y="42"/>
                    </a:lnTo>
                    <a:lnTo>
                      <a:pt x="66" y="60"/>
                    </a:lnTo>
                    <a:lnTo>
                      <a:pt x="63" y="68"/>
                    </a:lnTo>
                    <a:lnTo>
                      <a:pt x="60" y="76"/>
                    </a:lnTo>
                    <a:lnTo>
                      <a:pt x="54" y="87"/>
                    </a:lnTo>
                    <a:lnTo>
                      <a:pt x="51" y="92"/>
                    </a:lnTo>
                    <a:lnTo>
                      <a:pt x="48" y="102"/>
                    </a:lnTo>
                    <a:lnTo>
                      <a:pt x="46" y="111"/>
                    </a:lnTo>
                    <a:lnTo>
                      <a:pt x="41" y="121"/>
                    </a:lnTo>
                    <a:lnTo>
                      <a:pt x="38" y="127"/>
                    </a:lnTo>
                    <a:lnTo>
                      <a:pt x="36" y="134"/>
                    </a:lnTo>
                    <a:lnTo>
                      <a:pt x="35" y="140"/>
                    </a:lnTo>
                    <a:lnTo>
                      <a:pt x="34" y="147"/>
                    </a:lnTo>
                    <a:lnTo>
                      <a:pt x="33" y="147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29" y="154"/>
                    </a:lnTo>
                    <a:lnTo>
                      <a:pt x="28" y="164"/>
                    </a:lnTo>
                    <a:lnTo>
                      <a:pt x="28" y="169"/>
                    </a:lnTo>
                    <a:lnTo>
                      <a:pt x="24" y="181"/>
                    </a:lnTo>
                    <a:lnTo>
                      <a:pt x="22" y="193"/>
                    </a:lnTo>
                    <a:lnTo>
                      <a:pt x="20" y="203"/>
                    </a:lnTo>
                    <a:lnTo>
                      <a:pt x="17" y="212"/>
                    </a:lnTo>
                    <a:lnTo>
                      <a:pt x="14" y="222"/>
                    </a:lnTo>
                    <a:lnTo>
                      <a:pt x="12" y="234"/>
                    </a:lnTo>
                    <a:lnTo>
                      <a:pt x="7" y="255"/>
                    </a:lnTo>
                    <a:lnTo>
                      <a:pt x="0" y="276"/>
                    </a:lnTo>
                    <a:lnTo>
                      <a:pt x="2" y="277"/>
                    </a:lnTo>
                    <a:lnTo>
                      <a:pt x="4" y="277"/>
                    </a:lnTo>
                    <a:lnTo>
                      <a:pt x="7" y="276"/>
                    </a:lnTo>
                    <a:lnTo>
                      <a:pt x="10" y="2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3" name="Freeform 1337"/>
              <p:cNvSpPr>
                <a:spLocks/>
              </p:cNvSpPr>
              <p:nvPr/>
            </p:nvSpPr>
            <p:spPr bwMode="auto">
              <a:xfrm>
                <a:off x="1688" y="691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2 w 2"/>
                  <a:gd name="T3" fmla="*/ 1 h 9"/>
                  <a:gd name="T4" fmla="*/ 2 w 2"/>
                  <a:gd name="T5" fmla="*/ 0 h 9"/>
                  <a:gd name="T6" fmla="*/ 0 w 2"/>
                  <a:gd name="T7" fmla="*/ 9 h 9"/>
                  <a:gd name="T8" fmla="*/ 0 w 2"/>
                  <a:gd name="T9" fmla="*/ 5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4" name="Freeform 1338"/>
              <p:cNvSpPr>
                <a:spLocks/>
              </p:cNvSpPr>
              <p:nvPr/>
            </p:nvSpPr>
            <p:spPr bwMode="auto">
              <a:xfrm>
                <a:off x="1684" y="705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2 h 6"/>
                  <a:gd name="T4" fmla="*/ 1 w 4"/>
                  <a:gd name="T5" fmla="*/ 6 h 6"/>
                  <a:gd name="T6" fmla="*/ 0 w 4"/>
                  <a:gd name="T7" fmla="*/ 6 h 6"/>
                  <a:gd name="T8" fmla="*/ 0 w 4"/>
                  <a:gd name="T9" fmla="*/ 5 h 6"/>
                  <a:gd name="T10" fmla="*/ 4 w 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5" name="Freeform 1339"/>
              <p:cNvSpPr>
                <a:spLocks/>
              </p:cNvSpPr>
              <p:nvPr/>
            </p:nvSpPr>
            <p:spPr bwMode="auto">
              <a:xfrm>
                <a:off x="1702" y="700"/>
                <a:ext cx="1" cy="5"/>
              </a:xfrm>
              <a:custGeom>
                <a:avLst/>
                <a:gdLst>
                  <a:gd name="T0" fmla="*/ 1 w 1"/>
                  <a:gd name="T1" fmla="*/ 1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1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6" name="Freeform 1340"/>
              <p:cNvSpPr>
                <a:spLocks/>
              </p:cNvSpPr>
              <p:nvPr/>
            </p:nvSpPr>
            <p:spPr bwMode="auto">
              <a:xfrm>
                <a:off x="1620" y="599"/>
                <a:ext cx="103" cy="283"/>
              </a:xfrm>
              <a:custGeom>
                <a:avLst/>
                <a:gdLst>
                  <a:gd name="T0" fmla="*/ 6 w 103"/>
                  <a:gd name="T1" fmla="*/ 280 h 283"/>
                  <a:gd name="T2" fmla="*/ 12 w 103"/>
                  <a:gd name="T3" fmla="*/ 268 h 283"/>
                  <a:gd name="T4" fmla="*/ 14 w 103"/>
                  <a:gd name="T5" fmla="*/ 268 h 283"/>
                  <a:gd name="T6" fmla="*/ 17 w 103"/>
                  <a:gd name="T7" fmla="*/ 261 h 283"/>
                  <a:gd name="T8" fmla="*/ 29 w 103"/>
                  <a:gd name="T9" fmla="*/ 235 h 283"/>
                  <a:gd name="T10" fmla="*/ 33 w 103"/>
                  <a:gd name="T11" fmla="*/ 231 h 283"/>
                  <a:gd name="T12" fmla="*/ 41 w 103"/>
                  <a:gd name="T13" fmla="*/ 196 h 283"/>
                  <a:gd name="T14" fmla="*/ 46 w 103"/>
                  <a:gd name="T15" fmla="*/ 175 h 283"/>
                  <a:gd name="T16" fmla="*/ 51 w 103"/>
                  <a:gd name="T17" fmla="*/ 149 h 283"/>
                  <a:gd name="T18" fmla="*/ 52 w 103"/>
                  <a:gd name="T19" fmla="*/ 152 h 283"/>
                  <a:gd name="T20" fmla="*/ 52 w 103"/>
                  <a:gd name="T21" fmla="*/ 158 h 283"/>
                  <a:gd name="T22" fmla="*/ 69 w 103"/>
                  <a:gd name="T23" fmla="*/ 118 h 283"/>
                  <a:gd name="T24" fmla="*/ 70 w 103"/>
                  <a:gd name="T25" fmla="*/ 115 h 283"/>
                  <a:gd name="T26" fmla="*/ 73 w 103"/>
                  <a:gd name="T27" fmla="*/ 112 h 283"/>
                  <a:gd name="T28" fmla="*/ 72 w 103"/>
                  <a:gd name="T29" fmla="*/ 112 h 283"/>
                  <a:gd name="T30" fmla="*/ 78 w 103"/>
                  <a:gd name="T31" fmla="*/ 99 h 283"/>
                  <a:gd name="T32" fmla="*/ 84 w 103"/>
                  <a:gd name="T33" fmla="*/ 94 h 283"/>
                  <a:gd name="T34" fmla="*/ 95 w 103"/>
                  <a:gd name="T35" fmla="*/ 57 h 283"/>
                  <a:gd name="T36" fmla="*/ 97 w 103"/>
                  <a:gd name="T37" fmla="*/ 52 h 283"/>
                  <a:gd name="T38" fmla="*/ 98 w 103"/>
                  <a:gd name="T39" fmla="*/ 41 h 283"/>
                  <a:gd name="T40" fmla="*/ 95 w 103"/>
                  <a:gd name="T41" fmla="*/ 52 h 283"/>
                  <a:gd name="T42" fmla="*/ 90 w 103"/>
                  <a:gd name="T43" fmla="*/ 68 h 283"/>
                  <a:gd name="T44" fmla="*/ 90 w 103"/>
                  <a:gd name="T45" fmla="*/ 67 h 283"/>
                  <a:gd name="T46" fmla="*/ 92 w 103"/>
                  <a:gd name="T47" fmla="*/ 46 h 283"/>
                  <a:gd name="T48" fmla="*/ 99 w 103"/>
                  <a:gd name="T49" fmla="*/ 27 h 283"/>
                  <a:gd name="T50" fmla="*/ 101 w 103"/>
                  <a:gd name="T51" fmla="*/ 15 h 283"/>
                  <a:gd name="T52" fmla="*/ 101 w 103"/>
                  <a:gd name="T53" fmla="*/ 9 h 283"/>
                  <a:gd name="T54" fmla="*/ 98 w 103"/>
                  <a:gd name="T55" fmla="*/ 17 h 283"/>
                  <a:gd name="T56" fmla="*/ 99 w 103"/>
                  <a:gd name="T57" fmla="*/ 9 h 283"/>
                  <a:gd name="T58" fmla="*/ 101 w 103"/>
                  <a:gd name="T59" fmla="*/ 2 h 283"/>
                  <a:gd name="T60" fmla="*/ 97 w 103"/>
                  <a:gd name="T61" fmla="*/ 0 h 283"/>
                  <a:gd name="T62" fmla="*/ 99 w 103"/>
                  <a:gd name="T63" fmla="*/ 1 h 283"/>
                  <a:gd name="T64" fmla="*/ 95 w 103"/>
                  <a:gd name="T65" fmla="*/ 14 h 283"/>
                  <a:gd name="T66" fmla="*/ 93 w 103"/>
                  <a:gd name="T67" fmla="*/ 14 h 283"/>
                  <a:gd name="T68" fmla="*/ 92 w 103"/>
                  <a:gd name="T69" fmla="*/ 21 h 283"/>
                  <a:gd name="T70" fmla="*/ 92 w 103"/>
                  <a:gd name="T71" fmla="*/ 25 h 283"/>
                  <a:gd name="T72" fmla="*/ 89 w 103"/>
                  <a:gd name="T73" fmla="*/ 29 h 283"/>
                  <a:gd name="T74" fmla="*/ 90 w 103"/>
                  <a:gd name="T75" fmla="*/ 36 h 283"/>
                  <a:gd name="T76" fmla="*/ 97 w 103"/>
                  <a:gd name="T77" fmla="*/ 19 h 283"/>
                  <a:gd name="T78" fmla="*/ 98 w 103"/>
                  <a:gd name="T79" fmla="*/ 16 h 283"/>
                  <a:gd name="T80" fmla="*/ 95 w 103"/>
                  <a:gd name="T81" fmla="*/ 30 h 283"/>
                  <a:gd name="T82" fmla="*/ 87 w 103"/>
                  <a:gd name="T83" fmla="*/ 45 h 283"/>
                  <a:gd name="T84" fmla="*/ 84 w 103"/>
                  <a:gd name="T85" fmla="*/ 51 h 283"/>
                  <a:gd name="T86" fmla="*/ 79 w 103"/>
                  <a:gd name="T87" fmla="*/ 74 h 283"/>
                  <a:gd name="T88" fmla="*/ 75 w 103"/>
                  <a:gd name="T89" fmla="*/ 81 h 283"/>
                  <a:gd name="T90" fmla="*/ 70 w 103"/>
                  <a:gd name="T91" fmla="*/ 92 h 283"/>
                  <a:gd name="T92" fmla="*/ 77 w 103"/>
                  <a:gd name="T93" fmla="*/ 83 h 283"/>
                  <a:gd name="T94" fmla="*/ 74 w 103"/>
                  <a:gd name="T95" fmla="*/ 93 h 283"/>
                  <a:gd name="T96" fmla="*/ 68 w 103"/>
                  <a:gd name="T97" fmla="*/ 109 h 283"/>
                  <a:gd name="T98" fmla="*/ 60 w 103"/>
                  <a:gd name="T99" fmla="*/ 117 h 283"/>
                  <a:gd name="T100" fmla="*/ 54 w 103"/>
                  <a:gd name="T101" fmla="*/ 125 h 283"/>
                  <a:gd name="T102" fmla="*/ 46 w 103"/>
                  <a:gd name="T103" fmla="*/ 142 h 283"/>
                  <a:gd name="T104" fmla="*/ 42 w 103"/>
                  <a:gd name="T105" fmla="*/ 145 h 283"/>
                  <a:gd name="T106" fmla="*/ 38 w 103"/>
                  <a:gd name="T107" fmla="*/ 159 h 283"/>
                  <a:gd name="T108" fmla="*/ 33 w 103"/>
                  <a:gd name="T109" fmla="*/ 174 h 283"/>
                  <a:gd name="T110" fmla="*/ 29 w 103"/>
                  <a:gd name="T111" fmla="*/ 188 h 283"/>
                  <a:gd name="T112" fmla="*/ 27 w 103"/>
                  <a:gd name="T113" fmla="*/ 206 h 283"/>
                  <a:gd name="T114" fmla="*/ 21 w 103"/>
                  <a:gd name="T115" fmla="*/ 229 h 283"/>
                  <a:gd name="T116" fmla="*/ 18 w 103"/>
                  <a:gd name="T117" fmla="*/ 241 h 283"/>
                  <a:gd name="T118" fmla="*/ 16 w 103"/>
                  <a:gd name="T119" fmla="*/ 248 h 283"/>
                  <a:gd name="T120" fmla="*/ 0 w 103"/>
                  <a:gd name="T121" fmla="*/ 272 h 283"/>
                  <a:gd name="T122" fmla="*/ 2 w 103"/>
                  <a:gd name="T123" fmla="*/ 283 h 283"/>
                  <a:gd name="T124" fmla="*/ 8 w 103"/>
                  <a:gd name="T125" fmla="*/ 280 h 2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" h="283">
                    <a:moveTo>
                      <a:pt x="8" y="280"/>
                    </a:moveTo>
                    <a:lnTo>
                      <a:pt x="7" y="281"/>
                    </a:lnTo>
                    <a:lnTo>
                      <a:pt x="6" y="280"/>
                    </a:lnTo>
                    <a:lnTo>
                      <a:pt x="7" y="276"/>
                    </a:lnTo>
                    <a:lnTo>
                      <a:pt x="11" y="271"/>
                    </a:lnTo>
                    <a:lnTo>
                      <a:pt x="12" y="268"/>
                    </a:lnTo>
                    <a:lnTo>
                      <a:pt x="13" y="268"/>
                    </a:lnTo>
                    <a:lnTo>
                      <a:pt x="13" y="270"/>
                    </a:lnTo>
                    <a:lnTo>
                      <a:pt x="14" y="268"/>
                    </a:lnTo>
                    <a:lnTo>
                      <a:pt x="18" y="263"/>
                    </a:lnTo>
                    <a:lnTo>
                      <a:pt x="17" y="263"/>
                    </a:lnTo>
                    <a:lnTo>
                      <a:pt x="17" y="261"/>
                    </a:lnTo>
                    <a:lnTo>
                      <a:pt x="24" y="248"/>
                    </a:lnTo>
                    <a:lnTo>
                      <a:pt x="26" y="243"/>
                    </a:lnTo>
                    <a:lnTo>
                      <a:pt x="29" y="235"/>
                    </a:lnTo>
                    <a:lnTo>
                      <a:pt x="29" y="237"/>
                    </a:lnTo>
                    <a:lnTo>
                      <a:pt x="31" y="236"/>
                    </a:lnTo>
                    <a:lnTo>
                      <a:pt x="33" y="231"/>
                    </a:lnTo>
                    <a:lnTo>
                      <a:pt x="34" y="221"/>
                    </a:lnTo>
                    <a:lnTo>
                      <a:pt x="38" y="209"/>
                    </a:lnTo>
                    <a:lnTo>
                      <a:pt x="41" y="196"/>
                    </a:lnTo>
                    <a:lnTo>
                      <a:pt x="42" y="190"/>
                    </a:lnTo>
                    <a:lnTo>
                      <a:pt x="44" y="183"/>
                    </a:lnTo>
                    <a:lnTo>
                      <a:pt x="46" y="175"/>
                    </a:lnTo>
                    <a:lnTo>
                      <a:pt x="47" y="169"/>
                    </a:lnTo>
                    <a:lnTo>
                      <a:pt x="51" y="158"/>
                    </a:lnTo>
                    <a:lnTo>
                      <a:pt x="51" y="149"/>
                    </a:lnTo>
                    <a:lnTo>
                      <a:pt x="52" y="148"/>
                    </a:lnTo>
                    <a:lnTo>
                      <a:pt x="53" y="148"/>
                    </a:lnTo>
                    <a:lnTo>
                      <a:pt x="52" y="152"/>
                    </a:lnTo>
                    <a:lnTo>
                      <a:pt x="51" y="157"/>
                    </a:lnTo>
                    <a:lnTo>
                      <a:pt x="51" y="158"/>
                    </a:lnTo>
                    <a:lnTo>
                      <a:pt x="52" y="158"/>
                    </a:lnTo>
                    <a:lnTo>
                      <a:pt x="59" y="138"/>
                    </a:lnTo>
                    <a:lnTo>
                      <a:pt x="69" y="119"/>
                    </a:lnTo>
                    <a:lnTo>
                      <a:pt x="69" y="118"/>
                    </a:lnTo>
                    <a:lnTo>
                      <a:pt x="69" y="117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73" y="112"/>
                    </a:lnTo>
                    <a:lnTo>
                      <a:pt x="73" y="113"/>
                    </a:lnTo>
                    <a:lnTo>
                      <a:pt x="73" y="112"/>
                    </a:lnTo>
                    <a:lnTo>
                      <a:pt x="72" y="113"/>
                    </a:lnTo>
                    <a:lnTo>
                      <a:pt x="70" y="113"/>
                    </a:lnTo>
                    <a:lnTo>
                      <a:pt x="72" y="112"/>
                    </a:lnTo>
                    <a:lnTo>
                      <a:pt x="73" y="108"/>
                    </a:lnTo>
                    <a:lnTo>
                      <a:pt x="77" y="103"/>
                    </a:lnTo>
                    <a:lnTo>
                      <a:pt x="78" y="99"/>
                    </a:lnTo>
                    <a:lnTo>
                      <a:pt x="78" y="102"/>
                    </a:lnTo>
                    <a:lnTo>
                      <a:pt x="79" y="102"/>
                    </a:lnTo>
                    <a:lnTo>
                      <a:pt x="84" y="94"/>
                    </a:lnTo>
                    <a:lnTo>
                      <a:pt x="90" y="77"/>
                    </a:lnTo>
                    <a:lnTo>
                      <a:pt x="93" y="67"/>
                    </a:lnTo>
                    <a:lnTo>
                      <a:pt x="95" y="57"/>
                    </a:lnTo>
                    <a:lnTo>
                      <a:pt x="95" y="55"/>
                    </a:lnTo>
                    <a:lnTo>
                      <a:pt x="97" y="51"/>
                    </a:lnTo>
                    <a:lnTo>
                      <a:pt x="97" y="52"/>
                    </a:lnTo>
                    <a:lnTo>
                      <a:pt x="98" y="51"/>
                    </a:lnTo>
                    <a:lnTo>
                      <a:pt x="99" y="46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97" y="40"/>
                    </a:lnTo>
                    <a:lnTo>
                      <a:pt x="95" y="52"/>
                    </a:lnTo>
                    <a:lnTo>
                      <a:pt x="93" y="56"/>
                    </a:lnTo>
                    <a:lnTo>
                      <a:pt x="92" y="62"/>
                    </a:lnTo>
                    <a:lnTo>
                      <a:pt x="90" y="68"/>
                    </a:lnTo>
                    <a:lnTo>
                      <a:pt x="90" y="70"/>
                    </a:lnTo>
                    <a:lnTo>
                      <a:pt x="89" y="70"/>
                    </a:lnTo>
                    <a:lnTo>
                      <a:pt x="90" y="67"/>
                    </a:lnTo>
                    <a:lnTo>
                      <a:pt x="92" y="61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5" y="38"/>
                    </a:lnTo>
                    <a:lnTo>
                      <a:pt x="98" y="33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100" y="19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3" y="9"/>
                    </a:lnTo>
                    <a:lnTo>
                      <a:pt x="101" y="9"/>
                    </a:lnTo>
                    <a:lnTo>
                      <a:pt x="100" y="12"/>
                    </a:lnTo>
                    <a:lnTo>
                      <a:pt x="98" y="21"/>
                    </a:lnTo>
                    <a:lnTo>
                      <a:pt x="98" y="17"/>
                    </a:lnTo>
                    <a:lnTo>
                      <a:pt x="99" y="16"/>
                    </a:lnTo>
                    <a:lnTo>
                      <a:pt x="99" y="12"/>
                    </a:lnTo>
                    <a:lnTo>
                      <a:pt x="99" y="9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101" y="2"/>
                    </a:lnTo>
                    <a:lnTo>
                      <a:pt x="100" y="1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9" y="1"/>
                    </a:lnTo>
                    <a:lnTo>
                      <a:pt x="100" y="0"/>
                    </a:lnTo>
                    <a:lnTo>
                      <a:pt x="99" y="1"/>
                    </a:lnTo>
                    <a:lnTo>
                      <a:pt x="99" y="5"/>
                    </a:lnTo>
                    <a:lnTo>
                      <a:pt x="95" y="15"/>
                    </a:lnTo>
                    <a:lnTo>
                      <a:pt x="95" y="14"/>
                    </a:lnTo>
                    <a:lnTo>
                      <a:pt x="95" y="10"/>
                    </a:lnTo>
                    <a:lnTo>
                      <a:pt x="94" y="10"/>
                    </a:lnTo>
                    <a:lnTo>
                      <a:pt x="93" y="14"/>
                    </a:lnTo>
                    <a:lnTo>
                      <a:pt x="90" y="21"/>
                    </a:lnTo>
                    <a:lnTo>
                      <a:pt x="90" y="22"/>
                    </a:lnTo>
                    <a:lnTo>
                      <a:pt x="92" y="21"/>
                    </a:lnTo>
                    <a:lnTo>
                      <a:pt x="93" y="16"/>
                    </a:lnTo>
                    <a:lnTo>
                      <a:pt x="93" y="22"/>
                    </a:lnTo>
                    <a:lnTo>
                      <a:pt x="92" y="25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9" y="29"/>
                    </a:lnTo>
                    <a:lnTo>
                      <a:pt x="89" y="32"/>
                    </a:lnTo>
                    <a:lnTo>
                      <a:pt x="90" y="33"/>
                    </a:lnTo>
                    <a:lnTo>
                      <a:pt x="90" y="36"/>
                    </a:lnTo>
                    <a:lnTo>
                      <a:pt x="92" y="33"/>
                    </a:lnTo>
                    <a:lnTo>
                      <a:pt x="93" y="29"/>
                    </a:lnTo>
                    <a:lnTo>
                      <a:pt x="97" y="19"/>
                    </a:lnTo>
                    <a:lnTo>
                      <a:pt x="97" y="15"/>
                    </a:lnTo>
                    <a:lnTo>
                      <a:pt x="98" y="15"/>
                    </a:lnTo>
                    <a:lnTo>
                      <a:pt x="98" y="16"/>
                    </a:lnTo>
                    <a:lnTo>
                      <a:pt x="98" y="15"/>
                    </a:lnTo>
                    <a:lnTo>
                      <a:pt x="97" y="22"/>
                    </a:lnTo>
                    <a:lnTo>
                      <a:pt x="95" y="30"/>
                    </a:lnTo>
                    <a:lnTo>
                      <a:pt x="90" y="42"/>
                    </a:lnTo>
                    <a:lnTo>
                      <a:pt x="88" y="45"/>
                    </a:lnTo>
                    <a:lnTo>
                      <a:pt x="87" y="45"/>
                    </a:lnTo>
                    <a:lnTo>
                      <a:pt x="87" y="42"/>
                    </a:lnTo>
                    <a:lnTo>
                      <a:pt x="85" y="46"/>
                    </a:lnTo>
                    <a:lnTo>
                      <a:pt x="84" y="51"/>
                    </a:lnTo>
                    <a:lnTo>
                      <a:pt x="84" y="58"/>
                    </a:lnTo>
                    <a:lnTo>
                      <a:pt x="82" y="63"/>
                    </a:lnTo>
                    <a:lnTo>
                      <a:pt x="79" y="74"/>
                    </a:lnTo>
                    <a:lnTo>
                      <a:pt x="79" y="76"/>
                    </a:lnTo>
                    <a:lnTo>
                      <a:pt x="77" y="81"/>
                    </a:lnTo>
                    <a:lnTo>
                      <a:pt x="75" y="81"/>
                    </a:lnTo>
                    <a:lnTo>
                      <a:pt x="74" y="81"/>
                    </a:lnTo>
                    <a:lnTo>
                      <a:pt x="72" y="88"/>
                    </a:lnTo>
                    <a:lnTo>
                      <a:pt x="70" y="92"/>
                    </a:lnTo>
                    <a:lnTo>
                      <a:pt x="73" y="89"/>
                    </a:lnTo>
                    <a:lnTo>
                      <a:pt x="74" y="84"/>
                    </a:lnTo>
                    <a:lnTo>
                      <a:pt x="77" y="83"/>
                    </a:lnTo>
                    <a:lnTo>
                      <a:pt x="77" y="82"/>
                    </a:lnTo>
                    <a:lnTo>
                      <a:pt x="77" y="83"/>
                    </a:lnTo>
                    <a:lnTo>
                      <a:pt x="74" y="93"/>
                    </a:lnTo>
                    <a:lnTo>
                      <a:pt x="70" y="101"/>
                    </a:lnTo>
                    <a:lnTo>
                      <a:pt x="70" y="103"/>
                    </a:lnTo>
                    <a:lnTo>
                      <a:pt x="68" y="109"/>
                    </a:lnTo>
                    <a:lnTo>
                      <a:pt x="64" y="114"/>
                    </a:lnTo>
                    <a:lnTo>
                      <a:pt x="62" y="118"/>
                    </a:lnTo>
                    <a:lnTo>
                      <a:pt x="60" y="117"/>
                    </a:lnTo>
                    <a:lnTo>
                      <a:pt x="62" y="112"/>
                    </a:lnTo>
                    <a:lnTo>
                      <a:pt x="58" y="119"/>
                    </a:lnTo>
                    <a:lnTo>
                      <a:pt x="54" y="125"/>
                    </a:lnTo>
                    <a:lnTo>
                      <a:pt x="51" y="132"/>
                    </a:lnTo>
                    <a:lnTo>
                      <a:pt x="48" y="137"/>
                    </a:lnTo>
                    <a:lnTo>
                      <a:pt x="46" y="142"/>
                    </a:lnTo>
                    <a:lnTo>
                      <a:pt x="46" y="139"/>
                    </a:lnTo>
                    <a:lnTo>
                      <a:pt x="44" y="140"/>
                    </a:lnTo>
                    <a:lnTo>
                      <a:pt x="42" y="145"/>
                    </a:lnTo>
                    <a:lnTo>
                      <a:pt x="41" y="148"/>
                    </a:lnTo>
                    <a:lnTo>
                      <a:pt x="41" y="153"/>
                    </a:lnTo>
                    <a:lnTo>
                      <a:pt x="38" y="159"/>
                    </a:lnTo>
                    <a:lnTo>
                      <a:pt x="34" y="173"/>
                    </a:lnTo>
                    <a:lnTo>
                      <a:pt x="33" y="175"/>
                    </a:lnTo>
                    <a:lnTo>
                      <a:pt x="33" y="174"/>
                    </a:lnTo>
                    <a:lnTo>
                      <a:pt x="29" y="183"/>
                    </a:lnTo>
                    <a:lnTo>
                      <a:pt x="31" y="185"/>
                    </a:lnTo>
                    <a:lnTo>
                      <a:pt x="29" y="188"/>
                    </a:lnTo>
                    <a:lnTo>
                      <a:pt x="27" y="195"/>
                    </a:lnTo>
                    <a:lnTo>
                      <a:pt x="27" y="200"/>
                    </a:lnTo>
                    <a:lnTo>
                      <a:pt x="27" y="206"/>
                    </a:lnTo>
                    <a:lnTo>
                      <a:pt x="24" y="214"/>
                    </a:lnTo>
                    <a:lnTo>
                      <a:pt x="23" y="222"/>
                    </a:lnTo>
                    <a:lnTo>
                      <a:pt x="21" y="229"/>
                    </a:lnTo>
                    <a:lnTo>
                      <a:pt x="18" y="236"/>
                    </a:lnTo>
                    <a:lnTo>
                      <a:pt x="18" y="239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21" y="241"/>
                    </a:lnTo>
                    <a:lnTo>
                      <a:pt x="16" y="248"/>
                    </a:lnTo>
                    <a:lnTo>
                      <a:pt x="11" y="256"/>
                    </a:lnTo>
                    <a:lnTo>
                      <a:pt x="1" y="270"/>
                    </a:lnTo>
                    <a:lnTo>
                      <a:pt x="0" y="272"/>
                    </a:lnTo>
                    <a:lnTo>
                      <a:pt x="1" y="276"/>
                    </a:lnTo>
                    <a:lnTo>
                      <a:pt x="2" y="281"/>
                    </a:lnTo>
                    <a:lnTo>
                      <a:pt x="2" y="283"/>
                    </a:lnTo>
                    <a:lnTo>
                      <a:pt x="3" y="283"/>
                    </a:lnTo>
                    <a:lnTo>
                      <a:pt x="6" y="282"/>
                    </a:lnTo>
                    <a:lnTo>
                      <a:pt x="8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7" name="Freeform 1341"/>
              <p:cNvSpPr>
                <a:spLocks/>
              </p:cNvSpPr>
              <p:nvPr/>
            </p:nvSpPr>
            <p:spPr bwMode="auto">
              <a:xfrm>
                <a:off x="1723" y="614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4 h 5"/>
                  <a:gd name="T6" fmla="*/ 1 w 1"/>
                  <a:gd name="T7" fmla="*/ 2 h 5"/>
                  <a:gd name="T8" fmla="*/ 1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8" name="Freeform 1342"/>
              <p:cNvSpPr>
                <a:spLocks/>
              </p:cNvSpPr>
              <p:nvPr/>
            </p:nvSpPr>
            <p:spPr bwMode="auto">
              <a:xfrm>
                <a:off x="1565" y="951"/>
                <a:ext cx="11" cy="14"/>
              </a:xfrm>
              <a:custGeom>
                <a:avLst/>
                <a:gdLst>
                  <a:gd name="T0" fmla="*/ 4 w 11"/>
                  <a:gd name="T1" fmla="*/ 7 h 14"/>
                  <a:gd name="T2" fmla="*/ 0 w 11"/>
                  <a:gd name="T3" fmla="*/ 13 h 14"/>
                  <a:gd name="T4" fmla="*/ 0 w 11"/>
                  <a:gd name="T5" fmla="*/ 14 h 14"/>
                  <a:gd name="T6" fmla="*/ 1 w 11"/>
                  <a:gd name="T7" fmla="*/ 14 h 14"/>
                  <a:gd name="T8" fmla="*/ 6 w 11"/>
                  <a:gd name="T9" fmla="*/ 7 h 14"/>
                  <a:gd name="T10" fmla="*/ 11 w 11"/>
                  <a:gd name="T11" fmla="*/ 0 h 14"/>
                  <a:gd name="T12" fmla="*/ 10 w 11"/>
                  <a:gd name="T13" fmla="*/ 1 h 14"/>
                  <a:gd name="T14" fmla="*/ 7 w 11"/>
                  <a:gd name="T15" fmla="*/ 2 h 14"/>
                  <a:gd name="T16" fmla="*/ 4 w 11"/>
                  <a:gd name="T17" fmla="*/ 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4" y="7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6" y="7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19" name="Freeform 1343"/>
              <p:cNvSpPr>
                <a:spLocks/>
              </p:cNvSpPr>
              <p:nvPr/>
            </p:nvSpPr>
            <p:spPr bwMode="auto">
              <a:xfrm>
                <a:off x="1678" y="70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2 w 4"/>
                  <a:gd name="T5" fmla="*/ 6 h 7"/>
                  <a:gd name="T6" fmla="*/ 4 w 4"/>
                  <a:gd name="T7" fmla="*/ 3 h 7"/>
                  <a:gd name="T8" fmla="*/ 4 w 4"/>
                  <a:gd name="T9" fmla="*/ 2 h 7"/>
                  <a:gd name="T10" fmla="*/ 4 w 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20" name="Freeform 1344"/>
              <p:cNvSpPr>
                <a:spLocks/>
              </p:cNvSpPr>
              <p:nvPr/>
            </p:nvSpPr>
            <p:spPr bwMode="auto">
              <a:xfrm>
                <a:off x="1562" y="980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2 w 5"/>
                  <a:gd name="T3" fmla="*/ 7 h 7"/>
                  <a:gd name="T4" fmla="*/ 3 w 5"/>
                  <a:gd name="T5" fmla="*/ 5 h 7"/>
                  <a:gd name="T6" fmla="*/ 5 w 5"/>
                  <a:gd name="T7" fmla="*/ 0 h 7"/>
                  <a:gd name="T8" fmla="*/ 2 w 5"/>
                  <a:gd name="T9" fmla="*/ 4 h 7"/>
                  <a:gd name="T10" fmla="*/ 0 w 5"/>
                  <a:gd name="T11" fmla="*/ 5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2" y="7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21" name="Freeform 1345"/>
              <p:cNvSpPr>
                <a:spLocks/>
              </p:cNvSpPr>
              <p:nvPr/>
            </p:nvSpPr>
            <p:spPr bwMode="auto">
              <a:xfrm>
                <a:off x="1554" y="997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5 h 5"/>
                  <a:gd name="T4" fmla="*/ 3 w 6"/>
                  <a:gd name="T5" fmla="*/ 2 h 5"/>
                  <a:gd name="T6" fmla="*/ 6 w 6"/>
                  <a:gd name="T7" fmla="*/ 0 h 5"/>
                  <a:gd name="T8" fmla="*/ 3 w 6"/>
                  <a:gd name="T9" fmla="*/ 2 h 5"/>
                  <a:gd name="T10" fmla="*/ 0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22" name="Freeform 1346"/>
              <p:cNvSpPr>
                <a:spLocks/>
              </p:cNvSpPr>
              <p:nvPr/>
            </p:nvSpPr>
            <p:spPr bwMode="auto">
              <a:xfrm>
                <a:off x="1562" y="973"/>
                <a:ext cx="15" cy="21"/>
              </a:xfrm>
              <a:custGeom>
                <a:avLst/>
                <a:gdLst>
                  <a:gd name="T0" fmla="*/ 14 w 15"/>
                  <a:gd name="T1" fmla="*/ 0 h 21"/>
                  <a:gd name="T2" fmla="*/ 10 w 15"/>
                  <a:gd name="T3" fmla="*/ 4 h 21"/>
                  <a:gd name="T4" fmla="*/ 9 w 15"/>
                  <a:gd name="T5" fmla="*/ 7 h 21"/>
                  <a:gd name="T6" fmla="*/ 7 w 15"/>
                  <a:gd name="T7" fmla="*/ 11 h 21"/>
                  <a:gd name="T8" fmla="*/ 3 w 15"/>
                  <a:gd name="T9" fmla="*/ 14 h 21"/>
                  <a:gd name="T10" fmla="*/ 0 w 15"/>
                  <a:gd name="T11" fmla="*/ 19 h 21"/>
                  <a:gd name="T12" fmla="*/ 0 w 15"/>
                  <a:gd name="T13" fmla="*/ 21 h 21"/>
                  <a:gd name="T14" fmla="*/ 2 w 15"/>
                  <a:gd name="T15" fmla="*/ 21 h 21"/>
                  <a:gd name="T16" fmla="*/ 3 w 15"/>
                  <a:gd name="T17" fmla="*/ 20 h 21"/>
                  <a:gd name="T18" fmla="*/ 4 w 15"/>
                  <a:gd name="T19" fmla="*/ 19 h 21"/>
                  <a:gd name="T20" fmla="*/ 4 w 15"/>
                  <a:gd name="T21" fmla="*/ 17 h 21"/>
                  <a:gd name="T22" fmla="*/ 4 w 15"/>
                  <a:gd name="T23" fmla="*/ 16 h 21"/>
                  <a:gd name="T24" fmla="*/ 5 w 15"/>
                  <a:gd name="T25" fmla="*/ 14 h 21"/>
                  <a:gd name="T26" fmla="*/ 9 w 15"/>
                  <a:gd name="T27" fmla="*/ 9 h 21"/>
                  <a:gd name="T28" fmla="*/ 13 w 15"/>
                  <a:gd name="T29" fmla="*/ 6 h 21"/>
                  <a:gd name="T30" fmla="*/ 15 w 15"/>
                  <a:gd name="T31" fmla="*/ 2 h 21"/>
                  <a:gd name="T32" fmla="*/ 15 w 15"/>
                  <a:gd name="T33" fmla="*/ 1 h 21"/>
                  <a:gd name="T34" fmla="*/ 14 w 15"/>
                  <a:gd name="T35" fmla="*/ 1 h 21"/>
                  <a:gd name="T36" fmla="*/ 14 w 15"/>
                  <a:gd name="T37" fmla="*/ 2 h 21"/>
                  <a:gd name="T38" fmla="*/ 14 w 15"/>
                  <a:gd name="T39" fmla="*/ 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" h="21">
                    <a:moveTo>
                      <a:pt x="14" y="0"/>
                    </a:moveTo>
                    <a:lnTo>
                      <a:pt x="10" y="4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23" name="Freeform 1347"/>
              <p:cNvSpPr>
                <a:spLocks/>
              </p:cNvSpPr>
              <p:nvPr/>
            </p:nvSpPr>
            <p:spPr bwMode="auto">
              <a:xfrm>
                <a:off x="1557" y="100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2 w 4"/>
                  <a:gd name="T5" fmla="*/ 2 h 4"/>
                  <a:gd name="T6" fmla="*/ 0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24" name="Freeform 1348"/>
              <p:cNvSpPr>
                <a:spLocks/>
              </p:cNvSpPr>
              <p:nvPr/>
            </p:nvSpPr>
            <p:spPr bwMode="auto">
              <a:xfrm>
                <a:off x="1577" y="972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0 w 5"/>
                  <a:gd name="T5" fmla="*/ 6 h 6"/>
                  <a:gd name="T6" fmla="*/ 3 w 5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25" name="Freeform 1349"/>
              <p:cNvSpPr>
                <a:spLocks/>
              </p:cNvSpPr>
              <p:nvPr/>
            </p:nvSpPr>
            <p:spPr bwMode="auto">
              <a:xfrm>
                <a:off x="1577" y="980"/>
                <a:ext cx="3" cy="7"/>
              </a:xfrm>
              <a:custGeom>
                <a:avLst/>
                <a:gdLst>
                  <a:gd name="T0" fmla="*/ 0 w 3"/>
                  <a:gd name="T1" fmla="*/ 7 h 7"/>
                  <a:gd name="T2" fmla="*/ 3 w 3"/>
                  <a:gd name="T3" fmla="*/ 4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4 h 7"/>
                  <a:gd name="T10" fmla="*/ 0 w 3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26" name="Freeform 1350"/>
              <p:cNvSpPr>
                <a:spLocks/>
              </p:cNvSpPr>
              <p:nvPr/>
            </p:nvSpPr>
            <p:spPr bwMode="auto">
              <a:xfrm>
                <a:off x="1483" y="900"/>
                <a:ext cx="133" cy="180"/>
              </a:xfrm>
              <a:custGeom>
                <a:avLst/>
                <a:gdLst>
                  <a:gd name="T0" fmla="*/ 114 w 133"/>
                  <a:gd name="T1" fmla="*/ 18 h 180"/>
                  <a:gd name="T2" fmla="*/ 102 w 133"/>
                  <a:gd name="T3" fmla="*/ 46 h 180"/>
                  <a:gd name="T4" fmla="*/ 88 w 133"/>
                  <a:gd name="T5" fmla="*/ 64 h 180"/>
                  <a:gd name="T6" fmla="*/ 81 w 133"/>
                  <a:gd name="T7" fmla="*/ 77 h 180"/>
                  <a:gd name="T8" fmla="*/ 73 w 133"/>
                  <a:gd name="T9" fmla="*/ 88 h 180"/>
                  <a:gd name="T10" fmla="*/ 67 w 133"/>
                  <a:gd name="T11" fmla="*/ 92 h 180"/>
                  <a:gd name="T12" fmla="*/ 58 w 133"/>
                  <a:gd name="T13" fmla="*/ 103 h 180"/>
                  <a:gd name="T14" fmla="*/ 48 w 133"/>
                  <a:gd name="T15" fmla="*/ 115 h 180"/>
                  <a:gd name="T16" fmla="*/ 42 w 133"/>
                  <a:gd name="T17" fmla="*/ 121 h 180"/>
                  <a:gd name="T18" fmla="*/ 35 w 133"/>
                  <a:gd name="T19" fmla="*/ 128 h 180"/>
                  <a:gd name="T20" fmla="*/ 22 w 133"/>
                  <a:gd name="T21" fmla="*/ 143 h 180"/>
                  <a:gd name="T22" fmla="*/ 21 w 133"/>
                  <a:gd name="T23" fmla="*/ 144 h 180"/>
                  <a:gd name="T24" fmla="*/ 18 w 133"/>
                  <a:gd name="T25" fmla="*/ 145 h 180"/>
                  <a:gd name="T26" fmla="*/ 13 w 133"/>
                  <a:gd name="T27" fmla="*/ 150 h 180"/>
                  <a:gd name="T28" fmla="*/ 9 w 133"/>
                  <a:gd name="T29" fmla="*/ 156 h 180"/>
                  <a:gd name="T30" fmla="*/ 12 w 133"/>
                  <a:gd name="T31" fmla="*/ 156 h 180"/>
                  <a:gd name="T32" fmla="*/ 2 w 133"/>
                  <a:gd name="T33" fmla="*/ 177 h 180"/>
                  <a:gd name="T34" fmla="*/ 11 w 133"/>
                  <a:gd name="T35" fmla="*/ 170 h 180"/>
                  <a:gd name="T36" fmla="*/ 11 w 133"/>
                  <a:gd name="T37" fmla="*/ 167 h 180"/>
                  <a:gd name="T38" fmla="*/ 5 w 133"/>
                  <a:gd name="T39" fmla="*/ 172 h 180"/>
                  <a:gd name="T40" fmla="*/ 16 w 133"/>
                  <a:gd name="T41" fmla="*/ 161 h 180"/>
                  <a:gd name="T42" fmla="*/ 23 w 133"/>
                  <a:gd name="T43" fmla="*/ 154 h 180"/>
                  <a:gd name="T44" fmla="*/ 38 w 133"/>
                  <a:gd name="T45" fmla="*/ 141 h 180"/>
                  <a:gd name="T46" fmla="*/ 47 w 133"/>
                  <a:gd name="T47" fmla="*/ 131 h 180"/>
                  <a:gd name="T48" fmla="*/ 58 w 133"/>
                  <a:gd name="T49" fmla="*/ 123 h 180"/>
                  <a:gd name="T50" fmla="*/ 66 w 133"/>
                  <a:gd name="T51" fmla="*/ 111 h 180"/>
                  <a:gd name="T52" fmla="*/ 78 w 133"/>
                  <a:gd name="T53" fmla="*/ 104 h 180"/>
                  <a:gd name="T54" fmla="*/ 83 w 133"/>
                  <a:gd name="T55" fmla="*/ 95 h 180"/>
                  <a:gd name="T56" fmla="*/ 88 w 133"/>
                  <a:gd name="T57" fmla="*/ 93 h 180"/>
                  <a:gd name="T58" fmla="*/ 97 w 133"/>
                  <a:gd name="T59" fmla="*/ 82 h 180"/>
                  <a:gd name="T60" fmla="*/ 104 w 133"/>
                  <a:gd name="T61" fmla="*/ 70 h 180"/>
                  <a:gd name="T62" fmla="*/ 112 w 133"/>
                  <a:gd name="T63" fmla="*/ 57 h 180"/>
                  <a:gd name="T64" fmla="*/ 120 w 133"/>
                  <a:gd name="T65" fmla="*/ 41 h 180"/>
                  <a:gd name="T66" fmla="*/ 127 w 133"/>
                  <a:gd name="T67" fmla="*/ 24 h 180"/>
                  <a:gd name="T68" fmla="*/ 133 w 133"/>
                  <a:gd name="T69" fmla="*/ 1 h 180"/>
                  <a:gd name="T70" fmla="*/ 129 w 133"/>
                  <a:gd name="T71" fmla="*/ 0 h 180"/>
                  <a:gd name="T72" fmla="*/ 124 w 133"/>
                  <a:gd name="T73" fmla="*/ 3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3" h="180">
                    <a:moveTo>
                      <a:pt x="124" y="3"/>
                    </a:moveTo>
                    <a:lnTo>
                      <a:pt x="114" y="18"/>
                    </a:lnTo>
                    <a:lnTo>
                      <a:pt x="104" y="37"/>
                    </a:lnTo>
                    <a:lnTo>
                      <a:pt x="102" y="46"/>
                    </a:lnTo>
                    <a:lnTo>
                      <a:pt x="96" y="52"/>
                    </a:lnTo>
                    <a:lnTo>
                      <a:pt x="88" y="64"/>
                    </a:lnTo>
                    <a:lnTo>
                      <a:pt x="83" y="74"/>
                    </a:lnTo>
                    <a:lnTo>
                      <a:pt x="81" y="77"/>
                    </a:lnTo>
                    <a:lnTo>
                      <a:pt x="77" y="82"/>
                    </a:lnTo>
                    <a:lnTo>
                      <a:pt x="73" y="88"/>
                    </a:lnTo>
                    <a:lnTo>
                      <a:pt x="69" y="90"/>
                    </a:lnTo>
                    <a:lnTo>
                      <a:pt x="67" y="92"/>
                    </a:lnTo>
                    <a:lnTo>
                      <a:pt x="63" y="98"/>
                    </a:lnTo>
                    <a:lnTo>
                      <a:pt x="58" y="103"/>
                    </a:lnTo>
                    <a:lnTo>
                      <a:pt x="52" y="109"/>
                    </a:lnTo>
                    <a:lnTo>
                      <a:pt x="48" y="115"/>
                    </a:lnTo>
                    <a:lnTo>
                      <a:pt x="45" y="118"/>
                    </a:lnTo>
                    <a:lnTo>
                      <a:pt x="42" y="121"/>
                    </a:lnTo>
                    <a:lnTo>
                      <a:pt x="38" y="125"/>
                    </a:lnTo>
                    <a:lnTo>
                      <a:pt x="35" y="128"/>
                    </a:lnTo>
                    <a:lnTo>
                      <a:pt x="25" y="138"/>
                    </a:lnTo>
                    <a:lnTo>
                      <a:pt x="22" y="143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0" y="144"/>
                    </a:lnTo>
                    <a:lnTo>
                      <a:pt x="18" y="145"/>
                    </a:lnTo>
                    <a:lnTo>
                      <a:pt x="17" y="148"/>
                    </a:lnTo>
                    <a:lnTo>
                      <a:pt x="13" y="150"/>
                    </a:lnTo>
                    <a:lnTo>
                      <a:pt x="9" y="155"/>
                    </a:lnTo>
                    <a:lnTo>
                      <a:pt x="9" y="156"/>
                    </a:lnTo>
                    <a:lnTo>
                      <a:pt x="11" y="155"/>
                    </a:lnTo>
                    <a:lnTo>
                      <a:pt x="12" y="156"/>
                    </a:lnTo>
                    <a:lnTo>
                      <a:pt x="10" y="161"/>
                    </a:lnTo>
                    <a:lnTo>
                      <a:pt x="2" y="177"/>
                    </a:lnTo>
                    <a:lnTo>
                      <a:pt x="0" y="180"/>
                    </a:lnTo>
                    <a:lnTo>
                      <a:pt x="11" y="170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0" y="169"/>
                    </a:lnTo>
                    <a:lnTo>
                      <a:pt x="5" y="172"/>
                    </a:lnTo>
                    <a:lnTo>
                      <a:pt x="12" y="165"/>
                    </a:lnTo>
                    <a:lnTo>
                      <a:pt x="16" y="161"/>
                    </a:lnTo>
                    <a:lnTo>
                      <a:pt x="18" y="157"/>
                    </a:lnTo>
                    <a:lnTo>
                      <a:pt x="23" y="154"/>
                    </a:lnTo>
                    <a:lnTo>
                      <a:pt x="28" y="151"/>
                    </a:lnTo>
                    <a:lnTo>
                      <a:pt x="38" y="141"/>
                    </a:lnTo>
                    <a:lnTo>
                      <a:pt x="43" y="136"/>
                    </a:lnTo>
                    <a:lnTo>
                      <a:pt x="47" y="131"/>
                    </a:lnTo>
                    <a:lnTo>
                      <a:pt x="53" y="125"/>
                    </a:lnTo>
                    <a:lnTo>
                      <a:pt x="58" y="123"/>
                    </a:lnTo>
                    <a:lnTo>
                      <a:pt x="63" y="116"/>
                    </a:lnTo>
                    <a:lnTo>
                      <a:pt x="66" y="111"/>
                    </a:lnTo>
                    <a:lnTo>
                      <a:pt x="73" y="107"/>
                    </a:lnTo>
                    <a:lnTo>
                      <a:pt x="78" y="104"/>
                    </a:lnTo>
                    <a:lnTo>
                      <a:pt x="82" y="99"/>
                    </a:lnTo>
                    <a:lnTo>
                      <a:pt x="83" y="95"/>
                    </a:lnTo>
                    <a:lnTo>
                      <a:pt x="87" y="92"/>
                    </a:lnTo>
                    <a:lnTo>
                      <a:pt x="88" y="93"/>
                    </a:lnTo>
                    <a:lnTo>
                      <a:pt x="92" y="88"/>
                    </a:lnTo>
                    <a:lnTo>
                      <a:pt x="97" y="82"/>
                    </a:lnTo>
                    <a:lnTo>
                      <a:pt x="98" y="78"/>
                    </a:lnTo>
                    <a:lnTo>
                      <a:pt x="104" y="70"/>
                    </a:lnTo>
                    <a:lnTo>
                      <a:pt x="109" y="63"/>
                    </a:lnTo>
                    <a:lnTo>
                      <a:pt x="112" y="57"/>
                    </a:lnTo>
                    <a:lnTo>
                      <a:pt x="117" y="49"/>
                    </a:lnTo>
                    <a:lnTo>
                      <a:pt x="120" y="41"/>
                    </a:lnTo>
                    <a:lnTo>
                      <a:pt x="124" y="33"/>
                    </a:lnTo>
                    <a:lnTo>
                      <a:pt x="127" y="24"/>
                    </a:lnTo>
                    <a:lnTo>
                      <a:pt x="129" y="17"/>
                    </a:lnTo>
                    <a:lnTo>
                      <a:pt x="133" y="1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1"/>
                    </a:lnTo>
                    <a:lnTo>
                      <a:pt x="12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27" name="Rectangle 1351"/>
              <p:cNvSpPr>
                <a:spLocks noChangeArrowheads="1"/>
              </p:cNvSpPr>
              <p:nvPr/>
            </p:nvSpPr>
            <p:spPr bwMode="auto">
              <a:xfrm>
                <a:off x="1755" y="52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528" name="Freeform 1352"/>
              <p:cNvSpPr>
                <a:spLocks/>
              </p:cNvSpPr>
              <p:nvPr/>
            </p:nvSpPr>
            <p:spPr bwMode="auto">
              <a:xfrm>
                <a:off x="1753" y="5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29" name="Freeform 1353"/>
              <p:cNvSpPr>
                <a:spLocks/>
              </p:cNvSpPr>
              <p:nvPr/>
            </p:nvSpPr>
            <p:spPr bwMode="auto">
              <a:xfrm>
                <a:off x="1741" y="5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0" name="Freeform 1354"/>
              <p:cNvSpPr>
                <a:spLocks/>
              </p:cNvSpPr>
              <p:nvPr/>
            </p:nvSpPr>
            <p:spPr bwMode="auto">
              <a:xfrm>
                <a:off x="1739" y="493"/>
                <a:ext cx="27" cy="38"/>
              </a:xfrm>
              <a:custGeom>
                <a:avLst/>
                <a:gdLst>
                  <a:gd name="T0" fmla="*/ 19 w 27"/>
                  <a:gd name="T1" fmla="*/ 0 h 38"/>
                  <a:gd name="T2" fmla="*/ 19 w 27"/>
                  <a:gd name="T3" fmla="*/ 3 h 38"/>
                  <a:gd name="T4" fmla="*/ 16 w 27"/>
                  <a:gd name="T5" fmla="*/ 3 h 38"/>
                  <a:gd name="T6" fmla="*/ 16 w 27"/>
                  <a:gd name="T7" fmla="*/ 5 h 38"/>
                  <a:gd name="T8" fmla="*/ 15 w 27"/>
                  <a:gd name="T9" fmla="*/ 7 h 38"/>
                  <a:gd name="T10" fmla="*/ 14 w 27"/>
                  <a:gd name="T11" fmla="*/ 8 h 38"/>
                  <a:gd name="T12" fmla="*/ 11 w 27"/>
                  <a:gd name="T13" fmla="*/ 10 h 38"/>
                  <a:gd name="T14" fmla="*/ 11 w 27"/>
                  <a:gd name="T15" fmla="*/ 13 h 38"/>
                  <a:gd name="T16" fmla="*/ 11 w 27"/>
                  <a:gd name="T17" fmla="*/ 14 h 38"/>
                  <a:gd name="T18" fmla="*/ 11 w 27"/>
                  <a:gd name="T19" fmla="*/ 16 h 38"/>
                  <a:gd name="T20" fmla="*/ 11 w 27"/>
                  <a:gd name="T21" fmla="*/ 18 h 38"/>
                  <a:gd name="T22" fmla="*/ 10 w 27"/>
                  <a:gd name="T23" fmla="*/ 15 h 38"/>
                  <a:gd name="T24" fmla="*/ 7 w 27"/>
                  <a:gd name="T25" fmla="*/ 20 h 38"/>
                  <a:gd name="T26" fmla="*/ 7 w 27"/>
                  <a:gd name="T27" fmla="*/ 21 h 38"/>
                  <a:gd name="T28" fmla="*/ 7 w 27"/>
                  <a:gd name="T29" fmla="*/ 23 h 38"/>
                  <a:gd name="T30" fmla="*/ 7 w 27"/>
                  <a:gd name="T31" fmla="*/ 23 h 38"/>
                  <a:gd name="T32" fmla="*/ 5 w 27"/>
                  <a:gd name="T33" fmla="*/ 23 h 38"/>
                  <a:gd name="T34" fmla="*/ 4 w 27"/>
                  <a:gd name="T35" fmla="*/ 25 h 38"/>
                  <a:gd name="T36" fmla="*/ 2 w 27"/>
                  <a:gd name="T37" fmla="*/ 28 h 38"/>
                  <a:gd name="T38" fmla="*/ 1 w 27"/>
                  <a:gd name="T39" fmla="*/ 29 h 38"/>
                  <a:gd name="T40" fmla="*/ 1 w 27"/>
                  <a:gd name="T41" fmla="*/ 30 h 38"/>
                  <a:gd name="T42" fmla="*/ 2 w 27"/>
                  <a:gd name="T43" fmla="*/ 31 h 38"/>
                  <a:gd name="T44" fmla="*/ 4 w 27"/>
                  <a:gd name="T45" fmla="*/ 29 h 38"/>
                  <a:gd name="T46" fmla="*/ 5 w 27"/>
                  <a:gd name="T47" fmla="*/ 28 h 38"/>
                  <a:gd name="T48" fmla="*/ 6 w 27"/>
                  <a:gd name="T49" fmla="*/ 31 h 38"/>
                  <a:gd name="T50" fmla="*/ 2 w 27"/>
                  <a:gd name="T51" fmla="*/ 34 h 38"/>
                  <a:gd name="T52" fmla="*/ 1 w 27"/>
                  <a:gd name="T53" fmla="*/ 35 h 38"/>
                  <a:gd name="T54" fmla="*/ 1 w 27"/>
                  <a:gd name="T55" fmla="*/ 36 h 38"/>
                  <a:gd name="T56" fmla="*/ 4 w 27"/>
                  <a:gd name="T57" fmla="*/ 35 h 38"/>
                  <a:gd name="T58" fmla="*/ 4 w 27"/>
                  <a:gd name="T59" fmla="*/ 35 h 38"/>
                  <a:gd name="T60" fmla="*/ 5 w 27"/>
                  <a:gd name="T61" fmla="*/ 36 h 38"/>
                  <a:gd name="T62" fmla="*/ 6 w 27"/>
                  <a:gd name="T63" fmla="*/ 38 h 38"/>
                  <a:gd name="T64" fmla="*/ 9 w 27"/>
                  <a:gd name="T65" fmla="*/ 36 h 38"/>
                  <a:gd name="T66" fmla="*/ 11 w 27"/>
                  <a:gd name="T67" fmla="*/ 35 h 38"/>
                  <a:gd name="T68" fmla="*/ 10 w 27"/>
                  <a:gd name="T69" fmla="*/ 36 h 38"/>
                  <a:gd name="T70" fmla="*/ 10 w 27"/>
                  <a:gd name="T71" fmla="*/ 35 h 38"/>
                  <a:gd name="T72" fmla="*/ 10 w 27"/>
                  <a:gd name="T73" fmla="*/ 34 h 38"/>
                  <a:gd name="T74" fmla="*/ 6 w 27"/>
                  <a:gd name="T75" fmla="*/ 35 h 38"/>
                  <a:gd name="T76" fmla="*/ 5 w 27"/>
                  <a:gd name="T77" fmla="*/ 34 h 38"/>
                  <a:gd name="T78" fmla="*/ 9 w 27"/>
                  <a:gd name="T79" fmla="*/ 33 h 38"/>
                  <a:gd name="T80" fmla="*/ 11 w 27"/>
                  <a:gd name="T81" fmla="*/ 34 h 38"/>
                  <a:gd name="T82" fmla="*/ 12 w 27"/>
                  <a:gd name="T83" fmla="*/ 31 h 38"/>
                  <a:gd name="T84" fmla="*/ 14 w 27"/>
                  <a:gd name="T85" fmla="*/ 29 h 38"/>
                  <a:gd name="T86" fmla="*/ 17 w 27"/>
                  <a:gd name="T87" fmla="*/ 29 h 38"/>
                  <a:gd name="T88" fmla="*/ 15 w 27"/>
                  <a:gd name="T89" fmla="*/ 29 h 38"/>
                  <a:gd name="T90" fmla="*/ 14 w 27"/>
                  <a:gd name="T91" fmla="*/ 28 h 38"/>
                  <a:gd name="T92" fmla="*/ 14 w 27"/>
                  <a:gd name="T93" fmla="*/ 25 h 38"/>
                  <a:gd name="T94" fmla="*/ 15 w 27"/>
                  <a:gd name="T95" fmla="*/ 24 h 38"/>
                  <a:gd name="T96" fmla="*/ 16 w 27"/>
                  <a:gd name="T97" fmla="*/ 24 h 38"/>
                  <a:gd name="T98" fmla="*/ 19 w 27"/>
                  <a:gd name="T99" fmla="*/ 23 h 38"/>
                  <a:gd name="T100" fmla="*/ 19 w 27"/>
                  <a:gd name="T101" fmla="*/ 23 h 38"/>
                  <a:gd name="T102" fmla="*/ 21 w 27"/>
                  <a:gd name="T103" fmla="*/ 23 h 38"/>
                  <a:gd name="T104" fmla="*/ 20 w 27"/>
                  <a:gd name="T105" fmla="*/ 20 h 38"/>
                  <a:gd name="T106" fmla="*/ 22 w 27"/>
                  <a:gd name="T107" fmla="*/ 18 h 38"/>
                  <a:gd name="T108" fmla="*/ 22 w 27"/>
                  <a:gd name="T109" fmla="*/ 14 h 38"/>
                  <a:gd name="T110" fmla="*/ 24 w 27"/>
                  <a:gd name="T111" fmla="*/ 13 h 38"/>
                  <a:gd name="T112" fmla="*/ 24 w 27"/>
                  <a:gd name="T113" fmla="*/ 10 h 38"/>
                  <a:gd name="T114" fmla="*/ 27 w 27"/>
                  <a:gd name="T115" fmla="*/ 8 h 38"/>
                  <a:gd name="T116" fmla="*/ 22 w 27"/>
                  <a:gd name="T117" fmla="*/ 3 h 38"/>
                  <a:gd name="T118" fmla="*/ 17 w 27"/>
                  <a:gd name="T119" fmla="*/ 0 h 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" h="38">
                    <a:moveTo>
                      <a:pt x="17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0" y="15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1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7" y="34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3"/>
                    </a:lnTo>
                    <a:lnTo>
                      <a:pt x="10" y="33"/>
                    </a:lnTo>
                    <a:lnTo>
                      <a:pt x="11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2" y="9"/>
                    </a:lnTo>
                    <a:lnTo>
                      <a:pt x="27" y="8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1" name="Freeform 1355"/>
              <p:cNvSpPr>
                <a:spLocks/>
              </p:cNvSpPr>
              <p:nvPr/>
            </p:nvSpPr>
            <p:spPr bwMode="auto">
              <a:xfrm>
                <a:off x="1738" y="52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2" name="Freeform 1356"/>
              <p:cNvSpPr>
                <a:spLocks/>
              </p:cNvSpPr>
              <p:nvPr/>
            </p:nvSpPr>
            <p:spPr bwMode="auto">
              <a:xfrm>
                <a:off x="1777" y="49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3" name="Freeform 1357"/>
              <p:cNvSpPr>
                <a:spLocks/>
              </p:cNvSpPr>
              <p:nvPr/>
            </p:nvSpPr>
            <p:spPr bwMode="auto">
              <a:xfrm>
                <a:off x="1756" y="5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4" name="Freeform 1358"/>
              <p:cNvSpPr>
                <a:spLocks/>
              </p:cNvSpPr>
              <p:nvPr/>
            </p:nvSpPr>
            <p:spPr bwMode="auto">
              <a:xfrm>
                <a:off x="1771" y="4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5" name="Freeform 1359"/>
              <p:cNvSpPr>
                <a:spLocks/>
              </p:cNvSpPr>
              <p:nvPr/>
            </p:nvSpPr>
            <p:spPr bwMode="auto">
              <a:xfrm>
                <a:off x="1769" y="4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6" name="Freeform 1360"/>
              <p:cNvSpPr>
                <a:spLocks/>
              </p:cNvSpPr>
              <p:nvPr/>
            </p:nvSpPr>
            <p:spPr bwMode="auto">
              <a:xfrm>
                <a:off x="1766" y="481"/>
                <a:ext cx="4" cy="4"/>
              </a:xfrm>
              <a:custGeom>
                <a:avLst/>
                <a:gdLst>
                  <a:gd name="T0" fmla="*/ 1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4 w 4"/>
                  <a:gd name="T7" fmla="*/ 2 h 4"/>
                  <a:gd name="T8" fmla="*/ 3 w 4"/>
                  <a:gd name="T9" fmla="*/ 1 h 4"/>
                  <a:gd name="T10" fmla="*/ 0 w 4"/>
                  <a:gd name="T11" fmla="*/ 0 h 4"/>
                  <a:gd name="T12" fmla="*/ 1 w 4"/>
                  <a:gd name="T13" fmla="*/ 1 h 4"/>
                  <a:gd name="T14" fmla="*/ 3 w 4"/>
                  <a:gd name="T15" fmla="*/ 2 h 4"/>
                  <a:gd name="T16" fmla="*/ 1 w 4"/>
                  <a:gd name="T17" fmla="*/ 2 h 4"/>
                  <a:gd name="T18" fmla="*/ 0 w 4"/>
                  <a:gd name="T19" fmla="*/ 2 h 4"/>
                  <a:gd name="T20" fmla="*/ 1 w 4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7" name="Freeform 1361"/>
              <p:cNvSpPr>
                <a:spLocks/>
              </p:cNvSpPr>
              <p:nvPr/>
            </p:nvSpPr>
            <p:spPr bwMode="auto">
              <a:xfrm>
                <a:off x="1767" y="47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8" name="Freeform 1362"/>
              <p:cNvSpPr>
                <a:spLocks/>
              </p:cNvSpPr>
              <p:nvPr/>
            </p:nvSpPr>
            <p:spPr bwMode="auto">
              <a:xfrm>
                <a:off x="1764" y="48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39" name="Freeform 1363"/>
              <p:cNvSpPr>
                <a:spLocks/>
              </p:cNvSpPr>
              <p:nvPr/>
            </p:nvSpPr>
            <p:spPr bwMode="auto">
              <a:xfrm>
                <a:off x="1761" y="4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0" name="Freeform 1364"/>
              <p:cNvSpPr>
                <a:spLocks/>
              </p:cNvSpPr>
              <p:nvPr/>
            </p:nvSpPr>
            <p:spPr bwMode="auto">
              <a:xfrm>
                <a:off x="1759" y="470"/>
                <a:ext cx="26" cy="25"/>
              </a:xfrm>
              <a:custGeom>
                <a:avLst/>
                <a:gdLst>
                  <a:gd name="T0" fmla="*/ 7 w 26"/>
                  <a:gd name="T1" fmla="*/ 25 h 25"/>
                  <a:gd name="T2" fmla="*/ 11 w 26"/>
                  <a:gd name="T3" fmla="*/ 25 h 25"/>
                  <a:gd name="T4" fmla="*/ 15 w 26"/>
                  <a:gd name="T5" fmla="*/ 25 h 25"/>
                  <a:gd name="T6" fmla="*/ 15 w 26"/>
                  <a:gd name="T7" fmla="*/ 22 h 25"/>
                  <a:gd name="T8" fmla="*/ 16 w 26"/>
                  <a:gd name="T9" fmla="*/ 22 h 25"/>
                  <a:gd name="T10" fmla="*/ 16 w 26"/>
                  <a:gd name="T11" fmla="*/ 21 h 25"/>
                  <a:gd name="T12" fmla="*/ 16 w 26"/>
                  <a:gd name="T13" fmla="*/ 18 h 25"/>
                  <a:gd name="T14" fmla="*/ 17 w 26"/>
                  <a:gd name="T15" fmla="*/ 18 h 25"/>
                  <a:gd name="T16" fmla="*/ 17 w 26"/>
                  <a:gd name="T17" fmla="*/ 17 h 25"/>
                  <a:gd name="T18" fmla="*/ 17 w 26"/>
                  <a:gd name="T19" fmla="*/ 16 h 25"/>
                  <a:gd name="T20" fmla="*/ 20 w 26"/>
                  <a:gd name="T21" fmla="*/ 17 h 25"/>
                  <a:gd name="T22" fmla="*/ 20 w 26"/>
                  <a:gd name="T23" fmla="*/ 16 h 25"/>
                  <a:gd name="T24" fmla="*/ 21 w 26"/>
                  <a:gd name="T25" fmla="*/ 16 h 25"/>
                  <a:gd name="T26" fmla="*/ 21 w 26"/>
                  <a:gd name="T27" fmla="*/ 15 h 25"/>
                  <a:gd name="T28" fmla="*/ 21 w 26"/>
                  <a:gd name="T29" fmla="*/ 13 h 25"/>
                  <a:gd name="T30" fmla="*/ 22 w 26"/>
                  <a:gd name="T31" fmla="*/ 13 h 25"/>
                  <a:gd name="T32" fmla="*/ 22 w 26"/>
                  <a:gd name="T33" fmla="*/ 12 h 25"/>
                  <a:gd name="T34" fmla="*/ 23 w 26"/>
                  <a:gd name="T35" fmla="*/ 12 h 25"/>
                  <a:gd name="T36" fmla="*/ 25 w 26"/>
                  <a:gd name="T37" fmla="*/ 11 h 25"/>
                  <a:gd name="T38" fmla="*/ 23 w 26"/>
                  <a:gd name="T39" fmla="*/ 10 h 25"/>
                  <a:gd name="T40" fmla="*/ 25 w 26"/>
                  <a:gd name="T41" fmla="*/ 10 h 25"/>
                  <a:gd name="T42" fmla="*/ 26 w 26"/>
                  <a:gd name="T43" fmla="*/ 10 h 25"/>
                  <a:gd name="T44" fmla="*/ 26 w 26"/>
                  <a:gd name="T45" fmla="*/ 8 h 25"/>
                  <a:gd name="T46" fmla="*/ 25 w 26"/>
                  <a:gd name="T47" fmla="*/ 8 h 25"/>
                  <a:gd name="T48" fmla="*/ 23 w 26"/>
                  <a:gd name="T49" fmla="*/ 7 h 25"/>
                  <a:gd name="T50" fmla="*/ 22 w 26"/>
                  <a:gd name="T51" fmla="*/ 5 h 25"/>
                  <a:gd name="T52" fmla="*/ 18 w 26"/>
                  <a:gd name="T53" fmla="*/ 0 h 25"/>
                  <a:gd name="T54" fmla="*/ 17 w 26"/>
                  <a:gd name="T55" fmla="*/ 1 h 25"/>
                  <a:gd name="T56" fmla="*/ 17 w 26"/>
                  <a:gd name="T57" fmla="*/ 2 h 25"/>
                  <a:gd name="T58" fmla="*/ 17 w 26"/>
                  <a:gd name="T59" fmla="*/ 1 h 25"/>
                  <a:gd name="T60" fmla="*/ 18 w 26"/>
                  <a:gd name="T61" fmla="*/ 1 h 25"/>
                  <a:gd name="T62" fmla="*/ 18 w 26"/>
                  <a:gd name="T63" fmla="*/ 2 h 25"/>
                  <a:gd name="T64" fmla="*/ 18 w 26"/>
                  <a:gd name="T65" fmla="*/ 5 h 25"/>
                  <a:gd name="T66" fmla="*/ 16 w 26"/>
                  <a:gd name="T67" fmla="*/ 3 h 25"/>
                  <a:gd name="T68" fmla="*/ 13 w 26"/>
                  <a:gd name="T69" fmla="*/ 5 h 25"/>
                  <a:gd name="T70" fmla="*/ 13 w 26"/>
                  <a:gd name="T71" fmla="*/ 7 h 25"/>
                  <a:gd name="T72" fmla="*/ 12 w 26"/>
                  <a:gd name="T73" fmla="*/ 7 h 25"/>
                  <a:gd name="T74" fmla="*/ 11 w 26"/>
                  <a:gd name="T75" fmla="*/ 7 h 25"/>
                  <a:gd name="T76" fmla="*/ 11 w 26"/>
                  <a:gd name="T77" fmla="*/ 8 h 25"/>
                  <a:gd name="T78" fmla="*/ 8 w 26"/>
                  <a:gd name="T79" fmla="*/ 8 h 25"/>
                  <a:gd name="T80" fmla="*/ 6 w 26"/>
                  <a:gd name="T81" fmla="*/ 8 h 25"/>
                  <a:gd name="T82" fmla="*/ 6 w 26"/>
                  <a:gd name="T83" fmla="*/ 10 h 25"/>
                  <a:gd name="T84" fmla="*/ 5 w 26"/>
                  <a:gd name="T85" fmla="*/ 10 h 25"/>
                  <a:gd name="T86" fmla="*/ 4 w 26"/>
                  <a:gd name="T87" fmla="*/ 8 h 25"/>
                  <a:gd name="T88" fmla="*/ 2 w 26"/>
                  <a:gd name="T89" fmla="*/ 10 h 25"/>
                  <a:gd name="T90" fmla="*/ 4 w 26"/>
                  <a:gd name="T91" fmla="*/ 11 h 25"/>
                  <a:gd name="T92" fmla="*/ 2 w 26"/>
                  <a:gd name="T93" fmla="*/ 12 h 25"/>
                  <a:gd name="T94" fmla="*/ 1 w 26"/>
                  <a:gd name="T95" fmla="*/ 12 h 25"/>
                  <a:gd name="T96" fmla="*/ 2 w 26"/>
                  <a:gd name="T97" fmla="*/ 13 h 25"/>
                  <a:gd name="T98" fmla="*/ 1 w 26"/>
                  <a:gd name="T99" fmla="*/ 15 h 25"/>
                  <a:gd name="T100" fmla="*/ 1 w 26"/>
                  <a:gd name="T101" fmla="*/ 16 h 25"/>
                  <a:gd name="T102" fmla="*/ 1 w 26"/>
                  <a:gd name="T103" fmla="*/ 17 h 25"/>
                  <a:gd name="T104" fmla="*/ 0 w 26"/>
                  <a:gd name="T105" fmla="*/ 18 h 25"/>
                  <a:gd name="T106" fmla="*/ 0 w 26"/>
                  <a:gd name="T107" fmla="*/ 21 h 25"/>
                  <a:gd name="T108" fmla="*/ 4 w 26"/>
                  <a:gd name="T109" fmla="*/ 23 h 25"/>
                  <a:gd name="T110" fmla="*/ 7 w 26"/>
                  <a:gd name="T111" fmla="*/ 25 h 2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" h="25">
                    <a:moveTo>
                      <a:pt x="7" y="25"/>
                    </a:moveTo>
                    <a:lnTo>
                      <a:pt x="11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5" y="11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4" y="23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1" name="Freeform 1365"/>
              <p:cNvSpPr>
                <a:spLocks/>
              </p:cNvSpPr>
              <p:nvPr/>
            </p:nvSpPr>
            <p:spPr bwMode="auto">
              <a:xfrm>
                <a:off x="1692" y="649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1 w 1"/>
                  <a:gd name="T9" fmla="*/ 1 h 5"/>
                  <a:gd name="T10" fmla="*/ 0 w 1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2" name="Freeform 1366"/>
              <p:cNvSpPr>
                <a:spLocks/>
              </p:cNvSpPr>
              <p:nvPr/>
            </p:nvSpPr>
            <p:spPr bwMode="auto">
              <a:xfrm>
                <a:off x="1689" y="642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  <a:gd name="T8" fmla="*/ 3 w 3"/>
                  <a:gd name="T9" fmla="*/ 2 h 4"/>
                  <a:gd name="T10" fmla="*/ 1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3" name="Freeform 1367"/>
              <p:cNvSpPr>
                <a:spLocks/>
              </p:cNvSpPr>
              <p:nvPr/>
            </p:nvSpPr>
            <p:spPr bwMode="auto">
              <a:xfrm>
                <a:off x="1678" y="64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4" name="Freeform 1368"/>
              <p:cNvSpPr>
                <a:spLocks/>
              </p:cNvSpPr>
              <p:nvPr/>
            </p:nvSpPr>
            <p:spPr bwMode="auto">
              <a:xfrm>
                <a:off x="1667" y="567"/>
                <a:ext cx="53" cy="123"/>
              </a:xfrm>
              <a:custGeom>
                <a:avLst/>
                <a:gdLst>
                  <a:gd name="T0" fmla="*/ 46 w 53"/>
                  <a:gd name="T1" fmla="*/ 1 h 123"/>
                  <a:gd name="T2" fmla="*/ 43 w 53"/>
                  <a:gd name="T3" fmla="*/ 6 h 123"/>
                  <a:gd name="T4" fmla="*/ 42 w 53"/>
                  <a:gd name="T5" fmla="*/ 10 h 123"/>
                  <a:gd name="T6" fmla="*/ 40 w 53"/>
                  <a:gd name="T7" fmla="*/ 17 h 123"/>
                  <a:gd name="T8" fmla="*/ 36 w 53"/>
                  <a:gd name="T9" fmla="*/ 20 h 123"/>
                  <a:gd name="T10" fmla="*/ 31 w 53"/>
                  <a:gd name="T11" fmla="*/ 31 h 123"/>
                  <a:gd name="T12" fmla="*/ 27 w 53"/>
                  <a:gd name="T13" fmla="*/ 43 h 123"/>
                  <a:gd name="T14" fmla="*/ 25 w 53"/>
                  <a:gd name="T15" fmla="*/ 52 h 123"/>
                  <a:gd name="T16" fmla="*/ 23 w 53"/>
                  <a:gd name="T17" fmla="*/ 58 h 123"/>
                  <a:gd name="T18" fmla="*/ 23 w 53"/>
                  <a:gd name="T19" fmla="*/ 53 h 123"/>
                  <a:gd name="T20" fmla="*/ 17 w 53"/>
                  <a:gd name="T21" fmla="*/ 72 h 123"/>
                  <a:gd name="T22" fmla="*/ 18 w 53"/>
                  <a:gd name="T23" fmla="*/ 74 h 123"/>
                  <a:gd name="T24" fmla="*/ 16 w 53"/>
                  <a:gd name="T25" fmla="*/ 74 h 123"/>
                  <a:gd name="T26" fmla="*/ 18 w 53"/>
                  <a:gd name="T27" fmla="*/ 75 h 123"/>
                  <a:gd name="T28" fmla="*/ 16 w 53"/>
                  <a:gd name="T29" fmla="*/ 82 h 123"/>
                  <a:gd name="T30" fmla="*/ 13 w 53"/>
                  <a:gd name="T31" fmla="*/ 80 h 123"/>
                  <a:gd name="T32" fmla="*/ 8 w 53"/>
                  <a:gd name="T33" fmla="*/ 90 h 123"/>
                  <a:gd name="T34" fmla="*/ 5 w 53"/>
                  <a:gd name="T35" fmla="*/ 100 h 123"/>
                  <a:gd name="T36" fmla="*/ 2 w 53"/>
                  <a:gd name="T37" fmla="*/ 102 h 123"/>
                  <a:gd name="T38" fmla="*/ 5 w 53"/>
                  <a:gd name="T39" fmla="*/ 105 h 123"/>
                  <a:gd name="T40" fmla="*/ 8 w 53"/>
                  <a:gd name="T41" fmla="*/ 97 h 123"/>
                  <a:gd name="T42" fmla="*/ 11 w 53"/>
                  <a:gd name="T43" fmla="*/ 94 h 123"/>
                  <a:gd name="T44" fmla="*/ 8 w 53"/>
                  <a:gd name="T45" fmla="*/ 99 h 123"/>
                  <a:gd name="T46" fmla="*/ 4 w 53"/>
                  <a:gd name="T47" fmla="*/ 108 h 123"/>
                  <a:gd name="T48" fmla="*/ 2 w 53"/>
                  <a:gd name="T49" fmla="*/ 114 h 123"/>
                  <a:gd name="T50" fmla="*/ 1 w 53"/>
                  <a:gd name="T51" fmla="*/ 118 h 123"/>
                  <a:gd name="T52" fmla="*/ 4 w 53"/>
                  <a:gd name="T53" fmla="*/ 115 h 123"/>
                  <a:gd name="T54" fmla="*/ 4 w 53"/>
                  <a:gd name="T55" fmla="*/ 119 h 123"/>
                  <a:gd name="T56" fmla="*/ 1 w 53"/>
                  <a:gd name="T57" fmla="*/ 123 h 123"/>
                  <a:gd name="T58" fmla="*/ 4 w 53"/>
                  <a:gd name="T59" fmla="*/ 120 h 123"/>
                  <a:gd name="T60" fmla="*/ 7 w 53"/>
                  <a:gd name="T61" fmla="*/ 119 h 123"/>
                  <a:gd name="T62" fmla="*/ 11 w 53"/>
                  <a:gd name="T63" fmla="*/ 115 h 123"/>
                  <a:gd name="T64" fmla="*/ 8 w 53"/>
                  <a:gd name="T65" fmla="*/ 114 h 123"/>
                  <a:gd name="T66" fmla="*/ 12 w 53"/>
                  <a:gd name="T67" fmla="*/ 111 h 123"/>
                  <a:gd name="T68" fmla="*/ 10 w 53"/>
                  <a:gd name="T69" fmla="*/ 109 h 123"/>
                  <a:gd name="T70" fmla="*/ 5 w 53"/>
                  <a:gd name="T71" fmla="*/ 116 h 123"/>
                  <a:gd name="T72" fmla="*/ 5 w 53"/>
                  <a:gd name="T73" fmla="*/ 113 h 123"/>
                  <a:gd name="T74" fmla="*/ 12 w 53"/>
                  <a:gd name="T75" fmla="*/ 105 h 123"/>
                  <a:gd name="T76" fmla="*/ 15 w 53"/>
                  <a:gd name="T77" fmla="*/ 105 h 123"/>
                  <a:gd name="T78" fmla="*/ 17 w 53"/>
                  <a:gd name="T79" fmla="*/ 98 h 123"/>
                  <a:gd name="T80" fmla="*/ 22 w 53"/>
                  <a:gd name="T81" fmla="*/ 92 h 123"/>
                  <a:gd name="T82" fmla="*/ 25 w 53"/>
                  <a:gd name="T83" fmla="*/ 87 h 123"/>
                  <a:gd name="T84" fmla="*/ 22 w 53"/>
                  <a:gd name="T85" fmla="*/ 89 h 123"/>
                  <a:gd name="T86" fmla="*/ 21 w 53"/>
                  <a:gd name="T87" fmla="*/ 85 h 123"/>
                  <a:gd name="T88" fmla="*/ 22 w 53"/>
                  <a:gd name="T89" fmla="*/ 78 h 123"/>
                  <a:gd name="T90" fmla="*/ 25 w 53"/>
                  <a:gd name="T91" fmla="*/ 74 h 123"/>
                  <a:gd name="T92" fmla="*/ 28 w 53"/>
                  <a:gd name="T93" fmla="*/ 69 h 123"/>
                  <a:gd name="T94" fmla="*/ 32 w 53"/>
                  <a:gd name="T95" fmla="*/ 63 h 123"/>
                  <a:gd name="T96" fmla="*/ 35 w 53"/>
                  <a:gd name="T97" fmla="*/ 62 h 123"/>
                  <a:gd name="T98" fmla="*/ 35 w 53"/>
                  <a:gd name="T99" fmla="*/ 56 h 123"/>
                  <a:gd name="T100" fmla="*/ 40 w 53"/>
                  <a:gd name="T101" fmla="*/ 46 h 123"/>
                  <a:gd name="T102" fmla="*/ 42 w 53"/>
                  <a:gd name="T103" fmla="*/ 41 h 123"/>
                  <a:gd name="T104" fmla="*/ 43 w 53"/>
                  <a:gd name="T105" fmla="*/ 32 h 123"/>
                  <a:gd name="T106" fmla="*/ 47 w 53"/>
                  <a:gd name="T107" fmla="*/ 23 h 123"/>
                  <a:gd name="T108" fmla="*/ 45 w 53"/>
                  <a:gd name="T109" fmla="*/ 21 h 123"/>
                  <a:gd name="T110" fmla="*/ 50 w 53"/>
                  <a:gd name="T111" fmla="*/ 1 h 123"/>
                  <a:gd name="T112" fmla="*/ 45 w 53"/>
                  <a:gd name="T113" fmla="*/ 1 h 1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3" h="123">
                    <a:moveTo>
                      <a:pt x="45" y="1"/>
                    </a:moveTo>
                    <a:lnTo>
                      <a:pt x="45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5" y="6"/>
                    </a:lnTo>
                    <a:lnTo>
                      <a:pt x="43" y="6"/>
                    </a:lnTo>
                    <a:lnTo>
                      <a:pt x="42" y="7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1" y="13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6"/>
                    </a:lnTo>
                    <a:lnTo>
                      <a:pt x="31" y="31"/>
                    </a:lnTo>
                    <a:lnTo>
                      <a:pt x="28" y="37"/>
                    </a:lnTo>
                    <a:lnTo>
                      <a:pt x="28" y="39"/>
                    </a:lnTo>
                    <a:lnTo>
                      <a:pt x="27" y="43"/>
                    </a:lnTo>
                    <a:lnTo>
                      <a:pt x="26" y="46"/>
                    </a:lnTo>
                    <a:lnTo>
                      <a:pt x="26" y="49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7"/>
                    </a:lnTo>
                    <a:lnTo>
                      <a:pt x="23" y="54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0" y="63"/>
                    </a:lnTo>
                    <a:lnTo>
                      <a:pt x="17" y="72"/>
                    </a:lnTo>
                    <a:lnTo>
                      <a:pt x="17" y="73"/>
                    </a:lnTo>
                    <a:lnTo>
                      <a:pt x="18" y="73"/>
                    </a:lnTo>
                    <a:lnTo>
                      <a:pt x="18" y="74"/>
                    </a:lnTo>
                    <a:lnTo>
                      <a:pt x="17" y="74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7" y="77"/>
                    </a:lnTo>
                    <a:lnTo>
                      <a:pt x="16" y="79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3" y="80"/>
                    </a:lnTo>
                    <a:lnTo>
                      <a:pt x="12" y="83"/>
                    </a:lnTo>
                    <a:lnTo>
                      <a:pt x="11" y="87"/>
                    </a:lnTo>
                    <a:lnTo>
                      <a:pt x="8" y="90"/>
                    </a:lnTo>
                    <a:lnTo>
                      <a:pt x="5" y="98"/>
                    </a:lnTo>
                    <a:lnTo>
                      <a:pt x="6" y="99"/>
                    </a:lnTo>
                    <a:lnTo>
                      <a:pt x="5" y="100"/>
                    </a:lnTo>
                    <a:lnTo>
                      <a:pt x="5" y="99"/>
                    </a:lnTo>
                    <a:lnTo>
                      <a:pt x="4" y="100"/>
                    </a:lnTo>
                    <a:lnTo>
                      <a:pt x="2" y="102"/>
                    </a:lnTo>
                    <a:lnTo>
                      <a:pt x="4" y="104"/>
                    </a:lnTo>
                    <a:lnTo>
                      <a:pt x="2" y="106"/>
                    </a:lnTo>
                    <a:lnTo>
                      <a:pt x="5" y="105"/>
                    </a:lnTo>
                    <a:lnTo>
                      <a:pt x="6" y="100"/>
                    </a:lnTo>
                    <a:lnTo>
                      <a:pt x="7" y="99"/>
                    </a:lnTo>
                    <a:lnTo>
                      <a:pt x="8" y="97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8" y="97"/>
                    </a:lnTo>
                    <a:lnTo>
                      <a:pt x="8" y="99"/>
                    </a:lnTo>
                    <a:lnTo>
                      <a:pt x="8" y="104"/>
                    </a:lnTo>
                    <a:lnTo>
                      <a:pt x="6" y="106"/>
                    </a:lnTo>
                    <a:lnTo>
                      <a:pt x="4" y="108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2" y="114"/>
                    </a:lnTo>
                    <a:lnTo>
                      <a:pt x="1" y="115"/>
                    </a:lnTo>
                    <a:lnTo>
                      <a:pt x="0" y="118"/>
                    </a:lnTo>
                    <a:lnTo>
                      <a:pt x="1" y="118"/>
                    </a:lnTo>
                    <a:lnTo>
                      <a:pt x="2" y="116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2" y="116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1" y="121"/>
                    </a:lnTo>
                    <a:lnTo>
                      <a:pt x="1" y="123"/>
                    </a:lnTo>
                    <a:lnTo>
                      <a:pt x="2" y="123"/>
                    </a:lnTo>
                    <a:lnTo>
                      <a:pt x="4" y="121"/>
                    </a:lnTo>
                    <a:lnTo>
                      <a:pt x="4" y="120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7" y="119"/>
                    </a:lnTo>
                    <a:lnTo>
                      <a:pt x="7" y="120"/>
                    </a:lnTo>
                    <a:lnTo>
                      <a:pt x="8" y="119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8" y="118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1" y="110"/>
                    </a:lnTo>
                    <a:lnTo>
                      <a:pt x="11" y="109"/>
                    </a:lnTo>
                    <a:lnTo>
                      <a:pt x="10" y="109"/>
                    </a:lnTo>
                    <a:lnTo>
                      <a:pt x="8" y="111"/>
                    </a:lnTo>
                    <a:lnTo>
                      <a:pt x="5" y="115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4" y="116"/>
                    </a:lnTo>
                    <a:lnTo>
                      <a:pt x="5" y="113"/>
                    </a:lnTo>
                    <a:lnTo>
                      <a:pt x="6" y="110"/>
                    </a:lnTo>
                    <a:lnTo>
                      <a:pt x="11" y="106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5" y="105"/>
                    </a:lnTo>
                    <a:lnTo>
                      <a:pt x="16" y="104"/>
                    </a:lnTo>
                    <a:lnTo>
                      <a:pt x="16" y="100"/>
                    </a:lnTo>
                    <a:lnTo>
                      <a:pt x="17" y="98"/>
                    </a:lnTo>
                    <a:lnTo>
                      <a:pt x="20" y="93"/>
                    </a:lnTo>
                    <a:lnTo>
                      <a:pt x="21" y="90"/>
                    </a:lnTo>
                    <a:lnTo>
                      <a:pt x="22" y="92"/>
                    </a:lnTo>
                    <a:lnTo>
                      <a:pt x="23" y="92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3" y="87"/>
                    </a:lnTo>
                    <a:lnTo>
                      <a:pt x="22" y="89"/>
                    </a:lnTo>
                    <a:lnTo>
                      <a:pt x="21" y="90"/>
                    </a:lnTo>
                    <a:lnTo>
                      <a:pt x="21" y="89"/>
                    </a:lnTo>
                    <a:lnTo>
                      <a:pt x="21" y="85"/>
                    </a:lnTo>
                    <a:lnTo>
                      <a:pt x="22" y="82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3" y="74"/>
                    </a:lnTo>
                    <a:lnTo>
                      <a:pt x="25" y="73"/>
                    </a:lnTo>
                    <a:lnTo>
                      <a:pt x="25" y="74"/>
                    </a:lnTo>
                    <a:lnTo>
                      <a:pt x="26" y="75"/>
                    </a:lnTo>
                    <a:lnTo>
                      <a:pt x="27" y="73"/>
                    </a:lnTo>
                    <a:lnTo>
                      <a:pt x="28" y="69"/>
                    </a:lnTo>
                    <a:lnTo>
                      <a:pt x="30" y="68"/>
                    </a:lnTo>
                    <a:lnTo>
                      <a:pt x="31" y="65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7" y="49"/>
                    </a:lnTo>
                    <a:lnTo>
                      <a:pt x="38" y="49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1" y="43"/>
                    </a:lnTo>
                    <a:lnTo>
                      <a:pt x="42" y="41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3" y="32"/>
                    </a:lnTo>
                    <a:lnTo>
                      <a:pt x="45" y="29"/>
                    </a:lnTo>
                    <a:lnTo>
                      <a:pt x="46" y="26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5" name="Freeform 1369"/>
              <p:cNvSpPr>
                <a:spLocks/>
              </p:cNvSpPr>
              <p:nvPr/>
            </p:nvSpPr>
            <p:spPr bwMode="auto">
              <a:xfrm>
                <a:off x="1666" y="6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6" name="Freeform 1370"/>
              <p:cNvSpPr>
                <a:spLocks/>
              </p:cNvSpPr>
              <p:nvPr/>
            </p:nvSpPr>
            <p:spPr bwMode="auto">
              <a:xfrm>
                <a:off x="1744" y="531"/>
                <a:ext cx="4" cy="8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1 h 8"/>
                  <a:gd name="T4" fmla="*/ 2 w 4"/>
                  <a:gd name="T5" fmla="*/ 0 h 8"/>
                  <a:gd name="T6" fmla="*/ 2 w 4"/>
                  <a:gd name="T7" fmla="*/ 1 h 8"/>
                  <a:gd name="T8" fmla="*/ 1 w 4"/>
                  <a:gd name="T9" fmla="*/ 5 h 8"/>
                  <a:gd name="T10" fmla="*/ 0 w 4"/>
                  <a:gd name="T11" fmla="*/ 8 h 8"/>
                  <a:gd name="T12" fmla="*/ 1 w 4"/>
                  <a:gd name="T13" fmla="*/ 7 h 8"/>
                  <a:gd name="T14" fmla="*/ 4 w 4"/>
                  <a:gd name="T15" fmla="*/ 5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7" name="Freeform 1371"/>
              <p:cNvSpPr>
                <a:spLocks/>
              </p:cNvSpPr>
              <p:nvPr/>
            </p:nvSpPr>
            <p:spPr bwMode="auto">
              <a:xfrm>
                <a:off x="1694" y="644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8" name="Freeform 1372"/>
              <p:cNvSpPr>
                <a:spLocks/>
              </p:cNvSpPr>
              <p:nvPr/>
            </p:nvSpPr>
            <p:spPr bwMode="auto">
              <a:xfrm>
                <a:off x="1739" y="519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2 h 4"/>
                  <a:gd name="T12" fmla="*/ 0 w 1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49" name="Freeform 1373"/>
              <p:cNvSpPr>
                <a:spLocks/>
              </p:cNvSpPr>
              <p:nvPr/>
            </p:nvSpPr>
            <p:spPr bwMode="auto">
              <a:xfrm>
                <a:off x="1738" y="5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0" name="Freeform 1374"/>
              <p:cNvSpPr>
                <a:spLocks/>
              </p:cNvSpPr>
              <p:nvPr/>
            </p:nvSpPr>
            <p:spPr bwMode="auto">
              <a:xfrm>
                <a:off x="1733" y="516"/>
                <a:ext cx="5" cy="11"/>
              </a:xfrm>
              <a:custGeom>
                <a:avLst/>
                <a:gdLst>
                  <a:gd name="T0" fmla="*/ 1 w 5"/>
                  <a:gd name="T1" fmla="*/ 11 h 11"/>
                  <a:gd name="T2" fmla="*/ 2 w 5"/>
                  <a:gd name="T3" fmla="*/ 8 h 11"/>
                  <a:gd name="T4" fmla="*/ 2 w 5"/>
                  <a:gd name="T5" fmla="*/ 7 h 11"/>
                  <a:gd name="T6" fmla="*/ 2 w 5"/>
                  <a:gd name="T7" fmla="*/ 6 h 11"/>
                  <a:gd name="T8" fmla="*/ 3 w 5"/>
                  <a:gd name="T9" fmla="*/ 3 h 11"/>
                  <a:gd name="T10" fmla="*/ 5 w 5"/>
                  <a:gd name="T11" fmla="*/ 1 h 11"/>
                  <a:gd name="T12" fmla="*/ 3 w 5"/>
                  <a:gd name="T13" fmla="*/ 0 h 11"/>
                  <a:gd name="T14" fmla="*/ 1 w 5"/>
                  <a:gd name="T15" fmla="*/ 1 h 11"/>
                  <a:gd name="T16" fmla="*/ 2 w 5"/>
                  <a:gd name="T17" fmla="*/ 2 h 11"/>
                  <a:gd name="T18" fmla="*/ 3 w 5"/>
                  <a:gd name="T19" fmla="*/ 5 h 11"/>
                  <a:gd name="T20" fmla="*/ 1 w 5"/>
                  <a:gd name="T21" fmla="*/ 7 h 11"/>
                  <a:gd name="T22" fmla="*/ 0 w 5"/>
                  <a:gd name="T23" fmla="*/ 7 h 11"/>
                  <a:gd name="T24" fmla="*/ 0 w 5"/>
                  <a:gd name="T25" fmla="*/ 10 h 11"/>
                  <a:gd name="T26" fmla="*/ 1 w 5"/>
                  <a:gd name="T27" fmla="*/ 10 h 11"/>
                  <a:gd name="T28" fmla="*/ 1 w 5"/>
                  <a:gd name="T29" fmla="*/ 11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1" name="Freeform 1375"/>
              <p:cNvSpPr>
                <a:spLocks/>
              </p:cNvSpPr>
              <p:nvPr/>
            </p:nvSpPr>
            <p:spPr bwMode="auto">
              <a:xfrm>
                <a:off x="1735" y="5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2" name="Freeform 1376"/>
              <p:cNvSpPr>
                <a:spLocks/>
              </p:cNvSpPr>
              <p:nvPr/>
            </p:nvSpPr>
            <p:spPr bwMode="auto">
              <a:xfrm>
                <a:off x="1729" y="524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3" name="Freeform 1377"/>
              <p:cNvSpPr>
                <a:spLocks/>
              </p:cNvSpPr>
              <p:nvPr/>
            </p:nvSpPr>
            <p:spPr bwMode="auto">
              <a:xfrm>
                <a:off x="1726" y="51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4" name="Freeform 1378"/>
              <p:cNvSpPr>
                <a:spLocks/>
              </p:cNvSpPr>
              <p:nvPr/>
            </p:nvSpPr>
            <p:spPr bwMode="auto">
              <a:xfrm>
                <a:off x="1718" y="468"/>
                <a:ext cx="42" cy="91"/>
              </a:xfrm>
              <a:custGeom>
                <a:avLst/>
                <a:gdLst>
                  <a:gd name="T0" fmla="*/ 13 w 42"/>
                  <a:gd name="T1" fmla="*/ 85 h 91"/>
                  <a:gd name="T2" fmla="*/ 20 w 42"/>
                  <a:gd name="T3" fmla="*/ 74 h 91"/>
                  <a:gd name="T4" fmla="*/ 25 w 42"/>
                  <a:gd name="T5" fmla="*/ 64 h 91"/>
                  <a:gd name="T6" fmla="*/ 26 w 42"/>
                  <a:gd name="T7" fmla="*/ 58 h 91"/>
                  <a:gd name="T8" fmla="*/ 26 w 42"/>
                  <a:gd name="T9" fmla="*/ 51 h 91"/>
                  <a:gd name="T10" fmla="*/ 30 w 42"/>
                  <a:gd name="T11" fmla="*/ 49 h 91"/>
                  <a:gd name="T12" fmla="*/ 32 w 42"/>
                  <a:gd name="T13" fmla="*/ 43 h 91"/>
                  <a:gd name="T14" fmla="*/ 33 w 42"/>
                  <a:gd name="T15" fmla="*/ 37 h 91"/>
                  <a:gd name="T16" fmla="*/ 36 w 42"/>
                  <a:gd name="T17" fmla="*/ 33 h 91"/>
                  <a:gd name="T18" fmla="*/ 37 w 42"/>
                  <a:gd name="T19" fmla="*/ 29 h 91"/>
                  <a:gd name="T20" fmla="*/ 38 w 42"/>
                  <a:gd name="T21" fmla="*/ 20 h 91"/>
                  <a:gd name="T22" fmla="*/ 40 w 42"/>
                  <a:gd name="T23" fmla="*/ 19 h 91"/>
                  <a:gd name="T24" fmla="*/ 41 w 42"/>
                  <a:gd name="T25" fmla="*/ 19 h 91"/>
                  <a:gd name="T26" fmla="*/ 41 w 42"/>
                  <a:gd name="T27" fmla="*/ 15 h 91"/>
                  <a:gd name="T28" fmla="*/ 41 w 42"/>
                  <a:gd name="T29" fmla="*/ 13 h 91"/>
                  <a:gd name="T30" fmla="*/ 38 w 42"/>
                  <a:gd name="T31" fmla="*/ 13 h 91"/>
                  <a:gd name="T32" fmla="*/ 33 w 42"/>
                  <a:gd name="T33" fmla="*/ 2 h 91"/>
                  <a:gd name="T34" fmla="*/ 31 w 42"/>
                  <a:gd name="T35" fmla="*/ 5 h 91"/>
                  <a:gd name="T36" fmla="*/ 32 w 42"/>
                  <a:gd name="T37" fmla="*/ 8 h 91"/>
                  <a:gd name="T38" fmla="*/ 33 w 42"/>
                  <a:gd name="T39" fmla="*/ 4 h 91"/>
                  <a:gd name="T40" fmla="*/ 32 w 42"/>
                  <a:gd name="T41" fmla="*/ 12 h 91"/>
                  <a:gd name="T42" fmla="*/ 31 w 42"/>
                  <a:gd name="T43" fmla="*/ 15 h 91"/>
                  <a:gd name="T44" fmla="*/ 27 w 42"/>
                  <a:gd name="T45" fmla="*/ 23 h 91"/>
                  <a:gd name="T46" fmla="*/ 23 w 42"/>
                  <a:gd name="T47" fmla="*/ 32 h 91"/>
                  <a:gd name="T48" fmla="*/ 21 w 42"/>
                  <a:gd name="T49" fmla="*/ 37 h 91"/>
                  <a:gd name="T50" fmla="*/ 17 w 42"/>
                  <a:gd name="T51" fmla="*/ 41 h 91"/>
                  <a:gd name="T52" fmla="*/ 15 w 42"/>
                  <a:gd name="T53" fmla="*/ 45 h 91"/>
                  <a:gd name="T54" fmla="*/ 13 w 42"/>
                  <a:gd name="T55" fmla="*/ 49 h 91"/>
                  <a:gd name="T56" fmla="*/ 11 w 42"/>
                  <a:gd name="T57" fmla="*/ 49 h 91"/>
                  <a:gd name="T58" fmla="*/ 10 w 42"/>
                  <a:gd name="T59" fmla="*/ 54 h 91"/>
                  <a:gd name="T60" fmla="*/ 8 w 42"/>
                  <a:gd name="T61" fmla="*/ 60 h 91"/>
                  <a:gd name="T62" fmla="*/ 6 w 42"/>
                  <a:gd name="T63" fmla="*/ 66 h 91"/>
                  <a:gd name="T64" fmla="*/ 3 w 42"/>
                  <a:gd name="T65" fmla="*/ 73 h 91"/>
                  <a:gd name="T66" fmla="*/ 1 w 42"/>
                  <a:gd name="T67" fmla="*/ 82 h 91"/>
                  <a:gd name="T68" fmla="*/ 2 w 42"/>
                  <a:gd name="T69" fmla="*/ 91 h 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91">
                    <a:moveTo>
                      <a:pt x="7" y="91"/>
                    </a:moveTo>
                    <a:lnTo>
                      <a:pt x="13" y="85"/>
                    </a:lnTo>
                    <a:lnTo>
                      <a:pt x="20" y="78"/>
                    </a:lnTo>
                    <a:lnTo>
                      <a:pt x="20" y="74"/>
                    </a:lnTo>
                    <a:lnTo>
                      <a:pt x="22" y="70"/>
                    </a:lnTo>
                    <a:lnTo>
                      <a:pt x="25" y="64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26" y="54"/>
                    </a:lnTo>
                    <a:lnTo>
                      <a:pt x="26" y="51"/>
                    </a:lnTo>
                    <a:lnTo>
                      <a:pt x="28" y="50"/>
                    </a:lnTo>
                    <a:lnTo>
                      <a:pt x="30" y="49"/>
                    </a:lnTo>
                    <a:lnTo>
                      <a:pt x="31" y="46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3" y="37"/>
                    </a:lnTo>
                    <a:lnTo>
                      <a:pt x="35" y="35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29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20"/>
                    </a:lnTo>
                    <a:lnTo>
                      <a:pt x="41" y="19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7" y="10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3" y="4"/>
                    </a:lnTo>
                    <a:lnTo>
                      <a:pt x="33" y="9"/>
                    </a:lnTo>
                    <a:lnTo>
                      <a:pt x="32" y="12"/>
                    </a:lnTo>
                    <a:lnTo>
                      <a:pt x="32" y="13"/>
                    </a:lnTo>
                    <a:lnTo>
                      <a:pt x="31" y="15"/>
                    </a:lnTo>
                    <a:lnTo>
                      <a:pt x="28" y="17"/>
                    </a:lnTo>
                    <a:lnTo>
                      <a:pt x="27" y="23"/>
                    </a:lnTo>
                    <a:lnTo>
                      <a:pt x="26" y="28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17" y="41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51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8" y="60"/>
                    </a:lnTo>
                    <a:lnTo>
                      <a:pt x="7" y="63"/>
                    </a:lnTo>
                    <a:lnTo>
                      <a:pt x="6" y="66"/>
                    </a:lnTo>
                    <a:lnTo>
                      <a:pt x="5" y="69"/>
                    </a:lnTo>
                    <a:lnTo>
                      <a:pt x="3" y="73"/>
                    </a:lnTo>
                    <a:lnTo>
                      <a:pt x="2" y="76"/>
                    </a:lnTo>
                    <a:lnTo>
                      <a:pt x="1" y="82"/>
                    </a:lnTo>
                    <a:lnTo>
                      <a:pt x="0" y="90"/>
                    </a:lnTo>
                    <a:lnTo>
                      <a:pt x="2" y="91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5" name="Freeform 1379"/>
              <p:cNvSpPr>
                <a:spLocks/>
              </p:cNvSpPr>
              <p:nvPr/>
            </p:nvSpPr>
            <p:spPr bwMode="auto">
              <a:xfrm>
                <a:off x="1651" y="76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6" name="Freeform 1380"/>
              <p:cNvSpPr>
                <a:spLocks/>
              </p:cNvSpPr>
              <p:nvPr/>
            </p:nvSpPr>
            <p:spPr bwMode="auto">
              <a:xfrm>
                <a:off x="1647" y="7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7" name="Freeform 1381"/>
              <p:cNvSpPr>
                <a:spLocks/>
              </p:cNvSpPr>
              <p:nvPr/>
            </p:nvSpPr>
            <p:spPr bwMode="auto">
              <a:xfrm>
                <a:off x="1636" y="7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8" name="Freeform 1382"/>
              <p:cNvSpPr>
                <a:spLocks/>
              </p:cNvSpPr>
              <p:nvPr/>
            </p:nvSpPr>
            <p:spPr bwMode="auto">
              <a:xfrm>
                <a:off x="1636" y="742"/>
                <a:ext cx="17" cy="27"/>
              </a:xfrm>
              <a:custGeom>
                <a:avLst/>
                <a:gdLst>
                  <a:gd name="T0" fmla="*/ 6 w 17"/>
                  <a:gd name="T1" fmla="*/ 0 h 27"/>
                  <a:gd name="T2" fmla="*/ 3 w 17"/>
                  <a:gd name="T3" fmla="*/ 1 h 27"/>
                  <a:gd name="T4" fmla="*/ 5 w 17"/>
                  <a:gd name="T5" fmla="*/ 4 h 27"/>
                  <a:gd name="T6" fmla="*/ 5 w 17"/>
                  <a:gd name="T7" fmla="*/ 5 h 27"/>
                  <a:gd name="T8" fmla="*/ 3 w 17"/>
                  <a:gd name="T9" fmla="*/ 4 h 27"/>
                  <a:gd name="T10" fmla="*/ 3 w 17"/>
                  <a:gd name="T11" fmla="*/ 6 h 27"/>
                  <a:gd name="T12" fmla="*/ 3 w 17"/>
                  <a:gd name="T13" fmla="*/ 9 h 27"/>
                  <a:gd name="T14" fmla="*/ 5 w 17"/>
                  <a:gd name="T15" fmla="*/ 11 h 27"/>
                  <a:gd name="T16" fmla="*/ 7 w 17"/>
                  <a:gd name="T17" fmla="*/ 12 h 27"/>
                  <a:gd name="T18" fmla="*/ 5 w 17"/>
                  <a:gd name="T19" fmla="*/ 12 h 27"/>
                  <a:gd name="T20" fmla="*/ 3 w 17"/>
                  <a:gd name="T21" fmla="*/ 14 h 27"/>
                  <a:gd name="T22" fmla="*/ 5 w 17"/>
                  <a:gd name="T23" fmla="*/ 16 h 27"/>
                  <a:gd name="T24" fmla="*/ 3 w 17"/>
                  <a:gd name="T25" fmla="*/ 17 h 27"/>
                  <a:gd name="T26" fmla="*/ 5 w 17"/>
                  <a:gd name="T27" fmla="*/ 16 h 27"/>
                  <a:gd name="T28" fmla="*/ 6 w 17"/>
                  <a:gd name="T29" fmla="*/ 18 h 27"/>
                  <a:gd name="T30" fmla="*/ 2 w 17"/>
                  <a:gd name="T31" fmla="*/ 18 h 27"/>
                  <a:gd name="T32" fmla="*/ 1 w 17"/>
                  <a:gd name="T33" fmla="*/ 22 h 27"/>
                  <a:gd name="T34" fmla="*/ 0 w 17"/>
                  <a:gd name="T35" fmla="*/ 22 h 27"/>
                  <a:gd name="T36" fmla="*/ 2 w 17"/>
                  <a:gd name="T37" fmla="*/ 23 h 27"/>
                  <a:gd name="T38" fmla="*/ 2 w 17"/>
                  <a:gd name="T39" fmla="*/ 22 h 27"/>
                  <a:gd name="T40" fmla="*/ 3 w 17"/>
                  <a:gd name="T41" fmla="*/ 21 h 27"/>
                  <a:gd name="T42" fmla="*/ 5 w 17"/>
                  <a:gd name="T43" fmla="*/ 22 h 27"/>
                  <a:gd name="T44" fmla="*/ 3 w 17"/>
                  <a:gd name="T45" fmla="*/ 25 h 27"/>
                  <a:gd name="T46" fmla="*/ 3 w 17"/>
                  <a:gd name="T47" fmla="*/ 26 h 27"/>
                  <a:gd name="T48" fmla="*/ 6 w 17"/>
                  <a:gd name="T49" fmla="*/ 26 h 27"/>
                  <a:gd name="T50" fmla="*/ 6 w 17"/>
                  <a:gd name="T51" fmla="*/ 27 h 27"/>
                  <a:gd name="T52" fmla="*/ 8 w 17"/>
                  <a:gd name="T53" fmla="*/ 27 h 27"/>
                  <a:gd name="T54" fmla="*/ 8 w 17"/>
                  <a:gd name="T55" fmla="*/ 26 h 27"/>
                  <a:gd name="T56" fmla="*/ 12 w 17"/>
                  <a:gd name="T57" fmla="*/ 27 h 27"/>
                  <a:gd name="T58" fmla="*/ 11 w 17"/>
                  <a:gd name="T59" fmla="*/ 26 h 27"/>
                  <a:gd name="T60" fmla="*/ 11 w 17"/>
                  <a:gd name="T61" fmla="*/ 26 h 27"/>
                  <a:gd name="T62" fmla="*/ 11 w 17"/>
                  <a:gd name="T63" fmla="*/ 25 h 27"/>
                  <a:gd name="T64" fmla="*/ 7 w 17"/>
                  <a:gd name="T65" fmla="*/ 26 h 27"/>
                  <a:gd name="T66" fmla="*/ 7 w 17"/>
                  <a:gd name="T67" fmla="*/ 25 h 27"/>
                  <a:gd name="T68" fmla="*/ 11 w 17"/>
                  <a:gd name="T69" fmla="*/ 23 h 27"/>
                  <a:gd name="T70" fmla="*/ 13 w 17"/>
                  <a:gd name="T71" fmla="*/ 23 h 27"/>
                  <a:gd name="T72" fmla="*/ 13 w 17"/>
                  <a:gd name="T73" fmla="*/ 22 h 27"/>
                  <a:gd name="T74" fmla="*/ 12 w 17"/>
                  <a:gd name="T75" fmla="*/ 21 h 27"/>
                  <a:gd name="T76" fmla="*/ 15 w 17"/>
                  <a:gd name="T77" fmla="*/ 21 h 27"/>
                  <a:gd name="T78" fmla="*/ 16 w 17"/>
                  <a:gd name="T79" fmla="*/ 20 h 27"/>
                  <a:gd name="T80" fmla="*/ 12 w 17"/>
                  <a:gd name="T81" fmla="*/ 20 h 27"/>
                  <a:gd name="T82" fmla="*/ 11 w 17"/>
                  <a:gd name="T83" fmla="*/ 18 h 27"/>
                  <a:gd name="T84" fmla="*/ 12 w 17"/>
                  <a:gd name="T85" fmla="*/ 16 h 27"/>
                  <a:gd name="T86" fmla="*/ 13 w 17"/>
                  <a:gd name="T87" fmla="*/ 16 h 27"/>
                  <a:gd name="T88" fmla="*/ 15 w 17"/>
                  <a:gd name="T89" fmla="*/ 14 h 27"/>
                  <a:gd name="T90" fmla="*/ 16 w 17"/>
                  <a:gd name="T91" fmla="*/ 15 h 27"/>
                  <a:gd name="T92" fmla="*/ 16 w 17"/>
                  <a:gd name="T93" fmla="*/ 14 h 27"/>
                  <a:gd name="T94" fmla="*/ 16 w 17"/>
                  <a:gd name="T95" fmla="*/ 11 h 27"/>
                  <a:gd name="T96" fmla="*/ 16 w 17"/>
                  <a:gd name="T97" fmla="*/ 10 h 27"/>
                  <a:gd name="T98" fmla="*/ 15 w 17"/>
                  <a:gd name="T99" fmla="*/ 7 h 27"/>
                  <a:gd name="T100" fmla="*/ 16 w 17"/>
                  <a:gd name="T101" fmla="*/ 5 h 27"/>
                  <a:gd name="T102" fmla="*/ 12 w 17"/>
                  <a:gd name="T103" fmla="*/ 5 h 27"/>
                  <a:gd name="T104" fmla="*/ 15 w 17"/>
                  <a:gd name="T105" fmla="*/ 1 h 27"/>
                  <a:gd name="T106" fmla="*/ 6 w 17"/>
                  <a:gd name="T107" fmla="*/ 0 h 2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7" h="27">
                    <a:moveTo>
                      <a:pt x="5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59" name="Rectangle 1383"/>
              <p:cNvSpPr>
                <a:spLocks noChangeArrowheads="1"/>
              </p:cNvSpPr>
              <p:nvPr/>
            </p:nvSpPr>
            <p:spPr bwMode="auto">
              <a:xfrm>
                <a:off x="1636" y="76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560" name="Freeform 1384"/>
              <p:cNvSpPr>
                <a:spLocks/>
              </p:cNvSpPr>
              <p:nvPr/>
            </p:nvSpPr>
            <p:spPr bwMode="auto">
              <a:xfrm>
                <a:off x="1661" y="73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2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61" name="Freeform 1385"/>
              <p:cNvSpPr>
                <a:spLocks/>
              </p:cNvSpPr>
              <p:nvPr/>
            </p:nvSpPr>
            <p:spPr bwMode="auto">
              <a:xfrm>
                <a:off x="1652" y="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62" name="Freeform 1386"/>
              <p:cNvSpPr>
                <a:spLocks/>
              </p:cNvSpPr>
              <p:nvPr/>
            </p:nvSpPr>
            <p:spPr bwMode="auto">
              <a:xfrm>
                <a:off x="1653" y="7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63" name="Freeform 1387"/>
              <p:cNvSpPr>
                <a:spLocks/>
              </p:cNvSpPr>
              <p:nvPr/>
            </p:nvSpPr>
            <p:spPr bwMode="auto">
              <a:xfrm>
                <a:off x="1651" y="7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64" name="Freeform 1388"/>
              <p:cNvSpPr>
                <a:spLocks/>
              </p:cNvSpPr>
              <p:nvPr/>
            </p:nvSpPr>
            <p:spPr bwMode="auto">
              <a:xfrm>
                <a:off x="1648" y="728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1 h 4"/>
                  <a:gd name="T8" fmla="*/ 0 w 4"/>
                  <a:gd name="T9" fmla="*/ 0 h 4"/>
                  <a:gd name="T10" fmla="*/ 3 w 4"/>
                  <a:gd name="T11" fmla="*/ 3 h 4"/>
                  <a:gd name="T12" fmla="*/ 0 w 4"/>
                  <a:gd name="T13" fmla="*/ 3 h 4"/>
                  <a:gd name="T14" fmla="*/ 1 w 4"/>
                  <a:gd name="T15" fmla="*/ 4 h 4"/>
                  <a:gd name="T16" fmla="*/ 3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lnTo>
                      <a:pt x="3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65" name="Freeform 1389"/>
              <p:cNvSpPr>
                <a:spLocks/>
              </p:cNvSpPr>
              <p:nvPr/>
            </p:nvSpPr>
            <p:spPr bwMode="auto">
              <a:xfrm>
                <a:off x="1648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66" name="Freeform 1390"/>
              <p:cNvSpPr>
                <a:spLocks/>
              </p:cNvSpPr>
              <p:nvPr/>
            </p:nvSpPr>
            <p:spPr bwMode="auto">
              <a:xfrm>
                <a:off x="1646" y="72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67" name="Freeform 1391"/>
              <p:cNvSpPr>
                <a:spLocks/>
              </p:cNvSpPr>
              <p:nvPr/>
            </p:nvSpPr>
            <p:spPr bwMode="auto">
              <a:xfrm>
                <a:off x="1643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68" name="Freeform 1392"/>
              <p:cNvSpPr>
                <a:spLocks/>
              </p:cNvSpPr>
              <p:nvPr/>
            </p:nvSpPr>
            <p:spPr bwMode="auto">
              <a:xfrm>
                <a:off x="1642" y="721"/>
                <a:ext cx="22" cy="20"/>
              </a:xfrm>
              <a:custGeom>
                <a:avLst/>
                <a:gdLst>
                  <a:gd name="T0" fmla="*/ 9 w 22"/>
                  <a:gd name="T1" fmla="*/ 20 h 20"/>
                  <a:gd name="T2" fmla="*/ 12 w 22"/>
                  <a:gd name="T3" fmla="*/ 20 h 20"/>
                  <a:gd name="T4" fmla="*/ 15 w 22"/>
                  <a:gd name="T5" fmla="*/ 20 h 20"/>
                  <a:gd name="T6" fmla="*/ 15 w 22"/>
                  <a:gd name="T7" fmla="*/ 17 h 20"/>
                  <a:gd name="T8" fmla="*/ 16 w 22"/>
                  <a:gd name="T9" fmla="*/ 17 h 20"/>
                  <a:gd name="T10" fmla="*/ 16 w 22"/>
                  <a:gd name="T11" fmla="*/ 16 h 20"/>
                  <a:gd name="T12" fmla="*/ 15 w 22"/>
                  <a:gd name="T13" fmla="*/ 15 h 20"/>
                  <a:gd name="T14" fmla="*/ 16 w 22"/>
                  <a:gd name="T15" fmla="*/ 15 h 20"/>
                  <a:gd name="T16" fmla="*/ 16 w 22"/>
                  <a:gd name="T17" fmla="*/ 13 h 20"/>
                  <a:gd name="T18" fmla="*/ 16 w 22"/>
                  <a:gd name="T19" fmla="*/ 12 h 20"/>
                  <a:gd name="T20" fmla="*/ 19 w 22"/>
                  <a:gd name="T21" fmla="*/ 13 h 20"/>
                  <a:gd name="T22" fmla="*/ 19 w 22"/>
                  <a:gd name="T23" fmla="*/ 12 h 20"/>
                  <a:gd name="T24" fmla="*/ 20 w 22"/>
                  <a:gd name="T25" fmla="*/ 12 h 20"/>
                  <a:gd name="T26" fmla="*/ 20 w 22"/>
                  <a:gd name="T27" fmla="*/ 11 h 20"/>
                  <a:gd name="T28" fmla="*/ 20 w 22"/>
                  <a:gd name="T29" fmla="*/ 10 h 20"/>
                  <a:gd name="T30" fmla="*/ 21 w 22"/>
                  <a:gd name="T31" fmla="*/ 10 h 20"/>
                  <a:gd name="T32" fmla="*/ 22 w 22"/>
                  <a:gd name="T33" fmla="*/ 8 h 20"/>
                  <a:gd name="T34" fmla="*/ 21 w 22"/>
                  <a:gd name="T35" fmla="*/ 7 h 20"/>
                  <a:gd name="T36" fmla="*/ 22 w 22"/>
                  <a:gd name="T37" fmla="*/ 8 h 20"/>
                  <a:gd name="T38" fmla="*/ 22 w 22"/>
                  <a:gd name="T39" fmla="*/ 7 h 20"/>
                  <a:gd name="T40" fmla="*/ 22 w 22"/>
                  <a:gd name="T41" fmla="*/ 6 h 20"/>
                  <a:gd name="T42" fmla="*/ 20 w 22"/>
                  <a:gd name="T43" fmla="*/ 6 h 20"/>
                  <a:gd name="T44" fmla="*/ 19 w 22"/>
                  <a:gd name="T45" fmla="*/ 3 h 20"/>
                  <a:gd name="T46" fmla="*/ 15 w 22"/>
                  <a:gd name="T47" fmla="*/ 0 h 20"/>
                  <a:gd name="T48" fmla="*/ 14 w 22"/>
                  <a:gd name="T49" fmla="*/ 0 h 20"/>
                  <a:gd name="T50" fmla="*/ 12 w 22"/>
                  <a:gd name="T51" fmla="*/ 0 h 20"/>
                  <a:gd name="T52" fmla="*/ 14 w 22"/>
                  <a:gd name="T53" fmla="*/ 1 h 20"/>
                  <a:gd name="T54" fmla="*/ 15 w 22"/>
                  <a:gd name="T55" fmla="*/ 1 h 20"/>
                  <a:gd name="T56" fmla="*/ 15 w 22"/>
                  <a:gd name="T57" fmla="*/ 2 h 20"/>
                  <a:gd name="T58" fmla="*/ 12 w 22"/>
                  <a:gd name="T59" fmla="*/ 2 h 20"/>
                  <a:gd name="T60" fmla="*/ 11 w 22"/>
                  <a:gd name="T61" fmla="*/ 3 h 20"/>
                  <a:gd name="T62" fmla="*/ 11 w 22"/>
                  <a:gd name="T63" fmla="*/ 5 h 20"/>
                  <a:gd name="T64" fmla="*/ 10 w 22"/>
                  <a:gd name="T65" fmla="*/ 5 h 20"/>
                  <a:gd name="T66" fmla="*/ 9 w 22"/>
                  <a:gd name="T67" fmla="*/ 5 h 20"/>
                  <a:gd name="T68" fmla="*/ 9 w 22"/>
                  <a:gd name="T69" fmla="*/ 6 h 20"/>
                  <a:gd name="T70" fmla="*/ 5 w 22"/>
                  <a:gd name="T71" fmla="*/ 5 h 20"/>
                  <a:gd name="T72" fmla="*/ 4 w 22"/>
                  <a:gd name="T73" fmla="*/ 6 h 20"/>
                  <a:gd name="T74" fmla="*/ 5 w 22"/>
                  <a:gd name="T75" fmla="*/ 6 h 20"/>
                  <a:gd name="T76" fmla="*/ 4 w 22"/>
                  <a:gd name="T77" fmla="*/ 6 h 20"/>
                  <a:gd name="T78" fmla="*/ 2 w 22"/>
                  <a:gd name="T79" fmla="*/ 6 h 20"/>
                  <a:gd name="T80" fmla="*/ 1 w 22"/>
                  <a:gd name="T81" fmla="*/ 6 h 20"/>
                  <a:gd name="T82" fmla="*/ 1 w 22"/>
                  <a:gd name="T83" fmla="*/ 7 h 20"/>
                  <a:gd name="T84" fmla="*/ 2 w 22"/>
                  <a:gd name="T85" fmla="*/ 7 h 20"/>
                  <a:gd name="T86" fmla="*/ 2 w 22"/>
                  <a:gd name="T87" fmla="*/ 8 h 20"/>
                  <a:gd name="T88" fmla="*/ 1 w 22"/>
                  <a:gd name="T89" fmla="*/ 8 h 20"/>
                  <a:gd name="T90" fmla="*/ 1 w 22"/>
                  <a:gd name="T91" fmla="*/ 10 h 20"/>
                  <a:gd name="T92" fmla="*/ 1 w 22"/>
                  <a:gd name="T93" fmla="*/ 11 h 20"/>
                  <a:gd name="T94" fmla="*/ 0 w 22"/>
                  <a:gd name="T95" fmla="*/ 11 h 20"/>
                  <a:gd name="T96" fmla="*/ 1 w 22"/>
                  <a:gd name="T97" fmla="*/ 12 h 20"/>
                  <a:gd name="T98" fmla="*/ 1 w 22"/>
                  <a:gd name="T99" fmla="*/ 13 h 20"/>
                  <a:gd name="T100" fmla="*/ 1 w 22"/>
                  <a:gd name="T101" fmla="*/ 16 h 20"/>
                  <a:gd name="T102" fmla="*/ 9 w 22"/>
                  <a:gd name="T103" fmla="*/ 20 h 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" h="20">
                    <a:moveTo>
                      <a:pt x="9" y="20"/>
                    </a:moveTo>
                    <a:lnTo>
                      <a:pt x="12" y="20"/>
                    </a:lnTo>
                    <a:lnTo>
                      <a:pt x="15" y="20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69" name="Freeform 1393"/>
              <p:cNvSpPr>
                <a:spLocks/>
              </p:cNvSpPr>
              <p:nvPr/>
            </p:nvSpPr>
            <p:spPr bwMode="auto">
              <a:xfrm>
                <a:off x="1606" y="84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70" name="Freeform 1394"/>
              <p:cNvSpPr>
                <a:spLocks/>
              </p:cNvSpPr>
              <p:nvPr/>
            </p:nvSpPr>
            <p:spPr bwMode="auto">
              <a:xfrm>
                <a:off x="1603" y="84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71" name="Freeform 1395"/>
              <p:cNvSpPr>
                <a:spLocks/>
              </p:cNvSpPr>
              <p:nvPr/>
            </p:nvSpPr>
            <p:spPr bwMode="auto">
              <a:xfrm>
                <a:off x="1592" y="8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72" name="Freeform 1396"/>
              <p:cNvSpPr>
                <a:spLocks/>
              </p:cNvSpPr>
              <p:nvPr/>
            </p:nvSpPr>
            <p:spPr bwMode="auto">
              <a:xfrm>
                <a:off x="1587" y="809"/>
                <a:ext cx="33" cy="47"/>
              </a:xfrm>
              <a:custGeom>
                <a:avLst/>
                <a:gdLst>
                  <a:gd name="T0" fmla="*/ 23 w 33"/>
                  <a:gd name="T1" fmla="*/ 2 h 47"/>
                  <a:gd name="T2" fmla="*/ 21 w 33"/>
                  <a:gd name="T3" fmla="*/ 4 h 47"/>
                  <a:gd name="T4" fmla="*/ 21 w 33"/>
                  <a:gd name="T5" fmla="*/ 6 h 47"/>
                  <a:gd name="T6" fmla="*/ 19 w 33"/>
                  <a:gd name="T7" fmla="*/ 7 h 47"/>
                  <a:gd name="T8" fmla="*/ 16 w 33"/>
                  <a:gd name="T9" fmla="*/ 11 h 47"/>
                  <a:gd name="T10" fmla="*/ 15 w 33"/>
                  <a:gd name="T11" fmla="*/ 16 h 47"/>
                  <a:gd name="T12" fmla="*/ 15 w 33"/>
                  <a:gd name="T13" fmla="*/ 20 h 47"/>
                  <a:gd name="T14" fmla="*/ 14 w 33"/>
                  <a:gd name="T15" fmla="*/ 21 h 47"/>
                  <a:gd name="T16" fmla="*/ 10 w 33"/>
                  <a:gd name="T17" fmla="*/ 26 h 47"/>
                  <a:gd name="T18" fmla="*/ 10 w 33"/>
                  <a:gd name="T19" fmla="*/ 27 h 47"/>
                  <a:gd name="T20" fmla="*/ 11 w 33"/>
                  <a:gd name="T21" fmla="*/ 30 h 47"/>
                  <a:gd name="T22" fmla="*/ 10 w 33"/>
                  <a:gd name="T23" fmla="*/ 30 h 47"/>
                  <a:gd name="T24" fmla="*/ 6 w 33"/>
                  <a:gd name="T25" fmla="*/ 31 h 47"/>
                  <a:gd name="T26" fmla="*/ 4 w 33"/>
                  <a:gd name="T27" fmla="*/ 36 h 47"/>
                  <a:gd name="T28" fmla="*/ 1 w 33"/>
                  <a:gd name="T29" fmla="*/ 37 h 47"/>
                  <a:gd name="T30" fmla="*/ 4 w 33"/>
                  <a:gd name="T31" fmla="*/ 36 h 47"/>
                  <a:gd name="T32" fmla="*/ 6 w 33"/>
                  <a:gd name="T33" fmla="*/ 35 h 47"/>
                  <a:gd name="T34" fmla="*/ 6 w 33"/>
                  <a:gd name="T35" fmla="*/ 36 h 47"/>
                  <a:gd name="T36" fmla="*/ 3 w 33"/>
                  <a:gd name="T37" fmla="*/ 40 h 47"/>
                  <a:gd name="T38" fmla="*/ 1 w 33"/>
                  <a:gd name="T39" fmla="*/ 42 h 47"/>
                  <a:gd name="T40" fmla="*/ 4 w 33"/>
                  <a:gd name="T41" fmla="*/ 42 h 47"/>
                  <a:gd name="T42" fmla="*/ 4 w 33"/>
                  <a:gd name="T43" fmla="*/ 45 h 47"/>
                  <a:gd name="T44" fmla="*/ 3 w 33"/>
                  <a:gd name="T45" fmla="*/ 47 h 47"/>
                  <a:gd name="T46" fmla="*/ 6 w 33"/>
                  <a:gd name="T47" fmla="*/ 45 h 47"/>
                  <a:gd name="T48" fmla="*/ 9 w 33"/>
                  <a:gd name="T49" fmla="*/ 47 h 47"/>
                  <a:gd name="T50" fmla="*/ 8 w 33"/>
                  <a:gd name="T51" fmla="*/ 46 h 47"/>
                  <a:gd name="T52" fmla="*/ 10 w 33"/>
                  <a:gd name="T53" fmla="*/ 45 h 47"/>
                  <a:gd name="T54" fmla="*/ 9 w 33"/>
                  <a:gd name="T55" fmla="*/ 42 h 47"/>
                  <a:gd name="T56" fmla="*/ 5 w 33"/>
                  <a:gd name="T57" fmla="*/ 45 h 47"/>
                  <a:gd name="T58" fmla="*/ 5 w 33"/>
                  <a:gd name="T59" fmla="*/ 42 h 47"/>
                  <a:gd name="T60" fmla="*/ 11 w 33"/>
                  <a:gd name="T61" fmla="*/ 42 h 47"/>
                  <a:gd name="T62" fmla="*/ 14 w 33"/>
                  <a:gd name="T63" fmla="*/ 40 h 47"/>
                  <a:gd name="T64" fmla="*/ 16 w 33"/>
                  <a:gd name="T65" fmla="*/ 37 h 47"/>
                  <a:gd name="T66" fmla="*/ 18 w 33"/>
                  <a:gd name="T67" fmla="*/ 36 h 47"/>
                  <a:gd name="T68" fmla="*/ 16 w 33"/>
                  <a:gd name="T69" fmla="*/ 35 h 47"/>
                  <a:gd name="T70" fmla="*/ 16 w 33"/>
                  <a:gd name="T71" fmla="*/ 31 h 47"/>
                  <a:gd name="T72" fmla="*/ 19 w 33"/>
                  <a:gd name="T73" fmla="*/ 31 h 47"/>
                  <a:gd name="T74" fmla="*/ 21 w 33"/>
                  <a:gd name="T75" fmla="*/ 29 h 47"/>
                  <a:gd name="T76" fmla="*/ 24 w 33"/>
                  <a:gd name="T77" fmla="*/ 27 h 47"/>
                  <a:gd name="T78" fmla="*/ 24 w 33"/>
                  <a:gd name="T79" fmla="*/ 25 h 47"/>
                  <a:gd name="T80" fmla="*/ 28 w 33"/>
                  <a:gd name="T81" fmla="*/ 21 h 47"/>
                  <a:gd name="T82" fmla="*/ 28 w 33"/>
                  <a:gd name="T83" fmla="*/ 19 h 47"/>
                  <a:gd name="T84" fmla="*/ 29 w 33"/>
                  <a:gd name="T85" fmla="*/ 14 h 47"/>
                  <a:gd name="T86" fmla="*/ 29 w 33"/>
                  <a:gd name="T87" fmla="*/ 10 h 47"/>
                  <a:gd name="T88" fmla="*/ 33 w 33"/>
                  <a:gd name="T89" fmla="*/ 5 h 47"/>
                  <a:gd name="T90" fmla="*/ 24 w 33"/>
                  <a:gd name="T91" fmla="*/ 0 h 4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3" h="47">
                    <a:moveTo>
                      <a:pt x="23" y="0"/>
                    </a:moveTo>
                    <a:lnTo>
                      <a:pt x="24" y="1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1" y="22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2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40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3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4" y="40"/>
                    </a:lnTo>
                    <a:lnTo>
                      <a:pt x="15" y="38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7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3"/>
                    </a:lnTo>
                    <a:lnTo>
                      <a:pt x="15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5" y="26"/>
                    </a:lnTo>
                    <a:lnTo>
                      <a:pt x="24" y="25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10"/>
                    </a:lnTo>
                    <a:lnTo>
                      <a:pt x="28" y="10"/>
                    </a:lnTo>
                    <a:lnTo>
                      <a:pt x="30" y="7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73" name="Freeform 1397"/>
              <p:cNvSpPr>
                <a:spLocks/>
              </p:cNvSpPr>
              <p:nvPr/>
            </p:nvSpPr>
            <p:spPr bwMode="auto">
              <a:xfrm>
                <a:off x="1586" y="84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74" name="Freeform 1398"/>
              <p:cNvSpPr>
                <a:spLocks/>
              </p:cNvSpPr>
              <p:nvPr/>
            </p:nvSpPr>
            <p:spPr bwMode="auto">
              <a:xfrm>
                <a:off x="1631" y="797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2 h 3"/>
                  <a:gd name="T12" fmla="*/ 2 w 2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75" name="Rectangle 1399"/>
              <p:cNvSpPr>
                <a:spLocks noChangeArrowheads="1"/>
              </p:cNvSpPr>
              <p:nvPr/>
            </p:nvSpPr>
            <p:spPr bwMode="auto">
              <a:xfrm>
                <a:off x="1607" y="84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576" name="Freeform 1400"/>
              <p:cNvSpPr>
                <a:spLocks/>
              </p:cNvSpPr>
              <p:nvPr/>
            </p:nvSpPr>
            <p:spPr bwMode="auto">
              <a:xfrm>
                <a:off x="1622" y="79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77" name="Freeform 1401"/>
              <p:cNvSpPr>
                <a:spLocks/>
              </p:cNvSpPr>
              <p:nvPr/>
            </p:nvSpPr>
            <p:spPr bwMode="auto">
              <a:xfrm>
                <a:off x="1620" y="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78" name="Freeform 1402"/>
              <p:cNvSpPr>
                <a:spLocks/>
              </p:cNvSpPr>
              <p:nvPr/>
            </p:nvSpPr>
            <p:spPr bwMode="auto">
              <a:xfrm>
                <a:off x="1617" y="78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0 h 4"/>
                  <a:gd name="T8" fmla="*/ 0 w 3"/>
                  <a:gd name="T9" fmla="*/ 0 h 4"/>
                  <a:gd name="T10" fmla="*/ 1 w 3"/>
                  <a:gd name="T11" fmla="*/ 0 h 4"/>
                  <a:gd name="T12" fmla="*/ 3 w 3"/>
                  <a:gd name="T13" fmla="*/ 1 h 4"/>
                  <a:gd name="T14" fmla="*/ 1 w 3"/>
                  <a:gd name="T15" fmla="*/ 3 h 4"/>
                  <a:gd name="T16" fmla="*/ 0 w 3"/>
                  <a:gd name="T17" fmla="*/ 3 h 4"/>
                  <a:gd name="T18" fmla="*/ 0 w 3"/>
                  <a:gd name="T19" fmla="*/ 4 h 4"/>
                  <a:gd name="T20" fmla="*/ 1 w 3"/>
                  <a:gd name="T21" fmla="*/ 4 h 4"/>
                  <a:gd name="T22" fmla="*/ 3 w 3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79" name="Freeform 1403"/>
              <p:cNvSpPr>
                <a:spLocks/>
              </p:cNvSpPr>
              <p:nvPr/>
            </p:nvSpPr>
            <p:spPr bwMode="auto">
              <a:xfrm>
                <a:off x="1617" y="7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0" name="Freeform 1404"/>
              <p:cNvSpPr>
                <a:spLocks/>
              </p:cNvSpPr>
              <p:nvPr/>
            </p:nvSpPr>
            <p:spPr bwMode="auto">
              <a:xfrm>
                <a:off x="1615" y="7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1" name="Freeform 1405"/>
              <p:cNvSpPr>
                <a:spLocks/>
              </p:cNvSpPr>
              <p:nvPr/>
            </p:nvSpPr>
            <p:spPr bwMode="auto">
              <a:xfrm>
                <a:off x="1611" y="7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2" name="Freeform 1406"/>
              <p:cNvSpPr>
                <a:spLocks/>
              </p:cNvSpPr>
              <p:nvPr/>
            </p:nvSpPr>
            <p:spPr bwMode="auto">
              <a:xfrm>
                <a:off x="1611" y="772"/>
                <a:ext cx="21" cy="34"/>
              </a:xfrm>
              <a:custGeom>
                <a:avLst/>
                <a:gdLst>
                  <a:gd name="T0" fmla="*/ 12 w 21"/>
                  <a:gd name="T1" fmla="*/ 33 h 34"/>
                  <a:gd name="T2" fmla="*/ 15 w 21"/>
                  <a:gd name="T3" fmla="*/ 28 h 34"/>
                  <a:gd name="T4" fmla="*/ 17 w 21"/>
                  <a:gd name="T5" fmla="*/ 25 h 34"/>
                  <a:gd name="T6" fmla="*/ 16 w 21"/>
                  <a:gd name="T7" fmla="*/ 21 h 34"/>
                  <a:gd name="T8" fmla="*/ 16 w 21"/>
                  <a:gd name="T9" fmla="*/ 18 h 34"/>
                  <a:gd name="T10" fmla="*/ 18 w 21"/>
                  <a:gd name="T11" fmla="*/ 17 h 34"/>
                  <a:gd name="T12" fmla="*/ 20 w 21"/>
                  <a:gd name="T13" fmla="*/ 13 h 34"/>
                  <a:gd name="T14" fmla="*/ 21 w 21"/>
                  <a:gd name="T15" fmla="*/ 12 h 34"/>
                  <a:gd name="T16" fmla="*/ 20 w 21"/>
                  <a:gd name="T17" fmla="*/ 10 h 34"/>
                  <a:gd name="T18" fmla="*/ 21 w 21"/>
                  <a:gd name="T19" fmla="*/ 7 h 34"/>
                  <a:gd name="T20" fmla="*/ 20 w 21"/>
                  <a:gd name="T21" fmla="*/ 5 h 34"/>
                  <a:gd name="T22" fmla="*/ 21 w 21"/>
                  <a:gd name="T23" fmla="*/ 2 h 34"/>
                  <a:gd name="T24" fmla="*/ 20 w 21"/>
                  <a:gd name="T25" fmla="*/ 1 h 34"/>
                  <a:gd name="T26" fmla="*/ 15 w 21"/>
                  <a:gd name="T27" fmla="*/ 1 h 34"/>
                  <a:gd name="T28" fmla="*/ 10 w 21"/>
                  <a:gd name="T29" fmla="*/ 1 h 34"/>
                  <a:gd name="T30" fmla="*/ 9 w 21"/>
                  <a:gd name="T31" fmla="*/ 1 h 34"/>
                  <a:gd name="T32" fmla="*/ 10 w 21"/>
                  <a:gd name="T33" fmla="*/ 2 h 34"/>
                  <a:gd name="T34" fmla="*/ 11 w 21"/>
                  <a:gd name="T35" fmla="*/ 1 h 34"/>
                  <a:gd name="T36" fmla="*/ 12 w 21"/>
                  <a:gd name="T37" fmla="*/ 3 h 34"/>
                  <a:gd name="T38" fmla="*/ 10 w 21"/>
                  <a:gd name="T39" fmla="*/ 5 h 34"/>
                  <a:gd name="T40" fmla="*/ 10 w 21"/>
                  <a:gd name="T41" fmla="*/ 8 h 34"/>
                  <a:gd name="T42" fmla="*/ 7 w 21"/>
                  <a:gd name="T43" fmla="*/ 11 h 34"/>
                  <a:gd name="T44" fmla="*/ 7 w 21"/>
                  <a:gd name="T45" fmla="*/ 13 h 34"/>
                  <a:gd name="T46" fmla="*/ 4 w 21"/>
                  <a:gd name="T47" fmla="*/ 15 h 34"/>
                  <a:gd name="T48" fmla="*/ 4 w 21"/>
                  <a:gd name="T49" fmla="*/ 16 h 34"/>
                  <a:gd name="T50" fmla="*/ 2 w 21"/>
                  <a:gd name="T51" fmla="*/ 17 h 34"/>
                  <a:gd name="T52" fmla="*/ 1 w 21"/>
                  <a:gd name="T53" fmla="*/ 17 h 34"/>
                  <a:gd name="T54" fmla="*/ 2 w 21"/>
                  <a:gd name="T55" fmla="*/ 20 h 34"/>
                  <a:gd name="T56" fmla="*/ 0 w 21"/>
                  <a:gd name="T57" fmla="*/ 22 h 34"/>
                  <a:gd name="T58" fmla="*/ 0 w 21"/>
                  <a:gd name="T59" fmla="*/ 25 h 34"/>
                  <a:gd name="T60" fmla="*/ 0 w 21"/>
                  <a:gd name="T61" fmla="*/ 27 h 34"/>
                  <a:gd name="T62" fmla="*/ 0 w 21"/>
                  <a:gd name="T63" fmla="*/ 33 h 34"/>
                  <a:gd name="T64" fmla="*/ 7 w 21"/>
                  <a:gd name="T65" fmla="*/ 3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" h="34">
                    <a:moveTo>
                      <a:pt x="7" y="34"/>
                    </a:moveTo>
                    <a:lnTo>
                      <a:pt x="12" y="33"/>
                    </a:lnTo>
                    <a:lnTo>
                      <a:pt x="16" y="29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4" y="34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3" name="Freeform 1407"/>
              <p:cNvSpPr>
                <a:spLocks/>
              </p:cNvSpPr>
              <p:nvPr/>
            </p:nvSpPr>
            <p:spPr bwMode="auto">
              <a:xfrm>
                <a:off x="1496" y="102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1 h 4"/>
                  <a:gd name="T6" fmla="*/ 0 w 2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4" name="Freeform 1408"/>
              <p:cNvSpPr>
                <a:spLocks/>
              </p:cNvSpPr>
              <p:nvPr/>
            </p:nvSpPr>
            <p:spPr bwMode="auto">
              <a:xfrm>
                <a:off x="1496" y="10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0 h 2"/>
                  <a:gd name="T6" fmla="*/ 2 w 2"/>
                  <a:gd name="T7" fmla="*/ 1 h 2"/>
                  <a:gd name="T8" fmla="*/ 0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5" name="Freeform 1409"/>
              <p:cNvSpPr>
                <a:spLocks/>
              </p:cNvSpPr>
              <p:nvPr/>
            </p:nvSpPr>
            <p:spPr bwMode="auto">
              <a:xfrm>
                <a:off x="1484" y="101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6" name="Freeform 1410"/>
              <p:cNvSpPr>
                <a:spLocks/>
              </p:cNvSpPr>
              <p:nvPr/>
            </p:nvSpPr>
            <p:spPr bwMode="auto">
              <a:xfrm>
                <a:off x="1465" y="943"/>
                <a:ext cx="72" cy="112"/>
              </a:xfrm>
              <a:custGeom>
                <a:avLst/>
                <a:gdLst>
                  <a:gd name="T0" fmla="*/ 65 w 72"/>
                  <a:gd name="T1" fmla="*/ 3 h 112"/>
                  <a:gd name="T2" fmla="*/ 61 w 72"/>
                  <a:gd name="T3" fmla="*/ 5 h 112"/>
                  <a:gd name="T4" fmla="*/ 61 w 72"/>
                  <a:gd name="T5" fmla="*/ 9 h 112"/>
                  <a:gd name="T6" fmla="*/ 56 w 72"/>
                  <a:gd name="T7" fmla="*/ 16 h 112"/>
                  <a:gd name="T8" fmla="*/ 53 w 72"/>
                  <a:gd name="T9" fmla="*/ 18 h 112"/>
                  <a:gd name="T10" fmla="*/ 45 w 72"/>
                  <a:gd name="T11" fmla="*/ 27 h 112"/>
                  <a:gd name="T12" fmla="*/ 40 w 72"/>
                  <a:gd name="T13" fmla="*/ 40 h 112"/>
                  <a:gd name="T14" fmla="*/ 38 w 72"/>
                  <a:gd name="T15" fmla="*/ 47 h 112"/>
                  <a:gd name="T16" fmla="*/ 35 w 72"/>
                  <a:gd name="T17" fmla="*/ 54 h 112"/>
                  <a:gd name="T18" fmla="*/ 35 w 72"/>
                  <a:gd name="T19" fmla="*/ 50 h 112"/>
                  <a:gd name="T20" fmla="*/ 28 w 72"/>
                  <a:gd name="T21" fmla="*/ 66 h 112"/>
                  <a:gd name="T22" fmla="*/ 27 w 72"/>
                  <a:gd name="T23" fmla="*/ 67 h 112"/>
                  <a:gd name="T24" fmla="*/ 27 w 72"/>
                  <a:gd name="T25" fmla="*/ 70 h 112"/>
                  <a:gd name="T26" fmla="*/ 24 w 72"/>
                  <a:gd name="T27" fmla="*/ 75 h 112"/>
                  <a:gd name="T28" fmla="*/ 24 w 72"/>
                  <a:gd name="T29" fmla="*/ 72 h 112"/>
                  <a:gd name="T30" fmla="*/ 18 w 72"/>
                  <a:gd name="T31" fmla="*/ 78 h 112"/>
                  <a:gd name="T32" fmla="*/ 9 w 72"/>
                  <a:gd name="T33" fmla="*/ 91 h 112"/>
                  <a:gd name="T34" fmla="*/ 7 w 72"/>
                  <a:gd name="T35" fmla="*/ 91 h 112"/>
                  <a:gd name="T36" fmla="*/ 8 w 72"/>
                  <a:gd name="T37" fmla="*/ 96 h 112"/>
                  <a:gd name="T38" fmla="*/ 13 w 72"/>
                  <a:gd name="T39" fmla="*/ 87 h 112"/>
                  <a:gd name="T40" fmla="*/ 15 w 72"/>
                  <a:gd name="T41" fmla="*/ 86 h 112"/>
                  <a:gd name="T42" fmla="*/ 12 w 72"/>
                  <a:gd name="T43" fmla="*/ 95 h 112"/>
                  <a:gd name="T44" fmla="*/ 5 w 72"/>
                  <a:gd name="T45" fmla="*/ 100 h 112"/>
                  <a:gd name="T46" fmla="*/ 2 w 72"/>
                  <a:gd name="T47" fmla="*/ 105 h 112"/>
                  <a:gd name="T48" fmla="*/ 3 w 72"/>
                  <a:gd name="T49" fmla="*/ 106 h 112"/>
                  <a:gd name="T50" fmla="*/ 3 w 72"/>
                  <a:gd name="T51" fmla="*/ 106 h 112"/>
                  <a:gd name="T52" fmla="*/ 3 w 72"/>
                  <a:gd name="T53" fmla="*/ 108 h 112"/>
                  <a:gd name="T54" fmla="*/ 4 w 72"/>
                  <a:gd name="T55" fmla="*/ 111 h 112"/>
                  <a:gd name="T56" fmla="*/ 8 w 72"/>
                  <a:gd name="T57" fmla="*/ 107 h 112"/>
                  <a:gd name="T58" fmla="*/ 8 w 72"/>
                  <a:gd name="T59" fmla="*/ 109 h 112"/>
                  <a:gd name="T60" fmla="*/ 12 w 72"/>
                  <a:gd name="T61" fmla="*/ 106 h 112"/>
                  <a:gd name="T62" fmla="*/ 9 w 72"/>
                  <a:gd name="T63" fmla="*/ 105 h 112"/>
                  <a:gd name="T64" fmla="*/ 13 w 72"/>
                  <a:gd name="T65" fmla="*/ 103 h 112"/>
                  <a:gd name="T66" fmla="*/ 13 w 72"/>
                  <a:gd name="T67" fmla="*/ 101 h 112"/>
                  <a:gd name="T68" fmla="*/ 9 w 72"/>
                  <a:gd name="T69" fmla="*/ 102 h 112"/>
                  <a:gd name="T70" fmla="*/ 7 w 72"/>
                  <a:gd name="T71" fmla="*/ 103 h 112"/>
                  <a:gd name="T72" fmla="*/ 15 w 72"/>
                  <a:gd name="T73" fmla="*/ 97 h 112"/>
                  <a:gd name="T74" fmla="*/ 18 w 72"/>
                  <a:gd name="T75" fmla="*/ 97 h 112"/>
                  <a:gd name="T76" fmla="*/ 22 w 72"/>
                  <a:gd name="T77" fmla="*/ 91 h 112"/>
                  <a:gd name="T78" fmla="*/ 27 w 72"/>
                  <a:gd name="T79" fmla="*/ 85 h 112"/>
                  <a:gd name="T80" fmla="*/ 31 w 72"/>
                  <a:gd name="T81" fmla="*/ 82 h 112"/>
                  <a:gd name="T82" fmla="*/ 29 w 72"/>
                  <a:gd name="T83" fmla="*/ 81 h 112"/>
                  <a:gd name="T84" fmla="*/ 28 w 72"/>
                  <a:gd name="T85" fmla="*/ 80 h 112"/>
                  <a:gd name="T86" fmla="*/ 31 w 72"/>
                  <a:gd name="T87" fmla="*/ 72 h 112"/>
                  <a:gd name="T88" fmla="*/ 34 w 72"/>
                  <a:gd name="T89" fmla="*/ 71 h 112"/>
                  <a:gd name="T90" fmla="*/ 40 w 72"/>
                  <a:gd name="T91" fmla="*/ 64 h 112"/>
                  <a:gd name="T92" fmla="*/ 43 w 72"/>
                  <a:gd name="T93" fmla="*/ 61 h 112"/>
                  <a:gd name="T94" fmla="*/ 46 w 72"/>
                  <a:gd name="T95" fmla="*/ 57 h 112"/>
                  <a:gd name="T96" fmla="*/ 50 w 72"/>
                  <a:gd name="T97" fmla="*/ 47 h 112"/>
                  <a:gd name="T98" fmla="*/ 54 w 72"/>
                  <a:gd name="T99" fmla="*/ 44 h 112"/>
                  <a:gd name="T100" fmla="*/ 55 w 72"/>
                  <a:gd name="T101" fmla="*/ 39 h 112"/>
                  <a:gd name="T102" fmla="*/ 58 w 72"/>
                  <a:gd name="T103" fmla="*/ 31 h 112"/>
                  <a:gd name="T104" fmla="*/ 64 w 72"/>
                  <a:gd name="T105" fmla="*/ 22 h 112"/>
                  <a:gd name="T106" fmla="*/ 72 w 72"/>
                  <a:gd name="T107" fmla="*/ 9 h 112"/>
                  <a:gd name="T108" fmla="*/ 68 w 72"/>
                  <a:gd name="T109" fmla="*/ 0 h 1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" h="112">
                    <a:moveTo>
                      <a:pt x="65" y="0"/>
                    </a:moveTo>
                    <a:lnTo>
                      <a:pt x="66" y="1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1" y="9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4" y="19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0" y="19"/>
                    </a:lnTo>
                    <a:lnTo>
                      <a:pt x="49" y="24"/>
                    </a:lnTo>
                    <a:lnTo>
                      <a:pt x="45" y="27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0" y="40"/>
                    </a:lnTo>
                    <a:lnTo>
                      <a:pt x="39" y="42"/>
                    </a:lnTo>
                    <a:lnTo>
                      <a:pt x="39" y="45"/>
                    </a:lnTo>
                    <a:lnTo>
                      <a:pt x="38" y="47"/>
                    </a:lnTo>
                    <a:lnTo>
                      <a:pt x="36" y="50"/>
                    </a:lnTo>
                    <a:lnTo>
                      <a:pt x="36" y="54"/>
                    </a:lnTo>
                    <a:lnTo>
                      <a:pt x="35" y="54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27" y="65"/>
                    </a:lnTo>
                    <a:lnTo>
                      <a:pt x="27" y="66"/>
                    </a:lnTo>
                    <a:lnTo>
                      <a:pt x="28" y="66"/>
                    </a:lnTo>
                    <a:lnTo>
                      <a:pt x="28" y="67"/>
                    </a:lnTo>
                    <a:lnTo>
                      <a:pt x="28" y="68"/>
                    </a:lnTo>
                    <a:lnTo>
                      <a:pt x="27" y="67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4" y="72"/>
                    </a:lnTo>
                    <a:lnTo>
                      <a:pt x="24" y="75"/>
                    </a:lnTo>
                    <a:lnTo>
                      <a:pt x="23" y="75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19" y="75"/>
                    </a:lnTo>
                    <a:lnTo>
                      <a:pt x="18" y="78"/>
                    </a:lnTo>
                    <a:lnTo>
                      <a:pt x="15" y="81"/>
                    </a:lnTo>
                    <a:lnTo>
                      <a:pt x="10" y="88"/>
                    </a:lnTo>
                    <a:lnTo>
                      <a:pt x="9" y="91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5" y="96"/>
                    </a:lnTo>
                    <a:lnTo>
                      <a:pt x="8" y="96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3" y="87"/>
                    </a:lnTo>
                    <a:lnTo>
                      <a:pt x="14" y="85"/>
                    </a:lnTo>
                    <a:lnTo>
                      <a:pt x="15" y="85"/>
                    </a:lnTo>
                    <a:lnTo>
                      <a:pt x="15" y="86"/>
                    </a:lnTo>
                    <a:lnTo>
                      <a:pt x="14" y="88"/>
                    </a:lnTo>
                    <a:lnTo>
                      <a:pt x="13" y="90"/>
                    </a:lnTo>
                    <a:lnTo>
                      <a:pt x="12" y="95"/>
                    </a:lnTo>
                    <a:lnTo>
                      <a:pt x="9" y="97"/>
                    </a:lnTo>
                    <a:lnTo>
                      <a:pt x="7" y="98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3" y="103"/>
                    </a:lnTo>
                    <a:lnTo>
                      <a:pt x="2" y="105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5" y="103"/>
                    </a:lnTo>
                    <a:lnTo>
                      <a:pt x="4" y="105"/>
                    </a:lnTo>
                    <a:lnTo>
                      <a:pt x="3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3" y="108"/>
                    </a:lnTo>
                    <a:lnTo>
                      <a:pt x="2" y="111"/>
                    </a:lnTo>
                    <a:lnTo>
                      <a:pt x="2" y="112"/>
                    </a:lnTo>
                    <a:lnTo>
                      <a:pt x="4" y="111"/>
                    </a:lnTo>
                    <a:lnTo>
                      <a:pt x="3" y="109"/>
                    </a:lnTo>
                    <a:lnTo>
                      <a:pt x="7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8" y="109"/>
                    </a:lnTo>
                    <a:lnTo>
                      <a:pt x="9" y="109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9" y="108"/>
                    </a:lnTo>
                    <a:lnTo>
                      <a:pt x="9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3" y="103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3" y="100"/>
                    </a:lnTo>
                    <a:lnTo>
                      <a:pt x="12" y="101"/>
                    </a:lnTo>
                    <a:lnTo>
                      <a:pt x="9" y="102"/>
                    </a:lnTo>
                    <a:lnTo>
                      <a:pt x="7" y="105"/>
                    </a:lnTo>
                    <a:lnTo>
                      <a:pt x="5" y="106"/>
                    </a:lnTo>
                    <a:lnTo>
                      <a:pt x="7" y="103"/>
                    </a:lnTo>
                    <a:lnTo>
                      <a:pt x="8" y="101"/>
                    </a:lnTo>
                    <a:lnTo>
                      <a:pt x="13" y="97"/>
                    </a:lnTo>
                    <a:lnTo>
                      <a:pt x="15" y="97"/>
                    </a:lnTo>
                    <a:lnTo>
                      <a:pt x="17" y="97"/>
                    </a:lnTo>
                    <a:lnTo>
                      <a:pt x="17" y="98"/>
                    </a:lnTo>
                    <a:lnTo>
                      <a:pt x="18" y="97"/>
                    </a:lnTo>
                    <a:lnTo>
                      <a:pt x="19" y="96"/>
                    </a:lnTo>
                    <a:lnTo>
                      <a:pt x="20" y="93"/>
                    </a:lnTo>
                    <a:lnTo>
                      <a:pt x="22" y="91"/>
                    </a:lnTo>
                    <a:lnTo>
                      <a:pt x="25" y="87"/>
                    </a:lnTo>
                    <a:lnTo>
                      <a:pt x="24" y="86"/>
                    </a:lnTo>
                    <a:lnTo>
                      <a:pt x="27" y="85"/>
                    </a:lnTo>
                    <a:lnTo>
                      <a:pt x="28" y="86"/>
                    </a:lnTo>
                    <a:lnTo>
                      <a:pt x="29" y="86"/>
                    </a:lnTo>
                    <a:lnTo>
                      <a:pt x="31" y="82"/>
                    </a:lnTo>
                    <a:lnTo>
                      <a:pt x="31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8" y="80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1" y="72"/>
                    </a:lnTo>
                    <a:lnTo>
                      <a:pt x="33" y="70"/>
                    </a:lnTo>
                    <a:lnTo>
                      <a:pt x="34" y="68"/>
                    </a:lnTo>
                    <a:lnTo>
                      <a:pt x="34" y="71"/>
                    </a:lnTo>
                    <a:lnTo>
                      <a:pt x="36" y="68"/>
                    </a:lnTo>
                    <a:lnTo>
                      <a:pt x="38" y="66"/>
                    </a:lnTo>
                    <a:lnTo>
                      <a:pt x="40" y="64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4" y="61"/>
                    </a:lnTo>
                    <a:lnTo>
                      <a:pt x="45" y="59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2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0" y="47"/>
                    </a:lnTo>
                    <a:lnTo>
                      <a:pt x="54" y="44"/>
                    </a:lnTo>
                    <a:lnTo>
                      <a:pt x="53" y="42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6"/>
                    </a:lnTo>
                    <a:lnTo>
                      <a:pt x="55" y="34"/>
                    </a:lnTo>
                    <a:lnTo>
                      <a:pt x="58" y="31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0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7" name="Freeform 1411"/>
              <p:cNvSpPr>
                <a:spLocks/>
              </p:cNvSpPr>
              <p:nvPr/>
            </p:nvSpPr>
            <p:spPr bwMode="auto">
              <a:xfrm>
                <a:off x="1464" y="10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8" name="Freeform 1412"/>
              <p:cNvSpPr>
                <a:spLocks/>
              </p:cNvSpPr>
              <p:nvPr/>
            </p:nvSpPr>
            <p:spPr bwMode="auto">
              <a:xfrm>
                <a:off x="1569" y="92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1 h 6"/>
                  <a:gd name="T4" fmla="*/ 5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2 w 5"/>
                  <a:gd name="T11" fmla="*/ 4 h 6"/>
                  <a:gd name="T12" fmla="*/ 5 w 5"/>
                  <a:gd name="T13" fmla="*/ 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89" name="Freeform 1413"/>
              <p:cNvSpPr>
                <a:spLocks/>
              </p:cNvSpPr>
              <p:nvPr/>
            </p:nvSpPr>
            <p:spPr bwMode="auto">
              <a:xfrm>
                <a:off x="1500" y="101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90" name="Freeform 1414"/>
              <p:cNvSpPr>
                <a:spLocks/>
              </p:cNvSpPr>
              <p:nvPr/>
            </p:nvSpPr>
            <p:spPr bwMode="auto">
              <a:xfrm>
                <a:off x="1570" y="906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91" name="Freeform 1415"/>
              <p:cNvSpPr>
                <a:spLocks/>
              </p:cNvSpPr>
              <p:nvPr/>
            </p:nvSpPr>
            <p:spPr bwMode="auto">
              <a:xfrm>
                <a:off x="1571" y="89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3 w 4"/>
                  <a:gd name="T9" fmla="*/ 3 h 3"/>
                  <a:gd name="T10" fmla="*/ 4 w 4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92" name="Freeform 1416"/>
              <p:cNvSpPr>
                <a:spLocks/>
              </p:cNvSpPr>
              <p:nvPr/>
            </p:nvSpPr>
            <p:spPr bwMode="auto">
              <a:xfrm>
                <a:off x="1562" y="901"/>
                <a:ext cx="8" cy="10"/>
              </a:xfrm>
              <a:custGeom>
                <a:avLst/>
                <a:gdLst>
                  <a:gd name="T0" fmla="*/ 2 w 8"/>
                  <a:gd name="T1" fmla="*/ 10 h 10"/>
                  <a:gd name="T2" fmla="*/ 4 w 8"/>
                  <a:gd name="T3" fmla="*/ 9 h 10"/>
                  <a:gd name="T4" fmla="*/ 4 w 8"/>
                  <a:gd name="T5" fmla="*/ 6 h 10"/>
                  <a:gd name="T6" fmla="*/ 5 w 8"/>
                  <a:gd name="T7" fmla="*/ 5 h 10"/>
                  <a:gd name="T8" fmla="*/ 7 w 8"/>
                  <a:gd name="T9" fmla="*/ 5 h 10"/>
                  <a:gd name="T10" fmla="*/ 8 w 8"/>
                  <a:gd name="T11" fmla="*/ 2 h 10"/>
                  <a:gd name="T12" fmla="*/ 8 w 8"/>
                  <a:gd name="T13" fmla="*/ 1 h 10"/>
                  <a:gd name="T14" fmla="*/ 5 w 8"/>
                  <a:gd name="T15" fmla="*/ 0 h 10"/>
                  <a:gd name="T16" fmla="*/ 5 w 8"/>
                  <a:gd name="T17" fmla="*/ 1 h 10"/>
                  <a:gd name="T18" fmla="*/ 7 w 8"/>
                  <a:gd name="T19" fmla="*/ 2 h 10"/>
                  <a:gd name="T20" fmla="*/ 5 w 8"/>
                  <a:gd name="T21" fmla="*/ 4 h 10"/>
                  <a:gd name="T22" fmla="*/ 4 w 8"/>
                  <a:gd name="T23" fmla="*/ 6 h 10"/>
                  <a:gd name="T24" fmla="*/ 2 w 8"/>
                  <a:gd name="T25" fmla="*/ 6 h 10"/>
                  <a:gd name="T26" fmla="*/ 0 w 8"/>
                  <a:gd name="T27" fmla="*/ 9 h 10"/>
                  <a:gd name="T28" fmla="*/ 2 w 8"/>
                  <a:gd name="T29" fmla="*/ 9 h 10"/>
                  <a:gd name="T30" fmla="*/ 2 w 8"/>
                  <a:gd name="T31" fmla="*/ 1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93" name="Freeform 1417"/>
              <p:cNvSpPr>
                <a:spLocks/>
              </p:cNvSpPr>
              <p:nvPr/>
            </p:nvSpPr>
            <p:spPr bwMode="auto">
              <a:xfrm>
                <a:off x="1570" y="89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94" name="Freeform 1418"/>
              <p:cNvSpPr>
                <a:spLocks/>
              </p:cNvSpPr>
              <p:nvPr/>
            </p:nvSpPr>
            <p:spPr bwMode="auto">
              <a:xfrm>
                <a:off x="1559" y="907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95" name="Rectangle 1419"/>
              <p:cNvSpPr>
                <a:spLocks noChangeArrowheads="1"/>
              </p:cNvSpPr>
              <p:nvPr/>
            </p:nvSpPr>
            <p:spPr bwMode="auto">
              <a:xfrm>
                <a:off x="1559" y="90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596" name="Freeform 1420"/>
              <p:cNvSpPr>
                <a:spLocks/>
              </p:cNvSpPr>
              <p:nvPr/>
            </p:nvSpPr>
            <p:spPr bwMode="auto">
              <a:xfrm>
                <a:off x="1537" y="870"/>
                <a:ext cx="69" cy="68"/>
              </a:xfrm>
              <a:custGeom>
                <a:avLst/>
                <a:gdLst>
                  <a:gd name="T0" fmla="*/ 15 w 69"/>
                  <a:gd name="T1" fmla="*/ 64 h 68"/>
                  <a:gd name="T2" fmla="*/ 25 w 69"/>
                  <a:gd name="T3" fmla="*/ 56 h 68"/>
                  <a:gd name="T4" fmla="*/ 33 w 69"/>
                  <a:gd name="T5" fmla="*/ 48 h 68"/>
                  <a:gd name="T6" fmla="*/ 35 w 69"/>
                  <a:gd name="T7" fmla="*/ 43 h 68"/>
                  <a:gd name="T8" fmla="*/ 39 w 69"/>
                  <a:gd name="T9" fmla="*/ 38 h 68"/>
                  <a:gd name="T10" fmla="*/ 43 w 69"/>
                  <a:gd name="T11" fmla="*/ 37 h 68"/>
                  <a:gd name="T12" fmla="*/ 48 w 69"/>
                  <a:gd name="T13" fmla="*/ 32 h 68"/>
                  <a:gd name="T14" fmla="*/ 51 w 69"/>
                  <a:gd name="T15" fmla="*/ 27 h 68"/>
                  <a:gd name="T16" fmla="*/ 54 w 69"/>
                  <a:gd name="T17" fmla="*/ 25 h 68"/>
                  <a:gd name="T18" fmla="*/ 58 w 69"/>
                  <a:gd name="T19" fmla="*/ 22 h 68"/>
                  <a:gd name="T20" fmla="*/ 63 w 69"/>
                  <a:gd name="T21" fmla="*/ 15 h 68"/>
                  <a:gd name="T22" fmla="*/ 64 w 69"/>
                  <a:gd name="T23" fmla="*/ 15 h 68"/>
                  <a:gd name="T24" fmla="*/ 65 w 69"/>
                  <a:gd name="T25" fmla="*/ 13 h 68"/>
                  <a:gd name="T26" fmla="*/ 69 w 69"/>
                  <a:gd name="T27" fmla="*/ 9 h 68"/>
                  <a:gd name="T28" fmla="*/ 66 w 69"/>
                  <a:gd name="T29" fmla="*/ 9 h 68"/>
                  <a:gd name="T30" fmla="*/ 64 w 69"/>
                  <a:gd name="T31" fmla="*/ 1 h 68"/>
                  <a:gd name="T32" fmla="*/ 63 w 69"/>
                  <a:gd name="T33" fmla="*/ 5 h 68"/>
                  <a:gd name="T34" fmla="*/ 61 w 69"/>
                  <a:gd name="T35" fmla="*/ 4 h 68"/>
                  <a:gd name="T36" fmla="*/ 60 w 69"/>
                  <a:gd name="T37" fmla="*/ 1 h 68"/>
                  <a:gd name="T38" fmla="*/ 61 w 69"/>
                  <a:gd name="T39" fmla="*/ 0 h 68"/>
                  <a:gd name="T40" fmla="*/ 63 w 69"/>
                  <a:gd name="T41" fmla="*/ 2 h 68"/>
                  <a:gd name="T42" fmla="*/ 63 w 69"/>
                  <a:gd name="T43" fmla="*/ 0 h 68"/>
                  <a:gd name="T44" fmla="*/ 60 w 69"/>
                  <a:gd name="T45" fmla="*/ 6 h 68"/>
                  <a:gd name="T46" fmla="*/ 55 w 69"/>
                  <a:gd name="T47" fmla="*/ 7 h 68"/>
                  <a:gd name="T48" fmla="*/ 48 w 69"/>
                  <a:gd name="T49" fmla="*/ 16 h 68"/>
                  <a:gd name="T50" fmla="*/ 42 w 69"/>
                  <a:gd name="T51" fmla="*/ 20 h 68"/>
                  <a:gd name="T52" fmla="*/ 39 w 69"/>
                  <a:gd name="T53" fmla="*/ 25 h 68"/>
                  <a:gd name="T54" fmla="*/ 32 w 69"/>
                  <a:gd name="T55" fmla="*/ 26 h 68"/>
                  <a:gd name="T56" fmla="*/ 29 w 69"/>
                  <a:gd name="T57" fmla="*/ 30 h 68"/>
                  <a:gd name="T58" fmla="*/ 27 w 69"/>
                  <a:gd name="T59" fmla="*/ 30 h 68"/>
                  <a:gd name="T60" fmla="*/ 22 w 69"/>
                  <a:gd name="T61" fmla="*/ 33 h 68"/>
                  <a:gd name="T62" fmla="*/ 19 w 69"/>
                  <a:gd name="T63" fmla="*/ 38 h 68"/>
                  <a:gd name="T64" fmla="*/ 15 w 69"/>
                  <a:gd name="T65" fmla="*/ 45 h 68"/>
                  <a:gd name="T66" fmla="*/ 10 w 69"/>
                  <a:gd name="T67" fmla="*/ 50 h 68"/>
                  <a:gd name="T68" fmla="*/ 4 w 69"/>
                  <a:gd name="T69" fmla="*/ 58 h 68"/>
                  <a:gd name="T70" fmla="*/ 4 w 69"/>
                  <a:gd name="T71" fmla="*/ 68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68">
                    <a:moveTo>
                      <a:pt x="8" y="68"/>
                    </a:moveTo>
                    <a:lnTo>
                      <a:pt x="15" y="64"/>
                    </a:lnTo>
                    <a:lnTo>
                      <a:pt x="24" y="59"/>
                    </a:lnTo>
                    <a:lnTo>
                      <a:pt x="25" y="56"/>
                    </a:lnTo>
                    <a:lnTo>
                      <a:pt x="29" y="53"/>
                    </a:lnTo>
                    <a:lnTo>
                      <a:pt x="33" y="48"/>
                    </a:lnTo>
                    <a:lnTo>
                      <a:pt x="34" y="43"/>
                    </a:lnTo>
                    <a:lnTo>
                      <a:pt x="35" y="43"/>
                    </a:lnTo>
                    <a:lnTo>
                      <a:pt x="38" y="41"/>
                    </a:lnTo>
                    <a:lnTo>
                      <a:pt x="39" y="38"/>
                    </a:lnTo>
                    <a:lnTo>
                      <a:pt x="40" y="37"/>
                    </a:lnTo>
                    <a:lnTo>
                      <a:pt x="43" y="37"/>
                    </a:lnTo>
                    <a:lnTo>
                      <a:pt x="45" y="35"/>
                    </a:lnTo>
                    <a:lnTo>
                      <a:pt x="48" y="32"/>
                    </a:lnTo>
                    <a:lnTo>
                      <a:pt x="50" y="31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4" y="25"/>
                    </a:lnTo>
                    <a:lnTo>
                      <a:pt x="55" y="23"/>
                    </a:lnTo>
                    <a:lnTo>
                      <a:pt x="58" y="22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6" y="11"/>
                    </a:lnTo>
                    <a:lnTo>
                      <a:pt x="69" y="9"/>
                    </a:lnTo>
                    <a:lnTo>
                      <a:pt x="68" y="9"/>
                    </a:lnTo>
                    <a:lnTo>
                      <a:pt x="66" y="9"/>
                    </a:lnTo>
                    <a:lnTo>
                      <a:pt x="65" y="4"/>
                    </a:lnTo>
                    <a:lnTo>
                      <a:pt x="64" y="1"/>
                    </a:lnTo>
                    <a:lnTo>
                      <a:pt x="64" y="4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1" y="4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60" y="6"/>
                    </a:lnTo>
                    <a:lnTo>
                      <a:pt x="58" y="7"/>
                    </a:lnTo>
                    <a:lnTo>
                      <a:pt x="55" y="7"/>
                    </a:lnTo>
                    <a:lnTo>
                      <a:pt x="50" y="12"/>
                    </a:lnTo>
                    <a:lnTo>
                      <a:pt x="48" y="16"/>
                    </a:lnTo>
                    <a:lnTo>
                      <a:pt x="44" y="18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5" y="26"/>
                    </a:lnTo>
                    <a:lnTo>
                      <a:pt x="32" y="26"/>
                    </a:lnTo>
                    <a:lnTo>
                      <a:pt x="30" y="27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7" y="30"/>
                    </a:lnTo>
                    <a:lnTo>
                      <a:pt x="24" y="31"/>
                    </a:lnTo>
                    <a:lnTo>
                      <a:pt x="22" y="33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7" y="41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0" y="50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97" name="Freeform 1421"/>
              <p:cNvSpPr>
                <a:spLocks/>
              </p:cNvSpPr>
              <p:nvPr/>
            </p:nvSpPr>
            <p:spPr bwMode="auto">
              <a:xfrm>
                <a:off x="1644" y="574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3 h 11"/>
                  <a:gd name="T4" fmla="*/ 3 w 3"/>
                  <a:gd name="T5" fmla="*/ 1 h 11"/>
                  <a:gd name="T6" fmla="*/ 0 w 3"/>
                  <a:gd name="T7" fmla="*/ 11 h 11"/>
                  <a:gd name="T8" fmla="*/ 2 w 3"/>
                  <a:gd name="T9" fmla="*/ 8 h 11"/>
                  <a:gd name="T10" fmla="*/ 0 w 3"/>
                  <a:gd name="T11" fmla="*/ 8 h 11"/>
                  <a:gd name="T12" fmla="*/ 3 w 3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98" name="Freeform 1422"/>
              <p:cNvSpPr>
                <a:spLocks/>
              </p:cNvSpPr>
              <p:nvPr/>
            </p:nvSpPr>
            <p:spPr bwMode="auto">
              <a:xfrm>
                <a:off x="1644" y="590"/>
                <a:ext cx="2" cy="8"/>
              </a:xfrm>
              <a:custGeom>
                <a:avLst/>
                <a:gdLst>
                  <a:gd name="T0" fmla="*/ 2 w 2"/>
                  <a:gd name="T1" fmla="*/ 0 h 8"/>
                  <a:gd name="T2" fmla="*/ 2 w 2"/>
                  <a:gd name="T3" fmla="*/ 3 h 8"/>
                  <a:gd name="T4" fmla="*/ 0 w 2"/>
                  <a:gd name="T5" fmla="*/ 6 h 8"/>
                  <a:gd name="T6" fmla="*/ 0 w 2"/>
                  <a:gd name="T7" fmla="*/ 8 h 8"/>
                  <a:gd name="T8" fmla="*/ 0 w 2"/>
                  <a:gd name="T9" fmla="*/ 6 h 8"/>
                  <a:gd name="T10" fmla="*/ 2 w 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599" name="Freeform 1423"/>
              <p:cNvSpPr>
                <a:spLocks/>
              </p:cNvSpPr>
              <p:nvPr/>
            </p:nvSpPr>
            <p:spPr bwMode="auto">
              <a:xfrm>
                <a:off x="1659" y="583"/>
                <a:ext cx="2" cy="5"/>
              </a:xfrm>
              <a:custGeom>
                <a:avLst/>
                <a:gdLst>
                  <a:gd name="T0" fmla="*/ 2 w 2"/>
                  <a:gd name="T1" fmla="*/ 1 h 5"/>
                  <a:gd name="T2" fmla="*/ 0 w 2"/>
                  <a:gd name="T3" fmla="*/ 5 h 5"/>
                  <a:gd name="T4" fmla="*/ 0 w 2"/>
                  <a:gd name="T5" fmla="*/ 2 h 5"/>
                  <a:gd name="T6" fmla="*/ 2 w 2"/>
                  <a:gd name="T7" fmla="*/ 0 h 5"/>
                  <a:gd name="T8" fmla="*/ 2 w 2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1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600" name="Freeform 1424"/>
              <p:cNvSpPr>
                <a:spLocks/>
              </p:cNvSpPr>
              <p:nvPr/>
            </p:nvSpPr>
            <p:spPr bwMode="auto">
              <a:xfrm>
                <a:off x="1598" y="485"/>
                <a:ext cx="106" cy="303"/>
              </a:xfrm>
              <a:custGeom>
                <a:avLst/>
                <a:gdLst>
                  <a:gd name="T0" fmla="*/ 8 w 106"/>
                  <a:gd name="T1" fmla="*/ 294 h 303"/>
                  <a:gd name="T2" fmla="*/ 12 w 106"/>
                  <a:gd name="T3" fmla="*/ 285 h 303"/>
                  <a:gd name="T4" fmla="*/ 15 w 106"/>
                  <a:gd name="T5" fmla="*/ 278 h 303"/>
                  <a:gd name="T6" fmla="*/ 22 w 106"/>
                  <a:gd name="T7" fmla="*/ 258 h 303"/>
                  <a:gd name="T8" fmla="*/ 30 w 106"/>
                  <a:gd name="T9" fmla="*/ 247 h 303"/>
                  <a:gd name="T10" fmla="*/ 41 w 106"/>
                  <a:gd name="T11" fmla="*/ 215 h 303"/>
                  <a:gd name="T12" fmla="*/ 43 w 106"/>
                  <a:gd name="T13" fmla="*/ 184 h 303"/>
                  <a:gd name="T14" fmla="*/ 43 w 106"/>
                  <a:gd name="T15" fmla="*/ 155 h 303"/>
                  <a:gd name="T16" fmla="*/ 44 w 106"/>
                  <a:gd name="T17" fmla="*/ 165 h 303"/>
                  <a:gd name="T18" fmla="*/ 53 w 106"/>
                  <a:gd name="T19" fmla="*/ 118 h 303"/>
                  <a:gd name="T20" fmla="*/ 54 w 106"/>
                  <a:gd name="T21" fmla="*/ 114 h 303"/>
                  <a:gd name="T22" fmla="*/ 54 w 106"/>
                  <a:gd name="T23" fmla="*/ 113 h 303"/>
                  <a:gd name="T24" fmla="*/ 58 w 106"/>
                  <a:gd name="T25" fmla="*/ 98 h 303"/>
                  <a:gd name="T26" fmla="*/ 66 w 106"/>
                  <a:gd name="T27" fmla="*/ 83 h 303"/>
                  <a:gd name="T28" fmla="*/ 81 w 106"/>
                  <a:gd name="T29" fmla="*/ 57 h 303"/>
                  <a:gd name="T30" fmla="*/ 85 w 106"/>
                  <a:gd name="T31" fmla="*/ 52 h 303"/>
                  <a:gd name="T32" fmla="*/ 89 w 106"/>
                  <a:gd name="T33" fmla="*/ 41 h 303"/>
                  <a:gd name="T34" fmla="*/ 74 w 106"/>
                  <a:gd name="T35" fmla="*/ 67 h 303"/>
                  <a:gd name="T36" fmla="*/ 76 w 106"/>
                  <a:gd name="T37" fmla="*/ 61 h 303"/>
                  <a:gd name="T38" fmla="*/ 91 w 106"/>
                  <a:gd name="T39" fmla="*/ 34 h 303"/>
                  <a:gd name="T40" fmla="*/ 101 w 106"/>
                  <a:gd name="T41" fmla="*/ 17 h 303"/>
                  <a:gd name="T42" fmla="*/ 101 w 106"/>
                  <a:gd name="T43" fmla="*/ 13 h 303"/>
                  <a:gd name="T44" fmla="*/ 100 w 106"/>
                  <a:gd name="T45" fmla="*/ 13 h 303"/>
                  <a:gd name="T46" fmla="*/ 106 w 106"/>
                  <a:gd name="T47" fmla="*/ 0 h 303"/>
                  <a:gd name="T48" fmla="*/ 96 w 106"/>
                  <a:gd name="T49" fmla="*/ 16 h 303"/>
                  <a:gd name="T50" fmla="*/ 96 w 106"/>
                  <a:gd name="T51" fmla="*/ 10 h 303"/>
                  <a:gd name="T52" fmla="*/ 89 w 106"/>
                  <a:gd name="T53" fmla="*/ 21 h 303"/>
                  <a:gd name="T54" fmla="*/ 89 w 106"/>
                  <a:gd name="T55" fmla="*/ 24 h 303"/>
                  <a:gd name="T56" fmla="*/ 84 w 106"/>
                  <a:gd name="T57" fmla="*/ 31 h 303"/>
                  <a:gd name="T58" fmla="*/ 86 w 106"/>
                  <a:gd name="T59" fmla="*/ 33 h 303"/>
                  <a:gd name="T60" fmla="*/ 97 w 106"/>
                  <a:gd name="T61" fmla="*/ 17 h 303"/>
                  <a:gd name="T62" fmla="*/ 82 w 106"/>
                  <a:gd name="T63" fmla="*/ 41 h 303"/>
                  <a:gd name="T64" fmla="*/ 76 w 106"/>
                  <a:gd name="T65" fmla="*/ 44 h 303"/>
                  <a:gd name="T66" fmla="*/ 60 w 106"/>
                  <a:gd name="T67" fmla="*/ 72 h 303"/>
                  <a:gd name="T68" fmla="*/ 55 w 106"/>
                  <a:gd name="T69" fmla="*/ 78 h 303"/>
                  <a:gd name="T70" fmla="*/ 49 w 106"/>
                  <a:gd name="T71" fmla="*/ 89 h 303"/>
                  <a:gd name="T72" fmla="*/ 54 w 106"/>
                  <a:gd name="T73" fmla="*/ 82 h 303"/>
                  <a:gd name="T74" fmla="*/ 53 w 106"/>
                  <a:gd name="T75" fmla="*/ 90 h 303"/>
                  <a:gd name="T76" fmla="*/ 46 w 106"/>
                  <a:gd name="T77" fmla="*/ 115 h 303"/>
                  <a:gd name="T78" fmla="*/ 41 w 106"/>
                  <a:gd name="T79" fmla="*/ 123 h 303"/>
                  <a:gd name="T80" fmla="*/ 36 w 106"/>
                  <a:gd name="T81" fmla="*/ 150 h 303"/>
                  <a:gd name="T82" fmla="*/ 33 w 106"/>
                  <a:gd name="T83" fmla="*/ 154 h 303"/>
                  <a:gd name="T84" fmla="*/ 31 w 106"/>
                  <a:gd name="T85" fmla="*/ 185 h 303"/>
                  <a:gd name="T86" fmla="*/ 29 w 106"/>
                  <a:gd name="T87" fmla="*/ 198 h 303"/>
                  <a:gd name="T88" fmla="*/ 29 w 106"/>
                  <a:gd name="T89" fmla="*/ 218 h 303"/>
                  <a:gd name="T90" fmla="*/ 14 w 106"/>
                  <a:gd name="T91" fmla="*/ 256 h 303"/>
                  <a:gd name="T92" fmla="*/ 0 w 106"/>
                  <a:gd name="T93" fmla="*/ 289 h 303"/>
                  <a:gd name="T94" fmla="*/ 5 w 106"/>
                  <a:gd name="T95" fmla="*/ 303 h 3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6" h="303">
                    <a:moveTo>
                      <a:pt x="9" y="298"/>
                    </a:moveTo>
                    <a:lnTo>
                      <a:pt x="8" y="299"/>
                    </a:lnTo>
                    <a:lnTo>
                      <a:pt x="8" y="298"/>
                    </a:lnTo>
                    <a:lnTo>
                      <a:pt x="8" y="294"/>
                    </a:lnTo>
                    <a:lnTo>
                      <a:pt x="10" y="288"/>
                    </a:lnTo>
                    <a:lnTo>
                      <a:pt x="12" y="285"/>
                    </a:lnTo>
                    <a:lnTo>
                      <a:pt x="13" y="285"/>
                    </a:lnTo>
                    <a:lnTo>
                      <a:pt x="12" y="285"/>
                    </a:lnTo>
                    <a:lnTo>
                      <a:pt x="14" y="284"/>
                    </a:lnTo>
                    <a:lnTo>
                      <a:pt x="17" y="278"/>
                    </a:lnTo>
                    <a:lnTo>
                      <a:pt x="15" y="279"/>
                    </a:lnTo>
                    <a:lnTo>
                      <a:pt x="15" y="278"/>
                    </a:lnTo>
                    <a:lnTo>
                      <a:pt x="15" y="277"/>
                    </a:lnTo>
                    <a:lnTo>
                      <a:pt x="18" y="269"/>
                    </a:lnTo>
                    <a:lnTo>
                      <a:pt x="22" y="263"/>
                    </a:lnTo>
                    <a:lnTo>
                      <a:pt x="22" y="258"/>
                    </a:lnTo>
                    <a:lnTo>
                      <a:pt x="27" y="249"/>
                    </a:lnTo>
                    <a:lnTo>
                      <a:pt x="27" y="252"/>
                    </a:lnTo>
                    <a:lnTo>
                      <a:pt x="28" y="252"/>
                    </a:lnTo>
                    <a:lnTo>
                      <a:pt x="30" y="247"/>
                    </a:lnTo>
                    <a:lnTo>
                      <a:pt x="34" y="236"/>
                    </a:lnTo>
                    <a:lnTo>
                      <a:pt x="36" y="231"/>
                    </a:lnTo>
                    <a:lnTo>
                      <a:pt x="39" y="223"/>
                    </a:lnTo>
                    <a:lnTo>
                      <a:pt x="41" y="215"/>
                    </a:lnTo>
                    <a:lnTo>
                      <a:pt x="41" y="207"/>
                    </a:lnTo>
                    <a:lnTo>
                      <a:pt x="41" y="200"/>
                    </a:lnTo>
                    <a:lnTo>
                      <a:pt x="43" y="191"/>
                    </a:lnTo>
                    <a:lnTo>
                      <a:pt x="43" y="184"/>
                    </a:lnTo>
                    <a:lnTo>
                      <a:pt x="43" y="177"/>
                    </a:lnTo>
                    <a:lnTo>
                      <a:pt x="44" y="170"/>
                    </a:lnTo>
                    <a:lnTo>
                      <a:pt x="44" y="164"/>
                    </a:lnTo>
                    <a:lnTo>
                      <a:pt x="43" y="155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4" y="164"/>
                    </a:lnTo>
                    <a:lnTo>
                      <a:pt x="44" y="165"/>
                    </a:lnTo>
                    <a:lnTo>
                      <a:pt x="45" y="164"/>
                    </a:lnTo>
                    <a:lnTo>
                      <a:pt x="49" y="141"/>
                    </a:lnTo>
                    <a:lnTo>
                      <a:pt x="54" y="119"/>
                    </a:lnTo>
                    <a:lnTo>
                      <a:pt x="53" y="118"/>
                    </a:lnTo>
                    <a:lnTo>
                      <a:pt x="51" y="116"/>
                    </a:lnTo>
                    <a:lnTo>
                      <a:pt x="53" y="113"/>
                    </a:lnTo>
                    <a:lnTo>
                      <a:pt x="53" y="114"/>
                    </a:lnTo>
                    <a:lnTo>
                      <a:pt x="54" y="114"/>
                    </a:lnTo>
                    <a:lnTo>
                      <a:pt x="55" y="110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13"/>
                    </a:lnTo>
                    <a:lnTo>
                      <a:pt x="53" y="111"/>
                    </a:lnTo>
                    <a:lnTo>
                      <a:pt x="54" y="106"/>
                    </a:lnTo>
                    <a:lnTo>
                      <a:pt x="58" y="97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9" y="99"/>
                    </a:lnTo>
                    <a:lnTo>
                      <a:pt x="63" y="93"/>
                    </a:lnTo>
                    <a:lnTo>
                      <a:pt x="66" y="83"/>
                    </a:lnTo>
                    <a:lnTo>
                      <a:pt x="70" y="75"/>
                    </a:lnTo>
                    <a:lnTo>
                      <a:pt x="76" y="68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5" y="52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2" y="37"/>
                    </a:lnTo>
                    <a:lnTo>
                      <a:pt x="89" y="41"/>
                    </a:lnTo>
                    <a:lnTo>
                      <a:pt x="82" y="53"/>
                    </a:lnTo>
                    <a:lnTo>
                      <a:pt x="80" y="57"/>
                    </a:lnTo>
                    <a:lnTo>
                      <a:pt x="76" y="62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74" y="65"/>
                    </a:lnTo>
                    <a:lnTo>
                      <a:pt x="76" y="61"/>
                    </a:lnTo>
                    <a:lnTo>
                      <a:pt x="79" y="56"/>
                    </a:lnTo>
                    <a:lnTo>
                      <a:pt x="82" y="46"/>
                    </a:lnTo>
                    <a:lnTo>
                      <a:pt x="87" y="39"/>
                    </a:lnTo>
                    <a:lnTo>
                      <a:pt x="91" y="34"/>
                    </a:lnTo>
                    <a:lnTo>
                      <a:pt x="95" y="29"/>
                    </a:lnTo>
                    <a:lnTo>
                      <a:pt x="96" y="26"/>
                    </a:lnTo>
                    <a:lnTo>
                      <a:pt x="99" y="21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5" y="11"/>
                    </a:lnTo>
                    <a:lnTo>
                      <a:pt x="104" y="11"/>
                    </a:lnTo>
                    <a:lnTo>
                      <a:pt x="101" y="13"/>
                    </a:lnTo>
                    <a:lnTo>
                      <a:pt x="96" y="22"/>
                    </a:lnTo>
                    <a:lnTo>
                      <a:pt x="97" y="18"/>
                    </a:lnTo>
                    <a:lnTo>
                      <a:pt x="99" y="17"/>
                    </a:lnTo>
                    <a:lnTo>
                      <a:pt x="100" y="13"/>
                    </a:lnTo>
                    <a:lnTo>
                      <a:pt x="101" y="10"/>
                    </a:lnTo>
                    <a:lnTo>
                      <a:pt x="104" y="7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2" y="5"/>
                    </a:lnTo>
                    <a:lnTo>
                      <a:pt x="102" y="7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6" y="13"/>
                    </a:lnTo>
                    <a:lnTo>
                      <a:pt x="97" y="10"/>
                    </a:lnTo>
                    <a:lnTo>
                      <a:pt x="96" y="10"/>
                    </a:lnTo>
                    <a:lnTo>
                      <a:pt x="96" y="11"/>
                    </a:lnTo>
                    <a:lnTo>
                      <a:pt x="94" y="13"/>
                    </a:lnTo>
                    <a:lnTo>
                      <a:pt x="90" y="20"/>
                    </a:lnTo>
                    <a:lnTo>
                      <a:pt x="89" y="21"/>
                    </a:lnTo>
                    <a:lnTo>
                      <a:pt x="90" y="20"/>
                    </a:lnTo>
                    <a:lnTo>
                      <a:pt x="94" y="16"/>
                    </a:lnTo>
                    <a:lnTo>
                      <a:pt x="91" y="22"/>
                    </a:lnTo>
                    <a:lnTo>
                      <a:pt x="89" y="24"/>
                    </a:lnTo>
                    <a:lnTo>
                      <a:pt x="89" y="26"/>
                    </a:lnTo>
                    <a:lnTo>
                      <a:pt x="87" y="26"/>
                    </a:lnTo>
                    <a:lnTo>
                      <a:pt x="86" y="27"/>
                    </a:lnTo>
                    <a:lnTo>
                      <a:pt x="84" y="31"/>
                    </a:lnTo>
                    <a:lnTo>
                      <a:pt x="84" y="32"/>
                    </a:lnTo>
                    <a:lnTo>
                      <a:pt x="85" y="32"/>
                    </a:lnTo>
                    <a:lnTo>
                      <a:pt x="84" y="36"/>
                    </a:lnTo>
                    <a:lnTo>
                      <a:pt x="86" y="33"/>
                    </a:lnTo>
                    <a:lnTo>
                      <a:pt x="90" y="28"/>
                    </a:lnTo>
                    <a:lnTo>
                      <a:pt x="96" y="18"/>
                    </a:lnTo>
                    <a:lnTo>
                      <a:pt x="97" y="16"/>
                    </a:lnTo>
                    <a:lnTo>
                      <a:pt x="97" y="17"/>
                    </a:lnTo>
                    <a:lnTo>
                      <a:pt x="99" y="16"/>
                    </a:lnTo>
                    <a:lnTo>
                      <a:pt x="95" y="23"/>
                    </a:lnTo>
                    <a:lnTo>
                      <a:pt x="90" y="29"/>
                    </a:lnTo>
                    <a:lnTo>
                      <a:pt x="82" y="41"/>
                    </a:lnTo>
                    <a:lnTo>
                      <a:pt x="79" y="43"/>
                    </a:lnTo>
                    <a:lnTo>
                      <a:pt x="77" y="43"/>
                    </a:lnTo>
                    <a:lnTo>
                      <a:pt x="77" y="41"/>
                    </a:lnTo>
                    <a:lnTo>
                      <a:pt x="76" y="44"/>
                    </a:lnTo>
                    <a:lnTo>
                      <a:pt x="73" y="48"/>
                    </a:lnTo>
                    <a:lnTo>
                      <a:pt x="70" y="56"/>
                    </a:lnTo>
                    <a:lnTo>
                      <a:pt x="66" y="61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58" y="77"/>
                    </a:lnTo>
                    <a:lnTo>
                      <a:pt x="56" y="78"/>
                    </a:lnTo>
                    <a:lnTo>
                      <a:pt x="55" y="78"/>
                    </a:lnTo>
                    <a:lnTo>
                      <a:pt x="55" y="77"/>
                    </a:lnTo>
                    <a:lnTo>
                      <a:pt x="54" y="78"/>
                    </a:lnTo>
                    <a:lnTo>
                      <a:pt x="50" y="85"/>
                    </a:lnTo>
                    <a:lnTo>
                      <a:pt x="49" y="89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1" y="87"/>
                    </a:lnTo>
                    <a:lnTo>
                      <a:pt x="54" y="82"/>
                    </a:lnTo>
                    <a:lnTo>
                      <a:pt x="55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3" y="90"/>
                    </a:lnTo>
                    <a:lnTo>
                      <a:pt x="50" y="100"/>
                    </a:lnTo>
                    <a:lnTo>
                      <a:pt x="50" y="103"/>
                    </a:lnTo>
                    <a:lnTo>
                      <a:pt x="48" y="109"/>
                    </a:lnTo>
                    <a:lnTo>
                      <a:pt x="46" y="115"/>
                    </a:lnTo>
                    <a:lnTo>
                      <a:pt x="45" y="120"/>
                    </a:lnTo>
                    <a:lnTo>
                      <a:pt x="44" y="119"/>
                    </a:lnTo>
                    <a:lnTo>
                      <a:pt x="44" y="114"/>
                    </a:lnTo>
                    <a:lnTo>
                      <a:pt x="41" y="123"/>
                    </a:lnTo>
                    <a:lnTo>
                      <a:pt x="40" y="130"/>
                    </a:lnTo>
                    <a:lnTo>
                      <a:pt x="38" y="136"/>
                    </a:lnTo>
                    <a:lnTo>
                      <a:pt x="36" y="143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5" y="146"/>
                    </a:lnTo>
                    <a:lnTo>
                      <a:pt x="34" y="147"/>
                    </a:lnTo>
                    <a:lnTo>
                      <a:pt x="33" y="154"/>
                    </a:lnTo>
                    <a:lnTo>
                      <a:pt x="33" y="156"/>
                    </a:lnTo>
                    <a:lnTo>
                      <a:pt x="33" y="161"/>
                    </a:lnTo>
                    <a:lnTo>
                      <a:pt x="33" y="169"/>
                    </a:lnTo>
                    <a:lnTo>
                      <a:pt x="31" y="185"/>
                    </a:lnTo>
                    <a:lnTo>
                      <a:pt x="30" y="186"/>
                    </a:lnTo>
                    <a:lnTo>
                      <a:pt x="30" y="185"/>
                    </a:lnTo>
                    <a:lnTo>
                      <a:pt x="29" y="195"/>
                    </a:lnTo>
                    <a:lnTo>
                      <a:pt x="29" y="198"/>
                    </a:lnTo>
                    <a:lnTo>
                      <a:pt x="29" y="201"/>
                    </a:lnTo>
                    <a:lnTo>
                      <a:pt x="28" y="208"/>
                    </a:lnTo>
                    <a:lnTo>
                      <a:pt x="29" y="213"/>
                    </a:lnTo>
                    <a:lnTo>
                      <a:pt x="29" y="218"/>
                    </a:lnTo>
                    <a:lnTo>
                      <a:pt x="22" y="236"/>
                    </a:lnTo>
                    <a:lnTo>
                      <a:pt x="19" y="243"/>
                    </a:lnTo>
                    <a:lnTo>
                      <a:pt x="15" y="251"/>
                    </a:lnTo>
                    <a:lnTo>
                      <a:pt x="14" y="256"/>
                    </a:lnTo>
                    <a:lnTo>
                      <a:pt x="15" y="257"/>
                    </a:lnTo>
                    <a:lnTo>
                      <a:pt x="17" y="256"/>
                    </a:lnTo>
                    <a:lnTo>
                      <a:pt x="8" y="272"/>
                    </a:lnTo>
                    <a:lnTo>
                      <a:pt x="0" y="289"/>
                    </a:lnTo>
                    <a:lnTo>
                      <a:pt x="0" y="292"/>
                    </a:lnTo>
                    <a:lnTo>
                      <a:pt x="3" y="300"/>
                    </a:lnTo>
                    <a:lnTo>
                      <a:pt x="4" y="303"/>
                    </a:lnTo>
                    <a:lnTo>
                      <a:pt x="5" y="303"/>
                    </a:lnTo>
                    <a:lnTo>
                      <a:pt x="8" y="302"/>
                    </a:lnTo>
                    <a:lnTo>
                      <a:pt x="9" y="2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1300" name="Freeform 1425"/>
            <p:cNvSpPr>
              <a:spLocks/>
            </p:cNvSpPr>
            <p:nvPr/>
          </p:nvSpPr>
          <p:spPr bwMode="auto">
            <a:xfrm>
              <a:off x="1700" y="502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01" name="Freeform 1426"/>
            <p:cNvSpPr>
              <a:spLocks/>
            </p:cNvSpPr>
            <p:nvPr/>
          </p:nvSpPr>
          <p:spPr bwMode="auto">
            <a:xfrm>
              <a:off x="1546" y="865"/>
              <a:ext cx="10" cy="16"/>
            </a:xfrm>
            <a:custGeom>
              <a:avLst/>
              <a:gdLst>
                <a:gd name="T0" fmla="*/ 3 w 10"/>
                <a:gd name="T1" fmla="*/ 7 h 16"/>
                <a:gd name="T2" fmla="*/ 0 w 10"/>
                <a:gd name="T3" fmla="*/ 15 h 16"/>
                <a:gd name="T4" fmla="*/ 0 w 10"/>
                <a:gd name="T5" fmla="*/ 16 h 16"/>
                <a:gd name="T6" fmla="*/ 5 w 10"/>
                <a:gd name="T7" fmla="*/ 7 h 16"/>
                <a:gd name="T8" fmla="*/ 10 w 10"/>
                <a:gd name="T9" fmla="*/ 0 h 16"/>
                <a:gd name="T10" fmla="*/ 9 w 10"/>
                <a:gd name="T11" fmla="*/ 0 h 16"/>
                <a:gd name="T12" fmla="*/ 8 w 10"/>
                <a:gd name="T13" fmla="*/ 2 h 16"/>
                <a:gd name="T14" fmla="*/ 3 w 10"/>
                <a:gd name="T15" fmla="*/ 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6">
                  <a:moveTo>
                    <a:pt x="3" y="7"/>
                  </a:moveTo>
                  <a:lnTo>
                    <a:pt x="0" y="15"/>
                  </a:lnTo>
                  <a:lnTo>
                    <a:pt x="0" y="16"/>
                  </a:lnTo>
                  <a:lnTo>
                    <a:pt x="5" y="7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02" name="Freeform 1427"/>
            <p:cNvSpPr>
              <a:spLocks/>
            </p:cNvSpPr>
            <p:nvPr/>
          </p:nvSpPr>
          <p:spPr bwMode="auto">
            <a:xfrm>
              <a:off x="1638" y="593"/>
              <a:ext cx="3" cy="7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1 w 3"/>
                <a:gd name="T5" fmla="*/ 6 h 7"/>
                <a:gd name="T6" fmla="*/ 3 w 3"/>
                <a:gd name="T7" fmla="*/ 2 h 7"/>
                <a:gd name="T8" fmla="*/ 3 w 3"/>
                <a:gd name="T9" fmla="*/ 1 h 7"/>
                <a:gd name="T10" fmla="*/ 3 w 3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03" name="Freeform 1428"/>
            <p:cNvSpPr>
              <a:spLocks/>
            </p:cNvSpPr>
            <p:nvPr/>
          </p:nvSpPr>
          <p:spPr bwMode="auto">
            <a:xfrm>
              <a:off x="1544" y="897"/>
              <a:ext cx="3" cy="6"/>
            </a:xfrm>
            <a:custGeom>
              <a:avLst/>
              <a:gdLst>
                <a:gd name="T0" fmla="*/ 0 w 3"/>
                <a:gd name="T1" fmla="*/ 6 h 6"/>
                <a:gd name="T2" fmla="*/ 1 w 3"/>
                <a:gd name="T3" fmla="*/ 6 h 6"/>
                <a:gd name="T4" fmla="*/ 2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w 3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1" y="6"/>
                  </a:lnTo>
                  <a:lnTo>
                    <a:pt x="2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04" name="Freeform 1429"/>
            <p:cNvSpPr>
              <a:spLocks/>
            </p:cNvSpPr>
            <p:nvPr/>
          </p:nvSpPr>
          <p:spPr bwMode="auto">
            <a:xfrm>
              <a:off x="1537" y="913"/>
              <a:ext cx="5" cy="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8 h 8"/>
                <a:gd name="T4" fmla="*/ 3 w 5"/>
                <a:gd name="T5" fmla="*/ 4 h 8"/>
                <a:gd name="T6" fmla="*/ 5 w 5"/>
                <a:gd name="T7" fmla="*/ 0 h 8"/>
                <a:gd name="T8" fmla="*/ 3 w 5"/>
                <a:gd name="T9" fmla="*/ 4 h 8"/>
                <a:gd name="T10" fmla="*/ 0 w 5"/>
                <a:gd name="T11" fmla="*/ 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05" name="Freeform 1430"/>
            <p:cNvSpPr>
              <a:spLocks/>
            </p:cNvSpPr>
            <p:nvPr/>
          </p:nvSpPr>
          <p:spPr bwMode="auto">
            <a:xfrm>
              <a:off x="1544" y="887"/>
              <a:ext cx="15" cy="24"/>
            </a:xfrm>
            <a:custGeom>
              <a:avLst/>
              <a:gdLst>
                <a:gd name="T0" fmla="*/ 13 w 15"/>
                <a:gd name="T1" fmla="*/ 0 h 24"/>
                <a:gd name="T2" fmla="*/ 10 w 15"/>
                <a:gd name="T3" fmla="*/ 5 h 24"/>
                <a:gd name="T4" fmla="*/ 8 w 15"/>
                <a:gd name="T5" fmla="*/ 9 h 24"/>
                <a:gd name="T6" fmla="*/ 6 w 15"/>
                <a:gd name="T7" fmla="*/ 13 h 24"/>
                <a:gd name="T8" fmla="*/ 3 w 15"/>
                <a:gd name="T9" fmla="*/ 16 h 24"/>
                <a:gd name="T10" fmla="*/ 0 w 15"/>
                <a:gd name="T11" fmla="*/ 21 h 24"/>
                <a:gd name="T12" fmla="*/ 0 w 15"/>
                <a:gd name="T13" fmla="*/ 24 h 24"/>
                <a:gd name="T14" fmla="*/ 1 w 15"/>
                <a:gd name="T15" fmla="*/ 24 h 24"/>
                <a:gd name="T16" fmla="*/ 3 w 15"/>
                <a:gd name="T17" fmla="*/ 23 h 24"/>
                <a:gd name="T18" fmla="*/ 3 w 15"/>
                <a:gd name="T19" fmla="*/ 21 h 24"/>
                <a:gd name="T20" fmla="*/ 3 w 15"/>
                <a:gd name="T21" fmla="*/ 20 h 24"/>
                <a:gd name="T22" fmla="*/ 3 w 15"/>
                <a:gd name="T23" fmla="*/ 19 h 24"/>
                <a:gd name="T24" fmla="*/ 5 w 15"/>
                <a:gd name="T25" fmla="*/ 15 h 24"/>
                <a:gd name="T26" fmla="*/ 8 w 15"/>
                <a:gd name="T27" fmla="*/ 10 h 24"/>
                <a:gd name="T28" fmla="*/ 12 w 15"/>
                <a:gd name="T29" fmla="*/ 8 h 24"/>
                <a:gd name="T30" fmla="*/ 15 w 15"/>
                <a:gd name="T31" fmla="*/ 3 h 24"/>
                <a:gd name="T32" fmla="*/ 13 w 15"/>
                <a:gd name="T33" fmla="*/ 3 h 24"/>
                <a:gd name="T34" fmla="*/ 12 w 15"/>
                <a:gd name="T35" fmla="*/ 3 h 24"/>
                <a:gd name="T36" fmla="*/ 13 w 15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" h="24">
                  <a:moveTo>
                    <a:pt x="13" y="0"/>
                  </a:moveTo>
                  <a:lnTo>
                    <a:pt x="10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2" y="8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06" name="Freeform 1431"/>
            <p:cNvSpPr>
              <a:spLocks/>
            </p:cNvSpPr>
            <p:nvPr/>
          </p:nvSpPr>
          <p:spPr bwMode="auto">
            <a:xfrm>
              <a:off x="1541" y="917"/>
              <a:ext cx="3" cy="5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0 w 3"/>
                <a:gd name="T5" fmla="*/ 3 h 5"/>
                <a:gd name="T6" fmla="*/ 0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07" name="Freeform 1432"/>
            <p:cNvSpPr>
              <a:spLocks/>
            </p:cNvSpPr>
            <p:nvPr/>
          </p:nvSpPr>
          <p:spPr bwMode="auto">
            <a:xfrm>
              <a:off x="1559" y="886"/>
              <a:ext cx="5" cy="7"/>
            </a:xfrm>
            <a:custGeom>
              <a:avLst/>
              <a:gdLst>
                <a:gd name="T0" fmla="*/ 2 w 5"/>
                <a:gd name="T1" fmla="*/ 5 h 7"/>
                <a:gd name="T2" fmla="*/ 5 w 5"/>
                <a:gd name="T3" fmla="*/ 0 h 7"/>
                <a:gd name="T4" fmla="*/ 0 w 5"/>
                <a:gd name="T5" fmla="*/ 7 h 7"/>
                <a:gd name="T6" fmla="*/ 2 w 5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08" name="Freeform 1433"/>
            <p:cNvSpPr>
              <a:spLocks/>
            </p:cNvSpPr>
            <p:nvPr/>
          </p:nvSpPr>
          <p:spPr bwMode="auto">
            <a:xfrm>
              <a:off x="1559" y="896"/>
              <a:ext cx="2" cy="6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2 h 6"/>
                <a:gd name="T4" fmla="*/ 2 w 2"/>
                <a:gd name="T5" fmla="*/ 0 h 6"/>
                <a:gd name="T6" fmla="*/ 1 w 2"/>
                <a:gd name="T7" fmla="*/ 0 h 6"/>
                <a:gd name="T8" fmla="*/ 0 w 2"/>
                <a:gd name="T9" fmla="*/ 4 h 6"/>
                <a:gd name="T10" fmla="*/ 0 w 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09" name="Freeform 1434"/>
            <p:cNvSpPr>
              <a:spLocks/>
            </p:cNvSpPr>
            <p:nvPr/>
          </p:nvSpPr>
          <p:spPr bwMode="auto">
            <a:xfrm>
              <a:off x="1470" y="808"/>
              <a:ext cx="128" cy="202"/>
            </a:xfrm>
            <a:custGeom>
              <a:avLst/>
              <a:gdLst>
                <a:gd name="T0" fmla="*/ 99 w 128"/>
                <a:gd name="T1" fmla="*/ 41 h 202"/>
                <a:gd name="T2" fmla="*/ 90 w 128"/>
                <a:gd name="T3" fmla="*/ 58 h 202"/>
                <a:gd name="T4" fmla="*/ 77 w 128"/>
                <a:gd name="T5" fmla="*/ 82 h 202"/>
                <a:gd name="T6" fmla="*/ 71 w 128"/>
                <a:gd name="T7" fmla="*/ 90 h 202"/>
                <a:gd name="T8" fmla="*/ 65 w 128"/>
                <a:gd name="T9" fmla="*/ 100 h 202"/>
                <a:gd name="T10" fmla="*/ 59 w 128"/>
                <a:gd name="T11" fmla="*/ 110 h 202"/>
                <a:gd name="T12" fmla="*/ 50 w 128"/>
                <a:gd name="T13" fmla="*/ 124 h 202"/>
                <a:gd name="T14" fmla="*/ 44 w 128"/>
                <a:gd name="T15" fmla="*/ 135 h 202"/>
                <a:gd name="T16" fmla="*/ 40 w 128"/>
                <a:gd name="T17" fmla="*/ 146 h 202"/>
                <a:gd name="T18" fmla="*/ 31 w 128"/>
                <a:gd name="T19" fmla="*/ 162 h 202"/>
                <a:gd name="T20" fmla="*/ 28 w 128"/>
                <a:gd name="T21" fmla="*/ 169 h 202"/>
                <a:gd name="T22" fmla="*/ 25 w 128"/>
                <a:gd name="T23" fmla="*/ 169 h 202"/>
                <a:gd name="T24" fmla="*/ 20 w 128"/>
                <a:gd name="T25" fmla="*/ 174 h 202"/>
                <a:gd name="T26" fmla="*/ 15 w 128"/>
                <a:gd name="T27" fmla="*/ 180 h 202"/>
                <a:gd name="T28" fmla="*/ 18 w 128"/>
                <a:gd name="T29" fmla="*/ 180 h 202"/>
                <a:gd name="T30" fmla="*/ 4 w 128"/>
                <a:gd name="T31" fmla="*/ 200 h 202"/>
                <a:gd name="T32" fmla="*/ 14 w 128"/>
                <a:gd name="T33" fmla="*/ 194 h 202"/>
                <a:gd name="T34" fmla="*/ 17 w 128"/>
                <a:gd name="T35" fmla="*/ 191 h 202"/>
                <a:gd name="T36" fmla="*/ 14 w 128"/>
                <a:gd name="T37" fmla="*/ 194 h 202"/>
                <a:gd name="T38" fmla="*/ 17 w 128"/>
                <a:gd name="T39" fmla="*/ 189 h 202"/>
                <a:gd name="T40" fmla="*/ 24 w 128"/>
                <a:gd name="T41" fmla="*/ 182 h 202"/>
                <a:gd name="T42" fmla="*/ 41 w 128"/>
                <a:gd name="T43" fmla="*/ 170 h 202"/>
                <a:gd name="T44" fmla="*/ 49 w 128"/>
                <a:gd name="T45" fmla="*/ 155 h 202"/>
                <a:gd name="T46" fmla="*/ 53 w 128"/>
                <a:gd name="T47" fmla="*/ 144 h 202"/>
                <a:gd name="T48" fmla="*/ 58 w 128"/>
                <a:gd name="T49" fmla="*/ 138 h 202"/>
                <a:gd name="T50" fmla="*/ 64 w 128"/>
                <a:gd name="T51" fmla="*/ 124 h 202"/>
                <a:gd name="T52" fmla="*/ 74 w 128"/>
                <a:gd name="T53" fmla="*/ 113 h 202"/>
                <a:gd name="T54" fmla="*/ 79 w 128"/>
                <a:gd name="T55" fmla="*/ 104 h 202"/>
                <a:gd name="T56" fmla="*/ 82 w 128"/>
                <a:gd name="T57" fmla="*/ 99 h 202"/>
                <a:gd name="T58" fmla="*/ 84 w 128"/>
                <a:gd name="T59" fmla="*/ 100 h 202"/>
                <a:gd name="T60" fmla="*/ 91 w 128"/>
                <a:gd name="T61" fmla="*/ 88 h 202"/>
                <a:gd name="T62" fmla="*/ 99 w 128"/>
                <a:gd name="T63" fmla="*/ 75 h 202"/>
                <a:gd name="T64" fmla="*/ 106 w 128"/>
                <a:gd name="T65" fmla="*/ 61 h 202"/>
                <a:gd name="T66" fmla="*/ 115 w 128"/>
                <a:gd name="T67" fmla="*/ 44 h 202"/>
                <a:gd name="T68" fmla="*/ 121 w 128"/>
                <a:gd name="T69" fmla="*/ 27 h 202"/>
                <a:gd name="T70" fmla="*/ 128 w 128"/>
                <a:gd name="T71" fmla="*/ 1 h 202"/>
                <a:gd name="T72" fmla="*/ 125 w 128"/>
                <a:gd name="T73" fmla="*/ 0 h 202"/>
                <a:gd name="T74" fmla="*/ 118 w 128"/>
                <a:gd name="T75" fmla="*/ 5 h 2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8" h="202">
                  <a:moveTo>
                    <a:pt x="118" y="5"/>
                  </a:moveTo>
                  <a:lnTo>
                    <a:pt x="99" y="41"/>
                  </a:lnTo>
                  <a:lnTo>
                    <a:pt x="96" y="49"/>
                  </a:lnTo>
                  <a:lnTo>
                    <a:pt x="90" y="58"/>
                  </a:lnTo>
                  <a:lnTo>
                    <a:pt x="82" y="71"/>
                  </a:lnTo>
                  <a:lnTo>
                    <a:pt x="77" y="82"/>
                  </a:lnTo>
                  <a:lnTo>
                    <a:pt x="74" y="84"/>
                  </a:lnTo>
                  <a:lnTo>
                    <a:pt x="71" y="9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1" y="103"/>
                  </a:lnTo>
                  <a:lnTo>
                    <a:pt x="59" y="110"/>
                  </a:lnTo>
                  <a:lnTo>
                    <a:pt x="54" y="118"/>
                  </a:lnTo>
                  <a:lnTo>
                    <a:pt x="50" y="124"/>
                  </a:lnTo>
                  <a:lnTo>
                    <a:pt x="46" y="131"/>
                  </a:lnTo>
                  <a:lnTo>
                    <a:pt x="44" y="135"/>
                  </a:lnTo>
                  <a:lnTo>
                    <a:pt x="41" y="140"/>
                  </a:lnTo>
                  <a:lnTo>
                    <a:pt x="40" y="146"/>
                  </a:lnTo>
                  <a:lnTo>
                    <a:pt x="38" y="150"/>
                  </a:lnTo>
                  <a:lnTo>
                    <a:pt x="31" y="162"/>
                  </a:lnTo>
                  <a:lnTo>
                    <a:pt x="28" y="170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5" y="169"/>
                  </a:lnTo>
                  <a:lnTo>
                    <a:pt x="24" y="171"/>
                  </a:lnTo>
                  <a:lnTo>
                    <a:pt x="20" y="174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18" y="179"/>
                  </a:lnTo>
                  <a:lnTo>
                    <a:pt x="18" y="180"/>
                  </a:lnTo>
                  <a:lnTo>
                    <a:pt x="15" y="185"/>
                  </a:lnTo>
                  <a:lnTo>
                    <a:pt x="4" y="200"/>
                  </a:lnTo>
                  <a:lnTo>
                    <a:pt x="0" y="202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4" y="194"/>
                  </a:lnTo>
                  <a:lnTo>
                    <a:pt x="8" y="196"/>
                  </a:lnTo>
                  <a:lnTo>
                    <a:pt x="17" y="189"/>
                  </a:lnTo>
                  <a:lnTo>
                    <a:pt x="22" y="185"/>
                  </a:lnTo>
                  <a:lnTo>
                    <a:pt x="24" y="182"/>
                  </a:lnTo>
                  <a:lnTo>
                    <a:pt x="35" y="176"/>
                  </a:lnTo>
                  <a:lnTo>
                    <a:pt x="41" y="170"/>
                  </a:lnTo>
                  <a:lnTo>
                    <a:pt x="45" y="162"/>
                  </a:lnTo>
                  <a:lnTo>
                    <a:pt x="49" y="155"/>
                  </a:lnTo>
                  <a:lnTo>
                    <a:pt x="50" y="149"/>
                  </a:lnTo>
                  <a:lnTo>
                    <a:pt x="53" y="144"/>
                  </a:lnTo>
                  <a:lnTo>
                    <a:pt x="55" y="140"/>
                  </a:lnTo>
                  <a:lnTo>
                    <a:pt x="58" y="138"/>
                  </a:lnTo>
                  <a:lnTo>
                    <a:pt x="61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13"/>
                  </a:lnTo>
                  <a:lnTo>
                    <a:pt x="77" y="108"/>
                  </a:lnTo>
                  <a:lnTo>
                    <a:pt x="79" y="104"/>
                  </a:lnTo>
                  <a:lnTo>
                    <a:pt x="81" y="99"/>
                  </a:lnTo>
                  <a:lnTo>
                    <a:pt x="82" y="99"/>
                  </a:lnTo>
                  <a:lnTo>
                    <a:pt x="82" y="100"/>
                  </a:lnTo>
                  <a:lnTo>
                    <a:pt x="84" y="100"/>
                  </a:lnTo>
                  <a:lnTo>
                    <a:pt x="87" y="95"/>
                  </a:lnTo>
                  <a:lnTo>
                    <a:pt x="91" y="88"/>
                  </a:lnTo>
                  <a:lnTo>
                    <a:pt x="92" y="84"/>
                  </a:lnTo>
                  <a:lnTo>
                    <a:pt x="99" y="75"/>
                  </a:lnTo>
                  <a:lnTo>
                    <a:pt x="104" y="68"/>
                  </a:lnTo>
                  <a:lnTo>
                    <a:pt x="106" y="61"/>
                  </a:lnTo>
                  <a:lnTo>
                    <a:pt x="111" y="53"/>
                  </a:lnTo>
                  <a:lnTo>
                    <a:pt x="115" y="44"/>
                  </a:lnTo>
                  <a:lnTo>
                    <a:pt x="118" y="36"/>
                  </a:lnTo>
                  <a:lnTo>
                    <a:pt x="121" y="27"/>
                  </a:lnTo>
                  <a:lnTo>
                    <a:pt x="125" y="18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1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0" name="Freeform 1435"/>
            <p:cNvSpPr>
              <a:spLocks/>
            </p:cNvSpPr>
            <p:nvPr/>
          </p:nvSpPr>
          <p:spPr bwMode="auto">
            <a:xfrm>
              <a:off x="1649" y="68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5 h 5"/>
                <a:gd name="T4" fmla="*/ 0 w 2"/>
                <a:gd name="T5" fmla="*/ 0 h 5"/>
                <a:gd name="T6" fmla="*/ 2 w 2"/>
                <a:gd name="T7" fmla="*/ 3 h 5"/>
                <a:gd name="T8" fmla="*/ 2 w 2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1" name="Freeform 1436"/>
            <p:cNvSpPr>
              <a:spLocks/>
            </p:cNvSpPr>
            <p:nvPr/>
          </p:nvSpPr>
          <p:spPr bwMode="auto">
            <a:xfrm>
              <a:off x="1647" y="682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3 h 4"/>
                <a:gd name="T4" fmla="*/ 1 w 1"/>
                <a:gd name="T5" fmla="*/ 0 h 4"/>
                <a:gd name="T6" fmla="*/ 1 w 1"/>
                <a:gd name="T7" fmla="*/ 1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2" name="Freeform 1437"/>
            <p:cNvSpPr>
              <a:spLocks/>
            </p:cNvSpPr>
            <p:nvPr/>
          </p:nvSpPr>
          <p:spPr bwMode="auto">
            <a:xfrm>
              <a:off x="1634" y="687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3" name="Freeform 1438"/>
            <p:cNvSpPr>
              <a:spLocks/>
            </p:cNvSpPr>
            <p:nvPr/>
          </p:nvSpPr>
          <p:spPr bwMode="auto">
            <a:xfrm>
              <a:off x="1628" y="590"/>
              <a:ext cx="50" cy="151"/>
            </a:xfrm>
            <a:custGeom>
              <a:avLst/>
              <a:gdLst>
                <a:gd name="T0" fmla="*/ 43 w 50"/>
                <a:gd name="T1" fmla="*/ 3 h 151"/>
                <a:gd name="T2" fmla="*/ 40 w 50"/>
                <a:gd name="T3" fmla="*/ 9 h 151"/>
                <a:gd name="T4" fmla="*/ 36 w 50"/>
                <a:gd name="T5" fmla="*/ 11 h 151"/>
                <a:gd name="T6" fmla="*/ 36 w 50"/>
                <a:gd name="T7" fmla="*/ 16 h 151"/>
                <a:gd name="T8" fmla="*/ 31 w 50"/>
                <a:gd name="T9" fmla="*/ 26 h 151"/>
                <a:gd name="T10" fmla="*/ 29 w 50"/>
                <a:gd name="T11" fmla="*/ 26 h 151"/>
                <a:gd name="T12" fmla="*/ 24 w 50"/>
                <a:gd name="T13" fmla="*/ 39 h 151"/>
                <a:gd name="T14" fmla="*/ 20 w 50"/>
                <a:gd name="T15" fmla="*/ 52 h 151"/>
                <a:gd name="T16" fmla="*/ 18 w 50"/>
                <a:gd name="T17" fmla="*/ 64 h 151"/>
                <a:gd name="T18" fmla="*/ 18 w 50"/>
                <a:gd name="T19" fmla="*/ 72 h 151"/>
                <a:gd name="T20" fmla="*/ 18 w 50"/>
                <a:gd name="T21" fmla="*/ 66 h 151"/>
                <a:gd name="T22" fmla="*/ 11 w 50"/>
                <a:gd name="T23" fmla="*/ 88 h 151"/>
                <a:gd name="T24" fmla="*/ 14 w 50"/>
                <a:gd name="T25" fmla="*/ 92 h 151"/>
                <a:gd name="T26" fmla="*/ 13 w 50"/>
                <a:gd name="T27" fmla="*/ 92 h 151"/>
                <a:gd name="T28" fmla="*/ 14 w 50"/>
                <a:gd name="T29" fmla="*/ 93 h 151"/>
                <a:gd name="T30" fmla="*/ 13 w 50"/>
                <a:gd name="T31" fmla="*/ 101 h 151"/>
                <a:gd name="T32" fmla="*/ 10 w 50"/>
                <a:gd name="T33" fmla="*/ 100 h 151"/>
                <a:gd name="T34" fmla="*/ 8 w 50"/>
                <a:gd name="T35" fmla="*/ 112 h 151"/>
                <a:gd name="T36" fmla="*/ 5 w 50"/>
                <a:gd name="T37" fmla="*/ 124 h 151"/>
                <a:gd name="T38" fmla="*/ 3 w 50"/>
                <a:gd name="T39" fmla="*/ 129 h 151"/>
                <a:gd name="T40" fmla="*/ 6 w 50"/>
                <a:gd name="T41" fmla="*/ 124 h 151"/>
                <a:gd name="T42" fmla="*/ 8 w 50"/>
                <a:gd name="T43" fmla="*/ 117 h 151"/>
                <a:gd name="T44" fmla="*/ 8 w 50"/>
                <a:gd name="T45" fmla="*/ 120 h 151"/>
                <a:gd name="T46" fmla="*/ 6 w 50"/>
                <a:gd name="T47" fmla="*/ 131 h 151"/>
                <a:gd name="T48" fmla="*/ 4 w 50"/>
                <a:gd name="T49" fmla="*/ 138 h 151"/>
                <a:gd name="T50" fmla="*/ 0 w 50"/>
                <a:gd name="T51" fmla="*/ 144 h 151"/>
                <a:gd name="T52" fmla="*/ 4 w 50"/>
                <a:gd name="T53" fmla="*/ 139 h 151"/>
                <a:gd name="T54" fmla="*/ 4 w 50"/>
                <a:gd name="T55" fmla="*/ 144 h 151"/>
                <a:gd name="T56" fmla="*/ 1 w 50"/>
                <a:gd name="T57" fmla="*/ 149 h 151"/>
                <a:gd name="T58" fmla="*/ 3 w 50"/>
                <a:gd name="T59" fmla="*/ 147 h 151"/>
                <a:gd name="T60" fmla="*/ 6 w 50"/>
                <a:gd name="T61" fmla="*/ 147 h 151"/>
                <a:gd name="T62" fmla="*/ 11 w 50"/>
                <a:gd name="T63" fmla="*/ 142 h 151"/>
                <a:gd name="T64" fmla="*/ 9 w 50"/>
                <a:gd name="T65" fmla="*/ 144 h 151"/>
                <a:gd name="T66" fmla="*/ 11 w 50"/>
                <a:gd name="T67" fmla="*/ 138 h 151"/>
                <a:gd name="T68" fmla="*/ 11 w 50"/>
                <a:gd name="T69" fmla="*/ 134 h 151"/>
                <a:gd name="T70" fmla="*/ 9 w 50"/>
                <a:gd name="T71" fmla="*/ 137 h 151"/>
                <a:gd name="T72" fmla="*/ 5 w 50"/>
                <a:gd name="T73" fmla="*/ 142 h 151"/>
                <a:gd name="T74" fmla="*/ 8 w 50"/>
                <a:gd name="T75" fmla="*/ 136 h 151"/>
                <a:gd name="T76" fmla="*/ 14 w 50"/>
                <a:gd name="T77" fmla="*/ 129 h 151"/>
                <a:gd name="T78" fmla="*/ 16 w 50"/>
                <a:gd name="T79" fmla="*/ 126 h 151"/>
                <a:gd name="T80" fmla="*/ 19 w 50"/>
                <a:gd name="T81" fmla="*/ 113 h 151"/>
                <a:gd name="T82" fmla="*/ 19 w 50"/>
                <a:gd name="T83" fmla="*/ 110 h 151"/>
                <a:gd name="T84" fmla="*/ 23 w 50"/>
                <a:gd name="T85" fmla="*/ 106 h 151"/>
                <a:gd name="T86" fmla="*/ 20 w 50"/>
                <a:gd name="T87" fmla="*/ 106 h 151"/>
                <a:gd name="T88" fmla="*/ 19 w 50"/>
                <a:gd name="T89" fmla="*/ 110 h 151"/>
                <a:gd name="T90" fmla="*/ 19 w 50"/>
                <a:gd name="T91" fmla="*/ 98 h 151"/>
                <a:gd name="T92" fmla="*/ 19 w 50"/>
                <a:gd name="T93" fmla="*/ 91 h 151"/>
                <a:gd name="T94" fmla="*/ 21 w 50"/>
                <a:gd name="T95" fmla="*/ 92 h 151"/>
                <a:gd name="T96" fmla="*/ 24 w 50"/>
                <a:gd name="T97" fmla="*/ 81 h 151"/>
                <a:gd name="T98" fmla="*/ 26 w 50"/>
                <a:gd name="T99" fmla="*/ 76 h 151"/>
                <a:gd name="T100" fmla="*/ 29 w 50"/>
                <a:gd name="T101" fmla="*/ 72 h 151"/>
                <a:gd name="T102" fmla="*/ 30 w 50"/>
                <a:gd name="T103" fmla="*/ 59 h 151"/>
                <a:gd name="T104" fmla="*/ 33 w 50"/>
                <a:gd name="T105" fmla="*/ 54 h 151"/>
                <a:gd name="T106" fmla="*/ 35 w 50"/>
                <a:gd name="T107" fmla="*/ 46 h 151"/>
                <a:gd name="T108" fmla="*/ 39 w 50"/>
                <a:gd name="T109" fmla="*/ 35 h 151"/>
                <a:gd name="T110" fmla="*/ 41 w 50"/>
                <a:gd name="T111" fmla="*/ 25 h 151"/>
                <a:gd name="T112" fmla="*/ 50 w 50"/>
                <a:gd name="T113" fmla="*/ 10 h 151"/>
                <a:gd name="T114" fmla="*/ 44 w 50"/>
                <a:gd name="T115" fmla="*/ 0 h 1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0" h="151">
                  <a:moveTo>
                    <a:pt x="40" y="3"/>
                  </a:moveTo>
                  <a:lnTo>
                    <a:pt x="41" y="1"/>
                  </a:lnTo>
                  <a:lnTo>
                    <a:pt x="43" y="3"/>
                  </a:lnTo>
                  <a:lnTo>
                    <a:pt x="41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5" y="23"/>
                  </a:lnTo>
                  <a:lnTo>
                    <a:pt x="31" y="26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8" y="33"/>
                  </a:lnTo>
                  <a:lnTo>
                    <a:pt x="25" y="35"/>
                  </a:lnTo>
                  <a:lnTo>
                    <a:pt x="24" y="39"/>
                  </a:lnTo>
                  <a:lnTo>
                    <a:pt x="23" y="45"/>
                  </a:lnTo>
                  <a:lnTo>
                    <a:pt x="21" y="49"/>
                  </a:lnTo>
                  <a:lnTo>
                    <a:pt x="20" y="52"/>
                  </a:lnTo>
                  <a:lnTo>
                    <a:pt x="19" y="56"/>
                  </a:lnTo>
                  <a:lnTo>
                    <a:pt x="19" y="60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4" y="77"/>
                  </a:lnTo>
                  <a:lnTo>
                    <a:pt x="11" y="88"/>
                  </a:lnTo>
                  <a:lnTo>
                    <a:pt x="13" y="90"/>
                  </a:lnTo>
                  <a:lnTo>
                    <a:pt x="14" y="90"/>
                  </a:lnTo>
                  <a:lnTo>
                    <a:pt x="14" y="92"/>
                  </a:lnTo>
                  <a:lnTo>
                    <a:pt x="13" y="91"/>
                  </a:lnTo>
                  <a:lnTo>
                    <a:pt x="11" y="93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3" y="98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1" y="98"/>
                  </a:lnTo>
                  <a:lnTo>
                    <a:pt x="10" y="100"/>
                  </a:lnTo>
                  <a:lnTo>
                    <a:pt x="9" y="103"/>
                  </a:lnTo>
                  <a:lnTo>
                    <a:pt x="8" y="108"/>
                  </a:lnTo>
                  <a:lnTo>
                    <a:pt x="8" y="112"/>
                  </a:lnTo>
                  <a:lnTo>
                    <a:pt x="5" y="122"/>
                  </a:lnTo>
                  <a:lnTo>
                    <a:pt x="5" y="123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7"/>
                  </a:lnTo>
                  <a:lnTo>
                    <a:pt x="3" y="129"/>
                  </a:lnTo>
                  <a:lnTo>
                    <a:pt x="3" y="132"/>
                  </a:lnTo>
                  <a:lnTo>
                    <a:pt x="5" y="131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7"/>
                  </a:lnTo>
                  <a:lnTo>
                    <a:pt x="8" y="120"/>
                  </a:lnTo>
                  <a:lnTo>
                    <a:pt x="9" y="122"/>
                  </a:lnTo>
                  <a:lnTo>
                    <a:pt x="9" y="128"/>
                  </a:lnTo>
                  <a:lnTo>
                    <a:pt x="6" y="131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3" y="141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4"/>
                  </a:lnTo>
                  <a:lnTo>
                    <a:pt x="1" y="143"/>
                  </a:lnTo>
                  <a:lnTo>
                    <a:pt x="4" y="139"/>
                  </a:lnTo>
                  <a:lnTo>
                    <a:pt x="4" y="142"/>
                  </a:lnTo>
                  <a:lnTo>
                    <a:pt x="3" y="143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3" y="147"/>
                  </a:lnTo>
                  <a:lnTo>
                    <a:pt x="1" y="149"/>
                  </a:lnTo>
                  <a:lnTo>
                    <a:pt x="1" y="151"/>
                  </a:lnTo>
                  <a:lnTo>
                    <a:pt x="4" y="148"/>
                  </a:lnTo>
                  <a:lnTo>
                    <a:pt x="3" y="147"/>
                  </a:lnTo>
                  <a:lnTo>
                    <a:pt x="6" y="143"/>
                  </a:lnTo>
                  <a:lnTo>
                    <a:pt x="6" y="144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1" y="142"/>
                  </a:lnTo>
                  <a:lnTo>
                    <a:pt x="11" y="141"/>
                  </a:lnTo>
                  <a:lnTo>
                    <a:pt x="10" y="142"/>
                  </a:lnTo>
                  <a:lnTo>
                    <a:pt x="9" y="144"/>
                  </a:lnTo>
                  <a:lnTo>
                    <a:pt x="9" y="141"/>
                  </a:lnTo>
                  <a:lnTo>
                    <a:pt x="10" y="138"/>
                  </a:lnTo>
                  <a:lnTo>
                    <a:pt x="11" y="138"/>
                  </a:lnTo>
                  <a:lnTo>
                    <a:pt x="13" y="138"/>
                  </a:lnTo>
                  <a:lnTo>
                    <a:pt x="13" y="136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9" y="137"/>
                  </a:lnTo>
                  <a:lnTo>
                    <a:pt x="5" y="142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4" y="143"/>
                  </a:lnTo>
                  <a:lnTo>
                    <a:pt x="5" y="139"/>
                  </a:lnTo>
                  <a:lnTo>
                    <a:pt x="8" y="136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4" y="129"/>
                  </a:lnTo>
                  <a:lnTo>
                    <a:pt x="15" y="131"/>
                  </a:lnTo>
                  <a:lnTo>
                    <a:pt x="15" y="128"/>
                  </a:lnTo>
                  <a:lnTo>
                    <a:pt x="16" y="126"/>
                  </a:lnTo>
                  <a:lnTo>
                    <a:pt x="16" y="122"/>
                  </a:lnTo>
                  <a:lnTo>
                    <a:pt x="18" y="120"/>
                  </a:lnTo>
                  <a:lnTo>
                    <a:pt x="19" y="113"/>
                  </a:lnTo>
                  <a:lnTo>
                    <a:pt x="18" y="113"/>
                  </a:lnTo>
                  <a:lnTo>
                    <a:pt x="18" y="112"/>
                  </a:lnTo>
                  <a:lnTo>
                    <a:pt x="19" y="110"/>
                  </a:lnTo>
                  <a:lnTo>
                    <a:pt x="20" y="110"/>
                  </a:lnTo>
                  <a:lnTo>
                    <a:pt x="21" y="110"/>
                  </a:lnTo>
                  <a:lnTo>
                    <a:pt x="23" y="106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0" y="106"/>
                  </a:lnTo>
                  <a:lnTo>
                    <a:pt x="20" y="107"/>
                  </a:lnTo>
                  <a:lnTo>
                    <a:pt x="19" y="108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8"/>
                  </a:lnTo>
                  <a:lnTo>
                    <a:pt x="20" y="90"/>
                  </a:lnTo>
                  <a:lnTo>
                    <a:pt x="21" y="92"/>
                  </a:lnTo>
                  <a:lnTo>
                    <a:pt x="23" y="87"/>
                  </a:lnTo>
                  <a:lnTo>
                    <a:pt x="23" y="83"/>
                  </a:lnTo>
                  <a:lnTo>
                    <a:pt x="24" y="81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9" y="66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4" y="55"/>
                  </a:lnTo>
                  <a:lnTo>
                    <a:pt x="33" y="54"/>
                  </a:lnTo>
                  <a:lnTo>
                    <a:pt x="34" y="51"/>
                  </a:lnTo>
                  <a:lnTo>
                    <a:pt x="35" y="49"/>
                  </a:lnTo>
                  <a:lnTo>
                    <a:pt x="35" y="46"/>
                  </a:lnTo>
                  <a:lnTo>
                    <a:pt x="35" y="42"/>
                  </a:lnTo>
                  <a:lnTo>
                    <a:pt x="38" y="39"/>
                  </a:lnTo>
                  <a:lnTo>
                    <a:pt x="39" y="35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5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4" name="Freeform 1439"/>
            <p:cNvSpPr>
              <a:spLocks/>
            </p:cNvSpPr>
            <p:nvPr/>
          </p:nvSpPr>
          <p:spPr bwMode="auto">
            <a:xfrm>
              <a:off x="1626" y="729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5" name="Freeform 1440"/>
            <p:cNvSpPr>
              <a:spLocks/>
            </p:cNvSpPr>
            <p:nvPr/>
          </p:nvSpPr>
          <p:spPr bwMode="auto">
            <a:xfrm>
              <a:off x="1705" y="550"/>
              <a:ext cx="7" cy="9"/>
            </a:xfrm>
            <a:custGeom>
              <a:avLst/>
              <a:gdLst>
                <a:gd name="T0" fmla="*/ 5 w 7"/>
                <a:gd name="T1" fmla="*/ 5 h 9"/>
                <a:gd name="T2" fmla="*/ 7 w 7"/>
                <a:gd name="T3" fmla="*/ 0 h 9"/>
                <a:gd name="T4" fmla="*/ 5 w 7"/>
                <a:gd name="T5" fmla="*/ 0 h 9"/>
                <a:gd name="T6" fmla="*/ 3 w 7"/>
                <a:gd name="T7" fmla="*/ 5 h 9"/>
                <a:gd name="T8" fmla="*/ 0 w 7"/>
                <a:gd name="T9" fmla="*/ 9 h 9"/>
                <a:gd name="T10" fmla="*/ 3 w 7"/>
                <a:gd name="T11" fmla="*/ 8 h 9"/>
                <a:gd name="T12" fmla="*/ 5 w 7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9">
                  <a:moveTo>
                    <a:pt x="5" y="5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9"/>
                  </a:lnTo>
                  <a:lnTo>
                    <a:pt x="3" y="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6" name="Freeform 1441"/>
            <p:cNvSpPr>
              <a:spLocks/>
            </p:cNvSpPr>
            <p:nvPr/>
          </p:nvSpPr>
          <p:spPr bwMode="auto">
            <a:xfrm>
              <a:off x="1652" y="681"/>
              <a:ext cx="1" cy="4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1 h 4"/>
                <a:gd name="T6" fmla="*/ 0 w 1"/>
                <a:gd name="T7" fmla="*/ 2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7" name="Freeform 1442"/>
            <p:cNvSpPr>
              <a:spLocks/>
            </p:cNvSpPr>
            <p:nvPr/>
          </p:nvSpPr>
          <p:spPr bwMode="auto">
            <a:xfrm>
              <a:off x="1703" y="537"/>
              <a:ext cx="2" cy="4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1 w 2"/>
                <a:gd name="T5" fmla="*/ 4 h 4"/>
                <a:gd name="T6" fmla="*/ 1 w 2"/>
                <a:gd name="T7" fmla="*/ 1 h 4"/>
                <a:gd name="T8" fmla="*/ 2 w 2"/>
                <a:gd name="T9" fmla="*/ 0 h 4"/>
                <a:gd name="T10" fmla="*/ 1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8" name="Freeform 1443"/>
            <p:cNvSpPr>
              <a:spLocks/>
            </p:cNvSpPr>
            <p:nvPr/>
          </p:nvSpPr>
          <p:spPr bwMode="auto">
            <a:xfrm>
              <a:off x="1703" y="528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1 w 2"/>
                <a:gd name="T9" fmla="*/ 1 h 3"/>
                <a:gd name="T10" fmla="*/ 2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19" name="Freeform 1444"/>
            <p:cNvSpPr>
              <a:spLocks/>
            </p:cNvSpPr>
            <p:nvPr/>
          </p:nvSpPr>
          <p:spPr bwMode="auto">
            <a:xfrm>
              <a:off x="1697" y="533"/>
              <a:ext cx="6" cy="11"/>
            </a:xfrm>
            <a:custGeom>
              <a:avLst/>
              <a:gdLst>
                <a:gd name="T0" fmla="*/ 2 w 6"/>
                <a:gd name="T1" fmla="*/ 11 h 11"/>
                <a:gd name="T2" fmla="*/ 3 w 6"/>
                <a:gd name="T3" fmla="*/ 10 h 11"/>
                <a:gd name="T4" fmla="*/ 3 w 6"/>
                <a:gd name="T5" fmla="*/ 8 h 11"/>
                <a:gd name="T6" fmla="*/ 3 w 6"/>
                <a:gd name="T7" fmla="*/ 5 h 11"/>
                <a:gd name="T8" fmla="*/ 5 w 6"/>
                <a:gd name="T9" fmla="*/ 4 h 11"/>
                <a:gd name="T10" fmla="*/ 6 w 6"/>
                <a:gd name="T11" fmla="*/ 1 h 11"/>
                <a:gd name="T12" fmla="*/ 5 w 6"/>
                <a:gd name="T13" fmla="*/ 0 h 11"/>
                <a:gd name="T14" fmla="*/ 2 w 6"/>
                <a:gd name="T15" fmla="*/ 0 h 11"/>
                <a:gd name="T16" fmla="*/ 2 w 6"/>
                <a:gd name="T17" fmla="*/ 1 h 11"/>
                <a:gd name="T18" fmla="*/ 3 w 6"/>
                <a:gd name="T19" fmla="*/ 1 h 11"/>
                <a:gd name="T20" fmla="*/ 3 w 6"/>
                <a:gd name="T21" fmla="*/ 3 h 11"/>
                <a:gd name="T22" fmla="*/ 3 w 6"/>
                <a:gd name="T23" fmla="*/ 4 h 11"/>
                <a:gd name="T24" fmla="*/ 2 w 6"/>
                <a:gd name="T25" fmla="*/ 8 h 11"/>
                <a:gd name="T26" fmla="*/ 1 w 6"/>
                <a:gd name="T27" fmla="*/ 9 h 11"/>
                <a:gd name="T28" fmla="*/ 0 w 6"/>
                <a:gd name="T29" fmla="*/ 10 h 11"/>
                <a:gd name="T30" fmla="*/ 1 w 6"/>
                <a:gd name="T31" fmla="*/ 11 h 11"/>
                <a:gd name="T32" fmla="*/ 2 w 6"/>
                <a:gd name="T33" fmla="*/ 1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" h="11">
                  <a:moveTo>
                    <a:pt x="2" y="11"/>
                  </a:move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0" name="Freeform 1445"/>
            <p:cNvSpPr>
              <a:spLocks/>
            </p:cNvSpPr>
            <p:nvPr/>
          </p:nvSpPr>
          <p:spPr bwMode="auto">
            <a:xfrm>
              <a:off x="1700" y="527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1" name="Freeform 1446"/>
            <p:cNvSpPr>
              <a:spLocks/>
            </p:cNvSpPr>
            <p:nvPr/>
          </p:nvSpPr>
          <p:spPr bwMode="auto">
            <a:xfrm>
              <a:off x="1694" y="542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2" name="Freeform 1447"/>
            <p:cNvSpPr>
              <a:spLocks/>
            </p:cNvSpPr>
            <p:nvPr/>
          </p:nvSpPr>
          <p:spPr bwMode="auto">
            <a:xfrm>
              <a:off x="1692" y="537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3" name="Freeform 1448"/>
            <p:cNvSpPr>
              <a:spLocks/>
            </p:cNvSpPr>
            <p:nvPr/>
          </p:nvSpPr>
          <p:spPr bwMode="auto">
            <a:xfrm>
              <a:off x="1675" y="475"/>
              <a:ext cx="46" cy="108"/>
            </a:xfrm>
            <a:custGeom>
              <a:avLst/>
              <a:gdLst>
                <a:gd name="T0" fmla="*/ 15 w 46"/>
                <a:gd name="T1" fmla="*/ 99 h 108"/>
                <a:gd name="T2" fmla="*/ 24 w 46"/>
                <a:gd name="T3" fmla="*/ 87 h 108"/>
                <a:gd name="T4" fmla="*/ 30 w 46"/>
                <a:gd name="T5" fmla="*/ 75 h 108"/>
                <a:gd name="T6" fmla="*/ 32 w 46"/>
                <a:gd name="T7" fmla="*/ 69 h 108"/>
                <a:gd name="T8" fmla="*/ 34 w 46"/>
                <a:gd name="T9" fmla="*/ 64 h 108"/>
                <a:gd name="T10" fmla="*/ 37 w 46"/>
                <a:gd name="T11" fmla="*/ 59 h 108"/>
                <a:gd name="T12" fmla="*/ 40 w 46"/>
                <a:gd name="T13" fmla="*/ 51 h 108"/>
                <a:gd name="T14" fmla="*/ 42 w 46"/>
                <a:gd name="T15" fmla="*/ 42 h 108"/>
                <a:gd name="T16" fmla="*/ 43 w 46"/>
                <a:gd name="T17" fmla="*/ 38 h 108"/>
                <a:gd name="T18" fmla="*/ 44 w 46"/>
                <a:gd name="T19" fmla="*/ 33 h 108"/>
                <a:gd name="T20" fmla="*/ 45 w 46"/>
                <a:gd name="T21" fmla="*/ 22 h 108"/>
                <a:gd name="T22" fmla="*/ 45 w 46"/>
                <a:gd name="T23" fmla="*/ 21 h 108"/>
                <a:gd name="T24" fmla="*/ 46 w 46"/>
                <a:gd name="T25" fmla="*/ 20 h 108"/>
                <a:gd name="T26" fmla="*/ 46 w 46"/>
                <a:gd name="T27" fmla="*/ 16 h 108"/>
                <a:gd name="T28" fmla="*/ 46 w 46"/>
                <a:gd name="T29" fmla="*/ 12 h 108"/>
                <a:gd name="T30" fmla="*/ 44 w 46"/>
                <a:gd name="T31" fmla="*/ 13 h 108"/>
                <a:gd name="T32" fmla="*/ 37 w 46"/>
                <a:gd name="T33" fmla="*/ 1 h 108"/>
                <a:gd name="T34" fmla="*/ 35 w 46"/>
                <a:gd name="T35" fmla="*/ 7 h 108"/>
                <a:gd name="T36" fmla="*/ 37 w 46"/>
                <a:gd name="T37" fmla="*/ 7 h 108"/>
                <a:gd name="T38" fmla="*/ 38 w 46"/>
                <a:gd name="T39" fmla="*/ 10 h 108"/>
                <a:gd name="T40" fmla="*/ 38 w 46"/>
                <a:gd name="T41" fmla="*/ 15 h 108"/>
                <a:gd name="T42" fmla="*/ 35 w 46"/>
                <a:gd name="T43" fmla="*/ 20 h 108"/>
                <a:gd name="T44" fmla="*/ 33 w 46"/>
                <a:gd name="T45" fmla="*/ 33 h 108"/>
                <a:gd name="T46" fmla="*/ 29 w 46"/>
                <a:gd name="T47" fmla="*/ 39 h 108"/>
                <a:gd name="T48" fmla="*/ 29 w 46"/>
                <a:gd name="T49" fmla="*/ 47 h 108"/>
                <a:gd name="T50" fmla="*/ 23 w 46"/>
                <a:gd name="T51" fmla="*/ 52 h 108"/>
                <a:gd name="T52" fmla="*/ 23 w 46"/>
                <a:gd name="T53" fmla="*/ 57 h 108"/>
                <a:gd name="T54" fmla="*/ 20 w 46"/>
                <a:gd name="T55" fmla="*/ 59 h 108"/>
                <a:gd name="T56" fmla="*/ 18 w 46"/>
                <a:gd name="T57" fmla="*/ 61 h 108"/>
                <a:gd name="T58" fmla="*/ 18 w 46"/>
                <a:gd name="T59" fmla="*/ 67 h 108"/>
                <a:gd name="T60" fmla="*/ 13 w 46"/>
                <a:gd name="T61" fmla="*/ 74 h 108"/>
                <a:gd name="T62" fmla="*/ 10 w 46"/>
                <a:gd name="T63" fmla="*/ 82 h 108"/>
                <a:gd name="T64" fmla="*/ 7 w 46"/>
                <a:gd name="T65" fmla="*/ 89 h 108"/>
                <a:gd name="T66" fmla="*/ 0 w 46"/>
                <a:gd name="T67" fmla="*/ 105 h 108"/>
                <a:gd name="T68" fmla="*/ 4 w 46"/>
                <a:gd name="T69" fmla="*/ 108 h 108"/>
                <a:gd name="T70" fmla="*/ 9 w 46"/>
                <a:gd name="T71" fmla="*/ 107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108">
                  <a:moveTo>
                    <a:pt x="9" y="107"/>
                  </a:moveTo>
                  <a:lnTo>
                    <a:pt x="15" y="99"/>
                  </a:lnTo>
                  <a:lnTo>
                    <a:pt x="23" y="92"/>
                  </a:lnTo>
                  <a:lnTo>
                    <a:pt x="24" y="87"/>
                  </a:lnTo>
                  <a:lnTo>
                    <a:pt x="28" y="83"/>
                  </a:lnTo>
                  <a:lnTo>
                    <a:pt x="30" y="75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3" y="68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7" y="59"/>
                  </a:lnTo>
                  <a:lnTo>
                    <a:pt x="38" y="58"/>
                  </a:lnTo>
                  <a:lnTo>
                    <a:pt x="40" y="51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3" y="41"/>
                  </a:lnTo>
                  <a:lnTo>
                    <a:pt x="43" y="38"/>
                  </a:lnTo>
                  <a:lnTo>
                    <a:pt x="43" y="34"/>
                  </a:lnTo>
                  <a:lnTo>
                    <a:pt x="44" y="33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7" y="17"/>
                  </a:lnTo>
                  <a:lnTo>
                    <a:pt x="35" y="20"/>
                  </a:lnTo>
                  <a:lnTo>
                    <a:pt x="33" y="27"/>
                  </a:lnTo>
                  <a:lnTo>
                    <a:pt x="33" y="33"/>
                  </a:lnTo>
                  <a:lnTo>
                    <a:pt x="32" y="38"/>
                  </a:lnTo>
                  <a:lnTo>
                    <a:pt x="29" y="39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5" y="51"/>
                  </a:lnTo>
                  <a:lnTo>
                    <a:pt x="23" y="52"/>
                  </a:lnTo>
                  <a:lnTo>
                    <a:pt x="22" y="54"/>
                  </a:lnTo>
                  <a:lnTo>
                    <a:pt x="23" y="57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19" y="58"/>
                  </a:lnTo>
                  <a:lnTo>
                    <a:pt x="18" y="61"/>
                  </a:lnTo>
                  <a:lnTo>
                    <a:pt x="17" y="64"/>
                  </a:lnTo>
                  <a:lnTo>
                    <a:pt x="18" y="67"/>
                  </a:lnTo>
                  <a:lnTo>
                    <a:pt x="15" y="71"/>
                  </a:lnTo>
                  <a:lnTo>
                    <a:pt x="13" y="74"/>
                  </a:lnTo>
                  <a:lnTo>
                    <a:pt x="12" y="78"/>
                  </a:lnTo>
                  <a:lnTo>
                    <a:pt x="10" y="82"/>
                  </a:lnTo>
                  <a:lnTo>
                    <a:pt x="8" y="85"/>
                  </a:lnTo>
                  <a:lnTo>
                    <a:pt x="7" y="89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9" y="1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4" name="Freeform 1449"/>
            <p:cNvSpPr>
              <a:spLocks/>
            </p:cNvSpPr>
            <p:nvPr/>
          </p:nvSpPr>
          <p:spPr bwMode="auto">
            <a:xfrm>
              <a:off x="1514" y="888"/>
              <a:ext cx="5" cy="9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8 h 9"/>
                <a:gd name="T4" fmla="*/ 0 w 5"/>
                <a:gd name="T5" fmla="*/ 8 h 9"/>
                <a:gd name="T6" fmla="*/ 0 w 5"/>
                <a:gd name="T7" fmla="*/ 9 h 9"/>
                <a:gd name="T8" fmla="*/ 5 w 5"/>
                <a:gd name="T9" fmla="*/ 0 h 9"/>
                <a:gd name="T10" fmla="*/ 4 w 5"/>
                <a:gd name="T11" fmla="*/ 4 h 9"/>
                <a:gd name="T12" fmla="*/ 5 w 5"/>
                <a:gd name="T13" fmla="*/ 4 h 9"/>
                <a:gd name="T14" fmla="*/ 0 w 5"/>
                <a:gd name="T15" fmla="*/ 9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5" y="0"/>
                  </a:lnTo>
                  <a:lnTo>
                    <a:pt x="4" y="4"/>
                  </a:lnTo>
                  <a:lnTo>
                    <a:pt x="5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5" name="Freeform 1450"/>
            <p:cNvSpPr>
              <a:spLocks/>
            </p:cNvSpPr>
            <p:nvPr/>
          </p:nvSpPr>
          <p:spPr bwMode="auto">
            <a:xfrm>
              <a:off x="1520" y="877"/>
              <a:ext cx="4" cy="6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4 h 6"/>
                <a:gd name="T4" fmla="*/ 3 w 4"/>
                <a:gd name="T5" fmla="*/ 2 h 6"/>
                <a:gd name="T6" fmla="*/ 4 w 4"/>
                <a:gd name="T7" fmla="*/ 0 h 6"/>
                <a:gd name="T8" fmla="*/ 4 w 4"/>
                <a:gd name="T9" fmla="*/ 2 h 6"/>
                <a:gd name="T10" fmla="*/ 0 w 4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6" name="Freeform 1451"/>
            <p:cNvSpPr>
              <a:spLocks/>
            </p:cNvSpPr>
            <p:nvPr/>
          </p:nvSpPr>
          <p:spPr bwMode="auto">
            <a:xfrm>
              <a:off x="1504" y="881"/>
              <a:ext cx="2" cy="5"/>
            </a:xfrm>
            <a:custGeom>
              <a:avLst/>
              <a:gdLst>
                <a:gd name="T0" fmla="*/ 1 w 2"/>
                <a:gd name="T1" fmla="*/ 2 h 5"/>
                <a:gd name="T2" fmla="*/ 2 w 2"/>
                <a:gd name="T3" fmla="*/ 0 h 5"/>
                <a:gd name="T4" fmla="*/ 0 w 2"/>
                <a:gd name="T5" fmla="*/ 5 h 5"/>
                <a:gd name="T6" fmla="*/ 1 w 2"/>
                <a:gd name="T7" fmla="*/ 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7" name="Freeform 1452"/>
            <p:cNvSpPr>
              <a:spLocks/>
            </p:cNvSpPr>
            <p:nvPr/>
          </p:nvSpPr>
          <p:spPr bwMode="auto">
            <a:xfrm>
              <a:off x="1449" y="707"/>
              <a:ext cx="142" cy="263"/>
            </a:xfrm>
            <a:custGeom>
              <a:avLst/>
              <a:gdLst>
                <a:gd name="T0" fmla="*/ 133 w 142"/>
                <a:gd name="T1" fmla="*/ 4 h 263"/>
                <a:gd name="T2" fmla="*/ 130 w 142"/>
                <a:gd name="T3" fmla="*/ 15 h 263"/>
                <a:gd name="T4" fmla="*/ 127 w 142"/>
                <a:gd name="T5" fmla="*/ 17 h 263"/>
                <a:gd name="T6" fmla="*/ 126 w 142"/>
                <a:gd name="T7" fmla="*/ 21 h 263"/>
                <a:gd name="T8" fmla="*/ 123 w 142"/>
                <a:gd name="T9" fmla="*/ 31 h 263"/>
                <a:gd name="T10" fmla="*/ 115 w 142"/>
                <a:gd name="T11" fmla="*/ 49 h 263"/>
                <a:gd name="T12" fmla="*/ 111 w 142"/>
                <a:gd name="T13" fmla="*/ 51 h 263"/>
                <a:gd name="T14" fmla="*/ 98 w 142"/>
                <a:gd name="T15" fmla="*/ 85 h 263"/>
                <a:gd name="T16" fmla="*/ 91 w 142"/>
                <a:gd name="T17" fmla="*/ 107 h 263"/>
                <a:gd name="T18" fmla="*/ 86 w 142"/>
                <a:gd name="T19" fmla="*/ 124 h 263"/>
                <a:gd name="T20" fmla="*/ 84 w 142"/>
                <a:gd name="T21" fmla="*/ 134 h 263"/>
                <a:gd name="T22" fmla="*/ 85 w 142"/>
                <a:gd name="T23" fmla="*/ 124 h 263"/>
                <a:gd name="T24" fmla="*/ 70 w 142"/>
                <a:gd name="T25" fmla="*/ 163 h 263"/>
                <a:gd name="T26" fmla="*/ 69 w 142"/>
                <a:gd name="T27" fmla="*/ 168 h 263"/>
                <a:gd name="T28" fmla="*/ 66 w 142"/>
                <a:gd name="T29" fmla="*/ 170 h 263"/>
                <a:gd name="T30" fmla="*/ 67 w 142"/>
                <a:gd name="T31" fmla="*/ 170 h 263"/>
                <a:gd name="T32" fmla="*/ 60 w 142"/>
                <a:gd name="T33" fmla="*/ 180 h 263"/>
                <a:gd name="T34" fmla="*/ 54 w 142"/>
                <a:gd name="T35" fmla="*/ 183 h 263"/>
                <a:gd name="T36" fmla="*/ 34 w 142"/>
                <a:gd name="T37" fmla="*/ 201 h 263"/>
                <a:gd name="T38" fmla="*/ 26 w 142"/>
                <a:gd name="T39" fmla="*/ 213 h 263"/>
                <a:gd name="T40" fmla="*/ 23 w 142"/>
                <a:gd name="T41" fmla="*/ 216 h 263"/>
                <a:gd name="T42" fmla="*/ 15 w 142"/>
                <a:gd name="T43" fmla="*/ 229 h 263"/>
                <a:gd name="T44" fmla="*/ 28 w 142"/>
                <a:gd name="T45" fmla="*/ 213 h 263"/>
                <a:gd name="T46" fmla="*/ 38 w 142"/>
                <a:gd name="T47" fmla="*/ 201 h 263"/>
                <a:gd name="T48" fmla="*/ 31 w 142"/>
                <a:gd name="T49" fmla="*/ 209 h 263"/>
                <a:gd name="T50" fmla="*/ 20 w 142"/>
                <a:gd name="T51" fmla="*/ 229 h 263"/>
                <a:gd name="T52" fmla="*/ 11 w 142"/>
                <a:gd name="T53" fmla="*/ 241 h 263"/>
                <a:gd name="T54" fmla="*/ 1 w 142"/>
                <a:gd name="T55" fmla="*/ 254 h 263"/>
                <a:gd name="T56" fmla="*/ 10 w 142"/>
                <a:gd name="T57" fmla="*/ 244 h 263"/>
                <a:gd name="T58" fmla="*/ 6 w 142"/>
                <a:gd name="T59" fmla="*/ 251 h 263"/>
                <a:gd name="T60" fmla="*/ 4 w 142"/>
                <a:gd name="T61" fmla="*/ 256 h 263"/>
                <a:gd name="T62" fmla="*/ 1 w 142"/>
                <a:gd name="T63" fmla="*/ 263 h 263"/>
                <a:gd name="T64" fmla="*/ 10 w 142"/>
                <a:gd name="T65" fmla="*/ 250 h 263"/>
                <a:gd name="T66" fmla="*/ 10 w 142"/>
                <a:gd name="T67" fmla="*/ 255 h 263"/>
                <a:gd name="T68" fmla="*/ 18 w 142"/>
                <a:gd name="T69" fmla="*/ 245 h 263"/>
                <a:gd name="T70" fmla="*/ 15 w 142"/>
                <a:gd name="T71" fmla="*/ 245 h 263"/>
                <a:gd name="T72" fmla="*/ 20 w 142"/>
                <a:gd name="T73" fmla="*/ 241 h 263"/>
                <a:gd name="T74" fmla="*/ 23 w 142"/>
                <a:gd name="T75" fmla="*/ 235 h 263"/>
                <a:gd name="T76" fmla="*/ 18 w 142"/>
                <a:gd name="T77" fmla="*/ 239 h 263"/>
                <a:gd name="T78" fmla="*/ 9 w 142"/>
                <a:gd name="T79" fmla="*/ 249 h 263"/>
                <a:gd name="T80" fmla="*/ 25 w 142"/>
                <a:gd name="T81" fmla="*/ 226 h 263"/>
                <a:gd name="T82" fmla="*/ 29 w 142"/>
                <a:gd name="T83" fmla="*/ 227 h 263"/>
                <a:gd name="T84" fmla="*/ 41 w 142"/>
                <a:gd name="T85" fmla="*/ 211 h 263"/>
                <a:gd name="T86" fmla="*/ 55 w 142"/>
                <a:gd name="T87" fmla="*/ 198 h 263"/>
                <a:gd name="T88" fmla="*/ 57 w 142"/>
                <a:gd name="T89" fmla="*/ 200 h 263"/>
                <a:gd name="T90" fmla="*/ 62 w 142"/>
                <a:gd name="T91" fmla="*/ 191 h 263"/>
                <a:gd name="T92" fmla="*/ 55 w 142"/>
                <a:gd name="T93" fmla="*/ 198 h 263"/>
                <a:gd name="T94" fmla="*/ 67 w 142"/>
                <a:gd name="T95" fmla="*/ 180 h 263"/>
                <a:gd name="T96" fmla="*/ 75 w 142"/>
                <a:gd name="T97" fmla="*/ 168 h 263"/>
                <a:gd name="T98" fmla="*/ 77 w 142"/>
                <a:gd name="T99" fmla="*/ 170 h 263"/>
                <a:gd name="T100" fmla="*/ 87 w 142"/>
                <a:gd name="T101" fmla="*/ 150 h 263"/>
                <a:gd name="T102" fmla="*/ 92 w 142"/>
                <a:gd name="T103" fmla="*/ 140 h 263"/>
                <a:gd name="T104" fmla="*/ 95 w 142"/>
                <a:gd name="T105" fmla="*/ 135 h 263"/>
                <a:gd name="T106" fmla="*/ 98 w 142"/>
                <a:gd name="T107" fmla="*/ 122 h 263"/>
                <a:gd name="T108" fmla="*/ 103 w 142"/>
                <a:gd name="T109" fmla="*/ 108 h 263"/>
                <a:gd name="T110" fmla="*/ 108 w 142"/>
                <a:gd name="T111" fmla="*/ 94 h 263"/>
                <a:gd name="T112" fmla="*/ 113 w 142"/>
                <a:gd name="T113" fmla="*/ 77 h 263"/>
                <a:gd name="T114" fmla="*/ 123 w 142"/>
                <a:gd name="T115" fmla="*/ 56 h 263"/>
                <a:gd name="T116" fmla="*/ 127 w 142"/>
                <a:gd name="T117" fmla="*/ 42 h 263"/>
                <a:gd name="T118" fmla="*/ 141 w 142"/>
                <a:gd name="T119" fmla="*/ 12 h 263"/>
                <a:gd name="T120" fmla="*/ 137 w 142"/>
                <a:gd name="T121" fmla="*/ 0 h 263"/>
                <a:gd name="T122" fmla="*/ 132 w 142"/>
                <a:gd name="T123" fmla="*/ 4 h 26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42" h="263">
                  <a:moveTo>
                    <a:pt x="132" y="4"/>
                  </a:moveTo>
                  <a:lnTo>
                    <a:pt x="133" y="3"/>
                  </a:lnTo>
                  <a:lnTo>
                    <a:pt x="133" y="4"/>
                  </a:lnTo>
                  <a:lnTo>
                    <a:pt x="133" y="7"/>
                  </a:lnTo>
                  <a:lnTo>
                    <a:pt x="131" y="14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0" y="15"/>
                  </a:lnTo>
                  <a:lnTo>
                    <a:pt x="127" y="17"/>
                  </a:lnTo>
                  <a:lnTo>
                    <a:pt x="125" y="21"/>
                  </a:lnTo>
                  <a:lnTo>
                    <a:pt x="126" y="22"/>
                  </a:lnTo>
                  <a:lnTo>
                    <a:pt x="126" y="21"/>
                  </a:lnTo>
                  <a:lnTo>
                    <a:pt x="127" y="22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20" y="37"/>
                  </a:lnTo>
                  <a:lnTo>
                    <a:pt x="120" y="41"/>
                  </a:lnTo>
                  <a:lnTo>
                    <a:pt x="115" y="49"/>
                  </a:lnTo>
                  <a:lnTo>
                    <a:pt x="116" y="46"/>
                  </a:lnTo>
                  <a:lnTo>
                    <a:pt x="113" y="47"/>
                  </a:lnTo>
                  <a:lnTo>
                    <a:pt x="111" y="51"/>
                  </a:lnTo>
                  <a:lnTo>
                    <a:pt x="108" y="61"/>
                  </a:lnTo>
                  <a:lnTo>
                    <a:pt x="103" y="72"/>
                  </a:lnTo>
                  <a:lnTo>
                    <a:pt x="98" y="85"/>
                  </a:lnTo>
                  <a:lnTo>
                    <a:pt x="97" y="92"/>
                  </a:lnTo>
                  <a:lnTo>
                    <a:pt x="93" y="99"/>
                  </a:lnTo>
                  <a:lnTo>
                    <a:pt x="91" y="107"/>
                  </a:lnTo>
                  <a:lnTo>
                    <a:pt x="90" y="112"/>
                  </a:lnTo>
                  <a:lnTo>
                    <a:pt x="87" y="119"/>
                  </a:lnTo>
                  <a:lnTo>
                    <a:pt x="86" y="124"/>
                  </a:lnTo>
                  <a:lnTo>
                    <a:pt x="86" y="133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5" y="131"/>
                  </a:lnTo>
                  <a:lnTo>
                    <a:pt x="86" y="124"/>
                  </a:lnTo>
                  <a:lnTo>
                    <a:pt x="85" y="124"/>
                  </a:lnTo>
                  <a:lnTo>
                    <a:pt x="77" y="144"/>
                  </a:lnTo>
                  <a:lnTo>
                    <a:pt x="74" y="154"/>
                  </a:lnTo>
                  <a:lnTo>
                    <a:pt x="70" y="163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6" y="169"/>
                  </a:lnTo>
                  <a:lnTo>
                    <a:pt x="66" y="170"/>
                  </a:lnTo>
                  <a:lnTo>
                    <a:pt x="67" y="169"/>
                  </a:lnTo>
                  <a:lnTo>
                    <a:pt x="69" y="169"/>
                  </a:lnTo>
                  <a:lnTo>
                    <a:pt x="67" y="170"/>
                  </a:lnTo>
                  <a:lnTo>
                    <a:pt x="66" y="17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59" y="179"/>
                  </a:lnTo>
                  <a:lnTo>
                    <a:pt x="54" y="183"/>
                  </a:lnTo>
                  <a:lnTo>
                    <a:pt x="47" y="190"/>
                  </a:lnTo>
                  <a:lnTo>
                    <a:pt x="41" y="195"/>
                  </a:lnTo>
                  <a:lnTo>
                    <a:pt x="34" y="201"/>
                  </a:lnTo>
                  <a:lnTo>
                    <a:pt x="26" y="210"/>
                  </a:lnTo>
                  <a:lnTo>
                    <a:pt x="26" y="211"/>
                  </a:lnTo>
                  <a:lnTo>
                    <a:pt x="26" y="213"/>
                  </a:lnTo>
                  <a:lnTo>
                    <a:pt x="24" y="216"/>
                  </a:lnTo>
                  <a:lnTo>
                    <a:pt x="24" y="215"/>
                  </a:lnTo>
                  <a:lnTo>
                    <a:pt x="23" y="216"/>
                  </a:lnTo>
                  <a:lnTo>
                    <a:pt x="19" y="220"/>
                  </a:lnTo>
                  <a:lnTo>
                    <a:pt x="18" y="224"/>
                  </a:lnTo>
                  <a:lnTo>
                    <a:pt x="15" y="229"/>
                  </a:lnTo>
                  <a:lnTo>
                    <a:pt x="19" y="227"/>
                  </a:lnTo>
                  <a:lnTo>
                    <a:pt x="25" y="215"/>
                  </a:lnTo>
                  <a:lnTo>
                    <a:pt x="28" y="213"/>
                  </a:lnTo>
                  <a:lnTo>
                    <a:pt x="33" y="208"/>
                  </a:lnTo>
                  <a:lnTo>
                    <a:pt x="36" y="203"/>
                  </a:lnTo>
                  <a:lnTo>
                    <a:pt x="38" y="201"/>
                  </a:lnTo>
                  <a:lnTo>
                    <a:pt x="39" y="203"/>
                  </a:lnTo>
                  <a:lnTo>
                    <a:pt x="36" y="204"/>
                  </a:lnTo>
                  <a:lnTo>
                    <a:pt x="31" y="209"/>
                  </a:lnTo>
                  <a:lnTo>
                    <a:pt x="29" y="213"/>
                  </a:lnTo>
                  <a:lnTo>
                    <a:pt x="25" y="222"/>
                  </a:lnTo>
                  <a:lnTo>
                    <a:pt x="20" y="229"/>
                  </a:lnTo>
                  <a:lnTo>
                    <a:pt x="15" y="232"/>
                  </a:lnTo>
                  <a:lnTo>
                    <a:pt x="13" y="237"/>
                  </a:lnTo>
                  <a:lnTo>
                    <a:pt x="11" y="241"/>
                  </a:lnTo>
                  <a:lnTo>
                    <a:pt x="8" y="245"/>
                  </a:lnTo>
                  <a:lnTo>
                    <a:pt x="5" y="249"/>
                  </a:lnTo>
                  <a:lnTo>
                    <a:pt x="1" y="254"/>
                  </a:lnTo>
                  <a:lnTo>
                    <a:pt x="3" y="254"/>
                  </a:lnTo>
                  <a:lnTo>
                    <a:pt x="5" y="251"/>
                  </a:lnTo>
                  <a:lnTo>
                    <a:pt x="10" y="244"/>
                  </a:lnTo>
                  <a:lnTo>
                    <a:pt x="9" y="247"/>
                  </a:lnTo>
                  <a:lnTo>
                    <a:pt x="8" y="249"/>
                  </a:lnTo>
                  <a:lnTo>
                    <a:pt x="6" y="251"/>
                  </a:lnTo>
                  <a:lnTo>
                    <a:pt x="6" y="252"/>
                  </a:lnTo>
                  <a:lnTo>
                    <a:pt x="5" y="255"/>
                  </a:lnTo>
                  <a:lnTo>
                    <a:pt x="4" y="256"/>
                  </a:lnTo>
                  <a:lnTo>
                    <a:pt x="1" y="261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4" y="260"/>
                  </a:lnTo>
                  <a:lnTo>
                    <a:pt x="4" y="257"/>
                  </a:lnTo>
                  <a:lnTo>
                    <a:pt x="10" y="250"/>
                  </a:lnTo>
                  <a:lnTo>
                    <a:pt x="11" y="250"/>
                  </a:lnTo>
                  <a:lnTo>
                    <a:pt x="10" y="252"/>
                  </a:lnTo>
                  <a:lnTo>
                    <a:pt x="10" y="255"/>
                  </a:lnTo>
                  <a:lnTo>
                    <a:pt x="13" y="252"/>
                  </a:lnTo>
                  <a:lnTo>
                    <a:pt x="18" y="246"/>
                  </a:lnTo>
                  <a:lnTo>
                    <a:pt x="18" y="245"/>
                  </a:lnTo>
                  <a:lnTo>
                    <a:pt x="16" y="246"/>
                  </a:lnTo>
                  <a:lnTo>
                    <a:pt x="14" y="250"/>
                  </a:lnTo>
                  <a:lnTo>
                    <a:pt x="15" y="245"/>
                  </a:lnTo>
                  <a:lnTo>
                    <a:pt x="18" y="241"/>
                  </a:lnTo>
                  <a:lnTo>
                    <a:pt x="19" y="241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23" y="236"/>
                  </a:lnTo>
                  <a:lnTo>
                    <a:pt x="23" y="235"/>
                  </a:lnTo>
                  <a:lnTo>
                    <a:pt x="24" y="232"/>
                  </a:lnTo>
                  <a:lnTo>
                    <a:pt x="21" y="234"/>
                  </a:lnTo>
                  <a:lnTo>
                    <a:pt x="18" y="239"/>
                  </a:lnTo>
                  <a:lnTo>
                    <a:pt x="10" y="246"/>
                  </a:lnTo>
                  <a:lnTo>
                    <a:pt x="9" y="250"/>
                  </a:lnTo>
                  <a:lnTo>
                    <a:pt x="9" y="249"/>
                  </a:lnTo>
                  <a:lnTo>
                    <a:pt x="11" y="242"/>
                  </a:lnTo>
                  <a:lnTo>
                    <a:pt x="16" y="236"/>
                  </a:lnTo>
                  <a:lnTo>
                    <a:pt x="25" y="226"/>
                  </a:lnTo>
                  <a:lnTo>
                    <a:pt x="28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4" y="221"/>
                  </a:lnTo>
                  <a:lnTo>
                    <a:pt x="38" y="215"/>
                  </a:lnTo>
                  <a:lnTo>
                    <a:pt x="41" y="211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5" y="198"/>
                  </a:lnTo>
                  <a:lnTo>
                    <a:pt x="56" y="199"/>
                  </a:lnTo>
                  <a:lnTo>
                    <a:pt x="56" y="200"/>
                  </a:lnTo>
                  <a:lnTo>
                    <a:pt x="57" y="200"/>
                  </a:lnTo>
                  <a:lnTo>
                    <a:pt x="64" y="194"/>
                  </a:lnTo>
                  <a:lnTo>
                    <a:pt x="65" y="190"/>
                  </a:lnTo>
                  <a:lnTo>
                    <a:pt x="62" y="191"/>
                  </a:lnTo>
                  <a:lnTo>
                    <a:pt x="59" y="195"/>
                  </a:lnTo>
                  <a:lnTo>
                    <a:pt x="56" y="196"/>
                  </a:lnTo>
                  <a:lnTo>
                    <a:pt x="55" y="198"/>
                  </a:lnTo>
                  <a:lnTo>
                    <a:pt x="56" y="196"/>
                  </a:lnTo>
                  <a:lnTo>
                    <a:pt x="62" y="188"/>
                  </a:lnTo>
                  <a:lnTo>
                    <a:pt x="67" y="180"/>
                  </a:lnTo>
                  <a:lnTo>
                    <a:pt x="69" y="179"/>
                  </a:lnTo>
                  <a:lnTo>
                    <a:pt x="71" y="174"/>
                  </a:lnTo>
                  <a:lnTo>
                    <a:pt x="75" y="168"/>
                  </a:lnTo>
                  <a:lnTo>
                    <a:pt x="77" y="164"/>
                  </a:lnTo>
                  <a:lnTo>
                    <a:pt x="79" y="165"/>
                  </a:lnTo>
                  <a:lnTo>
                    <a:pt x="77" y="170"/>
                  </a:lnTo>
                  <a:lnTo>
                    <a:pt x="81" y="163"/>
                  </a:lnTo>
                  <a:lnTo>
                    <a:pt x="85" y="157"/>
                  </a:lnTo>
                  <a:lnTo>
                    <a:pt x="87" y="150"/>
                  </a:lnTo>
                  <a:lnTo>
                    <a:pt x="90" y="145"/>
                  </a:lnTo>
                  <a:lnTo>
                    <a:pt x="91" y="139"/>
                  </a:lnTo>
                  <a:lnTo>
                    <a:pt x="92" y="140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5" y="135"/>
                  </a:lnTo>
                  <a:lnTo>
                    <a:pt x="96" y="133"/>
                  </a:lnTo>
                  <a:lnTo>
                    <a:pt x="96" y="128"/>
                  </a:lnTo>
                  <a:lnTo>
                    <a:pt x="98" y="122"/>
                  </a:lnTo>
                  <a:lnTo>
                    <a:pt x="102" y="108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7" y="99"/>
                  </a:lnTo>
                  <a:lnTo>
                    <a:pt x="107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2" y="83"/>
                  </a:lnTo>
                  <a:lnTo>
                    <a:pt x="113" y="77"/>
                  </a:lnTo>
                  <a:lnTo>
                    <a:pt x="117" y="70"/>
                  </a:lnTo>
                  <a:lnTo>
                    <a:pt x="120" y="62"/>
                  </a:lnTo>
                  <a:lnTo>
                    <a:pt x="123" y="56"/>
                  </a:lnTo>
                  <a:lnTo>
                    <a:pt x="127" y="49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5" y="44"/>
                  </a:lnTo>
                  <a:lnTo>
                    <a:pt x="133" y="29"/>
                  </a:lnTo>
                  <a:lnTo>
                    <a:pt x="141" y="12"/>
                  </a:lnTo>
                  <a:lnTo>
                    <a:pt x="142" y="10"/>
                  </a:lnTo>
                  <a:lnTo>
                    <a:pt x="138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8" name="Freeform 1453"/>
            <p:cNvSpPr>
              <a:spLocks/>
            </p:cNvSpPr>
            <p:nvPr/>
          </p:nvSpPr>
          <p:spPr bwMode="auto">
            <a:xfrm>
              <a:off x="1452" y="9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29" name="Freeform 1454"/>
            <p:cNvSpPr>
              <a:spLocks/>
            </p:cNvSpPr>
            <p:nvPr/>
          </p:nvSpPr>
          <p:spPr bwMode="auto">
            <a:xfrm>
              <a:off x="1622" y="611"/>
              <a:ext cx="5" cy="19"/>
            </a:xfrm>
            <a:custGeom>
              <a:avLst/>
              <a:gdLst>
                <a:gd name="T0" fmla="*/ 5 w 5"/>
                <a:gd name="T1" fmla="*/ 9 h 19"/>
                <a:gd name="T2" fmla="*/ 5 w 5"/>
                <a:gd name="T3" fmla="*/ 3 h 19"/>
                <a:gd name="T4" fmla="*/ 5 w 5"/>
                <a:gd name="T5" fmla="*/ 0 h 19"/>
                <a:gd name="T6" fmla="*/ 4 w 5"/>
                <a:gd name="T7" fmla="*/ 2 h 19"/>
                <a:gd name="T8" fmla="*/ 3 w 5"/>
                <a:gd name="T9" fmla="*/ 10 h 19"/>
                <a:gd name="T10" fmla="*/ 0 w 5"/>
                <a:gd name="T11" fmla="*/ 19 h 19"/>
                <a:gd name="T12" fmla="*/ 1 w 5"/>
                <a:gd name="T13" fmla="*/ 18 h 19"/>
                <a:gd name="T14" fmla="*/ 3 w 5"/>
                <a:gd name="T15" fmla="*/ 15 h 19"/>
                <a:gd name="T16" fmla="*/ 5 w 5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19">
                  <a:moveTo>
                    <a:pt x="5" y="9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1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0" name="Freeform 1455"/>
            <p:cNvSpPr>
              <a:spLocks/>
            </p:cNvSpPr>
            <p:nvPr/>
          </p:nvSpPr>
          <p:spPr bwMode="auto">
            <a:xfrm>
              <a:off x="1525" y="877"/>
              <a:ext cx="5" cy="6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3 w 5"/>
                <a:gd name="T5" fmla="*/ 2 h 6"/>
                <a:gd name="T6" fmla="*/ 1 w 5"/>
                <a:gd name="T7" fmla="*/ 4 h 6"/>
                <a:gd name="T8" fmla="*/ 1 w 5"/>
                <a:gd name="T9" fmla="*/ 5 h 6"/>
                <a:gd name="T10" fmla="*/ 0 w 5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1" name="Freeform 1456"/>
            <p:cNvSpPr>
              <a:spLocks/>
            </p:cNvSpPr>
            <p:nvPr/>
          </p:nvSpPr>
          <p:spPr bwMode="auto">
            <a:xfrm>
              <a:off x="1620" y="591"/>
              <a:ext cx="2" cy="8"/>
            </a:xfrm>
            <a:custGeom>
              <a:avLst/>
              <a:gdLst>
                <a:gd name="T0" fmla="*/ 1 w 2"/>
                <a:gd name="T1" fmla="*/ 2 h 8"/>
                <a:gd name="T2" fmla="*/ 1 w 2"/>
                <a:gd name="T3" fmla="*/ 0 h 8"/>
                <a:gd name="T4" fmla="*/ 0 w 2"/>
                <a:gd name="T5" fmla="*/ 3 h 8"/>
                <a:gd name="T6" fmla="*/ 0 w 2"/>
                <a:gd name="T7" fmla="*/ 8 h 8"/>
                <a:gd name="T8" fmla="*/ 1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8">
                  <a:moveTo>
                    <a:pt x="1" y="2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2" name="Freeform 1457"/>
            <p:cNvSpPr>
              <a:spLocks/>
            </p:cNvSpPr>
            <p:nvPr/>
          </p:nvSpPr>
          <p:spPr bwMode="auto">
            <a:xfrm>
              <a:off x="1621" y="574"/>
              <a:ext cx="4" cy="8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1 h 8"/>
                <a:gd name="T4" fmla="*/ 1 w 4"/>
                <a:gd name="T5" fmla="*/ 4 h 8"/>
                <a:gd name="T6" fmla="*/ 0 w 4"/>
                <a:gd name="T7" fmla="*/ 8 h 8"/>
                <a:gd name="T8" fmla="*/ 1 w 4"/>
                <a:gd name="T9" fmla="*/ 4 h 8"/>
                <a:gd name="T10" fmla="*/ 4 w 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3" name="Freeform 1458"/>
            <p:cNvSpPr>
              <a:spLocks/>
            </p:cNvSpPr>
            <p:nvPr/>
          </p:nvSpPr>
          <p:spPr bwMode="auto">
            <a:xfrm>
              <a:off x="1612" y="584"/>
              <a:ext cx="8" cy="25"/>
            </a:xfrm>
            <a:custGeom>
              <a:avLst/>
              <a:gdLst>
                <a:gd name="T0" fmla="*/ 1 w 8"/>
                <a:gd name="T1" fmla="*/ 25 h 25"/>
                <a:gd name="T2" fmla="*/ 4 w 8"/>
                <a:gd name="T3" fmla="*/ 20 h 25"/>
                <a:gd name="T4" fmla="*/ 4 w 8"/>
                <a:gd name="T5" fmla="*/ 16 h 25"/>
                <a:gd name="T6" fmla="*/ 5 w 8"/>
                <a:gd name="T7" fmla="*/ 12 h 25"/>
                <a:gd name="T8" fmla="*/ 6 w 8"/>
                <a:gd name="T9" fmla="*/ 9 h 25"/>
                <a:gd name="T10" fmla="*/ 8 w 8"/>
                <a:gd name="T11" fmla="*/ 3 h 25"/>
                <a:gd name="T12" fmla="*/ 8 w 8"/>
                <a:gd name="T13" fmla="*/ 0 h 25"/>
                <a:gd name="T14" fmla="*/ 6 w 8"/>
                <a:gd name="T15" fmla="*/ 1 h 25"/>
                <a:gd name="T16" fmla="*/ 5 w 8"/>
                <a:gd name="T17" fmla="*/ 3 h 25"/>
                <a:gd name="T18" fmla="*/ 4 w 8"/>
                <a:gd name="T19" fmla="*/ 4 h 25"/>
                <a:gd name="T20" fmla="*/ 5 w 8"/>
                <a:gd name="T21" fmla="*/ 5 h 25"/>
                <a:gd name="T22" fmla="*/ 5 w 8"/>
                <a:gd name="T23" fmla="*/ 6 h 25"/>
                <a:gd name="T24" fmla="*/ 5 w 8"/>
                <a:gd name="T25" fmla="*/ 10 h 25"/>
                <a:gd name="T26" fmla="*/ 3 w 8"/>
                <a:gd name="T27" fmla="*/ 15 h 25"/>
                <a:gd name="T28" fmla="*/ 1 w 8"/>
                <a:gd name="T29" fmla="*/ 19 h 25"/>
                <a:gd name="T30" fmla="*/ 0 w 8"/>
                <a:gd name="T31" fmla="*/ 24 h 25"/>
                <a:gd name="T32" fmla="*/ 1 w 8"/>
                <a:gd name="T33" fmla="*/ 24 h 25"/>
                <a:gd name="T34" fmla="*/ 1 w 8"/>
                <a:gd name="T35" fmla="*/ 25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" h="25">
                  <a:moveTo>
                    <a:pt x="1" y="25"/>
                  </a:moveTo>
                  <a:lnTo>
                    <a:pt x="4" y="20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6" y="9"/>
                  </a:lnTo>
                  <a:lnTo>
                    <a:pt x="8" y="3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4" name="Freeform 1459"/>
            <p:cNvSpPr>
              <a:spLocks/>
            </p:cNvSpPr>
            <p:nvPr/>
          </p:nvSpPr>
          <p:spPr bwMode="auto">
            <a:xfrm>
              <a:off x="1618" y="573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5" name="Freeform 1460"/>
            <p:cNvSpPr>
              <a:spLocks/>
            </p:cNvSpPr>
            <p:nvPr/>
          </p:nvSpPr>
          <p:spPr bwMode="auto">
            <a:xfrm>
              <a:off x="1608" y="605"/>
              <a:ext cx="3" cy="8"/>
            </a:xfrm>
            <a:custGeom>
              <a:avLst/>
              <a:gdLst>
                <a:gd name="T0" fmla="*/ 0 w 3"/>
                <a:gd name="T1" fmla="*/ 3 h 8"/>
                <a:gd name="T2" fmla="*/ 0 w 3"/>
                <a:gd name="T3" fmla="*/ 8 h 8"/>
                <a:gd name="T4" fmla="*/ 3 w 3"/>
                <a:gd name="T5" fmla="*/ 0 h 8"/>
                <a:gd name="T6" fmla="*/ 0 w 3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8">
                  <a:moveTo>
                    <a:pt x="0" y="3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6" name="Freeform 1461"/>
            <p:cNvSpPr>
              <a:spLocks/>
            </p:cNvSpPr>
            <p:nvPr/>
          </p:nvSpPr>
          <p:spPr bwMode="auto">
            <a:xfrm>
              <a:off x="1607" y="598"/>
              <a:ext cx="1" cy="6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2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5 h 6"/>
                <a:gd name="T10" fmla="*/ 1 w 1"/>
                <a:gd name="T11" fmla="*/ 1 h 6"/>
                <a:gd name="T12" fmla="*/ 1 w 1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7" name="Freeform 1462"/>
            <p:cNvSpPr>
              <a:spLocks/>
            </p:cNvSpPr>
            <p:nvPr/>
          </p:nvSpPr>
          <p:spPr bwMode="auto">
            <a:xfrm>
              <a:off x="1590" y="478"/>
              <a:ext cx="77" cy="210"/>
            </a:xfrm>
            <a:custGeom>
              <a:avLst/>
              <a:gdLst>
                <a:gd name="T0" fmla="*/ 17 w 77"/>
                <a:gd name="T1" fmla="*/ 189 h 210"/>
                <a:gd name="T2" fmla="*/ 25 w 77"/>
                <a:gd name="T3" fmla="*/ 161 h 210"/>
                <a:gd name="T4" fmla="*/ 32 w 77"/>
                <a:gd name="T5" fmla="*/ 138 h 210"/>
                <a:gd name="T6" fmla="*/ 35 w 77"/>
                <a:gd name="T7" fmla="*/ 123 h 210"/>
                <a:gd name="T8" fmla="*/ 37 w 77"/>
                <a:gd name="T9" fmla="*/ 110 h 210"/>
                <a:gd name="T10" fmla="*/ 41 w 77"/>
                <a:gd name="T11" fmla="*/ 105 h 210"/>
                <a:gd name="T12" fmla="*/ 46 w 77"/>
                <a:gd name="T13" fmla="*/ 91 h 210"/>
                <a:gd name="T14" fmla="*/ 52 w 77"/>
                <a:gd name="T15" fmla="*/ 76 h 210"/>
                <a:gd name="T16" fmla="*/ 56 w 77"/>
                <a:gd name="T17" fmla="*/ 69 h 210"/>
                <a:gd name="T18" fmla="*/ 59 w 77"/>
                <a:gd name="T19" fmla="*/ 60 h 210"/>
                <a:gd name="T20" fmla="*/ 67 w 77"/>
                <a:gd name="T21" fmla="*/ 41 h 210"/>
                <a:gd name="T22" fmla="*/ 68 w 77"/>
                <a:gd name="T23" fmla="*/ 40 h 210"/>
                <a:gd name="T24" fmla="*/ 71 w 77"/>
                <a:gd name="T25" fmla="*/ 36 h 210"/>
                <a:gd name="T26" fmla="*/ 76 w 77"/>
                <a:gd name="T27" fmla="*/ 27 h 210"/>
                <a:gd name="T28" fmla="*/ 73 w 77"/>
                <a:gd name="T29" fmla="*/ 28 h 210"/>
                <a:gd name="T30" fmla="*/ 73 w 77"/>
                <a:gd name="T31" fmla="*/ 20 h 210"/>
                <a:gd name="T32" fmla="*/ 77 w 77"/>
                <a:gd name="T33" fmla="*/ 0 h 210"/>
                <a:gd name="T34" fmla="*/ 69 w 77"/>
                <a:gd name="T35" fmla="*/ 15 h 210"/>
                <a:gd name="T36" fmla="*/ 69 w 77"/>
                <a:gd name="T37" fmla="*/ 15 h 210"/>
                <a:gd name="T38" fmla="*/ 74 w 77"/>
                <a:gd name="T39" fmla="*/ 8 h 210"/>
                <a:gd name="T40" fmla="*/ 67 w 77"/>
                <a:gd name="T41" fmla="*/ 23 h 210"/>
                <a:gd name="T42" fmla="*/ 62 w 77"/>
                <a:gd name="T43" fmla="*/ 31 h 210"/>
                <a:gd name="T44" fmla="*/ 52 w 77"/>
                <a:gd name="T45" fmla="*/ 48 h 210"/>
                <a:gd name="T46" fmla="*/ 47 w 77"/>
                <a:gd name="T47" fmla="*/ 60 h 210"/>
                <a:gd name="T48" fmla="*/ 39 w 77"/>
                <a:gd name="T49" fmla="*/ 72 h 210"/>
                <a:gd name="T50" fmla="*/ 36 w 77"/>
                <a:gd name="T51" fmla="*/ 85 h 210"/>
                <a:gd name="T52" fmla="*/ 27 w 77"/>
                <a:gd name="T53" fmla="*/ 97 h 210"/>
                <a:gd name="T54" fmla="*/ 25 w 77"/>
                <a:gd name="T55" fmla="*/ 107 h 210"/>
                <a:gd name="T56" fmla="*/ 22 w 77"/>
                <a:gd name="T57" fmla="*/ 111 h 210"/>
                <a:gd name="T58" fmla="*/ 20 w 77"/>
                <a:gd name="T59" fmla="*/ 117 h 210"/>
                <a:gd name="T60" fmla="*/ 17 w 77"/>
                <a:gd name="T61" fmla="*/ 128 h 210"/>
                <a:gd name="T62" fmla="*/ 12 w 77"/>
                <a:gd name="T63" fmla="*/ 146 h 210"/>
                <a:gd name="T64" fmla="*/ 10 w 77"/>
                <a:gd name="T65" fmla="*/ 161 h 210"/>
                <a:gd name="T66" fmla="*/ 6 w 77"/>
                <a:gd name="T67" fmla="*/ 177 h 210"/>
                <a:gd name="T68" fmla="*/ 0 w 77"/>
                <a:gd name="T69" fmla="*/ 209 h 210"/>
                <a:gd name="T70" fmla="*/ 3 w 77"/>
                <a:gd name="T71" fmla="*/ 210 h 210"/>
                <a:gd name="T72" fmla="*/ 8 w 77"/>
                <a:gd name="T73" fmla="*/ 205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210">
                  <a:moveTo>
                    <a:pt x="8" y="205"/>
                  </a:moveTo>
                  <a:lnTo>
                    <a:pt x="17" y="189"/>
                  </a:lnTo>
                  <a:lnTo>
                    <a:pt x="25" y="169"/>
                  </a:lnTo>
                  <a:lnTo>
                    <a:pt x="25" y="161"/>
                  </a:lnTo>
                  <a:lnTo>
                    <a:pt x="28" y="152"/>
                  </a:lnTo>
                  <a:lnTo>
                    <a:pt x="32" y="138"/>
                  </a:lnTo>
                  <a:lnTo>
                    <a:pt x="32" y="126"/>
                  </a:lnTo>
                  <a:lnTo>
                    <a:pt x="35" y="123"/>
                  </a:lnTo>
                  <a:lnTo>
                    <a:pt x="36" y="117"/>
                  </a:lnTo>
                  <a:lnTo>
                    <a:pt x="37" y="110"/>
                  </a:lnTo>
                  <a:lnTo>
                    <a:pt x="39" y="107"/>
                  </a:lnTo>
                  <a:lnTo>
                    <a:pt x="41" y="105"/>
                  </a:lnTo>
                  <a:lnTo>
                    <a:pt x="43" y="97"/>
                  </a:lnTo>
                  <a:lnTo>
                    <a:pt x="46" y="91"/>
                  </a:lnTo>
                  <a:lnTo>
                    <a:pt x="49" y="84"/>
                  </a:lnTo>
                  <a:lnTo>
                    <a:pt x="52" y="76"/>
                  </a:lnTo>
                  <a:lnTo>
                    <a:pt x="53" y="74"/>
                  </a:lnTo>
                  <a:lnTo>
                    <a:pt x="56" y="69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48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1" y="36"/>
                  </a:lnTo>
                  <a:lnTo>
                    <a:pt x="73" y="33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0"/>
                  </a:lnTo>
                  <a:lnTo>
                    <a:pt x="76" y="4"/>
                  </a:lnTo>
                  <a:lnTo>
                    <a:pt x="77" y="0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8" y="17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4" y="8"/>
                  </a:lnTo>
                  <a:lnTo>
                    <a:pt x="69" y="18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2" y="31"/>
                  </a:lnTo>
                  <a:lnTo>
                    <a:pt x="58" y="35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7" y="60"/>
                  </a:lnTo>
                  <a:lnTo>
                    <a:pt x="42" y="69"/>
                  </a:lnTo>
                  <a:lnTo>
                    <a:pt x="39" y="72"/>
                  </a:lnTo>
                  <a:lnTo>
                    <a:pt x="37" y="80"/>
                  </a:lnTo>
                  <a:lnTo>
                    <a:pt x="36" y="85"/>
                  </a:lnTo>
                  <a:lnTo>
                    <a:pt x="31" y="92"/>
                  </a:lnTo>
                  <a:lnTo>
                    <a:pt x="27" y="97"/>
                  </a:lnTo>
                  <a:lnTo>
                    <a:pt x="26" y="102"/>
                  </a:lnTo>
                  <a:lnTo>
                    <a:pt x="25" y="107"/>
                  </a:lnTo>
                  <a:lnTo>
                    <a:pt x="23" y="111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0" y="117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5" y="137"/>
                  </a:lnTo>
                  <a:lnTo>
                    <a:pt x="12" y="146"/>
                  </a:lnTo>
                  <a:lnTo>
                    <a:pt x="11" y="153"/>
                  </a:lnTo>
                  <a:lnTo>
                    <a:pt x="10" y="161"/>
                  </a:lnTo>
                  <a:lnTo>
                    <a:pt x="7" y="168"/>
                  </a:lnTo>
                  <a:lnTo>
                    <a:pt x="6" y="177"/>
                  </a:lnTo>
                  <a:lnTo>
                    <a:pt x="2" y="193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3" y="210"/>
                  </a:lnTo>
                  <a:lnTo>
                    <a:pt x="6" y="209"/>
                  </a:lnTo>
                  <a:lnTo>
                    <a:pt x="8" y="2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8" name="Freeform 1463"/>
            <p:cNvSpPr>
              <a:spLocks/>
            </p:cNvSpPr>
            <p:nvPr/>
          </p:nvSpPr>
          <p:spPr bwMode="auto">
            <a:xfrm>
              <a:off x="1504" y="918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39" name="Freeform 1464"/>
            <p:cNvSpPr>
              <a:spLocks/>
            </p:cNvSpPr>
            <p:nvPr/>
          </p:nvSpPr>
          <p:spPr bwMode="auto">
            <a:xfrm>
              <a:off x="1490" y="906"/>
              <a:ext cx="33" cy="50"/>
            </a:xfrm>
            <a:custGeom>
              <a:avLst/>
              <a:gdLst>
                <a:gd name="T0" fmla="*/ 9 w 33"/>
                <a:gd name="T1" fmla="*/ 48 h 50"/>
                <a:gd name="T2" fmla="*/ 11 w 33"/>
                <a:gd name="T3" fmla="*/ 47 h 50"/>
                <a:gd name="T4" fmla="*/ 10 w 33"/>
                <a:gd name="T5" fmla="*/ 45 h 50"/>
                <a:gd name="T6" fmla="*/ 11 w 33"/>
                <a:gd name="T7" fmla="*/ 42 h 50"/>
                <a:gd name="T8" fmla="*/ 15 w 33"/>
                <a:gd name="T9" fmla="*/ 42 h 50"/>
                <a:gd name="T10" fmla="*/ 18 w 33"/>
                <a:gd name="T11" fmla="*/ 36 h 50"/>
                <a:gd name="T12" fmla="*/ 19 w 33"/>
                <a:gd name="T13" fmla="*/ 32 h 50"/>
                <a:gd name="T14" fmla="*/ 19 w 33"/>
                <a:gd name="T15" fmla="*/ 28 h 50"/>
                <a:gd name="T16" fmla="*/ 19 w 33"/>
                <a:gd name="T17" fmla="*/ 27 h 50"/>
                <a:gd name="T18" fmla="*/ 24 w 33"/>
                <a:gd name="T19" fmla="*/ 22 h 50"/>
                <a:gd name="T20" fmla="*/ 23 w 33"/>
                <a:gd name="T21" fmla="*/ 21 h 50"/>
                <a:gd name="T22" fmla="*/ 21 w 33"/>
                <a:gd name="T23" fmla="*/ 20 h 50"/>
                <a:gd name="T24" fmla="*/ 24 w 33"/>
                <a:gd name="T25" fmla="*/ 17 h 50"/>
                <a:gd name="T26" fmla="*/ 26 w 33"/>
                <a:gd name="T27" fmla="*/ 18 h 50"/>
                <a:gd name="T28" fmla="*/ 29 w 33"/>
                <a:gd name="T29" fmla="*/ 14 h 50"/>
                <a:gd name="T30" fmla="*/ 31 w 33"/>
                <a:gd name="T31" fmla="*/ 11 h 50"/>
                <a:gd name="T32" fmla="*/ 31 w 33"/>
                <a:gd name="T33" fmla="*/ 9 h 50"/>
                <a:gd name="T34" fmla="*/ 28 w 33"/>
                <a:gd name="T35" fmla="*/ 11 h 50"/>
                <a:gd name="T36" fmla="*/ 26 w 33"/>
                <a:gd name="T37" fmla="*/ 12 h 50"/>
                <a:gd name="T38" fmla="*/ 26 w 33"/>
                <a:gd name="T39" fmla="*/ 9 h 50"/>
                <a:gd name="T40" fmla="*/ 30 w 33"/>
                <a:gd name="T41" fmla="*/ 5 h 50"/>
                <a:gd name="T42" fmla="*/ 30 w 33"/>
                <a:gd name="T43" fmla="*/ 4 h 50"/>
                <a:gd name="T44" fmla="*/ 29 w 33"/>
                <a:gd name="T45" fmla="*/ 2 h 50"/>
                <a:gd name="T46" fmla="*/ 29 w 33"/>
                <a:gd name="T47" fmla="*/ 1 h 50"/>
                <a:gd name="T48" fmla="*/ 28 w 33"/>
                <a:gd name="T49" fmla="*/ 1 h 50"/>
                <a:gd name="T50" fmla="*/ 25 w 33"/>
                <a:gd name="T51" fmla="*/ 1 h 50"/>
                <a:gd name="T52" fmla="*/ 24 w 33"/>
                <a:gd name="T53" fmla="*/ 1 h 50"/>
                <a:gd name="T54" fmla="*/ 23 w 33"/>
                <a:gd name="T55" fmla="*/ 4 h 50"/>
                <a:gd name="T56" fmla="*/ 23 w 33"/>
                <a:gd name="T57" fmla="*/ 5 h 50"/>
                <a:gd name="T58" fmla="*/ 28 w 33"/>
                <a:gd name="T59" fmla="*/ 2 h 50"/>
                <a:gd name="T60" fmla="*/ 28 w 33"/>
                <a:gd name="T61" fmla="*/ 5 h 50"/>
                <a:gd name="T62" fmla="*/ 23 w 33"/>
                <a:gd name="T63" fmla="*/ 6 h 50"/>
                <a:gd name="T64" fmla="*/ 20 w 33"/>
                <a:gd name="T65" fmla="*/ 7 h 50"/>
                <a:gd name="T66" fmla="*/ 19 w 33"/>
                <a:gd name="T67" fmla="*/ 11 h 50"/>
                <a:gd name="T68" fmla="*/ 15 w 33"/>
                <a:gd name="T69" fmla="*/ 10 h 50"/>
                <a:gd name="T70" fmla="*/ 16 w 33"/>
                <a:gd name="T71" fmla="*/ 12 h 50"/>
                <a:gd name="T72" fmla="*/ 18 w 33"/>
                <a:gd name="T73" fmla="*/ 14 h 50"/>
                <a:gd name="T74" fmla="*/ 18 w 33"/>
                <a:gd name="T75" fmla="*/ 18 h 50"/>
                <a:gd name="T76" fmla="*/ 15 w 33"/>
                <a:gd name="T77" fmla="*/ 17 h 50"/>
                <a:gd name="T78" fmla="*/ 13 w 33"/>
                <a:gd name="T79" fmla="*/ 20 h 50"/>
                <a:gd name="T80" fmla="*/ 11 w 33"/>
                <a:gd name="T81" fmla="*/ 21 h 50"/>
                <a:gd name="T82" fmla="*/ 9 w 33"/>
                <a:gd name="T83" fmla="*/ 22 h 50"/>
                <a:gd name="T84" fmla="*/ 9 w 33"/>
                <a:gd name="T85" fmla="*/ 27 h 50"/>
                <a:gd name="T86" fmla="*/ 6 w 33"/>
                <a:gd name="T87" fmla="*/ 28 h 50"/>
                <a:gd name="T88" fmla="*/ 5 w 33"/>
                <a:gd name="T89" fmla="*/ 33 h 50"/>
                <a:gd name="T90" fmla="*/ 3 w 33"/>
                <a:gd name="T91" fmla="*/ 37 h 50"/>
                <a:gd name="T92" fmla="*/ 0 w 33"/>
                <a:gd name="T93" fmla="*/ 43 h 50"/>
                <a:gd name="T94" fmla="*/ 8 w 33"/>
                <a:gd name="T95" fmla="*/ 50 h 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" h="50">
                  <a:moveTo>
                    <a:pt x="10" y="50"/>
                  </a:move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1" y="42"/>
                  </a:lnTo>
                  <a:lnTo>
                    <a:pt x="13" y="41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3" y="26"/>
                  </a:lnTo>
                  <a:lnTo>
                    <a:pt x="24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0" name="Freeform 1465"/>
            <p:cNvSpPr>
              <a:spLocks/>
            </p:cNvSpPr>
            <p:nvPr/>
          </p:nvSpPr>
          <p:spPr bwMode="auto">
            <a:xfrm>
              <a:off x="1524" y="91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1" name="Freeform 1466"/>
            <p:cNvSpPr>
              <a:spLocks/>
            </p:cNvSpPr>
            <p:nvPr/>
          </p:nvSpPr>
          <p:spPr bwMode="auto">
            <a:xfrm>
              <a:off x="1474" y="958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2" name="Freeform 1467"/>
            <p:cNvSpPr>
              <a:spLocks/>
            </p:cNvSpPr>
            <p:nvPr/>
          </p:nvSpPr>
          <p:spPr bwMode="auto">
            <a:xfrm>
              <a:off x="1483" y="969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1 w 4"/>
                <a:gd name="T5" fmla="*/ 1 h 5"/>
                <a:gd name="T6" fmla="*/ 1 w 4"/>
                <a:gd name="T7" fmla="*/ 3 h 5"/>
                <a:gd name="T8" fmla="*/ 0 w 4"/>
                <a:gd name="T9" fmla="*/ 3 h 5"/>
                <a:gd name="T10" fmla="*/ 0 w 4"/>
                <a:gd name="T11" fmla="*/ 4 h 5"/>
                <a:gd name="T12" fmla="*/ 2 w 4"/>
                <a:gd name="T13" fmla="*/ 5 h 5"/>
                <a:gd name="T14" fmla="*/ 1 w 4"/>
                <a:gd name="T15" fmla="*/ 4 h 5"/>
                <a:gd name="T16" fmla="*/ 1 w 4"/>
                <a:gd name="T17" fmla="*/ 3 h 5"/>
                <a:gd name="T18" fmla="*/ 2 w 4"/>
                <a:gd name="T19" fmla="*/ 3 h 5"/>
                <a:gd name="T20" fmla="*/ 4 w 4"/>
                <a:gd name="T21" fmla="*/ 3 h 5"/>
                <a:gd name="T22" fmla="*/ 4 w 4"/>
                <a:gd name="T23" fmla="*/ 1 h 5"/>
                <a:gd name="T24" fmla="*/ 2 w 4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3" name="Freeform 1468"/>
            <p:cNvSpPr>
              <a:spLocks/>
            </p:cNvSpPr>
            <p:nvPr/>
          </p:nvSpPr>
          <p:spPr bwMode="auto">
            <a:xfrm>
              <a:off x="1488" y="97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4" name="Freeform 1469"/>
            <p:cNvSpPr>
              <a:spLocks/>
            </p:cNvSpPr>
            <p:nvPr/>
          </p:nvSpPr>
          <p:spPr bwMode="auto">
            <a:xfrm>
              <a:off x="1490" y="974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5" name="Freeform 1470"/>
            <p:cNvSpPr>
              <a:spLocks/>
            </p:cNvSpPr>
            <p:nvPr/>
          </p:nvSpPr>
          <p:spPr bwMode="auto">
            <a:xfrm>
              <a:off x="1463" y="956"/>
              <a:ext cx="33" cy="29"/>
            </a:xfrm>
            <a:custGeom>
              <a:avLst/>
              <a:gdLst>
                <a:gd name="T0" fmla="*/ 27 w 33"/>
                <a:gd name="T1" fmla="*/ 0 h 29"/>
                <a:gd name="T2" fmla="*/ 22 w 33"/>
                <a:gd name="T3" fmla="*/ 1 h 29"/>
                <a:gd name="T4" fmla="*/ 19 w 33"/>
                <a:gd name="T5" fmla="*/ 2 h 29"/>
                <a:gd name="T6" fmla="*/ 19 w 33"/>
                <a:gd name="T7" fmla="*/ 5 h 29"/>
                <a:gd name="T8" fmla="*/ 16 w 33"/>
                <a:gd name="T9" fmla="*/ 5 h 29"/>
                <a:gd name="T10" fmla="*/ 15 w 33"/>
                <a:gd name="T11" fmla="*/ 7 h 29"/>
                <a:gd name="T12" fmla="*/ 16 w 33"/>
                <a:gd name="T13" fmla="*/ 9 h 29"/>
                <a:gd name="T14" fmla="*/ 15 w 33"/>
                <a:gd name="T15" fmla="*/ 9 h 29"/>
                <a:gd name="T16" fmla="*/ 14 w 33"/>
                <a:gd name="T17" fmla="*/ 11 h 29"/>
                <a:gd name="T18" fmla="*/ 14 w 33"/>
                <a:gd name="T19" fmla="*/ 12 h 29"/>
                <a:gd name="T20" fmla="*/ 11 w 33"/>
                <a:gd name="T21" fmla="*/ 11 h 29"/>
                <a:gd name="T22" fmla="*/ 11 w 33"/>
                <a:gd name="T23" fmla="*/ 12 h 29"/>
                <a:gd name="T24" fmla="*/ 10 w 33"/>
                <a:gd name="T25" fmla="*/ 12 h 29"/>
                <a:gd name="T26" fmla="*/ 9 w 33"/>
                <a:gd name="T27" fmla="*/ 13 h 29"/>
                <a:gd name="T28" fmla="*/ 7 w 33"/>
                <a:gd name="T29" fmla="*/ 13 h 29"/>
                <a:gd name="T30" fmla="*/ 7 w 33"/>
                <a:gd name="T31" fmla="*/ 14 h 29"/>
                <a:gd name="T32" fmla="*/ 6 w 33"/>
                <a:gd name="T33" fmla="*/ 14 h 29"/>
                <a:gd name="T34" fmla="*/ 5 w 33"/>
                <a:gd name="T35" fmla="*/ 14 h 29"/>
                <a:gd name="T36" fmla="*/ 4 w 33"/>
                <a:gd name="T37" fmla="*/ 16 h 29"/>
                <a:gd name="T38" fmla="*/ 4 w 33"/>
                <a:gd name="T39" fmla="*/ 18 h 29"/>
                <a:gd name="T40" fmla="*/ 4 w 33"/>
                <a:gd name="T41" fmla="*/ 17 h 29"/>
                <a:gd name="T42" fmla="*/ 2 w 33"/>
                <a:gd name="T43" fmla="*/ 16 h 29"/>
                <a:gd name="T44" fmla="*/ 2 w 33"/>
                <a:gd name="T45" fmla="*/ 17 h 29"/>
                <a:gd name="T46" fmla="*/ 1 w 33"/>
                <a:gd name="T47" fmla="*/ 17 h 29"/>
                <a:gd name="T48" fmla="*/ 1 w 33"/>
                <a:gd name="T49" fmla="*/ 18 h 29"/>
                <a:gd name="T50" fmla="*/ 2 w 33"/>
                <a:gd name="T51" fmla="*/ 19 h 29"/>
                <a:gd name="T52" fmla="*/ 2 w 33"/>
                <a:gd name="T53" fmla="*/ 23 h 29"/>
                <a:gd name="T54" fmla="*/ 1 w 33"/>
                <a:gd name="T55" fmla="*/ 28 h 29"/>
                <a:gd name="T56" fmla="*/ 0 w 33"/>
                <a:gd name="T57" fmla="*/ 29 h 29"/>
                <a:gd name="T58" fmla="*/ 4 w 33"/>
                <a:gd name="T59" fmla="*/ 29 h 29"/>
                <a:gd name="T60" fmla="*/ 4 w 33"/>
                <a:gd name="T61" fmla="*/ 28 h 29"/>
                <a:gd name="T62" fmla="*/ 2 w 33"/>
                <a:gd name="T63" fmla="*/ 27 h 29"/>
                <a:gd name="T64" fmla="*/ 4 w 33"/>
                <a:gd name="T65" fmla="*/ 27 h 29"/>
                <a:gd name="T66" fmla="*/ 5 w 33"/>
                <a:gd name="T67" fmla="*/ 26 h 29"/>
                <a:gd name="T68" fmla="*/ 5 w 33"/>
                <a:gd name="T69" fmla="*/ 24 h 29"/>
                <a:gd name="T70" fmla="*/ 9 w 33"/>
                <a:gd name="T71" fmla="*/ 27 h 29"/>
                <a:gd name="T72" fmla="*/ 11 w 33"/>
                <a:gd name="T73" fmla="*/ 26 h 29"/>
                <a:gd name="T74" fmla="*/ 12 w 33"/>
                <a:gd name="T75" fmla="*/ 24 h 29"/>
                <a:gd name="T76" fmla="*/ 12 w 33"/>
                <a:gd name="T77" fmla="*/ 23 h 29"/>
                <a:gd name="T78" fmla="*/ 15 w 33"/>
                <a:gd name="T79" fmla="*/ 23 h 29"/>
                <a:gd name="T80" fmla="*/ 16 w 33"/>
                <a:gd name="T81" fmla="*/ 23 h 29"/>
                <a:gd name="T82" fmla="*/ 17 w 33"/>
                <a:gd name="T83" fmla="*/ 22 h 29"/>
                <a:gd name="T84" fmla="*/ 17 w 33"/>
                <a:gd name="T85" fmla="*/ 21 h 29"/>
                <a:gd name="T86" fmla="*/ 20 w 33"/>
                <a:gd name="T87" fmla="*/ 21 h 29"/>
                <a:gd name="T88" fmla="*/ 22 w 33"/>
                <a:gd name="T89" fmla="*/ 22 h 29"/>
                <a:gd name="T90" fmla="*/ 24 w 33"/>
                <a:gd name="T91" fmla="*/ 21 h 29"/>
                <a:gd name="T92" fmla="*/ 24 w 33"/>
                <a:gd name="T93" fmla="*/ 19 h 29"/>
                <a:gd name="T94" fmla="*/ 25 w 33"/>
                <a:gd name="T95" fmla="*/ 19 h 29"/>
                <a:gd name="T96" fmla="*/ 25 w 33"/>
                <a:gd name="T97" fmla="*/ 21 h 29"/>
                <a:gd name="T98" fmla="*/ 26 w 33"/>
                <a:gd name="T99" fmla="*/ 21 h 29"/>
                <a:gd name="T100" fmla="*/ 27 w 33"/>
                <a:gd name="T101" fmla="*/ 21 h 29"/>
                <a:gd name="T102" fmla="*/ 27 w 33"/>
                <a:gd name="T103" fmla="*/ 18 h 29"/>
                <a:gd name="T104" fmla="*/ 27 w 33"/>
                <a:gd name="T105" fmla="*/ 17 h 29"/>
                <a:gd name="T106" fmla="*/ 29 w 33"/>
                <a:gd name="T107" fmla="*/ 16 h 29"/>
                <a:gd name="T108" fmla="*/ 30 w 33"/>
                <a:gd name="T109" fmla="*/ 16 h 29"/>
                <a:gd name="T110" fmla="*/ 30 w 33"/>
                <a:gd name="T111" fmla="*/ 13 h 29"/>
                <a:gd name="T112" fmla="*/ 31 w 33"/>
                <a:gd name="T113" fmla="*/ 12 h 29"/>
                <a:gd name="T114" fmla="*/ 32 w 33"/>
                <a:gd name="T115" fmla="*/ 11 h 29"/>
                <a:gd name="T116" fmla="*/ 32 w 33"/>
                <a:gd name="T117" fmla="*/ 9 h 29"/>
                <a:gd name="T118" fmla="*/ 33 w 33"/>
                <a:gd name="T119" fmla="*/ 6 h 29"/>
                <a:gd name="T120" fmla="*/ 33 w 33"/>
                <a:gd name="T121" fmla="*/ 3 h 29"/>
                <a:gd name="T122" fmla="*/ 31 w 33"/>
                <a:gd name="T123" fmla="*/ 1 h 29"/>
                <a:gd name="T124" fmla="*/ 27 w 33"/>
                <a:gd name="T125" fmla="*/ 0 h 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" h="29">
                  <a:moveTo>
                    <a:pt x="27" y="0"/>
                  </a:moveTo>
                  <a:lnTo>
                    <a:pt x="22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3" y="6"/>
                  </a:lnTo>
                  <a:lnTo>
                    <a:pt x="33" y="3"/>
                  </a:lnTo>
                  <a:lnTo>
                    <a:pt x="31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6" name="Freeform 1471"/>
            <p:cNvSpPr>
              <a:spLocks/>
            </p:cNvSpPr>
            <p:nvPr/>
          </p:nvSpPr>
          <p:spPr bwMode="auto">
            <a:xfrm>
              <a:off x="1598" y="569"/>
              <a:ext cx="3" cy="9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1 h 9"/>
                <a:gd name="T4" fmla="*/ 3 w 3"/>
                <a:gd name="T5" fmla="*/ 1 h 9"/>
                <a:gd name="T6" fmla="*/ 0 w 3"/>
                <a:gd name="T7" fmla="*/ 9 h 9"/>
                <a:gd name="T8" fmla="*/ 0 w 3"/>
                <a:gd name="T9" fmla="*/ 6 h 9"/>
                <a:gd name="T10" fmla="*/ 3 w 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7" name="Freeform 1472"/>
            <p:cNvSpPr>
              <a:spLocks/>
            </p:cNvSpPr>
            <p:nvPr/>
          </p:nvSpPr>
          <p:spPr bwMode="auto">
            <a:xfrm>
              <a:off x="1544" y="493"/>
              <a:ext cx="97" cy="246"/>
            </a:xfrm>
            <a:custGeom>
              <a:avLst/>
              <a:gdLst>
                <a:gd name="T0" fmla="*/ 8 w 97"/>
                <a:gd name="T1" fmla="*/ 243 h 246"/>
                <a:gd name="T2" fmla="*/ 11 w 97"/>
                <a:gd name="T3" fmla="*/ 233 h 246"/>
                <a:gd name="T4" fmla="*/ 13 w 97"/>
                <a:gd name="T5" fmla="*/ 230 h 246"/>
                <a:gd name="T6" fmla="*/ 13 w 97"/>
                <a:gd name="T7" fmla="*/ 224 h 246"/>
                <a:gd name="T8" fmla="*/ 17 w 97"/>
                <a:gd name="T9" fmla="*/ 209 h 246"/>
                <a:gd name="T10" fmla="*/ 22 w 97"/>
                <a:gd name="T11" fmla="*/ 203 h 246"/>
                <a:gd name="T12" fmla="*/ 28 w 97"/>
                <a:gd name="T13" fmla="*/ 180 h 246"/>
                <a:gd name="T14" fmla="*/ 36 w 97"/>
                <a:gd name="T15" fmla="*/ 157 h 246"/>
                <a:gd name="T16" fmla="*/ 41 w 97"/>
                <a:gd name="T17" fmla="*/ 139 h 246"/>
                <a:gd name="T18" fmla="*/ 44 w 97"/>
                <a:gd name="T19" fmla="*/ 127 h 246"/>
                <a:gd name="T20" fmla="*/ 43 w 97"/>
                <a:gd name="T21" fmla="*/ 137 h 246"/>
                <a:gd name="T22" fmla="*/ 59 w 97"/>
                <a:gd name="T23" fmla="*/ 100 h 246"/>
                <a:gd name="T24" fmla="*/ 62 w 97"/>
                <a:gd name="T25" fmla="*/ 95 h 246"/>
                <a:gd name="T26" fmla="*/ 59 w 97"/>
                <a:gd name="T27" fmla="*/ 96 h 246"/>
                <a:gd name="T28" fmla="*/ 63 w 97"/>
                <a:gd name="T29" fmla="*/ 87 h 246"/>
                <a:gd name="T30" fmla="*/ 64 w 97"/>
                <a:gd name="T31" fmla="*/ 86 h 246"/>
                <a:gd name="T32" fmla="*/ 73 w 97"/>
                <a:gd name="T33" fmla="*/ 72 h 246"/>
                <a:gd name="T34" fmla="*/ 83 w 97"/>
                <a:gd name="T35" fmla="*/ 50 h 246"/>
                <a:gd name="T36" fmla="*/ 84 w 97"/>
                <a:gd name="T37" fmla="*/ 45 h 246"/>
                <a:gd name="T38" fmla="*/ 88 w 97"/>
                <a:gd name="T39" fmla="*/ 36 h 246"/>
                <a:gd name="T40" fmla="*/ 83 w 97"/>
                <a:gd name="T41" fmla="*/ 46 h 246"/>
                <a:gd name="T42" fmla="*/ 77 w 97"/>
                <a:gd name="T43" fmla="*/ 57 h 246"/>
                <a:gd name="T44" fmla="*/ 77 w 97"/>
                <a:gd name="T45" fmla="*/ 57 h 246"/>
                <a:gd name="T46" fmla="*/ 82 w 97"/>
                <a:gd name="T47" fmla="*/ 39 h 246"/>
                <a:gd name="T48" fmla="*/ 90 w 97"/>
                <a:gd name="T49" fmla="*/ 25 h 246"/>
                <a:gd name="T50" fmla="*/ 94 w 97"/>
                <a:gd name="T51" fmla="*/ 14 h 246"/>
                <a:gd name="T52" fmla="*/ 94 w 97"/>
                <a:gd name="T53" fmla="*/ 12 h 246"/>
                <a:gd name="T54" fmla="*/ 92 w 97"/>
                <a:gd name="T55" fmla="*/ 14 h 246"/>
                <a:gd name="T56" fmla="*/ 93 w 97"/>
                <a:gd name="T57" fmla="*/ 8 h 246"/>
                <a:gd name="T58" fmla="*/ 95 w 97"/>
                <a:gd name="T59" fmla="*/ 0 h 246"/>
                <a:gd name="T60" fmla="*/ 89 w 97"/>
                <a:gd name="T61" fmla="*/ 14 h 246"/>
                <a:gd name="T62" fmla="*/ 89 w 97"/>
                <a:gd name="T63" fmla="*/ 9 h 246"/>
                <a:gd name="T64" fmla="*/ 83 w 97"/>
                <a:gd name="T65" fmla="*/ 18 h 246"/>
                <a:gd name="T66" fmla="*/ 85 w 97"/>
                <a:gd name="T67" fmla="*/ 14 h 246"/>
                <a:gd name="T68" fmla="*/ 83 w 97"/>
                <a:gd name="T69" fmla="*/ 21 h 246"/>
                <a:gd name="T70" fmla="*/ 81 w 97"/>
                <a:gd name="T71" fmla="*/ 26 h 246"/>
                <a:gd name="T72" fmla="*/ 83 w 97"/>
                <a:gd name="T73" fmla="*/ 29 h 246"/>
                <a:gd name="T74" fmla="*/ 90 w 97"/>
                <a:gd name="T75" fmla="*/ 14 h 246"/>
                <a:gd name="T76" fmla="*/ 89 w 97"/>
                <a:gd name="T77" fmla="*/ 20 h 246"/>
                <a:gd name="T78" fmla="*/ 78 w 97"/>
                <a:gd name="T79" fmla="*/ 38 h 246"/>
                <a:gd name="T80" fmla="*/ 74 w 97"/>
                <a:gd name="T81" fmla="*/ 39 h 246"/>
                <a:gd name="T82" fmla="*/ 69 w 97"/>
                <a:gd name="T83" fmla="*/ 53 h 246"/>
                <a:gd name="T84" fmla="*/ 66 w 97"/>
                <a:gd name="T85" fmla="*/ 64 h 246"/>
                <a:gd name="T86" fmla="*/ 61 w 97"/>
                <a:gd name="T87" fmla="*/ 66 h 246"/>
                <a:gd name="T88" fmla="*/ 57 w 97"/>
                <a:gd name="T89" fmla="*/ 76 h 246"/>
                <a:gd name="T90" fmla="*/ 61 w 97"/>
                <a:gd name="T91" fmla="*/ 71 h 246"/>
                <a:gd name="T92" fmla="*/ 63 w 97"/>
                <a:gd name="T93" fmla="*/ 70 h 246"/>
                <a:gd name="T94" fmla="*/ 57 w 97"/>
                <a:gd name="T95" fmla="*/ 87 h 246"/>
                <a:gd name="T96" fmla="*/ 51 w 97"/>
                <a:gd name="T97" fmla="*/ 101 h 246"/>
                <a:gd name="T98" fmla="*/ 47 w 97"/>
                <a:gd name="T99" fmla="*/ 102 h 246"/>
                <a:gd name="T100" fmla="*/ 39 w 97"/>
                <a:gd name="T101" fmla="*/ 117 h 246"/>
                <a:gd name="T102" fmla="*/ 38 w 97"/>
                <a:gd name="T103" fmla="*/ 120 h 246"/>
                <a:gd name="T104" fmla="*/ 33 w 97"/>
                <a:gd name="T105" fmla="*/ 127 h 246"/>
                <a:gd name="T106" fmla="*/ 26 w 97"/>
                <a:gd name="T107" fmla="*/ 148 h 246"/>
                <a:gd name="T108" fmla="*/ 22 w 97"/>
                <a:gd name="T109" fmla="*/ 157 h 246"/>
                <a:gd name="T110" fmla="*/ 18 w 97"/>
                <a:gd name="T111" fmla="*/ 167 h 246"/>
                <a:gd name="T112" fmla="*/ 15 w 97"/>
                <a:gd name="T113" fmla="*/ 183 h 246"/>
                <a:gd name="T114" fmla="*/ 8 w 97"/>
                <a:gd name="T115" fmla="*/ 203 h 246"/>
                <a:gd name="T116" fmla="*/ 12 w 97"/>
                <a:gd name="T117" fmla="*/ 207 h 246"/>
                <a:gd name="T118" fmla="*/ 0 w 97"/>
                <a:gd name="T119" fmla="*/ 238 h 246"/>
                <a:gd name="T120" fmla="*/ 6 w 97"/>
                <a:gd name="T121" fmla="*/ 246 h 2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7" h="246">
                  <a:moveTo>
                    <a:pt x="10" y="243"/>
                  </a:moveTo>
                  <a:lnTo>
                    <a:pt x="8" y="244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0" y="234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33"/>
                  </a:lnTo>
                  <a:lnTo>
                    <a:pt x="13" y="230"/>
                  </a:lnTo>
                  <a:lnTo>
                    <a:pt x="15" y="226"/>
                  </a:lnTo>
                  <a:lnTo>
                    <a:pt x="13" y="226"/>
                  </a:lnTo>
                  <a:lnTo>
                    <a:pt x="13" y="224"/>
                  </a:lnTo>
                  <a:lnTo>
                    <a:pt x="15" y="218"/>
                  </a:lnTo>
                  <a:lnTo>
                    <a:pt x="17" y="213"/>
                  </a:lnTo>
                  <a:lnTo>
                    <a:pt x="17" y="209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2" y="203"/>
                  </a:lnTo>
                  <a:lnTo>
                    <a:pt x="23" y="199"/>
                  </a:lnTo>
                  <a:lnTo>
                    <a:pt x="25" y="190"/>
                  </a:lnTo>
                  <a:lnTo>
                    <a:pt x="28" y="180"/>
                  </a:lnTo>
                  <a:lnTo>
                    <a:pt x="32" y="169"/>
                  </a:lnTo>
                  <a:lnTo>
                    <a:pt x="33" y="163"/>
                  </a:lnTo>
                  <a:lnTo>
                    <a:pt x="36" y="157"/>
                  </a:lnTo>
                  <a:lnTo>
                    <a:pt x="38" y="151"/>
                  </a:lnTo>
                  <a:lnTo>
                    <a:pt x="38" y="146"/>
                  </a:lnTo>
                  <a:lnTo>
                    <a:pt x="41" y="139"/>
                  </a:lnTo>
                  <a:lnTo>
                    <a:pt x="42" y="136"/>
                  </a:lnTo>
                  <a:lnTo>
                    <a:pt x="43" y="128"/>
                  </a:lnTo>
                  <a:lnTo>
                    <a:pt x="44" y="127"/>
                  </a:lnTo>
                  <a:lnTo>
                    <a:pt x="44" y="131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3" y="136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59" y="96"/>
                  </a:lnTo>
                  <a:lnTo>
                    <a:pt x="59" y="95"/>
                  </a:lnTo>
                  <a:lnTo>
                    <a:pt x="61" y="91"/>
                  </a:lnTo>
                  <a:lnTo>
                    <a:pt x="63" y="87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7" y="85"/>
                  </a:lnTo>
                  <a:lnTo>
                    <a:pt x="69" y="80"/>
                  </a:lnTo>
                  <a:lnTo>
                    <a:pt x="73" y="72"/>
                  </a:lnTo>
                  <a:lnTo>
                    <a:pt x="76" y="65"/>
                  </a:lnTo>
                  <a:lnTo>
                    <a:pt x="79" y="57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89" y="33"/>
                  </a:lnTo>
                  <a:lnTo>
                    <a:pt x="87" y="35"/>
                  </a:lnTo>
                  <a:lnTo>
                    <a:pt x="83" y="46"/>
                  </a:lnTo>
                  <a:lnTo>
                    <a:pt x="81" y="49"/>
                  </a:lnTo>
                  <a:lnTo>
                    <a:pt x="79" y="54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6" y="59"/>
                  </a:lnTo>
                  <a:lnTo>
                    <a:pt x="77" y="57"/>
                  </a:lnTo>
                  <a:lnTo>
                    <a:pt x="79" y="53"/>
                  </a:lnTo>
                  <a:lnTo>
                    <a:pt x="79" y="48"/>
                  </a:lnTo>
                  <a:lnTo>
                    <a:pt x="82" y="39"/>
                  </a:lnTo>
                  <a:lnTo>
                    <a:pt x="85" y="34"/>
                  </a:lnTo>
                  <a:lnTo>
                    <a:pt x="88" y="30"/>
                  </a:lnTo>
                  <a:lnTo>
                    <a:pt x="90" y="25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4" y="14"/>
                  </a:lnTo>
                  <a:lnTo>
                    <a:pt x="97" y="9"/>
                  </a:lnTo>
                  <a:lnTo>
                    <a:pt x="95" y="9"/>
                  </a:lnTo>
                  <a:lnTo>
                    <a:pt x="94" y="12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8" y="12"/>
                  </a:lnTo>
                  <a:lnTo>
                    <a:pt x="89" y="9"/>
                  </a:lnTo>
                  <a:lnTo>
                    <a:pt x="88" y="9"/>
                  </a:lnTo>
                  <a:lnTo>
                    <a:pt x="87" y="12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4" y="18"/>
                  </a:lnTo>
                  <a:lnTo>
                    <a:pt x="85" y="14"/>
                  </a:lnTo>
                  <a:lnTo>
                    <a:pt x="85" y="19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1" y="30"/>
                  </a:lnTo>
                  <a:lnTo>
                    <a:pt x="83" y="29"/>
                  </a:lnTo>
                  <a:lnTo>
                    <a:pt x="85" y="24"/>
                  </a:lnTo>
                  <a:lnTo>
                    <a:pt x="89" y="16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89" y="20"/>
                  </a:lnTo>
                  <a:lnTo>
                    <a:pt x="87" y="26"/>
                  </a:lnTo>
                  <a:lnTo>
                    <a:pt x="81" y="35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4" y="39"/>
                  </a:lnTo>
                  <a:lnTo>
                    <a:pt x="73" y="43"/>
                  </a:lnTo>
                  <a:lnTo>
                    <a:pt x="72" y="48"/>
                  </a:lnTo>
                  <a:lnTo>
                    <a:pt x="69" y="53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6" y="64"/>
                  </a:lnTo>
                  <a:lnTo>
                    <a:pt x="63" y="67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59" y="67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61" y="71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70"/>
                  </a:lnTo>
                  <a:lnTo>
                    <a:pt x="59" y="77"/>
                  </a:lnTo>
                  <a:lnTo>
                    <a:pt x="57" y="85"/>
                  </a:lnTo>
                  <a:lnTo>
                    <a:pt x="57" y="87"/>
                  </a:lnTo>
                  <a:lnTo>
                    <a:pt x="56" y="92"/>
                  </a:lnTo>
                  <a:lnTo>
                    <a:pt x="53" y="97"/>
                  </a:lnTo>
                  <a:lnTo>
                    <a:pt x="51" y="101"/>
                  </a:lnTo>
                  <a:lnTo>
                    <a:pt x="51" y="100"/>
                  </a:lnTo>
                  <a:lnTo>
                    <a:pt x="51" y="96"/>
                  </a:lnTo>
                  <a:lnTo>
                    <a:pt x="47" y="102"/>
                  </a:lnTo>
                  <a:lnTo>
                    <a:pt x="46" y="108"/>
                  </a:lnTo>
                  <a:lnTo>
                    <a:pt x="42" y="112"/>
                  </a:lnTo>
                  <a:lnTo>
                    <a:pt x="39" y="117"/>
                  </a:lnTo>
                  <a:lnTo>
                    <a:pt x="38" y="122"/>
                  </a:lnTo>
                  <a:lnTo>
                    <a:pt x="38" y="121"/>
                  </a:lnTo>
                  <a:lnTo>
                    <a:pt x="38" y="120"/>
                  </a:lnTo>
                  <a:lnTo>
                    <a:pt x="37" y="120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1"/>
                  </a:lnTo>
                  <a:lnTo>
                    <a:pt x="31" y="136"/>
                  </a:lnTo>
                  <a:lnTo>
                    <a:pt x="26" y="148"/>
                  </a:lnTo>
                  <a:lnTo>
                    <a:pt x="26" y="149"/>
                  </a:lnTo>
                  <a:lnTo>
                    <a:pt x="25" y="148"/>
                  </a:lnTo>
                  <a:lnTo>
                    <a:pt x="22" y="157"/>
                  </a:lnTo>
                  <a:lnTo>
                    <a:pt x="22" y="158"/>
                  </a:lnTo>
                  <a:lnTo>
                    <a:pt x="21" y="161"/>
                  </a:lnTo>
                  <a:lnTo>
                    <a:pt x="18" y="167"/>
                  </a:lnTo>
                  <a:lnTo>
                    <a:pt x="18" y="171"/>
                  </a:lnTo>
                  <a:lnTo>
                    <a:pt x="18" y="176"/>
                  </a:lnTo>
                  <a:lnTo>
                    <a:pt x="15" y="183"/>
                  </a:lnTo>
                  <a:lnTo>
                    <a:pt x="13" y="190"/>
                  </a:lnTo>
                  <a:lnTo>
                    <a:pt x="12" y="197"/>
                  </a:lnTo>
                  <a:lnTo>
                    <a:pt x="8" y="203"/>
                  </a:lnTo>
                  <a:lnTo>
                    <a:pt x="10" y="207"/>
                  </a:lnTo>
                  <a:lnTo>
                    <a:pt x="10" y="208"/>
                  </a:lnTo>
                  <a:lnTo>
                    <a:pt x="12" y="207"/>
                  </a:lnTo>
                  <a:lnTo>
                    <a:pt x="6" y="221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3" y="245"/>
                  </a:lnTo>
                  <a:lnTo>
                    <a:pt x="5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10" y="2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8" name="Freeform 1473"/>
            <p:cNvSpPr>
              <a:spLocks/>
            </p:cNvSpPr>
            <p:nvPr/>
          </p:nvSpPr>
          <p:spPr bwMode="auto">
            <a:xfrm>
              <a:off x="1639" y="507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4 h 5"/>
                <a:gd name="T6" fmla="*/ 2 w 3"/>
                <a:gd name="T7" fmla="*/ 2 h 5"/>
                <a:gd name="T8" fmla="*/ 3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49" name="Freeform 1474"/>
            <p:cNvSpPr>
              <a:spLocks/>
            </p:cNvSpPr>
            <p:nvPr/>
          </p:nvSpPr>
          <p:spPr bwMode="auto">
            <a:xfrm>
              <a:off x="1503" y="803"/>
              <a:ext cx="7" cy="15"/>
            </a:xfrm>
            <a:custGeom>
              <a:avLst/>
              <a:gdLst>
                <a:gd name="T0" fmla="*/ 1 w 7"/>
                <a:gd name="T1" fmla="*/ 7 h 15"/>
                <a:gd name="T2" fmla="*/ 0 w 7"/>
                <a:gd name="T3" fmla="*/ 13 h 15"/>
                <a:gd name="T4" fmla="*/ 0 w 7"/>
                <a:gd name="T5" fmla="*/ 15 h 15"/>
                <a:gd name="T6" fmla="*/ 1 w 7"/>
                <a:gd name="T7" fmla="*/ 13 h 15"/>
                <a:gd name="T8" fmla="*/ 3 w 7"/>
                <a:gd name="T9" fmla="*/ 6 h 15"/>
                <a:gd name="T10" fmla="*/ 7 w 7"/>
                <a:gd name="T11" fmla="*/ 0 h 15"/>
                <a:gd name="T12" fmla="*/ 6 w 7"/>
                <a:gd name="T13" fmla="*/ 0 h 15"/>
                <a:gd name="T14" fmla="*/ 5 w 7"/>
                <a:gd name="T15" fmla="*/ 2 h 15"/>
                <a:gd name="T16" fmla="*/ 1 w 7"/>
                <a:gd name="T17" fmla="*/ 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5">
                  <a:moveTo>
                    <a:pt x="1" y="7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0" name="Freeform 1475"/>
            <p:cNvSpPr>
              <a:spLocks/>
            </p:cNvSpPr>
            <p:nvPr/>
          </p:nvSpPr>
          <p:spPr bwMode="auto">
            <a:xfrm>
              <a:off x="1591" y="583"/>
              <a:ext cx="2" cy="6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1 w 2"/>
                <a:gd name="T5" fmla="*/ 5 h 6"/>
                <a:gd name="T6" fmla="*/ 2 w 2"/>
                <a:gd name="T7" fmla="*/ 2 h 6"/>
                <a:gd name="T8" fmla="*/ 2 w 2"/>
                <a:gd name="T9" fmla="*/ 1 h 6"/>
                <a:gd name="T10" fmla="*/ 2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1" name="Freeform 1476"/>
            <p:cNvSpPr>
              <a:spLocks/>
            </p:cNvSpPr>
            <p:nvPr/>
          </p:nvSpPr>
          <p:spPr bwMode="auto">
            <a:xfrm>
              <a:off x="1505" y="830"/>
              <a:ext cx="3" cy="6"/>
            </a:xfrm>
            <a:custGeom>
              <a:avLst/>
              <a:gdLst>
                <a:gd name="T0" fmla="*/ 0 w 3"/>
                <a:gd name="T1" fmla="*/ 5 h 6"/>
                <a:gd name="T2" fmla="*/ 1 w 3"/>
                <a:gd name="T3" fmla="*/ 6 h 6"/>
                <a:gd name="T4" fmla="*/ 3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1" y="6"/>
                  </a:lnTo>
                  <a:lnTo>
                    <a:pt x="3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2" name="Freeform 1477"/>
            <p:cNvSpPr>
              <a:spLocks/>
            </p:cNvSpPr>
            <p:nvPr/>
          </p:nvSpPr>
          <p:spPr bwMode="auto">
            <a:xfrm>
              <a:off x="1500" y="845"/>
              <a:ext cx="5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5 h 5"/>
                <a:gd name="T4" fmla="*/ 4 w 5"/>
                <a:gd name="T5" fmla="*/ 2 h 5"/>
                <a:gd name="T6" fmla="*/ 5 w 5"/>
                <a:gd name="T7" fmla="*/ 0 h 5"/>
                <a:gd name="T8" fmla="*/ 3 w 5"/>
                <a:gd name="T9" fmla="*/ 2 h 5"/>
                <a:gd name="T10" fmla="*/ 0 w 5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3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3" name="Freeform 1478"/>
            <p:cNvSpPr>
              <a:spLocks/>
            </p:cNvSpPr>
            <p:nvPr/>
          </p:nvSpPr>
          <p:spPr bwMode="auto">
            <a:xfrm>
              <a:off x="1506" y="823"/>
              <a:ext cx="10" cy="19"/>
            </a:xfrm>
            <a:custGeom>
              <a:avLst/>
              <a:gdLst>
                <a:gd name="T0" fmla="*/ 9 w 10"/>
                <a:gd name="T1" fmla="*/ 0 h 19"/>
                <a:gd name="T2" fmla="*/ 7 w 10"/>
                <a:gd name="T3" fmla="*/ 3 h 19"/>
                <a:gd name="T4" fmla="*/ 5 w 10"/>
                <a:gd name="T5" fmla="*/ 7 h 19"/>
                <a:gd name="T6" fmla="*/ 5 w 10"/>
                <a:gd name="T7" fmla="*/ 10 h 19"/>
                <a:gd name="T8" fmla="*/ 3 w 10"/>
                <a:gd name="T9" fmla="*/ 13 h 19"/>
                <a:gd name="T10" fmla="*/ 0 w 10"/>
                <a:gd name="T11" fmla="*/ 18 h 19"/>
                <a:gd name="T12" fmla="*/ 0 w 10"/>
                <a:gd name="T13" fmla="*/ 19 h 19"/>
                <a:gd name="T14" fmla="*/ 2 w 10"/>
                <a:gd name="T15" fmla="*/ 19 h 19"/>
                <a:gd name="T16" fmla="*/ 4 w 10"/>
                <a:gd name="T17" fmla="*/ 18 h 19"/>
                <a:gd name="T18" fmla="*/ 4 w 10"/>
                <a:gd name="T19" fmla="*/ 17 h 19"/>
                <a:gd name="T20" fmla="*/ 3 w 10"/>
                <a:gd name="T21" fmla="*/ 16 h 19"/>
                <a:gd name="T22" fmla="*/ 3 w 10"/>
                <a:gd name="T23" fmla="*/ 15 h 19"/>
                <a:gd name="T24" fmla="*/ 4 w 10"/>
                <a:gd name="T25" fmla="*/ 12 h 19"/>
                <a:gd name="T26" fmla="*/ 7 w 10"/>
                <a:gd name="T27" fmla="*/ 7 h 19"/>
                <a:gd name="T28" fmla="*/ 9 w 10"/>
                <a:gd name="T29" fmla="*/ 5 h 19"/>
                <a:gd name="T30" fmla="*/ 10 w 10"/>
                <a:gd name="T31" fmla="*/ 1 h 19"/>
                <a:gd name="T32" fmla="*/ 9 w 10"/>
                <a:gd name="T33" fmla="*/ 1 h 19"/>
                <a:gd name="T34" fmla="*/ 9 w 10"/>
                <a:gd name="T35" fmla="*/ 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lnTo>
                    <a:pt x="7" y="3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7" y="7"/>
                  </a:lnTo>
                  <a:lnTo>
                    <a:pt x="9" y="5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4" name="Freeform 1479"/>
            <p:cNvSpPr>
              <a:spLocks/>
            </p:cNvSpPr>
            <p:nvPr/>
          </p:nvSpPr>
          <p:spPr bwMode="auto">
            <a:xfrm>
              <a:off x="1504" y="849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5" name="Freeform 1480"/>
            <p:cNvSpPr>
              <a:spLocks/>
            </p:cNvSpPr>
            <p:nvPr/>
          </p:nvSpPr>
          <p:spPr bwMode="auto">
            <a:xfrm>
              <a:off x="1518" y="821"/>
              <a:ext cx="3" cy="5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0 h 5"/>
                <a:gd name="T4" fmla="*/ 0 w 3"/>
                <a:gd name="T5" fmla="*/ 5 h 5"/>
                <a:gd name="T6" fmla="*/ 2 w 3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6" name="Freeform 1481"/>
            <p:cNvSpPr>
              <a:spLocks/>
            </p:cNvSpPr>
            <p:nvPr/>
          </p:nvSpPr>
          <p:spPr bwMode="auto">
            <a:xfrm>
              <a:off x="1519" y="829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2 h 5"/>
                <a:gd name="T4" fmla="*/ 2 w 2"/>
                <a:gd name="T5" fmla="*/ 0 h 5"/>
                <a:gd name="T6" fmla="*/ 1 w 2"/>
                <a:gd name="T7" fmla="*/ 1 h 5"/>
                <a:gd name="T8" fmla="*/ 0 w 2"/>
                <a:gd name="T9" fmla="*/ 4 h 5"/>
                <a:gd name="T10" fmla="*/ 0 w 2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7" name="Freeform 1482"/>
            <p:cNvSpPr>
              <a:spLocks/>
            </p:cNvSpPr>
            <p:nvPr/>
          </p:nvSpPr>
          <p:spPr bwMode="auto">
            <a:xfrm>
              <a:off x="1454" y="756"/>
              <a:ext cx="92" cy="173"/>
            </a:xfrm>
            <a:custGeom>
              <a:avLst/>
              <a:gdLst>
                <a:gd name="T0" fmla="*/ 75 w 92"/>
                <a:gd name="T1" fmla="*/ 17 h 173"/>
                <a:gd name="T2" fmla="*/ 64 w 92"/>
                <a:gd name="T3" fmla="*/ 41 h 173"/>
                <a:gd name="T4" fmla="*/ 55 w 92"/>
                <a:gd name="T5" fmla="*/ 59 h 173"/>
                <a:gd name="T6" fmla="*/ 50 w 92"/>
                <a:gd name="T7" fmla="*/ 72 h 173"/>
                <a:gd name="T8" fmla="*/ 46 w 92"/>
                <a:gd name="T9" fmla="*/ 82 h 173"/>
                <a:gd name="T10" fmla="*/ 41 w 92"/>
                <a:gd name="T11" fmla="*/ 85 h 173"/>
                <a:gd name="T12" fmla="*/ 34 w 92"/>
                <a:gd name="T13" fmla="*/ 96 h 173"/>
                <a:gd name="T14" fmla="*/ 28 w 92"/>
                <a:gd name="T15" fmla="*/ 108 h 173"/>
                <a:gd name="T16" fmla="*/ 23 w 92"/>
                <a:gd name="T17" fmla="*/ 114 h 173"/>
                <a:gd name="T18" fmla="*/ 18 w 92"/>
                <a:gd name="T19" fmla="*/ 120 h 173"/>
                <a:gd name="T20" fmla="*/ 10 w 92"/>
                <a:gd name="T21" fmla="*/ 131 h 173"/>
                <a:gd name="T22" fmla="*/ 8 w 92"/>
                <a:gd name="T23" fmla="*/ 139 h 173"/>
                <a:gd name="T24" fmla="*/ 5 w 92"/>
                <a:gd name="T25" fmla="*/ 139 h 173"/>
                <a:gd name="T26" fmla="*/ 1 w 92"/>
                <a:gd name="T27" fmla="*/ 144 h 173"/>
                <a:gd name="T28" fmla="*/ 0 w 92"/>
                <a:gd name="T29" fmla="*/ 150 h 173"/>
                <a:gd name="T30" fmla="*/ 3 w 92"/>
                <a:gd name="T31" fmla="*/ 150 h 173"/>
                <a:gd name="T32" fmla="*/ 3 w 92"/>
                <a:gd name="T33" fmla="*/ 164 h 173"/>
                <a:gd name="T34" fmla="*/ 1 w 92"/>
                <a:gd name="T35" fmla="*/ 173 h 173"/>
                <a:gd name="T36" fmla="*/ 6 w 92"/>
                <a:gd name="T37" fmla="*/ 161 h 173"/>
                <a:gd name="T38" fmla="*/ 8 w 92"/>
                <a:gd name="T39" fmla="*/ 159 h 173"/>
                <a:gd name="T40" fmla="*/ 5 w 92"/>
                <a:gd name="T41" fmla="*/ 161 h 173"/>
                <a:gd name="T42" fmla="*/ 6 w 92"/>
                <a:gd name="T43" fmla="*/ 157 h 173"/>
                <a:gd name="T44" fmla="*/ 9 w 92"/>
                <a:gd name="T45" fmla="*/ 150 h 173"/>
                <a:gd name="T46" fmla="*/ 16 w 92"/>
                <a:gd name="T47" fmla="*/ 142 h 173"/>
                <a:gd name="T48" fmla="*/ 29 w 92"/>
                <a:gd name="T49" fmla="*/ 123 h 173"/>
                <a:gd name="T50" fmla="*/ 39 w 92"/>
                <a:gd name="T51" fmla="*/ 115 h 173"/>
                <a:gd name="T52" fmla="*/ 44 w 92"/>
                <a:gd name="T53" fmla="*/ 104 h 173"/>
                <a:gd name="T54" fmla="*/ 54 w 92"/>
                <a:gd name="T55" fmla="*/ 95 h 173"/>
                <a:gd name="T56" fmla="*/ 57 w 92"/>
                <a:gd name="T57" fmla="*/ 88 h 173"/>
                <a:gd name="T58" fmla="*/ 61 w 92"/>
                <a:gd name="T59" fmla="*/ 85 h 173"/>
                <a:gd name="T60" fmla="*/ 64 w 92"/>
                <a:gd name="T61" fmla="*/ 80 h 173"/>
                <a:gd name="T62" fmla="*/ 67 w 92"/>
                <a:gd name="T63" fmla="*/ 70 h 173"/>
                <a:gd name="T64" fmla="*/ 75 w 92"/>
                <a:gd name="T65" fmla="*/ 57 h 173"/>
                <a:gd name="T66" fmla="*/ 79 w 92"/>
                <a:gd name="T67" fmla="*/ 43 h 173"/>
                <a:gd name="T68" fmla="*/ 83 w 92"/>
                <a:gd name="T69" fmla="*/ 29 h 173"/>
                <a:gd name="T70" fmla="*/ 92 w 92"/>
                <a:gd name="T71" fmla="*/ 2 h 173"/>
                <a:gd name="T72" fmla="*/ 88 w 92"/>
                <a:gd name="T73" fmla="*/ 0 h 173"/>
                <a:gd name="T74" fmla="*/ 83 w 92"/>
                <a:gd name="T75" fmla="*/ 3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2" h="173">
                  <a:moveTo>
                    <a:pt x="83" y="3"/>
                  </a:moveTo>
                  <a:lnTo>
                    <a:pt x="75" y="17"/>
                  </a:lnTo>
                  <a:lnTo>
                    <a:pt x="65" y="33"/>
                  </a:lnTo>
                  <a:lnTo>
                    <a:pt x="64" y="41"/>
                  </a:lnTo>
                  <a:lnTo>
                    <a:pt x="60" y="48"/>
                  </a:lnTo>
                  <a:lnTo>
                    <a:pt x="55" y="59"/>
                  </a:lnTo>
                  <a:lnTo>
                    <a:pt x="52" y="69"/>
                  </a:lnTo>
                  <a:lnTo>
                    <a:pt x="50" y="72"/>
                  </a:lnTo>
                  <a:lnTo>
                    <a:pt x="47" y="77"/>
                  </a:lnTo>
                  <a:lnTo>
                    <a:pt x="46" y="82"/>
                  </a:lnTo>
                  <a:lnTo>
                    <a:pt x="44" y="84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4" y="96"/>
                  </a:lnTo>
                  <a:lnTo>
                    <a:pt x="30" y="103"/>
                  </a:lnTo>
                  <a:lnTo>
                    <a:pt x="28" y="108"/>
                  </a:lnTo>
                  <a:lnTo>
                    <a:pt x="25" y="110"/>
                  </a:lnTo>
                  <a:lnTo>
                    <a:pt x="23" y="114"/>
                  </a:lnTo>
                  <a:lnTo>
                    <a:pt x="20" y="118"/>
                  </a:lnTo>
                  <a:lnTo>
                    <a:pt x="18" y="120"/>
                  </a:lnTo>
                  <a:lnTo>
                    <a:pt x="14" y="125"/>
                  </a:lnTo>
                  <a:lnTo>
                    <a:pt x="10" y="131"/>
                  </a:lnTo>
                  <a:lnTo>
                    <a:pt x="8" y="135"/>
                  </a:lnTo>
                  <a:lnTo>
                    <a:pt x="8" y="139"/>
                  </a:lnTo>
                  <a:lnTo>
                    <a:pt x="6" y="137"/>
                  </a:lnTo>
                  <a:lnTo>
                    <a:pt x="5" y="139"/>
                  </a:lnTo>
                  <a:lnTo>
                    <a:pt x="4" y="140"/>
                  </a:lnTo>
                  <a:lnTo>
                    <a:pt x="1" y="144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3" y="155"/>
                  </a:lnTo>
                  <a:lnTo>
                    <a:pt x="3" y="164"/>
                  </a:lnTo>
                  <a:lnTo>
                    <a:pt x="3" y="170"/>
                  </a:lnTo>
                  <a:lnTo>
                    <a:pt x="1" y="173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6" y="160"/>
                  </a:lnTo>
                  <a:lnTo>
                    <a:pt x="5" y="161"/>
                  </a:lnTo>
                  <a:lnTo>
                    <a:pt x="3" y="166"/>
                  </a:lnTo>
                  <a:lnTo>
                    <a:pt x="6" y="157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13" y="145"/>
                  </a:lnTo>
                  <a:lnTo>
                    <a:pt x="16" y="142"/>
                  </a:lnTo>
                  <a:lnTo>
                    <a:pt x="23" y="132"/>
                  </a:lnTo>
                  <a:lnTo>
                    <a:pt x="29" y="123"/>
                  </a:lnTo>
                  <a:lnTo>
                    <a:pt x="35" y="116"/>
                  </a:lnTo>
                  <a:lnTo>
                    <a:pt x="39" y="115"/>
                  </a:lnTo>
                  <a:lnTo>
                    <a:pt x="41" y="109"/>
                  </a:lnTo>
                  <a:lnTo>
                    <a:pt x="44" y="104"/>
                  </a:lnTo>
                  <a:lnTo>
                    <a:pt x="49" y="99"/>
                  </a:lnTo>
                  <a:lnTo>
                    <a:pt x="54" y="95"/>
                  </a:lnTo>
                  <a:lnTo>
                    <a:pt x="56" y="91"/>
                  </a:lnTo>
                  <a:lnTo>
                    <a:pt x="57" y="88"/>
                  </a:lnTo>
                  <a:lnTo>
                    <a:pt x="60" y="84"/>
                  </a:lnTo>
                  <a:lnTo>
                    <a:pt x="61" y="85"/>
                  </a:lnTo>
                  <a:lnTo>
                    <a:pt x="61" y="84"/>
                  </a:lnTo>
                  <a:lnTo>
                    <a:pt x="64" y="80"/>
                  </a:lnTo>
                  <a:lnTo>
                    <a:pt x="67" y="74"/>
                  </a:lnTo>
                  <a:lnTo>
                    <a:pt x="67" y="70"/>
                  </a:lnTo>
                  <a:lnTo>
                    <a:pt x="71" y="63"/>
                  </a:lnTo>
                  <a:lnTo>
                    <a:pt x="75" y="57"/>
                  </a:lnTo>
                  <a:lnTo>
                    <a:pt x="76" y="49"/>
                  </a:lnTo>
                  <a:lnTo>
                    <a:pt x="79" y="43"/>
                  </a:lnTo>
                  <a:lnTo>
                    <a:pt x="82" y="37"/>
                  </a:lnTo>
                  <a:lnTo>
                    <a:pt x="83" y="29"/>
                  </a:lnTo>
                  <a:lnTo>
                    <a:pt x="88" y="16"/>
                  </a:lnTo>
                  <a:lnTo>
                    <a:pt x="92" y="2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8" name="Freeform 1483"/>
            <p:cNvSpPr>
              <a:spLocks/>
            </p:cNvSpPr>
            <p:nvPr/>
          </p:nvSpPr>
          <p:spPr bwMode="auto">
            <a:xfrm>
              <a:off x="1571" y="564"/>
              <a:ext cx="3" cy="8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1 h 8"/>
                <a:gd name="T4" fmla="*/ 3 w 3"/>
                <a:gd name="T5" fmla="*/ 1 h 8"/>
                <a:gd name="T6" fmla="*/ 0 w 3"/>
                <a:gd name="T7" fmla="*/ 8 h 8"/>
                <a:gd name="T8" fmla="*/ 0 w 3"/>
                <a:gd name="T9" fmla="*/ 5 h 8"/>
                <a:gd name="T10" fmla="*/ 1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59" name="Freeform 1484"/>
            <p:cNvSpPr>
              <a:spLocks/>
            </p:cNvSpPr>
            <p:nvPr/>
          </p:nvSpPr>
          <p:spPr bwMode="auto">
            <a:xfrm>
              <a:off x="1570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0 w 2"/>
                <a:gd name="T5" fmla="*/ 3 h 5"/>
                <a:gd name="T6" fmla="*/ 0 w 2"/>
                <a:gd name="T7" fmla="*/ 5 h 5"/>
                <a:gd name="T8" fmla="*/ 0 w 2"/>
                <a:gd name="T9" fmla="*/ 3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0" name="Freeform 1485"/>
            <p:cNvSpPr>
              <a:spLocks/>
            </p:cNvSpPr>
            <p:nvPr/>
          </p:nvSpPr>
          <p:spPr bwMode="auto">
            <a:xfrm>
              <a:off x="1524" y="502"/>
              <a:ext cx="91" cy="211"/>
            </a:xfrm>
            <a:custGeom>
              <a:avLst/>
              <a:gdLst>
                <a:gd name="T0" fmla="*/ 9 w 91"/>
                <a:gd name="T1" fmla="*/ 209 h 211"/>
                <a:gd name="T2" fmla="*/ 11 w 91"/>
                <a:gd name="T3" fmla="*/ 199 h 211"/>
                <a:gd name="T4" fmla="*/ 13 w 91"/>
                <a:gd name="T5" fmla="*/ 198 h 211"/>
                <a:gd name="T6" fmla="*/ 12 w 91"/>
                <a:gd name="T7" fmla="*/ 193 h 211"/>
                <a:gd name="T8" fmla="*/ 16 w 91"/>
                <a:gd name="T9" fmla="*/ 179 h 211"/>
                <a:gd name="T10" fmla="*/ 21 w 91"/>
                <a:gd name="T11" fmla="*/ 173 h 211"/>
                <a:gd name="T12" fmla="*/ 26 w 91"/>
                <a:gd name="T13" fmla="*/ 153 h 211"/>
                <a:gd name="T14" fmla="*/ 31 w 91"/>
                <a:gd name="T15" fmla="*/ 133 h 211"/>
                <a:gd name="T16" fmla="*/ 36 w 91"/>
                <a:gd name="T17" fmla="*/ 118 h 211"/>
                <a:gd name="T18" fmla="*/ 38 w 91"/>
                <a:gd name="T19" fmla="*/ 107 h 211"/>
                <a:gd name="T20" fmla="*/ 38 w 91"/>
                <a:gd name="T21" fmla="*/ 114 h 211"/>
                <a:gd name="T22" fmla="*/ 52 w 91"/>
                <a:gd name="T23" fmla="*/ 85 h 211"/>
                <a:gd name="T24" fmla="*/ 52 w 91"/>
                <a:gd name="T25" fmla="*/ 81 h 211"/>
                <a:gd name="T26" fmla="*/ 53 w 91"/>
                <a:gd name="T27" fmla="*/ 81 h 211"/>
                <a:gd name="T28" fmla="*/ 52 w 91"/>
                <a:gd name="T29" fmla="*/ 80 h 211"/>
                <a:gd name="T30" fmla="*/ 57 w 91"/>
                <a:gd name="T31" fmla="*/ 70 h 211"/>
                <a:gd name="T32" fmla="*/ 58 w 91"/>
                <a:gd name="T33" fmla="*/ 72 h 211"/>
                <a:gd name="T34" fmla="*/ 68 w 91"/>
                <a:gd name="T35" fmla="*/ 55 h 211"/>
                <a:gd name="T36" fmla="*/ 76 w 91"/>
                <a:gd name="T37" fmla="*/ 40 h 211"/>
                <a:gd name="T38" fmla="*/ 78 w 91"/>
                <a:gd name="T39" fmla="*/ 37 h 211"/>
                <a:gd name="T40" fmla="*/ 82 w 91"/>
                <a:gd name="T41" fmla="*/ 27 h 211"/>
                <a:gd name="T42" fmla="*/ 73 w 91"/>
                <a:gd name="T43" fmla="*/ 41 h 211"/>
                <a:gd name="T44" fmla="*/ 68 w 91"/>
                <a:gd name="T45" fmla="*/ 50 h 211"/>
                <a:gd name="T46" fmla="*/ 71 w 91"/>
                <a:gd name="T47" fmla="*/ 44 h 211"/>
                <a:gd name="T48" fmla="*/ 78 w 91"/>
                <a:gd name="T49" fmla="*/ 27 h 211"/>
                <a:gd name="T50" fmla="*/ 84 w 91"/>
                <a:gd name="T51" fmla="*/ 19 h 211"/>
                <a:gd name="T52" fmla="*/ 88 w 91"/>
                <a:gd name="T53" fmla="*/ 11 h 211"/>
                <a:gd name="T54" fmla="*/ 88 w 91"/>
                <a:gd name="T55" fmla="*/ 10 h 211"/>
                <a:gd name="T56" fmla="*/ 86 w 91"/>
                <a:gd name="T57" fmla="*/ 12 h 211"/>
                <a:gd name="T58" fmla="*/ 87 w 91"/>
                <a:gd name="T59" fmla="*/ 6 h 211"/>
                <a:gd name="T60" fmla="*/ 91 w 91"/>
                <a:gd name="T61" fmla="*/ 0 h 211"/>
                <a:gd name="T62" fmla="*/ 88 w 91"/>
                <a:gd name="T63" fmla="*/ 4 h 211"/>
                <a:gd name="T64" fmla="*/ 83 w 91"/>
                <a:gd name="T65" fmla="*/ 9 h 211"/>
                <a:gd name="T66" fmla="*/ 81 w 91"/>
                <a:gd name="T67" fmla="*/ 9 h 211"/>
                <a:gd name="T68" fmla="*/ 79 w 91"/>
                <a:gd name="T69" fmla="*/ 10 h 211"/>
                <a:gd name="T70" fmla="*/ 76 w 91"/>
                <a:gd name="T71" fmla="*/ 17 h 211"/>
                <a:gd name="T72" fmla="*/ 74 w 91"/>
                <a:gd name="T73" fmla="*/ 21 h 211"/>
                <a:gd name="T74" fmla="*/ 76 w 91"/>
                <a:gd name="T75" fmla="*/ 22 h 211"/>
                <a:gd name="T76" fmla="*/ 84 w 91"/>
                <a:gd name="T77" fmla="*/ 11 h 211"/>
                <a:gd name="T78" fmla="*/ 83 w 91"/>
                <a:gd name="T79" fmla="*/ 16 h 211"/>
                <a:gd name="T80" fmla="*/ 71 w 91"/>
                <a:gd name="T81" fmla="*/ 30 h 211"/>
                <a:gd name="T82" fmla="*/ 68 w 91"/>
                <a:gd name="T83" fmla="*/ 31 h 211"/>
                <a:gd name="T84" fmla="*/ 62 w 91"/>
                <a:gd name="T85" fmla="*/ 42 h 211"/>
                <a:gd name="T86" fmla="*/ 58 w 91"/>
                <a:gd name="T87" fmla="*/ 52 h 211"/>
                <a:gd name="T88" fmla="*/ 53 w 91"/>
                <a:gd name="T89" fmla="*/ 53 h 211"/>
                <a:gd name="T90" fmla="*/ 50 w 91"/>
                <a:gd name="T91" fmla="*/ 62 h 211"/>
                <a:gd name="T92" fmla="*/ 53 w 91"/>
                <a:gd name="T93" fmla="*/ 58 h 211"/>
                <a:gd name="T94" fmla="*/ 52 w 91"/>
                <a:gd name="T95" fmla="*/ 65 h 211"/>
                <a:gd name="T96" fmla="*/ 48 w 91"/>
                <a:gd name="T97" fmla="*/ 77 h 211"/>
                <a:gd name="T98" fmla="*/ 43 w 91"/>
                <a:gd name="T99" fmla="*/ 83 h 211"/>
                <a:gd name="T100" fmla="*/ 38 w 91"/>
                <a:gd name="T101" fmla="*/ 91 h 211"/>
                <a:gd name="T102" fmla="*/ 32 w 91"/>
                <a:gd name="T103" fmla="*/ 102 h 211"/>
                <a:gd name="T104" fmla="*/ 28 w 91"/>
                <a:gd name="T105" fmla="*/ 104 h 211"/>
                <a:gd name="T106" fmla="*/ 26 w 91"/>
                <a:gd name="T107" fmla="*/ 114 h 211"/>
                <a:gd name="T108" fmla="*/ 21 w 91"/>
                <a:gd name="T109" fmla="*/ 126 h 211"/>
                <a:gd name="T110" fmla="*/ 17 w 91"/>
                <a:gd name="T111" fmla="*/ 135 h 211"/>
                <a:gd name="T112" fmla="*/ 15 w 91"/>
                <a:gd name="T113" fmla="*/ 149 h 211"/>
                <a:gd name="T114" fmla="*/ 10 w 91"/>
                <a:gd name="T115" fmla="*/ 168 h 211"/>
                <a:gd name="T116" fmla="*/ 9 w 91"/>
                <a:gd name="T117" fmla="*/ 178 h 211"/>
                <a:gd name="T118" fmla="*/ 1 w 91"/>
                <a:gd name="T119" fmla="*/ 204 h 211"/>
                <a:gd name="T120" fmla="*/ 7 w 91"/>
                <a:gd name="T121" fmla="*/ 21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1" h="211">
                  <a:moveTo>
                    <a:pt x="10" y="209"/>
                  </a:moveTo>
                  <a:lnTo>
                    <a:pt x="10" y="210"/>
                  </a:lnTo>
                  <a:lnTo>
                    <a:pt x="9" y="209"/>
                  </a:lnTo>
                  <a:lnTo>
                    <a:pt x="9" y="205"/>
                  </a:lnTo>
                  <a:lnTo>
                    <a:pt x="11" y="201"/>
                  </a:lnTo>
                  <a:lnTo>
                    <a:pt x="11" y="199"/>
                  </a:lnTo>
                  <a:lnTo>
                    <a:pt x="12" y="199"/>
                  </a:lnTo>
                  <a:lnTo>
                    <a:pt x="11" y="199"/>
                  </a:lnTo>
                  <a:lnTo>
                    <a:pt x="13" y="198"/>
                  </a:lnTo>
                  <a:lnTo>
                    <a:pt x="15" y="194"/>
                  </a:lnTo>
                  <a:lnTo>
                    <a:pt x="13" y="194"/>
                  </a:lnTo>
                  <a:lnTo>
                    <a:pt x="12" y="193"/>
                  </a:lnTo>
                  <a:lnTo>
                    <a:pt x="15" y="186"/>
                  </a:lnTo>
                  <a:lnTo>
                    <a:pt x="17" y="181"/>
                  </a:lnTo>
                  <a:lnTo>
                    <a:pt x="16" y="179"/>
                  </a:lnTo>
                  <a:lnTo>
                    <a:pt x="18" y="173"/>
                  </a:lnTo>
                  <a:lnTo>
                    <a:pt x="20" y="174"/>
                  </a:lnTo>
                  <a:lnTo>
                    <a:pt x="21" y="173"/>
                  </a:lnTo>
                  <a:lnTo>
                    <a:pt x="22" y="170"/>
                  </a:lnTo>
                  <a:lnTo>
                    <a:pt x="23" y="162"/>
                  </a:lnTo>
                  <a:lnTo>
                    <a:pt x="26" y="153"/>
                  </a:lnTo>
                  <a:lnTo>
                    <a:pt x="28" y="144"/>
                  </a:lnTo>
                  <a:lnTo>
                    <a:pt x="28" y="139"/>
                  </a:lnTo>
                  <a:lnTo>
                    <a:pt x="31" y="133"/>
                  </a:lnTo>
                  <a:lnTo>
                    <a:pt x="33" y="128"/>
                  </a:lnTo>
                  <a:lnTo>
                    <a:pt x="33" y="124"/>
                  </a:lnTo>
                  <a:lnTo>
                    <a:pt x="36" y="118"/>
                  </a:lnTo>
                  <a:lnTo>
                    <a:pt x="37" y="114"/>
                  </a:lnTo>
                  <a:lnTo>
                    <a:pt x="37" y="108"/>
                  </a:lnTo>
                  <a:lnTo>
                    <a:pt x="38" y="107"/>
                  </a:lnTo>
                  <a:lnTo>
                    <a:pt x="40" y="108"/>
                  </a:lnTo>
                  <a:lnTo>
                    <a:pt x="38" y="111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5" y="80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2" y="80"/>
                  </a:lnTo>
                  <a:lnTo>
                    <a:pt x="53" y="77"/>
                  </a:lnTo>
                  <a:lnTo>
                    <a:pt x="56" y="73"/>
                  </a:lnTo>
                  <a:lnTo>
                    <a:pt x="57" y="70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8" y="72"/>
                  </a:lnTo>
                  <a:lnTo>
                    <a:pt x="62" y="67"/>
                  </a:lnTo>
                  <a:lnTo>
                    <a:pt x="64" y="61"/>
                  </a:lnTo>
                  <a:lnTo>
                    <a:pt x="68" y="55"/>
                  </a:lnTo>
                  <a:lnTo>
                    <a:pt x="76" y="42"/>
                  </a:lnTo>
                  <a:lnTo>
                    <a:pt x="76" y="41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9"/>
                  </a:lnTo>
                  <a:lnTo>
                    <a:pt x="78" y="37"/>
                  </a:lnTo>
                  <a:lnTo>
                    <a:pt x="81" y="35"/>
                  </a:lnTo>
                  <a:lnTo>
                    <a:pt x="81" y="31"/>
                  </a:lnTo>
                  <a:lnTo>
                    <a:pt x="82" y="27"/>
                  </a:lnTo>
                  <a:lnTo>
                    <a:pt x="79" y="29"/>
                  </a:lnTo>
                  <a:lnTo>
                    <a:pt x="76" y="39"/>
                  </a:lnTo>
                  <a:lnTo>
                    <a:pt x="73" y="41"/>
                  </a:lnTo>
                  <a:lnTo>
                    <a:pt x="72" y="45"/>
                  </a:lnTo>
                  <a:lnTo>
                    <a:pt x="69" y="48"/>
                  </a:lnTo>
                  <a:lnTo>
                    <a:pt x="68" y="50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71" y="44"/>
                  </a:lnTo>
                  <a:lnTo>
                    <a:pt x="72" y="40"/>
                  </a:lnTo>
                  <a:lnTo>
                    <a:pt x="74" y="32"/>
                  </a:lnTo>
                  <a:lnTo>
                    <a:pt x="78" y="27"/>
                  </a:lnTo>
                  <a:lnTo>
                    <a:pt x="82" y="25"/>
                  </a:lnTo>
                  <a:lnTo>
                    <a:pt x="83" y="21"/>
                  </a:lnTo>
                  <a:lnTo>
                    <a:pt x="84" y="19"/>
                  </a:lnTo>
                  <a:lnTo>
                    <a:pt x="86" y="15"/>
                  </a:lnTo>
                  <a:lnTo>
                    <a:pt x="88" y="12"/>
                  </a:lnTo>
                  <a:lnTo>
                    <a:pt x="88" y="11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8" y="10"/>
                  </a:lnTo>
                  <a:lnTo>
                    <a:pt x="84" y="15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7" y="10"/>
                  </a:lnTo>
                  <a:lnTo>
                    <a:pt x="86" y="9"/>
                  </a:lnTo>
                  <a:lnTo>
                    <a:pt x="87" y="6"/>
                  </a:lnTo>
                  <a:lnTo>
                    <a:pt x="88" y="5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3" y="11"/>
                  </a:lnTo>
                  <a:lnTo>
                    <a:pt x="82" y="10"/>
                  </a:lnTo>
                  <a:lnTo>
                    <a:pt x="83" y="9"/>
                  </a:lnTo>
                  <a:lnTo>
                    <a:pt x="83" y="6"/>
                  </a:lnTo>
                  <a:lnTo>
                    <a:pt x="82" y="6"/>
                  </a:lnTo>
                  <a:lnTo>
                    <a:pt x="81" y="9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0"/>
                  </a:lnTo>
                  <a:lnTo>
                    <a:pt x="79" y="15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4" y="19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3" y="25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83" y="14"/>
                  </a:lnTo>
                  <a:lnTo>
                    <a:pt x="84" y="11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83" y="16"/>
                  </a:lnTo>
                  <a:lnTo>
                    <a:pt x="79" y="21"/>
                  </a:lnTo>
                  <a:lnTo>
                    <a:pt x="73" y="29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8" y="31"/>
                  </a:lnTo>
                  <a:lnTo>
                    <a:pt x="66" y="34"/>
                  </a:lnTo>
                  <a:lnTo>
                    <a:pt x="64" y="39"/>
                  </a:lnTo>
                  <a:lnTo>
                    <a:pt x="62" y="42"/>
                  </a:lnTo>
                  <a:lnTo>
                    <a:pt x="57" y="51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6" y="55"/>
                  </a:lnTo>
                  <a:lnTo>
                    <a:pt x="53" y="55"/>
                  </a:lnTo>
                  <a:lnTo>
                    <a:pt x="53" y="53"/>
                  </a:lnTo>
                  <a:lnTo>
                    <a:pt x="52" y="55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3"/>
                  </a:lnTo>
                  <a:lnTo>
                    <a:pt x="51" y="61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7"/>
                  </a:lnTo>
                  <a:lnTo>
                    <a:pt x="52" y="65"/>
                  </a:lnTo>
                  <a:lnTo>
                    <a:pt x="50" y="71"/>
                  </a:lnTo>
                  <a:lnTo>
                    <a:pt x="50" y="72"/>
                  </a:lnTo>
                  <a:lnTo>
                    <a:pt x="48" y="77"/>
                  </a:lnTo>
                  <a:lnTo>
                    <a:pt x="46" y="81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0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6" y="94"/>
                  </a:lnTo>
                  <a:lnTo>
                    <a:pt x="33" y="98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28" y="104"/>
                  </a:lnTo>
                  <a:lnTo>
                    <a:pt x="28" y="107"/>
                  </a:lnTo>
                  <a:lnTo>
                    <a:pt x="27" y="111"/>
                  </a:lnTo>
                  <a:lnTo>
                    <a:pt x="26" y="114"/>
                  </a:lnTo>
                  <a:lnTo>
                    <a:pt x="22" y="126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5" y="142"/>
                  </a:lnTo>
                  <a:lnTo>
                    <a:pt x="15" y="145"/>
                  </a:lnTo>
                  <a:lnTo>
                    <a:pt x="15" y="149"/>
                  </a:lnTo>
                  <a:lnTo>
                    <a:pt x="12" y="157"/>
                  </a:lnTo>
                  <a:lnTo>
                    <a:pt x="11" y="162"/>
                  </a:lnTo>
                  <a:lnTo>
                    <a:pt x="10" y="168"/>
                  </a:lnTo>
                  <a:lnTo>
                    <a:pt x="7" y="173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11" y="176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5" y="210"/>
                  </a:lnTo>
                  <a:lnTo>
                    <a:pt x="6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10" y="2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1" name="Freeform 1486"/>
            <p:cNvSpPr>
              <a:spLocks/>
            </p:cNvSpPr>
            <p:nvPr/>
          </p:nvSpPr>
          <p:spPr bwMode="auto">
            <a:xfrm>
              <a:off x="1490" y="769"/>
              <a:ext cx="5" cy="14"/>
            </a:xfrm>
            <a:custGeom>
              <a:avLst/>
              <a:gdLst>
                <a:gd name="T0" fmla="*/ 0 w 5"/>
                <a:gd name="T1" fmla="*/ 6 h 14"/>
                <a:gd name="T2" fmla="*/ 0 w 5"/>
                <a:gd name="T3" fmla="*/ 13 h 14"/>
                <a:gd name="T4" fmla="*/ 0 w 5"/>
                <a:gd name="T5" fmla="*/ 14 h 14"/>
                <a:gd name="T6" fmla="*/ 2 w 5"/>
                <a:gd name="T7" fmla="*/ 13 h 14"/>
                <a:gd name="T8" fmla="*/ 3 w 5"/>
                <a:gd name="T9" fmla="*/ 6 h 14"/>
                <a:gd name="T10" fmla="*/ 5 w 5"/>
                <a:gd name="T11" fmla="*/ 0 h 14"/>
                <a:gd name="T12" fmla="*/ 3 w 5"/>
                <a:gd name="T13" fmla="*/ 3 h 14"/>
                <a:gd name="T14" fmla="*/ 0 w 5"/>
                <a:gd name="T15" fmla="*/ 6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4">
                  <a:moveTo>
                    <a:pt x="0" y="6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3" y="6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2" name="Freeform 1487"/>
            <p:cNvSpPr>
              <a:spLocks/>
            </p:cNvSpPr>
            <p:nvPr/>
          </p:nvSpPr>
          <p:spPr bwMode="auto">
            <a:xfrm>
              <a:off x="1564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3 h 5"/>
                <a:gd name="T6" fmla="*/ 2 w 2"/>
                <a:gd name="T7" fmla="*/ 2 h 5"/>
                <a:gd name="T8" fmla="*/ 2 w 2"/>
                <a:gd name="T9" fmla="*/ 1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3" name="Freeform 1488"/>
            <p:cNvSpPr>
              <a:spLocks/>
            </p:cNvSpPr>
            <p:nvPr/>
          </p:nvSpPr>
          <p:spPr bwMode="auto">
            <a:xfrm>
              <a:off x="1495" y="794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4 h 5"/>
                <a:gd name="T4" fmla="*/ 1 w 1"/>
                <a:gd name="T5" fmla="*/ 0 h 5"/>
                <a:gd name="T6" fmla="*/ 0 w 1"/>
                <a:gd name="T7" fmla="*/ 3 h 5"/>
                <a:gd name="T8" fmla="*/ 0 w 1"/>
                <a:gd name="T9" fmla="*/ 4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4" name="Freeform 1489"/>
            <p:cNvSpPr>
              <a:spLocks/>
            </p:cNvSpPr>
            <p:nvPr/>
          </p:nvSpPr>
          <p:spPr bwMode="auto">
            <a:xfrm>
              <a:off x="1492" y="806"/>
              <a:ext cx="3" cy="5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1 w 3"/>
                <a:gd name="T9" fmla="*/ 3 h 5"/>
                <a:gd name="T10" fmla="*/ 0 w 3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5" name="Freeform 1490"/>
            <p:cNvSpPr>
              <a:spLocks/>
            </p:cNvSpPr>
            <p:nvPr/>
          </p:nvSpPr>
          <p:spPr bwMode="auto">
            <a:xfrm>
              <a:off x="1496" y="787"/>
              <a:ext cx="9" cy="18"/>
            </a:xfrm>
            <a:custGeom>
              <a:avLst/>
              <a:gdLst>
                <a:gd name="T0" fmla="*/ 7 w 9"/>
                <a:gd name="T1" fmla="*/ 0 h 18"/>
                <a:gd name="T2" fmla="*/ 5 w 9"/>
                <a:gd name="T3" fmla="*/ 3 h 18"/>
                <a:gd name="T4" fmla="*/ 4 w 9"/>
                <a:gd name="T5" fmla="*/ 7 h 18"/>
                <a:gd name="T6" fmla="*/ 4 w 9"/>
                <a:gd name="T7" fmla="*/ 10 h 18"/>
                <a:gd name="T8" fmla="*/ 2 w 9"/>
                <a:gd name="T9" fmla="*/ 12 h 18"/>
                <a:gd name="T10" fmla="*/ 0 w 9"/>
                <a:gd name="T11" fmla="*/ 16 h 18"/>
                <a:gd name="T12" fmla="*/ 0 w 9"/>
                <a:gd name="T13" fmla="*/ 18 h 18"/>
                <a:gd name="T14" fmla="*/ 2 w 9"/>
                <a:gd name="T15" fmla="*/ 18 h 18"/>
                <a:gd name="T16" fmla="*/ 3 w 9"/>
                <a:gd name="T17" fmla="*/ 17 h 18"/>
                <a:gd name="T18" fmla="*/ 3 w 9"/>
                <a:gd name="T19" fmla="*/ 16 h 18"/>
                <a:gd name="T20" fmla="*/ 3 w 9"/>
                <a:gd name="T21" fmla="*/ 14 h 18"/>
                <a:gd name="T22" fmla="*/ 3 w 9"/>
                <a:gd name="T23" fmla="*/ 13 h 18"/>
                <a:gd name="T24" fmla="*/ 3 w 9"/>
                <a:gd name="T25" fmla="*/ 11 h 18"/>
                <a:gd name="T26" fmla="*/ 5 w 9"/>
                <a:gd name="T27" fmla="*/ 7 h 18"/>
                <a:gd name="T28" fmla="*/ 8 w 9"/>
                <a:gd name="T29" fmla="*/ 5 h 18"/>
                <a:gd name="T30" fmla="*/ 9 w 9"/>
                <a:gd name="T31" fmla="*/ 1 h 18"/>
                <a:gd name="T32" fmla="*/ 8 w 9"/>
                <a:gd name="T33" fmla="*/ 1 h 18"/>
                <a:gd name="T34" fmla="*/ 7 w 9"/>
                <a:gd name="T35" fmla="*/ 1 h 18"/>
                <a:gd name="T36" fmla="*/ 7 w 9"/>
                <a:gd name="T37" fmla="*/ 0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lnTo>
                    <a:pt x="5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6" name="Freeform 1491"/>
            <p:cNvSpPr>
              <a:spLocks/>
            </p:cNvSpPr>
            <p:nvPr/>
          </p:nvSpPr>
          <p:spPr bwMode="auto">
            <a:xfrm>
              <a:off x="1508" y="793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2 h 5"/>
                <a:gd name="T4" fmla="*/ 1 w 1"/>
                <a:gd name="T5" fmla="*/ 0 h 5"/>
                <a:gd name="T6" fmla="*/ 0 w 1"/>
                <a:gd name="T7" fmla="*/ 0 h 5"/>
                <a:gd name="T8" fmla="*/ 0 w 1"/>
                <a:gd name="T9" fmla="*/ 2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7" name="Freeform 1492"/>
            <p:cNvSpPr>
              <a:spLocks/>
            </p:cNvSpPr>
            <p:nvPr/>
          </p:nvSpPr>
          <p:spPr bwMode="auto">
            <a:xfrm>
              <a:off x="1453" y="728"/>
              <a:ext cx="75" cy="154"/>
            </a:xfrm>
            <a:custGeom>
              <a:avLst/>
              <a:gdLst>
                <a:gd name="T0" fmla="*/ 58 w 75"/>
                <a:gd name="T1" fmla="*/ 15 h 154"/>
                <a:gd name="T2" fmla="*/ 50 w 75"/>
                <a:gd name="T3" fmla="*/ 36 h 154"/>
                <a:gd name="T4" fmla="*/ 42 w 75"/>
                <a:gd name="T5" fmla="*/ 52 h 154"/>
                <a:gd name="T6" fmla="*/ 40 w 75"/>
                <a:gd name="T7" fmla="*/ 64 h 154"/>
                <a:gd name="T8" fmla="*/ 36 w 75"/>
                <a:gd name="T9" fmla="*/ 72 h 154"/>
                <a:gd name="T10" fmla="*/ 32 w 75"/>
                <a:gd name="T11" fmla="*/ 76 h 154"/>
                <a:gd name="T12" fmla="*/ 26 w 75"/>
                <a:gd name="T13" fmla="*/ 86 h 154"/>
                <a:gd name="T14" fmla="*/ 21 w 75"/>
                <a:gd name="T15" fmla="*/ 96 h 154"/>
                <a:gd name="T16" fmla="*/ 17 w 75"/>
                <a:gd name="T17" fmla="*/ 102 h 154"/>
                <a:gd name="T18" fmla="*/ 14 w 75"/>
                <a:gd name="T19" fmla="*/ 108 h 154"/>
                <a:gd name="T20" fmla="*/ 7 w 75"/>
                <a:gd name="T21" fmla="*/ 122 h 154"/>
                <a:gd name="T22" fmla="*/ 6 w 75"/>
                <a:gd name="T23" fmla="*/ 123 h 154"/>
                <a:gd name="T24" fmla="*/ 4 w 75"/>
                <a:gd name="T25" fmla="*/ 126 h 154"/>
                <a:gd name="T26" fmla="*/ 0 w 75"/>
                <a:gd name="T27" fmla="*/ 132 h 154"/>
                <a:gd name="T28" fmla="*/ 1 w 75"/>
                <a:gd name="T29" fmla="*/ 133 h 154"/>
                <a:gd name="T30" fmla="*/ 2 w 75"/>
                <a:gd name="T31" fmla="*/ 138 h 154"/>
                <a:gd name="T32" fmla="*/ 0 w 75"/>
                <a:gd name="T33" fmla="*/ 154 h 154"/>
                <a:gd name="T34" fmla="*/ 6 w 75"/>
                <a:gd name="T35" fmla="*/ 144 h 154"/>
                <a:gd name="T36" fmla="*/ 6 w 75"/>
                <a:gd name="T37" fmla="*/ 142 h 154"/>
                <a:gd name="T38" fmla="*/ 5 w 75"/>
                <a:gd name="T39" fmla="*/ 144 h 154"/>
                <a:gd name="T40" fmla="*/ 6 w 75"/>
                <a:gd name="T41" fmla="*/ 141 h 154"/>
                <a:gd name="T42" fmla="*/ 9 w 75"/>
                <a:gd name="T43" fmla="*/ 134 h 154"/>
                <a:gd name="T44" fmla="*/ 15 w 75"/>
                <a:gd name="T45" fmla="*/ 128 h 154"/>
                <a:gd name="T46" fmla="*/ 26 w 75"/>
                <a:gd name="T47" fmla="*/ 110 h 154"/>
                <a:gd name="T48" fmla="*/ 32 w 75"/>
                <a:gd name="T49" fmla="*/ 102 h 154"/>
                <a:gd name="T50" fmla="*/ 37 w 75"/>
                <a:gd name="T51" fmla="*/ 92 h 154"/>
                <a:gd name="T52" fmla="*/ 45 w 75"/>
                <a:gd name="T53" fmla="*/ 85 h 154"/>
                <a:gd name="T54" fmla="*/ 47 w 75"/>
                <a:gd name="T55" fmla="*/ 77 h 154"/>
                <a:gd name="T56" fmla="*/ 51 w 75"/>
                <a:gd name="T57" fmla="*/ 75 h 154"/>
                <a:gd name="T58" fmla="*/ 53 w 75"/>
                <a:gd name="T59" fmla="*/ 71 h 154"/>
                <a:gd name="T60" fmla="*/ 56 w 75"/>
                <a:gd name="T61" fmla="*/ 62 h 154"/>
                <a:gd name="T62" fmla="*/ 62 w 75"/>
                <a:gd name="T63" fmla="*/ 50 h 154"/>
                <a:gd name="T64" fmla="*/ 65 w 75"/>
                <a:gd name="T65" fmla="*/ 39 h 154"/>
                <a:gd name="T66" fmla="*/ 68 w 75"/>
                <a:gd name="T67" fmla="*/ 26 h 154"/>
                <a:gd name="T68" fmla="*/ 75 w 75"/>
                <a:gd name="T69" fmla="*/ 1 h 154"/>
                <a:gd name="T70" fmla="*/ 71 w 75"/>
                <a:gd name="T71" fmla="*/ 0 h 154"/>
                <a:gd name="T72" fmla="*/ 66 w 75"/>
                <a:gd name="T73" fmla="*/ 3 h 1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154">
                  <a:moveTo>
                    <a:pt x="66" y="3"/>
                  </a:moveTo>
                  <a:lnTo>
                    <a:pt x="58" y="15"/>
                  </a:lnTo>
                  <a:lnTo>
                    <a:pt x="51" y="29"/>
                  </a:lnTo>
                  <a:lnTo>
                    <a:pt x="50" y="36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41" y="61"/>
                  </a:lnTo>
                  <a:lnTo>
                    <a:pt x="40" y="64"/>
                  </a:lnTo>
                  <a:lnTo>
                    <a:pt x="37" y="67"/>
                  </a:lnTo>
                  <a:lnTo>
                    <a:pt x="36" y="72"/>
                  </a:lnTo>
                  <a:lnTo>
                    <a:pt x="34" y="75"/>
                  </a:lnTo>
                  <a:lnTo>
                    <a:pt x="32" y="76"/>
                  </a:lnTo>
                  <a:lnTo>
                    <a:pt x="30" y="81"/>
                  </a:lnTo>
                  <a:lnTo>
                    <a:pt x="26" y="86"/>
                  </a:lnTo>
                  <a:lnTo>
                    <a:pt x="24" y="91"/>
                  </a:lnTo>
                  <a:lnTo>
                    <a:pt x="21" y="96"/>
                  </a:lnTo>
                  <a:lnTo>
                    <a:pt x="20" y="98"/>
                  </a:lnTo>
                  <a:lnTo>
                    <a:pt x="17" y="102"/>
                  </a:lnTo>
                  <a:lnTo>
                    <a:pt x="16" y="106"/>
                  </a:lnTo>
                  <a:lnTo>
                    <a:pt x="14" y="108"/>
                  </a:lnTo>
                  <a:lnTo>
                    <a:pt x="9" y="117"/>
                  </a:lnTo>
                  <a:lnTo>
                    <a:pt x="7" y="122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5" y="123"/>
                  </a:lnTo>
                  <a:lnTo>
                    <a:pt x="4" y="126"/>
                  </a:lnTo>
                  <a:lnTo>
                    <a:pt x="1" y="128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2" y="133"/>
                  </a:lnTo>
                  <a:lnTo>
                    <a:pt x="2" y="138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6" y="143"/>
                  </a:lnTo>
                  <a:lnTo>
                    <a:pt x="5" y="144"/>
                  </a:lnTo>
                  <a:lnTo>
                    <a:pt x="1" y="148"/>
                  </a:lnTo>
                  <a:lnTo>
                    <a:pt x="6" y="141"/>
                  </a:lnTo>
                  <a:lnTo>
                    <a:pt x="7" y="137"/>
                  </a:lnTo>
                  <a:lnTo>
                    <a:pt x="9" y="134"/>
                  </a:lnTo>
                  <a:lnTo>
                    <a:pt x="12" y="131"/>
                  </a:lnTo>
                  <a:lnTo>
                    <a:pt x="15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0" y="105"/>
                  </a:lnTo>
                  <a:lnTo>
                    <a:pt x="32" y="102"/>
                  </a:lnTo>
                  <a:lnTo>
                    <a:pt x="35" y="97"/>
                  </a:lnTo>
                  <a:lnTo>
                    <a:pt x="37" y="92"/>
                  </a:lnTo>
                  <a:lnTo>
                    <a:pt x="41" y="87"/>
                  </a:lnTo>
                  <a:lnTo>
                    <a:pt x="45" y="85"/>
                  </a:lnTo>
                  <a:lnTo>
                    <a:pt x="47" y="81"/>
                  </a:lnTo>
                  <a:lnTo>
                    <a:pt x="47" y="77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2" y="75"/>
                  </a:lnTo>
                  <a:lnTo>
                    <a:pt x="53" y="71"/>
                  </a:lnTo>
                  <a:lnTo>
                    <a:pt x="56" y="65"/>
                  </a:lnTo>
                  <a:lnTo>
                    <a:pt x="56" y="62"/>
                  </a:lnTo>
                  <a:lnTo>
                    <a:pt x="58" y="55"/>
                  </a:lnTo>
                  <a:lnTo>
                    <a:pt x="62" y="50"/>
                  </a:lnTo>
                  <a:lnTo>
                    <a:pt x="62" y="44"/>
                  </a:lnTo>
                  <a:lnTo>
                    <a:pt x="65" y="39"/>
                  </a:lnTo>
                  <a:lnTo>
                    <a:pt x="67" y="32"/>
                  </a:lnTo>
                  <a:lnTo>
                    <a:pt x="68" y="26"/>
                  </a:lnTo>
                  <a:lnTo>
                    <a:pt x="72" y="1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8" name="Freeform 1493"/>
            <p:cNvSpPr>
              <a:spLocks/>
            </p:cNvSpPr>
            <p:nvPr/>
          </p:nvSpPr>
          <p:spPr bwMode="auto">
            <a:xfrm>
              <a:off x="1545" y="567"/>
              <a:ext cx="1" cy="6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1 h 6"/>
                <a:gd name="T4" fmla="*/ 1 w 1"/>
                <a:gd name="T5" fmla="*/ 0 h 6"/>
                <a:gd name="T6" fmla="*/ 0 w 1"/>
                <a:gd name="T7" fmla="*/ 6 h 6"/>
                <a:gd name="T8" fmla="*/ 0 w 1"/>
                <a:gd name="T9" fmla="*/ 3 h 6"/>
                <a:gd name="T10" fmla="*/ 1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69" name="Freeform 1494"/>
            <p:cNvSpPr>
              <a:spLocks/>
            </p:cNvSpPr>
            <p:nvPr/>
          </p:nvSpPr>
          <p:spPr bwMode="auto">
            <a:xfrm>
              <a:off x="1509" y="509"/>
              <a:ext cx="71" cy="187"/>
            </a:xfrm>
            <a:custGeom>
              <a:avLst/>
              <a:gdLst>
                <a:gd name="T0" fmla="*/ 9 w 71"/>
                <a:gd name="T1" fmla="*/ 184 h 187"/>
                <a:gd name="T2" fmla="*/ 11 w 71"/>
                <a:gd name="T3" fmla="*/ 176 h 187"/>
                <a:gd name="T4" fmla="*/ 14 w 71"/>
                <a:gd name="T5" fmla="*/ 172 h 187"/>
                <a:gd name="T6" fmla="*/ 14 w 71"/>
                <a:gd name="T7" fmla="*/ 166 h 187"/>
                <a:gd name="T8" fmla="*/ 17 w 71"/>
                <a:gd name="T9" fmla="*/ 153 h 187"/>
                <a:gd name="T10" fmla="*/ 20 w 71"/>
                <a:gd name="T11" fmla="*/ 151 h 187"/>
                <a:gd name="T12" fmla="*/ 26 w 71"/>
                <a:gd name="T13" fmla="*/ 128 h 187"/>
                <a:gd name="T14" fmla="*/ 30 w 71"/>
                <a:gd name="T15" fmla="*/ 115 h 187"/>
                <a:gd name="T16" fmla="*/ 32 w 71"/>
                <a:gd name="T17" fmla="*/ 104 h 187"/>
                <a:gd name="T18" fmla="*/ 33 w 71"/>
                <a:gd name="T19" fmla="*/ 97 h 187"/>
                <a:gd name="T20" fmla="*/ 32 w 71"/>
                <a:gd name="T21" fmla="*/ 104 h 187"/>
                <a:gd name="T22" fmla="*/ 42 w 71"/>
                <a:gd name="T23" fmla="*/ 76 h 187"/>
                <a:gd name="T24" fmla="*/ 43 w 71"/>
                <a:gd name="T25" fmla="*/ 74 h 187"/>
                <a:gd name="T26" fmla="*/ 43 w 71"/>
                <a:gd name="T27" fmla="*/ 71 h 187"/>
                <a:gd name="T28" fmla="*/ 42 w 71"/>
                <a:gd name="T29" fmla="*/ 71 h 187"/>
                <a:gd name="T30" fmla="*/ 46 w 71"/>
                <a:gd name="T31" fmla="*/ 64 h 187"/>
                <a:gd name="T32" fmla="*/ 46 w 71"/>
                <a:gd name="T33" fmla="*/ 65 h 187"/>
                <a:gd name="T34" fmla="*/ 52 w 71"/>
                <a:gd name="T35" fmla="*/ 55 h 187"/>
                <a:gd name="T36" fmla="*/ 60 w 71"/>
                <a:gd name="T37" fmla="*/ 38 h 187"/>
                <a:gd name="T38" fmla="*/ 61 w 71"/>
                <a:gd name="T39" fmla="*/ 35 h 187"/>
                <a:gd name="T40" fmla="*/ 65 w 71"/>
                <a:gd name="T41" fmla="*/ 29 h 187"/>
                <a:gd name="T42" fmla="*/ 60 w 71"/>
                <a:gd name="T43" fmla="*/ 35 h 187"/>
                <a:gd name="T44" fmla="*/ 56 w 71"/>
                <a:gd name="T45" fmla="*/ 44 h 187"/>
                <a:gd name="T46" fmla="*/ 55 w 71"/>
                <a:gd name="T47" fmla="*/ 44 h 187"/>
                <a:gd name="T48" fmla="*/ 57 w 71"/>
                <a:gd name="T49" fmla="*/ 30 h 187"/>
                <a:gd name="T50" fmla="*/ 65 w 71"/>
                <a:gd name="T51" fmla="*/ 20 h 187"/>
                <a:gd name="T52" fmla="*/ 68 w 71"/>
                <a:gd name="T53" fmla="*/ 12 h 187"/>
                <a:gd name="T54" fmla="*/ 68 w 71"/>
                <a:gd name="T55" fmla="*/ 10 h 187"/>
                <a:gd name="T56" fmla="*/ 66 w 71"/>
                <a:gd name="T57" fmla="*/ 12 h 187"/>
                <a:gd name="T58" fmla="*/ 66 w 71"/>
                <a:gd name="T59" fmla="*/ 7 h 187"/>
                <a:gd name="T60" fmla="*/ 70 w 71"/>
                <a:gd name="T61" fmla="*/ 0 h 187"/>
                <a:gd name="T62" fmla="*/ 67 w 71"/>
                <a:gd name="T63" fmla="*/ 5 h 187"/>
                <a:gd name="T64" fmla="*/ 62 w 71"/>
                <a:gd name="T65" fmla="*/ 9 h 187"/>
                <a:gd name="T66" fmla="*/ 61 w 71"/>
                <a:gd name="T67" fmla="*/ 9 h 187"/>
                <a:gd name="T68" fmla="*/ 58 w 71"/>
                <a:gd name="T69" fmla="*/ 13 h 187"/>
                <a:gd name="T70" fmla="*/ 58 w 71"/>
                <a:gd name="T71" fmla="*/ 17 h 187"/>
                <a:gd name="T72" fmla="*/ 56 w 71"/>
                <a:gd name="T73" fmla="*/ 20 h 187"/>
                <a:gd name="T74" fmla="*/ 58 w 71"/>
                <a:gd name="T75" fmla="*/ 22 h 187"/>
                <a:gd name="T76" fmla="*/ 65 w 71"/>
                <a:gd name="T77" fmla="*/ 10 h 187"/>
                <a:gd name="T78" fmla="*/ 63 w 71"/>
                <a:gd name="T79" fmla="*/ 15 h 187"/>
                <a:gd name="T80" fmla="*/ 55 w 71"/>
                <a:gd name="T81" fmla="*/ 28 h 187"/>
                <a:gd name="T82" fmla="*/ 51 w 71"/>
                <a:gd name="T83" fmla="*/ 29 h 187"/>
                <a:gd name="T84" fmla="*/ 47 w 71"/>
                <a:gd name="T85" fmla="*/ 39 h 187"/>
                <a:gd name="T86" fmla="*/ 45 w 71"/>
                <a:gd name="T87" fmla="*/ 48 h 187"/>
                <a:gd name="T88" fmla="*/ 40 w 71"/>
                <a:gd name="T89" fmla="*/ 50 h 187"/>
                <a:gd name="T90" fmla="*/ 40 w 71"/>
                <a:gd name="T91" fmla="*/ 56 h 187"/>
                <a:gd name="T92" fmla="*/ 42 w 71"/>
                <a:gd name="T93" fmla="*/ 53 h 187"/>
                <a:gd name="T94" fmla="*/ 38 w 71"/>
                <a:gd name="T95" fmla="*/ 66 h 187"/>
                <a:gd name="T96" fmla="*/ 35 w 71"/>
                <a:gd name="T97" fmla="*/ 76 h 187"/>
                <a:gd name="T98" fmla="*/ 32 w 71"/>
                <a:gd name="T99" fmla="*/ 78 h 187"/>
                <a:gd name="T100" fmla="*/ 26 w 71"/>
                <a:gd name="T101" fmla="*/ 89 h 187"/>
                <a:gd name="T102" fmla="*/ 25 w 71"/>
                <a:gd name="T103" fmla="*/ 90 h 187"/>
                <a:gd name="T104" fmla="*/ 22 w 71"/>
                <a:gd name="T105" fmla="*/ 96 h 187"/>
                <a:gd name="T106" fmla="*/ 17 w 71"/>
                <a:gd name="T107" fmla="*/ 112 h 187"/>
                <a:gd name="T108" fmla="*/ 15 w 71"/>
                <a:gd name="T109" fmla="*/ 119 h 187"/>
                <a:gd name="T110" fmla="*/ 12 w 71"/>
                <a:gd name="T111" fmla="*/ 126 h 187"/>
                <a:gd name="T112" fmla="*/ 10 w 71"/>
                <a:gd name="T113" fmla="*/ 143 h 187"/>
                <a:gd name="T114" fmla="*/ 7 w 71"/>
                <a:gd name="T115" fmla="*/ 157 h 187"/>
                <a:gd name="T116" fmla="*/ 5 w 71"/>
                <a:gd name="T117" fmla="*/ 167 h 187"/>
                <a:gd name="T118" fmla="*/ 5 w 71"/>
                <a:gd name="T119" fmla="*/ 186 h 187"/>
                <a:gd name="T120" fmla="*/ 9 w 71"/>
                <a:gd name="T121" fmla="*/ 186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" h="187">
                  <a:moveTo>
                    <a:pt x="11" y="184"/>
                  </a:moveTo>
                  <a:lnTo>
                    <a:pt x="10" y="186"/>
                  </a:lnTo>
                  <a:lnTo>
                    <a:pt x="9" y="184"/>
                  </a:lnTo>
                  <a:lnTo>
                    <a:pt x="9" y="182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6"/>
                  </a:lnTo>
                  <a:lnTo>
                    <a:pt x="14" y="172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4" y="166"/>
                  </a:lnTo>
                  <a:lnTo>
                    <a:pt x="15" y="161"/>
                  </a:lnTo>
                  <a:lnTo>
                    <a:pt x="15" y="158"/>
                  </a:lnTo>
                  <a:lnTo>
                    <a:pt x="17" y="153"/>
                  </a:lnTo>
                  <a:lnTo>
                    <a:pt x="17" y="155"/>
                  </a:lnTo>
                  <a:lnTo>
                    <a:pt x="19" y="155"/>
                  </a:lnTo>
                  <a:lnTo>
                    <a:pt x="20" y="151"/>
                  </a:lnTo>
                  <a:lnTo>
                    <a:pt x="21" y="145"/>
                  </a:lnTo>
                  <a:lnTo>
                    <a:pt x="24" y="137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8" y="120"/>
                  </a:lnTo>
                  <a:lnTo>
                    <a:pt x="30" y="115"/>
                  </a:lnTo>
                  <a:lnTo>
                    <a:pt x="30" y="111"/>
                  </a:lnTo>
                  <a:lnTo>
                    <a:pt x="31" y="106"/>
                  </a:lnTo>
                  <a:lnTo>
                    <a:pt x="32" y="104"/>
                  </a:lnTo>
                  <a:lnTo>
                    <a:pt x="31" y="97"/>
                  </a:lnTo>
                  <a:lnTo>
                    <a:pt x="32" y="96"/>
                  </a:lnTo>
                  <a:lnTo>
                    <a:pt x="33" y="97"/>
                  </a:lnTo>
                  <a:lnTo>
                    <a:pt x="32" y="100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3" y="104"/>
                  </a:lnTo>
                  <a:lnTo>
                    <a:pt x="43" y="78"/>
                  </a:lnTo>
                  <a:lnTo>
                    <a:pt x="42" y="76"/>
                  </a:lnTo>
                  <a:lnTo>
                    <a:pt x="41" y="75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5" y="73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2" y="71"/>
                  </a:lnTo>
                  <a:lnTo>
                    <a:pt x="43" y="69"/>
                  </a:lnTo>
                  <a:lnTo>
                    <a:pt x="45" y="66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6" y="64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51" y="61"/>
                  </a:lnTo>
                  <a:lnTo>
                    <a:pt x="52" y="55"/>
                  </a:lnTo>
                  <a:lnTo>
                    <a:pt x="55" y="5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1" y="34"/>
                  </a:lnTo>
                  <a:lnTo>
                    <a:pt x="61" y="35"/>
                  </a:lnTo>
                  <a:lnTo>
                    <a:pt x="62" y="34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5" y="25"/>
                  </a:lnTo>
                  <a:lnTo>
                    <a:pt x="62" y="27"/>
                  </a:lnTo>
                  <a:lnTo>
                    <a:pt x="60" y="35"/>
                  </a:lnTo>
                  <a:lnTo>
                    <a:pt x="58" y="38"/>
                  </a:lnTo>
                  <a:lnTo>
                    <a:pt x="57" y="41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5" y="44"/>
                  </a:lnTo>
                  <a:lnTo>
                    <a:pt x="56" y="40"/>
                  </a:lnTo>
                  <a:lnTo>
                    <a:pt x="57" y="37"/>
                  </a:lnTo>
                  <a:lnTo>
                    <a:pt x="57" y="30"/>
                  </a:lnTo>
                  <a:lnTo>
                    <a:pt x="61" y="27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6" y="17"/>
                  </a:lnTo>
                  <a:lnTo>
                    <a:pt x="67" y="14"/>
                  </a:lnTo>
                  <a:lnTo>
                    <a:pt x="68" y="12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8" y="10"/>
                  </a:lnTo>
                  <a:lnTo>
                    <a:pt x="65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7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5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9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61" y="10"/>
                  </a:lnTo>
                  <a:lnTo>
                    <a:pt x="61" y="14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6" y="23"/>
                  </a:lnTo>
                  <a:lnTo>
                    <a:pt x="58" y="22"/>
                  </a:lnTo>
                  <a:lnTo>
                    <a:pt x="60" y="19"/>
                  </a:lnTo>
                  <a:lnTo>
                    <a:pt x="63" y="13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3" y="15"/>
                  </a:lnTo>
                  <a:lnTo>
                    <a:pt x="61" y="20"/>
                  </a:lnTo>
                  <a:lnTo>
                    <a:pt x="56" y="27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1" y="29"/>
                  </a:lnTo>
                  <a:lnTo>
                    <a:pt x="50" y="32"/>
                  </a:lnTo>
                  <a:lnTo>
                    <a:pt x="48" y="37"/>
                  </a:lnTo>
                  <a:lnTo>
                    <a:pt x="47" y="39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5" y="48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7" y="55"/>
                  </a:lnTo>
                  <a:lnTo>
                    <a:pt x="37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2" y="51"/>
                  </a:lnTo>
                  <a:lnTo>
                    <a:pt x="42" y="53"/>
                  </a:lnTo>
                  <a:lnTo>
                    <a:pt x="41" y="59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8" y="70"/>
                  </a:lnTo>
                  <a:lnTo>
                    <a:pt x="36" y="74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5" y="73"/>
                  </a:lnTo>
                  <a:lnTo>
                    <a:pt x="32" y="78"/>
                  </a:lnTo>
                  <a:lnTo>
                    <a:pt x="31" y="81"/>
                  </a:lnTo>
                  <a:lnTo>
                    <a:pt x="28" y="85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2" y="94"/>
                  </a:lnTo>
                  <a:lnTo>
                    <a:pt x="22" y="96"/>
                  </a:lnTo>
                  <a:lnTo>
                    <a:pt x="22" y="99"/>
                  </a:lnTo>
                  <a:lnTo>
                    <a:pt x="21" y="104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2"/>
                  </a:lnTo>
                  <a:lnTo>
                    <a:pt x="12" y="126"/>
                  </a:lnTo>
                  <a:lnTo>
                    <a:pt x="12" y="133"/>
                  </a:lnTo>
                  <a:lnTo>
                    <a:pt x="11" y="138"/>
                  </a:lnTo>
                  <a:lnTo>
                    <a:pt x="10" y="143"/>
                  </a:lnTo>
                  <a:lnTo>
                    <a:pt x="9" y="148"/>
                  </a:lnTo>
                  <a:lnTo>
                    <a:pt x="6" y="153"/>
                  </a:lnTo>
                  <a:lnTo>
                    <a:pt x="7" y="157"/>
                  </a:lnTo>
                  <a:lnTo>
                    <a:pt x="7" y="158"/>
                  </a:lnTo>
                  <a:lnTo>
                    <a:pt x="9" y="157"/>
                  </a:lnTo>
                  <a:lnTo>
                    <a:pt x="5" y="167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5" y="186"/>
                  </a:lnTo>
                  <a:lnTo>
                    <a:pt x="6" y="187"/>
                  </a:lnTo>
                  <a:lnTo>
                    <a:pt x="7" y="187"/>
                  </a:lnTo>
                  <a:lnTo>
                    <a:pt x="9" y="186"/>
                  </a:lnTo>
                  <a:lnTo>
                    <a:pt x="11" y="1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0" name="Freeform 1495"/>
            <p:cNvSpPr>
              <a:spLocks/>
            </p:cNvSpPr>
            <p:nvPr/>
          </p:nvSpPr>
          <p:spPr bwMode="auto">
            <a:xfrm>
              <a:off x="1579" y="522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1" name="Freeform 1496"/>
            <p:cNvSpPr>
              <a:spLocks/>
            </p:cNvSpPr>
            <p:nvPr/>
          </p:nvSpPr>
          <p:spPr bwMode="auto">
            <a:xfrm>
              <a:off x="1474" y="739"/>
              <a:ext cx="6" cy="12"/>
            </a:xfrm>
            <a:custGeom>
              <a:avLst/>
              <a:gdLst>
                <a:gd name="T0" fmla="*/ 1 w 6"/>
                <a:gd name="T1" fmla="*/ 5 h 12"/>
                <a:gd name="T2" fmla="*/ 0 w 6"/>
                <a:gd name="T3" fmla="*/ 10 h 12"/>
                <a:gd name="T4" fmla="*/ 0 w 6"/>
                <a:gd name="T5" fmla="*/ 12 h 12"/>
                <a:gd name="T6" fmla="*/ 1 w 6"/>
                <a:gd name="T7" fmla="*/ 12 h 12"/>
                <a:gd name="T8" fmla="*/ 4 w 6"/>
                <a:gd name="T9" fmla="*/ 5 h 12"/>
                <a:gd name="T10" fmla="*/ 6 w 6"/>
                <a:gd name="T11" fmla="*/ 0 h 12"/>
                <a:gd name="T12" fmla="*/ 5 w 6"/>
                <a:gd name="T13" fmla="*/ 0 h 12"/>
                <a:gd name="T14" fmla="*/ 4 w 6"/>
                <a:gd name="T15" fmla="*/ 3 h 12"/>
                <a:gd name="T16" fmla="*/ 1 w 6"/>
                <a:gd name="T17" fmla="*/ 5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2">
                  <a:moveTo>
                    <a:pt x="1" y="5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4" y="5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2" name="Freeform 1497"/>
            <p:cNvSpPr>
              <a:spLocks/>
            </p:cNvSpPr>
            <p:nvPr/>
          </p:nvSpPr>
          <p:spPr bwMode="auto">
            <a:xfrm>
              <a:off x="1540" y="577"/>
              <a:ext cx="1" cy="5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3 h 5"/>
                <a:gd name="T6" fmla="*/ 1 w 1"/>
                <a:gd name="T7" fmla="*/ 2 h 5"/>
                <a:gd name="T8" fmla="*/ 1 w 1"/>
                <a:gd name="T9" fmla="*/ 1 h 5"/>
                <a:gd name="T10" fmla="*/ 1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3" name="Freeform 1498"/>
            <p:cNvSpPr>
              <a:spLocks/>
            </p:cNvSpPr>
            <p:nvPr/>
          </p:nvSpPr>
          <p:spPr bwMode="auto">
            <a:xfrm>
              <a:off x="1478" y="762"/>
              <a:ext cx="2" cy="5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5 h 5"/>
                <a:gd name="T4" fmla="*/ 1 w 2"/>
                <a:gd name="T5" fmla="*/ 3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4" name="Freeform 1499"/>
            <p:cNvSpPr>
              <a:spLocks/>
            </p:cNvSpPr>
            <p:nvPr/>
          </p:nvSpPr>
          <p:spPr bwMode="auto">
            <a:xfrm>
              <a:off x="1474" y="773"/>
              <a:ext cx="4" cy="4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4 h 4"/>
                <a:gd name="T4" fmla="*/ 3 w 4"/>
                <a:gd name="T5" fmla="*/ 2 h 4"/>
                <a:gd name="T6" fmla="*/ 4 w 4"/>
                <a:gd name="T7" fmla="*/ 0 h 4"/>
                <a:gd name="T8" fmla="*/ 1 w 4"/>
                <a:gd name="T9" fmla="*/ 1 h 4"/>
                <a:gd name="T10" fmla="*/ 0 w 4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1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5" name="Freeform 1500"/>
            <p:cNvSpPr>
              <a:spLocks/>
            </p:cNvSpPr>
            <p:nvPr/>
          </p:nvSpPr>
          <p:spPr bwMode="auto">
            <a:xfrm>
              <a:off x="1479" y="757"/>
              <a:ext cx="9" cy="15"/>
            </a:xfrm>
            <a:custGeom>
              <a:avLst/>
              <a:gdLst>
                <a:gd name="T0" fmla="*/ 8 w 9"/>
                <a:gd name="T1" fmla="*/ 0 h 15"/>
                <a:gd name="T2" fmla="*/ 5 w 9"/>
                <a:gd name="T3" fmla="*/ 2 h 15"/>
                <a:gd name="T4" fmla="*/ 4 w 9"/>
                <a:gd name="T5" fmla="*/ 5 h 15"/>
                <a:gd name="T6" fmla="*/ 4 w 9"/>
                <a:gd name="T7" fmla="*/ 7 h 15"/>
                <a:gd name="T8" fmla="*/ 1 w 9"/>
                <a:gd name="T9" fmla="*/ 10 h 15"/>
                <a:gd name="T10" fmla="*/ 0 w 9"/>
                <a:gd name="T11" fmla="*/ 13 h 15"/>
                <a:gd name="T12" fmla="*/ 0 w 9"/>
                <a:gd name="T13" fmla="*/ 15 h 15"/>
                <a:gd name="T14" fmla="*/ 1 w 9"/>
                <a:gd name="T15" fmla="*/ 15 h 15"/>
                <a:gd name="T16" fmla="*/ 3 w 9"/>
                <a:gd name="T17" fmla="*/ 13 h 15"/>
                <a:gd name="T18" fmla="*/ 3 w 9"/>
                <a:gd name="T19" fmla="*/ 12 h 15"/>
                <a:gd name="T20" fmla="*/ 3 w 9"/>
                <a:gd name="T21" fmla="*/ 11 h 15"/>
                <a:gd name="T22" fmla="*/ 3 w 9"/>
                <a:gd name="T23" fmla="*/ 8 h 15"/>
                <a:gd name="T24" fmla="*/ 5 w 9"/>
                <a:gd name="T25" fmla="*/ 6 h 15"/>
                <a:gd name="T26" fmla="*/ 8 w 9"/>
                <a:gd name="T27" fmla="*/ 3 h 15"/>
                <a:gd name="T28" fmla="*/ 9 w 9"/>
                <a:gd name="T29" fmla="*/ 1 h 15"/>
                <a:gd name="T30" fmla="*/ 8 w 9"/>
                <a:gd name="T31" fmla="*/ 1 h 15"/>
                <a:gd name="T32" fmla="*/ 8 w 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lnTo>
                    <a:pt x="5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6" name="Freeform 1501"/>
            <p:cNvSpPr>
              <a:spLocks/>
            </p:cNvSpPr>
            <p:nvPr/>
          </p:nvSpPr>
          <p:spPr bwMode="auto">
            <a:xfrm>
              <a:off x="1490" y="763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1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7" name="Freeform 1502"/>
            <p:cNvSpPr>
              <a:spLocks/>
            </p:cNvSpPr>
            <p:nvPr/>
          </p:nvSpPr>
          <p:spPr bwMode="auto">
            <a:xfrm>
              <a:off x="1439" y="708"/>
              <a:ext cx="74" cy="128"/>
            </a:xfrm>
            <a:custGeom>
              <a:avLst/>
              <a:gdLst>
                <a:gd name="T0" fmla="*/ 50 w 74"/>
                <a:gd name="T1" fmla="*/ 23 h 128"/>
                <a:gd name="T2" fmla="*/ 45 w 74"/>
                <a:gd name="T3" fmla="*/ 33 h 128"/>
                <a:gd name="T4" fmla="*/ 39 w 74"/>
                <a:gd name="T5" fmla="*/ 49 h 128"/>
                <a:gd name="T6" fmla="*/ 35 w 74"/>
                <a:gd name="T7" fmla="*/ 54 h 128"/>
                <a:gd name="T8" fmla="*/ 31 w 74"/>
                <a:gd name="T9" fmla="*/ 60 h 128"/>
                <a:gd name="T10" fmla="*/ 26 w 74"/>
                <a:gd name="T11" fmla="*/ 65 h 128"/>
                <a:gd name="T12" fmla="*/ 21 w 74"/>
                <a:gd name="T13" fmla="*/ 74 h 128"/>
                <a:gd name="T14" fmla="*/ 18 w 74"/>
                <a:gd name="T15" fmla="*/ 80 h 128"/>
                <a:gd name="T16" fmla="*/ 14 w 74"/>
                <a:gd name="T17" fmla="*/ 86 h 128"/>
                <a:gd name="T18" fmla="*/ 8 w 74"/>
                <a:gd name="T19" fmla="*/ 96 h 128"/>
                <a:gd name="T20" fmla="*/ 7 w 74"/>
                <a:gd name="T21" fmla="*/ 102 h 128"/>
                <a:gd name="T22" fmla="*/ 4 w 74"/>
                <a:gd name="T23" fmla="*/ 102 h 128"/>
                <a:gd name="T24" fmla="*/ 2 w 74"/>
                <a:gd name="T25" fmla="*/ 106 h 128"/>
                <a:gd name="T26" fmla="*/ 0 w 74"/>
                <a:gd name="T27" fmla="*/ 111 h 128"/>
                <a:gd name="T28" fmla="*/ 3 w 74"/>
                <a:gd name="T29" fmla="*/ 111 h 128"/>
                <a:gd name="T30" fmla="*/ 3 w 74"/>
                <a:gd name="T31" fmla="*/ 127 h 128"/>
                <a:gd name="T32" fmla="*/ 8 w 74"/>
                <a:gd name="T33" fmla="*/ 121 h 128"/>
                <a:gd name="T34" fmla="*/ 8 w 74"/>
                <a:gd name="T35" fmla="*/ 118 h 128"/>
                <a:gd name="T36" fmla="*/ 7 w 74"/>
                <a:gd name="T37" fmla="*/ 121 h 128"/>
                <a:gd name="T38" fmla="*/ 7 w 74"/>
                <a:gd name="T39" fmla="*/ 117 h 128"/>
                <a:gd name="T40" fmla="*/ 9 w 74"/>
                <a:gd name="T41" fmla="*/ 111 h 128"/>
                <a:gd name="T42" fmla="*/ 15 w 74"/>
                <a:gd name="T43" fmla="*/ 106 h 128"/>
                <a:gd name="T44" fmla="*/ 24 w 74"/>
                <a:gd name="T45" fmla="*/ 91 h 128"/>
                <a:gd name="T46" fmla="*/ 30 w 74"/>
                <a:gd name="T47" fmla="*/ 85 h 128"/>
                <a:gd name="T48" fmla="*/ 34 w 74"/>
                <a:gd name="T49" fmla="*/ 76 h 128"/>
                <a:gd name="T50" fmla="*/ 41 w 74"/>
                <a:gd name="T51" fmla="*/ 71 h 128"/>
                <a:gd name="T52" fmla="*/ 44 w 74"/>
                <a:gd name="T53" fmla="*/ 65 h 128"/>
                <a:gd name="T54" fmla="*/ 48 w 74"/>
                <a:gd name="T55" fmla="*/ 62 h 128"/>
                <a:gd name="T56" fmla="*/ 53 w 74"/>
                <a:gd name="T57" fmla="*/ 55 h 128"/>
                <a:gd name="T58" fmla="*/ 56 w 74"/>
                <a:gd name="T59" fmla="*/ 48 h 128"/>
                <a:gd name="T60" fmla="*/ 60 w 74"/>
                <a:gd name="T61" fmla="*/ 38 h 128"/>
                <a:gd name="T62" fmla="*/ 66 w 74"/>
                <a:gd name="T63" fmla="*/ 29 h 128"/>
                <a:gd name="T64" fmla="*/ 70 w 74"/>
                <a:gd name="T65" fmla="*/ 18 h 128"/>
                <a:gd name="T66" fmla="*/ 74 w 74"/>
                <a:gd name="T67" fmla="*/ 2 h 128"/>
                <a:gd name="T68" fmla="*/ 71 w 74"/>
                <a:gd name="T69" fmla="*/ 0 h 128"/>
                <a:gd name="T70" fmla="*/ 66 w 74"/>
                <a:gd name="T71" fmla="*/ 3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128">
                  <a:moveTo>
                    <a:pt x="66" y="3"/>
                  </a:moveTo>
                  <a:lnTo>
                    <a:pt x="50" y="23"/>
                  </a:lnTo>
                  <a:lnTo>
                    <a:pt x="49" y="29"/>
                  </a:lnTo>
                  <a:lnTo>
                    <a:pt x="45" y="33"/>
                  </a:lnTo>
                  <a:lnTo>
                    <a:pt x="40" y="41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5" y="54"/>
                  </a:lnTo>
                  <a:lnTo>
                    <a:pt x="33" y="59"/>
                  </a:lnTo>
                  <a:lnTo>
                    <a:pt x="31" y="60"/>
                  </a:lnTo>
                  <a:lnTo>
                    <a:pt x="29" y="61"/>
                  </a:lnTo>
                  <a:lnTo>
                    <a:pt x="26" y="65"/>
                  </a:lnTo>
                  <a:lnTo>
                    <a:pt x="24" y="70"/>
                  </a:lnTo>
                  <a:lnTo>
                    <a:pt x="21" y="74"/>
                  </a:lnTo>
                  <a:lnTo>
                    <a:pt x="19" y="79"/>
                  </a:lnTo>
                  <a:lnTo>
                    <a:pt x="18" y="80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3" y="89"/>
                  </a:lnTo>
                  <a:lnTo>
                    <a:pt x="8" y="96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5" y="101"/>
                  </a:lnTo>
                  <a:lnTo>
                    <a:pt x="4" y="102"/>
                  </a:lnTo>
                  <a:lnTo>
                    <a:pt x="4" y="103"/>
                  </a:lnTo>
                  <a:lnTo>
                    <a:pt x="2" y="106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4" y="115"/>
                  </a:lnTo>
                  <a:lnTo>
                    <a:pt x="3" y="127"/>
                  </a:lnTo>
                  <a:lnTo>
                    <a:pt x="3" y="128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7" y="121"/>
                  </a:lnTo>
                  <a:lnTo>
                    <a:pt x="4" y="123"/>
                  </a:lnTo>
                  <a:lnTo>
                    <a:pt x="7" y="117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20" y="98"/>
                  </a:lnTo>
                  <a:lnTo>
                    <a:pt x="24" y="91"/>
                  </a:lnTo>
                  <a:lnTo>
                    <a:pt x="28" y="86"/>
                  </a:lnTo>
                  <a:lnTo>
                    <a:pt x="30" y="85"/>
                  </a:lnTo>
                  <a:lnTo>
                    <a:pt x="33" y="80"/>
                  </a:lnTo>
                  <a:lnTo>
                    <a:pt x="34" y="76"/>
                  </a:lnTo>
                  <a:lnTo>
                    <a:pt x="38" y="72"/>
                  </a:lnTo>
                  <a:lnTo>
                    <a:pt x="41" y="71"/>
                  </a:lnTo>
                  <a:lnTo>
                    <a:pt x="44" y="67"/>
                  </a:lnTo>
                  <a:lnTo>
                    <a:pt x="44" y="65"/>
                  </a:lnTo>
                  <a:lnTo>
                    <a:pt x="46" y="62"/>
                  </a:lnTo>
                  <a:lnTo>
                    <a:pt x="48" y="62"/>
                  </a:lnTo>
                  <a:lnTo>
                    <a:pt x="50" y="60"/>
                  </a:lnTo>
                  <a:lnTo>
                    <a:pt x="53" y="55"/>
                  </a:lnTo>
                  <a:lnTo>
                    <a:pt x="53" y="52"/>
                  </a:lnTo>
                  <a:lnTo>
                    <a:pt x="56" y="48"/>
                  </a:lnTo>
                  <a:lnTo>
                    <a:pt x="59" y="43"/>
                  </a:lnTo>
                  <a:lnTo>
                    <a:pt x="60" y="38"/>
                  </a:lnTo>
                  <a:lnTo>
                    <a:pt x="62" y="34"/>
                  </a:lnTo>
                  <a:lnTo>
                    <a:pt x="66" y="29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3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8" name="Freeform 1503"/>
            <p:cNvSpPr>
              <a:spLocks/>
            </p:cNvSpPr>
            <p:nvPr/>
          </p:nvSpPr>
          <p:spPr bwMode="auto">
            <a:xfrm>
              <a:off x="1508" y="574"/>
              <a:ext cx="2" cy="5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1 w 2"/>
                <a:gd name="T9" fmla="*/ 4 h 5"/>
                <a:gd name="T10" fmla="*/ 0 w 2"/>
                <a:gd name="T11" fmla="*/ 4 h 5"/>
                <a:gd name="T12" fmla="*/ 1 w 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79" name="Freeform 1504"/>
            <p:cNvSpPr>
              <a:spLocks/>
            </p:cNvSpPr>
            <p:nvPr/>
          </p:nvSpPr>
          <p:spPr bwMode="auto">
            <a:xfrm>
              <a:off x="1508" y="583"/>
              <a:ext cx="1" cy="4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1 h 4"/>
                <a:gd name="T4" fmla="*/ 0 w 1"/>
                <a:gd name="T5" fmla="*/ 2 h 4"/>
                <a:gd name="T6" fmla="*/ 0 w 1"/>
                <a:gd name="T7" fmla="*/ 4 h 4"/>
                <a:gd name="T8" fmla="*/ 0 w 1"/>
                <a:gd name="T9" fmla="*/ 2 h 4"/>
                <a:gd name="T10" fmla="*/ 1 w 1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0" name="Freeform 1505"/>
            <p:cNvSpPr>
              <a:spLocks/>
            </p:cNvSpPr>
            <p:nvPr/>
          </p:nvSpPr>
          <p:spPr bwMode="auto">
            <a:xfrm>
              <a:off x="1521" y="58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1" name="Freeform 1506"/>
            <p:cNvSpPr>
              <a:spLocks/>
            </p:cNvSpPr>
            <p:nvPr/>
          </p:nvSpPr>
          <p:spPr bwMode="auto">
            <a:xfrm>
              <a:off x="1487" y="538"/>
              <a:ext cx="58" cy="137"/>
            </a:xfrm>
            <a:custGeom>
              <a:avLst/>
              <a:gdLst>
                <a:gd name="T0" fmla="*/ 8 w 58"/>
                <a:gd name="T1" fmla="*/ 134 h 137"/>
                <a:gd name="T2" fmla="*/ 9 w 58"/>
                <a:gd name="T3" fmla="*/ 128 h 137"/>
                <a:gd name="T4" fmla="*/ 12 w 58"/>
                <a:gd name="T5" fmla="*/ 126 h 137"/>
                <a:gd name="T6" fmla="*/ 9 w 58"/>
                <a:gd name="T7" fmla="*/ 124 h 137"/>
                <a:gd name="T8" fmla="*/ 9 w 58"/>
                <a:gd name="T9" fmla="*/ 114 h 137"/>
                <a:gd name="T10" fmla="*/ 13 w 58"/>
                <a:gd name="T11" fmla="*/ 111 h 137"/>
                <a:gd name="T12" fmla="*/ 16 w 58"/>
                <a:gd name="T13" fmla="*/ 98 h 137"/>
                <a:gd name="T14" fmla="*/ 17 w 58"/>
                <a:gd name="T15" fmla="*/ 85 h 137"/>
                <a:gd name="T16" fmla="*/ 19 w 58"/>
                <a:gd name="T17" fmla="*/ 75 h 137"/>
                <a:gd name="T18" fmla="*/ 19 w 58"/>
                <a:gd name="T19" fmla="*/ 67 h 137"/>
                <a:gd name="T20" fmla="*/ 21 w 58"/>
                <a:gd name="T21" fmla="*/ 72 h 137"/>
                <a:gd name="T22" fmla="*/ 26 w 58"/>
                <a:gd name="T23" fmla="*/ 52 h 137"/>
                <a:gd name="T24" fmla="*/ 28 w 58"/>
                <a:gd name="T25" fmla="*/ 50 h 137"/>
                <a:gd name="T26" fmla="*/ 29 w 58"/>
                <a:gd name="T27" fmla="*/ 46 h 137"/>
                <a:gd name="T28" fmla="*/ 32 w 58"/>
                <a:gd name="T29" fmla="*/ 45 h 137"/>
                <a:gd name="T30" fmla="*/ 39 w 58"/>
                <a:gd name="T31" fmla="*/ 36 h 137"/>
                <a:gd name="T32" fmla="*/ 47 w 58"/>
                <a:gd name="T33" fmla="*/ 25 h 137"/>
                <a:gd name="T34" fmla="*/ 49 w 58"/>
                <a:gd name="T35" fmla="*/ 24 h 137"/>
                <a:gd name="T36" fmla="*/ 48 w 58"/>
                <a:gd name="T37" fmla="*/ 19 h 137"/>
                <a:gd name="T38" fmla="*/ 42 w 58"/>
                <a:gd name="T39" fmla="*/ 29 h 137"/>
                <a:gd name="T40" fmla="*/ 41 w 58"/>
                <a:gd name="T41" fmla="*/ 30 h 137"/>
                <a:gd name="T42" fmla="*/ 44 w 58"/>
                <a:gd name="T43" fmla="*/ 20 h 137"/>
                <a:gd name="T44" fmla="*/ 52 w 58"/>
                <a:gd name="T45" fmla="*/ 15 h 137"/>
                <a:gd name="T46" fmla="*/ 55 w 58"/>
                <a:gd name="T47" fmla="*/ 9 h 137"/>
                <a:gd name="T48" fmla="*/ 55 w 58"/>
                <a:gd name="T49" fmla="*/ 8 h 137"/>
                <a:gd name="T50" fmla="*/ 54 w 58"/>
                <a:gd name="T51" fmla="*/ 8 h 137"/>
                <a:gd name="T52" fmla="*/ 55 w 58"/>
                <a:gd name="T53" fmla="*/ 4 h 137"/>
                <a:gd name="T54" fmla="*/ 55 w 58"/>
                <a:gd name="T55" fmla="*/ 0 h 137"/>
                <a:gd name="T56" fmla="*/ 50 w 58"/>
                <a:gd name="T57" fmla="*/ 6 h 137"/>
                <a:gd name="T58" fmla="*/ 49 w 58"/>
                <a:gd name="T59" fmla="*/ 4 h 137"/>
                <a:gd name="T60" fmla="*/ 47 w 58"/>
                <a:gd name="T61" fmla="*/ 8 h 137"/>
                <a:gd name="T62" fmla="*/ 47 w 58"/>
                <a:gd name="T63" fmla="*/ 10 h 137"/>
                <a:gd name="T64" fmla="*/ 43 w 58"/>
                <a:gd name="T65" fmla="*/ 12 h 137"/>
                <a:gd name="T66" fmla="*/ 46 w 58"/>
                <a:gd name="T67" fmla="*/ 14 h 137"/>
                <a:gd name="T68" fmla="*/ 52 w 58"/>
                <a:gd name="T69" fmla="*/ 8 h 137"/>
                <a:gd name="T70" fmla="*/ 50 w 58"/>
                <a:gd name="T71" fmla="*/ 11 h 137"/>
                <a:gd name="T72" fmla="*/ 41 w 58"/>
                <a:gd name="T73" fmla="*/ 17 h 137"/>
                <a:gd name="T74" fmla="*/ 38 w 58"/>
                <a:gd name="T75" fmla="*/ 17 h 137"/>
                <a:gd name="T76" fmla="*/ 33 w 58"/>
                <a:gd name="T77" fmla="*/ 25 h 137"/>
                <a:gd name="T78" fmla="*/ 28 w 58"/>
                <a:gd name="T79" fmla="*/ 32 h 137"/>
                <a:gd name="T80" fmla="*/ 23 w 58"/>
                <a:gd name="T81" fmla="*/ 35 h 137"/>
                <a:gd name="T82" fmla="*/ 24 w 58"/>
                <a:gd name="T83" fmla="*/ 36 h 137"/>
                <a:gd name="T84" fmla="*/ 28 w 58"/>
                <a:gd name="T85" fmla="*/ 32 h 137"/>
                <a:gd name="T86" fmla="*/ 23 w 58"/>
                <a:gd name="T87" fmla="*/ 42 h 137"/>
                <a:gd name="T88" fmla="*/ 21 w 58"/>
                <a:gd name="T89" fmla="*/ 50 h 137"/>
                <a:gd name="T90" fmla="*/ 17 w 58"/>
                <a:gd name="T91" fmla="*/ 52 h 137"/>
                <a:gd name="T92" fmla="*/ 12 w 58"/>
                <a:gd name="T93" fmla="*/ 60 h 137"/>
                <a:gd name="T94" fmla="*/ 9 w 58"/>
                <a:gd name="T95" fmla="*/ 62 h 137"/>
                <a:gd name="T96" fmla="*/ 9 w 58"/>
                <a:gd name="T97" fmla="*/ 68 h 137"/>
                <a:gd name="T98" fmla="*/ 6 w 58"/>
                <a:gd name="T99" fmla="*/ 80 h 137"/>
                <a:gd name="T100" fmla="*/ 5 w 58"/>
                <a:gd name="T101" fmla="*/ 87 h 137"/>
                <a:gd name="T102" fmla="*/ 3 w 58"/>
                <a:gd name="T103" fmla="*/ 99 h 137"/>
                <a:gd name="T104" fmla="*/ 1 w 58"/>
                <a:gd name="T105" fmla="*/ 112 h 137"/>
                <a:gd name="T106" fmla="*/ 5 w 58"/>
                <a:gd name="T107" fmla="*/ 114 h 137"/>
                <a:gd name="T108" fmla="*/ 0 w 58"/>
                <a:gd name="T109" fmla="*/ 132 h 137"/>
                <a:gd name="T110" fmla="*/ 9 w 58"/>
                <a:gd name="T111" fmla="*/ 137 h 1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137">
                  <a:moveTo>
                    <a:pt x="11" y="134"/>
                  </a:moveTo>
                  <a:lnTo>
                    <a:pt x="9" y="135"/>
                  </a:lnTo>
                  <a:lnTo>
                    <a:pt x="8" y="134"/>
                  </a:lnTo>
                  <a:lnTo>
                    <a:pt x="8" y="133"/>
                  </a:lnTo>
                  <a:lnTo>
                    <a:pt x="9" y="129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6"/>
                  </a:lnTo>
                  <a:lnTo>
                    <a:pt x="11" y="126"/>
                  </a:lnTo>
                  <a:lnTo>
                    <a:pt x="11" y="124"/>
                  </a:lnTo>
                  <a:lnTo>
                    <a:pt x="9" y="124"/>
                  </a:lnTo>
                  <a:lnTo>
                    <a:pt x="9" y="121"/>
                  </a:lnTo>
                  <a:lnTo>
                    <a:pt x="11" y="117"/>
                  </a:lnTo>
                  <a:lnTo>
                    <a:pt x="9" y="114"/>
                  </a:lnTo>
                  <a:lnTo>
                    <a:pt x="12" y="111"/>
                  </a:lnTo>
                  <a:lnTo>
                    <a:pt x="12" y="112"/>
                  </a:lnTo>
                  <a:lnTo>
                    <a:pt x="13" y="111"/>
                  </a:lnTo>
                  <a:lnTo>
                    <a:pt x="14" y="109"/>
                  </a:lnTo>
                  <a:lnTo>
                    <a:pt x="14" y="104"/>
                  </a:lnTo>
                  <a:lnTo>
                    <a:pt x="16" y="98"/>
                  </a:lnTo>
                  <a:lnTo>
                    <a:pt x="17" y="92"/>
                  </a:lnTo>
                  <a:lnTo>
                    <a:pt x="17" y="88"/>
                  </a:lnTo>
                  <a:lnTo>
                    <a:pt x="17" y="85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19" y="72"/>
                  </a:lnTo>
                  <a:lnTo>
                    <a:pt x="18" y="68"/>
                  </a:lnTo>
                  <a:lnTo>
                    <a:pt x="19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1" y="72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8" y="47"/>
                  </a:lnTo>
                  <a:lnTo>
                    <a:pt x="29" y="46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2"/>
                  </a:lnTo>
                  <a:lnTo>
                    <a:pt x="37" y="39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5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6" y="25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50" y="16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8" y="6"/>
                  </a:lnTo>
                  <a:lnTo>
                    <a:pt x="57" y="6"/>
                  </a:lnTo>
                  <a:lnTo>
                    <a:pt x="55" y="8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5" y="4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4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0" y="11"/>
                  </a:lnTo>
                  <a:lnTo>
                    <a:pt x="48" y="14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8" y="17"/>
                  </a:lnTo>
                  <a:lnTo>
                    <a:pt x="37" y="20"/>
                  </a:lnTo>
                  <a:lnTo>
                    <a:pt x="36" y="22"/>
                  </a:lnTo>
                  <a:lnTo>
                    <a:pt x="33" y="25"/>
                  </a:lnTo>
                  <a:lnTo>
                    <a:pt x="29" y="30"/>
                  </a:lnTo>
                  <a:lnTo>
                    <a:pt x="31" y="31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3" y="35"/>
                  </a:lnTo>
                  <a:lnTo>
                    <a:pt x="22" y="36"/>
                  </a:lnTo>
                  <a:lnTo>
                    <a:pt x="23" y="37"/>
                  </a:lnTo>
                  <a:lnTo>
                    <a:pt x="24" y="36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3" y="46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9" y="47"/>
                  </a:lnTo>
                  <a:lnTo>
                    <a:pt x="17" y="52"/>
                  </a:lnTo>
                  <a:lnTo>
                    <a:pt x="16" y="55"/>
                  </a:lnTo>
                  <a:lnTo>
                    <a:pt x="13" y="57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9" y="68"/>
                  </a:lnTo>
                  <a:lnTo>
                    <a:pt x="8" y="72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3" y="91"/>
                  </a:lnTo>
                  <a:lnTo>
                    <a:pt x="5" y="96"/>
                  </a:lnTo>
                  <a:lnTo>
                    <a:pt x="3" y="99"/>
                  </a:lnTo>
                  <a:lnTo>
                    <a:pt x="3" y="104"/>
                  </a:lnTo>
                  <a:lnTo>
                    <a:pt x="2" y="108"/>
                  </a:lnTo>
                  <a:lnTo>
                    <a:pt x="1" y="112"/>
                  </a:lnTo>
                  <a:lnTo>
                    <a:pt x="2" y="114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2" y="122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7"/>
                  </a:lnTo>
                  <a:lnTo>
                    <a:pt x="11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2" name="Freeform 1507"/>
            <p:cNvSpPr>
              <a:spLocks/>
            </p:cNvSpPr>
            <p:nvPr/>
          </p:nvSpPr>
          <p:spPr bwMode="auto">
            <a:xfrm>
              <a:off x="1467" y="712"/>
              <a:ext cx="5" cy="7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1 w 5"/>
                <a:gd name="T5" fmla="*/ 7 h 7"/>
                <a:gd name="T6" fmla="*/ 2 w 5"/>
                <a:gd name="T7" fmla="*/ 4 h 7"/>
                <a:gd name="T8" fmla="*/ 5 w 5"/>
                <a:gd name="T9" fmla="*/ 0 h 7"/>
                <a:gd name="T10" fmla="*/ 2 w 5"/>
                <a:gd name="T11" fmla="*/ 1 h 7"/>
                <a:gd name="T12" fmla="*/ 0 w 5"/>
                <a:gd name="T13" fmla="*/ 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7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3" name="Freeform 1508"/>
            <p:cNvSpPr>
              <a:spLocks/>
            </p:cNvSpPr>
            <p:nvPr/>
          </p:nvSpPr>
          <p:spPr bwMode="auto">
            <a:xfrm>
              <a:off x="1503" y="582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1 h 3"/>
                <a:gd name="T10" fmla="*/ 1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4" name="Freeform 1509"/>
            <p:cNvSpPr>
              <a:spLocks/>
            </p:cNvSpPr>
            <p:nvPr/>
          </p:nvSpPr>
          <p:spPr bwMode="auto">
            <a:xfrm>
              <a:off x="1473" y="72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0 h 3"/>
                <a:gd name="T6" fmla="*/ 1 w 2"/>
                <a:gd name="T7" fmla="*/ 2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5" name="Freeform 1510"/>
            <p:cNvSpPr>
              <a:spLocks/>
            </p:cNvSpPr>
            <p:nvPr/>
          </p:nvSpPr>
          <p:spPr bwMode="auto">
            <a:xfrm>
              <a:off x="1472" y="738"/>
              <a:ext cx="2" cy="4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1 w 2"/>
                <a:gd name="T5" fmla="*/ 1 h 4"/>
                <a:gd name="T6" fmla="*/ 2 w 2"/>
                <a:gd name="T7" fmla="*/ 0 h 4"/>
                <a:gd name="T8" fmla="*/ 1 w 2"/>
                <a:gd name="T9" fmla="*/ 1 h 4"/>
                <a:gd name="T10" fmla="*/ 0 w 2"/>
                <a:gd name="T11" fmla="*/ 3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6" name="Freeform 1511"/>
            <p:cNvSpPr>
              <a:spLocks/>
            </p:cNvSpPr>
            <p:nvPr/>
          </p:nvSpPr>
          <p:spPr bwMode="auto">
            <a:xfrm>
              <a:off x="1475" y="724"/>
              <a:ext cx="7" cy="13"/>
            </a:xfrm>
            <a:custGeom>
              <a:avLst/>
              <a:gdLst>
                <a:gd name="T0" fmla="*/ 4 w 7"/>
                <a:gd name="T1" fmla="*/ 0 h 13"/>
                <a:gd name="T2" fmla="*/ 3 w 7"/>
                <a:gd name="T3" fmla="*/ 3 h 13"/>
                <a:gd name="T4" fmla="*/ 3 w 7"/>
                <a:gd name="T5" fmla="*/ 5 h 13"/>
                <a:gd name="T6" fmla="*/ 3 w 7"/>
                <a:gd name="T7" fmla="*/ 7 h 13"/>
                <a:gd name="T8" fmla="*/ 0 w 7"/>
                <a:gd name="T9" fmla="*/ 9 h 13"/>
                <a:gd name="T10" fmla="*/ 0 w 7"/>
                <a:gd name="T11" fmla="*/ 12 h 13"/>
                <a:gd name="T12" fmla="*/ 0 w 7"/>
                <a:gd name="T13" fmla="*/ 13 h 13"/>
                <a:gd name="T14" fmla="*/ 3 w 7"/>
                <a:gd name="T15" fmla="*/ 13 h 13"/>
                <a:gd name="T16" fmla="*/ 3 w 7"/>
                <a:gd name="T17" fmla="*/ 12 h 13"/>
                <a:gd name="T18" fmla="*/ 2 w 7"/>
                <a:gd name="T19" fmla="*/ 10 h 13"/>
                <a:gd name="T20" fmla="*/ 2 w 7"/>
                <a:gd name="T21" fmla="*/ 8 h 13"/>
                <a:gd name="T22" fmla="*/ 4 w 7"/>
                <a:gd name="T23" fmla="*/ 5 h 13"/>
                <a:gd name="T24" fmla="*/ 5 w 7"/>
                <a:gd name="T25" fmla="*/ 4 h 13"/>
                <a:gd name="T26" fmla="*/ 7 w 7"/>
                <a:gd name="T27" fmla="*/ 2 h 13"/>
                <a:gd name="T28" fmla="*/ 5 w 7"/>
                <a:gd name="T29" fmla="*/ 2 h 13"/>
                <a:gd name="T30" fmla="*/ 4 w 7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7" name="Freeform 1512"/>
            <p:cNvSpPr>
              <a:spLocks/>
            </p:cNvSpPr>
            <p:nvPr/>
          </p:nvSpPr>
          <p:spPr bwMode="auto">
            <a:xfrm>
              <a:off x="1474" y="741"/>
              <a:ext cx="3" cy="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8" name="Freeform 1513"/>
            <p:cNvSpPr>
              <a:spLocks/>
            </p:cNvSpPr>
            <p:nvPr/>
          </p:nvSpPr>
          <p:spPr bwMode="auto">
            <a:xfrm>
              <a:off x="1485" y="729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3 h 4"/>
                <a:gd name="T4" fmla="*/ 2 w 2"/>
                <a:gd name="T5" fmla="*/ 0 h 4"/>
                <a:gd name="T6" fmla="*/ 0 w 2"/>
                <a:gd name="T7" fmla="*/ 2 h 4"/>
                <a:gd name="T8" fmla="*/ 0 w 2"/>
                <a:gd name="T9" fmla="*/ 3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89" name="Freeform 1514"/>
            <p:cNvSpPr>
              <a:spLocks/>
            </p:cNvSpPr>
            <p:nvPr/>
          </p:nvSpPr>
          <p:spPr bwMode="auto">
            <a:xfrm>
              <a:off x="1441" y="685"/>
              <a:ext cx="54" cy="99"/>
            </a:xfrm>
            <a:custGeom>
              <a:avLst/>
              <a:gdLst>
                <a:gd name="T0" fmla="*/ 41 w 54"/>
                <a:gd name="T1" fmla="*/ 10 h 99"/>
                <a:gd name="T2" fmla="*/ 36 w 54"/>
                <a:gd name="T3" fmla="*/ 23 h 99"/>
                <a:gd name="T4" fmla="*/ 31 w 54"/>
                <a:gd name="T5" fmla="*/ 34 h 99"/>
                <a:gd name="T6" fmla="*/ 29 w 54"/>
                <a:gd name="T7" fmla="*/ 41 h 99"/>
                <a:gd name="T8" fmla="*/ 27 w 54"/>
                <a:gd name="T9" fmla="*/ 47 h 99"/>
                <a:gd name="T10" fmla="*/ 23 w 54"/>
                <a:gd name="T11" fmla="*/ 49 h 99"/>
                <a:gd name="T12" fmla="*/ 19 w 54"/>
                <a:gd name="T13" fmla="*/ 56 h 99"/>
                <a:gd name="T14" fmla="*/ 16 w 54"/>
                <a:gd name="T15" fmla="*/ 62 h 99"/>
                <a:gd name="T16" fmla="*/ 13 w 54"/>
                <a:gd name="T17" fmla="*/ 64 h 99"/>
                <a:gd name="T18" fmla="*/ 11 w 54"/>
                <a:gd name="T19" fmla="*/ 68 h 99"/>
                <a:gd name="T20" fmla="*/ 5 w 54"/>
                <a:gd name="T21" fmla="*/ 79 h 99"/>
                <a:gd name="T22" fmla="*/ 5 w 54"/>
                <a:gd name="T23" fmla="*/ 77 h 99"/>
                <a:gd name="T24" fmla="*/ 2 w 54"/>
                <a:gd name="T25" fmla="*/ 79 h 99"/>
                <a:gd name="T26" fmla="*/ 0 w 54"/>
                <a:gd name="T27" fmla="*/ 83 h 99"/>
                <a:gd name="T28" fmla="*/ 1 w 54"/>
                <a:gd name="T29" fmla="*/ 83 h 99"/>
                <a:gd name="T30" fmla="*/ 2 w 54"/>
                <a:gd name="T31" fmla="*/ 88 h 99"/>
                <a:gd name="T32" fmla="*/ 0 w 54"/>
                <a:gd name="T33" fmla="*/ 99 h 99"/>
                <a:gd name="T34" fmla="*/ 6 w 54"/>
                <a:gd name="T35" fmla="*/ 93 h 99"/>
                <a:gd name="T36" fmla="*/ 5 w 54"/>
                <a:gd name="T37" fmla="*/ 94 h 99"/>
                <a:gd name="T38" fmla="*/ 5 w 54"/>
                <a:gd name="T39" fmla="*/ 90 h 99"/>
                <a:gd name="T40" fmla="*/ 7 w 54"/>
                <a:gd name="T41" fmla="*/ 87 h 99"/>
                <a:gd name="T42" fmla="*/ 13 w 54"/>
                <a:gd name="T43" fmla="*/ 84 h 99"/>
                <a:gd name="T44" fmla="*/ 19 w 54"/>
                <a:gd name="T45" fmla="*/ 75 h 99"/>
                <a:gd name="T46" fmla="*/ 24 w 54"/>
                <a:gd name="T47" fmla="*/ 69 h 99"/>
                <a:gd name="T48" fmla="*/ 28 w 54"/>
                <a:gd name="T49" fmla="*/ 64 h 99"/>
                <a:gd name="T50" fmla="*/ 33 w 54"/>
                <a:gd name="T51" fmla="*/ 59 h 99"/>
                <a:gd name="T52" fmla="*/ 38 w 54"/>
                <a:gd name="T53" fmla="*/ 56 h 99"/>
                <a:gd name="T54" fmla="*/ 41 w 54"/>
                <a:gd name="T55" fmla="*/ 51 h 99"/>
                <a:gd name="T56" fmla="*/ 42 w 54"/>
                <a:gd name="T57" fmla="*/ 52 h 99"/>
                <a:gd name="T58" fmla="*/ 46 w 54"/>
                <a:gd name="T59" fmla="*/ 46 h 99"/>
                <a:gd name="T60" fmla="*/ 47 w 54"/>
                <a:gd name="T61" fmla="*/ 38 h 99"/>
                <a:gd name="T62" fmla="*/ 49 w 54"/>
                <a:gd name="T63" fmla="*/ 31 h 99"/>
                <a:gd name="T64" fmla="*/ 52 w 54"/>
                <a:gd name="T65" fmla="*/ 22 h 99"/>
                <a:gd name="T66" fmla="*/ 53 w 54"/>
                <a:gd name="T67" fmla="*/ 13 h 99"/>
                <a:gd name="T68" fmla="*/ 53 w 54"/>
                <a:gd name="T69" fmla="*/ 1 h 99"/>
                <a:gd name="T70" fmla="*/ 49 w 54"/>
                <a:gd name="T71" fmla="*/ 0 h 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" h="99">
                  <a:moveTo>
                    <a:pt x="46" y="2"/>
                  </a:moveTo>
                  <a:lnTo>
                    <a:pt x="41" y="10"/>
                  </a:lnTo>
                  <a:lnTo>
                    <a:pt x="36" y="20"/>
                  </a:lnTo>
                  <a:lnTo>
                    <a:pt x="36" y="23"/>
                  </a:lnTo>
                  <a:lnTo>
                    <a:pt x="33" y="28"/>
                  </a:lnTo>
                  <a:lnTo>
                    <a:pt x="31" y="34"/>
                  </a:lnTo>
                  <a:lnTo>
                    <a:pt x="31" y="39"/>
                  </a:lnTo>
                  <a:lnTo>
                    <a:pt x="29" y="41"/>
                  </a:lnTo>
                  <a:lnTo>
                    <a:pt x="28" y="44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3" y="49"/>
                  </a:lnTo>
                  <a:lnTo>
                    <a:pt x="22" y="52"/>
                  </a:lnTo>
                  <a:lnTo>
                    <a:pt x="19" y="56"/>
                  </a:lnTo>
                  <a:lnTo>
                    <a:pt x="17" y="58"/>
                  </a:lnTo>
                  <a:lnTo>
                    <a:pt x="16" y="62"/>
                  </a:lnTo>
                  <a:lnTo>
                    <a:pt x="14" y="63"/>
                  </a:lnTo>
                  <a:lnTo>
                    <a:pt x="13" y="64"/>
                  </a:lnTo>
                  <a:lnTo>
                    <a:pt x="12" y="67"/>
                  </a:lnTo>
                  <a:lnTo>
                    <a:pt x="11" y="68"/>
                  </a:lnTo>
                  <a:lnTo>
                    <a:pt x="6" y="74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2" y="8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11" y="85"/>
                  </a:lnTo>
                  <a:lnTo>
                    <a:pt x="13" y="84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4" y="69"/>
                  </a:lnTo>
                  <a:lnTo>
                    <a:pt x="27" y="68"/>
                  </a:lnTo>
                  <a:lnTo>
                    <a:pt x="28" y="64"/>
                  </a:lnTo>
                  <a:lnTo>
                    <a:pt x="29" y="62"/>
                  </a:lnTo>
                  <a:lnTo>
                    <a:pt x="33" y="59"/>
                  </a:lnTo>
                  <a:lnTo>
                    <a:pt x="37" y="58"/>
                  </a:lnTo>
                  <a:lnTo>
                    <a:pt x="38" y="56"/>
                  </a:lnTo>
                  <a:lnTo>
                    <a:pt x="38" y="53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6" y="46"/>
                  </a:lnTo>
                  <a:lnTo>
                    <a:pt x="44" y="43"/>
                  </a:lnTo>
                  <a:lnTo>
                    <a:pt x="47" y="38"/>
                  </a:lnTo>
                  <a:lnTo>
                    <a:pt x="49" y="34"/>
                  </a:lnTo>
                  <a:lnTo>
                    <a:pt x="49" y="31"/>
                  </a:lnTo>
                  <a:lnTo>
                    <a:pt x="51" y="27"/>
                  </a:lnTo>
                  <a:lnTo>
                    <a:pt x="52" y="22"/>
                  </a:lnTo>
                  <a:lnTo>
                    <a:pt x="53" y="17"/>
                  </a:lnTo>
                  <a:lnTo>
                    <a:pt x="53" y="13"/>
                  </a:lnTo>
                  <a:lnTo>
                    <a:pt x="54" y="10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0" name="Freeform 1515"/>
            <p:cNvSpPr>
              <a:spLocks/>
            </p:cNvSpPr>
            <p:nvPr/>
          </p:nvSpPr>
          <p:spPr bwMode="auto">
            <a:xfrm>
              <a:off x="1490" y="567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1" name="Freeform 1516"/>
            <p:cNvSpPr>
              <a:spLocks/>
            </p:cNvSpPr>
            <p:nvPr/>
          </p:nvSpPr>
          <p:spPr bwMode="auto">
            <a:xfrm>
              <a:off x="1492" y="572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2" name="Freeform 1517"/>
            <p:cNvSpPr>
              <a:spLocks/>
            </p:cNvSpPr>
            <p:nvPr/>
          </p:nvSpPr>
          <p:spPr bwMode="auto">
            <a:xfrm>
              <a:off x="1477" y="549"/>
              <a:ext cx="37" cy="71"/>
            </a:xfrm>
            <a:custGeom>
              <a:avLst/>
              <a:gdLst>
                <a:gd name="T0" fmla="*/ 8 w 37"/>
                <a:gd name="T1" fmla="*/ 67 h 71"/>
                <a:gd name="T2" fmla="*/ 12 w 37"/>
                <a:gd name="T3" fmla="*/ 65 h 71"/>
                <a:gd name="T4" fmla="*/ 10 w 37"/>
                <a:gd name="T5" fmla="*/ 62 h 71"/>
                <a:gd name="T6" fmla="*/ 12 w 37"/>
                <a:gd name="T7" fmla="*/ 56 h 71"/>
                <a:gd name="T8" fmla="*/ 15 w 37"/>
                <a:gd name="T9" fmla="*/ 56 h 71"/>
                <a:gd name="T10" fmla="*/ 16 w 37"/>
                <a:gd name="T11" fmla="*/ 47 h 71"/>
                <a:gd name="T12" fmla="*/ 16 w 37"/>
                <a:gd name="T13" fmla="*/ 42 h 71"/>
                <a:gd name="T14" fmla="*/ 16 w 37"/>
                <a:gd name="T15" fmla="*/ 38 h 71"/>
                <a:gd name="T16" fmla="*/ 17 w 37"/>
                <a:gd name="T17" fmla="*/ 36 h 71"/>
                <a:gd name="T18" fmla="*/ 22 w 37"/>
                <a:gd name="T19" fmla="*/ 29 h 71"/>
                <a:gd name="T20" fmla="*/ 22 w 37"/>
                <a:gd name="T21" fmla="*/ 28 h 71"/>
                <a:gd name="T22" fmla="*/ 22 w 37"/>
                <a:gd name="T23" fmla="*/ 26 h 71"/>
                <a:gd name="T24" fmla="*/ 22 w 37"/>
                <a:gd name="T25" fmla="*/ 25 h 71"/>
                <a:gd name="T26" fmla="*/ 24 w 37"/>
                <a:gd name="T27" fmla="*/ 25 h 71"/>
                <a:gd name="T28" fmla="*/ 29 w 37"/>
                <a:gd name="T29" fmla="*/ 20 h 71"/>
                <a:gd name="T30" fmla="*/ 32 w 37"/>
                <a:gd name="T31" fmla="*/ 15 h 71"/>
                <a:gd name="T32" fmla="*/ 34 w 37"/>
                <a:gd name="T33" fmla="*/ 13 h 71"/>
                <a:gd name="T34" fmla="*/ 32 w 37"/>
                <a:gd name="T35" fmla="*/ 14 h 71"/>
                <a:gd name="T36" fmla="*/ 28 w 37"/>
                <a:gd name="T37" fmla="*/ 18 h 71"/>
                <a:gd name="T38" fmla="*/ 29 w 37"/>
                <a:gd name="T39" fmla="*/ 14 h 71"/>
                <a:gd name="T40" fmla="*/ 33 w 37"/>
                <a:gd name="T41" fmla="*/ 10 h 71"/>
                <a:gd name="T42" fmla="*/ 36 w 37"/>
                <a:gd name="T43" fmla="*/ 6 h 71"/>
                <a:gd name="T44" fmla="*/ 37 w 37"/>
                <a:gd name="T45" fmla="*/ 5 h 71"/>
                <a:gd name="T46" fmla="*/ 34 w 37"/>
                <a:gd name="T47" fmla="*/ 6 h 71"/>
                <a:gd name="T48" fmla="*/ 34 w 37"/>
                <a:gd name="T49" fmla="*/ 3 h 71"/>
                <a:gd name="T50" fmla="*/ 36 w 37"/>
                <a:gd name="T51" fmla="*/ 0 h 71"/>
                <a:gd name="T52" fmla="*/ 31 w 37"/>
                <a:gd name="T53" fmla="*/ 1 h 71"/>
                <a:gd name="T54" fmla="*/ 29 w 37"/>
                <a:gd name="T55" fmla="*/ 1 h 71"/>
                <a:gd name="T56" fmla="*/ 27 w 37"/>
                <a:gd name="T57" fmla="*/ 4 h 71"/>
                <a:gd name="T58" fmla="*/ 28 w 37"/>
                <a:gd name="T59" fmla="*/ 6 h 71"/>
                <a:gd name="T60" fmla="*/ 33 w 37"/>
                <a:gd name="T61" fmla="*/ 4 h 71"/>
                <a:gd name="T62" fmla="*/ 32 w 37"/>
                <a:gd name="T63" fmla="*/ 8 h 71"/>
                <a:gd name="T64" fmla="*/ 26 w 37"/>
                <a:gd name="T65" fmla="*/ 8 h 71"/>
                <a:gd name="T66" fmla="*/ 23 w 37"/>
                <a:gd name="T67" fmla="*/ 9 h 71"/>
                <a:gd name="T68" fmla="*/ 19 w 37"/>
                <a:gd name="T69" fmla="*/ 14 h 71"/>
                <a:gd name="T70" fmla="*/ 17 w 37"/>
                <a:gd name="T71" fmla="*/ 15 h 71"/>
                <a:gd name="T72" fmla="*/ 15 w 37"/>
                <a:gd name="T73" fmla="*/ 18 h 71"/>
                <a:gd name="T74" fmla="*/ 18 w 37"/>
                <a:gd name="T75" fmla="*/ 16 h 71"/>
                <a:gd name="T76" fmla="*/ 17 w 37"/>
                <a:gd name="T77" fmla="*/ 23 h 71"/>
                <a:gd name="T78" fmla="*/ 15 w 37"/>
                <a:gd name="T79" fmla="*/ 26 h 71"/>
                <a:gd name="T80" fmla="*/ 12 w 37"/>
                <a:gd name="T81" fmla="*/ 25 h 71"/>
                <a:gd name="T82" fmla="*/ 10 w 37"/>
                <a:gd name="T83" fmla="*/ 30 h 71"/>
                <a:gd name="T84" fmla="*/ 8 w 37"/>
                <a:gd name="T85" fmla="*/ 30 h 71"/>
                <a:gd name="T86" fmla="*/ 6 w 37"/>
                <a:gd name="T87" fmla="*/ 33 h 71"/>
                <a:gd name="T88" fmla="*/ 5 w 37"/>
                <a:gd name="T89" fmla="*/ 39 h 71"/>
                <a:gd name="T90" fmla="*/ 2 w 37"/>
                <a:gd name="T91" fmla="*/ 45 h 71"/>
                <a:gd name="T92" fmla="*/ 2 w 37"/>
                <a:gd name="T93" fmla="*/ 52 h 71"/>
                <a:gd name="T94" fmla="*/ 2 w 37"/>
                <a:gd name="T95" fmla="*/ 57 h 71"/>
                <a:gd name="T96" fmla="*/ 0 w 37"/>
                <a:gd name="T97" fmla="*/ 66 h 71"/>
                <a:gd name="T98" fmla="*/ 10 w 37"/>
                <a:gd name="T99" fmla="*/ 70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71">
                  <a:moveTo>
                    <a:pt x="10" y="70"/>
                  </a:moveTo>
                  <a:lnTo>
                    <a:pt x="8" y="69"/>
                  </a:lnTo>
                  <a:lnTo>
                    <a:pt x="8" y="67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5" y="56"/>
                  </a:lnTo>
                  <a:lnTo>
                    <a:pt x="13" y="52"/>
                  </a:lnTo>
                  <a:lnTo>
                    <a:pt x="15" y="51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7" y="40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8" y="39"/>
                  </a:lnTo>
                  <a:lnTo>
                    <a:pt x="22" y="29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5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5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1" y="6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4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6" y="35"/>
                  </a:lnTo>
                  <a:lnTo>
                    <a:pt x="5" y="39"/>
                  </a:lnTo>
                  <a:lnTo>
                    <a:pt x="2" y="41"/>
                  </a:lnTo>
                  <a:lnTo>
                    <a:pt x="3" y="42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0" y="66"/>
                  </a:lnTo>
                  <a:lnTo>
                    <a:pt x="5" y="70"/>
                  </a:lnTo>
                  <a:lnTo>
                    <a:pt x="8" y="71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3" name="Freeform 1518"/>
            <p:cNvSpPr>
              <a:spLocks/>
            </p:cNvSpPr>
            <p:nvPr/>
          </p:nvSpPr>
          <p:spPr bwMode="auto">
            <a:xfrm>
              <a:off x="1460" y="635"/>
              <a:ext cx="3" cy="5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5 h 5"/>
                <a:gd name="T4" fmla="*/ 2 w 3"/>
                <a:gd name="T5" fmla="*/ 5 h 5"/>
                <a:gd name="T6" fmla="*/ 2 w 3"/>
                <a:gd name="T7" fmla="*/ 2 h 5"/>
                <a:gd name="T8" fmla="*/ 3 w 3"/>
                <a:gd name="T9" fmla="*/ 0 h 5"/>
                <a:gd name="T10" fmla="*/ 2 w 3"/>
                <a:gd name="T11" fmla="*/ 1 h 5"/>
                <a:gd name="T12" fmla="*/ 0 w 3"/>
                <a:gd name="T13" fmla="*/ 2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4" name="Freeform 1519"/>
            <p:cNvSpPr>
              <a:spLocks/>
            </p:cNvSpPr>
            <p:nvPr/>
          </p:nvSpPr>
          <p:spPr bwMode="auto">
            <a:xfrm>
              <a:off x="1488" y="569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5" name="Freeform 1520"/>
            <p:cNvSpPr>
              <a:spLocks/>
            </p:cNvSpPr>
            <p:nvPr/>
          </p:nvSpPr>
          <p:spPr bwMode="auto">
            <a:xfrm>
              <a:off x="1469" y="646"/>
              <a:ext cx="1" cy="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1 w 1"/>
                <a:gd name="T5" fmla="*/ 1 h 3"/>
                <a:gd name="T6" fmla="*/ 0 w 1"/>
                <a:gd name="T7" fmla="*/ 0 h 3"/>
                <a:gd name="T8" fmla="*/ 0 w 1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6" name="Freeform 1521"/>
            <p:cNvSpPr>
              <a:spLocks/>
            </p:cNvSpPr>
            <p:nvPr/>
          </p:nvSpPr>
          <p:spPr bwMode="auto">
            <a:xfrm>
              <a:off x="1470" y="6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1 h 3"/>
                <a:gd name="T6" fmla="*/ 2 w 2"/>
                <a:gd name="T7" fmla="*/ 0 h 3"/>
                <a:gd name="T8" fmla="*/ 0 w 2"/>
                <a:gd name="T9" fmla="*/ 1 h 3"/>
                <a:gd name="T10" fmla="*/ 0 w 2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7" name="Freeform 1522"/>
            <p:cNvSpPr>
              <a:spLocks/>
            </p:cNvSpPr>
            <p:nvPr/>
          </p:nvSpPr>
          <p:spPr bwMode="auto">
            <a:xfrm>
              <a:off x="1472" y="645"/>
              <a:ext cx="3" cy="6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4 h 6"/>
                <a:gd name="T8" fmla="*/ 0 w 3"/>
                <a:gd name="T9" fmla="*/ 5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5 h 6"/>
                <a:gd name="T16" fmla="*/ 1 w 3"/>
                <a:gd name="T17" fmla="*/ 5 h 6"/>
                <a:gd name="T18" fmla="*/ 1 w 3"/>
                <a:gd name="T19" fmla="*/ 4 h 6"/>
                <a:gd name="T20" fmla="*/ 2 w 3"/>
                <a:gd name="T21" fmla="*/ 2 h 6"/>
                <a:gd name="T22" fmla="*/ 3 w 3"/>
                <a:gd name="T23" fmla="*/ 1 h 6"/>
                <a:gd name="T24" fmla="*/ 3 w 3"/>
                <a:gd name="T25" fmla="*/ 0 h 6"/>
                <a:gd name="T26" fmla="*/ 2 w 3"/>
                <a:gd name="T27" fmla="*/ 0 h 6"/>
                <a:gd name="T28" fmla="*/ 1 w 3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8" name="Freeform 1523"/>
            <p:cNvSpPr>
              <a:spLocks/>
            </p:cNvSpPr>
            <p:nvPr/>
          </p:nvSpPr>
          <p:spPr bwMode="auto">
            <a:xfrm>
              <a:off x="1478" y="64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99" name="Freeform 1524"/>
            <p:cNvSpPr>
              <a:spLocks/>
            </p:cNvSpPr>
            <p:nvPr/>
          </p:nvSpPr>
          <p:spPr bwMode="auto">
            <a:xfrm>
              <a:off x="1480" y="649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400" name="Freeform 1525"/>
            <p:cNvSpPr>
              <a:spLocks/>
            </p:cNvSpPr>
            <p:nvPr/>
          </p:nvSpPr>
          <p:spPr bwMode="auto">
            <a:xfrm>
              <a:off x="1453" y="624"/>
              <a:ext cx="31" cy="54"/>
            </a:xfrm>
            <a:custGeom>
              <a:avLst/>
              <a:gdLst>
                <a:gd name="T0" fmla="*/ 19 w 31"/>
                <a:gd name="T1" fmla="*/ 4 h 54"/>
                <a:gd name="T2" fmla="*/ 15 w 31"/>
                <a:gd name="T3" fmla="*/ 11 h 54"/>
                <a:gd name="T4" fmla="*/ 12 w 31"/>
                <a:gd name="T5" fmla="*/ 16 h 54"/>
                <a:gd name="T6" fmla="*/ 12 w 31"/>
                <a:gd name="T7" fmla="*/ 20 h 54"/>
                <a:gd name="T8" fmla="*/ 11 w 31"/>
                <a:gd name="T9" fmla="*/ 23 h 54"/>
                <a:gd name="T10" fmla="*/ 9 w 31"/>
                <a:gd name="T11" fmla="*/ 25 h 54"/>
                <a:gd name="T12" fmla="*/ 7 w 31"/>
                <a:gd name="T13" fmla="*/ 28 h 54"/>
                <a:gd name="T14" fmla="*/ 6 w 31"/>
                <a:gd name="T15" fmla="*/ 32 h 54"/>
                <a:gd name="T16" fmla="*/ 5 w 31"/>
                <a:gd name="T17" fmla="*/ 33 h 54"/>
                <a:gd name="T18" fmla="*/ 4 w 31"/>
                <a:gd name="T19" fmla="*/ 36 h 54"/>
                <a:gd name="T20" fmla="*/ 2 w 31"/>
                <a:gd name="T21" fmla="*/ 42 h 54"/>
                <a:gd name="T22" fmla="*/ 0 w 31"/>
                <a:gd name="T23" fmla="*/ 43 h 54"/>
                <a:gd name="T24" fmla="*/ 1 w 31"/>
                <a:gd name="T25" fmla="*/ 46 h 54"/>
                <a:gd name="T26" fmla="*/ 5 w 31"/>
                <a:gd name="T27" fmla="*/ 48 h 54"/>
                <a:gd name="T28" fmla="*/ 9 w 31"/>
                <a:gd name="T29" fmla="*/ 54 h 54"/>
                <a:gd name="T30" fmla="*/ 10 w 31"/>
                <a:gd name="T31" fmla="*/ 51 h 54"/>
                <a:gd name="T32" fmla="*/ 7 w 31"/>
                <a:gd name="T33" fmla="*/ 52 h 54"/>
                <a:gd name="T34" fmla="*/ 9 w 31"/>
                <a:gd name="T35" fmla="*/ 48 h 54"/>
                <a:gd name="T36" fmla="*/ 10 w 31"/>
                <a:gd name="T37" fmla="*/ 46 h 54"/>
                <a:gd name="T38" fmla="*/ 14 w 31"/>
                <a:gd name="T39" fmla="*/ 42 h 54"/>
                <a:gd name="T40" fmla="*/ 16 w 31"/>
                <a:gd name="T41" fmla="*/ 37 h 54"/>
                <a:gd name="T42" fmla="*/ 19 w 31"/>
                <a:gd name="T43" fmla="*/ 35 h 54"/>
                <a:gd name="T44" fmla="*/ 21 w 31"/>
                <a:gd name="T45" fmla="*/ 31 h 54"/>
                <a:gd name="T46" fmla="*/ 24 w 31"/>
                <a:gd name="T47" fmla="*/ 30 h 54"/>
                <a:gd name="T48" fmla="*/ 25 w 31"/>
                <a:gd name="T49" fmla="*/ 27 h 54"/>
                <a:gd name="T50" fmla="*/ 27 w 31"/>
                <a:gd name="T51" fmla="*/ 26 h 54"/>
                <a:gd name="T52" fmla="*/ 26 w 31"/>
                <a:gd name="T53" fmla="*/ 23 h 54"/>
                <a:gd name="T54" fmla="*/ 29 w 31"/>
                <a:gd name="T55" fmla="*/ 18 h 54"/>
                <a:gd name="T56" fmla="*/ 30 w 31"/>
                <a:gd name="T57" fmla="*/ 15 h 54"/>
                <a:gd name="T58" fmla="*/ 31 w 31"/>
                <a:gd name="T59" fmla="*/ 11 h 54"/>
                <a:gd name="T60" fmla="*/ 31 w 31"/>
                <a:gd name="T61" fmla="*/ 1 h 54"/>
                <a:gd name="T62" fmla="*/ 24 w 31"/>
                <a:gd name="T63" fmla="*/ 1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24" y="1"/>
                  </a:moveTo>
                  <a:lnTo>
                    <a:pt x="19" y="4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7" y="52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2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7" y="36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5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6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460" name="Group 3364"/>
          <p:cNvGrpSpPr>
            <a:grpSpLocks/>
          </p:cNvGrpSpPr>
          <p:nvPr/>
        </p:nvGrpSpPr>
        <p:grpSpPr bwMode="auto">
          <a:xfrm>
            <a:off x="2517775" y="2355850"/>
            <a:ext cx="979488" cy="1550988"/>
            <a:chOff x="1586" y="1484"/>
            <a:chExt cx="617" cy="977"/>
          </a:xfrm>
        </p:grpSpPr>
        <p:grpSp>
          <p:nvGrpSpPr>
            <p:cNvPr id="21196" name="Group 1527"/>
            <p:cNvGrpSpPr>
              <a:grpSpLocks/>
            </p:cNvGrpSpPr>
            <p:nvPr/>
          </p:nvGrpSpPr>
          <p:grpSpPr bwMode="auto">
            <a:xfrm>
              <a:off x="1586" y="1484"/>
              <a:ext cx="617" cy="977"/>
              <a:chOff x="1586" y="1442"/>
              <a:chExt cx="617" cy="977"/>
            </a:xfrm>
          </p:grpSpPr>
          <p:sp>
            <p:nvSpPr>
              <p:cNvPr id="21198" name="Freeform 1528"/>
              <p:cNvSpPr>
                <a:spLocks/>
              </p:cNvSpPr>
              <p:nvPr/>
            </p:nvSpPr>
            <p:spPr bwMode="auto">
              <a:xfrm>
                <a:off x="1768" y="1898"/>
                <a:ext cx="430" cy="365"/>
              </a:xfrm>
              <a:custGeom>
                <a:avLst/>
                <a:gdLst>
                  <a:gd name="T0" fmla="*/ 176 w 410"/>
                  <a:gd name="T1" fmla="*/ 110 h 348"/>
                  <a:gd name="T2" fmla="*/ 166 w 410"/>
                  <a:gd name="T3" fmla="*/ 105 h 348"/>
                  <a:gd name="T4" fmla="*/ 158 w 410"/>
                  <a:gd name="T5" fmla="*/ 116 h 348"/>
                  <a:gd name="T6" fmla="*/ 167 w 410"/>
                  <a:gd name="T7" fmla="*/ 144 h 348"/>
                  <a:gd name="T8" fmla="*/ 187 w 410"/>
                  <a:gd name="T9" fmla="*/ 153 h 348"/>
                  <a:gd name="T10" fmla="*/ 200 w 410"/>
                  <a:gd name="T11" fmla="*/ 153 h 348"/>
                  <a:gd name="T12" fmla="*/ 211 w 410"/>
                  <a:gd name="T13" fmla="*/ 133 h 348"/>
                  <a:gd name="T14" fmla="*/ 217 w 410"/>
                  <a:gd name="T15" fmla="*/ 101 h 348"/>
                  <a:gd name="T16" fmla="*/ 211 w 410"/>
                  <a:gd name="T17" fmla="*/ 69 h 348"/>
                  <a:gd name="T18" fmla="*/ 191 w 410"/>
                  <a:gd name="T19" fmla="*/ 43 h 348"/>
                  <a:gd name="T20" fmla="*/ 155 w 410"/>
                  <a:gd name="T21" fmla="*/ 16 h 348"/>
                  <a:gd name="T22" fmla="*/ 124 w 410"/>
                  <a:gd name="T23" fmla="*/ 15 h 348"/>
                  <a:gd name="T24" fmla="*/ 94 w 410"/>
                  <a:gd name="T25" fmla="*/ 30 h 348"/>
                  <a:gd name="T26" fmla="*/ 67 w 410"/>
                  <a:gd name="T27" fmla="*/ 52 h 348"/>
                  <a:gd name="T28" fmla="*/ 48 w 410"/>
                  <a:gd name="T29" fmla="*/ 80 h 348"/>
                  <a:gd name="T30" fmla="*/ 22 w 410"/>
                  <a:gd name="T31" fmla="*/ 145 h 348"/>
                  <a:gd name="T32" fmla="*/ 12 w 410"/>
                  <a:gd name="T33" fmla="*/ 201 h 348"/>
                  <a:gd name="T34" fmla="*/ 19 w 410"/>
                  <a:gd name="T35" fmla="*/ 233 h 348"/>
                  <a:gd name="T36" fmla="*/ 46 w 410"/>
                  <a:gd name="T37" fmla="*/ 269 h 348"/>
                  <a:gd name="T38" fmla="*/ 88 w 410"/>
                  <a:gd name="T39" fmla="*/ 308 h 348"/>
                  <a:gd name="T40" fmla="*/ 121 w 410"/>
                  <a:gd name="T41" fmla="*/ 323 h 348"/>
                  <a:gd name="T42" fmla="*/ 174 w 410"/>
                  <a:gd name="T43" fmla="*/ 349 h 348"/>
                  <a:gd name="T44" fmla="*/ 214 w 410"/>
                  <a:gd name="T45" fmla="*/ 357 h 348"/>
                  <a:gd name="T46" fmla="*/ 275 w 410"/>
                  <a:gd name="T47" fmla="*/ 351 h 348"/>
                  <a:gd name="T48" fmla="*/ 316 w 410"/>
                  <a:gd name="T49" fmla="*/ 344 h 348"/>
                  <a:gd name="T50" fmla="*/ 391 w 410"/>
                  <a:gd name="T51" fmla="*/ 312 h 348"/>
                  <a:gd name="T52" fmla="*/ 409 w 410"/>
                  <a:gd name="T53" fmla="*/ 305 h 348"/>
                  <a:gd name="T54" fmla="*/ 332 w 410"/>
                  <a:gd name="T55" fmla="*/ 342 h 348"/>
                  <a:gd name="T56" fmla="*/ 281 w 410"/>
                  <a:gd name="T57" fmla="*/ 358 h 348"/>
                  <a:gd name="T58" fmla="*/ 228 w 410"/>
                  <a:gd name="T59" fmla="*/ 364 h 348"/>
                  <a:gd name="T60" fmla="*/ 185 w 410"/>
                  <a:gd name="T61" fmla="*/ 363 h 348"/>
                  <a:gd name="T62" fmla="*/ 124 w 410"/>
                  <a:gd name="T63" fmla="*/ 341 h 348"/>
                  <a:gd name="T64" fmla="*/ 83 w 410"/>
                  <a:gd name="T65" fmla="*/ 320 h 348"/>
                  <a:gd name="T66" fmla="*/ 46 w 410"/>
                  <a:gd name="T67" fmla="*/ 288 h 348"/>
                  <a:gd name="T68" fmla="*/ 8 w 410"/>
                  <a:gd name="T69" fmla="*/ 241 h 348"/>
                  <a:gd name="T70" fmla="*/ 0 w 410"/>
                  <a:gd name="T71" fmla="*/ 205 h 348"/>
                  <a:gd name="T72" fmla="*/ 6 w 410"/>
                  <a:gd name="T73" fmla="*/ 156 h 348"/>
                  <a:gd name="T74" fmla="*/ 28 w 410"/>
                  <a:gd name="T75" fmla="*/ 89 h 348"/>
                  <a:gd name="T76" fmla="*/ 55 w 410"/>
                  <a:gd name="T77" fmla="*/ 48 h 348"/>
                  <a:gd name="T78" fmla="*/ 82 w 410"/>
                  <a:gd name="T79" fmla="*/ 24 h 348"/>
                  <a:gd name="T80" fmla="*/ 113 w 410"/>
                  <a:gd name="T81" fmla="*/ 4 h 348"/>
                  <a:gd name="T82" fmla="*/ 146 w 410"/>
                  <a:gd name="T83" fmla="*/ 0 h 348"/>
                  <a:gd name="T84" fmla="*/ 176 w 410"/>
                  <a:gd name="T85" fmla="*/ 13 h 348"/>
                  <a:gd name="T86" fmla="*/ 203 w 410"/>
                  <a:gd name="T87" fmla="*/ 37 h 348"/>
                  <a:gd name="T88" fmla="*/ 224 w 410"/>
                  <a:gd name="T89" fmla="*/ 67 h 348"/>
                  <a:gd name="T90" fmla="*/ 231 w 410"/>
                  <a:gd name="T91" fmla="*/ 105 h 348"/>
                  <a:gd name="T92" fmla="*/ 222 w 410"/>
                  <a:gd name="T93" fmla="*/ 142 h 348"/>
                  <a:gd name="T94" fmla="*/ 209 w 410"/>
                  <a:gd name="T95" fmla="*/ 164 h 348"/>
                  <a:gd name="T96" fmla="*/ 193 w 410"/>
                  <a:gd name="T97" fmla="*/ 167 h 348"/>
                  <a:gd name="T98" fmla="*/ 162 w 410"/>
                  <a:gd name="T99" fmla="*/ 156 h 348"/>
                  <a:gd name="T100" fmla="*/ 150 w 410"/>
                  <a:gd name="T101" fmla="*/ 139 h 348"/>
                  <a:gd name="T102" fmla="*/ 146 w 410"/>
                  <a:gd name="T103" fmla="*/ 113 h 348"/>
                  <a:gd name="T104" fmla="*/ 153 w 410"/>
                  <a:gd name="T105" fmla="*/ 96 h 348"/>
                  <a:gd name="T106" fmla="*/ 167 w 410"/>
                  <a:gd name="T107" fmla="*/ 93 h 348"/>
                  <a:gd name="T108" fmla="*/ 190 w 410"/>
                  <a:gd name="T109" fmla="*/ 107 h 34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0" h="348">
                    <a:moveTo>
                      <a:pt x="181" y="102"/>
                    </a:moveTo>
                    <a:lnTo>
                      <a:pt x="173" y="110"/>
                    </a:lnTo>
                    <a:lnTo>
                      <a:pt x="168" y="105"/>
                    </a:lnTo>
                    <a:lnTo>
                      <a:pt x="164" y="102"/>
                    </a:lnTo>
                    <a:lnTo>
                      <a:pt x="160" y="100"/>
                    </a:lnTo>
                    <a:lnTo>
                      <a:pt x="158" y="100"/>
                    </a:lnTo>
                    <a:lnTo>
                      <a:pt x="155" y="101"/>
                    </a:lnTo>
                    <a:lnTo>
                      <a:pt x="154" y="103"/>
                    </a:lnTo>
                    <a:lnTo>
                      <a:pt x="151" y="111"/>
                    </a:lnTo>
                    <a:lnTo>
                      <a:pt x="153" y="120"/>
                    </a:lnTo>
                    <a:lnTo>
                      <a:pt x="155" y="130"/>
                    </a:lnTo>
                    <a:lnTo>
                      <a:pt x="159" y="137"/>
                    </a:lnTo>
                    <a:lnTo>
                      <a:pt x="161" y="140"/>
                    </a:lnTo>
                    <a:lnTo>
                      <a:pt x="165" y="142"/>
                    </a:lnTo>
                    <a:lnTo>
                      <a:pt x="178" y="146"/>
                    </a:lnTo>
                    <a:lnTo>
                      <a:pt x="185" y="147"/>
                    </a:lnTo>
                    <a:lnTo>
                      <a:pt x="189" y="147"/>
                    </a:lnTo>
                    <a:lnTo>
                      <a:pt x="191" y="146"/>
                    </a:lnTo>
                    <a:lnTo>
                      <a:pt x="195" y="142"/>
                    </a:lnTo>
                    <a:lnTo>
                      <a:pt x="197" y="137"/>
                    </a:lnTo>
                    <a:lnTo>
                      <a:pt x="201" y="127"/>
                    </a:lnTo>
                    <a:lnTo>
                      <a:pt x="205" y="117"/>
                    </a:lnTo>
                    <a:lnTo>
                      <a:pt x="206" y="107"/>
                    </a:lnTo>
                    <a:lnTo>
                      <a:pt x="207" y="96"/>
                    </a:lnTo>
                    <a:lnTo>
                      <a:pt x="207" y="86"/>
                    </a:lnTo>
                    <a:lnTo>
                      <a:pt x="205" y="76"/>
                    </a:lnTo>
                    <a:lnTo>
                      <a:pt x="201" y="66"/>
                    </a:lnTo>
                    <a:lnTo>
                      <a:pt x="196" y="57"/>
                    </a:lnTo>
                    <a:lnTo>
                      <a:pt x="190" y="49"/>
                    </a:lnTo>
                    <a:lnTo>
                      <a:pt x="182" y="41"/>
                    </a:lnTo>
                    <a:lnTo>
                      <a:pt x="166" y="26"/>
                    </a:lnTo>
                    <a:lnTo>
                      <a:pt x="158" y="20"/>
                    </a:lnTo>
                    <a:lnTo>
                      <a:pt x="148" y="15"/>
                    </a:lnTo>
                    <a:lnTo>
                      <a:pt x="138" y="13"/>
                    </a:lnTo>
                    <a:lnTo>
                      <a:pt x="128" y="13"/>
                    </a:lnTo>
                    <a:lnTo>
                      <a:pt x="118" y="14"/>
                    </a:lnTo>
                    <a:lnTo>
                      <a:pt x="109" y="18"/>
                    </a:lnTo>
                    <a:lnTo>
                      <a:pt x="99" y="23"/>
                    </a:lnTo>
                    <a:lnTo>
                      <a:pt x="90" y="29"/>
                    </a:lnTo>
                    <a:lnTo>
                      <a:pt x="81" y="35"/>
                    </a:lnTo>
                    <a:lnTo>
                      <a:pt x="73" y="43"/>
                    </a:lnTo>
                    <a:lnTo>
                      <a:pt x="64" y="50"/>
                    </a:lnTo>
                    <a:lnTo>
                      <a:pt x="58" y="57"/>
                    </a:lnTo>
                    <a:lnTo>
                      <a:pt x="52" y="67"/>
                    </a:lnTo>
                    <a:lnTo>
                      <a:pt x="46" y="76"/>
                    </a:lnTo>
                    <a:lnTo>
                      <a:pt x="36" y="96"/>
                    </a:lnTo>
                    <a:lnTo>
                      <a:pt x="28" y="116"/>
                    </a:lnTo>
                    <a:lnTo>
                      <a:pt x="21" y="138"/>
                    </a:lnTo>
                    <a:lnTo>
                      <a:pt x="16" y="159"/>
                    </a:lnTo>
                    <a:lnTo>
                      <a:pt x="12" y="182"/>
                    </a:lnTo>
                    <a:lnTo>
                      <a:pt x="11" y="192"/>
                    </a:lnTo>
                    <a:lnTo>
                      <a:pt x="12" y="203"/>
                    </a:lnTo>
                    <a:lnTo>
                      <a:pt x="15" y="213"/>
                    </a:lnTo>
                    <a:lnTo>
                      <a:pt x="18" y="222"/>
                    </a:lnTo>
                    <a:lnTo>
                      <a:pt x="23" y="230"/>
                    </a:lnTo>
                    <a:lnTo>
                      <a:pt x="30" y="240"/>
                    </a:lnTo>
                    <a:lnTo>
                      <a:pt x="44" y="256"/>
                    </a:lnTo>
                    <a:lnTo>
                      <a:pt x="59" y="272"/>
                    </a:lnTo>
                    <a:lnTo>
                      <a:pt x="76" y="287"/>
                    </a:lnTo>
                    <a:lnTo>
                      <a:pt x="84" y="294"/>
                    </a:lnTo>
                    <a:lnTo>
                      <a:pt x="94" y="299"/>
                    </a:lnTo>
                    <a:lnTo>
                      <a:pt x="105" y="304"/>
                    </a:lnTo>
                    <a:lnTo>
                      <a:pt x="115" y="308"/>
                    </a:lnTo>
                    <a:lnTo>
                      <a:pt x="132" y="318"/>
                    </a:lnTo>
                    <a:lnTo>
                      <a:pt x="149" y="327"/>
                    </a:lnTo>
                    <a:lnTo>
                      <a:pt x="166" y="333"/>
                    </a:lnTo>
                    <a:lnTo>
                      <a:pt x="185" y="338"/>
                    </a:lnTo>
                    <a:lnTo>
                      <a:pt x="194" y="340"/>
                    </a:lnTo>
                    <a:lnTo>
                      <a:pt x="204" y="340"/>
                    </a:lnTo>
                    <a:lnTo>
                      <a:pt x="224" y="338"/>
                    </a:lnTo>
                    <a:lnTo>
                      <a:pt x="242" y="336"/>
                    </a:lnTo>
                    <a:lnTo>
                      <a:pt x="262" y="335"/>
                    </a:lnTo>
                    <a:lnTo>
                      <a:pt x="272" y="335"/>
                    </a:lnTo>
                    <a:lnTo>
                      <a:pt x="282" y="332"/>
                    </a:lnTo>
                    <a:lnTo>
                      <a:pt x="301" y="328"/>
                    </a:lnTo>
                    <a:lnTo>
                      <a:pt x="319" y="321"/>
                    </a:lnTo>
                    <a:lnTo>
                      <a:pt x="337" y="313"/>
                    </a:lnTo>
                    <a:lnTo>
                      <a:pt x="373" y="297"/>
                    </a:lnTo>
                    <a:lnTo>
                      <a:pt x="391" y="290"/>
                    </a:lnTo>
                    <a:lnTo>
                      <a:pt x="410" y="285"/>
                    </a:lnTo>
                    <a:lnTo>
                      <a:pt x="390" y="291"/>
                    </a:lnTo>
                    <a:lnTo>
                      <a:pt x="373" y="300"/>
                    </a:lnTo>
                    <a:lnTo>
                      <a:pt x="335" y="317"/>
                    </a:lnTo>
                    <a:lnTo>
                      <a:pt x="317" y="326"/>
                    </a:lnTo>
                    <a:lnTo>
                      <a:pt x="298" y="333"/>
                    </a:lnTo>
                    <a:lnTo>
                      <a:pt x="278" y="338"/>
                    </a:lnTo>
                    <a:lnTo>
                      <a:pt x="268" y="341"/>
                    </a:lnTo>
                    <a:lnTo>
                      <a:pt x="258" y="342"/>
                    </a:lnTo>
                    <a:lnTo>
                      <a:pt x="237" y="345"/>
                    </a:lnTo>
                    <a:lnTo>
                      <a:pt x="217" y="347"/>
                    </a:lnTo>
                    <a:lnTo>
                      <a:pt x="197" y="348"/>
                    </a:lnTo>
                    <a:lnTo>
                      <a:pt x="186" y="348"/>
                    </a:lnTo>
                    <a:lnTo>
                      <a:pt x="176" y="346"/>
                    </a:lnTo>
                    <a:lnTo>
                      <a:pt x="155" y="341"/>
                    </a:lnTo>
                    <a:lnTo>
                      <a:pt x="136" y="333"/>
                    </a:lnTo>
                    <a:lnTo>
                      <a:pt x="118" y="325"/>
                    </a:lnTo>
                    <a:lnTo>
                      <a:pt x="99" y="315"/>
                    </a:lnTo>
                    <a:lnTo>
                      <a:pt x="89" y="311"/>
                    </a:lnTo>
                    <a:lnTo>
                      <a:pt x="79" y="305"/>
                    </a:lnTo>
                    <a:lnTo>
                      <a:pt x="71" y="299"/>
                    </a:lnTo>
                    <a:lnTo>
                      <a:pt x="61" y="291"/>
                    </a:lnTo>
                    <a:lnTo>
                      <a:pt x="44" y="275"/>
                    </a:lnTo>
                    <a:lnTo>
                      <a:pt x="30" y="258"/>
                    </a:lnTo>
                    <a:lnTo>
                      <a:pt x="15" y="240"/>
                    </a:lnTo>
                    <a:lnTo>
                      <a:pt x="8" y="230"/>
                    </a:lnTo>
                    <a:lnTo>
                      <a:pt x="3" y="219"/>
                    </a:lnTo>
                    <a:lnTo>
                      <a:pt x="0" y="207"/>
                    </a:lnTo>
                    <a:lnTo>
                      <a:pt x="0" y="195"/>
                    </a:lnTo>
                    <a:lnTo>
                      <a:pt x="0" y="183"/>
                    </a:lnTo>
                    <a:lnTo>
                      <a:pt x="1" y="172"/>
                    </a:lnTo>
                    <a:lnTo>
                      <a:pt x="6" y="149"/>
                    </a:lnTo>
                    <a:lnTo>
                      <a:pt x="11" y="127"/>
                    </a:lnTo>
                    <a:lnTo>
                      <a:pt x="18" y="106"/>
                    </a:lnTo>
                    <a:lnTo>
                      <a:pt x="27" y="85"/>
                    </a:lnTo>
                    <a:lnTo>
                      <a:pt x="38" y="65"/>
                    </a:lnTo>
                    <a:lnTo>
                      <a:pt x="44" y="55"/>
                    </a:lnTo>
                    <a:lnTo>
                      <a:pt x="52" y="46"/>
                    </a:lnTo>
                    <a:lnTo>
                      <a:pt x="59" y="38"/>
                    </a:lnTo>
                    <a:lnTo>
                      <a:pt x="68" y="29"/>
                    </a:lnTo>
                    <a:lnTo>
                      <a:pt x="78" y="23"/>
                    </a:lnTo>
                    <a:lnTo>
                      <a:pt x="88" y="15"/>
                    </a:lnTo>
                    <a:lnTo>
                      <a:pt x="98" y="9"/>
                    </a:lnTo>
                    <a:lnTo>
                      <a:pt x="108" y="4"/>
                    </a:lnTo>
                    <a:lnTo>
                      <a:pt x="120" y="2"/>
                    </a:lnTo>
                    <a:lnTo>
                      <a:pt x="133" y="0"/>
                    </a:lnTo>
                    <a:lnTo>
                      <a:pt x="139" y="0"/>
                    </a:lnTo>
                    <a:lnTo>
                      <a:pt x="145" y="2"/>
                    </a:lnTo>
                    <a:lnTo>
                      <a:pt x="156" y="5"/>
                    </a:lnTo>
                    <a:lnTo>
                      <a:pt x="168" y="12"/>
                    </a:lnTo>
                    <a:lnTo>
                      <a:pt x="176" y="19"/>
                    </a:lnTo>
                    <a:lnTo>
                      <a:pt x="185" y="26"/>
                    </a:lnTo>
                    <a:lnTo>
                      <a:pt x="194" y="35"/>
                    </a:lnTo>
                    <a:lnTo>
                      <a:pt x="201" y="44"/>
                    </a:lnTo>
                    <a:lnTo>
                      <a:pt x="209" y="54"/>
                    </a:lnTo>
                    <a:lnTo>
                      <a:pt x="214" y="64"/>
                    </a:lnTo>
                    <a:lnTo>
                      <a:pt x="217" y="75"/>
                    </a:lnTo>
                    <a:lnTo>
                      <a:pt x="220" y="87"/>
                    </a:lnTo>
                    <a:lnTo>
                      <a:pt x="220" y="100"/>
                    </a:lnTo>
                    <a:lnTo>
                      <a:pt x="219" y="111"/>
                    </a:lnTo>
                    <a:lnTo>
                      <a:pt x="216" y="123"/>
                    </a:lnTo>
                    <a:lnTo>
                      <a:pt x="212" y="135"/>
                    </a:lnTo>
                    <a:lnTo>
                      <a:pt x="207" y="144"/>
                    </a:lnTo>
                    <a:lnTo>
                      <a:pt x="204" y="151"/>
                    </a:lnTo>
                    <a:lnTo>
                      <a:pt x="199" y="156"/>
                    </a:lnTo>
                    <a:lnTo>
                      <a:pt x="191" y="159"/>
                    </a:lnTo>
                    <a:lnTo>
                      <a:pt x="187" y="159"/>
                    </a:lnTo>
                    <a:lnTo>
                      <a:pt x="184" y="159"/>
                    </a:lnTo>
                    <a:lnTo>
                      <a:pt x="171" y="157"/>
                    </a:lnTo>
                    <a:lnTo>
                      <a:pt x="161" y="153"/>
                    </a:lnTo>
                    <a:lnTo>
                      <a:pt x="154" y="149"/>
                    </a:lnTo>
                    <a:lnTo>
                      <a:pt x="149" y="144"/>
                    </a:lnTo>
                    <a:lnTo>
                      <a:pt x="145" y="140"/>
                    </a:lnTo>
                    <a:lnTo>
                      <a:pt x="143" y="133"/>
                    </a:lnTo>
                    <a:lnTo>
                      <a:pt x="141" y="127"/>
                    </a:lnTo>
                    <a:lnTo>
                      <a:pt x="140" y="121"/>
                    </a:lnTo>
                    <a:lnTo>
                      <a:pt x="139" y="108"/>
                    </a:lnTo>
                    <a:lnTo>
                      <a:pt x="140" y="102"/>
                    </a:lnTo>
                    <a:lnTo>
                      <a:pt x="144" y="95"/>
                    </a:lnTo>
                    <a:lnTo>
                      <a:pt x="146" y="92"/>
                    </a:lnTo>
                    <a:lnTo>
                      <a:pt x="150" y="90"/>
                    </a:lnTo>
                    <a:lnTo>
                      <a:pt x="154" y="89"/>
                    </a:lnTo>
                    <a:lnTo>
                      <a:pt x="159" y="89"/>
                    </a:lnTo>
                    <a:lnTo>
                      <a:pt x="166" y="90"/>
                    </a:lnTo>
                    <a:lnTo>
                      <a:pt x="173" y="94"/>
                    </a:lnTo>
                    <a:lnTo>
                      <a:pt x="181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199" name="Freeform 1529"/>
              <p:cNvSpPr>
                <a:spLocks/>
              </p:cNvSpPr>
              <p:nvPr/>
            </p:nvSpPr>
            <p:spPr bwMode="auto">
              <a:xfrm>
                <a:off x="1829" y="1948"/>
                <a:ext cx="373" cy="265"/>
              </a:xfrm>
              <a:custGeom>
                <a:avLst/>
                <a:gdLst>
                  <a:gd name="T0" fmla="*/ 113 w 356"/>
                  <a:gd name="T1" fmla="*/ 62 h 252"/>
                  <a:gd name="T2" fmla="*/ 124 w 356"/>
                  <a:gd name="T3" fmla="*/ 68 h 252"/>
                  <a:gd name="T4" fmla="*/ 129 w 356"/>
                  <a:gd name="T5" fmla="*/ 68 h 252"/>
                  <a:gd name="T6" fmla="*/ 130 w 356"/>
                  <a:gd name="T7" fmla="*/ 63 h 252"/>
                  <a:gd name="T8" fmla="*/ 127 w 356"/>
                  <a:gd name="T9" fmla="*/ 50 h 252"/>
                  <a:gd name="T10" fmla="*/ 120 w 356"/>
                  <a:gd name="T11" fmla="*/ 38 h 252"/>
                  <a:gd name="T12" fmla="*/ 110 w 356"/>
                  <a:gd name="T13" fmla="*/ 27 h 252"/>
                  <a:gd name="T14" fmla="*/ 90 w 356"/>
                  <a:gd name="T15" fmla="*/ 18 h 252"/>
                  <a:gd name="T16" fmla="*/ 69 w 356"/>
                  <a:gd name="T17" fmla="*/ 13 h 252"/>
                  <a:gd name="T18" fmla="*/ 54 w 356"/>
                  <a:gd name="T19" fmla="*/ 13 h 252"/>
                  <a:gd name="T20" fmla="*/ 46 w 356"/>
                  <a:gd name="T21" fmla="*/ 18 h 252"/>
                  <a:gd name="T22" fmla="*/ 36 w 356"/>
                  <a:gd name="T23" fmla="*/ 38 h 252"/>
                  <a:gd name="T24" fmla="*/ 22 w 356"/>
                  <a:gd name="T25" fmla="*/ 66 h 252"/>
                  <a:gd name="T26" fmla="*/ 15 w 356"/>
                  <a:gd name="T27" fmla="*/ 95 h 252"/>
                  <a:gd name="T28" fmla="*/ 12 w 356"/>
                  <a:gd name="T29" fmla="*/ 110 h 252"/>
                  <a:gd name="T30" fmla="*/ 16 w 356"/>
                  <a:gd name="T31" fmla="*/ 140 h 252"/>
                  <a:gd name="T32" fmla="*/ 29 w 356"/>
                  <a:gd name="T33" fmla="*/ 165 h 252"/>
                  <a:gd name="T34" fmla="*/ 48 w 356"/>
                  <a:gd name="T35" fmla="*/ 189 h 252"/>
                  <a:gd name="T36" fmla="*/ 85 w 356"/>
                  <a:gd name="T37" fmla="*/ 218 h 252"/>
                  <a:gd name="T38" fmla="*/ 111 w 356"/>
                  <a:gd name="T39" fmla="*/ 235 h 252"/>
                  <a:gd name="T40" fmla="*/ 138 w 356"/>
                  <a:gd name="T41" fmla="*/ 248 h 252"/>
                  <a:gd name="T42" fmla="*/ 167 w 356"/>
                  <a:gd name="T43" fmla="*/ 251 h 252"/>
                  <a:gd name="T44" fmla="*/ 193 w 356"/>
                  <a:gd name="T45" fmla="*/ 249 h 252"/>
                  <a:gd name="T46" fmla="*/ 218 w 356"/>
                  <a:gd name="T47" fmla="*/ 243 h 252"/>
                  <a:gd name="T48" fmla="*/ 268 w 356"/>
                  <a:gd name="T49" fmla="*/ 221 h 252"/>
                  <a:gd name="T50" fmla="*/ 306 w 356"/>
                  <a:gd name="T51" fmla="*/ 206 h 252"/>
                  <a:gd name="T52" fmla="*/ 332 w 356"/>
                  <a:gd name="T53" fmla="*/ 201 h 252"/>
                  <a:gd name="T54" fmla="*/ 359 w 356"/>
                  <a:gd name="T55" fmla="*/ 203 h 252"/>
                  <a:gd name="T56" fmla="*/ 366 w 356"/>
                  <a:gd name="T57" fmla="*/ 203 h 252"/>
                  <a:gd name="T58" fmla="*/ 353 w 356"/>
                  <a:gd name="T59" fmla="*/ 201 h 252"/>
                  <a:gd name="T60" fmla="*/ 332 w 356"/>
                  <a:gd name="T61" fmla="*/ 202 h 252"/>
                  <a:gd name="T62" fmla="*/ 306 w 356"/>
                  <a:gd name="T63" fmla="*/ 211 h 252"/>
                  <a:gd name="T64" fmla="*/ 280 w 356"/>
                  <a:gd name="T65" fmla="*/ 223 h 252"/>
                  <a:gd name="T66" fmla="*/ 242 w 356"/>
                  <a:gd name="T67" fmla="*/ 240 h 252"/>
                  <a:gd name="T68" fmla="*/ 203 w 356"/>
                  <a:gd name="T69" fmla="*/ 259 h 252"/>
                  <a:gd name="T70" fmla="*/ 175 w 356"/>
                  <a:gd name="T71" fmla="*/ 265 h 252"/>
                  <a:gd name="T72" fmla="*/ 151 w 356"/>
                  <a:gd name="T73" fmla="*/ 264 h 252"/>
                  <a:gd name="T74" fmla="*/ 128 w 356"/>
                  <a:gd name="T75" fmla="*/ 257 h 252"/>
                  <a:gd name="T76" fmla="*/ 100 w 356"/>
                  <a:gd name="T77" fmla="*/ 243 h 252"/>
                  <a:gd name="T78" fmla="*/ 59 w 356"/>
                  <a:gd name="T79" fmla="*/ 217 h 252"/>
                  <a:gd name="T80" fmla="*/ 36 w 356"/>
                  <a:gd name="T81" fmla="*/ 195 h 252"/>
                  <a:gd name="T82" fmla="*/ 16 w 356"/>
                  <a:gd name="T83" fmla="*/ 169 h 252"/>
                  <a:gd name="T84" fmla="*/ 4 w 356"/>
                  <a:gd name="T85" fmla="*/ 147 h 252"/>
                  <a:gd name="T86" fmla="*/ 0 w 356"/>
                  <a:gd name="T87" fmla="*/ 122 h 252"/>
                  <a:gd name="T88" fmla="*/ 3 w 356"/>
                  <a:gd name="T89" fmla="*/ 89 h 252"/>
                  <a:gd name="T90" fmla="*/ 12 w 356"/>
                  <a:gd name="T91" fmla="*/ 58 h 252"/>
                  <a:gd name="T92" fmla="*/ 25 w 356"/>
                  <a:gd name="T93" fmla="*/ 29 h 252"/>
                  <a:gd name="T94" fmla="*/ 38 w 356"/>
                  <a:gd name="T95" fmla="*/ 8 h 252"/>
                  <a:gd name="T96" fmla="*/ 54 w 356"/>
                  <a:gd name="T97" fmla="*/ 0 h 252"/>
                  <a:gd name="T98" fmla="*/ 72 w 356"/>
                  <a:gd name="T99" fmla="*/ 0 h 252"/>
                  <a:gd name="T100" fmla="*/ 96 w 356"/>
                  <a:gd name="T101" fmla="*/ 6 h 252"/>
                  <a:gd name="T102" fmla="*/ 112 w 356"/>
                  <a:gd name="T103" fmla="*/ 14 h 252"/>
                  <a:gd name="T104" fmla="*/ 126 w 356"/>
                  <a:gd name="T105" fmla="*/ 24 h 252"/>
                  <a:gd name="T106" fmla="*/ 134 w 356"/>
                  <a:gd name="T107" fmla="*/ 38 h 252"/>
                  <a:gd name="T108" fmla="*/ 142 w 356"/>
                  <a:gd name="T109" fmla="*/ 55 h 252"/>
                  <a:gd name="T110" fmla="*/ 142 w 356"/>
                  <a:gd name="T111" fmla="*/ 68 h 252"/>
                  <a:gd name="T112" fmla="*/ 139 w 356"/>
                  <a:gd name="T113" fmla="*/ 77 h 252"/>
                  <a:gd name="T114" fmla="*/ 130 w 356"/>
                  <a:gd name="T115" fmla="*/ 82 h 252"/>
                  <a:gd name="T116" fmla="*/ 120 w 356"/>
                  <a:gd name="T117" fmla="*/ 81 h 252"/>
                  <a:gd name="T118" fmla="*/ 105 w 356"/>
                  <a:gd name="T119" fmla="*/ 72 h 2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6" h="252">
                    <a:moveTo>
                      <a:pt x="100" y="68"/>
                    </a:moveTo>
                    <a:lnTo>
                      <a:pt x="108" y="59"/>
                    </a:lnTo>
                    <a:lnTo>
                      <a:pt x="113" y="63"/>
                    </a:lnTo>
                    <a:lnTo>
                      <a:pt x="118" y="65"/>
                    </a:lnTo>
                    <a:lnTo>
                      <a:pt x="122" y="67"/>
                    </a:lnTo>
                    <a:lnTo>
                      <a:pt x="123" y="65"/>
                    </a:lnTo>
                    <a:lnTo>
                      <a:pt x="123" y="64"/>
                    </a:lnTo>
                    <a:lnTo>
                      <a:pt x="124" y="60"/>
                    </a:lnTo>
                    <a:lnTo>
                      <a:pt x="123" y="54"/>
                    </a:lnTo>
                    <a:lnTo>
                      <a:pt x="121" y="48"/>
                    </a:lnTo>
                    <a:lnTo>
                      <a:pt x="117" y="42"/>
                    </a:lnTo>
                    <a:lnTo>
                      <a:pt x="115" y="36"/>
                    </a:lnTo>
                    <a:lnTo>
                      <a:pt x="110" y="31"/>
                    </a:lnTo>
                    <a:lnTo>
                      <a:pt x="105" y="26"/>
                    </a:lnTo>
                    <a:lnTo>
                      <a:pt x="100" y="22"/>
                    </a:lnTo>
                    <a:lnTo>
                      <a:pt x="86" y="17"/>
                    </a:lnTo>
                    <a:lnTo>
                      <a:pt x="72" y="13"/>
                    </a:lnTo>
                    <a:lnTo>
                      <a:pt x="66" y="12"/>
                    </a:lnTo>
                    <a:lnTo>
                      <a:pt x="59" y="12"/>
                    </a:lnTo>
                    <a:lnTo>
                      <a:pt x="52" y="12"/>
                    </a:lnTo>
                    <a:lnTo>
                      <a:pt x="47" y="14"/>
                    </a:lnTo>
                    <a:lnTo>
                      <a:pt x="44" y="17"/>
                    </a:lnTo>
                    <a:lnTo>
                      <a:pt x="40" y="23"/>
                    </a:lnTo>
                    <a:lnTo>
                      <a:pt x="34" y="36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6" y="77"/>
                    </a:lnTo>
                    <a:lnTo>
                      <a:pt x="14" y="90"/>
                    </a:lnTo>
                    <a:lnTo>
                      <a:pt x="13" y="98"/>
                    </a:lnTo>
                    <a:lnTo>
                      <a:pt x="11" y="105"/>
                    </a:lnTo>
                    <a:lnTo>
                      <a:pt x="11" y="119"/>
                    </a:lnTo>
                    <a:lnTo>
                      <a:pt x="15" y="133"/>
                    </a:lnTo>
                    <a:lnTo>
                      <a:pt x="20" y="145"/>
                    </a:lnTo>
                    <a:lnTo>
                      <a:pt x="28" y="157"/>
                    </a:lnTo>
                    <a:lnTo>
                      <a:pt x="36" y="170"/>
                    </a:lnTo>
                    <a:lnTo>
                      <a:pt x="46" y="180"/>
                    </a:lnTo>
                    <a:lnTo>
                      <a:pt x="57" y="190"/>
                    </a:lnTo>
                    <a:lnTo>
                      <a:pt x="81" y="207"/>
                    </a:lnTo>
                    <a:lnTo>
                      <a:pt x="93" y="216"/>
                    </a:lnTo>
                    <a:lnTo>
                      <a:pt x="106" y="223"/>
                    </a:lnTo>
                    <a:lnTo>
                      <a:pt x="118" y="229"/>
                    </a:lnTo>
                    <a:lnTo>
                      <a:pt x="132" y="236"/>
                    </a:lnTo>
                    <a:lnTo>
                      <a:pt x="146" y="238"/>
                    </a:lnTo>
                    <a:lnTo>
                      <a:pt x="159" y="239"/>
                    </a:lnTo>
                    <a:lnTo>
                      <a:pt x="172" y="239"/>
                    </a:lnTo>
                    <a:lnTo>
                      <a:pt x="184" y="237"/>
                    </a:lnTo>
                    <a:lnTo>
                      <a:pt x="195" y="234"/>
                    </a:lnTo>
                    <a:lnTo>
                      <a:pt x="208" y="231"/>
                    </a:lnTo>
                    <a:lnTo>
                      <a:pt x="231" y="221"/>
                    </a:lnTo>
                    <a:lnTo>
                      <a:pt x="256" y="210"/>
                    </a:lnTo>
                    <a:lnTo>
                      <a:pt x="280" y="200"/>
                    </a:lnTo>
                    <a:lnTo>
                      <a:pt x="292" y="196"/>
                    </a:lnTo>
                    <a:lnTo>
                      <a:pt x="305" y="192"/>
                    </a:lnTo>
                    <a:lnTo>
                      <a:pt x="317" y="191"/>
                    </a:lnTo>
                    <a:lnTo>
                      <a:pt x="331" y="191"/>
                    </a:lnTo>
                    <a:lnTo>
                      <a:pt x="343" y="193"/>
                    </a:lnTo>
                    <a:lnTo>
                      <a:pt x="356" y="197"/>
                    </a:lnTo>
                    <a:lnTo>
                      <a:pt x="349" y="193"/>
                    </a:lnTo>
                    <a:lnTo>
                      <a:pt x="343" y="192"/>
                    </a:lnTo>
                    <a:lnTo>
                      <a:pt x="337" y="191"/>
                    </a:lnTo>
                    <a:lnTo>
                      <a:pt x="330" y="191"/>
                    </a:lnTo>
                    <a:lnTo>
                      <a:pt x="317" y="192"/>
                    </a:lnTo>
                    <a:lnTo>
                      <a:pt x="305" y="196"/>
                    </a:lnTo>
                    <a:lnTo>
                      <a:pt x="292" y="201"/>
                    </a:lnTo>
                    <a:lnTo>
                      <a:pt x="280" y="206"/>
                    </a:lnTo>
                    <a:lnTo>
                      <a:pt x="267" y="212"/>
                    </a:lnTo>
                    <a:lnTo>
                      <a:pt x="255" y="216"/>
                    </a:lnTo>
                    <a:lnTo>
                      <a:pt x="231" y="228"/>
                    </a:lnTo>
                    <a:lnTo>
                      <a:pt x="207" y="241"/>
                    </a:lnTo>
                    <a:lnTo>
                      <a:pt x="194" y="246"/>
                    </a:lnTo>
                    <a:lnTo>
                      <a:pt x="180" y="251"/>
                    </a:lnTo>
                    <a:lnTo>
                      <a:pt x="167" y="252"/>
                    </a:lnTo>
                    <a:lnTo>
                      <a:pt x="152" y="252"/>
                    </a:lnTo>
                    <a:lnTo>
                      <a:pt x="144" y="251"/>
                    </a:lnTo>
                    <a:lnTo>
                      <a:pt x="137" y="249"/>
                    </a:lnTo>
                    <a:lnTo>
                      <a:pt x="122" y="244"/>
                    </a:lnTo>
                    <a:lnTo>
                      <a:pt x="107" y="238"/>
                    </a:lnTo>
                    <a:lnTo>
                      <a:pt x="95" y="231"/>
                    </a:lnTo>
                    <a:lnTo>
                      <a:pt x="69" y="215"/>
                    </a:lnTo>
                    <a:lnTo>
                      <a:pt x="56" y="206"/>
                    </a:lnTo>
                    <a:lnTo>
                      <a:pt x="45" y="196"/>
                    </a:lnTo>
                    <a:lnTo>
                      <a:pt x="34" y="185"/>
                    </a:lnTo>
                    <a:lnTo>
                      <a:pt x="24" y="174"/>
                    </a:lnTo>
                    <a:lnTo>
                      <a:pt x="15" y="161"/>
                    </a:lnTo>
                    <a:lnTo>
                      <a:pt x="8" y="147"/>
                    </a:lnTo>
                    <a:lnTo>
                      <a:pt x="4" y="140"/>
                    </a:lnTo>
                    <a:lnTo>
                      <a:pt x="1" y="133"/>
                    </a:lnTo>
                    <a:lnTo>
                      <a:pt x="0" y="116"/>
                    </a:lnTo>
                    <a:lnTo>
                      <a:pt x="0" y="100"/>
                    </a:lnTo>
                    <a:lnTo>
                      <a:pt x="3" y="85"/>
                    </a:lnTo>
                    <a:lnTo>
                      <a:pt x="6" y="70"/>
                    </a:lnTo>
                    <a:lnTo>
                      <a:pt x="11" y="55"/>
                    </a:lnTo>
                    <a:lnTo>
                      <a:pt x="16" y="42"/>
                    </a:lnTo>
                    <a:lnTo>
                      <a:pt x="24" y="28"/>
                    </a:lnTo>
                    <a:lnTo>
                      <a:pt x="31" y="14"/>
                    </a:lnTo>
                    <a:lnTo>
                      <a:pt x="36" y="8"/>
                    </a:lnTo>
                    <a:lnTo>
                      <a:pt x="44" y="2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7" y="1"/>
                    </a:lnTo>
                    <a:lnTo>
                      <a:pt x="92" y="6"/>
                    </a:lnTo>
                    <a:lnTo>
                      <a:pt x="100" y="8"/>
                    </a:lnTo>
                    <a:lnTo>
                      <a:pt x="107" y="13"/>
                    </a:lnTo>
                    <a:lnTo>
                      <a:pt x="113" y="17"/>
                    </a:lnTo>
                    <a:lnTo>
                      <a:pt x="120" y="23"/>
                    </a:lnTo>
                    <a:lnTo>
                      <a:pt x="124" y="29"/>
                    </a:lnTo>
                    <a:lnTo>
                      <a:pt x="128" y="36"/>
                    </a:lnTo>
                    <a:lnTo>
                      <a:pt x="132" y="43"/>
                    </a:lnTo>
                    <a:lnTo>
                      <a:pt x="136" y="52"/>
                    </a:lnTo>
                    <a:lnTo>
                      <a:pt x="136" y="60"/>
                    </a:lnTo>
                    <a:lnTo>
                      <a:pt x="136" y="65"/>
                    </a:lnTo>
                    <a:lnTo>
                      <a:pt x="134" y="70"/>
                    </a:lnTo>
                    <a:lnTo>
                      <a:pt x="133" y="73"/>
                    </a:lnTo>
                    <a:lnTo>
                      <a:pt x="131" y="75"/>
                    </a:lnTo>
                    <a:lnTo>
                      <a:pt x="124" y="78"/>
                    </a:lnTo>
                    <a:lnTo>
                      <a:pt x="120" y="78"/>
                    </a:lnTo>
                    <a:lnTo>
                      <a:pt x="115" y="77"/>
                    </a:lnTo>
                    <a:lnTo>
                      <a:pt x="106" y="73"/>
                    </a:lnTo>
                    <a:lnTo>
                      <a:pt x="10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0" name="Freeform 1530"/>
              <p:cNvSpPr>
                <a:spLocks/>
              </p:cNvSpPr>
              <p:nvPr/>
            </p:nvSpPr>
            <p:spPr bwMode="auto">
              <a:xfrm>
                <a:off x="1800" y="1880"/>
                <a:ext cx="221" cy="214"/>
              </a:xfrm>
              <a:custGeom>
                <a:avLst/>
                <a:gdLst>
                  <a:gd name="T0" fmla="*/ 111 w 211"/>
                  <a:gd name="T1" fmla="*/ 125 h 204"/>
                  <a:gd name="T2" fmla="*/ 111 w 211"/>
                  <a:gd name="T3" fmla="*/ 147 h 204"/>
                  <a:gd name="T4" fmla="*/ 115 w 211"/>
                  <a:gd name="T5" fmla="*/ 168 h 204"/>
                  <a:gd name="T6" fmla="*/ 126 w 211"/>
                  <a:gd name="T7" fmla="*/ 187 h 204"/>
                  <a:gd name="T8" fmla="*/ 134 w 211"/>
                  <a:gd name="T9" fmla="*/ 192 h 204"/>
                  <a:gd name="T10" fmla="*/ 145 w 211"/>
                  <a:gd name="T11" fmla="*/ 194 h 204"/>
                  <a:gd name="T12" fmla="*/ 167 w 211"/>
                  <a:gd name="T13" fmla="*/ 199 h 204"/>
                  <a:gd name="T14" fmla="*/ 187 w 211"/>
                  <a:gd name="T15" fmla="*/ 200 h 204"/>
                  <a:gd name="T16" fmla="*/ 200 w 211"/>
                  <a:gd name="T17" fmla="*/ 195 h 204"/>
                  <a:gd name="T18" fmla="*/ 205 w 211"/>
                  <a:gd name="T19" fmla="*/ 189 h 204"/>
                  <a:gd name="T20" fmla="*/ 207 w 211"/>
                  <a:gd name="T21" fmla="*/ 179 h 204"/>
                  <a:gd name="T22" fmla="*/ 207 w 211"/>
                  <a:gd name="T23" fmla="*/ 151 h 204"/>
                  <a:gd name="T24" fmla="*/ 200 w 211"/>
                  <a:gd name="T25" fmla="*/ 106 h 204"/>
                  <a:gd name="T26" fmla="*/ 189 w 211"/>
                  <a:gd name="T27" fmla="*/ 73 h 204"/>
                  <a:gd name="T28" fmla="*/ 177 w 211"/>
                  <a:gd name="T29" fmla="*/ 54 h 204"/>
                  <a:gd name="T30" fmla="*/ 162 w 211"/>
                  <a:gd name="T31" fmla="*/ 37 h 204"/>
                  <a:gd name="T32" fmla="*/ 146 w 211"/>
                  <a:gd name="T33" fmla="*/ 23 h 204"/>
                  <a:gd name="T34" fmla="*/ 127 w 211"/>
                  <a:gd name="T35" fmla="*/ 15 h 204"/>
                  <a:gd name="T36" fmla="*/ 109 w 211"/>
                  <a:gd name="T37" fmla="*/ 10 h 204"/>
                  <a:gd name="T38" fmla="*/ 89 w 211"/>
                  <a:gd name="T39" fmla="*/ 12 h 204"/>
                  <a:gd name="T40" fmla="*/ 71 w 211"/>
                  <a:gd name="T41" fmla="*/ 17 h 204"/>
                  <a:gd name="T42" fmla="*/ 44 w 211"/>
                  <a:gd name="T43" fmla="*/ 30 h 204"/>
                  <a:gd name="T44" fmla="*/ 13 w 211"/>
                  <a:gd name="T45" fmla="*/ 58 h 204"/>
                  <a:gd name="T46" fmla="*/ 5 w 211"/>
                  <a:gd name="T47" fmla="*/ 63 h 204"/>
                  <a:gd name="T48" fmla="*/ 19 w 211"/>
                  <a:gd name="T49" fmla="*/ 47 h 204"/>
                  <a:gd name="T50" fmla="*/ 43 w 211"/>
                  <a:gd name="T51" fmla="*/ 26 h 204"/>
                  <a:gd name="T52" fmla="*/ 70 w 211"/>
                  <a:gd name="T53" fmla="*/ 9 h 204"/>
                  <a:gd name="T54" fmla="*/ 91 w 211"/>
                  <a:gd name="T55" fmla="*/ 1 h 204"/>
                  <a:gd name="T56" fmla="*/ 114 w 211"/>
                  <a:gd name="T57" fmla="*/ 0 h 204"/>
                  <a:gd name="T58" fmla="*/ 136 w 211"/>
                  <a:gd name="T59" fmla="*/ 4 h 204"/>
                  <a:gd name="T60" fmla="*/ 157 w 211"/>
                  <a:gd name="T61" fmla="*/ 16 h 204"/>
                  <a:gd name="T62" fmla="*/ 175 w 211"/>
                  <a:gd name="T63" fmla="*/ 31 h 204"/>
                  <a:gd name="T64" fmla="*/ 191 w 211"/>
                  <a:gd name="T65" fmla="*/ 50 h 204"/>
                  <a:gd name="T66" fmla="*/ 201 w 211"/>
                  <a:gd name="T67" fmla="*/ 71 h 204"/>
                  <a:gd name="T68" fmla="*/ 215 w 211"/>
                  <a:gd name="T69" fmla="*/ 106 h 204"/>
                  <a:gd name="T70" fmla="*/ 221 w 211"/>
                  <a:gd name="T71" fmla="*/ 154 h 204"/>
                  <a:gd name="T72" fmla="*/ 218 w 211"/>
                  <a:gd name="T73" fmla="*/ 189 h 204"/>
                  <a:gd name="T74" fmla="*/ 212 w 211"/>
                  <a:gd name="T75" fmla="*/ 202 h 204"/>
                  <a:gd name="T76" fmla="*/ 200 w 211"/>
                  <a:gd name="T77" fmla="*/ 211 h 204"/>
                  <a:gd name="T78" fmla="*/ 187 w 211"/>
                  <a:gd name="T79" fmla="*/ 214 h 204"/>
                  <a:gd name="T80" fmla="*/ 162 w 211"/>
                  <a:gd name="T81" fmla="*/ 212 h 204"/>
                  <a:gd name="T82" fmla="*/ 139 w 211"/>
                  <a:gd name="T83" fmla="*/ 208 h 204"/>
                  <a:gd name="T84" fmla="*/ 127 w 211"/>
                  <a:gd name="T85" fmla="*/ 202 h 204"/>
                  <a:gd name="T86" fmla="*/ 115 w 211"/>
                  <a:gd name="T87" fmla="*/ 194 h 204"/>
                  <a:gd name="T88" fmla="*/ 108 w 211"/>
                  <a:gd name="T89" fmla="*/ 184 h 204"/>
                  <a:gd name="T90" fmla="*/ 103 w 211"/>
                  <a:gd name="T91" fmla="*/ 172 h 204"/>
                  <a:gd name="T92" fmla="*/ 98 w 211"/>
                  <a:gd name="T93" fmla="*/ 147 h 204"/>
                  <a:gd name="T94" fmla="*/ 98 w 211"/>
                  <a:gd name="T95" fmla="*/ 123 h 2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1" h="204">
                    <a:moveTo>
                      <a:pt x="94" y="117"/>
                    </a:moveTo>
                    <a:lnTo>
                      <a:pt x="106" y="119"/>
                    </a:lnTo>
                    <a:lnTo>
                      <a:pt x="105" y="129"/>
                    </a:lnTo>
                    <a:lnTo>
                      <a:pt x="106" y="140"/>
                    </a:lnTo>
                    <a:lnTo>
                      <a:pt x="108" y="150"/>
                    </a:lnTo>
                    <a:lnTo>
                      <a:pt x="110" y="160"/>
                    </a:lnTo>
                    <a:lnTo>
                      <a:pt x="114" y="170"/>
                    </a:lnTo>
                    <a:lnTo>
                      <a:pt x="120" y="178"/>
                    </a:lnTo>
                    <a:lnTo>
                      <a:pt x="124" y="180"/>
                    </a:lnTo>
                    <a:lnTo>
                      <a:pt x="128" y="183"/>
                    </a:lnTo>
                    <a:lnTo>
                      <a:pt x="133" y="184"/>
                    </a:lnTo>
                    <a:lnTo>
                      <a:pt x="138" y="185"/>
                    </a:lnTo>
                    <a:lnTo>
                      <a:pt x="148" y="188"/>
                    </a:lnTo>
                    <a:lnTo>
                      <a:pt x="159" y="190"/>
                    </a:lnTo>
                    <a:lnTo>
                      <a:pt x="169" y="191"/>
                    </a:lnTo>
                    <a:lnTo>
                      <a:pt x="179" y="191"/>
                    </a:lnTo>
                    <a:lnTo>
                      <a:pt x="187" y="189"/>
                    </a:lnTo>
                    <a:lnTo>
                      <a:pt x="191" y="186"/>
                    </a:lnTo>
                    <a:lnTo>
                      <a:pt x="195" y="184"/>
                    </a:lnTo>
                    <a:lnTo>
                      <a:pt x="196" y="180"/>
                    </a:lnTo>
                    <a:lnTo>
                      <a:pt x="198" y="176"/>
                    </a:lnTo>
                    <a:lnTo>
                      <a:pt x="198" y="171"/>
                    </a:lnTo>
                    <a:lnTo>
                      <a:pt x="198" y="165"/>
                    </a:lnTo>
                    <a:lnTo>
                      <a:pt x="198" y="144"/>
                    </a:lnTo>
                    <a:lnTo>
                      <a:pt x="196" y="122"/>
                    </a:lnTo>
                    <a:lnTo>
                      <a:pt x="191" y="101"/>
                    </a:lnTo>
                    <a:lnTo>
                      <a:pt x="185" y="79"/>
                    </a:lnTo>
                    <a:lnTo>
                      <a:pt x="180" y="70"/>
                    </a:lnTo>
                    <a:lnTo>
                      <a:pt x="175" y="60"/>
                    </a:lnTo>
                    <a:lnTo>
                      <a:pt x="169" y="51"/>
                    </a:lnTo>
                    <a:lnTo>
                      <a:pt x="162" y="43"/>
                    </a:lnTo>
                    <a:lnTo>
                      <a:pt x="155" y="35"/>
                    </a:lnTo>
                    <a:lnTo>
                      <a:pt x="148" y="29"/>
                    </a:lnTo>
                    <a:lnTo>
                      <a:pt x="139" y="22"/>
                    </a:lnTo>
                    <a:lnTo>
                      <a:pt x="130" y="16"/>
                    </a:lnTo>
                    <a:lnTo>
                      <a:pt x="121" y="14"/>
                    </a:lnTo>
                    <a:lnTo>
                      <a:pt x="113" y="11"/>
                    </a:lnTo>
                    <a:lnTo>
                      <a:pt x="104" y="10"/>
                    </a:lnTo>
                    <a:lnTo>
                      <a:pt x="94" y="10"/>
                    </a:lnTo>
                    <a:lnTo>
                      <a:pt x="85" y="11"/>
                    </a:lnTo>
                    <a:lnTo>
                      <a:pt x="77" y="12"/>
                    </a:lnTo>
                    <a:lnTo>
                      <a:pt x="68" y="16"/>
                    </a:lnTo>
                    <a:lnTo>
                      <a:pt x="59" y="20"/>
                    </a:lnTo>
                    <a:lnTo>
                      <a:pt x="42" y="29"/>
                    </a:lnTo>
                    <a:lnTo>
                      <a:pt x="26" y="41"/>
                    </a:lnTo>
                    <a:lnTo>
                      <a:pt x="12" y="55"/>
                    </a:lnTo>
                    <a:lnTo>
                      <a:pt x="0" y="70"/>
                    </a:lnTo>
                    <a:lnTo>
                      <a:pt x="5" y="60"/>
                    </a:lnTo>
                    <a:lnTo>
                      <a:pt x="11" y="52"/>
                    </a:lnTo>
                    <a:lnTo>
                      <a:pt x="18" y="45"/>
                    </a:lnTo>
                    <a:lnTo>
                      <a:pt x="26" y="37"/>
                    </a:lnTo>
                    <a:lnTo>
                      <a:pt x="41" y="25"/>
                    </a:lnTo>
                    <a:lnTo>
                      <a:pt x="58" y="14"/>
                    </a:lnTo>
                    <a:lnTo>
                      <a:pt x="67" y="9"/>
                    </a:lnTo>
                    <a:lnTo>
                      <a:pt x="77" y="5"/>
                    </a:lnTo>
                    <a:lnTo>
                      <a:pt x="87" y="1"/>
                    </a:lnTo>
                    <a:lnTo>
                      <a:pt x="98" y="0"/>
                    </a:lnTo>
                    <a:lnTo>
                      <a:pt x="109" y="0"/>
                    </a:lnTo>
                    <a:lnTo>
                      <a:pt x="119" y="1"/>
                    </a:lnTo>
                    <a:lnTo>
                      <a:pt x="130" y="4"/>
                    </a:lnTo>
                    <a:lnTo>
                      <a:pt x="140" y="7"/>
                    </a:lnTo>
                    <a:lnTo>
                      <a:pt x="150" y="15"/>
                    </a:lnTo>
                    <a:lnTo>
                      <a:pt x="159" y="22"/>
                    </a:lnTo>
                    <a:lnTo>
                      <a:pt x="167" y="30"/>
                    </a:lnTo>
                    <a:lnTo>
                      <a:pt x="175" y="38"/>
                    </a:lnTo>
                    <a:lnTo>
                      <a:pt x="182" y="48"/>
                    </a:lnTo>
                    <a:lnTo>
                      <a:pt x="187" y="57"/>
                    </a:lnTo>
                    <a:lnTo>
                      <a:pt x="192" y="68"/>
                    </a:lnTo>
                    <a:lnTo>
                      <a:pt x="197" y="78"/>
                    </a:lnTo>
                    <a:lnTo>
                      <a:pt x="205" y="101"/>
                    </a:lnTo>
                    <a:lnTo>
                      <a:pt x="208" y="123"/>
                    </a:lnTo>
                    <a:lnTo>
                      <a:pt x="211" y="147"/>
                    </a:lnTo>
                    <a:lnTo>
                      <a:pt x="211" y="169"/>
                    </a:lnTo>
                    <a:lnTo>
                      <a:pt x="208" y="180"/>
                    </a:lnTo>
                    <a:lnTo>
                      <a:pt x="207" y="188"/>
                    </a:lnTo>
                    <a:lnTo>
                      <a:pt x="202" y="193"/>
                    </a:lnTo>
                    <a:lnTo>
                      <a:pt x="197" y="198"/>
                    </a:lnTo>
                    <a:lnTo>
                      <a:pt x="191" y="201"/>
                    </a:lnTo>
                    <a:lnTo>
                      <a:pt x="185" y="202"/>
                    </a:lnTo>
                    <a:lnTo>
                      <a:pt x="179" y="204"/>
                    </a:lnTo>
                    <a:lnTo>
                      <a:pt x="166" y="204"/>
                    </a:lnTo>
                    <a:lnTo>
                      <a:pt x="155" y="202"/>
                    </a:lnTo>
                    <a:lnTo>
                      <a:pt x="144" y="200"/>
                    </a:lnTo>
                    <a:lnTo>
                      <a:pt x="133" y="198"/>
                    </a:lnTo>
                    <a:lnTo>
                      <a:pt x="126" y="195"/>
                    </a:lnTo>
                    <a:lnTo>
                      <a:pt x="121" y="193"/>
                    </a:lnTo>
                    <a:lnTo>
                      <a:pt x="115" y="190"/>
                    </a:lnTo>
                    <a:lnTo>
                      <a:pt x="110" y="185"/>
                    </a:lnTo>
                    <a:lnTo>
                      <a:pt x="106" y="180"/>
                    </a:lnTo>
                    <a:lnTo>
                      <a:pt x="103" y="175"/>
                    </a:lnTo>
                    <a:lnTo>
                      <a:pt x="100" y="170"/>
                    </a:lnTo>
                    <a:lnTo>
                      <a:pt x="98" y="164"/>
                    </a:lnTo>
                    <a:lnTo>
                      <a:pt x="95" y="153"/>
                    </a:lnTo>
                    <a:lnTo>
                      <a:pt x="94" y="140"/>
                    </a:lnTo>
                    <a:lnTo>
                      <a:pt x="93" y="129"/>
                    </a:lnTo>
                    <a:lnTo>
                      <a:pt x="94" y="1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1" name="Freeform 1531"/>
              <p:cNvSpPr>
                <a:spLocks/>
              </p:cNvSpPr>
              <p:nvPr/>
            </p:nvSpPr>
            <p:spPr bwMode="auto">
              <a:xfrm>
                <a:off x="1866" y="1972"/>
                <a:ext cx="219" cy="191"/>
              </a:xfrm>
              <a:custGeom>
                <a:avLst/>
                <a:gdLst>
                  <a:gd name="T0" fmla="*/ 60 w 209"/>
                  <a:gd name="T1" fmla="*/ 16 h 182"/>
                  <a:gd name="T2" fmla="*/ 42 w 209"/>
                  <a:gd name="T3" fmla="*/ 14 h 182"/>
                  <a:gd name="T4" fmla="*/ 30 w 209"/>
                  <a:gd name="T5" fmla="*/ 17 h 182"/>
                  <a:gd name="T6" fmla="*/ 25 w 209"/>
                  <a:gd name="T7" fmla="*/ 21 h 182"/>
                  <a:gd name="T8" fmla="*/ 20 w 209"/>
                  <a:gd name="T9" fmla="*/ 33 h 182"/>
                  <a:gd name="T10" fmla="*/ 13 w 209"/>
                  <a:gd name="T11" fmla="*/ 70 h 182"/>
                  <a:gd name="T12" fmla="*/ 16 w 209"/>
                  <a:gd name="T13" fmla="*/ 110 h 182"/>
                  <a:gd name="T14" fmla="*/ 21 w 209"/>
                  <a:gd name="T15" fmla="*/ 127 h 182"/>
                  <a:gd name="T16" fmla="*/ 30 w 209"/>
                  <a:gd name="T17" fmla="*/ 143 h 182"/>
                  <a:gd name="T18" fmla="*/ 44 w 209"/>
                  <a:gd name="T19" fmla="*/ 153 h 182"/>
                  <a:gd name="T20" fmla="*/ 81 w 209"/>
                  <a:gd name="T21" fmla="*/ 168 h 182"/>
                  <a:gd name="T22" fmla="*/ 118 w 209"/>
                  <a:gd name="T23" fmla="*/ 177 h 182"/>
                  <a:gd name="T24" fmla="*/ 137 w 209"/>
                  <a:gd name="T25" fmla="*/ 177 h 182"/>
                  <a:gd name="T26" fmla="*/ 155 w 209"/>
                  <a:gd name="T27" fmla="*/ 173 h 182"/>
                  <a:gd name="T28" fmla="*/ 187 w 209"/>
                  <a:gd name="T29" fmla="*/ 161 h 182"/>
                  <a:gd name="T30" fmla="*/ 202 w 209"/>
                  <a:gd name="T31" fmla="*/ 153 h 182"/>
                  <a:gd name="T32" fmla="*/ 209 w 209"/>
                  <a:gd name="T33" fmla="*/ 145 h 182"/>
                  <a:gd name="T34" fmla="*/ 213 w 209"/>
                  <a:gd name="T35" fmla="*/ 124 h 182"/>
                  <a:gd name="T36" fmla="*/ 219 w 209"/>
                  <a:gd name="T37" fmla="*/ 72 h 182"/>
                  <a:gd name="T38" fmla="*/ 218 w 209"/>
                  <a:gd name="T39" fmla="*/ 127 h 182"/>
                  <a:gd name="T40" fmla="*/ 214 w 209"/>
                  <a:gd name="T41" fmla="*/ 150 h 182"/>
                  <a:gd name="T42" fmla="*/ 209 w 209"/>
                  <a:gd name="T43" fmla="*/ 158 h 182"/>
                  <a:gd name="T44" fmla="*/ 195 w 209"/>
                  <a:gd name="T45" fmla="*/ 167 h 182"/>
                  <a:gd name="T46" fmla="*/ 172 w 209"/>
                  <a:gd name="T47" fmla="*/ 178 h 182"/>
                  <a:gd name="T48" fmla="*/ 155 w 209"/>
                  <a:gd name="T49" fmla="*/ 187 h 182"/>
                  <a:gd name="T50" fmla="*/ 134 w 209"/>
                  <a:gd name="T51" fmla="*/ 191 h 182"/>
                  <a:gd name="T52" fmla="*/ 113 w 209"/>
                  <a:gd name="T53" fmla="*/ 189 h 182"/>
                  <a:gd name="T54" fmla="*/ 73 w 209"/>
                  <a:gd name="T55" fmla="*/ 181 h 182"/>
                  <a:gd name="T56" fmla="*/ 44 w 209"/>
                  <a:gd name="T57" fmla="*/ 168 h 182"/>
                  <a:gd name="T58" fmla="*/ 27 w 209"/>
                  <a:gd name="T59" fmla="*/ 156 h 182"/>
                  <a:gd name="T60" fmla="*/ 13 w 209"/>
                  <a:gd name="T61" fmla="*/ 140 h 182"/>
                  <a:gd name="T62" fmla="*/ 5 w 209"/>
                  <a:gd name="T63" fmla="*/ 120 h 182"/>
                  <a:gd name="T64" fmla="*/ 0 w 209"/>
                  <a:gd name="T65" fmla="*/ 89 h 182"/>
                  <a:gd name="T66" fmla="*/ 2 w 209"/>
                  <a:gd name="T67" fmla="*/ 48 h 182"/>
                  <a:gd name="T68" fmla="*/ 6 w 209"/>
                  <a:gd name="T69" fmla="*/ 27 h 182"/>
                  <a:gd name="T70" fmla="*/ 16 w 209"/>
                  <a:gd name="T71" fmla="*/ 14 h 182"/>
                  <a:gd name="T72" fmla="*/ 25 w 209"/>
                  <a:gd name="T73" fmla="*/ 5 h 182"/>
                  <a:gd name="T74" fmla="*/ 37 w 209"/>
                  <a:gd name="T75" fmla="*/ 1 h 182"/>
                  <a:gd name="T76" fmla="*/ 53 w 209"/>
                  <a:gd name="T77" fmla="*/ 1 h 1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9" h="182">
                    <a:moveTo>
                      <a:pt x="61" y="4"/>
                    </a:moveTo>
                    <a:lnTo>
                      <a:pt x="57" y="15"/>
                    </a:lnTo>
                    <a:lnTo>
                      <a:pt x="48" y="14"/>
                    </a:lnTo>
                    <a:lnTo>
                      <a:pt x="40" y="13"/>
                    </a:lnTo>
                    <a:lnTo>
                      <a:pt x="32" y="14"/>
                    </a:lnTo>
                    <a:lnTo>
                      <a:pt x="29" y="16"/>
                    </a:lnTo>
                    <a:lnTo>
                      <a:pt x="26" y="18"/>
                    </a:lnTo>
                    <a:lnTo>
                      <a:pt x="24" y="20"/>
                    </a:lnTo>
                    <a:lnTo>
                      <a:pt x="21" y="24"/>
                    </a:lnTo>
                    <a:lnTo>
                      <a:pt x="19" y="31"/>
                    </a:lnTo>
                    <a:lnTo>
                      <a:pt x="15" y="49"/>
                    </a:lnTo>
                    <a:lnTo>
                      <a:pt x="12" y="67"/>
                    </a:lnTo>
                    <a:lnTo>
                      <a:pt x="12" y="86"/>
                    </a:lnTo>
                    <a:lnTo>
                      <a:pt x="15" y="105"/>
                    </a:lnTo>
                    <a:lnTo>
                      <a:pt x="17" y="113"/>
                    </a:lnTo>
                    <a:lnTo>
                      <a:pt x="20" y="121"/>
                    </a:lnTo>
                    <a:lnTo>
                      <a:pt x="24" y="129"/>
                    </a:lnTo>
                    <a:lnTo>
                      <a:pt x="29" y="136"/>
                    </a:lnTo>
                    <a:lnTo>
                      <a:pt x="36" y="142"/>
                    </a:lnTo>
                    <a:lnTo>
                      <a:pt x="42" y="146"/>
                    </a:lnTo>
                    <a:lnTo>
                      <a:pt x="60" y="154"/>
                    </a:lnTo>
                    <a:lnTo>
                      <a:pt x="77" y="160"/>
                    </a:lnTo>
                    <a:lnTo>
                      <a:pt x="94" y="165"/>
                    </a:lnTo>
                    <a:lnTo>
                      <a:pt x="113" y="169"/>
                    </a:lnTo>
                    <a:lnTo>
                      <a:pt x="122" y="169"/>
                    </a:lnTo>
                    <a:lnTo>
                      <a:pt x="131" y="169"/>
                    </a:lnTo>
                    <a:lnTo>
                      <a:pt x="139" y="168"/>
                    </a:lnTo>
                    <a:lnTo>
                      <a:pt x="148" y="165"/>
                    </a:lnTo>
                    <a:lnTo>
                      <a:pt x="163" y="159"/>
                    </a:lnTo>
                    <a:lnTo>
                      <a:pt x="178" y="153"/>
                    </a:lnTo>
                    <a:lnTo>
                      <a:pt x="185" y="149"/>
                    </a:lnTo>
                    <a:lnTo>
                      <a:pt x="193" y="146"/>
                    </a:lnTo>
                    <a:lnTo>
                      <a:pt x="196" y="141"/>
                    </a:lnTo>
                    <a:lnTo>
                      <a:pt x="199" y="138"/>
                    </a:lnTo>
                    <a:lnTo>
                      <a:pt x="200" y="134"/>
                    </a:lnTo>
                    <a:lnTo>
                      <a:pt x="203" y="118"/>
                    </a:lnTo>
                    <a:lnTo>
                      <a:pt x="205" y="102"/>
                    </a:lnTo>
                    <a:lnTo>
                      <a:pt x="209" y="69"/>
                    </a:lnTo>
                    <a:lnTo>
                      <a:pt x="208" y="103"/>
                    </a:lnTo>
                    <a:lnTo>
                      <a:pt x="208" y="121"/>
                    </a:lnTo>
                    <a:lnTo>
                      <a:pt x="205" y="138"/>
                    </a:lnTo>
                    <a:lnTo>
                      <a:pt x="204" y="143"/>
                    </a:lnTo>
                    <a:lnTo>
                      <a:pt x="201" y="147"/>
                    </a:lnTo>
                    <a:lnTo>
                      <a:pt x="199" y="151"/>
                    </a:lnTo>
                    <a:lnTo>
                      <a:pt x="195" y="154"/>
                    </a:lnTo>
                    <a:lnTo>
                      <a:pt x="186" y="159"/>
                    </a:lnTo>
                    <a:lnTo>
                      <a:pt x="179" y="163"/>
                    </a:lnTo>
                    <a:lnTo>
                      <a:pt x="164" y="170"/>
                    </a:lnTo>
                    <a:lnTo>
                      <a:pt x="157" y="175"/>
                    </a:lnTo>
                    <a:lnTo>
                      <a:pt x="148" y="178"/>
                    </a:lnTo>
                    <a:lnTo>
                      <a:pt x="138" y="180"/>
                    </a:lnTo>
                    <a:lnTo>
                      <a:pt x="128" y="182"/>
                    </a:lnTo>
                    <a:lnTo>
                      <a:pt x="118" y="182"/>
                    </a:lnTo>
                    <a:lnTo>
                      <a:pt x="108" y="180"/>
                    </a:lnTo>
                    <a:lnTo>
                      <a:pt x="88" y="177"/>
                    </a:lnTo>
                    <a:lnTo>
                      <a:pt x="70" y="172"/>
                    </a:lnTo>
                    <a:lnTo>
                      <a:pt x="52" y="164"/>
                    </a:lnTo>
                    <a:lnTo>
                      <a:pt x="42" y="160"/>
                    </a:lnTo>
                    <a:lnTo>
                      <a:pt x="34" y="155"/>
                    </a:lnTo>
                    <a:lnTo>
                      <a:pt x="26" y="149"/>
                    </a:lnTo>
                    <a:lnTo>
                      <a:pt x="19" y="142"/>
                    </a:lnTo>
                    <a:lnTo>
                      <a:pt x="12" y="133"/>
                    </a:lnTo>
                    <a:lnTo>
                      <a:pt x="7" y="123"/>
                    </a:lnTo>
                    <a:lnTo>
                      <a:pt x="5" y="114"/>
                    </a:lnTo>
                    <a:lnTo>
                      <a:pt x="2" y="105"/>
                    </a:lnTo>
                    <a:lnTo>
                      <a:pt x="0" y="85"/>
                    </a:lnTo>
                    <a:lnTo>
                      <a:pt x="0" y="65"/>
                    </a:lnTo>
                    <a:lnTo>
                      <a:pt x="2" y="46"/>
                    </a:lnTo>
                    <a:lnTo>
                      <a:pt x="5" y="36"/>
                    </a:lnTo>
                    <a:lnTo>
                      <a:pt x="6" y="26"/>
                    </a:lnTo>
                    <a:lnTo>
                      <a:pt x="11" y="16"/>
                    </a:lnTo>
                    <a:lnTo>
                      <a:pt x="15" y="13"/>
                    </a:lnTo>
                    <a:lnTo>
                      <a:pt x="19" y="8"/>
                    </a:lnTo>
                    <a:lnTo>
                      <a:pt x="24" y="5"/>
                    </a:lnTo>
                    <a:lnTo>
                      <a:pt x="29" y="3"/>
                    </a:lnTo>
                    <a:lnTo>
                      <a:pt x="35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2" name="Freeform 1532"/>
              <p:cNvSpPr>
                <a:spLocks/>
              </p:cNvSpPr>
              <p:nvPr/>
            </p:nvSpPr>
            <p:spPr bwMode="auto">
              <a:xfrm>
                <a:off x="1599" y="1833"/>
                <a:ext cx="477" cy="300"/>
              </a:xfrm>
              <a:custGeom>
                <a:avLst/>
                <a:gdLst>
                  <a:gd name="T0" fmla="*/ 298 w 456"/>
                  <a:gd name="T1" fmla="*/ 209 h 286"/>
                  <a:gd name="T2" fmla="*/ 308 w 456"/>
                  <a:gd name="T3" fmla="*/ 239 h 286"/>
                  <a:gd name="T4" fmla="*/ 316 w 456"/>
                  <a:gd name="T5" fmla="*/ 257 h 286"/>
                  <a:gd name="T6" fmla="*/ 330 w 456"/>
                  <a:gd name="T7" fmla="*/ 272 h 286"/>
                  <a:gd name="T8" fmla="*/ 357 w 456"/>
                  <a:gd name="T9" fmla="*/ 282 h 286"/>
                  <a:gd name="T10" fmla="*/ 388 w 456"/>
                  <a:gd name="T11" fmla="*/ 285 h 286"/>
                  <a:gd name="T12" fmla="*/ 407 w 456"/>
                  <a:gd name="T13" fmla="*/ 285 h 286"/>
                  <a:gd name="T14" fmla="*/ 427 w 456"/>
                  <a:gd name="T15" fmla="*/ 282 h 286"/>
                  <a:gd name="T16" fmla="*/ 442 w 456"/>
                  <a:gd name="T17" fmla="*/ 272 h 286"/>
                  <a:gd name="T18" fmla="*/ 454 w 456"/>
                  <a:gd name="T19" fmla="*/ 256 h 286"/>
                  <a:gd name="T20" fmla="*/ 460 w 456"/>
                  <a:gd name="T21" fmla="*/ 236 h 286"/>
                  <a:gd name="T22" fmla="*/ 464 w 456"/>
                  <a:gd name="T23" fmla="*/ 216 h 286"/>
                  <a:gd name="T24" fmla="*/ 463 w 456"/>
                  <a:gd name="T25" fmla="*/ 197 h 286"/>
                  <a:gd name="T26" fmla="*/ 454 w 456"/>
                  <a:gd name="T27" fmla="*/ 167 h 286"/>
                  <a:gd name="T28" fmla="*/ 438 w 456"/>
                  <a:gd name="T29" fmla="*/ 127 h 286"/>
                  <a:gd name="T30" fmla="*/ 418 w 456"/>
                  <a:gd name="T31" fmla="*/ 89 h 286"/>
                  <a:gd name="T32" fmla="*/ 407 w 456"/>
                  <a:gd name="T33" fmla="*/ 72 h 286"/>
                  <a:gd name="T34" fmla="*/ 376 w 456"/>
                  <a:gd name="T35" fmla="*/ 44 h 286"/>
                  <a:gd name="T36" fmla="*/ 341 w 456"/>
                  <a:gd name="T37" fmla="*/ 22 h 286"/>
                  <a:gd name="T38" fmla="*/ 321 w 456"/>
                  <a:gd name="T39" fmla="*/ 15 h 286"/>
                  <a:gd name="T40" fmla="*/ 302 w 456"/>
                  <a:gd name="T41" fmla="*/ 14 h 286"/>
                  <a:gd name="T42" fmla="*/ 282 w 456"/>
                  <a:gd name="T43" fmla="*/ 16 h 286"/>
                  <a:gd name="T44" fmla="*/ 263 w 456"/>
                  <a:gd name="T45" fmla="*/ 22 h 286"/>
                  <a:gd name="T46" fmla="*/ 226 w 456"/>
                  <a:gd name="T47" fmla="*/ 43 h 286"/>
                  <a:gd name="T48" fmla="*/ 176 w 456"/>
                  <a:gd name="T49" fmla="*/ 79 h 286"/>
                  <a:gd name="T50" fmla="*/ 145 w 456"/>
                  <a:gd name="T51" fmla="*/ 100 h 286"/>
                  <a:gd name="T52" fmla="*/ 133 w 456"/>
                  <a:gd name="T53" fmla="*/ 112 h 286"/>
                  <a:gd name="T54" fmla="*/ 101 w 456"/>
                  <a:gd name="T55" fmla="*/ 158 h 286"/>
                  <a:gd name="T56" fmla="*/ 44 w 456"/>
                  <a:gd name="T57" fmla="*/ 232 h 286"/>
                  <a:gd name="T58" fmla="*/ 43 w 456"/>
                  <a:gd name="T59" fmla="*/ 229 h 286"/>
                  <a:gd name="T60" fmla="*/ 99 w 456"/>
                  <a:gd name="T61" fmla="*/ 149 h 286"/>
                  <a:gd name="T62" fmla="*/ 118 w 456"/>
                  <a:gd name="T63" fmla="*/ 116 h 286"/>
                  <a:gd name="T64" fmla="*/ 145 w 456"/>
                  <a:gd name="T65" fmla="*/ 86 h 286"/>
                  <a:gd name="T66" fmla="*/ 176 w 456"/>
                  <a:gd name="T67" fmla="*/ 64 h 286"/>
                  <a:gd name="T68" fmla="*/ 208 w 456"/>
                  <a:gd name="T69" fmla="*/ 39 h 286"/>
                  <a:gd name="T70" fmla="*/ 246 w 456"/>
                  <a:gd name="T71" fmla="*/ 17 h 286"/>
                  <a:gd name="T72" fmla="*/ 277 w 456"/>
                  <a:gd name="T73" fmla="*/ 4 h 286"/>
                  <a:gd name="T74" fmla="*/ 299 w 456"/>
                  <a:gd name="T75" fmla="*/ 0 h 286"/>
                  <a:gd name="T76" fmla="*/ 321 w 456"/>
                  <a:gd name="T77" fmla="*/ 1 h 286"/>
                  <a:gd name="T78" fmla="*/ 343 w 456"/>
                  <a:gd name="T79" fmla="*/ 8 h 286"/>
                  <a:gd name="T80" fmla="*/ 372 w 456"/>
                  <a:gd name="T81" fmla="*/ 25 h 286"/>
                  <a:gd name="T82" fmla="*/ 406 w 456"/>
                  <a:gd name="T83" fmla="*/ 52 h 286"/>
                  <a:gd name="T84" fmla="*/ 433 w 456"/>
                  <a:gd name="T85" fmla="*/ 87 h 286"/>
                  <a:gd name="T86" fmla="*/ 453 w 456"/>
                  <a:gd name="T87" fmla="*/ 127 h 286"/>
                  <a:gd name="T88" fmla="*/ 467 w 456"/>
                  <a:gd name="T89" fmla="*/ 167 h 286"/>
                  <a:gd name="T90" fmla="*/ 476 w 456"/>
                  <a:gd name="T91" fmla="*/ 198 h 286"/>
                  <a:gd name="T92" fmla="*/ 477 w 456"/>
                  <a:gd name="T93" fmla="*/ 220 h 286"/>
                  <a:gd name="T94" fmla="*/ 472 w 456"/>
                  <a:gd name="T95" fmla="*/ 242 h 286"/>
                  <a:gd name="T96" fmla="*/ 463 w 456"/>
                  <a:gd name="T97" fmla="*/ 264 h 286"/>
                  <a:gd name="T98" fmla="*/ 449 w 456"/>
                  <a:gd name="T99" fmla="*/ 283 h 286"/>
                  <a:gd name="T100" fmla="*/ 429 w 456"/>
                  <a:gd name="T101" fmla="*/ 295 h 286"/>
                  <a:gd name="T102" fmla="*/ 407 w 456"/>
                  <a:gd name="T103" fmla="*/ 299 h 286"/>
                  <a:gd name="T104" fmla="*/ 384 w 456"/>
                  <a:gd name="T105" fmla="*/ 299 h 286"/>
                  <a:gd name="T106" fmla="*/ 351 w 456"/>
                  <a:gd name="T107" fmla="*/ 294 h 286"/>
                  <a:gd name="T108" fmla="*/ 320 w 456"/>
                  <a:gd name="T109" fmla="*/ 280 h 286"/>
                  <a:gd name="T110" fmla="*/ 304 w 456"/>
                  <a:gd name="T111" fmla="*/ 262 h 286"/>
                  <a:gd name="T112" fmla="*/ 295 w 456"/>
                  <a:gd name="T113" fmla="*/ 242 h 286"/>
                  <a:gd name="T114" fmla="*/ 285 w 456"/>
                  <a:gd name="T115" fmla="*/ 212 h 2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56" h="286">
                    <a:moveTo>
                      <a:pt x="272" y="202"/>
                    </a:moveTo>
                    <a:lnTo>
                      <a:pt x="285" y="199"/>
                    </a:lnTo>
                    <a:lnTo>
                      <a:pt x="290" y="218"/>
                    </a:lnTo>
                    <a:lnTo>
                      <a:pt x="294" y="228"/>
                    </a:lnTo>
                    <a:lnTo>
                      <a:pt x="297" y="236"/>
                    </a:lnTo>
                    <a:lnTo>
                      <a:pt x="302" y="245"/>
                    </a:lnTo>
                    <a:lnTo>
                      <a:pt x="308" y="252"/>
                    </a:lnTo>
                    <a:lnTo>
                      <a:pt x="315" y="259"/>
                    </a:lnTo>
                    <a:lnTo>
                      <a:pt x="322" y="262"/>
                    </a:lnTo>
                    <a:lnTo>
                      <a:pt x="341" y="269"/>
                    </a:lnTo>
                    <a:lnTo>
                      <a:pt x="361" y="272"/>
                    </a:lnTo>
                    <a:lnTo>
                      <a:pt x="371" y="272"/>
                    </a:lnTo>
                    <a:lnTo>
                      <a:pt x="379" y="274"/>
                    </a:lnTo>
                    <a:lnTo>
                      <a:pt x="389" y="272"/>
                    </a:lnTo>
                    <a:lnTo>
                      <a:pt x="399" y="271"/>
                    </a:lnTo>
                    <a:lnTo>
                      <a:pt x="408" y="269"/>
                    </a:lnTo>
                    <a:lnTo>
                      <a:pt x="417" y="265"/>
                    </a:lnTo>
                    <a:lnTo>
                      <a:pt x="423" y="259"/>
                    </a:lnTo>
                    <a:lnTo>
                      <a:pt x="429" y="251"/>
                    </a:lnTo>
                    <a:lnTo>
                      <a:pt x="434" y="244"/>
                    </a:lnTo>
                    <a:lnTo>
                      <a:pt x="438" y="235"/>
                    </a:lnTo>
                    <a:lnTo>
                      <a:pt x="440" y="225"/>
                    </a:lnTo>
                    <a:lnTo>
                      <a:pt x="443" y="216"/>
                    </a:lnTo>
                    <a:lnTo>
                      <a:pt x="444" y="206"/>
                    </a:lnTo>
                    <a:lnTo>
                      <a:pt x="444" y="197"/>
                    </a:lnTo>
                    <a:lnTo>
                      <a:pt x="443" y="188"/>
                    </a:lnTo>
                    <a:lnTo>
                      <a:pt x="440" y="178"/>
                    </a:lnTo>
                    <a:lnTo>
                      <a:pt x="434" y="159"/>
                    </a:lnTo>
                    <a:lnTo>
                      <a:pt x="427" y="139"/>
                    </a:lnTo>
                    <a:lnTo>
                      <a:pt x="419" y="121"/>
                    </a:lnTo>
                    <a:lnTo>
                      <a:pt x="410" y="102"/>
                    </a:lnTo>
                    <a:lnTo>
                      <a:pt x="400" y="85"/>
                    </a:lnTo>
                    <a:lnTo>
                      <a:pt x="395" y="76"/>
                    </a:lnTo>
                    <a:lnTo>
                      <a:pt x="389" y="69"/>
                    </a:lnTo>
                    <a:lnTo>
                      <a:pt x="376" y="55"/>
                    </a:lnTo>
                    <a:lnTo>
                      <a:pt x="359" y="42"/>
                    </a:lnTo>
                    <a:lnTo>
                      <a:pt x="343" y="30"/>
                    </a:lnTo>
                    <a:lnTo>
                      <a:pt x="326" y="21"/>
                    </a:lnTo>
                    <a:lnTo>
                      <a:pt x="317" y="16"/>
                    </a:lnTo>
                    <a:lnTo>
                      <a:pt x="307" y="14"/>
                    </a:lnTo>
                    <a:lnTo>
                      <a:pt x="298" y="13"/>
                    </a:lnTo>
                    <a:lnTo>
                      <a:pt x="289" y="13"/>
                    </a:lnTo>
                    <a:lnTo>
                      <a:pt x="280" y="14"/>
                    </a:lnTo>
                    <a:lnTo>
                      <a:pt x="270" y="15"/>
                    </a:lnTo>
                    <a:lnTo>
                      <a:pt x="261" y="19"/>
                    </a:lnTo>
                    <a:lnTo>
                      <a:pt x="251" y="21"/>
                    </a:lnTo>
                    <a:lnTo>
                      <a:pt x="234" y="31"/>
                    </a:lnTo>
                    <a:lnTo>
                      <a:pt x="216" y="41"/>
                    </a:lnTo>
                    <a:lnTo>
                      <a:pt x="183" y="65"/>
                    </a:lnTo>
                    <a:lnTo>
                      <a:pt x="168" y="75"/>
                    </a:lnTo>
                    <a:lnTo>
                      <a:pt x="153" y="85"/>
                    </a:lnTo>
                    <a:lnTo>
                      <a:pt x="139" y="95"/>
                    </a:lnTo>
                    <a:lnTo>
                      <a:pt x="132" y="101"/>
                    </a:lnTo>
                    <a:lnTo>
                      <a:pt x="127" y="107"/>
                    </a:lnTo>
                    <a:lnTo>
                      <a:pt x="107" y="136"/>
                    </a:lnTo>
                    <a:lnTo>
                      <a:pt x="97" y="151"/>
                    </a:lnTo>
                    <a:lnTo>
                      <a:pt x="86" y="164"/>
                    </a:lnTo>
                    <a:lnTo>
                      <a:pt x="42" y="221"/>
                    </a:lnTo>
                    <a:lnTo>
                      <a:pt x="0" y="279"/>
                    </a:lnTo>
                    <a:lnTo>
                      <a:pt x="41" y="218"/>
                    </a:lnTo>
                    <a:lnTo>
                      <a:pt x="83" y="157"/>
                    </a:lnTo>
                    <a:lnTo>
                      <a:pt x="95" y="142"/>
                    </a:lnTo>
                    <a:lnTo>
                      <a:pt x="103" y="127"/>
                    </a:lnTo>
                    <a:lnTo>
                      <a:pt x="113" y="111"/>
                    </a:lnTo>
                    <a:lnTo>
                      <a:pt x="124" y="96"/>
                    </a:lnTo>
                    <a:lnTo>
                      <a:pt x="139" y="82"/>
                    </a:lnTo>
                    <a:lnTo>
                      <a:pt x="154" y="71"/>
                    </a:lnTo>
                    <a:lnTo>
                      <a:pt x="168" y="61"/>
                    </a:lnTo>
                    <a:lnTo>
                      <a:pt x="183" y="49"/>
                    </a:lnTo>
                    <a:lnTo>
                      <a:pt x="199" y="37"/>
                    </a:lnTo>
                    <a:lnTo>
                      <a:pt x="218" y="26"/>
                    </a:lnTo>
                    <a:lnTo>
                      <a:pt x="235" y="16"/>
                    </a:lnTo>
                    <a:lnTo>
                      <a:pt x="255" y="8"/>
                    </a:lnTo>
                    <a:lnTo>
                      <a:pt x="265" y="4"/>
                    </a:lnTo>
                    <a:lnTo>
                      <a:pt x="275" y="1"/>
                    </a:lnTo>
                    <a:lnTo>
                      <a:pt x="286" y="0"/>
                    </a:lnTo>
                    <a:lnTo>
                      <a:pt x="297" y="0"/>
                    </a:lnTo>
                    <a:lnTo>
                      <a:pt x="307" y="1"/>
                    </a:lnTo>
                    <a:lnTo>
                      <a:pt x="318" y="4"/>
                    </a:lnTo>
                    <a:lnTo>
                      <a:pt x="328" y="8"/>
                    </a:lnTo>
                    <a:lnTo>
                      <a:pt x="338" y="13"/>
                    </a:lnTo>
                    <a:lnTo>
                      <a:pt x="356" y="24"/>
                    </a:lnTo>
                    <a:lnTo>
                      <a:pt x="373" y="36"/>
                    </a:lnTo>
                    <a:lnTo>
                      <a:pt x="388" y="50"/>
                    </a:lnTo>
                    <a:lnTo>
                      <a:pt x="403" y="65"/>
                    </a:lnTo>
                    <a:lnTo>
                      <a:pt x="414" y="83"/>
                    </a:lnTo>
                    <a:lnTo>
                      <a:pt x="424" y="102"/>
                    </a:lnTo>
                    <a:lnTo>
                      <a:pt x="433" y="121"/>
                    </a:lnTo>
                    <a:lnTo>
                      <a:pt x="440" y="139"/>
                    </a:lnTo>
                    <a:lnTo>
                      <a:pt x="446" y="159"/>
                    </a:lnTo>
                    <a:lnTo>
                      <a:pt x="453" y="179"/>
                    </a:lnTo>
                    <a:lnTo>
                      <a:pt x="455" y="189"/>
                    </a:lnTo>
                    <a:lnTo>
                      <a:pt x="456" y="200"/>
                    </a:lnTo>
                    <a:lnTo>
                      <a:pt x="456" y="210"/>
                    </a:lnTo>
                    <a:lnTo>
                      <a:pt x="454" y="221"/>
                    </a:lnTo>
                    <a:lnTo>
                      <a:pt x="451" y="231"/>
                    </a:lnTo>
                    <a:lnTo>
                      <a:pt x="449" y="243"/>
                    </a:lnTo>
                    <a:lnTo>
                      <a:pt x="443" y="252"/>
                    </a:lnTo>
                    <a:lnTo>
                      <a:pt x="436" y="261"/>
                    </a:lnTo>
                    <a:lnTo>
                      <a:pt x="429" y="270"/>
                    </a:lnTo>
                    <a:lnTo>
                      <a:pt x="420" y="276"/>
                    </a:lnTo>
                    <a:lnTo>
                      <a:pt x="410" y="281"/>
                    </a:lnTo>
                    <a:lnTo>
                      <a:pt x="399" y="284"/>
                    </a:lnTo>
                    <a:lnTo>
                      <a:pt x="389" y="285"/>
                    </a:lnTo>
                    <a:lnTo>
                      <a:pt x="378" y="286"/>
                    </a:lnTo>
                    <a:lnTo>
                      <a:pt x="367" y="285"/>
                    </a:lnTo>
                    <a:lnTo>
                      <a:pt x="357" y="285"/>
                    </a:lnTo>
                    <a:lnTo>
                      <a:pt x="336" y="280"/>
                    </a:lnTo>
                    <a:lnTo>
                      <a:pt x="316" y="274"/>
                    </a:lnTo>
                    <a:lnTo>
                      <a:pt x="306" y="267"/>
                    </a:lnTo>
                    <a:lnTo>
                      <a:pt x="298" y="259"/>
                    </a:lnTo>
                    <a:lnTo>
                      <a:pt x="291" y="250"/>
                    </a:lnTo>
                    <a:lnTo>
                      <a:pt x="286" y="241"/>
                    </a:lnTo>
                    <a:lnTo>
                      <a:pt x="282" y="231"/>
                    </a:lnTo>
                    <a:lnTo>
                      <a:pt x="279" y="221"/>
                    </a:lnTo>
                    <a:lnTo>
                      <a:pt x="272" y="2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3" name="Freeform 1533"/>
              <p:cNvSpPr>
                <a:spLocks/>
              </p:cNvSpPr>
              <p:nvPr/>
            </p:nvSpPr>
            <p:spPr bwMode="auto">
              <a:xfrm>
                <a:off x="1597" y="1870"/>
                <a:ext cx="456" cy="300"/>
              </a:xfrm>
              <a:custGeom>
                <a:avLst/>
                <a:gdLst>
                  <a:gd name="T0" fmla="*/ 342 w 436"/>
                  <a:gd name="T1" fmla="*/ 226 h 287"/>
                  <a:gd name="T2" fmla="*/ 366 w 436"/>
                  <a:gd name="T3" fmla="*/ 237 h 287"/>
                  <a:gd name="T4" fmla="*/ 383 w 436"/>
                  <a:gd name="T5" fmla="*/ 241 h 287"/>
                  <a:gd name="T6" fmla="*/ 401 w 436"/>
                  <a:gd name="T7" fmla="*/ 240 h 287"/>
                  <a:gd name="T8" fmla="*/ 417 w 436"/>
                  <a:gd name="T9" fmla="*/ 234 h 287"/>
                  <a:gd name="T10" fmla="*/ 430 w 436"/>
                  <a:gd name="T11" fmla="*/ 225 h 287"/>
                  <a:gd name="T12" fmla="*/ 438 w 436"/>
                  <a:gd name="T13" fmla="*/ 212 h 287"/>
                  <a:gd name="T14" fmla="*/ 441 w 436"/>
                  <a:gd name="T15" fmla="*/ 197 h 287"/>
                  <a:gd name="T16" fmla="*/ 443 w 436"/>
                  <a:gd name="T17" fmla="*/ 169 h 287"/>
                  <a:gd name="T18" fmla="*/ 438 w 436"/>
                  <a:gd name="T19" fmla="*/ 134 h 287"/>
                  <a:gd name="T20" fmla="*/ 426 w 436"/>
                  <a:gd name="T21" fmla="*/ 98 h 287"/>
                  <a:gd name="T22" fmla="*/ 409 w 436"/>
                  <a:gd name="T23" fmla="*/ 68 h 287"/>
                  <a:gd name="T24" fmla="*/ 393 w 436"/>
                  <a:gd name="T25" fmla="*/ 45 h 287"/>
                  <a:gd name="T26" fmla="*/ 372 w 436"/>
                  <a:gd name="T27" fmla="*/ 28 h 287"/>
                  <a:gd name="T28" fmla="*/ 342 w 436"/>
                  <a:gd name="T29" fmla="*/ 17 h 287"/>
                  <a:gd name="T30" fmla="*/ 306 w 436"/>
                  <a:gd name="T31" fmla="*/ 13 h 287"/>
                  <a:gd name="T32" fmla="*/ 271 w 436"/>
                  <a:gd name="T33" fmla="*/ 18 h 287"/>
                  <a:gd name="T34" fmla="*/ 236 w 436"/>
                  <a:gd name="T35" fmla="*/ 31 h 287"/>
                  <a:gd name="T36" fmla="*/ 205 w 436"/>
                  <a:gd name="T37" fmla="*/ 50 h 287"/>
                  <a:gd name="T38" fmla="*/ 179 w 436"/>
                  <a:gd name="T39" fmla="*/ 75 h 287"/>
                  <a:gd name="T40" fmla="*/ 161 w 436"/>
                  <a:gd name="T41" fmla="*/ 106 h 287"/>
                  <a:gd name="T42" fmla="*/ 104 w 436"/>
                  <a:gd name="T43" fmla="*/ 182 h 287"/>
                  <a:gd name="T44" fmla="*/ 88 w 436"/>
                  <a:gd name="T45" fmla="*/ 210 h 287"/>
                  <a:gd name="T46" fmla="*/ 60 w 436"/>
                  <a:gd name="T47" fmla="*/ 250 h 287"/>
                  <a:gd name="T48" fmla="*/ 39 w 436"/>
                  <a:gd name="T49" fmla="*/ 274 h 287"/>
                  <a:gd name="T50" fmla="*/ 14 w 436"/>
                  <a:gd name="T51" fmla="*/ 294 h 287"/>
                  <a:gd name="T52" fmla="*/ 13 w 436"/>
                  <a:gd name="T53" fmla="*/ 291 h 287"/>
                  <a:gd name="T54" fmla="*/ 38 w 436"/>
                  <a:gd name="T55" fmla="*/ 270 h 287"/>
                  <a:gd name="T56" fmla="*/ 59 w 436"/>
                  <a:gd name="T57" fmla="*/ 245 h 287"/>
                  <a:gd name="T58" fmla="*/ 84 w 436"/>
                  <a:gd name="T59" fmla="*/ 203 h 287"/>
                  <a:gd name="T60" fmla="*/ 135 w 436"/>
                  <a:gd name="T61" fmla="*/ 117 h 287"/>
                  <a:gd name="T62" fmla="*/ 156 w 436"/>
                  <a:gd name="T63" fmla="*/ 91 h 287"/>
                  <a:gd name="T64" fmla="*/ 175 w 436"/>
                  <a:gd name="T65" fmla="*/ 60 h 287"/>
                  <a:gd name="T66" fmla="*/ 188 w 436"/>
                  <a:gd name="T67" fmla="*/ 45 h 287"/>
                  <a:gd name="T68" fmla="*/ 205 w 436"/>
                  <a:gd name="T69" fmla="*/ 36 h 287"/>
                  <a:gd name="T70" fmla="*/ 256 w 436"/>
                  <a:gd name="T71" fmla="*/ 10 h 287"/>
                  <a:gd name="T72" fmla="*/ 292 w 436"/>
                  <a:gd name="T73" fmla="*/ 1 h 287"/>
                  <a:gd name="T74" fmla="*/ 332 w 436"/>
                  <a:gd name="T75" fmla="*/ 1 h 287"/>
                  <a:gd name="T76" fmla="*/ 360 w 436"/>
                  <a:gd name="T77" fmla="*/ 6 h 287"/>
                  <a:gd name="T78" fmla="*/ 377 w 436"/>
                  <a:gd name="T79" fmla="*/ 15 h 287"/>
                  <a:gd name="T80" fmla="*/ 392 w 436"/>
                  <a:gd name="T81" fmla="*/ 26 h 287"/>
                  <a:gd name="T82" fmla="*/ 412 w 436"/>
                  <a:gd name="T83" fmla="*/ 48 h 287"/>
                  <a:gd name="T84" fmla="*/ 431 w 436"/>
                  <a:gd name="T85" fmla="*/ 80 h 287"/>
                  <a:gd name="T86" fmla="*/ 446 w 436"/>
                  <a:gd name="T87" fmla="*/ 116 h 287"/>
                  <a:gd name="T88" fmla="*/ 453 w 436"/>
                  <a:gd name="T89" fmla="*/ 152 h 287"/>
                  <a:gd name="T90" fmla="*/ 456 w 436"/>
                  <a:gd name="T91" fmla="*/ 189 h 287"/>
                  <a:gd name="T92" fmla="*/ 450 w 436"/>
                  <a:gd name="T93" fmla="*/ 218 h 287"/>
                  <a:gd name="T94" fmla="*/ 438 w 436"/>
                  <a:gd name="T95" fmla="*/ 236 h 287"/>
                  <a:gd name="T96" fmla="*/ 419 w 436"/>
                  <a:gd name="T97" fmla="*/ 246 h 287"/>
                  <a:gd name="T98" fmla="*/ 402 w 436"/>
                  <a:gd name="T99" fmla="*/ 253 h 287"/>
                  <a:gd name="T100" fmla="*/ 382 w 436"/>
                  <a:gd name="T101" fmla="*/ 253 h 287"/>
                  <a:gd name="T102" fmla="*/ 362 w 436"/>
                  <a:gd name="T103" fmla="*/ 250 h 287"/>
                  <a:gd name="T104" fmla="*/ 337 w 436"/>
                  <a:gd name="T105" fmla="*/ 237 h 2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36" h="287">
                    <a:moveTo>
                      <a:pt x="322" y="227"/>
                    </a:moveTo>
                    <a:lnTo>
                      <a:pt x="327" y="216"/>
                    </a:lnTo>
                    <a:lnTo>
                      <a:pt x="343" y="224"/>
                    </a:lnTo>
                    <a:lnTo>
                      <a:pt x="350" y="227"/>
                    </a:lnTo>
                    <a:lnTo>
                      <a:pt x="359" y="230"/>
                    </a:lnTo>
                    <a:lnTo>
                      <a:pt x="366" y="231"/>
                    </a:lnTo>
                    <a:lnTo>
                      <a:pt x="374" y="231"/>
                    </a:lnTo>
                    <a:lnTo>
                      <a:pt x="383" y="230"/>
                    </a:lnTo>
                    <a:lnTo>
                      <a:pt x="390" y="226"/>
                    </a:lnTo>
                    <a:lnTo>
                      <a:pt x="399" y="224"/>
                    </a:lnTo>
                    <a:lnTo>
                      <a:pt x="405" y="220"/>
                    </a:lnTo>
                    <a:lnTo>
                      <a:pt x="411" y="215"/>
                    </a:lnTo>
                    <a:lnTo>
                      <a:pt x="415" y="210"/>
                    </a:lnTo>
                    <a:lnTo>
                      <a:pt x="419" y="203"/>
                    </a:lnTo>
                    <a:lnTo>
                      <a:pt x="421" y="195"/>
                    </a:lnTo>
                    <a:lnTo>
                      <a:pt x="422" y="188"/>
                    </a:lnTo>
                    <a:lnTo>
                      <a:pt x="424" y="179"/>
                    </a:lnTo>
                    <a:lnTo>
                      <a:pt x="424" y="162"/>
                    </a:lnTo>
                    <a:lnTo>
                      <a:pt x="421" y="144"/>
                    </a:lnTo>
                    <a:lnTo>
                      <a:pt x="419" y="128"/>
                    </a:lnTo>
                    <a:lnTo>
                      <a:pt x="414" y="111"/>
                    </a:lnTo>
                    <a:lnTo>
                      <a:pt x="407" y="94"/>
                    </a:lnTo>
                    <a:lnTo>
                      <a:pt x="400" y="80"/>
                    </a:lnTo>
                    <a:lnTo>
                      <a:pt x="391" y="65"/>
                    </a:lnTo>
                    <a:lnTo>
                      <a:pt x="381" y="50"/>
                    </a:lnTo>
                    <a:lnTo>
                      <a:pt x="376" y="43"/>
                    </a:lnTo>
                    <a:lnTo>
                      <a:pt x="370" y="37"/>
                    </a:lnTo>
                    <a:lnTo>
                      <a:pt x="356" y="27"/>
                    </a:lnTo>
                    <a:lnTo>
                      <a:pt x="343" y="21"/>
                    </a:lnTo>
                    <a:lnTo>
                      <a:pt x="327" y="16"/>
                    </a:lnTo>
                    <a:lnTo>
                      <a:pt x="310" y="12"/>
                    </a:lnTo>
                    <a:lnTo>
                      <a:pt x="293" y="12"/>
                    </a:lnTo>
                    <a:lnTo>
                      <a:pt x="277" y="14"/>
                    </a:lnTo>
                    <a:lnTo>
                      <a:pt x="259" y="17"/>
                    </a:lnTo>
                    <a:lnTo>
                      <a:pt x="242" y="22"/>
                    </a:lnTo>
                    <a:lnTo>
                      <a:pt x="226" y="30"/>
                    </a:lnTo>
                    <a:lnTo>
                      <a:pt x="211" y="39"/>
                    </a:lnTo>
                    <a:lnTo>
                      <a:pt x="196" y="48"/>
                    </a:lnTo>
                    <a:lnTo>
                      <a:pt x="184" y="60"/>
                    </a:lnTo>
                    <a:lnTo>
                      <a:pt x="171" y="72"/>
                    </a:lnTo>
                    <a:lnTo>
                      <a:pt x="162" y="86"/>
                    </a:lnTo>
                    <a:lnTo>
                      <a:pt x="154" y="101"/>
                    </a:lnTo>
                    <a:lnTo>
                      <a:pt x="116" y="149"/>
                    </a:lnTo>
                    <a:lnTo>
                      <a:pt x="99" y="174"/>
                    </a:lnTo>
                    <a:lnTo>
                      <a:pt x="92" y="186"/>
                    </a:lnTo>
                    <a:lnTo>
                      <a:pt x="84" y="201"/>
                    </a:lnTo>
                    <a:lnTo>
                      <a:pt x="66" y="226"/>
                    </a:lnTo>
                    <a:lnTo>
                      <a:pt x="57" y="239"/>
                    </a:lnTo>
                    <a:lnTo>
                      <a:pt x="47" y="251"/>
                    </a:lnTo>
                    <a:lnTo>
                      <a:pt x="37" y="262"/>
                    </a:lnTo>
                    <a:lnTo>
                      <a:pt x="24" y="272"/>
                    </a:lnTo>
                    <a:lnTo>
                      <a:pt x="13" y="281"/>
                    </a:lnTo>
                    <a:lnTo>
                      <a:pt x="0" y="287"/>
                    </a:lnTo>
                    <a:lnTo>
                      <a:pt x="12" y="278"/>
                    </a:lnTo>
                    <a:lnTo>
                      <a:pt x="24" y="268"/>
                    </a:lnTo>
                    <a:lnTo>
                      <a:pt x="36" y="258"/>
                    </a:lnTo>
                    <a:lnTo>
                      <a:pt x="46" y="246"/>
                    </a:lnTo>
                    <a:lnTo>
                      <a:pt x="56" y="234"/>
                    </a:lnTo>
                    <a:lnTo>
                      <a:pt x="64" y="221"/>
                    </a:lnTo>
                    <a:lnTo>
                      <a:pt x="80" y="194"/>
                    </a:lnTo>
                    <a:lnTo>
                      <a:pt x="113" y="138"/>
                    </a:lnTo>
                    <a:lnTo>
                      <a:pt x="129" y="112"/>
                    </a:lnTo>
                    <a:lnTo>
                      <a:pt x="139" y="99"/>
                    </a:lnTo>
                    <a:lnTo>
                      <a:pt x="149" y="87"/>
                    </a:lnTo>
                    <a:lnTo>
                      <a:pt x="158" y="72"/>
                    </a:lnTo>
                    <a:lnTo>
                      <a:pt x="167" y="57"/>
                    </a:lnTo>
                    <a:lnTo>
                      <a:pt x="174" y="50"/>
                    </a:lnTo>
                    <a:lnTo>
                      <a:pt x="180" y="43"/>
                    </a:lnTo>
                    <a:lnTo>
                      <a:pt x="189" y="37"/>
                    </a:lnTo>
                    <a:lnTo>
                      <a:pt x="196" y="34"/>
                    </a:lnTo>
                    <a:lnTo>
                      <a:pt x="228" y="17"/>
                    </a:lnTo>
                    <a:lnTo>
                      <a:pt x="245" y="10"/>
                    </a:lnTo>
                    <a:lnTo>
                      <a:pt x="262" y="5"/>
                    </a:lnTo>
                    <a:lnTo>
                      <a:pt x="279" y="1"/>
                    </a:lnTo>
                    <a:lnTo>
                      <a:pt x="298" y="0"/>
                    </a:lnTo>
                    <a:lnTo>
                      <a:pt x="317" y="1"/>
                    </a:lnTo>
                    <a:lnTo>
                      <a:pt x="334" y="4"/>
                    </a:lnTo>
                    <a:lnTo>
                      <a:pt x="344" y="6"/>
                    </a:lnTo>
                    <a:lnTo>
                      <a:pt x="353" y="9"/>
                    </a:lnTo>
                    <a:lnTo>
                      <a:pt x="360" y="14"/>
                    </a:lnTo>
                    <a:lnTo>
                      <a:pt x="369" y="19"/>
                    </a:lnTo>
                    <a:lnTo>
                      <a:pt x="375" y="25"/>
                    </a:lnTo>
                    <a:lnTo>
                      <a:pt x="383" y="31"/>
                    </a:lnTo>
                    <a:lnTo>
                      <a:pt x="394" y="46"/>
                    </a:lnTo>
                    <a:lnTo>
                      <a:pt x="404" y="61"/>
                    </a:lnTo>
                    <a:lnTo>
                      <a:pt x="412" y="77"/>
                    </a:lnTo>
                    <a:lnTo>
                      <a:pt x="420" y="93"/>
                    </a:lnTo>
                    <a:lnTo>
                      <a:pt x="426" y="111"/>
                    </a:lnTo>
                    <a:lnTo>
                      <a:pt x="431" y="127"/>
                    </a:lnTo>
                    <a:lnTo>
                      <a:pt x="433" y="145"/>
                    </a:lnTo>
                    <a:lnTo>
                      <a:pt x="436" y="163"/>
                    </a:lnTo>
                    <a:lnTo>
                      <a:pt x="436" y="181"/>
                    </a:lnTo>
                    <a:lnTo>
                      <a:pt x="432" y="200"/>
                    </a:lnTo>
                    <a:lnTo>
                      <a:pt x="430" y="209"/>
                    </a:lnTo>
                    <a:lnTo>
                      <a:pt x="425" y="219"/>
                    </a:lnTo>
                    <a:lnTo>
                      <a:pt x="419" y="226"/>
                    </a:lnTo>
                    <a:lnTo>
                      <a:pt x="410" y="231"/>
                    </a:lnTo>
                    <a:lnTo>
                      <a:pt x="401" y="235"/>
                    </a:lnTo>
                    <a:lnTo>
                      <a:pt x="392" y="239"/>
                    </a:lnTo>
                    <a:lnTo>
                      <a:pt x="384" y="242"/>
                    </a:lnTo>
                    <a:lnTo>
                      <a:pt x="374" y="244"/>
                    </a:lnTo>
                    <a:lnTo>
                      <a:pt x="365" y="242"/>
                    </a:lnTo>
                    <a:lnTo>
                      <a:pt x="355" y="241"/>
                    </a:lnTo>
                    <a:lnTo>
                      <a:pt x="346" y="239"/>
                    </a:lnTo>
                    <a:lnTo>
                      <a:pt x="338" y="235"/>
                    </a:lnTo>
                    <a:lnTo>
                      <a:pt x="322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4" name="Freeform 1534"/>
              <p:cNvSpPr>
                <a:spLocks/>
              </p:cNvSpPr>
              <p:nvPr/>
            </p:nvSpPr>
            <p:spPr bwMode="auto">
              <a:xfrm>
                <a:off x="1975" y="1935"/>
                <a:ext cx="68" cy="177"/>
              </a:xfrm>
              <a:custGeom>
                <a:avLst/>
                <a:gdLst>
                  <a:gd name="T0" fmla="*/ 0 w 65"/>
                  <a:gd name="T1" fmla="*/ 177 h 169"/>
                  <a:gd name="T2" fmla="*/ 0 w 65"/>
                  <a:gd name="T3" fmla="*/ 165 h 169"/>
                  <a:gd name="T4" fmla="*/ 18 w 65"/>
                  <a:gd name="T5" fmla="*/ 162 h 169"/>
                  <a:gd name="T6" fmla="*/ 26 w 65"/>
                  <a:gd name="T7" fmla="*/ 160 h 169"/>
                  <a:gd name="T8" fmla="*/ 36 w 65"/>
                  <a:gd name="T9" fmla="*/ 157 h 169"/>
                  <a:gd name="T10" fmla="*/ 42 w 65"/>
                  <a:gd name="T11" fmla="*/ 154 h 169"/>
                  <a:gd name="T12" fmla="*/ 48 w 65"/>
                  <a:gd name="T13" fmla="*/ 150 h 169"/>
                  <a:gd name="T14" fmla="*/ 52 w 65"/>
                  <a:gd name="T15" fmla="*/ 143 h 169"/>
                  <a:gd name="T16" fmla="*/ 53 w 65"/>
                  <a:gd name="T17" fmla="*/ 135 h 169"/>
                  <a:gd name="T18" fmla="*/ 55 w 65"/>
                  <a:gd name="T19" fmla="*/ 127 h 169"/>
                  <a:gd name="T20" fmla="*/ 55 w 65"/>
                  <a:gd name="T21" fmla="*/ 118 h 169"/>
                  <a:gd name="T22" fmla="*/ 52 w 65"/>
                  <a:gd name="T23" fmla="*/ 101 h 169"/>
                  <a:gd name="T24" fmla="*/ 48 w 65"/>
                  <a:gd name="T25" fmla="*/ 82 h 169"/>
                  <a:gd name="T26" fmla="*/ 43 w 65"/>
                  <a:gd name="T27" fmla="*/ 64 h 169"/>
                  <a:gd name="T28" fmla="*/ 38 w 65"/>
                  <a:gd name="T29" fmla="*/ 31 h 169"/>
                  <a:gd name="T30" fmla="*/ 35 w 65"/>
                  <a:gd name="T31" fmla="*/ 16 h 169"/>
                  <a:gd name="T32" fmla="*/ 29 w 65"/>
                  <a:gd name="T33" fmla="*/ 0 h 169"/>
                  <a:gd name="T34" fmla="*/ 37 w 65"/>
                  <a:gd name="T35" fmla="*/ 15 h 169"/>
                  <a:gd name="T36" fmla="*/ 45 w 65"/>
                  <a:gd name="T37" fmla="*/ 30 h 169"/>
                  <a:gd name="T38" fmla="*/ 56 w 65"/>
                  <a:gd name="T39" fmla="*/ 63 h 169"/>
                  <a:gd name="T40" fmla="*/ 62 w 65"/>
                  <a:gd name="T41" fmla="*/ 81 h 169"/>
                  <a:gd name="T42" fmla="*/ 66 w 65"/>
                  <a:gd name="T43" fmla="*/ 99 h 169"/>
                  <a:gd name="T44" fmla="*/ 67 w 65"/>
                  <a:gd name="T45" fmla="*/ 110 h 169"/>
                  <a:gd name="T46" fmla="*/ 68 w 65"/>
                  <a:gd name="T47" fmla="*/ 118 h 169"/>
                  <a:gd name="T48" fmla="*/ 68 w 65"/>
                  <a:gd name="T49" fmla="*/ 129 h 169"/>
                  <a:gd name="T50" fmla="*/ 67 w 65"/>
                  <a:gd name="T51" fmla="*/ 139 h 169"/>
                  <a:gd name="T52" fmla="*/ 66 w 65"/>
                  <a:gd name="T53" fmla="*/ 145 h 169"/>
                  <a:gd name="T54" fmla="*/ 63 w 65"/>
                  <a:gd name="T55" fmla="*/ 150 h 169"/>
                  <a:gd name="T56" fmla="*/ 61 w 65"/>
                  <a:gd name="T57" fmla="*/ 155 h 169"/>
                  <a:gd name="T58" fmla="*/ 56 w 65"/>
                  <a:gd name="T59" fmla="*/ 159 h 169"/>
                  <a:gd name="T60" fmla="*/ 48 w 65"/>
                  <a:gd name="T61" fmla="*/ 165 h 169"/>
                  <a:gd name="T62" fmla="*/ 40 w 65"/>
                  <a:gd name="T63" fmla="*/ 171 h 169"/>
                  <a:gd name="T64" fmla="*/ 30 w 65"/>
                  <a:gd name="T65" fmla="*/ 173 h 169"/>
                  <a:gd name="T66" fmla="*/ 20 w 65"/>
                  <a:gd name="T67" fmla="*/ 176 h 169"/>
                  <a:gd name="T68" fmla="*/ 0 w 65"/>
                  <a:gd name="T69" fmla="*/ 177 h 1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" h="169">
                    <a:moveTo>
                      <a:pt x="0" y="169"/>
                    </a:moveTo>
                    <a:lnTo>
                      <a:pt x="0" y="158"/>
                    </a:lnTo>
                    <a:lnTo>
                      <a:pt x="17" y="155"/>
                    </a:lnTo>
                    <a:lnTo>
                      <a:pt x="25" y="153"/>
                    </a:lnTo>
                    <a:lnTo>
                      <a:pt x="34" y="150"/>
                    </a:lnTo>
                    <a:lnTo>
                      <a:pt x="40" y="147"/>
                    </a:lnTo>
                    <a:lnTo>
                      <a:pt x="46" y="143"/>
                    </a:lnTo>
                    <a:lnTo>
                      <a:pt x="50" y="137"/>
                    </a:lnTo>
                    <a:lnTo>
                      <a:pt x="51" y="129"/>
                    </a:lnTo>
                    <a:lnTo>
                      <a:pt x="53" y="121"/>
                    </a:lnTo>
                    <a:lnTo>
                      <a:pt x="53" y="113"/>
                    </a:lnTo>
                    <a:lnTo>
                      <a:pt x="50" y="96"/>
                    </a:lnTo>
                    <a:lnTo>
                      <a:pt x="46" y="78"/>
                    </a:lnTo>
                    <a:lnTo>
                      <a:pt x="41" y="61"/>
                    </a:lnTo>
                    <a:lnTo>
                      <a:pt x="36" y="30"/>
                    </a:lnTo>
                    <a:lnTo>
                      <a:pt x="33" y="15"/>
                    </a:lnTo>
                    <a:lnTo>
                      <a:pt x="28" y="0"/>
                    </a:lnTo>
                    <a:lnTo>
                      <a:pt x="35" y="14"/>
                    </a:lnTo>
                    <a:lnTo>
                      <a:pt x="43" y="29"/>
                    </a:lnTo>
                    <a:lnTo>
                      <a:pt x="54" y="60"/>
                    </a:lnTo>
                    <a:lnTo>
                      <a:pt x="59" y="77"/>
                    </a:lnTo>
                    <a:lnTo>
                      <a:pt x="63" y="95"/>
                    </a:lnTo>
                    <a:lnTo>
                      <a:pt x="64" y="105"/>
                    </a:lnTo>
                    <a:lnTo>
                      <a:pt x="65" y="113"/>
                    </a:lnTo>
                    <a:lnTo>
                      <a:pt x="65" y="123"/>
                    </a:lnTo>
                    <a:lnTo>
                      <a:pt x="64" y="133"/>
                    </a:lnTo>
                    <a:lnTo>
                      <a:pt x="63" y="138"/>
                    </a:lnTo>
                    <a:lnTo>
                      <a:pt x="60" y="143"/>
                    </a:lnTo>
                    <a:lnTo>
                      <a:pt x="58" y="148"/>
                    </a:lnTo>
                    <a:lnTo>
                      <a:pt x="54" y="152"/>
                    </a:lnTo>
                    <a:lnTo>
                      <a:pt x="46" y="158"/>
                    </a:lnTo>
                    <a:lnTo>
                      <a:pt x="38" y="163"/>
                    </a:lnTo>
                    <a:lnTo>
                      <a:pt x="29" y="165"/>
                    </a:lnTo>
                    <a:lnTo>
                      <a:pt x="19" y="168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5" name="Freeform 1535"/>
              <p:cNvSpPr>
                <a:spLocks/>
              </p:cNvSpPr>
              <p:nvPr/>
            </p:nvSpPr>
            <p:spPr bwMode="auto">
              <a:xfrm>
                <a:off x="1784" y="1919"/>
                <a:ext cx="341" cy="322"/>
              </a:xfrm>
              <a:custGeom>
                <a:avLst/>
                <a:gdLst>
                  <a:gd name="T0" fmla="*/ 175 w 325"/>
                  <a:gd name="T1" fmla="*/ 44 h 307"/>
                  <a:gd name="T2" fmla="*/ 171 w 325"/>
                  <a:gd name="T3" fmla="*/ 31 h 307"/>
                  <a:gd name="T4" fmla="*/ 162 w 325"/>
                  <a:gd name="T5" fmla="*/ 22 h 307"/>
                  <a:gd name="T6" fmla="*/ 150 w 325"/>
                  <a:gd name="T7" fmla="*/ 16 h 307"/>
                  <a:gd name="T8" fmla="*/ 136 w 325"/>
                  <a:gd name="T9" fmla="*/ 14 h 307"/>
                  <a:gd name="T10" fmla="*/ 108 w 325"/>
                  <a:gd name="T11" fmla="*/ 15 h 307"/>
                  <a:gd name="T12" fmla="*/ 82 w 325"/>
                  <a:gd name="T13" fmla="*/ 25 h 307"/>
                  <a:gd name="T14" fmla="*/ 60 w 325"/>
                  <a:gd name="T15" fmla="*/ 44 h 307"/>
                  <a:gd name="T16" fmla="*/ 44 w 325"/>
                  <a:gd name="T17" fmla="*/ 68 h 307"/>
                  <a:gd name="T18" fmla="*/ 30 w 325"/>
                  <a:gd name="T19" fmla="*/ 95 h 307"/>
                  <a:gd name="T20" fmla="*/ 14 w 325"/>
                  <a:gd name="T21" fmla="*/ 138 h 307"/>
                  <a:gd name="T22" fmla="*/ 12 w 325"/>
                  <a:gd name="T23" fmla="*/ 167 h 307"/>
                  <a:gd name="T24" fmla="*/ 18 w 325"/>
                  <a:gd name="T25" fmla="*/ 194 h 307"/>
                  <a:gd name="T26" fmla="*/ 30 w 325"/>
                  <a:gd name="T27" fmla="*/ 219 h 307"/>
                  <a:gd name="T28" fmla="*/ 50 w 325"/>
                  <a:gd name="T29" fmla="*/ 241 h 307"/>
                  <a:gd name="T30" fmla="*/ 74 w 325"/>
                  <a:gd name="T31" fmla="*/ 261 h 307"/>
                  <a:gd name="T32" fmla="*/ 112 w 325"/>
                  <a:gd name="T33" fmla="*/ 287 h 307"/>
                  <a:gd name="T34" fmla="*/ 162 w 325"/>
                  <a:gd name="T35" fmla="*/ 307 h 307"/>
                  <a:gd name="T36" fmla="*/ 212 w 325"/>
                  <a:gd name="T37" fmla="*/ 315 h 307"/>
                  <a:gd name="T38" fmla="*/ 265 w 325"/>
                  <a:gd name="T39" fmla="*/ 310 h 307"/>
                  <a:gd name="T40" fmla="*/ 317 w 325"/>
                  <a:gd name="T41" fmla="*/ 298 h 307"/>
                  <a:gd name="T42" fmla="*/ 317 w 325"/>
                  <a:gd name="T43" fmla="*/ 300 h 307"/>
                  <a:gd name="T44" fmla="*/ 263 w 325"/>
                  <a:gd name="T45" fmla="*/ 316 h 307"/>
                  <a:gd name="T46" fmla="*/ 236 w 325"/>
                  <a:gd name="T47" fmla="*/ 320 h 307"/>
                  <a:gd name="T48" fmla="*/ 180 w 325"/>
                  <a:gd name="T49" fmla="*/ 322 h 307"/>
                  <a:gd name="T50" fmla="*/ 152 w 325"/>
                  <a:gd name="T51" fmla="*/ 320 h 307"/>
                  <a:gd name="T52" fmla="*/ 125 w 325"/>
                  <a:gd name="T53" fmla="*/ 310 h 307"/>
                  <a:gd name="T54" fmla="*/ 99 w 325"/>
                  <a:gd name="T55" fmla="*/ 295 h 307"/>
                  <a:gd name="T56" fmla="*/ 50 w 325"/>
                  <a:gd name="T57" fmla="*/ 257 h 307"/>
                  <a:gd name="T58" fmla="*/ 22 w 325"/>
                  <a:gd name="T59" fmla="*/ 230 h 307"/>
                  <a:gd name="T60" fmla="*/ 12 w 325"/>
                  <a:gd name="T61" fmla="*/ 216 h 307"/>
                  <a:gd name="T62" fmla="*/ 3 w 325"/>
                  <a:gd name="T63" fmla="*/ 194 h 307"/>
                  <a:gd name="T64" fmla="*/ 0 w 325"/>
                  <a:gd name="T65" fmla="*/ 164 h 307"/>
                  <a:gd name="T66" fmla="*/ 3 w 325"/>
                  <a:gd name="T67" fmla="*/ 130 h 307"/>
                  <a:gd name="T68" fmla="*/ 19 w 325"/>
                  <a:gd name="T69" fmla="*/ 87 h 307"/>
                  <a:gd name="T70" fmla="*/ 34 w 325"/>
                  <a:gd name="T71" fmla="*/ 60 h 307"/>
                  <a:gd name="T72" fmla="*/ 51 w 325"/>
                  <a:gd name="T73" fmla="*/ 35 h 307"/>
                  <a:gd name="T74" fmla="*/ 77 w 325"/>
                  <a:gd name="T75" fmla="*/ 14 h 307"/>
                  <a:gd name="T76" fmla="*/ 107 w 325"/>
                  <a:gd name="T77" fmla="*/ 1 h 307"/>
                  <a:gd name="T78" fmla="*/ 137 w 325"/>
                  <a:gd name="T79" fmla="*/ 0 h 307"/>
                  <a:gd name="T80" fmla="*/ 155 w 325"/>
                  <a:gd name="T81" fmla="*/ 4 h 307"/>
                  <a:gd name="T82" fmla="*/ 169 w 325"/>
                  <a:gd name="T83" fmla="*/ 14 h 307"/>
                  <a:gd name="T84" fmla="*/ 180 w 325"/>
                  <a:gd name="T85" fmla="*/ 25 h 307"/>
                  <a:gd name="T86" fmla="*/ 189 w 325"/>
                  <a:gd name="T87" fmla="*/ 41 h 3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25" h="307">
                    <a:moveTo>
                      <a:pt x="180" y="39"/>
                    </a:moveTo>
                    <a:lnTo>
                      <a:pt x="167" y="42"/>
                    </a:lnTo>
                    <a:lnTo>
                      <a:pt x="165" y="36"/>
                    </a:lnTo>
                    <a:lnTo>
                      <a:pt x="163" y="30"/>
                    </a:lnTo>
                    <a:lnTo>
                      <a:pt x="159" y="25"/>
                    </a:lnTo>
                    <a:lnTo>
                      <a:pt x="154" y="21"/>
                    </a:lnTo>
                    <a:lnTo>
                      <a:pt x="149" y="18"/>
                    </a:lnTo>
                    <a:lnTo>
                      <a:pt x="143" y="15"/>
                    </a:lnTo>
                    <a:lnTo>
                      <a:pt x="136" y="14"/>
                    </a:lnTo>
                    <a:lnTo>
                      <a:pt x="130" y="13"/>
                    </a:lnTo>
                    <a:lnTo>
                      <a:pt x="117" y="13"/>
                    </a:lnTo>
                    <a:lnTo>
                      <a:pt x="103" y="14"/>
                    </a:lnTo>
                    <a:lnTo>
                      <a:pt x="89" y="19"/>
                    </a:lnTo>
                    <a:lnTo>
                      <a:pt x="78" y="24"/>
                    </a:lnTo>
                    <a:lnTo>
                      <a:pt x="67" y="33"/>
                    </a:lnTo>
                    <a:lnTo>
                      <a:pt x="57" y="42"/>
                    </a:lnTo>
                    <a:lnTo>
                      <a:pt x="49" y="54"/>
                    </a:lnTo>
                    <a:lnTo>
                      <a:pt x="42" y="65"/>
                    </a:lnTo>
                    <a:lnTo>
                      <a:pt x="34" y="78"/>
                    </a:lnTo>
                    <a:lnTo>
                      <a:pt x="29" y="91"/>
                    </a:lnTo>
                    <a:lnTo>
                      <a:pt x="18" y="118"/>
                    </a:lnTo>
                    <a:lnTo>
                      <a:pt x="13" y="132"/>
                    </a:lnTo>
                    <a:lnTo>
                      <a:pt x="11" y="147"/>
                    </a:lnTo>
                    <a:lnTo>
                      <a:pt x="11" y="159"/>
                    </a:lnTo>
                    <a:lnTo>
                      <a:pt x="13" y="173"/>
                    </a:lnTo>
                    <a:lnTo>
                      <a:pt x="17" y="185"/>
                    </a:lnTo>
                    <a:lnTo>
                      <a:pt x="22" y="198"/>
                    </a:lnTo>
                    <a:lnTo>
                      <a:pt x="29" y="209"/>
                    </a:lnTo>
                    <a:lnTo>
                      <a:pt x="38" y="219"/>
                    </a:lnTo>
                    <a:lnTo>
                      <a:pt x="48" y="230"/>
                    </a:lnTo>
                    <a:lnTo>
                      <a:pt x="59" y="240"/>
                    </a:lnTo>
                    <a:lnTo>
                      <a:pt x="71" y="249"/>
                    </a:lnTo>
                    <a:lnTo>
                      <a:pt x="82" y="257"/>
                    </a:lnTo>
                    <a:lnTo>
                      <a:pt x="107" y="274"/>
                    </a:lnTo>
                    <a:lnTo>
                      <a:pt x="130" y="287"/>
                    </a:lnTo>
                    <a:lnTo>
                      <a:pt x="154" y="293"/>
                    </a:lnTo>
                    <a:lnTo>
                      <a:pt x="177" y="297"/>
                    </a:lnTo>
                    <a:lnTo>
                      <a:pt x="202" y="300"/>
                    </a:lnTo>
                    <a:lnTo>
                      <a:pt x="228" y="298"/>
                    </a:lnTo>
                    <a:lnTo>
                      <a:pt x="253" y="296"/>
                    </a:lnTo>
                    <a:lnTo>
                      <a:pt x="278" y="291"/>
                    </a:lnTo>
                    <a:lnTo>
                      <a:pt x="302" y="284"/>
                    </a:lnTo>
                    <a:lnTo>
                      <a:pt x="325" y="275"/>
                    </a:lnTo>
                    <a:lnTo>
                      <a:pt x="302" y="286"/>
                    </a:lnTo>
                    <a:lnTo>
                      <a:pt x="277" y="295"/>
                    </a:lnTo>
                    <a:lnTo>
                      <a:pt x="251" y="301"/>
                    </a:lnTo>
                    <a:lnTo>
                      <a:pt x="238" y="303"/>
                    </a:lnTo>
                    <a:lnTo>
                      <a:pt x="225" y="305"/>
                    </a:lnTo>
                    <a:lnTo>
                      <a:pt x="199" y="307"/>
                    </a:lnTo>
                    <a:lnTo>
                      <a:pt x="172" y="307"/>
                    </a:lnTo>
                    <a:lnTo>
                      <a:pt x="159" y="306"/>
                    </a:lnTo>
                    <a:lnTo>
                      <a:pt x="145" y="305"/>
                    </a:lnTo>
                    <a:lnTo>
                      <a:pt x="133" y="301"/>
                    </a:lnTo>
                    <a:lnTo>
                      <a:pt x="119" y="296"/>
                    </a:lnTo>
                    <a:lnTo>
                      <a:pt x="107" y="288"/>
                    </a:lnTo>
                    <a:lnTo>
                      <a:pt x="94" y="281"/>
                    </a:lnTo>
                    <a:lnTo>
                      <a:pt x="71" y="264"/>
                    </a:lnTo>
                    <a:lnTo>
                      <a:pt x="48" y="245"/>
                    </a:lnTo>
                    <a:lnTo>
                      <a:pt x="26" y="225"/>
                    </a:lnTo>
                    <a:lnTo>
                      <a:pt x="21" y="219"/>
                    </a:lnTo>
                    <a:lnTo>
                      <a:pt x="16" y="213"/>
                    </a:lnTo>
                    <a:lnTo>
                      <a:pt x="11" y="206"/>
                    </a:lnTo>
                    <a:lnTo>
                      <a:pt x="8" y="200"/>
                    </a:lnTo>
                    <a:lnTo>
                      <a:pt x="3" y="185"/>
                    </a:lnTo>
                    <a:lnTo>
                      <a:pt x="0" y="170"/>
                    </a:lnTo>
                    <a:lnTo>
                      <a:pt x="0" y="156"/>
                    </a:lnTo>
                    <a:lnTo>
                      <a:pt x="1" y="139"/>
                    </a:lnTo>
                    <a:lnTo>
                      <a:pt x="3" y="124"/>
                    </a:lnTo>
                    <a:lnTo>
                      <a:pt x="8" y="111"/>
                    </a:lnTo>
                    <a:lnTo>
                      <a:pt x="18" y="83"/>
                    </a:lnTo>
                    <a:lnTo>
                      <a:pt x="25" y="70"/>
                    </a:lnTo>
                    <a:lnTo>
                      <a:pt x="32" y="57"/>
                    </a:lnTo>
                    <a:lnTo>
                      <a:pt x="39" y="44"/>
                    </a:lnTo>
                    <a:lnTo>
                      <a:pt x="49" y="33"/>
                    </a:lnTo>
                    <a:lnTo>
                      <a:pt x="61" y="21"/>
                    </a:lnTo>
                    <a:lnTo>
                      <a:pt x="73" y="13"/>
                    </a:lnTo>
                    <a:lnTo>
                      <a:pt x="87" y="6"/>
                    </a:lnTo>
                    <a:lnTo>
                      <a:pt x="102" y="1"/>
                    </a:lnTo>
                    <a:lnTo>
                      <a:pt x="117" y="0"/>
                    </a:lnTo>
                    <a:lnTo>
                      <a:pt x="131" y="0"/>
                    </a:lnTo>
                    <a:lnTo>
                      <a:pt x="140" y="1"/>
                    </a:lnTo>
                    <a:lnTo>
                      <a:pt x="148" y="4"/>
                    </a:lnTo>
                    <a:lnTo>
                      <a:pt x="155" y="8"/>
                    </a:lnTo>
                    <a:lnTo>
                      <a:pt x="161" y="13"/>
                    </a:lnTo>
                    <a:lnTo>
                      <a:pt x="167" y="18"/>
                    </a:lnTo>
                    <a:lnTo>
                      <a:pt x="172" y="24"/>
                    </a:lnTo>
                    <a:lnTo>
                      <a:pt x="176" y="31"/>
                    </a:lnTo>
                    <a:lnTo>
                      <a:pt x="18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6" name="Freeform 1536"/>
              <p:cNvSpPr>
                <a:spLocks/>
              </p:cNvSpPr>
              <p:nvPr/>
            </p:nvSpPr>
            <p:spPr bwMode="auto">
              <a:xfrm>
                <a:off x="2076" y="2159"/>
                <a:ext cx="116" cy="58"/>
              </a:xfrm>
              <a:custGeom>
                <a:avLst/>
                <a:gdLst>
                  <a:gd name="T0" fmla="*/ 111 w 110"/>
                  <a:gd name="T1" fmla="*/ 0 h 55"/>
                  <a:gd name="T2" fmla="*/ 116 w 110"/>
                  <a:gd name="T3" fmla="*/ 12 h 55"/>
                  <a:gd name="T4" fmla="*/ 75 w 110"/>
                  <a:gd name="T5" fmla="*/ 28 h 55"/>
                  <a:gd name="T6" fmla="*/ 37 w 110"/>
                  <a:gd name="T7" fmla="*/ 47 h 55"/>
                  <a:gd name="T8" fmla="*/ 0 w 110"/>
                  <a:gd name="T9" fmla="*/ 58 h 55"/>
                  <a:gd name="T10" fmla="*/ 32 w 110"/>
                  <a:gd name="T11" fmla="*/ 35 h 55"/>
                  <a:gd name="T12" fmla="*/ 71 w 110"/>
                  <a:gd name="T13" fmla="*/ 17 h 55"/>
                  <a:gd name="T14" fmla="*/ 111 w 110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0" h="55">
                    <a:moveTo>
                      <a:pt x="105" y="0"/>
                    </a:moveTo>
                    <a:lnTo>
                      <a:pt x="110" y="11"/>
                    </a:lnTo>
                    <a:lnTo>
                      <a:pt x="71" y="27"/>
                    </a:lnTo>
                    <a:lnTo>
                      <a:pt x="35" y="45"/>
                    </a:lnTo>
                    <a:lnTo>
                      <a:pt x="0" y="55"/>
                    </a:lnTo>
                    <a:lnTo>
                      <a:pt x="30" y="33"/>
                    </a:lnTo>
                    <a:lnTo>
                      <a:pt x="67" y="16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7" name="Freeform 1537"/>
              <p:cNvSpPr>
                <a:spLocks/>
              </p:cNvSpPr>
              <p:nvPr/>
            </p:nvSpPr>
            <p:spPr bwMode="auto">
              <a:xfrm>
                <a:off x="1803" y="1967"/>
                <a:ext cx="367" cy="261"/>
              </a:xfrm>
              <a:custGeom>
                <a:avLst/>
                <a:gdLst>
                  <a:gd name="T0" fmla="*/ 42 w 351"/>
                  <a:gd name="T1" fmla="*/ 5 h 249"/>
                  <a:gd name="T2" fmla="*/ 19 w 351"/>
                  <a:gd name="T3" fmla="*/ 62 h 249"/>
                  <a:gd name="T4" fmla="*/ 14 w 351"/>
                  <a:gd name="T5" fmla="*/ 84 h 249"/>
                  <a:gd name="T6" fmla="*/ 15 w 351"/>
                  <a:gd name="T7" fmla="*/ 118 h 249"/>
                  <a:gd name="T8" fmla="*/ 20 w 351"/>
                  <a:gd name="T9" fmla="*/ 140 h 249"/>
                  <a:gd name="T10" fmla="*/ 30 w 351"/>
                  <a:gd name="T11" fmla="*/ 160 h 249"/>
                  <a:gd name="T12" fmla="*/ 46 w 351"/>
                  <a:gd name="T13" fmla="*/ 177 h 249"/>
                  <a:gd name="T14" fmla="*/ 81 w 351"/>
                  <a:gd name="T15" fmla="*/ 211 h 249"/>
                  <a:gd name="T16" fmla="*/ 108 w 351"/>
                  <a:gd name="T17" fmla="*/ 231 h 249"/>
                  <a:gd name="T18" fmla="*/ 129 w 351"/>
                  <a:gd name="T19" fmla="*/ 241 h 249"/>
                  <a:gd name="T20" fmla="*/ 150 w 351"/>
                  <a:gd name="T21" fmla="*/ 246 h 249"/>
                  <a:gd name="T22" fmla="*/ 174 w 351"/>
                  <a:gd name="T23" fmla="*/ 249 h 249"/>
                  <a:gd name="T24" fmla="*/ 197 w 351"/>
                  <a:gd name="T25" fmla="*/ 245 h 249"/>
                  <a:gd name="T26" fmla="*/ 230 w 351"/>
                  <a:gd name="T27" fmla="*/ 239 h 249"/>
                  <a:gd name="T28" fmla="*/ 271 w 351"/>
                  <a:gd name="T29" fmla="*/ 230 h 249"/>
                  <a:gd name="T30" fmla="*/ 308 w 351"/>
                  <a:gd name="T31" fmla="*/ 213 h 249"/>
                  <a:gd name="T32" fmla="*/ 347 w 351"/>
                  <a:gd name="T33" fmla="*/ 196 h 249"/>
                  <a:gd name="T34" fmla="*/ 367 w 351"/>
                  <a:gd name="T35" fmla="*/ 191 h 249"/>
                  <a:gd name="T36" fmla="*/ 347 w 351"/>
                  <a:gd name="T37" fmla="*/ 198 h 249"/>
                  <a:gd name="T38" fmla="*/ 309 w 351"/>
                  <a:gd name="T39" fmla="*/ 219 h 249"/>
                  <a:gd name="T40" fmla="*/ 270 w 351"/>
                  <a:gd name="T41" fmla="*/ 239 h 249"/>
                  <a:gd name="T42" fmla="*/ 228 w 351"/>
                  <a:gd name="T43" fmla="*/ 252 h 249"/>
                  <a:gd name="T44" fmla="*/ 194 w 351"/>
                  <a:gd name="T45" fmla="*/ 258 h 249"/>
                  <a:gd name="T46" fmla="*/ 169 w 351"/>
                  <a:gd name="T47" fmla="*/ 261 h 249"/>
                  <a:gd name="T48" fmla="*/ 144 w 351"/>
                  <a:gd name="T49" fmla="*/ 258 h 249"/>
                  <a:gd name="T50" fmla="*/ 121 w 351"/>
                  <a:gd name="T51" fmla="*/ 252 h 249"/>
                  <a:gd name="T52" fmla="*/ 99 w 351"/>
                  <a:gd name="T53" fmla="*/ 242 h 249"/>
                  <a:gd name="T54" fmla="*/ 78 w 351"/>
                  <a:gd name="T55" fmla="*/ 230 h 249"/>
                  <a:gd name="T56" fmla="*/ 59 w 351"/>
                  <a:gd name="T57" fmla="*/ 213 h 249"/>
                  <a:gd name="T58" fmla="*/ 42 w 351"/>
                  <a:gd name="T59" fmla="*/ 194 h 249"/>
                  <a:gd name="T60" fmla="*/ 27 w 351"/>
                  <a:gd name="T61" fmla="*/ 175 h 249"/>
                  <a:gd name="T62" fmla="*/ 16 w 351"/>
                  <a:gd name="T63" fmla="*/ 153 h 249"/>
                  <a:gd name="T64" fmla="*/ 7 w 351"/>
                  <a:gd name="T65" fmla="*/ 129 h 249"/>
                  <a:gd name="T66" fmla="*/ 2 w 351"/>
                  <a:gd name="T67" fmla="*/ 106 h 249"/>
                  <a:gd name="T68" fmla="*/ 0 w 351"/>
                  <a:gd name="T69" fmla="*/ 82 h 249"/>
                  <a:gd name="T70" fmla="*/ 3 w 351"/>
                  <a:gd name="T71" fmla="*/ 58 h 249"/>
                  <a:gd name="T72" fmla="*/ 10 w 351"/>
                  <a:gd name="T73" fmla="*/ 34 h 249"/>
                  <a:gd name="T74" fmla="*/ 22 w 351"/>
                  <a:gd name="T75" fmla="*/ 12 h 2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51" h="249">
                    <a:moveTo>
                      <a:pt x="29" y="0"/>
                    </a:moveTo>
                    <a:lnTo>
                      <a:pt x="40" y="5"/>
                    </a:lnTo>
                    <a:lnTo>
                      <a:pt x="23" y="49"/>
                    </a:lnTo>
                    <a:lnTo>
                      <a:pt x="18" y="59"/>
                    </a:lnTo>
                    <a:lnTo>
                      <a:pt x="15" y="70"/>
                    </a:lnTo>
                    <a:lnTo>
                      <a:pt x="13" y="80"/>
                    </a:lnTo>
                    <a:lnTo>
                      <a:pt x="13" y="91"/>
                    </a:lnTo>
                    <a:lnTo>
                      <a:pt x="14" y="113"/>
                    </a:lnTo>
                    <a:lnTo>
                      <a:pt x="16" y="124"/>
                    </a:lnTo>
                    <a:lnTo>
                      <a:pt x="19" y="134"/>
                    </a:lnTo>
                    <a:lnTo>
                      <a:pt x="23" y="144"/>
                    </a:lnTo>
                    <a:lnTo>
                      <a:pt x="29" y="153"/>
                    </a:lnTo>
                    <a:lnTo>
                      <a:pt x="35" y="162"/>
                    </a:lnTo>
                    <a:lnTo>
                      <a:pt x="44" y="169"/>
                    </a:lnTo>
                    <a:lnTo>
                      <a:pt x="60" y="187"/>
                    </a:lnTo>
                    <a:lnTo>
                      <a:pt x="77" y="201"/>
                    </a:lnTo>
                    <a:lnTo>
                      <a:pt x="95" y="215"/>
                    </a:lnTo>
                    <a:lnTo>
                      <a:pt x="103" y="220"/>
                    </a:lnTo>
                    <a:lnTo>
                      <a:pt x="113" y="225"/>
                    </a:lnTo>
                    <a:lnTo>
                      <a:pt x="123" y="230"/>
                    </a:lnTo>
                    <a:lnTo>
                      <a:pt x="133" y="233"/>
                    </a:lnTo>
                    <a:lnTo>
                      <a:pt x="143" y="235"/>
                    </a:lnTo>
                    <a:lnTo>
                      <a:pt x="154" y="238"/>
                    </a:lnTo>
                    <a:lnTo>
                      <a:pt x="166" y="238"/>
                    </a:lnTo>
                    <a:lnTo>
                      <a:pt x="177" y="236"/>
                    </a:lnTo>
                    <a:lnTo>
                      <a:pt x="188" y="234"/>
                    </a:lnTo>
                    <a:lnTo>
                      <a:pt x="200" y="231"/>
                    </a:lnTo>
                    <a:lnTo>
                      <a:pt x="220" y="228"/>
                    </a:lnTo>
                    <a:lnTo>
                      <a:pt x="239" y="224"/>
                    </a:lnTo>
                    <a:lnTo>
                      <a:pt x="259" y="219"/>
                    </a:lnTo>
                    <a:lnTo>
                      <a:pt x="278" y="211"/>
                    </a:lnTo>
                    <a:lnTo>
                      <a:pt x="295" y="203"/>
                    </a:lnTo>
                    <a:lnTo>
                      <a:pt x="314" y="194"/>
                    </a:lnTo>
                    <a:lnTo>
                      <a:pt x="332" y="187"/>
                    </a:lnTo>
                    <a:lnTo>
                      <a:pt x="341" y="184"/>
                    </a:lnTo>
                    <a:lnTo>
                      <a:pt x="351" y="182"/>
                    </a:lnTo>
                    <a:lnTo>
                      <a:pt x="341" y="185"/>
                    </a:lnTo>
                    <a:lnTo>
                      <a:pt x="332" y="189"/>
                    </a:lnTo>
                    <a:lnTo>
                      <a:pt x="314" y="198"/>
                    </a:lnTo>
                    <a:lnTo>
                      <a:pt x="296" y="209"/>
                    </a:lnTo>
                    <a:lnTo>
                      <a:pt x="278" y="219"/>
                    </a:lnTo>
                    <a:lnTo>
                      <a:pt x="258" y="228"/>
                    </a:lnTo>
                    <a:lnTo>
                      <a:pt x="238" y="234"/>
                    </a:lnTo>
                    <a:lnTo>
                      <a:pt x="218" y="240"/>
                    </a:lnTo>
                    <a:lnTo>
                      <a:pt x="197" y="244"/>
                    </a:lnTo>
                    <a:lnTo>
                      <a:pt x="186" y="246"/>
                    </a:lnTo>
                    <a:lnTo>
                      <a:pt x="173" y="247"/>
                    </a:lnTo>
                    <a:lnTo>
                      <a:pt x="162" y="249"/>
                    </a:lnTo>
                    <a:lnTo>
                      <a:pt x="151" y="247"/>
                    </a:lnTo>
                    <a:lnTo>
                      <a:pt x="138" y="246"/>
                    </a:lnTo>
                    <a:lnTo>
                      <a:pt x="127" y="244"/>
                    </a:lnTo>
                    <a:lnTo>
                      <a:pt x="116" y="240"/>
                    </a:lnTo>
                    <a:lnTo>
                      <a:pt x="106" y="236"/>
                    </a:lnTo>
                    <a:lnTo>
                      <a:pt x="95" y="231"/>
                    </a:lnTo>
                    <a:lnTo>
                      <a:pt x="85" y="225"/>
                    </a:lnTo>
                    <a:lnTo>
                      <a:pt x="75" y="219"/>
                    </a:lnTo>
                    <a:lnTo>
                      <a:pt x="65" y="211"/>
                    </a:lnTo>
                    <a:lnTo>
                      <a:pt x="56" y="203"/>
                    </a:lnTo>
                    <a:lnTo>
                      <a:pt x="48" y="195"/>
                    </a:lnTo>
                    <a:lnTo>
                      <a:pt x="40" y="185"/>
                    </a:lnTo>
                    <a:lnTo>
                      <a:pt x="33" y="177"/>
                    </a:lnTo>
                    <a:lnTo>
                      <a:pt x="26" y="167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0" y="134"/>
                    </a:lnTo>
                    <a:lnTo>
                      <a:pt x="7" y="123"/>
                    </a:lnTo>
                    <a:lnTo>
                      <a:pt x="4" y="112"/>
                    </a:lnTo>
                    <a:lnTo>
                      <a:pt x="2" y="101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2" y="66"/>
                    </a:lnTo>
                    <a:lnTo>
                      <a:pt x="3" y="55"/>
                    </a:lnTo>
                    <a:lnTo>
                      <a:pt x="5" y="44"/>
                    </a:lnTo>
                    <a:lnTo>
                      <a:pt x="10" y="32"/>
                    </a:lnTo>
                    <a:lnTo>
                      <a:pt x="15" y="21"/>
                    </a:lnTo>
                    <a:lnTo>
                      <a:pt x="21" y="1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8" name="Freeform 1538"/>
              <p:cNvSpPr>
                <a:spLocks/>
              </p:cNvSpPr>
              <p:nvPr/>
            </p:nvSpPr>
            <p:spPr bwMode="auto">
              <a:xfrm>
                <a:off x="1894" y="2185"/>
                <a:ext cx="52" cy="24"/>
              </a:xfrm>
              <a:custGeom>
                <a:avLst/>
                <a:gdLst>
                  <a:gd name="T0" fmla="*/ 0 w 50"/>
                  <a:gd name="T1" fmla="*/ 11 h 23"/>
                  <a:gd name="T2" fmla="*/ 5 w 50"/>
                  <a:gd name="T3" fmla="*/ 0 h 23"/>
                  <a:gd name="T4" fmla="*/ 40 w 50"/>
                  <a:gd name="T5" fmla="*/ 13 h 23"/>
                  <a:gd name="T6" fmla="*/ 52 w 50"/>
                  <a:gd name="T7" fmla="*/ 24 h 23"/>
                  <a:gd name="T8" fmla="*/ 35 w 50"/>
                  <a:gd name="T9" fmla="*/ 24 h 23"/>
                  <a:gd name="T10" fmla="*/ 0 w 50"/>
                  <a:gd name="T11" fmla="*/ 1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23">
                    <a:moveTo>
                      <a:pt x="0" y="11"/>
                    </a:moveTo>
                    <a:lnTo>
                      <a:pt x="5" y="0"/>
                    </a:lnTo>
                    <a:lnTo>
                      <a:pt x="38" y="12"/>
                    </a:lnTo>
                    <a:lnTo>
                      <a:pt x="50" y="23"/>
                    </a:lnTo>
                    <a:lnTo>
                      <a:pt x="34" y="2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09" name="Freeform 1539"/>
              <p:cNvSpPr>
                <a:spLocks/>
              </p:cNvSpPr>
              <p:nvPr/>
            </p:nvSpPr>
            <p:spPr bwMode="auto">
              <a:xfrm>
                <a:off x="1866" y="1935"/>
                <a:ext cx="245" cy="251"/>
              </a:xfrm>
              <a:custGeom>
                <a:avLst/>
                <a:gdLst>
                  <a:gd name="T0" fmla="*/ 0 w 234"/>
                  <a:gd name="T1" fmla="*/ 188 h 240"/>
                  <a:gd name="T2" fmla="*/ 9 w 234"/>
                  <a:gd name="T3" fmla="*/ 178 h 240"/>
                  <a:gd name="T4" fmla="*/ 41 w 234"/>
                  <a:gd name="T5" fmla="*/ 205 h 240"/>
                  <a:gd name="T6" fmla="*/ 55 w 234"/>
                  <a:gd name="T7" fmla="*/ 219 h 240"/>
                  <a:gd name="T8" fmla="*/ 73 w 234"/>
                  <a:gd name="T9" fmla="*/ 229 h 240"/>
                  <a:gd name="T10" fmla="*/ 81 w 234"/>
                  <a:gd name="T11" fmla="*/ 233 h 240"/>
                  <a:gd name="T12" fmla="*/ 90 w 234"/>
                  <a:gd name="T13" fmla="*/ 235 h 240"/>
                  <a:gd name="T14" fmla="*/ 98 w 234"/>
                  <a:gd name="T15" fmla="*/ 236 h 240"/>
                  <a:gd name="T16" fmla="*/ 109 w 234"/>
                  <a:gd name="T17" fmla="*/ 238 h 240"/>
                  <a:gd name="T18" fmla="*/ 130 w 234"/>
                  <a:gd name="T19" fmla="*/ 238 h 240"/>
                  <a:gd name="T20" fmla="*/ 150 w 234"/>
                  <a:gd name="T21" fmla="*/ 236 h 240"/>
                  <a:gd name="T22" fmla="*/ 159 w 234"/>
                  <a:gd name="T23" fmla="*/ 235 h 240"/>
                  <a:gd name="T24" fmla="*/ 168 w 234"/>
                  <a:gd name="T25" fmla="*/ 233 h 240"/>
                  <a:gd name="T26" fmla="*/ 177 w 234"/>
                  <a:gd name="T27" fmla="*/ 229 h 240"/>
                  <a:gd name="T28" fmla="*/ 184 w 234"/>
                  <a:gd name="T29" fmla="*/ 224 h 240"/>
                  <a:gd name="T30" fmla="*/ 200 w 234"/>
                  <a:gd name="T31" fmla="*/ 212 h 240"/>
                  <a:gd name="T32" fmla="*/ 208 w 234"/>
                  <a:gd name="T33" fmla="*/ 205 h 240"/>
                  <a:gd name="T34" fmla="*/ 219 w 234"/>
                  <a:gd name="T35" fmla="*/ 199 h 240"/>
                  <a:gd name="T36" fmla="*/ 224 w 234"/>
                  <a:gd name="T37" fmla="*/ 198 h 240"/>
                  <a:gd name="T38" fmla="*/ 226 w 234"/>
                  <a:gd name="T39" fmla="*/ 196 h 240"/>
                  <a:gd name="T40" fmla="*/ 229 w 234"/>
                  <a:gd name="T41" fmla="*/ 192 h 240"/>
                  <a:gd name="T42" fmla="*/ 230 w 234"/>
                  <a:gd name="T43" fmla="*/ 190 h 240"/>
                  <a:gd name="T44" fmla="*/ 231 w 234"/>
                  <a:gd name="T45" fmla="*/ 182 h 240"/>
                  <a:gd name="T46" fmla="*/ 231 w 234"/>
                  <a:gd name="T47" fmla="*/ 172 h 240"/>
                  <a:gd name="T48" fmla="*/ 231 w 234"/>
                  <a:gd name="T49" fmla="*/ 153 h 240"/>
                  <a:gd name="T50" fmla="*/ 228 w 234"/>
                  <a:gd name="T51" fmla="*/ 133 h 240"/>
                  <a:gd name="T52" fmla="*/ 224 w 234"/>
                  <a:gd name="T53" fmla="*/ 116 h 240"/>
                  <a:gd name="T54" fmla="*/ 219 w 234"/>
                  <a:gd name="T55" fmla="*/ 99 h 240"/>
                  <a:gd name="T56" fmla="*/ 205 w 234"/>
                  <a:gd name="T57" fmla="*/ 66 h 240"/>
                  <a:gd name="T58" fmla="*/ 192 w 234"/>
                  <a:gd name="T59" fmla="*/ 32 h 240"/>
                  <a:gd name="T60" fmla="*/ 178 w 234"/>
                  <a:gd name="T61" fmla="*/ 0 h 240"/>
                  <a:gd name="T62" fmla="*/ 195 w 234"/>
                  <a:gd name="T63" fmla="*/ 32 h 240"/>
                  <a:gd name="T64" fmla="*/ 213 w 234"/>
                  <a:gd name="T65" fmla="*/ 65 h 240"/>
                  <a:gd name="T66" fmla="*/ 229 w 234"/>
                  <a:gd name="T67" fmla="*/ 99 h 240"/>
                  <a:gd name="T68" fmla="*/ 236 w 234"/>
                  <a:gd name="T69" fmla="*/ 116 h 240"/>
                  <a:gd name="T70" fmla="*/ 242 w 234"/>
                  <a:gd name="T71" fmla="*/ 134 h 240"/>
                  <a:gd name="T72" fmla="*/ 245 w 234"/>
                  <a:gd name="T73" fmla="*/ 155 h 240"/>
                  <a:gd name="T74" fmla="*/ 245 w 234"/>
                  <a:gd name="T75" fmla="*/ 176 h 240"/>
                  <a:gd name="T76" fmla="*/ 243 w 234"/>
                  <a:gd name="T77" fmla="*/ 187 h 240"/>
                  <a:gd name="T78" fmla="*/ 243 w 234"/>
                  <a:gd name="T79" fmla="*/ 192 h 240"/>
                  <a:gd name="T80" fmla="*/ 241 w 234"/>
                  <a:gd name="T81" fmla="*/ 199 h 240"/>
                  <a:gd name="T82" fmla="*/ 236 w 234"/>
                  <a:gd name="T83" fmla="*/ 204 h 240"/>
                  <a:gd name="T84" fmla="*/ 230 w 234"/>
                  <a:gd name="T85" fmla="*/ 208 h 240"/>
                  <a:gd name="T86" fmla="*/ 221 w 234"/>
                  <a:gd name="T87" fmla="*/ 212 h 240"/>
                  <a:gd name="T88" fmla="*/ 214 w 234"/>
                  <a:gd name="T89" fmla="*/ 218 h 240"/>
                  <a:gd name="T90" fmla="*/ 205 w 234"/>
                  <a:gd name="T91" fmla="*/ 224 h 240"/>
                  <a:gd name="T92" fmla="*/ 199 w 234"/>
                  <a:gd name="T93" fmla="*/ 230 h 240"/>
                  <a:gd name="T94" fmla="*/ 190 w 234"/>
                  <a:gd name="T95" fmla="*/ 236 h 240"/>
                  <a:gd name="T96" fmla="*/ 180 w 234"/>
                  <a:gd name="T97" fmla="*/ 242 h 240"/>
                  <a:gd name="T98" fmla="*/ 170 w 234"/>
                  <a:gd name="T99" fmla="*/ 246 h 240"/>
                  <a:gd name="T100" fmla="*/ 159 w 234"/>
                  <a:gd name="T101" fmla="*/ 248 h 240"/>
                  <a:gd name="T102" fmla="*/ 149 w 234"/>
                  <a:gd name="T103" fmla="*/ 250 h 240"/>
                  <a:gd name="T104" fmla="*/ 128 w 234"/>
                  <a:gd name="T105" fmla="*/ 251 h 240"/>
                  <a:gd name="T106" fmla="*/ 107 w 234"/>
                  <a:gd name="T107" fmla="*/ 251 h 240"/>
                  <a:gd name="T108" fmla="*/ 96 w 234"/>
                  <a:gd name="T109" fmla="*/ 250 h 240"/>
                  <a:gd name="T110" fmla="*/ 86 w 234"/>
                  <a:gd name="T111" fmla="*/ 248 h 240"/>
                  <a:gd name="T112" fmla="*/ 75 w 234"/>
                  <a:gd name="T113" fmla="*/ 245 h 240"/>
                  <a:gd name="T114" fmla="*/ 65 w 234"/>
                  <a:gd name="T115" fmla="*/ 241 h 240"/>
                  <a:gd name="T116" fmla="*/ 47 w 234"/>
                  <a:gd name="T117" fmla="*/ 228 h 240"/>
                  <a:gd name="T118" fmla="*/ 31 w 234"/>
                  <a:gd name="T119" fmla="*/ 215 h 240"/>
                  <a:gd name="T120" fmla="*/ 0 w 234"/>
                  <a:gd name="T121" fmla="*/ 188 h 2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4" h="240">
                    <a:moveTo>
                      <a:pt x="0" y="180"/>
                    </a:moveTo>
                    <a:lnTo>
                      <a:pt x="9" y="170"/>
                    </a:lnTo>
                    <a:lnTo>
                      <a:pt x="39" y="196"/>
                    </a:lnTo>
                    <a:lnTo>
                      <a:pt x="53" y="209"/>
                    </a:lnTo>
                    <a:lnTo>
                      <a:pt x="70" y="219"/>
                    </a:lnTo>
                    <a:lnTo>
                      <a:pt x="77" y="223"/>
                    </a:lnTo>
                    <a:lnTo>
                      <a:pt x="86" y="225"/>
                    </a:lnTo>
                    <a:lnTo>
                      <a:pt x="94" y="226"/>
                    </a:lnTo>
                    <a:lnTo>
                      <a:pt x="104" y="228"/>
                    </a:lnTo>
                    <a:lnTo>
                      <a:pt x="124" y="228"/>
                    </a:lnTo>
                    <a:lnTo>
                      <a:pt x="143" y="226"/>
                    </a:lnTo>
                    <a:lnTo>
                      <a:pt x="152" y="225"/>
                    </a:lnTo>
                    <a:lnTo>
                      <a:pt x="160" y="223"/>
                    </a:lnTo>
                    <a:lnTo>
                      <a:pt x="169" y="219"/>
                    </a:lnTo>
                    <a:lnTo>
                      <a:pt x="176" y="214"/>
                    </a:lnTo>
                    <a:lnTo>
                      <a:pt x="191" y="203"/>
                    </a:lnTo>
                    <a:lnTo>
                      <a:pt x="199" y="196"/>
                    </a:lnTo>
                    <a:lnTo>
                      <a:pt x="209" y="190"/>
                    </a:lnTo>
                    <a:lnTo>
                      <a:pt x="214" y="189"/>
                    </a:lnTo>
                    <a:lnTo>
                      <a:pt x="216" y="187"/>
                    </a:lnTo>
                    <a:lnTo>
                      <a:pt x="219" y="184"/>
                    </a:lnTo>
                    <a:lnTo>
                      <a:pt x="220" y="182"/>
                    </a:lnTo>
                    <a:lnTo>
                      <a:pt x="221" y="174"/>
                    </a:lnTo>
                    <a:lnTo>
                      <a:pt x="221" y="164"/>
                    </a:lnTo>
                    <a:lnTo>
                      <a:pt x="221" y="146"/>
                    </a:lnTo>
                    <a:lnTo>
                      <a:pt x="218" y="127"/>
                    </a:lnTo>
                    <a:lnTo>
                      <a:pt x="214" y="111"/>
                    </a:lnTo>
                    <a:lnTo>
                      <a:pt x="209" y="95"/>
                    </a:lnTo>
                    <a:lnTo>
                      <a:pt x="196" y="63"/>
                    </a:lnTo>
                    <a:lnTo>
                      <a:pt x="183" y="31"/>
                    </a:lnTo>
                    <a:lnTo>
                      <a:pt x="170" y="0"/>
                    </a:lnTo>
                    <a:lnTo>
                      <a:pt x="186" y="31"/>
                    </a:lnTo>
                    <a:lnTo>
                      <a:pt x="203" y="62"/>
                    </a:lnTo>
                    <a:lnTo>
                      <a:pt x="219" y="95"/>
                    </a:lnTo>
                    <a:lnTo>
                      <a:pt x="225" y="111"/>
                    </a:lnTo>
                    <a:lnTo>
                      <a:pt x="231" y="128"/>
                    </a:lnTo>
                    <a:lnTo>
                      <a:pt x="234" y="148"/>
                    </a:lnTo>
                    <a:lnTo>
                      <a:pt x="234" y="168"/>
                    </a:lnTo>
                    <a:lnTo>
                      <a:pt x="232" y="179"/>
                    </a:lnTo>
                    <a:lnTo>
                      <a:pt x="232" y="184"/>
                    </a:lnTo>
                    <a:lnTo>
                      <a:pt x="230" y="190"/>
                    </a:lnTo>
                    <a:lnTo>
                      <a:pt x="225" y="195"/>
                    </a:lnTo>
                    <a:lnTo>
                      <a:pt x="220" y="199"/>
                    </a:lnTo>
                    <a:lnTo>
                      <a:pt x="211" y="203"/>
                    </a:lnTo>
                    <a:lnTo>
                      <a:pt x="204" y="208"/>
                    </a:lnTo>
                    <a:lnTo>
                      <a:pt x="196" y="214"/>
                    </a:lnTo>
                    <a:lnTo>
                      <a:pt x="190" y="220"/>
                    </a:lnTo>
                    <a:lnTo>
                      <a:pt x="181" y="226"/>
                    </a:lnTo>
                    <a:lnTo>
                      <a:pt x="172" y="231"/>
                    </a:lnTo>
                    <a:lnTo>
                      <a:pt x="162" y="235"/>
                    </a:lnTo>
                    <a:lnTo>
                      <a:pt x="152" y="237"/>
                    </a:lnTo>
                    <a:lnTo>
                      <a:pt x="142" y="239"/>
                    </a:lnTo>
                    <a:lnTo>
                      <a:pt x="122" y="240"/>
                    </a:lnTo>
                    <a:lnTo>
                      <a:pt x="102" y="240"/>
                    </a:lnTo>
                    <a:lnTo>
                      <a:pt x="92" y="239"/>
                    </a:lnTo>
                    <a:lnTo>
                      <a:pt x="82" y="237"/>
                    </a:lnTo>
                    <a:lnTo>
                      <a:pt x="72" y="234"/>
                    </a:lnTo>
                    <a:lnTo>
                      <a:pt x="62" y="230"/>
                    </a:lnTo>
                    <a:lnTo>
                      <a:pt x="45" y="218"/>
                    </a:lnTo>
                    <a:lnTo>
                      <a:pt x="30" y="206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0" name="Freeform 1540"/>
              <p:cNvSpPr>
                <a:spLocks/>
              </p:cNvSpPr>
              <p:nvPr/>
            </p:nvSpPr>
            <p:spPr bwMode="auto">
              <a:xfrm>
                <a:off x="1928" y="2148"/>
                <a:ext cx="125" cy="27"/>
              </a:xfrm>
              <a:custGeom>
                <a:avLst/>
                <a:gdLst>
                  <a:gd name="T0" fmla="*/ 0 w 119"/>
                  <a:gd name="T1" fmla="*/ 16 h 26"/>
                  <a:gd name="T2" fmla="*/ 5 w 119"/>
                  <a:gd name="T3" fmla="*/ 3 h 26"/>
                  <a:gd name="T4" fmla="*/ 24 w 119"/>
                  <a:gd name="T5" fmla="*/ 10 h 26"/>
                  <a:gd name="T6" fmla="*/ 46 w 119"/>
                  <a:gd name="T7" fmla="*/ 14 h 26"/>
                  <a:gd name="T8" fmla="*/ 57 w 119"/>
                  <a:gd name="T9" fmla="*/ 14 h 26"/>
                  <a:gd name="T10" fmla="*/ 67 w 119"/>
                  <a:gd name="T11" fmla="*/ 14 h 26"/>
                  <a:gd name="T12" fmla="*/ 77 w 119"/>
                  <a:gd name="T13" fmla="*/ 12 h 26"/>
                  <a:gd name="T14" fmla="*/ 86 w 119"/>
                  <a:gd name="T15" fmla="*/ 8 h 26"/>
                  <a:gd name="T16" fmla="*/ 125 w 119"/>
                  <a:gd name="T17" fmla="*/ 0 h 26"/>
                  <a:gd name="T18" fmla="*/ 91 w 119"/>
                  <a:gd name="T19" fmla="*/ 21 h 26"/>
                  <a:gd name="T20" fmla="*/ 79 w 119"/>
                  <a:gd name="T21" fmla="*/ 24 h 26"/>
                  <a:gd name="T22" fmla="*/ 67 w 119"/>
                  <a:gd name="T23" fmla="*/ 27 h 26"/>
                  <a:gd name="T24" fmla="*/ 56 w 119"/>
                  <a:gd name="T25" fmla="*/ 27 h 26"/>
                  <a:gd name="T26" fmla="*/ 44 w 119"/>
                  <a:gd name="T27" fmla="*/ 27 h 26"/>
                  <a:gd name="T28" fmla="*/ 33 w 119"/>
                  <a:gd name="T29" fmla="*/ 24 h 26"/>
                  <a:gd name="T30" fmla="*/ 22 w 119"/>
                  <a:gd name="T31" fmla="*/ 22 h 26"/>
                  <a:gd name="T32" fmla="*/ 0 w 119"/>
                  <a:gd name="T33" fmla="*/ 16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9" h="26">
                    <a:moveTo>
                      <a:pt x="0" y="15"/>
                    </a:moveTo>
                    <a:lnTo>
                      <a:pt x="5" y="3"/>
                    </a:lnTo>
                    <a:lnTo>
                      <a:pt x="23" y="10"/>
                    </a:lnTo>
                    <a:lnTo>
                      <a:pt x="44" y="13"/>
                    </a:lnTo>
                    <a:lnTo>
                      <a:pt x="54" y="13"/>
                    </a:lnTo>
                    <a:lnTo>
                      <a:pt x="64" y="13"/>
                    </a:lnTo>
                    <a:lnTo>
                      <a:pt x="73" y="12"/>
                    </a:lnTo>
                    <a:lnTo>
                      <a:pt x="82" y="8"/>
                    </a:lnTo>
                    <a:lnTo>
                      <a:pt x="119" y="0"/>
                    </a:lnTo>
                    <a:lnTo>
                      <a:pt x="87" y="20"/>
                    </a:lnTo>
                    <a:lnTo>
                      <a:pt x="75" y="23"/>
                    </a:lnTo>
                    <a:lnTo>
                      <a:pt x="64" y="26"/>
                    </a:lnTo>
                    <a:lnTo>
                      <a:pt x="53" y="26"/>
                    </a:lnTo>
                    <a:lnTo>
                      <a:pt x="42" y="26"/>
                    </a:lnTo>
                    <a:lnTo>
                      <a:pt x="31" y="23"/>
                    </a:lnTo>
                    <a:lnTo>
                      <a:pt x="21" y="2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1" name="Freeform 1541"/>
              <p:cNvSpPr>
                <a:spLocks/>
              </p:cNvSpPr>
              <p:nvPr/>
            </p:nvSpPr>
            <p:spPr bwMode="auto">
              <a:xfrm>
                <a:off x="2070" y="1957"/>
                <a:ext cx="62" cy="194"/>
              </a:xfrm>
              <a:custGeom>
                <a:avLst/>
                <a:gdLst>
                  <a:gd name="T0" fmla="*/ 41 w 59"/>
                  <a:gd name="T1" fmla="*/ 194 h 185"/>
                  <a:gd name="T2" fmla="*/ 32 w 59"/>
                  <a:gd name="T3" fmla="*/ 186 h 185"/>
                  <a:gd name="T4" fmla="*/ 37 w 59"/>
                  <a:gd name="T5" fmla="*/ 178 h 185"/>
                  <a:gd name="T6" fmla="*/ 42 w 59"/>
                  <a:gd name="T7" fmla="*/ 172 h 185"/>
                  <a:gd name="T8" fmla="*/ 44 w 59"/>
                  <a:gd name="T9" fmla="*/ 165 h 185"/>
                  <a:gd name="T10" fmla="*/ 47 w 59"/>
                  <a:gd name="T11" fmla="*/ 158 h 185"/>
                  <a:gd name="T12" fmla="*/ 48 w 59"/>
                  <a:gd name="T13" fmla="*/ 150 h 185"/>
                  <a:gd name="T14" fmla="*/ 48 w 59"/>
                  <a:gd name="T15" fmla="*/ 143 h 185"/>
                  <a:gd name="T16" fmla="*/ 46 w 59"/>
                  <a:gd name="T17" fmla="*/ 126 h 185"/>
                  <a:gd name="T18" fmla="*/ 42 w 59"/>
                  <a:gd name="T19" fmla="*/ 108 h 185"/>
                  <a:gd name="T20" fmla="*/ 36 w 59"/>
                  <a:gd name="T21" fmla="*/ 91 h 185"/>
                  <a:gd name="T22" fmla="*/ 22 w 59"/>
                  <a:gd name="T23" fmla="*/ 59 h 185"/>
                  <a:gd name="T24" fmla="*/ 19 w 59"/>
                  <a:gd name="T25" fmla="*/ 44 h 185"/>
                  <a:gd name="T26" fmla="*/ 14 w 59"/>
                  <a:gd name="T27" fmla="*/ 29 h 185"/>
                  <a:gd name="T28" fmla="*/ 0 w 59"/>
                  <a:gd name="T29" fmla="*/ 0 h 185"/>
                  <a:gd name="T30" fmla="*/ 20 w 59"/>
                  <a:gd name="T31" fmla="*/ 27 h 185"/>
                  <a:gd name="T32" fmla="*/ 27 w 59"/>
                  <a:gd name="T33" fmla="*/ 41 h 185"/>
                  <a:gd name="T34" fmla="*/ 36 w 59"/>
                  <a:gd name="T35" fmla="*/ 55 h 185"/>
                  <a:gd name="T36" fmla="*/ 48 w 59"/>
                  <a:gd name="T37" fmla="*/ 89 h 185"/>
                  <a:gd name="T38" fmla="*/ 54 w 59"/>
                  <a:gd name="T39" fmla="*/ 106 h 185"/>
                  <a:gd name="T40" fmla="*/ 59 w 59"/>
                  <a:gd name="T41" fmla="*/ 123 h 185"/>
                  <a:gd name="T42" fmla="*/ 62 w 59"/>
                  <a:gd name="T43" fmla="*/ 133 h 185"/>
                  <a:gd name="T44" fmla="*/ 62 w 59"/>
                  <a:gd name="T45" fmla="*/ 143 h 185"/>
                  <a:gd name="T46" fmla="*/ 62 w 59"/>
                  <a:gd name="T47" fmla="*/ 151 h 185"/>
                  <a:gd name="T48" fmla="*/ 59 w 59"/>
                  <a:gd name="T49" fmla="*/ 161 h 185"/>
                  <a:gd name="T50" fmla="*/ 57 w 59"/>
                  <a:gd name="T51" fmla="*/ 171 h 185"/>
                  <a:gd name="T52" fmla="*/ 51 w 59"/>
                  <a:gd name="T53" fmla="*/ 178 h 185"/>
                  <a:gd name="T54" fmla="*/ 46 w 59"/>
                  <a:gd name="T55" fmla="*/ 188 h 185"/>
                  <a:gd name="T56" fmla="*/ 41 w 59"/>
                  <a:gd name="T57" fmla="*/ 194 h 18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9" h="185">
                    <a:moveTo>
                      <a:pt x="39" y="185"/>
                    </a:moveTo>
                    <a:lnTo>
                      <a:pt x="30" y="177"/>
                    </a:lnTo>
                    <a:lnTo>
                      <a:pt x="35" y="170"/>
                    </a:lnTo>
                    <a:lnTo>
                      <a:pt x="40" y="164"/>
                    </a:lnTo>
                    <a:lnTo>
                      <a:pt x="42" y="157"/>
                    </a:lnTo>
                    <a:lnTo>
                      <a:pt x="45" y="151"/>
                    </a:lnTo>
                    <a:lnTo>
                      <a:pt x="46" y="143"/>
                    </a:lnTo>
                    <a:lnTo>
                      <a:pt x="46" y="136"/>
                    </a:lnTo>
                    <a:lnTo>
                      <a:pt x="44" y="120"/>
                    </a:lnTo>
                    <a:lnTo>
                      <a:pt x="40" y="103"/>
                    </a:lnTo>
                    <a:lnTo>
                      <a:pt x="34" y="87"/>
                    </a:lnTo>
                    <a:lnTo>
                      <a:pt x="21" y="56"/>
                    </a:lnTo>
                    <a:lnTo>
                      <a:pt x="18" y="42"/>
                    </a:lnTo>
                    <a:lnTo>
                      <a:pt x="13" y="28"/>
                    </a:lnTo>
                    <a:lnTo>
                      <a:pt x="0" y="0"/>
                    </a:lnTo>
                    <a:lnTo>
                      <a:pt x="19" y="26"/>
                    </a:lnTo>
                    <a:lnTo>
                      <a:pt x="26" y="39"/>
                    </a:lnTo>
                    <a:lnTo>
                      <a:pt x="34" y="52"/>
                    </a:lnTo>
                    <a:lnTo>
                      <a:pt x="46" y="85"/>
                    </a:lnTo>
                    <a:lnTo>
                      <a:pt x="51" y="101"/>
                    </a:lnTo>
                    <a:lnTo>
                      <a:pt x="56" y="117"/>
                    </a:lnTo>
                    <a:lnTo>
                      <a:pt x="59" y="127"/>
                    </a:lnTo>
                    <a:lnTo>
                      <a:pt x="59" y="136"/>
                    </a:lnTo>
                    <a:lnTo>
                      <a:pt x="59" y="144"/>
                    </a:lnTo>
                    <a:lnTo>
                      <a:pt x="56" y="154"/>
                    </a:lnTo>
                    <a:lnTo>
                      <a:pt x="54" y="163"/>
                    </a:lnTo>
                    <a:lnTo>
                      <a:pt x="49" y="170"/>
                    </a:lnTo>
                    <a:lnTo>
                      <a:pt x="44" y="179"/>
                    </a:lnTo>
                    <a:lnTo>
                      <a:pt x="39" y="1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2" name="Freeform 1542"/>
              <p:cNvSpPr>
                <a:spLocks/>
              </p:cNvSpPr>
              <p:nvPr/>
            </p:nvSpPr>
            <p:spPr bwMode="auto">
              <a:xfrm>
                <a:off x="2122" y="2118"/>
                <a:ext cx="17" cy="19"/>
              </a:xfrm>
              <a:custGeom>
                <a:avLst/>
                <a:gdLst>
                  <a:gd name="T0" fmla="*/ 12 w 16"/>
                  <a:gd name="T1" fmla="*/ 19 h 18"/>
                  <a:gd name="T2" fmla="*/ 0 w 16"/>
                  <a:gd name="T3" fmla="*/ 14 h 18"/>
                  <a:gd name="T4" fmla="*/ 5 w 16"/>
                  <a:gd name="T5" fmla="*/ 3 h 18"/>
                  <a:gd name="T6" fmla="*/ 15 w 16"/>
                  <a:gd name="T7" fmla="*/ 0 h 18"/>
                  <a:gd name="T8" fmla="*/ 17 w 16"/>
                  <a:gd name="T9" fmla="*/ 8 h 18"/>
                  <a:gd name="T10" fmla="*/ 12 w 16"/>
                  <a:gd name="T11" fmla="*/ 1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1" y="18"/>
                    </a:moveTo>
                    <a:lnTo>
                      <a:pt x="0" y="13"/>
                    </a:lnTo>
                    <a:lnTo>
                      <a:pt x="5" y="3"/>
                    </a:lnTo>
                    <a:lnTo>
                      <a:pt x="14" y="0"/>
                    </a:lnTo>
                    <a:lnTo>
                      <a:pt x="16" y="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3" name="Freeform 1543"/>
              <p:cNvSpPr>
                <a:spLocks/>
              </p:cNvSpPr>
              <p:nvPr/>
            </p:nvSpPr>
            <p:spPr bwMode="auto">
              <a:xfrm>
                <a:off x="2133" y="2074"/>
                <a:ext cx="42" cy="63"/>
              </a:xfrm>
              <a:custGeom>
                <a:avLst/>
                <a:gdLst>
                  <a:gd name="T0" fmla="*/ 35 w 40"/>
                  <a:gd name="T1" fmla="*/ 49 h 60"/>
                  <a:gd name="T2" fmla="*/ 42 w 40"/>
                  <a:gd name="T3" fmla="*/ 60 h 60"/>
                  <a:gd name="T4" fmla="*/ 37 w 40"/>
                  <a:gd name="T5" fmla="*/ 63 h 60"/>
                  <a:gd name="T6" fmla="*/ 32 w 40"/>
                  <a:gd name="T7" fmla="*/ 63 h 60"/>
                  <a:gd name="T8" fmla="*/ 26 w 40"/>
                  <a:gd name="T9" fmla="*/ 61 h 60"/>
                  <a:gd name="T10" fmla="*/ 22 w 40"/>
                  <a:gd name="T11" fmla="*/ 59 h 60"/>
                  <a:gd name="T12" fmla="*/ 16 w 40"/>
                  <a:gd name="T13" fmla="*/ 54 h 60"/>
                  <a:gd name="T14" fmla="*/ 12 w 40"/>
                  <a:gd name="T15" fmla="*/ 47 h 60"/>
                  <a:gd name="T16" fmla="*/ 6 w 40"/>
                  <a:gd name="T17" fmla="*/ 36 h 60"/>
                  <a:gd name="T18" fmla="*/ 1 w 40"/>
                  <a:gd name="T19" fmla="*/ 23 h 60"/>
                  <a:gd name="T20" fmla="*/ 0 w 40"/>
                  <a:gd name="T21" fmla="*/ 0 h 60"/>
                  <a:gd name="T22" fmla="*/ 13 w 40"/>
                  <a:gd name="T23" fmla="*/ 20 h 60"/>
                  <a:gd name="T24" fmla="*/ 18 w 40"/>
                  <a:gd name="T25" fmla="*/ 30 h 60"/>
                  <a:gd name="T26" fmla="*/ 23 w 40"/>
                  <a:gd name="T27" fmla="*/ 41 h 60"/>
                  <a:gd name="T28" fmla="*/ 29 w 40"/>
                  <a:gd name="T29" fmla="*/ 48 h 60"/>
                  <a:gd name="T30" fmla="*/ 33 w 40"/>
                  <a:gd name="T31" fmla="*/ 49 h 60"/>
                  <a:gd name="T32" fmla="*/ 35 w 40"/>
                  <a:gd name="T33" fmla="*/ 49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60">
                    <a:moveTo>
                      <a:pt x="33" y="47"/>
                    </a:moveTo>
                    <a:lnTo>
                      <a:pt x="40" y="57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5" y="51"/>
                    </a:lnTo>
                    <a:lnTo>
                      <a:pt x="11" y="45"/>
                    </a:lnTo>
                    <a:lnTo>
                      <a:pt x="6" y="34"/>
                    </a:lnTo>
                    <a:lnTo>
                      <a:pt x="1" y="22"/>
                    </a:lnTo>
                    <a:lnTo>
                      <a:pt x="0" y="0"/>
                    </a:lnTo>
                    <a:lnTo>
                      <a:pt x="12" y="19"/>
                    </a:lnTo>
                    <a:lnTo>
                      <a:pt x="17" y="29"/>
                    </a:lnTo>
                    <a:lnTo>
                      <a:pt x="22" y="39"/>
                    </a:lnTo>
                    <a:lnTo>
                      <a:pt x="28" y="46"/>
                    </a:lnTo>
                    <a:lnTo>
                      <a:pt x="31" y="47"/>
                    </a:lnTo>
                    <a:lnTo>
                      <a:pt x="33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4" name="Freeform 1544"/>
              <p:cNvSpPr>
                <a:spLocks/>
              </p:cNvSpPr>
              <p:nvPr/>
            </p:nvSpPr>
            <p:spPr bwMode="auto">
              <a:xfrm>
                <a:off x="1935" y="1828"/>
                <a:ext cx="259" cy="307"/>
              </a:xfrm>
              <a:custGeom>
                <a:avLst/>
                <a:gdLst>
                  <a:gd name="T0" fmla="*/ 259 w 247"/>
                  <a:gd name="T1" fmla="*/ 295 h 293"/>
                  <a:gd name="T2" fmla="*/ 254 w 247"/>
                  <a:gd name="T3" fmla="*/ 307 h 293"/>
                  <a:gd name="T4" fmla="*/ 246 w 247"/>
                  <a:gd name="T5" fmla="*/ 301 h 293"/>
                  <a:gd name="T6" fmla="*/ 238 w 247"/>
                  <a:gd name="T7" fmla="*/ 295 h 293"/>
                  <a:gd name="T8" fmla="*/ 232 w 247"/>
                  <a:gd name="T9" fmla="*/ 289 h 293"/>
                  <a:gd name="T10" fmla="*/ 225 w 247"/>
                  <a:gd name="T11" fmla="*/ 282 h 293"/>
                  <a:gd name="T12" fmla="*/ 215 w 247"/>
                  <a:gd name="T13" fmla="*/ 267 h 293"/>
                  <a:gd name="T14" fmla="*/ 206 w 247"/>
                  <a:gd name="T15" fmla="*/ 251 h 293"/>
                  <a:gd name="T16" fmla="*/ 192 w 247"/>
                  <a:gd name="T17" fmla="*/ 219 h 293"/>
                  <a:gd name="T18" fmla="*/ 184 w 247"/>
                  <a:gd name="T19" fmla="*/ 203 h 293"/>
                  <a:gd name="T20" fmla="*/ 174 w 247"/>
                  <a:gd name="T21" fmla="*/ 189 h 293"/>
                  <a:gd name="T22" fmla="*/ 155 w 247"/>
                  <a:gd name="T23" fmla="*/ 159 h 293"/>
                  <a:gd name="T24" fmla="*/ 135 w 247"/>
                  <a:gd name="T25" fmla="*/ 132 h 293"/>
                  <a:gd name="T26" fmla="*/ 93 w 247"/>
                  <a:gd name="T27" fmla="*/ 74 h 293"/>
                  <a:gd name="T28" fmla="*/ 90 w 247"/>
                  <a:gd name="T29" fmla="*/ 68 h 293"/>
                  <a:gd name="T30" fmla="*/ 85 w 247"/>
                  <a:gd name="T31" fmla="*/ 63 h 293"/>
                  <a:gd name="T32" fmla="*/ 74 w 247"/>
                  <a:gd name="T33" fmla="*/ 52 h 293"/>
                  <a:gd name="T34" fmla="*/ 50 w 247"/>
                  <a:gd name="T35" fmla="*/ 35 h 293"/>
                  <a:gd name="T36" fmla="*/ 39 w 247"/>
                  <a:gd name="T37" fmla="*/ 24 h 293"/>
                  <a:gd name="T38" fmla="*/ 27 w 247"/>
                  <a:gd name="T39" fmla="*/ 15 h 293"/>
                  <a:gd name="T40" fmla="*/ 15 w 247"/>
                  <a:gd name="T41" fmla="*/ 6 h 293"/>
                  <a:gd name="T42" fmla="*/ 0 w 247"/>
                  <a:gd name="T43" fmla="*/ 0 h 293"/>
                  <a:gd name="T44" fmla="*/ 15 w 247"/>
                  <a:gd name="T45" fmla="*/ 5 h 293"/>
                  <a:gd name="T46" fmla="*/ 28 w 247"/>
                  <a:gd name="T47" fmla="*/ 14 h 293"/>
                  <a:gd name="T48" fmla="*/ 43 w 247"/>
                  <a:gd name="T49" fmla="*/ 21 h 293"/>
                  <a:gd name="T50" fmla="*/ 56 w 247"/>
                  <a:gd name="T51" fmla="*/ 29 h 293"/>
                  <a:gd name="T52" fmla="*/ 69 w 247"/>
                  <a:gd name="T53" fmla="*/ 38 h 293"/>
                  <a:gd name="T54" fmla="*/ 83 w 247"/>
                  <a:gd name="T55" fmla="*/ 47 h 293"/>
                  <a:gd name="T56" fmla="*/ 95 w 247"/>
                  <a:gd name="T57" fmla="*/ 58 h 293"/>
                  <a:gd name="T58" fmla="*/ 102 w 247"/>
                  <a:gd name="T59" fmla="*/ 64 h 293"/>
                  <a:gd name="T60" fmla="*/ 106 w 247"/>
                  <a:gd name="T61" fmla="*/ 70 h 293"/>
                  <a:gd name="T62" fmla="*/ 147 w 247"/>
                  <a:gd name="T63" fmla="*/ 127 h 293"/>
                  <a:gd name="T64" fmla="*/ 168 w 247"/>
                  <a:gd name="T65" fmla="*/ 154 h 293"/>
                  <a:gd name="T66" fmla="*/ 188 w 247"/>
                  <a:gd name="T67" fmla="*/ 183 h 293"/>
                  <a:gd name="T68" fmla="*/ 195 w 247"/>
                  <a:gd name="T69" fmla="*/ 199 h 293"/>
                  <a:gd name="T70" fmla="*/ 203 w 247"/>
                  <a:gd name="T71" fmla="*/ 215 h 293"/>
                  <a:gd name="T72" fmla="*/ 219 w 247"/>
                  <a:gd name="T73" fmla="*/ 246 h 293"/>
                  <a:gd name="T74" fmla="*/ 226 w 247"/>
                  <a:gd name="T75" fmla="*/ 261 h 293"/>
                  <a:gd name="T76" fmla="*/ 236 w 247"/>
                  <a:gd name="T77" fmla="*/ 275 h 293"/>
                  <a:gd name="T78" fmla="*/ 247 w 247"/>
                  <a:gd name="T79" fmla="*/ 285 h 293"/>
                  <a:gd name="T80" fmla="*/ 253 w 247"/>
                  <a:gd name="T81" fmla="*/ 290 h 293"/>
                  <a:gd name="T82" fmla="*/ 259 w 247"/>
                  <a:gd name="T83" fmla="*/ 295 h 29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7" h="293">
                    <a:moveTo>
                      <a:pt x="247" y="282"/>
                    </a:moveTo>
                    <a:lnTo>
                      <a:pt x="242" y="293"/>
                    </a:lnTo>
                    <a:lnTo>
                      <a:pt x="235" y="287"/>
                    </a:lnTo>
                    <a:lnTo>
                      <a:pt x="227" y="282"/>
                    </a:lnTo>
                    <a:lnTo>
                      <a:pt x="221" y="276"/>
                    </a:lnTo>
                    <a:lnTo>
                      <a:pt x="215" y="269"/>
                    </a:lnTo>
                    <a:lnTo>
                      <a:pt x="205" y="255"/>
                    </a:lnTo>
                    <a:lnTo>
                      <a:pt x="196" y="240"/>
                    </a:lnTo>
                    <a:lnTo>
                      <a:pt x="183" y="209"/>
                    </a:lnTo>
                    <a:lnTo>
                      <a:pt x="175" y="194"/>
                    </a:lnTo>
                    <a:lnTo>
                      <a:pt x="166" y="180"/>
                    </a:lnTo>
                    <a:lnTo>
                      <a:pt x="148" y="152"/>
                    </a:lnTo>
                    <a:lnTo>
                      <a:pt x="129" y="126"/>
                    </a:lnTo>
                    <a:lnTo>
                      <a:pt x="89" y="71"/>
                    </a:lnTo>
                    <a:lnTo>
                      <a:pt x="86" y="65"/>
                    </a:lnTo>
                    <a:lnTo>
                      <a:pt x="81" y="60"/>
                    </a:lnTo>
                    <a:lnTo>
                      <a:pt x="71" y="50"/>
                    </a:lnTo>
                    <a:lnTo>
                      <a:pt x="48" y="33"/>
                    </a:lnTo>
                    <a:lnTo>
                      <a:pt x="37" y="23"/>
                    </a:lnTo>
                    <a:lnTo>
                      <a:pt x="26" y="14"/>
                    </a:lnTo>
                    <a:lnTo>
                      <a:pt x="14" y="6"/>
                    </a:lnTo>
                    <a:lnTo>
                      <a:pt x="0" y="0"/>
                    </a:lnTo>
                    <a:lnTo>
                      <a:pt x="14" y="5"/>
                    </a:lnTo>
                    <a:lnTo>
                      <a:pt x="27" y="13"/>
                    </a:lnTo>
                    <a:lnTo>
                      <a:pt x="41" y="20"/>
                    </a:lnTo>
                    <a:lnTo>
                      <a:pt x="53" y="28"/>
                    </a:lnTo>
                    <a:lnTo>
                      <a:pt x="66" y="36"/>
                    </a:lnTo>
                    <a:lnTo>
                      <a:pt x="79" y="45"/>
                    </a:lnTo>
                    <a:lnTo>
                      <a:pt x="91" y="55"/>
                    </a:lnTo>
                    <a:lnTo>
                      <a:pt x="97" y="61"/>
                    </a:lnTo>
                    <a:lnTo>
                      <a:pt x="101" y="67"/>
                    </a:lnTo>
                    <a:lnTo>
                      <a:pt x="140" y="121"/>
                    </a:lnTo>
                    <a:lnTo>
                      <a:pt x="160" y="147"/>
                    </a:lnTo>
                    <a:lnTo>
                      <a:pt x="179" y="175"/>
                    </a:lnTo>
                    <a:lnTo>
                      <a:pt x="186" y="190"/>
                    </a:lnTo>
                    <a:lnTo>
                      <a:pt x="194" y="205"/>
                    </a:lnTo>
                    <a:lnTo>
                      <a:pt x="209" y="235"/>
                    </a:lnTo>
                    <a:lnTo>
                      <a:pt x="216" y="249"/>
                    </a:lnTo>
                    <a:lnTo>
                      <a:pt x="225" y="262"/>
                    </a:lnTo>
                    <a:lnTo>
                      <a:pt x="236" y="272"/>
                    </a:lnTo>
                    <a:lnTo>
                      <a:pt x="241" y="277"/>
                    </a:lnTo>
                    <a:lnTo>
                      <a:pt x="247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5" name="Freeform 1545"/>
              <p:cNvSpPr>
                <a:spLocks/>
              </p:cNvSpPr>
              <p:nvPr/>
            </p:nvSpPr>
            <p:spPr bwMode="auto">
              <a:xfrm>
                <a:off x="2125" y="2016"/>
                <a:ext cx="74" cy="91"/>
              </a:xfrm>
              <a:custGeom>
                <a:avLst/>
                <a:gdLst>
                  <a:gd name="T0" fmla="*/ 74 w 71"/>
                  <a:gd name="T1" fmla="*/ 79 h 87"/>
                  <a:gd name="T2" fmla="*/ 67 w 71"/>
                  <a:gd name="T3" fmla="*/ 91 h 87"/>
                  <a:gd name="T4" fmla="*/ 51 w 71"/>
                  <a:gd name="T5" fmla="*/ 78 h 87"/>
                  <a:gd name="T6" fmla="*/ 36 w 71"/>
                  <a:gd name="T7" fmla="*/ 64 h 87"/>
                  <a:gd name="T8" fmla="*/ 24 w 71"/>
                  <a:gd name="T9" fmla="*/ 48 h 87"/>
                  <a:gd name="T10" fmla="*/ 13 w 71"/>
                  <a:gd name="T11" fmla="*/ 32 h 87"/>
                  <a:gd name="T12" fmla="*/ 7 w 71"/>
                  <a:gd name="T13" fmla="*/ 17 h 87"/>
                  <a:gd name="T14" fmla="*/ 0 w 71"/>
                  <a:gd name="T15" fmla="*/ 0 h 87"/>
                  <a:gd name="T16" fmla="*/ 13 w 71"/>
                  <a:gd name="T17" fmla="*/ 14 h 87"/>
                  <a:gd name="T18" fmla="*/ 24 w 71"/>
                  <a:gd name="T19" fmla="*/ 26 h 87"/>
                  <a:gd name="T20" fmla="*/ 35 w 71"/>
                  <a:gd name="T21" fmla="*/ 42 h 87"/>
                  <a:gd name="T22" fmla="*/ 47 w 71"/>
                  <a:gd name="T23" fmla="*/ 56 h 87"/>
                  <a:gd name="T24" fmla="*/ 60 w 71"/>
                  <a:gd name="T25" fmla="*/ 69 h 87"/>
                  <a:gd name="T26" fmla="*/ 74 w 71"/>
                  <a:gd name="T27" fmla="*/ 79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87">
                    <a:moveTo>
                      <a:pt x="71" y="76"/>
                    </a:moveTo>
                    <a:lnTo>
                      <a:pt x="64" y="87"/>
                    </a:lnTo>
                    <a:lnTo>
                      <a:pt x="49" y="75"/>
                    </a:lnTo>
                    <a:lnTo>
                      <a:pt x="35" y="61"/>
                    </a:lnTo>
                    <a:lnTo>
                      <a:pt x="23" y="46"/>
                    </a:lnTo>
                    <a:lnTo>
                      <a:pt x="12" y="31"/>
                    </a:lnTo>
                    <a:lnTo>
                      <a:pt x="7" y="16"/>
                    </a:lnTo>
                    <a:lnTo>
                      <a:pt x="0" y="0"/>
                    </a:lnTo>
                    <a:lnTo>
                      <a:pt x="12" y="13"/>
                    </a:lnTo>
                    <a:lnTo>
                      <a:pt x="23" y="25"/>
                    </a:lnTo>
                    <a:lnTo>
                      <a:pt x="34" y="40"/>
                    </a:lnTo>
                    <a:lnTo>
                      <a:pt x="45" y="54"/>
                    </a:lnTo>
                    <a:lnTo>
                      <a:pt x="58" y="66"/>
                    </a:lnTo>
                    <a:lnTo>
                      <a:pt x="7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6" name="Freeform 1546"/>
              <p:cNvSpPr>
                <a:spLocks/>
              </p:cNvSpPr>
              <p:nvPr/>
            </p:nvSpPr>
            <p:spPr bwMode="auto">
              <a:xfrm>
                <a:off x="1974" y="1832"/>
                <a:ext cx="225" cy="250"/>
              </a:xfrm>
              <a:custGeom>
                <a:avLst/>
                <a:gdLst>
                  <a:gd name="T0" fmla="*/ 225 w 215"/>
                  <a:gd name="T1" fmla="*/ 242 h 239"/>
                  <a:gd name="T2" fmla="*/ 215 w 215"/>
                  <a:gd name="T3" fmla="*/ 250 h 239"/>
                  <a:gd name="T4" fmla="*/ 177 w 215"/>
                  <a:gd name="T5" fmla="*/ 205 h 239"/>
                  <a:gd name="T6" fmla="*/ 139 w 215"/>
                  <a:gd name="T7" fmla="*/ 161 h 239"/>
                  <a:gd name="T8" fmla="*/ 102 w 215"/>
                  <a:gd name="T9" fmla="*/ 117 h 239"/>
                  <a:gd name="T10" fmla="*/ 65 w 215"/>
                  <a:gd name="T11" fmla="*/ 71 h 239"/>
                  <a:gd name="T12" fmla="*/ 52 w 215"/>
                  <a:gd name="T13" fmla="*/ 50 h 239"/>
                  <a:gd name="T14" fmla="*/ 46 w 215"/>
                  <a:gd name="T15" fmla="*/ 39 h 239"/>
                  <a:gd name="T16" fmla="*/ 39 w 215"/>
                  <a:gd name="T17" fmla="*/ 28 h 239"/>
                  <a:gd name="T18" fmla="*/ 31 w 215"/>
                  <a:gd name="T19" fmla="*/ 20 h 239"/>
                  <a:gd name="T20" fmla="*/ 22 w 215"/>
                  <a:gd name="T21" fmla="*/ 10 h 239"/>
                  <a:gd name="T22" fmla="*/ 12 w 215"/>
                  <a:gd name="T23" fmla="*/ 4 h 239"/>
                  <a:gd name="T24" fmla="*/ 0 w 215"/>
                  <a:gd name="T25" fmla="*/ 0 h 239"/>
                  <a:gd name="T26" fmla="*/ 6 w 215"/>
                  <a:gd name="T27" fmla="*/ 1 h 239"/>
                  <a:gd name="T28" fmla="*/ 14 w 215"/>
                  <a:gd name="T29" fmla="*/ 2 h 239"/>
                  <a:gd name="T30" fmla="*/ 25 w 215"/>
                  <a:gd name="T31" fmla="*/ 9 h 239"/>
                  <a:gd name="T32" fmla="*/ 36 w 215"/>
                  <a:gd name="T33" fmla="*/ 17 h 239"/>
                  <a:gd name="T34" fmla="*/ 44 w 215"/>
                  <a:gd name="T35" fmla="*/ 26 h 239"/>
                  <a:gd name="T36" fmla="*/ 53 w 215"/>
                  <a:gd name="T37" fmla="*/ 37 h 239"/>
                  <a:gd name="T38" fmla="*/ 62 w 215"/>
                  <a:gd name="T39" fmla="*/ 47 h 239"/>
                  <a:gd name="T40" fmla="*/ 76 w 215"/>
                  <a:gd name="T41" fmla="*/ 66 h 239"/>
                  <a:gd name="T42" fmla="*/ 113 w 215"/>
                  <a:gd name="T43" fmla="*/ 111 h 239"/>
                  <a:gd name="T44" fmla="*/ 151 w 215"/>
                  <a:gd name="T45" fmla="*/ 154 h 239"/>
                  <a:gd name="T46" fmla="*/ 187 w 215"/>
                  <a:gd name="T47" fmla="*/ 198 h 239"/>
                  <a:gd name="T48" fmla="*/ 225 w 215"/>
                  <a:gd name="T49" fmla="*/ 242 h 2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5" h="239">
                    <a:moveTo>
                      <a:pt x="215" y="231"/>
                    </a:moveTo>
                    <a:lnTo>
                      <a:pt x="205" y="239"/>
                    </a:lnTo>
                    <a:lnTo>
                      <a:pt x="169" y="196"/>
                    </a:lnTo>
                    <a:lnTo>
                      <a:pt x="133" y="154"/>
                    </a:lnTo>
                    <a:lnTo>
                      <a:pt x="97" y="112"/>
                    </a:lnTo>
                    <a:lnTo>
                      <a:pt x="62" y="68"/>
                    </a:lnTo>
                    <a:lnTo>
                      <a:pt x="50" y="48"/>
                    </a:lnTo>
                    <a:lnTo>
                      <a:pt x="44" y="37"/>
                    </a:lnTo>
                    <a:lnTo>
                      <a:pt x="37" y="27"/>
                    </a:lnTo>
                    <a:lnTo>
                      <a:pt x="30" y="19"/>
                    </a:lnTo>
                    <a:lnTo>
                      <a:pt x="21" y="10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3" y="2"/>
                    </a:lnTo>
                    <a:lnTo>
                      <a:pt x="24" y="9"/>
                    </a:lnTo>
                    <a:lnTo>
                      <a:pt x="34" y="16"/>
                    </a:lnTo>
                    <a:lnTo>
                      <a:pt x="42" y="25"/>
                    </a:lnTo>
                    <a:lnTo>
                      <a:pt x="51" y="35"/>
                    </a:lnTo>
                    <a:lnTo>
                      <a:pt x="59" y="45"/>
                    </a:lnTo>
                    <a:lnTo>
                      <a:pt x="73" y="63"/>
                    </a:lnTo>
                    <a:lnTo>
                      <a:pt x="108" y="106"/>
                    </a:lnTo>
                    <a:lnTo>
                      <a:pt x="144" y="147"/>
                    </a:lnTo>
                    <a:lnTo>
                      <a:pt x="179" y="189"/>
                    </a:lnTo>
                    <a:lnTo>
                      <a:pt x="21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7" name="Freeform 1547"/>
              <p:cNvSpPr>
                <a:spLocks/>
              </p:cNvSpPr>
              <p:nvPr/>
            </p:nvSpPr>
            <p:spPr bwMode="auto">
              <a:xfrm>
                <a:off x="2023" y="1855"/>
                <a:ext cx="180" cy="201"/>
              </a:xfrm>
              <a:custGeom>
                <a:avLst/>
                <a:gdLst>
                  <a:gd name="T0" fmla="*/ 180 w 172"/>
                  <a:gd name="T1" fmla="*/ 192 h 192"/>
                  <a:gd name="T2" fmla="*/ 172 w 172"/>
                  <a:gd name="T3" fmla="*/ 201 h 192"/>
                  <a:gd name="T4" fmla="*/ 154 w 172"/>
                  <a:gd name="T5" fmla="*/ 186 h 192"/>
                  <a:gd name="T6" fmla="*/ 137 w 172"/>
                  <a:gd name="T7" fmla="*/ 170 h 192"/>
                  <a:gd name="T8" fmla="*/ 121 w 172"/>
                  <a:gd name="T9" fmla="*/ 153 h 192"/>
                  <a:gd name="T10" fmla="*/ 107 w 172"/>
                  <a:gd name="T11" fmla="*/ 134 h 192"/>
                  <a:gd name="T12" fmla="*/ 77 w 172"/>
                  <a:gd name="T13" fmla="*/ 98 h 192"/>
                  <a:gd name="T14" fmla="*/ 48 w 172"/>
                  <a:gd name="T15" fmla="*/ 63 h 192"/>
                  <a:gd name="T16" fmla="*/ 38 w 172"/>
                  <a:gd name="T17" fmla="*/ 46 h 192"/>
                  <a:gd name="T18" fmla="*/ 26 w 172"/>
                  <a:gd name="T19" fmla="*/ 30 h 192"/>
                  <a:gd name="T20" fmla="*/ 14 w 172"/>
                  <a:gd name="T21" fmla="*/ 15 h 192"/>
                  <a:gd name="T22" fmla="*/ 0 w 172"/>
                  <a:gd name="T23" fmla="*/ 0 h 192"/>
                  <a:gd name="T24" fmla="*/ 16 w 172"/>
                  <a:gd name="T25" fmla="*/ 14 h 192"/>
                  <a:gd name="T26" fmla="*/ 31 w 172"/>
                  <a:gd name="T27" fmla="*/ 26 h 192"/>
                  <a:gd name="T28" fmla="*/ 47 w 172"/>
                  <a:gd name="T29" fmla="*/ 41 h 192"/>
                  <a:gd name="T30" fmla="*/ 62 w 172"/>
                  <a:gd name="T31" fmla="*/ 57 h 192"/>
                  <a:gd name="T32" fmla="*/ 89 w 172"/>
                  <a:gd name="T33" fmla="*/ 91 h 192"/>
                  <a:gd name="T34" fmla="*/ 117 w 172"/>
                  <a:gd name="T35" fmla="*/ 128 h 192"/>
                  <a:gd name="T36" fmla="*/ 132 w 172"/>
                  <a:gd name="T37" fmla="*/ 144 h 192"/>
                  <a:gd name="T38" fmla="*/ 148 w 172"/>
                  <a:gd name="T39" fmla="*/ 160 h 192"/>
                  <a:gd name="T40" fmla="*/ 163 w 172"/>
                  <a:gd name="T41" fmla="*/ 176 h 192"/>
                  <a:gd name="T42" fmla="*/ 180 w 172"/>
                  <a:gd name="T43" fmla="*/ 192 h 1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2" h="192">
                    <a:moveTo>
                      <a:pt x="172" y="183"/>
                    </a:moveTo>
                    <a:lnTo>
                      <a:pt x="164" y="192"/>
                    </a:lnTo>
                    <a:lnTo>
                      <a:pt x="147" y="178"/>
                    </a:lnTo>
                    <a:lnTo>
                      <a:pt x="131" y="162"/>
                    </a:lnTo>
                    <a:lnTo>
                      <a:pt x="116" y="146"/>
                    </a:lnTo>
                    <a:lnTo>
                      <a:pt x="102" y="128"/>
                    </a:lnTo>
                    <a:lnTo>
                      <a:pt x="74" y="94"/>
                    </a:lnTo>
                    <a:lnTo>
                      <a:pt x="46" y="60"/>
                    </a:lnTo>
                    <a:lnTo>
                      <a:pt x="36" y="44"/>
                    </a:lnTo>
                    <a:lnTo>
                      <a:pt x="25" y="29"/>
                    </a:lnTo>
                    <a:lnTo>
                      <a:pt x="13" y="14"/>
                    </a:lnTo>
                    <a:lnTo>
                      <a:pt x="0" y="0"/>
                    </a:lnTo>
                    <a:lnTo>
                      <a:pt x="15" y="13"/>
                    </a:lnTo>
                    <a:lnTo>
                      <a:pt x="30" y="25"/>
                    </a:lnTo>
                    <a:lnTo>
                      <a:pt x="45" y="39"/>
                    </a:lnTo>
                    <a:lnTo>
                      <a:pt x="59" y="54"/>
                    </a:lnTo>
                    <a:lnTo>
                      <a:pt x="85" y="87"/>
                    </a:lnTo>
                    <a:lnTo>
                      <a:pt x="112" y="122"/>
                    </a:lnTo>
                    <a:lnTo>
                      <a:pt x="126" y="138"/>
                    </a:lnTo>
                    <a:lnTo>
                      <a:pt x="141" y="153"/>
                    </a:lnTo>
                    <a:lnTo>
                      <a:pt x="156" y="168"/>
                    </a:lnTo>
                    <a:lnTo>
                      <a:pt x="172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8" name="Freeform 1548"/>
              <p:cNvSpPr>
                <a:spLocks/>
              </p:cNvSpPr>
              <p:nvPr/>
            </p:nvSpPr>
            <p:spPr bwMode="auto">
              <a:xfrm>
                <a:off x="2005" y="1833"/>
                <a:ext cx="195" cy="194"/>
              </a:xfrm>
              <a:custGeom>
                <a:avLst/>
                <a:gdLst>
                  <a:gd name="T0" fmla="*/ 195 w 186"/>
                  <a:gd name="T1" fmla="*/ 186 h 185"/>
                  <a:gd name="T2" fmla="*/ 187 w 186"/>
                  <a:gd name="T3" fmla="*/ 194 h 185"/>
                  <a:gd name="T4" fmla="*/ 152 w 186"/>
                  <a:gd name="T5" fmla="*/ 160 h 185"/>
                  <a:gd name="T6" fmla="*/ 122 w 186"/>
                  <a:gd name="T7" fmla="*/ 124 h 185"/>
                  <a:gd name="T8" fmla="*/ 91 w 186"/>
                  <a:gd name="T9" fmla="*/ 89 h 185"/>
                  <a:gd name="T10" fmla="*/ 60 w 186"/>
                  <a:gd name="T11" fmla="*/ 53 h 185"/>
                  <a:gd name="T12" fmla="*/ 47 w 186"/>
                  <a:gd name="T13" fmla="*/ 37 h 185"/>
                  <a:gd name="T14" fmla="*/ 34 w 186"/>
                  <a:gd name="T15" fmla="*/ 21 h 185"/>
                  <a:gd name="T16" fmla="*/ 27 w 186"/>
                  <a:gd name="T17" fmla="*/ 15 h 185"/>
                  <a:gd name="T18" fmla="*/ 18 w 186"/>
                  <a:gd name="T19" fmla="*/ 8 h 185"/>
                  <a:gd name="T20" fmla="*/ 10 w 186"/>
                  <a:gd name="T21" fmla="*/ 4 h 185"/>
                  <a:gd name="T22" fmla="*/ 0 w 186"/>
                  <a:gd name="T23" fmla="*/ 0 h 185"/>
                  <a:gd name="T24" fmla="*/ 10 w 186"/>
                  <a:gd name="T25" fmla="*/ 3 h 185"/>
                  <a:gd name="T26" fmla="*/ 21 w 186"/>
                  <a:gd name="T27" fmla="*/ 5 h 185"/>
                  <a:gd name="T28" fmla="*/ 30 w 186"/>
                  <a:gd name="T29" fmla="*/ 10 h 185"/>
                  <a:gd name="T30" fmla="*/ 39 w 186"/>
                  <a:gd name="T31" fmla="*/ 17 h 185"/>
                  <a:gd name="T32" fmla="*/ 56 w 186"/>
                  <a:gd name="T33" fmla="*/ 31 h 185"/>
                  <a:gd name="T34" fmla="*/ 71 w 186"/>
                  <a:gd name="T35" fmla="*/ 46 h 185"/>
                  <a:gd name="T36" fmla="*/ 102 w 186"/>
                  <a:gd name="T37" fmla="*/ 82 h 185"/>
                  <a:gd name="T38" fmla="*/ 132 w 186"/>
                  <a:gd name="T39" fmla="*/ 117 h 185"/>
                  <a:gd name="T40" fmla="*/ 163 w 186"/>
                  <a:gd name="T41" fmla="*/ 153 h 185"/>
                  <a:gd name="T42" fmla="*/ 195 w 186"/>
                  <a:gd name="T43" fmla="*/ 186 h 18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6" h="185">
                    <a:moveTo>
                      <a:pt x="186" y="177"/>
                    </a:moveTo>
                    <a:lnTo>
                      <a:pt x="178" y="185"/>
                    </a:lnTo>
                    <a:lnTo>
                      <a:pt x="145" y="153"/>
                    </a:lnTo>
                    <a:lnTo>
                      <a:pt x="116" y="118"/>
                    </a:lnTo>
                    <a:lnTo>
                      <a:pt x="87" y="85"/>
                    </a:lnTo>
                    <a:lnTo>
                      <a:pt x="57" y="51"/>
                    </a:lnTo>
                    <a:lnTo>
                      <a:pt x="45" y="35"/>
                    </a:lnTo>
                    <a:lnTo>
                      <a:pt x="32" y="20"/>
                    </a:lnTo>
                    <a:lnTo>
                      <a:pt x="26" y="14"/>
                    </a:lnTo>
                    <a:lnTo>
                      <a:pt x="17" y="8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20" y="5"/>
                    </a:lnTo>
                    <a:lnTo>
                      <a:pt x="29" y="10"/>
                    </a:lnTo>
                    <a:lnTo>
                      <a:pt x="37" y="16"/>
                    </a:lnTo>
                    <a:lnTo>
                      <a:pt x="53" y="30"/>
                    </a:lnTo>
                    <a:lnTo>
                      <a:pt x="68" y="44"/>
                    </a:lnTo>
                    <a:lnTo>
                      <a:pt x="97" y="78"/>
                    </a:lnTo>
                    <a:lnTo>
                      <a:pt x="126" y="112"/>
                    </a:lnTo>
                    <a:lnTo>
                      <a:pt x="155" y="146"/>
                    </a:lnTo>
                    <a:lnTo>
                      <a:pt x="186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19" name="Freeform 1549"/>
              <p:cNvSpPr>
                <a:spLocks/>
              </p:cNvSpPr>
              <p:nvPr/>
            </p:nvSpPr>
            <p:spPr bwMode="auto">
              <a:xfrm>
                <a:off x="2044" y="1834"/>
                <a:ext cx="158" cy="175"/>
              </a:xfrm>
              <a:custGeom>
                <a:avLst/>
                <a:gdLst>
                  <a:gd name="T0" fmla="*/ 158 w 151"/>
                  <a:gd name="T1" fmla="*/ 165 h 167"/>
                  <a:gd name="T2" fmla="*/ 149 w 151"/>
                  <a:gd name="T3" fmla="*/ 175 h 167"/>
                  <a:gd name="T4" fmla="*/ 133 w 151"/>
                  <a:gd name="T5" fmla="*/ 160 h 167"/>
                  <a:gd name="T6" fmla="*/ 120 w 151"/>
                  <a:gd name="T7" fmla="*/ 147 h 167"/>
                  <a:gd name="T8" fmla="*/ 106 w 151"/>
                  <a:gd name="T9" fmla="*/ 132 h 167"/>
                  <a:gd name="T10" fmla="*/ 93 w 151"/>
                  <a:gd name="T11" fmla="*/ 116 h 167"/>
                  <a:gd name="T12" fmla="*/ 68 w 151"/>
                  <a:gd name="T13" fmla="*/ 85 h 167"/>
                  <a:gd name="T14" fmla="*/ 54 w 151"/>
                  <a:gd name="T15" fmla="*/ 69 h 167"/>
                  <a:gd name="T16" fmla="*/ 42 w 151"/>
                  <a:gd name="T17" fmla="*/ 56 h 167"/>
                  <a:gd name="T18" fmla="*/ 22 w 151"/>
                  <a:gd name="T19" fmla="*/ 26 h 167"/>
                  <a:gd name="T20" fmla="*/ 0 w 151"/>
                  <a:gd name="T21" fmla="*/ 0 h 167"/>
                  <a:gd name="T22" fmla="*/ 27 w 151"/>
                  <a:gd name="T23" fmla="*/ 23 h 167"/>
                  <a:gd name="T24" fmla="*/ 53 w 151"/>
                  <a:gd name="T25" fmla="*/ 48 h 167"/>
                  <a:gd name="T26" fmla="*/ 67 w 151"/>
                  <a:gd name="T27" fmla="*/ 63 h 167"/>
                  <a:gd name="T28" fmla="*/ 80 w 151"/>
                  <a:gd name="T29" fmla="*/ 79 h 167"/>
                  <a:gd name="T30" fmla="*/ 105 w 151"/>
                  <a:gd name="T31" fmla="*/ 109 h 167"/>
                  <a:gd name="T32" fmla="*/ 116 w 151"/>
                  <a:gd name="T33" fmla="*/ 124 h 167"/>
                  <a:gd name="T34" fmla="*/ 129 w 151"/>
                  <a:gd name="T35" fmla="*/ 138 h 167"/>
                  <a:gd name="T36" fmla="*/ 143 w 151"/>
                  <a:gd name="T37" fmla="*/ 152 h 167"/>
                  <a:gd name="T38" fmla="*/ 158 w 151"/>
                  <a:gd name="T39" fmla="*/ 165 h 16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1" h="167">
                    <a:moveTo>
                      <a:pt x="151" y="157"/>
                    </a:moveTo>
                    <a:lnTo>
                      <a:pt x="142" y="167"/>
                    </a:lnTo>
                    <a:lnTo>
                      <a:pt x="127" y="153"/>
                    </a:lnTo>
                    <a:lnTo>
                      <a:pt x="115" y="140"/>
                    </a:lnTo>
                    <a:lnTo>
                      <a:pt x="101" y="126"/>
                    </a:lnTo>
                    <a:lnTo>
                      <a:pt x="89" y="111"/>
                    </a:lnTo>
                    <a:lnTo>
                      <a:pt x="65" y="81"/>
                    </a:lnTo>
                    <a:lnTo>
                      <a:pt x="52" y="66"/>
                    </a:lnTo>
                    <a:lnTo>
                      <a:pt x="40" y="53"/>
                    </a:lnTo>
                    <a:lnTo>
                      <a:pt x="21" y="25"/>
                    </a:lnTo>
                    <a:lnTo>
                      <a:pt x="0" y="0"/>
                    </a:lnTo>
                    <a:lnTo>
                      <a:pt x="26" y="22"/>
                    </a:lnTo>
                    <a:lnTo>
                      <a:pt x="51" y="46"/>
                    </a:lnTo>
                    <a:lnTo>
                      <a:pt x="64" y="60"/>
                    </a:lnTo>
                    <a:lnTo>
                      <a:pt x="76" y="75"/>
                    </a:lnTo>
                    <a:lnTo>
                      <a:pt x="100" y="104"/>
                    </a:lnTo>
                    <a:lnTo>
                      <a:pt x="111" y="118"/>
                    </a:lnTo>
                    <a:lnTo>
                      <a:pt x="123" y="132"/>
                    </a:lnTo>
                    <a:lnTo>
                      <a:pt x="137" y="145"/>
                    </a:lnTo>
                    <a:lnTo>
                      <a:pt x="151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0" name="Freeform 1550"/>
              <p:cNvSpPr>
                <a:spLocks/>
              </p:cNvSpPr>
              <p:nvPr/>
            </p:nvSpPr>
            <p:spPr bwMode="auto">
              <a:xfrm>
                <a:off x="2175" y="1967"/>
                <a:ext cx="23" cy="22"/>
              </a:xfrm>
              <a:custGeom>
                <a:avLst/>
                <a:gdLst>
                  <a:gd name="T0" fmla="*/ 23 w 22"/>
                  <a:gd name="T1" fmla="*/ 12 h 21"/>
                  <a:gd name="T2" fmla="*/ 16 w 22"/>
                  <a:gd name="T3" fmla="*/ 22 h 21"/>
                  <a:gd name="T4" fmla="*/ 1 w 22"/>
                  <a:gd name="T5" fmla="*/ 10 h 21"/>
                  <a:gd name="T6" fmla="*/ 0 w 22"/>
                  <a:gd name="T7" fmla="*/ 0 h 21"/>
                  <a:gd name="T8" fmla="*/ 10 w 22"/>
                  <a:gd name="T9" fmla="*/ 1 h 21"/>
                  <a:gd name="T10" fmla="*/ 23 w 22"/>
                  <a:gd name="T11" fmla="*/ 12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22" y="11"/>
                    </a:moveTo>
                    <a:lnTo>
                      <a:pt x="15" y="21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10" y="1"/>
                    </a:lnTo>
                    <a:lnTo>
                      <a:pt x="2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1" name="Freeform 1551"/>
              <p:cNvSpPr>
                <a:spLocks/>
              </p:cNvSpPr>
              <p:nvPr/>
            </p:nvSpPr>
            <p:spPr bwMode="auto">
              <a:xfrm>
                <a:off x="2076" y="1839"/>
                <a:ext cx="123" cy="129"/>
              </a:xfrm>
              <a:custGeom>
                <a:avLst/>
                <a:gdLst>
                  <a:gd name="T0" fmla="*/ 123 w 117"/>
                  <a:gd name="T1" fmla="*/ 117 h 123"/>
                  <a:gd name="T2" fmla="*/ 119 w 117"/>
                  <a:gd name="T3" fmla="*/ 129 h 123"/>
                  <a:gd name="T4" fmla="*/ 105 w 117"/>
                  <a:gd name="T5" fmla="*/ 122 h 123"/>
                  <a:gd name="T6" fmla="*/ 91 w 117"/>
                  <a:gd name="T7" fmla="*/ 112 h 123"/>
                  <a:gd name="T8" fmla="*/ 79 w 117"/>
                  <a:gd name="T9" fmla="*/ 102 h 123"/>
                  <a:gd name="T10" fmla="*/ 67 w 117"/>
                  <a:gd name="T11" fmla="*/ 91 h 123"/>
                  <a:gd name="T12" fmla="*/ 46 w 117"/>
                  <a:gd name="T13" fmla="*/ 69 h 123"/>
                  <a:gd name="T14" fmla="*/ 25 w 117"/>
                  <a:gd name="T15" fmla="*/ 46 h 123"/>
                  <a:gd name="T16" fmla="*/ 19 w 117"/>
                  <a:gd name="T17" fmla="*/ 36 h 123"/>
                  <a:gd name="T18" fmla="*/ 9 w 117"/>
                  <a:gd name="T19" fmla="*/ 24 h 123"/>
                  <a:gd name="T20" fmla="*/ 3 w 117"/>
                  <a:gd name="T21" fmla="*/ 14 h 123"/>
                  <a:gd name="T22" fmla="*/ 0 w 117"/>
                  <a:gd name="T23" fmla="*/ 7 h 123"/>
                  <a:gd name="T24" fmla="*/ 0 w 117"/>
                  <a:gd name="T25" fmla="*/ 0 h 123"/>
                  <a:gd name="T26" fmla="*/ 2 w 117"/>
                  <a:gd name="T27" fmla="*/ 7 h 123"/>
                  <a:gd name="T28" fmla="*/ 5 w 117"/>
                  <a:gd name="T29" fmla="*/ 10 h 123"/>
                  <a:gd name="T30" fmla="*/ 16 w 117"/>
                  <a:gd name="T31" fmla="*/ 21 h 123"/>
                  <a:gd name="T32" fmla="*/ 26 w 117"/>
                  <a:gd name="T33" fmla="*/ 29 h 123"/>
                  <a:gd name="T34" fmla="*/ 37 w 117"/>
                  <a:gd name="T35" fmla="*/ 40 h 123"/>
                  <a:gd name="T36" fmla="*/ 57 w 117"/>
                  <a:gd name="T37" fmla="*/ 62 h 123"/>
                  <a:gd name="T38" fmla="*/ 78 w 117"/>
                  <a:gd name="T39" fmla="*/ 84 h 123"/>
                  <a:gd name="T40" fmla="*/ 88 w 117"/>
                  <a:gd name="T41" fmla="*/ 93 h 123"/>
                  <a:gd name="T42" fmla="*/ 100 w 117"/>
                  <a:gd name="T43" fmla="*/ 102 h 123"/>
                  <a:gd name="T44" fmla="*/ 111 w 117"/>
                  <a:gd name="T45" fmla="*/ 111 h 123"/>
                  <a:gd name="T46" fmla="*/ 123 w 117"/>
                  <a:gd name="T47" fmla="*/ 117 h 1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7" h="123">
                    <a:moveTo>
                      <a:pt x="117" y="112"/>
                    </a:moveTo>
                    <a:lnTo>
                      <a:pt x="113" y="123"/>
                    </a:lnTo>
                    <a:lnTo>
                      <a:pt x="100" y="116"/>
                    </a:lnTo>
                    <a:lnTo>
                      <a:pt x="87" y="107"/>
                    </a:lnTo>
                    <a:lnTo>
                      <a:pt x="75" y="97"/>
                    </a:lnTo>
                    <a:lnTo>
                      <a:pt x="64" y="87"/>
                    </a:lnTo>
                    <a:lnTo>
                      <a:pt x="44" y="66"/>
                    </a:lnTo>
                    <a:lnTo>
                      <a:pt x="24" y="44"/>
                    </a:lnTo>
                    <a:lnTo>
                      <a:pt x="18" y="34"/>
                    </a:lnTo>
                    <a:lnTo>
                      <a:pt x="9" y="23"/>
                    </a:lnTo>
                    <a:lnTo>
                      <a:pt x="3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5" y="10"/>
                    </a:lnTo>
                    <a:lnTo>
                      <a:pt x="15" y="20"/>
                    </a:lnTo>
                    <a:lnTo>
                      <a:pt x="25" y="28"/>
                    </a:lnTo>
                    <a:lnTo>
                      <a:pt x="35" y="38"/>
                    </a:lnTo>
                    <a:lnTo>
                      <a:pt x="54" y="59"/>
                    </a:lnTo>
                    <a:lnTo>
                      <a:pt x="74" y="80"/>
                    </a:lnTo>
                    <a:lnTo>
                      <a:pt x="84" y="89"/>
                    </a:lnTo>
                    <a:lnTo>
                      <a:pt x="95" y="97"/>
                    </a:lnTo>
                    <a:lnTo>
                      <a:pt x="106" y="106"/>
                    </a:lnTo>
                    <a:lnTo>
                      <a:pt x="1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2" name="Freeform 1552"/>
              <p:cNvSpPr>
                <a:spLocks/>
              </p:cNvSpPr>
              <p:nvPr/>
            </p:nvSpPr>
            <p:spPr bwMode="auto">
              <a:xfrm>
                <a:off x="2140" y="1896"/>
                <a:ext cx="57" cy="52"/>
              </a:xfrm>
              <a:custGeom>
                <a:avLst/>
                <a:gdLst>
                  <a:gd name="T0" fmla="*/ 57 w 54"/>
                  <a:gd name="T1" fmla="*/ 40 h 50"/>
                  <a:gd name="T2" fmla="*/ 52 w 54"/>
                  <a:gd name="T3" fmla="*/ 52 h 50"/>
                  <a:gd name="T4" fmla="*/ 45 w 54"/>
                  <a:gd name="T5" fmla="*/ 49 h 50"/>
                  <a:gd name="T6" fmla="*/ 40 w 54"/>
                  <a:gd name="T7" fmla="*/ 45 h 50"/>
                  <a:gd name="T8" fmla="*/ 30 w 54"/>
                  <a:gd name="T9" fmla="*/ 36 h 50"/>
                  <a:gd name="T10" fmla="*/ 20 w 54"/>
                  <a:gd name="T11" fmla="*/ 27 h 50"/>
                  <a:gd name="T12" fmla="*/ 12 w 54"/>
                  <a:gd name="T13" fmla="*/ 18 h 50"/>
                  <a:gd name="T14" fmla="*/ 8 w 54"/>
                  <a:gd name="T15" fmla="*/ 7 h 50"/>
                  <a:gd name="T16" fmla="*/ 4 w 54"/>
                  <a:gd name="T17" fmla="*/ 4 h 50"/>
                  <a:gd name="T18" fmla="*/ 0 w 54"/>
                  <a:gd name="T19" fmla="*/ 0 h 50"/>
                  <a:gd name="T20" fmla="*/ 6 w 54"/>
                  <a:gd name="T21" fmla="*/ 1 h 50"/>
                  <a:gd name="T22" fmla="*/ 12 w 54"/>
                  <a:gd name="T23" fmla="*/ 4 h 50"/>
                  <a:gd name="T24" fmla="*/ 22 w 54"/>
                  <a:gd name="T25" fmla="*/ 10 h 50"/>
                  <a:gd name="T26" fmla="*/ 31 w 54"/>
                  <a:gd name="T27" fmla="*/ 19 h 50"/>
                  <a:gd name="T28" fmla="*/ 38 w 54"/>
                  <a:gd name="T29" fmla="*/ 28 h 50"/>
                  <a:gd name="T30" fmla="*/ 46 w 54"/>
                  <a:gd name="T31" fmla="*/ 34 h 50"/>
                  <a:gd name="T32" fmla="*/ 57 w 54"/>
                  <a:gd name="T33" fmla="*/ 4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50">
                    <a:moveTo>
                      <a:pt x="54" y="38"/>
                    </a:moveTo>
                    <a:lnTo>
                      <a:pt x="49" y="50"/>
                    </a:lnTo>
                    <a:lnTo>
                      <a:pt x="43" y="47"/>
                    </a:lnTo>
                    <a:lnTo>
                      <a:pt x="38" y="43"/>
                    </a:lnTo>
                    <a:lnTo>
                      <a:pt x="28" y="35"/>
                    </a:lnTo>
                    <a:lnTo>
                      <a:pt x="19" y="26"/>
                    </a:lnTo>
                    <a:lnTo>
                      <a:pt x="11" y="17"/>
                    </a:lnTo>
                    <a:lnTo>
                      <a:pt x="8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11" y="4"/>
                    </a:lnTo>
                    <a:lnTo>
                      <a:pt x="21" y="10"/>
                    </a:lnTo>
                    <a:lnTo>
                      <a:pt x="29" y="18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54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3" name="Freeform 1553"/>
              <p:cNvSpPr>
                <a:spLocks/>
              </p:cNvSpPr>
              <p:nvPr/>
            </p:nvSpPr>
            <p:spPr bwMode="auto">
              <a:xfrm>
                <a:off x="2085" y="1834"/>
                <a:ext cx="49" cy="56"/>
              </a:xfrm>
              <a:custGeom>
                <a:avLst/>
                <a:gdLst>
                  <a:gd name="T0" fmla="*/ 49 w 47"/>
                  <a:gd name="T1" fmla="*/ 45 h 53"/>
                  <a:gd name="T2" fmla="*/ 43 w 47"/>
                  <a:gd name="T3" fmla="*/ 56 h 53"/>
                  <a:gd name="T4" fmla="*/ 32 w 47"/>
                  <a:gd name="T5" fmla="*/ 49 h 53"/>
                  <a:gd name="T6" fmla="*/ 22 w 47"/>
                  <a:gd name="T7" fmla="*/ 40 h 53"/>
                  <a:gd name="T8" fmla="*/ 14 w 47"/>
                  <a:gd name="T9" fmla="*/ 31 h 53"/>
                  <a:gd name="T10" fmla="*/ 7 w 47"/>
                  <a:gd name="T11" fmla="*/ 20 h 53"/>
                  <a:gd name="T12" fmla="*/ 5 w 47"/>
                  <a:gd name="T13" fmla="*/ 10 h 53"/>
                  <a:gd name="T14" fmla="*/ 0 w 47"/>
                  <a:gd name="T15" fmla="*/ 0 h 53"/>
                  <a:gd name="T16" fmla="*/ 10 w 47"/>
                  <a:gd name="T17" fmla="*/ 5 h 53"/>
                  <a:gd name="T18" fmla="*/ 18 w 47"/>
                  <a:gd name="T19" fmla="*/ 14 h 53"/>
                  <a:gd name="T20" fmla="*/ 24 w 47"/>
                  <a:gd name="T21" fmla="*/ 23 h 53"/>
                  <a:gd name="T22" fmla="*/ 31 w 47"/>
                  <a:gd name="T23" fmla="*/ 32 h 53"/>
                  <a:gd name="T24" fmla="*/ 39 w 47"/>
                  <a:gd name="T25" fmla="*/ 38 h 53"/>
                  <a:gd name="T26" fmla="*/ 49 w 47"/>
                  <a:gd name="T27" fmla="*/ 45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" h="53">
                    <a:moveTo>
                      <a:pt x="47" y="43"/>
                    </a:moveTo>
                    <a:lnTo>
                      <a:pt x="41" y="53"/>
                    </a:lnTo>
                    <a:lnTo>
                      <a:pt x="31" y="46"/>
                    </a:lnTo>
                    <a:lnTo>
                      <a:pt x="21" y="38"/>
                    </a:lnTo>
                    <a:lnTo>
                      <a:pt x="13" y="29"/>
                    </a:lnTo>
                    <a:lnTo>
                      <a:pt x="7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0" y="5"/>
                    </a:lnTo>
                    <a:lnTo>
                      <a:pt x="17" y="13"/>
                    </a:lnTo>
                    <a:lnTo>
                      <a:pt x="23" y="22"/>
                    </a:lnTo>
                    <a:lnTo>
                      <a:pt x="30" y="30"/>
                    </a:lnTo>
                    <a:lnTo>
                      <a:pt x="37" y="36"/>
                    </a:lnTo>
                    <a:lnTo>
                      <a:pt x="47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4" name="Freeform 1554"/>
              <p:cNvSpPr>
                <a:spLocks/>
              </p:cNvSpPr>
              <p:nvPr/>
            </p:nvSpPr>
            <p:spPr bwMode="auto">
              <a:xfrm>
                <a:off x="2107" y="1832"/>
                <a:ext cx="85" cy="88"/>
              </a:xfrm>
              <a:custGeom>
                <a:avLst/>
                <a:gdLst>
                  <a:gd name="T0" fmla="*/ 85 w 82"/>
                  <a:gd name="T1" fmla="*/ 80 h 84"/>
                  <a:gd name="T2" fmla="*/ 76 w 82"/>
                  <a:gd name="T3" fmla="*/ 88 h 84"/>
                  <a:gd name="T4" fmla="*/ 62 w 82"/>
                  <a:gd name="T5" fmla="*/ 74 h 84"/>
                  <a:gd name="T6" fmla="*/ 48 w 82"/>
                  <a:gd name="T7" fmla="*/ 60 h 84"/>
                  <a:gd name="T8" fmla="*/ 32 w 82"/>
                  <a:gd name="T9" fmla="*/ 47 h 84"/>
                  <a:gd name="T10" fmla="*/ 17 w 82"/>
                  <a:gd name="T11" fmla="*/ 32 h 84"/>
                  <a:gd name="T12" fmla="*/ 7 w 82"/>
                  <a:gd name="T13" fmla="*/ 17 h 84"/>
                  <a:gd name="T14" fmla="*/ 0 w 82"/>
                  <a:gd name="T15" fmla="*/ 0 h 84"/>
                  <a:gd name="T16" fmla="*/ 12 w 82"/>
                  <a:gd name="T17" fmla="*/ 13 h 84"/>
                  <a:gd name="T18" fmla="*/ 27 w 82"/>
                  <a:gd name="T19" fmla="*/ 25 h 84"/>
                  <a:gd name="T20" fmla="*/ 39 w 82"/>
                  <a:gd name="T21" fmla="*/ 38 h 84"/>
                  <a:gd name="T22" fmla="*/ 55 w 82"/>
                  <a:gd name="T23" fmla="*/ 50 h 84"/>
                  <a:gd name="T24" fmla="*/ 70 w 82"/>
                  <a:gd name="T25" fmla="*/ 65 h 84"/>
                  <a:gd name="T26" fmla="*/ 85 w 82"/>
                  <a:gd name="T27" fmla="*/ 80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84">
                    <a:moveTo>
                      <a:pt x="82" y="76"/>
                    </a:moveTo>
                    <a:lnTo>
                      <a:pt x="73" y="84"/>
                    </a:lnTo>
                    <a:lnTo>
                      <a:pt x="60" y="71"/>
                    </a:lnTo>
                    <a:lnTo>
                      <a:pt x="46" y="57"/>
                    </a:lnTo>
                    <a:lnTo>
                      <a:pt x="31" y="45"/>
                    </a:lnTo>
                    <a:lnTo>
                      <a:pt x="16" y="31"/>
                    </a:lnTo>
                    <a:lnTo>
                      <a:pt x="7" y="16"/>
                    </a:lnTo>
                    <a:lnTo>
                      <a:pt x="0" y="0"/>
                    </a:lnTo>
                    <a:lnTo>
                      <a:pt x="12" y="12"/>
                    </a:lnTo>
                    <a:lnTo>
                      <a:pt x="26" y="24"/>
                    </a:lnTo>
                    <a:lnTo>
                      <a:pt x="38" y="36"/>
                    </a:lnTo>
                    <a:lnTo>
                      <a:pt x="53" y="48"/>
                    </a:lnTo>
                    <a:lnTo>
                      <a:pt x="68" y="62"/>
                    </a:lnTo>
                    <a:lnTo>
                      <a:pt x="82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5" name="Freeform 1555"/>
              <p:cNvSpPr>
                <a:spLocks/>
              </p:cNvSpPr>
              <p:nvPr/>
            </p:nvSpPr>
            <p:spPr bwMode="auto">
              <a:xfrm>
                <a:off x="2118" y="1833"/>
                <a:ext cx="69" cy="59"/>
              </a:xfrm>
              <a:custGeom>
                <a:avLst/>
                <a:gdLst>
                  <a:gd name="T0" fmla="*/ 69 w 66"/>
                  <a:gd name="T1" fmla="*/ 50 h 56"/>
                  <a:gd name="T2" fmla="*/ 60 w 66"/>
                  <a:gd name="T3" fmla="*/ 59 h 56"/>
                  <a:gd name="T4" fmla="*/ 41 w 66"/>
                  <a:gd name="T5" fmla="*/ 38 h 56"/>
                  <a:gd name="T6" fmla="*/ 28 w 66"/>
                  <a:gd name="T7" fmla="*/ 27 h 56"/>
                  <a:gd name="T8" fmla="*/ 19 w 66"/>
                  <a:gd name="T9" fmla="*/ 20 h 56"/>
                  <a:gd name="T10" fmla="*/ 9 w 66"/>
                  <a:gd name="T11" fmla="*/ 9 h 56"/>
                  <a:gd name="T12" fmla="*/ 5 w 66"/>
                  <a:gd name="T13" fmla="*/ 5 h 56"/>
                  <a:gd name="T14" fmla="*/ 0 w 66"/>
                  <a:gd name="T15" fmla="*/ 0 h 56"/>
                  <a:gd name="T16" fmla="*/ 14 w 66"/>
                  <a:gd name="T17" fmla="*/ 4 h 56"/>
                  <a:gd name="T18" fmla="*/ 26 w 66"/>
                  <a:gd name="T19" fmla="*/ 9 h 56"/>
                  <a:gd name="T20" fmla="*/ 38 w 66"/>
                  <a:gd name="T21" fmla="*/ 19 h 56"/>
                  <a:gd name="T22" fmla="*/ 49 w 66"/>
                  <a:gd name="T23" fmla="*/ 30 h 56"/>
                  <a:gd name="T24" fmla="*/ 69 w 66"/>
                  <a:gd name="T25" fmla="*/ 5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66" y="47"/>
                    </a:moveTo>
                    <a:lnTo>
                      <a:pt x="57" y="56"/>
                    </a:lnTo>
                    <a:lnTo>
                      <a:pt x="39" y="36"/>
                    </a:lnTo>
                    <a:lnTo>
                      <a:pt x="27" y="26"/>
                    </a:lnTo>
                    <a:lnTo>
                      <a:pt x="18" y="19"/>
                    </a:lnTo>
                    <a:lnTo>
                      <a:pt x="9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13" y="4"/>
                    </a:lnTo>
                    <a:lnTo>
                      <a:pt x="25" y="9"/>
                    </a:lnTo>
                    <a:lnTo>
                      <a:pt x="36" y="18"/>
                    </a:lnTo>
                    <a:lnTo>
                      <a:pt x="47" y="28"/>
                    </a:lnTo>
                    <a:lnTo>
                      <a:pt x="66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6" name="Freeform 1556"/>
              <p:cNvSpPr>
                <a:spLocks/>
              </p:cNvSpPr>
              <p:nvPr/>
            </p:nvSpPr>
            <p:spPr bwMode="auto">
              <a:xfrm>
                <a:off x="2106" y="1810"/>
                <a:ext cx="72" cy="50"/>
              </a:xfrm>
              <a:custGeom>
                <a:avLst/>
                <a:gdLst>
                  <a:gd name="T0" fmla="*/ 72 w 69"/>
                  <a:gd name="T1" fmla="*/ 40 h 48"/>
                  <a:gd name="T2" fmla="*/ 65 w 69"/>
                  <a:gd name="T3" fmla="*/ 50 h 48"/>
                  <a:gd name="T4" fmla="*/ 41 w 69"/>
                  <a:gd name="T5" fmla="*/ 33 h 48"/>
                  <a:gd name="T6" fmla="*/ 18 w 69"/>
                  <a:gd name="T7" fmla="*/ 18 h 48"/>
                  <a:gd name="T8" fmla="*/ 0 w 69"/>
                  <a:gd name="T9" fmla="*/ 0 h 48"/>
                  <a:gd name="T10" fmla="*/ 26 w 69"/>
                  <a:gd name="T11" fmla="*/ 6 h 48"/>
                  <a:gd name="T12" fmla="*/ 38 w 69"/>
                  <a:gd name="T13" fmla="*/ 15 h 48"/>
                  <a:gd name="T14" fmla="*/ 50 w 69"/>
                  <a:gd name="T15" fmla="*/ 23 h 48"/>
                  <a:gd name="T16" fmla="*/ 72 w 69"/>
                  <a:gd name="T17" fmla="*/ 4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48">
                    <a:moveTo>
                      <a:pt x="69" y="38"/>
                    </a:moveTo>
                    <a:lnTo>
                      <a:pt x="62" y="48"/>
                    </a:lnTo>
                    <a:lnTo>
                      <a:pt x="39" y="32"/>
                    </a:lnTo>
                    <a:lnTo>
                      <a:pt x="17" y="17"/>
                    </a:lnTo>
                    <a:lnTo>
                      <a:pt x="0" y="0"/>
                    </a:lnTo>
                    <a:lnTo>
                      <a:pt x="25" y="6"/>
                    </a:lnTo>
                    <a:lnTo>
                      <a:pt x="36" y="14"/>
                    </a:lnTo>
                    <a:lnTo>
                      <a:pt x="48" y="22"/>
                    </a:lnTo>
                    <a:lnTo>
                      <a:pt x="69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7" name="Freeform 1557"/>
              <p:cNvSpPr>
                <a:spLocks/>
              </p:cNvSpPr>
              <p:nvPr/>
            </p:nvSpPr>
            <p:spPr bwMode="auto">
              <a:xfrm>
                <a:off x="2094" y="1778"/>
                <a:ext cx="82" cy="56"/>
              </a:xfrm>
              <a:custGeom>
                <a:avLst/>
                <a:gdLst>
                  <a:gd name="T0" fmla="*/ 82 w 78"/>
                  <a:gd name="T1" fmla="*/ 45 h 54"/>
                  <a:gd name="T2" fmla="*/ 76 w 78"/>
                  <a:gd name="T3" fmla="*/ 56 h 54"/>
                  <a:gd name="T4" fmla="*/ 67 w 78"/>
                  <a:gd name="T5" fmla="*/ 54 h 54"/>
                  <a:gd name="T6" fmla="*/ 61 w 78"/>
                  <a:gd name="T7" fmla="*/ 49 h 54"/>
                  <a:gd name="T8" fmla="*/ 46 w 78"/>
                  <a:gd name="T9" fmla="*/ 38 h 54"/>
                  <a:gd name="T10" fmla="*/ 34 w 78"/>
                  <a:gd name="T11" fmla="*/ 27 h 54"/>
                  <a:gd name="T12" fmla="*/ 22 w 78"/>
                  <a:gd name="T13" fmla="*/ 18 h 54"/>
                  <a:gd name="T14" fmla="*/ 17 w 78"/>
                  <a:gd name="T15" fmla="*/ 12 h 54"/>
                  <a:gd name="T16" fmla="*/ 12 w 78"/>
                  <a:gd name="T17" fmla="*/ 7 h 54"/>
                  <a:gd name="T18" fmla="*/ 0 w 78"/>
                  <a:gd name="T19" fmla="*/ 0 h 54"/>
                  <a:gd name="T20" fmla="*/ 14 w 78"/>
                  <a:gd name="T21" fmla="*/ 2 h 54"/>
                  <a:gd name="T22" fmla="*/ 22 w 78"/>
                  <a:gd name="T23" fmla="*/ 5 h 54"/>
                  <a:gd name="T24" fmla="*/ 29 w 78"/>
                  <a:gd name="T25" fmla="*/ 7 h 54"/>
                  <a:gd name="T26" fmla="*/ 43 w 78"/>
                  <a:gd name="T27" fmla="*/ 18 h 54"/>
                  <a:gd name="T28" fmla="*/ 56 w 78"/>
                  <a:gd name="T29" fmla="*/ 29 h 54"/>
                  <a:gd name="T30" fmla="*/ 67 w 78"/>
                  <a:gd name="T31" fmla="*/ 38 h 54"/>
                  <a:gd name="T32" fmla="*/ 74 w 78"/>
                  <a:gd name="T33" fmla="*/ 43 h 54"/>
                  <a:gd name="T34" fmla="*/ 82 w 78"/>
                  <a:gd name="T35" fmla="*/ 45 h 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8" h="54">
                    <a:moveTo>
                      <a:pt x="78" y="43"/>
                    </a:moveTo>
                    <a:lnTo>
                      <a:pt x="72" y="54"/>
                    </a:lnTo>
                    <a:lnTo>
                      <a:pt x="64" y="52"/>
                    </a:lnTo>
                    <a:lnTo>
                      <a:pt x="58" y="47"/>
                    </a:lnTo>
                    <a:lnTo>
                      <a:pt x="44" y="37"/>
                    </a:lnTo>
                    <a:lnTo>
                      <a:pt x="32" y="26"/>
                    </a:lnTo>
                    <a:lnTo>
                      <a:pt x="21" y="17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21" y="5"/>
                    </a:lnTo>
                    <a:lnTo>
                      <a:pt x="28" y="7"/>
                    </a:lnTo>
                    <a:lnTo>
                      <a:pt x="41" y="17"/>
                    </a:lnTo>
                    <a:lnTo>
                      <a:pt x="53" y="28"/>
                    </a:lnTo>
                    <a:lnTo>
                      <a:pt x="64" y="37"/>
                    </a:lnTo>
                    <a:lnTo>
                      <a:pt x="70" y="41"/>
                    </a:lnTo>
                    <a:lnTo>
                      <a:pt x="78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8" name="Freeform 1558"/>
              <p:cNvSpPr>
                <a:spLocks/>
              </p:cNvSpPr>
              <p:nvPr/>
            </p:nvSpPr>
            <p:spPr bwMode="auto">
              <a:xfrm>
                <a:off x="2086" y="1751"/>
                <a:ext cx="84" cy="59"/>
              </a:xfrm>
              <a:custGeom>
                <a:avLst/>
                <a:gdLst>
                  <a:gd name="T0" fmla="*/ 84 w 80"/>
                  <a:gd name="T1" fmla="*/ 48 h 56"/>
                  <a:gd name="T2" fmla="*/ 76 w 80"/>
                  <a:gd name="T3" fmla="*/ 59 h 56"/>
                  <a:gd name="T4" fmla="*/ 48 w 80"/>
                  <a:gd name="T5" fmla="*/ 40 h 56"/>
                  <a:gd name="T6" fmla="*/ 21 w 80"/>
                  <a:gd name="T7" fmla="*/ 22 h 56"/>
                  <a:gd name="T8" fmla="*/ 0 w 80"/>
                  <a:gd name="T9" fmla="*/ 0 h 56"/>
                  <a:gd name="T10" fmla="*/ 28 w 80"/>
                  <a:gd name="T11" fmla="*/ 12 h 56"/>
                  <a:gd name="T12" fmla="*/ 57 w 80"/>
                  <a:gd name="T13" fmla="*/ 31 h 56"/>
                  <a:gd name="T14" fmla="*/ 84 w 80"/>
                  <a:gd name="T15" fmla="*/ 48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0" h="56">
                    <a:moveTo>
                      <a:pt x="80" y="46"/>
                    </a:moveTo>
                    <a:lnTo>
                      <a:pt x="72" y="56"/>
                    </a:lnTo>
                    <a:lnTo>
                      <a:pt x="46" y="38"/>
                    </a:lnTo>
                    <a:lnTo>
                      <a:pt x="20" y="21"/>
                    </a:lnTo>
                    <a:lnTo>
                      <a:pt x="0" y="0"/>
                    </a:lnTo>
                    <a:lnTo>
                      <a:pt x="27" y="11"/>
                    </a:lnTo>
                    <a:lnTo>
                      <a:pt x="54" y="29"/>
                    </a:lnTo>
                    <a:lnTo>
                      <a:pt x="8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29" name="Freeform 1559"/>
              <p:cNvSpPr>
                <a:spLocks/>
              </p:cNvSpPr>
              <p:nvPr/>
            </p:nvSpPr>
            <p:spPr bwMode="auto">
              <a:xfrm>
                <a:off x="2075" y="1721"/>
                <a:ext cx="84" cy="55"/>
              </a:xfrm>
              <a:custGeom>
                <a:avLst/>
                <a:gdLst>
                  <a:gd name="T0" fmla="*/ 84 w 80"/>
                  <a:gd name="T1" fmla="*/ 45 h 53"/>
                  <a:gd name="T2" fmla="*/ 76 w 80"/>
                  <a:gd name="T3" fmla="*/ 55 h 53"/>
                  <a:gd name="T4" fmla="*/ 63 w 80"/>
                  <a:gd name="T5" fmla="*/ 46 h 53"/>
                  <a:gd name="T6" fmla="*/ 49 w 80"/>
                  <a:gd name="T7" fmla="*/ 37 h 53"/>
                  <a:gd name="T8" fmla="*/ 20 w 80"/>
                  <a:gd name="T9" fmla="*/ 22 h 53"/>
                  <a:gd name="T10" fmla="*/ 9 w 80"/>
                  <a:gd name="T11" fmla="*/ 12 h 53"/>
                  <a:gd name="T12" fmla="*/ 0 w 80"/>
                  <a:gd name="T13" fmla="*/ 0 h 53"/>
                  <a:gd name="T14" fmla="*/ 15 w 80"/>
                  <a:gd name="T15" fmla="*/ 7 h 53"/>
                  <a:gd name="T16" fmla="*/ 27 w 80"/>
                  <a:gd name="T17" fmla="*/ 12 h 53"/>
                  <a:gd name="T18" fmla="*/ 57 w 80"/>
                  <a:gd name="T19" fmla="*/ 26 h 53"/>
                  <a:gd name="T20" fmla="*/ 70 w 80"/>
                  <a:gd name="T21" fmla="*/ 35 h 53"/>
                  <a:gd name="T22" fmla="*/ 84 w 80"/>
                  <a:gd name="T23" fmla="*/ 45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53">
                    <a:moveTo>
                      <a:pt x="80" y="43"/>
                    </a:moveTo>
                    <a:lnTo>
                      <a:pt x="72" y="53"/>
                    </a:lnTo>
                    <a:lnTo>
                      <a:pt x="60" y="44"/>
                    </a:lnTo>
                    <a:lnTo>
                      <a:pt x="47" y="36"/>
                    </a:lnTo>
                    <a:lnTo>
                      <a:pt x="19" y="21"/>
                    </a:lnTo>
                    <a:lnTo>
                      <a:pt x="9" y="12"/>
                    </a:lnTo>
                    <a:lnTo>
                      <a:pt x="0" y="0"/>
                    </a:lnTo>
                    <a:lnTo>
                      <a:pt x="14" y="7"/>
                    </a:lnTo>
                    <a:lnTo>
                      <a:pt x="26" y="12"/>
                    </a:lnTo>
                    <a:lnTo>
                      <a:pt x="54" y="25"/>
                    </a:lnTo>
                    <a:lnTo>
                      <a:pt x="67" y="34"/>
                    </a:lnTo>
                    <a:lnTo>
                      <a:pt x="8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0" name="Freeform 1560"/>
              <p:cNvSpPr>
                <a:spLocks/>
              </p:cNvSpPr>
              <p:nvPr/>
            </p:nvSpPr>
            <p:spPr bwMode="auto">
              <a:xfrm>
                <a:off x="2086" y="2192"/>
                <a:ext cx="99" cy="47"/>
              </a:xfrm>
              <a:custGeom>
                <a:avLst/>
                <a:gdLst>
                  <a:gd name="T0" fmla="*/ 96 w 95"/>
                  <a:gd name="T1" fmla="*/ 0 h 44"/>
                  <a:gd name="T2" fmla="*/ 99 w 95"/>
                  <a:gd name="T3" fmla="*/ 14 h 44"/>
                  <a:gd name="T4" fmla="*/ 90 w 95"/>
                  <a:gd name="T5" fmla="*/ 16 h 44"/>
                  <a:gd name="T6" fmla="*/ 81 w 95"/>
                  <a:gd name="T7" fmla="*/ 19 h 44"/>
                  <a:gd name="T8" fmla="*/ 66 w 95"/>
                  <a:gd name="T9" fmla="*/ 27 h 44"/>
                  <a:gd name="T10" fmla="*/ 49 w 95"/>
                  <a:gd name="T11" fmla="*/ 36 h 44"/>
                  <a:gd name="T12" fmla="*/ 32 w 95"/>
                  <a:gd name="T13" fmla="*/ 44 h 44"/>
                  <a:gd name="T14" fmla="*/ 17 w 95"/>
                  <a:gd name="T15" fmla="*/ 45 h 44"/>
                  <a:gd name="T16" fmla="*/ 8 w 95"/>
                  <a:gd name="T17" fmla="*/ 47 h 44"/>
                  <a:gd name="T18" fmla="*/ 0 w 95"/>
                  <a:gd name="T19" fmla="*/ 47 h 44"/>
                  <a:gd name="T20" fmla="*/ 8 w 95"/>
                  <a:gd name="T21" fmla="*/ 43 h 44"/>
                  <a:gd name="T22" fmla="*/ 15 w 95"/>
                  <a:gd name="T23" fmla="*/ 40 h 44"/>
                  <a:gd name="T24" fmla="*/ 28 w 95"/>
                  <a:gd name="T25" fmla="*/ 31 h 44"/>
                  <a:gd name="T26" fmla="*/ 44 w 95"/>
                  <a:gd name="T27" fmla="*/ 25 h 44"/>
                  <a:gd name="T28" fmla="*/ 60 w 95"/>
                  <a:gd name="T29" fmla="*/ 15 h 44"/>
                  <a:gd name="T30" fmla="*/ 76 w 95"/>
                  <a:gd name="T31" fmla="*/ 6 h 44"/>
                  <a:gd name="T32" fmla="*/ 85 w 95"/>
                  <a:gd name="T33" fmla="*/ 3 h 44"/>
                  <a:gd name="T34" fmla="*/ 96 w 95"/>
                  <a:gd name="T35" fmla="*/ 0 h 4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44">
                    <a:moveTo>
                      <a:pt x="92" y="0"/>
                    </a:moveTo>
                    <a:lnTo>
                      <a:pt x="95" y="13"/>
                    </a:lnTo>
                    <a:lnTo>
                      <a:pt x="86" y="15"/>
                    </a:lnTo>
                    <a:lnTo>
                      <a:pt x="78" y="18"/>
                    </a:lnTo>
                    <a:lnTo>
                      <a:pt x="63" y="25"/>
                    </a:lnTo>
                    <a:lnTo>
                      <a:pt x="47" y="34"/>
                    </a:lnTo>
                    <a:lnTo>
                      <a:pt x="31" y="41"/>
                    </a:lnTo>
                    <a:lnTo>
                      <a:pt x="16" y="42"/>
                    </a:lnTo>
                    <a:lnTo>
                      <a:pt x="8" y="44"/>
                    </a:lnTo>
                    <a:lnTo>
                      <a:pt x="0" y="44"/>
                    </a:lnTo>
                    <a:lnTo>
                      <a:pt x="8" y="40"/>
                    </a:lnTo>
                    <a:lnTo>
                      <a:pt x="14" y="37"/>
                    </a:lnTo>
                    <a:lnTo>
                      <a:pt x="27" y="29"/>
                    </a:lnTo>
                    <a:lnTo>
                      <a:pt x="42" y="23"/>
                    </a:lnTo>
                    <a:lnTo>
                      <a:pt x="58" y="14"/>
                    </a:lnTo>
                    <a:lnTo>
                      <a:pt x="73" y="6"/>
                    </a:lnTo>
                    <a:lnTo>
                      <a:pt x="82" y="3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1" name="Freeform 1561"/>
              <p:cNvSpPr>
                <a:spLocks/>
              </p:cNvSpPr>
              <p:nvPr/>
            </p:nvSpPr>
            <p:spPr bwMode="auto">
              <a:xfrm>
                <a:off x="2119" y="2218"/>
                <a:ext cx="61" cy="18"/>
              </a:xfrm>
              <a:custGeom>
                <a:avLst/>
                <a:gdLst>
                  <a:gd name="T0" fmla="*/ 61 w 58"/>
                  <a:gd name="T1" fmla="*/ 0 h 18"/>
                  <a:gd name="T2" fmla="*/ 61 w 58"/>
                  <a:gd name="T3" fmla="*/ 12 h 18"/>
                  <a:gd name="T4" fmla="*/ 41 w 58"/>
                  <a:gd name="T5" fmla="*/ 15 h 18"/>
                  <a:gd name="T6" fmla="*/ 20 w 58"/>
                  <a:gd name="T7" fmla="*/ 18 h 18"/>
                  <a:gd name="T8" fmla="*/ 0 w 58"/>
                  <a:gd name="T9" fmla="*/ 16 h 18"/>
                  <a:gd name="T10" fmla="*/ 18 w 58"/>
                  <a:gd name="T11" fmla="*/ 7 h 18"/>
                  <a:gd name="T12" fmla="*/ 38 w 58"/>
                  <a:gd name="T13" fmla="*/ 3 h 18"/>
                  <a:gd name="T14" fmla="*/ 61 w 58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8">
                    <a:moveTo>
                      <a:pt x="58" y="0"/>
                    </a:moveTo>
                    <a:lnTo>
                      <a:pt x="58" y="12"/>
                    </a:lnTo>
                    <a:lnTo>
                      <a:pt x="39" y="15"/>
                    </a:lnTo>
                    <a:lnTo>
                      <a:pt x="19" y="18"/>
                    </a:lnTo>
                    <a:lnTo>
                      <a:pt x="0" y="16"/>
                    </a:lnTo>
                    <a:lnTo>
                      <a:pt x="17" y="7"/>
                    </a:lnTo>
                    <a:lnTo>
                      <a:pt x="36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2" name="Freeform 1562"/>
              <p:cNvSpPr>
                <a:spLocks/>
              </p:cNvSpPr>
              <p:nvPr/>
            </p:nvSpPr>
            <p:spPr bwMode="auto">
              <a:xfrm>
                <a:off x="1730" y="1917"/>
                <a:ext cx="445" cy="366"/>
              </a:xfrm>
              <a:custGeom>
                <a:avLst/>
                <a:gdLst>
                  <a:gd name="T0" fmla="*/ 445 w 424"/>
                  <a:gd name="T1" fmla="*/ 328 h 349"/>
                  <a:gd name="T2" fmla="*/ 414 w 424"/>
                  <a:gd name="T3" fmla="*/ 332 h 349"/>
                  <a:gd name="T4" fmla="*/ 351 w 424"/>
                  <a:gd name="T5" fmla="*/ 349 h 349"/>
                  <a:gd name="T6" fmla="*/ 301 w 424"/>
                  <a:gd name="T7" fmla="*/ 360 h 349"/>
                  <a:gd name="T8" fmla="*/ 252 w 424"/>
                  <a:gd name="T9" fmla="*/ 361 h 349"/>
                  <a:gd name="T10" fmla="*/ 202 w 424"/>
                  <a:gd name="T11" fmla="*/ 363 h 349"/>
                  <a:gd name="T12" fmla="*/ 169 w 424"/>
                  <a:gd name="T13" fmla="*/ 362 h 349"/>
                  <a:gd name="T14" fmla="*/ 137 w 424"/>
                  <a:gd name="T15" fmla="*/ 350 h 349"/>
                  <a:gd name="T16" fmla="*/ 108 w 424"/>
                  <a:gd name="T17" fmla="*/ 335 h 349"/>
                  <a:gd name="T18" fmla="*/ 81 w 424"/>
                  <a:gd name="T19" fmla="*/ 315 h 349"/>
                  <a:gd name="T20" fmla="*/ 41 w 424"/>
                  <a:gd name="T21" fmla="*/ 284 h 349"/>
                  <a:gd name="T22" fmla="*/ 17 w 424"/>
                  <a:gd name="T23" fmla="*/ 261 h 349"/>
                  <a:gd name="T24" fmla="*/ 7 w 424"/>
                  <a:gd name="T25" fmla="*/ 246 h 349"/>
                  <a:gd name="T26" fmla="*/ 2 w 424"/>
                  <a:gd name="T27" fmla="*/ 229 h 349"/>
                  <a:gd name="T28" fmla="*/ 0 w 424"/>
                  <a:gd name="T29" fmla="*/ 195 h 349"/>
                  <a:gd name="T30" fmla="*/ 3 w 424"/>
                  <a:gd name="T31" fmla="*/ 166 h 349"/>
                  <a:gd name="T32" fmla="*/ 10 w 424"/>
                  <a:gd name="T33" fmla="*/ 137 h 349"/>
                  <a:gd name="T34" fmla="*/ 19 w 424"/>
                  <a:gd name="T35" fmla="*/ 110 h 349"/>
                  <a:gd name="T36" fmla="*/ 48 w 424"/>
                  <a:gd name="T37" fmla="*/ 62 h 349"/>
                  <a:gd name="T38" fmla="*/ 84 w 424"/>
                  <a:gd name="T39" fmla="*/ 18 h 349"/>
                  <a:gd name="T40" fmla="*/ 86 w 424"/>
                  <a:gd name="T41" fmla="*/ 21 h 349"/>
                  <a:gd name="T42" fmla="*/ 50 w 424"/>
                  <a:gd name="T43" fmla="*/ 66 h 349"/>
                  <a:gd name="T44" fmla="*/ 31 w 424"/>
                  <a:gd name="T45" fmla="*/ 105 h 349"/>
                  <a:gd name="T46" fmla="*/ 21 w 424"/>
                  <a:gd name="T47" fmla="*/ 132 h 349"/>
                  <a:gd name="T48" fmla="*/ 16 w 424"/>
                  <a:gd name="T49" fmla="*/ 160 h 349"/>
                  <a:gd name="T50" fmla="*/ 13 w 424"/>
                  <a:gd name="T51" fmla="*/ 189 h 349"/>
                  <a:gd name="T52" fmla="*/ 13 w 424"/>
                  <a:gd name="T53" fmla="*/ 211 h 349"/>
                  <a:gd name="T54" fmla="*/ 14 w 424"/>
                  <a:gd name="T55" fmla="*/ 227 h 349"/>
                  <a:gd name="T56" fmla="*/ 19 w 424"/>
                  <a:gd name="T57" fmla="*/ 239 h 349"/>
                  <a:gd name="T58" fmla="*/ 31 w 424"/>
                  <a:gd name="T59" fmla="*/ 258 h 349"/>
                  <a:gd name="T60" fmla="*/ 55 w 424"/>
                  <a:gd name="T61" fmla="*/ 279 h 349"/>
                  <a:gd name="T62" fmla="*/ 92 w 424"/>
                  <a:gd name="T63" fmla="*/ 308 h 349"/>
                  <a:gd name="T64" fmla="*/ 119 w 424"/>
                  <a:gd name="T65" fmla="*/ 325 h 349"/>
                  <a:gd name="T66" fmla="*/ 147 w 424"/>
                  <a:gd name="T67" fmla="*/ 340 h 349"/>
                  <a:gd name="T68" fmla="*/ 176 w 424"/>
                  <a:gd name="T69" fmla="*/ 350 h 349"/>
                  <a:gd name="T70" fmla="*/ 206 w 424"/>
                  <a:gd name="T71" fmla="*/ 350 h 349"/>
                  <a:gd name="T72" fmla="*/ 254 w 424"/>
                  <a:gd name="T73" fmla="*/ 348 h 349"/>
                  <a:gd name="T74" fmla="*/ 302 w 424"/>
                  <a:gd name="T75" fmla="*/ 346 h 349"/>
                  <a:gd name="T76" fmla="*/ 348 w 424"/>
                  <a:gd name="T77" fmla="*/ 336 h 349"/>
                  <a:gd name="T78" fmla="*/ 410 w 424"/>
                  <a:gd name="T79" fmla="*/ 319 h 349"/>
                  <a:gd name="T80" fmla="*/ 443 w 424"/>
                  <a:gd name="T81" fmla="*/ 315 h 34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24" h="349">
                    <a:moveTo>
                      <a:pt x="422" y="300"/>
                    </a:moveTo>
                    <a:lnTo>
                      <a:pt x="424" y="313"/>
                    </a:lnTo>
                    <a:lnTo>
                      <a:pt x="409" y="314"/>
                    </a:lnTo>
                    <a:lnTo>
                      <a:pt x="394" y="317"/>
                    </a:lnTo>
                    <a:lnTo>
                      <a:pt x="364" y="324"/>
                    </a:lnTo>
                    <a:lnTo>
                      <a:pt x="334" y="333"/>
                    </a:lnTo>
                    <a:lnTo>
                      <a:pt x="303" y="340"/>
                    </a:lnTo>
                    <a:lnTo>
                      <a:pt x="287" y="343"/>
                    </a:lnTo>
                    <a:lnTo>
                      <a:pt x="271" y="344"/>
                    </a:lnTo>
                    <a:lnTo>
                      <a:pt x="240" y="344"/>
                    </a:lnTo>
                    <a:lnTo>
                      <a:pt x="209" y="345"/>
                    </a:lnTo>
                    <a:lnTo>
                      <a:pt x="192" y="346"/>
                    </a:lnTo>
                    <a:lnTo>
                      <a:pt x="176" y="349"/>
                    </a:lnTo>
                    <a:lnTo>
                      <a:pt x="161" y="345"/>
                    </a:lnTo>
                    <a:lnTo>
                      <a:pt x="146" y="340"/>
                    </a:lnTo>
                    <a:lnTo>
                      <a:pt x="131" y="334"/>
                    </a:lnTo>
                    <a:lnTo>
                      <a:pt x="117" y="327"/>
                    </a:lnTo>
                    <a:lnTo>
                      <a:pt x="103" y="319"/>
                    </a:lnTo>
                    <a:lnTo>
                      <a:pt x="89" y="310"/>
                    </a:lnTo>
                    <a:lnTo>
                      <a:pt x="77" y="300"/>
                    </a:lnTo>
                    <a:lnTo>
                      <a:pt x="64" y="290"/>
                    </a:lnTo>
                    <a:lnTo>
                      <a:pt x="39" y="271"/>
                    </a:lnTo>
                    <a:lnTo>
                      <a:pt x="27" y="261"/>
                    </a:lnTo>
                    <a:lnTo>
                      <a:pt x="16" y="249"/>
                    </a:lnTo>
                    <a:lnTo>
                      <a:pt x="11" y="242"/>
                    </a:lnTo>
                    <a:lnTo>
                      <a:pt x="7" y="235"/>
                    </a:lnTo>
                    <a:lnTo>
                      <a:pt x="3" y="227"/>
                    </a:lnTo>
                    <a:lnTo>
                      <a:pt x="2" y="218"/>
                    </a:lnTo>
                    <a:lnTo>
                      <a:pt x="0" y="202"/>
                    </a:lnTo>
                    <a:lnTo>
                      <a:pt x="0" y="186"/>
                    </a:lnTo>
                    <a:lnTo>
                      <a:pt x="1" y="172"/>
                    </a:lnTo>
                    <a:lnTo>
                      <a:pt x="3" y="158"/>
                    </a:lnTo>
                    <a:lnTo>
                      <a:pt x="6" y="145"/>
                    </a:lnTo>
                    <a:lnTo>
                      <a:pt x="10" y="131"/>
                    </a:lnTo>
                    <a:lnTo>
                      <a:pt x="13" y="119"/>
                    </a:lnTo>
                    <a:lnTo>
                      <a:pt x="18" y="105"/>
                    </a:lnTo>
                    <a:lnTo>
                      <a:pt x="31" y="82"/>
                    </a:lnTo>
                    <a:lnTo>
                      <a:pt x="46" y="59"/>
                    </a:lnTo>
                    <a:lnTo>
                      <a:pt x="63" y="37"/>
                    </a:lnTo>
                    <a:lnTo>
                      <a:pt x="80" y="17"/>
                    </a:lnTo>
                    <a:lnTo>
                      <a:pt x="100" y="0"/>
                    </a:lnTo>
                    <a:lnTo>
                      <a:pt x="82" y="20"/>
                    </a:lnTo>
                    <a:lnTo>
                      <a:pt x="64" y="41"/>
                    </a:lnTo>
                    <a:lnTo>
                      <a:pt x="48" y="63"/>
                    </a:lnTo>
                    <a:lnTo>
                      <a:pt x="34" y="88"/>
                    </a:lnTo>
                    <a:lnTo>
                      <a:pt x="30" y="100"/>
                    </a:lnTo>
                    <a:lnTo>
                      <a:pt x="25" y="113"/>
                    </a:lnTo>
                    <a:lnTo>
                      <a:pt x="20" y="126"/>
                    </a:lnTo>
                    <a:lnTo>
                      <a:pt x="17" y="139"/>
                    </a:lnTo>
                    <a:lnTo>
                      <a:pt x="15" y="153"/>
                    </a:lnTo>
                    <a:lnTo>
                      <a:pt x="12" y="166"/>
                    </a:lnTo>
                    <a:lnTo>
                      <a:pt x="12" y="180"/>
                    </a:lnTo>
                    <a:lnTo>
                      <a:pt x="12" y="194"/>
                    </a:lnTo>
                    <a:lnTo>
                      <a:pt x="12" y="201"/>
                    </a:lnTo>
                    <a:lnTo>
                      <a:pt x="12" y="208"/>
                    </a:lnTo>
                    <a:lnTo>
                      <a:pt x="13" y="216"/>
                    </a:lnTo>
                    <a:lnTo>
                      <a:pt x="15" y="222"/>
                    </a:lnTo>
                    <a:lnTo>
                      <a:pt x="18" y="228"/>
                    </a:lnTo>
                    <a:lnTo>
                      <a:pt x="21" y="235"/>
                    </a:lnTo>
                    <a:lnTo>
                      <a:pt x="30" y="246"/>
                    </a:lnTo>
                    <a:lnTo>
                      <a:pt x="41" y="256"/>
                    </a:lnTo>
                    <a:lnTo>
                      <a:pt x="52" y="266"/>
                    </a:lnTo>
                    <a:lnTo>
                      <a:pt x="77" y="284"/>
                    </a:lnTo>
                    <a:lnTo>
                      <a:pt x="88" y="294"/>
                    </a:lnTo>
                    <a:lnTo>
                      <a:pt x="100" y="303"/>
                    </a:lnTo>
                    <a:lnTo>
                      <a:pt x="113" y="310"/>
                    </a:lnTo>
                    <a:lnTo>
                      <a:pt x="126" y="318"/>
                    </a:lnTo>
                    <a:lnTo>
                      <a:pt x="140" y="324"/>
                    </a:lnTo>
                    <a:lnTo>
                      <a:pt x="154" y="329"/>
                    </a:lnTo>
                    <a:lnTo>
                      <a:pt x="168" y="334"/>
                    </a:lnTo>
                    <a:lnTo>
                      <a:pt x="182" y="336"/>
                    </a:lnTo>
                    <a:lnTo>
                      <a:pt x="196" y="334"/>
                    </a:lnTo>
                    <a:lnTo>
                      <a:pt x="211" y="333"/>
                    </a:lnTo>
                    <a:lnTo>
                      <a:pt x="242" y="332"/>
                    </a:lnTo>
                    <a:lnTo>
                      <a:pt x="273" y="332"/>
                    </a:lnTo>
                    <a:lnTo>
                      <a:pt x="288" y="330"/>
                    </a:lnTo>
                    <a:lnTo>
                      <a:pt x="302" y="328"/>
                    </a:lnTo>
                    <a:lnTo>
                      <a:pt x="332" y="320"/>
                    </a:lnTo>
                    <a:lnTo>
                      <a:pt x="361" y="312"/>
                    </a:lnTo>
                    <a:lnTo>
                      <a:pt x="391" y="304"/>
                    </a:lnTo>
                    <a:lnTo>
                      <a:pt x="407" y="302"/>
                    </a:lnTo>
                    <a:lnTo>
                      <a:pt x="422" y="3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3" name="Freeform 1563"/>
              <p:cNvSpPr>
                <a:spLocks/>
              </p:cNvSpPr>
              <p:nvPr/>
            </p:nvSpPr>
            <p:spPr bwMode="auto">
              <a:xfrm>
                <a:off x="1751" y="2053"/>
                <a:ext cx="183" cy="213"/>
              </a:xfrm>
              <a:custGeom>
                <a:avLst/>
                <a:gdLst>
                  <a:gd name="T0" fmla="*/ 183 w 174"/>
                  <a:gd name="T1" fmla="*/ 204 h 203"/>
                  <a:gd name="T2" fmla="*/ 174 w 174"/>
                  <a:gd name="T3" fmla="*/ 213 h 203"/>
                  <a:gd name="T4" fmla="*/ 150 w 174"/>
                  <a:gd name="T5" fmla="*/ 208 h 203"/>
                  <a:gd name="T6" fmla="*/ 126 w 174"/>
                  <a:gd name="T7" fmla="*/ 198 h 203"/>
                  <a:gd name="T8" fmla="*/ 102 w 174"/>
                  <a:gd name="T9" fmla="*/ 187 h 203"/>
                  <a:gd name="T10" fmla="*/ 78 w 174"/>
                  <a:gd name="T11" fmla="*/ 172 h 203"/>
                  <a:gd name="T12" fmla="*/ 66 w 174"/>
                  <a:gd name="T13" fmla="*/ 165 h 203"/>
                  <a:gd name="T14" fmla="*/ 56 w 174"/>
                  <a:gd name="T15" fmla="*/ 155 h 203"/>
                  <a:gd name="T16" fmla="*/ 45 w 174"/>
                  <a:gd name="T17" fmla="*/ 146 h 203"/>
                  <a:gd name="T18" fmla="*/ 36 w 174"/>
                  <a:gd name="T19" fmla="*/ 137 h 203"/>
                  <a:gd name="T20" fmla="*/ 27 w 174"/>
                  <a:gd name="T21" fmla="*/ 125 h 203"/>
                  <a:gd name="T22" fmla="*/ 20 w 174"/>
                  <a:gd name="T23" fmla="*/ 115 h 203"/>
                  <a:gd name="T24" fmla="*/ 13 w 174"/>
                  <a:gd name="T25" fmla="*/ 103 h 203"/>
                  <a:gd name="T26" fmla="*/ 7 w 174"/>
                  <a:gd name="T27" fmla="*/ 91 h 203"/>
                  <a:gd name="T28" fmla="*/ 2 w 174"/>
                  <a:gd name="T29" fmla="*/ 80 h 203"/>
                  <a:gd name="T30" fmla="*/ 0 w 174"/>
                  <a:gd name="T31" fmla="*/ 68 h 203"/>
                  <a:gd name="T32" fmla="*/ 0 w 174"/>
                  <a:gd name="T33" fmla="*/ 57 h 203"/>
                  <a:gd name="T34" fmla="*/ 1 w 174"/>
                  <a:gd name="T35" fmla="*/ 44 h 203"/>
                  <a:gd name="T36" fmla="*/ 3 w 174"/>
                  <a:gd name="T37" fmla="*/ 33 h 203"/>
                  <a:gd name="T38" fmla="*/ 7 w 174"/>
                  <a:gd name="T39" fmla="*/ 21 h 203"/>
                  <a:gd name="T40" fmla="*/ 17 w 174"/>
                  <a:gd name="T41" fmla="*/ 0 h 203"/>
                  <a:gd name="T42" fmla="*/ 11 w 174"/>
                  <a:gd name="T43" fmla="*/ 24 h 203"/>
                  <a:gd name="T44" fmla="*/ 8 w 174"/>
                  <a:gd name="T45" fmla="*/ 35 h 203"/>
                  <a:gd name="T46" fmla="*/ 7 w 174"/>
                  <a:gd name="T47" fmla="*/ 46 h 203"/>
                  <a:gd name="T48" fmla="*/ 7 w 174"/>
                  <a:gd name="T49" fmla="*/ 58 h 203"/>
                  <a:gd name="T50" fmla="*/ 11 w 174"/>
                  <a:gd name="T51" fmla="*/ 68 h 203"/>
                  <a:gd name="T52" fmla="*/ 14 w 174"/>
                  <a:gd name="T53" fmla="*/ 79 h 203"/>
                  <a:gd name="T54" fmla="*/ 20 w 174"/>
                  <a:gd name="T55" fmla="*/ 87 h 203"/>
                  <a:gd name="T56" fmla="*/ 34 w 174"/>
                  <a:gd name="T57" fmla="*/ 110 h 203"/>
                  <a:gd name="T58" fmla="*/ 40 w 174"/>
                  <a:gd name="T59" fmla="*/ 121 h 203"/>
                  <a:gd name="T60" fmla="*/ 48 w 174"/>
                  <a:gd name="T61" fmla="*/ 130 h 203"/>
                  <a:gd name="T62" fmla="*/ 57 w 174"/>
                  <a:gd name="T63" fmla="*/ 140 h 203"/>
                  <a:gd name="T64" fmla="*/ 66 w 174"/>
                  <a:gd name="T65" fmla="*/ 148 h 203"/>
                  <a:gd name="T66" fmla="*/ 76 w 174"/>
                  <a:gd name="T67" fmla="*/ 156 h 203"/>
                  <a:gd name="T68" fmla="*/ 87 w 174"/>
                  <a:gd name="T69" fmla="*/ 164 h 203"/>
                  <a:gd name="T70" fmla="*/ 97 w 174"/>
                  <a:gd name="T71" fmla="*/ 172 h 203"/>
                  <a:gd name="T72" fmla="*/ 107 w 174"/>
                  <a:gd name="T73" fmla="*/ 178 h 203"/>
                  <a:gd name="T74" fmla="*/ 119 w 174"/>
                  <a:gd name="T75" fmla="*/ 183 h 203"/>
                  <a:gd name="T76" fmla="*/ 130 w 174"/>
                  <a:gd name="T77" fmla="*/ 187 h 203"/>
                  <a:gd name="T78" fmla="*/ 156 w 174"/>
                  <a:gd name="T79" fmla="*/ 193 h 203"/>
                  <a:gd name="T80" fmla="*/ 169 w 174"/>
                  <a:gd name="T81" fmla="*/ 197 h 203"/>
                  <a:gd name="T82" fmla="*/ 183 w 174"/>
                  <a:gd name="T83" fmla="*/ 204 h 20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4" h="203">
                    <a:moveTo>
                      <a:pt x="174" y="194"/>
                    </a:moveTo>
                    <a:lnTo>
                      <a:pt x="165" y="203"/>
                    </a:lnTo>
                    <a:lnTo>
                      <a:pt x="143" y="198"/>
                    </a:lnTo>
                    <a:lnTo>
                      <a:pt x="120" y="189"/>
                    </a:lnTo>
                    <a:lnTo>
                      <a:pt x="97" y="178"/>
                    </a:lnTo>
                    <a:lnTo>
                      <a:pt x="74" y="164"/>
                    </a:lnTo>
                    <a:lnTo>
                      <a:pt x="63" y="157"/>
                    </a:lnTo>
                    <a:lnTo>
                      <a:pt x="53" y="148"/>
                    </a:lnTo>
                    <a:lnTo>
                      <a:pt x="43" y="139"/>
                    </a:lnTo>
                    <a:lnTo>
                      <a:pt x="34" y="131"/>
                    </a:lnTo>
                    <a:lnTo>
                      <a:pt x="26" y="119"/>
                    </a:lnTo>
                    <a:lnTo>
                      <a:pt x="19" y="110"/>
                    </a:lnTo>
                    <a:lnTo>
                      <a:pt x="12" y="98"/>
                    </a:lnTo>
                    <a:lnTo>
                      <a:pt x="7" y="87"/>
                    </a:lnTo>
                    <a:lnTo>
                      <a:pt x="2" y="76"/>
                    </a:lnTo>
                    <a:lnTo>
                      <a:pt x="0" y="65"/>
                    </a:lnTo>
                    <a:lnTo>
                      <a:pt x="0" y="54"/>
                    </a:lnTo>
                    <a:lnTo>
                      <a:pt x="1" y="42"/>
                    </a:lnTo>
                    <a:lnTo>
                      <a:pt x="3" y="31"/>
                    </a:lnTo>
                    <a:lnTo>
                      <a:pt x="7" y="20"/>
                    </a:lnTo>
                    <a:lnTo>
                      <a:pt x="16" y="0"/>
                    </a:lnTo>
                    <a:lnTo>
                      <a:pt x="10" y="23"/>
                    </a:lnTo>
                    <a:lnTo>
                      <a:pt x="8" y="33"/>
                    </a:lnTo>
                    <a:lnTo>
                      <a:pt x="7" y="44"/>
                    </a:lnTo>
                    <a:lnTo>
                      <a:pt x="7" y="55"/>
                    </a:lnTo>
                    <a:lnTo>
                      <a:pt x="10" y="65"/>
                    </a:lnTo>
                    <a:lnTo>
                      <a:pt x="13" y="75"/>
                    </a:lnTo>
                    <a:lnTo>
                      <a:pt x="19" y="83"/>
                    </a:lnTo>
                    <a:lnTo>
                      <a:pt x="32" y="105"/>
                    </a:lnTo>
                    <a:lnTo>
                      <a:pt x="38" y="115"/>
                    </a:lnTo>
                    <a:lnTo>
                      <a:pt x="46" y="124"/>
                    </a:lnTo>
                    <a:lnTo>
                      <a:pt x="54" y="133"/>
                    </a:lnTo>
                    <a:lnTo>
                      <a:pt x="63" y="141"/>
                    </a:lnTo>
                    <a:lnTo>
                      <a:pt x="72" y="149"/>
                    </a:lnTo>
                    <a:lnTo>
                      <a:pt x="83" y="156"/>
                    </a:lnTo>
                    <a:lnTo>
                      <a:pt x="92" y="164"/>
                    </a:lnTo>
                    <a:lnTo>
                      <a:pt x="102" y="170"/>
                    </a:lnTo>
                    <a:lnTo>
                      <a:pt x="113" y="174"/>
                    </a:lnTo>
                    <a:lnTo>
                      <a:pt x="124" y="178"/>
                    </a:lnTo>
                    <a:lnTo>
                      <a:pt x="148" y="184"/>
                    </a:lnTo>
                    <a:lnTo>
                      <a:pt x="161" y="188"/>
                    </a:lnTo>
                    <a:lnTo>
                      <a:pt x="174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4" name="Freeform 1564"/>
              <p:cNvSpPr>
                <a:spLocks/>
              </p:cNvSpPr>
              <p:nvPr/>
            </p:nvSpPr>
            <p:spPr bwMode="auto">
              <a:xfrm>
                <a:off x="1762" y="1965"/>
                <a:ext cx="30" cy="66"/>
              </a:xfrm>
              <a:custGeom>
                <a:avLst/>
                <a:gdLst>
                  <a:gd name="T0" fmla="*/ 3 w 29"/>
                  <a:gd name="T1" fmla="*/ 66 h 63"/>
                  <a:gd name="T2" fmla="*/ 0 w 29"/>
                  <a:gd name="T3" fmla="*/ 54 h 63"/>
                  <a:gd name="T4" fmla="*/ 3 w 29"/>
                  <a:gd name="T5" fmla="*/ 51 h 63"/>
                  <a:gd name="T6" fmla="*/ 7 w 29"/>
                  <a:gd name="T7" fmla="*/ 48 h 63"/>
                  <a:gd name="T8" fmla="*/ 12 w 29"/>
                  <a:gd name="T9" fmla="*/ 40 h 63"/>
                  <a:gd name="T10" fmla="*/ 17 w 29"/>
                  <a:gd name="T11" fmla="*/ 31 h 63"/>
                  <a:gd name="T12" fmla="*/ 19 w 29"/>
                  <a:gd name="T13" fmla="*/ 19 h 63"/>
                  <a:gd name="T14" fmla="*/ 28 w 29"/>
                  <a:gd name="T15" fmla="*/ 0 h 63"/>
                  <a:gd name="T16" fmla="*/ 30 w 29"/>
                  <a:gd name="T17" fmla="*/ 22 h 63"/>
                  <a:gd name="T18" fmla="*/ 29 w 29"/>
                  <a:gd name="T19" fmla="*/ 35 h 63"/>
                  <a:gd name="T20" fmla="*/ 27 w 29"/>
                  <a:gd name="T21" fmla="*/ 41 h 63"/>
                  <a:gd name="T22" fmla="*/ 24 w 29"/>
                  <a:gd name="T23" fmla="*/ 46 h 63"/>
                  <a:gd name="T24" fmla="*/ 20 w 29"/>
                  <a:gd name="T25" fmla="*/ 53 h 63"/>
                  <a:gd name="T26" fmla="*/ 14 w 29"/>
                  <a:gd name="T27" fmla="*/ 59 h 63"/>
                  <a:gd name="T28" fmla="*/ 9 w 29"/>
                  <a:gd name="T29" fmla="*/ 62 h 63"/>
                  <a:gd name="T30" fmla="*/ 3 w 29"/>
                  <a:gd name="T31" fmla="*/ 66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9" h="63">
                    <a:moveTo>
                      <a:pt x="3" y="63"/>
                    </a:moveTo>
                    <a:lnTo>
                      <a:pt x="0" y="52"/>
                    </a:lnTo>
                    <a:lnTo>
                      <a:pt x="3" y="49"/>
                    </a:lnTo>
                    <a:lnTo>
                      <a:pt x="7" y="46"/>
                    </a:lnTo>
                    <a:lnTo>
                      <a:pt x="12" y="38"/>
                    </a:lnTo>
                    <a:lnTo>
                      <a:pt x="16" y="30"/>
                    </a:lnTo>
                    <a:lnTo>
                      <a:pt x="18" y="18"/>
                    </a:lnTo>
                    <a:lnTo>
                      <a:pt x="27" y="0"/>
                    </a:lnTo>
                    <a:lnTo>
                      <a:pt x="29" y="21"/>
                    </a:lnTo>
                    <a:lnTo>
                      <a:pt x="28" y="33"/>
                    </a:lnTo>
                    <a:lnTo>
                      <a:pt x="26" y="39"/>
                    </a:lnTo>
                    <a:lnTo>
                      <a:pt x="23" y="44"/>
                    </a:lnTo>
                    <a:lnTo>
                      <a:pt x="19" y="51"/>
                    </a:lnTo>
                    <a:lnTo>
                      <a:pt x="14" y="56"/>
                    </a:lnTo>
                    <a:lnTo>
                      <a:pt x="9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5" name="Freeform 1565"/>
              <p:cNvSpPr>
                <a:spLocks/>
              </p:cNvSpPr>
              <p:nvPr/>
            </p:nvSpPr>
            <p:spPr bwMode="auto">
              <a:xfrm>
                <a:off x="1908" y="2251"/>
                <a:ext cx="264" cy="39"/>
              </a:xfrm>
              <a:custGeom>
                <a:avLst/>
                <a:gdLst>
                  <a:gd name="T0" fmla="*/ 255 w 252"/>
                  <a:gd name="T1" fmla="*/ 0 h 37"/>
                  <a:gd name="T2" fmla="*/ 264 w 252"/>
                  <a:gd name="T3" fmla="*/ 9 h 37"/>
                  <a:gd name="T4" fmla="*/ 251 w 252"/>
                  <a:gd name="T5" fmla="*/ 15 h 37"/>
                  <a:gd name="T6" fmla="*/ 238 w 252"/>
                  <a:gd name="T7" fmla="*/ 17 h 37"/>
                  <a:gd name="T8" fmla="*/ 215 w 252"/>
                  <a:gd name="T9" fmla="*/ 21 h 37"/>
                  <a:gd name="T10" fmla="*/ 193 w 252"/>
                  <a:gd name="T11" fmla="*/ 23 h 37"/>
                  <a:gd name="T12" fmla="*/ 182 w 252"/>
                  <a:gd name="T13" fmla="*/ 26 h 37"/>
                  <a:gd name="T14" fmla="*/ 171 w 252"/>
                  <a:gd name="T15" fmla="*/ 31 h 37"/>
                  <a:gd name="T16" fmla="*/ 160 w 252"/>
                  <a:gd name="T17" fmla="*/ 34 h 37"/>
                  <a:gd name="T18" fmla="*/ 148 w 252"/>
                  <a:gd name="T19" fmla="*/ 37 h 37"/>
                  <a:gd name="T20" fmla="*/ 135 w 252"/>
                  <a:gd name="T21" fmla="*/ 38 h 37"/>
                  <a:gd name="T22" fmla="*/ 124 w 252"/>
                  <a:gd name="T23" fmla="*/ 39 h 37"/>
                  <a:gd name="T24" fmla="*/ 100 w 252"/>
                  <a:gd name="T25" fmla="*/ 39 h 37"/>
                  <a:gd name="T26" fmla="*/ 76 w 252"/>
                  <a:gd name="T27" fmla="*/ 39 h 37"/>
                  <a:gd name="T28" fmla="*/ 56 w 252"/>
                  <a:gd name="T29" fmla="*/ 38 h 37"/>
                  <a:gd name="T30" fmla="*/ 47 w 252"/>
                  <a:gd name="T31" fmla="*/ 37 h 37"/>
                  <a:gd name="T32" fmla="*/ 40 w 252"/>
                  <a:gd name="T33" fmla="*/ 36 h 37"/>
                  <a:gd name="T34" fmla="*/ 0 w 252"/>
                  <a:gd name="T35" fmla="*/ 34 h 37"/>
                  <a:gd name="T36" fmla="*/ 42 w 252"/>
                  <a:gd name="T37" fmla="*/ 28 h 37"/>
                  <a:gd name="T38" fmla="*/ 59 w 252"/>
                  <a:gd name="T39" fmla="*/ 27 h 37"/>
                  <a:gd name="T40" fmla="*/ 80 w 252"/>
                  <a:gd name="T41" fmla="*/ 26 h 37"/>
                  <a:gd name="T42" fmla="*/ 103 w 252"/>
                  <a:gd name="T43" fmla="*/ 26 h 37"/>
                  <a:gd name="T44" fmla="*/ 125 w 252"/>
                  <a:gd name="T45" fmla="*/ 26 h 37"/>
                  <a:gd name="T46" fmla="*/ 136 w 252"/>
                  <a:gd name="T47" fmla="*/ 25 h 37"/>
                  <a:gd name="T48" fmla="*/ 147 w 252"/>
                  <a:gd name="T49" fmla="*/ 23 h 37"/>
                  <a:gd name="T50" fmla="*/ 157 w 252"/>
                  <a:gd name="T51" fmla="*/ 21 h 37"/>
                  <a:gd name="T52" fmla="*/ 168 w 252"/>
                  <a:gd name="T53" fmla="*/ 17 h 37"/>
                  <a:gd name="T54" fmla="*/ 179 w 252"/>
                  <a:gd name="T55" fmla="*/ 14 h 37"/>
                  <a:gd name="T56" fmla="*/ 191 w 252"/>
                  <a:gd name="T57" fmla="*/ 11 h 37"/>
                  <a:gd name="T58" fmla="*/ 215 w 252"/>
                  <a:gd name="T59" fmla="*/ 8 h 37"/>
                  <a:gd name="T60" fmla="*/ 237 w 252"/>
                  <a:gd name="T61" fmla="*/ 4 h 37"/>
                  <a:gd name="T62" fmla="*/ 246 w 252"/>
                  <a:gd name="T63" fmla="*/ 3 h 37"/>
                  <a:gd name="T64" fmla="*/ 255 w 252"/>
                  <a:gd name="T65" fmla="*/ 0 h 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2" h="37">
                    <a:moveTo>
                      <a:pt x="243" y="0"/>
                    </a:moveTo>
                    <a:lnTo>
                      <a:pt x="252" y="9"/>
                    </a:lnTo>
                    <a:lnTo>
                      <a:pt x="240" y="14"/>
                    </a:lnTo>
                    <a:lnTo>
                      <a:pt x="227" y="16"/>
                    </a:lnTo>
                    <a:lnTo>
                      <a:pt x="205" y="20"/>
                    </a:lnTo>
                    <a:lnTo>
                      <a:pt x="184" y="22"/>
                    </a:lnTo>
                    <a:lnTo>
                      <a:pt x="174" y="25"/>
                    </a:lnTo>
                    <a:lnTo>
                      <a:pt x="163" y="29"/>
                    </a:lnTo>
                    <a:lnTo>
                      <a:pt x="153" y="32"/>
                    </a:lnTo>
                    <a:lnTo>
                      <a:pt x="141" y="35"/>
                    </a:lnTo>
                    <a:lnTo>
                      <a:pt x="129" y="36"/>
                    </a:lnTo>
                    <a:lnTo>
                      <a:pt x="118" y="37"/>
                    </a:lnTo>
                    <a:lnTo>
                      <a:pt x="95" y="37"/>
                    </a:lnTo>
                    <a:lnTo>
                      <a:pt x="73" y="37"/>
                    </a:lnTo>
                    <a:lnTo>
                      <a:pt x="53" y="36"/>
                    </a:lnTo>
                    <a:lnTo>
                      <a:pt x="45" y="35"/>
                    </a:lnTo>
                    <a:lnTo>
                      <a:pt x="38" y="34"/>
                    </a:lnTo>
                    <a:lnTo>
                      <a:pt x="0" y="32"/>
                    </a:lnTo>
                    <a:lnTo>
                      <a:pt x="40" y="27"/>
                    </a:lnTo>
                    <a:lnTo>
                      <a:pt x="56" y="26"/>
                    </a:lnTo>
                    <a:lnTo>
                      <a:pt x="76" y="25"/>
                    </a:lnTo>
                    <a:lnTo>
                      <a:pt x="98" y="25"/>
                    </a:lnTo>
                    <a:lnTo>
                      <a:pt x="119" y="25"/>
                    </a:lnTo>
                    <a:lnTo>
                      <a:pt x="130" y="24"/>
                    </a:lnTo>
                    <a:lnTo>
                      <a:pt x="140" y="22"/>
                    </a:lnTo>
                    <a:lnTo>
                      <a:pt x="150" y="20"/>
                    </a:lnTo>
                    <a:lnTo>
                      <a:pt x="160" y="16"/>
                    </a:lnTo>
                    <a:lnTo>
                      <a:pt x="171" y="13"/>
                    </a:lnTo>
                    <a:lnTo>
                      <a:pt x="182" y="10"/>
                    </a:lnTo>
                    <a:lnTo>
                      <a:pt x="205" y="8"/>
                    </a:lnTo>
                    <a:lnTo>
                      <a:pt x="226" y="4"/>
                    </a:lnTo>
                    <a:lnTo>
                      <a:pt x="235" y="3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6" name="Freeform 1566"/>
              <p:cNvSpPr>
                <a:spLocks/>
              </p:cNvSpPr>
              <p:nvPr/>
            </p:nvSpPr>
            <p:spPr bwMode="auto">
              <a:xfrm>
                <a:off x="1716" y="2096"/>
                <a:ext cx="178" cy="192"/>
              </a:xfrm>
              <a:custGeom>
                <a:avLst/>
                <a:gdLst>
                  <a:gd name="T0" fmla="*/ 166 w 170"/>
                  <a:gd name="T1" fmla="*/ 183 h 183"/>
                  <a:gd name="T2" fmla="*/ 178 w 170"/>
                  <a:gd name="T3" fmla="*/ 187 h 183"/>
                  <a:gd name="T4" fmla="*/ 172 w 170"/>
                  <a:gd name="T5" fmla="*/ 191 h 183"/>
                  <a:gd name="T6" fmla="*/ 166 w 170"/>
                  <a:gd name="T7" fmla="*/ 192 h 183"/>
                  <a:gd name="T8" fmla="*/ 162 w 170"/>
                  <a:gd name="T9" fmla="*/ 192 h 183"/>
                  <a:gd name="T10" fmla="*/ 159 w 170"/>
                  <a:gd name="T11" fmla="*/ 191 h 183"/>
                  <a:gd name="T12" fmla="*/ 154 w 170"/>
                  <a:gd name="T13" fmla="*/ 188 h 183"/>
                  <a:gd name="T14" fmla="*/ 150 w 170"/>
                  <a:gd name="T15" fmla="*/ 187 h 183"/>
                  <a:gd name="T16" fmla="*/ 147 w 170"/>
                  <a:gd name="T17" fmla="*/ 186 h 183"/>
                  <a:gd name="T18" fmla="*/ 125 w 170"/>
                  <a:gd name="T19" fmla="*/ 173 h 183"/>
                  <a:gd name="T20" fmla="*/ 85 w 170"/>
                  <a:gd name="T21" fmla="*/ 146 h 183"/>
                  <a:gd name="T22" fmla="*/ 46 w 170"/>
                  <a:gd name="T23" fmla="*/ 118 h 183"/>
                  <a:gd name="T24" fmla="*/ 26 w 170"/>
                  <a:gd name="T25" fmla="*/ 102 h 183"/>
                  <a:gd name="T26" fmla="*/ 18 w 170"/>
                  <a:gd name="T27" fmla="*/ 92 h 183"/>
                  <a:gd name="T28" fmla="*/ 9 w 170"/>
                  <a:gd name="T29" fmla="*/ 84 h 183"/>
                  <a:gd name="T30" fmla="*/ 4 w 170"/>
                  <a:gd name="T31" fmla="*/ 73 h 183"/>
                  <a:gd name="T32" fmla="*/ 1 w 170"/>
                  <a:gd name="T33" fmla="*/ 63 h 183"/>
                  <a:gd name="T34" fmla="*/ 0 w 170"/>
                  <a:gd name="T35" fmla="*/ 51 h 183"/>
                  <a:gd name="T36" fmla="*/ 0 w 170"/>
                  <a:gd name="T37" fmla="*/ 41 h 183"/>
                  <a:gd name="T38" fmla="*/ 2 w 170"/>
                  <a:gd name="T39" fmla="*/ 30 h 183"/>
                  <a:gd name="T40" fmla="*/ 5 w 170"/>
                  <a:gd name="T41" fmla="*/ 20 h 183"/>
                  <a:gd name="T42" fmla="*/ 10 w 170"/>
                  <a:gd name="T43" fmla="*/ 0 h 183"/>
                  <a:gd name="T44" fmla="*/ 7 w 170"/>
                  <a:gd name="T45" fmla="*/ 21 h 183"/>
                  <a:gd name="T46" fmla="*/ 7 w 170"/>
                  <a:gd name="T47" fmla="*/ 31 h 183"/>
                  <a:gd name="T48" fmla="*/ 6 w 170"/>
                  <a:gd name="T49" fmla="*/ 42 h 183"/>
                  <a:gd name="T50" fmla="*/ 7 w 170"/>
                  <a:gd name="T51" fmla="*/ 52 h 183"/>
                  <a:gd name="T52" fmla="*/ 10 w 170"/>
                  <a:gd name="T53" fmla="*/ 62 h 183"/>
                  <a:gd name="T54" fmla="*/ 15 w 170"/>
                  <a:gd name="T55" fmla="*/ 70 h 183"/>
                  <a:gd name="T56" fmla="*/ 21 w 170"/>
                  <a:gd name="T57" fmla="*/ 79 h 183"/>
                  <a:gd name="T58" fmla="*/ 38 w 170"/>
                  <a:gd name="T59" fmla="*/ 92 h 183"/>
                  <a:gd name="T60" fmla="*/ 54 w 170"/>
                  <a:gd name="T61" fmla="*/ 108 h 183"/>
                  <a:gd name="T62" fmla="*/ 74 w 170"/>
                  <a:gd name="T63" fmla="*/ 123 h 183"/>
                  <a:gd name="T64" fmla="*/ 94 w 170"/>
                  <a:gd name="T65" fmla="*/ 137 h 183"/>
                  <a:gd name="T66" fmla="*/ 133 w 170"/>
                  <a:gd name="T67" fmla="*/ 162 h 183"/>
                  <a:gd name="T68" fmla="*/ 166 w 170"/>
                  <a:gd name="T69" fmla="*/ 183 h 1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0" h="183">
                    <a:moveTo>
                      <a:pt x="159" y="174"/>
                    </a:moveTo>
                    <a:lnTo>
                      <a:pt x="170" y="178"/>
                    </a:lnTo>
                    <a:lnTo>
                      <a:pt x="164" y="182"/>
                    </a:lnTo>
                    <a:lnTo>
                      <a:pt x="159" y="183"/>
                    </a:lnTo>
                    <a:lnTo>
                      <a:pt x="155" y="183"/>
                    </a:lnTo>
                    <a:lnTo>
                      <a:pt x="152" y="182"/>
                    </a:lnTo>
                    <a:lnTo>
                      <a:pt x="147" y="179"/>
                    </a:lnTo>
                    <a:lnTo>
                      <a:pt x="143" y="178"/>
                    </a:lnTo>
                    <a:lnTo>
                      <a:pt x="140" y="177"/>
                    </a:lnTo>
                    <a:lnTo>
                      <a:pt x="119" y="165"/>
                    </a:lnTo>
                    <a:lnTo>
                      <a:pt x="81" y="139"/>
                    </a:lnTo>
                    <a:lnTo>
                      <a:pt x="44" y="112"/>
                    </a:lnTo>
                    <a:lnTo>
                      <a:pt x="25" y="97"/>
                    </a:lnTo>
                    <a:lnTo>
                      <a:pt x="17" y="88"/>
                    </a:lnTo>
                    <a:lnTo>
                      <a:pt x="9" y="80"/>
                    </a:lnTo>
                    <a:lnTo>
                      <a:pt x="4" y="70"/>
                    </a:lnTo>
                    <a:lnTo>
                      <a:pt x="1" y="60"/>
                    </a:lnTo>
                    <a:lnTo>
                      <a:pt x="0" y="49"/>
                    </a:lnTo>
                    <a:lnTo>
                      <a:pt x="0" y="39"/>
                    </a:lnTo>
                    <a:lnTo>
                      <a:pt x="2" y="29"/>
                    </a:lnTo>
                    <a:lnTo>
                      <a:pt x="5" y="19"/>
                    </a:lnTo>
                    <a:lnTo>
                      <a:pt x="10" y="0"/>
                    </a:lnTo>
                    <a:lnTo>
                      <a:pt x="7" y="20"/>
                    </a:lnTo>
                    <a:lnTo>
                      <a:pt x="7" y="30"/>
                    </a:lnTo>
                    <a:lnTo>
                      <a:pt x="6" y="40"/>
                    </a:lnTo>
                    <a:lnTo>
                      <a:pt x="7" y="50"/>
                    </a:lnTo>
                    <a:lnTo>
                      <a:pt x="10" y="59"/>
                    </a:lnTo>
                    <a:lnTo>
                      <a:pt x="14" y="67"/>
                    </a:lnTo>
                    <a:lnTo>
                      <a:pt x="20" y="75"/>
                    </a:lnTo>
                    <a:lnTo>
                      <a:pt x="36" y="88"/>
                    </a:lnTo>
                    <a:lnTo>
                      <a:pt x="52" y="103"/>
                    </a:lnTo>
                    <a:lnTo>
                      <a:pt x="71" y="117"/>
                    </a:lnTo>
                    <a:lnTo>
                      <a:pt x="90" y="131"/>
                    </a:lnTo>
                    <a:lnTo>
                      <a:pt x="127" y="154"/>
                    </a:lnTo>
                    <a:lnTo>
                      <a:pt x="159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7" name="Freeform 1567"/>
              <p:cNvSpPr>
                <a:spLocks/>
              </p:cNvSpPr>
              <p:nvPr/>
            </p:nvSpPr>
            <p:spPr bwMode="auto">
              <a:xfrm>
                <a:off x="1703" y="1925"/>
                <a:ext cx="103" cy="267"/>
              </a:xfrm>
              <a:custGeom>
                <a:avLst/>
                <a:gdLst>
                  <a:gd name="T0" fmla="*/ 92 w 98"/>
                  <a:gd name="T1" fmla="*/ 0 h 254"/>
                  <a:gd name="T2" fmla="*/ 103 w 98"/>
                  <a:gd name="T3" fmla="*/ 8 h 254"/>
                  <a:gd name="T4" fmla="*/ 87 w 98"/>
                  <a:gd name="T5" fmla="*/ 28 h 254"/>
                  <a:gd name="T6" fmla="*/ 71 w 98"/>
                  <a:gd name="T7" fmla="*/ 47 h 254"/>
                  <a:gd name="T8" fmla="*/ 63 w 98"/>
                  <a:gd name="T9" fmla="*/ 58 h 254"/>
                  <a:gd name="T10" fmla="*/ 57 w 98"/>
                  <a:gd name="T11" fmla="*/ 68 h 254"/>
                  <a:gd name="T12" fmla="*/ 54 w 98"/>
                  <a:gd name="T13" fmla="*/ 79 h 254"/>
                  <a:gd name="T14" fmla="*/ 49 w 98"/>
                  <a:gd name="T15" fmla="*/ 90 h 254"/>
                  <a:gd name="T16" fmla="*/ 46 w 98"/>
                  <a:gd name="T17" fmla="*/ 102 h 254"/>
                  <a:gd name="T18" fmla="*/ 44 w 98"/>
                  <a:gd name="T19" fmla="*/ 116 h 254"/>
                  <a:gd name="T20" fmla="*/ 35 w 98"/>
                  <a:gd name="T21" fmla="*/ 140 h 254"/>
                  <a:gd name="T22" fmla="*/ 25 w 98"/>
                  <a:gd name="T23" fmla="*/ 164 h 254"/>
                  <a:gd name="T24" fmla="*/ 18 w 98"/>
                  <a:gd name="T25" fmla="*/ 187 h 254"/>
                  <a:gd name="T26" fmla="*/ 11 w 98"/>
                  <a:gd name="T27" fmla="*/ 207 h 254"/>
                  <a:gd name="T28" fmla="*/ 7 w 98"/>
                  <a:gd name="T29" fmla="*/ 218 h 254"/>
                  <a:gd name="T30" fmla="*/ 7 w 98"/>
                  <a:gd name="T31" fmla="*/ 221 h 254"/>
                  <a:gd name="T32" fmla="*/ 8 w 98"/>
                  <a:gd name="T33" fmla="*/ 226 h 254"/>
                  <a:gd name="T34" fmla="*/ 12 w 98"/>
                  <a:gd name="T35" fmla="*/ 237 h 254"/>
                  <a:gd name="T36" fmla="*/ 15 w 98"/>
                  <a:gd name="T37" fmla="*/ 246 h 254"/>
                  <a:gd name="T38" fmla="*/ 24 w 98"/>
                  <a:gd name="T39" fmla="*/ 267 h 254"/>
                  <a:gd name="T40" fmla="*/ 12 w 98"/>
                  <a:gd name="T41" fmla="*/ 247 h 254"/>
                  <a:gd name="T42" fmla="*/ 6 w 98"/>
                  <a:gd name="T43" fmla="*/ 237 h 254"/>
                  <a:gd name="T44" fmla="*/ 2 w 98"/>
                  <a:gd name="T45" fmla="*/ 226 h 254"/>
                  <a:gd name="T46" fmla="*/ 0 w 98"/>
                  <a:gd name="T47" fmla="*/ 220 h 254"/>
                  <a:gd name="T48" fmla="*/ 0 w 98"/>
                  <a:gd name="T49" fmla="*/ 214 h 254"/>
                  <a:gd name="T50" fmla="*/ 1 w 98"/>
                  <a:gd name="T51" fmla="*/ 203 h 254"/>
                  <a:gd name="T52" fmla="*/ 6 w 98"/>
                  <a:gd name="T53" fmla="*/ 180 h 254"/>
                  <a:gd name="T54" fmla="*/ 15 w 98"/>
                  <a:gd name="T55" fmla="*/ 156 h 254"/>
                  <a:gd name="T56" fmla="*/ 24 w 98"/>
                  <a:gd name="T57" fmla="*/ 132 h 254"/>
                  <a:gd name="T58" fmla="*/ 33 w 98"/>
                  <a:gd name="T59" fmla="*/ 110 h 254"/>
                  <a:gd name="T60" fmla="*/ 35 w 98"/>
                  <a:gd name="T61" fmla="*/ 99 h 254"/>
                  <a:gd name="T62" fmla="*/ 38 w 98"/>
                  <a:gd name="T63" fmla="*/ 85 h 254"/>
                  <a:gd name="T64" fmla="*/ 41 w 98"/>
                  <a:gd name="T65" fmla="*/ 73 h 254"/>
                  <a:gd name="T66" fmla="*/ 46 w 98"/>
                  <a:gd name="T67" fmla="*/ 61 h 254"/>
                  <a:gd name="T68" fmla="*/ 54 w 98"/>
                  <a:gd name="T69" fmla="*/ 50 h 254"/>
                  <a:gd name="T70" fmla="*/ 61 w 98"/>
                  <a:gd name="T71" fmla="*/ 40 h 254"/>
                  <a:gd name="T72" fmla="*/ 77 w 98"/>
                  <a:gd name="T73" fmla="*/ 20 h 254"/>
                  <a:gd name="T74" fmla="*/ 92 w 98"/>
                  <a:gd name="T75" fmla="*/ 0 h 2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254">
                    <a:moveTo>
                      <a:pt x="88" y="0"/>
                    </a:moveTo>
                    <a:lnTo>
                      <a:pt x="98" y="8"/>
                    </a:lnTo>
                    <a:lnTo>
                      <a:pt x="83" y="27"/>
                    </a:lnTo>
                    <a:lnTo>
                      <a:pt x="68" y="45"/>
                    </a:lnTo>
                    <a:lnTo>
                      <a:pt x="60" y="55"/>
                    </a:lnTo>
                    <a:lnTo>
                      <a:pt x="54" y="65"/>
                    </a:lnTo>
                    <a:lnTo>
                      <a:pt x="51" y="75"/>
                    </a:lnTo>
                    <a:lnTo>
                      <a:pt x="47" y="86"/>
                    </a:lnTo>
                    <a:lnTo>
                      <a:pt x="44" y="97"/>
                    </a:lnTo>
                    <a:lnTo>
                      <a:pt x="42" y="110"/>
                    </a:lnTo>
                    <a:lnTo>
                      <a:pt x="33" y="133"/>
                    </a:lnTo>
                    <a:lnTo>
                      <a:pt x="24" y="156"/>
                    </a:lnTo>
                    <a:lnTo>
                      <a:pt x="17" y="178"/>
                    </a:lnTo>
                    <a:lnTo>
                      <a:pt x="10" y="197"/>
                    </a:lnTo>
                    <a:lnTo>
                      <a:pt x="7" y="207"/>
                    </a:lnTo>
                    <a:lnTo>
                      <a:pt x="7" y="210"/>
                    </a:lnTo>
                    <a:lnTo>
                      <a:pt x="8" y="215"/>
                    </a:lnTo>
                    <a:lnTo>
                      <a:pt x="11" y="225"/>
                    </a:lnTo>
                    <a:lnTo>
                      <a:pt x="14" y="234"/>
                    </a:lnTo>
                    <a:lnTo>
                      <a:pt x="23" y="254"/>
                    </a:lnTo>
                    <a:lnTo>
                      <a:pt x="11" y="235"/>
                    </a:lnTo>
                    <a:lnTo>
                      <a:pt x="6" y="225"/>
                    </a:lnTo>
                    <a:lnTo>
                      <a:pt x="2" y="215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1" y="193"/>
                    </a:lnTo>
                    <a:lnTo>
                      <a:pt x="6" y="171"/>
                    </a:lnTo>
                    <a:lnTo>
                      <a:pt x="14" y="148"/>
                    </a:lnTo>
                    <a:lnTo>
                      <a:pt x="23" y="126"/>
                    </a:lnTo>
                    <a:lnTo>
                      <a:pt x="31" y="105"/>
                    </a:lnTo>
                    <a:lnTo>
                      <a:pt x="33" y="94"/>
                    </a:lnTo>
                    <a:lnTo>
                      <a:pt x="36" y="81"/>
                    </a:lnTo>
                    <a:lnTo>
                      <a:pt x="39" y="69"/>
                    </a:lnTo>
                    <a:lnTo>
                      <a:pt x="44" y="58"/>
                    </a:lnTo>
                    <a:lnTo>
                      <a:pt x="51" y="48"/>
                    </a:lnTo>
                    <a:lnTo>
                      <a:pt x="58" y="38"/>
                    </a:lnTo>
                    <a:lnTo>
                      <a:pt x="73" y="1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8" name="Freeform 1568"/>
              <p:cNvSpPr>
                <a:spLocks/>
              </p:cNvSpPr>
              <p:nvPr/>
            </p:nvSpPr>
            <p:spPr bwMode="auto">
              <a:xfrm>
                <a:off x="1603" y="2008"/>
                <a:ext cx="140" cy="190"/>
              </a:xfrm>
              <a:custGeom>
                <a:avLst/>
                <a:gdLst>
                  <a:gd name="T0" fmla="*/ 7 w 134"/>
                  <a:gd name="T1" fmla="*/ 190 h 181"/>
                  <a:gd name="T2" fmla="*/ 0 w 134"/>
                  <a:gd name="T3" fmla="*/ 180 h 181"/>
                  <a:gd name="T4" fmla="*/ 16 w 134"/>
                  <a:gd name="T5" fmla="*/ 167 h 181"/>
                  <a:gd name="T6" fmla="*/ 32 w 134"/>
                  <a:gd name="T7" fmla="*/ 155 h 181"/>
                  <a:gd name="T8" fmla="*/ 48 w 134"/>
                  <a:gd name="T9" fmla="*/ 142 h 181"/>
                  <a:gd name="T10" fmla="*/ 54 w 134"/>
                  <a:gd name="T11" fmla="*/ 135 h 181"/>
                  <a:gd name="T12" fmla="*/ 60 w 134"/>
                  <a:gd name="T13" fmla="*/ 127 h 181"/>
                  <a:gd name="T14" fmla="*/ 79 w 134"/>
                  <a:gd name="T15" fmla="*/ 92 h 181"/>
                  <a:gd name="T16" fmla="*/ 98 w 134"/>
                  <a:gd name="T17" fmla="*/ 57 h 181"/>
                  <a:gd name="T18" fmla="*/ 118 w 134"/>
                  <a:gd name="T19" fmla="*/ 26 h 181"/>
                  <a:gd name="T20" fmla="*/ 129 w 134"/>
                  <a:gd name="T21" fmla="*/ 12 h 181"/>
                  <a:gd name="T22" fmla="*/ 140 w 134"/>
                  <a:gd name="T23" fmla="*/ 0 h 181"/>
                  <a:gd name="T24" fmla="*/ 131 w 134"/>
                  <a:gd name="T25" fmla="*/ 14 h 181"/>
                  <a:gd name="T26" fmla="*/ 122 w 134"/>
                  <a:gd name="T27" fmla="*/ 31 h 181"/>
                  <a:gd name="T28" fmla="*/ 109 w 134"/>
                  <a:gd name="T29" fmla="*/ 64 h 181"/>
                  <a:gd name="T30" fmla="*/ 91 w 134"/>
                  <a:gd name="T31" fmla="*/ 100 h 181"/>
                  <a:gd name="T32" fmla="*/ 70 w 134"/>
                  <a:gd name="T33" fmla="*/ 135 h 181"/>
                  <a:gd name="T34" fmla="*/ 64 w 134"/>
                  <a:gd name="T35" fmla="*/ 145 h 181"/>
                  <a:gd name="T36" fmla="*/ 55 w 134"/>
                  <a:gd name="T37" fmla="*/ 152 h 181"/>
                  <a:gd name="T38" fmla="*/ 48 w 134"/>
                  <a:gd name="T39" fmla="*/ 161 h 181"/>
                  <a:gd name="T40" fmla="*/ 40 w 134"/>
                  <a:gd name="T41" fmla="*/ 166 h 181"/>
                  <a:gd name="T42" fmla="*/ 23 w 134"/>
                  <a:gd name="T43" fmla="*/ 177 h 181"/>
                  <a:gd name="T44" fmla="*/ 7 w 134"/>
                  <a:gd name="T45" fmla="*/ 190 h 1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4" h="181">
                    <a:moveTo>
                      <a:pt x="7" y="181"/>
                    </a:moveTo>
                    <a:lnTo>
                      <a:pt x="0" y="171"/>
                    </a:lnTo>
                    <a:lnTo>
                      <a:pt x="15" y="159"/>
                    </a:lnTo>
                    <a:lnTo>
                      <a:pt x="31" y="148"/>
                    </a:lnTo>
                    <a:lnTo>
                      <a:pt x="46" y="135"/>
                    </a:lnTo>
                    <a:lnTo>
                      <a:pt x="52" y="129"/>
                    </a:lnTo>
                    <a:lnTo>
                      <a:pt x="57" y="121"/>
                    </a:lnTo>
                    <a:lnTo>
                      <a:pt x="76" y="88"/>
                    </a:lnTo>
                    <a:lnTo>
                      <a:pt x="94" y="54"/>
                    </a:lnTo>
                    <a:lnTo>
                      <a:pt x="113" y="25"/>
                    </a:lnTo>
                    <a:lnTo>
                      <a:pt x="123" y="11"/>
                    </a:lnTo>
                    <a:lnTo>
                      <a:pt x="134" y="0"/>
                    </a:lnTo>
                    <a:lnTo>
                      <a:pt x="125" y="13"/>
                    </a:lnTo>
                    <a:lnTo>
                      <a:pt x="117" y="30"/>
                    </a:lnTo>
                    <a:lnTo>
                      <a:pt x="104" y="61"/>
                    </a:lnTo>
                    <a:lnTo>
                      <a:pt x="87" y="95"/>
                    </a:lnTo>
                    <a:lnTo>
                      <a:pt x="67" y="129"/>
                    </a:lnTo>
                    <a:lnTo>
                      <a:pt x="61" y="138"/>
                    </a:lnTo>
                    <a:lnTo>
                      <a:pt x="53" y="145"/>
                    </a:lnTo>
                    <a:lnTo>
                      <a:pt x="46" y="153"/>
                    </a:lnTo>
                    <a:lnTo>
                      <a:pt x="38" y="158"/>
                    </a:lnTo>
                    <a:lnTo>
                      <a:pt x="22" y="169"/>
                    </a:lnTo>
                    <a:lnTo>
                      <a:pt x="7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39" name="Freeform 1569"/>
              <p:cNvSpPr>
                <a:spLocks/>
              </p:cNvSpPr>
              <p:nvPr/>
            </p:nvSpPr>
            <p:spPr bwMode="auto">
              <a:xfrm>
                <a:off x="1607" y="2091"/>
                <a:ext cx="104" cy="126"/>
              </a:xfrm>
              <a:custGeom>
                <a:avLst/>
                <a:gdLst>
                  <a:gd name="T0" fmla="*/ 6 w 99"/>
                  <a:gd name="T1" fmla="*/ 126 h 120"/>
                  <a:gd name="T2" fmla="*/ 0 w 99"/>
                  <a:gd name="T3" fmla="*/ 113 h 120"/>
                  <a:gd name="T4" fmla="*/ 24 w 99"/>
                  <a:gd name="T5" fmla="*/ 101 h 120"/>
                  <a:gd name="T6" fmla="*/ 36 w 99"/>
                  <a:gd name="T7" fmla="*/ 92 h 120"/>
                  <a:gd name="T8" fmla="*/ 46 w 99"/>
                  <a:gd name="T9" fmla="*/ 85 h 120"/>
                  <a:gd name="T10" fmla="*/ 54 w 99"/>
                  <a:gd name="T11" fmla="*/ 76 h 120"/>
                  <a:gd name="T12" fmla="*/ 61 w 99"/>
                  <a:gd name="T13" fmla="*/ 64 h 120"/>
                  <a:gd name="T14" fmla="*/ 74 w 99"/>
                  <a:gd name="T15" fmla="*/ 40 h 120"/>
                  <a:gd name="T16" fmla="*/ 104 w 99"/>
                  <a:gd name="T17" fmla="*/ 0 h 120"/>
                  <a:gd name="T18" fmla="*/ 86 w 99"/>
                  <a:gd name="T19" fmla="*/ 47 h 120"/>
                  <a:gd name="T20" fmla="*/ 71 w 99"/>
                  <a:gd name="T21" fmla="*/ 70 h 120"/>
                  <a:gd name="T22" fmla="*/ 63 w 99"/>
                  <a:gd name="T23" fmla="*/ 84 h 120"/>
                  <a:gd name="T24" fmla="*/ 55 w 99"/>
                  <a:gd name="T25" fmla="*/ 96 h 120"/>
                  <a:gd name="T26" fmla="*/ 43 w 99"/>
                  <a:gd name="T27" fmla="*/ 105 h 120"/>
                  <a:gd name="T28" fmla="*/ 30 w 99"/>
                  <a:gd name="T29" fmla="*/ 112 h 120"/>
                  <a:gd name="T30" fmla="*/ 6 w 99"/>
                  <a:gd name="T31" fmla="*/ 126 h 1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9" h="120">
                    <a:moveTo>
                      <a:pt x="6" y="120"/>
                    </a:moveTo>
                    <a:lnTo>
                      <a:pt x="0" y="108"/>
                    </a:lnTo>
                    <a:lnTo>
                      <a:pt x="23" y="96"/>
                    </a:lnTo>
                    <a:lnTo>
                      <a:pt x="34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8" y="61"/>
                    </a:lnTo>
                    <a:lnTo>
                      <a:pt x="70" y="38"/>
                    </a:lnTo>
                    <a:lnTo>
                      <a:pt x="99" y="0"/>
                    </a:lnTo>
                    <a:lnTo>
                      <a:pt x="82" y="45"/>
                    </a:lnTo>
                    <a:lnTo>
                      <a:pt x="68" y="67"/>
                    </a:lnTo>
                    <a:lnTo>
                      <a:pt x="60" y="80"/>
                    </a:lnTo>
                    <a:lnTo>
                      <a:pt x="52" y="91"/>
                    </a:lnTo>
                    <a:lnTo>
                      <a:pt x="41" y="100"/>
                    </a:lnTo>
                    <a:lnTo>
                      <a:pt x="29" y="107"/>
                    </a:lnTo>
                    <a:lnTo>
                      <a:pt x="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0" name="Freeform 1570"/>
              <p:cNvSpPr>
                <a:spLocks/>
              </p:cNvSpPr>
              <p:nvPr/>
            </p:nvSpPr>
            <p:spPr bwMode="auto">
              <a:xfrm>
                <a:off x="1617" y="2154"/>
                <a:ext cx="79" cy="72"/>
              </a:xfrm>
              <a:custGeom>
                <a:avLst/>
                <a:gdLst>
                  <a:gd name="T0" fmla="*/ 0 w 75"/>
                  <a:gd name="T1" fmla="*/ 72 h 69"/>
                  <a:gd name="T2" fmla="*/ 0 w 75"/>
                  <a:gd name="T3" fmla="*/ 61 h 69"/>
                  <a:gd name="T4" fmla="*/ 7 w 75"/>
                  <a:gd name="T5" fmla="*/ 58 h 69"/>
                  <a:gd name="T6" fmla="*/ 17 w 75"/>
                  <a:gd name="T7" fmla="*/ 57 h 69"/>
                  <a:gd name="T8" fmla="*/ 24 w 75"/>
                  <a:gd name="T9" fmla="*/ 53 h 69"/>
                  <a:gd name="T10" fmla="*/ 33 w 75"/>
                  <a:gd name="T11" fmla="*/ 49 h 69"/>
                  <a:gd name="T12" fmla="*/ 40 w 75"/>
                  <a:gd name="T13" fmla="*/ 44 h 69"/>
                  <a:gd name="T14" fmla="*/ 46 w 75"/>
                  <a:gd name="T15" fmla="*/ 39 h 69"/>
                  <a:gd name="T16" fmla="*/ 53 w 75"/>
                  <a:gd name="T17" fmla="*/ 32 h 69"/>
                  <a:gd name="T18" fmla="*/ 58 w 75"/>
                  <a:gd name="T19" fmla="*/ 26 h 69"/>
                  <a:gd name="T20" fmla="*/ 71 w 75"/>
                  <a:gd name="T21" fmla="*/ 15 h 69"/>
                  <a:gd name="T22" fmla="*/ 76 w 75"/>
                  <a:gd name="T23" fmla="*/ 7 h 69"/>
                  <a:gd name="T24" fmla="*/ 79 w 75"/>
                  <a:gd name="T25" fmla="*/ 0 h 69"/>
                  <a:gd name="T26" fmla="*/ 78 w 75"/>
                  <a:gd name="T27" fmla="*/ 9 h 69"/>
                  <a:gd name="T28" fmla="*/ 77 w 75"/>
                  <a:gd name="T29" fmla="*/ 18 h 69"/>
                  <a:gd name="T30" fmla="*/ 68 w 75"/>
                  <a:gd name="T31" fmla="*/ 33 h 69"/>
                  <a:gd name="T32" fmla="*/ 62 w 75"/>
                  <a:gd name="T33" fmla="*/ 42 h 69"/>
                  <a:gd name="T34" fmla="*/ 56 w 75"/>
                  <a:gd name="T35" fmla="*/ 49 h 69"/>
                  <a:gd name="T36" fmla="*/ 48 w 75"/>
                  <a:gd name="T37" fmla="*/ 55 h 69"/>
                  <a:gd name="T38" fmla="*/ 39 w 75"/>
                  <a:gd name="T39" fmla="*/ 61 h 69"/>
                  <a:gd name="T40" fmla="*/ 29 w 75"/>
                  <a:gd name="T41" fmla="*/ 66 h 69"/>
                  <a:gd name="T42" fmla="*/ 20 w 75"/>
                  <a:gd name="T43" fmla="*/ 69 h 69"/>
                  <a:gd name="T44" fmla="*/ 9 w 75"/>
                  <a:gd name="T45" fmla="*/ 71 h 69"/>
                  <a:gd name="T46" fmla="*/ 0 w 75"/>
                  <a:gd name="T47" fmla="*/ 72 h 6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5" h="69">
                    <a:moveTo>
                      <a:pt x="0" y="69"/>
                    </a:moveTo>
                    <a:lnTo>
                      <a:pt x="0" y="58"/>
                    </a:lnTo>
                    <a:lnTo>
                      <a:pt x="7" y="56"/>
                    </a:lnTo>
                    <a:lnTo>
                      <a:pt x="16" y="55"/>
                    </a:lnTo>
                    <a:lnTo>
                      <a:pt x="23" y="51"/>
                    </a:lnTo>
                    <a:lnTo>
                      <a:pt x="31" y="47"/>
                    </a:lnTo>
                    <a:lnTo>
                      <a:pt x="38" y="42"/>
                    </a:lnTo>
                    <a:lnTo>
                      <a:pt x="44" y="37"/>
                    </a:lnTo>
                    <a:lnTo>
                      <a:pt x="50" y="31"/>
                    </a:lnTo>
                    <a:lnTo>
                      <a:pt x="55" y="25"/>
                    </a:lnTo>
                    <a:lnTo>
                      <a:pt x="67" y="14"/>
                    </a:lnTo>
                    <a:lnTo>
                      <a:pt x="72" y="7"/>
                    </a:lnTo>
                    <a:lnTo>
                      <a:pt x="75" y="0"/>
                    </a:lnTo>
                    <a:lnTo>
                      <a:pt x="74" y="9"/>
                    </a:lnTo>
                    <a:lnTo>
                      <a:pt x="73" y="17"/>
                    </a:lnTo>
                    <a:lnTo>
                      <a:pt x="65" y="32"/>
                    </a:lnTo>
                    <a:lnTo>
                      <a:pt x="59" y="40"/>
                    </a:lnTo>
                    <a:lnTo>
                      <a:pt x="53" y="47"/>
                    </a:lnTo>
                    <a:lnTo>
                      <a:pt x="46" y="53"/>
                    </a:lnTo>
                    <a:lnTo>
                      <a:pt x="37" y="58"/>
                    </a:lnTo>
                    <a:lnTo>
                      <a:pt x="28" y="63"/>
                    </a:lnTo>
                    <a:lnTo>
                      <a:pt x="19" y="66"/>
                    </a:lnTo>
                    <a:lnTo>
                      <a:pt x="9" y="68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1" name="Freeform 1571"/>
              <p:cNvSpPr>
                <a:spLocks/>
              </p:cNvSpPr>
              <p:nvPr/>
            </p:nvSpPr>
            <p:spPr bwMode="auto">
              <a:xfrm>
                <a:off x="1699" y="2170"/>
                <a:ext cx="101" cy="85"/>
              </a:xfrm>
              <a:custGeom>
                <a:avLst/>
                <a:gdLst>
                  <a:gd name="T0" fmla="*/ 101 w 96"/>
                  <a:gd name="T1" fmla="*/ 76 h 81"/>
                  <a:gd name="T2" fmla="*/ 93 w 96"/>
                  <a:gd name="T3" fmla="*/ 85 h 81"/>
                  <a:gd name="T4" fmla="*/ 75 w 96"/>
                  <a:gd name="T5" fmla="*/ 69 h 81"/>
                  <a:gd name="T6" fmla="*/ 58 w 96"/>
                  <a:gd name="T7" fmla="*/ 52 h 81"/>
                  <a:gd name="T8" fmla="*/ 49 w 96"/>
                  <a:gd name="T9" fmla="*/ 44 h 81"/>
                  <a:gd name="T10" fmla="*/ 40 w 96"/>
                  <a:gd name="T11" fmla="*/ 39 h 81"/>
                  <a:gd name="T12" fmla="*/ 32 w 96"/>
                  <a:gd name="T13" fmla="*/ 36 h 81"/>
                  <a:gd name="T14" fmla="*/ 19 w 96"/>
                  <a:gd name="T15" fmla="*/ 33 h 81"/>
                  <a:gd name="T16" fmla="*/ 9 w 96"/>
                  <a:gd name="T17" fmla="*/ 26 h 81"/>
                  <a:gd name="T18" fmla="*/ 5 w 96"/>
                  <a:gd name="T19" fmla="*/ 22 h 81"/>
                  <a:gd name="T20" fmla="*/ 1 w 96"/>
                  <a:gd name="T21" fmla="*/ 18 h 81"/>
                  <a:gd name="T22" fmla="*/ 0 w 96"/>
                  <a:gd name="T23" fmla="*/ 12 h 81"/>
                  <a:gd name="T24" fmla="*/ 0 w 96"/>
                  <a:gd name="T25" fmla="*/ 6 h 81"/>
                  <a:gd name="T26" fmla="*/ 4 w 96"/>
                  <a:gd name="T27" fmla="*/ 1 h 81"/>
                  <a:gd name="T28" fmla="*/ 5 w 96"/>
                  <a:gd name="T29" fmla="*/ 0 h 81"/>
                  <a:gd name="T30" fmla="*/ 7 w 96"/>
                  <a:gd name="T31" fmla="*/ 0 h 81"/>
                  <a:gd name="T32" fmla="*/ 5 w 96"/>
                  <a:gd name="T33" fmla="*/ 4 h 81"/>
                  <a:gd name="T34" fmla="*/ 4 w 96"/>
                  <a:gd name="T35" fmla="*/ 7 h 81"/>
                  <a:gd name="T36" fmla="*/ 5 w 96"/>
                  <a:gd name="T37" fmla="*/ 10 h 81"/>
                  <a:gd name="T38" fmla="*/ 6 w 96"/>
                  <a:gd name="T39" fmla="*/ 15 h 81"/>
                  <a:gd name="T40" fmla="*/ 11 w 96"/>
                  <a:gd name="T41" fmla="*/ 17 h 81"/>
                  <a:gd name="T42" fmla="*/ 16 w 96"/>
                  <a:gd name="T43" fmla="*/ 18 h 81"/>
                  <a:gd name="T44" fmla="*/ 19 w 96"/>
                  <a:gd name="T45" fmla="*/ 20 h 81"/>
                  <a:gd name="T46" fmla="*/ 24 w 96"/>
                  <a:gd name="T47" fmla="*/ 20 h 81"/>
                  <a:gd name="T48" fmla="*/ 35 w 96"/>
                  <a:gd name="T49" fmla="*/ 23 h 81"/>
                  <a:gd name="T50" fmla="*/ 48 w 96"/>
                  <a:gd name="T51" fmla="*/ 28 h 81"/>
                  <a:gd name="T52" fmla="*/ 59 w 96"/>
                  <a:gd name="T53" fmla="*/ 36 h 81"/>
                  <a:gd name="T54" fmla="*/ 63 w 96"/>
                  <a:gd name="T55" fmla="*/ 39 h 81"/>
                  <a:gd name="T56" fmla="*/ 66 w 96"/>
                  <a:gd name="T57" fmla="*/ 44 h 81"/>
                  <a:gd name="T58" fmla="*/ 83 w 96"/>
                  <a:gd name="T59" fmla="*/ 60 h 81"/>
                  <a:gd name="T60" fmla="*/ 101 w 96"/>
                  <a:gd name="T61" fmla="*/ 76 h 8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6" h="81">
                    <a:moveTo>
                      <a:pt x="96" y="72"/>
                    </a:moveTo>
                    <a:lnTo>
                      <a:pt x="88" y="81"/>
                    </a:lnTo>
                    <a:lnTo>
                      <a:pt x="71" y="66"/>
                    </a:lnTo>
                    <a:lnTo>
                      <a:pt x="55" y="50"/>
                    </a:lnTo>
                    <a:lnTo>
                      <a:pt x="47" y="42"/>
                    </a:lnTo>
                    <a:lnTo>
                      <a:pt x="38" y="37"/>
                    </a:lnTo>
                    <a:lnTo>
                      <a:pt x="30" y="34"/>
                    </a:lnTo>
                    <a:lnTo>
                      <a:pt x="18" y="31"/>
                    </a:lnTo>
                    <a:lnTo>
                      <a:pt x="9" y="25"/>
                    </a:lnTo>
                    <a:lnTo>
                      <a:pt x="5" y="21"/>
                    </a:lnTo>
                    <a:lnTo>
                      <a:pt x="1" y="17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5" y="10"/>
                    </a:lnTo>
                    <a:lnTo>
                      <a:pt x="6" y="14"/>
                    </a:lnTo>
                    <a:lnTo>
                      <a:pt x="10" y="16"/>
                    </a:lnTo>
                    <a:lnTo>
                      <a:pt x="15" y="17"/>
                    </a:lnTo>
                    <a:lnTo>
                      <a:pt x="18" y="19"/>
                    </a:lnTo>
                    <a:lnTo>
                      <a:pt x="23" y="19"/>
                    </a:lnTo>
                    <a:lnTo>
                      <a:pt x="33" y="22"/>
                    </a:lnTo>
                    <a:lnTo>
                      <a:pt x="46" y="27"/>
                    </a:lnTo>
                    <a:lnTo>
                      <a:pt x="56" y="34"/>
                    </a:lnTo>
                    <a:lnTo>
                      <a:pt x="60" y="37"/>
                    </a:lnTo>
                    <a:lnTo>
                      <a:pt x="63" y="42"/>
                    </a:lnTo>
                    <a:lnTo>
                      <a:pt x="79" y="57"/>
                    </a:lnTo>
                    <a:lnTo>
                      <a:pt x="96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2" name="Freeform 1572"/>
              <p:cNvSpPr>
                <a:spLocks/>
              </p:cNvSpPr>
              <p:nvPr/>
            </p:nvSpPr>
            <p:spPr bwMode="auto">
              <a:xfrm>
                <a:off x="1661" y="2203"/>
                <a:ext cx="179" cy="73"/>
              </a:xfrm>
              <a:custGeom>
                <a:avLst/>
                <a:gdLst>
                  <a:gd name="T0" fmla="*/ 6 w 171"/>
                  <a:gd name="T1" fmla="*/ 17 h 70"/>
                  <a:gd name="T2" fmla="*/ 0 w 171"/>
                  <a:gd name="T3" fmla="*/ 5 h 70"/>
                  <a:gd name="T4" fmla="*/ 8 w 171"/>
                  <a:gd name="T5" fmla="*/ 1 h 70"/>
                  <a:gd name="T6" fmla="*/ 19 w 171"/>
                  <a:gd name="T7" fmla="*/ 0 h 70"/>
                  <a:gd name="T8" fmla="*/ 28 w 171"/>
                  <a:gd name="T9" fmla="*/ 0 h 70"/>
                  <a:gd name="T10" fmla="*/ 38 w 171"/>
                  <a:gd name="T11" fmla="*/ 1 h 70"/>
                  <a:gd name="T12" fmla="*/ 47 w 171"/>
                  <a:gd name="T13" fmla="*/ 4 h 70"/>
                  <a:gd name="T14" fmla="*/ 54 w 171"/>
                  <a:gd name="T15" fmla="*/ 6 h 70"/>
                  <a:gd name="T16" fmla="*/ 70 w 171"/>
                  <a:gd name="T17" fmla="*/ 15 h 70"/>
                  <a:gd name="T18" fmla="*/ 102 w 171"/>
                  <a:gd name="T19" fmla="*/ 27 h 70"/>
                  <a:gd name="T20" fmla="*/ 131 w 171"/>
                  <a:gd name="T21" fmla="*/ 42 h 70"/>
                  <a:gd name="T22" fmla="*/ 138 w 171"/>
                  <a:gd name="T23" fmla="*/ 46 h 70"/>
                  <a:gd name="T24" fmla="*/ 144 w 171"/>
                  <a:gd name="T25" fmla="*/ 49 h 70"/>
                  <a:gd name="T26" fmla="*/ 155 w 171"/>
                  <a:gd name="T27" fmla="*/ 59 h 70"/>
                  <a:gd name="T28" fmla="*/ 161 w 171"/>
                  <a:gd name="T29" fmla="*/ 65 h 70"/>
                  <a:gd name="T30" fmla="*/ 166 w 171"/>
                  <a:gd name="T31" fmla="*/ 69 h 70"/>
                  <a:gd name="T32" fmla="*/ 173 w 171"/>
                  <a:gd name="T33" fmla="*/ 70 h 70"/>
                  <a:gd name="T34" fmla="*/ 179 w 171"/>
                  <a:gd name="T35" fmla="*/ 70 h 70"/>
                  <a:gd name="T36" fmla="*/ 177 w 171"/>
                  <a:gd name="T37" fmla="*/ 73 h 70"/>
                  <a:gd name="T38" fmla="*/ 173 w 171"/>
                  <a:gd name="T39" fmla="*/ 73 h 70"/>
                  <a:gd name="T40" fmla="*/ 169 w 171"/>
                  <a:gd name="T41" fmla="*/ 73 h 70"/>
                  <a:gd name="T42" fmla="*/ 165 w 171"/>
                  <a:gd name="T43" fmla="*/ 71 h 70"/>
                  <a:gd name="T44" fmla="*/ 157 w 171"/>
                  <a:gd name="T45" fmla="*/ 68 h 70"/>
                  <a:gd name="T46" fmla="*/ 151 w 171"/>
                  <a:gd name="T47" fmla="*/ 65 h 70"/>
                  <a:gd name="T48" fmla="*/ 138 w 171"/>
                  <a:gd name="T49" fmla="*/ 58 h 70"/>
                  <a:gd name="T50" fmla="*/ 124 w 171"/>
                  <a:gd name="T51" fmla="*/ 52 h 70"/>
                  <a:gd name="T52" fmla="*/ 93 w 171"/>
                  <a:gd name="T53" fmla="*/ 39 h 70"/>
                  <a:gd name="T54" fmla="*/ 64 w 171"/>
                  <a:gd name="T55" fmla="*/ 25 h 70"/>
                  <a:gd name="T56" fmla="*/ 48 w 171"/>
                  <a:gd name="T57" fmla="*/ 18 h 70"/>
                  <a:gd name="T58" fmla="*/ 33 w 171"/>
                  <a:gd name="T59" fmla="*/ 14 h 70"/>
                  <a:gd name="T60" fmla="*/ 27 w 171"/>
                  <a:gd name="T61" fmla="*/ 14 h 70"/>
                  <a:gd name="T62" fmla="*/ 21 w 171"/>
                  <a:gd name="T63" fmla="*/ 14 h 70"/>
                  <a:gd name="T64" fmla="*/ 13 w 171"/>
                  <a:gd name="T65" fmla="*/ 15 h 70"/>
                  <a:gd name="T66" fmla="*/ 6 w 171"/>
                  <a:gd name="T67" fmla="*/ 17 h 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1" h="70">
                    <a:moveTo>
                      <a:pt x="6" y="16"/>
                    </a:moveTo>
                    <a:lnTo>
                      <a:pt x="0" y="5"/>
                    </a:lnTo>
                    <a:lnTo>
                      <a:pt x="8" y="1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5" y="4"/>
                    </a:lnTo>
                    <a:lnTo>
                      <a:pt x="52" y="6"/>
                    </a:lnTo>
                    <a:lnTo>
                      <a:pt x="67" y="14"/>
                    </a:lnTo>
                    <a:lnTo>
                      <a:pt x="97" y="26"/>
                    </a:lnTo>
                    <a:lnTo>
                      <a:pt x="125" y="40"/>
                    </a:lnTo>
                    <a:lnTo>
                      <a:pt x="132" y="44"/>
                    </a:lnTo>
                    <a:lnTo>
                      <a:pt x="138" y="47"/>
                    </a:lnTo>
                    <a:lnTo>
                      <a:pt x="148" y="57"/>
                    </a:lnTo>
                    <a:lnTo>
                      <a:pt x="154" y="62"/>
                    </a:lnTo>
                    <a:lnTo>
                      <a:pt x="159" y="66"/>
                    </a:lnTo>
                    <a:lnTo>
                      <a:pt x="165" y="67"/>
                    </a:lnTo>
                    <a:lnTo>
                      <a:pt x="171" y="67"/>
                    </a:lnTo>
                    <a:lnTo>
                      <a:pt x="169" y="70"/>
                    </a:lnTo>
                    <a:lnTo>
                      <a:pt x="165" y="70"/>
                    </a:lnTo>
                    <a:lnTo>
                      <a:pt x="161" y="70"/>
                    </a:lnTo>
                    <a:lnTo>
                      <a:pt x="158" y="68"/>
                    </a:lnTo>
                    <a:lnTo>
                      <a:pt x="150" y="65"/>
                    </a:lnTo>
                    <a:lnTo>
                      <a:pt x="144" y="62"/>
                    </a:lnTo>
                    <a:lnTo>
                      <a:pt x="132" y="56"/>
                    </a:lnTo>
                    <a:lnTo>
                      <a:pt x="118" y="50"/>
                    </a:lnTo>
                    <a:lnTo>
                      <a:pt x="89" y="37"/>
                    </a:lnTo>
                    <a:lnTo>
                      <a:pt x="61" y="24"/>
                    </a:lnTo>
                    <a:lnTo>
                      <a:pt x="46" y="17"/>
                    </a:lnTo>
                    <a:lnTo>
                      <a:pt x="32" y="13"/>
                    </a:lnTo>
                    <a:lnTo>
                      <a:pt x="26" y="13"/>
                    </a:lnTo>
                    <a:lnTo>
                      <a:pt x="20" y="13"/>
                    </a:lnTo>
                    <a:lnTo>
                      <a:pt x="12" y="14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3" name="Freeform 1573"/>
              <p:cNvSpPr>
                <a:spLocks/>
              </p:cNvSpPr>
              <p:nvPr/>
            </p:nvSpPr>
            <p:spPr bwMode="auto">
              <a:xfrm>
                <a:off x="1615" y="2220"/>
                <a:ext cx="445" cy="90"/>
              </a:xfrm>
              <a:custGeom>
                <a:avLst/>
                <a:gdLst>
                  <a:gd name="T0" fmla="*/ 5 w 425"/>
                  <a:gd name="T1" fmla="*/ 22 h 86"/>
                  <a:gd name="T2" fmla="*/ 0 w 425"/>
                  <a:gd name="T3" fmla="*/ 10 h 86"/>
                  <a:gd name="T4" fmla="*/ 21 w 425"/>
                  <a:gd name="T5" fmla="*/ 4 h 86"/>
                  <a:gd name="T6" fmla="*/ 42 w 425"/>
                  <a:gd name="T7" fmla="*/ 0 h 86"/>
                  <a:gd name="T8" fmla="*/ 52 w 425"/>
                  <a:gd name="T9" fmla="*/ 0 h 86"/>
                  <a:gd name="T10" fmla="*/ 63 w 425"/>
                  <a:gd name="T11" fmla="*/ 0 h 86"/>
                  <a:gd name="T12" fmla="*/ 73 w 425"/>
                  <a:gd name="T13" fmla="*/ 1 h 86"/>
                  <a:gd name="T14" fmla="*/ 84 w 425"/>
                  <a:gd name="T15" fmla="*/ 3 h 86"/>
                  <a:gd name="T16" fmla="*/ 103 w 425"/>
                  <a:gd name="T17" fmla="*/ 10 h 86"/>
                  <a:gd name="T18" fmla="*/ 121 w 425"/>
                  <a:gd name="T19" fmla="*/ 19 h 86"/>
                  <a:gd name="T20" fmla="*/ 158 w 425"/>
                  <a:gd name="T21" fmla="*/ 36 h 86"/>
                  <a:gd name="T22" fmla="*/ 195 w 425"/>
                  <a:gd name="T23" fmla="*/ 51 h 86"/>
                  <a:gd name="T24" fmla="*/ 213 w 425"/>
                  <a:gd name="T25" fmla="*/ 58 h 86"/>
                  <a:gd name="T26" fmla="*/ 222 w 425"/>
                  <a:gd name="T27" fmla="*/ 60 h 86"/>
                  <a:gd name="T28" fmla="*/ 230 w 425"/>
                  <a:gd name="T29" fmla="*/ 60 h 86"/>
                  <a:gd name="T30" fmla="*/ 250 w 425"/>
                  <a:gd name="T31" fmla="*/ 62 h 86"/>
                  <a:gd name="T32" fmla="*/ 271 w 425"/>
                  <a:gd name="T33" fmla="*/ 64 h 86"/>
                  <a:gd name="T34" fmla="*/ 292 w 425"/>
                  <a:gd name="T35" fmla="*/ 67 h 86"/>
                  <a:gd name="T36" fmla="*/ 301 w 425"/>
                  <a:gd name="T37" fmla="*/ 69 h 86"/>
                  <a:gd name="T38" fmla="*/ 311 w 425"/>
                  <a:gd name="T39" fmla="*/ 73 h 86"/>
                  <a:gd name="T40" fmla="*/ 319 w 425"/>
                  <a:gd name="T41" fmla="*/ 75 h 86"/>
                  <a:gd name="T42" fmla="*/ 327 w 425"/>
                  <a:gd name="T43" fmla="*/ 78 h 86"/>
                  <a:gd name="T44" fmla="*/ 342 w 425"/>
                  <a:gd name="T45" fmla="*/ 81 h 86"/>
                  <a:gd name="T46" fmla="*/ 359 w 425"/>
                  <a:gd name="T47" fmla="*/ 81 h 86"/>
                  <a:gd name="T48" fmla="*/ 377 w 425"/>
                  <a:gd name="T49" fmla="*/ 80 h 86"/>
                  <a:gd name="T50" fmla="*/ 411 w 425"/>
                  <a:gd name="T51" fmla="*/ 75 h 86"/>
                  <a:gd name="T52" fmla="*/ 428 w 425"/>
                  <a:gd name="T53" fmla="*/ 74 h 86"/>
                  <a:gd name="T54" fmla="*/ 445 w 425"/>
                  <a:gd name="T55" fmla="*/ 75 h 86"/>
                  <a:gd name="T56" fmla="*/ 428 w 425"/>
                  <a:gd name="T57" fmla="*/ 77 h 86"/>
                  <a:gd name="T58" fmla="*/ 410 w 425"/>
                  <a:gd name="T59" fmla="*/ 80 h 86"/>
                  <a:gd name="T60" fmla="*/ 375 w 425"/>
                  <a:gd name="T61" fmla="*/ 86 h 86"/>
                  <a:gd name="T62" fmla="*/ 357 w 425"/>
                  <a:gd name="T63" fmla="*/ 89 h 86"/>
                  <a:gd name="T64" fmla="*/ 339 w 425"/>
                  <a:gd name="T65" fmla="*/ 90 h 86"/>
                  <a:gd name="T66" fmla="*/ 321 w 425"/>
                  <a:gd name="T67" fmla="*/ 89 h 86"/>
                  <a:gd name="T68" fmla="*/ 313 w 425"/>
                  <a:gd name="T69" fmla="*/ 88 h 86"/>
                  <a:gd name="T70" fmla="*/ 303 w 425"/>
                  <a:gd name="T71" fmla="*/ 84 h 86"/>
                  <a:gd name="T72" fmla="*/ 293 w 425"/>
                  <a:gd name="T73" fmla="*/ 81 h 86"/>
                  <a:gd name="T74" fmla="*/ 284 w 425"/>
                  <a:gd name="T75" fmla="*/ 78 h 86"/>
                  <a:gd name="T76" fmla="*/ 266 w 425"/>
                  <a:gd name="T77" fmla="*/ 75 h 86"/>
                  <a:gd name="T78" fmla="*/ 225 w 425"/>
                  <a:gd name="T79" fmla="*/ 73 h 86"/>
                  <a:gd name="T80" fmla="*/ 217 w 425"/>
                  <a:gd name="T81" fmla="*/ 72 h 86"/>
                  <a:gd name="T82" fmla="*/ 206 w 425"/>
                  <a:gd name="T83" fmla="*/ 69 h 86"/>
                  <a:gd name="T84" fmla="*/ 186 w 425"/>
                  <a:gd name="T85" fmla="*/ 62 h 86"/>
                  <a:gd name="T86" fmla="*/ 150 w 425"/>
                  <a:gd name="T87" fmla="*/ 46 h 86"/>
                  <a:gd name="T88" fmla="*/ 115 w 425"/>
                  <a:gd name="T89" fmla="*/ 29 h 86"/>
                  <a:gd name="T90" fmla="*/ 96 w 425"/>
                  <a:gd name="T91" fmla="*/ 21 h 86"/>
                  <a:gd name="T92" fmla="*/ 79 w 425"/>
                  <a:gd name="T93" fmla="*/ 16 h 86"/>
                  <a:gd name="T94" fmla="*/ 70 w 425"/>
                  <a:gd name="T95" fmla="*/ 15 h 86"/>
                  <a:gd name="T96" fmla="*/ 62 w 425"/>
                  <a:gd name="T97" fmla="*/ 14 h 86"/>
                  <a:gd name="T98" fmla="*/ 42 w 425"/>
                  <a:gd name="T99" fmla="*/ 14 h 86"/>
                  <a:gd name="T100" fmla="*/ 24 w 425"/>
                  <a:gd name="T101" fmla="*/ 17 h 86"/>
                  <a:gd name="T102" fmla="*/ 5 w 425"/>
                  <a:gd name="T103" fmla="*/ 22 h 8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25" h="86">
                    <a:moveTo>
                      <a:pt x="5" y="21"/>
                    </a:moveTo>
                    <a:lnTo>
                      <a:pt x="0" y="10"/>
                    </a:lnTo>
                    <a:lnTo>
                      <a:pt x="20" y="4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80" y="3"/>
                    </a:lnTo>
                    <a:lnTo>
                      <a:pt x="98" y="10"/>
                    </a:lnTo>
                    <a:lnTo>
                      <a:pt x="116" y="18"/>
                    </a:lnTo>
                    <a:lnTo>
                      <a:pt x="151" y="34"/>
                    </a:lnTo>
                    <a:lnTo>
                      <a:pt x="186" y="49"/>
                    </a:lnTo>
                    <a:lnTo>
                      <a:pt x="203" y="55"/>
                    </a:lnTo>
                    <a:lnTo>
                      <a:pt x="212" y="57"/>
                    </a:lnTo>
                    <a:lnTo>
                      <a:pt x="220" y="57"/>
                    </a:lnTo>
                    <a:lnTo>
                      <a:pt x="239" y="59"/>
                    </a:lnTo>
                    <a:lnTo>
                      <a:pt x="259" y="61"/>
                    </a:lnTo>
                    <a:lnTo>
                      <a:pt x="279" y="64"/>
                    </a:lnTo>
                    <a:lnTo>
                      <a:pt x="287" y="66"/>
                    </a:lnTo>
                    <a:lnTo>
                      <a:pt x="297" y="70"/>
                    </a:lnTo>
                    <a:lnTo>
                      <a:pt x="305" y="72"/>
                    </a:lnTo>
                    <a:lnTo>
                      <a:pt x="312" y="75"/>
                    </a:lnTo>
                    <a:lnTo>
                      <a:pt x="327" y="77"/>
                    </a:lnTo>
                    <a:lnTo>
                      <a:pt x="343" y="77"/>
                    </a:lnTo>
                    <a:lnTo>
                      <a:pt x="360" y="76"/>
                    </a:lnTo>
                    <a:lnTo>
                      <a:pt x="393" y="72"/>
                    </a:lnTo>
                    <a:lnTo>
                      <a:pt x="409" y="71"/>
                    </a:lnTo>
                    <a:lnTo>
                      <a:pt x="425" y="72"/>
                    </a:lnTo>
                    <a:lnTo>
                      <a:pt x="409" y="74"/>
                    </a:lnTo>
                    <a:lnTo>
                      <a:pt x="392" y="76"/>
                    </a:lnTo>
                    <a:lnTo>
                      <a:pt x="358" y="82"/>
                    </a:lnTo>
                    <a:lnTo>
                      <a:pt x="341" y="85"/>
                    </a:lnTo>
                    <a:lnTo>
                      <a:pt x="324" y="86"/>
                    </a:lnTo>
                    <a:lnTo>
                      <a:pt x="307" y="85"/>
                    </a:lnTo>
                    <a:lnTo>
                      <a:pt x="299" y="84"/>
                    </a:lnTo>
                    <a:lnTo>
                      <a:pt x="289" y="80"/>
                    </a:lnTo>
                    <a:lnTo>
                      <a:pt x="280" y="77"/>
                    </a:lnTo>
                    <a:lnTo>
                      <a:pt x="271" y="75"/>
                    </a:lnTo>
                    <a:lnTo>
                      <a:pt x="254" y="72"/>
                    </a:lnTo>
                    <a:lnTo>
                      <a:pt x="215" y="70"/>
                    </a:lnTo>
                    <a:lnTo>
                      <a:pt x="207" y="69"/>
                    </a:lnTo>
                    <a:lnTo>
                      <a:pt x="197" y="66"/>
                    </a:lnTo>
                    <a:lnTo>
                      <a:pt x="178" y="59"/>
                    </a:lnTo>
                    <a:lnTo>
                      <a:pt x="143" y="44"/>
                    </a:lnTo>
                    <a:lnTo>
                      <a:pt x="110" y="28"/>
                    </a:lnTo>
                    <a:lnTo>
                      <a:pt x="92" y="20"/>
                    </a:lnTo>
                    <a:lnTo>
                      <a:pt x="75" y="15"/>
                    </a:lnTo>
                    <a:lnTo>
                      <a:pt x="67" y="14"/>
                    </a:lnTo>
                    <a:lnTo>
                      <a:pt x="59" y="13"/>
                    </a:lnTo>
                    <a:lnTo>
                      <a:pt x="40" y="13"/>
                    </a:lnTo>
                    <a:lnTo>
                      <a:pt x="23" y="16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4" name="Freeform 1574"/>
              <p:cNvSpPr>
                <a:spLocks/>
              </p:cNvSpPr>
              <p:nvPr/>
            </p:nvSpPr>
            <p:spPr bwMode="auto">
              <a:xfrm>
                <a:off x="2046" y="2272"/>
                <a:ext cx="111" cy="34"/>
              </a:xfrm>
              <a:custGeom>
                <a:avLst/>
                <a:gdLst>
                  <a:gd name="T0" fmla="*/ 111 w 106"/>
                  <a:gd name="T1" fmla="*/ 0 h 32"/>
                  <a:gd name="T2" fmla="*/ 110 w 106"/>
                  <a:gd name="T3" fmla="*/ 13 h 32"/>
                  <a:gd name="T4" fmla="*/ 101 w 106"/>
                  <a:gd name="T5" fmla="*/ 13 h 32"/>
                  <a:gd name="T6" fmla="*/ 91 w 106"/>
                  <a:gd name="T7" fmla="*/ 15 h 32"/>
                  <a:gd name="T8" fmla="*/ 72 w 106"/>
                  <a:gd name="T9" fmla="*/ 17 h 32"/>
                  <a:gd name="T10" fmla="*/ 54 w 106"/>
                  <a:gd name="T11" fmla="*/ 23 h 32"/>
                  <a:gd name="T12" fmla="*/ 35 w 106"/>
                  <a:gd name="T13" fmla="*/ 31 h 32"/>
                  <a:gd name="T14" fmla="*/ 0 w 106"/>
                  <a:gd name="T15" fmla="*/ 34 h 32"/>
                  <a:gd name="T16" fmla="*/ 32 w 106"/>
                  <a:gd name="T17" fmla="*/ 18 h 32"/>
                  <a:gd name="T18" fmla="*/ 50 w 106"/>
                  <a:gd name="T19" fmla="*/ 11 h 32"/>
                  <a:gd name="T20" fmla="*/ 70 w 106"/>
                  <a:gd name="T21" fmla="*/ 5 h 32"/>
                  <a:gd name="T22" fmla="*/ 91 w 106"/>
                  <a:gd name="T23" fmla="*/ 1 h 32"/>
                  <a:gd name="T24" fmla="*/ 101 w 106"/>
                  <a:gd name="T25" fmla="*/ 0 h 32"/>
                  <a:gd name="T26" fmla="*/ 111 w 106"/>
                  <a:gd name="T27" fmla="*/ 0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6" h="32">
                    <a:moveTo>
                      <a:pt x="106" y="0"/>
                    </a:moveTo>
                    <a:lnTo>
                      <a:pt x="105" y="12"/>
                    </a:lnTo>
                    <a:lnTo>
                      <a:pt x="96" y="12"/>
                    </a:lnTo>
                    <a:lnTo>
                      <a:pt x="87" y="14"/>
                    </a:lnTo>
                    <a:lnTo>
                      <a:pt x="69" y="16"/>
                    </a:lnTo>
                    <a:lnTo>
                      <a:pt x="52" y="22"/>
                    </a:lnTo>
                    <a:lnTo>
                      <a:pt x="33" y="29"/>
                    </a:lnTo>
                    <a:lnTo>
                      <a:pt x="0" y="32"/>
                    </a:lnTo>
                    <a:lnTo>
                      <a:pt x="31" y="17"/>
                    </a:lnTo>
                    <a:lnTo>
                      <a:pt x="48" y="10"/>
                    </a:lnTo>
                    <a:lnTo>
                      <a:pt x="67" y="5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5" name="Freeform 1575"/>
              <p:cNvSpPr>
                <a:spLocks/>
              </p:cNvSpPr>
              <p:nvPr/>
            </p:nvSpPr>
            <p:spPr bwMode="auto">
              <a:xfrm>
                <a:off x="1941" y="2305"/>
                <a:ext cx="89" cy="21"/>
              </a:xfrm>
              <a:custGeom>
                <a:avLst/>
                <a:gdLst>
                  <a:gd name="T0" fmla="*/ 85 w 85"/>
                  <a:gd name="T1" fmla="*/ 0 h 20"/>
                  <a:gd name="T2" fmla="*/ 89 w 85"/>
                  <a:gd name="T3" fmla="*/ 12 h 20"/>
                  <a:gd name="T4" fmla="*/ 73 w 85"/>
                  <a:gd name="T5" fmla="*/ 17 h 20"/>
                  <a:gd name="T6" fmla="*/ 58 w 85"/>
                  <a:gd name="T7" fmla="*/ 20 h 20"/>
                  <a:gd name="T8" fmla="*/ 42 w 85"/>
                  <a:gd name="T9" fmla="*/ 21 h 20"/>
                  <a:gd name="T10" fmla="*/ 26 w 85"/>
                  <a:gd name="T11" fmla="*/ 21 h 20"/>
                  <a:gd name="T12" fmla="*/ 14 w 85"/>
                  <a:gd name="T13" fmla="*/ 16 h 20"/>
                  <a:gd name="T14" fmla="*/ 0 w 85"/>
                  <a:gd name="T15" fmla="*/ 9 h 20"/>
                  <a:gd name="T16" fmla="*/ 15 w 85"/>
                  <a:gd name="T17" fmla="*/ 9 h 20"/>
                  <a:gd name="T18" fmla="*/ 27 w 85"/>
                  <a:gd name="T19" fmla="*/ 7 h 20"/>
                  <a:gd name="T20" fmla="*/ 42 w 85"/>
                  <a:gd name="T21" fmla="*/ 7 h 20"/>
                  <a:gd name="T22" fmla="*/ 57 w 85"/>
                  <a:gd name="T23" fmla="*/ 6 h 20"/>
                  <a:gd name="T24" fmla="*/ 70 w 85"/>
                  <a:gd name="T25" fmla="*/ 4 h 20"/>
                  <a:gd name="T26" fmla="*/ 85 w 85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5" h="20">
                    <a:moveTo>
                      <a:pt x="81" y="0"/>
                    </a:moveTo>
                    <a:lnTo>
                      <a:pt x="85" y="11"/>
                    </a:lnTo>
                    <a:lnTo>
                      <a:pt x="70" y="16"/>
                    </a:lnTo>
                    <a:lnTo>
                      <a:pt x="55" y="19"/>
                    </a:lnTo>
                    <a:lnTo>
                      <a:pt x="40" y="20"/>
                    </a:lnTo>
                    <a:lnTo>
                      <a:pt x="25" y="20"/>
                    </a:lnTo>
                    <a:lnTo>
                      <a:pt x="13" y="15"/>
                    </a:lnTo>
                    <a:lnTo>
                      <a:pt x="0" y="9"/>
                    </a:lnTo>
                    <a:lnTo>
                      <a:pt x="14" y="9"/>
                    </a:lnTo>
                    <a:lnTo>
                      <a:pt x="26" y="7"/>
                    </a:lnTo>
                    <a:lnTo>
                      <a:pt x="40" y="7"/>
                    </a:lnTo>
                    <a:lnTo>
                      <a:pt x="54" y="6"/>
                    </a:lnTo>
                    <a:lnTo>
                      <a:pt x="67" y="4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6" name="Freeform 1576"/>
              <p:cNvSpPr>
                <a:spLocks/>
              </p:cNvSpPr>
              <p:nvPr/>
            </p:nvSpPr>
            <p:spPr bwMode="auto">
              <a:xfrm>
                <a:off x="1911" y="2310"/>
                <a:ext cx="20" cy="14"/>
              </a:xfrm>
              <a:custGeom>
                <a:avLst/>
                <a:gdLst>
                  <a:gd name="T0" fmla="*/ 20 w 19"/>
                  <a:gd name="T1" fmla="*/ 1 h 14"/>
                  <a:gd name="T2" fmla="*/ 20 w 19"/>
                  <a:gd name="T3" fmla="*/ 14 h 14"/>
                  <a:gd name="T4" fmla="*/ 5 w 19"/>
                  <a:gd name="T5" fmla="*/ 12 h 14"/>
                  <a:gd name="T6" fmla="*/ 0 w 19"/>
                  <a:gd name="T7" fmla="*/ 5 h 14"/>
                  <a:gd name="T8" fmla="*/ 7 w 19"/>
                  <a:gd name="T9" fmla="*/ 0 h 14"/>
                  <a:gd name="T10" fmla="*/ 20 w 1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19" y="1"/>
                    </a:moveTo>
                    <a:lnTo>
                      <a:pt x="19" y="14"/>
                    </a:lnTo>
                    <a:lnTo>
                      <a:pt x="5" y="12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7" name="Freeform 1577"/>
              <p:cNvSpPr>
                <a:spLocks/>
              </p:cNvSpPr>
              <p:nvPr/>
            </p:nvSpPr>
            <p:spPr bwMode="auto">
              <a:xfrm>
                <a:off x="1624" y="2239"/>
                <a:ext cx="272" cy="82"/>
              </a:xfrm>
              <a:custGeom>
                <a:avLst/>
                <a:gdLst>
                  <a:gd name="T0" fmla="*/ 272 w 260"/>
                  <a:gd name="T1" fmla="*/ 71 h 79"/>
                  <a:gd name="T2" fmla="*/ 268 w 260"/>
                  <a:gd name="T3" fmla="*/ 82 h 79"/>
                  <a:gd name="T4" fmla="*/ 221 w 260"/>
                  <a:gd name="T5" fmla="*/ 70 h 79"/>
                  <a:gd name="T6" fmla="*/ 173 w 260"/>
                  <a:gd name="T7" fmla="*/ 54 h 79"/>
                  <a:gd name="T8" fmla="*/ 126 w 260"/>
                  <a:gd name="T9" fmla="*/ 37 h 79"/>
                  <a:gd name="T10" fmla="*/ 80 w 260"/>
                  <a:gd name="T11" fmla="*/ 21 h 79"/>
                  <a:gd name="T12" fmla="*/ 75 w 260"/>
                  <a:gd name="T13" fmla="*/ 17 h 79"/>
                  <a:gd name="T14" fmla="*/ 71 w 260"/>
                  <a:gd name="T15" fmla="*/ 13 h 79"/>
                  <a:gd name="T16" fmla="*/ 62 w 260"/>
                  <a:gd name="T17" fmla="*/ 10 h 79"/>
                  <a:gd name="T18" fmla="*/ 51 w 260"/>
                  <a:gd name="T19" fmla="*/ 8 h 79"/>
                  <a:gd name="T20" fmla="*/ 43 w 260"/>
                  <a:gd name="T21" fmla="*/ 8 h 79"/>
                  <a:gd name="T22" fmla="*/ 22 w 260"/>
                  <a:gd name="T23" fmla="*/ 12 h 79"/>
                  <a:gd name="T24" fmla="*/ 12 w 260"/>
                  <a:gd name="T25" fmla="*/ 13 h 79"/>
                  <a:gd name="T26" fmla="*/ 0 w 260"/>
                  <a:gd name="T27" fmla="*/ 16 h 79"/>
                  <a:gd name="T28" fmla="*/ 12 w 260"/>
                  <a:gd name="T29" fmla="*/ 12 h 79"/>
                  <a:gd name="T30" fmla="*/ 22 w 260"/>
                  <a:gd name="T31" fmla="*/ 10 h 79"/>
                  <a:gd name="T32" fmla="*/ 43 w 260"/>
                  <a:gd name="T33" fmla="*/ 2 h 79"/>
                  <a:gd name="T34" fmla="*/ 48 w 260"/>
                  <a:gd name="T35" fmla="*/ 1 h 79"/>
                  <a:gd name="T36" fmla="*/ 54 w 260"/>
                  <a:gd name="T37" fmla="*/ 0 h 79"/>
                  <a:gd name="T38" fmla="*/ 61 w 260"/>
                  <a:gd name="T39" fmla="*/ 1 h 79"/>
                  <a:gd name="T40" fmla="*/ 66 w 260"/>
                  <a:gd name="T41" fmla="*/ 1 h 79"/>
                  <a:gd name="T42" fmla="*/ 77 w 260"/>
                  <a:gd name="T43" fmla="*/ 5 h 79"/>
                  <a:gd name="T44" fmla="*/ 88 w 260"/>
                  <a:gd name="T45" fmla="*/ 10 h 79"/>
                  <a:gd name="T46" fmla="*/ 179 w 260"/>
                  <a:gd name="T47" fmla="*/ 43 h 79"/>
                  <a:gd name="T48" fmla="*/ 225 w 260"/>
                  <a:gd name="T49" fmla="*/ 58 h 79"/>
                  <a:gd name="T50" fmla="*/ 272 w 260"/>
                  <a:gd name="T51" fmla="*/ 71 h 7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60" h="79">
                    <a:moveTo>
                      <a:pt x="260" y="68"/>
                    </a:moveTo>
                    <a:lnTo>
                      <a:pt x="256" y="79"/>
                    </a:lnTo>
                    <a:lnTo>
                      <a:pt x="211" y="67"/>
                    </a:lnTo>
                    <a:lnTo>
                      <a:pt x="165" y="52"/>
                    </a:lnTo>
                    <a:lnTo>
                      <a:pt x="120" y="36"/>
                    </a:lnTo>
                    <a:lnTo>
                      <a:pt x="76" y="20"/>
                    </a:lnTo>
                    <a:lnTo>
                      <a:pt x="72" y="16"/>
                    </a:lnTo>
                    <a:lnTo>
                      <a:pt x="68" y="13"/>
                    </a:lnTo>
                    <a:lnTo>
                      <a:pt x="59" y="10"/>
                    </a:lnTo>
                    <a:lnTo>
                      <a:pt x="49" y="8"/>
                    </a:lnTo>
                    <a:lnTo>
                      <a:pt x="41" y="8"/>
                    </a:lnTo>
                    <a:lnTo>
                      <a:pt x="21" y="12"/>
                    </a:lnTo>
                    <a:lnTo>
                      <a:pt x="11" y="13"/>
                    </a:lnTo>
                    <a:lnTo>
                      <a:pt x="0" y="15"/>
                    </a:lnTo>
                    <a:lnTo>
                      <a:pt x="11" y="12"/>
                    </a:lnTo>
                    <a:lnTo>
                      <a:pt x="21" y="10"/>
                    </a:lnTo>
                    <a:lnTo>
                      <a:pt x="41" y="2"/>
                    </a:lnTo>
                    <a:lnTo>
                      <a:pt x="46" y="1"/>
                    </a:lnTo>
                    <a:lnTo>
                      <a:pt x="52" y="0"/>
                    </a:lnTo>
                    <a:lnTo>
                      <a:pt x="58" y="1"/>
                    </a:lnTo>
                    <a:lnTo>
                      <a:pt x="63" y="1"/>
                    </a:lnTo>
                    <a:lnTo>
                      <a:pt x="74" y="5"/>
                    </a:lnTo>
                    <a:lnTo>
                      <a:pt x="84" y="10"/>
                    </a:lnTo>
                    <a:lnTo>
                      <a:pt x="171" y="41"/>
                    </a:lnTo>
                    <a:lnTo>
                      <a:pt x="215" y="56"/>
                    </a:lnTo>
                    <a:lnTo>
                      <a:pt x="26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8" name="Freeform 1578"/>
              <p:cNvSpPr>
                <a:spLocks/>
              </p:cNvSpPr>
              <p:nvPr/>
            </p:nvSpPr>
            <p:spPr bwMode="auto">
              <a:xfrm>
                <a:off x="1641" y="2258"/>
                <a:ext cx="502" cy="80"/>
              </a:xfrm>
              <a:custGeom>
                <a:avLst/>
                <a:gdLst>
                  <a:gd name="T0" fmla="*/ 2 w 480"/>
                  <a:gd name="T1" fmla="*/ 14 h 77"/>
                  <a:gd name="T2" fmla="*/ 0 w 480"/>
                  <a:gd name="T3" fmla="*/ 0 h 77"/>
                  <a:gd name="T4" fmla="*/ 12 w 480"/>
                  <a:gd name="T5" fmla="*/ 0 h 77"/>
                  <a:gd name="T6" fmla="*/ 25 w 480"/>
                  <a:gd name="T7" fmla="*/ 0 h 77"/>
                  <a:gd name="T8" fmla="*/ 35 w 480"/>
                  <a:gd name="T9" fmla="*/ 2 h 77"/>
                  <a:gd name="T10" fmla="*/ 47 w 480"/>
                  <a:gd name="T11" fmla="*/ 4 h 77"/>
                  <a:gd name="T12" fmla="*/ 69 w 480"/>
                  <a:gd name="T13" fmla="*/ 10 h 77"/>
                  <a:gd name="T14" fmla="*/ 90 w 480"/>
                  <a:gd name="T15" fmla="*/ 19 h 77"/>
                  <a:gd name="T16" fmla="*/ 176 w 480"/>
                  <a:gd name="T17" fmla="*/ 47 h 77"/>
                  <a:gd name="T18" fmla="*/ 197 w 480"/>
                  <a:gd name="T19" fmla="*/ 53 h 77"/>
                  <a:gd name="T20" fmla="*/ 218 w 480"/>
                  <a:gd name="T21" fmla="*/ 59 h 77"/>
                  <a:gd name="T22" fmla="*/ 237 w 480"/>
                  <a:gd name="T23" fmla="*/ 63 h 77"/>
                  <a:gd name="T24" fmla="*/ 260 w 480"/>
                  <a:gd name="T25" fmla="*/ 66 h 77"/>
                  <a:gd name="T26" fmla="*/ 282 w 480"/>
                  <a:gd name="T27" fmla="*/ 68 h 77"/>
                  <a:gd name="T28" fmla="*/ 294 w 480"/>
                  <a:gd name="T29" fmla="*/ 69 h 77"/>
                  <a:gd name="T30" fmla="*/ 303 w 480"/>
                  <a:gd name="T31" fmla="*/ 69 h 77"/>
                  <a:gd name="T32" fmla="*/ 325 w 480"/>
                  <a:gd name="T33" fmla="*/ 64 h 77"/>
                  <a:gd name="T34" fmla="*/ 347 w 480"/>
                  <a:gd name="T35" fmla="*/ 62 h 77"/>
                  <a:gd name="T36" fmla="*/ 368 w 480"/>
                  <a:gd name="T37" fmla="*/ 61 h 77"/>
                  <a:gd name="T38" fmla="*/ 387 w 480"/>
                  <a:gd name="T39" fmla="*/ 62 h 77"/>
                  <a:gd name="T40" fmla="*/ 406 w 480"/>
                  <a:gd name="T41" fmla="*/ 62 h 77"/>
                  <a:gd name="T42" fmla="*/ 425 w 480"/>
                  <a:gd name="T43" fmla="*/ 61 h 77"/>
                  <a:gd name="T44" fmla="*/ 443 w 480"/>
                  <a:gd name="T45" fmla="*/ 58 h 77"/>
                  <a:gd name="T46" fmla="*/ 462 w 480"/>
                  <a:gd name="T47" fmla="*/ 54 h 77"/>
                  <a:gd name="T48" fmla="*/ 482 w 480"/>
                  <a:gd name="T49" fmla="*/ 51 h 77"/>
                  <a:gd name="T50" fmla="*/ 502 w 480"/>
                  <a:gd name="T51" fmla="*/ 50 h 77"/>
                  <a:gd name="T52" fmla="*/ 481 w 480"/>
                  <a:gd name="T53" fmla="*/ 53 h 77"/>
                  <a:gd name="T54" fmla="*/ 462 w 480"/>
                  <a:gd name="T55" fmla="*/ 58 h 77"/>
                  <a:gd name="T56" fmla="*/ 443 w 480"/>
                  <a:gd name="T57" fmla="*/ 63 h 77"/>
                  <a:gd name="T58" fmla="*/ 424 w 480"/>
                  <a:gd name="T59" fmla="*/ 68 h 77"/>
                  <a:gd name="T60" fmla="*/ 403 w 480"/>
                  <a:gd name="T61" fmla="*/ 70 h 77"/>
                  <a:gd name="T62" fmla="*/ 384 w 480"/>
                  <a:gd name="T63" fmla="*/ 72 h 77"/>
                  <a:gd name="T64" fmla="*/ 364 w 480"/>
                  <a:gd name="T65" fmla="*/ 73 h 77"/>
                  <a:gd name="T66" fmla="*/ 344 w 480"/>
                  <a:gd name="T67" fmla="*/ 75 h 77"/>
                  <a:gd name="T68" fmla="*/ 321 w 480"/>
                  <a:gd name="T69" fmla="*/ 79 h 77"/>
                  <a:gd name="T70" fmla="*/ 299 w 480"/>
                  <a:gd name="T71" fmla="*/ 80 h 77"/>
                  <a:gd name="T72" fmla="*/ 277 w 480"/>
                  <a:gd name="T73" fmla="*/ 80 h 77"/>
                  <a:gd name="T74" fmla="*/ 255 w 480"/>
                  <a:gd name="T75" fmla="*/ 78 h 77"/>
                  <a:gd name="T76" fmla="*/ 232 w 480"/>
                  <a:gd name="T77" fmla="*/ 75 h 77"/>
                  <a:gd name="T78" fmla="*/ 212 w 480"/>
                  <a:gd name="T79" fmla="*/ 70 h 77"/>
                  <a:gd name="T80" fmla="*/ 189 w 480"/>
                  <a:gd name="T81" fmla="*/ 63 h 77"/>
                  <a:gd name="T82" fmla="*/ 169 w 480"/>
                  <a:gd name="T83" fmla="*/ 57 h 77"/>
                  <a:gd name="T84" fmla="*/ 126 w 480"/>
                  <a:gd name="T85" fmla="*/ 43 h 77"/>
                  <a:gd name="T86" fmla="*/ 85 w 480"/>
                  <a:gd name="T87" fmla="*/ 30 h 77"/>
                  <a:gd name="T88" fmla="*/ 64 w 480"/>
                  <a:gd name="T89" fmla="*/ 24 h 77"/>
                  <a:gd name="T90" fmla="*/ 43 w 480"/>
                  <a:gd name="T91" fmla="*/ 20 h 77"/>
                  <a:gd name="T92" fmla="*/ 22 w 480"/>
                  <a:gd name="T93" fmla="*/ 16 h 77"/>
                  <a:gd name="T94" fmla="*/ 2 w 480"/>
                  <a:gd name="T95" fmla="*/ 14 h 7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80" h="77">
                    <a:moveTo>
                      <a:pt x="2" y="13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5" y="4"/>
                    </a:lnTo>
                    <a:lnTo>
                      <a:pt x="66" y="10"/>
                    </a:lnTo>
                    <a:lnTo>
                      <a:pt x="86" y="18"/>
                    </a:lnTo>
                    <a:lnTo>
                      <a:pt x="168" y="45"/>
                    </a:lnTo>
                    <a:lnTo>
                      <a:pt x="188" y="51"/>
                    </a:lnTo>
                    <a:lnTo>
                      <a:pt x="208" y="57"/>
                    </a:lnTo>
                    <a:lnTo>
                      <a:pt x="227" y="61"/>
                    </a:lnTo>
                    <a:lnTo>
                      <a:pt x="249" y="64"/>
                    </a:lnTo>
                    <a:lnTo>
                      <a:pt x="270" y="65"/>
                    </a:lnTo>
                    <a:lnTo>
                      <a:pt x="281" y="66"/>
                    </a:lnTo>
                    <a:lnTo>
                      <a:pt x="290" y="66"/>
                    </a:lnTo>
                    <a:lnTo>
                      <a:pt x="311" y="62"/>
                    </a:lnTo>
                    <a:lnTo>
                      <a:pt x="332" y="60"/>
                    </a:lnTo>
                    <a:lnTo>
                      <a:pt x="352" y="59"/>
                    </a:lnTo>
                    <a:lnTo>
                      <a:pt x="370" y="60"/>
                    </a:lnTo>
                    <a:lnTo>
                      <a:pt x="388" y="60"/>
                    </a:lnTo>
                    <a:lnTo>
                      <a:pt x="406" y="59"/>
                    </a:lnTo>
                    <a:lnTo>
                      <a:pt x="424" y="56"/>
                    </a:lnTo>
                    <a:lnTo>
                      <a:pt x="442" y="52"/>
                    </a:lnTo>
                    <a:lnTo>
                      <a:pt x="461" y="49"/>
                    </a:lnTo>
                    <a:lnTo>
                      <a:pt x="480" y="48"/>
                    </a:lnTo>
                    <a:lnTo>
                      <a:pt x="460" y="51"/>
                    </a:lnTo>
                    <a:lnTo>
                      <a:pt x="442" y="56"/>
                    </a:lnTo>
                    <a:lnTo>
                      <a:pt x="424" y="61"/>
                    </a:lnTo>
                    <a:lnTo>
                      <a:pt x="405" y="65"/>
                    </a:lnTo>
                    <a:lnTo>
                      <a:pt x="385" y="67"/>
                    </a:lnTo>
                    <a:lnTo>
                      <a:pt x="367" y="69"/>
                    </a:lnTo>
                    <a:lnTo>
                      <a:pt x="348" y="70"/>
                    </a:lnTo>
                    <a:lnTo>
                      <a:pt x="329" y="72"/>
                    </a:lnTo>
                    <a:lnTo>
                      <a:pt x="307" y="76"/>
                    </a:lnTo>
                    <a:lnTo>
                      <a:pt x="286" y="77"/>
                    </a:lnTo>
                    <a:lnTo>
                      <a:pt x="265" y="77"/>
                    </a:lnTo>
                    <a:lnTo>
                      <a:pt x="244" y="75"/>
                    </a:lnTo>
                    <a:lnTo>
                      <a:pt x="222" y="72"/>
                    </a:lnTo>
                    <a:lnTo>
                      <a:pt x="203" y="67"/>
                    </a:lnTo>
                    <a:lnTo>
                      <a:pt x="181" y="61"/>
                    </a:lnTo>
                    <a:lnTo>
                      <a:pt x="162" y="55"/>
                    </a:lnTo>
                    <a:lnTo>
                      <a:pt x="120" y="41"/>
                    </a:lnTo>
                    <a:lnTo>
                      <a:pt x="81" y="29"/>
                    </a:lnTo>
                    <a:lnTo>
                      <a:pt x="61" y="23"/>
                    </a:lnTo>
                    <a:lnTo>
                      <a:pt x="41" y="19"/>
                    </a:lnTo>
                    <a:lnTo>
                      <a:pt x="21" y="15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49" name="Freeform 1579"/>
              <p:cNvSpPr>
                <a:spLocks/>
              </p:cNvSpPr>
              <p:nvPr/>
            </p:nvSpPr>
            <p:spPr bwMode="auto">
              <a:xfrm>
                <a:off x="2070" y="2290"/>
                <a:ext cx="65" cy="25"/>
              </a:xfrm>
              <a:custGeom>
                <a:avLst/>
                <a:gdLst>
                  <a:gd name="T0" fmla="*/ 4 w 62"/>
                  <a:gd name="T1" fmla="*/ 25 h 24"/>
                  <a:gd name="T2" fmla="*/ 0 w 62"/>
                  <a:gd name="T3" fmla="*/ 13 h 24"/>
                  <a:gd name="T4" fmla="*/ 22 w 62"/>
                  <a:gd name="T5" fmla="*/ 7 h 24"/>
                  <a:gd name="T6" fmla="*/ 44 w 62"/>
                  <a:gd name="T7" fmla="*/ 0 h 24"/>
                  <a:gd name="T8" fmla="*/ 65 w 62"/>
                  <a:gd name="T9" fmla="*/ 4 h 24"/>
                  <a:gd name="T10" fmla="*/ 47 w 62"/>
                  <a:gd name="T11" fmla="*/ 14 h 24"/>
                  <a:gd name="T12" fmla="*/ 25 w 62"/>
                  <a:gd name="T13" fmla="*/ 19 h 24"/>
                  <a:gd name="T14" fmla="*/ 4 w 62"/>
                  <a:gd name="T15" fmla="*/ 2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24">
                    <a:moveTo>
                      <a:pt x="4" y="24"/>
                    </a:moveTo>
                    <a:lnTo>
                      <a:pt x="0" y="12"/>
                    </a:lnTo>
                    <a:lnTo>
                      <a:pt x="21" y="7"/>
                    </a:lnTo>
                    <a:lnTo>
                      <a:pt x="42" y="0"/>
                    </a:lnTo>
                    <a:lnTo>
                      <a:pt x="62" y="4"/>
                    </a:lnTo>
                    <a:lnTo>
                      <a:pt x="45" y="13"/>
                    </a:lnTo>
                    <a:lnTo>
                      <a:pt x="24" y="18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0" name="Freeform 1580"/>
              <p:cNvSpPr>
                <a:spLocks/>
              </p:cNvSpPr>
              <p:nvPr/>
            </p:nvSpPr>
            <p:spPr bwMode="auto">
              <a:xfrm>
                <a:off x="1636" y="2273"/>
                <a:ext cx="300" cy="80"/>
              </a:xfrm>
              <a:custGeom>
                <a:avLst/>
                <a:gdLst>
                  <a:gd name="T0" fmla="*/ 3 w 286"/>
                  <a:gd name="T1" fmla="*/ 14 h 76"/>
                  <a:gd name="T2" fmla="*/ 0 w 286"/>
                  <a:gd name="T3" fmla="*/ 1 h 76"/>
                  <a:gd name="T4" fmla="*/ 15 w 286"/>
                  <a:gd name="T5" fmla="*/ 0 h 76"/>
                  <a:gd name="T6" fmla="*/ 29 w 286"/>
                  <a:gd name="T7" fmla="*/ 1 h 76"/>
                  <a:gd name="T8" fmla="*/ 43 w 286"/>
                  <a:gd name="T9" fmla="*/ 3 h 76"/>
                  <a:gd name="T10" fmla="*/ 57 w 286"/>
                  <a:gd name="T11" fmla="*/ 5 h 76"/>
                  <a:gd name="T12" fmla="*/ 84 w 286"/>
                  <a:gd name="T13" fmla="*/ 14 h 76"/>
                  <a:gd name="T14" fmla="*/ 110 w 286"/>
                  <a:gd name="T15" fmla="*/ 22 h 76"/>
                  <a:gd name="T16" fmla="*/ 134 w 286"/>
                  <a:gd name="T17" fmla="*/ 33 h 76"/>
                  <a:gd name="T18" fmla="*/ 159 w 286"/>
                  <a:gd name="T19" fmla="*/ 43 h 76"/>
                  <a:gd name="T20" fmla="*/ 184 w 286"/>
                  <a:gd name="T21" fmla="*/ 49 h 76"/>
                  <a:gd name="T22" fmla="*/ 197 w 286"/>
                  <a:gd name="T23" fmla="*/ 53 h 76"/>
                  <a:gd name="T24" fmla="*/ 209 w 286"/>
                  <a:gd name="T25" fmla="*/ 54 h 76"/>
                  <a:gd name="T26" fmla="*/ 222 w 286"/>
                  <a:gd name="T27" fmla="*/ 54 h 76"/>
                  <a:gd name="T28" fmla="*/ 234 w 286"/>
                  <a:gd name="T29" fmla="*/ 58 h 76"/>
                  <a:gd name="T30" fmla="*/ 245 w 286"/>
                  <a:gd name="T31" fmla="*/ 62 h 76"/>
                  <a:gd name="T32" fmla="*/ 256 w 286"/>
                  <a:gd name="T33" fmla="*/ 67 h 76"/>
                  <a:gd name="T34" fmla="*/ 266 w 286"/>
                  <a:gd name="T35" fmla="*/ 71 h 76"/>
                  <a:gd name="T36" fmla="*/ 277 w 286"/>
                  <a:gd name="T37" fmla="*/ 75 h 76"/>
                  <a:gd name="T38" fmla="*/ 288 w 286"/>
                  <a:gd name="T39" fmla="*/ 79 h 76"/>
                  <a:gd name="T40" fmla="*/ 300 w 286"/>
                  <a:gd name="T41" fmla="*/ 79 h 76"/>
                  <a:gd name="T42" fmla="*/ 288 w 286"/>
                  <a:gd name="T43" fmla="*/ 80 h 76"/>
                  <a:gd name="T44" fmla="*/ 275 w 286"/>
                  <a:gd name="T45" fmla="*/ 79 h 76"/>
                  <a:gd name="T46" fmla="*/ 263 w 286"/>
                  <a:gd name="T47" fmla="*/ 76 h 76"/>
                  <a:gd name="T48" fmla="*/ 252 w 286"/>
                  <a:gd name="T49" fmla="*/ 73 h 76"/>
                  <a:gd name="T50" fmla="*/ 240 w 286"/>
                  <a:gd name="T51" fmla="*/ 68 h 76"/>
                  <a:gd name="T52" fmla="*/ 229 w 286"/>
                  <a:gd name="T53" fmla="*/ 65 h 76"/>
                  <a:gd name="T54" fmla="*/ 218 w 286"/>
                  <a:gd name="T55" fmla="*/ 65 h 76"/>
                  <a:gd name="T56" fmla="*/ 208 w 286"/>
                  <a:gd name="T57" fmla="*/ 67 h 76"/>
                  <a:gd name="T58" fmla="*/ 192 w 286"/>
                  <a:gd name="T59" fmla="*/ 65 h 76"/>
                  <a:gd name="T60" fmla="*/ 178 w 286"/>
                  <a:gd name="T61" fmla="*/ 64 h 76"/>
                  <a:gd name="T62" fmla="*/ 165 w 286"/>
                  <a:gd name="T63" fmla="*/ 60 h 76"/>
                  <a:gd name="T64" fmla="*/ 153 w 286"/>
                  <a:gd name="T65" fmla="*/ 55 h 76"/>
                  <a:gd name="T66" fmla="*/ 128 w 286"/>
                  <a:gd name="T67" fmla="*/ 43 h 76"/>
                  <a:gd name="T68" fmla="*/ 116 w 286"/>
                  <a:gd name="T69" fmla="*/ 38 h 76"/>
                  <a:gd name="T70" fmla="*/ 103 w 286"/>
                  <a:gd name="T71" fmla="*/ 35 h 76"/>
                  <a:gd name="T72" fmla="*/ 79 w 286"/>
                  <a:gd name="T73" fmla="*/ 25 h 76"/>
                  <a:gd name="T74" fmla="*/ 53 w 286"/>
                  <a:gd name="T75" fmla="*/ 19 h 76"/>
                  <a:gd name="T76" fmla="*/ 41 w 286"/>
                  <a:gd name="T77" fmla="*/ 16 h 76"/>
                  <a:gd name="T78" fmla="*/ 27 w 286"/>
                  <a:gd name="T79" fmla="*/ 15 h 76"/>
                  <a:gd name="T80" fmla="*/ 16 w 286"/>
                  <a:gd name="T81" fmla="*/ 14 h 76"/>
                  <a:gd name="T82" fmla="*/ 3 w 286"/>
                  <a:gd name="T83" fmla="*/ 14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6" h="76">
                    <a:moveTo>
                      <a:pt x="3" y="13"/>
                    </a:moveTo>
                    <a:lnTo>
                      <a:pt x="0" y="1"/>
                    </a:lnTo>
                    <a:lnTo>
                      <a:pt x="14" y="0"/>
                    </a:lnTo>
                    <a:lnTo>
                      <a:pt x="28" y="1"/>
                    </a:lnTo>
                    <a:lnTo>
                      <a:pt x="41" y="3"/>
                    </a:lnTo>
                    <a:lnTo>
                      <a:pt x="54" y="5"/>
                    </a:lnTo>
                    <a:lnTo>
                      <a:pt x="80" y="13"/>
                    </a:lnTo>
                    <a:lnTo>
                      <a:pt x="105" y="21"/>
                    </a:lnTo>
                    <a:lnTo>
                      <a:pt x="128" y="31"/>
                    </a:lnTo>
                    <a:lnTo>
                      <a:pt x="152" y="41"/>
                    </a:lnTo>
                    <a:lnTo>
                      <a:pt x="175" y="47"/>
                    </a:lnTo>
                    <a:lnTo>
                      <a:pt x="188" y="50"/>
                    </a:lnTo>
                    <a:lnTo>
                      <a:pt x="199" y="51"/>
                    </a:lnTo>
                    <a:lnTo>
                      <a:pt x="212" y="51"/>
                    </a:lnTo>
                    <a:lnTo>
                      <a:pt x="223" y="55"/>
                    </a:lnTo>
                    <a:lnTo>
                      <a:pt x="234" y="59"/>
                    </a:lnTo>
                    <a:lnTo>
                      <a:pt x="244" y="64"/>
                    </a:lnTo>
                    <a:lnTo>
                      <a:pt x="254" y="67"/>
                    </a:lnTo>
                    <a:lnTo>
                      <a:pt x="264" y="71"/>
                    </a:lnTo>
                    <a:lnTo>
                      <a:pt x="275" y="75"/>
                    </a:lnTo>
                    <a:lnTo>
                      <a:pt x="286" y="75"/>
                    </a:lnTo>
                    <a:lnTo>
                      <a:pt x="275" y="76"/>
                    </a:lnTo>
                    <a:lnTo>
                      <a:pt x="262" y="75"/>
                    </a:lnTo>
                    <a:lnTo>
                      <a:pt x="251" y="72"/>
                    </a:lnTo>
                    <a:lnTo>
                      <a:pt x="240" y="69"/>
                    </a:lnTo>
                    <a:lnTo>
                      <a:pt x="229" y="65"/>
                    </a:lnTo>
                    <a:lnTo>
                      <a:pt x="218" y="62"/>
                    </a:lnTo>
                    <a:lnTo>
                      <a:pt x="208" y="62"/>
                    </a:lnTo>
                    <a:lnTo>
                      <a:pt x="198" y="64"/>
                    </a:lnTo>
                    <a:lnTo>
                      <a:pt x="183" y="62"/>
                    </a:lnTo>
                    <a:lnTo>
                      <a:pt x="170" y="61"/>
                    </a:lnTo>
                    <a:lnTo>
                      <a:pt x="157" y="57"/>
                    </a:lnTo>
                    <a:lnTo>
                      <a:pt x="146" y="52"/>
                    </a:lnTo>
                    <a:lnTo>
                      <a:pt x="122" y="41"/>
                    </a:lnTo>
                    <a:lnTo>
                      <a:pt x="111" y="36"/>
                    </a:lnTo>
                    <a:lnTo>
                      <a:pt x="98" y="33"/>
                    </a:lnTo>
                    <a:lnTo>
                      <a:pt x="75" y="24"/>
                    </a:lnTo>
                    <a:lnTo>
                      <a:pt x="51" y="18"/>
                    </a:lnTo>
                    <a:lnTo>
                      <a:pt x="39" y="15"/>
                    </a:lnTo>
                    <a:lnTo>
                      <a:pt x="26" y="14"/>
                    </a:lnTo>
                    <a:lnTo>
                      <a:pt x="15" y="13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1" name="Freeform 1581"/>
              <p:cNvSpPr>
                <a:spLocks/>
              </p:cNvSpPr>
              <p:nvPr/>
            </p:nvSpPr>
            <p:spPr bwMode="auto">
              <a:xfrm>
                <a:off x="1958" y="2328"/>
                <a:ext cx="171" cy="29"/>
              </a:xfrm>
              <a:custGeom>
                <a:avLst/>
                <a:gdLst>
                  <a:gd name="T0" fmla="*/ 5 w 163"/>
                  <a:gd name="T1" fmla="*/ 29 h 28"/>
                  <a:gd name="T2" fmla="*/ 0 w 163"/>
                  <a:gd name="T3" fmla="*/ 18 h 28"/>
                  <a:gd name="T4" fmla="*/ 16 w 163"/>
                  <a:gd name="T5" fmla="*/ 13 h 28"/>
                  <a:gd name="T6" fmla="*/ 31 w 163"/>
                  <a:gd name="T7" fmla="*/ 12 h 28"/>
                  <a:gd name="T8" fmla="*/ 62 w 163"/>
                  <a:gd name="T9" fmla="*/ 12 h 28"/>
                  <a:gd name="T10" fmla="*/ 76 w 163"/>
                  <a:gd name="T11" fmla="*/ 10 h 28"/>
                  <a:gd name="T12" fmla="*/ 90 w 163"/>
                  <a:gd name="T13" fmla="*/ 10 h 28"/>
                  <a:gd name="T14" fmla="*/ 105 w 163"/>
                  <a:gd name="T15" fmla="*/ 7 h 28"/>
                  <a:gd name="T16" fmla="*/ 119 w 163"/>
                  <a:gd name="T17" fmla="*/ 3 h 28"/>
                  <a:gd name="T18" fmla="*/ 145 w 163"/>
                  <a:gd name="T19" fmla="*/ 0 h 28"/>
                  <a:gd name="T20" fmla="*/ 171 w 163"/>
                  <a:gd name="T21" fmla="*/ 2 h 28"/>
                  <a:gd name="T22" fmla="*/ 145 w 163"/>
                  <a:gd name="T23" fmla="*/ 7 h 28"/>
                  <a:gd name="T24" fmla="*/ 121 w 163"/>
                  <a:gd name="T25" fmla="*/ 16 h 28"/>
                  <a:gd name="T26" fmla="*/ 106 w 163"/>
                  <a:gd name="T27" fmla="*/ 20 h 28"/>
                  <a:gd name="T28" fmla="*/ 91 w 163"/>
                  <a:gd name="T29" fmla="*/ 23 h 28"/>
                  <a:gd name="T30" fmla="*/ 76 w 163"/>
                  <a:gd name="T31" fmla="*/ 24 h 28"/>
                  <a:gd name="T32" fmla="*/ 62 w 163"/>
                  <a:gd name="T33" fmla="*/ 25 h 28"/>
                  <a:gd name="T34" fmla="*/ 31 w 163"/>
                  <a:gd name="T35" fmla="*/ 25 h 28"/>
                  <a:gd name="T36" fmla="*/ 19 w 163"/>
                  <a:gd name="T37" fmla="*/ 26 h 28"/>
                  <a:gd name="T38" fmla="*/ 5 w 163"/>
                  <a:gd name="T39" fmla="*/ 29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3" h="28">
                    <a:moveTo>
                      <a:pt x="5" y="28"/>
                    </a:moveTo>
                    <a:lnTo>
                      <a:pt x="0" y="17"/>
                    </a:lnTo>
                    <a:lnTo>
                      <a:pt x="15" y="13"/>
                    </a:lnTo>
                    <a:lnTo>
                      <a:pt x="30" y="12"/>
                    </a:lnTo>
                    <a:lnTo>
                      <a:pt x="59" y="12"/>
                    </a:lnTo>
                    <a:lnTo>
                      <a:pt x="72" y="10"/>
                    </a:lnTo>
                    <a:lnTo>
                      <a:pt x="86" y="10"/>
                    </a:lnTo>
                    <a:lnTo>
                      <a:pt x="100" y="7"/>
                    </a:lnTo>
                    <a:lnTo>
                      <a:pt x="113" y="3"/>
                    </a:lnTo>
                    <a:lnTo>
                      <a:pt x="138" y="0"/>
                    </a:lnTo>
                    <a:lnTo>
                      <a:pt x="163" y="2"/>
                    </a:lnTo>
                    <a:lnTo>
                      <a:pt x="138" y="7"/>
                    </a:lnTo>
                    <a:lnTo>
                      <a:pt x="115" y="15"/>
                    </a:lnTo>
                    <a:lnTo>
                      <a:pt x="101" y="19"/>
                    </a:lnTo>
                    <a:lnTo>
                      <a:pt x="87" y="22"/>
                    </a:lnTo>
                    <a:lnTo>
                      <a:pt x="72" y="23"/>
                    </a:lnTo>
                    <a:lnTo>
                      <a:pt x="59" y="24"/>
                    </a:lnTo>
                    <a:lnTo>
                      <a:pt x="30" y="24"/>
                    </a:lnTo>
                    <a:lnTo>
                      <a:pt x="18" y="25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2" name="Freeform 1582"/>
              <p:cNvSpPr>
                <a:spLocks/>
              </p:cNvSpPr>
              <p:nvPr/>
            </p:nvSpPr>
            <p:spPr bwMode="auto">
              <a:xfrm>
                <a:off x="1651" y="2290"/>
                <a:ext cx="226" cy="65"/>
              </a:xfrm>
              <a:custGeom>
                <a:avLst/>
                <a:gdLst>
                  <a:gd name="T0" fmla="*/ 0 w 216"/>
                  <a:gd name="T1" fmla="*/ 14 h 62"/>
                  <a:gd name="T2" fmla="*/ 2 w 216"/>
                  <a:gd name="T3" fmla="*/ 0 h 62"/>
                  <a:gd name="T4" fmla="*/ 22 w 216"/>
                  <a:gd name="T5" fmla="*/ 5 h 62"/>
                  <a:gd name="T6" fmla="*/ 43 w 216"/>
                  <a:gd name="T7" fmla="*/ 9 h 62"/>
                  <a:gd name="T8" fmla="*/ 63 w 216"/>
                  <a:gd name="T9" fmla="*/ 15 h 62"/>
                  <a:gd name="T10" fmla="*/ 83 w 216"/>
                  <a:gd name="T11" fmla="*/ 20 h 62"/>
                  <a:gd name="T12" fmla="*/ 120 w 216"/>
                  <a:gd name="T13" fmla="*/ 36 h 62"/>
                  <a:gd name="T14" fmla="*/ 139 w 216"/>
                  <a:gd name="T15" fmla="*/ 42 h 62"/>
                  <a:gd name="T16" fmla="*/ 149 w 216"/>
                  <a:gd name="T17" fmla="*/ 45 h 62"/>
                  <a:gd name="T18" fmla="*/ 159 w 216"/>
                  <a:gd name="T19" fmla="*/ 46 h 62"/>
                  <a:gd name="T20" fmla="*/ 176 w 216"/>
                  <a:gd name="T21" fmla="*/ 50 h 62"/>
                  <a:gd name="T22" fmla="*/ 193 w 216"/>
                  <a:gd name="T23" fmla="*/ 56 h 62"/>
                  <a:gd name="T24" fmla="*/ 209 w 216"/>
                  <a:gd name="T25" fmla="*/ 62 h 62"/>
                  <a:gd name="T26" fmla="*/ 226 w 216"/>
                  <a:gd name="T27" fmla="*/ 65 h 62"/>
                  <a:gd name="T28" fmla="*/ 208 w 216"/>
                  <a:gd name="T29" fmla="*/ 64 h 62"/>
                  <a:gd name="T30" fmla="*/ 189 w 216"/>
                  <a:gd name="T31" fmla="*/ 62 h 62"/>
                  <a:gd name="T32" fmla="*/ 172 w 216"/>
                  <a:gd name="T33" fmla="*/ 59 h 62"/>
                  <a:gd name="T34" fmla="*/ 155 w 216"/>
                  <a:gd name="T35" fmla="*/ 58 h 62"/>
                  <a:gd name="T36" fmla="*/ 144 w 216"/>
                  <a:gd name="T37" fmla="*/ 57 h 62"/>
                  <a:gd name="T38" fmla="*/ 134 w 216"/>
                  <a:gd name="T39" fmla="*/ 53 h 62"/>
                  <a:gd name="T40" fmla="*/ 114 w 216"/>
                  <a:gd name="T41" fmla="*/ 47 h 62"/>
                  <a:gd name="T42" fmla="*/ 95 w 216"/>
                  <a:gd name="T43" fmla="*/ 40 h 62"/>
                  <a:gd name="T44" fmla="*/ 76 w 216"/>
                  <a:gd name="T45" fmla="*/ 31 h 62"/>
                  <a:gd name="T46" fmla="*/ 59 w 216"/>
                  <a:gd name="T47" fmla="*/ 26 h 62"/>
                  <a:gd name="T48" fmla="*/ 39 w 216"/>
                  <a:gd name="T49" fmla="*/ 22 h 62"/>
                  <a:gd name="T50" fmla="*/ 19 w 216"/>
                  <a:gd name="T51" fmla="*/ 19 h 62"/>
                  <a:gd name="T52" fmla="*/ 0 w 216"/>
                  <a:gd name="T53" fmla="*/ 14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16" h="62">
                    <a:moveTo>
                      <a:pt x="0" y="13"/>
                    </a:moveTo>
                    <a:lnTo>
                      <a:pt x="2" y="0"/>
                    </a:lnTo>
                    <a:lnTo>
                      <a:pt x="21" y="5"/>
                    </a:lnTo>
                    <a:lnTo>
                      <a:pt x="41" y="9"/>
                    </a:lnTo>
                    <a:lnTo>
                      <a:pt x="60" y="14"/>
                    </a:lnTo>
                    <a:lnTo>
                      <a:pt x="79" y="19"/>
                    </a:lnTo>
                    <a:lnTo>
                      <a:pt x="115" y="34"/>
                    </a:lnTo>
                    <a:lnTo>
                      <a:pt x="133" y="40"/>
                    </a:lnTo>
                    <a:lnTo>
                      <a:pt x="142" y="43"/>
                    </a:lnTo>
                    <a:lnTo>
                      <a:pt x="152" y="44"/>
                    </a:lnTo>
                    <a:lnTo>
                      <a:pt x="168" y="48"/>
                    </a:lnTo>
                    <a:lnTo>
                      <a:pt x="184" y="53"/>
                    </a:lnTo>
                    <a:lnTo>
                      <a:pt x="200" y="59"/>
                    </a:lnTo>
                    <a:lnTo>
                      <a:pt x="216" y="62"/>
                    </a:lnTo>
                    <a:lnTo>
                      <a:pt x="199" y="61"/>
                    </a:lnTo>
                    <a:lnTo>
                      <a:pt x="181" y="59"/>
                    </a:lnTo>
                    <a:lnTo>
                      <a:pt x="164" y="56"/>
                    </a:lnTo>
                    <a:lnTo>
                      <a:pt x="148" y="55"/>
                    </a:lnTo>
                    <a:lnTo>
                      <a:pt x="138" y="54"/>
                    </a:lnTo>
                    <a:lnTo>
                      <a:pt x="128" y="51"/>
                    </a:lnTo>
                    <a:lnTo>
                      <a:pt x="109" y="45"/>
                    </a:lnTo>
                    <a:lnTo>
                      <a:pt x="91" y="38"/>
                    </a:lnTo>
                    <a:lnTo>
                      <a:pt x="73" y="30"/>
                    </a:lnTo>
                    <a:lnTo>
                      <a:pt x="56" y="25"/>
                    </a:lnTo>
                    <a:lnTo>
                      <a:pt x="37" y="21"/>
                    </a:lnTo>
                    <a:lnTo>
                      <a:pt x="18" y="1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3" name="Freeform 1583"/>
              <p:cNvSpPr>
                <a:spLocks/>
              </p:cNvSpPr>
              <p:nvPr/>
            </p:nvSpPr>
            <p:spPr bwMode="auto">
              <a:xfrm>
                <a:off x="1667" y="2315"/>
                <a:ext cx="444" cy="60"/>
              </a:xfrm>
              <a:custGeom>
                <a:avLst/>
                <a:gdLst>
                  <a:gd name="T0" fmla="*/ 444 w 424"/>
                  <a:gd name="T1" fmla="*/ 27 h 57"/>
                  <a:gd name="T2" fmla="*/ 437 w 424"/>
                  <a:gd name="T3" fmla="*/ 38 h 57"/>
                  <a:gd name="T4" fmla="*/ 403 w 424"/>
                  <a:gd name="T5" fmla="*/ 43 h 57"/>
                  <a:gd name="T6" fmla="*/ 364 w 424"/>
                  <a:gd name="T7" fmla="*/ 49 h 57"/>
                  <a:gd name="T8" fmla="*/ 326 w 424"/>
                  <a:gd name="T9" fmla="*/ 56 h 57"/>
                  <a:gd name="T10" fmla="*/ 306 w 424"/>
                  <a:gd name="T11" fmla="*/ 58 h 57"/>
                  <a:gd name="T12" fmla="*/ 286 w 424"/>
                  <a:gd name="T13" fmla="*/ 58 h 57"/>
                  <a:gd name="T14" fmla="*/ 267 w 424"/>
                  <a:gd name="T15" fmla="*/ 60 h 57"/>
                  <a:gd name="T16" fmla="*/ 246 w 424"/>
                  <a:gd name="T17" fmla="*/ 55 h 57"/>
                  <a:gd name="T18" fmla="*/ 237 w 424"/>
                  <a:gd name="T19" fmla="*/ 54 h 57"/>
                  <a:gd name="T20" fmla="*/ 227 w 424"/>
                  <a:gd name="T21" fmla="*/ 54 h 57"/>
                  <a:gd name="T22" fmla="*/ 208 w 424"/>
                  <a:gd name="T23" fmla="*/ 54 h 57"/>
                  <a:gd name="T24" fmla="*/ 187 w 424"/>
                  <a:gd name="T25" fmla="*/ 54 h 57"/>
                  <a:gd name="T26" fmla="*/ 168 w 424"/>
                  <a:gd name="T27" fmla="*/ 51 h 57"/>
                  <a:gd name="T28" fmla="*/ 148 w 424"/>
                  <a:gd name="T29" fmla="*/ 47 h 57"/>
                  <a:gd name="T30" fmla="*/ 129 w 424"/>
                  <a:gd name="T31" fmla="*/ 40 h 57"/>
                  <a:gd name="T32" fmla="*/ 113 w 424"/>
                  <a:gd name="T33" fmla="*/ 34 h 57"/>
                  <a:gd name="T34" fmla="*/ 97 w 424"/>
                  <a:gd name="T35" fmla="*/ 28 h 57"/>
                  <a:gd name="T36" fmla="*/ 65 w 424"/>
                  <a:gd name="T37" fmla="*/ 21 h 57"/>
                  <a:gd name="T38" fmla="*/ 32 w 424"/>
                  <a:gd name="T39" fmla="*/ 12 h 57"/>
                  <a:gd name="T40" fmla="*/ 16 w 424"/>
                  <a:gd name="T41" fmla="*/ 6 h 57"/>
                  <a:gd name="T42" fmla="*/ 0 w 424"/>
                  <a:gd name="T43" fmla="*/ 0 h 57"/>
                  <a:gd name="T44" fmla="*/ 17 w 424"/>
                  <a:gd name="T45" fmla="*/ 5 h 57"/>
                  <a:gd name="T46" fmla="*/ 34 w 424"/>
                  <a:gd name="T47" fmla="*/ 9 h 57"/>
                  <a:gd name="T48" fmla="*/ 50 w 424"/>
                  <a:gd name="T49" fmla="*/ 13 h 57"/>
                  <a:gd name="T50" fmla="*/ 60 w 424"/>
                  <a:gd name="T51" fmla="*/ 13 h 57"/>
                  <a:gd name="T52" fmla="*/ 67 w 424"/>
                  <a:gd name="T53" fmla="*/ 15 h 57"/>
                  <a:gd name="T54" fmla="*/ 86 w 424"/>
                  <a:gd name="T55" fmla="*/ 17 h 57"/>
                  <a:gd name="T56" fmla="*/ 103 w 424"/>
                  <a:gd name="T57" fmla="*/ 21 h 57"/>
                  <a:gd name="T58" fmla="*/ 136 w 424"/>
                  <a:gd name="T59" fmla="*/ 31 h 57"/>
                  <a:gd name="T60" fmla="*/ 155 w 424"/>
                  <a:gd name="T61" fmla="*/ 36 h 57"/>
                  <a:gd name="T62" fmla="*/ 174 w 424"/>
                  <a:gd name="T63" fmla="*/ 39 h 57"/>
                  <a:gd name="T64" fmla="*/ 193 w 424"/>
                  <a:gd name="T65" fmla="*/ 40 h 57"/>
                  <a:gd name="T66" fmla="*/ 210 w 424"/>
                  <a:gd name="T67" fmla="*/ 40 h 57"/>
                  <a:gd name="T68" fmla="*/ 230 w 424"/>
                  <a:gd name="T69" fmla="*/ 40 h 57"/>
                  <a:gd name="T70" fmla="*/ 241 w 424"/>
                  <a:gd name="T71" fmla="*/ 40 h 57"/>
                  <a:gd name="T72" fmla="*/ 251 w 424"/>
                  <a:gd name="T73" fmla="*/ 43 h 57"/>
                  <a:gd name="T74" fmla="*/ 262 w 424"/>
                  <a:gd name="T75" fmla="*/ 45 h 57"/>
                  <a:gd name="T76" fmla="*/ 268 w 424"/>
                  <a:gd name="T77" fmla="*/ 47 h 57"/>
                  <a:gd name="T78" fmla="*/ 288 w 424"/>
                  <a:gd name="T79" fmla="*/ 44 h 57"/>
                  <a:gd name="T80" fmla="*/ 307 w 424"/>
                  <a:gd name="T81" fmla="*/ 44 h 57"/>
                  <a:gd name="T82" fmla="*/ 326 w 424"/>
                  <a:gd name="T83" fmla="*/ 43 h 57"/>
                  <a:gd name="T84" fmla="*/ 363 w 424"/>
                  <a:gd name="T85" fmla="*/ 37 h 57"/>
                  <a:gd name="T86" fmla="*/ 402 w 424"/>
                  <a:gd name="T87" fmla="*/ 31 h 57"/>
                  <a:gd name="T88" fmla="*/ 422 w 424"/>
                  <a:gd name="T89" fmla="*/ 28 h 57"/>
                  <a:gd name="T90" fmla="*/ 444 w 424"/>
                  <a:gd name="T91" fmla="*/ 27 h 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4" h="57">
                    <a:moveTo>
                      <a:pt x="424" y="26"/>
                    </a:moveTo>
                    <a:lnTo>
                      <a:pt x="417" y="36"/>
                    </a:lnTo>
                    <a:lnTo>
                      <a:pt x="385" y="41"/>
                    </a:lnTo>
                    <a:lnTo>
                      <a:pt x="348" y="47"/>
                    </a:lnTo>
                    <a:lnTo>
                      <a:pt x="311" y="53"/>
                    </a:lnTo>
                    <a:lnTo>
                      <a:pt x="292" y="55"/>
                    </a:lnTo>
                    <a:lnTo>
                      <a:pt x="273" y="55"/>
                    </a:lnTo>
                    <a:lnTo>
                      <a:pt x="255" y="57"/>
                    </a:lnTo>
                    <a:lnTo>
                      <a:pt x="235" y="52"/>
                    </a:lnTo>
                    <a:lnTo>
                      <a:pt x="226" y="51"/>
                    </a:lnTo>
                    <a:lnTo>
                      <a:pt x="217" y="51"/>
                    </a:lnTo>
                    <a:lnTo>
                      <a:pt x="199" y="51"/>
                    </a:lnTo>
                    <a:lnTo>
                      <a:pt x="179" y="51"/>
                    </a:lnTo>
                    <a:lnTo>
                      <a:pt x="160" y="48"/>
                    </a:lnTo>
                    <a:lnTo>
                      <a:pt x="141" y="45"/>
                    </a:lnTo>
                    <a:lnTo>
                      <a:pt x="123" y="38"/>
                    </a:lnTo>
                    <a:lnTo>
                      <a:pt x="108" y="32"/>
                    </a:lnTo>
                    <a:lnTo>
                      <a:pt x="93" y="27"/>
                    </a:lnTo>
                    <a:lnTo>
                      <a:pt x="62" y="20"/>
                    </a:lnTo>
                    <a:lnTo>
                      <a:pt x="31" y="11"/>
                    </a:lnTo>
                    <a:lnTo>
                      <a:pt x="15" y="6"/>
                    </a:lnTo>
                    <a:lnTo>
                      <a:pt x="0" y="0"/>
                    </a:lnTo>
                    <a:lnTo>
                      <a:pt x="16" y="5"/>
                    </a:lnTo>
                    <a:lnTo>
                      <a:pt x="32" y="9"/>
                    </a:lnTo>
                    <a:lnTo>
                      <a:pt x="48" y="12"/>
                    </a:lnTo>
                    <a:lnTo>
                      <a:pt x="57" y="12"/>
                    </a:lnTo>
                    <a:lnTo>
                      <a:pt x="64" y="14"/>
                    </a:lnTo>
                    <a:lnTo>
                      <a:pt x="82" y="16"/>
                    </a:lnTo>
                    <a:lnTo>
                      <a:pt x="98" y="20"/>
                    </a:lnTo>
                    <a:lnTo>
                      <a:pt x="130" y="29"/>
                    </a:lnTo>
                    <a:lnTo>
                      <a:pt x="148" y="34"/>
                    </a:lnTo>
                    <a:lnTo>
                      <a:pt x="166" y="37"/>
                    </a:lnTo>
                    <a:lnTo>
                      <a:pt x="184" y="38"/>
                    </a:lnTo>
                    <a:lnTo>
                      <a:pt x="201" y="38"/>
                    </a:lnTo>
                    <a:lnTo>
                      <a:pt x="220" y="38"/>
                    </a:lnTo>
                    <a:lnTo>
                      <a:pt x="230" y="38"/>
                    </a:lnTo>
                    <a:lnTo>
                      <a:pt x="240" y="41"/>
                    </a:lnTo>
                    <a:lnTo>
                      <a:pt x="250" y="43"/>
                    </a:lnTo>
                    <a:lnTo>
                      <a:pt x="256" y="45"/>
                    </a:lnTo>
                    <a:lnTo>
                      <a:pt x="275" y="42"/>
                    </a:lnTo>
                    <a:lnTo>
                      <a:pt x="293" y="42"/>
                    </a:lnTo>
                    <a:lnTo>
                      <a:pt x="311" y="41"/>
                    </a:lnTo>
                    <a:lnTo>
                      <a:pt x="347" y="35"/>
                    </a:lnTo>
                    <a:lnTo>
                      <a:pt x="384" y="29"/>
                    </a:lnTo>
                    <a:lnTo>
                      <a:pt x="403" y="27"/>
                    </a:lnTo>
                    <a:lnTo>
                      <a:pt x="42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4" name="Freeform 1584"/>
              <p:cNvSpPr>
                <a:spLocks/>
              </p:cNvSpPr>
              <p:nvPr/>
            </p:nvSpPr>
            <p:spPr bwMode="auto">
              <a:xfrm>
                <a:off x="1685" y="2342"/>
                <a:ext cx="330" cy="48"/>
              </a:xfrm>
              <a:custGeom>
                <a:avLst/>
                <a:gdLst>
                  <a:gd name="T0" fmla="*/ 14 w 315"/>
                  <a:gd name="T1" fmla="*/ 2 h 46"/>
                  <a:gd name="T2" fmla="*/ 0 w 315"/>
                  <a:gd name="T3" fmla="*/ 2 h 46"/>
                  <a:gd name="T4" fmla="*/ 19 w 315"/>
                  <a:gd name="T5" fmla="*/ 0 h 46"/>
                  <a:gd name="T6" fmla="*/ 36 w 315"/>
                  <a:gd name="T7" fmla="*/ 0 h 46"/>
                  <a:gd name="T8" fmla="*/ 51 w 315"/>
                  <a:gd name="T9" fmla="*/ 2 h 46"/>
                  <a:gd name="T10" fmla="*/ 65 w 315"/>
                  <a:gd name="T11" fmla="*/ 6 h 46"/>
                  <a:gd name="T12" fmla="*/ 91 w 315"/>
                  <a:gd name="T13" fmla="*/ 14 h 46"/>
                  <a:gd name="T14" fmla="*/ 105 w 315"/>
                  <a:gd name="T15" fmla="*/ 18 h 46"/>
                  <a:gd name="T16" fmla="*/ 118 w 315"/>
                  <a:gd name="T17" fmla="*/ 21 h 46"/>
                  <a:gd name="T18" fmla="*/ 148 w 315"/>
                  <a:gd name="T19" fmla="*/ 27 h 46"/>
                  <a:gd name="T20" fmla="*/ 175 w 315"/>
                  <a:gd name="T21" fmla="*/ 32 h 46"/>
                  <a:gd name="T22" fmla="*/ 189 w 315"/>
                  <a:gd name="T23" fmla="*/ 33 h 46"/>
                  <a:gd name="T24" fmla="*/ 202 w 315"/>
                  <a:gd name="T25" fmla="*/ 34 h 46"/>
                  <a:gd name="T26" fmla="*/ 217 w 315"/>
                  <a:gd name="T27" fmla="*/ 34 h 46"/>
                  <a:gd name="T28" fmla="*/ 230 w 315"/>
                  <a:gd name="T29" fmla="*/ 34 h 46"/>
                  <a:gd name="T30" fmla="*/ 256 w 315"/>
                  <a:gd name="T31" fmla="*/ 33 h 46"/>
                  <a:gd name="T32" fmla="*/ 280 w 315"/>
                  <a:gd name="T33" fmla="*/ 32 h 46"/>
                  <a:gd name="T34" fmla="*/ 305 w 315"/>
                  <a:gd name="T35" fmla="*/ 31 h 46"/>
                  <a:gd name="T36" fmla="*/ 316 w 315"/>
                  <a:gd name="T37" fmla="*/ 32 h 46"/>
                  <a:gd name="T38" fmla="*/ 330 w 315"/>
                  <a:gd name="T39" fmla="*/ 33 h 46"/>
                  <a:gd name="T40" fmla="*/ 316 w 315"/>
                  <a:gd name="T41" fmla="*/ 33 h 46"/>
                  <a:gd name="T42" fmla="*/ 304 w 315"/>
                  <a:gd name="T43" fmla="*/ 34 h 46"/>
                  <a:gd name="T44" fmla="*/ 279 w 315"/>
                  <a:gd name="T45" fmla="*/ 39 h 46"/>
                  <a:gd name="T46" fmla="*/ 255 w 315"/>
                  <a:gd name="T47" fmla="*/ 44 h 46"/>
                  <a:gd name="T48" fmla="*/ 228 w 315"/>
                  <a:gd name="T49" fmla="*/ 48 h 46"/>
                  <a:gd name="T50" fmla="*/ 214 w 315"/>
                  <a:gd name="T51" fmla="*/ 48 h 46"/>
                  <a:gd name="T52" fmla="*/ 199 w 315"/>
                  <a:gd name="T53" fmla="*/ 48 h 46"/>
                  <a:gd name="T54" fmla="*/ 185 w 315"/>
                  <a:gd name="T55" fmla="*/ 47 h 46"/>
                  <a:gd name="T56" fmla="*/ 171 w 315"/>
                  <a:gd name="T57" fmla="*/ 44 h 46"/>
                  <a:gd name="T58" fmla="*/ 142 w 315"/>
                  <a:gd name="T59" fmla="*/ 39 h 46"/>
                  <a:gd name="T60" fmla="*/ 115 w 315"/>
                  <a:gd name="T61" fmla="*/ 32 h 46"/>
                  <a:gd name="T62" fmla="*/ 87 w 315"/>
                  <a:gd name="T63" fmla="*/ 26 h 46"/>
                  <a:gd name="T64" fmla="*/ 60 w 315"/>
                  <a:gd name="T65" fmla="*/ 18 h 46"/>
                  <a:gd name="T66" fmla="*/ 47 w 315"/>
                  <a:gd name="T67" fmla="*/ 16 h 46"/>
                  <a:gd name="T68" fmla="*/ 32 w 315"/>
                  <a:gd name="T69" fmla="*/ 13 h 46"/>
                  <a:gd name="T70" fmla="*/ 20 w 315"/>
                  <a:gd name="T71" fmla="*/ 10 h 46"/>
                  <a:gd name="T72" fmla="*/ 14 w 315"/>
                  <a:gd name="T73" fmla="*/ 9 h 46"/>
                  <a:gd name="T74" fmla="*/ 9 w 315"/>
                  <a:gd name="T75" fmla="*/ 9 h 46"/>
                  <a:gd name="T76" fmla="*/ 8 w 315"/>
                  <a:gd name="T77" fmla="*/ 9 h 46"/>
                  <a:gd name="T78" fmla="*/ 14 w 315"/>
                  <a:gd name="T79" fmla="*/ 2 h 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15" h="46">
                    <a:moveTo>
                      <a:pt x="13" y="2"/>
                    </a:moveTo>
                    <a:lnTo>
                      <a:pt x="0" y="2"/>
                    </a:lnTo>
                    <a:lnTo>
                      <a:pt x="18" y="0"/>
                    </a:lnTo>
                    <a:lnTo>
                      <a:pt x="34" y="0"/>
                    </a:lnTo>
                    <a:lnTo>
                      <a:pt x="49" y="2"/>
                    </a:lnTo>
                    <a:lnTo>
                      <a:pt x="62" y="6"/>
                    </a:lnTo>
                    <a:lnTo>
                      <a:pt x="87" y="13"/>
                    </a:lnTo>
                    <a:lnTo>
                      <a:pt x="100" y="17"/>
                    </a:lnTo>
                    <a:lnTo>
                      <a:pt x="113" y="20"/>
                    </a:lnTo>
                    <a:lnTo>
                      <a:pt x="141" y="26"/>
                    </a:lnTo>
                    <a:lnTo>
                      <a:pt x="167" y="31"/>
                    </a:lnTo>
                    <a:lnTo>
                      <a:pt x="180" y="32"/>
                    </a:lnTo>
                    <a:lnTo>
                      <a:pt x="193" y="33"/>
                    </a:lnTo>
                    <a:lnTo>
                      <a:pt x="207" y="33"/>
                    </a:lnTo>
                    <a:lnTo>
                      <a:pt x="220" y="33"/>
                    </a:lnTo>
                    <a:lnTo>
                      <a:pt x="244" y="32"/>
                    </a:lnTo>
                    <a:lnTo>
                      <a:pt x="267" y="31"/>
                    </a:lnTo>
                    <a:lnTo>
                      <a:pt x="291" y="30"/>
                    </a:lnTo>
                    <a:lnTo>
                      <a:pt x="302" y="31"/>
                    </a:lnTo>
                    <a:lnTo>
                      <a:pt x="315" y="32"/>
                    </a:lnTo>
                    <a:lnTo>
                      <a:pt x="302" y="32"/>
                    </a:lnTo>
                    <a:lnTo>
                      <a:pt x="290" y="33"/>
                    </a:lnTo>
                    <a:lnTo>
                      <a:pt x="266" y="37"/>
                    </a:lnTo>
                    <a:lnTo>
                      <a:pt x="243" y="42"/>
                    </a:lnTo>
                    <a:lnTo>
                      <a:pt x="218" y="46"/>
                    </a:lnTo>
                    <a:lnTo>
                      <a:pt x="204" y="46"/>
                    </a:lnTo>
                    <a:lnTo>
                      <a:pt x="190" y="46"/>
                    </a:lnTo>
                    <a:lnTo>
                      <a:pt x="177" y="45"/>
                    </a:lnTo>
                    <a:lnTo>
                      <a:pt x="163" y="42"/>
                    </a:lnTo>
                    <a:lnTo>
                      <a:pt x="136" y="37"/>
                    </a:lnTo>
                    <a:lnTo>
                      <a:pt x="110" y="31"/>
                    </a:lnTo>
                    <a:lnTo>
                      <a:pt x="83" y="25"/>
                    </a:lnTo>
                    <a:lnTo>
                      <a:pt x="57" y="17"/>
                    </a:lnTo>
                    <a:lnTo>
                      <a:pt x="45" y="15"/>
                    </a:lnTo>
                    <a:lnTo>
                      <a:pt x="31" y="12"/>
                    </a:lnTo>
                    <a:lnTo>
                      <a:pt x="19" y="10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5" name="Freeform 1585"/>
              <p:cNvSpPr>
                <a:spLocks/>
              </p:cNvSpPr>
              <p:nvPr/>
            </p:nvSpPr>
            <p:spPr bwMode="auto">
              <a:xfrm>
                <a:off x="2035" y="2357"/>
                <a:ext cx="60" cy="19"/>
              </a:xfrm>
              <a:custGeom>
                <a:avLst/>
                <a:gdLst>
                  <a:gd name="T0" fmla="*/ 3 w 57"/>
                  <a:gd name="T1" fmla="*/ 19 h 18"/>
                  <a:gd name="T2" fmla="*/ 0 w 57"/>
                  <a:gd name="T3" fmla="*/ 7 h 18"/>
                  <a:gd name="T4" fmla="*/ 20 w 57"/>
                  <a:gd name="T5" fmla="*/ 2 h 18"/>
                  <a:gd name="T6" fmla="*/ 31 w 57"/>
                  <a:gd name="T7" fmla="*/ 1 h 18"/>
                  <a:gd name="T8" fmla="*/ 41 w 57"/>
                  <a:gd name="T9" fmla="*/ 0 h 18"/>
                  <a:gd name="T10" fmla="*/ 60 w 57"/>
                  <a:gd name="T11" fmla="*/ 7 h 18"/>
                  <a:gd name="T12" fmla="*/ 41 w 57"/>
                  <a:gd name="T13" fmla="*/ 13 h 18"/>
                  <a:gd name="T14" fmla="*/ 33 w 57"/>
                  <a:gd name="T15" fmla="*/ 14 h 18"/>
                  <a:gd name="T16" fmla="*/ 22 w 57"/>
                  <a:gd name="T17" fmla="*/ 16 h 18"/>
                  <a:gd name="T18" fmla="*/ 3 w 57"/>
                  <a:gd name="T19" fmla="*/ 1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18">
                    <a:moveTo>
                      <a:pt x="3" y="18"/>
                    </a:moveTo>
                    <a:lnTo>
                      <a:pt x="0" y="7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57" y="7"/>
                    </a:lnTo>
                    <a:lnTo>
                      <a:pt x="39" y="12"/>
                    </a:lnTo>
                    <a:lnTo>
                      <a:pt x="31" y="13"/>
                    </a:lnTo>
                    <a:lnTo>
                      <a:pt x="21" y="15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6" name="Freeform 1586"/>
              <p:cNvSpPr>
                <a:spLocks/>
              </p:cNvSpPr>
              <p:nvPr/>
            </p:nvSpPr>
            <p:spPr bwMode="auto">
              <a:xfrm>
                <a:off x="1734" y="2360"/>
                <a:ext cx="112" cy="35"/>
              </a:xfrm>
              <a:custGeom>
                <a:avLst/>
                <a:gdLst>
                  <a:gd name="T0" fmla="*/ 0 w 107"/>
                  <a:gd name="T1" fmla="*/ 14 h 33"/>
                  <a:gd name="T2" fmla="*/ 3 w 107"/>
                  <a:gd name="T3" fmla="*/ 0 h 33"/>
                  <a:gd name="T4" fmla="*/ 23 w 107"/>
                  <a:gd name="T5" fmla="*/ 4 h 33"/>
                  <a:gd name="T6" fmla="*/ 42 w 107"/>
                  <a:gd name="T7" fmla="*/ 10 h 33"/>
                  <a:gd name="T8" fmla="*/ 62 w 107"/>
                  <a:gd name="T9" fmla="*/ 15 h 33"/>
                  <a:gd name="T10" fmla="*/ 80 w 107"/>
                  <a:gd name="T11" fmla="*/ 19 h 33"/>
                  <a:gd name="T12" fmla="*/ 96 w 107"/>
                  <a:gd name="T13" fmla="*/ 27 h 33"/>
                  <a:gd name="T14" fmla="*/ 112 w 107"/>
                  <a:gd name="T15" fmla="*/ 35 h 33"/>
                  <a:gd name="T16" fmla="*/ 94 w 107"/>
                  <a:gd name="T17" fmla="*/ 32 h 33"/>
                  <a:gd name="T18" fmla="*/ 77 w 107"/>
                  <a:gd name="T19" fmla="*/ 32 h 33"/>
                  <a:gd name="T20" fmla="*/ 57 w 107"/>
                  <a:gd name="T21" fmla="*/ 29 h 33"/>
                  <a:gd name="T22" fmla="*/ 38 w 107"/>
                  <a:gd name="T23" fmla="*/ 21 h 33"/>
                  <a:gd name="T24" fmla="*/ 19 w 107"/>
                  <a:gd name="T25" fmla="*/ 18 h 33"/>
                  <a:gd name="T26" fmla="*/ 0 w 107"/>
                  <a:gd name="T27" fmla="*/ 14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33">
                    <a:moveTo>
                      <a:pt x="0" y="13"/>
                    </a:moveTo>
                    <a:lnTo>
                      <a:pt x="3" y="0"/>
                    </a:lnTo>
                    <a:lnTo>
                      <a:pt x="22" y="4"/>
                    </a:lnTo>
                    <a:lnTo>
                      <a:pt x="40" y="9"/>
                    </a:lnTo>
                    <a:lnTo>
                      <a:pt x="59" y="14"/>
                    </a:lnTo>
                    <a:lnTo>
                      <a:pt x="76" y="18"/>
                    </a:lnTo>
                    <a:lnTo>
                      <a:pt x="92" y="25"/>
                    </a:lnTo>
                    <a:lnTo>
                      <a:pt x="107" y="33"/>
                    </a:lnTo>
                    <a:lnTo>
                      <a:pt x="90" y="30"/>
                    </a:lnTo>
                    <a:lnTo>
                      <a:pt x="74" y="30"/>
                    </a:lnTo>
                    <a:lnTo>
                      <a:pt x="54" y="27"/>
                    </a:lnTo>
                    <a:lnTo>
                      <a:pt x="36" y="20"/>
                    </a:lnTo>
                    <a:lnTo>
                      <a:pt x="18" y="17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7" name="Freeform 1587"/>
              <p:cNvSpPr>
                <a:spLocks/>
              </p:cNvSpPr>
              <p:nvPr/>
            </p:nvSpPr>
            <p:spPr bwMode="auto">
              <a:xfrm>
                <a:off x="1773" y="2380"/>
                <a:ext cx="296" cy="23"/>
              </a:xfrm>
              <a:custGeom>
                <a:avLst/>
                <a:gdLst>
                  <a:gd name="T0" fmla="*/ 0 w 282"/>
                  <a:gd name="T1" fmla="*/ 12 h 22"/>
                  <a:gd name="T2" fmla="*/ 5 w 282"/>
                  <a:gd name="T3" fmla="*/ 0 h 22"/>
                  <a:gd name="T4" fmla="*/ 10 w 282"/>
                  <a:gd name="T5" fmla="*/ 4 h 22"/>
                  <a:gd name="T6" fmla="*/ 17 w 282"/>
                  <a:gd name="T7" fmla="*/ 6 h 22"/>
                  <a:gd name="T8" fmla="*/ 28 w 282"/>
                  <a:gd name="T9" fmla="*/ 9 h 22"/>
                  <a:gd name="T10" fmla="*/ 40 w 282"/>
                  <a:gd name="T11" fmla="*/ 10 h 22"/>
                  <a:gd name="T12" fmla="*/ 51 w 282"/>
                  <a:gd name="T13" fmla="*/ 9 h 22"/>
                  <a:gd name="T14" fmla="*/ 78 w 282"/>
                  <a:gd name="T15" fmla="*/ 8 h 22"/>
                  <a:gd name="T16" fmla="*/ 91 w 282"/>
                  <a:gd name="T17" fmla="*/ 8 h 22"/>
                  <a:gd name="T18" fmla="*/ 105 w 282"/>
                  <a:gd name="T19" fmla="*/ 9 h 22"/>
                  <a:gd name="T20" fmla="*/ 118 w 282"/>
                  <a:gd name="T21" fmla="*/ 10 h 22"/>
                  <a:gd name="T22" fmla="*/ 129 w 282"/>
                  <a:gd name="T23" fmla="*/ 10 h 22"/>
                  <a:gd name="T24" fmla="*/ 155 w 282"/>
                  <a:gd name="T25" fmla="*/ 9 h 22"/>
                  <a:gd name="T26" fmla="*/ 169 w 282"/>
                  <a:gd name="T27" fmla="*/ 9 h 22"/>
                  <a:gd name="T28" fmla="*/ 183 w 282"/>
                  <a:gd name="T29" fmla="*/ 10 h 22"/>
                  <a:gd name="T30" fmla="*/ 194 w 282"/>
                  <a:gd name="T31" fmla="*/ 10 h 22"/>
                  <a:gd name="T32" fmla="*/ 200 w 282"/>
                  <a:gd name="T33" fmla="*/ 10 h 22"/>
                  <a:gd name="T34" fmla="*/ 206 w 282"/>
                  <a:gd name="T35" fmla="*/ 9 h 22"/>
                  <a:gd name="T36" fmla="*/ 228 w 282"/>
                  <a:gd name="T37" fmla="*/ 4 h 22"/>
                  <a:gd name="T38" fmla="*/ 238 w 282"/>
                  <a:gd name="T39" fmla="*/ 3 h 22"/>
                  <a:gd name="T40" fmla="*/ 250 w 282"/>
                  <a:gd name="T41" fmla="*/ 0 h 22"/>
                  <a:gd name="T42" fmla="*/ 274 w 282"/>
                  <a:gd name="T43" fmla="*/ 1 h 22"/>
                  <a:gd name="T44" fmla="*/ 284 w 282"/>
                  <a:gd name="T45" fmla="*/ 1 h 22"/>
                  <a:gd name="T46" fmla="*/ 296 w 282"/>
                  <a:gd name="T47" fmla="*/ 0 h 22"/>
                  <a:gd name="T48" fmla="*/ 284 w 282"/>
                  <a:gd name="T49" fmla="*/ 3 h 22"/>
                  <a:gd name="T50" fmla="*/ 273 w 282"/>
                  <a:gd name="T51" fmla="*/ 4 h 22"/>
                  <a:gd name="T52" fmla="*/ 250 w 282"/>
                  <a:gd name="T53" fmla="*/ 6 h 22"/>
                  <a:gd name="T54" fmla="*/ 228 w 282"/>
                  <a:gd name="T55" fmla="*/ 15 h 22"/>
                  <a:gd name="T56" fmla="*/ 206 w 282"/>
                  <a:gd name="T57" fmla="*/ 22 h 22"/>
                  <a:gd name="T58" fmla="*/ 198 w 282"/>
                  <a:gd name="T59" fmla="*/ 23 h 22"/>
                  <a:gd name="T60" fmla="*/ 191 w 282"/>
                  <a:gd name="T61" fmla="*/ 23 h 22"/>
                  <a:gd name="T62" fmla="*/ 178 w 282"/>
                  <a:gd name="T63" fmla="*/ 23 h 22"/>
                  <a:gd name="T64" fmla="*/ 166 w 282"/>
                  <a:gd name="T65" fmla="*/ 21 h 22"/>
                  <a:gd name="T66" fmla="*/ 161 w 282"/>
                  <a:gd name="T67" fmla="*/ 21 h 22"/>
                  <a:gd name="T68" fmla="*/ 153 w 282"/>
                  <a:gd name="T69" fmla="*/ 22 h 22"/>
                  <a:gd name="T70" fmla="*/ 128 w 282"/>
                  <a:gd name="T71" fmla="*/ 23 h 22"/>
                  <a:gd name="T72" fmla="*/ 114 w 282"/>
                  <a:gd name="T73" fmla="*/ 23 h 22"/>
                  <a:gd name="T74" fmla="*/ 102 w 282"/>
                  <a:gd name="T75" fmla="*/ 21 h 22"/>
                  <a:gd name="T76" fmla="*/ 89 w 282"/>
                  <a:gd name="T77" fmla="*/ 20 h 22"/>
                  <a:gd name="T78" fmla="*/ 78 w 282"/>
                  <a:gd name="T79" fmla="*/ 21 h 22"/>
                  <a:gd name="T80" fmla="*/ 51 w 282"/>
                  <a:gd name="T81" fmla="*/ 22 h 22"/>
                  <a:gd name="T82" fmla="*/ 38 w 282"/>
                  <a:gd name="T83" fmla="*/ 23 h 22"/>
                  <a:gd name="T84" fmla="*/ 24 w 282"/>
                  <a:gd name="T85" fmla="*/ 22 h 22"/>
                  <a:gd name="T86" fmla="*/ 12 w 282"/>
                  <a:gd name="T87" fmla="*/ 18 h 22"/>
                  <a:gd name="T88" fmla="*/ 5 w 282"/>
                  <a:gd name="T89" fmla="*/ 16 h 22"/>
                  <a:gd name="T90" fmla="*/ 0 w 282"/>
                  <a:gd name="T91" fmla="*/ 12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82" h="22">
                    <a:moveTo>
                      <a:pt x="0" y="11"/>
                    </a:moveTo>
                    <a:lnTo>
                      <a:pt x="5" y="0"/>
                    </a:lnTo>
                    <a:lnTo>
                      <a:pt x="10" y="4"/>
                    </a:lnTo>
                    <a:lnTo>
                      <a:pt x="16" y="6"/>
                    </a:lnTo>
                    <a:lnTo>
                      <a:pt x="27" y="9"/>
                    </a:lnTo>
                    <a:lnTo>
                      <a:pt x="38" y="10"/>
                    </a:lnTo>
                    <a:lnTo>
                      <a:pt x="49" y="9"/>
                    </a:lnTo>
                    <a:lnTo>
                      <a:pt x="74" y="8"/>
                    </a:lnTo>
                    <a:lnTo>
                      <a:pt x="87" y="8"/>
                    </a:lnTo>
                    <a:lnTo>
                      <a:pt x="100" y="9"/>
                    </a:lnTo>
                    <a:lnTo>
                      <a:pt x="112" y="10"/>
                    </a:lnTo>
                    <a:lnTo>
                      <a:pt x="123" y="10"/>
                    </a:lnTo>
                    <a:lnTo>
                      <a:pt x="148" y="9"/>
                    </a:lnTo>
                    <a:lnTo>
                      <a:pt x="161" y="9"/>
                    </a:lnTo>
                    <a:lnTo>
                      <a:pt x="174" y="10"/>
                    </a:lnTo>
                    <a:lnTo>
                      <a:pt x="185" y="10"/>
                    </a:lnTo>
                    <a:lnTo>
                      <a:pt x="191" y="10"/>
                    </a:lnTo>
                    <a:lnTo>
                      <a:pt x="196" y="9"/>
                    </a:lnTo>
                    <a:lnTo>
                      <a:pt x="217" y="4"/>
                    </a:lnTo>
                    <a:lnTo>
                      <a:pt x="227" y="3"/>
                    </a:lnTo>
                    <a:lnTo>
                      <a:pt x="238" y="0"/>
                    </a:lnTo>
                    <a:lnTo>
                      <a:pt x="261" y="1"/>
                    </a:lnTo>
                    <a:lnTo>
                      <a:pt x="271" y="1"/>
                    </a:lnTo>
                    <a:lnTo>
                      <a:pt x="282" y="0"/>
                    </a:lnTo>
                    <a:lnTo>
                      <a:pt x="271" y="3"/>
                    </a:lnTo>
                    <a:lnTo>
                      <a:pt x="260" y="4"/>
                    </a:lnTo>
                    <a:lnTo>
                      <a:pt x="238" y="6"/>
                    </a:lnTo>
                    <a:lnTo>
                      <a:pt x="217" y="14"/>
                    </a:lnTo>
                    <a:lnTo>
                      <a:pt x="196" y="21"/>
                    </a:lnTo>
                    <a:lnTo>
                      <a:pt x="189" y="22"/>
                    </a:lnTo>
                    <a:lnTo>
                      <a:pt x="182" y="22"/>
                    </a:lnTo>
                    <a:lnTo>
                      <a:pt x="170" y="22"/>
                    </a:lnTo>
                    <a:lnTo>
                      <a:pt x="158" y="20"/>
                    </a:lnTo>
                    <a:lnTo>
                      <a:pt x="153" y="20"/>
                    </a:lnTo>
                    <a:lnTo>
                      <a:pt x="146" y="21"/>
                    </a:lnTo>
                    <a:lnTo>
                      <a:pt x="122" y="22"/>
                    </a:lnTo>
                    <a:lnTo>
                      <a:pt x="109" y="22"/>
                    </a:lnTo>
                    <a:lnTo>
                      <a:pt x="97" y="20"/>
                    </a:lnTo>
                    <a:lnTo>
                      <a:pt x="85" y="19"/>
                    </a:lnTo>
                    <a:lnTo>
                      <a:pt x="74" y="20"/>
                    </a:lnTo>
                    <a:lnTo>
                      <a:pt x="49" y="21"/>
                    </a:lnTo>
                    <a:lnTo>
                      <a:pt x="36" y="22"/>
                    </a:lnTo>
                    <a:lnTo>
                      <a:pt x="23" y="21"/>
                    </a:lnTo>
                    <a:lnTo>
                      <a:pt x="11" y="17"/>
                    </a:lnTo>
                    <a:lnTo>
                      <a:pt x="5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8" name="Freeform 1588"/>
              <p:cNvSpPr>
                <a:spLocks/>
              </p:cNvSpPr>
              <p:nvPr/>
            </p:nvSpPr>
            <p:spPr bwMode="auto">
              <a:xfrm>
                <a:off x="1818" y="2397"/>
                <a:ext cx="123" cy="22"/>
              </a:xfrm>
              <a:custGeom>
                <a:avLst/>
                <a:gdLst>
                  <a:gd name="T0" fmla="*/ 5 w 117"/>
                  <a:gd name="T1" fmla="*/ 17 h 21"/>
                  <a:gd name="T2" fmla="*/ 0 w 117"/>
                  <a:gd name="T3" fmla="*/ 5 h 21"/>
                  <a:gd name="T4" fmla="*/ 5 w 117"/>
                  <a:gd name="T5" fmla="*/ 3 h 21"/>
                  <a:gd name="T6" fmla="*/ 12 w 117"/>
                  <a:gd name="T7" fmla="*/ 1 h 21"/>
                  <a:gd name="T8" fmla="*/ 19 w 117"/>
                  <a:gd name="T9" fmla="*/ 0 h 21"/>
                  <a:gd name="T10" fmla="*/ 24 w 117"/>
                  <a:gd name="T11" fmla="*/ 0 h 21"/>
                  <a:gd name="T12" fmla="*/ 36 w 117"/>
                  <a:gd name="T13" fmla="*/ 3 h 21"/>
                  <a:gd name="T14" fmla="*/ 46 w 117"/>
                  <a:gd name="T15" fmla="*/ 6 h 21"/>
                  <a:gd name="T16" fmla="*/ 49 w 117"/>
                  <a:gd name="T17" fmla="*/ 8 h 21"/>
                  <a:gd name="T18" fmla="*/ 55 w 117"/>
                  <a:gd name="T19" fmla="*/ 9 h 21"/>
                  <a:gd name="T20" fmla="*/ 65 w 117"/>
                  <a:gd name="T21" fmla="*/ 9 h 21"/>
                  <a:gd name="T22" fmla="*/ 76 w 117"/>
                  <a:gd name="T23" fmla="*/ 8 h 21"/>
                  <a:gd name="T24" fmla="*/ 86 w 117"/>
                  <a:gd name="T25" fmla="*/ 8 h 21"/>
                  <a:gd name="T26" fmla="*/ 123 w 117"/>
                  <a:gd name="T27" fmla="*/ 15 h 21"/>
                  <a:gd name="T28" fmla="*/ 85 w 117"/>
                  <a:gd name="T29" fmla="*/ 21 h 21"/>
                  <a:gd name="T30" fmla="*/ 76 w 117"/>
                  <a:gd name="T31" fmla="*/ 21 h 21"/>
                  <a:gd name="T32" fmla="*/ 64 w 117"/>
                  <a:gd name="T33" fmla="*/ 22 h 21"/>
                  <a:gd name="T34" fmla="*/ 53 w 117"/>
                  <a:gd name="T35" fmla="*/ 22 h 21"/>
                  <a:gd name="T36" fmla="*/ 47 w 117"/>
                  <a:gd name="T37" fmla="*/ 21 h 21"/>
                  <a:gd name="T38" fmla="*/ 41 w 117"/>
                  <a:gd name="T39" fmla="*/ 19 h 21"/>
                  <a:gd name="T40" fmla="*/ 32 w 117"/>
                  <a:gd name="T41" fmla="*/ 15 h 21"/>
                  <a:gd name="T42" fmla="*/ 22 w 117"/>
                  <a:gd name="T43" fmla="*/ 14 h 21"/>
                  <a:gd name="T44" fmla="*/ 15 w 117"/>
                  <a:gd name="T45" fmla="*/ 15 h 21"/>
                  <a:gd name="T46" fmla="*/ 5 w 117"/>
                  <a:gd name="T47" fmla="*/ 1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7" h="21">
                    <a:moveTo>
                      <a:pt x="5" y="16"/>
                    </a:moveTo>
                    <a:lnTo>
                      <a:pt x="0" y="5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4" y="3"/>
                    </a:lnTo>
                    <a:lnTo>
                      <a:pt x="44" y="6"/>
                    </a:lnTo>
                    <a:lnTo>
                      <a:pt x="47" y="8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8"/>
                    </a:lnTo>
                    <a:lnTo>
                      <a:pt x="82" y="8"/>
                    </a:lnTo>
                    <a:lnTo>
                      <a:pt x="117" y="14"/>
                    </a:lnTo>
                    <a:lnTo>
                      <a:pt x="81" y="20"/>
                    </a:lnTo>
                    <a:lnTo>
                      <a:pt x="72" y="20"/>
                    </a:lnTo>
                    <a:lnTo>
                      <a:pt x="61" y="21"/>
                    </a:lnTo>
                    <a:lnTo>
                      <a:pt x="50" y="21"/>
                    </a:lnTo>
                    <a:lnTo>
                      <a:pt x="45" y="20"/>
                    </a:lnTo>
                    <a:lnTo>
                      <a:pt x="39" y="18"/>
                    </a:lnTo>
                    <a:lnTo>
                      <a:pt x="30" y="14"/>
                    </a:lnTo>
                    <a:lnTo>
                      <a:pt x="21" y="13"/>
                    </a:lnTo>
                    <a:lnTo>
                      <a:pt x="14" y="14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59" name="Freeform 1589"/>
              <p:cNvSpPr>
                <a:spLocks/>
              </p:cNvSpPr>
              <p:nvPr/>
            </p:nvSpPr>
            <p:spPr bwMode="auto">
              <a:xfrm>
                <a:off x="1974" y="2400"/>
                <a:ext cx="42" cy="14"/>
              </a:xfrm>
              <a:custGeom>
                <a:avLst/>
                <a:gdLst>
                  <a:gd name="T0" fmla="*/ 0 w 41"/>
                  <a:gd name="T1" fmla="*/ 14 h 13"/>
                  <a:gd name="T2" fmla="*/ 0 w 41"/>
                  <a:gd name="T3" fmla="*/ 1 h 13"/>
                  <a:gd name="T4" fmla="*/ 14 w 41"/>
                  <a:gd name="T5" fmla="*/ 1 h 13"/>
                  <a:gd name="T6" fmla="*/ 30 w 41"/>
                  <a:gd name="T7" fmla="*/ 0 h 13"/>
                  <a:gd name="T8" fmla="*/ 42 w 41"/>
                  <a:gd name="T9" fmla="*/ 5 h 13"/>
                  <a:gd name="T10" fmla="*/ 30 w 41"/>
                  <a:gd name="T11" fmla="*/ 13 h 13"/>
                  <a:gd name="T12" fmla="*/ 14 w 41"/>
                  <a:gd name="T13" fmla="*/ 14 h 13"/>
                  <a:gd name="T14" fmla="*/ 0 w 41"/>
                  <a:gd name="T15" fmla="*/ 14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3">
                    <a:moveTo>
                      <a:pt x="0" y="13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9" y="0"/>
                    </a:lnTo>
                    <a:lnTo>
                      <a:pt x="41" y="5"/>
                    </a:lnTo>
                    <a:lnTo>
                      <a:pt x="29" y="12"/>
                    </a:lnTo>
                    <a:lnTo>
                      <a:pt x="1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0" name="Freeform 1590"/>
              <p:cNvSpPr>
                <a:spLocks/>
              </p:cNvSpPr>
              <p:nvPr/>
            </p:nvSpPr>
            <p:spPr bwMode="auto">
              <a:xfrm>
                <a:off x="2071" y="1705"/>
                <a:ext cx="77" cy="47"/>
              </a:xfrm>
              <a:custGeom>
                <a:avLst/>
                <a:gdLst>
                  <a:gd name="T0" fmla="*/ 77 w 74"/>
                  <a:gd name="T1" fmla="*/ 36 h 45"/>
                  <a:gd name="T2" fmla="*/ 73 w 74"/>
                  <a:gd name="T3" fmla="*/ 47 h 45"/>
                  <a:gd name="T4" fmla="*/ 57 w 74"/>
                  <a:gd name="T5" fmla="*/ 40 h 45"/>
                  <a:gd name="T6" fmla="*/ 46 w 74"/>
                  <a:gd name="T7" fmla="*/ 31 h 45"/>
                  <a:gd name="T8" fmla="*/ 34 w 74"/>
                  <a:gd name="T9" fmla="*/ 23 h 45"/>
                  <a:gd name="T10" fmla="*/ 21 w 74"/>
                  <a:gd name="T11" fmla="*/ 15 h 45"/>
                  <a:gd name="T12" fmla="*/ 18 w 74"/>
                  <a:gd name="T13" fmla="*/ 10 h 45"/>
                  <a:gd name="T14" fmla="*/ 14 w 74"/>
                  <a:gd name="T15" fmla="*/ 7 h 45"/>
                  <a:gd name="T16" fmla="*/ 7 w 74"/>
                  <a:gd name="T17" fmla="*/ 4 h 45"/>
                  <a:gd name="T18" fmla="*/ 0 w 74"/>
                  <a:gd name="T19" fmla="*/ 2 h 45"/>
                  <a:gd name="T20" fmla="*/ 7 w 74"/>
                  <a:gd name="T21" fmla="*/ 0 h 45"/>
                  <a:gd name="T22" fmla="*/ 15 w 74"/>
                  <a:gd name="T23" fmla="*/ 0 h 45"/>
                  <a:gd name="T24" fmla="*/ 23 w 74"/>
                  <a:gd name="T25" fmla="*/ 2 h 45"/>
                  <a:gd name="T26" fmla="*/ 29 w 74"/>
                  <a:gd name="T27" fmla="*/ 4 h 45"/>
                  <a:gd name="T28" fmla="*/ 42 w 74"/>
                  <a:gd name="T29" fmla="*/ 13 h 45"/>
                  <a:gd name="T30" fmla="*/ 53 w 74"/>
                  <a:gd name="T31" fmla="*/ 21 h 45"/>
                  <a:gd name="T32" fmla="*/ 66 w 74"/>
                  <a:gd name="T33" fmla="*/ 29 h 45"/>
                  <a:gd name="T34" fmla="*/ 77 w 74"/>
                  <a:gd name="T35" fmla="*/ 36 h 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4" h="45">
                    <a:moveTo>
                      <a:pt x="74" y="34"/>
                    </a:moveTo>
                    <a:lnTo>
                      <a:pt x="70" y="45"/>
                    </a:lnTo>
                    <a:lnTo>
                      <a:pt x="55" y="38"/>
                    </a:lnTo>
                    <a:lnTo>
                      <a:pt x="44" y="30"/>
                    </a:lnTo>
                    <a:lnTo>
                      <a:pt x="33" y="22"/>
                    </a:lnTo>
                    <a:lnTo>
                      <a:pt x="20" y="14"/>
                    </a:lnTo>
                    <a:lnTo>
                      <a:pt x="17" y="10"/>
                    </a:lnTo>
                    <a:lnTo>
                      <a:pt x="13" y="7"/>
                    </a:lnTo>
                    <a:lnTo>
                      <a:pt x="7" y="4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8" y="4"/>
                    </a:lnTo>
                    <a:lnTo>
                      <a:pt x="40" y="12"/>
                    </a:lnTo>
                    <a:lnTo>
                      <a:pt x="51" y="20"/>
                    </a:lnTo>
                    <a:lnTo>
                      <a:pt x="63" y="28"/>
                    </a:lnTo>
                    <a:lnTo>
                      <a:pt x="74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1" name="Freeform 1591"/>
              <p:cNvSpPr>
                <a:spLocks/>
              </p:cNvSpPr>
              <p:nvPr/>
            </p:nvSpPr>
            <p:spPr bwMode="auto">
              <a:xfrm>
                <a:off x="2060" y="1683"/>
                <a:ext cx="80" cy="41"/>
              </a:xfrm>
              <a:custGeom>
                <a:avLst/>
                <a:gdLst>
                  <a:gd name="T0" fmla="*/ 0 w 76"/>
                  <a:gd name="T1" fmla="*/ 14 h 39"/>
                  <a:gd name="T2" fmla="*/ 2 w 76"/>
                  <a:gd name="T3" fmla="*/ 0 h 39"/>
                  <a:gd name="T4" fmla="*/ 32 w 76"/>
                  <a:gd name="T5" fmla="*/ 4 h 39"/>
                  <a:gd name="T6" fmla="*/ 41 w 76"/>
                  <a:gd name="T7" fmla="*/ 7 h 39"/>
                  <a:gd name="T8" fmla="*/ 48 w 76"/>
                  <a:gd name="T9" fmla="*/ 11 h 39"/>
                  <a:gd name="T10" fmla="*/ 62 w 76"/>
                  <a:gd name="T11" fmla="*/ 20 h 39"/>
                  <a:gd name="T12" fmla="*/ 80 w 76"/>
                  <a:gd name="T13" fmla="*/ 41 h 39"/>
                  <a:gd name="T14" fmla="*/ 54 w 76"/>
                  <a:gd name="T15" fmla="*/ 30 h 39"/>
                  <a:gd name="T16" fmla="*/ 47 w 76"/>
                  <a:gd name="T17" fmla="*/ 25 h 39"/>
                  <a:gd name="T18" fmla="*/ 42 w 76"/>
                  <a:gd name="T19" fmla="*/ 22 h 39"/>
                  <a:gd name="T20" fmla="*/ 36 w 76"/>
                  <a:gd name="T21" fmla="*/ 20 h 39"/>
                  <a:gd name="T22" fmla="*/ 29 w 76"/>
                  <a:gd name="T23" fmla="*/ 17 h 39"/>
                  <a:gd name="T24" fmla="*/ 15 w 76"/>
                  <a:gd name="T25" fmla="*/ 15 h 39"/>
                  <a:gd name="T26" fmla="*/ 0 w 76"/>
                  <a:gd name="T27" fmla="*/ 1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39">
                    <a:moveTo>
                      <a:pt x="0" y="13"/>
                    </a:moveTo>
                    <a:lnTo>
                      <a:pt x="2" y="0"/>
                    </a:lnTo>
                    <a:lnTo>
                      <a:pt x="30" y="4"/>
                    </a:lnTo>
                    <a:lnTo>
                      <a:pt x="39" y="7"/>
                    </a:lnTo>
                    <a:lnTo>
                      <a:pt x="46" y="10"/>
                    </a:lnTo>
                    <a:lnTo>
                      <a:pt x="59" y="19"/>
                    </a:lnTo>
                    <a:lnTo>
                      <a:pt x="76" y="39"/>
                    </a:lnTo>
                    <a:lnTo>
                      <a:pt x="51" y="29"/>
                    </a:lnTo>
                    <a:lnTo>
                      <a:pt x="45" y="24"/>
                    </a:lnTo>
                    <a:lnTo>
                      <a:pt x="40" y="21"/>
                    </a:lnTo>
                    <a:lnTo>
                      <a:pt x="34" y="19"/>
                    </a:lnTo>
                    <a:lnTo>
                      <a:pt x="28" y="16"/>
                    </a:lnTo>
                    <a:lnTo>
                      <a:pt x="14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2" name="Freeform 1592"/>
              <p:cNvSpPr>
                <a:spLocks/>
              </p:cNvSpPr>
              <p:nvPr/>
            </p:nvSpPr>
            <p:spPr bwMode="auto">
              <a:xfrm>
                <a:off x="2059" y="1669"/>
                <a:ext cx="69" cy="26"/>
              </a:xfrm>
              <a:custGeom>
                <a:avLst/>
                <a:gdLst>
                  <a:gd name="T0" fmla="*/ 69 w 66"/>
                  <a:gd name="T1" fmla="*/ 13 h 24"/>
                  <a:gd name="T2" fmla="*/ 68 w 66"/>
                  <a:gd name="T3" fmla="*/ 26 h 24"/>
                  <a:gd name="T4" fmla="*/ 54 w 66"/>
                  <a:gd name="T5" fmla="*/ 25 h 24"/>
                  <a:gd name="T6" fmla="*/ 42 w 66"/>
                  <a:gd name="T7" fmla="*/ 23 h 24"/>
                  <a:gd name="T8" fmla="*/ 28 w 66"/>
                  <a:gd name="T9" fmla="*/ 18 h 24"/>
                  <a:gd name="T10" fmla="*/ 18 w 66"/>
                  <a:gd name="T11" fmla="*/ 13 h 24"/>
                  <a:gd name="T12" fmla="*/ 9 w 66"/>
                  <a:gd name="T13" fmla="*/ 7 h 24"/>
                  <a:gd name="T14" fmla="*/ 0 w 66"/>
                  <a:gd name="T15" fmla="*/ 0 h 24"/>
                  <a:gd name="T16" fmla="*/ 12 w 66"/>
                  <a:gd name="T17" fmla="*/ 0 h 24"/>
                  <a:gd name="T18" fmla="*/ 23 w 66"/>
                  <a:gd name="T19" fmla="*/ 1 h 24"/>
                  <a:gd name="T20" fmla="*/ 36 w 66"/>
                  <a:gd name="T21" fmla="*/ 7 h 24"/>
                  <a:gd name="T22" fmla="*/ 45 w 66"/>
                  <a:gd name="T23" fmla="*/ 9 h 24"/>
                  <a:gd name="T24" fmla="*/ 55 w 66"/>
                  <a:gd name="T25" fmla="*/ 12 h 24"/>
                  <a:gd name="T26" fmla="*/ 69 w 66"/>
                  <a:gd name="T27" fmla="*/ 13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24">
                    <a:moveTo>
                      <a:pt x="66" y="12"/>
                    </a:moveTo>
                    <a:lnTo>
                      <a:pt x="65" y="24"/>
                    </a:lnTo>
                    <a:lnTo>
                      <a:pt x="52" y="23"/>
                    </a:lnTo>
                    <a:lnTo>
                      <a:pt x="40" y="21"/>
                    </a:lnTo>
                    <a:lnTo>
                      <a:pt x="27" y="17"/>
                    </a:lnTo>
                    <a:lnTo>
                      <a:pt x="17" y="12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1"/>
                    </a:lnTo>
                    <a:lnTo>
                      <a:pt x="34" y="6"/>
                    </a:lnTo>
                    <a:lnTo>
                      <a:pt x="43" y="8"/>
                    </a:lnTo>
                    <a:lnTo>
                      <a:pt x="53" y="11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3" name="Freeform 1593"/>
              <p:cNvSpPr>
                <a:spLocks/>
              </p:cNvSpPr>
              <p:nvPr/>
            </p:nvSpPr>
            <p:spPr bwMode="auto">
              <a:xfrm>
                <a:off x="2042" y="1645"/>
                <a:ext cx="62" cy="35"/>
              </a:xfrm>
              <a:custGeom>
                <a:avLst/>
                <a:gdLst>
                  <a:gd name="T0" fmla="*/ 61 w 59"/>
                  <a:gd name="T1" fmla="*/ 20 h 33"/>
                  <a:gd name="T2" fmla="*/ 62 w 59"/>
                  <a:gd name="T3" fmla="*/ 33 h 33"/>
                  <a:gd name="T4" fmla="*/ 56 w 59"/>
                  <a:gd name="T5" fmla="*/ 35 h 33"/>
                  <a:gd name="T6" fmla="*/ 48 w 59"/>
                  <a:gd name="T7" fmla="*/ 33 h 33"/>
                  <a:gd name="T8" fmla="*/ 42 w 59"/>
                  <a:gd name="T9" fmla="*/ 31 h 33"/>
                  <a:gd name="T10" fmla="*/ 37 w 59"/>
                  <a:gd name="T11" fmla="*/ 28 h 33"/>
                  <a:gd name="T12" fmla="*/ 26 w 59"/>
                  <a:gd name="T13" fmla="*/ 20 h 33"/>
                  <a:gd name="T14" fmla="*/ 17 w 59"/>
                  <a:gd name="T15" fmla="*/ 15 h 33"/>
                  <a:gd name="T16" fmla="*/ 8 w 59"/>
                  <a:gd name="T17" fmla="*/ 6 h 33"/>
                  <a:gd name="T18" fmla="*/ 0 w 59"/>
                  <a:gd name="T19" fmla="*/ 0 h 33"/>
                  <a:gd name="T20" fmla="*/ 12 w 59"/>
                  <a:gd name="T21" fmla="*/ 2 h 33"/>
                  <a:gd name="T22" fmla="*/ 23 w 59"/>
                  <a:gd name="T23" fmla="*/ 3 h 33"/>
                  <a:gd name="T24" fmla="*/ 43 w 59"/>
                  <a:gd name="T25" fmla="*/ 16 h 33"/>
                  <a:gd name="T26" fmla="*/ 53 w 59"/>
                  <a:gd name="T27" fmla="*/ 20 h 33"/>
                  <a:gd name="T28" fmla="*/ 56 w 59"/>
                  <a:gd name="T29" fmla="*/ 21 h 33"/>
                  <a:gd name="T30" fmla="*/ 61 w 59"/>
                  <a:gd name="T31" fmla="*/ 2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9" h="33">
                    <a:moveTo>
                      <a:pt x="58" y="19"/>
                    </a:moveTo>
                    <a:lnTo>
                      <a:pt x="59" y="31"/>
                    </a:lnTo>
                    <a:lnTo>
                      <a:pt x="53" y="33"/>
                    </a:lnTo>
                    <a:lnTo>
                      <a:pt x="46" y="31"/>
                    </a:lnTo>
                    <a:lnTo>
                      <a:pt x="40" y="29"/>
                    </a:lnTo>
                    <a:lnTo>
                      <a:pt x="35" y="26"/>
                    </a:lnTo>
                    <a:lnTo>
                      <a:pt x="25" y="19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2" y="3"/>
                    </a:lnTo>
                    <a:lnTo>
                      <a:pt x="41" y="15"/>
                    </a:lnTo>
                    <a:lnTo>
                      <a:pt x="50" y="19"/>
                    </a:lnTo>
                    <a:lnTo>
                      <a:pt x="53" y="20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4" name="Freeform 1594"/>
              <p:cNvSpPr>
                <a:spLocks/>
              </p:cNvSpPr>
              <p:nvPr/>
            </p:nvSpPr>
            <p:spPr bwMode="auto">
              <a:xfrm>
                <a:off x="2079" y="1639"/>
                <a:ext cx="33" cy="15"/>
              </a:xfrm>
              <a:custGeom>
                <a:avLst/>
                <a:gdLst>
                  <a:gd name="T0" fmla="*/ 33 w 31"/>
                  <a:gd name="T1" fmla="*/ 1 h 14"/>
                  <a:gd name="T2" fmla="*/ 32 w 31"/>
                  <a:gd name="T3" fmla="*/ 15 h 14"/>
                  <a:gd name="T4" fmla="*/ 10 w 31"/>
                  <a:gd name="T5" fmla="*/ 13 h 14"/>
                  <a:gd name="T6" fmla="*/ 0 w 31"/>
                  <a:gd name="T7" fmla="*/ 4 h 14"/>
                  <a:gd name="T8" fmla="*/ 11 w 31"/>
                  <a:gd name="T9" fmla="*/ 0 h 14"/>
                  <a:gd name="T10" fmla="*/ 33 w 31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">
                    <a:moveTo>
                      <a:pt x="31" y="1"/>
                    </a:moveTo>
                    <a:lnTo>
                      <a:pt x="30" y="14"/>
                    </a:lnTo>
                    <a:lnTo>
                      <a:pt x="9" y="12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5" name="Freeform 1595"/>
              <p:cNvSpPr>
                <a:spLocks/>
              </p:cNvSpPr>
              <p:nvPr/>
            </p:nvSpPr>
            <p:spPr bwMode="auto">
              <a:xfrm>
                <a:off x="2037" y="1622"/>
                <a:ext cx="23" cy="16"/>
              </a:xfrm>
              <a:custGeom>
                <a:avLst/>
                <a:gdLst>
                  <a:gd name="T0" fmla="*/ 23 w 23"/>
                  <a:gd name="T1" fmla="*/ 2 h 15"/>
                  <a:gd name="T2" fmla="*/ 21 w 23"/>
                  <a:gd name="T3" fmla="*/ 16 h 15"/>
                  <a:gd name="T4" fmla="*/ 5 w 23"/>
                  <a:gd name="T5" fmla="*/ 12 h 15"/>
                  <a:gd name="T6" fmla="*/ 0 w 23"/>
                  <a:gd name="T7" fmla="*/ 4 h 15"/>
                  <a:gd name="T8" fmla="*/ 9 w 23"/>
                  <a:gd name="T9" fmla="*/ 0 h 15"/>
                  <a:gd name="T10" fmla="*/ 23 w 23"/>
                  <a:gd name="T11" fmla="*/ 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23" y="2"/>
                    </a:moveTo>
                    <a:lnTo>
                      <a:pt x="21" y="15"/>
                    </a:lnTo>
                    <a:lnTo>
                      <a:pt x="5" y="11"/>
                    </a:lnTo>
                    <a:lnTo>
                      <a:pt x="0" y="4"/>
                    </a:lnTo>
                    <a:lnTo>
                      <a:pt x="9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6" name="Freeform 1596"/>
              <p:cNvSpPr>
                <a:spLocks/>
              </p:cNvSpPr>
              <p:nvPr/>
            </p:nvSpPr>
            <p:spPr bwMode="auto">
              <a:xfrm>
                <a:off x="2031" y="1597"/>
                <a:ext cx="61" cy="33"/>
              </a:xfrm>
              <a:custGeom>
                <a:avLst/>
                <a:gdLst>
                  <a:gd name="T0" fmla="*/ 49 w 58"/>
                  <a:gd name="T1" fmla="*/ 30 h 31"/>
                  <a:gd name="T2" fmla="*/ 61 w 58"/>
                  <a:gd name="T3" fmla="*/ 22 h 31"/>
                  <a:gd name="T4" fmla="*/ 59 w 58"/>
                  <a:gd name="T5" fmla="*/ 31 h 31"/>
                  <a:gd name="T6" fmla="*/ 58 w 58"/>
                  <a:gd name="T7" fmla="*/ 33 h 31"/>
                  <a:gd name="T8" fmla="*/ 56 w 58"/>
                  <a:gd name="T9" fmla="*/ 33 h 31"/>
                  <a:gd name="T10" fmla="*/ 55 w 58"/>
                  <a:gd name="T11" fmla="*/ 32 h 31"/>
                  <a:gd name="T12" fmla="*/ 54 w 58"/>
                  <a:gd name="T13" fmla="*/ 32 h 31"/>
                  <a:gd name="T14" fmla="*/ 54 w 58"/>
                  <a:gd name="T15" fmla="*/ 33 h 31"/>
                  <a:gd name="T16" fmla="*/ 50 w 58"/>
                  <a:gd name="T17" fmla="*/ 32 h 31"/>
                  <a:gd name="T18" fmla="*/ 48 w 58"/>
                  <a:gd name="T19" fmla="*/ 32 h 31"/>
                  <a:gd name="T20" fmla="*/ 43 w 58"/>
                  <a:gd name="T21" fmla="*/ 30 h 31"/>
                  <a:gd name="T22" fmla="*/ 33 w 58"/>
                  <a:gd name="T23" fmla="*/ 24 h 31"/>
                  <a:gd name="T24" fmla="*/ 15 w 58"/>
                  <a:gd name="T25" fmla="*/ 15 h 31"/>
                  <a:gd name="T26" fmla="*/ 0 w 58"/>
                  <a:gd name="T27" fmla="*/ 0 h 31"/>
                  <a:gd name="T28" fmla="*/ 19 w 58"/>
                  <a:gd name="T29" fmla="*/ 4 h 31"/>
                  <a:gd name="T30" fmla="*/ 39 w 58"/>
                  <a:gd name="T31" fmla="*/ 14 h 31"/>
                  <a:gd name="T32" fmla="*/ 48 w 58"/>
                  <a:gd name="T33" fmla="*/ 17 h 31"/>
                  <a:gd name="T34" fmla="*/ 53 w 58"/>
                  <a:gd name="T35" fmla="*/ 19 h 31"/>
                  <a:gd name="T36" fmla="*/ 55 w 58"/>
                  <a:gd name="T37" fmla="*/ 20 h 31"/>
                  <a:gd name="T38" fmla="*/ 54 w 58"/>
                  <a:gd name="T39" fmla="*/ 20 h 31"/>
                  <a:gd name="T40" fmla="*/ 53 w 58"/>
                  <a:gd name="T41" fmla="*/ 20 h 31"/>
                  <a:gd name="T42" fmla="*/ 50 w 58"/>
                  <a:gd name="T43" fmla="*/ 21 h 31"/>
                  <a:gd name="T44" fmla="*/ 49 w 58"/>
                  <a:gd name="T45" fmla="*/ 30 h 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8" h="31">
                    <a:moveTo>
                      <a:pt x="47" y="28"/>
                    </a:moveTo>
                    <a:lnTo>
                      <a:pt x="58" y="21"/>
                    </a:lnTo>
                    <a:lnTo>
                      <a:pt x="56" y="29"/>
                    </a:lnTo>
                    <a:lnTo>
                      <a:pt x="55" y="31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30"/>
                    </a:lnTo>
                    <a:lnTo>
                      <a:pt x="51" y="31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1" y="28"/>
                    </a:lnTo>
                    <a:lnTo>
                      <a:pt x="31" y="23"/>
                    </a:lnTo>
                    <a:lnTo>
                      <a:pt x="14" y="14"/>
                    </a:lnTo>
                    <a:lnTo>
                      <a:pt x="0" y="0"/>
                    </a:lnTo>
                    <a:lnTo>
                      <a:pt x="18" y="4"/>
                    </a:lnTo>
                    <a:lnTo>
                      <a:pt x="37" y="13"/>
                    </a:lnTo>
                    <a:lnTo>
                      <a:pt x="46" y="16"/>
                    </a:lnTo>
                    <a:lnTo>
                      <a:pt x="50" y="18"/>
                    </a:lnTo>
                    <a:lnTo>
                      <a:pt x="52" y="19"/>
                    </a:lnTo>
                    <a:lnTo>
                      <a:pt x="51" y="19"/>
                    </a:lnTo>
                    <a:lnTo>
                      <a:pt x="50" y="19"/>
                    </a:lnTo>
                    <a:lnTo>
                      <a:pt x="48" y="20"/>
                    </a:lnTo>
                    <a:lnTo>
                      <a:pt x="4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7" name="Freeform 1597"/>
              <p:cNvSpPr>
                <a:spLocks/>
              </p:cNvSpPr>
              <p:nvPr/>
            </p:nvSpPr>
            <p:spPr bwMode="auto">
              <a:xfrm>
                <a:off x="2005" y="1565"/>
                <a:ext cx="73" cy="41"/>
              </a:xfrm>
              <a:custGeom>
                <a:avLst/>
                <a:gdLst>
                  <a:gd name="T0" fmla="*/ 0 w 70"/>
                  <a:gd name="T1" fmla="*/ 14 h 39"/>
                  <a:gd name="T2" fmla="*/ 4 w 70"/>
                  <a:gd name="T3" fmla="*/ 0 h 39"/>
                  <a:gd name="T4" fmla="*/ 30 w 70"/>
                  <a:gd name="T5" fmla="*/ 11 h 39"/>
                  <a:gd name="T6" fmla="*/ 43 w 70"/>
                  <a:gd name="T7" fmla="*/ 15 h 39"/>
                  <a:gd name="T8" fmla="*/ 57 w 70"/>
                  <a:gd name="T9" fmla="*/ 21 h 39"/>
                  <a:gd name="T10" fmla="*/ 66 w 70"/>
                  <a:gd name="T11" fmla="*/ 30 h 39"/>
                  <a:gd name="T12" fmla="*/ 73 w 70"/>
                  <a:gd name="T13" fmla="*/ 41 h 39"/>
                  <a:gd name="T14" fmla="*/ 63 w 70"/>
                  <a:gd name="T15" fmla="*/ 36 h 39"/>
                  <a:gd name="T16" fmla="*/ 50 w 70"/>
                  <a:gd name="T17" fmla="*/ 33 h 39"/>
                  <a:gd name="T18" fmla="*/ 38 w 70"/>
                  <a:gd name="T19" fmla="*/ 27 h 39"/>
                  <a:gd name="T20" fmla="*/ 26 w 70"/>
                  <a:gd name="T21" fmla="*/ 22 h 39"/>
                  <a:gd name="T22" fmla="*/ 0 w 70"/>
                  <a:gd name="T23" fmla="*/ 14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" h="39">
                    <a:moveTo>
                      <a:pt x="0" y="13"/>
                    </a:moveTo>
                    <a:lnTo>
                      <a:pt x="4" y="0"/>
                    </a:lnTo>
                    <a:lnTo>
                      <a:pt x="29" y="10"/>
                    </a:lnTo>
                    <a:lnTo>
                      <a:pt x="41" y="14"/>
                    </a:lnTo>
                    <a:lnTo>
                      <a:pt x="55" y="20"/>
                    </a:lnTo>
                    <a:lnTo>
                      <a:pt x="63" y="29"/>
                    </a:lnTo>
                    <a:lnTo>
                      <a:pt x="70" y="39"/>
                    </a:lnTo>
                    <a:lnTo>
                      <a:pt x="60" y="34"/>
                    </a:lnTo>
                    <a:lnTo>
                      <a:pt x="48" y="31"/>
                    </a:lnTo>
                    <a:lnTo>
                      <a:pt x="36" y="26"/>
                    </a:lnTo>
                    <a:lnTo>
                      <a:pt x="25" y="2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8" name="Freeform 1598"/>
              <p:cNvSpPr>
                <a:spLocks/>
              </p:cNvSpPr>
              <p:nvPr/>
            </p:nvSpPr>
            <p:spPr bwMode="auto">
              <a:xfrm>
                <a:off x="1982" y="1544"/>
                <a:ext cx="71" cy="34"/>
              </a:xfrm>
              <a:custGeom>
                <a:avLst/>
                <a:gdLst>
                  <a:gd name="T0" fmla="*/ 71 w 68"/>
                  <a:gd name="T1" fmla="*/ 25 h 33"/>
                  <a:gd name="T2" fmla="*/ 64 w 68"/>
                  <a:gd name="T3" fmla="*/ 34 h 33"/>
                  <a:gd name="T4" fmla="*/ 53 w 68"/>
                  <a:gd name="T5" fmla="*/ 27 h 33"/>
                  <a:gd name="T6" fmla="*/ 43 w 68"/>
                  <a:gd name="T7" fmla="*/ 22 h 33"/>
                  <a:gd name="T8" fmla="*/ 30 w 68"/>
                  <a:gd name="T9" fmla="*/ 19 h 33"/>
                  <a:gd name="T10" fmla="*/ 19 w 68"/>
                  <a:gd name="T11" fmla="*/ 14 h 33"/>
                  <a:gd name="T12" fmla="*/ 0 w 68"/>
                  <a:gd name="T13" fmla="*/ 0 h 33"/>
                  <a:gd name="T14" fmla="*/ 23 w 68"/>
                  <a:gd name="T15" fmla="*/ 3 h 33"/>
                  <a:gd name="T16" fmla="*/ 36 w 68"/>
                  <a:gd name="T17" fmla="*/ 5 h 33"/>
                  <a:gd name="T18" fmla="*/ 48 w 68"/>
                  <a:gd name="T19" fmla="*/ 10 h 33"/>
                  <a:gd name="T20" fmla="*/ 60 w 68"/>
                  <a:gd name="T21" fmla="*/ 18 h 33"/>
                  <a:gd name="T22" fmla="*/ 71 w 68"/>
                  <a:gd name="T23" fmla="*/ 25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33">
                    <a:moveTo>
                      <a:pt x="68" y="24"/>
                    </a:moveTo>
                    <a:lnTo>
                      <a:pt x="61" y="33"/>
                    </a:lnTo>
                    <a:lnTo>
                      <a:pt x="51" y="26"/>
                    </a:lnTo>
                    <a:lnTo>
                      <a:pt x="41" y="21"/>
                    </a:lnTo>
                    <a:lnTo>
                      <a:pt x="29" y="18"/>
                    </a:lnTo>
                    <a:lnTo>
                      <a:pt x="18" y="14"/>
                    </a:lnTo>
                    <a:lnTo>
                      <a:pt x="0" y="0"/>
                    </a:lnTo>
                    <a:lnTo>
                      <a:pt x="22" y="3"/>
                    </a:lnTo>
                    <a:lnTo>
                      <a:pt x="34" y="5"/>
                    </a:lnTo>
                    <a:lnTo>
                      <a:pt x="46" y="10"/>
                    </a:lnTo>
                    <a:lnTo>
                      <a:pt x="57" y="17"/>
                    </a:lnTo>
                    <a:lnTo>
                      <a:pt x="6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69" name="Freeform 1599"/>
              <p:cNvSpPr>
                <a:spLocks/>
              </p:cNvSpPr>
              <p:nvPr/>
            </p:nvSpPr>
            <p:spPr bwMode="auto">
              <a:xfrm>
                <a:off x="1950" y="1519"/>
                <a:ext cx="88" cy="25"/>
              </a:xfrm>
              <a:custGeom>
                <a:avLst/>
                <a:gdLst>
                  <a:gd name="T0" fmla="*/ 88 w 85"/>
                  <a:gd name="T1" fmla="*/ 17 h 24"/>
                  <a:gd name="T2" fmla="*/ 80 w 85"/>
                  <a:gd name="T3" fmla="*/ 25 h 24"/>
                  <a:gd name="T4" fmla="*/ 67 w 85"/>
                  <a:gd name="T5" fmla="*/ 20 h 24"/>
                  <a:gd name="T6" fmla="*/ 55 w 85"/>
                  <a:gd name="T7" fmla="*/ 15 h 24"/>
                  <a:gd name="T8" fmla="*/ 39 w 85"/>
                  <a:gd name="T9" fmla="*/ 13 h 24"/>
                  <a:gd name="T10" fmla="*/ 25 w 85"/>
                  <a:gd name="T11" fmla="*/ 13 h 24"/>
                  <a:gd name="T12" fmla="*/ 18 w 85"/>
                  <a:gd name="T13" fmla="*/ 9 h 24"/>
                  <a:gd name="T14" fmla="*/ 11 w 85"/>
                  <a:gd name="T15" fmla="*/ 7 h 24"/>
                  <a:gd name="T16" fmla="*/ 0 w 85"/>
                  <a:gd name="T17" fmla="*/ 0 h 24"/>
                  <a:gd name="T18" fmla="*/ 13 w 85"/>
                  <a:gd name="T19" fmla="*/ 1 h 24"/>
                  <a:gd name="T20" fmla="*/ 20 w 85"/>
                  <a:gd name="T21" fmla="*/ 1 h 24"/>
                  <a:gd name="T22" fmla="*/ 27 w 85"/>
                  <a:gd name="T23" fmla="*/ 0 h 24"/>
                  <a:gd name="T24" fmla="*/ 42 w 85"/>
                  <a:gd name="T25" fmla="*/ 0 h 24"/>
                  <a:gd name="T26" fmla="*/ 57 w 85"/>
                  <a:gd name="T27" fmla="*/ 2 h 24"/>
                  <a:gd name="T28" fmla="*/ 65 w 85"/>
                  <a:gd name="T29" fmla="*/ 4 h 24"/>
                  <a:gd name="T30" fmla="*/ 75 w 85"/>
                  <a:gd name="T31" fmla="*/ 7 h 24"/>
                  <a:gd name="T32" fmla="*/ 81 w 85"/>
                  <a:gd name="T33" fmla="*/ 13 h 24"/>
                  <a:gd name="T34" fmla="*/ 88 w 85"/>
                  <a:gd name="T35" fmla="*/ 17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5" h="24">
                    <a:moveTo>
                      <a:pt x="85" y="16"/>
                    </a:moveTo>
                    <a:lnTo>
                      <a:pt x="77" y="24"/>
                    </a:lnTo>
                    <a:lnTo>
                      <a:pt x="65" y="19"/>
                    </a:lnTo>
                    <a:lnTo>
                      <a:pt x="53" y="14"/>
                    </a:lnTo>
                    <a:lnTo>
                      <a:pt x="38" y="12"/>
                    </a:lnTo>
                    <a:lnTo>
                      <a:pt x="24" y="12"/>
                    </a:lnTo>
                    <a:lnTo>
                      <a:pt x="17" y="9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13" y="1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78" y="12"/>
                    </a:lnTo>
                    <a:lnTo>
                      <a:pt x="8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0" name="Freeform 1600"/>
              <p:cNvSpPr>
                <a:spLocks/>
              </p:cNvSpPr>
              <p:nvPr/>
            </p:nvSpPr>
            <p:spPr bwMode="auto">
              <a:xfrm>
                <a:off x="1766" y="1478"/>
                <a:ext cx="196" cy="33"/>
              </a:xfrm>
              <a:custGeom>
                <a:avLst/>
                <a:gdLst>
                  <a:gd name="T0" fmla="*/ 196 w 187"/>
                  <a:gd name="T1" fmla="*/ 30 h 32"/>
                  <a:gd name="T2" fmla="*/ 183 w 187"/>
                  <a:gd name="T3" fmla="*/ 33 h 32"/>
                  <a:gd name="T4" fmla="*/ 173 w 187"/>
                  <a:gd name="T5" fmla="*/ 30 h 32"/>
                  <a:gd name="T6" fmla="*/ 157 w 187"/>
                  <a:gd name="T7" fmla="*/ 23 h 32"/>
                  <a:gd name="T8" fmla="*/ 141 w 187"/>
                  <a:gd name="T9" fmla="*/ 18 h 32"/>
                  <a:gd name="T10" fmla="*/ 126 w 187"/>
                  <a:gd name="T11" fmla="*/ 15 h 32"/>
                  <a:gd name="T12" fmla="*/ 117 w 187"/>
                  <a:gd name="T13" fmla="*/ 14 h 32"/>
                  <a:gd name="T14" fmla="*/ 110 w 187"/>
                  <a:gd name="T15" fmla="*/ 12 h 32"/>
                  <a:gd name="T16" fmla="*/ 93 w 187"/>
                  <a:gd name="T17" fmla="*/ 14 h 32"/>
                  <a:gd name="T18" fmla="*/ 77 w 187"/>
                  <a:gd name="T19" fmla="*/ 14 h 32"/>
                  <a:gd name="T20" fmla="*/ 59 w 187"/>
                  <a:gd name="T21" fmla="*/ 14 h 32"/>
                  <a:gd name="T22" fmla="*/ 45 w 187"/>
                  <a:gd name="T23" fmla="*/ 14 h 32"/>
                  <a:gd name="T24" fmla="*/ 30 w 187"/>
                  <a:gd name="T25" fmla="*/ 14 h 32"/>
                  <a:gd name="T26" fmla="*/ 0 w 187"/>
                  <a:gd name="T27" fmla="*/ 15 h 32"/>
                  <a:gd name="T28" fmla="*/ 30 w 187"/>
                  <a:gd name="T29" fmla="*/ 7 h 32"/>
                  <a:gd name="T30" fmla="*/ 45 w 187"/>
                  <a:gd name="T31" fmla="*/ 4 h 32"/>
                  <a:gd name="T32" fmla="*/ 61 w 187"/>
                  <a:gd name="T33" fmla="*/ 1 h 32"/>
                  <a:gd name="T34" fmla="*/ 94 w 187"/>
                  <a:gd name="T35" fmla="*/ 0 h 32"/>
                  <a:gd name="T36" fmla="*/ 111 w 187"/>
                  <a:gd name="T37" fmla="*/ 1 h 32"/>
                  <a:gd name="T38" fmla="*/ 128 w 187"/>
                  <a:gd name="T39" fmla="*/ 2 h 32"/>
                  <a:gd name="T40" fmla="*/ 145 w 187"/>
                  <a:gd name="T41" fmla="*/ 6 h 32"/>
                  <a:gd name="T42" fmla="*/ 162 w 187"/>
                  <a:gd name="T43" fmla="*/ 11 h 32"/>
                  <a:gd name="T44" fmla="*/ 179 w 187"/>
                  <a:gd name="T45" fmla="*/ 20 h 32"/>
                  <a:gd name="T46" fmla="*/ 196 w 187"/>
                  <a:gd name="T47" fmla="*/ 30 h 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7" h="32">
                    <a:moveTo>
                      <a:pt x="187" y="29"/>
                    </a:moveTo>
                    <a:lnTo>
                      <a:pt x="175" y="32"/>
                    </a:lnTo>
                    <a:lnTo>
                      <a:pt x="165" y="29"/>
                    </a:lnTo>
                    <a:lnTo>
                      <a:pt x="150" y="22"/>
                    </a:lnTo>
                    <a:lnTo>
                      <a:pt x="135" y="17"/>
                    </a:lnTo>
                    <a:lnTo>
                      <a:pt x="120" y="15"/>
                    </a:lnTo>
                    <a:lnTo>
                      <a:pt x="112" y="14"/>
                    </a:lnTo>
                    <a:lnTo>
                      <a:pt x="105" y="12"/>
                    </a:lnTo>
                    <a:lnTo>
                      <a:pt x="89" y="14"/>
                    </a:lnTo>
                    <a:lnTo>
                      <a:pt x="73" y="14"/>
                    </a:lnTo>
                    <a:lnTo>
                      <a:pt x="56" y="14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0" y="15"/>
                    </a:lnTo>
                    <a:lnTo>
                      <a:pt x="29" y="7"/>
                    </a:lnTo>
                    <a:lnTo>
                      <a:pt x="43" y="4"/>
                    </a:lnTo>
                    <a:lnTo>
                      <a:pt x="58" y="1"/>
                    </a:lnTo>
                    <a:lnTo>
                      <a:pt x="90" y="0"/>
                    </a:lnTo>
                    <a:lnTo>
                      <a:pt x="106" y="1"/>
                    </a:lnTo>
                    <a:lnTo>
                      <a:pt x="122" y="2"/>
                    </a:lnTo>
                    <a:lnTo>
                      <a:pt x="138" y="6"/>
                    </a:lnTo>
                    <a:lnTo>
                      <a:pt x="155" y="11"/>
                    </a:lnTo>
                    <a:lnTo>
                      <a:pt x="171" y="19"/>
                    </a:lnTo>
                    <a:lnTo>
                      <a:pt x="18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1" name="Freeform 1601"/>
              <p:cNvSpPr>
                <a:spLocks/>
              </p:cNvSpPr>
              <p:nvPr/>
            </p:nvSpPr>
            <p:spPr bwMode="auto">
              <a:xfrm>
                <a:off x="1802" y="1460"/>
                <a:ext cx="204" cy="56"/>
              </a:xfrm>
              <a:custGeom>
                <a:avLst/>
                <a:gdLst>
                  <a:gd name="T0" fmla="*/ 204 w 195"/>
                  <a:gd name="T1" fmla="*/ 44 h 54"/>
                  <a:gd name="T2" fmla="*/ 201 w 195"/>
                  <a:gd name="T3" fmla="*/ 56 h 54"/>
                  <a:gd name="T4" fmla="*/ 165 w 195"/>
                  <a:gd name="T5" fmla="*/ 46 h 54"/>
                  <a:gd name="T6" fmla="*/ 148 w 195"/>
                  <a:gd name="T7" fmla="*/ 38 h 54"/>
                  <a:gd name="T8" fmla="*/ 139 w 195"/>
                  <a:gd name="T9" fmla="*/ 34 h 54"/>
                  <a:gd name="T10" fmla="*/ 132 w 195"/>
                  <a:gd name="T11" fmla="*/ 30 h 54"/>
                  <a:gd name="T12" fmla="*/ 114 w 195"/>
                  <a:gd name="T13" fmla="*/ 22 h 54"/>
                  <a:gd name="T14" fmla="*/ 107 w 195"/>
                  <a:gd name="T15" fmla="*/ 19 h 54"/>
                  <a:gd name="T16" fmla="*/ 99 w 195"/>
                  <a:gd name="T17" fmla="*/ 18 h 54"/>
                  <a:gd name="T18" fmla="*/ 81 w 195"/>
                  <a:gd name="T19" fmla="*/ 15 h 54"/>
                  <a:gd name="T20" fmla="*/ 63 w 195"/>
                  <a:gd name="T21" fmla="*/ 11 h 54"/>
                  <a:gd name="T22" fmla="*/ 48 w 195"/>
                  <a:gd name="T23" fmla="*/ 8 h 54"/>
                  <a:gd name="T24" fmla="*/ 32 w 195"/>
                  <a:gd name="T25" fmla="*/ 7 h 54"/>
                  <a:gd name="T26" fmla="*/ 0 w 195"/>
                  <a:gd name="T27" fmla="*/ 5 h 54"/>
                  <a:gd name="T28" fmla="*/ 32 w 195"/>
                  <a:gd name="T29" fmla="*/ 1 h 54"/>
                  <a:gd name="T30" fmla="*/ 49 w 195"/>
                  <a:gd name="T31" fmla="*/ 0 h 54"/>
                  <a:gd name="T32" fmla="*/ 66 w 195"/>
                  <a:gd name="T33" fmla="*/ 0 h 54"/>
                  <a:gd name="T34" fmla="*/ 85 w 195"/>
                  <a:gd name="T35" fmla="*/ 2 h 54"/>
                  <a:gd name="T36" fmla="*/ 103 w 195"/>
                  <a:gd name="T37" fmla="*/ 5 h 54"/>
                  <a:gd name="T38" fmla="*/ 112 w 195"/>
                  <a:gd name="T39" fmla="*/ 7 h 54"/>
                  <a:gd name="T40" fmla="*/ 121 w 195"/>
                  <a:gd name="T41" fmla="*/ 11 h 54"/>
                  <a:gd name="T42" fmla="*/ 138 w 195"/>
                  <a:gd name="T43" fmla="*/ 19 h 54"/>
                  <a:gd name="T44" fmla="*/ 154 w 195"/>
                  <a:gd name="T45" fmla="*/ 28 h 54"/>
                  <a:gd name="T46" fmla="*/ 171 w 195"/>
                  <a:gd name="T47" fmla="*/ 33 h 54"/>
                  <a:gd name="T48" fmla="*/ 204 w 195"/>
                  <a:gd name="T49" fmla="*/ 44 h 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5" h="54">
                    <a:moveTo>
                      <a:pt x="195" y="42"/>
                    </a:moveTo>
                    <a:lnTo>
                      <a:pt x="192" y="54"/>
                    </a:lnTo>
                    <a:lnTo>
                      <a:pt x="158" y="44"/>
                    </a:lnTo>
                    <a:lnTo>
                      <a:pt x="141" y="37"/>
                    </a:lnTo>
                    <a:lnTo>
                      <a:pt x="133" y="33"/>
                    </a:lnTo>
                    <a:lnTo>
                      <a:pt x="126" y="29"/>
                    </a:lnTo>
                    <a:lnTo>
                      <a:pt x="109" y="21"/>
                    </a:lnTo>
                    <a:lnTo>
                      <a:pt x="102" y="18"/>
                    </a:lnTo>
                    <a:lnTo>
                      <a:pt x="95" y="17"/>
                    </a:lnTo>
                    <a:lnTo>
                      <a:pt x="77" y="14"/>
                    </a:lnTo>
                    <a:lnTo>
                      <a:pt x="60" y="11"/>
                    </a:lnTo>
                    <a:lnTo>
                      <a:pt x="46" y="8"/>
                    </a:lnTo>
                    <a:lnTo>
                      <a:pt x="31" y="7"/>
                    </a:lnTo>
                    <a:lnTo>
                      <a:pt x="0" y="5"/>
                    </a:lnTo>
                    <a:lnTo>
                      <a:pt x="31" y="1"/>
                    </a:lnTo>
                    <a:lnTo>
                      <a:pt x="47" y="0"/>
                    </a:lnTo>
                    <a:lnTo>
                      <a:pt x="63" y="0"/>
                    </a:lnTo>
                    <a:lnTo>
                      <a:pt x="81" y="2"/>
                    </a:lnTo>
                    <a:lnTo>
                      <a:pt x="98" y="5"/>
                    </a:lnTo>
                    <a:lnTo>
                      <a:pt x="107" y="7"/>
                    </a:lnTo>
                    <a:lnTo>
                      <a:pt x="116" y="11"/>
                    </a:lnTo>
                    <a:lnTo>
                      <a:pt x="132" y="18"/>
                    </a:lnTo>
                    <a:lnTo>
                      <a:pt x="147" y="27"/>
                    </a:lnTo>
                    <a:lnTo>
                      <a:pt x="163" y="32"/>
                    </a:lnTo>
                    <a:lnTo>
                      <a:pt x="19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2" name="Freeform 1602"/>
              <p:cNvSpPr>
                <a:spLocks/>
              </p:cNvSpPr>
              <p:nvPr/>
            </p:nvSpPr>
            <p:spPr bwMode="auto">
              <a:xfrm>
                <a:off x="1883" y="1442"/>
                <a:ext cx="62" cy="30"/>
              </a:xfrm>
              <a:custGeom>
                <a:avLst/>
                <a:gdLst>
                  <a:gd name="T0" fmla="*/ 0 w 60"/>
                  <a:gd name="T1" fmla="*/ 12 h 29"/>
                  <a:gd name="T2" fmla="*/ 5 w 60"/>
                  <a:gd name="T3" fmla="*/ 0 h 29"/>
                  <a:gd name="T4" fmla="*/ 45 w 60"/>
                  <a:gd name="T5" fmla="*/ 18 h 29"/>
                  <a:gd name="T6" fmla="*/ 53 w 60"/>
                  <a:gd name="T7" fmla="*/ 24 h 29"/>
                  <a:gd name="T8" fmla="*/ 62 w 60"/>
                  <a:gd name="T9" fmla="*/ 30 h 29"/>
                  <a:gd name="T10" fmla="*/ 52 w 60"/>
                  <a:gd name="T11" fmla="*/ 30 h 29"/>
                  <a:gd name="T12" fmla="*/ 40 w 60"/>
                  <a:gd name="T13" fmla="*/ 29 h 29"/>
                  <a:gd name="T14" fmla="*/ 0 w 60"/>
                  <a:gd name="T15" fmla="*/ 12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29">
                    <a:moveTo>
                      <a:pt x="0" y="12"/>
                    </a:moveTo>
                    <a:lnTo>
                      <a:pt x="5" y="0"/>
                    </a:lnTo>
                    <a:lnTo>
                      <a:pt x="44" y="17"/>
                    </a:lnTo>
                    <a:lnTo>
                      <a:pt x="51" y="23"/>
                    </a:lnTo>
                    <a:lnTo>
                      <a:pt x="60" y="29"/>
                    </a:lnTo>
                    <a:lnTo>
                      <a:pt x="50" y="29"/>
                    </a:lnTo>
                    <a:lnTo>
                      <a:pt x="39" y="2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3" name="Freeform 1603"/>
              <p:cNvSpPr>
                <a:spLocks/>
              </p:cNvSpPr>
              <p:nvPr/>
            </p:nvSpPr>
            <p:spPr bwMode="auto">
              <a:xfrm>
                <a:off x="1732" y="1499"/>
                <a:ext cx="55" cy="16"/>
              </a:xfrm>
              <a:custGeom>
                <a:avLst/>
                <a:gdLst>
                  <a:gd name="T0" fmla="*/ 55 w 53"/>
                  <a:gd name="T1" fmla="*/ 0 h 16"/>
                  <a:gd name="T2" fmla="*/ 55 w 53"/>
                  <a:gd name="T3" fmla="*/ 12 h 16"/>
                  <a:gd name="T4" fmla="*/ 36 w 53"/>
                  <a:gd name="T5" fmla="*/ 14 h 16"/>
                  <a:gd name="T6" fmla="*/ 27 w 53"/>
                  <a:gd name="T7" fmla="*/ 15 h 16"/>
                  <a:gd name="T8" fmla="*/ 18 w 53"/>
                  <a:gd name="T9" fmla="*/ 16 h 16"/>
                  <a:gd name="T10" fmla="*/ 0 w 53"/>
                  <a:gd name="T11" fmla="*/ 15 h 16"/>
                  <a:gd name="T12" fmla="*/ 16 w 53"/>
                  <a:gd name="T13" fmla="*/ 5 h 16"/>
                  <a:gd name="T14" fmla="*/ 26 w 53"/>
                  <a:gd name="T15" fmla="*/ 2 h 16"/>
                  <a:gd name="T16" fmla="*/ 36 w 53"/>
                  <a:gd name="T17" fmla="*/ 1 h 16"/>
                  <a:gd name="T18" fmla="*/ 55 w 53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6">
                    <a:moveTo>
                      <a:pt x="53" y="0"/>
                    </a:moveTo>
                    <a:lnTo>
                      <a:pt x="53" y="12"/>
                    </a:lnTo>
                    <a:lnTo>
                      <a:pt x="35" y="14"/>
                    </a:lnTo>
                    <a:lnTo>
                      <a:pt x="26" y="15"/>
                    </a:lnTo>
                    <a:lnTo>
                      <a:pt x="17" y="16"/>
                    </a:lnTo>
                    <a:lnTo>
                      <a:pt x="0" y="15"/>
                    </a:lnTo>
                    <a:lnTo>
                      <a:pt x="15" y="5"/>
                    </a:lnTo>
                    <a:lnTo>
                      <a:pt x="25" y="2"/>
                    </a:lnTo>
                    <a:lnTo>
                      <a:pt x="35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4" name="Freeform 1604"/>
              <p:cNvSpPr>
                <a:spLocks/>
              </p:cNvSpPr>
              <p:nvPr/>
            </p:nvSpPr>
            <p:spPr bwMode="auto">
              <a:xfrm>
                <a:off x="1703" y="1511"/>
                <a:ext cx="129" cy="43"/>
              </a:xfrm>
              <a:custGeom>
                <a:avLst/>
                <a:gdLst>
                  <a:gd name="T0" fmla="*/ 0 w 123"/>
                  <a:gd name="T1" fmla="*/ 42 h 41"/>
                  <a:gd name="T2" fmla="*/ 1 w 123"/>
                  <a:gd name="T3" fmla="*/ 29 h 41"/>
                  <a:gd name="T4" fmla="*/ 13 w 123"/>
                  <a:gd name="T5" fmla="*/ 30 h 41"/>
                  <a:gd name="T6" fmla="*/ 23 w 123"/>
                  <a:gd name="T7" fmla="*/ 29 h 41"/>
                  <a:gd name="T8" fmla="*/ 34 w 123"/>
                  <a:gd name="T9" fmla="*/ 27 h 41"/>
                  <a:gd name="T10" fmla="*/ 44 w 123"/>
                  <a:gd name="T11" fmla="*/ 24 h 41"/>
                  <a:gd name="T12" fmla="*/ 65 w 123"/>
                  <a:gd name="T13" fmla="*/ 15 h 41"/>
                  <a:gd name="T14" fmla="*/ 86 w 123"/>
                  <a:gd name="T15" fmla="*/ 3 h 41"/>
                  <a:gd name="T16" fmla="*/ 98 w 123"/>
                  <a:gd name="T17" fmla="*/ 0 h 41"/>
                  <a:gd name="T18" fmla="*/ 108 w 123"/>
                  <a:gd name="T19" fmla="*/ 0 h 41"/>
                  <a:gd name="T20" fmla="*/ 129 w 123"/>
                  <a:gd name="T21" fmla="*/ 2 h 41"/>
                  <a:gd name="T22" fmla="*/ 108 w 123"/>
                  <a:gd name="T23" fmla="*/ 7 h 41"/>
                  <a:gd name="T24" fmla="*/ 99 w 123"/>
                  <a:gd name="T25" fmla="*/ 9 h 41"/>
                  <a:gd name="T26" fmla="*/ 91 w 123"/>
                  <a:gd name="T27" fmla="*/ 15 h 41"/>
                  <a:gd name="T28" fmla="*/ 70 w 123"/>
                  <a:gd name="T29" fmla="*/ 26 h 41"/>
                  <a:gd name="T30" fmla="*/ 60 w 123"/>
                  <a:gd name="T31" fmla="*/ 31 h 41"/>
                  <a:gd name="T32" fmla="*/ 48 w 123"/>
                  <a:gd name="T33" fmla="*/ 37 h 41"/>
                  <a:gd name="T34" fmla="*/ 36 w 123"/>
                  <a:gd name="T35" fmla="*/ 40 h 41"/>
                  <a:gd name="T36" fmla="*/ 24 w 123"/>
                  <a:gd name="T37" fmla="*/ 42 h 41"/>
                  <a:gd name="T38" fmla="*/ 12 w 123"/>
                  <a:gd name="T39" fmla="*/ 43 h 41"/>
                  <a:gd name="T40" fmla="*/ 0 w 123"/>
                  <a:gd name="T41" fmla="*/ 4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3" h="41">
                    <a:moveTo>
                      <a:pt x="0" y="40"/>
                    </a:moveTo>
                    <a:lnTo>
                      <a:pt x="1" y="28"/>
                    </a:lnTo>
                    <a:lnTo>
                      <a:pt x="12" y="29"/>
                    </a:lnTo>
                    <a:lnTo>
                      <a:pt x="22" y="28"/>
                    </a:lnTo>
                    <a:lnTo>
                      <a:pt x="32" y="26"/>
                    </a:lnTo>
                    <a:lnTo>
                      <a:pt x="42" y="23"/>
                    </a:lnTo>
                    <a:lnTo>
                      <a:pt x="62" y="14"/>
                    </a:lnTo>
                    <a:lnTo>
                      <a:pt x="82" y="3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23" y="2"/>
                    </a:lnTo>
                    <a:lnTo>
                      <a:pt x="103" y="7"/>
                    </a:lnTo>
                    <a:lnTo>
                      <a:pt x="94" y="9"/>
                    </a:lnTo>
                    <a:lnTo>
                      <a:pt x="87" y="14"/>
                    </a:lnTo>
                    <a:lnTo>
                      <a:pt x="67" y="25"/>
                    </a:lnTo>
                    <a:lnTo>
                      <a:pt x="57" y="30"/>
                    </a:lnTo>
                    <a:lnTo>
                      <a:pt x="46" y="35"/>
                    </a:lnTo>
                    <a:lnTo>
                      <a:pt x="34" y="38"/>
                    </a:lnTo>
                    <a:lnTo>
                      <a:pt x="23" y="40"/>
                    </a:lnTo>
                    <a:lnTo>
                      <a:pt x="11" y="41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5" name="Freeform 1605"/>
              <p:cNvSpPr>
                <a:spLocks/>
              </p:cNvSpPr>
              <p:nvPr/>
            </p:nvSpPr>
            <p:spPr bwMode="auto">
              <a:xfrm>
                <a:off x="1679" y="1543"/>
                <a:ext cx="112" cy="44"/>
              </a:xfrm>
              <a:custGeom>
                <a:avLst/>
                <a:gdLst>
                  <a:gd name="T0" fmla="*/ 9 w 107"/>
                  <a:gd name="T1" fmla="*/ 44 h 42"/>
                  <a:gd name="T2" fmla="*/ 0 w 107"/>
                  <a:gd name="T3" fmla="*/ 36 h 42"/>
                  <a:gd name="T4" fmla="*/ 4 w 107"/>
                  <a:gd name="T5" fmla="*/ 31 h 42"/>
                  <a:gd name="T6" fmla="*/ 9 w 107"/>
                  <a:gd name="T7" fmla="*/ 27 h 42"/>
                  <a:gd name="T8" fmla="*/ 20 w 107"/>
                  <a:gd name="T9" fmla="*/ 23 h 42"/>
                  <a:gd name="T10" fmla="*/ 30 w 107"/>
                  <a:gd name="T11" fmla="*/ 21 h 42"/>
                  <a:gd name="T12" fmla="*/ 41 w 107"/>
                  <a:gd name="T13" fmla="*/ 19 h 42"/>
                  <a:gd name="T14" fmla="*/ 48 w 107"/>
                  <a:gd name="T15" fmla="*/ 15 h 42"/>
                  <a:gd name="T16" fmla="*/ 57 w 107"/>
                  <a:gd name="T17" fmla="*/ 10 h 42"/>
                  <a:gd name="T18" fmla="*/ 65 w 107"/>
                  <a:gd name="T19" fmla="*/ 5 h 42"/>
                  <a:gd name="T20" fmla="*/ 75 w 107"/>
                  <a:gd name="T21" fmla="*/ 0 h 42"/>
                  <a:gd name="T22" fmla="*/ 86 w 107"/>
                  <a:gd name="T23" fmla="*/ 0 h 42"/>
                  <a:gd name="T24" fmla="*/ 95 w 107"/>
                  <a:gd name="T25" fmla="*/ 0 h 42"/>
                  <a:gd name="T26" fmla="*/ 103 w 107"/>
                  <a:gd name="T27" fmla="*/ 1 h 42"/>
                  <a:gd name="T28" fmla="*/ 112 w 107"/>
                  <a:gd name="T29" fmla="*/ 0 h 42"/>
                  <a:gd name="T30" fmla="*/ 105 w 107"/>
                  <a:gd name="T31" fmla="*/ 4 h 42"/>
                  <a:gd name="T32" fmla="*/ 95 w 107"/>
                  <a:gd name="T33" fmla="*/ 6 h 42"/>
                  <a:gd name="T34" fmla="*/ 86 w 107"/>
                  <a:gd name="T35" fmla="*/ 9 h 42"/>
                  <a:gd name="T36" fmla="*/ 80 w 107"/>
                  <a:gd name="T37" fmla="*/ 12 h 42"/>
                  <a:gd name="T38" fmla="*/ 72 w 107"/>
                  <a:gd name="T39" fmla="*/ 17 h 42"/>
                  <a:gd name="T40" fmla="*/ 63 w 107"/>
                  <a:gd name="T41" fmla="*/ 22 h 42"/>
                  <a:gd name="T42" fmla="*/ 53 w 107"/>
                  <a:gd name="T43" fmla="*/ 26 h 42"/>
                  <a:gd name="T44" fmla="*/ 43 w 107"/>
                  <a:gd name="T45" fmla="*/ 30 h 42"/>
                  <a:gd name="T46" fmla="*/ 24 w 107"/>
                  <a:gd name="T47" fmla="*/ 36 h 42"/>
                  <a:gd name="T48" fmla="*/ 16 w 107"/>
                  <a:gd name="T49" fmla="*/ 39 h 42"/>
                  <a:gd name="T50" fmla="*/ 9 w 107"/>
                  <a:gd name="T51" fmla="*/ 44 h 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42">
                    <a:moveTo>
                      <a:pt x="9" y="42"/>
                    </a:moveTo>
                    <a:lnTo>
                      <a:pt x="0" y="34"/>
                    </a:lnTo>
                    <a:lnTo>
                      <a:pt x="4" y="30"/>
                    </a:lnTo>
                    <a:lnTo>
                      <a:pt x="9" y="26"/>
                    </a:lnTo>
                    <a:lnTo>
                      <a:pt x="19" y="22"/>
                    </a:lnTo>
                    <a:lnTo>
                      <a:pt x="29" y="20"/>
                    </a:lnTo>
                    <a:lnTo>
                      <a:pt x="39" y="18"/>
                    </a:lnTo>
                    <a:lnTo>
                      <a:pt x="46" y="14"/>
                    </a:lnTo>
                    <a:lnTo>
                      <a:pt x="54" y="10"/>
                    </a:lnTo>
                    <a:lnTo>
                      <a:pt x="62" y="5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1" y="0"/>
                    </a:lnTo>
                    <a:lnTo>
                      <a:pt x="98" y="1"/>
                    </a:lnTo>
                    <a:lnTo>
                      <a:pt x="107" y="0"/>
                    </a:lnTo>
                    <a:lnTo>
                      <a:pt x="100" y="4"/>
                    </a:lnTo>
                    <a:lnTo>
                      <a:pt x="91" y="6"/>
                    </a:lnTo>
                    <a:lnTo>
                      <a:pt x="82" y="9"/>
                    </a:lnTo>
                    <a:lnTo>
                      <a:pt x="76" y="11"/>
                    </a:lnTo>
                    <a:lnTo>
                      <a:pt x="69" y="16"/>
                    </a:lnTo>
                    <a:lnTo>
                      <a:pt x="60" y="21"/>
                    </a:lnTo>
                    <a:lnTo>
                      <a:pt x="51" y="25"/>
                    </a:lnTo>
                    <a:lnTo>
                      <a:pt x="41" y="29"/>
                    </a:lnTo>
                    <a:lnTo>
                      <a:pt x="23" y="34"/>
                    </a:lnTo>
                    <a:lnTo>
                      <a:pt x="15" y="37"/>
                    </a:lnTo>
                    <a:lnTo>
                      <a:pt x="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6" name="Freeform 1606"/>
              <p:cNvSpPr>
                <a:spLocks/>
              </p:cNvSpPr>
              <p:nvPr/>
            </p:nvSpPr>
            <p:spPr bwMode="auto">
              <a:xfrm>
                <a:off x="1667" y="1563"/>
                <a:ext cx="110" cy="56"/>
              </a:xfrm>
              <a:custGeom>
                <a:avLst/>
                <a:gdLst>
                  <a:gd name="T0" fmla="*/ 6 w 105"/>
                  <a:gd name="T1" fmla="*/ 56 h 53"/>
                  <a:gd name="T2" fmla="*/ 0 w 105"/>
                  <a:gd name="T3" fmla="*/ 45 h 53"/>
                  <a:gd name="T4" fmla="*/ 17 w 105"/>
                  <a:gd name="T5" fmla="*/ 33 h 53"/>
                  <a:gd name="T6" fmla="*/ 37 w 105"/>
                  <a:gd name="T7" fmla="*/ 22 h 53"/>
                  <a:gd name="T8" fmla="*/ 56 w 105"/>
                  <a:gd name="T9" fmla="*/ 15 h 53"/>
                  <a:gd name="T10" fmla="*/ 76 w 105"/>
                  <a:gd name="T11" fmla="*/ 7 h 53"/>
                  <a:gd name="T12" fmla="*/ 86 w 105"/>
                  <a:gd name="T13" fmla="*/ 7 h 53"/>
                  <a:gd name="T14" fmla="*/ 93 w 105"/>
                  <a:gd name="T15" fmla="*/ 5 h 53"/>
                  <a:gd name="T16" fmla="*/ 110 w 105"/>
                  <a:gd name="T17" fmla="*/ 0 h 53"/>
                  <a:gd name="T18" fmla="*/ 96 w 105"/>
                  <a:gd name="T19" fmla="*/ 12 h 53"/>
                  <a:gd name="T20" fmla="*/ 87 w 105"/>
                  <a:gd name="T21" fmla="*/ 17 h 53"/>
                  <a:gd name="T22" fmla="*/ 80 w 105"/>
                  <a:gd name="T23" fmla="*/ 21 h 53"/>
                  <a:gd name="T24" fmla="*/ 60 w 105"/>
                  <a:gd name="T25" fmla="*/ 26 h 53"/>
                  <a:gd name="T26" fmla="*/ 42 w 105"/>
                  <a:gd name="T27" fmla="*/ 34 h 53"/>
                  <a:gd name="T28" fmla="*/ 23 w 105"/>
                  <a:gd name="T29" fmla="*/ 44 h 53"/>
                  <a:gd name="T30" fmla="*/ 6 w 105"/>
                  <a:gd name="T31" fmla="*/ 56 h 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5" h="53">
                    <a:moveTo>
                      <a:pt x="6" y="53"/>
                    </a:moveTo>
                    <a:lnTo>
                      <a:pt x="0" y="43"/>
                    </a:lnTo>
                    <a:lnTo>
                      <a:pt x="16" y="31"/>
                    </a:lnTo>
                    <a:lnTo>
                      <a:pt x="35" y="21"/>
                    </a:lnTo>
                    <a:lnTo>
                      <a:pt x="53" y="14"/>
                    </a:lnTo>
                    <a:lnTo>
                      <a:pt x="73" y="7"/>
                    </a:lnTo>
                    <a:lnTo>
                      <a:pt x="82" y="7"/>
                    </a:lnTo>
                    <a:lnTo>
                      <a:pt x="89" y="5"/>
                    </a:lnTo>
                    <a:lnTo>
                      <a:pt x="105" y="0"/>
                    </a:lnTo>
                    <a:lnTo>
                      <a:pt x="92" y="11"/>
                    </a:lnTo>
                    <a:lnTo>
                      <a:pt x="83" y="16"/>
                    </a:lnTo>
                    <a:lnTo>
                      <a:pt x="76" y="20"/>
                    </a:lnTo>
                    <a:lnTo>
                      <a:pt x="57" y="25"/>
                    </a:lnTo>
                    <a:lnTo>
                      <a:pt x="40" y="32"/>
                    </a:lnTo>
                    <a:lnTo>
                      <a:pt x="22" y="42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7" name="Freeform 1607"/>
              <p:cNvSpPr>
                <a:spLocks/>
              </p:cNvSpPr>
              <p:nvPr/>
            </p:nvSpPr>
            <p:spPr bwMode="auto">
              <a:xfrm>
                <a:off x="1660" y="1596"/>
                <a:ext cx="103" cy="42"/>
              </a:xfrm>
              <a:custGeom>
                <a:avLst/>
                <a:gdLst>
                  <a:gd name="T0" fmla="*/ 5 w 98"/>
                  <a:gd name="T1" fmla="*/ 42 h 40"/>
                  <a:gd name="T2" fmla="*/ 0 w 98"/>
                  <a:gd name="T3" fmla="*/ 30 h 40"/>
                  <a:gd name="T4" fmla="*/ 35 w 98"/>
                  <a:gd name="T5" fmla="*/ 16 h 40"/>
                  <a:gd name="T6" fmla="*/ 70 w 98"/>
                  <a:gd name="T7" fmla="*/ 3 h 40"/>
                  <a:gd name="T8" fmla="*/ 87 w 98"/>
                  <a:gd name="T9" fmla="*/ 0 h 40"/>
                  <a:gd name="T10" fmla="*/ 95 w 98"/>
                  <a:gd name="T11" fmla="*/ 0 h 40"/>
                  <a:gd name="T12" fmla="*/ 103 w 98"/>
                  <a:gd name="T13" fmla="*/ 1 h 40"/>
                  <a:gd name="T14" fmla="*/ 95 w 98"/>
                  <a:gd name="T15" fmla="*/ 4 h 40"/>
                  <a:gd name="T16" fmla="*/ 88 w 98"/>
                  <a:gd name="T17" fmla="*/ 6 h 40"/>
                  <a:gd name="T18" fmla="*/ 73 w 98"/>
                  <a:gd name="T19" fmla="*/ 16 h 40"/>
                  <a:gd name="T20" fmla="*/ 39 w 98"/>
                  <a:gd name="T21" fmla="*/ 27 h 40"/>
                  <a:gd name="T22" fmla="*/ 5 w 98"/>
                  <a:gd name="T23" fmla="*/ 42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8" h="40">
                    <a:moveTo>
                      <a:pt x="5" y="40"/>
                    </a:moveTo>
                    <a:lnTo>
                      <a:pt x="0" y="29"/>
                    </a:lnTo>
                    <a:lnTo>
                      <a:pt x="33" y="15"/>
                    </a:lnTo>
                    <a:lnTo>
                      <a:pt x="67" y="3"/>
                    </a:lnTo>
                    <a:lnTo>
                      <a:pt x="83" y="0"/>
                    </a:lnTo>
                    <a:lnTo>
                      <a:pt x="90" y="0"/>
                    </a:lnTo>
                    <a:lnTo>
                      <a:pt x="98" y="1"/>
                    </a:lnTo>
                    <a:lnTo>
                      <a:pt x="90" y="4"/>
                    </a:lnTo>
                    <a:lnTo>
                      <a:pt x="84" y="6"/>
                    </a:lnTo>
                    <a:lnTo>
                      <a:pt x="69" y="15"/>
                    </a:lnTo>
                    <a:lnTo>
                      <a:pt x="37" y="26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8" name="Freeform 1608"/>
              <p:cNvSpPr>
                <a:spLocks/>
              </p:cNvSpPr>
              <p:nvPr/>
            </p:nvSpPr>
            <p:spPr bwMode="auto">
              <a:xfrm>
                <a:off x="1656" y="1618"/>
                <a:ext cx="86" cy="47"/>
              </a:xfrm>
              <a:custGeom>
                <a:avLst/>
                <a:gdLst>
                  <a:gd name="T0" fmla="*/ 0 w 82"/>
                  <a:gd name="T1" fmla="*/ 47 h 45"/>
                  <a:gd name="T2" fmla="*/ 0 w 82"/>
                  <a:gd name="T3" fmla="*/ 33 h 45"/>
                  <a:gd name="T4" fmla="*/ 7 w 82"/>
                  <a:gd name="T5" fmla="*/ 32 h 45"/>
                  <a:gd name="T6" fmla="*/ 14 w 82"/>
                  <a:gd name="T7" fmla="*/ 31 h 45"/>
                  <a:gd name="T8" fmla="*/ 22 w 82"/>
                  <a:gd name="T9" fmla="*/ 29 h 45"/>
                  <a:gd name="T10" fmla="*/ 28 w 82"/>
                  <a:gd name="T11" fmla="*/ 25 h 45"/>
                  <a:gd name="T12" fmla="*/ 43 w 82"/>
                  <a:gd name="T13" fmla="*/ 17 h 45"/>
                  <a:gd name="T14" fmla="*/ 58 w 82"/>
                  <a:gd name="T15" fmla="*/ 8 h 45"/>
                  <a:gd name="T16" fmla="*/ 71 w 82"/>
                  <a:gd name="T17" fmla="*/ 3 h 45"/>
                  <a:gd name="T18" fmla="*/ 80 w 82"/>
                  <a:gd name="T19" fmla="*/ 1 h 45"/>
                  <a:gd name="T20" fmla="*/ 86 w 82"/>
                  <a:gd name="T21" fmla="*/ 0 h 45"/>
                  <a:gd name="T22" fmla="*/ 74 w 82"/>
                  <a:gd name="T23" fmla="*/ 9 h 45"/>
                  <a:gd name="T24" fmla="*/ 62 w 82"/>
                  <a:gd name="T25" fmla="*/ 19 h 45"/>
                  <a:gd name="T26" fmla="*/ 49 w 82"/>
                  <a:gd name="T27" fmla="*/ 27 h 45"/>
                  <a:gd name="T28" fmla="*/ 34 w 82"/>
                  <a:gd name="T29" fmla="*/ 37 h 45"/>
                  <a:gd name="T30" fmla="*/ 26 w 82"/>
                  <a:gd name="T31" fmla="*/ 41 h 45"/>
                  <a:gd name="T32" fmla="*/ 18 w 82"/>
                  <a:gd name="T33" fmla="*/ 43 h 45"/>
                  <a:gd name="T34" fmla="*/ 9 w 82"/>
                  <a:gd name="T35" fmla="*/ 46 h 45"/>
                  <a:gd name="T36" fmla="*/ 0 w 82"/>
                  <a:gd name="T37" fmla="*/ 47 h 4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2" h="45">
                    <a:moveTo>
                      <a:pt x="0" y="45"/>
                    </a:moveTo>
                    <a:lnTo>
                      <a:pt x="0" y="32"/>
                    </a:lnTo>
                    <a:lnTo>
                      <a:pt x="7" y="31"/>
                    </a:lnTo>
                    <a:lnTo>
                      <a:pt x="13" y="30"/>
                    </a:lnTo>
                    <a:lnTo>
                      <a:pt x="21" y="28"/>
                    </a:lnTo>
                    <a:lnTo>
                      <a:pt x="27" y="24"/>
                    </a:lnTo>
                    <a:lnTo>
                      <a:pt x="41" y="16"/>
                    </a:lnTo>
                    <a:lnTo>
                      <a:pt x="55" y="8"/>
                    </a:lnTo>
                    <a:lnTo>
                      <a:pt x="68" y="3"/>
                    </a:lnTo>
                    <a:lnTo>
                      <a:pt x="76" y="1"/>
                    </a:lnTo>
                    <a:lnTo>
                      <a:pt x="82" y="0"/>
                    </a:lnTo>
                    <a:lnTo>
                      <a:pt x="71" y="9"/>
                    </a:lnTo>
                    <a:lnTo>
                      <a:pt x="59" y="18"/>
                    </a:lnTo>
                    <a:lnTo>
                      <a:pt x="47" y="26"/>
                    </a:lnTo>
                    <a:lnTo>
                      <a:pt x="32" y="35"/>
                    </a:lnTo>
                    <a:lnTo>
                      <a:pt x="25" y="39"/>
                    </a:lnTo>
                    <a:lnTo>
                      <a:pt x="17" y="41"/>
                    </a:lnTo>
                    <a:lnTo>
                      <a:pt x="9" y="44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79" name="Freeform 1609"/>
              <p:cNvSpPr>
                <a:spLocks/>
              </p:cNvSpPr>
              <p:nvPr/>
            </p:nvSpPr>
            <p:spPr bwMode="auto">
              <a:xfrm>
                <a:off x="1650" y="1643"/>
                <a:ext cx="87" cy="50"/>
              </a:xfrm>
              <a:custGeom>
                <a:avLst/>
                <a:gdLst>
                  <a:gd name="T0" fmla="*/ 0 w 83"/>
                  <a:gd name="T1" fmla="*/ 50 h 47"/>
                  <a:gd name="T2" fmla="*/ 1 w 83"/>
                  <a:gd name="T3" fmla="*/ 37 h 47"/>
                  <a:gd name="T4" fmla="*/ 8 w 83"/>
                  <a:gd name="T5" fmla="*/ 37 h 47"/>
                  <a:gd name="T6" fmla="*/ 16 w 83"/>
                  <a:gd name="T7" fmla="*/ 34 h 47"/>
                  <a:gd name="T8" fmla="*/ 22 w 83"/>
                  <a:gd name="T9" fmla="*/ 32 h 47"/>
                  <a:gd name="T10" fmla="*/ 29 w 83"/>
                  <a:gd name="T11" fmla="*/ 28 h 47"/>
                  <a:gd name="T12" fmla="*/ 43 w 83"/>
                  <a:gd name="T13" fmla="*/ 17 h 47"/>
                  <a:gd name="T14" fmla="*/ 57 w 83"/>
                  <a:gd name="T15" fmla="*/ 7 h 47"/>
                  <a:gd name="T16" fmla="*/ 72 w 83"/>
                  <a:gd name="T17" fmla="*/ 2 h 47"/>
                  <a:gd name="T18" fmla="*/ 79 w 83"/>
                  <a:gd name="T19" fmla="*/ 1 h 47"/>
                  <a:gd name="T20" fmla="*/ 87 w 83"/>
                  <a:gd name="T21" fmla="*/ 0 h 47"/>
                  <a:gd name="T22" fmla="*/ 81 w 83"/>
                  <a:gd name="T23" fmla="*/ 4 h 47"/>
                  <a:gd name="T24" fmla="*/ 75 w 83"/>
                  <a:gd name="T25" fmla="*/ 9 h 47"/>
                  <a:gd name="T26" fmla="*/ 64 w 83"/>
                  <a:gd name="T27" fmla="*/ 19 h 47"/>
                  <a:gd name="T28" fmla="*/ 50 w 83"/>
                  <a:gd name="T29" fmla="*/ 29 h 47"/>
                  <a:gd name="T30" fmla="*/ 36 w 83"/>
                  <a:gd name="T31" fmla="*/ 38 h 47"/>
                  <a:gd name="T32" fmla="*/ 28 w 83"/>
                  <a:gd name="T33" fmla="*/ 44 h 47"/>
                  <a:gd name="T34" fmla="*/ 19 w 83"/>
                  <a:gd name="T35" fmla="*/ 48 h 47"/>
                  <a:gd name="T36" fmla="*/ 10 w 83"/>
                  <a:gd name="T37" fmla="*/ 50 h 47"/>
                  <a:gd name="T38" fmla="*/ 0 w 83"/>
                  <a:gd name="T39" fmla="*/ 5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3" h="47">
                    <a:moveTo>
                      <a:pt x="0" y="47"/>
                    </a:moveTo>
                    <a:lnTo>
                      <a:pt x="1" y="35"/>
                    </a:lnTo>
                    <a:lnTo>
                      <a:pt x="8" y="35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8" y="26"/>
                    </a:lnTo>
                    <a:lnTo>
                      <a:pt x="41" y="16"/>
                    </a:lnTo>
                    <a:lnTo>
                      <a:pt x="54" y="7"/>
                    </a:lnTo>
                    <a:lnTo>
                      <a:pt x="69" y="2"/>
                    </a:lnTo>
                    <a:lnTo>
                      <a:pt x="75" y="1"/>
                    </a:lnTo>
                    <a:lnTo>
                      <a:pt x="83" y="0"/>
                    </a:lnTo>
                    <a:lnTo>
                      <a:pt x="77" y="4"/>
                    </a:lnTo>
                    <a:lnTo>
                      <a:pt x="72" y="8"/>
                    </a:lnTo>
                    <a:lnTo>
                      <a:pt x="61" y="18"/>
                    </a:lnTo>
                    <a:lnTo>
                      <a:pt x="48" y="27"/>
                    </a:lnTo>
                    <a:lnTo>
                      <a:pt x="34" y="36"/>
                    </a:lnTo>
                    <a:lnTo>
                      <a:pt x="27" y="41"/>
                    </a:lnTo>
                    <a:lnTo>
                      <a:pt x="18" y="45"/>
                    </a:lnTo>
                    <a:lnTo>
                      <a:pt x="1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0" name="Freeform 1610"/>
              <p:cNvSpPr>
                <a:spLocks/>
              </p:cNvSpPr>
              <p:nvPr/>
            </p:nvSpPr>
            <p:spPr bwMode="auto">
              <a:xfrm>
                <a:off x="1636" y="1673"/>
                <a:ext cx="94" cy="48"/>
              </a:xfrm>
              <a:custGeom>
                <a:avLst/>
                <a:gdLst>
                  <a:gd name="T0" fmla="*/ 3 w 90"/>
                  <a:gd name="T1" fmla="*/ 48 h 46"/>
                  <a:gd name="T2" fmla="*/ 0 w 90"/>
                  <a:gd name="T3" fmla="*/ 35 h 46"/>
                  <a:gd name="T4" fmla="*/ 17 w 90"/>
                  <a:gd name="T5" fmla="*/ 31 h 46"/>
                  <a:gd name="T6" fmla="*/ 32 w 90"/>
                  <a:gd name="T7" fmla="*/ 25 h 46"/>
                  <a:gd name="T8" fmla="*/ 47 w 90"/>
                  <a:gd name="T9" fmla="*/ 18 h 46"/>
                  <a:gd name="T10" fmla="*/ 62 w 90"/>
                  <a:gd name="T11" fmla="*/ 5 h 46"/>
                  <a:gd name="T12" fmla="*/ 78 w 90"/>
                  <a:gd name="T13" fmla="*/ 3 h 46"/>
                  <a:gd name="T14" fmla="*/ 94 w 90"/>
                  <a:gd name="T15" fmla="*/ 0 h 46"/>
                  <a:gd name="T16" fmla="*/ 79 w 90"/>
                  <a:gd name="T17" fmla="*/ 8 h 46"/>
                  <a:gd name="T18" fmla="*/ 73 w 90"/>
                  <a:gd name="T19" fmla="*/ 14 h 46"/>
                  <a:gd name="T20" fmla="*/ 68 w 90"/>
                  <a:gd name="T21" fmla="*/ 18 h 46"/>
                  <a:gd name="T22" fmla="*/ 53 w 90"/>
                  <a:gd name="T23" fmla="*/ 27 h 46"/>
                  <a:gd name="T24" fmla="*/ 38 w 90"/>
                  <a:gd name="T25" fmla="*/ 37 h 46"/>
                  <a:gd name="T26" fmla="*/ 21 w 90"/>
                  <a:gd name="T27" fmla="*/ 43 h 46"/>
                  <a:gd name="T28" fmla="*/ 3 w 90"/>
                  <a:gd name="T29" fmla="*/ 48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46">
                    <a:moveTo>
                      <a:pt x="3" y="46"/>
                    </a:moveTo>
                    <a:lnTo>
                      <a:pt x="0" y="34"/>
                    </a:lnTo>
                    <a:lnTo>
                      <a:pt x="16" y="30"/>
                    </a:lnTo>
                    <a:lnTo>
                      <a:pt x="31" y="24"/>
                    </a:lnTo>
                    <a:lnTo>
                      <a:pt x="45" y="17"/>
                    </a:lnTo>
                    <a:lnTo>
                      <a:pt x="59" y="5"/>
                    </a:lnTo>
                    <a:lnTo>
                      <a:pt x="75" y="3"/>
                    </a:lnTo>
                    <a:lnTo>
                      <a:pt x="90" y="0"/>
                    </a:lnTo>
                    <a:lnTo>
                      <a:pt x="76" y="8"/>
                    </a:lnTo>
                    <a:lnTo>
                      <a:pt x="70" y="13"/>
                    </a:lnTo>
                    <a:lnTo>
                      <a:pt x="65" y="17"/>
                    </a:lnTo>
                    <a:lnTo>
                      <a:pt x="51" y="26"/>
                    </a:lnTo>
                    <a:lnTo>
                      <a:pt x="36" y="35"/>
                    </a:lnTo>
                    <a:lnTo>
                      <a:pt x="20" y="41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1" name="Freeform 1611"/>
              <p:cNvSpPr>
                <a:spLocks/>
              </p:cNvSpPr>
              <p:nvPr/>
            </p:nvSpPr>
            <p:spPr bwMode="auto">
              <a:xfrm>
                <a:off x="1626" y="1697"/>
                <a:ext cx="99" cy="48"/>
              </a:xfrm>
              <a:custGeom>
                <a:avLst/>
                <a:gdLst>
                  <a:gd name="T0" fmla="*/ 10 w 95"/>
                  <a:gd name="T1" fmla="*/ 48 h 46"/>
                  <a:gd name="T2" fmla="*/ 0 w 95"/>
                  <a:gd name="T3" fmla="*/ 40 h 46"/>
                  <a:gd name="T4" fmla="*/ 3 w 95"/>
                  <a:gd name="T5" fmla="*/ 37 h 46"/>
                  <a:gd name="T6" fmla="*/ 8 w 95"/>
                  <a:gd name="T7" fmla="*/ 32 h 46"/>
                  <a:gd name="T8" fmla="*/ 17 w 95"/>
                  <a:gd name="T9" fmla="*/ 27 h 46"/>
                  <a:gd name="T10" fmla="*/ 26 w 95"/>
                  <a:gd name="T11" fmla="*/ 24 h 46"/>
                  <a:gd name="T12" fmla="*/ 35 w 95"/>
                  <a:gd name="T13" fmla="*/ 22 h 46"/>
                  <a:gd name="T14" fmla="*/ 43 w 95"/>
                  <a:gd name="T15" fmla="*/ 19 h 46"/>
                  <a:gd name="T16" fmla="*/ 51 w 95"/>
                  <a:gd name="T17" fmla="*/ 16 h 46"/>
                  <a:gd name="T18" fmla="*/ 67 w 95"/>
                  <a:gd name="T19" fmla="*/ 5 h 46"/>
                  <a:gd name="T20" fmla="*/ 82 w 95"/>
                  <a:gd name="T21" fmla="*/ 1 h 46"/>
                  <a:gd name="T22" fmla="*/ 99 w 95"/>
                  <a:gd name="T23" fmla="*/ 0 h 46"/>
                  <a:gd name="T24" fmla="*/ 84 w 95"/>
                  <a:gd name="T25" fmla="*/ 7 h 46"/>
                  <a:gd name="T26" fmla="*/ 72 w 95"/>
                  <a:gd name="T27" fmla="*/ 17 h 46"/>
                  <a:gd name="T28" fmla="*/ 56 w 95"/>
                  <a:gd name="T29" fmla="*/ 26 h 46"/>
                  <a:gd name="T30" fmla="*/ 48 w 95"/>
                  <a:gd name="T31" fmla="*/ 31 h 46"/>
                  <a:gd name="T32" fmla="*/ 38 w 95"/>
                  <a:gd name="T33" fmla="*/ 34 h 46"/>
                  <a:gd name="T34" fmla="*/ 29 w 95"/>
                  <a:gd name="T35" fmla="*/ 37 h 46"/>
                  <a:gd name="T36" fmla="*/ 22 w 95"/>
                  <a:gd name="T37" fmla="*/ 39 h 46"/>
                  <a:gd name="T38" fmla="*/ 16 w 95"/>
                  <a:gd name="T39" fmla="*/ 43 h 46"/>
                  <a:gd name="T40" fmla="*/ 10 w 95"/>
                  <a:gd name="T41" fmla="*/ 4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5" h="46">
                    <a:moveTo>
                      <a:pt x="10" y="46"/>
                    </a:moveTo>
                    <a:lnTo>
                      <a:pt x="0" y="38"/>
                    </a:lnTo>
                    <a:lnTo>
                      <a:pt x="3" y="35"/>
                    </a:lnTo>
                    <a:lnTo>
                      <a:pt x="8" y="31"/>
                    </a:lnTo>
                    <a:lnTo>
                      <a:pt x="16" y="26"/>
                    </a:lnTo>
                    <a:lnTo>
                      <a:pt x="25" y="23"/>
                    </a:lnTo>
                    <a:lnTo>
                      <a:pt x="34" y="21"/>
                    </a:lnTo>
                    <a:lnTo>
                      <a:pt x="41" y="18"/>
                    </a:lnTo>
                    <a:lnTo>
                      <a:pt x="49" y="15"/>
                    </a:lnTo>
                    <a:lnTo>
                      <a:pt x="64" y="5"/>
                    </a:lnTo>
                    <a:lnTo>
                      <a:pt x="79" y="1"/>
                    </a:lnTo>
                    <a:lnTo>
                      <a:pt x="95" y="0"/>
                    </a:lnTo>
                    <a:lnTo>
                      <a:pt x="81" y="7"/>
                    </a:lnTo>
                    <a:lnTo>
                      <a:pt x="69" y="16"/>
                    </a:lnTo>
                    <a:lnTo>
                      <a:pt x="54" y="25"/>
                    </a:lnTo>
                    <a:lnTo>
                      <a:pt x="46" y="30"/>
                    </a:lnTo>
                    <a:lnTo>
                      <a:pt x="36" y="33"/>
                    </a:lnTo>
                    <a:lnTo>
                      <a:pt x="28" y="35"/>
                    </a:lnTo>
                    <a:lnTo>
                      <a:pt x="21" y="37"/>
                    </a:lnTo>
                    <a:lnTo>
                      <a:pt x="15" y="41"/>
                    </a:lnTo>
                    <a:lnTo>
                      <a:pt x="1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2" name="Freeform 1612"/>
              <p:cNvSpPr>
                <a:spLocks/>
              </p:cNvSpPr>
              <p:nvPr/>
            </p:nvSpPr>
            <p:spPr bwMode="auto">
              <a:xfrm>
                <a:off x="1617" y="1718"/>
                <a:ext cx="84" cy="51"/>
              </a:xfrm>
              <a:custGeom>
                <a:avLst/>
                <a:gdLst>
                  <a:gd name="T0" fmla="*/ 6 w 80"/>
                  <a:gd name="T1" fmla="*/ 51 h 49"/>
                  <a:gd name="T2" fmla="*/ 0 w 80"/>
                  <a:gd name="T3" fmla="*/ 41 h 49"/>
                  <a:gd name="T4" fmla="*/ 7 w 80"/>
                  <a:gd name="T5" fmla="*/ 35 h 49"/>
                  <a:gd name="T6" fmla="*/ 15 w 80"/>
                  <a:gd name="T7" fmla="*/ 32 h 49"/>
                  <a:gd name="T8" fmla="*/ 30 w 80"/>
                  <a:gd name="T9" fmla="*/ 25 h 49"/>
                  <a:gd name="T10" fmla="*/ 45 w 80"/>
                  <a:gd name="T11" fmla="*/ 20 h 49"/>
                  <a:gd name="T12" fmla="*/ 53 w 80"/>
                  <a:gd name="T13" fmla="*/ 17 h 49"/>
                  <a:gd name="T14" fmla="*/ 58 w 80"/>
                  <a:gd name="T15" fmla="*/ 12 h 49"/>
                  <a:gd name="T16" fmla="*/ 71 w 80"/>
                  <a:gd name="T17" fmla="*/ 6 h 49"/>
                  <a:gd name="T18" fmla="*/ 84 w 80"/>
                  <a:gd name="T19" fmla="*/ 0 h 49"/>
                  <a:gd name="T20" fmla="*/ 76 w 80"/>
                  <a:gd name="T21" fmla="*/ 11 h 49"/>
                  <a:gd name="T22" fmla="*/ 66 w 80"/>
                  <a:gd name="T23" fmla="*/ 23 h 49"/>
                  <a:gd name="T24" fmla="*/ 58 w 80"/>
                  <a:gd name="T25" fmla="*/ 28 h 49"/>
                  <a:gd name="T26" fmla="*/ 50 w 80"/>
                  <a:gd name="T27" fmla="*/ 32 h 49"/>
                  <a:gd name="T28" fmla="*/ 35 w 80"/>
                  <a:gd name="T29" fmla="*/ 39 h 49"/>
                  <a:gd name="T30" fmla="*/ 20 w 80"/>
                  <a:gd name="T31" fmla="*/ 44 h 49"/>
                  <a:gd name="T32" fmla="*/ 13 w 80"/>
                  <a:gd name="T33" fmla="*/ 48 h 49"/>
                  <a:gd name="T34" fmla="*/ 6 w 80"/>
                  <a:gd name="T35" fmla="*/ 51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0" h="49">
                    <a:moveTo>
                      <a:pt x="6" y="49"/>
                    </a:moveTo>
                    <a:lnTo>
                      <a:pt x="0" y="39"/>
                    </a:lnTo>
                    <a:lnTo>
                      <a:pt x="7" y="34"/>
                    </a:lnTo>
                    <a:lnTo>
                      <a:pt x="14" y="31"/>
                    </a:lnTo>
                    <a:lnTo>
                      <a:pt x="29" y="24"/>
                    </a:lnTo>
                    <a:lnTo>
                      <a:pt x="43" y="19"/>
                    </a:lnTo>
                    <a:lnTo>
                      <a:pt x="50" y="16"/>
                    </a:lnTo>
                    <a:lnTo>
                      <a:pt x="55" y="12"/>
                    </a:lnTo>
                    <a:lnTo>
                      <a:pt x="68" y="6"/>
                    </a:lnTo>
                    <a:lnTo>
                      <a:pt x="80" y="0"/>
                    </a:lnTo>
                    <a:lnTo>
                      <a:pt x="72" y="11"/>
                    </a:lnTo>
                    <a:lnTo>
                      <a:pt x="63" y="22"/>
                    </a:lnTo>
                    <a:lnTo>
                      <a:pt x="55" y="27"/>
                    </a:lnTo>
                    <a:lnTo>
                      <a:pt x="48" y="31"/>
                    </a:lnTo>
                    <a:lnTo>
                      <a:pt x="33" y="37"/>
                    </a:lnTo>
                    <a:lnTo>
                      <a:pt x="19" y="42"/>
                    </a:lnTo>
                    <a:lnTo>
                      <a:pt x="12" y="46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3" name="Freeform 1613"/>
              <p:cNvSpPr>
                <a:spLocks/>
              </p:cNvSpPr>
              <p:nvPr/>
            </p:nvSpPr>
            <p:spPr bwMode="auto">
              <a:xfrm>
                <a:off x="1685" y="1719"/>
                <a:ext cx="32" cy="16"/>
              </a:xfrm>
              <a:custGeom>
                <a:avLst/>
                <a:gdLst>
                  <a:gd name="T0" fmla="*/ 32 w 31"/>
                  <a:gd name="T1" fmla="*/ 0 h 16"/>
                  <a:gd name="T2" fmla="*/ 32 w 31"/>
                  <a:gd name="T3" fmla="*/ 12 h 16"/>
                  <a:gd name="T4" fmla="*/ 22 w 31"/>
                  <a:gd name="T5" fmla="*/ 14 h 16"/>
                  <a:gd name="T6" fmla="*/ 17 w 31"/>
                  <a:gd name="T7" fmla="*/ 14 h 16"/>
                  <a:gd name="T8" fmla="*/ 13 w 31"/>
                  <a:gd name="T9" fmla="*/ 16 h 16"/>
                  <a:gd name="T10" fmla="*/ 6 w 31"/>
                  <a:gd name="T11" fmla="*/ 15 h 16"/>
                  <a:gd name="T12" fmla="*/ 0 w 31"/>
                  <a:gd name="T13" fmla="*/ 16 h 16"/>
                  <a:gd name="T14" fmla="*/ 3 w 31"/>
                  <a:gd name="T15" fmla="*/ 10 h 16"/>
                  <a:gd name="T16" fmla="*/ 6 w 31"/>
                  <a:gd name="T17" fmla="*/ 5 h 16"/>
                  <a:gd name="T18" fmla="*/ 13 w 31"/>
                  <a:gd name="T19" fmla="*/ 2 h 16"/>
                  <a:gd name="T20" fmla="*/ 20 w 31"/>
                  <a:gd name="T21" fmla="*/ 1 h 16"/>
                  <a:gd name="T22" fmla="*/ 32 w 31"/>
                  <a:gd name="T23" fmla="*/ 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16">
                    <a:moveTo>
                      <a:pt x="31" y="0"/>
                    </a:moveTo>
                    <a:lnTo>
                      <a:pt x="31" y="12"/>
                    </a:lnTo>
                    <a:lnTo>
                      <a:pt x="21" y="14"/>
                    </a:lnTo>
                    <a:lnTo>
                      <a:pt x="16" y="14"/>
                    </a:lnTo>
                    <a:lnTo>
                      <a:pt x="13" y="16"/>
                    </a:lnTo>
                    <a:lnTo>
                      <a:pt x="6" y="15"/>
                    </a:lnTo>
                    <a:lnTo>
                      <a:pt x="0" y="16"/>
                    </a:lnTo>
                    <a:lnTo>
                      <a:pt x="3" y="10"/>
                    </a:lnTo>
                    <a:lnTo>
                      <a:pt x="6" y="5"/>
                    </a:lnTo>
                    <a:lnTo>
                      <a:pt x="13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4" name="Freeform 1614"/>
              <p:cNvSpPr>
                <a:spLocks/>
              </p:cNvSpPr>
              <p:nvPr/>
            </p:nvSpPr>
            <p:spPr bwMode="auto">
              <a:xfrm>
                <a:off x="1621" y="1743"/>
                <a:ext cx="90" cy="42"/>
              </a:xfrm>
              <a:custGeom>
                <a:avLst/>
                <a:gdLst>
                  <a:gd name="T0" fmla="*/ 6 w 86"/>
                  <a:gd name="T1" fmla="*/ 42 h 40"/>
                  <a:gd name="T2" fmla="*/ 0 w 86"/>
                  <a:gd name="T3" fmla="*/ 32 h 40"/>
                  <a:gd name="T4" fmla="*/ 6 w 86"/>
                  <a:gd name="T5" fmla="*/ 26 h 40"/>
                  <a:gd name="T6" fmla="*/ 15 w 86"/>
                  <a:gd name="T7" fmla="*/ 23 h 40"/>
                  <a:gd name="T8" fmla="*/ 30 w 86"/>
                  <a:gd name="T9" fmla="*/ 16 h 40"/>
                  <a:gd name="T10" fmla="*/ 62 w 86"/>
                  <a:gd name="T11" fmla="*/ 5 h 40"/>
                  <a:gd name="T12" fmla="*/ 90 w 86"/>
                  <a:gd name="T13" fmla="*/ 0 h 40"/>
                  <a:gd name="T14" fmla="*/ 65 w 86"/>
                  <a:gd name="T15" fmla="*/ 18 h 40"/>
                  <a:gd name="T16" fmla="*/ 35 w 86"/>
                  <a:gd name="T17" fmla="*/ 28 h 40"/>
                  <a:gd name="T18" fmla="*/ 20 w 86"/>
                  <a:gd name="T19" fmla="*/ 35 h 40"/>
                  <a:gd name="T20" fmla="*/ 6 w 86"/>
                  <a:gd name="T21" fmla="*/ 42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40">
                    <a:moveTo>
                      <a:pt x="6" y="40"/>
                    </a:moveTo>
                    <a:lnTo>
                      <a:pt x="0" y="30"/>
                    </a:lnTo>
                    <a:lnTo>
                      <a:pt x="6" y="25"/>
                    </a:lnTo>
                    <a:lnTo>
                      <a:pt x="14" y="22"/>
                    </a:lnTo>
                    <a:lnTo>
                      <a:pt x="29" y="15"/>
                    </a:lnTo>
                    <a:lnTo>
                      <a:pt x="59" y="5"/>
                    </a:lnTo>
                    <a:lnTo>
                      <a:pt x="86" y="0"/>
                    </a:lnTo>
                    <a:lnTo>
                      <a:pt x="62" y="17"/>
                    </a:lnTo>
                    <a:lnTo>
                      <a:pt x="33" y="27"/>
                    </a:lnTo>
                    <a:lnTo>
                      <a:pt x="19" y="33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5" name="Freeform 1615"/>
              <p:cNvSpPr>
                <a:spLocks/>
              </p:cNvSpPr>
              <p:nvPr/>
            </p:nvSpPr>
            <p:spPr bwMode="auto">
              <a:xfrm>
                <a:off x="1592" y="1876"/>
                <a:ext cx="203" cy="226"/>
              </a:xfrm>
              <a:custGeom>
                <a:avLst/>
                <a:gdLst>
                  <a:gd name="T0" fmla="*/ 10 w 194"/>
                  <a:gd name="T1" fmla="*/ 226 h 216"/>
                  <a:gd name="T2" fmla="*/ 0 w 194"/>
                  <a:gd name="T3" fmla="*/ 219 h 216"/>
                  <a:gd name="T4" fmla="*/ 17 w 194"/>
                  <a:gd name="T5" fmla="*/ 198 h 216"/>
                  <a:gd name="T6" fmla="*/ 31 w 194"/>
                  <a:gd name="T7" fmla="*/ 177 h 216"/>
                  <a:gd name="T8" fmla="*/ 60 w 194"/>
                  <a:gd name="T9" fmla="*/ 133 h 216"/>
                  <a:gd name="T10" fmla="*/ 90 w 194"/>
                  <a:gd name="T11" fmla="*/ 89 h 216"/>
                  <a:gd name="T12" fmla="*/ 106 w 194"/>
                  <a:gd name="T13" fmla="*/ 67 h 216"/>
                  <a:gd name="T14" fmla="*/ 122 w 194"/>
                  <a:gd name="T15" fmla="*/ 46 h 216"/>
                  <a:gd name="T16" fmla="*/ 131 w 194"/>
                  <a:gd name="T17" fmla="*/ 38 h 216"/>
                  <a:gd name="T18" fmla="*/ 141 w 194"/>
                  <a:gd name="T19" fmla="*/ 31 h 216"/>
                  <a:gd name="T20" fmla="*/ 161 w 194"/>
                  <a:gd name="T21" fmla="*/ 20 h 216"/>
                  <a:gd name="T22" fmla="*/ 182 w 194"/>
                  <a:gd name="T23" fmla="*/ 9 h 216"/>
                  <a:gd name="T24" fmla="*/ 203 w 194"/>
                  <a:gd name="T25" fmla="*/ 0 h 216"/>
                  <a:gd name="T26" fmla="*/ 183 w 194"/>
                  <a:gd name="T27" fmla="*/ 14 h 216"/>
                  <a:gd name="T28" fmla="*/ 164 w 194"/>
                  <a:gd name="T29" fmla="*/ 26 h 216"/>
                  <a:gd name="T30" fmla="*/ 145 w 194"/>
                  <a:gd name="T31" fmla="*/ 41 h 216"/>
                  <a:gd name="T32" fmla="*/ 138 w 194"/>
                  <a:gd name="T33" fmla="*/ 48 h 216"/>
                  <a:gd name="T34" fmla="*/ 130 w 194"/>
                  <a:gd name="T35" fmla="*/ 58 h 216"/>
                  <a:gd name="T36" fmla="*/ 114 w 194"/>
                  <a:gd name="T37" fmla="*/ 77 h 216"/>
                  <a:gd name="T38" fmla="*/ 98 w 194"/>
                  <a:gd name="T39" fmla="*/ 97 h 216"/>
                  <a:gd name="T40" fmla="*/ 70 w 194"/>
                  <a:gd name="T41" fmla="*/ 140 h 216"/>
                  <a:gd name="T42" fmla="*/ 42 w 194"/>
                  <a:gd name="T43" fmla="*/ 185 h 216"/>
                  <a:gd name="T44" fmla="*/ 26 w 194"/>
                  <a:gd name="T45" fmla="*/ 206 h 216"/>
                  <a:gd name="T46" fmla="*/ 10 w 194"/>
                  <a:gd name="T47" fmla="*/ 226 h 2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4" h="216">
                    <a:moveTo>
                      <a:pt x="10" y="216"/>
                    </a:moveTo>
                    <a:lnTo>
                      <a:pt x="0" y="209"/>
                    </a:lnTo>
                    <a:lnTo>
                      <a:pt x="16" y="189"/>
                    </a:lnTo>
                    <a:lnTo>
                      <a:pt x="30" y="169"/>
                    </a:lnTo>
                    <a:lnTo>
                      <a:pt x="57" y="127"/>
                    </a:lnTo>
                    <a:lnTo>
                      <a:pt x="86" y="85"/>
                    </a:lnTo>
                    <a:lnTo>
                      <a:pt x="101" y="64"/>
                    </a:lnTo>
                    <a:lnTo>
                      <a:pt x="117" y="44"/>
                    </a:lnTo>
                    <a:lnTo>
                      <a:pt x="125" y="36"/>
                    </a:lnTo>
                    <a:lnTo>
                      <a:pt x="135" y="30"/>
                    </a:lnTo>
                    <a:lnTo>
                      <a:pt x="154" y="19"/>
                    </a:lnTo>
                    <a:lnTo>
                      <a:pt x="174" y="9"/>
                    </a:lnTo>
                    <a:lnTo>
                      <a:pt x="194" y="0"/>
                    </a:lnTo>
                    <a:lnTo>
                      <a:pt x="175" y="13"/>
                    </a:lnTo>
                    <a:lnTo>
                      <a:pt x="157" y="25"/>
                    </a:lnTo>
                    <a:lnTo>
                      <a:pt x="139" y="39"/>
                    </a:lnTo>
                    <a:lnTo>
                      <a:pt x="132" y="46"/>
                    </a:lnTo>
                    <a:lnTo>
                      <a:pt x="124" y="55"/>
                    </a:lnTo>
                    <a:lnTo>
                      <a:pt x="109" y="74"/>
                    </a:lnTo>
                    <a:lnTo>
                      <a:pt x="94" y="93"/>
                    </a:lnTo>
                    <a:lnTo>
                      <a:pt x="67" y="134"/>
                    </a:lnTo>
                    <a:lnTo>
                      <a:pt x="40" y="177"/>
                    </a:lnTo>
                    <a:lnTo>
                      <a:pt x="25" y="197"/>
                    </a:lnTo>
                    <a:lnTo>
                      <a:pt x="10" y="2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6" name="Freeform 1616"/>
              <p:cNvSpPr>
                <a:spLocks/>
              </p:cNvSpPr>
              <p:nvPr/>
            </p:nvSpPr>
            <p:spPr bwMode="auto">
              <a:xfrm>
                <a:off x="1593" y="1836"/>
                <a:ext cx="246" cy="205"/>
              </a:xfrm>
              <a:custGeom>
                <a:avLst/>
                <a:gdLst>
                  <a:gd name="T0" fmla="*/ 240 w 234"/>
                  <a:gd name="T1" fmla="*/ 0 h 195"/>
                  <a:gd name="T2" fmla="*/ 246 w 234"/>
                  <a:gd name="T3" fmla="*/ 12 h 195"/>
                  <a:gd name="T4" fmla="*/ 234 w 234"/>
                  <a:gd name="T5" fmla="*/ 18 h 195"/>
                  <a:gd name="T6" fmla="*/ 221 w 234"/>
                  <a:gd name="T7" fmla="*/ 24 h 195"/>
                  <a:gd name="T8" fmla="*/ 193 w 234"/>
                  <a:gd name="T9" fmla="*/ 34 h 195"/>
                  <a:gd name="T10" fmla="*/ 167 w 234"/>
                  <a:gd name="T11" fmla="*/ 44 h 195"/>
                  <a:gd name="T12" fmla="*/ 156 w 234"/>
                  <a:gd name="T13" fmla="*/ 49 h 195"/>
                  <a:gd name="T14" fmla="*/ 144 w 234"/>
                  <a:gd name="T15" fmla="*/ 56 h 195"/>
                  <a:gd name="T16" fmla="*/ 132 w 234"/>
                  <a:gd name="T17" fmla="*/ 64 h 195"/>
                  <a:gd name="T18" fmla="*/ 123 w 234"/>
                  <a:gd name="T19" fmla="*/ 71 h 195"/>
                  <a:gd name="T20" fmla="*/ 114 w 234"/>
                  <a:gd name="T21" fmla="*/ 82 h 195"/>
                  <a:gd name="T22" fmla="*/ 105 w 234"/>
                  <a:gd name="T23" fmla="*/ 93 h 195"/>
                  <a:gd name="T24" fmla="*/ 89 w 234"/>
                  <a:gd name="T25" fmla="*/ 116 h 195"/>
                  <a:gd name="T26" fmla="*/ 80 w 234"/>
                  <a:gd name="T27" fmla="*/ 126 h 195"/>
                  <a:gd name="T28" fmla="*/ 69 w 234"/>
                  <a:gd name="T29" fmla="*/ 138 h 195"/>
                  <a:gd name="T30" fmla="*/ 52 w 234"/>
                  <a:gd name="T31" fmla="*/ 152 h 195"/>
                  <a:gd name="T32" fmla="*/ 33 w 234"/>
                  <a:gd name="T33" fmla="*/ 169 h 195"/>
                  <a:gd name="T34" fmla="*/ 16 w 234"/>
                  <a:gd name="T35" fmla="*/ 186 h 195"/>
                  <a:gd name="T36" fmla="*/ 0 w 234"/>
                  <a:gd name="T37" fmla="*/ 205 h 195"/>
                  <a:gd name="T38" fmla="*/ 6 w 234"/>
                  <a:gd name="T39" fmla="*/ 194 h 195"/>
                  <a:gd name="T40" fmla="*/ 14 w 234"/>
                  <a:gd name="T41" fmla="*/ 184 h 195"/>
                  <a:gd name="T42" fmla="*/ 28 w 234"/>
                  <a:gd name="T43" fmla="*/ 163 h 195"/>
                  <a:gd name="T44" fmla="*/ 46 w 234"/>
                  <a:gd name="T45" fmla="*/ 145 h 195"/>
                  <a:gd name="T46" fmla="*/ 63 w 234"/>
                  <a:gd name="T47" fmla="*/ 126 h 195"/>
                  <a:gd name="T48" fmla="*/ 73 w 234"/>
                  <a:gd name="T49" fmla="*/ 116 h 195"/>
                  <a:gd name="T50" fmla="*/ 80 w 234"/>
                  <a:gd name="T51" fmla="*/ 105 h 195"/>
                  <a:gd name="T52" fmla="*/ 97 w 234"/>
                  <a:gd name="T53" fmla="*/ 83 h 195"/>
                  <a:gd name="T54" fmla="*/ 105 w 234"/>
                  <a:gd name="T55" fmla="*/ 71 h 195"/>
                  <a:gd name="T56" fmla="*/ 116 w 234"/>
                  <a:gd name="T57" fmla="*/ 61 h 195"/>
                  <a:gd name="T58" fmla="*/ 125 w 234"/>
                  <a:gd name="T59" fmla="*/ 52 h 195"/>
                  <a:gd name="T60" fmla="*/ 139 w 234"/>
                  <a:gd name="T61" fmla="*/ 44 h 195"/>
                  <a:gd name="T62" fmla="*/ 150 w 234"/>
                  <a:gd name="T63" fmla="*/ 36 h 195"/>
                  <a:gd name="T64" fmla="*/ 164 w 234"/>
                  <a:gd name="T65" fmla="*/ 32 h 195"/>
                  <a:gd name="T66" fmla="*/ 189 w 234"/>
                  <a:gd name="T67" fmla="*/ 22 h 195"/>
                  <a:gd name="T68" fmla="*/ 216 w 234"/>
                  <a:gd name="T69" fmla="*/ 12 h 195"/>
                  <a:gd name="T70" fmla="*/ 227 w 234"/>
                  <a:gd name="T71" fmla="*/ 6 h 195"/>
                  <a:gd name="T72" fmla="*/ 240 w 234"/>
                  <a:gd name="T73" fmla="*/ 0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34" h="195">
                    <a:moveTo>
                      <a:pt x="228" y="0"/>
                    </a:moveTo>
                    <a:lnTo>
                      <a:pt x="234" y="11"/>
                    </a:lnTo>
                    <a:lnTo>
                      <a:pt x="223" y="17"/>
                    </a:lnTo>
                    <a:lnTo>
                      <a:pt x="210" y="23"/>
                    </a:lnTo>
                    <a:lnTo>
                      <a:pt x="184" y="32"/>
                    </a:lnTo>
                    <a:lnTo>
                      <a:pt x="159" y="42"/>
                    </a:lnTo>
                    <a:lnTo>
                      <a:pt x="148" y="47"/>
                    </a:lnTo>
                    <a:lnTo>
                      <a:pt x="137" y="53"/>
                    </a:lnTo>
                    <a:lnTo>
                      <a:pt x="126" y="61"/>
                    </a:lnTo>
                    <a:lnTo>
                      <a:pt x="117" y="68"/>
                    </a:lnTo>
                    <a:lnTo>
                      <a:pt x="108" y="78"/>
                    </a:lnTo>
                    <a:lnTo>
                      <a:pt x="100" y="88"/>
                    </a:lnTo>
                    <a:lnTo>
                      <a:pt x="85" y="110"/>
                    </a:lnTo>
                    <a:lnTo>
                      <a:pt x="76" y="120"/>
                    </a:lnTo>
                    <a:lnTo>
                      <a:pt x="66" y="131"/>
                    </a:lnTo>
                    <a:lnTo>
                      <a:pt x="49" y="145"/>
                    </a:lnTo>
                    <a:lnTo>
                      <a:pt x="31" y="161"/>
                    </a:lnTo>
                    <a:lnTo>
                      <a:pt x="15" y="177"/>
                    </a:lnTo>
                    <a:lnTo>
                      <a:pt x="0" y="195"/>
                    </a:lnTo>
                    <a:lnTo>
                      <a:pt x="6" y="185"/>
                    </a:lnTo>
                    <a:lnTo>
                      <a:pt x="13" y="175"/>
                    </a:lnTo>
                    <a:lnTo>
                      <a:pt x="27" y="155"/>
                    </a:lnTo>
                    <a:lnTo>
                      <a:pt x="44" y="138"/>
                    </a:lnTo>
                    <a:lnTo>
                      <a:pt x="60" y="120"/>
                    </a:lnTo>
                    <a:lnTo>
                      <a:pt x="69" y="110"/>
                    </a:lnTo>
                    <a:lnTo>
                      <a:pt x="76" y="100"/>
                    </a:lnTo>
                    <a:lnTo>
                      <a:pt x="92" y="79"/>
                    </a:lnTo>
                    <a:lnTo>
                      <a:pt x="100" y="68"/>
                    </a:lnTo>
                    <a:lnTo>
                      <a:pt x="110" y="58"/>
                    </a:lnTo>
                    <a:lnTo>
                      <a:pt x="119" y="49"/>
                    </a:lnTo>
                    <a:lnTo>
                      <a:pt x="132" y="42"/>
                    </a:lnTo>
                    <a:lnTo>
                      <a:pt x="143" y="34"/>
                    </a:lnTo>
                    <a:lnTo>
                      <a:pt x="156" y="30"/>
                    </a:lnTo>
                    <a:lnTo>
                      <a:pt x="180" y="21"/>
                    </a:lnTo>
                    <a:lnTo>
                      <a:pt x="205" y="11"/>
                    </a:lnTo>
                    <a:lnTo>
                      <a:pt x="216" y="6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7" name="Freeform 1617"/>
              <p:cNvSpPr>
                <a:spLocks/>
              </p:cNvSpPr>
              <p:nvPr/>
            </p:nvSpPr>
            <p:spPr bwMode="auto">
              <a:xfrm>
                <a:off x="1586" y="1903"/>
                <a:ext cx="150" cy="171"/>
              </a:xfrm>
              <a:custGeom>
                <a:avLst/>
                <a:gdLst>
                  <a:gd name="T0" fmla="*/ 10 w 143"/>
                  <a:gd name="T1" fmla="*/ 171 h 163"/>
                  <a:gd name="T2" fmla="*/ 0 w 143"/>
                  <a:gd name="T3" fmla="*/ 165 h 163"/>
                  <a:gd name="T4" fmla="*/ 10 w 143"/>
                  <a:gd name="T5" fmla="*/ 148 h 163"/>
                  <a:gd name="T6" fmla="*/ 24 w 143"/>
                  <a:gd name="T7" fmla="*/ 132 h 163"/>
                  <a:gd name="T8" fmla="*/ 49 w 143"/>
                  <a:gd name="T9" fmla="*/ 105 h 163"/>
                  <a:gd name="T10" fmla="*/ 55 w 143"/>
                  <a:gd name="T11" fmla="*/ 97 h 163"/>
                  <a:gd name="T12" fmla="*/ 61 w 143"/>
                  <a:gd name="T13" fmla="*/ 88 h 163"/>
                  <a:gd name="T14" fmla="*/ 69 w 143"/>
                  <a:gd name="T15" fmla="*/ 81 h 163"/>
                  <a:gd name="T16" fmla="*/ 74 w 143"/>
                  <a:gd name="T17" fmla="*/ 74 h 163"/>
                  <a:gd name="T18" fmla="*/ 98 w 143"/>
                  <a:gd name="T19" fmla="*/ 43 h 163"/>
                  <a:gd name="T20" fmla="*/ 108 w 143"/>
                  <a:gd name="T21" fmla="*/ 30 h 163"/>
                  <a:gd name="T22" fmla="*/ 120 w 143"/>
                  <a:gd name="T23" fmla="*/ 17 h 163"/>
                  <a:gd name="T24" fmla="*/ 126 w 143"/>
                  <a:gd name="T25" fmla="*/ 12 h 163"/>
                  <a:gd name="T26" fmla="*/ 134 w 143"/>
                  <a:gd name="T27" fmla="*/ 7 h 163"/>
                  <a:gd name="T28" fmla="*/ 142 w 143"/>
                  <a:gd name="T29" fmla="*/ 3 h 163"/>
                  <a:gd name="T30" fmla="*/ 150 w 143"/>
                  <a:gd name="T31" fmla="*/ 0 h 163"/>
                  <a:gd name="T32" fmla="*/ 142 w 143"/>
                  <a:gd name="T33" fmla="*/ 4 h 163"/>
                  <a:gd name="T34" fmla="*/ 135 w 143"/>
                  <a:gd name="T35" fmla="*/ 9 h 163"/>
                  <a:gd name="T36" fmla="*/ 129 w 143"/>
                  <a:gd name="T37" fmla="*/ 16 h 163"/>
                  <a:gd name="T38" fmla="*/ 125 w 143"/>
                  <a:gd name="T39" fmla="*/ 22 h 163"/>
                  <a:gd name="T40" fmla="*/ 115 w 143"/>
                  <a:gd name="T41" fmla="*/ 37 h 163"/>
                  <a:gd name="T42" fmla="*/ 107 w 143"/>
                  <a:gd name="T43" fmla="*/ 52 h 163"/>
                  <a:gd name="T44" fmla="*/ 94 w 143"/>
                  <a:gd name="T45" fmla="*/ 68 h 163"/>
                  <a:gd name="T46" fmla="*/ 83 w 143"/>
                  <a:gd name="T47" fmla="*/ 84 h 163"/>
                  <a:gd name="T48" fmla="*/ 70 w 143"/>
                  <a:gd name="T49" fmla="*/ 98 h 163"/>
                  <a:gd name="T50" fmla="*/ 65 w 143"/>
                  <a:gd name="T51" fmla="*/ 103 h 163"/>
                  <a:gd name="T52" fmla="*/ 60 w 143"/>
                  <a:gd name="T53" fmla="*/ 112 h 163"/>
                  <a:gd name="T54" fmla="*/ 33 w 143"/>
                  <a:gd name="T55" fmla="*/ 143 h 163"/>
                  <a:gd name="T56" fmla="*/ 21 w 143"/>
                  <a:gd name="T57" fmla="*/ 155 h 163"/>
                  <a:gd name="T58" fmla="*/ 10 w 143"/>
                  <a:gd name="T59" fmla="*/ 171 h 16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43" h="163">
                    <a:moveTo>
                      <a:pt x="10" y="163"/>
                    </a:moveTo>
                    <a:lnTo>
                      <a:pt x="0" y="157"/>
                    </a:lnTo>
                    <a:lnTo>
                      <a:pt x="10" y="141"/>
                    </a:lnTo>
                    <a:lnTo>
                      <a:pt x="23" y="126"/>
                    </a:lnTo>
                    <a:lnTo>
                      <a:pt x="47" y="100"/>
                    </a:lnTo>
                    <a:lnTo>
                      <a:pt x="52" y="92"/>
                    </a:lnTo>
                    <a:lnTo>
                      <a:pt x="58" y="84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93" y="41"/>
                    </a:lnTo>
                    <a:lnTo>
                      <a:pt x="103" y="29"/>
                    </a:lnTo>
                    <a:lnTo>
                      <a:pt x="114" y="16"/>
                    </a:lnTo>
                    <a:lnTo>
                      <a:pt x="120" y="11"/>
                    </a:lnTo>
                    <a:lnTo>
                      <a:pt x="128" y="7"/>
                    </a:lnTo>
                    <a:lnTo>
                      <a:pt x="135" y="3"/>
                    </a:lnTo>
                    <a:lnTo>
                      <a:pt x="143" y="0"/>
                    </a:lnTo>
                    <a:lnTo>
                      <a:pt x="135" y="4"/>
                    </a:lnTo>
                    <a:lnTo>
                      <a:pt x="129" y="9"/>
                    </a:lnTo>
                    <a:lnTo>
                      <a:pt x="123" y="15"/>
                    </a:lnTo>
                    <a:lnTo>
                      <a:pt x="119" y="21"/>
                    </a:lnTo>
                    <a:lnTo>
                      <a:pt x="110" y="35"/>
                    </a:lnTo>
                    <a:lnTo>
                      <a:pt x="102" y="50"/>
                    </a:lnTo>
                    <a:lnTo>
                      <a:pt x="90" y="65"/>
                    </a:lnTo>
                    <a:lnTo>
                      <a:pt x="79" y="80"/>
                    </a:lnTo>
                    <a:lnTo>
                      <a:pt x="67" y="93"/>
                    </a:lnTo>
                    <a:lnTo>
                      <a:pt x="62" y="98"/>
                    </a:lnTo>
                    <a:lnTo>
                      <a:pt x="57" y="107"/>
                    </a:lnTo>
                    <a:lnTo>
                      <a:pt x="31" y="136"/>
                    </a:lnTo>
                    <a:lnTo>
                      <a:pt x="20" y="148"/>
                    </a:lnTo>
                    <a:lnTo>
                      <a:pt x="10" y="1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8" name="Freeform 1618"/>
              <p:cNvSpPr>
                <a:spLocks/>
              </p:cNvSpPr>
              <p:nvPr/>
            </p:nvSpPr>
            <p:spPr bwMode="auto">
              <a:xfrm>
                <a:off x="1744" y="1832"/>
                <a:ext cx="67" cy="39"/>
              </a:xfrm>
              <a:custGeom>
                <a:avLst/>
                <a:gdLst>
                  <a:gd name="T0" fmla="*/ 0 w 64"/>
                  <a:gd name="T1" fmla="*/ 39 h 37"/>
                  <a:gd name="T2" fmla="*/ 3 w 64"/>
                  <a:gd name="T3" fmla="*/ 26 h 37"/>
                  <a:gd name="T4" fmla="*/ 7 w 64"/>
                  <a:gd name="T5" fmla="*/ 26 h 37"/>
                  <a:gd name="T6" fmla="*/ 13 w 64"/>
                  <a:gd name="T7" fmla="*/ 25 h 37"/>
                  <a:gd name="T8" fmla="*/ 22 w 64"/>
                  <a:gd name="T9" fmla="*/ 20 h 37"/>
                  <a:gd name="T10" fmla="*/ 43 w 64"/>
                  <a:gd name="T11" fmla="*/ 5 h 37"/>
                  <a:gd name="T12" fmla="*/ 67 w 64"/>
                  <a:gd name="T13" fmla="*/ 0 h 37"/>
                  <a:gd name="T14" fmla="*/ 50 w 64"/>
                  <a:gd name="T15" fmla="*/ 16 h 37"/>
                  <a:gd name="T16" fmla="*/ 40 w 64"/>
                  <a:gd name="T17" fmla="*/ 23 h 37"/>
                  <a:gd name="T18" fmla="*/ 29 w 64"/>
                  <a:gd name="T19" fmla="*/ 31 h 37"/>
                  <a:gd name="T20" fmla="*/ 22 w 64"/>
                  <a:gd name="T21" fmla="*/ 34 h 37"/>
                  <a:gd name="T22" fmla="*/ 16 w 64"/>
                  <a:gd name="T23" fmla="*/ 37 h 37"/>
                  <a:gd name="T24" fmla="*/ 8 w 64"/>
                  <a:gd name="T25" fmla="*/ 38 h 37"/>
                  <a:gd name="T26" fmla="*/ 0 w 64"/>
                  <a:gd name="T27" fmla="*/ 39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37">
                    <a:moveTo>
                      <a:pt x="0" y="37"/>
                    </a:moveTo>
                    <a:lnTo>
                      <a:pt x="3" y="25"/>
                    </a:lnTo>
                    <a:lnTo>
                      <a:pt x="7" y="25"/>
                    </a:lnTo>
                    <a:lnTo>
                      <a:pt x="12" y="24"/>
                    </a:lnTo>
                    <a:lnTo>
                      <a:pt x="21" y="19"/>
                    </a:lnTo>
                    <a:lnTo>
                      <a:pt x="41" y="5"/>
                    </a:lnTo>
                    <a:lnTo>
                      <a:pt x="64" y="0"/>
                    </a:lnTo>
                    <a:lnTo>
                      <a:pt x="48" y="15"/>
                    </a:lnTo>
                    <a:lnTo>
                      <a:pt x="38" y="22"/>
                    </a:lnTo>
                    <a:lnTo>
                      <a:pt x="28" y="29"/>
                    </a:lnTo>
                    <a:lnTo>
                      <a:pt x="21" y="32"/>
                    </a:lnTo>
                    <a:lnTo>
                      <a:pt x="15" y="35"/>
                    </a:lnTo>
                    <a:lnTo>
                      <a:pt x="8" y="36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89" name="Freeform 1619"/>
              <p:cNvSpPr>
                <a:spLocks/>
              </p:cNvSpPr>
              <p:nvPr/>
            </p:nvSpPr>
            <p:spPr bwMode="auto">
              <a:xfrm>
                <a:off x="1589" y="1837"/>
                <a:ext cx="180" cy="176"/>
              </a:xfrm>
              <a:custGeom>
                <a:avLst/>
                <a:gdLst>
                  <a:gd name="T0" fmla="*/ 5 w 172"/>
                  <a:gd name="T1" fmla="*/ 176 h 168"/>
                  <a:gd name="T2" fmla="*/ 0 w 172"/>
                  <a:gd name="T3" fmla="*/ 163 h 168"/>
                  <a:gd name="T4" fmla="*/ 8 w 172"/>
                  <a:gd name="T5" fmla="*/ 159 h 168"/>
                  <a:gd name="T6" fmla="*/ 16 w 172"/>
                  <a:gd name="T7" fmla="*/ 152 h 168"/>
                  <a:gd name="T8" fmla="*/ 24 w 172"/>
                  <a:gd name="T9" fmla="*/ 146 h 168"/>
                  <a:gd name="T10" fmla="*/ 29 w 172"/>
                  <a:gd name="T11" fmla="*/ 136 h 168"/>
                  <a:gd name="T12" fmla="*/ 41 w 172"/>
                  <a:gd name="T13" fmla="*/ 118 h 168"/>
                  <a:gd name="T14" fmla="*/ 47 w 172"/>
                  <a:gd name="T15" fmla="*/ 109 h 168"/>
                  <a:gd name="T16" fmla="*/ 55 w 172"/>
                  <a:gd name="T17" fmla="*/ 101 h 168"/>
                  <a:gd name="T18" fmla="*/ 62 w 172"/>
                  <a:gd name="T19" fmla="*/ 92 h 168"/>
                  <a:gd name="T20" fmla="*/ 69 w 172"/>
                  <a:gd name="T21" fmla="*/ 83 h 168"/>
                  <a:gd name="T22" fmla="*/ 77 w 172"/>
                  <a:gd name="T23" fmla="*/ 75 h 168"/>
                  <a:gd name="T24" fmla="*/ 83 w 172"/>
                  <a:gd name="T25" fmla="*/ 68 h 168"/>
                  <a:gd name="T26" fmla="*/ 88 w 172"/>
                  <a:gd name="T27" fmla="*/ 59 h 168"/>
                  <a:gd name="T28" fmla="*/ 96 w 172"/>
                  <a:gd name="T29" fmla="*/ 48 h 168"/>
                  <a:gd name="T30" fmla="*/ 100 w 172"/>
                  <a:gd name="T31" fmla="*/ 44 h 168"/>
                  <a:gd name="T32" fmla="*/ 107 w 172"/>
                  <a:gd name="T33" fmla="*/ 42 h 168"/>
                  <a:gd name="T34" fmla="*/ 112 w 172"/>
                  <a:gd name="T35" fmla="*/ 39 h 168"/>
                  <a:gd name="T36" fmla="*/ 117 w 172"/>
                  <a:gd name="T37" fmla="*/ 38 h 168"/>
                  <a:gd name="T38" fmla="*/ 126 w 172"/>
                  <a:gd name="T39" fmla="*/ 35 h 168"/>
                  <a:gd name="T40" fmla="*/ 133 w 172"/>
                  <a:gd name="T41" fmla="*/ 31 h 168"/>
                  <a:gd name="T42" fmla="*/ 147 w 172"/>
                  <a:gd name="T43" fmla="*/ 18 h 168"/>
                  <a:gd name="T44" fmla="*/ 154 w 172"/>
                  <a:gd name="T45" fmla="*/ 12 h 168"/>
                  <a:gd name="T46" fmla="*/ 162 w 172"/>
                  <a:gd name="T47" fmla="*/ 6 h 168"/>
                  <a:gd name="T48" fmla="*/ 170 w 172"/>
                  <a:gd name="T49" fmla="*/ 1 h 168"/>
                  <a:gd name="T50" fmla="*/ 180 w 172"/>
                  <a:gd name="T51" fmla="*/ 0 h 168"/>
                  <a:gd name="T52" fmla="*/ 171 w 172"/>
                  <a:gd name="T53" fmla="*/ 4 h 168"/>
                  <a:gd name="T54" fmla="*/ 163 w 172"/>
                  <a:gd name="T55" fmla="*/ 9 h 168"/>
                  <a:gd name="T56" fmla="*/ 157 w 172"/>
                  <a:gd name="T57" fmla="*/ 16 h 168"/>
                  <a:gd name="T58" fmla="*/ 150 w 172"/>
                  <a:gd name="T59" fmla="*/ 23 h 168"/>
                  <a:gd name="T60" fmla="*/ 144 w 172"/>
                  <a:gd name="T61" fmla="*/ 31 h 168"/>
                  <a:gd name="T62" fmla="*/ 138 w 172"/>
                  <a:gd name="T63" fmla="*/ 39 h 168"/>
                  <a:gd name="T64" fmla="*/ 129 w 172"/>
                  <a:gd name="T65" fmla="*/ 47 h 168"/>
                  <a:gd name="T66" fmla="*/ 125 w 172"/>
                  <a:gd name="T67" fmla="*/ 49 h 168"/>
                  <a:gd name="T68" fmla="*/ 119 w 172"/>
                  <a:gd name="T69" fmla="*/ 50 h 168"/>
                  <a:gd name="T70" fmla="*/ 115 w 172"/>
                  <a:gd name="T71" fmla="*/ 52 h 168"/>
                  <a:gd name="T72" fmla="*/ 110 w 172"/>
                  <a:gd name="T73" fmla="*/ 53 h 168"/>
                  <a:gd name="T74" fmla="*/ 104 w 172"/>
                  <a:gd name="T75" fmla="*/ 59 h 168"/>
                  <a:gd name="T76" fmla="*/ 98 w 172"/>
                  <a:gd name="T77" fmla="*/ 66 h 168"/>
                  <a:gd name="T78" fmla="*/ 93 w 172"/>
                  <a:gd name="T79" fmla="*/ 75 h 168"/>
                  <a:gd name="T80" fmla="*/ 85 w 172"/>
                  <a:gd name="T81" fmla="*/ 86 h 168"/>
                  <a:gd name="T82" fmla="*/ 78 w 172"/>
                  <a:gd name="T83" fmla="*/ 93 h 168"/>
                  <a:gd name="T84" fmla="*/ 71 w 172"/>
                  <a:gd name="T85" fmla="*/ 102 h 168"/>
                  <a:gd name="T86" fmla="*/ 64 w 172"/>
                  <a:gd name="T87" fmla="*/ 109 h 168"/>
                  <a:gd name="T88" fmla="*/ 51 w 172"/>
                  <a:gd name="T89" fmla="*/ 126 h 168"/>
                  <a:gd name="T90" fmla="*/ 41 w 172"/>
                  <a:gd name="T91" fmla="*/ 145 h 168"/>
                  <a:gd name="T92" fmla="*/ 32 w 172"/>
                  <a:gd name="T93" fmla="*/ 154 h 168"/>
                  <a:gd name="T94" fmla="*/ 25 w 172"/>
                  <a:gd name="T95" fmla="*/ 162 h 168"/>
                  <a:gd name="T96" fmla="*/ 16 w 172"/>
                  <a:gd name="T97" fmla="*/ 169 h 168"/>
                  <a:gd name="T98" fmla="*/ 5 w 172"/>
                  <a:gd name="T99" fmla="*/ 176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2" h="168">
                    <a:moveTo>
                      <a:pt x="5" y="168"/>
                    </a:moveTo>
                    <a:lnTo>
                      <a:pt x="0" y="156"/>
                    </a:lnTo>
                    <a:lnTo>
                      <a:pt x="8" y="152"/>
                    </a:lnTo>
                    <a:lnTo>
                      <a:pt x="15" y="145"/>
                    </a:lnTo>
                    <a:lnTo>
                      <a:pt x="23" y="139"/>
                    </a:lnTo>
                    <a:lnTo>
                      <a:pt x="28" y="130"/>
                    </a:lnTo>
                    <a:lnTo>
                      <a:pt x="39" y="113"/>
                    </a:lnTo>
                    <a:lnTo>
                      <a:pt x="45" y="104"/>
                    </a:lnTo>
                    <a:lnTo>
                      <a:pt x="53" y="96"/>
                    </a:lnTo>
                    <a:lnTo>
                      <a:pt x="59" y="88"/>
                    </a:lnTo>
                    <a:lnTo>
                      <a:pt x="66" y="79"/>
                    </a:lnTo>
                    <a:lnTo>
                      <a:pt x="74" y="72"/>
                    </a:lnTo>
                    <a:lnTo>
                      <a:pt x="79" y="65"/>
                    </a:lnTo>
                    <a:lnTo>
                      <a:pt x="84" y="56"/>
                    </a:lnTo>
                    <a:lnTo>
                      <a:pt x="92" y="46"/>
                    </a:lnTo>
                    <a:lnTo>
                      <a:pt x="96" y="42"/>
                    </a:lnTo>
                    <a:lnTo>
                      <a:pt x="102" y="40"/>
                    </a:lnTo>
                    <a:lnTo>
                      <a:pt x="107" y="37"/>
                    </a:lnTo>
                    <a:lnTo>
                      <a:pt x="112" y="36"/>
                    </a:lnTo>
                    <a:lnTo>
                      <a:pt x="120" y="33"/>
                    </a:lnTo>
                    <a:lnTo>
                      <a:pt x="127" y="30"/>
                    </a:lnTo>
                    <a:lnTo>
                      <a:pt x="140" y="17"/>
                    </a:lnTo>
                    <a:lnTo>
                      <a:pt x="147" y="11"/>
                    </a:lnTo>
                    <a:lnTo>
                      <a:pt x="155" y="6"/>
                    </a:lnTo>
                    <a:lnTo>
                      <a:pt x="162" y="1"/>
                    </a:lnTo>
                    <a:lnTo>
                      <a:pt x="172" y="0"/>
                    </a:lnTo>
                    <a:lnTo>
                      <a:pt x="163" y="4"/>
                    </a:lnTo>
                    <a:lnTo>
                      <a:pt x="156" y="9"/>
                    </a:lnTo>
                    <a:lnTo>
                      <a:pt x="150" y="15"/>
                    </a:lnTo>
                    <a:lnTo>
                      <a:pt x="143" y="22"/>
                    </a:lnTo>
                    <a:lnTo>
                      <a:pt x="138" y="30"/>
                    </a:lnTo>
                    <a:lnTo>
                      <a:pt x="132" y="37"/>
                    </a:lnTo>
                    <a:lnTo>
                      <a:pt x="123" y="45"/>
                    </a:lnTo>
                    <a:lnTo>
                      <a:pt x="119" y="47"/>
                    </a:lnTo>
                    <a:lnTo>
                      <a:pt x="114" y="48"/>
                    </a:lnTo>
                    <a:lnTo>
                      <a:pt x="110" y="50"/>
                    </a:lnTo>
                    <a:lnTo>
                      <a:pt x="105" y="51"/>
                    </a:lnTo>
                    <a:lnTo>
                      <a:pt x="99" y="56"/>
                    </a:lnTo>
                    <a:lnTo>
                      <a:pt x="94" y="63"/>
                    </a:lnTo>
                    <a:lnTo>
                      <a:pt x="89" y="72"/>
                    </a:lnTo>
                    <a:lnTo>
                      <a:pt x="81" y="82"/>
                    </a:lnTo>
                    <a:lnTo>
                      <a:pt x="75" y="89"/>
                    </a:lnTo>
                    <a:lnTo>
                      <a:pt x="68" y="97"/>
                    </a:lnTo>
                    <a:lnTo>
                      <a:pt x="61" y="104"/>
                    </a:lnTo>
                    <a:lnTo>
                      <a:pt x="49" y="120"/>
                    </a:lnTo>
                    <a:lnTo>
                      <a:pt x="39" y="138"/>
                    </a:lnTo>
                    <a:lnTo>
                      <a:pt x="31" y="147"/>
                    </a:lnTo>
                    <a:lnTo>
                      <a:pt x="24" y="155"/>
                    </a:lnTo>
                    <a:lnTo>
                      <a:pt x="15" y="161"/>
                    </a:lnTo>
                    <a:lnTo>
                      <a:pt x="5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90" name="Freeform 1620"/>
              <p:cNvSpPr>
                <a:spLocks/>
              </p:cNvSpPr>
              <p:nvPr/>
            </p:nvSpPr>
            <p:spPr bwMode="auto">
              <a:xfrm>
                <a:off x="1588" y="1834"/>
                <a:ext cx="153" cy="152"/>
              </a:xfrm>
              <a:custGeom>
                <a:avLst/>
                <a:gdLst>
                  <a:gd name="T0" fmla="*/ 12 w 146"/>
                  <a:gd name="T1" fmla="*/ 152 h 145"/>
                  <a:gd name="T2" fmla="*/ 0 w 146"/>
                  <a:gd name="T3" fmla="*/ 145 h 145"/>
                  <a:gd name="T4" fmla="*/ 9 w 146"/>
                  <a:gd name="T5" fmla="*/ 129 h 145"/>
                  <a:gd name="T6" fmla="*/ 21 w 146"/>
                  <a:gd name="T7" fmla="*/ 114 h 145"/>
                  <a:gd name="T8" fmla="*/ 36 w 146"/>
                  <a:gd name="T9" fmla="*/ 100 h 145"/>
                  <a:gd name="T10" fmla="*/ 42 w 146"/>
                  <a:gd name="T11" fmla="*/ 94 h 145"/>
                  <a:gd name="T12" fmla="*/ 49 w 146"/>
                  <a:gd name="T13" fmla="*/ 89 h 145"/>
                  <a:gd name="T14" fmla="*/ 64 w 146"/>
                  <a:gd name="T15" fmla="*/ 78 h 145"/>
                  <a:gd name="T16" fmla="*/ 70 w 146"/>
                  <a:gd name="T17" fmla="*/ 72 h 145"/>
                  <a:gd name="T18" fmla="*/ 75 w 146"/>
                  <a:gd name="T19" fmla="*/ 66 h 145"/>
                  <a:gd name="T20" fmla="*/ 85 w 146"/>
                  <a:gd name="T21" fmla="*/ 50 h 145"/>
                  <a:gd name="T22" fmla="*/ 91 w 146"/>
                  <a:gd name="T23" fmla="*/ 42 h 145"/>
                  <a:gd name="T24" fmla="*/ 97 w 146"/>
                  <a:gd name="T25" fmla="*/ 35 h 145"/>
                  <a:gd name="T26" fmla="*/ 112 w 146"/>
                  <a:gd name="T27" fmla="*/ 25 h 145"/>
                  <a:gd name="T28" fmla="*/ 127 w 146"/>
                  <a:gd name="T29" fmla="*/ 19 h 145"/>
                  <a:gd name="T30" fmla="*/ 139 w 146"/>
                  <a:gd name="T31" fmla="*/ 10 h 145"/>
                  <a:gd name="T32" fmla="*/ 153 w 146"/>
                  <a:gd name="T33" fmla="*/ 0 h 145"/>
                  <a:gd name="T34" fmla="*/ 148 w 146"/>
                  <a:gd name="T35" fmla="*/ 7 h 145"/>
                  <a:gd name="T36" fmla="*/ 143 w 146"/>
                  <a:gd name="T37" fmla="*/ 14 h 145"/>
                  <a:gd name="T38" fmla="*/ 129 w 146"/>
                  <a:gd name="T39" fmla="*/ 24 h 145"/>
                  <a:gd name="T40" fmla="*/ 116 w 146"/>
                  <a:gd name="T41" fmla="*/ 35 h 145"/>
                  <a:gd name="T42" fmla="*/ 106 w 146"/>
                  <a:gd name="T43" fmla="*/ 46 h 145"/>
                  <a:gd name="T44" fmla="*/ 100 w 146"/>
                  <a:gd name="T45" fmla="*/ 51 h 145"/>
                  <a:gd name="T46" fmla="*/ 95 w 146"/>
                  <a:gd name="T47" fmla="*/ 59 h 145"/>
                  <a:gd name="T48" fmla="*/ 85 w 146"/>
                  <a:gd name="T49" fmla="*/ 74 h 145"/>
                  <a:gd name="T50" fmla="*/ 72 w 146"/>
                  <a:gd name="T51" fmla="*/ 88 h 145"/>
                  <a:gd name="T52" fmla="*/ 58 w 146"/>
                  <a:gd name="T53" fmla="*/ 100 h 145"/>
                  <a:gd name="T54" fmla="*/ 49 w 146"/>
                  <a:gd name="T55" fmla="*/ 105 h 145"/>
                  <a:gd name="T56" fmla="*/ 43 w 146"/>
                  <a:gd name="T57" fmla="*/ 111 h 145"/>
                  <a:gd name="T58" fmla="*/ 31 w 146"/>
                  <a:gd name="T59" fmla="*/ 123 h 145"/>
                  <a:gd name="T60" fmla="*/ 21 w 146"/>
                  <a:gd name="T61" fmla="*/ 136 h 145"/>
                  <a:gd name="T62" fmla="*/ 12 w 146"/>
                  <a:gd name="T63" fmla="*/ 152 h 1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6" h="145">
                    <a:moveTo>
                      <a:pt x="11" y="145"/>
                    </a:moveTo>
                    <a:lnTo>
                      <a:pt x="0" y="138"/>
                    </a:lnTo>
                    <a:lnTo>
                      <a:pt x="9" y="123"/>
                    </a:lnTo>
                    <a:lnTo>
                      <a:pt x="20" y="109"/>
                    </a:lnTo>
                    <a:lnTo>
                      <a:pt x="34" y="95"/>
                    </a:lnTo>
                    <a:lnTo>
                      <a:pt x="40" y="90"/>
                    </a:lnTo>
                    <a:lnTo>
                      <a:pt x="47" y="85"/>
                    </a:lnTo>
                    <a:lnTo>
                      <a:pt x="61" y="74"/>
                    </a:lnTo>
                    <a:lnTo>
                      <a:pt x="67" y="69"/>
                    </a:lnTo>
                    <a:lnTo>
                      <a:pt x="72" y="63"/>
                    </a:lnTo>
                    <a:lnTo>
                      <a:pt x="81" y="48"/>
                    </a:lnTo>
                    <a:lnTo>
                      <a:pt x="87" y="40"/>
                    </a:lnTo>
                    <a:lnTo>
                      <a:pt x="93" y="33"/>
                    </a:lnTo>
                    <a:lnTo>
                      <a:pt x="107" y="24"/>
                    </a:lnTo>
                    <a:lnTo>
                      <a:pt x="121" y="18"/>
                    </a:lnTo>
                    <a:lnTo>
                      <a:pt x="133" y="10"/>
                    </a:lnTo>
                    <a:lnTo>
                      <a:pt x="146" y="0"/>
                    </a:lnTo>
                    <a:lnTo>
                      <a:pt x="141" y="7"/>
                    </a:lnTo>
                    <a:lnTo>
                      <a:pt x="136" y="13"/>
                    </a:lnTo>
                    <a:lnTo>
                      <a:pt x="123" y="23"/>
                    </a:lnTo>
                    <a:lnTo>
                      <a:pt x="111" y="33"/>
                    </a:lnTo>
                    <a:lnTo>
                      <a:pt x="101" y="44"/>
                    </a:lnTo>
                    <a:lnTo>
                      <a:pt x="95" y="49"/>
                    </a:lnTo>
                    <a:lnTo>
                      <a:pt x="91" y="56"/>
                    </a:lnTo>
                    <a:lnTo>
                      <a:pt x="81" y="71"/>
                    </a:lnTo>
                    <a:lnTo>
                      <a:pt x="69" y="84"/>
                    </a:lnTo>
                    <a:lnTo>
                      <a:pt x="55" y="95"/>
                    </a:lnTo>
                    <a:lnTo>
                      <a:pt x="47" y="100"/>
                    </a:lnTo>
                    <a:lnTo>
                      <a:pt x="41" y="106"/>
                    </a:lnTo>
                    <a:lnTo>
                      <a:pt x="30" y="117"/>
                    </a:lnTo>
                    <a:lnTo>
                      <a:pt x="20" y="130"/>
                    </a:lnTo>
                    <a:lnTo>
                      <a:pt x="11" y="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91" name="Freeform 1621"/>
              <p:cNvSpPr>
                <a:spLocks/>
              </p:cNvSpPr>
              <p:nvPr/>
            </p:nvSpPr>
            <p:spPr bwMode="auto">
              <a:xfrm>
                <a:off x="1588" y="1896"/>
                <a:ext cx="67" cy="54"/>
              </a:xfrm>
              <a:custGeom>
                <a:avLst/>
                <a:gdLst>
                  <a:gd name="T0" fmla="*/ 54 w 64"/>
                  <a:gd name="T1" fmla="*/ 0 h 52"/>
                  <a:gd name="T2" fmla="*/ 67 w 64"/>
                  <a:gd name="T3" fmla="*/ 5 h 52"/>
                  <a:gd name="T4" fmla="*/ 62 w 64"/>
                  <a:gd name="T5" fmla="*/ 11 h 52"/>
                  <a:gd name="T6" fmla="*/ 57 w 64"/>
                  <a:gd name="T7" fmla="*/ 18 h 52"/>
                  <a:gd name="T8" fmla="*/ 46 w 64"/>
                  <a:gd name="T9" fmla="*/ 27 h 52"/>
                  <a:gd name="T10" fmla="*/ 34 w 64"/>
                  <a:gd name="T11" fmla="*/ 36 h 52"/>
                  <a:gd name="T12" fmla="*/ 24 w 64"/>
                  <a:gd name="T13" fmla="*/ 45 h 52"/>
                  <a:gd name="T14" fmla="*/ 0 w 64"/>
                  <a:gd name="T15" fmla="*/ 54 h 52"/>
                  <a:gd name="T16" fmla="*/ 16 w 64"/>
                  <a:gd name="T17" fmla="*/ 33 h 52"/>
                  <a:gd name="T18" fmla="*/ 38 w 64"/>
                  <a:gd name="T19" fmla="*/ 17 h 52"/>
                  <a:gd name="T20" fmla="*/ 47 w 64"/>
                  <a:gd name="T21" fmla="*/ 9 h 52"/>
                  <a:gd name="T22" fmla="*/ 51 w 64"/>
                  <a:gd name="T23" fmla="*/ 4 h 52"/>
                  <a:gd name="T24" fmla="*/ 54 w 64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52">
                    <a:moveTo>
                      <a:pt x="52" y="0"/>
                    </a:moveTo>
                    <a:lnTo>
                      <a:pt x="64" y="5"/>
                    </a:lnTo>
                    <a:lnTo>
                      <a:pt x="59" y="11"/>
                    </a:lnTo>
                    <a:lnTo>
                      <a:pt x="54" y="17"/>
                    </a:lnTo>
                    <a:lnTo>
                      <a:pt x="44" y="26"/>
                    </a:lnTo>
                    <a:lnTo>
                      <a:pt x="32" y="35"/>
                    </a:lnTo>
                    <a:lnTo>
                      <a:pt x="23" y="43"/>
                    </a:lnTo>
                    <a:lnTo>
                      <a:pt x="0" y="52"/>
                    </a:lnTo>
                    <a:lnTo>
                      <a:pt x="15" y="32"/>
                    </a:lnTo>
                    <a:lnTo>
                      <a:pt x="36" y="16"/>
                    </a:lnTo>
                    <a:lnTo>
                      <a:pt x="45" y="9"/>
                    </a:lnTo>
                    <a:lnTo>
                      <a:pt x="49" y="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92" name="Freeform 1622"/>
              <p:cNvSpPr>
                <a:spLocks/>
              </p:cNvSpPr>
              <p:nvPr/>
            </p:nvSpPr>
            <p:spPr bwMode="auto">
              <a:xfrm>
                <a:off x="1593" y="1834"/>
                <a:ext cx="123" cy="91"/>
              </a:xfrm>
              <a:custGeom>
                <a:avLst/>
                <a:gdLst>
                  <a:gd name="T0" fmla="*/ 12 w 117"/>
                  <a:gd name="T1" fmla="*/ 91 h 87"/>
                  <a:gd name="T2" fmla="*/ 0 w 117"/>
                  <a:gd name="T3" fmla="*/ 85 h 87"/>
                  <a:gd name="T4" fmla="*/ 4 w 117"/>
                  <a:gd name="T5" fmla="*/ 78 h 87"/>
                  <a:gd name="T6" fmla="*/ 9 w 117"/>
                  <a:gd name="T7" fmla="*/ 73 h 87"/>
                  <a:gd name="T8" fmla="*/ 21 w 117"/>
                  <a:gd name="T9" fmla="*/ 66 h 87"/>
                  <a:gd name="T10" fmla="*/ 33 w 117"/>
                  <a:gd name="T11" fmla="*/ 59 h 87"/>
                  <a:gd name="T12" fmla="*/ 37 w 117"/>
                  <a:gd name="T13" fmla="*/ 55 h 87"/>
                  <a:gd name="T14" fmla="*/ 41 w 117"/>
                  <a:gd name="T15" fmla="*/ 52 h 87"/>
                  <a:gd name="T16" fmla="*/ 52 w 117"/>
                  <a:gd name="T17" fmla="*/ 43 h 87"/>
                  <a:gd name="T18" fmla="*/ 62 w 117"/>
                  <a:gd name="T19" fmla="*/ 35 h 87"/>
                  <a:gd name="T20" fmla="*/ 84 w 117"/>
                  <a:gd name="T21" fmla="*/ 21 h 87"/>
                  <a:gd name="T22" fmla="*/ 123 w 117"/>
                  <a:gd name="T23" fmla="*/ 0 h 87"/>
                  <a:gd name="T24" fmla="*/ 89 w 117"/>
                  <a:gd name="T25" fmla="*/ 33 h 87"/>
                  <a:gd name="T26" fmla="*/ 68 w 117"/>
                  <a:gd name="T27" fmla="*/ 46 h 87"/>
                  <a:gd name="T28" fmla="*/ 58 w 117"/>
                  <a:gd name="T29" fmla="*/ 53 h 87"/>
                  <a:gd name="T30" fmla="*/ 49 w 117"/>
                  <a:gd name="T31" fmla="*/ 62 h 87"/>
                  <a:gd name="T32" fmla="*/ 38 w 117"/>
                  <a:gd name="T33" fmla="*/ 71 h 87"/>
                  <a:gd name="T34" fmla="*/ 27 w 117"/>
                  <a:gd name="T35" fmla="*/ 77 h 87"/>
                  <a:gd name="T36" fmla="*/ 19 w 117"/>
                  <a:gd name="T37" fmla="*/ 84 h 87"/>
                  <a:gd name="T38" fmla="*/ 15 w 117"/>
                  <a:gd name="T39" fmla="*/ 88 h 87"/>
                  <a:gd name="T40" fmla="*/ 12 w 117"/>
                  <a:gd name="T41" fmla="*/ 9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7" h="87">
                    <a:moveTo>
                      <a:pt x="11" y="87"/>
                    </a:moveTo>
                    <a:lnTo>
                      <a:pt x="0" y="81"/>
                    </a:lnTo>
                    <a:lnTo>
                      <a:pt x="4" y="75"/>
                    </a:lnTo>
                    <a:lnTo>
                      <a:pt x="9" y="70"/>
                    </a:lnTo>
                    <a:lnTo>
                      <a:pt x="20" y="63"/>
                    </a:lnTo>
                    <a:lnTo>
                      <a:pt x="31" y="56"/>
                    </a:lnTo>
                    <a:lnTo>
                      <a:pt x="35" y="53"/>
                    </a:lnTo>
                    <a:lnTo>
                      <a:pt x="39" y="50"/>
                    </a:lnTo>
                    <a:lnTo>
                      <a:pt x="49" y="41"/>
                    </a:lnTo>
                    <a:lnTo>
                      <a:pt x="59" y="33"/>
                    </a:lnTo>
                    <a:lnTo>
                      <a:pt x="80" y="20"/>
                    </a:lnTo>
                    <a:lnTo>
                      <a:pt x="117" y="0"/>
                    </a:lnTo>
                    <a:lnTo>
                      <a:pt x="85" y="32"/>
                    </a:lnTo>
                    <a:lnTo>
                      <a:pt x="65" y="44"/>
                    </a:lnTo>
                    <a:lnTo>
                      <a:pt x="55" y="51"/>
                    </a:lnTo>
                    <a:lnTo>
                      <a:pt x="47" y="59"/>
                    </a:lnTo>
                    <a:lnTo>
                      <a:pt x="36" y="68"/>
                    </a:lnTo>
                    <a:lnTo>
                      <a:pt x="26" y="74"/>
                    </a:lnTo>
                    <a:lnTo>
                      <a:pt x="18" y="80"/>
                    </a:lnTo>
                    <a:lnTo>
                      <a:pt x="14" y="84"/>
                    </a:lnTo>
                    <a:lnTo>
                      <a:pt x="11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93" name="Freeform 1623"/>
              <p:cNvSpPr>
                <a:spLocks/>
              </p:cNvSpPr>
              <p:nvPr/>
            </p:nvSpPr>
            <p:spPr bwMode="auto">
              <a:xfrm>
                <a:off x="1593" y="1837"/>
                <a:ext cx="87" cy="74"/>
              </a:xfrm>
              <a:custGeom>
                <a:avLst/>
                <a:gdLst>
                  <a:gd name="T0" fmla="*/ 12 w 83"/>
                  <a:gd name="T1" fmla="*/ 74 h 70"/>
                  <a:gd name="T2" fmla="*/ 0 w 83"/>
                  <a:gd name="T3" fmla="*/ 67 h 70"/>
                  <a:gd name="T4" fmla="*/ 6 w 83"/>
                  <a:gd name="T5" fmla="*/ 59 h 70"/>
                  <a:gd name="T6" fmla="*/ 14 w 83"/>
                  <a:gd name="T7" fmla="*/ 51 h 70"/>
                  <a:gd name="T8" fmla="*/ 21 w 83"/>
                  <a:gd name="T9" fmla="*/ 44 h 70"/>
                  <a:gd name="T10" fmla="*/ 28 w 83"/>
                  <a:gd name="T11" fmla="*/ 38 h 70"/>
                  <a:gd name="T12" fmla="*/ 59 w 83"/>
                  <a:gd name="T13" fmla="*/ 17 h 70"/>
                  <a:gd name="T14" fmla="*/ 87 w 83"/>
                  <a:gd name="T15" fmla="*/ 0 h 70"/>
                  <a:gd name="T16" fmla="*/ 67 w 83"/>
                  <a:gd name="T17" fmla="*/ 27 h 70"/>
                  <a:gd name="T18" fmla="*/ 36 w 83"/>
                  <a:gd name="T19" fmla="*/ 49 h 70"/>
                  <a:gd name="T20" fmla="*/ 22 w 83"/>
                  <a:gd name="T21" fmla="*/ 60 h 70"/>
                  <a:gd name="T22" fmla="*/ 17 w 83"/>
                  <a:gd name="T23" fmla="*/ 67 h 70"/>
                  <a:gd name="T24" fmla="*/ 12 w 83"/>
                  <a:gd name="T25" fmla="*/ 74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0">
                    <a:moveTo>
                      <a:pt x="11" y="70"/>
                    </a:moveTo>
                    <a:lnTo>
                      <a:pt x="0" y="63"/>
                    </a:lnTo>
                    <a:lnTo>
                      <a:pt x="6" y="56"/>
                    </a:lnTo>
                    <a:lnTo>
                      <a:pt x="13" y="48"/>
                    </a:lnTo>
                    <a:lnTo>
                      <a:pt x="20" y="42"/>
                    </a:lnTo>
                    <a:lnTo>
                      <a:pt x="27" y="36"/>
                    </a:lnTo>
                    <a:lnTo>
                      <a:pt x="56" y="16"/>
                    </a:lnTo>
                    <a:lnTo>
                      <a:pt x="83" y="0"/>
                    </a:lnTo>
                    <a:lnTo>
                      <a:pt x="64" y="26"/>
                    </a:lnTo>
                    <a:lnTo>
                      <a:pt x="34" y="46"/>
                    </a:lnTo>
                    <a:lnTo>
                      <a:pt x="21" y="57"/>
                    </a:lnTo>
                    <a:lnTo>
                      <a:pt x="16" y="63"/>
                    </a:lnTo>
                    <a:lnTo>
                      <a:pt x="11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94" name="Freeform 1624"/>
              <p:cNvSpPr>
                <a:spLocks/>
              </p:cNvSpPr>
              <p:nvPr/>
            </p:nvSpPr>
            <p:spPr bwMode="auto">
              <a:xfrm>
                <a:off x="1589" y="1844"/>
                <a:ext cx="66" cy="42"/>
              </a:xfrm>
              <a:custGeom>
                <a:avLst/>
                <a:gdLst>
                  <a:gd name="T0" fmla="*/ 8 w 63"/>
                  <a:gd name="T1" fmla="*/ 42 h 41"/>
                  <a:gd name="T2" fmla="*/ 0 w 63"/>
                  <a:gd name="T3" fmla="*/ 33 h 41"/>
                  <a:gd name="T4" fmla="*/ 10 w 63"/>
                  <a:gd name="T5" fmla="*/ 26 h 41"/>
                  <a:gd name="T6" fmla="*/ 23 w 63"/>
                  <a:gd name="T7" fmla="*/ 18 h 41"/>
                  <a:gd name="T8" fmla="*/ 45 w 63"/>
                  <a:gd name="T9" fmla="*/ 6 h 41"/>
                  <a:gd name="T10" fmla="*/ 56 w 63"/>
                  <a:gd name="T11" fmla="*/ 4 h 41"/>
                  <a:gd name="T12" fmla="*/ 66 w 63"/>
                  <a:gd name="T13" fmla="*/ 0 h 41"/>
                  <a:gd name="T14" fmla="*/ 58 w 63"/>
                  <a:gd name="T15" fmla="*/ 9 h 41"/>
                  <a:gd name="T16" fmla="*/ 50 w 63"/>
                  <a:gd name="T17" fmla="*/ 18 h 41"/>
                  <a:gd name="T18" fmla="*/ 28 w 63"/>
                  <a:gd name="T19" fmla="*/ 30 h 41"/>
                  <a:gd name="T20" fmla="*/ 19 w 63"/>
                  <a:gd name="T21" fmla="*/ 36 h 41"/>
                  <a:gd name="T22" fmla="*/ 8 w 63"/>
                  <a:gd name="T23" fmla="*/ 42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3" h="41">
                    <a:moveTo>
                      <a:pt x="8" y="41"/>
                    </a:moveTo>
                    <a:lnTo>
                      <a:pt x="0" y="32"/>
                    </a:lnTo>
                    <a:lnTo>
                      <a:pt x="10" y="25"/>
                    </a:lnTo>
                    <a:lnTo>
                      <a:pt x="22" y="18"/>
                    </a:lnTo>
                    <a:lnTo>
                      <a:pt x="43" y="6"/>
                    </a:lnTo>
                    <a:lnTo>
                      <a:pt x="53" y="4"/>
                    </a:lnTo>
                    <a:lnTo>
                      <a:pt x="63" y="0"/>
                    </a:lnTo>
                    <a:lnTo>
                      <a:pt x="55" y="9"/>
                    </a:lnTo>
                    <a:lnTo>
                      <a:pt x="48" y="18"/>
                    </a:lnTo>
                    <a:lnTo>
                      <a:pt x="27" y="29"/>
                    </a:lnTo>
                    <a:lnTo>
                      <a:pt x="18" y="35"/>
                    </a:lnTo>
                    <a:lnTo>
                      <a:pt x="8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95" name="Freeform 1625"/>
              <p:cNvSpPr>
                <a:spLocks/>
              </p:cNvSpPr>
              <p:nvPr/>
            </p:nvSpPr>
            <p:spPr bwMode="auto">
              <a:xfrm>
                <a:off x="1603" y="1906"/>
                <a:ext cx="192" cy="248"/>
              </a:xfrm>
              <a:custGeom>
                <a:avLst/>
                <a:gdLst>
                  <a:gd name="T0" fmla="*/ 7 w 184"/>
                  <a:gd name="T1" fmla="*/ 248 h 236"/>
                  <a:gd name="T2" fmla="*/ 0 w 184"/>
                  <a:gd name="T3" fmla="*/ 237 h 236"/>
                  <a:gd name="T4" fmla="*/ 10 w 184"/>
                  <a:gd name="T5" fmla="*/ 229 h 236"/>
                  <a:gd name="T6" fmla="*/ 19 w 184"/>
                  <a:gd name="T7" fmla="*/ 221 h 236"/>
                  <a:gd name="T8" fmla="*/ 27 w 184"/>
                  <a:gd name="T9" fmla="*/ 210 h 236"/>
                  <a:gd name="T10" fmla="*/ 34 w 184"/>
                  <a:gd name="T11" fmla="*/ 200 h 236"/>
                  <a:gd name="T12" fmla="*/ 48 w 184"/>
                  <a:gd name="T13" fmla="*/ 177 h 236"/>
                  <a:gd name="T14" fmla="*/ 59 w 184"/>
                  <a:gd name="T15" fmla="*/ 151 h 236"/>
                  <a:gd name="T16" fmla="*/ 74 w 184"/>
                  <a:gd name="T17" fmla="*/ 128 h 236"/>
                  <a:gd name="T18" fmla="*/ 88 w 184"/>
                  <a:gd name="T19" fmla="*/ 104 h 236"/>
                  <a:gd name="T20" fmla="*/ 105 w 184"/>
                  <a:gd name="T21" fmla="*/ 82 h 236"/>
                  <a:gd name="T22" fmla="*/ 124 w 184"/>
                  <a:gd name="T23" fmla="*/ 61 h 236"/>
                  <a:gd name="T24" fmla="*/ 130 w 184"/>
                  <a:gd name="T25" fmla="*/ 54 h 236"/>
                  <a:gd name="T26" fmla="*/ 139 w 184"/>
                  <a:gd name="T27" fmla="*/ 44 h 236"/>
                  <a:gd name="T28" fmla="*/ 153 w 184"/>
                  <a:gd name="T29" fmla="*/ 26 h 236"/>
                  <a:gd name="T30" fmla="*/ 161 w 184"/>
                  <a:gd name="T31" fmla="*/ 17 h 236"/>
                  <a:gd name="T32" fmla="*/ 170 w 184"/>
                  <a:gd name="T33" fmla="*/ 8 h 236"/>
                  <a:gd name="T34" fmla="*/ 181 w 184"/>
                  <a:gd name="T35" fmla="*/ 4 h 236"/>
                  <a:gd name="T36" fmla="*/ 192 w 184"/>
                  <a:gd name="T37" fmla="*/ 0 h 236"/>
                  <a:gd name="T38" fmla="*/ 182 w 184"/>
                  <a:gd name="T39" fmla="*/ 5 h 236"/>
                  <a:gd name="T40" fmla="*/ 172 w 184"/>
                  <a:gd name="T41" fmla="*/ 13 h 236"/>
                  <a:gd name="T42" fmla="*/ 163 w 184"/>
                  <a:gd name="T43" fmla="*/ 21 h 236"/>
                  <a:gd name="T44" fmla="*/ 157 w 184"/>
                  <a:gd name="T45" fmla="*/ 32 h 236"/>
                  <a:gd name="T46" fmla="*/ 145 w 184"/>
                  <a:gd name="T47" fmla="*/ 51 h 236"/>
                  <a:gd name="T48" fmla="*/ 139 w 184"/>
                  <a:gd name="T49" fmla="*/ 62 h 236"/>
                  <a:gd name="T50" fmla="*/ 130 w 184"/>
                  <a:gd name="T51" fmla="*/ 73 h 236"/>
                  <a:gd name="T52" fmla="*/ 114 w 184"/>
                  <a:gd name="T53" fmla="*/ 92 h 236"/>
                  <a:gd name="T54" fmla="*/ 97 w 184"/>
                  <a:gd name="T55" fmla="*/ 113 h 236"/>
                  <a:gd name="T56" fmla="*/ 82 w 184"/>
                  <a:gd name="T57" fmla="*/ 136 h 236"/>
                  <a:gd name="T58" fmla="*/ 70 w 184"/>
                  <a:gd name="T59" fmla="*/ 159 h 236"/>
                  <a:gd name="T60" fmla="*/ 59 w 184"/>
                  <a:gd name="T61" fmla="*/ 183 h 236"/>
                  <a:gd name="T62" fmla="*/ 53 w 184"/>
                  <a:gd name="T63" fmla="*/ 195 h 236"/>
                  <a:gd name="T64" fmla="*/ 45 w 184"/>
                  <a:gd name="T65" fmla="*/ 207 h 236"/>
                  <a:gd name="T66" fmla="*/ 38 w 184"/>
                  <a:gd name="T67" fmla="*/ 220 h 236"/>
                  <a:gd name="T68" fmla="*/ 28 w 184"/>
                  <a:gd name="T69" fmla="*/ 229 h 236"/>
                  <a:gd name="T70" fmla="*/ 18 w 184"/>
                  <a:gd name="T71" fmla="*/ 239 h 236"/>
                  <a:gd name="T72" fmla="*/ 7 w 184"/>
                  <a:gd name="T73" fmla="*/ 248 h 2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4" h="236">
                    <a:moveTo>
                      <a:pt x="7" y="236"/>
                    </a:moveTo>
                    <a:lnTo>
                      <a:pt x="0" y="226"/>
                    </a:lnTo>
                    <a:lnTo>
                      <a:pt x="10" y="218"/>
                    </a:lnTo>
                    <a:lnTo>
                      <a:pt x="18" y="210"/>
                    </a:lnTo>
                    <a:lnTo>
                      <a:pt x="26" y="200"/>
                    </a:lnTo>
                    <a:lnTo>
                      <a:pt x="33" y="190"/>
                    </a:lnTo>
                    <a:lnTo>
                      <a:pt x="46" y="168"/>
                    </a:lnTo>
                    <a:lnTo>
                      <a:pt x="57" y="144"/>
                    </a:lnTo>
                    <a:lnTo>
                      <a:pt x="71" y="122"/>
                    </a:lnTo>
                    <a:lnTo>
                      <a:pt x="84" y="99"/>
                    </a:lnTo>
                    <a:lnTo>
                      <a:pt x="101" y="78"/>
                    </a:lnTo>
                    <a:lnTo>
                      <a:pt x="119" y="58"/>
                    </a:lnTo>
                    <a:lnTo>
                      <a:pt x="125" y="51"/>
                    </a:lnTo>
                    <a:lnTo>
                      <a:pt x="133" y="42"/>
                    </a:lnTo>
                    <a:lnTo>
                      <a:pt x="147" y="25"/>
                    </a:lnTo>
                    <a:lnTo>
                      <a:pt x="154" y="16"/>
                    </a:lnTo>
                    <a:lnTo>
                      <a:pt x="163" y="8"/>
                    </a:lnTo>
                    <a:lnTo>
                      <a:pt x="173" y="4"/>
                    </a:lnTo>
                    <a:lnTo>
                      <a:pt x="184" y="0"/>
                    </a:lnTo>
                    <a:lnTo>
                      <a:pt x="174" y="5"/>
                    </a:lnTo>
                    <a:lnTo>
                      <a:pt x="165" y="12"/>
                    </a:lnTo>
                    <a:lnTo>
                      <a:pt x="156" y="20"/>
                    </a:lnTo>
                    <a:lnTo>
                      <a:pt x="150" y="30"/>
                    </a:lnTo>
                    <a:lnTo>
                      <a:pt x="139" y="49"/>
                    </a:lnTo>
                    <a:lnTo>
                      <a:pt x="133" y="59"/>
                    </a:lnTo>
                    <a:lnTo>
                      <a:pt x="125" y="69"/>
                    </a:lnTo>
                    <a:lnTo>
                      <a:pt x="109" y="88"/>
                    </a:lnTo>
                    <a:lnTo>
                      <a:pt x="93" y="108"/>
                    </a:lnTo>
                    <a:lnTo>
                      <a:pt x="79" y="129"/>
                    </a:lnTo>
                    <a:lnTo>
                      <a:pt x="67" y="151"/>
                    </a:lnTo>
                    <a:lnTo>
                      <a:pt x="57" y="174"/>
                    </a:lnTo>
                    <a:lnTo>
                      <a:pt x="51" y="186"/>
                    </a:lnTo>
                    <a:lnTo>
                      <a:pt x="43" y="197"/>
                    </a:lnTo>
                    <a:lnTo>
                      <a:pt x="36" y="209"/>
                    </a:lnTo>
                    <a:lnTo>
                      <a:pt x="27" y="218"/>
                    </a:lnTo>
                    <a:lnTo>
                      <a:pt x="17" y="227"/>
                    </a:lnTo>
                    <a:lnTo>
                      <a:pt x="7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296" name="Freeform 1626"/>
              <p:cNvSpPr>
                <a:spLocks/>
              </p:cNvSpPr>
              <p:nvPr/>
            </p:nvSpPr>
            <p:spPr bwMode="auto">
              <a:xfrm>
                <a:off x="1825" y="1849"/>
                <a:ext cx="131" cy="41"/>
              </a:xfrm>
              <a:custGeom>
                <a:avLst/>
                <a:gdLst>
                  <a:gd name="T0" fmla="*/ 7 w 125"/>
                  <a:gd name="T1" fmla="*/ 41 h 39"/>
                  <a:gd name="T2" fmla="*/ 0 w 125"/>
                  <a:gd name="T3" fmla="*/ 30 h 39"/>
                  <a:gd name="T4" fmla="*/ 21 w 125"/>
                  <a:gd name="T5" fmla="*/ 17 h 39"/>
                  <a:gd name="T6" fmla="*/ 31 w 125"/>
                  <a:gd name="T7" fmla="*/ 12 h 39"/>
                  <a:gd name="T8" fmla="*/ 43 w 125"/>
                  <a:gd name="T9" fmla="*/ 6 h 39"/>
                  <a:gd name="T10" fmla="*/ 68 w 125"/>
                  <a:gd name="T11" fmla="*/ 3 h 39"/>
                  <a:gd name="T12" fmla="*/ 93 w 125"/>
                  <a:gd name="T13" fmla="*/ 0 h 39"/>
                  <a:gd name="T14" fmla="*/ 100 w 125"/>
                  <a:gd name="T15" fmla="*/ 3 h 39"/>
                  <a:gd name="T16" fmla="*/ 105 w 125"/>
                  <a:gd name="T17" fmla="*/ 4 h 39"/>
                  <a:gd name="T18" fmla="*/ 114 w 125"/>
                  <a:gd name="T19" fmla="*/ 11 h 39"/>
                  <a:gd name="T20" fmla="*/ 131 w 125"/>
                  <a:gd name="T21" fmla="*/ 23 h 39"/>
                  <a:gd name="T22" fmla="*/ 110 w 125"/>
                  <a:gd name="T23" fmla="*/ 16 h 39"/>
                  <a:gd name="T24" fmla="*/ 101 w 125"/>
                  <a:gd name="T25" fmla="*/ 14 h 39"/>
                  <a:gd name="T26" fmla="*/ 95 w 125"/>
                  <a:gd name="T27" fmla="*/ 14 h 39"/>
                  <a:gd name="T28" fmla="*/ 91 w 125"/>
                  <a:gd name="T29" fmla="*/ 14 h 39"/>
                  <a:gd name="T30" fmla="*/ 69 w 125"/>
                  <a:gd name="T31" fmla="*/ 16 h 39"/>
                  <a:gd name="T32" fmla="*/ 57 w 125"/>
                  <a:gd name="T33" fmla="*/ 17 h 39"/>
                  <a:gd name="T34" fmla="*/ 47 w 125"/>
                  <a:gd name="T35" fmla="*/ 20 h 39"/>
                  <a:gd name="T36" fmla="*/ 37 w 125"/>
                  <a:gd name="T37" fmla="*/ 23 h 39"/>
                  <a:gd name="T38" fmla="*/ 26 w 125"/>
                  <a:gd name="T39" fmla="*/ 28 h 39"/>
                  <a:gd name="T40" fmla="*/ 7 w 125"/>
                  <a:gd name="T41" fmla="*/ 4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5" h="39">
                    <a:moveTo>
                      <a:pt x="7" y="39"/>
                    </a:moveTo>
                    <a:lnTo>
                      <a:pt x="0" y="29"/>
                    </a:lnTo>
                    <a:lnTo>
                      <a:pt x="20" y="16"/>
                    </a:lnTo>
                    <a:lnTo>
                      <a:pt x="30" y="11"/>
                    </a:lnTo>
                    <a:lnTo>
                      <a:pt x="41" y="6"/>
                    </a:lnTo>
                    <a:lnTo>
                      <a:pt x="65" y="3"/>
                    </a:lnTo>
                    <a:lnTo>
                      <a:pt x="89" y="0"/>
                    </a:lnTo>
                    <a:lnTo>
                      <a:pt x="95" y="3"/>
                    </a:lnTo>
                    <a:lnTo>
                      <a:pt x="100" y="4"/>
                    </a:lnTo>
                    <a:lnTo>
                      <a:pt x="109" y="10"/>
                    </a:lnTo>
                    <a:lnTo>
                      <a:pt x="125" y="22"/>
                    </a:lnTo>
                    <a:lnTo>
                      <a:pt x="105" y="15"/>
                    </a:lnTo>
                    <a:lnTo>
                      <a:pt x="96" y="13"/>
                    </a:lnTo>
                    <a:lnTo>
                      <a:pt x="91" y="13"/>
                    </a:lnTo>
                    <a:lnTo>
                      <a:pt x="87" y="13"/>
                    </a:lnTo>
                    <a:lnTo>
                      <a:pt x="66" y="15"/>
                    </a:lnTo>
                    <a:lnTo>
                      <a:pt x="54" y="16"/>
                    </a:lnTo>
                    <a:lnTo>
                      <a:pt x="45" y="19"/>
                    </a:lnTo>
                    <a:lnTo>
                      <a:pt x="35" y="22"/>
                    </a:lnTo>
                    <a:lnTo>
                      <a:pt x="25" y="27"/>
                    </a:lnTo>
                    <a:lnTo>
                      <a:pt x="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1197" name="Freeform 1627"/>
            <p:cNvSpPr>
              <a:spLocks/>
            </p:cNvSpPr>
            <p:nvPr/>
          </p:nvSpPr>
          <p:spPr bwMode="auto">
            <a:xfrm>
              <a:off x="1820" y="1962"/>
              <a:ext cx="155" cy="254"/>
            </a:xfrm>
            <a:custGeom>
              <a:avLst/>
              <a:gdLst>
                <a:gd name="T0" fmla="*/ 79 w 531"/>
                <a:gd name="T1" fmla="*/ 1 h 867"/>
                <a:gd name="T2" fmla="*/ 1 w 531"/>
                <a:gd name="T3" fmla="*/ 79 h 867"/>
                <a:gd name="T4" fmla="*/ 44 w 531"/>
                <a:gd name="T5" fmla="*/ 142 h 867"/>
                <a:gd name="T6" fmla="*/ 45 w 531"/>
                <a:gd name="T7" fmla="*/ 254 h 867"/>
                <a:gd name="T8" fmla="*/ 115 w 531"/>
                <a:gd name="T9" fmla="*/ 254 h 867"/>
                <a:gd name="T10" fmla="*/ 113 w 531"/>
                <a:gd name="T11" fmla="*/ 142 h 867"/>
                <a:gd name="T12" fmla="*/ 155 w 531"/>
                <a:gd name="T13" fmla="*/ 79 h 867"/>
                <a:gd name="T14" fmla="*/ 79 w 531"/>
                <a:gd name="T15" fmla="*/ 1 h 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1" h="867">
                  <a:moveTo>
                    <a:pt x="269" y="2"/>
                  </a:moveTo>
                  <a:cubicBezTo>
                    <a:pt x="123" y="0"/>
                    <a:pt x="7" y="104"/>
                    <a:pt x="4" y="269"/>
                  </a:cubicBezTo>
                  <a:cubicBezTo>
                    <a:pt x="0" y="385"/>
                    <a:pt x="115" y="470"/>
                    <a:pt x="152" y="485"/>
                  </a:cubicBezTo>
                  <a:cubicBezTo>
                    <a:pt x="149" y="626"/>
                    <a:pt x="155" y="733"/>
                    <a:pt x="155" y="867"/>
                  </a:cubicBezTo>
                  <a:cubicBezTo>
                    <a:pt x="363" y="867"/>
                    <a:pt x="319" y="867"/>
                    <a:pt x="393" y="867"/>
                  </a:cubicBezTo>
                  <a:cubicBezTo>
                    <a:pt x="387" y="757"/>
                    <a:pt x="382" y="611"/>
                    <a:pt x="386" y="485"/>
                  </a:cubicBezTo>
                  <a:cubicBezTo>
                    <a:pt x="420" y="478"/>
                    <a:pt x="531" y="415"/>
                    <a:pt x="531" y="269"/>
                  </a:cubicBezTo>
                  <a:cubicBezTo>
                    <a:pt x="531" y="122"/>
                    <a:pt x="416" y="4"/>
                    <a:pt x="269" y="2"/>
                  </a:cubicBez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461" name="Group 1628"/>
          <p:cNvGrpSpPr>
            <a:grpSpLocks/>
          </p:cNvGrpSpPr>
          <p:nvPr/>
        </p:nvGrpSpPr>
        <p:grpSpPr bwMode="auto">
          <a:xfrm>
            <a:off x="5807075" y="2524125"/>
            <a:ext cx="1046163" cy="1314450"/>
            <a:chOff x="3287" y="1562"/>
            <a:chExt cx="559" cy="703"/>
          </a:xfrm>
        </p:grpSpPr>
        <p:sp>
          <p:nvSpPr>
            <p:cNvPr id="21111" name="Freeform 1629"/>
            <p:cNvSpPr>
              <a:spLocks/>
            </p:cNvSpPr>
            <p:nvPr/>
          </p:nvSpPr>
          <p:spPr bwMode="auto">
            <a:xfrm>
              <a:off x="3312" y="1574"/>
              <a:ext cx="172" cy="58"/>
            </a:xfrm>
            <a:custGeom>
              <a:avLst/>
              <a:gdLst>
                <a:gd name="T0" fmla="*/ 0 w 172"/>
                <a:gd name="T1" fmla="*/ 58 h 58"/>
                <a:gd name="T2" fmla="*/ 0 w 172"/>
                <a:gd name="T3" fmla="*/ 58 h 58"/>
                <a:gd name="T4" fmla="*/ 19 w 172"/>
                <a:gd name="T5" fmla="*/ 44 h 58"/>
                <a:gd name="T6" fmla="*/ 37 w 172"/>
                <a:gd name="T7" fmla="*/ 33 h 58"/>
                <a:gd name="T8" fmla="*/ 44 w 172"/>
                <a:gd name="T9" fmla="*/ 29 h 58"/>
                <a:gd name="T10" fmla="*/ 52 w 172"/>
                <a:gd name="T11" fmla="*/ 25 h 58"/>
                <a:gd name="T12" fmla="*/ 52 w 172"/>
                <a:gd name="T13" fmla="*/ 25 h 58"/>
                <a:gd name="T14" fmla="*/ 67 w 172"/>
                <a:gd name="T15" fmla="*/ 21 h 58"/>
                <a:gd name="T16" fmla="*/ 84 w 172"/>
                <a:gd name="T17" fmla="*/ 18 h 58"/>
                <a:gd name="T18" fmla="*/ 121 w 172"/>
                <a:gd name="T19" fmla="*/ 12 h 58"/>
                <a:gd name="T20" fmla="*/ 121 w 172"/>
                <a:gd name="T21" fmla="*/ 12 h 58"/>
                <a:gd name="T22" fmla="*/ 172 w 172"/>
                <a:gd name="T23" fmla="*/ 0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2" h="58">
                  <a:moveTo>
                    <a:pt x="0" y="58"/>
                  </a:moveTo>
                  <a:lnTo>
                    <a:pt x="0" y="58"/>
                  </a:lnTo>
                  <a:lnTo>
                    <a:pt x="19" y="44"/>
                  </a:lnTo>
                  <a:lnTo>
                    <a:pt x="37" y="33"/>
                  </a:lnTo>
                  <a:lnTo>
                    <a:pt x="44" y="29"/>
                  </a:lnTo>
                  <a:lnTo>
                    <a:pt x="52" y="25"/>
                  </a:lnTo>
                  <a:lnTo>
                    <a:pt x="67" y="21"/>
                  </a:lnTo>
                  <a:lnTo>
                    <a:pt x="84" y="18"/>
                  </a:lnTo>
                  <a:lnTo>
                    <a:pt x="121" y="12"/>
                  </a:lnTo>
                  <a:lnTo>
                    <a:pt x="172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12" name="Freeform 1630"/>
            <p:cNvSpPr>
              <a:spLocks/>
            </p:cNvSpPr>
            <p:nvPr/>
          </p:nvSpPr>
          <p:spPr bwMode="auto">
            <a:xfrm>
              <a:off x="3543" y="1891"/>
              <a:ext cx="272" cy="147"/>
            </a:xfrm>
            <a:custGeom>
              <a:avLst/>
              <a:gdLst>
                <a:gd name="T0" fmla="*/ 58 w 272"/>
                <a:gd name="T1" fmla="*/ 33 h 147"/>
                <a:gd name="T2" fmla="*/ 58 w 272"/>
                <a:gd name="T3" fmla="*/ 33 h 147"/>
                <a:gd name="T4" fmla="*/ 63 w 272"/>
                <a:gd name="T5" fmla="*/ 34 h 147"/>
                <a:gd name="T6" fmla="*/ 71 w 272"/>
                <a:gd name="T7" fmla="*/ 34 h 147"/>
                <a:gd name="T8" fmla="*/ 76 w 272"/>
                <a:gd name="T9" fmla="*/ 34 h 147"/>
                <a:gd name="T10" fmla="*/ 78 w 272"/>
                <a:gd name="T11" fmla="*/ 33 h 147"/>
                <a:gd name="T12" fmla="*/ 81 w 272"/>
                <a:gd name="T13" fmla="*/ 31 h 147"/>
                <a:gd name="T14" fmla="*/ 81 w 272"/>
                <a:gd name="T15" fmla="*/ 28 h 147"/>
                <a:gd name="T16" fmla="*/ 81 w 272"/>
                <a:gd name="T17" fmla="*/ 28 h 147"/>
                <a:gd name="T18" fmla="*/ 79 w 272"/>
                <a:gd name="T19" fmla="*/ 24 h 147"/>
                <a:gd name="T20" fmla="*/ 76 w 272"/>
                <a:gd name="T21" fmla="*/ 19 h 147"/>
                <a:gd name="T22" fmla="*/ 72 w 272"/>
                <a:gd name="T23" fmla="*/ 14 h 147"/>
                <a:gd name="T24" fmla="*/ 67 w 272"/>
                <a:gd name="T25" fmla="*/ 10 h 147"/>
                <a:gd name="T26" fmla="*/ 62 w 272"/>
                <a:gd name="T27" fmla="*/ 6 h 147"/>
                <a:gd name="T28" fmla="*/ 56 w 272"/>
                <a:gd name="T29" fmla="*/ 3 h 147"/>
                <a:gd name="T30" fmla="*/ 49 w 272"/>
                <a:gd name="T31" fmla="*/ 0 h 147"/>
                <a:gd name="T32" fmla="*/ 42 w 272"/>
                <a:gd name="T33" fmla="*/ 0 h 147"/>
                <a:gd name="T34" fmla="*/ 42 w 272"/>
                <a:gd name="T35" fmla="*/ 0 h 147"/>
                <a:gd name="T36" fmla="*/ 36 w 272"/>
                <a:gd name="T37" fmla="*/ 0 h 147"/>
                <a:gd name="T38" fmla="*/ 28 w 272"/>
                <a:gd name="T39" fmla="*/ 3 h 147"/>
                <a:gd name="T40" fmla="*/ 22 w 272"/>
                <a:gd name="T41" fmla="*/ 5 h 147"/>
                <a:gd name="T42" fmla="*/ 16 w 272"/>
                <a:gd name="T43" fmla="*/ 10 h 147"/>
                <a:gd name="T44" fmla="*/ 11 w 272"/>
                <a:gd name="T45" fmla="*/ 15 h 147"/>
                <a:gd name="T46" fmla="*/ 6 w 272"/>
                <a:gd name="T47" fmla="*/ 21 h 147"/>
                <a:gd name="T48" fmla="*/ 2 w 272"/>
                <a:gd name="T49" fmla="*/ 29 h 147"/>
                <a:gd name="T50" fmla="*/ 1 w 272"/>
                <a:gd name="T51" fmla="*/ 36 h 147"/>
                <a:gd name="T52" fmla="*/ 1 w 272"/>
                <a:gd name="T53" fmla="*/ 36 h 147"/>
                <a:gd name="T54" fmla="*/ 0 w 272"/>
                <a:gd name="T55" fmla="*/ 46 h 147"/>
                <a:gd name="T56" fmla="*/ 1 w 272"/>
                <a:gd name="T57" fmla="*/ 59 h 147"/>
                <a:gd name="T58" fmla="*/ 2 w 272"/>
                <a:gd name="T59" fmla="*/ 71 h 147"/>
                <a:gd name="T60" fmla="*/ 6 w 272"/>
                <a:gd name="T61" fmla="*/ 85 h 147"/>
                <a:gd name="T62" fmla="*/ 11 w 272"/>
                <a:gd name="T63" fmla="*/ 98 h 147"/>
                <a:gd name="T64" fmla="*/ 20 w 272"/>
                <a:gd name="T65" fmla="*/ 111 h 147"/>
                <a:gd name="T66" fmla="*/ 25 w 272"/>
                <a:gd name="T67" fmla="*/ 116 h 147"/>
                <a:gd name="T68" fmla="*/ 30 w 272"/>
                <a:gd name="T69" fmla="*/ 122 h 147"/>
                <a:gd name="T70" fmla="*/ 36 w 272"/>
                <a:gd name="T71" fmla="*/ 126 h 147"/>
                <a:gd name="T72" fmla="*/ 42 w 272"/>
                <a:gd name="T73" fmla="*/ 131 h 147"/>
                <a:gd name="T74" fmla="*/ 42 w 272"/>
                <a:gd name="T75" fmla="*/ 131 h 147"/>
                <a:gd name="T76" fmla="*/ 56 w 272"/>
                <a:gd name="T77" fmla="*/ 137 h 147"/>
                <a:gd name="T78" fmla="*/ 68 w 272"/>
                <a:gd name="T79" fmla="*/ 141 h 147"/>
                <a:gd name="T80" fmla="*/ 78 w 272"/>
                <a:gd name="T81" fmla="*/ 143 h 147"/>
                <a:gd name="T82" fmla="*/ 88 w 272"/>
                <a:gd name="T83" fmla="*/ 146 h 147"/>
                <a:gd name="T84" fmla="*/ 104 w 272"/>
                <a:gd name="T85" fmla="*/ 147 h 147"/>
                <a:gd name="T86" fmla="*/ 120 w 272"/>
                <a:gd name="T87" fmla="*/ 147 h 147"/>
                <a:gd name="T88" fmla="*/ 120 w 272"/>
                <a:gd name="T89" fmla="*/ 147 h 147"/>
                <a:gd name="T90" fmla="*/ 139 w 272"/>
                <a:gd name="T91" fmla="*/ 146 h 147"/>
                <a:gd name="T92" fmla="*/ 148 w 272"/>
                <a:gd name="T93" fmla="*/ 144 h 147"/>
                <a:gd name="T94" fmla="*/ 158 w 272"/>
                <a:gd name="T95" fmla="*/ 142 h 147"/>
                <a:gd name="T96" fmla="*/ 166 w 272"/>
                <a:gd name="T97" fmla="*/ 137 h 147"/>
                <a:gd name="T98" fmla="*/ 176 w 272"/>
                <a:gd name="T99" fmla="*/ 132 h 147"/>
                <a:gd name="T100" fmla="*/ 185 w 272"/>
                <a:gd name="T101" fmla="*/ 124 h 147"/>
                <a:gd name="T102" fmla="*/ 194 w 272"/>
                <a:gd name="T103" fmla="*/ 116 h 147"/>
                <a:gd name="T104" fmla="*/ 194 w 272"/>
                <a:gd name="T105" fmla="*/ 116 h 147"/>
                <a:gd name="T106" fmla="*/ 207 w 272"/>
                <a:gd name="T107" fmla="*/ 96 h 147"/>
                <a:gd name="T108" fmla="*/ 219 w 272"/>
                <a:gd name="T109" fmla="*/ 79 h 147"/>
                <a:gd name="T110" fmla="*/ 228 w 272"/>
                <a:gd name="T111" fmla="*/ 64 h 147"/>
                <a:gd name="T112" fmla="*/ 233 w 272"/>
                <a:gd name="T113" fmla="*/ 57 h 147"/>
                <a:gd name="T114" fmla="*/ 240 w 272"/>
                <a:gd name="T115" fmla="*/ 51 h 147"/>
                <a:gd name="T116" fmla="*/ 240 w 272"/>
                <a:gd name="T117" fmla="*/ 51 h 147"/>
                <a:gd name="T118" fmla="*/ 251 w 272"/>
                <a:gd name="T119" fmla="*/ 42 h 147"/>
                <a:gd name="T120" fmla="*/ 261 w 272"/>
                <a:gd name="T121" fmla="*/ 38 h 147"/>
                <a:gd name="T122" fmla="*/ 272 w 272"/>
                <a:gd name="T123" fmla="*/ 33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72" h="147">
                  <a:moveTo>
                    <a:pt x="58" y="33"/>
                  </a:moveTo>
                  <a:lnTo>
                    <a:pt x="58" y="33"/>
                  </a:lnTo>
                  <a:lnTo>
                    <a:pt x="63" y="34"/>
                  </a:lnTo>
                  <a:lnTo>
                    <a:pt x="71" y="34"/>
                  </a:lnTo>
                  <a:lnTo>
                    <a:pt x="76" y="34"/>
                  </a:lnTo>
                  <a:lnTo>
                    <a:pt x="78" y="33"/>
                  </a:lnTo>
                  <a:lnTo>
                    <a:pt x="81" y="31"/>
                  </a:lnTo>
                  <a:lnTo>
                    <a:pt x="81" y="28"/>
                  </a:lnTo>
                  <a:lnTo>
                    <a:pt x="79" y="24"/>
                  </a:lnTo>
                  <a:lnTo>
                    <a:pt x="76" y="19"/>
                  </a:lnTo>
                  <a:lnTo>
                    <a:pt x="72" y="14"/>
                  </a:lnTo>
                  <a:lnTo>
                    <a:pt x="67" y="10"/>
                  </a:lnTo>
                  <a:lnTo>
                    <a:pt x="62" y="6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3"/>
                  </a:lnTo>
                  <a:lnTo>
                    <a:pt x="22" y="5"/>
                  </a:lnTo>
                  <a:lnTo>
                    <a:pt x="16" y="10"/>
                  </a:lnTo>
                  <a:lnTo>
                    <a:pt x="11" y="15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9"/>
                  </a:lnTo>
                  <a:lnTo>
                    <a:pt x="2" y="71"/>
                  </a:lnTo>
                  <a:lnTo>
                    <a:pt x="6" y="85"/>
                  </a:lnTo>
                  <a:lnTo>
                    <a:pt x="11" y="98"/>
                  </a:lnTo>
                  <a:lnTo>
                    <a:pt x="20" y="111"/>
                  </a:lnTo>
                  <a:lnTo>
                    <a:pt x="25" y="116"/>
                  </a:lnTo>
                  <a:lnTo>
                    <a:pt x="30" y="122"/>
                  </a:lnTo>
                  <a:lnTo>
                    <a:pt x="36" y="126"/>
                  </a:lnTo>
                  <a:lnTo>
                    <a:pt x="42" y="131"/>
                  </a:lnTo>
                  <a:lnTo>
                    <a:pt x="56" y="137"/>
                  </a:lnTo>
                  <a:lnTo>
                    <a:pt x="68" y="141"/>
                  </a:lnTo>
                  <a:lnTo>
                    <a:pt x="78" y="143"/>
                  </a:lnTo>
                  <a:lnTo>
                    <a:pt x="88" y="146"/>
                  </a:lnTo>
                  <a:lnTo>
                    <a:pt x="104" y="147"/>
                  </a:lnTo>
                  <a:lnTo>
                    <a:pt x="120" y="147"/>
                  </a:lnTo>
                  <a:lnTo>
                    <a:pt x="139" y="146"/>
                  </a:lnTo>
                  <a:lnTo>
                    <a:pt x="148" y="144"/>
                  </a:lnTo>
                  <a:lnTo>
                    <a:pt x="158" y="142"/>
                  </a:lnTo>
                  <a:lnTo>
                    <a:pt x="166" y="137"/>
                  </a:lnTo>
                  <a:lnTo>
                    <a:pt x="176" y="132"/>
                  </a:lnTo>
                  <a:lnTo>
                    <a:pt x="185" y="124"/>
                  </a:lnTo>
                  <a:lnTo>
                    <a:pt x="194" y="116"/>
                  </a:lnTo>
                  <a:lnTo>
                    <a:pt x="207" y="96"/>
                  </a:lnTo>
                  <a:lnTo>
                    <a:pt x="219" y="79"/>
                  </a:lnTo>
                  <a:lnTo>
                    <a:pt x="228" y="64"/>
                  </a:lnTo>
                  <a:lnTo>
                    <a:pt x="233" y="57"/>
                  </a:lnTo>
                  <a:lnTo>
                    <a:pt x="240" y="51"/>
                  </a:lnTo>
                  <a:lnTo>
                    <a:pt x="251" y="42"/>
                  </a:lnTo>
                  <a:lnTo>
                    <a:pt x="261" y="38"/>
                  </a:lnTo>
                  <a:lnTo>
                    <a:pt x="272" y="33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13" name="Freeform 1631"/>
            <p:cNvSpPr>
              <a:spLocks/>
            </p:cNvSpPr>
            <p:nvPr/>
          </p:nvSpPr>
          <p:spPr bwMode="auto">
            <a:xfrm>
              <a:off x="3590" y="1911"/>
              <a:ext cx="70" cy="40"/>
            </a:xfrm>
            <a:custGeom>
              <a:avLst/>
              <a:gdLst>
                <a:gd name="T0" fmla="*/ 24 w 70"/>
                <a:gd name="T1" fmla="*/ 3 h 40"/>
                <a:gd name="T2" fmla="*/ 24 w 70"/>
                <a:gd name="T3" fmla="*/ 3 h 40"/>
                <a:gd name="T4" fmla="*/ 11 w 70"/>
                <a:gd name="T5" fmla="*/ 3 h 40"/>
                <a:gd name="T6" fmla="*/ 4 w 70"/>
                <a:gd name="T7" fmla="*/ 5 h 40"/>
                <a:gd name="T8" fmla="*/ 1 w 70"/>
                <a:gd name="T9" fmla="*/ 8 h 40"/>
                <a:gd name="T10" fmla="*/ 0 w 70"/>
                <a:gd name="T11" fmla="*/ 10 h 40"/>
                <a:gd name="T12" fmla="*/ 0 w 70"/>
                <a:gd name="T13" fmla="*/ 10 h 40"/>
                <a:gd name="T14" fmla="*/ 2 w 70"/>
                <a:gd name="T15" fmla="*/ 18 h 40"/>
                <a:gd name="T16" fmla="*/ 7 w 70"/>
                <a:gd name="T17" fmla="*/ 26 h 40"/>
                <a:gd name="T18" fmla="*/ 11 w 70"/>
                <a:gd name="T19" fmla="*/ 31 h 40"/>
                <a:gd name="T20" fmla="*/ 15 w 70"/>
                <a:gd name="T21" fmla="*/ 35 h 40"/>
                <a:gd name="T22" fmla="*/ 19 w 70"/>
                <a:gd name="T23" fmla="*/ 37 h 40"/>
                <a:gd name="T24" fmla="*/ 24 w 70"/>
                <a:gd name="T25" fmla="*/ 39 h 40"/>
                <a:gd name="T26" fmla="*/ 24 w 70"/>
                <a:gd name="T27" fmla="*/ 39 h 40"/>
                <a:gd name="T28" fmla="*/ 32 w 70"/>
                <a:gd name="T29" fmla="*/ 40 h 40"/>
                <a:gd name="T30" fmla="*/ 42 w 70"/>
                <a:gd name="T31" fmla="*/ 39 h 40"/>
                <a:gd name="T32" fmla="*/ 52 w 70"/>
                <a:gd name="T33" fmla="*/ 35 h 40"/>
                <a:gd name="T34" fmla="*/ 62 w 70"/>
                <a:gd name="T35" fmla="*/ 30 h 40"/>
                <a:gd name="T36" fmla="*/ 62 w 70"/>
                <a:gd name="T37" fmla="*/ 30 h 40"/>
                <a:gd name="T38" fmla="*/ 66 w 70"/>
                <a:gd name="T39" fmla="*/ 26 h 40"/>
                <a:gd name="T40" fmla="*/ 68 w 70"/>
                <a:gd name="T41" fmla="*/ 24 h 40"/>
                <a:gd name="T42" fmla="*/ 68 w 70"/>
                <a:gd name="T43" fmla="*/ 20 h 40"/>
                <a:gd name="T44" fmla="*/ 70 w 70"/>
                <a:gd name="T45" fmla="*/ 16 h 40"/>
                <a:gd name="T46" fmla="*/ 67 w 70"/>
                <a:gd name="T47" fmla="*/ 10 h 40"/>
                <a:gd name="T48" fmla="*/ 65 w 70"/>
                <a:gd name="T49" fmla="*/ 5 h 40"/>
                <a:gd name="T50" fmla="*/ 65 w 70"/>
                <a:gd name="T51" fmla="*/ 5 h 40"/>
                <a:gd name="T52" fmla="*/ 62 w 70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0" h="40">
                  <a:moveTo>
                    <a:pt x="24" y="3"/>
                  </a:moveTo>
                  <a:lnTo>
                    <a:pt x="24" y="3"/>
                  </a:lnTo>
                  <a:lnTo>
                    <a:pt x="11" y="3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7" y="26"/>
                  </a:lnTo>
                  <a:lnTo>
                    <a:pt x="11" y="31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4" y="39"/>
                  </a:lnTo>
                  <a:lnTo>
                    <a:pt x="32" y="40"/>
                  </a:lnTo>
                  <a:lnTo>
                    <a:pt x="42" y="39"/>
                  </a:lnTo>
                  <a:lnTo>
                    <a:pt x="52" y="35"/>
                  </a:lnTo>
                  <a:lnTo>
                    <a:pt x="62" y="30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70" y="16"/>
                  </a:lnTo>
                  <a:lnTo>
                    <a:pt x="67" y="10"/>
                  </a:lnTo>
                  <a:lnTo>
                    <a:pt x="65" y="5"/>
                  </a:lnTo>
                  <a:lnTo>
                    <a:pt x="62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14" name="Freeform 1632"/>
            <p:cNvSpPr>
              <a:spLocks/>
            </p:cNvSpPr>
            <p:nvPr/>
          </p:nvSpPr>
          <p:spPr bwMode="auto">
            <a:xfrm>
              <a:off x="3518" y="1866"/>
              <a:ext cx="173" cy="202"/>
            </a:xfrm>
            <a:custGeom>
              <a:avLst/>
              <a:gdLst>
                <a:gd name="T0" fmla="*/ 87 w 173"/>
                <a:gd name="T1" fmla="*/ 69 h 202"/>
                <a:gd name="T2" fmla="*/ 87 w 173"/>
                <a:gd name="T3" fmla="*/ 69 h 202"/>
                <a:gd name="T4" fmla="*/ 91 w 173"/>
                <a:gd name="T5" fmla="*/ 70 h 202"/>
                <a:gd name="T6" fmla="*/ 99 w 173"/>
                <a:gd name="T7" fmla="*/ 70 h 202"/>
                <a:gd name="T8" fmla="*/ 103 w 173"/>
                <a:gd name="T9" fmla="*/ 70 h 202"/>
                <a:gd name="T10" fmla="*/ 108 w 173"/>
                <a:gd name="T11" fmla="*/ 69 h 202"/>
                <a:gd name="T12" fmla="*/ 112 w 173"/>
                <a:gd name="T13" fmla="*/ 67 h 202"/>
                <a:gd name="T14" fmla="*/ 113 w 173"/>
                <a:gd name="T15" fmla="*/ 65 h 202"/>
                <a:gd name="T16" fmla="*/ 113 w 173"/>
                <a:gd name="T17" fmla="*/ 65 h 202"/>
                <a:gd name="T18" fmla="*/ 114 w 173"/>
                <a:gd name="T19" fmla="*/ 61 h 202"/>
                <a:gd name="T20" fmla="*/ 113 w 173"/>
                <a:gd name="T21" fmla="*/ 55 h 202"/>
                <a:gd name="T22" fmla="*/ 113 w 173"/>
                <a:gd name="T23" fmla="*/ 49 h 202"/>
                <a:gd name="T24" fmla="*/ 111 w 173"/>
                <a:gd name="T25" fmla="*/ 43 h 202"/>
                <a:gd name="T26" fmla="*/ 107 w 173"/>
                <a:gd name="T27" fmla="*/ 36 h 202"/>
                <a:gd name="T28" fmla="*/ 104 w 173"/>
                <a:gd name="T29" fmla="*/ 30 h 202"/>
                <a:gd name="T30" fmla="*/ 99 w 173"/>
                <a:gd name="T31" fmla="*/ 24 h 202"/>
                <a:gd name="T32" fmla="*/ 94 w 173"/>
                <a:gd name="T33" fmla="*/ 20 h 202"/>
                <a:gd name="T34" fmla="*/ 94 w 173"/>
                <a:gd name="T35" fmla="*/ 20 h 202"/>
                <a:gd name="T36" fmla="*/ 82 w 173"/>
                <a:gd name="T37" fmla="*/ 13 h 202"/>
                <a:gd name="T38" fmla="*/ 74 w 173"/>
                <a:gd name="T39" fmla="*/ 8 h 202"/>
                <a:gd name="T40" fmla="*/ 67 w 173"/>
                <a:gd name="T41" fmla="*/ 4 h 202"/>
                <a:gd name="T42" fmla="*/ 60 w 173"/>
                <a:gd name="T43" fmla="*/ 2 h 202"/>
                <a:gd name="T44" fmla="*/ 52 w 173"/>
                <a:gd name="T45" fmla="*/ 0 h 202"/>
                <a:gd name="T46" fmla="*/ 45 w 173"/>
                <a:gd name="T47" fmla="*/ 2 h 202"/>
                <a:gd name="T48" fmla="*/ 37 w 173"/>
                <a:gd name="T49" fmla="*/ 5 h 202"/>
                <a:gd name="T50" fmla="*/ 37 w 173"/>
                <a:gd name="T51" fmla="*/ 5 h 202"/>
                <a:gd name="T52" fmla="*/ 24 w 173"/>
                <a:gd name="T53" fmla="*/ 18 h 202"/>
                <a:gd name="T54" fmla="*/ 16 w 173"/>
                <a:gd name="T55" fmla="*/ 25 h 202"/>
                <a:gd name="T56" fmla="*/ 10 w 173"/>
                <a:gd name="T57" fmla="*/ 34 h 202"/>
                <a:gd name="T58" fmla="*/ 5 w 173"/>
                <a:gd name="T59" fmla="*/ 44 h 202"/>
                <a:gd name="T60" fmla="*/ 1 w 173"/>
                <a:gd name="T61" fmla="*/ 58 h 202"/>
                <a:gd name="T62" fmla="*/ 0 w 173"/>
                <a:gd name="T63" fmla="*/ 72 h 202"/>
                <a:gd name="T64" fmla="*/ 1 w 173"/>
                <a:gd name="T65" fmla="*/ 90 h 202"/>
                <a:gd name="T66" fmla="*/ 1 w 173"/>
                <a:gd name="T67" fmla="*/ 90 h 202"/>
                <a:gd name="T68" fmla="*/ 4 w 173"/>
                <a:gd name="T69" fmla="*/ 108 h 202"/>
                <a:gd name="T70" fmla="*/ 7 w 173"/>
                <a:gd name="T71" fmla="*/ 125 h 202"/>
                <a:gd name="T72" fmla="*/ 11 w 173"/>
                <a:gd name="T73" fmla="*/ 140 h 202"/>
                <a:gd name="T74" fmla="*/ 17 w 173"/>
                <a:gd name="T75" fmla="*/ 153 h 202"/>
                <a:gd name="T76" fmla="*/ 24 w 173"/>
                <a:gd name="T77" fmla="*/ 163 h 202"/>
                <a:gd name="T78" fmla="*/ 30 w 173"/>
                <a:gd name="T79" fmla="*/ 172 h 202"/>
                <a:gd name="T80" fmla="*/ 38 w 173"/>
                <a:gd name="T81" fmla="*/ 179 h 202"/>
                <a:gd name="T82" fmla="*/ 47 w 173"/>
                <a:gd name="T83" fmla="*/ 183 h 202"/>
                <a:gd name="T84" fmla="*/ 47 w 173"/>
                <a:gd name="T85" fmla="*/ 183 h 202"/>
                <a:gd name="T86" fmla="*/ 70 w 173"/>
                <a:gd name="T87" fmla="*/ 190 h 202"/>
                <a:gd name="T88" fmla="*/ 99 w 173"/>
                <a:gd name="T89" fmla="*/ 198 h 202"/>
                <a:gd name="T90" fmla="*/ 114 w 173"/>
                <a:gd name="T91" fmla="*/ 200 h 202"/>
                <a:gd name="T92" fmla="*/ 128 w 173"/>
                <a:gd name="T93" fmla="*/ 202 h 202"/>
                <a:gd name="T94" fmla="*/ 140 w 173"/>
                <a:gd name="T95" fmla="*/ 202 h 202"/>
                <a:gd name="T96" fmla="*/ 150 w 173"/>
                <a:gd name="T97" fmla="*/ 199 h 202"/>
                <a:gd name="T98" fmla="*/ 150 w 173"/>
                <a:gd name="T99" fmla="*/ 199 h 202"/>
                <a:gd name="T100" fmla="*/ 173 w 173"/>
                <a:gd name="T101" fmla="*/ 192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3" h="202">
                  <a:moveTo>
                    <a:pt x="87" y="69"/>
                  </a:moveTo>
                  <a:lnTo>
                    <a:pt x="87" y="69"/>
                  </a:lnTo>
                  <a:lnTo>
                    <a:pt x="91" y="70"/>
                  </a:lnTo>
                  <a:lnTo>
                    <a:pt x="99" y="70"/>
                  </a:lnTo>
                  <a:lnTo>
                    <a:pt x="103" y="70"/>
                  </a:lnTo>
                  <a:lnTo>
                    <a:pt x="108" y="69"/>
                  </a:lnTo>
                  <a:lnTo>
                    <a:pt x="112" y="67"/>
                  </a:lnTo>
                  <a:lnTo>
                    <a:pt x="113" y="65"/>
                  </a:lnTo>
                  <a:lnTo>
                    <a:pt x="114" y="61"/>
                  </a:lnTo>
                  <a:lnTo>
                    <a:pt x="113" y="55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4" y="30"/>
                  </a:lnTo>
                  <a:lnTo>
                    <a:pt x="99" y="24"/>
                  </a:lnTo>
                  <a:lnTo>
                    <a:pt x="94" y="20"/>
                  </a:lnTo>
                  <a:lnTo>
                    <a:pt x="82" y="13"/>
                  </a:lnTo>
                  <a:lnTo>
                    <a:pt x="74" y="8"/>
                  </a:lnTo>
                  <a:lnTo>
                    <a:pt x="67" y="4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5"/>
                  </a:lnTo>
                  <a:lnTo>
                    <a:pt x="24" y="18"/>
                  </a:lnTo>
                  <a:lnTo>
                    <a:pt x="16" y="25"/>
                  </a:lnTo>
                  <a:lnTo>
                    <a:pt x="10" y="34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0" y="72"/>
                  </a:lnTo>
                  <a:lnTo>
                    <a:pt x="1" y="90"/>
                  </a:lnTo>
                  <a:lnTo>
                    <a:pt x="4" y="108"/>
                  </a:lnTo>
                  <a:lnTo>
                    <a:pt x="7" y="125"/>
                  </a:lnTo>
                  <a:lnTo>
                    <a:pt x="11" y="140"/>
                  </a:lnTo>
                  <a:lnTo>
                    <a:pt x="17" y="153"/>
                  </a:lnTo>
                  <a:lnTo>
                    <a:pt x="24" y="163"/>
                  </a:lnTo>
                  <a:lnTo>
                    <a:pt x="30" y="172"/>
                  </a:lnTo>
                  <a:lnTo>
                    <a:pt x="38" y="179"/>
                  </a:lnTo>
                  <a:lnTo>
                    <a:pt x="47" y="183"/>
                  </a:lnTo>
                  <a:lnTo>
                    <a:pt x="70" y="190"/>
                  </a:lnTo>
                  <a:lnTo>
                    <a:pt x="99" y="198"/>
                  </a:lnTo>
                  <a:lnTo>
                    <a:pt x="114" y="200"/>
                  </a:lnTo>
                  <a:lnTo>
                    <a:pt x="128" y="202"/>
                  </a:lnTo>
                  <a:lnTo>
                    <a:pt x="140" y="202"/>
                  </a:lnTo>
                  <a:lnTo>
                    <a:pt x="150" y="199"/>
                  </a:lnTo>
                  <a:lnTo>
                    <a:pt x="173" y="19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15" name="Freeform 1633"/>
            <p:cNvSpPr>
              <a:spLocks/>
            </p:cNvSpPr>
            <p:nvPr/>
          </p:nvSpPr>
          <p:spPr bwMode="auto">
            <a:xfrm>
              <a:off x="3702" y="1947"/>
              <a:ext cx="122" cy="108"/>
            </a:xfrm>
            <a:custGeom>
              <a:avLst/>
              <a:gdLst>
                <a:gd name="T0" fmla="*/ 0 w 122"/>
                <a:gd name="T1" fmla="*/ 108 h 108"/>
                <a:gd name="T2" fmla="*/ 0 w 122"/>
                <a:gd name="T3" fmla="*/ 108 h 108"/>
                <a:gd name="T4" fmla="*/ 14 w 122"/>
                <a:gd name="T5" fmla="*/ 103 h 108"/>
                <a:gd name="T6" fmla="*/ 26 w 122"/>
                <a:gd name="T7" fmla="*/ 97 h 108"/>
                <a:gd name="T8" fmla="*/ 32 w 122"/>
                <a:gd name="T9" fmla="*/ 93 h 108"/>
                <a:gd name="T10" fmla="*/ 38 w 122"/>
                <a:gd name="T11" fmla="*/ 88 h 108"/>
                <a:gd name="T12" fmla="*/ 38 w 122"/>
                <a:gd name="T13" fmla="*/ 88 h 108"/>
                <a:gd name="T14" fmla="*/ 53 w 122"/>
                <a:gd name="T15" fmla="*/ 76 h 108"/>
                <a:gd name="T16" fmla="*/ 72 w 122"/>
                <a:gd name="T17" fmla="*/ 61 h 108"/>
                <a:gd name="T18" fmla="*/ 89 w 122"/>
                <a:gd name="T19" fmla="*/ 44 h 108"/>
                <a:gd name="T20" fmla="*/ 97 w 122"/>
                <a:gd name="T21" fmla="*/ 36 h 108"/>
                <a:gd name="T22" fmla="*/ 103 w 122"/>
                <a:gd name="T23" fmla="*/ 29 h 108"/>
                <a:gd name="T24" fmla="*/ 103 w 122"/>
                <a:gd name="T25" fmla="*/ 29 h 108"/>
                <a:gd name="T26" fmla="*/ 122 w 122"/>
                <a:gd name="T27" fmla="*/ 0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2" h="108">
                  <a:moveTo>
                    <a:pt x="0" y="108"/>
                  </a:moveTo>
                  <a:lnTo>
                    <a:pt x="0" y="108"/>
                  </a:lnTo>
                  <a:lnTo>
                    <a:pt x="14" y="103"/>
                  </a:lnTo>
                  <a:lnTo>
                    <a:pt x="26" y="97"/>
                  </a:lnTo>
                  <a:lnTo>
                    <a:pt x="32" y="93"/>
                  </a:lnTo>
                  <a:lnTo>
                    <a:pt x="38" y="88"/>
                  </a:lnTo>
                  <a:lnTo>
                    <a:pt x="53" y="76"/>
                  </a:lnTo>
                  <a:lnTo>
                    <a:pt x="72" y="61"/>
                  </a:lnTo>
                  <a:lnTo>
                    <a:pt x="89" y="44"/>
                  </a:lnTo>
                  <a:lnTo>
                    <a:pt x="97" y="36"/>
                  </a:lnTo>
                  <a:lnTo>
                    <a:pt x="103" y="29"/>
                  </a:lnTo>
                  <a:lnTo>
                    <a:pt x="122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16" name="Freeform 1634"/>
            <p:cNvSpPr>
              <a:spLocks/>
            </p:cNvSpPr>
            <p:nvPr/>
          </p:nvSpPr>
          <p:spPr bwMode="auto">
            <a:xfrm>
              <a:off x="3779" y="1937"/>
              <a:ext cx="40" cy="49"/>
            </a:xfrm>
            <a:custGeom>
              <a:avLst/>
              <a:gdLst>
                <a:gd name="T0" fmla="*/ 0 w 40"/>
                <a:gd name="T1" fmla="*/ 49 h 49"/>
                <a:gd name="T2" fmla="*/ 0 w 40"/>
                <a:gd name="T3" fmla="*/ 49 h 49"/>
                <a:gd name="T4" fmla="*/ 7 w 40"/>
                <a:gd name="T5" fmla="*/ 39 h 49"/>
                <a:gd name="T6" fmla="*/ 15 w 40"/>
                <a:gd name="T7" fmla="*/ 28 h 49"/>
                <a:gd name="T8" fmla="*/ 26 w 40"/>
                <a:gd name="T9" fmla="*/ 16 h 49"/>
                <a:gd name="T10" fmla="*/ 26 w 40"/>
                <a:gd name="T11" fmla="*/ 16 h 49"/>
                <a:gd name="T12" fmla="*/ 40 w 40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0" y="49"/>
                  </a:moveTo>
                  <a:lnTo>
                    <a:pt x="0" y="49"/>
                  </a:lnTo>
                  <a:lnTo>
                    <a:pt x="7" y="39"/>
                  </a:lnTo>
                  <a:lnTo>
                    <a:pt x="15" y="28"/>
                  </a:lnTo>
                  <a:lnTo>
                    <a:pt x="26" y="16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17" name="Freeform 1635"/>
            <p:cNvSpPr>
              <a:spLocks/>
            </p:cNvSpPr>
            <p:nvPr/>
          </p:nvSpPr>
          <p:spPr bwMode="auto">
            <a:xfrm>
              <a:off x="3532" y="1879"/>
              <a:ext cx="274" cy="174"/>
            </a:xfrm>
            <a:custGeom>
              <a:avLst/>
              <a:gdLst>
                <a:gd name="T0" fmla="*/ 274 w 274"/>
                <a:gd name="T1" fmla="*/ 58 h 174"/>
                <a:gd name="T2" fmla="*/ 274 w 274"/>
                <a:gd name="T3" fmla="*/ 58 h 174"/>
                <a:gd name="T4" fmla="*/ 264 w 274"/>
                <a:gd name="T5" fmla="*/ 66 h 174"/>
                <a:gd name="T6" fmla="*/ 257 w 274"/>
                <a:gd name="T7" fmla="*/ 73 h 174"/>
                <a:gd name="T8" fmla="*/ 251 w 274"/>
                <a:gd name="T9" fmla="*/ 83 h 174"/>
                <a:gd name="T10" fmla="*/ 251 w 274"/>
                <a:gd name="T11" fmla="*/ 83 h 174"/>
                <a:gd name="T12" fmla="*/ 243 w 274"/>
                <a:gd name="T13" fmla="*/ 95 h 174"/>
                <a:gd name="T14" fmla="*/ 235 w 274"/>
                <a:gd name="T15" fmla="*/ 110 h 174"/>
                <a:gd name="T16" fmla="*/ 223 w 274"/>
                <a:gd name="T17" fmla="*/ 127 h 174"/>
                <a:gd name="T18" fmla="*/ 218 w 274"/>
                <a:gd name="T19" fmla="*/ 133 h 174"/>
                <a:gd name="T20" fmla="*/ 212 w 274"/>
                <a:gd name="T21" fmla="*/ 139 h 174"/>
                <a:gd name="T22" fmla="*/ 212 w 274"/>
                <a:gd name="T23" fmla="*/ 139 h 174"/>
                <a:gd name="T24" fmla="*/ 205 w 274"/>
                <a:gd name="T25" fmla="*/ 144 h 174"/>
                <a:gd name="T26" fmla="*/ 197 w 274"/>
                <a:gd name="T27" fmla="*/ 150 h 174"/>
                <a:gd name="T28" fmla="*/ 182 w 274"/>
                <a:gd name="T29" fmla="*/ 158 h 174"/>
                <a:gd name="T30" fmla="*/ 165 w 274"/>
                <a:gd name="T31" fmla="*/ 166 h 174"/>
                <a:gd name="T32" fmla="*/ 165 w 274"/>
                <a:gd name="T33" fmla="*/ 166 h 174"/>
                <a:gd name="T34" fmla="*/ 164 w 274"/>
                <a:gd name="T35" fmla="*/ 168 h 174"/>
                <a:gd name="T36" fmla="*/ 161 w 274"/>
                <a:gd name="T37" fmla="*/ 170 h 174"/>
                <a:gd name="T38" fmla="*/ 156 w 274"/>
                <a:gd name="T39" fmla="*/ 173 h 174"/>
                <a:gd name="T40" fmla="*/ 149 w 274"/>
                <a:gd name="T41" fmla="*/ 174 h 174"/>
                <a:gd name="T42" fmla="*/ 149 w 274"/>
                <a:gd name="T43" fmla="*/ 174 h 174"/>
                <a:gd name="T44" fmla="*/ 115 w 274"/>
                <a:gd name="T45" fmla="*/ 174 h 174"/>
                <a:gd name="T46" fmla="*/ 115 w 274"/>
                <a:gd name="T47" fmla="*/ 174 h 174"/>
                <a:gd name="T48" fmla="*/ 97 w 274"/>
                <a:gd name="T49" fmla="*/ 171 h 174"/>
                <a:gd name="T50" fmla="*/ 72 w 274"/>
                <a:gd name="T51" fmla="*/ 166 h 174"/>
                <a:gd name="T52" fmla="*/ 49 w 274"/>
                <a:gd name="T53" fmla="*/ 160 h 174"/>
                <a:gd name="T54" fmla="*/ 39 w 274"/>
                <a:gd name="T55" fmla="*/ 156 h 174"/>
                <a:gd name="T56" fmla="*/ 34 w 274"/>
                <a:gd name="T57" fmla="*/ 153 h 174"/>
                <a:gd name="T58" fmla="*/ 34 w 274"/>
                <a:gd name="T59" fmla="*/ 153 h 174"/>
                <a:gd name="T60" fmla="*/ 24 w 274"/>
                <a:gd name="T61" fmla="*/ 140 h 174"/>
                <a:gd name="T62" fmla="*/ 13 w 274"/>
                <a:gd name="T63" fmla="*/ 122 h 174"/>
                <a:gd name="T64" fmla="*/ 8 w 274"/>
                <a:gd name="T65" fmla="*/ 112 h 174"/>
                <a:gd name="T66" fmla="*/ 5 w 274"/>
                <a:gd name="T67" fmla="*/ 100 h 174"/>
                <a:gd name="T68" fmla="*/ 2 w 274"/>
                <a:gd name="T69" fmla="*/ 89 h 174"/>
                <a:gd name="T70" fmla="*/ 0 w 274"/>
                <a:gd name="T71" fmla="*/ 78 h 174"/>
                <a:gd name="T72" fmla="*/ 0 w 274"/>
                <a:gd name="T73" fmla="*/ 78 h 174"/>
                <a:gd name="T74" fmla="*/ 0 w 274"/>
                <a:gd name="T75" fmla="*/ 58 h 174"/>
                <a:gd name="T76" fmla="*/ 1 w 274"/>
                <a:gd name="T77" fmla="*/ 50 h 174"/>
                <a:gd name="T78" fmla="*/ 2 w 274"/>
                <a:gd name="T79" fmla="*/ 41 h 174"/>
                <a:gd name="T80" fmla="*/ 5 w 274"/>
                <a:gd name="T81" fmla="*/ 32 h 174"/>
                <a:gd name="T82" fmla="*/ 7 w 274"/>
                <a:gd name="T83" fmla="*/ 25 h 174"/>
                <a:gd name="T84" fmla="*/ 11 w 274"/>
                <a:gd name="T85" fmla="*/ 18 h 174"/>
                <a:gd name="T86" fmla="*/ 17 w 274"/>
                <a:gd name="T87" fmla="*/ 13 h 174"/>
                <a:gd name="T88" fmla="*/ 17 w 274"/>
                <a:gd name="T89" fmla="*/ 13 h 174"/>
                <a:gd name="T90" fmla="*/ 27 w 274"/>
                <a:gd name="T91" fmla="*/ 6 h 174"/>
                <a:gd name="T92" fmla="*/ 36 w 274"/>
                <a:gd name="T93" fmla="*/ 1 h 174"/>
                <a:gd name="T94" fmla="*/ 43 w 274"/>
                <a:gd name="T95" fmla="*/ 0 h 174"/>
                <a:gd name="T96" fmla="*/ 52 w 274"/>
                <a:gd name="T97" fmla="*/ 0 h 174"/>
                <a:gd name="T98" fmla="*/ 52 w 274"/>
                <a:gd name="T99" fmla="*/ 0 h 174"/>
                <a:gd name="T100" fmla="*/ 64 w 274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4" h="174">
                  <a:moveTo>
                    <a:pt x="274" y="58"/>
                  </a:moveTo>
                  <a:lnTo>
                    <a:pt x="274" y="58"/>
                  </a:lnTo>
                  <a:lnTo>
                    <a:pt x="264" y="66"/>
                  </a:lnTo>
                  <a:lnTo>
                    <a:pt x="257" y="73"/>
                  </a:lnTo>
                  <a:lnTo>
                    <a:pt x="251" y="83"/>
                  </a:lnTo>
                  <a:lnTo>
                    <a:pt x="243" y="95"/>
                  </a:lnTo>
                  <a:lnTo>
                    <a:pt x="235" y="110"/>
                  </a:lnTo>
                  <a:lnTo>
                    <a:pt x="223" y="127"/>
                  </a:lnTo>
                  <a:lnTo>
                    <a:pt x="218" y="133"/>
                  </a:lnTo>
                  <a:lnTo>
                    <a:pt x="212" y="139"/>
                  </a:lnTo>
                  <a:lnTo>
                    <a:pt x="205" y="144"/>
                  </a:lnTo>
                  <a:lnTo>
                    <a:pt x="197" y="150"/>
                  </a:lnTo>
                  <a:lnTo>
                    <a:pt x="182" y="158"/>
                  </a:lnTo>
                  <a:lnTo>
                    <a:pt x="165" y="166"/>
                  </a:lnTo>
                  <a:lnTo>
                    <a:pt x="164" y="168"/>
                  </a:lnTo>
                  <a:lnTo>
                    <a:pt x="161" y="170"/>
                  </a:lnTo>
                  <a:lnTo>
                    <a:pt x="156" y="173"/>
                  </a:lnTo>
                  <a:lnTo>
                    <a:pt x="149" y="174"/>
                  </a:lnTo>
                  <a:lnTo>
                    <a:pt x="115" y="174"/>
                  </a:lnTo>
                  <a:lnTo>
                    <a:pt x="97" y="171"/>
                  </a:lnTo>
                  <a:lnTo>
                    <a:pt x="72" y="166"/>
                  </a:lnTo>
                  <a:lnTo>
                    <a:pt x="49" y="160"/>
                  </a:lnTo>
                  <a:lnTo>
                    <a:pt x="39" y="156"/>
                  </a:lnTo>
                  <a:lnTo>
                    <a:pt x="34" y="153"/>
                  </a:lnTo>
                  <a:lnTo>
                    <a:pt x="24" y="140"/>
                  </a:lnTo>
                  <a:lnTo>
                    <a:pt x="13" y="122"/>
                  </a:lnTo>
                  <a:lnTo>
                    <a:pt x="8" y="112"/>
                  </a:lnTo>
                  <a:lnTo>
                    <a:pt x="5" y="100"/>
                  </a:lnTo>
                  <a:lnTo>
                    <a:pt x="2" y="89"/>
                  </a:lnTo>
                  <a:lnTo>
                    <a:pt x="0" y="78"/>
                  </a:lnTo>
                  <a:lnTo>
                    <a:pt x="0" y="58"/>
                  </a:lnTo>
                  <a:lnTo>
                    <a:pt x="1" y="50"/>
                  </a:lnTo>
                  <a:lnTo>
                    <a:pt x="2" y="41"/>
                  </a:lnTo>
                  <a:lnTo>
                    <a:pt x="5" y="32"/>
                  </a:lnTo>
                  <a:lnTo>
                    <a:pt x="7" y="25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7" y="6"/>
                  </a:lnTo>
                  <a:lnTo>
                    <a:pt x="36" y="1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4" y="1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18" name="Freeform 1636"/>
            <p:cNvSpPr>
              <a:spLocks/>
            </p:cNvSpPr>
            <p:nvPr/>
          </p:nvSpPr>
          <p:spPr bwMode="auto">
            <a:xfrm>
              <a:off x="3530" y="1984"/>
              <a:ext cx="36" cy="48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7 w 36"/>
                <a:gd name="T5" fmla="*/ 17 h 48"/>
                <a:gd name="T6" fmla="*/ 13 w 36"/>
                <a:gd name="T7" fmla="*/ 30 h 48"/>
                <a:gd name="T8" fmla="*/ 16 w 36"/>
                <a:gd name="T9" fmla="*/ 35 h 48"/>
                <a:gd name="T10" fmla="*/ 20 w 36"/>
                <a:gd name="T11" fmla="*/ 39 h 48"/>
                <a:gd name="T12" fmla="*/ 20 w 36"/>
                <a:gd name="T13" fmla="*/ 39 h 48"/>
                <a:gd name="T14" fmla="*/ 31 w 36"/>
                <a:gd name="T15" fmla="*/ 45 h 48"/>
                <a:gd name="T16" fmla="*/ 36 w 36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lnTo>
                    <a:pt x="0" y="0"/>
                  </a:lnTo>
                  <a:lnTo>
                    <a:pt x="7" y="17"/>
                  </a:lnTo>
                  <a:lnTo>
                    <a:pt x="13" y="30"/>
                  </a:lnTo>
                  <a:lnTo>
                    <a:pt x="16" y="35"/>
                  </a:lnTo>
                  <a:lnTo>
                    <a:pt x="20" y="39"/>
                  </a:lnTo>
                  <a:lnTo>
                    <a:pt x="31" y="45"/>
                  </a:lnTo>
                  <a:lnTo>
                    <a:pt x="36" y="4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19" name="Freeform 1637"/>
            <p:cNvSpPr>
              <a:spLocks/>
            </p:cNvSpPr>
            <p:nvPr/>
          </p:nvSpPr>
          <p:spPr bwMode="auto">
            <a:xfrm>
              <a:off x="3748" y="1899"/>
              <a:ext cx="51" cy="20"/>
            </a:xfrm>
            <a:custGeom>
              <a:avLst/>
              <a:gdLst>
                <a:gd name="T0" fmla="*/ 0 w 51"/>
                <a:gd name="T1" fmla="*/ 0 h 20"/>
                <a:gd name="T2" fmla="*/ 0 w 51"/>
                <a:gd name="T3" fmla="*/ 0 h 20"/>
                <a:gd name="T4" fmla="*/ 11 w 51"/>
                <a:gd name="T5" fmla="*/ 6 h 20"/>
                <a:gd name="T6" fmla="*/ 21 w 51"/>
                <a:gd name="T7" fmla="*/ 12 h 20"/>
                <a:gd name="T8" fmla="*/ 30 w 51"/>
                <a:gd name="T9" fmla="*/ 16 h 20"/>
                <a:gd name="T10" fmla="*/ 30 w 51"/>
                <a:gd name="T11" fmla="*/ 16 h 20"/>
                <a:gd name="T12" fmla="*/ 45 w 51"/>
                <a:gd name="T13" fmla="*/ 18 h 20"/>
                <a:gd name="T14" fmla="*/ 51 w 51"/>
                <a:gd name="T15" fmla="*/ 2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0">
                  <a:moveTo>
                    <a:pt x="0" y="0"/>
                  </a:moveTo>
                  <a:lnTo>
                    <a:pt x="0" y="0"/>
                  </a:lnTo>
                  <a:lnTo>
                    <a:pt x="11" y="6"/>
                  </a:lnTo>
                  <a:lnTo>
                    <a:pt x="21" y="12"/>
                  </a:lnTo>
                  <a:lnTo>
                    <a:pt x="30" y="16"/>
                  </a:lnTo>
                  <a:lnTo>
                    <a:pt x="45" y="18"/>
                  </a:lnTo>
                  <a:lnTo>
                    <a:pt x="51" y="2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0" name="Freeform 1638"/>
            <p:cNvSpPr>
              <a:spLocks/>
            </p:cNvSpPr>
            <p:nvPr/>
          </p:nvSpPr>
          <p:spPr bwMode="auto">
            <a:xfrm>
              <a:off x="3764" y="1921"/>
              <a:ext cx="24" cy="31"/>
            </a:xfrm>
            <a:custGeom>
              <a:avLst/>
              <a:gdLst>
                <a:gd name="T0" fmla="*/ 24 w 24"/>
                <a:gd name="T1" fmla="*/ 0 h 31"/>
                <a:gd name="T2" fmla="*/ 24 w 24"/>
                <a:gd name="T3" fmla="*/ 0 h 31"/>
                <a:gd name="T4" fmla="*/ 22 w 24"/>
                <a:gd name="T5" fmla="*/ 1 h 31"/>
                <a:gd name="T6" fmla="*/ 17 w 24"/>
                <a:gd name="T7" fmla="*/ 10 h 31"/>
                <a:gd name="T8" fmla="*/ 17 w 24"/>
                <a:gd name="T9" fmla="*/ 10 h 31"/>
                <a:gd name="T10" fmla="*/ 9 w 24"/>
                <a:gd name="T11" fmla="*/ 22 h 31"/>
                <a:gd name="T12" fmla="*/ 4 w 24"/>
                <a:gd name="T13" fmla="*/ 27 h 31"/>
                <a:gd name="T14" fmla="*/ 0 w 24"/>
                <a:gd name="T15" fmla="*/ 31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1">
                  <a:moveTo>
                    <a:pt x="24" y="0"/>
                  </a:moveTo>
                  <a:lnTo>
                    <a:pt x="24" y="0"/>
                  </a:lnTo>
                  <a:lnTo>
                    <a:pt x="22" y="1"/>
                  </a:lnTo>
                  <a:lnTo>
                    <a:pt x="17" y="10"/>
                  </a:lnTo>
                  <a:lnTo>
                    <a:pt x="9" y="22"/>
                  </a:lnTo>
                  <a:lnTo>
                    <a:pt x="4" y="27"/>
                  </a:lnTo>
                  <a:lnTo>
                    <a:pt x="0" y="31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1" name="Freeform 1639"/>
            <p:cNvSpPr>
              <a:spLocks/>
            </p:cNvSpPr>
            <p:nvPr/>
          </p:nvSpPr>
          <p:spPr bwMode="auto">
            <a:xfrm>
              <a:off x="3768" y="1919"/>
              <a:ext cx="3" cy="21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0 h 21"/>
                <a:gd name="T4" fmla="*/ 0 w 3"/>
                <a:gd name="T5" fmla="*/ 0 h 21"/>
                <a:gd name="T6" fmla="*/ 1 w 3"/>
                <a:gd name="T7" fmla="*/ 0 h 21"/>
                <a:gd name="T8" fmla="*/ 1 w 3"/>
                <a:gd name="T9" fmla="*/ 2 h 21"/>
                <a:gd name="T10" fmla="*/ 2 w 3"/>
                <a:gd name="T11" fmla="*/ 8 h 21"/>
                <a:gd name="T12" fmla="*/ 2 w 3"/>
                <a:gd name="T13" fmla="*/ 8 h 21"/>
                <a:gd name="T14" fmla="*/ 3 w 3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8"/>
                  </a:lnTo>
                  <a:lnTo>
                    <a:pt x="3" y="21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2" name="Freeform 1640"/>
            <p:cNvSpPr>
              <a:spLocks/>
            </p:cNvSpPr>
            <p:nvPr/>
          </p:nvSpPr>
          <p:spPr bwMode="auto">
            <a:xfrm>
              <a:off x="3681" y="1848"/>
              <a:ext cx="82" cy="179"/>
            </a:xfrm>
            <a:custGeom>
              <a:avLst/>
              <a:gdLst>
                <a:gd name="T0" fmla="*/ 8 w 82"/>
                <a:gd name="T1" fmla="*/ 179 h 179"/>
                <a:gd name="T2" fmla="*/ 8 w 82"/>
                <a:gd name="T3" fmla="*/ 179 h 179"/>
                <a:gd name="T4" fmla="*/ 13 w 82"/>
                <a:gd name="T5" fmla="*/ 176 h 179"/>
                <a:gd name="T6" fmla="*/ 27 w 82"/>
                <a:gd name="T7" fmla="*/ 166 h 179"/>
                <a:gd name="T8" fmla="*/ 44 w 82"/>
                <a:gd name="T9" fmla="*/ 154 h 179"/>
                <a:gd name="T10" fmla="*/ 52 w 82"/>
                <a:gd name="T11" fmla="*/ 146 h 179"/>
                <a:gd name="T12" fmla="*/ 58 w 82"/>
                <a:gd name="T13" fmla="*/ 139 h 179"/>
                <a:gd name="T14" fmla="*/ 58 w 82"/>
                <a:gd name="T15" fmla="*/ 139 h 179"/>
                <a:gd name="T16" fmla="*/ 69 w 82"/>
                <a:gd name="T17" fmla="*/ 123 h 179"/>
                <a:gd name="T18" fmla="*/ 77 w 82"/>
                <a:gd name="T19" fmla="*/ 107 h 179"/>
                <a:gd name="T20" fmla="*/ 81 w 82"/>
                <a:gd name="T21" fmla="*/ 99 h 179"/>
                <a:gd name="T22" fmla="*/ 82 w 82"/>
                <a:gd name="T23" fmla="*/ 92 h 179"/>
                <a:gd name="T24" fmla="*/ 82 w 82"/>
                <a:gd name="T25" fmla="*/ 84 h 179"/>
                <a:gd name="T26" fmla="*/ 81 w 82"/>
                <a:gd name="T27" fmla="*/ 78 h 179"/>
                <a:gd name="T28" fmla="*/ 81 w 82"/>
                <a:gd name="T29" fmla="*/ 78 h 179"/>
                <a:gd name="T30" fmla="*/ 78 w 82"/>
                <a:gd name="T31" fmla="*/ 72 h 179"/>
                <a:gd name="T32" fmla="*/ 73 w 82"/>
                <a:gd name="T33" fmla="*/ 66 h 179"/>
                <a:gd name="T34" fmla="*/ 62 w 82"/>
                <a:gd name="T35" fmla="*/ 51 h 179"/>
                <a:gd name="T36" fmla="*/ 47 w 82"/>
                <a:gd name="T37" fmla="*/ 36 h 179"/>
                <a:gd name="T38" fmla="*/ 31 w 82"/>
                <a:gd name="T39" fmla="*/ 23 h 179"/>
                <a:gd name="T40" fmla="*/ 31 w 82"/>
                <a:gd name="T41" fmla="*/ 23 h 179"/>
                <a:gd name="T42" fmla="*/ 16 w 82"/>
                <a:gd name="T43" fmla="*/ 13 h 179"/>
                <a:gd name="T44" fmla="*/ 6 w 82"/>
                <a:gd name="T45" fmla="*/ 6 h 179"/>
                <a:gd name="T46" fmla="*/ 0 w 82"/>
                <a:gd name="T47" fmla="*/ 0 h 17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179">
                  <a:moveTo>
                    <a:pt x="8" y="179"/>
                  </a:moveTo>
                  <a:lnTo>
                    <a:pt x="8" y="179"/>
                  </a:lnTo>
                  <a:lnTo>
                    <a:pt x="13" y="176"/>
                  </a:lnTo>
                  <a:lnTo>
                    <a:pt x="27" y="166"/>
                  </a:lnTo>
                  <a:lnTo>
                    <a:pt x="44" y="154"/>
                  </a:lnTo>
                  <a:lnTo>
                    <a:pt x="52" y="146"/>
                  </a:lnTo>
                  <a:lnTo>
                    <a:pt x="58" y="139"/>
                  </a:lnTo>
                  <a:lnTo>
                    <a:pt x="69" y="123"/>
                  </a:lnTo>
                  <a:lnTo>
                    <a:pt x="77" y="107"/>
                  </a:lnTo>
                  <a:lnTo>
                    <a:pt x="81" y="99"/>
                  </a:lnTo>
                  <a:lnTo>
                    <a:pt x="82" y="92"/>
                  </a:lnTo>
                  <a:lnTo>
                    <a:pt x="82" y="84"/>
                  </a:lnTo>
                  <a:lnTo>
                    <a:pt x="81" y="78"/>
                  </a:lnTo>
                  <a:lnTo>
                    <a:pt x="78" y="72"/>
                  </a:lnTo>
                  <a:lnTo>
                    <a:pt x="73" y="66"/>
                  </a:lnTo>
                  <a:lnTo>
                    <a:pt x="62" y="51"/>
                  </a:lnTo>
                  <a:lnTo>
                    <a:pt x="47" y="36"/>
                  </a:lnTo>
                  <a:lnTo>
                    <a:pt x="31" y="23"/>
                  </a:lnTo>
                  <a:lnTo>
                    <a:pt x="16" y="13"/>
                  </a:lnTo>
                  <a:lnTo>
                    <a:pt x="6" y="6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3" name="Freeform 1641"/>
            <p:cNvSpPr>
              <a:spLocks/>
            </p:cNvSpPr>
            <p:nvPr/>
          </p:nvSpPr>
          <p:spPr bwMode="auto">
            <a:xfrm>
              <a:off x="3426" y="1818"/>
              <a:ext cx="288" cy="292"/>
            </a:xfrm>
            <a:custGeom>
              <a:avLst/>
              <a:gdLst>
                <a:gd name="T0" fmla="*/ 174 w 288"/>
                <a:gd name="T1" fmla="*/ 88 h 292"/>
                <a:gd name="T2" fmla="*/ 165 w 288"/>
                <a:gd name="T3" fmla="*/ 87 h 292"/>
                <a:gd name="T4" fmla="*/ 158 w 288"/>
                <a:gd name="T5" fmla="*/ 89 h 292"/>
                <a:gd name="T6" fmla="*/ 150 w 288"/>
                <a:gd name="T7" fmla="*/ 97 h 292"/>
                <a:gd name="T8" fmla="*/ 148 w 288"/>
                <a:gd name="T9" fmla="*/ 103 h 292"/>
                <a:gd name="T10" fmla="*/ 148 w 288"/>
                <a:gd name="T11" fmla="*/ 122 h 292"/>
                <a:gd name="T12" fmla="*/ 157 w 288"/>
                <a:gd name="T13" fmla="*/ 143 h 292"/>
                <a:gd name="T14" fmla="*/ 173 w 288"/>
                <a:gd name="T15" fmla="*/ 161 h 292"/>
                <a:gd name="T16" fmla="*/ 185 w 288"/>
                <a:gd name="T17" fmla="*/ 169 h 292"/>
                <a:gd name="T18" fmla="*/ 198 w 288"/>
                <a:gd name="T19" fmla="*/ 174 h 292"/>
                <a:gd name="T20" fmla="*/ 221 w 288"/>
                <a:gd name="T21" fmla="*/ 178 h 292"/>
                <a:gd name="T22" fmla="*/ 241 w 288"/>
                <a:gd name="T23" fmla="*/ 175 h 292"/>
                <a:gd name="T24" fmla="*/ 255 w 288"/>
                <a:gd name="T25" fmla="*/ 169 h 292"/>
                <a:gd name="T26" fmla="*/ 258 w 288"/>
                <a:gd name="T27" fmla="*/ 166 h 292"/>
                <a:gd name="T28" fmla="*/ 276 w 288"/>
                <a:gd name="T29" fmla="*/ 149 h 292"/>
                <a:gd name="T30" fmla="*/ 285 w 288"/>
                <a:gd name="T31" fmla="*/ 137 h 292"/>
                <a:gd name="T32" fmla="*/ 288 w 288"/>
                <a:gd name="T33" fmla="*/ 123 h 292"/>
                <a:gd name="T34" fmla="*/ 287 w 288"/>
                <a:gd name="T35" fmla="*/ 115 h 292"/>
                <a:gd name="T36" fmla="*/ 282 w 288"/>
                <a:gd name="T37" fmla="*/ 97 h 292"/>
                <a:gd name="T38" fmla="*/ 271 w 288"/>
                <a:gd name="T39" fmla="*/ 74 h 292"/>
                <a:gd name="T40" fmla="*/ 257 w 288"/>
                <a:gd name="T41" fmla="*/ 56 h 292"/>
                <a:gd name="T42" fmla="*/ 250 w 288"/>
                <a:gd name="T43" fmla="*/ 50 h 292"/>
                <a:gd name="T44" fmla="*/ 219 w 288"/>
                <a:gd name="T45" fmla="*/ 26 h 292"/>
                <a:gd name="T46" fmla="*/ 194 w 288"/>
                <a:gd name="T47" fmla="*/ 11 h 292"/>
                <a:gd name="T48" fmla="*/ 166 w 288"/>
                <a:gd name="T49" fmla="*/ 1 h 292"/>
                <a:gd name="T50" fmla="*/ 154 w 288"/>
                <a:gd name="T51" fmla="*/ 0 h 292"/>
                <a:gd name="T52" fmla="*/ 118 w 288"/>
                <a:gd name="T53" fmla="*/ 1 h 292"/>
                <a:gd name="T54" fmla="*/ 98 w 288"/>
                <a:gd name="T55" fmla="*/ 5 h 292"/>
                <a:gd name="T56" fmla="*/ 79 w 288"/>
                <a:gd name="T57" fmla="*/ 16 h 292"/>
                <a:gd name="T58" fmla="*/ 71 w 288"/>
                <a:gd name="T59" fmla="*/ 24 h 292"/>
                <a:gd name="T60" fmla="*/ 56 w 288"/>
                <a:gd name="T61" fmla="*/ 46 h 292"/>
                <a:gd name="T62" fmla="*/ 43 w 288"/>
                <a:gd name="T63" fmla="*/ 71 h 292"/>
                <a:gd name="T64" fmla="*/ 27 w 288"/>
                <a:gd name="T65" fmla="*/ 109 h 292"/>
                <a:gd name="T66" fmla="*/ 24 w 288"/>
                <a:gd name="T67" fmla="*/ 125 h 292"/>
                <a:gd name="T68" fmla="*/ 19 w 288"/>
                <a:gd name="T69" fmla="*/ 171 h 292"/>
                <a:gd name="T70" fmla="*/ 15 w 288"/>
                <a:gd name="T71" fmla="*/ 199 h 292"/>
                <a:gd name="T72" fmla="*/ 1 w 288"/>
                <a:gd name="T73" fmla="*/ 282 h 2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8" h="292">
                  <a:moveTo>
                    <a:pt x="174" y="88"/>
                  </a:moveTo>
                  <a:lnTo>
                    <a:pt x="174" y="88"/>
                  </a:lnTo>
                  <a:lnTo>
                    <a:pt x="171" y="87"/>
                  </a:lnTo>
                  <a:lnTo>
                    <a:pt x="165" y="87"/>
                  </a:lnTo>
                  <a:lnTo>
                    <a:pt x="162" y="87"/>
                  </a:lnTo>
                  <a:lnTo>
                    <a:pt x="158" y="89"/>
                  </a:lnTo>
                  <a:lnTo>
                    <a:pt x="154" y="92"/>
                  </a:lnTo>
                  <a:lnTo>
                    <a:pt x="150" y="97"/>
                  </a:lnTo>
                  <a:lnTo>
                    <a:pt x="148" y="103"/>
                  </a:lnTo>
                  <a:lnTo>
                    <a:pt x="148" y="112"/>
                  </a:lnTo>
                  <a:lnTo>
                    <a:pt x="148" y="122"/>
                  </a:lnTo>
                  <a:lnTo>
                    <a:pt x="152" y="132"/>
                  </a:lnTo>
                  <a:lnTo>
                    <a:pt x="157" y="143"/>
                  </a:lnTo>
                  <a:lnTo>
                    <a:pt x="164" y="153"/>
                  </a:lnTo>
                  <a:lnTo>
                    <a:pt x="173" y="161"/>
                  </a:lnTo>
                  <a:lnTo>
                    <a:pt x="179" y="165"/>
                  </a:lnTo>
                  <a:lnTo>
                    <a:pt x="185" y="169"/>
                  </a:lnTo>
                  <a:lnTo>
                    <a:pt x="198" y="174"/>
                  </a:lnTo>
                  <a:lnTo>
                    <a:pt x="210" y="176"/>
                  </a:lnTo>
                  <a:lnTo>
                    <a:pt x="221" y="178"/>
                  </a:lnTo>
                  <a:lnTo>
                    <a:pt x="231" y="176"/>
                  </a:lnTo>
                  <a:lnTo>
                    <a:pt x="241" y="175"/>
                  </a:lnTo>
                  <a:lnTo>
                    <a:pt x="249" y="171"/>
                  </a:lnTo>
                  <a:lnTo>
                    <a:pt x="255" y="169"/>
                  </a:lnTo>
                  <a:lnTo>
                    <a:pt x="258" y="166"/>
                  </a:lnTo>
                  <a:lnTo>
                    <a:pt x="266" y="159"/>
                  </a:lnTo>
                  <a:lnTo>
                    <a:pt x="276" y="149"/>
                  </a:lnTo>
                  <a:lnTo>
                    <a:pt x="281" y="143"/>
                  </a:lnTo>
                  <a:lnTo>
                    <a:pt x="285" y="137"/>
                  </a:lnTo>
                  <a:lnTo>
                    <a:pt x="287" y="130"/>
                  </a:lnTo>
                  <a:lnTo>
                    <a:pt x="288" y="123"/>
                  </a:lnTo>
                  <a:lnTo>
                    <a:pt x="287" y="115"/>
                  </a:lnTo>
                  <a:lnTo>
                    <a:pt x="285" y="107"/>
                  </a:lnTo>
                  <a:lnTo>
                    <a:pt x="282" y="97"/>
                  </a:lnTo>
                  <a:lnTo>
                    <a:pt x="277" y="86"/>
                  </a:lnTo>
                  <a:lnTo>
                    <a:pt x="271" y="74"/>
                  </a:lnTo>
                  <a:lnTo>
                    <a:pt x="265" y="65"/>
                  </a:lnTo>
                  <a:lnTo>
                    <a:pt x="257" y="56"/>
                  </a:lnTo>
                  <a:lnTo>
                    <a:pt x="250" y="50"/>
                  </a:lnTo>
                  <a:lnTo>
                    <a:pt x="231" y="35"/>
                  </a:lnTo>
                  <a:lnTo>
                    <a:pt x="219" y="26"/>
                  </a:lnTo>
                  <a:lnTo>
                    <a:pt x="206" y="19"/>
                  </a:lnTo>
                  <a:lnTo>
                    <a:pt x="194" y="11"/>
                  </a:lnTo>
                  <a:lnTo>
                    <a:pt x="180" y="6"/>
                  </a:lnTo>
                  <a:lnTo>
                    <a:pt x="166" y="1"/>
                  </a:lnTo>
                  <a:lnTo>
                    <a:pt x="154" y="0"/>
                  </a:lnTo>
                  <a:lnTo>
                    <a:pt x="129" y="0"/>
                  </a:lnTo>
                  <a:lnTo>
                    <a:pt x="118" y="1"/>
                  </a:lnTo>
                  <a:lnTo>
                    <a:pt x="108" y="2"/>
                  </a:lnTo>
                  <a:lnTo>
                    <a:pt x="98" y="5"/>
                  </a:lnTo>
                  <a:lnTo>
                    <a:pt x="88" y="10"/>
                  </a:lnTo>
                  <a:lnTo>
                    <a:pt x="79" y="16"/>
                  </a:lnTo>
                  <a:lnTo>
                    <a:pt x="71" y="24"/>
                  </a:lnTo>
                  <a:lnTo>
                    <a:pt x="62" y="35"/>
                  </a:lnTo>
                  <a:lnTo>
                    <a:pt x="56" y="46"/>
                  </a:lnTo>
                  <a:lnTo>
                    <a:pt x="48" y="58"/>
                  </a:lnTo>
                  <a:lnTo>
                    <a:pt x="43" y="71"/>
                  </a:lnTo>
                  <a:lnTo>
                    <a:pt x="33" y="93"/>
                  </a:lnTo>
                  <a:lnTo>
                    <a:pt x="27" y="109"/>
                  </a:lnTo>
                  <a:lnTo>
                    <a:pt x="24" y="125"/>
                  </a:lnTo>
                  <a:lnTo>
                    <a:pt x="21" y="147"/>
                  </a:lnTo>
                  <a:lnTo>
                    <a:pt x="19" y="171"/>
                  </a:lnTo>
                  <a:lnTo>
                    <a:pt x="15" y="199"/>
                  </a:lnTo>
                  <a:lnTo>
                    <a:pt x="1" y="282"/>
                  </a:lnTo>
                  <a:lnTo>
                    <a:pt x="0" y="29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4" name="Freeform 1642"/>
            <p:cNvSpPr>
              <a:spLocks/>
            </p:cNvSpPr>
            <p:nvPr/>
          </p:nvSpPr>
          <p:spPr bwMode="auto">
            <a:xfrm>
              <a:off x="3491" y="1842"/>
              <a:ext cx="186" cy="277"/>
            </a:xfrm>
            <a:custGeom>
              <a:avLst/>
              <a:gdLst>
                <a:gd name="T0" fmla="*/ 89 w 186"/>
                <a:gd name="T1" fmla="*/ 88 h 277"/>
                <a:gd name="T2" fmla="*/ 94 w 186"/>
                <a:gd name="T3" fmla="*/ 99 h 277"/>
                <a:gd name="T4" fmla="*/ 104 w 186"/>
                <a:gd name="T5" fmla="*/ 113 h 277"/>
                <a:gd name="T6" fmla="*/ 119 w 186"/>
                <a:gd name="T7" fmla="*/ 123 h 277"/>
                <a:gd name="T8" fmla="*/ 129 w 186"/>
                <a:gd name="T9" fmla="*/ 124 h 277"/>
                <a:gd name="T10" fmla="*/ 139 w 186"/>
                <a:gd name="T11" fmla="*/ 124 h 277"/>
                <a:gd name="T12" fmla="*/ 160 w 186"/>
                <a:gd name="T13" fmla="*/ 116 h 277"/>
                <a:gd name="T14" fmla="*/ 177 w 186"/>
                <a:gd name="T15" fmla="*/ 106 h 277"/>
                <a:gd name="T16" fmla="*/ 186 w 186"/>
                <a:gd name="T17" fmla="*/ 94 h 277"/>
                <a:gd name="T18" fmla="*/ 186 w 186"/>
                <a:gd name="T19" fmla="*/ 89 h 277"/>
                <a:gd name="T20" fmla="*/ 180 w 186"/>
                <a:gd name="T21" fmla="*/ 74 h 277"/>
                <a:gd name="T22" fmla="*/ 169 w 186"/>
                <a:gd name="T23" fmla="*/ 54 h 277"/>
                <a:gd name="T24" fmla="*/ 151 w 186"/>
                <a:gd name="T25" fmla="*/ 34 h 277"/>
                <a:gd name="T26" fmla="*/ 130 w 186"/>
                <a:gd name="T27" fmla="*/ 19 h 277"/>
                <a:gd name="T28" fmla="*/ 109 w 186"/>
                <a:gd name="T29" fmla="*/ 9 h 277"/>
                <a:gd name="T30" fmla="*/ 93 w 186"/>
                <a:gd name="T31" fmla="*/ 2 h 277"/>
                <a:gd name="T32" fmla="*/ 77 w 186"/>
                <a:gd name="T33" fmla="*/ 0 h 277"/>
                <a:gd name="T34" fmla="*/ 60 w 186"/>
                <a:gd name="T35" fmla="*/ 6 h 277"/>
                <a:gd name="T36" fmla="*/ 42 w 186"/>
                <a:gd name="T37" fmla="*/ 19 h 277"/>
                <a:gd name="T38" fmla="*/ 26 w 186"/>
                <a:gd name="T39" fmla="*/ 34 h 277"/>
                <a:gd name="T40" fmla="*/ 13 w 186"/>
                <a:gd name="T41" fmla="*/ 53 h 277"/>
                <a:gd name="T42" fmla="*/ 7 w 186"/>
                <a:gd name="T43" fmla="*/ 75 h 277"/>
                <a:gd name="T44" fmla="*/ 5 w 186"/>
                <a:gd name="T45" fmla="*/ 99 h 277"/>
                <a:gd name="T46" fmla="*/ 0 w 186"/>
                <a:gd name="T47" fmla="*/ 134 h 277"/>
                <a:gd name="T48" fmla="*/ 1 w 186"/>
                <a:gd name="T49" fmla="*/ 157 h 277"/>
                <a:gd name="T50" fmla="*/ 2 w 186"/>
                <a:gd name="T51" fmla="*/ 170 h 277"/>
                <a:gd name="T52" fmla="*/ 11 w 186"/>
                <a:gd name="T53" fmla="*/ 211 h 277"/>
                <a:gd name="T54" fmla="*/ 18 w 186"/>
                <a:gd name="T55" fmla="*/ 236 h 277"/>
                <a:gd name="T56" fmla="*/ 29 w 186"/>
                <a:gd name="T57" fmla="*/ 251 h 277"/>
                <a:gd name="T58" fmla="*/ 41 w 186"/>
                <a:gd name="T59" fmla="*/ 258 h 277"/>
                <a:gd name="T60" fmla="*/ 47 w 186"/>
                <a:gd name="T61" fmla="*/ 260 h 277"/>
                <a:gd name="T62" fmla="*/ 101 w 186"/>
                <a:gd name="T63" fmla="*/ 274 h 277"/>
                <a:gd name="T64" fmla="*/ 128 w 186"/>
                <a:gd name="T65" fmla="*/ 277 h 277"/>
                <a:gd name="T66" fmla="*/ 149 w 186"/>
                <a:gd name="T67" fmla="*/ 275 h 277"/>
                <a:gd name="T68" fmla="*/ 176 w 186"/>
                <a:gd name="T69" fmla="*/ 269 h 2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6" h="277">
                  <a:moveTo>
                    <a:pt x="89" y="88"/>
                  </a:moveTo>
                  <a:lnTo>
                    <a:pt x="89" y="88"/>
                  </a:lnTo>
                  <a:lnTo>
                    <a:pt x="92" y="93"/>
                  </a:lnTo>
                  <a:lnTo>
                    <a:pt x="94" y="99"/>
                  </a:lnTo>
                  <a:lnTo>
                    <a:pt x="99" y="106"/>
                  </a:lnTo>
                  <a:lnTo>
                    <a:pt x="104" y="113"/>
                  </a:lnTo>
                  <a:lnTo>
                    <a:pt x="111" y="119"/>
                  </a:lnTo>
                  <a:lnTo>
                    <a:pt x="119" y="123"/>
                  </a:lnTo>
                  <a:lnTo>
                    <a:pt x="124" y="124"/>
                  </a:lnTo>
                  <a:lnTo>
                    <a:pt x="129" y="124"/>
                  </a:lnTo>
                  <a:lnTo>
                    <a:pt x="139" y="124"/>
                  </a:lnTo>
                  <a:lnTo>
                    <a:pt x="149" y="120"/>
                  </a:lnTo>
                  <a:lnTo>
                    <a:pt x="160" y="116"/>
                  </a:lnTo>
                  <a:lnTo>
                    <a:pt x="169" y="111"/>
                  </a:lnTo>
                  <a:lnTo>
                    <a:pt x="177" y="106"/>
                  </a:lnTo>
                  <a:lnTo>
                    <a:pt x="182" y="100"/>
                  </a:lnTo>
                  <a:lnTo>
                    <a:pt x="186" y="94"/>
                  </a:lnTo>
                  <a:lnTo>
                    <a:pt x="186" y="91"/>
                  </a:lnTo>
                  <a:lnTo>
                    <a:pt x="186" y="89"/>
                  </a:lnTo>
                  <a:lnTo>
                    <a:pt x="180" y="74"/>
                  </a:lnTo>
                  <a:lnTo>
                    <a:pt x="175" y="64"/>
                  </a:lnTo>
                  <a:lnTo>
                    <a:pt x="169" y="54"/>
                  </a:lnTo>
                  <a:lnTo>
                    <a:pt x="160" y="43"/>
                  </a:lnTo>
                  <a:lnTo>
                    <a:pt x="151" y="34"/>
                  </a:lnTo>
                  <a:lnTo>
                    <a:pt x="141" y="26"/>
                  </a:lnTo>
                  <a:lnTo>
                    <a:pt x="130" y="19"/>
                  </a:lnTo>
                  <a:lnTo>
                    <a:pt x="109" y="9"/>
                  </a:lnTo>
                  <a:lnTo>
                    <a:pt x="100" y="4"/>
                  </a:lnTo>
                  <a:lnTo>
                    <a:pt x="93" y="2"/>
                  </a:lnTo>
                  <a:lnTo>
                    <a:pt x="84" y="0"/>
                  </a:lnTo>
                  <a:lnTo>
                    <a:pt x="77" y="0"/>
                  </a:lnTo>
                  <a:lnTo>
                    <a:pt x="69" y="1"/>
                  </a:lnTo>
                  <a:lnTo>
                    <a:pt x="60" y="6"/>
                  </a:lnTo>
                  <a:lnTo>
                    <a:pt x="42" y="19"/>
                  </a:lnTo>
                  <a:lnTo>
                    <a:pt x="34" y="27"/>
                  </a:lnTo>
                  <a:lnTo>
                    <a:pt x="26" y="34"/>
                  </a:lnTo>
                  <a:lnTo>
                    <a:pt x="19" y="43"/>
                  </a:lnTo>
                  <a:lnTo>
                    <a:pt x="13" y="53"/>
                  </a:lnTo>
                  <a:lnTo>
                    <a:pt x="9" y="64"/>
                  </a:lnTo>
                  <a:lnTo>
                    <a:pt x="7" y="75"/>
                  </a:lnTo>
                  <a:lnTo>
                    <a:pt x="5" y="99"/>
                  </a:lnTo>
                  <a:lnTo>
                    <a:pt x="1" y="123"/>
                  </a:lnTo>
                  <a:lnTo>
                    <a:pt x="0" y="134"/>
                  </a:lnTo>
                  <a:lnTo>
                    <a:pt x="0" y="146"/>
                  </a:lnTo>
                  <a:lnTo>
                    <a:pt x="1" y="157"/>
                  </a:lnTo>
                  <a:lnTo>
                    <a:pt x="2" y="170"/>
                  </a:lnTo>
                  <a:lnTo>
                    <a:pt x="7" y="197"/>
                  </a:lnTo>
                  <a:lnTo>
                    <a:pt x="11" y="211"/>
                  </a:lnTo>
                  <a:lnTo>
                    <a:pt x="13" y="223"/>
                  </a:lnTo>
                  <a:lnTo>
                    <a:pt x="18" y="236"/>
                  </a:lnTo>
                  <a:lnTo>
                    <a:pt x="26" y="247"/>
                  </a:lnTo>
                  <a:lnTo>
                    <a:pt x="29" y="251"/>
                  </a:lnTo>
                  <a:lnTo>
                    <a:pt x="34" y="254"/>
                  </a:lnTo>
                  <a:lnTo>
                    <a:pt x="41" y="258"/>
                  </a:lnTo>
                  <a:lnTo>
                    <a:pt x="47" y="260"/>
                  </a:lnTo>
                  <a:lnTo>
                    <a:pt x="75" y="269"/>
                  </a:lnTo>
                  <a:lnTo>
                    <a:pt x="101" y="274"/>
                  </a:lnTo>
                  <a:lnTo>
                    <a:pt x="115" y="277"/>
                  </a:lnTo>
                  <a:lnTo>
                    <a:pt x="128" y="277"/>
                  </a:lnTo>
                  <a:lnTo>
                    <a:pt x="139" y="277"/>
                  </a:lnTo>
                  <a:lnTo>
                    <a:pt x="149" y="275"/>
                  </a:lnTo>
                  <a:lnTo>
                    <a:pt x="176" y="26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5" name="Freeform 1643"/>
            <p:cNvSpPr>
              <a:spLocks/>
            </p:cNvSpPr>
            <p:nvPr/>
          </p:nvSpPr>
          <p:spPr bwMode="auto">
            <a:xfrm>
              <a:off x="3498" y="1983"/>
              <a:ext cx="339" cy="124"/>
            </a:xfrm>
            <a:custGeom>
              <a:avLst/>
              <a:gdLst>
                <a:gd name="T0" fmla="*/ 339 w 339"/>
                <a:gd name="T1" fmla="*/ 0 h 124"/>
                <a:gd name="T2" fmla="*/ 339 w 339"/>
                <a:gd name="T3" fmla="*/ 0 h 124"/>
                <a:gd name="T4" fmla="*/ 331 w 339"/>
                <a:gd name="T5" fmla="*/ 9 h 124"/>
                <a:gd name="T6" fmla="*/ 322 w 339"/>
                <a:gd name="T7" fmla="*/ 16 h 124"/>
                <a:gd name="T8" fmla="*/ 318 w 339"/>
                <a:gd name="T9" fmla="*/ 19 h 124"/>
                <a:gd name="T10" fmla="*/ 315 w 339"/>
                <a:gd name="T11" fmla="*/ 20 h 124"/>
                <a:gd name="T12" fmla="*/ 315 w 339"/>
                <a:gd name="T13" fmla="*/ 20 h 124"/>
                <a:gd name="T14" fmla="*/ 310 w 339"/>
                <a:gd name="T15" fmla="*/ 21 h 124"/>
                <a:gd name="T16" fmla="*/ 305 w 339"/>
                <a:gd name="T17" fmla="*/ 25 h 124"/>
                <a:gd name="T18" fmla="*/ 292 w 339"/>
                <a:gd name="T19" fmla="*/ 35 h 124"/>
                <a:gd name="T20" fmla="*/ 272 w 339"/>
                <a:gd name="T21" fmla="*/ 55 h 124"/>
                <a:gd name="T22" fmla="*/ 272 w 339"/>
                <a:gd name="T23" fmla="*/ 55 h 124"/>
                <a:gd name="T24" fmla="*/ 262 w 339"/>
                <a:gd name="T25" fmla="*/ 64 h 124"/>
                <a:gd name="T26" fmla="*/ 246 w 339"/>
                <a:gd name="T27" fmla="*/ 77 h 124"/>
                <a:gd name="T28" fmla="*/ 229 w 339"/>
                <a:gd name="T29" fmla="*/ 90 h 124"/>
                <a:gd name="T30" fmla="*/ 211 w 339"/>
                <a:gd name="T31" fmla="*/ 101 h 124"/>
                <a:gd name="T32" fmla="*/ 211 w 339"/>
                <a:gd name="T33" fmla="*/ 101 h 124"/>
                <a:gd name="T34" fmla="*/ 195 w 339"/>
                <a:gd name="T35" fmla="*/ 108 h 124"/>
                <a:gd name="T36" fmla="*/ 177 w 339"/>
                <a:gd name="T37" fmla="*/ 116 h 124"/>
                <a:gd name="T38" fmla="*/ 167 w 339"/>
                <a:gd name="T39" fmla="*/ 119 h 124"/>
                <a:gd name="T40" fmla="*/ 157 w 339"/>
                <a:gd name="T41" fmla="*/ 122 h 124"/>
                <a:gd name="T42" fmla="*/ 145 w 339"/>
                <a:gd name="T43" fmla="*/ 123 h 124"/>
                <a:gd name="T44" fmla="*/ 133 w 339"/>
                <a:gd name="T45" fmla="*/ 124 h 124"/>
                <a:gd name="T46" fmla="*/ 133 w 339"/>
                <a:gd name="T47" fmla="*/ 124 h 124"/>
                <a:gd name="T48" fmla="*/ 108 w 339"/>
                <a:gd name="T49" fmla="*/ 122 h 124"/>
                <a:gd name="T50" fmla="*/ 83 w 339"/>
                <a:gd name="T51" fmla="*/ 119 h 124"/>
                <a:gd name="T52" fmla="*/ 62 w 339"/>
                <a:gd name="T53" fmla="*/ 114 h 124"/>
                <a:gd name="T54" fmla="*/ 51 w 339"/>
                <a:gd name="T55" fmla="*/ 111 h 124"/>
                <a:gd name="T56" fmla="*/ 51 w 339"/>
                <a:gd name="T57" fmla="*/ 111 h 124"/>
                <a:gd name="T58" fmla="*/ 42 w 339"/>
                <a:gd name="T59" fmla="*/ 107 h 124"/>
                <a:gd name="T60" fmla="*/ 34 w 339"/>
                <a:gd name="T61" fmla="*/ 101 h 124"/>
                <a:gd name="T62" fmla="*/ 25 w 339"/>
                <a:gd name="T63" fmla="*/ 93 h 124"/>
                <a:gd name="T64" fmla="*/ 21 w 339"/>
                <a:gd name="T65" fmla="*/ 88 h 124"/>
                <a:gd name="T66" fmla="*/ 17 w 339"/>
                <a:gd name="T67" fmla="*/ 82 h 124"/>
                <a:gd name="T68" fmla="*/ 17 w 339"/>
                <a:gd name="T69" fmla="*/ 82 h 124"/>
                <a:gd name="T70" fmla="*/ 11 w 339"/>
                <a:gd name="T71" fmla="*/ 69 h 124"/>
                <a:gd name="T72" fmla="*/ 5 w 339"/>
                <a:gd name="T73" fmla="*/ 54 h 124"/>
                <a:gd name="T74" fmla="*/ 0 w 339"/>
                <a:gd name="T75" fmla="*/ 36 h 1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124">
                  <a:moveTo>
                    <a:pt x="339" y="0"/>
                  </a:moveTo>
                  <a:lnTo>
                    <a:pt x="339" y="0"/>
                  </a:lnTo>
                  <a:lnTo>
                    <a:pt x="331" y="9"/>
                  </a:lnTo>
                  <a:lnTo>
                    <a:pt x="322" y="16"/>
                  </a:lnTo>
                  <a:lnTo>
                    <a:pt x="318" y="19"/>
                  </a:lnTo>
                  <a:lnTo>
                    <a:pt x="315" y="20"/>
                  </a:lnTo>
                  <a:lnTo>
                    <a:pt x="310" y="21"/>
                  </a:lnTo>
                  <a:lnTo>
                    <a:pt x="305" y="25"/>
                  </a:lnTo>
                  <a:lnTo>
                    <a:pt x="292" y="35"/>
                  </a:lnTo>
                  <a:lnTo>
                    <a:pt x="272" y="55"/>
                  </a:lnTo>
                  <a:lnTo>
                    <a:pt x="262" y="64"/>
                  </a:lnTo>
                  <a:lnTo>
                    <a:pt x="246" y="77"/>
                  </a:lnTo>
                  <a:lnTo>
                    <a:pt x="229" y="90"/>
                  </a:lnTo>
                  <a:lnTo>
                    <a:pt x="211" y="101"/>
                  </a:lnTo>
                  <a:lnTo>
                    <a:pt x="195" y="108"/>
                  </a:lnTo>
                  <a:lnTo>
                    <a:pt x="177" y="116"/>
                  </a:lnTo>
                  <a:lnTo>
                    <a:pt x="167" y="119"/>
                  </a:lnTo>
                  <a:lnTo>
                    <a:pt x="157" y="122"/>
                  </a:lnTo>
                  <a:lnTo>
                    <a:pt x="145" y="123"/>
                  </a:lnTo>
                  <a:lnTo>
                    <a:pt x="133" y="124"/>
                  </a:lnTo>
                  <a:lnTo>
                    <a:pt x="108" y="122"/>
                  </a:lnTo>
                  <a:lnTo>
                    <a:pt x="83" y="119"/>
                  </a:lnTo>
                  <a:lnTo>
                    <a:pt x="62" y="114"/>
                  </a:lnTo>
                  <a:lnTo>
                    <a:pt x="51" y="111"/>
                  </a:lnTo>
                  <a:lnTo>
                    <a:pt x="42" y="107"/>
                  </a:lnTo>
                  <a:lnTo>
                    <a:pt x="34" y="101"/>
                  </a:lnTo>
                  <a:lnTo>
                    <a:pt x="25" y="93"/>
                  </a:lnTo>
                  <a:lnTo>
                    <a:pt x="21" y="88"/>
                  </a:lnTo>
                  <a:lnTo>
                    <a:pt x="17" y="82"/>
                  </a:lnTo>
                  <a:lnTo>
                    <a:pt x="11" y="69"/>
                  </a:lnTo>
                  <a:lnTo>
                    <a:pt x="5" y="54"/>
                  </a:lnTo>
                  <a:lnTo>
                    <a:pt x="0" y="36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6" name="Freeform 1644"/>
            <p:cNvSpPr>
              <a:spLocks/>
            </p:cNvSpPr>
            <p:nvPr/>
          </p:nvSpPr>
          <p:spPr bwMode="auto">
            <a:xfrm>
              <a:off x="3507" y="1858"/>
              <a:ext cx="185" cy="233"/>
            </a:xfrm>
            <a:custGeom>
              <a:avLst/>
              <a:gdLst>
                <a:gd name="T0" fmla="*/ 138 w 185"/>
                <a:gd name="T1" fmla="*/ 74 h 233"/>
                <a:gd name="T2" fmla="*/ 138 w 185"/>
                <a:gd name="T3" fmla="*/ 74 h 233"/>
                <a:gd name="T4" fmla="*/ 135 w 185"/>
                <a:gd name="T5" fmla="*/ 61 h 233"/>
                <a:gd name="T6" fmla="*/ 131 w 185"/>
                <a:gd name="T7" fmla="*/ 48 h 233"/>
                <a:gd name="T8" fmla="*/ 125 w 185"/>
                <a:gd name="T9" fmla="*/ 36 h 233"/>
                <a:gd name="T10" fmla="*/ 125 w 185"/>
                <a:gd name="T11" fmla="*/ 36 h 233"/>
                <a:gd name="T12" fmla="*/ 122 w 185"/>
                <a:gd name="T13" fmla="*/ 29 h 233"/>
                <a:gd name="T14" fmla="*/ 117 w 185"/>
                <a:gd name="T15" fmla="*/ 23 h 233"/>
                <a:gd name="T16" fmla="*/ 112 w 185"/>
                <a:gd name="T17" fmla="*/ 17 h 233"/>
                <a:gd name="T18" fmla="*/ 105 w 185"/>
                <a:gd name="T19" fmla="*/ 12 h 233"/>
                <a:gd name="T20" fmla="*/ 99 w 185"/>
                <a:gd name="T21" fmla="*/ 7 h 233"/>
                <a:gd name="T22" fmla="*/ 92 w 185"/>
                <a:gd name="T23" fmla="*/ 3 h 233"/>
                <a:gd name="T24" fmla="*/ 85 w 185"/>
                <a:gd name="T25" fmla="*/ 1 h 233"/>
                <a:gd name="T26" fmla="*/ 78 w 185"/>
                <a:gd name="T27" fmla="*/ 0 h 233"/>
                <a:gd name="T28" fmla="*/ 78 w 185"/>
                <a:gd name="T29" fmla="*/ 0 h 233"/>
                <a:gd name="T30" fmla="*/ 66 w 185"/>
                <a:gd name="T31" fmla="*/ 0 h 233"/>
                <a:gd name="T32" fmla="*/ 58 w 185"/>
                <a:gd name="T33" fmla="*/ 0 h 233"/>
                <a:gd name="T34" fmla="*/ 52 w 185"/>
                <a:gd name="T35" fmla="*/ 1 h 233"/>
                <a:gd name="T36" fmla="*/ 44 w 185"/>
                <a:gd name="T37" fmla="*/ 3 h 233"/>
                <a:gd name="T38" fmla="*/ 37 w 185"/>
                <a:gd name="T39" fmla="*/ 7 h 233"/>
                <a:gd name="T40" fmla="*/ 30 w 185"/>
                <a:gd name="T41" fmla="*/ 12 h 233"/>
                <a:gd name="T42" fmla="*/ 22 w 185"/>
                <a:gd name="T43" fmla="*/ 20 h 233"/>
                <a:gd name="T44" fmla="*/ 22 w 185"/>
                <a:gd name="T45" fmla="*/ 20 h 233"/>
                <a:gd name="T46" fmla="*/ 15 w 185"/>
                <a:gd name="T47" fmla="*/ 29 h 233"/>
                <a:gd name="T48" fmla="*/ 10 w 185"/>
                <a:gd name="T49" fmla="*/ 39 h 233"/>
                <a:gd name="T50" fmla="*/ 6 w 185"/>
                <a:gd name="T51" fmla="*/ 51 h 233"/>
                <a:gd name="T52" fmla="*/ 2 w 185"/>
                <a:gd name="T53" fmla="*/ 62 h 233"/>
                <a:gd name="T54" fmla="*/ 1 w 185"/>
                <a:gd name="T55" fmla="*/ 74 h 233"/>
                <a:gd name="T56" fmla="*/ 0 w 185"/>
                <a:gd name="T57" fmla="*/ 85 h 233"/>
                <a:gd name="T58" fmla="*/ 0 w 185"/>
                <a:gd name="T59" fmla="*/ 107 h 233"/>
                <a:gd name="T60" fmla="*/ 0 w 185"/>
                <a:gd name="T61" fmla="*/ 107 h 233"/>
                <a:gd name="T62" fmla="*/ 1 w 185"/>
                <a:gd name="T63" fmla="*/ 130 h 233"/>
                <a:gd name="T64" fmla="*/ 1 w 185"/>
                <a:gd name="T65" fmla="*/ 145 h 233"/>
                <a:gd name="T66" fmla="*/ 2 w 185"/>
                <a:gd name="T67" fmla="*/ 159 h 233"/>
                <a:gd name="T68" fmla="*/ 6 w 185"/>
                <a:gd name="T69" fmla="*/ 174 h 233"/>
                <a:gd name="T70" fmla="*/ 10 w 185"/>
                <a:gd name="T71" fmla="*/ 187 h 233"/>
                <a:gd name="T72" fmla="*/ 13 w 185"/>
                <a:gd name="T73" fmla="*/ 194 h 233"/>
                <a:gd name="T74" fmla="*/ 17 w 185"/>
                <a:gd name="T75" fmla="*/ 198 h 233"/>
                <a:gd name="T76" fmla="*/ 21 w 185"/>
                <a:gd name="T77" fmla="*/ 205 h 233"/>
                <a:gd name="T78" fmla="*/ 27 w 185"/>
                <a:gd name="T79" fmla="*/ 208 h 233"/>
                <a:gd name="T80" fmla="*/ 27 w 185"/>
                <a:gd name="T81" fmla="*/ 208 h 233"/>
                <a:gd name="T82" fmla="*/ 38 w 185"/>
                <a:gd name="T83" fmla="*/ 217 h 233"/>
                <a:gd name="T84" fmla="*/ 49 w 185"/>
                <a:gd name="T85" fmla="*/ 223 h 233"/>
                <a:gd name="T86" fmla="*/ 62 w 185"/>
                <a:gd name="T87" fmla="*/ 227 h 233"/>
                <a:gd name="T88" fmla="*/ 74 w 185"/>
                <a:gd name="T89" fmla="*/ 231 h 233"/>
                <a:gd name="T90" fmla="*/ 87 w 185"/>
                <a:gd name="T91" fmla="*/ 232 h 233"/>
                <a:gd name="T92" fmla="*/ 99 w 185"/>
                <a:gd name="T93" fmla="*/ 233 h 233"/>
                <a:gd name="T94" fmla="*/ 123 w 185"/>
                <a:gd name="T95" fmla="*/ 232 h 233"/>
                <a:gd name="T96" fmla="*/ 123 w 185"/>
                <a:gd name="T97" fmla="*/ 232 h 233"/>
                <a:gd name="T98" fmla="*/ 145 w 185"/>
                <a:gd name="T99" fmla="*/ 231 h 233"/>
                <a:gd name="T100" fmla="*/ 165 w 185"/>
                <a:gd name="T101" fmla="*/ 230 h 233"/>
                <a:gd name="T102" fmla="*/ 185 w 185"/>
                <a:gd name="T103" fmla="*/ 227 h 2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5" h="233">
                  <a:moveTo>
                    <a:pt x="138" y="74"/>
                  </a:moveTo>
                  <a:lnTo>
                    <a:pt x="138" y="74"/>
                  </a:lnTo>
                  <a:lnTo>
                    <a:pt x="135" y="61"/>
                  </a:lnTo>
                  <a:lnTo>
                    <a:pt x="131" y="48"/>
                  </a:lnTo>
                  <a:lnTo>
                    <a:pt x="125" y="36"/>
                  </a:lnTo>
                  <a:lnTo>
                    <a:pt x="122" y="29"/>
                  </a:lnTo>
                  <a:lnTo>
                    <a:pt x="117" y="23"/>
                  </a:lnTo>
                  <a:lnTo>
                    <a:pt x="112" y="17"/>
                  </a:lnTo>
                  <a:lnTo>
                    <a:pt x="105" y="12"/>
                  </a:lnTo>
                  <a:lnTo>
                    <a:pt x="99" y="7"/>
                  </a:lnTo>
                  <a:lnTo>
                    <a:pt x="92" y="3"/>
                  </a:lnTo>
                  <a:lnTo>
                    <a:pt x="85" y="1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7" y="7"/>
                  </a:lnTo>
                  <a:lnTo>
                    <a:pt x="30" y="12"/>
                  </a:lnTo>
                  <a:lnTo>
                    <a:pt x="22" y="20"/>
                  </a:lnTo>
                  <a:lnTo>
                    <a:pt x="15" y="29"/>
                  </a:lnTo>
                  <a:lnTo>
                    <a:pt x="10" y="39"/>
                  </a:lnTo>
                  <a:lnTo>
                    <a:pt x="6" y="51"/>
                  </a:lnTo>
                  <a:lnTo>
                    <a:pt x="2" y="62"/>
                  </a:lnTo>
                  <a:lnTo>
                    <a:pt x="1" y="74"/>
                  </a:lnTo>
                  <a:lnTo>
                    <a:pt x="0" y="85"/>
                  </a:lnTo>
                  <a:lnTo>
                    <a:pt x="0" y="107"/>
                  </a:lnTo>
                  <a:lnTo>
                    <a:pt x="1" y="130"/>
                  </a:lnTo>
                  <a:lnTo>
                    <a:pt x="1" y="145"/>
                  </a:lnTo>
                  <a:lnTo>
                    <a:pt x="2" y="159"/>
                  </a:lnTo>
                  <a:lnTo>
                    <a:pt x="6" y="174"/>
                  </a:lnTo>
                  <a:lnTo>
                    <a:pt x="10" y="187"/>
                  </a:lnTo>
                  <a:lnTo>
                    <a:pt x="13" y="194"/>
                  </a:lnTo>
                  <a:lnTo>
                    <a:pt x="17" y="198"/>
                  </a:lnTo>
                  <a:lnTo>
                    <a:pt x="21" y="205"/>
                  </a:lnTo>
                  <a:lnTo>
                    <a:pt x="27" y="208"/>
                  </a:lnTo>
                  <a:lnTo>
                    <a:pt x="38" y="217"/>
                  </a:lnTo>
                  <a:lnTo>
                    <a:pt x="49" y="223"/>
                  </a:lnTo>
                  <a:lnTo>
                    <a:pt x="62" y="227"/>
                  </a:lnTo>
                  <a:lnTo>
                    <a:pt x="74" y="231"/>
                  </a:lnTo>
                  <a:lnTo>
                    <a:pt x="87" y="232"/>
                  </a:lnTo>
                  <a:lnTo>
                    <a:pt x="99" y="233"/>
                  </a:lnTo>
                  <a:lnTo>
                    <a:pt x="123" y="232"/>
                  </a:lnTo>
                  <a:lnTo>
                    <a:pt x="145" y="231"/>
                  </a:lnTo>
                  <a:lnTo>
                    <a:pt x="165" y="230"/>
                  </a:lnTo>
                  <a:lnTo>
                    <a:pt x="185" y="227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7" name="Freeform 1645"/>
            <p:cNvSpPr>
              <a:spLocks/>
            </p:cNvSpPr>
            <p:nvPr/>
          </p:nvSpPr>
          <p:spPr bwMode="auto">
            <a:xfrm>
              <a:off x="3708" y="1958"/>
              <a:ext cx="118" cy="107"/>
            </a:xfrm>
            <a:custGeom>
              <a:avLst/>
              <a:gdLst>
                <a:gd name="T0" fmla="*/ 118 w 118"/>
                <a:gd name="T1" fmla="*/ 0 h 107"/>
                <a:gd name="T2" fmla="*/ 118 w 118"/>
                <a:gd name="T3" fmla="*/ 0 h 107"/>
                <a:gd name="T4" fmla="*/ 108 w 118"/>
                <a:gd name="T5" fmla="*/ 18 h 107"/>
                <a:gd name="T6" fmla="*/ 97 w 118"/>
                <a:gd name="T7" fmla="*/ 34 h 107"/>
                <a:gd name="T8" fmla="*/ 91 w 118"/>
                <a:gd name="T9" fmla="*/ 40 h 107"/>
                <a:gd name="T10" fmla="*/ 85 w 118"/>
                <a:gd name="T11" fmla="*/ 46 h 107"/>
                <a:gd name="T12" fmla="*/ 85 w 118"/>
                <a:gd name="T13" fmla="*/ 46 h 107"/>
                <a:gd name="T14" fmla="*/ 47 w 118"/>
                <a:gd name="T15" fmla="*/ 77 h 107"/>
                <a:gd name="T16" fmla="*/ 27 w 118"/>
                <a:gd name="T17" fmla="*/ 92 h 107"/>
                <a:gd name="T18" fmla="*/ 20 w 118"/>
                <a:gd name="T19" fmla="*/ 98 h 107"/>
                <a:gd name="T20" fmla="*/ 14 w 118"/>
                <a:gd name="T21" fmla="*/ 101 h 107"/>
                <a:gd name="T22" fmla="*/ 14 w 118"/>
                <a:gd name="T23" fmla="*/ 101 h 107"/>
                <a:gd name="T24" fmla="*/ 0 w 118"/>
                <a:gd name="T25" fmla="*/ 107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107">
                  <a:moveTo>
                    <a:pt x="118" y="0"/>
                  </a:moveTo>
                  <a:lnTo>
                    <a:pt x="118" y="0"/>
                  </a:lnTo>
                  <a:lnTo>
                    <a:pt x="108" y="18"/>
                  </a:lnTo>
                  <a:lnTo>
                    <a:pt x="97" y="34"/>
                  </a:lnTo>
                  <a:lnTo>
                    <a:pt x="91" y="40"/>
                  </a:lnTo>
                  <a:lnTo>
                    <a:pt x="85" y="46"/>
                  </a:lnTo>
                  <a:lnTo>
                    <a:pt x="47" y="77"/>
                  </a:lnTo>
                  <a:lnTo>
                    <a:pt x="27" y="92"/>
                  </a:lnTo>
                  <a:lnTo>
                    <a:pt x="20" y="98"/>
                  </a:lnTo>
                  <a:lnTo>
                    <a:pt x="14" y="101"/>
                  </a:lnTo>
                  <a:lnTo>
                    <a:pt x="0" y="107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8" name="Freeform 1646"/>
            <p:cNvSpPr>
              <a:spLocks/>
            </p:cNvSpPr>
            <p:nvPr/>
          </p:nvSpPr>
          <p:spPr bwMode="auto">
            <a:xfrm>
              <a:off x="3512" y="1978"/>
              <a:ext cx="187" cy="102"/>
            </a:xfrm>
            <a:custGeom>
              <a:avLst/>
              <a:gdLst>
                <a:gd name="T0" fmla="*/ 187 w 187"/>
                <a:gd name="T1" fmla="*/ 96 h 102"/>
                <a:gd name="T2" fmla="*/ 187 w 187"/>
                <a:gd name="T3" fmla="*/ 96 h 102"/>
                <a:gd name="T4" fmla="*/ 170 w 187"/>
                <a:gd name="T5" fmla="*/ 98 h 102"/>
                <a:gd name="T6" fmla="*/ 151 w 187"/>
                <a:gd name="T7" fmla="*/ 101 h 102"/>
                <a:gd name="T8" fmla="*/ 130 w 187"/>
                <a:gd name="T9" fmla="*/ 102 h 102"/>
                <a:gd name="T10" fmla="*/ 130 w 187"/>
                <a:gd name="T11" fmla="*/ 102 h 102"/>
                <a:gd name="T12" fmla="*/ 118 w 187"/>
                <a:gd name="T13" fmla="*/ 102 h 102"/>
                <a:gd name="T14" fmla="*/ 105 w 187"/>
                <a:gd name="T15" fmla="*/ 102 h 102"/>
                <a:gd name="T16" fmla="*/ 80 w 187"/>
                <a:gd name="T17" fmla="*/ 98 h 102"/>
                <a:gd name="T18" fmla="*/ 58 w 187"/>
                <a:gd name="T19" fmla="*/ 93 h 102"/>
                <a:gd name="T20" fmla="*/ 49 w 187"/>
                <a:gd name="T21" fmla="*/ 90 h 102"/>
                <a:gd name="T22" fmla="*/ 42 w 187"/>
                <a:gd name="T23" fmla="*/ 86 h 102"/>
                <a:gd name="T24" fmla="*/ 42 w 187"/>
                <a:gd name="T25" fmla="*/ 86 h 102"/>
                <a:gd name="T26" fmla="*/ 36 w 187"/>
                <a:gd name="T27" fmla="*/ 81 h 102"/>
                <a:gd name="T28" fmla="*/ 31 w 187"/>
                <a:gd name="T29" fmla="*/ 76 h 102"/>
                <a:gd name="T30" fmla="*/ 25 w 187"/>
                <a:gd name="T31" fmla="*/ 69 h 102"/>
                <a:gd name="T32" fmla="*/ 20 w 187"/>
                <a:gd name="T33" fmla="*/ 61 h 102"/>
                <a:gd name="T34" fmla="*/ 11 w 187"/>
                <a:gd name="T35" fmla="*/ 44 h 102"/>
                <a:gd name="T36" fmla="*/ 8 w 187"/>
                <a:gd name="T37" fmla="*/ 35 h 102"/>
                <a:gd name="T38" fmla="*/ 5 w 187"/>
                <a:gd name="T39" fmla="*/ 25 h 102"/>
                <a:gd name="T40" fmla="*/ 5 w 187"/>
                <a:gd name="T41" fmla="*/ 25 h 102"/>
                <a:gd name="T42" fmla="*/ 0 w 187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7" h="102">
                  <a:moveTo>
                    <a:pt x="187" y="96"/>
                  </a:moveTo>
                  <a:lnTo>
                    <a:pt x="187" y="96"/>
                  </a:lnTo>
                  <a:lnTo>
                    <a:pt x="170" y="98"/>
                  </a:lnTo>
                  <a:lnTo>
                    <a:pt x="151" y="101"/>
                  </a:lnTo>
                  <a:lnTo>
                    <a:pt x="130" y="102"/>
                  </a:lnTo>
                  <a:lnTo>
                    <a:pt x="118" y="102"/>
                  </a:lnTo>
                  <a:lnTo>
                    <a:pt x="105" y="102"/>
                  </a:lnTo>
                  <a:lnTo>
                    <a:pt x="80" y="98"/>
                  </a:lnTo>
                  <a:lnTo>
                    <a:pt x="58" y="93"/>
                  </a:lnTo>
                  <a:lnTo>
                    <a:pt x="49" y="90"/>
                  </a:lnTo>
                  <a:lnTo>
                    <a:pt x="42" y="86"/>
                  </a:lnTo>
                  <a:lnTo>
                    <a:pt x="36" y="81"/>
                  </a:lnTo>
                  <a:lnTo>
                    <a:pt x="31" y="76"/>
                  </a:lnTo>
                  <a:lnTo>
                    <a:pt x="25" y="69"/>
                  </a:lnTo>
                  <a:lnTo>
                    <a:pt x="20" y="61"/>
                  </a:lnTo>
                  <a:lnTo>
                    <a:pt x="11" y="44"/>
                  </a:lnTo>
                  <a:lnTo>
                    <a:pt x="8" y="35"/>
                  </a:lnTo>
                  <a:lnTo>
                    <a:pt x="5" y="25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29" name="Freeform 1647"/>
            <p:cNvSpPr>
              <a:spLocks/>
            </p:cNvSpPr>
            <p:nvPr/>
          </p:nvSpPr>
          <p:spPr bwMode="auto">
            <a:xfrm>
              <a:off x="3560" y="1891"/>
              <a:ext cx="170" cy="115"/>
            </a:xfrm>
            <a:custGeom>
              <a:avLst/>
              <a:gdLst>
                <a:gd name="T0" fmla="*/ 10 w 170"/>
                <a:gd name="T1" fmla="*/ 15 h 115"/>
                <a:gd name="T2" fmla="*/ 10 w 170"/>
                <a:gd name="T3" fmla="*/ 15 h 115"/>
                <a:gd name="T4" fmla="*/ 5 w 170"/>
                <a:gd name="T5" fmla="*/ 28 h 115"/>
                <a:gd name="T6" fmla="*/ 1 w 170"/>
                <a:gd name="T7" fmla="*/ 38 h 115"/>
                <a:gd name="T8" fmla="*/ 0 w 170"/>
                <a:gd name="T9" fmla="*/ 44 h 115"/>
                <a:gd name="T10" fmla="*/ 0 w 170"/>
                <a:gd name="T11" fmla="*/ 44 h 115"/>
                <a:gd name="T12" fmla="*/ 4 w 170"/>
                <a:gd name="T13" fmla="*/ 55 h 115"/>
                <a:gd name="T14" fmla="*/ 8 w 170"/>
                <a:gd name="T15" fmla="*/ 65 h 115"/>
                <a:gd name="T16" fmla="*/ 13 w 170"/>
                <a:gd name="T17" fmla="*/ 75 h 115"/>
                <a:gd name="T18" fmla="*/ 19 w 170"/>
                <a:gd name="T19" fmla="*/ 86 h 115"/>
                <a:gd name="T20" fmla="*/ 26 w 170"/>
                <a:gd name="T21" fmla="*/ 95 h 115"/>
                <a:gd name="T22" fmla="*/ 35 w 170"/>
                <a:gd name="T23" fmla="*/ 103 h 115"/>
                <a:gd name="T24" fmla="*/ 39 w 170"/>
                <a:gd name="T25" fmla="*/ 106 h 115"/>
                <a:gd name="T26" fmla="*/ 44 w 170"/>
                <a:gd name="T27" fmla="*/ 108 h 115"/>
                <a:gd name="T28" fmla="*/ 44 w 170"/>
                <a:gd name="T29" fmla="*/ 108 h 115"/>
                <a:gd name="T30" fmla="*/ 52 w 170"/>
                <a:gd name="T31" fmla="*/ 111 h 115"/>
                <a:gd name="T32" fmla="*/ 61 w 170"/>
                <a:gd name="T33" fmla="*/ 113 h 115"/>
                <a:gd name="T34" fmla="*/ 71 w 170"/>
                <a:gd name="T35" fmla="*/ 115 h 115"/>
                <a:gd name="T36" fmla="*/ 81 w 170"/>
                <a:gd name="T37" fmla="*/ 115 h 115"/>
                <a:gd name="T38" fmla="*/ 91 w 170"/>
                <a:gd name="T39" fmla="*/ 113 h 115"/>
                <a:gd name="T40" fmla="*/ 101 w 170"/>
                <a:gd name="T41" fmla="*/ 112 h 115"/>
                <a:gd name="T42" fmla="*/ 111 w 170"/>
                <a:gd name="T43" fmla="*/ 110 h 115"/>
                <a:gd name="T44" fmla="*/ 121 w 170"/>
                <a:gd name="T45" fmla="*/ 106 h 115"/>
                <a:gd name="T46" fmla="*/ 121 w 170"/>
                <a:gd name="T47" fmla="*/ 106 h 115"/>
                <a:gd name="T48" fmla="*/ 129 w 170"/>
                <a:gd name="T49" fmla="*/ 102 h 115"/>
                <a:gd name="T50" fmla="*/ 138 w 170"/>
                <a:gd name="T51" fmla="*/ 96 h 115"/>
                <a:gd name="T52" fmla="*/ 147 w 170"/>
                <a:gd name="T53" fmla="*/ 88 h 115"/>
                <a:gd name="T54" fmla="*/ 154 w 170"/>
                <a:gd name="T55" fmla="*/ 81 h 115"/>
                <a:gd name="T56" fmla="*/ 162 w 170"/>
                <a:gd name="T57" fmla="*/ 74 h 115"/>
                <a:gd name="T58" fmla="*/ 167 w 170"/>
                <a:gd name="T59" fmla="*/ 66 h 115"/>
                <a:gd name="T60" fmla="*/ 169 w 170"/>
                <a:gd name="T61" fmla="*/ 59 h 115"/>
                <a:gd name="T62" fmla="*/ 170 w 170"/>
                <a:gd name="T63" fmla="*/ 54 h 115"/>
                <a:gd name="T64" fmla="*/ 170 w 170"/>
                <a:gd name="T65" fmla="*/ 54 h 115"/>
                <a:gd name="T66" fmla="*/ 170 w 170"/>
                <a:gd name="T67" fmla="*/ 47 h 115"/>
                <a:gd name="T68" fmla="*/ 169 w 170"/>
                <a:gd name="T69" fmla="*/ 42 h 115"/>
                <a:gd name="T70" fmla="*/ 164 w 170"/>
                <a:gd name="T71" fmla="*/ 30 h 115"/>
                <a:gd name="T72" fmla="*/ 158 w 170"/>
                <a:gd name="T73" fmla="*/ 19 h 115"/>
                <a:gd name="T74" fmla="*/ 153 w 170"/>
                <a:gd name="T75" fmla="*/ 10 h 115"/>
                <a:gd name="T76" fmla="*/ 153 w 170"/>
                <a:gd name="T77" fmla="*/ 10 h 115"/>
                <a:gd name="T78" fmla="*/ 146 w 170"/>
                <a:gd name="T79" fmla="*/ 0 h 11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0" h="115">
                  <a:moveTo>
                    <a:pt x="10" y="15"/>
                  </a:moveTo>
                  <a:lnTo>
                    <a:pt x="10" y="15"/>
                  </a:lnTo>
                  <a:lnTo>
                    <a:pt x="5" y="28"/>
                  </a:lnTo>
                  <a:lnTo>
                    <a:pt x="1" y="38"/>
                  </a:lnTo>
                  <a:lnTo>
                    <a:pt x="0" y="44"/>
                  </a:lnTo>
                  <a:lnTo>
                    <a:pt x="4" y="55"/>
                  </a:lnTo>
                  <a:lnTo>
                    <a:pt x="8" y="65"/>
                  </a:lnTo>
                  <a:lnTo>
                    <a:pt x="13" y="75"/>
                  </a:lnTo>
                  <a:lnTo>
                    <a:pt x="19" y="86"/>
                  </a:lnTo>
                  <a:lnTo>
                    <a:pt x="26" y="95"/>
                  </a:lnTo>
                  <a:lnTo>
                    <a:pt x="35" y="103"/>
                  </a:lnTo>
                  <a:lnTo>
                    <a:pt x="39" y="106"/>
                  </a:lnTo>
                  <a:lnTo>
                    <a:pt x="44" y="108"/>
                  </a:lnTo>
                  <a:lnTo>
                    <a:pt x="52" y="111"/>
                  </a:lnTo>
                  <a:lnTo>
                    <a:pt x="61" y="113"/>
                  </a:lnTo>
                  <a:lnTo>
                    <a:pt x="71" y="115"/>
                  </a:lnTo>
                  <a:lnTo>
                    <a:pt x="81" y="115"/>
                  </a:lnTo>
                  <a:lnTo>
                    <a:pt x="91" y="113"/>
                  </a:lnTo>
                  <a:lnTo>
                    <a:pt x="101" y="112"/>
                  </a:lnTo>
                  <a:lnTo>
                    <a:pt x="111" y="110"/>
                  </a:lnTo>
                  <a:lnTo>
                    <a:pt x="121" y="106"/>
                  </a:lnTo>
                  <a:lnTo>
                    <a:pt x="129" y="102"/>
                  </a:lnTo>
                  <a:lnTo>
                    <a:pt x="138" y="96"/>
                  </a:lnTo>
                  <a:lnTo>
                    <a:pt x="147" y="88"/>
                  </a:lnTo>
                  <a:lnTo>
                    <a:pt x="154" y="81"/>
                  </a:lnTo>
                  <a:lnTo>
                    <a:pt x="162" y="74"/>
                  </a:lnTo>
                  <a:lnTo>
                    <a:pt x="167" y="66"/>
                  </a:lnTo>
                  <a:lnTo>
                    <a:pt x="169" y="59"/>
                  </a:lnTo>
                  <a:lnTo>
                    <a:pt x="170" y="54"/>
                  </a:lnTo>
                  <a:lnTo>
                    <a:pt x="170" y="47"/>
                  </a:lnTo>
                  <a:lnTo>
                    <a:pt x="169" y="42"/>
                  </a:lnTo>
                  <a:lnTo>
                    <a:pt x="164" y="30"/>
                  </a:lnTo>
                  <a:lnTo>
                    <a:pt x="158" y="19"/>
                  </a:lnTo>
                  <a:lnTo>
                    <a:pt x="153" y="10"/>
                  </a:lnTo>
                  <a:lnTo>
                    <a:pt x="146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0" name="Freeform 1648"/>
            <p:cNvSpPr>
              <a:spLocks/>
            </p:cNvSpPr>
            <p:nvPr/>
          </p:nvSpPr>
          <p:spPr bwMode="auto">
            <a:xfrm>
              <a:off x="3553" y="1829"/>
              <a:ext cx="192" cy="194"/>
            </a:xfrm>
            <a:custGeom>
              <a:avLst/>
              <a:gdLst>
                <a:gd name="T0" fmla="*/ 6 w 192"/>
                <a:gd name="T1" fmla="*/ 82 h 194"/>
                <a:gd name="T2" fmla="*/ 6 w 192"/>
                <a:gd name="T3" fmla="*/ 82 h 194"/>
                <a:gd name="T4" fmla="*/ 5 w 192"/>
                <a:gd name="T5" fmla="*/ 86 h 194"/>
                <a:gd name="T6" fmla="*/ 1 w 192"/>
                <a:gd name="T7" fmla="*/ 95 h 194"/>
                <a:gd name="T8" fmla="*/ 1 w 192"/>
                <a:gd name="T9" fmla="*/ 102 h 194"/>
                <a:gd name="T10" fmla="*/ 0 w 192"/>
                <a:gd name="T11" fmla="*/ 109 h 194"/>
                <a:gd name="T12" fmla="*/ 1 w 192"/>
                <a:gd name="T13" fmla="*/ 119 h 194"/>
                <a:gd name="T14" fmla="*/ 2 w 192"/>
                <a:gd name="T15" fmla="*/ 129 h 194"/>
                <a:gd name="T16" fmla="*/ 2 w 192"/>
                <a:gd name="T17" fmla="*/ 129 h 194"/>
                <a:gd name="T18" fmla="*/ 7 w 192"/>
                <a:gd name="T19" fmla="*/ 141 h 194"/>
                <a:gd name="T20" fmla="*/ 12 w 192"/>
                <a:gd name="T21" fmla="*/ 150 h 194"/>
                <a:gd name="T22" fmla="*/ 20 w 192"/>
                <a:gd name="T23" fmla="*/ 159 h 194"/>
                <a:gd name="T24" fmla="*/ 27 w 192"/>
                <a:gd name="T25" fmla="*/ 168 h 194"/>
                <a:gd name="T26" fmla="*/ 36 w 192"/>
                <a:gd name="T27" fmla="*/ 174 h 194"/>
                <a:gd name="T28" fmla="*/ 43 w 192"/>
                <a:gd name="T29" fmla="*/ 180 h 194"/>
                <a:gd name="T30" fmla="*/ 56 w 192"/>
                <a:gd name="T31" fmla="*/ 188 h 194"/>
                <a:gd name="T32" fmla="*/ 56 w 192"/>
                <a:gd name="T33" fmla="*/ 188 h 194"/>
                <a:gd name="T34" fmla="*/ 63 w 192"/>
                <a:gd name="T35" fmla="*/ 190 h 194"/>
                <a:gd name="T36" fmla="*/ 72 w 192"/>
                <a:gd name="T37" fmla="*/ 191 h 194"/>
                <a:gd name="T38" fmla="*/ 83 w 192"/>
                <a:gd name="T39" fmla="*/ 194 h 194"/>
                <a:gd name="T40" fmla="*/ 95 w 192"/>
                <a:gd name="T41" fmla="*/ 194 h 194"/>
                <a:gd name="T42" fmla="*/ 108 w 192"/>
                <a:gd name="T43" fmla="*/ 194 h 194"/>
                <a:gd name="T44" fmla="*/ 122 w 192"/>
                <a:gd name="T45" fmla="*/ 193 h 194"/>
                <a:gd name="T46" fmla="*/ 133 w 192"/>
                <a:gd name="T47" fmla="*/ 189 h 194"/>
                <a:gd name="T48" fmla="*/ 144 w 192"/>
                <a:gd name="T49" fmla="*/ 183 h 194"/>
                <a:gd name="T50" fmla="*/ 144 w 192"/>
                <a:gd name="T51" fmla="*/ 183 h 194"/>
                <a:gd name="T52" fmla="*/ 160 w 192"/>
                <a:gd name="T53" fmla="*/ 170 h 194"/>
                <a:gd name="T54" fmla="*/ 168 w 192"/>
                <a:gd name="T55" fmla="*/ 164 h 194"/>
                <a:gd name="T56" fmla="*/ 174 w 192"/>
                <a:gd name="T57" fmla="*/ 157 h 194"/>
                <a:gd name="T58" fmla="*/ 179 w 192"/>
                <a:gd name="T59" fmla="*/ 150 h 194"/>
                <a:gd name="T60" fmla="*/ 184 w 192"/>
                <a:gd name="T61" fmla="*/ 143 h 194"/>
                <a:gd name="T62" fmla="*/ 186 w 192"/>
                <a:gd name="T63" fmla="*/ 134 h 194"/>
                <a:gd name="T64" fmla="*/ 190 w 192"/>
                <a:gd name="T65" fmla="*/ 126 h 194"/>
                <a:gd name="T66" fmla="*/ 190 w 192"/>
                <a:gd name="T67" fmla="*/ 126 h 194"/>
                <a:gd name="T68" fmla="*/ 191 w 192"/>
                <a:gd name="T69" fmla="*/ 117 h 194"/>
                <a:gd name="T70" fmla="*/ 192 w 192"/>
                <a:gd name="T71" fmla="*/ 109 h 194"/>
                <a:gd name="T72" fmla="*/ 192 w 192"/>
                <a:gd name="T73" fmla="*/ 102 h 194"/>
                <a:gd name="T74" fmla="*/ 191 w 192"/>
                <a:gd name="T75" fmla="*/ 96 h 194"/>
                <a:gd name="T76" fmla="*/ 189 w 192"/>
                <a:gd name="T77" fmla="*/ 91 h 194"/>
                <a:gd name="T78" fmla="*/ 186 w 192"/>
                <a:gd name="T79" fmla="*/ 86 h 194"/>
                <a:gd name="T80" fmla="*/ 179 w 192"/>
                <a:gd name="T81" fmla="*/ 77 h 194"/>
                <a:gd name="T82" fmla="*/ 179 w 192"/>
                <a:gd name="T83" fmla="*/ 77 h 194"/>
                <a:gd name="T84" fmla="*/ 163 w 192"/>
                <a:gd name="T85" fmla="*/ 62 h 194"/>
                <a:gd name="T86" fmla="*/ 138 w 192"/>
                <a:gd name="T87" fmla="*/ 40 h 194"/>
                <a:gd name="T88" fmla="*/ 112 w 192"/>
                <a:gd name="T89" fmla="*/ 20 h 194"/>
                <a:gd name="T90" fmla="*/ 94 w 192"/>
                <a:gd name="T91" fmla="*/ 8 h 194"/>
                <a:gd name="T92" fmla="*/ 94 w 192"/>
                <a:gd name="T93" fmla="*/ 8 h 194"/>
                <a:gd name="T94" fmla="*/ 82 w 192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2" h="194">
                  <a:moveTo>
                    <a:pt x="6" y="82"/>
                  </a:moveTo>
                  <a:lnTo>
                    <a:pt x="6" y="82"/>
                  </a:lnTo>
                  <a:lnTo>
                    <a:pt x="5" y="86"/>
                  </a:lnTo>
                  <a:lnTo>
                    <a:pt x="1" y="95"/>
                  </a:lnTo>
                  <a:lnTo>
                    <a:pt x="1" y="102"/>
                  </a:lnTo>
                  <a:lnTo>
                    <a:pt x="0" y="109"/>
                  </a:lnTo>
                  <a:lnTo>
                    <a:pt x="1" y="119"/>
                  </a:lnTo>
                  <a:lnTo>
                    <a:pt x="2" y="129"/>
                  </a:lnTo>
                  <a:lnTo>
                    <a:pt x="7" y="141"/>
                  </a:lnTo>
                  <a:lnTo>
                    <a:pt x="12" y="150"/>
                  </a:lnTo>
                  <a:lnTo>
                    <a:pt x="20" y="159"/>
                  </a:lnTo>
                  <a:lnTo>
                    <a:pt x="27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6" y="188"/>
                  </a:lnTo>
                  <a:lnTo>
                    <a:pt x="63" y="190"/>
                  </a:lnTo>
                  <a:lnTo>
                    <a:pt x="72" y="191"/>
                  </a:lnTo>
                  <a:lnTo>
                    <a:pt x="83" y="194"/>
                  </a:lnTo>
                  <a:lnTo>
                    <a:pt x="95" y="194"/>
                  </a:lnTo>
                  <a:lnTo>
                    <a:pt x="108" y="194"/>
                  </a:lnTo>
                  <a:lnTo>
                    <a:pt x="122" y="193"/>
                  </a:lnTo>
                  <a:lnTo>
                    <a:pt x="133" y="189"/>
                  </a:lnTo>
                  <a:lnTo>
                    <a:pt x="144" y="183"/>
                  </a:lnTo>
                  <a:lnTo>
                    <a:pt x="160" y="170"/>
                  </a:lnTo>
                  <a:lnTo>
                    <a:pt x="168" y="164"/>
                  </a:lnTo>
                  <a:lnTo>
                    <a:pt x="174" y="157"/>
                  </a:lnTo>
                  <a:lnTo>
                    <a:pt x="179" y="150"/>
                  </a:lnTo>
                  <a:lnTo>
                    <a:pt x="184" y="143"/>
                  </a:lnTo>
                  <a:lnTo>
                    <a:pt x="186" y="134"/>
                  </a:lnTo>
                  <a:lnTo>
                    <a:pt x="190" y="126"/>
                  </a:lnTo>
                  <a:lnTo>
                    <a:pt x="191" y="117"/>
                  </a:lnTo>
                  <a:lnTo>
                    <a:pt x="192" y="109"/>
                  </a:lnTo>
                  <a:lnTo>
                    <a:pt x="192" y="102"/>
                  </a:lnTo>
                  <a:lnTo>
                    <a:pt x="191" y="96"/>
                  </a:lnTo>
                  <a:lnTo>
                    <a:pt x="189" y="91"/>
                  </a:lnTo>
                  <a:lnTo>
                    <a:pt x="186" y="86"/>
                  </a:lnTo>
                  <a:lnTo>
                    <a:pt x="179" y="77"/>
                  </a:lnTo>
                  <a:lnTo>
                    <a:pt x="163" y="62"/>
                  </a:lnTo>
                  <a:lnTo>
                    <a:pt x="138" y="40"/>
                  </a:lnTo>
                  <a:lnTo>
                    <a:pt x="112" y="20"/>
                  </a:lnTo>
                  <a:lnTo>
                    <a:pt x="94" y="8"/>
                  </a:lnTo>
                  <a:lnTo>
                    <a:pt x="82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1" name="Freeform 1649"/>
            <p:cNvSpPr>
              <a:spLocks/>
            </p:cNvSpPr>
            <p:nvPr/>
          </p:nvSpPr>
          <p:spPr bwMode="auto">
            <a:xfrm>
              <a:off x="3635" y="1966"/>
              <a:ext cx="94" cy="49"/>
            </a:xfrm>
            <a:custGeom>
              <a:avLst/>
              <a:gdLst>
                <a:gd name="T0" fmla="*/ 0 w 94"/>
                <a:gd name="T1" fmla="*/ 49 h 49"/>
                <a:gd name="T2" fmla="*/ 0 w 94"/>
                <a:gd name="T3" fmla="*/ 49 h 49"/>
                <a:gd name="T4" fmla="*/ 6 w 94"/>
                <a:gd name="T5" fmla="*/ 49 h 49"/>
                <a:gd name="T6" fmla="*/ 21 w 94"/>
                <a:gd name="T7" fmla="*/ 48 h 49"/>
                <a:gd name="T8" fmla="*/ 38 w 94"/>
                <a:gd name="T9" fmla="*/ 46 h 49"/>
                <a:gd name="T10" fmla="*/ 47 w 94"/>
                <a:gd name="T11" fmla="*/ 43 h 49"/>
                <a:gd name="T12" fmla="*/ 54 w 94"/>
                <a:gd name="T13" fmla="*/ 41 h 49"/>
                <a:gd name="T14" fmla="*/ 54 w 94"/>
                <a:gd name="T15" fmla="*/ 41 h 49"/>
                <a:gd name="T16" fmla="*/ 64 w 94"/>
                <a:gd name="T17" fmla="*/ 33 h 49"/>
                <a:gd name="T18" fmla="*/ 73 w 94"/>
                <a:gd name="T19" fmla="*/ 27 h 49"/>
                <a:gd name="T20" fmla="*/ 81 w 94"/>
                <a:gd name="T21" fmla="*/ 21 h 49"/>
                <a:gd name="T22" fmla="*/ 87 w 94"/>
                <a:gd name="T23" fmla="*/ 12 h 49"/>
                <a:gd name="T24" fmla="*/ 87 w 94"/>
                <a:gd name="T25" fmla="*/ 12 h 49"/>
                <a:gd name="T26" fmla="*/ 94 w 94"/>
                <a:gd name="T27" fmla="*/ 0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4" h="49">
                  <a:moveTo>
                    <a:pt x="0" y="49"/>
                  </a:moveTo>
                  <a:lnTo>
                    <a:pt x="0" y="49"/>
                  </a:lnTo>
                  <a:lnTo>
                    <a:pt x="6" y="49"/>
                  </a:lnTo>
                  <a:lnTo>
                    <a:pt x="21" y="48"/>
                  </a:lnTo>
                  <a:lnTo>
                    <a:pt x="38" y="46"/>
                  </a:lnTo>
                  <a:lnTo>
                    <a:pt x="47" y="43"/>
                  </a:lnTo>
                  <a:lnTo>
                    <a:pt x="54" y="41"/>
                  </a:lnTo>
                  <a:lnTo>
                    <a:pt x="64" y="33"/>
                  </a:lnTo>
                  <a:lnTo>
                    <a:pt x="73" y="27"/>
                  </a:lnTo>
                  <a:lnTo>
                    <a:pt x="81" y="21"/>
                  </a:lnTo>
                  <a:lnTo>
                    <a:pt x="87" y="12"/>
                  </a:lnTo>
                  <a:lnTo>
                    <a:pt x="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2" name="Freeform 1650"/>
            <p:cNvSpPr>
              <a:spLocks/>
            </p:cNvSpPr>
            <p:nvPr/>
          </p:nvSpPr>
          <p:spPr bwMode="auto">
            <a:xfrm>
              <a:off x="3612" y="1849"/>
              <a:ext cx="72" cy="127"/>
            </a:xfrm>
            <a:custGeom>
              <a:avLst/>
              <a:gdLst>
                <a:gd name="T0" fmla="*/ 0 w 72"/>
                <a:gd name="T1" fmla="*/ 124 h 127"/>
                <a:gd name="T2" fmla="*/ 0 w 72"/>
                <a:gd name="T3" fmla="*/ 124 h 127"/>
                <a:gd name="T4" fmla="*/ 5 w 72"/>
                <a:gd name="T5" fmla="*/ 125 h 127"/>
                <a:gd name="T6" fmla="*/ 19 w 72"/>
                <a:gd name="T7" fmla="*/ 127 h 127"/>
                <a:gd name="T8" fmla="*/ 26 w 72"/>
                <a:gd name="T9" fmla="*/ 127 h 127"/>
                <a:gd name="T10" fmla="*/ 35 w 72"/>
                <a:gd name="T11" fmla="*/ 124 h 127"/>
                <a:gd name="T12" fmla="*/ 43 w 72"/>
                <a:gd name="T13" fmla="*/ 122 h 127"/>
                <a:gd name="T14" fmla="*/ 50 w 72"/>
                <a:gd name="T15" fmla="*/ 116 h 127"/>
                <a:gd name="T16" fmla="*/ 50 w 72"/>
                <a:gd name="T17" fmla="*/ 116 h 127"/>
                <a:gd name="T18" fmla="*/ 63 w 72"/>
                <a:gd name="T19" fmla="*/ 103 h 127"/>
                <a:gd name="T20" fmla="*/ 66 w 72"/>
                <a:gd name="T21" fmla="*/ 98 h 127"/>
                <a:gd name="T22" fmla="*/ 70 w 72"/>
                <a:gd name="T23" fmla="*/ 92 h 127"/>
                <a:gd name="T24" fmla="*/ 71 w 72"/>
                <a:gd name="T25" fmla="*/ 87 h 127"/>
                <a:gd name="T26" fmla="*/ 72 w 72"/>
                <a:gd name="T27" fmla="*/ 82 h 127"/>
                <a:gd name="T28" fmla="*/ 72 w 72"/>
                <a:gd name="T29" fmla="*/ 77 h 127"/>
                <a:gd name="T30" fmla="*/ 71 w 72"/>
                <a:gd name="T31" fmla="*/ 72 h 127"/>
                <a:gd name="T32" fmla="*/ 71 w 72"/>
                <a:gd name="T33" fmla="*/ 72 h 127"/>
                <a:gd name="T34" fmla="*/ 67 w 72"/>
                <a:gd name="T35" fmla="*/ 66 h 127"/>
                <a:gd name="T36" fmla="*/ 64 w 72"/>
                <a:gd name="T37" fmla="*/ 58 h 127"/>
                <a:gd name="T38" fmla="*/ 51 w 72"/>
                <a:gd name="T39" fmla="*/ 42 h 127"/>
                <a:gd name="T40" fmla="*/ 36 w 72"/>
                <a:gd name="T41" fmla="*/ 26 h 127"/>
                <a:gd name="T42" fmla="*/ 24 w 72"/>
                <a:gd name="T43" fmla="*/ 14 h 127"/>
                <a:gd name="T44" fmla="*/ 24 w 72"/>
                <a:gd name="T45" fmla="*/ 14 h 127"/>
                <a:gd name="T46" fmla="*/ 9 w 72"/>
                <a:gd name="T47" fmla="*/ 0 h 1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127">
                  <a:moveTo>
                    <a:pt x="0" y="124"/>
                  </a:moveTo>
                  <a:lnTo>
                    <a:pt x="0" y="124"/>
                  </a:lnTo>
                  <a:lnTo>
                    <a:pt x="5" y="125"/>
                  </a:lnTo>
                  <a:lnTo>
                    <a:pt x="19" y="127"/>
                  </a:lnTo>
                  <a:lnTo>
                    <a:pt x="26" y="127"/>
                  </a:lnTo>
                  <a:lnTo>
                    <a:pt x="35" y="124"/>
                  </a:lnTo>
                  <a:lnTo>
                    <a:pt x="43" y="122"/>
                  </a:lnTo>
                  <a:lnTo>
                    <a:pt x="50" y="116"/>
                  </a:lnTo>
                  <a:lnTo>
                    <a:pt x="63" y="103"/>
                  </a:lnTo>
                  <a:lnTo>
                    <a:pt x="66" y="98"/>
                  </a:lnTo>
                  <a:lnTo>
                    <a:pt x="70" y="92"/>
                  </a:lnTo>
                  <a:lnTo>
                    <a:pt x="71" y="87"/>
                  </a:lnTo>
                  <a:lnTo>
                    <a:pt x="72" y="82"/>
                  </a:lnTo>
                  <a:lnTo>
                    <a:pt x="72" y="77"/>
                  </a:lnTo>
                  <a:lnTo>
                    <a:pt x="71" y="72"/>
                  </a:lnTo>
                  <a:lnTo>
                    <a:pt x="67" y="66"/>
                  </a:lnTo>
                  <a:lnTo>
                    <a:pt x="64" y="58"/>
                  </a:lnTo>
                  <a:lnTo>
                    <a:pt x="51" y="42"/>
                  </a:lnTo>
                  <a:lnTo>
                    <a:pt x="36" y="26"/>
                  </a:lnTo>
                  <a:lnTo>
                    <a:pt x="24" y="14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3" name="Freeform 1651"/>
            <p:cNvSpPr>
              <a:spLocks/>
            </p:cNvSpPr>
            <p:nvPr/>
          </p:nvSpPr>
          <p:spPr bwMode="auto">
            <a:xfrm>
              <a:off x="3451" y="1834"/>
              <a:ext cx="243" cy="308"/>
            </a:xfrm>
            <a:custGeom>
              <a:avLst/>
              <a:gdLst>
                <a:gd name="T0" fmla="*/ 202 w 243"/>
                <a:gd name="T1" fmla="*/ 150 h 308"/>
                <a:gd name="T2" fmla="*/ 202 w 243"/>
                <a:gd name="T3" fmla="*/ 150 h 308"/>
                <a:gd name="T4" fmla="*/ 207 w 243"/>
                <a:gd name="T5" fmla="*/ 148 h 308"/>
                <a:gd name="T6" fmla="*/ 220 w 243"/>
                <a:gd name="T7" fmla="*/ 142 h 308"/>
                <a:gd name="T8" fmla="*/ 226 w 243"/>
                <a:gd name="T9" fmla="*/ 137 h 308"/>
                <a:gd name="T10" fmla="*/ 232 w 243"/>
                <a:gd name="T11" fmla="*/ 132 h 308"/>
                <a:gd name="T12" fmla="*/ 237 w 243"/>
                <a:gd name="T13" fmla="*/ 127 h 308"/>
                <a:gd name="T14" fmla="*/ 240 w 243"/>
                <a:gd name="T15" fmla="*/ 121 h 308"/>
                <a:gd name="T16" fmla="*/ 240 w 243"/>
                <a:gd name="T17" fmla="*/ 121 h 308"/>
                <a:gd name="T18" fmla="*/ 243 w 243"/>
                <a:gd name="T19" fmla="*/ 104 h 308"/>
                <a:gd name="T20" fmla="*/ 243 w 243"/>
                <a:gd name="T21" fmla="*/ 104 h 308"/>
                <a:gd name="T22" fmla="*/ 243 w 243"/>
                <a:gd name="T23" fmla="*/ 99 h 308"/>
                <a:gd name="T24" fmla="*/ 240 w 243"/>
                <a:gd name="T25" fmla="*/ 87 h 308"/>
                <a:gd name="T26" fmla="*/ 235 w 243"/>
                <a:gd name="T27" fmla="*/ 72 h 308"/>
                <a:gd name="T28" fmla="*/ 232 w 243"/>
                <a:gd name="T29" fmla="*/ 65 h 308"/>
                <a:gd name="T30" fmla="*/ 227 w 243"/>
                <a:gd name="T31" fmla="*/ 58 h 308"/>
                <a:gd name="T32" fmla="*/ 227 w 243"/>
                <a:gd name="T33" fmla="*/ 58 h 308"/>
                <a:gd name="T34" fmla="*/ 222 w 243"/>
                <a:gd name="T35" fmla="*/ 52 h 308"/>
                <a:gd name="T36" fmla="*/ 216 w 243"/>
                <a:gd name="T37" fmla="*/ 45 h 308"/>
                <a:gd name="T38" fmla="*/ 200 w 243"/>
                <a:gd name="T39" fmla="*/ 31 h 308"/>
                <a:gd name="T40" fmla="*/ 180 w 243"/>
                <a:gd name="T41" fmla="*/ 17 h 308"/>
                <a:gd name="T42" fmla="*/ 170 w 243"/>
                <a:gd name="T43" fmla="*/ 12 h 308"/>
                <a:gd name="T44" fmla="*/ 161 w 243"/>
                <a:gd name="T45" fmla="*/ 8 h 308"/>
                <a:gd name="T46" fmla="*/ 161 w 243"/>
                <a:gd name="T47" fmla="*/ 8 h 308"/>
                <a:gd name="T48" fmla="*/ 151 w 243"/>
                <a:gd name="T49" fmla="*/ 5 h 308"/>
                <a:gd name="T50" fmla="*/ 141 w 243"/>
                <a:gd name="T51" fmla="*/ 3 h 308"/>
                <a:gd name="T52" fmla="*/ 132 w 243"/>
                <a:gd name="T53" fmla="*/ 1 h 308"/>
                <a:gd name="T54" fmla="*/ 122 w 243"/>
                <a:gd name="T55" fmla="*/ 0 h 308"/>
                <a:gd name="T56" fmla="*/ 113 w 243"/>
                <a:gd name="T57" fmla="*/ 1 h 308"/>
                <a:gd name="T58" fmla="*/ 103 w 243"/>
                <a:gd name="T59" fmla="*/ 3 h 308"/>
                <a:gd name="T60" fmla="*/ 94 w 243"/>
                <a:gd name="T61" fmla="*/ 5 h 308"/>
                <a:gd name="T62" fmla="*/ 86 w 243"/>
                <a:gd name="T63" fmla="*/ 8 h 308"/>
                <a:gd name="T64" fmla="*/ 86 w 243"/>
                <a:gd name="T65" fmla="*/ 8 h 308"/>
                <a:gd name="T66" fmla="*/ 77 w 243"/>
                <a:gd name="T67" fmla="*/ 12 h 308"/>
                <a:gd name="T68" fmla="*/ 69 w 243"/>
                <a:gd name="T69" fmla="*/ 19 h 308"/>
                <a:gd name="T70" fmla="*/ 61 w 243"/>
                <a:gd name="T71" fmla="*/ 26 h 308"/>
                <a:gd name="T72" fmla="*/ 53 w 243"/>
                <a:gd name="T73" fmla="*/ 36 h 308"/>
                <a:gd name="T74" fmla="*/ 47 w 243"/>
                <a:gd name="T75" fmla="*/ 46 h 308"/>
                <a:gd name="T76" fmla="*/ 41 w 243"/>
                <a:gd name="T77" fmla="*/ 58 h 308"/>
                <a:gd name="T78" fmla="*/ 35 w 243"/>
                <a:gd name="T79" fmla="*/ 71 h 308"/>
                <a:gd name="T80" fmla="*/ 31 w 243"/>
                <a:gd name="T81" fmla="*/ 85 h 308"/>
                <a:gd name="T82" fmla="*/ 31 w 243"/>
                <a:gd name="T83" fmla="*/ 85 h 308"/>
                <a:gd name="T84" fmla="*/ 27 w 243"/>
                <a:gd name="T85" fmla="*/ 101 h 308"/>
                <a:gd name="T86" fmla="*/ 25 w 243"/>
                <a:gd name="T87" fmla="*/ 117 h 308"/>
                <a:gd name="T88" fmla="*/ 20 w 243"/>
                <a:gd name="T89" fmla="*/ 150 h 308"/>
                <a:gd name="T90" fmla="*/ 16 w 243"/>
                <a:gd name="T91" fmla="*/ 183 h 308"/>
                <a:gd name="T92" fmla="*/ 15 w 243"/>
                <a:gd name="T93" fmla="*/ 208 h 308"/>
                <a:gd name="T94" fmla="*/ 15 w 243"/>
                <a:gd name="T95" fmla="*/ 208 h 308"/>
                <a:gd name="T96" fmla="*/ 11 w 243"/>
                <a:gd name="T97" fmla="*/ 260 h 308"/>
                <a:gd name="T98" fmla="*/ 7 w 243"/>
                <a:gd name="T99" fmla="*/ 283 h 308"/>
                <a:gd name="T100" fmla="*/ 6 w 243"/>
                <a:gd name="T101" fmla="*/ 292 h 308"/>
                <a:gd name="T102" fmla="*/ 3 w 243"/>
                <a:gd name="T103" fmla="*/ 298 h 308"/>
                <a:gd name="T104" fmla="*/ 3 w 243"/>
                <a:gd name="T105" fmla="*/ 298 h 308"/>
                <a:gd name="T106" fmla="*/ 0 w 243"/>
                <a:gd name="T107" fmla="*/ 308 h 3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43" h="308">
                  <a:moveTo>
                    <a:pt x="202" y="150"/>
                  </a:moveTo>
                  <a:lnTo>
                    <a:pt x="202" y="150"/>
                  </a:lnTo>
                  <a:lnTo>
                    <a:pt x="207" y="148"/>
                  </a:lnTo>
                  <a:lnTo>
                    <a:pt x="220" y="142"/>
                  </a:lnTo>
                  <a:lnTo>
                    <a:pt x="226" y="137"/>
                  </a:lnTo>
                  <a:lnTo>
                    <a:pt x="232" y="132"/>
                  </a:lnTo>
                  <a:lnTo>
                    <a:pt x="237" y="127"/>
                  </a:lnTo>
                  <a:lnTo>
                    <a:pt x="240" y="121"/>
                  </a:lnTo>
                  <a:lnTo>
                    <a:pt x="243" y="104"/>
                  </a:lnTo>
                  <a:lnTo>
                    <a:pt x="243" y="99"/>
                  </a:lnTo>
                  <a:lnTo>
                    <a:pt x="240" y="87"/>
                  </a:lnTo>
                  <a:lnTo>
                    <a:pt x="235" y="72"/>
                  </a:lnTo>
                  <a:lnTo>
                    <a:pt x="232" y="65"/>
                  </a:lnTo>
                  <a:lnTo>
                    <a:pt x="227" y="58"/>
                  </a:lnTo>
                  <a:lnTo>
                    <a:pt x="222" y="52"/>
                  </a:lnTo>
                  <a:lnTo>
                    <a:pt x="216" y="45"/>
                  </a:lnTo>
                  <a:lnTo>
                    <a:pt x="200" y="31"/>
                  </a:lnTo>
                  <a:lnTo>
                    <a:pt x="180" y="17"/>
                  </a:lnTo>
                  <a:lnTo>
                    <a:pt x="170" y="12"/>
                  </a:lnTo>
                  <a:lnTo>
                    <a:pt x="161" y="8"/>
                  </a:lnTo>
                  <a:lnTo>
                    <a:pt x="151" y="5"/>
                  </a:lnTo>
                  <a:lnTo>
                    <a:pt x="141" y="3"/>
                  </a:lnTo>
                  <a:lnTo>
                    <a:pt x="132" y="1"/>
                  </a:lnTo>
                  <a:lnTo>
                    <a:pt x="122" y="0"/>
                  </a:lnTo>
                  <a:lnTo>
                    <a:pt x="113" y="1"/>
                  </a:lnTo>
                  <a:lnTo>
                    <a:pt x="103" y="3"/>
                  </a:lnTo>
                  <a:lnTo>
                    <a:pt x="94" y="5"/>
                  </a:lnTo>
                  <a:lnTo>
                    <a:pt x="86" y="8"/>
                  </a:lnTo>
                  <a:lnTo>
                    <a:pt x="77" y="12"/>
                  </a:lnTo>
                  <a:lnTo>
                    <a:pt x="69" y="19"/>
                  </a:lnTo>
                  <a:lnTo>
                    <a:pt x="61" y="26"/>
                  </a:lnTo>
                  <a:lnTo>
                    <a:pt x="53" y="36"/>
                  </a:lnTo>
                  <a:lnTo>
                    <a:pt x="47" y="46"/>
                  </a:lnTo>
                  <a:lnTo>
                    <a:pt x="41" y="58"/>
                  </a:lnTo>
                  <a:lnTo>
                    <a:pt x="35" y="71"/>
                  </a:lnTo>
                  <a:lnTo>
                    <a:pt x="31" y="85"/>
                  </a:lnTo>
                  <a:lnTo>
                    <a:pt x="27" y="101"/>
                  </a:lnTo>
                  <a:lnTo>
                    <a:pt x="25" y="117"/>
                  </a:lnTo>
                  <a:lnTo>
                    <a:pt x="20" y="150"/>
                  </a:lnTo>
                  <a:lnTo>
                    <a:pt x="16" y="183"/>
                  </a:lnTo>
                  <a:lnTo>
                    <a:pt x="15" y="208"/>
                  </a:lnTo>
                  <a:lnTo>
                    <a:pt x="11" y="260"/>
                  </a:lnTo>
                  <a:lnTo>
                    <a:pt x="7" y="283"/>
                  </a:lnTo>
                  <a:lnTo>
                    <a:pt x="6" y="292"/>
                  </a:lnTo>
                  <a:lnTo>
                    <a:pt x="3" y="298"/>
                  </a:lnTo>
                  <a:lnTo>
                    <a:pt x="0" y="30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4" name="Freeform 1652"/>
            <p:cNvSpPr>
              <a:spLocks/>
            </p:cNvSpPr>
            <p:nvPr/>
          </p:nvSpPr>
          <p:spPr bwMode="auto">
            <a:xfrm>
              <a:off x="3466" y="2056"/>
              <a:ext cx="20" cy="104"/>
            </a:xfrm>
            <a:custGeom>
              <a:avLst/>
              <a:gdLst>
                <a:gd name="T0" fmla="*/ 0 w 20"/>
                <a:gd name="T1" fmla="*/ 104 h 104"/>
                <a:gd name="T2" fmla="*/ 0 w 20"/>
                <a:gd name="T3" fmla="*/ 104 h 104"/>
                <a:gd name="T4" fmla="*/ 3 w 20"/>
                <a:gd name="T5" fmla="*/ 96 h 104"/>
                <a:gd name="T6" fmla="*/ 11 w 20"/>
                <a:gd name="T7" fmla="*/ 79 h 104"/>
                <a:gd name="T8" fmla="*/ 15 w 20"/>
                <a:gd name="T9" fmla="*/ 68 h 104"/>
                <a:gd name="T10" fmla="*/ 17 w 20"/>
                <a:gd name="T11" fmla="*/ 55 h 104"/>
                <a:gd name="T12" fmla="*/ 20 w 20"/>
                <a:gd name="T13" fmla="*/ 44 h 104"/>
                <a:gd name="T14" fmla="*/ 20 w 20"/>
                <a:gd name="T15" fmla="*/ 34 h 104"/>
                <a:gd name="T16" fmla="*/ 20 w 20"/>
                <a:gd name="T17" fmla="*/ 34 h 104"/>
                <a:gd name="T18" fmla="*/ 18 w 20"/>
                <a:gd name="T19" fmla="*/ 0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04">
                  <a:moveTo>
                    <a:pt x="0" y="104"/>
                  </a:moveTo>
                  <a:lnTo>
                    <a:pt x="0" y="104"/>
                  </a:lnTo>
                  <a:lnTo>
                    <a:pt x="3" y="96"/>
                  </a:lnTo>
                  <a:lnTo>
                    <a:pt x="11" y="79"/>
                  </a:lnTo>
                  <a:lnTo>
                    <a:pt x="15" y="68"/>
                  </a:lnTo>
                  <a:lnTo>
                    <a:pt x="17" y="55"/>
                  </a:lnTo>
                  <a:lnTo>
                    <a:pt x="20" y="44"/>
                  </a:lnTo>
                  <a:lnTo>
                    <a:pt x="20" y="34"/>
                  </a:lnTo>
                  <a:lnTo>
                    <a:pt x="18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5" name="Freeform 1653"/>
            <p:cNvSpPr>
              <a:spLocks/>
            </p:cNvSpPr>
            <p:nvPr/>
          </p:nvSpPr>
          <p:spPr bwMode="auto">
            <a:xfrm>
              <a:off x="3458" y="1919"/>
              <a:ext cx="31" cy="232"/>
            </a:xfrm>
            <a:custGeom>
              <a:avLst/>
              <a:gdLst>
                <a:gd name="T0" fmla="*/ 0 w 31"/>
                <a:gd name="T1" fmla="*/ 232 h 232"/>
                <a:gd name="T2" fmla="*/ 0 w 31"/>
                <a:gd name="T3" fmla="*/ 232 h 232"/>
                <a:gd name="T4" fmla="*/ 5 w 31"/>
                <a:gd name="T5" fmla="*/ 219 h 232"/>
                <a:gd name="T6" fmla="*/ 9 w 31"/>
                <a:gd name="T7" fmla="*/ 206 h 232"/>
                <a:gd name="T8" fmla="*/ 11 w 31"/>
                <a:gd name="T9" fmla="*/ 198 h 232"/>
                <a:gd name="T10" fmla="*/ 11 w 31"/>
                <a:gd name="T11" fmla="*/ 190 h 232"/>
                <a:gd name="T12" fmla="*/ 11 w 31"/>
                <a:gd name="T13" fmla="*/ 190 h 232"/>
                <a:gd name="T14" fmla="*/ 13 w 31"/>
                <a:gd name="T15" fmla="*/ 136 h 232"/>
                <a:gd name="T16" fmla="*/ 14 w 31"/>
                <a:gd name="T17" fmla="*/ 105 h 232"/>
                <a:gd name="T18" fmla="*/ 16 w 31"/>
                <a:gd name="T19" fmla="*/ 80 h 232"/>
                <a:gd name="T20" fmla="*/ 16 w 31"/>
                <a:gd name="T21" fmla="*/ 80 h 232"/>
                <a:gd name="T22" fmla="*/ 25 w 31"/>
                <a:gd name="T23" fmla="*/ 33 h 232"/>
                <a:gd name="T24" fmla="*/ 30 w 31"/>
                <a:gd name="T25" fmla="*/ 12 h 232"/>
                <a:gd name="T26" fmla="*/ 31 w 31"/>
                <a:gd name="T27" fmla="*/ 0 h 2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232">
                  <a:moveTo>
                    <a:pt x="0" y="232"/>
                  </a:moveTo>
                  <a:lnTo>
                    <a:pt x="0" y="232"/>
                  </a:lnTo>
                  <a:lnTo>
                    <a:pt x="5" y="219"/>
                  </a:lnTo>
                  <a:lnTo>
                    <a:pt x="9" y="206"/>
                  </a:lnTo>
                  <a:lnTo>
                    <a:pt x="11" y="198"/>
                  </a:lnTo>
                  <a:lnTo>
                    <a:pt x="11" y="190"/>
                  </a:lnTo>
                  <a:lnTo>
                    <a:pt x="13" y="136"/>
                  </a:lnTo>
                  <a:lnTo>
                    <a:pt x="14" y="105"/>
                  </a:lnTo>
                  <a:lnTo>
                    <a:pt x="16" y="80"/>
                  </a:lnTo>
                  <a:lnTo>
                    <a:pt x="25" y="33"/>
                  </a:lnTo>
                  <a:lnTo>
                    <a:pt x="30" y="12"/>
                  </a:lnTo>
                  <a:lnTo>
                    <a:pt x="3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6" name="Freeform 1654"/>
            <p:cNvSpPr>
              <a:spLocks/>
            </p:cNvSpPr>
            <p:nvPr/>
          </p:nvSpPr>
          <p:spPr bwMode="auto">
            <a:xfrm>
              <a:off x="3481" y="1983"/>
              <a:ext cx="46" cy="124"/>
            </a:xfrm>
            <a:custGeom>
              <a:avLst/>
              <a:gdLst>
                <a:gd name="T0" fmla="*/ 46 w 46"/>
                <a:gd name="T1" fmla="*/ 124 h 124"/>
                <a:gd name="T2" fmla="*/ 46 w 46"/>
                <a:gd name="T3" fmla="*/ 124 h 124"/>
                <a:gd name="T4" fmla="*/ 41 w 46"/>
                <a:gd name="T5" fmla="*/ 123 h 124"/>
                <a:gd name="T6" fmla="*/ 31 w 46"/>
                <a:gd name="T7" fmla="*/ 118 h 124"/>
                <a:gd name="T8" fmla="*/ 24 w 46"/>
                <a:gd name="T9" fmla="*/ 113 h 124"/>
                <a:gd name="T10" fmla="*/ 19 w 46"/>
                <a:gd name="T11" fmla="*/ 108 h 124"/>
                <a:gd name="T12" fmla="*/ 16 w 46"/>
                <a:gd name="T13" fmla="*/ 101 h 124"/>
                <a:gd name="T14" fmla="*/ 12 w 46"/>
                <a:gd name="T15" fmla="*/ 93 h 124"/>
                <a:gd name="T16" fmla="*/ 12 w 46"/>
                <a:gd name="T17" fmla="*/ 93 h 124"/>
                <a:gd name="T18" fmla="*/ 11 w 46"/>
                <a:gd name="T19" fmla="*/ 75 h 124"/>
                <a:gd name="T20" fmla="*/ 8 w 46"/>
                <a:gd name="T21" fmla="*/ 59 h 124"/>
                <a:gd name="T22" fmla="*/ 7 w 46"/>
                <a:gd name="T23" fmla="*/ 44 h 124"/>
                <a:gd name="T24" fmla="*/ 5 w 46"/>
                <a:gd name="T25" fmla="*/ 28 h 124"/>
                <a:gd name="T26" fmla="*/ 5 w 46"/>
                <a:gd name="T27" fmla="*/ 28 h 124"/>
                <a:gd name="T28" fmla="*/ 0 w 4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124">
                  <a:moveTo>
                    <a:pt x="46" y="124"/>
                  </a:moveTo>
                  <a:lnTo>
                    <a:pt x="46" y="124"/>
                  </a:lnTo>
                  <a:lnTo>
                    <a:pt x="41" y="123"/>
                  </a:lnTo>
                  <a:lnTo>
                    <a:pt x="31" y="118"/>
                  </a:lnTo>
                  <a:lnTo>
                    <a:pt x="24" y="113"/>
                  </a:lnTo>
                  <a:lnTo>
                    <a:pt x="19" y="108"/>
                  </a:lnTo>
                  <a:lnTo>
                    <a:pt x="16" y="101"/>
                  </a:lnTo>
                  <a:lnTo>
                    <a:pt x="12" y="93"/>
                  </a:lnTo>
                  <a:lnTo>
                    <a:pt x="11" y="75"/>
                  </a:lnTo>
                  <a:lnTo>
                    <a:pt x="8" y="59"/>
                  </a:lnTo>
                  <a:lnTo>
                    <a:pt x="7" y="44"/>
                  </a:lnTo>
                  <a:lnTo>
                    <a:pt x="5" y="28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7" name="Freeform 1655"/>
            <p:cNvSpPr>
              <a:spLocks/>
            </p:cNvSpPr>
            <p:nvPr/>
          </p:nvSpPr>
          <p:spPr bwMode="auto">
            <a:xfrm>
              <a:off x="3482" y="2101"/>
              <a:ext cx="21" cy="54"/>
            </a:xfrm>
            <a:custGeom>
              <a:avLst/>
              <a:gdLst>
                <a:gd name="T0" fmla="*/ 0 w 21"/>
                <a:gd name="T1" fmla="*/ 54 h 54"/>
                <a:gd name="T2" fmla="*/ 0 w 21"/>
                <a:gd name="T3" fmla="*/ 54 h 54"/>
                <a:gd name="T4" fmla="*/ 2 w 21"/>
                <a:gd name="T5" fmla="*/ 51 h 54"/>
                <a:gd name="T6" fmla="*/ 9 w 21"/>
                <a:gd name="T7" fmla="*/ 45 h 54"/>
                <a:gd name="T8" fmla="*/ 16 w 21"/>
                <a:gd name="T9" fmla="*/ 35 h 54"/>
                <a:gd name="T10" fmla="*/ 18 w 21"/>
                <a:gd name="T11" fmla="*/ 30 h 54"/>
                <a:gd name="T12" fmla="*/ 21 w 21"/>
                <a:gd name="T13" fmla="*/ 24 h 54"/>
                <a:gd name="T14" fmla="*/ 21 w 21"/>
                <a:gd name="T15" fmla="*/ 24 h 54"/>
                <a:gd name="T16" fmla="*/ 21 w 21"/>
                <a:gd name="T17" fmla="*/ 18 h 54"/>
                <a:gd name="T18" fmla="*/ 21 w 21"/>
                <a:gd name="T19" fmla="*/ 13 h 54"/>
                <a:gd name="T20" fmla="*/ 20 w 21"/>
                <a:gd name="T21" fmla="*/ 9 h 54"/>
                <a:gd name="T22" fmla="*/ 17 w 21"/>
                <a:gd name="T23" fmla="*/ 5 h 54"/>
                <a:gd name="T24" fmla="*/ 15 w 21"/>
                <a:gd name="T25" fmla="*/ 1 h 54"/>
                <a:gd name="T26" fmla="*/ 14 w 21"/>
                <a:gd name="T27" fmla="*/ 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54">
                  <a:moveTo>
                    <a:pt x="0" y="54"/>
                  </a:moveTo>
                  <a:lnTo>
                    <a:pt x="0" y="54"/>
                  </a:lnTo>
                  <a:lnTo>
                    <a:pt x="2" y="51"/>
                  </a:lnTo>
                  <a:lnTo>
                    <a:pt x="9" y="45"/>
                  </a:lnTo>
                  <a:lnTo>
                    <a:pt x="16" y="35"/>
                  </a:lnTo>
                  <a:lnTo>
                    <a:pt x="18" y="30"/>
                  </a:lnTo>
                  <a:lnTo>
                    <a:pt x="21" y="24"/>
                  </a:lnTo>
                  <a:lnTo>
                    <a:pt x="21" y="18"/>
                  </a:lnTo>
                  <a:lnTo>
                    <a:pt x="21" y="13"/>
                  </a:lnTo>
                  <a:lnTo>
                    <a:pt x="20" y="9"/>
                  </a:lnTo>
                  <a:lnTo>
                    <a:pt x="17" y="5"/>
                  </a:lnTo>
                  <a:lnTo>
                    <a:pt x="15" y="1"/>
                  </a:lnTo>
                  <a:lnTo>
                    <a:pt x="1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8" name="Freeform 1656"/>
            <p:cNvSpPr>
              <a:spLocks/>
            </p:cNvSpPr>
            <p:nvPr/>
          </p:nvSpPr>
          <p:spPr bwMode="auto">
            <a:xfrm>
              <a:off x="3512" y="2115"/>
              <a:ext cx="103" cy="16"/>
            </a:xfrm>
            <a:custGeom>
              <a:avLst/>
              <a:gdLst>
                <a:gd name="T0" fmla="*/ 0 w 103"/>
                <a:gd name="T1" fmla="*/ 2 h 16"/>
                <a:gd name="T2" fmla="*/ 0 w 103"/>
                <a:gd name="T3" fmla="*/ 2 h 16"/>
                <a:gd name="T4" fmla="*/ 18 w 103"/>
                <a:gd name="T5" fmla="*/ 0 h 16"/>
                <a:gd name="T6" fmla="*/ 33 w 103"/>
                <a:gd name="T7" fmla="*/ 0 h 16"/>
                <a:gd name="T8" fmla="*/ 46 w 103"/>
                <a:gd name="T9" fmla="*/ 1 h 16"/>
                <a:gd name="T10" fmla="*/ 46 w 103"/>
                <a:gd name="T11" fmla="*/ 1 h 16"/>
                <a:gd name="T12" fmla="*/ 73 w 103"/>
                <a:gd name="T13" fmla="*/ 10 h 16"/>
                <a:gd name="T14" fmla="*/ 90 w 103"/>
                <a:gd name="T15" fmla="*/ 14 h 16"/>
                <a:gd name="T16" fmla="*/ 103 w 103"/>
                <a:gd name="T17" fmla="*/ 1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6">
                  <a:moveTo>
                    <a:pt x="0" y="2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73" y="10"/>
                  </a:lnTo>
                  <a:lnTo>
                    <a:pt x="90" y="14"/>
                  </a:lnTo>
                  <a:lnTo>
                    <a:pt x="103" y="16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39" name="Freeform 1657"/>
            <p:cNvSpPr>
              <a:spLocks/>
            </p:cNvSpPr>
            <p:nvPr/>
          </p:nvSpPr>
          <p:spPr bwMode="auto">
            <a:xfrm>
              <a:off x="3496" y="2131"/>
              <a:ext cx="96" cy="17"/>
            </a:xfrm>
            <a:custGeom>
              <a:avLst/>
              <a:gdLst>
                <a:gd name="T0" fmla="*/ 0 w 96"/>
                <a:gd name="T1" fmla="*/ 17 h 17"/>
                <a:gd name="T2" fmla="*/ 0 w 96"/>
                <a:gd name="T3" fmla="*/ 17 h 17"/>
                <a:gd name="T4" fmla="*/ 2 w 96"/>
                <a:gd name="T5" fmla="*/ 15 h 17"/>
                <a:gd name="T6" fmla="*/ 9 w 96"/>
                <a:gd name="T7" fmla="*/ 9 h 17"/>
                <a:gd name="T8" fmla="*/ 14 w 96"/>
                <a:gd name="T9" fmla="*/ 6 h 17"/>
                <a:gd name="T10" fmla="*/ 19 w 96"/>
                <a:gd name="T11" fmla="*/ 4 h 17"/>
                <a:gd name="T12" fmla="*/ 24 w 96"/>
                <a:gd name="T13" fmla="*/ 3 h 17"/>
                <a:gd name="T14" fmla="*/ 31 w 96"/>
                <a:gd name="T15" fmla="*/ 3 h 17"/>
                <a:gd name="T16" fmla="*/ 31 w 96"/>
                <a:gd name="T17" fmla="*/ 3 h 17"/>
                <a:gd name="T18" fmla="*/ 37 w 96"/>
                <a:gd name="T19" fmla="*/ 4 h 17"/>
                <a:gd name="T20" fmla="*/ 47 w 96"/>
                <a:gd name="T21" fmla="*/ 4 h 17"/>
                <a:gd name="T22" fmla="*/ 68 w 96"/>
                <a:gd name="T23" fmla="*/ 3 h 17"/>
                <a:gd name="T24" fmla="*/ 96 w 96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6" h="17">
                  <a:moveTo>
                    <a:pt x="0" y="17"/>
                  </a:moveTo>
                  <a:lnTo>
                    <a:pt x="0" y="17"/>
                  </a:lnTo>
                  <a:lnTo>
                    <a:pt x="2" y="15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7" y="4"/>
                  </a:lnTo>
                  <a:lnTo>
                    <a:pt x="47" y="4"/>
                  </a:lnTo>
                  <a:lnTo>
                    <a:pt x="68" y="3"/>
                  </a:lnTo>
                  <a:lnTo>
                    <a:pt x="96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0" name="Line 1658"/>
            <p:cNvSpPr>
              <a:spLocks noChangeShapeType="1"/>
            </p:cNvSpPr>
            <p:nvPr/>
          </p:nvSpPr>
          <p:spPr bwMode="auto">
            <a:xfrm flipV="1">
              <a:off x="3682" y="2100"/>
              <a:ext cx="22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1" name="Freeform 1659"/>
            <p:cNvSpPr>
              <a:spLocks/>
            </p:cNvSpPr>
            <p:nvPr/>
          </p:nvSpPr>
          <p:spPr bwMode="auto">
            <a:xfrm>
              <a:off x="3716" y="1997"/>
              <a:ext cx="121" cy="96"/>
            </a:xfrm>
            <a:custGeom>
              <a:avLst/>
              <a:gdLst>
                <a:gd name="T0" fmla="*/ 0 w 121"/>
                <a:gd name="T1" fmla="*/ 96 h 96"/>
                <a:gd name="T2" fmla="*/ 0 w 121"/>
                <a:gd name="T3" fmla="*/ 96 h 96"/>
                <a:gd name="T4" fmla="*/ 22 w 121"/>
                <a:gd name="T5" fmla="*/ 84 h 96"/>
                <a:gd name="T6" fmla="*/ 39 w 121"/>
                <a:gd name="T7" fmla="*/ 73 h 96"/>
                <a:gd name="T8" fmla="*/ 47 w 121"/>
                <a:gd name="T9" fmla="*/ 68 h 96"/>
                <a:gd name="T10" fmla="*/ 53 w 121"/>
                <a:gd name="T11" fmla="*/ 62 h 96"/>
                <a:gd name="T12" fmla="*/ 53 w 121"/>
                <a:gd name="T13" fmla="*/ 62 h 96"/>
                <a:gd name="T14" fmla="*/ 73 w 121"/>
                <a:gd name="T15" fmla="*/ 43 h 96"/>
                <a:gd name="T16" fmla="*/ 83 w 121"/>
                <a:gd name="T17" fmla="*/ 35 h 96"/>
                <a:gd name="T18" fmla="*/ 92 w 121"/>
                <a:gd name="T19" fmla="*/ 26 h 96"/>
                <a:gd name="T20" fmla="*/ 92 w 121"/>
                <a:gd name="T21" fmla="*/ 26 h 96"/>
                <a:gd name="T22" fmla="*/ 100 w 121"/>
                <a:gd name="T23" fmla="*/ 17 h 96"/>
                <a:gd name="T24" fmla="*/ 110 w 121"/>
                <a:gd name="T25" fmla="*/ 9 h 96"/>
                <a:gd name="T26" fmla="*/ 121 w 12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1" h="96">
                  <a:moveTo>
                    <a:pt x="0" y="96"/>
                  </a:moveTo>
                  <a:lnTo>
                    <a:pt x="0" y="96"/>
                  </a:lnTo>
                  <a:lnTo>
                    <a:pt x="22" y="84"/>
                  </a:lnTo>
                  <a:lnTo>
                    <a:pt x="39" y="73"/>
                  </a:lnTo>
                  <a:lnTo>
                    <a:pt x="47" y="68"/>
                  </a:lnTo>
                  <a:lnTo>
                    <a:pt x="53" y="62"/>
                  </a:lnTo>
                  <a:lnTo>
                    <a:pt x="73" y="43"/>
                  </a:lnTo>
                  <a:lnTo>
                    <a:pt x="83" y="35"/>
                  </a:lnTo>
                  <a:lnTo>
                    <a:pt x="92" y="26"/>
                  </a:lnTo>
                  <a:lnTo>
                    <a:pt x="100" y="17"/>
                  </a:lnTo>
                  <a:lnTo>
                    <a:pt x="110" y="9"/>
                  </a:lnTo>
                  <a:lnTo>
                    <a:pt x="12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2" name="Freeform 1660"/>
            <p:cNvSpPr>
              <a:spLocks/>
            </p:cNvSpPr>
            <p:nvPr/>
          </p:nvSpPr>
          <p:spPr bwMode="auto">
            <a:xfrm>
              <a:off x="3489" y="2017"/>
              <a:ext cx="352" cy="169"/>
            </a:xfrm>
            <a:custGeom>
              <a:avLst/>
              <a:gdLst>
                <a:gd name="T0" fmla="*/ 0 w 352"/>
                <a:gd name="T1" fmla="*/ 169 h 169"/>
                <a:gd name="T2" fmla="*/ 0 w 352"/>
                <a:gd name="T3" fmla="*/ 169 h 169"/>
                <a:gd name="T4" fmla="*/ 14 w 352"/>
                <a:gd name="T5" fmla="*/ 160 h 169"/>
                <a:gd name="T6" fmla="*/ 25 w 352"/>
                <a:gd name="T7" fmla="*/ 154 h 169"/>
                <a:gd name="T8" fmla="*/ 31 w 352"/>
                <a:gd name="T9" fmla="*/ 151 h 169"/>
                <a:gd name="T10" fmla="*/ 38 w 352"/>
                <a:gd name="T11" fmla="*/ 150 h 169"/>
                <a:gd name="T12" fmla="*/ 38 w 352"/>
                <a:gd name="T13" fmla="*/ 150 h 169"/>
                <a:gd name="T14" fmla="*/ 66 w 352"/>
                <a:gd name="T15" fmla="*/ 146 h 169"/>
                <a:gd name="T16" fmla="*/ 123 w 352"/>
                <a:gd name="T17" fmla="*/ 134 h 169"/>
                <a:gd name="T18" fmla="*/ 123 w 352"/>
                <a:gd name="T19" fmla="*/ 134 h 169"/>
                <a:gd name="T20" fmla="*/ 161 w 352"/>
                <a:gd name="T21" fmla="*/ 126 h 169"/>
                <a:gd name="T22" fmla="*/ 194 w 352"/>
                <a:gd name="T23" fmla="*/ 117 h 169"/>
                <a:gd name="T24" fmla="*/ 210 w 352"/>
                <a:gd name="T25" fmla="*/ 110 h 169"/>
                <a:gd name="T26" fmla="*/ 224 w 352"/>
                <a:gd name="T27" fmla="*/ 104 h 169"/>
                <a:gd name="T28" fmla="*/ 238 w 352"/>
                <a:gd name="T29" fmla="*/ 98 h 169"/>
                <a:gd name="T30" fmla="*/ 250 w 352"/>
                <a:gd name="T31" fmla="*/ 90 h 169"/>
                <a:gd name="T32" fmla="*/ 250 w 352"/>
                <a:gd name="T33" fmla="*/ 90 h 169"/>
                <a:gd name="T34" fmla="*/ 270 w 352"/>
                <a:gd name="T35" fmla="*/ 76 h 169"/>
                <a:gd name="T36" fmla="*/ 286 w 352"/>
                <a:gd name="T37" fmla="*/ 62 h 169"/>
                <a:gd name="T38" fmla="*/ 301 w 352"/>
                <a:gd name="T39" fmla="*/ 48 h 169"/>
                <a:gd name="T40" fmla="*/ 317 w 352"/>
                <a:gd name="T41" fmla="*/ 32 h 169"/>
                <a:gd name="T42" fmla="*/ 317 w 352"/>
                <a:gd name="T43" fmla="*/ 32 h 169"/>
                <a:gd name="T44" fmla="*/ 343 w 352"/>
                <a:gd name="T45" fmla="*/ 7 h 169"/>
                <a:gd name="T46" fmla="*/ 352 w 352"/>
                <a:gd name="T47" fmla="*/ 0 h 16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2" h="169">
                  <a:moveTo>
                    <a:pt x="0" y="169"/>
                  </a:moveTo>
                  <a:lnTo>
                    <a:pt x="0" y="169"/>
                  </a:lnTo>
                  <a:lnTo>
                    <a:pt x="14" y="160"/>
                  </a:lnTo>
                  <a:lnTo>
                    <a:pt x="25" y="154"/>
                  </a:lnTo>
                  <a:lnTo>
                    <a:pt x="31" y="151"/>
                  </a:lnTo>
                  <a:lnTo>
                    <a:pt x="38" y="150"/>
                  </a:lnTo>
                  <a:lnTo>
                    <a:pt x="66" y="146"/>
                  </a:lnTo>
                  <a:lnTo>
                    <a:pt x="123" y="134"/>
                  </a:lnTo>
                  <a:lnTo>
                    <a:pt x="161" y="126"/>
                  </a:lnTo>
                  <a:lnTo>
                    <a:pt x="194" y="117"/>
                  </a:lnTo>
                  <a:lnTo>
                    <a:pt x="210" y="110"/>
                  </a:lnTo>
                  <a:lnTo>
                    <a:pt x="224" y="104"/>
                  </a:lnTo>
                  <a:lnTo>
                    <a:pt x="238" y="98"/>
                  </a:lnTo>
                  <a:lnTo>
                    <a:pt x="250" y="90"/>
                  </a:lnTo>
                  <a:lnTo>
                    <a:pt x="270" y="76"/>
                  </a:lnTo>
                  <a:lnTo>
                    <a:pt x="286" y="62"/>
                  </a:lnTo>
                  <a:lnTo>
                    <a:pt x="301" y="48"/>
                  </a:lnTo>
                  <a:lnTo>
                    <a:pt x="317" y="32"/>
                  </a:lnTo>
                  <a:lnTo>
                    <a:pt x="343" y="7"/>
                  </a:lnTo>
                  <a:lnTo>
                    <a:pt x="352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3" name="Freeform 1661"/>
            <p:cNvSpPr>
              <a:spLocks/>
            </p:cNvSpPr>
            <p:nvPr/>
          </p:nvSpPr>
          <p:spPr bwMode="auto">
            <a:xfrm>
              <a:off x="3482" y="2076"/>
              <a:ext cx="277" cy="101"/>
            </a:xfrm>
            <a:custGeom>
              <a:avLst/>
              <a:gdLst>
                <a:gd name="T0" fmla="*/ 232 w 277"/>
                <a:gd name="T1" fmla="*/ 29 h 101"/>
                <a:gd name="T2" fmla="*/ 232 w 277"/>
                <a:gd name="T3" fmla="*/ 29 h 101"/>
                <a:gd name="T4" fmla="*/ 248 w 277"/>
                <a:gd name="T5" fmla="*/ 20 h 101"/>
                <a:gd name="T6" fmla="*/ 263 w 277"/>
                <a:gd name="T7" fmla="*/ 10 h 101"/>
                <a:gd name="T8" fmla="*/ 271 w 277"/>
                <a:gd name="T9" fmla="*/ 5 h 101"/>
                <a:gd name="T10" fmla="*/ 277 w 277"/>
                <a:gd name="T11" fmla="*/ 0 h 101"/>
                <a:gd name="T12" fmla="*/ 277 w 277"/>
                <a:gd name="T13" fmla="*/ 0 h 101"/>
                <a:gd name="T14" fmla="*/ 263 w 277"/>
                <a:gd name="T15" fmla="*/ 8 h 101"/>
                <a:gd name="T16" fmla="*/ 263 w 277"/>
                <a:gd name="T17" fmla="*/ 8 h 101"/>
                <a:gd name="T18" fmla="*/ 222 w 277"/>
                <a:gd name="T19" fmla="*/ 29 h 101"/>
                <a:gd name="T20" fmla="*/ 194 w 277"/>
                <a:gd name="T21" fmla="*/ 44 h 101"/>
                <a:gd name="T22" fmla="*/ 164 w 277"/>
                <a:gd name="T23" fmla="*/ 56 h 101"/>
                <a:gd name="T24" fmla="*/ 164 w 277"/>
                <a:gd name="T25" fmla="*/ 56 h 101"/>
                <a:gd name="T26" fmla="*/ 149 w 277"/>
                <a:gd name="T27" fmla="*/ 60 h 101"/>
                <a:gd name="T28" fmla="*/ 134 w 277"/>
                <a:gd name="T29" fmla="*/ 62 h 101"/>
                <a:gd name="T30" fmla="*/ 118 w 277"/>
                <a:gd name="T31" fmla="*/ 65 h 101"/>
                <a:gd name="T32" fmla="*/ 103 w 277"/>
                <a:gd name="T33" fmla="*/ 65 h 101"/>
                <a:gd name="T34" fmla="*/ 73 w 277"/>
                <a:gd name="T35" fmla="*/ 66 h 101"/>
                <a:gd name="T36" fmla="*/ 60 w 277"/>
                <a:gd name="T37" fmla="*/ 67 h 101"/>
                <a:gd name="T38" fmla="*/ 48 w 277"/>
                <a:gd name="T39" fmla="*/ 70 h 101"/>
                <a:gd name="T40" fmla="*/ 48 w 277"/>
                <a:gd name="T41" fmla="*/ 70 h 101"/>
                <a:gd name="T42" fmla="*/ 38 w 277"/>
                <a:gd name="T43" fmla="*/ 72 h 101"/>
                <a:gd name="T44" fmla="*/ 30 w 277"/>
                <a:gd name="T45" fmla="*/ 76 h 101"/>
                <a:gd name="T46" fmla="*/ 21 w 277"/>
                <a:gd name="T47" fmla="*/ 82 h 101"/>
                <a:gd name="T48" fmla="*/ 15 w 277"/>
                <a:gd name="T49" fmla="*/ 87 h 101"/>
                <a:gd name="T50" fmla="*/ 4 w 277"/>
                <a:gd name="T51" fmla="*/ 96 h 101"/>
                <a:gd name="T52" fmla="*/ 0 w 277"/>
                <a:gd name="T53" fmla="*/ 101 h 1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77" h="101">
                  <a:moveTo>
                    <a:pt x="232" y="29"/>
                  </a:moveTo>
                  <a:lnTo>
                    <a:pt x="232" y="29"/>
                  </a:lnTo>
                  <a:lnTo>
                    <a:pt x="248" y="20"/>
                  </a:lnTo>
                  <a:lnTo>
                    <a:pt x="263" y="10"/>
                  </a:lnTo>
                  <a:lnTo>
                    <a:pt x="271" y="5"/>
                  </a:lnTo>
                  <a:lnTo>
                    <a:pt x="277" y="0"/>
                  </a:lnTo>
                  <a:lnTo>
                    <a:pt x="263" y="8"/>
                  </a:lnTo>
                  <a:lnTo>
                    <a:pt x="222" y="29"/>
                  </a:lnTo>
                  <a:lnTo>
                    <a:pt x="194" y="44"/>
                  </a:lnTo>
                  <a:lnTo>
                    <a:pt x="164" y="56"/>
                  </a:lnTo>
                  <a:lnTo>
                    <a:pt x="149" y="60"/>
                  </a:lnTo>
                  <a:lnTo>
                    <a:pt x="134" y="62"/>
                  </a:lnTo>
                  <a:lnTo>
                    <a:pt x="118" y="65"/>
                  </a:lnTo>
                  <a:lnTo>
                    <a:pt x="103" y="65"/>
                  </a:lnTo>
                  <a:lnTo>
                    <a:pt x="73" y="66"/>
                  </a:lnTo>
                  <a:lnTo>
                    <a:pt x="60" y="67"/>
                  </a:lnTo>
                  <a:lnTo>
                    <a:pt x="48" y="70"/>
                  </a:lnTo>
                  <a:lnTo>
                    <a:pt x="38" y="72"/>
                  </a:lnTo>
                  <a:lnTo>
                    <a:pt x="30" y="76"/>
                  </a:lnTo>
                  <a:lnTo>
                    <a:pt x="21" y="82"/>
                  </a:lnTo>
                  <a:lnTo>
                    <a:pt x="15" y="87"/>
                  </a:lnTo>
                  <a:lnTo>
                    <a:pt x="4" y="96"/>
                  </a:lnTo>
                  <a:lnTo>
                    <a:pt x="0" y="101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4" name="Freeform 1662"/>
            <p:cNvSpPr>
              <a:spLocks/>
            </p:cNvSpPr>
            <p:nvPr/>
          </p:nvSpPr>
          <p:spPr bwMode="auto">
            <a:xfrm>
              <a:off x="3498" y="2035"/>
              <a:ext cx="342" cy="159"/>
            </a:xfrm>
            <a:custGeom>
              <a:avLst/>
              <a:gdLst>
                <a:gd name="T0" fmla="*/ 0 w 342"/>
                <a:gd name="T1" fmla="*/ 159 h 159"/>
                <a:gd name="T2" fmla="*/ 0 w 342"/>
                <a:gd name="T3" fmla="*/ 159 h 159"/>
                <a:gd name="T4" fmla="*/ 12 w 342"/>
                <a:gd name="T5" fmla="*/ 149 h 159"/>
                <a:gd name="T6" fmla="*/ 25 w 342"/>
                <a:gd name="T7" fmla="*/ 142 h 159"/>
                <a:gd name="T8" fmla="*/ 30 w 342"/>
                <a:gd name="T9" fmla="*/ 140 h 159"/>
                <a:gd name="T10" fmla="*/ 36 w 342"/>
                <a:gd name="T11" fmla="*/ 138 h 159"/>
                <a:gd name="T12" fmla="*/ 36 w 342"/>
                <a:gd name="T13" fmla="*/ 138 h 159"/>
                <a:gd name="T14" fmla="*/ 66 w 342"/>
                <a:gd name="T15" fmla="*/ 133 h 159"/>
                <a:gd name="T16" fmla="*/ 106 w 342"/>
                <a:gd name="T17" fmla="*/ 127 h 159"/>
                <a:gd name="T18" fmla="*/ 106 w 342"/>
                <a:gd name="T19" fmla="*/ 127 h 159"/>
                <a:gd name="T20" fmla="*/ 129 w 342"/>
                <a:gd name="T21" fmla="*/ 123 h 159"/>
                <a:gd name="T22" fmla="*/ 160 w 342"/>
                <a:gd name="T23" fmla="*/ 116 h 159"/>
                <a:gd name="T24" fmla="*/ 193 w 342"/>
                <a:gd name="T25" fmla="*/ 108 h 159"/>
                <a:gd name="T26" fmla="*/ 205 w 342"/>
                <a:gd name="T27" fmla="*/ 103 h 159"/>
                <a:gd name="T28" fmla="*/ 216 w 342"/>
                <a:gd name="T29" fmla="*/ 99 h 159"/>
                <a:gd name="T30" fmla="*/ 216 w 342"/>
                <a:gd name="T31" fmla="*/ 99 h 159"/>
                <a:gd name="T32" fmla="*/ 235 w 342"/>
                <a:gd name="T33" fmla="*/ 87 h 159"/>
                <a:gd name="T34" fmla="*/ 257 w 342"/>
                <a:gd name="T35" fmla="*/ 74 h 159"/>
                <a:gd name="T36" fmla="*/ 277 w 342"/>
                <a:gd name="T37" fmla="*/ 59 h 159"/>
                <a:gd name="T38" fmla="*/ 296 w 342"/>
                <a:gd name="T39" fmla="*/ 45 h 159"/>
                <a:gd name="T40" fmla="*/ 296 w 342"/>
                <a:gd name="T41" fmla="*/ 45 h 159"/>
                <a:gd name="T42" fmla="*/ 313 w 342"/>
                <a:gd name="T43" fmla="*/ 31 h 159"/>
                <a:gd name="T44" fmla="*/ 327 w 342"/>
                <a:gd name="T45" fmla="*/ 17 h 159"/>
                <a:gd name="T46" fmla="*/ 342 w 342"/>
                <a:gd name="T47" fmla="*/ 0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2" h="159">
                  <a:moveTo>
                    <a:pt x="0" y="159"/>
                  </a:moveTo>
                  <a:lnTo>
                    <a:pt x="0" y="159"/>
                  </a:lnTo>
                  <a:lnTo>
                    <a:pt x="12" y="149"/>
                  </a:lnTo>
                  <a:lnTo>
                    <a:pt x="25" y="142"/>
                  </a:lnTo>
                  <a:lnTo>
                    <a:pt x="30" y="140"/>
                  </a:lnTo>
                  <a:lnTo>
                    <a:pt x="36" y="138"/>
                  </a:lnTo>
                  <a:lnTo>
                    <a:pt x="66" y="133"/>
                  </a:lnTo>
                  <a:lnTo>
                    <a:pt x="106" y="127"/>
                  </a:lnTo>
                  <a:lnTo>
                    <a:pt x="129" y="123"/>
                  </a:lnTo>
                  <a:lnTo>
                    <a:pt x="160" y="116"/>
                  </a:lnTo>
                  <a:lnTo>
                    <a:pt x="193" y="108"/>
                  </a:lnTo>
                  <a:lnTo>
                    <a:pt x="205" y="103"/>
                  </a:lnTo>
                  <a:lnTo>
                    <a:pt x="216" y="99"/>
                  </a:lnTo>
                  <a:lnTo>
                    <a:pt x="235" y="87"/>
                  </a:lnTo>
                  <a:lnTo>
                    <a:pt x="257" y="74"/>
                  </a:lnTo>
                  <a:lnTo>
                    <a:pt x="277" y="59"/>
                  </a:lnTo>
                  <a:lnTo>
                    <a:pt x="296" y="45"/>
                  </a:lnTo>
                  <a:lnTo>
                    <a:pt x="313" y="31"/>
                  </a:lnTo>
                  <a:lnTo>
                    <a:pt x="327" y="17"/>
                  </a:lnTo>
                  <a:lnTo>
                    <a:pt x="342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5" name="Line 1663"/>
            <p:cNvSpPr>
              <a:spLocks noChangeShapeType="1"/>
            </p:cNvSpPr>
            <p:nvPr/>
          </p:nvSpPr>
          <p:spPr bwMode="auto">
            <a:xfrm flipV="1">
              <a:off x="3791" y="2055"/>
              <a:ext cx="17" cy="1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6" name="Freeform 1664"/>
            <p:cNvSpPr>
              <a:spLocks/>
            </p:cNvSpPr>
            <p:nvPr/>
          </p:nvSpPr>
          <p:spPr bwMode="auto">
            <a:xfrm>
              <a:off x="3437" y="1825"/>
              <a:ext cx="126" cy="302"/>
            </a:xfrm>
            <a:custGeom>
              <a:avLst/>
              <a:gdLst>
                <a:gd name="T0" fmla="*/ 0 w 126"/>
                <a:gd name="T1" fmla="*/ 302 h 302"/>
                <a:gd name="T2" fmla="*/ 0 w 126"/>
                <a:gd name="T3" fmla="*/ 302 h 302"/>
                <a:gd name="T4" fmla="*/ 9 w 126"/>
                <a:gd name="T5" fmla="*/ 279 h 302"/>
                <a:gd name="T6" fmla="*/ 9 w 126"/>
                <a:gd name="T7" fmla="*/ 279 h 302"/>
                <a:gd name="T8" fmla="*/ 11 w 126"/>
                <a:gd name="T9" fmla="*/ 266 h 302"/>
                <a:gd name="T10" fmla="*/ 15 w 126"/>
                <a:gd name="T11" fmla="*/ 248 h 302"/>
                <a:gd name="T12" fmla="*/ 19 w 126"/>
                <a:gd name="T13" fmla="*/ 227 h 302"/>
                <a:gd name="T14" fmla="*/ 20 w 126"/>
                <a:gd name="T15" fmla="*/ 208 h 302"/>
                <a:gd name="T16" fmla="*/ 20 w 126"/>
                <a:gd name="T17" fmla="*/ 208 h 302"/>
                <a:gd name="T18" fmla="*/ 19 w 126"/>
                <a:gd name="T19" fmla="*/ 183 h 302"/>
                <a:gd name="T20" fmla="*/ 19 w 126"/>
                <a:gd name="T21" fmla="*/ 169 h 302"/>
                <a:gd name="T22" fmla="*/ 20 w 126"/>
                <a:gd name="T23" fmla="*/ 148 h 302"/>
                <a:gd name="T24" fmla="*/ 20 w 126"/>
                <a:gd name="T25" fmla="*/ 148 h 302"/>
                <a:gd name="T26" fmla="*/ 22 w 126"/>
                <a:gd name="T27" fmla="*/ 125 h 302"/>
                <a:gd name="T28" fmla="*/ 27 w 126"/>
                <a:gd name="T29" fmla="*/ 102 h 302"/>
                <a:gd name="T30" fmla="*/ 34 w 126"/>
                <a:gd name="T31" fmla="*/ 82 h 302"/>
                <a:gd name="T32" fmla="*/ 42 w 126"/>
                <a:gd name="T33" fmla="*/ 62 h 302"/>
                <a:gd name="T34" fmla="*/ 42 w 126"/>
                <a:gd name="T35" fmla="*/ 62 h 302"/>
                <a:gd name="T36" fmla="*/ 54 w 126"/>
                <a:gd name="T37" fmla="*/ 45 h 302"/>
                <a:gd name="T38" fmla="*/ 59 w 126"/>
                <a:gd name="T39" fmla="*/ 36 h 302"/>
                <a:gd name="T40" fmla="*/ 65 w 126"/>
                <a:gd name="T41" fmla="*/ 30 h 302"/>
                <a:gd name="T42" fmla="*/ 71 w 126"/>
                <a:gd name="T43" fmla="*/ 24 h 302"/>
                <a:gd name="T44" fmla="*/ 78 w 126"/>
                <a:gd name="T45" fmla="*/ 19 h 302"/>
                <a:gd name="T46" fmla="*/ 85 w 126"/>
                <a:gd name="T47" fmla="*/ 14 h 302"/>
                <a:gd name="T48" fmla="*/ 92 w 126"/>
                <a:gd name="T49" fmla="*/ 12 h 302"/>
                <a:gd name="T50" fmla="*/ 92 w 126"/>
                <a:gd name="T51" fmla="*/ 12 h 302"/>
                <a:gd name="T52" fmla="*/ 116 w 126"/>
                <a:gd name="T53" fmla="*/ 3 h 302"/>
                <a:gd name="T54" fmla="*/ 126 w 126"/>
                <a:gd name="T55" fmla="*/ 0 h 3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302">
                  <a:moveTo>
                    <a:pt x="0" y="302"/>
                  </a:moveTo>
                  <a:lnTo>
                    <a:pt x="0" y="302"/>
                  </a:lnTo>
                  <a:lnTo>
                    <a:pt x="9" y="279"/>
                  </a:lnTo>
                  <a:lnTo>
                    <a:pt x="11" y="266"/>
                  </a:lnTo>
                  <a:lnTo>
                    <a:pt x="15" y="248"/>
                  </a:lnTo>
                  <a:lnTo>
                    <a:pt x="19" y="227"/>
                  </a:lnTo>
                  <a:lnTo>
                    <a:pt x="20" y="208"/>
                  </a:lnTo>
                  <a:lnTo>
                    <a:pt x="19" y="183"/>
                  </a:lnTo>
                  <a:lnTo>
                    <a:pt x="19" y="169"/>
                  </a:lnTo>
                  <a:lnTo>
                    <a:pt x="20" y="148"/>
                  </a:lnTo>
                  <a:lnTo>
                    <a:pt x="22" y="125"/>
                  </a:lnTo>
                  <a:lnTo>
                    <a:pt x="27" y="102"/>
                  </a:lnTo>
                  <a:lnTo>
                    <a:pt x="34" y="82"/>
                  </a:lnTo>
                  <a:lnTo>
                    <a:pt x="42" y="62"/>
                  </a:lnTo>
                  <a:lnTo>
                    <a:pt x="54" y="45"/>
                  </a:lnTo>
                  <a:lnTo>
                    <a:pt x="59" y="36"/>
                  </a:lnTo>
                  <a:lnTo>
                    <a:pt x="65" y="30"/>
                  </a:lnTo>
                  <a:lnTo>
                    <a:pt x="71" y="24"/>
                  </a:lnTo>
                  <a:lnTo>
                    <a:pt x="78" y="19"/>
                  </a:lnTo>
                  <a:lnTo>
                    <a:pt x="85" y="14"/>
                  </a:lnTo>
                  <a:lnTo>
                    <a:pt x="92" y="12"/>
                  </a:lnTo>
                  <a:lnTo>
                    <a:pt x="116" y="3"/>
                  </a:lnTo>
                  <a:lnTo>
                    <a:pt x="126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7" name="Freeform 1665"/>
            <p:cNvSpPr>
              <a:spLocks/>
            </p:cNvSpPr>
            <p:nvPr/>
          </p:nvSpPr>
          <p:spPr bwMode="auto">
            <a:xfrm>
              <a:off x="3441" y="2012"/>
              <a:ext cx="9" cy="71"/>
            </a:xfrm>
            <a:custGeom>
              <a:avLst/>
              <a:gdLst>
                <a:gd name="T0" fmla="*/ 0 w 9"/>
                <a:gd name="T1" fmla="*/ 71 h 71"/>
                <a:gd name="T2" fmla="*/ 0 w 9"/>
                <a:gd name="T3" fmla="*/ 71 h 71"/>
                <a:gd name="T4" fmla="*/ 4 w 9"/>
                <a:gd name="T5" fmla="*/ 56 h 71"/>
                <a:gd name="T6" fmla="*/ 6 w 9"/>
                <a:gd name="T7" fmla="*/ 40 h 71"/>
                <a:gd name="T8" fmla="*/ 7 w 9"/>
                <a:gd name="T9" fmla="*/ 22 h 71"/>
                <a:gd name="T10" fmla="*/ 7 w 9"/>
                <a:gd name="T11" fmla="*/ 22 h 71"/>
                <a:gd name="T12" fmla="*/ 9 w 9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1">
                  <a:moveTo>
                    <a:pt x="0" y="71"/>
                  </a:moveTo>
                  <a:lnTo>
                    <a:pt x="0" y="71"/>
                  </a:lnTo>
                  <a:lnTo>
                    <a:pt x="4" y="56"/>
                  </a:lnTo>
                  <a:lnTo>
                    <a:pt x="6" y="40"/>
                  </a:lnTo>
                  <a:lnTo>
                    <a:pt x="7" y="22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8" name="Freeform 1666"/>
            <p:cNvSpPr>
              <a:spLocks/>
            </p:cNvSpPr>
            <p:nvPr/>
          </p:nvSpPr>
          <p:spPr bwMode="auto">
            <a:xfrm>
              <a:off x="3507" y="2150"/>
              <a:ext cx="201" cy="51"/>
            </a:xfrm>
            <a:custGeom>
              <a:avLst/>
              <a:gdLst>
                <a:gd name="T0" fmla="*/ 0 w 201"/>
                <a:gd name="T1" fmla="*/ 51 h 51"/>
                <a:gd name="T2" fmla="*/ 0 w 201"/>
                <a:gd name="T3" fmla="*/ 51 h 51"/>
                <a:gd name="T4" fmla="*/ 17 w 201"/>
                <a:gd name="T5" fmla="*/ 43 h 51"/>
                <a:gd name="T6" fmla="*/ 35 w 201"/>
                <a:gd name="T7" fmla="*/ 37 h 51"/>
                <a:gd name="T8" fmla="*/ 53 w 201"/>
                <a:gd name="T9" fmla="*/ 32 h 51"/>
                <a:gd name="T10" fmla="*/ 53 w 201"/>
                <a:gd name="T11" fmla="*/ 32 h 51"/>
                <a:gd name="T12" fmla="*/ 118 w 201"/>
                <a:gd name="T13" fmla="*/ 20 h 51"/>
                <a:gd name="T14" fmla="*/ 180 w 201"/>
                <a:gd name="T15" fmla="*/ 5 h 51"/>
                <a:gd name="T16" fmla="*/ 180 w 201"/>
                <a:gd name="T17" fmla="*/ 5 h 51"/>
                <a:gd name="T18" fmla="*/ 201 w 20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51">
                  <a:moveTo>
                    <a:pt x="0" y="51"/>
                  </a:moveTo>
                  <a:lnTo>
                    <a:pt x="0" y="51"/>
                  </a:lnTo>
                  <a:lnTo>
                    <a:pt x="17" y="43"/>
                  </a:lnTo>
                  <a:lnTo>
                    <a:pt x="35" y="37"/>
                  </a:lnTo>
                  <a:lnTo>
                    <a:pt x="53" y="32"/>
                  </a:lnTo>
                  <a:lnTo>
                    <a:pt x="118" y="20"/>
                  </a:lnTo>
                  <a:lnTo>
                    <a:pt x="180" y="5"/>
                  </a:lnTo>
                  <a:lnTo>
                    <a:pt x="20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49" name="Freeform 1667"/>
            <p:cNvSpPr>
              <a:spLocks/>
            </p:cNvSpPr>
            <p:nvPr/>
          </p:nvSpPr>
          <p:spPr bwMode="auto">
            <a:xfrm>
              <a:off x="3717" y="2053"/>
              <a:ext cx="127" cy="90"/>
            </a:xfrm>
            <a:custGeom>
              <a:avLst/>
              <a:gdLst>
                <a:gd name="T0" fmla="*/ 0 w 127"/>
                <a:gd name="T1" fmla="*/ 90 h 90"/>
                <a:gd name="T2" fmla="*/ 0 w 127"/>
                <a:gd name="T3" fmla="*/ 90 h 90"/>
                <a:gd name="T4" fmla="*/ 16 w 127"/>
                <a:gd name="T5" fmla="*/ 83 h 90"/>
                <a:gd name="T6" fmla="*/ 31 w 127"/>
                <a:gd name="T7" fmla="*/ 76 h 90"/>
                <a:gd name="T8" fmla="*/ 37 w 127"/>
                <a:gd name="T9" fmla="*/ 71 h 90"/>
                <a:gd name="T10" fmla="*/ 42 w 127"/>
                <a:gd name="T11" fmla="*/ 67 h 90"/>
                <a:gd name="T12" fmla="*/ 42 w 127"/>
                <a:gd name="T13" fmla="*/ 67 h 90"/>
                <a:gd name="T14" fmla="*/ 57 w 127"/>
                <a:gd name="T15" fmla="*/ 53 h 90"/>
                <a:gd name="T16" fmla="*/ 78 w 127"/>
                <a:gd name="T17" fmla="*/ 37 h 90"/>
                <a:gd name="T18" fmla="*/ 114 w 127"/>
                <a:gd name="T19" fmla="*/ 8 h 90"/>
                <a:gd name="T20" fmla="*/ 114 w 127"/>
                <a:gd name="T21" fmla="*/ 8 h 90"/>
                <a:gd name="T22" fmla="*/ 127 w 127"/>
                <a:gd name="T23" fmla="*/ 0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90">
                  <a:moveTo>
                    <a:pt x="0" y="90"/>
                  </a:moveTo>
                  <a:lnTo>
                    <a:pt x="0" y="90"/>
                  </a:lnTo>
                  <a:lnTo>
                    <a:pt x="16" y="83"/>
                  </a:lnTo>
                  <a:lnTo>
                    <a:pt x="31" y="76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57" y="53"/>
                  </a:lnTo>
                  <a:lnTo>
                    <a:pt x="78" y="37"/>
                  </a:lnTo>
                  <a:lnTo>
                    <a:pt x="114" y="8"/>
                  </a:lnTo>
                  <a:lnTo>
                    <a:pt x="127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0" name="Freeform 1668"/>
            <p:cNvSpPr>
              <a:spLocks/>
            </p:cNvSpPr>
            <p:nvPr/>
          </p:nvSpPr>
          <p:spPr bwMode="auto">
            <a:xfrm>
              <a:off x="3517" y="2166"/>
              <a:ext cx="167" cy="42"/>
            </a:xfrm>
            <a:custGeom>
              <a:avLst/>
              <a:gdLst>
                <a:gd name="T0" fmla="*/ 0 w 167"/>
                <a:gd name="T1" fmla="*/ 42 h 42"/>
                <a:gd name="T2" fmla="*/ 0 w 167"/>
                <a:gd name="T3" fmla="*/ 42 h 42"/>
                <a:gd name="T4" fmla="*/ 13 w 167"/>
                <a:gd name="T5" fmla="*/ 35 h 42"/>
                <a:gd name="T6" fmla="*/ 25 w 167"/>
                <a:gd name="T7" fmla="*/ 30 h 42"/>
                <a:gd name="T8" fmla="*/ 31 w 167"/>
                <a:gd name="T9" fmla="*/ 27 h 42"/>
                <a:gd name="T10" fmla="*/ 37 w 167"/>
                <a:gd name="T11" fmla="*/ 26 h 42"/>
                <a:gd name="T12" fmla="*/ 37 w 167"/>
                <a:gd name="T13" fmla="*/ 26 h 42"/>
                <a:gd name="T14" fmla="*/ 53 w 167"/>
                <a:gd name="T15" fmla="*/ 25 h 42"/>
                <a:gd name="T16" fmla="*/ 74 w 167"/>
                <a:gd name="T17" fmla="*/ 21 h 42"/>
                <a:gd name="T18" fmla="*/ 115 w 167"/>
                <a:gd name="T19" fmla="*/ 14 h 42"/>
                <a:gd name="T20" fmla="*/ 115 w 167"/>
                <a:gd name="T21" fmla="*/ 14 h 42"/>
                <a:gd name="T22" fmla="*/ 131 w 167"/>
                <a:gd name="T23" fmla="*/ 10 h 42"/>
                <a:gd name="T24" fmla="*/ 149 w 167"/>
                <a:gd name="T25" fmla="*/ 6 h 42"/>
                <a:gd name="T26" fmla="*/ 167 w 167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7" h="42">
                  <a:moveTo>
                    <a:pt x="0" y="42"/>
                  </a:moveTo>
                  <a:lnTo>
                    <a:pt x="0" y="42"/>
                  </a:lnTo>
                  <a:lnTo>
                    <a:pt x="13" y="35"/>
                  </a:lnTo>
                  <a:lnTo>
                    <a:pt x="25" y="30"/>
                  </a:lnTo>
                  <a:lnTo>
                    <a:pt x="31" y="27"/>
                  </a:lnTo>
                  <a:lnTo>
                    <a:pt x="37" y="26"/>
                  </a:lnTo>
                  <a:lnTo>
                    <a:pt x="53" y="25"/>
                  </a:lnTo>
                  <a:lnTo>
                    <a:pt x="74" y="21"/>
                  </a:lnTo>
                  <a:lnTo>
                    <a:pt x="115" y="14"/>
                  </a:lnTo>
                  <a:lnTo>
                    <a:pt x="131" y="10"/>
                  </a:lnTo>
                  <a:lnTo>
                    <a:pt x="149" y="6"/>
                  </a:lnTo>
                  <a:lnTo>
                    <a:pt x="167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1" name="Freeform 1669"/>
            <p:cNvSpPr>
              <a:spLocks/>
            </p:cNvSpPr>
            <p:nvPr/>
          </p:nvSpPr>
          <p:spPr bwMode="auto">
            <a:xfrm>
              <a:off x="3527" y="2161"/>
              <a:ext cx="184" cy="56"/>
            </a:xfrm>
            <a:custGeom>
              <a:avLst/>
              <a:gdLst>
                <a:gd name="T0" fmla="*/ 0 w 184"/>
                <a:gd name="T1" fmla="*/ 56 h 56"/>
                <a:gd name="T2" fmla="*/ 0 w 184"/>
                <a:gd name="T3" fmla="*/ 56 h 56"/>
                <a:gd name="T4" fmla="*/ 12 w 184"/>
                <a:gd name="T5" fmla="*/ 52 h 56"/>
                <a:gd name="T6" fmla="*/ 23 w 184"/>
                <a:gd name="T7" fmla="*/ 48 h 56"/>
                <a:gd name="T8" fmla="*/ 34 w 184"/>
                <a:gd name="T9" fmla="*/ 45 h 56"/>
                <a:gd name="T10" fmla="*/ 34 w 184"/>
                <a:gd name="T11" fmla="*/ 45 h 56"/>
                <a:gd name="T12" fmla="*/ 99 w 184"/>
                <a:gd name="T13" fmla="*/ 32 h 56"/>
                <a:gd name="T14" fmla="*/ 99 w 184"/>
                <a:gd name="T15" fmla="*/ 32 h 56"/>
                <a:gd name="T16" fmla="*/ 118 w 184"/>
                <a:gd name="T17" fmla="*/ 28 h 56"/>
                <a:gd name="T18" fmla="*/ 135 w 184"/>
                <a:gd name="T19" fmla="*/ 22 h 56"/>
                <a:gd name="T20" fmla="*/ 149 w 184"/>
                <a:gd name="T21" fmla="*/ 16 h 56"/>
                <a:gd name="T22" fmla="*/ 162 w 184"/>
                <a:gd name="T23" fmla="*/ 10 h 56"/>
                <a:gd name="T24" fmla="*/ 162 w 184"/>
                <a:gd name="T25" fmla="*/ 10 h 56"/>
                <a:gd name="T26" fmla="*/ 172 w 184"/>
                <a:gd name="T27" fmla="*/ 4 h 56"/>
                <a:gd name="T28" fmla="*/ 179 w 184"/>
                <a:gd name="T29" fmla="*/ 1 h 56"/>
                <a:gd name="T30" fmla="*/ 184 w 184"/>
                <a:gd name="T31" fmla="*/ 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4" h="56">
                  <a:moveTo>
                    <a:pt x="0" y="56"/>
                  </a:moveTo>
                  <a:lnTo>
                    <a:pt x="0" y="56"/>
                  </a:lnTo>
                  <a:lnTo>
                    <a:pt x="12" y="52"/>
                  </a:lnTo>
                  <a:lnTo>
                    <a:pt x="23" y="48"/>
                  </a:lnTo>
                  <a:lnTo>
                    <a:pt x="34" y="45"/>
                  </a:lnTo>
                  <a:lnTo>
                    <a:pt x="99" y="32"/>
                  </a:lnTo>
                  <a:lnTo>
                    <a:pt x="118" y="28"/>
                  </a:lnTo>
                  <a:lnTo>
                    <a:pt x="135" y="22"/>
                  </a:lnTo>
                  <a:lnTo>
                    <a:pt x="149" y="16"/>
                  </a:lnTo>
                  <a:lnTo>
                    <a:pt x="162" y="10"/>
                  </a:lnTo>
                  <a:lnTo>
                    <a:pt x="172" y="4"/>
                  </a:lnTo>
                  <a:lnTo>
                    <a:pt x="179" y="1"/>
                  </a:lnTo>
                  <a:lnTo>
                    <a:pt x="18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2" name="Freeform 1670"/>
            <p:cNvSpPr>
              <a:spLocks/>
            </p:cNvSpPr>
            <p:nvPr/>
          </p:nvSpPr>
          <p:spPr bwMode="auto">
            <a:xfrm>
              <a:off x="3724" y="2080"/>
              <a:ext cx="100" cy="68"/>
            </a:xfrm>
            <a:custGeom>
              <a:avLst/>
              <a:gdLst>
                <a:gd name="T0" fmla="*/ 0 w 100"/>
                <a:gd name="T1" fmla="*/ 68 h 68"/>
                <a:gd name="T2" fmla="*/ 0 w 100"/>
                <a:gd name="T3" fmla="*/ 68 h 68"/>
                <a:gd name="T4" fmla="*/ 24 w 100"/>
                <a:gd name="T5" fmla="*/ 58 h 68"/>
                <a:gd name="T6" fmla="*/ 24 w 100"/>
                <a:gd name="T7" fmla="*/ 58 h 68"/>
                <a:gd name="T8" fmla="*/ 34 w 100"/>
                <a:gd name="T9" fmla="*/ 54 h 68"/>
                <a:gd name="T10" fmla="*/ 43 w 100"/>
                <a:gd name="T11" fmla="*/ 46 h 68"/>
                <a:gd name="T12" fmla="*/ 51 w 100"/>
                <a:gd name="T13" fmla="*/ 39 h 68"/>
                <a:gd name="T14" fmla="*/ 60 w 100"/>
                <a:gd name="T15" fmla="*/ 32 h 68"/>
                <a:gd name="T16" fmla="*/ 60 w 100"/>
                <a:gd name="T17" fmla="*/ 32 h 68"/>
                <a:gd name="T18" fmla="*/ 72 w 100"/>
                <a:gd name="T19" fmla="*/ 25 h 68"/>
                <a:gd name="T20" fmla="*/ 79 w 100"/>
                <a:gd name="T21" fmla="*/ 20 h 68"/>
                <a:gd name="T22" fmla="*/ 86 w 100"/>
                <a:gd name="T23" fmla="*/ 13 h 68"/>
                <a:gd name="T24" fmla="*/ 86 w 100"/>
                <a:gd name="T25" fmla="*/ 13 h 68"/>
                <a:gd name="T26" fmla="*/ 100 w 100"/>
                <a:gd name="T27" fmla="*/ 0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68">
                  <a:moveTo>
                    <a:pt x="0" y="68"/>
                  </a:moveTo>
                  <a:lnTo>
                    <a:pt x="0" y="68"/>
                  </a:lnTo>
                  <a:lnTo>
                    <a:pt x="24" y="58"/>
                  </a:lnTo>
                  <a:lnTo>
                    <a:pt x="34" y="54"/>
                  </a:lnTo>
                  <a:lnTo>
                    <a:pt x="43" y="46"/>
                  </a:lnTo>
                  <a:lnTo>
                    <a:pt x="51" y="39"/>
                  </a:lnTo>
                  <a:lnTo>
                    <a:pt x="60" y="32"/>
                  </a:lnTo>
                  <a:lnTo>
                    <a:pt x="72" y="25"/>
                  </a:lnTo>
                  <a:lnTo>
                    <a:pt x="79" y="20"/>
                  </a:lnTo>
                  <a:lnTo>
                    <a:pt x="86" y="13"/>
                  </a:lnTo>
                  <a:lnTo>
                    <a:pt x="10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3" name="Freeform 1671"/>
            <p:cNvSpPr>
              <a:spLocks/>
            </p:cNvSpPr>
            <p:nvPr/>
          </p:nvSpPr>
          <p:spPr bwMode="auto">
            <a:xfrm>
              <a:off x="3535" y="2070"/>
              <a:ext cx="309" cy="157"/>
            </a:xfrm>
            <a:custGeom>
              <a:avLst/>
              <a:gdLst>
                <a:gd name="T0" fmla="*/ 0 w 309"/>
                <a:gd name="T1" fmla="*/ 157 h 157"/>
                <a:gd name="T2" fmla="*/ 0 w 309"/>
                <a:gd name="T3" fmla="*/ 157 h 157"/>
                <a:gd name="T4" fmla="*/ 10 w 309"/>
                <a:gd name="T5" fmla="*/ 153 h 157"/>
                <a:gd name="T6" fmla="*/ 20 w 309"/>
                <a:gd name="T7" fmla="*/ 149 h 157"/>
                <a:gd name="T8" fmla="*/ 33 w 309"/>
                <a:gd name="T9" fmla="*/ 147 h 157"/>
                <a:gd name="T10" fmla="*/ 33 w 309"/>
                <a:gd name="T11" fmla="*/ 147 h 157"/>
                <a:gd name="T12" fmla="*/ 67 w 309"/>
                <a:gd name="T13" fmla="*/ 141 h 157"/>
                <a:gd name="T14" fmla="*/ 87 w 309"/>
                <a:gd name="T15" fmla="*/ 137 h 157"/>
                <a:gd name="T16" fmla="*/ 107 w 309"/>
                <a:gd name="T17" fmla="*/ 131 h 157"/>
                <a:gd name="T18" fmla="*/ 107 w 309"/>
                <a:gd name="T19" fmla="*/ 131 h 157"/>
                <a:gd name="T20" fmla="*/ 141 w 309"/>
                <a:gd name="T21" fmla="*/ 119 h 157"/>
                <a:gd name="T22" fmla="*/ 156 w 309"/>
                <a:gd name="T23" fmla="*/ 113 h 157"/>
                <a:gd name="T24" fmla="*/ 168 w 309"/>
                <a:gd name="T25" fmla="*/ 107 h 157"/>
                <a:gd name="T26" fmla="*/ 168 w 309"/>
                <a:gd name="T27" fmla="*/ 107 h 157"/>
                <a:gd name="T28" fmla="*/ 183 w 309"/>
                <a:gd name="T29" fmla="*/ 97 h 157"/>
                <a:gd name="T30" fmla="*/ 183 w 309"/>
                <a:gd name="T31" fmla="*/ 97 h 157"/>
                <a:gd name="T32" fmla="*/ 195 w 309"/>
                <a:gd name="T33" fmla="*/ 91 h 157"/>
                <a:gd name="T34" fmla="*/ 195 w 309"/>
                <a:gd name="T35" fmla="*/ 91 h 157"/>
                <a:gd name="T36" fmla="*/ 219 w 309"/>
                <a:gd name="T37" fmla="*/ 77 h 157"/>
                <a:gd name="T38" fmla="*/ 232 w 309"/>
                <a:gd name="T39" fmla="*/ 70 h 157"/>
                <a:gd name="T40" fmla="*/ 241 w 309"/>
                <a:gd name="T41" fmla="*/ 64 h 157"/>
                <a:gd name="T42" fmla="*/ 241 w 309"/>
                <a:gd name="T43" fmla="*/ 64 h 157"/>
                <a:gd name="T44" fmla="*/ 251 w 309"/>
                <a:gd name="T45" fmla="*/ 57 h 157"/>
                <a:gd name="T46" fmla="*/ 261 w 309"/>
                <a:gd name="T47" fmla="*/ 52 h 157"/>
                <a:gd name="T48" fmla="*/ 266 w 309"/>
                <a:gd name="T49" fmla="*/ 49 h 157"/>
                <a:gd name="T50" fmla="*/ 271 w 309"/>
                <a:gd name="T51" fmla="*/ 45 h 157"/>
                <a:gd name="T52" fmla="*/ 276 w 309"/>
                <a:gd name="T53" fmla="*/ 40 h 157"/>
                <a:gd name="T54" fmla="*/ 281 w 309"/>
                <a:gd name="T55" fmla="*/ 32 h 157"/>
                <a:gd name="T56" fmla="*/ 281 w 309"/>
                <a:gd name="T57" fmla="*/ 32 h 157"/>
                <a:gd name="T58" fmla="*/ 291 w 309"/>
                <a:gd name="T59" fmla="*/ 19 h 157"/>
                <a:gd name="T60" fmla="*/ 300 w 309"/>
                <a:gd name="T61" fmla="*/ 9 h 157"/>
                <a:gd name="T62" fmla="*/ 309 w 309"/>
                <a:gd name="T63" fmla="*/ 0 h 1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9" h="157">
                  <a:moveTo>
                    <a:pt x="0" y="157"/>
                  </a:moveTo>
                  <a:lnTo>
                    <a:pt x="0" y="157"/>
                  </a:lnTo>
                  <a:lnTo>
                    <a:pt x="10" y="153"/>
                  </a:lnTo>
                  <a:lnTo>
                    <a:pt x="20" y="149"/>
                  </a:lnTo>
                  <a:lnTo>
                    <a:pt x="33" y="147"/>
                  </a:lnTo>
                  <a:lnTo>
                    <a:pt x="67" y="141"/>
                  </a:lnTo>
                  <a:lnTo>
                    <a:pt x="87" y="137"/>
                  </a:lnTo>
                  <a:lnTo>
                    <a:pt x="107" y="131"/>
                  </a:lnTo>
                  <a:lnTo>
                    <a:pt x="141" y="119"/>
                  </a:lnTo>
                  <a:lnTo>
                    <a:pt x="156" y="113"/>
                  </a:lnTo>
                  <a:lnTo>
                    <a:pt x="168" y="107"/>
                  </a:lnTo>
                  <a:lnTo>
                    <a:pt x="183" y="97"/>
                  </a:lnTo>
                  <a:lnTo>
                    <a:pt x="195" y="91"/>
                  </a:lnTo>
                  <a:lnTo>
                    <a:pt x="219" y="77"/>
                  </a:lnTo>
                  <a:lnTo>
                    <a:pt x="232" y="70"/>
                  </a:lnTo>
                  <a:lnTo>
                    <a:pt x="241" y="64"/>
                  </a:lnTo>
                  <a:lnTo>
                    <a:pt x="251" y="57"/>
                  </a:lnTo>
                  <a:lnTo>
                    <a:pt x="261" y="52"/>
                  </a:lnTo>
                  <a:lnTo>
                    <a:pt x="266" y="49"/>
                  </a:lnTo>
                  <a:lnTo>
                    <a:pt x="271" y="45"/>
                  </a:lnTo>
                  <a:lnTo>
                    <a:pt x="276" y="40"/>
                  </a:lnTo>
                  <a:lnTo>
                    <a:pt x="281" y="32"/>
                  </a:lnTo>
                  <a:lnTo>
                    <a:pt x="291" y="19"/>
                  </a:lnTo>
                  <a:lnTo>
                    <a:pt x="300" y="9"/>
                  </a:lnTo>
                  <a:lnTo>
                    <a:pt x="309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4" name="Freeform 1672"/>
            <p:cNvSpPr>
              <a:spLocks/>
            </p:cNvSpPr>
            <p:nvPr/>
          </p:nvSpPr>
          <p:spPr bwMode="auto">
            <a:xfrm>
              <a:off x="3549" y="2138"/>
              <a:ext cx="232" cy="104"/>
            </a:xfrm>
            <a:custGeom>
              <a:avLst/>
              <a:gdLst>
                <a:gd name="T0" fmla="*/ 0 w 232"/>
                <a:gd name="T1" fmla="*/ 104 h 104"/>
                <a:gd name="T2" fmla="*/ 0 w 232"/>
                <a:gd name="T3" fmla="*/ 104 h 104"/>
                <a:gd name="T4" fmla="*/ 4 w 232"/>
                <a:gd name="T5" fmla="*/ 101 h 104"/>
                <a:gd name="T6" fmla="*/ 14 w 232"/>
                <a:gd name="T7" fmla="*/ 95 h 104"/>
                <a:gd name="T8" fmla="*/ 27 w 232"/>
                <a:gd name="T9" fmla="*/ 87 h 104"/>
                <a:gd name="T10" fmla="*/ 35 w 232"/>
                <a:gd name="T11" fmla="*/ 85 h 104"/>
                <a:gd name="T12" fmla="*/ 43 w 232"/>
                <a:gd name="T13" fmla="*/ 83 h 104"/>
                <a:gd name="T14" fmla="*/ 43 w 232"/>
                <a:gd name="T15" fmla="*/ 83 h 104"/>
                <a:gd name="T16" fmla="*/ 63 w 232"/>
                <a:gd name="T17" fmla="*/ 80 h 104"/>
                <a:gd name="T18" fmla="*/ 88 w 232"/>
                <a:gd name="T19" fmla="*/ 75 h 104"/>
                <a:gd name="T20" fmla="*/ 113 w 232"/>
                <a:gd name="T21" fmla="*/ 69 h 104"/>
                <a:gd name="T22" fmla="*/ 123 w 232"/>
                <a:gd name="T23" fmla="*/ 65 h 104"/>
                <a:gd name="T24" fmla="*/ 132 w 232"/>
                <a:gd name="T25" fmla="*/ 61 h 104"/>
                <a:gd name="T26" fmla="*/ 132 w 232"/>
                <a:gd name="T27" fmla="*/ 61 h 104"/>
                <a:gd name="T28" fmla="*/ 144 w 232"/>
                <a:gd name="T29" fmla="*/ 54 h 104"/>
                <a:gd name="T30" fmla="*/ 154 w 232"/>
                <a:gd name="T31" fmla="*/ 48 h 104"/>
                <a:gd name="T32" fmla="*/ 163 w 232"/>
                <a:gd name="T33" fmla="*/ 42 h 104"/>
                <a:gd name="T34" fmla="*/ 163 w 232"/>
                <a:gd name="T35" fmla="*/ 42 h 104"/>
                <a:gd name="T36" fmla="*/ 175 w 232"/>
                <a:gd name="T37" fmla="*/ 35 h 104"/>
                <a:gd name="T38" fmla="*/ 185 w 232"/>
                <a:gd name="T39" fmla="*/ 30 h 104"/>
                <a:gd name="T40" fmla="*/ 194 w 232"/>
                <a:gd name="T41" fmla="*/ 27 h 104"/>
                <a:gd name="T42" fmla="*/ 194 w 232"/>
                <a:gd name="T43" fmla="*/ 27 h 104"/>
                <a:gd name="T44" fmla="*/ 203 w 232"/>
                <a:gd name="T45" fmla="*/ 24 h 104"/>
                <a:gd name="T46" fmla="*/ 203 w 232"/>
                <a:gd name="T47" fmla="*/ 24 h 104"/>
                <a:gd name="T48" fmla="*/ 213 w 232"/>
                <a:gd name="T49" fmla="*/ 17 h 104"/>
                <a:gd name="T50" fmla="*/ 232 w 232"/>
                <a:gd name="T51" fmla="*/ 0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2" h="104">
                  <a:moveTo>
                    <a:pt x="0" y="104"/>
                  </a:moveTo>
                  <a:lnTo>
                    <a:pt x="0" y="104"/>
                  </a:lnTo>
                  <a:lnTo>
                    <a:pt x="4" y="101"/>
                  </a:lnTo>
                  <a:lnTo>
                    <a:pt x="14" y="95"/>
                  </a:lnTo>
                  <a:lnTo>
                    <a:pt x="27" y="87"/>
                  </a:lnTo>
                  <a:lnTo>
                    <a:pt x="35" y="85"/>
                  </a:lnTo>
                  <a:lnTo>
                    <a:pt x="43" y="83"/>
                  </a:lnTo>
                  <a:lnTo>
                    <a:pt x="63" y="80"/>
                  </a:lnTo>
                  <a:lnTo>
                    <a:pt x="88" y="75"/>
                  </a:lnTo>
                  <a:lnTo>
                    <a:pt x="113" y="69"/>
                  </a:lnTo>
                  <a:lnTo>
                    <a:pt x="123" y="65"/>
                  </a:lnTo>
                  <a:lnTo>
                    <a:pt x="132" y="61"/>
                  </a:lnTo>
                  <a:lnTo>
                    <a:pt x="144" y="54"/>
                  </a:lnTo>
                  <a:lnTo>
                    <a:pt x="154" y="48"/>
                  </a:lnTo>
                  <a:lnTo>
                    <a:pt x="163" y="42"/>
                  </a:lnTo>
                  <a:lnTo>
                    <a:pt x="175" y="35"/>
                  </a:lnTo>
                  <a:lnTo>
                    <a:pt x="185" y="30"/>
                  </a:lnTo>
                  <a:lnTo>
                    <a:pt x="194" y="27"/>
                  </a:lnTo>
                  <a:lnTo>
                    <a:pt x="203" y="24"/>
                  </a:lnTo>
                  <a:lnTo>
                    <a:pt x="213" y="17"/>
                  </a:lnTo>
                  <a:lnTo>
                    <a:pt x="232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5" name="Freeform 1673"/>
            <p:cNvSpPr>
              <a:spLocks/>
            </p:cNvSpPr>
            <p:nvPr/>
          </p:nvSpPr>
          <p:spPr bwMode="auto">
            <a:xfrm>
              <a:off x="3568" y="2221"/>
              <a:ext cx="61" cy="28"/>
            </a:xfrm>
            <a:custGeom>
              <a:avLst/>
              <a:gdLst>
                <a:gd name="T0" fmla="*/ 0 w 61"/>
                <a:gd name="T1" fmla="*/ 28 h 28"/>
                <a:gd name="T2" fmla="*/ 0 w 61"/>
                <a:gd name="T3" fmla="*/ 28 h 28"/>
                <a:gd name="T4" fmla="*/ 7 w 61"/>
                <a:gd name="T5" fmla="*/ 24 h 28"/>
                <a:gd name="T6" fmla="*/ 28 w 61"/>
                <a:gd name="T7" fmla="*/ 13 h 28"/>
                <a:gd name="T8" fmla="*/ 28 w 61"/>
                <a:gd name="T9" fmla="*/ 13 h 28"/>
                <a:gd name="T10" fmla="*/ 51 w 61"/>
                <a:gd name="T11" fmla="*/ 3 h 28"/>
                <a:gd name="T12" fmla="*/ 57 w 61"/>
                <a:gd name="T13" fmla="*/ 1 h 28"/>
                <a:gd name="T14" fmla="*/ 61 w 61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8">
                  <a:moveTo>
                    <a:pt x="0" y="28"/>
                  </a:moveTo>
                  <a:lnTo>
                    <a:pt x="0" y="28"/>
                  </a:lnTo>
                  <a:lnTo>
                    <a:pt x="7" y="24"/>
                  </a:lnTo>
                  <a:lnTo>
                    <a:pt x="28" y="13"/>
                  </a:lnTo>
                  <a:lnTo>
                    <a:pt x="51" y="3"/>
                  </a:lnTo>
                  <a:lnTo>
                    <a:pt x="57" y="1"/>
                  </a:lnTo>
                  <a:lnTo>
                    <a:pt x="6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6" name="Freeform 1674"/>
            <p:cNvSpPr>
              <a:spLocks/>
            </p:cNvSpPr>
            <p:nvPr/>
          </p:nvSpPr>
          <p:spPr bwMode="auto">
            <a:xfrm>
              <a:off x="3581" y="2096"/>
              <a:ext cx="265" cy="162"/>
            </a:xfrm>
            <a:custGeom>
              <a:avLst/>
              <a:gdLst>
                <a:gd name="T0" fmla="*/ 0 w 265"/>
                <a:gd name="T1" fmla="*/ 162 h 162"/>
                <a:gd name="T2" fmla="*/ 0 w 265"/>
                <a:gd name="T3" fmla="*/ 162 h 162"/>
                <a:gd name="T4" fmla="*/ 13 w 265"/>
                <a:gd name="T5" fmla="*/ 157 h 162"/>
                <a:gd name="T6" fmla="*/ 24 w 265"/>
                <a:gd name="T7" fmla="*/ 151 h 162"/>
                <a:gd name="T8" fmla="*/ 35 w 265"/>
                <a:gd name="T9" fmla="*/ 143 h 162"/>
                <a:gd name="T10" fmla="*/ 35 w 265"/>
                <a:gd name="T11" fmla="*/ 143 h 162"/>
                <a:gd name="T12" fmla="*/ 45 w 265"/>
                <a:gd name="T13" fmla="*/ 138 h 162"/>
                <a:gd name="T14" fmla="*/ 55 w 265"/>
                <a:gd name="T15" fmla="*/ 136 h 162"/>
                <a:gd name="T16" fmla="*/ 64 w 265"/>
                <a:gd name="T17" fmla="*/ 133 h 162"/>
                <a:gd name="T18" fmla="*/ 71 w 265"/>
                <a:gd name="T19" fmla="*/ 129 h 162"/>
                <a:gd name="T20" fmla="*/ 71 w 265"/>
                <a:gd name="T21" fmla="*/ 129 h 162"/>
                <a:gd name="T22" fmla="*/ 82 w 265"/>
                <a:gd name="T23" fmla="*/ 123 h 162"/>
                <a:gd name="T24" fmla="*/ 96 w 265"/>
                <a:gd name="T25" fmla="*/ 113 h 162"/>
                <a:gd name="T26" fmla="*/ 111 w 265"/>
                <a:gd name="T27" fmla="*/ 103 h 162"/>
                <a:gd name="T28" fmla="*/ 123 w 265"/>
                <a:gd name="T29" fmla="*/ 97 h 162"/>
                <a:gd name="T30" fmla="*/ 123 w 265"/>
                <a:gd name="T31" fmla="*/ 97 h 162"/>
                <a:gd name="T32" fmla="*/ 136 w 265"/>
                <a:gd name="T33" fmla="*/ 92 h 162"/>
                <a:gd name="T34" fmla="*/ 153 w 265"/>
                <a:gd name="T35" fmla="*/ 85 h 162"/>
                <a:gd name="T36" fmla="*/ 173 w 265"/>
                <a:gd name="T37" fmla="*/ 75 h 162"/>
                <a:gd name="T38" fmla="*/ 184 w 265"/>
                <a:gd name="T39" fmla="*/ 69 h 162"/>
                <a:gd name="T40" fmla="*/ 194 w 265"/>
                <a:gd name="T41" fmla="*/ 61 h 162"/>
                <a:gd name="T42" fmla="*/ 194 w 265"/>
                <a:gd name="T43" fmla="*/ 61 h 162"/>
                <a:gd name="T44" fmla="*/ 213 w 265"/>
                <a:gd name="T45" fmla="*/ 46 h 162"/>
                <a:gd name="T46" fmla="*/ 230 w 265"/>
                <a:gd name="T47" fmla="*/ 30 h 162"/>
                <a:gd name="T48" fmla="*/ 245 w 265"/>
                <a:gd name="T49" fmla="*/ 16 h 162"/>
                <a:gd name="T50" fmla="*/ 255 w 265"/>
                <a:gd name="T51" fmla="*/ 8 h 162"/>
                <a:gd name="T52" fmla="*/ 255 w 265"/>
                <a:gd name="T53" fmla="*/ 8 h 162"/>
                <a:gd name="T54" fmla="*/ 265 w 265"/>
                <a:gd name="T55" fmla="*/ 0 h 1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5" h="162">
                  <a:moveTo>
                    <a:pt x="0" y="162"/>
                  </a:moveTo>
                  <a:lnTo>
                    <a:pt x="0" y="162"/>
                  </a:lnTo>
                  <a:lnTo>
                    <a:pt x="13" y="157"/>
                  </a:lnTo>
                  <a:lnTo>
                    <a:pt x="24" y="151"/>
                  </a:lnTo>
                  <a:lnTo>
                    <a:pt x="35" y="143"/>
                  </a:lnTo>
                  <a:lnTo>
                    <a:pt x="45" y="138"/>
                  </a:lnTo>
                  <a:lnTo>
                    <a:pt x="55" y="136"/>
                  </a:lnTo>
                  <a:lnTo>
                    <a:pt x="64" y="133"/>
                  </a:lnTo>
                  <a:lnTo>
                    <a:pt x="71" y="129"/>
                  </a:lnTo>
                  <a:lnTo>
                    <a:pt x="82" y="123"/>
                  </a:lnTo>
                  <a:lnTo>
                    <a:pt x="96" y="113"/>
                  </a:lnTo>
                  <a:lnTo>
                    <a:pt x="111" y="103"/>
                  </a:lnTo>
                  <a:lnTo>
                    <a:pt x="123" y="97"/>
                  </a:lnTo>
                  <a:lnTo>
                    <a:pt x="136" y="92"/>
                  </a:lnTo>
                  <a:lnTo>
                    <a:pt x="153" y="85"/>
                  </a:lnTo>
                  <a:lnTo>
                    <a:pt x="173" y="75"/>
                  </a:lnTo>
                  <a:lnTo>
                    <a:pt x="184" y="69"/>
                  </a:lnTo>
                  <a:lnTo>
                    <a:pt x="194" y="61"/>
                  </a:lnTo>
                  <a:lnTo>
                    <a:pt x="213" y="46"/>
                  </a:lnTo>
                  <a:lnTo>
                    <a:pt x="230" y="30"/>
                  </a:lnTo>
                  <a:lnTo>
                    <a:pt x="245" y="16"/>
                  </a:lnTo>
                  <a:lnTo>
                    <a:pt x="255" y="8"/>
                  </a:lnTo>
                  <a:lnTo>
                    <a:pt x="26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7" name="Freeform 1675"/>
            <p:cNvSpPr>
              <a:spLocks/>
            </p:cNvSpPr>
            <p:nvPr/>
          </p:nvSpPr>
          <p:spPr bwMode="auto">
            <a:xfrm>
              <a:off x="3589" y="2196"/>
              <a:ext cx="138" cy="69"/>
            </a:xfrm>
            <a:custGeom>
              <a:avLst/>
              <a:gdLst>
                <a:gd name="T0" fmla="*/ 0 w 138"/>
                <a:gd name="T1" fmla="*/ 69 h 69"/>
                <a:gd name="T2" fmla="*/ 0 w 138"/>
                <a:gd name="T3" fmla="*/ 69 h 69"/>
                <a:gd name="T4" fmla="*/ 12 w 138"/>
                <a:gd name="T5" fmla="*/ 64 h 69"/>
                <a:gd name="T6" fmla="*/ 25 w 138"/>
                <a:gd name="T7" fmla="*/ 59 h 69"/>
                <a:gd name="T8" fmla="*/ 38 w 138"/>
                <a:gd name="T9" fmla="*/ 51 h 69"/>
                <a:gd name="T10" fmla="*/ 38 w 138"/>
                <a:gd name="T11" fmla="*/ 51 h 69"/>
                <a:gd name="T12" fmla="*/ 46 w 138"/>
                <a:gd name="T13" fmla="*/ 47 h 69"/>
                <a:gd name="T14" fmla="*/ 51 w 138"/>
                <a:gd name="T15" fmla="*/ 44 h 69"/>
                <a:gd name="T16" fmla="*/ 61 w 138"/>
                <a:gd name="T17" fmla="*/ 42 h 69"/>
                <a:gd name="T18" fmla="*/ 68 w 138"/>
                <a:gd name="T19" fmla="*/ 41 h 69"/>
                <a:gd name="T20" fmla="*/ 73 w 138"/>
                <a:gd name="T21" fmla="*/ 39 h 69"/>
                <a:gd name="T22" fmla="*/ 77 w 138"/>
                <a:gd name="T23" fmla="*/ 37 h 69"/>
                <a:gd name="T24" fmla="*/ 77 w 138"/>
                <a:gd name="T25" fmla="*/ 37 h 69"/>
                <a:gd name="T26" fmla="*/ 123 w 138"/>
                <a:gd name="T27" fmla="*/ 10 h 69"/>
                <a:gd name="T28" fmla="*/ 123 w 138"/>
                <a:gd name="T29" fmla="*/ 10 h 69"/>
                <a:gd name="T30" fmla="*/ 138 w 138"/>
                <a:gd name="T31" fmla="*/ 0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69">
                  <a:moveTo>
                    <a:pt x="0" y="69"/>
                  </a:moveTo>
                  <a:lnTo>
                    <a:pt x="0" y="69"/>
                  </a:lnTo>
                  <a:lnTo>
                    <a:pt x="12" y="64"/>
                  </a:lnTo>
                  <a:lnTo>
                    <a:pt x="25" y="59"/>
                  </a:lnTo>
                  <a:lnTo>
                    <a:pt x="38" y="51"/>
                  </a:lnTo>
                  <a:lnTo>
                    <a:pt x="46" y="47"/>
                  </a:lnTo>
                  <a:lnTo>
                    <a:pt x="51" y="44"/>
                  </a:lnTo>
                  <a:lnTo>
                    <a:pt x="61" y="42"/>
                  </a:lnTo>
                  <a:lnTo>
                    <a:pt x="68" y="41"/>
                  </a:lnTo>
                  <a:lnTo>
                    <a:pt x="73" y="39"/>
                  </a:lnTo>
                  <a:lnTo>
                    <a:pt x="77" y="37"/>
                  </a:lnTo>
                  <a:lnTo>
                    <a:pt x="123" y="10"/>
                  </a:lnTo>
                  <a:lnTo>
                    <a:pt x="138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8" name="Freeform 1676"/>
            <p:cNvSpPr>
              <a:spLocks/>
            </p:cNvSpPr>
            <p:nvPr/>
          </p:nvSpPr>
          <p:spPr bwMode="auto">
            <a:xfrm>
              <a:off x="3637" y="2112"/>
              <a:ext cx="208" cy="151"/>
            </a:xfrm>
            <a:custGeom>
              <a:avLst/>
              <a:gdLst>
                <a:gd name="T0" fmla="*/ 0 w 208"/>
                <a:gd name="T1" fmla="*/ 151 h 151"/>
                <a:gd name="T2" fmla="*/ 0 w 208"/>
                <a:gd name="T3" fmla="*/ 151 h 151"/>
                <a:gd name="T4" fmla="*/ 11 w 208"/>
                <a:gd name="T5" fmla="*/ 147 h 151"/>
                <a:gd name="T6" fmla="*/ 23 w 208"/>
                <a:gd name="T7" fmla="*/ 142 h 151"/>
                <a:gd name="T8" fmla="*/ 36 w 208"/>
                <a:gd name="T9" fmla="*/ 135 h 151"/>
                <a:gd name="T10" fmla="*/ 36 w 208"/>
                <a:gd name="T11" fmla="*/ 135 h 151"/>
                <a:gd name="T12" fmla="*/ 46 w 208"/>
                <a:gd name="T13" fmla="*/ 128 h 151"/>
                <a:gd name="T14" fmla="*/ 50 w 208"/>
                <a:gd name="T15" fmla="*/ 123 h 151"/>
                <a:gd name="T16" fmla="*/ 54 w 208"/>
                <a:gd name="T17" fmla="*/ 118 h 151"/>
                <a:gd name="T18" fmla="*/ 61 w 208"/>
                <a:gd name="T19" fmla="*/ 111 h 151"/>
                <a:gd name="T20" fmla="*/ 61 w 208"/>
                <a:gd name="T21" fmla="*/ 111 h 151"/>
                <a:gd name="T22" fmla="*/ 72 w 208"/>
                <a:gd name="T23" fmla="*/ 104 h 151"/>
                <a:gd name="T24" fmla="*/ 82 w 208"/>
                <a:gd name="T25" fmla="*/ 97 h 151"/>
                <a:gd name="T26" fmla="*/ 93 w 208"/>
                <a:gd name="T27" fmla="*/ 90 h 151"/>
                <a:gd name="T28" fmla="*/ 106 w 208"/>
                <a:gd name="T29" fmla="*/ 80 h 151"/>
                <a:gd name="T30" fmla="*/ 106 w 208"/>
                <a:gd name="T31" fmla="*/ 80 h 151"/>
                <a:gd name="T32" fmla="*/ 121 w 208"/>
                <a:gd name="T33" fmla="*/ 69 h 151"/>
                <a:gd name="T34" fmla="*/ 136 w 208"/>
                <a:gd name="T35" fmla="*/ 58 h 151"/>
                <a:gd name="T36" fmla="*/ 174 w 208"/>
                <a:gd name="T37" fmla="*/ 31 h 151"/>
                <a:gd name="T38" fmla="*/ 174 w 208"/>
                <a:gd name="T39" fmla="*/ 31 h 151"/>
                <a:gd name="T40" fmla="*/ 192 w 208"/>
                <a:gd name="T41" fmla="*/ 18 h 151"/>
                <a:gd name="T42" fmla="*/ 203 w 208"/>
                <a:gd name="T43" fmla="*/ 8 h 151"/>
                <a:gd name="T44" fmla="*/ 207 w 208"/>
                <a:gd name="T45" fmla="*/ 2 h 151"/>
                <a:gd name="T46" fmla="*/ 208 w 208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8" h="151">
                  <a:moveTo>
                    <a:pt x="0" y="151"/>
                  </a:moveTo>
                  <a:lnTo>
                    <a:pt x="0" y="151"/>
                  </a:lnTo>
                  <a:lnTo>
                    <a:pt x="11" y="147"/>
                  </a:lnTo>
                  <a:lnTo>
                    <a:pt x="23" y="142"/>
                  </a:lnTo>
                  <a:lnTo>
                    <a:pt x="36" y="135"/>
                  </a:lnTo>
                  <a:lnTo>
                    <a:pt x="46" y="128"/>
                  </a:lnTo>
                  <a:lnTo>
                    <a:pt x="50" y="123"/>
                  </a:lnTo>
                  <a:lnTo>
                    <a:pt x="54" y="118"/>
                  </a:lnTo>
                  <a:lnTo>
                    <a:pt x="61" y="111"/>
                  </a:lnTo>
                  <a:lnTo>
                    <a:pt x="72" y="104"/>
                  </a:lnTo>
                  <a:lnTo>
                    <a:pt x="82" y="97"/>
                  </a:lnTo>
                  <a:lnTo>
                    <a:pt x="93" y="90"/>
                  </a:lnTo>
                  <a:lnTo>
                    <a:pt x="106" y="80"/>
                  </a:lnTo>
                  <a:lnTo>
                    <a:pt x="121" y="69"/>
                  </a:lnTo>
                  <a:lnTo>
                    <a:pt x="136" y="58"/>
                  </a:lnTo>
                  <a:lnTo>
                    <a:pt x="174" y="31"/>
                  </a:lnTo>
                  <a:lnTo>
                    <a:pt x="192" y="18"/>
                  </a:lnTo>
                  <a:lnTo>
                    <a:pt x="203" y="8"/>
                  </a:lnTo>
                  <a:lnTo>
                    <a:pt x="207" y="2"/>
                  </a:lnTo>
                  <a:lnTo>
                    <a:pt x="208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59" name="Freeform 1677"/>
            <p:cNvSpPr>
              <a:spLocks/>
            </p:cNvSpPr>
            <p:nvPr/>
          </p:nvSpPr>
          <p:spPr bwMode="auto">
            <a:xfrm>
              <a:off x="3704" y="2217"/>
              <a:ext cx="34" cy="31"/>
            </a:xfrm>
            <a:custGeom>
              <a:avLst/>
              <a:gdLst>
                <a:gd name="T0" fmla="*/ 0 w 34"/>
                <a:gd name="T1" fmla="*/ 31 h 31"/>
                <a:gd name="T2" fmla="*/ 0 w 34"/>
                <a:gd name="T3" fmla="*/ 31 h 31"/>
                <a:gd name="T4" fmla="*/ 13 w 34"/>
                <a:gd name="T5" fmla="*/ 23 h 31"/>
                <a:gd name="T6" fmla="*/ 21 w 34"/>
                <a:gd name="T7" fmla="*/ 16 h 31"/>
                <a:gd name="T8" fmla="*/ 29 w 34"/>
                <a:gd name="T9" fmla="*/ 8 h 31"/>
                <a:gd name="T10" fmla="*/ 29 w 34"/>
                <a:gd name="T11" fmla="*/ 8 h 31"/>
                <a:gd name="T12" fmla="*/ 34 w 34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31"/>
                  </a:moveTo>
                  <a:lnTo>
                    <a:pt x="0" y="31"/>
                  </a:lnTo>
                  <a:lnTo>
                    <a:pt x="13" y="23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0" name="Freeform 1678"/>
            <p:cNvSpPr>
              <a:spLocks/>
            </p:cNvSpPr>
            <p:nvPr/>
          </p:nvSpPr>
          <p:spPr bwMode="auto">
            <a:xfrm>
              <a:off x="3748" y="2134"/>
              <a:ext cx="91" cy="67"/>
            </a:xfrm>
            <a:custGeom>
              <a:avLst/>
              <a:gdLst>
                <a:gd name="T0" fmla="*/ 0 w 91"/>
                <a:gd name="T1" fmla="*/ 67 h 67"/>
                <a:gd name="T2" fmla="*/ 0 w 91"/>
                <a:gd name="T3" fmla="*/ 67 h 67"/>
                <a:gd name="T4" fmla="*/ 11 w 91"/>
                <a:gd name="T5" fmla="*/ 60 h 67"/>
                <a:gd name="T6" fmla="*/ 22 w 91"/>
                <a:gd name="T7" fmla="*/ 54 h 67"/>
                <a:gd name="T8" fmla="*/ 33 w 91"/>
                <a:gd name="T9" fmla="*/ 47 h 67"/>
                <a:gd name="T10" fmla="*/ 33 w 91"/>
                <a:gd name="T11" fmla="*/ 47 h 67"/>
                <a:gd name="T12" fmla="*/ 53 w 91"/>
                <a:gd name="T13" fmla="*/ 33 h 67"/>
                <a:gd name="T14" fmla="*/ 65 w 91"/>
                <a:gd name="T15" fmla="*/ 26 h 67"/>
                <a:gd name="T16" fmla="*/ 76 w 91"/>
                <a:gd name="T17" fmla="*/ 14 h 67"/>
                <a:gd name="T18" fmla="*/ 76 w 91"/>
                <a:gd name="T19" fmla="*/ 14 h 67"/>
                <a:gd name="T20" fmla="*/ 91 w 91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67">
                  <a:moveTo>
                    <a:pt x="0" y="67"/>
                  </a:moveTo>
                  <a:lnTo>
                    <a:pt x="0" y="67"/>
                  </a:lnTo>
                  <a:lnTo>
                    <a:pt x="11" y="60"/>
                  </a:lnTo>
                  <a:lnTo>
                    <a:pt x="22" y="54"/>
                  </a:lnTo>
                  <a:lnTo>
                    <a:pt x="33" y="47"/>
                  </a:lnTo>
                  <a:lnTo>
                    <a:pt x="53" y="33"/>
                  </a:lnTo>
                  <a:lnTo>
                    <a:pt x="65" y="26"/>
                  </a:lnTo>
                  <a:lnTo>
                    <a:pt x="76" y="14"/>
                  </a:lnTo>
                  <a:lnTo>
                    <a:pt x="9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1" name="Freeform 1679"/>
            <p:cNvSpPr>
              <a:spLocks/>
            </p:cNvSpPr>
            <p:nvPr/>
          </p:nvSpPr>
          <p:spPr bwMode="auto">
            <a:xfrm>
              <a:off x="3387" y="1805"/>
              <a:ext cx="428" cy="260"/>
            </a:xfrm>
            <a:custGeom>
              <a:avLst/>
              <a:gdLst>
                <a:gd name="T0" fmla="*/ 428 w 428"/>
                <a:gd name="T1" fmla="*/ 99 h 260"/>
                <a:gd name="T2" fmla="*/ 428 w 428"/>
                <a:gd name="T3" fmla="*/ 99 h 260"/>
                <a:gd name="T4" fmla="*/ 427 w 428"/>
                <a:gd name="T5" fmla="*/ 100 h 260"/>
                <a:gd name="T6" fmla="*/ 421 w 428"/>
                <a:gd name="T7" fmla="*/ 101 h 260"/>
                <a:gd name="T8" fmla="*/ 412 w 428"/>
                <a:gd name="T9" fmla="*/ 100 h 260"/>
                <a:gd name="T10" fmla="*/ 406 w 428"/>
                <a:gd name="T11" fmla="*/ 99 h 260"/>
                <a:gd name="T12" fmla="*/ 399 w 428"/>
                <a:gd name="T13" fmla="*/ 97 h 260"/>
                <a:gd name="T14" fmla="*/ 399 w 428"/>
                <a:gd name="T15" fmla="*/ 97 h 260"/>
                <a:gd name="T16" fmla="*/ 392 w 428"/>
                <a:gd name="T17" fmla="*/ 94 h 260"/>
                <a:gd name="T18" fmla="*/ 381 w 428"/>
                <a:gd name="T19" fmla="*/ 86 h 260"/>
                <a:gd name="T20" fmla="*/ 356 w 428"/>
                <a:gd name="T21" fmla="*/ 69 h 260"/>
                <a:gd name="T22" fmla="*/ 330 w 428"/>
                <a:gd name="T23" fmla="*/ 53 h 260"/>
                <a:gd name="T24" fmla="*/ 319 w 428"/>
                <a:gd name="T25" fmla="*/ 45 h 260"/>
                <a:gd name="T26" fmla="*/ 309 w 428"/>
                <a:gd name="T27" fmla="*/ 41 h 260"/>
                <a:gd name="T28" fmla="*/ 309 w 428"/>
                <a:gd name="T29" fmla="*/ 41 h 260"/>
                <a:gd name="T30" fmla="*/ 266 w 428"/>
                <a:gd name="T31" fmla="*/ 24 h 260"/>
                <a:gd name="T32" fmla="*/ 242 w 428"/>
                <a:gd name="T33" fmla="*/ 14 h 260"/>
                <a:gd name="T34" fmla="*/ 222 w 428"/>
                <a:gd name="T35" fmla="*/ 8 h 260"/>
                <a:gd name="T36" fmla="*/ 222 w 428"/>
                <a:gd name="T37" fmla="*/ 8 h 260"/>
                <a:gd name="T38" fmla="*/ 213 w 428"/>
                <a:gd name="T39" fmla="*/ 5 h 260"/>
                <a:gd name="T40" fmla="*/ 201 w 428"/>
                <a:gd name="T41" fmla="*/ 3 h 260"/>
                <a:gd name="T42" fmla="*/ 186 w 428"/>
                <a:gd name="T43" fmla="*/ 2 h 260"/>
                <a:gd name="T44" fmla="*/ 171 w 428"/>
                <a:gd name="T45" fmla="*/ 0 h 260"/>
                <a:gd name="T46" fmla="*/ 156 w 428"/>
                <a:gd name="T47" fmla="*/ 2 h 260"/>
                <a:gd name="T48" fmla="*/ 142 w 428"/>
                <a:gd name="T49" fmla="*/ 4 h 260"/>
                <a:gd name="T50" fmla="*/ 128 w 428"/>
                <a:gd name="T51" fmla="*/ 9 h 260"/>
                <a:gd name="T52" fmla="*/ 122 w 428"/>
                <a:gd name="T53" fmla="*/ 13 h 260"/>
                <a:gd name="T54" fmla="*/ 117 w 428"/>
                <a:gd name="T55" fmla="*/ 17 h 260"/>
                <a:gd name="T56" fmla="*/ 117 w 428"/>
                <a:gd name="T57" fmla="*/ 17 h 260"/>
                <a:gd name="T58" fmla="*/ 100 w 428"/>
                <a:gd name="T59" fmla="*/ 33 h 260"/>
                <a:gd name="T60" fmla="*/ 87 w 428"/>
                <a:gd name="T61" fmla="*/ 50 h 260"/>
                <a:gd name="T62" fmla="*/ 65 w 428"/>
                <a:gd name="T63" fmla="*/ 80 h 260"/>
                <a:gd name="T64" fmla="*/ 65 w 428"/>
                <a:gd name="T65" fmla="*/ 80 h 260"/>
                <a:gd name="T66" fmla="*/ 54 w 428"/>
                <a:gd name="T67" fmla="*/ 95 h 260"/>
                <a:gd name="T68" fmla="*/ 41 w 428"/>
                <a:gd name="T69" fmla="*/ 114 h 260"/>
                <a:gd name="T70" fmla="*/ 35 w 428"/>
                <a:gd name="T71" fmla="*/ 124 h 260"/>
                <a:gd name="T72" fmla="*/ 30 w 428"/>
                <a:gd name="T73" fmla="*/ 135 h 260"/>
                <a:gd name="T74" fmla="*/ 26 w 428"/>
                <a:gd name="T75" fmla="*/ 145 h 260"/>
                <a:gd name="T76" fmla="*/ 24 w 428"/>
                <a:gd name="T77" fmla="*/ 155 h 260"/>
                <a:gd name="T78" fmla="*/ 24 w 428"/>
                <a:gd name="T79" fmla="*/ 155 h 260"/>
                <a:gd name="T80" fmla="*/ 17 w 428"/>
                <a:gd name="T81" fmla="*/ 194 h 260"/>
                <a:gd name="T82" fmla="*/ 13 w 428"/>
                <a:gd name="T83" fmla="*/ 214 h 260"/>
                <a:gd name="T84" fmla="*/ 8 w 428"/>
                <a:gd name="T85" fmla="*/ 234 h 260"/>
                <a:gd name="T86" fmla="*/ 8 w 428"/>
                <a:gd name="T87" fmla="*/ 234 h 260"/>
                <a:gd name="T88" fmla="*/ 0 w 428"/>
                <a:gd name="T89" fmla="*/ 260 h 2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28" h="260">
                  <a:moveTo>
                    <a:pt x="428" y="99"/>
                  </a:moveTo>
                  <a:lnTo>
                    <a:pt x="428" y="99"/>
                  </a:lnTo>
                  <a:lnTo>
                    <a:pt x="427" y="100"/>
                  </a:lnTo>
                  <a:lnTo>
                    <a:pt x="421" y="101"/>
                  </a:lnTo>
                  <a:lnTo>
                    <a:pt x="412" y="100"/>
                  </a:lnTo>
                  <a:lnTo>
                    <a:pt x="406" y="99"/>
                  </a:lnTo>
                  <a:lnTo>
                    <a:pt x="399" y="97"/>
                  </a:lnTo>
                  <a:lnTo>
                    <a:pt x="392" y="94"/>
                  </a:lnTo>
                  <a:lnTo>
                    <a:pt x="381" y="86"/>
                  </a:lnTo>
                  <a:lnTo>
                    <a:pt x="356" y="69"/>
                  </a:lnTo>
                  <a:lnTo>
                    <a:pt x="330" y="53"/>
                  </a:lnTo>
                  <a:lnTo>
                    <a:pt x="319" y="45"/>
                  </a:lnTo>
                  <a:lnTo>
                    <a:pt x="309" y="41"/>
                  </a:lnTo>
                  <a:lnTo>
                    <a:pt x="266" y="24"/>
                  </a:lnTo>
                  <a:lnTo>
                    <a:pt x="242" y="14"/>
                  </a:lnTo>
                  <a:lnTo>
                    <a:pt x="222" y="8"/>
                  </a:lnTo>
                  <a:lnTo>
                    <a:pt x="213" y="5"/>
                  </a:lnTo>
                  <a:lnTo>
                    <a:pt x="201" y="3"/>
                  </a:lnTo>
                  <a:lnTo>
                    <a:pt x="186" y="2"/>
                  </a:lnTo>
                  <a:lnTo>
                    <a:pt x="171" y="0"/>
                  </a:lnTo>
                  <a:lnTo>
                    <a:pt x="156" y="2"/>
                  </a:lnTo>
                  <a:lnTo>
                    <a:pt x="142" y="4"/>
                  </a:lnTo>
                  <a:lnTo>
                    <a:pt x="128" y="9"/>
                  </a:lnTo>
                  <a:lnTo>
                    <a:pt x="122" y="13"/>
                  </a:lnTo>
                  <a:lnTo>
                    <a:pt x="117" y="17"/>
                  </a:lnTo>
                  <a:lnTo>
                    <a:pt x="100" y="33"/>
                  </a:lnTo>
                  <a:lnTo>
                    <a:pt x="87" y="50"/>
                  </a:lnTo>
                  <a:lnTo>
                    <a:pt x="65" y="80"/>
                  </a:lnTo>
                  <a:lnTo>
                    <a:pt x="54" y="95"/>
                  </a:lnTo>
                  <a:lnTo>
                    <a:pt x="41" y="114"/>
                  </a:lnTo>
                  <a:lnTo>
                    <a:pt x="35" y="124"/>
                  </a:lnTo>
                  <a:lnTo>
                    <a:pt x="30" y="135"/>
                  </a:lnTo>
                  <a:lnTo>
                    <a:pt x="26" y="145"/>
                  </a:lnTo>
                  <a:lnTo>
                    <a:pt x="24" y="155"/>
                  </a:lnTo>
                  <a:lnTo>
                    <a:pt x="17" y="194"/>
                  </a:lnTo>
                  <a:lnTo>
                    <a:pt x="13" y="214"/>
                  </a:lnTo>
                  <a:lnTo>
                    <a:pt x="8" y="234"/>
                  </a:lnTo>
                  <a:lnTo>
                    <a:pt x="0" y="26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2" name="Freeform 1680"/>
            <p:cNvSpPr>
              <a:spLocks/>
            </p:cNvSpPr>
            <p:nvPr/>
          </p:nvSpPr>
          <p:spPr bwMode="auto">
            <a:xfrm>
              <a:off x="3401" y="1932"/>
              <a:ext cx="34" cy="148"/>
            </a:xfrm>
            <a:custGeom>
              <a:avLst/>
              <a:gdLst>
                <a:gd name="T0" fmla="*/ 0 w 34"/>
                <a:gd name="T1" fmla="*/ 148 h 148"/>
                <a:gd name="T2" fmla="*/ 0 w 34"/>
                <a:gd name="T3" fmla="*/ 148 h 148"/>
                <a:gd name="T4" fmla="*/ 7 w 34"/>
                <a:gd name="T5" fmla="*/ 120 h 148"/>
                <a:gd name="T6" fmla="*/ 14 w 34"/>
                <a:gd name="T7" fmla="*/ 97 h 148"/>
                <a:gd name="T8" fmla="*/ 15 w 34"/>
                <a:gd name="T9" fmla="*/ 86 h 148"/>
                <a:gd name="T10" fmla="*/ 15 w 34"/>
                <a:gd name="T11" fmla="*/ 77 h 148"/>
                <a:gd name="T12" fmla="*/ 15 w 34"/>
                <a:gd name="T13" fmla="*/ 77 h 148"/>
                <a:gd name="T14" fmla="*/ 16 w 34"/>
                <a:gd name="T15" fmla="*/ 62 h 148"/>
                <a:gd name="T16" fmla="*/ 19 w 34"/>
                <a:gd name="T17" fmla="*/ 49 h 148"/>
                <a:gd name="T18" fmla="*/ 24 w 34"/>
                <a:gd name="T19" fmla="*/ 24 h 148"/>
                <a:gd name="T20" fmla="*/ 24 w 34"/>
                <a:gd name="T21" fmla="*/ 24 h 148"/>
                <a:gd name="T22" fmla="*/ 26 w 34"/>
                <a:gd name="T23" fmla="*/ 13 h 148"/>
                <a:gd name="T24" fmla="*/ 27 w 34"/>
                <a:gd name="T25" fmla="*/ 5 h 148"/>
                <a:gd name="T26" fmla="*/ 30 w 34"/>
                <a:gd name="T27" fmla="*/ 1 h 148"/>
                <a:gd name="T28" fmla="*/ 34 w 34"/>
                <a:gd name="T29" fmla="*/ 0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148">
                  <a:moveTo>
                    <a:pt x="0" y="148"/>
                  </a:moveTo>
                  <a:lnTo>
                    <a:pt x="0" y="148"/>
                  </a:lnTo>
                  <a:lnTo>
                    <a:pt x="7" y="120"/>
                  </a:lnTo>
                  <a:lnTo>
                    <a:pt x="14" y="97"/>
                  </a:lnTo>
                  <a:lnTo>
                    <a:pt x="15" y="86"/>
                  </a:lnTo>
                  <a:lnTo>
                    <a:pt x="15" y="77"/>
                  </a:lnTo>
                  <a:lnTo>
                    <a:pt x="16" y="62"/>
                  </a:lnTo>
                  <a:lnTo>
                    <a:pt x="19" y="49"/>
                  </a:lnTo>
                  <a:lnTo>
                    <a:pt x="24" y="24"/>
                  </a:lnTo>
                  <a:lnTo>
                    <a:pt x="26" y="13"/>
                  </a:lnTo>
                  <a:lnTo>
                    <a:pt x="27" y="5"/>
                  </a:lnTo>
                  <a:lnTo>
                    <a:pt x="30" y="1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3" name="Freeform 1681"/>
            <p:cNvSpPr>
              <a:spLocks/>
            </p:cNvSpPr>
            <p:nvPr/>
          </p:nvSpPr>
          <p:spPr bwMode="auto">
            <a:xfrm>
              <a:off x="3415" y="1889"/>
              <a:ext cx="44" cy="204"/>
            </a:xfrm>
            <a:custGeom>
              <a:avLst/>
              <a:gdLst>
                <a:gd name="T0" fmla="*/ 44 w 44"/>
                <a:gd name="T1" fmla="*/ 0 h 204"/>
                <a:gd name="T2" fmla="*/ 44 w 44"/>
                <a:gd name="T3" fmla="*/ 0 h 204"/>
                <a:gd name="T4" fmla="*/ 41 w 44"/>
                <a:gd name="T5" fmla="*/ 6 h 204"/>
                <a:gd name="T6" fmla="*/ 32 w 44"/>
                <a:gd name="T7" fmla="*/ 20 h 204"/>
                <a:gd name="T8" fmla="*/ 25 w 44"/>
                <a:gd name="T9" fmla="*/ 37 h 204"/>
                <a:gd name="T10" fmla="*/ 21 w 44"/>
                <a:gd name="T11" fmla="*/ 44 h 204"/>
                <a:gd name="T12" fmla="*/ 21 w 44"/>
                <a:gd name="T13" fmla="*/ 53 h 204"/>
                <a:gd name="T14" fmla="*/ 21 w 44"/>
                <a:gd name="T15" fmla="*/ 53 h 204"/>
                <a:gd name="T16" fmla="*/ 18 w 44"/>
                <a:gd name="T17" fmla="*/ 71 h 204"/>
                <a:gd name="T18" fmla="*/ 16 w 44"/>
                <a:gd name="T19" fmla="*/ 95 h 204"/>
                <a:gd name="T20" fmla="*/ 6 w 44"/>
                <a:gd name="T21" fmla="*/ 148 h 204"/>
                <a:gd name="T22" fmla="*/ 6 w 44"/>
                <a:gd name="T23" fmla="*/ 148 h 204"/>
                <a:gd name="T24" fmla="*/ 1 w 44"/>
                <a:gd name="T25" fmla="*/ 187 h 204"/>
                <a:gd name="T26" fmla="*/ 0 w 44"/>
                <a:gd name="T27" fmla="*/ 204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204">
                  <a:moveTo>
                    <a:pt x="44" y="0"/>
                  </a:moveTo>
                  <a:lnTo>
                    <a:pt x="44" y="0"/>
                  </a:lnTo>
                  <a:lnTo>
                    <a:pt x="41" y="6"/>
                  </a:lnTo>
                  <a:lnTo>
                    <a:pt x="32" y="20"/>
                  </a:lnTo>
                  <a:lnTo>
                    <a:pt x="25" y="37"/>
                  </a:lnTo>
                  <a:lnTo>
                    <a:pt x="21" y="44"/>
                  </a:lnTo>
                  <a:lnTo>
                    <a:pt x="21" y="53"/>
                  </a:lnTo>
                  <a:lnTo>
                    <a:pt x="18" y="71"/>
                  </a:lnTo>
                  <a:lnTo>
                    <a:pt x="16" y="95"/>
                  </a:lnTo>
                  <a:lnTo>
                    <a:pt x="6" y="148"/>
                  </a:lnTo>
                  <a:lnTo>
                    <a:pt x="1" y="187"/>
                  </a:lnTo>
                  <a:lnTo>
                    <a:pt x="0" y="20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4" name="Freeform 1682"/>
            <p:cNvSpPr>
              <a:spLocks/>
            </p:cNvSpPr>
            <p:nvPr/>
          </p:nvSpPr>
          <p:spPr bwMode="auto">
            <a:xfrm>
              <a:off x="3379" y="1827"/>
              <a:ext cx="89" cy="217"/>
            </a:xfrm>
            <a:custGeom>
              <a:avLst/>
              <a:gdLst>
                <a:gd name="T0" fmla="*/ 0 w 89"/>
                <a:gd name="T1" fmla="*/ 217 h 217"/>
                <a:gd name="T2" fmla="*/ 0 w 89"/>
                <a:gd name="T3" fmla="*/ 217 h 217"/>
                <a:gd name="T4" fmla="*/ 7 w 89"/>
                <a:gd name="T5" fmla="*/ 196 h 217"/>
                <a:gd name="T6" fmla="*/ 15 w 89"/>
                <a:gd name="T7" fmla="*/ 175 h 217"/>
                <a:gd name="T8" fmla="*/ 17 w 89"/>
                <a:gd name="T9" fmla="*/ 164 h 217"/>
                <a:gd name="T10" fmla="*/ 18 w 89"/>
                <a:gd name="T11" fmla="*/ 152 h 217"/>
                <a:gd name="T12" fmla="*/ 18 w 89"/>
                <a:gd name="T13" fmla="*/ 152 h 217"/>
                <a:gd name="T14" fmla="*/ 21 w 89"/>
                <a:gd name="T15" fmla="*/ 141 h 217"/>
                <a:gd name="T16" fmla="*/ 25 w 89"/>
                <a:gd name="T17" fmla="*/ 130 h 217"/>
                <a:gd name="T18" fmla="*/ 32 w 89"/>
                <a:gd name="T19" fmla="*/ 109 h 217"/>
                <a:gd name="T20" fmla="*/ 39 w 89"/>
                <a:gd name="T21" fmla="*/ 92 h 217"/>
                <a:gd name="T22" fmla="*/ 42 w 89"/>
                <a:gd name="T23" fmla="*/ 85 h 217"/>
                <a:gd name="T24" fmla="*/ 42 w 89"/>
                <a:gd name="T25" fmla="*/ 82 h 217"/>
                <a:gd name="T26" fmla="*/ 42 w 89"/>
                <a:gd name="T27" fmla="*/ 82 h 217"/>
                <a:gd name="T28" fmla="*/ 43 w 89"/>
                <a:gd name="T29" fmla="*/ 73 h 217"/>
                <a:gd name="T30" fmla="*/ 47 w 89"/>
                <a:gd name="T31" fmla="*/ 62 h 217"/>
                <a:gd name="T32" fmla="*/ 53 w 89"/>
                <a:gd name="T33" fmla="*/ 51 h 217"/>
                <a:gd name="T34" fmla="*/ 61 w 89"/>
                <a:gd name="T35" fmla="*/ 38 h 217"/>
                <a:gd name="T36" fmla="*/ 61 w 89"/>
                <a:gd name="T37" fmla="*/ 38 h 217"/>
                <a:gd name="T38" fmla="*/ 79 w 89"/>
                <a:gd name="T39" fmla="*/ 12 h 217"/>
                <a:gd name="T40" fmla="*/ 89 w 89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217">
                  <a:moveTo>
                    <a:pt x="0" y="217"/>
                  </a:moveTo>
                  <a:lnTo>
                    <a:pt x="0" y="217"/>
                  </a:lnTo>
                  <a:lnTo>
                    <a:pt x="7" y="196"/>
                  </a:lnTo>
                  <a:lnTo>
                    <a:pt x="15" y="175"/>
                  </a:lnTo>
                  <a:lnTo>
                    <a:pt x="17" y="164"/>
                  </a:lnTo>
                  <a:lnTo>
                    <a:pt x="18" y="152"/>
                  </a:lnTo>
                  <a:lnTo>
                    <a:pt x="21" y="141"/>
                  </a:lnTo>
                  <a:lnTo>
                    <a:pt x="25" y="130"/>
                  </a:lnTo>
                  <a:lnTo>
                    <a:pt x="32" y="109"/>
                  </a:lnTo>
                  <a:lnTo>
                    <a:pt x="39" y="92"/>
                  </a:lnTo>
                  <a:lnTo>
                    <a:pt x="42" y="85"/>
                  </a:lnTo>
                  <a:lnTo>
                    <a:pt x="42" y="82"/>
                  </a:lnTo>
                  <a:lnTo>
                    <a:pt x="43" y="73"/>
                  </a:lnTo>
                  <a:lnTo>
                    <a:pt x="47" y="62"/>
                  </a:lnTo>
                  <a:lnTo>
                    <a:pt x="53" y="51"/>
                  </a:lnTo>
                  <a:lnTo>
                    <a:pt x="61" y="38"/>
                  </a:lnTo>
                  <a:lnTo>
                    <a:pt x="79" y="12"/>
                  </a:lnTo>
                  <a:lnTo>
                    <a:pt x="89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5" name="Freeform 1683"/>
            <p:cNvSpPr>
              <a:spLocks/>
            </p:cNvSpPr>
            <p:nvPr/>
          </p:nvSpPr>
          <p:spPr bwMode="auto">
            <a:xfrm>
              <a:off x="3428" y="1789"/>
              <a:ext cx="371" cy="110"/>
            </a:xfrm>
            <a:custGeom>
              <a:avLst/>
              <a:gdLst>
                <a:gd name="T0" fmla="*/ 0 w 371"/>
                <a:gd name="T1" fmla="*/ 110 h 110"/>
                <a:gd name="T2" fmla="*/ 0 w 371"/>
                <a:gd name="T3" fmla="*/ 110 h 110"/>
                <a:gd name="T4" fmla="*/ 9 w 371"/>
                <a:gd name="T5" fmla="*/ 97 h 110"/>
                <a:gd name="T6" fmla="*/ 26 w 371"/>
                <a:gd name="T7" fmla="*/ 71 h 110"/>
                <a:gd name="T8" fmla="*/ 26 w 371"/>
                <a:gd name="T9" fmla="*/ 71 h 110"/>
                <a:gd name="T10" fmla="*/ 38 w 371"/>
                <a:gd name="T11" fmla="*/ 57 h 110"/>
                <a:gd name="T12" fmla="*/ 48 w 371"/>
                <a:gd name="T13" fmla="*/ 41 h 110"/>
                <a:gd name="T14" fmla="*/ 59 w 371"/>
                <a:gd name="T15" fmla="*/ 28 h 110"/>
                <a:gd name="T16" fmla="*/ 64 w 371"/>
                <a:gd name="T17" fmla="*/ 21 h 110"/>
                <a:gd name="T18" fmla="*/ 70 w 371"/>
                <a:gd name="T19" fmla="*/ 19 h 110"/>
                <a:gd name="T20" fmla="*/ 70 w 371"/>
                <a:gd name="T21" fmla="*/ 19 h 110"/>
                <a:gd name="T22" fmla="*/ 85 w 371"/>
                <a:gd name="T23" fmla="*/ 13 h 110"/>
                <a:gd name="T24" fmla="*/ 106 w 371"/>
                <a:gd name="T25" fmla="*/ 7 h 110"/>
                <a:gd name="T26" fmla="*/ 128 w 371"/>
                <a:gd name="T27" fmla="*/ 2 h 110"/>
                <a:gd name="T28" fmla="*/ 137 w 371"/>
                <a:gd name="T29" fmla="*/ 0 h 110"/>
                <a:gd name="T30" fmla="*/ 146 w 371"/>
                <a:gd name="T31" fmla="*/ 0 h 110"/>
                <a:gd name="T32" fmla="*/ 146 w 371"/>
                <a:gd name="T33" fmla="*/ 0 h 110"/>
                <a:gd name="T34" fmla="*/ 152 w 371"/>
                <a:gd name="T35" fmla="*/ 2 h 110"/>
                <a:gd name="T36" fmla="*/ 157 w 371"/>
                <a:gd name="T37" fmla="*/ 3 h 110"/>
                <a:gd name="T38" fmla="*/ 166 w 371"/>
                <a:gd name="T39" fmla="*/ 7 h 110"/>
                <a:gd name="T40" fmla="*/ 173 w 371"/>
                <a:gd name="T41" fmla="*/ 10 h 110"/>
                <a:gd name="T42" fmla="*/ 179 w 371"/>
                <a:gd name="T43" fmla="*/ 14 h 110"/>
                <a:gd name="T44" fmla="*/ 179 w 371"/>
                <a:gd name="T45" fmla="*/ 14 h 110"/>
                <a:gd name="T46" fmla="*/ 204 w 371"/>
                <a:gd name="T47" fmla="*/ 21 h 110"/>
                <a:gd name="T48" fmla="*/ 223 w 371"/>
                <a:gd name="T49" fmla="*/ 28 h 110"/>
                <a:gd name="T50" fmla="*/ 243 w 371"/>
                <a:gd name="T51" fmla="*/ 35 h 110"/>
                <a:gd name="T52" fmla="*/ 243 w 371"/>
                <a:gd name="T53" fmla="*/ 35 h 110"/>
                <a:gd name="T54" fmla="*/ 283 w 371"/>
                <a:gd name="T55" fmla="*/ 55 h 110"/>
                <a:gd name="T56" fmla="*/ 306 w 371"/>
                <a:gd name="T57" fmla="*/ 65 h 110"/>
                <a:gd name="T58" fmla="*/ 320 w 371"/>
                <a:gd name="T59" fmla="*/ 70 h 110"/>
                <a:gd name="T60" fmla="*/ 334 w 371"/>
                <a:gd name="T61" fmla="*/ 75 h 110"/>
                <a:gd name="T62" fmla="*/ 334 w 371"/>
                <a:gd name="T63" fmla="*/ 75 h 110"/>
                <a:gd name="T64" fmla="*/ 371 w 371"/>
                <a:gd name="T65" fmla="*/ 86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1" h="110">
                  <a:moveTo>
                    <a:pt x="0" y="110"/>
                  </a:moveTo>
                  <a:lnTo>
                    <a:pt x="0" y="110"/>
                  </a:lnTo>
                  <a:lnTo>
                    <a:pt x="9" y="97"/>
                  </a:lnTo>
                  <a:lnTo>
                    <a:pt x="26" y="71"/>
                  </a:lnTo>
                  <a:lnTo>
                    <a:pt x="38" y="57"/>
                  </a:lnTo>
                  <a:lnTo>
                    <a:pt x="48" y="41"/>
                  </a:lnTo>
                  <a:lnTo>
                    <a:pt x="59" y="28"/>
                  </a:lnTo>
                  <a:lnTo>
                    <a:pt x="64" y="21"/>
                  </a:lnTo>
                  <a:lnTo>
                    <a:pt x="70" y="19"/>
                  </a:lnTo>
                  <a:lnTo>
                    <a:pt x="85" y="13"/>
                  </a:lnTo>
                  <a:lnTo>
                    <a:pt x="106" y="7"/>
                  </a:lnTo>
                  <a:lnTo>
                    <a:pt x="128" y="2"/>
                  </a:lnTo>
                  <a:lnTo>
                    <a:pt x="137" y="0"/>
                  </a:lnTo>
                  <a:lnTo>
                    <a:pt x="146" y="0"/>
                  </a:lnTo>
                  <a:lnTo>
                    <a:pt x="152" y="2"/>
                  </a:lnTo>
                  <a:lnTo>
                    <a:pt x="157" y="3"/>
                  </a:lnTo>
                  <a:lnTo>
                    <a:pt x="166" y="7"/>
                  </a:lnTo>
                  <a:lnTo>
                    <a:pt x="173" y="10"/>
                  </a:lnTo>
                  <a:lnTo>
                    <a:pt x="179" y="14"/>
                  </a:lnTo>
                  <a:lnTo>
                    <a:pt x="204" y="21"/>
                  </a:lnTo>
                  <a:lnTo>
                    <a:pt x="223" y="28"/>
                  </a:lnTo>
                  <a:lnTo>
                    <a:pt x="243" y="35"/>
                  </a:lnTo>
                  <a:lnTo>
                    <a:pt x="283" y="55"/>
                  </a:lnTo>
                  <a:lnTo>
                    <a:pt x="306" y="65"/>
                  </a:lnTo>
                  <a:lnTo>
                    <a:pt x="320" y="70"/>
                  </a:lnTo>
                  <a:lnTo>
                    <a:pt x="334" y="75"/>
                  </a:lnTo>
                  <a:lnTo>
                    <a:pt x="371" y="86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6" name="Freeform 1684"/>
            <p:cNvSpPr>
              <a:spLocks/>
            </p:cNvSpPr>
            <p:nvPr/>
          </p:nvSpPr>
          <p:spPr bwMode="auto">
            <a:xfrm>
              <a:off x="3752" y="1873"/>
              <a:ext cx="58" cy="19"/>
            </a:xfrm>
            <a:custGeom>
              <a:avLst/>
              <a:gdLst>
                <a:gd name="T0" fmla="*/ 58 w 58"/>
                <a:gd name="T1" fmla="*/ 19 h 19"/>
                <a:gd name="T2" fmla="*/ 58 w 58"/>
                <a:gd name="T3" fmla="*/ 19 h 19"/>
                <a:gd name="T4" fmla="*/ 47 w 58"/>
                <a:gd name="T5" fmla="*/ 18 h 19"/>
                <a:gd name="T6" fmla="*/ 36 w 58"/>
                <a:gd name="T7" fmla="*/ 16 h 19"/>
                <a:gd name="T8" fmla="*/ 26 w 58"/>
                <a:gd name="T9" fmla="*/ 12 h 19"/>
                <a:gd name="T10" fmla="*/ 26 w 58"/>
                <a:gd name="T11" fmla="*/ 12 h 19"/>
                <a:gd name="T12" fmla="*/ 0 w 5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9">
                  <a:moveTo>
                    <a:pt x="58" y="19"/>
                  </a:moveTo>
                  <a:lnTo>
                    <a:pt x="58" y="19"/>
                  </a:lnTo>
                  <a:lnTo>
                    <a:pt x="47" y="18"/>
                  </a:lnTo>
                  <a:lnTo>
                    <a:pt x="36" y="16"/>
                  </a:lnTo>
                  <a:lnTo>
                    <a:pt x="26" y="12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7" name="Freeform 1685"/>
            <p:cNvSpPr>
              <a:spLocks/>
            </p:cNvSpPr>
            <p:nvPr/>
          </p:nvSpPr>
          <p:spPr bwMode="auto">
            <a:xfrm>
              <a:off x="3369" y="1779"/>
              <a:ext cx="419" cy="240"/>
            </a:xfrm>
            <a:custGeom>
              <a:avLst/>
              <a:gdLst>
                <a:gd name="T0" fmla="*/ 0 w 419"/>
                <a:gd name="T1" fmla="*/ 240 h 240"/>
                <a:gd name="T2" fmla="*/ 0 w 419"/>
                <a:gd name="T3" fmla="*/ 240 h 240"/>
                <a:gd name="T4" fmla="*/ 8 w 419"/>
                <a:gd name="T5" fmla="*/ 214 h 240"/>
                <a:gd name="T6" fmla="*/ 23 w 419"/>
                <a:gd name="T7" fmla="*/ 163 h 240"/>
                <a:gd name="T8" fmla="*/ 23 w 419"/>
                <a:gd name="T9" fmla="*/ 163 h 240"/>
                <a:gd name="T10" fmla="*/ 33 w 419"/>
                <a:gd name="T11" fmla="*/ 136 h 240"/>
                <a:gd name="T12" fmla="*/ 46 w 419"/>
                <a:gd name="T13" fmla="*/ 106 h 240"/>
                <a:gd name="T14" fmla="*/ 52 w 419"/>
                <a:gd name="T15" fmla="*/ 91 h 240"/>
                <a:gd name="T16" fmla="*/ 59 w 419"/>
                <a:gd name="T17" fmla="*/ 77 h 240"/>
                <a:gd name="T18" fmla="*/ 66 w 419"/>
                <a:gd name="T19" fmla="*/ 66 h 240"/>
                <a:gd name="T20" fmla="*/ 73 w 419"/>
                <a:gd name="T21" fmla="*/ 58 h 240"/>
                <a:gd name="T22" fmla="*/ 73 w 419"/>
                <a:gd name="T23" fmla="*/ 58 h 240"/>
                <a:gd name="T24" fmla="*/ 92 w 419"/>
                <a:gd name="T25" fmla="*/ 41 h 240"/>
                <a:gd name="T26" fmla="*/ 117 w 419"/>
                <a:gd name="T27" fmla="*/ 24 h 240"/>
                <a:gd name="T28" fmla="*/ 129 w 419"/>
                <a:gd name="T29" fmla="*/ 17 h 240"/>
                <a:gd name="T30" fmla="*/ 141 w 419"/>
                <a:gd name="T31" fmla="*/ 9 h 240"/>
                <a:gd name="T32" fmla="*/ 154 w 419"/>
                <a:gd name="T33" fmla="*/ 4 h 240"/>
                <a:gd name="T34" fmla="*/ 164 w 419"/>
                <a:gd name="T35" fmla="*/ 2 h 240"/>
                <a:gd name="T36" fmla="*/ 164 w 419"/>
                <a:gd name="T37" fmla="*/ 2 h 240"/>
                <a:gd name="T38" fmla="*/ 186 w 419"/>
                <a:gd name="T39" fmla="*/ 0 h 240"/>
                <a:gd name="T40" fmla="*/ 211 w 419"/>
                <a:gd name="T41" fmla="*/ 0 h 240"/>
                <a:gd name="T42" fmla="*/ 236 w 419"/>
                <a:gd name="T43" fmla="*/ 3 h 240"/>
                <a:gd name="T44" fmla="*/ 248 w 419"/>
                <a:gd name="T45" fmla="*/ 5 h 240"/>
                <a:gd name="T46" fmla="*/ 261 w 419"/>
                <a:gd name="T47" fmla="*/ 9 h 240"/>
                <a:gd name="T48" fmla="*/ 261 w 419"/>
                <a:gd name="T49" fmla="*/ 9 h 240"/>
                <a:gd name="T50" fmla="*/ 308 w 419"/>
                <a:gd name="T51" fmla="*/ 24 h 240"/>
                <a:gd name="T52" fmla="*/ 330 w 419"/>
                <a:gd name="T53" fmla="*/ 33 h 240"/>
                <a:gd name="T54" fmla="*/ 349 w 419"/>
                <a:gd name="T55" fmla="*/ 40 h 240"/>
                <a:gd name="T56" fmla="*/ 349 w 419"/>
                <a:gd name="T57" fmla="*/ 40 h 240"/>
                <a:gd name="T58" fmla="*/ 386 w 419"/>
                <a:gd name="T59" fmla="*/ 58 h 240"/>
                <a:gd name="T60" fmla="*/ 402 w 419"/>
                <a:gd name="T61" fmla="*/ 64 h 240"/>
                <a:gd name="T62" fmla="*/ 412 w 419"/>
                <a:gd name="T63" fmla="*/ 67 h 240"/>
                <a:gd name="T64" fmla="*/ 412 w 419"/>
                <a:gd name="T65" fmla="*/ 67 h 240"/>
                <a:gd name="T66" fmla="*/ 419 w 419"/>
                <a:gd name="T67" fmla="*/ 6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9" h="240">
                  <a:moveTo>
                    <a:pt x="0" y="240"/>
                  </a:moveTo>
                  <a:lnTo>
                    <a:pt x="0" y="240"/>
                  </a:lnTo>
                  <a:lnTo>
                    <a:pt x="8" y="214"/>
                  </a:lnTo>
                  <a:lnTo>
                    <a:pt x="23" y="163"/>
                  </a:lnTo>
                  <a:lnTo>
                    <a:pt x="33" y="136"/>
                  </a:lnTo>
                  <a:lnTo>
                    <a:pt x="46" y="106"/>
                  </a:lnTo>
                  <a:lnTo>
                    <a:pt x="52" y="91"/>
                  </a:lnTo>
                  <a:lnTo>
                    <a:pt x="59" y="77"/>
                  </a:lnTo>
                  <a:lnTo>
                    <a:pt x="66" y="66"/>
                  </a:lnTo>
                  <a:lnTo>
                    <a:pt x="73" y="58"/>
                  </a:lnTo>
                  <a:lnTo>
                    <a:pt x="92" y="41"/>
                  </a:lnTo>
                  <a:lnTo>
                    <a:pt x="117" y="24"/>
                  </a:lnTo>
                  <a:lnTo>
                    <a:pt x="129" y="17"/>
                  </a:lnTo>
                  <a:lnTo>
                    <a:pt x="141" y="9"/>
                  </a:lnTo>
                  <a:lnTo>
                    <a:pt x="154" y="4"/>
                  </a:lnTo>
                  <a:lnTo>
                    <a:pt x="164" y="2"/>
                  </a:lnTo>
                  <a:lnTo>
                    <a:pt x="186" y="0"/>
                  </a:lnTo>
                  <a:lnTo>
                    <a:pt x="211" y="0"/>
                  </a:lnTo>
                  <a:lnTo>
                    <a:pt x="236" y="3"/>
                  </a:lnTo>
                  <a:lnTo>
                    <a:pt x="248" y="5"/>
                  </a:lnTo>
                  <a:lnTo>
                    <a:pt x="261" y="9"/>
                  </a:lnTo>
                  <a:lnTo>
                    <a:pt x="308" y="24"/>
                  </a:lnTo>
                  <a:lnTo>
                    <a:pt x="330" y="33"/>
                  </a:lnTo>
                  <a:lnTo>
                    <a:pt x="349" y="40"/>
                  </a:lnTo>
                  <a:lnTo>
                    <a:pt x="386" y="58"/>
                  </a:lnTo>
                  <a:lnTo>
                    <a:pt x="402" y="64"/>
                  </a:lnTo>
                  <a:lnTo>
                    <a:pt x="412" y="67"/>
                  </a:lnTo>
                  <a:lnTo>
                    <a:pt x="419" y="67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8" name="Freeform 1686"/>
            <p:cNvSpPr>
              <a:spLocks/>
            </p:cNvSpPr>
            <p:nvPr/>
          </p:nvSpPr>
          <p:spPr bwMode="auto">
            <a:xfrm>
              <a:off x="3594" y="1791"/>
              <a:ext cx="205" cy="73"/>
            </a:xfrm>
            <a:custGeom>
              <a:avLst/>
              <a:gdLst>
                <a:gd name="T0" fmla="*/ 205 w 205"/>
                <a:gd name="T1" fmla="*/ 73 h 73"/>
                <a:gd name="T2" fmla="*/ 205 w 205"/>
                <a:gd name="T3" fmla="*/ 73 h 73"/>
                <a:gd name="T4" fmla="*/ 184 w 205"/>
                <a:gd name="T5" fmla="*/ 67 h 73"/>
                <a:gd name="T6" fmla="*/ 163 w 205"/>
                <a:gd name="T7" fmla="*/ 59 h 73"/>
                <a:gd name="T8" fmla="*/ 140 w 205"/>
                <a:gd name="T9" fmla="*/ 51 h 73"/>
                <a:gd name="T10" fmla="*/ 140 w 205"/>
                <a:gd name="T11" fmla="*/ 51 h 73"/>
                <a:gd name="T12" fmla="*/ 84 w 205"/>
                <a:gd name="T13" fmla="*/ 27 h 73"/>
                <a:gd name="T14" fmla="*/ 56 w 205"/>
                <a:gd name="T15" fmla="*/ 16 h 73"/>
                <a:gd name="T16" fmla="*/ 33 w 205"/>
                <a:gd name="T17" fmla="*/ 7 h 73"/>
                <a:gd name="T18" fmla="*/ 33 w 205"/>
                <a:gd name="T19" fmla="*/ 7 h 73"/>
                <a:gd name="T20" fmla="*/ 7 w 205"/>
                <a:gd name="T21" fmla="*/ 1 h 73"/>
                <a:gd name="T22" fmla="*/ 0 w 205"/>
                <a:gd name="T23" fmla="*/ 0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73">
                  <a:moveTo>
                    <a:pt x="205" y="73"/>
                  </a:moveTo>
                  <a:lnTo>
                    <a:pt x="205" y="73"/>
                  </a:lnTo>
                  <a:lnTo>
                    <a:pt x="184" y="67"/>
                  </a:lnTo>
                  <a:lnTo>
                    <a:pt x="163" y="59"/>
                  </a:lnTo>
                  <a:lnTo>
                    <a:pt x="140" y="51"/>
                  </a:lnTo>
                  <a:lnTo>
                    <a:pt x="84" y="27"/>
                  </a:lnTo>
                  <a:lnTo>
                    <a:pt x="56" y="16"/>
                  </a:lnTo>
                  <a:lnTo>
                    <a:pt x="33" y="7"/>
                  </a:lnTo>
                  <a:lnTo>
                    <a:pt x="7" y="1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69" name="Freeform 1687"/>
            <p:cNvSpPr>
              <a:spLocks/>
            </p:cNvSpPr>
            <p:nvPr/>
          </p:nvSpPr>
          <p:spPr bwMode="auto">
            <a:xfrm>
              <a:off x="3359" y="1952"/>
              <a:ext cx="27" cy="46"/>
            </a:xfrm>
            <a:custGeom>
              <a:avLst/>
              <a:gdLst>
                <a:gd name="T0" fmla="*/ 0 w 27"/>
                <a:gd name="T1" fmla="*/ 46 h 46"/>
                <a:gd name="T2" fmla="*/ 0 w 27"/>
                <a:gd name="T3" fmla="*/ 46 h 46"/>
                <a:gd name="T4" fmla="*/ 5 w 27"/>
                <a:gd name="T5" fmla="*/ 36 h 46"/>
                <a:gd name="T6" fmla="*/ 15 w 27"/>
                <a:gd name="T7" fmla="*/ 15 h 46"/>
                <a:gd name="T8" fmla="*/ 15 w 27"/>
                <a:gd name="T9" fmla="*/ 15 h 46"/>
                <a:gd name="T10" fmla="*/ 21 w 27"/>
                <a:gd name="T11" fmla="*/ 8 h 46"/>
                <a:gd name="T12" fmla="*/ 23 w 27"/>
                <a:gd name="T13" fmla="*/ 3 h 46"/>
                <a:gd name="T14" fmla="*/ 27 w 2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46">
                  <a:moveTo>
                    <a:pt x="0" y="46"/>
                  </a:moveTo>
                  <a:lnTo>
                    <a:pt x="0" y="46"/>
                  </a:lnTo>
                  <a:lnTo>
                    <a:pt x="5" y="36"/>
                  </a:lnTo>
                  <a:lnTo>
                    <a:pt x="15" y="15"/>
                  </a:lnTo>
                  <a:lnTo>
                    <a:pt x="21" y="8"/>
                  </a:lnTo>
                  <a:lnTo>
                    <a:pt x="23" y="3"/>
                  </a:lnTo>
                  <a:lnTo>
                    <a:pt x="27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0" name="Freeform 1688"/>
            <p:cNvSpPr>
              <a:spLocks/>
            </p:cNvSpPr>
            <p:nvPr/>
          </p:nvSpPr>
          <p:spPr bwMode="auto">
            <a:xfrm>
              <a:off x="3565" y="1768"/>
              <a:ext cx="209" cy="57"/>
            </a:xfrm>
            <a:custGeom>
              <a:avLst/>
              <a:gdLst>
                <a:gd name="T0" fmla="*/ 209 w 209"/>
                <a:gd name="T1" fmla="*/ 57 h 57"/>
                <a:gd name="T2" fmla="*/ 209 w 209"/>
                <a:gd name="T3" fmla="*/ 57 h 57"/>
                <a:gd name="T4" fmla="*/ 192 w 209"/>
                <a:gd name="T5" fmla="*/ 54 h 57"/>
                <a:gd name="T6" fmla="*/ 175 w 209"/>
                <a:gd name="T7" fmla="*/ 50 h 57"/>
                <a:gd name="T8" fmla="*/ 158 w 209"/>
                <a:gd name="T9" fmla="*/ 44 h 57"/>
                <a:gd name="T10" fmla="*/ 158 w 209"/>
                <a:gd name="T11" fmla="*/ 44 h 57"/>
                <a:gd name="T12" fmla="*/ 108 w 209"/>
                <a:gd name="T13" fmla="*/ 24 h 57"/>
                <a:gd name="T14" fmla="*/ 81 w 209"/>
                <a:gd name="T15" fmla="*/ 14 h 57"/>
                <a:gd name="T16" fmla="*/ 60 w 209"/>
                <a:gd name="T17" fmla="*/ 8 h 57"/>
                <a:gd name="T18" fmla="*/ 60 w 209"/>
                <a:gd name="T19" fmla="*/ 8 h 57"/>
                <a:gd name="T20" fmla="*/ 36 w 209"/>
                <a:gd name="T21" fmla="*/ 1 h 57"/>
                <a:gd name="T22" fmla="*/ 27 w 209"/>
                <a:gd name="T23" fmla="*/ 0 h 57"/>
                <a:gd name="T24" fmla="*/ 16 w 209"/>
                <a:gd name="T25" fmla="*/ 0 h 57"/>
                <a:gd name="T26" fmla="*/ 16 w 209"/>
                <a:gd name="T27" fmla="*/ 0 h 57"/>
                <a:gd name="T28" fmla="*/ 0 w 209"/>
                <a:gd name="T29" fmla="*/ 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57">
                  <a:moveTo>
                    <a:pt x="209" y="57"/>
                  </a:moveTo>
                  <a:lnTo>
                    <a:pt x="209" y="57"/>
                  </a:lnTo>
                  <a:lnTo>
                    <a:pt x="192" y="54"/>
                  </a:lnTo>
                  <a:lnTo>
                    <a:pt x="175" y="50"/>
                  </a:lnTo>
                  <a:lnTo>
                    <a:pt x="158" y="44"/>
                  </a:lnTo>
                  <a:lnTo>
                    <a:pt x="108" y="24"/>
                  </a:lnTo>
                  <a:lnTo>
                    <a:pt x="81" y="14"/>
                  </a:lnTo>
                  <a:lnTo>
                    <a:pt x="60" y="8"/>
                  </a:lnTo>
                  <a:lnTo>
                    <a:pt x="36" y="1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0" y="1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1" name="Freeform 1689"/>
            <p:cNvSpPr>
              <a:spLocks/>
            </p:cNvSpPr>
            <p:nvPr/>
          </p:nvSpPr>
          <p:spPr bwMode="auto">
            <a:xfrm>
              <a:off x="3356" y="1758"/>
              <a:ext cx="397" cy="228"/>
            </a:xfrm>
            <a:custGeom>
              <a:avLst/>
              <a:gdLst>
                <a:gd name="T0" fmla="*/ 397 w 397"/>
                <a:gd name="T1" fmla="*/ 45 h 228"/>
                <a:gd name="T2" fmla="*/ 397 w 397"/>
                <a:gd name="T3" fmla="*/ 45 h 228"/>
                <a:gd name="T4" fmla="*/ 376 w 397"/>
                <a:gd name="T5" fmla="*/ 40 h 228"/>
                <a:gd name="T6" fmla="*/ 353 w 397"/>
                <a:gd name="T7" fmla="*/ 35 h 228"/>
                <a:gd name="T8" fmla="*/ 331 w 397"/>
                <a:gd name="T9" fmla="*/ 28 h 228"/>
                <a:gd name="T10" fmla="*/ 331 w 397"/>
                <a:gd name="T11" fmla="*/ 28 h 228"/>
                <a:gd name="T12" fmla="*/ 280 w 397"/>
                <a:gd name="T13" fmla="*/ 10 h 228"/>
                <a:gd name="T14" fmla="*/ 254 w 397"/>
                <a:gd name="T15" fmla="*/ 3 h 228"/>
                <a:gd name="T16" fmla="*/ 243 w 397"/>
                <a:gd name="T17" fmla="*/ 2 h 228"/>
                <a:gd name="T18" fmla="*/ 233 w 397"/>
                <a:gd name="T19" fmla="*/ 0 h 228"/>
                <a:gd name="T20" fmla="*/ 233 w 397"/>
                <a:gd name="T21" fmla="*/ 0 h 228"/>
                <a:gd name="T22" fmla="*/ 219 w 397"/>
                <a:gd name="T23" fmla="*/ 0 h 228"/>
                <a:gd name="T24" fmla="*/ 208 w 397"/>
                <a:gd name="T25" fmla="*/ 3 h 228"/>
                <a:gd name="T26" fmla="*/ 189 w 397"/>
                <a:gd name="T27" fmla="*/ 8 h 228"/>
                <a:gd name="T28" fmla="*/ 189 w 397"/>
                <a:gd name="T29" fmla="*/ 8 h 228"/>
                <a:gd name="T30" fmla="*/ 171 w 397"/>
                <a:gd name="T31" fmla="*/ 13 h 228"/>
                <a:gd name="T32" fmla="*/ 144 w 397"/>
                <a:gd name="T33" fmla="*/ 23 h 228"/>
                <a:gd name="T34" fmla="*/ 131 w 397"/>
                <a:gd name="T35" fmla="*/ 29 h 228"/>
                <a:gd name="T36" fmla="*/ 118 w 397"/>
                <a:gd name="T37" fmla="*/ 36 h 228"/>
                <a:gd name="T38" fmla="*/ 106 w 397"/>
                <a:gd name="T39" fmla="*/ 44 h 228"/>
                <a:gd name="T40" fmla="*/ 96 w 397"/>
                <a:gd name="T41" fmla="*/ 52 h 228"/>
                <a:gd name="T42" fmla="*/ 96 w 397"/>
                <a:gd name="T43" fmla="*/ 52 h 228"/>
                <a:gd name="T44" fmla="*/ 80 w 397"/>
                <a:gd name="T45" fmla="*/ 70 h 228"/>
                <a:gd name="T46" fmla="*/ 65 w 397"/>
                <a:gd name="T47" fmla="*/ 88 h 228"/>
                <a:gd name="T48" fmla="*/ 57 w 397"/>
                <a:gd name="T49" fmla="*/ 100 h 228"/>
                <a:gd name="T50" fmla="*/ 50 w 397"/>
                <a:gd name="T51" fmla="*/ 112 h 228"/>
                <a:gd name="T52" fmla="*/ 44 w 397"/>
                <a:gd name="T53" fmla="*/ 125 h 228"/>
                <a:gd name="T54" fmla="*/ 36 w 397"/>
                <a:gd name="T55" fmla="*/ 141 h 228"/>
                <a:gd name="T56" fmla="*/ 36 w 397"/>
                <a:gd name="T57" fmla="*/ 141 h 228"/>
                <a:gd name="T58" fmla="*/ 24 w 397"/>
                <a:gd name="T59" fmla="*/ 171 h 228"/>
                <a:gd name="T60" fmla="*/ 13 w 397"/>
                <a:gd name="T61" fmla="*/ 194 h 228"/>
                <a:gd name="T62" fmla="*/ 5 w 397"/>
                <a:gd name="T63" fmla="*/ 212 h 228"/>
                <a:gd name="T64" fmla="*/ 2 w 397"/>
                <a:gd name="T65" fmla="*/ 221 h 228"/>
                <a:gd name="T66" fmla="*/ 2 w 397"/>
                <a:gd name="T67" fmla="*/ 221 h 228"/>
                <a:gd name="T68" fmla="*/ 0 w 397"/>
                <a:gd name="T69" fmla="*/ 228 h 2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7" h="228">
                  <a:moveTo>
                    <a:pt x="397" y="45"/>
                  </a:moveTo>
                  <a:lnTo>
                    <a:pt x="397" y="45"/>
                  </a:lnTo>
                  <a:lnTo>
                    <a:pt x="376" y="40"/>
                  </a:lnTo>
                  <a:lnTo>
                    <a:pt x="353" y="35"/>
                  </a:lnTo>
                  <a:lnTo>
                    <a:pt x="331" y="28"/>
                  </a:lnTo>
                  <a:lnTo>
                    <a:pt x="280" y="10"/>
                  </a:lnTo>
                  <a:lnTo>
                    <a:pt x="254" y="3"/>
                  </a:lnTo>
                  <a:lnTo>
                    <a:pt x="243" y="2"/>
                  </a:lnTo>
                  <a:lnTo>
                    <a:pt x="233" y="0"/>
                  </a:lnTo>
                  <a:lnTo>
                    <a:pt x="219" y="0"/>
                  </a:lnTo>
                  <a:lnTo>
                    <a:pt x="208" y="3"/>
                  </a:lnTo>
                  <a:lnTo>
                    <a:pt x="189" y="8"/>
                  </a:lnTo>
                  <a:lnTo>
                    <a:pt x="171" y="13"/>
                  </a:lnTo>
                  <a:lnTo>
                    <a:pt x="144" y="23"/>
                  </a:lnTo>
                  <a:lnTo>
                    <a:pt x="131" y="29"/>
                  </a:lnTo>
                  <a:lnTo>
                    <a:pt x="118" y="36"/>
                  </a:lnTo>
                  <a:lnTo>
                    <a:pt x="106" y="44"/>
                  </a:lnTo>
                  <a:lnTo>
                    <a:pt x="96" y="52"/>
                  </a:lnTo>
                  <a:lnTo>
                    <a:pt x="80" y="70"/>
                  </a:lnTo>
                  <a:lnTo>
                    <a:pt x="65" y="88"/>
                  </a:lnTo>
                  <a:lnTo>
                    <a:pt x="57" y="100"/>
                  </a:lnTo>
                  <a:lnTo>
                    <a:pt x="50" y="112"/>
                  </a:lnTo>
                  <a:lnTo>
                    <a:pt x="44" y="125"/>
                  </a:lnTo>
                  <a:lnTo>
                    <a:pt x="36" y="141"/>
                  </a:lnTo>
                  <a:lnTo>
                    <a:pt x="24" y="171"/>
                  </a:lnTo>
                  <a:lnTo>
                    <a:pt x="13" y="194"/>
                  </a:lnTo>
                  <a:lnTo>
                    <a:pt x="5" y="212"/>
                  </a:lnTo>
                  <a:lnTo>
                    <a:pt x="2" y="221"/>
                  </a:lnTo>
                  <a:lnTo>
                    <a:pt x="0" y="22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2" name="Freeform 1690"/>
            <p:cNvSpPr>
              <a:spLocks/>
            </p:cNvSpPr>
            <p:nvPr/>
          </p:nvSpPr>
          <p:spPr bwMode="auto">
            <a:xfrm>
              <a:off x="3349" y="1750"/>
              <a:ext cx="332" cy="222"/>
            </a:xfrm>
            <a:custGeom>
              <a:avLst/>
              <a:gdLst>
                <a:gd name="T0" fmla="*/ 0 w 332"/>
                <a:gd name="T1" fmla="*/ 222 h 222"/>
                <a:gd name="T2" fmla="*/ 0 w 332"/>
                <a:gd name="T3" fmla="*/ 222 h 222"/>
                <a:gd name="T4" fmla="*/ 11 w 332"/>
                <a:gd name="T5" fmla="*/ 201 h 222"/>
                <a:gd name="T6" fmla="*/ 20 w 332"/>
                <a:gd name="T7" fmla="*/ 182 h 222"/>
                <a:gd name="T8" fmla="*/ 27 w 332"/>
                <a:gd name="T9" fmla="*/ 165 h 222"/>
                <a:gd name="T10" fmla="*/ 27 w 332"/>
                <a:gd name="T11" fmla="*/ 165 h 222"/>
                <a:gd name="T12" fmla="*/ 31 w 332"/>
                <a:gd name="T13" fmla="*/ 150 h 222"/>
                <a:gd name="T14" fmla="*/ 33 w 332"/>
                <a:gd name="T15" fmla="*/ 136 h 222"/>
                <a:gd name="T16" fmla="*/ 37 w 332"/>
                <a:gd name="T17" fmla="*/ 124 h 222"/>
                <a:gd name="T18" fmla="*/ 40 w 332"/>
                <a:gd name="T19" fmla="*/ 119 h 222"/>
                <a:gd name="T20" fmla="*/ 43 w 332"/>
                <a:gd name="T21" fmla="*/ 114 h 222"/>
                <a:gd name="T22" fmla="*/ 43 w 332"/>
                <a:gd name="T23" fmla="*/ 114 h 222"/>
                <a:gd name="T24" fmla="*/ 51 w 332"/>
                <a:gd name="T25" fmla="*/ 103 h 222"/>
                <a:gd name="T26" fmla="*/ 62 w 332"/>
                <a:gd name="T27" fmla="*/ 89 h 222"/>
                <a:gd name="T28" fmla="*/ 74 w 332"/>
                <a:gd name="T29" fmla="*/ 74 h 222"/>
                <a:gd name="T30" fmla="*/ 88 w 332"/>
                <a:gd name="T31" fmla="*/ 60 h 222"/>
                <a:gd name="T32" fmla="*/ 88 w 332"/>
                <a:gd name="T33" fmla="*/ 60 h 222"/>
                <a:gd name="T34" fmla="*/ 104 w 332"/>
                <a:gd name="T35" fmla="*/ 48 h 222"/>
                <a:gd name="T36" fmla="*/ 124 w 332"/>
                <a:gd name="T37" fmla="*/ 34 h 222"/>
                <a:gd name="T38" fmla="*/ 144 w 332"/>
                <a:gd name="T39" fmla="*/ 23 h 222"/>
                <a:gd name="T40" fmla="*/ 163 w 332"/>
                <a:gd name="T41" fmla="*/ 14 h 222"/>
                <a:gd name="T42" fmla="*/ 163 w 332"/>
                <a:gd name="T43" fmla="*/ 14 h 222"/>
                <a:gd name="T44" fmla="*/ 181 w 332"/>
                <a:gd name="T45" fmla="*/ 7 h 222"/>
                <a:gd name="T46" fmla="*/ 202 w 332"/>
                <a:gd name="T47" fmla="*/ 2 h 222"/>
                <a:gd name="T48" fmla="*/ 224 w 332"/>
                <a:gd name="T49" fmla="*/ 0 h 222"/>
                <a:gd name="T50" fmla="*/ 242 w 332"/>
                <a:gd name="T51" fmla="*/ 0 h 222"/>
                <a:gd name="T52" fmla="*/ 242 w 332"/>
                <a:gd name="T53" fmla="*/ 0 h 222"/>
                <a:gd name="T54" fmla="*/ 260 w 332"/>
                <a:gd name="T55" fmla="*/ 0 h 222"/>
                <a:gd name="T56" fmla="*/ 276 w 332"/>
                <a:gd name="T57" fmla="*/ 1 h 222"/>
                <a:gd name="T58" fmla="*/ 291 w 332"/>
                <a:gd name="T59" fmla="*/ 5 h 222"/>
                <a:gd name="T60" fmla="*/ 298 w 332"/>
                <a:gd name="T61" fmla="*/ 7 h 222"/>
                <a:gd name="T62" fmla="*/ 304 w 332"/>
                <a:gd name="T63" fmla="*/ 10 h 222"/>
                <a:gd name="T64" fmla="*/ 304 w 332"/>
                <a:gd name="T65" fmla="*/ 10 h 222"/>
                <a:gd name="T66" fmla="*/ 316 w 332"/>
                <a:gd name="T67" fmla="*/ 16 h 222"/>
                <a:gd name="T68" fmla="*/ 324 w 332"/>
                <a:gd name="T69" fmla="*/ 18 h 222"/>
                <a:gd name="T70" fmla="*/ 332 w 332"/>
                <a:gd name="T71" fmla="*/ 19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2" h="222">
                  <a:moveTo>
                    <a:pt x="0" y="222"/>
                  </a:moveTo>
                  <a:lnTo>
                    <a:pt x="0" y="222"/>
                  </a:lnTo>
                  <a:lnTo>
                    <a:pt x="11" y="201"/>
                  </a:lnTo>
                  <a:lnTo>
                    <a:pt x="20" y="182"/>
                  </a:lnTo>
                  <a:lnTo>
                    <a:pt x="27" y="165"/>
                  </a:lnTo>
                  <a:lnTo>
                    <a:pt x="31" y="150"/>
                  </a:lnTo>
                  <a:lnTo>
                    <a:pt x="33" y="136"/>
                  </a:lnTo>
                  <a:lnTo>
                    <a:pt x="37" y="124"/>
                  </a:lnTo>
                  <a:lnTo>
                    <a:pt x="40" y="119"/>
                  </a:lnTo>
                  <a:lnTo>
                    <a:pt x="43" y="114"/>
                  </a:lnTo>
                  <a:lnTo>
                    <a:pt x="51" y="103"/>
                  </a:lnTo>
                  <a:lnTo>
                    <a:pt x="62" y="89"/>
                  </a:lnTo>
                  <a:lnTo>
                    <a:pt x="74" y="74"/>
                  </a:lnTo>
                  <a:lnTo>
                    <a:pt x="88" y="60"/>
                  </a:lnTo>
                  <a:lnTo>
                    <a:pt x="104" y="48"/>
                  </a:lnTo>
                  <a:lnTo>
                    <a:pt x="124" y="34"/>
                  </a:lnTo>
                  <a:lnTo>
                    <a:pt x="144" y="23"/>
                  </a:lnTo>
                  <a:lnTo>
                    <a:pt x="163" y="14"/>
                  </a:lnTo>
                  <a:lnTo>
                    <a:pt x="181" y="7"/>
                  </a:lnTo>
                  <a:lnTo>
                    <a:pt x="202" y="2"/>
                  </a:lnTo>
                  <a:lnTo>
                    <a:pt x="224" y="0"/>
                  </a:lnTo>
                  <a:lnTo>
                    <a:pt x="242" y="0"/>
                  </a:lnTo>
                  <a:lnTo>
                    <a:pt x="260" y="0"/>
                  </a:lnTo>
                  <a:lnTo>
                    <a:pt x="276" y="1"/>
                  </a:lnTo>
                  <a:lnTo>
                    <a:pt x="291" y="5"/>
                  </a:lnTo>
                  <a:lnTo>
                    <a:pt x="298" y="7"/>
                  </a:lnTo>
                  <a:lnTo>
                    <a:pt x="304" y="10"/>
                  </a:lnTo>
                  <a:lnTo>
                    <a:pt x="316" y="16"/>
                  </a:lnTo>
                  <a:lnTo>
                    <a:pt x="324" y="18"/>
                  </a:lnTo>
                  <a:lnTo>
                    <a:pt x="332" y="1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3" name="Freeform 1691"/>
            <p:cNvSpPr>
              <a:spLocks/>
            </p:cNvSpPr>
            <p:nvPr/>
          </p:nvSpPr>
          <p:spPr bwMode="auto">
            <a:xfrm>
              <a:off x="3694" y="1774"/>
              <a:ext cx="54" cy="18"/>
            </a:xfrm>
            <a:custGeom>
              <a:avLst/>
              <a:gdLst>
                <a:gd name="T0" fmla="*/ 0 w 54"/>
                <a:gd name="T1" fmla="*/ 0 h 18"/>
                <a:gd name="T2" fmla="*/ 0 w 54"/>
                <a:gd name="T3" fmla="*/ 0 h 18"/>
                <a:gd name="T4" fmla="*/ 9 w 54"/>
                <a:gd name="T5" fmla="*/ 4 h 18"/>
                <a:gd name="T6" fmla="*/ 18 w 54"/>
                <a:gd name="T7" fmla="*/ 7 h 18"/>
                <a:gd name="T8" fmla="*/ 29 w 54"/>
                <a:gd name="T9" fmla="*/ 9 h 18"/>
                <a:gd name="T10" fmla="*/ 29 w 54"/>
                <a:gd name="T11" fmla="*/ 9 h 18"/>
                <a:gd name="T12" fmla="*/ 40 w 54"/>
                <a:gd name="T13" fmla="*/ 10 h 18"/>
                <a:gd name="T14" fmla="*/ 48 w 54"/>
                <a:gd name="T15" fmla="*/ 14 h 18"/>
                <a:gd name="T16" fmla="*/ 54 w 54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8">
                  <a:moveTo>
                    <a:pt x="0" y="0"/>
                  </a:moveTo>
                  <a:lnTo>
                    <a:pt x="0" y="0"/>
                  </a:lnTo>
                  <a:lnTo>
                    <a:pt x="9" y="4"/>
                  </a:lnTo>
                  <a:lnTo>
                    <a:pt x="18" y="7"/>
                  </a:lnTo>
                  <a:lnTo>
                    <a:pt x="29" y="9"/>
                  </a:lnTo>
                  <a:lnTo>
                    <a:pt x="40" y="10"/>
                  </a:lnTo>
                  <a:lnTo>
                    <a:pt x="48" y="14"/>
                  </a:lnTo>
                  <a:lnTo>
                    <a:pt x="54" y="1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4" name="Freeform 1692"/>
            <p:cNvSpPr>
              <a:spLocks/>
            </p:cNvSpPr>
            <p:nvPr/>
          </p:nvSpPr>
          <p:spPr bwMode="auto">
            <a:xfrm>
              <a:off x="3636" y="1741"/>
              <a:ext cx="106" cy="35"/>
            </a:xfrm>
            <a:custGeom>
              <a:avLst/>
              <a:gdLst>
                <a:gd name="T0" fmla="*/ 106 w 106"/>
                <a:gd name="T1" fmla="*/ 35 h 35"/>
                <a:gd name="T2" fmla="*/ 106 w 106"/>
                <a:gd name="T3" fmla="*/ 35 h 35"/>
                <a:gd name="T4" fmla="*/ 93 w 106"/>
                <a:gd name="T5" fmla="*/ 31 h 35"/>
                <a:gd name="T6" fmla="*/ 81 w 106"/>
                <a:gd name="T7" fmla="*/ 27 h 35"/>
                <a:gd name="T8" fmla="*/ 63 w 106"/>
                <a:gd name="T9" fmla="*/ 23 h 35"/>
                <a:gd name="T10" fmla="*/ 63 w 106"/>
                <a:gd name="T11" fmla="*/ 23 h 35"/>
                <a:gd name="T12" fmla="*/ 46 w 106"/>
                <a:gd name="T13" fmla="*/ 20 h 35"/>
                <a:gd name="T14" fmla="*/ 30 w 106"/>
                <a:gd name="T15" fmla="*/ 16 h 35"/>
                <a:gd name="T16" fmla="*/ 17 w 106"/>
                <a:gd name="T17" fmla="*/ 11 h 35"/>
                <a:gd name="T18" fmla="*/ 10 w 106"/>
                <a:gd name="T19" fmla="*/ 7 h 35"/>
                <a:gd name="T20" fmla="*/ 10 w 106"/>
                <a:gd name="T21" fmla="*/ 7 h 35"/>
                <a:gd name="T22" fmla="*/ 0 w 106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35">
                  <a:moveTo>
                    <a:pt x="106" y="35"/>
                  </a:moveTo>
                  <a:lnTo>
                    <a:pt x="106" y="35"/>
                  </a:lnTo>
                  <a:lnTo>
                    <a:pt x="93" y="31"/>
                  </a:lnTo>
                  <a:lnTo>
                    <a:pt x="81" y="27"/>
                  </a:lnTo>
                  <a:lnTo>
                    <a:pt x="63" y="23"/>
                  </a:lnTo>
                  <a:lnTo>
                    <a:pt x="46" y="20"/>
                  </a:lnTo>
                  <a:lnTo>
                    <a:pt x="30" y="16"/>
                  </a:lnTo>
                  <a:lnTo>
                    <a:pt x="17" y="11"/>
                  </a:lnTo>
                  <a:lnTo>
                    <a:pt x="10" y="7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5" name="Freeform 1693"/>
            <p:cNvSpPr>
              <a:spLocks/>
            </p:cNvSpPr>
            <p:nvPr/>
          </p:nvSpPr>
          <p:spPr bwMode="auto">
            <a:xfrm>
              <a:off x="3343" y="1736"/>
              <a:ext cx="385" cy="216"/>
            </a:xfrm>
            <a:custGeom>
              <a:avLst/>
              <a:gdLst>
                <a:gd name="T0" fmla="*/ 385 w 385"/>
                <a:gd name="T1" fmla="*/ 24 h 216"/>
                <a:gd name="T2" fmla="*/ 385 w 385"/>
                <a:gd name="T3" fmla="*/ 24 h 216"/>
                <a:gd name="T4" fmla="*/ 373 w 385"/>
                <a:gd name="T5" fmla="*/ 19 h 216"/>
                <a:gd name="T6" fmla="*/ 360 w 385"/>
                <a:gd name="T7" fmla="*/ 15 h 216"/>
                <a:gd name="T8" fmla="*/ 346 w 385"/>
                <a:gd name="T9" fmla="*/ 12 h 216"/>
                <a:gd name="T10" fmla="*/ 346 w 385"/>
                <a:gd name="T11" fmla="*/ 12 h 216"/>
                <a:gd name="T12" fmla="*/ 308 w 385"/>
                <a:gd name="T13" fmla="*/ 7 h 216"/>
                <a:gd name="T14" fmla="*/ 276 w 385"/>
                <a:gd name="T15" fmla="*/ 4 h 216"/>
                <a:gd name="T16" fmla="*/ 276 w 385"/>
                <a:gd name="T17" fmla="*/ 4 h 216"/>
                <a:gd name="T18" fmla="*/ 263 w 385"/>
                <a:gd name="T19" fmla="*/ 1 h 216"/>
                <a:gd name="T20" fmla="*/ 243 w 385"/>
                <a:gd name="T21" fmla="*/ 0 h 216"/>
                <a:gd name="T22" fmla="*/ 220 w 385"/>
                <a:gd name="T23" fmla="*/ 0 h 216"/>
                <a:gd name="T24" fmla="*/ 208 w 385"/>
                <a:gd name="T25" fmla="*/ 1 h 216"/>
                <a:gd name="T26" fmla="*/ 199 w 385"/>
                <a:gd name="T27" fmla="*/ 4 h 216"/>
                <a:gd name="T28" fmla="*/ 199 w 385"/>
                <a:gd name="T29" fmla="*/ 4 h 216"/>
                <a:gd name="T30" fmla="*/ 175 w 385"/>
                <a:gd name="T31" fmla="*/ 10 h 216"/>
                <a:gd name="T32" fmla="*/ 149 w 385"/>
                <a:gd name="T33" fmla="*/ 20 h 216"/>
                <a:gd name="T34" fmla="*/ 134 w 385"/>
                <a:gd name="T35" fmla="*/ 26 h 216"/>
                <a:gd name="T36" fmla="*/ 121 w 385"/>
                <a:gd name="T37" fmla="*/ 32 h 216"/>
                <a:gd name="T38" fmla="*/ 109 w 385"/>
                <a:gd name="T39" fmla="*/ 40 h 216"/>
                <a:gd name="T40" fmla="*/ 99 w 385"/>
                <a:gd name="T41" fmla="*/ 48 h 216"/>
                <a:gd name="T42" fmla="*/ 99 w 385"/>
                <a:gd name="T43" fmla="*/ 48 h 216"/>
                <a:gd name="T44" fmla="*/ 80 w 385"/>
                <a:gd name="T45" fmla="*/ 68 h 216"/>
                <a:gd name="T46" fmla="*/ 63 w 385"/>
                <a:gd name="T47" fmla="*/ 88 h 216"/>
                <a:gd name="T48" fmla="*/ 48 w 385"/>
                <a:gd name="T49" fmla="*/ 107 h 216"/>
                <a:gd name="T50" fmla="*/ 42 w 385"/>
                <a:gd name="T51" fmla="*/ 115 h 216"/>
                <a:gd name="T52" fmla="*/ 39 w 385"/>
                <a:gd name="T53" fmla="*/ 124 h 216"/>
                <a:gd name="T54" fmla="*/ 39 w 385"/>
                <a:gd name="T55" fmla="*/ 124 h 216"/>
                <a:gd name="T56" fmla="*/ 34 w 385"/>
                <a:gd name="T57" fmla="*/ 139 h 216"/>
                <a:gd name="T58" fmla="*/ 28 w 385"/>
                <a:gd name="T59" fmla="*/ 154 h 216"/>
                <a:gd name="T60" fmla="*/ 13 w 385"/>
                <a:gd name="T61" fmla="*/ 186 h 216"/>
                <a:gd name="T62" fmla="*/ 13 w 385"/>
                <a:gd name="T63" fmla="*/ 186 h 216"/>
                <a:gd name="T64" fmla="*/ 0 w 385"/>
                <a:gd name="T65" fmla="*/ 216 h 2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85" h="216">
                  <a:moveTo>
                    <a:pt x="385" y="24"/>
                  </a:moveTo>
                  <a:lnTo>
                    <a:pt x="385" y="24"/>
                  </a:lnTo>
                  <a:lnTo>
                    <a:pt x="373" y="19"/>
                  </a:lnTo>
                  <a:lnTo>
                    <a:pt x="360" y="15"/>
                  </a:lnTo>
                  <a:lnTo>
                    <a:pt x="346" y="12"/>
                  </a:lnTo>
                  <a:lnTo>
                    <a:pt x="308" y="7"/>
                  </a:lnTo>
                  <a:lnTo>
                    <a:pt x="276" y="4"/>
                  </a:lnTo>
                  <a:lnTo>
                    <a:pt x="263" y="1"/>
                  </a:lnTo>
                  <a:lnTo>
                    <a:pt x="243" y="0"/>
                  </a:lnTo>
                  <a:lnTo>
                    <a:pt x="220" y="0"/>
                  </a:lnTo>
                  <a:lnTo>
                    <a:pt x="208" y="1"/>
                  </a:lnTo>
                  <a:lnTo>
                    <a:pt x="199" y="4"/>
                  </a:lnTo>
                  <a:lnTo>
                    <a:pt x="175" y="10"/>
                  </a:lnTo>
                  <a:lnTo>
                    <a:pt x="149" y="20"/>
                  </a:lnTo>
                  <a:lnTo>
                    <a:pt x="134" y="26"/>
                  </a:lnTo>
                  <a:lnTo>
                    <a:pt x="121" y="32"/>
                  </a:lnTo>
                  <a:lnTo>
                    <a:pt x="109" y="40"/>
                  </a:lnTo>
                  <a:lnTo>
                    <a:pt x="99" y="48"/>
                  </a:lnTo>
                  <a:lnTo>
                    <a:pt x="80" y="68"/>
                  </a:lnTo>
                  <a:lnTo>
                    <a:pt x="63" y="88"/>
                  </a:lnTo>
                  <a:lnTo>
                    <a:pt x="48" y="107"/>
                  </a:lnTo>
                  <a:lnTo>
                    <a:pt x="42" y="115"/>
                  </a:lnTo>
                  <a:lnTo>
                    <a:pt x="39" y="124"/>
                  </a:lnTo>
                  <a:lnTo>
                    <a:pt x="34" y="139"/>
                  </a:lnTo>
                  <a:lnTo>
                    <a:pt x="28" y="154"/>
                  </a:lnTo>
                  <a:lnTo>
                    <a:pt x="13" y="186"/>
                  </a:lnTo>
                  <a:lnTo>
                    <a:pt x="0" y="216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6" name="Freeform 1694"/>
            <p:cNvSpPr>
              <a:spLocks/>
            </p:cNvSpPr>
            <p:nvPr/>
          </p:nvSpPr>
          <p:spPr bwMode="auto">
            <a:xfrm>
              <a:off x="3336" y="1866"/>
              <a:ext cx="43" cy="71"/>
            </a:xfrm>
            <a:custGeom>
              <a:avLst/>
              <a:gdLst>
                <a:gd name="T0" fmla="*/ 0 w 43"/>
                <a:gd name="T1" fmla="*/ 71 h 71"/>
                <a:gd name="T2" fmla="*/ 0 w 43"/>
                <a:gd name="T3" fmla="*/ 71 h 71"/>
                <a:gd name="T4" fmla="*/ 8 w 43"/>
                <a:gd name="T5" fmla="*/ 58 h 71"/>
                <a:gd name="T6" fmla="*/ 14 w 43"/>
                <a:gd name="T7" fmla="*/ 45 h 71"/>
                <a:gd name="T8" fmla="*/ 18 w 43"/>
                <a:gd name="T9" fmla="*/ 35 h 71"/>
                <a:gd name="T10" fmla="*/ 18 w 43"/>
                <a:gd name="T11" fmla="*/ 35 h 71"/>
                <a:gd name="T12" fmla="*/ 19 w 43"/>
                <a:gd name="T13" fmla="*/ 29 h 71"/>
                <a:gd name="T14" fmla="*/ 22 w 43"/>
                <a:gd name="T15" fmla="*/ 23 h 71"/>
                <a:gd name="T16" fmla="*/ 25 w 43"/>
                <a:gd name="T17" fmla="*/ 18 h 71"/>
                <a:gd name="T18" fmla="*/ 31 w 43"/>
                <a:gd name="T19" fmla="*/ 12 h 71"/>
                <a:gd name="T20" fmla="*/ 31 w 43"/>
                <a:gd name="T21" fmla="*/ 12 h 71"/>
                <a:gd name="T22" fmla="*/ 43 w 43"/>
                <a:gd name="T23" fmla="*/ 0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71">
                  <a:moveTo>
                    <a:pt x="0" y="71"/>
                  </a:moveTo>
                  <a:lnTo>
                    <a:pt x="0" y="71"/>
                  </a:lnTo>
                  <a:lnTo>
                    <a:pt x="8" y="58"/>
                  </a:lnTo>
                  <a:lnTo>
                    <a:pt x="14" y="45"/>
                  </a:lnTo>
                  <a:lnTo>
                    <a:pt x="18" y="35"/>
                  </a:lnTo>
                  <a:lnTo>
                    <a:pt x="19" y="29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31" y="12"/>
                  </a:lnTo>
                  <a:lnTo>
                    <a:pt x="43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7" name="Freeform 1695"/>
            <p:cNvSpPr>
              <a:spLocks/>
            </p:cNvSpPr>
            <p:nvPr/>
          </p:nvSpPr>
          <p:spPr bwMode="auto">
            <a:xfrm>
              <a:off x="3330" y="1727"/>
              <a:ext cx="381" cy="188"/>
            </a:xfrm>
            <a:custGeom>
              <a:avLst/>
              <a:gdLst>
                <a:gd name="T0" fmla="*/ 381 w 381"/>
                <a:gd name="T1" fmla="*/ 16 h 188"/>
                <a:gd name="T2" fmla="*/ 381 w 381"/>
                <a:gd name="T3" fmla="*/ 16 h 188"/>
                <a:gd name="T4" fmla="*/ 316 w 381"/>
                <a:gd name="T5" fmla="*/ 8 h 188"/>
                <a:gd name="T6" fmla="*/ 316 w 381"/>
                <a:gd name="T7" fmla="*/ 8 h 188"/>
                <a:gd name="T8" fmla="*/ 291 w 381"/>
                <a:gd name="T9" fmla="*/ 4 h 188"/>
                <a:gd name="T10" fmla="*/ 261 w 381"/>
                <a:gd name="T11" fmla="*/ 0 h 188"/>
                <a:gd name="T12" fmla="*/ 246 w 381"/>
                <a:gd name="T13" fmla="*/ 0 h 188"/>
                <a:gd name="T14" fmla="*/ 230 w 381"/>
                <a:gd name="T15" fmla="*/ 0 h 188"/>
                <a:gd name="T16" fmla="*/ 215 w 381"/>
                <a:gd name="T17" fmla="*/ 1 h 188"/>
                <a:gd name="T18" fmla="*/ 202 w 381"/>
                <a:gd name="T19" fmla="*/ 4 h 188"/>
                <a:gd name="T20" fmla="*/ 202 w 381"/>
                <a:gd name="T21" fmla="*/ 4 h 188"/>
                <a:gd name="T22" fmla="*/ 174 w 381"/>
                <a:gd name="T23" fmla="*/ 11 h 188"/>
                <a:gd name="T24" fmla="*/ 149 w 381"/>
                <a:gd name="T25" fmla="*/ 20 h 188"/>
                <a:gd name="T26" fmla="*/ 138 w 381"/>
                <a:gd name="T27" fmla="*/ 25 h 188"/>
                <a:gd name="T28" fmla="*/ 127 w 381"/>
                <a:gd name="T29" fmla="*/ 31 h 188"/>
                <a:gd name="T30" fmla="*/ 116 w 381"/>
                <a:gd name="T31" fmla="*/ 39 h 188"/>
                <a:gd name="T32" fmla="*/ 106 w 381"/>
                <a:gd name="T33" fmla="*/ 49 h 188"/>
                <a:gd name="T34" fmla="*/ 106 w 381"/>
                <a:gd name="T35" fmla="*/ 49 h 188"/>
                <a:gd name="T36" fmla="*/ 85 w 381"/>
                <a:gd name="T37" fmla="*/ 71 h 188"/>
                <a:gd name="T38" fmla="*/ 67 w 381"/>
                <a:gd name="T39" fmla="*/ 93 h 188"/>
                <a:gd name="T40" fmla="*/ 40 w 381"/>
                <a:gd name="T41" fmla="*/ 129 h 188"/>
                <a:gd name="T42" fmla="*/ 40 w 381"/>
                <a:gd name="T43" fmla="*/ 129 h 188"/>
                <a:gd name="T44" fmla="*/ 20 w 381"/>
                <a:gd name="T45" fmla="*/ 154 h 188"/>
                <a:gd name="T46" fmla="*/ 11 w 381"/>
                <a:gd name="T47" fmla="*/ 167 h 188"/>
                <a:gd name="T48" fmla="*/ 5 w 381"/>
                <a:gd name="T49" fmla="*/ 177 h 188"/>
                <a:gd name="T50" fmla="*/ 5 w 381"/>
                <a:gd name="T51" fmla="*/ 177 h 188"/>
                <a:gd name="T52" fmla="*/ 0 w 381"/>
                <a:gd name="T53" fmla="*/ 188 h 18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" h="188">
                  <a:moveTo>
                    <a:pt x="381" y="16"/>
                  </a:moveTo>
                  <a:lnTo>
                    <a:pt x="381" y="16"/>
                  </a:lnTo>
                  <a:lnTo>
                    <a:pt x="316" y="8"/>
                  </a:lnTo>
                  <a:lnTo>
                    <a:pt x="291" y="4"/>
                  </a:lnTo>
                  <a:lnTo>
                    <a:pt x="261" y="0"/>
                  </a:lnTo>
                  <a:lnTo>
                    <a:pt x="246" y="0"/>
                  </a:lnTo>
                  <a:lnTo>
                    <a:pt x="230" y="0"/>
                  </a:lnTo>
                  <a:lnTo>
                    <a:pt x="215" y="1"/>
                  </a:lnTo>
                  <a:lnTo>
                    <a:pt x="202" y="4"/>
                  </a:lnTo>
                  <a:lnTo>
                    <a:pt x="174" y="11"/>
                  </a:lnTo>
                  <a:lnTo>
                    <a:pt x="149" y="20"/>
                  </a:lnTo>
                  <a:lnTo>
                    <a:pt x="138" y="25"/>
                  </a:lnTo>
                  <a:lnTo>
                    <a:pt x="127" y="31"/>
                  </a:lnTo>
                  <a:lnTo>
                    <a:pt x="116" y="39"/>
                  </a:lnTo>
                  <a:lnTo>
                    <a:pt x="106" y="49"/>
                  </a:lnTo>
                  <a:lnTo>
                    <a:pt x="85" y="71"/>
                  </a:lnTo>
                  <a:lnTo>
                    <a:pt x="67" y="93"/>
                  </a:lnTo>
                  <a:lnTo>
                    <a:pt x="40" y="129"/>
                  </a:lnTo>
                  <a:lnTo>
                    <a:pt x="20" y="154"/>
                  </a:lnTo>
                  <a:lnTo>
                    <a:pt x="11" y="167"/>
                  </a:lnTo>
                  <a:lnTo>
                    <a:pt x="5" y="177"/>
                  </a:lnTo>
                  <a:lnTo>
                    <a:pt x="0" y="188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8" name="Freeform 1696"/>
            <p:cNvSpPr>
              <a:spLocks/>
            </p:cNvSpPr>
            <p:nvPr/>
          </p:nvSpPr>
          <p:spPr bwMode="auto">
            <a:xfrm>
              <a:off x="3325" y="1714"/>
              <a:ext cx="364" cy="188"/>
            </a:xfrm>
            <a:custGeom>
              <a:avLst/>
              <a:gdLst>
                <a:gd name="T0" fmla="*/ 0 w 364"/>
                <a:gd name="T1" fmla="*/ 188 h 188"/>
                <a:gd name="T2" fmla="*/ 0 w 364"/>
                <a:gd name="T3" fmla="*/ 188 h 188"/>
                <a:gd name="T4" fmla="*/ 18 w 364"/>
                <a:gd name="T5" fmla="*/ 166 h 188"/>
                <a:gd name="T6" fmla="*/ 31 w 364"/>
                <a:gd name="T7" fmla="*/ 146 h 188"/>
                <a:gd name="T8" fmla="*/ 42 w 364"/>
                <a:gd name="T9" fmla="*/ 129 h 188"/>
                <a:gd name="T10" fmla="*/ 42 w 364"/>
                <a:gd name="T11" fmla="*/ 129 h 188"/>
                <a:gd name="T12" fmla="*/ 52 w 364"/>
                <a:gd name="T13" fmla="*/ 113 h 188"/>
                <a:gd name="T14" fmla="*/ 66 w 364"/>
                <a:gd name="T15" fmla="*/ 93 h 188"/>
                <a:gd name="T16" fmla="*/ 81 w 364"/>
                <a:gd name="T17" fmla="*/ 74 h 188"/>
                <a:gd name="T18" fmla="*/ 90 w 364"/>
                <a:gd name="T19" fmla="*/ 65 h 188"/>
                <a:gd name="T20" fmla="*/ 98 w 364"/>
                <a:gd name="T21" fmla="*/ 57 h 188"/>
                <a:gd name="T22" fmla="*/ 98 w 364"/>
                <a:gd name="T23" fmla="*/ 57 h 188"/>
                <a:gd name="T24" fmla="*/ 108 w 364"/>
                <a:gd name="T25" fmla="*/ 49 h 188"/>
                <a:gd name="T26" fmla="*/ 118 w 364"/>
                <a:gd name="T27" fmla="*/ 42 h 188"/>
                <a:gd name="T28" fmla="*/ 142 w 364"/>
                <a:gd name="T29" fmla="*/ 28 h 188"/>
                <a:gd name="T30" fmla="*/ 166 w 364"/>
                <a:gd name="T31" fmla="*/ 18 h 188"/>
                <a:gd name="T32" fmla="*/ 177 w 364"/>
                <a:gd name="T33" fmla="*/ 13 h 188"/>
                <a:gd name="T34" fmla="*/ 188 w 364"/>
                <a:gd name="T35" fmla="*/ 11 h 188"/>
                <a:gd name="T36" fmla="*/ 188 w 364"/>
                <a:gd name="T37" fmla="*/ 11 h 188"/>
                <a:gd name="T38" fmla="*/ 209 w 364"/>
                <a:gd name="T39" fmla="*/ 6 h 188"/>
                <a:gd name="T40" fmla="*/ 229 w 364"/>
                <a:gd name="T41" fmla="*/ 2 h 188"/>
                <a:gd name="T42" fmla="*/ 240 w 364"/>
                <a:gd name="T43" fmla="*/ 1 h 188"/>
                <a:gd name="T44" fmla="*/ 251 w 364"/>
                <a:gd name="T45" fmla="*/ 0 h 188"/>
                <a:gd name="T46" fmla="*/ 265 w 364"/>
                <a:gd name="T47" fmla="*/ 1 h 188"/>
                <a:gd name="T48" fmla="*/ 279 w 364"/>
                <a:gd name="T49" fmla="*/ 2 h 188"/>
                <a:gd name="T50" fmla="*/ 279 w 364"/>
                <a:gd name="T51" fmla="*/ 2 h 188"/>
                <a:gd name="T52" fmla="*/ 328 w 364"/>
                <a:gd name="T53" fmla="*/ 8 h 188"/>
                <a:gd name="T54" fmla="*/ 345 w 364"/>
                <a:gd name="T55" fmla="*/ 11 h 188"/>
                <a:gd name="T56" fmla="*/ 356 w 364"/>
                <a:gd name="T57" fmla="*/ 12 h 188"/>
                <a:gd name="T58" fmla="*/ 356 w 364"/>
                <a:gd name="T59" fmla="*/ 12 h 188"/>
                <a:gd name="T60" fmla="*/ 364 w 364"/>
                <a:gd name="T61" fmla="*/ 12 h 1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4" h="188">
                  <a:moveTo>
                    <a:pt x="0" y="188"/>
                  </a:moveTo>
                  <a:lnTo>
                    <a:pt x="0" y="188"/>
                  </a:lnTo>
                  <a:lnTo>
                    <a:pt x="18" y="166"/>
                  </a:lnTo>
                  <a:lnTo>
                    <a:pt x="31" y="146"/>
                  </a:lnTo>
                  <a:lnTo>
                    <a:pt x="42" y="129"/>
                  </a:lnTo>
                  <a:lnTo>
                    <a:pt x="52" y="113"/>
                  </a:lnTo>
                  <a:lnTo>
                    <a:pt x="66" y="93"/>
                  </a:lnTo>
                  <a:lnTo>
                    <a:pt x="81" y="74"/>
                  </a:lnTo>
                  <a:lnTo>
                    <a:pt x="90" y="65"/>
                  </a:lnTo>
                  <a:lnTo>
                    <a:pt x="98" y="57"/>
                  </a:lnTo>
                  <a:lnTo>
                    <a:pt x="108" y="49"/>
                  </a:lnTo>
                  <a:lnTo>
                    <a:pt x="118" y="42"/>
                  </a:lnTo>
                  <a:lnTo>
                    <a:pt x="142" y="28"/>
                  </a:lnTo>
                  <a:lnTo>
                    <a:pt x="166" y="18"/>
                  </a:lnTo>
                  <a:lnTo>
                    <a:pt x="177" y="13"/>
                  </a:lnTo>
                  <a:lnTo>
                    <a:pt x="188" y="11"/>
                  </a:lnTo>
                  <a:lnTo>
                    <a:pt x="209" y="6"/>
                  </a:lnTo>
                  <a:lnTo>
                    <a:pt x="229" y="2"/>
                  </a:lnTo>
                  <a:lnTo>
                    <a:pt x="240" y="1"/>
                  </a:lnTo>
                  <a:lnTo>
                    <a:pt x="251" y="0"/>
                  </a:lnTo>
                  <a:lnTo>
                    <a:pt x="265" y="1"/>
                  </a:lnTo>
                  <a:lnTo>
                    <a:pt x="279" y="2"/>
                  </a:lnTo>
                  <a:lnTo>
                    <a:pt x="328" y="8"/>
                  </a:lnTo>
                  <a:lnTo>
                    <a:pt x="345" y="11"/>
                  </a:lnTo>
                  <a:lnTo>
                    <a:pt x="356" y="12"/>
                  </a:lnTo>
                  <a:lnTo>
                    <a:pt x="364" y="1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79" name="Freeform 1697"/>
            <p:cNvSpPr>
              <a:spLocks/>
            </p:cNvSpPr>
            <p:nvPr/>
          </p:nvSpPr>
          <p:spPr bwMode="auto">
            <a:xfrm>
              <a:off x="3321" y="1702"/>
              <a:ext cx="199" cy="174"/>
            </a:xfrm>
            <a:custGeom>
              <a:avLst/>
              <a:gdLst>
                <a:gd name="T0" fmla="*/ 0 w 199"/>
                <a:gd name="T1" fmla="*/ 174 h 174"/>
                <a:gd name="T2" fmla="*/ 0 w 199"/>
                <a:gd name="T3" fmla="*/ 174 h 174"/>
                <a:gd name="T4" fmla="*/ 12 w 199"/>
                <a:gd name="T5" fmla="*/ 162 h 174"/>
                <a:gd name="T6" fmla="*/ 23 w 199"/>
                <a:gd name="T7" fmla="*/ 147 h 174"/>
                <a:gd name="T8" fmla="*/ 37 w 199"/>
                <a:gd name="T9" fmla="*/ 128 h 174"/>
                <a:gd name="T10" fmla="*/ 37 w 199"/>
                <a:gd name="T11" fmla="*/ 128 h 174"/>
                <a:gd name="T12" fmla="*/ 60 w 199"/>
                <a:gd name="T13" fmla="*/ 92 h 174"/>
                <a:gd name="T14" fmla="*/ 70 w 199"/>
                <a:gd name="T15" fmla="*/ 79 h 174"/>
                <a:gd name="T16" fmla="*/ 81 w 199"/>
                <a:gd name="T17" fmla="*/ 66 h 174"/>
                <a:gd name="T18" fmla="*/ 81 w 199"/>
                <a:gd name="T19" fmla="*/ 66 h 174"/>
                <a:gd name="T20" fmla="*/ 86 w 199"/>
                <a:gd name="T21" fmla="*/ 60 h 174"/>
                <a:gd name="T22" fmla="*/ 95 w 199"/>
                <a:gd name="T23" fmla="*/ 54 h 174"/>
                <a:gd name="T24" fmla="*/ 114 w 199"/>
                <a:gd name="T25" fmla="*/ 40 h 174"/>
                <a:gd name="T26" fmla="*/ 136 w 199"/>
                <a:gd name="T27" fmla="*/ 26 h 174"/>
                <a:gd name="T28" fmla="*/ 158 w 199"/>
                <a:gd name="T29" fmla="*/ 15 h 174"/>
                <a:gd name="T30" fmla="*/ 158 w 199"/>
                <a:gd name="T31" fmla="*/ 15 h 174"/>
                <a:gd name="T32" fmla="*/ 176 w 199"/>
                <a:gd name="T33" fmla="*/ 9 h 174"/>
                <a:gd name="T34" fmla="*/ 184 w 199"/>
                <a:gd name="T35" fmla="*/ 7 h 174"/>
                <a:gd name="T36" fmla="*/ 189 w 199"/>
                <a:gd name="T37" fmla="*/ 5 h 174"/>
                <a:gd name="T38" fmla="*/ 193 w 199"/>
                <a:gd name="T39" fmla="*/ 4 h 174"/>
                <a:gd name="T40" fmla="*/ 193 w 199"/>
                <a:gd name="T41" fmla="*/ 4 h 174"/>
                <a:gd name="T42" fmla="*/ 199 w 199"/>
                <a:gd name="T43" fmla="*/ 0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9" h="174">
                  <a:moveTo>
                    <a:pt x="0" y="174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3" y="147"/>
                  </a:lnTo>
                  <a:lnTo>
                    <a:pt x="37" y="128"/>
                  </a:lnTo>
                  <a:lnTo>
                    <a:pt x="60" y="92"/>
                  </a:lnTo>
                  <a:lnTo>
                    <a:pt x="70" y="79"/>
                  </a:lnTo>
                  <a:lnTo>
                    <a:pt x="81" y="66"/>
                  </a:lnTo>
                  <a:lnTo>
                    <a:pt x="86" y="60"/>
                  </a:lnTo>
                  <a:lnTo>
                    <a:pt x="95" y="54"/>
                  </a:lnTo>
                  <a:lnTo>
                    <a:pt x="114" y="40"/>
                  </a:lnTo>
                  <a:lnTo>
                    <a:pt x="136" y="26"/>
                  </a:lnTo>
                  <a:lnTo>
                    <a:pt x="158" y="15"/>
                  </a:lnTo>
                  <a:lnTo>
                    <a:pt x="176" y="9"/>
                  </a:lnTo>
                  <a:lnTo>
                    <a:pt x="184" y="7"/>
                  </a:lnTo>
                  <a:lnTo>
                    <a:pt x="189" y="5"/>
                  </a:lnTo>
                  <a:lnTo>
                    <a:pt x="193" y="4"/>
                  </a:lnTo>
                  <a:lnTo>
                    <a:pt x="199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0" name="Freeform 1698"/>
            <p:cNvSpPr>
              <a:spLocks/>
            </p:cNvSpPr>
            <p:nvPr/>
          </p:nvSpPr>
          <p:spPr bwMode="auto">
            <a:xfrm>
              <a:off x="3423" y="1697"/>
              <a:ext cx="253" cy="39"/>
            </a:xfrm>
            <a:custGeom>
              <a:avLst/>
              <a:gdLst>
                <a:gd name="T0" fmla="*/ 253 w 253"/>
                <a:gd name="T1" fmla="*/ 10 h 39"/>
                <a:gd name="T2" fmla="*/ 253 w 253"/>
                <a:gd name="T3" fmla="*/ 10 h 39"/>
                <a:gd name="T4" fmla="*/ 230 w 253"/>
                <a:gd name="T5" fmla="*/ 8 h 39"/>
                <a:gd name="T6" fmla="*/ 209 w 253"/>
                <a:gd name="T7" fmla="*/ 5 h 39"/>
                <a:gd name="T8" fmla="*/ 186 w 253"/>
                <a:gd name="T9" fmla="*/ 3 h 39"/>
                <a:gd name="T10" fmla="*/ 186 w 253"/>
                <a:gd name="T11" fmla="*/ 3 h 39"/>
                <a:gd name="T12" fmla="*/ 157 w 253"/>
                <a:gd name="T13" fmla="*/ 2 h 39"/>
                <a:gd name="T14" fmla="*/ 123 w 253"/>
                <a:gd name="T15" fmla="*/ 0 h 39"/>
                <a:gd name="T16" fmla="*/ 107 w 253"/>
                <a:gd name="T17" fmla="*/ 0 h 39"/>
                <a:gd name="T18" fmla="*/ 91 w 253"/>
                <a:gd name="T19" fmla="*/ 2 h 39"/>
                <a:gd name="T20" fmla="*/ 77 w 253"/>
                <a:gd name="T21" fmla="*/ 3 h 39"/>
                <a:gd name="T22" fmla="*/ 66 w 253"/>
                <a:gd name="T23" fmla="*/ 5 h 39"/>
                <a:gd name="T24" fmla="*/ 66 w 253"/>
                <a:gd name="T25" fmla="*/ 5 h 39"/>
                <a:gd name="T26" fmla="*/ 30 w 253"/>
                <a:gd name="T27" fmla="*/ 19 h 39"/>
                <a:gd name="T28" fmla="*/ 18 w 253"/>
                <a:gd name="T29" fmla="*/ 24 h 39"/>
                <a:gd name="T30" fmla="*/ 12 w 253"/>
                <a:gd name="T31" fmla="*/ 28 h 39"/>
                <a:gd name="T32" fmla="*/ 8 w 253"/>
                <a:gd name="T33" fmla="*/ 30 h 39"/>
                <a:gd name="T34" fmla="*/ 8 w 253"/>
                <a:gd name="T35" fmla="*/ 30 h 39"/>
                <a:gd name="T36" fmla="*/ 0 w 253"/>
                <a:gd name="T37" fmla="*/ 39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3" h="39">
                  <a:moveTo>
                    <a:pt x="253" y="10"/>
                  </a:moveTo>
                  <a:lnTo>
                    <a:pt x="253" y="10"/>
                  </a:lnTo>
                  <a:lnTo>
                    <a:pt x="230" y="8"/>
                  </a:lnTo>
                  <a:lnTo>
                    <a:pt x="209" y="5"/>
                  </a:lnTo>
                  <a:lnTo>
                    <a:pt x="186" y="3"/>
                  </a:lnTo>
                  <a:lnTo>
                    <a:pt x="157" y="2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1" y="2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30" y="19"/>
                  </a:lnTo>
                  <a:lnTo>
                    <a:pt x="18" y="24"/>
                  </a:lnTo>
                  <a:lnTo>
                    <a:pt x="12" y="28"/>
                  </a:lnTo>
                  <a:lnTo>
                    <a:pt x="8" y="30"/>
                  </a:lnTo>
                  <a:lnTo>
                    <a:pt x="0" y="3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1" name="Freeform 1699"/>
            <p:cNvSpPr>
              <a:spLocks/>
            </p:cNvSpPr>
            <p:nvPr/>
          </p:nvSpPr>
          <p:spPr bwMode="auto">
            <a:xfrm>
              <a:off x="3316" y="1731"/>
              <a:ext cx="106" cy="132"/>
            </a:xfrm>
            <a:custGeom>
              <a:avLst/>
              <a:gdLst>
                <a:gd name="T0" fmla="*/ 0 w 106"/>
                <a:gd name="T1" fmla="*/ 132 h 132"/>
                <a:gd name="T2" fmla="*/ 0 w 106"/>
                <a:gd name="T3" fmla="*/ 132 h 132"/>
                <a:gd name="T4" fmla="*/ 13 w 106"/>
                <a:gd name="T5" fmla="*/ 118 h 132"/>
                <a:gd name="T6" fmla="*/ 22 w 106"/>
                <a:gd name="T7" fmla="*/ 107 h 132"/>
                <a:gd name="T8" fmla="*/ 25 w 106"/>
                <a:gd name="T9" fmla="*/ 103 h 132"/>
                <a:gd name="T10" fmla="*/ 27 w 106"/>
                <a:gd name="T11" fmla="*/ 99 h 132"/>
                <a:gd name="T12" fmla="*/ 27 w 106"/>
                <a:gd name="T13" fmla="*/ 99 h 132"/>
                <a:gd name="T14" fmla="*/ 29 w 106"/>
                <a:gd name="T15" fmla="*/ 93 h 132"/>
                <a:gd name="T16" fmla="*/ 34 w 106"/>
                <a:gd name="T17" fmla="*/ 84 h 132"/>
                <a:gd name="T18" fmla="*/ 51 w 106"/>
                <a:gd name="T19" fmla="*/ 63 h 132"/>
                <a:gd name="T20" fmla="*/ 51 w 106"/>
                <a:gd name="T21" fmla="*/ 63 h 132"/>
                <a:gd name="T22" fmla="*/ 74 w 106"/>
                <a:gd name="T23" fmla="*/ 36 h 132"/>
                <a:gd name="T24" fmla="*/ 96 w 106"/>
                <a:gd name="T25" fmla="*/ 11 h 132"/>
                <a:gd name="T26" fmla="*/ 96 w 106"/>
                <a:gd name="T27" fmla="*/ 11 h 132"/>
                <a:gd name="T28" fmla="*/ 106 w 106"/>
                <a:gd name="T29" fmla="*/ 0 h 1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6" h="132">
                  <a:moveTo>
                    <a:pt x="0" y="132"/>
                  </a:moveTo>
                  <a:lnTo>
                    <a:pt x="0" y="132"/>
                  </a:lnTo>
                  <a:lnTo>
                    <a:pt x="13" y="118"/>
                  </a:lnTo>
                  <a:lnTo>
                    <a:pt x="22" y="107"/>
                  </a:lnTo>
                  <a:lnTo>
                    <a:pt x="25" y="103"/>
                  </a:lnTo>
                  <a:lnTo>
                    <a:pt x="27" y="99"/>
                  </a:lnTo>
                  <a:lnTo>
                    <a:pt x="29" y="93"/>
                  </a:lnTo>
                  <a:lnTo>
                    <a:pt x="34" y="84"/>
                  </a:lnTo>
                  <a:lnTo>
                    <a:pt x="51" y="63"/>
                  </a:lnTo>
                  <a:lnTo>
                    <a:pt x="74" y="36"/>
                  </a:lnTo>
                  <a:lnTo>
                    <a:pt x="96" y="11"/>
                  </a:lnTo>
                  <a:lnTo>
                    <a:pt x="106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2" name="Freeform 1700"/>
            <p:cNvSpPr>
              <a:spLocks/>
            </p:cNvSpPr>
            <p:nvPr/>
          </p:nvSpPr>
          <p:spPr bwMode="auto">
            <a:xfrm>
              <a:off x="3313" y="1689"/>
              <a:ext cx="353" cy="157"/>
            </a:xfrm>
            <a:custGeom>
              <a:avLst/>
              <a:gdLst>
                <a:gd name="T0" fmla="*/ 0 w 353"/>
                <a:gd name="T1" fmla="*/ 157 h 157"/>
                <a:gd name="T2" fmla="*/ 0 w 353"/>
                <a:gd name="T3" fmla="*/ 157 h 157"/>
                <a:gd name="T4" fmla="*/ 36 w 353"/>
                <a:gd name="T5" fmla="*/ 103 h 157"/>
                <a:gd name="T6" fmla="*/ 36 w 353"/>
                <a:gd name="T7" fmla="*/ 103 h 157"/>
                <a:gd name="T8" fmla="*/ 49 w 353"/>
                <a:gd name="T9" fmla="*/ 84 h 157"/>
                <a:gd name="T10" fmla="*/ 59 w 353"/>
                <a:gd name="T11" fmla="*/ 71 h 157"/>
                <a:gd name="T12" fmla="*/ 71 w 353"/>
                <a:gd name="T13" fmla="*/ 59 h 157"/>
                <a:gd name="T14" fmla="*/ 84 w 353"/>
                <a:gd name="T15" fmla="*/ 47 h 157"/>
                <a:gd name="T16" fmla="*/ 84 w 353"/>
                <a:gd name="T17" fmla="*/ 47 h 157"/>
                <a:gd name="T18" fmla="*/ 100 w 353"/>
                <a:gd name="T19" fmla="*/ 36 h 157"/>
                <a:gd name="T20" fmla="*/ 115 w 353"/>
                <a:gd name="T21" fmla="*/ 26 h 157"/>
                <a:gd name="T22" fmla="*/ 130 w 353"/>
                <a:gd name="T23" fmla="*/ 17 h 157"/>
                <a:gd name="T24" fmla="*/ 146 w 353"/>
                <a:gd name="T25" fmla="*/ 8 h 157"/>
                <a:gd name="T26" fmla="*/ 146 w 353"/>
                <a:gd name="T27" fmla="*/ 8 h 157"/>
                <a:gd name="T28" fmla="*/ 156 w 353"/>
                <a:gd name="T29" fmla="*/ 6 h 157"/>
                <a:gd name="T30" fmla="*/ 165 w 353"/>
                <a:gd name="T31" fmla="*/ 3 h 157"/>
                <a:gd name="T32" fmla="*/ 173 w 353"/>
                <a:gd name="T33" fmla="*/ 3 h 157"/>
                <a:gd name="T34" fmla="*/ 180 w 353"/>
                <a:gd name="T35" fmla="*/ 3 h 157"/>
                <a:gd name="T36" fmla="*/ 195 w 353"/>
                <a:gd name="T37" fmla="*/ 5 h 157"/>
                <a:gd name="T38" fmla="*/ 202 w 353"/>
                <a:gd name="T39" fmla="*/ 5 h 157"/>
                <a:gd name="T40" fmla="*/ 210 w 353"/>
                <a:gd name="T41" fmla="*/ 3 h 157"/>
                <a:gd name="T42" fmla="*/ 210 w 353"/>
                <a:gd name="T43" fmla="*/ 3 h 157"/>
                <a:gd name="T44" fmla="*/ 225 w 353"/>
                <a:gd name="T45" fmla="*/ 1 h 157"/>
                <a:gd name="T46" fmla="*/ 242 w 353"/>
                <a:gd name="T47" fmla="*/ 0 h 157"/>
                <a:gd name="T48" fmla="*/ 263 w 353"/>
                <a:gd name="T49" fmla="*/ 0 h 157"/>
                <a:gd name="T50" fmla="*/ 291 w 353"/>
                <a:gd name="T51" fmla="*/ 0 h 157"/>
                <a:gd name="T52" fmla="*/ 291 w 353"/>
                <a:gd name="T53" fmla="*/ 0 h 157"/>
                <a:gd name="T54" fmla="*/ 318 w 353"/>
                <a:gd name="T55" fmla="*/ 1 h 157"/>
                <a:gd name="T56" fmla="*/ 337 w 353"/>
                <a:gd name="T57" fmla="*/ 3 h 157"/>
                <a:gd name="T58" fmla="*/ 353 w 353"/>
                <a:gd name="T59" fmla="*/ 6 h 1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3" h="157">
                  <a:moveTo>
                    <a:pt x="0" y="157"/>
                  </a:moveTo>
                  <a:lnTo>
                    <a:pt x="0" y="157"/>
                  </a:lnTo>
                  <a:lnTo>
                    <a:pt x="36" y="103"/>
                  </a:lnTo>
                  <a:lnTo>
                    <a:pt x="49" y="84"/>
                  </a:lnTo>
                  <a:lnTo>
                    <a:pt x="59" y="71"/>
                  </a:lnTo>
                  <a:lnTo>
                    <a:pt x="71" y="59"/>
                  </a:lnTo>
                  <a:lnTo>
                    <a:pt x="84" y="47"/>
                  </a:lnTo>
                  <a:lnTo>
                    <a:pt x="100" y="36"/>
                  </a:lnTo>
                  <a:lnTo>
                    <a:pt x="115" y="26"/>
                  </a:lnTo>
                  <a:lnTo>
                    <a:pt x="130" y="17"/>
                  </a:lnTo>
                  <a:lnTo>
                    <a:pt x="146" y="8"/>
                  </a:lnTo>
                  <a:lnTo>
                    <a:pt x="156" y="6"/>
                  </a:lnTo>
                  <a:lnTo>
                    <a:pt x="165" y="3"/>
                  </a:lnTo>
                  <a:lnTo>
                    <a:pt x="173" y="3"/>
                  </a:lnTo>
                  <a:lnTo>
                    <a:pt x="180" y="3"/>
                  </a:lnTo>
                  <a:lnTo>
                    <a:pt x="195" y="5"/>
                  </a:lnTo>
                  <a:lnTo>
                    <a:pt x="202" y="5"/>
                  </a:lnTo>
                  <a:lnTo>
                    <a:pt x="210" y="3"/>
                  </a:lnTo>
                  <a:lnTo>
                    <a:pt x="225" y="1"/>
                  </a:lnTo>
                  <a:lnTo>
                    <a:pt x="242" y="0"/>
                  </a:lnTo>
                  <a:lnTo>
                    <a:pt x="263" y="0"/>
                  </a:lnTo>
                  <a:lnTo>
                    <a:pt x="291" y="0"/>
                  </a:lnTo>
                  <a:lnTo>
                    <a:pt x="318" y="1"/>
                  </a:lnTo>
                  <a:lnTo>
                    <a:pt x="337" y="3"/>
                  </a:lnTo>
                  <a:lnTo>
                    <a:pt x="353" y="6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3" name="Freeform 1701"/>
            <p:cNvSpPr>
              <a:spLocks/>
            </p:cNvSpPr>
            <p:nvPr/>
          </p:nvSpPr>
          <p:spPr bwMode="auto">
            <a:xfrm>
              <a:off x="3305" y="1644"/>
              <a:ext cx="294" cy="180"/>
            </a:xfrm>
            <a:custGeom>
              <a:avLst/>
              <a:gdLst>
                <a:gd name="T0" fmla="*/ 0 w 294"/>
                <a:gd name="T1" fmla="*/ 180 h 180"/>
                <a:gd name="T2" fmla="*/ 0 w 294"/>
                <a:gd name="T3" fmla="*/ 180 h 180"/>
                <a:gd name="T4" fmla="*/ 15 w 294"/>
                <a:gd name="T5" fmla="*/ 166 h 180"/>
                <a:gd name="T6" fmla="*/ 28 w 294"/>
                <a:gd name="T7" fmla="*/ 153 h 180"/>
                <a:gd name="T8" fmla="*/ 38 w 294"/>
                <a:gd name="T9" fmla="*/ 140 h 180"/>
                <a:gd name="T10" fmla="*/ 38 w 294"/>
                <a:gd name="T11" fmla="*/ 140 h 180"/>
                <a:gd name="T12" fmla="*/ 41 w 294"/>
                <a:gd name="T13" fmla="*/ 133 h 180"/>
                <a:gd name="T14" fmla="*/ 44 w 294"/>
                <a:gd name="T15" fmla="*/ 127 h 180"/>
                <a:gd name="T16" fmla="*/ 48 w 294"/>
                <a:gd name="T17" fmla="*/ 114 h 180"/>
                <a:gd name="T18" fmla="*/ 51 w 294"/>
                <a:gd name="T19" fmla="*/ 107 h 180"/>
                <a:gd name="T20" fmla="*/ 55 w 294"/>
                <a:gd name="T21" fmla="*/ 98 h 180"/>
                <a:gd name="T22" fmla="*/ 61 w 294"/>
                <a:gd name="T23" fmla="*/ 91 h 180"/>
                <a:gd name="T24" fmla="*/ 69 w 294"/>
                <a:gd name="T25" fmla="*/ 81 h 180"/>
                <a:gd name="T26" fmla="*/ 69 w 294"/>
                <a:gd name="T27" fmla="*/ 81 h 180"/>
                <a:gd name="T28" fmla="*/ 80 w 294"/>
                <a:gd name="T29" fmla="*/ 71 h 180"/>
                <a:gd name="T30" fmla="*/ 91 w 294"/>
                <a:gd name="T31" fmla="*/ 62 h 180"/>
                <a:gd name="T32" fmla="*/ 102 w 294"/>
                <a:gd name="T33" fmla="*/ 55 h 180"/>
                <a:gd name="T34" fmla="*/ 115 w 294"/>
                <a:gd name="T35" fmla="*/ 47 h 180"/>
                <a:gd name="T36" fmla="*/ 140 w 294"/>
                <a:gd name="T37" fmla="*/ 35 h 180"/>
                <a:gd name="T38" fmla="*/ 161 w 294"/>
                <a:gd name="T39" fmla="*/ 24 h 180"/>
                <a:gd name="T40" fmla="*/ 161 w 294"/>
                <a:gd name="T41" fmla="*/ 24 h 180"/>
                <a:gd name="T42" fmla="*/ 171 w 294"/>
                <a:gd name="T43" fmla="*/ 19 h 180"/>
                <a:gd name="T44" fmla="*/ 181 w 294"/>
                <a:gd name="T45" fmla="*/ 16 h 180"/>
                <a:gd name="T46" fmla="*/ 191 w 294"/>
                <a:gd name="T47" fmla="*/ 14 h 180"/>
                <a:gd name="T48" fmla="*/ 202 w 294"/>
                <a:gd name="T49" fmla="*/ 11 h 180"/>
                <a:gd name="T50" fmla="*/ 223 w 294"/>
                <a:gd name="T51" fmla="*/ 10 h 180"/>
                <a:gd name="T52" fmla="*/ 248 w 294"/>
                <a:gd name="T53" fmla="*/ 6 h 180"/>
                <a:gd name="T54" fmla="*/ 248 w 294"/>
                <a:gd name="T55" fmla="*/ 6 h 180"/>
                <a:gd name="T56" fmla="*/ 294 w 294"/>
                <a:gd name="T57" fmla="*/ 0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4" h="180">
                  <a:moveTo>
                    <a:pt x="0" y="180"/>
                  </a:moveTo>
                  <a:lnTo>
                    <a:pt x="0" y="180"/>
                  </a:lnTo>
                  <a:lnTo>
                    <a:pt x="15" y="166"/>
                  </a:lnTo>
                  <a:lnTo>
                    <a:pt x="28" y="153"/>
                  </a:lnTo>
                  <a:lnTo>
                    <a:pt x="38" y="140"/>
                  </a:lnTo>
                  <a:lnTo>
                    <a:pt x="41" y="133"/>
                  </a:lnTo>
                  <a:lnTo>
                    <a:pt x="44" y="127"/>
                  </a:lnTo>
                  <a:lnTo>
                    <a:pt x="48" y="114"/>
                  </a:lnTo>
                  <a:lnTo>
                    <a:pt x="51" y="107"/>
                  </a:lnTo>
                  <a:lnTo>
                    <a:pt x="55" y="98"/>
                  </a:lnTo>
                  <a:lnTo>
                    <a:pt x="61" y="91"/>
                  </a:lnTo>
                  <a:lnTo>
                    <a:pt x="69" y="81"/>
                  </a:lnTo>
                  <a:lnTo>
                    <a:pt x="80" y="71"/>
                  </a:lnTo>
                  <a:lnTo>
                    <a:pt x="91" y="62"/>
                  </a:lnTo>
                  <a:lnTo>
                    <a:pt x="102" y="55"/>
                  </a:lnTo>
                  <a:lnTo>
                    <a:pt x="115" y="47"/>
                  </a:lnTo>
                  <a:lnTo>
                    <a:pt x="140" y="35"/>
                  </a:lnTo>
                  <a:lnTo>
                    <a:pt x="161" y="24"/>
                  </a:lnTo>
                  <a:lnTo>
                    <a:pt x="171" y="19"/>
                  </a:lnTo>
                  <a:lnTo>
                    <a:pt x="181" y="16"/>
                  </a:lnTo>
                  <a:lnTo>
                    <a:pt x="191" y="14"/>
                  </a:lnTo>
                  <a:lnTo>
                    <a:pt x="202" y="11"/>
                  </a:lnTo>
                  <a:lnTo>
                    <a:pt x="223" y="10"/>
                  </a:lnTo>
                  <a:lnTo>
                    <a:pt x="248" y="6"/>
                  </a:lnTo>
                  <a:lnTo>
                    <a:pt x="2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4" name="Freeform 1702"/>
            <p:cNvSpPr>
              <a:spLocks/>
            </p:cNvSpPr>
            <p:nvPr/>
          </p:nvSpPr>
          <p:spPr bwMode="auto">
            <a:xfrm>
              <a:off x="3497" y="1674"/>
              <a:ext cx="154" cy="7"/>
            </a:xfrm>
            <a:custGeom>
              <a:avLst/>
              <a:gdLst>
                <a:gd name="T0" fmla="*/ 154 w 154"/>
                <a:gd name="T1" fmla="*/ 7 h 7"/>
                <a:gd name="T2" fmla="*/ 154 w 154"/>
                <a:gd name="T3" fmla="*/ 7 h 7"/>
                <a:gd name="T4" fmla="*/ 151 w 154"/>
                <a:gd name="T5" fmla="*/ 6 h 7"/>
                <a:gd name="T6" fmla="*/ 144 w 154"/>
                <a:gd name="T7" fmla="*/ 2 h 7"/>
                <a:gd name="T8" fmla="*/ 138 w 154"/>
                <a:gd name="T9" fmla="*/ 1 h 7"/>
                <a:gd name="T10" fmla="*/ 130 w 154"/>
                <a:gd name="T11" fmla="*/ 0 h 7"/>
                <a:gd name="T12" fmla="*/ 120 w 154"/>
                <a:gd name="T13" fmla="*/ 0 h 7"/>
                <a:gd name="T14" fmla="*/ 109 w 154"/>
                <a:gd name="T15" fmla="*/ 0 h 7"/>
                <a:gd name="T16" fmla="*/ 109 w 154"/>
                <a:gd name="T17" fmla="*/ 0 h 7"/>
                <a:gd name="T18" fmla="*/ 68 w 154"/>
                <a:gd name="T19" fmla="*/ 4 h 7"/>
                <a:gd name="T20" fmla="*/ 40 w 154"/>
                <a:gd name="T21" fmla="*/ 5 h 7"/>
                <a:gd name="T22" fmla="*/ 40 w 154"/>
                <a:gd name="T23" fmla="*/ 5 h 7"/>
                <a:gd name="T24" fmla="*/ 13 w 154"/>
                <a:gd name="T25" fmla="*/ 6 h 7"/>
                <a:gd name="T26" fmla="*/ 0 w 154"/>
                <a:gd name="T27" fmla="*/ 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7">
                  <a:moveTo>
                    <a:pt x="154" y="7"/>
                  </a:moveTo>
                  <a:lnTo>
                    <a:pt x="154" y="7"/>
                  </a:lnTo>
                  <a:lnTo>
                    <a:pt x="151" y="6"/>
                  </a:lnTo>
                  <a:lnTo>
                    <a:pt x="144" y="2"/>
                  </a:lnTo>
                  <a:lnTo>
                    <a:pt x="138" y="1"/>
                  </a:lnTo>
                  <a:lnTo>
                    <a:pt x="13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68" y="4"/>
                  </a:lnTo>
                  <a:lnTo>
                    <a:pt x="40" y="5"/>
                  </a:lnTo>
                  <a:lnTo>
                    <a:pt x="13" y="6"/>
                  </a:lnTo>
                  <a:lnTo>
                    <a:pt x="0" y="7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5" name="Freeform 1703"/>
            <p:cNvSpPr>
              <a:spLocks/>
            </p:cNvSpPr>
            <p:nvPr/>
          </p:nvSpPr>
          <p:spPr bwMode="auto">
            <a:xfrm>
              <a:off x="3575" y="1664"/>
              <a:ext cx="58" cy="14"/>
            </a:xfrm>
            <a:custGeom>
              <a:avLst/>
              <a:gdLst>
                <a:gd name="T0" fmla="*/ 58 w 58"/>
                <a:gd name="T1" fmla="*/ 1 h 14"/>
                <a:gd name="T2" fmla="*/ 58 w 58"/>
                <a:gd name="T3" fmla="*/ 1 h 14"/>
                <a:gd name="T4" fmla="*/ 50 w 58"/>
                <a:gd name="T5" fmla="*/ 0 h 14"/>
                <a:gd name="T6" fmla="*/ 40 w 58"/>
                <a:gd name="T7" fmla="*/ 0 h 14"/>
                <a:gd name="T8" fmla="*/ 35 w 58"/>
                <a:gd name="T9" fmla="*/ 0 h 14"/>
                <a:gd name="T10" fmla="*/ 30 w 58"/>
                <a:gd name="T11" fmla="*/ 1 h 14"/>
                <a:gd name="T12" fmla="*/ 30 w 58"/>
                <a:gd name="T13" fmla="*/ 1 h 14"/>
                <a:gd name="T14" fmla="*/ 0 w 58"/>
                <a:gd name="T15" fmla="*/ 1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4">
                  <a:moveTo>
                    <a:pt x="58" y="1"/>
                  </a:moveTo>
                  <a:lnTo>
                    <a:pt x="58" y="1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0" y="14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6" name="Freeform 1704"/>
            <p:cNvSpPr>
              <a:spLocks/>
            </p:cNvSpPr>
            <p:nvPr/>
          </p:nvSpPr>
          <p:spPr bwMode="auto">
            <a:xfrm>
              <a:off x="3382" y="1653"/>
              <a:ext cx="232" cy="82"/>
            </a:xfrm>
            <a:custGeom>
              <a:avLst/>
              <a:gdLst>
                <a:gd name="T0" fmla="*/ 232 w 232"/>
                <a:gd name="T1" fmla="*/ 0 h 82"/>
                <a:gd name="T2" fmla="*/ 232 w 232"/>
                <a:gd name="T3" fmla="*/ 0 h 82"/>
                <a:gd name="T4" fmla="*/ 212 w 232"/>
                <a:gd name="T5" fmla="*/ 3 h 82"/>
                <a:gd name="T6" fmla="*/ 194 w 232"/>
                <a:gd name="T7" fmla="*/ 6 h 82"/>
                <a:gd name="T8" fmla="*/ 178 w 232"/>
                <a:gd name="T9" fmla="*/ 7 h 82"/>
                <a:gd name="T10" fmla="*/ 178 w 232"/>
                <a:gd name="T11" fmla="*/ 7 h 82"/>
                <a:gd name="T12" fmla="*/ 163 w 232"/>
                <a:gd name="T13" fmla="*/ 7 h 82"/>
                <a:gd name="T14" fmla="*/ 145 w 232"/>
                <a:gd name="T15" fmla="*/ 10 h 82"/>
                <a:gd name="T16" fmla="*/ 133 w 232"/>
                <a:gd name="T17" fmla="*/ 11 h 82"/>
                <a:gd name="T18" fmla="*/ 122 w 232"/>
                <a:gd name="T19" fmla="*/ 13 h 82"/>
                <a:gd name="T20" fmla="*/ 111 w 232"/>
                <a:gd name="T21" fmla="*/ 17 h 82"/>
                <a:gd name="T22" fmla="*/ 99 w 232"/>
                <a:gd name="T23" fmla="*/ 22 h 82"/>
                <a:gd name="T24" fmla="*/ 99 w 232"/>
                <a:gd name="T25" fmla="*/ 22 h 82"/>
                <a:gd name="T26" fmla="*/ 48 w 232"/>
                <a:gd name="T27" fmla="*/ 44 h 82"/>
                <a:gd name="T28" fmla="*/ 25 w 232"/>
                <a:gd name="T29" fmla="*/ 56 h 82"/>
                <a:gd name="T30" fmla="*/ 18 w 232"/>
                <a:gd name="T31" fmla="*/ 61 h 82"/>
                <a:gd name="T32" fmla="*/ 12 w 232"/>
                <a:gd name="T33" fmla="*/ 67 h 82"/>
                <a:gd name="T34" fmla="*/ 12 w 232"/>
                <a:gd name="T35" fmla="*/ 67 h 82"/>
                <a:gd name="T36" fmla="*/ 0 w 232"/>
                <a:gd name="T37" fmla="*/ 82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2" h="82">
                  <a:moveTo>
                    <a:pt x="232" y="0"/>
                  </a:moveTo>
                  <a:lnTo>
                    <a:pt x="232" y="0"/>
                  </a:lnTo>
                  <a:lnTo>
                    <a:pt x="212" y="3"/>
                  </a:lnTo>
                  <a:lnTo>
                    <a:pt x="194" y="6"/>
                  </a:lnTo>
                  <a:lnTo>
                    <a:pt x="178" y="7"/>
                  </a:lnTo>
                  <a:lnTo>
                    <a:pt x="163" y="7"/>
                  </a:lnTo>
                  <a:lnTo>
                    <a:pt x="145" y="10"/>
                  </a:lnTo>
                  <a:lnTo>
                    <a:pt x="133" y="11"/>
                  </a:lnTo>
                  <a:lnTo>
                    <a:pt x="122" y="13"/>
                  </a:lnTo>
                  <a:lnTo>
                    <a:pt x="111" y="17"/>
                  </a:lnTo>
                  <a:lnTo>
                    <a:pt x="99" y="22"/>
                  </a:lnTo>
                  <a:lnTo>
                    <a:pt x="48" y="44"/>
                  </a:lnTo>
                  <a:lnTo>
                    <a:pt x="25" y="56"/>
                  </a:lnTo>
                  <a:lnTo>
                    <a:pt x="18" y="61"/>
                  </a:lnTo>
                  <a:lnTo>
                    <a:pt x="12" y="67"/>
                  </a:lnTo>
                  <a:lnTo>
                    <a:pt x="0" y="8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7" name="Freeform 1705"/>
            <p:cNvSpPr>
              <a:spLocks/>
            </p:cNvSpPr>
            <p:nvPr/>
          </p:nvSpPr>
          <p:spPr bwMode="auto">
            <a:xfrm>
              <a:off x="3304" y="1743"/>
              <a:ext cx="50" cy="65"/>
            </a:xfrm>
            <a:custGeom>
              <a:avLst/>
              <a:gdLst>
                <a:gd name="T0" fmla="*/ 0 w 50"/>
                <a:gd name="T1" fmla="*/ 65 h 65"/>
                <a:gd name="T2" fmla="*/ 0 w 50"/>
                <a:gd name="T3" fmla="*/ 65 h 65"/>
                <a:gd name="T4" fmla="*/ 10 w 50"/>
                <a:gd name="T5" fmla="*/ 55 h 65"/>
                <a:gd name="T6" fmla="*/ 17 w 50"/>
                <a:gd name="T7" fmla="*/ 45 h 65"/>
                <a:gd name="T8" fmla="*/ 26 w 50"/>
                <a:gd name="T9" fmla="*/ 35 h 65"/>
                <a:gd name="T10" fmla="*/ 26 w 50"/>
                <a:gd name="T11" fmla="*/ 35 h 65"/>
                <a:gd name="T12" fmla="*/ 41 w 50"/>
                <a:gd name="T13" fmla="*/ 13 h 65"/>
                <a:gd name="T14" fmla="*/ 50 w 50"/>
                <a:gd name="T15" fmla="*/ 0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65">
                  <a:moveTo>
                    <a:pt x="0" y="65"/>
                  </a:moveTo>
                  <a:lnTo>
                    <a:pt x="0" y="65"/>
                  </a:lnTo>
                  <a:lnTo>
                    <a:pt x="10" y="55"/>
                  </a:lnTo>
                  <a:lnTo>
                    <a:pt x="17" y="45"/>
                  </a:lnTo>
                  <a:lnTo>
                    <a:pt x="26" y="35"/>
                  </a:lnTo>
                  <a:lnTo>
                    <a:pt x="41" y="13"/>
                  </a:lnTo>
                  <a:lnTo>
                    <a:pt x="5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8" name="Freeform 1706"/>
            <p:cNvSpPr>
              <a:spLocks/>
            </p:cNvSpPr>
            <p:nvPr/>
          </p:nvSpPr>
          <p:spPr bwMode="auto">
            <a:xfrm>
              <a:off x="3302" y="1630"/>
              <a:ext cx="289" cy="161"/>
            </a:xfrm>
            <a:custGeom>
              <a:avLst/>
              <a:gdLst>
                <a:gd name="T0" fmla="*/ 0 w 289"/>
                <a:gd name="T1" fmla="*/ 161 h 161"/>
                <a:gd name="T2" fmla="*/ 0 w 289"/>
                <a:gd name="T3" fmla="*/ 161 h 161"/>
                <a:gd name="T4" fmla="*/ 17 w 289"/>
                <a:gd name="T5" fmla="*/ 142 h 161"/>
                <a:gd name="T6" fmla="*/ 47 w 289"/>
                <a:gd name="T7" fmla="*/ 107 h 161"/>
                <a:gd name="T8" fmla="*/ 47 w 289"/>
                <a:gd name="T9" fmla="*/ 107 h 161"/>
                <a:gd name="T10" fmla="*/ 63 w 289"/>
                <a:gd name="T11" fmla="*/ 89 h 161"/>
                <a:gd name="T12" fmla="*/ 83 w 289"/>
                <a:gd name="T13" fmla="*/ 67 h 161"/>
                <a:gd name="T14" fmla="*/ 93 w 289"/>
                <a:gd name="T15" fmla="*/ 57 h 161"/>
                <a:gd name="T16" fmla="*/ 104 w 289"/>
                <a:gd name="T17" fmla="*/ 48 h 161"/>
                <a:gd name="T18" fmla="*/ 115 w 289"/>
                <a:gd name="T19" fmla="*/ 40 h 161"/>
                <a:gd name="T20" fmla="*/ 125 w 289"/>
                <a:gd name="T21" fmla="*/ 34 h 161"/>
                <a:gd name="T22" fmla="*/ 125 w 289"/>
                <a:gd name="T23" fmla="*/ 34 h 161"/>
                <a:gd name="T24" fmla="*/ 151 w 289"/>
                <a:gd name="T25" fmla="*/ 25 h 161"/>
                <a:gd name="T26" fmla="*/ 182 w 289"/>
                <a:gd name="T27" fmla="*/ 16 h 161"/>
                <a:gd name="T28" fmla="*/ 212 w 289"/>
                <a:gd name="T29" fmla="*/ 10 h 161"/>
                <a:gd name="T30" fmla="*/ 225 w 289"/>
                <a:gd name="T31" fmla="*/ 9 h 161"/>
                <a:gd name="T32" fmla="*/ 235 w 289"/>
                <a:gd name="T33" fmla="*/ 8 h 161"/>
                <a:gd name="T34" fmla="*/ 235 w 289"/>
                <a:gd name="T35" fmla="*/ 8 h 161"/>
                <a:gd name="T36" fmla="*/ 247 w 289"/>
                <a:gd name="T37" fmla="*/ 6 h 161"/>
                <a:gd name="T38" fmla="*/ 258 w 289"/>
                <a:gd name="T39" fmla="*/ 4 h 161"/>
                <a:gd name="T40" fmla="*/ 267 w 289"/>
                <a:gd name="T41" fmla="*/ 2 h 161"/>
                <a:gd name="T42" fmla="*/ 274 w 289"/>
                <a:gd name="T43" fmla="*/ 0 h 161"/>
                <a:gd name="T44" fmla="*/ 274 w 289"/>
                <a:gd name="T45" fmla="*/ 0 h 161"/>
                <a:gd name="T46" fmla="*/ 279 w 289"/>
                <a:gd name="T47" fmla="*/ 2 h 161"/>
                <a:gd name="T48" fmla="*/ 282 w 289"/>
                <a:gd name="T49" fmla="*/ 2 h 161"/>
                <a:gd name="T50" fmla="*/ 284 w 289"/>
                <a:gd name="T51" fmla="*/ 0 h 161"/>
                <a:gd name="T52" fmla="*/ 284 w 289"/>
                <a:gd name="T53" fmla="*/ 0 h 161"/>
                <a:gd name="T54" fmla="*/ 287 w 289"/>
                <a:gd name="T55" fmla="*/ 0 h 161"/>
                <a:gd name="T56" fmla="*/ 289 w 289"/>
                <a:gd name="T57" fmla="*/ 2 h 161"/>
                <a:gd name="T58" fmla="*/ 289 w 289"/>
                <a:gd name="T59" fmla="*/ 5 h 1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9" h="161">
                  <a:moveTo>
                    <a:pt x="0" y="161"/>
                  </a:moveTo>
                  <a:lnTo>
                    <a:pt x="0" y="161"/>
                  </a:lnTo>
                  <a:lnTo>
                    <a:pt x="17" y="142"/>
                  </a:lnTo>
                  <a:lnTo>
                    <a:pt x="47" y="107"/>
                  </a:lnTo>
                  <a:lnTo>
                    <a:pt x="63" y="89"/>
                  </a:lnTo>
                  <a:lnTo>
                    <a:pt x="83" y="67"/>
                  </a:lnTo>
                  <a:lnTo>
                    <a:pt x="93" y="57"/>
                  </a:lnTo>
                  <a:lnTo>
                    <a:pt x="104" y="48"/>
                  </a:lnTo>
                  <a:lnTo>
                    <a:pt x="115" y="40"/>
                  </a:lnTo>
                  <a:lnTo>
                    <a:pt x="125" y="34"/>
                  </a:lnTo>
                  <a:lnTo>
                    <a:pt x="151" y="25"/>
                  </a:lnTo>
                  <a:lnTo>
                    <a:pt x="182" y="16"/>
                  </a:lnTo>
                  <a:lnTo>
                    <a:pt x="212" y="10"/>
                  </a:lnTo>
                  <a:lnTo>
                    <a:pt x="225" y="9"/>
                  </a:lnTo>
                  <a:lnTo>
                    <a:pt x="235" y="8"/>
                  </a:lnTo>
                  <a:lnTo>
                    <a:pt x="247" y="6"/>
                  </a:lnTo>
                  <a:lnTo>
                    <a:pt x="258" y="4"/>
                  </a:lnTo>
                  <a:lnTo>
                    <a:pt x="267" y="2"/>
                  </a:lnTo>
                  <a:lnTo>
                    <a:pt x="274" y="0"/>
                  </a:lnTo>
                  <a:lnTo>
                    <a:pt x="279" y="2"/>
                  </a:lnTo>
                  <a:lnTo>
                    <a:pt x="282" y="2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9" y="2"/>
                  </a:lnTo>
                  <a:lnTo>
                    <a:pt x="289" y="5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89" name="Freeform 1707"/>
            <p:cNvSpPr>
              <a:spLocks/>
            </p:cNvSpPr>
            <p:nvPr/>
          </p:nvSpPr>
          <p:spPr bwMode="auto">
            <a:xfrm>
              <a:off x="3297" y="1620"/>
              <a:ext cx="276" cy="154"/>
            </a:xfrm>
            <a:custGeom>
              <a:avLst/>
              <a:gdLst>
                <a:gd name="T0" fmla="*/ 0 w 276"/>
                <a:gd name="T1" fmla="*/ 154 h 154"/>
                <a:gd name="T2" fmla="*/ 0 w 276"/>
                <a:gd name="T3" fmla="*/ 154 h 154"/>
                <a:gd name="T4" fmla="*/ 19 w 276"/>
                <a:gd name="T5" fmla="*/ 130 h 154"/>
                <a:gd name="T6" fmla="*/ 37 w 276"/>
                <a:gd name="T7" fmla="*/ 107 h 154"/>
                <a:gd name="T8" fmla="*/ 54 w 276"/>
                <a:gd name="T9" fmla="*/ 87 h 154"/>
                <a:gd name="T10" fmla="*/ 54 w 276"/>
                <a:gd name="T11" fmla="*/ 87 h 154"/>
                <a:gd name="T12" fmla="*/ 70 w 276"/>
                <a:gd name="T13" fmla="*/ 71 h 154"/>
                <a:gd name="T14" fmla="*/ 85 w 276"/>
                <a:gd name="T15" fmla="*/ 58 h 154"/>
                <a:gd name="T16" fmla="*/ 93 w 276"/>
                <a:gd name="T17" fmla="*/ 50 h 154"/>
                <a:gd name="T18" fmla="*/ 102 w 276"/>
                <a:gd name="T19" fmla="*/ 45 h 154"/>
                <a:gd name="T20" fmla="*/ 111 w 276"/>
                <a:gd name="T21" fmla="*/ 39 h 154"/>
                <a:gd name="T22" fmla="*/ 121 w 276"/>
                <a:gd name="T23" fmla="*/ 35 h 154"/>
                <a:gd name="T24" fmla="*/ 121 w 276"/>
                <a:gd name="T25" fmla="*/ 35 h 154"/>
                <a:gd name="T26" fmla="*/ 145 w 276"/>
                <a:gd name="T27" fmla="*/ 26 h 154"/>
                <a:gd name="T28" fmla="*/ 169 w 276"/>
                <a:gd name="T29" fmla="*/ 20 h 154"/>
                <a:gd name="T30" fmla="*/ 191 w 276"/>
                <a:gd name="T31" fmla="*/ 15 h 154"/>
                <a:gd name="T32" fmla="*/ 211 w 276"/>
                <a:gd name="T33" fmla="*/ 13 h 154"/>
                <a:gd name="T34" fmla="*/ 211 w 276"/>
                <a:gd name="T35" fmla="*/ 13 h 154"/>
                <a:gd name="T36" fmla="*/ 243 w 276"/>
                <a:gd name="T37" fmla="*/ 10 h 154"/>
                <a:gd name="T38" fmla="*/ 256 w 276"/>
                <a:gd name="T39" fmla="*/ 8 h 154"/>
                <a:gd name="T40" fmla="*/ 262 w 276"/>
                <a:gd name="T41" fmla="*/ 7 h 154"/>
                <a:gd name="T42" fmla="*/ 262 w 276"/>
                <a:gd name="T43" fmla="*/ 7 h 154"/>
                <a:gd name="T44" fmla="*/ 276 w 276"/>
                <a:gd name="T45" fmla="*/ 0 h 1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6" h="154">
                  <a:moveTo>
                    <a:pt x="0" y="154"/>
                  </a:moveTo>
                  <a:lnTo>
                    <a:pt x="0" y="154"/>
                  </a:lnTo>
                  <a:lnTo>
                    <a:pt x="19" y="130"/>
                  </a:lnTo>
                  <a:lnTo>
                    <a:pt x="37" y="107"/>
                  </a:lnTo>
                  <a:lnTo>
                    <a:pt x="54" y="87"/>
                  </a:lnTo>
                  <a:lnTo>
                    <a:pt x="70" y="71"/>
                  </a:lnTo>
                  <a:lnTo>
                    <a:pt x="85" y="58"/>
                  </a:lnTo>
                  <a:lnTo>
                    <a:pt x="93" y="50"/>
                  </a:lnTo>
                  <a:lnTo>
                    <a:pt x="102" y="45"/>
                  </a:lnTo>
                  <a:lnTo>
                    <a:pt x="111" y="39"/>
                  </a:lnTo>
                  <a:lnTo>
                    <a:pt x="121" y="35"/>
                  </a:lnTo>
                  <a:lnTo>
                    <a:pt x="145" y="26"/>
                  </a:lnTo>
                  <a:lnTo>
                    <a:pt x="169" y="20"/>
                  </a:lnTo>
                  <a:lnTo>
                    <a:pt x="191" y="15"/>
                  </a:lnTo>
                  <a:lnTo>
                    <a:pt x="211" y="13"/>
                  </a:lnTo>
                  <a:lnTo>
                    <a:pt x="243" y="10"/>
                  </a:lnTo>
                  <a:lnTo>
                    <a:pt x="256" y="8"/>
                  </a:lnTo>
                  <a:lnTo>
                    <a:pt x="262" y="7"/>
                  </a:lnTo>
                  <a:lnTo>
                    <a:pt x="276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90" name="Freeform 1708"/>
            <p:cNvSpPr>
              <a:spLocks/>
            </p:cNvSpPr>
            <p:nvPr/>
          </p:nvSpPr>
          <p:spPr bwMode="auto">
            <a:xfrm>
              <a:off x="3290" y="1612"/>
              <a:ext cx="268" cy="149"/>
            </a:xfrm>
            <a:custGeom>
              <a:avLst/>
              <a:gdLst>
                <a:gd name="T0" fmla="*/ 268 w 268"/>
                <a:gd name="T1" fmla="*/ 0 h 149"/>
                <a:gd name="T2" fmla="*/ 268 w 268"/>
                <a:gd name="T3" fmla="*/ 0 h 149"/>
                <a:gd name="T4" fmla="*/ 252 w 268"/>
                <a:gd name="T5" fmla="*/ 1 h 149"/>
                <a:gd name="T6" fmla="*/ 237 w 268"/>
                <a:gd name="T7" fmla="*/ 3 h 149"/>
                <a:gd name="T8" fmla="*/ 218 w 268"/>
                <a:gd name="T9" fmla="*/ 6 h 149"/>
                <a:gd name="T10" fmla="*/ 218 w 268"/>
                <a:gd name="T11" fmla="*/ 6 h 149"/>
                <a:gd name="T12" fmla="*/ 177 w 268"/>
                <a:gd name="T13" fmla="*/ 13 h 149"/>
                <a:gd name="T14" fmla="*/ 153 w 268"/>
                <a:gd name="T15" fmla="*/ 20 h 149"/>
                <a:gd name="T16" fmla="*/ 142 w 268"/>
                <a:gd name="T17" fmla="*/ 23 h 149"/>
                <a:gd name="T18" fmla="*/ 131 w 268"/>
                <a:gd name="T19" fmla="*/ 28 h 149"/>
                <a:gd name="T20" fmla="*/ 131 w 268"/>
                <a:gd name="T21" fmla="*/ 28 h 149"/>
                <a:gd name="T22" fmla="*/ 109 w 268"/>
                <a:gd name="T23" fmla="*/ 41 h 149"/>
                <a:gd name="T24" fmla="*/ 87 w 268"/>
                <a:gd name="T25" fmla="*/ 53 h 149"/>
                <a:gd name="T26" fmla="*/ 77 w 268"/>
                <a:gd name="T27" fmla="*/ 61 h 149"/>
                <a:gd name="T28" fmla="*/ 68 w 268"/>
                <a:gd name="T29" fmla="*/ 69 h 149"/>
                <a:gd name="T30" fmla="*/ 58 w 268"/>
                <a:gd name="T31" fmla="*/ 79 h 149"/>
                <a:gd name="T32" fmla="*/ 49 w 268"/>
                <a:gd name="T33" fmla="*/ 90 h 149"/>
                <a:gd name="T34" fmla="*/ 49 w 268"/>
                <a:gd name="T35" fmla="*/ 90 h 149"/>
                <a:gd name="T36" fmla="*/ 15 w 268"/>
                <a:gd name="T37" fmla="*/ 131 h 149"/>
                <a:gd name="T38" fmla="*/ 0 w 268"/>
                <a:gd name="T39" fmla="*/ 149 h 1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149">
                  <a:moveTo>
                    <a:pt x="268" y="0"/>
                  </a:moveTo>
                  <a:lnTo>
                    <a:pt x="268" y="0"/>
                  </a:lnTo>
                  <a:lnTo>
                    <a:pt x="252" y="1"/>
                  </a:lnTo>
                  <a:lnTo>
                    <a:pt x="237" y="3"/>
                  </a:lnTo>
                  <a:lnTo>
                    <a:pt x="218" y="6"/>
                  </a:lnTo>
                  <a:lnTo>
                    <a:pt x="177" y="13"/>
                  </a:lnTo>
                  <a:lnTo>
                    <a:pt x="153" y="20"/>
                  </a:lnTo>
                  <a:lnTo>
                    <a:pt x="142" y="23"/>
                  </a:lnTo>
                  <a:lnTo>
                    <a:pt x="131" y="28"/>
                  </a:lnTo>
                  <a:lnTo>
                    <a:pt x="109" y="41"/>
                  </a:lnTo>
                  <a:lnTo>
                    <a:pt x="87" y="53"/>
                  </a:lnTo>
                  <a:lnTo>
                    <a:pt x="77" y="61"/>
                  </a:lnTo>
                  <a:lnTo>
                    <a:pt x="68" y="69"/>
                  </a:lnTo>
                  <a:lnTo>
                    <a:pt x="58" y="79"/>
                  </a:lnTo>
                  <a:lnTo>
                    <a:pt x="49" y="90"/>
                  </a:lnTo>
                  <a:lnTo>
                    <a:pt x="15" y="131"/>
                  </a:lnTo>
                  <a:lnTo>
                    <a:pt x="0" y="149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91" name="Freeform 1709"/>
            <p:cNvSpPr>
              <a:spLocks/>
            </p:cNvSpPr>
            <p:nvPr/>
          </p:nvSpPr>
          <p:spPr bwMode="auto">
            <a:xfrm>
              <a:off x="3288" y="1597"/>
              <a:ext cx="257" cy="146"/>
            </a:xfrm>
            <a:custGeom>
              <a:avLst/>
              <a:gdLst>
                <a:gd name="T0" fmla="*/ 0 w 257"/>
                <a:gd name="T1" fmla="*/ 146 h 146"/>
                <a:gd name="T2" fmla="*/ 0 w 257"/>
                <a:gd name="T3" fmla="*/ 146 h 146"/>
                <a:gd name="T4" fmla="*/ 14 w 257"/>
                <a:gd name="T5" fmla="*/ 128 h 146"/>
                <a:gd name="T6" fmla="*/ 25 w 257"/>
                <a:gd name="T7" fmla="*/ 113 h 146"/>
                <a:gd name="T8" fmla="*/ 36 w 257"/>
                <a:gd name="T9" fmla="*/ 99 h 146"/>
                <a:gd name="T10" fmla="*/ 36 w 257"/>
                <a:gd name="T11" fmla="*/ 99 h 146"/>
                <a:gd name="T12" fmla="*/ 60 w 257"/>
                <a:gd name="T13" fmla="*/ 72 h 146"/>
                <a:gd name="T14" fmla="*/ 73 w 257"/>
                <a:gd name="T15" fmla="*/ 58 h 146"/>
                <a:gd name="T16" fmla="*/ 82 w 257"/>
                <a:gd name="T17" fmla="*/ 52 h 146"/>
                <a:gd name="T18" fmla="*/ 89 w 257"/>
                <a:gd name="T19" fmla="*/ 48 h 146"/>
                <a:gd name="T20" fmla="*/ 89 w 257"/>
                <a:gd name="T21" fmla="*/ 48 h 146"/>
                <a:gd name="T22" fmla="*/ 103 w 257"/>
                <a:gd name="T23" fmla="*/ 39 h 146"/>
                <a:gd name="T24" fmla="*/ 117 w 257"/>
                <a:gd name="T25" fmla="*/ 31 h 146"/>
                <a:gd name="T26" fmla="*/ 124 w 257"/>
                <a:gd name="T27" fmla="*/ 27 h 146"/>
                <a:gd name="T28" fmla="*/ 130 w 257"/>
                <a:gd name="T29" fmla="*/ 23 h 146"/>
                <a:gd name="T30" fmla="*/ 138 w 257"/>
                <a:gd name="T31" fmla="*/ 21 h 146"/>
                <a:gd name="T32" fmla="*/ 147 w 257"/>
                <a:gd name="T33" fmla="*/ 20 h 146"/>
                <a:gd name="T34" fmla="*/ 147 w 257"/>
                <a:gd name="T35" fmla="*/ 20 h 146"/>
                <a:gd name="T36" fmla="*/ 163 w 257"/>
                <a:gd name="T37" fmla="*/ 18 h 146"/>
                <a:gd name="T38" fmla="*/ 176 w 257"/>
                <a:gd name="T39" fmla="*/ 15 h 146"/>
                <a:gd name="T40" fmla="*/ 188 w 257"/>
                <a:gd name="T41" fmla="*/ 11 h 146"/>
                <a:gd name="T42" fmla="*/ 196 w 257"/>
                <a:gd name="T43" fmla="*/ 8 h 146"/>
                <a:gd name="T44" fmla="*/ 196 w 257"/>
                <a:gd name="T45" fmla="*/ 8 h 146"/>
                <a:gd name="T46" fmla="*/ 201 w 257"/>
                <a:gd name="T47" fmla="*/ 6 h 146"/>
                <a:gd name="T48" fmla="*/ 203 w 257"/>
                <a:gd name="T49" fmla="*/ 3 h 146"/>
                <a:gd name="T50" fmla="*/ 206 w 257"/>
                <a:gd name="T51" fmla="*/ 3 h 146"/>
                <a:gd name="T52" fmla="*/ 219 w 257"/>
                <a:gd name="T53" fmla="*/ 5 h 146"/>
                <a:gd name="T54" fmla="*/ 219 w 257"/>
                <a:gd name="T55" fmla="*/ 5 h 146"/>
                <a:gd name="T56" fmla="*/ 227 w 257"/>
                <a:gd name="T57" fmla="*/ 5 h 146"/>
                <a:gd name="T58" fmla="*/ 235 w 257"/>
                <a:gd name="T59" fmla="*/ 5 h 146"/>
                <a:gd name="T60" fmla="*/ 246 w 257"/>
                <a:gd name="T61" fmla="*/ 3 h 146"/>
                <a:gd name="T62" fmla="*/ 255 w 257"/>
                <a:gd name="T63" fmla="*/ 1 h 146"/>
                <a:gd name="T64" fmla="*/ 257 w 257"/>
                <a:gd name="T65" fmla="*/ 0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146">
                  <a:moveTo>
                    <a:pt x="0" y="146"/>
                  </a:moveTo>
                  <a:lnTo>
                    <a:pt x="0" y="146"/>
                  </a:lnTo>
                  <a:lnTo>
                    <a:pt x="14" y="128"/>
                  </a:lnTo>
                  <a:lnTo>
                    <a:pt x="25" y="113"/>
                  </a:lnTo>
                  <a:lnTo>
                    <a:pt x="36" y="99"/>
                  </a:lnTo>
                  <a:lnTo>
                    <a:pt x="60" y="72"/>
                  </a:lnTo>
                  <a:lnTo>
                    <a:pt x="73" y="58"/>
                  </a:lnTo>
                  <a:lnTo>
                    <a:pt x="82" y="52"/>
                  </a:lnTo>
                  <a:lnTo>
                    <a:pt x="89" y="48"/>
                  </a:lnTo>
                  <a:lnTo>
                    <a:pt x="103" y="39"/>
                  </a:lnTo>
                  <a:lnTo>
                    <a:pt x="117" y="31"/>
                  </a:lnTo>
                  <a:lnTo>
                    <a:pt x="124" y="27"/>
                  </a:lnTo>
                  <a:lnTo>
                    <a:pt x="130" y="23"/>
                  </a:lnTo>
                  <a:lnTo>
                    <a:pt x="138" y="21"/>
                  </a:lnTo>
                  <a:lnTo>
                    <a:pt x="147" y="20"/>
                  </a:lnTo>
                  <a:lnTo>
                    <a:pt x="163" y="18"/>
                  </a:lnTo>
                  <a:lnTo>
                    <a:pt x="176" y="15"/>
                  </a:lnTo>
                  <a:lnTo>
                    <a:pt x="188" y="11"/>
                  </a:lnTo>
                  <a:lnTo>
                    <a:pt x="196" y="8"/>
                  </a:lnTo>
                  <a:lnTo>
                    <a:pt x="201" y="6"/>
                  </a:lnTo>
                  <a:lnTo>
                    <a:pt x="203" y="3"/>
                  </a:lnTo>
                  <a:lnTo>
                    <a:pt x="206" y="3"/>
                  </a:lnTo>
                  <a:lnTo>
                    <a:pt x="219" y="5"/>
                  </a:lnTo>
                  <a:lnTo>
                    <a:pt x="227" y="5"/>
                  </a:lnTo>
                  <a:lnTo>
                    <a:pt x="235" y="5"/>
                  </a:lnTo>
                  <a:lnTo>
                    <a:pt x="246" y="3"/>
                  </a:lnTo>
                  <a:lnTo>
                    <a:pt x="255" y="1"/>
                  </a:lnTo>
                  <a:lnTo>
                    <a:pt x="257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92" name="Freeform 1710"/>
            <p:cNvSpPr>
              <a:spLocks/>
            </p:cNvSpPr>
            <p:nvPr/>
          </p:nvSpPr>
          <p:spPr bwMode="auto">
            <a:xfrm>
              <a:off x="3287" y="1588"/>
              <a:ext cx="238" cy="131"/>
            </a:xfrm>
            <a:custGeom>
              <a:avLst/>
              <a:gdLst>
                <a:gd name="T0" fmla="*/ 0 w 238"/>
                <a:gd name="T1" fmla="*/ 131 h 131"/>
                <a:gd name="T2" fmla="*/ 0 w 238"/>
                <a:gd name="T3" fmla="*/ 131 h 131"/>
                <a:gd name="T4" fmla="*/ 6 w 238"/>
                <a:gd name="T5" fmla="*/ 123 h 131"/>
                <a:gd name="T6" fmla="*/ 25 w 238"/>
                <a:gd name="T7" fmla="*/ 103 h 131"/>
                <a:gd name="T8" fmla="*/ 25 w 238"/>
                <a:gd name="T9" fmla="*/ 103 h 131"/>
                <a:gd name="T10" fmla="*/ 34 w 238"/>
                <a:gd name="T11" fmla="*/ 92 h 131"/>
                <a:gd name="T12" fmla="*/ 42 w 238"/>
                <a:gd name="T13" fmla="*/ 81 h 131"/>
                <a:gd name="T14" fmla="*/ 49 w 238"/>
                <a:gd name="T15" fmla="*/ 71 h 131"/>
                <a:gd name="T16" fmla="*/ 53 w 238"/>
                <a:gd name="T17" fmla="*/ 66 h 131"/>
                <a:gd name="T18" fmla="*/ 58 w 238"/>
                <a:gd name="T19" fmla="*/ 62 h 131"/>
                <a:gd name="T20" fmla="*/ 58 w 238"/>
                <a:gd name="T21" fmla="*/ 62 h 131"/>
                <a:gd name="T22" fmla="*/ 79 w 238"/>
                <a:gd name="T23" fmla="*/ 47 h 131"/>
                <a:gd name="T24" fmla="*/ 90 w 238"/>
                <a:gd name="T25" fmla="*/ 39 h 131"/>
                <a:gd name="T26" fmla="*/ 103 w 238"/>
                <a:gd name="T27" fmla="*/ 34 h 131"/>
                <a:gd name="T28" fmla="*/ 103 w 238"/>
                <a:gd name="T29" fmla="*/ 34 h 131"/>
                <a:gd name="T30" fmla="*/ 115 w 238"/>
                <a:gd name="T31" fmla="*/ 29 h 131"/>
                <a:gd name="T32" fmla="*/ 129 w 238"/>
                <a:gd name="T33" fmla="*/ 24 h 131"/>
                <a:gd name="T34" fmla="*/ 159 w 238"/>
                <a:gd name="T35" fmla="*/ 14 h 131"/>
                <a:gd name="T36" fmla="*/ 159 w 238"/>
                <a:gd name="T37" fmla="*/ 14 h 131"/>
                <a:gd name="T38" fmla="*/ 182 w 238"/>
                <a:gd name="T39" fmla="*/ 7 h 131"/>
                <a:gd name="T40" fmla="*/ 192 w 238"/>
                <a:gd name="T41" fmla="*/ 5 h 131"/>
                <a:gd name="T42" fmla="*/ 202 w 238"/>
                <a:gd name="T43" fmla="*/ 4 h 131"/>
                <a:gd name="T44" fmla="*/ 202 w 238"/>
                <a:gd name="T45" fmla="*/ 4 h 131"/>
                <a:gd name="T46" fmla="*/ 221 w 238"/>
                <a:gd name="T47" fmla="*/ 4 h 131"/>
                <a:gd name="T48" fmla="*/ 231 w 238"/>
                <a:gd name="T49" fmla="*/ 1 h 131"/>
                <a:gd name="T50" fmla="*/ 231 w 238"/>
                <a:gd name="T51" fmla="*/ 1 h 131"/>
                <a:gd name="T52" fmla="*/ 238 w 238"/>
                <a:gd name="T53" fmla="*/ 0 h 1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38" h="131">
                  <a:moveTo>
                    <a:pt x="0" y="131"/>
                  </a:moveTo>
                  <a:lnTo>
                    <a:pt x="0" y="131"/>
                  </a:lnTo>
                  <a:lnTo>
                    <a:pt x="6" y="123"/>
                  </a:lnTo>
                  <a:lnTo>
                    <a:pt x="25" y="103"/>
                  </a:lnTo>
                  <a:lnTo>
                    <a:pt x="34" y="92"/>
                  </a:lnTo>
                  <a:lnTo>
                    <a:pt x="42" y="81"/>
                  </a:lnTo>
                  <a:lnTo>
                    <a:pt x="49" y="71"/>
                  </a:lnTo>
                  <a:lnTo>
                    <a:pt x="53" y="66"/>
                  </a:lnTo>
                  <a:lnTo>
                    <a:pt x="58" y="62"/>
                  </a:lnTo>
                  <a:lnTo>
                    <a:pt x="79" y="47"/>
                  </a:lnTo>
                  <a:lnTo>
                    <a:pt x="90" y="39"/>
                  </a:lnTo>
                  <a:lnTo>
                    <a:pt x="103" y="34"/>
                  </a:lnTo>
                  <a:lnTo>
                    <a:pt x="115" y="29"/>
                  </a:lnTo>
                  <a:lnTo>
                    <a:pt x="129" y="24"/>
                  </a:lnTo>
                  <a:lnTo>
                    <a:pt x="159" y="14"/>
                  </a:lnTo>
                  <a:lnTo>
                    <a:pt x="182" y="7"/>
                  </a:lnTo>
                  <a:lnTo>
                    <a:pt x="192" y="5"/>
                  </a:lnTo>
                  <a:lnTo>
                    <a:pt x="202" y="4"/>
                  </a:lnTo>
                  <a:lnTo>
                    <a:pt x="221" y="4"/>
                  </a:lnTo>
                  <a:lnTo>
                    <a:pt x="231" y="1"/>
                  </a:lnTo>
                  <a:lnTo>
                    <a:pt x="238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93" name="Freeform 1711"/>
            <p:cNvSpPr>
              <a:spLocks/>
            </p:cNvSpPr>
            <p:nvPr/>
          </p:nvSpPr>
          <p:spPr bwMode="auto">
            <a:xfrm>
              <a:off x="3294" y="1649"/>
              <a:ext cx="40" cy="35"/>
            </a:xfrm>
            <a:custGeom>
              <a:avLst/>
              <a:gdLst>
                <a:gd name="T0" fmla="*/ 0 w 40"/>
                <a:gd name="T1" fmla="*/ 35 h 35"/>
                <a:gd name="T2" fmla="*/ 0 w 40"/>
                <a:gd name="T3" fmla="*/ 35 h 35"/>
                <a:gd name="T4" fmla="*/ 10 w 40"/>
                <a:gd name="T5" fmla="*/ 27 h 35"/>
                <a:gd name="T6" fmla="*/ 18 w 40"/>
                <a:gd name="T7" fmla="*/ 21 h 35"/>
                <a:gd name="T8" fmla="*/ 25 w 40"/>
                <a:gd name="T9" fmla="*/ 15 h 35"/>
                <a:gd name="T10" fmla="*/ 25 w 40"/>
                <a:gd name="T11" fmla="*/ 15 h 35"/>
                <a:gd name="T12" fmla="*/ 40 w 40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5">
                  <a:moveTo>
                    <a:pt x="0" y="35"/>
                  </a:moveTo>
                  <a:lnTo>
                    <a:pt x="0" y="35"/>
                  </a:lnTo>
                  <a:lnTo>
                    <a:pt x="10" y="27"/>
                  </a:lnTo>
                  <a:lnTo>
                    <a:pt x="18" y="21"/>
                  </a:lnTo>
                  <a:lnTo>
                    <a:pt x="25" y="15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94" name="Freeform 1712"/>
            <p:cNvSpPr>
              <a:spLocks/>
            </p:cNvSpPr>
            <p:nvPr/>
          </p:nvSpPr>
          <p:spPr bwMode="auto">
            <a:xfrm>
              <a:off x="3299" y="1598"/>
              <a:ext cx="116" cy="58"/>
            </a:xfrm>
            <a:custGeom>
              <a:avLst/>
              <a:gdLst>
                <a:gd name="T0" fmla="*/ 0 w 116"/>
                <a:gd name="T1" fmla="*/ 58 h 58"/>
                <a:gd name="T2" fmla="*/ 0 w 116"/>
                <a:gd name="T3" fmla="*/ 58 h 58"/>
                <a:gd name="T4" fmla="*/ 10 w 116"/>
                <a:gd name="T5" fmla="*/ 53 h 58"/>
                <a:gd name="T6" fmla="*/ 32 w 116"/>
                <a:gd name="T7" fmla="*/ 42 h 58"/>
                <a:gd name="T8" fmla="*/ 32 w 116"/>
                <a:gd name="T9" fmla="*/ 42 h 58"/>
                <a:gd name="T10" fmla="*/ 44 w 116"/>
                <a:gd name="T11" fmla="*/ 35 h 58"/>
                <a:gd name="T12" fmla="*/ 52 w 116"/>
                <a:gd name="T13" fmla="*/ 29 h 58"/>
                <a:gd name="T14" fmla="*/ 61 w 116"/>
                <a:gd name="T15" fmla="*/ 21 h 58"/>
                <a:gd name="T16" fmla="*/ 73 w 116"/>
                <a:gd name="T17" fmla="*/ 14 h 58"/>
                <a:gd name="T18" fmla="*/ 73 w 116"/>
                <a:gd name="T19" fmla="*/ 14 h 58"/>
                <a:gd name="T20" fmla="*/ 87 w 116"/>
                <a:gd name="T21" fmla="*/ 9 h 58"/>
                <a:gd name="T22" fmla="*/ 101 w 116"/>
                <a:gd name="T23" fmla="*/ 4 h 58"/>
                <a:gd name="T24" fmla="*/ 116 w 116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6" h="58">
                  <a:moveTo>
                    <a:pt x="0" y="58"/>
                  </a:moveTo>
                  <a:lnTo>
                    <a:pt x="0" y="58"/>
                  </a:lnTo>
                  <a:lnTo>
                    <a:pt x="10" y="53"/>
                  </a:lnTo>
                  <a:lnTo>
                    <a:pt x="32" y="42"/>
                  </a:lnTo>
                  <a:lnTo>
                    <a:pt x="44" y="35"/>
                  </a:lnTo>
                  <a:lnTo>
                    <a:pt x="52" y="29"/>
                  </a:lnTo>
                  <a:lnTo>
                    <a:pt x="61" y="21"/>
                  </a:lnTo>
                  <a:lnTo>
                    <a:pt x="73" y="14"/>
                  </a:lnTo>
                  <a:lnTo>
                    <a:pt x="87" y="9"/>
                  </a:lnTo>
                  <a:lnTo>
                    <a:pt x="101" y="4"/>
                  </a:lnTo>
                  <a:lnTo>
                    <a:pt x="116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195" name="Freeform 1713"/>
            <p:cNvSpPr>
              <a:spLocks/>
            </p:cNvSpPr>
            <p:nvPr/>
          </p:nvSpPr>
          <p:spPr bwMode="auto">
            <a:xfrm>
              <a:off x="3345" y="1562"/>
              <a:ext cx="116" cy="32"/>
            </a:xfrm>
            <a:custGeom>
              <a:avLst/>
              <a:gdLst>
                <a:gd name="T0" fmla="*/ 116 w 116"/>
                <a:gd name="T1" fmla="*/ 1 h 32"/>
                <a:gd name="T2" fmla="*/ 116 w 116"/>
                <a:gd name="T3" fmla="*/ 1 h 32"/>
                <a:gd name="T4" fmla="*/ 114 w 116"/>
                <a:gd name="T5" fmla="*/ 1 h 32"/>
                <a:gd name="T6" fmla="*/ 108 w 116"/>
                <a:gd name="T7" fmla="*/ 0 h 32"/>
                <a:gd name="T8" fmla="*/ 100 w 116"/>
                <a:gd name="T9" fmla="*/ 0 h 32"/>
                <a:gd name="T10" fmla="*/ 95 w 116"/>
                <a:gd name="T11" fmla="*/ 1 h 32"/>
                <a:gd name="T12" fmla="*/ 88 w 116"/>
                <a:gd name="T13" fmla="*/ 4 h 32"/>
                <a:gd name="T14" fmla="*/ 88 w 116"/>
                <a:gd name="T15" fmla="*/ 4 h 32"/>
                <a:gd name="T16" fmla="*/ 63 w 116"/>
                <a:gd name="T17" fmla="*/ 12 h 32"/>
                <a:gd name="T18" fmla="*/ 42 w 116"/>
                <a:gd name="T19" fmla="*/ 19 h 32"/>
                <a:gd name="T20" fmla="*/ 42 w 116"/>
                <a:gd name="T21" fmla="*/ 19 h 32"/>
                <a:gd name="T22" fmla="*/ 30 w 116"/>
                <a:gd name="T23" fmla="*/ 21 h 32"/>
                <a:gd name="T24" fmla="*/ 16 w 116"/>
                <a:gd name="T25" fmla="*/ 26 h 32"/>
                <a:gd name="T26" fmla="*/ 0 w 116"/>
                <a:gd name="T27" fmla="*/ 32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6" h="32">
                  <a:moveTo>
                    <a:pt x="116" y="1"/>
                  </a:moveTo>
                  <a:lnTo>
                    <a:pt x="116" y="1"/>
                  </a:lnTo>
                  <a:lnTo>
                    <a:pt x="114" y="1"/>
                  </a:lnTo>
                  <a:lnTo>
                    <a:pt x="108" y="0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88" y="4"/>
                  </a:lnTo>
                  <a:lnTo>
                    <a:pt x="63" y="12"/>
                  </a:lnTo>
                  <a:lnTo>
                    <a:pt x="42" y="19"/>
                  </a:lnTo>
                  <a:lnTo>
                    <a:pt x="30" y="21"/>
                  </a:lnTo>
                  <a:lnTo>
                    <a:pt x="16" y="26"/>
                  </a:lnTo>
                  <a:lnTo>
                    <a:pt x="0" y="32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462" name="Group 1714"/>
          <p:cNvGrpSpPr>
            <a:grpSpLocks/>
          </p:cNvGrpSpPr>
          <p:nvPr/>
        </p:nvGrpSpPr>
        <p:grpSpPr bwMode="auto">
          <a:xfrm rot="446831" flipH="1">
            <a:off x="7453313" y="2482850"/>
            <a:ext cx="917575" cy="1333500"/>
            <a:chOff x="1601" y="2404"/>
            <a:chExt cx="179" cy="260"/>
          </a:xfrm>
        </p:grpSpPr>
        <p:sp>
          <p:nvSpPr>
            <p:cNvPr id="21065" name="Freeform 1715"/>
            <p:cNvSpPr>
              <a:spLocks/>
            </p:cNvSpPr>
            <p:nvPr/>
          </p:nvSpPr>
          <p:spPr bwMode="auto">
            <a:xfrm>
              <a:off x="1627" y="2404"/>
              <a:ext cx="50" cy="19"/>
            </a:xfrm>
            <a:custGeom>
              <a:avLst/>
              <a:gdLst>
                <a:gd name="T0" fmla="*/ 1 w 50"/>
                <a:gd name="T1" fmla="*/ 19 h 19"/>
                <a:gd name="T2" fmla="*/ 0 w 50"/>
                <a:gd name="T3" fmla="*/ 19 h 19"/>
                <a:gd name="T4" fmla="*/ 1 w 50"/>
                <a:gd name="T5" fmla="*/ 19 h 19"/>
                <a:gd name="T6" fmla="*/ 1 w 50"/>
                <a:gd name="T7" fmla="*/ 18 h 19"/>
                <a:gd name="T8" fmla="*/ 6 w 50"/>
                <a:gd name="T9" fmla="*/ 15 h 19"/>
                <a:gd name="T10" fmla="*/ 17 w 50"/>
                <a:gd name="T11" fmla="*/ 9 h 19"/>
                <a:gd name="T12" fmla="*/ 30 w 50"/>
                <a:gd name="T13" fmla="*/ 5 h 19"/>
                <a:gd name="T14" fmla="*/ 35 w 50"/>
                <a:gd name="T15" fmla="*/ 3 h 19"/>
                <a:gd name="T16" fmla="*/ 45 w 50"/>
                <a:gd name="T17" fmla="*/ 0 h 19"/>
                <a:gd name="T18" fmla="*/ 50 w 50"/>
                <a:gd name="T19" fmla="*/ 0 h 19"/>
                <a:gd name="T20" fmla="*/ 45 w 50"/>
                <a:gd name="T21" fmla="*/ 2 h 19"/>
                <a:gd name="T22" fmla="*/ 35 w 50"/>
                <a:gd name="T23" fmla="*/ 4 h 19"/>
                <a:gd name="T24" fmla="*/ 30 w 50"/>
                <a:gd name="T25" fmla="*/ 5 h 19"/>
                <a:gd name="T26" fmla="*/ 17 w 50"/>
                <a:gd name="T27" fmla="*/ 10 h 19"/>
                <a:gd name="T28" fmla="*/ 6 w 50"/>
                <a:gd name="T29" fmla="*/ 15 h 19"/>
                <a:gd name="T30" fmla="*/ 1 w 50"/>
                <a:gd name="T31" fmla="*/ 19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19">
                  <a:moveTo>
                    <a:pt x="1" y="19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6" y="15"/>
                  </a:lnTo>
                  <a:lnTo>
                    <a:pt x="17" y="9"/>
                  </a:lnTo>
                  <a:lnTo>
                    <a:pt x="30" y="5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45" y="2"/>
                  </a:lnTo>
                  <a:lnTo>
                    <a:pt x="35" y="4"/>
                  </a:lnTo>
                  <a:lnTo>
                    <a:pt x="30" y="5"/>
                  </a:lnTo>
                  <a:lnTo>
                    <a:pt x="17" y="10"/>
                  </a:lnTo>
                  <a:lnTo>
                    <a:pt x="6" y="15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66" name="Freeform 1716"/>
            <p:cNvSpPr>
              <a:spLocks/>
            </p:cNvSpPr>
            <p:nvPr/>
          </p:nvSpPr>
          <p:spPr bwMode="auto">
            <a:xfrm>
              <a:off x="1694" y="2406"/>
              <a:ext cx="56" cy="15"/>
            </a:xfrm>
            <a:custGeom>
              <a:avLst/>
              <a:gdLst>
                <a:gd name="T0" fmla="*/ 1 w 56"/>
                <a:gd name="T1" fmla="*/ 0 h 15"/>
                <a:gd name="T2" fmla="*/ 0 w 56"/>
                <a:gd name="T3" fmla="*/ 0 h 15"/>
                <a:gd name="T4" fmla="*/ 1 w 56"/>
                <a:gd name="T5" fmla="*/ 0 h 15"/>
                <a:gd name="T6" fmla="*/ 9 w 56"/>
                <a:gd name="T7" fmla="*/ 0 h 15"/>
                <a:gd name="T8" fmla="*/ 23 w 56"/>
                <a:gd name="T9" fmla="*/ 3 h 15"/>
                <a:gd name="T10" fmla="*/ 41 w 56"/>
                <a:gd name="T11" fmla="*/ 8 h 15"/>
                <a:gd name="T12" fmla="*/ 52 w 56"/>
                <a:gd name="T13" fmla="*/ 12 h 15"/>
                <a:gd name="T14" fmla="*/ 56 w 56"/>
                <a:gd name="T15" fmla="*/ 15 h 15"/>
                <a:gd name="T16" fmla="*/ 51 w 56"/>
                <a:gd name="T17" fmla="*/ 13 h 15"/>
                <a:gd name="T18" fmla="*/ 41 w 56"/>
                <a:gd name="T19" fmla="*/ 8 h 15"/>
                <a:gd name="T20" fmla="*/ 21 w 56"/>
                <a:gd name="T21" fmla="*/ 3 h 15"/>
                <a:gd name="T22" fmla="*/ 9 w 56"/>
                <a:gd name="T23" fmla="*/ 1 h 15"/>
                <a:gd name="T24" fmla="*/ 1 w 56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5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9" y="0"/>
                  </a:lnTo>
                  <a:lnTo>
                    <a:pt x="23" y="3"/>
                  </a:lnTo>
                  <a:lnTo>
                    <a:pt x="41" y="8"/>
                  </a:lnTo>
                  <a:lnTo>
                    <a:pt x="52" y="12"/>
                  </a:lnTo>
                  <a:lnTo>
                    <a:pt x="56" y="15"/>
                  </a:lnTo>
                  <a:lnTo>
                    <a:pt x="51" y="13"/>
                  </a:lnTo>
                  <a:lnTo>
                    <a:pt x="41" y="8"/>
                  </a:lnTo>
                  <a:lnTo>
                    <a:pt x="21" y="3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67" name="Freeform 1717"/>
            <p:cNvSpPr>
              <a:spLocks/>
            </p:cNvSpPr>
            <p:nvPr/>
          </p:nvSpPr>
          <p:spPr bwMode="auto">
            <a:xfrm>
              <a:off x="1615" y="2413"/>
              <a:ext cx="144" cy="29"/>
            </a:xfrm>
            <a:custGeom>
              <a:avLst/>
              <a:gdLst>
                <a:gd name="T0" fmla="*/ 3 w 144"/>
                <a:gd name="T1" fmla="*/ 27 h 29"/>
                <a:gd name="T2" fmla="*/ 2 w 144"/>
                <a:gd name="T3" fmla="*/ 27 h 29"/>
                <a:gd name="T4" fmla="*/ 0 w 144"/>
                <a:gd name="T5" fmla="*/ 29 h 29"/>
                <a:gd name="T6" fmla="*/ 2 w 144"/>
                <a:gd name="T7" fmla="*/ 27 h 29"/>
                <a:gd name="T8" fmla="*/ 2 w 144"/>
                <a:gd name="T9" fmla="*/ 26 h 29"/>
                <a:gd name="T10" fmla="*/ 5 w 144"/>
                <a:gd name="T11" fmla="*/ 26 h 29"/>
                <a:gd name="T12" fmla="*/ 7 w 144"/>
                <a:gd name="T13" fmla="*/ 24 h 29"/>
                <a:gd name="T14" fmla="*/ 17 w 144"/>
                <a:gd name="T15" fmla="*/ 16 h 29"/>
                <a:gd name="T16" fmla="*/ 24 w 144"/>
                <a:gd name="T17" fmla="*/ 11 h 29"/>
                <a:gd name="T18" fmla="*/ 32 w 144"/>
                <a:gd name="T19" fmla="*/ 8 h 29"/>
                <a:gd name="T20" fmla="*/ 42 w 144"/>
                <a:gd name="T21" fmla="*/ 4 h 29"/>
                <a:gd name="T22" fmla="*/ 52 w 144"/>
                <a:gd name="T23" fmla="*/ 3 h 29"/>
                <a:gd name="T24" fmla="*/ 62 w 144"/>
                <a:gd name="T25" fmla="*/ 1 h 29"/>
                <a:gd name="T26" fmla="*/ 72 w 144"/>
                <a:gd name="T27" fmla="*/ 0 h 29"/>
                <a:gd name="T28" fmla="*/ 88 w 144"/>
                <a:gd name="T29" fmla="*/ 1 h 29"/>
                <a:gd name="T30" fmla="*/ 100 w 144"/>
                <a:gd name="T31" fmla="*/ 4 h 29"/>
                <a:gd name="T32" fmla="*/ 105 w 144"/>
                <a:gd name="T33" fmla="*/ 5 h 29"/>
                <a:gd name="T34" fmla="*/ 115 w 144"/>
                <a:gd name="T35" fmla="*/ 9 h 29"/>
                <a:gd name="T36" fmla="*/ 133 w 144"/>
                <a:gd name="T37" fmla="*/ 15 h 29"/>
                <a:gd name="T38" fmla="*/ 144 w 144"/>
                <a:gd name="T39" fmla="*/ 20 h 29"/>
                <a:gd name="T40" fmla="*/ 133 w 144"/>
                <a:gd name="T41" fmla="*/ 15 h 29"/>
                <a:gd name="T42" fmla="*/ 119 w 144"/>
                <a:gd name="T43" fmla="*/ 10 h 29"/>
                <a:gd name="T44" fmla="*/ 103 w 144"/>
                <a:gd name="T45" fmla="*/ 5 h 29"/>
                <a:gd name="T46" fmla="*/ 99 w 144"/>
                <a:gd name="T47" fmla="*/ 4 h 29"/>
                <a:gd name="T48" fmla="*/ 87 w 144"/>
                <a:gd name="T49" fmla="*/ 1 h 29"/>
                <a:gd name="T50" fmla="*/ 70 w 144"/>
                <a:gd name="T51" fmla="*/ 1 h 29"/>
                <a:gd name="T52" fmla="*/ 60 w 144"/>
                <a:gd name="T53" fmla="*/ 1 h 29"/>
                <a:gd name="T54" fmla="*/ 51 w 144"/>
                <a:gd name="T55" fmla="*/ 3 h 29"/>
                <a:gd name="T56" fmla="*/ 41 w 144"/>
                <a:gd name="T57" fmla="*/ 5 h 29"/>
                <a:gd name="T58" fmla="*/ 32 w 144"/>
                <a:gd name="T59" fmla="*/ 9 h 29"/>
                <a:gd name="T60" fmla="*/ 24 w 144"/>
                <a:gd name="T61" fmla="*/ 13 h 29"/>
                <a:gd name="T62" fmla="*/ 17 w 144"/>
                <a:gd name="T63" fmla="*/ 18 h 29"/>
                <a:gd name="T64" fmla="*/ 7 w 144"/>
                <a:gd name="T65" fmla="*/ 25 h 29"/>
                <a:gd name="T66" fmla="*/ 5 w 144"/>
                <a:gd name="T67" fmla="*/ 26 h 29"/>
                <a:gd name="T68" fmla="*/ 3 w 144"/>
                <a:gd name="T69" fmla="*/ 2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4" h="29">
                  <a:moveTo>
                    <a:pt x="3" y="27"/>
                  </a:moveTo>
                  <a:lnTo>
                    <a:pt x="2" y="27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7" y="24"/>
                  </a:lnTo>
                  <a:lnTo>
                    <a:pt x="17" y="16"/>
                  </a:lnTo>
                  <a:lnTo>
                    <a:pt x="24" y="11"/>
                  </a:lnTo>
                  <a:lnTo>
                    <a:pt x="32" y="8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88" y="1"/>
                  </a:lnTo>
                  <a:lnTo>
                    <a:pt x="100" y="4"/>
                  </a:lnTo>
                  <a:lnTo>
                    <a:pt x="105" y="5"/>
                  </a:lnTo>
                  <a:lnTo>
                    <a:pt x="115" y="9"/>
                  </a:lnTo>
                  <a:lnTo>
                    <a:pt x="133" y="15"/>
                  </a:lnTo>
                  <a:lnTo>
                    <a:pt x="144" y="20"/>
                  </a:lnTo>
                  <a:lnTo>
                    <a:pt x="133" y="15"/>
                  </a:lnTo>
                  <a:lnTo>
                    <a:pt x="119" y="10"/>
                  </a:lnTo>
                  <a:lnTo>
                    <a:pt x="103" y="5"/>
                  </a:lnTo>
                  <a:lnTo>
                    <a:pt x="99" y="4"/>
                  </a:lnTo>
                  <a:lnTo>
                    <a:pt x="87" y="1"/>
                  </a:lnTo>
                  <a:lnTo>
                    <a:pt x="70" y="1"/>
                  </a:lnTo>
                  <a:lnTo>
                    <a:pt x="60" y="1"/>
                  </a:lnTo>
                  <a:lnTo>
                    <a:pt x="51" y="3"/>
                  </a:lnTo>
                  <a:lnTo>
                    <a:pt x="41" y="5"/>
                  </a:lnTo>
                  <a:lnTo>
                    <a:pt x="32" y="9"/>
                  </a:lnTo>
                  <a:lnTo>
                    <a:pt x="24" y="13"/>
                  </a:lnTo>
                  <a:lnTo>
                    <a:pt x="17" y="18"/>
                  </a:lnTo>
                  <a:lnTo>
                    <a:pt x="7" y="25"/>
                  </a:lnTo>
                  <a:lnTo>
                    <a:pt x="5" y="26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68" name="Freeform 1718"/>
            <p:cNvSpPr>
              <a:spLocks/>
            </p:cNvSpPr>
            <p:nvPr/>
          </p:nvSpPr>
          <p:spPr bwMode="auto">
            <a:xfrm>
              <a:off x="1613" y="2422"/>
              <a:ext cx="156" cy="28"/>
            </a:xfrm>
            <a:custGeom>
              <a:avLst/>
              <a:gdLst>
                <a:gd name="T0" fmla="*/ 4 w 156"/>
                <a:gd name="T1" fmla="*/ 25 h 28"/>
                <a:gd name="T2" fmla="*/ 4 w 156"/>
                <a:gd name="T3" fmla="*/ 26 h 28"/>
                <a:gd name="T4" fmla="*/ 0 w 156"/>
                <a:gd name="T5" fmla="*/ 26 h 28"/>
                <a:gd name="T6" fmla="*/ 3 w 156"/>
                <a:gd name="T7" fmla="*/ 25 h 28"/>
                <a:gd name="T8" fmla="*/ 4 w 156"/>
                <a:gd name="T9" fmla="*/ 25 h 28"/>
                <a:gd name="T10" fmla="*/ 5 w 156"/>
                <a:gd name="T11" fmla="*/ 25 h 28"/>
                <a:gd name="T12" fmla="*/ 9 w 156"/>
                <a:gd name="T13" fmla="*/ 22 h 28"/>
                <a:gd name="T14" fmla="*/ 21 w 156"/>
                <a:gd name="T15" fmla="*/ 16 h 28"/>
                <a:gd name="T16" fmla="*/ 39 w 156"/>
                <a:gd name="T17" fmla="*/ 9 h 28"/>
                <a:gd name="T18" fmla="*/ 49 w 156"/>
                <a:gd name="T19" fmla="*/ 5 h 28"/>
                <a:gd name="T20" fmla="*/ 59 w 156"/>
                <a:gd name="T21" fmla="*/ 1 h 28"/>
                <a:gd name="T22" fmla="*/ 70 w 156"/>
                <a:gd name="T23" fmla="*/ 0 h 28"/>
                <a:gd name="T24" fmla="*/ 80 w 156"/>
                <a:gd name="T25" fmla="*/ 0 h 28"/>
                <a:gd name="T26" fmla="*/ 90 w 156"/>
                <a:gd name="T27" fmla="*/ 1 h 28"/>
                <a:gd name="T28" fmla="*/ 99 w 156"/>
                <a:gd name="T29" fmla="*/ 2 h 28"/>
                <a:gd name="T30" fmla="*/ 111 w 156"/>
                <a:gd name="T31" fmla="*/ 6 h 28"/>
                <a:gd name="T32" fmla="*/ 116 w 156"/>
                <a:gd name="T33" fmla="*/ 9 h 28"/>
                <a:gd name="T34" fmla="*/ 126 w 156"/>
                <a:gd name="T35" fmla="*/ 12 h 28"/>
                <a:gd name="T36" fmla="*/ 146 w 156"/>
                <a:gd name="T37" fmla="*/ 21 h 28"/>
                <a:gd name="T38" fmla="*/ 156 w 156"/>
                <a:gd name="T39" fmla="*/ 28 h 28"/>
                <a:gd name="T40" fmla="*/ 145 w 156"/>
                <a:gd name="T41" fmla="*/ 21 h 28"/>
                <a:gd name="T42" fmla="*/ 141 w 156"/>
                <a:gd name="T43" fmla="*/ 20 h 28"/>
                <a:gd name="T44" fmla="*/ 130 w 156"/>
                <a:gd name="T45" fmla="*/ 15 h 28"/>
                <a:gd name="T46" fmla="*/ 113 w 156"/>
                <a:gd name="T47" fmla="*/ 9 h 28"/>
                <a:gd name="T48" fmla="*/ 110 w 156"/>
                <a:gd name="T49" fmla="*/ 6 h 28"/>
                <a:gd name="T50" fmla="*/ 97 w 156"/>
                <a:gd name="T51" fmla="*/ 2 h 28"/>
                <a:gd name="T52" fmla="*/ 89 w 156"/>
                <a:gd name="T53" fmla="*/ 1 h 28"/>
                <a:gd name="T54" fmla="*/ 79 w 156"/>
                <a:gd name="T55" fmla="*/ 1 h 28"/>
                <a:gd name="T56" fmla="*/ 69 w 156"/>
                <a:gd name="T57" fmla="*/ 1 h 28"/>
                <a:gd name="T58" fmla="*/ 58 w 156"/>
                <a:gd name="T59" fmla="*/ 2 h 28"/>
                <a:gd name="T60" fmla="*/ 48 w 156"/>
                <a:gd name="T61" fmla="*/ 6 h 28"/>
                <a:gd name="T62" fmla="*/ 39 w 156"/>
                <a:gd name="T63" fmla="*/ 10 h 28"/>
                <a:gd name="T64" fmla="*/ 21 w 156"/>
                <a:gd name="T65" fmla="*/ 17 h 28"/>
                <a:gd name="T66" fmla="*/ 9 w 156"/>
                <a:gd name="T67" fmla="*/ 23 h 28"/>
                <a:gd name="T68" fmla="*/ 7 w 156"/>
                <a:gd name="T69" fmla="*/ 25 h 28"/>
                <a:gd name="T70" fmla="*/ 4 w 156"/>
                <a:gd name="T71" fmla="*/ 25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6" h="28">
                  <a:moveTo>
                    <a:pt x="4" y="25"/>
                  </a:moveTo>
                  <a:lnTo>
                    <a:pt x="4" y="26"/>
                  </a:lnTo>
                  <a:lnTo>
                    <a:pt x="0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21" y="16"/>
                  </a:lnTo>
                  <a:lnTo>
                    <a:pt x="39" y="9"/>
                  </a:lnTo>
                  <a:lnTo>
                    <a:pt x="49" y="5"/>
                  </a:lnTo>
                  <a:lnTo>
                    <a:pt x="59" y="1"/>
                  </a:lnTo>
                  <a:lnTo>
                    <a:pt x="70" y="0"/>
                  </a:lnTo>
                  <a:lnTo>
                    <a:pt x="80" y="0"/>
                  </a:lnTo>
                  <a:lnTo>
                    <a:pt x="90" y="1"/>
                  </a:lnTo>
                  <a:lnTo>
                    <a:pt x="99" y="2"/>
                  </a:lnTo>
                  <a:lnTo>
                    <a:pt x="111" y="6"/>
                  </a:lnTo>
                  <a:lnTo>
                    <a:pt x="116" y="9"/>
                  </a:lnTo>
                  <a:lnTo>
                    <a:pt x="126" y="12"/>
                  </a:lnTo>
                  <a:lnTo>
                    <a:pt x="146" y="21"/>
                  </a:lnTo>
                  <a:lnTo>
                    <a:pt x="156" y="28"/>
                  </a:lnTo>
                  <a:lnTo>
                    <a:pt x="145" y="21"/>
                  </a:lnTo>
                  <a:lnTo>
                    <a:pt x="141" y="20"/>
                  </a:lnTo>
                  <a:lnTo>
                    <a:pt x="130" y="15"/>
                  </a:lnTo>
                  <a:lnTo>
                    <a:pt x="113" y="9"/>
                  </a:lnTo>
                  <a:lnTo>
                    <a:pt x="110" y="6"/>
                  </a:lnTo>
                  <a:lnTo>
                    <a:pt x="97" y="2"/>
                  </a:lnTo>
                  <a:lnTo>
                    <a:pt x="89" y="1"/>
                  </a:lnTo>
                  <a:lnTo>
                    <a:pt x="79" y="1"/>
                  </a:lnTo>
                  <a:lnTo>
                    <a:pt x="69" y="1"/>
                  </a:lnTo>
                  <a:lnTo>
                    <a:pt x="58" y="2"/>
                  </a:lnTo>
                  <a:lnTo>
                    <a:pt x="48" y="6"/>
                  </a:lnTo>
                  <a:lnTo>
                    <a:pt x="39" y="10"/>
                  </a:lnTo>
                  <a:lnTo>
                    <a:pt x="21" y="17"/>
                  </a:lnTo>
                  <a:lnTo>
                    <a:pt x="9" y="23"/>
                  </a:lnTo>
                  <a:lnTo>
                    <a:pt x="7" y="25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69" name="Freeform 1719"/>
            <p:cNvSpPr>
              <a:spLocks/>
            </p:cNvSpPr>
            <p:nvPr/>
          </p:nvSpPr>
          <p:spPr bwMode="auto">
            <a:xfrm>
              <a:off x="1606" y="2434"/>
              <a:ext cx="58" cy="29"/>
            </a:xfrm>
            <a:custGeom>
              <a:avLst/>
              <a:gdLst>
                <a:gd name="T0" fmla="*/ 2 w 58"/>
                <a:gd name="T1" fmla="*/ 28 h 29"/>
                <a:gd name="T2" fmla="*/ 0 w 58"/>
                <a:gd name="T3" fmla="*/ 29 h 29"/>
                <a:gd name="T4" fmla="*/ 1 w 58"/>
                <a:gd name="T5" fmla="*/ 28 h 29"/>
                <a:gd name="T6" fmla="*/ 2 w 58"/>
                <a:gd name="T7" fmla="*/ 28 h 29"/>
                <a:gd name="T8" fmla="*/ 9 w 58"/>
                <a:gd name="T9" fmla="*/ 24 h 29"/>
                <a:gd name="T10" fmla="*/ 21 w 58"/>
                <a:gd name="T11" fmla="*/ 15 h 29"/>
                <a:gd name="T12" fmla="*/ 30 w 58"/>
                <a:gd name="T13" fmla="*/ 13 h 29"/>
                <a:gd name="T14" fmla="*/ 36 w 58"/>
                <a:gd name="T15" fmla="*/ 9 h 29"/>
                <a:gd name="T16" fmla="*/ 41 w 58"/>
                <a:gd name="T17" fmla="*/ 4 h 29"/>
                <a:gd name="T18" fmla="*/ 45 w 58"/>
                <a:gd name="T19" fmla="*/ 1 h 29"/>
                <a:gd name="T20" fmla="*/ 48 w 58"/>
                <a:gd name="T21" fmla="*/ 0 h 29"/>
                <a:gd name="T22" fmla="*/ 53 w 58"/>
                <a:gd name="T23" fmla="*/ 0 h 29"/>
                <a:gd name="T24" fmla="*/ 58 w 58"/>
                <a:gd name="T25" fmla="*/ 0 h 29"/>
                <a:gd name="T26" fmla="*/ 53 w 58"/>
                <a:gd name="T27" fmla="*/ 0 h 29"/>
                <a:gd name="T28" fmla="*/ 51 w 58"/>
                <a:gd name="T29" fmla="*/ 0 h 29"/>
                <a:gd name="T30" fmla="*/ 47 w 58"/>
                <a:gd name="T31" fmla="*/ 1 h 29"/>
                <a:gd name="T32" fmla="*/ 41 w 58"/>
                <a:gd name="T33" fmla="*/ 5 h 29"/>
                <a:gd name="T34" fmla="*/ 36 w 58"/>
                <a:gd name="T35" fmla="*/ 9 h 29"/>
                <a:gd name="T36" fmla="*/ 30 w 58"/>
                <a:gd name="T37" fmla="*/ 13 h 29"/>
                <a:gd name="T38" fmla="*/ 21 w 58"/>
                <a:gd name="T39" fmla="*/ 15 h 29"/>
                <a:gd name="T40" fmla="*/ 9 w 58"/>
                <a:gd name="T41" fmla="*/ 24 h 29"/>
                <a:gd name="T42" fmla="*/ 2 w 58"/>
                <a:gd name="T43" fmla="*/ 28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29">
                  <a:moveTo>
                    <a:pt x="2" y="28"/>
                  </a:moveTo>
                  <a:lnTo>
                    <a:pt x="0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9" y="24"/>
                  </a:lnTo>
                  <a:lnTo>
                    <a:pt x="21" y="15"/>
                  </a:lnTo>
                  <a:lnTo>
                    <a:pt x="30" y="13"/>
                  </a:lnTo>
                  <a:lnTo>
                    <a:pt x="36" y="9"/>
                  </a:lnTo>
                  <a:lnTo>
                    <a:pt x="41" y="4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1" y="5"/>
                  </a:lnTo>
                  <a:lnTo>
                    <a:pt x="36" y="9"/>
                  </a:lnTo>
                  <a:lnTo>
                    <a:pt x="30" y="13"/>
                  </a:lnTo>
                  <a:lnTo>
                    <a:pt x="21" y="15"/>
                  </a:lnTo>
                  <a:lnTo>
                    <a:pt x="9" y="24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0" name="Freeform 1720"/>
            <p:cNvSpPr>
              <a:spLocks/>
            </p:cNvSpPr>
            <p:nvPr/>
          </p:nvSpPr>
          <p:spPr bwMode="auto">
            <a:xfrm>
              <a:off x="1671" y="2428"/>
              <a:ext cx="50" cy="5"/>
            </a:xfrm>
            <a:custGeom>
              <a:avLst/>
              <a:gdLst>
                <a:gd name="T0" fmla="*/ 1 w 50"/>
                <a:gd name="T1" fmla="*/ 3 h 5"/>
                <a:gd name="T2" fmla="*/ 0 w 50"/>
                <a:gd name="T3" fmla="*/ 3 h 5"/>
                <a:gd name="T4" fmla="*/ 1 w 50"/>
                <a:gd name="T5" fmla="*/ 1 h 5"/>
                <a:gd name="T6" fmla="*/ 7 w 50"/>
                <a:gd name="T7" fmla="*/ 1 h 5"/>
                <a:gd name="T8" fmla="*/ 19 w 50"/>
                <a:gd name="T9" fmla="*/ 0 h 5"/>
                <a:gd name="T10" fmla="*/ 32 w 50"/>
                <a:gd name="T11" fmla="*/ 0 h 5"/>
                <a:gd name="T12" fmla="*/ 36 w 50"/>
                <a:gd name="T13" fmla="*/ 0 h 5"/>
                <a:gd name="T14" fmla="*/ 37 w 50"/>
                <a:gd name="T15" fmla="*/ 1 h 5"/>
                <a:gd name="T16" fmla="*/ 47 w 50"/>
                <a:gd name="T17" fmla="*/ 4 h 5"/>
                <a:gd name="T18" fmla="*/ 50 w 50"/>
                <a:gd name="T19" fmla="*/ 5 h 5"/>
                <a:gd name="T20" fmla="*/ 47 w 50"/>
                <a:gd name="T21" fmla="*/ 4 h 5"/>
                <a:gd name="T22" fmla="*/ 37 w 50"/>
                <a:gd name="T23" fmla="*/ 1 h 5"/>
                <a:gd name="T24" fmla="*/ 34 w 50"/>
                <a:gd name="T25" fmla="*/ 1 h 5"/>
                <a:gd name="T26" fmla="*/ 31 w 50"/>
                <a:gd name="T27" fmla="*/ 1 h 5"/>
                <a:gd name="T28" fmla="*/ 18 w 50"/>
                <a:gd name="T29" fmla="*/ 1 h 5"/>
                <a:gd name="T30" fmla="*/ 7 w 50"/>
                <a:gd name="T31" fmla="*/ 1 h 5"/>
                <a:gd name="T32" fmla="*/ 1 w 50"/>
                <a:gd name="T33" fmla="*/ 3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5">
                  <a:moveTo>
                    <a:pt x="1" y="3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7" y="1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47" y="4"/>
                  </a:lnTo>
                  <a:lnTo>
                    <a:pt x="50" y="5"/>
                  </a:lnTo>
                  <a:lnTo>
                    <a:pt x="47" y="4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18" y="1"/>
                  </a:lnTo>
                  <a:lnTo>
                    <a:pt x="7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1" name="Freeform 1721"/>
            <p:cNvSpPr>
              <a:spLocks/>
            </p:cNvSpPr>
            <p:nvPr/>
          </p:nvSpPr>
          <p:spPr bwMode="auto">
            <a:xfrm>
              <a:off x="1605" y="2440"/>
              <a:ext cx="169" cy="30"/>
            </a:xfrm>
            <a:custGeom>
              <a:avLst/>
              <a:gdLst>
                <a:gd name="T0" fmla="*/ 3 w 169"/>
                <a:gd name="T1" fmla="*/ 28 h 30"/>
                <a:gd name="T2" fmla="*/ 0 w 169"/>
                <a:gd name="T3" fmla="*/ 30 h 30"/>
                <a:gd name="T4" fmla="*/ 2 w 169"/>
                <a:gd name="T5" fmla="*/ 28 h 30"/>
                <a:gd name="T6" fmla="*/ 3 w 169"/>
                <a:gd name="T7" fmla="*/ 27 h 30"/>
                <a:gd name="T8" fmla="*/ 5 w 169"/>
                <a:gd name="T9" fmla="*/ 25 h 30"/>
                <a:gd name="T10" fmla="*/ 8 w 169"/>
                <a:gd name="T11" fmla="*/ 24 h 30"/>
                <a:gd name="T12" fmla="*/ 22 w 169"/>
                <a:gd name="T13" fmla="*/ 19 h 30"/>
                <a:gd name="T14" fmla="*/ 41 w 169"/>
                <a:gd name="T15" fmla="*/ 12 h 30"/>
                <a:gd name="T16" fmla="*/ 63 w 169"/>
                <a:gd name="T17" fmla="*/ 4 h 30"/>
                <a:gd name="T18" fmla="*/ 69 w 169"/>
                <a:gd name="T19" fmla="*/ 2 h 30"/>
                <a:gd name="T20" fmla="*/ 74 w 169"/>
                <a:gd name="T21" fmla="*/ 0 h 30"/>
                <a:gd name="T22" fmla="*/ 80 w 169"/>
                <a:gd name="T23" fmla="*/ 0 h 30"/>
                <a:gd name="T24" fmla="*/ 85 w 169"/>
                <a:gd name="T25" fmla="*/ 0 h 30"/>
                <a:gd name="T26" fmla="*/ 97 w 169"/>
                <a:gd name="T27" fmla="*/ 3 h 30"/>
                <a:gd name="T28" fmla="*/ 105 w 169"/>
                <a:gd name="T29" fmla="*/ 5 h 30"/>
                <a:gd name="T30" fmla="*/ 113 w 169"/>
                <a:gd name="T31" fmla="*/ 8 h 30"/>
                <a:gd name="T32" fmla="*/ 119 w 169"/>
                <a:gd name="T33" fmla="*/ 8 h 30"/>
                <a:gd name="T34" fmla="*/ 125 w 169"/>
                <a:gd name="T35" fmla="*/ 8 h 30"/>
                <a:gd name="T36" fmla="*/ 126 w 169"/>
                <a:gd name="T37" fmla="*/ 7 h 30"/>
                <a:gd name="T38" fmla="*/ 129 w 169"/>
                <a:gd name="T39" fmla="*/ 7 h 30"/>
                <a:gd name="T40" fmla="*/ 136 w 169"/>
                <a:gd name="T41" fmla="*/ 10 h 30"/>
                <a:gd name="T42" fmla="*/ 146 w 169"/>
                <a:gd name="T43" fmla="*/ 15 h 30"/>
                <a:gd name="T44" fmla="*/ 156 w 169"/>
                <a:gd name="T45" fmla="*/ 22 h 30"/>
                <a:gd name="T46" fmla="*/ 169 w 169"/>
                <a:gd name="T47" fmla="*/ 29 h 30"/>
                <a:gd name="T48" fmla="*/ 155 w 169"/>
                <a:gd name="T49" fmla="*/ 22 h 30"/>
                <a:gd name="T50" fmla="*/ 140 w 169"/>
                <a:gd name="T51" fmla="*/ 13 h 30"/>
                <a:gd name="T52" fmla="*/ 129 w 169"/>
                <a:gd name="T53" fmla="*/ 8 h 30"/>
                <a:gd name="T54" fmla="*/ 125 w 169"/>
                <a:gd name="T55" fmla="*/ 7 h 30"/>
                <a:gd name="T56" fmla="*/ 124 w 169"/>
                <a:gd name="T57" fmla="*/ 8 h 30"/>
                <a:gd name="T58" fmla="*/ 123 w 169"/>
                <a:gd name="T59" fmla="*/ 8 h 30"/>
                <a:gd name="T60" fmla="*/ 118 w 169"/>
                <a:gd name="T61" fmla="*/ 8 h 30"/>
                <a:gd name="T62" fmla="*/ 112 w 169"/>
                <a:gd name="T63" fmla="*/ 8 h 30"/>
                <a:gd name="T64" fmla="*/ 104 w 169"/>
                <a:gd name="T65" fmla="*/ 5 h 30"/>
                <a:gd name="T66" fmla="*/ 94 w 169"/>
                <a:gd name="T67" fmla="*/ 3 h 30"/>
                <a:gd name="T68" fmla="*/ 84 w 169"/>
                <a:gd name="T69" fmla="*/ 2 h 30"/>
                <a:gd name="T70" fmla="*/ 79 w 169"/>
                <a:gd name="T71" fmla="*/ 2 h 30"/>
                <a:gd name="T72" fmla="*/ 74 w 169"/>
                <a:gd name="T73" fmla="*/ 2 h 30"/>
                <a:gd name="T74" fmla="*/ 68 w 169"/>
                <a:gd name="T75" fmla="*/ 3 h 30"/>
                <a:gd name="T76" fmla="*/ 63 w 169"/>
                <a:gd name="T77" fmla="*/ 5 h 30"/>
                <a:gd name="T78" fmla="*/ 52 w 169"/>
                <a:gd name="T79" fmla="*/ 8 h 30"/>
                <a:gd name="T80" fmla="*/ 41 w 169"/>
                <a:gd name="T81" fmla="*/ 12 h 30"/>
                <a:gd name="T82" fmla="*/ 22 w 169"/>
                <a:gd name="T83" fmla="*/ 19 h 30"/>
                <a:gd name="T84" fmla="*/ 8 w 169"/>
                <a:gd name="T85" fmla="*/ 24 h 30"/>
                <a:gd name="T86" fmla="*/ 5 w 169"/>
                <a:gd name="T87" fmla="*/ 27 h 30"/>
                <a:gd name="T88" fmla="*/ 3 w 169"/>
                <a:gd name="T89" fmla="*/ 28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9" h="30">
                  <a:moveTo>
                    <a:pt x="3" y="28"/>
                  </a:moveTo>
                  <a:lnTo>
                    <a:pt x="0" y="30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5" y="25"/>
                  </a:lnTo>
                  <a:lnTo>
                    <a:pt x="8" y="24"/>
                  </a:lnTo>
                  <a:lnTo>
                    <a:pt x="22" y="19"/>
                  </a:lnTo>
                  <a:lnTo>
                    <a:pt x="41" y="12"/>
                  </a:lnTo>
                  <a:lnTo>
                    <a:pt x="63" y="4"/>
                  </a:lnTo>
                  <a:lnTo>
                    <a:pt x="69" y="2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7" y="3"/>
                  </a:lnTo>
                  <a:lnTo>
                    <a:pt x="105" y="5"/>
                  </a:lnTo>
                  <a:lnTo>
                    <a:pt x="113" y="8"/>
                  </a:lnTo>
                  <a:lnTo>
                    <a:pt x="119" y="8"/>
                  </a:lnTo>
                  <a:lnTo>
                    <a:pt x="125" y="8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36" y="10"/>
                  </a:lnTo>
                  <a:lnTo>
                    <a:pt x="146" y="15"/>
                  </a:lnTo>
                  <a:lnTo>
                    <a:pt x="156" y="22"/>
                  </a:lnTo>
                  <a:lnTo>
                    <a:pt x="169" y="29"/>
                  </a:lnTo>
                  <a:lnTo>
                    <a:pt x="155" y="22"/>
                  </a:lnTo>
                  <a:lnTo>
                    <a:pt x="140" y="13"/>
                  </a:lnTo>
                  <a:lnTo>
                    <a:pt x="129" y="8"/>
                  </a:lnTo>
                  <a:lnTo>
                    <a:pt x="125" y="7"/>
                  </a:lnTo>
                  <a:lnTo>
                    <a:pt x="124" y="8"/>
                  </a:lnTo>
                  <a:lnTo>
                    <a:pt x="123" y="8"/>
                  </a:lnTo>
                  <a:lnTo>
                    <a:pt x="118" y="8"/>
                  </a:lnTo>
                  <a:lnTo>
                    <a:pt x="112" y="8"/>
                  </a:lnTo>
                  <a:lnTo>
                    <a:pt x="104" y="5"/>
                  </a:lnTo>
                  <a:lnTo>
                    <a:pt x="94" y="3"/>
                  </a:lnTo>
                  <a:lnTo>
                    <a:pt x="84" y="2"/>
                  </a:lnTo>
                  <a:lnTo>
                    <a:pt x="79" y="2"/>
                  </a:lnTo>
                  <a:lnTo>
                    <a:pt x="74" y="2"/>
                  </a:lnTo>
                  <a:lnTo>
                    <a:pt x="68" y="3"/>
                  </a:lnTo>
                  <a:lnTo>
                    <a:pt x="63" y="5"/>
                  </a:lnTo>
                  <a:lnTo>
                    <a:pt x="52" y="8"/>
                  </a:lnTo>
                  <a:lnTo>
                    <a:pt x="41" y="12"/>
                  </a:lnTo>
                  <a:lnTo>
                    <a:pt x="22" y="19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3" y="28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2" name="Freeform 1722"/>
            <p:cNvSpPr>
              <a:spLocks/>
            </p:cNvSpPr>
            <p:nvPr/>
          </p:nvSpPr>
          <p:spPr bwMode="auto">
            <a:xfrm>
              <a:off x="1633" y="2435"/>
              <a:ext cx="139" cy="30"/>
            </a:xfrm>
            <a:custGeom>
              <a:avLst/>
              <a:gdLst>
                <a:gd name="T0" fmla="*/ 4 w 139"/>
                <a:gd name="T1" fmla="*/ 14 h 30"/>
                <a:gd name="T2" fmla="*/ 4 w 139"/>
                <a:gd name="T3" fmla="*/ 15 h 30"/>
                <a:gd name="T4" fmla="*/ 0 w 139"/>
                <a:gd name="T5" fmla="*/ 15 h 30"/>
                <a:gd name="T6" fmla="*/ 3 w 139"/>
                <a:gd name="T7" fmla="*/ 14 h 30"/>
                <a:gd name="T8" fmla="*/ 4 w 139"/>
                <a:gd name="T9" fmla="*/ 14 h 30"/>
                <a:gd name="T10" fmla="*/ 5 w 139"/>
                <a:gd name="T11" fmla="*/ 14 h 30"/>
                <a:gd name="T12" fmla="*/ 9 w 139"/>
                <a:gd name="T13" fmla="*/ 13 h 30"/>
                <a:gd name="T14" fmla="*/ 20 w 139"/>
                <a:gd name="T15" fmla="*/ 9 h 30"/>
                <a:gd name="T16" fmla="*/ 36 w 139"/>
                <a:gd name="T17" fmla="*/ 3 h 30"/>
                <a:gd name="T18" fmla="*/ 45 w 139"/>
                <a:gd name="T19" fmla="*/ 2 h 30"/>
                <a:gd name="T20" fmla="*/ 55 w 139"/>
                <a:gd name="T21" fmla="*/ 0 h 30"/>
                <a:gd name="T22" fmla="*/ 74 w 139"/>
                <a:gd name="T23" fmla="*/ 3 h 30"/>
                <a:gd name="T24" fmla="*/ 90 w 139"/>
                <a:gd name="T25" fmla="*/ 5 h 30"/>
                <a:gd name="T26" fmla="*/ 102 w 139"/>
                <a:gd name="T27" fmla="*/ 8 h 30"/>
                <a:gd name="T28" fmla="*/ 106 w 139"/>
                <a:gd name="T29" fmla="*/ 8 h 30"/>
                <a:gd name="T30" fmla="*/ 108 w 139"/>
                <a:gd name="T31" fmla="*/ 9 h 30"/>
                <a:gd name="T32" fmla="*/ 116 w 139"/>
                <a:gd name="T33" fmla="*/ 12 h 30"/>
                <a:gd name="T34" fmla="*/ 125 w 139"/>
                <a:gd name="T35" fmla="*/ 15 h 30"/>
                <a:gd name="T36" fmla="*/ 128 w 139"/>
                <a:gd name="T37" fmla="*/ 18 h 30"/>
                <a:gd name="T38" fmla="*/ 132 w 139"/>
                <a:gd name="T39" fmla="*/ 22 h 30"/>
                <a:gd name="T40" fmla="*/ 139 w 139"/>
                <a:gd name="T41" fmla="*/ 30 h 30"/>
                <a:gd name="T42" fmla="*/ 131 w 139"/>
                <a:gd name="T43" fmla="*/ 22 h 30"/>
                <a:gd name="T44" fmla="*/ 131 w 139"/>
                <a:gd name="T45" fmla="*/ 20 h 30"/>
                <a:gd name="T46" fmla="*/ 128 w 139"/>
                <a:gd name="T47" fmla="*/ 18 h 30"/>
                <a:gd name="T48" fmla="*/ 120 w 139"/>
                <a:gd name="T49" fmla="*/ 14 h 30"/>
                <a:gd name="T50" fmla="*/ 110 w 139"/>
                <a:gd name="T51" fmla="*/ 9 h 30"/>
                <a:gd name="T52" fmla="*/ 106 w 139"/>
                <a:gd name="T53" fmla="*/ 8 h 30"/>
                <a:gd name="T54" fmla="*/ 105 w 139"/>
                <a:gd name="T55" fmla="*/ 9 h 30"/>
                <a:gd name="T56" fmla="*/ 100 w 139"/>
                <a:gd name="T57" fmla="*/ 8 h 30"/>
                <a:gd name="T58" fmla="*/ 88 w 139"/>
                <a:gd name="T59" fmla="*/ 5 h 30"/>
                <a:gd name="T60" fmla="*/ 72 w 139"/>
                <a:gd name="T61" fmla="*/ 3 h 30"/>
                <a:gd name="T62" fmla="*/ 54 w 139"/>
                <a:gd name="T63" fmla="*/ 0 h 30"/>
                <a:gd name="T64" fmla="*/ 45 w 139"/>
                <a:gd name="T65" fmla="*/ 2 h 30"/>
                <a:gd name="T66" fmla="*/ 36 w 139"/>
                <a:gd name="T67" fmla="*/ 4 h 30"/>
                <a:gd name="T68" fmla="*/ 20 w 139"/>
                <a:gd name="T69" fmla="*/ 9 h 30"/>
                <a:gd name="T70" fmla="*/ 9 w 139"/>
                <a:gd name="T71" fmla="*/ 14 h 30"/>
                <a:gd name="T72" fmla="*/ 5 w 139"/>
                <a:gd name="T73" fmla="*/ 14 h 30"/>
                <a:gd name="T74" fmla="*/ 4 w 139"/>
                <a:gd name="T75" fmla="*/ 14 h 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39" h="30">
                  <a:moveTo>
                    <a:pt x="4" y="14"/>
                  </a:moveTo>
                  <a:lnTo>
                    <a:pt x="4" y="15"/>
                  </a:lnTo>
                  <a:lnTo>
                    <a:pt x="0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9" y="13"/>
                  </a:lnTo>
                  <a:lnTo>
                    <a:pt x="20" y="9"/>
                  </a:lnTo>
                  <a:lnTo>
                    <a:pt x="36" y="3"/>
                  </a:lnTo>
                  <a:lnTo>
                    <a:pt x="45" y="2"/>
                  </a:lnTo>
                  <a:lnTo>
                    <a:pt x="55" y="0"/>
                  </a:lnTo>
                  <a:lnTo>
                    <a:pt x="74" y="3"/>
                  </a:lnTo>
                  <a:lnTo>
                    <a:pt x="90" y="5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08" y="9"/>
                  </a:lnTo>
                  <a:lnTo>
                    <a:pt x="116" y="12"/>
                  </a:lnTo>
                  <a:lnTo>
                    <a:pt x="125" y="15"/>
                  </a:lnTo>
                  <a:lnTo>
                    <a:pt x="128" y="18"/>
                  </a:lnTo>
                  <a:lnTo>
                    <a:pt x="132" y="22"/>
                  </a:lnTo>
                  <a:lnTo>
                    <a:pt x="139" y="30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28" y="18"/>
                  </a:lnTo>
                  <a:lnTo>
                    <a:pt x="120" y="14"/>
                  </a:lnTo>
                  <a:lnTo>
                    <a:pt x="110" y="9"/>
                  </a:lnTo>
                  <a:lnTo>
                    <a:pt x="106" y="8"/>
                  </a:lnTo>
                  <a:lnTo>
                    <a:pt x="105" y="9"/>
                  </a:lnTo>
                  <a:lnTo>
                    <a:pt x="100" y="8"/>
                  </a:lnTo>
                  <a:lnTo>
                    <a:pt x="88" y="5"/>
                  </a:lnTo>
                  <a:lnTo>
                    <a:pt x="72" y="3"/>
                  </a:lnTo>
                  <a:lnTo>
                    <a:pt x="54" y="0"/>
                  </a:lnTo>
                  <a:lnTo>
                    <a:pt x="45" y="2"/>
                  </a:lnTo>
                  <a:lnTo>
                    <a:pt x="36" y="4"/>
                  </a:lnTo>
                  <a:lnTo>
                    <a:pt x="20" y="9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3" name="Freeform 1723"/>
            <p:cNvSpPr>
              <a:spLocks/>
            </p:cNvSpPr>
            <p:nvPr/>
          </p:nvSpPr>
          <p:spPr bwMode="auto">
            <a:xfrm>
              <a:off x="1602" y="2469"/>
              <a:ext cx="19" cy="10"/>
            </a:xfrm>
            <a:custGeom>
              <a:avLst/>
              <a:gdLst>
                <a:gd name="T0" fmla="*/ 1 w 19"/>
                <a:gd name="T1" fmla="*/ 10 h 10"/>
                <a:gd name="T2" fmla="*/ 0 w 19"/>
                <a:gd name="T3" fmla="*/ 10 h 10"/>
                <a:gd name="T4" fmla="*/ 1 w 19"/>
                <a:gd name="T5" fmla="*/ 10 h 10"/>
                <a:gd name="T6" fmla="*/ 8 w 19"/>
                <a:gd name="T7" fmla="*/ 6 h 10"/>
                <a:gd name="T8" fmla="*/ 14 w 19"/>
                <a:gd name="T9" fmla="*/ 3 h 10"/>
                <a:gd name="T10" fmla="*/ 18 w 19"/>
                <a:gd name="T11" fmla="*/ 0 h 10"/>
                <a:gd name="T12" fmla="*/ 19 w 19"/>
                <a:gd name="T13" fmla="*/ 0 h 10"/>
                <a:gd name="T14" fmla="*/ 18 w 19"/>
                <a:gd name="T15" fmla="*/ 1 h 10"/>
                <a:gd name="T16" fmla="*/ 14 w 19"/>
                <a:gd name="T17" fmla="*/ 3 h 10"/>
                <a:gd name="T18" fmla="*/ 8 w 19"/>
                <a:gd name="T19" fmla="*/ 6 h 10"/>
                <a:gd name="T20" fmla="*/ 1 w 19"/>
                <a:gd name="T21" fmla="*/ 1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lnTo>
                    <a:pt x="0" y="10"/>
                  </a:lnTo>
                  <a:lnTo>
                    <a:pt x="1" y="10"/>
                  </a:lnTo>
                  <a:lnTo>
                    <a:pt x="8" y="6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8" y="6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4" name="Freeform 1724"/>
            <p:cNvSpPr>
              <a:spLocks/>
            </p:cNvSpPr>
            <p:nvPr/>
          </p:nvSpPr>
          <p:spPr bwMode="auto">
            <a:xfrm>
              <a:off x="1606" y="2449"/>
              <a:ext cx="170" cy="37"/>
            </a:xfrm>
            <a:custGeom>
              <a:avLst/>
              <a:gdLst>
                <a:gd name="T0" fmla="*/ 4 w 170"/>
                <a:gd name="T1" fmla="*/ 34 h 37"/>
                <a:gd name="T2" fmla="*/ 2 w 170"/>
                <a:gd name="T3" fmla="*/ 35 h 37"/>
                <a:gd name="T4" fmla="*/ 0 w 170"/>
                <a:gd name="T5" fmla="*/ 37 h 37"/>
                <a:gd name="T6" fmla="*/ 2 w 170"/>
                <a:gd name="T7" fmla="*/ 35 h 37"/>
                <a:gd name="T8" fmla="*/ 4 w 170"/>
                <a:gd name="T9" fmla="*/ 34 h 37"/>
                <a:gd name="T10" fmla="*/ 7 w 170"/>
                <a:gd name="T11" fmla="*/ 30 h 37"/>
                <a:gd name="T12" fmla="*/ 21 w 170"/>
                <a:gd name="T13" fmla="*/ 21 h 37"/>
                <a:gd name="T14" fmla="*/ 30 w 170"/>
                <a:gd name="T15" fmla="*/ 16 h 37"/>
                <a:gd name="T16" fmla="*/ 40 w 170"/>
                <a:gd name="T17" fmla="*/ 11 h 37"/>
                <a:gd name="T18" fmla="*/ 51 w 170"/>
                <a:gd name="T19" fmla="*/ 6 h 37"/>
                <a:gd name="T20" fmla="*/ 62 w 170"/>
                <a:gd name="T21" fmla="*/ 4 h 37"/>
                <a:gd name="T22" fmla="*/ 74 w 170"/>
                <a:gd name="T23" fmla="*/ 1 h 37"/>
                <a:gd name="T24" fmla="*/ 86 w 170"/>
                <a:gd name="T25" fmla="*/ 0 h 37"/>
                <a:gd name="T26" fmla="*/ 97 w 170"/>
                <a:gd name="T27" fmla="*/ 0 h 37"/>
                <a:gd name="T28" fmla="*/ 107 w 170"/>
                <a:gd name="T29" fmla="*/ 3 h 37"/>
                <a:gd name="T30" fmla="*/ 122 w 170"/>
                <a:gd name="T31" fmla="*/ 6 h 37"/>
                <a:gd name="T32" fmla="*/ 127 w 170"/>
                <a:gd name="T33" fmla="*/ 9 h 37"/>
                <a:gd name="T34" fmla="*/ 138 w 170"/>
                <a:gd name="T35" fmla="*/ 14 h 37"/>
                <a:gd name="T36" fmla="*/ 148 w 170"/>
                <a:gd name="T37" fmla="*/ 19 h 37"/>
                <a:gd name="T38" fmla="*/ 158 w 170"/>
                <a:gd name="T39" fmla="*/ 26 h 37"/>
                <a:gd name="T40" fmla="*/ 170 w 170"/>
                <a:gd name="T41" fmla="*/ 36 h 37"/>
                <a:gd name="T42" fmla="*/ 158 w 170"/>
                <a:gd name="T43" fmla="*/ 26 h 37"/>
                <a:gd name="T44" fmla="*/ 153 w 170"/>
                <a:gd name="T45" fmla="*/ 23 h 37"/>
                <a:gd name="T46" fmla="*/ 142 w 170"/>
                <a:gd name="T47" fmla="*/ 16 h 37"/>
                <a:gd name="T48" fmla="*/ 130 w 170"/>
                <a:gd name="T49" fmla="*/ 10 h 37"/>
                <a:gd name="T50" fmla="*/ 127 w 170"/>
                <a:gd name="T51" fmla="*/ 9 h 37"/>
                <a:gd name="T52" fmla="*/ 124 w 170"/>
                <a:gd name="T53" fmla="*/ 9 h 37"/>
                <a:gd name="T54" fmla="*/ 119 w 170"/>
                <a:gd name="T55" fmla="*/ 6 h 37"/>
                <a:gd name="T56" fmla="*/ 106 w 170"/>
                <a:gd name="T57" fmla="*/ 3 h 37"/>
                <a:gd name="T58" fmla="*/ 96 w 170"/>
                <a:gd name="T59" fmla="*/ 1 h 37"/>
                <a:gd name="T60" fmla="*/ 84 w 170"/>
                <a:gd name="T61" fmla="*/ 0 h 37"/>
                <a:gd name="T62" fmla="*/ 73 w 170"/>
                <a:gd name="T63" fmla="*/ 1 h 37"/>
                <a:gd name="T64" fmla="*/ 62 w 170"/>
                <a:gd name="T65" fmla="*/ 5 h 37"/>
                <a:gd name="T66" fmla="*/ 50 w 170"/>
                <a:gd name="T67" fmla="*/ 8 h 37"/>
                <a:gd name="T68" fmla="*/ 38 w 170"/>
                <a:gd name="T69" fmla="*/ 11 h 37"/>
                <a:gd name="T70" fmla="*/ 28 w 170"/>
                <a:gd name="T71" fmla="*/ 16 h 37"/>
                <a:gd name="T72" fmla="*/ 21 w 170"/>
                <a:gd name="T73" fmla="*/ 21 h 37"/>
                <a:gd name="T74" fmla="*/ 9 w 170"/>
                <a:gd name="T75" fmla="*/ 30 h 37"/>
                <a:gd name="T76" fmla="*/ 4 w 170"/>
                <a:gd name="T77" fmla="*/ 34 h 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0" h="37">
                  <a:moveTo>
                    <a:pt x="4" y="34"/>
                  </a:moveTo>
                  <a:lnTo>
                    <a:pt x="2" y="35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4"/>
                  </a:lnTo>
                  <a:lnTo>
                    <a:pt x="7" y="30"/>
                  </a:lnTo>
                  <a:lnTo>
                    <a:pt x="21" y="21"/>
                  </a:lnTo>
                  <a:lnTo>
                    <a:pt x="30" y="16"/>
                  </a:lnTo>
                  <a:lnTo>
                    <a:pt x="40" y="11"/>
                  </a:lnTo>
                  <a:lnTo>
                    <a:pt x="51" y="6"/>
                  </a:lnTo>
                  <a:lnTo>
                    <a:pt x="62" y="4"/>
                  </a:lnTo>
                  <a:lnTo>
                    <a:pt x="74" y="1"/>
                  </a:lnTo>
                  <a:lnTo>
                    <a:pt x="86" y="0"/>
                  </a:lnTo>
                  <a:lnTo>
                    <a:pt x="97" y="0"/>
                  </a:lnTo>
                  <a:lnTo>
                    <a:pt x="107" y="3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8" y="14"/>
                  </a:lnTo>
                  <a:lnTo>
                    <a:pt x="148" y="19"/>
                  </a:lnTo>
                  <a:lnTo>
                    <a:pt x="158" y="26"/>
                  </a:lnTo>
                  <a:lnTo>
                    <a:pt x="170" y="36"/>
                  </a:lnTo>
                  <a:lnTo>
                    <a:pt x="158" y="26"/>
                  </a:lnTo>
                  <a:lnTo>
                    <a:pt x="153" y="23"/>
                  </a:lnTo>
                  <a:lnTo>
                    <a:pt x="142" y="16"/>
                  </a:lnTo>
                  <a:lnTo>
                    <a:pt x="130" y="10"/>
                  </a:lnTo>
                  <a:lnTo>
                    <a:pt x="127" y="9"/>
                  </a:lnTo>
                  <a:lnTo>
                    <a:pt x="124" y="9"/>
                  </a:lnTo>
                  <a:lnTo>
                    <a:pt x="119" y="6"/>
                  </a:lnTo>
                  <a:lnTo>
                    <a:pt x="106" y="3"/>
                  </a:lnTo>
                  <a:lnTo>
                    <a:pt x="96" y="1"/>
                  </a:lnTo>
                  <a:lnTo>
                    <a:pt x="84" y="0"/>
                  </a:lnTo>
                  <a:lnTo>
                    <a:pt x="73" y="1"/>
                  </a:lnTo>
                  <a:lnTo>
                    <a:pt x="62" y="5"/>
                  </a:lnTo>
                  <a:lnTo>
                    <a:pt x="50" y="8"/>
                  </a:lnTo>
                  <a:lnTo>
                    <a:pt x="38" y="11"/>
                  </a:lnTo>
                  <a:lnTo>
                    <a:pt x="28" y="16"/>
                  </a:lnTo>
                  <a:lnTo>
                    <a:pt x="21" y="21"/>
                  </a:lnTo>
                  <a:lnTo>
                    <a:pt x="9" y="3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5" name="Freeform 1725"/>
            <p:cNvSpPr>
              <a:spLocks/>
            </p:cNvSpPr>
            <p:nvPr/>
          </p:nvSpPr>
          <p:spPr bwMode="auto">
            <a:xfrm>
              <a:off x="1602" y="2455"/>
              <a:ext cx="174" cy="40"/>
            </a:xfrm>
            <a:custGeom>
              <a:avLst/>
              <a:gdLst>
                <a:gd name="T0" fmla="*/ 4 w 174"/>
                <a:gd name="T1" fmla="*/ 36 h 40"/>
                <a:gd name="T2" fmla="*/ 3 w 174"/>
                <a:gd name="T3" fmla="*/ 36 h 40"/>
                <a:gd name="T4" fmla="*/ 0 w 174"/>
                <a:gd name="T5" fmla="*/ 40 h 40"/>
                <a:gd name="T6" fmla="*/ 3 w 174"/>
                <a:gd name="T7" fmla="*/ 36 h 40"/>
                <a:gd name="T8" fmla="*/ 3 w 174"/>
                <a:gd name="T9" fmla="*/ 35 h 40"/>
                <a:gd name="T10" fmla="*/ 5 w 174"/>
                <a:gd name="T11" fmla="*/ 35 h 40"/>
                <a:gd name="T12" fmla="*/ 9 w 174"/>
                <a:gd name="T13" fmla="*/ 34 h 40"/>
                <a:gd name="T14" fmla="*/ 23 w 174"/>
                <a:gd name="T15" fmla="*/ 26 h 40"/>
                <a:gd name="T16" fmla="*/ 41 w 174"/>
                <a:gd name="T17" fmla="*/ 15 h 40"/>
                <a:gd name="T18" fmla="*/ 65 w 174"/>
                <a:gd name="T19" fmla="*/ 5 h 40"/>
                <a:gd name="T20" fmla="*/ 77 w 174"/>
                <a:gd name="T21" fmla="*/ 2 h 40"/>
                <a:gd name="T22" fmla="*/ 88 w 174"/>
                <a:gd name="T23" fmla="*/ 0 h 40"/>
                <a:gd name="T24" fmla="*/ 100 w 174"/>
                <a:gd name="T25" fmla="*/ 0 h 40"/>
                <a:gd name="T26" fmla="*/ 110 w 174"/>
                <a:gd name="T27" fmla="*/ 3 h 40"/>
                <a:gd name="T28" fmla="*/ 118 w 174"/>
                <a:gd name="T29" fmla="*/ 4 h 40"/>
                <a:gd name="T30" fmla="*/ 124 w 174"/>
                <a:gd name="T31" fmla="*/ 7 h 40"/>
                <a:gd name="T32" fmla="*/ 128 w 174"/>
                <a:gd name="T33" fmla="*/ 9 h 40"/>
                <a:gd name="T34" fmla="*/ 129 w 174"/>
                <a:gd name="T35" fmla="*/ 9 h 40"/>
                <a:gd name="T36" fmla="*/ 141 w 174"/>
                <a:gd name="T37" fmla="*/ 15 h 40"/>
                <a:gd name="T38" fmla="*/ 152 w 174"/>
                <a:gd name="T39" fmla="*/ 21 h 40"/>
                <a:gd name="T40" fmla="*/ 162 w 174"/>
                <a:gd name="T41" fmla="*/ 28 h 40"/>
                <a:gd name="T42" fmla="*/ 174 w 174"/>
                <a:gd name="T43" fmla="*/ 38 h 40"/>
                <a:gd name="T44" fmla="*/ 161 w 174"/>
                <a:gd name="T45" fmla="*/ 28 h 40"/>
                <a:gd name="T46" fmla="*/ 157 w 174"/>
                <a:gd name="T47" fmla="*/ 25 h 40"/>
                <a:gd name="T48" fmla="*/ 146 w 174"/>
                <a:gd name="T49" fmla="*/ 19 h 40"/>
                <a:gd name="T50" fmla="*/ 127 w 174"/>
                <a:gd name="T51" fmla="*/ 9 h 40"/>
                <a:gd name="T52" fmla="*/ 127 w 174"/>
                <a:gd name="T53" fmla="*/ 8 h 40"/>
                <a:gd name="T54" fmla="*/ 123 w 174"/>
                <a:gd name="T55" fmla="*/ 7 h 40"/>
                <a:gd name="T56" fmla="*/ 116 w 174"/>
                <a:gd name="T57" fmla="*/ 4 h 40"/>
                <a:gd name="T58" fmla="*/ 108 w 174"/>
                <a:gd name="T59" fmla="*/ 3 h 40"/>
                <a:gd name="T60" fmla="*/ 98 w 174"/>
                <a:gd name="T61" fmla="*/ 2 h 40"/>
                <a:gd name="T62" fmla="*/ 87 w 174"/>
                <a:gd name="T63" fmla="*/ 2 h 40"/>
                <a:gd name="T64" fmla="*/ 76 w 174"/>
                <a:gd name="T65" fmla="*/ 3 h 40"/>
                <a:gd name="T66" fmla="*/ 64 w 174"/>
                <a:gd name="T67" fmla="*/ 7 h 40"/>
                <a:gd name="T68" fmla="*/ 41 w 174"/>
                <a:gd name="T69" fmla="*/ 17 h 40"/>
                <a:gd name="T70" fmla="*/ 23 w 174"/>
                <a:gd name="T71" fmla="*/ 26 h 40"/>
                <a:gd name="T72" fmla="*/ 9 w 174"/>
                <a:gd name="T73" fmla="*/ 34 h 40"/>
                <a:gd name="T74" fmla="*/ 5 w 174"/>
                <a:gd name="T75" fmla="*/ 36 h 40"/>
                <a:gd name="T76" fmla="*/ 4 w 174"/>
                <a:gd name="T77" fmla="*/ 36 h 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4" h="40">
                  <a:moveTo>
                    <a:pt x="4" y="36"/>
                  </a:moveTo>
                  <a:lnTo>
                    <a:pt x="3" y="36"/>
                  </a:lnTo>
                  <a:lnTo>
                    <a:pt x="0" y="40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9" y="34"/>
                  </a:lnTo>
                  <a:lnTo>
                    <a:pt x="23" y="26"/>
                  </a:lnTo>
                  <a:lnTo>
                    <a:pt x="41" y="15"/>
                  </a:lnTo>
                  <a:lnTo>
                    <a:pt x="65" y="5"/>
                  </a:lnTo>
                  <a:lnTo>
                    <a:pt x="77" y="2"/>
                  </a:lnTo>
                  <a:lnTo>
                    <a:pt x="88" y="0"/>
                  </a:lnTo>
                  <a:lnTo>
                    <a:pt x="100" y="0"/>
                  </a:lnTo>
                  <a:lnTo>
                    <a:pt x="110" y="3"/>
                  </a:lnTo>
                  <a:lnTo>
                    <a:pt x="118" y="4"/>
                  </a:lnTo>
                  <a:lnTo>
                    <a:pt x="124" y="7"/>
                  </a:lnTo>
                  <a:lnTo>
                    <a:pt x="128" y="9"/>
                  </a:lnTo>
                  <a:lnTo>
                    <a:pt x="129" y="9"/>
                  </a:lnTo>
                  <a:lnTo>
                    <a:pt x="141" y="15"/>
                  </a:lnTo>
                  <a:lnTo>
                    <a:pt x="152" y="21"/>
                  </a:lnTo>
                  <a:lnTo>
                    <a:pt x="162" y="28"/>
                  </a:lnTo>
                  <a:lnTo>
                    <a:pt x="174" y="38"/>
                  </a:lnTo>
                  <a:lnTo>
                    <a:pt x="161" y="28"/>
                  </a:lnTo>
                  <a:lnTo>
                    <a:pt x="157" y="25"/>
                  </a:lnTo>
                  <a:lnTo>
                    <a:pt x="146" y="1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3" y="7"/>
                  </a:lnTo>
                  <a:lnTo>
                    <a:pt x="116" y="4"/>
                  </a:lnTo>
                  <a:lnTo>
                    <a:pt x="108" y="3"/>
                  </a:lnTo>
                  <a:lnTo>
                    <a:pt x="98" y="2"/>
                  </a:lnTo>
                  <a:lnTo>
                    <a:pt x="87" y="2"/>
                  </a:lnTo>
                  <a:lnTo>
                    <a:pt x="76" y="3"/>
                  </a:lnTo>
                  <a:lnTo>
                    <a:pt x="64" y="7"/>
                  </a:lnTo>
                  <a:lnTo>
                    <a:pt x="41" y="17"/>
                  </a:lnTo>
                  <a:lnTo>
                    <a:pt x="23" y="26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6" name="Freeform 1726"/>
            <p:cNvSpPr>
              <a:spLocks/>
            </p:cNvSpPr>
            <p:nvPr/>
          </p:nvSpPr>
          <p:spPr bwMode="auto">
            <a:xfrm>
              <a:off x="1602" y="2464"/>
              <a:ext cx="163" cy="41"/>
            </a:xfrm>
            <a:custGeom>
              <a:avLst/>
              <a:gdLst>
                <a:gd name="T0" fmla="*/ 4 w 163"/>
                <a:gd name="T1" fmla="*/ 37 h 41"/>
                <a:gd name="T2" fmla="*/ 3 w 163"/>
                <a:gd name="T3" fmla="*/ 39 h 41"/>
                <a:gd name="T4" fmla="*/ 0 w 163"/>
                <a:gd name="T5" fmla="*/ 41 h 41"/>
                <a:gd name="T6" fmla="*/ 3 w 163"/>
                <a:gd name="T7" fmla="*/ 39 h 41"/>
                <a:gd name="T8" fmla="*/ 4 w 163"/>
                <a:gd name="T9" fmla="*/ 37 h 41"/>
                <a:gd name="T10" fmla="*/ 8 w 163"/>
                <a:gd name="T11" fmla="*/ 34 h 41"/>
                <a:gd name="T12" fmla="*/ 20 w 163"/>
                <a:gd name="T13" fmla="*/ 25 h 41"/>
                <a:gd name="T14" fmla="*/ 36 w 163"/>
                <a:gd name="T15" fmla="*/ 15 h 41"/>
                <a:gd name="T16" fmla="*/ 47 w 163"/>
                <a:gd name="T17" fmla="*/ 10 h 41"/>
                <a:gd name="T18" fmla="*/ 57 w 163"/>
                <a:gd name="T19" fmla="*/ 6 h 41"/>
                <a:gd name="T20" fmla="*/ 69 w 163"/>
                <a:gd name="T21" fmla="*/ 3 h 41"/>
                <a:gd name="T22" fmla="*/ 80 w 163"/>
                <a:gd name="T23" fmla="*/ 0 h 41"/>
                <a:gd name="T24" fmla="*/ 91 w 163"/>
                <a:gd name="T25" fmla="*/ 0 h 41"/>
                <a:gd name="T26" fmla="*/ 100 w 163"/>
                <a:gd name="T27" fmla="*/ 0 h 41"/>
                <a:gd name="T28" fmla="*/ 113 w 163"/>
                <a:gd name="T29" fmla="*/ 3 h 41"/>
                <a:gd name="T30" fmla="*/ 118 w 163"/>
                <a:gd name="T31" fmla="*/ 5 h 41"/>
                <a:gd name="T32" fmla="*/ 129 w 163"/>
                <a:gd name="T33" fmla="*/ 9 h 41"/>
                <a:gd name="T34" fmla="*/ 141 w 163"/>
                <a:gd name="T35" fmla="*/ 12 h 41"/>
                <a:gd name="T36" fmla="*/ 151 w 163"/>
                <a:gd name="T37" fmla="*/ 17 h 41"/>
                <a:gd name="T38" fmla="*/ 163 w 163"/>
                <a:gd name="T39" fmla="*/ 24 h 41"/>
                <a:gd name="T40" fmla="*/ 151 w 163"/>
                <a:gd name="T41" fmla="*/ 17 h 41"/>
                <a:gd name="T42" fmla="*/ 146 w 163"/>
                <a:gd name="T43" fmla="*/ 15 h 41"/>
                <a:gd name="T44" fmla="*/ 134 w 163"/>
                <a:gd name="T45" fmla="*/ 10 h 41"/>
                <a:gd name="T46" fmla="*/ 117 w 163"/>
                <a:gd name="T47" fmla="*/ 5 h 41"/>
                <a:gd name="T48" fmla="*/ 112 w 163"/>
                <a:gd name="T49" fmla="*/ 3 h 41"/>
                <a:gd name="T50" fmla="*/ 98 w 163"/>
                <a:gd name="T51" fmla="*/ 1 h 41"/>
                <a:gd name="T52" fmla="*/ 90 w 163"/>
                <a:gd name="T53" fmla="*/ 0 h 41"/>
                <a:gd name="T54" fmla="*/ 78 w 163"/>
                <a:gd name="T55" fmla="*/ 1 h 41"/>
                <a:gd name="T56" fmla="*/ 69 w 163"/>
                <a:gd name="T57" fmla="*/ 3 h 41"/>
                <a:gd name="T58" fmla="*/ 57 w 163"/>
                <a:gd name="T59" fmla="*/ 6 h 41"/>
                <a:gd name="T60" fmla="*/ 46 w 163"/>
                <a:gd name="T61" fmla="*/ 11 h 41"/>
                <a:gd name="T62" fmla="*/ 36 w 163"/>
                <a:gd name="T63" fmla="*/ 15 h 41"/>
                <a:gd name="T64" fmla="*/ 20 w 163"/>
                <a:gd name="T65" fmla="*/ 26 h 41"/>
                <a:gd name="T66" fmla="*/ 8 w 163"/>
                <a:gd name="T67" fmla="*/ 34 h 41"/>
                <a:gd name="T68" fmla="*/ 4 w 163"/>
                <a:gd name="T69" fmla="*/ 37 h 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3" h="41">
                  <a:moveTo>
                    <a:pt x="4" y="37"/>
                  </a:moveTo>
                  <a:lnTo>
                    <a:pt x="3" y="39"/>
                  </a:lnTo>
                  <a:lnTo>
                    <a:pt x="0" y="41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8" y="34"/>
                  </a:lnTo>
                  <a:lnTo>
                    <a:pt x="20" y="25"/>
                  </a:lnTo>
                  <a:lnTo>
                    <a:pt x="36" y="15"/>
                  </a:lnTo>
                  <a:lnTo>
                    <a:pt x="47" y="10"/>
                  </a:lnTo>
                  <a:lnTo>
                    <a:pt x="57" y="6"/>
                  </a:lnTo>
                  <a:lnTo>
                    <a:pt x="69" y="3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13" y="3"/>
                  </a:lnTo>
                  <a:lnTo>
                    <a:pt x="118" y="5"/>
                  </a:lnTo>
                  <a:lnTo>
                    <a:pt x="129" y="9"/>
                  </a:lnTo>
                  <a:lnTo>
                    <a:pt x="141" y="12"/>
                  </a:lnTo>
                  <a:lnTo>
                    <a:pt x="151" y="17"/>
                  </a:lnTo>
                  <a:lnTo>
                    <a:pt x="163" y="24"/>
                  </a:lnTo>
                  <a:lnTo>
                    <a:pt x="151" y="17"/>
                  </a:lnTo>
                  <a:lnTo>
                    <a:pt x="146" y="15"/>
                  </a:lnTo>
                  <a:lnTo>
                    <a:pt x="134" y="10"/>
                  </a:lnTo>
                  <a:lnTo>
                    <a:pt x="117" y="5"/>
                  </a:lnTo>
                  <a:lnTo>
                    <a:pt x="112" y="3"/>
                  </a:lnTo>
                  <a:lnTo>
                    <a:pt x="98" y="1"/>
                  </a:lnTo>
                  <a:lnTo>
                    <a:pt x="90" y="0"/>
                  </a:lnTo>
                  <a:lnTo>
                    <a:pt x="78" y="1"/>
                  </a:lnTo>
                  <a:lnTo>
                    <a:pt x="69" y="3"/>
                  </a:lnTo>
                  <a:lnTo>
                    <a:pt x="57" y="6"/>
                  </a:lnTo>
                  <a:lnTo>
                    <a:pt x="46" y="11"/>
                  </a:lnTo>
                  <a:lnTo>
                    <a:pt x="36" y="15"/>
                  </a:lnTo>
                  <a:lnTo>
                    <a:pt x="20" y="26"/>
                  </a:lnTo>
                  <a:lnTo>
                    <a:pt x="8" y="3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7" name="Freeform 1727"/>
            <p:cNvSpPr>
              <a:spLocks/>
            </p:cNvSpPr>
            <p:nvPr/>
          </p:nvSpPr>
          <p:spPr bwMode="auto">
            <a:xfrm>
              <a:off x="1601" y="2470"/>
              <a:ext cx="91" cy="44"/>
            </a:xfrm>
            <a:custGeom>
              <a:avLst/>
              <a:gdLst>
                <a:gd name="T0" fmla="*/ 2 w 91"/>
                <a:gd name="T1" fmla="*/ 43 h 44"/>
                <a:gd name="T2" fmla="*/ 0 w 91"/>
                <a:gd name="T3" fmla="*/ 44 h 44"/>
                <a:gd name="T4" fmla="*/ 2 w 91"/>
                <a:gd name="T5" fmla="*/ 43 h 44"/>
                <a:gd name="T6" fmla="*/ 32 w 91"/>
                <a:gd name="T7" fmla="*/ 23 h 44"/>
                <a:gd name="T8" fmla="*/ 53 w 91"/>
                <a:gd name="T9" fmla="*/ 9 h 44"/>
                <a:gd name="T10" fmla="*/ 61 w 91"/>
                <a:gd name="T11" fmla="*/ 5 h 44"/>
                <a:gd name="T12" fmla="*/ 63 w 91"/>
                <a:gd name="T13" fmla="*/ 4 h 44"/>
                <a:gd name="T14" fmla="*/ 70 w 91"/>
                <a:gd name="T15" fmla="*/ 3 h 44"/>
                <a:gd name="T16" fmla="*/ 83 w 91"/>
                <a:gd name="T17" fmla="*/ 2 h 44"/>
                <a:gd name="T18" fmla="*/ 91 w 91"/>
                <a:gd name="T19" fmla="*/ 0 h 44"/>
                <a:gd name="T20" fmla="*/ 82 w 91"/>
                <a:gd name="T21" fmla="*/ 2 h 44"/>
                <a:gd name="T22" fmla="*/ 73 w 91"/>
                <a:gd name="T23" fmla="*/ 3 h 44"/>
                <a:gd name="T24" fmla="*/ 62 w 91"/>
                <a:gd name="T25" fmla="*/ 5 h 44"/>
                <a:gd name="T26" fmla="*/ 60 w 91"/>
                <a:gd name="T27" fmla="*/ 6 h 44"/>
                <a:gd name="T28" fmla="*/ 53 w 91"/>
                <a:gd name="T29" fmla="*/ 10 h 44"/>
                <a:gd name="T30" fmla="*/ 32 w 91"/>
                <a:gd name="T31" fmla="*/ 23 h 44"/>
                <a:gd name="T32" fmla="*/ 2 w 91"/>
                <a:gd name="T33" fmla="*/ 4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44">
                  <a:moveTo>
                    <a:pt x="2" y="43"/>
                  </a:moveTo>
                  <a:lnTo>
                    <a:pt x="0" y="44"/>
                  </a:lnTo>
                  <a:lnTo>
                    <a:pt x="2" y="43"/>
                  </a:lnTo>
                  <a:lnTo>
                    <a:pt x="32" y="23"/>
                  </a:lnTo>
                  <a:lnTo>
                    <a:pt x="53" y="9"/>
                  </a:lnTo>
                  <a:lnTo>
                    <a:pt x="61" y="5"/>
                  </a:lnTo>
                  <a:lnTo>
                    <a:pt x="63" y="4"/>
                  </a:lnTo>
                  <a:lnTo>
                    <a:pt x="70" y="3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82" y="2"/>
                  </a:lnTo>
                  <a:lnTo>
                    <a:pt x="73" y="3"/>
                  </a:lnTo>
                  <a:lnTo>
                    <a:pt x="62" y="5"/>
                  </a:lnTo>
                  <a:lnTo>
                    <a:pt x="60" y="6"/>
                  </a:lnTo>
                  <a:lnTo>
                    <a:pt x="53" y="10"/>
                  </a:lnTo>
                  <a:lnTo>
                    <a:pt x="32" y="23"/>
                  </a:lnTo>
                  <a:lnTo>
                    <a:pt x="2" y="43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8" name="Freeform 1728"/>
            <p:cNvSpPr>
              <a:spLocks/>
            </p:cNvSpPr>
            <p:nvPr/>
          </p:nvSpPr>
          <p:spPr bwMode="auto">
            <a:xfrm>
              <a:off x="1602" y="2473"/>
              <a:ext cx="175" cy="51"/>
            </a:xfrm>
            <a:custGeom>
              <a:avLst/>
              <a:gdLst>
                <a:gd name="T0" fmla="*/ 172 w 175"/>
                <a:gd name="T1" fmla="*/ 31 h 51"/>
                <a:gd name="T2" fmla="*/ 175 w 175"/>
                <a:gd name="T3" fmla="*/ 33 h 51"/>
                <a:gd name="T4" fmla="*/ 172 w 175"/>
                <a:gd name="T5" fmla="*/ 32 h 51"/>
                <a:gd name="T6" fmla="*/ 170 w 175"/>
                <a:gd name="T7" fmla="*/ 31 h 51"/>
                <a:gd name="T8" fmla="*/ 165 w 175"/>
                <a:gd name="T9" fmla="*/ 27 h 51"/>
                <a:gd name="T10" fmla="*/ 153 w 175"/>
                <a:gd name="T11" fmla="*/ 17 h 51"/>
                <a:gd name="T12" fmla="*/ 143 w 175"/>
                <a:gd name="T13" fmla="*/ 12 h 51"/>
                <a:gd name="T14" fmla="*/ 133 w 175"/>
                <a:gd name="T15" fmla="*/ 7 h 51"/>
                <a:gd name="T16" fmla="*/ 122 w 175"/>
                <a:gd name="T17" fmla="*/ 3 h 51"/>
                <a:gd name="T18" fmla="*/ 108 w 175"/>
                <a:gd name="T19" fmla="*/ 0 h 51"/>
                <a:gd name="T20" fmla="*/ 96 w 175"/>
                <a:gd name="T21" fmla="*/ 1 h 51"/>
                <a:gd name="T22" fmla="*/ 83 w 175"/>
                <a:gd name="T23" fmla="*/ 3 h 51"/>
                <a:gd name="T24" fmla="*/ 72 w 175"/>
                <a:gd name="T25" fmla="*/ 6 h 51"/>
                <a:gd name="T26" fmla="*/ 62 w 175"/>
                <a:gd name="T27" fmla="*/ 10 h 51"/>
                <a:gd name="T28" fmla="*/ 49 w 175"/>
                <a:gd name="T29" fmla="*/ 16 h 51"/>
                <a:gd name="T30" fmla="*/ 44 w 175"/>
                <a:gd name="T31" fmla="*/ 18 h 51"/>
                <a:gd name="T32" fmla="*/ 32 w 175"/>
                <a:gd name="T33" fmla="*/ 26 h 51"/>
                <a:gd name="T34" fmla="*/ 23 w 175"/>
                <a:gd name="T35" fmla="*/ 32 h 51"/>
                <a:gd name="T36" fmla="*/ 13 w 175"/>
                <a:gd name="T37" fmla="*/ 40 h 51"/>
                <a:gd name="T38" fmla="*/ 0 w 175"/>
                <a:gd name="T39" fmla="*/ 51 h 51"/>
                <a:gd name="T40" fmla="*/ 13 w 175"/>
                <a:gd name="T41" fmla="*/ 40 h 51"/>
                <a:gd name="T42" fmla="*/ 16 w 175"/>
                <a:gd name="T43" fmla="*/ 36 h 51"/>
                <a:gd name="T44" fmla="*/ 27 w 175"/>
                <a:gd name="T45" fmla="*/ 28 h 51"/>
                <a:gd name="T46" fmla="*/ 45 w 175"/>
                <a:gd name="T47" fmla="*/ 17 h 51"/>
                <a:gd name="T48" fmla="*/ 50 w 175"/>
                <a:gd name="T49" fmla="*/ 13 h 51"/>
                <a:gd name="T50" fmla="*/ 64 w 175"/>
                <a:gd name="T51" fmla="*/ 8 h 51"/>
                <a:gd name="T52" fmla="*/ 73 w 175"/>
                <a:gd name="T53" fmla="*/ 5 h 51"/>
                <a:gd name="T54" fmla="*/ 85 w 175"/>
                <a:gd name="T55" fmla="*/ 2 h 51"/>
                <a:gd name="T56" fmla="*/ 97 w 175"/>
                <a:gd name="T57" fmla="*/ 0 h 51"/>
                <a:gd name="T58" fmla="*/ 110 w 175"/>
                <a:gd name="T59" fmla="*/ 0 h 51"/>
                <a:gd name="T60" fmla="*/ 122 w 175"/>
                <a:gd name="T61" fmla="*/ 2 h 51"/>
                <a:gd name="T62" fmla="*/ 134 w 175"/>
                <a:gd name="T63" fmla="*/ 7 h 51"/>
                <a:gd name="T64" fmla="*/ 144 w 175"/>
                <a:gd name="T65" fmla="*/ 12 h 51"/>
                <a:gd name="T66" fmla="*/ 153 w 175"/>
                <a:gd name="T67" fmla="*/ 17 h 51"/>
                <a:gd name="T68" fmla="*/ 167 w 175"/>
                <a:gd name="T69" fmla="*/ 26 h 51"/>
                <a:gd name="T70" fmla="*/ 172 w 175"/>
                <a:gd name="T71" fmla="*/ 31 h 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5" h="51">
                  <a:moveTo>
                    <a:pt x="172" y="31"/>
                  </a:moveTo>
                  <a:lnTo>
                    <a:pt x="175" y="33"/>
                  </a:lnTo>
                  <a:lnTo>
                    <a:pt x="172" y="32"/>
                  </a:lnTo>
                  <a:lnTo>
                    <a:pt x="170" y="31"/>
                  </a:lnTo>
                  <a:lnTo>
                    <a:pt x="165" y="27"/>
                  </a:lnTo>
                  <a:lnTo>
                    <a:pt x="153" y="17"/>
                  </a:lnTo>
                  <a:lnTo>
                    <a:pt x="143" y="12"/>
                  </a:lnTo>
                  <a:lnTo>
                    <a:pt x="133" y="7"/>
                  </a:lnTo>
                  <a:lnTo>
                    <a:pt x="122" y="3"/>
                  </a:lnTo>
                  <a:lnTo>
                    <a:pt x="108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72" y="6"/>
                  </a:lnTo>
                  <a:lnTo>
                    <a:pt x="62" y="10"/>
                  </a:lnTo>
                  <a:lnTo>
                    <a:pt x="49" y="16"/>
                  </a:lnTo>
                  <a:lnTo>
                    <a:pt x="44" y="18"/>
                  </a:lnTo>
                  <a:lnTo>
                    <a:pt x="32" y="26"/>
                  </a:lnTo>
                  <a:lnTo>
                    <a:pt x="23" y="32"/>
                  </a:lnTo>
                  <a:lnTo>
                    <a:pt x="13" y="40"/>
                  </a:lnTo>
                  <a:lnTo>
                    <a:pt x="0" y="51"/>
                  </a:lnTo>
                  <a:lnTo>
                    <a:pt x="13" y="40"/>
                  </a:lnTo>
                  <a:lnTo>
                    <a:pt x="16" y="36"/>
                  </a:lnTo>
                  <a:lnTo>
                    <a:pt x="27" y="28"/>
                  </a:lnTo>
                  <a:lnTo>
                    <a:pt x="45" y="17"/>
                  </a:lnTo>
                  <a:lnTo>
                    <a:pt x="50" y="13"/>
                  </a:lnTo>
                  <a:lnTo>
                    <a:pt x="64" y="8"/>
                  </a:lnTo>
                  <a:lnTo>
                    <a:pt x="73" y="5"/>
                  </a:lnTo>
                  <a:lnTo>
                    <a:pt x="85" y="2"/>
                  </a:lnTo>
                  <a:lnTo>
                    <a:pt x="97" y="0"/>
                  </a:lnTo>
                  <a:lnTo>
                    <a:pt x="110" y="0"/>
                  </a:lnTo>
                  <a:lnTo>
                    <a:pt x="122" y="2"/>
                  </a:lnTo>
                  <a:lnTo>
                    <a:pt x="134" y="7"/>
                  </a:lnTo>
                  <a:lnTo>
                    <a:pt x="144" y="12"/>
                  </a:lnTo>
                  <a:lnTo>
                    <a:pt x="153" y="17"/>
                  </a:lnTo>
                  <a:lnTo>
                    <a:pt x="167" y="26"/>
                  </a:lnTo>
                  <a:lnTo>
                    <a:pt x="172" y="31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79" name="Freeform 1729"/>
            <p:cNvSpPr>
              <a:spLocks/>
            </p:cNvSpPr>
            <p:nvPr/>
          </p:nvSpPr>
          <p:spPr bwMode="auto">
            <a:xfrm>
              <a:off x="1603" y="2509"/>
              <a:ext cx="26" cy="23"/>
            </a:xfrm>
            <a:custGeom>
              <a:avLst/>
              <a:gdLst>
                <a:gd name="T0" fmla="*/ 2 w 26"/>
                <a:gd name="T1" fmla="*/ 22 h 23"/>
                <a:gd name="T2" fmla="*/ 2 w 26"/>
                <a:gd name="T3" fmla="*/ 23 h 23"/>
                <a:gd name="T4" fmla="*/ 0 w 26"/>
                <a:gd name="T5" fmla="*/ 23 h 23"/>
                <a:gd name="T6" fmla="*/ 2 w 26"/>
                <a:gd name="T7" fmla="*/ 22 h 23"/>
                <a:gd name="T8" fmla="*/ 4 w 26"/>
                <a:gd name="T9" fmla="*/ 20 h 23"/>
                <a:gd name="T10" fmla="*/ 10 w 26"/>
                <a:gd name="T11" fmla="*/ 15 h 23"/>
                <a:gd name="T12" fmla="*/ 19 w 26"/>
                <a:gd name="T13" fmla="*/ 6 h 23"/>
                <a:gd name="T14" fmla="*/ 24 w 26"/>
                <a:gd name="T15" fmla="*/ 1 h 23"/>
                <a:gd name="T16" fmla="*/ 26 w 26"/>
                <a:gd name="T17" fmla="*/ 0 h 23"/>
                <a:gd name="T18" fmla="*/ 24 w 26"/>
                <a:gd name="T19" fmla="*/ 2 h 23"/>
                <a:gd name="T20" fmla="*/ 19 w 26"/>
                <a:gd name="T21" fmla="*/ 7 h 23"/>
                <a:gd name="T22" fmla="*/ 12 w 26"/>
                <a:gd name="T23" fmla="*/ 16 h 23"/>
                <a:gd name="T24" fmla="*/ 5 w 26"/>
                <a:gd name="T25" fmla="*/ 21 h 23"/>
                <a:gd name="T26" fmla="*/ 2 w 26"/>
                <a:gd name="T27" fmla="*/ 2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3">
                  <a:moveTo>
                    <a:pt x="2" y="22"/>
                  </a:moveTo>
                  <a:lnTo>
                    <a:pt x="2" y="23"/>
                  </a:lnTo>
                  <a:lnTo>
                    <a:pt x="0" y="23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10" y="15"/>
                  </a:lnTo>
                  <a:lnTo>
                    <a:pt x="19" y="6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19" y="7"/>
                  </a:lnTo>
                  <a:lnTo>
                    <a:pt x="12" y="16"/>
                  </a:lnTo>
                  <a:lnTo>
                    <a:pt x="5" y="21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0" name="Freeform 1730"/>
            <p:cNvSpPr>
              <a:spLocks/>
            </p:cNvSpPr>
            <p:nvPr/>
          </p:nvSpPr>
          <p:spPr bwMode="auto">
            <a:xfrm>
              <a:off x="1636" y="2480"/>
              <a:ext cx="89" cy="23"/>
            </a:xfrm>
            <a:custGeom>
              <a:avLst/>
              <a:gdLst>
                <a:gd name="T0" fmla="*/ 1 w 89"/>
                <a:gd name="T1" fmla="*/ 21 h 23"/>
                <a:gd name="T2" fmla="*/ 0 w 89"/>
                <a:gd name="T3" fmla="*/ 23 h 23"/>
                <a:gd name="T4" fmla="*/ 1 w 89"/>
                <a:gd name="T5" fmla="*/ 21 h 23"/>
                <a:gd name="T6" fmla="*/ 11 w 89"/>
                <a:gd name="T7" fmla="*/ 16 h 23"/>
                <a:gd name="T8" fmla="*/ 32 w 89"/>
                <a:gd name="T9" fmla="*/ 5 h 23"/>
                <a:gd name="T10" fmla="*/ 37 w 89"/>
                <a:gd name="T11" fmla="*/ 3 h 23"/>
                <a:gd name="T12" fmla="*/ 43 w 89"/>
                <a:gd name="T13" fmla="*/ 1 h 23"/>
                <a:gd name="T14" fmla="*/ 54 w 89"/>
                <a:gd name="T15" fmla="*/ 0 h 23"/>
                <a:gd name="T16" fmla="*/ 64 w 89"/>
                <a:gd name="T17" fmla="*/ 0 h 23"/>
                <a:gd name="T18" fmla="*/ 71 w 89"/>
                <a:gd name="T19" fmla="*/ 1 h 23"/>
                <a:gd name="T20" fmla="*/ 82 w 89"/>
                <a:gd name="T21" fmla="*/ 5 h 23"/>
                <a:gd name="T22" fmla="*/ 89 w 89"/>
                <a:gd name="T23" fmla="*/ 9 h 23"/>
                <a:gd name="T24" fmla="*/ 82 w 89"/>
                <a:gd name="T25" fmla="*/ 6 h 23"/>
                <a:gd name="T26" fmla="*/ 73 w 89"/>
                <a:gd name="T27" fmla="*/ 3 h 23"/>
                <a:gd name="T28" fmla="*/ 67 w 89"/>
                <a:gd name="T29" fmla="*/ 1 h 23"/>
                <a:gd name="T30" fmla="*/ 63 w 89"/>
                <a:gd name="T31" fmla="*/ 0 h 23"/>
                <a:gd name="T32" fmla="*/ 53 w 89"/>
                <a:gd name="T33" fmla="*/ 0 h 23"/>
                <a:gd name="T34" fmla="*/ 43 w 89"/>
                <a:gd name="T35" fmla="*/ 1 h 23"/>
                <a:gd name="T36" fmla="*/ 37 w 89"/>
                <a:gd name="T37" fmla="*/ 4 h 23"/>
                <a:gd name="T38" fmla="*/ 32 w 89"/>
                <a:gd name="T39" fmla="*/ 6 h 23"/>
                <a:gd name="T40" fmla="*/ 11 w 89"/>
                <a:gd name="T41" fmla="*/ 16 h 23"/>
                <a:gd name="T42" fmla="*/ 1 w 89"/>
                <a:gd name="T43" fmla="*/ 2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9" h="23">
                  <a:moveTo>
                    <a:pt x="1" y="21"/>
                  </a:moveTo>
                  <a:lnTo>
                    <a:pt x="0" y="23"/>
                  </a:lnTo>
                  <a:lnTo>
                    <a:pt x="1" y="21"/>
                  </a:lnTo>
                  <a:lnTo>
                    <a:pt x="11" y="16"/>
                  </a:lnTo>
                  <a:lnTo>
                    <a:pt x="32" y="5"/>
                  </a:lnTo>
                  <a:lnTo>
                    <a:pt x="37" y="3"/>
                  </a:lnTo>
                  <a:lnTo>
                    <a:pt x="43" y="1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82" y="5"/>
                  </a:lnTo>
                  <a:lnTo>
                    <a:pt x="89" y="9"/>
                  </a:lnTo>
                  <a:lnTo>
                    <a:pt x="82" y="6"/>
                  </a:lnTo>
                  <a:lnTo>
                    <a:pt x="73" y="3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3" y="1"/>
                  </a:lnTo>
                  <a:lnTo>
                    <a:pt x="37" y="4"/>
                  </a:lnTo>
                  <a:lnTo>
                    <a:pt x="32" y="6"/>
                  </a:lnTo>
                  <a:lnTo>
                    <a:pt x="11" y="16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1" name="Freeform 1731"/>
            <p:cNvSpPr>
              <a:spLocks/>
            </p:cNvSpPr>
            <p:nvPr/>
          </p:nvSpPr>
          <p:spPr bwMode="auto">
            <a:xfrm>
              <a:off x="1712" y="2479"/>
              <a:ext cx="68" cy="42"/>
            </a:xfrm>
            <a:custGeom>
              <a:avLst/>
              <a:gdLst>
                <a:gd name="T0" fmla="*/ 67 w 68"/>
                <a:gd name="T1" fmla="*/ 41 h 42"/>
                <a:gd name="T2" fmla="*/ 68 w 68"/>
                <a:gd name="T3" fmla="*/ 42 h 42"/>
                <a:gd name="T4" fmla="*/ 67 w 68"/>
                <a:gd name="T5" fmla="*/ 41 h 42"/>
                <a:gd name="T6" fmla="*/ 60 w 68"/>
                <a:gd name="T7" fmla="*/ 34 h 42"/>
                <a:gd name="T8" fmla="*/ 53 w 68"/>
                <a:gd name="T9" fmla="*/ 27 h 42"/>
                <a:gd name="T10" fmla="*/ 46 w 68"/>
                <a:gd name="T11" fmla="*/ 20 h 42"/>
                <a:gd name="T12" fmla="*/ 29 w 68"/>
                <a:gd name="T13" fmla="*/ 11 h 42"/>
                <a:gd name="T14" fmla="*/ 21 w 68"/>
                <a:gd name="T15" fmla="*/ 7 h 42"/>
                <a:gd name="T16" fmla="*/ 16 w 68"/>
                <a:gd name="T17" fmla="*/ 5 h 42"/>
                <a:gd name="T18" fmla="*/ 6 w 68"/>
                <a:gd name="T19" fmla="*/ 1 h 42"/>
                <a:gd name="T20" fmla="*/ 0 w 68"/>
                <a:gd name="T21" fmla="*/ 0 h 42"/>
                <a:gd name="T22" fmla="*/ 6 w 68"/>
                <a:gd name="T23" fmla="*/ 1 h 42"/>
                <a:gd name="T24" fmla="*/ 13 w 68"/>
                <a:gd name="T25" fmla="*/ 4 h 42"/>
                <a:gd name="T26" fmla="*/ 22 w 68"/>
                <a:gd name="T27" fmla="*/ 6 h 42"/>
                <a:gd name="T28" fmla="*/ 29 w 68"/>
                <a:gd name="T29" fmla="*/ 10 h 42"/>
                <a:gd name="T30" fmla="*/ 47 w 68"/>
                <a:gd name="T31" fmla="*/ 20 h 42"/>
                <a:gd name="T32" fmla="*/ 54 w 68"/>
                <a:gd name="T33" fmla="*/ 27 h 42"/>
                <a:gd name="T34" fmla="*/ 60 w 68"/>
                <a:gd name="T35" fmla="*/ 34 h 42"/>
                <a:gd name="T36" fmla="*/ 67 w 68"/>
                <a:gd name="T37" fmla="*/ 4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" h="42">
                  <a:moveTo>
                    <a:pt x="67" y="41"/>
                  </a:moveTo>
                  <a:lnTo>
                    <a:pt x="68" y="42"/>
                  </a:lnTo>
                  <a:lnTo>
                    <a:pt x="67" y="41"/>
                  </a:lnTo>
                  <a:lnTo>
                    <a:pt x="60" y="34"/>
                  </a:lnTo>
                  <a:lnTo>
                    <a:pt x="53" y="27"/>
                  </a:lnTo>
                  <a:lnTo>
                    <a:pt x="46" y="20"/>
                  </a:lnTo>
                  <a:lnTo>
                    <a:pt x="29" y="11"/>
                  </a:lnTo>
                  <a:lnTo>
                    <a:pt x="21" y="7"/>
                  </a:lnTo>
                  <a:lnTo>
                    <a:pt x="16" y="5"/>
                  </a:lnTo>
                  <a:lnTo>
                    <a:pt x="6" y="1"/>
                  </a:lnTo>
                  <a:lnTo>
                    <a:pt x="0" y="0"/>
                  </a:lnTo>
                  <a:lnTo>
                    <a:pt x="6" y="1"/>
                  </a:lnTo>
                  <a:lnTo>
                    <a:pt x="13" y="4"/>
                  </a:lnTo>
                  <a:lnTo>
                    <a:pt x="22" y="6"/>
                  </a:lnTo>
                  <a:lnTo>
                    <a:pt x="29" y="10"/>
                  </a:lnTo>
                  <a:lnTo>
                    <a:pt x="47" y="20"/>
                  </a:lnTo>
                  <a:lnTo>
                    <a:pt x="54" y="27"/>
                  </a:lnTo>
                  <a:lnTo>
                    <a:pt x="60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2" name="Freeform 1732"/>
            <p:cNvSpPr>
              <a:spLocks/>
            </p:cNvSpPr>
            <p:nvPr/>
          </p:nvSpPr>
          <p:spPr bwMode="auto">
            <a:xfrm>
              <a:off x="1602" y="2495"/>
              <a:ext cx="174" cy="54"/>
            </a:xfrm>
            <a:custGeom>
              <a:avLst/>
              <a:gdLst>
                <a:gd name="T0" fmla="*/ 4 w 174"/>
                <a:gd name="T1" fmla="*/ 49 h 54"/>
                <a:gd name="T2" fmla="*/ 4 w 174"/>
                <a:gd name="T3" fmla="*/ 50 h 54"/>
                <a:gd name="T4" fmla="*/ 0 w 174"/>
                <a:gd name="T5" fmla="*/ 54 h 54"/>
                <a:gd name="T6" fmla="*/ 3 w 174"/>
                <a:gd name="T7" fmla="*/ 50 h 54"/>
                <a:gd name="T8" fmla="*/ 4 w 174"/>
                <a:gd name="T9" fmla="*/ 49 h 54"/>
                <a:gd name="T10" fmla="*/ 8 w 174"/>
                <a:gd name="T11" fmla="*/ 42 h 54"/>
                <a:gd name="T12" fmla="*/ 18 w 174"/>
                <a:gd name="T13" fmla="*/ 30 h 54"/>
                <a:gd name="T14" fmla="*/ 26 w 174"/>
                <a:gd name="T15" fmla="*/ 22 h 54"/>
                <a:gd name="T16" fmla="*/ 36 w 174"/>
                <a:gd name="T17" fmla="*/ 16 h 54"/>
                <a:gd name="T18" fmla="*/ 47 w 174"/>
                <a:gd name="T19" fmla="*/ 10 h 54"/>
                <a:gd name="T20" fmla="*/ 60 w 174"/>
                <a:gd name="T21" fmla="*/ 5 h 54"/>
                <a:gd name="T22" fmla="*/ 72 w 174"/>
                <a:gd name="T23" fmla="*/ 1 h 54"/>
                <a:gd name="T24" fmla="*/ 85 w 174"/>
                <a:gd name="T25" fmla="*/ 0 h 54"/>
                <a:gd name="T26" fmla="*/ 97 w 174"/>
                <a:gd name="T27" fmla="*/ 1 h 54"/>
                <a:gd name="T28" fmla="*/ 107 w 174"/>
                <a:gd name="T29" fmla="*/ 3 h 54"/>
                <a:gd name="T30" fmla="*/ 117 w 174"/>
                <a:gd name="T31" fmla="*/ 5 h 54"/>
                <a:gd name="T32" fmla="*/ 123 w 174"/>
                <a:gd name="T33" fmla="*/ 8 h 54"/>
                <a:gd name="T34" fmla="*/ 127 w 174"/>
                <a:gd name="T35" fmla="*/ 9 h 54"/>
                <a:gd name="T36" fmla="*/ 128 w 174"/>
                <a:gd name="T37" fmla="*/ 10 h 54"/>
                <a:gd name="T38" fmla="*/ 141 w 174"/>
                <a:gd name="T39" fmla="*/ 18 h 54"/>
                <a:gd name="T40" fmla="*/ 151 w 174"/>
                <a:gd name="T41" fmla="*/ 25 h 54"/>
                <a:gd name="T42" fmla="*/ 159 w 174"/>
                <a:gd name="T43" fmla="*/ 34 h 54"/>
                <a:gd name="T44" fmla="*/ 172 w 174"/>
                <a:gd name="T45" fmla="*/ 40 h 54"/>
                <a:gd name="T46" fmla="*/ 174 w 174"/>
                <a:gd name="T47" fmla="*/ 41 h 54"/>
                <a:gd name="T48" fmla="*/ 169 w 174"/>
                <a:gd name="T49" fmla="*/ 39 h 54"/>
                <a:gd name="T50" fmla="*/ 159 w 174"/>
                <a:gd name="T51" fmla="*/ 34 h 54"/>
                <a:gd name="T52" fmla="*/ 144 w 174"/>
                <a:gd name="T53" fmla="*/ 20 h 54"/>
                <a:gd name="T54" fmla="*/ 132 w 174"/>
                <a:gd name="T55" fmla="*/ 13 h 54"/>
                <a:gd name="T56" fmla="*/ 127 w 174"/>
                <a:gd name="T57" fmla="*/ 10 h 54"/>
                <a:gd name="T58" fmla="*/ 126 w 174"/>
                <a:gd name="T59" fmla="*/ 9 h 54"/>
                <a:gd name="T60" fmla="*/ 121 w 174"/>
                <a:gd name="T61" fmla="*/ 8 h 54"/>
                <a:gd name="T62" fmla="*/ 115 w 174"/>
                <a:gd name="T63" fmla="*/ 5 h 54"/>
                <a:gd name="T64" fmla="*/ 106 w 174"/>
                <a:gd name="T65" fmla="*/ 3 h 54"/>
                <a:gd name="T66" fmla="*/ 96 w 174"/>
                <a:gd name="T67" fmla="*/ 1 h 54"/>
                <a:gd name="T68" fmla="*/ 83 w 174"/>
                <a:gd name="T69" fmla="*/ 1 h 54"/>
                <a:gd name="T70" fmla="*/ 71 w 174"/>
                <a:gd name="T71" fmla="*/ 3 h 54"/>
                <a:gd name="T72" fmla="*/ 59 w 174"/>
                <a:gd name="T73" fmla="*/ 6 h 54"/>
                <a:gd name="T74" fmla="*/ 46 w 174"/>
                <a:gd name="T75" fmla="*/ 10 h 54"/>
                <a:gd name="T76" fmla="*/ 36 w 174"/>
                <a:gd name="T77" fmla="*/ 16 h 54"/>
                <a:gd name="T78" fmla="*/ 26 w 174"/>
                <a:gd name="T79" fmla="*/ 24 h 54"/>
                <a:gd name="T80" fmla="*/ 19 w 174"/>
                <a:gd name="T81" fmla="*/ 31 h 54"/>
                <a:gd name="T82" fmla="*/ 8 w 174"/>
                <a:gd name="T83" fmla="*/ 44 h 54"/>
                <a:gd name="T84" fmla="*/ 4 w 174"/>
                <a:gd name="T85" fmla="*/ 49 h 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4" h="54">
                  <a:moveTo>
                    <a:pt x="4" y="49"/>
                  </a:moveTo>
                  <a:lnTo>
                    <a:pt x="4" y="50"/>
                  </a:lnTo>
                  <a:lnTo>
                    <a:pt x="0" y="54"/>
                  </a:lnTo>
                  <a:lnTo>
                    <a:pt x="3" y="50"/>
                  </a:lnTo>
                  <a:lnTo>
                    <a:pt x="4" y="49"/>
                  </a:lnTo>
                  <a:lnTo>
                    <a:pt x="8" y="42"/>
                  </a:lnTo>
                  <a:lnTo>
                    <a:pt x="18" y="30"/>
                  </a:lnTo>
                  <a:lnTo>
                    <a:pt x="26" y="22"/>
                  </a:lnTo>
                  <a:lnTo>
                    <a:pt x="36" y="16"/>
                  </a:lnTo>
                  <a:lnTo>
                    <a:pt x="47" y="10"/>
                  </a:lnTo>
                  <a:lnTo>
                    <a:pt x="60" y="5"/>
                  </a:lnTo>
                  <a:lnTo>
                    <a:pt x="72" y="1"/>
                  </a:lnTo>
                  <a:lnTo>
                    <a:pt x="85" y="0"/>
                  </a:lnTo>
                  <a:lnTo>
                    <a:pt x="97" y="1"/>
                  </a:lnTo>
                  <a:lnTo>
                    <a:pt x="107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7" y="9"/>
                  </a:lnTo>
                  <a:lnTo>
                    <a:pt x="128" y="10"/>
                  </a:lnTo>
                  <a:lnTo>
                    <a:pt x="141" y="18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72" y="40"/>
                  </a:lnTo>
                  <a:lnTo>
                    <a:pt x="174" y="41"/>
                  </a:lnTo>
                  <a:lnTo>
                    <a:pt x="169" y="39"/>
                  </a:lnTo>
                  <a:lnTo>
                    <a:pt x="159" y="34"/>
                  </a:lnTo>
                  <a:lnTo>
                    <a:pt x="144" y="20"/>
                  </a:lnTo>
                  <a:lnTo>
                    <a:pt x="132" y="13"/>
                  </a:lnTo>
                  <a:lnTo>
                    <a:pt x="127" y="10"/>
                  </a:lnTo>
                  <a:lnTo>
                    <a:pt x="126" y="9"/>
                  </a:lnTo>
                  <a:lnTo>
                    <a:pt x="121" y="8"/>
                  </a:lnTo>
                  <a:lnTo>
                    <a:pt x="115" y="5"/>
                  </a:lnTo>
                  <a:lnTo>
                    <a:pt x="106" y="3"/>
                  </a:lnTo>
                  <a:lnTo>
                    <a:pt x="96" y="1"/>
                  </a:lnTo>
                  <a:lnTo>
                    <a:pt x="83" y="1"/>
                  </a:lnTo>
                  <a:lnTo>
                    <a:pt x="71" y="3"/>
                  </a:lnTo>
                  <a:lnTo>
                    <a:pt x="59" y="6"/>
                  </a:lnTo>
                  <a:lnTo>
                    <a:pt x="46" y="10"/>
                  </a:lnTo>
                  <a:lnTo>
                    <a:pt x="36" y="16"/>
                  </a:lnTo>
                  <a:lnTo>
                    <a:pt x="26" y="24"/>
                  </a:lnTo>
                  <a:lnTo>
                    <a:pt x="19" y="31"/>
                  </a:lnTo>
                  <a:lnTo>
                    <a:pt x="8" y="44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3" name="Freeform 1733"/>
            <p:cNvSpPr>
              <a:spLocks/>
            </p:cNvSpPr>
            <p:nvPr/>
          </p:nvSpPr>
          <p:spPr bwMode="auto">
            <a:xfrm>
              <a:off x="1734" y="2500"/>
              <a:ext cx="42" cy="29"/>
            </a:xfrm>
            <a:custGeom>
              <a:avLst/>
              <a:gdLst>
                <a:gd name="T0" fmla="*/ 42 w 42"/>
                <a:gd name="T1" fmla="*/ 27 h 29"/>
                <a:gd name="T2" fmla="*/ 42 w 42"/>
                <a:gd name="T3" fmla="*/ 29 h 29"/>
                <a:gd name="T4" fmla="*/ 41 w 42"/>
                <a:gd name="T5" fmla="*/ 29 h 29"/>
                <a:gd name="T6" fmla="*/ 41 w 42"/>
                <a:gd name="T7" fmla="*/ 27 h 29"/>
                <a:gd name="T8" fmla="*/ 27 w 42"/>
                <a:gd name="T9" fmla="*/ 15 h 29"/>
                <a:gd name="T10" fmla="*/ 19 w 42"/>
                <a:gd name="T11" fmla="*/ 8 h 29"/>
                <a:gd name="T12" fmla="*/ 15 w 42"/>
                <a:gd name="T13" fmla="*/ 5 h 29"/>
                <a:gd name="T14" fmla="*/ 14 w 42"/>
                <a:gd name="T15" fmla="*/ 5 h 29"/>
                <a:gd name="T16" fmla="*/ 10 w 42"/>
                <a:gd name="T17" fmla="*/ 5 h 29"/>
                <a:gd name="T18" fmla="*/ 4 w 42"/>
                <a:gd name="T19" fmla="*/ 3 h 29"/>
                <a:gd name="T20" fmla="*/ 0 w 42"/>
                <a:gd name="T21" fmla="*/ 0 h 29"/>
                <a:gd name="T22" fmla="*/ 4 w 42"/>
                <a:gd name="T23" fmla="*/ 1 h 29"/>
                <a:gd name="T24" fmla="*/ 14 w 42"/>
                <a:gd name="T25" fmla="*/ 5 h 29"/>
                <a:gd name="T26" fmla="*/ 15 w 42"/>
                <a:gd name="T27" fmla="*/ 5 h 29"/>
                <a:gd name="T28" fmla="*/ 19 w 42"/>
                <a:gd name="T29" fmla="*/ 8 h 29"/>
                <a:gd name="T30" fmla="*/ 29 w 42"/>
                <a:gd name="T31" fmla="*/ 15 h 29"/>
                <a:gd name="T32" fmla="*/ 42 w 42"/>
                <a:gd name="T33" fmla="*/ 27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29">
                  <a:moveTo>
                    <a:pt x="42" y="27"/>
                  </a:moveTo>
                  <a:lnTo>
                    <a:pt x="42" y="29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27" y="15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0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4" y="1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9" y="8"/>
                  </a:lnTo>
                  <a:lnTo>
                    <a:pt x="29" y="15"/>
                  </a:lnTo>
                  <a:lnTo>
                    <a:pt x="42" y="27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4" name="Freeform 1734"/>
            <p:cNvSpPr>
              <a:spLocks/>
            </p:cNvSpPr>
            <p:nvPr/>
          </p:nvSpPr>
          <p:spPr bwMode="auto">
            <a:xfrm>
              <a:off x="1661" y="2489"/>
              <a:ext cx="85" cy="11"/>
            </a:xfrm>
            <a:custGeom>
              <a:avLst/>
              <a:gdLst>
                <a:gd name="T0" fmla="*/ 84 w 85"/>
                <a:gd name="T1" fmla="*/ 10 h 11"/>
                <a:gd name="T2" fmla="*/ 85 w 85"/>
                <a:gd name="T3" fmla="*/ 11 h 11"/>
                <a:gd name="T4" fmla="*/ 84 w 85"/>
                <a:gd name="T5" fmla="*/ 11 h 11"/>
                <a:gd name="T6" fmla="*/ 83 w 85"/>
                <a:gd name="T7" fmla="*/ 10 h 11"/>
                <a:gd name="T8" fmla="*/ 80 w 85"/>
                <a:gd name="T9" fmla="*/ 9 h 11"/>
                <a:gd name="T10" fmla="*/ 74 w 85"/>
                <a:gd name="T11" fmla="*/ 5 h 11"/>
                <a:gd name="T12" fmla="*/ 70 w 85"/>
                <a:gd name="T13" fmla="*/ 5 h 11"/>
                <a:gd name="T14" fmla="*/ 64 w 85"/>
                <a:gd name="T15" fmla="*/ 5 h 11"/>
                <a:gd name="T16" fmla="*/ 59 w 85"/>
                <a:gd name="T17" fmla="*/ 5 h 11"/>
                <a:gd name="T18" fmla="*/ 53 w 85"/>
                <a:gd name="T19" fmla="*/ 4 h 11"/>
                <a:gd name="T20" fmla="*/ 48 w 85"/>
                <a:gd name="T21" fmla="*/ 2 h 11"/>
                <a:gd name="T22" fmla="*/ 42 w 85"/>
                <a:gd name="T23" fmla="*/ 1 h 11"/>
                <a:gd name="T24" fmla="*/ 32 w 85"/>
                <a:gd name="T25" fmla="*/ 1 h 11"/>
                <a:gd name="T26" fmla="*/ 23 w 85"/>
                <a:gd name="T27" fmla="*/ 2 h 11"/>
                <a:gd name="T28" fmla="*/ 17 w 85"/>
                <a:gd name="T29" fmla="*/ 2 h 11"/>
                <a:gd name="T30" fmla="*/ 6 w 85"/>
                <a:gd name="T31" fmla="*/ 5 h 11"/>
                <a:gd name="T32" fmla="*/ 0 w 85"/>
                <a:gd name="T33" fmla="*/ 6 h 11"/>
                <a:gd name="T34" fmla="*/ 6 w 85"/>
                <a:gd name="T35" fmla="*/ 4 h 11"/>
                <a:gd name="T36" fmla="*/ 14 w 85"/>
                <a:gd name="T37" fmla="*/ 2 h 11"/>
                <a:gd name="T38" fmla="*/ 23 w 85"/>
                <a:gd name="T39" fmla="*/ 1 h 11"/>
                <a:gd name="T40" fmla="*/ 33 w 85"/>
                <a:gd name="T41" fmla="*/ 0 h 11"/>
                <a:gd name="T42" fmla="*/ 43 w 85"/>
                <a:gd name="T43" fmla="*/ 1 h 11"/>
                <a:gd name="T44" fmla="*/ 48 w 85"/>
                <a:gd name="T45" fmla="*/ 2 h 11"/>
                <a:gd name="T46" fmla="*/ 54 w 85"/>
                <a:gd name="T47" fmla="*/ 4 h 11"/>
                <a:gd name="T48" fmla="*/ 59 w 85"/>
                <a:gd name="T49" fmla="*/ 5 h 11"/>
                <a:gd name="T50" fmla="*/ 64 w 85"/>
                <a:gd name="T51" fmla="*/ 5 h 11"/>
                <a:gd name="T52" fmla="*/ 70 w 85"/>
                <a:gd name="T53" fmla="*/ 5 h 11"/>
                <a:gd name="T54" fmla="*/ 74 w 85"/>
                <a:gd name="T55" fmla="*/ 5 h 11"/>
                <a:gd name="T56" fmla="*/ 82 w 85"/>
                <a:gd name="T57" fmla="*/ 7 h 11"/>
                <a:gd name="T58" fmla="*/ 84 w 85"/>
                <a:gd name="T59" fmla="*/ 10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5" h="11">
                  <a:moveTo>
                    <a:pt x="84" y="10"/>
                  </a:moveTo>
                  <a:lnTo>
                    <a:pt x="85" y="11"/>
                  </a:lnTo>
                  <a:lnTo>
                    <a:pt x="84" y="11"/>
                  </a:lnTo>
                  <a:lnTo>
                    <a:pt x="83" y="10"/>
                  </a:lnTo>
                  <a:lnTo>
                    <a:pt x="80" y="9"/>
                  </a:lnTo>
                  <a:lnTo>
                    <a:pt x="74" y="5"/>
                  </a:lnTo>
                  <a:lnTo>
                    <a:pt x="70" y="5"/>
                  </a:lnTo>
                  <a:lnTo>
                    <a:pt x="64" y="5"/>
                  </a:lnTo>
                  <a:lnTo>
                    <a:pt x="59" y="5"/>
                  </a:lnTo>
                  <a:lnTo>
                    <a:pt x="53" y="4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2" y="1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6" y="5"/>
                  </a:lnTo>
                  <a:lnTo>
                    <a:pt x="0" y="6"/>
                  </a:lnTo>
                  <a:lnTo>
                    <a:pt x="6" y="4"/>
                  </a:ln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3" y="1"/>
                  </a:lnTo>
                  <a:lnTo>
                    <a:pt x="48" y="2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64" y="5"/>
                  </a:lnTo>
                  <a:lnTo>
                    <a:pt x="70" y="5"/>
                  </a:lnTo>
                  <a:lnTo>
                    <a:pt x="74" y="5"/>
                  </a:lnTo>
                  <a:lnTo>
                    <a:pt x="82" y="7"/>
                  </a:lnTo>
                  <a:lnTo>
                    <a:pt x="84" y="10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5" name="Freeform 1735"/>
            <p:cNvSpPr>
              <a:spLocks/>
            </p:cNvSpPr>
            <p:nvPr/>
          </p:nvSpPr>
          <p:spPr bwMode="auto">
            <a:xfrm>
              <a:off x="1603" y="2501"/>
              <a:ext cx="171" cy="57"/>
            </a:xfrm>
            <a:custGeom>
              <a:avLst/>
              <a:gdLst>
                <a:gd name="T0" fmla="*/ 168 w 171"/>
                <a:gd name="T1" fmla="*/ 50 h 57"/>
                <a:gd name="T2" fmla="*/ 171 w 171"/>
                <a:gd name="T3" fmla="*/ 55 h 57"/>
                <a:gd name="T4" fmla="*/ 168 w 171"/>
                <a:gd name="T5" fmla="*/ 51 h 57"/>
                <a:gd name="T6" fmla="*/ 168 w 171"/>
                <a:gd name="T7" fmla="*/ 50 h 57"/>
                <a:gd name="T8" fmla="*/ 163 w 171"/>
                <a:gd name="T9" fmla="*/ 45 h 57"/>
                <a:gd name="T10" fmla="*/ 152 w 171"/>
                <a:gd name="T11" fmla="*/ 31 h 57"/>
                <a:gd name="T12" fmla="*/ 145 w 171"/>
                <a:gd name="T13" fmla="*/ 23 h 57"/>
                <a:gd name="T14" fmla="*/ 135 w 171"/>
                <a:gd name="T15" fmla="*/ 15 h 57"/>
                <a:gd name="T16" fmla="*/ 123 w 171"/>
                <a:gd name="T17" fmla="*/ 9 h 57"/>
                <a:gd name="T18" fmla="*/ 111 w 171"/>
                <a:gd name="T19" fmla="*/ 4 h 57"/>
                <a:gd name="T20" fmla="*/ 97 w 171"/>
                <a:gd name="T21" fmla="*/ 2 h 57"/>
                <a:gd name="T22" fmla="*/ 84 w 171"/>
                <a:gd name="T23" fmla="*/ 2 h 57"/>
                <a:gd name="T24" fmla="*/ 71 w 171"/>
                <a:gd name="T25" fmla="*/ 3 h 57"/>
                <a:gd name="T26" fmla="*/ 60 w 171"/>
                <a:gd name="T27" fmla="*/ 5 h 57"/>
                <a:gd name="T28" fmla="*/ 51 w 171"/>
                <a:gd name="T29" fmla="*/ 8 h 57"/>
                <a:gd name="T30" fmla="*/ 45 w 171"/>
                <a:gd name="T31" fmla="*/ 10 h 57"/>
                <a:gd name="T32" fmla="*/ 40 w 171"/>
                <a:gd name="T33" fmla="*/ 13 h 57"/>
                <a:gd name="T34" fmla="*/ 39 w 171"/>
                <a:gd name="T35" fmla="*/ 14 h 57"/>
                <a:gd name="T36" fmla="*/ 29 w 171"/>
                <a:gd name="T37" fmla="*/ 24 h 57"/>
                <a:gd name="T38" fmla="*/ 19 w 171"/>
                <a:gd name="T39" fmla="*/ 33 h 57"/>
                <a:gd name="T40" fmla="*/ 10 w 171"/>
                <a:gd name="T41" fmla="*/ 44 h 57"/>
                <a:gd name="T42" fmla="*/ 0 w 171"/>
                <a:gd name="T43" fmla="*/ 57 h 57"/>
                <a:gd name="T44" fmla="*/ 12 w 171"/>
                <a:gd name="T45" fmla="*/ 43 h 57"/>
                <a:gd name="T46" fmla="*/ 14 w 171"/>
                <a:gd name="T47" fmla="*/ 38 h 57"/>
                <a:gd name="T48" fmla="*/ 24 w 171"/>
                <a:gd name="T49" fmla="*/ 28 h 57"/>
                <a:gd name="T50" fmla="*/ 35 w 171"/>
                <a:gd name="T51" fmla="*/ 16 h 57"/>
                <a:gd name="T52" fmla="*/ 41 w 171"/>
                <a:gd name="T53" fmla="*/ 13 h 57"/>
                <a:gd name="T54" fmla="*/ 46 w 171"/>
                <a:gd name="T55" fmla="*/ 9 h 57"/>
                <a:gd name="T56" fmla="*/ 53 w 171"/>
                <a:gd name="T57" fmla="*/ 7 h 57"/>
                <a:gd name="T58" fmla="*/ 63 w 171"/>
                <a:gd name="T59" fmla="*/ 4 h 57"/>
                <a:gd name="T60" fmla="*/ 72 w 171"/>
                <a:gd name="T61" fmla="*/ 2 h 57"/>
                <a:gd name="T62" fmla="*/ 85 w 171"/>
                <a:gd name="T63" fmla="*/ 0 h 57"/>
                <a:gd name="T64" fmla="*/ 99 w 171"/>
                <a:gd name="T65" fmla="*/ 0 h 57"/>
                <a:gd name="T66" fmla="*/ 111 w 171"/>
                <a:gd name="T67" fmla="*/ 4 h 57"/>
                <a:gd name="T68" fmla="*/ 125 w 171"/>
                <a:gd name="T69" fmla="*/ 9 h 57"/>
                <a:gd name="T70" fmla="*/ 136 w 171"/>
                <a:gd name="T71" fmla="*/ 15 h 57"/>
                <a:gd name="T72" fmla="*/ 145 w 171"/>
                <a:gd name="T73" fmla="*/ 23 h 57"/>
                <a:gd name="T74" fmla="*/ 153 w 171"/>
                <a:gd name="T75" fmla="*/ 31 h 57"/>
                <a:gd name="T76" fmla="*/ 164 w 171"/>
                <a:gd name="T77" fmla="*/ 44 h 57"/>
                <a:gd name="T78" fmla="*/ 168 w 171"/>
                <a:gd name="T79" fmla="*/ 50 h 5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1" h="57">
                  <a:moveTo>
                    <a:pt x="168" y="50"/>
                  </a:moveTo>
                  <a:lnTo>
                    <a:pt x="171" y="55"/>
                  </a:lnTo>
                  <a:lnTo>
                    <a:pt x="168" y="51"/>
                  </a:lnTo>
                  <a:lnTo>
                    <a:pt x="168" y="50"/>
                  </a:lnTo>
                  <a:lnTo>
                    <a:pt x="163" y="45"/>
                  </a:lnTo>
                  <a:lnTo>
                    <a:pt x="152" y="31"/>
                  </a:lnTo>
                  <a:lnTo>
                    <a:pt x="145" y="23"/>
                  </a:lnTo>
                  <a:lnTo>
                    <a:pt x="135" y="15"/>
                  </a:lnTo>
                  <a:lnTo>
                    <a:pt x="123" y="9"/>
                  </a:lnTo>
                  <a:lnTo>
                    <a:pt x="111" y="4"/>
                  </a:lnTo>
                  <a:lnTo>
                    <a:pt x="97" y="2"/>
                  </a:lnTo>
                  <a:lnTo>
                    <a:pt x="84" y="2"/>
                  </a:lnTo>
                  <a:lnTo>
                    <a:pt x="71" y="3"/>
                  </a:lnTo>
                  <a:lnTo>
                    <a:pt x="60" y="5"/>
                  </a:lnTo>
                  <a:lnTo>
                    <a:pt x="51" y="8"/>
                  </a:lnTo>
                  <a:lnTo>
                    <a:pt x="45" y="10"/>
                  </a:lnTo>
                  <a:lnTo>
                    <a:pt x="40" y="13"/>
                  </a:lnTo>
                  <a:lnTo>
                    <a:pt x="39" y="14"/>
                  </a:lnTo>
                  <a:lnTo>
                    <a:pt x="29" y="24"/>
                  </a:lnTo>
                  <a:lnTo>
                    <a:pt x="19" y="33"/>
                  </a:lnTo>
                  <a:lnTo>
                    <a:pt x="10" y="44"/>
                  </a:lnTo>
                  <a:lnTo>
                    <a:pt x="0" y="57"/>
                  </a:lnTo>
                  <a:lnTo>
                    <a:pt x="12" y="43"/>
                  </a:lnTo>
                  <a:lnTo>
                    <a:pt x="14" y="38"/>
                  </a:lnTo>
                  <a:lnTo>
                    <a:pt x="24" y="28"/>
                  </a:lnTo>
                  <a:lnTo>
                    <a:pt x="35" y="16"/>
                  </a:lnTo>
                  <a:lnTo>
                    <a:pt x="41" y="13"/>
                  </a:lnTo>
                  <a:lnTo>
                    <a:pt x="46" y="9"/>
                  </a:lnTo>
                  <a:lnTo>
                    <a:pt x="53" y="7"/>
                  </a:lnTo>
                  <a:lnTo>
                    <a:pt x="63" y="4"/>
                  </a:lnTo>
                  <a:lnTo>
                    <a:pt x="72" y="2"/>
                  </a:lnTo>
                  <a:lnTo>
                    <a:pt x="85" y="0"/>
                  </a:lnTo>
                  <a:lnTo>
                    <a:pt x="99" y="0"/>
                  </a:lnTo>
                  <a:lnTo>
                    <a:pt x="111" y="4"/>
                  </a:lnTo>
                  <a:lnTo>
                    <a:pt x="125" y="9"/>
                  </a:lnTo>
                  <a:lnTo>
                    <a:pt x="136" y="15"/>
                  </a:lnTo>
                  <a:lnTo>
                    <a:pt x="145" y="23"/>
                  </a:lnTo>
                  <a:lnTo>
                    <a:pt x="153" y="31"/>
                  </a:lnTo>
                  <a:lnTo>
                    <a:pt x="164" y="44"/>
                  </a:lnTo>
                  <a:lnTo>
                    <a:pt x="168" y="50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6" name="Freeform 1736"/>
            <p:cNvSpPr>
              <a:spLocks/>
            </p:cNvSpPr>
            <p:nvPr/>
          </p:nvSpPr>
          <p:spPr bwMode="auto">
            <a:xfrm>
              <a:off x="1766" y="2541"/>
              <a:ext cx="10" cy="4"/>
            </a:xfrm>
            <a:custGeom>
              <a:avLst/>
              <a:gdLst>
                <a:gd name="T0" fmla="*/ 10 w 10"/>
                <a:gd name="T1" fmla="*/ 4 h 4"/>
                <a:gd name="T2" fmla="*/ 9 w 10"/>
                <a:gd name="T3" fmla="*/ 4 h 4"/>
                <a:gd name="T4" fmla="*/ 6 w 10"/>
                <a:gd name="T5" fmla="*/ 3 h 4"/>
                <a:gd name="T6" fmla="*/ 4 w 10"/>
                <a:gd name="T7" fmla="*/ 1 h 4"/>
                <a:gd name="T8" fmla="*/ 3 w 10"/>
                <a:gd name="T9" fmla="*/ 1 h 4"/>
                <a:gd name="T10" fmla="*/ 1 w 10"/>
                <a:gd name="T11" fmla="*/ 1 h 4"/>
                <a:gd name="T12" fmla="*/ 0 w 10"/>
                <a:gd name="T13" fmla="*/ 1 h 4"/>
                <a:gd name="T14" fmla="*/ 1 w 10"/>
                <a:gd name="T15" fmla="*/ 1 h 4"/>
                <a:gd name="T16" fmla="*/ 3 w 10"/>
                <a:gd name="T17" fmla="*/ 0 h 4"/>
                <a:gd name="T18" fmla="*/ 4 w 10"/>
                <a:gd name="T19" fmla="*/ 0 h 4"/>
                <a:gd name="T20" fmla="*/ 6 w 10"/>
                <a:gd name="T21" fmla="*/ 1 h 4"/>
                <a:gd name="T22" fmla="*/ 10 w 10"/>
                <a:gd name="T23" fmla="*/ 4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9" y="4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7" name="Freeform 1737"/>
            <p:cNvSpPr>
              <a:spLocks/>
            </p:cNvSpPr>
            <p:nvPr/>
          </p:nvSpPr>
          <p:spPr bwMode="auto">
            <a:xfrm>
              <a:off x="1657" y="2513"/>
              <a:ext cx="113" cy="48"/>
            </a:xfrm>
            <a:custGeom>
              <a:avLst/>
              <a:gdLst>
                <a:gd name="T0" fmla="*/ 112 w 113"/>
                <a:gd name="T1" fmla="*/ 45 h 48"/>
                <a:gd name="T2" fmla="*/ 113 w 113"/>
                <a:gd name="T3" fmla="*/ 48 h 48"/>
                <a:gd name="T4" fmla="*/ 112 w 113"/>
                <a:gd name="T5" fmla="*/ 47 h 48"/>
                <a:gd name="T6" fmla="*/ 110 w 113"/>
                <a:gd name="T7" fmla="*/ 45 h 48"/>
                <a:gd name="T8" fmla="*/ 108 w 113"/>
                <a:gd name="T9" fmla="*/ 42 h 48"/>
                <a:gd name="T10" fmla="*/ 102 w 113"/>
                <a:gd name="T11" fmla="*/ 33 h 48"/>
                <a:gd name="T12" fmla="*/ 97 w 113"/>
                <a:gd name="T13" fmla="*/ 28 h 48"/>
                <a:gd name="T14" fmla="*/ 92 w 113"/>
                <a:gd name="T15" fmla="*/ 23 h 48"/>
                <a:gd name="T16" fmla="*/ 84 w 113"/>
                <a:gd name="T17" fmla="*/ 18 h 48"/>
                <a:gd name="T18" fmla="*/ 77 w 113"/>
                <a:gd name="T19" fmla="*/ 14 h 48"/>
                <a:gd name="T20" fmla="*/ 69 w 113"/>
                <a:gd name="T21" fmla="*/ 9 h 48"/>
                <a:gd name="T22" fmla="*/ 62 w 113"/>
                <a:gd name="T23" fmla="*/ 6 h 48"/>
                <a:gd name="T24" fmla="*/ 47 w 113"/>
                <a:gd name="T25" fmla="*/ 2 h 48"/>
                <a:gd name="T26" fmla="*/ 37 w 113"/>
                <a:gd name="T27" fmla="*/ 1 h 48"/>
                <a:gd name="T28" fmla="*/ 33 w 113"/>
                <a:gd name="T29" fmla="*/ 1 h 48"/>
                <a:gd name="T30" fmla="*/ 32 w 113"/>
                <a:gd name="T31" fmla="*/ 1 h 48"/>
                <a:gd name="T32" fmla="*/ 31 w 113"/>
                <a:gd name="T33" fmla="*/ 1 h 48"/>
                <a:gd name="T34" fmla="*/ 25 w 113"/>
                <a:gd name="T35" fmla="*/ 3 h 48"/>
                <a:gd name="T36" fmla="*/ 17 w 113"/>
                <a:gd name="T37" fmla="*/ 7 h 48"/>
                <a:gd name="T38" fmla="*/ 9 w 113"/>
                <a:gd name="T39" fmla="*/ 8 h 48"/>
                <a:gd name="T40" fmla="*/ 1 w 113"/>
                <a:gd name="T41" fmla="*/ 13 h 48"/>
                <a:gd name="T42" fmla="*/ 0 w 113"/>
                <a:gd name="T43" fmla="*/ 13 h 48"/>
                <a:gd name="T44" fmla="*/ 9 w 113"/>
                <a:gd name="T45" fmla="*/ 8 h 48"/>
                <a:gd name="T46" fmla="*/ 12 w 113"/>
                <a:gd name="T47" fmla="*/ 7 h 48"/>
                <a:gd name="T48" fmla="*/ 21 w 113"/>
                <a:gd name="T49" fmla="*/ 4 h 48"/>
                <a:gd name="T50" fmla="*/ 30 w 113"/>
                <a:gd name="T51" fmla="*/ 1 h 48"/>
                <a:gd name="T52" fmla="*/ 33 w 113"/>
                <a:gd name="T53" fmla="*/ 0 h 48"/>
                <a:gd name="T54" fmla="*/ 35 w 113"/>
                <a:gd name="T55" fmla="*/ 1 h 48"/>
                <a:gd name="T56" fmla="*/ 38 w 113"/>
                <a:gd name="T57" fmla="*/ 1 h 48"/>
                <a:gd name="T58" fmla="*/ 48 w 113"/>
                <a:gd name="T59" fmla="*/ 2 h 48"/>
                <a:gd name="T60" fmla="*/ 62 w 113"/>
                <a:gd name="T61" fmla="*/ 6 h 48"/>
                <a:gd name="T62" fmla="*/ 71 w 113"/>
                <a:gd name="T63" fmla="*/ 9 h 48"/>
                <a:gd name="T64" fmla="*/ 78 w 113"/>
                <a:gd name="T65" fmla="*/ 14 h 48"/>
                <a:gd name="T66" fmla="*/ 86 w 113"/>
                <a:gd name="T67" fmla="*/ 18 h 48"/>
                <a:gd name="T68" fmla="*/ 92 w 113"/>
                <a:gd name="T69" fmla="*/ 23 h 48"/>
                <a:gd name="T70" fmla="*/ 98 w 113"/>
                <a:gd name="T71" fmla="*/ 28 h 48"/>
                <a:gd name="T72" fmla="*/ 103 w 113"/>
                <a:gd name="T73" fmla="*/ 33 h 48"/>
                <a:gd name="T74" fmla="*/ 109 w 113"/>
                <a:gd name="T75" fmla="*/ 42 h 48"/>
                <a:gd name="T76" fmla="*/ 112 w 113"/>
                <a:gd name="T77" fmla="*/ 45 h 4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3" h="48">
                  <a:moveTo>
                    <a:pt x="112" y="45"/>
                  </a:moveTo>
                  <a:lnTo>
                    <a:pt x="113" y="48"/>
                  </a:lnTo>
                  <a:lnTo>
                    <a:pt x="112" y="47"/>
                  </a:lnTo>
                  <a:lnTo>
                    <a:pt x="110" y="45"/>
                  </a:lnTo>
                  <a:lnTo>
                    <a:pt x="108" y="42"/>
                  </a:lnTo>
                  <a:lnTo>
                    <a:pt x="102" y="33"/>
                  </a:lnTo>
                  <a:lnTo>
                    <a:pt x="97" y="28"/>
                  </a:lnTo>
                  <a:lnTo>
                    <a:pt x="92" y="23"/>
                  </a:lnTo>
                  <a:lnTo>
                    <a:pt x="84" y="18"/>
                  </a:lnTo>
                  <a:lnTo>
                    <a:pt x="77" y="14"/>
                  </a:lnTo>
                  <a:lnTo>
                    <a:pt x="69" y="9"/>
                  </a:lnTo>
                  <a:lnTo>
                    <a:pt x="62" y="6"/>
                  </a:lnTo>
                  <a:lnTo>
                    <a:pt x="47" y="2"/>
                  </a:lnTo>
                  <a:lnTo>
                    <a:pt x="37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5" y="3"/>
                  </a:lnTo>
                  <a:lnTo>
                    <a:pt x="17" y="7"/>
                  </a:lnTo>
                  <a:lnTo>
                    <a:pt x="9" y="8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9" y="8"/>
                  </a:lnTo>
                  <a:lnTo>
                    <a:pt x="12" y="7"/>
                  </a:lnTo>
                  <a:lnTo>
                    <a:pt x="21" y="4"/>
                  </a:lnTo>
                  <a:lnTo>
                    <a:pt x="30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48" y="2"/>
                  </a:lnTo>
                  <a:lnTo>
                    <a:pt x="62" y="6"/>
                  </a:lnTo>
                  <a:lnTo>
                    <a:pt x="71" y="9"/>
                  </a:lnTo>
                  <a:lnTo>
                    <a:pt x="78" y="14"/>
                  </a:lnTo>
                  <a:lnTo>
                    <a:pt x="86" y="18"/>
                  </a:lnTo>
                  <a:lnTo>
                    <a:pt x="92" y="23"/>
                  </a:lnTo>
                  <a:lnTo>
                    <a:pt x="98" y="28"/>
                  </a:lnTo>
                  <a:lnTo>
                    <a:pt x="103" y="33"/>
                  </a:lnTo>
                  <a:lnTo>
                    <a:pt x="109" y="42"/>
                  </a:lnTo>
                  <a:lnTo>
                    <a:pt x="112" y="45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8" name="Freeform 1738"/>
            <p:cNvSpPr>
              <a:spLocks/>
            </p:cNvSpPr>
            <p:nvPr/>
          </p:nvSpPr>
          <p:spPr bwMode="auto">
            <a:xfrm>
              <a:off x="1606" y="2508"/>
              <a:ext cx="139" cy="59"/>
            </a:xfrm>
            <a:custGeom>
              <a:avLst/>
              <a:gdLst>
                <a:gd name="T0" fmla="*/ 2 w 139"/>
                <a:gd name="T1" fmla="*/ 57 h 59"/>
                <a:gd name="T2" fmla="*/ 0 w 139"/>
                <a:gd name="T3" fmla="*/ 59 h 59"/>
                <a:gd name="T4" fmla="*/ 1 w 139"/>
                <a:gd name="T5" fmla="*/ 57 h 59"/>
                <a:gd name="T6" fmla="*/ 2 w 139"/>
                <a:gd name="T7" fmla="*/ 55 h 59"/>
                <a:gd name="T8" fmla="*/ 4 w 139"/>
                <a:gd name="T9" fmla="*/ 55 h 59"/>
                <a:gd name="T10" fmla="*/ 6 w 139"/>
                <a:gd name="T11" fmla="*/ 52 h 59"/>
                <a:gd name="T12" fmla="*/ 14 w 139"/>
                <a:gd name="T13" fmla="*/ 41 h 59"/>
                <a:gd name="T14" fmla="*/ 19 w 139"/>
                <a:gd name="T15" fmla="*/ 33 h 59"/>
                <a:gd name="T16" fmla="*/ 25 w 139"/>
                <a:gd name="T17" fmla="*/ 26 h 59"/>
                <a:gd name="T18" fmla="*/ 32 w 139"/>
                <a:gd name="T19" fmla="*/ 18 h 59"/>
                <a:gd name="T20" fmla="*/ 41 w 139"/>
                <a:gd name="T21" fmla="*/ 12 h 59"/>
                <a:gd name="T22" fmla="*/ 51 w 139"/>
                <a:gd name="T23" fmla="*/ 7 h 59"/>
                <a:gd name="T24" fmla="*/ 61 w 139"/>
                <a:gd name="T25" fmla="*/ 2 h 59"/>
                <a:gd name="T26" fmla="*/ 69 w 139"/>
                <a:gd name="T27" fmla="*/ 1 h 59"/>
                <a:gd name="T28" fmla="*/ 78 w 139"/>
                <a:gd name="T29" fmla="*/ 0 h 59"/>
                <a:gd name="T30" fmla="*/ 92 w 139"/>
                <a:gd name="T31" fmla="*/ 0 h 59"/>
                <a:gd name="T32" fmla="*/ 97 w 139"/>
                <a:gd name="T33" fmla="*/ 1 h 59"/>
                <a:gd name="T34" fmla="*/ 107 w 139"/>
                <a:gd name="T35" fmla="*/ 3 h 59"/>
                <a:gd name="T36" fmla="*/ 117 w 139"/>
                <a:gd name="T37" fmla="*/ 6 h 59"/>
                <a:gd name="T38" fmla="*/ 127 w 139"/>
                <a:gd name="T39" fmla="*/ 11 h 59"/>
                <a:gd name="T40" fmla="*/ 139 w 139"/>
                <a:gd name="T41" fmla="*/ 16 h 59"/>
                <a:gd name="T42" fmla="*/ 127 w 139"/>
                <a:gd name="T43" fmla="*/ 11 h 59"/>
                <a:gd name="T44" fmla="*/ 122 w 139"/>
                <a:gd name="T45" fmla="*/ 8 h 59"/>
                <a:gd name="T46" fmla="*/ 112 w 139"/>
                <a:gd name="T47" fmla="*/ 5 h 59"/>
                <a:gd name="T48" fmla="*/ 101 w 139"/>
                <a:gd name="T49" fmla="*/ 1 h 59"/>
                <a:gd name="T50" fmla="*/ 97 w 139"/>
                <a:gd name="T51" fmla="*/ 1 h 59"/>
                <a:gd name="T52" fmla="*/ 94 w 139"/>
                <a:gd name="T53" fmla="*/ 1 h 59"/>
                <a:gd name="T54" fmla="*/ 91 w 139"/>
                <a:gd name="T55" fmla="*/ 1 h 59"/>
                <a:gd name="T56" fmla="*/ 77 w 139"/>
                <a:gd name="T57" fmla="*/ 1 h 59"/>
                <a:gd name="T58" fmla="*/ 68 w 139"/>
                <a:gd name="T59" fmla="*/ 1 h 59"/>
                <a:gd name="T60" fmla="*/ 60 w 139"/>
                <a:gd name="T61" fmla="*/ 3 h 59"/>
                <a:gd name="T62" fmla="*/ 50 w 139"/>
                <a:gd name="T63" fmla="*/ 7 h 59"/>
                <a:gd name="T64" fmla="*/ 41 w 139"/>
                <a:gd name="T65" fmla="*/ 13 h 59"/>
                <a:gd name="T66" fmla="*/ 32 w 139"/>
                <a:gd name="T67" fmla="*/ 19 h 59"/>
                <a:gd name="T68" fmla="*/ 25 w 139"/>
                <a:gd name="T69" fmla="*/ 27 h 59"/>
                <a:gd name="T70" fmla="*/ 19 w 139"/>
                <a:gd name="T71" fmla="*/ 34 h 59"/>
                <a:gd name="T72" fmla="*/ 14 w 139"/>
                <a:gd name="T73" fmla="*/ 41 h 59"/>
                <a:gd name="T74" fmla="*/ 6 w 139"/>
                <a:gd name="T75" fmla="*/ 52 h 59"/>
                <a:gd name="T76" fmla="*/ 4 w 139"/>
                <a:gd name="T77" fmla="*/ 55 h 59"/>
                <a:gd name="T78" fmla="*/ 2 w 139"/>
                <a:gd name="T79" fmla="*/ 57 h 5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9" h="59">
                  <a:moveTo>
                    <a:pt x="2" y="57"/>
                  </a:moveTo>
                  <a:lnTo>
                    <a:pt x="0" y="59"/>
                  </a:lnTo>
                  <a:lnTo>
                    <a:pt x="1" y="57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6" y="52"/>
                  </a:lnTo>
                  <a:lnTo>
                    <a:pt x="14" y="41"/>
                  </a:lnTo>
                  <a:lnTo>
                    <a:pt x="19" y="33"/>
                  </a:lnTo>
                  <a:lnTo>
                    <a:pt x="25" y="26"/>
                  </a:lnTo>
                  <a:lnTo>
                    <a:pt x="32" y="18"/>
                  </a:lnTo>
                  <a:lnTo>
                    <a:pt x="41" y="12"/>
                  </a:lnTo>
                  <a:lnTo>
                    <a:pt x="51" y="7"/>
                  </a:lnTo>
                  <a:lnTo>
                    <a:pt x="61" y="2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7" y="3"/>
                  </a:lnTo>
                  <a:lnTo>
                    <a:pt x="117" y="6"/>
                  </a:lnTo>
                  <a:lnTo>
                    <a:pt x="127" y="11"/>
                  </a:lnTo>
                  <a:lnTo>
                    <a:pt x="139" y="16"/>
                  </a:lnTo>
                  <a:lnTo>
                    <a:pt x="127" y="11"/>
                  </a:lnTo>
                  <a:lnTo>
                    <a:pt x="122" y="8"/>
                  </a:lnTo>
                  <a:lnTo>
                    <a:pt x="112" y="5"/>
                  </a:lnTo>
                  <a:lnTo>
                    <a:pt x="101" y="1"/>
                  </a:lnTo>
                  <a:lnTo>
                    <a:pt x="97" y="1"/>
                  </a:lnTo>
                  <a:lnTo>
                    <a:pt x="94" y="1"/>
                  </a:lnTo>
                  <a:lnTo>
                    <a:pt x="91" y="1"/>
                  </a:lnTo>
                  <a:lnTo>
                    <a:pt x="77" y="1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0" y="7"/>
                  </a:lnTo>
                  <a:lnTo>
                    <a:pt x="41" y="13"/>
                  </a:lnTo>
                  <a:lnTo>
                    <a:pt x="32" y="19"/>
                  </a:lnTo>
                  <a:lnTo>
                    <a:pt x="25" y="27"/>
                  </a:lnTo>
                  <a:lnTo>
                    <a:pt x="19" y="34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4" y="55"/>
                  </a:lnTo>
                  <a:lnTo>
                    <a:pt x="2" y="57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89" name="Freeform 1739"/>
            <p:cNvSpPr>
              <a:spLocks/>
            </p:cNvSpPr>
            <p:nvPr/>
          </p:nvSpPr>
          <p:spPr bwMode="auto">
            <a:xfrm>
              <a:off x="1608" y="2514"/>
              <a:ext cx="70" cy="64"/>
            </a:xfrm>
            <a:custGeom>
              <a:avLst/>
              <a:gdLst>
                <a:gd name="T0" fmla="*/ 2 w 70"/>
                <a:gd name="T1" fmla="*/ 63 h 64"/>
                <a:gd name="T2" fmla="*/ 0 w 70"/>
                <a:gd name="T3" fmla="*/ 64 h 64"/>
                <a:gd name="T4" fmla="*/ 2 w 70"/>
                <a:gd name="T5" fmla="*/ 63 h 64"/>
                <a:gd name="T6" fmla="*/ 2 w 70"/>
                <a:gd name="T7" fmla="*/ 62 h 64"/>
                <a:gd name="T8" fmla="*/ 3 w 70"/>
                <a:gd name="T9" fmla="*/ 59 h 64"/>
                <a:gd name="T10" fmla="*/ 7 w 70"/>
                <a:gd name="T11" fmla="*/ 52 h 64"/>
                <a:gd name="T12" fmla="*/ 20 w 70"/>
                <a:gd name="T13" fmla="*/ 33 h 64"/>
                <a:gd name="T14" fmla="*/ 36 w 70"/>
                <a:gd name="T15" fmla="*/ 15 h 64"/>
                <a:gd name="T16" fmla="*/ 41 w 70"/>
                <a:gd name="T17" fmla="*/ 10 h 64"/>
                <a:gd name="T18" fmla="*/ 43 w 70"/>
                <a:gd name="T19" fmla="*/ 8 h 64"/>
                <a:gd name="T20" fmla="*/ 44 w 70"/>
                <a:gd name="T21" fmla="*/ 7 h 64"/>
                <a:gd name="T22" fmla="*/ 50 w 70"/>
                <a:gd name="T23" fmla="*/ 5 h 64"/>
                <a:gd name="T24" fmla="*/ 63 w 70"/>
                <a:gd name="T25" fmla="*/ 1 h 64"/>
                <a:gd name="T26" fmla="*/ 70 w 70"/>
                <a:gd name="T27" fmla="*/ 0 h 64"/>
                <a:gd name="T28" fmla="*/ 63 w 70"/>
                <a:gd name="T29" fmla="*/ 1 h 64"/>
                <a:gd name="T30" fmla="*/ 53 w 70"/>
                <a:gd name="T31" fmla="*/ 5 h 64"/>
                <a:gd name="T32" fmla="*/ 46 w 70"/>
                <a:gd name="T33" fmla="*/ 7 h 64"/>
                <a:gd name="T34" fmla="*/ 44 w 70"/>
                <a:gd name="T35" fmla="*/ 8 h 64"/>
                <a:gd name="T36" fmla="*/ 41 w 70"/>
                <a:gd name="T37" fmla="*/ 10 h 64"/>
                <a:gd name="T38" fmla="*/ 35 w 70"/>
                <a:gd name="T39" fmla="*/ 16 h 64"/>
                <a:gd name="T40" fmla="*/ 21 w 70"/>
                <a:gd name="T41" fmla="*/ 33 h 64"/>
                <a:gd name="T42" fmla="*/ 7 w 70"/>
                <a:gd name="T43" fmla="*/ 53 h 64"/>
                <a:gd name="T44" fmla="*/ 3 w 70"/>
                <a:gd name="T45" fmla="*/ 59 h 64"/>
                <a:gd name="T46" fmla="*/ 2 w 70"/>
                <a:gd name="T47" fmla="*/ 63 h 6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0" h="64">
                  <a:moveTo>
                    <a:pt x="2" y="63"/>
                  </a:moveTo>
                  <a:lnTo>
                    <a:pt x="0" y="64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59"/>
                  </a:lnTo>
                  <a:lnTo>
                    <a:pt x="7" y="52"/>
                  </a:lnTo>
                  <a:lnTo>
                    <a:pt x="20" y="33"/>
                  </a:lnTo>
                  <a:lnTo>
                    <a:pt x="36" y="15"/>
                  </a:lnTo>
                  <a:lnTo>
                    <a:pt x="41" y="10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50" y="5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3" y="5"/>
                  </a:lnTo>
                  <a:lnTo>
                    <a:pt x="46" y="7"/>
                  </a:lnTo>
                  <a:lnTo>
                    <a:pt x="44" y="8"/>
                  </a:lnTo>
                  <a:lnTo>
                    <a:pt x="41" y="10"/>
                  </a:lnTo>
                  <a:lnTo>
                    <a:pt x="35" y="16"/>
                  </a:lnTo>
                  <a:lnTo>
                    <a:pt x="21" y="33"/>
                  </a:lnTo>
                  <a:lnTo>
                    <a:pt x="7" y="53"/>
                  </a:lnTo>
                  <a:lnTo>
                    <a:pt x="3" y="59"/>
                  </a:lnTo>
                  <a:lnTo>
                    <a:pt x="2" y="63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0" name="Freeform 1740"/>
            <p:cNvSpPr>
              <a:spLocks/>
            </p:cNvSpPr>
            <p:nvPr/>
          </p:nvSpPr>
          <p:spPr bwMode="auto">
            <a:xfrm>
              <a:off x="1610" y="2520"/>
              <a:ext cx="159" cy="67"/>
            </a:xfrm>
            <a:custGeom>
              <a:avLst/>
              <a:gdLst>
                <a:gd name="T0" fmla="*/ 155 w 159"/>
                <a:gd name="T1" fmla="*/ 46 h 67"/>
                <a:gd name="T2" fmla="*/ 159 w 159"/>
                <a:gd name="T3" fmla="*/ 50 h 67"/>
                <a:gd name="T4" fmla="*/ 155 w 159"/>
                <a:gd name="T5" fmla="*/ 47 h 67"/>
                <a:gd name="T6" fmla="*/ 154 w 159"/>
                <a:gd name="T7" fmla="*/ 46 h 67"/>
                <a:gd name="T8" fmla="*/ 150 w 159"/>
                <a:gd name="T9" fmla="*/ 41 h 67"/>
                <a:gd name="T10" fmla="*/ 139 w 159"/>
                <a:gd name="T11" fmla="*/ 29 h 67"/>
                <a:gd name="T12" fmla="*/ 130 w 159"/>
                <a:gd name="T13" fmla="*/ 21 h 67"/>
                <a:gd name="T14" fmla="*/ 120 w 159"/>
                <a:gd name="T15" fmla="*/ 14 h 67"/>
                <a:gd name="T16" fmla="*/ 109 w 159"/>
                <a:gd name="T17" fmla="*/ 7 h 67"/>
                <a:gd name="T18" fmla="*/ 97 w 159"/>
                <a:gd name="T19" fmla="*/ 2 h 67"/>
                <a:gd name="T20" fmla="*/ 90 w 159"/>
                <a:gd name="T21" fmla="*/ 1 h 67"/>
                <a:gd name="T22" fmla="*/ 84 w 159"/>
                <a:gd name="T23" fmla="*/ 1 h 67"/>
                <a:gd name="T24" fmla="*/ 70 w 159"/>
                <a:gd name="T25" fmla="*/ 1 h 67"/>
                <a:gd name="T26" fmla="*/ 59 w 159"/>
                <a:gd name="T27" fmla="*/ 5 h 67"/>
                <a:gd name="T28" fmla="*/ 49 w 159"/>
                <a:gd name="T29" fmla="*/ 7 h 67"/>
                <a:gd name="T30" fmla="*/ 41 w 159"/>
                <a:gd name="T31" fmla="*/ 12 h 67"/>
                <a:gd name="T32" fmla="*/ 36 w 159"/>
                <a:gd name="T33" fmla="*/ 16 h 67"/>
                <a:gd name="T34" fmla="*/ 31 w 159"/>
                <a:gd name="T35" fmla="*/ 21 h 67"/>
                <a:gd name="T36" fmla="*/ 28 w 159"/>
                <a:gd name="T37" fmla="*/ 24 h 67"/>
                <a:gd name="T38" fmla="*/ 22 w 159"/>
                <a:gd name="T39" fmla="*/ 31 h 67"/>
                <a:gd name="T40" fmla="*/ 15 w 159"/>
                <a:gd name="T41" fmla="*/ 41 h 67"/>
                <a:gd name="T42" fmla="*/ 11 w 159"/>
                <a:gd name="T43" fmla="*/ 47 h 67"/>
                <a:gd name="T44" fmla="*/ 8 w 159"/>
                <a:gd name="T45" fmla="*/ 53 h 67"/>
                <a:gd name="T46" fmla="*/ 0 w 159"/>
                <a:gd name="T47" fmla="*/ 67 h 67"/>
                <a:gd name="T48" fmla="*/ 8 w 159"/>
                <a:gd name="T49" fmla="*/ 52 h 67"/>
                <a:gd name="T50" fmla="*/ 11 w 159"/>
                <a:gd name="T51" fmla="*/ 47 h 67"/>
                <a:gd name="T52" fmla="*/ 18 w 159"/>
                <a:gd name="T53" fmla="*/ 35 h 67"/>
                <a:gd name="T54" fmla="*/ 27 w 159"/>
                <a:gd name="T55" fmla="*/ 24 h 67"/>
                <a:gd name="T56" fmla="*/ 32 w 159"/>
                <a:gd name="T57" fmla="*/ 19 h 67"/>
                <a:gd name="T58" fmla="*/ 33 w 159"/>
                <a:gd name="T59" fmla="*/ 17 h 67"/>
                <a:gd name="T60" fmla="*/ 37 w 159"/>
                <a:gd name="T61" fmla="*/ 15 h 67"/>
                <a:gd name="T62" fmla="*/ 42 w 159"/>
                <a:gd name="T63" fmla="*/ 11 h 67"/>
                <a:gd name="T64" fmla="*/ 51 w 159"/>
                <a:gd name="T65" fmla="*/ 7 h 67"/>
                <a:gd name="T66" fmla="*/ 61 w 159"/>
                <a:gd name="T67" fmla="*/ 4 h 67"/>
                <a:gd name="T68" fmla="*/ 72 w 159"/>
                <a:gd name="T69" fmla="*/ 1 h 67"/>
                <a:gd name="T70" fmla="*/ 84 w 159"/>
                <a:gd name="T71" fmla="*/ 0 h 67"/>
                <a:gd name="T72" fmla="*/ 98 w 159"/>
                <a:gd name="T73" fmla="*/ 2 h 67"/>
                <a:gd name="T74" fmla="*/ 110 w 159"/>
                <a:gd name="T75" fmla="*/ 7 h 67"/>
                <a:gd name="T76" fmla="*/ 121 w 159"/>
                <a:gd name="T77" fmla="*/ 14 h 67"/>
                <a:gd name="T78" fmla="*/ 131 w 159"/>
                <a:gd name="T79" fmla="*/ 21 h 67"/>
                <a:gd name="T80" fmla="*/ 139 w 159"/>
                <a:gd name="T81" fmla="*/ 29 h 67"/>
                <a:gd name="T82" fmla="*/ 150 w 159"/>
                <a:gd name="T83" fmla="*/ 41 h 67"/>
                <a:gd name="T84" fmla="*/ 155 w 159"/>
                <a:gd name="T85" fmla="*/ 46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9" h="67">
                  <a:moveTo>
                    <a:pt x="155" y="46"/>
                  </a:moveTo>
                  <a:lnTo>
                    <a:pt x="159" y="50"/>
                  </a:lnTo>
                  <a:lnTo>
                    <a:pt x="155" y="47"/>
                  </a:lnTo>
                  <a:lnTo>
                    <a:pt x="154" y="46"/>
                  </a:lnTo>
                  <a:lnTo>
                    <a:pt x="150" y="41"/>
                  </a:lnTo>
                  <a:lnTo>
                    <a:pt x="139" y="29"/>
                  </a:lnTo>
                  <a:lnTo>
                    <a:pt x="130" y="21"/>
                  </a:lnTo>
                  <a:lnTo>
                    <a:pt x="120" y="14"/>
                  </a:lnTo>
                  <a:lnTo>
                    <a:pt x="109" y="7"/>
                  </a:lnTo>
                  <a:lnTo>
                    <a:pt x="97" y="2"/>
                  </a:lnTo>
                  <a:lnTo>
                    <a:pt x="90" y="1"/>
                  </a:lnTo>
                  <a:lnTo>
                    <a:pt x="84" y="1"/>
                  </a:lnTo>
                  <a:lnTo>
                    <a:pt x="70" y="1"/>
                  </a:lnTo>
                  <a:lnTo>
                    <a:pt x="59" y="5"/>
                  </a:lnTo>
                  <a:lnTo>
                    <a:pt x="49" y="7"/>
                  </a:lnTo>
                  <a:lnTo>
                    <a:pt x="41" y="12"/>
                  </a:lnTo>
                  <a:lnTo>
                    <a:pt x="36" y="16"/>
                  </a:lnTo>
                  <a:lnTo>
                    <a:pt x="31" y="21"/>
                  </a:lnTo>
                  <a:lnTo>
                    <a:pt x="28" y="24"/>
                  </a:lnTo>
                  <a:lnTo>
                    <a:pt x="22" y="31"/>
                  </a:lnTo>
                  <a:lnTo>
                    <a:pt x="15" y="41"/>
                  </a:lnTo>
                  <a:lnTo>
                    <a:pt x="11" y="47"/>
                  </a:lnTo>
                  <a:lnTo>
                    <a:pt x="8" y="53"/>
                  </a:lnTo>
                  <a:lnTo>
                    <a:pt x="0" y="67"/>
                  </a:lnTo>
                  <a:lnTo>
                    <a:pt x="8" y="52"/>
                  </a:lnTo>
                  <a:lnTo>
                    <a:pt x="11" y="47"/>
                  </a:lnTo>
                  <a:lnTo>
                    <a:pt x="18" y="35"/>
                  </a:lnTo>
                  <a:lnTo>
                    <a:pt x="27" y="24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7" y="15"/>
                  </a:lnTo>
                  <a:lnTo>
                    <a:pt x="42" y="11"/>
                  </a:lnTo>
                  <a:lnTo>
                    <a:pt x="51" y="7"/>
                  </a:lnTo>
                  <a:lnTo>
                    <a:pt x="61" y="4"/>
                  </a:lnTo>
                  <a:lnTo>
                    <a:pt x="72" y="1"/>
                  </a:lnTo>
                  <a:lnTo>
                    <a:pt x="84" y="0"/>
                  </a:lnTo>
                  <a:lnTo>
                    <a:pt x="98" y="2"/>
                  </a:lnTo>
                  <a:lnTo>
                    <a:pt x="110" y="7"/>
                  </a:lnTo>
                  <a:lnTo>
                    <a:pt x="121" y="14"/>
                  </a:lnTo>
                  <a:lnTo>
                    <a:pt x="131" y="21"/>
                  </a:lnTo>
                  <a:lnTo>
                    <a:pt x="139" y="29"/>
                  </a:lnTo>
                  <a:lnTo>
                    <a:pt x="150" y="41"/>
                  </a:lnTo>
                  <a:lnTo>
                    <a:pt x="155" y="46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1" name="Freeform 1741"/>
            <p:cNvSpPr>
              <a:spLocks/>
            </p:cNvSpPr>
            <p:nvPr/>
          </p:nvSpPr>
          <p:spPr bwMode="auto">
            <a:xfrm>
              <a:off x="1615" y="2526"/>
              <a:ext cx="154" cy="83"/>
            </a:xfrm>
            <a:custGeom>
              <a:avLst/>
              <a:gdLst>
                <a:gd name="T0" fmla="*/ 1 w 154"/>
                <a:gd name="T1" fmla="*/ 78 h 83"/>
                <a:gd name="T2" fmla="*/ 1 w 154"/>
                <a:gd name="T3" fmla="*/ 80 h 83"/>
                <a:gd name="T4" fmla="*/ 0 w 154"/>
                <a:gd name="T5" fmla="*/ 83 h 83"/>
                <a:gd name="T6" fmla="*/ 0 w 154"/>
                <a:gd name="T7" fmla="*/ 80 h 83"/>
                <a:gd name="T8" fmla="*/ 1 w 154"/>
                <a:gd name="T9" fmla="*/ 78 h 83"/>
                <a:gd name="T10" fmla="*/ 1 w 154"/>
                <a:gd name="T11" fmla="*/ 76 h 83"/>
                <a:gd name="T12" fmla="*/ 2 w 154"/>
                <a:gd name="T13" fmla="*/ 71 h 83"/>
                <a:gd name="T14" fmla="*/ 5 w 154"/>
                <a:gd name="T15" fmla="*/ 64 h 83"/>
                <a:gd name="T16" fmla="*/ 7 w 154"/>
                <a:gd name="T17" fmla="*/ 54 h 83"/>
                <a:gd name="T18" fmla="*/ 12 w 154"/>
                <a:gd name="T19" fmla="*/ 42 h 83"/>
                <a:gd name="T20" fmla="*/ 18 w 154"/>
                <a:gd name="T21" fmla="*/ 31 h 83"/>
                <a:gd name="T22" fmla="*/ 27 w 154"/>
                <a:gd name="T23" fmla="*/ 21 h 83"/>
                <a:gd name="T24" fmla="*/ 32 w 154"/>
                <a:gd name="T25" fmla="*/ 16 h 83"/>
                <a:gd name="T26" fmla="*/ 38 w 154"/>
                <a:gd name="T27" fmla="*/ 11 h 83"/>
                <a:gd name="T28" fmla="*/ 46 w 154"/>
                <a:gd name="T29" fmla="*/ 8 h 83"/>
                <a:gd name="T30" fmla="*/ 52 w 154"/>
                <a:gd name="T31" fmla="*/ 4 h 83"/>
                <a:gd name="T32" fmla="*/ 59 w 154"/>
                <a:gd name="T33" fmla="*/ 3 h 83"/>
                <a:gd name="T34" fmla="*/ 65 w 154"/>
                <a:gd name="T35" fmla="*/ 1 h 83"/>
                <a:gd name="T36" fmla="*/ 78 w 154"/>
                <a:gd name="T37" fmla="*/ 0 h 83"/>
                <a:gd name="T38" fmla="*/ 89 w 154"/>
                <a:gd name="T39" fmla="*/ 1 h 83"/>
                <a:gd name="T40" fmla="*/ 99 w 154"/>
                <a:gd name="T41" fmla="*/ 4 h 83"/>
                <a:gd name="T42" fmla="*/ 105 w 154"/>
                <a:gd name="T43" fmla="*/ 8 h 83"/>
                <a:gd name="T44" fmla="*/ 110 w 154"/>
                <a:gd name="T45" fmla="*/ 10 h 83"/>
                <a:gd name="T46" fmla="*/ 110 w 154"/>
                <a:gd name="T47" fmla="*/ 11 h 83"/>
                <a:gd name="T48" fmla="*/ 114 w 154"/>
                <a:gd name="T49" fmla="*/ 15 h 83"/>
                <a:gd name="T50" fmla="*/ 123 w 154"/>
                <a:gd name="T51" fmla="*/ 21 h 83"/>
                <a:gd name="T52" fmla="*/ 128 w 154"/>
                <a:gd name="T53" fmla="*/ 26 h 83"/>
                <a:gd name="T54" fmla="*/ 131 w 154"/>
                <a:gd name="T55" fmla="*/ 31 h 83"/>
                <a:gd name="T56" fmla="*/ 136 w 154"/>
                <a:gd name="T57" fmla="*/ 36 h 83"/>
                <a:gd name="T58" fmla="*/ 139 w 154"/>
                <a:gd name="T59" fmla="*/ 42 h 83"/>
                <a:gd name="T60" fmla="*/ 154 w 154"/>
                <a:gd name="T61" fmla="*/ 52 h 83"/>
                <a:gd name="T62" fmla="*/ 138 w 154"/>
                <a:gd name="T63" fmla="*/ 42 h 83"/>
                <a:gd name="T64" fmla="*/ 139 w 154"/>
                <a:gd name="T65" fmla="*/ 42 h 83"/>
                <a:gd name="T66" fmla="*/ 139 w 154"/>
                <a:gd name="T67" fmla="*/ 41 h 83"/>
                <a:gd name="T68" fmla="*/ 136 w 154"/>
                <a:gd name="T69" fmla="*/ 37 h 83"/>
                <a:gd name="T70" fmla="*/ 126 w 154"/>
                <a:gd name="T71" fmla="*/ 26 h 83"/>
                <a:gd name="T72" fmla="*/ 114 w 154"/>
                <a:gd name="T73" fmla="*/ 15 h 83"/>
                <a:gd name="T74" fmla="*/ 109 w 154"/>
                <a:gd name="T75" fmla="*/ 11 h 83"/>
                <a:gd name="T76" fmla="*/ 108 w 154"/>
                <a:gd name="T77" fmla="*/ 9 h 83"/>
                <a:gd name="T78" fmla="*/ 104 w 154"/>
                <a:gd name="T79" fmla="*/ 6 h 83"/>
                <a:gd name="T80" fmla="*/ 97 w 154"/>
                <a:gd name="T81" fmla="*/ 4 h 83"/>
                <a:gd name="T82" fmla="*/ 88 w 154"/>
                <a:gd name="T83" fmla="*/ 1 h 83"/>
                <a:gd name="T84" fmla="*/ 77 w 154"/>
                <a:gd name="T85" fmla="*/ 1 h 83"/>
                <a:gd name="T86" fmla="*/ 64 w 154"/>
                <a:gd name="T87" fmla="*/ 1 h 83"/>
                <a:gd name="T88" fmla="*/ 58 w 154"/>
                <a:gd name="T89" fmla="*/ 4 h 83"/>
                <a:gd name="T90" fmla="*/ 51 w 154"/>
                <a:gd name="T91" fmla="*/ 5 h 83"/>
                <a:gd name="T92" fmla="*/ 44 w 154"/>
                <a:gd name="T93" fmla="*/ 9 h 83"/>
                <a:gd name="T94" fmla="*/ 38 w 154"/>
                <a:gd name="T95" fmla="*/ 13 h 83"/>
                <a:gd name="T96" fmla="*/ 32 w 154"/>
                <a:gd name="T97" fmla="*/ 18 h 83"/>
                <a:gd name="T98" fmla="*/ 27 w 154"/>
                <a:gd name="T99" fmla="*/ 23 h 83"/>
                <a:gd name="T100" fmla="*/ 18 w 154"/>
                <a:gd name="T101" fmla="*/ 32 h 83"/>
                <a:gd name="T102" fmla="*/ 12 w 154"/>
                <a:gd name="T103" fmla="*/ 44 h 83"/>
                <a:gd name="T104" fmla="*/ 8 w 154"/>
                <a:gd name="T105" fmla="*/ 55 h 83"/>
                <a:gd name="T106" fmla="*/ 3 w 154"/>
                <a:gd name="T107" fmla="*/ 71 h 83"/>
                <a:gd name="T108" fmla="*/ 2 w 154"/>
                <a:gd name="T109" fmla="*/ 77 h 83"/>
                <a:gd name="T110" fmla="*/ 1 w 154"/>
                <a:gd name="T111" fmla="*/ 78 h 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54" h="83">
                  <a:moveTo>
                    <a:pt x="1" y="78"/>
                  </a:moveTo>
                  <a:lnTo>
                    <a:pt x="1" y="80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2" y="71"/>
                  </a:lnTo>
                  <a:lnTo>
                    <a:pt x="5" y="64"/>
                  </a:lnTo>
                  <a:lnTo>
                    <a:pt x="7" y="54"/>
                  </a:lnTo>
                  <a:lnTo>
                    <a:pt x="12" y="42"/>
                  </a:lnTo>
                  <a:lnTo>
                    <a:pt x="18" y="31"/>
                  </a:lnTo>
                  <a:lnTo>
                    <a:pt x="27" y="21"/>
                  </a:lnTo>
                  <a:lnTo>
                    <a:pt x="32" y="16"/>
                  </a:lnTo>
                  <a:lnTo>
                    <a:pt x="38" y="11"/>
                  </a:lnTo>
                  <a:lnTo>
                    <a:pt x="46" y="8"/>
                  </a:lnTo>
                  <a:lnTo>
                    <a:pt x="52" y="4"/>
                  </a:lnTo>
                  <a:lnTo>
                    <a:pt x="59" y="3"/>
                  </a:lnTo>
                  <a:lnTo>
                    <a:pt x="65" y="1"/>
                  </a:lnTo>
                  <a:lnTo>
                    <a:pt x="78" y="0"/>
                  </a:lnTo>
                  <a:lnTo>
                    <a:pt x="89" y="1"/>
                  </a:lnTo>
                  <a:lnTo>
                    <a:pt x="99" y="4"/>
                  </a:lnTo>
                  <a:lnTo>
                    <a:pt x="105" y="8"/>
                  </a:lnTo>
                  <a:lnTo>
                    <a:pt x="110" y="10"/>
                  </a:lnTo>
                  <a:lnTo>
                    <a:pt x="110" y="11"/>
                  </a:lnTo>
                  <a:lnTo>
                    <a:pt x="114" y="15"/>
                  </a:lnTo>
                  <a:lnTo>
                    <a:pt x="123" y="21"/>
                  </a:lnTo>
                  <a:lnTo>
                    <a:pt x="128" y="26"/>
                  </a:lnTo>
                  <a:lnTo>
                    <a:pt x="131" y="31"/>
                  </a:lnTo>
                  <a:lnTo>
                    <a:pt x="136" y="36"/>
                  </a:lnTo>
                  <a:lnTo>
                    <a:pt x="139" y="42"/>
                  </a:lnTo>
                  <a:lnTo>
                    <a:pt x="154" y="52"/>
                  </a:lnTo>
                  <a:lnTo>
                    <a:pt x="138" y="42"/>
                  </a:lnTo>
                  <a:lnTo>
                    <a:pt x="139" y="42"/>
                  </a:lnTo>
                  <a:lnTo>
                    <a:pt x="139" y="41"/>
                  </a:lnTo>
                  <a:lnTo>
                    <a:pt x="136" y="37"/>
                  </a:lnTo>
                  <a:lnTo>
                    <a:pt x="126" y="26"/>
                  </a:lnTo>
                  <a:lnTo>
                    <a:pt x="114" y="15"/>
                  </a:lnTo>
                  <a:lnTo>
                    <a:pt x="109" y="11"/>
                  </a:lnTo>
                  <a:lnTo>
                    <a:pt x="108" y="9"/>
                  </a:lnTo>
                  <a:lnTo>
                    <a:pt x="104" y="6"/>
                  </a:lnTo>
                  <a:lnTo>
                    <a:pt x="97" y="4"/>
                  </a:lnTo>
                  <a:lnTo>
                    <a:pt x="88" y="1"/>
                  </a:lnTo>
                  <a:lnTo>
                    <a:pt x="77" y="1"/>
                  </a:lnTo>
                  <a:lnTo>
                    <a:pt x="64" y="1"/>
                  </a:lnTo>
                  <a:lnTo>
                    <a:pt x="58" y="4"/>
                  </a:lnTo>
                  <a:lnTo>
                    <a:pt x="51" y="5"/>
                  </a:lnTo>
                  <a:lnTo>
                    <a:pt x="44" y="9"/>
                  </a:lnTo>
                  <a:lnTo>
                    <a:pt x="38" y="13"/>
                  </a:lnTo>
                  <a:lnTo>
                    <a:pt x="32" y="18"/>
                  </a:lnTo>
                  <a:lnTo>
                    <a:pt x="27" y="23"/>
                  </a:lnTo>
                  <a:lnTo>
                    <a:pt x="18" y="32"/>
                  </a:lnTo>
                  <a:lnTo>
                    <a:pt x="12" y="44"/>
                  </a:lnTo>
                  <a:lnTo>
                    <a:pt x="8" y="55"/>
                  </a:lnTo>
                  <a:lnTo>
                    <a:pt x="3" y="71"/>
                  </a:lnTo>
                  <a:lnTo>
                    <a:pt x="2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2" name="Freeform 1742"/>
            <p:cNvSpPr>
              <a:spLocks/>
            </p:cNvSpPr>
            <p:nvPr/>
          </p:nvSpPr>
          <p:spPr bwMode="auto">
            <a:xfrm>
              <a:off x="1610" y="2587"/>
              <a:ext cx="10" cy="11"/>
            </a:xfrm>
            <a:custGeom>
              <a:avLst/>
              <a:gdLst>
                <a:gd name="T0" fmla="*/ 0 w 10"/>
                <a:gd name="T1" fmla="*/ 11 h 11"/>
                <a:gd name="T2" fmla="*/ 1 w 10"/>
                <a:gd name="T3" fmla="*/ 5 h 11"/>
                <a:gd name="T4" fmla="*/ 3 w 10"/>
                <a:gd name="T5" fmla="*/ 1 h 11"/>
                <a:gd name="T6" fmla="*/ 5 w 10"/>
                <a:gd name="T7" fmla="*/ 0 h 11"/>
                <a:gd name="T8" fmla="*/ 8 w 10"/>
                <a:gd name="T9" fmla="*/ 0 h 11"/>
                <a:gd name="T10" fmla="*/ 10 w 10"/>
                <a:gd name="T11" fmla="*/ 0 h 11"/>
                <a:gd name="T12" fmla="*/ 8 w 10"/>
                <a:gd name="T13" fmla="*/ 0 h 11"/>
                <a:gd name="T14" fmla="*/ 5 w 10"/>
                <a:gd name="T15" fmla="*/ 1 h 11"/>
                <a:gd name="T16" fmla="*/ 3 w 10"/>
                <a:gd name="T17" fmla="*/ 3 h 11"/>
                <a:gd name="T18" fmla="*/ 2 w 10"/>
                <a:gd name="T19" fmla="*/ 5 h 11"/>
                <a:gd name="T20" fmla="*/ 0 w 10"/>
                <a:gd name="T21" fmla="*/ 11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lnTo>
                    <a:pt x="1" y="5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3" name="Freeform 1743"/>
            <p:cNvSpPr>
              <a:spLocks/>
            </p:cNvSpPr>
            <p:nvPr/>
          </p:nvSpPr>
          <p:spPr bwMode="auto">
            <a:xfrm>
              <a:off x="1620" y="2530"/>
              <a:ext cx="70" cy="92"/>
            </a:xfrm>
            <a:custGeom>
              <a:avLst/>
              <a:gdLst>
                <a:gd name="T0" fmla="*/ 1 w 70"/>
                <a:gd name="T1" fmla="*/ 88 h 92"/>
                <a:gd name="T2" fmla="*/ 1 w 70"/>
                <a:gd name="T3" fmla="*/ 89 h 92"/>
                <a:gd name="T4" fmla="*/ 0 w 70"/>
                <a:gd name="T5" fmla="*/ 92 h 92"/>
                <a:gd name="T6" fmla="*/ 0 w 70"/>
                <a:gd name="T7" fmla="*/ 89 h 92"/>
                <a:gd name="T8" fmla="*/ 0 w 70"/>
                <a:gd name="T9" fmla="*/ 88 h 92"/>
                <a:gd name="T10" fmla="*/ 1 w 70"/>
                <a:gd name="T11" fmla="*/ 84 h 92"/>
                <a:gd name="T12" fmla="*/ 3 w 70"/>
                <a:gd name="T13" fmla="*/ 74 h 92"/>
                <a:gd name="T14" fmla="*/ 6 w 70"/>
                <a:gd name="T15" fmla="*/ 61 h 92"/>
                <a:gd name="T16" fmla="*/ 8 w 70"/>
                <a:gd name="T17" fmla="*/ 45 h 92"/>
                <a:gd name="T18" fmla="*/ 13 w 70"/>
                <a:gd name="T19" fmla="*/ 37 h 92"/>
                <a:gd name="T20" fmla="*/ 18 w 70"/>
                <a:gd name="T21" fmla="*/ 31 h 92"/>
                <a:gd name="T22" fmla="*/ 28 w 70"/>
                <a:gd name="T23" fmla="*/ 21 h 92"/>
                <a:gd name="T24" fmla="*/ 37 w 70"/>
                <a:gd name="T25" fmla="*/ 16 h 92"/>
                <a:gd name="T26" fmla="*/ 39 w 70"/>
                <a:gd name="T27" fmla="*/ 15 h 92"/>
                <a:gd name="T28" fmla="*/ 47 w 70"/>
                <a:gd name="T29" fmla="*/ 10 h 92"/>
                <a:gd name="T30" fmla="*/ 54 w 70"/>
                <a:gd name="T31" fmla="*/ 6 h 92"/>
                <a:gd name="T32" fmla="*/ 62 w 70"/>
                <a:gd name="T33" fmla="*/ 2 h 92"/>
                <a:gd name="T34" fmla="*/ 70 w 70"/>
                <a:gd name="T35" fmla="*/ 0 h 92"/>
                <a:gd name="T36" fmla="*/ 60 w 70"/>
                <a:gd name="T37" fmla="*/ 4 h 92"/>
                <a:gd name="T38" fmla="*/ 51 w 70"/>
                <a:gd name="T39" fmla="*/ 9 h 92"/>
                <a:gd name="T40" fmla="*/ 39 w 70"/>
                <a:gd name="T41" fmla="*/ 15 h 92"/>
                <a:gd name="T42" fmla="*/ 36 w 70"/>
                <a:gd name="T43" fmla="*/ 17 h 92"/>
                <a:gd name="T44" fmla="*/ 28 w 70"/>
                <a:gd name="T45" fmla="*/ 22 h 92"/>
                <a:gd name="T46" fmla="*/ 18 w 70"/>
                <a:gd name="T47" fmla="*/ 32 h 92"/>
                <a:gd name="T48" fmla="*/ 13 w 70"/>
                <a:gd name="T49" fmla="*/ 38 h 92"/>
                <a:gd name="T50" fmla="*/ 9 w 70"/>
                <a:gd name="T51" fmla="*/ 45 h 92"/>
                <a:gd name="T52" fmla="*/ 6 w 70"/>
                <a:gd name="T53" fmla="*/ 61 h 92"/>
                <a:gd name="T54" fmla="*/ 3 w 70"/>
                <a:gd name="T55" fmla="*/ 74 h 92"/>
                <a:gd name="T56" fmla="*/ 2 w 70"/>
                <a:gd name="T57" fmla="*/ 84 h 92"/>
                <a:gd name="T58" fmla="*/ 1 w 70"/>
                <a:gd name="T59" fmla="*/ 88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0" h="92">
                  <a:moveTo>
                    <a:pt x="1" y="88"/>
                  </a:moveTo>
                  <a:lnTo>
                    <a:pt x="1" y="89"/>
                  </a:lnTo>
                  <a:lnTo>
                    <a:pt x="0" y="92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1" y="84"/>
                  </a:lnTo>
                  <a:lnTo>
                    <a:pt x="3" y="74"/>
                  </a:lnTo>
                  <a:lnTo>
                    <a:pt x="6" y="61"/>
                  </a:lnTo>
                  <a:lnTo>
                    <a:pt x="8" y="45"/>
                  </a:lnTo>
                  <a:lnTo>
                    <a:pt x="13" y="37"/>
                  </a:lnTo>
                  <a:lnTo>
                    <a:pt x="18" y="31"/>
                  </a:lnTo>
                  <a:lnTo>
                    <a:pt x="28" y="21"/>
                  </a:lnTo>
                  <a:lnTo>
                    <a:pt x="37" y="16"/>
                  </a:lnTo>
                  <a:lnTo>
                    <a:pt x="39" y="15"/>
                  </a:lnTo>
                  <a:lnTo>
                    <a:pt x="47" y="10"/>
                  </a:lnTo>
                  <a:lnTo>
                    <a:pt x="54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60" y="4"/>
                  </a:lnTo>
                  <a:lnTo>
                    <a:pt x="51" y="9"/>
                  </a:lnTo>
                  <a:lnTo>
                    <a:pt x="39" y="15"/>
                  </a:lnTo>
                  <a:lnTo>
                    <a:pt x="36" y="17"/>
                  </a:lnTo>
                  <a:lnTo>
                    <a:pt x="28" y="22"/>
                  </a:lnTo>
                  <a:lnTo>
                    <a:pt x="18" y="32"/>
                  </a:lnTo>
                  <a:lnTo>
                    <a:pt x="13" y="38"/>
                  </a:lnTo>
                  <a:lnTo>
                    <a:pt x="9" y="45"/>
                  </a:lnTo>
                  <a:lnTo>
                    <a:pt x="6" y="61"/>
                  </a:lnTo>
                  <a:lnTo>
                    <a:pt x="3" y="74"/>
                  </a:lnTo>
                  <a:lnTo>
                    <a:pt x="2" y="84"/>
                  </a:lnTo>
                  <a:lnTo>
                    <a:pt x="1" y="88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4" name="Freeform 1744"/>
            <p:cNvSpPr>
              <a:spLocks/>
            </p:cNvSpPr>
            <p:nvPr/>
          </p:nvSpPr>
          <p:spPr bwMode="auto">
            <a:xfrm>
              <a:off x="1643" y="2534"/>
              <a:ext cx="120" cy="130"/>
            </a:xfrm>
            <a:custGeom>
              <a:avLst/>
              <a:gdLst>
                <a:gd name="T0" fmla="*/ 117 w 120"/>
                <a:gd name="T1" fmla="*/ 49 h 130"/>
                <a:gd name="T2" fmla="*/ 118 w 120"/>
                <a:gd name="T3" fmla="*/ 51 h 130"/>
                <a:gd name="T4" fmla="*/ 120 w 120"/>
                <a:gd name="T5" fmla="*/ 56 h 130"/>
                <a:gd name="T6" fmla="*/ 118 w 120"/>
                <a:gd name="T7" fmla="*/ 52 h 130"/>
                <a:gd name="T8" fmla="*/ 117 w 120"/>
                <a:gd name="T9" fmla="*/ 51 h 130"/>
                <a:gd name="T10" fmla="*/ 111 w 120"/>
                <a:gd name="T11" fmla="*/ 44 h 130"/>
                <a:gd name="T12" fmla="*/ 97 w 120"/>
                <a:gd name="T13" fmla="*/ 28 h 130"/>
                <a:gd name="T14" fmla="*/ 88 w 120"/>
                <a:gd name="T15" fmla="*/ 18 h 130"/>
                <a:gd name="T16" fmla="*/ 82 w 120"/>
                <a:gd name="T17" fmla="*/ 13 h 130"/>
                <a:gd name="T18" fmla="*/ 76 w 120"/>
                <a:gd name="T19" fmla="*/ 8 h 130"/>
                <a:gd name="T20" fmla="*/ 70 w 120"/>
                <a:gd name="T21" fmla="*/ 5 h 130"/>
                <a:gd name="T22" fmla="*/ 62 w 120"/>
                <a:gd name="T23" fmla="*/ 2 h 130"/>
                <a:gd name="T24" fmla="*/ 55 w 120"/>
                <a:gd name="T25" fmla="*/ 1 h 130"/>
                <a:gd name="T26" fmla="*/ 46 w 120"/>
                <a:gd name="T27" fmla="*/ 2 h 130"/>
                <a:gd name="T28" fmla="*/ 39 w 120"/>
                <a:gd name="T29" fmla="*/ 6 h 130"/>
                <a:gd name="T30" fmla="*/ 30 w 120"/>
                <a:gd name="T31" fmla="*/ 8 h 130"/>
                <a:gd name="T32" fmla="*/ 23 w 120"/>
                <a:gd name="T33" fmla="*/ 11 h 130"/>
                <a:gd name="T34" fmla="*/ 20 w 120"/>
                <a:gd name="T35" fmla="*/ 13 h 130"/>
                <a:gd name="T36" fmla="*/ 18 w 120"/>
                <a:gd name="T37" fmla="*/ 16 h 130"/>
                <a:gd name="T38" fmla="*/ 10 w 120"/>
                <a:gd name="T39" fmla="*/ 29 h 130"/>
                <a:gd name="T40" fmla="*/ 5 w 120"/>
                <a:gd name="T41" fmla="*/ 42 h 130"/>
                <a:gd name="T42" fmla="*/ 1 w 120"/>
                <a:gd name="T43" fmla="*/ 52 h 130"/>
                <a:gd name="T44" fmla="*/ 1 w 120"/>
                <a:gd name="T45" fmla="*/ 61 h 130"/>
                <a:gd name="T46" fmla="*/ 1 w 120"/>
                <a:gd name="T47" fmla="*/ 69 h 130"/>
                <a:gd name="T48" fmla="*/ 5 w 120"/>
                <a:gd name="T49" fmla="*/ 85 h 130"/>
                <a:gd name="T50" fmla="*/ 9 w 120"/>
                <a:gd name="T51" fmla="*/ 100 h 130"/>
                <a:gd name="T52" fmla="*/ 13 w 120"/>
                <a:gd name="T53" fmla="*/ 109 h 130"/>
                <a:gd name="T54" fmla="*/ 16 w 120"/>
                <a:gd name="T55" fmla="*/ 115 h 130"/>
                <a:gd name="T56" fmla="*/ 30 w 120"/>
                <a:gd name="T57" fmla="*/ 130 h 130"/>
                <a:gd name="T58" fmla="*/ 16 w 120"/>
                <a:gd name="T59" fmla="*/ 115 h 130"/>
                <a:gd name="T60" fmla="*/ 15 w 120"/>
                <a:gd name="T61" fmla="*/ 115 h 130"/>
                <a:gd name="T62" fmla="*/ 14 w 120"/>
                <a:gd name="T63" fmla="*/ 114 h 130"/>
                <a:gd name="T64" fmla="*/ 11 w 120"/>
                <a:gd name="T65" fmla="*/ 109 h 130"/>
                <a:gd name="T66" fmla="*/ 6 w 120"/>
                <a:gd name="T67" fmla="*/ 92 h 130"/>
                <a:gd name="T68" fmla="*/ 3 w 120"/>
                <a:gd name="T69" fmla="*/ 74 h 130"/>
                <a:gd name="T70" fmla="*/ 1 w 120"/>
                <a:gd name="T71" fmla="*/ 67 h 130"/>
                <a:gd name="T72" fmla="*/ 0 w 120"/>
                <a:gd name="T73" fmla="*/ 59 h 130"/>
                <a:gd name="T74" fmla="*/ 1 w 120"/>
                <a:gd name="T75" fmla="*/ 51 h 130"/>
                <a:gd name="T76" fmla="*/ 5 w 120"/>
                <a:gd name="T77" fmla="*/ 39 h 130"/>
                <a:gd name="T78" fmla="*/ 10 w 120"/>
                <a:gd name="T79" fmla="*/ 27 h 130"/>
                <a:gd name="T80" fmla="*/ 14 w 120"/>
                <a:gd name="T81" fmla="*/ 21 h 130"/>
                <a:gd name="T82" fmla="*/ 18 w 120"/>
                <a:gd name="T83" fmla="*/ 15 h 130"/>
                <a:gd name="T84" fmla="*/ 24 w 120"/>
                <a:gd name="T85" fmla="*/ 10 h 130"/>
                <a:gd name="T86" fmla="*/ 31 w 120"/>
                <a:gd name="T87" fmla="*/ 7 h 130"/>
                <a:gd name="T88" fmla="*/ 40 w 120"/>
                <a:gd name="T89" fmla="*/ 5 h 130"/>
                <a:gd name="T90" fmla="*/ 47 w 120"/>
                <a:gd name="T91" fmla="*/ 1 h 130"/>
                <a:gd name="T92" fmla="*/ 56 w 120"/>
                <a:gd name="T93" fmla="*/ 0 h 130"/>
                <a:gd name="T94" fmla="*/ 64 w 120"/>
                <a:gd name="T95" fmla="*/ 1 h 130"/>
                <a:gd name="T96" fmla="*/ 71 w 120"/>
                <a:gd name="T97" fmla="*/ 5 h 130"/>
                <a:gd name="T98" fmla="*/ 77 w 120"/>
                <a:gd name="T99" fmla="*/ 8 h 130"/>
                <a:gd name="T100" fmla="*/ 83 w 120"/>
                <a:gd name="T101" fmla="*/ 13 h 130"/>
                <a:gd name="T102" fmla="*/ 90 w 120"/>
                <a:gd name="T103" fmla="*/ 18 h 130"/>
                <a:gd name="T104" fmla="*/ 98 w 120"/>
                <a:gd name="T105" fmla="*/ 28 h 130"/>
                <a:gd name="T106" fmla="*/ 112 w 120"/>
                <a:gd name="T107" fmla="*/ 44 h 130"/>
                <a:gd name="T108" fmla="*/ 117 w 120"/>
                <a:gd name="T109" fmla="*/ 49 h 1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0" h="130">
                  <a:moveTo>
                    <a:pt x="117" y="49"/>
                  </a:moveTo>
                  <a:lnTo>
                    <a:pt x="118" y="51"/>
                  </a:lnTo>
                  <a:lnTo>
                    <a:pt x="120" y="56"/>
                  </a:lnTo>
                  <a:lnTo>
                    <a:pt x="118" y="52"/>
                  </a:lnTo>
                  <a:lnTo>
                    <a:pt x="117" y="51"/>
                  </a:lnTo>
                  <a:lnTo>
                    <a:pt x="111" y="44"/>
                  </a:lnTo>
                  <a:lnTo>
                    <a:pt x="97" y="28"/>
                  </a:lnTo>
                  <a:lnTo>
                    <a:pt x="88" y="18"/>
                  </a:lnTo>
                  <a:lnTo>
                    <a:pt x="82" y="13"/>
                  </a:lnTo>
                  <a:lnTo>
                    <a:pt x="76" y="8"/>
                  </a:lnTo>
                  <a:lnTo>
                    <a:pt x="70" y="5"/>
                  </a:lnTo>
                  <a:lnTo>
                    <a:pt x="62" y="2"/>
                  </a:lnTo>
                  <a:lnTo>
                    <a:pt x="55" y="1"/>
                  </a:lnTo>
                  <a:lnTo>
                    <a:pt x="46" y="2"/>
                  </a:lnTo>
                  <a:lnTo>
                    <a:pt x="39" y="6"/>
                  </a:lnTo>
                  <a:lnTo>
                    <a:pt x="30" y="8"/>
                  </a:lnTo>
                  <a:lnTo>
                    <a:pt x="23" y="11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0" y="29"/>
                  </a:lnTo>
                  <a:lnTo>
                    <a:pt x="5" y="42"/>
                  </a:lnTo>
                  <a:lnTo>
                    <a:pt x="1" y="52"/>
                  </a:lnTo>
                  <a:lnTo>
                    <a:pt x="1" y="61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9" y="100"/>
                  </a:lnTo>
                  <a:lnTo>
                    <a:pt x="13" y="109"/>
                  </a:lnTo>
                  <a:lnTo>
                    <a:pt x="16" y="115"/>
                  </a:lnTo>
                  <a:lnTo>
                    <a:pt x="30" y="130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1" y="109"/>
                  </a:lnTo>
                  <a:lnTo>
                    <a:pt x="6" y="92"/>
                  </a:lnTo>
                  <a:lnTo>
                    <a:pt x="3" y="74"/>
                  </a:lnTo>
                  <a:lnTo>
                    <a:pt x="1" y="67"/>
                  </a:lnTo>
                  <a:lnTo>
                    <a:pt x="0" y="59"/>
                  </a:lnTo>
                  <a:lnTo>
                    <a:pt x="1" y="51"/>
                  </a:lnTo>
                  <a:lnTo>
                    <a:pt x="5" y="39"/>
                  </a:lnTo>
                  <a:lnTo>
                    <a:pt x="10" y="27"/>
                  </a:lnTo>
                  <a:lnTo>
                    <a:pt x="14" y="21"/>
                  </a:lnTo>
                  <a:lnTo>
                    <a:pt x="18" y="15"/>
                  </a:lnTo>
                  <a:lnTo>
                    <a:pt x="24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1" y="5"/>
                  </a:lnTo>
                  <a:lnTo>
                    <a:pt x="77" y="8"/>
                  </a:lnTo>
                  <a:lnTo>
                    <a:pt x="83" y="13"/>
                  </a:lnTo>
                  <a:lnTo>
                    <a:pt x="90" y="18"/>
                  </a:lnTo>
                  <a:lnTo>
                    <a:pt x="98" y="28"/>
                  </a:lnTo>
                  <a:lnTo>
                    <a:pt x="112" y="44"/>
                  </a:lnTo>
                  <a:lnTo>
                    <a:pt x="117" y="49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5" name="Freeform 1745"/>
            <p:cNvSpPr>
              <a:spLocks/>
            </p:cNvSpPr>
            <p:nvPr/>
          </p:nvSpPr>
          <p:spPr bwMode="auto">
            <a:xfrm>
              <a:off x="1649" y="2649"/>
              <a:ext cx="12" cy="15"/>
            </a:xfrm>
            <a:custGeom>
              <a:avLst/>
              <a:gdLst>
                <a:gd name="T0" fmla="*/ 12 w 12"/>
                <a:gd name="T1" fmla="*/ 14 h 15"/>
                <a:gd name="T2" fmla="*/ 12 w 12"/>
                <a:gd name="T3" fmla="*/ 15 h 15"/>
                <a:gd name="T4" fmla="*/ 7 w 12"/>
                <a:gd name="T5" fmla="*/ 10 h 15"/>
                <a:gd name="T6" fmla="*/ 3 w 12"/>
                <a:gd name="T7" fmla="*/ 5 h 15"/>
                <a:gd name="T8" fmla="*/ 2 w 12"/>
                <a:gd name="T9" fmla="*/ 1 h 15"/>
                <a:gd name="T10" fmla="*/ 0 w 12"/>
                <a:gd name="T11" fmla="*/ 0 h 15"/>
                <a:gd name="T12" fmla="*/ 2 w 12"/>
                <a:gd name="T13" fmla="*/ 1 h 15"/>
                <a:gd name="T14" fmla="*/ 3 w 12"/>
                <a:gd name="T15" fmla="*/ 5 h 15"/>
                <a:gd name="T16" fmla="*/ 7 w 12"/>
                <a:gd name="T17" fmla="*/ 10 h 15"/>
                <a:gd name="T18" fmla="*/ 12 w 12"/>
                <a:gd name="T19" fmla="*/ 14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5">
                  <a:moveTo>
                    <a:pt x="12" y="14"/>
                  </a:moveTo>
                  <a:lnTo>
                    <a:pt x="12" y="15"/>
                  </a:lnTo>
                  <a:lnTo>
                    <a:pt x="7" y="10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5"/>
                  </a:lnTo>
                  <a:lnTo>
                    <a:pt x="7" y="10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6" name="Freeform 1746"/>
            <p:cNvSpPr>
              <a:spLocks/>
            </p:cNvSpPr>
            <p:nvPr/>
          </p:nvSpPr>
          <p:spPr bwMode="auto">
            <a:xfrm>
              <a:off x="1638" y="2603"/>
              <a:ext cx="9" cy="41"/>
            </a:xfrm>
            <a:custGeom>
              <a:avLst/>
              <a:gdLst>
                <a:gd name="T0" fmla="*/ 9 w 9"/>
                <a:gd name="T1" fmla="*/ 40 h 41"/>
                <a:gd name="T2" fmla="*/ 9 w 9"/>
                <a:gd name="T3" fmla="*/ 41 h 41"/>
                <a:gd name="T4" fmla="*/ 8 w 9"/>
                <a:gd name="T5" fmla="*/ 40 h 41"/>
                <a:gd name="T6" fmla="*/ 5 w 9"/>
                <a:gd name="T7" fmla="*/ 25 h 41"/>
                <a:gd name="T8" fmla="*/ 4 w 9"/>
                <a:gd name="T9" fmla="*/ 10 h 41"/>
                <a:gd name="T10" fmla="*/ 3 w 9"/>
                <a:gd name="T11" fmla="*/ 8 h 41"/>
                <a:gd name="T12" fmla="*/ 1 w 9"/>
                <a:gd name="T13" fmla="*/ 3 h 41"/>
                <a:gd name="T14" fmla="*/ 0 w 9"/>
                <a:gd name="T15" fmla="*/ 0 h 41"/>
                <a:gd name="T16" fmla="*/ 1 w 9"/>
                <a:gd name="T17" fmla="*/ 3 h 41"/>
                <a:gd name="T18" fmla="*/ 4 w 9"/>
                <a:gd name="T19" fmla="*/ 6 h 41"/>
                <a:gd name="T20" fmla="*/ 4 w 9"/>
                <a:gd name="T21" fmla="*/ 10 h 41"/>
                <a:gd name="T22" fmla="*/ 6 w 9"/>
                <a:gd name="T23" fmla="*/ 25 h 41"/>
                <a:gd name="T24" fmla="*/ 9 w 9"/>
                <a:gd name="T25" fmla="*/ 4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41">
                  <a:moveTo>
                    <a:pt x="9" y="40"/>
                  </a:moveTo>
                  <a:lnTo>
                    <a:pt x="9" y="41"/>
                  </a:lnTo>
                  <a:lnTo>
                    <a:pt x="8" y="40"/>
                  </a:lnTo>
                  <a:lnTo>
                    <a:pt x="5" y="25"/>
                  </a:lnTo>
                  <a:lnTo>
                    <a:pt x="4" y="10"/>
                  </a:lnTo>
                  <a:lnTo>
                    <a:pt x="3" y="8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4" y="6"/>
                  </a:lnTo>
                  <a:lnTo>
                    <a:pt x="4" y="10"/>
                  </a:lnTo>
                  <a:lnTo>
                    <a:pt x="6" y="25"/>
                  </a:lnTo>
                  <a:lnTo>
                    <a:pt x="9" y="40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7" name="Freeform 1747"/>
            <p:cNvSpPr>
              <a:spLocks/>
            </p:cNvSpPr>
            <p:nvPr/>
          </p:nvSpPr>
          <p:spPr bwMode="auto">
            <a:xfrm>
              <a:off x="1637" y="2555"/>
              <a:ext cx="16" cy="93"/>
            </a:xfrm>
            <a:custGeom>
              <a:avLst/>
              <a:gdLst>
                <a:gd name="T0" fmla="*/ 5 w 16"/>
                <a:gd name="T1" fmla="*/ 90 h 93"/>
                <a:gd name="T2" fmla="*/ 5 w 16"/>
                <a:gd name="T3" fmla="*/ 92 h 93"/>
                <a:gd name="T4" fmla="*/ 5 w 16"/>
                <a:gd name="T5" fmla="*/ 93 h 93"/>
                <a:gd name="T6" fmla="*/ 4 w 16"/>
                <a:gd name="T7" fmla="*/ 92 h 93"/>
                <a:gd name="T8" fmla="*/ 4 w 16"/>
                <a:gd name="T9" fmla="*/ 90 h 93"/>
                <a:gd name="T10" fmla="*/ 2 w 16"/>
                <a:gd name="T11" fmla="*/ 90 h 93"/>
                <a:gd name="T12" fmla="*/ 1 w 16"/>
                <a:gd name="T13" fmla="*/ 88 h 93"/>
                <a:gd name="T14" fmla="*/ 0 w 16"/>
                <a:gd name="T15" fmla="*/ 81 h 93"/>
                <a:gd name="T16" fmla="*/ 0 w 16"/>
                <a:gd name="T17" fmla="*/ 57 h 93"/>
                <a:gd name="T18" fmla="*/ 0 w 16"/>
                <a:gd name="T19" fmla="*/ 33 h 93"/>
                <a:gd name="T20" fmla="*/ 1 w 16"/>
                <a:gd name="T21" fmla="*/ 25 h 93"/>
                <a:gd name="T22" fmla="*/ 2 w 16"/>
                <a:gd name="T23" fmla="*/ 22 h 93"/>
                <a:gd name="T24" fmla="*/ 4 w 16"/>
                <a:gd name="T25" fmla="*/ 16 h 93"/>
                <a:gd name="T26" fmla="*/ 6 w 16"/>
                <a:gd name="T27" fmla="*/ 10 h 93"/>
                <a:gd name="T28" fmla="*/ 10 w 16"/>
                <a:gd name="T29" fmla="*/ 5 h 93"/>
                <a:gd name="T30" fmla="*/ 16 w 16"/>
                <a:gd name="T31" fmla="*/ 0 h 93"/>
                <a:gd name="T32" fmla="*/ 10 w 16"/>
                <a:gd name="T33" fmla="*/ 6 h 93"/>
                <a:gd name="T34" fmla="*/ 9 w 16"/>
                <a:gd name="T35" fmla="*/ 6 h 93"/>
                <a:gd name="T36" fmla="*/ 7 w 16"/>
                <a:gd name="T37" fmla="*/ 7 h 93"/>
                <a:gd name="T38" fmla="*/ 5 w 16"/>
                <a:gd name="T39" fmla="*/ 13 h 93"/>
                <a:gd name="T40" fmla="*/ 2 w 16"/>
                <a:gd name="T41" fmla="*/ 20 h 93"/>
                <a:gd name="T42" fmla="*/ 2 w 16"/>
                <a:gd name="T43" fmla="*/ 23 h 93"/>
                <a:gd name="T44" fmla="*/ 1 w 16"/>
                <a:gd name="T45" fmla="*/ 26 h 93"/>
                <a:gd name="T46" fmla="*/ 1 w 16"/>
                <a:gd name="T47" fmla="*/ 33 h 93"/>
                <a:gd name="T48" fmla="*/ 0 w 16"/>
                <a:gd name="T49" fmla="*/ 57 h 93"/>
                <a:gd name="T50" fmla="*/ 1 w 16"/>
                <a:gd name="T51" fmla="*/ 81 h 93"/>
                <a:gd name="T52" fmla="*/ 2 w 16"/>
                <a:gd name="T53" fmla="*/ 88 h 93"/>
                <a:gd name="T54" fmla="*/ 4 w 16"/>
                <a:gd name="T55" fmla="*/ 90 h 93"/>
                <a:gd name="T56" fmla="*/ 5 w 16"/>
                <a:gd name="T57" fmla="*/ 90 h 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" h="93">
                  <a:moveTo>
                    <a:pt x="5" y="90"/>
                  </a:moveTo>
                  <a:lnTo>
                    <a:pt x="5" y="92"/>
                  </a:lnTo>
                  <a:lnTo>
                    <a:pt x="5" y="93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2" y="90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57"/>
                  </a:lnTo>
                  <a:lnTo>
                    <a:pt x="0" y="33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16"/>
                  </a:lnTo>
                  <a:lnTo>
                    <a:pt x="6" y="10"/>
                  </a:lnTo>
                  <a:lnTo>
                    <a:pt x="10" y="5"/>
                  </a:lnTo>
                  <a:lnTo>
                    <a:pt x="16" y="0"/>
                  </a:lnTo>
                  <a:lnTo>
                    <a:pt x="1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13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3"/>
                  </a:lnTo>
                  <a:lnTo>
                    <a:pt x="0" y="57"/>
                  </a:lnTo>
                  <a:lnTo>
                    <a:pt x="1" y="81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5" y="90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8" name="Freeform 1748"/>
            <p:cNvSpPr>
              <a:spLocks/>
            </p:cNvSpPr>
            <p:nvPr/>
          </p:nvSpPr>
          <p:spPr bwMode="auto">
            <a:xfrm>
              <a:off x="1628" y="2565"/>
              <a:ext cx="9" cy="71"/>
            </a:xfrm>
            <a:custGeom>
              <a:avLst/>
              <a:gdLst>
                <a:gd name="T0" fmla="*/ 1 w 9"/>
                <a:gd name="T1" fmla="*/ 68 h 71"/>
                <a:gd name="T2" fmla="*/ 1 w 9"/>
                <a:gd name="T3" fmla="*/ 71 h 71"/>
                <a:gd name="T4" fmla="*/ 0 w 9"/>
                <a:gd name="T5" fmla="*/ 69 h 71"/>
                <a:gd name="T6" fmla="*/ 0 w 9"/>
                <a:gd name="T7" fmla="*/ 68 h 71"/>
                <a:gd name="T8" fmla="*/ 0 w 9"/>
                <a:gd name="T9" fmla="*/ 66 h 71"/>
                <a:gd name="T10" fmla="*/ 0 w 9"/>
                <a:gd name="T11" fmla="*/ 61 h 71"/>
                <a:gd name="T12" fmla="*/ 0 w 9"/>
                <a:gd name="T13" fmla="*/ 43 h 71"/>
                <a:gd name="T14" fmla="*/ 3 w 9"/>
                <a:gd name="T15" fmla="*/ 26 h 71"/>
                <a:gd name="T16" fmla="*/ 4 w 9"/>
                <a:gd name="T17" fmla="*/ 21 h 71"/>
                <a:gd name="T18" fmla="*/ 5 w 9"/>
                <a:gd name="T19" fmla="*/ 18 h 71"/>
                <a:gd name="T20" fmla="*/ 9 w 9"/>
                <a:gd name="T21" fmla="*/ 6 h 71"/>
                <a:gd name="T22" fmla="*/ 9 w 9"/>
                <a:gd name="T23" fmla="*/ 0 h 71"/>
                <a:gd name="T24" fmla="*/ 9 w 9"/>
                <a:gd name="T25" fmla="*/ 6 h 71"/>
                <a:gd name="T26" fmla="*/ 5 w 9"/>
                <a:gd name="T27" fmla="*/ 20 h 71"/>
                <a:gd name="T28" fmla="*/ 4 w 9"/>
                <a:gd name="T29" fmla="*/ 22 h 71"/>
                <a:gd name="T30" fmla="*/ 3 w 9"/>
                <a:gd name="T31" fmla="*/ 27 h 71"/>
                <a:gd name="T32" fmla="*/ 1 w 9"/>
                <a:gd name="T33" fmla="*/ 43 h 71"/>
                <a:gd name="T34" fmla="*/ 0 w 9"/>
                <a:gd name="T35" fmla="*/ 61 h 71"/>
                <a:gd name="T36" fmla="*/ 0 w 9"/>
                <a:gd name="T37" fmla="*/ 66 h 71"/>
                <a:gd name="T38" fmla="*/ 1 w 9"/>
                <a:gd name="T39" fmla="*/ 68 h 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71">
                  <a:moveTo>
                    <a:pt x="1" y="68"/>
                  </a:moveTo>
                  <a:lnTo>
                    <a:pt x="1" y="71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43"/>
                  </a:lnTo>
                  <a:lnTo>
                    <a:pt x="3" y="26"/>
                  </a:lnTo>
                  <a:lnTo>
                    <a:pt x="4" y="21"/>
                  </a:lnTo>
                  <a:lnTo>
                    <a:pt x="5" y="18"/>
                  </a:lnTo>
                  <a:lnTo>
                    <a:pt x="9" y="6"/>
                  </a:lnTo>
                  <a:lnTo>
                    <a:pt x="9" y="0"/>
                  </a:lnTo>
                  <a:lnTo>
                    <a:pt x="9" y="6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3" y="27"/>
                  </a:lnTo>
                  <a:lnTo>
                    <a:pt x="1" y="43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099" name="Freeform 1749"/>
            <p:cNvSpPr>
              <a:spLocks/>
            </p:cNvSpPr>
            <p:nvPr/>
          </p:nvSpPr>
          <p:spPr bwMode="auto">
            <a:xfrm>
              <a:off x="1651" y="2540"/>
              <a:ext cx="105" cy="120"/>
            </a:xfrm>
            <a:custGeom>
              <a:avLst/>
              <a:gdLst>
                <a:gd name="T0" fmla="*/ 23 w 105"/>
                <a:gd name="T1" fmla="*/ 117 h 120"/>
                <a:gd name="T2" fmla="*/ 24 w 105"/>
                <a:gd name="T3" fmla="*/ 117 h 120"/>
                <a:gd name="T4" fmla="*/ 27 w 105"/>
                <a:gd name="T5" fmla="*/ 120 h 120"/>
                <a:gd name="T6" fmla="*/ 23 w 105"/>
                <a:gd name="T7" fmla="*/ 118 h 120"/>
                <a:gd name="T8" fmla="*/ 23 w 105"/>
                <a:gd name="T9" fmla="*/ 117 h 120"/>
                <a:gd name="T10" fmla="*/ 18 w 105"/>
                <a:gd name="T11" fmla="*/ 110 h 120"/>
                <a:gd name="T12" fmla="*/ 13 w 105"/>
                <a:gd name="T13" fmla="*/ 103 h 120"/>
                <a:gd name="T14" fmla="*/ 8 w 105"/>
                <a:gd name="T15" fmla="*/ 93 h 120"/>
                <a:gd name="T16" fmla="*/ 3 w 105"/>
                <a:gd name="T17" fmla="*/ 82 h 120"/>
                <a:gd name="T18" fmla="*/ 1 w 105"/>
                <a:gd name="T19" fmla="*/ 68 h 120"/>
                <a:gd name="T20" fmla="*/ 0 w 105"/>
                <a:gd name="T21" fmla="*/ 61 h 120"/>
                <a:gd name="T22" fmla="*/ 0 w 105"/>
                <a:gd name="T23" fmla="*/ 53 h 120"/>
                <a:gd name="T24" fmla="*/ 1 w 105"/>
                <a:gd name="T25" fmla="*/ 46 h 120"/>
                <a:gd name="T26" fmla="*/ 2 w 105"/>
                <a:gd name="T27" fmla="*/ 38 h 120"/>
                <a:gd name="T28" fmla="*/ 5 w 105"/>
                <a:gd name="T29" fmla="*/ 30 h 120"/>
                <a:gd name="T30" fmla="*/ 7 w 105"/>
                <a:gd name="T31" fmla="*/ 23 h 120"/>
                <a:gd name="T32" fmla="*/ 12 w 105"/>
                <a:gd name="T33" fmla="*/ 17 h 120"/>
                <a:gd name="T34" fmla="*/ 17 w 105"/>
                <a:gd name="T35" fmla="*/ 12 h 120"/>
                <a:gd name="T36" fmla="*/ 23 w 105"/>
                <a:gd name="T37" fmla="*/ 7 h 120"/>
                <a:gd name="T38" fmla="*/ 28 w 105"/>
                <a:gd name="T39" fmla="*/ 4 h 120"/>
                <a:gd name="T40" fmla="*/ 34 w 105"/>
                <a:gd name="T41" fmla="*/ 1 h 120"/>
                <a:gd name="T42" fmla="*/ 41 w 105"/>
                <a:gd name="T43" fmla="*/ 0 h 120"/>
                <a:gd name="T44" fmla="*/ 47 w 105"/>
                <a:gd name="T45" fmla="*/ 0 h 120"/>
                <a:gd name="T46" fmla="*/ 52 w 105"/>
                <a:gd name="T47" fmla="*/ 0 h 120"/>
                <a:gd name="T48" fmla="*/ 59 w 105"/>
                <a:gd name="T49" fmla="*/ 2 h 120"/>
                <a:gd name="T50" fmla="*/ 66 w 105"/>
                <a:gd name="T51" fmla="*/ 6 h 120"/>
                <a:gd name="T52" fmla="*/ 69 w 105"/>
                <a:gd name="T53" fmla="*/ 9 h 120"/>
                <a:gd name="T54" fmla="*/ 77 w 105"/>
                <a:gd name="T55" fmla="*/ 17 h 120"/>
                <a:gd name="T56" fmla="*/ 94 w 105"/>
                <a:gd name="T57" fmla="*/ 42 h 120"/>
                <a:gd name="T58" fmla="*/ 105 w 105"/>
                <a:gd name="T59" fmla="*/ 57 h 120"/>
                <a:gd name="T60" fmla="*/ 94 w 105"/>
                <a:gd name="T61" fmla="*/ 41 h 120"/>
                <a:gd name="T62" fmla="*/ 80 w 105"/>
                <a:gd name="T63" fmla="*/ 23 h 120"/>
                <a:gd name="T64" fmla="*/ 69 w 105"/>
                <a:gd name="T65" fmla="*/ 10 h 120"/>
                <a:gd name="T66" fmla="*/ 66 w 105"/>
                <a:gd name="T67" fmla="*/ 6 h 120"/>
                <a:gd name="T68" fmla="*/ 63 w 105"/>
                <a:gd name="T69" fmla="*/ 5 h 120"/>
                <a:gd name="T70" fmla="*/ 57 w 105"/>
                <a:gd name="T71" fmla="*/ 2 h 120"/>
                <a:gd name="T72" fmla="*/ 49 w 105"/>
                <a:gd name="T73" fmla="*/ 0 h 120"/>
                <a:gd name="T74" fmla="*/ 44 w 105"/>
                <a:gd name="T75" fmla="*/ 0 h 120"/>
                <a:gd name="T76" fmla="*/ 39 w 105"/>
                <a:gd name="T77" fmla="*/ 1 h 120"/>
                <a:gd name="T78" fmla="*/ 28 w 105"/>
                <a:gd name="T79" fmla="*/ 6 h 120"/>
                <a:gd name="T80" fmla="*/ 22 w 105"/>
                <a:gd name="T81" fmla="*/ 9 h 120"/>
                <a:gd name="T82" fmla="*/ 16 w 105"/>
                <a:gd name="T83" fmla="*/ 12 h 120"/>
                <a:gd name="T84" fmla="*/ 12 w 105"/>
                <a:gd name="T85" fmla="*/ 18 h 120"/>
                <a:gd name="T86" fmla="*/ 8 w 105"/>
                <a:gd name="T87" fmla="*/ 25 h 120"/>
                <a:gd name="T88" fmla="*/ 5 w 105"/>
                <a:gd name="T89" fmla="*/ 32 h 120"/>
                <a:gd name="T90" fmla="*/ 2 w 105"/>
                <a:gd name="T91" fmla="*/ 40 h 120"/>
                <a:gd name="T92" fmla="*/ 1 w 105"/>
                <a:gd name="T93" fmla="*/ 47 h 120"/>
                <a:gd name="T94" fmla="*/ 0 w 105"/>
                <a:gd name="T95" fmla="*/ 55 h 120"/>
                <a:gd name="T96" fmla="*/ 1 w 105"/>
                <a:gd name="T97" fmla="*/ 69 h 120"/>
                <a:gd name="T98" fmla="*/ 5 w 105"/>
                <a:gd name="T99" fmla="*/ 82 h 120"/>
                <a:gd name="T100" fmla="*/ 8 w 105"/>
                <a:gd name="T101" fmla="*/ 94 h 120"/>
                <a:gd name="T102" fmla="*/ 13 w 105"/>
                <a:gd name="T103" fmla="*/ 103 h 120"/>
                <a:gd name="T104" fmla="*/ 18 w 105"/>
                <a:gd name="T105" fmla="*/ 110 h 120"/>
                <a:gd name="T106" fmla="*/ 23 w 105"/>
                <a:gd name="T107" fmla="*/ 117 h 1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5" h="120">
                  <a:moveTo>
                    <a:pt x="23" y="117"/>
                  </a:moveTo>
                  <a:lnTo>
                    <a:pt x="24" y="117"/>
                  </a:lnTo>
                  <a:lnTo>
                    <a:pt x="27" y="120"/>
                  </a:lnTo>
                  <a:lnTo>
                    <a:pt x="23" y="118"/>
                  </a:lnTo>
                  <a:lnTo>
                    <a:pt x="23" y="117"/>
                  </a:lnTo>
                  <a:lnTo>
                    <a:pt x="18" y="110"/>
                  </a:lnTo>
                  <a:lnTo>
                    <a:pt x="13" y="103"/>
                  </a:lnTo>
                  <a:lnTo>
                    <a:pt x="8" y="93"/>
                  </a:lnTo>
                  <a:lnTo>
                    <a:pt x="3" y="82"/>
                  </a:lnTo>
                  <a:lnTo>
                    <a:pt x="1" y="68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1" y="46"/>
                  </a:lnTo>
                  <a:lnTo>
                    <a:pt x="2" y="38"/>
                  </a:lnTo>
                  <a:lnTo>
                    <a:pt x="5" y="30"/>
                  </a:lnTo>
                  <a:lnTo>
                    <a:pt x="7" y="23"/>
                  </a:lnTo>
                  <a:lnTo>
                    <a:pt x="12" y="17"/>
                  </a:lnTo>
                  <a:lnTo>
                    <a:pt x="17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9" y="2"/>
                  </a:lnTo>
                  <a:lnTo>
                    <a:pt x="66" y="6"/>
                  </a:lnTo>
                  <a:lnTo>
                    <a:pt x="69" y="9"/>
                  </a:lnTo>
                  <a:lnTo>
                    <a:pt x="77" y="17"/>
                  </a:lnTo>
                  <a:lnTo>
                    <a:pt x="94" y="42"/>
                  </a:lnTo>
                  <a:lnTo>
                    <a:pt x="105" y="57"/>
                  </a:lnTo>
                  <a:lnTo>
                    <a:pt x="94" y="41"/>
                  </a:lnTo>
                  <a:lnTo>
                    <a:pt x="80" y="23"/>
                  </a:lnTo>
                  <a:lnTo>
                    <a:pt x="69" y="10"/>
                  </a:lnTo>
                  <a:lnTo>
                    <a:pt x="66" y="6"/>
                  </a:lnTo>
                  <a:lnTo>
                    <a:pt x="63" y="5"/>
                  </a:lnTo>
                  <a:lnTo>
                    <a:pt x="57" y="2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8" y="25"/>
                  </a:lnTo>
                  <a:lnTo>
                    <a:pt x="5" y="32"/>
                  </a:lnTo>
                  <a:lnTo>
                    <a:pt x="2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1" y="69"/>
                  </a:lnTo>
                  <a:lnTo>
                    <a:pt x="5" y="82"/>
                  </a:lnTo>
                  <a:lnTo>
                    <a:pt x="8" y="94"/>
                  </a:lnTo>
                  <a:lnTo>
                    <a:pt x="13" y="103"/>
                  </a:lnTo>
                  <a:lnTo>
                    <a:pt x="18" y="110"/>
                  </a:lnTo>
                  <a:lnTo>
                    <a:pt x="23" y="117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0" name="Freeform 1750"/>
            <p:cNvSpPr>
              <a:spLocks/>
            </p:cNvSpPr>
            <p:nvPr/>
          </p:nvSpPr>
          <p:spPr bwMode="auto">
            <a:xfrm>
              <a:off x="1657" y="2546"/>
              <a:ext cx="98" cy="114"/>
            </a:xfrm>
            <a:custGeom>
              <a:avLst/>
              <a:gdLst>
                <a:gd name="T0" fmla="*/ 94 w 98"/>
                <a:gd name="T1" fmla="*/ 60 h 114"/>
                <a:gd name="T2" fmla="*/ 98 w 98"/>
                <a:gd name="T3" fmla="*/ 63 h 114"/>
                <a:gd name="T4" fmla="*/ 94 w 98"/>
                <a:gd name="T5" fmla="*/ 61 h 114"/>
                <a:gd name="T6" fmla="*/ 93 w 98"/>
                <a:gd name="T7" fmla="*/ 60 h 114"/>
                <a:gd name="T8" fmla="*/ 88 w 98"/>
                <a:gd name="T9" fmla="*/ 55 h 114"/>
                <a:gd name="T10" fmla="*/ 83 w 98"/>
                <a:gd name="T11" fmla="*/ 49 h 114"/>
                <a:gd name="T12" fmla="*/ 77 w 98"/>
                <a:gd name="T13" fmla="*/ 39 h 114"/>
                <a:gd name="T14" fmla="*/ 72 w 98"/>
                <a:gd name="T15" fmla="*/ 27 h 114"/>
                <a:gd name="T16" fmla="*/ 64 w 98"/>
                <a:gd name="T17" fmla="*/ 16 h 114"/>
                <a:gd name="T18" fmla="*/ 61 w 98"/>
                <a:gd name="T19" fmla="*/ 10 h 114"/>
                <a:gd name="T20" fmla="*/ 55 w 98"/>
                <a:gd name="T21" fmla="*/ 6 h 114"/>
                <a:gd name="T22" fmla="*/ 48 w 98"/>
                <a:gd name="T23" fmla="*/ 3 h 114"/>
                <a:gd name="T24" fmla="*/ 41 w 98"/>
                <a:gd name="T25" fmla="*/ 1 h 114"/>
                <a:gd name="T26" fmla="*/ 32 w 98"/>
                <a:gd name="T27" fmla="*/ 1 h 114"/>
                <a:gd name="T28" fmla="*/ 26 w 98"/>
                <a:gd name="T29" fmla="*/ 3 h 114"/>
                <a:gd name="T30" fmla="*/ 20 w 98"/>
                <a:gd name="T31" fmla="*/ 6 h 114"/>
                <a:gd name="T32" fmla="*/ 16 w 98"/>
                <a:gd name="T33" fmla="*/ 11 h 114"/>
                <a:gd name="T34" fmla="*/ 11 w 98"/>
                <a:gd name="T35" fmla="*/ 17 h 114"/>
                <a:gd name="T36" fmla="*/ 7 w 98"/>
                <a:gd name="T37" fmla="*/ 24 h 114"/>
                <a:gd name="T38" fmla="*/ 2 w 98"/>
                <a:gd name="T39" fmla="*/ 35 h 114"/>
                <a:gd name="T40" fmla="*/ 1 w 98"/>
                <a:gd name="T41" fmla="*/ 45 h 114"/>
                <a:gd name="T42" fmla="*/ 1 w 98"/>
                <a:gd name="T43" fmla="*/ 52 h 114"/>
                <a:gd name="T44" fmla="*/ 2 w 98"/>
                <a:gd name="T45" fmla="*/ 58 h 114"/>
                <a:gd name="T46" fmla="*/ 6 w 98"/>
                <a:gd name="T47" fmla="*/ 73 h 114"/>
                <a:gd name="T48" fmla="*/ 11 w 98"/>
                <a:gd name="T49" fmla="*/ 87 h 114"/>
                <a:gd name="T50" fmla="*/ 18 w 98"/>
                <a:gd name="T51" fmla="*/ 101 h 114"/>
                <a:gd name="T52" fmla="*/ 28 w 98"/>
                <a:gd name="T53" fmla="*/ 112 h 114"/>
                <a:gd name="T54" fmla="*/ 30 w 98"/>
                <a:gd name="T55" fmla="*/ 114 h 114"/>
                <a:gd name="T56" fmla="*/ 26 w 98"/>
                <a:gd name="T57" fmla="*/ 109 h 114"/>
                <a:gd name="T58" fmla="*/ 18 w 98"/>
                <a:gd name="T59" fmla="*/ 99 h 114"/>
                <a:gd name="T60" fmla="*/ 17 w 98"/>
                <a:gd name="T61" fmla="*/ 98 h 114"/>
                <a:gd name="T62" fmla="*/ 15 w 98"/>
                <a:gd name="T63" fmla="*/ 95 h 114"/>
                <a:gd name="T64" fmla="*/ 9 w 98"/>
                <a:gd name="T65" fmla="*/ 80 h 114"/>
                <a:gd name="T66" fmla="*/ 2 w 98"/>
                <a:gd name="T67" fmla="*/ 65 h 114"/>
                <a:gd name="T68" fmla="*/ 1 w 98"/>
                <a:gd name="T69" fmla="*/ 58 h 114"/>
                <a:gd name="T70" fmla="*/ 1 w 98"/>
                <a:gd name="T71" fmla="*/ 57 h 114"/>
                <a:gd name="T72" fmla="*/ 0 w 98"/>
                <a:gd name="T73" fmla="*/ 50 h 114"/>
                <a:gd name="T74" fmla="*/ 0 w 98"/>
                <a:gd name="T75" fmla="*/ 42 h 114"/>
                <a:gd name="T76" fmla="*/ 1 w 98"/>
                <a:gd name="T77" fmla="*/ 37 h 114"/>
                <a:gd name="T78" fmla="*/ 2 w 98"/>
                <a:gd name="T79" fmla="*/ 32 h 114"/>
                <a:gd name="T80" fmla="*/ 9 w 98"/>
                <a:gd name="T81" fmla="*/ 21 h 114"/>
                <a:gd name="T82" fmla="*/ 12 w 98"/>
                <a:gd name="T83" fmla="*/ 16 h 114"/>
                <a:gd name="T84" fmla="*/ 16 w 98"/>
                <a:gd name="T85" fmla="*/ 10 h 114"/>
                <a:gd name="T86" fmla="*/ 21 w 98"/>
                <a:gd name="T87" fmla="*/ 5 h 114"/>
                <a:gd name="T88" fmla="*/ 27 w 98"/>
                <a:gd name="T89" fmla="*/ 1 h 114"/>
                <a:gd name="T90" fmla="*/ 33 w 98"/>
                <a:gd name="T91" fmla="*/ 0 h 114"/>
                <a:gd name="T92" fmla="*/ 42 w 98"/>
                <a:gd name="T93" fmla="*/ 1 h 114"/>
                <a:gd name="T94" fmla="*/ 50 w 98"/>
                <a:gd name="T95" fmla="*/ 3 h 114"/>
                <a:gd name="T96" fmla="*/ 56 w 98"/>
                <a:gd name="T97" fmla="*/ 6 h 114"/>
                <a:gd name="T98" fmla="*/ 62 w 98"/>
                <a:gd name="T99" fmla="*/ 10 h 114"/>
                <a:gd name="T100" fmla="*/ 66 w 98"/>
                <a:gd name="T101" fmla="*/ 16 h 114"/>
                <a:gd name="T102" fmla="*/ 73 w 98"/>
                <a:gd name="T103" fmla="*/ 27 h 114"/>
                <a:gd name="T104" fmla="*/ 78 w 98"/>
                <a:gd name="T105" fmla="*/ 39 h 114"/>
                <a:gd name="T106" fmla="*/ 83 w 98"/>
                <a:gd name="T107" fmla="*/ 47 h 114"/>
                <a:gd name="T108" fmla="*/ 88 w 98"/>
                <a:gd name="T109" fmla="*/ 53 h 114"/>
                <a:gd name="T110" fmla="*/ 94 w 98"/>
                <a:gd name="T111" fmla="*/ 6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8" h="114">
                  <a:moveTo>
                    <a:pt x="94" y="60"/>
                  </a:moveTo>
                  <a:lnTo>
                    <a:pt x="98" y="63"/>
                  </a:lnTo>
                  <a:lnTo>
                    <a:pt x="94" y="61"/>
                  </a:lnTo>
                  <a:lnTo>
                    <a:pt x="93" y="60"/>
                  </a:lnTo>
                  <a:lnTo>
                    <a:pt x="88" y="55"/>
                  </a:lnTo>
                  <a:lnTo>
                    <a:pt x="83" y="49"/>
                  </a:lnTo>
                  <a:lnTo>
                    <a:pt x="77" y="39"/>
                  </a:lnTo>
                  <a:lnTo>
                    <a:pt x="72" y="27"/>
                  </a:lnTo>
                  <a:lnTo>
                    <a:pt x="64" y="16"/>
                  </a:lnTo>
                  <a:lnTo>
                    <a:pt x="61" y="10"/>
                  </a:lnTo>
                  <a:lnTo>
                    <a:pt x="55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2" y="1"/>
                  </a:lnTo>
                  <a:lnTo>
                    <a:pt x="26" y="3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7" y="24"/>
                  </a:lnTo>
                  <a:lnTo>
                    <a:pt x="2" y="35"/>
                  </a:lnTo>
                  <a:lnTo>
                    <a:pt x="1" y="45"/>
                  </a:lnTo>
                  <a:lnTo>
                    <a:pt x="1" y="52"/>
                  </a:lnTo>
                  <a:lnTo>
                    <a:pt x="2" y="58"/>
                  </a:lnTo>
                  <a:lnTo>
                    <a:pt x="6" y="73"/>
                  </a:lnTo>
                  <a:lnTo>
                    <a:pt x="11" y="87"/>
                  </a:lnTo>
                  <a:lnTo>
                    <a:pt x="18" y="101"/>
                  </a:lnTo>
                  <a:lnTo>
                    <a:pt x="28" y="112"/>
                  </a:lnTo>
                  <a:lnTo>
                    <a:pt x="30" y="114"/>
                  </a:lnTo>
                  <a:lnTo>
                    <a:pt x="26" y="109"/>
                  </a:lnTo>
                  <a:lnTo>
                    <a:pt x="18" y="99"/>
                  </a:lnTo>
                  <a:lnTo>
                    <a:pt x="17" y="98"/>
                  </a:lnTo>
                  <a:lnTo>
                    <a:pt x="15" y="95"/>
                  </a:lnTo>
                  <a:lnTo>
                    <a:pt x="9" y="80"/>
                  </a:lnTo>
                  <a:lnTo>
                    <a:pt x="2" y="65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1" y="37"/>
                  </a:lnTo>
                  <a:lnTo>
                    <a:pt x="2" y="32"/>
                  </a:lnTo>
                  <a:lnTo>
                    <a:pt x="9" y="21"/>
                  </a:lnTo>
                  <a:lnTo>
                    <a:pt x="12" y="16"/>
                  </a:lnTo>
                  <a:lnTo>
                    <a:pt x="16" y="10"/>
                  </a:lnTo>
                  <a:lnTo>
                    <a:pt x="21" y="5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2" y="1"/>
                  </a:lnTo>
                  <a:lnTo>
                    <a:pt x="50" y="3"/>
                  </a:lnTo>
                  <a:lnTo>
                    <a:pt x="56" y="6"/>
                  </a:lnTo>
                  <a:lnTo>
                    <a:pt x="62" y="10"/>
                  </a:lnTo>
                  <a:lnTo>
                    <a:pt x="66" y="16"/>
                  </a:lnTo>
                  <a:lnTo>
                    <a:pt x="73" y="27"/>
                  </a:lnTo>
                  <a:lnTo>
                    <a:pt x="78" y="39"/>
                  </a:lnTo>
                  <a:lnTo>
                    <a:pt x="83" y="47"/>
                  </a:lnTo>
                  <a:lnTo>
                    <a:pt x="88" y="53"/>
                  </a:lnTo>
                  <a:lnTo>
                    <a:pt x="94" y="60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1" name="Freeform 1751"/>
            <p:cNvSpPr>
              <a:spLocks/>
            </p:cNvSpPr>
            <p:nvPr/>
          </p:nvSpPr>
          <p:spPr bwMode="auto">
            <a:xfrm>
              <a:off x="1664" y="2552"/>
              <a:ext cx="89" cy="105"/>
            </a:xfrm>
            <a:custGeom>
              <a:avLst/>
              <a:gdLst>
                <a:gd name="T0" fmla="*/ 85 w 89"/>
                <a:gd name="T1" fmla="*/ 64 h 105"/>
                <a:gd name="T2" fmla="*/ 86 w 89"/>
                <a:gd name="T3" fmla="*/ 65 h 105"/>
                <a:gd name="T4" fmla="*/ 89 w 89"/>
                <a:gd name="T5" fmla="*/ 69 h 105"/>
                <a:gd name="T6" fmla="*/ 85 w 89"/>
                <a:gd name="T7" fmla="*/ 66 h 105"/>
                <a:gd name="T8" fmla="*/ 85 w 89"/>
                <a:gd name="T9" fmla="*/ 65 h 105"/>
                <a:gd name="T10" fmla="*/ 80 w 89"/>
                <a:gd name="T11" fmla="*/ 59 h 105"/>
                <a:gd name="T12" fmla="*/ 70 w 89"/>
                <a:gd name="T13" fmla="*/ 44 h 105"/>
                <a:gd name="T14" fmla="*/ 64 w 89"/>
                <a:gd name="T15" fmla="*/ 34 h 105"/>
                <a:gd name="T16" fmla="*/ 57 w 89"/>
                <a:gd name="T17" fmla="*/ 23 h 105"/>
                <a:gd name="T18" fmla="*/ 53 w 89"/>
                <a:gd name="T19" fmla="*/ 18 h 105"/>
                <a:gd name="T20" fmla="*/ 49 w 89"/>
                <a:gd name="T21" fmla="*/ 11 h 105"/>
                <a:gd name="T22" fmla="*/ 43 w 89"/>
                <a:gd name="T23" fmla="*/ 8 h 105"/>
                <a:gd name="T24" fmla="*/ 36 w 89"/>
                <a:gd name="T25" fmla="*/ 4 h 105"/>
                <a:gd name="T26" fmla="*/ 33 w 89"/>
                <a:gd name="T27" fmla="*/ 2 h 105"/>
                <a:gd name="T28" fmla="*/ 30 w 89"/>
                <a:gd name="T29" fmla="*/ 0 h 105"/>
                <a:gd name="T30" fmla="*/ 26 w 89"/>
                <a:gd name="T31" fmla="*/ 0 h 105"/>
                <a:gd name="T32" fmla="*/ 24 w 89"/>
                <a:gd name="T33" fmla="*/ 2 h 105"/>
                <a:gd name="T34" fmla="*/ 18 w 89"/>
                <a:gd name="T35" fmla="*/ 5 h 105"/>
                <a:gd name="T36" fmla="*/ 13 w 89"/>
                <a:gd name="T37" fmla="*/ 10 h 105"/>
                <a:gd name="T38" fmla="*/ 9 w 89"/>
                <a:gd name="T39" fmla="*/ 15 h 105"/>
                <a:gd name="T40" fmla="*/ 5 w 89"/>
                <a:gd name="T41" fmla="*/ 20 h 105"/>
                <a:gd name="T42" fmla="*/ 3 w 89"/>
                <a:gd name="T43" fmla="*/ 26 h 105"/>
                <a:gd name="T44" fmla="*/ 2 w 89"/>
                <a:gd name="T45" fmla="*/ 31 h 105"/>
                <a:gd name="T46" fmla="*/ 2 w 89"/>
                <a:gd name="T47" fmla="*/ 41 h 105"/>
                <a:gd name="T48" fmla="*/ 2 w 89"/>
                <a:gd name="T49" fmla="*/ 49 h 105"/>
                <a:gd name="T50" fmla="*/ 4 w 89"/>
                <a:gd name="T51" fmla="*/ 55 h 105"/>
                <a:gd name="T52" fmla="*/ 9 w 89"/>
                <a:gd name="T53" fmla="*/ 69 h 105"/>
                <a:gd name="T54" fmla="*/ 14 w 89"/>
                <a:gd name="T55" fmla="*/ 82 h 105"/>
                <a:gd name="T56" fmla="*/ 20 w 89"/>
                <a:gd name="T57" fmla="*/ 95 h 105"/>
                <a:gd name="T58" fmla="*/ 23 w 89"/>
                <a:gd name="T59" fmla="*/ 98 h 105"/>
                <a:gd name="T60" fmla="*/ 25 w 89"/>
                <a:gd name="T61" fmla="*/ 101 h 105"/>
                <a:gd name="T62" fmla="*/ 30 w 89"/>
                <a:gd name="T63" fmla="*/ 105 h 105"/>
                <a:gd name="T64" fmla="*/ 34 w 89"/>
                <a:gd name="T65" fmla="*/ 105 h 105"/>
                <a:gd name="T66" fmla="*/ 31 w 89"/>
                <a:gd name="T67" fmla="*/ 105 h 105"/>
                <a:gd name="T68" fmla="*/ 28 w 89"/>
                <a:gd name="T69" fmla="*/ 103 h 105"/>
                <a:gd name="T70" fmla="*/ 23 w 89"/>
                <a:gd name="T71" fmla="*/ 100 h 105"/>
                <a:gd name="T72" fmla="*/ 19 w 89"/>
                <a:gd name="T73" fmla="*/ 95 h 105"/>
                <a:gd name="T74" fmla="*/ 16 w 89"/>
                <a:gd name="T75" fmla="*/ 89 h 105"/>
                <a:gd name="T76" fmla="*/ 10 w 89"/>
                <a:gd name="T77" fmla="*/ 75 h 105"/>
                <a:gd name="T78" fmla="*/ 3 w 89"/>
                <a:gd name="T79" fmla="*/ 54 h 105"/>
                <a:gd name="T80" fmla="*/ 2 w 89"/>
                <a:gd name="T81" fmla="*/ 47 h 105"/>
                <a:gd name="T82" fmla="*/ 0 w 89"/>
                <a:gd name="T83" fmla="*/ 40 h 105"/>
                <a:gd name="T84" fmla="*/ 2 w 89"/>
                <a:gd name="T85" fmla="*/ 30 h 105"/>
                <a:gd name="T86" fmla="*/ 3 w 89"/>
                <a:gd name="T87" fmla="*/ 24 h 105"/>
                <a:gd name="T88" fmla="*/ 5 w 89"/>
                <a:gd name="T89" fmla="*/ 19 h 105"/>
                <a:gd name="T90" fmla="*/ 9 w 89"/>
                <a:gd name="T91" fmla="*/ 14 h 105"/>
                <a:gd name="T92" fmla="*/ 14 w 89"/>
                <a:gd name="T93" fmla="*/ 9 h 105"/>
                <a:gd name="T94" fmla="*/ 19 w 89"/>
                <a:gd name="T95" fmla="*/ 4 h 105"/>
                <a:gd name="T96" fmla="*/ 25 w 89"/>
                <a:gd name="T97" fmla="*/ 2 h 105"/>
                <a:gd name="T98" fmla="*/ 28 w 89"/>
                <a:gd name="T99" fmla="*/ 0 h 105"/>
                <a:gd name="T100" fmla="*/ 31 w 89"/>
                <a:gd name="T101" fmla="*/ 0 h 105"/>
                <a:gd name="T102" fmla="*/ 35 w 89"/>
                <a:gd name="T103" fmla="*/ 2 h 105"/>
                <a:gd name="T104" fmla="*/ 38 w 89"/>
                <a:gd name="T105" fmla="*/ 4 h 105"/>
                <a:gd name="T106" fmla="*/ 44 w 89"/>
                <a:gd name="T107" fmla="*/ 8 h 105"/>
                <a:gd name="T108" fmla="*/ 49 w 89"/>
                <a:gd name="T109" fmla="*/ 13 h 105"/>
                <a:gd name="T110" fmla="*/ 54 w 89"/>
                <a:gd name="T111" fmla="*/ 18 h 105"/>
                <a:gd name="T112" fmla="*/ 57 w 89"/>
                <a:gd name="T113" fmla="*/ 23 h 105"/>
                <a:gd name="T114" fmla="*/ 65 w 89"/>
                <a:gd name="T115" fmla="*/ 34 h 105"/>
                <a:gd name="T116" fmla="*/ 71 w 89"/>
                <a:gd name="T117" fmla="*/ 44 h 105"/>
                <a:gd name="T118" fmla="*/ 80 w 89"/>
                <a:gd name="T119" fmla="*/ 59 h 105"/>
                <a:gd name="T120" fmla="*/ 85 w 89"/>
                <a:gd name="T121" fmla="*/ 64 h 1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9" h="105">
                  <a:moveTo>
                    <a:pt x="85" y="64"/>
                  </a:moveTo>
                  <a:lnTo>
                    <a:pt x="86" y="65"/>
                  </a:lnTo>
                  <a:lnTo>
                    <a:pt x="89" y="69"/>
                  </a:lnTo>
                  <a:lnTo>
                    <a:pt x="85" y="66"/>
                  </a:lnTo>
                  <a:lnTo>
                    <a:pt x="85" y="65"/>
                  </a:lnTo>
                  <a:lnTo>
                    <a:pt x="80" y="59"/>
                  </a:lnTo>
                  <a:lnTo>
                    <a:pt x="70" y="44"/>
                  </a:lnTo>
                  <a:lnTo>
                    <a:pt x="64" y="34"/>
                  </a:lnTo>
                  <a:lnTo>
                    <a:pt x="57" y="23"/>
                  </a:lnTo>
                  <a:lnTo>
                    <a:pt x="53" y="18"/>
                  </a:lnTo>
                  <a:lnTo>
                    <a:pt x="49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18" y="5"/>
                  </a:lnTo>
                  <a:lnTo>
                    <a:pt x="13" y="10"/>
                  </a:lnTo>
                  <a:lnTo>
                    <a:pt x="9" y="15"/>
                  </a:lnTo>
                  <a:lnTo>
                    <a:pt x="5" y="20"/>
                  </a:lnTo>
                  <a:lnTo>
                    <a:pt x="3" y="26"/>
                  </a:lnTo>
                  <a:lnTo>
                    <a:pt x="2" y="31"/>
                  </a:lnTo>
                  <a:lnTo>
                    <a:pt x="2" y="41"/>
                  </a:lnTo>
                  <a:lnTo>
                    <a:pt x="2" y="49"/>
                  </a:lnTo>
                  <a:lnTo>
                    <a:pt x="4" y="55"/>
                  </a:lnTo>
                  <a:lnTo>
                    <a:pt x="9" y="69"/>
                  </a:lnTo>
                  <a:lnTo>
                    <a:pt x="14" y="82"/>
                  </a:lnTo>
                  <a:lnTo>
                    <a:pt x="20" y="95"/>
                  </a:lnTo>
                  <a:lnTo>
                    <a:pt x="23" y="98"/>
                  </a:lnTo>
                  <a:lnTo>
                    <a:pt x="25" y="101"/>
                  </a:lnTo>
                  <a:lnTo>
                    <a:pt x="30" y="105"/>
                  </a:lnTo>
                  <a:lnTo>
                    <a:pt x="34" y="105"/>
                  </a:lnTo>
                  <a:lnTo>
                    <a:pt x="31" y="105"/>
                  </a:lnTo>
                  <a:lnTo>
                    <a:pt x="28" y="103"/>
                  </a:lnTo>
                  <a:lnTo>
                    <a:pt x="23" y="100"/>
                  </a:lnTo>
                  <a:lnTo>
                    <a:pt x="19" y="95"/>
                  </a:lnTo>
                  <a:lnTo>
                    <a:pt x="16" y="89"/>
                  </a:lnTo>
                  <a:lnTo>
                    <a:pt x="10" y="75"/>
                  </a:lnTo>
                  <a:lnTo>
                    <a:pt x="3" y="54"/>
                  </a:lnTo>
                  <a:lnTo>
                    <a:pt x="2" y="47"/>
                  </a:lnTo>
                  <a:lnTo>
                    <a:pt x="0" y="40"/>
                  </a:lnTo>
                  <a:lnTo>
                    <a:pt x="2" y="30"/>
                  </a:lnTo>
                  <a:lnTo>
                    <a:pt x="3" y="24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4" y="9"/>
                  </a:lnTo>
                  <a:lnTo>
                    <a:pt x="19" y="4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4" y="8"/>
                  </a:lnTo>
                  <a:lnTo>
                    <a:pt x="49" y="13"/>
                  </a:lnTo>
                  <a:lnTo>
                    <a:pt x="54" y="18"/>
                  </a:lnTo>
                  <a:lnTo>
                    <a:pt x="57" y="23"/>
                  </a:lnTo>
                  <a:lnTo>
                    <a:pt x="65" y="34"/>
                  </a:lnTo>
                  <a:lnTo>
                    <a:pt x="71" y="44"/>
                  </a:lnTo>
                  <a:lnTo>
                    <a:pt x="80" y="59"/>
                  </a:lnTo>
                  <a:lnTo>
                    <a:pt x="85" y="64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2" name="Freeform 1752"/>
            <p:cNvSpPr>
              <a:spLocks/>
            </p:cNvSpPr>
            <p:nvPr/>
          </p:nvSpPr>
          <p:spPr bwMode="auto">
            <a:xfrm>
              <a:off x="1682" y="2566"/>
              <a:ext cx="67" cy="61"/>
            </a:xfrm>
            <a:custGeom>
              <a:avLst/>
              <a:gdLst>
                <a:gd name="T0" fmla="*/ 64 w 67"/>
                <a:gd name="T1" fmla="*/ 60 h 61"/>
                <a:gd name="T2" fmla="*/ 66 w 67"/>
                <a:gd name="T3" fmla="*/ 60 h 61"/>
                <a:gd name="T4" fmla="*/ 67 w 67"/>
                <a:gd name="T5" fmla="*/ 61 h 61"/>
                <a:gd name="T6" fmla="*/ 64 w 67"/>
                <a:gd name="T7" fmla="*/ 60 h 61"/>
                <a:gd name="T8" fmla="*/ 61 w 67"/>
                <a:gd name="T9" fmla="*/ 57 h 61"/>
                <a:gd name="T10" fmla="*/ 53 w 67"/>
                <a:gd name="T11" fmla="*/ 50 h 61"/>
                <a:gd name="T12" fmla="*/ 44 w 67"/>
                <a:gd name="T13" fmla="*/ 37 h 61"/>
                <a:gd name="T14" fmla="*/ 41 w 67"/>
                <a:gd name="T15" fmla="*/ 30 h 61"/>
                <a:gd name="T16" fmla="*/ 37 w 67"/>
                <a:gd name="T17" fmla="*/ 21 h 61"/>
                <a:gd name="T18" fmla="*/ 33 w 67"/>
                <a:gd name="T19" fmla="*/ 14 h 61"/>
                <a:gd name="T20" fmla="*/ 28 w 67"/>
                <a:gd name="T21" fmla="*/ 6 h 61"/>
                <a:gd name="T22" fmla="*/ 22 w 67"/>
                <a:gd name="T23" fmla="*/ 1 h 61"/>
                <a:gd name="T24" fmla="*/ 20 w 67"/>
                <a:gd name="T25" fmla="*/ 0 h 61"/>
                <a:gd name="T26" fmla="*/ 16 w 67"/>
                <a:gd name="T27" fmla="*/ 0 h 61"/>
                <a:gd name="T28" fmla="*/ 10 w 67"/>
                <a:gd name="T29" fmla="*/ 1 h 61"/>
                <a:gd name="T30" fmla="*/ 6 w 67"/>
                <a:gd name="T31" fmla="*/ 2 h 61"/>
                <a:gd name="T32" fmla="*/ 3 w 67"/>
                <a:gd name="T33" fmla="*/ 6 h 61"/>
                <a:gd name="T34" fmla="*/ 2 w 67"/>
                <a:gd name="T35" fmla="*/ 6 h 61"/>
                <a:gd name="T36" fmla="*/ 2 w 67"/>
                <a:gd name="T37" fmla="*/ 7 h 61"/>
                <a:gd name="T38" fmla="*/ 0 w 67"/>
                <a:gd name="T39" fmla="*/ 14 h 61"/>
                <a:gd name="T40" fmla="*/ 0 w 67"/>
                <a:gd name="T41" fmla="*/ 22 h 61"/>
                <a:gd name="T42" fmla="*/ 1 w 67"/>
                <a:gd name="T43" fmla="*/ 30 h 61"/>
                <a:gd name="T44" fmla="*/ 3 w 67"/>
                <a:gd name="T45" fmla="*/ 41 h 61"/>
                <a:gd name="T46" fmla="*/ 1 w 67"/>
                <a:gd name="T47" fmla="*/ 30 h 61"/>
                <a:gd name="T48" fmla="*/ 0 w 67"/>
                <a:gd name="T49" fmla="*/ 30 h 61"/>
                <a:gd name="T50" fmla="*/ 0 w 67"/>
                <a:gd name="T51" fmla="*/ 26 h 61"/>
                <a:gd name="T52" fmla="*/ 0 w 67"/>
                <a:gd name="T53" fmla="*/ 17 h 61"/>
                <a:gd name="T54" fmla="*/ 1 w 67"/>
                <a:gd name="T55" fmla="*/ 7 h 61"/>
                <a:gd name="T56" fmla="*/ 2 w 67"/>
                <a:gd name="T57" fmla="*/ 5 h 61"/>
                <a:gd name="T58" fmla="*/ 3 w 67"/>
                <a:gd name="T59" fmla="*/ 4 h 61"/>
                <a:gd name="T60" fmla="*/ 5 w 67"/>
                <a:gd name="T61" fmla="*/ 4 h 61"/>
                <a:gd name="T62" fmla="*/ 7 w 67"/>
                <a:gd name="T63" fmla="*/ 1 h 61"/>
                <a:gd name="T64" fmla="*/ 11 w 67"/>
                <a:gd name="T65" fmla="*/ 0 h 61"/>
                <a:gd name="T66" fmla="*/ 17 w 67"/>
                <a:gd name="T67" fmla="*/ 0 h 61"/>
                <a:gd name="T68" fmla="*/ 21 w 67"/>
                <a:gd name="T69" fmla="*/ 0 h 61"/>
                <a:gd name="T70" fmla="*/ 23 w 67"/>
                <a:gd name="T71" fmla="*/ 1 h 61"/>
                <a:gd name="T72" fmla="*/ 30 w 67"/>
                <a:gd name="T73" fmla="*/ 7 h 61"/>
                <a:gd name="T74" fmla="*/ 33 w 67"/>
                <a:gd name="T75" fmla="*/ 14 h 61"/>
                <a:gd name="T76" fmla="*/ 38 w 67"/>
                <a:gd name="T77" fmla="*/ 21 h 61"/>
                <a:gd name="T78" fmla="*/ 41 w 67"/>
                <a:gd name="T79" fmla="*/ 30 h 61"/>
                <a:gd name="T80" fmla="*/ 44 w 67"/>
                <a:gd name="T81" fmla="*/ 37 h 61"/>
                <a:gd name="T82" fmla="*/ 53 w 67"/>
                <a:gd name="T83" fmla="*/ 48 h 61"/>
                <a:gd name="T84" fmla="*/ 61 w 67"/>
                <a:gd name="T85" fmla="*/ 56 h 61"/>
                <a:gd name="T86" fmla="*/ 64 w 67"/>
                <a:gd name="T87" fmla="*/ 60 h 6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7" h="61">
                  <a:moveTo>
                    <a:pt x="64" y="60"/>
                  </a:moveTo>
                  <a:lnTo>
                    <a:pt x="66" y="60"/>
                  </a:lnTo>
                  <a:lnTo>
                    <a:pt x="67" y="61"/>
                  </a:lnTo>
                  <a:lnTo>
                    <a:pt x="64" y="60"/>
                  </a:lnTo>
                  <a:lnTo>
                    <a:pt x="61" y="57"/>
                  </a:lnTo>
                  <a:lnTo>
                    <a:pt x="53" y="50"/>
                  </a:lnTo>
                  <a:lnTo>
                    <a:pt x="44" y="37"/>
                  </a:lnTo>
                  <a:lnTo>
                    <a:pt x="41" y="30"/>
                  </a:lnTo>
                  <a:lnTo>
                    <a:pt x="37" y="21"/>
                  </a:lnTo>
                  <a:lnTo>
                    <a:pt x="33" y="14"/>
                  </a:lnTo>
                  <a:lnTo>
                    <a:pt x="28" y="6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41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30" y="7"/>
                  </a:lnTo>
                  <a:lnTo>
                    <a:pt x="33" y="14"/>
                  </a:lnTo>
                  <a:lnTo>
                    <a:pt x="38" y="21"/>
                  </a:lnTo>
                  <a:lnTo>
                    <a:pt x="41" y="30"/>
                  </a:lnTo>
                  <a:lnTo>
                    <a:pt x="44" y="37"/>
                  </a:lnTo>
                  <a:lnTo>
                    <a:pt x="53" y="48"/>
                  </a:lnTo>
                  <a:lnTo>
                    <a:pt x="61" y="56"/>
                  </a:lnTo>
                  <a:lnTo>
                    <a:pt x="64" y="60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3" name="Freeform 1753"/>
            <p:cNvSpPr>
              <a:spLocks/>
            </p:cNvSpPr>
            <p:nvPr/>
          </p:nvSpPr>
          <p:spPr bwMode="auto">
            <a:xfrm>
              <a:off x="1687" y="2614"/>
              <a:ext cx="33" cy="33"/>
            </a:xfrm>
            <a:custGeom>
              <a:avLst/>
              <a:gdLst>
                <a:gd name="T0" fmla="*/ 32 w 33"/>
                <a:gd name="T1" fmla="*/ 33 h 33"/>
                <a:gd name="T2" fmla="*/ 33 w 33"/>
                <a:gd name="T3" fmla="*/ 33 h 33"/>
                <a:gd name="T4" fmla="*/ 32 w 33"/>
                <a:gd name="T5" fmla="*/ 33 h 33"/>
                <a:gd name="T6" fmla="*/ 26 w 33"/>
                <a:gd name="T7" fmla="*/ 30 h 33"/>
                <a:gd name="T8" fmla="*/ 16 w 33"/>
                <a:gd name="T9" fmla="*/ 24 h 33"/>
                <a:gd name="T10" fmla="*/ 7 w 33"/>
                <a:gd name="T11" fmla="*/ 18 h 33"/>
                <a:gd name="T12" fmla="*/ 5 w 33"/>
                <a:gd name="T13" fmla="*/ 14 h 33"/>
                <a:gd name="T14" fmla="*/ 5 w 33"/>
                <a:gd name="T15" fmla="*/ 13 h 33"/>
                <a:gd name="T16" fmla="*/ 3 w 33"/>
                <a:gd name="T17" fmla="*/ 9 h 33"/>
                <a:gd name="T18" fmla="*/ 2 w 33"/>
                <a:gd name="T19" fmla="*/ 4 h 33"/>
                <a:gd name="T20" fmla="*/ 0 w 33"/>
                <a:gd name="T21" fmla="*/ 0 h 33"/>
                <a:gd name="T22" fmla="*/ 2 w 33"/>
                <a:gd name="T23" fmla="*/ 4 h 33"/>
                <a:gd name="T24" fmla="*/ 6 w 33"/>
                <a:gd name="T25" fmla="*/ 13 h 33"/>
                <a:gd name="T26" fmla="*/ 5 w 33"/>
                <a:gd name="T27" fmla="*/ 14 h 33"/>
                <a:gd name="T28" fmla="*/ 5 w 33"/>
                <a:gd name="T29" fmla="*/ 15 h 33"/>
                <a:gd name="T30" fmla="*/ 7 w 33"/>
                <a:gd name="T31" fmla="*/ 18 h 33"/>
                <a:gd name="T32" fmla="*/ 17 w 33"/>
                <a:gd name="T33" fmla="*/ 24 h 33"/>
                <a:gd name="T34" fmla="*/ 27 w 33"/>
                <a:gd name="T35" fmla="*/ 30 h 33"/>
                <a:gd name="T36" fmla="*/ 32 w 33"/>
                <a:gd name="T37" fmla="*/ 33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" h="33">
                  <a:moveTo>
                    <a:pt x="32" y="33"/>
                  </a:moveTo>
                  <a:lnTo>
                    <a:pt x="33" y="33"/>
                  </a:lnTo>
                  <a:lnTo>
                    <a:pt x="32" y="33"/>
                  </a:lnTo>
                  <a:lnTo>
                    <a:pt x="26" y="30"/>
                  </a:lnTo>
                  <a:lnTo>
                    <a:pt x="16" y="24"/>
                  </a:lnTo>
                  <a:lnTo>
                    <a:pt x="7" y="18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3" y="9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7" y="24"/>
                  </a:lnTo>
                  <a:lnTo>
                    <a:pt x="27" y="30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4" name="Freeform 1754"/>
            <p:cNvSpPr>
              <a:spLocks/>
            </p:cNvSpPr>
            <p:nvPr/>
          </p:nvSpPr>
          <p:spPr bwMode="auto">
            <a:xfrm>
              <a:off x="1677" y="2591"/>
              <a:ext cx="36" cy="62"/>
            </a:xfrm>
            <a:custGeom>
              <a:avLst/>
              <a:gdLst>
                <a:gd name="T0" fmla="*/ 35 w 36"/>
                <a:gd name="T1" fmla="*/ 61 h 62"/>
                <a:gd name="T2" fmla="*/ 36 w 36"/>
                <a:gd name="T3" fmla="*/ 62 h 62"/>
                <a:gd name="T4" fmla="*/ 35 w 36"/>
                <a:gd name="T5" fmla="*/ 61 h 62"/>
                <a:gd name="T6" fmla="*/ 26 w 36"/>
                <a:gd name="T7" fmla="*/ 57 h 62"/>
                <a:gd name="T8" fmla="*/ 18 w 36"/>
                <a:gd name="T9" fmla="*/ 52 h 62"/>
                <a:gd name="T10" fmla="*/ 12 w 36"/>
                <a:gd name="T11" fmla="*/ 45 h 62"/>
                <a:gd name="T12" fmla="*/ 8 w 36"/>
                <a:gd name="T13" fmla="*/ 41 h 62"/>
                <a:gd name="T14" fmla="*/ 6 w 36"/>
                <a:gd name="T15" fmla="*/ 37 h 62"/>
                <a:gd name="T16" fmla="*/ 2 w 36"/>
                <a:gd name="T17" fmla="*/ 30 h 62"/>
                <a:gd name="T18" fmla="*/ 1 w 36"/>
                <a:gd name="T19" fmla="*/ 21 h 62"/>
                <a:gd name="T20" fmla="*/ 0 w 36"/>
                <a:gd name="T21" fmla="*/ 6 h 62"/>
                <a:gd name="T22" fmla="*/ 0 w 36"/>
                <a:gd name="T23" fmla="*/ 0 h 62"/>
                <a:gd name="T24" fmla="*/ 0 w 36"/>
                <a:gd name="T25" fmla="*/ 6 h 62"/>
                <a:gd name="T26" fmla="*/ 1 w 36"/>
                <a:gd name="T27" fmla="*/ 21 h 62"/>
                <a:gd name="T28" fmla="*/ 3 w 36"/>
                <a:gd name="T29" fmla="*/ 30 h 62"/>
                <a:gd name="T30" fmla="*/ 6 w 36"/>
                <a:gd name="T31" fmla="*/ 37 h 62"/>
                <a:gd name="T32" fmla="*/ 8 w 36"/>
                <a:gd name="T33" fmla="*/ 41 h 62"/>
                <a:gd name="T34" fmla="*/ 12 w 36"/>
                <a:gd name="T35" fmla="*/ 45 h 62"/>
                <a:gd name="T36" fmla="*/ 20 w 36"/>
                <a:gd name="T37" fmla="*/ 52 h 62"/>
                <a:gd name="T38" fmla="*/ 27 w 36"/>
                <a:gd name="T39" fmla="*/ 56 h 62"/>
                <a:gd name="T40" fmla="*/ 35 w 36"/>
                <a:gd name="T41" fmla="*/ 61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62">
                  <a:moveTo>
                    <a:pt x="35" y="61"/>
                  </a:moveTo>
                  <a:lnTo>
                    <a:pt x="36" y="62"/>
                  </a:lnTo>
                  <a:lnTo>
                    <a:pt x="35" y="61"/>
                  </a:lnTo>
                  <a:lnTo>
                    <a:pt x="26" y="57"/>
                  </a:lnTo>
                  <a:lnTo>
                    <a:pt x="18" y="52"/>
                  </a:lnTo>
                  <a:lnTo>
                    <a:pt x="12" y="45"/>
                  </a:lnTo>
                  <a:lnTo>
                    <a:pt x="8" y="41"/>
                  </a:lnTo>
                  <a:lnTo>
                    <a:pt x="6" y="37"/>
                  </a:lnTo>
                  <a:lnTo>
                    <a:pt x="2" y="30"/>
                  </a:lnTo>
                  <a:lnTo>
                    <a:pt x="1" y="21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30"/>
                  </a:lnTo>
                  <a:lnTo>
                    <a:pt x="6" y="37"/>
                  </a:lnTo>
                  <a:lnTo>
                    <a:pt x="8" y="41"/>
                  </a:lnTo>
                  <a:lnTo>
                    <a:pt x="12" y="45"/>
                  </a:lnTo>
                  <a:lnTo>
                    <a:pt x="20" y="52"/>
                  </a:lnTo>
                  <a:lnTo>
                    <a:pt x="27" y="56"/>
                  </a:lnTo>
                  <a:lnTo>
                    <a:pt x="35" y="61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5" name="Freeform 1755"/>
            <p:cNvSpPr>
              <a:spLocks/>
            </p:cNvSpPr>
            <p:nvPr/>
          </p:nvSpPr>
          <p:spPr bwMode="auto">
            <a:xfrm>
              <a:off x="1687" y="2642"/>
              <a:ext cx="15" cy="12"/>
            </a:xfrm>
            <a:custGeom>
              <a:avLst/>
              <a:gdLst>
                <a:gd name="T0" fmla="*/ 13 w 15"/>
                <a:gd name="T1" fmla="*/ 11 h 12"/>
                <a:gd name="T2" fmla="*/ 15 w 15"/>
                <a:gd name="T3" fmla="*/ 12 h 12"/>
                <a:gd name="T4" fmla="*/ 13 w 15"/>
                <a:gd name="T5" fmla="*/ 12 h 12"/>
                <a:gd name="T6" fmla="*/ 11 w 15"/>
                <a:gd name="T7" fmla="*/ 11 h 12"/>
                <a:gd name="T8" fmla="*/ 7 w 15"/>
                <a:gd name="T9" fmla="*/ 8 h 12"/>
                <a:gd name="T10" fmla="*/ 3 w 15"/>
                <a:gd name="T11" fmla="*/ 3 h 12"/>
                <a:gd name="T12" fmla="*/ 1 w 15"/>
                <a:gd name="T13" fmla="*/ 1 h 12"/>
                <a:gd name="T14" fmla="*/ 0 w 15"/>
                <a:gd name="T15" fmla="*/ 0 h 12"/>
                <a:gd name="T16" fmla="*/ 1 w 15"/>
                <a:gd name="T17" fmla="*/ 0 h 12"/>
                <a:gd name="T18" fmla="*/ 3 w 15"/>
                <a:gd name="T19" fmla="*/ 3 h 12"/>
                <a:gd name="T20" fmla="*/ 8 w 15"/>
                <a:gd name="T21" fmla="*/ 8 h 12"/>
                <a:gd name="T22" fmla="*/ 12 w 15"/>
                <a:gd name="T23" fmla="*/ 11 h 12"/>
                <a:gd name="T24" fmla="*/ 13 w 15"/>
                <a:gd name="T25" fmla="*/ 11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">
                  <a:moveTo>
                    <a:pt x="13" y="11"/>
                  </a:moveTo>
                  <a:lnTo>
                    <a:pt x="15" y="12"/>
                  </a:lnTo>
                  <a:lnTo>
                    <a:pt x="13" y="12"/>
                  </a:lnTo>
                  <a:lnTo>
                    <a:pt x="11" y="11"/>
                  </a:lnTo>
                  <a:lnTo>
                    <a:pt x="7" y="8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3"/>
                  </a:lnTo>
                  <a:lnTo>
                    <a:pt x="8" y="8"/>
                  </a:lnTo>
                  <a:lnTo>
                    <a:pt x="12" y="11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6" name="Freeform 1756"/>
            <p:cNvSpPr>
              <a:spLocks/>
            </p:cNvSpPr>
            <p:nvPr/>
          </p:nvSpPr>
          <p:spPr bwMode="auto">
            <a:xfrm>
              <a:off x="1672" y="2583"/>
              <a:ext cx="1" cy="20"/>
            </a:xfrm>
            <a:custGeom>
              <a:avLst/>
              <a:gdLst>
                <a:gd name="T0" fmla="*/ 0 w 1"/>
                <a:gd name="T1" fmla="*/ 20 h 20"/>
                <a:gd name="T2" fmla="*/ 0 w 1"/>
                <a:gd name="T3" fmla="*/ 7 h 20"/>
                <a:gd name="T4" fmla="*/ 0 w 1"/>
                <a:gd name="T5" fmla="*/ 2 h 20"/>
                <a:gd name="T6" fmla="*/ 0 w 1"/>
                <a:gd name="T7" fmla="*/ 0 h 20"/>
                <a:gd name="T8" fmla="*/ 0 w 1"/>
                <a:gd name="T9" fmla="*/ 2 h 20"/>
                <a:gd name="T10" fmla="*/ 0 w 1"/>
                <a:gd name="T11" fmla="*/ 7 h 20"/>
                <a:gd name="T12" fmla="*/ 0 w 1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20">
                  <a:moveTo>
                    <a:pt x="0" y="20"/>
                  </a:move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7" name="Freeform 1757"/>
            <p:cNvSpPr>
              <a:spLocks/>
            </p:cNvSpPr>
            <p:nvPr/>
          </p:nvSpPr>
          <p:spPr bwMode="auto">
            <a:xfrm>
              <a:off x="1675" y="2557"/>
              <a:ext cx="20" cy="25"/>
            </a:xfrm>
            <a:custGeom>
              <a:avLst/>
              <a:gdLst>
                <a:gd name="T0" fmla="*/ 0 w 20"/>
                <a:gd name="T1" fmla="*/ 24 h 25"/>
                <a:gd name="T2" fmla="*/ 0 w 20"/>
                <a:gd name="T3" fmla="*/ 25 h 25"/>
                <a:gd name="T4" fmla="*/ 0 w 20"/>
                <a:gd name="T5" fmla="*/ 24 h 25"/>
                <a:gd name="T6" fmla="*/ 0 w 20"/>
                <a:gd name="T7" fmla="*/ 20 h 25"/>
                <a:gd name="T8" fmla="*/ 0 w 20"/>
                <a:gd name="T9" fmla="*/ 16 h 25"/>
                <a:gd name="T10" fmla="*/ 3 w 20"/>
                <a:gd name="T11" fmla="*/ 11 h 25"/>
                <a:gd name="T12" fmla="*/ 9 w 20"/>
                <a:gd name="T13" fmla="*/ 6 h 25"/>
                <a:gd name="T14" fmla="*/ 12 w 20"/>
                <a:gd name="T15" fmla="*/ 3 h 25"/>
                <a:gd name="T16" fmla="*/ 13 w 20"/>
                <a:gd name="T17" fmla="*/ 1 h 25"/>
                <a:gd name="T18" fmla="*/ 15 w 20"/>
                <a:gd name="T19" fmla="*/ 0 h 25"/>
                <a:gd name="T20" fmla="*/ 18 w 20"/>
                <a:gd name="T21" fmla="*/ 0 h 25"/>
                <a:gd name="T22" fmla="*/ 20 w 20"/>
                <a:gd name="T23" fmla="*/ 0 h 25"/>
                <a:gd name="T24" fmla="*/ 17 w 20"/>
                <a:gd name="T25" fmla="*/ 0 h 25"/>
                <a:gd name="T26" fmla="*/ 14 w 20"/>
                <a:gd name="T27" fmla="*/ 1 h 25"/>
                <a:gd name="T28" fmla="*/ 12 w 20"/>
                <a:gd name="T29" fmla="*/ 4 h 25"/>
                <a:gd name="T30" fmla="*/ 9 w 20"/>
                <a:gd name="T31" fmla="*/ 6 h 25"/>
                <a:gd name="T32" fmla="*/ 3 w 20"/>
                <a:gd name="T33" fmla="*/ 13 h 25"/>
                <a:gd name="T34" fmla="*/ 2 w 20"/>
                <a:gd name="T35" fmla="*/ 16 h 25"/>
                <a:gd name="T36" fmla="*/ 0 w 20"/>
                <a:gd name="T37" fmla="*/ 20 h 25"/>
                <a:gd name="T38" fmla="*/ 0 w 20"/>
                <a:gd name="T39" fmla="*/ 24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" h="25">
                  <a:moveTo>
                    <a:pt x="0" y="24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9" y="6"/>
                  </a:lnTo>
                  <a:lnTo>
                    <a:pt x="3" y="13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8" name="Freeform 1758"/>
            <p:cNvSpPr>
              <a:spLocks/>
            </p:cNvSpPr>
            <p:nvPr/>
          </p:nvSpPr>
          <p:spPr bwMode="auto">
            <a:xfrm>
              <a:off x="1689" y="2570"/>
              <a:ext cx="57" cy="73"/>
            </a:xfrm>
            <a:custGeom>
              <a:avLst/>
              <a:gdLst>
                <a:gd name="T0" fmla="*/ 54 w 57"/>
                <a:gd name="T1" fmla="*/ 57 h 73"/>
                <a:gd name="T2" fmla="*/ 57 w 57"/>
                <a:gd name="T3" fmla="*/ 58 h 73"/>
                <a:gd name="T4" fmla="*/ 54 w 57"/>
                <a:gd name="T5" fmla="*/ 58 h 73"/>
                <a:gd name="T6" fmla="*/ 52 w 57"/>
                <a:gd name="T7" fmla="*/ 57 h 73"/>
                <a:gd name="T8" fmla="*/ 47 w 57"/>
                <a:gd name="T9" fmla="*/ 54 h 73"/>
                <a:gd name="T10" fmla="*/ 42 w 57"/>
                <a:gd name="T11" fmla="*/ 51 h 73"/>
                <a:gd name="T12" fmla="*/ 37 w 57"/>
                <a:gd name="T13" fmla="*/ 46 h 73"/>
                <a:gd name="T14" fmla="*/ 29 w 57"/>
                <a:gd name="T15" fmla="*/ 28 h 73"/>
                <a:gd name="T16" fmla="*/ 24 w 57"/>
                <a:gd name="T17" fmla="*/ 20 h 73"/>
                <a:gd name="T18" fmla="*/ 18 w 57"/>
                <a:gd name="T19" fmla="*/ 11 h 73"/>
                <a:gd name="T20" fmla="*/ 14 w 57"/>
                <a:gd name="T21" fmla="*/ 6 h 73"/>
                <a:gd name="T22" fmla="*/ 10 w 57"/>
                <a:gd name="T23" fmla="*/ 2 h 73"/>
                <a:gd name="T24" fmla="*/ 8 w 57"/>
                <a:gd name="T25" fmla="*/ 1 h 73"/>
                <a:gd name="T26" fmla="*/ 6 w 57"/>
                <a:gd name="T27" fmla="*/ 1 h 73"/>
                <a:gd name="T28" fmla="*/ 4 w 57"/>
                <a:gd name="T29" fmla="*/ 2 h 73"/>
                <a:gd name="T30" fmla="*/ 3 w 57"/>
                <a:gd name="T31" fmla="*/ 5 h 73"/>
                <a:gd name="T32" fmla="*/ 0 w 57"/>
                <a:gd name="T33" fmla="*/ 8 h 73"/>
                <a:gd name="T34" fmla="*/ 0 w 57"/>
                <a:gd name="T35" fmla="*/ 13 h 73"/>
                <a:gd name="T36" fmla="*/ 3 w 57"/>
                <a:gd name="T37" fmla="*/ 22 h 73"/>
                <a:gd name="T38" fmla="*/ 8 w 57"/>
                <a:gd name="T39" fmla="*/ 39 h 73"/>
                <a:gd name="T40" fmla="*/ 8 w 57"/>
                <a:gd name="T41" fmla="*/ 43 h 73"/>
                <a:gd name="T42" fmla="*/ 11 w 57"/>
                <a:gd name="T43" fmla="*/ 51 h 73"/>
                <a:gd name="T44" fmla="*/ 14 w 57"/>
                <a:gd name="T45" fmla="*/ 54 h 73"/>
                <a:gd name="T46" fmla="*/ 16 w 57"/>
                <a:gd name="T47" fmla="*/ 59 h 73"/>
                <a:gd name="T48" fmla="*/ 20 w 57"/>
                <a:gd name="T49" fmla="*/ 63 h 73"/>
                <a:gd name="T50" fmla="*/ 25 w 57"/>
                <a:gd name="T51" fmla="*/ 66 h 73"/>
                <a:gd name="T52" fmla="*/ 36 w 57"/>
                <a:gd name="T53" fmla="*/ 73 h 73"/>
                <a:gd name="T54" fmla="*/ 25 w 57"/>
                <a:gd name="T55" fmla="*/ 66 h 73"/>
                <a:gd name="T56" fmla="*/ 21 w 57"/>
                <a:gd name="T57" fmla="*/ 63 h 73"/>
                <a:gd name="T58" fmla="*/ 16 w 57"/>
                <a:gd name="T59" fmla="*/ 59 h 73"/>
                <a:gd name="T60" fmla="*/ 13 w 57"/>
                <a:gd name="T61" fmla="*/ 54 h 73"/>
                <a:gd name="T62" fmla="*/ 10 w 57"/>
                <a:gd name="T63" fmla="*/ 49 h 73"/>
                <a:gd name="T64" fmla="*/ 8 w 57"/>
                <a:gd name="T65" fmla="*/ 43 h 73"/>
                <a:gd name="T66" fmla="*/ 6 w 57"/>
                <a:gd name="T67" fmla="*/ 38 h 73"/>
                <a:gd name="T68" fmla="*/ 1 w 57"/>
                <a:gd name="T69" fmla="*/ 21 h 73"/>
                <a:gd name="T70" fmla="*/ 0 w 57"/>
                <a:gd name="T71" fmla="*/ 17 h 73"/>
                <a:gd name="T72" fmla="*/ 0 w 57"/>
                <a:gd name="T73" fmla="*/ 12 h 73"/>
                <a:gd name="T74" fmla="*/ 0 w 57"/>
                <a:gd name="T75" fmla="*/ 7 h 73"/>
                <a:gd name="T76" fmla="*/ 3 w 57"/>
                <a:gd name="T77" fmla="*/ 3 h 73"/>
                <a:gd name="T78" fmla="*/ 5 w 57"/>
                <a:gd name="T79" fmla="*/ 1 h 73"/>
                <a:gd name="T80" fmla="*/ 6 w 57"/>
                <a:gd name="T81" fmla="*/ 0 h 73"/>
                <a:gd name="T82" fmla="*/ 9 w 57"/>
                <a:gd name="T83" fmla="*/ 1 h 73"/>
                <a:gd name="T84" fmla="*/ 11 w 57"/>
                <a:gd name="T85" fmla="*/ 2 h 73"/>
                <a:gd name="T86" fmla="*/ 19 w 57"/>
                <a:gd name="T87" fmla="*/ 11 h 73"/>
                <a:gd name="T88" fmla="*/ 25 w 57"/>
                <a:gd name="T89" fmla="*/ 20 h 73"/>
                <a:gd name="T90" fmla="*/ 30 w 57"/>
                <a:gd name="T91" fmla="*/ 28 h 73"/>
                <a:gd name="T92" fmla="*/ 34 w 57"/>
                <a:gd name="T93" fmla="*/ 38 h 73"/>
                <a:gd name="T94" fmla="*/ 37 w 57"/>
                <a:gd name="T95" fmla="*/ 46 h 73"/>
                <a:gd name="T96" fmla="*/ 44 w 57"/>
                <a:gd name="T97" fmla="*/ 51 h 73"/>
                <a:gd name="T98" fmla="*/ 49 w 57"/>
                <a:gd name="T99" fmla="*/ 54 h 73"/>
                <a:gd name="T100" fmla="*/ 54 w 57"/>
                <a:gd name="T101" fmla="*/ 57 h 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" h="73">
                  <a:moveTo>
                    <a:pt x="54" y="57"/>
                  </a:moveTo>
                  <a:lnTo>
                    <a:pt x="57" y="58"/>
                  </a:lnTo>
                  <a:lnTo>
                    <a:pt x="54" y="58"/>
                  </a:lnTo>
                  <a:lnTo>
                    <a:pt x="52" y="57"/>
                  </a:lnTo>
                  <a:lnTo>
                    <a:pt x="47" y="54"/>
                  </a:lnTo>
                  <a:lnTo>
                    <a:pt x="42" y="51"/>
                  </a:lnTo>
                  <a:lnTo>
                    <a:pt x="37" y="46"/>
                  </a:lnTo>
                  <a:lnTo>
                    <a:pt x="29" y="28"/>
                  </a:lnTo>
                  <a:lnTo>
                    <a:pt x="24" y="20"/>
                  </a:lnTo>
                  <a:lnTo>
                    <a:pt x="18" y="11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8" y="39"/>
                  </a:lnTo>
                  <a:lnTo>
                    <a:pt x="8" y="43"/>
                  </a:lnTo>
                  <a:lnTo>
                    <a:pt x="11" y="51"/>
                  </a:lnTo>
                  <a:lnTo>
                    <a:pt x="14" y="54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5" y="66"/>
                  </a:lnTo>
                  <a:lnTo>
                    <a:pt x="36" y="73"/>
                  </a:lnTo>
                  <a:lnTo>
                    <a:pt x="25" y="66"/>
                  </a:lnTo>
                  <a:lnTo>
                    <a:pt x="21" y="63"/>
                  </a:lnTo>
                  <a:lnTo>
                    <a:pt x="16" y="59"/>
                  </a:lnTo>
                  <a:lnTo>
                    <a:pt x="13" y="54"/>
                  </a:lnTo>
                  <a:lnTo>
                    <a:pt x="10" y="49"/>
                  </a:lnTo>
                  <a:lnTo>
                    <a:pt x="8" y="43"/>
                  </a:lnTo>
                  <a:lnTo>
                    <a:pt x="6" y="38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9" y="11"/>
                  </a:lnTo>
                  <a:lnTo>
                    <a:pt x="25" y="20"/>
                  </a:lnTo>
                  <a:lnTo>
                    <a:pt x="30" y="28"/>
                  </a:lnTo>
                  <a:lnTo>
                    <a:pt x="34" y="38"/>
                  </a:lnTo>
                  <a:lnTo>
                    <a:pt x="37" y="46"/>
                  </a:lnTo>
                  <a:lnTo>
                    <a:pt x="44" y="51"/>
                  </a:lnTo>
                  <a:lnTo>
                    <a:pt x="49" y="54"/>
                  </a:lnTo>
                  <a:lnTo>
                    <a:pt x="54" y="57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09" name="Freeform 1759"/>
            <p:cNvSpPr>
              <a:spLocks/>
            </p:cNvSpPr>
            <p:nvPr/>
          </p:nvSpPr>
          <p:spPr bwMode="auto">
            <a:xfrm>
              <a:off x="1694" y="2578"/>
              <a:ext cx="37" cy="60"/>
            </a:xfrm>
            <a:custGeom>
              <a:avLst/>
              <a:gdLst>
                <a:gd name="T0" fmla="*/ 36 w 37"/>
                <a:gd name="T1" fmla="*/ 59 h 60"/>
                <a:gd name="T2" fmla="*/ 37 w 37"/>
                <a:gd name="T3" fmla="*/ 60 h 60"/>
                <a:gd name="T4" fmla="*/ 36 w 37"/>
                <a:gd name="T5" fmla="*/ 60 h 60"/>
                <a:gd name="T6" fmla="*/ 15 w 37"/>
                <a:gd name="T7" fmla="*/ 43 h 60"/>
                <a:gd name="T8" fmla="*/ 11 w 37"/>
                <a:gd name="T9" fmla="*/ 39 h 60"/>
                <a:gd name="T10" fmla="*/ 9 w 37"/>
                <a:gd name="T11" fmla="*/ 35 h 60"/>
                <a:gd name="T12" fmla="*/ 6 w 37"/>
                <a:gd name="T13" fmla="*/ 28 h 60"/>
                <a:gd name="T14" fmla="*/ 5 w 37"/>
                <a:gd name="T15" fmla="*/ 21 h 60"/>
                <a:gd name="T16" fmla="*/ 4 w 37"/>
                <a:gd name="T17" fmla="*/ 20 h 60"/>
                <a:gd name="T18" fmla="*/ 3 w 37"/>
                <a:gd name="T19" fmla="*/ 15 h 60"/>
                <a:gd name="T20" fmla="*/ 1 w 37"/>
                <a:gd name="T21" fmla="*/ 10 h 60"/>
                <a:gd name="T22" fmla="*/ 0 w 37"/>
                <a:gd name="T23" fmla="*/ 7 h 60"/>
                <a:gd name="T24" fmla="*/ 0 w 37"/>
                <a:gd name="T25" fmla="*/ 0 h 60"/>
                <a:gd name="T26" fmla="*/ 0 w 37"/>
                <a:gd name="T27" fmla="*/ 7 h 60"/>
                <a:gd name="T28" fmla="*/ 3 w 37"/>
                <a:gd name="T29" fmla="*/ 13 h 60"/>
                <a:gd name="T30" fmla="*/ 5 w 37"/>
                <a:gd name="T31" fmla="*/ 20 h 60"/>
                <a:gd name="T32" fmla="*/ 5 w 37"/>
                <a:gd name="T33" fmla="*/ 23 h 60"/>
                <a:gd name="T34" fmla="*/ 6 w 37"/>
                <a:gd name="T35" fmla="*/ 28 h 60"/>
                <a:gd name="T36" fmla="*/ 10 w 37"/>
                <a:gd name="T37" fmla="*/ 35 h 60"/>
                <a:gd name="T38" fmla="*/ 13 w 37"/>
                <a:gd name="T39" fmla="*/ 39 h 60"/>
                <a:gd name="T40" fmla="*/ 16 w 37"/>
                <a:gd name="T41" fmla="*/ 43 h 60"/>
                <a:gd name="T42" fmla="*/ 30 w 37"/>
                <a:gd name="T43" fmla="*/ 54 h 60"/>
                <a:gd name="T44" fmla="*/ 36 w 37"/>
                <a:gd name="T45" fmla="*/ 59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" h="60">
                  <a:moveTo>
                    <a:pt x="36" y="59"/>
                  </a:moveTo>
                  <a:lnTo>
                    <a:pt x="37" y="60"/>
                  </a:lnTo>
                  <a:lnTo>
                    <a:pt x="36" y="60"/>
                  </a:lnTo>
                  <a:lnTo>
                    <a:pt x="15" y="43"/>
                  </a:lnTo>
                  <a:lnTo>
                    <a:pt x="11" y="39"/>
                  </a:lnTo>
                  <a:lnTo>
                    <a:pt x="9" y="35"/>
                  </a:lnTo>
                  <a:lnTo>
                    <a:pt x="6" y="28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3" y="15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3" y="13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6" y="28"/>
                  </a:lnTo>
                  <a:lnTo>
                    <a:pt x="10" y="35"/>
                  </a:lnTo>
                  <a:lnTo>
                    <a:pt x="13" y="39"/>
                  </a:lnTo>
                  <a:lnTo>
                    <a:pt x="16" y="43"/>
                  </a:lnTo>
                  <a:lnTo>
                    <a:pt x="30" y="54"/>
                  </a:lnTo>
                  <a:lnTo>
                    <a:pt x="36" y="59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sp>
          <p:nvSpPr>
            <p:cNvPr id="21110" name="Freeform 1760"/>
            <p:cNvSpPr>
              <a:spLocks/>
            </p:cNvSpPr>
            <p:nvPr/>
          </p:nvSpPr>
          <p:spPr bwMode="auto">
            <a:xfrm>
              <a:off x="1698" y="2577"/>
              <a:ext cx="42" cy="57"/>
            </a:xfrm>
            <a:custGeom>
              <a:avLst/>
              <a:gdLst>
                <a:gd name="T0" fmla="*/ 41 w 42"/>
                <a:gd name="T1" fmla="*/ 56 h 57"/>
                <a:gd name="T2" fmla="*/ 42 w 42"/>
                <a:gd name="T3" fmla="*/ 57 h 57"/>
                <a:gd name="T4" fmla="*/ 41 w 42"/>
                <a:gd name="T5" fmla="*/ 56 h 57"/>
                <a:gd name="T6" fmla="*/ 33 w 42"/>
                <a:gd name="T7" fmla="*/ 52 h 57"/>
                <a:gd name="T8" fmla="*/ 26 w 42"/>
                <a:gd name="T9" fmla="*/ 47 h 57"/>
                <a:gd name="T10" fmla="*/ 20 w 42"/>
                <a:gd name="T11" fmla="*/ 40 h 57"/>
                <a:gd name="T12" fmla="*/ 12 w 42"/>
                <a:gd name="T13" fmla="*/ 25 h 57"/>
                <a:gd name="T14" fmla="*/ 9 w 42"/>
                <a:gd name="T15" fmla="*/ 18 h 57"/>
                <a:gd name="T16" fmla="*/ 2 w 42"/>
                <a:gd name="T17" fmla="*/ 5 h 57"/>
                <a:gd name="T18" fmla="*/ 0 w 42"/>
                <a:gd name="T19" fmla="*/ 0 h 57"/>
                <a:gd name="T20" fmla="*/ 2 w 42"/>
                <a:gd name="T21" fmla="*/ 5 h 57"/>
                <a:gd name="T22" fmla="*/ 9 w 42"/>
                <a:gd name="T23" fmla="*/ 18 h 57"/>
                <a:gd name="T24" fmla="*/ 14 w 42"/>
                <a:gd name="T25" fmla="*/ 25 h 57"/>
                <a:gd name="T26" fmla="*/ 21 w 42"/>
                <a:gd name="T27" fmla="*/ 40 h 57"/>
                <a:gd name="T28" fmla="*/ 27 w 42"/>
                <a:gd name="T29" fmla="*/ 46 h 57"/>
                <a:gd name="T30" fmla="*/ 33 w 42"/>
                <a:gd name="T31" fmla="*/ 51 h 57"/>
                <a:gd name="T32" fmla="*/ 41 w 42"/>
                <a:gd name="T33" fmla="*/ 56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57">
                  <a:moveTo>
                    <a:pt x="41" y="56"/>
                  </a:moveTo>
                  <a:lnTo>
                    <a:pt x="42" y="57"/>
                  </a:lnTo>
                  <a:lnTo>
                    <a:pt x="41" y="56"/>
                  </a:lnTo>
                  <a:lnTo>
                    <a:pt x="33" y="52"/>
                  </a:lnTo>
                  <a:lnTo>
                    <a:pt x="26" y="47"/>
                  </a:lnTo>
                  <a:lnTo>
                    <a:pt x="20" y="40"/>
                  </a:lnTo>
                  <a:lnTo>
                    <a:pt x="12" y="25"/>
                  </a:lnTo>
                  <a:lnTo>
                    <a:pt x="9" y="18"/>
                  </a:lnTo>
                  <a:lnTo>
                    <a:pt x="2" y="5"/>
                  </a:lnTo>
                  <a:lnTo>
                    <a:pt x="0" y="0"/>
                  </a:lnTo>
                  <a:lnTo>
                    <a:pt x="2" y="5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1" y="40"/>
                  </a:lnTo>
                  <a:lnTo>
                    <a:pt x="27" y="46"/>
                  </a:lnTo>
                  <a:lnTo>
                    <a:pt x="33" y="51"/>
                  </a:lnTo>
                  <a:lnTo>
                    <a:pt x="41" y="56"/>
                  </a:lnTo>
                  <a:close/>
                </a:path>
              </a:pathLst>
            </a:custGeom>
            <a:solidFill>
              <a:srgbClr val="000000"/>
            </a:solidFill>
            <a:ln w="2222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463" name="Group 1761"/>
          <p:cNvGrpSpPr>
            <a:grpSpLocks/>
          </p:cNvGrpSpPr>
          <p:nvPr/>
        </p:nvGrpSpPr>
        <p:grpSpPr bwMode="auto">
          <a:xfrm>
            <a:off x="909638" y="2481263"/>
            <a:ext cx="914400" cy="1330325"/>
            <a:chOff x="3484" y="1063"/>
            <a:chExt cx="1387" cy="2019"/>
          </a:xfrm>
        </p:grpSpPr>
        <p:sp>
          <p:nvSpPr>
            <p:cNvPr id="21019" name="Freeform 1762"/>
            <p:cNvSpPr>
              <a:spLocks/>
            </p:cNvSpPr>
            <p:nvPr/>
          </p:nvSpPr>
          <p:spPr bwMode="auto">
            <a:xfrm>
              <a:off x="3731" y="1065"/>
              <a:ext cx="392" cy="140"/>
            </a:xfrm>
            <a:custGeom>
              <a:avLst/>
              <a:gdLst>
                <a:gd name="T0" fmla="*/ 20 w 154"/>
                <a:gd name="T1" fmla="*/ 140 h 55"/>
                <a:gd name="T2" fmla="*/ 18 w 154"/>
                <a:gd name="T3" fmla="*/ 140 h 55"/>
                <a:gd name="T4" fmla="*/ 10 w 154"/>
                <a:gd name="T5" fmla="*/ 137 h 55"/>
                <a:gd name="T6" fmla="*/ 3 w 154"/>
                <a:gd name="T7" fmla="*/ 135 h 55"/>
                <a:gd name="T8" fmla="*/ 0 w 154"/>
                <a:gd name="T9" fmla="*/ 125 h 55"/>
                <a:gd name="T10" fmla="*/ 0 w 154"/>
                <a:gd name="T11" fmla="*/ 109 h 55"/>
                <a:gd name="T12" fmla="*/ 3 w 154"/>
                <a:gd name="T13" fmla="*/ 107 h 55"/>
                <a:gd name="T14" fmla="*/ 43 w 154"/>
                <a:gd name="T15" fmla="*/ 84 h 55"/>
                <a:gd name="T16" fmla="*/ 84 w 154"/>
                <a:gd name="T17" fmla="*/ 66 h 55"/>
                <a:gd name="T18" fmla="*/ 135 w 154"/>
                <a:gd name="T19" fmla="*/ 43 h 55"/>
                <a:gd name="T20" fmla="*/ 188 w 154"/>
                <a:gd name="T21" fmla="*/ 28 h 55"/>
                <a:gd name="T22" fmla="*/ 232 w 154"/>
                <a:gd name="T23" fmla="*/ 18 h 55"/>
                <a:gd name="T24" fmla="*/ 277 w 154"/>
                <a:gd name="T25" fmla="*/ 5 h 55"/>
                <a:gd name="T26" fmla="*/ 303 w 154"/>
                <a:gd name="T27" fmla="*/ 3 h 55"/>
                <a:gd name="T28" fmla="*/ 356 w 154"/>
                <a:gd name="T29" fmla="*/ 0 h 55"/>
                <a:gd name="T30" fmla="*/ 384 w 154"/>
                <a:gd name="T31" fmla="*/ 0 h 55"/>
                <a:gd name="T32" fmla="*/ 392 w 154"/>
                <a:gd name="T33" fmla="*/ 3 h 55"/>
                <a:gd name="T34" fmla="*/ 392 w 154"/>
                <a:gd name="T35" fmla="*/ 5 h 55"/>
                <a:gd name="T36" fmla="*/ 382 w 154"/>
                <a:gd name="T37" fmla="*/ 13 h 55"/>
                <a:gd name="T38" fmla="*/ 359 w 154"/>
                <a:gd name="T39" fmla="*/ 20 h 55"/>
                <a:gd name="T40" fmla="*/ 280 w 154"/>
                <a:gd name="T41" fmla="*/ 46 h 55"/>
                <a:gd name="T42" fmla="*/ 239 w 154"/>
                <a:gd name="T43" fmla="*/ 56 h 55"/>
                <a:gd name="T44" fmla="*/ 196 w 154"/>
                <a:gd name="T45" fmla="*/ 69 h 55"/>
                <a:gd name="T46" fmla="*/ 148 w 154"/>
                <a:gd name="T47" fmla="*/ 81 h 55"/>
                <a:gd name="T48" fmla="*/ 99 w 154"/>
                <a:gd name="T49" fmla="*/ 99 h 55"/>
                <a:gd name="T50" fmla="*/ 59 w 154"/>
                <a:gd name="T51" fmla="*/ 120 h 55"/>
                <a:gd name="T52" fmla="*/ 20 w 154"/>
                <a:gd name="T53" fmla="*/ 140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4" h="55">
                  <a:moveTo>
                    <a:pt x="8" y="55"/>
                  </a:moveTo>
                  <a:lnTo>
                    <a:pt x="7" y="55"/>
                  </a:lnTo>
                  <a:lnTo>
                    <a:pt x="4" y="54"/>
                  </a:lnTo>
                  <a:lnTo>
                    <a:pt x="1" y="53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1" y="42"/>
                  </a:lnTo>
                  <a:lnTo>
                    <a:pt x="17" y="33"/>
                  </a:lnTo>
                  <a:lnTo>
                    <a:pt x="33" y="26"/>
                  </a:lnTo>
                  <a:lnTo>
                    <a:pt x="53" y="17"/>
                  </a:lnTo>
                  <a:lnTo>
                    <a:pt x="74" y="11"/>
                  </a:lnTo>
                  <a:lnTo>
                    <a:pt x="91" y="7"/>
                  </a:lnTo>
                  <a:lnTo>
                    <a:pt x="109" y="2"/>
                  </a:lnTo>
                  <a:lnTo>
                    <a:pt x="119" y="1"/>
                  </a:lnTo>
                  <a:lnTo>
                    <a:pt x="140" y="0"/>
                  </a:lnTo>
                  <a:lnTo>
                    <a:pt x="151" y="0"/>
                  </a:lnTo>
                  <a:lnTo>
                    <a:pt x="154" y="1"/>
                  </a:lnTo>
                  <a:lnTo>
                    <a:pt x="154" y="2"/>
                  </a:lnTo>
                  <a:lnTo>
                    <a:pt x="150" y="5"/>
                  </a:lnTo>
                  <a:lnTo>
                    <a:pt x="141" y="8"/>
                  </a:lnTo>
                  <a:lnTo>
                    <a:pt x="110" y="18"/>
                  </a:lnTo>
                  <a:lnTo>
                    <a:pt x="94" y="22"/>
                  </a:lnTo>
                  <a:lnTo>
                    <a:pt x="77" y="27"/>
                  </a:lnTo>
                  <a:lnTo>
                    <a:pt x="58" y="32"/>
                  </a:lnTo>
                  <a:lnTo>
                    <a:pt x="39" y="39"/>
                  </a:lnTo>
                  <a:lnTo>
                    <a:pt x="23" y="47"/>
                  </a:lnTo>
                  <a:lnTo>
                    <a:pt x="8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0" name="Freeform 1763"/>
            <p:cNvSpPr>
              <a:spLocks/>
            </p:cNvSpPr>
            <p:nvPr/>
          </p:nvSpPr>
          <p:spPr bwMode="auto">
            <a:xfrm>
              <a:off x="4061" y="1063"/>
              <a:ext cx="617" cy="173"/>
            </a:xfrm>
            <a:custGeom>
              <a:avLst/>
              <a:gdLst>
                <a:gd name="T0" fmla="*/ 67 w 617"/>
                <a:gd name="T1" fmla="*/ 0 h 173"/>
                <a:gd name="T2" fmla="*/ 232 w 617"/>
                <a:gd name="T3" fmla="*/ 12 h 173"/>
                <a:gd name="T4" fmla="*/ 409 w 617"/>
                <a:gd name="T5" fmla="*/ 61 h 173"/>
                <a:gd name="T6" fmla="*/ 546 w 617"/>
                <a:gd name="T7" fmla="*/ 112 h 173"/>
                <a:gd name="T8" fmla="*/ 571 w 617"/>
                <a:gd name="T9" fmla="*/ 125 h 173"/>
                <a:gd name="T10" fmla="*/ 594 w 617"/>
                <a:gd name="T11" fmla="*/ 140 h 173"/>
                <a:gd name="T12" fmla="*/ 609 w 617"/>
                <a:gd name="T13" fmla="*/ 153 h 173"/>
                <a:gd name="T14" fmla="*/ 617 w 617"/>
                <a:gd name="T15" fmla="*/ 165 h 173"/>
                <a:gd name="T16" fmla="*/ 617 w 617"/>
                <a:gd name="T17" fmla="*/ 173 h 173"/>
                <a:gd name="T18" fmla="*/ 614 w 617"/>
                <a:gd name="T19" fmla="*/ 173 h 173"/>
                <a:gd name="T20" fmla="*/ 604 w 617"/>
                <a:gd name="T21" fmla="*/ 168 h 173"/>
                <a:gd name="T22" fmla="*/ 584 w 617"/>
                <a:gd name="T23" fmla="*/ 160 h 173"/>
                <a:gd name="T24" fmla="*/ 497 w 617"/>
                <a:gd name="T25" fmla="*/ 135 h 173"/>
                <a:gd name="T26" fmla="*/ 293 w 617"/>
                <a:gd name="T27" fmla="*/ 55 h 173"/>
                <a:gd name="T28" fmla="*/ 0 w 617"/>
                <a:gd name="T29" fmla="*/ 18 h 173"/>
                <a:gd name="T30" fmla="*/ 67 w 617"/>
                <a:gd name="T31" fmla="*/ 0 h 1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7" h="173">
                  <a:moveTo>
                    <a:pt x="67" y="0"/>
                  </a:moveTo>
                  <a:lnTo>
                    <a:pt x="232" y="12"/>
                  </a:lnTo>
                  <a:lnTo>
                    <a:pt x="409" y="61"/>
                  </a:lnTo>
                  <a:lnTo>
                    <a:pt x="546" y="112"/>
                  </a:lnTo>
                  <a:lnTo>
                    <a:pt x="571" y="125"/>
                  </a:lnTo>
                  <a:lnTo>
                    <a:pt x="594" y="140"/>
                  </a:lnTo>
                  <a:lnTo>
                    <a:pt x="609" y="153"/>
                  </a:lnTo>
                  <a:lnTo>
                    <a:pt x="617" y="165"/>
                  </a:lnTo>
                  <a:lnTo>
                    <a:pt x="617" y="173"/>
                  </a:lnTo>
                  <a:lnTo>
                    <a:pt x="614" y="173"/>
                  </a:lnTo>
                  <a:lnTo>
                    <a:pt x="604" y="168"/>
                  </a:lnTo>
                  <a:lnTo>
                    <a:pt x="584" y="160"/>
                  </a:lnTo>
                  <a:lnTo>
                    <a:pt x="497" y="135"/>
                  </a:lnTo>
                  <a:lnTo>
                    <a:pt x="293" y="55"/>
                  </a:lnTo>
                  <a:lnTo>
                    <a:pt x="0" y="1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1" name="Freeform 1764"/>
            <p:cNvSpPr>
              <a:spLocks/>
            </p:cNvSpPr>
            <p:nvPr/>
          </p:nvSpPr>
          <p:spPr bwMode="auto">
            <a:xfrm>
              <a:off x="3619" y="1131"/>
              <a:ext cx="1130" cy="204"/>
            </a:xfrm>
            <a:custGeom>
              <a:avLst/>
              <a:gdLst>
                <a:gd name="T0" fmla="*/ 41 w 444"/>
                <a:gd name="T1" fmla="*/ 201 h 80"/>
                <a:gd name="T2" fmla="*/ 36 w 444"/>
                <a:gd name="T3" fmla="*/ 204 h 80"/>
                <a:gd name="T4" fmla="*/ 18 w 444"/>
                <a:gd name="T5" fmla="*/ 204 h 80"/>
                <a:gd name="T6" fmla="*/ 10 w 444"/>
                <a:gd name="T7" fmla="*/ 204 h 80"/>
                <a:gd name="T8" fmla="*/ 0 w 444"/>
                <a:gd name="T9" fmla="*/ 199 h 80"/>
                <a:gd name="T10" fmla="*/ 3 w 444"/>
                <a:gd name="T11" fmla="*/ 196 h 80"/>
                <a:gd name="T12" fmla="*/ 5 w 444"/>
                <a:gd name="T13" fmla="*/ 189 h 80"/>
                <a:gd name="T14" fmla="*/ 10 w 444"/>
                <a:gd name="T15" fmla="*/ 184 h 80"/>
                <a:gd name="T16" fmla="*/ 18 w 444"/>
                <a:gd name="T17" fmla="*/ 173 h 80"/>
                <a:gd name="T18" fmla="*/ 25 w 444"/>
                <a:gd name="T19" fmla="*/ 168 h 80"/>
                <a:gd name="T20" fmla="*/ 61 w 444"/>
                <a:gd name="T21" fmla="*/ 148 h 80"/>
                <a:gd name="T22" fmla="*/ 143 w 444"/>
                <a:gd name="T23" fmla="*/ 99 h 80"/>
                <a:gd name="T24" fmla="*/ 196 w 444"/>
                <a:gd name="T25" fmla="*/ 69 h 80"/>
                <a:gd name="T26" fmla="*/ 227 w 444"/>
                <a:gd name="T27" fmla="*/ 51 h 80"/>
                <a:gd name="T28" fmla="*/ 262 w 444"/>
                <a:gd name="T29" fmla="*/ 33 h 80"/>
                <a:gd name="T30" fmla="*/ 300 w 444"/>
                <a:gd name="T31" fmla="*/ 18 h 80"/>
                <a:gd name="T32" fmla="*/ 338 w 444"/>
                <a:gd name="T33" fmla="*/ 8 h 80"/>
                <a:gd name="T34" fmla="*/ 379 w 444"/>
                <a:gd name="T35" fmla="*/ 3 h 80"/>
                <a:gd name="T36" fmla="*/ 417 w 444"/>
                <a:gd name="T37" fmla="*/ 3 h 80"/>
                <a:gd name="T38" fmla="*/ 573 w 444"/>
                <a:gd name="T39" fmla="*/ 0 h 80"/>
                <a:gd name="T40" fmla="*/ 646 w 444"/>
                <a:gd name="T41" fmla="*/ 3 h 80"/>
                <a:gd name="T42" fmla="*/ 677 w 444"/>
                <a:gd name="T43" fmla="*/ 5 h 80"/>
                <a:gd name="T44" fmla="*/ 713 w 444"/>
                <a:gd name="T45" fmla="*/ 13 h 80"/>
                <a:gd name="T46" fmla="*/ 764 w 444"/>
                <a:gd name="T47" fmla="*/ 26 h 80"/>
                <a:gd name="T48" fmla="*/ 804 w 444"/>
                <a:gd name="T49" fmla="*/ 38 h 80"/>
                <a:gd name="T50" fmla="*/ 837 w 444"/>
                <a:gd name="T51" fmla="*/ 51 h 80"/>
                <a:gd name="T52" fmla="*/ 911 w 444"/>
                <a:gd name="T53" fmla="*/ 82 h 80"/>
                <a:gd name="T54" fmla="*/ 977 w 444"/>
                <a:gd name="T55" fmla="*/ 112 h 80"/>
                <a:gd name="T56" fmla="*/ 1046 w 444"/>
                <a:gd name="T57" fmla="*/ 150 h 80"/>
                <a:gd name="T58" fmla="*/ 1117 w 444"/>
                <a:gd name="T59" fmla="*/ 191 h 80"/>
                <a:gd name="T60" fmla="*/ 1130 w 444"/>
                <a:gd name="T61" fmla="*/ 201 h 80"/>
                <a:gd name="T62" fmla="*/ 1127 w 444"/>
                <a:gd name="T63" fmla="*/ 204 h 80"/>
                <a:gd name="T64" fmla="*/ 1094 w 444"/>
                <a:gd name="T65" fmla="*/ 191 h 80"/>
                <a:gd name="T66" fmla="*/ 1036 w 444"/>
                <a:gd name="T67" fmla="*/ 168 h 80"/>
                <a:gd name="T68" fmla="*/ 926 w 444"/>
                <a:gd name="T69" fmla="*/ 122 h 80"/>
                <a:gd name="T70" fmla="*/ 848 w 444"/>
                <a:gd name="T71" fmla="*/ 94 h 80"/>
                <a:gd name="T72" fmla="*/ 812 w 444"/>
                <a:gd name="T73" fmla="*/ 82 h 80"/>
                <a:gd name="T74" fmla="*/ 781 w 444"/>
                <a:gd name="T75" fmla="*/ 71 h 80"/>
                <a:gd name="T76" fmla="*/ 743 w 444"/>
                <a:gd name="T77" fmla="*/ 59 h 80"/>
                <a:gd name="T78" fmla="*/ 692 w 444"/>
                <a:gd name="T79" fmla="*/ 46 h 80"/>
                <a:gd name="T80" fmla="*/ 664 w 444"/>
                <a:gd name="T81" fmla="*/ 43 h 80"/>
                <a:gd name="T82" fmla="*/ 634 w 444"/>
                <a:gd name="T83" fmla="*/ 41 h 80"/>
                <a:gd name="T84" fmla="*/ 568 w 444"/>
                <a:gd name="T85" fmla="*/ 38 h 80"/>
                <a:gd name="T86" fmla="*/ 415 w 444"/>
                <a:gd name="T87" fmla="*/ 43 h 80"/>
                <a:gd name="T88" fmla="*/ 377 w 444"/>
                <a:gd name="T89" fmla="*/ 43 h 80"/>
                <a:gd name="T90" fmla="*/ 341 w 444"/>
                <a:gd name="T91" fmla="*/ 51 h 80"/>
                <a:gd name="T92" fmla="*/ 308 w 444"/>
                <a:gd name="T93" fmla="*/ 59 h 80"/>
                <a:gd name="T94" fmla="*/ 275 w 444"/>
                <a:gd name="T95" fmla="*/ 71 h 80"/>
                <a:gd name="T96" fmla="*/ 244 w 444"/>
                <a:gd name="T97" fmla="*/ 87 h 80"/>
                <a:gd name="T98" fmla="*/ 216 w 444"/>
                <a:gd name="T99" fmla="*/ 105 h 80"/>
                <a:gd name="T100" fmla="*/ 160 w 444"/>
                <a:gd name="T101" fmla="*/ 135 h 80"/>
                <a:gd name="T102" fmla="*/ 76 w 444"/>
                <a:gd name="T103" fmla="*/ 184 h 80"/>
                <a:gd name="T104" fmla="*/ 41 w 444"/>
                <a:gd name="T105" fmla="*/ 201 h 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44" h="80">
                  <a:moveTo>
                    <a:pt x="16" y="79"/>
                  </a:moveTo>
                  <a:lnTo>
                    <a:pt x="14" y="80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1" y="77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7" y="68"/>
                  </a:lnTo>
                  <a:lnTo>
                    <a:pt x="10" y="66"/>
                  </a:lnTo>
                  <a:lnTo>
                    <a:pt x="24" y="58"/>
                  </a:lnTo>
                  <a:lnTo>
                    <a:pt x="56" y="39"/>
                  </a:lnTo>
                  <a:lnTo>
                    <a:pt x="77" y="27"/>
                  </a:lnTo>
                  <a:lnTo>
                    <a:pt x="89" y="20"/>
                  </a:lnTo>
                  <a:lnTo>
                    <a:pt x="103" y="13"/>
                  </a:lnTo>
                  <a:lnTo>
                    <a:pt x="118" y="7"/>
                  </a:lnTo>
                  <a:lnTo>
                    <a:pt x="133" y="3"/>
                  </a:lnTo>
                  <a:lnTo>
                    <a:pt x="149" y="1"/>
                  </a:lnTo>
                  <a:lnTo>
                    <a:pt x="164" y="1"/>
                  </a:lnTo>
                  <a:lnTo>
                    <a:pt x="225" y="0"/>
                  </a:lnTo>
                  <a:lnTo>
                    <a:pt x="254" y="1"/>
                  </a:lnTo>
                  <a:lnTo>
                    <a:pt x="266" y="2"/>
                  </a:lnTo>
                  <a:lnTo>
                    <a:pt x="280" y="5"/>
                  </a:lnTo>
                  <a:lnTo>
                    <a:pt x="300" y="10"/>
                  </a:lnTo>
                  <a:lnTo>
                    <a:pt x="316" y="15"/>
                  </a:lnTo>
                  <a:lnTo>
                    <a:pt x="329" y="20"/>
                  </a:lnTo>
                  <a:lnTo>
                    <a:pt x="358" y="32"/>
                  </a:lnTo>
                  <a:lnTo>
                    <a:pt x="384" y="44"/>
                  </a:lnTo>
                  <a:lnTo>
                    <a:pt x="411" y="59"/>
                  </a:lnTo>
                  <a:lnTo>
                    <a:pt x="439" y="75"/>
                  </a:lnTo>
                  <a:lnTo>
                    <a:pt x="444" y="79"/>
                  </a:lnTo>
                  <a:lnTo>
                    <a:pt x="443" y="80"/>
                  </a:lnTo>
                  <a:lnTo>
                    <a:pt x="430" y="75"/>
                  </a:lnTo>
                  <a:lnTo>
                    <a:pt x="407" y="66"/>
                  </a:lnTo>
                  <a:lnTo>
                    <a:pt x="364" y="48"/>
                  </a:lnTo>
                  <a:lnTo>
                    <a:pt x="333" y="37"/>
                  </a:lnTo>
                  <a:lnTo>
                    <a:pt x="319" y="32"/>
                  </a:lnTo>
                  <a:lnTo>
                    <a:pt x="307" y="28"/>
                  </a:lnTo>
                  <a:lnTo>
                    <a:pt x="292" y="23"/>
                  </a:lnTo>
                  <a:lnTo>
                    <a:pt x="272" y="18"/>
                  </a:lnTo>
                  <a:lnTo>
                    <a:pt x="261" y="17"/>
                  </a:lnTo>
                  <a:lnTo>
                    <a:pt x="249" y="16"/>
                  </a:lnTo>
                  <a:lnTo>
                    <a:pt x="223" y="15"/>
                  </a:lnTo>
                  <a:lnTo>
                    <a:pt x="163" y="17"/>
                  </a:lnTo>
                  <a:lnTo>
                    <a:pt x="148" y="17"/>
                  </a:lnTo>
                  <a:lnTo>
                    <a:pt x="134" y="20"/>
                  </a:lnTo>
                  <a:lnTo>
                    <a:pt x="121" y="23"/>
                  </a:lnTo>
                  <a:lnTo>
                    <a:pt x="108" y="28"/>
                  </a:lnTo>
                  <a:lnTo>
                    <a:pt x="96" y="34"/>
                  </a:lnTo>
                  <a:lnTo>
                    <a:pt x="85" y="41"/>
                  </a:lnTo>
                  <a:lnTo>
                    <a:pt x="63" y="53"/>
                  </a:lnTo>
                  <a:lnTo>
                    <a:pt x="30" y="72"/>
                  </a:lnTo>
                  <a:lnTo>
                    <a:pt x="16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2" name="Freeform 1765"/>
            <p:cNvSpPr>
              <a:spLocks/>
            </p:cNvSpPr>
            <p:nvPr/>
          </p:nvSpPr>
          <p:spPr bwMode="auto">
            <a:xfrm>
              <a:off x="3614" y="1198"/>
              <a:ext cx="1199" cy="280"/>
            </a:xfrm>
            <a:custGeom>
              <a:avLst/>
              <a:gdLst>
                <a:gd name="T0" fmla="*/ 31 w 471"/>
                <a:gd name="T1" fmla="*/ 193 h 110"/>
                <a:gd name="T2" fmla="*/ 5 w 471"/>
                <a:gd name="T3" fmla="*/ 193 h 110"/>
                <a:gd name="T4" fmla="*/ 0 w 471"/>
                <a:gd name="T5" fmla="*/ 183 h 110"/>
                <a:gd name="T6" fmla="*/ 5 w 471"/>
                <a:gd name="T7" fmla="*/ 171 h 110"/>
                <a:gd name="T8" fmla="*/ 23 w 471"/>
                <a:gd name="T9" fmla="*/ 155 h 110"/>
                <a:gd name="T10" fmla="*/ 160 w 471"/>
                <a:gd name="T11" fmla="*/ 104 h 110"/>
                <a:gd name="T12" fmla="*/ 295 w 471"/>
                <a:gd name="T13" fmla="*/ 43 h 110"/>
                <a:gd name="T14" fmla="*/ 374 w 471"/>
                <a:gd name="T15" fmla="*/ 15 h 110"/>
                <a:gd name="T16" fmla="*/ 461 w 471"/>
                <a:gd name="T17" fmla="*/ 3 h 110"/>
                <a:gd name="T18" fmla="*/ 629 w 471"/>
                <a:gd name="T19" fmla="*/ 0 h 110"/>
                <a:gd name="T20" fmla="*/ 708 w 471"/>
                <a:gd name="T21" fmla="*/ 8 h 110"/>
                <a:gd name="T22" fmla="*/ 774 w 471"/>
                <a:gd name="T23" fmla="*/ 28 h 110"/>
                <a:gd name="T24" fmla="*/ 906 w 471"/>
                <a:gd name="T25" fmla="*/ 81 h 110"/>
                <a:gd name="T26" fmla="*/ 929 w 471"/>
                <a:gd name="T27" fmla="*/ 92 h 110"/>
                <a:gd name="T28" fmla="*/ 1051 w 471"/>
                <a:gd name="T29" fmla="*/ 163 h 110"/>
                <a:gd name="T30" fmla="*/ 1125 w 471"/>
                <a:gd name="T31" fmla="*/ 201 h 110"/>
                <a:gd name="T32" fmla="*/ 1168 w 471"/>
                <a:gd name="T33" fmla="*/ 237 h 110"/>
                <a:gd name="T34" fmla="*/ 1191 w 471"/>
                <a:gd name="T35" fmla="*/ 262 h 110"/>
                <a:gd name="T36" fmla="*/ 1199 w 471"/>
                <a:gd name="T37" fmla="*/ 280 h 110"/>
                <a:gd name="T38" fmla="*/ 1186 w 471"/>
                <a:gd name="T39" fmla="*/ 272 h 110"/>
                <a:gd name="T40" fmla="*/ 1146 w 471"/>
                <a:gd name="T41" fmla="*/ 237 h 110"/>
                <a:gd name="T42" fmla="*/ 1112 w 471"/>
                <a:gd name="T43" fmla="*/ 221 h 110"/>
                <a:gd name="T44" fmla="*/ 1077 w 471"/>
                <a:gd name="T45" fmla="*/ 209 h 110"/>
                <a:gd name="T46" fmla="*/ 916 w 471"/>
                <a:gd name="T47" fmla="*/ 125 h 110"/>
                <a:gd name="T48" fmla="*/ 881 w 471"/>
                <a:gd name="T49" fmla="*/ 109 h 110"/>
                <a:gd name="T50" fmla="*/ 807 w 471"/>
                <a:gd name="T51" fmla="*/ 81 h 110"/>
                <a:gd name="T52" fmla="*/ 690 w 471"/>
                <a:gd name="T53" fmla="*/ 46 h 110"/>
                <a:gd name="T54" fmla="*/ 619 w 471"/>
                <a:gd name="T55" fmla="*/ 38 h 110"/>
                <a:gd name="T56" fmla="*/ 540 w 471"/>
                <a:gd name="T57" fmla="*/ 33 h 110"/>
                <a:gd name="T58" fmla="*/ 458 w 471"/>
                <a:gd name="T59" fmla="*/ 43 h 110"/>
                <a:gd name="T60" fmla="*/ 382 w 471"/>
                <a:gd name="T61" fmla="*/ 56 h 110"/>
                <a:gd name="T62" fmla="*/ 305 w 471"/>
                <a:gd name="T63" fmla="*/ 81 h 110"/>
                <a:gd name="T64" fmla="*/ 176 w 471"/>
                <a:gd name="T65" fmla="*/ 143 h 110"/>
                <a:gd name="T66" fmla="*/ 36 w 471"/>
                <a:gd name="T67" fmla="*/ 193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1" h="110">
                  <a:moveTo>
                    <a:pt x="14" y="76"/>
                  </a:moveTo>
                  <a:lnTo>
                    <a:pt x="12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1" y="74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2" y="67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26" y="56"/>
                  </a:lnTo>
                  <a:lnTo>
                    <a:pt x="63" y="41"/>
                  </a:lnTo>
                  <a:lnTo>
                    <a:pt x="88" y="30"/>
                  </a:lnTo>
                  <a:lnTo>
                    <a:pt x="116" y="17"/>
                  </a:lnTo>
                  <a:lnTo>
                    <a:pt x="131" y="11"/>
                  </a:lnTo>
                  <a:lnTo>
                    <a:pt x="147" y="6"/>
                  </a:lnTo>
                  <a:lnTo>
                    <a:pt x="164" y="3"/>
                  </a:lnTo>
                  <a:lnTo>
                    <a:pt x="181" y="1"/>
                  </a:lnTo>
                  <a:lnTo>
                    <a:pt x="215" y="0"/>
                  </a:lnTo>
                  <a:lnTo>
                    <a:pt x="247" y="0"/>
                  </a:lnTo>
                  <a:lnTo>
                    <a:pt x="263" y="1"/>
                  </a:lnTo>
                  <a:lnTo>
                    <a:pt x="278" y="3"/>
                  </a:lnTo>
                  <a:lnTo>
                    <a:pt x="292" y="7"/>
                  </a:lnTo>
                  <a:lnTo>
                    <a:pt x="304" y="11"/>
                  </a:lnTo>
                  <a:lnTo>
                    <a:pt x="343" y="26"/>
                  </a:lnTo>
                  <a:lnTo>
                    <a:pt x="356" y="32"/>
                  </a:lnTo>
                  <a:lnTo>
                    <a:pt x="359" y="32"/>
                  </a:lnTo>
                  <a:lnTo>
                    <a:pt x="365" y="36"/>
                  </a:lnTo>
                  <a:lnTo>
                    <a:pt x="386" y="48"/>
                  </a:lnTo>
                  <a:lnTo>
                    <a:pt x="413" y="64"/>
                  </a:lnTo>
                  <a:lnTo>
                    <a:pt x="428" y="72"/>
                  </a:lnTo>
                  <a:lnTo>
                    <a:pt x="442" y="79"/>
                  </a:lnTo>
                  <a:lnTo>
                    <a:pt x="452" y="87"/>
                  </a:lnTo>
                  <a:lnTo>
                    <a:pt x="459" y="93"/>
                  </a:lnTo>
                  <a:lnTo>
                    <a:pt x="464" y="98"/>
                  </a:lnTo>
                  <a:lnTo>
                    <a:pt x="468" y="103"/>
                  </a:lnTo>
                  <a:lnTo>
                    <a:pt x="471" y="109"/>
                  </a:lnTo>
                  <a:lnTo>
                    <a:pt x="471" y="110"/>
                  </a:lnTo>
                  <a:lnTo>
                    <a:pt x="469" y="110"/>
                  </a:lnTo>
                  <a:lnTo>
                    <a:pt x="466" y="107"/>
                  </a:lnTo>
                  <a:lnTo>
                    <a:pt x="459" y="100"/>
                  </a:lnTo>
                  <a:lnTo>
                    <a:pt x="450" y="93"/>
                  </a:lnTo>
                  <a:lnTo>
                    <a:pt x="443" y="89"/>
                  </a:lnTo>
                  <a:lnTo>
                    <a:pt x="437" y="87"/>
                  </a:lnTo>
                  <a:lnTo>
                    <a:pt x="433" y="87"/>
                  </a:lnTo>
                  <a:lnTo>
                    <a:pt x="423" y="82"/>
                  </a:lnTo>
                  <a:lnTo>
                    <a:pt x="392" y="67"/>
                  </a:lnTo>
                  <a:lnTo>
                    <a:pt x="360" y="49"/>
                  </a:lnTo>
                  <a:lnTo>
                    <a:pt x="350" y="44"/>
                  </a:lnTo>
                  <a:lnTo>
                    <a:pt x="346" y="43"/>
                  </a:lnTo>
                  <a:lnTo>
                    <a:pt x="333" y="38"/>
                  </a:lnTo>
                  <a:lnTo>
                    <a:pt x="317" y="32"/>
                  </a:lnTo>
                  <a:lnTo>
                    <a:pt x="295" y="25"/>
                  </a:lnTo>
                  <a:lnTo>
                    <a:pt x="271" y="18"/>
                  </a:lnTo>
                  <a:lnTo>
                    <a:pt x="257" y="16"/>
                  </a:lnTo>
                  <a:lnTo>
                    <a:pt x="243" y="15"/>
                  </a:lnTo>
                  <a:lnTo>
                    <a:pt x="228" y="13"/>
                  </a:lnTo>
                  <a:lnTo>
                    <a:pt x="212" y="13"/>
                  </a:lnTo>
                  <a:lnTo>
                    <a:pt x="196" y="15"/>
                  </a:lnTo>
                  <a:lnTo>
                    <a:pt x="180" y="17"/>
                  </a:lnTo>
                  <a:lnTo>
                    <a:pt x="165" y="18"/>
                  </a:lnTo>
                  <a:lnTo>
                    <a:pt x="150" y="22"/>
                  </a:lnTo>
                  <a:lnTo>
                    <a:pt x="135" y="27"/>
                  </a:lnTo>
                  <a:lnTo>
                    <a:pt x="120" y="32"/>
                  </a:lnTo>
                  <a:lnTo>
                    <a:pt x="93" y="44"/>
                  </a:lnTo>
                  <a:lnTo>
                    <a:pt x="69" y="56"/>
                  </a:lnTo>
                  <a:lnTo>
                    <a:pt x="31" y="71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3" name="Freeform 1766"/>
            <p:cNvSpPr>
              <a:spLocks/>
            </p:cNvSpPr>
            <p:nvPr/>
          </p:nvSpPr>
          <p:spPr bwMode="auto">
            <a:xfrm>
              <a:off x="3555" y="1282"/>
              <a:ext cx="456" cy="219"/>
            </a:xfrm>
            <a:custGeom>
              <a:avLst/>
              <a:gdLst>
                <a:gd name="T0" fmla="*/ 15 w 179"/>
                <a:gd name="T1" fmla="*/ 219 h 86"/>
                <a:gd name="T2" fmla="*/ 8 w 179"/>
                <a:gd name="T3" fmla="*/ 216 h 86"/>
                <a:gd name="T4" fmla="*/ 0 w 179"/>
                <a:gd name="T5" fmla="*/ 209 h 86"/>
                <a:gd name="T6" fmla="*/ 0 w 179"/>
                <a:gd name="T7" fmla="*/ 196 h 86"/>
                <a:gd name="T8" fmla="*/ 3 w 179"/>
                <a:gd name="T9" fmla="*/ 183 h 86"/>
                <a:gd name="T10" fmla="*/ 8 w 179"/>
                <a:gd name="T11" fmla="*/ 181 h 86"/>
                <a:gd name="T12" fmla="*/ 10 w 179"/>
                <a:gd name="T13" fmla="*/ 181 h 86"/>
                <a:gd name="T14" fmla="*/ 20 w 179"/>
                <a:gd name="T15" fmla="*/ 178 h 86"/>
                <a:gd name="T16" fmla="*/ 51 w 179"/>
                <a:gd name="T17" fmla="*/ 155 h 86"/>
                <a:gd name="T18" fmla="*/ 99 w 179"/>
                <a:gd name="T19" fmla="*/ 127 h 86"/>
                <a:gd name="T20" fmla="*/ 158 w 179"/>
                <a:gd name="T21" fmla="*/ 92 h 86"/>
                <a:gd name="T22" fmla="*/ 194 w 179"/>
                <a:gd name="T23" fmla="*/ 84 h 86"/>
                <a:gd name="T24" fmla="*/ 224 w 179"/>
                <a:gd name="T25" fmla="*/ 74 h 86"/>
                <a:gd name="T26" fmla="*/ 250 w 179"/>
                <a:gd name="T27" fmla="*/ 66 h 86"/>
                <a:gd name="T28" fmla="*/ 260 w 179"/>
                <a:gd name="T29" fmla="*/ 64 h 86"/>
                <a:gd name="T30" fmla="*/ 270 w 179"/>
                <a:gd name="T31" fmla="*/ 53 h 86"/>
                <a:gd name="T32" fmla="*/ 313 w 179"/>
                <a:gd name="T33" fmla="*/ 23 h 86"/>
                <a:gd name="T34" fmla="*/ 324 w 179"/>
                <a:gd name="T35" fmla="*/ 18 h 86"/>
                <a:gd name="T36" fmla="*/ 349 w 179"/>
                <a:gd name="T37" fmla="*/ 8 h 86"/>
                <a:gd name="T38" fmla="*/ 385 w 179"/>
                <a:gd name="T39" fmla="*/ 0 h 86"/>
                <a:gd name="T40" fmla="*/ 400 w 179"/>
                <a:gd name="T41" fmla="*/ 0 h 86"/>
                <a:gd name="T42" fmla="*/ 415 w 179"/>
                <a:gd name="T43" fmla="*/ 0 h 86"/>
                <a:gd name="T44" fmla="*/ 453 w 179"/>
                <a:gd name="T45" fmla="*/ 8 h 86"/>
                <a:gd name="T46" fmla="*/ 456 w 179"/>
                <a:gd name="T47" fmla="*/ 10 h 86"/>
                <a:gd name="T48" fmla="*/ 456 w 179"/>
                <a:gd name="T49" fmla="*/ 13 h 86"/>
                <a:gd name="T50" fmla="*/ 443 w 179"/>
                <a:gd name="T51" fmla="*/ 20 h 86"/>
                <a:gd name="T52" fmla="*/ 415 w 179"/>
                <a:gd name="T53" fmla="*/ 23 h 86"/>
                <a:gd name="T54" fmla="*/ 413 w 179"/>
                <a:gd name="T55" fmla="*/ 23 h 86"/>
                <a:gd name="T56" fmla="*/ 403 w 179"/>
                <a:gd name="T57" fmla="*/ 25 h 86"/>
                <a:gd name="T58" fmla="*/ 372 w 179"/>
                <a:gd name="T59" fmla="*/ 36 h 86"/>
                <a:gd name="T60" fmla="*/ 341 w 179"/>
                <a:gd name="T61" fmla="*/ 48 h 86"/>
                <a:gd name="T62" fmla="*/ 334 w 179"/>
                <a:gd name="T63" fmla="*/ 51 h 86"/>
                <a:gd name="T64" fmla="*/ 334 w 179"/>
                <a:gd name="T65" fmla="*/ 53 h 86"/>
                <a:gd name="T66" fmla="*/ 288 w 179"/>
                <a:gd name="T67" fmla="*/ 89 h 86"/>
                <a:gd name="T68" fmla="*/ 275 w 179"/>
                <a:gd name="T69" fmla="*/ 99 h 86"/>
                <a:gd name="T70" fmla="*/ 262 w 179"/>
                <a:gd name="T71" fmla="*/ 104 h 86"/>
                <a:gd name="T72" fmla="*/ 232 w 179"/>
                <a:gd name="T73" fmla="*/ 115 h 86"/>
                <a:gd name="T74" fmla="*/ 199 w 179"/>
                <a:gd name="T75" fmla="*/ 122 h 86"/>
                <a:gd name="T76" fmla="*/ 186 w 179"/>
                <a:gd name="T77" fmla="*/ 125 h 86"/>
                <a:gd name="T78" fmla="*/ 176 w 179"/>
                <a:gd name="T79" fmla="*/ 130 h 86"/>
                <a:gd name="T80" fmla="*/ 120 w 179"/>
                <a:gd name="T81" fmla="*/ 158 h 86"/>
                <a:gd name="T82" fmla="*/ 74 w 179"/>
                <a:gd name="T83" fmla="*/ 191 h 86"/>
                <a:gd name="T84" fmla="*/ 36 w 179"/>
                <a:gd name="T85" fmla="*/ 214 h 86"/>
                <a:gd name="T86" fmla="*/ 25 w 179"/>
                <a:gd name="T87" fmla="*/ 219 h 86"/>
                <a:gd name="T88" fmla="*/ 15 w 179"/>
                <a:gd name="T89" fmla="*/ 219 h 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9" h="86">
                  <a:moveTo>
                    <a:pt x="6" y="86"/>
                  </a:moveTo>
                  <a:lnTo>
                    <a:pt x="3" y="85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8" y="70"/>
                  </a:lnTo>
                  <a:lnTo>
                    <a:pt x="20" y="61"/>
                  </a:lnTo>
                  <a:lnTo>
                    <a:pt x="39" y="50"/>
                  </a:lnTo>
                  <a:lnTo>
                    <a:pt x="62" y="36"/>
                  </a:lnTo>
                  <a:lnTo>
                    <a:pt x="76" y="33"/>
                  </a:lnTo>
                  <a:lnTo>
                    <a:pt x="88" y="29"/>
                  </a:lnTo>
                  <a:lnTo>
                    <a:pt x="98" y="26"/>
                  </a:lnTo>
                  <a:lnTo>
                    <a:pt x="102" y="25"/>
                  </a:lnTo>
                  <a:lnTo>
                    <a:pt x="106" y="21"/>
                  </a:lnTo>
                  <a:lnTo>
                    <a:pt x="123" y="9"/>
                  </a:lnTo>
                  <a:lnTo>
                    <a:pt x="127" y="7"/>
                  </a:lnTo>
                  <a:lnTo>
                    <a:pt x="137" y="3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8" y="3"/>
                  </a:lnTo>
                  <a:lnTo>
                    <a:pt x="179" y="4"/>
                  </a:lnTo>
                  <a:lnTo>
                    <a:pt x="179" y="5"/>
                  </a:lnTo>
                  <a:lnTo>
                    <a:pt x="174" y="8"/>
                  </a:lnTo>
                  <a:lnTo>
                    <a:pt x="163" y="9"/>
                  </a:lnTo>
                  <a:lnTo>
                    <a:pt x="162" y="9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34" y="19"/>
                  </a:lnTo>
                  <a:lnTo>
                    <a:pt x="131" y="20"/>
                  </a:lnTo>
                  <a:lnTo>
                    <a:pt x="131" y="21"/>
                  </a:lnTo>
                  <a:lnTo>
                    <a:pt x="113" y="35"/>
                  </a:lnTo>
                  <a:lnTo>
                    <a:pt x="108" y="39"/>
                  </a:lnTo>
                  <a:lnTo>
                    <a:pt x="103" y="41"/>
                  </a:lnTo>
                  <a:lnTo>
                    <a:pt x="91" y="45"/>
                  </a:lnTo>
                  <a:lnTo>
                    <a:pt x="78" y="48"/>
                  </a:lnTo>
                  <a:lnTo>
                    <a:pt x="73" y="49"/>
                  </a:lnTo>
                  <a:lnTo>
                    <a:pt x="69" y="51"/>
                  </a:lnTo>
                  <a:lnTo>
                    <a:pt x="47" y="62"/>
                  </a:lnTo>
                  <a:lnTo>
                    <a:pt x="29" y="75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6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4" name="Freeform 1767"/>
            <p:cNvSpPr>
              <a:spLocks/>
            </p:cNvSpPr>
            <p:nvPr/>
          </p:nvSpPr>
          <p:spPr bwMode="auto">
            <a:xfrm>
              <a:off x="4062" y="1241"/>
              <a:ext cx="394" cy="76"/>
            </a:xfrm>
            <a:custGeom>
              <a:avLst/>
              <a:gdLst>
                <a:gd name="T0" fmla="*/ 13 w 155"/>
                <a:gd name="T1" fmla="*/ 46 h 30"/>
                <a:gd name="T2" fmla="*/ 10 w 155"/>
                <a:gd name="T3" fmla="*/ 46 h 30"/>
                <a:gd name="T4" fmla="*/ 8 w 155"/>
                <a:gd name="T5" fmla="*/ 41 h 30"/>
                <a:gd name="T6" fmla="*/ 0 w 155"/>
                <a:gd name="T7" fmla="*/ 33 h 30"/>
                <a:gd name="T8" fmla="*/ 0 w 155"/>
                <a:gd name="T9" fmla="*/ 23 h 30"/>
                <a:gd name="T10" fmla="*/ 8 w 155"/>
                <a:gd name="T11" fmla="*/ 10 h 30"/>
                <a:gd name="T12" fmla="*/ 10 w 155"/>
                <a:gd name="T13" fmla="*/ 8 h 30"/>
                <a:gd name="T14" fmla="*/ 53 w 155"/>
                <a:gd name="T15" fmla="*/ 3 h 30"/>
                <a:gd name="T16" fmla="*/ 102 w 155"/>
                <a:gd name="T17" fmla="*/ 0 h 30"/>
                <a:gd name="T18" fmla="*/ 153 w 155"/>
                <a:gd name="T19" fmla="*/ 0 h 30"/>
                <a:gd name="T20" fmla="*/ 206 w 155"/>
                <a:gd name="T21" fmla="*/ 3 h 30"/>
                <a:gd name="T22" fmla="*/ 252 w 155"/>
                <a:gd name="T23" fmla="*/ 10 h 30"/>
                <a:gd name="T24" fmla="*/ 295 w 155"/>
                <a:gd name="T25" fmla="*/ 20 h 30"/>
                <a:gd name="T26" fmla="*/ 320 w 155"/>
                <a:gd name="T27" fmla="*/ 28 h 30"/>
                <a:gd name="T28" fmla="*/ 346 w 155"/>
                <a:gd name="T29" fmla="*/ 41 h 30"/>
                <a:gd name="T30" fmla="*/ 366 w 155"/>
                <a:gd name="T31" fmla="*/ 51 h 30"/>
                <a:gd name="T32" fmla="*/ 391 w 155"/>
                <a:gd name="T33" fmla="*/ 66 h 30"/>
                <a:gd name="T34" fmla="*/ 394 w 155"/>
                <a:gd name="T35" fmla="*/ 73 h 30"/>
                <a:gd name="T36" fmla="*/ 391 w 155"/>
                <a:gd name="T37" fmla="*/ 73 h 30"/>
                <a:gd name="T38" fmla="*/ 379 w 155"/>
                <a:gd name="T39" fmla="*/ 76 h 30"/>
                <a:gd name="T40" fmla="*/ 361 w 155"/>
                <a:gd name="T41" fmla="*/ 73 h 30"/>
                <a:gd name="T42" fmla="*/ 282 w 155"/>
                <a:gd name="T43" fmla="*/ 58 h 30"/>
                <a:gd name="T44" fmla="*/ 241 w 155"/>
                <a:gd name="T45" fmla="*/ 48 h 30"/>
                <a:gd name="T46" fmla="*/ 198 w 155"/>
                <a:gd name="T47" fmla="*/ 41 h 30"/>
                <a:gd name="T48" fmla="*/ 147 w 155"/>
                <a:gd name="T49" fmla="*/ 38 h 30"/>
                <a:gd name="T50" fmla="*/ 102 w 155"/>
                <a:gd name="T51" fmla="*/ 38 h 30"/>
                <a:gd name="T52" fmla="*/ 56 w 155"/>
                <a:gd name="T53" fmla="*/ 41 h 30"/>
                <a:gd name="T54" fmla="*/ 13 w 155"/>
                <a:gd name="T55" fmla="*/ 46 h 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5" h="30">
                  <a:moveTo>
                    <a:pt x="5" y="18"/>
                  </a:moveTo>
                  <a:lnTo>
                    <a:pt x="4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3"/>
                  </a:lnTo>
                  <a:lnTo>
                    <a:pt x="21" y="1"/>
                  </a:lnTo>
                  <a:lnTo>
                    <a:pt x="40" y="0"/>
                  </a:lnTo>
                  <a:lnTo>
                    <a:pt x="60" y="0"/>
                  </a:lnTo>
                  <a:lnTo>
                    <a:pt x="81" y="1"/>
                  </a:lnTo>
                  <a:lnTo>
                    <a:pt x="99" y="4"/>
                  </a:lnTo>
                  <a:lnTo>
                    <a:pt x="116" y="8"/>
                  </a:lnTo>
                  <a:lnTo>
                    <a:pt x="126" y="11"/>
                  </a:lnTo>
                  <a:lnTo>
                    <a:pt x="136" y="16"/>
                  </a:lnTo>
                  <a:lnTo>
                    <a:pt x="144" y="20"/>
                  </a:lnTo>
                  <a:lnTo>
                    <a:pt x="154" y="26"/>
                  </a:lnTo>
                  <a:lnTo>
                    <a:pt x="155" y="29"/>
                  </a:lnTo>
                  <a:lnTo>
                    <a:pt x="154" y="29"/>
                  </a:lnTo>
                  <a:lnTo>
                    <a:pt x="149" y="30"/>
                  </a:lnTo>
                  <a:lnTo>
                    <a:pt x="142" y="29"/>
                  </a:lnTo>
                  <a:lnTo>
                    <a:pt x="111" y="23"/>
                  </a:lnTo>
                  <a:lnTo>
                    <a:pt x="95" y="19"/>
                  </a:lnTo>
                  <a:lnTo>
                    <a:pt x="78" y="16"/>
                  </a:lnTo>
                  <a:lnTo>
                    <a:pt x="58" y="15"/>
                  </a:lnTo>
                  <a:lnTo>
                    <a:pt x="40" y="15"/>
                  </a:lnTo>
                  <a:lnTo>
                    <a:pt x="22" y="16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5" name="Freeform 1768"/>
            <p:cNvSpPr>
              <a:spLocks/>
            </p:cNvSpPr>
            <p:nvPr/>
          </p:nvSpPr>
          <p:spPr bwMode="auto">
            <a:xfrm>
              <a:off x="3537" y="1330"/>
              <a:ext cx="1304" cy="290"/>
            </a:xfrm>
            <a:custGeom>
              <a:avLst/>
              <a:gdLst>
                <a:gd name="T0" fmla="*/ 38 w 512"/>
                <a:gd name="T1" fmla="*/ 214 h 114"/>
                <a:gd name="T2" fmla="*/ 13 w 512"/>
                <a:gd name="T3" fmla="*/ 221 h 114"/>
                <a:gd name="T4" fmla="*/ 0 w 512"/>
                <a:gd name="T5" fmla="*/ 221 h 114"/>
                <a:gd name="T6" fmla="*/ 3 w 512"/>
                <a:gd name="T7" fmla="*/ 201 h 114"/>
                <a:gd name="T8" fmla="*/ 18 w 512"/>
                <a:gd name="T9" fmla="*/ 181 h 114"/>
                <a:gd name="T10" fmla="*/ 59 w 512"/>
                <a:gd name="T11" fmla="*/ 153 h 114"/>
                <a:gd name="T12" fmla="*/ 112 w 512"/>
                <a:gd name="T13" fmla="*/ 140 h 114"/>
                <a:gd name="T14" fmla="*/ 171 w 512"/>
                <a:gd name="T15" fmla="*/ 122 h 114"/>
                <a:gd name="T16" fmla="*/ 367 w 512"/>
                <a:gd name="T17" fmla="*/ 56 h 114"/>
                <a:gd name="T18" fmla="*/ 456 w 512"/>
                <a:gd name="T19" fmla="*/ 41 h 114"/>
                <a:gd name="T20" fmla="*/ 542 w 512"/>
                <a:gd name="T21" fmla="*/ 15 h 114"/>
                <a:gd name="T22" fmla="*/ 637 w 512"/>
                <a:gd name="T23" fmla="*/ 0 h 114"/>
                <a:gd name="T24" fmla="*/ 660 w 512"/>
                <a:gd name="T25" fmla="*/ 3 h 114"/>
                <a:gd name="T26" fmla="*/ 685 w 512"/>
                <a:gd name="T27" fmla="*/ 15 h 114"/>
                <a:gd name="T28" fmla="*/ 800 w 512"/>
                <a:gd name="T29" fmla="*/ 48 h 114"/>
                <a:gd name="T30" fmla="*/ 863 w 512"/>
                <a:gd name="T31" fmla="*/ 69 h 114"/>
                <a:gd name="T32" fmla="*/ 937 w 512"/>
                <a:gd name="T33" fmla="*/ 81 h 114"/>
                <a:gd name="T34" fmla="*/ 978 w 512"/>
                <a:gd name="T35" fmla="*/ 81 h 114"/>
                <a:gd name="T36" fmla="*/ 1016 w 512"/>
                <a:gd name="T37" fmla="*/ 81 h 114"/>
                <a:gd name="T38" fmla="*/ 1042 w 512"/>
                <a:gd name="T39" fmla="*/ 92 h 114"/>
                <a:gd name="T40" fmla="*/ 1108 w 512"/>
                <a:gd name="T41" fmla="*/ 135 h 114"/>
                <a:gd name="T42" fmla="*/ 1215 w 512"/>
                <a:gd name="T43" fmla="*/ 219 h 114"/>
                <a:gd name="T44" fmla="*/ 1304 w 512"/>
                <a:gd name="T45" fmla="*/ 287 h 114"/>
                <a:gd name="T46" fmla="*/ 1291 w 512"/>
                <a:gd name="T47" fmla="*/ 287 h 114"/>
                <a:gd name="T48" fmla="*/ 1200 w 512"/>
                <a:gd name="T49" fmla="*/ 234 h 114"/>
                <a:gd name="T50" fmla="*/ 1128 w 512"/>
                <a:gd name="T51" fmla="*/ 186 h 114"/>
                <a:gd name="T52" fmla="*/ 1042 w 512"/>
                <a:gd name="T53" fmla="*/ 132 h 114"/>
                <a:gd name="T54" fmla="*/ 1009 w 512"/>
                <a:gd name="T55" fmla="*/ 120 h 114"/>
                <a:gd name="T56" fmla="*/ 953 w 512"/>
                <a:gd name="T57" fmla="*/ 120 h 114"/>
                <a:gd name="T58" fmla="*/ 899 w 512"/>
                <a:gd name="T59" fmla="*/ 117 h 114"/>
                <a:gd name="T60" fmla="*/ 840 w 512"/>
                <a:gd name="T61" fmla="*/ 104 h 114"/>
                <a:gd name="T62" fmla="*/ 774 w 512"/>
                <a:gd name="T63" fmla="*/ 79 h 114"/>
                <a:gd name="T64" fmla="*/ 703 w 512"/>
                <a:gd name="T65" fmla="*/ 61 h 114"/>
                <a:gd name="T66" fmla="*/ 639 w 512"/>
                <a:gd name="T67" fmla="*/ 36 h 114"/>
                <a:gd name="T68" fmla="*/ 644 w 512"/>
                <a:gd name="T69" fmla="*/ 38 h 114"/>
                <a:gd name="T70" fmla="*/ 588 w 512"/>
                <a:gd name="T71" fmla="*/ 48 h 114"/>
                <a:gd name="T72" fmla="*/ 502 w 512"/>
                <a:gd name="T73" fmla="*/ 69 h 114"/>
                <a:gd name="T74" fmla="*/ 415 w 512"/>
                <a:gd name="T75" fmla="*/ 89 h 114"/>
                <a:gd name="T76" fmla="*/ 331 w 512"/>
                <a:gd name="T77" fmla="*/ 107 h 114"/>
                <a:gd name="T78" fmla="*/ 183 w 512"/>
                <a:gd name="T79" fmla="*/ 158 h 114"/>
                <a:gd name="T80" fmla="*/ 120 w 512"/>
                <a:gd name="T81" fmla="*/ 178 h 114"/>
                <a:gd name="T82" fmla="*/ 76 w 512"/>
                <a:gd name="T83" fmla="*/ 186 h 114"/>
                <a:gd name="T84" fmla="*/ 41 w 512"/>
                <a:gd name="T85" fmla="*/ 211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12" h="114">
                  <a:moveTo>
                    <a:pt x="16" y="83"/>
                  </a:moveTo>
                  <a:lnTo>
                    <a:pt x="15" y="84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8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1" y="79"/>
                  </a:lnTo>
                  <a:lnTo>
                    <a:pt x="5" y="73"/>
                  </a:lnTo>
                  <a:lnTo>
                    <a:pt x="7" y="71"/>
                  </a:lnTo>
                  <a:lnTo>
                    <a:pt x="11" y="67"/>
                  </a:lnTo>
                  <a:lnTo>
                    <a:pt x="23" y="60"/>
                  </a:lnTo>
                  <a:lnTo>
                    <a:pt x="34" y="56"/>
                  </a:lnTo>
                  <a:lnTo>
                    <a:pt x="44" y="55"/>
                  </a:lnTo>
                  <a:lnTo>
                    <a:pt x="56" y="52"/>
                  </a:lnTo>
                  <a:lnTo>
                    <a:pt x="67" y="48"/>
                  </a:lnTo>
                  <a:lnTo>
                    <a:pt x="126" y="27"/>
                  </a:lnTo>
                  <a:lnTo>
                    <a:pt x="144" y="22"/>
                  </a:lnTo>
                  <a:lnTo>
                    <a:pt x="161" y="19"/>
                  </a:lnTo>
                  <a:lnTo>
                    <a:pt x="179" y="16"/>
                  </a:lnTo>
                  <a:lnTo>
                    <a:pt x="196" y="12"/>
                  </a:lnTo>
                  <a:lnTo>
                    <a:pt x="213" y="6"/>
                  </a:lnTo>
                  <a:lnTo>
                    <a:pt x="232" y="2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9" y="1"/>
                  </a:lnTo>
                  <a:lnTo>
                    <a:pt x="262" y="2"/>
                  </a:lnTo>
                  <a:lnTo>
                    <a:pt x="269" y="6"/>
                  </a:lnTo>
                  <a:lnTo>
                    <a:pt x="299" y="14"/>
                  </a:lnTo>
                  <a:lnTo>
                    <a:pt x="314" y="19"/>
                  </a:lnTo>
                  <a:lnTo>
                    <a:pt x="327" y="24"/>
                  </a:lnTo>
                  <a:lnTo>
                    <a:pt x="339" y="27"/>
                  </a:lnTo>
                  <a:lnTo>
                    <a:pt x="349" y="30"/>
                  </a:lnTo>
                  <a:lnTo>
                    <a:pt x="368" y="32"/>
                  </a:lnTo>
                  <a:lnTo>
                    <a:pt x="379" y="32"/>
                  </a:lnTo>
                  <a:lnTo>
                    <a:pt x="384" y="32"/>
                  </a:lnTo>
                  <a:lnTo>
                    <a:pt x="394" y="32"/>
                  </a:lnTo>
                  <a:lnTo>
                    <a:pt x="399" y="32"/>
                  </a:lnTo>
                  <a:lnTo>
                    <a:pt x="406" y="35"/>
                  </a:lnTo>
                  <a:lnTo>
                    <a:pt x="409" y="36"/>
                  </a:lnTo>
                  <a:lnTo>
                    <a:pt x="421" y="45"/>
                  </a:lnTo>
                  <a:lnTo>
                    <a:pt x="435" y="53"/>
                  </a:lnTo>
                  <a:lnTo>
                    <a:pt x="450" y="65"/>
                  </a:lnTo>
                  <a:lnTo>
                    <a:pt x="477" y="86"/>
                  </a:lnTo>
                  <a:lnTo>
                    <a:pt x="507" y="108"/>
                  </a:lnTo>
                  <a:lnTo>
                    <a:pt x="512" y="113"/>
                  </a:lnTo>
                  <a:lnTo>
                    <a:pt x="512" y="114"/>
                  </a:lnTo>
                  <a:lnTo>
                    <a:pt x="507" y="113"/>
                  </a:lnTo>
                  <a:lnTo>
                    <a:pt x="497" y="108"/>
                  </a:lnTo>
                  <a:lnTo>
                    <a:pt x="471" y="92"/>
                  </a:lnTo>
                  <a:lnTo>
                    <a:pt x="458" y="83"/>
                  </a:lnTo>
                  <a:lnTo>
                    <a:pt x="443" y="73"/>
                  </a:lnTo>
                  <a:lnTo>
                    <a:pt x="427" y="63"/>
                  </a:lnTo>
                  <a:lnTo>
                    <a:pt x="409" y="52"/>
                  </a:lnTo>
                  <a:lnTo>
                    <a:pt x="401" y="48"/>
                  </a:lnTo>
                  <a:lnTo>
                    <a:pt x="396" y="47"/>
                  </a:lnTo>
                  <a:lnTo>
                    <a:pt x="378" y="47"/>
                  </a:lnTo>
                  <a:lnTo>
                    <a:pt x="374" y="47"/>
                  </a:lnTo>
                  <a:lnTo>
                    <a:pt x="361" y="47"/>
                  </a:lnTo>
                  <a:lnTo>
                    <a:pt x="353" y="46"/>
                  </a:lnTo>
                  <a:lnTo>
                    <a:pt x="342" y="45"/>
                  </a:lnTo>
                  <a:lnTo>
                    <a:pt x="330" y="41"/>
                  </a:lnTo>
                  <a:lnTo>
                    <a:pt x="318" y="37"/>
                  </a:lnTo>
                  <a:lnTo>
                    <a:pt x="304" y="31"/>
                  </a:lnTo>
                  <a:lnTo>
                    <a:pt x="291" y="27"/>
                  </a:lnTo>
                  <a:lnTo>
                    <a:pt x="276" y="24"/>
                  </a:lnTo>
                  <a:lnTo>
                    <a:pt x="258" y="19"/>
                  </a:lnTo>
                  <a:lnTo>
                    <a:pt x="251" y="14"/>
                  </a:lnTo>
                  <a:lnTo>
                    <a:pt x="255" y="15"/>
                  </a:lnTo>
                  <a:lnTo>
                    <a:pt x="253" y="15"/>
                  </a:lnTo>
                  <a:lnTo>
                    <a:pt x="248" y="16"/>
                  </a:lnTo>
                  <a:lnTo>
                    <a:pt x="231" y="19"/>
                  </a:lnTo>
                  <a:lnTo>
                    <a:pt x="215" y="22"/>
                  </a:lnTo>
                  <a:lnTo>
                    <a:pt x="197" y="27"/>
                  </a:lnTo>
                  <a:lnTo>
                    <a:pt x="180" y="32"/>
                  </a:lnTo>
                  <a:lnTo>
                    <a:pt x="163" y="35"/>
                  </a:lnTo>
                  <a:lnTo>
                    <a:pt x="145" y="38"/>
                  </a:lnTo>
                  <a:lnTo>
                    <a:pt x="130" y="42"/>
                  </a:lnTo>
                  <a:lnTo>
                    <a:pt x="99" y="53"/>
                  </a:lnTo>
                  <a:lnTo>
                    <a:pt x="72" y="62"/>
                  </a:lnTo>
                  <a:lnTo>
                    <a:pt x="58" y="67"/>
                  </a:lnTo>
                  <a:lnTo>
                    <a:pt x="47" y="70"/>
                  </a:lnTo>
                  <a:lnTo>
                    <a:pt x="37" y="72"/>
                  </a:lnTo>
                  <a:lnTo>
                    <a:pt x="30" y="73"/>
                  </a:lnTo>
                  <a:lnTo>
                    <a:pt x="21" y="79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6" name="Freeform 1769"/>
            <p:cNvSpPr>
              <a:spLocks/>
            </p:cNvSpPr>
            <p:nvPr/>
          </p:nvSpPr>
          <p:spPr bwMode="auto">
            <a:xfrm>
              <a:off x="3764" y="1294"/>
              <a:ext cx="1074" cy="293"/>
            </a:xfrm>
            <a:custGeom>
              <a:avLst/>
              <a:gdLst>
                <a:gd name="T0" fmla="*/ 28 w 422"/>
                <a:gd name="T1" fmla="*/ 125 h 115"/>
                <a:gd name="T2" fmla="*/ 8 w 422"/>
                <a:gd name="T3" fmla="*/ 120 h 115"/>
                <a:gd name="T4" fmla="*/ 0 w 422"/>
                <a:gd name="T5" fmla="*/ 112 h 115"/>
                <a:gd name="T6" fmla="*/ 10 w 422"/>
                <a:gd name="T7" fmla="*/ 99 h 115"/>
                <a:gd name="T8" fmla="*/ 25 w 422"/>
                <a:gd name="T9" fmla="*/ 87 h 115"/>
                <a:gd name="T10" fmla="*/ 155 w 422"/>
                <a:gd name="T11" fmla="*/ 59 h 115"/>
                <a:gd name="T12" fmla="*/ 280 w 422"/>
                <a:gd name="T13" fmla="*/ 15 h 115"/>
                <a:gd name="T14" fmla="*/ 354 w 422"/>
                <a:gd name="T15" fmla="*/ 0 h 115"/>
                <a:gd name="T16" fmla="*/ 433 w 422"/>
                <a:gd name="T17" fmla="*/ 5 h 115"/>
                <a:gd name="T18" fmla="*/ 509 w 422"/>
                <a:gd name="T19" fmla="*/ 15 h 115"/>
                <a:gd name="T20" fmla="*/ 580 w 422"/>
                <a:gd name="T21" fmla="*/ 25 h 115"/>
                <a:gd name="T22" fmla="*/ 613 w 422"/>
                <a:gd name="T23" fmla="*/ 28 h 115"/>
                <a:gd name="T24" fmla="*/ 705 w 422"/>
                <a:gd name="T25" fmla="*/ 64 h 115"/>
                <a:gd name="T26" fmla="*/ 827 w 422"/>
                <a:gd name="T27" fmla="*/ 89 h 115"/>
                <a:gd name="T28" fmla="*/ 873 w 422"/>
                <a:gd name="T29" fmla="*/ 104 h 115"/>
                <a:gd name="T30" fmla="*/ 934 w 422"/>
                <a:gd name="T31" fmla="*/ 138 h 115"/>
                <a:gd name="T32" fmla="*/ 995 w 422"/>
                <a:gd name="T33" fmla="*/ 183 h 115"/>
                <a:gd name="T34" fmla="*/ 1066 w 422"/>
                <a:gd name="T35" fmla="*/ 275 h 115"/>
                <a:gd name="T36" fmla="*/ 1074 w 422"/>
                <a:gd name="T37" fmla="*/ 293 h 115"/>
                <a:gd name="T38" fmla="*/ 1043 w 422"/>
                <a:gd name="T39" fmla="*/ 270 h 115"/>
                <a:gd name="T40" fmla="*/ 977 w 422"/>
                <a:gd name="T41" fmla="*/ 206 h 115"/>
                <a:gd name="T42" fmla="*/ 914 w 422"/>
                <a:gd name="T43" fmla="*/ 163 h 115"/>
                <a:gd name="T44" fmla="*/ 842 w 422"/>
                <a:gd name="T45" fmla="*/ 132 h 115"/>
                <a:gd name="T46" fmla="*/ 776 w 422"/>
                <a:gd name="T47" fmla="*/ 117 h 115"/>
                <a:gd name="T48" fmla="*/ 657 w 422"/>
                <a:gd name="T49" fmla="*/ 87 h 115"/>
                <a:gd name="T50" fmla="*/ 601 w 422"/>
                <a:gd name="T51" fmla="*/ 66 h 115"/>
                <a:gd name="T52" fmla="*/ 532 w 422"/>
                <a:gd name="T53" fmla="*/ 61 h 115"/>
                <a:gd name="T54" fmla="*/ 458 w 422"/>
                <a:gd name="T55" fmla="*/ 46 h 115"/>
                <a:gd name="T56" fmla="*/ 389 w 422"/>
                <a:gd name="T57" fmla="*/ 38 h 115"/>
                <a:gd name="T58" fmla="*/ 321 w 422"/>
                <a:gd name="T59" fmla="*/ 48 h 115"/>
                <a:gd name="T60" fmla="*/ 221 w 422"/>
                <a:gd name="T61" fmla="*/ 76 h 115"/>
                <a:gd name="T62" fmla="*/ 74 w 422"/>
                <a:gd name="T63" fmla="*/ 117 h 1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2" h="115">
                  <a:moveTo>
                    <a:pt x="14" y="49"/>
                  </a:moveTo>
                  <a:lnTo>
                    <a:pt x="11" y="49"/>
                  </a:lnTo>
                  <a:lnTo>
                    <a:pt x="6" y="49"/>
                  </a:lnTo>
                  <a:lnTo>
                    <a:pt x="3" y="47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9" y="35"/>
                  </a:lnTo>
                  <a:lnTo>
                    <a:pt x="10" y="34"/>
                  </a:lnTo>
                  <a:lnTo>
                    <a:pt x="25" y="30"/>
                  </a:lnTo>
                  <a:lnTo>
                    <a:pt x="61" y="23"/>
                  </a:lnTo>
                  <a:lnTo>
                    <a:pt x="83" y="15"/>
                  </a:lnTo>
                  <a:lnTo>
                    <a:pt x="110" y="6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4" y="0"/>
                  </a:lnTo>
                  <a:lnTo>
                    <a:pt x="170" y="2"/>
                  </a:lnTo>
                  <a:lnTo>
                    <a:pt x="185" y="4"/>
                  </a:lnTo>
                  <a:lnTo>
                    <a:pt x="200" y="6"/>
                  </a:lnTo>
                  <a:lnTo>
                    <a:pt x="214" y="9"/>
                  </a:lnTo>
                  <a:lnTo>
                    <a:pt x="228" y="10"/>
                  </a:lnTo>
                  <a:lnTo>
                    <a:pt x="235" y="10"/>
                  </a:lnTo>
                  <a:lnTo>
                    <a:pt x="241" y="11"/>
                  </a:lnTo>
                  <a:lnTo>
                    <a:pt x="256" y="16"/>
                  </a:lnTo>
                  <a:lnTo>
                    <a:pt x="277" y="25"/>
                  </a:lnTo>
                  <a:lnTo>
                    <a:pt x="311" y="33"/>
                  </a:lnTo>
                  <a:lnTo>
                    <a:pt x="325" y="35"/>
                  </a:lnTo>
                  <a:lnTo>
                    <a:pt x="333" y="38"/>
                  </a:lnTo>
                  <a:lnTo>
                    <a:pt x="343" y="41"/>
                  </a:lnTo>
                  <a:lnTo>
                    <a:pt x="354" y="47"/>
                  </a:lnTo>
                  <a:lnTo>
                    <a:pt x="367" y="54"/>
                  </a:lnTo>
                  <a:lnTo>
                    <a:pt x="379" y="62"/>
                  </a:lnTo>
                  <a:lnTo>
                    <a:pt x="391" y="72"/>
                  </a:lnTo>
                  <a:lnTo>
                    <a:pt x="400" y="84"/>
                  </a:lnTo>
                  <a:lnTo>
                    <a:pt x="419" y="108"/>
                  </a:lnTo>
                  <a:lnTo>
                    <a:pt x="422" y="113"/>
                  </a:lnTo>
                  <a:lnTo>
                    <a:pt x="422" y="115"/>
                  </a:lnTo>
                  <a:lnTo>
                    <a:pt x="420" y="115"/>
                  </a:lnTo>
                  <a:lnTo>
                    <a:pt x="410" y="106"/>
                  </a:lnTo>
                  <a:lnTo>
                    <a:pt x="393" y="88"/>
                  </a:lnTo>
                  <a:lnTo>
                    <a:pt x="384" y="81"/>
                  </a:lnTo>
                  <a:lnTo>
                    <a:pt x="373" y="72"/>
                  </a:lnTo>
                  <a:lnTo>
                    <a:pt x="359" y="64"/>
                  </a:lnTo>
                  <a:lnTo>
                    <a:pt x="345" y="57"/>
                  </a:lnTo>
                  <a:lnTo>
                    <a:pt x="331" y="52"/>
                  </a:lnTo>
                  <a:lnTo>
                    <a:pt x="317" y="50"/>
                  </a:lnTo>
                  <a:lnTo>
                    <a:pt x="305" y="46"/>
                  </a:lnTo>
                  <a:lnTo>
                    <a:pt x="269" y="39"/>
                  </a:lnTo>
                  <a:lnTo>
                    <a:pt x="258" y="34"/>
                  </a:lnTo>
                  <a:lnTo>
                    <a:pt x="248" y="29"/>
                  </a:lnTo>
                  <a:lnTo>
                    <a:pt x="236" y="26"/>
                  </a:lnTo>
                  <a:lnTo>
                    <a:pt x="223" y="26"/>
                  </a:lnTo>
                  <a:lnTo>
                    <a:pt x="209" y="24"/>
                  </a:lnTo>
                  <a:lnTo>
                    <a:pt x="194" y="21"/>
                  </a:lnTo>
                  <a:lnTo>
                    <a:pt x="180" y="18"/>
                  </a:lnTo>
                  <a:lnTo>
                    <a:pt x="167" y="16"/>
                  </a:lnTo>
                  <a:lnTo>
                    <a:pt x="153" y="15"/>
                  </a:lnTo>
                  <a:lnTo>
                    <a:pt x="139" y="16"/>
                  </a:lnTo>
                  <a:lnTo>
                    <a:pt x="126" y="19"/>
                  </a:lnTo>
                  <a:lnTo>
                    <a:pt x="112" y="21"/>
                  </a:lnTo>
                  <a:lnTo>
                    <a:pt x="87" y="30"/>
                  </a:lnTo>
                  <a:lnTo>
                    <a:pt x="64" y="38"/>
                  </a:lnTo>
                  <a:lnTo>
                    <a:pt x="29" y="4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7" name="Freeform 1770"/>
            <p:cNvSpPr>
              <a:spLocks/>
            </p:cNvSpPr>
            <p:nvPr/>
          </p:nvSpPr>
          <p:spPr bwMode="auto">
            <a:xfrm>
              <a:off x="3512" y="1539"/>
              <a:ext cx="150" cy="91"/>
            </a:xfrm>
            <a:custGeom>
              <a:avLst/>
              <a:gdLst>
                <a:gd name="T0" fmla="*/ 13 w 59"/>
                <a:gd name="T1" fmla="*/ 91 h 36"/>
                <a:gd name="T2" fmla="*/ 3 w 59"/>
                <a:gd name="T3" fmla="*/ 78 h 36"/>
                <a:gd name="T4" fmla="*/ 3 w 59"/>
                <a:gd name="T5" fmla="*/ 68 h 36"/>
                <a:gd name="T6" fmla="*/ 0 w 59"/>
                <a:gd name="T7" fmla="*/ 56 h 36"/>
                <a:gd name="T8" fmla="*/ 3 w 59"/>
                <a:gd name="T9" fmla="*/ 53 h 36"/>
                <a:gd name="T10" fmla="*/ 5 w 59"/>
                <a:gd name="T11" fmla="*/ 53 h 36"/>
                <a:gd name="T12" fmla="*/ 18 w 59"/>
                <a:gd name="T13" fmla="*/ 51 h 36"/>
                <a:gd name="T14" fmla="*/ 51 w 59"/>
                <a:gd name="T15" fmla="*/ 35 h 36"/>
                <a:gd name="T16" fmla="*/ 102 w 59"/>
                <a:gd name="T17" fmla="*/ 5 h 36"/>
                <a:gd name="T18" fmla="*/ 109 w 59"/>
                <a:gd name="T19" fmla="*/ 3 h 36"/>
                <a:gd name="T20" fmla="*/ 135 w 59"/>
                <a:gd name="T21" fmla="*/ 0 h 36"/>
                <a:gd name="T22" fmla="*/ 147 w 59"/>
                <a:gd name="T23" fmla="*/ 3 h 36"/>
                <a:gd name="T24" fmla="*/ 150 w 59"/>
                <a:gd name="T25" fmla="*/ 5 h 36"/>
                <a:gd name="T26" fmla="*/ 150 w 59"/>
                <a:gd name="T27" fmla="*/ 10 h 36"/>
                <a:gd name="T28" fmla="*/ 147 w 59"/>
                <a:gd name="T29" fmla="*/ 15 h 36"/>
                <a:gd name="T30" fmla="*/ 142 w 59"/>
                <a:gd name="T31" fmla="*/ 23 h 36"/>
                <a:gd name="T32" fmla="*/ 117 w 59"/>
                <a:gd name="T33" fmla="*/ 40 h 36"/>
                <a:gd name="T34" fmla="*/ 69 w 59"/>
                <a:gd name="T35" fmla="*/ 68 h 36"/>
                <a:gd name="T36" fmla="*/ 31 w 59"/>
                <a:gd name="T37" fmla="*/ 83 h 36"/>
                <a:gd name="T38" fmla="*/ 18 w 59"/>
                <a:gd name="T39" fmla="*/ 91 h 36"/>
                <a:gd name="T40" fmla="*/ 13 w 59"/>
                <a:gd name="T41" fmla="*/ 91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" h="36">
                  <a:moveTo>
                    <a:pt x="5" y="36"/>
                  </a:moveTo>
                  <a:lnTo>
                    <a:pt x="1" y="31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7" y="20"/>
                  </a:lnTo>
                  <a:lnTo>
                    <a:pt x="20" y="1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53" y="0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8" y="6"/>
                  </a:lnTo>
                  <a:lnTo>
                    <a:pt x="56" y="9"/>
                  </a:lnTo>
                  <a:lnTo>
                    <a:pt x="46" y="16"/>
                  </a:lnTo>
                  <a:lnTo>
                    <a:pt x="27" y="27"/>
                  </a:lnTo>
                  <a:lnTo>
                    <a:pt x="12" y="33"/>
                  </a:lnTo>
                  <a:lnTo>
                    <a:pt x="7" y="36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8" name="Freeform 1771"/>
            <p:cNvSpPr>
              <a:spLocks/>
            </p:cNvSpPr>
            <p:nvPr/>
          </p:nvSpPr>
          <p:spPr bwMode="auto">
            <a:xfrm>
              <a:off x="3532" y="1399"/>
              <a:ext cx="1321" cy="338"/>
            </a:xfrm>
            <a:custGeom>
              <a:avLst/>
              <a:gdLst>
                <a:gd name="T0" fmla="*/ 38 w 519"/>
                <a:gd name="T1" fmla="*/ 267 h 133"/>
                <a:gd name="T2" fmla="*/ 10 w 519"/>
                <a:gd name="T3" fmla="*/ 272 h 133"/>
                <a:gd name="T4" fmla="*/ 0 w 519"/>
                <a:gd name="T5" fmla="*/ 269 h 133"/>
                <a:gd name="T6" fmla="*/ 5 w 519"/>
                <a:gd name="T7" fmla="*/ 254 h 133"/>
                <a:gd name="T8" fmla="*/ 23 w 519"/>
                <a:gd name="T9" fmla="*/ 231 h 133"/>
                <a:gd name="T10" fmla="*/ 61 w 519"/>
                <a:gd name="T11" fmla="*/ 206 h 133"/>
                <a:gd name="T12" fmla="*/ 165 w 519"/>
                <a:gd name="T13" fmla="*/ 140 h 133"/>
                <a:gd name="T14" fmla="*/ 272 w 519"/>
                <a:gd name="T15" fmla="*/ 86 h 133"/>
                <a:gd name="T16" fmla="*/ 359 w 519"/>
                <a:gd name="T17" fmla="*/ 53 h 133"/>
                <a:gd name="T18" fmla="*/ 453 w 519"/>
                <a:gd name="T19" fmla="*/ 36 h 133"/>
                <a:gd name="T20" fmla="*/ 545 w 519"/>
                <a:gd name="T21" fmla="*/ 20 h 133"/>
                <a:gd name="T22" fmla="*/ 619 w 519"/>
                <a:gd name="T23" fmla="*/ 5 h 133"/>
                <a:gd name="T24" fmla="*/ 669 w 519"/>
                <a:gd name="T25" fmla="*/ 5 h 133"/>
                <a:gd name="T26" fmla="*/ 776 w 519"/>
                <a:gd name="T27" fmla="*/ 15 h 133"/>
                <a:gd name="T28" fmla="*/ 837 w 519"/>
                <a:gd name="T29" fmla="*/ 28 h 133"/>
                <a:gd name="T30" fmla="*/ 916 w 519"/>
                <a:gd name="T31" fmla="*/ 58 h 133"/>
                <a:gd name="T32" fmla="*/ 1005 w 519"/>
                <a:gd name="T33" fmla="*/ 91 h 133"/>
                <a:gd name="T34" fmla="*/ 1089 w 519"/>
                <a:gd name="T35" fmla="*/ 140 h 133"/>
                <a:gd name="T36" fmla="*/ 1166 w 519"/>
                <a:gd name="T37" fmla="*/ 191 h 133"/>
                <a:gd name="T38" fmla="*/ 1234 w 519"/>
                <a:gd name="T39" fmla="*/ 254 h 133"/>
                <a:gd name="T40" fmla="*/ 1318 w 519"/>
                <a:gd name="T41" fmla="*/ 338 h 133"/>
                <a:gd name="T42" fmla="*/ 1318 w 519"/>
                <a:gd name="T43" fmla="*/ 338 h 133"/>
                <a:gd name="T44" fmla="*/ 1219 w 519"/>
                <a:gd name="T45" fmla="*/ 269 h 133"/>
                <a:gd name="T46" fmla="*/ 1150 w 519"/>
                <a:gd name="T47" fmla="*/ 216 h 133"/>
                <a:gd name="T48" fmla="*/ 1061 w 519"/>
                <a:gd name="T49" fmla="*/ 163 h 133"/>
                <a:gd name="T50" fmla="*/ 972 w 519"/>
                <a:gd name="T51" fmla="*/ 125 h 133"/>
                <a:gd name="T52" fmla="*/ 891 w 519"/>
                <a:gd name="T53" fmla="*/ 89 h 133"/>
                <a:gd name="T54" fmla="*/ 794 w 519"/>
                <a:gd name="T55" fmla="*/ 61 h 133"/>
                <a:gd name="T56" fmla="*/ 715 w 519"/>
                <a:gd name="T57" fmla="*/ 48 h 133"/>
                <a:gd name="T58" fmla="*/ 634 w 519"/>
                <a:gd name="T59" fmla="*/ 46 h 133"/>
                <a:gd name="T60" fmla="*/ 545 w 519"/>
                <a:gd name="T61" fmla="*/ 53 h 133"/>
                <a:gd name="T62" fmla="*/ 453 w 519"/>
                <a:gd name="T63" fmla="*/ 74 h 133"/>
                <a:gd name="T64" fmla="*/ 364 w 519"/>
                <a:gd name="T65" fmla="*/ 97 h 133"/>
                <a:gd name="T66" fmla="*/ 285 w 519"/>
                <a:gd name="T67" fmla="*/ 125 h 133"/>
                <a:gd name="T68" fmla="*/ 181 w 519"/>
                <a:gd name="T69" fmla="*/ 175 h 133"/>
                <a:gd name="T70" fmla="*/ 84 w 519"/>
                <a:gd name="T71" fmla="*/ 236 h 133"/>
                <a:gd name="T72" fmla="*/ 46 w 519"/>
                <a:gd name="T73" fmla="*/ 262 h 1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9" h="133">
                  <a:moveTo>
                    <a:pt x="18" y="103"/>
                  </a:moveTo>
                  <a:lnTo>
                    <a:pt x="15" y="105"/>
                  </a:lnTo>
                  <a:lnTo>
                    <a:pt x="8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2" y="100"/>
                  </a:lnTo>
                  <a:lnTo>
                    <a:pt x="7" y="93"/>
                  </a:lnTo>
                  <a:lnTo>
                    <a:pt x="9" y="91"/>
                  </a:lnTo>
                  <a:lnTo>
                    <a:pt x="13" y="88"/>
                  </a:lnTo>
                  <a:lnTo>
                    <a:pt x="24" y="81"/>
                  </a:lnTo>
                  <a:lnTo>
                    <a:pt x="41" y="69"/>
                  </a:lnTo>
                  <a:lnTo>
                    <a:pt x="65" y="55"/>
                  </a:lnTo>
                  <a:lnTo>
                    <a:pt x="92" y="41"/>
                  </a:lnTo>
                  <a:lnTo>
                    <a:pt x="107" y="34"/>
                  </a:lnTo>
                  <a:lnTo>
                    <a:pt x="123" y="28"/>
                  </a:lnTo>
                  <a:lnTo>
                    <a:pt x="141" y="21"/>
                  </a:lnTo>
                  <a:lnTo>
                    <a:pt x="160" y="18"/>
                  </a:lnTo>
                  <a:lnTo>
                    <a:pt x="178" y="14"/>
                  </a:lnTo>
                  <a:lnTo>
                    <a:pt x="197" y="11"/>
                  </a:lnTo>
                  <a:lnTo>
                    <a:pt x="214" y="8"/>
                  </a:lnTo>
                  <a:lnTo>
                    <a:pt x="233" y="3"/>
                  </a:lnTo>
                  <a:lnTo>
                    <a:pt x="243" y="2"/>
                  </a:lnTo>
                  <a:lnTo>
                    <a:pt x="253" y="0"/>
                  </a:lnTo>
                  <a:lnTo>
                    <a:pt x="263" y="2"/>
                  </a:lnTo>
                  <a:lnTo>
                    <a:pt x="271" y="3"/>
                  </a:lnTo>
                  <a:lnTo>
                    <a:pt x="305" y="6"/>
                  </a:lnTo>
                  <a:lnTo>
                    <a:pt x="321" y="9"/>
                  </a:lnTo>
                  <a:lnTo>
                    <a:pt x="329" y="11"/>
                  </a:lnTo>
                  <a:lnTo>
                    <a:pt x="335" y="14"/>
                  </a:lnTo>
                  <a:lnTo>
                    <a:pt x="360" y="23"/>
                  </a:lnTo>
                  <a:lnTo>
                    <a:pt x="378" y="30"/>
                  </a:lnTo>
                  <a:lnTo>
                    <a:pt x="395" y="36"/>
                  </a:lnTo>
                  <a:lnTo>
                    <a:pt x="404" y="41"/>
                  </a:lnTo>
                  <a:lnTo>
                    <a:pt x="428" y="55"/>
                  </a:lnTo>
                  <a:lnTo>
                    <a:pt x="443" y="65"/>
                  </a:lnTo>
                  <a:lnTo>
                    <a:pt x="458" y="75"/>
                  </a:lnTo>
                  <a:lnTo>
                    <a:pt x="473" y="87"/>
                  </a:lnTo>
                  <a:lnTo>
                    <a:pt x="485" y="100"/>
                  </a:lnTo>
                  <a:lnTo>
                    <a:pt x="514" y="127"/>
                  </a:lnTo>
                  <a:lnTo>
                    <a:pt x="518" y="133"/>
                  </a:lnTo>
                  <a:lnTo>
                    <a:pt x="519" y="133"/>
                  </a:lnTo>
                  <a:lnTo>
                    <a:pt x="518" y="133"/>
                  </a:lnTo>
                  <a:lnTo>
                    <a:pt x="504" y="125"/>
                  </a:lnTo>
                  <a:lnTo>
                    <a:pt x="479" y="106"/>
                  </a:lnTo>
                  <a:lnTo>
                    <a:pt x="467" y="96"/>
                  </a:lnTo>
                  <a:lnTo>
                    <a:pt x="452" y="85"/>
                  </a:lnTo>
                  <a:lnTo>
                    <a:pt x="434" y="74"/>
                  </a:lnTo>
                  <a:lnTo>
                    <a:pt x="417" y="64"/>
                  </a:lnTo>
                  <a:lnTo>
                    <a:pt x="399" y="56"/>
                  </a:lnTo>
                  <a:lnTo>
                    <a:pt x="382" y="49"/>
                  </a:lnTo>
                  <a:lnTo>
                    <a:pt x="367" y="43"/>
                  </a:lnTo>
                  <a:lnTo>
                    <a:pt x="350" y="35"/>
                  </a:lnTo>
                  <a:lnTo>
                    <a:pt x="326" y="28"/>
                  </a:lnTo>
                  <a:lnTo>
                    <a:pt x="312" y="24"/>
                  </a:lnTo>
                  <a:lnTo>
                    <a:pt x="298" y="21"/>
                  </a:lnTo>
                  <a:lnTo>
                    <a:pt x="281" y="19"/>
                  </a:lnTo>
                  <a:lnTo>
                    <a:pt x="265" y="18"/>
                  </a:lnTo>
                  <a:lnTo>
                    <a:pt x="249" y="18"/>
                  </a:lnTo>
                  <a:lnTo>
                    <a:pt x="232" y="19"/>
                  </a:lnTo>
                  <a:lnTo>
                    <a:pt x="214" y="21"/>
                  </a:lnTo>
                  <a:lnTo>
                    <a:pt x="196" y="26"/>
                  </a:lnTo>
                  <a:lnTo>
                    <a:pt x="178" y="29"/>
                  </a:lnTo>
                  <a:lnTo>
                    <a:pt x="161" y="33"/>
                  </a:lnTo>
                  <a:lnTo>
                    <a:pt x="143" y="38"/>
                  </a:lnTo>
                  <a:lnTo>
                    <a:pt x="127" y="43"/>
                  </a:lnTo>
                  <a:lnTo>
                    <a:pt x="112" y="49"/>
                  </a:lnTo>
                  <a:lnTo>
                    <a:pt x="97" y="55"/>
                  </a:lnTo>
                  <a:lnTo>
                    <a:pt x="71" y="69"/>
                  </a:lnTo>
                  <a:lnTo>
                    <a:pt x="49" y="82"/>
                  </a:lnTo>
                  <a:lnTo>
                    <a:pt x="33" y="93"/>
                  </a:lnTo>
                  <a:lnTo>
                    <a:pt x="22" y="101"/>
                  </a:lnTo>
                  <a:lnTo>
                    <a:pt x="18" y="1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29" name="Freeform 1772"/>
            <p:cNvSpPr>
              <a:spLocks/>
            </p:cNvSpPr>
            <p:nvPr/>
          </p:nvSpPr>
          <p:spPr bwMode="auto">
            <a:xfrm>
              <a:off x="3504" y="1457"/>
              <a:ext cx="1342" cy="347"/>
            </a:xfrm>
            <a:custGeom>
              <a:avLst/>
              <a:gdLst>
                <a:gd name="T0" fmla="*/ 36 w 527"/>
                <a:gd name="T1" fmla="*/ 265 h 136"/>
                <a:gd name="T2" fmla="*/ 10 w 527"/>
                <a:gd name="T3" fmla="*/ 281 h 136"/>
                <a:gd name="T4" fmla="*/ 0 w 527"/>
                <a:gd name="T5" fmla="*/ 276 h 136"/>
                <a:gd name="T6" fmla="*/ 8 w 527"/>
                <a:gd name="T7" fmla="*/ 242 h 136"/>
                <a:gd name="T8" fmla="*/ 15 w 527"/>
                <a:gd name="T9" fmla="*/ 230 h 136"/>
                <a:gd name="T10" fmla="*/ 51 w 527"/>
                <a:gd name="T11" fmla="*/ 214 h 136"/>
                <a:gd name="T12" fmla="*/ 74 w 527"/>
                <a:gd name="T13" fmla="*/ 214 h 136"/>
                <a:gd name="T14" fmla="*/ 115 w 527"/>
                <a:gd name="T15" fmla="*/ 202 h 136"/>
                <a:gd name="T16" fmla="*/ 206 w 527"/>
                <a:gd name="T17" fmla="*/ 151 h 136"/>
                <a:gd name="T18" fmla="*/ 326 w 527"/>
                <a:gd name="T19" fmla="*/ 94 h 136"/>
                <a:gd name="T20" fmla="*/ 507 w 527"/>
                <a:gd name="T21" fmla="*/ 26 h 136"/>
                <a:gd name="T22" fmla="*/ 555 w 527"/>
                <a:gd name="T23" fmla="*/ 8 h 136"/>
                <a:gd name="T24" fmla="*/ 657 w 527"/>
                <a:gd name="T25" fmla="*/ 0 h 136"/>
                <a:gd name="T26" fmla="*/ 792 w 527"/>
                <a:gd name="T27" fmla="*/ 8 h 136"/>
                <a:gd name="T28" fmla="*/ 871 w 527"/>
                <a:gd name="T29" fmla="*/ 20 h 136"/>
                <a:gd name="T30" fmla="*/ 937 w 527"/>
                <a:gd name="T31" fmla="*/ 43 h 136"/>
                <a:gd name="T32" fmla="*/ 985 w 527"/>
                <a:gd name="T33" fmla="*/ 66 h 136"/>
                <a:gd name="T34" fmla="*/ 1021 w 527"/>
                <a:gd name="T35" fmla="*/ 87 h 136"/>
                <a:gd name="T36" fmla="*/ 1108 w 527"/>
                <a:gd name="T37" fmla="*/ 143 h 136"/>
                <a:gd name="T38" fmla="*/ 1222 w 527"/>
                <a:gd name="T39" fmla="*/ 225 h 136"/>
                <a:gd name="T40" fmla="*/ 1329 w 527"/>
                <a:gd name="T41" fmla="*/ 329 h 136"/>
                <a:gd name="T42" fmla="*/ 1342 w 527"/>
                <a:gd name="T43" fmla="*/ 347 h 136"/>
                <a:gd name="T44" fmla="*/ 1304 w 527"/>
                <a:gd name="T45" fmla="*/ 321 h 136"/>
                <a:gd name="T46" fmla="*/ 1243 w 527"/>
                <a:gd name="T47" fmla="*/ 268 h 136"/>
                <a:gd name="T48" fmla="*/ 1210 w 527"/>
                <a:gd name="T49" fmla="*/ 247 h 136"/>
                <a:gd name="T50" fmla="*/ 991 w 527"/>
                <a:gd name="T51" fmla="*/ 117 h 136"/>
                <a:gd name="T52" fmla="*/ 952 w 527"/>
                <a:gd name="T53" fmla="*/ 94 h 136"/>
                <a:gd name="T54" fmla="*/ 909 w 527"/>
                <a:gd name="T55" fmla="*/ 71 h 136"/>
                <a:gd name="T56" fmla="*/ 853 w 527"/>
                <a:gd name="T57" fmla="*/ 56 h 136"/>
                <a:gd name="T58" fmla="*/ 690 w 527"/>
                <a:gd name="T59" fmla="*/ 41 h 136"/>
                <a:gd name="T60" fmla="*/ 601 w 527"/>
                <a:gd name="T61" fmla="*/ 41 h 136"/>
                <a:gd name="T62" fmla="*/ 514 w 527"/>
                <a:gd name="T63" fmla="*/ 61 h 136"/>
                <a:gd name="T64" fmla="*/ 336 w 527"/>
                <a:gd name="T65" fmla="*/ 133 h 136"/>
                <a:gd name="T66" fmla="*/ 222 w 527"/>
                <a:gd name="T67" fmla="*/ 186 h 136"/>
                <a:gd name="T68" fmla="*/ 130 w 527"/>
                <a:gd name="T69" fmla="*/ 237 h 136"/>
                <a:gd name="T70" fmla="*/ 71 w 527"/>
                <a:gd name="T71" fmla="*/ 255 h 136"/>
                <a:gd name="T72" fmla="*/ 48 w 527"/>
                <a:gd name="T73" fmla="*/ 255 h 1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7" h="136">
                  <a:moveTo>
                    <a:pt x="16" y="103"/>
                  </a:moveTo>
                  <a:lnTo>
                    <a:pt x="14" y="104"/>
                  </a:lnTo>
                  <a:lnTo>
                    <a:pt x="9" y="108"/>
                  </a:lnTo>
                  <a:lnTo>
                    <a:pt x="4" y="110"/>
                  </a:lnTo>
                  <a:lnTo>
                    <a:pt x="1" y="110"/>
                  </a:lnTo>
                  <a:lnTo>
                    <a:pt x="0" y="108"/>
                  </a:lnTo>
                  <a:lnTo>
                    <a:pt x="1" y="103"/>
                  </a:lnTo>
                  <a:lnTo>
                    <a:pt x="3" y="95"/>
                  </a:lnTo>
                  <a:lnTo>
                    <a:pt x="5" y="92"/>
                  </a:lnTo>
                  <a:lnTo>
                    <a:pt x="6" y="90"/>
                  </a:lnTo>
                  <a:lnTo>
                    <a:pt x="11" y="87"/>
                  </a:lnTo>
                  <a:lnTo>
                    <a:pt x="20" y="84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3"/>
                  </a:lnTo>
                  <a:lnTo>
                    <a:pt x="45" y="79"/>
                  </a:lnTo>
                  <a:lnTo>
                    <a:pt x="67" y="67"/>
                  </a:lnTo>
                  <a:lnTo>
                    <a:pt x="81" y="59"/>
                  </a:lnTo>
                  <a:lnTo>
                    <a:pt x="96" y="52"/>
                  </a:lnTo>
                  <a:lnTo>
                    <a:pt x="128" y="37"/>
                  </a:lnTo>
                  <a:lnTo>
                    <a:pt x="163" y="23"/>
                  </a:lnTo>
                  <a:lnTo>
                    <a:pt x="199" y="10"/>
                  </a:lnTo>
                  <a:lnTo>
                    <a:pt x="208" y="6"/>
                  </a:lnTo>
                  <a:lnTo>
                    <a:pt x="218" y="3"/>
                  </a:lnTo>
                  <a:lnTo>
                    <a:pt x="238" y="0"/>
                  </a:lnTo>
                  <a:lnTo>
                    <a:pt x="258" y="0"/>
                  </a:lnTo>
                  <a:lnTo>
                    <a:pt x="276" y="1"/>
                  </a:lnTo>
                  <a:lnTo>
                    <a:pt x="311" y="3"/>
                  </a:lnTo>
                  <a:lnTo>
                    <a:pt x="327" y="5"/>
                  </a:lnTo>
                  <a:lnTo>
                    <a:pt x="342" y="8"/>
                  </a:lnTo>
                  <a:lnTo>
                    <a:pt x="356" y="12"/>
                  </a:lnTo>
                  <a:lnTo>
                    <a:pt x="368" y="17"/>
                  </a:lnTo>
                  <a:lnTo>
                    <a:pt x="378" y="21"/>
                  </a:lnTo>
                  <a:lnTo>
                    <a:pt x="387" y="26"/>
                  </a:lnTo>
                  <a:lnTo>
                    <a:pt x="398" y="33"/>
                  </a:lnTo>
                  <a:lnTo>
                    <a:pt x="401" y="34"/>
                  </a:lnTo>
                  <a:lnTo>
                    <a:pt x="402" y="34"/>
                  </a:lnTo>
                  <a:lnTo>
                    <a:pt x="435" y="56"/>
                  </a:lnTo>
                  <a:lnTo>
                    <a:pt x="465" y="77"/>
                  </a:lnTo>
                  <a:lnTo>
                    <a:pt x="480" y="88"/>
                  </a:lnTo>
                  <a:lnTo>
                    <a:pt x="495" y="100"/>
                  </a:lnTo>
                  <a:lnTo>
                    <a:pt x="522" y="129"/>
                  </a:lnTo>
                  <a:lnTo>
                    <a:pt x="527" y="135"/>
                  </a:lnTo>
                  <a:lnTo>
                    <a:pt x="527" y="136"/>
                  </a:lnTo>
                  <a:lnTo>
                    <a:pt x="526" y="136"/>
                  </a:lnTo>
                  <a:lnTo>
                    <a:pt x="512" y="126"/>
                  </a:lnTo>
                  <a:lnTo>
                    <a:pt x="488" y="107"/>
                  </a:lnTo>
                  <a:lnTo>
                    <a:pt x="488" y="105"/>
                  </a:lnTo>
                  <a:lnTo>
                    <a:pt x="485" y="103"/>
                  </a:lnTo>
                  <a:lnTo>
                    <a:pt x="475" y="97"/>
                  </a:lnTo>
                  <a:lnTo>
                    <a:pt x="442" y="75"/>
                  </a:lnTo>
                  <a:lnTo>
                    <a:pt x="389" y="46"/>
                  </a:lnTo>
                  <a:lnTo>
                    <a:pt x="386" y="43"/>
                  </a:lnTo>
                  <a:lnTo>
                    <a:pt x="374" y="37"/>
                  </a:lnTo>
                  <a:lnTo>
                    <a:pt x="367" y="32"/>
                  </a:lnTo>
                  <a:lnTo>
                    <a:pt x="357" y="28"/>
                  </a:lnTo>
                  <a:lnTo>
                    <a:pt x="346" y="24"/>
                  </a:lnTo>
                  <a:lnTo>
                    <a:pt x="335" y="22"/>
                  </a:lnTo>
                  <a:lnTo>
                    <a:pt x="305" y="18"/>
                  </a:lnTo>
                  <a:lnTo>
                    <a:pt x="271" y="16"/>
                  </a:lnTo>
                  <a:lnTo>
                    <a:pt x="254" y="15"/>
                  </a:lnTo>
                  <a:lnTo>
                    <a:pt x="236" y="16"/>
                  </a:lnTo>
                  <a:lnTo>
                    <a:pt x="219" y="18"/>
                  </a:lnTo>
                  <a:lnTo>
                    <a:pt x="202" y="24"/>
                  </a:lnTo>
                  <a:lnTo>
                    <a:pt x="167" y="38"/>
                  </a:lnTo>
                  <a:lnTo>
                    <a:pt x="132" y="52"/>
                  </a:lnTo>
                  <a:lnTo>
                    <a:pt x="102" y="65"/>
                  </a:lnTo>
                  <a:lnTo>
                    <a:pt x="87" y="73"/>
                  </a:lnTo>
                  <a:lnTo>
                    <a:pt x="75" y="80"/>
                  </a:lnTo>
                  <a:lnTo>
                    <a:pt x="51" y="93"/>
                  </a:lnTo>
                  <a:lnTo>
                    <a:pt x="40" y="98"/>
                  </a:lnTo>
                  <a:lnTo>
                    <a:pt x="28" y="10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6" y="1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0" name="Freeform 1773"/>
            <p:cNvSpPr>
              <a:spLocks/>
            </p:cNvSpPr>
            <p:nvPr/>
          </p:nvSpPr>
          <p:spPr bwMode="auto">
            <a:xfrm>
              <a:off x="3499" y="1516"/>
              <a:ext cx="1268" cy="298"/>
            </a:xfrm>
            <a:custGeom>
              <a:avLst/>
              <a:gdLst>
                <a:gd name="T0" fmla="*/ 33 w 498"/>
                <a:gd name="T1" fmla="*/ 293 h 117"/>
                <a:gd name="T2" fmla="*/ 8 w 498"/>
                <a:gd name="T3" fmla="*/ 298 h 117"/>
                <a:gd name="T4" fmla="*/ 0 w 498"/>
                <a:gd name="T5" fmla="*/ 295 h 117"/>
                <a:gd name="T6" fmla="*/ 3 w 498"/>
                <a:gd name="T7" fmla="*/ 280 h 117"/>
                <a:gd name="T8" fmla="*/ 18 w 498"/>
                <a:gd name="T9" fmla="*/ 257 h 117"/>
                <a:gd name="T10" fmla="*/ 94 w 498"/>
                <a:gd name="T11" fmla="*/ 204 h 117"/>
                <a:gd name="T12" fmla="*/ 214 w 498"/>
                <a:gd name="T13" fmla="*/ 132 h 117"/>
                <a:gd name="T14" fmla="*/ 369 w 498"/>
                <a:gd name="T15" fmla="*/ 64 h 117"/>
                <a:gd name="T16" fmla="*/ 458 w 498"/>
                <a:gd name="T17" fmla="*/ 36 h 117"/>
                <a:gd name="T18" fmla="*/ 550 w 498"/>
                <a:gd name="T19" fmla="*/ 10 h 117"/>
                <a:gd name="T20" fmla="*/ 637 w 498"/>
                <a:gd name="T21" fmla="*/ 0 h 117"/>
                <a:gd name="T22" fmla="*/ 718 w 498"/>
                <a:gd name="T23" fmla="*/ 3 h 117"/>
                <a:gd name="T24" fmla="*/ 794 w 498"/>
                <a:gd name="T25" fmla="*/ 13 h 117"/>
                <a:gd name="T26" fmla="*/ 901 w 498"/>
                <a:gd name="T27" fmla="*/ 41 h 117"/>
                <a:gd name="T28" fmla="*/ 940 w 498"/>
                <a:gd name="T29" fmla="*/ 59 h 117"/>
                <a:gd name="T30" fmla="*/ 1059 w 498"/>
                <a:gd name="T31" fmla="*/ 107 h 117"/>
                <a:gd name="T32" fmla="*/ 1143 w 498"/>
                <a:gd name="T33" fmla="*/ 153 h 117"/>
                <a:gd name="T34" fmla="*/ 1255 w 498"/>
                <a:gd name="T35" fmla="*/ 229 h 117"/>
                <a:gd name="T36" fmla="*/ 1268 w 498"/>
                <a:gd name="T37" fmla="*/ 245 h 117"/>
                <a:gd name="T38" fmla="*/ 1230 w 498"/>
                <a:gd name="T39" fmla="*/ 224 h 117"/>
                <a:gd name="T40" fmla="*/ 1133 w 498"/>
                <a:gd name="T41" fmla="*/ 176 h 117"/>
                <a:gd name="T42" fmla="*/ 1046 w 498"/>
                <a:gd name="T43" fmla="*/ 140 h 117"/>
                <a:gd name="T44" fmla="*/ 952 w 498"/>
                <a:gd name="T45" fmla="*/ 104 h 117"/>
                <a:gd name="T46" fmla="*/ 876 w 498"/>
                <a:gd name="T47" fmla="*/ 71 h 117"/>
                <a:gd name="T48" fmla="*/ 838 w 498"/>
                <a:gd name="T49" fmla="*/ 59 h 117"/>
                <a:gd name="T50" fmla="*/ 774 w 498"/>
                <a:gd name="T51" fmla="*/ 51 h 117"/>
                <a:gd name="T52" fmla="*/ 705 w 498"/>
                <a:gd name="T53" fmla="*/ 41 h 117"/>
                <a:gd name="T54" fmla="*/ 629 w 498"/>
                <a:gd name="T55" fmla="*/ 41 h 117"/>
                <a:gd name="T56" fmla="*/ 547 w 498"/>
                <a:gd name="T57" fmla="*/ 51 h 117"/>
                <a:gd name="T58" fmla="*/ 463 w 498"/>
                <a:gd name="T59" fmla="*/ 74 h 117"/>
                <a:gd name="T60" fmla="*/ 379 w 498"/>
                <a:gd name="T61" fmla="*/ 102 h 117"/>
                <a:gd name="T62" fmla="*/ 232 w 498"/>
                <a:gd name="T63" fmla="*/ 168 h 117"/>
                <a:gd name="T64" fmla="*/ 117 w 498"/>
                <a:gd name="T65" fmla="*/ 234 h 117"/>
                <a:gd name="T66" fmla="*/ 41 w 498"/>
                <a:gd name="T67" fmla="*/ 288 h 1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8" h="117">
                  <a:moveTo>
                    <a:pt x="16" y="113"/>
                  </a:moveTo>
                  <a:lnTo>
                    <a:pt x="13" y="115"/>
                  </a:lnTo>
                  <a:lnTo>
                    <a:pt x="7" y="117"/>
                  </a:lnTo>
                  <a:lnTo>
                    <a:pt x="3" y="117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10"/>
                  </a:lnTo>
                  <a:lnTo>
                    <a:pt x="5" y="103"/>
                  </a:lnTo>
                  <a:lnTo>
                    <a:pt x="7" y="101"/>
                  </a:lnTo>
                  <a:lnTo>
                    <a:pt x="21" y="91"/>
                  </a:lnTo>
                  <a:lnTo>
                    <a:pt x="37" y="80"/>
                  </a:lnTo>
                  <a:lnTo>
                    <a:pt x="59" y="66"/>
                  </a:lnTo>
                  <a:lnTo>
                    <a:pt x="84" y="52"/>
                  </a:lnTo>
                  <a:lnTo>
                    <a:pt x="114" y="38"/>
                  </a:lnTo>
                  <a:lnTo>
                    <a:pt x="145" y="25"/>
                  </a:lnTo>
                  <a:lnTo>
                    <a:pt x="163" y="19"/>
                  </a:lnTo>
                  <a:lnTo>
                    <a:pt x="180" y="14"/>
                  </a:lnTo>
                  <a:lnTo>
                    <a:pt x="197" y="8"/>
                  </a:lnTo>
                  <a:lnTo>
                    <a:pt x="216" y="4"/>
                  </a:lnTo>
                  <a:lnTo>
                    <a:pt x="233" y="1"/>
                  </a:lnTo>
                  <a:lnTo>
                    <a:pt x="250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2" y="5"/>
                  </a:lnTo>
                  <a:lnTo>
                    <a:pt x="335" y="10"/>
                  </a:lnTo>
                  <a:lnTo>
                    <a:pt x="354" y="16"/>
                  </a:lnTo>
                  <a:lnTo>
                    <a:pt x="366" y="20"/>
                  </a:lnTo>
                  <a:lnTo>
                    <a:pt x="369" y="23"/>
                  </a:lnTo>
                  <a:lnTo>
                    <a:pt x="401" y="38"/>
                  </a:lnTo>
                  <a:lnTo>
                    <a:pt x="416" y="42"/>
                  </a:lnTo>
                  <a:lnTo>
                    <a:pt x="432" y="50"/>
                  </a:lnTo>
                  <a:lnTo>
                    <a:pt x="449" y="60"/>
                  </a:lnTo>
                  <a:lnTo>
                    <a:pt x="463" y="69"/>
                  </a:lnTo>
                  <a:lnTo>
                    <a:pt x="493" y="90"/>
                  </a:lnTo>
                  <a:lnTo>
                    <a:pt x="498" y="95"/>
                  </a:lnTo>
                  <a:lnTo>
                    <a:pt x="498" y="96"/>
                  </a:lnTo>
                  <a:lnTo>
                    <a:pt x="497" y="96"/>
                  </a:lnTo>
                  <a:lnTo>
                    <a:pt x="483" y="88"/>
                  </a:lnTo>
                  <a:lnTo>
                    <a:pt x="457" y="75"/>
                  </a:lnTo>
                  <a:lnTo>
                    <a:pt x="445" y="69"/>
                  </a:lnTo>
                  <a:lnTo>
                    <a:pt x="429" y="61"/>
                  </a:lnTo>
                  <a:lnTo>
                    <a:pt x="411" y="55"/>
                  </a:lnTo>
                  <a:lnTo>
                    <a:pt x="391" y="47"/>
                  </a:lnTo>
                  <a:lnTo>
                    <a:pt x="374" y="41"/>
                  </a:lnTo>
                  <a:lnTo>
                    <a:pt x="358" y="34"/>
                  </a:lnTo>
                  <a:lnTo>
                    <a:pt x="344" y="28"/>
                  </a:lnTo>
                  <a:lnTo>
                    <a:pt x="337" y="25"/>
                  </a:lnTo>
                  <a:lnTo>
                    <a:pt x="329" y="23"/>
                  </a:lnTo>
                  <a:lnTo>
                    <a:pt x="317" y="21"/>
                  </a:lnTo>
                  <a:lnTo>
                    <a:pt x="304" y="20"/>
                  </a:lnTo>
                  <a:lnTo>
                    <a:pt x="292" y="18"/>
                  </a:lnTo>
                  <a:lnTo>
                    <a:pt x="277" y="16"/>
                  </a:lnTo>
                  <a:lnTo>
                    <a:pt x="262" y="15"/>
                  </a:lnTo>
                  <a:lnTo>
                    <a:pt x="247" y="16"/>
                  </a:lnTo>
                  <a:lnTo>
                    <a:pt x="231" y="18"/>
                  </a:lnTo>
                  <a:lnTo>
                    <a:pt x="215" y="20"/>
                  </a:lnTo>
                  <a:lnTo>
                    <a:pt x="199" y="24"/>
                  </a:lnTo>
                  <a:lnTo>
                    <a:pt x="182" y="29"/>
                  </a:lnTo>
                  <a:lnTo>
                    <a:pt x="165" y="34"/>
                  </a:lnTo>
                  <a:lnTo>
                    <a:pt x="149" y="40"/>
                  </a:lnTo>
                  <a:lnTo>
                    <a:pt x="118" y="52"/>
                  </a:lnTo>
                  <a:lnTo>
                    <a:pt x="91" y="66"/>
                  </a:lnTo>
                  <a:lnTo>
                    <a:pt x="66" y="80"/>
                  </a:lnTo>
                  <a:lnTo>
                    <a:pt x="46" y="92"/>
                  </a:lnTo>
                  <a:lnTo>
                    <a:pt x="31" y="103"/>
                  </a:lnTo>
                  <a:lnTo>
                    <a:pt x="16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1" name="Freeform 1774"/>
            <p:cNvSpPr>
              <a:spLocks/>
            </p:cNvSpPr>
            <p:nvPr/>
          </p:nvSpPr>
          <p:spPr bwMode="auto">
            <a:xfrm>
              <a:off x="3489" y="1580"/>
              <a:ext cx="720" cy="310"/>
            </a:xfrm>
            <a:custGeom>
              <a:avLst/>
              <a:gdLst>
                <a:gd name="T0" fmla="*/ 28 w 283"/>
                <a:gd name="T1" fmla="*/ 307 h 122"/>
                <a:gd name="T2" fmla="*/ 25 w 283"/>
                <a:gd name="T3" fmla="*/ 310 h 122"/>
                <a:gd name="T4" fmla="*/ 13 w 283"/>
                <a:gd name="T5" fmla="*/ 307 h 122"/>
                <a:gd name="T6" fmla="*/ 3 w 283"/>
                <a:gd name="T7" fmla="*/ 302 h 122"/>
                <a:gd name="T8" fmla="*/ 0 w 283"/>
                <a:gd name="T9" fmla="*/ 300 h 122"/>
                <a:gd name="T10" fmla="*/ 0 w 283"/>
                <a:gd name="T11" fmla="*/ 295 h 122"/>
                <a:gd name="T12" fmla="*/ 0 w 283"/>
                <a:gd name="T13" fmla="*/ 287 h 122"/>
                <a:gd name="T14" fmla="*/ 8 w 283"/>
                <a:gd name="T15" fmla="*/ 274 h 122"/>
                <a:gd name="T16" fmla="*/ 10 w 283"/>
                <a:gd name="T17" fmla="*/ 272 h 122"/>
                <a:gd name="T18" fmla="*/ 31 w 283"/>
                <a:gd name="T19" fmla="*/ 262 h 122"/>
                <a:gd name="T20" fmla="*/ 89 w 283"/>
                <a:gd name="T21" fmla="*/ 231 h 122"/>
                <a:gd name="T22" fmla="*/ 252 w 283"/>
                <a:gd name="T23" fmla="*/ 137 h 122"/>
                <a:gd name="T24" fmla="*/ 341 w 283"/>
                <a:gd name="T25" fmla="*/ 86 h 122"/>
                <a:gd name="T26" fmla="*/ 417 w 283"/>
                <a:gd name="T27" fmla="*/ 41 h 122"/>
                <a:gd name="T28" fmla="*/ 473 w 283"/>
                <a:gd name="T29" fmla="*/ 15 h 122"/>
                <a:gd name="T30" fmla="*/ 494 w 283"/>
                <a:gd name="T31" fmla="*/ 10 h 122"/>
                <a:gd name="T32" fmla="*/ 499 w 283"/>
                <a:gd name="T33" fmla="*/ 10 h 122"/>
                <a:gd name="T34" fmla="*/ 504 w 283"/>
                <a:gd name="T35" fmla="*/ 10 h 122"/>
                <a:gd name="T36" fmla="*/ 519 w 283"/>
                <a:gd name="T37" fmla="*/ 8 h 122"/>
                <a:gd name="T38" fmla="*/ 557 w 283"/>
                <a:gd name="T39" fmla="*/ 3 h 122"/>
                <a:gd name="T40" fmla="*/ 608 w 283"/>
                <a:gd name="T41" fmla="*/ 0 h 122"/>
                <a:gd name="T42" fmla="*/ 659 w 283"/>
                <a:gd name="T43" fmla="*/ 3 h 122"/>
                <a:gd name="T44" fmla="*/ 712 w 283"/>
                <a:gd name="T45" fmla="*/ 8 h 122"/>
                <a:gd name="T46" fmla="*/ 720 w 283"/>
                <a:gd name="T47" fmla="*/ 10 h 122"/>
                <a:gd name="T48" fmla="*/ 720 w 283"/>
                <a:gd name="T49" fmla="*/ 13 h 122"/>
                <a:gd name="T50" fmla="*/ 700 w 283"/>
                <a:gd name="T51" fmla="*/ 20 h 122"/>
                <a:gd name="T52" fmla="*/ 654 w 283"/>
                <a:gd name="T53" fmla="*/ 25 h 122"/>
                <a:gd name="T54" fmla="*/ 583 w 283"/>
                <a:gd name="T55" fmla="*/ 36 h 122"/>
                <a:gd name="T56" fmla="*/ 529 w 283"/>
                <a:gd name="T57" fmla="*/ 43 h 122"/>
                <a:gd name="T58" fmla="*/ 511 w 283"/>
                <a:gd name="T59" fmla="*/ 48 h 122"/>
                <a:gd name="T60" fmla="*/ 506 w 283"/>
                <a:gd name="T61" fmla="*/ 51 h 122"/>
                <a:gd name="T62" fmla="*/ 504 w 283"/>
                <a:gd name="T63" fmla="*/ 48 h 122"/>
                <a:gd name="T64" fmla="*/ 499 w 283"/>
                <a:gd name="T65" fmla="*/ 51 h 122"/>
                <a:gd name="T66" fmla="*/ 483 w 283"/>
                <a:gd name="T67" fmla="*/ 53 h 122"/>
                <a:gd name="T68" fmla="*/ 430 w 283"/>
                <a:gd name="T69" fmla="*/ 79 h 122"/>
                <a:gd name="T70" fmla="*/ 354 w 283"/>
                <a:gd name="T71" fmla="*/ 119 h 122"/>
                <a:gd name="T72" fmla="*/ 270 w 283"/>
                <a:gd name="T73" fmla="*/ 170 h 122"/>
                <a:gd name="T74" fmla="*/ 107 w 283"/>
                <a:gd name="T75" fmla="*/ 264 h 122"/>
                <a:gd name="T76" fmla="*/ 51 w 283"/>
                <a:gd name="T77" fmla="*/ 297 h 122"/>
                <a:gd name="T78" fmla="*/ 28 w 283"/>
                <a:gd name="T79" fmla="*/ 307 h 1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83" h="122">
                  <a:moveTo>
                    <a:pt x="11" y="121"/>
                  </a:moveTo>
                  <a:lnTo>
                    <a:pt x="10" y="122"/>
                  </a:lnTo>
                  <a:lnTo>
                    <a:pt x="5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3" y="108"/>
                  </a:lnTo>
                  <a:lnTo>
                    <a:pt x="4" y="107"/>
                  </a:lnTo>
                  <a:lnTo>
                    <a:pt x="12" y="103"/>
                  </a:lnTo>
                  <a:lnTo>
                    <a:pt x="35" y="91"/>
                  </a:lnTo>
                  <a:lnTo>
                    <a:pt x="99" y="54"/>
                  </a:lnTo>
                  <a:lnTo>
                    <a:pt x="134" y="34"/>
                  </a:lnTo>
                  <a:lnTo>
                    <a:pt x="164" y="16"/>
                  </a:lnTo>
                  <a:lnTo>
                    <a:pt x="186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204" y="3"/>
                  </a:lnTo>
                  <a:lnTo>
                    <a:pt x="219" y="1"/>
                  </a:lnTo>
                  <a:lnTo>
                    <a:pt x="239" y="0"/>
                  </a:lnTo>
                  <a:lnTo>
                    <a:pt x="259" y="1"/>
                  </a:lnTo>
                  <a:lnTo>
                    <a:pt x="280" y="3"/>
                  </a:lnTo>
                  <a:lnTo>
                    <a:pt x="283" y="4"/>
                  </a:lnTo>
                  <a:lnTo>
                    <a:pt x="283" y="5"/>
                  </a:lnTo>
                  <a:lnTo>
                    <a:pt x="275" y="8"/>
                  </a:lnTo>
                  <a:lnTo>
                    <a:pt x="257" y="10"/>
                  </a:lnTo>
                  <a:lnTo>
                    <a:pt x="229" y="14"/>
                  </a:lnTo>
                  <a:lnTo>
                    <a:pt x="208" y="17"/>
                  </a:lnTo>
                  <a:lnTo>
                    <a:pt x="201" y="19"/>
                  </a:lnTo>
                  <a:lnTo>
                    <a:pt x="199" y="20"/>
                  </a:lnTo>
                  <a:lnTo>
                    <a:pt x="198" y="19"/>
                  </a:lnTo>
                  <a:lnTo>
                    <a:pt x="196" y="20"/>
                  </a:lnTo>
                  <a:lnTo>
                    <a:pt x="190" y="21"/>
                  </a:lnTo>
                  <a:lnTo>
                    <a:pt x="169" y="31"/>
                  </a:lnTo>
                  <a:lnTo>
                    <a:pt x="139" y="47"/>
                  </a:lnTo>
                  <a:lnTo>
                    <a:pt x="106" y="67"/>
                  </a:lnTo>
                  <a:lnTo>
                    <a:pt x="42" y="104"/>
                  </a:lnTo>
                  <a:lnTo>
                    <a:pt x="20" y="117"/>
                  </a:lnTo>
                  <a:lnTo>
                    <a:pt x="11" y="1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2" name="Freeform 1775"/>
            <p:cNvSpPr>
              <a:spLocks/>
            </p:cNvSpPr>
            <p:nvPr/>
          </p:nvSpPr>
          <p:spPr bwMode="auto">
            <a:xfrm>
              <a:off x="3491" y="1595"/>
              <a:ext cx="1362" cy="364"/>
            </a:xfrm>
            <a:custGeom>
              <a:avLst/>
              <a:gdLst>
                <a:gd name="T0" fmla="*/ 1349 w 535"/>
                <a:gd name="T1" fmla="*/ 280 h 143"/>
                <a:gd name="T2" fmla="*/ 1362 w 535"/>
                <a:gd name="T3" fmla="*/ 305 h 143"/>
                <a:gd name="T4" fmla="*/ 1362 w 535"/>
                <a:gd name="T5" fmla="*/ 318 h 143"/>
                <a:gd name="T6" fmla="*/ 1342 w 535"/>
                <a:gd name="T7" fmla="*/ 313 h 143"/>
                <a:gd name="T8" fmla="*/ 1316 w 535"/>
                <a:gd name="T9" fmla="*/ 300 h 143"/>
                <a:gd name="T10" fmla="*/ 1237 w 535"/>
                <a:gd name="T11" fmla="*/ 232 h 143"/>
                <a:gd name="T12" fmla="*/ 1118 w 535"/>
                <a:gd name="T13" fmla="*/ 145 h 143"/>
                <a:gd name="T14" fmla="*/ 1041 w 535"/>
                <a:gd name="T15" fmla="*/ 104 h 143"/>
                <a:gd name="T16" fmla="*/ 952 w 535"/>
                <a:gd name="T17" fmla="*/ 66 h 143"/>
                <a:gd name="T18" fmla="*/ 860 w 535"/>
                <a:gd name="T19" fmla="*/ 38 h 143"/>
                <a:gd name="T20" fmla="*/ 817 w 535"/>
                <a:gd name="T21" fmla="*/ 41 h 143"/>
                <a:gd name="T22" fmla="*/ 741 w 535"/>
                <a:gd name="T23" fmla="*/ 53 h 143"/>
                <a:gd name="T24" fmla="*/ 670 w 535"/>
                <a:gd name="T25" fmla="*/ 53 h 143"/>
                <a:gd name="T26" fmla="*/ 583 w 535"/>
                <a:gd name="T27" fmla="*/ 61 h 143"/>
                <a:gd name="T28" fmla="*/ 509 w 535"/>
                <a:gd name="T29" fmla="*/ 84 h 143"/>
                <a:gd name="T30" fmla="*/ 400 w 535"/>
                <a:gd name="T31" fmla="*/ 130 h 143"/>
                <a:gd name="T32" fmla="*/ 270 w 535"/>
                <a:gd name="T33" fmla="*/ 201 h 143"/>
                <a:gd name="T34" fmla="*/ 102 w 535"/>
                <a:gd name="T35" fmla="*/ 293 h 143"/>
                <a:gd name="T36" fmla="*/ 5 w 535"/>
                <a:gd name="T37" fmla="*/ 364 h 143"/>
                <a:gd name="T38" fmla="*/ 0 w 535"/>
                <a:gd name="T39" fmla="*/ 361 h 143"/>
                <a:gd name="T40" fmla="*/ 92 w 535"/>
                <a:gd name="T41" fmla="*/ 272 h 143"/>
                <a:gd name="T42" fmla="*/ 99 w 535"/>
                <a:gd name="T43" fmla="*/ 262 h 143"/>
                <a:gd name="T44" fmla="*/ 219 w 535"/>
                <a:gd name="T45" fmla="*/ 191 h 143"/>
                <a:gd name="T46" fmla="*/ 397 w 535"/>
                <a:gd name="T47" fmla="*/ 89 h 143"/>
                <a:gd name="T48" fmla="*/ 507 w 535"/>
                <a:gd name="T49" fmla="*/ 41 h 143"/>
                <a:gd name="T50" fmla="*/ 586 w 535"/>
                <a:gd name="T51" fmla="*/ 20 h 143"/>
                <a:gd name="T52" fmla="*/ 677 w 535"/>
                <a:gd name="T53" fmla="*/ 13 h 143"/>
                <a:gd name="T54" fmla="*/ 748 w 535"/>
                <a:gd name="T55" fmla="*/ 13 h 143"/>
                <a:gd name="T56" fmla="*/ 794 w 535"/>
                <a:gd name="T57" fmla="*/ 5 h 143"/>
                <a:gd name="T58" fmla="*/ 845 w 535"/>
                <a:gd name="T59" fmla="*/ 0 h 143"/>
                <a:gd name="T60" fmla="*/ 924 w 535"/>
                <a:gd name="T61" fmla="*/ 18 h 143"/>
                <a:gd name="T62" fmla="*/ 1021 w 535"/>
                <a:gd name="T63" fmla="*/ 51 h 143"/>
                <a:gd name="T64" fmla="*/ 1102 w 535"/>
                <a:gd name="T65" fmla="*/ 92 h 143"/>
                <a:gd name="T66" fmla="*/ 1209 w 535"/>
                <a:gd name="T67" fmla="*/ 163 h 143"/>
                <a:gd name="T68" fmla="*/ 1309 w 535"/>
                <a:gd name="T69" fmla="*/ 239 h 14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5" h="143">
                  <a:moveTo>
                    <a:pt x="527" y="107"/>
                  </a:moveTo>
                  <a:lnTo>
                    <a:pt x="530" y="110"/>
                  </a:lnTo>
                  <a:lnTo>
                    <a:pt x="534" y="116"/>
                  </a:lnTo>
                  <a:lnTo>
                    <a:pt x="535" y="120"/>
                  </a:lnTo>
                  <a:lnTo>
                    <a:pt x="535" y="122"/>
                  </a:lnTo>
                  <a:lnTo>
                    <a:pt x="535" y="125"/>
                  </a:lnTo>
                  <a:lnTo>
                    <a:pt x="532" y="125"/>
                  </a:lnTo>
                  <a:lnTo>
                    <a:pt x="527" y="123"/>
                  </a:lnTo>
                  <a:lnTo>
                    <a:pt x="520" y="121"/>
                  </a:lnTo>
                  <a:lnTo>
                    <a:pt x="517" y="118"/>
                  </a:lnTo>
                  <a:lnTo>
                    <a:pt x="503" y="105"/>
                  </a:lnTo>
                  <a:lnTo>
                    <a:pt x="486" y="91"/>
                  </a:lnTo>
                  <a:lnTo>
                    <a:pt x="465" y="75"/>
                  </a:lnTo>
                  <a:lnTo>
                    <a:pt x="439" y="57"/>
                  </a:lnTo>
                  <a:lnTo>
                    <a:pt x="424" y="49"/>
                  </a:lnTo>
                  <a:lnTo>
                    <a:pt x="409" y="41"/>
                  </a:lnTo>
                  <a:lnTo>
                    <a:pt x="392" y="34"/>
                  </a:lnTo>
                  <a:lnTo>
                    <a:pt x="374" y="26"/>
                  </a:lnTo>
                  <a:lnTo>
                    <a:pt x="357" y="20"/>
                  </a:lnTo>
                  <a:lnTo>
                    <a:pt x="338" y="15"/>
                  </a:lnTo>
                  <a:lnTo>
                    <a:pt x="330" y="15"/>
                  </a:lnTo>
                  <a:lnTo>
                    <a:pt x="321" y="16"/>
                  </a:lnTo>
                  <a:lnTo>
                    <a:pt x="302" y="20"/>
                  </a:lnTo>
                  <a:lnTo>
                    <a:pt x="291" y="21"/>
                  </a:lnTo>
                  <a:lnTo>
                    <a:pt x="281" y="21"/>
                  </a:lnTo>
                  <a:lnTo>
                    <a:pt x="263" y="21"/>
                  </a:lnTo>
                  <a:lnTo>
                    <a:pt x="245" y="21"/>
                  </a:lnTo>
                  <a:lnTo>
                    <a:pt x="229" y="24"/>
                  </a:lnTo>
                  <a:lnTo>
                    <a:pt x="214" y="28"/>
                  </a:lnTo>
                  <a:lnTo>
                    <a:pt x="200" y="33"/>
                  </a:lnTo>
                  <a:lnTo>
                    <a:pt x="176" y="43"/>
                  </a:lnTo>
                  <a:lnTo>
                    <a:pt x="157" y="51"/>
                  </a:lnTo>
                  <a:lnTo>
                    <a:pt x="142" y="60"/>
                  </a:lnTo>
                  <a:lnTo>
                    <a:pt x="106" y="79"/>
                  </a:lnTo>
                  <a:lnTo>
                    <a:pt x="72" y="96"/>
                  </a:lnTo>
                  <a:lnTo>
                    <a:pt x="40" y="115"/>
                  </a:lnTo>
                  <a:lnTo>
                    <a:pt x="8" y="139"/>
                  </a:lnTo>
                  <a:lnTo>
                    <a:pt x="2" y="143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13" y="130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9" y="103"/>
                  </a:lnTo>
                  <a:lnTo>
                    <a:pt x="50" y="96"/>
                  </a:lnTo>
                  <a:lnTo>
                    <a:pt x="86" y="75"/>
                  </a:lnTo>
                  <a:lnTo>
                    <a:pt x="139" y="44"/>
                  </a:lnTo>
                  <a:lnTo>
                    <a:pt x="156" y="35"/>
                  </a:lnTo>
                  <a:lnTo>
                    <a:pt x="174" y="26"/>
                  </a:lnTo>
                  <a:lnTo>
                    <a:pt x="199" y="16"/>
                  </a:lnTo>
                  <a:lnTo>
                    <a:pt x="214" y="11"/>
                  </a:lnTo>
                  <a:lnTo>
                    <a:pt x="230" y="8"/>
                  </a:lnTo>
                  <a:lnTo>
                    <a:pt x="249" y="7"/>
                  </a:lnTo>
                  <a:lnTo>
                    <a:pt x="266" y="5"/>
                  </a:lnTo>
                  <a:lnTo>
                    <a:pt x="285" y="5"/>
                  </a:lnTo>
                  <a:lnTo>
                    <a:pt x="294" y="5"/>
                  </a:lnTo>
                  <a:lnTo>
                    <a:pt x="302" y="4"/>
                  </a:lnTo>
                  <a:lnTo>
                    <a:pt x="312" y="2"/>
                  </a:lnTo>
                  <a:lnTo>
                    <a:pt x="322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63" y="7"/>
                  </a:lnTo>
                  <a:lnTo>
                    <a:pt x="382" y="13"/>
                  </a:lnTo>
                  <a:lnTo>
                    <a:pt x="401" y="20"/>
                  </a:lnTo>
                  <a:lnTo>
                    <a:pt x="417" y="28"/>
                  </a:lnTo>
                  <a:lnTo>
                    <a:pt x="433" y="36"/>
                  </a:lnTo>
                  <a:lnTo>
                    <a:pt x="449" y="45"/>
                  </a:lnTo>
                  <a:lnTo>
                    <a:pt x="475" y="64"/>
                  </a:lnTo>
                  <a:lnTo>
                    <a:pt x="498" y="80"/>
                  </a:lnTo>
                  <a:lnTo>
                    <a:pt x="514" y="94"/>
                  </a:lnTo>
                  <a:lnTo>
                    <a:pt x="527" y="1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3" name="Freeform 1776"/>
            <p:cNvSpPr>
              <a:spLocks/>
            </p:cNvSpPr>
            <p:nvPr/>
          </p:nvSpPr>
          <p:spPr bwMode="auto">
            <a:xfrm>
              <a:off x="3497" y="1854"/>
              <a:ext cx="211" cy="184"/>
            </a:xfrm>
            <a:custGeom>
              <a:avLst/>
              <a:gdLst>
                <a:gd name="T0" fmla="*/ 18 w 83"/>
                <a:gd name="T1" fmla="*/ 184 h 72"/>
                <a:gd name="T2" fmla="*/ 18 w 83"/>
                <a:gd name="T3" fmla="*/ 181 h 72"/>
                <a:gd name="T4" fmla="*/ 10 w 83"/>
                <a:gd name="T5" fmla="*/ 179 h 72"/>
                <a:gd name="T6" fmla="*/ 5 w 83"/>
                <a:gd name="T7" fmla="*/ 171 h 72"/>
                <a:gd name="T8" fmla="*/ 3 w 83"/>
                <a:gd name="T9" fmla="*/ 164 h 72"/>
                <a:gd name="T10" fmla="*/ 0 w 83"/>
                <a:gd name="T11" fmla="*/ 151 h 72"/>
                <a:gd name="T12" fmla="*/ 8 w 83"/>
                <a:gd name="T13" fmla="*/ 146 h 72"/>
                <a:gd name="T14" fmla="*/ 28 w 83"/>
                <a:gd name="T15" fmla="*/ 133 h 72"/>
                <a:gd name="T16" fmla="*/ 74 w 83"/>
                <a:gd name="T17" fmla="*/ 95 h 72"/>
                <a:gd name="T18" fmla="*/ 122 w 83"/>
                <a:gd name="T19" fmla="*/ 59 h 72"/>
                <a:gd name="T20" fmla="*/ 137 w 83"/>
                <a:gd name="T21" fmla="*/ 41 h 72"/>
                <a:gd name="T22" fmla="*/ 145 w 83"/>
                <a:gd name="T23" fmla="*/ 36 h 72"/>
                <a:gd name="T24" fmla="*/ 158 w 83"/>
                <a:gd name="T25" fmla="*/ 26 h 72"/>
                <a:gd name="T26" fmla="*/ 188 w 83"/>
                <a:gd name="T27" fmla="*/ 8 h 72"/>
                <a:gd name="T28" fmla="*/ 203 w 83"/>
                <a:gd name="T29" fmla="*/ 0 h 72"/>
                <a:gd name="T30" fmla="*/ 211 w 83"/>
                <a:gd name="T31" fmla="*/ 0 h 72"/>
                <a:gd name="T32" fmla="*/ 211 w 83"/>
                <a:gd name="T33" fmla="*/ 3 h 72"/>
                <a:gd name="T34" fmla="*/ 211 w 83"/>
                <a:gd name="T35" fmla="*/ 13 h 72"/>
                <a:gd name="T36" fmla="*/ 201 w 83"/>
                <a:gd name="T37" fmla="*/ 26 h 72"/>
                <a:gd name="T38" fmla="*/ 170 w 83"/>
                <a:gd name="T39" fmla="*/ 66 h 72"/>
                <a:gd name="T40" fmla="*/ 163 w 83"/>
                <a:gd name="T41" fmla="*/ 74 h 72"/>
                <a:gd name="T42" fmla="*/ 147 w 83"/>
                <a:gd name="T43" fmla="*/ 87 h 72"/>
                <a:gd name="T44" fmla="*/ 99 w 83"/>
                <a:gd name="T45" fmla="*/ 128 h 72"/>
                <a:gd name="T46" fmla="*/ 46 w 83"/>
                <a:gd name="T47" fmla="*/ 169 h 72"/>
                <a:gd name="T48" fmla="*/ 28 w 83"/>
                <a:gd name="T49" fmla="*/ 181 h 72"/>
                <a:gd name="T50" fmla="*/ 18 w 83"/>
                <a:gd name="T51" fmla="*/ 184 h 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3" h="72">
                  <a:moveTo>
                    <a:pt x="7" y="72"/>
                  </a:moveTo>
                  <a:lnTo>
                    <a:pt x="7" y="71"/>
                  </a:lnTo>
                  <a:lnTo>
                    <a:pt x="4" y="70"/>
                  </a:lnTo>
                  <a:lnTo>
                    <a:pt x="2" y="67"/>
                  </a:lnTo>
                  <a:lnTo>
                    <a:pt x="1" y="64"/>
                  </a:lnTo>
                  <a:lnTo>
                    <a:pt x="0" y="59"/>
                  </a:lnTo>
                  <a:lnTo>
                    <a:pt x="3" y="57"/>
                  </a:lnTo>
                  <a:lnTo>
                    <a:pt x="11" y="52"/>
                  </a:lnTo>
                  <a:lnTo>
                    <a:pt x="29" y="37"/>
                  </a:lnTo>
                  <a:lnTo>
                    <a:pt x="48" y="23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2" y="10"/>
                  </a:lnTo>
                  <a:lnTo>
                    <a:pt x="74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3" y="5"/>
                  </a:lnTo>
                  <a:lnTo>
                    <a:pt x="79" y="10"/>
                  </a:lnTo>
                  <a:lnTo>
                    <a:pt x="67" y="26"/>
                  </a:lnTo>
                  <a:lnTo>
                    <a:pt x="64" y="29"/>
                  </a:lnTo>
                  <a:lnTo>
                    <a:pt x="58" y="34"/>
                  </a:lnTo>
                  <a:lnTo>
                    <a:pt x="39" y="50"/>
                  </a:lnTo>
                  <a:lnTo>
                    <a:pt x="18" y="66"/>
                  </a:lnTo>
                  <a:lnTo>
                    <a:pt x="11" y="71"/>
                  </a:lnTo>
                  <a:lnTo>
                    <a:pt x="7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4" name="Freeform 1777"/>
            <p:cNvSpPr>
              <a:spLocks/>
            </p:cNvSpPr>
            <p:nvPr/>
          </p:nvSpPr>
          <p:spPr bwMode="auto">
            <a:xfrm>
              <a:off x="3754" y="1646"/>
              <a:ext cx="707" cy="175"/>
            </a:xfrm>
            <a:custGeom>
              <a:avLst/>
              <a:gdLst>
                <a:gd name="T0" fmla="*/ 31 w 278"/>
                <a:gd name="T1" fmla="*/ 175 h 69"/>
                <a:gd name="T2" fmla="*/ 25 w 278"/>
                <a:gd name="T3" fmla="*/ 175 h 69"/>
                <a:gd name="T4" fmla="*/ 13 w 278"/>
                <a:gd name="T5" fmla="*/ 175 h 69"/>
                <a:gd name="T6" fmla="*/ 5 w 278"/>
                <a:gd name="T7" fmla="*/ 167 h 69"/>
                <a:gd name="T8" fmla="*/ 0 w 278"/>
                <a:gd name="T9" fmla="*/ 165 h 69"/>
                <a:gd name="T10" fmla="*/ 0 w 278"/>
                <a:gd name="T11" fmla="*/ 157 h 69"/>
                <a:gd name="T12" fmla="*/ 0 w 278"/>
                <a:gd name="T13" fmla="*/ 152 h 69"/>
                <a:gd name="T14" fmla="*/ 8 w 278"/>
                <a:gd name="T15" fmla="*/ 142 h 69"/>
                <a:gd name="T16" fmla="*/ 10 w 278"/>
                <a:gd name="T17" fmla="*/ 139 h 69"/>
                <a:gd name="T18" fmla="*/ 18 w 278"/>
                <a:gd name="T19" fmla="*/ 132 h 69"/>
                <a:gd name="T20" fmla="*/ 33 w 278"/>
                <a:gd name="T21" fmla="*/ 127 h 69"/>
                <a:gd name="T22" fmla="*/ 89 w 278"/>
                <a:gd name="T23" fmla="*/ 104 h 69"/>
                <a:gd name="T24" fmla="*/ 168 w 278"/>
                <a:gd name="T25" fmla="*/ 74 h 69"/>
                <a:gd name="T26" fmla="*/ 209 w 278"/>
                <a:gd name="T27" fmla="*/ 53 h 69"/>
                <a:gd name="T28" fmla="*/ 254 w 278"/>
                <a:gd name="T29" fmla="*/ 33 h 69"/>
                <a:gd name="T30" fmla="*/ 303 w 278"/>
                <a:gd name="T31" fmla="*/ 13 h 69"/>
                <a:gd name="T32" fmla="*/ 326 w 278"/>
                <a:gd name="T33" fmla="*/ 8 h 69"/>
                <a:gd name="T34" fmla="*/ 351 w 278"/>
                <a:gd name="T35" fmla="*/ 3 h 69"/>
                <a:gd name="T36" fmla="*/ 437 w 278"/>
                <a:gd name="T37" fmla="*/ 0 h 69"/>
                <a:gd name="T38" fmla="*/ 468 w 278"/>
                <a:gd name="T39" fmla="*/ 0 h 69"/>
                <a:gd name="T40" fmla="*/ 498 w 278"/>
                <a:gd name="T41" fmla="*/ 0 h 69"/>
                <a:gd name="T42" fmla="*/ 519 w 278"/>
                <a:gd name="T43" fmla="*/ 3 h 69"/>
                <a:gd name="T44" fmla="*/ 537 w 278"/>
                <a:gd name="T45" fmla="*/ 8 h 69"/>
                <a:gd name="T46" fmla="*/ 570 w 278"/>
                <a:gd name="T47" fmla="*/ 23 h 69"/>
                <a:gd name="T48" fmla="*/ 656 w 278"/>
                <a:gd name="T49" fmla="*/ 63 h 69"/>
                <a:gd name="T50" fmla="*/ 699 w 278"/>
                <a:gd name="T51" fmla="*/ 89 h 69"/>
                <a:gd name="T52" fmla="*/ 707 w 278"/>
                <a:gd name="T53" fmla="*/ 94 h 69"/>
                <a:gd name="T54" fmla="*/ 707 w 278"/>
                <a:gd name="T55" fmla="*/ 99 h 69"/>
                <a:gd name="T56" fmla="*/ 684 w 278"/>
                <a:gd name="T57" fmla="*/ 94 h 69"/>
                <a:gd name="T58" fmla="*/ 646 w 278"/>
                <a:gd name="T59" fmla="*/ 84 h 69"/>
                <a:gd name="T60" fmla="*/ 577 w 278"/>
                <a:gd name="T61" fmla="*/ 61 h 69"/>
                <a:gd name="T62" fmla="*/ 529 w 278"/>
                <a:gd name="T63" fmla="*/ 46 h 69"/>
                <a:gd name="T64" fmla="*/ 514 w 278"/>
                <a:gd name="T65" fmla="*/ 38 h 69"/>
                <a:gd name="T66" fmla="*/ 511 w 278"/>
                <a:gd name="T67" fmla="*/ 38 h 69"/>
                <a:gd name="T68" fmla="*/ 506 w 278"/>
                <a:gd name="T69" fmla="*/ 41 h 69"/>
                <a:gd name="T70" fmla="*/ 488 w 278"/>
                <a:gd name="T71" fmla="*/ 38 h 69"/>
                <a:gd name="T72" fmla="*/ 432 w 278"/>
                <a:gd name="T73" fmla="*/ 38 h 69"/>
                <a:gd name="T74" fmla="*/ 348 w 278"/>
                <a:gd name="T75" fmla="*/ 41 h 69"/>
                <a:gd name="T76" fmla="*/ 331 w 278"/>
                <a:gd name="T77" fmla="*/ 46 h 69"/>
                <a:gd name="T78" fmla="*/ 310 w 278"/>
                <a:gd name="T79" fmla="*/ 51 h 69"/>
                <a:gd name="T80" fmla="*/ 267 w 278"/>
                <a:gd name="T81" fmla="*/ 71 h 69"/>
                <a:gd name="T82" fmla="*/ 181 w 278"/>
                <a:gd name="T83" fmla="*/ 112 h 69"/>
                <a:gd name="T84" fmla="*/ 104 w 278"/>
                <a:gd name="T85" fmla="*/ 139 h 69"/>
                <a:gd name="T86" fmla="*/ 48 w 278"/>
                <a:gd name="T87" fmla="*/ 162 h 69"/>
                <a:gd name="T88" fmla="*/ 33 w 278"/>
                <a:gd name="T89" fmla="*/ 167 h 69"/>
                <a:gd name="T90" fmla="*/ 31 w 278"/>
                <a:gd name="T91" fmla="*/ 175 h 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8" h="69">
                  <a:moveTo>
                    <a:pt x="12" y="69"/>
                  </a:moveTo>
                  <a:lnTo>
                    <a:pt x="10" y="69"/>
                  </a:lnTo>
                  <a:lnTo>
                    <a:pt x="5" y="69"/>
                  </a:lnTo>
                  <a:lnTo>
                    <a:pt x="2" y="66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7" y="52"/>
                  </a:lnTo>
                  <a:lnTo>
                    <a:pt x="13" y="50"/>
                  </a:lnTo>
                  <a:lnTo>
                    <a:pt x="35" y="41"/>
                  </a:lnTo>
                  <a:lnTo>
                    <a:pt x="66" y="29"/>
                  </a:lnTo>
                  <a:lnTo>
                    <a:pt x="82" y="21"/>
                  </a:lnTo>
                  <a:lnTo>
                    <a:pt x="100" y="13"/>
                  </a:lnTo>
                  <a:lnTo>
                    <a:pt x="119" y="5"/>
                  </a:lnTo>
                  <a:lnTo>
                    <a:pt x="128" y="3"/>
                  </a:lnTo>
                  <a:lnTo>
                    <a:pt x="138" y="1"/>
                  </a:lnTo>
                  <a:lnTo>
                    <a:pt x="172" y="0"/>
                  </a:lnTo>
                  <a:lnTo>
                    <a:pt x="184" y="0"/>
                  </a:lnTo>
                  <a:lnTo>
                    <a:pt x="196" y="0"/>
                  </a:lnTo>
                  <a:lnTo>
                    <a:pt x="204" y="1"/>
                  </a:lnTo>
                  <a:lnTo>
                    <a:pt x="211" y="3"/>
                  </a:lnTo>
                  <a:lnTo>
                    <a:pt x="224" y="9"/>
                  </a:lnTo>
                  <a:lnTo>
                    <a:pt x="258" y="25"/>
                  </a:lnTo>
                  <a:lnTo>
                    <a:pt x="275" y="35"/>
                  </a:lnTo>
                  <a:lnTo>
                    <a:pt x="278" y="37"/>
                  </a:lnTo>
                  <a:lnTo>
                    <a:pt x="278" y="39"/>
                  </a:lnTo>
                  <a:lnTo>
                    <a:pt x="269" y="37"/>
                  </a:lnTo>
                  <a:lnTo>
                    <a:pt x="254" y="33"/>
                  </a:lnTo>
                  <a:lnTo>
                    <a:pt x="227" y="24"/>
                  </a:lnTo>
                  <a:lnTo>
                    <a:pt x="208" y="18"/>
                  </a:lnTo>
                  <a:lnTo>
                    <a:pt x="202" y="15"/>
                  </a:lnTo>
                  <a:lnTo>
                    <a:pt x="201" y="15"/>
                  </a:lnTo>
                  <a:lnTo>
                    <a:pt x="199" y="16"/>
                  </a:lnTo>
                  <a:lnTo>
                    <a:pt x="192" y="15"/>
                  </a:lnTo>
                  <a:lnTo>
                    <a:pt x="170" y="15"/>
                  </a:lnTo>
                  <a:lnTo>
                    <a:pt x="137" y="16"/>
                  </a:lnTo>
                  <a:lnTo>
                    <a:pt x="130" y="18"/>
                  </a:lnTo>
                  <a:lnTo>
                    <a:pt x="122" y="20"/>
                  </a:lnTo>
                  <a:lnTo>
                    <a:pt x="105" y="28"/>
                  </a:lnTo>
                  <a:lnTo>
                    <a:pt x="71" y="44"/>
                  </a:lnTo>
                  <a:lnTo>
                    <a:pt x="41" y="55"/>
                  </a:lnTo>
                  <a:lnTo>
                    <a:pt x="19" y="64"/>
                  </a:lnTo>
                  <a:lnTo>
                    <a:pt x="13" y="66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5" name="Freeform 1778"/>
            <p:cNvSpPr>
              <a:spLocks/>
            </p:cNvSpPr>
            <p:nvPr/>
          </p:nvSpPr>
          <p:spPr bwMode="auto">
            <a:xfrm>
              <a:off x="4360" y="1658"/>
              <a:ext cx="511" cy="367"/>
            </a:xfrm>
            <a:custGeom>
              <a:avLst/>
              <a:gdLst>
                <a:gd name="T0" fmla="*/ 511 w 201"/>
                <a:gd name="T1" fmla="*/ 339 h 144"/>
                <a:gd name="T2" fmla="*/ 511 w 201"/>
                <a:gd name="T3" fmla="*/ 342 h 144"/>
                <a:gd name="T4" fmla="*/ 511 w 201"/>
                <a:gd name="T5" fmla="*/ 352 h 144"/>
                <a:gd name="T6" fmla="*/ 508 w 201"/>
                <a:gd name="T7" fmla="*/ 362 h 144"/>
                <a:gd name="T8" fmla="*/ 506 w 201"/>
                <a:gd name="T9" fmla="*/ 364 h 144"/>
                <a:gd name="T10" fmla="*/ 498 w 201"/>
                <a:gd name="T11" fmla="*/ 367 h 144"/>
                <a:gd name="T12" fmla="*/ 493 w 201"/>
                <a:gd name="T13" fmla="*/ 367 h 144"/>
                <a:gd name="T14" fmla="*/ 483 w 201"/>
                <a:gd name="T15" fmla="*/ 364 h 144"/>
                <a:gd name="T16" fmla="*/ 480 w 201"/>
                <a:gd name="T17" fmla="*/ 364 h 144"/>
                <a:gd name="T18" fmla="*/ 435 w 201"/>
                <a:gd name="T19" fmla="*/ 308 h 144"/>
                <a:gd name="T20" fmla="*/ 389 w 201"/>
                <a:gd name="T21" fmla="*/ 255 h 144"/>
                <a:gd name="T22" fmla="*/ 336 w 201"/>
                <a:gd name="T23" fmla="*/ 196 h 144"/>
                <a:gd name="T24" fmla="*/ 272 w 201"/>
                <a:gd name="T25" fmla="*/ 153 h 144"/>
                <a:gd name="T26" fmla="*/ 211 w 201"/>
                <a:gd name="T27" fmla="*/ 117 h 144"/>
                <a:gd name="T28" fmla="*/ 153 w 201"/>
                <a:gd name="T29" fmla="*/ 82 h 144"/>
                <a:gd name="T30" fmla="*/ 114 w 201"/>
                <a:gd name="T31" fmla="*/ 64 h 144"/>
                <a:gd name="T32" fmla="*/ 43 w 201"/>
                <a:gd name="T33" fmla="*/ 28 h 144"/>
                <a:gd name="T34" fmla="*/ 5 w 201"/>
                <a:gd name="T35" fmla="*/ 10 h 144"/>
                <a:gd name="T36" fmla="*/ 0 w 201"/>
                <a:gd name="T37" fmla="*/ 3 h 144"/>
                <a:gd name="T38" fmla="*/ 0 w 201"/>
                <a:gd name="T39" fmla="*/ 0 h 144"/>
                <a:gd name="T40" fmla="*/ 18 w 201"/>
                <a:gd name="T41" fmla="*/ 3 h 144"/>
                <a:gd name="T42" fmla="*/ 53 w 201"/>
                <a:gd name="T43" fmla="*/ 10 h 144"/>
                <a:gd name="T44" fmla="*/ 69 w 201"/>
                <a:gd name="T45" fmla="*/ 13 h 144"/>
                <a:gd name="T46" fmla="*/ 114 w 201"/>
                <a:gd name="T47" fmla="*/ 25 h 144"/>
                <a:gd name="T48" fmla="*/ 155 w 201"/>
                <a:gd name="T49" fmla="*/ 41 h 144"/>
                <a:gd name="T50" fmla="*/ 173 w 201"/>
                <a:gd name="T51" fmla="*/ 51 h 144"/>
                <a:gd name="T52" fmla="*/ 234 w 201"/>
                <a:gd name="T53" fmla="*/ 87 h 144"/>
                <a:gd name="T54" fmla="*/ 295 w 201"/>
                <a:gd name="T55" fmla="*/ 120 h 144"/>
                <a:gd name="T56" fmla="*/ 364 w 201"/>
                <a:gd name="T57" fmla="*/ 168 h 144"/>
                <a:gd name="T58" fmla="*/ 419 w 201"/>
                <a:gd name="T59" fmla="*/ 229 h 144"/>
                <a:gd name="T60" fmla="*/ 468 w 201"/>
                <a:gd name="T61" fmla="*/ 283 h 144"/>
                <a:gd name="T62" fmla="*/ 511 w 201"/>
                <a:gd name="T63" fmla="*/ 339 h 1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1" h="144">
                  <a:moveTo>
                    <a:pt x="201" y="133"/>
                  </a:moveTo>
                  <a:lnTo>
                    <a:pt x="201" y="134"/>
                  </a:lnTo>
                  <a:lnTo>
                    <a:pt x="201" y="138"/>
                  </a:lnTo>
                  <a:lnTo>
                    <a:pt x="200" y="142"/>
                  </a:lnTo>
                  <a:lnTo>
                    <a:pt x="199" y="143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0" y="143"/>
                  </a:lnTo>
                  <a:lnTo>
                    <a:pt x="189" y="143"/>
                  </a:lnTo>
                  <a:lnTo>
                    <a:pt x="171" y="121"/>
                  </a:lnTo>
                  <a:lnTo>
                    <a:pt x="153" y="100"/>
                  </a:lnTo>
                  <a:lnTo>
                    <a:pt x="132" y="77"/>
                  </a:lnTo>
                  <a:lnTo>
                    <a:pt x="107" y="60"/>
                  </a:lnTo>
                  <a:lnTo>
                    <a:pt x="83" y="46"/>
                  </a:lnTo>
                  <a:lnTo>
                    <a:pt x="60" y="32"/>
                  </a:lnTo>
                  <a:lnTo>
                    <a:pt x="45" y="25"/>
                  </a:lnTo>
                  <a:lnTo>
                    <a:pt x="17" y="11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1"/>
                  </a:lnTo>
                  <a:lnTo>
                    <a:pt x="21" y="4"/>
                  </a:lnTo>
                  <a:lnTo>
                    <a:pt x="27" y="5"/>
                  </a:lnTo>
                  <a:lnTo>
                    <a:pt x="45" y="10"/>
                  </a:lnTo>
                  <a:lnTo>
                    <a:pt x="61" y="16"/>
                  </a:lnTo>
                  <a:lnTo>
                    <a:pt x="68" y="20"/>
                  </a:lnTo>
                  <a:lnTo>
                    <a:pt x="92" y="34"/>
                  </a:lnTo>
                  <a:lnTo>
                    <a:pt x="116" y="47"/>
                  </a:lnTo>
                  <a:lnTo>
                    <a:pt x="143" y="66"/>
                  </a:lnTo>
                  <a:lnTo>
                    <a:pt x="165" y="90"/>
                  </a:lnTo>
                  <a:lnTo>
                    <a:pt x="184" y="111"/>
                  </a:lnTo>
                  <a:lnTo>
                    <a:pt x="201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6" name="Freeform 1779"/>
            <p:cNvSpPr>
              <a:spLocks/>
            </p:cNvSpPr>
            <p:nvPr/>
          </p:nvSpPr>
          <p:spPr bwMode="auto">
            <a:xfrm>
              <a:off x="3484" y="1760"/>
              <a:ext cx="1349" cy="390"/>
            </a:xfrm>
            <a:custGeom>
              <a:avLst/>
              <a:gdLst>
                <a:gd name="T0" fmla="*/ 36 w 530"/>
                <a:gd name="T1" fmla="*/ 370 h 153"/>
                <a:gd name="T2" fmla="*/ 13 w 530"/>
                <a:gd name="T3" fmla="*/ 390 h 153"/>
                <a:gd name="T4" fmla="*/ 0 w 530"/>
                <a:gd name="T5" fmla="*/ 387 h 153"/>
                <a:gd name="T6" fmla="*/ 0 w 530"/>
                <a:gd name="T7" fmla="*/ 367 h 153"/>
                <a:gd name="T8" fmla="*/ 13 w 530"/>
                <a:gd name="T9" fmla="*/ 342 h 153"/>
                <a:gd name="T10" fmla="*/ 43 w 530"/>
                <a:gd name="T11" fmla="*/ 301 h 153"/>
                <a:gd name="T12" fmla="*/ 104 w 530"/>
                <a:gd name="T13" fmla="*/ 232 h 153"/>
                <a:gd name="T14" fmla="*/ 165 w 530"/>
                <a:gd name="T15" fmla="*/ 178 h 153"/>
                <a:gd name="T16" fmla="*/ 242 w 530"/>
                <a:gd name="T17" fmla="*/ 130 h 153"/>
                <a:gd name="T18" fmla="*/ 300 w 530"/>
                <a:gd name="T19" fmla="*/ 89 h 153"/>
                <a:gd name="T20" fmla="*/ 341 w 530"/>
                <a:gd name="T21" fmla="*/ 54 h 153"/>
                <a:gd name="T22" fmla="*/ 372 w 530"/>
                <a:gd name="T23" fmla="*/ 41 h 153"/>
                <a:gd name="T24" fmla="*/ 524 w 530"/>
                <a:gd name="T25" fmla="*/ 13 h 153"/>
                <a:gd name="T26" fmla="*/ 629 w 530"/>
                <a:gd name="T27" fmla="*/ 0 h 153"/>
                <a:gd name="T28" fmla="*/ 725 w 530"/>
                <a:gd name="T29" fmla="*/ 5 h 153"/>
                <a:gd name="T30" fmla="*/ 814 w 530"/>
                <a:gd name="T31" fmla="*/ 18 h 153"/>
                <a:gd name="T32" fmla="*/ 926 w 530"/>
                <a:gd name="T33" fmla="*/ 51 h 153"/>
                <a:gd name="T34" fmla="*/ 1008 w 530"/>
                <a:gd name="T35" fmla="*/ 92 h 153"/>
                <a:gd name="T36" fmla="*/ 1018 w 530"/>
                <a:gd name="T37" fmla="*/ 102 h 153"/>
                <a:gd name="T38" fmla="*/ 1102 w 530"/>
                <a:gd name="T39" fmla="*/ 161 h 153"/>
                <a:gd name="T40" fmla="*/ 1140 w 530"/>
                <a:gd name="T41" fmla="*/ 194 h 153"/>
                <a:gd name="T42" fmla="*/ 1212 w 530"/>
                <a:gd name="T43" fmla="*/ 273 h 153"/>
                <a:gd name="T44" fmla="*/ 1255 w 530"/>
                <a:gd name="T45" fmla="*/ 319 h 153"/>
                <a:gd name="T46" fmla="*/ 1293 w 530"/>
                <a:gd name="T47" fmla="*/ 344 h 153"/>
                <a:gd name="T48" fmla="*/ 1346 w 530"/>
                <a:gd name="T49" fmla="*/ 370 h 153"/>
                <a:gd name="T50" fmla="*/ 1346 w 530"/>
                <a:gd name="T51" fmla="*/ 375 h 153"/>
                <a:gd name="T52" fmla="*/ 1303 w 530"/>
                <a:gd name="T53" fmla="*/ 365 h 153"/>
                <a:gd name="T54" fmla="*/ 1265 w 530"/>
                <a:gd name="T55" fmla="*/ 352 h 153"/>
                <a:gd name="T56" fmla="*/ 1224 w 530"/>
                <a:gd name="T57" fmla="*/ 319 h 153"/>
                <a:gd name="T58" fmla="*/ 1115 w 530"/>
                <a:gd name="T59" fmla="*/ 212 h 153"/>
                <a:gd name="T60" fmla="*/ 1028 w 530"/>
                <a:gd name="T61" fmla="*/ 153 h 153"/>
                <a:gd name="T62" fmla="*/ 982 w 530"/>
                <a:gd name="T63" fmla="*/ 122 h 153"/>
                <a:gd name="T64" fmla="*/ 970 w 530"/>
                <a:gd name="T65" fmla="*/ 117 h 153"/>
                <a:gd name="T66" fmla="*/ 926 w 530"/>
                <a:gd name="T67" fmla="*/ 89 h 153"/>
                <a:gd name="T68" fmla="*/ 868 w 530"/>
                <a:gd name="T69" fmla="*/ 69 h 153"/>
                <a:gd name="T70" fmla="*/ 756 w 530"/>
                <a:gd name="T71" fmla="*/ 51 h 153"/>
                <a:gd name="T72" fmla="*/ 667 w 530"/>
                <a:gd name="T73" fmla="*/ 41 h 153"/>
                <a:gd name="T74" fmla="*/ 573 w 530"/>
                <a:gd name="T75" fmla="*/ 51 h 153"/>
                <a:gd name="T76" fmla="*/ 471 w 530"/>
                <a:gd name="T77" fmla="*/ 66 h 153"/>
                <a:gd name="T78" fmla="*/ 356 w 530"/>
                <a:gd name="T79" fmla="*/ 89 h 153"/>
                <a:gd name="T80" fmla="*/ 300 w 530"/>
                <a:gd name="T81" fmla="*/ 135 h 153"/>
                <a:gd name="T82" fmla="*/ 221 w 530"/>
                <a:gd name="T83" fmla="*/ 189 h 153"/>
                <a:gd name="T84" fmla="*/ 158 w 530"/>
                <a:gd name="T85" fmla="*/ 235 h 153"/>
                <a:gd name="T86" fmla="*/ 109 w 530"/>
                <a:gd name="T87" fmla="*/ 283 h 153"/>
                <a:gd name="T88" fmla="*/ 53 w 530"/>
                <a:gd name="T89" fmla="*/ 354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0" h="153">
                  <a:moveTo>
                    <a:pt x="17" y="144"/>
                  </a:moveTo>
                  <a:lnTo>
                    <a:pt x="14" y="145"/>
                  </a:lnTo>
                  <a:lnTo>
                    <a:pt x="8" y="150"/>
                  </a:lnTo>
                  <a:lnTo>
                    <a:pt x="5" y="153"/>
                  </a:lnTo>
                  <a:lnTo>
                    <a:pt x="2" y="153"/>
                  </a:lnTo>
                  <a:lnTo>
                    <a:pt x="0" y="152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3" y="138"/>
                  </a:lnTo>
                  <a:lnTo>
                    <a:pt x="5" y="134"/>
                  </a:lnTo>
                  <a:lnTo>
                    <a:pt x="8" y="129"/>
                  </a:lnTo>
                  <a:lnTo>
                    <a:pt x="17" y="118"/>
                  </a:lnTo>
                  <a:lnTo>
                    <a:pt x="31" y="101"/>
                  </a:lnTo>
                  <a:lnTo>
                    <a:pt x="41" y="91"/>
                  </a:lnTo>
                  <a:lnTo>
                    <a:pt x="52" y="79"/>
                  </a:lnTo>
                  <a:lnTo>
                    <a:pt x="65" y="70"/>
                  </a:lnTo>
                  <a:lnTo>
                    <a:pt x="80" y="60"/>
                  </a:lnTo>
                  <a:lnTo>
                    <a:pt x="95" y="51"/>
                  </a:lnTo>
                  <a:lnTo>
                    <a:pt x="110" y="40"/>
                  </a:lnTo>
                  <a:lnTo>
                    <a:pt x="118" y="35"/>
                  </a:lnTo>
                  <a:lnTo>
                    <a:pt x="125" y="27"/>
                  </a:lnTo>
                  <a:lnTo>
                    <a:pt x="134" y="21"/>
                  </a:lnTo>
                  <a:lnTo>
                    <a:pt x="139" y="19"/>
                  </a:lnTo>
                  <a:lnTo>
                    <a:pt x="146" y="16"/>
                  </a:lnTo>
                  <a:lnTo>
                    <a:pt x="186" y="10"/>
                  </a:lnTo>
                  <a:lnTo>
                    <a:pt x="206" y="5"/>
                  </a:lnTo>
                  <a:lnTo>
                    <a:pt x="227" y="2"/>
                  </a:lnTo>
                  <a:lnTo>
                    <a:pt x="247" y="0"/>
                  </a:lnTo>
                  <a:lnTo>
                    <a:pt x="267" y="1"/>
                  </a:lnTo>
                  <a:lnTo>
                    <a:pt x="285" y="2"/>
                  </a:lnTo>
                  <a:lnTo>
                    <a:pt x="303" y="5"/>
                  </a:lnTo>
                  <a:lnTo>
                    <a:pt x="320" y="7"/>
                  </a:lnTo>
                  <a:lnTo>
                    <a:pt x="336" y="11"/>
                  </a:lnTo>
                  <a:lnTo>
                    <a:pt x="364" y="20"/>
                  </a:lnTo>
                  <a:lnTo>
                    <a:pt x="384" y="30"/>
                  </a:lnTo>
                  <a:lnTo>
                    <a:pt x="396" y="36"/>
                  </a:lnTo>
                  <a:lnTo>
                    <a:pt x="399" y="38"/>
                  </a:lnTo>
                  <a:lnTo>
                    <a:pt x="400" y="40"/>
                  </a:lnTo>
                  <a:lnTo>
                    <a:pt x="409" y="47"/>
                  </a:lnTo>
                  <a:lnTo>
                    <a:pt x="433" y="63"/>
                  </a:lnTo>
                  <a:lnTo>
                    <a:pt x="441" y="70"/>
                  </a:lnTo>
                  <a:lnTo>
                    <a:pt x="448" y="76"/>
                  </a:lnTo>
                  <a:lnTo>
                    <a:pt x="462" y="91"/>
                  </a:lnTo>
                  <a:lnTo>
                    <a:pt x="476" y="107"/>
                  </a:lnTo>
                  <a:lnTo>
                    <a:pt x="488" y="120"/>
                  </a:lnTo>
                  <a:lnTo>
                    <a:pt x="493" y="125"/>
                  </a:lnTo>
                  <a:lnTo>
                    <a:pt x="498" y="130"/>
                  </a:lnTo>
                  <a:lnTo>
                    <a:pt x="508" y="135"/>
                  </a:lnTo>
                  <a:lnTo>
                    <a:pt x="523" y="142"/>
                  </a:lnTo>
                  <a:lnTo>
                    <a:pt x="529" y="145"/>
                  </a:lnTo>
                  <a:lnTo>
                    <a:pt x="530" y="147"/>
                  </a:lnTo>
                  <a:lnTo>
                    <a:pt x="529" y="147"/>
                  </a:lnTo>
                  <a:lnTo>
                    <a:pt x="523" y="145"/>
                  </a:lnTo>
                  <a:lnTo>
                    <a:pt x="512" y="143"/>
                  </a:lnTo>
                  <a:lnTo>
                    <a:pt x="504" y="140"/>
                  </a:lnTo>
                  <a:lnTo>
                    <a:pt x="497" y="138"/>
                  </a:lnTo>
                  <a:lnTo>
                    <a:pt x="488" y="133"/>
                  </a:lnTo>
                  <a:lnTo>
                    <a:pt x="481" y="125"/>
                  </a:lnTo>
                  <a:lnTo>
                    <a:pt x="468" y="113"/>
                  </a:lnTo>
                  <a:lnTo>
                    <a:pt x="438" y="83"/>
                  </a:lnTo>
                  <a:lnTo>
                    <a:pt x="421" y="71"/>
                  </a:lnTo>
                  <a:lnTo>
                    <a:pt x="404" y="60"/>
                  </a:lnTo>
                  <a:lnTo>
                    <a:pt x="390" y="52"/>
                  </a:lnTo>
                  <a:lnTo>
                    <a:pt x="386" y="48"/>
                  </a:lnTo>
                  <a:lnTo>
                    <a:pt x="385" y="48"/>
                  </a:lnTo>
                  <a:lnTo>
                    <a:pt x="381" y="46"/>
                  </a:lnTo>
                  <a:lnTo>
                    <a:pt x="371" y="38"/>
                  </a:lnTo>
                  <a:lnTo>
                    <a:pt x="364" y="35"/>
                  </a:lnTo>
                  <a:lnTo>
                    <a:pt x="354" y="31"/>
                  </a:lnTo>
                  <a:lnTo>
                    <a:pt x="341" y="27"/>
                  </a:lnTo>
                  <a:lnTo>
                    <a:pt x="328" y="26"/>
                  </a:lnTo>
                  <a:lnTo>
                    <a:pt x="297" y="20"/>
                  </a:lnTo>
                  <a:lnTo>
                    <a:pt x="279" y="17"/>
                  </a:lnTo>
                  <a:lnTo>
                    <a:pt x="262" y="16"/>
                  </a:lnTo>
                  <a:lnTo>
                    <a:pt x="244" y="16"/>
                  </a:lnTo>
                  <a:lnTo>
                    <a:pt x="225" y="20"/>
                  </a:lnTo>
                  <a:lnTo>
                    <a:pt x="205" y="22"/>
                  </a:lnTo>
                  <a:lnTo>
                    <a:pt x="185" y="26"/>
                  </a:lnTo>
                  <a:lnTo>
                    <a:pt x="146" y="32"/>
                  </a:lnTo>
                  <a:lnTo>
                    <a:pt x="140" y="35"/>
                  </a:lnTo>
                  <a:lnTo>
                    <a:pt x="133" y="41"/>
                  </a:lnTo>
                  <a:lnTo>
                    <a:pt x="118" y="53"/>
                  </a:lnTo>
                  <a:lnTo>
                    <a:pt x="103" y="65"/>
                  </a:lnTo>
                  <a:lnTo>
                    <a:pt x="87" y="74"/>
                  </a:lnTo>
                  <a:lnTo>
                    <a:pt x="73" y="83"/>
                  </a:lnTo>
                  <a:lnTo>
                    <a:pt x="62" y="92"/>
                  </a:lnTo>
                  <a:lnTo>
                    <a:pt x="52" y="102"/>
                  </a:lnTo>
                  <a:lnTo>
                    <a:pt x="43" y="111"/>
                  </a:lnTo>
                  <a:lnTo>
                    <a:pt x="29" y="128"/>
                  </a:lnTo>
                  <a:lnTo>
                    <a:pt x="21" y="139"/>
                  </a:lnTo>
                  <a:lnTo>
                    <a:pt x="17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7" name="Freeform 1780"/>
            <p:cNvSpPr>
              <a:spLocks/>
            </p:cNvSpPr>
            <p:nvPr/>
          </p:nvSpPr>
          <p:spPr bwMode="auto">
            <a:xfrm>
              <a:off x="4520" y="1834"/>
              <a:ext cx="323" cy="250"/>
            </a:xfrm>
            <a:custGeom>
              <a:avLst/>
              <a:gdLst>
                <a:gd name="T0" fmla="*/ 323 w 127"/>
                <a:gd name="T1" fmla="*/ 224 h 98"/>
                <a:gd name="T2" fmla="*/ 323 w 127"/>
                <a:gd name="T3" fmla="*/ 232 h 98"/>
                <a:gd name="T4" fmla="*/ 320 w 127"/>
                <a:gd name="T5" fmla="*/ 240 h 98"/>
                <a:gd name="T6" fmla="*/ 310 w 127"/>
                <a:gd name="T7" fmla="*/ 245 h 98"/>
                <a:gd name="T8" fmla="*/ 298 w 127"/>
                <a:gd name="T9" fmla="*/ 250 h 98"/>
                <a:gd name="T10" fmla="*/ 295 w 127"/>
                <a:gd name="T11" fmla="*/ 250 h 98"/>
                <a:gd name="T12" fmla="*/ 262 w 127"/>
                <a:gd name="T13" fmla="*/ 214 h 98"/>
                <a:gd name="T14" fmla="*/ 196 w 127"/>
                <a:gd name="T15" fmla="*/ 145 h 98"/>
                <a:gd name="T16" fmla="*/ 158 w 127"/>
                <a:gd name="T17" fmla="*/ 110 h 98"/>
                <a:gd name="T18" fmla="*/ 127 w 127"/>
                <a:gd name="T19" fmla="*/ 82 h 98"/>
                <a:gd name="T20" fmla="*/ 104 w 127"/>
                <a:gd name="T21" fmla="*/ 66 h 98"/>
                <a:gd name="T22" fmla="*/ 99 w 127"/>
                <a:gd name="T23" fmla="*/ 66 h 98"/>
                <a:gd name="T24" fmla="*/ 97 w 127"/>
                <a:gd name="T25" fmla="*/ 69 h 98"/>
                <a:gd name="T26" fmla="*/ 86 w 127"/>
                <a:gd name="T27" fmla="*/ 66 h 98"/>
                <a:gd name="T28" fmla="*/ 66 w 127"/>
                <a:gd name="T29" fmla="*/ 56 h 98"/>
                <a:gd name="T30" fmla="*/ 46 w 127"/>
                <a:gd name="T31" fmla="*/ 43 h 98"/>
                <a:gd name="T32" fmla="*/ 23 w 127"/>
                <a:gd name="T33" fmla="*/ 28 h 98"/>
                <a:gd name="T34" fmla="*/ 5 w 127"/>
                <a:gd name="T35" fmla="*/ 8 h 98"/>
                <a:gd name="T36" fmla="*/ 0 w 127"/>
                <a:gd name="T37" fmla="*/ 3 h 98"/>
                <a:gd name="T38" fmla="*/ 0 w 127"/>
                <a:gd name="T39" fmla="*/ 0 h 98"/>
                <a:gd name="T40" fmla="*/ 13 w 127"/>
                <a:gd name="T41" fmla="*/ 3 h 98"/>
                <a:gd name="T42" fmla="*/ 36 w 127"/>
                <a:gd name="T43" fmla="*/ 8 h 98"/>
                <a:gd name="T44" fmla="*/ 71 w 127"/>
                <a:gd name="T45" fmla="*/ 20 h 98"/>
                <a:gd name="T46" fmla="*/ 97 w 127"/>
                <a:gd name="T47" fmla="*/ 31 h 98"/>
                <a:gd name="T48" fmla="*/ 104 w 127"/>
                <a:gd name="T49" fmla="*/ 31 h 98"/>
                <a:gd name="T50" fmla="*/ 114 w 127"/>
                <a:gd name="T51" fmla="*/ 31 h 98"/>
                <a:gd name="T52" fmla="*/ 125 w 127"/>
                <a:gd name="T53" fmla="*/ 33 h 98"/>
                <a:gd name="T54" fmla="*/ 153 w 127"/>
                <a:gd name="T55" fmla="*/ 54 h 98"/>
                <a:gd name="T56" fmla="*/ 188 w 127"/>
                <a:gd name="T57" fmla="*/ 82 h 98"/>
                <a:gd name="T58" fmla="*/ 226 w 127"/>
                <a:gd name="T59" fmla="*/ 120 h 98"/>
                <a:gd name="T60" fmla="*/ 295 w 127"/>
                <a:gd name="T61" fmla="*/ 189 h 98"/>
                <a:gd name="T62" fmla="*/ 323 w 127"/>
                <a:gd name="T63" fmla="*/ 22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7" h="98">
                  <a:moveTo>
                    <a:pt x="127" y="88"/>
                  </a:moveTo>
                  <a:lnTo>
                    <a:pt x="127" y="91"/>
                  </a:lnTo>
                  <a:lnTo>
                    <a:pt x="126" y="94"/>
                  </a:lnTo>
                  <a:lnTo>
                    <a:pt x="122" y="96"/>
                  </a:lnTo>
                  <a:lnTo>
                    <a:pt x="117" y="98"/>
                  </a:lnTo>
                  <a:lnTo>
                    <a:pt x="116" y="98"/>
                  </a:lnTo>
                  <a:lnTo>
                    <a:pt x="103" y="84"/>
                  </a:lnTo>
                  <a:lnTo>
                    <a:pt x="77" y="57"/>
                  </a:lnTo>
                  <a:lnTo>
                    <a:pt x="62" y="43"/>
                  </a:lnTo>
                  <a:lnTo>
                    <a:pt x="50" y="32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8" y="17"/>
                  </a:lnTo>
                  <a:lnTo>
                    <a:pt x="9" y="11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14" y="3"/>
                  </a:lnTo>
                  <a:lnTo>
                    <a:pt x="28" y="8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60" y="21"/>
                  </a:lnTo>
                  <a:lnTo>
                    <a:pt x="74" y="32"/>
                  </a:lnTo>
                  <a:lnTo>
                    <a:pt x="89" y="47"/>
                  </a:lnTo>
                  <a:lnTo>
                    <a:pt x="116" y="74"/>
                  </a:lnTo>
                  <a:lnTo>
                    <a:pt x="127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8" name="Freeform 1781"/>
            <p:cNvSpPr>
              <a:spLocks/>
            </p:cNvSpPr>
            <p:nvPr/>
          </p:nvSpPr>
          <p:spPr bwMode="auto">
            <a:xfrm>
              <a:off x="3952" y="1720"/>
              <a:ext cx="667" cy="129"/>
            </a:xfrm>
            <a:custGeom>
              <a:avLst/>
              <a:gdLst>
                <a:gd name="T0" fmla="*/ 664 w 262"/>
                <a:gd name="T1" fmla="*/ 96 h 51"/>
                <a:gd name="T2" fmla="*/ 664 w 262"/>
                <a:gd name="T3" fmla="*/ 101 h 51"/>
                <a:gd name="T4" fmla="*/ 667 w 262"/>
                <a:gd name="T5" fmla="*/ 114 h 51"/>
                <a:gd name="T6" fmla="*/ 667 w 262"/>
                <a:gd name="T7" fmla="*/ 121 h 51"/>
                <a:gd name="T8" fmla="*/ 664 w 262"/>
                <a:gd name="T9" fmla="*/ 124 h 51"/>
                <a:gd name="T10" fmla="*/ 657 w 262"/>
                <a:gd name="T11" fmla="*/ 129 h 51"/>
                <a:gd name="T12" fmla="*/ 652 w 262"/>
                <a:gd name="T13" fmla="*/ 129 h 51"/>
                <a:gd name="T14" fmla="*/ 642 w 262"/>
                <a:gd name="T15" fmla="*/ 129 h 51"/>
                <a:gd name="T16" fmla="*/ 634 w 262"/>
                <a:gd name="T17" fmla="*/ 129 h 51"/>
                <a:gd name="T18" fmla="*/ 619 w 262"/>
                <a:gd name="T19" fmla="*/ 114 h 51"/>
                <a:gd name="T20" fmla="*/ 603 w 262"/>
                <a:gd name="T21" fmla="*/ 101 h 51"/>
                <a:gd name="T22" fmla="*/ 578 w 262"/>
                <a:gd name="T23" fmla="*/ 89 h 51"/>
                <a:gd name="T24" fmla="*/ 547 w 262"/>
                <a:gd name="T25" fmla="*/ 83 h 51"/>
                <a:gd name="T26" fmla="*/ 509 w 262"/>
                <a:gd name="T27" fmla="*/ 83 h 51"/>
                <a:gd name="T28" fmla="*/ 461 w 262"/>
                <a:gd name="T29" fmla="*/ 81 h 51"/>
                <a:gd name="T30" fmla="*/ 435 w 262"/>
                <a:gd name="T31" fmla="*/ 78 h 51"/>
                <a:gd name="T32" fmla="*/ 412 w 262"/>
                <a:gd name="T33" fmla="*/ 71 h 51"/>
                <a:gd name="T34" fmla="*/ 372 w 262"/>
                <a:gd name="T35" fmla="*/ 56 h 51"/>
                <a:gd name="T36" fmla="*/ 331 w 262"/>
                <a:gd name="T37" fmla="*/ 43 h 51"/>
                <a:gd name="T38" fmla="*/ 293 w 262"/>
                <a:gd name="T39" fmla="*/ 40 h 51"/>
                <a:gd name="T40" fmla="*/ 262 w 262"/>
                <a:gd name="T41" fmla="*/ 38 h 51"/>
                <a:gd name="T42" fmla="*/ 209 w 262"/>
                <a:gd name="T43" fmla="*/ 38 h 51"/>
                <a:gd name="T44" fmla="*/ 186 w 262"/>
                <a:gd name="T45" fmla="*/ 40 h 51"/>
                <a:gd name="T46" fmla="*/ 140 w 262"/>
                <a:gd name="T47" fmla="*/ 38 h 51"/>
                <a:gd name="T48" fmla="*/ 99 w 262"/>
                <a:gd name="T49" fmla="*/ 38 h 51"/>
                <a:gd name="T50" fmla="*/ 56 w 262"/>
                <a:gd name="T51" fmla="*/ 43 h 51"/>
                <a:gd name="T52" fmla="*/ 10 w 262"/>
                <a:gd name="T53" fmla="*/ 46 h 51"/>
                <a:gd name="T54" fmla="*/ 3 w 262"/>
                <a:gd name="T55" fmla="*/ 46 h 51"/>
                <a:gd name="T56" fmla="*/ 0 w 262"/>
                <a:gd name="T57" fmla="*/ 46 h 51"/>
                <a:gd name="T58" fmla="*/ 3 w 262"/>
                <a:gd name="T59" fmla="*/ 43 h 51"/>
                <a:gd name="T60" fmla="*/ 18 w 262"/>
                <a:gd name="T61" fmla="*/ 33 h 51"/>
                <a:gd name="T62" fmla="*/ 53 w 262"/>
                <a:gd name="T63" fmla="*/ 20 h 51"/>
                <a:gd name="T64" fmla="*/ 59 w 262"/>
                <a:gd name="T65" fmla="*/ 18 h 51"/>
                <a:gd name="T66" fmla="*/ 71 w 262"/>
                <a:gd name="T67" fmla="*/ 15 h 51"/>
                <a:gd name="T68" fmla="*/ 120 w 262"/>
                <a:gd name="T69" fmla="*/ 10 h 51"/>
                <a:gd name="T70" fmla="*/ 171 w 262"/>
                <a:gd name="T71" fmla="*/ 3 h 51"/>
                <a:gd name="T72" fmla="*/ 191 w 262"/>
                <a:gd name="T73" fmla="*/ 0 h 51"/>
                <a:gd name="T74" fmla="*/ 211 w 262"/>
                <a:gd name="T75" fmla="*/ 0 h 51"/>
                <a:gd name="T76" fmla="*/ 267 w 262"/>
                <a:gd name="T77" fmla="*/ 0 h 51"/>
                <a:gd name="T78" fmla="*/ 305 w 262"/>
                <a:gd name="T79" fmla="*/ 0 h 51"/>
                <a:gd name="T80" fmla="*/ 344 w 262"/>
                <a:gd name="T81" fmla="*/ 5 h 51"/>
                <a:gd name="T82" fmla="*/ 387 w 262"/>
                <a:gd name="T83" fmla="*/ 18 h 51"/>
                <a:gd name="T84" fmla="*/ 430 w 262"/>
                <a:gd name="T85" fmla="*/ 33 h 51"/>
                <a:gd name="T86" fmla="*/ 448 w 262"/>
                <a:gd name="T87" fmla="*/ 40 h 51"/>
                <a:gd name="T88" fmla="*/ 471 w 262"/>
                <a:gd name="T89" fmla="*/ 43 h 51"/>
                <a:gd name="T90" fmla="*/ 509 w 262"/>
                <a:gd name="T91" fmla="*/ 46 h 51"/>
                <a:gd name="T92" fmla="*/ 550 w 262"/>
                <a:gd name="T93" fmla="*/ 46 h 51"/>
                <a:gd name="T94" fmla="*/ 591 w 262"/>
                <a:gd name="T95" fmla="*/ 53 h 51"/>
                <a:gd name="T96" fmla="*/ 621 w 262"/>
                <a:gd name="T97" fmla="*/ 68 h 51"/>
                <a:gd name="T98" fmla="*/ 644 w 262"/>
                <a:gd name="T99" fmla="*/ 81 h 51"/>
                <a:gd name="T100" fmla="*/ 664 w 262"/>
                <a:gd name="T101" fmla="*/ 96 h 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2" h="51">
                  <a:moveTo>
                    <a:pt x="261" y="38"/>
                  </a:moveTo>
                  <a:lnTo>
                    <a:pt x="261" y="40"/>
                  </a:lnTo>
                  <a:lnTo>
                    <a:pt x="262" y="45"/>
                  </a:lnTo>
                  <a:lnTo>
                    <a:pt x="262" y="48"/>
                  </a:lnTo>
                  <a:lnTo>
                    <a:pt x="261" y="49"/>
                  </a:lnTo>
                  <a:lnTo>
                    <a:pt x="258" y="51"/>
                  </a:lnTo>
                  <a:lnTo>
                    <a:pt x="256" y="51"/>
                  </a:lnTo>
                  <a:lnTo>
                    <a:pt x="252" y="51"/>
                  </a:lnTo>
                  <a:lnTo>
                    <a:pt x="249" y="51"/>
                  </a:lnTo>
                  <a:lnTo>
                    <a:pt x="243" y="45"/>
                  </a:lnTo>
                  <a:lnTo>
                    <a:pt x="237" y="40"/>
                  </a:lnTo>
                  <a:lnTo>
                    <a:pt x="227" y="35"/>
                  </a:lnTo>
                  <a:lnTo>
                    <a:pt x="215" y="33"/>
                  </a:lnTo>
                  <a:lnTo>
                    <a:pt x="200" y="33"/>
                  </a:lnTo>
                  <a:lnTo>
                    <a:pt x="181" y="32"/>
                  </a:lnTo>
                  <a:lnTo>
                    <a:pt x="171" y="31"/>
                  </a:lnTo>
                  <a:lnTo>
                    <a:pt x="162" y="28"/>
                  </a:lnTo>
                  <a:lnTo>
                    <a:pt x="146" y="22"/>
                  </a:lnTo>
                  <a:lnTo>
                    <a:pt x="130" y="17"/>
                  </a:lnTo>
                  <a:lnTo>
                    <a:pt x="115" y="16"/>
                  </a:lnTo>
                  <a:lnTo>
                    <a:pt x="103" y="15"/>
                  </a:lnTo>
                  <a:lnTo>
                    <a:pt x="82" y="15"/>
                  </a:lnTo>
                  <a:lnTo>
                    <a:pt x="73" y="16"/>
                  </a:lnTo>
                  <a:lnTo>
                    <a:pt x="55" y="15"/>
                  </a:lnTo>
                  <a:lnTo>
                    <a:pt x="39" y="15"/>
                  </a:lnTo>
                  <a:lnTo>
                    <a:pt x="22" y="17"/>
                  </a:lnTo>
                  <a:lnTo>
                    <a:pt x="4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7" y="13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8" y="6"/>
                  </a:lnTo>
                  <a:lnTo>
                    <a:pt x="47" y="4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105" y="0"/>
                  </a:lnTo>
                  <a:lnTo>
                    <a:pt x="120" y="0"/>
                  </a:lnTo>
                  <a:lnTo>
                    <a:pt x="135" y="2"/>
                  </a:lnTo>
                  <a:lnTo>
                    <a:pt x="152" y="7"/>
                  </a:lnTo>
                  <a:lnTo>
                    <a:pt x="169" y="13"/>
                  </a:lnTo>
                  <a:lnTo>
                    <a:pt x="176" y="16"/>
                  </a:lnTo>
                  <a:lnTo>
                    <a:pt x="185" y="17"/>
                  </a:lnTo>
                  <a:lnTo>
                    <a:pt x="200" y="18"/>
                  </a:lnTo>
                  <a:lnTo>
                    <a:pt x="216" y="18"/>
                  </a:lnTo>
                  <a:lnTo>
                    <a:pt x="232" y="21"/>
                  </a:lnTo>
                  <a:lnTo>
                    <a:pt x="244" y="27"/>
                  </a:lnTo>
                  <a:lnTo>
                    <a:pt x="253" y="32"/>
                  </a:lnTo>
                  <a:lnTo>
                    <a:pt x="261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39" name="Freeform 1782"/>
            <p:cNvSpPr>
              <a:spLocks/>
            </p:cNvSpPr>
            <p:nvPr/>
          </p:nvSpPr>
          <p:spPr bwMode="auto">
            <a:xfrm>
              <a:off x="3486" y="1809"/>
              <a:ext cx="1322" cy="476"/>
            </a:xfrm>
            <a:custGeom>
              <a:avLst/>
              <a:gdLst>
                <a:gd name="T0" fmla="*/ 1317 w 519"/>
                <a:gd name="T1" fmla="*/ 435 h 187"/>
                <a:gd name="T2" fmla="*/ 1322 w 519"/>
                <a:gd name="T3" fmla="*/ 466 h 187"/>
                <a:gd name="T4" fmla="*/ 1317 w 519"/>
                <a:gd name="T5" fmla="*/ 476 h 187"/>
                <a:gd name="T6" fmla="*/ 1302 w 519"/>
                <a:gd name="T7" fmla="*/ 466 h 187"/>
                <a:gd name="T8" fmla="*/ 1279 w 519"/>
                <a:gd name="T9" fmla="*/ 445 h 187"/>
                <a:gd name="T10" fmla="*/ 1223 w 519"/>
                <a:gd name="T11" fmla="*/ 354 h 187"/>
                <a:gd name="T12" fmla="*/ 1174 w 519"/>
                <a:gd name="T13" fmla="*/ 303 h 187"/>
                <a:gd name="T14" fmla="*/ 1111 w 519"/>
                <a:gd name="T15" fmla="*/ 239 h 187"/>
                <a:gd name="T16" fmla="*/ 1006 w 519"/>
                <a:gd name="T17" fmla="*/ 132 h 187"/>
                <a:gd name="T18" fmla="*/ 970 w 519"/>
                <a:gd name="T19" fmla="*/ 104 h 187"/>
                <a:gd name="T20" fmla="*/ 871 w 519"/>
                <a:gd name="T21" fmla="*/ 74 h 187"/>
                <a:gd name="T22" fmla="*/ 769 w 519"/>
                <a:gd name="T23" fmla="*/ 46 h 187"/>
                <a:gd name="T24" fmla="*/ 667 w 519"/>
                <a:gd name="T25" fmla="*/ 41 h 187"/>
                <a:gd name="T26" fmla="*/ 576 w 519"/>
                <a:gd name="T27" fmla="*/ 46 h 187"/>
                <a:gd name="T28" fmla="*/ 453 w 519"/>
                <a:gd name="T29" fmla="*/ 61 h 187"/>
                <a:gd name="T30" fmla="*/ 392 w 519"/>
                <a:gd name="T31" fmla="*/ 81 h 187"/>
                <a:gd name="T32" fmla="*/ 341 w 519"/>
                <a:gd name="T33" fmla="*/ 109 h 187"/>
                <a:gd name="T34" fmla="*/ 306 w 519"/>
                <a:gd name="T35" fmla="*/ 132 h 187"/>
                <a:gd name="T36" fmla="*/ 168 w 519"/>
                <a:gd name="T37" fmla="*/ 244 h 187"/>
                <a:gd name="T38" fmla="*/ 94 w 519"/>
                <a:gd name="T39" fmla="*/ 318 h 187"/>
                <a:gd name="T40" fmla="*/ 3 w 519"/>
                <a:gd name="T41" fmla="*/ 417 h 187"/>
                <a:gd name="T42" fmla="*/ 0 w 519"/>
                <a:gd name="T43" fmla="*/ 412 h 187"/>
                <a:gd name="T44" fmla="*/ 25 w 519"/>
                <a:gd name="T45" fmla="*/ 374 h 187"/>
                <a:gd name="T46" fmla="*/ 79 w 519"/>
                <a:gd name="T47" fmla="*/ 300 h 187"/>
                <a:gd name="T48" fmla="*/ 110 w 519"/>
                <a:gd name="T49" fmla="*/ 267 h 187"/>
                <a:gd name="T50" fmla="*/ 278 w 519"/>
                <a:gd name="T51" fmla="*/ 107 h 187"/>
                <a:gd name="T52" fmla="*/ 318 w 519"/>
                <a:gd name="T53" fmla="*/ 74 h 187"/>
                <a:gd name="T54" fmla="*/ 326 w 519"/>
                <a:gd name="T55" fmla="*/ 71 h 187"/>
                <a:gd name="T56" fmla="*/ 367 w 519"/>
                <a:gd name="T57" fmla="*/ 48 h 187"/>
                <a:gd name="T58" fmla="*/ 497 w 519"/>
                <a:gd name="T59" fmla="*/ 15 h 187"/>
                <a:gd name="T60" fmla="*/ 583 w 519"/>
                <a:gd name="T61" fmla="*/ 3 h 187"/>
                <a:gd name="T62" fmla="*/ 680 w 519"/>
                <a:gd name="T63" fmla="*/ 0 h 187"/>
                <a:gd name="T64" fmla="*/ 782 w 519"/>
                <a:gd name="T65" fmla="*/ 13 h 187"/>
                <a:gd name="T66" fmla="*/ 889 w 519"/>
                <a:gd name="T67" fmla="*/ 41 h 187"/>
                <a:gd name="T68" fmla="*/ 965 w 519"/>
                <a:gd name="T69" fmla="*/ 61 h 187"/>
                <a:gd name="T70" fmla="*/ 1019 w 519"/>
                <a:gd name="T71" fmla="*/ 87 h 187"/>
                <a:gd name="T72" fmla="*/ 1075 w 519"/>
                <a:gd name="T73" fmla="*/ 140 h 187"/>
                <a:gd name="T74" fmla="*/ 1172 w 519"/>
                <a:gd name="T75" fmla="*/ 244 h 187"/>
                <a:gd name="T76" fmla="*/ 1228 w 519"/>
                <a:gd name="T77" fmla="*/ 303 h 187"/>
                <a:gd name="T78" fmla="*/ 1289 w 519"/>
                <a:gd name="T79" fmla="*/ 379 h 1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9" h="187">
                  <a:moveTo>
                    <a:pt x="516" y="169"/>
                  </a:moveTo>
                  <a:lnTo>
                    <a:pt x="517" y="171"/>
                  </a:lnTo>
                  <a:lnTo>
                    <a:pt x="519" y="180"/>
                  </a:lnTo>
                  <a:lnTo>
                    <a:pt x="519" y="183"/>
                  </a:lnTo>
                  <a:lnTo>
                    <a:pt x="518" y="186"/>
                  </a:lnTo>
                  <a:lnTo>
                    <a:pt x="517" y="187"/>
                  </a:lnTo>
                  <a:lnTo>
                    <a:pt x="514" y="187"/>
                  </a:lnTo>
                  <a:lnTo>
                    <a:pt x="511" y="183"/>
                  </a:lnTo>
                  <a:lnTo>
                    <a:pt x="505" y="178"/>
                  </a:lnTo>
                  <a:lnTo>
                    <a:pt x="502" y="175"/>
                  </a:lnTo>
                  <a:lnTo>
                    <a:pt x="492" y="157"/>
                  </a:lnTo>
                  <a:lnTo>
                    <a:pt x="480" y="139"/>
                  </a:lnTo>
                  <a:lnTo>
                    <a:pt x="471" y="129"/>
                  </a:lnTo>
                  <a:lnTo>
                    <a:pt x="461" y="119"/>
                  </a:lnTo>
                  <a:lnTo>
                    <a:pt x="449" y="106"/>
                  </a:lnTo>
                  <a:lnTo>
                    <a:pt x="436" y="94"/>
                  </a:lnTo>
                  <a:lnTo>
                    <a:pt x="410" y="65"/>
                  </a:lnTo>
                  <a:lnTo>
                    <a:pt x="395" y="52"/>
                  </a:lnTo>
                  <a:lnTo>
                    <a:pt x="389" y="46"/>
                  </a:lnTo>
                  <a:lnTo>
                    <a:pt x="381" y="41"/>
                  </a:lnTo>
                  <a:lnTo>
                    <a:pt x="362" y="36"/>
                  </a:lnTo>
                  <a:lnTo>
                    <a:pt x="342" y="29"/>
                  </a:lnTo>
                  <a:lnTo>
                    <a:pt x="322" y="22"/>
                  </a:lnTo>
                  <a:lnTo>
                    <a:pt x="302" y="18"/>
                  </a:lnTo>
                  <a:lnTo>
                    <a:pt x="282" y="16"/>
                  </a:lnTo>
                  <a:lnTo>
                    <a:pt x="262" y="16"/>
                  </a:lnTo>
                  <a:lnTo>
                    <a:pt x="243" y="16"/>
                  </a:lnTo>
                  <a:lnTo>
                    <a:pt x="226" y="18"/>
                  </a:lnTo>
                  <a:lnTo>
                    <a:pt x="192" y="22"/>
                  </a:lnTo>
                  <a:lnTo>
                    <a:pt x="178" y="24"/>
                  </a:lnTo>
                  <a:lnTo>
                    <a:pt x="165" y="28"/>
                  </a:lnTo>
                  <a:lnTo>
                    <a:pt x="154" y="32"/>
                  </a:lnTo>
                  <a:lnTo>
                    <a:pt x="145" y="37"/>
                  </a:lnTo>
                  <a:lnTo>
                    <a:pt x="134" y="43"/>
                  </a:lnTo>
                  <a:lnTo>
                    <a:pt x="130" y="46"/>
                  </a:lnTo>
                  <a:lnTo>
                    <a:pt x="120" y="52"/>
                  </a:lnTo>
                  <a:lnTo>
                    <a:pt x="97" y="70"/>
                  </a:lnTo>
                  <a:lnTo>
                    <a:pt x="66" y="96"/>
                  </a:lnTo>
                  <a:lnTo>
                    <a:pt x="51" y="111"/>
                  </a:lnTo>
                  <a:lnTo>
                    <a:pt x="37" y="125"/>
                  </a:lnTo>
                  <a:lnTo>
                    <a:pt x="7" y="159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4" y="157"/>
                  </a:lnTo>
                  <a:lnTo>
                    <a:pt x="10" y="147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3" y="115"/>
                  </a:lnTo>
                  <a:lnTo>
                    <a:pt x="43" y="105"/>
                  </a:lnTo>
                  <a:lnTo>
                    <a:pt x="74" y="73"/>
                  </a:lnTo>
                  <a:lnTo>
                    <a:pt x="109" y="42"/>
                  </a:lnTo>
                  <a:lnTo>
                    <a:pt x="122" y="32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8" y="28"/>
                  </a:lnTo>
                  <a:lnTo>
                    <a:pt x="132" y="26"/>
                  </a:lnTo>
                  <a:lnTo>
                    <a:pt x="144" y="19"/>
                  </a:lnTo>
                  <a:lnTo>
                    <a:pt x="166" y="13"/>
                  </a:lnTo>
                  <a:lnTo>
                    <a:pt x="195" y="6"/>
                  </a:lnTo>
                  <a:lnTo>
                    <a:pt x="211" y="3"/>
                  </a:lnTo>
                  <a:lnTo>
                    <a:pt x="229" y="1"/>
                  </a:lnTo>
                  <a:lnTo>
                    <a:pt x="247" y="0"/>
                  </a:lnTo>
                  <a:lnTo>
                    <a:pt x="267" y="0"/>
                  </a:lnTo>
                  <a:lnTo>
                    <a:pt x="287" y="1"/>
                  </a:lnTo>
                  <a:lnTo>
                    <a:pt x="307" y="5"/>
                  </a:lnTo>
                  <a:lnTo>
                    <a:pt x="328" y="8"/>
                  </a:lnTo>
                  <a:lnTo>
                    <a:pt x="349" y="16"/>
                  </a:lnTo>
                  <a:lnTo>
                    <a:pt x="369" y="21"/>
                  </a:lnTo>
                  <a:lnTo>
                    <a:pt x="379" y="24"/>
                  </a:lnTo>
                  <a:lnTo>
                    <a:pt x="390" y="28"/>
                  </a:lnTo>
                  <a:lnTo>
                    <a:pt x="400" y="34"/>
                  </a:lnTo>
                  <a:lnTo>
                    <a:pt x="408" y="42"/>
                  </a:lnTo>
                  <a:lnTo>
                    <a:pt x="422" y="55"/>
                  </a:lnTo>
                  <a:lnTo>
                    <a:pt x="447" y="84"/>
                  </a:lnTo>
                  <a:lnTo>
                    <a:pt x="460" y="96"/>
                  </a:lnTo>
                  <a:lnTo>
                    <a:pt x="472" y="108"/>
                  </a:lnTo>
                  <a:lnTo>
                    <a:pt x="482" y="119"/>
                  </a:lnTo>
                  <a:lnTo>
                    <a:pt x="492" y="130"/>
                  </a:lnTo>
                  <a:lnTo>
                    <a:pt x="506" y="149"/>
                  </a:lnTo>
                  <a:lnTo>
                    <a:pt x="516" y="1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0" name="Freeform 1783"/>
            <p:cNvSpPr>
              <a:spLocks/>
            </p:cNvSpPr>
            <p:nvPr/>
          </p:nvSpPr>
          <p:spPr bwMode="auto">
            <a:xfrm>
              <a:off x="4752" y="2155"/>
              <a:ext cx="86" cy="61"/>
            </a:xfrm>
            <a:custGeom>
              <a:avLst/>
              <a:gdLst>
                <a:gd name="T0" fmla="*/ 86 w 34"/>
                <a:gd name="T1" fmla="*/ 38 h 24"/>
                <a:gd name="T2" fmla="*/ 73 w 34"/>
                <a:gd name="T3" fmla="*/ 48 h 24"/>
                <a:gd name="T4" fmla="*/ 53 w 34"/>
                <a:gd name="T5" fmla="*/ 58 h 24"/>
                <a:gd name="T6" fmla="*/ 51 w 34"/>
                <a:gd name="T7" fmla="*/ 61 h 24"/>
                <a:gd name="T8" fmla="*/ 48 w 34"/>
                <a:gd name="T9" fmla="*/ 51 h 24"/>
                <a:gd name="T10" fmla="*/ 38 w 34"/>
                <a:gd name="T11" fmla="*/ 46 h 24"/>
                <a:gd name="T12" fmla="*/ 28 w 34"/>
                <a:gd name="T13" fmla="*/ 38 h 24"/>
                <a:gd name="T14" fmla="*/ 25 w 34"/>
                <a:gd name="T15" fmla="*/ 41 h 24"/>
                <a:gd name="T16" fmla="*/ 20 w 34"/>
                <a:gd name="T17" fmla="*/ 38 h 24"/>
                <a:gd name="T18" fmla="*/ 10 w 34"/>
                <a:gd name="T19" fmla="*/ 33 h 24"/>
                <a:gd name="T20" fmla="*/ 3 w 34"/>
                <a:gd name="T21" fmla="*/ 28 h 24"/>
                <a:gd name="T22" fmla="*/ 0 w 34"/>
                <a:gd name="T23" fmla="*/ 23 h 24"/>
                <a:gd name="T24" fmla="*/ 0 w 34"/>
                <a:gd name="T25" fmla="*/ 15 h 24"/>
                <a:gd name="T26" fmla="*/ 8 w 34"/>
                <a:gd name="T27" fmla="*/ 13 h 24"/>
                <a:gd name="T28" fmla="*/ 20 w 34"/>
                <a:gd name="T29" fmla="*/ 0 h 24"/>
                <a:gd name="T30" fmla="*/ 30 w 34"/>
                <a:gd name="T31" fmla="*/ 0 h 24"/>
                <a:gd name="T32" fmla="*/ 48 w 34"/>
                <a:gd name="T33" fmla="*/ 3 h 24"/>
                <a:gd name="T34" fmla="*/ 61 w 34"/>
                <a:gd name="T35" fmla="*/ 13 h 24"/>
                <a:gd name="T36" fmla="*/ 73 w 34"/>
                <a:gd name="T37" fmla="*/ 20 h 24"/>
                <a:gd name="T38" fmla="*/ 78 w 34"/>
                <a:gd name="T39" fmla="*/ 28 h 24"/>
                <a:gd name="T40" fmla="*/ 86 w 34"/>
                <a:gd name="T41" fmla="*/ 38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24">
                  <a:moveTo>
                    <a:pt x="34" y="15"/>
                  </a:moveTo>
                  <a:lnTo>
                    <a:pt x="29" y="19"/>
                  </a:lnTo>
                  <a:lnTo>
                    <a:pt x="21" y="23"/>
                  </a:lnTo>
                  <a:lnTo>
                    <a:pt x="20" y="24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24" y="5"/>
                  </a:lnTo>
                  <a:lnTo>
                    <a:pt x="29" y="8"/>
                  </a:lnTo>
                  <a:lnTo>
                    <a:pt x="31" y="11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1" name="Freeform 1784"/>
            <p:cNvSpPr>
              <a:spLocks/>
            </p:cNvSpPr>
            <p:nvPr/>
          </p:nvSpPr>
          <p:spPr bwMode="auto">
            <a:xfrm>
              <a:off x="3914" y="1903"/>
              <a:ext cx="866" cy="428"/>
            </a:xfrm>
            <a:custGeom>
              <a:avLst/>
              <a:gdLst>
                <a:gd name="T0" fmla="*/ 863 w 340"/>
                <a:gd name="T1" fmla="*/ 397 h 168"/>
                <a:gd name="T2" fmla="*/ 863 w 340"/>
                <a:gd name="T3" fmla="*/ 418 h 168"/>
                <a:gd name="T4" fmla="*/ 858 w 340"/>
                <a:gd name="T5" fmla="*/ 428 h 168"/>
                <a:gd name="T6" fmla="*/ 846 w 340"/>
                <a:gd name="T7" fmla="*/ 423 h 168"/>
                <a:gd name="T8" fmla="*/ 828 w 340"/>
                <a:gd name="T9" fmla="*/ 410 h 168"/>
                <a:gd name="T10" fmla="*/ 810 w 340"/>
                <a:gd name="T11" fmla="*/ 382 h 168"/>
                <a:gd name="T12" fmla="*/ 769 w 340"/>
                <a:gd name="T13" fmla="*/ 313 h 168"/>
                <a:gd name="T14" fmla="*/ 693 w 340"/>
                <a:gd name="T15" fmla="*/ 232 h 168"/>
                <a:gd name="T16" fmla="*/ 642 w 340"/>
                <a:gd name="T17" fmla="*/ 189 h 168"/>
                <a:gd name="T18" fmla="*/ 586 w 340"/>
                <a:gd name="T19" fmla="*/ 158 h 168"/>
                <a:gd name="T20" fmla="*/ 471 w 340"/>
                <a:gd name="T21" fmla="*/ 92 h 168"/>
                <a:gd name="T22" fmla="*/ 392 w 340"/>
                <a:gd name="T23" fmla="*/ 56 h 168"/>
                <a:gd name="T24" fmla="*/ 290 w 340"/>
                <a:gd name="T25" fmla="*/ 41 h 168"/>
                <a:gd name="T26" fmla="*/ 239 w 340"/>
                <a:gd name="T27" fmla="*/ 36 h 168"/>
                <a:gd name="T28" fmla="*/ 242 w 340"/>
                <a:gd name="T29" fmla="*/ 31 h 168"/>
                <a:gd name="T30" fmla="*/ 204 w 340"/>
                <a:gd name="T31" fmla="*/ 54 h 168"/>
                <a:gd name="T32" fmla="*/ 138 w 340"/>
                <a:gd name="T33" fmla="*/ 69 h 168"/>
                <a:gd name="T34" fmla="*/ 71 w 340"/>
                <a:gd name="T35" fmla="*/ 71 h 168"/>
                <a:gd name="T36" fmla="*/ 33 w 340"/>
                <a:gd name="T37" fmla="*/ 84 h 168"/>
                <a:gd name="T38" fmla="*/ 0 w 340"/>
                <a:gd name="T39" fmla="*/ 107 h 168"/>
                <a:gd name="T40" fmla="*/ 5 w 340"/>
                <a:gd name="T41" fmla="*/ 94 h 168"/>
                <a:gd name="T42" fmla="*/ 28 w 340"/>
                <a:gd name="T43" fmla="*/ 71 h 168"/>
                <a:gd name="T44" fmla="*/ 53 w 340"/>
                <a:gd name="T45" fmla="*/ 56 h 168"/>
                <a:gd name="T46" fmla="*/ 79 w 340"/>
                <a:gd name="T47" fmla="*/ 51 h 168"/>
                <a:gd name="T48" fmla="*/ 132 w 340"/>
                <a:gd name="T49" fmla="*/ 41 h 168"/>
                <a:gd name="T50" fmla="*/ 186 w 340"/>
                <a:gd name="T51" fmla="*/ 25 h 168"/>
                <a:gd name="T52" fmla="*/ 214 w 340"/>
                <a:gd name="T53" fmla="*/ 10 h 168"/>
                <a:gd name="T54" fmla="*/ 273 w 340"/>
                <a:gd name="T55" fmla="*/ 0 h 168"/>
                <a:gd name="T56" fmla="*/ 385 w 340"/>
                <a:gd name="T57" fmla="*/ 15 h 168"/>
                <a:gd name="T58" fmla="*/ 438 w 340"/>
                <a:gd name="T59" fmla="*/ 31 h 168"/>
                <a:gd name="T60" fmla="*/ 553 w 340"/>
                <a:gd name="T61" fmla="*/ 92 h 168"/>
                <a:gd name="T62" fmla="*/ 642 w 340"/>
                <a:gd name="T63" fmla="*/ 143 h 168"/>
                <a:gd name="T64" fmla="*/ 695 w 340"/>
                <a:gd name="T65" fmla="*/ 181 h 168"/>
                <a:gd name="T66" fmla="*/ 764 w 340"/>
                <a:gd name="T67" fmla="*/ 247 h 168"/>
                <a:gd name="T68" fmla="*/ 825 w 340"/>
                <a:gd name="T69" fmla="*/ 331 h 168"/>
                <a:gd name="T70" fmla="*/ 858 w 340"/>
                <a:gd name="T71" fmla="*/ 385 h 1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0" h="168">
                  <a:moveTo>
                    <a:pt x="339" y="154"/>
                  </a:moveTo>
                  <a:lnTo>
                    <a:pt x="339" y="156"/>
                  </a:lnTo>
                  <a:lnTo>
                    <a:pt x="340" y="161"/>
                  </a:lnTo>
                  <a:lnTo>
                    <a:pt x="339" y="164"/>
                  </a:lnTo>
                  <a:lnTo>
                    <a:pt x="339" y="166"/>
                  </a:lnTo>
                  <a:lnTo>
                    <a:pt x="337" y="168"/>
                  </a:lnTo>
                  <a:lnTo>
                    <a:pt x="335" y="168"/>
                  </a:lnTo>
                  <a:lnTo>
                    <a:pt x="332" y="166"/>
                  </a:lnTo>
                  <a:lnTo>
                    <a:pt x="327" y="164"/>
                  </a:lnTo>
                  <a:lnTo>
                    <a:pt x="325" y="161"/>
                  </a:lnTo>
                  <a:lnTo>
                    <a:pt x="323" y="159"/>
                  </a:lnTo>
                  <a:lnTo>
                    <a:pt x="318" y="150"/>
                  </a:lnTo>
                  <a:lnTo>
                    <a:pt x="312" y="138"/>
                  </a:lnTo>
                  <a:lnTo>
                    <a:pt x="302" y="123"/>
                  </a:lnTo>
                  <a:lnTo>
                    <a:pt x="288" y="107"/>
                  </a:lnTo>
                  <a:lnTo>
                    <a:pt x="272" y="91"/>
                  </a:lnTo>
                  <a:lnTo>
                    <a:pt x="263" y="82"/>
                  </a:lnTo>
                  <a:lnTo>
                    <a:pt x="252" y="74"/>
                  </a:lnTo>
                  <a:lnTo>
                    <a:pt x="241" y="68"/>
                  </a:lnTo>
                  <a:lnTo>
                    <a:pt x="230" y="62"/>
                  </a:lnTo>
                  <a:lnTo>
                    <a:pt x="207" y="48"/>
                  </a:lnTo>
                  <a:lnTo>
                    <a:pt x="185" y="36"/>
                  </a:lnTo>
                  <a:lnTo>
                    <a:pt x="164" y="26"/>
                  </a:lnTo>
                  <a:lnTo>
                    <a:pt x="154" y="22"/>
                  </a:lnTo>
                  <a:lnTo>
                    <a:pt x="145" y="21"/>
                  </a:lnTo>
                  <a:lnTo>
                    <a:pt x="114" y="16"/>
                  </a:lnTo>
                  <a:lnTo>
                    <a:pt x="102" y="15"/>
                  </a:lnTo>
                  <a:lnTo>
                    <a:pt x="94" y="14"/>
                  </a:lnTo>
                  <a:lnTo>
                    <a:pt x="92" y="14"/>
                  </a:lnTo>
                  <a:lnTo>
                    <a:pt x="95" y="12"/>
                  </a:lnTo>
                  <a:lnTo>
                    <a:pt x="92" y="15"/>
                  </a:lnTo>
                  <a:lnTo>
                    <a:pt x="80" y="21"/>
                  </a:lnTo>
                  <a:lnTo>
                    <a:pt x="68" y="25"/>
                  </a:lnTo>
                  <a:lnTo>
                    <a:pt x="54" y="27"/>
                  </a:lnTo>
                  <a:lnTo>
                    <a:pt x="41" y="28"/>
                  </a:lnTo>
                  <a:lnTo>
                    <a:pt x="28" y="28"/>
                  </a:lnTo>
                  <a:lnTo>
                    <a:pt x="21" y="31"/>
                  </a:lnTo>
                  <a:lnTo>
                    <a:pt x="13" y="33"/>
                  </a:lnTo>
                  <a:lnTo>
                    <a:pt x="5" y="38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7"/>
                  </a:lnTo>
                  <a:lnTo>
                    <a:pt x="7" y="31"/>
                  </a:lnTo>
                  <a:lnTo>
                    <a:pt x="11" y="28"/>
                  </a:lnTo>
                  <a:lnTo>
                    <a:pt x="16" y="25"/>
                  </a:lnTo>
                  <a:lnTo>
                    <a:pt x="21" y="22"/>
                  </a:lnTo>
                  <a:lnTo>
                    <a:pt x="28" y="20"/>
                  </a:lnTo>
                  <a:lnTo>
                    <a:pt x="31" y="20"/>
                  </a:lnTo>
                  <a:lnTo>
                    <a:pt x="39" y="18"/>
                  </a:lnTo>
                  <a:lnTo>
                    <a:pt x="52" y="16"/>
                  </a:lnTo>
                  <a:lnTo>
                    <a:pt x="65" y="12"/>
                  </a:lnTo>
                  <a:lnTo>
                    <a:pt x="73" y="10"/>
                  </a:lnTo>
                  <a:lnTo>
                    <a:pt x="78" y="6"/>
                  </a:lnTo>
                  <a:lnTo>
                    <a:pt x="84" y="4"/>
                  </a:lnTo>
                  <a:lnTo>
                    <a:pt x="94" y="0"/>
                  </a:lnTo>
                  <a:lnTo>
                    <a:pt x="107" y="0"/>
                  </a:lnTo>
                  <a:lnTo>
                    <a:pt x="119" y="1"/>
                  </a:lnTo>
                  <a:lnTo>
                    <a:pt x="151" y="6"/>
                  </a:lnTo>
                  <a:lnTo>
                    <a:pt x="161" y="9"/>
                  </a:lnTo>
                  <a:lnTo>
                    <a:pt x="172" y="12"/>
                  </a:lnTo>
                  <a:lnTo>
                    <a:pt x="195" y="23"/>
                  </a:lnTo>
                  <a:lnTo>
                    <a:pt x="217" y="36"/>
                  </a:lnTo>
                  <a:lnTo>
                    <a:pt x="240" y="50"/>
                  </a:lnTo>
                  <a:lnTo>
                    <a:pt x="252" y="56"/>
                  </a:lnTo>
                  <a:lnTo>
                    <a:pt x="263" y="63"/>
                  </a:lnTo>
                  <a:lnTo>
                    <a:pt x="273" y="71"/>
                  </a:lnTo>
                  <a:lnTo>
                    <a:pt x="283" y="79"/>
                  </a:lnTo>
                  <a:lnTo>
                    <a:pt x="300" y="97"/>
                  </a:lnTo>
                  <a:lnTo>
                    <a:pt x="314" y="114"/>
                  </a:lnTo>
                  <a:lnTo>
                    <a:pt x="324" y="130"/>
                  </a:lnTo>
                  <a:lnTo>
                    <a:pt x="332" y="143"/>
                  </a:lnTo>
                  <a:lnTo>
                    <a:pt x="337" y="151"/>
                  </a:lnTo>
                  <a:lnTo>
                    <a:pt x="339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2" name="Freeform 1785"/>
            <p:cNvSpPr>
              <a:spLocks/>
            </p:cNvSpPr>
            <p:nvPr/>
          </p:nvSpPr>
          <p:spPr bwMode="auto">
            <a:xfrm>
              <a:off x="3497" y="1857"/>
              <a:ext cx="1099" cy="443"/>
            </a:xfrm>
            <a:custGeom>
              <a:avLst/>
              <a:gdLst>
                <a:gd name="T0" fmla="*/ 33 w 432"/>
                <a:gd name="T1" fmla="*/ 435 h 174"/>
                <a:gd name="T2" fmla="*/ 10 w 432"/>
                <a:gd name="T3" fmla="*/ 443 h 174"/>
                <a:gd name="T4" fmla="*/ 3 w 432"/>
                <a:gd name="T5" fmla="*/ 443 h 174"/>
                <a:gd name="T6" fmla="*/ 3 w 432"/>
                <a:gd name="T7" fmla="*/ 425 h 174"/>
                <a:gd name="T8" fmla="*/ 8 w 432"/>
                <a:gd name="T9" fmla="*/ 402 h 174"/>
                <a:gd name="T10" fmla="*/ 148 w 432"/>
                <a:gd name="T11" fmla="*/ 239 h 174"/>
                <a:gd name="T12" fmla="*/ 198 w 432"/>
                <a:gd name="T13" fmla="*/ 178 h 174"/>
                <a:gd name="T14" fmla="*/ 234 w 432"/>
                <a:gd name="T15" fmla="*/ 150 h 174"/>
                <a:gd name="T16" fmla="*/ 303 w 432"/>
                <a:gd name="T17" fmla="*/ 109 h 174"/>
                <a:gd name="T18" fmla="*/ 374 w 432"/>
                <a:gd name="T19" fmla="*/ 61 h 174"/>
                <a:gd name="T20" fmla="*/ 450 w 432"/>
                <a:gd name="T21" fmla="*/ 23 h 174"/>
                <a:gd name="T22" fmla="*/ 534 w 432"/>
                <a:gd name="T23" fmla="*/ 5 h 174"/>
                <a:gd name="T24" fmla="*/ 639 w 432"/>
                <a:gd name="T25" fmla="*/ 0 h 174"/>
                <a:gd name="T26" fmla="*/ 743 w 432"/>
                <a:gd name="T27" fmla="*/ 5 h 174"/>
                <a:gd name="T28" fmla="*/ 806 w 432"/>
                <a:gd name="T29" fmla="*/ 18 h 174"/>
                <a:gd name="T30" fmla="*/ 903 w 432"/>
                <a:gd name="T31" fmla="*/ 56 h 174"/>
                <a:gd name="T32" fmla="*/ 977 w 432"/>
                <a:gd name="T33" fmla="*/ 97 h 174"/>
                <a:gd name="T34" fmla="*/ 1084 w 432"/>
                <a:gd name="T35" fmla="*/ 163 h 174"/>
                <a:gd name="T36" fmla="*/ 1099 w 432"/>
                <a:gd name="T37" fmla="*/ 173 h 174"/>
                <a:gd name="T38" fmla="*/ 1084 w 432"/>
                <a:gd name="T39" fmla="*/ 173 h 174"/>
                <a:gd name="T40" fmla="*/ 995 w 432"/>
                <a:gd name="T41" fmla="*/ 135 h 174"/>
                <a:gd name="T42" fmla="*/ 929 w 432"/>
                <a:gd name="T43" fmla="*/ 99 h 174"/>
                <a:gd name="T44" fmla="*/ 840 w 432"/>
                <a:gd name="T45" fmla="*/ 69 h 174"/>
                <a:gd name="T46" fmla="*/ 761 w 432"/>
                <a:gd name="T47" fmla="*/ 48 h 174"/>
                <a:gd name="T48" fmla="*/ 684 w 432"/>
                <a:gd name="T49" fmla="*/ 38 h 174"/>
                <a:gd name="T50" fmla="*/ 595 w 432"/>
                <a:gd name="T51" fmla="*/ 38 h 174"/>
                <a:gd name="T52" fmla="*/ 527 w 432"/>
                <a:gd name="T53" fmla="*/ 46 h 174"/>
                <a:gd name="T54" fmla="*/ 458 w 432"/>
                <a:gd name="T55" fmla="*/ 64 h 174"/>
                <a:gd name="T56" fmla="*/ 387 w 432"/>
                <a:gd name="T57" fmla="*/ 97 h 174"/>
                <a:gd name="T58" fmla="*/ 318 w 432"/>
                <a:gd name="T59" fmla="*/ 143 h 174"/>
                <a:gd name="T60" fmla="*/ 249 w 432"/>
                <a:gd name="T61" fmla="*/ 186 h 174"/>
                <a:gd name="T62" fmla="*/ 224 w 432"/>
                <a:gd name="T63" fmla="*/ 209 h 174"/>
                <a:gd name="T64" fmla="*/ 176 w 432"/>
                <a:gd name="T65" fmla="*/ 265 h 174"/>
                <a:gd name="T66" fmla="*/ 41 w 432"/>
                <a:gd name="T67" fmla="*/ 428 h 1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32" h="174">
                  <a:moveTo>
                    <a:pt x="16" y="168"/>
                  </a:moveTo>
                  <a:lnTo>
                    <a:pt x="13" y="171"/>
                  </a:lnTo>
                  <a:lnTo>
                    <a:pt x="8" y="173"/>
                  </a:lnTo>
                  <a:lnTo>
                    <a:pt x="4" y="174"/>
                  </a:lnTo>
                  <a:lnTo>
                    <a:pt x="2" y="174"/>
                  </a:lnTo>
                  <a:lnTo>
                    <a:pt x="1" y="174"/>
                  </a:lnTo>
                  <a:lnTo>
                    <a:pt x="0" y="172"/>
                  </a:lnTo>
                  <a:lnTo>
                    <a:pt x="1" y="167"/>
                  </a:lnTo>
                  <a:lnTo>
                    <a:pt x="2" y="161"/>
                  </a:lnTo>
                  <a:lnTo>
                    <a:pt x="3" y="158"/>
                  </a:lnTo>
                  <a:lnTo>
                    <a:pt x="41" y="115"/>
                  </a:lnTo>
                  <a:lnTo>
                    <a:pt x="58" y="94"/>
                  </a:lnTo>
                  <a:lnTo>
                    <a:pt x="67" y="82"/>
                  </a:lnTo>
                  <a:lnTo>
                    <a:pt x="78" y="70"/>
                  </a:lnTo>
                  <a:lnTo>
                    <a:pt x="84" y="64"/>
                  </a:lnTo>
                  <a:lnTo>
                    <a:pt x="92" y="59"/>
                  </a:lnTo>
                  <a:lnTo>
                    <a:pt x="105" y="50"/>
                  </a:lnTo>
                  <a:lnTo>
                    <a:pt x="119" y="43"/>
                  </a:lnTo>
                  <a:lnTo>
                    <a:pt x="133" y="33"/>
                  </a:lnTo>
                  <a:lnTo>
                    <a:pt x="147" y="24"/>
                  </a:lnTo>
                  <a:lnTo>
                    <a:pt x="162" y="17"/>
                  </a:lnTo>
                  <a:lnTo>
                    <a:pt x="177" y="9"/>
                  </a:lnTo>
                  <a:lnTo>
                    <a:pt x="193" y="4"/>
                  </a:lnTo>
                  <a:lnTo>
                    <a:pt x="210" y="2"/>
                  </a:lnTo>
                  <a:lnTo>
                    <a:pt x="225" y="0"/>
                  </a:lnTo>
                  <a:lnTo>
                    <a:pt x="251" y="0"/>
                  </a:lnTo>
                  <a:lnTo>
                    <a:pt x="274" y="0"/>
                  </a:lnTo>
                  <a:lnTo>
                    <a:pt x="292" y="2"/>
                  </a:lnTo>
                  <a:lnTo>
                    <a:pt x="307" y="5"/>
                  </a:lnTo>
                  <a:lnTo>
                    <a:pt x="317" y="7"/>
                  </a:lnTo>
                  <a:lnTo>
                    <a:pt x="340" y="15"/>
                  </a:lnTo>
                  <a:lnTo>
                    <a:pt x="355" y="22"/>
                  </a:lnTo>
                  <a:lnTo>
                    <a:pt x="369" y="29"/>
                  </a:lnTo>
                  <a:lnTo>
                    <a:pt x="384" y="38"/>
                  </a:lnTo>
                  <a:lnTo>
                    <a:pt x="396" y="46"/>
                  </a:lnTo>
                  <a:lnTo>
                    <a:pt x="426" y="64"/>
                  </a:lnTo>
                  <a:lnTo>
                    <a:pt x="431" y="68"/>
                  </a:lnTo>
                  <a:lnTo>
                    <a:pt x="432" y="68"/>
                  </a:lnTo>
                  <a:lnTo>
                    <a:pt x="431" y="69"/>
                  </a:lnTo>
                  <a:lnTo>
                    <a:pt x="426" y="68"/>
                  </a:lnTo>
                  <a:lnTo>
                    <a:pt x="417" y="64"/>
                  </a:lnTo>
                  <a:lnTo>
                    <a:pt x="391" y="53"/>
                  </a:lnTo>
                  <a:lnTo>
                    <a:pt x="379" y="46"/>
                  </a:lnTo>
                  <a:lnTo>
                    <a:pt x="365" y="39"/>
                  </a:lnTo>
                  <a:lnTo>
                    <a:pt x="348" y="33"/>
                  </a:lnTo>
                  <a:lnTo>
                    <a:pt x="330" y="27"/>
                  </a:lnTo>
                  <a:lnTo>
                    <a:pt x="315" y="22"/>
                  </a:lnTo>
                  <a:lnTo>
                    <a:pt x="299" y="19"/>
                  </a:lnTo>
                  <a:lnTo>
                    <a:pt x="285" y="17"/>
                  </a:lnTo>
                  <a:lnTo>
                    <a:pt x="269" y="15"/>
                  </a:lnTo>
                  <a:lnTo>
                    <a:pt x="247" y="15"/>
                  </a:lnTo>
                  <a:lnTo>
                    <a:pt x="234" y="15"/>
                  </a:lnTo>
                  <a:lnTo>
                    <a:pt x="221" y="17"/>
                  </a:lnTo>
                  <a:lnTo>
                    <a:pt x="207" y="18"/>
                  </a:lnTo>
                  <a:lnTo>
                    <a:pt x="193" y="22"/>
                  </a:lnTo>
                  <a:lnTo>
                    <a:pt x="180" y="25"/>
                  </a:lnTo>
                  <a:lnTo>
                    <a:pt x="166" y="32"/>
                  </a:lnTo>
                  <a:lnTo>
                    <a:pt x="152" y="38"/>
                  </a:lnTo>
                  <a:lnTo>
                    <a:pt x="139" y="46"/>
                  </a:lnTo>
                  <a:lnTo>
                    <a:pt x="125" y="56"/>
                  </a:lnTo>
                  <a:lnTo>
                    <a:pt x="111" y="65"/>
                  </a:lnTo>
                  <a:lnTo>
                    <a:pt x="98" y="73"/>
                  </a:lnTo>
                  <a:lnTo>
                    <a:pt x="93" y="77"/>
                  </a:lnTo>
                  <a:lnTo>
                    <a:pt x="88" y="82"/>
                  </a:lnTo>
                  <a:lnTo>
                    <a:pt x="78" y="92"/>
                  </a:lnTo>
                  <a:lnTo>
                    <a:pt x="69" y="104"/>
                  </a:lnTo>
                  <a:lnTo>
                    <a:pt x="52" y="125"/>
                  </a:lnTo>
                  <a:lnTo>
                    <a:pt x="16" y="1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3" name="Freeform 1786"/>
            <p:cNvSpPr>
              <a:spLocks/>
            </p:cNvSpPr>
            <p:nvPr/>
          </p:nvSpPr>
          <p:spPr bwMode="auto">
            <a:xfrm>
              <a:off x="3507" y="1913"/>
              <a:ext cx="578" cy="476"/>
            </a:xfrm>
            <a:custGeom>
              <a:avLst/>
              <a:gdLst>
                <a:gd name="T0" fmla="*/ 36 w 227"/>
                <a:gd name="T1" fmla="*/ 466 h 187"/>
                <a:gd name="T2" fmla="*/ 33 w 227"/>
                <a:gd name="T3" fmla="*/ 471 h 187"/>
                <a:gd name="T4" fmla="*/ 23 w 227"/>
                <a:gd name="T5" fmla="*/ 476 h 187"/>
                <a:gd name="T6" fmla="*/ 10 w 227"/>
                <a:gd name="T7" fmla="*/ 476 h 187"/>
                <a:gd name="T8" fmla="*/ 8 w 227"/>
                <a:gd name="T9" fmla="*/ 476 h 187"/>
                <a:gd name="T10" fmla="*/ 5 w 227"/>
                <a:gd name="T11" fmla="*/ 471 h 187"/>
                <a:gd name="T12" fmla="*/ 0 w 227"/>
                <a:gd name="T13" fmla="*/ 463 h 187"/>
                <a:gd name="T14" fmla="*/ 0 w 227"/>
                <a:gd name="T15" fmla="*/ 451 h 187"/>
                <a:gd name="T16" fmla="*/ 0 w 227"/>
                <a:gd name="T17" fmla="*/ 448 h 187"/>
                <a:gd name="T18" fmla="*/ 0 w 227"/>
                <a:gd name="T19" fmla="*/ 438 h 187"/>
                <a:gd name="T20" fmla="*/ 10 w 227"/>
                <a:gd name="T21" fmla="*/ 423 h 187"/>
                <a:gd name="T22" fmla="*/ 48 w 227"/>
                <a:gd name="T23" fmla="*/ 372 h 187"/>
                <a:gd name="T24" fmla="*/ 102 w 227"/>
                <a:gd name="T25" fmla="*/ 303 h 187"/>
                <a:gd name="T26" fmla="*/ 166 w 227"/>
                <a:gd name="T27" fmla="*/ 227 h 187"/>
                <a:gd name="T28" fmla="*/ 232 w 227"/>
                <a:gd name="T29" fmla="*/ 153 h 187"/>
                <a:gd name="T30" fmla="*/ 293 w 227"/>
                <a:gd name="T31" fmla="*/ 92 h 187"/>
                <a:gd name="T32" fmla="*/ 339 w 227"/>
                <a:gd name="T33" fmla="*/ 48 h 187"/>
                <a:gd name="T34" fmla="*/ 356 w 227"/>
                <a:gd name="T35" fmla="*/ 41 h 187"/>
                <a:gd name="T36" fmla="*/ 362 w 227"/>
                <a:gd name="T37" fmla="*/ 36 h 187"/>
                <a:gd name="T38" fmla="*/ 364 w 227"/>
                <a:gd name="T39" fmla="*/ 36 h 187"/>
                <a:gd name="T40" fmla="*/ 382 w 227"/>
                <a:gd name="T41" fmla="*/ 31 h 187"/>
                <a:gd name="T42" fmla="*/ 415 w 227"/>
                <a:gd name="T43" fmla="*/ 20 h 187"/>
                <a:gd name="T44" fmla="*/ 463 w 227"/>
                <a:gd name="T45" fmla="*/ 13 h 187"/>
                <a:gd name="T46" fmla="*/ 512 w 227"/>
                <a:gd name="T47" fmla="*/ 3 h 187"/>
                <a:gd name="T48" fmla="*/ 565 w 227"/>
                <a:gd name="T49" fmla="*/ 0 h 187"/>
                <a:gd name="T50" fmla="*/ 573 w 227"/>
                <a:gd name="T51" fmla="*/ 3 h 187"/>
                <a:gd name="T52" fmla="*/ 578 w 227"/>
                <a:gd name="T53" fmla="*/ 3 h 187"/>
                <a:gd name="T54" fmla="*/ 573 w 227"/>
                <a:gd name="T55" fmla="*/ 3 h 187"/>
                <a:gd name="T56" fmla="*/ 555 w 227"/>
                <a:gd name="T57" fmla="*/ 13 h 187"/>
                <a:gd name="T58" fmla="*/ 514 w 227"/>
                <a:gd name="T59" fmla="*/ 25 h 187"/>
                <a:gd name="T60" fmla="*/ 446 w 227"/>
                <a:gd name="T61" fmla="*/ 46 h 187"/>
                <a:gd name="T62" fmla="*/ 397 w 227"/>
                <a:gd name="T63" fmla="*/ 66 h 187"/>
                <a:gd name="T64" fmla="*/ 382 w 227"/>
                <a:gd name="T65" fmla="*/ 71 h 187"/>
                <a:gd name="T66" fmla="*/ 374 w 227"/>
                <a:gd name="T67" fmla="*/ 74 h 187"/>
                <a:gd name="T68" fmla="*/ 359 w 227"/>
                <a:gd name="T69" fmla="*/ 87 h 187"/>
                <a:gd name="T70" fmla="*/ 339 w 227"/>
                <a:gd name="T71" fmla="*/ 104 h 187"/>
                <a:gd name="T72" fmla="*/ 318 w 227"/>
                <a:gd name="T73" fmla="*/ 125 h 187"/>
                <a:gd name="T74" fmla="*/ 260 w 227"/>
                <a:gd name="T75" fmla="*/ 186 h 187"/>
                <a:gd name="T76" fmla="*/ 194 w 227"/>
                <a:gd name="T77" fmla="*/ 255 h 187"/>
                <a:gd name="T78" fmla="*/ 160 w 227"/>
                <a:gd name="T79" fmla="*/ 290 h 187"/>
                <a:gd name="T80" fmla="*/ 130 w 227"/>
                <a:gd name="T81" fmla="*/ 328 h 187"/>
                <a:gd name="T82" fmla="*/ 102 w 227"/>
                <a:gd name="T83" fmla="*/ 361 h 187"/>
                <a:gd name="T84" fmla="*/ 81 w 227"/>
                <a:gd name="T85" fmla="*/ 395 h 187"/>
                <a:gd name="T86" fmla="*/ 48 w 227"/>
                <a:gd name="T87" fmla="*/ 448 h 187"/>
                <a:gd name="T88" fmla="*/ 36 w 227"/>
                <a:gd name="T89" fmla="*/ 466 h 1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7" h="187">
                  <a:moveTo>
                    <a:pt x="14" y="183"/>
                  </a:moveTo>
                  <a:lnTo>
                    <a:pt x="13" y="185"/>
                  </a:lnTo>
                  <a:lnTo>
                    <a:pt x="9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85"/>
                  </a:lnTo>
                  <a:lnTo>
                    <a:pt x="0" y="182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4" y="166"/>
                  </a:lnTo>
                  <a:lnTo>
                    <a:pt x="19" y="146"/>
                  </a:lnTo>
                  <a:lnTo>
                    <a:pt x="40" y="119"/>
                  </a:lnTo>
                  <a:lnTo>
                    <a:pt x="65" y="89"/>
                  </a:lnTo>
                  <a:lnTo>
                    <a:pt x="91" y="60"/>
                  </a:lnTo>
                  <a:lnTo>
                    <a:pt x="115" y="36"/>
                  </a:lnTo>
                  <a:lnTo>
                    <a:pt x="133" y="19"/>
                  </a:lnTo>
                  <a:lnTo>
                    <a:pt x="140" y="16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50" y="12"/>
                  </a:lnTo>
                  <a:lnTo>
                    <a:pt x="163" y="8"/>
                  </a:lnTo>
                  <a:lnTo>
                    <a:pt x="182" y="5"/>
                  </a:lnTo>
                  <a:lnTo>
                    <a:pt x="201" y="1"/>
                  </a:lnTo>
                  <a:lnTo>
                    <a:pt x="222" y="0"/>
                  </a:lnTo>
                  <a:lnTo>
                    <a:pt x="225" y="1"/>
                  </a:lnTo>
                  <a:lnTo>
                    <a:pt x="227" y="1"/>
                  </a:lnTo>
                  <a:lnTo>
                    <a:pt x="225" y="1"/>
                  </a:lnTo>
                  <a:lnTo>
                    <a:pt x="218" y="5"/>
                  </a:lnTo>
                  <a:lnTo>
                    <a:pt x="202" y="10"/>
                  </a:lnTo>
                  <a:lnTo>
                    <a:pt x="175" y="18"/>
                  </a:lnTo>
                  <a:lnTo>
                    <a:pt x="156" y="26"/>
                  </a:lnTo>
                  <a:lnTo>
                    <a:pt x="150" y="28"/>
                  </a:lnTo>
                  <a:lnTo>
                    <a:pt x="147" y="29"/>
                  </a:lnTo>
                  <a:lnTo>
                    <a:pt x="141" y="34"/>
                  </a:lnTo>
                  <a:lnTo>
                    <a:pt x="133" y="41"/>
                  </a:lnTo>
                  <a:lnTo>
                    <a:pt x="125" y="49"/>
                  </a:lnTo>
                  <a:lnTo>
                    <a:pt x="102" y="73"/>
                  </a:lnTo>
                  <a:lnTo>
                    <a:pt x="76" y="100"/>
                  </a:lnTo>
                  <a:lnTo>
                    <a:pt x="63" y="114"/>
                  </a:lnTo>
                  <a:lnTo>
                    <a:pt x="51" y="129"/>
                  </a:lnTo>
                  <a:lnTo>
                    <a:pt x="40" y="142"/>
                  </a:lnTo>
                  <a:lnTo>
                    <a:pt x="32" y="155"/>
                  </a:lnTo>
                  <a:lnTo>
                    <a:pt x="19" y="176"/>
                  </a:lnTo>
                  <a:lnTo>
                    <a:pt x="14" y="1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4" name="Freeform 1787"/>
            <p:cNvSpPr>
              <a:spLocks/>
            </p:cNvSpPr>
            <p:nvPr/>
          </p:nvSpPr>
          <p:spPr bwMode="auto">
            <a:xfrm>
              <a:off x="3517" y="1956"/>
              <a:ext cx="1237" cy="492"/>
            </a:xfrm>
            <a:custGeom>
              <a:avLst/>
              <a:gdLst>
                <a:gd name="T0" fmla="*/ 1229 w 486"/>
                <a:gd name="T1" fmla="*/ 400 h 193"/>
                <a:gd name="T2" fmla="*/ 1237 w 486"/>
                <a:gd name="T3" fmla="*/ 428 h 193"/>
                <a:gd name="T4" fmla="*/ 1234 w 486"/>
                <a:gd name="T5" fmla="*/ 436 h 193"/>
                <a:gd name="T6" fmla="*/ 1219 w 486"/>
                <a:gd name="T7" fmla="*/ 433 h 193"/>
                <a:gd name="T8" fmla="*/ 1194 w 486"/>
                <a:gd name="T9" fmla="*/ 416 h 193"/>
                <a:gd name="T10" fmla="*/ 1161 w 486"/>
                <a:gd name="T11" fmla="*/ 375 h 193"/>
                <a:gd name="T12" fmla="*/ 1079 w 486"/>
                <a:gd name="T13" fmla="*/ 275 h 193"/>
                <a:gd name="T14" fmla="*/ 988 w 486"/>
                <a:gd name="T15" fmla="*/ 186 h 193"/>
                <a:gd name="T16" fmla="*/ 911 w 486"/>
                <a:gd name="T17" fmla="*/ 127 h 193"/>
                <a:gd name="T18" fmla="*/ 827 w 486"/>
                <a:gd name="T19" fmla="*/ 76 h 193"/>
                <a:gd name="T20" fmla="*/ 730 w 486"/>
                <a:gd name="T21" fmla="*/ 43 h 193"/>
                <a:gd name="T22" fmla="*/ 636 w 486"/>
                <a:gd name="T23" fmla="*/ 38 h 193"/>
                <a:gd name="T24" fmla="*/ 540 w 486"/>
                <a:gd name="T25" fmla="*/ 48 h 193"/>
                <a:gd name="T26" fmla="*/ 415 w 486"/>
                <a:gd name="T27" fmla="*/ 74 h 193"/>
                <a:gd name="T28" fmla="*/ 359 w 486"/>
                <a:gd name="T29" fmla="*/ 105 h 193"/>
                <a:gd name="T30" fmla="*/ 288 w 486"/>
                <a:gd name="T31" fmla="*/ 158 h 193"/>
                <a:gd name="T32" fmla="*/ 255 w 486"/>
                <a:gd name="T33" fmla="*/ 184 h 193"/>
                <a:gd name="T34" fmla="*/ 201 w 486"/>
                <a:gd name="T35" fmla="*/ 235 h 193"/>
                <a:gd name="T36" fmla="*/ 140 w 486"/>
                <a:gd name="T37" fmla="*/ 306 h 193"/>
                <a:gd name="T38" fmla="*/ 89 w 486"/>
                <a:gd name="T39" fmla="*/ 395 h 193"/>
                <a:gd name="T40" fmla="*/ 51 w 486"/>
                <a:gd name="T41" fmla="*/ 454 h 193"/>
                <a:gd name="T42" fmla="*/ 20 w 486"/>
                <a:gd name="T43" fmla="*/ 482 h 193"/>
                <a:gd name="T44" fmla="*/ 3 w 486"/>
                <a:gd name="T45" fmla="*/ 492 h 193"/>
                <a:gd name="T46" fmla="*/ 0 w 486"/>
                <a:gd name="T47" fmla="*/ 487 h 193"/>
                <a:gd name="T48" fmla="*/ 28 w 486"/>
                <a:gd name="T49" fmla="*/ 456 h 193"/>
                <a:gd name="T50" fmla="*/ 74 w 486"/>
                <a:gd name="T51" fmla="*/ 382 h 193"/>
                <a:gd name="T52" fmla="*/ 89 w 486"/>
                <a:gd name="T53" fmla="*/ 342 h 193"/>
                <a:gd name="T54" fmla="*/ 130 w 486"/>
                <a:gd name="T55" fmla="*/ 273 h 193"/>
                <a:gd name="T56" fmla="*/ 188 w 486"/>
                <a:gd name="T57" fmla="*/ 196 h 193"/>
                <a:gd name="T58" fmla="*/ 267 w 486"/>
                <a:gd name="T59" fmla="*/ 122 h 193"/>
                <a:gd name="T60" fmla="*/ 275 w 486"/>
                <a:gd name="T61" fmla="*/ 117 h 193"/>
                <a:gd name="T62" fmla="*/ 323 w 486"/>
                <a:gd name="T63" fmla="*/ 79 h 193"/>
                <a:gd name="T64" fmla="*/ 379 w 486"/>
                <a:gd name="T65" fmla="*/ 48 h 193"/>
                <a:gd name="T66" fmla="*/ 501 w 486"/>
                <a:gd name="T67" fmla="*/ 15 h 193"/>
                <a:gd name="T68" fmla="*/ 593 w 486"/>
                <a:gd name="T69" fmla="*/ 0 h 193"/>
                <a:gd name="T70" fmla="*/ 692 w 486"/>
                <a:gd name="T71" fmla="*/ 0 h 193"/>
                <a:gd name="T72" fmla="*/ 802 w 486"/>
                <a:gd name="T73" fmla="*/ 23 h 193"/>
                <a:gd name="T74" fmla="*/ 896 w 486"/>
                <a:gd name="T75" fmla="*/ 69 h 193"/>
                <a:gd name="T76" fmla="*/ 977 w 486"/>
                <a:gd name="T77" fmla="*/ 127 h 193"/>
                <a:gd name="T78" fmla="*/ 1051 w 486"/>
                <a:gd name="T79" fmla="*/ 191 h 193"/>
                <a:gd name="T80" fmla="*/ 1158 w 486"/>
                <a:gd name="T81" fmla="*/ 306 h 193"/>
                <a:gd name="T82" fmla="*/ 1217 w 486"/>
                <a:gd name="T83" fmla="*/ 380 h 1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86" h="193">
                  <a:moveTo>
                    <a:pt x="481" y="154"/>
                  </a:moveTo>
                  <a:lnTo>
                    <a:pt x="483" y="157"/>
                  </a:lnTo>
                  <a:lnTo>
                    <a:pt x="486" y="164"/>
                  </a:lnTo>
                  <a:lnTo>
                    <a:pt x="486" y="168"/>
                  </a:lnTo>
                  <a:lnTo>
                    <a:pt x="486" y="170"/>
                  </a:lnTo>
                  <a:lnTo>
                    <a:pt x="485" y="171"/>
                  </a:lnTo>
                  <a:lnTo>
                    <a:pt x="483" y="171"/>
                  </a:lnTo>
                  <a:lnTo>
                    <a:pt x="479" y="170"/>
                  </a:lnTo>
                  <a:lnTo>
                    <a:pt x="473" y="165"/>
                  </a:lnTo>
                  <a:lnTo>
                    <a:pt x="469" y="163"/>
                  </a:lnTo>
                  <a:lnTo>
                    <a:pt x="465" y="159"/>
                  </a:lnTo>
                  <a:lnTo>
                    <a:pt x="456" y="147"/>
                  </a:lnTo>
                  <a:lnTo>
                    <a:pt x="443" y="129"/>
                  </a:lnTo>
                  <a:lnTo>
                    <a:pt x="424" y="108"/>
                  </a:lnTo>
                  <a:lnTo>
                    <a:pt x="402" y="84"/>
                  </a:lnTo>
                  <a:lnTo>
                    <a:pt x="388" y="73"/>
                  </a:lnTo>
                  <a:lnTo>
                    <a:pt x="374" y="61"/>
                  </a:lnTo>
                  <a:lnTo>
                    <a:pt x="358" y="50"/>
                  </a:lnTo>
                  <a:lnTo>
                    <a:pt x="342" y="40"/>
                  </a:lnTo>
                  <a:lnTo>
                    <a:pt x="325" y="30"/>
                  </a:lnTo>
                  <a:lnTo>
                    <a:pt x="306" y="22"/>
                  </a:lnTo>
                  <a:lnTo>
                    <a:pt x="287" y="17"/>
                  </a:lnTo>
                  <a:lnTo>
                    <a:pt x="269" y="16"/>
                  </a:lnTo>
                  <a:lnTo>
                    <a:pt x="250" y="15"/>
                  </a:lnTo>
                  <a:lnTo>
                    <a:pt x="230" y="16"/>
                  </a:lnTo>
                  <a:lnTo>
                    <a:pt x="212" y="19"/>
                  </a:lnTo>
                  <a:lnTo>
                    <a:pt x="194" y="21"/>
                  </a:lnTo>
                  <a:lnTo>
                    <a:pt x="163" y="29"/>
                  </a:lnTo>
                  <a:lnTo>
                    <a:pt x="152" y="35"/>
                  </a:lnTo>
                  <a:lnTo>
                    <a:pt x="141" y="41"/>
                  </a:lnTo>
                  <a:lnTo>
                    <a:pt x="123" y="53"/>
                  </a:lnTo>
                  <a:lnTo>
                    <a:pt x="113" y="62"/>
                  </a:lnTo>
                  <a:lnTo>
                    <a:pt x="110" y="65"/>
                  </a:lnTo>
                  <a:lnTo>
                    <a:pt x="100" y="72"/>
                  </a:lnTo>
                  <a:lnTo>
                    <a:pt x="91" y="81"/>
                  </a:lnTo>
                  <a:lnTo>
                    <a:pt x="79" y="92"/>
                  </a:lnTo>
                  <a:lnTo>
                    <a:pt x="66" y="106"/>
                  </a:lnTo>
                  <a:lnTo>
                    <a:pt x="55" y="120"/>
                  </a:lnTo>
                  <a:lnTo>
                    <a:pt x="44" y="138"/>
                  </a:lnTo>
                  <a:lnTo>
                    <a:pt x="35" y="155"/>
                  </a:lnTo>
                  <a:lnTo>
                    <a:pt x="28" y="168"/>
                  </a:lnTo>
                  <a:lnTo>
                    <a:pt x="20" y="178"/>
                  </a:lnTo>
                  <a:lnTo>
                    <a:pt x="14" y="184"/>
                  </a:lnTo>
                  <a:lnTo>
                    <a:pt x="8" y="189"/>
                  </a:lnTo>
                  <a:lnTo>
                    <a:pt x="4" y="191"/>
                  </a:lnTo>
                  <a:lnTo>
                    <a:pt x="1" y="193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5" y="188"/>
                  </a:lnTo>
                  <a:lnTo>
                    <a:pt x="11" y="179"/>
                  </a:lnTo>
                  <a:lnTo>
                    <a:pt x="20" y="166"/>
                  </a:lnTo>
                  <a:lnTo>
                    <a:pt x="29" y="150"/>
                  </a:lnTo>
                  <a:lnTo>
                    <a:pt x="30" y="147"/>
                  </a:lnTo>
                  <a:lnTo>
                    <a:pt x="35" y="134"/>
                  </a:lnTo>
                  <a:lnTo>
                    <a:pt x="45" y="117"/>
                  </a:lnTo>
                  <a:lnTo>
                    <a:pt x="51" y="107"/>
                  </a:lnTo>
                  <a:lnTo>
                    <a:pt x="57" y="96"/>
                  </a:lnTo>
                  <a:lnTo>
                    <a:pt x="74" y="77"/>
                  </a:lnTo>
                  <a:lnTo>
                    <a:pt x="88" y="63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9" y="19"/>
                  </a:lnTo>
                  <a:lnTo>
                    <a:pt x="163" y="12"/>
                  </a:lnTo>
                  <a:lnTo>
                    <a:pt x="197" y="6"/>
                  </a:lnTo>
                  <a:lnTo>
                    <a:pt x="214" y="2"/>
                  </a:lnTo>
                  <a:lnTo>
                    <a:pt x="233" y="0"/>
                  </a:lnTo>
                  <a:lnTo>
                    <a:pt x="253" y="0"/>
                  </a:lnTo>
                  <a:lnTo>
                    <a:pt x="272" y="0"/>
                  </a:lnTo>
                  <a:lnTo>
                    <a:pt x="294" y="4"/>
                  </a:lnTo>
                  <a:lnTo>
                    <a:pt x="315" y="9"/>
                  </a:lnTo>
                  <a:lnTo>
                    <a:pt x="333" y="17"/>
                  </a:lnTo>
                  <a:lnTo>
                    <a:pt x="352" y="27"/>
                  </a:lnTo>
                  <a:lnTo>
                    <a:pt x="369" y="38"/>
                  </a:lnTo>
                  <a:lnTo>
                    <a:pt x="384" y="50"/>
                  </a:lnTo>
                  <a:lnTo>
                    <a:pt x="399" y="62"/>
                  </a:lnTo>
                  <a:lnTo>
                    <a:pt x="413" y="75"/>
                  </a:lnTo>
                  <a:lnTo>
                    <a:pt x="437" y="98"/>
                  </a:lnTo>
                  <a:lnTo>
                    <a:pt x="455" y="120"/>
                  </a:lnTo>
                  <a:lnTo>
                    <a:pt x="469" y="138"/>
                  </a:lnTo>
                  <a:lnTo>
                    <a:pt x="478" y="149"/>
                  </a:lnTo>
                  <a:lnTo>
                    <a:pt x="481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5" name="Freeform 1788"/>
            <p:cNvSpPr>
              <a:spLocks/>
            </p:cNvSpPr>
            <p:nvPr/>
          </p:nvSpPr>
          <p:spPr bwMode="auto">
            <a:xfrm>
              <a:off x="3537" y="1994"/>
              <a:ext cx="1212" cy="637"/>
            </a:xfrm>
            <a:custGeom>
              <a:avLst/>
              <a:gdLst>
                <a:gd name="T0" fmla="*/ 38 w 476"/>
                <a:gd name="T1" fmla="*/ 606 h 250"/>
                <a:gd name="T2" fmla="*/ 18 w 476"/>
                <a:gd name="T3" fmla="*/ 632 h 250"/>
                <a:gd name="T4" fmla="*/ 5 w 476"/>
                <a:gd name="T5" fmla="*/ 637 h 250"/>
                <a:gd name="T6" fmla="*/ 0 w 476"/>
                <a:gd name="T7" fmla="*/ 617 h 250"/>
                <a:gd name="T8" fmla="*/ 3 w 476"/>
                <a:gd name="T9" fmla="*/ 586 h 250"/>
                <a:gd name="T10" fmla="*/ 69 w 476"/>
                <a:gd name="T11" fmla="*/ 403 h 250"/>
                <a:gd name="T12" fmla="*/ 81 w 476"/>
                <a:gd name="T13" fmla="*/ 357 h 250"/>
                <a:gd name="T14" fmla="*/ 135 w 476"/>
                <a:gd name="T15" fmla="*/ 273 h 250"/>
                <a:gd name="T16" fmla="*/ 199 w 476"/>
                <a:gd name="T17" fmla="*/ 186 h 250"/>
                <a:gd name="T18" fmla="*/ 262 w 476"/>
                <a:gd name="T19" fmla="*/ 127 h 250"/>
                <a:gd name="T20" fmla="*/ 313 w 476"/>
                <a:gd name="T21" fmla="*/ 94 h 250"/>
                <a:gd name="T22" fmla="*/ 392 w 476"/>
                <a:gd name="T23" fmla="*/ 59 h 250"/>
                <a:gd name="T24" fmla="*/ 550 w 476"/>
                <a:gd name="T25" fmla="*/ 10 h 250"/>
                <a:gd name="T26" fmla="*/ 603 w 476"/>
                <a:gd name="T27" fmla="*/ 0 h 250"/>
                <a:gd name="T28" fmla="*/ 657 w 476"/>
                <a:gd name="T29" fmla="*/ 3 h 250"/>
                <a:gd name="T30" fmla="*/ 749 w 476"/>
                <a:gd name="T31" fmla="*/ 23 h 250"/>
                <a:gd name="T32" fmla="*/ 825 w 476"/>
                <a:gd name="T33" fmla="*/ 51 h 250"/>
                <a:gd name="T34" fmla="*/ 876 w 476"/>
                <a:gd name="T35" fmla="*/ 82 h 250"/>
                <a:gd name="T36" fmla="*/ 914 w 476"/>
                <a:gd name="T37" fmla="*/ 120 h 250"/>
                <a:gd name="T38" fmla="*/ 1031 w 476"/>
                <a:gd name="T39" fmla="*/ 237 h 250"/>
                <a:gd name="T40" fmla="*/ 1085 w 476"/>
                <a:gd name="T41" fmla="*/ 303 h 250"/>
                <a:gd name="T42" fmla="*/ 1097 w 476"/>
                <a:gd name="T43" fmla="*/ 331 h 250"/>
                <a:gd name="T44" fmla="*/ 1100 w 476"/>
                <a:gd name="T45" fmla="*/ 362 h 250"/>
                <a:gd name="T46" fmla="*/ 1108 w 476"/>
                <a:gd name="T47" fmla="*/ 380 h 250"/>
                <a:gd name="T48" fmla="*/ 1166 w 476"/>
                <a:gd name="T49" fmla="*/ 418 h 250"/>
                <a:gd name="T50" fmla="*/ 1199 w 476"/>
                <a:gd name="T51" fmla="*/ 448 h 250"/>
                <a:gd name="T52" fmla="*/ 1212 w 476"/>
                <a:gd name="T53" fmla="*/ 471 h 250"/>
                <a:gd name="T54" fmla="*/ 1197 w 476"/>
                <a:gd name="T55" fmla="*/ 459 h 250"/>
                <a:gd name="T56" fmla="*/ 1136 w 476"/>
                <a:gd name="T57" fmla="*/ 418 h 250"/>
                <a:gd name="T58" fmla="*/ 1087 w 476"/>
                <a:gd name="T59" fmla="*/ 392 h 250"/>
                <a:gd name="T60" fmla="*/ 1082 w 476"/>
                <a:gd name="T61" fmla="*/ 377 h 250"/>
                <a:gd name="T62" fmla="*/ 1075 w 476"/>
                <a:gd name="T63" fmla="*/ 341 h 250"/>
                <a:gd name="T64" fmla="*/ 1046 w 476"/>
                <a:gd name="T65" fmla="*/ 301 h 250"/>
                <a:gd name="T66" fmla="*/ 876 w 476"/>
                <a:gd name="T67" fmla="*/ 135 h 250"/>
                <a:gd name="T68" fmla="*/ 840 w 476"/>
                <a:gd name="T69" fmla="*/ 104 h 250"/>
                <a:gd name="T70" fmla="*/ 794 w 476"/>
                <a:gd name="T71" fmla="*/ 79 h 250"/>
                <a:gd name="T72" fmla="*/ 723 w 476"/>
                <a:gd name="T73" fmla="*/ 54 h 250"/>
                <a:gd name="T74" fmla="*/ 682 w 476"/>
                <a:gd name="T75" fmla="*/ 43 h 250"/>
                <a:gd name="T76" fmla="*/ 642 w 476"/>
                <a:gd name="T77" fmla="*/ 41 h 250"/>
                <a:gd name="T78" fmla="*/ 547 w 476"/>
                <a:gd name="T79" fmla="*/ 51 h 250"/>
                <a:gd name="T80" fmla="*/ 448 w 476"/>
                <a:gd name="T81" fmla="*/ 82 h 250"/>
                <a:gd name="T82" fmla="*/ 303 w 476"/>
                <a:gd name="T83" fmla="*/ 153 h 250"/>
                <a:gd name="T84" fmla="*/ 227 w 476"/>
                <a:gd name="T85" fmla="*/ 219 h 250"/>
                <a:gd name="T86" fmla="*/ 168 w 476"/>
                <a:gd name="T87" fmla="*/ 298 h 250"/>
                <a:gd name="T88" fmla="*/ 122 w 476"/>
                <a:gd name="T89" fmla="*/ 377 h 250"/>
                <a:gd name="T90" fmla="*/ 79 w 476"/>
                <a:gd name="T91" fmla="*/ 487 h 250"/>
                <a:gd name="T92" fmla="*/ 46 w 476"/>
                <a:gd name="T93" fmla="*/ 586 h 250"/>
                <a:gd name="T94" fmla="*/ 41 w 476"/>
                <a:gd name="T95" fmla="*/ 601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6" h="250">
                  <a:moveTo>
                    <a:pt x="16" y="236"/>
                  </a:moveTo>
                  <a:lnTo>
                    <a:pt x="15" y="238"/>
                  </a:lnTo>
                  <a:lnTo>
                    <a:pt x="10" y="246"/>
                  </a:lnTo>
                  <a:lnTo>
                    <a:pt x="7" y="248"/>
                  </a:lnTo>
                  <a:lnTo>
                    <a:pt x="5" y="250"/>
                  </a:lnTo>
                  <a:lnTo>
                    <a:pt x="2" y="250"/>
                  </a:lnTo>
                  <a:lnTo>
                    <a:pt x="1" y="247"/>
                  </a:lnTo>
                  <a:lnTo>
                    <a:pt x="0" y="242"/>
                  </a:lnTo>
                  <a:lnTo>
                    <a:pt x="1" y="233"/>
                  </a:lnTo>
                  <a:lnTo>
                    <a:pt x="1" y="230"/>
                  </a:lnTo>
                  <a:lnTo>
                    <a:pt x="8" y="210"/>
                  </a:lnTo>
                  <a:lnTo>
                    <a:pt x="27" y="158"/>
                  </a:lnTo>
                  <a:lnTo>
                    <a:pt x="30" y="149"/>
                  </a:lnTo>
                  <a:lnTo>
                    <a:pt x="32" y="140"/>
                  </a:lnTo>
                  <a:lnTo>
                    <a:pt x="42" y="124"/>
                  </a:lnTo>
                  <a:lnTo>
                    <a:pt x="53" y="107"/>
                  </a:lnTo>
                  <a:lnTo>
                    <a:pt x="66" y="91"/>
                  </a:lnTo>
                  <a:lnTo>
                    <a:pt x="78" y="7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3" y="43"/>
                  </a:lnTo>
                  <a:lnTo>
                    <a:pt x="123" y="37"/>
                  </a:lnTo>
                  <a:lnTo>
                    <a:pt x="133" y="32"/>
                  </a:lnTo>
                  <a:lnTo>
                    <a:pt x="154" y="23"/>
                  </a:lnTo>
                  <a:lnTo>
                    <a:pt x="175" y="16"/>
                  </a:lnTo>
                  <a:lnTo>
                    <a:pt x="216" y="4"/>
                  </a:lnTo>
                  <a:lnTo>
                    <a:pt x="227" y="1"/>
                  </a:lnTo>
                  <a:lnTo>
                    <a:pt x="237" y="0"/>
                  </a:lnTo>
                  <a:lnTo>
                    <a:pt x="248" y="0"/>
                  </a:lnTo>
                  <a:lnTo>
                    <a:pt x="258" y="1"/>
                  </a:lnTo>
                  <a:lnTo>
                    <a:pt x="277" y="5"/>
                  </a:lnTo>
                  <a:lnTo>
                    <a:pt x="294" y="9"/>
                  </a:lnTo>
                  <a:lnTo>
                    <a:pt x="310" y="14"/>
                  </a:lnTo>
                  <a:lnTo>
                    <a:pt x="324" y="20"/>
                  </a:lnTo>
                  <a:lnTo>
                    <a:pt x="335" y="26"/>
                  </a:lnTo>
                  <a:lnTo>
                    <a:pt x="344" y="32"/>
                  </a:lnTo>
                  <a:lnTo>
                    <a:pt x="355" y="43"/>
                  </a:lnTo>
                  <a:lnTo>
                    <a:pt x="359" y="47"/>
                  </a:lnTo>
                  <a:lnTo>
                    <a:pt x="391" y="78"/>
                  </a:lnTo>
                  <a:lnTo>
                    <a:pt x="405" y="93"/>
                  </a:lnTo>
                  <a:lnTo>
                    <a:pt x="420" y="110"/>
                  </a:lnTo>
                  <a:lnTo>
                    <a:pt x="426" y="119"/>
                  </a:lnTo>
                  <a:lnTo>
                    <a:pt x="430" y="124"/>
                  </a:lnTo>
                  <a:lnTo>
                    <a:pt x="431" y="130"/>
                  </a:lnTo>
                  <a:lnTo>
                    <a:pt x="432" y="137"/>
                  </a:lnTo>
                  <a:lnTo>
                    <a:pt x="432" y="142"/>
                  </a:lnTo>
                  <a:lnTo>
                    <a:pt x="434" y="147"/>
                  </a:lnTo>
                  <a:lnTo>
                    <a:pt x="435" y="149"/>
                  </a:lnTo>
                  <a:lnTo>
                    <a:pt x="448" y="156"/>
                  </a:lnTo>
                  <a:lnTo>
                    <a:pt x="458" y="164"/>
                  </a:lnTo>
                  <a:lnTo>
                    <a:pt x="466" y="171"/>
                  </a:lnTo>
                  <a:lnTo>
                    <a:pt x="471" y="176"/>
                  </a:lnTo>
                  <a:lnTo>
                    <a:pt x="476" y="184"/>
                  </a:lnTo>
                  <a:lnTo>
                    <a:pt x="476" y="185"/>
                  </a:lnTo>
                  <a:lnTo>
                    <a:pt x="475" y="184"/>
                  </a:lnTo>
                  <a:lnTo>
                    <a:pt x="470" y="180"/>
                  </a:lnTo>
                  <a:lnTo>
                    <a:pt x="460" y="173"/>
                  </a:lnTo>
                  <a:lnTo>
                    <a:pt x="446" y="164"/>
                  </a:lnTo>
                  <a:lnTo>
                    <a:pt x="427" y="153"/>
                  </a:lnTo>
                  <a:lnTo>
                    <a:pt x="427" y="154"/>
                  </a:lnTo>
                  <a:lnTo>
                    <a:pt x="426" y="153"/>
                  </a:lnTo>
                  <a:lnTo>
                    <a:pt x="425" y="148"/>
                  </a:lnTo>
                  <a:lnTo>
                    <a:pt x="422" y="140"/>
                  </a:lnTo>
                  <a:lnTo>
                    <a:pt x="422" y="134"/>
                  </a:lnTo>
                  <a:lnTo>
                    <a:pt x="419" y="127"/>
                  </a:lnTo>
                  <a:lnTo>
                    <a:pt x="411" y="118"/>
                  </a:lnTo>
                  <a:lnTo>
                    <a:pt x="395" y="101"/>
                  </a:lnTo>
                  <a:lnTo>
                    <a:pt x="344" y="53"/>
                  </a:lnTo>
                  <a:lnTo>
                    <a:pt x="340" y="50"/>
                  </a:lnTo>
                  <a:lnTo>
                    <a:pt x="330" y="41"/>
                  </a:lnTo>
                  <a:lnTo>
                    <a:pt x="322" y="36"/>
                  </a:lnTo>
                  <a:lnTo>
                    <a:pt x="312" y="31"/>
                  </a:lnTo>
                  <a:lnTo>
                    <a:pt x="299" y="26"/>
                  </a:lnTo>
                  <a:lnTo>
                    <a:pt x="284" y="21"/>
                  </a:lnTo>
                  <a:lnTo>
                    <a:pt x="277" y="19"/>
                  </a:lnTo>
                  <a:lnTo>
                    <a:pt x="268" y="17"/>
                  </a:lnTo>
                  <a:lnTo>
                    <a:pt x="261" y="16"/>
                  </a:lnTo>
                  <a:lnTo>
                    <a:pt x="252" y="16"/>
                  </a:lnTo>
                  <a:lnTo>
                    <a:pt x="233" y="17"/>
                  </a:lnTo>
                  <a:lnTo>
                    <a:pt x="215" y="20"/>
                  </a:lnTo>
                  <a:lnTo>
                    <a:pt x="196" y="26"/>
                  </a:lnTo>
                  <a:lnTo>
                    <a:pt x="176" y="32"/>
                  </a:lnTo>
                  <a:lnTo>
                    <a:pt x="136" y="47"/>
                  </a:lnTo>
                  <a:lnTo>
                    <a:pt x="119" y="60"/>
                  </a:lnTo>
                  <a:lnTo>
                    <a:pt x="103" y="72"/>
                  </a:lnTo>
                  <a:lnTo>
                    <a:pt x="89" y="86"/>
                  </a:lnTo>
                  <a:lnTo>
                    <a:pt x="77" y="102"/>
                  </a:lnTo>
                  <a:lnTo>
                    <a:pt x="66" y="117"/>
                  </a:lnTo>
                  <a:lnTo>
                    <a:pt x="56" y="133"/>
                  </a:lnTo>
                  <a:lnTo>
                    <a:pt x="48" y="148"/>
                  </a:lnTo>
                  <a:lnTo>
                    <a:pt x="41" y="164"/>
                  </a:lnTo>
                  <a:lnTo>
                    <a:pt x="31" y="191"/>
                  </a:lnTo>
                  <a:lnTo>
                    <a:pt x="23" y="215"/>
                  </a:lnTo>
                  <a:lnTo>
                    <a:pt x="18" y="230"/>
                  </a:lnTo>
                  <a:lnTo>
                    <a:pt x="17" y="235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6" name="Freeform 1789"/>
            <p:cNvSpPr>
              <a:spLocks/>
            </p:cNvSpPr>
            <p:nvPr/>
          </p:nvSpPr>
          <p:spPr bwMode="auto">
            <a:xfrm>
              <a:off x="3497" y="2437"/>
              <a:ext cx="104" cy="105"/>
            </a:xfrm>
            <a:custGeom>
              <a:avLst/>
              <a:gdLst>
                <a:gd name="T0" fmla="*/ 36 w 41"/>
                <a:gd name="T1" fmla="*/ 105 h 41"/>
                <a:gd name="T2" fmla="*/ 20 w 41"/>
                <a:gd name="T3" fmla="*/ 105 h 41"/>
                <a:gd name="T4" fmla="*/ 10 w 41"/>
                <a:gd name="T5" fmla="*/ 102 h 41"/>
                <a:gd name="T6" fmla="*/ 3 w 41"/>
                <a:gd name="T7" fmla="*/ 97 h 41"/>
                <a:gd name="T8" fmla="*/ 0 w 41"/>
                <a:gd name="T9" fmla="*/ 95 h 41"/>
                <a:gd name="T10" fmla="*/ 0 w 41"/>
                <a:gd name="T11" fmla="*/ 92 h 41"/>
                <a:gd name="T12" fmla="*/ 3 w 41"/>
                <a:gd name="T13" fmla="*/ 79 h 41"/>
                <a:gd name="T14" fmla="*/ 18 w 41"/>
                <a:gd name="T15" fmla="*/ 44 h 41"/>
                <a:gd name="T16" fmla="*/ 28 w 41"/>
                <a:gd name="T17" fmla="*/ 28 h 41"/>
                <a:gd name="T18" fmla="*/ 41 w 41"/>
                <a:gd name="T19" fmla="*/ 13 h 41"/>
                <a:gd name="T20" fmla="*/ 48 w 41"/>
                <a:gd name="T21" fmla="*/ 3 h 41"/>
                <a:gd name="T22" fmla="*/ 56 w 41"/>
                <a:gd name="T23" fmla="*/ 0 h 41"/>
                <a:gd name="T24" fmla="*/ 61 w 41"/>
                <a:gd name="T25" fmla="*/ 0 h 41"/>
                <a:gd name="T26" fmla="*/ 71 w 41"/>
                <a:gd name="T27" fmla="*/ 3 h 41"/>
                <a:gd name="T28" fmla="*/ 91 w 41"/>
                <a:gd name="T29" fmla="*/ 5 h 41"/>
                <a:gd name="T30" fmla="*/ 99 w 41"/>
                <a:gd name="T31" fmla="*/ 13 h 41"/>
                <a:gd name="T32" fmla="*/ 104 w 41"/>
                <a:gd name="T33" fmla="*/ 18 h 41"/>
                <a:gd name="T34" fmla="*/ 99 w 41"/>
                <a:gd name="T35" fmla="*/ 23 h 41"/>
                <a:gd name="T36" fmla="*/ 94 w 41"/>
                <a:gd name="T37" fmla="*/ 28 h 41"/>
                <a:gd name="T38" fmla="*/ 81 w 41"/>
                <a:gd name="T39" fmla="*/ 36 h 41"/>
                <a:gd name="T40" fmla="*/ 71 w 41"/>
                <a:gd name="T41" fmla="*/ 38 h 41"/>
                <a:gd name="T42" fmla="*/ 68 w 41"/>
                <a:gd name="T43" fmla="*/ 41 h 41"/>
                <a:gd name="T44" fmla="*/ 68 w 41"/>
                <a:gd name="T45" fmla="*/ 38 h 41"/>
                <a:gd name="T46" fmla="*/ 66 w 41"/>
                <a:gd name="T47" fmla="*/ 41 h 41"/>
                <a:gd name="T48" fmla="*/ 53 w 41"/>
                <a:gd name="T49" fmla="*/ 64 h 41"/>
                <a:gd name="T50" fmla="*/ 41 w 41"/>
                <a:gd name="T51" fmla="*/ 90 h 41"/>
                <a:gd name="T52" fmla="*/ 36 w 41"/>
                <a:gd name="T53" fmla="*/ 97 h 41"/>
                <a:gd name="T54" fmla="*/ 36 w 41"/>
                <a:gd name="T55" fmla="*/ 105 h 4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1" h="41">
                  <a:moveTo>
                    <a:pt x="14" y="41"/>
                  </a:moveTo>
                  <a:lnTo>
                    <a:pt x="8" y="41"/>
                  </a:lnTo>
                  <a:lnTo>
                    <a:pt x="4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7" y="17"/>
                  </a:lnTo>
                  <a:lnTo>
                    <a:pt x="11" y="11"/>
                  </a:lnTo>
                  <a:lnTo>
                    <a:pt x="16" y="5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6" y="2"/>
                  </a:lnTo>
                  <a:lnTo>
                    <a:pt x="39" y="5"/>
                  </a:lnTo>
                  <a:lnTo>
                    <a:pt x="41" y="7"/>
                  </a:lnTo>
                  <a:lnTo>
                    <a:pt x="39" y="9"/>
                  </a:lnTo>
                  <a:lnTo>
                    <a:pt x="37" y="11"/>
                  </a:lnTo>
                  <a:lnTo>
                    <a:pt x="32" y="14"/>
                  </a:lnTo>
                  <a:lnTo>
                    <a:pt x="28" y="15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6"/>
                  </a:lnTo>
                  <a:lnTo>
                    <a:pt x="21" y="25"/>
                  </a:lnTo>
                  <a:lnTo>
                    <a:pt x="16" y="35"/>
                  </a:lnTo>
                  <a:lnTo>
                    <a:pt x="14" y="38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7" name="Freeform 1790"/>
            <p:cNvSpPr>
              <a:spLocks/>
            </p:cNvSpPr>
            <p:nvPr/>
          </p:nvSpPr>
          <p:spPr bwMode="auto">
            <a:xfrm>
              <a:off x="3568" y="2048"/>
              <a:ext cx="608" cy="677"/>
            </a:xfrm>
            <a:custGeom>
              <a:avLst/>
              <a:gdLst>
                <a:gd name="T0" fmla="*/ 38 w 239"/>
                <a:gd name="T1" fmla="*/ 657 h 266"/>
                <a:gd name="T2" fmla="*/ 36 w 239"/>
                <a:gd name="T3" fmla="*/ 662 h 266"/>
                <a:gd name="T4" fmla="*/ 25 w 239"/>
                <a:gd name="T5" fmla="*/ 669 h 266"/>
                <a:gd name="T6" fmla="*/ 15 w 239"/>
                <a:gd name="T7" fmla="*/ 677 h 266"/>
                <a:gd name="T8" fmla="*/ 10 w 239"/>
                <a:gd name="T9" fmla="*/ 677 h 266"/>
                <a:gd name="T10" fmla="*/ 8 w 239"/>
                <a:gd name="T11" fmla="*/ 669 h 266"/>
                <a:gd name="T12" fmla="*/ 3 w 239"/>
                <a:gd name="T13" fmla="*/ 664 h 266"/>
                <a:gd name="T14" fmla="*/ 0 w 239"/>
                <a:gd name="T15" fmla="*/ 652 h 266"/>
                <a:gd name="T16" fmla="*/ 0 w 239"/>
                <a:gd name="T17" fmla="*/ 644 h 266"/>
                <a:gd name="T18" fmla="*/ 10 w 239"/>
                <a:gd name="T19" fmla="*/ 613 h 266"/>
                <a:gd name="T20" fmla="*/ 33 w 239"/>
                <a:gd name="T21" fmla="*/ 540 h 266"/>
                <a:gd name="T22" fmla="*/ 41 w 239"/>
                <a:gd name="T23" fmla="*/ 491 h 266"/>
                <a:gd name="T24" fmla="*/ 53 w 239"/>
                <a:gd name="T25" fmla="*/ 430 h 266"/>
                <a:gd name="T26" fmla="*/ 69 w 239"/>
                <a:gd name="T27" fmla="*/ 369 h 266"/>
                <a:gd name="T28" fmla="*/ 89 w 239"/>
                <a:gd name="T29" fmla="*/ 308 h 266"/>
                <a:gd name="T30" fmla="*/ 102 w 239"/>
                <a:gd name="T31" fmla="*/ 275 h 266"/>
                <a:gd name="T32" fmla="*/ 114 w 239"/>
                <a:gd name="T33" fmla="*/ 260 h 266"/>
                <a:gd name="T34" fmla="*/ 120 w 239"/>
                <a:gd name="T35" fmla="*/ 252 h 266"/>
                <a:gd name="T36" fmla="*/ 130 w 239"/>
                <a:gd name="T37" fmla="*/ 244 h 266"/>
                <a:gd name="T38" fmla="*/ 142 w 239"/>
                <a:gd name="T39" fmla="*/ 237 h 266"/>
                <a:gd name="T40" fmla="*/ 150 w 239"/>
                <a:gd name="T41" fmla="*/ 234 h 266"/>
                <a:gd name="T42" fmla="*/ 142 w 239"/>
                <a:gd name="T43" fmla="*/ 237 h 266"/>
                <a:gd name="T44" fmla="*/ 145 w 239"/>
                <a:gd name="T45" fmla="*/ 237 h 266"/>
                <a:gd name="T46" fmla="*/ 153 w 239"/>
                <a:gd name="T47" fmla="*/ 232 h 266"/>
                <a:gd name="T48" fmla="*/ 170 w 239"/>
                <a:gd name="T49" fmla="*/ 209 h 266"/>
                <a:gd name="T50" fmla="*/ 211 w 239"/>
                <a:gd name="T51" fmla="*/ 165 h 266"/>
                <a:gd name="T52" fmla="*/ 254 w 239"/>
                <a:gd name="T53" fmla="*/ 130 h 266"/>
                <a:gd name="T54" fmla="*/ 298 w 239"/>
                <a:gd name="T55" fmla="*/ 107 h 266"/>
                <a:gd name="T56" fmla="*/ 326 w 239"/>
                <a:gd name="T57" fmla="*/ 92 h 266"/>
                <a:gd name="T58" fmla="*/ 351 w 239"/>
                <a:gd name="T59" fmla="*/ 79 h 266"/>
                <a:gd name="T60" fmla="*/ 366 w 239"/>
                <a:gd name="T61" fmla="*/ 74 h 266"/>
                <a:gd name="T62" fmla="*/ 412 w 239"/>
                <a:gd name="T63" fmla="*/ 53 h 266"/>
                <a:gd name="T64" fmla="*/ 468 w 239"/>
                <a:gd name="T65" fmla="*/ 28 h 266"/>
                <a:gd name="T66" fmla="*/ 496 w 239"/>
                <a:gd name="T67" fmla="*/ 18 h 266"/>
                <a:gd name="T68" fmla="*/ 529 w 239"/>
                <a:gd name="T69" fmla="*/ 10 h 266"/>
                <a:gd name="T70" fmla="*/ 595 w 239"/>
                <a:gd name="T71" fmla="*/ 0 h 266"/>
                <a:gd name="T72" fmla="*/ 608 w 239"/>
                <a:gd name="T73" fmla="*/ 0 h 266"/>
                <a:gd name="T74" fmla="*/ 608 w 239"/>
                <a:gd name="T75" fmla="*/ 3 h 266"/>
                <a:gd name="T76" fmla="*/ 598 w 239"/>
                <a:gd name="T77" fmla="*/ 5 h 266"/>
                <a:gd name="T78" fmla="*/ 583 w 239"/>
                <a:gd name="T79" fmla="*/ 15 h 266"/>
                <a:gd name="T80" fmla="*/ 532 w 239"/>
                <a:gd name="T81" fmla="*/ 31 h 266"/>
                <a:gd name="T82" fmla="*/ 524 w 239"/>
                <a:gd name="T83" fmla="*/ 31 h 266"/>
                <a:gd name="T84" fmla="*/ 506 w 239"/>
                <a:gd name="T85" fmla="*/ 41 h 266"/>
                <a:gd name="T86" fmla="*/ 450 w 239"/>
                <a:gd name="T87" fmla="*/ 69 h 266"/>
                <a:gd name="T88" fmla="*/ 361 w 239"/>
                <a:gd name="T89" fmla="*/ 120 h 266"/>
                <a:gd name="T90" fmla="*/ 354 w 239"/>
                <a:gd name="T91" fmla="*/ 122 h 266"/>
                <a:gd name="T92" fmla="*/ 333 w 239"/>
                <a:gd name="T93" fmla="*/ 132 h 266"/>
                <a:gd name="T94" fmla="*/ 303 w 239"/>
                <a:gd name="T95" fmla="*/ 148 h 266"/>
                <a:gd name="T96" fmla="*/ 272 w 239"/>
                <a:gd name="T97" fmla="*/ 168 h 266"/>
                <a:gd name="T98" fmla="*/ 234 w 239"/>
                <a:gd name="T99" fmla="*/ 199 h 266"/>
                <a:gd name="T100" fmla="*/ 196 w 239"/>
                <a:gd name="T101" fmla="*/ 239 h 266"/>
                <a:gd name="T102" fmla="*/ 178 w 239"/>
                <a:gd name="T103" fmla="*/ 260 h 266"/>
                <a:gd name="T104" fmla="*/ 158 w 239"/>
                <a:gd name="T105" fmla="*/ 275 h 266"/>
                <a:gd name="T106" fmla="*/ 145 w 239"/>
                <a:gd name="T107" fmla="*/ 283 h 266"/>
                <a:gd name="T108" fmla="*/ 137 w 239"/>
                <a:gd name="T109" fmla="*/ 298 h 266"/>
                <a:gd name="T110" fmla="*/ 125 w 239"/>
                <a:gd name="T111" fmla="*/ 326 h 266"/>
                <a:gd name="T112" fmla="*/ 104 w 239"/>
                <a:gd name="T113" fmla="*/ 387 h 266"/>
                <a:gd name="T114" fmla="*/ 92 w 239"/>
                <a:gd name="T115" fmla="*/ 443 h 266"/>
                <a:gd name="T116" fmla="*/ 69 w 239"/>
                <a:gd name="T117" fmla="*/ 550 h 266"/>
                <a:gd name="T118" fmla="*/ 48 w 239"/>
                <a:gd name="T119" fmla="*/ 626 h 266"/>
                <a:gd name="T120" fmla="*/ 38 w 239"/>
                <a:gd name="T121" fmla="*/ 657 h 2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66">
                  <a:moveTo>
                    <a:pt x="15" y="258"/>
                  </a:moveTo>
                  <a:lnTo>
                    <a:pt x="14" y="260"/>
                  </a:lnTo>
                  <a:lnTo>
                    <a:pt x="10" y="263"/>
                  </a:lnTo>
                  <a:lnTo>
                    <a:pt x="6" y="266"/>
                  </a:lnTo>
                  <a:lnTo>
                    <a:pt x="4" y="266"/>
                  </a:lnTo>
                  <a:lnTo>
                    <a:pt x="3" y="263"/>
                  </a:lnTo>
                  <a:lnTo>
                    <a:pt x="1" y="261"/>
                  </a:lnTo>
                  <a:lnTo>
                    <a:pt x="0" y="256"/>
                  </a:lnTo>
                  <a:lnTo>
                    <a:pt x="0" y="253"/>
                  </a:lnTo>
                  <a:lnTo>
                    <a:pt x="4" y="241"/>
                  </a:lnTo>
                  <a:lnTo>
                    <a:pt x="13" y="212"/>
                  </a:lnTo>
                  <a:lnTo>
                    <a:pt x="16" y="193"/>
                  </a:lnTo>
                  <a:lnTo>
                    <a:pt x="21" y="169"/>
                  </a:lnTo>
                  <a:lnTo>
                    <a:pt x="27" y="145"/>
                  </a:lnTo>
                  <a:lnTo>
                    <a:pt x="35" y="121"/>
                  </a:lnTo>
                  <a:lnTo>
                    <a:pt x="40" y="108"/>
                  </a:lnTo>
                  <a:lnTo>
                    <a:pt x="45" y="102"/>
                  </a:lnTo>
                  <a:lnTo>
                    <a:pt x="47" y="99"/>
                  </a:lnTo>
                  <a:lnTo>
                    <a:pt x="51" y="96"/>
                  </a:lnTo>
                  <a:lnTo>
                    <a:pt x="56" y="93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7" y="93"/>
                  </a:lnTo>
                  <a:lnTo>
                    <a:pt x="60" y="91"/>
                  </a:lnTo>
                  <a:lnTo>
                    <a:pt x="67" y="82"/>
                  </a:lnTo>
                  <a:lnTo>
                    <a:pt x="83" y="65"/>
                  </a:lnTo>
                  <a:lnTo>
                    <a:pt x="100" y="51"/>
                  </a:lnTo>
                  <a:lnTo>
                    <a:pt x="117" y="42"/>
                  </a:lnTo>
                  <a:lnTo>
                    <a:pt x="128" y="36"/>
                  </a:lnTo>
                  <a:lnTo>
                    <a:pt x="138" y="31"/>
                  </a:lnTo>
                  <a:lnTo>
                    <a:pt x="144" y="29"/>
                  </a:lnTo>
                  <a:lnTo>
                    <a:pt x="162" y="21"/>
                  </a:lnTo>
                  <a:lnTo>
                    <a:pt x="184" y="11"/>
                  </a:lnTo>
                  <a:lnTo>
                    <a:pt x="195" y="7"/>
                  </a:lnTo>
                  <a:lnTo>
                    <a:pt x="208" y="4"/>
                  </a:lnTo>
                  <a:lnTo>
                    <a:pt x="234" y="0"/>
                  </a:lnTo>
                  <a:lnTo>
                    <a:pt x="239" y="0"/>
                  </a:lnTo>
                  <a:lnTo>
                    <a:pt x="239" y="1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09" y="12"/>
                  </a:lnTo>
                  <a:lnTo>
                    <a:pt x="206" y="12"/>
                  </a:lnTo>
                  <a:lnTo>
                    <a:pt x="199" y="16"/>
                  </a:lnTo>
                  <a:lnTo>
                    <a:pt x="177" y="27"/>
                  </a:lnTo>
                  <a:lnTo>
                    <a:pt x="142" y="47"/>
                  </a:lnTo>
                  <a:lnTo>
                    <a:pt x="139" y="48"/>
                  </a:lnTo>
                  <a:lnTo>
                    <a:pt x="131" y="52"/>
                  </a:lnTo>
                  <a:lnTo>
                    <a:pt x="119" y="58"/>
                  </a:lnTo>
                  <a:lnTo>
                    <a:pt x="107" y="66"/>
                  </a:lnTo>
                  <a:lnTo>
                    <a:pt x="92" y="78"/>
                  </a:lnTo>
                  <a:lnTo>
                    <a:pt x="77" y="94"/>
                  </a:lnTo>
                  <a:lnTo>
                    <a:pt x="70" y="102"/>
                  </a:lnTo>
                  <a:lnTo>
                    <a:pt x="62" y="108"/>
                  </a:lnTo>
                  <a:lnTo>
                    <a:pt x="57" y="111"/>
                  </a:lnTo>
                  <a:lnTo>
                    <a:pt x="54" y="117"/>
                  </a:lnTo>
                  <a:lnTo>
                    <a:pt x="49" y="128"/>
                  </a:lnTo>
                  <a:lnTo>
                    <a:pt x="41" y="152"/>
                  </a:lnTo>
                  <a:lnTo>
                    <a:pt x="36" y="174"/>
                  </a:lnTo>
                  <a:lnTo>
                    <a:pt x="27" y="216"/>
                  </a:lnTo>
                  <a:lnTo>
                    <a:pt x="19" y="246"/>
                  </a:lnTo>
                  <a:lnTo>
                    <a:pt x="15" y="2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8" name="Freeform 1791"/>
            <p:cNvSpPr>
              <a:spLocks/>
            </p:cNvSpPr>
            <p:nvPr/>
          </p:nvSpPr>
          <p:spPr bwMode="auto">
            <a:xfrm>
              <a:off x="3761" y="2058"/>
              <a:ext cx="950" cy="1021"/>
            </a:xfrm>
            <a:custGeom>
              <a:avLst/>
              <a:gdLst>
                <a:gd name="T0" fmla="*/ 947 w 373"/>
                <a:gd name="T1" fmla="*/ 438 h 401"/>
                <a:gd name="T2" fmla="*/ 950 w 373"/>
                <a:gd name="T3" fmla="*/ 481 h 401"/>
                <a:gd name="T4" fmla="*/ 942 w 373"/>
                <a:gd name="T5" fmla="*/ 489 h 401"/>
                <a:gd name="T6" fmla="*/ 927 w 373"/>
                <a:gd name="T7" fmla="*/ 474 h 401"/>
                <a:gd name="T8" fmla="*/ 909 w 373"/>
                <a:gd name="T9" fmla="*/ 448 h 401"/>
                <a:gd name="T10" fmla="*/ 863 w 373"/>
                <a:gd name="T11" fmla="*/ 405 h 401"/>
                <a:gd name="T12" fmla="*/ 800 w 373"/>
                <a:gd name="T13" fmla="*/ 313 h 401"/>
                <a:gd name="T14" fmla="*/ 739 w 373"/>
                <a:gd name="T15" fmla="*/ 234 h 401"/>
                <a:gd name="T16" fmla="*/ 665 w 373"/>
                <a:gd name="T17" fmla="*/ 155 h 401"/>
                <a:gd name="T18" fmla="*/ 565 w 373"/>
                <a:gd name="T19" fmla="*/ 81 h 401"/>
                <a:gd name="T20" fmla="*/ 517 w 373"/>
                <a:gd name="T21" fmla="*/ 53 h 401"/>
                <a:gd name="T22" fmla="*/ 461 w 373"/>
                <a:gd name="T23" fmla="*/ 41 h 401"/>
                <a:gd name="T24" fmla="*/ 405 w 373"/>
                <a:gd name="T25" fmla="*/ 51 h 401"/>
                <a:gd name="T26" fmla="*/ 341 w 373"/>
                <a:gd name="T27" fmla="*/ 71 h 401"/>
                <a:gd name="T28" fmla="*/ 250 w 373"/>
                <a:gd name="T29" fmla="*/ 97 h 401"/>
                <a:gd name="T30" fmla="*/ 199 w 373"/>
                <a:gd name="T31" fmla="*/ 122 h 401"/>
                <a:gd name="T32" fmla="*/ 145 w 373"/>
                <a:gd name="T33" fmla="*/ 186 h 401"/>
                <a:gd name="T34" fmla="*/ 94 w 373"/>
                <a:gd name="T35" fmla="*/ 280 h 401"/>
                <a:gd name="T36" fmla="*/ 61 w 373"/>
                <a:gd name="T37" fmla="*/ 369 h 401"/>
                <a:gd name="T38" fmla="*/ 43 w 373"/>
                <a:gd name="T39" fmla="*/ 443 h 401"/>
                <a:gd name="T40" fmla="*/ 41 w 373"/>
                <a:gd name="T41" fmla="*/ 514 h 401"/>
                <a:gd name="T42" fmla="*/ 43 w 373"/>
                <a:gd name="T43" fmla="*/ 565 h 401"/>
                <a:gd name="T44" fmla="*/ 66 w 373"/>
                <a:gd name="T45" fmla="*/ 718 h 401"/>
                <a:gd name="T46" fmla="*/ 97 w 373"/>
                <a:gd name="T47" fmla="*/ 838 h 401"/>
                <a:gd name="T48" fmla="*/ 122 w 373"/>
                <a:gd name="T49" fmla="*/ 891 h 401"/>
                <a:gd name="T50" fmla="*/ 201 w 373"/>
                <a:gd name="T51" fmla="*/ 998 h 401"/>
                <a:gd name="T52" fmla="*/ 219 w 373"/>
                <a:gd name="T53" fmla="*/ 1021 h 401"/>
                <a:gd name="T54" fmla="*/ 199 w 373"/>
                <a:gd name="T55" fmla="*/ 1008 h 401"/>
                <a:gd name="T56" fmla="*/ 140 w 373"/>
                <a:gd name="T57" fmla="*/ 950 h 401"/>
                <a:gd name="T58" fmla="*/ 94 w 373"/>
                <a:gd name="T59" fmla="*/ 891 h 401"/>
                <a:gd name="T60" fmla="*/ 64 w 373"/>
                <a:gd name="T61" fmla="*/ 822 h 401"/>
                <a:gd name="T62" fmla="*/ 41 w 373"/>
                <a:gd name="T63" fmla="*/ 756 h 401"/>
                <a:gd name="T64" fmla="*/ 18 w 373"/>
                <a:gd name="T65" fmla="*/ 642 h 401"/>
                <a:gd name="T66" fmla="*/ 3 w 373"/>
                <a:gd name="T67" fmla="*/ 512 h 401"/>
                <a:gd name="T68" fmla="*/ 3 w 373"/>
                <a:gd name="T69" fmla="*/ 451 h 401"/>
                <a:gd name="T70" fmla="*/ 15 w 373"/>
                <a:gd name="T71" fmla="*/ 382 h 401"/>
                <a:gd name="T72" fmla="*/ 43 w 373"/>
                <a:gd name="T73" fmla="*/ 298 h 401"/>
                <a:gd name="T74" fmla="*/ 92 w 373"/>
                <a:gd name="T75" fmla="*/ 201 h 401"/>
                <a:gd name="T76" fmla="*/ 140 w 373"/>
                <a:gd name="T77" fmla="*/ 130 h 401"/>
                <a:gd name="T78" fmla="*/ 191 w 373"/>
                <a:gd name="T79" fmla="*/ 84 h 401"/>
                <a:gd name="T80" fmla="*/ 250 w 373"/>
                <a:gd name="T81" fmla="*/ 59 h 401"/>
                <a:gd name="T82" fmla="*/ 341 w 373"/>
                <a:gd name="T83" fmla="*/ 33 h 401"/>
                <a:gd name="T84" fmla="*/ 402 w 373"/>
                <a:gd name="T85" fmla="*/ 13 h 401"/>
                <a:gd name="T86" fmla="*/ 436 w 373"/>
                <a:gd name="T87" fmla="*/ 3 h 401"/>
                <a:gd name="T88" fmla="*/ 471 w 373"/>
                <a:gd name="T89" fmla="*/ 3 h 401"/>
                <a:gd name="T90" fmla="*/ 537 w 373"/>
                <a:gd name="T91" fmla="*/ 20 h 401"/>
                <a:gd name="T92" fmla="*/ 596 w 373"/>
                <a:gd name="T93" fmla="*/ 53 h 401"/>
                <a:gd name="T94" fmla="*/ 670 w 373"/>
                <a:gd name="T95" fmla="*/ 107 h 401"/>
                <a:gd name="T96" fmla="*/ 734 w 373"/>
                <a:gd name="T97" fmla="*/ 171 h 401"/>
                <a:gd name="T98" fmla="*/ 800 w 373"/>
                <a:gd name="T99" fmla="*/ 252 h 401"/>
                <a:gd name="T100" fmla="*/ 858 w 373"/>
                <a:gd name="T101" fmla="*/ 321 h 401"/>
                <a:gd name="T102" fmla="*/ 927 w 373"/>
                <a:gd name="T103" fmla="*/ 410 h 401"/>
                <a:gd name="T104" fmla="*/ 942 w 373"/>
                <a:gd name="T105" fmla="*/ 430 h 4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73" h="401">
                  <a:moveTo>
                    <a:pt x="370" y="169"/>
                  </a:moveTo>
                  <a:lnTo>
                    <a:pt x="372" y="172"/>
                  </a:lnTo>
                  <a:lnTo>
                    <a:pt x="373" y="184"/>
                  </a:lnTo>
                  <a:lnTo>
                    <a:pt x="373" y="189"/>
                  </a:lnTo>
                  <a:lnTo>
                    <a:pt x="372" y="191"/>
                  </a:lnTo>
                  <a:lnTo>
                    <a:pt x="370" y="192"/>
                  </a:lnTo>
                  <a:lnTo>
                    <a:pt x="367" y="191"/>
                  </a:lnTo>
                  <a:lnTo>
                    <a:pt x="364" y="186"/>
                  </a:lnTo>
                  <a:lnTo>
                    <a:pt x="359" y="180"/>
                  </a:lnTo>
                  <a:lnTo>
                    <a:pt x="357" y="176"/>
                  </a:lnTo>
                  <a:lnTo>
                    <a:pt x="353" y="172"/>
                  </a:lnTo>
                  <a:lnTo>
                    <a:pt x="339" y="159"/>
                  </a:lnTo>
                  <a:lnTo>
                    <a:pt x="324" y="135"/>
                  </a:lnTo>
                  <a:lnTo>
                    <a:pt x="314" y="123"/>
                  </a:lnTo>
                  <a:lnTo>
                    <a:pt x="302" y="108"/>
                  </a:lnTo>
                  <a:lnTo>
                    <a:pt x="290" y="92"/>
                  </a:lnTo>
                  <a:lnTo>
                    <a:pt x="276" y="76"/>
                  </a:lnTo>
                  <a:lnTo>
                    <a:pt x="261" y="61"/>
                  </a:lnTo>
                  <a:lnTo>
                    <a:pt x="242" y="46"/>
                  </a:lnTo>
                  <a:lnTo>
                    <a:pt x="222" y="32"/>
                  </a:lnTo>
                  <a:lnTo>
                    <a:pt x="213" y="26"/>
                  </a:lnTo>
                  <a:lnTo>
                    <a:pt x="203" y="21"/>
                  </a:lnTo>
                  <a:lnTo>
                    <a:pt x="191" y="17"/>
                  </a:lnTo>
                  <a:lnTo>
                    <a:pt x="181" y="16"/>
                  </a:lnTo>
                  <a:lnTo>
                    <a:pt x="170" y="16"/>
                  </a:lnTo>
                  <a:lnTo>
                    <a:pt x="159" y="20"/>
                  </a:lnTo>
                  <a:lnTo>
                    <a:pt x="147" y="25"/>
                  </a:lnTo>
                  <a:lnTo>
                    <a:pt x="134" y="28"/>
                  </a:lnTo>
                  <a:lnTo>
                    <a:pt x="109" y="36"/>
                  </a:lnTo>
                  <a:lnTo>
                    <a:pt x="98" y="38"/>
                  </a:lnTo>
                  <a:lnTo>
                    <a:pt x="87" y="43"/>
                  </a:lnTo>
                  <a:lnTo>
                    <a:pt x="78" y="48"/>
                  </a:lnTo>
                  <a:lnTo>
                    <a:pt x="70" y="56"/>
                  </a:lnTo>
                  <a:lnTo>
                    <a:pt x="57" y="73"/>
                  </a:lnTo>
                  <a:lnTo>
                    <a:pt x="46" y="92"/>
                  </a:lnTo>
                  <a:lnTo>
                    <a:pt x="37" y="110"/>
                  </a:lnTo>
                  <a:lnTo>
                    <a:pt x="29" y="128"/>
                  </a:lnTo>
                  <a:lnTo>
                    <a:pt x="24" y="145"/>
                  </a:lnTo>
                  <a:lnTo>
                    <a:pt x="20" y="160"/>
                  </a:lnTo>
                  <a:lnTo>
                    <a:pt x="17" y="174"/>
                  </a:lnTo>
                  <a:lnTo>
                    <a:pt x="16" y="185"/>
                  </a:lnTo>
                  <a:lnTo>
                    <a:pt x="16" y="202"/>
                  </a:lnTo>
                  <a:lnTo>
                    <a:pt x="16" y="207"/>
                  </a:lnTo>
                  <a:lnTo>
                    <a:pt x="17" y="222"/>
                  </a:lnTo>
                  <a:lnTo>
                    <a:pt x="22" y="258"/>
                  </a:lnTo>
                  <a:lnTo>
                    <a:pt x="26" y="282"/>
                  </a:lnTo>
                  <a:lnTo>
                    <a:pt x="31" y="305"/>
                  </a:lnTo>
                  <a:lnTo>
                    <a:pt x="38" y="329"/>
                  </a:lnTo>
                  <a:lnTo>
                    <a:pt x="42" y="340"/>
                  </a:lnTo>
                  <a:lnTo>
                    <a:pt x="48" y="350"/>
                  </a:lnTo>
                  <a:lnTo>
                    <a:pt x="67" y="376"/>
                  </a:lnTo>
                  <a:lnTo>
                    <a:pt x="79" y="392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4" y="401"/>
                  </a:lnTo>
                  <a:lnTo>
                    <a:pt x="78" y="396"/>
                  </a:lnTo>
                  <a:lnTo>
                    <a:pt x="67" y="386"/>
                  </a:lnTo>
                  <a:lnTo>
                    <a:pt x="55" y="373"/>
                  </a:lnTo>
                  <a:lnTo>
                    <a:pt x="40" y="354"/>
                  </a:lnTo>
                  <a:lnTo>
                    <a:pt x="37" y="350"/>
                  </a:lnTo>
                  <a:lnTo>
                    <a:pt x="29" y="334"/>
                  </a:lnTo>
                  <a:lnTo>
                    <a:pt x="25" y="323"/>
                  </a:lnTo>
                  <a:lnTo>
                    <a:pt x="20" y="310"/>
                  </a:lnTo>
                  <a:lnTo>
                    <a:pt x="16" y="297"/>
                  </a:lnTo>
                  <a:lnTo>
                    <a:pt x="14" y="282"/>
                  </a:lnTo>
                  <a:lnTo>
                    <a:pt x="7" y="252"/>
                  </a:lnTo>
                  <a:lnTo>
                    <a:pt x="4" y="227"/>
                  </a:lnTo>
                  <a:lnTo>
                    <a:pt x="1" y="201"/>
                  </a:lnTo>
                  <a:lnTo>
                    <a:pt x="0" y="195"/>
                  </a:lnTo>
                  <a:lnTo>
                    <a:pt x="1" y="177"/>
                  </a:lnTo>
                  <a:lnTo>
                    <a:pt x="2" y="165"/>
                  </a:lnTo>
                  <a:lnTo>
                    <a:pt x="6" y="150"/>
                  </a:lnTo>
                  <a:lnTo>
                    <a:pt x="10" y="134"/>
                  </a:lnTo>
                  <a:lnTo>
                    <a:pt x="17" y="117"/>
                  </a:lnTo>
                  <a:lnTo>
                    <a:pt x="26" y="98"/>
                  </a:lnTo>
                  <a:lnTo>
                    <a:pt x="36" y="79"/>
                  </a:lnTo>
                  <a:lnTo>
                    <a:pt x="47" y="61"/>
                  </a:lnTo>
                  <a:lnTo>
                    <a:pt x="55" y="51"/>
                  </a:lnTo>
                  <a:lnTo>
                    <a:pt x="63" y="41"/>
                  </a:lnTo>
                  <a:lnTo>
                    <a:pt x="75" y="33"/>
                  </a:lnTo>
                  <a:lnTo>
                    <a:pt x="86" y="27"/>
                  </a:lnTo>
                  <a:lnTo>
                    <a:pt x="98" y="23"/>
                  </a:lnTo>
                  <a:lnTo>
                    <a:pt x="109" y="20"/>
                  </a:lnTo>
                  <a:lnTo>
                    <a:pt x="134" y="13"/>
                  </a:lnTo>
                  <a:lnTo>
                    <a:pt x="145" y="8"/>
                  </a:lnTo>
                  <a:lnTo>
                    <a:pt x="158" y="5"/>
                  </a:lnTo>
                  <a:lnTo>
                    <a:pt x="164" y="2"/>
                  </a:lnTo>
                  <a:lnTo>
                    <a:pt x="171" y="1"/>
                  </a:lnTo>
                  <a:lnTo>
                    <a:pt x="179" y="0"/>
                  </a:lnTo>
                  <a:lnTo>
                    <a:pt x="185" y="1"/>
                  </a:lnTo>
                  <a:lnTo>
                    <a:pt x="199" y="3"/>
                  </a:lnTo>
                  <a:lnTo>
                    <a:pt x="211" y="8"/>
                  </a:lnTo>
                  <a:lnTo>
                    <a:pt x="224" y="15"/>
                  </a:lnTo>
                  <a:lnTo>
                    <a:pt x="234" y="21"/>
                  </a:lnTo>
                  <a:lnTo>
                    <a:pt x="254" y="35"/>
                  </a:lnTo>
                  <a:lnTo>
                    <a:pt x="263" y="42"/>
                  </a:lnTo>
                  <a:lnTo>
                    <a:pt x="272" y="51"/>
                  </a:lnTo>
                  <a:lnTo>
                    <a:pt x="288" y="67"/>
                  </a:lnTo>
                  <a:lnTo>
                    <a:pt x="303" y="83"/>
                  </a:lnTo>
                  <a:lnTo>
                    <a:pt x="314" y="99"/>
                  </a:lnTo>
                  <a:lnTo>
                    <a:pt x="326" y="113"/>
                  </a:lnTo>
                  <a:lnTo>
                    <a:pt x="337" y="126"/>
                  </a:lnTo>
                  <a:lnTo>
                    <a:pt x="352" y="149"/>
                  </a:lnTo>
                  <a:lnTo>
                    <a:pt x="364" y="161"/>
                  </a:lnTo>
                  <a:lnTo>
                    <a:pt x="369" y="166"/>
                  </a:lnTo>
                  <a:lnTo>
                    <a:pt x="370" y="1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49" name="Freeform 1792"/>
            <p:cNvSpPr>
              <a:spLocks/>
            </p:cNvSpPr>
            <p:nvPr/>
          </p:nvSpPr>
          <p:spPr bwMode="auto">
            <a:xfrm>
              <a:off x="3797" y="2949"/>
              <a:ext cx="92" cy="133"/>
            </a:xfrm>
            <a:custGeom>
              <a:avLst/>
              <a:gdLst>
                <a:gd name="T0" fmla="*/ 92 w 36"/>
                <a:gd name="T1" fmla="*/ 102 h 52"/>
                <a:gd name="T2" fmla="*/ 87 w 36"/>
                <a:gd name="T3" fmla="*/ 102 h 52"/>
                <a:gd name="T4" fmla="*/ 87 w 36"/>
                <a:gd name="T5" fmla="*/ 105 h 52"/>
                <a:gd name="T6" fmla="*/ 84 w 36"/>
                <a:gd name="T7" fmla="*/ 105 h 52"/>
                <a:gd name="T8" fmla="*/ 84 w 36"/>
                <a:gd name="T9" fmla="*/ 115 h 52"/>
                <a:gd name="T10" fmla="*/ 82 w 36"/>
                <a:gd name="T11" fmla="*/ 125 h 52"/>
                <a:gd name="T12" fmla="*/ 79 w 36"/>
                <a:gd name="T13" fmla="*/ 130 h 52"/>
                <a:gd name="T14" fmla="*/ 72 w 36"/>
                <a:gd name="T15" fmla="*/ 133 h 52"/>
                <a:gd name="T16" fmla="*/ 69 w 36"/>
                <a:gd name="T17" fmla="*/ 133 h 52"/>
                <a:gd name="T18" fmla="*/ 61 w 36"/>
                <a:gd name="T19" fmla="*/ 130 h 52"/>
                <a:gd name="T20" fmla="*/ 54 w 36"/>
                <a:gd name="T21" fmla="*/ 120 h 52"/>
                <a:gd name="T22" fmla="*/ 31 w 36"/>
                <a:gd name="T23" fmla="*/ 90 h 52"/>
                <a:gd name="T24" fmla="*/ 13 w 36"/>
                <a:gd name="T25" fmla="*/ 61 h 52"/>
                <a:gd name="T26" fmla="*/ 3 w 36"/>
                <a:gd name="T27" fmla="*/ 46 h 52"/>
                <a:gd name="T28" fmla="*/ 3 w 36"/>
                <a:gd name="T29" fmla="*/ 36 h 52"/>
                <a:gd name="T30" fmla="*/ 0 w 36"/>
                <a:gd name="T31" fmla="*/ 15 h 52"/>
                <a:gd name="T32" fmla="*/ 3 w 36"/>
                <a:gd name="T33" fmla="*/ 3 h 52"/>
                <a:gd name="T34" fmla="*/ 5 w 36"/>
                <a:gd name="T35" fmla="*/ 0 h 52"/>
                <a:gd name="T36" fmla="*/ 13 w 36"/>
                <a:gd name="T37" fmla="*/ 0 h 52"/>
                <a:gd name="T38" fmla="*/ 18 w 36"/>
                <a:gd name="T39" fmla="*/ 8 h 52"/>
                <a:gd name="T40" fmla="*/ 38 w 36"/>
                <a:gd name="T41" fmla="*/ 28 h 52"/>
                <a:gd name="T42" fmla="*/ 46 w 36"/>
                <a:gd name="T43" fmla="*/ 41 h 52"/>
                <a:gd name="T44" fmla="*/ 61 w 36"/>
                <a:gd name="T45" fmla="*/ 67 h 52"/>
                <a:gd name="T46" fmla="*/ 82 w 36"/>
                <a:gd name="T47" fmla="*/ 92 h 52"/>
                <a:gd name="T48" fmla="*/ 87 w 36"/>
                <a:gd name="T49" fmla="*/ 102 h 52"/>
                <a:gd name="T50" fmla="*/ 92 w 36"/>
                <a:gd name="T51" fmla="*/ 102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6" h="52">
                  <a:moveTo>
                    <a:pt x="36" y="40"/>
                  </a:moveTo>
                  <a:lnTo>
                    <a:pt x="34" y="40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3" y="45"/>
                  </a:lnTo>
                  <a:lnTo>
                    <a:pt x="32" y="49"/>
                  </a:lnTo>
                  <a:lnTo>
                    <a:pt x="31" y="51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4" y="51"/>
                  </a:lnTo>
                  <a:lnTo>
                    <a:pt x="21" y="47"/>
                  </a:lnTo>
                  <a:lnTo>
                    <a:pt x="12" y="35"/>
                  </a:lnTo>
                  <a:lnTo>
                    <a:pt x="5" y="24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5" y="11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32" y="36"/>
                  </a:lnTo>
                  <a:lnTo>
                    <a:pt x="34" y="40"/>
                  </a:lnTo>
                  <a:lnTo>
                    <a:pt x="3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0" name="Freeform 1793"/>
            <p:cNvSpPr>
              <a:spLocks/>
            </p:cNvSpPr>
            <p:nvPr/>
          </p:nvSpPr>
          <p:spPr bwMode="auto">
            <a:xfrm>
              <a:off x="3731" y="2583"/>
              <a:ext cx="68" cy="323"/>
            </a:xfrm>
            <a:custGeom>
              <a:avLst/>
              <a:gdLst>
                <a:gd name="T0" fmla="*/ 68 w 27"/>
                <a:gd name="T1" fmla="*/ 310 h 127"/>
                <a:gd name="T2" fmla="*/ 68 w 27"/>
                <a:gd name="T3" fmla="*/ 313 h 127"/>
                <a:gd name="T4" fmla="*/ 60 w 27"/>
                <a:gd name="T5" fmla="*/ 315 h 127"/>
                <a:gd name="T6" fmla="*/ 55 w 27"/>
                <a:gd name="T7" fmla="*/ 323 h 127"/>
                <a:gd name="T8" fmla="*/ 43 w 27"/>
                <a:gd name="T9" fmla="*/ 323 h 127"/>
                <a:gd name="T10" fmla="*/ 30 w 27"/>
                <a:gd name="T11" fmla="*/ 320 h 127"/>
                <a:gd name="T12" fmla="*/ 28 w 27"/>
                <a:gd name="T13" fmla="*/ 308 h 127"/>
                <a:gd name="T14" fmla="*/ 20 w 27"/>
                <a:gd name="T15" fmla="*/ 282 h 127"/>
                <a:gd name="T16" fmla="*/ 10 w 27"/>
                <a:gd name="T17" fmla="*/ 203 h 127"/>
                <a:gd name="T18" fmla="*/ 5 w 27"/>
                <a:gd name="T19" fmla="*/ 122 h 127"/>
                <a:gd name="T20" fmla="*/ 5 w 27"/>
                <a:gd name="T21" fmla="*/ 94 h 127"/>
                <a:gd name="T22" fmla="*/ 5 w 27"/>
                <a:gd name="T23" fmla="*/ 86 h 127"/>
                <a:gd name="T24" fmla="*/ 8 w 27"/>
                <a:gd name="T25" fmla="*/ 66 h 127"/>
                <a:gd name="T26" fmla="*/ 8 w 27"/>
                <a:gd name="T27" fmla="*/ 48 h 127"/>
                <a:gd name="T28" fmla="*/ 5 w 27"/>
                <a:gd name="T29" fmla="*/ 28 h 127"/>
                <a:gd name="T30" fmla="*/ 0 w 27"/>
                <a:gd name="T31" fmla="*/ 5 h 127"/>
                <a:gd name="T32" fmla="*/ 3 w 27"/>
                <a:gd name="T33" fmla="*/ 3 h 127"/>
                <a:gd name="T34" fmla="*/ 3 w 27"/>
                <a:gd name="T35" fmla="*/ 0 h 127"/>
                <a:gd name="T36" fmla="*/ 10 w 27"/>
                <a:gd name="T37" fmla="*/ 5 h 127"/>
                <a:gd name="T38" fmla="*/ 23 w 27"/>
                <a:gd name="T39" fmla="*/ 18 h 127"/>
                <a:gd name="T40" fmla="*/ 28 w 27"/>
                <a:gd name="T41" fmla="*/ 23 h 127"/>
                <a:gd name="T42" fmla="*/ 30 w 27"/>
                <a:gd name="T43" fmla="*/ 28 h 127"/>
                <a:gd name="T44" fmla="*/ 40 w 27"/>
                <a:gd name="T45" fmla="*/ 53 h 127"/>
                <a:gd name="T46" fmla="*/ 43 w 27"/>
                <a:gd name="T47" fmla="*/ 89 h 127"/>
                <a:gd name="T48" fmla="*/ 43 w 27"/>
                <a:gd name="T49" fmla="*/ 99 h 127"/>
                <a:gd name="T50" fmla="*/ 45 w 27"/>
                <a:gd name="T51" fmla="*/ 122 h 127"/>
                <a:gd name="T52" fmla="*/ 53 w 27"/>
                <a:gd name="T53" fmla="*/ 198 h 127"/>
                <a:gd name="T54" fmla="*/ 60 w 27"/>
                <a:gd name="T55" fmla="*/ 275 h 127"/>
                <a:gd name="T56" fmla="*/ 65 w 27"/>
                <a:gd name="T57" fmla="*/ 300 h 127"/>
                <a:gd name="T58" fmla="*/ 68 w 27"/>
                <a:gd name="T59" fmla="*/ 310 h 1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127">
                  <a:moveTo>
                    <a:pt x="27" y="122"/>
                  </a:moveTo>
                  <a:lnTo>
                    <a:pt x="27" y="123"/>
                  </a:lnTo>
                  <a:lnTo>
                    <a:pt x="24" y="124"/>
                  </a:lnTo>
                  <a:lnTo>
                    <a:pt x="22" y="127"/>
                  </a:lnTo>
                  <a:lnTo>
                    <a:pt x="17" y="127"/>
                  </a:lnTo>
                  <a:lnTo>
                    <a:pt x="12" y="126"/>
                  </a:lnTo>
                  <a:lnTo>
                    <a:pt x="11" y="121"/>
                  </a:lnTo>
                  <a:lnTo>
                    <a:pt x="8" y="111"/>
                  </a:lnTo>
                  <a:lnTo>
                    <a:pt x="4" y="80"/>
                  </a:lnTo>
                  <a:lnTo>
                    <a:pt x="2" y="48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3" y="26"/>
                  </a:lnTo>
                  <a:lnTo>
                    <a:pt x="3" y="19"/>
                  </a:lnTo>
                  <a:lnTo>
                    <a:pt x="2" y="1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9" y="7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6" y="21"/>
                  </a:lnTo>
                  <a:lnTo>
                    <a:pt x="17" y="35"/>
                  </a:lnTo>
                  <a:lnTo>
                    <a:pt x="17" y="39"/>
                  </a:lnTo>
                  <a:lnTo>
                    <a:pt x="18" y="48"/>
                  </a:lnTo>
                  <a:lnTo>
                    <a:pt x="21" y="78"/>
                  </a:lnTo>
                  <a:lnTo>
                    <a:pt x="24" y="108"/>
                  </a:lnTo>
                  <a:lnTo>
                    <a:pt x="26" y="118"/>
                  </a:lnTo>
                  <a:lnTo>
                    <a:pt x="27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1" name="Freeform 1794"/>
            <p:cNvSpPr>
              <a:spLocks/>
            </p:cNvSpPr>
            <p:nvPr/>
          </p:nvSpPr>
          <p:spPr bwMode="auto">
            <a:xfrm>
              <a:off x="3687" y="2226"/>
              <a:ext cx="184" cy="713"/>
            </a:xfrm>
            <a:custGeom>
              <a:avLst/>
              <a:gdLst>
                <a:gd name="T0" fmla="*/ 66 w 72"/>
                <a:gd name="T1" fmla="*/ 688 h 280"/>
                <a:gd name="T2" fmla="*/ 66 w 72"/>
                <a:gd name="T3" fmla="*/ 693 h 280"/>
                <a:gd name="T4" fmla="*/ 64 w 72"/>
                <a:gd name="T5" fmla="*/ 705 h 280"/>
                <a:gd name="T6" fmla="*/ 59 w 72"/>
                <a:gd name="T7" fmla="*/ 713 h 280"/>
                <a:gd name="T8" fmla="*/ 54 w 72"/>
                <a:gd name="T9" fmla="*/ 713 h 280"/>
                <a:gd name="T10" fmla="*/ 49 w 72"/>
                <a:gd name="T11" fmla="*/ 713 h 280"/>
                <a:gd name="T12" fmla="*/ 43 w 72"/>
                <a:gd name="T13" fmla="*/ 710 h 280"/>
                <a:gd name="T14" fmla="*/ 33 w 72"/>
                <a:gd name="T15" fmla="*/ 705 h 280"/>
                <a:gd name="T16" fmla="*/ 31 w 72"/>
                <a:gd name="T17" fmla="*/ 698 h 280"/>
                <a:gd name="T18" fmla="*/ 23 w 72"/>
                <a:gd name="T19" fmla="*/ 677 h 280"/>
                <a:gd name="T20" fmla="*/ 10 w 72"/>
                <a:gd name="T21" fmla="*/ 614 h 280"/>
                <a:gd name="T22" fmla="*/ 5 w 72"/>
                <a:gd name="T23" fmla="*/ 570 h 280"/>
                <a:gd name="T24" fmla="*/ 0 w 72"/>
                <a:gd name="T25" fmla="*/ 525 h 280"/>
                <a:gd name="T26" fmla="*/ 0 w 72"/>
                <a:gd name="T27" fmla="*/ 474 h 280"/>
                <a:gd name="T28" fmla="*/ 8 w 72"/>
                <a:gd name="T29" fmla="*/ 423 h 280"/>
                <a:gd name="T30" fmla="*/ 13 w 72"/>
                <a:gd name="T31" fmla="*/ 397 h 280"/>
                <a:gd name="T32" fmla="*/ 13 w 72"/>
                <a:gd name="T33" fmla="*/ 374 h 280"/>
                <a:gd name="T34" fmla="*/ 13 w 72"/>
                <a:gd name="T35" fmla="*/ 328 h 280"/>
                <a:gd name="T36" fmla="*/ 18 w 72"/>
                <a:gd name="T37" fmla="*/ 303 h 280"/>
                <a:gd name="T38" fmla="*/ 23 w 72"/>
                <a:gd name="T39" fmla="*/ 280 h 280"/>
                <a:gd name="T40" fmla="*/ 33 w 72"/>
                <a:gd name="T41" fmla="*/ 242 h 280"/>
                <a:gd name="T42" fmla="*/ 46 w 72"/>
                <a:gd name="T43" fmla="*/ 160 h 280"/>
                <a:gd name="T44" fmla="*/ 49 w 72"/>
                <a:gd name="T45" fmla="*/ 145 h 280"/>
                <a:gd name="T46" fmla="*/ 64 w 72"/>
                <a:gd name="T47" fmla="*/ 109 h 280"/>
                <a:gd name="T48" fmla="*/ 74 w 72"/>
                <a:gd name="T49" fmla="*/ 87 h 280"/>
                <a:gd name="T50" fmla="*/ 89 w 72"/>
                <a:gd name="T51" fmla="*/ 66 h 280"/>
                <a:gd name="T52" fmla="*/ 105 w 72"/>
                <a:gd name="T53" fmla="*/ 46 h 280"/>
                <a:gd name="T54" fmla="*/ 128 w 72"/>
                <a:gd name="T55" fmla="*/ 31 h 280"/>
                <a:gd name="T56" fmla="*/ 171 w 72"/>
                <a:gd name="T57" fmla="*/ 3 h 280"/>
                <a:gd name="T58" fmla="*/ 181 w 72"/>
                <a:gd name="T59" fmla="*/ 0 h 280"/>
                <a:gd name="T60" fmla="*/ 184 w 72"/>
                <a:gd name="T61" fmla="*/ 0 h 280"/>
                <a:gd name="T62" fmla="*/ 181 w 72"/>
                <a:gd name="T63" fmla="*/ 0 h 280"/>
                <a:gd name="T64" fmla="*/ 169 w 72"/>
                <a:gd name="T65" fmla="*/ 18 h 280"/>
                <a:gd name="T66" fmla="*/ 141 w 72"/>
                <a:gd name="T67" fmla="*/ 46 h 280"/>
                <a:gd name="T68" fmla="*/ 128 w 72"/>
                <a:gd name="T69" fmla="*/ 61 h 280"/>
                <a:gd name="T70" fmla="*/ 115 w 72"/>
                <a:gd name="T71" fmla="*/ 81 h 280"/>
                <a:gd name="T72" fmla="*/ 102 w 72"/>
                <a:gd name="T73" fmla="*/ 104 h 280"/>
                <a:gd name="T74" fmla="*/ 92 w 72"/>
                <a:gd name="T75" fmla="*/ 130 h 280"/>
                <a:gd name="T76" fmla="*/ 87 w 72"/>
                <a:gd name="T77" fmla="*/ 150 h 280"/>
                <a:gd name="T78" fmla="*/ 84 w 72"/>
                <a:gd name="T79" fmla="*/ 173 h 280"/>
                <a:gd name="T80" fmla="*/ 79 w 72"/>
                <a:gd name="T81" fmla="*/ 196 h 280"/>
                <a:gd name="T82" fmla="*/ 72 w 72"/>
                <a:gd name="T83" fmla="*/ 255 h 280"/>
                <a:gd name="T84" fmla="*/ 59 w 72"/>
                <a:gd name="T85" fmla="*/ 293 h 280"/>
                <a:gd name="T86" fmla="*/ 54 w 72"/>
                <a:gd name="T87" fmla="*/ 316 h 280"/>
                <a:gd name="T88" fmla="*/ 54 w 72"/>
                <a:gd name="T89" fmla="*/ 334 h 280"/>
                <a:gd name="T90" fmla="*/ 54 w 72"/>
                <a:gd name="T91" fmla="*/ 357 h 280"/>
                <a:gd name="T92" fmla="*/ 54 w 72"/>
                <a:gd name="T93" fmla="*/ 382 h 280"/>
                <a:gd name="T94" fmla="*/ 51 w 72"/>
                <a:gd name="T95" fmla="*/ 410 h 280"/>
                <a:gd name="T96" fmla="*/ 46 w 72"/>
                <a:gd name="T97" fmla="*/ 435 h 280"/>
                <a:gd name="T98" fmla="*/ 38 w 72"/>
                <a:gd name="T99" fmla="*/ 479 h 280"/>
                <a:gd name="T100" fmla="*/ 38 w 72"/>
                <a:gd name="T101" fmla="*/ 525 h 280"/>
                <a:gd name="T102" fmla="*/ 43 w 72"/>
                <a:gd name="T103" fmla="*/ 568 h 280"/>
                <a:gd name="T104" fmla="*/ 49 w 72"/>
                <a:gd name="T105" fmla="*/ 606 h 280"/>
                <a:gd name="T106" fmla="*/ 61 w 72"/>
                <a:gd name="T107" fmla="*/ 667 h 280"/>
                <a:gd name="T108" fmla="*/ 66 w 72"/>
                <a:gd name="T109" fmla="*/ 688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" h="280">
                  <a:moveTo>
                    <a:pt x="26" y="270"/>
                  </a:moveTo>
                  <a:lnTo>
                    <a:pt x="26" y="272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1" y="280"/>
                  </a:lnTo>
                  <a:lnTo>
                    <a:pt x="19" y="280"/>
                  </a:lnTo>
                  <a:lnTo>
                    <a:pt x="17" y="279"/>
                  </a:lnTo>
                  <a:lnTo>
                    <a:pt x="13" y="277"/>
                  </a:lnTo>
                  <a:lnTo>
                    <a:pt x="12" y="274"/>
                  </a:lnTo>
                  <a:lnTo>
                    <a:pt x="9" y="266"/>
                  </a:lnTo>
                  <a:lnTo>
                    <a:pt x="4" y="241"/>
                  </a:lnTo>
                  <a:lnTo>
                    <a:pt x="2" y="224"/>
                  </a:lnTo>
                  <a:lnTo>
                    <a:pt x="0" y="206"/>
                  </a:lnTo>
                  <a:lnTo>
                    <a:pt x="0" y="186"/>
                  </a:lnTo>
                  <a:lnTo>
                    <a:pt x="3" y="166"/>
                  </a:lnTo>
                  <a:lnTo>
                    <a:pt x="5" y="156"/>
                  </a:lnTo>
                  <a:lnTo>
                    <a:pt x="5" y="147"/>
                  </a:lnTo>
                  <a:lnTo>
                    <a:pt x="5" y="129"/>
                  </a:lnTo>
                  <a:lnTo>
                    <a:pt x="7" y="119"/>
                  </a:lnTo>
                  <a:lnTo>
                    <a:pt x="9" y="110"/>
                  </a:lnTo>
                  <a:lnTo>
                    <a:pt x="13" y="95"/>
                  </a:lnTo>
                  <a:lnTo>
                    <a:pt x="18" y="63"/>
                  </a:lnTo>
                  <a:lnTo>
                    <a:pt x="19" y="57"/>
                  </a:lnTo>
                  <a:lnTo>
                    <a:pt x="25" y="43"/>
                  </a:lnTo>
                  <a:lnTo>
                    <a:pt x="29" y="34"/>
                  </a:lnTo>
                  <a:lnTo>
                    <a:pt x="35" y="26"/>
                  </a:lnTo>
                  <a:lnTo>
                    <a:pt x="41" y="18"/>
                  </a:lnTo>
                  <a:lnTo>
                    <a:pt x="50" y="12"/>
                  </a:lnTo>
                  <a:lnTo>
                    <a:pt x="67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6" y="7"/>
                  </a:lnTo>
                  <a:lnTo>
                    <a:pt x="55" y="18"/>
                  </a:lnTo>
                  <a:lnTo>
                    <a:pt x="50" y="24"/>
                  </a:lnTo>
                  <a:lnTo>
                    <a:pt x="45" y="32"/>
                  </a:lnTo>
                  <a:lnTo>
                    <a:pt x="40" y="41"/>
                  </a:lnTo>
                  <a:lnTo>
                    <a:pt x="36" y="51"/>
                  </a:lnTo>
                  <a:lnTo>
                    <a:pt x="34" y="59"/>
                  </a:lnTo>
                  <a:lnTo>
                    <a:pt x="33" y="68"/>
                  </a:lnTo>
                  <a:lnTo>
                    <a:pt x="31" y="77"/>
                  </a:lnTo>
                  <a:lnTo>
                    <a:pt x="28" y="100"/>
                  </a:lnTo>
                  <a:lnTo>
                    <a:pt x="23" y="115"/>
                  </a:lnTo>
                  <a:lnTo>
                    <a:pt x="21" y="124"/>
                  </a:lnTo>
                  <a:lnTo>
                    <a:pt x="21" y="131"/>
                  </a:lnTo>
                  <a:lnTo>
                    <a:pt x="21" y="140"/>
                  </a:lnTo>
                  <a:lnTo>
                    <a:pt x="21" y="150"/>
                  </a:lnTo>
                  <a:lnTo>
                    <a:pt x="20" y="161"/>
                  </a:lnTo>
                  <a:lnTo>
                    <a:pt x="18" y="171"/>
                  </a:lnTo>
                  <a:lnTo>
                    <a:pt x="15" y="188"/>
                  </a:lnTo>
                  <a:lnTo>
                    <a:pt x="15" y="206"/>
                  </a:lnTo>
                  <a:lnTo>
                    <a:pt x="17" y="223"/>
                  </a:lnTo>
                  <a:lnTo>
                    <a:pt x="19" y="238"/>
                  </a:lnTo>
                  <a:lnTo>
                    <a:pt x="24" y="262"/>
                  </a:lnTo>
                  <a:lnTo>
                    <a:pt x="26" y="2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2" name="Freeform 1795"/>
            <p:cNvSpPr>
              <a:spLocks/>
            </p:cNvSpPr>
            <p:nvPr/>
          </p:nvSpPr>
          <p:spPr bwMode="auto">
            <a:xfrm>
              <a:off x="3629" y="2295"/>
              <a:ext cx="120" cy="537"/>
            </a:xfrm>
            <a:custGeom>
              <a:avLst/>
              <a:gdLst>
                <a:gd name="T0" fmla="*/ 38 w 47"/>
                <a:gd name="T1" fmla="*/ 522 h 211"/>
                <a:gd name="T2" fmla="*/ 38 w 47"/>
                <a:gd name="T3" fmla="*/ 524 h 211"/>
                <a:gd name="T4" fmla="*/ 31 w 47"/>
                <a:gd name="T5" fmla="*/ 532 h 211"/>
                <a:gd name="T6" fmla="*/ 26 w 47"/>
                <a:gd name="T7" fmla="*/ 537 h 211"/>
                <a:gd name="T8" fmla="*/ 18 w 47"/>
                <a:gd name="T9" fmla="*/ 537 h 211"/>
                <a:gd name="T10" fmla="*/ 13 w 47"/>
                <a:gd name="T11" fmla="*/ 534 h 211"/>
                <a:gd name="T12" fmla="*/ 5 w 47"/>
                <a:gd name="T13" fmla="*/ 532 h 211"/>
                <a:gd name="T14" fmla="*/ 0 w 47"/>
                <a:gd name="T15" fmla="*/ 524 h 211"/>
                <a:gd name="T16" fmla="*/ 0 w 47"/>
                <a:gd name="T17" fmla="*/ 522 h 211"/>
                <a:gd name="T18" fmla="*/ 0 w 47"/>
                <a:gd name="T19" fmla="*/ 458 h 211"/>
                <a:gd name="T20" fmla="*/ 3 w 47"/>
                <a:gd name="T21" fmla="*/ 397 h 211"/>
                <a:gd name="T22" fmla="*/ 5 w 47"/>
                <a:gd name="T23" fmla="*/ 326 h 211"/>
                <a:gd name="T24" fmla="*/ 13 w 47"/>
                <a:gd name="T25" fmla="*/ 288 h 211"/>
                <a:gd name="T26" fmla="*/ 20 w 47"/>
                <a:gd name="T27" fmla="*/ 252 h 211"/>
                <a:gd name="T28" fmla="*/ 38 w 47"/>
                <a:gd name="T29" fmla="*/ 193 h 211"/>
                <a:gd name="T30" fmla="*/ 51 w 47"/>
                <a:gd name="T31" fmla="*/ 153 h 211"/>
                <a:gd name="T32" fmla="*/ 56 w 47"/>
                <a:gd name="T33" fmla="*/ 135 h 211"/>
                <a:gd name="T34" fmla="*/ 69 w 47"/>
                <a:gd name="T35" fmla="*/ 104 h 211"/>
                <a:gd name="T36" fmla="*/ 82 w 47"/>
                <a:gd name="T37" fmla="*/ 74 h 211"/>
                <a:gd name="T38" fmla="*/ 97 w 47"/>
                <a:gd name="T39" fmla="*/ 38 h 211"/>
                <a:gd name="T40" fmla="*/ 110 w 47"/>
                <a:gd name="T41" fmla="*/ 5 h 211"/>
                <a:gd name="T42" fmla="*/ 112 w 47"/>
                <a:gd name="T43" fmla="*/ 0 h 211"/>
                <a:gd name="T44" fmla="*/ 117 w 47"/>
                <a:gd name="T45" fmla="*/ 0 h 211"/>
                <a:gd name="T46" fmla="*/ 120 w 47"/>
                <a:gd name="T47" fmla="*/ 3 h 211"/>
                <a:gd name="T48" fmla="*/ 120 w 47"/>
                <a:gd name="T49" fmla="*/ 15 h 211"/>
                <a:gd name="T50" fmla="*/ 120 w 47"/>
                <a:gd name="T51" fmla="*/ 48 h 211"/>
                <a:gd name="T52" fmla="*/ 92 w 47"/>
                <a:gd name="T53" fmla="*/ 155 h 211"/>
                <a:gd name="T54" fmla="*/ 89 w 47"/>
                <a:gd name="T55" fmla="*/ 171 h 211"/>
                <a:gd name="T56" fmla="*/ 77 w 47"/>
                <a:gd name="T57" fmla="*/ 209 h 211"/>
                <a:gd name="T58" fmla="*/ 56 w 47"/>
                <a:gd name="T59" fmla="*/ 265 h 211"/>
                <a:gd name="T60" fmla="*/ 51 w 47"/>
                <a:gd name="T61" fmla="*/ 300 h 211"/>
                <a:gd name="T62" fmla="*/ 46 w 47"/>
                <a:gd name="T63" fmla="*/ 331 h 211"/>
                <a:gd name="T64" fmla="*/ 41 w 47"/>
                <a:gd name="T65" fmla="*/ 402 h 211"/>
                <a:gd name="T66" fmla="*/ 41 w 47"/>
                <a:gd name="T67" fmla="*/ 461 h 211"/>
                <a:gd name="T68" fmla="*/ 38 w 47"/>
                <a:gd name="T69" fmla="*/ 522 h 21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211">
                  <a:moveTo>
                    <a:pt x="15" y="205"/>
                  </a:moveTo>
                  <a:lnTo>
                    <a:pt x="15" y="206"/>
                  </a:lnTo>
                  <a:lnTo>
                    <a:pt x="12" y="209"/>
                  </a:lnTo>
                  <a:lnTo>
                    <a:pt x="10" y="211"/>
                  </a:lnTo>
                  <a:lnTo>
                    <a:pt x="7" y="211"/>
                  </a:lnTo>
                  <a:lnTo>
                    <a:pt x="5" y="210"/>
                  </a:lnTo>
                  <a:lnTo>
                    <a:pt x="2" y="209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0" y="180"/>
                  </a:lnTo>
                  <a:lnTo>
                    <a:pt x="1" y="156"/>
                  </a:lnTo>
                  <a:lnTo>
                    <a:pt x="2" y="128"/>
                  </a:lnTo>
                  <a:lnTo>
                    <a:pt x="5" y="113"/>
                  </a:lnTo>
                  <a:lnTo>
                    <a:pt x="8" y="99"/>
                  </a:lnTo>
                  <a:lnTo>
                    <a:pt x="15" y="76"/>
                  </a:lnTo>
                  <a:lnTo>
                    <a:pt x="20" y="60"/>
                  </a:lnTo>
                  <a:lnTo>
                    <a:pt x="22" y="53"/>
                  </a:lnTo>
                  <a:lnTo>
                    <a:pt x="27" y="41"/>
                  </a:lnTo>
                  <a:lnTo>
                    <a:pt x="32" y="29"/>
                  </a:lnTo>
                  <a:lnTo>
                    <a:pt x="38" y="15"/>
                  </a:lnTo>
                  <a:lnTo>
                    <a:pt x="43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6"/>
                  </a:lnTo>
                  <a:lnTo>
                    <a:pt x="47" y="19"/>
                  </a:lnTo>
                  <a:lnTo>
                    <a:pt x="36" y="61"/>
                  </a:lnTo>
                  <a:lnTo>
                    <a:pt x="35" y="67"/>
                  </a:lnTo>
                  <a:lnTo>
                    <a:pt x="30" y="82"/>
                  </a:lnTo>
                  <a:lnTo>
                    <a:pt x="22" y="104"/>
                  </a:lnTo>
                  <a:lnTo>
                    <a:pt x="20" y="118"/>
                  </a:lnTo>
                  <a:lnTo>
                    <a:pt x="18" y="130"/>
                  </a:lnTo>
                  <a:lnTo>
                    <a:pt x="16" y="158"/>
                  </a:lnTo>
                  <a:lnTo>
                    <a:pt x="16" y="181"/>
                  </a:lnTo>
                  <a:lnTo>
                    <a:pt x="15" y="2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3" name="Freeform 1796"/>
            <p:cNvSpPr>
              <a:spLocks/>
            </p:cNvSpPr>
            <p:nvPr/>
          </p:nvSpPr>
          <p:spPr bwMode="auto">
            <a:xfrm>
              <a:off x="3810" y="2109"/>
              <a:ext cx="840" cy="945"/>
            </a:xfrm>
            <a:custGeom>
              <a:avLst/>
              <a:gdLst>
                <a:gd name="T0" fmla="*/ 196 w 330"/>
                <a:gd name="T1" fmla="*/ 904 h 371"/>
                <a:gd name="T2" fmla="*/ 211 w 330"/>
                <a:gd name="T3" fmla="*/ 932 h 371"/>
                <a:gd name="T4" fmla="*/ 209 w 330"/>
                <a:gd name="T5" fmla="*/ 945 h 371"/>
                <a:gd name="T6" fmla="*/ 188 w 330"/>
                <a:gd name="T7" fmla="*/ 942 h 371"/>
                <a:gd name="T8" fmla="*/ 160 w 330"/>
                <a:gd name="T9" fmla="*/ 920 h 371"/>
                <a:gd name="T10" fmla="*/ 122 w 330"/>
                <a:gd name="T11" fmla="*/ 869 h 371"/>
                <a:gd name="T12" fmla="*/ 87 w 330"/>
                <a:gd name="T13" fmla="*/ 813 h 371"/>
                <a:gd name="T14" fmla="*/ 56 w 330"/>
                <a:gd name="T15" fmla="*/ 734 h 371"/>
                <a:gd name="T16" fmla="*/ 15 w 330"/>
                <a:gd name="T17" fmla="*/ 583 h 371"/>
                <a:gd name="T18" fmla="*/ 3 w 330"/>
                <a:gd name="T19" fmla="*/ 497 h 371"/>
                <a:gd name="T20" fmla="*/ 5 w 330"/>
                <a:gd name="T21" fmla="*/ 405 h 371"/>
                <a:gd name="T22" fmla="*/ 33 w 330"/>
                <a:gd name="T23" fmla="*/ 283 h 371"/>
                <a:gd name="T24" fmla="*/ 71 w 330"/>
                <a:gd name="T25" fmla="*/ 199 h 371"/>
                <a:gd name="T26" fmla="*/ 104 w 330"/>
                <a:gd name="T27" fmla="*/ 145 h 371"/>
                <a:gd name="T28" fmla="*/ 143 w 330"/>
                <a:gd name="T29" fmla="*/ 99 h 371"/>
                <a:gd name="T30" fmla="*/ 191 w 330"/>
                <a:gd name="T31" fmla="*/ 61 h 371"/>
                <a:gd name="T32" fmla="*/ 267 w 330"/>
                <a:gd name="T33" fmla="*/ 28 h 371"/>
                <a:gd name="T34" fmla="*/ 367 w 330"/>
                <a:gd name="T35" fmla="*/ 3 h 371"/>
                <a:gd name="T36" fmla="*/ 412 w 330"/>
                <a:gd name="T37" fmla="*/ 0 h 371"/>
                <a:gd name="T38" fmla="*/ 489 w 330"/>
                <a:gd name="T39" fmla="*/ 15 h 371"/>
                <a:gd name="T40" fmla="*/ 540 w 330"/>
                <a:gd name="T41" fmla="*/ 41 h 371"/>
                <a:gd name="T42" fmla="*/ 565 w 330"/>
                <a:gd name="T43" fmla="*/ 59 h 371"/>
                <a:gd name="T44" fmla="*/ 573 w 330"/>
                <a:gd name="T45" fmla="*/ 61 h 371"/>
                <a:gd name="T46" fmla="*/ 593 w 330"/>
                <a:gd name="T47" fmla="*/ 87 h 371"/>
                <a:gd name="T48" fmla="*/ 708 w 330"/>
                <a:gd name="T49" fmla="*/ 260 h 371"/>
                <a:gd name="T50" fmla="*/ 832 w 330"/>
                <a:gd name="T51" fmla="*/ 471 h 371"/>
                <a:gd name="T52" fmla="*/ 840 w 330"/>
                <a:gd name="T53" fmla="*/ 492 h 371"/>
                <a:gd name="T54" fmla="*/ 807 w 330"/>
                <a:gd name="T55" fmla="*/ 451 h 371"/>
                <a:gd name="T56" fmla="*/ 720 w 330"/>
                <a:gd name="T57" fmla="*/ 326 h 371"/>
                <a:gd name="T58" fmla="*/ 606 w 330"/>
                <a:gd name="T59" fmla="*/ 166 h 371"/>
                <a:gd name="T60" fmla="*/ 542 w 330"/>
                <a:gd name="T61" fmla="*/ 87 h 371"/>
                <a:gd name="T62" fmla="*/ 529 w 330"/>
                <a:gd name="T63" fmla="*/ 82 h 371"/>
                <a:gd name="T64" fmla="*/ 517 w 330"/>
                <a:gd name="T65" fmla="*/ 74 h 371"/>
                <a:gd name="T66" fmla="*/ 484 w 330"/>
                <a:gd name="T67" fmla="*/ 56 h 371"/>
                <a:gd name="T68" fmla="*/ 430 w 330"/>
                <a:gd name="T69" fmla="*/ 41 h 371"/>
                <a:gd name="T70" fmla="*/ 379 w 330"/>
                <a:gd name="T71" fmla="*/ 41 h 371"/>
                <a:gd name="T72" fmla="*/ 316 w 330"/>
                <a:gd name="T73" fmla="*/ 56 h 371"/>
                <a:gd name="T74" fmla="*/ 224 w 330"/>
                <a:gd name="T75" fmla="*/ 92 h 371"/>
                <a:gd name="T76" fmla="*/ 183 w 330"/>
                <a:gd name="T77" fmla="*/ 117 h 371"/>
                <a:gd name="T78" fmla="*/ 145 w 330"/>
                <a:gd name="T79" fmla="*/ 153 h 371"/>
                <a:gd name="T80" fmla="*/ 112 w 330"/>
                <a:gd name="T81" fmla="*/ 201 h 371"/>
                <a:gd name="T82" fmla="*/ 69 w 330"/>
                <a:gd name="T83" fmla="*/ 306 h 371"/>
                <a:gd name="T84" fmla="*/ 48 w 330"/>
                <a:gd name="T85" fmla="*/ 359 h 371"/>
                <a:gd name="T86" fmla="*/ 43 w 330"/>
                <a:gd name="T87" fmla="*/ 418 h 371"/>
                <a:gd name="T88" fmla="*/ 43 w 330"/>
                <a:gd name="T89" fmla="*/ 527 h 371"/>
                <a:gd name="T90" fmla="*/ 66 w 330"/>
                <a:gd name="T91" fmla="*/ 629 h 371"/>
                <a:gd name="T92" fmla="*/ 109 w 330"/>
                <a:gd name="T93" fmla="*/ 762 h 371"/>
                <a:gd name="T94" fmla="*/ 143 w 330"/>
                <a:gd name="T95" fmla="*/ 825 h 371"/>
                <a:gd name="T96" fmla="*/ 178 w 330"/>
                <a:gd name="T97" fmla="*/ 881 h 3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0" h="371">
                  <a:moveTo>
                    <a:pt x="75" y="353"/>
                  </a:moveTo>
                  <a:lnTo>
                    <a:pt x="77" y="355"/>
                  </a:lnTo>
                  <a:lnTo>
                    <a:pt x="80" y="362"/>
                  </a:lnTo>
                  <a:lnTo>
                    <a:pt x="83" y="366"/>
                  </a:lnTo>
                  <a:lnTo>
                    <a:pt x="83" y="370"/>
                  </a:lnTo>
                  <a:lnTo>
                    <a:pt x="82" y="371"/>
                  </a:lnTo>
                  <a:lnTo>
                    <a:pt x="79" y="371"/>
                  </a:lnTo>
                  <a:lnTo>
                    <a:pt x="74" y="370"/>
                  </a:lnTo>
                  <a:lnTo>
                    <a:pt x="67" y="365"/>
                  </a:lnTo>
                  <a:lnTo>
                    <a:pt x="63" y="361"/>
                  </a:lnTo>
                  <a:lnTo>
                    <a:pt x="59" y="356"/>
                  </a:lnTo>
                  <a:lnTo>
                    <a:pt x="48" y="341"/>
                  </a:lnTo>
                  <a:lnTo>
                    <a:pt x="42" y="331"/>
                  </a:lnTo>
                  <a:lnTo>
                    <a:pt x="34" y="319"/>
                  </a:lnTo>
                  <a:lnTo>
                    <a:pt x="28" y="304"/>
                  </a:lnTo>
                  <a:lnTo>
                    <a:pt x="22" y="288"/>
                  </a:lnTo>
                  <a:lnTo>
                    <a:pt x="11" y="249"/>
                  </a:lnTo>
                  <a:lnTo>
                    <a:pt x="6" y="229"/>
                  </a:lnTo>
                  <a:lnTo>
                    <a:pt x="2" y="207"/>
                  </a:lnTo>
                  <a:lnTo>
                    <a:pt x="1" y="195"/>
                  </a:lnTo>
                  <a:lnTo>
                    <a:pt x="0" y="184"/>
                  </a:lnTo>
                  <a:lnTo>
                    <a:pt x="2" y="159"/>
                  </a:lnTo>
                  <a:lnTo>
                    <a:pt x="6" y="135"/>
                  </a:lnTo>
                  <a:lnTo>
                    <a:pt x="13" y="111"/>
                  </a:lnTo>
                  <a:lnTo>
                    <a:pt x="22" y="89"/>
                  </a:lnTo>
                  <a:lnTo>
                    <a:pt x="28" y="78"/>
                  </a:lnTo>
                  <a:lnTo>
                    <a:pt x="33" y="68"/>
                  </a:lnTo>
                  <a:lnTo>
                    <a:pt x="41" y="57"/>
                  </a:lnTo>
                  <a:lnTo>
                    <a:pt x="48" y="48"/>
                  </a:lnTo>
                  <a:lnTo>
                    <a:pt x="56" y="39"/>
                  </a:lnTo>
                  <a:lnTo>
                    <a:pt x="65" y="31"/>
                  </a:lnTo>
                  <a:lnTo>
                    <a:pt x="75" y="24"/>
                  </a:lnTo>
                  <a:lnTo>
                    <a:pt x="85" y="19"/>
                  </a:lnTo>
                  <a:lnTo>
                    <a:pt x="105" y="11"/>
                  </a:lnTo>
                  <a:lnTo>
                    <a:pt x="125" y="6"/>
                  </a:lnTo>
                  <a:lnTo>
                    <a:pt x="144" y="1"/>
                  </a:lnTo>
                  <a:lnTo>
                    <a:pt x="154" y="0"/>
                  </a:lnTo>
                  <a:lnTo>
                    <a:pt x="162" y="0"/>
                  </a:lnTo>
                  <a:lnTo>
                    <a:pt x="179" y="2"/>
                  </a:lnTo>
                  <a:lnTo>
                    <a:pt x="192" y="6"/>
                  </a:lnTo>
                  <a:lnTo>
                    <a:pt x="203" y="11"/>
                  </a:lnTo>
                  <a:lnTo>
                    <a:pt x="212" y="16"/>
                  </a:lnTo>
                  <a:lnTo>
                    <a:pt x="218" y="21"/>
                  </a:lnTo>
                  <a:lnTo>
                    <a:pt x="222" y="23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6" y="27"/>
                  </a:lnTo>
                  <a:lnTo>
                    <a:pt x="233" y="34"/>
                  </a:lnTo>
                  <a:lnTo>
                    <a:pt x="253" y="63"/>
                  </a:lnTo>
                  <a:lnTo>
                    <a:pt x="278" y="102"/>
                  </a:lnTo>
                  <a:lnTo>
                    <a:pt x="302" y="141"/>
                  </a:lnTo>
                  <a:lnTo>
                    <a:pt x="327" y="185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29" y="193"/>
                  </a:lnTo>
                  <a:lnTo>
                    <a:pt x="317" y="177"/>
                  </a:lnTo>
                  <a:lnTo>
                    <a:pt x="294" y="144"/>
                  </a:lnTo>
                  <a:lnTo>
                    <a:pt x="283" y="128"/>
                  </a:lnTo>
                  <a:lnTo>
                    <a:pt x="254" y="87"/>
                  </a:lnTo>
                  <a:lnTo>
                    <a:pt x="238" y="65"/>
                  </a:lnTo>
                  <a:lnTo>
                    <a:pt x="223" y="47"/>
                  </a:lnTo>
                  <a:lnTo>
                    <a:pt x="213" y="34"/>
                  </a:lnTo>
                  <a:lnTo>
                    <a:pt x="210" y="32"/>
                  </a:lnTo>
                  <a:lnTo>
                    <a:pt x="208" y="32"/>
                  </a:lnTo>
                  <a:lnTo>
                    <a:pt x="207" y="32"/>
                  </a:lnTo>
                  <a:lnTo>
                    <a:pt x="203" y="29"/>
                  </a:lnTo>
                  <a:lnTo>
                    <a:pt x="198" y="26"/>
                  </a:lnTo>
                  <a:lnTo>
                    <a:pt x="190" y="22"/>
                  </a:lnTo>
                  <a:lnTo>
                    <a:pt x="181" y="18"/>
                  </a:lnTo>
                  <a:lnTo>
                    <a:pt x="169" y="16"/>
                  </a:lnTo>
                  <a:lnTo>
                    <a:pt x="156" y="15"/>
                  </a:lnTo>
                  <a:lnTo>
                    <a:pt x="149" y="16"/>
                  </a:lnTo>
                  <a:lnTo>
                    <a:pt x="141" y="17"/>
                  </a:lnTo>
                  <a:lnTo>
                    <a:pt x="124" y="22"/>
                  </a:lnTo>
                  <a:lnTo>
                    <a:pt x="105" y="28"/>
                  </a:lnTo>
                  <a:lnTo>
                    <a:pt x="88" y="36"/>
                  </a:lnTo>
                  <a:lnTo>
                    <a:pt x="79" y="41"/>
                  </a:lnTo>
                  <a:lnTo>
                    <a:pt x="72" y="46"/>
                  </a:lnTo>
                  <a:lnTo>
                    <a:pt x="64" y="53"/>
                  </a:lnTo>
                  <a:lnTo>
                    <a:pt x="57" y="60"/>
                  </a:lnTo>
                  <a:lnTo>
                    <a:pt x="51" y="69"/>
                  </a:lnTo>
                  <a:lnTo>
                    <a:pt x="44" y="79"/>
                  </a:lnTo>
                  <a:lnTo>
                    <a:pt x="34" y="99"/>
                  </a:lnTo>
                  <a:lnTo>
                    <a:pt x="27" y="120"/>
                  </a:lnTo>
                  <a:lnTo>
                    <a:pt x="23" y="131"/>
                  </a:lnTo>
                  <a:lnTo>
                    <a:pt x="19" y="141"/>
                  </a:lnTo>
                  <a:lnTo>
                    <a:pt x="18" y="152"/>
                  </a:lnTo>
                  <a:lnTo>
                    <a:pt x="17" y="164"/>
                  </a:lnTo>
                  <a:lnTo>
                    <a:pt x="16" y="186"/>
                  </a:lnTo>
                  <a:lnTo>
                    <a:pt x="17" y="207"/>
                  </a:lnTo>
                  <a:lnTo>
                    <a:pt x="21" y="227"/>
                  </a:lnTo>
                  <a:lnTo>
                    <a:pt x="26" y="247"/>
                  </a:lnTo>
                  <a:lnTo>
                    <a:pt x="37" y="284"/>
                  </a:lnTo>
                  <a:lnTo>
                    <a:pt x="43" y="299"/>
                  </a:lnTo>
                  <a:lnTo>
                    <a:pt x="49" y="313"/>
                  </a:lnTo>
                  <a:lnTo>
                    <a:pt x="56" y="324"/>
                  </a:lnTo>
                  <a:lnTo>
                    <a:pt x="62" y="334"/>
                  </a:lnTo>
                  <a:lnTo>
                    <a:pt x="70" y="346"/>
                  </a:lnTo>
                  <a:lnTo>
                    <a:pt x="75" y="3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4" name="Freeform 1797"/>
            <p:cNvSpPr>
              <a:spLocks/>
            </p:cNvSpPr>
            <p:nvPr/>
          </p:nvSpPr>
          <p:spPr bwMode="auto">
            <a:xfrm>
              <a:off x="3863" y="2155"/>
              <a:ext cx="774" cy="899"/>
            </a:xfrm>
            <a:custGeom>
              <a:avLst/>
              <a:gdLst>
                <a:gd name="T0" fmla="*/ 759 w 304"/>
                <a:gd name="T1" fmla="*/ 497 h 353"/>
                <a:gd name="T2" fmla="*/ 771 w 304"/>
                <a:gd name="T3" fmla="*/ 530 h 353"/>
                <a:gd name="T4" fmla="*/ 771 w 304"/>
                <a:gd name="T5" fmla="*/ 542 h 353"/>
                <a:gd name="T6" fmla="*/ 754 w 304"/>
                <a:gd name="T7" fmla="*/ 535 h 353"/>
                <a:gd name="T8" fmla="*/ 723 w 304"/>
                <a:gd name="T9" fmla="*/ 520 h 353"/>
                <a:gd name="T10" fmla="*/ 682 w 304"/>
                <a:gd name="T11" fmla="*/ 471 h 353"/>
                <a:gd name="T12" fmla="*/ 644 w 304"/>
                <a:gd name="T13" fmla="*/ 418 h 353"/>
                <a:gd name="T14" fmla="*/ 606 w 304"/>
                <a:gd name="T15" fmla="*/ 341 h 353"/>
                <a:gd name="T16" fmla="*/ 550 w 304"/>
                <a:gd name="T17" fmla="*/ 206 h 353"/>
                <a:gd name="T18" fmla="*/ 509 w 304"/>
                <a:gd name="T19" fmla="*/ 140 h 353"/>
                <a:gd name="T20" fmla="*/ 474 w 304"/>
                <a:gd name="T21" fmla="*/ 102 h 353"/>
                <a:gd name="T22" fmla="*/ 433 w 304"/>
                <a:gd name="T23" fmla="*/ 71 h 353"/>
                <a:gd name="T24" fmla="*/ 382 w 304"/>
                <a:gd name="T25" fmla="*/ 51 h 353"/>
                <a:gd name="T26" fmla="*/ 326 w 304"/>
                <a:gd name="T27" fmla="*/ 41 h 353"/>
                <a:gd name="T28" fmla="*/ 272 w 304"/>
                <a:gd name="T29" fmla="*/ 41 h 353"/>
                <a:gd name="T30" fmla="*/ 224 w 304"/>
                <a:gd name="T31" fmla="*/ 59 h 353"/>
                <a:gd name="T32" fmla="*/ 186 w 304"/>
                <a:gd name="T33" fmla="*/ 89 h 353"/>
                <a:gd name="T34" fmla="*/ 135 w 304"/>
                <a:gd name="T35" fmla="*/ 153 h 353"/>
                <a:gd name="T36" fmla="*/ 59 w 304"/>
                <a:gd name="T37" fmla="*/ 275 h 353"/>
                <a:gd name="T38" fmla="*/ 43 w 304"/>
                <a:gd name="T39" fmla="*/ 346 h 353"/>
                <a:gd name="T40" fmla="*/ 41 w 304"/>
                <a:gd name="T41" fmla="*/ 402 h 353"/>
                <a:gd name="T42" fmla="*/ 46 w 304"/>
                <a:gd name="T43" fmla="*/ 453 h 353"/>
                <a:gd name="T44" fmla="*/ 51 w 304"/>
                <a:gd name="T45" fmla="*/ 489 h 353"/>
                <a:gd name="T46" fmla="*/ 84 w 304"/>
                <a:gd name="T47" fmla="*/ 621 h 353"/>
                <a:gd name="T48" fmla="*/ 122 w 304"/>
                <a:gd name="T49" fmla="*/ 728 h 353"/>
                <a:gd name="T50" fmla="*/ 163 w 304"/>
                <a:gd name="T51" fmla="*/ 818 h 353"/>
                <a:gd name="T52" fmla="*/ 209 w 304"/>
                <a:gd name="T53" fmla="*/ 881 h 353"/>
                <a:gd name="T54" fmla="*/ 222 w 304"/>
                <a:gd name="T55" fmla="*/ 899 h 353"/>
                <a:gd name="T56" fmla="*/ 181 w 304"/>
                <a:gd name="T57" fmla="*/ 868 h 353"/>
                <a:gd name="T58" fmla="*/ 150 w 304"/>
                <a:gd name="T59" fmla="*/ 833 h 353"/>
                <a:gd name="T60" fmla="*/ 125 w 304"/>
                <a:gd name="T61" fmla="*/ 784 h 353"/>
                <a:gd name="T62" fmla="*/ 79 w 304"/>
                <a:gd name="T63" fmla="*/ 688 h 353"/>
                <a:gd name="T64" fmla="*/ 31 w 304"/>
                <a:gd name="T65" fmla="*/ 560 h 353"/>
                <a:gd name="T66" fmla="*/ 8 w 304"/>
                <a:gd name="T67" fmla="*/ 458 h 353"/>
                <a:gd name="T68" fmla="*/ 8 w 304"/>
                <a:gd name="T69" fmla="*/ 441 h 353"/>
                <a:gd name="T70" fmla="*/ 3 w 304"/>
                <a:gd name="T71" fmla="*/ 413 h 353"/>
                <a:gd name="T72" fmla="*/ 3 w 304"/>
                <a:gd name="T73" fmla="*/ 359 h 353"/>
                <a:gd name="T74" fmla="*/ 15 w 304"/>
                <a:gd name="T75" fmla="*/ 285 h 353"/>
                <a:gd name="T76" fmla="*/ 81 w 304"/>
                <a:gd name="T77" fmla="*/ 163 h 353"/>
                <a:gd name="T78" fmla="*/ 145 w 304"/>
                <a:gd name="T79" fmla="*/ 76 h 353"/>
                <a:gd name="T80" fmla="*/ 188 w 304"/>
                <a:gd name="T81" fmla="*/ 36 h 353"/>
                <a:gd name="T82" fmla="*/ 229 w 304"/>
                <a:gd name="T83" fmla="*/ 13 h 353"/>
                <a:gd name="T84" fmla="*/ 278 w 304"/>
                <a:gd name="T85" fmla="*/ 0 h 353"/>
                <a:gd name="T86" fmla="*/ 339 w 304"/>
                <a:gd name="T87" fmla="*/ 3 h 353"/>
                <a:gd name="T88" fmla="*/ 397 w 304"/>
                <a:gd name="T89" fmla="*/ 15 h 353"/>
                <a:gd name="T90" fmla="*/ 456 w 304"/>
                <a:gd name="T91" fmla="*/ 41 h 353"/>
                <a:gd name="T92" fmla="*/ 507 w 304"/>
                <a:gd name="T93" fmla="*/ 76 h 353"/>
                <a:gd name="T94" fmla="*/ 547 w 304"/>
                <a:gd name="T95" fmla="*/ 120 h 353"/>
                <a:gd name="T96" fmla="*/ 586 w 304"/>
                <a:gd name="T97" fmla="*/ 196 h 353"/>
                <a:gd name="T98" fmla="*/ 642 w 304"/>
                <a:gd name="T99" fmla="*/ 334 h 353"/>
                <a:gd name="T100" fmla="*/ 680 w 304"/>
                <a:gd name="T101" fmla="*/ 400 h 353"/>
                <a:gd name="T102" fmla="*/ 715 w 304"/>
                <a:gd name="T103" fmla="*/ 451 h 353"/>
                <a:gd name="T104" fmla="*/ 754 w 304"/>
                <a:gd name="T105" fmla="*/ 492 h 3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4" h="353">
                  <a:moveTo>
                    <a:pt x="296" y="193"/>
                  </a:moveTo>
                  <a:lnTo>
                    <a:pt x="298" y="195"/>
                  </a:lnTo>
                  <a:lnTo>
                    <a:pt x="302" y="204"/>
                  </a:lnTo>
                  <a:lnTo>
                    <a:pt x="303" y="208"/>
                  </a:lnTo>
                  <a:lnTo>
                    <a:pt x="304" y="210"/>
                  </a:lnTo>
                  <a:lnTo>
                    <a:pt x="303" y="213"/>
                  </a:lnTo>
                  <a:lnTo>
                    <a:pt x="301" y="213"/>
                  </a:lnTo>
                  <a:lnTo>
                    <a:pt x="296" y="210"/>
                  </a:lnTo>
                  <a:lnTo>
                    <a:pt x="288" y="207"/>
                  </a:lnTo>
                  <a:lnTo>
                    <a:pt x="284" y="204"/>
                  </a:lnTo>
                  <a:lnTo>
                    <a:pt x="279" y="199"/>
                  </a:lnTo>
                  <a:lnTo>
                    <a:pt x="268" y="185"/>
                  </a:lnTo>
                  <a:lnTo>
                    <a:pt x="261" y="177"/>
                  </a:lnTo>
                  <a:lnTo>
                    <a:pt x="253" y="164"/>
                  </a:lnTo>
                  <a:lnTo>
                    <a:pt x="246" y="151"/>
                  </a:lnTo>
                  <a:lnTo>
                    <a:pt x="238" y="134"/>
                  </a:lnTo>
                  <a:lnTo>
                    <a:pt x="223" y="100"/>
                  </a:lnTo>
                  <a:lnTo>
                    <a:pt x="216" y="81"/>
                  </a:lnTo>
                  <a:lnTo>
                    <a:pt x="206" y="64"/>
                  </a:lnTo>
                  <a:lnTo>
                    <a:pt x="200" y="55"/>
                  </a:lnTo>
                  <a:lnTo>
                    <a:pt x="194" y="47"/>
                  </a:lnTo>
                  <a:lnTo>
                    <a:pt x="186" y="40"/>
                  </a:lnTo>
                  <a:lnTo>
                    <a:pt x="179" y="34"/>
                  </a:lnTo>
                  <a:lnTo>
                    <a:pt x="170" y="28"/>
                  </a:lnTo>
                  <a:lnTo>
                    <a:pt x="160" y="24"/>
                  </a:lnTo>
                  <a:lnTo>
                    <a:pt x="150" y="20"/>
                  </a:lnTo>
                  <a:lnTo>
                    <a:pt x="138" y="19"/>
                  </a:lnTo>
                  <a:lnTo>
                    <a:pt x="128" y="16"/>
                  </a:lnTo>
                  <a:lnTo>
                    <a:pt x="117" y="15"/>
                  </a:lnTo>
                  <a:lnTo>
                    <a:pt x="107" y="16"/>
                  </a:lnTo>
                  <a:lnTo>
                    <a:pt x="97" y="19"/>
                  </a:lnTo>
                  <a:lnTo>
                    <a:pt x="88" y="23"/>
                  </a:lnTo>
                  <a:lnTo>
                    <a:pt x="81" y="29"/>
                  </a:lnTo>
                  <a:lnTo>
                    <a:pt x="73" y="35"/>
                  </a:lnTo>
                  <a:lnTo>
                    <a:pt x="66" y="44"/>
                  </a:lnTo>
                  <a:lnTo>
                    <a:pt x="53" y="60"/>
                  </a:lnTo>
                  <a:lnTo>
                    <a:pt x="42" y="76"/>
                  </a:lnTo>
                  <a:lnTo>
                    <a:pt x="23" y="108"/>
                  </a:lnTo>
                  <a:lnTo>
                    <a:pt x="18" y="122"/>
                  </a:lnTo>
                  <a:lnTo>
                    <a:pt x="17" y="136"/>
                  </a:lnTo>
                  <a:lnTo>
                    <a:pt x="16" y="147"/>
                  </a:lnTo>
                  <a:lnTo>
                    <a:pt x="16" y="158"/>
                  </a:lnTo>
                  <a:lnTo>
                    <a:pt x="18" y="173"/>
                  </a:lnTo>
                  <a:lnTo>
                    <a:pt x="18" y="178"/>
                  </a:lnTo>
                  <a:lnTo>
                    <a:pt x="18" y="182"/>
                  </a:lnTo>
                  <a:lnTo>
                    <a:pt x="20" y="192"/>
                  </a:lnTo>
                  <a:lnTo>
                    <a:pt x="27" y="224"/>
                  </a:lnTo>
                  <a:lnTo>
                    <a:pt x="33" y="244"/>
                  </a:lnTo>
                  <a:lnTo>
                    <a:pt x="39" y="265"/>
                  </a:lnTo>
                  <a:lnTo>
                    <a:pt x="48" y="286"/>
                  </a:lnTo>
                  <a:lnTo>
                    <a:pt x="57" y="306"/>
                  </a:lnTo>
                  <a:lnTo>
                    <a:pt x="64" y="321"/>
                  </a:lnTo>
                  <a:lnTo>
                    <a:pt x="72" y="332"/>
                  </a:lnTo>
                  <a:lnTo>
                    <a:pt x="82" y="346"/>
                  </a:lnTo>
                  <a:lnTo>
                    <a:pt x="88" y="353"/>
                  </a:lnTo>
                  <a:lnTo>
                    <a:pt x="87" y="353"/>
                  </a:lnTo>
                  <a:lnTo>
                    <a:pt x="81" y="349"/>
                  </a:lnTo>
                  <a:lnTo>
                    <a:pt x="71" y="341"/>
                  </a:lnTo>
                  <a:lnTo>
                    <a:pt x="66" y="335"/>
                  </a:lnTo>
                  <a:lnTo>
                    <a:pt x="59" y="327"/>
                  </a:lnTo>
                  <a:lnTo>
                    <a:pt x="54" y="318"/>
                  </a:lnTo>
                  <a:lnTo>
                    <a:pt x="49" y="308"/>
                  </a:lnTo>
                  <a:lnTo>
                    <a:pt x="39" y="291"/>
                  </a:lnTo>
                  <a:lnTo>
                    <a:pt x="31" y="270"/>
                  </a:lnTo>
                  <a:lnTo>
                    <a:pt x="21" y="245"/>
                  </a:lnTo>
                  <a:lnTo>
                    <a:pt x="12" y="220"/>
                  </a:lnTo>
                  <a:lnTo>
                    <a:pt x="6" y="197"/>
                  </a:lnTo>
                  <a:lnTo>
                    <a:pt x="3" y="180"/>
                  </a:lnTo>
                  <a:lnTo>
                    <a:pt x="2" y="174"/>
                  </a:lnTo>
                  <a:lnTo>
                    <a:pt x="3" y="173"/>
                  </a:lnTo>
                  <a:lnTo>
                    <a:pt x="2" y="168"/>
                  </a:lnTo>
                  <a:lnTo>
                    <a:pt x="1" y="162"/>
                  </a:lnTo>
                  <a:lnTo>
                    <a:pt x="0" y="152"/>
                  </a:lnTo>
                  <a:lnTo>
                    <a:pt x="1" y="141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3" y="96"/>
                  </a:lnTo>
                  <a:lnTo>
                    <a:pt x="32" y="64"/>
                  </a:lnTo>
                  <a:lnTo>
                    <a:pt x="44" y="47"/>
                  </a:lnTo>
                  <a:lnTo>
                    <a:pt x="57" y="30"/>
                  </a:lnTo>
                  <a:lnTo>
                    <a:pt x="66" y="23"/>
                  </a:lnTo>
                  <a:lnTo>
                    <a:pt x="74" y="14"/>
                  </a:lnTo>
                  <a:lnTo>
                    <a:pt x="84" y="8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9" y="0"/>
                  </a:lnTo>
                  <a:lnTo>
                    <a:pt x="122" y="0"/>
                  </a:lnTo>
                  <a:lnTo>
                    <a:pt x="133" y="1"/>
                  </a:lnTo>
                  <a:lnTo>
                    <a:pt x="145" y="4"/>
                  </a:lnTo>
                  <a:lnTo>
                    <a:pt x="156" y="6"/>
                  </a:lnTo>
                  <a:lnTo>
                    <a:pt x="168" y="11"/>
                  </a:lnTo>
                  <a:lnTo>
                    <a:pt x="179" y="16"/>
                  </a:lnTo>
                  <a:lnTo>
                    <a:pt x="190" y="23"/>
                  </a:lnTo>
                  <a:lnTo>
                    <a:pt x="199" y="30"/>
                  </a:lnTo>
                  <a:lnTo>
                    <a:pt x="207" y="38"/>
                  </a:lnTo>
                  <a:lnTo>
                    <a:pt x="215" y="47"/>
                  </a:lnTo>
                  <a:lnTo>
                    <a:pt x="221" y="57"/>
                  </a:lnTo>
                  <a:lnTo>
                    <a:pt x="230" y="77"/>
                  </a:lnTo>
                  <a:lnTo>
                    <a:pt x="238" y="96"/>
                  </a:lnTo>
                  <a:lnTo>
                    <a:pt x="252" y="131"/>
                  </a:lnTo>
                  <a:lnTo>
                    <a:pt x="260" y="144"/>
                  </a:lnTo>
                  <a:lnTo>
                    <a:pt x="267" y="157"/>
                  </a:lnTo>
                  <a:lnTo>
                    <a:pt x="274" y="168"/>
                  </a:lnTo>
                  <a:lnTo>
                    <a:pt x="281" y="177"/>
                  </a:lnTo>
                  <a:lnTo>
                    <a:pt x="291" y="188"/>
                  </a:lnTo>
                  <a:lnTo>
                    <a:pt x="296" y="1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5" name="Freeform 1798"/>
            <p:cNvSpPr>
              <a:spLocks/>
            </p:cNvSpPr>
            <p:nvPr/>
          </p:nvSpPr>
          <p:spPr bwMode="auto">
            <a:xfrm>
              <a:off x="3922" y="2201"/>
              <a:ext cx="690" cy="830"/>
            </a:xfrm>
            <a:custGeom>
              <a:avLst/>
              <a:gdLst>
                <a:gd name="T0" fmla="*/ 677 w 271"/>
                <a:gd name="T1" fmla="*/ 537 h 326"/>
                <a:gd name="T2" fmla="*/ 690 w 271"/>
                <a:gd name="T3" fmla="*/ 565 h 326"/>
                <a:gd name="T4" fmla="*/ 687 w 271"/>
                <a:gd name="T5" fmla="*/ 578 h 326"/>
                <a:gd name="T6" fmla="*/ 670 w 271"/>
                <a:gd name="T7" fmla="*/ 573 h 326"/>
                <a:gd name="T8" fmla="*/ 644 w 271"/>
                <a:gd name="T9" fmla="*/ 552 h 326"/>
                <a:gd name="T10" fmla="*/ 578 w 271"/>
                <a:gd name="T11" fmla="*/ 456 h 326"/>
                <a:gd name="T12" fmla="*/ 499 w 271"/>
                <a:gd name="T13" fmla="*/ 303 h 326"/>
                <a:gd name="T14" fmla="*/ 451 w 271"/>
                <a:gd name="T15" fmla="*/ 214 h 326"/>
                <a:gd name="T16" fmla="*/ 390 w 271"/>
                <a:gd name="T17" fmla="*/ 132 h 326"/>
                <a:gd name="T18" fmla="*/ 351 w 271"/>
                <a:gd name="T19" fmla="*/ 94 h 326"/>
                <a:gd name="T20" fmla="*/ 306 w 271"/>
                <a:gd name="T21" fmla="*/ 66 h 326"/>
                <a:gd name="T22" fmla="*/ 260 w 271"/>
                <a:gd name="T23" fmla="*/ 43 h 326"/>
                <a:gd name="T24" fmla="*/ 232 w 271"/>
                <a:gd name="T25" fmla="*/ 38 h 326"/>
                <a:gd name="T26" fmla="*/ 140 w 271"/>
                <a:gd name="T27" fmla="*/ 107 h 326"/>
                <a:gd name="T28" fmla="*/ 104 w 271"/>
                <a:gd name="T29" fmla="*/ 137 h 326"/>
                <a:gd name="T30" fmla="*/ 79 w 271"/>
                <a:gd name="T31" fmla="*/ 176 h 326"/>
                <a:gd name="T32" fmla="*/ 51 w 271"/>
                <a:gd name="T33" fmla="*/ 255 h 326"/>
                <a:gd name="T34" fmla="*/ 41 w 271"/>
                <a:gd name="T35" fmla="*/ 326 h 326"/>
                <a:gd name="T36" fmla="*/ 46 w 271"/>
                <a:gd name="T37" fmla="*/ 382 h 326"/>
                <a:gd name="T38" fmla="*/ 53 w 271"/>
                <a:gd name="T39" fmla="*/ 430 h 326"/>
                <a:gd name="T40" fmla="*/ 87 w 271"/>
                <a:gd name="T41" fmla="*/ 537 h 326"/>
                <a:gd name="T42" fmla="*/ 115 w 271"/>
                <a:gd name="T43" fmla="*/ 642 h 326"/>
                <a:gd name="T44" fmla="*/ 140 w 271"/>
                <a:gd name="T45" fmla="*/ 718 h 326"/>
                <a:gd name="T46" fmla="*/ 168 w 271"/>
                <a:gd name="T47" fmla="*/ 774 h 326"/>
                <a:gd name="T48" fmla="*/ 206 w 271"/>
                <a:gd name="T49" fmla="*/ 812 h 326"/>
                <a:gd name="T50" fmla="*/ 244 w 271"/>
                <a:gd name="T51" fmla="*/ 827 h 326"/>
                <a:gd name="T52" fmla="*/ 244 w 271"/>
                <a:gd name="T53" fmla="*/ 830 h 326"/>
                <a:gd name="T54" fmla="*/ 227 w 271"/>
                <a:gd name="T55" fmla="*/ 830 h 326"/>
                <a:gd name="T56" fmla="*/ 194 w 271"/>
                <a:gd name="T57" fmla="*/ 817 h 326"/>
                <a:gd name="T58" fmla="*/ 158 w 271"/>
                <a:gd name="T59" fmla="*/ 789 h 326"/>
                <a:gd name="T60" fmla="*/ 127 w 271"/>
                <a:gd name="T61" fmla="*/ 746 h 326"/>
                <a:gd name="T62" fmla="*/ 109 w 271"/>
                <a:gd name="T63" fmla="*/ 703 h 326"/>
                <a:gd name="T64" fmla="*/ 31 w 271"/>
                <a:gd name="T65" fmla="*/ 476 h 326"/>
                <a:gd name="T66" fmla="*/ 10 w 271"/>
                <a:gd name="T67" fmla="*/ 407 h 326"/>
                <a:gd name="T68" fmla="*/ 0 w 271"/>
                <a:gd name="T69" fmla="*/ 341 h 326"/>
                <a:gd name="T70" fmla="*/ 8 w 271"/>
                <a:gd name="T71" fmla="*/ 272 h 326"/>
                <a:gd name="T72" fmla="*/ 31 w 271"/>
                <a:gd name="T73" fmla="*/ 188 h 326"/>
                <a:gd name="T74" fmla="*/ 53 w 271"/>
                <a:gd name="T75" fmla="*/ 145 h 326"/>
                <a:gd name="T76" fmla="*/ 87 w 271"/>
                <a:gd name="T77" fmla="*/ 104 h 326"/>
                <a:gd name="T78" fmla="*/ 125 w 271"/>
                <a:gd name="T79" fmla="*/ 69 h 326"/>
                <a:gd name="T80" fmla="*/ 165 w 271"/>
                <a:gd name="T81" fmla="*/ 33 h 326"/>
                <a:gd name="T82" fmla="*/ 216 w 271"/>
                <a:gd name="T83" fmla="*/ 0 h 326"/>
                <a:gd name="T84" fmla="*/ 255 w 271"/>
                <a:gd name="T85" fmla="*/ 0 h 326"/>
                <a:gd name="T86" fmla="*/ 283 w 271"/>
                <a:gd name="T87" fmla="*/ 8 h 326"/>
                <a:gd name="T88" fmla="*/ 334 w 271"/>
                <a:gd name="T89" fmla="*/ 38 h 326"/>
                <a:gd name="T90" fmla="*/ 384 w 271"/>
                <a:gd name="T91" fmla="*/ 71 h 326"/>
                <a:gd name="T92" fmla="*/ 425 w 271"/>
                <a:gd name="T93" fmla="*/ 109 h 326"/>
                <a:gd name="T94" fmla="*/ 489 w 271"/>
                <a:gd name="T95" fmla="*/ 199 h 326"/>
                <a:gd name="T96" fmla="*/ 535 w 271"/>
                <a:gd name="T97" fmla="*/ 290 h 326"/>
                <a:gd name="T98" fmla="*/ 578 w 271"/>
                <a:gd name="T99" fmla="*/ 369 h 326"/>
                <a:gd name="T100" fmla="*/ 644 w 271"/>
                <a:gd name="T101" fmla="*/ 486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1" h="326">
                  <a:moveTo>
                    <a:pt x="265" y="208"/>
                  </a:moveTo>
                  <a:lnTo>
                    <a:pt x="266" y="211"/>
                  </a:lnTo>
                  <a:lnTo>
                    <a:pt x="270" y="218"/>
                  </a:lnTo>
                  <a:lnTo>
                    <a:pt x="271" y="222"/>
                  </a:lnTo>
                  <a:lnTo>
                    <a:pt x="271" y="226"/>
                  </a:lnTo>
                  <a:lnTo>
                    <a:pt x="270" y="227"/>
                  </a:lnTo>
                  <a:lnTo>
                    <a:pt x="268" y="227"/>
                  </a:lnTo>
                  <a:lnTo>
                    <a:pt x="263" y="225"/>
                  </a:lnTo>
                  <a:lnTo>
                    <a:pt x="256" y="221"/>
                  </a:lnTo>
                  <a:lnTo>
                    <a:pt x="253" y="217"/>
                  </a:lnTo>
                  <a:lnTo>
                    <a:pt x="239" y="200"/>
                  </a:lnTo>
                  <a:lnTo>
                    <a:pt x="227" y="179"/>
                  </a:lnTo>
                  <a:lnTo>
                    <a:pt x="212" y="151"/>
                  </a:lnTo>
                  <a:lnTo>
                    <a:pt x="196" y="119"/>
                  </a:lnTo>
                  <a:lnTo>
                    <a:pt x="187" y="102"/>
                  </a:lnTo>
                  <a:lnTo>
                    <a:pt x="177" y="84"/>
                  </a:lnTo>
                  <a:lnTo>
                    <a:pt x="166" y="67"/>
                  </a:lnTo>
                  <a:lnTo>
                    <a:pt x="153" y="52"/>
                  </a:lnTo>
                  <a:lnTo>
                    <a:pt x="146" y="44"/>
                  </a:lnTo>
                  <a:lnTo>
                    <a:pt x="138" y="37"/>
                  </a:lnTo>
                  <a:lnTo>
                    <a:pt x="130" y="32"/>
                  </a:lnTo>
                  <a:lnTo>
                    <a:pt x="120" y="26"/>
                  </a:lnTo>
                  <a:lnTo>
                    <a:pt x="111" y="21"/>
                  </a:lnTo>
                  <a:lnTo>
                    <a:pt x="102" y="17"/>
                  </a:lnTo>
                  <a:lnTo>
                    <a:pt x="94" y="15"/>
                  </a:lnTo>
                  <a:lnTo>
                    <a:pt x="91" y="15"/>
                  </a:lnTo>
                  <a:lnTo>
                    <a:pt x="87" y="16"/>
                  </a:lnTo>
                  <a:lnTo>
                    <a:pt x="55" y="42"/>
                  </a:lnTo>
                  <a:lnTo>
                    <a:pt x="48" y="48"/>
                  </a:lnTo>
                  <a:lnTo>
                    <a:pt x="41" y="54"/>
                  </a:lnTo>
                  <a:lnTo>
                    <a:pt x="36" y="62"/>
                  </a:lnTo>
                  <a:lnTo>
                    <a:pt x="31" y="69"/>
                  </a:lnTo>
                  <a:lnTo>
                    <a:pt x="25" y="84"/>
                  </a:lnTo>
                  <a:lnTo>
                    <a:pt x="20" y="100"/>
                  </a:lnTo>
                  <a:lnTo>
                    <a:pt x="16" y="115"/>
                  </a:lnTo>
                  <a:lnTo>
                    <a:pt x="16" y="128"/>
                  </a:lnTo>
                  <a:lnTo>
                    <a:pt x="16" y="140"/>
                  </a:lnTo>
                  <a:lnTo>
                    <a:pt x="18" y="150"/>
                  </a:lnTo>
                  <a:lnTo>
                    <a:pt x="20" y="164"/>
                  </a:lnTo>
                  <a:lnTo>
                    <a:pt x="21" y="169"/>
                  </a:lnTo>
                  <a:lnTo>
                    <a:pt x="24" y="180"/>
                  </a:lnTo>
                  <a:lnTo>
                    <a:pt x="34" y="211"/>
                  </a:lnTo>
                  <a:lnTo>
                    <a:pt x="40" y="231"/>
                  </a:lnTo>
                  <a:lnTo>
                    <a:pt x="45" y="252"/>
                  </a:lnTo>
                  <a:lnTo>
                    <a:pt x="51" y="272"/>
                  </a:lnTo>
                  <a:lnTo>
                    <a:pt x="55" y="282"/>
                  </a:lnTo>
                  <a:lnTo>
                    <a:pt x="59" y="290"/>
                  </a:lnTo>
                  <a:lnTo>
                    <a:pt x="66" y="304"/>
                  </a:lnTo>
                  <a:lnTo>
                    <a:pt x="74" y="313"/>
                  </a:lnTo>
                  <a:lnTo>
                    <a:pt x="81" y="319"/>
                  </a:lnTo>
                  <a:lnTo>
                    <a:pt x="87" y="323"/>
                  </a:lnTo>
                  <a:lnTo>
                    <a:pt x="96" y="325"/>
                  </a:lnTo>
                  <a:lnTo>
                    <a:pt x="97" y="325"/>
                  </a:lnTo>
                  <a:lnTo>
                    <a:pt x="96" y="326"/>
                  </a:lnTo>
                  <a:lnTo>
                    <a:pt x="94" y="326"/>
                  </a:lnTo>
                  <a:lnTo>
                    <a:pt x="89" y="326"/>
                  </a:lnTo>
                  <a:lnTo>
                    <a:pt x="82" y="324"/>
                  </a:lnTo>
                  <a:lnTo>
                    <a:pt x="76" y="321"/>
                  </a:lnTo>
                  <a:lnTo>
                    <a:pt x="69" y="317"/>
                  </a:lnTo>
                  <a:lnTo>
                    <a:pt x="62" y="310"/>
                  </a:lnTo>
                  <a:lnTo>
                    <a:pt x="56" y="303"/>
                  </a:lnTo>
                  <a:lnTo>
                    <a:pt x="50" y="293"/>
                  </a:lnTo>
                  <a:lnTo>
                    <a:pt x="48" y="289"/>
                  </a:lnTo>
                  <a:lnTo>
                    <a:pt x="43" y="276"/>
                  </a:lnTo>
                  <a:lnTo>
                    <a:pt x="26" y="232"/>
                  </a:lnTo>
                  <a:lnTo>
                    <a:pt x="12" y="187"/>
                  </a:lnTo>
                  <a:lnTo>
                    <a:pt x="5" y="166"/>
                  </a:lnTo>
                  <a:lnTo>
                    <a:pt x="4" y="160"/>
                  </a:lnTo>
                  <a:lnTo>
                    <a:pt x="2" y="145"/>
                  </a:lnTo>
                  <a:lnTo>
                    <a:pt x="0" y="134"/>
                  </a:lnTo>
                  <a:lnTo>
                    <a:pt x="0" y="121"/>
                  </a:lnTo>
                  <a:lnTo>
                    <a:pt x="3" y="107"/>
                  </a:lnTo>
                  <a:lnTo>
                    <a:pt x="7" y="90"/>
                  </a:lnTo>
                  <a:lnTo>
                    <a:pt x="12" y="74"/>
                  </a:lnTo>
                  <a:lnTo>
                    <a:pt x="16" y="66"/>
                  </a:lnTo>
                  <a:lnTo>
                    <a:pt x="21" y="57"/>
                  </a:lnTo>
                  <a:lnTo>
                    <a:pt x="26" y="48"/>
                  </a:lnTo>
                  <a:lnTo>
                    <a:pt x="34" y="41"/>
                  </a:lnTo>
                  <a:lnTo>
                    <a:pt x="41" y="33"/>
                  </a:lnTo>
                  <a:lnTo>
                    <a:pt x="49" y="27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4" y="7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6" y="1"/>
                  </a:lnTo>
                  <a:lnTo>
                    <a:pt x="111" y="3"/>
                  </a:lnTo>
                  <a:lnTo>
                    <a:pt x="122" y="10"/>
                  </a:lnTo>
                  <a:lnTo>
                    <a:pt x="131" y="15"/>
                  </a:lnTo>
                  <a:lnTo>
                    <a:pt x="141" y="21"/>
                  </a:lnTo>
                  <a:lnTo>
                    <a:pt x="151" y="28"/>
                  </a:lnTo>
                  <a:lnTo>
                    <a:pt x="158" y="36"/>
                  </a:lnTo>
                  <a:lnTo>
                    <a:pt x="167" y="43"/>
                  </a:lnTo>
                  <a:lnTo>
                    <a:pt x="179" y="61"/>
                  </a:lnTo>
                  <a:lnTo>
                    <a:pt x="192" y="78"/>
                  </a:lnTo>
                  <a:lnTo>
                    <a:pt x="202" y="97"/>
                  </a:lnTo>
                  <a:lnTo>
                    <a:pt x="210" y="114"/>
                  </a:lnTo>
                  <a:lnTo>
                    <a:pt x="219" y="130"/>
                  </a:lnTo>
                  <a:lnTo>
                    <a:pt x="227" y="145"/>
                  </a:lnTo>
                  <a:lnTo>
                    <a:pt x="240" y="171"/>
                  </a:lnTo>
                  <a:lnTo>
                    <a:pt x="253" y="191"/>
                  </a:lnTo>
                  <a:lnTo>
                    <a:pt x="265" y="2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6" name="Freeform 1799"/>
            <p:cNvSpPr>
              <a:spLocks/>
            </p:cNvSpPr>
            <p:nvPr/>
          </p:nvSpPr>
          <p:spPr bwMode="auto">
            <a:xfrm>
              <a:off x="4062" y="2308"/>
              <a:ext cx="522" cy="521"/>
            </a:xfrm>
            <a:custGeom>
              <a:avLst/>
              <a:gdLst>
                <a:gd name="T0" fmla="*/ 512 w 522"/>
                <a:gd name="T1" fmla="*/ 488 h 521"/>
                <a:gd name="T2" fmla="*/ 522 w 522"/>
                <a:gd name="T3" fmla="*/ 513 h 521"/>
                <a:gd name="T4" fmla="*/ 512 w 522"/>
                <a:gd name="T5" fmla="*/ 521 h 521"/>
                <a:gd name="T6" fmla="*/ 491 w 522"/>
                <a:gd name="T7" fmla="*/ 518 h 521"/>
                <a:gd name="T8" fmla="*/ 458 w 522"/>
                <a:gd name="T9" fmla="*/ 493 h 521"/>
                <a:gd name="T10" fmla="*/ 400 w 522"/>
                <a:gd name="T11" fmla="*/ 430 h 521"/>
                <a:gd name="T12" fmla="*/ 364 w 522"/>
                <a:gd name="T13" fmla="*/ 381 h 521"/>
                <a:gd name="T14" fmla="*/ 336 w 522"/>
                <a:gd name="T15" fmla="*/ 325 h 521"/>
                <a:gd name="T16" fmla="*/ 288 w 522"/>
                <a:gd name="T17" fmla="*/ 201 h 521"/>
                <a:gd name="T18" fmla="*/ 244 w 522"/>
                <a:gd name="T19" fmla="*/ 114 h 521"/>
                <a:gd name="T20" fmla="*/ 209 w 522"/>
                <a:gd name="T21" fmla="*/ 69 h 521"/>
                <a:gd name="T22" fmla="*/ 168 w 522"/>
                <a:gd name="T23" fmla="*/ 43 h 521"/>
                <a:gd name="T24" fmla="*/ 145 w 522"/>
                <a:gd name="T25" fmla="*/ 41 h 521"/>
                <a:gd name="T26" fmla="*/ 104 w 522"/>
                <a:gd name="T27" fmla="*/ 41 h 521"/>
                <a:gd name="T28" fmla="*/ 79 w 522"/>
                <a:gd name="T29" fmla="*/ 53 h 521"/>
                <a:gd name="T30" fmla="*/ 64 w 522"/>
                <a:gd name="T31" fmla="*/ 69 h 521"/>
                <a:gd name="T32" fmla="*/ 43 w 522"/>
                <a:gd name="T33" fmla="*/ 102 h 521"/>
                <a:gd name="T34" fmla="*/ 31 w 522"/>
                <a:gd name="T35" fmla="*/ 152 h 521"/>
                <a:gd name="T36" fmla="*/ 72 w 522"/>
                <a:gd name="T37" fmla="*/ 495 h 521"/>
                <a:gd name="T38" fmla="*/ 3 w 522"/>
                <a:gd name="T39" fmla="*/ 221 h 521"/>
                <a:gd name="T40" fmla="*/ 0 w 522"/>
                <a:gd name="T41" fmla="*/ 145 h 521"/>
                <a:gd name="T42" fmla="*/ 8 w 522"/>
                <a:gd name="T43" fmla="*/ 104 h 521"/>
                <a:gd name="T44" fmla="*/ 18 w 522"/>
                <a:gd name="T45" fmla="*/ 69 h 521"/>
                <a:gd name="T46" fmla="*/ 38 w 522"/>
                <a:gd name="T47" fmla="*/ 36 h 521"/>
                <a:gd name="T48" fmla="*/ 53 w 522"/>
                <a:gd name="T49" fmla="*/ 23 h 521"/>
                <a:gd name="T50" fmla="*/ 87 w 522"/>
                <a:gd name="T51" fmla="*/ 5 h 521"/>
                <a:gd name="T52" fmla="*/ 132 w 522"/>
                <a:gd name="T53" fmla="*/ 0 h 521"/>
                <a:gd name="T54" fmla="*/ 173 w 522"/>
                <a:gd name="T55" fmla="*/ 5 h 521"/>
                <a:gd name="T56" fmla="*/ 206 w 522"/>
                <a:gd name="T57" fmla="*/ 15 h 521"/>
                <a:gd name="T58" fmla="*/ 242 w 522"/>
                <a:gd name="T59" fmla="*/ 48 h 521"/>
                <a:gd name="T60" fmla="*/ 283 w 522"/>
                <a:gd name="T61" fmla="*/ 102 h 521"/>
                <a:gd name="T62" fmla="*/ 326 w 522"/>
                <a:gd name="T63" fmla="*/ 188 h 521"/>
                <a:gd name="T64" fmla="*/ 346 w 522"/>
                <a:gd name="T65" fmla="*/ 257 h 521"/>
                <a:gd name="T66" fmla="*/ 374 w 522"/>
                <a:gd name="T67" fmla="*/ 313 h 521"/>
                <a:gd name="T68" fmla="*/ 430 w 522"/>
                <a:gd name="T69" fmla="*/ 407 h 521"/>
                <a:gd name="T70" fmla="*/ 484 w 522"/>
                <a:gd name="T71" fmla="*/ 465 h 5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2" h="521">
                  <a:moveTo>
                    <a:pt x="509" y="485"/>
                  </a:moveTo>
                  <a:lnTo>
                    <a:pt x="512" y="488"/>
                  </a:lnTo>
                  <a:lnTo>
                    <a:pt x="519" y="501"/>
                  </a:lnTo>
                  <a:lnTo>
                    <a:pt x="522" y="513"/>
                  </a:lnTo>
                  <a:lnTo>
                    <a:pt x="519" y="518"/>
                  </a:lnTo>
                  <a:lnTo>
                    <a:pt x="512" y="521"/>
                  </a:lnTo>
                  <a:lnTo>
                    <a:pt x="504" y="521"/>
                  </a:lnTo>
                  <a:lnTo>
                    <a:pt x="491" y="518"/>
                  </a:lnTo>
                  <a:lnTo>
                    <a:pt x="484" y="513"/>
                  </a:lnTo>
                  <a:lnTo>
                    <a:pt x="458" y="493"/>
                  </a:lnTo>
                  <a:lnTo>
                    <a:pt x="430" y="468"/>
                  </a:lnTo>
                  <a:lnTo>
                    <a:pt x="400" y="430"/>
                  </a:lnTo>
                  <a:lnTo>
                    <a:pt x="379" y="407"/>
                  </a:lnTo>
                  <a:lnTo>
                    <a:pt x="364" y="381"/>
                  </a:lnTo>
                  <a:lnTo>
                    <a:pt x="351" y="356"/>
                  </a:lnTo>
                  <a:lnTo>
                    <a:pt x="336" y="325"/>
                  </a:lnTo>
                  <a:lnTo>
                    <a:pt x="313" y="262"/>
                  </a:lnTo>
                  <a:lnTo>
                    <a:pt x="288" y="201"/>
                  </a:lnTo>
                  <a:lnTo>
                    <a:pt x="260" y="142"/>
                  </a:lnTo>
                  <a:lnTo>
                    <a:pt x="244" y="114"/>
                  </a:lnTo>
                  <a:lnTo>
                    <a:pt x="229" y="91"/>
                  </a:lnTo>
                  <a:lnTo>
                    <a:pt x="209" y="69"/>
                  </a:lnTo>
                  <a:lnTo>
                    <a:pt x="191" y="53"/>
                  </a:lnTo>
                  <a:lnTo>
                    <a:pt x="168" y="43"/>
                  </a:lnTo>
                  <a:lnTo>
                    <a:pt x="158" y="41"/>
                  </a:lnTo>
                  <a:lnTo>
                    <a:pt x="145" y="41"/>
                  </a:lnTo>
                  <a:lnTo>
                    <a:pt x="125" y="41"/>
                  </a:lnTo>
                  <a:lnTo>
                    <a:pt x="104" y="41"/>
                  </a:lnTo>
                  <a:lnTo>
                    <a:pt x="92" y="48"/>
                  </a:lnTo>
                  <a:lnTo>
                    <a:pt x="79" y="53"/>
                  </a:lnTo>
                  <a:lnTo>
                    <a:pt x="66" y="64"/>
                  </a:lnTo>
                  <a:lnTo>
                    <a:pt x="64" y="69"/>
                  </a:lnTo>
                  <a:lnTo>
                    <a:pt x="53" y="81"/>
                  </a:lnTo>
                  <a:lnTo>
                    <a:pt x="43" y="102"/>
                  </a:lnTo>
                  <a:lnTo>
                    <a:pt x="36" y="122"/>
                  </a:lnTo>
                  <a:lnTo>
                    <a:pt x="31" y="152"/>
                  </a:lnTo>
                  <a:lnTo>
                    <a:pt x="28" y="183"/>
                  </a:lnTo>
                  <a:lnTo>
                    <a:pt x="72" y="495"/>
                  </a:lnTo>
                  <a:lnTo>
                    <a:pt x="23" y="397"/>
                  </a:lnTo>
                  <a:lnTo>
                    <a:pt x="3" y="221"/>
                  </a:lnTo>
                  <a:lnTo>
                    <a:pt x="0" y="186"/>
                  </a:lnTo>
                  <a:lnTo>
                    <a:pt x="0" y="145"/>
                  </a:lnTo>
                  <a:lnTo>
                    <a:pt x="0" y="122"/>
                  </a:lnTo>
                  <a:lnTo>
                    <a:pt x="8" y="104"/>
                  </a:lnTo>
                  <a:lnTo>
                    <a:pt x="10" y="84"/>
                  </a:lnTo>
                  <a:lnTo>
                    <a:pt x="18" y="69"/>
                  </a:lnTo>
                  <a:lnTo>
                    <a:pt x="31" y="43"/>
                  </a:lnTo>
                  <a:lnTo>
                    <a:pt x="38" y="36"/>
                  </a:lnTo>
                  <a:lnTo>
                    <a:pt x="43" y="28"/>
                  </a:lnTo>
                  <a:lnTo>
                    <a:pt x="53" y="23"/>
                  </a:lnTo>
                  <a:lnTo>
                    <a:pt x="69" y="13"/>
                  </a:lnTo>
                  <a:lnTo>
                    <a:pt x="87" y="5"/>
                  </a:lnTo>
                  <a:lnTo>
                    <a:pt x="107" y="3"/>
                  </a:lnTo>
                  <a:lnTo>
                    <a:pt x="132" y="0"/>
                  </a:lnTo>
                  <a:lnTo>
                    <a:pt x="158" y="3"/>
                  </a:lnTo>
                  <a:lnTo>
                    <a:pt x="173" y="5"/>
                  </a:lnTo>
                  <a:lnTo>
                    <a:pt x="191" y="10"/>
                  </a:lnTo>
                  <a:lnTo>
                    <a:pt x="206" y="15"/>
                  </a:lnTo>
                  <a:lnTo>
                    <a:pt x="219" y="25"/>
                  </a:lnTo>
                  <a:lnTo>
                    <a:pt x="242" y="48"/>
                  </a:lnTo>
                  <a:lnTo>
                    <a:pt x="262" y="71"/>
                  </a:lnTo>
                  <a:lnTo>
                    <a:pt x="283" y="102"/>
                  </a:lnTo>
                  <a:lnTo>
                    <a:pt x="298" y="130"/>
                  </a:lnTo>
                  <a:lnTo>
                    <a:pt x="326" y="188"/>
                  </a:lnTo>
                  <a:lnTo>
                    <a:pt x="336" y="224"/>
                  </a:lnTo>
                  <a:lnTo>
                    <a:pt x="346" y="257"/>
                  </a:lnTo>
                  <a:lnTo>
                    <a:pt x="359" y="285"/>
                  </a:lnTo>
                  <a:lnTo>
                    <a:pt x="374" y="313"/>
                  </a:lnTo>
                  <a:lnTo>
                    <a:pt x="402" y="363"/>
                  </a:lnTo>
                  <a:lnTo>
                    <a:pt x="430" y="407"/>
                  </a:lnTo>
                  <a:lnTo>
                    <a:pt x="458" y="440"/>
                  </a:lnTo>
                  <a:lnTo>
                    <a:pt x="484" y="465"/>
                  </a:lnTo>
                  <a:lnTo>
                    <a:pt x="509" y="4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7" name="Freeform 1800"/>
            <p:cNvSpPr>
              <a:spLocks/>
            </p:cNvSpPr>
            <p:nvPr/>
          </p:nvSpPr>
          <p:spPr bwMode="auto">
            <a:xfrm>
              <a:off x="4102" y="2697"/>
              <a:ext cx="242" cy="280"/>
            </a:xfrm>
            <a:custGeom>
              <a:avLst/>
              <a:gdLst>
                <a:gd name="T0" fmla="*/ 237 w 95"/>
                <a:gd name="T1" fmla="*/ 247 h 110"/>
                <a:gd name="T2" fmla="*/ 242 w 95"/>
                <a:gd name="T3" fmla="*/ 247 h 110"/>
                <a:gd name="T4" fmla="*/ 242 w 95"/>
                <a:gd name="T5" fmla="*/ 255 h 110"/>
                <a:gd name="T6" fmla="*/ 242 w 95"/>
                <a:gd name="T7" fmla="*/ 262 h 110"/>
                <a:gd name="T8" fmla="*/ 237 w 95"/>
                <a:gd name="T9" fmla="*/ 272 h 110"/>
                <a:gd name="T10" fmla="*/ 224 w 95"/>
                <a:gd name="T11" fmla="*/ 280 h 110"/>
                <a:gd name="T12" fmla="*/ 219 w 95"/>
                <a:gd name="T13" fmla="*/ 280 h 110"/>
                <a:gd name="T14" fmla="*/ 211 w 95"/>
                <a:gd name="T15" fmla="*/ 277 h 110"/>
                <a:gd name="T16" fmla="*/ 183 w 95"/>
                <a:gd name="T17" fmla="*/ 262 h 110"/>
                <a:gd name="T18" fmla="*/ 145 w 95"/>
                <a:gd name="T19" fmla="*/ 237 h 110"/>
                <a:gd name="T20" fmla="*/ 102 w 95"/>
                <a:gd name="T21" fmla="*/ 209 h 110"/>
                <a:gd name="T22" fmla="*/ 64 w 95"/>
                <a:gd name="T23" fmla="*/ 176 h 110"/>
                <a:gd name="T24" fmla="*/ 33 w 95"/>
                <a:gd name="T25" fmla="*/ 145 h 110"/>
                <a:gd name="T26" fmla="*/ 20 w 95"/>
                <a:gd name="T27" fmla="*/ 132 h 110"/>
                <a:gd name="T28" fmla="*/ 13 w 95"/>
                <a:gd name="T29" fmla="*/ 120 h 110"/>
                <a:gd name="T30" fmla="*/ 13 w 95"/>
                <a:gd name="T31" fmla="*/ 109 h 110"/>
                <a:gd name="T32" fmla="*/ 15 w 95"/>
                <a:gd name="T33" fmla="*/ 99 h 110"/>
                <a:gd name="T34" fmla="*/ 13 w 95"/>
                <a:gd name="T35" fmla="*/ 76 h 110"/>
                <a:gd name="T36" fmla="*/ 8 w 95"/>
                <a:gd name="T37" fmla="*/ 31 h 110"/>
                <a:gd name="T38" fmla="*/ 0 w 95"/>
                <a:gd name="T39" fmla="*/ 5 h 110"/>
                <a:gd name="T40" fmla="*/ 0 w 95"/>
                <a:gd name="T41" fmla="*/ 0 h 110"/>
                <a:gd name="T42" fmla="*/ 8 w 95"/>
                <a:gd name="T43" fmla="*/ 0 h 110"/>
                <a:gd name="T44" fmla="*/ 13 w 95"/>
                <a:gd name="T45" fmla="*/ 5 h 110"/>
                <a:gd name="T46" fmla="*/ 25 w 95"/>
                <a:gd name="T47" fmla="*/ 20 h 110"/>
                <a:gd name="T48" fmla="*/ 33 w 95"/>
                <a:gd name="T49" fmla="*/ 31 h 110"/>
                <a:gd name="T50" fmla="*/ 41 w 95"/>
                <a:gd name="T51" fmla="*/ 59 h 110"/>
                <a:gd name="T52" fmla="*/ 53 w 95"/>
                <a:gd name="T53" fmla="*/ 94 h 110"/>
                <a:gd name="T54" fmla="*/ 51 w 95"/>
                <a:gd name="T55" fmla="*/ 99 h 110"/>
                <a:gd name="T56" fmla="*/ 51 w 95"/>
                <a:gd name="T57" fmla="*/ 107 h 110"/>
                <a:gd name="T58" fmla="*/ 59 w 95"/>
                <a:gd name="T59" fmla="*/ 117 h 110"/>
                <a:gd name="T60" fmla="*/ 66 w 95"/>
                <a:gd name="T61" fmla="*/ 130 h 110"/>
                <a:gd name="T62" fmla="*/ 94 w 95"/>
                <a:gd name="T63" fmla="*/ 155 h 110"/>
                <a:gd name="T64" fmla="*/ 130 w 95"/>
                <a:gd name="T65" fmla="*/ 181 h 110"/>
                <a:gd name="T66" fmla="*/ 204 w 95"/>
                <a:gd name="T67" fmla="*/ 227 h 110"/>
                <a:gd name="T68" fmla="*/ 229 w 95"/>
                <a:gd name="T69" fmla="*/ 242 h 110"/>
                <a:gd name="T70" fmla="*/ 237 w 95"/>
                <a:gd name="T71" fmla="*/ 247 h 1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5" h="110">
                  <a:moveTo>
                    <a:pt x="93" y="97"/>
                  </a:moveTo>
                  <a:lnTo>
                    <a:pt x="95" y="97"/>
                  </a:lnTo>
                  <a:lnTo>
                    <a:pt x="95" y="100"/>
                  </a:lnTo>
                  <a:lnTo>
                    <a:pt x="95" y="103"/>
                  </a:lnTo>
                  <a:lnTo>
                    <a:pt x="93" y="107"/>
                  </a:lnTo>
                  <a:lnTo>
                    <a:pt x="88" y="110"/>
                  </a:lnTo>
                  <a:lnTo>
                    <a:pt x="86" y="110"/>
                  </a:lnTo>
                  <a:lnTo>
                    <a:pt x="83" y="109"/>
                  </a:lnTo>
                  <a:lnTo>
                    <a:pt x="72" y="103"/>
                  </a:lnTo>
                  <a:lnTo>
                    <a:pt x="57" y="93"/>
                  </a:lnTo>
                  <a:lnTo>
                    <a:pt x="40" y="82"/>
                  </a:lnTo>
                  <a:lnTo>
                    <a:pt x="25" y="69"/>
                  </a:lnTo>
                  <a:lnTo>
                    <a:pt x="13" y="57"/>
                  </a:lnTo>
                  <a:lnTo>
                    <a:pt x="8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6" y="39"/>
                  </a:lnTo>
                  <a:lnTo>
                    <a:pt x="5" y="30"/>
                  </a:lnTo>
                  <a:lnTo>
                    <a:pt x="3" y="1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10" y="8"/>
                  </a:lnTo>
                  <a:lnTo>
                    <a:pt x="13" y="12"/>
                  </a:lnTo>
                  <a:lnTo>
                    <a:pt x="16" y="23"/>
                  </a:lnTo>
                  <a:lnTo>
                    <a:pt x="21" y="37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6" y="51"/>
                  </a:lnTo>
                  <a:lnTo>
                    <a:pt x="37" y="61"/>
                  </a:lnTo>
                  <a:lnTo>
                    <a:pt x="51" y="71"/>
                  </a:lnTo>
                  <a:lnTo>
                    <a:pt x="80" y="89"/>
                  </a:lnTo>
                  <a:lnTo>
                    <a:pt x="90" y="95"/>
                  </a:lnTo>
                  <a:lnTo>
                    <a:pt x="93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8" name="Freeform 1801"/>
            <p:cNvSpPr>
              <a:spLocks/>
            </p:cNvSpPr>
            <p:nvPr/>
          </p:nvSpPr>
          <p:spPr bwMode="auto">
            <a:xfrm>
              <a:off x="4018" y="2509"/>
              <a:ext cx="273" cy="504"/>
            </a:xfrm>
            <a:custGeom>
              <a:avLst/>
              <a:gdLst>
                <a:gd name="T0" fmla="*/ 268 w 107"/>
                <a:gd name="T1" fmla="*/ 468 h 198"/>
                <a:gd name="T2" fmla="*/ 268 w 107"/>
                <a:gd name="T3" fmla="*/ 473 h 198"/>
                <a:gd name="T4" fmla="*/ 273 w 107"/>
                <a:gd name="T5" fmla="*/ 481 h 198"/>
                <a:gd name="T6" fmla="*/ 273 w 107"/>
                <a:gd name="T7" fmla="*/ 491 h 198"/>
                <a:gd name="T8" fmla="*/ 273 w 107"/>
                <a:gd name="T9" fmla="*/ 494 h 198"/>
                <a:gd name="T10" fmla="*/ 268 w 107"/>
                <a:gd name="T11" fmla="*/ 501 h 198"/>
                <a:gd name="T12" fmla="*/ 260 w 107"/>
                <a:gd name="T13" fmla="*/ 504 h 198"/>
                <a:gd name="T14" fmla="*/ 253 w 107"/>
                <a:gd name="T15" fmla="*/ 504 h 198"/>
                <a:gd name="T16" fmla="*/ 247 w 107"/>
                <a:gd name="T17" fmla="*/ 504 h 198"/>
                <a:gd name="T18" fmla="*/ 230 w 107"/>
                <a:gd name="T19" fmla="*/ 494 h 198"/>
                <a:gd name="T20" fmla="*/ 189 w 107"/>
                <a:gd name="T21" fmla="*/ 468 h 198"/>
                <a:gd name="T22" fmla="*/ 161 w 107"/>
                <a:gd name="T23" fmla="*/ 451 h 198"/>
                <a:gd name="T24" fmla="*/ 133 w 107"/>
                <a:gd name="T25" fmla="*/ 428 h 198"/>
                <a:gd name="T26" fmla="*/ 105 w 107"/>
                <a:gd name="T27" fmla="*/ 400 h 198"/>
                <a:gd name="T28" fmla="*/ 74 w 107"/>
                <a:gd name="T29" fmla="*/ 369 h 198"/>
                <a:gd name="T30" fmla="*/ 61 w 107"/>
                <a:gd name="T31" fmla="*/ 351 h 198"/>
                <a:gd name="T32" fmla="*/ 51 w 107"/>
                <a:gd name="T33" fmla="*/ 336 h 198"/>
                <a:gd name="T34" fmla="*/ 31 w 107"/>
                <a:gd name="T35" fmla="*/ 300 h 198"/>
                <a:gd name="T36" fmla="*/ 18 w 107"/>
                <a:gd name="T37" fmla="*/ 267 h 198"/>
                <a:gd name="T38" fmla="*/ 8 w 107"/>
                <a:gd name="T39" fmla="*/ 234 h 198"/>
                <a:gd name="T40" fmla="*/ 3 w 107"/>
                <a:gd name="T41" fmla="*/ 206 h 198"/>
                <a:gd name="T42" fmla="*/ 0 w 107"/>
                <a:gd name="T43" fmla="*/ 183 h 198"/>
                <a:gd name="T44" fmla="*/ 0 w 107"/>
                <a:gd name="T45" fmla="*/ 165 h 198"/>
                <a:gd name="T46" fmla="*/ 8 w 107"/>
                <a:gd name="T47" fmla="*/ 51 h 198"/>
                <a:gd name="T48" fmla="*/ 13 w 107"/>
                <a:gd name="T49" fmla="*/ 10 h 198"/>
                <a:gd name="T50" fmla="*/ 15 w 107"/>
                <a:gd name="T51" fmla="*/ 0 h 198"/>
                <a:gd name="T52" fmla="*/ 18 w 107"/>
                <a:gd name="T53" fmla="*/ 0 h 198"/>
                <a:gd name="T54" fmla="*/ 26 w 107"/>
                <a:gd name="T55" fmla="*/ 20 h 198"/>
                <a:gd name="T56" fmla="*/ 31 w 107"/>
                <a:gd name="T57" fmla="*/ 51 h 198"/>
                <a:gd name="T58" fmla="*/ 33 w 107"/>
                <a:gd name="T59" fmla="*/ 109 h 198"/>
                <a:gd name="T60" fmla="*/ 41 w 107"/>
                <a:gd name="T61" fmla="*/ 173 h 198"/>
                <a:gd name="T62" fmla="*/ 41 w 107"/>
                <a:gd name="T63" fmla="*/ 188 h 198"/>
                <a:gd name="T64" fmla="*/ 43 w 107"/>
                <a:gd name="T65" fmla="*/ 206 h 198"/>
                <a:gd name="T66" fmla="*/ 46 w 107"/>
                <a:gd name="T67" fmla="*/ 229 h 198"/>
                <a:gd name="T68" fmla="*/ 56 w 107"/>
                <a:gd name="T69" fmla="*/ 257 h 198"/>
                <a:gd name="T70" fmla="*/ 69 w 107"/>
                <a:gd name="T71" fmla="*/ 285 h 198"/>
                <a:gd name="T72" fmla="*/ 84 w 107"/>
                <a:gd name="T73" fmla="*/ 318 h 198"/>
                <a:gd name="T74" fmla="*/ 110 w 107"/>
                <a:gd name="T75" fmla="*/ 346 h 198"/>
                <a:gd name="T76" fmla="*/ 133 w 107"/>
                <a:gd name="T77" fmla="*/ 374 h 198"/>
                <a:gd name="T78" fmla="*/ 158 w 107"/>
                <a:gd name="T79" fmla="*/ 397 h 198"/>
                <a:gd name="T80" fmla="*/ 186 w 107"/>
                <a:gd name="T81" fmla="*/ 417 h 198"/>
                <a:gd name="T82" fmla="*/ 212 w 107"/>
                <a:gd name="T83" fmla="*/ 435 h 198"/>
                <a:gd name="T84" fmla="*/ 253 w 107"/>
                <a:gd name="T85" fmla="*/ 461 h 198"/>
                <a:gd name="T86" fmla="*/ 268 w 107"/>
                <a:gd name="T87" fmla="*/ 468 h 1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7" h="198">
                  <a:moveTo>
                    <a:pt x="105" y="184"/>
                  </a:moveTo>
                  <a:lnTo>
                    <a:pt x="105" y="186"/>
                  </a:lnTo>
                  <a:lnTo>
                    <a:pt x="107" y="189"/>
                  </a:lnTo>
                  <a:lnTo>
                    <a:pt x="107" y="193"/>
                  </a:lnTo>
                  <a:lnTo>
                    <a:pt x="107" y="194"/>
                  </a:lnTo>
                  <a:lnTo>
                    <a:pt x="105" y="197"/>
                  </a:lnTo>
                  <a:lnTo>
                    <a:pt x="102" y="198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0" y="194"/>
                  </a:lnTo>
                  <a:lnTo>
                    <a:pt x="74" y="184"/>
                  </a:lnTo>
                  <a:lnTo>
                    <a:pt x="63" y="177"/>
                  </a:lnTo>
                  <a:lnTo>
                    <a:pt x="52" y="168"/>
                  </a:lnTo>
                  <a:lnTo>
                    <a:pt x="41" y="157"/>
                  </a:lnTo>
                  <a:lnTo>
                    <a:pt x="29" y="145"/>
                  </a:lnTo>
                  <a:lnTo>
                    <a:pt x="24" y="138"/>
                  </a:lnTo>
                  <a:lnTo>
                    <a:pt x="20" y="132"/>
                  </a:lnTo>
                  <a:lnTo>
                    <a:pt x="12" y="118"/>
                  </a:lnTo>
                  <a:lnTo>
                    <a:pt x="7" y="105"/>
                  </a:lnTo>
                  <a:lnTo>
                    <a:pt x="3" y="92"/>
                  </a:lnTo>
                  <a:lnTo>
                    <a:pt x="1" y="81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3" y="20"/>
                  </a:lnTo>
                  <a:lnTo>
                    <a:pt x="5" y="4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8"/>
                  </a:lnTo>
                  <a:lnTo>
                    <a:pt x="12" y="20"/>
                  </a:lnTo>
                  <a:lnTo>
                    <a:pt x="13" y="43"/>
                  </a:lnTo>
                  <a:lnTo>
                    <a:pt x="16" y="68"/>
                  </a:lnTo>
                  <a:lnTo>
                    <a:pt x="16" y="74"/>
                  </a:lnTo>
                  <a:lnTo>
                    <a:pt x="17" y="81"/>
                  </a:lnTo>
                  <a:lnTo>
                    <a:pt x="18" y="90"/>
                  </a:lnTo>
                  <a:lnTo>
                    <a:pt x="22" y="101"/>
                  </a:lnTo>
                  <a:lnTo>
                    <a:pt x="27" y="112"/>
                  </a:lnTo>
                  <a:lnTo>
                    <a:pt x="33" y="125"/>
                  </a:lnTo>
                  <a:lnTo>
                    <a:pt x="43" y="136"/>
                  </a:lnTo>
                  <a:lnTo>
                    <a:pt x="52" y="147"/>
                  </a:lnTo>
                  <a:lnTo>
                    <a:pt x="62" y="156"/>
                  </a:lnTo>
                  <a:lnTo>
                    <a:pt x="73" y="164"/>
                  </a:lnTo>
                  <a:lnTo>
                    <a:pt x="83" y="171"/>
                  </a:lnTo>
                  <a:lnTo>
                    <a:pt x="99" y="181"/>
                  </a:lnTo>
                  <a:lnTo>
                    <a:pt x="105" y="1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59" name="Freeform 1802"/>
            <p:cNvSpPr>
              <a:spLocks/>
            </p:cNvSpPr>
            <p:nvPr/>
          </p:nvSpPr>
          <p:spPr bwMode="auto">
            <a:xfrm>
              <a:off x="4090" y="2903"/>
              <a:ext cx="107" cy="123"/>
            </a:xfrm>
            <a:custGeom>
              <a:avLst/>
              <a:gdLst>
                <a:gd name="T0" fmla="*/ 107 w 42"/>
                <a:gd name="T1" fmla="*/ 85 h 48"/>
                <a:gd name="T2" fmla="*/ 107 w 42"/>
                <a:gd name="T3" fmla="*/ 87 h 48"/>
                <a:gd name="T4" fmla="*/ 104 w 42"/>
                <a:gd name="T5" fmla="*/ 100 h 48"/>
                <a:gd name="T6" fmla="*/ 104 w 42"/>
                <a:gd name="T7" fmla="*/ 113 h 48"/>
                <a:gd name="T8" fmla="*/ 99 w 42"/>
                <a:gd name="T9" fmla="*/ 123 h 48"/>
                <a:gd name="T10" fmla="*/ 97 w 42"/>
                <a:gd name="T11" fmla="*/ 123 h 48"/>
                <a:gd name="T12" fmla="*/ 76 w 42"/>
                <a:gd name="T13" fmla="*/ 115 h 48"/>
                <a:gd name="T14" fmla="*/ 61 w 42"/>
                <a:gd name="T15" fmla="*/ 105 h 48"/>
                <a:gd name="T16" fmla="*/ 51 w 42"/>
                <a:gd name="T17" fmla="*/ 97 h 48"/>
                <a:gd name="T18" fmla="*/ 46 w 42"/>
                <a:gd name="T19" fmla="*/ 87 h 48"/>
                <a:gd name="T20" fmla="*/ 13 w 42"/>
                <a:gd name="T21" fmla="*/ 46 h 48"/>
                <a:gd name="T22" fmla="*/ 10 w 42"/>
                <a:gd name="T23" fmla="*/ 36 h 48"/>
                <a:gd name="T24" fmla="*/ 3 w 42"/>
                <a:gd name="T25" fmla="*/ 18 h 48"/>
                <a:gd name="T26" fmla="*/ 0 w 42"/>
                <a:gd name="T27" fmla="*/ 5 h 48"/>
                <a:gd name="T28" fmla="*/ 3 w 42"/>
                <a:gd name="T29" fmla="*/ 0 h 48"/>
                <a:gd name="T30" fmla="*/ 10 w 42"/>
                <a:gd name="T31" fmla="*/ 0 h 48"/>
                <a:gd name="T32" fmla="*/ 20 w 42"/>
                <a:gd name="T33" fmla="*/ 5 h 48"/>
                <a:gd name="T34" fmla="*/ 33 w 42"/>
                <a:gd name="T35" fmla="*/ 10 h 48"/>
                <a:gd name="T36" fmla="*/ 46 w 42"/>
                <a:gd name="T37" fmla="*/ 21 h 48"/>
                <a:gd name="T38" fmla="*/ 76 w 42"/>
                <a:gd name="T39" fmla="*/ 62 h 48"/>
                <a:gd name="T40" fmla="*/ 87 w 42"/>
                <a:gd name="T41" fmla="*/ 74 h 48"/>
                <a:gd name="T42" fmla="*/ 97 w 42"/>
                <a:gd name="T43" fmla="*/ 82 h 48"/>
                <a:gd name="T44" fmla="*/ 107 w 42"/>
                <a:gd name="T45" fmla="*/ 85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" h="48">
                  <a:moveTo>
                    <a:pt x="42" y="33"/>
                  </a:moveTo>
                  <a:lnTo>
                    <a:pt x="42" y="34"/>
                  </a:lnTo>
                  <a:lnTo>
                    <a:pt x="41" y="39"/>
                  </a:lnTo>
                  <a:lnTo>
                    <a:pt x="41" y="44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0" y="45"/>
                  </a:lnTo>
                  <a:lnTo>
                    <a:pt x="24" y="41"/>
                  </a:lnTo>
                  <a:lnTo>
                    <a:pt x="20" y="38"/>
                  </a:lnTo>
                  <a:lnTo>
                    <a:pt x="18" y="34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4"/>
                  </a:lnTo>
                  <a:lnTo>
                    <a:pt x="18" y="8"/>
                  </a:lnTo>
                  <a:lnTo>
                    <a:pt x="30" y="24"/>
                  </a:lnTo>
                  <a:lnTo>
                    <a:pt x="34" y="29"/>
                  </a:lnTo>
                  <a:lnTo>
                    <a:pt x="38" y="32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60" name="Freeform 1803"/>
            <p:cNvSpPr>
              <a:spLocks/>
            </p:cNvSpPr>
            <p:nvPr/>
          </p:nvSpPr>
          <p:spPr bwMode="auto">
            <a:xfrm>
              <a:off x="3973" y="2453"/>
              <a:ext cx="45" cy="158"/>
            </a:xfrm>
            <a:custGeom>
              <a:avLst/>
              <a:gdLst>
                <a:gd name="T0" fmla="*/ 38 w 18"/>
                <a:gd name="T1" fmla="*/ 153 h 62"/>
                <a:gd name="T2" fmla="*/ 25 w 18"/>
                <a:gd name="T3" fmla="*/ 155 h 62"/>
                <a:gd name="T4" fmla="*/ 13 w 18"/>
                <a:gd name="T5" fmla="*/ 158 h 62"/>
                <a:gd name="T6" fmla="*/ 0 w 18"/>
                <a:gd name="T7" fmla="*/ 155 h 62"/>
                <a:gd name="T8" fmla="*/ 0 w 18"/>
                <a:gd name="T9" fmla="*/ 94 h 62"/>
                <a:gd name="T10" fmla="*/ 3 w 18"/>
                <a:gd name="T11" fmla="*/ 56 h 62"/>
                <a:gd name="T12" fmla="*/ 3 w 18"/>
                <a:gd name="T13" fmla="*/ 38 h 62"/>
                <a:gd name="T14" fmla="*/ 10 w 18"/>
                <a:gd name="T15" fmla="*/ 28 h 62"/>
                <a:gd name="T16" fmla="*/ 20 w 18"/>
                <a:gd name="T17" fmla="*/ 10 h 62"/>
                <a:gd name="T18" fmla="*/ 25 w 18"/>
                <a:gd name="T19" fmla="*/ 0 h 62"/>
                <a:gd name="T20" fmla="*/ 28 w 18"/>
                <a:gd name="T21" fmla="*/ 0 h 62"/>
                <a:gd name="T22" fmla="*/ 33 w 18"/>
                <a:gd name="T23" fmla="*/ 0 h 62"/>
                <a:gd name="T24" fmla="*/ 38 w 18"/>
                <a:gd name="T25" fmla="*/ 8 h 62"/>
                <a:gd name="T26" fmla="*/ 40 w 18"/>
                <a:gd name="T27" fmla="*/ 13 h 62"/>
                <a:gd name="T28" fmla="*/ 45 w 18"/>
                <a:gd name="T29" fmla="*/ 43 h 62"/>
                <a:gd name="T30" fmla="*/ 38 w 18"/>
                <a:gd name="T31" fmla="*/ 99 h 62"/>
                <a:gd name="T32" fmla="*/ 38 w 18"/>
                <a:gd name="T33" fmla="*/ 153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62">
                  <a:moveTo>
                    <a:pt x="15" y="60"/>
                  </a:moveTo>
                  <a:lnTo>
                    <a:pt x="10" y="61"/>
                  </a:lnTo>
                  <a:lnTo>
                    <a:pt x="5" y="62"/>
                  </a:lnTo>
                  <a:lnTo>
                    <a:pt x="0" y="61"/>
                  </a:lnTo>
                  <a:lnTo>
                    <a:pt x="0" y="37"/>
                  </a:lnTo>
                  <a:lnTo>
                    <a:pt x="1" y="22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8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17"/>
                  </a:lnTo>
                  <a:lnTo>
                    <a:pt x="15" y="39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61" name="Freeform 1804"/>
            <p:cNvSpPr>
              <a:spLocks/>
            </p:cNvSpPr>
            <p:nvPr/>
          </p:nvSpPr>
          <p:spPr bwMode="auto">
            <a:xfrm>
              <a:off x="4011" y="2247"/>
              <a:ext cx="183" cy="193"/>
            </a:xfrm>
            <a:custGeom>
              <a:avLst/>
              <a:gdLst>
                <a:gd name="T0" fmla="*/ 41 w 72"/>
                <a:gd name="T1" fmla="*/ 188 h 76"/>
                <a:gd name="T2" fmla="*/ 41 w 72"/>
                <a:gd name="T3" fmla="*/ 190 h 76"/>
                <a:gd name="T4" fmla="*/ 36 w 72"/>
                <a:gd name="T5" fmla="*/ 193 h 76"/>
                <a:gd name="T6" fmla="*/ 25 w 72"/>
                <a:gd name="T7" fmla="*/ 193 h 76"/>
                <a:gd name="T8" fmla="*/ 15 w 72"/>
                <a:gd name="T9" fmla="*/ 193 h 76"/>
                <a:gd name="T10" fmla="*/ 3 w 72"/>
                <a:gd name="T11" fmla="*/ 190 h 76"/>
                <a:gd name="T12" fmla="*/ 0 w 72"/>
                <a:gd name="T13" fmla="*/ 188 h 76"/>
                <a:gd name="T14" fmla="*/ 3 w 72"/>
                <a:gd name="T15" fmla="*/ 155 h 76"/>
                <a:gd name="T16" fmla="*/ 10 w 72"/>
                <a:gd name="T17" fmla="*/ 122 h 76"/>
                <a:gd name="T18" fmla="*/ 15 w 72"/>
                <a:gd name="T19" fmla="*/ 102 h 76"/>
                <a:gd name="T20" fmla="*/ 25 w 72"/>
                <a:gd name="T21" fmla="*/ 84 h 76"/>
                <a:gd name="T22" fmla="*/ 81 w 72"/>
                <a:gd name="T23" fmla="*/ 38 h 76"/>
                <a:gd name="T24" fmla="*/ 99 w 72"/>
                <a:gd name="T25" fmla="*/ 28 h 76"/>
                <a:gd name="T26" fmla="*/ 104 w 72"/>
                <a:gd name="T27" fmla="*/ 23 h 76"/>
                <a:gd name="T28" fmla="*/ 117 w 72"/>
                <a:gd name="T29" fmla="*/ 13 h 76"/>
                <a:gd name="T30" fmla="*/ 130 w 72"/>
                <a:gd name="T31" fmla="*/ 5 h 76"/>
                <a:gd name="T32" fmla="*/ 142 w 72"/>
                <a:gd name="T33" fmla="*/ 0 h 76"/>
                <a:gd name="T34" fmla="*/ 163 w 72"/>
                <a:gd name="T35" fmla="*/ 5 h 76"/>
                <a:gd name="T36" fmla="*/ 180 w 72"/>
                <a:gd name="T37" fmla="*/ 10 h 76"/>
                <a:gd name="T38" fmla="*/ 183 w 72"/>
                <a:gd name="T39" fmla="*/ 13 h 76"/>
                <a:gd name="T40" fmla="*/ 183 w 72"/>
                <a:gd name="T41" fmla="*/ 15 h 76"/>
                <a:gd name="T42" fmla="*/ 178 w 72"/>
                <a:gd name="T43" fmla="*/ 20 h 76"/>
                <a:gd name="T44" fmla="*/ 163 w 72"/>
                <a:gd name="T45" fmla="*/ 25 h 76"/>
                <a:gd name="T46" fmla="*/ 155 w 72"/>
                <a:gd name="T47" fmla="*/ 25 h 76"/>
                <a:gd name="T48" fmla="*/ 142 w 72"/>
                <a:gd name="T49" fmla="*/ 33 h 76"/>
                <a:gd name="T50" fmla="*/ 137 w 72"/>
                <a:gd name="T51" fmla="*/ 46 h 76"/>
                <a:gd name="T52" fmla="*/ 130 w 72"/>
                <a:gd name="T53" fmla="*/ 51 h 76"/>
                <a:gd name="T54" fmla="*/ 125 w 72"/>
                <a:gd name="T55" fmla="*/ 58 h 76"/>
                <a:gd name="T56" fmla="*/ 104 w 72"/>
                <a:gd name="T57" fmla="*/ 74 h 76"/>
                <a:gd name="T58" fmla="*/ 58 w 72"/>
                <a:gd name="T59" fmla="*/ 109 h 76"/>
                <a:gd name="T60" fmla="*/ 51 w 72"/>
                <a:gd name="T61" fmla="*/ 122 h 76"/>
                <a:gd name="T62" fmla="*/ 48 w 72"/>
                <a:gd name="T63" fmla="*/ 132 h 76"/>
                <a:gd name="T64" fmla="*/ 41 w 72"/>
                <a:gd name="T65" fmla="*/ 157 h 76"/>
                <a:gd name="T66" fmla="*/ 41 w 72"/>
                <a:gd name="T67" fmla="*/ 188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76">
                  <a:moveTo>
                    <a:pt x="16" y="74"/>
                  </a:moveTo>
                  <a:lnTo>
                    <a:pt x="16" y="75"/>
                  </a:lnTo>
                  <a:lnTo>
                    <a:pt x="14" y="76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1" y="75"/>
                  </a:lnTo>
                  <a:lnTo>
                    <a:pt x="0" y="74"/>
                  </a:lnTo>
                  <a:lnTo>
                    <a:pt x="1" y="61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10" y="33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1" y="2"/>
                  </a:lnTo>
                  <a:lnTo>
                    <a:pt x="56" y="0"/>
                  </a:lnTo>
                  <a:lnTo>
                    <a:pt x="64" y="2"/>
                  </a:lnTo>
                  <a:lnTo>
                    <a:pt x="71" y="4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56" y="13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49" y="23"/>
                  </a:lnTo>
                  <a:lnTo>
                    <a:pt x="41" y="29"/>
                  </a:lnTo>
                  <a:lnTo>
                    <a:pt x="23" y="43"/>
                  </a:lnTo>
                  <a:lnTo>
                    <a:pt x="20" y="48"/>
                  </a:lnTo>
                  <a:lnTo>
                    <a:pt x="19" y="52"/>
                  </a:lnTo>
                  <a:lnTo>
                    <a:pt x="16" y="62"/>
                  </a:lnTo>
                  <a:lnTo>
                    <a:pt x="1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62" name="Freeform 1805"/>
            <p:cNvSpPr>
              <a:spLocks/>
            </p:cNvSpPr>
            <p:nvPr/>
          </p:nvSpPr>
          <p:spPr bwMode="auto">
            <a:xfrm>
              <a:off x="4113" y="2338"/>
              <a:ext cx="443" cy="601"/>
            </a:xfrm>
            <a:custGeom>
              <a:avLst/>
              <a:gdLst>
                <a:gd name="T0" fmla="*/ 425 w 174"/>
                <a:gd name="T1" fmla="*/ 469 h 236"/>
                <a:gd name="T2" fmla="*/ 440 w 174"/>
                <a:gd name="T3" fmla="*/ 489 h 236"/>
                <a:gd name="T4" fmla="*/ 440 w 174"/>
                <a:gd name="T5" fmla="*/ 502 h 236"/>
                <a:gd name="T6" fmla="*/ 425 w 174"/>
                <a:gd name="T7" fmla="*/ 504 h 236"/>
                <a:gd name="T8" fmla="*/ 400 w 174"/>
                <a:gd name="T9" fmla="*/ 497 h 236"/>
                <a:gd name="T10" fmla="*/ 362 w 174"/>
                <a:gd name="T11" fmla="*/ 476 h 236"/>
                <a:gd name="T12" fmla="*/ 323 w 174"/>
                <a:gd name="T13" fmla="*/ 448 h 236"/>
                <a:gd name="T14" fmla="*/ 280 w 174"/>
                <a:gd name="T15" fmla="*/ 397 h 236"/>
                <a:gd name="T16" fmla="*/ 250 w 174"/>
                <a:gd name="T17" fmla="*/ 331 h 236"/>
                <a:gd name="T18" fmla="*/ 206 w 174"/>
                <a:gd name="T19" fmla="*/ 222 h 236"/>
                <a:gd name="T20" fmla="*/ 165 w 174"/>
                <a:gd name="T21" fmla="*/ 150 h 236"/>
                <a:gd name="T22" fmla="*/ 117 w 174"/>
                <a:gd name="T23" fmla="*/ 84 h 236"/>
                <a:gd name="T24" fmla="*/ 87 w 174"/>
                <a:gd name="T25" fmla="*/ 46 h 236"/>
                <a:gd name="T26" fmla="*/ 76 w 174"/>
                <a:gd name="T27" fmla="*/ 38 h 236"/>
                <a:gd name="T28" fmla="*/ 76 w 174"/>
                <a:gd name="T29" fmla="*/ 41 h 236"/>
                <a:gd name="T30" fmla="*/ 64 w 174"/>
                <a:gd name="T31" fmla="*/ 53 h 236"/>
                <a:gd name="T32" fmla="*/ 46 w 174"/>
                <a:gd name="T33" fmla="*/ 92 h 236"/>
                <a:gd name="T34" fmla="*/ 38 w 174"/>
                <a:gd name="T35" fmla="*/ 122 h 236"/>
                <a:gd name="T36" fmla="*/ 51 w 174"/>
                <a:gd name="T37" fmla="*/ 188 h 236"/>
                <a:gd name="T38" fmla="*/ 79 w 174"/>
                <a:gd name="T39" fmla="*/ 326 h 236"/>
                <a:gd name="T40" fmla="*/ 89 w 174"/>
                <a:gd name="T41" fmla="*/ 377 h 236"/>
                <a:gd name="T42" fmla="*/ 115 w 174"/>
                <a:gd name="T43" fmla="*/ 441 h 236"/>
                <a:gd name="T44" fmla="*/ 150 w 174"/>
                <a:gd name="T45" fmla="*/ 489 h 236"/>
                <a:gd name="T46" fmla="*/ 181 w 174"/>
                <a:gd name="T47" fmla="*/ 517 h 236"/>
                <a:gd name="T48" fmla="*/ 262 w 174"/>
                <a:gd name="T49" fmla="*/ 588 h 236"/>
                <a:gd name="T50" fmla="*/ 270 w 174"/>
                <a:gd name="T51" fmla="*/ 601 h 236"/>
                <a:gd name="T52" fmla="*/ 181 w 174"/>
                <a:gd name="T53" fmla="*/ 542 h 236"/>
                <a:gd name="T54" fmla="*/ 178 w 174"/>
                <a:gd name="T55" fmla="*/ 535 h 236"/>
                <a:gd name="T56" fmla="*/ 132 w 174"/>
                <a:gd name="T57" fmla="*/ 509 h 236"/>
                <a:gd name="T58" fmla="*/ 102 w 174"/>
                <a:gd name="T59" fmla="*/ 476 h 236"/>
                <a:gd name="T60" fmla="*/ 74 w 174"/>
                <a:gd name="T61" fmla="*/ 430 h 236"/>
                <a:gd name="T62" fmla="*/ 48 w 174"/>
                <a:gd name="T63" fmla="*/ 364 h 236"/>
                <a:gd name="T64" fmla="*/ 41 w 174"/>
                <a:gd name="T65" fmla="*/ 318 h 236"/>
                <a:gd name="T66" fmla="*/ 10 w 174"/>
                <a:gd name="T67" fmla="*/ 183 h 236"/>
                <a:gd name="T68" fmla="*/ 0 w 174"/>
                <a:gd name="T69" fmla="*/ 115 h 236"/>
                <a:gd name="T70" fmla="*/ 10 w 174"/>
                <a:gd name="T71" fmla="*/ 71 h 236"/>
                <a:gd name="T72" fmla="*/ 38 w 174"/>
                <a:gd name="T73" fmla="*/ 25 h 236"/>
                <a:gd name="T74" fmla="*/ 59 w 174"/>
                <a:gd name="T75" fmla="*/ 8 h 236"/>
                <a:gd name="T76" fmla="*/ 79 w 174"/>
                <a:gd name="T77" fmla="*/ 0 h 236"/>
                <a:gd name="T78" fmla="*/ 107 w 174"/>
                <a:gd name="T79" fmla="*/ 13 h 236"/>
                <a:gd name="T80" fmla="*/ 153 w 174"/>
                <a:gd name="T81" fmla="*/ 64 h 236"/>
                <a:gd name="T82" fmla="*/ 204 w 174"/>
                <a:gd name="T83" fmla="*/ 135 h 236"/>
                <a:gd name="T84" fmla="*/ 244 w 174"/>
                <a:gd name="T85" fmla="*/ 209 h 236"/>
                <a:gd name="T86" fmla="*/ 288 w 174"/>
                <a:gd name="T87" fmla="*/ 321 h 236"/>
                <a:gd name="T88" fmla="*/ 313 w 174"/>
                <a:gd name="T89" fmla="*/ 379 h 236"/>
                <a:gd name="T90" fmla="*/ 349 w 174"/>
                <a:gd name="T91" fmla="*/ 418 h 236"/>
                <a:gd name="T92" fmla="*/ 418 w 174"/>
                <a:gd name="T93" fmla="*/ 466 h 2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4" h="236">
                  <a:moveTo>
                    <a:pt x="164" y="183"/>
                  </a:moveTo>
                  <a:lnTo>
                    <a:pt x="167" y="184"/>
                  </a:lnTo>
                  <a:lnTo>
                    <a:pt x="172" y="189"/>
                  </a:lnTo>
                  <a:lnTo>
                    <a:pt x="173" y="192"/>
                  </a:lnTo>
                  <a:lnTo>
                    <a:pt x="174" y="194"/>
                  </a:lnTo>
                  <a:lnTo>
                    <a:pt x="173" y="197"/>
                  </a:lnTo>
                  <a:lnTo>
                    <a:pt x="170" y="198"/>
                  </a:lnTo>
                  <a:lnTo>
                    <a:pt x="167" y="198"/>
                  </a:lnTo>
                  <a:lnTo>
                    <a:pt x="161" y="197"/>
                  </a:lnTo>
                  <a:lnTo>
                    <a:pt x="157" y="195"/>
                  </a:lnTo>
                  <a:lnTo>
                    <a:pt x="153" y="193"/>
                  </a:lnTo>
                  <a:lnTo>
                    <a:pt x="142" y="187"/>
                  </a:lnTo>
                  <a:lnTo>
                    <a:pt x="134" y="182"/>
                  </a:lnTo>
                  <a:lnTo>
                    <a:pt x="127" y="176"/>
                  </a:lnTo>
                  <a:lnTo>
                    <a:pt x="118" y="167"/>
                  </a:lnTo>
                  <a:lnTo>
                    <a:pt x="110" y="156"/>
                  </a:lnTo>
                  <a:lnTo>
                    <a:pt x="103" y="143"/>
                  </a:lnTo>
                  <a:lnTo>
                    <a:pt x="98" y="130"/>
                  </a:lnTo>
                  <a:lnTo>
                    <a:pt x="87" y="101"/>
                  </a:lnTo>
                  <a:lnTo>
                    <a:pt x="81" y="87"/>
                  </a:lnTo>
                  <a:lnTo>
                    <a:pt x="74" y="72"/>
                  </a:lnTo>
                  <a:lnTo>
                    <a:pt x="65" y="59"/>
                  </a:lnTo>
                  <a:lnTo>
                    <a:pt x="55" y="46"/>
                  </a:lnTo>
                  <a:lnTo>
                    <a:pt x="46" y="33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5" y="21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8" y="61"/>
                  </a:lnTo>
                  <a:lnTo>
                    <a:pt x="20" y="74"/>
                  </a:lnTo>
                  <a:lnTo>
                    <a:pt x="30" y="113"/>
                  </a:lnTo>
                  <a:lnTo>
                    <a:pt x="31" y="128"/>
                  </a:lnTo>
                  <a:lnTo>
                    <a:pt x="34" y="137"/>
                  </a:lnTo>
                  <a:lnTo>
                    <a:pt x="35" y="148"/>
                  </a:lnTo>
                  <a:lnTo>
                    <a:pt x="40" y="161"/>
                  </a:lnTo>
                  <a:lnTo>
                    <a:pt x="45" y="173"/>
                  </a:lnTo>
                  <a:lnTo>
                    <a:pt x="54" y="187"/>
                  </a:lnTo>
                  <a:lnTo>
                    <a:pt x="59" y="192"/>
                  </a:lnTo>
                  <a:lnTo>
                    <a:pt x="64" y="198"/>
                  </a:lnTo>
                  <a:lnTo>
                    <a:pt x="71" y="203"/>
                  </a:lnTo>
                  <a:lnTo>
                    <a:pt x="78" y="207"/>
                  </a:lnTo>
                  <a:lnTo>
                    <a:pt x="103" y="231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93" y="229"/>
                  </a:lnTo>
                  <a:lnTo>
                    <a:pt x="71" y="213"/>
                  </a:lnTo>
                  <a:lnTo>
                    <a:pt x="72" y="212"/>
                  </a:lnTo>
                  <a:lnTo>
                    <a:pt x="70" y="210"/>
                  </a:lnTo>
                  <a:lnTo>
                    <a:pt x="60" y="205"/>
                  </a:lnTo>
                  <a:lnTo>
                    <a:pt x="52" y="200"/>
                  </a:lnTo>
                  <a:lnTo>
                    <a:pt x="46" y="194"/>
                  </a:lnTo>
                  <a:lnTo>
                    <a:pt x="40" y="187"/>
                  </a:lnTo>
                  <a:lnTo>
                    <a:pt x="34" y="178"/>
                  </a:lnTo>
                  <a:lnTo>
                    <a:pt x="29" y="169"/>
                  </a:lnTo>
                  <a:lnTo>
                    <a:pt x="25" y="159"/>
                  </a:lnTo>
                  <a:lnTo>
                    <a:pt x="19" y="143"/>
                  </a:lnTo>
                  <a:lnTo>
                    <a:pt x="16" y="131"/>
                  </a:lnTo>
                  <a:lnTo>
                    <a:pt x="16" y="125"/>
                  </a:lnTo>
                  <a:lnTo>
                    <a:pt x="14" y="111"/>
                  </a:lnTo>
                  <a:lnTo>
                    <a:pt x="4" y="72"/>
                  </a:lnTo>
                  <a:lnTo>
                    <a:pt x="1" y="60"/>
                  </a:lnTo>
                  <a:lnTo>
                    <a:pt x="0" y="45"/>
                  </a:lnTo>
                  <a:lnTo>
                    <a:pt x="1" y="35"/>
                  </a:lnTo>
                  <a:lnTo>
                    <a:pt x="4" y="28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9" y="7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3"/>
                  </a:lnTo>
                  <a:lnTo>
                    <a:pt x="42" y="5"/>
                  </a:lnTo>
                  <a:lnTo>
                    <a:pt x="50" y="12"/>
                  </a:lnTo>
                  <a:lnTo>
                    <a:pt x="60" y="25"/>
                  </a:lnTo>
                  <a:lnTo>
                    <a:pt x="70" y="39"/>
                  </a:lnTo>
                  <a:lnTo>
                    <a:pt x="80" y="53"/>
                  </a:lnTo>
                  <a:lnTo>
                    <a:pt x="88" y="67"/>
                  </a:lnTo>
                  <a:lnTo>
                    <a:pt x="96" y="82"/>
                  </a:lnTo>
                  <a:lnTo>
                    <a:pt x="102" y="97"/>
                  </a:lnTo>
                  <a:lnTo>
                    <a:pt x="113" y="126"/>
                  </a:lnTo>
                  <a:lnTo>
                    <a:pt x="118" y="138"/>
                  </a:lnTo>
                  <a:lnTo>
                    <a:pt x="123" y="149"/>
                  </a:lnTo>
                  <a:lnTo>
                    <a:pt x="131" y="157"/>
                  </a:lnTo>
                  <a:lnTo>
                    <a:pt x="137" y="164"/>
                  </a:lnTo>
                  <a:lnTo>
                    <a:pt x="151" y="174"/>
                  </a:lnTo>
                  <a:lnTo>
                    <a:pt x="164" y="1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63" name="Freeform 1806"/>
            <p:cNvSpPr>
              <a:spLocks/>
            </p:cNvSpPr>
            <p:nvPr/>
          </p:nvSpPr>
          <p:spPr bwMode="auto">
            <a:xfrm>
              <a:off x="4184" y="2425"/>
              <a:ext cx="257" cy="486"/>
            </a:xfrm>
            <a:custGeom>
              <a:avLst/>
              <a:gdLst>
                <a:gd name="T0" fmla="*/ 254 w 257"/>
                <a:gd name="T1" fmla="*/ 455 h 486"/>
                <a:gd name="T2" fmla="*/ 257 w 257"/>
                <a:gd name="T3" fmla="*/ 458 h 486"/>
                <a:gd name="T4" fmla="*/ 257 w 257"/>
                <a:gd name="T5" fmla="*/ 468 h 486"/>
                <a:gd name="T6" fmla="*/ 257 w 257"/>
                <a:gd name="T7" fmla="*/ 478 h 486"/>
                <a:gd name="T8" fmla="*/ 254 w 257"/>
                <a:gd name="T9" fmla="*/ 481 h 486"/>
                <a:gd name="T10" fmla="*/ 247 w 257"/>
                <a:gd name="T11" fmla="*/ 483 h 486"/>
                <a:gd name="T12" fmla="*/ 242 w 257"/>
                <a:gd name="T13" fmla="*/ 486 h 486"/>
                <a:gd name="T14" fmla="*/ 232 w 257"/>
                <a:gd name="T15" fmla="*/ 486 h 486"/>
                <a:gd name="T16" fmla="*/ 229 w 257"/>
                <a:gd name="T17" fmla="*/ 483 h 486"/>
                <a:gd name="T18" fmla="*/ 181 w 257"/>
                <a:gd name="T19" fmla="*/ 440 h 486"/>
                <a:gd name="T20" fmla="*/ 135 w 257"/>
                <a:gd name="T21" fmla="*/ 394 h 486"/>
                <a:gd name="T22" fmla="*/ 76 w 257"/>
                <a:gd name="T23" fmla="*/ 343 h 486"/>
                <a:gd name="T24" fmla="*/ 51 w 257"/>
                <a:gd name="T25" fmla="*/ 315 h 486"/>
                <a:gd name="T26" fmla="*/ 30 w 257"/>
                <a:gd name="T27" fmla="*/ 280 h 486"/>
                <a:gd name="T28" fmla="*/ 20 w 257"/>
                <a:gd name="T29" fmla="*/ 264 h 486"/>
                <a:gd name="T30" fmla="*/ 13 w 257"/>
                <a:gd name="T31" fmla="*/ 247 h 486"/>
                <a:gd name="T32" fmla="*/ 23 w 257"/>
                <a:gd name="T33" fmla="*/ 0 h 486"/>
                <a:gd name="T34" fmla="*/ 0 w 257"/>
                <a:gd name="T35" fmla="*/ 27 h 486"/>
                <a:gd name="T36" fmla="*/ 5 w 257"/>
                <a:gd name="T37" fmla="*/ 58 h 486"/>
                <a:gd name="T38" fmla="*/ 35 w 257"/>
                <a:gd name="T39" fmla="*/ 152 h 486"/>
                <a:gd name="T40" fmla="*/ 43 w 257"/>
                <a:gd name="T41" fmla="*/ 168 h 486"/>
                <a:gd name="T42" fmla="*/ 46 w 257"/>
                <a:gd name="T43" fmla="*/ 188 h 486"/>
                <a:gd name="T44" fmla="*/ 48 w 257"/>
                <a:gd name="T45" fmla="*/ 213 h 486"/>
                <a:gd name="T46" fmla="*/ 51 w 257"/>
                <a:gd name="T47" fmla="*/ 226 h 486"/>
                <a:gd name="T48" fmla="*/ 56 w 257"/>
                <a:gd name="T49" fmla="*/ 239 h 486"/>
                <a:gd name="T50" fmla="*/ 63 w 257"/>
                <a:gd name="T51" fmla="*/ 267 h 486"/>
                <a:gd name="T52" fmla="*/ 84 w 257"/>
                <a:gd name="T53" fmla="*/ 292 h 486"/>
                <a:gd name="T54" fmla="*/ 107 w 257"/>
                <a:gd name="T55" fmla="*/ 318 h 486"/>
                <a:gd name="T56" fmla="*/ 160 w 257"/>
                <a:gd name="T57" fmla="*/ 366 h 486"/>
                <a:gd name="T58" fmla="*/ 211 w 257"/>
                <a:gd name="T59" fmla="*/ 410 h 486"/>
                <a:gd name="T60" fmla="*/ 254 w 257"/>
                <a:gd name="T61" fmla="*/ 455 h 4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7" h="486">
                  <a:moveTo>
                    <a:pt x="254" y="455"/>
                  </a:moveTo>
                  <a:lnTo>
                    <a:pt x="257" y="458"/>
                  </a:lnTo>
                  <a:lnTo>
                    <a:pt x="257" y="468"/>
                  </a:lnTo>
                  <a:lnTo>
                    <a:pt x="257" y="478"/>
                  </a:lnTo>
                  <a:lnTo>
                    <a:pt x="254" y="481"/>
                  </a:lnTo>
                  <a:lnTo>
                    <a:pt x="247" y="483"/>
                  </a:lnTo>
                  <a:lnTo>
                    <a:pt x="242" y="486"/>
                  </a:lnTo>
                  <a:lnTo>
                    <a:pt x="232" y="486"/>
                  </a:lnTo>
                  <a:lnTo>
                    <a:pt x="229" y="483"/>
                  </a:lnTo>
                  <a:lnTo>
                    <a:pt x="181" y="440"/>
                  </a:lnTo>
                  <a:lnTo>
                    <a:pt x="135" y="394"/>
                  </a:lnTo>
                  <a:lnTo>
                    <a:pt x="76" y="343"/>
                  </a:lnTo>
                  <a:lnTo>
                    <a:pt x="51" y="315"/>
                  </a:lnTo>
                  <a:lnTo>
                    <a:pt x="30" y="280"/>
                  </a:lnTo>
                  <a:lnTo>
                    <a:pt x="20" y="264"/>
                  </a:lnTo>
                  <a:lnTo>
                    <a:pt x="13" y="247"/>
                  </a:lnTo>
                  <a:lnTo>
                    <a:pt x="23" y="0"/>
                  </a:lnTo>
                  <a:lnTo>
                    <a:pt x="0" y="27"/>
                  </a:lnTo>
                  <a:lnTo>
                    <a:pt x="5" y="58"/>
                  </a:lnTo>
                  <a:lnTo>
                    <a:pt x="35" y="152"/>
                  </a:lnTo>
                  <a:lnTo>
                    <a:pt x="43" y="168"/>
                  </a:lnTo>
                  <a:lnTo>
                    <a:pt x="46" y="188"/>
                  </a:lnTo>
                  <a:lnTo>
                    <a:pt x="48" y="213"/>
                  </a:lnTo>
                  <a:lnTo>
                    <a:pt x="51" y="226"/>
                  </a:lnTo>
                  <a:lnTo>
                    <a:pt x="56" y="239"/>
                  </a:lnTo>
                  <a:lnTo>
                    <a:pt x="63" y="267"/>
                  </a:lnTo>
                  <a:lnTo>
                    <a:pt x="84" y="292"/>
                  </a:lnTo>
                  <a:lnTo>
                    <a:pt x="107" y="318"/>
                  </a:lnTo>
                  <a:lnTo>
                    <a:pt x="160" y="366"/>
                  </a:lnTo>
                  <a:lnTo>
                    <a:pt x="211" y="410"/>
                  </a:lnTo>
                  <a:lnTo>
                    <a:pt x="254" y="4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64" name="Freeform 1807"/>
            <p:cNvSpPr>
              <a:spLocks/>
            </p:cNvSpPr>
            <p:nvPr/>
          </p:nvSpPr>
          <p:spPr bwMode="auto">
            <a:xfrm>
              <a:off x="4204" y="2412"/>
              <a:ext cx="308" cy="471"/>
            </a:xfrm>
            <a:custGeom>
              <a:avLst/>
              <a:gdLst>
                <a:gd name="T0" fmla="*/ 300 w 121"/>
                <a:gd name="T1" fmla="*/ 440 h 185"/>
                <a:gd name="T2" fmla="*/ 303 w 121"/>
                <a:gd name="T3" fmla="*/ 443 h 185"/>
                <a:gd name="T4" fmla="*/ 308 w 121"/>
                <a:gd name="T5" fmla="*/ 448 h 185"/>
                <a:gd name="T6" fmla="*/ 303 w 121"/>
                <a:gd name="T7" fmla="*/ 461 h 185"/>
                <a:gd name="T8" fmla="*/ 300 w 121"/>
                <a:gd name="T9" fmla="*/ 466 h 185"/>
                <a:gd name="T10" fmla="*/ 298 w 121"/>
                <a:gd name="T11" fmla="*/ 468 h 185"/>
                <a:gd name="T12" fmla="*/ 290 w 121"/>
                <a:gd name="T13" fmla="*/ 471 h 185"/>
                <a:gd name="T14" fmla="*/ 283 w 121"/>
                <a:gd name="T15" fmla="*/ 471 h 185"/>
                <a:gd name="T16" fmla="*/ 277 w 121"/>
                <a:gd name="T17" fmla="*/ 471 h 185"/>
                <a:gd name="T18" fmla="*/ 275 w 121"/>
                <a:gd name="T19" fmla="*/ 468 h 185"/>
                <a:gd name="T20" fmla="*/ 262 w 121"/>
                <a:gd name="T21" fmla="*/ 458 h 185"/>
                <a:gd name="T22" fmla="*/ 224 w 121"/>
                <a:gd name="T23" fmla="*/ 433 h 185"/>
                <a:gd name="T24" fmla="*/ 204 w 121"/>
                <a:gd name="T25" fmla="*/ 415 h 185"/>
                <a:gd name="T26" fmla="*/ 173 w 121"/>
                <a:gd name="T27" fmla="*/ 392 h 185"/>
                <a:gd name="T28" fmla="*/ 148 w 121"/>
                <a:gd name="T29" fmla="*/ 364 h 185"/>
                <a:gd name="T30" fmla="*/ 122 w 121"/>
                <a:gd name="T31" fmla="*/ 336 h 185"/>
                <a:gd name="T32" fmla="*/ 94 w 121"/>
                <a:gd name="T33" fmla="*/ 260 h 185"/>
                <a:gd name="T34" fmla="*/ 74 w 121"/>
                <a:gd name="T35" fmla="*/ 206 h 185"/>
                <a:gd name="T36" fmla="*/ 53 w 121"/>
                <a:gd name="T37" fmla="*/ 168 h 185"/>
                <a:gd name="T38" fmla="*/ 43 w 121"/>
                <a:gd name="T39" fmla="*/ 153 h 185"/>
                <a:gd name="T40" fmla="*/ 28 w 121"/>
                <a:gd name="T41" fmla="*/ 117 h 185"/>
                <a:gd name="T42" fmla="*/ 15 w 121"/>
                <a:gd name="T43" fmla="*/ 81 h 185"/>
                <a:gd name="T44" fmla="*/ 5 w 121"/>
                <a:gd name="T45" fmla="*/ 48 h 185"/>
                <a:gd name="T46" fmla="*/ 0 w 121"/>
                <a:gd name="T47" fmla="*/ 10 h 185"/>
                <a:gd name="T48" fmla="*/ 0 w 121"/>
                <a:gd name="T49" fmla="*/ 0 h 185"/>
                <a:gd name="T50" fmla="*/ 3 w 121"/>
                <a:gd name="T51" fmla="*/ 0 h 185"/>
                <a:gd name="T52" fmla="*/ 13 w 121"/>
                <a:gd name="T53" fmla="*/ 13 h 185"/>
                <a:gd name="T54" fmla="*/ 28 w 121"/>
                <a:gd name="T55" fmla="*/ 41 h 185"/>
                <a:gd name="T56" fmla="*/ 53 w 121"/>
                <a:gd name="T57" fmla="*/ 89 h 185"/>
                <a:gd name="T58" fmla="*/ 69 w 121"/>
                <a:gd name="T59" fmla="*/ 122 h 185"/>
                <a:gd name="T60" fmla="*/ 79 w 121"/>
                <a:gd name="T61" fmla="*/ 140 h 185"/>
                <a:gd name="T62" fmla="*/ 109 w 121"/>
                <a:gd name="T63" fmla="*/ 193 h 185"/>
                <a:gd name="T64" fmla="*/ 117 w 121"/>
                <a:gd name="T65" fmla="*/ 206 h 185"/>
                <a:gd name="T66" fmla="*/ 122 w 121"/>
                <a:gd name="T67" fmla="*/ 221 h 185"/>
                <a:gd name="T68" fmla="*/ 132 w 121"/>
                <a:gd name="T69" fmla="*/ 252 h 185"/>
                <a:gd name="T70" fmla="*/ 143 w 121"/>
                <a:gd name="T71" fmla="*/ 288 h 185"/>
                <a:gd name="T72" fmla="*/ 148 w 121"/>
                <a:gd name="T73" fmla="*/ 300 h 185"/>
                <a:gd name="T74" fmla="*/ 158 w 121"/>
                <a:gd name="T75" fmla="*/ 313 h 185"/>
                <a:gd name="T76" fmla="*/ 178 w 121"/>
                <a:gd name="T77" fmla="*/ 339 h 185"/>
                <a:gd name="T78" fmla="*/ 204 w 121"/>
                <a:gd name="T79" fmla="*/ 364 h 185"/>
                <a:gd name="T80" fmla="*/ 249 w 121"/>
                <a:gd name="T81" fmla="*/ 402 h 185"/>
                <a:gd name="T82" fmla="*/ 288 w 121"/>
                <a:gd name="T83" fmla="*/ 428 h 185"/>
                <a:gd name="T84" fmla="*/ 300 w 121"/>
                <a:gd name="T85" fmla="*/ 440 h 1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85">
                  <a:moveTo>
                    <a:pt x="118" y="173"/>
                  </a:moveTo>
                  <a:lnTo>
                    <a:pt x="119" y="174"/>
                  </a:lnTo>
                  <a:lnTo>
                    <a:pt x="121" y="176"/>
                  </a:lnTo>
                  <a:lnTo>
                    <a:pt x="119" y="181"/>
                  </a:lnTo>
                  <a:lnTo>
                    <a:pt x="118" y="183"/>
                  </a:lnTo>
                  <a:lnTo>
                    <a:pt x="117" y="184"/>
                  </a:lnTo>
                  <a:lnTo>
                    <a:pt x="114" y="185"/>
                  </a:lnTo>
                  <a:lnTo>
                    <a:pt x="111" y="185"/>
                  </a:lnTo>
                  <a:lnTo>
                    <a:pt x="109" y="185"/>
                  </a:lnTo>
                  <a:lnTo>
                    <a:pt x="108" y="184"/>
                  </a:lnTo>
                  <a:lnTo>
                    <a:pt x="103" y="180"/>
                  </a:lnTo>
                  <a:lnTo>
                    <a:pt x="88" y="170"/>
                  </a:lnTo>
                  <a:lnTo>
                    <a:pt x="80" y="163"/>
                  </a:lnTo>
                  <a:lnTo>
                    <a:pt x="68" y="154"/>
                  </a:lnTo>
                  <a:lnTo>
                    <a:pt x="58" y="143"/>
                  </a:lnTo>
                  <a:lnTo>
                    <a:pt x="48" y="132"/>
                  </a:lnTo>
                  <a:lnTo>
                    <a:pt x="37" y="102"/>
                  </a:lnTo>
                  <a:lnTo>
                    <a:pt x="29" y="81"/>
                  </a:lnTo>
                  <a:lnTo>
                    <a:pt x="21" y="66"/>
                  </a:lnTo>
                  <a:lnTo>
                    <a:pt x="17" y="60"/>
                  </a:lnTo>
                  <a:lnTo>
                    <a:pt x="11" y="46"/>
                  </a:lnTo>
                  <a:lnTo>
                    <a:pt x="6" y="32"/>
                  </a:lnTo>
                  <a:lnTo>
                    <a:pt x="2" y="19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5"/>
                  </a:lnTo>
                  <a:lnTo>
                    <a:pt x="11" y="16"/>
                  </a:lnTo>
                  <a:lnTo>
                    <a:pt x="21" y="35"/>
                  </a:lnTo>
                  <a:lnTo>
                    <a:pt x="27" y="48"/>
                  </a:lnTo>
                  <a:lnTo>
                    <a:pt x="31" y="55"/>
                  </a:lnTo>
                  <a:lnTo>
                    <a:pt x="43" y="76"/>
                  </a:lnTo>
                  <a:lnTo>
                    <a:pt x="46" y="81"/>
                  </a:lnTo>
                  <a:lnTo>
                    <a:pt x="48" y="87"/>
                  </a:lnTo>
                  <a:lnTo>
                    <a:pt x="52" y="99"/>
                  </a:lnTo>
                  <a:lnTo>
                    <a:pt x="56" y="113"/>
                  </a:lnTo>
                  <a:lnTo>
                    <a:pt x="58" y="118"/>
                  </a:lnTo>
                  <a:lnTo>
                    <a:pt x="62" y="123"/>
                  </a:lnTo>
                  <a:lnTo>
                    <a:pt x="70" y="133"/>
                  </a:lnTo>
                  <a:lnTo>
                    <a:pt x="80" y="143"/>
                  </a:lnTo>
                  <a:lnTo>
                    <a:pt x="98" y="158"/>
                  </a:lnTo>
                  <a:lnTo>
                    <a:pt x="113" y="168"/>
                  </a:lnTo>
                  <a:lnTo>
                    <a:pt x="118" y="1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19464" name="Rectangle 1808"/>
          <p:cNvSpPr>
            <a:spLocks noChangeArrowheads="1"/>
          </p:cNvSpPr>
          <p:nvPr/>
        </p:nvSpPr>
        <p:spPr bwMode="auto">
          <a:xfrm>
            <a:off x="942975" y="184150"/>
            <a:ext cx="1535113" cy="1922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9465" name="Group 1809"/>
          <p:cNvGrpSpPr>
            <a:grpSpLocks/>
          </p:cNvGrpSpPr>
          <p:nvPr/>
        </p:nvGrpSpPr>
        <p:grpSpPr bwMode="auto">
          <a:xfrm>
            <a:off x="1201738" y="436563"/>
            <a:ext cx="1008062" cy="1466850"/>
            <a:chOff x="3484" y="1063"/>
            <a:chExt cx="1387" cy="2019"/>
          </a:xfrm>
        </p:grpSpPr>
        <p:sp>
          <p:nvSpPr>
            <p:cNvPr id="20973" name="Freeform 1810"/>
            <p:cNvSpPr>
              <a:spLocks/>
            </p:cNvSpPr>
            <p:nvPr/>
          </p:nvSpPr>
          <p:spPr bwMode="auto">
            <a:xfrm>
              <a:off x="3731" y="1065"/>
              <a:ext cx="392" cy="140"/>
            </a:xfrm>
            <a:custGeom>
              <a:avLst/>
              <a:gdLst>
                <a:gd name="T0" fmla="*/ 20 w 154"/>
                <a:gd name="T1" fmla="*/ 140 h 55"/>
                <a:gd name="T2" fmla="*/ 18 w 154"/>
                <a:gd name="T3" fmla="*/ 140 h 55"/>
                <a:gd name="T4" fmla="*/ 10 w 154"/>
                <a:gd name="T5" fmla="*/ 137 h 55"/>
                <a:gd name="T6" fmla="*/ 3 w 154"/>
                <a:gd name="T7" fmla="*/ 135 h 55"/>
                <a:gd name="T8" fmla="*/ 0 w 154"/>
                <a:gd name="T9" fmla="*/ 125 h 55"/>
                <a:gd name="T10" fmla="*/ 0 w 154"/>
                <a:gd name="T11" fmla="*/ 109 h 55"/>
                <a:gd name="T12" fmla="*/ 3 w 154"/>
                <a:gd name="T13" fmla="*/ 107 h 55"/>
                <a:gd name="T14" fmla="*/ 43 w 154"/>
                <a:gd name="T15" fmla="*/ 84 h 55"/>
                <a:gd name="T16" fmla="*/ 84 w 154"/>
                <a:gd name="T17" fmla="*/ 66 h 55"/>
                <a:gd name="T18" fmla="*/ 135 w 154"/>
                <a:gd name="T19" fmla="*/ 43 h 55"/>
                <a:gd name="T20" fmla="*/ 188 w 154"/>
                <a:gd name="T21" fmla="*/ 28 h 55"/>
                <a:gd name="T22" fmla="*/ 232 w 154"/>
                <a:gd name="T23" fmla="*/ 18 h 55"/>
                <a:gd name="T24" fmla="*/ 277 w 154"/>
                <a:gd name="T25" fmla="*/ 5 h 55"/>
                <a:gd name="T26" fmla="*/ 303 w 154"/>
                <a:gd name="T27" fmla="*/ 3 h 55"/>
                <a:gd name="T28" fmla="*/ 356 w 154"/>
                <a:gd name="T29" fmla="*/ 0 h 55"/>
                <a:gd name="T30" fmla="*/ 384 w 154"/>
                <a:gd name="T31" fmla="*/ 0 h 55"/>
                <a:gd name="T32" fmla="*/ 392 w 154"/>
                <a:gd name="T33" fmla="*/ 3 h 55"/>
                <a:gd name="T34" fmla="*/ 392 w 154"/>
                <a:gd name="T35" fmla="*/ 5 h 55"/>
                <a:gd name="T36" fmla="*/ 382 w 154"/>
                <a:gd name="T37" fmla="*/ 13 h 55"/>
                <a:gd name="T38" fmla="*/ 359 w 154"/>
                <a:gd name="T39" fmla="*/ 20 h 55"/>
                <a:gd name="T40" fmla="*/ 280 w 154"/>
                <a:gd name="T41" fmla="*/ 46 h 55"/>
                <a:gd name="T42" fmla="*/ 239 w 154"/>
                <a:gd name="T43" fmla="*/ 56 h 55"/>
                <a:gd name="T44" fmla="*/ 196 w 154"/>
                <a:gd name="T45" fmla="*/ 69 h 55"/>
                <a:gd name="T46" fmla="*/ 148 w 154"/>
                <a:gd name="T47" fmla="*/ 81 h 55"/>
                <a:gd name="T48" fmla="*/ 99 w 154"/>
                <a:gd name="T49" fmla="*/ 99 h 55"/>
                <a:gd name="T50" fmla="*/ 59 w 154"/>
                <a:gd name="T51" fmla="*/ 120 h 55"/>
                <a:gd name="T52" fmla="*/ 20 w 154"/>
                <a:gd name="T53" fmla="*/ 140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4" h="55">
                  <a:moveTo>
                    <a:pt x="8" y="55"/>
                  </a:moveTo>
                  <a:lnTo>
                    <a:pt x="7" y="55"/>
                  </a:lnTo>
                  <a:lnTo>
                    <a:pt x="4" y="54"/>
                  </a:lnTo>
                  <a:lnTo>
                    <a:pt x="1" y="53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1" y="42"/>
                  </a:lnTo>
                  <a:lnTo>
                    <a:pt x="17" y="33"/>
                  </a:lnTo>
                  <a:lnTo>
                    <a:pt x="33" y="26"/>
                  </a:lnTo>
                  <a:lnTo>
                    <a:pt x="53" y="17"/>
                  </a:lnTo>
                  <a:lnTo>
                    <a:pt x="74" y="11"/>
                  </a:lnTo>
                  <a:lnTo>
                    <a:pt x="91" y="7"/>
                  </a:lnTo>
                  <a:lnTo>
                    <a:pt x="109" y="2"/>
                  </a:lnTo>
                  <a:lnTo>
                    <a:pt x="119" y="1"/>
                  </a:lnTo>
                  <a:lnTo>
                    <a:pt x="140" y="0"/>
                  </a:lnTo>
                  <a:lnTo>
                    <a:pt x="151" y="0"/>
                  </a:lnTo>
                  <a:lnTo>
                    <a:pt x="154" y="1"/>
                  </a:lnTo>
                  <a:lnTo>
                    <a:pt x="154" y="2"/>
                  </a:lnTo>
                  <a:lnTo>
                    <a:pt x="150" y="5"/>
                  </a:lnTo>
                  <a:lnTo>
                    <a:pt x="141" y="8"/>
                  </a:lnTo>
                  <a:lnTo>
                    <a:pt x="110" y="18"/>
                  </a:lnTo>
                  <a:lnTo>
                    <a:pt x="94" y="22"/>
                  </a:lnTo>
                  <a:lnTo>
                    <a:pt x="77" y="27"/>
                  </a:lnTo>
                  <a:lnTo>
                    <a:pt x="58" y="32"/>
                  </a:lnTo>
                  <a:lnTo>
                    <a:pt x="39" y="39"/>
                  </a:lnTo>
                  <a:lnTo>
                    <a:pt x="23" y="47"/>
                  </a:lnTo>
                  <a:lnTo>
                    <a:pt x="8" y="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74" name="Freeform 1811"/>
            <p:cNvSpPr>
              <a:spLocks/>
            </p:cNvSpPr>
            <p:nvPr/>
          </p:nvSpPr>
          <p:spPr bwMode="auto">
            <a:xfrm>
              <a:off x="4061" y="1063"/>
              <a:ext cx="617" cy="173"/>
            </a:xfrm>
            <a:custGeom>
              <a:avLst/>
              <a:gdLst>
                <a:gd name="T0" fmla="*/ 67 w 617"/>
                <a:gd name="T1" fmla="*/ 0 h 173"/>
                <a:gd name="T2" fmla="*/ 232 w 617"/>
                <a:gd name="T3" fmla="*/ 12 h 173"/>
                <a:gd name="T4" fmla="*/ 409 w 617"/>
                <a:gd name="T5" fmla="*/ 61 h 173"/>
                <a:gd name="T6" fmla="*/ 546 w 617"/>
                <a:gd name="T7" fmla="*/ 112 h 173"/>
                <a:gd name="T8" fmla="*/ 571 w 617"/>
                <a:gd name="T9" fmla="*/ 125 h 173"/>
                <a:gd name="T10" fmla="*/ 594 w 617"/>
                <a:gd name="T11" fmla="*/ 140 h 173"/>
                <a:gd name="T12" fmla="*/ 609 w 617"/>
                <a:gd name="T13" fmla="*/ 153 h 173"/>
                <a:gd name="T14" fmla="*/ 617 w 617"/>
                <a:gd name="T15" fmla="*/ 165 h 173"/>
                <a:gd name="T16" fmla="*/ 617 w 617"/>
                <a:gd name="T17" fmla="*/ 173 h 173"/>
                <a:gd name="T18" fmla="*/ 614 w 617"/>
                <a:gd name="T19" fmla="*/ 173 h 173"/>
                <a:gd name="T20" fmla="*/ 604 w 617"/>
                <a:gd name="T21" fmla="*/ 168 h 173"/>
                <a:gd name="T22" fmla="*/ 584 w 617"/>
                <a:gd name="T23" fmla="*/ 160 h 173"/>
                <a:gd name="T24" fmla="*/ 497 w 617"/>
                <a:gd name="T25" fmla="*/ 135 h 173"/>
                <a:gd name="T26" fmla="*/ 293 w 617"/>
                <a:gd name="T27" fmla="*/ 55 h 173"/>
                <a:gd name="T28" fmla="*/ 0 w 617"/>
                <a:gd name="T29" fmla="*/ 18 h 173"/>
                <a:gd name="T30" fmla="*/ 67 w 617"/>
                <a:gd name="T31" fmla="*/ 0 h 1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7" h="173">
                  <a:moveTo>
                    <a:pt x="67" y="0"/>
                  </a:moveTo>
                  <a:lnTo>
                    <a:pt x="232" y="12"/>
                  </a:lnTo>
                  <a:lnTo>
                    <a:pt x="409" y="61"/>
                  </a:lnTo>
                  <a:lnTo>
                    <a:pt x="546" y="112"/>
                  </a:lnTo>
                  <a:lnTo>
                    <a:pt x="571" y="125"/>
                  </a:lnTo>
                  <a:lnTo>
                    <a:pt x="594" y="140"/>
                  </a:lnTo>
                  <a:lnTo>
                    <a:pt x="609" y="153"/>
                  </a:lnTo>
                  <a:lnTo>
                    <a:pt x="617" y="165"/>
                  </a:lnTo>
                  <a:lnTo>
                    <a:pt x="617" y="173"/>
                  </a:lnTo>
                  <a:lnTo>
                    <a:pt x="614" y="173"/>
                  </a:lnTo>
                  <a:lnTo>
                    <a:pt x="604" y="168"/>
                  </a:lnTo>
                  <a:lnTo>
                    <a:pt x="584" y="160"/>
                  </a:lnTo>
                  <a:lnTo>
                    <a:pt x="497" y="135"/>
                  </a:lnTo>
                  <a:lnTo>
                    <a:pt x="293" y="55"/>
                  </a:lnTo>
                  <a:lnTo>
                    <a:pt x="0" y="1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75" name="Freeform 1812"/>
            <p:cNvSpPr>
              <a:spLocks/>
            </p:cNvSpPr>
            <p:nvPr/>
          </p:nvSpPr>
          <p:spPr bwMode="auto">
            <a:xfrm>
              <a:off x="3619" y="1131"/>
              <a:ext cx="1130" cy="204"/>
            </a:xfrm>
            <a:custGeom>
              <a:avLst/>
              <a:gdLst>
                <a:gd name="T0" fmla="*/ 41 w 444"/>
                <a:gd name="T1" fmla="*/ 201 h 80"/>
                <a:gd name="T2" fmla="*/ 36 w 444"/>
                <a:gd name="T3" fmla="*/ 204 h 80"/>
                <a:gd name="T4" fmla="*/ 18 w 444"/>
                <a:gd name="T5" fmla="*/ 204 h 80"/>
                <a:gd name="T6" fmla="*/ 10 w 444"/>
                <a:gd name="T7" fmla="*/ 204 h 80"/>
                <a:gd name="T8" fmla="*/ 0 w 444"/>
                <a:gd name="T9" fmla="*/ 199 h 80"/>
                <a:gd name="T10" fmla="*/ 3 w 444"/>
                <a:gd name="T11" fmla="*/ 196 h 80"/>
                <a:gd name="T12" fmla="*/ 5 w 444"/>
                <a:gd name="T13" fmla="*/ 189 h 80"/>
                <a:gd name="T14" fmla="*/ 10 w 444"/>
                <a:gd name="T15" fmla="*/ 184 h 80"/>
                <a:gd name="T16" fmla="*/ 18 w 444"/>
                <a:gd name="T17" fmla="*/ 173 h 80"/>
                <a:gd name="T18" fmla="*/ 25 w 444"/>
                <a:gd name="T19" fmla="*/ 168 h 80"/>
                <a:gd name="T20" fmla="*/ 61 w 444"/>
                <a:gd name="T21" fmla="*/ 148 h 80"/>
                <a:gd name="T22" fmla="*/ 143 w 444"/>
                <a:gd name="T23" fmla="*/ 99 h 80"/>
                <a:gd name="T24" fmla="*/ 196 w 444"/>
                <a:gd name="T25" fmla="*/ 69 h 80"/>
                <a:gd name="T26" fmla="*/ 227 w 444"/>
                <a:gd name="T27" fmla="*/ 51 h 80"/>
                <a:gd name="T28" fmla="*/ 262 w 444"/>
                <a:gd name="T29" fmla="*/ 33 h 80"/>
                <a:gd name="T30" fmla="*/ 300 w 444"/>
                <a:gd name="T31" fmla="*/ 18 h 80"/>
                <a:gd name="T32" fmla="*/ 338 w 444"/>
                <a:gd name="T33" fmla="*/ 8 h 80"/>
                <a:gd name="T34" fmla="*/ 379 w 444"/>
                <a:gd name="T35" fmla="*/ 3 h 80"/>
                <a:gd name="T36" fmla="*/ 417 w 444"/>
                <a:gd name="T37" fmla="*/ 3 h 80"/>
                <a:gd name="T38" fmla="*/ 573 w 444"/>
                <a:gd name="T39" fmla="*/ 0 h 80"/>
                <a:gd name="T40" fmla="*/ 646 w 444"/>
                <a:gd name="T41" fmla="*/ 3 h 80"/>
                <a:gd name="T42" fmla="*/ 677 w 444"/>
                <a:gd name="T43" fmla="*/ 5 h 80"/>
                <a:gd name="T44" fmla="*/ 713 w 444"/>
                <a:gd name="T45" fmla="*/ 13 h 80"/>
                <a:gd name="T46" fmla="*/ 764 w 444"/>
                <a:gd name="T47" fmla="*/ 26 h 80"/>
                <a:gd name="T48" fmla="*/ 804 w 444"/>
                <a:gd name="T49" fmla="*/ 38 h 80"/>
                <a:gd name="T50" fmla="*/ 837 w 444"/>
                <a:gd name="T51" fmla="*/ 51 h 80"/>
                <a:gd name="T52" fmla="*/ 911 w 444"/>
                <a:gd name="T53" fmla="*/ 82 h 80"/>
                <a:gd name="T54" fmla="*/ 977 w 444"/>
                <a:gd name="T55" fmla="*/ 112 h 80"/>
                <a:gd name="T56" fmla="*/ 1046 w 444"/>
                <a:gd name="T57" fmla="*/ 150 h 80"/>
                <a:gd name="T58" fmla="*/ 1117 w 444"/>
                <a:gd name="T59" fmla="*/ 191 h 80"/>
                <a:gd name="T60" fmla="*/ 1130 w 444"/>
                <a:gd name="T61" fmla="*/ 201 h 80"/>
                <a:gd name="T62" fmla="*/ 1127 w 444"/>
                <a:gd name="T63" fmla="*/ 204 h 80"/>
                <a:gd name="T64" fmla="*/ 1094 w 444"/>
                <a:gd name="T65" fmla="*/ 191 h 80"/>
                <a:gd name="T66" fmla="*/ 1036 w 444"/>
                <a:gd name="T67" fmla="*/ 168 h 80"/>
                <a:gd name="T68" fmla="*/ 926 w 444"/>
                <a:gd name="T69" fmla="*/ 122 h 80"/>
                <a:gd name="T70" fmla="*/ 848 w 444"/>
                <a:gd name="T71" fmla="*/ 94 h 80"/>
                <a:gd name="T72" fmla="*/ 812 w 444"/>
                <a:gd name="T73" fmla="*/ 82 h 80"/>
                <a:gd name="T74" fmla="*/ 781 w 444"/>
                <a:gd name="T75" fmla="*/ 71 h 80"/>
                <a:gd name="T76" fmla="*/ 743 w 444"/>
                <a:gd name="T77" fmla="*/ 59 h 80"/>
                <a:gd name="T78" fmla="*/ 692 w 444"/>
                <a:gd name="T79" fmla="*/ 46 h 80"/>
                <a:gd name="T80" fmla="*/ 664 w 444"/>
                <a:gd name="T81" fmla="*/ 43 h 80"/>
                <a:gd name="T82" fmla="*/ 634 w 444"/>
                <a:gd name="T83" fmla="*/ 41 h 80"/>
                <a:gd name="T84" fmla="*/ 568 w 444"/>
                <a:gd name="T85" fmla="*/ 38 h 80"/>
                <a:gd name="T86" fmla="*/ 415 w 444"/>
                <a:gd name="T87" fmla="*/ 43 h 80"/>
                <a:gd name="T88" fmla="*/ 377 w 444"/>
                <a:gd name="T89" fmla="*/ 43 h 80"/>
                <a:gd name="T90" fmla="*/ 341 w 444"/>
                <a:gd name="T91" fmla="*/ 51 h 80"/>
                <a:gd name="T92" fmla="*/ 308 w 444"/>
                <a:gd name="T93" fmla="*/ 59 h 80"/>
                <a:gd name="T94" fmla="*/ 275 w 444"/>
                <a:gd name="T95" fmla="*/ 71 h 80"/>
                <a:gd name="T96" fmla="*/ 244 w 444"/>
                <a:gd name="T97" fmla="*/ 87 h 80"/>
                <a:gd name="T98" fmla="*/ 216 w 444"/>
                <a:gd name="T99" fmla="*/ 105 h 80"/>
                <a:gd name="T100" fmla="*/ 160 w 444"/>
                <a:gd name="T101" fmla="*/ 135 h 80"/>
                <a:gd name="T102" fmla="*/ 76 w 444"/>
                <a:gd name="T103" fmla="*/ 184 h 80"/>
                <a:gd name="T104" fmla="*/ 41 w 444"/>
                <a:gd name="T105" fmla="*/ 201 h 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44" h="80">
                  <a:moveTo>
                    <a:pt x="16" y="79"/>
                  </a:moveTo>
                  <a:lnTo>
                    <a:pt x="14" y="80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1" y="77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7" y="68"/>
                  </a:lnTo>
                  <a:lnTo>
                    <a:pt x="10" y="66"/>
                  </a:lnTo>
                  <a:lnTo>
                    <a:pt x="24" y="58"/>
                  </a:lnTo>
                  <a:lnTo>
                    <a:pt x="56" y="39"/>
                  </a:lnTo>
                  <a:lnTo>
                    <a:pt x="77" y="27"/>
                  </a:lnTo>
                  <a:lnTo>
                    <a:pt x="89" y="20"/>
                  </a:lnTo>
                  <a:lnTo>
                    <a:pt x="103" y="13"/>
                  </a:lnTo>
                  <a:lnTo>
                    <a:pt x="118" y="7"/>
                  </a:lnTo>
                  <a:lnTo>
                    <a:pt x="133" y="3"/>
                  </a:lnTo>
                  <a:lnTo>
                    <a:pt x="149" y="1"/>
                  </a:lnTo>
                  <a:lnTo>
                    <a:pt x="164" y="1"/>
                  </a:lnTo>
                  <a:lnTo>
                    <a:pt x="225" y="0"/>
                  </a:lnTo>
                  <a:lnTo>
                    <a:pt x="254" y="1"/>
                  </a:lnTo>
                  <a:lnTo>
                    <a:pt x="266" y="2"/>
                  </a:lnTo>
                  <a:lnTo>
                    <a:pt x="280" y="5"/>
                  </a:lnTo>
                  <a:lnTo>
                    <a:pt x="300" y="10"/>
                  </a:lnTo>
                  <a:lnTo>
                    <a:pt x="316" y="15"/>
                  </a:lnTo>
                  <a:lnTo>
                    <a:pt x="329" y="20"/>
                  </a:lnTo>
                  <a:lnTo>
                    <a:pt x="358" y="32"/>
                  </a:lnTo>
                  <a:lnTo>
                    <a:pt x="384" y="44"/>
                  </a:lnTo>
                  <a:lnTo>
                    <a:pt x="411" y="59"/>
                  </a:lnTo>
                  <a:lnTo>
                    <a:pt x="439" y="75"/>
                  </a:lnTo>
                  <a:lnTo>
                    <a:pt x="444" y="79"/>
                  </a:lnTo>
                  <a:lnTo>
                    <a:pt x="443" y="80"/>
                  </a:lnTo>
                  <a:lnTo>
                    <a:pt x="430" y="75"/>
                  </a:lnTo>
                  <a:lnTo>
                    <a:pt x="407" y="66"/>
                  </a:lnTo>
                  <a:lnTo>
                    <a:pt x="364" y="48"/>
                  </a:lnTo>
                  <a:lnTo>
                    <a:pt x="333" y="37"/>
                  </a:lnTo>
                  <a:lnTo>
                    <a:pt x="319" y="32"/>
                  </a:lnTo>
                  <a:lnTo>
                    <a:pt x="307" y="28"/>
                  </a:lnTo>
                  <a:lnTo>
                    <a:pt x="292" y="23"/>
                  </a:lnTo>
                  <a:lnTo>
                    <a:pt x="272" y="18"/>
                  </a:lnTo>
                  <a:lnTo>
                    <a:pt x="261" y="17"/>
                  </a:lnTo>
                  <a:lnTo>
                    <a:pt x="249" y="16"/>
                  </a:lnTo>
                  <a:lnTo>
                    <a:pt x="223" y="15"/>
                  </a:lnTo>
                  <a:lnTo>
                    <a:pt x="163" y="17"/>
                  </a:lnTo>
                  <a:lnTo>
                    <a:pt x="148" y="17"/>
                  </a:lnTo>
                  <a:lnTo>
                    <a:pt x="134" y="20"/>
                  </a:lnTo>
                  <a:lnTo>
                    <a:pt x="121" y="23"/>
                  </a:lnTo>
                  <a:lnTo>
                    <a:pt x="108" y="28"/>
                  </a:lnTo>
                  <a:lnTo>
                    <a:pt x="96" y="34"/>
                  </a:lnTo>
                  <a:lnTo>
                    <a:pt x="85" y="41"/>
                  </a:lnTo>
                  <a:lnTo>
                    <a:pt x="63" y="53"/>
                  </a:lnTo>
                  <a:lnTo>
                    <a:pt x="30" y="72"/>
                  </a:lnTo>
                  <a:lnTo>
                    <a:pt x="16" y="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76" name="Freeform 1813"/>
            <p:cNvSpPr>
              <a:spLocks/>
            </p:cNvSpPr>
            <p:nvPr/>
          </p:nvSpPr>
          <p:spPr bwMode="auto">
            <a:xfrm>
              <a:off x="3614" y="1198"/>
              <a:ext cx="1199" cy="280"/>
            </a:xfrm>
            <a:custGeom>
              <a:avLst/>
              <a:gdLst>
                <a:gd name="T0" fmla="*/ 31 w 471"/>
                <a:gd name="T1" fmla="*/ 193 h 110"/>
                <a:gd name="T2" fmla="*/ 5 w 471"/>
                <a:gd name="T3" fmla="*/ 193 h 110"/>
                <a:gd name="T4" fmla="*/ 0 w 471"/>
                <a:gd name="T5" fmla="*/ 183 h 110"/>
                <a:gd name="T6" fmla="*/ 5 w 471"/>
                <a:gd name="T7" fmla="*/ 171 h 110"/>
                <a:gd name="T8" fmla="*/ 23 w 471"/>
                <a:gd name="T9" fmla="*/ 155 h 110"/>
                <a:gd name="T10" fmla="*/ 160 w 471"/>
                <a:gd name="T11" fmla="*/ 104 h 110"/>
                <a:gd name="T12" fmla="*/ 295 w 471"/>
                <a:gd name="T13" fmla="*/ 43 h 110"/>
                <a:gd name="T14" fmla="*/ 374 w 471"/>
                <a:gd name="T15" fmla="*/ 15 h 110"/>
                <a:gd name="T16" fmla="*/ 461 w 471"/>
                <a:gd name="T17" fmla="*/ 3 h 110"/>
                <a:gd name="T18" fmla="*/ 629 w 471"/>
                <a:gd name="T19" fmla="*/ 0 h 110"/>
                <a:gd name="T20" fmla="*/ 708 w 471"/>
                <a:gd name="T21" fmla="*/ 8 h 110"/>
                <a:gd name="T22" fmla="*/ 774 w 471"/>
                <a:gd name="T23" fmla="*/ 28 h 110"/>
                <a:gd name="T24" fmla="*/ 906 w 471"/>
                <a:gd name="T25" fmla="*/ 81 h 110"/>
                <a:gd name="T26" fmla="*/ 929 w 471"/>
                <a:gd name="T27" fmla="*/ 92 h 110"/>
                <a:gd name="T28" fmla="*/ 1051 w 471"/>
                <a:gd name="T29" fmla="*/ 163 h 110"/>
                <a:gd name="T30" fmla="*/ 1125 w 471"/>
                <a:gd name="T31" fmla="*/ 201 h 110"/>
                <a:gd name="T32" fmla="*/ 1168 w 471"/>
                <a:gd name="T33" fmla="*/ 237 h 110"/>
                <a:gd name="T34" fmla="*/ 1191 w 471"/>
                <a:gd name="T35" fmla="*/ 262 h 110"/>
                <a:gd name="T36" fmla="*/ 1199 w 471"/>
                <a:gd name="T37" fmla="*/ 280 h 110"/>
                <a:gd name="T38" fmla="*/ 1186 w 471"/>
                <a:gd name="T39" fmla="*/ 272 h 110"/>
                <a:gd name="T40" fmla="*/ 1146 w 471"/>
                <a:gd name="T41" fmla="*/ 237 h 110"/>
                <a:gd name="T42" fmla="*/ 1112 w 471"/>
                <a:gd name="T43" fmla="*/ 221 h 110"/>
                <a:gd name="T44" fmla="*/ 1077 w 471"/>
                <a:gd name="T45" fmla="*/ 209 h 110"/>
                <a:gd name="T46" fmla="*/ 916 w 471"/>
                <a:gd name="T47" fmla="*/ 125 h 110"/>
                <a:gd name="T48" fmla="*/ 881 w 471"/>
                <a:gd name="T49" fmla="*/ 109 h 110"/>
                <a:gd name="T50" fmla="*/ 807 w 471"/>
                <a:gd name="T51" fmla="*/ 81 h 110"/>
                <a:gd name="T52" fmla="*/ 690 w 471"/>
                <a:gd name="T53" fmla="*/ 46 h 110"/>
                <a:gd name="T54" fmla="*/ 619 w 471"/>
                <a:gd name="T55" fmla="*/ 38 h 110"/>
                <a:gd name="T56" fmla="*/ 540 w 471"/>
                <a:gd name="T57" fmla="*/ 33 h 110"/>
                <a:gd name="T58" fmla="*/ 458 w 471"/>
                <a:gd name="T59" fmla="*/ 43 h 110"/>
                <a:gd name="T60" fmla="*/ 382 w 471"/>
                <a:gd name="T61" fmla="*/ 56 h 110"/>
                <a:gd name="T62" fmla="*/ 305 w 471"/>
                <a:gd name="T63" fmla="*/ 81 h 110"/>
                <a:gd name="T64" fmla="*/ 176 w 471"/>
                <a:gd name="T65" fmla="*/ 143 h 110"/>
                <a:gd name="T66" fmla="*/ 36 w 471"/>
                <a:gd name="T67" fmla="*/ 193 h 1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71" h="110">
                  <a:moveTo>
                    <a:pt x="14" y="76"/>
                  </a:moveTo>
                  <a:lnTo>
                    <a:pt x="12" y="76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1" y="74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2" y="67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26" y="56"/>
                  </a:lnTo>
                  <a:lnTo>
                    <a:pt x="63" y="41"/>
                  </a:lnTo>
                  <a:lnTo>
                    <a:pt x="88" y="30"/>
                  </a:lnTo>
                  <a:lnTo>
                    <a:pt x="116" y="17"/>
                  </a:lnTo>
                  <a:lnTo>
                    <a:pt x="131" y="11"/>
                  </a:lnTo>
                  <a:lnTo>
                    <a:pt x="147" y="6"/>
                  </a:lnTo>
                  <a:lnTo>
                    <a:pt x="164" y="3"/>
                  </a:lnTo>
                  <a:lnTo>
                    <a:pt x="181" y="1"/>
                  </a:lnTo>
                  <a:lnTo>
                    <a:pt x="215" y="0"/>
                  </a:lnTo>
                  <a:lnTo>
                    <a:pt x="247" y="0"/>
                  </a:lnTo>
                  <a:lnTo>
                    <a:pt x="263" y="1"/>
                  </a:lnTo>
                  <a:lnTo>
                    <a:pt x="278" y="3"/>
                  </a:lnTo>
                  <a:lnTo>
                    <a:pt x="292" y="7"/>
                  </a:lnTo>
                  <a:lnTo>
                    <a:pt x="304" y="11"/>
                  </a:lnTo>
                  <a:lnTo>
                    <a:pt x="343" y="26"/>
                  </a:lnTo>
                  <a:lnTo>
                    <a:pt x="356" y="32"/>
                  </a:lnTo>
                  <a:lnTo>
                    <a:pt x="359" y="32"/>
                  </a:lnTo>
                  <a:lnTo>
                    <a:pt x="365" y="36"/>
                  </a:lnTo>
                  <a:lnTo>
                    <a:pt x="386" y="48"/>
                  </a:lnTo>
                  <a:lnTo>
                    <a:pt x="413" y="64"/>
                  </a:lnTo>
                  <a:lnTo>
                    <a:pt x="428" y="72"/>
                  </a:lnTo>
                  <a:lnTo>
                    <a:pt x="442" y="79"/>
                  </a:lnTo>
                  <a:lnTo>
                    <a:pt x="452" y="87"/>
                  </a:lnTo>
                  <a:lnTo>
                    <a:pt x="459" y="93"/>
                  </a:lnTo>
                  <a:lnTo>
                    <a:pt x="464" y="98"/>
                  </a:lnTo>
                  <a:lnTo>
                    <a:pt x="468" y="103"/>
                  </a:lnTo>
                  <a:lnTo>
                    <a:pt x="471" y="109"/>
                  </a:lnTo>
                  <a:lnTo>
                    <a:pt x="471" y="110"/>
                  </a:lnTo>
                  <a:lnTo>
                    <a:pt x="469" y="110"/>
                  </a:lnTo>
                  <a:lnTo>
                    <a:pt x="466" y="107"/>
                  </a:lnTo>
                  <a:lnTo>
                    <a:pt x="459" y="100"/>
                  </a:lnTo>
                  <a:lnTo>
                    <a:pt x="450" y="93"/>
                  </a:lnTo>
                  <a:lnTo>
                    <a:pt x="443" y="89"/>
                  </a:lnTo>
                  <a:lnTo>
                    <a:pt x="437" y="87"/>
                  </a:lnTo>
                  <a:lnTo>
                    <a:pt x="433" y="87"/>
                  </a:lnTo>
                  <a:lnTo>
                    <a:pt x="423" y="82"/>
                  </a:lnTo>
                  <a:lnTo>
                    <a:pt x="392" y="67"/>
                  </a:lnTo>
                  <a:lnTo>
                    <a:pt x="360" y="49"/>
                  </a:lnTo>
                  <a:lnTo>
                    <a:pt x="350" y="44"/>
                  </a:lnTo>
                  <a:lnTo>
                    <a:pt x="346" y="43"/>
                  </a:lnTo>
                  <a:lnTo>
                    <a:pt x="333" y="38"/>
                  </a:lnTo>
                  <a:lnTo>
                    <a:pt x="317" y="32"/>
                  </a:lnTo>
                  <a:lnTo>
                    <a:pt x="295" y="25"/>
                  </a:lnTo>
                  <a:lnTo>
                    <a:pt x="271" y="18"/>
                  </a:lnTo>
                  <a:lnTo>
                    <a:pt x="257" y="16"/>
                  </a:lnTo>
                  <a:lnTo>
                    <a:pt x="243" y="15"/>
                  </a:lnTo>
                  <a:lnTo>
                    <a:pt x="228" y="13"/>
                  </a:lnTo>
                  <a:lnTo>
                    <a:pt x="212" y="13"/>
                  </a:lnTo>
                  <a:lnTo>
                    <a:pt x="196" y="15"/>
                  </a:lnTo>
                  <a:lnTo>
                    <a:pt x="180" y="17"/>
                  </a:lnTo>
                  <a:lnTo>
                    <a:pt x="165" y="18"/>
                  </a:lnTo>
                  <a:lnTo>
                    <a:pt x="150" y="22"/>
                  </a:lnTo>
                  <a:lnTo>
                    <a:pt x="135" y="27"/>
                  </a:lnTo>
                  <a:lnTo>
                    <a:pt x="120" y="32"/>
                  </a:lnTo>
                  <a:lnTo>
                    <a:pt x="93" y="44"/>
                  </a:lnTo>
                  <a:lnTo>
                    <a:pt x="69" y="56"/>
                  </a:lnTo>
                  <a:lnTo>
                    <a:pt x="31" y="71"/>
                  </a:lnTo>
                  <a:lnTo>
                    <a:pt x="14" y="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77" name="Freeform 1814"/>
            <p:cNvSpPr>
              <a:spLocks/>
            </p:cNvSpPr>
            <p:nvPr/>
          </p:nvSpPr>
          <p:spPr bwMode="auto">
            <a:xfrm>
              <a:off x="3555" y="1282"/>
              <a:ext cx="456" cy="219"/>
            </a:xfrm>
            <a:custGeom>
              <a:avLst/>
              <a:gdLst>
                <a:gd name="T0" fmla="*/ 15 w 179"/>
                <a:gd name="T1" fmla="*/ 219 h 86"/>
                <a:gd name="T2" fmla="*/ 8 w 179"/>
                <a:gd name="T3" fmla="*/ 216 h 86"/>
                <a:gd name="T4" fmla="*/ 0 w 179"/>
                <a:gd name="T5" fmla="*/ 209 h 86"/>
                <a:gd name="T6" fmla="*/ 0 w 179"/>
                <a:gd name="T7" fmla="*/ 196 h 86"/>
                <a:gd name="T8" fmla="*/ 3 w 179"/>
                <a:gd name="T9" fmla="*/ 183 h 86"/>
                <a:gd name="T10" fmla="*/ 8 w 179"/>
                <a:gd name="T11" fmla="*/ 181 h 86"/>
                <a:gd name="T12" fmla="*/ 10 w 179"/>
                <a:gd name="T13" fmla="*/ 181 h 86"/>
                <a:gd name="T14" fmla="*/ 20 w 179"/>
                <a:gd name="T15" fmla="*/ 178 h 86"/>
                <a:gd name="T16" fmla="*/ 51 w 179"/>
                <a:gd name="T17" fmla="*/ 155 h 86"/>
                <a:gd name="T18" fmla="*/ 99 w 179"/>
                <a:gd name="T19" fmla="*/ 127 h 86"/>
                <a:gd name="T20" fmla="*/ 158 w 179"/>
                <a:gd name="T21" fmla="*/ 92 h 86"/>
                <a:gd name="T22" fmla="*/ 194 w 179"/>
                <a:gd name="T23" fmla="*/ 84 h 86"/>
                <a:gd name="T24" fmla="*/ 224 w 179"/>
                <a:gd name="T25" fmla="*/ 74 h 86"/>
                <a:gd name="T26" fmla="*/ 250 w 179"/>
                <a:gd name="T27" fmla="*/ 66 h 86"/>
                <a:gd name="T28" fmla="*/ 260 w 179"/>
                <a:gd name="T29" fmla="*/ 64 h 86"/>
                <a:gd name="T30" fmla="*/ 270 w 179"/>
                <a:gd name="T31" fmla="*/ 53 h 86"/>
                <a:gd name="T32" fmla="*/ 313 w 179"/>
                <a:gd name="T33" fmla="*/ 23 h 86"/>
                <a:gd name="T34" fmla="*/ 324 w 179"/>
                <a:gd name="T35" fmla="*/ 18 h 86"/>
                <a:gd name="T36" fmla="*/ 349 w 179"/>
                <a:gd name="T37" fmla="*/ 8 h 86"/>
                <a:gd name="T38" fmla="*/ 385 w 179"/>
                <a:gd name="T39" fmla="*/ 0 h 86"/>
                <a:gd name="T40" fmla="*/ 400 w 179"/>
                <a:gd name="T41" fmla="*/ 0 h 86"/>
                <a:gd name="T42" fmla="*/ 415 w 179"/>
                <a:gd name="T43" fmla="*/ 0 h 86"/>
                <a:gd name="T44" fmla="*/ 453 w 179"/>
                <a:gd name="T45" fmla="*/ 8 h 86"/>
                <a:gd name="T46" fmla="*/ 456 w 179"/>
                <a:gd name="T47" fmla="*/ 10 h 86"/>
                <a:gd name="T48" fmla="*/ 456 w 179"/>
                <a:gd name="T49" fmla="*/ 13 h 86"/>
                <a:gd name="T50" fmla="*/ 443 w 179"/>
                <a:gd name="T51" fmla="*/ 20 h 86"/>
                <a:gd name="T52" fmla="*/ 415 w 179"/>
                <a:gd name="T53" fmla="*/ 23 h 86"/>
                <a:gd name="T54" fmla="*/ 413 w 179"/>
                <a:gd name="T55" fmla="*/ 23 h 86"/>
                <a:gd name="T56" fmla="*/ 403 w 179"/>
                <a:gd name="T57" fmla="*/ 25 h 86"/>
                <a:gd name="T58" fmla="*/ 372 w 179"/>
                <a:gd name="T59" fmla="*/ 36 h 86"/>
                <a:gd name="T60" fmla="*/ 341 w 179"/>
                <a:gd name="T61" fmla="*/ 48 h 86"/>
                <a:gd name="T62" fmla="*/ 334 w 179"/>
                <a:gd name="T63" fmla="*/ 51 h 86"/>
                <a:gd name="T64" fmla="*/ 334 w 179"/>
                <a:gd name="T65" fmla="*/ 53 h 86"/>
                <a:gd name="T66" fmla="*/ 288 w 179"/>
                <a:gd name="T67" fmla="*/ 89 h 86"/>
                <a:gd name="T68" fmla="*/ 275 w 179"/>
                <a:gd name="T69" fmla="*/ 99 h 86"/>
                <a:gd name="T70" fmla="*/ 262 w 179"/>
                <a:gd name="T71" fmla="*/ 104 h 86"/>
                <a:gd name="T72" fmla="*/ 232 w 179"/>
                <a:gd name="T73" fmla="*/ 115 h 86"/>
                <a:gd name="T74" fmla="*/ 199 w 179"/>
                <a:gd name="T75" fmla="*/ 122 h 86"/>
                <a:gd name="T76" fmla="*/ 186 w 179"/>
                <a:gd name="T77" fmla="*/ 125 h 86"/>
                <a:gd name="T78" fmla="*/ 176 w 179"/>
                <a:gd name="T79" fmla="*/ 130 h 86"/>
                <a:gd name="T80" fmla="*/ 120 w 179"/>
                <a:gd name="T81" fmla="*/ 158 h 86"/>
                <a:gd name="T82" fmla="*/ 74 w 179"/>
                <a:gd name="T83" fmla="*/ 191 h 86"/>
                <a:gd name="T84" fmla="*/ 36 w 179"/>
                <a:gd name="T85" fmla="*/ 214 h 86"/>
                <a:gd name="T86" fmla="*/ 25 w 179"/>
                <a:gd name="T87" fmla="*/ 219 h 86"/>
                <a:gd name="T88" fmla="*/ 15 w 179"/>
                <a:gd name="T89" fmla="*/ 219 h 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9" h="86">
                  <a:moveTo>
                    <a:pt x="6" y="86"/>
                  </a:moveTo>
                  <a:lnTo>
                    <a:pt x="3" y="85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8" y="70"/>
                  </a:lnTo>
                  <a:lnTo>
                    <a:pt x="20" y="61"/>
                  </a:lnTo>
                  <a:lnTo>
                    <a:pt x="39" y="50"/>
                  </a:lnTo>
                  <a:lnTo>
                    <a:pt x="62" y="36"/>
                  </a:lnTo>
                  <a:lnTo>
                    <a:pt x="76" y="33"/>
                  </a:lnTo>
                  <a:lnTo>
                    <a:pt x="88" y="29"/>
                  </a:lnTo>
                  <a:lnTo>
                    <a:pt x="98" y="26"/>
                  </a:lnTo>
                  <a:lnTo>
                    <a:pt x="102" y="25"/>
                  </a:lnTo>
                  <a:lnTo>
                    <a:pt x="106" y="21"/>
                  </a:lnTo>
                  <a:lnTo>
                    <a:pt x="123" y="9"/>
                  </a:lnTo>
                  <a:lnTo>
                    <a:pt x="127" y="7"/>
                  </a:lnTo>
                  <a:lnTo>
                    <a:pt x="137" y="3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8" y="3"/>
                  </a:lnTo>
                  <a:lnTo>
                    <a:pt x="179" y="4"/>
                  </a:lnTo>
                  <a:lnTo>
                    <a:pt x="179" y="5"/>
                  </a:lnTo>
                  <a:lnTo>
                    <a:pt x="174" y="8"/>
                  </a:lnTo>
                  <a:lnTo>
                    <a:pt x="163" y="9"/>
                  </a:lnTo>
                  <a:lnTo>
                    <a:pt x="162" y="9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34" y="19"/>
                  </a:lnTo>
                  <a:lnTo>
                    <a:pt x="131" y="20"/>
                  </a:lnTo>
                  <a:lnTo>
                    <a:pt x="131" y="21"/>
                  </a:lnTo>
                  <a:lnTo>
                    <a:pt x="113" y="35"/>
                  </a:lnTo>
                  <a:lnTo>
                    <a:pt x="108" y="39"/>
                  </a:lnTo>
                  <a:lnTo>
                    <a:pt x="103" y="41"/>
                  </a:lnTo>
                  <a:lnTo>
                    <a:pt x="91" y="45"/>
                  </a:lnTo>
                  <a:lnTo>
                    <a:pt x="78" y="48"/>
                  </a:lnTo>
                  <a:lnTo>
                    <a:pt x="73" y="49"/>
                  </a:lnTo>
                  <a:lnTo>
                    <a:pt x="69" y="51"/>
                  </a:lnTo>
                  <a:lnTo>
                    <a:pt x="47" y="62"/>
                  </a:lnTo>
                  <a:lnTo>
                    <a:pt x="29" y="75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6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78" name="Freeform 1815"/>
            <p:cNvSpPr>
              <a:spLocks/>
            </p:cNvSpPr>
            <p:nvPr/>
          </p:nvSpPr>
          <p:spPr bwMode="auto">
            <a:xfrm>
              <a:off x="4062" y="1241"/>
              <a:ext cx="394" cy="76"/>
            </a:xfrm>
            <a:custGeom>
              <a:avLst/>
              <a:gdLst>
                <a:gd name="T0" fmla="*/ 13 w 155"/>
                <a:gd name="T1" fmla="*/ 46 h 30"/>
                <a:gd name="T2" fmla="*/ 10 w 155"/>
                <a:gd name="T3" fmla="*/ 46 h 30"/>
                <a:gd name="T4" fmla="*/ 8 w 155"/>
                <a:gd name="T5" fmla="*/ 41 h 30"/>
                <a:gd name="T6" fmla="*/ 0 w 155"/>
                <a:gd name="T7" fmla="*/ 33 h 30"/>
                <a:gd name="T8" fmla="*/ 0 w 155"/>
                <a:gd name="T9" fmla="*/ 23 h 30"/>
                <a:gd name="T10" fmla="*/ 8 w 155"/>
                <a:gd name="T11" fmla="*/ 10 h 30"/>
                <a:gd name="T12" fmla="*/ 10 w 155"/>
                <a:gd name="T13" fmla="*/ 8 h 30"/>
                <a:gd name="T14" fmla="*/ 53 w 155"/>
                <a:gd name="T15" fmla="*/ 3 h 30"/>
                <a:gd name="T16" fmla="*/ 102 w 155"/>
                <a:gd name="T17" fmla="*/ 0 h 30"/>
                <a:gd name="T18" fmla="*/ 153 w 155"/>
                <a:gd name="T19" fmla="*/ 0 h 30"/>
                <a:gd name="T20" fmla="*/ 206 w 155"/>
                <a:gd name="T21" fmla="*/ 3 h 30"/>
                <a:gd name="T22" fmla="*/ 252 w 155"/>
                <a:gd name="T23" fmla="*/ 10 h 30"/>
                <a:gd name="T24" fmla="*/ 295 w 155"/>
                <a:gd name="T25" fmla="*/ 20 h 30"/>
                <a:gd name="T26" fmla="*/ 320 w 155"/>
                <a:gd name="T27" fmla="*/ 28 h 30"/>
                <a:gd name="T28" fmla="*/ 346 w 155"/>
                <a:gd name="T29" fmla="*/ 41 h 30"/>
                <a:gd name="T30" fmla="*/ 366 w 155"/>
                <a:gd name="T31" fmla="*/ 51 h 30"/>
                <a:gd name="T32" fmla="*/ 391 w 155"/>
                <a:gd name="T33" fmla="*/ 66 h 30"/>
                <a:gd name="T34" fmla="*/ 394 w 155"/>
                <a:gd name="T35" fmla="*/ 73 h 30"/>
                <a:gd name="T36" fmla="*/ 391 w 155"/>
                <a:gd name="T37" fmla="*/ 73 h 30"/>
                <a:gd name="T38" fmla="*/ 379 w 155"/>
                <a:gd name="T39" fmla="*/ 76 h 30"/>
                <a:gd name="T40" fmla="*/ 361 w 155"/>
                <a:gd name="T41" fmla="*/ 73 h 30"/>
                <a:gd name="T42" fmla="*/ 282 w 155"/>
                <a:gd name="T43" fmla="*/ 58 h 30"/>
                <a:gd name="T44" fmla="*/ 241 w 155"/>
                <a:gd name="T45" fmla="*/ 48 h 30"/>
                <a:gd name="T46" fmla="*/ 198 w 155"/>
                <a:gd name="T47" fmla="*/ 41 h 30"/>
                <a:gd name="T48" fmla="*/ 147 w 155"/>
                <a:gd name="T49" fmla="*/ 38 h 30"/>
                <a:gd name="T50" fmla="*/ 102 w 155"/>
                <a:gd name="T51" fmla="*/ 38 h 30"/>
                <a:gd name="T52" fmla="*/ 56 w 155"/>
                <a:gd name="T53" fmla="*/ 41 h 30"/>
                <a:gd name="T54" fmla="*/ 13 w 155"/>
                <a:gd name="T55" fmla="*/ 46 h 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5" h="30">
                  <a:moveTo>
                    <a:pt x="5" y="18"/>
                  </a:moveTo>
                  <a:lnTo>
                    <a:pt x="4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3"/>
                  </a:lnTo>
                  <a:lnTo>
                    <a:pt x="21" y="1"/>
                  </a:lnTo>
                  <a:lnTo>
                    <a:pt x="40" y="0"/>
                  </a:lnTo>
                  <a:lnTo>
                    <a:pt x="60" y="0"/>
                  </a:lnTo>
                  <a:lnTo>
                    <a:pt x="81" y="1"/>
                  </a:lnTo>
                  <a:lnTo>
                    <a:pt x="99" y="4"/>
                  </a:lnTo>
                  <a:lnTo>
                    <a:pt x="116" y="8"/>
                  </a:lnTo>
                  <a:lnTo>
                    <a:pt x="126" y="11"/>
                  </a:lnTo>
                  <a:lnTo>
                    <a:pt x="136" y="16"/>
                  </a:lnTo>
                  <a:lnTo>
                    <a:pt x="144" y="20"/>
                  </a:lnTo>
                  <a:lnTo>
                    <a:pt x="154" y="26"/>
                  </a:lnTo>
                  <a:lnTo>
                    <a:pt x="155" y="29"/>
                  </a:lnTo>
                  <a:lnTo>
                    <a:pt x="154" y="29"/>
                  </a:lnTo>
                  <a:lnTo>
                    <a:pt x="149" y="30"/>
                  </a:lnTo>
                  <a:lnTo>
                    <a:pt x="142" y="29"/>
                  </a:lnTo>
                  <a:lnTo>
                    <a:pt x="111" y="23"/>
                  </a:lnTo>
                  <a:lnTo>
                    <a:pt x="95" y="19"/>
                  </a:lnTo>
                  <a:lnTo>
                    <a:pt x="78" y="16"/>
                  </a:lnTo>
                  <a:lnTo>
                    <a:pt x="58" y="15"/>
                  </a:lnTo>
                  <a:lnTo>
                    <a:pt x="40" y="15"/>
                  </a:lnTo>
                  <a:lnTo>
                    <a:pt x="22" y="16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79" name="Freeform 1816"/>
            <p:cNvSpPr>
              <a:spLocks/>
            </p:cNvSpPr>
            <p:nvPr/>
          </p:nvSpPr>
          <p:spPr bwMode="auto">
            <a:xfrm>
              <a:off x="3537" y="1330"/>
              <a:ext cx="1304" cy="290"/>
            </a:xfrm>
            <a:custGeom>
              <a:avLst/>
              <a:gdLst>
                <a:gd name="T0" fmla="*/ 38 w 512"/>
                <a:gd name="T1" fmla="*/ 214 h 114"/>
                <a:gd name="T2" fmla="*/ 13 w 512"/>
                <a:gd name="T3" fmla="*/ 221 h 114"/>
                <a:gd name="T4" fmla="*/ 0 w 512"/>
                <a:gd name="T5" fmla="*/ 221 h 114"/>
                <a:gd name="T6" fmla="*/ 3 w 512"/>
                <a:gd name="T7" fmla="*/ 201 h 114"/>
                <a:gd name="T8" fmla="*/ 18 w 512"/>
                <a:gd name="T9" fmla="*/ 181 h 114"/>
                <a:gd name="T10" fmla="*/ 59 w 512"/>
                <a:gd name="T11" fmla="*/ 153 h 114"/>
                <a:gd name="T12" fmla="*/ 112 w 512"/>
                <a:gd name="T13" fmla="*/ 140 h 114"/>
                <a:gd name="T14" fmla="*/ 171 w 512"/>
                <a:gd name="T15" fmla="*/ 122 h 114"/>
                <a:gd name="T16" fmla="*/ 367 w 512"/>
                <a:gd name="T17" fmla="*/ 56 h 114"/>
                <a:gd name="T18" fmla="*/ 456 w 512"/>
                <a:gd name="T19" fmla="*/ 41 h 114"/>
                <a:gd name="T20" fmla="*/ 542 w 512"/>
                <a:gd name="T21" fmla="*/ 15 h 114"/>
                <a:gd name="T22" fmla="*/ 637 w 512"/>
                <a:gd name="T23" fmla="*/ 0 h 114"/>
                <a:gd name="T24" fmla="*/ 660 w 512"/>
                <a:gd name="T25" fmla="*/ 3 h 114"/>
                <a:gd name="T26" fmla="*/ 685 w 512"/>
                <a:gd name="T27" fmla="*/ 15 h 114"/>
                <a:gd name="T28" fmla="*/ 800 w 512"/>
                <a:gd name="T29" fmla="*/ 48 h 114"/>
                <a:gd name="T30" fmla="*/ 863 w 512"/>
                <a:gd name="T31" fmla="*/ 69 h 114"/>
                <a:gd name="T32" fmla="*/ 937 w 512"/>
                <a:gd name="T33" fmla="*/ 81 h 114"/>
                <a:gd name="T34" fmla="*/ 978 w 512"/>
                <a:gd name="T35" fmla="*/ 81 h 114"/>
                <a:gd name="T36" fmla="*/ 1016 w 512"/>
                <a:gd name="T37" fmla="*/ 81 h 114"/>
                <a:gd name="T38" fmla="*/ 1042 w 512"/>
                <a:gd name="T39" fmla="*/ 92 h 114"/>
                <a:gd name="T40" fmla="*/ 1108 w 512"/>
                <a:gd name="T41" fmla="*/ 135 h 114"/>
                <a:gd name="T42" fmla="*/ 1215 w 512"/>
                <a:gd name="T43" fmla="*/ 219 h 114"/>
                <a:gd name="T44" fmla="*/ 1304 w 512"/>
                <a:gd name="T45" fmla="*/ 287 h 114"/>
                <a:gd name="T46" fmla="*/ 1291 w 512"/>
                <a:gd name="T47" fmla="*/ 287 h 114"/>
                <a:gd name="T48" fmla="*/ 1200 w 512"/>
                <a:gd name="T49" fmla="*/ 234 h 114"/>
                <a:gd name="T50" fmla="*/ 1128 w 512"/>
                <a:gd name="T51" fmla="*/ 186 h 114"/>
                <a:gd name="T52" fmla="*/ 1042 w 512"/>
                <a:gd name="T53" fmla="*/ 132 h 114"/>
                <a:gd name="T54" fmla="*/ 1009 w 512"/>
                <a:gd name="T55" fmla="*/ 120 h 114"/>
                <a:gd name="T56" fmla="*/ 953 w 512"/>
                <a:gd name="T57" fmla="*/ 120 h 114"/>
                <a:gd name="T58" fmla="*/ 899 w 512"/>
                <a:gd name="T59" fmla="*/ 117 h 114"/>
                <a:gd name="T60" fmla="*/ 840 w 512"/>
                <a:gd name="T61" fmla="*/ 104 h 114"/>
                <a:gd name="T62" fmla="*/ 774 w 512"/>
                <a:gd name="T63" fmla="*/ 79 h 114"/>
                <a:gd name="T64" fmla="*/ 703 w 512"/>
                <a:gd name="T65" fmla="*/ 61 h 114"/>
                <a:gd name="T66" fmla="*/ 639 w 512"/>
                <a:gd name="T67" fmla="*/ 36 h 114"/>
                <a:gd name="T68" fmla="*/ 644 w 512"/>
                <a:gd name="T69" fmla="*/ 38 h 114"/>
                <a:gd name="T70" fmla="*/ 588 w 512"/>
                <a:gd name="T71" fmla="*/ 48 h 114"/>
                <a:gd name="T72" fmla="*/ 502 w 512"/>
                <a:gd name="T73" fmla="*/ 69 h 114"/>
                <a:gd name="T74" fmla="*/ 415 w 512"/>
                <a:gd name="T75" fmla="*/ 89 h 114"/>
                <a:gd name="T76" fmla="*/ 331 w 512"/>
                <a:gd name="T77" fmla="*/ 107 h 114"/>
                <a:gd name="T78" fmla="*/ 183 w 512"/>
                <a:gd name="T79" fmla="*/ 158 h 114"/>
                <a:gd name="T80" fmla="*/ 120 w 512"/>
                <a:gd name="T81" fmla="*/ 178 h 114"/>
                <a:gd name="T82" fmla="*/ 76 w 512"/>
                <a:gd name="T83" fmla="*/ 186 h 114"/>
                <a:gd name="T84" fmla="*/ 41 w 512"/>
                <a:gd name="T85" fmla="*/ 211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12" h="114">
                  <a:moveTo>
                    <a:pt x="16" y="83"/>
                  </a:moveTo>
                  <a:lnTo>
                    <a:pt x="15" y="84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8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1" y="79"/>
                  </a:lnTo>
                  <a:lnTo>
                    <a:pt x="5" y="73"/>
                  </a:lnTo>
                  <a:lnTo>
                    <a:pt x="7" y="71"/>
                  </a:lnTo>
                  <a:lnTo>
                    <a:pt x="11" y="67"/>
                  </a:lnTo>
                  <a:lnTo>
                    <a:pt x="23" y="60"/>
                  </a:lnTo>
                  <a:lnTo>
                    <a:pt x="34" y="56"/>
                  </a:lnTo>
                  <a:lnTo>
                    <a:pt x="44" y="55"/>
                  </a:lnTo>
                  <a:lnTo>
                    <a:pt x="56" y="52"/>
                  </a:lnTo>
                  <a:lnTo>
                    <a:pt x="67" y="48"/>
                  </a:lnTo>
                  <a:lnTo>
                    <a:pt x="126" y="27"/>
                  </a:lnTo>
                  <a:lnTo>
                    <a:pt x="144" y="22"/>
                  </a:lnTo>
                  <a:lnTo>
                    <a:pt x="161" y="19"/>
                  </a:lnTo>
                  <a:lnTo>
                    <a:pt x="179" y="16"/>
                  </a:lnTo>
                  <a:lnTo>
                    <a:pt x="196" y="12"/>
                  </a:lnTo>
                  <a:lnTo>
                    <a:pt x="213" y="6"/>
                  </a:lnTo>
                  <a:lnTo>
                    <a:pt x="232" y="2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9" y="1"/>
                  </a:lnTo>
                  <a:lnTo>
                    <a:pt x="262" y="2"/>
                  </a:lnTo>
                  <a:lnTo>
                    <a:pt x="269" y="6"/>
                  </a:lnTo>
                  <a:lnTo>
                    <a:pt x="299" y="14"/>
                  </a:lnTo>
                  <a:lnTo>
                    <a:pt x="314" y="19"/>
                  </a:lnTo>
                  <a:lnTo>
                    <a:pt x="327" y="24"/>
                  </a:lnTo>
                  <a:lnTo>
                    <a:pt x="339" y="27"/>
                  </a:lnTo>
                  <a:lnTo>
                    <a:pt x="349" y="30"/>
                  </a:lnTo>
                  <a:lnTo>
                    <a:pt x="368" y="32"/>
                  </a:lnTo>
                  <a:lnTo>
                    <a:pt x="379" y="32"/>
                  </a:lnTo>
                  <a:lnTo>
                    <a:pt x="384" y="32"/>
                  </a:lnTo>
                  <a:lnTo>
                    <a:pt x="394" y="32"/>
                  </a:lnTo>
                  <a:lnTo>
                    <a:pt x="399" y="32"/>
                  </a:lnTo>
                  <a:lnTo>
                    <a:pt x="406" y="35"/>
                  </a:lnTo>
                  <a:lnTo>
                    <a:pt x="409" y="36"/>
                  </a:lnTo>
                  <a:lnTo>
                    <a:pt x="421" y="45"/>
                  </a:lnTo>
                  <a:lnTo>
                    <a:pt x="435" y="53"/>
                  </a:lnTo>
                  <a:lnTo>
                    <a:pt x="450" y="65"/>
                  </a:lnTo>
                  <a:lnTo>
                    <a:pt x="477" y="86"/>
                  </a:lnTo>
                  <a:lnTo>
                    <a:pt x="507" y="108"/>
                  </a:lnTo>
                  <a:lnTo>
                    <a:pt x="512" y="113"/>
                  </a:lnTo>
                  <a:lnTo>
                    <a:pt x="512" y="114"/>
                  </a:lnTo>
                  <a:lnTo>
                    <a:pt x="507" y="113"/>
                  </a:lnTo>
                  <a:lnTo>
                    <a:pt x="497" y="108"/>
                  </a:lnTo>
                  <a:lnTo>
                    <a:pt x="471" y="92"/>
                  </a:lnTo>
                  <a:lnTo>
                    <a:pt x="458" y="83"/>
                  </a:lnTo>
                  <a:lnTo>
                    <a:pt x="443" y="73"/>
                  </a:lnTo>
                  <a:lnTo>
                    <a:pt x="427" y="63"/>
                  </a:lnTo>
                  <a:lnTo>
                    <a:pt x="409" y="52"/>
                  </a:lnTo>
                  <a:lnTo>
                    <a:pt x="401" y="48"/>
                  </a:lnTo>
                  <a:lnTo>
                    <a:pt x="396" y="47"/>
                  </a:lnTo>
                  <a:lnTo>
                    <a:pt x="378" y="47"/>
                  </a:lnTo>
                  <a:lnTo>
                    <a:pt x="374" y="47"/>
                  </a:lnTo>
                  <a:lnTo>
                    <a:pt x="361" y="47"/>
                  </a:lnTo>
                  <a:lnTo>
                    <a:pt x="353" y="46"/>
                  </a:lnTo>
                  <a:lnTo>
                    <a:pt x="342" y="45"/>
                  </a:lnTo>
                  <a:lnTo>
                    <a:pt x="330" y="41"/>
                  </a:lnTo>
                  <a:lnTo>
                    <a:pt x="318" y="37"/>
                  </a:lnTo>
                  <a:lnTo>
                    <a:pt x="304" y="31"/>
                  </a:lnTo>
                  <a:lnTo>
                    <a:pt x="291" y="27"/>
                  </a:lnTo>
                  <a:lnTo>
                    <a:pt x="276" y="24"/>
                  </a:lnTo>
                  <a:lnTo>
                    <a:pt x="258" y="19"/>
                  </a:lnTo>
                  <a:lnTo>
                    <a:pt x="251" y="14"/>
                  </a:lnTo>
                  <a:lnTo>
                    <a:pt x="255" y="15"/>
                  </a:lnTo>
                  <a:lnTo>
                    <a:pt x="253" y="15"/>
                  </a:lnTo>
                  <a:lnTo>
                    <a:pt x="248" y="16"/>
                  </a:lnTo>
                  <a:lnTo>
                    <a:pt x="231" y="19"/>
                  </a:lnTo>
                  <a:lnTo>
                    <a:pt x="215" y="22"/>
                  </a:lnTo>
                  <a:lnTo>
                    <a:pt x="197" y="27"/>
                  </a:lnTo>
                  <a:lnTo>
                    <a:pt x="180" y="32"/>
                  </a:lnTo>
                  <a:lnTo>
                    <a:pt x="163" y="35"/>
                  </a:lnTo>
                  <a:lnTo>
                    <a:pt x="145" y="38"/>
                  </a:lnTo>
                  <a:lnTo>
                    <a:pt x="130" y="42"/>
                  </a:lnTo>
                  <a:lnTo>
                    <a:pt x="99" y="53"/>
                  </a:lnTo>
                  <a:lnTo>
                    <a:pt x="72" y="62"/>
                  </a:lnTo>
                  <a:lnTo>
                    <a:pt x="58" y="67"/>
                  </a:lnTo>
                  <a:lnTo>
                    <a:pt x="47" y="70"/>
                  </a:lnTo>
                  <a:lnTo>
                    <a:pt x="37" y="72"/>
                  </a:lnTo>
                  <a:lnTo>
                    <a:pt x="30" y="73"/>
                  </a:lnTo>
                  <a:lnTo>
                    <a:pt x="21" y="79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0" name="Freeform 1817"/>
            <p:cNvSpPr>
              <a:spLocks/>
            </p:cNvSpPr>
            <p:nvPr/>
          </p:nvSpPr>
          <p:spPr bwMode="auto">
            <a:xfrm>
              <a:off x="3764" y="1294"/>
              <a:ext cx="1074" cy="293"/>
            </a:xfrm>
            <a:custGeom>
              <a:avLst/>
              <a:gdLst>
                <a:gd name="T0" fmla="*/ 28 w 422"/>
                <a:gd name="T1" fmla="*/ 125 h 115"/>
                <a:gd name="T2" fmla="*/ 8 w 422"/>
                <a:gd name="T3" fmla="*/ 120 h 115"/>
                <a:gd name="T4" fmla="*/ 0 w 422"/>
                <a:gd name="T5" fmla="*/ 112 h 115"/>
                <a:gd name="T6" fmla="*/ 10 w 422"/>
                <a:gd name="T7" fmla="*/ 99 h 115"/>
                <a:gd name="T8" fmla="*/ 25 w 422"/>
                <a:gd name="T9" fmla="*/ 87 h 115"/>
                <a:gd name="T10" fmla="*/ 155 w 422"/>
                <a:gd name="T11" fmla="*/ 59 h 115"/>
                <a:gd name="T12" fmla="*/ 280 w 422"/>
                <a:gd name="T13" fmla="*/ 15 h 115"/>
                <a:gd name="T14" fmla="*/ 354 w 422"/>
                <a:gd name="T15" fmla="*/ 0 h 115"/>
                <a:gd name="T16" fmla="*/ 433 w 422"/>
                <a:gd name="T17" fmla="*/ 5 h 115"/>
                <a:gd name="T18" fmla="*/ 509 w 422"/>
                <a:gd name="T19" fmla="*/ 15 h 115"/>
                <a:gd name="T20" fmla="*/ 580 w 422"/>
                <a:gd name="T21" fmla="*/ 25 h 115"/>
                <a:gd name="T22" fmla="*/ 613 w 422"/>
                <a:gd name="T23" fmla="*/ 28 h 115"/>
                <a:gd name="T24" fmla="*/ 705 w 422"/>
                <a:gd name="T25" fmla="*/ 64 h 115"/>
                <a:gd name="T26" fmla="*/ 827 w 422"/>
                <a:gd name="T27" fmla="*/ 89 h 115"/>
                <a:gd name="T28" fmla="*/ 873 w 422"/>
                <a:gd name="T29" fmla="*/ 104 h 115"/>
                <a:gd name="T30" fmla="*/ 934 w 422"/>
                <a:gd name="T31" fmla="*/ 138 h 115"/>
                <a:gd name="T32" fmla="*/ 995 w 422"/>
                <a:gd name="T33" fmla="*/ 183 h 115"/>
                <a:gd name="T34" fmla="*/ 1066 w 422"/>
                <a:gd name="T35" fmla="*/ 275 h 115"/>
                <a:gd name="T36" fmla="*/ 1074 w 422"/>
                <a:gd name="T37" fmla="*/ 293 h 115"/>
                <a:gd name="T38" fmla="*/ 1043 w 422"/>
                <a:gd name="T39" fmla="*/ 270 h 115"/>
                <a:gd name="T40" fmla="*/ 977 w 422"/>
                <a:gd name="T41" fmla="*/ 206 h 115"/>
                <a:gd name="T42" fmla="*/ 914 w 422"/>
                <a:gd name="T43" fmla="*/ 163 h 115"/>
                <a:gd name="T44" fmla="*/ 842 w 422"/>
                <a:gd name="T45" fmla="*/ 132 h 115"/>
                <a:gd name="T46" fmla="*/ 776 w 422"/>
                <a:gd name="T47" fmla="*/ 117 h 115"/>
                <a:gd name="T48" fmla="*/ 657 w 422"/>
                <a:gd name="T49" fmla="*/ 87 h 115"/>
                <a:gd name="T50" fmla="*/ 601 w 422"/>
                <a:gd name="T51" fmla="*/ 66 h 115"/>
                <a:gd name="T52" fmla="*/ 532 w 422"/>
                <a:gd name="T53" fmla="*/ 61 h 115"/>
                <a:gd name="T54" fmla="*/ 458 w 422"/>
                <a:gd name="T55" fmla="*/ 46 h 115"/>
                <a:gd name="T56" fmla="*/ 389 w 422"/>
                <a:gd name="T57" fmla="*/ 38 h 115"/>
                <a:gd name="T58" fmla="*/ 321 w 422"/>
                <a:gd name="T59" fmla="*/ 48 h 115"/>
                <a:gd name="T60" fmla="*/ 221 w 422"/>
                <a:gd name="T61" fmla="*/ 76 h 115"/>
                <a:gd name="T62" fmla="*/ 74 w 422"/>
                <a:gd name="T63" fmla="*/ 117 h 1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2" h="115">
                  <a:moveTo>
                    <a:pt x="14" y="49"/>
                  </a:moveTo>
                  <a:lnTo>
                    <a:pt x="11" y="49"/>
                  </a:lnTo>
                  <a:lnTo>
                    <a:pt x="6" y="49"/>
                  </a:lnTo>
                  <a:lnTo>
                    <a:pt x="3" y="47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9" y="35"/>
                  </a:lnTo>
                  <a:lnTo>
                    <a:pt x="10" y="34"/>
                  </a:lnTo>
                  <a:lnTo>
                    <a:pt x="25" y="30"/>
                  </a:lnTo>
                  <a:lnTo>
                    <a:pt x="61" y="23"/>
                  </a:lnTo>
                  <a:lnTo>
                    <a:pt x="83" y="15"/>
                  </a:lnTo>
                  <a:lnTo>
                    <a:pt x="110" y="6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4" y="0"/>
                  </a:lnTo>
                  <a:lnTo>
                    <a:pt x="170" y="2"/>
                  </a:lnTo>
                  <a:lnTo>
                    <a:pt x="185" y="4"/>
                  </a:lnTo>
                  <a:lnTo>
                    <a:pt x="200" y="6"/>
                  </a:lnTo>
                  <a:lnTo>
                    <a:pt x="214" y="9"/>
                  </a:lnTo>
                  <a:lnTo>
                    <a:pt x="228" y="10"/>
                  </a:lnTo>
                  <a:lnTo>
                    <a:pt x="235" y="10"/>
                  </a:lnTo>
                  <a:lnTo>
                    <a:pt x="241" y="11"/>
                  </a:lnTo>
                  <a:lnTo>
                    <a:pt x="256" y="16"/>
                  </a:lnTo>
                  <a:lnTo>
                    <a:pt x="277" y="25"/>
                  </a:lnTo>
                  <a:lnTo>
                    <a:pt x="311" y="33"/>
                  </a:lnTo>
                  <a:lnTo>
                    <a:pt x="325" y="35"/>
                  </a:lnTo>
                  <a:lnTo>
                    <a:pt x="333" y="38"/>
                  </a:lnTo>
                  <a:lnTo>
                    <a:pt x="343" y="41"/>
                  </a:lnTo>
                  <a:lnTo>
                    <a:pt x="354" y="47"/>
                  </a:lnTo>
                  <a:lnTo>
                    <a:pt x="367" y="54"/>
                  </a:lnTo>
                  <a:lnTo>
                    <a:pt x="379" y="62"/>
                  </a:lnTo>
                  <a:lnTo>
                    <a:pt x="391" y="72"/>
                  </a:lnTo>
                  <a:lnTo>
                    <a:pt x="400" y="84"/>
                  </a:lnTo>
                  <a:lnTo>
                    <a:pt x="419" y="108"/>
                  </a:lnTo>
                  <a:lnTo>
                    <a:pt x="422" y="113"/>
                  </a:lnTo>
                  <a:lnTo>
                    <a:pt x="422" y="115"/>
                  </a:lnTo>
                  <a:lnTo>
                    <a:pt x="420" y="115"/>
                  </a:lnTo>
                  <a:lnTo>
                    <a:pt x="410" y="106"/>
                  </a:lnTo>
                  <a:lnTo>
                    <a:pt x="393" y="88"/>
                  </a:lnTo>
                  <a:lnTo>
                    <a:pt x="384" y="81"/>
                  </a:lnTo>
                  <a:lnTo>
                    <a:pt x="373" y="72"/>
                  </a:lnTo>
                  <a:lnTo>
                    <a:pt x="359" y="64"/>
                  </a:lnTo>
                  <a:lnTo>
                    <a:pt x="345" y="57"/>
                  </a:lnTo>
                  <a:lnTo>
                    <a:pt x="331" y="52"/>
                  </a:lnTo>
                  <a:lnTo>
                    <a:pt x="317" y="50"/>
                  </a:lnTo>
                  <a:lnTo>
                    <a:pt x="305" y="46"/>
                  </a:lnTo>
                  <a:lnTo>
                    <a:pt x="269" y="39"/>
                  </a:lnTo>
                  <a:lnTo>
                    <a:pt x="258" y="34"/>
                  </a:lnTo>
                  <a:lnTo>
                    <a:pt x="248" y="29"/>
                  </a:lnTo>
                  <a:lnTo>
                    <a:pt x="236" y="26"/>
                  </a:lnTo>
                  <a:lnTo>
                    <a:pt x="223" y="26"/>
                  </a:lnTo>
                  <a:lnTo>
                    <a:pt x="209" y="24"/>
                  </a:lnTo>
                  <a:lnTo>
                    <a:pt x="194" y="21"/>
                  </a:lnTo>
                  <a:lnTo>
                    <a:pt x="180" y="18"/>
                  </a:lnTo>
                  <a:lnTo>
                    <a:pt x="167" y="16"/>
                  </a:lnTo>
                  <a:lnTo>
                    <a:pt x="153" y="15"/>
                  </a:lnTo>
                  <a:lnTo>
                    <a:pt x="139" y="16"/>
                  </a:lnTo>
                  <a:lnTo>
                    <a:pt x="126" y="19"/>
                  </a:lnTo>
                  <a:lnTo>
                    <a:pt x="112" y="21"/>
                  </a:lnTo>
                  <a:lnTo>
                    <a:pt x="87" y="30"/>
                  </a:lnTo>
                  <a:lnTo>
                    <a:pt x="64" y="38"/>
                  </a:lnTo>
                  <a:lnTo>
                    <a:pt x="29" y="46"/>
                  </a:lnTo>
                  <a:lnTo>
                    <a:pt x="14" y="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1" name="Freeform 1818"/>
            <p:cNvSpPr>
              <a:spLocks/>
            </p:cNvSpPr>
            <p:nvPr/>
          </p:nvSpPr>
          <p:spPr bwMode="auto">
            <a:xfrm>
              <a:off x="3512" y="1539"/>
              <a:ext cx="150" cy="91"/>
            </a:xfrm>
            <a:custGeom>
              <a:avLst/>
              <a:gdLst>
                <a:gd name="T0" fmla="*/ 13 w 59"/>
                <a:gd name="T1" fmla="*/ 91 h 36"/>
                <a:gd name="T2" fmla="*/ 3 w 59"/>
                <a:gd name="T3" fmla="*/ 78 h 36"/>
                <a:gd name="T4" fmla="*/ 3 w 59"/>
                <a:gd name="T5" fmla="*/ 68 h 36"/>
                <a:gd name="T6" fmla="*/ 0 w 59"/>
                <a:gd name="T7" fmla="*/ 56 h 36"/>
                <a:gd name="T8" fmla="*/ 3 w 59"/>
                <a:gd name="T9" fmla="*/ 53 h 36"/>
                <a:gd name="T10" fmla="*/ 5 w 59"/>
                <a:gd name="T11" fmla="*/ 53 h 36"/>
                <a:gd name="T12" fmla="*/ 18 w 59"/>
                <a:gd name="T13" fmla="*/ 51 h 36"/>
                <a:gd name="T14" fmla="*/ 51 w 59"/>
                <a:gd name="T15" fmla="*/ 35 h 36"/>
                <a:gd name="T16" fmla="*/ 102 w 59"/>
                <a:gd name="T17" fmla="*/ 5 h 36"/>
                <a:gd name="T18" fmla="*/ 109 w 59"/>
                <a:gd name="T19" fmla="*/ 3 h 36"/>
                <a:gd name="T20" fmla="*/ 135 w 59"/>
                <a:gd name="T21" fmla="*/ 0 h 36"/>
                <a:gd name="T22" fmla="*/ 147 w 59"/>
                <a:gd name="T23" fmla="*/ 3 h 36"/>
                <a:gd name="T24" fmla="*/ 150 w 59"/>
                <a:gd name="T25" fmla="*/ 5 h 36"/>
                <a:gd name="T26" fmla="*/ 150 w 59"/>
                <a:gd name="T27" fmla="*/ 10 h 36"/>
                <a:gd name="T28" fmla="*/ 147 w 59"/>
                <a:gd name="T29" fmla="*/ 15 h 36"/>
                <a:gd name="T30" fmla="*/ 142 w 59"/>
                <a:gd name="T31" fmla="*/ 23 h 36"/>
                <a:gd name="T32" fmla="*/ 117 w 59"/>
                <a:gd name="T33" fmla="*/ 40 h 36"/>
                <a:gd name="T34" fmla="*/ 69 w 59"/>
                <a:gd name="T35" fmla="*/ 68 h 36"/>
                <a:gd name="T36" fmla="*/ 31 w 59"/>
                <a:gd name="T37" fmla="*/ 83 h 36"/>
                <a:gd name="T38" fmla="*/ 18 w 59"/>
                <a:gd name="T39" fmla="*/ 91 h 36"/>
                <a:gd name="T40" fmla="*/ 13 w 59"/>
                <a:gd name="T41" fmla="*/ 91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" h="36">
                  <a:moveTo>
                    <a:pt x="5" y="36"/>
                  </a:moveTo>
                  <a:lnTo>
                    <a:pt x="1" y="31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7" y="20"/>
                  </a:lnTo>
                  <a:lnTo>
                    <a:pt x="20" y="1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53" y="0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8" y="6"/>
                  </a:lnTo>
                  <a:lnTo>
                    <a:pt x="56" y="9"/>
                  </a:lnTo>
                  <a:lnTo>
                    <a:pt x="46" y="16"/>
                  </a:lnTo>
                  <a:lnTo>
                    <a:pt x="27" y="27"/>
                  </a:lnTo>
                  <a:lnTo>
                    <a:pt x="12" y="33"/>
                  </a:lnTo>
                  <a:lnTo>
                    <a:pt x="7" y="36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2" name="Freeform 1819"/>
            <p:cNvSpPr>
              <a:spLocks/>
            </p:cNvSpPr>
            <p:nvPr/>
          </p:nvSpPr>
          <p:spPr bwMode="auto">
            <a:xfrm>
              <a:off x="3532" y="1399"/>
              <a:ext cx="1321" cy="338"/>
            </a:xfrm>
            <a:custGeom>
              <a:avLst/>
              <a:gdLst>
                <a:gd name="T0" fmla="*/ 38 w 519"/>
                <a:gd name="T1" fmla="*/ 267 h 133"/>
                <a:gd name="T2" fmla="*/ 10 w 519"/>
                <a:gd name="T3" fmla="*/ 272 h 133"/>
                <a:gd name="T4" fmla="*/ 0 w 519"/>
                <a:gd name="T5" fmla="*/ 269 h 133"/>
                <a:gd name="T6" fmla="*/ 5 w 519"/>
                <a:gd name="T7" fmla="*/ 254 h 133"/>
                <a:gd name="T8" fmla="*/ 23 w 519"/>
                <a:gd name="T9" fmla="*/ 231 h 133"/>
                <a:gd name="T10" fmla="*/ 61 w 519"/>
                <a:gd name="T11" fmla="*/ 206 h 133"/>
                <a:gd name="T12" fmla="*/ 165 w 519"/>
                <a:gd name="T13" fmla="*/ 140 h 133"/>
                <a:gd name="T14" fmla="*/ 272 w 519"/>
                <a:gd name="T15" fmla="*/ 86 h 133"/>
                <a:gd name="T16" fmla="*/ 359 w 519"/>
                <a:gd name="T17" fmla="*/ 53 h 133"/>
                <a:gd name="T18" fmla="*/ 453 w 519"/>
                <a:gd name="T19" fmla="*/ 36 h 133"/>
                <a:gd name="T20" fmla="*/ 545 w 519"/>
                <a:gd name="T21" fmla="*/ 20 h 133"/>
                <a:gd name="T22" fmla="*/ 619 w 519"/>
                <a:gd name="T23" fmla="*/ 5 h 133"/>
                <a:gd name="T24" fmla="*/ 669 w 519"/>
                <a:gd name="T25" fmla="*/ 5 h 133"/>
                <a:gd name="T26" fmla="*/ 776 w 519"/>
                <a:gd name="T27" fmla="*/ 15 h 133"/>
                <a:gd name="T28" fmla="*/ 837 w 519"/>
                <a:gd name="T29" fmla="*/ 28 h 133"/>
                <a:gd name="T30" fmla="*/ 916 w 519"/>
                <a:gd name="T31" fmla="*/ 58 h 133"/>
                <a:gd name="T32" fmla="*/ 1005 w 519"/>
                <a:gd name="T33" fmla="*/ 91 h 133"/>
                <a:gd name="T34" fmla="*/ 1089 w 519"/>
                <a:gd name="T35" fmla="*/ 140 h 133"/>
                <a:gd name="T36" fmla="*/ 1166 w 519"/>
                <a:gd name="T37" fmla="*/ 191 h 133"/>
                <a:gd name="T38" fmla="*/ 1234 w 519"/>
                <a:gd name="T39" fmla="*/ 254 h 133"/>
                <a:gd name="T40" fmla="*/ 1318 w 519"/>
                <a:gd name="T41" fmla="*/ 338 h 133"/>
                <a:gd name="T42" fmla="*/ 1318 w 519"/>
                <a:gd name="T43" fmla="*/ 338 h 133"/>
                <a:gd name="T44" fmla="*/ 1219 w 519"/>
                <a:gd name="T45" fmla="*/ 269 h 133"/>
                <a:gd name="T46" fmla="*/ 1150 w 519"/>
                <a:gd name="T47" fmla="*/ 216 h 133"/>
                <a:gd name="T48" fmla="*/ 1061 w 519"/>
                <a:gd name="T49" fmla="*/ 163 h 133"/>
                <a:gd name="T50" fmla="*/ 972 w 519"/>
                <a:gd name="T51" fmla="*/ 125 h 133"/>
                <a:gd name="T52" fmla="*/ 891 w 519"/>
                <a:gd name="T53" fmla="*/ 89 h 133"/>
                <a:gd name="T54" fmla="*/ 794 w 519"/>
                <a:gd name="T55" fmla="*/ 61 h 133"/>
                <a:gd name="T56" fmla="*/ 715 w 519"/>
                <a:gd name="T57" fmla="*/ 48 h 133"/>
                <a:gd name="T58" fmla="*/ 634 w 519"/>
                <a:gd name="T59" fmla="*/ 46 h 133"/>
                <a:gd name="T60" fmla="*/ 545 w 519"/>
                <a:gd name="T61" fmla="*/ 53 h 133"/>
                <a:gd name="T62" fmla="*/ 453 w 519"/>
                <a:gd name="T63" fmla="*/ 74 h 133"/>
                <a:gd name="T64" fmla="*/ 364 w 519"/>
                <a:gd name="T65" fmla="*/ 97 h 133"/>
                <a:gd name="T66" fmla="*/ 285 w 519"/>
                <a:gd name="T67" fmla="*/ 125 h 133"/>
                <a:gd name="T68" fmla="*/ 181 w 519"/>
                <a:gd name="T69" fmla="*/ 175 h 133"/>
                <a:gd name="T70" fmla="*/ 84 w 519"/>
                <a:gd name="T71" fmla="*/ 236 h 133"/>
                <a:gd name="T72" fmla="*/ 46 w 519"/>
                <a:gd name="T73" fmla="*/ 262 h 1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9" h="133">
                  <a:moveTo>
                    <a:pt x="18" y="103"/>
                  </a:moveTo>
                  <a:lnTo>
                    <a:pt x="15" y="105"/>
                  </a:lnTo>
                  <a:lnTo>
                    <a:pt x="8" y="107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2" y="100"/>
                  </a:lnTo>
                  <a:lnTo>
                    <a:pt x="7" y="93"/>
                  </a:lnTo>
                  <a:lnTo>
                    <a:pt x="9" y="91"/>
                  </a:lnTo>
                  <a:lnTo>
                    <a:pt x="13" y="88"/>
                  </a:lnTo>
                  <a:lnTo>
                    <a:pt x="24" y="81"/>
                  </a:lnTo>
                  <a:lnTo>
                    <a:pt x="41" y="69"/>
                  </a:lnTo>
                  <a:lnTo>
                    <a:pt x="65" y="55"/>
                  </a:lnTo>
                  <a:lnTo>
                    <a:pt x="92" y="41"/>
                  </a:lnTo>
                  <a:lnTo>
                    <a:pt x="107" y="34"/>
                  </a:lnTo>
                  <a:lnTo>
                    <a:pt x="123" y="28"/>
                  </a:lnTo>
                  <a:lnTo>
                    <a:pt x="141" y="21"/>
                  </a:lnTo>
                  <a:lnTo>
                    <a:pt x="160" y="18"/>
                  </a:lnTo>
                  <a:lnTo>
                    <a:pt x="178" y="14"/>
                  </a:lnTo>
                  <a:lnTo>
                    <a:pt x="197" y="11"/>
                  </a:lnTo>
                  <a:lnTo>
                    <a:pt x="214" y="8"/>
                  </a:lnTo>
                  <a:lnTo>
                    <a:pt x="233" y="3"/>
                  </a:lnTo>
                  <a:lnTo>
                    <a:pt x="243" y="2"/>
                  </a:lnTo>
                  <a:lnTo>
                    <a:pt x="253" y="0"/>
                  </a:lnTo>
                  <a:lnTo>
                    <a:pt x="263" y="2"/>
                  </a:lnTo>
                  <a:lnTo>
                    <a:pt x="271" y="3"/>
                  </a:lnTo>
                  <a:lnTo>
                    <a:pt x="305" y="6"/>
                  </a:lnTo>
                  <a:lnTo>
                    <a:pt x="321" y="9"/>
                  </a:lnTo>
                  <a:lnTo>
                    <a:pt x="329" y="11"/>
                  </a:lnTo>
                  <a:lnTo>
                    <a:pt x="335" y="14"/>
                  </a:lnTo>
                  <a:lnTo>
                    <a:pt x="360" y="23"/>
                  </a:lnTo>
                  <a:lnTo>
                    <a:pt x="378" y="30"/>
                  </a:lnTo>
                  <a:lnTo>
                    <a:pt x="395" y="36"/>
                  </a:lnTo>
                  <a:lnTo>
                    <a:pt x="404" y="41"/>
                  </a:lnTo>
                  <a:lnTo>
                    <a:pt x="428" y="55"/>
                  </a:lnTo>
                  <a:lnTo>
                    <a:pt x="443" y="65"/>
                  </a:lnTo>
                  <a:lnTo>
                    <a:pt x="458" y="75"/>
                  </a:lnTo>
                  <a:lnTo>
                    <a:pt x="473" y="87"/>
                  </a:lnTo>
                  <a:lnTo>
                    <a:pt x="485" y="100"/>
                  </a:lnTo>
                  <a:lnTo>
                    <a:pt x="514" y="127"/>
                  </a:lnTo>
                  <a:lnTo>
                    <a:pt x="518" y="133"/>
                  </a:lnTo>
                  <a:lnTo>
                    <a:pt x="519" y="133"/>
                  </a:lnTo>
                  <a:lnTo>
                    <a:pt x="518" y="133"/>
                  </a:lnTo>
                  <a:lnTo>
                    <a:pt x="504" y="125"/>
                  </a:lnTo>
                  <a:lnTo>
                    <a:pt x="479" y="106"/>
                  </a:lnTo>
                  <a:lnTo>
                    <a:pt x="467" y="96"/>
                  </a:lnTo>
                  <a:lnTo>
                    <a:pt x="452" y="85"/>
                  </a:lnTo>
                  <a:lnTo>
                    <a:pt x="434" y="74"/>
                  </a:lnTo>
                  <a:lnTo>
                    <a:pt x="417" y="64"/>
                  </a:lnTo>
                  <a:lnTo>
                    <a:pt x="399" y="56"/>
                  </a:lnTo>
                  <a:lnTo>
                    <a:pt x="382" y="49"/>
                  </a:lnTo>
                  <a:lnTo>
                    <a:pt x="367" y="43"/>
                  </a:lnTo>
                  <a:lnTo>
                    <a:pt x="350" y="35"/>
                  </a:lnTo>
                  <a:lnTo>
                    <a:pt x="326" y="28"/>
                  </a:lnTo>
                  <a:lnTo>
                    <a:pt x="312" y="24"/>
                  </a:lnTo>
                  <a:lnTo>
                    <a:pt x="298" y="21"/>
                  </a:lnTo>
                  <a:lnTo>
                    <a:pt x="281" y="19"/>
                  </a:lnTo>
                  <a:lnTo>
                    <a:pt x="265" y="18"/>
                  </a:lnTo>
                  <a:lnTo>
                    <a:pt x="249" y="18"/>
                  </a:lnTo>
                  <a:lnTo>
                    <a:pt x="232" y="19"/>
                  </a:lnTo>
                  <a:lnTo>
                    <a:pt x="214" y="21"/>
                  </a:lnTo>
                  <a:lnTo>
                    <a:pt x="196" y="26"/>
                  </a:lnTo>
                  <a:lnTo>
                    <a:pt x="178" y="29"/>
                  </a:lnTo>
                  <a:lnTo>
                    <a:pt x="161" y="33"/>
                  </a:lnTo>
                  <a:lnTo>
                    <a:pt x="143" y="38"/>
                  </a:lnTo>
                  <a:lnTo>
                    <a:pt x="127" y="43"/>
                  </a:lnTo>
                  <a:lnTo>
                    <a:pt x="112" y="49"/>
                  </a:lnTo>
                  <a:lnTo>
                    <a:pt x="97" y="55"/>
                  </a:lnTo>
                  <a:lnTo>
                    <a:pt x="71" y="69"/>
                  </a:lnTo>
                  <a:lnTo>
                    <a:pt x="49" y="82"/>
                  </a:lnTo>
                  <a:lnTo>
                    <a:pt x="33" y="93"/>
                  </a:lnTo>
                  <a:lnTo>
                    <a:pt x="22" y="101"/>
                  </a:lnTo>
                  <a:lnTo>
                    <a:pt x="18" y="1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3" name="Freeform 1820"/>
            <p:cNvSpPr>
              <a:spLocks/>
            </p:cNvSpPr>
            <p:nvPr/>
          </p:nvSpPr>
          <p:spPr bwMode="auto">
            <a:xfrm>
              <a:off x="3504" y="1457"/>
              <a:ext cx="1342" cy="347"/>
            </a:xfrm>
            <a:custGeom>
              <a:avLst/>
              <a:gdLst>
                <a:gd name="T0" fmla="*/ 36 w 527"/>
                <a:gd name="T1" fmla="*/ 265 h 136"/>
                <a:gd name="T2" fmla="*/ 10 w 527"/>
                <a:gd name="T3" fmla="*/ 281 h 136"/>
                <a:gd name="T4" fmla="*/ 0 w 527"/>
                <a:gd name="T5" fmla="*/ 276 h 136"/>
                <a:gd name="T6" fmla="*/ 8 w 527"/>
                <a:gd name="T7" fmla="*/ 242 h 136"/>
                <a:gd name="T8" fmla="*/ 15 w 527"/>
                <a:gd name="T9" fmla="*/ 230 h 136"/>
                <a:gd name="T10" fmla="*/ 51 w 527"/>
                <a:gd name="T11" fmla="*/ 214 h 136"/>
                <a:gd name="T12" fmla="*/ 74 w 527"/>
                <a:gd name="T13" fmla="*/ 214 h 136"/>
                <a:gd name="T14" fmla="*/ 115 w 527"/>
                <a:gd name="T15" fmla="*/ 202 h 136"/>
                <a:gd name="T16" fmla="*/ 206 w 527"/>
                <a:gd name="T17" fmla="*/ 151 h 136"/>
                <a:gd name="T18" fmla="*/ 326 w 527"/>
                <a:gd name="T19" fmla="*/ 94 h 136"/>
                <a:gd name="T20" fmla="*/ 507 w 527"/>
                <a:gd name="T21" fmla="*/ 26 h 136"/>
                <a:gd name="T22" fmla="*/ 555 w 527"/>
                <a:gd name="T23" fmla="*/ 8 h 136"/>
                <a:gd name="T24" fmla="*/ 657 w 527"/>
                <a:gd name="T25" fmla="*/ 0 h 136"/>
                <a:gd name="T26" fmla="*/ 792 w 527"/>
                <a:gd name="T27" fmla="*/ 8 h 136"/>
                <a:gd name="T28" fmla="*/ 871 w 527"/>
                <a:gd name="T29" fmla="*/ 20 h 136"/>
                <a:gd name="T30" fmla="*/ 937 w 527"/>
                <a:gd name="T31" fmla="*/ 43 h 136"/>
                <a:gd name="T32" fmla="*/ 985 w 527"/>
                <a:gd name="T33" fmla="*/ 66 h 136"/>
                <a:gd name="T34" fmla="*/ 1021 w 527"/>
                <a:gd name="T35" fmla="*/ 87 h 136"/>
                <a:gd name="T36" fmla="*/ 1108 w 527"/>
                <a:gd name="T37" fmla="*/ 143 h 136"/>
                <a:gd name="T38" fmla="*/ 1222 w 527"/>
                <a:gd name="T39" fmla="*/ 225 h 136"/>
                <a:gd name="T40" fmla="*/ 1329 w 527"/>
                <a:gd name="T41" fmla="*/ 329 h 136"/>
                <a:gd name="T42" fmla="*/ 1342 w 527"/>
                <a:gd name="T43" fmla="*/ 347 h 136"/>
                <a:gd name="T44" fmla="*/ 1304 w 527"/>
                <a:gd name="T45" fmla="*/ 321 h 136"/>
                <a:gd name="T46" fmla="*/ 1243 w 527"/>
                <a:gd name="T47" fmla="*/ 268 h 136"/>
                <a:gd name="T48" fmla="*/ 1210 w 527"/>
                <a:gd name="T49" fmla="*/ 247 h 136"/>
                <a:gd name="T50" fmla="*/ 991 w 527"/>
                <a:gd name="T51" fmla="*/ 117 h 136"/>
                <a:gd name="T52" fmla="*/ 952 w 527"/>
                <a:gd name="T53" fmla="*/ 94 h 136"/>
                <a:gd name="T54" fmla="*/ 909 w 527"/>
                <a:gd name="T55" fmla="*/ 71 h 136"/>
                <a:gd name="T56" fmla="*/ 853 w 527"/>
                <a:gd name="T57" fmla="*/ 56 h 136"/>
                <a:gd name="T58" fmla="*/ 690 w 527"/>
                <a:gd name="T59" fmla="*/ 41 h 136"/>
                <a:gd name="T60" fmla="*/ 601 w 527"/>
                <a:gd name="T61" fmla="*/ 41 h 136"/>
                <a:gd name="T62" fmla="*/ 514 w 527"/>
                <a:gd name="T63" fmla="*/ 61 h 136"/>
                <a:gd name="T64" fmla="*/ 336 w 527"/>
                <a:gd name="T65" fmla="*/ 133 h 136"/>
                <a:gd name="T66" fmla="*/ 222 w 527"/>
                <a:gd name="T67" fmla="*/ 186 h 136"/>
                <a:gd name="T68" fmla="*/ 130 w 527"/>
                <a:gd name="T69" fmla="*/ 237 h 136"/>
                <a:gd name="T70" fmla="*/ 71 w 527"/>
                <a:gd name="T71" fmla="*/ 255 h 136"/>
                <a:gd name="T72" fmla="*/ 48 w 527"/>
                <a:gd name="T73" fmla="*/ 255 h 1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7" h="136">
                  <a:moveTo>
                    <a:pt x="16" y="103"/>
                  </a:moveTo>
                  <a:lnTo>
                    <a:pt x="14" y="104"/>
                  </a:lnTo>
                  <a:lnTo>
                    <a:pt x="9" y="108"/>
                  </a:lnTo>
                  <a:lnTo>
                    <a:pt x="4" y="110"/>
                  </a:lnTo>
                  <a:lnTo>
                    <a:pt x="1" y="110"/>
                  </a:lnTo>
                  <a:lnTo>
                    <a:pt x="0" y="108"/>
                  </a:lnTo>
                  <a:lnTo>
                    <a:pt x="1" y="103"/>
                  </a:lnTo>
                  <a:lnTo>
                    <a:pt x="3" y="95"/>
                  </a:lnTo>
                  <a:lnTo>
                    <a:pt x="5" y="92"/>
                  </a:lnTo>
                  <a:lnTo>
                    <a:pt x="6" y="90"/>
                  </a:lnTo>
                  <a:lnTo>
                    <a:pt x="11" y="87"/>
                  </a:lnTo>
                  <a:lnTo>
                    <a:pt x="20" y="84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3"/>
                  </a:lnTo>
                  <a:lnTo>
                    <a:pt x="45" y="79"/>
                  </a:lnTo>
                  <a:lnTo>
                    <a:pt x="67" y="67"/>
                  </a:lnTo>
                  <a:lnTo>
                    <a:pt x="81" y="59"/>
                  </a:lnTo>
                  <a:lnTo>
                    <a:pt x="96" y="52"/>
                  </a:lnTo>
                  <a:lnTo>
                    <a:pt x="128" y="37"/>
                  </a:lnTo>
                  <a:lnTo>
                    <a:pt x="163" y="23"/>
                  </a:lnTo>
                  <a:lnTo>
                    <a:pt x="199" y="10"/>
                  </a:lnTo>
                  <a:lnTo>
                    <a:pt x="208" y="6"/>
                  </a:lnTo>
                  <a:lnTo>
                    <a:pt x="218" y="3"/>
                  </a:lnTo>
                  <a:lnTo>
                    <a:pt x="238" y="0"/>
                  </a:lnTo>
                  <a:lnTo>
                    <a:pt x="258" y="0"/>
                  </a:lnTo>
                  <a:lnTo>
                    <a:pt x="276" y="1"/>
                  </a:lnTo>
                  <a:lnTo>
                    <a:pt x="311" y="3"/>
                  </a:lnTo>
                  <a:lnTo>
                    <a:pt x="327" y="5"/>
                  </a:lnTo>
                  <a:lnTo>
                    <a:pt x="342" y="8"/>
                  </a:lnTo>
                  <a:lnTo>
                    <a:pt x="356" y="12"/>
                  </a:lnTo>
                  <a:lnTo>
                    <a:pt x="368" y="17"/>
                  </a:lnTo>
                  <a:lnTo>
                    <a:pt x="378" y="21"/>
                  </a:lnTo>
                  <a:lnTo>
                    <a:pt x="387" y="26"/>
                  </a:lnTo>
                  <a:lnTo>
                    <a:pt x="398" y="33"/>
                  </a:lnTo>
                  <a:lnTo>
                    <a:pt x="401" y="34"/>
                  </a:lnTo>
                  <a:lnTo>
                    <a:pt x="402" y="34"/>
                  </a:lnTo>
                  <a:lnTo>
                    <a:pt x="435" y="56"/>
                  </a:lnTo>
                  <a:lnTo>
                    <a:pt x="465" y="77"/>
                  </a:lnTo>
                  <a:lnTo>
                    <a:pt x="480" y="88"/>
                  </a:lnTo>
                  <a:lnTo>
                    <a:pt x="495" y="100"/>
                  </a:lnTo>
                  <a:lnTo>
                    <a:pt x="522" y="129"/>
                  </a:lnTo>
                  <a:lnTo>
                    <a:pt x="527" y="135"/>
                  </a:lnTo>
                  <a:lnTo>
                    <a:pt x="527" y="136"/>
                  </a:lnTo>
                  <a:lnTo>
                    <a:pt x="526" y="136"/>
                  </a:lnTo>
                  <a:lnTo>
                    <a:pt x="512" y="126"/>
                  </a:lnTo>
                  <a:lnTo>
                    <a:pt x="488" y="107"/>
                  </a:lnTo>
                  <a:lnTo>
                    <a:pt x="488" y="105"/>
                  </a:lnTo>
                  <a:lnTo>
                    <a:pt x="485" y="103"/>
                  </a:lnTo>
                  <a:lnTo>
                    <a:pt x="475" y="97"/>
                  </a:lnTo>
                  <a:lnTo>
                    <a:pt x="442" y="75"/>
                  </a:lnTo>
                  <a:lnTo>
                    <a:pt x="389" y="46"/>
                  </a:lnTo>
                  <a:lnTo>
                    <a:pt x="386" y="43"/>
                  </a:lnTo>
                  <a:lnTo>
                    <a:pt x="374" y="37"/>
                  </a:lnTo>
                  <a:lnTo>
                    <a:pt x="367" y="32"/>
                  </a:lnTo>
                  <a:lnTo>
                    <a:pt x="357" y="28"/>
                  </a:lnTo>
                  <a:lnTo>
                    <a:pt x="346" y="24"/>
                  </a:lnTo>
                  <a:lnTo>
                    <a:pt x="335" y="22"/>
                  </a:lnTo>
                  <a:lnTo>
                    <a:pt x="305" y="18"/>
                  </a:lnTo>
                  <a:lnTo>
                    <a:pt x="271" y="16"/>
                  </a:lnTo>
                  <a:lnTo>
                    <a:pt x="254" y="15"/>
                  </a:lnTo>
                  <a:lnTo>
                    <a:pt x="236" y="16"/>
                  </a:lnTo>
                  <a:lnTo>
                    <a:pt x="219" y="18"/>
                  </a:lnTo>
                  <a:lnTo>
                    <a:pt x="202" y="24"/>
                  </a:lnTo>
                  <a:lnTo>
                    <a:pt x="167" y="38"/>
                  </a:lnTo>
                  <a:lnTo>
                    <a:pt x="132" y="52"/>
                  </a:lnTo>
                  <a:lnTo>
                    <a:pt x="102" y="65"/>
                  </a:lnTo>
                  <a:lnTo>
                    <a:pt x="87" y="73"/>
                  </a:lnTo>
                  <a:lnTo>
                    <a:pt x="75" y="80"/>
                  </a:lnTo>
                  <a:lnTo>
                    <a:pt x="51" y="93"/>
                  </a:lnTo>
                  <a:lnTo>
                    <a:pt x="40" y="98"/>
                  </a:lnTo>
                  <a:lnTo>
                    <a:pt x="28" y="10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6" y="1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4" name="Freeform 1821"/>
            <p:cNvSpPr>
              <a:spLocks/>
            </p:cNvSpPr>
            <p:nvPr/>
          </p:nvSpPr>
          <p:spPr bwMode="auto">
            <a:xfrm>
              <a:off x="3499" y="1516"/>
              <a:ext cx="1268" cy="298"/>
            </a:xfrm>
            <a:custGeom>
              <a:avLst/>
              <a:gdLst>
                <a:gd name="T0" fmla="*/ 33 w 498"/>
                <a:gd name="T1" fmla="*/ 293 h 117"/>
                <a:gd name="T2" fmla="*/ 8 w 498"/>
                <a:gd name="T3" fmla="*/ 298 h 117"/>
                <a:gd name="T4" fmla="*/ 0 w 498"/>
                <a:gd name="T5" fmla="*/ 295 h 117"/>
                <a:gd name="T6" fmla="*/ 3 w 498"/>
                <a:gd name="T7" fmla="*/ 280 h 117"/>
                <a:gd name="T8" fmla="*/ 18 w 498"/>
                <a:gd name="T9" fmla="*/ 257 h 117"/>
                <a:gd name="T10" fmla="*/ 94 w 498"/>
                <a:gd name="T11" fmla="*/ 204 h 117"/>
                <a:gd name="T12" fmla="*/ 214 w 498"/>
                <a:gd name="T13" fmla="*/ 132 h 117"/>
                <a:gd name="T14" fmla="*/ 369 w 498"/>
                <a:gd name="T15" fmla="*/ 64 h 117"/>
                <a:gd name="T16" fmla="*/ 458 w 498"/>
                <a:gd name="T17" fmla="*/ 36 h 117"/>
                <a:gd name="T18" fmla="*/ 550 w 498"/>
                <a:gd name="T19" fmla="*/ 10 h 117"/>
                <a:gd name="T20" fmla="*/ 637 w 498"/>
                <a:gd name="T21" fmla="*/ 0 h 117"/>
                <a:gd name="T22" fmla="*/ 718 w 498"/>
                <a:gd name="T23" fmla="*/ 3 h 117"/>
                <a:gd name="T24" fmla="*/ 794 w 498"/>
                <a:gd name="T25" fmla="*/ 13 h 117"/>
                <a:gd name="T26" fmla="*/ 901 w 498"/>
                <a:gd name="T27" fmla="*/ 41 h 117"/>
                <a:gd name="T28" fmla="*/ 940 w 498"/>
                <a:gd name="T29" fmla="*/ 59 h 117"/>
                <a:gd name="T30" fmla="*/ 1059 w 498"/>
                <a:gd name="T31" fmla="*/ 107 h 117"/>
                <a:gd name="T32" fmla="*/ 1143 w 498"/>
                <a:gd name="T33" fmla="*/ 153 h 117"/>
                <a:gd name="T34" fmla="*/ 1255 w 498"/>
                <a:gd name="T35" fmla="*/ 229 h 117"/>
                <a:gd name="T36" fmla="*/ 1268 w 498"/>
                <a:gd name="T37" fmla="*/ 245 h 117"/>
                <a:gd name="T38" fmla="*/ 1230 w 498"/>
                <a:gd name="T39" fmla="*/ 224 h 117"/>
                <a:gd name="T40" fmla="*/ 1133 w 498"/>
                <a:gd name="T41" fmla="*/ 176 h 117"/>
                <a:gd name="T42" fmla="*/ 1046 w 498"/>
                <a:gd name="T43" fmla="*/ 140 h 117"/>
                <a:gd name="T44" fmla="*/ 952 w 498"/>
                <a:gd name="T45" fmla="*/ 104 h 117"/>
                <a:gd name="T46" fmla="*/ 876 w 498"/>
                <a:gd name="T47" fmla="*/ 71 h 117"/>
                <a:gd name="T48" fmla="*/ 838 w 498"/>
                <a:gd name="T49" fmla="*/ 59 h 117"/>
                <a:gd name="T50" fmla="*/ 774 w 498"/>
                <a:gd name="T51" fmla="*/ 51 h 117"/>
                <a:gd name="T52" fmla="*/ 705 w 498"/>
                <a:gd name="T53" fmla="*/ 41 h 117"/>
                <a:gd name="T54" fmla="*/ 629 w 498"/>
                <a:gd name="T55" fmla="*/ 41 h 117"/>
                <a:gd name="T56" fmla="*/ 547 w 498"/>
                <a:gd name="T57" fmla="*/ 51 h 117"/>
                <a:gd name="T58" fmla="*/ 463 w 498"/>
                <a:gd name="T59" fmla="*/ 74 h 117"/>
                <a:gd name="T60" fmla="*/ 379 w 498"/>
                <a:gd name="T61" fmla="*/ 102 h 117"/>
                <a:gd name="T62" fmla="*/ 232 w 498"/>
                <a:gd name="T63" fmla="*/ 168 h 117"/>
                <a:gd name="T64" fmla="*/ 117 w 498"/>
                <a:gd name="T65" fmla="*/ 234 h 117"/>
                <a:gd name="T66" fmla="*/ 41 w 498"/>
                <a:gd name="T67" fmla="*/ 288 h 1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8" h="117">
                  <a:moveTo>
                    <a:pt x="16" y="113"/>
                  </a:moveTo>
                  <a:lnTo>
                    <a:pt x="13" y="115"/>
                  </a:lnTo>
                  <a:lnTo>
                    <a:pt x="7" y="117"/>
                  </a:lnTo>
                  <a:lnTo>
                    <a:pt x="3" y="117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10"/>
                  </a:lnTo>
                  <a:lnTo>
                    <a:pt x="5" y="103"/>
                  </a:lnTo>
                  <a:lnTo>
                    <a:pt x="7" y="101"/>
                  </a:lnTo>
                  <a:lnTo>
                    <a:pt x="21" y="91"/>
                  </a:lnTo>
                  <a:lnTo>
                    <a:pt x="37" y="80"/>
                  </a:lnTo>
                  <a:lnTo>
                    <a:pt x="59" y="66"/>
                  </a:lnTo>
                  <a:lnTo>
                    <a:pt x="84" y="52"/>
                  </a:lnTo>
                  <a:lnTo>
                    <a:pt x="114" y="38"/>
                  </a:lnTo>
                  <a:lnTo>
                    <a:pt x="145" y="25"/>
                  </a:lnTo>
                  <a:lnTo>
                    <a:pt x="163" y="19"/>
                  </a:lnTo>
                  <a:lnTo>
                    <a:pt x="180" y="14"/>
                  </a:lnTo>
                  <a:lnTo>
                    <a:pt x="197" y="8"/>
                  </a:lnTo>
                  <a:lnTo>
                    <a:pt x="216" y="4"/>
                  </a:lnTo>
                  <a:lnTo>
                    <a:pt x="233" y="1"/>
                  </a:lnTo>
                  <a:lnTo>
                    <a:pt x="250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2" y="5"/>
                  </a:lnTo>
                  <a:lnTo>
                    <a:pt x="335" y="10"/>
                  </a:lnTo>
                  <a:lnTo>
                    <a:pt x="354" y="16"/>
                  </a:lnTo>
                  <a:lnTo>
                    <a:pt x="366" y="20"/>
                  </a:lnTo>
                  <a:lnTo>
                    <a:pt x="369" y="23"/>
                  </a:lnTo>
                  <a:lnTo>
                    <a:pt x="401" y="38"/>
                  </a:lnTo>
                  <a:lnTo>
                    <a:pt x="416" y="42"/>
                  </a:lnTo>
                  <a:lnTo>
                    <a:pt x="432" y="50"/>
                  </a:lnTo>
                  <a:lnTo>
                    <a:pt x="449" y="60"/>
                  </a:lnTo>
                  <a:lnTo>
                    <a:pt x="463" y="69"/>
                  </a:lnTo>
                  <a:lnTo>
                    <a:pt x="493" y="90"/>
                  </a:lnTo>
                  <a:lnTo>
                    <a:pt x="498" y="95"/>
                  </a:lnTo>
                  <a:lnTo>
                    <a:pt x="498" y="96"/>
                  </a:lnTo>
                  <a:lnTo>
                    <a:pt x="497" y="96"/>
                  </a:lnTo>
                  <a:lnTo>
                    <a:pt x="483" y="88"/>
                  </a:lnTo>
                  <a:lnTo>
                    <a:pt x="457" y="75"/>
                  </a:lnTo>
                  <a:lnTo>
                    <a:pt x="445" y="69"/>
                  </a:lnTo>
                  <a:lnTo>
                    <a:pt x="429" y="61"/>
                  </a:lnTo>
                  <a:lnTo>
                    <a:pt x="411" y="55"/>
                  </a:lnTo>
                  <a:lnTo>
                    <a:pt x="391" y="47"/>
                  </a:lnTo>
                  <a:lnTo>
                    <a:pt x="374" y="41"/>
                  </a:lnTo>
                  <a:lnTo>
                    <a:pt x="358" y="34"/>
                  </a:lnTo>
                  <a:lnTo>
                    <a:pt x="344" y="28"/>
                  </a:lnTo>
                  <a:lnTo>
                    <a:pt x="337" y="25"/>
                  </a:lnTo>
                  <a:lnTo>
                    <a:pt x="329" y="23"/>
                  </a:lnTo>
                  <a:lnTo>
                    <a:pt x="317" y="21"/>
                  </a:lnTo>
                  <a:lnTo>
                    <a:pt x="304" y="20"/>
                  </a:lnTo>
                  <a:lnTo>
                    <a:pt x="292" y="18"/>
                  </a:lnTo>
                  <a:lnTo>
                    <a:pt x="277" y="16"/>
                  </a:lnTo>
                  <a:lnTo>
                    <a:pt x="262" y="15"/>
                  </a:lnTo>
                  <a:lnTo>
                    <a:pt x="247" y="16"/>
                  </a:lnTo>
                  <a:lnTo>
                    <a:pt x="231" y="18"/>
                  </a:lnTo>
                  <a:lnTo>
                    <a:pt x="215" y="20"/>
                  </a:lnTo>
                  <a:lnTo>
                    <a:pt x="199" y="24"/>
                  </a:lnTo>
                  <a:lnTo>
                    <a:pt x="182" y="29"/>
                  </a:lnTo>
                  <a:lnTo>
                    <a:pt x="165" y="34"/>
                  </a:lnTo>
                  <a:lnTo>
                    <a:pt x="149" y="40"/>
                  </a:lnTo>
                  <a:lnTo>
                    <a:pt x="118" y="52"/>
                  </a:lnTo>
                  <a:lnTo>
                    <a:pt x="91" y="66"/>
                  </a:lnTo>
                  <a:lnTo>
                    <a:pt x="66" y="80"/>
                  </a:lnTo>
                  <a:lnTo>
                    <a:pt x="46" y="92"/>
                  </a:lnTo>
                  <a:lnTo>
                    <a:pt x="31" y="103"/>
                  </a:lnTo>
                  <a:lnTo>
                    <a:pt x="16" y="1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5" name="Freeform 1822"/>
            <p:cNvSpPr>
              <a:spLocks/>
            </p:cNvSpPr>
            <p:nvPr/>
          </p:nvSpPr>
          <p:spPr bwMode="auto">
            <a:xfrm>
              <a:off x="3489" y="1580"/>
              <a:ext cx="720" cy="310"/>
            </a:xfrm>
            <a:custGeom>
              <a:avLst/>
              <a:gdLst>
                <a:gd name="T0" fmla="*/ 28 w 283"/>
                <a:gd name="T1" fmla="*/ 307 h 122"/>
                <a:gd name="T2" fmla="*/ 25 w 283"/>
                <a:gd name="T3" fmla="*/ 310 h 122"/>
                <a:gd name="T4" fmla="*/ 13 w 283"/>
                <a:gd name="T5" fmla="*/ 307 h 122"/>
                <a:gd name="T6" fmla="*/ 3 w 283"/>
                <a:gd name="T7" fmla="*/ 302 h 122"/>
                <a:gd name="T8" fmla="*/ 0 w 283"/>
                <a:gd name="T9" fmla="*/ 300 h 122"/>
                <a:gd name="T10" fmla="*/ 0 w 283"/>
                <a:gd name="T11" fmla="*/ 295 h 122"/>
                <a:gd name="T12" fmla="*/ 0 w 283"/>
                <a:gd name="T13" fmla="*/ 287 h 122"/>
                <a:gd name="T14" fmla="*/ 8 w 283"/>
                <a:gd name="T15" fmla="*/ 274 h 122"/>
                <a:gd name="T16" fmla="*/ 10 w 283"/>
                <a:gd name="T17" fmla="*/ 272 h 122"/>
                <a:gd name="T18" fmla="*/ 31 w 283"/>
                <a:gd name="T19" fmla="*/ 262 h 122"/>
                <a:gd name="T20" fmla="*/ 89 w 283"/>
                <a:gd name="T21" fmla="*/ 231 h 122"/>
                <a:gd name="T22" fmla="*/ 252 w 283"/>
                <a:gd name="T23" fmla="*/ 137 h 122"/>
                <a:gd name="T24" fmla="*/ 341 w 283"/>
                <a:gd name="T25" fmla="*/ 86 h 122"/>
                <a:gd name="T26" fmla="*/ 417 w 283"/>
                <a:gd name="T27" fmla="*/ 41 h 122"/>
                <a:gd name="T28" fmla="*/ 473 w 283"/>
                <a:gd name="T29" fmla="*/ 15 h 122"/>
                <a:gd name="T30" fmla="*/ 494 w 283"/>
                <a:gd name="T31" fmla="*/ 10 h 122"/>
                <a:gd name="T32" fmla="*/ 499 w 283"/>
                <a:gd name="T33" fmla="*/ 10 h 122"/>
                <a:gd name="T34" fmla="*/ 504 w 283"/>
                <a:gd name="T35" fmla="*/ 10 h 122"/>
                <a:gd name="T36" fmla="*/ 519 w 283"/>
                <a:gd name="T37" fmla="*/ 8 h 122"/>
                <a:gd name="T38" fmla="*/ 557 w 283"/>
                <a:gd name="T39" fmla="*/ 3 h 122"/>
                <a:gd name="T40" fmla="*/ 608 w 283"/>
                <a:gd name="T41" fmla="*/ 0 h 122"/>
                <a:gd name="T42" fmla="*/ 659 w 283"/>
                <a:gd name="T43" fmla="*/ 3 h 122"/>
                <a:gd name="T44" fmla="*/ 712 w 283"/>
                <a:gd name="T45" fmla="*/ 8 h 122"/>
                <a:gd name="T46" fmla="*/ 720 w 283"/>
                <a:gd name="T47" fmla="*/ 10 h 122"/>
                <a:gd name="T48" fmla="*/ 720 w 283"/>
                <a:gd name="T49" fmla="*/ 13 h 122"/>
                <a:gd name="T50" fmla="*/ 700 w 283"/>
                <a:gd name="T51" fmla="*/ 20 h 122"/>
                <a:gd name="T52" fmla="*/ 654 w 283"/>
                <a:gd name="T53" fmla="*/ 25 h 122"/>
                <a:gd name="T54" fmla="*/ 583 w 283"/>
                <a:gd name="T55" fmla="*/ 36 h 122"/>
                <a:gd name="T56" fmla="*/ 529 w 283"/>
                <a:gd name="T57" fmla="*/ 43 h 122"/>
                <a:gd name="T58" fmla="*/ 511 w 283"/>
                <a:gd name="T59" fmla="*/ 48 h 122"/>
                <a:gd name="T60" fmla="*/ 506 w 283"/>
                <a:gd name="T61" fmla="*/ 51 h 122"/>
                <a:gd name="T62" fmla="*/ 504 w 283"/>
                <a:gd name="T63" fmla="*/ 48 h 122"/>
                <a:gd name="T64" fmla="*/ 499 w 283"/>
                <a:gd name="T65" fmla="*/ 51 h 122"/>
                <a:gd name="T66" fmla="*/ 483 w 283"/>
                <a:gd name="T67" fmla="*/ 53 h 122"/>
                <a:gd name="T68" fmla="*/ 430 w 283"/>
                <a:gd name="T69" fmla="*/ 79 h 122"/>
                <a:gd name="T70" fmla="*/ 354 w 283"/>
                <a:gd name="T71" fmla="*/ 119 h 122"/>
                <a:gd name="T72" fmla="*/ 270 w 283"/>
                <a:gd name="T73" fmla="*/ 170 h 122"/>
                <a:gd name="T74" fmla="*/ 107 w 283"/>
                <a:gd name="T75" fmla="*/ 264 h 122"/>
                <a:gd name="T76" fmla="*/ 51 w 283"/>
                <a:gd name="T77" fmla="*/ 297 h 122"/>
                <a:gd name="T78" fmla="*/ 28 w 283"/>
                <a:gd name="T79" fmla="*/ 307 h 1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83" h="122">
                  <a:moveTo>
                    <a:pt x="11" y="121"/>
                  </a:moveTo>
                  <a:lnTo>
                    <a:pt x="10" y="122"/>
                  </a:lnTo>
                  <a:lnTo>
                    <a:pt x="5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3" y="108"/>
                  </a:lnTo>
                  <a:lnTo>
                    <a:pt x="4" y="107"/>
                  </a:lnTo>
                  <a:lnTo>
                    <a:pt x="12" y="103"/>
                  </a:lnTo>
                  <a:lnTo>
                    <a:pt x="35" y="91"/>
                  </a:lnTo>
                  <a:lnTo>
                    <a:pt x="99" y="54"/>
                  </a:lnTo>
                  <a:lnTo>
                    <a:pt x="134" y="34"/>
                  </a:lnTo>
                  <a:lnTo>
                    <a:pt x="164" y="16"/>
                  </a:lnTo>
                  <a:lnTo>
                    <a:pt x="186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204" y="3"/>
                  </a:lnTo>
                  <a:lnTo>
                    <a:pt x="219" y="1"/>
                  </a:lnTo>
                  <a:lnTo>
                    <a:pt x="239" y="0"/>
                  </a:lnTo>
                  <a:lnTo>
                    <a:pt x="259" y="1"/>
                  </a:lnTo>
                  <a:lnTo>
                    <a:pt x="280" y="3"/>
                  </a:lnTo>
                  <a:lnTo>
                    <a:pt x="283" y="4"/>
                  </a:lnTo>
                  <a:lnTo>
                    <a:pt x="283" y="5"/>
                  </a:lnTo>
                  <a:lnTo>
                    <a:pt x="275" y="8"/>
                  </a:lnTo>
                  <a:lnTo>
                    <a:pt x="257" y="10"/>
                  </a:lnTo>
                  <a:lnTo>
                    <a:pt x="229" y="14"/>
                  </a:lnTo>
                  <a:lnTo>
                    <a:pt x="208" y="17"/>
                  </a:lnTo>
                  <a:lnTo>
                    <a:pt x="201" y="19"/>
                  </a:lnTo>
                  <a:lnTo>
                    <a:pt x="199" y="20"/>
                  </a:lnTo>
                  <a:lnTo>
                    <a:pt x="198" y="19"/>
                  </a:lnTo>
                  <a:lnTo>
                    <a:pt x="196" y="20"/>
                  </a:lnTo>
                  <a:lnTo>
                    <a:pt x="190" y="21"/>
                  </a:lnTo>
                  <a:lnTo>
                    <a:pt x="169" y="31"/>
                  </a:lnTo>
                  <a:lnTo>
                    <a:pt x="139" y="47"/>
                  </a:lnTo>
                  <a:lnTo>
                    <a:pt x="106" y="67"/>
                  </a:lnTo>
                  <a:lnTo>
                    <a:pt x="42" y="104"/>
                  </a:lnTo>
                  <a:lnTo>
                    <a:pt x="20" y="117"/>
                  </a:lnTo>
                  <a:lnTo>
                    <a:pt x="11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6" name="Freeform 1823"/>
            <p:cNvSpPr>
              <a:spLocks/>
            </p:cNvSpPr>
            <p:nvPr/>
          </p:nvSpPr>
          <p:spPr bwMode="auto">
            <a:xfrm>
              <a:off x="3491" y="1595"/>
              <a:ext cx="1362" cy="364"/>
            </a:xfrm>
            <a:custGeom>
              <a:avLst/>
              <a:gdLst>
                <a:gd name="T0" fmla="*/ 1349 w 535"/>
                <a:gd name="T1" fmla="*/ 280 h 143"/>
                <a:gd name="T2" fmla="*/ 1362 w 535"/>
                <a:gd name="T3" fmla="*/ 305 h 143"/>
                <a:gd name="T4" fmla="*/ 1362 w 535"/>
                <a:gd name="T5" fmla="*/ 318 h 143"/>
                <a:gd name="T6" fmla="*/ 1342 w 535"/>
                <a:gd name="T7" fmla="*/ 313 h 143"/>
                <a:gd name="T8" fmla="*/ 1316 w 535"/>
                <a:gd name="T9" fmla="*/ 300 h 143"/>
                <a:gd name="T10" fmla="*/ 1237 w 535"/>
                <a:gd name="T11" fmla="*/ 232 h 143"/>
                <a:gd name="T12" fmla="*/ 1118 w 535"/>
                <a:gd name="T13" fmla="*/ 145 h 143"/>
                <a:gd name="T14" fmla="*/ 1041 w 535"/>
                <a:gd name="T15" fmla="*/ 104 h 143"/>
                <a:gd name="T16" fmla="*/ 952 w 535"/>
                <a:gd name="T17" fmla="*/ 66 h 143"/>
                <a:gd name="T18" fmla="*/ 860 w 535"/>
                <a:gd name="T19" fmla="*/ 38 h 143"/>
                <a:gd name="T20" fmla="*/ 817 w 535"/>
                <a:gd name="T21" fmla="*/ 41 h 143"/>
                <a:gd name="T22" fmla="*/ 741 w 535"/>
                <a:gd name="T23" fmla="*/ 53 h 143"/>
                <a:gd name="T24" fmla="*/ 670 w 535"/>
                <a:gd name="T25" fmla="*/ 53 h 143"/>
                <a:gd name="T26" fmla="*/ 583 w 535"/>
                <a:gd name="T27" fmla="*/ 61 h 143"/>
                <a:gd name="T28" fmla="*/ 509 w 535"/>
                <a:gd name="T29" fmla="*/ 84 h 143"/>
                <a:gd name="T30" fmla="*/ 400 w 535"/>
                <a:gd name="T31" fmla="*/ 130 h 143"/>
                <a:gd name="T32" fmla="*/ 270 w 535"/>
                <a:gd name="T33" fmla="*/ 201 h 143"/>
                <a:gd name="T34" fmla="*/ 102 w 535"/>
                <a:gd name="T35" fmla="*/ 293 h 143"/>
                <a:gd name="T36" fmla="*/ 5 w 535"/>
                <a:gd name="T37" fmla="*/ 364 h 143"/>
                <a:gd name="T38" fmla="*/ 0 w 535"/>
                <a:gd name="T39" fmla="*/ 361 h 143"/>
                <a:gd name="T40" fmla="*/ 92 w 535"/>
                <a:gd name="T41" fmla="*/ 272 h 143"/>
                <a:gd name="T42" fmla="*/ 99 w 535"/>
                <a:gd name="T43" fmla="*/ 262 h 143"/>
                <a:gd name="T44" fmla="*/ 219 w 535"/>
                <a:gd name="T45" fmla="*/ 191 h 143"/>
                <a:gd name="T46" fmla="*/ 397 w 535"/>
                <a:gd name="T47" fmla="*/ 89 h 143"/>
                <a:gd name="T48" fmla="*/ 507 w 535"/>
                <a:gd name="T49" fmla="*/ 41 h 143"/>
                <a:gd name="T50" fmla="*/ 586 w 535"/>
                <a:gd name="T51" fmla="*/ 20 h 143"/>
                <a:gd name="T52" fmla="*/ 677 w 535"/>
                <a:gd name="T53" fmla="*/ 13 h 143"/>
                <a:gd name="T54" fmla="*/ 748 w 535"/>
                <a:gd name="T55" fmla="*/ 13 h 143"/>
                <a:gd name="T56" fmla="*/ 794 w 535"/>
                <a:gd name="T57" fmla="*/ 5 h 143"/>
                <a:gd name="T58" fmla="*/ 845 w 535"/>
                <a:gd name="T59" fmla="*/ 0 h 143"/>
                <a:gd name="T60" fmla="*/ 924 w 535"/>
                <a:gd name="T61" fmla="*/ 18 h 143"/>
                <a:gd name="T62" fmla="*/ 1021 w 535"/>
                <a:gd name="T63" fmla="*/ 51 h 143"/>
                <a:gd name="T64" fmla="*/ 1102 w 535"/>
                <a:gd name="T65" fmla="*/ 92 h 143"/>
                <a:gd name="T66" fmla="*/ 1209 w 535"/>
                <a:gd name="T67" fmla="*/ 163 h 143"/>
                <a:gd name="T68" fmla="*/ 1309 w 535"/>
                <a:gd name="T69" fmla="*/ 239 h 14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5" h="143">
                  <a:moveTo>
                    <a:pt x="527" y="107"/>
                  </a:moveTo>
                  <a:lnTo>
                    <a:pt x="530" y="110"/>
                  </a:lnTo>
                  <a:lnTo>
                    <a:pt x="534" y="116"/>
                  </a:lnTo>
                  <a:lnTo>
                    <a:pt x="535" y="120"/>
                  </a:lnTo>
                  <a:lnTo>
                    <a:pt x="535" y="122"/>
                  </a:lnTo>
                  <a:lnTo>
                    <a:pt x="535" y="125"/>
                  </a:lnTo>
                  <a:lnTo>
                    <a:pt x="532" y="125"/>
                  </a:lnTo>
                  <a:lnTo>
                    <a:pt x="527" y="123"/>
                  </a:lnTo>
                  <a:lnTo>
                    <a:pt x="520" y="121"/>
                  </a:lnTo>
                  <a:lnTo>
                    <a:pt x="517" y="118"/>
                  </a:lnTo>
                  <a:lnTo>
                    <a:pt x="503" y="105"/>
                  </a:lnTo>
                  <a:lnTo>
                    <a:pt x="486" y="91"/>
                  </a:lnTo>
                  <a:lnTo>
                    <a:pt x="465" y="75"/>
                  </a:lnTo>
                  <a:lnTo>
                    <a:pt x="439" y="57"/>
                  </a:lnTo>
                  <a:lnTo>
                    <a:pt x="424" y="49"/>
                  </a:lnTo>
                  <a:lnTo>
                    <a:pt x="409" y="41"/>
                  </a:lnTo>
                  <a:lnTo>
                    <a:pt x="392" y="34"/>
                  </a:lnTo>
                  <a:lnTo>
                    <a:pt x="374" y="26"/>
                  </a:lnTo>
                  <a:lnTo>
                    <a:pt x="357" y="20"/>
                  </a:lnTo>
                  <a:lnTo>
                    <a:pt x="338" y="15"/>
                  </a:lnTo>
                  <a:lnTo>
                    <a:pt x="330" y="15"/>
                  </a:lnTo>
                  <a:lnTo>
                    <a:pt x="321" y="16"/>
                  </a:lnTo>
                  <a:lnTo>
                    <a:pt x="302" y="20"/>
                  </a:lnTo>
                  <a:lnTo>
                    <a:pt x="291" y="21"/>
                  </a:lnTo>
                  <a:lnTo>
                    <a:pt x="281" y="21"/>
                  </a:lnTo>
                  <a:lnTo>
                    <a:pt x="263" y="21"/>
                  </a:lnTo>
                  <a:lnTo>
                    <a:pt x="245" y="21"/>
                  </a:lnTo>
                  <a:lnTo>
                    <a:pt x="229" y="24"/>
                  </a:lnTo>
                  <a:lnTo>
                    <a:pt x="214" y="28"/>
                  </a:lnTo>
                  <a:lnTo>
                    <a:pt x="200" y="33"/>
                  </a:lnTo>
                  <a:lnTo>
                    <a:pt x="176" y="43"/>
                  </a:lnTo>
                  <a:lnTo>
                    <a:pt x="157" y="51"/>
                  </a:lnTo>
                  <a:lnTo>
                    <a:pt x="142" y="60"/>
                  </a:lnTo>
                  <a:lnTo>
                    <a:pt x="106" y="79"/>
                  </a:lnTo>
                  <a:lnTo>
                    <a:pt x="72" y="96"/>
                  </a:lnTo>
                  <a:lnTo>
                    <a:pt x="40" y="115"/>
                  </a:lnTo>
                  <a:lnTo>
                    <a:pt x="8" y="139"/>
                  </a:lnTo>
                  <a:lnTo>
                    <a:pt x="2" y="143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13" y="130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9" y="103"/>
                  </a:lnTo>
                  <a:lnTo>
                    <a:pt x="50" y="96"/>
                  </a:lnTo>
                  <a:lnTo>
                    <a:pt x="86" y="75"/>
                  </a:lnTo>
                  <a:lnTo>
                    <a:pt x="139" y="44"/>
                  </a:lnTo>
                  <a:lnTo>
                    <a:pt x="156" y="35"/>
                  </a:lnTo>
                  <a:lnTo>
                    <a:pt x="174" y="26"/>
                  </a:lnTo>
                  <a:lnTo>
                    <a:pt x="199" y="16"/>
                  </a:lnTo>
                  <a:lnTo>
                    <a:pt x="214" y="11"/>
                  </a:lnTo>
                  <a:lnTo>
                    <a:pt x="230" y="8"/>
                  </a:lnTo>
                  <a:lnTo>
                    <a:pt x="249" y="7"/>
                  </a:lnTo>
                  <a:lnTo>
                    <a:pt x="266" y="5"/>
                  </a:lnTo>
                  <a:lnTo>
                    <a:pt x="285" y="5"/>
                  </a:lnTo>
                  <a:lnTo>
                    <a:pt x="294" y="5"/>
                  </a:lnTo>
                  <a:lnTo>
                    <a:pt x="302" y="4"/>
                  </a:lnTo>
                  <a:lnTo>
                    <a:pt x="312" y="2"/>
                  </a:lnTo>
                  <a:lnTo>
                    <a:pt x="322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63" y="7"/>
                  </a:lnTo>
                  <a:lnTo>
                    <a:pt x="382" y="13"/>
                  </a:lnTo>
                  <a:lnTo>
                    <a:pt x="401" y="20"/>
                  </a:lnTo>
                  <a:lnTo>
                    <a:pt x="417" y="28"/>
                  </a:lnTo>
                  <a:lnTo>
                    <a:pt x="433" y="36"/>
                  </a:lnTo>
                  <a:lnTo>
                    <a:pt x="449" y="45"/>
                  </a:lnTo>
                  <a:lnTo>
                    <a:pt x="475" y="64"/>
                  </a:lnTo>
                  <a:lnTo>
                    <a:pt x="498" y="80"/>
                  </a:lnTo>
                  <a:lnTo>
                    <a:pt x="514" y="94"/>
                  </a:lnTo>
                  <a:lnTo>
                    <a:pt x="527" y="10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7" name="Freeform 1824"/>
            <p:cNvSpPr>
              <a:spLocks/>
            </p:cNvSpPr>
            <p:nvPr/>
          </p:nvSpPr>
          <p:spPr bwMode="auto">
            <a:xfrm>
              <a:off x="3497" y="1854"/>
              <a:ext cx="211" cy="184"/>
            </a:xfrm>
            <a:custGeom>
              <a:avLst/>
              <a:gdLst>
                <a:gd name="T0" fmla="*/ 18 w 83"/>
                <a:gd name="T1" fmla="*/ 184 h 72"/>
                <a:gd name="T2" fmla="*/ 18 w 83"/>
                <a:gd name="T3" fmla="*/ 181 h 72"/>
                <a:gd name="T4" fmla="*/ 10 w 83"/>
                <a:gd name="T5" fmla="*/ 179 h 72"/>
                <a:gd name="T6" fmla="*/ 5 w 83"/>
                <a:gd name="T7" fmla="*/ 171 h 72"/>
                <a:gd name="T8" fmla="*/ 3 w 83"/>
                <a:gd name="T9" fmla="*/ 164 h 72"/>
                <a:gd name="T10" fmla="*/ 0 w 83"/>
                <a:gd name="T11" fmla="*/ 151 h 72"/>
                <a:gd name="T12" fmla="*/ 8 w 83"/>
                <a:gd name="T13" fmla="*/ 146 h 72"/>
                <a:gd name="T14" fmla="*/ 28 w 83"/>
                <a:gd name="T15" fmla="*/ 133 h 72"/>
                <a:gd name="T16" fmla="*/ 74 w 83"/>
                <a:gd name="T17" fmla="*/ 95 h 72"/>
                <a:gd name="T18" fmla="*/ 122 w 83"/>
                <a:gd name="T19" fmla="*/ 59 h 72"/>
                <a:gd name="T20" fmla="*/ 137 w 83"/>
                <a:gd name="T21" fmla="*/ 41 h 72"/>
                <a:gd name="T22" fmla="*/ 145 w 83"/>
                <a:gd name="T23" fmla="*/ 36 h 72"/>
                <a:gd name="T24" fmla="*/ 158 w 83"/>
                <a:gd name="T25" fmla="*/ 26 h 72"/>
                <a:gd name="T26" fmla="*/ 188 w 83"/>
                <a:gd name="T27" fmla="*/ 8 h 72"/>
                <a:gd name="T28" fmla="*/ 203 w 83"/>
                <a:gd name="T29" fmla="*/ 0 h 72"/>
                <a:gd name="T30" fmla="*/ 211 w 83"/>
                <a:gd name="T31" fmla="*/ 0 h 72"/>
                <a:gd name="T32" fmla="*/ 211 w 83"/>
                <a:gd name="T33" fmla="*/ 3 h 72"/>
                <a:gd name="T34" fmla="*/ 211 w 83"/>
                <a:gd name="T35" fmla="*/ 13 h 72"/>
                <a:gd name="T36" fmla="*/ 201 w 83"/>
                <a:gd name="T37" fmla="*/ 26 h 72"/>
                <a:gd name="T38" fmla="*/ 170 w 83"/>
                <a:gd name="T39" fmla="*/ 66 h 72"/>
                <a:gd name="T40" fmla="*/ 163 w 83"/>
                <a:gd name="T41" fmla="*/ 74 h 72"/>
                <a:gd name="T42" fmla="*/ 147 w 83"/>
                <a:gd name="T43" fmla="*/ 87 h 72"/>
                <a:gd name="T44" fmla="*/ 99 w 83"/>
                <a:gd name="T45" fmla="*/ 128 h 72"/>
                <a:gd name="T46" fmla="*/ 46 w 83"/>
                <a:gd name="T47" fmla="*/ 169 h 72"/>
                <a:gd name="T48" fmla="*/ 28 w 83"/>
                <a:gd name="T49" fmla="*/ 181 h 72"/>
                <a:gd name="T50" fmla="*/ 18 w 83"/>
                <a:gd name="T51" fmla="*/ 184 h 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3" h="72">
                  <a:moveTo>
                    <a:pt x="7" y="72"/>
                  </a:moveTo>
                  <a:lnTo>
                    <a:pt x="7" y="71"/>
                  </a:lnTo>
                  <a:lnTo>
                    <a:pt x="4" y="70"/>
                  </a:lnTo>
                  <a:lnTo>
                    <a:pt x="2" y="67"/>
                  </a:lnTo>
                  <a:lnTo>
                    <a:pt x="1" y="64"/>
                  </a:lnTo>
                  <a:lnTo>
                    <a:pt x="0" y="59"/>
                  </a:lnTo>
                  <a:lnTo>
                    <a:pt x="3" y="57"/>
                  </a:lnTo>
                  <a:lnTo>
                    <a:pt x="11" y="52"/>
                  </a:lnTo>
                  <a:lnTo>
                    <a:pt x="29" y="37"/>
                  </a:lnTo>
                  <a:lnTo>
                    <a:pt x="48" y="23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2" y="10"/>
                  </a:lnTo>
                  <a:lnTo>
                    <a:pt x="74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3" y="5"/>
                  </a:lnTo>
                  <a:lnTo>
                    <a:pt x="79" y="10"/>
                  </a:lnTo>
                  <a:lnTo>
                    <a:pt x="67" y="26"/>
                  </a:lnTo>
                  <a:lnTo>
                    <a:pt x="64" y="29"/>
                  </a:lnTo>
                  <a:lnTo>
                    <a:pt x="58" y="34"/>
                  </a:lnTo>
                  <a:lnTo>
                    <a:pt x="39" y="50"/>
                  </a:lnTo>
                  <a:lnTo>
                    <a:pt x="18" y="66"/>
                  </a:lnTo>
                  <a:lnTo>
                    <a:pt x="11" y="71"/>
                  </a:lnTo>
                  <a:lnTo>
                    <a:pt x="7" y="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8" name="Freeform 1825"/>
            <p:cNvSpPr>
              <a:spLocks/>
            </p:cNvSpPr>
            <p:nvPr/>
          </p:nvSpPr>
          <p:spPr bwMode="auto">
            <a:xfrm>
              <a:off x="3754" y="1646"/>
              <a:ext cx="707" cy="175"/>
            </a:xfrm>
            <a:custGeom>
              <a:avLst/>
              <a:gdLst>
                <a:gd name="T0" fmla="*/ 31 w 278"/>
                <a:gd name="T1" fmla="*/ 175 h 69"/>
                <a:gd name="T2" fmla="*/ 25 w 278"/>
                <a:gd name="T3" fmla="*/ 175 h 69"/>
                <a:gd name="T4" fmla="*/ 13 w 278"/>
                <a:gd name="T5" fmla="*/ 175 h 69"/>
                <a:gd name="T6" fmla="*/ 5 w 278"/>
                <a:gd name="T7" fmla="*/ 167 h 69"/>
                <a:gd name="T8" fmla="*/ 0 w 278"/>
                <a:gd name="T9" fmla="*/ 165 h 69"/>
                <a:gd name="T10" fmla="*/ 0 w 278"/>
                <a:gd name="T11" fmla="*/ 157 h 69"/>
                <a:gd name="T12" fmla="*/ 0 w 278"/>
                <a:gd name="T13" fmla="*/ 152 h 69"/>
                <a:gd name="T14" fmla="*/ 8 w 278"/>
                <a:gd name="T15" fmla="*/ 142 h 69"/>
                <a:gd name="T16" fmla="*/ 10 w 278"/>
                <a:gd name="T17" fmla="*/ 139 h 69"/>
                <a:gd name="T18" fmla="*/ 18 w 278"/>
                <a:gd name="T19" fmla="*/ 132 h 69"/>
                <a:gd name="T20" fmla="*/ 33 w 278"/>
                <a:gd name="T21" fmla="*/ 127 h 69"/>
                <a:gd name="T22" fmla="*/ 89 w 278"/>
                <a:gd name="T23" fmla="*/ 104 h 69"/>
                <a:gd name="T24" fmla="*/ 168 w 278"/>
                <a:gd name="T25" fmla="*/ 74 h 69"/>
                <a:gd name="T26" fmla="*/ 209 w 278"/>
                <a:gd name="T27" fmla="*/ 53 h 69"/>
                <a:gd name="T28" fmla="*/ 254 w 278"/>
                <a:gd name="T29" fmla="*/ 33 h 69"/>
                <a:gd name="T30" fmla="*/ 303 w 278"/>
                <a:gd name="T31" fmla="*/ 13 h 69"/>
                <a:gd name="T32" fmla="*/ 326 w 278"/>
                <a:gd name="T33" fmla="*/ 8 h 69"/>
                <a:gd name="T34" fmla="*/ 351 w 278"/>
                <a:gd name="T35" fmla="*/ 3 h 69"/>
                <a:gd name="T36" fmla="*/ 437 w 278"/>
                <a:gd name="T37" fmla="*/ 0 h 69"/>
                <a:gd name="T38" fmla="*/ 468 w 278"/>
                <a:gd name="T39" fmla="*/ 0 h 69"/>
                <a:gd name="T40" fmla="*/ 498 w 278"/>
                <a:gd name="T41" fmla="*/ 0 h 69"/>
                <a:gd name="T42" fmla="*/ 519 w 278"/>
                <a:gd name="T43" fmla="*/ 3 h 69"/>
                <a:gd name="T44" fmla="*/ 537 w 278"/>
                <a:gd name="T45" fmla="*/ 8 h 69"/>
                <a:gd name="T46" fmla="*/ 570 w 278"/>
                <a:gd name="T47" fmla="*/ 23 h 69"/>
                <a:gd name="T48" fmla="*/ 656 w 278"/>
                <a:gd name="T49" fmla="*/ 63 h 69"/>
                <a:gd name="T50" fmla="*/ 699 w 278"/>
                <a:gd name="T51" fmla="*/ 89 h 69"/>
                <a:gd name="T52" fmla="*/ 707 w 278"/>
                <a:gd name="T53" fmla="*/ 94 h 69"/>
                <a:gd name="T54" fmla="*/ 707 w 278"/>
                <a:gd name="T55" fmla="*/ 99 h 69"/>
                <a:gd name="T56" fmla="*/ 684 w 278"/>
                <a:gd name="T57" fmla="*/ 94 h 69"/>
                <a:gd name="T58" fmla="*/ 646 w 278"/>
                <a:gd name="T59" fmla="*/ 84 h 69"/>
                <a:gd name="T60" fmla="*/ 577 w 278"/>
                <a:gd name="T61" fmla="*/ 61 h 69"/>
                <a:gd name="T62" fmla="*/ 529 w 278"/>
                <a:gd name="T63" fmla="*/ 46 h 69"/>
                <a:gd name="T64" fmla="*/ 514 w 278"/>
                <a:gd name="T65" fmla="*/ 38 h 69"/>
                <a:gd name="T66" fmla="*/ 511 w 278"/>
                <a:gd name="T67" fmla="*/ 38 h 69"/>
                <a:gd name="T68" fmla="*/ 506 w 278"/>
                <a:gd name="T69" fmla="*/ 41 h 69"/>
                <a:gd name="T70" fmla="*/ 488 w 278"/>
                <a:gd name="T71" fmla="*/ 38 h 69"/>
                <a:gd name="T72" fmla="*/ 432 w 278"/>
                <a:gd name="T73" fmla="*/ 38 h 69"/>
                <a:gd name="T74" fmla="*/ 348 w 278"/>
                <a:gd name="T75" fmla="*/ 41 h 69"/>
                <a:gd name="T76" fmla="*/ 331 w 278"/>
                <a:gd name="T77" fmla="*/ 46 h 69"/>
                <a:gd name="T78" fmla="*/ 310 w 278"/>
                <a:gd name="T79" fmla="*/ 51 h 69"/>
                <a:gd name="T80" fmla="*/ 267 w 278"/>
                <a:gd name="T81" fmla="*/ 71 h 69"/>
                <a:gd name="T82" fmla="*/ 181 w 278"/>
                <a:gd name="T83" fmla="*/ 112 h 69"/>
                <a:gd name="T84" fmla="*/ 104 w 278"/>
                <a:gd name="T85" fmla="*/ 139 h 69"/>
                <a:gd name="T86" fmla="*/ 48 w 278"/>
                <a:gd name="T87" fmla="*/ 162 h 69"/>
                <a:gd name="T88" fmla="*/ 33 w 278"/>
                <a:gd name="T89" fmla="*/ 167 h 69"/>
                <a:gd name="T90" fmla="*/ 31 w 278"/>
                <a:gd name="T91" fmla="*/ 175 h 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8" h="69">
                  <a:moveTo>
                    <a:pt x="12" y="69"/>
                  </a:moveTo>
                  <a:lnTo>
                    <a:pt x="10" y="69"/>
                  </a:lnTo>
                  <a:lnTo>
                    <a:pt x="5" y="69"/>
                  </a:lnTo>
                  <a:lnTo>
                    <a:pt x="2" y="66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7" y="52"/>
                  </a:lnTo>
                  <a:lnTo>
                    <a:pt x="13" y="50"/>
                  </a:lnTo>
                  <a:lnTo>
                    <a:pt x="35" y="41"/>
                  </a:lnTo>
                  <a:lnTo>
                    <a:pt x="66" y="29"/>
                  </a:lnTo>
                  <a:lnTo>
                    <a:pt x="82" y="21"/>
                  </a:lnTo>
                  <a:lnTo>
                    <a:pt x="100" y="13"/>
                  </a:lnTo>
                  <a:lnTo>
                    <a:pt x="119" y="5"/>
                  </a:lnTo>
                  <a:lnTo>
                    <a:pt x="128" y="3"/>
                  </a:lnTo>
                  <a:lnTo>
                    <a:pt x="138" y="1"/>
                  </a:lnTo>
                  <a:lnTo>
                    <a:pt x="172" y="0"/>
                  </a:lnTo>
                  <a:lnTo>
                    <a:pt x="184" y="0"/>
                  </a:lnTo>
                  <a:lnTo>
                    <a:pt x="196" y="0"/>
                  </a:lnTo>
                  <a:lnTo>
                    <a:pt x="204" y="1"/>
                  </a:lnTo>
                  <a:lnTo>
                    <a:pt x="211" y="3"/>
                  </a:lnTo>
                  <a:lnTo>
                    <a:pt x="224" y="9"/>
                  </a:lnTo>
                  <a:lnTo>
                    <a:pt x="258" y="25"/>
                  </a:lnTo>
                  <a:lnTo>
                    <a:pt x="275" y="35"/>
                  </a:lnTo>
                  <a:lnTo>
                    <a:pt x="278" y="37"/>
                  </a:lnTo>
                  <a:lnTo>
                    <a:pt x="278" y="39"/>
                  </a:lnTo>
                  <a:lnTo>
                    <a:pt x="269" y="37"/>
                  </a:lnTo>
                  <a:lnTo>
                    <a:pt x="254" y="33"/>
                  </a:lnTo>
                  <a:lnTo>
                    <a:pt x="227" y="24"/>
                  </a:lnTo>
                  <a:lnTo>
                    <a:pt x="208" y="18"/>
                  </a:lnTo>
                  <a:lnTo>
                    <a:pt x="202" y="15"/>
                  </a:lnTo>
                  <a:lnTo>
                    <a:pt x="201" y="15"/>
                  </a:lnTo>
                  <a:lnTo>
                    <a:pt x="199" y="16"/>
                  </a:lnTo>
                  <a:lnTo>
                    <a:pt x="192" y="15"/>
                  </a:lnTo>
                  <a:lnTo>
                    <a:pt x="170" y="15"/>
                  </a:lnTo>
                  <a:lnTo>
                    <a:pt x="137" y="16"/>
                  </a:lnTo>
                  <a:lnTo>
                    <a:pt x="130" y="18"/>
                  </a:lnTo>
                  <a:lnTo>
                    <a:pt x="122" y="20"/>
                  </a:lnTo>
                  <a:lnTo>
                    <a:pt x="105" y="28"/>
                  </a:lnTo>
                  <a:lnTo>
                    <a:pt x="71" y="44"/>
                  </a:lnTo>
                  <a:lnTo>
                    <a:pt x="41" y="55"/>
                  </a:lnTo>
                  <a:lnTo>
                    <a:pt x="19" y="64"/>
                  </a:lnTo>
                  <a:lnTo>
                    <a:pt x="13" y="66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89" name="Freeform 1826"/>
            <p:cNvSpPr>
              <a:spLocks/>
            </p:cNvSpPr>
            <p:nvPr/>
          </p:nvSpPr>
          <p:spPr bwMode="auto">
            <a:xfrm>
              <a:off x="4360" y="1658"/>
              <a:ext cx="511" cy="367"/>
            </a:xfrm>
            <a:custGeom>
              <a:avLst/>
              <a:gdLst>
                <a:gd name="T0" fmla="*/ 511 w 201"/>
                <a:gd name="T1" fmla="*/ 339 h 144"/>
                <a:gd name="T2" fmla="*/ 511 w 201"/>
                <a:gd name="T3" fmla="*/ 342 h 144"/>
                <a:gd name="T4" fmla="*/ 511 w 201"/>
                <a:gd name="T5" fmla="*/ 352 h 144"/>
                <a:gd name="T6" fmla="*/ 508 w 201"/>
                <a:gd name="T7" fmla="*/ 362 h 144"/>
                <a:gd name="T8" fmla="*/ 506 w 201"/>
                <a:gd name="T9" fmla="*/ 364 h 144"/>
                <a:gd name="T10" fmla="*/ 498 w 201"/>
                <a:gd name="T11" fmla="*/ 367 h 144"/>
                <a:gd name="T12" fmla="*/ 493 w 201"/>
                <a:gd name="T13" fmla="*/ 367 h 144"/>
                <a:gd name="T14" fmla="*/ 483 w 201"/>
                <a:gd name="T15" fmla="*/ 364 h 144"/>
                <a:gd name="T16" fmla="*/ 480 w 201"/>
                <a:gd name="T17" fmla="*/ 364 h 144"/>
                <a:gd name="T18" fmla="*/ 435 w 201"/>
                <a:gd name="T19" fmla="*/ 308 h 144"/>
                <a:gd name="T20" fmla="*/ 389 w 201"/>
                <a:gd name="T21" fmla="*/ 255 h 144"/>
                <a:gd name="T22" fmla="*/ 336 w 201"/>
                <a:gd name="T23" fmla="*/ 196 h 144"/>
                <a:gd name="T24" fmla="*/ 272 w 201"/>
                <a:gd name="T25" fmla="*/ 153 h 144"/>
                <a:gd name="T26" fmla="*/ 211 w 201"/>
                <a:gd name="T27" fmla="*/ 117 h 144"/>
                <a:gd name="T28" fmla="*/ 153 w 201"/>
                <a:gd name="T29" fmla="*/ 82 h 144"/>
                <a:gd name="T30" fmla="*/ 114 w 201"/>
                <a:gd name="T31" fmla="*/ 64 h 144"/>
                <a:gd name="T32" fmla="*/ 43 w 201"/>
                <a:gd name="T33" fmla="*/ 28 h 144"/>
                <a:gd name="T34" fmla="*/ 5 w 201"/>
                <a:gd name="T35" fmla="*/ 10 h 144"/>
                <a:gd name="T36" fmla="*/ 0 w 201"/>
                <a:gd name="T37" fmla="*/ 3 h 144"/>
                <a:gd name="T38" fmla="*/ 0 w 201"/>
                <a:gd name="T39" fmla="*/ 0 h 144"/>
                <a:gd name="T40" fmla="*/ 18 w 201"/>
                <a:gd name="T41" fmla="*/ 3 h 144"/>
                <a:gd name="T42" fmla="*/ 53 w 201"/>
                <a:gd name="T43" fmla="*/ 10 h 144"/>
                <a:gd name="T44" fmla="*/ 69 w 201"/>
                <a:gd name="T45" fmla="*/ 13 h 144"/>
                <a:gd name="T46" fmla="*/ 114 w 201"/>
                <a:gd name="T47" fmla="*/ 25 h 144"/>
                <a:gd name="T48" fmla="*/ 155 w 201"/>
                <a:gd name="T49" fmla="*/ 41 h 144"/>
                <a:gd name="T50" fmla="*/ 173 w 201"/>
                <a:gd name="T51" fmla="*/ 51 h 144"/>
                <a:gd name="T52" fmla="*/ 234 w 201"/>
                <a:gd name="T53" fmla="*/ 87 h 144"/>
                <a:gd name="T54" fmla="*/ 295 w 201"/>
                <a:gd name="T55" fmla="*/ 120 h 144"/>
                <a:gd name="T56" fmla="*/ 364 w 201"/>
                <a:gd name="T57" fmla="*/ 168 h 144"/>
                <a:gd name="T58" fmla="*/ 419 w 201"/>
                <a:gd name="T59" fmla="*/ 229 h 144"/>
                <a:gd name="T60" fmla="*/ 468 w 201"/>
                <a:gd name="T61" fmla="*/ 283 h 144"/>
                <a:gd name="T62" fmla="*/ 511 w 201"/>
                <a:gd name="T63" fmla="*/ 339 h 1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1" h="144">
                  <a:moveTo>
                    <a:pt x="201" y="133"/>
                  </a:moveTo>
                  <a:lnTo>
                    <a:pt x="201" y="134"/>
                  </a:lnTo>
                  <a:lnTo>
                    <a:pt x="201" y="138"/>
                  </a:lnTo>
                  <a:lnTo>
                    <a:pt x="200" y="142"/>
                  </a:lnTo>
                  <a:lnTo>
                    <a:pt x="199" y="143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0" y="143"/>
                  </a:lnTo>
                  <a:lnTo>
                    <a:pt x="189" y="143"/>
                  </a:lnTo>
                  <a:lnTo>
                    <a:pt x="171" y="121"/>
                  </a:lnTo>
                  <a:lnTo>
                    <a:pt x="153" y="100"/>
                  </a:lnTo>
                  <a:lnTo>
                    <a:pt x="132" y="77"/>
                  </a:lnTo>
                  <a:lnTo>
                    <a:pt x="107" y="60"/>
                  </a:lnTo>
                  <a:lnTo>
                    <a:pt x="83" y="46"/>
                  </a:lnTo>
                  <a:lnTo>
                    <a:pt x="60" y="32"/>
                  </a:lnTo>
                  <a:lnTo>
                    <a:pt x="45" y="25"/>
                  </a:lnTo>
                  <a:lnTo>
                    <a:pt x="17" y="11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1"/>
                  </a:lnTo>
                  <a:lnTo>
                    <a:pt x="21" y="4"/>
                  </a:lnTo>
                  <a:lnTo>
                    <a:pt x="27" y="5"/>
                  </a:lnTo>
                  <a:lnTo>
                    <a:pt x="45" y="10"/>
                  </a:lnTo>
                  <a:lnTo>
                    <a:pt x="61" y="16"/>
                  </a:lnTo>
                  <a:lnTo>
                    <a:pt x="68" y="20"/>
                  </a:lnTo>
                  <a:lnTo>
                    <a:pt x="92" y="34"/>
                  </a:lnTo>
                  <a:lnTo>
                    <a:pt x="116" y="47"/>
                  </a:lnTo>
                  <a:lnTo>
                    <a:pt x="143" y="66"/>
                  </a:lnTo>
                  <a:lnTo>
                    <a:pt x="165" y="90"/>
                  </a:lnTo>
                  <a:lnTo>
                    <a:pt x="184" y="111"/>
                  </a:lnTo>
                  <a:lnTo>
                    <a:pt x="201" y="1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0" name="Freeform 1827"/>
            <p:cNvSpPr>
              <a:spLocks/>
            </p:cNvSpPr>
            <p:nvPr/>
          </p:nvSpPr>
          <p:spPr bwMode="auto">
            <a:xfrm>
              <a:off x="3484" y="1760"/>
              <a:ext cx="1349" cy="390"/>
            </a:xfrm>
            <a:custGeom>
              <a:avLst/>
              <a:gdLst>
                <a:gd name="T0" fmla="*/ 36 w 530"/>
                <a:gd name="T1" fmla="*/ 370 h 153"/>
                <a:gd name="T2" fmla="*/ 13 w 530"/>
                <a:gd name="T3" fmla="*/ 390 h 153"/>
                <a:gd name="T4" fmla="*/ 0 w 530"/>
                <a:gd name="T5" fmla="*/ 387 h 153"/>
                <a:gd name="T6" fmla="*/ 0 w 530"/>
                <a:gd name="T7" fmla="*/ 367 h 153"/>
                <a:gd name="T8" fmla="*/ 13 w 530"/>
                <a:gd name="T9" fmla="*/ 342 h 153"/>
                <a:gd name="T10" fmla="*/ 43 w 530"/>
                <a:gd name="T11" fmla="*/ 301 h 153"/>
                <a:gd name="T12" fmla="*/ 104 w 530"/>
                <a:gd name="T13" fmla="*/ 232 h 153"/>
                <a:gd name="T14" fmla="*/ 165 w 530"/>
                <a:gd name="T15" fmla="*/ 178 h 153"/>
                <a:gd name="T16" fmla="*/ 242 w 530"/>
                <a:gd name="T17" fmla="*/ 130 h 153"/>
                <a:gd name="T18" fmla="*/ 300 w 530"/>
                <a:gd name="T19" fmla="*/ 89 h 153"/>
                <a:gd name="T20" fmla="*/ 341 w 530"/>
                <a:gd name="T21" fmla="*/ 54 h 153"/>
                <a:gd name="T22" fmla="*/ 372 w 530"/>
                <a:gd name="T23" fmla="*/ 41 h 153"/>
                <a:gd name="T24" fmla="*/ 524 w 530"/>
                <a:gd name="T25" fmla="*/ 13 h 153"/>
                <a:gd name="T26" fmla="*/ 629 w 530"/>
                <a:gd name="T27" fmla="*/ 0 h 153"/>
                <a:gd name="T28" fmla="*/ 725 w 530"/>
                <a:gd name="T29" fmla="*/ 5 h 153"/>
                <a:gd name="T30" fmla="*/ 814 w 530"/>
                <a:gd name="T31" fmla="*/ 18 h 153"/>
                <a:gd name="T32" fmla="*/ 926 w 530"/>
                <a:gd name="T33" fmla="*/ 51 h 153"/>
                <a:gd name="T34" fmla="*/ 1008 w 530"/>
                <a:gd name="T35" fmla="*/ 92 h 153"/>
                <a:gd name="T36" fmla="*/ 1018 w 530"/>
                <a:gd name="T37" fmla="*/ 102 h 153"/>
                <a:gd name="T38" fmla="*/ 1102 w 530"/>
                <a:gd name="T39" fmla="*/ 161 h 153"/>
                <a:gd name="T40" fmla="*/ 1140 w 530"/>
                <a:gd name="T41" fmla="*/ 194 h 153"/>
                <a:gd name="T42" fmla="*/ 1212 w 530"/>
                <a:gd name="T43" fmla="*/ 273 h 153"/>
                <a:gd name="T44" fmla="*/ 1255 w 530"/>
                <a:gd name="T45" fmla="*/ 319 h 153"/>
                <a:gd name="T46" fmla="*/ 1293 w 530"/>
                <a:gd name="T47" fmla="*/ 344 h 153"/>
                <a:gd name="T48" fmla="*/ 1346 w 530"/>
                <a:gd name="T49" fmla="*/ 370 h 153"/>
                <a:gd name="T50" fmla="*/ 1346 w 530"/>
                <a:gd name="T51" fmla="*/ 375 h 153"/>
                <a:gd name="T52" fmla="*/ 1303 w 530"/>
                <a:gd name="T53" fmla="*/ 365 h 153"/>
                <a:gd name="T54" fmla="*/ 1265 w 530"/>
                <a:gd name="T55" fmla="*/ 352 h 153"/>
                <a:gd name="T56" fmla="*/ 1224 w 530"/>
                <a:gd name="T57" fmla="*/ 319 h 153"/>
                <a:gd name="T58" fmla="*/ 1115 w 530"/>
                <a:gd name="T59" fmla="*/ 212 h 153"/>
                <a:gd name="T60" fmla="*/ 1028 w 530"/>
                <a:gd name="T61" fmla="*/ 153 h 153"/>
                <a:gd name="T62" fmla="*/ 982 w 530"/>
                <a:gd name="T63" fmla="*/ 122 h 153"/>
                <a:gd name="T64" fmla="*/ 970 w 530"/>
                <a:gd name="T65" fmla="*/ 117 h 153"/>
                <a:gd name="T66" fmla="*/ 926 w 530"/>
                <a:gd name="T67" fmla="*/ 89 h 153"/>
                <a:gd name="T68" fmla="*/ 868 w 530"/>
                <a:gd name="T69" fmla="*/ 69 h 153"/>
                <a:gd name="T70" fmla="*/ 756 w 530"/>
                <a:gd name="T71" fmla="*/ 51 h 153"/>
                <a:gd name="T72" fmla="*/ 667 w 530"/>
                <a:gd name="T73" fmla="*/ 41 h 153"/>
                <a:gd name="T74" fmla="*/ 573 w 530"/>
                <a:gd name="T75" fmla="*/ 51 h 153"/>
                <a:gd name="T76" fmla="*/ 471 w 530"/>
                <a:gd name="T77" fmla="*/ 66 h 153"/>
                <a:gd name="T78" fmla="*/ 356 w 530"/>
                <a:gd name="T79" fmla="*/ 89 h 153"/>
                <a:gd name="T80" fmla="*/ 300 w 530"/>
                <a:gd name="T81" fmla="*/ 135 h 153"/>
                <a:gd name="T82" fmla="*/ 221 w 530"/>
                <a:gd name="T83" fmla="*/ 189 h 153"/>
                <a:gd name="T84" fmla="*/ 158 w 530"/>
                <a:gd name="T85" fmla="*/ 235 h 153"/>
                <a:gd name="T86" fmla="*/ 109 w 530"/>
                <a:gd name="T87" fmla="*/ 283 h 153"/>
                <a:gd name="T88" fmla="*/ 53 w 530"/>
                <a:gd name="T89" fmla="*/ 354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0" h="153">
                  <a:moveTo>
                    <a:pt x="17" y="144"/>
                  </a:moveTo>
                  <a:lnTo>
                    <a:pt x="14" y="145"/>
                  </a:lnTo>
                  <a:lnTo>
                    <a:pt x="8" y="150"/>
                  </a:lnTo>
                  <a:lnTo>
                    <a:pt x="5" y="153"/>
                  </a:lnTo>
                  <a:lnTo>
                    <a:pt x="2" y="153"/>
                  </a:lnTo>
                  <a:lnTo>
                    <a:pt x="0" y="152"/>
                  </a:lnTo>
                  <a:lnTo>
                    <a:pt x="0" y="149"/>
                  </a:lnTo>
                  <a:lnTo>
                    <a:pt x="0" y="144"/>
                  </a:lnTo>
                  <a:lnTo>
                    <a:pt x="3" y="138"/>
                  </a:lnTo>
                  <a:lnTo>
                    <a:pt x="5" y="134"/>
                  </a:lnTo>
                  <a:lnTo>
                    <a:pt x="8" y="129"/>
                  </a:lnTo>
                  <a:lnTo>
                    <a:pt x="17" y="118"/>
                  </a:lnTo>
                  <a:lnTo>
                    <a:pt x="31" y="101"/>
                  </a:lnTo>
                  <a:lnTo>
                    <a:pt x="41" y="91"/>
                  </a:lnTo>
                  <a:lnTo>
                    <a:pt x="52" y="79"/>
                  </a:lnTo>
                  <a:lnTo>
                    <a:pt x="65" y="70"/>
                  </a:lnTo>
                  <a:lnTo>
                    <a:pt x="80" y="60"/>
                  </a:lnTo>
                  <a:lnTo>
                    <a:pt x="95" y="51"/>
                  </a:lnTo>
                  <a:lnTo>
                    <a:pt x="110" y="40"/>
                  </a:lnTo>
                  <a:lnTo>
                    <a:pt x="118" y="35"/>
                  </a:lnTo>
                  <a:lnTo>
                    <a:pt x="125" y="27"/>
                  </a:lnTo>
                  <a:lnTo>
                    <a:pt x="134" y="21"/>
                  </a:lnTo>
                  <a:lnTo>
                    <a:pt x="139" y="19"/>
                  </a:lnTo>
                  <a:lnTo>
                    <a:pt x="146" y="16"/>
                  </a:lnTo>
                  <a:lnTo>
                    <a:pt x="186" y="10"/>
                  </a:lnTo>
                  <a:lnTo>
                    <a:pt x="206" y="5"/>
                  </a:lnTo>
                  <a:lnTo>
                    <a:pt x="227" y="2"/>
                  </a:lnTo>
                  <a:lnTo>
                    <a:pt x="247" y="0"/>
                  </a:lnTo>
                  <a:lnTo>
                    <a:pt x="267" y="1"/>
                  </a:lnTo>
                  <a:lnTo>
                    <a:pt x="285" y="2"/>
                  </a:lnTo>
                  <a:lnTo>
                    <a:pt x="303" y="5"/>
                  </a:lnTo>
                  <a:lnTo>
                    <a:pt x="320" y="7"/>
                  </a:lnTo>
                  <a:lnTo>
                    <a:pt x="336" y="11"/>
                  </a:lnTo>
                  <a:lnTo>
                    <a:pt x="364" y="20"/>
                  </a:lnTo>
                  <a:lnTo>
                    <a:pt x="384" y="30"/>
                  </a:lnTo>
                  <a:lnTo>
                    <a:pt x="396" y="36"/>
                  </a:lnTo>
                  <a:lnTo>
                    <a:pt x="399" y="38"/>
                  </a:lnTo>
                  <a:lnTo>
                    <a:pt x="400" y="40"/>
                  </a:lnTo>
                  <a:lnTo>
                    <a:pt x="409" y="47"/>
                  </a:lnTo>
                  <a:lnTo>
                    <a:pt x="433" y="63"/>
                  </a:lnTo>
                  <a:lnTo>
                    <a:pt x="441" y="70"/>
                  </a:lnTo>
                  <a:lnTo>
                    <a:pt x="448" y="76"/>
                  </a:lnTo>
                  <a:lnTo>
                    <a:pt x="462" y="91"/>
                  </a:lnTo>
                  <a:lnTo>
                    <a:pt x="476" y="107"/>
                  </a:lnTo>
                  <a:lnTo>
                    <a:pt x="488" y="120"/>
                  </a:lnTo>
                  <a:lnTo>
                    <a:pt x="493" y="125"/>
                  </a:lnTo>
                  <a:lnTo>
                    <a:pt x="498" y="130"/>
                  </a:lnTo>
                  <a:lnTo>
                    <a:pt x="508" y="135"/>
                  </a:lnTo>
                  <a:lnTo>
                    <a:pt x="523" y="142"/>
                  </a:lnTo>
                  <a:lnTo>
                    <a:pt x="529" y="145"/>
                  </a:lnTo>
                  <a:lnTo>
                    <a:pt x="530" y="147"/>
                  </a:lnTo>
                  <a:lnTo>
                    <a:pt x="529" y="147"/>
                  </a:lnTo>
                  <a:lnTo>
                    <a:pt x="523" y="145"/>
                  </a:lnTo>
                  <a:lnTo>
                    <a:pt x="512" y="143"/>
                  </a:lnTo>
                  <a:lnTo>
                    <a:pt x="504" y="140"/>
                  </a:lnTo>
                  <a:lnTo>
                    <a:pt x="497" y="138"/>
                  </a:lnTo>
                  <a:lnTo>
                    <a:pt x="488" y="133"/>
                  </a:lnTo>
                  <a:lnTo>
                    <a:pt x="481" y="125"/>
                  </a:lnTo>
                  <a:lnTo>
                    <a:pt x="468" y="113"/>
                  </a:lnTo>
                  <a:lnTo>
                    <a:pt x="438" y="83"/>
                  </a:lnTo>
                  <a:lnTo>
                    <a:pt x="421" y="71"/>
                  </a:lnTo>
                  <a:lnTo>
                    <a:pt x="404" y="60"/>
                  </a:lnTo>
                  <a:lnTo>
                    <a:pt x="390" y="52"/>
                  </a:lnTo>
                  <a:lnTo>
                    <a:pt x="386" y="48"/>
                  </a:lnTo>
                  <a:lnTo>
                    <a:pt x="385" y="48"/>
                  </a:lnTo>
                  <a:lnTo>
                    <a:pt x="381" y="46"/>
                  </a:lnTo>
                  <a:lnTo>
                    <a:pt x="371" y="38"/>
                  </a:lnTo>
                  <a:lnTo>
                    <a:pt x="364" y="35"/>
                  </a:lnTo>
                  <a:lnTo>
                    <a:pt x="354" y="31"/>
                  </a:lnTo>
                  <a:lnTo>
                    <a:pt x="341" y="27"/>
                  </a:lnTo>
                  <a:lnTo>
                    <a:pt x="328" y="26"/>
                  </a:lnTo>
                  <a:lnTo>
                    <a:pt x="297" y="20"/>
                  </a:lnTo>
                  <a:lnTo>
                    <a:pt x="279" y="17"/>
                  </a:lnTo>
                  <a:lnTo>
                    <a:pt x="262" y="16"/>
                  </a:lnTo>
                  <a:lnTo>
                    <a:pt x="244" y="16"/>
                  </a:lnTo>
                  <a:lnTo>
                    <a:pt x="225" y="20"/>
                  </a:lnTo>
                  <a:lnTo>
                    <a:pt x="205" y="22"/>
                  </a:lnTo>
                  <a:lnTo>
                    <a:pt x="185" y="26"/>
                  </a:lnTo>
                  <a:lnTo>
                    <a:pt x="146" y="32"/>
                  </a:lnTo>
                  <a:lnTo>
                    <a:pt x="140" y="35"/>
                  </a:lnTo>
                  <a:lnTo>
                    <a:pt x="133" y="41"/>
                  </a:lnTo>
                  <a:lnTo>
                    <a:pt x="118" y="53"/>
                  </a:lnTo>
                  <a:lnTo>
                    <a:pt x="103" y="65"/>
                  </a:lnTo>
                  <a:lnTo>
                    <a:pt x="87" y="74"/>
                  </a:lnTo>
                  <a:lnTo>
                    <a:pt x="73" y="83"/>
                  </a:lnTo>
                  <a:lnTo>
                    <a:pt x="62" y="92"/>
                  </a:lnTo>
                  <a:lnTo>
                    <a:pt x="52" y="102"/>
                  </a:lnTo>
                  <a:lnTo>
                    <a:pt x="43" y="111"/>
                  </a:lnTo>
                  <a:lnTo>
                    <a:pt x="29" y="128"/>
                  </a:lnTo>
                  <a:lnTo>
                    <a:pt x="21" y="139"/>
                  </a:lnTo>
                  <a:lnTo>
                    <a:pt x="17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1" name="Freeform 1828"/>
            <p:cNvSpPr>
              <a:spLocks/>
            </p:cNvSpPr>
            <p:nvPr/>
          </p:nvSpPr>
          <p:spPr bwMode="auto">
            <a:xfrm>
              <a:off x="4520" y="1834"/>
              <a:ext cx="323" cy="250"/>
            </a:xfrm>
            <a:custGeom>
              <a:avLst/>
              <a:gdLst>
                <a:gd name="T0" fmla="*/ 323 w 127"/>
                <a:gd name="T1" fmla="*/ 224 h 98"/>
                <a:gd name="T2" fmla="*/ 323 w 127"/>
                <a:gd name="T3" fmla="*/ 232 h 98"/>
                <a:gd name="T4" fmla="*/ 320 w 127"/>
                <a:gd name="T5" fmla="*/ 240 h 98"/>
                <a:gd name="T6" fmla="*/ 310 w 127"/>
                <a:gd name="T7" fmla="*/ 245 h 98"/>
                <a:gd name="T8" fmla="*/ 298 w 127"/>
                <a:gd name="T9" fmla="*/ 250 h 98"/>
                <a:gd name="T10" fmla="*/ 295 w 127"/>
                <a:gd name="T11" fmla="*/ 250 h 98"/>
                <a:gd name="T12" fmla="*/ 262 w 127"/>
                <a:gd name="T13" fmla="*/ 214 h 98"/>
                <a:gd name="T14" fmla="*/ 196 w 127"/>
                <a:gd name="T15" fmla="*/ 145 h 98"/>
                <a:gd name="T16" fmla="*/ 158 w 127"/>
                <a:gd name="T17" fmla="*/ 110 h 98"/>
                <a:gd name="T18" fmla="*/ 127 w 127"/>
                <a:gd name="T19" fmla="*/ 82 h 98"/>
                <a:gd name="T20" fmla="*/ 104 w 127"/>
                <a:gd name="T21" fmla="*/ 66 h 98"/>
                <a:gd name="T22" fmla="*/ 99 w 127"/>
                <a:gd name="T23" fmla="*/ 66 h 98"/>
                <a:gd name="T24" fmla="*/ 97 w 127"/>
                <a:gd name="T25" fmla="*/ 69 h 98"/>
                <a:gd name="T26" fmla="*/ 86 w 127"/>
                <a:gd name="T27" fmla="*/ 66 h 98"/>
                <a:gd name="T28" fmla="*/ 66 w 127"/>
                <a:gd name="T29" fmla="*/ 56 h 98"/>
                <a:gd name="T30" fmla="*/ 46 w 127"/>
                <a:gd name="T31" fmla="*/ 43 h 98"/>
                <a:gd name="T32" fmla="*/ 23 w 127"/>
                <a:gd name="T33" fmla="*/ 28 h 98"/>
                <a:gd name="T34" fmla="*/ 5 w 127"/>
                <a:gd name="T35" fmla="*/ 8 h 98"/>
                <a:gd name="T36" fmla="*/ 0 w 127"/>
                <a:gd name="T37" fmla="*/ 3 h 98"/>
                <a:gd name="T38" fmla="*/ 0 w 127"/>
                <a:gd name="T39" fmla="*/ 0 h 98"/>
                <a:gd name="T40" fmla="*/ 13 w 127"/>
                <a:gd name="T41" fmla="*/ 3 h 98"/>
                <a:gd name="T42" fmla="*/ 36 w 127"/>
                <a:gd name="T43" fmla="*/ 8 h 98"/>
                <a:gd name="T44" fmla="*/ 71 w 127"/>
                <a:gd name="T45" fmla="*/ 20 h 98"/>
                <a:gd name="T46" fmla="*/ 97 w 127"/>
                <a:gd name="T47" fmla="*/ 31 h 98"/>
                <a:gd name="T48" fmla="*/ 104 w 127"/>
                <a:gd name="T49" fmla="*/ 31 h 98"/>
                <a:gd name="T50" fmla="*/ 114 w 127"/>
                <a:gd name="T51" fmla="*/ 31 h 98"/>
                <a:gd name="T52" fmla="*/ 125 w 127"/>
                <a:gd name="T53" fmla="*/ 33 h 98"/>
                <a:gd name="T54" fmla="*/ 153 w 127"/>
                <a:gd name="T55" fmla="*/ 54 h 98"/>
                <a:gd name="T56" fmla="*/ 188 w 127"/>
                <a:gd name="T57" fmla="*/ 82 h 98"/>
                <a:gd name="T58" fmla="*/ 226 w 127"/>
                <a:gd name="T59" fmla="*/ 120 h 98"/>
                <a:gd name="T60" fmla="*/ 295 w 127"/>
                <a:gd name="T61" fmla="*/ 189 h 98"/>
                <a:gd name="T62" fmla="*/ 323 w 127"/>
                <a:gd name="T63" fmla="*/ 22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7" h="98">
                  <a:moveTo>
                    <a:pt x="127" y="88"/>
                  </a:moveTo>
                  <a:lnTo>
                    <a:pt x="127" y="91"/>
                  </a:lnTo>
                  <a:lnTo>
                    <a:pt x="126" y="94"/>
                  </a:lnTo>
                  <a:lnTo>
                    <a:pt x="122" y="96"/>
                  </a:lnTo>
                  <a:lnTo>
                    <a:pt x="117" y="98"/>
                  </a:lnTo>
                  <a:lnTo>
                    <a:pt x="116" y="98"/>
                  </a:lnTo>
                  <a:lnTo>
                    <a:pt x="103" y="84"/>
                  </a:lnTo>
                  <a:lnTo>
                    <a:pt x="77" y="57"/>
                  </a:lnTo>
                  <a:lnTo>
                    <a:pt x="62" y="43"/>
                  </a:lnTo>
                  <a:lnTo>
                    <a:pt x="50" y="32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8" y="17"/>
                  </a:lnTo>
                  <a:lnTo>
                    <a:pt x="9" y="11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14" y="3"/>
                  </a:lnTo>
                  <a:lnTo>
                    <a:pt x="28" y="8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5" y="12"/>
                  </a:lnTo>
                  <a:lnTo>
                    <a:pt x="49" y="13"/>
                  </a:lnTo>
                  <a:lnTo>
                    <a:pt x="60" y="21"/>
                  </a:lnTo>
                  <a:lnTo>
                    <a:pt x="74" y="32"/>
                  </a:lnTo>
                  <a:lnTo>
                    <a:pt x="89" y="47"/>
                  </a:lnTo>
                  <a:lnTo>
                    <a:pt x="116" y="74"/>
                  </a:lnTo>
                  <a:lnTo>
                    <a:pt x="127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2" name="Freeform 1829"/>
            <p:cNvSpPr>
              <a:spLocks/>
            </p:cNvSpPr>
            <p:nvPr/>
          </p:nvSpPr>
          <p:spPr bwMode="auto">
            <a:xfrm>
              <a:off x="3952" y="1720"/>
              <a:ext cx="667" cy="129"/>
            </a:xfrm>
            <a:custGeom>
              <a:avLst/>
              <a:gdLst>
                <a:gd name="T0" fmla="*/ 664 w 262"/>
                <a:gd name="T1" fmla="*/ 96 h 51"/>
                <a:gd name="T2" fmla="*/ 664 w 262"/>
                <a:gd name="T3" fmla="*/ 101 h 51"/>
                <a:gd name="T4" fmla="*/ 667 w 262"/>
                <a:gd name="T5" fmla="*/ 114 h 51"/>
                <a:gd name="T6" fmla="*/ 667 w 262"/>
                <a:gd name="T7" fmla="*/ 121 h 51"/>
                <a:gd name="T8" fmla="*/ 664 w 262"/>
                <a:gd name="T9" fmla="*/ 124 h 51"/>
                <a:gd name="T10" fmla="*/ 657 w 262"/>
                <a:gd name="T11" fmla="*/ 129 h 51"/>
                <a:gd name="T12" fmla="*/ 652 w 262"/>
                <a:gd name="T13" fmla="*/ 129 h 51"/>
                <a:gd name="T14" fmla="*/ 642 w 262"/>
                <a:gd name="T15" fmla="*/ 129 h 51"/>
                <a:gd name="T16" fmla="*/ 634 w 262"/>
                <a:gd name="T17" fmla="*/ 129 h 51"/>
                <a:gd name="T18" fmla="*/ 619 w 262"/>
                <a:gd name="T19" fmla="*/ 114 h 51"/>
                <a:gd name="T20" fmla="*/ 603 w 262"/>
                <a:gd name="T21" fmla="*/ 101 h 51"/>
                <a:gd name="T22" fmla="*/ 578 w 262"/>
                <a:gd name="T23" fmla="*/ 89 h 51"/>
                <a:gd name="T24" fmla="*/ 547 w 262"/>
                <a:gd name="T25" fmla="*/ 83 h 51"/>
                <a:gd name="T26" fmla="*/ 509 w 262"/>
                <a:gd name="T27" fmla="*/ 83 h 51"/>
                <a:gd name="T28" fmla="*/ 461 w 262"/>
                <a:gd name="T29" fmla="*/ 81 h 51"/>
                <a:gd name="T30" fmla="*/ 435 w 262"/>
                <a:gd name="T31" fmla="*/ 78 h 51"/>
                <a:gd name="T32" fmla="*/ 412 w 262"/>
                <a:gd name="T33" fmla="*/ 71 h 51"/>
                <a:gd name="T34" fmla="*/ 372 w 262"/>
                <a:gd name="T35" fmla="*/ 56 h 51"/>
                <a:gd name="T36" fmla="*/ 331 w 262"/>
                <a:gd name="T37" fmla="*/ 43 h 51"/>
                <a:gd name="T38" fmla="*/ 293 w 262"/>
                <a:gd name="T39" fmla="*/ 40 h 51"/>
                <a:gd name="T40" fmla="*/ 262 w 262"/>
                <a:gd name="T41" fmla="*/ 38 h 51"/>
                <a:gd name="T42" fmla="*/ 209 w 262"/>
                <a:gd name="T43" fmla="*/ 38 h 51"/>
                <a:gd name="T44" fmla="*/ 186 w 262"/>
                <a:gd name="T45" fmla="*/ 40 h 51"/>
                <a:gd name="T46" fmla="*/ 140 w 262"/>
                <a:gd name="T47" fmla="*/ 38 h 51"/>
                <a:gd name="T48" fmla="*/ 99 w 262"/>
                <a:gd name="T49" fmla="*/ 38 h 51"/>
                <a:gd name="T50" fmla="*/ 56 w 262"/>
                <a:gd name="T51" fmla="*/ 43 h 51"/>
                <a:gd name="T52" fmla="*/ 10 w 262"/>
                <a:gd name="T53" fmla="*/ 46 h 51"/>
                <a:gd name="T54" fmla="*/ 3 w 262"/>
                <a:gd name="T55" fmla="*/ 46 h 51"/>
                <a:gd name="T56" fmla="*/ 0 w 262"/>
                <a:gd name="T57" fmla="*/ 46 h 51"/>
                <a:gd name="T58" fmla="*/ 3 w 262"/>
                <a:gd name="T59" fmla="*/ 43 h 51"/>
                <a:gd name="T60" fmla="*/ 18 w 262"/>
                <a:gd name="T61" fmla="*/ 33 h 51"/>
                <a:gd name="T62" fmla="*/ 53 w 262"/>
                <a:gd name="T63" fmla="*/ 20 h 51"/>
                <a:gd name="T64" fmla="*/ 59 w 262"/>
                <a:gd name="T65" fmla="*/ 18 h 51"/>
                <a:gd name="T66" fmla="*/ 71 w 262"/>
                <a:gd name="T67" fmla="*/ 15 h 51"/>
                <a:gd name="T68" fmla="*/ 120 w 262"/>
                <a:gd name="T69" fmla="*/ 10 h 51"/>
                <a:gd name="T70" fmla="*/ 171 w 262"/>
                <a:gd name="T71" fmla="*/ 3 h 51"/>
                <a:gd name="T72" fmla="*/ 191 w 262"/>
                <a:gd name="T73" fmla="*/ 0 h 51"/>
                <a:gd name="T74" fmla="*/ 211 w 262"/>
                <a:gd name="T75" fmla="*/ 0 h 51"/>
                <a:gd name="T76" fmla="*/ 267 w 262"/>
                <a:gd name="T77" fmla="*/ 0 h 51"/>
                <a:gd name="T78" fmla="*/ 305 w 262"/>
                <a:gd name="T79" fmla="*/ 0 h 51"/>
                <a:gd name="T80" fmla="*/ 344 w 262"/>
                <a:gd name="T81" fmla="*/ 5 h 51"/>
                <a:gd name="T82" fmla="*/ 387 w 262"/>
                <a:gd name="T83" fmla="*/ 18 h 51"/>
                <a:gd name="T84" fmla="*/ 430 w 262"/>
                <a:gd name="T85" fmla="*/ 33 h 51"/>
                <a:gd name="T86" fmla="*/ 448 w 262"/>
                <a:gd name="T87" fmla="*/ 40 h 51"/>
                <a:gd name="T88" fmla="*/ 471 w 262"/>
                <a:gd name="T89" fmla="*/ 43 h 51"/>
                <a:gd name="T90" fmla="*/ 509 w 262"/>
                <a:gd name="T91" fmla="*/ 46 h 51"/>
                <a:gd name="T92" fmla="*/ 550 w 262"/>
                <a:gd name="T93" fmla="*/ 46 h 51"/>
                <a:gd name="T94" fmla="*/ 591 w 262"/>
                <a:gd name="T95" fmla="*/ 53 h 51"/>
                <a:gd name="T96" fmla="*/ 621 w 262"/>
                <a:gd name="T97" fmla="*/ 68 h 51"/>
                <a:gd name="T98" fmla="*/ 644 w 262"/>
                <a:gd name="T99" fmla="*/ 81 h 51"/>
                <a:gd name="T100" fmla="*/ 664 w 262"/>
                <a:gd name="T101" fmla="*/ 96 h 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2" h="51">
                  <a:moveTo>
                    <a:pt x="261" y="38"/>
                  </a:moveTo>
                  <a:lnTo>
                    <a:pt x="261" y="40"/>
                  </a:lnTo>
                  <a:lnTo>
                    <a:pt x="262" y="45"/>
                  </a:lnTo>
                  <a:lnTo>
                    <a:pt x="262" y="48"/>
                  </a:lnTo>
                  <a:lnTo>
                    <a:pt x="261" y="49"/>
                  </a:lnTo>
                  <a:lnTo>
                    <a:pt x="258" y="51"/>
                  </a:lnTo>
                  <a:lnTo>
                    <a:pt x="256" y="51"/>
                  </a:lnTo>
                  <a:lnTo>
                    <a:pt x="252" y="51"/>
                  </a:lnTo>
                  <a:lnTo>
                    <a:pt x="249" y="51"/>
                  </a:lnTo>
                  <a:lnTo>
                    <a:pt x="243" y="45"/>
                  </a:lnTo>
                  <a:lnTo>
                    <a:pt x="237" y="40"/>
                  </a:lnTo>
                  <a:lnTo>
                    <a:pt x="227" y="35"/>
                  </a:lnTo>
                  <a:lnTo>
                    <a:pt x="215" y="33"/>
                  </a:lnTo>
                  <a:lnTo>
                    <a:pt x="200" y="33"/>
                  </a:lnTo>
                  <a:lnTo>
                    <a:pt x="181" y="32"/>
                  </a:lnTo>
                  <a:lnTo>
                    <a:pt x="171" y="31"/>
                  </a:lnTo>
                  <a:lnTo>
                    <a:pt x="162" y="28"/>
                  </a:lnTo>
                  <a:lnTo>
                    <a:pt x="146" y="22"/>
                  </a:lnTo>
                  <a:lnTo>
                    <a:pt x="130" y="17"/>
                  </a:lnTo>
                  <a:lnTo>
                    <a:pt x="115" y="16"/>
                  </a:lnTo>
                  <a:lnTo>
                    <a:pt x="103" y="15"/>
                  </a:lnTo>
                  <a:lnTo>
                    <a:pt x="82" y="15"/>
                  </a:lnTo>
                  <a:lnTo>
                    <a:pt x="73" y="16"/>
                  </a:lnTo>
                  <a:lnTo>
                    <a:pt x="55" y="15"/>
                  </a:lnTo>
                  <a:lnTo>
                    <a:pt x="39" y="15"/>
                  </a:lnTo>
                  <a:lnTo>
                    <a:pt x="22" y="17"/>
                  </a:lnTo>
                  <a:lnTo>
                    <a:pt x="4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7" y="13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8" y="6"/>
                  </a:lnTo>
                  <a:lnTo>
                    <a:pt x="47" y="4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105" y="0"/>
                  </a:lnTo>
                  <a:lnTo>
                    <a:pt x="120" y="0"/>
                  </a:lnTo>
                  <a:lnTo>
                    <a:pt x="135" y="2"/>
                  </a:lnTo>
                  <a:lnTo>
                    <a:pt x="152" y="7"/>
                  </a:lnTo>
                  <a:lnTo>
                    <a:pt x="169" y="13"/>
                  </a:lnTo>
                  <a:lnTo>
                    <a:pt x="176" y="16"/>
                  </a:lnTo>
                  <a:lnTo>
                    <a:pt x="185" y="17"/>
                  </a:lnTo>
                  <a:lnTo>
                    <a:pt x="200" y="18"/>
                  </a:lnTo>
                  <a:lnTo>
                    <a:pt x="216" y="18"/>
                  </a:lnTo>
                  <a:lnTo>
                    <a:pt x="232" y="21"/>
                  </a:lnTo>
                  <a:lnTo>
                    <a:pt x="244" y="27"/>
                  </a:lnTo>
                  <a:lnTo>
                    <a:pt x="253" y="32"/>
                  </a:lnTo>
                  <a:lnTo>
                    <a:pt x="261" y="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3" name="Freeform 1830"/>
            <p:cNvSpPr>
              <a:spLocks/>
            </p:cNvSpPr>
            <p:nvPr/>
          </p:nvSpPr>
          <p:spPr bwMode="auto">
            <a:xfrm>
              <a:off x="3486" y="1809"/>
              <a:ext cx="1322" cy="476"/>
            </a:xfrm>
            <a:custGeom>
              <a:avLst/>
              <a:gdLst>
                <a:gd name="T0" fmla="*/ 1317 w 519"/>
                <a:gd name="T1" fmla="*/ 435 h 187"/>
                <a:gd name="T2" fmla="*/ 1322 w 519"/>
                <a:gd name="T3" fmla="*/ 466 h 187"/>
                <a:gd name="T4" fmla="*/ 1317 w 519"/>
                <a:gd name="T5" fmla="*/ 476 h 187"/>
                <a:gd name="T6" fmla="*/ 1302 w 519"/>
                <a:gd name="T7" fmla="*/ 466 h 187"/>
                <a:gd name="T8" fmla="*/ 1279 w 519"/>
                <a:gd name="T9" fmla="*/ 445 h 187"/>
                <a:gd name="T10" fmla="*/ 1223 w 519"/>
                <a:gd name="T11" fmla="*/ 354 h 187"/>
                <a:gd name="T12" fmla="*/ 1174 w 519"/>
                <a:gd name="T13" fmla="*/ 303 h 187"/>
                <a:gd name="T14" fmla="*/ 1111 w 519"/>
                <a:gd name="T15" fmla="*/ 239 h 187"/>
                <a:gd name="T16" fmla="*/ 1006 w 519"/>
                <a:gd name="T17" fmla="*/ 132 h 187"/>
                <a:gd name="T18" fmla="*/ 970 w 519"/>
                <a:gd name="T19" fmla="*/ 104 h 187"/>
                <a:gd name="T20" fmla="*/ 871 w 519"/>
                <a:gd name="T21" fmla="*/ 74 h 187"/>
                <a:gd name="T22" fmla="*/ 769 w 519"/>
                <a:gd name="T23" fmla="*/ 46 h 187"/>
                <a:gd name="T24" fmla="*/ 667 w 519"/>
                <a:gd name="T25" fmla="*/ 41 h 187"/>
                <a:gd name="T26" fmla="*/ 576 w 519"/>
                <a:gd name="T27" fmla="*/ 46 h 187"/>
                <a:gd name="T28" fmla="*/ 453 w 519"/>
                <a:gd name="T29" fmla="*/ 61 h 187"/>
                <a:gd name="T30" fmla="*/ 392 w 519"/>
                <a:gd name="T31" fmla="*/ 81 h 187"/>
                <a:gd name="T32" fmla="*/ 341 w 519"/>
                <a:gd name="T33" fmla="*/ 109 h 187"/>
                <a:gd name="T34" fmla="*/ 306 w 519"/>
                <a:gd name="T35" fmla="*/ 132 h 187"/>
                <a:gd name="T36" fmla="*/ 168 w 519"/>
                <a:gd name="T37" fmla="*/ 244 h 187"/>
                <a:gd name="T38" fmla="*/ 94 w 519"/>
                <a:gd name="T39" fmla="*/ 318 h 187"/>
                <a:gd name="T40" fmla="*/ 3 w 519"/>
                <a:gd name="T41" fmla="*/ 417 h 187"/>
                <a:gd name="T42" fmla="*/ 0 w 519"/>
                <a:gd name="T43" fmla="*/ 412 h 187"/>
                <a:gd name="T44" fmla="*/ 25 w 519"/>
                <a:gd name="T45" fmla="*/ 374 h 187"/>
                <a:gd name="T46" fmla="*/ 79 w 519"/>
                <a:gd name="T47" fmla="*/ 300 h 187"/>
                <a:gd name="T48" fmla="*/ 110 w 519"/>
                <a:gd name="T49" fmla="*/ 267 h 187"/>
                <a:gd name="T50" fmla="*/ 278 w 519"/>
                <a:gd name="T51" fmla="*/ 107 h 187"/>
                <a:gd name="T52" fmla="*/ 318 w 519"/>
                <a:gd name="T53" fmla="*/ 74 h 187"/>
                <a:gd name="T54" fmla="*/ 326 w 519"/>
                <a:gd name="T55" fmla="*/ 71 h 187"/>
                <a:gd name="T56" fmla="*/ 367 w 519"/>
                <a:gd name="T57" fmla="*/ 48 h 187"/>
                <a:gd name="T58" fmla="*/ 497 w 519"/>
                <a:gd name="T59" fmla="*/ 15 h 187"/>
                <a:gd name="T60" fmla="*/ 583 w 519"/>
                <a:gd name="T61" fmla="*/ 3 h 187"/>
                <a:gd name="T62" fmla="*/ 680 w 519"/>
                <a:gd name="T63" fmla="*/ 0 h 187"/>
                <a:gd name="T64" fmla="*/ 782 w 519"/>
                <a:gd name="T65" fmla="*/ 13 h 187"/>
                <a:gd name="T66" fmla="*/ 889 w 519"/>
                <a:gd name="T67" fmla="*/ 41 h 187"/>
                <a:gd name="T68" fmla="*/ 965 w 519"/>
                <a:gd name="T69" fmla="*/ 61 h 187"/>
                <a:gd name="T70" fmla="*/ 1019 w 519"/>
                <a:gd name="T71" fmla="*/ 87 h 187"/>
                <a:gd name="T72" fmla="*/ 1075 w 519"/>
                <a:gd name="T73" fmla="*/ 140 h 187"/>
                <a:gd name="T74" fmla="*/ 1172 w 519"/>
                <a:gd name="T75" fmla="*/ 244 h 187"/>
                <a:gd name="T76" fmla="*/ 1228 w 519"/>
                <a:gd name="T77" fmla="*/ 303 h 187"/>
                <a:gd name="T78" fmla="*/ 1289 w 519"/>
                <a:gd name="T79" fmla="*/ 379 h 1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9" h="187">
                  <a:moveTo>
                    <a:pt x="516" y="169"/>
                  </a:moveTo>
                  <a:lnTo>
                    <a:pt x="517" y="171"/>
                  </a:lnTo>
                  <a:lnTo>
                    <a:pt x="519" y="180"/>
                  </a:lnTo>
                  <a:lnTo>
                    <a:pt x="519" y="183"/>
                  </a:lnTo>
                  <a:lnTo>
                    <a:pt x="518" y="186"/>
                  </a:lnTo>
                  <a:lnTo>
                    <a:pt x="517" y="187"/>
                  </a:lnTo>
                  <a:lnTo>
                    <a:pt x="514" y="187"/>
                  </a:lnTo>
                  <a:lnTo>
                    <a:pt x="511" y="183"/>
                  </a:lnTo>
                  <a:lnTo>
                    <a:pt x="505" y="178"/>
                  </a:lnTo>
                  <a:lnTo>
                    <a:pt x="502" y="175"/>
                  </a:lnTo>
                  <a:lnTo>
                    <a:pt x="492" y="157"/>
                  </a:lnTo>
                  <a:lnTo>
                    <a:pt x="480" y="139"/>
                  </a:lnTo>
                  <a:lnTo>
                    <a:pt x="471" y="129"/>
                  </a:lnTo>
                  <a:lnTo>
                    <a:pt x="461" y="119"/>
                  </a:lnTo>
                  <a:lnTo>
                    <a:pt x="449" y="106"/>
                  </a:lnTo>
                  <a:lnTo>
                    <a:pt x="436" y="94"/>
                  </a:lnTo>
                  <a:lnTo>
                    <a:pt x="410" y="65"/>
                  </a:lnTo>
                  <a:lnTo>
                    <a:pt x="395" y="52"/>
                  </a:lnTo>
                  <a:lnTo>
                    <a:pt x="389" y="46"/>
                  </a:lnTo>
                  <a:lnTo>
                    <a:pt x="381" y="41"/>
                  </a:lnTo>
                  <a:lnTo>
                    <a:pt x="362" y="36"/>
                  </a:lnTo>
                  <a:lnTo>
                    <a:pt x="342" y="29"/>
                  </a:lnTo>
                  <a:lnTo>
                    <a:pt x="322" y="22"/>
                  </a:lnTo>
                  <a:lnTo>
                    <a:pt x="302" y="18"/>
                  </a:lnTo>
                  <a:lnTo>
                    <a:pt x="282" y="16"/>
                  </a:lnTo>
                  <a:lnTo>
                    <a:pt x="262" y="16"/>
                  </a:lnTo>
                  <a:lnTo>
                    <a:pt x="243" y="16"/>
                  </a:lnTo>
                  <a:lnTo>
                    <a:pt x="226" y="18"/>
                  </a:lnTo>
                  <a:lnTo>
                    <a:pt x="192" y="22"/>
                  </a:lnTo>
                  <a:lnTo>
                    <a:pt x="178" y="24"/>
                  </a:lnTo>
                  <a:lnTo>
                    <a:pt x="165" y="28"/>
                  </a:lnTo>
                  <a:lnTo>
                    <a:pt x="154" y="32"/>
                  </a:lnTo>
                  <a:lnTo>
                    <a:pt x="145" y="37"/>
                  </a:lnTo>
                  <a:lnTo>
                    <a:pt x="134" y="43"/>
                  </a:lnTo>
                  <a:lnTo>
                    <a:pt x="130" y="46"/>
                  </a:lnTo>
                  <a:lnTo>
                    <a:pt x="120" y="52"/>
                  </a:lnTo>
                  <a:lnTo>
                    <a:pt x="97" y="70"/>
                  </a:lnTo>
                  <a:lnTo>
                    <a:pt x="66" y="96"/>
                  </a:lnTo>
                  <a:lnTo>
                    <a:pt x="51" y="111"/>
                  </a:lnTo>
                  <a:lnTo>
                    <a:pt x="37" y="125"/>
                  </a:lnTo>
                  <a:lnTo>
                    <a:pt x="7" y="159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4" y="157"/>
                  </a:lnTo>
                  <a:lnTo>
                    <a:pt x="10" y="147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3" y="115"/>
                  </a:lnTo>
                  <a:lnTo>
                    <a:pt x="43" y="105"/>
                  </a:lnTo>
                  <a:lnTo>
                    <a:pt x="74" y="73"/>
                  </a:lnTo>
                  <a:lnTo>
                    <a:pt x="109" y="42"/>
                  </a:lnTo>
                  <a:lnTo>
                    <a:pt x="122" y="32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8" y="28"/>
                  </a:lnTo>
                  <a:lnTo>
                    <a:pt x="132" y="26"/>
                  </a:lnTo>
                  <a:lnTo>
                    <a:pt x="144" y="19"/>
                  </a:lnTo>
                  <a:lnTo>
                    <a:pt x="166" y="13"/>
                  </a:lnTo>
                  <a:lnTo>
                    <a:pt x="195" y="6"/>
                  </a:lnTo>
                  <a:lnTo>
                    <a:pt x="211" y="3"/>
                  </a:lnTo>
                  <a:lnTo>
                    <a:pt x="229" y="1"/>
                  </a:lnTo>
                  <a:lnTo>
                    <a:pt x="247" y="0"/>
                  </a:lnTo>
                  <a:lnTo>
                    <a:pt x="267" y="0"/>
                  </a:lnTo>
                  <a:lnTo>
                    <a:pt x="287" y="1"/>
                  </a:lnTo>
                  <a:lnTo>
                    <a:pt x="307" y="5"/>
                  </a:lnTo>
                  <a:lnTo>
                    <a:pt x="328" y="8"/>
                  </a:lnTo>
                  <a:lnTo>
                    <a:pt x="349" y="16"/>
                  </a:lnTo>
                  <a:lnTo>
                    <a:pt x="369" y="21"/>
                  </a:lnTo>
                  <a:lnTo>
                    <a:pt x="379" y="24"/>
                  </a:lnTo>
                  <a:lnTo>
                    <a:pt x="390" y="28"/>
                  </a:lnTo>
                  <a:lnTo>
                    <a:pt x="400" y="34"/>
                  </a:lnTo>
                  <a:lnTo>
                    <a:pt x="408" y="42"/>
                  </a:lnTo>
                  <a:lnTo>
                    <a:pt x="422" y="55"/>
                  </a:lnTo>
                  <a:lnTo>
                    <a:pt x="447" y="84"/>
                  </a:lnTo>
                  <a:lnTo>
                    <a:pt x="460" y="96"/>
                  </a:lnTo>
                  <a:lnTo>
                    <a:pt x="472" y="108"/>
                  </a:lnTo>
                  <a:lnTo>
                    <a:pt x="482" y="119"/>
                  </a:lnTo>
                  <a:lnTo>
                    <a:pt x="492" y="130"/>
                  </a:lnTo>
                  <a:lnTo>
                    <a:pt x="506" y="149"/>
                  </a:lnTo>
                  <a:lnTo>
                    <a:pt x="516" y="1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4" name="Freeform 1831"/>
            <p:cNvSpPr>
              <a:spLocks/>
            </p:cNvSpPr>
            <p:nvPr/>
          </p:nvSpPr>
          <p:spPr bwMode="auto">
            <a:xfrm>
              <a:off x="4752" y="2155"/>
              <a:ext cx="86" cy="61"/>
            </a:xfrm>
            <a:custGeom>
              <a:avLst/>
              <a:gdLst>
                <a:gd name="T0" fmla="*/ 86 w 34"/>
                <a:gd name="T1" fmla="*/ 38 h 24"/>
                <a:gd name="T2" fmla="*/ 73 w 34"/>
                <a:gd name="T3" fmla="*/ 48 h 24"/>
                <a:gd name="T4" fmla="*/ 53 w 34"/>
                <a:gd name="T5" fmla="*/ 58 h 24"/>
                <a:gd name="T6" fmla="*/ 51 w 34"/>
                <a:gd name="T7" fmla="*/ 61 h 24"/>
                <a:gd name="T8" fmla="*/ 48 w 34"/>
                <a:gd name="T9" fmla="*/ 51 h 24"/>
                <a:gd name="T10" fmla="*/ 38 w 34"/>
                <a:gd name="T11" fmla="*/ 46 h 24"/>
                <a:gd name="T12" fmla="*/ 28 w 34"/>
                <a:gd name="T13" fmla="*/ 38 h 24"/>
                <a:gd name="T14" fmla="*/ 25 w 34"/>
                <a:gd name="T15" fmla="*/ 41 h 24"/>
                <a:gd name="T16" fmla="*/ 20 w 34"/>
                <a:gd name="T17" fmla="*/ 38 h 24"/>
                <a:gd name="T18" fmla="*/ 10 w 34"/>
                <a:gd name="T19" fmla="*/ 33 h 24"/>
                <a:gd name="T20" fmla="*/ 3 w 34"/>
                <a:gd name="T21" fmla="*/ 28 h 24"/>
                <a:gd name="T22" fmla="*/ 0 w 34"/>
                <a:gd name="T23" fmla="*/ 23 h 24"/>
                <a:gd name="T24" fmla="*/ 0 w 34"/>
                <a:gd name="T25" fmla="*/ 15 h 24"/>
                <a:gd name="T26" fmla="*/ 8 w 34"/>
                <a:gd name="T27" fmla="*/ 13 h 24"/>
                <a:gd name="T28" fmla="*/ 20 w 34"/>
                <a:gd name="T29" fmla="*/ 0 h 24"/>
                <a:gd name="T30" fmla="*/ 30 w 34"/>
                <a:gd name="T31" fmla="*/ 0 h 24"/>
                <a:gd name="T32" fmla="*/ 48 w 34"/>
                <a:gd name="T33" fmla="*/ 3 h 24"/>
                <a:gd name="T34" fmla="*/ 61 w 34"/>
                <a:gd name="T35" fmla="*/ 13 h 24"/>
                <a:gd name="T36" fmla="*/ 73 w 34"/>
                <a:gd name="T37" fmla="*/ 20 h 24"/>
                <a:gd name="T38" fmla="*/ 78 w 34"/>
                <a:gd name="T39" fmla="*/ 28 h 24"/>
                <a:gd name="T40" fmla="*/ 86 w 34"/>
                <a:gd name="T41" fmla="*/ 38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24">
                  <a:moveTo>
                    <a:pt x="34" y="15"/>
                  </a:moveTo>
                  <a:lnTo>
                    <a:pt x="29" y="19"/>
                  </a:lnTo>
                  <a:lnTo>
                    <a:pt x="21" y="23"/>
                  </a:lnTo>
                  <a:lnTo>
                    <a:pt x="20" y="24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5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lnTo>
                    <a:pt x="24" y="5"/>
                  </a:lnTo>
                  <a:lnTo>
                    <a:pt x="29" y="8"/>
                  </a:lnTo>
                  <a:lnTo>
                    <a:pt x="31" y="11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5" name="Freeform 1832"/>
            <p:cNvSpPr>
              <a:spLocks/>
            </p:cNvSpPr>
            <p:nvPr/>
          </p:nvSpPr>
          <p:spPr bwMode="auto">
            <a:xfrm>
              <a:off x="3914" y="1903"/>
              <a:ext cx="866" cy="428"/>
            </a:xfrm>
            <a:custGeom>
              <a:avLst/>
              <a:gdLst>
                <a:gd name="T0" fmla="*/ 863 w 340"/>
                <a:gd name="T1" fmla="*/ 397 h 168"/>
                <a:gd name="T2" fmla="*/ 863 w 340"/>
                <a:gd name="T3" fmla="*/ 418 h 168"/>
                <a:gd name="T4" fmla="*/ 858 w 340"/>
                <a:gd name="T5" fmla="*/ 428 h 168"/>
                <a:gd name="T6" fmla="*/ 846 w 340"/>
                <a:gd name="T7" fmla="*/ 423 h 168"/>
                <a:gd name="T8" fmla="*/ 828 w 340"/>
                <a:gd name="T9" fmla="*/ 410 h 168"/>
                <a:gd name="T10" fmla="*/ 810 w 340"/>
                <a:gd name="T11" fmla="*/ 382 h 168"/>
                <a:gd name="T12" fmla="*/ 769 w 340"/>
                <a:gd name="T13" fmla="*/ 313 h 168"/>
                <a:gd name="T14" fmla="*/ 693 w 340"/>
                <a:gd name="T15" fmla="*/ 232 h 168"/>
                <a:gd name="T16" fmla="*/ 642 w 340"/>
                <a:gd name="T17" fmla="*/ 189 h 168"/>
                <a:gd name="T18" fmla="*/ 586 w 340"/>
                <a:gd name="T19" fmla="*/ 158 h 168"/>
                <a:gd name="T20" fmla="*/ 471 w 340"/>
                <a:gd name="T21" fmla="*/ 92 h 168"/>
                <a:gd name="T22" fmla="*/ 392 w 340"/>
                <a:gd name="T23" fmla="*/ 56 h 168"/>
                <a:gd name="T24" fmla="*/ 290 w 340"/>
                <a:gd name="T25" fmla="*/ 41 h 168"/>
                <a:gd name="T26" fmla="*/ 239 w 340"/>
                <a:gd name="T27" fmla="*/ 36 h 168"/>
                <a:gd name="T28" fmla="*/ 242 w 340"/>
                <a:gd name="T29" fmla="*/ 31 h 168"/>
                <a:gd name="T30" fmla="*/ 204 w 340"/>
                <a:gd name="T31" fmla="*/ 54 h 168"/>
                <a:gd name="T32" fmla="*/ 138 w 340"/>
                <a:gd name="T33" fmla="*/ 69 h 168"/>
                <a:gd name="T34" fmla="*/ 71 w 340"/>
                <a:gd name="T35" fmla="*/ 71 h 168"/>
                <a:gd name="T36" fmla="*/ 33 w 340"/>
                <a:gd name="T37" fmla="*/ 84 h 168"/>
                <a:gd name="T38" fmla="*/ 0 w 340"/>
                <a:gd name="T39" fmla="*/ 107 h 168"/>
                <a:gd name="T40" fmla="*/ 5 w 340"/>
                <a:gd name="T41" fmla="*/ 94 h 168"/>
                <a:gd name="T42" fmla="*/ 28 w 340"/>
                <a:gd name="T43" fmla="*/ 71 h 168"/>
                <a:gd name="T44" fmla="*/ 53 w 340"/>
                <a:gd name="T45" fmla="*/ 56 h 168"/>
                <a:gd name="T46" fmla="*/ 79 w 340"/>
                <a:gd name="T47" fmla="*/ 51 h 168"/>
                <a:gd name="T48" fmla="*/ 132 w 340"/>
                <a:gd name="T49" fmla="*/ 41 h 168"/>
                <a:gd name="T50" fmla="*/ 186 w 340"/>
                <a:gd name="T51" fmla="*/ 25 h 168"/>
                <a:gd name="T52" fmla="*/ 214 w 340"/>
                <a:gd name="T53" fmla="*/ 10 h 168"/>
                <a:gd name="T54" fmla="*/ 273 w 340"/>
                <a:gd name="T55" fmla="*/ 0 h 168"/>
                <a:gd name="T56" fmla="*/ 385 w 340"/>
                <a:gd name="T57" fmla="*/ 15 h 168"/>
                <a:gd name="T58" fmla="*/ 438 w 340"/>
                <a:gd name="T59" fmla="*/ 31 h 168"/>
                <a:gd name="T60" fmla="*/ 553 w 340"/>
                <a:gd name="T61" fmla="*/ 92 h 168"/>
                <a:gd name="T62" fmla="*/ 642 w 340"/>
                <a:gd name="T63" fmla="*/ 143 h 168"/>
                <a:gd name="T64" fmla="*/ 695 w 340"/>
                <a:gd name="T65" fmla="*/ 181 h 168"/>
                <a:gd name="T66" fmla="*/ 764 w 340"/>
                <a:gd name="T67" fmla="*/ 247 h 168"/>
                <a:gd name="T68" fmla="*/ 825 w 340"/>
                <a:gd name="T69" fmla="*/ 331 h 168"/>
                <a:gd name="T70" fmla="*/ 858 w 340"/>
                <a:gd name="T71" fmla="*/ 385 h 1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0" h="168">
                  <a:moveTo>
                    <a:pt x="339" y="154"/>
                  </a:moveTo>
                  <a:lnTo>
                    <a:pt x="339" y="156"/>
                  </a:lnTo>
                  <a:lnTo>
                    <a:pt x="340" y="161"/>
                  </a:lnTo>
                  <a:lnTo>
                    <a:pt x="339" y="164"/>
                  </a:lnTo>
                  <a:lnTo>
                    <a:pt x="339" y="166"/>
                  </a:lnTo>
                  <a:lnTo>
                    <a:pt x="337" y="168"/>
                  </a:lnTo>
                  <a:lnTo>
                    <a:pt x="335" y="168"/>
                  </a:lnTo>
                  <a:lnTo>
                    <a:pt x="332" y="166"/>
                  </a:lnTo>
                  <a:lnTo>
                    <a:pt x="327" y="164"/>
                  </a:lnTo>
                  <a:lnTo>
                    <a:pt x="325" y="161"/>
                  </a:lnTo>
                  <a:lnTo>
                    <a:pt x="323" y="159"/>
                  </a:lnTo>
                  <a:lnTo>
                    <a:pt x="318" y="150"/>
                  </a:lnTo>
                  <a:lnTo>
                    <a:pt x="312" y="138"/>
                  </a:lnTo>
                  <a:lnTo>
                    <a:pt x="302" y="123"/>
                  </a:lnTo>
                  <a:lnTo>
                    <a:pt x="288" y="107"/>
                  </a:lnTo>
                  <a:lnTo>
                    <a:pt x="272" y="91"/>
                  </a:lnTo>
                  <a:lnTo>
                    <a:pt x="263" y="82"/>
                  </a:lnTo>
                  <a:lnTo>
                    <a:pt x="252" y="74"/>
                  </a:lnTo>
                  <a:lnTo>
                    <a:pt x="241" y="68"/>
                  </a:lnTo>
                  <a:lnTo>
                    <a:pt x="230" y="62"/>
                  </a:lnTo>
                  <a:lnTo>
                    <a:pt x="207" y="48"/>
                  </a:lnTo>
                  <a:lnTo>
                    <a:pt x="185" y="36"/>
                  </a:lnTo>
                  <a:lnTo>
                    <a:pt x="164" y="26"/>
                  </a:lnTo>
                  <a:lnTo>
                    <a:pt x="154" y="22"/>
                  </a:lnTo>
                  <a:lnTo>
                    <a:pt x="145" y="21"/>
                  </a:lnTo>
                  <a:lnTo>
                    <a:pt x="114" y="16"/>
                  </a:lnTo>
                  <a:lnTo>
                    <a:pt x="102" y="15"/>
                  </a:lnTo>
                  <a:lnTo>
                    <a:pt x="94" y="14"/>
                  </a:lnTo>
                  <a:lnTo>
                    <a:pt x="92" y="14"/>
                  </a:lnTo>
                  <a:lnTo>
                    <a:pt x="95" y="12"/>
                  </a:lnTo>
                  <a:lnTo>
                    <a:pt x="92" y="15"/>
                  </a:lnTo>
                  <a:lnTo>
                    <a:pt x="80" y="21"/>
                  </a:lnTo>
                  <a:lnTo>
                    <a:pt x="68" y="25"/>
                  </a:lnTo>
                  <a:lnTo>
                    <a:pt x="54" y="27"/>
                  </a:lnTo>
                  <a:lnTo>
                    <a:pt x="41" y="28"/>
                  </a:lnTo>
                  <a:lnTo>
                    <a:pt x="28" y="28"/>
                  </a:lnTo>
                  <a:lnTo>
                    <a:pt x="21" y="31"/>
                  </a:lnTo>
                  <a:lnTo>
                    <a:pt x="13" y="33"/>
                  </a:lnTo>
                  <a:lnTo>
                    <a:pt x="5" y="38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7"/>
                  </a:lnTo>
                  <a:lnTo>
                    <a:pt x="7" y="31"/>
                  </a:lnTo>
                  <a:lnTo>
                    <a:pt x="11" y="28"/>
                  </a:lnTo>
                  <a:lnTo>
                    <a:pt x="16" y="25"/>
                  </a:lnTo>
                  <a:lnTo>
                    <a:pt x="21" y="22"/>
                  </a:lnTo>
                  <a:lnTo>
                    <a:pt x="28" y="20"/>
                  </a:lnTo>
                  <a:lnTo>
                    <a:pt x="31" y="20"/>
                  </a:lnTo>
                  <a:lnTo>
                    <a:pt x="39" y="18"/>
                  </a:lnTo>
                  <a:lnTo>
                    <a:pt x="52" y="16"/>
                  </a:lnTo>
                  <a:lnTo>
                    <a:pt x="65" y="12"/>
                  </a:lnTo>
                  <a:lnTo>
                    <a:pt x="73" y="10"/>
                  </a:lnTo>
                  <a:lnTo>
                    <a:pt x="78" y="6"/>
                  </a:lnTo>
                  <a:lnTo>
                    <a:pt x="84" y="4"/>
                  </a:lnTo>
                  <a:lnTo>
                    <a:pt x="94" y="0"/>
                  </a:lnTo>
                  <a:lnTo>
                    <a:pt x="107" y="0"/>
                  </a:lnTo>
                  <a:lnTo>
                    <a:pt x="119" y="1"/>
                  </a:lnTo>
                  <a:lnTo>
                    <a:pt x="151" y="6"/>
                  </a:lnTo>
                  <a:lnTo>
                    <a:pt x="161" y="9"/>
                  </a:lnTo>
                  <a:lnTo>
                    <a:pt x="172" y="12"/>
                  </a:lnTo>
                  <a:lnTo>
                    <a:pt x="195" y="23"/>
                  </a:lnTo>
                  <a:lnTo>
                    <a:pt x="217" y="36"/>
                  </a:lnTo>
                  <a:lnTo>
                    <a:pt x="240" y="50"/>
                  </a:lnTo>
                  <a:lnTo>
                    <a:pt x="252" y="56"/>
                  </a:lnTo>
                  <a:lnTo>
                    <a:pt x="263" y="63"/>
                  </a:lnTo>
                  <a:lnTo>
                    <a:pt x="273" y="71"/>
                  </a:lnTo>
                  <a:lnTo>
                    <a:pt x="283" y="79"/>
                  </a:lnTo>
                  <a:lnTo>
                    <a:pt x="300" y="97"/>
                  </a:lnTo>
                  <a:lnTo>
                    <a:pt x="314" y="114"/>
                  </a:lnTo>
                  <a:lnTo>
                    <a:pt x="324" y="130"/>
                  </a:lnTo>
                  <a:lnTo>
                    <a:pt x="332" y="143"/>
                  </a:lnTo>
                  <a:lnTo>
                    <a:pt x="337" y="151"/>
                  </a:lnTo>
                  <a:lnTo>
                    <a:pt x="339" y="1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6" name="Freeform 1833"/>
            <p:cNvSpPr>
              <a:spLocks/>
            </p:cNvSpPr>
            <p:nvPr/>
          </p:nvSpPr>
          <p:spPr bwMode="auto">
            <a:xfrm>
              <a:off x="3497" y="1857"/>
              <a:ext cx="1099" cy="443"/>
            </a:xfrm>
            <a:custGeom>
              <a:avLst/>
              <a:gdLst>
                <a:gd name="T0" fmla="*/ 33 w 432"/>
                <a:gd name="T1" fmla="*/ 435 h 174"/>
                <a:gd name="T2" fmla="*/ 10 w 432"/>
                <a:gd name="T3" fmla="*/ 443 h 174"/>
                <a:gd name="T4" fmla="*/ 3 w 432"/>
                <a:gd name="T5" fmla="*/ 443 h 174"/>
                <a:gd name="T6" fmla="*/ 3 w 432"/>
                <a:gd name="T7" fmla="*/ 425 h 174"/>
                <a:gd name="T8" fmla="*/ 8 w 432"/>
                <a:gd name="T9" fmla="*/ 402 h 174"/>
                <a:gd name="T10" fmla="*/ 148 w 432"/>
                <a:gd name="T11" fmla="*/ 239 h 174"/>
                <a:gd name="T12" fmla="*/ 198 w 432"/>
                <a:gd name="T13" fmla="*/ 178 h 174"/>
                <a:gd name="T14" fmla="*/ 234 w 432"/>
                <a:gd name="T15" fmla="*/ 150 h 174"/>
                <a:gd name="T16" fmla="*/ 303 w 432"/>
                <a:gd name="T17" fmla="*/ 109 h 174"/>
                <a:gd name="T18" fmla="*/ 374 w 432"/>
                <a:gd name="T19" fmla="*/ 61 h 174"/>
                <a:gd name="T20" fmla="*/ 450 w 432"/>
                <a:gd name="T21" fmla="*/ 23 h 174"/>
                <a:gd name="T22" fmla="*/ 534 w 432"/>
                <a:gd name="T23" fmla="*/ 5 h 174"/>
                <a:gd name="T24" fmla="*/ 639 w 432"/>
                <a:gd name="T25" fmla="*/ 0 h 174"/>
                <a:gd name="T26" fmla="*/ 743 w 432"/>
                <a:gd name="T27" fmla="*/ 5 h 174"/>
                <a:gd name="T28" fmla="*/ 806 w 432"/>
                <a:gd name="T29" fmla="*/ 18 h 174"/>
                <a:gd name="T30" fmla="*/ 903 w 432"/>
                <a:gd name="T31" fmla="*/ 56 h 174"/>
                <a:gd name="T32" fmla="*/ 977 w 432"/>
                <a:gd name="T33" fmla="*/ 97 h 174"/>
                <a:gd name="T34" fmla="*/ 1084 w 432"/>
                <a:gd name="T35" fmla="*/ 163 h 174"/>
                <a:gd name="T36" fmla="*/ 1099 w 432"/>
                <a:gd name="T37" fmla="*/ 173 h 174"/>
                <a:gd name="T38" fmla="*/ 1084 w 432"/>
                <a:gd name="T39" fmla="*/ 173 h 174"/>
                <a:gd name="T40" fmla="*/ 995 w 432"/>
                <a:gd name="T41" fmla="*/ 135 h 174"/>
                <a:gd name="T42" fmla="*/ 929 w 432"/>
                <a:gd name="T43" fmla="*/ 99 h 174"/>
                <a:gd name="T44" fmla="*/ 840 w 432"/>
                <a:gd name="T45" fmla="*/ 69 h 174"/>
                <a:gd name="T46" fmla="*/ 761 w 432"/>
                <a:gd name="T47" fmla="*/ 48 h 174"/>
                <a:gd name="T48" fmla="*/ 684 w 432"/>
                <a:gd name="T49" fmla="*/ 38 h 174"/>
                <a:gd name="T50" fmla="*/ 595 w 432"/>
                <a:gd name="T51" fmla="*/ 38 h 174"/>
                <a:gd name="T52" fmla="*/ 527 w 432"/>
                <a:gd name="T53" fmla="*/ 46 h 174"/>
                <a:gd name="T54" fmla="*/ 458 w 432"/>
                <a:gd name="T55" fmla="*/ 64 h 174"/>
                <a:gd name="T56" fmla="*/ 387 w 432"/>
                <a:gd name="T57" fmla="*/ 97 h 174"/>
                <a:gd name="T58" fmla="*/ 318 w 432"/>
                <a:gd name="T59" fmla="*/ 143 h 174"/>
                <a:gd name="T60" fmla="*/ 249 w 432"/>
                <a:gd name="T61" fmla="*/ 186 h 174"/>
                <a:gd name="T62" fmla="*/ 224 w 432"/>
                <a:gd name="T63" fmla="*/ 209 h 174"/>
                <a:gd name="T64" fmla="*/ 176 w 432"/>
                <a:gd name="T65" fmla="*/ 265 h 174"/>
                <a:gd name="T66" fmla="*/ 41 w 432"/>
                <a:gd name="T67" fmla="*/ 428 h 1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32" h="174">
                  <a:moveTo>
                    <a:pt x="16" y="168"/>
                  </a:moveTo>
                  <a:lnTo>
                    <a:pt x="13" y="171"/>
                  </a:lnTo>
                  <a:lnTo>
                    <a:pt x="8" y="173"/>
                  </a:lnTo>
                  <a:lnTo>
                    <a:pt x="4" y="174"/>
                  </a:lnTo>
                  <a:lnTo>
                    <a:pt x="2" y="174"/>
                  </a:lnTo>
                  <a:lnTo>
                    <a:pt x="1" y="174"/>
                  </a:lnTo>
                  <a:lnTo>
                    <a:pt x="0" y="172"/>
                  </a:lnTo>
                  <a:lnTo>
                    <a:pt x="1" y="167"/>
                  </a:lnTo>
                  <a:lnTo>
                    <a:pt x="2" y="161"/>
                  </a:lnTo>
                  <a:lnTo>
                    <a:pt x="3" y="158"/>
                  </a:lnTo>
                  <a:lnTo>
                    <a:pt x="41" y="115"/>
                  </a:lnTo>
                  <a:lnTo>
                    <a:pt x="58" y="94"/>
                  </a:lnTo>
                  <a:lnTo>
                    <a:pt x="67" y="82"/>
                  </a:lnTo>
                  <a:lnTo>
                    <a:pt x="78" y="70"/>
                  </a:lnTo>
                  <a:lnTo>
                    <a:pt x="84" y="64"/>
                  </a:lnTo>
                  <a:lnTo>
                    <a:pt x="92" y="59"/>
                  </a:lnTo>
                  <a:lnTo>
                    <a:pt x="105" y="50"/>
                  </a:lnTo>
                  <a:lnTo>
                    <a:pt x="119" y="43"/>
                  </a:lnTo>
                  <a:lnTo>
                    <a:pt x="133" y="33"/>
                  </a:lnTo>
                  <a:lnTo>
                    <a:pt x="147" y="24"/>
                  </a:lnTo>
                  <a:lnTo>
                    <a:pt x="162" y="17"/>
                  </a:lnTo>
                  <a:lnTo>
                    <a:pt x="177" y="9"/>
                  </a:lnTo>
                  <a:lnTo>
                    <a:pt x="193" y="4"/>
                  </a:lnTo>
                  <a:lnTo>
                    <a:pt x="210" y="2"/>
                  </a:lnTo>
                  <a:lnTo>
                    <a:pt x="225" y="0"/>
                  </a:lnTo>
                  <a:lnTo>
                    <a:pt x="251" y="0"/>
                  </a:lnTo>
                  <a:lnTo>
                    <a:pt x="274" y="0"/>
                  </a:lnTo>
                  <a:lnTo>
                    <a:pt x="292" y="2"/>
                  </a:lnTo>
                  <a:lnTo>
                    <a:pt x="307" y="5"/>
                  </a:lnTo>
                  <a:lnTo>
                    <a:pt x="317" y="7"/>
                  </a:lnTo>
                  <a:lnTo>
                    <a:pt x="340" y="15"/>
                  </a:lnTo>
                  <a:lnTo>
                    <a:pt x="355" y="22"/>
                  </a:lnTo>
                  <a:lnTo>
                    <a:pt x="369" y="29"/>
                  </a:lnTo>
                  <a:lnTo>
                    <a:pt x="384" y="38"/>
                  </a:lnTo>
                  <a:lnTo>
                    <a:pt x="396" y="46"/>
                  </a:lnTo>
                  <a:lnTo>
                    <a:pt x="426" y="64"/>
                  </a:lnTo>
                  <a:lnTo>
                    <a:pt x="431" y="68"/>
                  </a:lnTo>
                  <a:lnTo>
                    <a:pt x="432" y="68"/>
                  </a:lnTo>
                  <a:lnTo>
                    <a:pt x="431" y="69"/>
                  </a:lnTo>
                  <a:lnTo>
                    <a:pt x="426" y="68"/>
                  </a:lnTo>
                  <a:lnTo>
                    <a:pt x="417" y="64"/>
                  </a:lnTo>
                  <a:lnTo>
                    <a:pt x="391" y="53"/>
                  </a:lnTo>
                  <a:lnTo>
                    <a:pt x="379" y="46"/>
                  </a:lnTo>
                  <a:lnTo>
                    <a:pt x="365" y="39"/>
                  </a:lnTo>
                  <a:lnTo>
                    <a:pt x="348" y="33"/>
                  </a:lnTo>
                  <a:lnTo>
                    <a:pt x="330" y="27"/>
                  </a:lnTo>
                  <a:lnTo>
                    <a:pt x="315" y="22"/>
                  </a:lnTo>
                  <a:lnTo>
                    <a:pt x="299" y="19"/>
                  </a:lnTo>
                  <a:lnTo>
                    <a:pt x="285" y="17"/>
                  </a:lnTo>
                  <a:lnTo>
                    <a:pt x="269" y="15"/>
                  </a:lnTo>
                  <a:lnTo>
                    <a:pt x="247" y="15"/>
                  </a:lnTo>
                  <a:lnTo>
                    <a:pt x="234" y="15"/>
                  </a:lnTo>
                  <a:lnTo>
                    <a:pt x="221" y="17"/>
                  </a:lnTo>
                  <a:lnTo>
                    <a:pt x="207" y="18"/>
                  </a:lnTo>
                  <a:lnTo>
                    <a:pt x="193" y="22"/>
                  </a:lnTo>
                  <a:lnTo>
                    <a:pt x="180" y="25"/>
                  </a:lnTo>
                  <a:lnTo>
                    <a:pt x="166" y="32"/>
                  </a:lnTo>
                  <a:lnTo>
                    <a:pt x="152" y="38"/>
                  </a:lnTo>
                  <a:lnTo>
                    <a:pt x="139" y="46"/>
                  </a:lnTo>
                  <a:lnTo>
                    <a:pt x="125" y="56"/>
                  </a:lnTo>
                  <a:lnTo>
                    <a:pt x="111" y="65"/>
                  </a:lnTo>
                  <a:lnTo>
                    <a:pt x="98" y="73"/>
                  </a:lnTo>
                  <a:lnTo>
                    <a:pt x="93" y="77"/>
                  </a:lnTo>
                  <a:lnTo>
                    <a:pt x="88" y="82"/>
                  </a:lnTo>
                  <a:lnTo>
                    <a:pt x="78" y="92"/>
                  </a:lnTo>
                  <a:lnTo>
                    <a:pt x="69" y="104"/>
                  </a:lnTo>
                  <a:lnTo>
                    <a:pt x="52" y="125"/>
                  </a:lnTo>
                  <a:lnTo>
                    <a:pt x="16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7" name="Freeform 1834"/>
            <p:cNvSpPr>
              <a:spLocks/>
            </p:cNvSpPr>
            <p:nvPr/>
          </p:nvSpPr>
          <p:spPr bwMode="auto">
            <a:xfrm>
              <a:off x="3507" y="1913"/>
              <a:ext cx="578" cy="476"/>
            </a:xfrm>
            <a:custGeom>
              <a:avLst/>
              <a:gdLst>
                <a:gd name="T0" fmla="*/ 36 w 227"/>
                <a:gd name="T1" fmla="*/ 466 h 187"/>
                <a:gd name="T2" fmla="*/ 33 w 227"/>
                <a:gd name="T3" fmla="*/ 471 h 187"/>
                <a:gd name="T4" fmla="*/ 23 w 227"/>
                <a:gd name="T5" fmla="*/ 476 h 187"/>
                <a:gd name="T6" fmla="*/ 10 w 227"/>
                <a:gd name="T7" fmla="*/ 476 h 187"/>
                <a:gd name="T8" fmla="*/ 8 w 227"/>
                <a:gd name="T9" fmla="*/ 476 h 187"/>
                <a:gd name="T10" fmla="*/ 5 w 227"/>
                <a:gd name="T11" fmla="*/ 471 h 187"/>
                <a:gd name="T12" fmla="*/ 0 w 227"/>
                <a:gd name="T13" fmla="*/ 463 h 187"/>
                <a:gd name="T14" fmla="*/ 0 w 227"/>
                <a:gd name="T15" fmla="*/ 451 h 187"/>
                <a:gd name="T16" fmla="*/ 0 w 227"/>
                <a:gd name="T17" fmla="*/ 448 h 187"/>
                <a:gd name="T18" fmla="*/ 0 w 227"/>
                <a:gd name="T19" fmla="*/ 438 h 187"/>
                <a:gd name="T20" fmla="*/ 10 w 227"/>
                <a:gd name="T21" fmla="*/ 423 h 187"/>
                <a:gd name="T22" fmla="*/ 48 w 227"/>
                <a:gd name="T23" fmla="*/ 372 h 187"/>
                <a:gd name="T24" fmla="*/ 102 w 227"/>
                <a:gd name="T25" fmla="*/ 303 h 187"/>
                <a:gd name="T26" fmla="*/ 166 w 227"/>
                <a:gd name="T27" fmla="*/ 227 h 187"/>
                <a:gd name="T28" fmla="*/ 232 w 227"/>
                <a:gd name="T29" fmla="*/ 153 h 187"/>
                <a:gd name="T30" fmla="*/ 293 w 227"/>
                <a:gd name="T31" fmla="*/ 92 h 187"/>
                <a:gd name="T32" fmla="*/ 339 w 227"/>
                <a:gd name="T33" fmla="*/ 48 h 187"/>
                <a:gd name="T34" fmla="*/ 356 w 227"/>
                <a:gd name="T35" fmla="*/ 41 h 187"/>
                <a:gd name="T36" fmla="*/ 362 w 227"/>
                <a:gd name="T37" fmla="*/ 36 h 187"/>
                <a:gd name="T38" fmla="*/ 364 w 227"/>
                <a:gd name="T39" fmla="*/ 36 h 187"/>
                <a:gd name="T40" fmla="*/ 382 w 227"/>
                <a:gd name="T41" fmla="*/ 31 h 187"/>
                <a:gd name="T42" fmla="*/ 415 w 227"/>
                <a:gd name="T43" fmla="*/ 20 h 187"/>
                <a:gd name="T44" fmla="*/ 463 w 227"/>
                <a:gd name="T45" fmla="*/ 13 h 187"/>
                <a:gd name="T46" fmla="*/ 512 w 227"/>
                <a:gd name="T47" fmla="*/ 3 h 187"/>
                <a:gd name="T48" fmla="*/ 565 w 227"/>
                <a:gd name="T49" fmla="*/ 0 h 187"/>
                <a:gd name="T50" fmla="*/ 573 w 227"/>
                <a:gd name="T51" fmla="*/ 3 h 187"/>
                <a:gd name="T52" fmla="*/ 578 w 227"/>
                <a:gd name="T53" fmla="*/ 3 h 187"/>
                <a:gd name="T54" fmla="*/ 573 w 227"/>
                <a:gd name="T55" fmla="*/ 3 h 187"/>
                <a:gd name="T56" fmla="*/ 555 w 227"/>
                <a:gd name="T57" fmla="*/ 13 h 187"/>
                <a:gd name="T58" fmla="*/ 514 w 227"/>
                <a:gd name="T59" fmla="*/ 25 h 187"/>
                <a:gd name="T60" fmla="*/ 446 w 227"/>
                <a:gd name="T61" fmla="*/ 46 h 187"/>
                <a:gd name="T62" fmla="*/ 397 w 227"/>
                <a:gd name="T63" fmla="*/ 66 h 187"/>
                <a:gd name="T64" fmla="*/ 382 w 227"/>
                <a:gd name="T65" fmla="*/ 71 h 187"/>
                <a:gd name="T66" fmla="*/ 374 w 227"/>
                <a:gd name="T67" fmla="*/ 74 h 187"/>
                <a:gd name="T68" fmla="*/ 359 w 227"/>
                <a:gd name="T69" fmla="*/ 87 h 187"/>
                <a:gd name="T70" fmla="*/ 339 w 227"/>
                <a:gd name="T71" fmla="*/ 104 h 187"/>
                <a:gd name="T72" fmla="*/ 318 w 227"/>
                <a:gd name="T73" fmla="*/ 125 h 187"/>
                <a:gd name="T74" fmla="*/ 260 w 227"/>
                <a:gd name="T75" fmla="*/ 186 h 187"/>
                <a:gd name="T76" fmla="*/ 194 w 227"/>
                <a:gd name="T77" fmla="*/ 255 h 187"/>
                <a:gd name="T78" fmla="*/ 160 w 227"/>
                <a:gd name="T79" fmla="*/ 290 h 187"/>
                <a:gd name="T80" fmla="*/ 130 w 227"/>
                <a:gd name="T81" fmla="*/ 328 h 187"/>
                <a:gd name="T82" fmla="*/ 102 w 227"/>
                <a:gd name="T83" fmla="*/ 361 h 187"/>
                <a:gd name="T84" fmla="*/ 81 w 227"/>
                <a:gd name="T85" fmla="*/ 395 h 187"/>
                <a:gd name="T86" fmla="*/ 48 w 227"/>
                <a:gd name="T87" fmla="*/ 448 h 187"/>
                <a:gd name="T88" fmla="*/ 36 w 227"/>
                <a:gd name="T89" fmla="*/ 466 h 1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7" h="187">
                  <a:moveTo>
                    <a:pt x="14" y="183"/>
                  </a:moveTo>
                  <a:lnTo>
                    <a:pt x="13" y="185"/>
                  </a:lnTo>
                  <a:lnTo>
                    <a:pt x="9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85"/>
                  </a:lnTo>
                  <a:lnTo>
                    <a:pt x="0" y="182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4" y="166"/>
                  </a:lnTo>
                  <a:lnTo>
                    <a:pt x="19" y="146"/>
                  </a:lnTo>
                  <a:lnTo>
                    <a:pt x="40" y="119"/>
                  </a:lnTo>
                  <a:lnTo>
                    <a:pt x="65" y="89"/>
                  </a:lnTo>
                  <a:lnTo>
                    <a:pt x="91" y="60"/>
                  </a:lnTo>
                  <a:lnTo>
                    <a:pt x="115" y="36"/>
                  </a:lnTo>
                  <a:lnTo>
                    <a:pt x="133" y="19"/>
                  </a:lnTo>
                  <a:lnTo>
                    <a:pt x="140" y="16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50" y="12"/>
                  </a:lnTo>
                  <a:lnTo>
                    <a:pt x="163" y="8"/>
                  </a:lnTo>
                  <a:lnTo>
                    <a:pt x="182" y="5"/>
                  </a:lnTo>
                  <a:lnTo>
                    <a:pt x="201" y="1"/>
                  </a:lnTo>
                  <a:lnTo>
                    <a:pt x="222" y="0"/>
                  </a:lnTo>
                  <a:lnTo>
                    <a:pt x="225" y="1"/>
                  </a:lnTo>
                  <a:lnTo>
                    <a:pt x="227" y="1"/>
                  </a:lnTo>
                  <a:lnTo>
                    <a:pt x="225" y="1"/>
                  </a:lnTo>
                  <a:lnTo>
                    <a:pt x="218" y="5"/>
                  </a:lnTo>
                  <a:lnTo>
                    <a:pt x="202" y="10"/>
                  </a:lnTo>
                  <a:lnTo>
                    <a:pt x="175" y="18"/>
                  </a:lnTo>
                  <a:lnTo>
                    <a:pt x="156" y="26"/>
                  </a:lnTo>
                  <a:lnTo>
                    <a:pt x="150" y="28"/>
                  </a:lnTo>
                  <a:lnTo>
                    <a:pt x="147" y="29"/>
                  </a:lnTo>
                  <a:lnTo>
                    <a:pt x="141" y="34"/>
                  </a:lnTo>
                  <a:lnTo>
                    <a:pt x="133" y="41"/>
                  </a:lnTo>
                  <a:lnTo>
                    <a:pt x="125" y="49"/>
                  </a:lnTo>
                  <a:lnTo>
                    <a:pt x="102" y="73"/>
                  </a:lnTo>
                  <a:lnTo>
                    <a:pt x="76" y="100"/>
                  </a:lnTo>
                  <a:lnTo>
                    <a:pt x="63" y="114"/>
                  </a:lnTo>
                  <a:lnTo>
                    <a:pt x="51" y="129"/>
                  </a:lnTo>
                  <a:lnTo>
                    <a:pt x="40" y="142"/>
                  </a:lnTo>
                  <a:lnTo>
                    <a:pt x="32" y="155"/>
                  </a:lnTo>
                  <a:lnTo>
                    <a:pt x="19" y="176"/>
                  </a:lnTo>
                  <a:lnTo>
                    <a:pt x="14" y="1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8" name="Freeform 1835"/>
            <p:cNvSpPr>
              <a:spLocks/>
            </p:cNvSpPr>
            <p:nvPr/>
          </p:nvSpPr>
          <p:spPr bwMode="auto">
            <a:xfrm>
              <a:off x="3517" y="1956"/>
              <a:ext cx="1237" cy="492"/>
            </a:xfrm>
            <a:custGeom>
              <a:avLst/>
              <a:gdLst>
                <a:gd name="T0" fmla="*/ 1229 w 486"/>
                <a:gd name="T1" fmla="*/ 400 h 193"/>
                <a:gd name="T2" fmla="*/ 1237 w 486"/>
                <a:gd name="T3" fmla="*/ 428 h 193"/>
                <a:gd name="T4" fmla="*/ 1234 w 486"/>
                <a:gd name="T5" fmla="*/ 436 h 193"/>
                <a:gd name="T6" fmla="*/ 1219 w 486"/>
                <a:gd name="T7" fmla="*/ 433 h 193"/>
                <a:gd name="T8" fmla="*/ 1194 w 486"/>
                <a:gd name="T9" fmla="*/ 416 h 193"/>
                <a:gd name="T10" fmla="*/ 1161 w 486"/>
                <a:gd name="T11" fmla="*/ 375 h 193"/>
                <a:gd name="T12" fmla="*/ 1079 w 486"/>
                <a:gd name="T13" fmla="*/ 275 h 193"/>
                <a:gd name="T14" fmla="*/ 988 w 486"/>
                <a:gd name="T15" fmla="*/ 186 h 193"/>
                <a:gd name="T16" fmla="*/ 911 w 486"/>
                <a:gd name="T17" fmla="*/ 127 h 193"/>
                <a:gd name="T18" fmla="*/ 827 w 486"/>
                <a:gd name="T19" fmla="*/ 76 h 193"/>
                <a:gd name="T20" fmla="*/ 730 w 486"/>
                <a:gd name="T21" fmla="*/ 43 h 193"/>
                <a:gd name="T22" fmla="*/ 636 w 486"/>
                <a:gd name="T23" fmla="*/ 38 h 193"/>
                <a:gd name="T24" fmla="*/ 540 w 486"/>
                <a:gd name="T25" fmla="*/ 48 h 193"/>
                <a:gd name="T26" fmla="*/ 415 w 486"/>
                <a:gd name="T27" fmla="*/ 74 h 193"/>
                <a:gd name="T28" fmla="*/ 359 w 486"/>
                <a:gd name="T29" fmla="*/ 105 h 193"/>
                <a:gd name="T30" fmla="*/ 288 w 486"/>
                <a:gd name="T31" fmla="*/ 158 h 193"/>
                <a:gd name="T32" fmla="*/ 255 w 486"/>
                <a:gd name="T33" fmla="*/ 184 h 193"/>
                <a:gd name="T34" fmla="*/ 201 w 486"/>
                <a:gd name="T35" fmla="*/ 235 h 193"/>
                <a:gd name="T36" fmla="*/ 140 w 486"/>
                <a:gd name="T37" fmla="*/ 306 h 193"/>
                <a:gd name="T38" fmla="*/ 89 w 486"/>
                <a:gd name="T39" fmla="*/ 395 h 193"/>
                <a:gd name="T40" fmla="*/ 51 w 486"/>
                <a:gd name="T41" fmla="*/ 454 h 193"/>
                <a:gd name="T42" fmla="*/ 20 w 486"/>
                <a:gd name="T43" fmla="*/ 482 h 193"/>
                <a:gd name="T44" fmla="*/ 3 w 486"/>
                <a:gd name="T45" fmla="*/ 492 h 193"/>
                <a:gd name="T46" fmla="*/ 0 w 486"/>
                <a:gd name="T47" fmla="*/ 487 h 193"/>
                <a:gd name="T48" fmla="*/ 28 w 486"/>
                <a:gd name="T49" fmla="*/ 456 h 193"/>
                <a:gd name="T50" fmla="*/ 74 w 486"/>
                <a:gd name="T51" fmla="*/ 382 h 193"/>
                <a:gd name="T52" fmla="*/ 89 w 486"/>
                <a:gd name="T53" fmla="*/ 342 h 193"/>
                <a:gd name="T54" fmla="*/ 130 w 486"/>
                <a:gd name="T55" fmla="*/ 273 h 193"/>
                <a:gd name="T56" fmla="*/ 188 w 486"/>
                <a:gd name="T57" fmla="*/ 196 h 193"/>
                <a:gd name="T58" fmla="*/ 267 w 486"/>
                <a:gd name="T59" fmla="*/ 122 h 193"/>
                <a:gd name="T60" fmla="*/ 275 w 486"/>
                <a:gd name="T61" fmla="*/ 117 h 193"/>
                <a:gd name="T62" fmla="*/ 323 w 486"/>
                <a:gd name="T63" fmla="*/ 79 h 193"/>
                <a:gd name="T64" fmla="*/ 379 w 486"/>
                <a:gd name="T65" fmla="*/ 48 h 193"/>
                <a:gd name="T66" fmla="*/ 501 w 486"/>
                <a:gd name="T67" fmla="*/ 15 h 193"/>
                <a:gd name="T68" fmla="*/ 593 w 486"/>
                <a:gd name="T69" fmla="*/ 0 h 193"/>
                <a:gd name="T70" fmla="*/ 692 w 486"/>
                <a:gd name="T71" fmla="*/ 0 h 193"/>
                <a:gd name="T72" fmla="*/ 802 w 486"/>
                <a:gd name="T73" fmla="*/ 23 h 193"/>
                <a:gd name="T74" fmla="*/ 896 w 486"/>
                <a:gd name="T75" fmla="*/ 69 h 193"/>
                <a:gd name="T76" fmla="*/ 977 w 486"/>
                <a:gd name="T77" fmla="*/ 127 h 193"/>
                <a:gd name="T78" fmla="*/ 1051 w 486"/>
                <a:gd name="T79" fmla="*/ 191 h 193"/>
                <a:gd name="T80" fmla="*/ 1158 w 486"/>
                <a:gd name="T81" fmla="*/ 306 h 193"/>
                <a:gd name="T82" fmla="*/ 1217 w 486"/>
                <a:gd name="T83" fmla="*/ 380 h 1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86" h="193">
                  <a:moveTo>
                    <a:pt x="481" y="154"/>
                  </a:moveTo>
                  <a:lnTo>
                    <a:pt x="483" y="157"/>
                  </a:lnTo>
                  <a:lnTo>
                    <a:pt x="486" y="164"/>
                  </a:lnTo>
                  <a:lnTo>
                    <a:pt x="486" y="168"/>
                  </a:lnTo>
                  <a:lnTo>
                    <a:pt x="486" y="170"/>
                  </a:lnTo>
                  <a:lnTo>
                    <a:pt x="485" y="171"/>
                  </a:lnTo>
                  <a:lnTo>
                    <a:pt x="483" y="171"/>
                  </a:lnTo>
                  <a:lnTo>
                    <a:pt x="479" y="170"/>
                  </a:lnTo>
                  <a:lnTo>
                    <a:pt x="473" y="165"/>
                  </a:lnTo>
                  <a:lnTo>
                    <a:pt x="469" y="163"/>
                  </a:lnTo>
                  <a:lnTo>
                    <a:pt x="465" y="159"/>
                  </a:lnTo>
                  <a:lnTo>
                    <a:pt x="456" y="147"/>
                  </a:lnTo>
                  <a:lnTo>
                    <a:pt x="443" y="129"/>
                  </a:lnTo>
                  <a:lnTo>
                    <a:pt x="424" y="108"/>
                  </a:lnTo>
                  <a:lnTo>
                    <a:pt x="402" y="84"/>
                  </a:lnTo>
                  <a:lnTo>
                    <a:pt x="388" y="73"/>
                  </a:lnTo>
                  <a:lnTo>
                    <a:pt x="374" y="61"/>
                  </a:lnTo>
                  <a:lnTo>
                    <a:pt x="358" y="50"/>
                  </a:lnTo>
                  <a:lnTo>
                    <a:pt x="342" y="40"/>
                  </a:lnTo>
                  <a:lnTo>
                    <a:pt x="325" y="30"/>
                  </a:lnTo>
                  <a:lnTo>
                    <a:pt x="306" y="22"/>
                  </a:lnTo>
                  <a:lnTo>
                    <a:pt x="287" y="17"/>
                  </a:lnTo>
                  <a:lnTo>
                    <a:pt x="269" y="16"/>
                  </a:lnTo>
                  <a:lnTo>
                    <a:pt x="250" y="15"/>
                  </a:lnTo>
                  <a:lnTo>
                    <a:pt x="230" y="16"/>
                  </a:lnTo>
                  <a:lnTo>
                    <a:pt x="212" y="19"/>
                  </a:lnTo>
                  <a:lnTo>
                    <a:pt x="194" y="21"/>
                  </a:lnTo>
                  <a:lnTo>
                    <a:pt x="163" y="29"/>
                  </a:lnTo>
                  <a:lnTo>
                    <a:pt x="152" y="35"/>
                  </a:lnTo>
                  <a:lnTo>
                    <a:pt x="141" y="41"/>
                  </a:lnTo>
                  <a:lnTo>
                    <a:pt x="123" y="53"/>
                  </a:lnTo>
                  <a:lnTo>
                    <a:pt x="113" y="62"/>
                  </a:lnTo>
                  <a:lnTo>
                    <a:pt x="110" y="65"/>
                  </a:lnTo>
                  <a:lnTo>
                    <a:pt x="100" y="72"/>
                  </a:lnTo>
                  <a:lnTo>
                    <a:pt x="91" y="81"/>
                  </a:lnTo>
                  <a:lnTo>
                    <a:pt x="79" y="92"/>
                  </a:lnTo>
                  <a:lnTo>
                    <a:pt x="66" y="106"/>
                  </a:lnTo>
                  <a:lnTo>
                    <a:pt x="55" y="120"/>
                  </a:lnTo>
                  <a:lnTo>
                    <a:pt x="44" y="138"/>
                  </a:lnTo>
                  <a:lnTo>
                    <a:pt x="35" y="155"/>
                  </a:lnTo>
                  <a:lnTo>
                    <a:pt x="28" y="168"/>
                  </a:lnTo>
                  <a:lnTo>
                    <a:pt x="20" y="178"/>
                  </a:lnTo>
                  <a:lnTo>
                    <a:pt x="14" y="184"/>
                  </a:lnTo>
                  <a:lnTo>
                    <a:pt x="8" y="189"/>
                  </a:lnTo>
                  <a:lnTo>
                    <a:pt x="4" y="191"/>
                  </a:lnTo>
                  <a:lnTo>
                    <a:pt x="1" y="193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5" y="188"/>
                  </a:lnTo>
                  <a:lnTo>
                    <a:pt x="11" y="179"/>
                  </a:lnTo>
                  <a:lnTo>
                    <a:pt x="20" y="166"/>
                  </a:lnTo>
                  <a:lnTo>
                    <a:pt x="29" y="150"/>
                  </a:lnTo>
                  <a:lnTo>
                    <a:pt x="30" y="147"/>
                  </a:lnTo>
                  <a:lnTo>
                    <a:pt x="35" y="134"/>
                  </a:lnTo>
                  <a:lnTo>
                    <a:pt x="45" y="117"/>
                  </a:lnTo>
                  <a:lnTo>
                    <a:pt x="51" y="107"/>
                  </a:lnTo>
                  <a:lnTo>
                    <a:pt x="57" y="96"/>
                  </a:lnTo>
                  <a:lnTo>
                    <a:pt x="74" y="77"/>
                  </a:lnTo>
                  <a:lnTo>
                    <a:pt x="88" y="63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18" y="37"/>
                  </a:lnTo>
                  <a:lnTo>
                    <a:pt x="127" y="31"/>
                  </a:lnTo>
                  <a:lnTo>
                    <a:pt x="137" y="25"/>
                  </a:lnTo>
                  <a:lnTo>
                    <a:pt x="149" y="19"/>
                  </a:lnTo>
                  <a:lnTo>
                    <a:pt x="163" y="12"/>
                  </a:lnTo>
                  <a:lnTo>
                    <a:pt x="197" y="6"/>
                  </a:lnTo>
                  <a:lnTo>
                    <a:pt x="214" y="2"/>
                  </a:lnTo>
                  <a:lnTo>
                    <a:pt x="233" y="0"/>
                  </a:lnTo>
                  <a:lnTo>
                    <a:pt x="253" y="0"/>
                  </a:lnTo>
                  <a:lnTo>
                    <a:pt x="272" y="0"/>
                  </a:lnTo>
                  <a:lnTo>
                    <a:pt x="294" y="4"/>
                  </a:lnTo>
                  <a:lnTo>
                    <a:pt x="315" y="9"/>
                  </a:lnTo>
                  <a:lnTo>
                    <a:pt x="333" y="17"/>
                  </a:lnTo>
                  <a:lnTo>
                    <a:pt x="352" y="27"/>
                  </a:lnTo>
                  <a:lnTo>
                    <a:pt x="369" y="38"/>
                  </a:lnTo>
                  <a:lnTo>
                    <a:pt x="384" y="50"/>
                  </a:lnTo>
                  <a:lnTo>
                    <a:pt x="399" y="62"/>
                  </a:lnTo>
                  <a:lnTo>
                    <a:pt x="413" y="75"/>
                  </a:lnTo>
                  <a:lnTo>
                    <a:pt x="437" y="98"/>
                  </a:lnTo>
                  <a:lnTo>
                    <a:pt x="455" y="120"/>
                  </a:lnTo>
                  <a:lnTo>
                    <a:pt x="469" y="138"/>
                  </a:lnTo>
                  <a:lnTo>
                    <a:pt x="478" y="149"/>
                  </a:lnTo>
                  <a:lnTo>
                    <a:pt x="481" y="1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99" name="Freeform 1836"/>
            <p:cNvSpPr>
              <a:spLocks/>
            </p:cNvSpPr>
            <p:nvPr/>
          </p:nvSpPr>
          <p:spPr bwMode="auto">
            <a:xfrm>
              <a:off x="3537" y="1994"/>
              <a:ext cx="1212" cy="637"/>
            </a:xfrm>
            <a:custGeom>
              <a:avLst/>
              <a:gdLst>
                <a:gd name="T0" fmla="*/ 38 w 476"/>
                <a:gd name="T1" fmla="*/ 606 h 250"/>
                <a:gd name="T2" fmla="*/ 18 w 476"/>
                <a:gd name="T3" fmla="*/ 632 h 250"/>
                <a:gd name="T4" fmla="*/ 5 w 476"/>
                <a:gd name="T5" fmla="*/ 637 h 250"/>
                <a:gd name="T6" fmla="*/ 0 w 476"/>
                <a:gd name="T7" fmla="*/ 617 h 250"/>
                <a:gd name="T8" fmla="*/ 3 w 476"/>
                <a:gd name="T9" fmla="*/ 586 h 250"/>
                <a:gd name="T10" fmla="*/ 69 w 476"/>
                <a:gd name="T11" fmla="*/ 403 h 250"/>
                <a:gd name="T12" fmla="*/ 81 w 476"/>
                <a:gd name="T13" fmla="*/ 357 h 250"/>
                <a:gd name="T14" fmla="*/ 135 w 476"/>
                <a:gd name="T15" fmla="*/ 273 h 250"/>
                <a:gd name="T16" fmla="*/ 199 w 476"/>
                <a:gd name="T17" fmla="*/ 186 h 250"/>
                <a:gd name="T18" fmla="*/ 262 w 476"/>
                <a:gd name="T19" fmla="*/ 127 h 250"/>
                <a:gd name="T20" fmla="*/ 313 w 476"/>
                <a:gd name="T21" fmla="*/ 94 h 250"/>
                <a:gd name="T22" fmla="*/ 392 w 476"/>
                <a:gd name="T23" fmla="*/ 59 h 250"/>
                <a:gd name="T24" fmla="*/ 550 w 476"/>
                <a:gd name="T25" fmla="*/ 10 h 250"/>
                <a:gd name="T26" fmla="*/ 603 w 476"/>
                <a:gd name="T27" fmla="*/ 0 h 250"/>
                <a:gd name="T28" fmla="*/ 657 w 476"/>
                <a:gd name="T29" fmla="*/ 3 h 250"/>
                <a:gd name="T30" fmla="*/ 749 w 476"/>
                <a:gd name="T31" fmla="*/ 23 h 250"/>
                <a:gd name="T32" fmla="*/ 825 w 476"/>
                <a:gd name="T33" fmla="*/ 51 h 250"/>
                <a:gd name="T34" fmla="*/ 876 w 476"/>
                <a:gd name="T35" fmla="*/ 82 h 250"/>
                <a:gd name="T36" fmla="*/ 914 w 476"/>
                <a:gd name="T37" fmla="*/ 120 h 250"/>
                <a:gd name="T38" fmla="*/ 1031 w 476"/>
                <a:gd name="T39" fmla="*/ 237 h 250"/>
                <a:gd name="T40" fmla="*/ 1085 w 476"/>
                <a:gd name="T41" fmla="*/ 303 h 250"/>
                <a:gd name="T42" fmla="*/ 1097 w 476"/>
                <a:gd name="T43" fmla="*/ 331 h 250"/>
                <a:gd name="T44" fmla="*/ 1100 w 476"/>
                <a:gd name="T45" fmla="*/ 362 h 250"/>
                <a:gd name="T46" fmla="*/ 1108 w 476"/>
                <a:gd name="T47" fmla="*/ 380 h 250"/>
                <a:gd name="T48" fmla="*/ 1166 w 476"/>
                <a:gd name="T49" fmla="*/ 418 h 250"/>
                <a:gd name="T50" fmla="*/ 1199 w 476"/>
                <a:gd name="T51" fmla="*/ 448 h 250"/>
                <a:gd name="T52" fmla="*/ 1212 w 476"/>
                <a:gd name="T53" fmla="*/ 471 h 250"/>
                <a:gd name="T54" fmla="*/ 1197 w 476"/>
                <a:gd name="T55" fmla="*/ 459 h 250"/>
                <a:gd name="T56" fmla="*/ 1136 w 476"/>
                <a:gd name="T57" fmla="*/ 418 h 250"/>
                <a:gd name="T58" fmla="*/ 1087 w 476"/>
                <a:gd name="T59" fmla="*/ 392 h 250"/>
                <a:gd name="T60" fmla="*/ 1082 w 476"/>
                <a:gd name="T61" fmla="*/ 377 h 250"/>
                <a:gd name="T62" fmla="*/ 1075 w 476"/>
                <a:gd name="T63" fmla="*/ 341 h 250"/>
                <a:gd name="T64" fmla="*/ 1046 w 476"/>
                <a:gd name="T65" fmla="*/ 301 h 250"/>
                <a:gd name="T66" fmla="*/ 876 w 476"/>
                <a:gd name="T67" fmla="*/ 135 h 250"/>
                <a:gd name="T68" fmla="*/ 840 w 476"/>
                <a:gd name="T69" fmla="*/ 104 h 250"/>
                <a:gd name="T70" fmla="*/ 794 w 476"/>
                <a:gd name="T71" fmla="*/ 79 h 250"/>
                <a:gd name="T72" fmla="*/ 723 w 476"/>
                <a:gd name="T73" fmla="*/ 54 h 250"/>
                <a:gd name="T74" fmla="*/ 682 w 476"/>
                <a:gd name="T75" fmla="*/ 43 h 250"/>
                <a:gd name="T76" fmla="*/ 642 w 476"/>
                <a:gd name="T77" fmla="*/ 41 h 250"/>
                <a:gd name="T78" fmla="*/ 547 w 476"/>
                <a:gd name="T79" fmla="*/ 51 h 250"/>
                <a:gd name="T80" fmla="*/ 448 w 476"/>
                <a:gd name="T81" fmla="*/ 82 h 250"/>
                <a:gd name="T82" fmla="*/ 303 w 476"/>
                <a:gd name="T83" fmla="*/ 153 h 250"/>
                <a:gd name="T84" fmla="*/ 227 w 476"/>
                <a:gd name="T85" fmla="*/ 219 h 250"/>
                <a:gd name="T86" fmla="*/ 168 w 476"/>
                <a:gd name="T87" fmla="*/ 298 h 250"/>
                <a:gd name="T88" fmla="*/ 122 w 476"/>
                <a:gd name="T89" fmla="*/ 377 h 250"/>
                <a:gd name="T90" fmla="*/ 79 w 476"/>
                <a:gd name="T91" fmla="*/ 487 h 250"/>
                <a:gd name="T92" fmla="*/ 46 w 476"/>
                <a:gd name="T93" fmla="*/ 586 h 250"/>
                <a:gd name="T94" fmla="*/ 41 w 476"/>
                <a:gd name="T95" fmla="*/ 601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76" h="250">
                  <a:moveTo>
                    <a:pt x="16" y="236"/>
                  </a:moveTo>
                  <a:lnTo>
                    <a:pt x="15" y="238"/>
                  </a:lnTo>
                  <a:lnTo>
                    <a:pt x="10" y="246"/>
                  </a:lnTo>
                  <a:lnTo>
                    <a:pt x="7" y="248"/>
                  </a:lnTo>
                  <a:lnTo>
                    <a:pt x="5" y="250"/>
                  </a:lnTo>
                  <a:lnTo>
                    <a:pt x="2" y="250"/>
                  </a:lnTo>
                  <a:lnTo>
                    <a:pt x="1" y="247"/>
                  </a:lnTo>
                  <a:lnTo>
                    <a:pt x="0" y="242"/>
                  </a:lnTo>
                  <a:lnTo>
                    <a:pt x="1" y="233"/>
                  </a:lnTo>
                  <a:lnTo>
                    <a:pt x="1" y="230"/>
                  </a:lnTo>
                  <a:lnTo>
                    <a:pt x="8" y="210"/>
                  </a:lnTo>
                  <a:lnTo>
                    <a:pt x="27" y="158"/>
                  </a:lnTo>
                  <a:lnTo>
                    <a:pt x="30" y="149"/>
                  </a:lnTo>
                  <a:lnTo>
                    <a:pt x="32" y="140"/>
                  </a:lnTo>
                  <a:lnTo>
                    <a:pt x="42" y="124"/>
                  </a:lnTo>
                  <a:lnTo>
                    <a:pt x="53" y="107"/>
                  </a:lnTo>
                  <a:lnTo>
                    <a:pt x="66" y="91"/>
                  </a:lnTo>
                  <a:lnTo>
                    <a:pt x="78" y="7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3" y="43"/>
                  </a:lnTo>
                  <a:lnTo>
                    <a:pt x="123" y="37"/>
                  </a:lnTo>
                  <a:lnTo>
                    <a:pt x="133" y="32"/>
                  </a:lnTo>
                  <a:lnTo>
                    <a:pt x="154" y="23"/>
                  </a:lnTo>
                  <a:lnTo>
                    <a:pt x="175" y="16"/>
                  </a:lnTo>
                  <a:lnTo>
                    <a:pt x="216" y="4"/>
                  </a:lnTo>
                  <a:lnTo>
                    <a:pt x="227" y="1"/>
                  </a:lnTo>
                  <a:lnTo>
                    <a:pt x="237" y="0"/>
                  </a:lnTo>
                  <a:lnTo>
                    <a:pt x="248" y="0"/>
                  </a:lnTo>
                  <a:lnTo>
                    <a:pt x="258" y="1"/>
                  </a:lnTo>
                  <a:lnTo>
                    <a:pt x="277" y="5"/>
                  </a:lnTo>
                  <a:lnTo>
                    <a:pt x="294" y="9"/>
                  </a:lnTo>
                  <a:lnTo>
                    <a:pt x="310" y="14"/>
                  </a:lnTo>
                  <a:lnTo>
                    <a:pt x="324" y="20"/>
                  </a:lnTo>
                  <a:lnTo>
                    <a:pt x="335" y="26"/>
                  </a:lnTo>
                  <a:lnTo>
                    <a:pt x="344" y="32"/>
                  </a:lnTo>
                  <a:lnTo>
                    <a:pt x="355" y="43"/>
                  </a:lnTo>
                  <a:lnTo>
                    <a:pt x="359" y="47"/>
                  </a:lnTo>
                  <a:lnTo>
                    <a:pt x="391" y="78"/>
                  </a:lnTo>
                  <a:lnTo>
                    <a:pt x="405" y="93"/>
                  </a:lnTo>
                  <a:lnTo>
                    <a:pt x="420" y="110"/>
                  </a:lnTo>
                  <a:lnTo>
                    <a:pt x="426" y="119"/>
                  </a:lnTo>
                  <a:lnTo>
                    <a:pt x="430" y="124"/>
                  </a:lnTo>
                  <a:lnTo>
                    <a:pt x="431" y="130"/>
                  </a:lnTo>
                  <a:lnTo>
                    <a:pt x="432" y="137"/>
                  </a:lnTo>
                  <a:lnTo>
                    <a:pt x="432" y="142"/>
                  </a:lnTo>
                  <a:lnTo>
                    <a:pt x="434" y="147"/>
                  </a:lnTo>
                  <a:lnTo>
                    <a:pt x="435" y="149"/>
                  </a:lnTo>
                  <a:lnTo>
                    <a:pt x="448" y="156"/>
                  </a:lnTo>
                  <a:lnTo>
                    <a:pt x="458" y="164"/>
                  </a:lnTo>
                  <a:lnTo>
                    <a:pt x="466" y="171"/>
                  </a:lnTo>
                  <a:lnTo>
                    <a:pt x="471" y="176"/>
                  </a:lnTo>
                  <a:lnTo>
                    <a:pt x="476" y="184"/>
                  </a:lnTo>
                  <a:lnTo>
                    <a:pt x="476" y="185"/>
                  </a:lnTo>
                  <a:lnTo>
                    <a:pt x="475" y="184"/>
                  </a:lnTo>
                  <a:lnTo>
                    <a:pt x="470" y="180"/>
                  </a:lnTo>
                  <a:lnTo>
                    <a:pt x="460" y="173"/>
                  </a:lnTo>
                  <a:lnTo>
                    <a:pt x="446" y="164"/>
                  </a:lnTo>
                  <a:lnTo>
                    <a:pt x="427" y="153"/>
                  </a:lnTo>
                  <a:lnTo>
                    <a:pt x="427" y="154"/>
                  </a:lnTo>
                  <a:lnTo>
                    <a:pt x="426" y="153"/>
                  </a:lnTo>
                  <a:lnTo>
                    <a:pt x="425" y="148"/>
                  </a:lnTo>
                  <a:lnTo>
                    <a:pt x="422" y="140"/>
                  </a:lnTo>
                  <a:lnTo>
                    <a:pt x="422" y="134"/>
                  </a:lnTo>
                  <a:lnTo>
                    <a:pt x="419" y="127"/>
                  </a:lnTo>
                  <a:lnTo>
                    <a:pt x="411" y="118"/>
                  </a:lnTo>
                  <a:lnTo>
                    <a:pt x="395" y="101"/>
                  </a:lnTo>
                  <a:lnTo>
                    <a:pt x="344" y="53"/>
                  </a:lnTo>
                  <a:lnTo>
                    <a:pt x="340" y="50"/>
                  </a:lnTo>
                  <a:lnTo>
                    <a:pt x="330" y="41"/>
                  </a:lnTo>
                  <a:lnTo>
                    <a:pt x="322" y="36"/>
                  </a:lnTo>
                  <a:lnTo>
                    <a:pt x="312" y="31"/>
                  </a:lnTo>
                  <a:lnTo>
                    <a:pt x="299" y="26"/>
                  </a:lnTo>
                  <a:lnTo>
                    <a:pt x="284" y="21"/>
                  </a:lnTo>
                  <a:lnTo>
                    <a:pt x="277" y="19"/>
                  </a:lnTo>
                  <a:lnTo>
                    <a:pt x="268" y="17"/>
                  </a:lnTo>
                  <a:lnTo>
                    <a:pt x="261" y="16"/>
                  </a:lnTo>
                  <a:lnTo>
                    <a:pt x="252" y="16"/>
                  </a:lnTo>
                  <a:lnTo>
                    <a:pt x="233" y="17"/>
                  </a:lnTo>
                  <a:lnTo>
                    <a:pt x="215" y="20"/>
                  </a:lnTo>
                  <a:lnTo>
                    <a:pt x="196" y="26"/>
                  </a:lnTo>
                  <a:lnTo>
                    <a:pt x="176" y="32"/>
                  </a:lnTo>
                  <a:lnTo>
                    <a:pt x="136" y="47"/>
                  </a:lnTo>
                  <a:lnTo>
                    <a:pt x="119" y="60"/>
                  </a:lnTo>
                  <a:lnTo>
                    <a:pt x="103" y="72"/>
                  </a:lnTo>
                  <a:lnTo>
                    <a:pt x="89" y="86"/>
                  </a:lnTo>
                  <a:lnTo>
                    <a:pt x="77" y="102"/>
                  </a:lnTo>
                  <a:lnTo>
                    <a:pt x="66" y="117"/>
                  </a:lnTo>
                  <a:lnTo>
                    <a:pt x="56" y="133"/>
                  </a:lnTo>
                  <a:lnTo>
                    <a:pt x="48" y="148"/>
                  </a:lnTo>
                  <a:lnTo>
                    <a:pt x="41" y="164"/>
                  </a:lnTo>
                  <a:lnTo>
                    <a:pt x="31" y="191"/>
                  </a:lnTo>
                  <a:lnTo>
                    <a:pt x="23" y="215"/>
                  </a:lnTo>
                  <a:lnTo>
                    <a:pt x="18" y="230"/>
                  </a:lnTo>
                  <a:lnTo>
                    <a:pt x="17" y="235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0" name="Freeform 1837"/>
            <p:cNvSpPr>
              <a:spLocks/>
            </p:cNvSpPr>
            <p:nvPr/>
          </p:nvSpPr>
          <p:spPr bwMode="auto">
            <a:xfrm>
              <a:off x="3497" y="2437"/>
              <a:ext cx="104" cy="105"/>
            </a:xfrm>
            <a:custGeom>
              <a:avLst/>
              <a:gdLst>
                <a:gd name="T0" fmla="*/ 36 w 41"/>
                <a:gd name="T1" fmla="*/ 105 h 41"/>
                <a:gd name="T2" fmla="*/ 20 w 41"/>
                <a:gd name="T3" fmla="*/ 105 h 41"/>
                <a:gd name="T4" fmla="*/ 10 w 41"/>
                <a:gd name="T5" fmla="*/ 102 h 41"/>
                <a:gd name="T6" fmla="*/ 3 w 41"/>
                <a:gd name="T7" fmla="*/ 97 h 41"/>
                <a:gd name="T8" fmla="*/ 0 w 41"/>
                <a:gd name="T9" fmla="*/ 95 h 41"/>
                <a:gd name="T10" fmla="*/ 0 w 41"/>
                <a:gd name="T11" fmla="*/ 92 h 41"/>
                <a:gd name="T12" fmla="*/ 3 w 41"/>
                <a:gd name="T13" fmla="*/ 79 h 41"/>
                <a:gd name="T14" fmla="*/ 18 w 41"/>
                <a:gd name="T15" fmla="*/ 44 h 41"/>
                <a:gd name="T16" fmla="*/ 28 w 41"/>
                <a:gd name="T17" fmla="*/ 28 h 41"/>
                <a:gd name="T18" fmla="*/ 41 w 41"/>
                <a:gd name="T19" fmla="*/ 13 h 41"/>
                <a:gd name="T20" fmla="*/ 48 w 41"/>
                <a:gd name="T21" fmla="*/ 3 h 41"/>
                <a:gd name="T22" fmla="*/ 56 w 41"/>
                <a:gd name="T23" fmla="*/ 0 h 41"/>
                <a:gd name="T24" fmla="*/ 61 w 41"/>
                <a:gd name="T25" fmla="*/ 0 h 41"/>
                <a:gd name="T26" fmla="*/ 71 w 41"/>
                <a:gd name="T27" fmla="*/ 3 h 41"/>
                <a:gd name="T28" fmla="*/ 91 w 41"/>
                <a:gd name="T29" fmla="*/ 5 h 41"/>
                <a:gd name="T30" fmla="*/ 99 w 41"/>
                <a:gd name="T31" fmla="*/ 13 h 41"/>
                <a:gd name="T32" fmla="*/ 104 w 41"/>
                <a:gd name="T33" fmla="*/ 18 h 41"/>
                <a:gd name="T34" fmla="*/ 99 w 41"/>
                <a:gd name="T35" fmla="*/ 23 h 41"/>
                <a:gd name="T36" fmla="*/ 94 w 41"/>
                <a:gd name="T37" fmla="*/ 28 h 41"/>
                <a:gd name="T38" fmla="*/ 81 w 41"/>
                <a:gd name="T39" fmla="*/ 36 h 41"/>
                <a:gd name="T40" fmla="*/ 71 w 41"/>
                <a:gd name="T41" fmla="*/ 38 h 41"/>
                <a:gd name="T42" fmla="*/ 68 w 41"/>
                <a:gd name="T43" fmla="*/ 41 h 41"/>
                <a:gd name="T44" fmla="*/ 68 w 41"/>
                <a:gd name="T45" fmla="*/ 38 h 41"/>
                <a:gd name="T46" fmla="*/ 66 w 41"/>
                <a:gd name="T47" fmla="*/ 41 h 41"/>
                <a:gd name="T48" fmla="*/ 53 w 41"/>
                <a:gd name="T49" fmla="*/ 64 h 41"/>
                <a:gd name="T50" fmla="*/ 41 w 41"/>
                <a:gd name="T51" fmla="*/ 90 h 41"/>
                <a:gd name="T52" fmla="*/ 36 w 41"/>
                <a:gd name="T53" fmla="*/ 97 h 41"/>
                <a:gd name="T54" fmla="*/ 36 w 41"/>
                <a:gd name="T55" fmla="*/ 105 h 4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1" h="41">
                  <a:moveTo>
                    <a:pt x="14" y="41"/>
                  </a:moveTo>
                  <a:lnTo>
                    <a:pt x="8" y="41"/>
                  </a:lnTo>
                  <a:lnTo>
                    <a:pt x="4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7" y="17"/>
                  </a:lnTo>
                  <a:lnTo>
                    <a:pt x="11" y="11"/>
                  </a:lnTo>
                  <a:lnTo>
                    <a:pt x="16" y="5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6" y="2"/>
                  </a:lnTo>
                  <a:lnTo>
                    <a:pt x="39" y="5"/>
                  </a:lnTo>
                  <a:lnTo>
                    <a:pt x="41" y="7"/>
                  </a:lnTo>
                  <a:lnTo>
                    <a:pt x="39" y="9"/>
                  </a:lnTo>
                  <a:lnTo>
                    <a:pt x="37" y="11"/>
                  </a:lnTo>
                  <a:lnTo>
                    <a:pt x="32" y="14"/>
                  </a:lnTo>
                  <a:lnTo>
                    <a:pt x="28" y="15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6"/>
                  </a:lnTo>
                  <a:lnTo>
                    <a:pt x="21" y="25"/>
                  </a:lnTo>
                  <a:lnTo>
                    <a:pt x="16" y="35"/>
                  </a:lnTo>
                  <a:lnTo>
                    <a:pt x="14" y="38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1" name="Freeform 1838"/>
            <p:cNvSpPr>
              <a:spLocks/>
            </p:cNvSpPr>
            <p:nvPr/>
          </p:nvSpPr>
          <p:spPr bwMode="auto">
            <a:xfrm>
              <a:off x="3568" y="2048"/>
              <a:ext cx="608" cy="677"/>
            </a:xfrm>
            <a:custGeom>
              <a:avLst/>
              <a:gdLst>
                <a:gd name="T0" fmla="*/ 38 w 239"/>
                <a:gd name="T1" fmla="*/ 657 h 266"/>
                <a:gd name="T2" fmla="*/ 36 w 239"/>
                <a:gd name="T3" fmla="*/ 662 h 266"/>
                <a:gd name="T4" fmla="*/ 25 w 239"/>
                <a:gd name="T5" fmla="*/ 669 h 266"/>
                <a:gd name="T6" fmla="*/ 15 w 239"/>
                <a:gd name="T7" fmla="*/ 677 h 266"/>
                <a:gd name="T8" fmla="*/ 10 w 239"/>
                <a:gd name="T9" fmla="*/ 677 h 266"/>
                <a:gd name="T10" fmla="*/ 8 w 239"/>
                <a:gd name="T11" fmla="*/ 669 h 266"/>
                <a:gd name="T12" fmla="*/ 3 w 239"/>
                <a:gd name="T13" fmla="*/ 664 h 266"/>
                <a:gd name="T14" fmla="*/ 0 w 239"/>
                <a:gd name="T15" fmla="*/ 652 h 266"/>
                <a:gd name="T16" fmla="*/ 0 w 239"/>
                <a:gd name="T17" fmla="*/ 644 h 266"/>
                <a:gd name="T18" fmla="*/ 10 w 239"/>
                <a:gd name="T19" fmla="*/ 613 h 266"/>
                <a:gd name="T20" fmla="*/ 33 w 239"/>
                <a:gd name="T21" fmla="*/ 540 h 266"/>
                <a:gd name="T22" fmla="*/ 41 w 239"/>
                <a:gd name="T23" fmla="*/ 491 h 266"/>
                <a:gd name="T24" fmla="*/ 53 w 239"/>
                <a:gd name="T25" fmla="*/ 430 h 266"/>
                <a:gd name="T26" fmla="*/ 69 w 239"/>
                <a:gd name="T27" fmla="*/ 369 h 266"/>
                <a:gd name="T28" fmla="*/ 89 w 239"/>
                <a:gd name="T29" fmla="*/ 308 h 266"/>
                <a:gd name="T30" fmla="*/ 102 w 239"/>
                <a:gd name="T31" fmla="*/ 275 h 266"/>
                <a:gd name="T32" fmla="*/ 114 w 239"/>
                <a:gd name="T33" fmla="*/ 260 h 266"/>
                <a:gd name="T34" fmla="*/ 120 w 239"/>
                <a:gd name="T35" fmla="*/ 252 h 266"/>
                <a:gd name="T36" fmla="*/ 130 w 239"/>
                <a:gd name="T37" fmla="*/ 244 h 266"/>
                <a:gd name="T38" fmla="*/ 142 w 239"/>
                <a:gd name="T39" fmla="*/ 237 h 266"/>
                <a:gd name="T40" fmla="*/ 150 w 239"/>
                <a:gd name="T41" fmla="*/ 234 h 266"/>
                <a:gd name="T42" fmla="*/ 142 w 239"/>
                <a:gd name="T43" fmla="*/ 237 h 266"/>
                <a:gd name="T44" fmla="*/ 145 w 239"/>
                <a:gd name="T45" fmla="*/ 237 h 266"/>
                <a:gd name="T46" fmla="*/ 153 w 239"/>
                <a:gd name="T47" fmla="*/ 232 h 266"/>
                <a:gd name="T48" fmla="*/ 170 w 239"/>
                <a:gd name="T49" fmla="*/ 209 h 266"/>
                <a:gd name="T50" fmla="*/ 211 w 239"/>
                <a:gd name="T51" fmla="*/ 165 h 266"/>
                <a:gd name="T52" fmla="*/ 254 w 239"/>
                <a:gd name="T53" fmla="*/ 130 h 266"/>
                <a:gd name="T54" fmla="*/ 298 w 239"/>
                <a:gd name="T55" fmla="*/ 107 h 266"/>
                <a:gd name="T56" fmla="*/ 326 w 239"/>
                <a:gd name="T57" fmla="*/ 92 h 266"/>
                <a:gd name="T58" fmla="*/ 351 w 239"/>
                <a:gd name="T59" fmla="*/ 79 h 266"/>
                <a:gd name="T60" fmla="*/ 366 w 239"/>
                <a:gd name="T61" fmla="*/ 74 h 266"/>
                <a:gd name="T62" fmla="*/ 412 w 239"/>
                <a:gd name="T63" fmla="*/ 53 h 266"/>
                <a:gd name="T64" fmla="*/ 468 w 239"/>
                <a:gd name="T65" fmla="*/ 28 h 266"/>
                <a:gd name="T66" fmla="*/ 496 w 239"/>
                <a:gd name="T67" fmla="*/ 18 h 266"/>
                <a:gd name="T68" fmla="*/ 529 w 239"/>
                <a:gd name="T69" fmla="*/ 10 h 266"/>
                <a:gd name="T70" fmla="*/ 595 w 239"/>
                <a:gd name="T71" fmla="*/ 0 h 266"/>
                <a:gd name="T72" fmla="*/ 608 w 239"/>
                <a:gd name="T73" fmla="*/ 0 h 266"/>
                <a:gd name="T74" fmla="*/ 608 w 239"/>
                <a:gd name="T75" fmla="*/ 3 h 266"/>
                <a:gd name="T76" fmla="*/ 598 w 239"/>
                <a:gd name="T77" fmla="*/ 5 h 266"/>
                <a:gd name="T78" fmla="*/ 583 w 239"/>
                <a:gd name="T79" fmla="*/ 15 h 266"/>
                <a:gd name="T80" fmla="*/ 532 w 239"/>
                <a:gd name="T81" fmla="*/ 31 h 266"/>
                <a:gd name="T82" fmla="*/ 524 w 239"/>
                <a:gd name="T83" fmla="*/ 31 h 266"/>
                <a:gd name="T84" fmla="*/ 506 w 239"/>
                <a:gd name="T85" fmla="*/ 41 h 266"/>
                <a:gd name="T86" fmla="*/ 450 w 239"/>
                <a:gd name="T87" fmla="*/ 69 h 266"/>
                <a:gd name="T88" fmla="*/ 361 w 239"/>
                <a:gd name="T89" fmla="*/ 120 h 266"/>
                <a:gd name="T90" fmla="*/ 354 w 239"/>
                <a:gd name="T91" fmla="*/ 122 h 266"/>
                <a:gd name="T92" fmla="*/ 333 w 239"/>
                <a:gd name="T93" fmla="*/ 132 h 266"/>
                <a:gd name="T94" fmla="*/ 303 w 239"/>
                <a:gd name="T95" fmla="*/ 148 h 266"/>
                <a:gd name="T96" fmla="*/ 272 w 239"/>
                <a:gd name="T97" fmla="*/ 168 h 266"/>
                <a:gd name="T98" fmla="*/ 234 w 239"/>
                <a:gd name="T99" fmla="*/ 199 h 266"/>
                <a:gd name="T100" fmla="*/ 196 w 239"/>
                <a:gd name="T101" fmla="*/ 239 h 266"/>
                <a:gd name="T102" fmla="*/ 178 w 239"/>
                <a:gd name="T103" fmla="*/ 260 h 266"/>
                <a:gd name="T104" fmla="*/ 158 w 239"/>
                <a:gd name="T105" fmla="*/ 275 h 266"/>
                <a:gd name="T106" fmla="*/ 145 w 239"/>
                <a:gd name="T107" fmla="*/ 283 h 266"/>
                <a:gd name="T108" fmla="*/ 137 w 239"/>
                <a:gd name="T109" fmla="*/ 298 h 266"/>
                <a:gd name="T110" fmla="*/ 125 w 239"/>
                <a:gd name="T111" fmla="*/ 326 h 266"/>
                <a:gd name="T112" fmla="*/ 104 w 239"/>
                <a:gd name="T113" fmla="*/ 387 h 266"/>
                <a:gd name="T114" fmla="*/ 92 w 239"/>
                <a:gd name="T115" fmla="*/ 443 h 266"/>
                <a:gd name="T116" fmla="*/ 69 w 239"/>
                <a:gd name="T117" fmla="*/ 550 h 266"/>
                <a:gd name="T118" fmla="*/ 48 w 239"/>
                <a:gd name="T119" fmla="*/ 626 h 266"/>
                <a:gd name="T120" fmla="*/ 38 w 239"/>
                <a:gd name="T121" fmla="*/ 657 h 2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66">
                  <a:moveTo>
                    <a:pt x="15" y="258"/>
                  </a:moveTo>
                  <a:lnTo>
                    <a:pt x="14" y="260"/>
                  </a:lnTo>
                  <a:lnTo>
                    <a:pt x="10" y="263"/>
                  </a:lnTo>
                  <a:lnTo>
                    <a:pt x="6" y="266"/>
                  </a:lnTo>
                  <a:lnTo>
                    <a:pt x="4" y="266"/>
                  </a:lnTo>
                  <a:lnTo>
                    <a:pt x="3" y="263"/>
                  </a:lnTo>
                  <a:lnTo>
                    <a:pt x="1" y="261"/>
                  </a:lnTo>
                  <a:lnTo>
                    <a:pt x="0" y="256"/>
                  </a:lnTo>
                  <a:lnTo>
                    <a:pt x="0" y="253"/>
                  </a:lnTo>
                  <a:lnTo>
                    <a:pt x="4" y="241"/>
                  </a:lnTo>
                  <a:lnTo>
                    <a:pt x="13" y="212"/>
                  </a:lnTo>
                  <a:lnTo>
                    <a:pt x="16" y="193"/>
                  </a:lnTo>
                  <a:lnTo>
                    <a:pt x="21" y="169"/>
                  </a:lnTo>
                  <a:lnTo>
                    <a:pt x="27" y="145"/>
                  </a:lnTo>
                  <a:lnTo>
                    <a:pt x="35" y="121"/>
                  </a:lnTo>
                  <a:lnTo>
                    <a:pt x="40" y="108"/>
                  </a:lnTo>
                  <a:lnTo>
                    <a:pt x="45" y="102"/>
                  </a:lnTo>
                  <a:lnTo>
                    <a:pt x="47" y="99"/>
                  </a:lnTo>
                  <a:lnTo>
                    <a:pt x="51" y="96"/>
                  </a:lnTo>
                  <a:lnTo>
                    <a:pt x="56" y="93"/>
                  </a:lnTo>
                  <a:lnTo>
                    <a:pt x="59" y="92"/>
                  </a:lnTo>
                  <a:lnTo>
                    <a:pt x="56" y="93"/>
                  </a:lnTo>
                  <a:lnTo>
                    <a:pt x="57" y="93"/>
                  </a:lnTo>
                  <a:lnTo>
                    <a:pt x="60" y="91"/>
                  </a:lnTo>
                  <a:lnTo>
                    <a:pt x="67" y="82"/>
                  </a:lnTo>
                  <a:lnTo>
                    <a:pt x="83" y="65"/>
                  </a:lnTo>
                  <a:lnTo>
                    <a:pt x="100" y="51"/>
                  </a:lnTo>
                  <a:lnTo>
                    <a:pt x="117" y="42"/>
                  </a:lnTo>
                  <a:lnTo>
                    <a:pt x="128" y="36"/>
                  </a:lnTo>
                  <a:lnTo>
                    <a:pt x="138" y="31"/>
                  </a:lnTo>
                  <a:lnTo>
                    <a:pt x="144" y="29"/>
                  </a:lnTo>
                  <a:lnTo>
                    <a:pt x="162" y="21"/>
                  </a:lnTo>
                  <a:lnTo>
                    <a:pt x="184" y="11"/>
                  </a:lnTo>
                  <a:lnTo>
                    <a:pt x="195" y="7"/>
                  </a:lnTo>
                  <a:lnTo>
                    <a:pt x="208" y="4"/>
                  </a:lnTo>
                  <a:lnTo>
                    <a:pt x="234" y="0"/>
                  </a:lnTo>
                  <a:lnTo>
                    <a:pt x="239" y="0"/>
                  </a:lnTo>
                  <a:lnTo>
                    <a:pt x="239" y="1"/>
                  </a:lnTo>
                  <a:lnTo>
                    <a:pt x="235" y="2"/>
                  </a:lnTo>
                  <a:lnTo>
                    <a:pt x="229" y="6"/>
                  </a:lnTo>
                  <a:lnTo>
                    <a:pt x="209" y="12"/>
                  </a:lnTo>
                  <a:lnTo>
                    <a:pt x="206" y="12"/>
                  </a:lnTo>
                  <a:lnTo>
                    <a:pt x="199" y="16"/>
                  </a:lnTo>
                  <a:lnTo>
                    <a:pt x="177" y="27"/>
                  </a:lnTo>
                  <a:lnTo>
                    <a:pt x="142" y="47"/>
                  </a:lnTo>
                  <a:lnTo>
                    <a:pt x="139" y="48"/>
                  </a:lnTo>
                  <a:lnTo>
                    <a:pt x="131" y="52"/>
                  </a:lnTo>
                  <a:lnTo>
                    <a:pt x="119" y="58"/>
                  </a:lnTo>
                  <a:lnTo>
                    <a:pt x="107" y="66"/>
                  </a:lnTo>
                  <a:lnTo>
                    <a:pt x="92" y="78"/>
                  </a:lnTo>
                  <a:lnTo>
                    <a:pt x="77" y="94"/>
                  </a:lnTo>
                  <a:lnTo>
                    <a:pt x="70" y="102"/>
                  </a:lnTo>
                  <a:lnTo>
                    <a:pt x="62" y="108"/>
                  </a:lnTo>
                  <a:lnTo>
                    <a:pt x="57" y="111"/>
                  </a:lnTo>
                  <a:lnTo>
                    <a:pt x="54" y="117"/>
                  </a:lnTo>
                  <a:lnTo>
                    <a:pt x="49" y="128"/>
                  </a:lnTo>
                  <a:lnTo>
                    <a:pt x="41" y="152"/>
                  </a:lnTo>
                  <a:lnTo>
                    <a:pt x="36" y="174"/>
                  </a:lnTo>
                  <a:lnTo>
                    <a:pt x="27" y="216"/>
                  </a:lnTo>
                  <a:lnTo>
                    <a:pt x="19" y="246"/>
                  </a:lnTo>
                  <a:lnTo>
                    <a:pt x="15" y="2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2" name="Freeform 1839"/>
            <p:cNvSpPr>
              <a:spLocks/>
            </p:cNvSpPr>
            <p:nvPr/>
          </p:nvSpPr>
          <p:spPr bwMode="auto">
            <a:xfrm>
              <a:off x="3761" y="2058"/>
              <a:ext cx="950" cy="1021"/>
            </a:xfrm>
            <a:custGeom>
              <a:avLst/>
              <a:gdLst>
                <a:gd name="T0" fmla="*/ 947 w 373"/>
                <a:gd name="T1" fmla="*/ 438 h 401"/>
                <a:gd name="T2" fmla="*/ 950 w 373"/>
                <a:gd name="T3" fmla="*/ 481 h 401"/>
                <a:gd name="T4" fmla="*/ 942 w 373"/>
                <a:gd name="T5" fmla="*/ 489 h 401"/>
                <a:gd name="T6" fmla="*/ 927 w 373"/>
                <a:gd name="T7" fmla="*/ 474 h 401"/>
                <a:gd name="T8" fmla="*/ 909 w 373"/>
                <a:gd name="T9" fmla="*/ 448 h 401"/>
                <a:gd name="T10" fmla="*/ 863 w 373"/>
                <a:gd name="T11" fmla="*/ 405 h 401"/>
                <a:gd name="T12" fmla="*/ 800 w 373"/>
                <a:gd name="T13" fmla="*/ 313 h 401"/>
                <a:gd name="T14" fmla="*/ 739 w 373"/>
                <a:gd name="T15" fmla="*/ 234 h 401"/>
                <a:gd name="T16" fmla="*/ 665 w 373"/>
                <a:gd name="T17" fmla="*/ 155 h 401"/>
                <a:gd name="T18" fmla="*/ 565 w 373"/>
                <a:gd name="T19" fmla="*/ 81 h 401"/>
                <a:gd name="T20" fmla="*/ 517 w 373"/>
                <a:gd name="T21" fmla="*/ 53 h 401"/>
                <a:gd name="T22" fmla="*/ 461 w 373"/>
                <a:gd name="T23" fmla="*/ 41 h 401"/>
                <a:gd name="T24" fmla="*/ 405 w 373"/>
                <a:gd name="T25" fmla="*/ 51 h 401"/>
                <a:gd name="T26" fmla="*/ 341 w 373"/>
                <a:gd name="T27" fmla="*/ 71 h 401"/>
                <a:gd name="T28" fmla="*/ 250 w 373"/>
                <a:gd name="T29" fmla="*/ 97 h 401"/>
                <a:gd name="T30" fmla="*/ 199 w 373"/>
                <a:gd name="T31" fmla="*/ 122 h 401"/>
                <a:gd name="T32" fmla="*/ 145 w 373"/>
                <a:gd name="T33" fmla="*/ 186 h 401"/>
                <a:gd name="T34" fmla="*/ 94 w 373"/>
                <a:gd name="T35" fmla="*/ 280 h 401"/>
                <a:gd name="T36" fmla="*/ 61 w 373"/>
                <a:gd name="T37" fmla="*/ 369 h 401"/>
                <a:gd name="T38" fmla="*/ 43 w 373"/>
                <a:gd name="T39" fmla="*/ 443 h 401"/>
                <a:gd name="T40" fmla="*/ 41 w 373"/>
                <a:gd name="T41" fmla="*/ 514 h 401"/>
                <a:gd name="T42" fmla="*/ 43 w 373"/>
                <a:gd name="T43" fmla="*/ 565 h 401"/>
                <a:gd name="T44" fmla="*/ 66 w 373"/>
                <a:gd name="T45" fmla="*/ 718 h 401"/>
                <a:gd name="T46" fmla="*/ 97 w 373"/>
                <a:gd name="T47" fmla="*/ 838 h 401"/>
                <a:gd name="T48" fmla="*/ 122 w 373"/>
                <a:gd name="T49" fmla="*/ 891 h 401"/>
                <a:gd name="T50" fmla="*/ 201 w 373"/>
                <a:gd name="T51" fmla="*/ 998 h 401"/>
                <a:gd name="T52" fmla="*/ 219 w 373"/>
                <a:gd name="T53" fmla="*/ 1021 h 401"/>
                <a:gd name="T54" fmla="*/ 199 w 373"/>
                <a:gd name="T55" fmla="*/ 1008 h 401"/>
                <a:gd name="T56" fmla="*/ 140 w 373"/>
                <a:gd name="T57" fmla="*/ 950 h 401"/>
                <a:gd name="T58" fmla="*/ 94 w 373"/>
                <a:gd name="T59" fmla="*/ 891 h 401"/>
                <a:gd name="T60" fmla="*/ 64 w 373"/>
                <a:gd name="T61" fmla="*/ 822 h 401"/>
                <a:gd name="T62" fmla="*/ 41 w 373"/>
                <a:gd name="T63" fmla="*/ 756 h 401"/>
                <a:gd name="T64" fmla="*/ 18 w 373"/>
                <a:gd name="T65" fmla="*/ 642 h 401"/>
                <a:gd name="T66" fmla="*/ 3 w 373"/>
                <a:gd name="T67" fmla="*/ 512 h 401"/>
                <a:gd name="T68" fmla="*/ 3 w 373"/>
                <a:gd name="T69" fmla="*/ 451 h 401"/>
                <a:gd name="T70" fmla="*/ 15 w 373"/>
                <a:gd name="T71" fmla="*/ 382 h 401"/>
                <a:gd name="T72" fmla="*/ 43 w 373"/>
                <a:gd name="T73" fmla="*/ 298 h 401"/>
                <a:gd name="T74" fmla="*/ 92 w 373"/>
                <a:gd name="T75" fmla="*/ 201 h 401"/>
                <a:gd name="T76" fmla="*/ 140 w 373"/>
                <a:gd name="T77" fmla="*/ 130 h 401"/>
                <a:gd name="T78" fmla="*/ 191 w 373"/>
                <a:gd name="T79" fmla="*/ 84 h 401"/>
                <a:gd name="T80" fmla="*/ 250 w 373"/>
                <a:gd name="T81" fmla="*/ 59 h 401"/>
                <a:gd name="T82" fmla="*/ 341 w 373"/>
                <a:gd name="T83" fmla="*/ 33 h 401"/>
                <a:gd name="T84" fmla="*/ 402 w 373"/>
                <a:gd name="T85" fmla="*/ 13 h 401"/>
                <a:gd name="T86" fmla="*/ 436 w 373"/>
                <a:gd name="T87" fmla="*/ 3 h 401"/>
                <a:gd name="T88" fmla="*/ 471 w 373"/>
                <a:gd name="T89" fmla="*/ 3 h 401"/>
                <a:gd name="T90" fmla="*/ 537 w 373"/>
                <a:gd name="T91" fmla="*/ 20 h 401"/>
                <a:gd name="T92" fmla="*/ 596 w 373"/>
                <a:gd name="T93" fmla="*/ 53 h 401"/>
                <a:gd name="T94" fmla="*/ 670 w 373"/>
                <a:gd name="T95" fmla="*/ 107 h 401"/>
                <a:gd name="T96" fmla="*/ 734 w 373"/>
                <a:gd name="T97" fmla="*/ 171 h 401"/>
                <a:gd name="T98" fmla="*/ 800 w 373"/>
                <a:gd name="T99" fmla="*/ 252 h 401"/>
                <a:gd name="T100" fmla="*/ 858 w 373"/>
                <a:gd name="T101" fmla="*/ 321 h 401"/>
                <a:gd name="T102" fmla="*/ 927 w 373"/>
                <a:gd name="T103" fmla="*/ 410 h 401"/>
                <a:gd name="T104" fmla="*/ 942 w 373"/>
                <a:gd name="T105" fmla="*/ 430 h 4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73" h="401">
                  <a:moveTo>
                    <a:pt x="370" y="169"/>
                  </a:moveTo>
                  <a:lnTo>
                    <a:pt x="372" y="172"/>
                  </a:lnTo>
                  <a:lnTo>
                    <a:pt x="373" y="184"/>
                  </a:lnTo>
                  <a:lnTo>
                    <a:pt x="373" y="189"/>
                  </a:lnTo>
                  <a:lnTo>
                    <a:pt x="372" y="191"/>
                  </a:lnTo>
                  <a:lnTo>
                    <a:pt x="370" y="192"/>
                  </a:lnTo>
                  <a:lnTo>
                    <a:pt x="367" y="191"/>
                  </a:lnTo>
                  <a:lnTo>
                    <a:pt x="364" y="186"/>
                  </a:lnTo>
                  <a:lnTo>
                    <a:pt x="359" y="180"/>
                  </a:lnTo>
                  <a:lnTo>
                    <a:pt x="357" y="176"/>
                  </a:lnTo>
                  <a:lnTo>
                    <a:pt x="353" y="172"/>
                  </a:lnTo>
                  <a:lnTo>
                    <a:pt x="339" y="159"/>
                  </a:lnTo>
                  <a:lnTo>
                    <a:pt x="324" y="135"/>
                  </a:lnTo>
                  <a:lnTo>
                    <a:pt x="314" y="123"/>
                  </a:lnTo>
                  <a:lnTo>
                    <a:pt x="302" y="108"/>
                  </a:lnTo>
                  <a:lnTo>
                    <a:pt x="290" y="92"/>
                  </a:lnTo>
                  <a:lnTo>
                    <a:pt x="276" y="76"/>
                  </a:lnTo>
                  <a:lnTo>
                    <a:pt x="261" y="61"/>
                  </a:lnTo>
                  <a:lnTo>
                    <a:pt x="242" y="46"/>
                  </a:lnTo>
                  <a:lnTo>
                    <a:pt x="222" y="32"/>
                  </a:lnTo>
                  <a:lnTo>
                    <a:pt x="213" y="26"/>
                  </a:lnTo>
                  <a:lnTo>
                    <a:pt x="203" y="21"/>
                  </a:lnTo>
                  <a:lnTo>
                    <a:pt x="191" y="17"/>
                  </a:lnTo>
                  <a:lnTo>
                    <a:pt x="181" y="16"/>
                  </a:lnTo>
                  <a:lnTo>
                    <a:pt x="170" y="16"/>
                  </a:lnTo>
                  <a:lnTo>
                    <a:pt x="159" y="20"/>
                  </a:lnTo>
                  <a:lnTo>
                    <a:pt x="147" y="25"/>
                  </a:lnTo>
                  <a:lnTo>
                    <a:pt x="134" y="28"/>
                  </a:lnTo>
                  <a:lnTo>
                    <a:pt x="109" y="36"/>
                  </a:lnTo>
                  <a:lnTo>
                    <a:pt x="98" y="38"/>
                  </a:lnTo>
                  <a:lnTo>
                    <a:pt x="87" y="43"/>
                  </a:lnTo>
                  <a:lnTo>
                    <a:pt x="78" y="48"/>
                  </a:lnTo>
                  <a:lnTo>
                    <a:pt x="70" y="56"/>
                  </a:lnTo>
                  <a:lnTo>
                    <a:pt x="57" y="73"/>
                  </a:lnTo>
                  <a:lnTo>
                    <a:pt x="46" y="92"/>
                  </a:lnTo>
                  <a:lnTo>
                    <a:pt x="37" y="110"/>
                  </a:lnTo>
                  <a:lnTo>
                    <a:pt x="29" y="128"/>
                  </a:lnTo>
                  <a:lnTo>
                    <a:pt x="24" y="145"/>
                  </a:lnTo>
                  <a:lnTo>
                    <a:pt x="20" y="160"/>
                  </a:lnTo>
                  <a:lnTo>
                    <a:pt x="17" y="174"/>
                  </a:lnTo>
                  <a:lnTo>
                    <a:pt x="16" y="185"/>
                  </a:lnTo>
                  <a:lnTo>
                    <a:pt x="16" y="202"/>
                  </a:lnTo>
                  <a:lnTo>
                    <a:pt x="16" y="207"/>
                  </a:lnTo>
                  <a:lnTo>
                    <a:pt x="17" y="222"/>
                  </a:lnTo>
                  <a:lnTo>
                    <a:pt x="22" y="258"/>
                  </a:lnTo>
                  <a:lnTo>
                    <a:pt x="26" y="282"/>
                  </a:lnTo>
                  <a:lnTo>
                    <a:pt x="31" y="305"/>
                  </a:lnTo>
                  <a:lnTo>
                    <a:pt x="38" y="329"/>
                  </a:lnTo>
                  <a:lnTo>
                    <a:pt x="42" y="340"/>
                  </a:lnTo>
                  <a:lnTo>
                    <a:pt x="48" y="350"/>
                  </a:lnTo>
                  <a:lnTo>
                    <a:pt x="67" y="376"/>
                  </a:lnTo>
                  <a:lnTo>
                    <a:pt x="79" y="392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4" y="401"/>
                  </a:lnTo>
                  <a:lnTo>
                    <a:pt x="78" y="396"/>
                  </a:lnTo>
                  <a:lnTo>
                    <a:pt x="67" y="386"/>
                  </a:lnTo>
                  <a:lnTo>
                    <a:pt x="55" y="373"/>
                  </a:lnTo>
                  <a:lnTo>
                    <a:pt x="40" y="354"/>
                  </a:lnTo>
                  <a:lnTo>
                    <a:pt x="37" y="350"/>
                  </a:lnTo>
                  <a:lnTo>
                    <a:pt x="29" y="334"/>
                  </a:lnTo>
                  <a:lnTo>
                    <a:pt x="25" y="323"/>
                  </a:lnTo>
                  <a:lnTo>
                    <a:pt x="20" y="310"/>
                  </a:lnTo>
                  <a:lnTo>
                    <a:pt x="16" y="297"/>
                  </a:lnTo>
                  <a:lnTo>
                    <a:pt x="14" y="282"/>
                  </a:lnTo>
                  <a:lnTo>
                    <a:pt x="7" y="252"/>
                  </a:lnTo>
                  <a:lnTo>
                    <a:pt x="4" y="227"/>
                  </a:lnTo>
                  <a:lnTo>
                    <a:pt x="1" y="201"/>
                  </a:lnTo>
                  <a:lnTo>
                    <a:pt x="0" y="195"/>
                  </a:lnTo>
                  <a:lnTo>
                    <a:pt x="1" y="177"/>
                  </a:lnTo>
                  <a:lnTo>
                    <a:pt x="2" y="165"/>
                  </a:lnTo>
                  <a:lnTo>
                    <a:pt x="6" y="150"/>
                  </a:lnTo>
                  <a:lnTo>
                    <a:pt x="10" y="134"/>
                  </a:lnTo>
                  <a:lnTo>
                    <a:pt x="17" y="117"/>
                  </a:lnTo>
                  <a:lnTo>
                    <a:pt x="26" y="98"/>
                  </a:lnTo>
                  <a:lnTo>
                    <a:pt x="36" y="79"/>
                  </a:lnTo>
                  <a:lnTo>
                    <a:pt x="47" y="61"/>
                  </a:lnTo>
                  <a:lnTo>
                    <a:pt x="55" y="51"/>
                  </a:lnTo>
                  <a:lnTo>
                    <a:pt x="63" y="41"/>
                  </a:lnTo>
                  <a:lnTo>
                    <a:pt x="75" y="33"/>
                  </a:lnTo>
                  <a:lnTo>
                    <a:pt x="86" y="27"/>
                  </a:lnTo>
                  <a:lnTo>
                    <a:pt x="98" y="23"/>
                  </a:lnTo>
                  <a:lnTo>
                    <a:pt x="109" y="20"/>
                  </a:lnTo>
                  <a:lnTo>
                    <a:pt x="134" y="13"/>
                  </a:lnTo>
                  <a:lnTo>
                    <a:pt x="145" y="8"/>
                  </a:lnTo>
                  <a:lnTo>
                    <a:pt x="158" y="5"/>
                  </a:lnTo>
                  <a:lnTo>
                    <a:pt x="164" y="2"/>
                  </a:lnTo>
                  <a:lnTo>
                    <a:pt x="171" y="1"/>
                  </a:lnTo>
                  <a:lnTo>
                    <a:pt x="179" y="0"/>
                  </a:lnTo>
                  <a:lnTo>
                    <a:pt x="185" y="1"/>
                  </a:lnTo>
                  <a:lnTo>
                    <a:pt x="199" y="3"/>
                  </a:lnTo>
                  <a:lnTo>
                    <a:pt x="211" y="8"/>
                  </a:lnTo>
                  <a:lnTo>
                    <a:pt x="224" y="15"/>
                  </a:lnTo>
                  <a:lnTo>
                    <a:pt x="234" y="21"/>
                  </a:lnTo>
                  <a:lnTo>
                    <a:pt x="254" y="35"/>
                  </a:lnTo>
                  <a:lnTo>
                    <a:pt x="263" y="42"/>
                  </a:lnTo>
                  <a:lnTo>
                    <a:pt x="272" y="51"/>
                  </a:lnTo>
                  <a:lnTo>
                    <a:pt x="288" y="67"/>
                  </a:lnTo>
                  <a:lnTo>
                    <a:pt x="303" y="83"/>
                  </a:lnTo>
                  <a:lnTo>
                    <a:pt x="314" y="99"/>
                  </a:lnTo>
                  <a:lnTo>
                    <a:pt x="326" y="113"/>
                  </a:lnTo>
                  <a:lnTo>
                    <a:pt x="337" y="126"/>
                  </a:lnTo>
                  <a:lnTo>
                    <a:pt x="352" y="149"/>
                  </a:lnTo>
                  <a:lnTo>
                    <a:pt x="364" y="161"/>
                  </a:lnTo>
                  <a:lnTo>
                    <a:pt x="369" y="166"/>
                  </a:lnTo>
                  <a:lnTo>
                    <a:pt x="370" y="1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3" name="Freeform 1840"/>
            <p:cNvSpPr>
              <a:spLocks/>
            </p:cNvSpPr>
            <p:nvPr/>
          </p:nvSpPr>
          <p:spPr bwMode="auto">
            <a:xfrm>
              <a:off x="3797" y="2949"/>
              <a:ext cx="92" cy="133"/>
            </a:xfrm>
            <a:custGeom>
              <a:avLst/>
              <a:gdLst>
                <a:gd name="T0" fmla="*/ 92 w 36"/>
                <a:gd name="T1" fmla="*/ 102 h 52"/>
                <a:gd name="T2" fmla="*/ 87 w 36"/>
                <a:gd name="T3" fmla="*/ 102 h 52"/>
                <a:gd name="T4" fmla="*/ 87 w 36"/>
                <a:gd name="T5" fmla="*/ 105 h 52"/>
                <a:gd name="T6" fmla="*/ 84 w 36"/>
                <a:gd name="T7" fmla="*/ 105 h 52"/>
                <a:gd name="T8" fmla="*/ 84 w 36"/>
                <a:gd name="T9" fmla="*/ 115 h 52"/>
                <a:gd name="T10" fmla="*/ 82 w 36"/>
                <a:gd name="T11" fmla="*/ 125 h 52"/>
                <a:gd name="T12" fmla="*/ 79 w 36"/>
                <a:gd name="T13" fmla="*/ 130 h 52"/>
                <a:gd name="T14" fmla="*/ 72 w 36"/>
                <a:gd name="T15" fmla="*/ 133 h 52"/>
                <a:gd name="T16" fmla="*/ 69 w 36"/>
                <a:gd name="T17" fmla="*/ 133 h 52"/>
                <a:gd name="T18" fmla="*/ 61 w 36"/>
                <a:gd name="T19" fmla="*/ 130 h 52"/>
                <a:gd name="T20" fmla="*/ 54 w 36"/>
                <a:gd name="T21" fmla="*/ 120 h 52"/>
                <a:gd name="T22" fmla="*/ 31 w 36"/>
                <a:gd name="T23" fmla="*/ 90 h 52"/>
                <a:gd name="T24" fmla="*/ 13 w 36"/>
                <a:gd name="T25" fmla="*/ 61 h 52"/>
                <a:gd name="T26" fmla="*/ 3 w 36"/>
                <a:gd name="T27" fmla="*/ 46 h 52"/>
                <a:gd name="T28" fmla="*/ 3 w 36"/>
                <a:gd name="T29" fmla="*/ 36 h 52"/>
                <a:gd name="T30" fmla="*/ 0 w 36"/>
                <a:gd name="T31" fmla="*/ 15 h 52"/>
                <a:gd name="T32" fmla="*/ 3 w 36"/>
                <a:gd name="T33" fmla="*/ 3 h 52"/>
                <a:gd name="T34" fmla="*/ 5 w 36"/>
                <a:gd name="T35" fmla="*/ 0 h 52"/>
                <a:gd name="T36" fmla="*/ 13 w 36"/>
                <a:gd name="T37" fmla="*/ 0 h 52"/>
                <a:gd name="T38" fmla="*/ 18 w 36"/>
                <a:gd name="T39" fmla="*/ 8 h 52"/>
                <a:gd name="T40" fmla="*/ 38 w 36"/>
                <a:gd name="T41" fmla="*/ 28 h 52"/>
                <a:gd name="T42" fmla="*/ 46 w 36"/>
                <a:gd name="T43" fmla="*/ 41 h 52"/>
                <a:gd name="T44" fmla="*/ 61 w 36"/>
                <a:gd name="T45" fmla="*/ 67 h 52"/>
                <a:gd name="T46" fmla="*/ 82 w 36"/>
                <a:gd name="T47" fmla="*/ 92 h 52"/>
                <a:gd name="T48" fmla="*/ 87 w 36"/>
                <a:gd name="T49" fmla="*/ 102 h 52"/>
                <a:gd name="T50" fmla="*/ 92 w 36"/>
                <a:gd name="T51" fmla="*/ 102 h 5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6" h="52">
                  <a:moveTo>
                    <a:pt x="36" y="40"/>
                  </a:moveTo>
                  <a:lnTo>
                    <a:pt x="34" y="40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3" y="45"/>
                  </a:lnTo>
                  <a:lnTo>
                    <a:pt x="32" y="49"/>
                  </a:lnTo>
                  <a:lnTo>
                    <a:pt x="31" y="51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4" y="51"/>
                  </a:lnTo>
                  <a:lnTo>
                    <a:pt x="21" y="47"/>
                  </a:lnTo>
                  <a:lnTo>
                    <a:pt x="12" y="35"/>
                  </a:lnTo>
                  <a:lnTo>
                    <a:pt x="5" y="24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15" y="11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32" y="36"/>
                  </a:lnTo>
                  <a:lnTo>
                    <a:pt x="34" y="40"/>
                  </a:lnTo>
                  <a:lnTo>
                    <a:pt x="36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4" name="Freeform 1841"/>
            <p:cNvSpPr>
              <a:spLocks/>
            </p:cNvSpPr>
            <p:nvPr/>
          </p:nvSpPr>
          <p:spPr bwMode="auto">
            <a:xfrm>
              <a:off x="3731" y="2583"/>
              <a:ext cx="68" cy="323"/>
            </a:xfrm>
            <a:custGeom>
              <a:avLst/>
              <a:gdLst>
                <a:gd name="T0" fmla="*/ 68 w 27"/>
                <a:gd name="T1" fmla="*/ 310 h 127"/>
                <a:gd name="T2" fmla="*/ 68 w 27"/>
                <a:gd name="T3" fmla="*/ 313 h 127"/>
                <a:gd name="T4" fmla="*/ 60 w 27"/>
                <a:gd name="T5" fmla="*/ 315 h 127"/>
                <a:gd name="T6" fmla="*/ 55 w 27"/>
                <a:gd name="T7" fmla="*/ 323 h 127"/>
                <a:gd name="T8" fmla="*/ 43 w 27"/>
                <a:gd name="T9" fmla="*/ 323 h 127"/>
                <a:gd name="T10" fmla="*/ 30 w 27"/>
                <a:gd name="T11" fmla="*/ 320 h 127"/>
                <a:gd name="T12" fmla="*/ 28 w 27"/>
                <a:gd name="T13" fmla="*/ 308 h 127"/>
                <a:gd name="T14" fmla="*/ 20 w 27"/>
                <a:gd name="T15" fmla="*/ 282 h 127"/>
                <a:gd name="T16" fmla="*/ 10 w 27"/>
                <a:gd name="T17" fmla="*/ 203 h 127"/>
                <a:gd name="T18" fmla="*/ 5 w 27"/>
                <a:gd name="T19" fmla="*/ 122 h 127"/>
                <a:gd name="T20" fmla="*/ 5 w 27"/>
                <a:gd name="T21" fmla="*/ 94 h 127"/>
                <a:gd name="T22" fmla="*/ 5 w 27"/>
                <a:gd name="T23" fmla="*/ 86 h 127"/>
                <a:gd name="T24" fmla="*/ 8 w 27"/>
                <a:gd name="T25" fmla="*/ 66 h 127"/>
                <a:gd name="T26" fmla="*/ 8 w 27"/>
                <a:gd name="T27" fmla="*/ 48 h 127"/>
                <a:gd name="T28" fmla="*/ 5 w 27"/>
                <a:gd name="T29" fmla="*/ 28 h 127"/>
                <a:gd name="T30" fmla="*/ 0 w 27"/>
                <a:gd name="T31" fmla="*/ 5 h 127"/>
                <a:gd name="T32" fmla="*/ 3 w 27"/>
                <a:gd name="T33" fmla="*/ 3 h 127"/>
                <a:gd name="T34" fmla="*/ 3 w 27"/>
                <a:gd name="T35" fmla="*/ 0 h 127"/>
                <a:gd name="T36" fmla="*/ 10 w 27"/>
                <a:gd name="T37" fmla="*/ 5 h 127"/>
                <a:gd name="T38" fmla="*/ 23 w 27"/>
                <a:gd name="T39" fmla="*/ 18 h 127"/>
                <a:gd name="T40" fmla="*/ 28 w 27"/>
                <a:gd name="T41" fmla="*/ 23 h 127"/>
                <a:gd name="T42" fmla="*/ 30 w 27"/>
                <a:gd name="T43" fmla="*/ 28 h 127"/>
                <a:gd name="T44" fmla="*/ 40 w 27"/>
                <a:gd name="T45" fmla="*/ 53 h 127"/>
                <a:gd name="T46" fmla="*/ 43 w 27"/>
                <a:gd name="T47" fmla="*/ 89 h 127"/>
                <a:gd name="T48" fmla="*/ 43 w 27"/>
                <a:gd name="T49" fmla="*/ 99 h 127"/>
                <a:gd name="T50" fmla="*/ 45 w 27"/>
                <a:gd name="T51" fmla="*/ 122 h 127"/>
                <a:gd name="T52" fmla="*/ 53 w 27"/>
                <a:gd name="T53" fmla="*/ 198 h 127"/>
                <a:gd name="T54" fmla="*/ 60 w 27"/>
                <a:gd name="T55" fmla="*/ 275 h 127"/>
                <a:gd name="T56" fmla="*/ 65 w 27"/>
                <a:gd name="T57" fmla="*/ 300 h 127"/>
                <a:gd name="T58" fmla="*/ 68 w 27"/>
                <a:gd name="T59" fmla="*/ 310 h 1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127">
                  <a:moveTo>
                    <a:pt x="27" y="122"/>
                  </a:moveTo>
                  <a:lnTo>
                    <a:pt x="27" y="123"/>
                  </a:lnTo>
                  <a:lnTo>
                    <a:pt x="24" y="124"/>
                  </a:lnTo>
                  <a:lnTo>
                    <a:pt x="22" y="127"/>
                  </a:lnTo>
                  <a:lnTo>
                    <a:pt x="17" y="127"/>
                  </a:lnTo>
                  <a:lnTo>
                    <a:pt x="12" y="126"/>
                  </a:lnTo>
                  <a:lnTo>
                    <a:pt x="11" y="121"/>
                  </a:lnTo>
                  <a:lnTo>
                    <a:pt x="8" y="111"/>
                  </a:lnTo>
                  <a:lnTo>
                    <a:pt x="4" y="80"/>
                  </a:lnTo>
                  <a:lnTo>
                    <a:pt x="2" y="48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3" y="26"/>
                  </a:lnTo>
                  <a:lnTo>
                    <a:pt x="3" y="19"/>
                  </a:lnTo>
                  <a:lnTo>
                    <a:pt x="2" y="1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9" y="7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6" y="21"/>
                  </a:lnTo>
                  <a:lnTo>
                    <a:pt x="17" y="35"/>
                  </a:lnTo>
                  <a:lnTo>
                    <a:pt x="17" y="39"/>
                  </a:lnTo>
                  <a:lnTo>
                    <a:pt x="18" y="48"/>
                  </a:lnTo>
                  <a:lnTo>
                    <a:pt x="21" y="78"/>
                  </a:lnTo>
                  <a:lnTo>
                    <a:pt x="24" y="108"/>
                  </a:lnTo>
                  <a:lnTo>
                    <a:pt x="26" y="118"/>
                  </a:lnTo>
                  <a:lnTo>
                    <a:pt x="27" y="1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5" name="Freeform 1842"/>
            <p:cNvSpPr>
              <a:spLocks/>
            </p:cNvSpPr>
            <p:nvPr/>
          </p:nvSpPr>
          <p:spPr bwMode="auto">
            <a:xfrm>
              <a:off x="3687" y="2226"/>
              <a:ext cx="184" cy="713"/>
            </a:xfrm>
            <a:custGeom>
              <a:avLst/>
              <a:gdLst>
                <a:gd name="T0" fmla="*/ 66 w 72"/>
                <a:gd name="T1" fmla="*/ 688 h 280"/>
                <a:gd name="T2" fmla="*/ 66 w 72"/>
                <a:gd name="T3" fmla="*/ 693 h 280"/>
                <a:gd name="T4" fmla="*/ 64 w 72"/>
                <a:gd name="T5" fmla="*/ 705 h 280"/>
                <a:gd name="T6" fmla="*/ 59 w 72"/>
                <a:gd name="T7" fmla="*/ 713 h 280"/>
                <a:gd name="T8" fmla="*/ 54 w 72"/>
                <a:gd name="T9" fmla="*/ 713 h 280"/>
                <a:gd name="T10" fmla="*/ 49 w 72"/>
                <a:gd name="T11" fmla="*/ 713 h 280"/>
                <a:gd name="T12" fmla="*/ 43 w 72"/>
                <a:gd name="T13" fmla="*/ 710 h 280"/>
                <a:gd name="T14" fmla="*/ 33 w 72"/>
                <a:gd name="T15" fmla="*/ 705 h 280"/>
                <a:gd name="T16" fmla="*/ 31 w 72"/>
                <a:gd name="T17" fmla="*/ 698 h 280"/>
                <a:gd name="T18" fmla="*/ 23 w 72"/>
                <a:gd name="T19" fmla="*/ 677 h 280"/>
                <a:gd name="T20" fmla="*/ 10 w 72"/>
                <a:gd name="T21" fmla="*/ 614 h 280"/>
                <a:gd name="T22" fmla="*/ 5 w 72"/>
                <a:gd name="T23" fmla="*/ 570 h 280"/>
                <a:gd name="T24" fmla="*/ 0 w 72"/>
                <a:gd name="T25" fmla="*/ 525 h 280"/>
                <a:gd name="T26" fmla="*/ 0 w 72"/>
                <a:gd name="T27" fmla="*/ 474 h 280"/>
                <a:gd name="T28" fmla="*/ 8 w 72"/>
                <a:gd name="T29" fmla="*/ 423 h 280"/>
                <a:gd name="T30" fmla="*/ 13 w 72"/>
                <a:gd name="T31" fmla="*/ 397 h 280"/>
                <a:gd name="T32" fmla="*/ 13 w 72"/>
                <a:gd name="T33" fmla="*/ 374 h 280"/>
                <a:gd name="T34" fmla="*/ 13 w 72"/>
                <a:gd name="T35" fmla="*/ 328 h 280"/>
                <a:gd name="T36" fmla="*/ 18 w 72"/>
                <a:gd name="T37" fmla="*/ 303 h 280"/>
                <a:gd name="T38" fmla="*/ 23 w 72"/>
                <a:gd name="T39" fmla="*/ 280 h 280"/>
                <a:gd name="T40" fmla="*/ 33 w 72"/>
                <a:gd name="T41" fmla="*/ 242 h 280"/>
                <a:gd name="T42" fmla="*/ 46 w 72"/>
                <a:gd name="T43" fmla="*/ 160 h 280"/>
                <a:gd name="T44" fmla="*/ 49 w 72"/>
                <a:gd name="T45" fmla="*/ 145 h 280"/>
                <a:gd name="T46" fmla="*/ 64 w 72"/>
                <a:gd name="T47" fmla="*/ 109 h 280"/>
                <a:gd name="T48" fmla="*/ 74 w 72"/>
                <a:gd name="T49" fmla="*/ 87 h 280"/>
                <a:gd name="T50" fmla="*/ 89 w 72"/>
                <a:gd name="T51" fmla="*/ 66 h 280"/>
                <a:gd name="T52" fmla="*/ 105 w 72"/>
                <a:gd name="T53" fmla="*/ 46 h 280"/>
                <a:gd name="T54" fmla="*/ 128 w 72"/>
                <a:gd name="T55" fmla="*/ 31 h 280"/>
                <a:gd name="T56" fmla="*/ 171 w 72"/>
                <a:gd name="T57" fmla="*/ 3 h 280"/>
                <a:gd name="T58" fmla="*/ 181 w 72"/>
                <a:gd name="T59" fmla="*/ 0 h 280"/>
                <a:gd name="T60" fmla="*/ 184 w 72"/>
                <a:gd name="T61" fmla="*/ 0 h 280"/>
                <a:gd name="T62" fmla="*/ 181 w 72"/>
                <a:gd name="T63" fmla="*/ 0 h 280"/>
                <a:gd name="T64" fmla="*/ 169 w 72"/>
                <a:gd name="T65" fmla="*/ 18 h 280"/>
                <a:gd name="T66" fmla="*/ 141 w 72"/>
                <a:gd name="T67" fmla="*/ 46 h 280"/>
                <a:gd name="T68" fmla="*/ 128 w 72"/>
                <a:gd name="T69" fmla="*/ 61 h 280"/>
                <a:gd name="T70" fmla="*/ 115 w 72"/>
                <a:gd name="T71" fmla="*/ 81 h 280"/>
                <a:gd name="T72" fmla="*/ 102 w 72"/>
                <a:gd name="T73" fmla="*/ 104 h 280"/>
                <a:gd name="T74" fmla="*/ 92 w 72"/>
                <a:gd name="T75" fmla="*/ 130 h 280"/>
                <a:gd name="T76" fmla="*/ 87 w 72"/>
                <a:gd name="T77" fmla="*/ 150 h 280"/>
                <a:gd name="T78" fmla="*/ 84 w 72"/>
                <a:gd name="T79" fmla="*/ 173 h 280"/>
                <a:gd name="T80" fmla="*/ 79 w 72"/>
                <a:gd name="T81" fmla="*/ 196 h 280"/>
                <a:gd name="T82" fmla="*/ 72 w 72"/>
                <a:gd name="T83" fmla="*/ 255 h 280"/>
                <a:gd name="T84" fmla="*/ 59 w 72"/>
                <a:gd name="T85" fmla="*/ 293 h 280"/>
                <a:gd name="T86" fmla="*/ 54 w 72"/>
                <a:gd name="T87" fmla="*/ 316 h 280"/>
                <a:gd name="T88" fmla="*/ 54 w 72"/>
                <a:gd name="T89" fmla="*/ 334 h 280"/>
                <a:gd name="T90" fmla="*/ 54 w 72"/>
                <a:gd name="T91" fmla="*/ 357 h 280"/>
                <a:gd name="T92" fmla="*/ 54 w 72"/>
                <a:gd name="T93" fmla="*/ 382 h 280"/>
                <a:gd name="T94" fmla="*/ 51 w 72"/>
                <a:gd name="T95" fmla="*/ 410 h 280"/>
                <a:gd name="T96" fmla="*/ 46 w 72"/>
                <a:gd name="T97" fmla="*/ 435 h 280"/>
                <a:gd name="T98" fmla="*/ 38 w 72"/>
                <a:gd name="T99" fmla="*/ 479 h 280"/>
                <a:gd name="T100" fmla="*/ 38 w 72"/>
                <a:gd name="T101" fmla="*/ 525 h 280"/>
                <a:gd name="T102" fmla="*/ 43 w 72"/>
                <a:gd name="T103" fmla="*/ 568 h 280"/>
                <a:gd name="T104" fmla="*/ 49 w 72"/>
                <a:gd name="T105" fmla="*/ 606 h 280"/>
                <a:gd name="T106" fmla="*/ 61 w 72"/>
                <a:gd name="T107" fmla="*/ 667 h 280"/>
                <a:gd name="T108" fmla="*/ 66 w 72"/>
                <a:gd name="T109" fmla="*/ 688 h 2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" h="280">
                  <a:moveTo>
                    <a:pt x="26" y="270"/>
                  </a:moveTo>
                  <a:lnTo>
                    <a:pt x="26" y="272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1" y="280"/>
                  </a:lnTo>
                  <a:lnTo>
                    <a:pt x="19" y="280"/>
                  </a:lnTo>
                  <a:lnTo>
                    <a:pt x="17" y="279"/>
                  </a:lnTo>
                  <a:lnTo>
                    <a:pt x="13" y="277"/>
                  </a:lnTo>
                  <a:lnTo>
                    <a:pt x="12" y="274"/>
                  </a:lnTo>
                  <a:lnTo>
                    <a:pt x="9" y="266"/>
                  </a:lnTo>
                  <a:lnTo>
                    <a:pt x="4" y="241"/>
                  </a:lnTo>
                  <a:lnTo>
                    <a:pt x="2" y="224"/>
                  </a:lnTo>
                  <a:lnTo>
                    <a:pt x="0" y="206"/>
                  </a:lnTo>
                  <a:lnTo>
                    <a:pt x="0" y="186"/>
                  </a:lnTo>
                  <a:lnTo>
                    <a:pt x="3" y="166"/>
                  </a:lnTo>
                  <a:lnTo>
                    <a:pt x="5" y="156"/>
                  </a:lnTo>
                  <a:lnTo>
                    <a:pt x="5" y="147"/>
                  </a:lnTo>
                  <a:lnTo>
                    <a:pt x="5" y="129"/>
                  </a:lnTo>
                  <a:lnTo>
                    <a:pt x="7" y="119"/>
                  </a:lnTo>
                  <a:lnTo>
                    <a:pt x="9" y="110"/>
                  </a:lnTo>
                  <a:lnTo>
                    <a:pt x="13" y="95"/>
                  </a:lnTo>
                  <a:lnTo>
                    <a:pt x="18" y="63"/>
                  </a:lnTo>
                  <a:lnTo>
                    <a:pt x="19" y="57"/>
                  </a:lnTo>
                  <a:lnTo>
                    <a:pt x="25" y="43"/>
                  </a:lnTo>
                  <a:lnTo>
                    <a:pt x="29" y="34"/>
                  </a:lnTo>
                  <a:lnTo>
                    <a:pt x="35" y="26"/>
                  </a:lnTo>
                  <a:lnTo>
                    <a:pt x="41" y="18"/>
                  </a:lnTo>
                  <a:lnTo>
                    <a:pt x="50" y="12"/>
                  </a:lnTo>
                  <a:lnTo>
                    <a:pt x="67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6" y="7"/>
                  </a:lnTo>
                  <a:lnTo>
                    <a:pt x="55" y="18"/>
                  </a:lnTo>
                  <a:lnTo>
                    <a:pt x="50" y="24"/>
                  </a:lnTo>
                  <a:lnTo>
                    <a:pt x="45" y="32"/>
                  </a:lnTo>
                  <a:lnTo>
                    <a:pt x="40" y="41"/>
                  </a:lnTo>
                  <a:lnTo>
                    <a:pt x="36" y="51"/>
                  </a:lnTo>
                  <a:lnTo>
                    <a:pt x="34" y="59"/>
                  </a:lnTo>
                  <a:lnTo>
                    <a:pt x="33" y="68"/>
                  </a:lnTo>
                  <a:lnTo>
                    <a:pt x="31" y="77"/>
                  </a:lnTo>
                  <a:lnTo>
                    <a:pt x="28" y="100"/>
                  </a:lnTo>
                  <a:lnTo>
                    <a:pt x="23" y="115"/>
                  </a:lnTo>
                  <a:lnTo>
                    <a:pt x="21" y="124"/>
                  </a:lnTo>
                  <a:lnTo>
                    <a:pt x="21" y="131"/>
                  </a:lnTo>
                  <a:lnTo>
                    <a:pt x="21" y="140"/>
                  </a:lnTo>
                  <a:lnTo>
                    <a:pt x="21" y="150"/>
                  </a:lnTo>
                  <a:lnTo>
                    <a:pt x="20" y="161"/>
                  </a:lnTo>
                  <a:lnTo>
                    <a:pt x="18" y="171"/>
                  </a:lnTo>
                  <a:lnTo>
                    <a:pt x="15" y="188"/>
                  </a:lnTo>
                  <a:lnTo>
                    <a:pt x="15" y="206"/>
                  </a:lnTo>
                  <a:lnTo>
                    <a:pt x="17" y="223"/>
                  </a:lnTo>
                  <a:lnTo>
                    <a:pt x="19" y="238"/>
                  </a:lnTo>
                  <a:lnTo>
                    <a:pt x="24" y="262"/>
                  </a:lnTo>
                  <a:lnTo>
                    <a:pt x="26" y="2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6" name="Freeform 1843"/>
            <p:cNvSpPr>
              <a:spLocks/>
            </p:cNvSpPr>
            <p:nvPr/>
          </p:nvSpPr>
          <p:spPr bwMode="auto">
            <a:xfrm>
              <a:off x="3629" y="2295"/>
              <a:ext cx="120" cy="537"/>
            </a:xfrm>
            <a:custGeom>
              <a:avLst/>
              <a:gdLst>
                <a:gd name="T0" fmla="*/ 38 w 47"/>
                <a:gd name="T1" fmla="*/ 522 h 211"/>
                <a:gd name="T2" fmla="*/ 38 w 47"/>
                <a:gd name="T3" fmla="*/ 524 h 211"/>
                <a:gd name="T4" fmla="*/ 31 w 47"/>
                <a:gd name="T5" fmla="*/ 532 h 211"/>
                <a:gd name="T6" fmla="*/ 26 w 47"/>
                <a:gd name="T7" fmla="*/ 537 h 211"/>
                <a:gd name="T8" fmla="*/ 18 w 47"/>
                <a:gd name="T9" fmla="*/ 537 h 211"/>
                <a:gd name="T10" fmla="*/ 13 w 47"/>
                <a:gd name="T11" fmla="*/ 534 h 211"/>
                <a:gd name="T12" fmla="*/ 5 w 47"/>
                <a:gd name="T13" fmla="*/ 532 h 211"/>
                <a:gd name="T14" fmla="*/ 0 w 47"/>
                <a:gd name="T15" fmla="*/ 524 h 211"/>
                <a:gd name="T16" fmla="*/ 0 w 47"/>
                <a:gd name="T17" fmla="*/ 522 h 211"/>
                <a:gd name="T18" fmla="*/ 0 w 47"/>
                <a:gd name="T19" fmla="*/ 458 h 211"/>
                <a:gd name="T20" fmla="*/ 3 w 47"/>
                <a:gd name="T21" fmla="*/ 397 h 211"/>
                <a:gd name="T22" fmla="*/ 5 w 47"/>
                <a:gd name="T23" fmla="*/ 326 h 211"/>
                <a:gd name="T24" fmla="*/ 13 w 47"/>
                <a:gd name="T25" fmla="*/ 288 h 211"/>
                <a:gd name="T26" fmla="*/ 20 w 47"/>
                <a:gd name="T27" fmla="*/ 252 h 211"/>
                <a:gd name="T28" fmla="*/ 38 w 47"/>
                <a:gd name="T29" fmla="*/ 193 h 211"/>
                <a:gd name="T30" fmla="*/ 51 w 47"/>
                <a:gd name="T31" fmla="*/ 153 h 211"/>
                <a:gd name="T32" fmla="*/ 56 w 47"/>
                <a:gd name="T33" fmla="*/ 135 h 211"/>
                <a:gd name="T34" fmla="*/ 69 w 47"/>
                <a:gd name="T35" fmla="*/ 104 h 211"/>
                <a:gd name="T36" fmla="*/ 82 w 47"/>
                <a:gd name="T37" fmla="*/ 74 h 211"/>
                <a:gd name="T38" fmla="*/ 97 w 47"/>
                <a:gd name="T39" fmla="*/ 38 h 211"/>
                <a:gd name="T40" fmla="*/ 110 w 47"/>
                <a:gd name="T41" fmla="*/ 5 h 211"/>
                <a:gd name="T42" fmla="*/ 112 w 47"/>
                <a:gd name="T43" fmla="*/ 0 h 211"/>
                <a:gd name="T44" fmla="*/ 117 w 47"/>
                <a:gd name="T45" fmla="*/ 0 h 211"/>
                <a:gd name="T46" fmla="*/ 120 w 47"/>
                <a:gd name="T47" fmla="*/ 3 h 211"/>
                <a:gd name="T48" fmla="*/ 120 w 47"/>
                <a:gd name="T49" fmla="*/ 15 h 211"/>
                <a:gd name="T50" fmla="*/ 120 w 47"/>
                <a:gd name="T51" fmla="*/ 48 h 211"/>
                <a:gd name="T52" fmla="*/ 92 w 47"/>
                <a:gd name="T53" fmla="*/ 155 h 211"/>
                <a:gd name="T54" fmla="*/ 89 w 47"/>
                <a:gd name="T55" fmla="*/ 171 h 211"/>
                <a:gd name="T56" fmla="*/ 77 w 47"/>
                <a:gd name="T57" fmla="*/ 209 h 211"/>
                <a:gd name="T58" fmla="*/ 56 w 47"/>
                <a:gd name="T59" fmla="*/ 265 h 211"/>
                <a:gd name="T60" fmla="*/ 51 w 47"/>
                <a:gd name="T61" fmla="*/ 300 h 211"/>
                <a:gd name="T62" fmla="*/ 46 w 47"/>
                <a:gd name="T63" fmla="*/ 331 h 211"/>
                <a:gd name="T64" fmla="*/ 41 w 47"/>
                <a:gd name="T65" fmla="*/ 402 h 211"/>
                <a:gd name="T66" fmla="*/ 41 w 47"/>
                <a:gd name="T67" fmla="*/ 461 h 211"/>
                <a:gd name="T68" fmla="*/ 38 w 47"/>
                <a:gd name="T69" fmla="*/ 522 h 21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7" h="211">
                  <a:moveTo>
                    <a:pt x="15" y="205"/>
                  </a:moveTo>
                  <a:lnTo>
                    <a:pt x="15" y="206"/>
                  </a:lnTo>
                  <a:lnTo>
                    <a:pt x="12" y="209"/>
                  </a:lnTo>
                  <a:lnTo>
                    <a:pt x="10" y="211"/>
                  </a:lnTo>
                  <a:lnTo>
                    <a:pt x="7" y="211"/>
                  </a:lnTo>
                  <a:lnTo>
                    <a:pt x="5" y="210"/>
                  </a:lnTo>
                  <a:lnTo>
                    <a:pt x="2" y="209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0" y="180"/>
                  </a:lnTo>
                  <a:lnTo>
                    <a:pt x="1" y="156"/>
                  </a:lnTo>
                  <a:lnTo>
                    <a:pt x="2" y="128"/>
                  </a:lnTo>
                  <a:lnTo>
                    <a:pt x="5" y="113"/>
                  </a:lnTo>
                  <a:lnTo>
                    <a:pt x="8" y="99"/>
                  </a:lnTo>
                  <a:lnTo>
                    <a:pt x="15" y="76"/>
                  </a:lnTo>
                  <a:lnTo>
                    <a:pt x="20" y="60"/>
                  </a:lnTo>
                  <a:lnTo>
                    <a:pt x="22" y="53"/>
                  </a:lnTo>
                  <a:lnTo>
                    <a:pt x="27" y="41"/>
                  </a:lnTo>
                  <a:lnTo>
                    <a:pt x="32" y="29"/>
                  </a:lnTo>
                  <a:lnTo>
                    <a:pt x="38" y="15"/>
                  </a:lnTo>
                  <a:lnTo>
                    <a:pt x="43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7" y="6"/>
                  </a:lnTo>
                  <a:lnTo>
                    <a:pt x="47" y="19"/>
                  </a:lnTo>
                  <a:lnTo>
                    <a:pt x="36" y="61"/>
                  </a:lnTo>
                  <a:lnTo>
                    <a:pt x="35" y="67"/>
                  </a:lnTo>
                  <a:lnTo>
                    <a:pt x="30" y="82"/>
                  </a:lnTo>
                  <a:lnTo>
                    <a:pt x="22" y="104"/>
                  </a:lnTo>
                  <a:lnTo>
                    <a:pt x="20" y="118"/>
                  </a:lnTo>
                  <a:lnTo>
                    <a:pt x="18" y="130"/>
                  </a:lnTo>
                  <a:lnTo>
                    <a:pt x="16" y="158"/>
                  </a:lnTo>
                  <a:lnTo>
                    <a:pt x="16" y="181"/>
                  </a:lnTo>
                  <a:lnTo>
                    <a:pt x="15" y="2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7" name="Freeform 1844"/>
            <p:cNvSpPr>
              <a:spLocks/>
            </p:cNvSpPr>
            <p:nvPr/>
          </p:nvSpPr>
          <p:spPr bwMode="auto">
            <a:xfrm>
              <a:off x="3810" y="2109"/>
              <a:ext cx="840" cy="945"/>
            </a:xfrm>
            <a:custGeom>
              <a:avLst/>
              <a:gdLst>
                <a:gd name="T0" fmla="*/ 196 w 330"/>
                <a:gd name="T1" fmla="*/ 904 h 371"/>
                <a:gd name="T2" fmla="*/ 211 w 330"/>
                <a:gd name="T3" fmla="*/ 932 h 371"/>
                <a:gd name="T4" fmla="*/ 209 w 330"/>
                <a:gd name="T5" fmla="*/ 945 h 371"/>
                <a:gd name="T6" fmla="*/ 188 w 330"/>
                <a:gd name="T7" fmla="*/ 942 h 371"/>
                <a:gd name="T8" fmla="*/ 160 w 330"/>
                <a:gd name="T9" fmla="*/ 920 h 371"/>
                <a:gd name="T10" fmla="*/ 122 w 330"/>
                <a:gd name="T11" fmla="*/ 869 h 371"/>
                <a:gd name="T12" fmla="*/ 87 w 330"/>
                <a:gd name="T13" fmla="*/ 813 h 371"/>
                <a:gd name="T14" fmla="*/ 56 w 330"/>
                <a:gd name="T15" fmla="*/ 734 h 371"/>
                <a:gd name="T16" fmla="*/ 15 w 330"/>
                <a:gd name="T17" fmla="*/ 583 h 371"/>
                <a:gd name="T18" fmla="*/ 3 w 330"/>
                <a:gd name="T19" fmla="*/ 497 h 371"/>
                <a:gd name="T20" fmla="*/ 5 w 330"/>
                <a:gd name="T21" fmla="*/ 405 h 371"/>
                <a:gd name="T22" fmla="*/ 33 w 330"/>
                <a:gd name="T23" fmla="*/ 283 h 371"/>
                <a:gd name="T24" fmla="*/ 71 w 330"/>
                <a:gd name="T25" fmla="*/ 199 h 371"/>
                <a:gd name="T26" fmla="*/ 104 w 330"/>
                <a:gd name="T27" fmla="*/ 145 h 371"/>
                <a:gd name="T28" fmla="*/ 143 w 330"/>
                <a:gd name="T29" fmla="*/ 99 h 371"/>
                <a:gd name="T30" fmla="*/ 191 w 330"/>
                <a:gd name="T31" fmla="*/ 61 h 371"/>
                <a:gd name="T32" fmla="*/ 267 w 330"/>
                <a:gd name="T33" fmla="*/ 28 h 371"/>
                <a:gd name="T34" fmla="*/ 367 w 330"/>
                <a:gd name="T35" fmla="*/ 3 h 371"/>
                <a:gd name="T36" fmla="*/ 412 w 330"/>
                <a:gd name="T37" fmla="*/ 0 h 371"/>
                <a:gd name="T38" fmla="*/ 489 w 330"/>
                <a:gd name="T39" fmla="*/ 15 h 371"/>
                <a:gd name="T40" fmla="*/ 540 w 330"/>
                <a:gd name="T41" fmla="*/ 41 h 371"/>
                <a:gd name="T42" fmla="*/ 565 w 330"/>
                <a:gd name="T43" fmla="*/ 59 h 371"/>
                <a:gd name="T44" fmla="*/ 573 w 330"/>
                <a:gd name="T45" fmla="*/ 61 h 371"/>
                <a:gd name="T46" fmla="*/ 593 w 330"/>
                <a:gd name="T47" fmla="*/ 87 h 371"/>
                <a:gd name="T48" fmla="*/ 708 w 330"/>
                <a:gd name="T49" fmla="*/ 260 h 371"/>
                <a:gd name="T50" fmla="*/ 832 w 330"/>
                <a:gd name="T51" fmla="*/ 471 h 371"/>
                <a:gd name="T52" fmla="*/ 840 w 330"/>
                <a:gd name="T53" fmla="*/ 492 h 371"/>
                <a:gd name="T54" fmla="*/ 807 w 330"/>
                <a:gd name="T55" fmla="*/ 451 h 371"/>
                <a:gd name="T56" fmla="*/ 720 w 330"/>
                <a:gd name="T57" fmla="*/ 326 h 371"/>
                <a:gd name="T58" fmla="*/ 606 w 330"/>
                <a:gd name="T59" fmla="*/ 166 h 371"/>
                <a:gd name="T60" fmla="*/ 542 w 330"/>
                <a:gd name="T61" fmla="*/ 87 h 371"/>
                <a:gd name="T62" fmla="*/ 529 w 330"/>
                <a:gd name="T63" fmla="*/ 82 h 371"/>
                <a:gd name="T64" fmla="*/ 517 w 330"/>
                <a:gd name="T65" fmla="*/ 74 h 371"/>
                <a:gd name="T66" fmla="*/ 484 w 330"/>
                <a:gd name="T67" fmla="*/ 56 h 371"/>
                <a:gd name="T68" fmla="*/ 430 w 330"/>
                <a:gd name="T69" fmla="*/ 41 h 371"/>
                <a:gd name="T70" fmla="*/ 379 w 330"/>
                <a:gd name="T71" fmla="*/ 41 h 371"/>
                <a:gd name="T72" fmla="*/ 316 w 330"/>
                <a:gd name="T73" fmla="*/ 56 h 371"/>
                <a:gd name="T74" fmla="*/ 224 w 330"/>
                <a:gd name="T75" fmla="*/ 92 h 371"/>
                <a:gd name="T76" fmla="*/ 183 w 330"/>
                <a:gd name="T77" fmla="*/ 117 h 371"/>
                <a:gd name="T78" fmla="*/ 145 w 330"/>
                <a:gd name="T79" fmla="*/ 153 h 371"/>
                <a:gd name="T80" fmla="*/ 112 w 330"/>
                <a:gd name="T81" fmla="*/ 201 h 371"/>
                <a:gd name="T82" fmla="*/ 69 w 330"/>
                <a:gd name="T83" fmla="*/ 306 h 371"/>
                <a:gd name="T84" fmla="*/ 48 w 330"/>
                <a:gd name="T85" fmla="*/ 359 h 371"/>
                <a:gd name="T86" fmla="*/ 43 w 330"/>
                <a:gd name="T87" fmla="*/ 418 h 371"/>
                <a:gd name="T88" fmla="*/ 43 w 330"/>
                <a:gd name="T89" fmla="*/ 527 h 371"/>
                <a:gd name="T90" fmla="*/ 66 w 330"/>
                <a:gd name="T91" fmla="*/ 629 h 371"/>
                <a:gd name="T92" fmla="*/ 109 w 330"/>
                <a:gd name="T93" fmla="*/ 762 h 371"/>
                <a:gd name="T94" fmla="*/ 143 w 330"/>
                <a:gd name="T95" fmla="*/ 825 h 371"/>
                <a:gd name="T96" fmla="*/ 178 w 330"/>
                <a:gd name="T97" fmla="*/ 881 h 3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0" h="371">
                  <a:moveTo>
                    <a:pt x="75" y="353"/>
                  </a:moveTo>
                  <a:lnTo>
                    <a:pt x="77" y="355"/>
                  </a:lnTo>
                  <a:lnTo>
                    <a:pt x="80" y="362"/>
                  </a:lnTo>
                  <a:lnTo>
                    <a:pt x="83" y="366"/>
                  </a:lnTo>
                  <a:lnTo>
                    <a:pt x="83" y="370"/>
                  </a:lnTo>
                  <a:lnTo>
                    <a:pt x="82" y="371"/>
                  </a:lnTo>
                  <a:lnTo>
                    <a:pt x="79" y="371"/>
                  </a:lnTo>
                  <a:lnTo>
                    <a:pt x="74" y="370"/>
                  </a:lnTo>
                  <a:lnTo>
                    <a:pt x="67" y="365"/>
                  </a:lnTo>
                  <a:lnTo>
                    <a:pt x="63" y="361"/>
                  </a:lnTo>
                  <a:lnTo>
                    <a:pt x="59" y="356"/>
                  </a:lnTo>
                  <a:lnTo>
                    <a:pt x="48" y="341"/>
                  </a:lnTo>
                  <a:lnTo>
                    <a:pt x="42" y="331"/>
                  </a:lnTo>
                  <a:lnTo>
                    <a:pt x="34" y="319"/>
                  </a:lnTo>
                  <a:lnTo>
                    <a:pt x="28" y="304"/>
                  </a:lnTo>
                  <a:lnTo>
                    <a:pt x="22" y="288"/>
                  </a:lnTo>
                  <a:lnTo>
                    <a:pt x="11" y="249"/>
                  </a:lnTo>
                  <a:lnTo>
                    <a:pt x="6" y="229"/>
                  </a:lnTo>
                  <a:lnTo>
                    <a:pt x="2" y="207"/>
                  </a:lnTo>
                  <a:lnTo>
                    <a:pt x="1" y="195"/>
                  </a:lnTo>
                  <a:lnTo>
                    <a:pt x="0" y="184"/>
                  </a:lnTo>
                  <a:lnTo>
                    <a:pt x="2" y="159"/>
                  </a:lnTo>
                  <a:lnTo>
                    <a:pt x="6" y="135"/>
                  </a:lnTo>
                  <a:lnTo>
                    <a:pt x="13" y="111"/>
                  </a:lnTo>
                  <a:lnTo>
                    <a:pt x="22" y="89"/>
                  </a:lnTo>
                  <a:lnTo>
                    <a:pt x="28" y="78"/>
                  </a:lnTo>
                  <a:lnTo>
                    <a:pt x="33" y="68"/>
                  </a:lnTo>
                  <a:lnTo>
                    <a:pt x="41" y="57"/>
                  </a:lnTo>
                  <a:lnTo>
                    <a:pt x="48" y="48"/>
                  </a:lnTo>
                  <a:lnTo>
                    <a:pt x="56" y="39"/>
                  </a:lnTo>
                  <a:lnTo>
                    <a:pt x="65" y="31"/>
                  </a:lnTo>
                  <a:lnTo>
                    <a:pt x="75" y="24"/>
                  </a:lnTo>
                  <a:lnTo>
                    <a:pt x="85" y="19"/>
                  </a:lnTo>
                  <a:lnTo>
                    <a:pt x="105" y="11"/>
                  </a:lnTo>
                  <a:lnTo>
                    <a:pt x="125" y="6"/>
                  </a:lnTo>
                  <a:lnTo>
                    <a:pt x="144" y="1"/>
                  </a:lnTo>
                  <a:lnTo>
                    <a:pt x="154" y="0"/>
                  </a:lnTo>
                  <a:lnTo>
                    <a:pt x="162" y="0"/>
                  </a:lnTo>
                  <a:lnTo>
                    <a:pt x="179" y="2"/>
                  </a:lnTo>
                  <a:lnTo>
                    <a:pt x="192" y="6"/>
                  </a:lnTo>
                  <a:lnTo>
                    <a:pt x="203" y="11"/>
                  </a:lnTo>
                  <a:lnTo>
                    <a:pt x="212" y="16"/>
                  </a:lnTo>
                  <a:lnTo>
                    <a:pt x="218" y="21"/>
                  </a:lnTo>
                  <a:lnTo>
                    <a:pt x="222" y="23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6" y="27"/>
                  </a:lnTo>
                  <a:lnTo>
                    <a:pt x="233" y="34"/>
                  </a:lnTo>
                  <a:lnTo>
                    <a:pt x="253" y="63"/>
                  </a:lnTo>
                  <a:lnTo>
                    <a:pt x="278" y="102"/>
                  </a:lnTo>
                  <a:lnTo>
                    <a:pt x="302" y="141"/>
                  </a:lnTo>
                  <a:lnTo>
                    <a:pt x="327" y="185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29" y="193"/>
                  </a:lnTo>
                  <a:lnTo>
                    <a:pt x="317" y="177"/>
                  </a:lnTo>
                  <a:lnTo>
                    <a:pt x="294" y="144"/>
                  </a:lnTo>
                  <a:lnTo>
                    <a:pt x="283" y="128"/>
                  </a:lnTo>
                  <a:lnTo>
                    <a:pt x="254" y="87"/>
                  </a:lnTo>
                  <a:lnTo>
                    <a:pt x="238" y="65"/>
                  </a:lnTo>
                  <a:lnTo>
                    <a:pt x="223" y="47"/>
                  </a:lnTo>
                  <a:lnTo>
                    <a:pt x="213" y="34"/>
                  </a:lnTo>
                  <a:lnTo>
                    <a:pt x="210" y="32"/>
                  </a:lnTo>
                  <a:lnTo>
                    <a:pt x="208" y="32"/>
                  </a:lnTo>
                  <a:lnTo>
                    <a:pt x="207" y="32"/>
                  </a:lnTo>
                  <a:lnTo>
                    <a:pt x="203" y="29"/>
                  </a:lnTo>
                  <a:lnTo>
                    <a:pt x="198" y="26"/>
                  </a:lnTo>
                  <a:lnTo>
                    <a:pt x="190" y="22"/>
                  </a:lnTo>
                  <a:lnTo>
                    <a:pt x="181" y="18"/>
                  </a:lnTo>
                  <a:lnTo>
                    <a:pt x="169" y="16"/>
                  </a:lnTo>
                  <a:lnTo>
                    <a:pt x="156" y="15"/>
                  </a:lnTo>
                  <a:lnTo>
                    <a:pt x="149" y="16"/>
                  </a:lnTo>
                  <a:lnTo>
                    <a:pt x="141" y="17"/>
                  </a:lnTo>
                  <a:lnTo>
                    <a:pt x="124" y="22"/>
                  </a:lnTo>
                  <a:lnTo>
                    <a:pt x="105" y="28"/>
                  </a:lnTo>
                  <a:lnTo>
                    <a:pt x="88" y="36"/>
                  </a:lnTo>
                  <a:lnTo>
                    <a:pt x="79" y="41"/>
                  </a:lnTo>
                  <a:lnTo>
                    <a:pt x="72" y="46"/>
                  </a:lnTo>
                  <a:lnTo>
                    <a:pt x="64" y="53"/>
                  </a:lnTo>
                  <a:lnTo>
                    <a:pt x="57" y="60"/>
                  </a:lnTo>
                  <a:lnTo>
                    <a:pt x="51" y="69"/>
                  </a:lnTo>
                  <a:lnTo>
                    <a:pt x="44" y="79"/>
                  </a:lnTo>
                  <a:lnTo>
                    <a:pt x="34" y="99"/>
                  </a:lnTo>
                  <a:lnTo>
                    <a:pt x="27" y="120"/>
                  </a:lnTo>
                  <a:lnTo>
                    <a:pt x="23" y="131"/>
                  </a:lnTo>
                  <a:lnTo>
                    <a:pt x="19" y="141"/>
                  </a:lnTo>
                  <a:lnTo>
                    <a:pt x="18" y="152"/>
                  </a:lnTo>
                  <a:lnTo>
                    <a:pt x="17" y="164"/>
                  </a:lnTo>
                  <a:lnTo>
                    <a:pt x="16" y="186"/>
                  </a:lnTo>
                  <a:lnTo>
                    <a:pt x="17" y="207"/>
                  </a:lnTo>
                  <a:lnTo>
                    <a:pt x="21" y="227"/>
                  </a:lnTo>
                  <a:lnTo>
                    <a:pt x="26" y="247"/>
                  </a:lnTo>
                  <a:lnTo>
                    <a:pt x="37" y="284"/>
                  </a:lnTo>
                  <a:lnTo>
                    <a:pt x="43" y="299"/>
                  </a:lnTo>
                  <a:lnTo>
                    <a:pt x="49" y="313"/>
                  </a:lnTo>
                  <a:lnTo>
                    <a:pt x="56" y="324"/>
                  </a:lnTo>
                  <a:lnTo>
                    <a:pt x="62" y="334"/>
                  </a:lnTo>
                  <a:lnTo>
                    <a:pt x="70" y="346"/>
                  </a:lnTo>
                  <a:lnTo>
                    <a:pt x="75" y="3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8" name="Freeform 1845"/>
            <p:cNvSpPr>
              <a:spLocks/>
            </p:cNvSpPr>
            <p:nvPr/>
          </p:nvSpPr>
          <p:spPr bwMode="auto">
            <a:xfrm>
              <a:off x="3863" y="2155"/>
              <a:ext cx="774" cy="899"/>
            </a:xfrm>
            <a:custGeom>
              <a:avLst/>
              <a:gdLst>
                <a:gd name="T0" fmla="*/ 759 w 304"/>
                <a:gd name="T1" fmla="*/ 497 h 353"/>
                <a:gd name="T2" fmla="*/ 771 w 304"/>
                <a:gd name="T3" fmla="*/ 530 h 353"/>
                <a:gd name="T4" fmla="*/ 771 w 304"/>
                <a:gd name="T5" fmla="*/ 542 h 353"/>
                <a:gd name="T6" fmla="*/ 754 w 304"/>
                <a:gd name="T7" fmla="*/ 535 h 353"/>
                <a:gd name="T8" fmla="*/ 723 w 304"/>
                <a:gd name="T9" fmla="*/ 520 h 353"/>
                <a:gd name="T10" fmla="*/ 682 w 304"/>
                <a:gd name="T11" fmla="*/ 471 h 353"/>
                <a:gd name="T12" fmla="*/ 644 w 304"/>
                <a:gd name="T13" fmla="*/ 418 h 353"/>
                <a:gd name="T14" fmla="*/ 606 w 304"/>
                <a:gd name="T15" fmla="*/ 341 h 353"/>
                <a:gd name="T16" fmla="*/ 550 w 304"/>
                <a:gd name="T17" fmla="*/ 206 h 353"/>
                <a:gd name="T18" fmla="*/ 509 w 304"/>
                <a:gd name="T19" fmla="*/ 140 h 353"/>
                <a:gd name="T20" fmla="*/ 474 w 304"/>
                <a:gd name="T21" fmla="*/ 102 h 353"/>
                <a:gd name="T22" fmla="*/ 433 w 304"/>
                <a:gd name="T23" fmla="*/ 71 h 353"/>
                <a:gd name="T24" fmla="*/ 382 w 304"/>
                <a:gd name="T25" fmla="*/ 51 h 353"/>
                <a:gd name="T26" fmla="*/ 326 w 304"/>
                <a:gd name="T27" fmla="*/ 41 h 353"/>
                <a:gd name="T28" fmla="*/ 272 w 304"/>
                <a:gd name="T29" fmla="*/ 41 h 353"/>
                <a:gd name="T30" fmla="*/ 224 w 304"/>
                <a:gd name="T31" fmla="*/ 59 h 353"/>
                <a:gd name="T32" fmla="*/ 186 w 304"/>
                <a:gd name="T33" fmla="*/ 89 h 353"/>
                <a:gd name="T34" fmla="*/ 135 w 304"/>
                <a:gd name="T35" fmla="*/ 153 h 353"/>
                <a:gd name="T36" fmla="*/ 59 w 304"/>
                <a:gd name="T37" fmla="*/ 275 h 353"/>
                <a:gd name="T38" fmla="*/ 43 w 304"/>
                <a:gd name="T39" fmla="*/ 346 h 353"/>
                <a:gd name="T40" fmla="*/ 41 w 304"/>
                <a:gd name="T41" fmla="*/ 402 h 353"/>
                <a:gd name="T42" fmla="*/ 46 w 304"/>
                <a:gd name="T43" fmla="*/ 453 h 353"/>
                <a:gd name="T44" fmla="*/ 51 w 304"/>
                <a:gd name="T45" fmla="*/ 489 h 353"/>
                <a:gd name="T46" fmla="*/ 84 w 304"/>
                <a:gd name="T47" fmla="*/ 621 h 353"/>
                <a:gd name="T48" fmla="*/ 122 w 304"/>
                <a:gd name="T49" fmla="*/ 728 h 353"/>
                <a:gd name="T50" fmla="*/ 163 w 304"/>
                <a:gd name="T51" fmla="*/ 818 h 353"/>
                <a:gd name="T52" fmla="*/ 209 w 304"/>
                <a:gd name="T53" fmla="*/ 881 h 353"/>
                <a:gd name="T54" fmla="*/ 222 w 304"/>
                <a:gd name="T55" fmla="*/ 899 h 353"/>
                <a:gd name="T56" fmla="*/ 181 w 304"/>
                <a:gd name="T57" fmla="*/ 868 h 353"/>
                <a:gd name="T58" fmla="*/ 150 w 304"/>
                <a:gd name="T59" fmla="*/ 833 h 353"/>
                <a:gd name="T60" fmla="*/ 125 w 304"/>
                <a:gd name="T61" fmla="*/ 784 h 353"/>
                <a:gd name="T62" fmla="*/ 79 w 304"/>
                <a:gd name="T63" fmla="*/ 688 h 353"/>
                <a:gd name="T64" fmla="*/ 31 w 304"/>
                <a:gd name="T65" fmla="*/ 560 h 353"/>
                <a:gd name="T66" fmla="*/ 8 w 304"/>
                <a:gd name="T67" fmla="*/ 458 h 353"/>
                <a:gd name="T68" fmla="*/ 8 w 304"/>
                <a:gd name="T69" fmla="*/ 441 h 353"/>
                <a:gd name="T70" fmla="*/ 3 w 304"/>
                <a:gd name="T71" fmla="*/ 413 h 353"/>
                <a:gd name="T72" fmla="*/ 3 w 304"/>
                <a:gd name="T73" fmla="*/ 359 h 353"/>
                <a:gd name="T74" fmla="*/ 15 w 304"/>
                <a:gd name="T75" fmla="*/ 285 h 353"/>
                <a:gd name="T76" fmla="*/ 81 w 304"/>
                <a:gd name="T77" fmla="*/ 163 h 353"/>
                <a:gd name="T78" fmla="*/ 145 w 304"/>
                <a:gd name="T79" fmla="*/ 76 h 353"/>
                <a:gd name="T80" fmla="*/ 188 w 304"/>
                <a:gd name="T81" fmla="*/ 36 h 353"/>
                <a:gd name="T82" fmla="*/ 229 w 304"/>
                <a:gd name="T83" fmla="*/ 13 h 353"/>
                <a:gd name="T84" fmla="*/ 278 w 304"/>
                <a:gd name="T85" fmla="*/ 0 h 353"/>
                <a:gd name="T86" fmla="*/ 339 w 304"/>
                <a:gd name="T87" fmla="*/ 3 h 353"/>
                <a:gd name="T88" fmla="*/ 397 w 304"/>
                <a:gd name="T89" fmla="*/ 15 h 353"/>
                <a:gd name="T90" fmla="*/ 456 w 304"/>
                <a:gd name="T91" fmla="*/ 41 h 353"/>
                <a:gd name="T92" fmla="*/ 507 w 304"/>
                <a:gd name="T93" fmla="*/ 76 h 353"/>
                <a:gd name="T94" fmla="*/ 547 w 304"/>
                <a:gd name="T95" fmla="*/ 120 h 353"/>
                <a:gd name="T96" fmla="*/ 586 w 304"/>
                <a:gd name="T97" fmla="*/ 196 h 353"/>
                <a:gd name="T98" fmla="*/ 642 w 304"/>
                <a:gd name="T99" fmla="*/ 334 h 353"/>
                <a:gd name="T100" fmla="*/ 680 w 304"/>
                <a:gd name="T101" fmla="*/ 400 h 353"/>
                <a:gd name="T102" fmla="*/ 715 w 304"/>
                <a:gd name="T103" fmla="*/ 451 h 353"/>
                <a:gd name="T104" fmla="*/ 754 w 304"/>
                <a:gd name="T105" fmla="*/ 492 h 3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4" h="353">
                  <a:moveTo>
                    <a:pt x="296" y="193"/>
                  </a:moveTo>
                  <a:lnTo>
                    <a:pt x="298" y="195"/>
                  </a:lnTo>
                  <a:lnTo>
                    <a:pt x="302" y="204"/>
                  </a:lnTo>
                  <a:lnTo>
                    <a:pt x="303" y="208"/>
                  </a:lnTo>
                  <a:lnTo>
                    <a:pt x="304" y="210"/>
                  </a:lnTo>
                  <a:lnTo>
                    <a:pt x="303" y="213"/>
                  </a:lnTo>
                  <a:lnTo>
                    <a:pt x="301" y="213"/>
                  </a:lnTo>
                  <a:lnTo>
                    <a:pt x="296" y="210"/>
                  </a:lnTo>
                  <a:lnTo>
                    <a:pt x="288" y="207"/>
                  </a:lnTo>
                  <a:lnTo>
                    <a:pt x="284" y="204"/>
                  </a:lnTo>
                  <a:lnTo>
                    <a:pt x="279" y="199"/>
                  </a:lnTo>
                  <a:lnTo>
                    <a:pt x="268" y="185"/>
                  </a:lnTo>
                  <a:lnTo>
                    <a:pt x="261" y="177"/>
                  </a:lnTo>
                  <a:lnTo>
                    <a:pt x="253" y="164"/>
                  </a:lnTo>
                  <a:lnTo>
                    <a:pt x="246" y="151"/>
                  </a:lnTo>
                  <a:lnTo>
                    <a:pt x="238" y="134"/>
                  </a:lnTo>
                  <a:lnTo>
                    <a:pt x="223" y="100"/>
                  </a:lnTo>
                  <a:lnTo>
                    <a:pt x="216" y="81"/>
                  </a:lnTo>
                  <a:lnTo>
                    <a:pt x="206" y="64"/>
                  </a:lnTo>
                  <a:lnTo>
                    <a:pt x="200" y="55"/>
                  </a:lnTo>
                  <a:lnTo>
                    <a:pt x="194" y="47"/>
                  </a:lnTo>
                  <a:lnTo>
                    <a:pt x="186" y="40"/>
                  </a:lnTo>
                  <a:lnTo>
                    <a:pt x="179" y="34"/>
                  </a:lnTo>
                  <a:lnTo>
                    <a:pt x="170" y="28"/>
                  </a:lnTo>
                  <a:lnTo>
                    <a:pt x="160" y="24"/>
                  </a:lnTo>
                  <a:lnTo>
                    <a:pt x="150" y="20"/>
                  </a:lnTo>
                  <a:lnTo>
                    <a:pt x="138" y="19"/>
                  </a:lnTo>
                  <a:lnTo>
                    <a:pt x="128" y="16"/>
                  </a:lnTo>
                  <a:lnTo>
                    <a:pt x="117" y="15"/>
                  </a:lnTo>
                  <a:lnTo>
                    <a:pt x="107" y="16"/>
                  </a:lnTo>
                  <a:lnTo>
                    <a:pt x="97" y="19"/>
                  </a:lnTo>
                  <a:lnTo>
                    <a:pt x="88" y="23"/>
                  </a:lnTo>
                  <a:lnTo>
                    <a:pt x="81" y="29"/>
                  </a:lnTo>
                  <a:lnTo>
                    <a:pt x="73" y="35"/>
                  </a:lnTo>
                  <a:lnTo>
                    <a:pt x="66" y="44"/>
                  </a:lnTo>
                  <a:lnTo>
                    <a:pt x="53" y="60"/>
                  </a:lnTo>
                  <a:lnTo>
                    <a:pt x="42" y="76"/>
                  </a:lnTo>
                  <a:lnTo>
                    <a:pt x="23" y="108"/>
                  </a:lnTo>
                  <a:lnTo>
                    <a:pt x="18" y="122"/>
                  </a:lnTo>
                  <a:lnTo>
                    <a:pt x="17" y="136"/>
                  </a:lnTo>
                  <a:lnTo>
                    <a:pt x="16" y="147"/>
                  </a:lnTo>
                  <a:lnTo>
                    <a:pt x="16" y="158"/>
                  </a:lnTo>
                  <a:lnTo>
                    <a:pt x="18" y="173"/>
                  </a:lnTo>
                  <a:lnTo>
                    <a:pt x="18" y="178"/>
                  </a:lnTo>
                  <a:lnTo>
                    <a:pt x="18" y="182"/>
                  </a:lnTo>
                  <a:lnTo>
                    <a:pt x="20" y="192"/>
                  </a:lnTo>
                  <a:lnTo>
                    <a:pt x="27" y="224"/>
                  </a:lnTo>
                  <a:lnTo>
                    <a:pt x="33" y="244"/>
                  </a:lnTo>
                  <a:lnTo>
                    <a:pt x="39" y="265"/>
                  </a:lnTo>
                  <a:lnTo>
                    <a:pt x="48" y="286"/>
                  </a:lnTo>
                  <a:lnTo>
                    <a:pt x="57" y="306"/>
                  </a:lnTo>
                  <a:lnTo>
                    <a:pt x="64" y="321"/>
                  </a:lnTo>
                  <a:lnTo>
                    <a:pt x="72" y="332"/>
                  </a:lnTo>
                  <a:lnTo>
                    <a:pt x="82" y="346"/>
                  </a:lnTo>
                  <a:lnTo>
                    <a:pt x="88" y="353"/>
                  </a:lnTo>
                  <a:lnTo>
                    <a:pt x="87" y="353"/>
                  </a:lnTo>
                  <a:lnTo>
                    <a:pt x="81" y="349"/>
                  </a:lnTo>
                  <a:lnTo>
                    <a:pt x="71" y="341"/>
                  </a:lnTo>
                  <a:lnTo>
                    <a:pt x="66" y="335"/>
                  </a:lnTo>
                  <a:lnTo>
                    <a:pt x="59" y="327"/>
                  </a:lnTo>
                  <a:lnTo>
                    <a:pt x="54" y="318"/>
                  </a:lnTo>
                  <a:lnTo>
                    <a:pt x="49" y="308"/>
                  </a:lnTo>
                  <a:lnTo>
                    <a:pt x="39" y="291"/>
                  </a:lnTo>
                  <a:lnTo>
                    <a:pt x="31" y="270"/>
                  </a:lnTo>
                  <a:lnTo>
                    <a:pt x="21" y="245"/>
                  </a:lnTo>
                  <a:lnTo>
                    <a:pt x="12" y="220"/>
                  </a:lnTo>
                  <a:lnTo>
                    <a:pt x="6" y="197"/>
                  </a:lnTo>
                  <a:lnTo>
                    <a:pt x="3" y="180"/>
                  </a:lnTo>
                  <a:lnTo>
                    <a:pt x="2" y="174"/>
                  </a:lnTo>
                  <a:lnTo>
                    <a:pt x="3" y="173"/>
                  </a:lnTo>
                  <a:lnTo>
                    <a:pt x="2" y="168"/>
                  </a:lnTo>
                  <a:lnTo>
                    <a:pt x="1" y="162"/>
                  </a:lnTo>
                  <a:lnTo>
                    <a:pt x="0" y="152"/>
                  </a:lnTo>
                  <a:lnTo>
                    <a:pt x="1" y="141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3" y="96"/>
                  </a:lnTo>
                  <a:lnTo>
                    <a:pt x="32" y="64"/>
                  </a:lnTo>
                  <a:lnTo>
                    <a:pt x="44" y="47"/>
                  </a:lnTo>
                  <a:lnTo>
                    <a:pt x="57" y="30"/>
                  </a:lnTo>
                  <a:lnTo>
                    <a:pt x="66" y="23"/>
                  </a:lnTo>
                  <a:lnTo>
                    <a:pt x="74" y="14"/>
                  </a:lnTo>
                  <a:lnTo>
                    <a:pt x="84" y="8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9" y="0"/>
                  </a:lnTo>
                  <a:lnTo>
                    <a:pt x="122" y="0"/>
                  </a:lnTo>
                  <a:lnTo>
                    <a:pt x="133" y="1"/>
                  </a:lnTo>
                  <a:lnTo>
                    <a:pt x="145" y="4"/>
                  </a:lnTo>
                  <a:lnTo>
                    <a:pt x="156" y="6"/>
                  </a:lnTo>
                  <a:lnTo>
                    <a:pt x="168" y="11"/>
                  </a:lnTo>
                  <a:lnTo>
                    <a:pt x="179" y="16"/>
                  </a:lnTo>
                  <a:lnTo>
                    <a:pt x="190" y="23"/>
                  </a:lnTo>
                  <a:lnTo>
                    <a:pt x="199" y="30"/>
                  </a:lnTo>
                  <a:lnTo>
                    <a:pt x="207" y="38"/>
                  </a:lnTo>
                  <a:lnTo>
                    <a:pt x="215" y="47"/>
                  </a:lnTo>
                  <a:lnTo>
                    <a:pt x="221" y="57"/>
                  </a:lnTo>
                  <a:lnTo>
                    <a:pt x="230" y="77"/>
                  </a:lnTo>
                  <a:lnTo>
                    <a:pt x="238" y="96"/>
                  </a:lnTo>
                  <a:lnTo>
                    <a:pt x="252" y="131"/>
                  </a:lnTo>
                  <a:lnTo>
                    <a:pt x="260" y="144"/>
                  </a:lnTo>
                  <a:lnTo>
                    <a:pt x="267" y="157"/>
                  </a:lnTo>
                  <a:lnTo>
                    <a:pt x="274" y="168"/>
                  </a:lnTo>
                  <a:lnTo>
                    <a:pt x="281" y="177"/>
                  </a:lnTo>
                  <a:lnTo>
                    <a:pt x="291" y="188"/>
                  </a:lnTo>
                  <a:lnTo>
                    <a:pt x="296" y="1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09" name="Freeform 1846"/>
            <p:cNvSpPr>
              <a:spLocks/>
            </p:cNvSpPr>
            <p:nvPr/>
          </p:nvSpPr>
          <p:spPr bwMode="auto">
            <a:xfrm>
              <a:off x="3922" y="2201"/>
              <a:ext cx="690" cy="830"/>
            </a:xfrm>
            <a:custGeom>
              <a:avLst/>
              <a:gdLst>
                <a:gd name="T0" fmla="*/ 677 w 271"/>
                <a:gd name="T1" fmla="*/ 537 h 326"/>
                <a:gd name="T2" fmla="*/ 690 w 271"/>
                <a:gd name="T3" fmla="*/ 565 h 326"/>
                <a:gd name="T4" fmla="*/ 687 w 271"/>
                <a:gd name="T5" fmla="*/ 578 h 326"/>
                <a:gd name="T6" fmla="*/ 670 w 271"/>
                <a:gd name="T7" fmla="*/ 573 h 326"/>
                <a:gd name="T8" fmla="*/ 644 w 271"/>
                <a:gd name="T9" fmla="*/ 552 h 326"/>
                <a:gd name="T10" fmla="*/ 578 w 271"/>
                <a:gd name="T11" fmla="*/ 456 h 326"/>
                <a:gd name="T12" fmla="*/ 499 w 271"/>
                <a:gd name="T13" fmla="*/ 303 h 326"/>
                <a:gd name="T14" fmla="*/ 451 w 271"/>
                <a:gd name="T15" fmla="*/ 214 h 326"/>
                <a:gd name="T16" fmla="*/ 390 w 271"/>
                <a:gd name="T17" fmla="*/ 132 h 326"/>
                <a:gd name="T18" fmla="*/ 351 w 271"/>
                <a:gd name="T19" fmla="*/ 94 h 326"/>
                <a:gd name="T20" fmla="*/ 306 w 271"/>
                <a:gd name="T21" fmla="*/ 66 h 326"/>
                <a:gd name="T22" fmla="*/ 260 w 271"/>
                <a:gd name="T23" fmla="*/ 43 h 326"/>
                <a:gd name="T24" fmla="*/ 232 w 271"/>
                <a:gd name="T25" fmla="*/ 38 h 326"/>
                <a:gd name="T26" fmla="*/ 140 w 271"/>
                <a:gd name="T27" fmla="*/ 107 h 326"/>
                <a:gd name="T28" fmla="*/ 104 w 271"/>
                <a:gd name="T29" fmla="*/ 137 h 326"/>
                <a:gd name="T30" fmla="*/ 79 w 271"/>
                <a:gd name="T31" fmla="*/ 176 h 326"/>
                <a:gd name="T32" fmla="*/ 51 w 271"/>
                <a:gd name="T33" fmla="*/ 255 h 326"/>
                <a:gd name="T34" fmla="*/ 41 w 271"/>
                <a:gd name="T35" fmla="*/ 326 h 326"/>
                <a:gd name="T36" fmla="*/ 46 w 271"/>
                <a:gd name="T37" fmla="*/ 382 h 326"/>
                <a:gd name="T38" fmla="*/ 53 w 271"/>
                <a:gd name="T39" fmla="*/ 430 h 326"/>
                <a:gd name="T40" fmla="*/ 87 w 271"/>
                <a:gd name="T41" fmla="*/ 537 h 326"/>
                <a:gd name="T42" fmla="*/ 115 w 271"/>
                <a:gd name="T43" fmla="*/ 642 h 326"/>
                <a:gd name="T44" fmla="*/ 140 w 271"/>
                <a:gd name="T45" fmla="*/ 718 h 326"/>
                <a:gd name="T46" fmla="*/ 168 w 271"/>
                <a:gd name="T47" fmla="*/ 774 h 326"/>
                <a:gd name="T48" fmla="*/ 206 w 271"/>
                <a:gd name="T49" fmla="*/ 812 h 326"/>
                <a:gd name="T50" fmla="*/ 244 w 271"/>
                <a:gd name="T51" fmla="*/ 827 h 326"/>
                <a:gd name="T52" fmla="*/ 244 w 271"/>
                <a:gd name="T53" fmla="*/ 830 h 326"/>
                <a:gd name="T54" fmla="*/ 227 w 271"/>
                <a:gd name="T55" fmla="*/ 830 h 326"/>
                <a:gd name="T56" fmla="*/ 194 w 271"/>
                <a:gd name="T57" fmla="*/ 817 h 326"/>
                <a:gd name="T58" fmla="*/ 158 w 271"/>
                <a:gd name="T59" fmla="*/ 789 h 326"/>
                <a:gd name="T60" fmla="*/ 127 w 271"/>
                <a:gd name="T61" fmla="*/ 746 h 326"/>
                <a:gd name="T62" fmla="*/ 109 w 271"/>
                <a:gd name="T63" fmla="*/ 703 h 326"/>
                <a:gd name="T64" fmla="*/ 31 w 271"/>
                <a:gd name="T65" fmla="*/ 476 h 326"/>
                <a:gd name="T66" fmla="*/ 10 w 271"/>
                <a:gd name="T67" fmla="*/ 407 h 326"/>
                <a:gd name="T68" fmla="*/ 0 w 271"/>
                <a:gd name="T69" fmla="*/ 341 h 326"/>
                <a:gd name="T70" fmla="*/ 8 w 271"/>
                <a:gd name="T71" fmla="*/ 272 h 326"/>
                <a:gd name="T72" fmla="*/ 31 w 271"/>
                <a:gd name="T73" fmla="*/ 188 h 326"/>
                <a:gd name="T74" fmla="*/ 53 w 271"/>
                <a:gd name="T75" fmla="*/ 145 h 326"/>
                <a:gd name="T76" fmla="*/ 87 w 271"/>
                <a:gd name="T77" fmla="*/ 104 h 326"/>
                <a:gd name="T78" fmla="*/ 125 w 271"/>
                <a:gd name="T79" fmla="*/ 69 h 326"/>
                <a:gd name="T80" fmla="*/ 165 w 271"/>
                <a:gd name="T81" fmla="*/ 33 h 326"/>
                <a:gd name="T82" fmla="*/ 216 w 271"/>
                <a:gd name="T83" fmla="*/ 0 h 326"/>
                <a:gd name="T84" fmla="*/ 255 w 271"/>
                <a:gd name="T85" fmla="*/ 0 h 326"/>
                <a:gd name="T86" fmla="*/ 283 w 271"/>
                <a:gd name="T87" fmla="*/ 8 h 326"/>
                <a:gd name="T88" fmla="*/ 334 w 271"/>
                <a:gd name="T89" fmla="*/ 38 h 326"/>
                <a:gd name="T90" fmla="*/ 384 w 271"/>
                <a:gd name="T91" fmla="*/ 71 h 326"/>
                <a:gd name="T92" fmla="*/ 425 w 271"/>
                <a:gd name="T93" fmla="*/ 109 h 326"/>
                <a:gd name="T94" fmla="*/ 489 w 271"/>
                <a:gd name="T95" fmla="*/ 199 h 326"/>
                <a:gd name="T96" fmla="*/ 535 w 271"/>
                <a:gd name="T97" fmla="*/ 290 h 326"/>
                <a:gd name="T98" fmla="*/ 578 w 271"/>
                <a:gd name="T99" fmla="*/ 369 h 326"/>
                <a:gd name="T100" fmla="*/ 644 w 271"/>
                <a:gd name="T101" fmla="*/ 486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1" h="326">
                  <a:moveTo>
                    <a:pt x="265" y="208"/>
                  </a:moveTo>
                  <a:lnTo>
                    <a:pt x="266" y="211"/>
                  </a:lnTo>
                  <a:lnTo>
                    <a:pt x="270" y="218"/>
                  </a:lnTo>
                  <a:lnTo>
                    <a:pt x="271" y="222"/>
                  </a:lnTo>
                  <a:lnTo>
                    <a:pt x="271" y="226"/>
                  </a:lnTo>
                  <a:lnTo>
                    <a:pt x="270" y="227"/>
                  </a:lnTo>
                  <a:lnTo>
                    <a:pt x="268" y="227"/>
                  </a:lnTo>
                  <a:lnTo>
                    <a:pt x="263" y="225"/>
                  </a:lnTo>
                  <a:lnTo>
                    <a:pt x="256" y="221"/>
                  </a:lnTo>
                  <a:lnTo>
                    <a:pt x="253" y="217"/>
                  </a:lnTo>
                  <a:lnTo>
                    <a:pt x="239" y="200"/>
                  </a:lnTo>
                  <a:lnTo>
                    <a:pt x="227" y="179"/>
                  </a:lnTo>
                  <a:lnTo>
                    <a:pt x="212" y="151"/>
                  </a:lnTo>
                  <a:lnTo>
                    <a:pt x="196" y="119"/>
                  </a:lnTo>
                  <a:lnTo>
                    <a:pt x="187" y="102"/>
                  </a:lnTo>
                  <a:lnTo>
                    <a:pt x="177" y="84"/>
                  </a:lnTo>
                  <a:lnTo>
                    <a:pt x="166" y="67"/>
                  </a:lnTo>
                  <a:lnTo>
                    <a:pt x="153" y="52"/>
                  </a:lnTo>
                  <a:lnTo>
                    <a:pt x="146" y="44"/>
                  </a:lnTo>
                  <a:lnTo>
                    <a:pt x="138" y="37"/>
                  </a:lnTo>
                  <a:lnTo>
                    <a:pt x="130" y="32"/>
                  </a:lnTo>
                  <a:lnTo>
                    <a:pt x="120" y="26"/>
                  </a:lnTo>
                  <a:lnTo>
                    <a:pt x="111" y="21"/>
                  </a:lnTo>
                  <a:lnTo>
                    <a:pt x="102" y="17"/>
                  </a:lnTo>
                  <a:lnTo>
                    <a:pt x="94" y="15"/>
                  </a:lnTo>
                  <a:lnTo>
                    <a:pt x="91" y="15"/>
                  </a:lnTo>
                  <a:lnTo>
                    <a:pt x="87" y="16"/>
                  </a:lnTo>
                  <a:lnTo>
                    <a:pt x="55" y="42"/>
                  </a:lnTo>
                  <a:lnTo>
                    <a:pt x="48" y="48"/>
                  </a:lnTo>
                  <a:lnTo>
                    <a:pt x="41" y="54"/>
                  </a:lnTo>
                  <a:lnTo>
                    <a:pt x="36" y="62"/>
                  </a:lnTo>
                  <a:lnTo>
                    <a:pt x="31" y="69"/>
                  </a:lnTo>
                  <a:lnTo>
                    <a:pt x="25" y="84"/>
                  </a:lnTo>
                  <a:lnTo>
                    <a:pt x="20" y="100"/>
                  </a:lnTo>
                  <a:lnTo>
                    <a:pt x="16" y="115"/>
                  </a:lnTo>
                  <a:lnTo>
                    <a:pt x="16" y="128"/>
                  </a:lnTo>
                  <a:lnTo>
                    <a:pt x="16" y="140"/>
                  </a:lnTo>
                  <a:lnTo>
                    <a:pt x="18" y="150"/>
                  </a:lnTo>
                  <a:lnTo>
                    <a:pt x="20" y="164"/>
                  </a:lnTo>
                  <a:lnTo>
                    <a:pt x="21" y="169"/>
                  </a:lnTo>
                  <a:lnTo>
                    <a:pt x="24" y="180"/>
                  </a:lnTo>
                  <a:lnTo>
                    <a:pt x="34" y="211"/>
                  </a:lnTo>
                  <a:lnTo>
                    <a:pt x="40" y="231"/>
                  </a:lnTo>
                  <a:lnTo>
                    <a:pt x="45" y="252"/>
                  </a:lnTo>
                  <a:lnTo>
                    <a:pt x="51" y="272"/>
                  </a:lnTo>
                  <a:lnTo>
                    <a:pt x="55" y="282"/>
                  </a:lnTo>
                  <a:lnTo>
                    <a:pt x="59" y="290"/>
                  </a:lnTo>
                  <a:lnTo>
                    <a:pt x="66" y="304"/>
                  </a:lnTo>
                  <a:lnTo>
                    <a:pt x="74" y="313"/>
                  </a:lnTo>
                  <a:lnTo>
                    <a:pt x="81" y="319"/>
                  </a:lnTo>
                  <a:lnTo>
                    <a:pt x="87" y="323"/>
                  </a:lnTo>
                  <a:lnTo>
                    <a:pt x="96" y="325"/>
                  </a:lnTo>
                  <a:lnTo>
                    <a:pt x="97" y="325"/>
                  </a:lnTo>
                  <a:lnTo>
                    <a:pt x="96" y="326"/>
                  </a:lnTo>
                  <a:lnTo>
                    <a:pt x="94" y="326"/>
                  </a:lnTo>
                  <a:lnTo>
                    <a:pt x="89" y="326"/>
                  </a:lnTo>
                  <a:lnTo>
                    <a:pt x="82" y="324"/>
                  </a:lnTo>
                  <a:lnTo>
                    <a:pt x="76" y="321"/>
                  </a:lnTo>
                  <a:lnTo>
                    <a:pt x="69" y="317"/>
                  </a:lnTo>
                  <a:lnTo>
                    <a:pt x="62" y="310"/>
                  </a:lnTo>
                  <a:lnTo>
                    <a:pt x="56" y="303"/>
                  </a:lnTo>
                  <a:lnTo>
                    <a:pt x="50" y="293"/>
                  </a:lnTo>
                  <a:lnTo>
                    <a:pt x="48" y="289"/>
                  </a:lnTo>
                  <a:lnTo>
                    <a:pt x="43" y="276"/>
                  </a:lnTo>
                  <a:lnTo>
                    <a:pt x="26" y="232"/>
                  </a:lnTo>
                  <a:lnTo>
                    <a:pt x="12" y="187"/>
                  </a:lnTo>
                  <a:lnTo>
                    <a:pt x="5" y="166"/>
                  </a:lnTo>
                  <a:lnTo>
                    <a:pt x="4" y="160"/>
                  </a:lnTo>
                  <a:lnTo>
                    <a:pt x="2" y="145"/>
                  </a:lnTo>
                  <a:lnTo>
                    <a:pt x="0" y="134"/>
                  </a:lnTo>
                  <a:lnTo>
                    <a:pt x="0" y="121"/>
                  </a:lnTo>
                  <a:lnTo>
                    <a:pt x="3" y="107"/>
                  </a:lnTo>
                  <a:lnTo>
                    <a:pt x="7" y="90"/>
                  </a:lnTo>
                  <a:lnTo>
                    <a:pt x="12" y="74"/>
                  </a:lnTo>
                  <a:lnTo>
                    <a:pt x="16" y="66"/>
                  </a:lnTo>
                  <a:lnTo>
                    <a:pt x="21" y="57"/>
                  </a:lnTo>
                  <a:lnTo>
                    <a:pt x="26" y="48"/>
                  </a:lnTo>
                  <a:lnTo>
                    <a:pt x="34" y="41"/>
                  </a:lnTo>
                  <a:lnTo>
                    <a:pt x="41" y="33"/>
                  </a:lnTo>
                  <a:lnTo>
                    <a:pt x="49" y="27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4" y="7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6" y="1"/>
                  </a:lnTo>
                  <a:lnTo>
                    <a:pt x="111" y="3"/>
                  </a:lnTo>
                  <a:lnTo>
                    <a:pt x="122" y="10"/>
                  </a:lnTo>
                  <a:lnTo>
                    <a:pt x="131" y="15"/>
                  </a:lnTo>
                  <a:lnTo>
                    <a:pt x="141" y="21"/>
                  </a:lnTo>
                  <a:lnTo>
                    <a:pt x="151" y="28"/>
                  </a:lnTo>
                  <a:lnTo>
                    <a:pt x="158" y="36"/>
                  </a:lnTo>
                  <a:lnTo>
                    <a:pt x="167" y="43"/>
                  </a:lnTo>
                  <a:lnTo>
                    <a:pt x="179" y="61"/>
                  </a:lnTo>
                  <a:lnTo>
                    <a:pt x="192" y="78"/>
                  </a:lnTo>
                  <a:lnTo>
                    <a:pt x="202" y="97"/>
                  </a:lnTo>
                  <a:lnTo>
                    <a:pt x="210" y="114"/>
                  </a:lnTo>
                  <a:lnTo>
                    <a:pt x="219" y="130"/>
                  </a:lnTo>
                  <a:lnTo>
                    <a:pt x="227" y="145"/>
                  </a:lnTo>
                  <a:lnTo>
                    <a:pt x="240" y="171"/>
                  </a:lnTo>
                  <a:lnTo>
                    <a:pt x="253" y="191"/>
                  </a:lnTo>
                  <a:lnTo>
                    <a:pt x="265" y="2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10" name="Freeform 1847"/>
            <p:cNvSpPr>
              <a:spLocks/>
            </p:cNvSpPr>
            <p:nvPr/>
          </p:nvSpPr>
          <p:spPr bwMode="auto">
            <a:xfrm>
              <a:off x="4062" y="2308"/>
              <a:ext cx="522" cy="521"/>
            </a:xfrm>
            <a:custGeom>
              <a:avLst/>
              <a:gdLst>
                <a:gd name="T0" fmla="*/ 512 w 522"/>
                <a:gd name="T1" fmla="*/ 488 h 521"/>
                <a:gd name="T2" fmla="*/ 522 w 522"/>
                <a:gd name="T3" fmla="*/ 513 h 521"/>
                <a:gd name="T4" fmla="*/ 512 w 522"/>
                <a:gd name="T5" fmla="*/ 521 h 521"/>
                <a:gd name="T6" fmla="*/ 491 w 522"/>
                <a:gd name="T7" fmla="*/ 518 h 521"/>
                <a:gd name="T8" fmla="*/ 458 w 522"/>
                <a:gd name="T9" fmla="*/ 493 h 521"/>
                <a:gd name="T10" fmla="*/ 400 w 522"/>
                <a:gd name="T11" fmla="*/ 430 h 521"/>
                <a:gd name="T12" fmla="*/ 364 w 522"/>
                <a:gd name="T13" fmla="*/ 381 h 521"/>
                <a:gd name="T14" fmla="*/ 336 w 522"/>
                <a:gd name="T15" fmla="*/ 325 h 521"/>
                <a:gd name="T16" fmla="*/ 288 w 522"/>
                <a:gd name="T17" fmla="*/ 201 h 521"/>
                <a:gd name="T18" fmla="*/ 244 w 522"/>
                <a:gd name="T19" fmla="*/ 114 h 521"/>
                <a:gd name="T20" fmla="*/ 209 w 522"/>
                <a:gd name="T21" fmla="*/ 69 h 521"/>
                <a:gd name="T22" fmla="*/ 168 w 522"/>
                <a:gd name="T23" fmla="*/ 43 h 521"/>
                <a:gd name="T24" fmla="*/ 145 w 522"/>
                <a:gd name="T25" fmla="*/ 41 h 521"/>
                <a:gd name="T26" fmla="*/ 104 w 522"/>
                <a:gd name="T27" fmla="*/ 41 h 521"/>
                <a:gd name="T28" fmla="*/ 79 w 522"/>
                <a:gd name="T29" fmla="*/ 53 h 521"/>
                <a:gd name="T30" fmla="*/ 64 w 522"/>
                <a:gd name="T31" fmla="*/ 69 h 521"/>
                <a:gd name="T32" fmla="*/ 43 w 522"/>
                <a:gd name="T33" fmla="*/ 102 h 521"/>
                <a:gd name="T34" fmla="*/ 31 w 522"/>
                <a:gd name="T35" fmla="*/ 152 h 521"/>
                <a:gd name="T36" fmla="*/ 72 w 522"/>
                <a:gd name="T37" fmla="*/ 495 h 521"/>
                <a:gd name="T38" fmla="*/ 3 w 522"/>
                <a:gd name="T39" fmla="*/ 221 h 521"/>
                <a:gd name="T40" fmla="*/ 0 w 522"/>
                <a:gd name="T41" fmla="*/ 145 h 521"/>
                <a:gd name="T42" fmla="*/ 8 w 522"/>
                <a:gd name="T43" fmla="*/ 104 h 521"/>
                <a:gd name="T44" fmla="*/ 18 w 522"/>
                <a:gd name="T45" fmla="*/ 69 h 521"/>
                <a:gd name="T46" fmla="*/ 38 w 522"/>
                <a:gd name="T47" fmla="*/ 36 h 521"/>
                <a:gd name="T48" fmla="*/ 53 w 522"/>
                <a:gd name="T49" fmla="*/ 23 h 521"/>
                <a:gd name="T50" fmla="*/ 87 w 522"/>
                <a:gd name="T51" fmla="*/ 5 h 521"/>
                <a:gd name="T52" fmla="*/ 132 w 522"/>
                <a:gd name="T53" fmla="*/ 0 h 521"/>
                <a:gd name="T54" fmla="*/ 173 w 522"/>
                <a:gd name="T55" fmla="*/ 5 h 521"/>
                <a:gd name="T56" fmla="*/ 206 w 522"/>
                <a:gd name="T57" fmla="*/ 15 h 521"/>
                <a:gd name="T58" fmla="*/ 242 w 522"/>
                <a:gd name="T59" fmla="*/ 48 h 521"/>
                <a:gd name="T60" fmla="*/ 283 w 522"/>
                <a:gd name="T61" fmla="*/ 102 h 521"/>
                <a:gd name="T62" fmla="*/ 326 w 522"/>
                <a:gd name="T63" fmla="*/ 188 h 521"/>
                <a:gd name="T64" fmla="*/ 346 w 522"/>
                <a:gd name="T65" fmla="*/ 257 h 521"/>
                <a:gd name="T66" fmla="*/ 374 w 522"/>
                <a:gd name="T67" fmla="*/ 313 h 521"/>
                <a:gd name="T68" fmla="*/ 430 w 522"/>
                <a:gd name="T69" fmla="*/ 407 h 521"/>
                <a:gd name="T70" fmla="*/ 484 w 522"/>
                <a:gd name="T71" fmla="*/ 465 h 5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2" h="521">
                  <a:moveTo>
                    <a:pt x="509" y="485"/>
                  </a:moveTo>
                  <a:lnTo>
                    <a:pt x="512" y="488"/>
                  </a:lnTo>
                  <a:lnTo>
                    <a:pt x="519" y="501"/>
                  </a:lnTo>
                  <a:lnTo>
                    <a:pt x="522" y="513"/>
                  </a:lnTo>
                  <a:lnTo>
                    <a:pt x="519" y="518"/>
                  </a:lnTo>
                  <a:lnTo>
                    <a:pt x="512" y="521"/>
                  </a:lnTo>
                  <a:lnTo>
                    <a:pt x="504" y="521"/>
                  </a:lnTo>
                  <a:lnTo>
                    <a:pt x="491" y="518"/>
                  </a:lnTo>
                  <a:lnTo>
                    <a:pt x="484" y="513"/>
                  </a:lnTo>
                  <a:lnTo>
                    <a:pt x="458" y="493"/>
                  </a:lnTo>
                  <a:lnTo>
                    <a:pt x="430" y="468"/>
                  </a:lnTo>
                  <a:lnTo>
                    <a:pt x="400" y="430"/>
                  </a:lnTo>
                  <a:lnTo>
                    <a:pt x="379" y="407"/>
                  </a:lnTo>
                  <a:lnTo>
                    <a:pt x="364" y="381"/>
                  </a:lnTo>
                  <a:lnTo>
                    <a:pt x="351" y="356"/>
                  </a:lnTo>
                  <a:lnTo>
                    <a:pt x="336" y="325"/>
                  </a:lnTo>
                  <a:lnTo>
                    <a:pt x="313" y="262"/>
                  </a:lnTo>
                  <a:lnTo>
                    <a:pt x="288" y="201"/>
                  </a:lnTo>
                  <a:lnTo>
                    <a:pt x="260" y="142"/>
                  </a:lnTo>
                  <a:lnTo>
                    <a:pt x="244" y="114"/>
                  </a:lnTo>
                  <a:lnTo>
                    <a:pt x="229" y="91"/>
                  </a:lnTo>
                  <a:lnTo>
                    <a:pt x="209" y="69"/>
                  </a:lnTo>
                  <a:lnTo>
                    <a:pt x="191" y="53"/>
                  </a:lnTo>
                  <a:lnTo>
                    <a:pt x="168" y="43"/>
                  </a:lnTo>
                  <a:lnTo>
                    <a:pt x="158" y="41"/>
                  </a:lnTo>
                  <a:lnTo>
                    <a:pt x="145" y="41"/>
                  </a:lnTo>
                  <a:lnTo>
                    <a:pt x="125" y="41"/>
                  </a:lnTo>
                  <a:lnTo>
                    <a:pt x="104" y="41"/>
                  </a:lnTo>
                  <a:lnTo>
                    <a:pt x="92" y="48"/>
                  </a:lnTo>
                  <a:lnTo>
                    <a:pt x="79" y="53"/>
                  </a:lnTo>
                  <a:lnTo>
                    <a:pt x="66" y="64"/>
                  </a:lnTo>
                  <a:lnTo>
                    <a:pt x="64" y="69"/>
                  </a:lnTo>
                  <a:lnTo>
                    <a:pt x="53" y="81"/>
                  </a:lnTo>
                  <a:lnTo>
                    <a:pt x="43" y="102"/>
                  </a:lnTo>
                  <a:lnTo>
                    <a:pt x="36" y="122"/>
                  </a:lnTo>
                  <a:lnTo>
                    <a:pt x="31" y="152"/>
                  </a:lnTo>
                  <a:lnTo>
                    <a:pt x="28" y="183"/>
                  </a:lnTo>
                  <a:lnTo>
                    <a:pt x="72" y="495"/>
                  </a:lnTo>
                  <a:lnTo>
                    <a:pt x="23" y="397"/>
                  </a:lnTo>
                  <a:lnTo>
                    <a:pt x="3" y="221"/>
                  </a:lnTo>
                  <a:lnTo>
                    <a:pt x="0" y="186"/>
                  </a:lnTo>
                  <a:lnTo>
                    <a:pt x="0" y="145"/>
                  </a:lnTo>
                  <a:lnTo>
                    <a:pt x="0" y="122"/>
                  </a:lnTo>
                  <a:lnTo>
                    <a:pt x="8" y="104"/>
                  </a:lnTo>
                  <a:lnTo>
                    <a:pt x="10" y="84"/>
                  </a:lnTo>
                  <a:lnTo>
                    <a:pt x="18" y="69"/>
                  </a:lnTo>
                  <a:lnTo>
                    <a:pt x="31" y="43"/>
                  </a:lnTo>
                  <a:lnTo>
                    <a:pt x="38" y="36"/>
                  </a:lnTo>
                  <a:lnTo>
                    <a:pt x="43" y="28"/>
                  </a:lnTo>
                  <a:lnTo>
                    <a:pt x="53" y="23"/>
                  </a:lnTo>
                  <a:lnTo>
                    <a:pt x="69" y="13"/>
                  </a:lnTo>
                  <a:lnTo>
                    <a:pt x="87" y="5"/>
                  </a:lnTo>
                  <a:lnTo>
                    <a:pt x="107" y="3"/>
                  </a:lnTo>
                  <a:lnTo>
                    <a:pt x="132" y="0"/>
                  </a:lnTo>
                  <a:lnTo>
                    <a:pt x="158" y="3"/>
                  </a:lnTo>
                  <a:lnTo>
                    <a:pt x="173" y="5"/>
                  </a:lnTo>
                  <a:lnTo>
                    <a:pt x="191" y="10"/>
                  </a:lnTo>
                  <a:lnTo>
                    <a:pt x="206" y="15"/>
                  </a:lnTo>
                  <a:lnTo>
                    <a:pt x="219" y="25"/>
                  </a:lnTo>
                  <a:lnTo>
                    <a:pt x="242" y="48"/>
                  </a:lnTo>
                  <a:lnTo>
                    <a:pt x="262" y="71"/>
                  </a:lnTo>
                  <a:lnTo>
                    <a:pt x="283" y="102"/>
                  </a:lnTo>
                  <a:lnTo>
                    <a:pt x="298" y="130"/>
                  </a:lnTo>
                  <a:lnTo>
                    <a:pt x="326" y="188"/>
                  </a:lnTo>
                  <a:lnTo>
                    <a:pt x="336" y="224"/>
                  </a:lnTo>
                  <a:lnTo>
                    <a:pt x="346" y="257"/>
                  </a:lnTo>
                  <a:lnTo>
                    <a:pt x="359" y="285"/>
                  </a:lnTo>
                  <a:lnTo>
                    <a:pt x="374" y="313"/>
                  </a:lnTo>
                  <a:lnTo>
                    <a:pt x="402" y="363"/>
                  </a:lnTo>
                  <a:lnTo>
                    <a:pt x="430" y="407"/>
                  </a:lnTo>
                  <a:lnTo>
                    <a:pt x="458" y="440"/>
                  </a:lnTo>
                  <a:lnTo>
                    <a:pt x="484" y="465"/>
                  </a:lnTo>
                  <a:lnTo>
                    <a:pt x="509" y="4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11" name="Freeform 1848"/>
            <p:cNvSpPr>
              <a:spLocks/>
            </p:cNvSpPr>
            <p:nvPr/>
          </p:nvSpPr>
          <p:spPr bwMode="auto">
            <a:xfrm>
              <a:off x="4102" y="2697"/>
              <a:ext cx="242" cy="280"/>
            </a:xfrm>
            <a:custGeom>
              <a:avLst/>
              <a:gdLst>
                <a:gd name="T0" fmla="*/ 237 w 95"/>
                <a:gd name="T1" fmla="*/ 247 h 110"/>
                <a:gd name="T2" fmla="*/ 242 w 95"/>
                <a:gd name="T3" fmla="*/ 247 h 110"/>
                <a:gd name="T4" fmla="*/ 242 w 95"/>
                <a:gd name="T5" fmla="*/ 255 h 110"/>
                <a:gd name="T6" fmla="*/ 242 w 95"/>
                <a:gd name="T7" fmla="*/ 262 h 110"/>
                <a:gd name="T8" fmla="*/ 237 w 95"/>
                <a:gd name="T9" fmla="*/ 272 h 110"/>
                <a:gd name="T10" fmla="*/ 224 w 95"/>
                <a:gd name="T11" fmla="*/ 280 h 110"/>
                <a:gd name="T12" fmla="*/ 219 w 95"/>
                <a:gd name="T13" fmla="*/ 280 h 110"/>
                <a:gd name="T14" fmla="*/ 211 w 95"/>
                <a:gd name="T15" fmla="*/ 277 h 110"/>
                <a:gd name="T16" fmla="*/ 183 w 95"/>
                <a:gd name="T17" fmla="*/ 262 h 110"/>
                <a:gd name="T18" fmla="*/ 145 w 95"/>
                <a:gd name="T19" fmla="*/ 237 h 110"/>
                <a:gd name="T20" fmla="*/ 102 w 95"/>
                <a:gd name="T21" fmla="*/ 209 h 110"/>
                <a:gd name="T22" fmla="*/ 64 w 95"/>
                <a:gd name="T23" fmla="*/ 176 h 110"/>
                <a:gd name="T24" fmla="*/ 33 w 95"/>
                <a:gd name="T25" fmla="*/ 145 h 110"/>
                <a:gd name="T26" fmla="*/ 20 w 95"/>
                <a:gd name="T27" fmla="*/ 132 h 110"/>
                <a:gd name="T28" fmla="*/ 13 w 95"/>
                <a:gd name="T29" fmla="*/ 120 h 110"/>
                <a:gd name="T30" fmla="*/ 13 w 95"/>
                <a:gd name="T31" fmla="*/ 109 h 110"/>
                <a:gd name="T32" fmla="*/ 15 w 95"/>
                <a:gd name="T33" fmla="*/ 99 h 110"/>
                <a:gd name="T34" fmla="*/ 13 w 95"/>
                <a:gd name="T35" fmla="*/ 76 h 110"/>
                <a:gd name="T36" fmla="*/ 8 w 95"/>
                <a:gd name="T37" fmla="*/ 31 h 110"/>
                <a:gd name="T38" fmla="*/ 0 w 95"/>
                <a:gd name="T39" fmla="*/ 5 h 110"/>
                <a:gd name="T40" fmla="*/ 0 w 95"/>
                <a:gd name="T41" fmla="*/ 0 h 110"/>
                <a:gd name="T42" fmla="*/ 8 w 95"/>
                <a:gd name="T43" fmla="*/ 0 h 110"/>
                <a:gd name="T44" fmla="*/ 13 w 95"/>
                <a:gd name="T45" fmla="*/ 5 h 110"/>
                <a:gd name="T46" fmla="*/ 25 w 95"/>
                <a:gd name="T47" fmla="*/ 20 h 110"/>
                <a:gd name="T48" fmla="*/ 33 w 95"/>
                <a:gd name="T49" fmla="*/ 31 h 110"/>
                <a:gd name="T50" fmla="*/ 41 w 95"/>
                <a:gd name="T51" fmla="*/ 59 h 110"/>
                <a:gd name="T52" fmla="*/ 53 w 95"/>
                <a:gd name="T53" fmla="*/ 94 h 110"/>
                <a:gd name="T54" fmla="*/ 51 w 95"/>
                <a:gd name="T55" fmla="*/ 99 h 110"/>
                <a:gd name="T56" fmla="*/ 51 w 95"/>
                <a:gd name="T57" fmla="*/ 107 h 110"/>
                <a:gd name="T58" fmla="*/ 59 w 95"/>
                <a:gd name="T59" fmla="*/ 117 h 110"/>
                <a:gd name="T60" fmla="*/ 66 w 95"/>
                <a:gd name="T61" fmla="*/ 130 h 110"/>
                <a:gd name="T62" fmla="*/ 94 w 95"/>
                <a:gd name="T63" fmla="*/ 155 h 110"/>
                <a:gd name="T64" fmla="*/ 130 w 95"/>
                <a:gd name="T65" fmla="*/ 181 h 110"/>
                <a:gd name="T66" fmla="*/ 204 w 95"/>
                <a:gd name="T67" fmla="*/ 227 h 110"/>
                <a:gd name="T68" fmla="*/ 229 w 95"/>
                <a:gd name="T69" fmla="*/ 242 h 110"/>
                <a:gd name="T70" fmla="*/ 237 w 95"/>
                <a:gd name="T71" fmla="*/ 247 h 1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5" h="110">
                  <a:moveTo>
                    <a:pt x="93" y="97"/>
                  </a:moveTo>
                  <a:lnTo>
                    <a:pt x="95" y="97"/>
                  </a:lnTo>
                  <a:lnTo>
                    <a:pt x="95" y="100"/>
                  </a:lnTo>
                  <a:lnTo>
                    <a:pt x="95" y="103"/>
                  </a:lnTo>
                  <a:lnTo>
                    <a:pt x="93" y="107"/>
                  </a:lnTo>
                  <a:lnTo>
                    <a:pt x="88" y="110"/>
                  </a:lnTo>
                  <a:lnTo>
                    <a:pt x="86" y="110"/>
                  </a:lnTo>
                  <a:lnTo>
                    <a:pt x="83" y="109"/>
                  </a:lnTo>
                  <a:lnTo>
                    <a:pt x="72" y="103"/>
                  </a:lnTo>
                  <a:lnTo>
                    <a:pt x="57" y="93"/>
                  </a:lnTo>
                  <a:lnTo>
                    <a:pt x="40" y="82"/>
                  </a:lnTo>
                  <a:lnTo>
                    <a:pt x="25" y="69"/>
                  </a:lnTo>
                  <a:lnTo>
                    <a:pt x="13" y="57"/>
                  </a:lnTo>
                  <a:lnTo>
                    <a:pt x="8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6" y="39"/>
                  </a:lnTo>
                  <a:lnTo>
                    <a:pt x="5" y="30"/>
                  </a:lnTo>
                  <a:lnTo>
                    <a:pt x="3" y="1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10" y="8"/>
                  </a:lnTo>
                  <a:lnTo>
                    <a:pt x="13" y="12"/>
                  </a:lnTo>
                  <a:lnTo>
                    <a:pt x="16" y="23"/>
                  </a:lnTo>
                  <a:lnTo>
                    <a:pt x="21" y="37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6" y="51"/>
                  </a:lnTo>
                  <a:lnTo>
                    <a:pt x="37" y="61"/>
                  </a:lnTo>
                  <a:lnTo>
                    <a:pt x="51" y="71"/>
                  </a:lnTo>
                  <a:lnTo>
                    <a:pt x="80" y="89"/>
                  </a:lnTo>
                  <a:lnTo>
                    <a:pt x="90" y="95"/>
                  </a:lnTo>
                  <a:lnTo>
                    <a:pt x="93" y="9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12" name="Freeform 1849"/>
            <p:cNvSpPr>
              <a:spLocks/>
            </p:cNvSpPr>
            <p:nvPr/>
          </p:nvSpPr>
          <p:spPr bwMode="auto">
            <a:xfrm>
              <a:off x="4018" y="2509"/>
              <a:ext cx="273" cy="504"/>
            </a:xfrm>
            <a:custGeom>
              <a:avLst/>
              <a:gdLst>
                <a:gd name="T0" fmla="*/ 268 w 107"/>
                <a:gd name="T1" fmla="*/ 468 h 198"/>
                <a:gd name="T2" fmla="*/ 268 w 107"/>
                <a:gd name="T3" fmla="*/ 473 h 198"/>
                <a:gd name="T4" fmla="*/ 273 w 107"/>
                <a:gd name="T5" fmla="*/ 481 h 198"/>
                <a:gd name="T6" fmla="*/ 273 w 107"/>
                <a:gd name="T7" fmla="*/ 491 h 198"/>
                <a:gd name="T8" fmla="*/ 273 w 107"/>
                <a:gd name="T9" fmla="*/ 494 h 198"/>
                <a:gd name="T10" fmla="*/ 268 w 107"/>
                <a:gd name="T11" fmla="*/ 501 h 198"/>
                <a:gd name="T12" fmla="*/ 260 w 107"/>
                <a:gd name="T13" fmla="*/ 504 h 198"/>
                <a:gd name="T14" fmla="*/ 253 w 107"/>
                <a:gd name="T15" fmla="*/ 504 h 198"/>
                <a:gd name="T16" fmla="*/ 247 w 107"/>
                <a:gd name="T17" fmla="*/ 504 h 198"/>
                <a:gd name="T18" fmla="*/ 230 w 107"/>
                <a:gd name="T19" fmla="*/ 494 h 198"/>
                <a:gd name="T20" fmla="*/ 189 w 107"/>
                <a:gd name="T21" fmla="*/ 468 h 198"/>
                <a:gd name="T22" fmla="*/ 161 w 107"/>
                <a:gd name="T23" fmla="*/ 451 h 198"/>
                <a:gd name="T24" fmla="*/ 133 w 107"/>
                <a:gd name="T25" fmla="*/ 428 h 198"/>
                <a:gd name="T26" fmla="*/ 105 w 107"/>
                <a:gd name="T27" fmla="*/ 400 h 198"/>
                <a:gd name="T28" fmla="*/ 74 w 107"/>
                <a:gd name="T29" fmla="*/ 369 h 198"/>
                <a:gd name="T30" fmla="*/ 61 w 107"/>
                <a:gd name="T31" fmla="*/ 351 h 198"/>
                <a:gd name="T32" fmla="*/ 51 w 107"/>
                <a:gd name="T33" fmla="*/ 336 h 198"/>
                <a:gd name="T34" fmla="*/ 31 w 107"/>
                <a:gd name="T35" fmla="*/ 300 h 198"/>
                <a:gd name="T36" fmla="*/ 18 w 107"/>
                <a:gd name="T37" fmla="*/ 267 h 198"/>
                <a:gd name="T38" fmla="*/ 8 w 107"/>
                <a:gd name="T39" fmla="*/ 234 h 198"/>
                <a:gd name="T40" fmla="*/ 3 w 107"/>
                <a:gd name="T41" fmla="*/ 206 h 198"/>
                <a:gd name="T42" fmla="*/ 0 w 107"/>
                <a:gd name="T43" fmla="*/ 183 h 198"/>
                <a:gd name="T44" fmla="*/ 0 w 107"/>
                <a:gd name="T45" fmla="*/ 165 h 198"/>
                <a:gd name="T46" fmla="*/ 8 w 107"/>
                <a:gd name="T47" fmla="*/ 51 h 198"/>
                <a:gd name="T48" fmla="*/ 13 w 107"/>
                <a:gd name="T49" fmla="*/ 10 h 198"/>
                <a:gd name="T50" fmla="*/ 15 w 107"/>
                <a:gd name="T51" fmla="*/ 0 h 198"/>
                <a:gd name="T52" fmla="*/ 18 w 107"/>
                <a:gd name="T53" fmla="*/ 0 h 198"/>
                <a:gd name="T54" fmla="*/ 26 w 107"/>
                <a:gd name="T55" fmla="*/ 20 h 198"/>
                <a:gd name="T56" fmla="*/ 31 w 107"/>
                <a:gd name="T57" fmla="*/ 51 h 198"/>
                <a:gd name="T58" fmla="*/ 33 w 107"/>
                <a:gd name="T59" fmla="*/ 109 h 198"/>
                <a:gd name="T60" fmla="*/ 41 w 107"/>
                <a:gd name="T61" fmla="*/ 173 h 198"/>
                <a:gd name="T62" fmla="*/ 41 w 107"/>
                <a:gd name="T63" fmla="*/ 188 h 198"/>
                <a:gd name="T64" fmla="*/ 43 w 107"/>
                <a:gd name="T65" fmla="*/ 206 h 198"/>
                <a:gd name="T66" fmla="*/ 46 w 107"/>
                <a:gd name="T67" fmla="*/ 229 h 198"/>
                <a:gd name="T68" fmla="*/ 56 w 107"/>
                <a:gd name="T69" fmla="*/ 257 h 198"/>
                <a:gd name="T70" fmla="*/ 69 w 107"/>
                <a:gd name="T71" fmla="*/ 285 h 198"/>
                <a:gd name="T72" fmla="*/ 84 w 107"/>
                <a:gd name="T73" fmla="*/ 318 h 198"/>
                <a:gd name="T74" fmla="*/ 110 w 107"/>
                <a:gd name="T75" fmla="*/ 346 h 198"/>
                <a:gd name="T76" fmla="*/ 133 w 107"/>
                <a:gd name="T77" fmla="*/ 374 h 198"/>
                <a:gd name="T78" fmla="*/ 158 w 107"/>
                <a:gd name="T79" fmla="*/ 397 h 198"/>
                <a:gd name="T80" fmla="*/ 186 w 107"/>
                <a:gd name="T81" fmla="*/ 417 h 198"/>
                <a:gd name="T82" fmla="*/ 212 w 107"/>
                <a:gd name="T83" fmla="*/ 435 h 198"/>
                <a:gd name="T84" fmla="*/ 253 w 107"/>
                <a:gd name="T85" fmla="*/ 461 h 198"/>
                <a:gd name="T86" fmla="*/ 268 w 107"/>
                <a:gd name="T87" fmla="*/ 468 h 1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7" h="198">
                  <a:moveTo>
                    <a:pt x="105" y="184"/>
                  </a:moveTo>
                  <a:lnTo>
                    <a:pt x="105" y="186"/>
                  </a:lnTo>
                  <a:lnTo>
                    <a:pt x="107" y="189"/>
                  </a:lnTo>
                  <a:lnTo>
                    <a:pt x="107" y="193"/>
                  </a:lnTo>
                  <a:lnTo>
                    <a:pt x="107" y="194"/>
                  </a:lnTo>
                  <a:lnTo>
                    <a:pt x="105" y="197"/>
                  </a:lnTo>
                  <a:lnTo>
                    <a:pt x="102" y="198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0" y="194"/>
                  </a:lnTo>
                  <a:lnTo>
                    <a:pt x="74" y="184"/>
                  </a:lnTo>
                  <a:lnTo>
                    <a:pt x="63" y="177"/>
                  </a:lnTo>
                  <a:lnTo>
                    <a:pt x="52" y="168"/>
                  </a:lnTo>
                  <a:lnTo>
                    <a:pt x="41" y="157"/>
                  </a:lnTo>
                  <a:lnTo>
                    <a:pt x="29" y="145"/>
                  </a:lnTo>
                  <a:lnTo>
                    <a:pt x="24" y="138"/>
                  </a:lnTo>
                  <a:lnTo>
                    <a:pt x="20" y="132"/>
                  </a:lnTo>
                  <a:lnTo>
                    <a:pt x="12" y="118"/>
                  </a:lnTo>
                  <a:lnTo>
                    <a:pt x="7" y="105"/>
                  </a:lnTo>
                  <a:lnTo>
                    <a:pt x="3" y="92"/>
                  </a:lnTo>
                  <a:lnTo>
                    <a:pt x="1" y="81"/>
                  </a:lnTo>
                  <a:lnTo>
                    <a:pt x="0" y="72"/>
                  </a:lnTo>
                  <a:lnTo>
                    <a:pt x="0" y="65"/>
                  </a:lnTo>
                  <a:lnTo>
                    <a:pt x="3" y="20"/>
                  </a:lnTo>
                  <a:lnTo>
                    <a:pt x="5" y="4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8"/>
                  </a:lnTo>
                  <a:lnTo>
                    <a:pt x="12" y="20"/>
                  </a:lnTo>
                  <a:lnTo>
                    <a:pt x="13" y="43"/>
                  </a:lnTo>
                  <a:lnTo>
                    <a:pt x="16" y="68"/>
                  </a:lnTo>
                  <a:lnTo>
                    <a:pt x="16" y="74"/>
                  </a:lnTo>
                  <a:lnTo>
                    <a:pt x="17" y="81"/>
                  </a:lnTo>
                  <a:lnTo>
                    <a:pt x="18" y="90"/>
                  </a:lnTo>
                  <a:lnTo>
                    <a:pt x="22" y="101"/>
                  </a:lnTo>
                  <a:lnTo>
                    <a:pt x="27" y="112"/>
                  </a:lnTo>
                  <a:lnTo>
                    <a:pt x="33" y="125"/>
                  </a:lnTo>
                  <a:lnTo>
                    <a:pt x="43" y="136"/>
                  </a:lnTo>
                  <a:lnTo>
                    <a:pt x="52" y="147"/>
                  </a:lnTo>
                  <a:lnTo>
                    <a:pt x="62" y="156"/>
                  </a:lnTo>
                  <a:lnTo>
                    <a:pt x="73" y="164"/>
                  </a:lnTo>
                  <a:lnTo>
                    <a:pt x="83" y="171"/>
                  </a:lnTo>
                  <a:lnTo>
                    <a:pt x="99" y="181"/>
                  </a:lnTo>
                  <a:lnTo>
                    <a:pt x="105" y="1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13" name="Freeform 1850"/>
            <p:cNvSpPr>
              <a:spLocks/>
            </p:cNvSpPr>
            <p:nvPr/>
          </p:nvSpPr>
          <p:spPr bwMode="auto">
            <a:xfrm>
              <a:off x="4090" y="2903"/>
              <a:ext cx="107" cy="123"/>
            </a:xfrm>
            <a:custGeom>
              <a:avLst/>
              <a:gdLst>
                <a:gd name="T0" fmla="*/ 107 w 42"/>
                <a:gd name="T1" fmla="*/ 85 h 48"/>
                <a:gd name="T2" fmla="*/ 107 w 42"/>
                <a:gd name="T3" fmla="*/ 87 h 48"/>
                <a:gd name="T4" fmla="*/ 104 w 42"/>
                <a:gd name="T5" fmla="*/ 100 h 48"/>
                <a:gd name="T6" fmla="*/ 104 w 42"/>
                <a:gd name="T7" fmla="*/ 113 h 48"/>
                <a:gd name="T8" fmla="*/ 99 w 42"/>
                <a:gd name="T9" fmla="*/ 123 h 48"/>
                <a:gd name="T10" fmla="*/ 97 w 42"/>
                <a:gd name="T11" fmla="*/ 123 h 48"/>
                <a:gd name="T12" fmla="*/ 76 w 42"/>
                <a:gd name="T13" fmla="*/ 115 h 48"/>
                <a:gd name="T14" fmla="*/ 61 w 42"/>
                <a:gd name="T15" fmla="*/ 105 h 48"/>
                <a:gd name="T16" fmla="*/ 51 w 42"/>
                <a:gd name="T17" fmla="*/ 97 h 48"/>
                <a:gd name="T18" fmla="*/ 46 w 42"/>
                <a:gd name="T19" fmla="*/ 87 h 48"/>
                <a:gd name="T20" fmla="*/ 13 w 42"/>
                <a:gd name="T21" fmla="*/ 46 h 48"/>
                <a:gd name="T22" fmla="*/ 10 w 42"/>
                <a:gd name="T23" fmla="*/ 36 h 48"/>
                <a:gd name="T24" fmla="*/ 3 w 42"/>
                <a:gd name="T25" fmla="*/ 18 h 48"/>
                <a:gd name="T26" fmla="*/ 0 w 42"/>
                <a:gd name="T27" fmla="*/ 5 h 48"/>
                <a:gd name="T28" fmla="*/ 3 w 42"/>
                <a:gd name="T29" fmla="*/ 0 h 48"/>
                <a:gd name="T30" fmla="*/ 10 w 42"/>
                <a:gd name="T31" fmla="*/ 0 h 48"/>
                <a:gd name="T32" fmla="*/ 20 w 42"/>
                <a:gd name="T33" fmla="*/ 5 h 48"/>
                <a:gd name="T34" fmla="*/ 33 w 42"/>
                <a:gd name="T35" fmla="*/ 10 h 48"/>
                <a:gd name="T36" fmla="*/ 46 w 42"/>
                <a:gd name="T37" fmla="*/ 21 h 48"/>
                <a:gd name="T38" fmla="*/ 76 w 42"/>
                <a:gd name="T39" fmla="*/ 62 h 48"/>
                <a:gd name="T40" fmla="*/ 87 w 42"/>
                <a:gd name="T41" fmla="*/ 74 h 48"/>
                <a:gd name="T42" fmla="*/ 97 w 42"/>
                <a:gd name="T43" fmla="*/ 82 h 48"/>
                <a:gd name="T44" fmla="*/ 107 w 42"/>
                <a:gd name="T45" fmla="*/ 85 h 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" h="48">
                  <a:moveTo>
                    <a:pt x="42" y="33"/>
                  </a:moveTo>
                  <a:lnTo>
                    <a:pt x="42" y="34"/>
                  </a:lnTo>
                  <a:lnTo>
                    <a:pt x="41" y="39"/>
                  </a:lnTo>
                  <a:lnTo>
                    <a:pt x="41" y="44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0" y="45"/>
                  </a:lnTo>
                  <a:lnTo>
                    <a:pt x="24" y="41"/>
                  </a:lnTo>
                  <a:lnTo>
                    <a:pt x="20" y="38"/>
                  </a:lnTo>
                  <a:lnTo>
                    <a:pt x="18" y="34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4"/>
                  </a:lnTo>
                  <a:lnTo>
                    <a:pt x="18" y="8"/>
                  </a:lnTo>
                  <a:lnTo>
                    <a:pt x="30" y="24"/>
                  </a:lnTo>
                  <a:lnTo>
                    <a:pt x="34" y="29"/>
                  </a:lnTo>
                  <a:lnTo>
                    <a:pt x="38" y="32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14" name="Freeform 1851"/>
            <p:cNvSpPr>
              <a:spLocks/>
            </p:cNvSpPr>
            <p:nvPr/>
          </p:nvSpPr>
          <p:spPr bwMode="auto">
            <a:xfrm>
              <a:off x="3973" y="2453"/>
              <a:ext cx="45" cy="158"/>
            </a:xfrm>
            <a:custGeom>
              <a:avLst/>
              <a:gdLst>
                <a:gd name="T0" fmla="*/ 38 w 18"/>
                <a:gd name="T1" fmla="*/ 153 h 62"/>
                <a:gd name="T2" fmla="*/ 25 w 18"/>
                <a:gd name="T3" fmla="*/ 155 h 62"/>
                <a:gd name="T4" fmla="*/ 13 w 18"/>
                <a:gd name="T5" fmla="*/ 158 h 62"/>
                <a:gd name="T6" fmla="*/ 0 w 18"/>
                <a:gd name="T7" fmla="*/ 155 h 62"/>
                <a:gd name="T8" fmla="*/ 0 w 18"/>
                <a:gd name="T9" fmla="*/ 94 h 62"/>
                <a:gd name="T10" fmla="*/ 3 w 18"/>
                <a:gd name="T11" fmla="*/ 56 h 62"/>
                <a:gd name="T12" fmla="*/ 3 w 18"/>
                <a:gd name="T13" fmla="*/ 38 h 62"/>
                <a:gd name="T14" fmla="*/ 10 w 18"/>
                <a:gd name="T15" fmla="*/ 28 h 62"/>
                <a:gd name="T16" fmla="*/ 20 w 18"/>
                <a:gd name="T17" fmla="*/ 10 h 62"/>
                <a:gd name="T18" fmla="*/ 25 w 18"/>
                <a:gd name="T19" fmla="*/ 0 h 62"/>
                <a:gd name="T20" fmla="*/ 28 w 18"/>
                <a:gd name="T21" fmla="*/ 0 h 62"/>
                <a:gd name="T22" fmla="*/ 33 w 18"/>
                <a:gd name="T23" fmla="*/ 0 h 62"/>
                <a:gd name="T24" fmla="*/ 38 w 18"/>
                <a:gd name="T25" fmla="*/ 8 h 62"/>
                <a:gd name="T26" fmla="*/ 40 w 18"/>
                <a:gd name="T27" fmla="*/ 13 h 62"/>
                <a:gd name="T28" fmla="*/ 45 w 18"/>
                <a:gd name="T29" fmla="*/ 43 h 62"/>
                <a:gd name="T30" fmla="*/ 38 w 18"/>
                <a:gd name="T31" fmla="*/ 99 h 62"/>
                <a:gd name="T32" fmla="*/ 38 w 18"/>
                <a:gd name="T33" fmla="*/ 153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62">
                  <a:moveTo>
                    <a:pt x="15" y="60"/>
                  </a:moveTo>
                  <a:lnTo>
                    <a:pt x="10" y="61"/>
                  </a:lnTo>
                  <a:lnTo>
                    <a:pt x="5" y="62"/>
                  </a:lnTo>
                  <a:lnTo>
                    <a:pt x="0" y="61"/>
                  </a:lnTo>
                  <a:lnTo>
                    <a:pt x="0" y="37"/>
                  </a:lnTo>
                  <a:lnTo>
                    <a:pt x="1" y="22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8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8" y="17"/>
                  </a:lnTo>
                  <a:lnTo>
                    <a:pt x="15" y="39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15" name="Freeform 1852"/>
            <p:cNvSpPr>
              <a:spLocks/>
            </p:cNvSpPr>
            <p:nvPr/>
          </p:nvSpPr>
          <p:spPr bwMode="auto">
            <a:xfrm>
              <a:off x="4011" y="2247"/>
              <a:ext cx="183" cy="193"/>
            </a:xfrm>
            <a:custGeom>
              <a:avLst/>
              <a:gdLst>
                <a:gd name="T0" fmla="*/ 41 w 72"/>
                <a:gd name="T1" fmla="*/ 188 h 76"/>
                <a:gd name="T2" fmla="*/ 41 w 72"/>
                <a:gd name="T3" fmla="*/ 190 h 76"/>
                <a:gd name="T4" fmla="*/ 36 w 72"/>
                <a:gd name="T5" fmla="*/ 193 h 76"/>
                <a:gd name="T6" fmla="*/ 25 w 72"/>
                <a:gd name="T7" fmla="*/ 193 h 76"/>
                <a:gd name="T8" fmla="*/ 15 w 72"/>
                <a:gd name="T9" fmla="*/ 193 h 76"/>
                <a:gd name="T10" fmla="*/ 3 w 72"/>
                <a:gd name="T11" fmla="*/ 190 h 76"/>
                <a:gd name="T12" fmla="*/ 0 w 72"/>
                <a:gd name="T13" fmla="*/ 188 h 76"/>
                <a:gd name="T14" fmla="*/ 3 w 72"/>
                <a:gd name="T15" fmla="*/ 155 h 76"/>
                <a:gd name="T16" fmla="*/ 10 w 72"/>
                <a:gd name="T17" fmla="*/ 122 h 76"/>
                <a:gd name="T18" fmla="*/ 15 w 72"/>
                <a:gd name="T19" fmla="*/ 102 h 76"/>
                <a:gd name="T20" fmla="*/ 25 w 72"/>
                <a:gd name="T21" fmla="*/ 84 h 76"/>
                <a:gd name="T22" fmla="*/ 81 w 72"/>
                <a:gd name="T23" fmla="*/ 38 h 76"/>
                <a:gd name="T24" fmla="*/ 99 w 72"/>
                <a:gd name="T25" fmla="*/ 28 h 76"/>
                <a:gd name="T26" fmla="*/ 104 w 72"/>
                <a:gd name="T27" fmla="*/ 23 h 76"/>
                <a:gd name="T28" fmla="*/ 117 w 72"/>
                <a:gd name="T29" fmla="*/ 13 h 76"/>
                <a:gd name="T30" fmla="*/ 130 w 72"/>
                <a:gd name="T31" fmla="*/ 5 h 76"/>
                <a:gd name="T32" fmla="*/ 142 w 72"/>
                <a:gd name="T33" fmla="*/ 0 h 76"/>
                <a:gd name="T34" fmla="*/ 163 w 72"/>
                <a:gd name="T35" fmla="*/ 5 h 76"/>
                <a:gd name="T36" fmla="*/ 180 w 72"/>
                <a:gd name="T37" fmla="*/ 10 h 76"/>
                <a:gd name="T38" fmla="*/ 183 w 72"/>
                <a:gd name="T39" fmla="*/ 13 h 76"/>
                <a:gd name="T40" fmla="*/ 183 w 72"/>
                <a:gd name="T41" fmla="*/ 15 h 76"/>
                <a:gd name="T42" fmla="*/ 178 w 72"/>
                <a:gd name="T43" fmla="*/ 20 h 76"/>
                <a:gd name="T44" fmla="*/ 163 w 72"/>
                <a:gd name="T45" fmla="*/ 25 h 76"/>
                <a:gd name="T46" fmla="*/ 155 w 72"/>
                <a:gd name="T47" fmla="*/ 25 h 76"/>
                <a:gd name="T48" fmla="*/ 142 w 72"/>
                <a:gd name="T49" fmla="*/ 33 h 76"/>
                <a:gd name="T50" fmla="*/ 137 w 72"/>
                <a:gd name="T51" fmla="*/ 46 h 76"/>
                <a:gd name="T52" fmla="*/ 130 w 72"/>
                <a:gd name="T53" fmla="*/ 51 h 76"/>
                <a:gd name="T54" fmla="*/ 125 w 72"/>
                <a:gd name="T55" fmla="*/ 58 h 76"/>
                <a:gd name="T56" fmla="*/ 104 w 72"/>
                <a:gd name="T57" fmla="*/ 74 h 76"/>
                <a:gd name="T58" fmla="*/ 58 w 72"/>
                <a:gd name="T59" fmla="*/ 109 h 76"/>
                <a:gd name="T60" fmla="*/ 51 w 72"/>
                <a:gd name="T61" fmla="*/ 122 h 76"/>
                <a:gd name="T62" fmla="*/ 48 w 72"/>
                <a:gd name="T63" fmla="*/ 132 h 76"/>
                <a:gd name="T64" fmla="*/ 41 w 72"/>
                <a:gd name="T65" fmla="*/ 157 h 76"/>
                <a:gd name="T66" fmla="*/ 41 w 72"/>
                <a:gd name="T67" fmla="*/ 188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76">
                  <a:moveTo>
                    <a:pt x="16" y="74"/>
                  </a:moveTo>
                  <a:lnTo>
                    <a:pt x="16" y="75"/>
                  </a:lnTo>
                  <a:lnTo>
                    <a:pt x="14" y="76"/>
                  </a:lnTo>
                  <a:lnTo>
                    <a:pt x="10" y="76"/>
                  </a:lnTo>
                  <a:lnTo>
                    <a:pt x="6" y="76"/>
                  </a:lnTo>
                  <a:lnTo>
                    <a:pt x="1" y="75"/>
                  </a:lnTo>
                  <a:lnTo>
                    <a:pt x="0" y="74"/>
                  </a:lnTo>
                  <a:lnTo>
                    <a:pt x="1" y="61"/>
                  </a:lnTo>
                  <a:lnTo>
                    <a:pt x="4" y="48"/>
                  </a:lnTo>
                  <a:lnTo>
                    <a:pt x="6" y="40"/>
                  </a:lnTo>
                  <a:lnTo>
                    <a:pt x="10" y="33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6" y="5"/>
                  </a:lnTo>
                  <a:lnTo>
                    <a:pt x="51" y="2"/>
                  </a:lnTo>
                  <a:lnTo>
                    <a:pt x="56" y="0"/>
                  </a:lnTo>
                  <a:lnTo>
                    <a:pt x="64" y="2"/>
                  </a:lnTo>
                  <a:lnTo>
                    <a:pt x="71" y="4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0" y="8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56" y="13"/>
                  </a:lnTo>
                  <a:lnTo>
                    <a:pt x="54" y="18"/>
                  </a:lnTo>
                  <a:lnTo>
                    <a:pt x="51" y="20"/>
                  </a:lnTo>
                  <a:lnTo>
                    <a:pt x="49" y="23"/>
                  </a:lnTo>
                  <a:lnTo>
                    <a:pt x="41" y="29"/>
                  </a:lnTo>
                  <a:lnTo>
                    <a:pt x="23" y="43"/>
                  </a:lnTo>
                  <a:lnTo>
                    <a:pt x="20" y="48"/>
                  </a:lnTo>
                  <a:lnTo>
                    <a:pt x="19" y="52"/>
                  </a:lnTo>
                  <a:lnTo>
                    <a:pt x="16" y="62"/>
                  </a:lnTo>
                  <a:lnTo>
                    <a:pt x="16" y="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16" name="Freeform 1853"/>
            <p:cNvSpPr>
              <a:spLocks/>
            </p:cNvSpPr>
            <p:nvPr/>
          </p:nvSpPr>
          <p:spPr bwMode="auto">
            <a:xfrm>
              <a:off x="4113" y="2338"/>
              <a:ext cx="443" cy="601"/>
            </a:xfrm>
            <a:custGeom>
              <a:avLst/>
              <a:gdLst>
                <a:gd name="T0" fmla="*/ 425 w 174"/>
                <a:gd name="T1" fmla="*/ 469 h 236"/>
                <a:gd name="T2" fmla="*/ 440 w 174"/>
                <a:gd name="T3" fmla="*/ 489 h 236"/>
                <a:gd name="T4" fmla="*/ 440 w 174"/>
                <a:gd name="T5" fmla="*/ 502 h 236"/>
                <a:gd name="T6" fmla="*/ 425 w 174"/>
                <a:gd name="T7" fmla="*/ 504 h 236"/>
                <a:gd name="T8" fmla="*/ 400 w 174"/>
                <a:gd name="T9" fmla="*/ 497 h 236"/>
                <a:gd name="T10" fmla="*/ 362 w 174"/>
                <a:gd name="T11" fmla="*/ 476 h 236"/>
                <a:gd name="T12" fmla="*/ 323 w 174"/>
                <a:gd name="T13" fmla="*/ 448 h 236"/>
                <a:gd name="T14" fmla="*/ 280 w 174"/>
                <a:gd name="T15" fmla="*/ 397 h 236"/>
                <a:gd name="T16" fmla="*/ 250 w 174"/>
                <a:gd name="T17" fmla="*/ 331 h 236"/>
                <a:gd name="T18" fmla="*/ 206 w 174"/>
                <a:gd name="T19" fmla="*/ 222 h 236"/>
                <a:gd name="T20" fmla="*/ 165 w 174"/>
                <a:gd name="T21" fmla="*/ 150 h 236"/>
                <a:gd name="T22" fmla="*/ 117 w 174"/>
                <a:gd name="T23" fmla="*/ 84 h 236"/>
                <a:gd name="T24" fmla="*/ 87 w 174"/>
                <a:gd name="T25" fmla="*/ 46 h 236"/>
                <a:gd name="T26" fmla="*/ 76 w 174"/>
                <a:gd name="T27" fmla="*/ 38 h 236"/>
                <a:gd name="T28" fmla="*/ 76 w 174"/>
                <a:gd name="T29" fmla="*/ 41 h 236"/>
                <a:gd name="T30" fmla="*/ 64 w 174"/>
                <a:gd name="T31" fmla="*/ 53 h 236"/>
                <a:gd name="T32" fmla="*/ 46 w 174"/>
                <a:gd name="T33" fmla="*/ 92 h 236"/>
                <a:gd name="T34" fmla="*/ 38 w 174"/>
                <a:gd name="T35" fmla="*/ 122 h 236"/>
                <a:gd name="T36" fmla="*/ 51 w 174"/>
                <a:gd name="T37" fmla="*/ 188 h 236"/>
                <a:gd name="T38" fmla="*/ 79 w 174"/>
                <a:gd name="T39" fmla="*/ 326 h 236"/>
                <a:gd name="T40" fmla="*/ 89 w 174"/>
                <a:gd name="T41" fmla="*/ 377 h 236"/>
                <a:gd name="T42" fmla="*/ 115 w 174"/>
                <a:gd name="T43" fmla="*/ 441 h 236"/>
                <a:gd name="T44" fmla="*/ 150 w 174"/>
                <a:gd name="T45" fmla="*/ 489 h 236"/>
                <a:gd name="T46" fmla="*/ 181 w 174"/>
                <a:gd name="T47" fmla="*/ 517 h 236"/>
                <a:gd name="T48" fmla="*/ 262 w 174"/>
                <a:gd name="T49" fmla="*/ 588 h 236"/>
                <a:gd name="T50" fmla="*/ 270 w 174"/>
                <a:gd name="T51" fmla="*/ 601 h 236"/>
                <a:gd name="T52" fmla="*/ 181 w 174"/>
                <a:gd name="T53" fmla="*/ 542 h 236"/>
                <a:gd name="T54" fmla="*/ 178 w 174"/>
                <a:gd name="T55" fmla="*/ 535 h 236"/>
                <a:gd name="T56" fmla="*/ 132 w 174"/>
                <a:gd name="T57" fmla="*/ 509 h 236"/>
                <a:gd name="T58" fmla="*/ 102 w 174"/>
                <a:gd name="T59" fmla="*/ 476 h 236"/>
                <a:gd name="T60" fmla="*/ 74 w 174"/>
                <a:gd name="T61" fmla="*/ 430 h 236"/>
                <a:gd name="T62" fmla="*/ 48 w 174"/>
                <a:gd name="T63" fmla="*/ 364 h 236"/>
                <a:gd name="T64" fmla="*/ 41 w 174"/>
                <a:gd name="T65" fmla="*/ 318 h 236"/>
                <a:gd name="T66" fmla="*/ 10 w 174"/>
                <a:gd name="T67" fmla="*/ 183 h 236"/>
                <a:gd name="T68" fmla="*/ 0 w 174"/>
                <a:gd name="T69" fmla="*/ 115 h 236"/>
                <a:gd name="T70" fmla="*/ 10 w 174"/>
                <a:gd name="T71" fmla="*/ 71 h 236"/>
                <a:gd name="T72" fmla="*/ 38 w 174"/>
                <a:gd name="T73" fmla="*/ 25 h 236"/>
                <a:gd name="T74" fmla="*/ 59 w 174"/>
                <a:gd name="T75" fmla="*/ 8 h 236"/>
                <a:gd name="T76" fmla="*/ 79 w 174"/>
                <a:gd name="T77" fmla="*/ 0 h 236"/>
                <a:gd name="T78" fmla="*/ 107 w 174"/>
                <a:gd name="T79" fmla="*/ 13 h 236"/>
                <a:gd name="T80" fmla="*/ 153 w 174"/>
                <a:gd name="T81" fmla="*/ 64 h 236"/>
                <a:gd name="T82" fmla="*/ 204 w 174"/>
                <a:gd name="T83" fmla="*/ 135 h 236"/>
                <a:gd name="T84" fmla="*/ 244 w 174"/>
                <a:gd name="T85" fmla="*/ 209 h 236"/>
                <a:gd name="T86" fmla="*/ 288 w 174"/>
                <a:gd name="T87" fmla="*/ 321 h 236"/>
                <a:gd name="T88" fmla="*/ 313 w 174"/>
                <a:gd name="T89" fmla="*/ 379 h 236"/>
                <a:gd name="T90" fmla="*/ 349 w 174"/>
                <a:gd name="T91" fmla="*/ 418 h 236"/>
                <a:gd name="T92" fmla="*/ 418 w 174"/>
                <a:gd name="T93" fmla="*/ 466 h 2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4" h="236">
                  <a:moveTo>
                    <a:pt x="164" y="183"/>
                  </a:moveTo>
                  <a:lnTo>
                    <a:pt x="167" y="184"/>
                  </a:lnTo>
                  <a:lnTo>
                    <a:pt x="172" y="189"/>
                  </a:lnTo>
                  <a:lnTo>
                    <a:pt x="173" y="192"/>
                  </a:lnTo>
                  <a:lnTo>
                    <a:pt x="174" y="194"/>
                  </a:lnTo>
                  <a:lnTo>
                    <a:pt x="173" y="197"/>
                  </a:lnTo>
                  <a:lnTo>
                    <a:pt x="170" y="198"/>
                  </a:lnTo>
                  <a:lnTo>
                    <a:pt x="167" y="198"/>
                  </a:lnTo>
                  <a:lnTo>
                    <a:pt x="161" y="197"/>
                  </a:lnTo>
                  <a:lnTo>
                    <a:pt x="157" y="195"/>
                  </a:lnTo>
                  <a:lnTo>
                    <a:pt x="153" y="193"/>
                  </a:lnTo>
                  <a:lnTo>
                    <a:pt x="142" y="187"/>
                  </a:lnTo>
                  <a:lnTo>
                    <a:pt x="134" y="182"/>
                  </a:lnTo>
                  <a:lnTo>
                    <a:pt x="127" y="176"/>
                  </a:lnTo>
                  <a:lnTo>
                    <a:pt x="118" y="167"/>
                  </a:lnTo>
                  <a:lnTo>
                    <a:pt x="110" y="156"/>
                  </a:lnTo>
                  <a:lnTo>
                    <a:pt x="103" y="143"/>
                  </a:lnTo>
                  <a:lnTo>
                    <a:pt x="98" y="130"/>
                  </a:lnTo>
                  <a:lnTo>
                    <a:pt x="87" y="101"/>
                  </a:lnTo>
                  <a:lnTo>
                    <a:pt x="81" y="87"/>
                  </a:lnTo>
                  <a:lnTo>
                    <a:pt x="74" y="72"/>
                  </a:lnTo>
                  <a:lnTo>
                    <a:pt x="65" y="59"/>
                  </a:lnTo>
                  <a:lnTo>
                    <a:pt x="55" y="46"/>
                  </a:lnTo>
                  <a:lnTo>
                    <a:pt x="46" y="33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5" y="21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8" y="61"/>
                  </a:lnTo>
                  <a:lnTo>
                    <a:pt x="20" y="74"/>
                  </a:lnTo>
                  <a:lnTo>
                    <a:pt x="30" y="113"/>
                  </a:lnTo>
                  <a:lnTo>
                    <a:pt x="31" y="128"/>
                  </a:lnTo>
                  <a:lnTo>
                    <a:pt x="34" y="137"/>
                  </a:lnTo>
                  <a:lnTo>
                    <a:pt x="35" y="148"/>
                  </a:lnTo>
                  <a:lnTo>
                    <a:pt x="40" y="161"/>
                  </a:lnTo>
                  <a:lnTo>
                    <a:pt x="45" y="173"/>
                  </a:lnTo>
                  <a:lnTo>
                    <a:pt x="54" y="187"/>
                  </a:lnTo>
                  <a:lnTo>
                    <a:pt x="59" y="192"/>
                  </a:lnTo>
                  <a:lnTo>
                    <a:pt x="64" y="198"/>
                  </a:lnTo>
                  <a:lnTo>
                    <a:pt x="71" y="203"/>
                  </a:lnTo>
                  <a:lnTo>
                    <a:pt x="78" y="207"/>
                  </a:lnTo>
                  <a:lnTo>
                    <a:pt x="103" y="231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93" y="229"/>
                  </a:lnTo>
                  <a:lnTo>
                    <a:pt x="71" y="213"/>
                  </a:lnTo>
                  <a:lnTo>
                    <a:pt x="72" y="212"/>
                  </a:lnTo>
                  <a:lnTo>
                    <a:pt x="70" y="210"/>
                  </a:lnTo>
                  <a:lnTo>
                    <a:pt x="60" y="205"/>
                  </a:lnTo>
                  <a:lnTo>
                    <a:pt x="52" y="200"/>
                  </a:lnTo>
                  <a:lnTo>
                    <a:pt x="46" y="194"/>
                  </a:lnTo>
                  <a:lnTo>
                    <a:pt x="40" y="187"/>
                  </a:lnTo>
                  <a:lnTo>
                    <a:pt x="34" y="178"/>
                  </a:lnTo>
                  <a:lnTo>
                    <a:pt x="29" y="169"/>
                  </a:lnTo>
                  <a:lnTo>
                    <a:pt x="25" y="159"/>
                  </a:lnTo>
                  <a:lnTo>
                    <a:pt x="19" y="143"/>
                  </a:lnTo>
                  <a:lnTo>
                    <a:pt x="16" y="131"/>
                  </a:lnTo>
                  <a:lnTo>
                    <a:pt x="16" y="125"/>
                  </a:lnTo>
                  <a:lnTo>
                    <a:pt x="14" y="111"/>
                  </a:lnTo>
                  <a:lnTo>
                    <a:pt x="4" y="72"/>
                  </a:lnTo>
                  <a:lnTo>
                    <a:pt x="1" y="60"/>
                  </a:lnTo>
                  <a:lnTo>
                    <a:pt x="0" y="45"/>
                  </a:lnTo>
                  <a:lnTo>
                    <a:pt x="1" y="35"/>
                  </a:lnTo>
                  <a:lnTo>
                    <a:pt x="4" y="28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9" y="7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3"/>
                  </a:lnTo>
                  <a:lnTo>
                    <a:pt x="42" y="5"/>
                  </a:lnTo>
                  <a:lnTo>
                    <a:pt x="50" y="12"/>
                  </a:lnTo>
                  <a:lnTo>
                    <a:pt x="60" y="25"/>
                  </a:lnTo>
                  <a:lnTo>
                    <a:pt x="70" y="39"/>
                  </a:lnTo>
                  <a:lnTo>
                    <a:pt x="80" y="53"/>
                  </a:lnTo>
                  <a:lnTo>
                    <a:pt x="88" y="67"/>
                  </a:lnTo>
                  <a:lnTo>
                    <a:pt x="96" y="82"/>
                  </a:lnTo>
                  <a:lnTo>
                    <a:pt x="102" y="97"/>
                  </a:lnTo>
                  <a:lnTo>
                    <a:pt x="113" y="126"/>
                  </a:lnTo>
                  <a:lnTo>
                    <a:pt x="118" y="138"/>
                  </a:lnTo>
                  <a:lnTo>
                    <a:pt x="123" y="149"/>
                  </a:lnTo>
                  <a:lnTo>
                    <a:pt x="131" y="157"/>
                  </a:lnTo>
                  <a:lnTo>
                    <a:pt x="137" y="164"/>
                  </a:lnTo>
                  <a:lnTo>
                    <a:pt x="151" y="174"/>
                  </a:lnTo>
                  <a:lnTo>
                    <a:pt x="164" y="18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17" name="Freeform 1854"/>
            <p:cNvSpPr>
              <a:spLocks/>
            </p:cNvSpPr>
            <p:nvPr/>
          </p:nvSpPr>
          <p:spPr bwMode="auto">
            <a:xfrm>
              <a:off x="4184" y="2425"/>
              <a:ext cx="257" cy="486"/>
            </a:xfrm>
            <a:custGeom>
              <a:avLst/>
              <a:gdLst>
                <a:gd name="T0" fmla="*/ 254 w 257"/>
                <a:gd name="T1" fmla="*/ 455 h 486"/>
                <a:gd name="T2" fmla="*/ 257 w 257"/>
                <a:gd name="T3" fmla="*/ 458 h 486"/>
                <a:gd name="T4" fmla="*/ 257 w 257"/>
                <a:gd name="T5" fmla="*/ 468 h 486"/>
                <a:gd name="T6" fmla="*/ 257 w 257"/>
                <a:gd name="T7" fmla="*/ 478 h 486"/>
                <a:gd name="T8" fmla="*/ 254 w 257"/>
                <a:gd name="T9" fmla="*/ 481 h 486"/>
                <a:gd name="T10" fmla="*/ 247 w 257"/>
                <a:gd name="T11" fmla="*/ 483 h 486"/>
                <a:gd name="T12" fmla="*/ 242 w 257"/>
                <a:gd name="T13" fmla="*/ 486 h 486"/>
                <a:gd name="T14" fmla="*/ 232 w 257"/>
                <a:gd name="T15" fmla="*/ 486 h 486"/>
                <a:gd name="T16" fmla="*/ 229 w 257"/>
                <a:gd name="T17" fmla="*/ 483 h 486"/>
                <a:gd name="T18" fmla="*/ 181 w 257"/>
                <a:gd name="T19" fmla="*/ 440 h 486"/>
                <a:gd name="T20" fmla="*/ 135 w 257"/>
                <a:gd name="T21" fmla="*/ 394 h 486"/>
                <a:gd name="T22" fmla="*/ 76 w 257"/>
                <a:gd name="T23" fmla="*/ 343 h 486"/>
                <a:gd name="T24" fmla="*/ 51 w 257"/>
                <a:gd name="T25" fmla="*/ 315 h 486"/>
                <a:gd name="T26" fmla="*/ 30 w 257"/>
                <a:gd name="T27" fmla="*/ 280 h 486"/>
                <a:gd name="T28" fmla="*/ 20 w 257"/>
                <a:gd name="T29" fmla="*/ 264 h 486"/>
                <a:gd name="T30" fmla="*/ 13 w 257"/>
                <a:gd name="T31" fmla="*/ 247 h 486"/>
                <a:gd name="T32" fmla="*/ 23 w 257"/>
                <a:gd name="T33" fmla="*/ 0 h 486"/>
                <a:gd name="T34" fmla="*/ 0 w 257"/>
                <a:gd name="T35" fmla="*/ 27 h 486"/>
                <a:gd name="T36" fmla="*/ 5 w 257"/>
                <a:gd name="T37" fmla="*/ 58 h 486"/>
                <a:gd name="T38" fmla="*/ 35 w 257"/>
                <a:gd name="T39" fmla="*/ 152 h 486"/>
                <a:gd name="T40" fmla="*/ 43 w 257"/>
                <a:gd name="T41" fmla="*/ 168 h 486"/>
                <a:gd name="T42" fmla="*/ 46 w 257"/>
                <a:gd name="T43" fmla="*/ 188 h 486"/>
                <a:gd name="T44" fmla="*/ 48 w 257"/>
                <a:gd name="T45" fmla="*/ 213 h 486"/>
                <a:gd name="T46" fmla="*/ 51 w 257"/>
                <a:gd name="T47" fmla="*/ 226 h 486"/>
                <a:gd name="T48" fmla="*/ 56 w 257"/>
                <a:gd name="T49" fmla="*/ 239 h 486"/>
                <a:gd name="T50" fmla="*/ 63 w 257"/>
                <a:gd name="T51" fmla="*/ 267 h 486"/>
                <a:gd name="T52" fmla="*/ 84 w 257"/>
                <a:gd name="T53" fmla="*/ 292 h 486"/>
                <a:gd name="T54" fmla="*/ 107 w 257"/>
                <a:gd name="T55" fmla="*/ 318 h 486"/>
                <a:gd name="T56" fmla="*/ 160 w 257"/>
                <a:gd name="T57" fmla="*/ 366 h 486"/>
                <a:gd name="T58" fmla="*/ 211 w 257"/>
                <a:gd name="T59" fmla="*/ 410 h 486"/>
                <a:gd name="T60" fmla="*/ 254 w 257"/>
                <a:gd name="T61" fmla="*/ 455 h 48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7" h="486">
                  <a:moveTo>
                    <a:pt x="254" y="455"/>
                  </a:moveTo>
                  <a:lnTo>
                    <a:pt x="257" y="458"/>
                  </a:lnTo>
                  <a:lnTo>
                    <a:pt x="257" y="468"/>
                  </a:lnTo>
                  <a:lnTo>
                    <a:pt x="257" y="478"/>
                  </a:lnTo>
                  <a:lnTo>
                    <a:pt x="254" y="481"/>
                  </a:lnTo>
                  <a:lnTo>
                    <a:pt x="247" y="483"/>
                  </a:lnTo>
                  <a:lnTo>
                    <a:pt x="242" y="486"/>
                  </a:lnTo>
                  <a:lnTo>
                    <a:pt x="232" y="486"/>
                  </a:lnTo>
                  <a:lnTo>
                    <a:pt x="229" y="483"/>
                  </a:lnTo>
                  <a:lnTo>
                    <a:pt x="181" y="440"/>
                  </a:lnTo>
                  <a:lnTo>
                    <a:pt x="135" y="394"/>
                  </a:lnTo>
                  <a:lnTo>
                    <a:pt x="76" y="343"/>
                  </a:lnTo>
                  <a:lnTo>
                    <a:pt x="51" y="315"/>
                  </a:lnTo>
                  <a:lnTo>
                    <a:pt x="30" y="280"/>
                  </a:lnTo>
                  <a:lnTo>
                    <a:pt x="20" y="264"/>
                  </a:lnTo>
                  <a:lnTo>
                    <a:pt x="13" y="247"/>
                  </a:lnTo>
                  <a:lnTo>
                    <a:pt x="23" y="0"/>
                  </a:lnTo>
                  <a:lnTo>
                    <a:pt x="0" y="27"/>
                  </a:lnTo>
                  <a:lnTo>
                    <a:pt x="5" y="58"/>
                  </a:lnTo>
                  <a:lnTo>
                    <a:pt x="35" y="152"/>
                  </a:lnTo>
                  <a:lnTo>
                    <a:pt x="43" y="168"/>
                  </a:lnTo>
                  <a:lnTo>
                    <a:pt x="46" y="188"/>
                  </a:lnTo>
                  <a:lnTo>
                    <a:pt x="48" y="213"/>
                  </a:lnTo>
                  <a:lnTo>
                    <a:pt x="51" y="226"/>
                  </a:lnTo>
                  <a:lnTo>
                    <a:pt x="56" y="239"/>
                  </a:lnTo>
                  <a:lnTo>
                    <a:pt x="63" y="267"/>
                  </a:lnTo>
                  <a:lnTo>
                    <a:pt x="84" y="292"/>
                  </a:lnTo>
                  <a:lnTo>
                    <a:pt x="107" y="318"/>
                  </a:lnTo>
                  <a:lnTo>
                    <a:pt x="160" y="366"/>
                  </a:lnTo>
                  <a:lnTo>
                    <a:pt x="211" y="410"/>
                  </a:lnTo>
                  <a:lnTo>
                    <a:pt x="254" y="4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018" name="Freeform 1855"/>
            <p:cNvSpPr>
              <a:spLocks/>
            </p:cNvSpPr>
            <p:nvPr/>
          </p:nvSpPr>
          <p:spPr bwMode="auto">
            <a:xfrm>
              <a:off x="4204" y="2412"/>
              <a:ext cx="308" cy="471"/>
            </a:xfrm>
            <a:custGeom>
              <a:avLst/>
              <a:gdLst>
                <a:gd name="T0" fmla="*/ 300 w 121"/>
                <a:gd name="T1" fmla="*/ 440 h 185"/>
                <a:gd name="T2" fmla="*/ 303 w 121"/>
                <a:gd name="T3" fmla="*/ 443 h 185"/>
                <a:gd name="T4" fmla="*/ 308 w 121"/>
                <a:gd name="T5" fmla="*/ 448 h 185"/>
                <a:gd name="T6" fmla="*/ 303 w 121"/>
                <a:gd name="T7" fmla="*/ 461 h 185"/>
                <a:gd name="T8" fmla="*/ 300 w 121"/>
                <a:gd name="T9" fmla="*/ 466 h 185"/>
                <a:gd name="T10" fmla="*/ 298 w 121"/>
                <a:gd name="T11" fmla="*/ 468 h 185"/>
                <a:gd name="T12" fmla="*/ 290 w 121"/>
                <a:gd name="T13" fmla="*/ 471 h 185"/>
                <a:gd name="T14" fmla="*/ 283 w 121"/>
                <a:gd name="T15" fmla="*/ 471 h 185"/>
                <a:gd name="T16" fmla="*/ 277 w 121"/>
                <a:gd name="T17" fmla="*/ 471 h 185"/>
                <a:gd name="T18" fmla="*/ 275 w 121"/>
                <a:gd name="T19" fmla="*/ 468 h 185"/>
                <a:gd name="T20" fmla="*/ 262 w 121"/>
                <a:gd name="T21" fmla="*/ 458 h 185"/>
                <a:gd name="T22" fmla="*/ 224 w 121"/>
                <a:gd name="T23" fmla="*/ 433 h 185"/>
                <a:gd name="T24" fmla="*/ 204 w 121"/>
                <a:gd name="T25" fmla="*/ 415 h 185"/>
                <a:gd name="T26" fmla="*/ 173 w 121"/>
                <a:gd name="T27" fmla="*/ 392 h 185"/>
                <a:gd name="T28" fmla="*/ 148 w 121"/>
                <a:gd name="T29" fmla="*/ 364 h 185"/>
                <a:gd name="T30" fmla="*/ 122 w 121"/>
                <a:gd name="T31" fmla="*/ 336 h 185"/>
                <a:gd name="T32" fmla="*/ 94 w 121"/>
                <a:gd name="T33" fmla="*/ 260 h 185"/>
                <a:gd name="T34" fmla="*/ 74 w 121"/>
                <a:gd name="T35" fmla="*/ 206 h 185"/>
                <a:gd name="T36" fmla="*/ 53 w 121"/>
                <a:gd name="T37" fmla="*/ 168 h 185"/>
                <a:gd name="T38" fmla="*/ 43 w 121"/>
                <a:gd name="T39" fmla="*/ 153 h 185"/>
                <a:gd name="T40" fmla="*/ 28 w 121"/>
                <a:gd name="T41" fmla="*/ 117 h 185"/>
                <a:gd name="T42" fmla="*/ 15 w 121"/>
                <a:gd name="T43" fmla="*/ 81 h 185"/>
                <a:gd name="T44" fmla="*/ 5 w 121"/>
                <a:gd name="T45" fmla="*/ 48 h 185"/>
                <a:gd name="T46" fmla="*/ 0 w 121"/>
                <a:gd name="T47" fmla="*/ 10 h 185"/>
                <a:gd name="T48" fmla="*/ 0 w 121"/>
                <a:gd name="T49" fmla="*/ 0 h 185"/>
                <a:gd name="T50" fmla="*/ 3 w 121"/>
                <a:gd name="T51" fmla="*/ 0 h 185"/>
                <a:gd name="T52" fmla="*/ 13 w 121"/>
                <a:gd name="T53" fmla="*/ 13 h 185"/>
                <a:gd name="T54" fmla="*/ 28 w 121"/>
                <a:gd name="T55" fmla="*/ 41 h 185"/>
                <a:gd name="T56" fmla="*/ 53 w 121"/>
                <a:gd name="T57" fmla="*/ 89 h 185"/>
                <a:gd name="T58" fmla="*/ 69 w 121"/>
                <a:gd name="T59" fmla="*/ 122 h 185"/>
                <a:gd name="T60" fmla="*/ 79 w 121"/>
                <a:gd name="T61" fmla="*/ 140 h 185"/>
                <a:gd name="T62" fmla="*/ 109 w 121"/>
                <a:gd name="T63" fmla="*/ 193 h 185"/>
                <a:gd name="T64" fmla="*/ 117 w 121"/>
                <a:gd name="T65" fmla="*/ 206 h 185"/>
                <a:gd name="T66" fmla="*/ 122 w 121"/>
                <a:gd name="T67" fmla="*/ 221 h 185"/>
                <a:gd name="T68" fmla="*/ 132 w 121"/>
                <a:gd name="T69" fmla="*/ 252 h 185"/>
                <a:gd name="T70" fmla="*/ 143 w 121"/>
                <a:gd name="T71" fmla="*/ 288 h 185"/>
                <a:gd name="T72" fmla="*/ 148 w 121"/>
                <a:gd name="T73" fmla="*/ 300 h 185"/>
                <a:gd name="T74" fmla="*/ 158 w 121"/>
                <a:gd name="T75" fmla="*/ 313 h 185"/>
                <a:gd name="T76" fmla="*/ 178 w 121"/>
                <a:gd name="T77" fmla="*/ 339 h 185"/>
                <a:gd name="T78" fmla="*/ 204 w 121"/>
                <a:gd name="T79" fmla="*/ 364 h 185"/>
                <a:gd name="T80" fmla="*/ 249 w 121"/>
                <a:gd name="T81" fmla="*/ 402 h 185"/>
                <a:gd name="T82" fmla="*/ 288 w 121"/>
                <a:gd name="T83" fmla="*/ 428 h 185"/>
                <a:gd name="T84" fmla="*/ 300 w 121"/>
                <a:gd name="T85" fmla="*/ 440 h 1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85">
                  <a:moveTo>
                    <a:pt x="118" y="173"/>
                  </a:moveTo>
                  <a:lnTo>
                    <a:pt x="119" y="174"/>
                  </a:lnTo>
                  <a:lnTo>
                    <a:pt x="121" y="176"/>
                  </a:lnTo>
                  <a:lnTo>
                    <a:pt x="119" y="181"/>
                  </a:lnTo>
                  <a:lnTo>
                    <a:pt x="118" y="183"/>
                  </a:lnTo>
                  <a:lnTo>
                    <a:pt x="117" y="184"/>
                  </a:lnTo>
                  <a:lnTo>
                    <a:pt x="114" y="185"/>
                  </a:lnTo>
                  <a:lnTo>
                    <a:pt x="111" y="185"/>
                  </a:lnTo>
                  <a:lnTo>
                    <a:pt x="109" y="185"/>
                  </a:lnTo>
                  <a:lnTo>
                    <a:pt x="108" y="184"/>
                  </a:lnTo>
                  <a:lnTo>
                    <a:pt x="103" y="180"/>
                  </a:lnTo>
                  <a:lnTo>
                    <a:pt x="88" y="170"/>
                  </a:lnTo>
                  <a:lnTo>
                    <a:pt x="80" y="163"/>
                  </a:lnTo>
                  <a:lnTo>
                    <a:pt x="68" y="154"/>
                  </a:lnTo>
                  <a:lnTo>
                    <a:pt x="58" y="143"/>
                  </a:lnTo>
                  <a:lnTo>
                    <a:pt x="48" y="132"/>
                  </a:lnTo>
                  <a:lnTo>
                    <a:pt x="37" y="102"/>
                  </a:lnTo>
                  <a:lnTo>
                    <a:pt x="29" y="81"/>
                  </a:lnTo>
                  <a:lnTo>
                    <a:pt x="21" y="66"/>
                  </a:lnTo>
                  <a:lnTo>
                    <a:pt x="17" y="60"/>
                  </a:lnTo>
                  <a:lnTo>
                    <a:pt x="11" y="46"/>
                  </a:lnTo>
                  <a:lnTo>
                    <a:pt x="6" y="32"/>
                  </a:lnTo>
                  <a:lnTo>
                    <a:pt x="2" y="19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5"/>
                  </a:lnTo>
                  <a:lnTo>
                    <a:pt x="11" y="16"/>
                  </a:lnTo>
                  <a:lnTo>
                    <a:pt x="21" y="35"/>
                  </a:lnTo>
                  <a:lnTo>
                    <a:pt x="27" y="48"/>
                  </a:lnTo>
                  <a:lnTo>
                    <a:pt x="31" y="55"/>
                  </a:lnTo>
                  <a:lnTo>
                    <a:pt x="43" y="76"/>
                  </a:lnTo>
                  <a:lnTo>
                    <a:pt x="46" y="81"/>
                  </a:lnTo>
                  <a:lnTo>
                    <a:pt x="48" y="87"/>
                  </a:lnTo>
                  <a:lnTo>
                    <a:pt x="52" y="99"/>
                  </a:lnTo>
                  <a:lnTo>
                    <a:pt x="56" y="113"/>
                  </a:lnTo>
                  <a:lnTo>
                    <a:pt x="58" y="118"/>
                  </a:lnTo>
                  <a:lnTo>
                    <a:pt x="62" y="123"/>
                  </a:lnTo>
                  <a:lnTo>
                    <a:pt x="70" y="133"/>
                  </a:lnTo>
                  <a:lnTo>
                    <a:pt x="80" y="143"/>
                  </a:lnTo>
                  <a:lnTo>
                    <a:pt x="98" y="158"/>
                  </a:lnTo>
                  <a:lnTo>
                    <a:pt x="113" y="168"/>
                  </a:lnTo>
                  <a:lnTo>
                    <a:pt x="11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466" name="Group 1856"/>
          <p:cNvGrpSpPr>
            <a:grpSpLocks/>
          </p:cNvGrpSpPr>
          <p:nvPr/>
        </p:nvGrpSpPr>
        <p:grpSpPr bwMode="auto">
          <a:xfrm flipH="1">
            <a:off x="5126038" y="4335463"/>
            <a:ext cx="2740025" cy="2092325"/>
            <a:chOff x="775" y="548"/>
            <a:chExt cx="4290" cy="3278"/>
          </a:xfrm>
        </p:grpSpPr>
        <p:grpSp>
          <p:nvGrpSpPr>
            <p:cNvPr id="20362" name="Group 1857"/>
            <p:cNvGrpSpPr>
              <a:grpSpLocks/>
            </p:cNvGrpSpPr>
            <p:nvPr/>
          </p:nvGrpSpPr>
          <p:grpSpPr bwMode="auto">
            <a:xfrm rot="930613">
              <a:off x="2993" y="548"/>
              <a:ext cx="519" cy="653"/>
              <a:chOff x="2525" y="339"/>
              <a:chExt cx="519" cy="653"/>
            </a:xfrm>
          </p:grpSpPr>
          <p:sp>
            <p:nvSpPr>
              <p:cNvPr id="20927" name="Freeform 1858"/>
              <p:cNvSpPr>
                <a:spLocks/>
              </p:cNvSpPr>
              <p:nvPr/>
            </p:nvSpPr>
            <p:spPr bwMode="auto">
              <a:xfrm>
                <a:off x="2533" y="388"/>
                <a:ext cx="88" cy="99"/>
              </a:xfrm>
              <a:custGeom>
                <a:avLst/>
                <a:gdLst>
                  <a:gd name="T0" fmla="*/ 3 w 32"/>
                  <a:gd name="T1" fmla="*/ 99 h 36"/>
                  <a:gd name="T2" fmla="*/ 0 w 32"/>
                  <a:gd name="T3" fmla="*/ 99 h 36"/>
                  <a:gd name="T4" fmla="*/ 0 w 32"/>
                  <a:gd name="T5" fmla="*/ 94 h 36"/>
                  <a:gd name="T6" fmla="*/ 6 w 32"/>
                  <a:gd name="T7" fmla="*/ 80 h 36"/>
                  <a:gd name="T8" fmla="*/ 28 w 32"/>
                  <a:gd name="T9" fmla="*/ 58 h 36"/>
                  <a:gd name="T10" fmla="*/ 50 w 32"/>
                  <a:gd name="T11" fmla="*/ 33 h 36"/>
                  <a:gd name="T12" fmla="*/ 61 w 32"/>
                  <a:gd name="T13" fmla="*/ 22 h 36"/>
                  <a:gd name="T14" fmla="*/ 77 w 32"/>
                  <a:gd name="T15" fmla="*/ 6 h 36"/>
                  <a:gd name="T16" fmla="*/ 88 w 32"/>
                  <a:gd name="T17" fmla="*/ 0 h 36"/>
                  <a:gd name="T18" fmla="*/ 80 w 32"/>
                  <a:gd name="T19" fmla="*/ 6 h 36"/>
                  <a:gd name="T20" fmla="*/ 61 w 32"/>
                  <a:gd name="T21" fmla="*/ 22 h 36"/>
                  <a:gd name="T22" fmla="*/ 50 w 32"/>
                  <a:gd name="T23" fmla="*/ 33 h 36"/>
                  <a:gd name="T24" fmla="*/ 30 w 32"/>
                  <a:gd name="T25" fmla="*/ 58 h 36"/>
                  <a:gd name="T26" fmla="*/ 8 w 32"/>
                  <a:gd name="T27" fmla="*/ 85 h 36"/>
                  <a:gd name="T28" fmla="*/ 3 w 32"/>
                  <a:gd name="T29" fmla="*/ 99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36">
                    <a:moveTo>
                      <a:pt x="1" y="36"/>
                    </a:moveTo>
                    <a:lnTo>
                      <a:pt x="0" y="36"/>
                    </a:lnTo>
                    <a:lnTo>
                      <a:pt x="0" y="34"/>
                    </a:lnTo>
                    <a:lnTo>
                      <a:pt x="2" y="29"/>
                    </a:lnTo>
                    <a:lnTo>
                      <a:pt x="10" y="21"/>
                    </a:lnTo>
                    <a:lnTo>
                      <a:pt x="18" y="12"/>
                    </a:lnTo>
                    <a:lnTo>
                      <a:pt x="22" y="8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2" y="8"/>
                    </a:lnTo>
                    <a:lnTo>
                      <a:pt x="18" y="12"/>
                    </a:lnTo>
                    <a:lnTo>
                      <a:pt x="11" y="21"/>
                    </a:lnTo>
                    <a:lnTo>
                      <a:pt x="3" y="31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28" name="Freeform 1859"/>
              <p:cNvSpPr>
                <a:spLocks/>
              </p:cNvSpPr>
              <p:nvPr/>
            </p:nvSpPr>
            <p:spPr bwMode="auto">
              <a:xfrm>
                <a:off x="2662" y="339"/>
                <a:ext cx="143" cy="30"/>
              </a:xfrm>
              <a:custGeom>
                <a:avLst/>
                <a:gdLst>
                  <a:gd name="T0" fmla="*/ 3 w 52"/>
                  <a:gd name="T1" fmla="*/ 27 h 11"/>
                  <a:gd name="T2" fmla="*/ 0 w 52"/>
                  <a:gd name="T3" fmla="*/ 30 h 11"/>
                  <a:gd name="T4" fmla="*/ 3 w 52"/>
                  <a:gd name="T5" fmla="*/ 27 h 11"/>
                  <a:gd name="T6" fmla="*/ 19 w 52"/>
                  <a:gd name="T7" fmla="*/ 22 h 11"/>
                  <a:gd name="T8" fmla="*/ 55 w 52"/>
                  <a:gd name="T9" fmla="*/ 14 h 11"/>
                  <a:gd name="T10" fmla="*/ 105 w 52"/>
                  <a:gd name="T11" fmla="*/ 3 h 11"/>
                  <a:gd name="T12" fmla="*/ 132 w 52"/>
                  <a:gd name="T13" fmla="*/ 0 h 11"/>
                  <a:gd name="T14" fmla="*/ 143 w 52"/>
                  <a:gd name="T15" fmla="*/ 0 h 11"/>
                  <a:gd name="T16" fmla="*/ 132 w 52"/>
                  <a:gd name="T17" fmla="*/ 0 h 11"/>
                  <a:gd name="T18" fmla="*/ 102 w 52"/>
                  <a:gd name="T19" fmla="*/ 3 h 11"/>
                  <a:gd name="T20" fmla="*/ 55 w 52"/>
                  <a:gd name="T21" fmla="*/ 14 h 11"/>
                  <a:gd name="T22" fmla="*/ 19 w 52"/>
                  <a:gd name="T23" fmla="*/ 25 h 11"/>
                  <a:gd name="T24" fmla="*/ 3 w 52"/>
                  <a:gd name="T25" fmla="*/ 27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11">
                    <a:moveTo>
                      <a:pt x="1" y="10"/>
                    </a:moveTo>
                    <a:lnTo>
                      <a:pt x="0" y="11"/>
                    </a:lnTo>
                    <a:lnTo>
                      <a:pt x="1" y="10"/>
                    </a:lnTo>
                    <a:lnTo>
                      <a:pt x="7" y="8"/>
                    </a:lnTo>
                    <a:lnTo>
                      <a:pt x="20" y="5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37" y="1"/>
                    </a:lnTo>
                    <a:lnTo>
                      <a:pt x="20" y="5"/>
                    </a:lnTo>
                    <a:lnTo>
                      <a:pt x="7" y="9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29" name="Freeform 1860"/>
              <p:cNvSpPr>
                <a:spLocks/>
              </p:cNvSpPr>
              <p:nvPr/>
            </p:nvSpPr>
            <p:spPr bwMode="auto">
              <a:xfrm>
                <a:off x="2525" y="355"/>
                <a:ext cx="318" cy="190"/>
              </a:xfrm>
              <a:custGeom>
                <a:avLst/>
                <a:gdLst>
                  <a:gd name="T0" fmla="*/ 8 w 116"/>
                  <a:gd name="T1" fmla="*/ 179 h 69"/>
                  <a:gd name="T2" fmla="*/ 3 w 116"/>
                  <a:gd name="T3" fmla="*/ 182 h 69"/>
                  <a:gd name="T4" fmla="*/ 0 w 116"/>
                  <a:gd name="T5" fmla="*/ 190 h 69"/>
                  <a:gd name="T6" fmla="*/ 3 w 116"/>
                  <a:gd name="T7" fmla="*/ 182 h 69"/>
                  <a:gd name="T8" fmla="*/ 3 w 116"/>
                  <a:gd name="T9" fmla="*/ 179 h 69"/>
                  <a:gd name="T10" fmla="*/ 8 w 116"/>
                  <a:gd name="T11" fmla="*/ 179 h 69"/>
                  <a:gd name="T12" fmla="*/ 11 w 116"/>
                  <a:gd name="T13" fmla="*/ 168 h 69"/>
                  <a:gd name="T14" fmla="*/ 25 w 116"/>
                  <a:gd name="T15" fmla="*/ 140 h 69"/>
                  <a:gd name="T16" fmla="*/ 36 w 116"/>
                  <a:gd name="T17" fmla="*/ 121 h 69"/>
                  <a:gd name="T18" fmla="*/ 47 w 116"/>
                  <a:gd name="T19" fmla="*/ 105 h 69"/>
                  <a:gd name="T20" fmla="*/ 66 w 116"/>
                  <a:gd name="T21" fmla="*/ 83 h 69"/>
                  <a:gd name="T22" fmla="*/ 85 w 116"/>
                  <a:gd name="T23" fmla="*/ 69 h 69"/>
                  <a:gd name="T24" fmla="*/ 107 w 116"/>
                  <a:gd name="T25" fmla="*/ 52 h 69"/>
                  <a:gd name="T26" fmla="*/ 129 w 116"/>
                  <a:gd name="T27" fmla="*/ 41 h 69"/>
                  <a:gd name="T28" fmla="*/ 167 w 116"/>
                  <a:gd name="T29" fmla="*/ 22 h 69"/>
                  <a:gd name="T30" fmla="*/ 197 w 116"/>
                  <a:gd name="T31" fmla="*/ 14 h 69"/>
                  <a:gd name="T32" fmla="*/ 208 w 116"/>
                  <a:gd name="T33" fmla="*/ 11 h 69"/>
                  <a:gd name="T34" fmla="*/ 236 w 116"/>
                  <a:gd name="T35" fmla="*/ 8 h 69"/>
                  <a:gd name="T36" fmla="*/ 288 w 116"/>
                  <a:gd name="T37" fmla="*/ 0 h 69"/>
                  <a:gd name="T38" fmla="*/ 318 w 116"/>
                  <a:gd name="T39" fmla="*/ 0 h 69"/>
                  <a:gd name="T40" fmla="*/ 282 w 116"/>
                  <a:gd name="T41" fmla="*/ 6 h 69"/>
                  <a:gd name="T42" fmla="*/ 206 w 116"/>
                  <a:gd name="T43" fmla="*/ 14 h 69"/>
                  <a:gd name="T44" fmla="*/ 195 w 116"/>
                  <a:gd name="T45" fmla="*/ 14 h 69"/>
                  <a:gd name="T46" fmla="*/ 167 w 116"/>
                  <a:gd name="T47" fmla="*/ 25 h 69"/>
                  <a:gd name="T48" fmla="*/ 126 w 116"/>
                  <a:gd name="T49" fmla="*/ 41 h 69"/>
                  <a:gd name="T50" fmla="*/ 107 w 116"/>
                  <a:gd name="T51" fmla="*/ 55 h 69"/>
                  <a:gd name="T52" fmla="*/ 85 w 116"/>
                  <a:gd name="T53" fmla="*/ 69 h 69"/>
                  <a:gd name="T54" fmla="*/ 66 w 116"/>
                  <a:gd name="T55" fmla="*/ 88 h 69"/>
                  <a:gd name="T56" fmla="*/ 52 w 116"/>
                  <a:gd name="T57" fmla="*/ 105 h 69"/>
                  <a:gd name="T58" fmla="*/ 38 w 116"/>
                  <a:gd name="T59" fmla="*/ 124 h 69"/>
                  <a:gd name="T60" fmla="*/ 27 w 116"/>
                  <a:gd name="T61" fmla="*/ 140 h 69"/>
                  <a:gd name="T62" fmla="*/ 14 w 116"/>
                  <a:gd name="T63" fmla="*/ 168 h 69"/>
                  <a:gd name="T64" fmla="*/ 8 w 116"/>
                  <a:gd name="T65" fmla="*/ 179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6" h="69">
                    <a:moveTo>
                      <a:pt x="3" y="65"/>
                    </a:moveTo>
                    <a:lnTo>
                      <a:pt x="1" y="66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4" y="61"/>
                    </a:lnTo>
                    <a:lnTo>
                      <a:pt x="9" y="51"/>
                    </a:lnTo>
                    <a:lnTo>
                      <a:pt x="13" y="44"/>
                    </a:lnTo>
                    <a:lnTo>
                      <a:pt x="17" y="38"/>
                    </a:lnTo>
                    <a:lnTo>
                      <a:pt x="24" y="30"/>
                    </a:lnTo>
                    <a:lnTo>
                      <a:pt x="31" y="25"/>
                    </a:lnTo>
                    <a:lnTo>
                      <a:pt x="39" y="19"/>
                    </a:lnTo>
                    <a:lnTo>
                      <a:pt x="47" y="15"/>
                    </a:lnTo>
                    <a:lnTo>
                      <a:pt x="61" y="8"/>
                    </a:lnTo>
                    <a:lnTo>
                      <a:pt x="72" y="5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03" y="2"/>
                    </a:lnTo>
                    <a:lnTo>
                      <a:pt x="75" y="5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46" y="15"/>
                    </a:lnTo>
                    <a:lnTo>
                      <a:pt x="39" y="20"/>
                    </a:lnTo>
                    <a:lnTo>
                      <a:pt x="31" y="25"/>
                    </a:lnTo>
                    <a:lnTo>
                      <a:pt x="24" y="32"/>
                    </a:lnTo>
                    <a:lnTo>
                      <a:pt x="19" y="38"/>
                    </a:lnTo>
                    <a:lnTo>
                      <a:pt x="14" y="45"/>
                    </a:lnTo>
                    <a:lnTo>
                      <a:pt x="10" y="51"/>
                    </a:lnTo>
                    <a:lnTo>
                      <a:pt x="5" y="61"/>
                    </a:lnTo>
                    <a:lnTo>
                      <a:pt x="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0" name="Freeform 1861"/>
              <p:cNvSpPr>
                <a:spLocks/>
              </p:cNvSpPr>
              <p:nvPr/>
            </p:nvSpPr>
            <p:spPr bwMode="auto">
              <a:xfrm>
                <a:off x="2528" y="380"/>
                <a:ext cx="356" cy="181"/>
              </a:xfrm>
              <a:custGeom>
                <a:avLst/>
                <a:gdLst>
                  <a:gd name="T0" fmla="*/ 11 w 130"/>
                  <a:gd name="T1" fmla="*/ 170 h 66"/>
                  <a:gd name="T2" fmla="*/ 8 w 130"/>
                  <a:gd name="T3" fmla="*/ 176 h 66"/>
                  <a:gd name="T4" fmla="*/ 0 w 130"/>
                  <a:gd name="T5" fmla="*/ 181 h 66"/>
                  <a:gd name="T6" fmla="*/ 8 w 130"/>
                  <a:gd name="T7" fmla="*/ 176 h 66"/>
                  <a:gd name="T8" fmla="*/ 8 w 130"/>
                  <a:gd name="T9" fmla="*/ 170 h 66"/>
                  <a:gd name="T10" fmla="*/ 11 w 130"/>
                  <a:gd name="T11" fmla="*/ 167 h 66"/>
                  <a:gd name="T12" fmla="*/ 19 w 130"/>
                  <a:gd name="T13" fmla="*/ 162 h 66"/>
                  <a:gd name="T14" fmla="*/ 38 w 130"/>
                  <a:gd name="T15" fmla="*/ 134 h 66"/>
                  <a:gd name="T16" fmla="*/ 66 w 130"/>
                  <a:gd name="T17" fmla="*/ 96 h 66"/>
                  <a:gd name="T18" fmla="*/ 85 w 130"/>
                  <a:gd name="T19" fmla="*/ 74 h 66"/>
                  <a:gd name="T20" fmla="*/ 107 w 130"/>
                  <a:gd name="T21" fmla="*/ 55 h 66"/>
                  <a:gd name="T22" fmla="*/ 126 w 130"/>
                  <a:gd name="T23" fmla="*/ 41 h 66"/>
                  <a:gd name="T24" fmla="*/ 151 w 130"/>
                  <a:gd name="T25" fmla="*/ 27 h 66"/>
                  <a:gd name="T26" fmla="*/ 175 w 130"/>
                  <a:gd name="T27" fmla="*/ 16 h 66"/>
                  <a:gd name="T28" fmla="*/ 194 w 130"/>
                  <a:gd name="T29" fmla="*/ 11 h 66"/>
                  <a:gd name="T30" fmla="*/ 230 w 130"/>
                  <a:gd name="T31" fmla="*/ 8 h 66"/>
                  <a:gd name="T32" fmla="*/ 244 w 130"/>
                  <a:gd name="T33" fmla="*/ 3 h 66"/>
                  <a:gd name="T34" fmla="*/ 271 w 130"/>
                  <a:gd name="T35" fmla="*/ 3 h 66"/>
                  <a:gd name="T36" fmla="*/ 320 w 130"/>
                  <a:gd name="T37" fmla="*/ 0 h 66"/>
                  <a:gd name="T38" fmla="*/ 356 w 130"/>
                  <a:gd name="T39" fmla="*/ 3 h 66"/>
                  <a:gd name="T40" fmla="*/ 320 w 130"/>
                  <a:gd name="T41" fmla="*/ 0 h 66"/>
                  <a:gd name="T42" fmla="*/ 279 w 130"/>
                  <a:gd name="T43" fmla="*/ 3 h 66"/>
                  <a:gd name="T44" fmla="*/ 236 w 130"/>
                  <a:gd name="T45" fmla="*/ 8 h 66"/>
                  <a:gd name="T46" fmla="*/ 225 w 130"/>
                  <a:gd name="T47" fmla="*/ 8 h 66"/>
                  <a:gd name="T48" fmla="*/ 192 w 130"/>
                  <a:gd name="T49" fmla="*/ 14 h 66"/>
                  <a:gd name="T50" fmla="*/ 170 w 130"/>
                  <a:gd name="T51" fmla="*/ 22 h 66"/>
                  <a:gd name="T52" fmla="*/ 151 w 130"/>
                  <a:gd name="T53" fmla="*/ 30 h 66"/>
                  <a:gd name="T54" fmla="*/ 126 w 130"/>
                  <a:gd name="T55" fmla="*/ 41 h 66"/>
                  <a:gd name="T56" fmla="*/ 104 w 130"/>
                  <a:gd name="T57" fmla="*/ 58 h 66"/>
                  <a:gd name="T58" fmla="*/ 85 w 130"/>
                  <a:gd name="T59" fmla="*/ 80 h 66"/>
                  <a:gd name="T60" fmla="*/ 68 w 130"/>
                  <a:gd name="T61" fmla="*/ 96 h 66"/>
                  <a:gd name="T62" fmla="*/ 38 w 130"/>
                  <a:gd name="T63" fmla="*/ 134 h 66"/>
                  <a:gd name="T64" fmla="*/ 19 w 130"/>
                  <a:gd name="T65" fmla="*/ 162 h 66"/>
                  <a:gd name="T66" fmla="*/ 11 w 130"/>
                  <a:gd name="T67" fmla="*/ 170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0" h="66">
                    <a:moveTo>
                      <a:pt x="4" y="62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4" y="61"/>
                    </a:lnTo>
                    <a:lnTo>
                      <a:pt x="7" y="59"/>
                    </a:lnTo>
                    <a:lnTo>
                      <a:pt x="14" y="49"/>
                    </a:lnTo>
                    <a:lnTo>
                      <a:pt x="24" y="35"/>
                    </a:lnTo>
                    <a:lnTo>
                      <a:pt x="31" y="27"/>
                    </a:lnTo>
                    <a:lnTo>
                      <a:pt x="39" y="20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1" y="4"/>
                    </a:lnTo>
                    <a:lnTo>
                      <a:pt x="84" y="3"/>
                    </a:lnTo>
                    <a:lnTo>
                      <a:pt x="89" y="1"/>
                    </a:lnTo>
                    <a:lnTo>
                      <a:pt x="99" y="1"/>
                    </a:lnTo>
                    <a:lnTo>
                      <a:pt x="117" y="0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2" y="1"/>
                    </a:lnTo>
                    <a:lnTo>
                      <a:pt x="86" y="3"/>
                    </a:lnTo>
                    <a:lnTo>
                      <a:pt x="82" y="3"/>
                    </a:lnTo>
                    <a:lnTo>
                      <a:pt x="70" y="5"/>
                    </a:lnTo>
                    <a:lnTo>
                      <a:pt x="62" y="8"/>
                    </a:lnTo>
                    <a:lnTo>
                      <a:pt x="55" y="11"/>
                    </a:lnTo>
                    <a:lnTo>
                      <a:pt x="46" y="15"/>
                    </a:lnTo>
                    <a:lnTo>
                      <a:pt x="38" y="21"/>
                    </a:lnTo>
                    <a:lnTo>
                      <a:pt x="31" y="29"/>
                    </a:lnTo>
                    <a:lnTo>
                      <a:pt x="25" y="35"/>
                    </a:lnTo>
                    <a:lnTo>
                      <a:pt x="14" y="49"/>
                    </a:lnTo>
                    <a:lnTo>
                      <a:pt x="7" y="59"/>
                    </a:lnTo>
                    <a:lnTo>
                      <a:pt x="4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1" name="Freeform 1862"/>
              <p:cNvSpPr>
                <a:spLocks/>
              </p:cNvSpPr>
              <p:nvPr/>
            </p:nvSpPr>
            <p:spPr bwMode="auto">
              <a:xfrm>
                <a:off x="2533" y="468"/>
                <a:ext cx="93" cy="132"/>
              </a:xfrm>
              <a:custGeom>
                <a:avLst/>
                <a:gdLst>
                  <a:gd name="T0" fmla="*/ 3 w 34"/>
                  <a:gd name="T1" fmla="*/ 127 h 48"/>
                  <a:gd name="T2" fmla="*/ 0 w 34"/>
                  <a:gd name="T3" fmla="*/ 132 h 48"/>
                  <a:gd name="T4" fmla="*/ 0 w 34"/>
                  <a:gd name="T5" fmla="*/ 127 h 48"/>
                  <a:gd name="T6" fmla="*/ 8 w 34"/>
                  <a:gd name="T7" fmla="*/ 110 h 48"/>
                  <a:gd name="T8" fmla="*/ 30 w 34"/>
                  <a:gd name="T9" fmla="*/ 77 h 48"/>
                  <a:gd name="T10" fmla="*/ 44 w 34"/>
                  <a:gd name="T11" fmla="*/ 63 h 48"/>
                  <a:gd name="T12" fmla="*/ 52 w 34"/>
                  <a:gd name="T13" fmla="*/ 47 h 48"/>
                  <a:gd name="T14" fmla="*/ 60 w 34"/>
                  <a:gd name="T15" fmla="*/ 28 h 48"/>
                  <a:gd name="T16" fmla="*/ 66 w 34"/>
                  <a:gd name="T17" fmla="*/ 22 h 48"/>
                  <a:gd name="T18" fmla="*/ 74 w 34"/>
                  <a:gd name="T19" fmla="*/ 11 h 48"/>
                  <a:gd name="T20" fmla="*/ 85 w 34"/>
                  <a:gd name="T21" fmla="*/ 8 h 48"/>
                  <a:gd name="T22" fmla="*/ 93 w 34"/>
                  <a:gd name="T23" fmla="*/ 0 h 48"/>
                  <a:gd name="T24" fmla="*/ 85 w 34"/>
                  <a:gd name="T25" fmla="*/ 8 h 48"/>
                  <a:gd name="T26" fmla="*/ 71 w 34"/>
                  <a:gd name="T27" fmla="*/ 19 h 48"/>
                  <a:gd name="T28" fmla="*/ 60 w 34"/>
                  <a:gd name="T29" fmla="*/ 33 h 48"/>
                  <a:gd name="T30" fmla="*/ 52 w 34"/>
                  <a:gd name="T31" fmla="*/ 50 h 48"/>
                  <a:gd name="T32" fmla="*/ 44 w 34"/>
                  <a:gd name="T33" fmla="*/ 63 h 48"/>
                  <a:gd name="T34" fmla="*/ 30 w 34"/>
                  <a:gd name="T35" fmla="*/ 80 h 48"/>
                  <a:gd name="T36" fmla="*/ 14 w 34"/>
                  <a:gd name="T37" fmla="*/ 113 h 48"/>
                  <a:gd name="T38" fmla="*/ 3 w 34"/>
                  <a:gd name="T39" fmla="*/ 127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4" h="48">
                    <a:moveTo>
                      <a:pt x="1" y="46"/>
                    </a:moveTo>
                    <a:lnTo>
                      <a:pt x="0" y="48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11" y="28"/>
                    </a:lnTo>
                    <a:lnTo>
                      <a:pt x="16" y="23"/>
                    </a:lnTo>
                    <a:lnTo>
                      <a:pt x="19" y="17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1" y="3"/>
                    </a:lnTo>
                    <a:lnTo>
                      <a:pt x="26" y="7"/>
                    </a:lnTo>
                    <a:lnTo>
                      <a:pt x="22" y="12"/>
                    </a:lnTo>
                    <a:lnTo>
                      <a:pt x="19" y="18"/>
                    </a:lnTo>
                    <a:lnTo>
                      <a:pt x="16" y="23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2" name="Freeform 1863"/>
              <p:cNvSpPr>
                <a:spLocks/>
              </p:cNvSpPr>
              <p:nvPr/>
            </p:nvSpPr>
            <p:spPr bwMode="auto">
              <a:xfrm>
                <a:off x="2637" y="402"/>
                <a:ext cx="121" cy="50"/>
              </a:xfrm>
              <a:custGeom>
                <a:avLst/>
                <a:gdLst>
                  <a:gd name="T0" fmla="*/ 3 w 44"/>
                  <a:gd name="T1" fmla="*/ 50 h 18"/>
                  <a:gd name="T2" fmla="*/ 0 w 44"/>
                  <a:gd name="T3" fmla="*/ 50 h 18"/>
                  <a:gd name="T4" fmla="*/ 3 w 44"/>
                  <a:gd name="T5" fmla="*/ 47 h 18"/>
                  <a:gd name="T6" fmla="*/ 14 w 44"/>
                  <a:gd name="T7" fmla="*/ 42 h 18"/>
                  <a:gd name="T8" fmla="*/ 41 w 44"/>
                  <a:gd name="T9" fmla="*/ 22 h 18"/>
                  <a:gd name="T10" fmla="*/ 69 w 44"/>
                  <a:gd name="T11" fmla="*/ 8 h 18"/>
                  <a:gd name="T12" fmla="*/ 80 w 44"/>
                  <a:gd name="T13" fmla="*/ 6 h 18"/>
                  <a:gd name="T14" fmla="*/ 83 w 44"/>
                  <a:gd name="T15" fmla="*/ 6 h 18"/>
                  <a:gd name="T16" fmla="*/ 110 w 44"/>
                  <a:gd name="T17" fmla="*/ 0 h 18"/>
                  <a:gd name="T18" fmla="*/ 121 w 44"/>
                  <a:gd name="T19" fmla="*/ 0 h 18"/>
                  <a:gd name="T20" fmla="*/ 110 w 44"/>
                  <a:gd name="T21" fmla="*/ 0 h 18"/>
                  <a:gd name="T22" fmla="*/ 83 w 44"/>
                  <a:gd name="T23" fmla="*/ 6 h 18"/>
                  <a:gd name="T24" fmla="*/ 69 w 44"/>
                  <a:gd name="T25" fmla="*/ 8 h 18"/>
                  <a:gd name="T26" fmla="*/ 41 w 44"/>
                  <a:gd name="T27" fmla="*/ 28 h 18"/>
                  <a:gd name="T28" fmla="*/ 14 w 44"/>
                  <a:gd name="T29" fmla="*/ 42 h 18"/>
                  <a:gd name="T30" fmla="*/ 3 w 44"/>
                  <a:gd name="T31" fmla="*/ 5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5" y="15"/>
                    </a:lnTo>
                    <a:lnTo>
                      <a:pt x="15" y="8"/>
                    </a:lnTo>
                    <a:lnTo>
                      <a:pt x="25" y="3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15" y="10"/>
                    </a:lnTo>
                    <a:lnTo>
                      <a:pt x="5" y="15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3" name="Freeform 1864"/>
              <p:cNvSpPr>
                <a:spLocks/>
              </p:cNvSpPr>
              <p:nvPr/>
            </p:nvSpPr>
            <p:spPr bwMode="auto">
              <a:xfrm>
                <a:off x="2539" y="416"/>
                <a:ext cx="378" cy="203"/>
              </a:xfrm>
              <a:custGeom>
                <a:avLst/>
                <a:gdLst>
                  <a:gd name="T0" fmla="*/ 3 w 138"/>
                  <a:gd name="T1" fmla="*/ 192 h 74"/>
                  <a:gd name="T2" fmla="*/ 3 w 138"/>
                  <a:gd name="T3" fmla="*/ 198 h 74"/>
                  <a:gd name="T4" fmla="*/ 0 w 138"/>
                  <a:gd name="T5" fmla="*/ 203 h 74"/>
                  <a:gd name="T6" fmla="*/ 0 w 138"/>
                  <a:gd name="T7" fmla="*/ 192 h 74"/>
                  <a:gd name="T8" fmla="*/ 11 w 138"/>
                  <a:gd name="T9" fmla="*/ 178 h 74"/>
                  <a:gd name="T10" fmla="*/ 33 w 138"/>
                  <a:gd name="T11" fmla="*/ 151 h 74"/>
                  <a:gd name="T12" fmla="*/ 68 w 138"/>
                  <a:gd name="T13" fmla="*/ 112 h 74"/>
                  <a:gd name="T14" fmla="*/ 110 w 138"/>
                  <a:gd name="T15" fmla="*/ 71 h 74"/>
                  <a:gd name="T16" fmla="*/ 121 w 138"/>
                  <a:gd name="T17" fmla="*/ 60 h 74"/>
                  <a:gd name="T18" fmla="*/ 134 w 138"/>
                  <a:gd name="T19" fmla="*/ 49 h 74"/>
                  <a:gd name="T20" fmla="*/ 156 w 138"/>
                  <a:gd name="T21" fmla="*/ 36 h 74"/>
                  <a:gd name="T22" fmla="*/ 184 w 138"/>
                  <a:gd name="T23" fmla="*/ 30 h 74"/>
                  <a:gd name="T24" fmla="*/ 208 w 138"/>
                  <a:gd name="T25" fmla="*/ 27 h 74"/>
                  <a:gd name="T26" fmla="*/ 225 w 138"/>
                  <a:gd name="T27" fmla="*/ 19 h 74"/>
                  <a:gd name="T28" fmla="*/ 241 w 138"/>
                  <a:gd name="T29" fmla="*/ 14 h 74"/>
                  <a:gd name="T30" fmla="*/ 252 w 138"/>
                  <a:gd name="T31" fmla="*/ 5 h 74"/>
                  <a:gd name="T32" fmla="*/ 255 w 138"/>
                  <a:gd name="T33" fmla="*/ 5 h 74"/>
                  <a:gd name="T34" fmla="*/ 260 w 138"/>
                  <a:gd name="T35" fmla="*/ 3 h 74"/>
                  <a:gd name="T36" fmla="*/ 282 w 138"/>
                  <a:gd name="T37" fmla="*/ 0 h 74"/>
                  <a:gd name="T38" fmla="*/ 310 w 138"/>
                  <a:gd name="T39" fmla="*/ 0 h 74"/>
                  <a:gd name="T40" fmla="*/ 340 w 138"/>
                  <a:gd name="T41" fmla="*/ 3 h 74"/>
                  <a:gd name="T42" fmla="*/ 378 w 138"/>
                  <a:gd name="T43" fmla="*/ 5 h 74"/>
                  <a:gd name="T44" fmla="*/ 337 w 138"/>
                  <a:gd name="T45" fmla="*/ 5 h 74"/>
                  <a:gd name="T46" fmla="*/ 293 w 138"/>
                  <a:gd name="T47" fmla="*/ 3 h 74"/>
                  <a:gd name="T48" fmla="*/ 263 w 138"/>
                  <a:gd name="T49" fmla="*/ 3 h 74"/>
                  <a:gd name="T50" fmla="*/ 252 w 138"/>
                  <a:gd name="T51" fmla="*/ 5 h 74"/>
                  <a:gd name="T52" fmla="*/ 249 w 138"/>
                  <a:gd name="T53" fmla="*/ 8 h 74"/>
                  <a:gd name="T54" fmla="*/ 238 w 138"/>
                  <a:gd name="T55" fmla="*/ 16 h 74"/>
                  <a:gd name="T56" fmla="*/ 225 w 138"/>
                  <a:gd name="T57" fmla="*/ 22 h 74"/>
                  <a:gd name="T58" fmla="*/ 205 w 138"/>
                  <a:gd name="T59" fmla="*/ 30 h 74"/>
                  <a:gd name="T60" fmla="*/ 181 w 138"/>
                  <a:gd name="T61" fmla="*/ 33 h 74"/>
                  <a:gd name="T62" fmla="*/ 153 w 138"/>
                  <a:gd name="T63" fmla="*/ 38 h 74"/>
                  <a:gd name="T64" fmla="*/ 129 w 138"/>
                  <a:gd name="T65" fmla="*/ 52 h 74"/>
                  <a:gd name="T66" fmla="*/ 121 w 138"/>
                  <a:gd name="T67" fmla="*/ 63 h 74"/>
                  <a:gd name="T68" fmla="*/ 110 w 138"/>
                  <a:gd name="T69" fmla="*/ 74 h 74"/>
                  <a:gd name="T70" fmla="*/ 68 w 138"/>
                  <a:gd name="T71" fmla="*/ 115 h 74"/>
                  <a:gd name="T72" fmla="*/ 33 w 138"/>
                  <a:gd name="T73" fmla="*/ 151 h 74"/>
                  <a:gd name="T74" fmla="*/ 11 w 138"/>
                  <a:gd name="T75" fmla="*/ 178 h 74"/>
                  <a:gd name="T76" fmla="*/ 3 w 138"/>
                  <a:gd name="T77" fmla="*/ 192 h 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38" h="74">
                    <a:moveTo>
                      <a:pt x="1" y="70"/>
                    </a:moveTo>
                    <a:lnTo>
                      <a:pt x="1" y="72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4" y="65"/>
                    </a:lnTo>
                    <a:lnTo>
                      <a:pt x="12" y="55"/>
                    </a:lnTo>
                    <a:lnTo>
                      <a:pt x="25" y="41"/>
                    </a:lnTo>
                    <a:lnTo>
                      <a:pt x="40" y="26"/>
                    </a:lnTo>
                    <a:lnTo>
                      <a:pt x="44" y="22"/>
                    </a:lnTo>
                    <a:lnTo>
                      <a:pt x="49" y="18"/>
                    </a:lnTo>
                    <a:lnTo>
                      <a:pt x="57" y="13"/>
                    </a:lnTo>
                    <a:lnTo>
                      <a:pt x="67" y="11"/>
                    </a:lnTo>
                    <a:lnTo>
                      <a:pt x="76" y="10"/>
                    </a:lnTo>
                    <a:lnTo>
                      <a:pt x="82" y="7"/>
                    </a:lnTo>
                    <a:lnTo>
                      <a:pt x="88" y="5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1"/>
                    </a:lnTo>
                    <a:lnTo>
                      <a:pt x="103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8" y="2"/>
                    </a:lnTo>
                    <a:lnTo>
                      <a:pt x="123" y="2"/>
                    </a:lnTo>
                    <a:lnTo>
                      <a:pt x="107" y="1"/>
                    </a:lnTo>
                    <a:lnTo>
                      <a:pt x="96" y="1"/>
                    </a:lnTo>
                    <a:lnTo>
                      <a:pt x="92" y="2"/>
                    </a:lnTo>
                    <a:lnTo>
                      <a:pt x="91" y="3"/>
                    </a:lnTo>
                    <a:lnTo>
                      <a:pt x="87" y="6"/>
                    </a:lnTo>
                    <a:lnTo>
                      <a:pt x="82" y="8"/>
                    </a:lnTo>
                    <a:lnTo>
                      <a:pt x="75" y="11"/>
                    </a:lnTo>
                    <a:lnTo>
                      <a:pt x="66" y="12"/>
                    </a:lnTo>
                    <a:lnTo>
                      <a:pt x="56" y="14"/>
                    </a:lnTo>
                    <a:lnTo>
                      <a:pt x="47" y="19"/>
                    </a:lnTo>
                    <a:lnTo>
                      <a:pt x="44" y="23"/>
                    </a:lnTo>
                    <a:lnTo>
                      <a:pt x="40" y="27"/>
                    </a:lnTo>
                    <a:lnTo>
                      <a:pt x="25" y="42"/>
                    </a:lnTo>
                    <a:lnTo>
                      <a:pt x="12" y="55"/>
                    </a:lnTo>
                    <a:lnTo>
                      <a:pt x="4" y="65"/>
                    </a:lnTo>
                    <a:lnTo>
                      <a:pt x="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4" name="Freeform 1865"/>
              <p:cNvSpPr>
                <a:spLocks/>
              </p:cNvSpPr>
              <p:nvPr/>
            </p:nvSpPr>
            <p:spPr bwMode="auto">
              <a:xfrm>
                <a:off x="2577" y="397"/>
                <a:ext cx="329" cy="145"/>
              </a:xfrm>
              <a:custGeom>
                <a:avLst/>
                <a:gdLst>
                  <a:gd name="T0" fmla="*/ 8 w 120"/>
                  <a:gd name="T1" fmla="*/ 137 h 53"/>
                  <a:gd name="T2" fmla="*/ 5 w 120"/>
                  <a:gd name="T3" fmla="*/ 140 h 53"/>
                  <a:gd name="T4" fmla="*/ 0 w 120"/>
                  <a:gd name="T5" fmla="*/ 145 h 53"/>
                  <a:gd name="T6" fmla="*/ 5 w 120"/>
                  <a:gd name="T7" fmla="*/ 137 h 53"/>
                  <a:gd name="T8" fmla="*/ 8 w 120"/>
                  <a:gd name="T9" fmla="*/ 137 h 53"/>
                  <a:gd name="T10" fmla="*/ 16 w 120"/>
                  <a:gd name="T11" fmla="*/ 131 h 53"/>
                  <a:gd name="T12" fmla="*/ 36 w 120"/>
                  <a:gd name="T13" fmla="*/ 107 h 53"/>
                  <a:gd name="T14" fmla="*/ 69 w 120"/>
                  <a:gd name="T15" fmla="*/ 77 h 53"/>
                  <a:gd name="T16" fmla="*/ 85 w 120"/>
                  <a:gd name="T17" fmla="*/ 63 h 53"/>
                  <a:gd name="T18" fmla="*/ 104 w 120"/>
                  <a:gd name="T19" fmla="*/ 49 h 53"/>
                  <a:gd name="T20" fmla="*/ 154 w 120"/>
                  <a:gd name="T21" fmla="*/ 33 h 53"/>
                  <a:gd name="T22" fmla="*/ 189 w 120"/>
                  <a:gd name="T23" fmla="*/ 19 h 53"/>
                  <a:gd name="T24" fmla="*/ 222 w 120"/>
                  <a:gd name="T25" fmla="*/ 11 h 53"/>
                  <a:gd name="T26" fmla="*/ 230 w 120"/>
                  <a:gd name="T27" fmla="*/ 5 h 53"/>
                  <a:gd name="T28" fmla="*/ 255 w 120"/>
                  <a:gd name="T29" fmla="*/ 0 h 53"/>
                  <a:gd name="T30" fmla="*/ 280 w 120"/>
                  <a:gd name="T31" fmla="*/ 0 h 53"/>
                  <a:gd name="T32" fmla="*/ 302 w 120"/>
                  <a:gd name="T33" fmla="*/ 5 h 53"/>
                  <a:gd name="T34" fmla="*/ 329 w 120"/>
                  <a:gd name="T35" fmla="*/ 14 h 53"/>
                  <a:gd name="T36" fmla="*/ 302 w 120"/>
                  <a:gd name="T37" fmla="*/ 5 h 53"/>
                  <a:gd name="T38" fmla="*/ 299 w 120"/>
                  <a:gd name="T39" fmla="*/ 5 h 53"/>
                  <a:gd name="T40" fmla="*/ 293 w 120"/>
                  <a:gd name="T41" fmla="*/ 5 h 53"/>
                  <a:gd name="T42" fmla="*/ 266 w 120"/>
                  <a:gd name="T43" fmla="*/ 5 h 53"/>
                  <a:gd name="T44" fmla="*/ 239 w 120"/>
                  <a:gd name="T45" fmla="*/ 5 h 53"/>
                  <a:gd name="T46" fmla="*/ 230 w 120"/>
                  <a:gd name="T47" fmla="*/ 8 h 53"/>
                  <a:gd name="T48" fmla="*/ 228 w 120"/>
                  <a:gd name="T49" fmla="*/ 8 h 53"/>
                  <a:gd name="T50" fmla="*/ 217 w 120"/>
                  <a:gd name="T51" fmla="*/ 11 h 53"/>
                  <a:gd name="T52" fmla="*/ 189 w 120"/>
                  <a:gd name="T53" fmla="*/ 22 h 53"/>
                  <a:gd name="T54" fmla="*/ 148 w 120"/>
                  <a:gd name="T55" fmla="*/ 33 h 53"/>
                  <a:gd name="T56" fmla="*/ 104 w 120"/>
                  <a:gd name="T57" fmla="*/ 49 h 53"/>
                  <a:gd name="T58" fmla="*/ 85 w 120"/>
                  <a:gd name="T59" fmla="*/ 63 h 53"/>
                  <a:gd name="T60" fmla="*/ 69 w 120"/>
                  <a:gd name="T61" fmla="*/ 79 h 53"/>
                  <a:gd name="T62" fmla="*/ 36 w 120"/>
                  <a:gd name="T63" fmla="*/ 107 h 53"/>
                  <a:gd name="T64" fmla="*/ 16 w 120"/>
                  <a:gd name="T65" fmla="*/ 131 h 53"/>
                  <a:gd name="T66" fmla="*/ 8 w 120"/>
                  <a:gd name="T67" fmla="*/ 13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0" h="53">
                    <a:moveTo>
                      <a:pt x="3" y="50"/>
                    </a:moveTo>
                    <a:lnTo>
                      <a:pt x="2" y="51"/>
                    </a:lnTo>
                    <a:lnTo>
                      <a:pt x="0" y="53"/>
                    </a:lnTo>
                    <a:lnTo>
                      <a:pt x="2" y="50"/>
                    </a:lnTo>
                    <a:lnTo>
                      <a:pt x="3" y="50"/>
                    </a:lnTo>
                    <a:lnTo>
                      <a:pt x="6" y="48"/>
                    </a:lnTo>
                    <a:lnTo>
                      <a:pt x="13" y="39"/>
                    </a:lnTo>
                    <a:lnTo>
                      <a:pt x="25" y="28"/>
                    </a:lnTo>
                    <a:lnTo>
                      <a:pt x="31" y="23"/>
                    </a:lnTo>
                    <a:lnTo>
                      <a:pt x="38" y="18"/>
                    </a:lnTo>
                    <a:lnTo>
                      <a:pt x="56" y="12"/>
                    </a:lnTo>
                    <a:lnTo>
                      <a:pt x="69" y="7"/>
                    </a:lnTo>
                    <a:lnTo>
                      <a:pt x="81" y="4"/>
                    </a:lnTo>
                    <a:lnTo>
                      <a:pt x="84" y="2"/>
                    </a:lnTo>
                    <a:lnTo>
                      <a:pt x="93" y="0"/>
                    </a:lnTo>
                    <a:lnTo>
                      <a:pt x="102" y="0"/>
                    </a:lnTo>
                    <a:lnTo>
                      <a:pt x="110" y="2"/>
                    </a:lnTo>
                    <a:lnTo>
                      <a:pt x="120" y="5"/>
                    </a:lnTo>
                    <a:lnTo>
                      <a:pt x="110" y="2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97" y="2"/>
                    </a:lnTo>
                    <a:lnTo>
                      <a:pt x="87" y="2"/>
                    </a:lnTo>
                    <a:lnTo>
                      <a:pt x="84" y="3"/>
                    </a:lnTo>
                    <a:lnTo>
                      <a:pt x="83" y="3"/>
                    </a:lnTo>
                    <a:lnTo>
                      <a:pt x="79" y="4"/>
                    </a:lnTo>
                    <a:lnTo>
                      <a:pt x="69" y="8"/>
                    </a:lnTo>
                    <a:lnTo>
                      <a:pt x="54" y="12"/>
                    </a:lnTo>
                    <a:lnTo>
                      <a:pt x="38" y="18"/>
                    </a:lnTo>
                    <a:lnTo>
                      <a:pt x="31" y="23"/>
                    </a:lnTo>
                    <a:lnTo>
                      <a:pt x="25" y="29"/>
                    </a:lnTo>
                    <a:lnTo>
                      <a:pt x="13" y="39"/>
                    </a:lnTo>
                    <a:lnTo>
                      <a:pt x="6" y="48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5" name="Freeform 1866"/>
              <p:cNvSpPr>
                <a:spLocks/>
              </p:cNvSpPr>
              <p:nvPr/>
            </p:nvSpPr>
            <p:spPr bwMode="auto">
              <a:xfrm>
                <a:off x="2541" y="600"/>
                <a:ext cx="28" cy="44"/>
              </a:xfrm>
              <a:custGeom>
                <a:avLst/>
                <a:gdLst>
                  <a:gd name="T0" fmla="*/ 0 w 10"/>
                  <a:gd name="T1" fmla="*/ 44 h 16"/>
                  <a:gd name="T2" fmla="*/ 0 w 10"/>
                  <a:gd name="T3" fmla="*/ 41 h 16"/>
                  <a:gd name="T4" fmla="*/ 11 w 10"/>
                  <a:gd name="T5" fmla="*/ 28 h 16"/>
                  <a:gd name="T6" fmla="*/ 22 w 10"/>
                  <a:gd name="T7" fmla="*/ 8 h 16"/>
                  <a:gd name="T8" fmla="*/ 25 w 10"/>
                  <a:gd name="T9" fmla="*/ 3 h 16"/>
                  <a:gd name="T10" fmla="*/ 28 w 10"/>
                  <a:gd name="T11" fmla="*/ 0 h 16"/>
                  <a:gd name="T12" fmla="*/ 28 w 10"/>
                  <a:gd name="T13" fmla="*/ 3 h 16"/>
                  <a:gd name="T14" fmla="*/ 22 w 10"/>
                  <a:gd name="T15" fmla="*/ 8 h 16"/>
                  <a:gd name="T16" fmla="*/ 11 w 10"/>
                  <a:gd name="T17" fmla="*/ 28 h 16"/>
                  <a:gd name="T18" fmla="*/ 0 w 10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lnTo>
                      <a:pt x="0" y="15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4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6" name="Freeform 1867"/>
              <p:cNvSpPr>
                <a:spLocks/>
              </p:cNvSpPr>
              <p:nvPr/>
            </p:nvSpPr>
            <p:spPr bwMode="auto">
              <a:xfrm>
                <a:off x="2555" y="443"/>
                <a:ext cx="382" cy="212"/>
              </a:xfrm>
              <a:custGeom>
                <a:avLst/>
                <a:gdLst>
                  <a:gd name="T0" fmla="*/ 8 w 139"/>
                  <a:gd name="T1" fmla="*/ 201 h 77"/>
                  <a:gd name="T2" fmla="*/ 5 w 139"/>
                  <a:gd name="T3" fmla="*/ 204 h 77"/>
                  <a:gd name="T4" fmla="*/ 0 w 139"/>
                  <a:gd name="T5" fmla="*/ 212 h 77"/>
                  <a:gd name="T6" fmla="*/ 5 w 139"/>
                  <a:gd name="T7" fmla="*/ 204 h 77"/>
                  <a:gd name="T8" fmla="*/ 5 w 139"/>
                  <a:gd name="T9" fmla="*/ 201 h 77"/>
                  <a:gd name="T10" fmla="*/ 11 w 139"/>
                  <a:gd name="T11" fmla="*/ 187 h 77"/>
                  <a:gd name="T12" fmla="*/ 27 w 139"/>
                  <a:gd name="T13" fmla="*/ 149 h 77"/>
                  <a:gd name="T14" fmla="*/ 41 w 139"/>
                  <a:gd name="T15" fmla="*/ 129 h 77"/>
                  <a:gd name="T16" fmla="*/ 58 w 139"/>
                  <a:gd name="T17" fmla="*/ 105 h 77"/>
                  <a:gd name="T18" fmla="*/ 80 w 139"/>
                  <a:gd name="T19" fmla="*/ 85 h 77"/>
                  <a:gd name="T20" fmla="*/ 104 w 139"/>
                  <a:gd name="T21" fmla="*/ 63 h 77"/>
                  <a:gd name="T22" fmla="*/ 126 w 139"/>
                  <a:gd name="T23" fmla="*/ 44 h 77"/>
                  <a:gd name="T24" fmla="*/ 154 w 139"/>
                  <a:gd name="T25" fmla="*/ 25 h 77"/>
                  <a:gd name="T26" fmla="*/ 179 w 139"/>
                  <a:gd name="T27" fmla="*/ 17 h 77"/>
                  <a:gd name="T28" fmla="*/ 203 w 139"/>
                  <a:gd name="T29" fmla="*/ 8 h 77"/>
                  <a:gd name="T30" fmla="*/ 239 w 139"/>
                  <a:gd name="T31" fmla="*/ 3 h 77"/>
                  <a:gd name="T32" fmla="*/ 253 w 139"/>
                  <a:gd name="T33" fmla="*/ 0 h 77"/>
                  <a:gd name="T34" fmla="*/ 289 w 139"/>
                  <a:gd name="T35" fmla="*/ 0 h 77"/>
                  <a:gd name="T36" fmla="*/ 316 w 139"/>
                  <a:gd name="T37" fmla="*/ 0 h 77"/>
                  <a:gd name="T38" fmla="*/ 346 w 139"/>
                  <a:gd name="T39" fmla="*/ 3 h 77"/>
                  <a:gd name="T40" fmla="*/ 382 w 139"/>
                  <a:gd name="T41" fmla="*/ 8 h 77"/>
                  <a:gd name="T42" fmla="*/ 346 w 139"/>
                  <a:gd name="T43" fmla="*/ 3 h 77"/>
                  <a:gd name="T44" fmla="*/ 333 w 139"/>
                  <a:gd name="T45" fmla="*/ 3 h 77"/>
                  <a:gd name="T46" fmla="*/ 297 w 139"/>
                  <a:gd name="T47" fmla="*/ 0 h 77"/>
                  <a:gd name="T48" fmla="*/ 264 w 139"/>
                  <a:gd name="T49" fmla="*/ 0 h 77"/>
                  <a:gd name="T50" fmla="*/ 250 w 139"/>
                  <a:gd name="T51" fmla="*/ 3 h 77"/>
                  <a:gd name="T52" fmla="*/ 236 w 139"/>
                  <a:gd name="T53" fmla="*/ 3 h 77"/>
                  <a:gd name="T54" fmla="*/ 198 w 139"/>
                  <a:gd name="T55" fmla="*/ 11 h 77"/>
                  <a:gd name="T56" fmla="*/ 176 w 139"/>
                  <a:gd name="T57" fmla="*/ 19 h 77"/>
                  <a:gd name="T58" fmla="*/ 151 w 139"/>
                  <a:gd name="T59" fmla="*/ 30 h 77"/>
                  <a:gd name="T60" fmla="*/ 126 w 139"/>
                  <a:gd name="T61" fmla="*/ 47 h 77"/>
                  <a:gd name="T62" fmla="*/ 104 w 139"/>
                  <a:gd name="T63" fmla="*/ 66 h 77"/>
                  <a:gd name="T64" fmla="*/ 80 w 139"/>
                  <a:gd name="T65" fmla="*/ 88 h 77"/>
                  <a:gd name="T66" fmla="*/ 58 w 139"/>
                  <a:gd name="T67" fmla="*/ 107 h 77"/>
                  <a:gd name="T68" fmla="*/ 44 w 139"/>
                  <a:gd name="T69" fmla="*/ 132 h 77"/>
                  <a:gd name="T70" fmla="*/ 30 w 139"/>
                  <a:gd name="T71" fmla="*/ 151 h 77"/>
                  <a:gd name="T72" fmla="*/ 14 w 139"/>
                  <a:gd name="T73" fmla="*/ 187 h 77"/>
                  <a:gd name="T74" fmla="*/ 8 w 139"/>
                  <a:gd name="T75" fmla="*/ 201 h 7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9" h="77">
                    <a:moveTo>
                      <a:pt x="3" y="73"/>
                    </a:moveTo>
                    <a:lnTo>
                      <a:pt x="2" y="74"/>
                    </a:lnTo>
                    <a:lnTo>
                      <a:pt x="0" y="77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4" y="68"/>
                    </a:lnTo>
                    <a:lnTo>
                      <a:pt x="10" y="54"/>
                    </a:lnTo>
                    <a:lnTo>
                      <a:pt x="15" y="47"/>
                    </a:lnTo>
                    <a:lnTo>
                      <a:pt x="21" y="38"/>
                    </a:lnTo>
                    <a:lnTo>
                      <a:pt x="29" y="31"/>
                    </a:lnTo>
                    <a:lnTo>
                      <a:pt x="38" y="23"/>
                    </a:lnTo>
                    <a:lnTo>
                      <a:pt x="46" y="16"/>
                    </a:lnTo>
                    <a:lnTo>
                      <a:pt x="56" y="9"/>
                    </a:lnTo>
                    <a:lnTo>
                      <a:pt x="65" y="6"/>
                    </a:lnTo>
                    <a:lnTo>
                      <a:pt x="74" y="3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9" y="3"/>
                    </a:lnTo>
                    <a:lnTo>
                      <a:pt x="126" y="1"/>
                    </a:lnTo>
                    <a:lnTo>
                      <a:pt x="121" y="1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91" y="1"/>
                    </a:lnTo>
                    <a:lnTo>
                      <a:pt x="86" y="1"/>
                    </a:lnTo>
                    <a:lnTo>
                      <a:pt x="72" y="4"/>
                    </a:lnTo>
                    <a:lnTo>
                      <a:pt x="64" y="7"/>
                    </a:lnTo>
                    <a:lnTo>
                      <a:pt x="55" y="11"/>
                    </a:lnTo>
                    <a:lnTo>
                      <a:pt x="46" y="17"/>
                    </a:lnTo>
                    <a:lnTo>
                      <a:pt x="38" y="24"/>
                    </a:lnTo>
                    <a:lnTo>
                      <a:pt x="29" y="32"/>
                    </a:lnTo>
                    <a:lnTo>
                      <a:pt x="21" y="39"/>
                    </a:lnTo>
                    <a:lnTo>
                      <a:pt x="16" y="48"/>
                    </a:lnTo>
                    <a:lnTo>
                      <a:pt x="11" y="55"/>
                    </a:lnTo>
                    <a:lnTo>
                      <a:pt x="5" y="68"/>
                    </a:lnTo>
                    <a:lnTo>
                      <a:pt x="3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7" name="Freeform 1868"/>
              <p:cNvSpPr>
                <a:spLocks/>
              </p:cNvSpPr>
              <p:nvPr/>
            </p:nvSpPr>
            <p:spPr bwMode="auto">
              <a:xfrm>
                <a:off x="2561" y="460"/>
                <a:ext cx="387" cy="217"/>
              </a:xfrm>
              <a:custGeom>
                <a:avLst/>
                <a:gdLst>
                  <a:gd name="T0" fmla="*/ 3 w 141"/>
                  <a:gd name="T1" fmla="*/ 203 h 79"/>
                  <a:gd name="T2" fmla="*/ 3 w 141"/>
                  <a:gd name="T3" fmla="*/ 209 h 79"/>
                  <a:gd name="T4" fmla="*/ 0 w 141"/>
                  <a:gd name="T5" fmla="*/ 217 h 79"/>
                  <a:gd name="T6" fmla="*/ 0 w 141"/>
                  <a:gd name="T7" fmla="*/ 209 h 79"/>
                  <a:gd name="T8" fmla="*/ 0 w 141"/>
                  <a:gd name="T9" fmla="*/ 203 h 79"/>
                  <a:gd name="T10" fmla="*/ 5 w 141"/>
                  <a:gd name="T11" fmla="*/ 203 h 79"/>
                  <a:gd name="T12" fmla="*/ 11 w 141"/>
                  <a:gd name="T13" fmla="*/ 195 h 79"/>
                  <a:gd name="T14" fmla="*/ 33 w 141"/>
                  <a:gd name="T15" fmla="*/ 159 h 79"/>
                  <a:gd name="T16" fmla="*/ 63 w 141"/>
                  <a:gd name="T17" fmla="*/ 115 h 79"/>
                  <a:gd name="T18" fmla="*/ 102 w 141"/>
                  <a:gd name="T19" fmla="*/ 63 h 79"/>
                  <a:gd name="T20" fmla="*/ 126 w 141"/>
                  <a:gd name="T21" fmla="*/ 44 h 79"/>
                  <a:gd name="T22" fmla="*/ 151 w 141"/>
                  <a:gd name="T23" fmla="*/ 27 h 79"/>
                  <a:gd name="T24" fmla="*/ 176 w 141"/>
                  <a:gd name="T25" fmla="*/ 16 h 79"/>
                  <a:gd name="T26" fmla="*/ 203 w 141"/>
                  <a:gd name="T27" fmla="*/ 5 h 79"/>
                  <a:gd name="T28" fmla="*/ 242 w 141"/>
                  <a:gd name="T29" fmla="*/ 0 h 79"/>
                  <a:gd name="T30" fmla="*/ 255 w 141"/>
                  <a:gd name="T31" fmla="*/ 0 h 79"/>
                  <a:gd name="T32" fmla="*/ 288 w 141"/>
                  <a:gd name="T33" fmla="*/ 0 h 79"/>
                  <a:gd name="T34" fmla="*/ 318 w 141"/>
                  <a:gd name="T35" fmla="*/ 0 h 79"/>
                  <a:gd name="T36" fmla="*/ 351 w 141"/>
                  <a:gd name="T37" fmla="*/ 3 h 79"/>
                  <a:gd name="T38" fmla="*/ 387 w 141"/>
                  <a:gd name="T39" fmla="*/ 14 h 79"/>
                  <a:gd name="T40" fmla="*/ 346 w 141"/>
                  <a:gd name="T41" fmla="*/ 5 h 79"/>
                  <a:gd name="T42" fmla="*/ 332 w 141"/>
                  <a:gd name="T43" fmla="*/ 3 h 79"/>
                  <a:gd name="T44" fmla="*/ 299 w 141"/>
                  <a:gd name="T45" fmla="*/ 3 h 79"/>
                  <a:gd name="T46" fmla="*/ 253 w 141"/>
                  <a:gd name="T47" fmla="*/ 0 h 79"/>
                  <a:gd name="T48" fmla="*/ 233 w 141"/>
                  <a:gd name="T49" fmla="*/ 0 h 79"/>
                  <a:gd name="T50" fmla="*/ 200 w 141"/>
                  <a:gd name="T51" fmla="*/ 8 h 79"/>
                  <a:gd name="T52" fmla="*/ 176 w 141"/>
                  <a:gd name="T53" fmla="*/ 16 h 79"/>
                  <a:gd name="T54" fmla="*/ 148 w 141"/>
                  <a:gd name="T55" fmla="*/ 30 h 79"/>
                  <a:gd name="T56" fmla="*/ 126 w 141"/>
                  <a:gd name="T57" fmla="*/ 47 h 79"/>
                  <a:gd name="T58" fmla="*/ 102 w 141"/>
                  <a:gd name="T59" fmla="*/ 69 h 79"/>
                  <a:gd name="T60" fmla="*/ 63 w 141"/>
                  <a:gd name="T61" fmla="*/ 118 h 79"/>
                  <a:gd name="T62" fmla="*/ 33 w 141"/>
                  <a:gd name="T63" fmla="*/ 162 h 79"/>
                  <a:gd name="T64" fmla="*/ 11 w 141"/>
                  <a:gd name="T65" fmla="*/ 195 h 79"/>
                  <a:gd name="T66" fmla="*/ 5 w 141"/>
                  <a:gd name="T67" fmla="*/ 203 h 79"/>
                  <a:gd name="T68" fmla="*/ 3 w 141"/>
                  <a:gd name="T69" fmla="*/ 203 h 7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1" h="79">
                    <a:moveTo>
                      <a:pt x="1" y="74"/>
                    </a:moveTo>
                    <a:lnTo>
                      <a:pt x="1" y="76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12" y="58"/>
                    </a:lnTo>
                    <a:lnTo>
                      <a:pt x="23" y="42"/>
                    </a:lnTo>
                    <a:lnTo>
                      <a:pt x="37" y="23"/>
                    </a:lnTo>
                    <a:lnTo>
                      <a:pt x="46" y="16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4" y="2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8" y="1"/>
                    </a:lnTo>
                    <a:lnTo>
                      <a:pt x="141" y="5"/>
                    </a:lnTo>
                    <a:lnTo>
                      <a:pt x="126" y="2"/>
                    </a:lnTo>
                    <a:lnTo>
                      <a:pt x="121" y="1"/>
                    </a:lnTo>
                    <a:lnTo>
                      <a:pt x="109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64" y="6"/>
                    </a:lnTo>
                    <a:lnTo>
                      <a:pt x="54" y="11"/>
                    </a:lnTo>
                    <a:lnTo>
                      <a:pt x="46" y="17"/>
                    </a:lnTo>
                    <a:lnTo>
                      <a:pt x="37" y="25"/>
                    </a:lnTo>
                    <a:lnTo>
                      <a:pt x="23" y="43"/>
                    </a:lnTo>
                    <a:lnTo>
                      <a:pt x="12" y="59"/>
                    </a:lnTo>
                    <a:lnTo>
                      <a:pt x="4" y="71"/>
                    </a:lnTo>
                    <a:lnTo>
                      <a:pt x="2" y="74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8" name="Freeform 1869"/>
              <p:cNvSpPr>
                <a:spLocks/>
              </p:cNvSpPr>
              <p:nvPr/>
            </p:nvSpPr>
            <p:spPr bwMode="auto">
              <a:xfrm>
                <a:off x="2569" y="473"/>
                <a:ext cx="348" cy="228"/>
              </a:xfrm>
              <a:custGeom>
                <a:avLst/>
                <a:gdLst>
                  <a:gd name="T0" fmla="*/ 8 w 127"/>
                  <a:gd name="T1" fmla="*/ 217 h 83"/>
                  <a:gd name="T2" fmla="*/ 3 w 127"/>
                  <a:gd name="T3" fmla="*/ 217 h 83"/>
                  <a:gd name="T4" fmla="*/ 0 w 127"/>
                  <a:gd name="T5" fmla="*/ 228 h 83"/>
                  <a:gd name="T6" fmla="*/ 3 w 127"/>
                  <a:gd name="T7" fmla="*/ 217 h 83"/>
                  <a:gd name="T8" fmla="*/ 3 w 127"/>
                  <a:gd name="T9" fmla="*/ 214 h 83"/>
                  <a:gd name="T10" fmla="*/ 11 w 127"/>
                  <a:gd name="T11" fmla="*/ 201 h 83"/>
                  <a:gd name="T12" fmla="*/ 27 w 127"/>
                  <a:gd name="T13" fmla="*/ 170 h 83"/>
                  <a:gd name="T14" fmla="*/ 55 w 127"/>
                  <a:gd name="T15" fmla="*/ 126 h 83"/>
                  <a:gd name="T16" fmla="*/ 71 w 127"/>
                  <a:gd name="T17" fmla="*/ 102 h 83"/>
                  <a:gd name="T18" fmla="*/ 90 w 127"/>
                  <a:gd name="T19" fmla="*/ 82 h 83"/>
                  <a:gd name="T20" fmla="*/ 112 w 127"/>
                  <a:gd name="T21" fmla="*/ 60 h 83"/>
                  <a:gd name="T22" fmla="*/ 134 w 127"/>
                  <a:gd name="T23" fmla="*/ 44 h 83"/>
                  <a:gd name="T24" fmla="*/ 156 w 127"/>
                  <a:gd name="T25" fmla="*/ 30 h 83"/>
                  <a:gd name="T26" fmla="*/ 178 w 127"/>
                  <a:gd name="T27" fmla="*/ 19 h 83"/>
                  <a:gd name="T28" fmla="*/ 211 w 127"/>
                  <a:gd name="T29" fmla="*/ 8 h 83"/>
                  <a:gd name="T30" fmla="*/ 225 w 127"/>
                  <a:gd name="T31" fmla="*/ 5 h 83"/>
                  <a:gd name="T32" fmla="*/ 255 w 127"/>
                  <a:gd name="T33" fmla="*/ 3 h 83"/>
                  <a:gd name="T34" fmla="*/ 282 w 127"/>
                  <a:gd name="T35" fmla="*/ 0 h 83"/>
                  <a:gd name="T36" fmla="*/ 315 w 127"/>
                  <a:gd name="T37" fmla="*/ 0 h 83"/>
                  <a:gd name="T38" fmla="*/ 348 w 127"/>
                  <a:gd name="T39" fmla="*/ 0 h 83"/>
                  <a:gd name="T40" fmla="*/ 310 w 127"/>
                  <a:gd name="T41" fmla="*/ 0 h 83"/>
                  <a:gd name="T42" fmla="*/ 301 w 127"/>
                  <a:gd name="T43" fmla="*/ 0 h 83"/>
                  <a:gd name="T44" fmla="*/ 269 w 127"/>
                  <a:gd name="T45" fmla="*/ 3 h 83"/>
                  <a:gd name="T46" fmla="*/ 222 w 127"/>
                  <a:gd name="T47" fmla="*/ 8 h 83"/>
                  <a:gd name="T48" fmla="*/ 208 w 127"/>
                  <a:gd name="T49" fmla="*/ 14 h 83"/>
                  <a:gd name="T50" fmla="*/ 175 w 127"/>
                  <a:gd name="T51" fmla="*/ 22 h 83"/>
                  <a:gd name="T52" fmla="*/ 153 w 127"/>
                  <a:gd name="T53" fmla="*/ 33 h 83"/>
                  <a:gd name="T54" fmla="*/ 134 w 127"/>
                  <a:gd name="T55" fmla="*/ 47 h 83"/>
                  <a:gd name="T56" fmla="*/ 110 w 127"/>
                  <a:gd name="T57" fmla="*/ 63 h 83"/>
                  <a:gd name="T58" fmla="*/ 90 w 127"/>
                  <a:gd name="T59" fmla="*/ 85 h 83"/>
                  <a:gd name="T60" fmla="*/ 71 w 127"/>
                  <a:gd name="T61" fmla="*/ 104 h 83"/>
                  <a:gd name="T62" fmla="*/ 55 w 127"/>
                  <a:gd name="T63" fmla="*/ 129 h 83"/>
                  <a:gd name="T64" fmla="*/ 27 w 127"/>
                  <a:gd name="T65" fmla="*/ 170 h 83"/>
                  <a:gd name="T66" fmla="*/ 11 w 127"/>
                  <a:gd name="T67" fmla="*/ 203 h 83"/>
                  <a:gd name="T68" fmla="*/ 8 w 127"/>
                  <a:gd name="T69" fmla="*/ 217 h 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7" h="83">
                    <a:moveTo>
                      <a:pt x="3" y="79"/>
                    </a:moveTo>
                    <a:lnTo>
                      <a:pt x="1" y="79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4" y="73"/>
                    </a:lnTo>
                    <a:lnTo>
                      <a:pt x="10" y="62"/>
                    </a:lnTo>
                    <a:lnTo>
                      <a:pt x="20" y="46"/>
                    </a:lnTo>
                    <a:lnTo>
                      <a:pt x="26" y="37"/>
                    </a:lnTo>
                    <a:lnTo>
                      <a:pt x="33" y="30"/>
                    </a:lnTo>
                    <a:lnTo>
                      <a:pt x="41" y="22"/>
                    </a:lnTo>
                    <a:lnTo>
                      <a:pt x="49" y="16"/>
                    </a:lnTo>
                    <a:lnTo>
                      <a:pt x="57" y="11"/>
                    </a:lnTo>
                    <a:lnTo>
                      <a:pt x="65" y="7"/>
                    </a:lnTo>
                    <a:lnTo>
                      <a:pt x="77" y="3"/>
                    </a:lnTo>
                    <a:lnTo>
                      <a:pt x="82" y="2"/>
                    </a:lnTo>
                    <a:lnTo>
                      <a:pt x="93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7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98" y="1"/>
                    </a:lnTo>
                    <a:lnTo>
                      <a:pt x="81" y="3"/>
                    </a:lnTo>
                    <a:lnTo>
                      <a:pt x="76" y="5"/>
                    </a:lnTo>
                    <a:lnTo>
                      <a:pt x="64" y="8"/>
                    </a:lnTo>
                    <a:lnTo>
                      <a:pt x="56" y="12"/>
                    </a:lnTo>
                    <a:lnTo>
                      <a:pt x="49" y="17"/>
                    </a:lnTo>
                    <a:lnTo>
                      <a:pt x="40" y="23"/>
                    </a:lnTo>
                    <a:lnTo>
                      <a:pt x="33" y="31"/>
                    </a:lnTo>
                    <a:lnTo>
                      <a:pt x="26" y="38"/>
                    </a:lnTo>
                    <a:lnTo>
                      <a:pt x="20" y="47"/>
                    </a:lnTo>
                    <a:lnTo>
                      <a:pt x="10" y="62"/>
                    </a:lnTo>
                    <a:lnTo>
                      <a:pt x="4" y="74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39" name="Freeform 1870"/>
              <p:cNvSpPr>
                <a:spLocks/>
              </p:cNvSpPr>
              <p:nvPr/>
            </p:nvSpPr>
            <p:spPr bwMode="auto">
              <a:xfrm>
                <a:off x="2580" y="520"/>
                <a:ext cx="153" cy="200"/>
              </a:xfrm>
              <a:custGeom>
                <a:avLst/>
                <a:gdLst>
                  <a:gd name="T0" fmla="*/ 3 w 56"/>
                  <a:gd name="T1" fmla="*/ 195 h 73"/>
                  <a:gd name="T2" fmla="*/ 3 w 56"/>
                  <a:gd name="T3" fmla="*/ 197 h 73"/>
                  <a:gd name="T4" fmla="*/ 0 w 56"/>
                  <a:gd name="T5" fmla="*/ 200 h 73"/>
                  <a:gd name="T6" fmla="*/ 0 w 56"/>
                  <a:gd name="T7" fmla="*/ 195 h 73"/>
                  <a:gd name="T8" fmla="*/ 46 w 56"/>
                  <a:gd name="T9" fmla="*/ 115 h 73"/>
                  <a:gd name="T10" fmla="*/ 79 w 56"/>
                  <a:gd name="T11" fmla="*/ 60 h 73"/>
                  <a:gd name="T12" fmla="*/ 87 w 56"/>
                  <a:gd name="T13" fmla="*/ 44 h 73"/>
                  <a:gd name="T14" fmla="*/ 96 w 56"/>
                  <a:gd name="T15" fmla="*/ 41 h 73"/>
                  <a:gd name="T16" fmla="*/ 109 w 56"/>
                  <a:gd name="T17" fmla="*/ 27 h 73"/>
                  <a:gd name="T18" fmla="*/ 137 w 56"/>
                  <a:gd name="T19" fmla="*/ 11 h 73"/>
                  <a:gd name="T20" fmla="*/ 153 w 56"/>
                  <a:gd name="T21" fmla="*/ 0 h 73"/>
                  <a:gd name="T22" fmla="*/ 137 w 56"/>
                  <a:gd name="T23" fmla="*/ 11 h 73"/>
                  <a:gd name="T24" fmla="*/ 115 w 56"/>
                  <a:gd name="T25" fmla="*/ 25 h 73"/>
                  <a:gd name="T26" fmla="*/ 96 w 56"/>
                  <a:gd name="T27" fmla="*/ 41 h 73"/>
                  <a:gd name="T28" fmla="*/ 87 w 56"/>
                  <a:gd name="T29" fmla="*/ 47 h 73"/>
                  <a:gd name="T30" fmla="*/ 79 w 56"/>
                  <a:gd name="T31" fmla="*/ 66 h 73"/>
                  <a:gd name="T32" fmla="*/ 46 w 56"/>
                  <a:gd name="T33" fmla="*/ 115 h 73"/>
                  <a:gd name="T34" fmla="*/ 3 w 56"/>
                  <a:gd name="T35" fmla="*/ 195 h 7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73">
                    <a:moveTo>
                      <a:pt x="1" y="71"/>
                    </a:moveTo>
                    <a:lnTo>
                      <a:pt x="1" y="72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7" y="42"/>
                    </a:lnTo>
                    <a:lnTo>
                      <a:pt x="29" y="22"/>
                    </a:lnTo>
                    <a:lnTo>
                      <a:pt x="32" y="16"/>
                    </a:lnTo>
                    <a:lnTo>
                      <a:pt x="35" y="15"/>
                    </a:lnTo>
                    <a:lnTo>
                      <a:pt x="40" y="10"/>
                    </a:lnTo>
                    <a:lnTo>
                      <a:pt x="50" y="4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2" y="9"/>
                    </a:lnTo>
                    <a:lnTo>
                      <a:pt x="35" y="15"/>
                    </a:lnTo>
                    <a:lnTo>
                      <a:pt x="32" y="17"/>
                    </a:lnTo>
                    <a:lnTo>
                      <a:pt x="29" y="24"/>
                    </a:lnTo>
                    <a:lnTo>
                      <a:pt x="17" y="42"/>
                    </a:lnTo>
                    <a:lnTo>
                      <a:pt x="1" y="7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0" name="Freeform 1871"/>
              <p:cNvSpPr>
                <a:spLocks/>
              </p:cNvSpPr>
              <p:nvPr/>
            </p:nvSpPr>
            <p:spPr bwMode="auto">
              <a:xfrm>
                <a:off x="2594" y="487"/>
                <a:ext cx="375" cy="255"/>
              </a:xfrm>
              <a:custGeom>
                <a:avLst/>
                <a:gdLst>
                  <a:gd name="T0" fmla="*/ 361 w 137"/>
                  <a:gd name="T1" fmla="*/ 8 h 93"/>
                  <a:gd name="T2" fmla="*/ 364 w 137"/>
                  <a:gd name="T3" fmla="*/ 14 h 93"/>
                  <a:gd name="T4" fmla="*/ 375 w 137"/>
                  <a:gd name="T5" fmla="*/ 14 h 93"/>
                  <a:gd name="T6" fmla="*/ 364 w 137"/>
                  <a:gd name="T7" fmla="*/ 14 h 93"/>
                  <a:gd name="T8" fmla="*/ 361 w 137"/>
                  <a:gd name="T9" fmla="*/ 14 h 93"/>
                  <a:gd name="T10" fmla="*/ 342 w 137"/>
                  <a:gd name="T11" fmla="*/ 8 h 93"/>
                  <a:gd name="T12" fmla="*/ 304 w 137"/>
                  <a:gd name="T13" fmla="*/ 3 h 93"/>
                  <a:gd name="T14" fmla="*/ 276 w 137"/>
                  <a:gd name="T15" fmla="*/ 3 h 93"/>
                  <a:gd name="T16" fmla="*/ 249 w 137"/>
                  <a:gd name="T17" fmla="*/ 3 h 93"/>
                  <a:gd name="T18" fmla="*/ 219 w 137"/>
                  <a:gd name="T19" fmla="*/ 5 h 93"/>
                  <a:gd name="T20" fmla="*/ 183 w 137"/>
                  <a:gd name="T21" fmla="*/ 16 h 93"/>
                  <a:gd name="T22" fmla="*/ 156 w 137"/>
                  <a:gd name="T23" fmla="*/ 33 h 93"/>
                  <a:gd name="T24" fmla="*/ 131 w 137"/>
                  <a:gd name="T25" fmla="*/ 49 h 93"/>
                  <a:gd name="T26" fmla="*/ 109 w 137"/>
                  <a:gd name="T27" fmla="*/ 71 h 93"/>
                  <a:gd name="T28" fmla="*/ 93 w 137"/>
                  <a:gd name="T29" fmla="*/ 88 h 93"/>
                  <a:gd name="T30" fmla="*/ 68 w 137"/>
                  <a:gd name="T31" fmla="*/ 118 h 93"/>
                  <a:gd name="T32" fmla="*/ 60 w 137"/>
                  <a:gd name="T33" fmla="*/ 132 h 93"/>
                  <a:gd name="T34" fmla="*/ 44 w 137"/>
                  <a:gd name="T35" fmla="*/ 162 h 93"/>
                  <a:gd name="T36" fmla="*/ 27 w 137"/>
                  <a:gd name="T37" fmla="*/ 189 h 93"/>
                  <a:gd name="T38" fmla="*/ 14 w 137"/>
                  <a:gd name="T39" fmla="*/ 217 h 93"/>
                  <a:gd name="T40" fmla="*/ 0 w 137"/>
                  <a:gd name="T41" fmla="*/ 255 h 93"/>
                  <a:gd name="T42" fmla="*/ 14 w 137"/>
                  <a:gd name="T43" fmla="*/ 217 h 93"/>
                  <a:gd name="T44" fmla="*/ 16 w 137"/>
                  <a:gd name="T45" fmla="*/ 203 h 93"/>
                  <a:gd name="T46" fmla="*/ 33 w 137"/>
                  <a:gd name="T47" fmla="*/ 173 h 93"/>
                  <a:gd name="T48" fmla="*/ 60 w 137"/>
                  <a:gd name="T49" fmla="*/ 129 h 93"/>
                  <a:gd name="T50" fmla="*/ 68 w 137"/>
                  <a:gd name="T51" fmla="*/ 115 h 93"/>
                  <a:gd name="T52" fmla="*/ 93 w 137"/>
                  <a:gd name="T53" fmla="*/ 85 h 93"/>
                  <a:gd name="T54" fmla="*/ 112 w 137"/>
                  <a:gd name="T55" fmla="*/ 69 h 93"/>
                  <a:gd name="T56" fmla="*/ 131 w 137"/>
                  <a:gd name="T57" fmla="*/ 47 h 93"/>
                  <a:gd name="T58" fmla="*/ 159 w 137"/>
                  <a:gd name="T59" fmla="*/ 30 h 93"/>
                  <a:gd name="T60" fmla="*/ 186 w 137"/>
                  <a:gd name="T61" fmla="*/ 14 h 93"/>
                  <a:gd name="T62" fmla="*/ 219 w 137"/>
                  <a:gd name="T63" fmla="*/ 5 h 93"/>
                  <a:gd name="T64" fmla="*/ 249 w 137"/>
                  <a:gd name="T65" fmla="*/ 3 h 93"/>
                  <a:gd name="T66" fmla="*/ 279 w 137"/>
                  <a:gd name="T67" fmla="*/ 0 h 93"/>
                  <a:gd name="T68" fmla="*/ 307 w 137"/>
                  <a:gd name="T69" fmla="*/ 3 h 93"/>
                  <a:gd name="T70" fmla="*/ 342 w 137"/>
                  <a:gd name="T71" fmla="*/ 5 h 93"/>
                  <a:gd name="T72" fmla="*/ 361 w 137"/>
                  <a:gd name="T73" fmla="*/ 8 h 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7" h="93">
                    <a:moveTo>
                      <a:pt x="132" y="3"/>
                    </a:moveTo>
                    <a:lnTo>
                      <a:pt x="133" y="5"/>
                    </a:lnTo>
                    <a:lnTo>
                      <a:pt x="137" y="5"/>
                    </a:lnTo>
                    <a:lnTo>
                      <a:pt x="133" y="5"/>
                    </a:lnTo>
                    <a:lnTo>
                      <a:pt x="132" y="5"/>
                    </a:lnTo>
                    <a:lnTo>
                      <a:pt x="125" y="3"/>
                    </a:lnTo>
                    <a:lnTo>
                      <a:pt x="111" y="1"/>
                    </a:lnTo>
                    <a:lnTo>
                      <a:pt x="101" y="1"/>
                    </a:lnTo>
                    <a:lnTo>
                      <a:pt x="91" y="1"/>
                    </a:lnTo>
                    <a:lnTo>
                      <a:pt x="80" y="2"/>
                    </a:lnTo>
                    <a:lnTo>
                      <a:pt x="67" y="6"/>
                    </a:lnTo>
                    <a:lnTo>
                      <a:pt x="57" y="12"/>
                    </a:lnTo>
                    <a:lnTo>
                      <a:pt x="48" y="18"/>
                    </a:lnTo>
                    <a:lnTo>
                      <a:pt x="40" y="26"/>
                    </a:lnTo>
                    <a:lnTo>
                      <a:pt x="34" y="32"/>
                    </a:lnTo>
                    <a:lnTo>
                      <a:pt x="25" y="43"/>
                    </a:lnTo>
                    <a:lnTo>
                      <a:pt x="22" y="48"/>
                    </a:lnTo>
                    <a:lnTo>
                      <a:pt x="16" y="59"/>
                    </a:lnTo>
                    <a:lnTo>
                      <a:pt x="10" y="69"/>
                    </a:lnTo>
                    <a:lnTo>
                      <a:pt x="5" y="79"/>
                    </a:lnTo>
                    <a:lnTo>
                      <a:pt x="0" y="93"/>
                    </a:lnTo>
                    <a:lnTo>
                      <a:pt x="5" y="79"/>
                    </a:lnTo>
                    <a:lnTo>
                      <a:pt x="6" y="74"/>
                    </a:lnTo>
                    <a:lnTo>
                      <a:pt x="12" y="63"/>
                    </a:lnTo>
                    <a:lnTo>
                      <a:pt x="22" y="47"/>
                    </a:lnTo>
                    <a:lnTo>
                      <a:pt x="25" y="42"/>
                    </a:lnTo>
                    <a:lnTo>
                      <a:pt x="34" y="31"/>
                    </a:lnTo>
                    <a:lnTo>
                      <a:pt x="41" y="25"/>
                    </a:lnTo>
                    <a:lnTo>
                      <a:pt x="48" y="17"/>
                    </a:lnTo>
                    <a:lnTo>
                      <a:pt x="58" y="11"/>
                    </a:lnTo>
                    <a:lnTo>
                      <a:pt x="68" y="5"/>
                    </a:lnTo>
                    <a:lnTo>
                      <a:pt x="80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2" y="1"/>
                    </a:lnTo>
                    <a:lnTo>
                      <a:pt x="125" y="2"/>
                    </a:lnTo>
                    <a:lnTo>
                      <a:pt x="132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1" name="Freeform 1872"/>
              <p:cNvSpPr>
                <a:spLocks/>
              </p:cNvSpPr>
              <p:nvPr/>
            </p:nvSpPr>
            <p:spPr bwMode="auto">
              <a:xfrm>
                <a:off x="2607" y="677"/>
                <a:ext cx="28" cy="82"/>
              </a:xfrm>
              <a:custGeom>
                <a:avLst/>
                <a:gdLst>
                  <a:gd name="T0" fmla="*/ 0 w 10"/>
                  <a:gd name="T1" fmla="*/ 82 h 30"/>
                  <a:gd name="T2" fmla="*/ 3 w 10"/>
                  <a:gd name="T3" fmla="*/ 71 h 30"/>
                  <a:gd name="T4" fmla="*/ 11 w 10"/>
                  <a:gd name="T5" fmla="*/ 52 h 30"/>
                  <a:gd name="T6" fmla="*/ 20 w 10"/>
                  <a:gd name="T7" fmla="*/ 25 h 30"/>
                  <a:gd name="T8" fmla="*/ 28 w 10"/>
                  <a:gd name="T9" fmla="*/ 8 h 30"/>
                  <a:gd name="T10" fmla="*/ 28 w 10"/>
                  <a:gd name="T11" fmla="*/ 0 h 30"/>
                  <a:gd name="T12" fmla="*/ 28 w 10"/>
                  <a:gd name="T13" fmla="*/ 8 h 30"/>
                  <a:gd name="T14" fmla="*/ 25 w 10"/>
                  <a:gd name="T15" fmla="*/ 25 h 30"/>
                  <a:gd name="T16" fmla="*/ 14 w 10"/>
                  <a:gd name="T17" fmla="*/ 55 h 30"/>
                  <a:gd name="T18" fmla="*/ 3 w 10"/>
                  <a:gd name="T19" fmla="*/ 71 h 30"/>
                  <a:gd name="T20" fmla="*/ 0 w 10"/>
                  <a:gd name="T21" fmla="*/ 82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lnTo>
                      <a:pt x="1" y="26"/>
                    </a:lnTo>
                    <a:lnTo>
                      <a:pt x="4" y="19"/>
                    </a:lnTo>
                    <a:lnTo>
                      <a:pt x="7" y="9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9" y="9"/>
                    </a:lnTo>
                    <a:lnTo>
                      <a:pt x="5" y="20"/>
                    </a:lnTo>
                    <a:lnTo>
                      <a:pt x="1" y="2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2" name="Freeform 1873"/>
              <p:cNvSpPr>
                <a:spLocks/>
              </p:cNvSpPr>
              <p:nvPr/>
            </p:nvSpPr>
            <p:spPr bwMode="auto">
              <a:xfrm>
                <a:off x="2640" y="520"/>
                <a:ext cx="190" cy="137"/>
              </a:xfrm>
              <a:custGeom>
                <a:avLst/>
                <a:gdLst>
                  <a:gd name="T0" fmla="*/ 6 w 69"/>
                  <a:gd name="T1" fmla="*/ 134 h 50"/>
                  <a:gd name="T2" fmla="*/ 0 w 69"/>
                  <a:gd name="T3" fmla="*/ 137 h 50"/>
                  <a:gd name="T4" fmla="*/ 6 w 69"/>
                  <a:gd name="T5" fmla="*/ 134 h 50"/>
                  <a:gd name="T6" fmla="*/ 6 w 69"/>
                  <a:gd name="T7" fmla="*/ 129 h 50"/>
                  <a:gd name="T8" fmla="*/ 22 w 69"/>
                  <a:gd name="T9" fmla="*/ 110 h 50"/>
                  <a:gd name="T10" fmla="*/ 55 w 69"/>
                  <a:gd name="T11" fmla="*/ 60 h 50"/>
                  <a:gd name="T12" fmla="*/ 66 w 69"/>
                  <a:gd name="T13" fmla="*/ 47 h 50"/>
                  <a:gd name="T14" fmla="*/ 77 w 69"/>
                  <a:gd name="T15" fmla="*/ 38 h 50"/>
                  <a:gd name="T16" fmla="*/ 99 w 69"/>
                  <a:gd name="T17" fmla="*/ 22 h 50"/>
                  <a:gd name="T18" fmla="*/ 124 w 69"/>
                  <a:gd name="T19" fmla="*/ 11 h 50"/>
                  <a:gd name="T20" fmla="*/ 138 w 69"/>
                  <a:gd name="T21" fmla="*/ 8 h 50"/>
                  <a:gd name="T22" fmla="*/ 168 w 69"/>
                  <a:gd name="T23" fmla="*/ 0 h 50"/>
                  <a:gd name="T24" fmla="*/ 190 w 69"/>
                  <a:gd name="T25" fmla="*/ 0 h 50"/>
                  <a:gd name="T26" fmla="*/ 168 w 69"/>
                  <a:gd name="T27" fmla="*/ 3 h 50"/>
                  <a:gd name="T28" fmla="*/ 146 w 69"/>
                  <a:gd name="T29" fmla="*/ 8 h 50"/>
                  <a:gd name="T30" fmla="*/ 127 w 69"/>
                  <a:gd name="T31" fmla="*/ 11 h 50"/>
                  <a:gd name="T32" fmla="*/ 121 w 69"/>
                  <a:gd name="T33" fmla="*/ 14 h 50"/>
                  <a:gd name="T34" fmla="*/ 99 w 69"/>
                  <a:gd name="T35" fmla="*/ 25 h 50"/>
                  <a:gd name="T36" fmla="*/ 77 w 69"/>
                  <a:gd name="T37" fmla="*/ 41 h 50"/>
                  <a:gd name="T38" fmla="*/ 66 w 69"/>
                  <a:gd name="T39" fmla="*/ 52 h 50"/>
                  <a:gd name="T40" fmla="*/ 55 w 69"/>
                  <a:gd name="T41" fmla="*/ 60 h 50"/>
                  <a:gd name="T42" fmla="*/ 22 w 69"/>
                  <a:gd name="T43" fmla="*/ 110 h 50"/>
                  <a:gd name="T44" fmla="*/ 6 w 69"/>
                  <a:gd name="T45" fmla="*/ 134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9" h="50">
                    <a:moveTo>
                      <a:pt x="2" y="49"/>
                    </a:moveTo>
                    <a:lnTo>
                      <a:pt x="0" y="50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8" y="40"/>
                    </a:lnTo>
                    <a:lnTo>
                      <a:pt x="20" y="22"/>
                    </a:lnTo>
                    <a:lnTo>
                      <a:pt x="24" y="17"/>
                    </a:lnTo>
                    <a:lnTo>
                      <a:pt x="28" y="14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0" y="3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61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44" y="5"/>
                    </a:lnTo>
                    <a:lnTo>
                      <a:pt x="36" y="9"/>
                    </a:lnTo>
                    <a:lnTo>
                      <a:pt x="28" y="15"/>
                    </a:lnTo>
                    <a:lnTo>
                      <a:pt x="24" y="19"/>
                    </a:lnTo>
                    <a:lnTo>
                      <a:pt x="20" y="22"/>
                    </a:lnTo>
                    <a:lnTo>
                      <a:pt x="8" y="40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3" name="Freeform 1874"/>
              <p:cNvSpPr>
                <a:spLocks/>
              </p:cNvSpPr>
              <p:nvPr/>
            </p:nvSpPr>
            <p:spPr bwMode="auto">
              <a:xfrm>
                <a:off x="2788" y="504"/>
                <a:ext cx="201" cy="27"/>
              </a:xfrm>
              <a:custGeom>
                <a:avLst/>
                <a:gdLst>
                  <a:gd name="T0" fmla="*/ 198 w 73"/>
                  <a:gd name="T1" fmla="*/ 24 h 10"/>
                  <a:gd name="T2" fmla="*/ 201 w 73"/>
                  <a:gd name="T3" fmla="*/ 27 h 10"/>
                  <a:gd name="T4" fmla="*/ 198 w 73"/>
                  <a:gd name="T5" fmla="*/ 27 h 10"/>
                  <a:gd name="T6" fmla="*/ 173 w 73"/>
                  <a:gd name="T7" fmla="*/ 16 h 10"/>
                  <a:gd name="T8" fmla="*/ 154 w 73"/>
                  <a:gd name="T9" fmla="*/ 11 h 10"/>
                  <a:gd name="T10" fmla="*/ 127 w 73"/>
                  <a:gd name="T11" fmla="*/ 3 h 10"/>
                  <a:gd name="T12" fmla="*/ 77 w 73"/>
                  <a:gd name="T13" fmla="*/ 3 h 10"/>
                  <a:gd name="T14" fmla="*/ 55 w 73"/>
                  <a:gd name="T15" fmla="*/ 3 h 10"/>
                  <a:gd name="T16" fmla="*/ 41 w 73"/>
                  <a:gd name="T17" fmla="*/ 3 h 10"/>
                  <a:gd name="T18" fmla="*/ 17 w 73"/>
                  <a:gd name="T19" fmla="*/ 5 h 10"/>
                  <a:gd name="T20" fmla="*/ 0 w 73"/>
                  <a:gd name="T21" fmla="*/ 11 h 10"/>
                  <a:gd name="T22" fmla="*/ 17 w 73"/>
                  <a:gd name="T23" fmla="*/ 5 h 10"/>
                  <a:gd name="T24" fmla="*/ 33 w 73"/>
                  <a:gd name="T25" fmla="*/ 3 h 10"/>
                  <a:gd name="T26" fmla="*/ 58 w 73"/>
                  <a:gd name="T27" fmla="*/ 0 h 10"/>
                  <a:gd name="T28" fmla="*/ 77 w 73"/>
                  <a:gd name="T29" fmla="*/ 0 h 10"/>
                  <a:gd name="T30" fmla="*/ 129 w 73"/>
                  <a:gd name="T31" fmla="*/ 3 h 10"/>
                  <a:gd name="T32" fmla="*/ 154 w 73"/>
                  <a:gd name="T33" fmla="*/ 11 h 10"/>
                  <a:gd name="T34" fmla="*/ 176 w 73"/>
                  <a:gd name="T35" fmla="*/ 16 h 10"/>
                  <a:gd name="T36" fmla="*/ 198 w 73"/>
                  <a:gd name="T37" fmla="*/ 24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10">
                    <a:moveTo>
                      <a:pt x="72" y="9"/>
                    </a:moveTo>
                    <a:lnTo>
                      <a:pt x="73" y="10"/>
                    </a:lnTo>
                    <a:lnTo>
                      <a:pt x="72" y="10"/>
                    </a:lnTo>
                    <a:lnTo>
                      <a:pt x="63" y="6"/>
                    </a:lnTo>
                    <a:lnTo>
                      <a:pt x="56" y="4"/>
                    </a:lnTo>
                    <a:lnTo>
                      <a:pt x="46" y="1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1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47" y="1"/>
                    </a:lnTo>
                    <a:lnTo>
                      <a:pt x="56" y="4"/>
                    </a:lnTo>
                    <a:lnTo>
                      <a:pt x="64" y="6"/>
                    </a:lnTo>
                    <a:lnTo>
                      <a:pt x="72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4" name="Freeform 1875"/>
              <p:cNvSpPr>
                <a:spLocks/>
              </p:cNvSpPr>
              <p:nvPr/>
            </p:nvSpPr>
            <p:spPr bwMode="auto">
              <a:xfrm>
                <a:off x="2621" y="550"/>
                <a:ext cx="379" cy="247"/>
              </a:xfrm>
              <a:custGeom>
                <a:avLst/>
                <a:gdLst>
                  <a:gd name="T0" fmla="*/ 3 w 138"/>
                  <a:gd name="T1" fmla="*/ 233 h 90"/>
                  <a:gd name="T2" fmla="*/ 3 w 138"/>
                  <a:gd name="T3" fmla="*/ 236 h 90"/>
                  <a:gd name="T4" fmla="*/ 0 w 138"/>
                  <a:gd name="T5" fmla="*/ 247 h 90"/>
                  <a:gd name="T6" fmla="*/ 0 w 138"/>
                  <a:gd name="T7" fmla="*/ 236 h 90"/>
                  <a:gd name="T8" fmla="*/ 3 w 138"/>
                  <a:gd name="T9" fmla="*/ 233 h 90"/>
                  <a:gd name="T10" fmla="*/ 3 w 138"/>
                  <a:gd name="T11" fmla="*/ 217 h 90"/>
                  <a:gd name="T12" fmla="*/ 14 w 138"/>
                  <a:gd name="T13" fmla="*/ 176 h 90"/>
                  <a:gd name="T14" fmla="*/ 25 w 138"/>
                  <a:gd name="T15" fmla="*/ 151 h 90"/>
                  <a:gd name="T16" fmla="*/ 38 w 138"/>
                  <a:gd name="T17" fmla="*/ 124 h 90"/>
                  <a:gd name="T18" fmla="*/ 55 w 138"/>
                  <a:gd name="T19" fmla="*/ 96 h 90"/>
                  <a:gd name="T20" fmla="*/ 77 w 138"/>
                  <a:gd name="T21" fmla="*/ 71 h 90"/>
                  <a:gd name="T22" fmla="*/ 102 w 138"/>
                  <a:gd name="T23" fmla="*/ 49 h 90"/>
                  <a:gd name="T24" fmla="*/ 129 w 138"/>
                  <a:gd name="T25" fmla="*/ 30 h 90"/>
                  <a:gd name="T26" fmla="*/ 157 w 138"/>
                  <a:gd name="T27" fmla="*/ 16 h 90"/>
                  <a:gd name="T28" fmla="*/ 184 w 138"/>
                  <a:gd name="T29" fmla="*/ 8 h 90"/>
                  <a:gd name="T30" fmla="*/ 203 w 138"/>
                  <a:gd name="T31" fmla="*/ 5 h 90"/>
                  <a:gd name="T32" fmla="*/ 225 w 138"/>
                  <a:gd name="T33" fmla="*/ 0 h 90"/>
                  <a:gd name="T34" fmla="*/ 239 w 138"/>
                  <a:gd name="T35" fmla="*/ 0 h 90"/>
                  <a:gd name="T36" fmla="*/ 272 w 138"/>
                  <a:gd name="T37" fmla="*/ 5 h 90"/>
                  <a:gd name="T38" fmla="*/ 308 w 138"/>
                  <a:gd name="T39" fmla="*/ 11 h 90"/>
                  <a:gd name="T40" fmla="*/ 338 w 138"/>
                  <a:gd name="T41" fmla="*/ 22 h 90"/>
                  <a:gd name="T42" fmla="*/ 371 w 138"/>
                  <a:gd name="T43" fmla="*/ 16 h 90"/>
                  <a:gd name="T44" fmla="*/ 379 w 138"/>
                  <a:gd name="T45" fmla="*/ 16 h 90"/>
                  <a:gd name="T46" fmla="*/ 365 w 138"/>
                  <a:gd name="T47" fmla="*/ 22 h 90"/>
                  <a:gd name="T48" fmla="*/ 335 w 138"/>
                  <a:gd name="T49" fmla="*/ 22 h 90"/>
                  <a:gd name="T50" fmla="*/ 321 w 138"/>
                  <a:gd name="T51" fmla="*/ 14 h 90"/>
                  <a:gd name="T52" fmla="*/ 286 w 138"/>
                  <a:gd name="T53" fmla="*/ 8 h 90"/>
                  <a:gd name="T54" fmla="*/ 253 w 138"/>
                  <a:gd name="T55" fmla="*/ 5 h 90"/>
                  <a:gd name="T56" fmla="*/ 236 w 138"/>
                  <a:gd name="T57" fmla="*/ 5 h 90"/>
                  <a:gd name="T58" fmla="*/ 217 w 138"/>
                  <a:gd name="T59" fmla="*/ 5 h 90"/>
                  <a:gd name="T60" fmla="*/ 200 w 138"/>
                  <a:gd name="T61" fmla="*/ 8 h 90"/>
                  <a:gd name="T62" fmla="*/ 181 w 138"/>
                  <a:gd name="T63" fmla="*/ 11 h 90"/>
                  <a:gd name="T64" fmla="*/ 154 w 138"/>
                  <a:gd name="T65" fmla="*/ 22 h 90"/>
                  <a:gd name="T66" fmla="*/ 129 w 138"/>
                  <a:gd name="T67" fmla="*/ 36 h 90"/>
                  <a:gd name="T68" fmla="*/ 102 w 138"/>
                  <a:gd name="T69" fmla="*/ 52 h 90"/>
                  <a:gd name="T70" fmla="*/ 74 w 138"/>
                  <a:gd name="T71" fmla="*/ 71 h 90"/>
                  <a:gd name="T72" fmla="*/ 55 w 138"/>
                  <a:gd name="T73" fmla="*/ 99 h 90"/>
                  <a:gd name="T74" fmla="*/ 38 w 138"/>
                  <a:gd name="T75" fmla="*/ 124 h 90"/>
                  <a:gd name="T76" fmla="*/ 25 w 138"/>
                  <a:gd name="T77" fmla="*/ 151 h 90"/>
                  <a:gd name="T78" fmla="*/ 14 w 138"/>
                  <a:gd name="T79" fmla="*/ 176 h 90"/>
                  <a:gd name="T80" fmla="*/ 5 w 138"/>
                  <a:gd name="T81" fmla="*/ 217 h 90"/>
                  <a:gd name="T82" fmla="*/ 3 w 138"/>
                  <a:gd name="T83" fmla="*/ 233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8" h="90">
                    <a:moveTo>
                      <a:pt x="1" y="85"/>
                    </a:moveTo>
                    <a:lnTo>
                      <a:pt x="1" y="86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1" y="79"/>
                    </a:lnTo>
                    <a:lnTo>
                      <a:pt x="5" y="64"/>
                    </a:lnTo>
                    <a:lnTo>
                      <a:pt x="9" y="55"/>
                    </a:lnTo>
                    <a:lnTo>
                      <a:pt x="14" y="45"/>
                    </a:lnTo>
                    <a:lnTo>
                      <a:pt x="20" y="35"/>
                    </a:lnTo>
                    <a:lnTo>
                      <a:pt x="28" y="26"/>
                    </a:lnTo>
                    <a:lnTo>
                      <a:pt x="37" y="18"/>
                    </a:lnTo>
                    <a:lnTo>
                      <a:pt x="47" y="11"/>
                    </a:lnTo>
                    <a:lnTo>
                      <a:pt x="57" y="6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9" y="2"/>
                    </a:lnTo>
                    <a:lnTo>
                      <a:pt x="112" y="4"/>
                    </a:lnTo>
                    <a:lnTo>
                      <a:pt x="123" y="8"/>
                    </a:lnTo>
                    <a:lnTo>
                      <a:pt x="135" y="6"/>
                    </a:lnTo>
                    <a:lnTo>
                      <a:pt x="138" y="6"/>
                    </a:lnTo>
                    <a:lnTo>
                      <a:pt x="133" y="8"/>
                    </a:lnTo>
                    <a:lnTo>
                      <a:pt x="122" y="8"/>
                    </a:lnTo>
                    <a:lnTo>
                      <a:pt x="117" y="5"/>
                    </a:lnTo>
                    <a:lnTo>
                      <a:pt x="104" y="3"/>
                    </a:lnTo>
                    <a:lnTo>
                      <a:pt x="92" y="2"/>
                    </a:lnTo>
                    <a:lnTo>
                      <a:pt x="86" y="2"/>
                    </a:lnTo>
                    <a:lnTo>
                      <a:pt x="79" y="2"/>
                    </a:lnTo>
                    <a:lnTo>
                      <a:pt x="73" y="3"/>
                    </a:lnTo>
                    <a:lnTo>
                      <a:pt x="66" y="4"/>
                    </a:lnTo>
                    <a:lnTo>
                      <a:pt x="56" y="8"/>
                    </a:lnTo>
                    <a:lnTo>
                      <a:pt x="47" y="13"/>
                    </a:lnTo>
                    <a:lnTo>
                      <a:pt x="37" y="19"/>
                    </a:lnTo>
                    <a:lnTo>
                      <a:pt x="27" y="26"/>
                    </a:lnTo>
                    <a:lnTo>
                      <a:pt x="20" y="36"/>
                    </a:lnTo>
                    <a:lnTo>
                      <a:pt x="14" y="45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2" y="79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5" name="Freeform 1876"/>
              <p:cNvSpPr>
                <a:spLocks/>
              </p:cNvSpPr>
              <p:nvPr/>
            </p:nvSpPr>
            <p:spPr bwMode="auto">
              <a:xfrm>
                <a:off x="2862" y="531"/>
                <a:ext cx="129" cy="19"/>
              </a:xfrm>
              <a:custGeom>
                <a:avLst/>
                <a:gdLst>
                  <a:gd name="T0" fmla="*/ 126 w 47"/>
                  <a:gd name="T1" fmla="*/ 19 h 7"/>
                  <a:gd name="T2" fmla="*/ 129 w 47"/>
                  <a:gd name="T3" fmla="*/ 19 h 7"/>
                  <a:gd name="T4" fmla="*/ 126 w 47"/>
                  <a:gd name="T5" fmla="*/ 19 h 7"/>
                  <a:gd name="T6" fmla="*/ 80 w 47"/>
                  <a:gd name="T7" fmla="*/ 5 h 7"/>
                  <a:gd name="T8" fmla="*/ 49 w 47"/>
                  <a:gd name="T9" fmla="*/ 0 h 7"/>
                  <a:gd name="T10" fmla="*/ 38 w 47"/>
                  <a:gd name="T11" fmla="*/ 0 h 7"/>
                  <a:gd name="T12" fmla="*/ 36 w 47"/>
                  <a:gd name="T13" fmla="*/ 3 h 7"/>
                  <a:gd name="T14" fmla="*/ 27 w 47"/>
                  <a:gd name="T15" fmla="*/ 3 h 7"/>
                  <a:gd name="T16" fmla="*/ 11 w 47"/>
                  <a:gd name="T17" fmla="*/ 5 h 7"/>
                  <a:gd name="T18" fmla="*/ 0 w 47"/>
                  <a:gd name="T19" fmla="*/ 5 h 7"/>
                  <a:gd name="T20" fmla="*/ 11 w 47"/>
                  <a:gd name="T21" fmla="*/ 5 h 7"/>
                  <a:gd name="T22" fmla="*/ 36 w 47"/>
                  <a:gd name="T23" fmla="*/ 0 h 7"/>
                  <a:gd name="T24" fmla="*/ 41 w 47"/>
                  <a:gd name="T25" fmla="*/ 0 h 7"/>
                  <a:gd name="T26" fmla="*/ 52 w 47"/>
                  <a:gd name="T27" fmla="*/ 0 h 7"/>
                  <a:gd name="T28" fmla="*/ 82 w 47"/>
                  <a:gd name="T29" fmla="*/ 5 h 7"/>
                  <a:gd name="T30" fmla="*/ 126 w 47"/>
                  <a:gd name="T31" fmla="*/ 19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" h="7">
                    <a:moveTo>
                      <a:pt x="46" y="7"/>
                    </a:moveTo>
                    <a:lnTo>
                      <a:pt x="47" y="7"/>
                    </a:lnTo>
                    <a:lnTo>
                      <a:pt x="46" y="7"/>
                    </a:lnTo>
                    <a:lnTo>
                      <a:pt x="2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2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6" name="Freeform 1877"/>
              <p:cNvSpPr>
                <a:spLocks/>
              </p:cNvSpPr>
              <p:nvPr/>
            </p:nvSpPr>
            <p:spPr bwMode="auto">
              <a:xfrm>
                <a:off x="2690" y="520"/>
                <a:ext cx="200" cy="93"/>
              </a:xfrm>
              <a:custGeom>
                <a:avLst/>
                <a:gdLst>
                  <a:gd name="T0" fmla="*/ 195 w 73"/>
                  <a:gd name="T1" fmla="*/ 0 h 34"/>
                  <a:gd name="T2" fmla="*/ 197 w 73"/>
                  <a:gd name="T3" fmla="*/ 0 h 34"/>
                  <a:gd name="T4" fmla="*/ 200 w 73"/>
                  <a:gd name="T5" fmla="*/ 3 h 34"/>
                  <a:gd name="T6" fmla="*/ 197 w 73"/>
                  <a:gd name="T7" fmla="*/ 3 h 34"/>
                  <a:gd name="T8" fmla="*/ 195 w 73"/>
                  <a:gd name="T9" fmla="*/ 3 h 34"/>
                  <a:gd name="T10" fmla="*/ 186 w 73"/>
                  <a:gd name="T11" fmla="*/ 0 h 34"/>
                  <a:gd name="T12" fmla="*/ 170 w 73"/>
                  <a:gd name="T13" fmla="*/ 3 h 34"/>
                  <a:gd name="T14" fmla="*/ 145 w 73"/>
                  <a:gd name="T15" fmla="*/ 14 h 34"/>
                  <a:gd name="T16" fmla="*/ 132 w 73"/>
                  <a:gd name="T17" fmla="*/ 22 h 34"/>
                  <a:gd name="T18" fmla="*/ 118 w 73"/>
                  <a:gd name="T19" fmla="*/ 25 h 34"/>
                  <a:gd name="T20" fmla="*/ 104 w 73"/>
                  <a:gd name="T21" fmla="*/ 27 h 34"/>
                  <a:gd name="T22" fmla="*/ 90 w 73"/>
                  <a:gd name="T23" fmla="*/ 30 h 34"/>
                  <a:gd name="T24" fmla="*/ 71 w 73"/>
                  <a:gd name="T25" fmla="*/ 41 h 34"/>
                  <a:gd name="T26" fmla="*/ 47 w 73"/>
                  <a:gd name="T27" fmla="*/ 55 h 34"/>
                  <a:gd name="T28" fmla="*/ 14 w 73"/>
                  <a:gd name="T29" fmla="*/ 79 h 34"/>
                  <a:gd name="T30" fmla="*/ 0 w 73"/>
                  <a:gd name="T31" fmla="*/ 93 h 34"/>
                  <a:gd name="T32" fmla="*/ 14 w 73"/>
                  <a:gd name="T33" fmla="*/ 79 h 34"/>
                  <a:gd name="T34" fmla="*/ 49 w 73"/>
                  <a:gd name="T35" fmla="*/ 52 h 34"/>
                  <a:gd name="T36" fmla="*/ 71 w 73"/>
                  <a:gd name="T37" fmla="*/ 38 h 34"/>
                  <a:gd name="T38" fmla="*/ 90 w 73"/>
                  <a:gd name="T39" fmla="*/ 27 h 34"/>
                  <a:gd name="T40" fmla="*/ 123 w 73"/>
                  <a:gd name="T41" fmla="*/ 22 h 34"/>
                  <a:gd name="T42" fmla="*/ 134 w 73"/>
                  <a:gd name="T43" fmla="*/ 16 h 34"/>
                  <a:gd name="T44" fmla="*/ 145 w 73"/>
                  <a:gd name="T45" fmla="*/ 11 h 34"/>
                  <a:gd name="T46" fmla="*/ 170 w 73"/>
                  <a:gd name="T47" fmla="*/ 0 h 34"/>
                  <a:gd name="T48" fmla="*/ 186 w 73"/>
                  <a:gd name="T49" fmla="*/ 0 h 34"/>
                  <a:gd name="T50" fmla="*/ 195 w 73"/>
                  <a:gd name="T51" fmla="*/ 0 h 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" h="34">
                    <a:moveTo>
                      <a:pt x="71" y="0"/>
                    </a:moveTo>
                    <a:lnTo>
                      <a:pt x="72" y="0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3" y="5"/>
                    </a:lnTo>
                    <a:lnTo>
                      <a:pt x="48" y="8"/>
                    </a:lnTo>
                    <a:lnTo>
                      <a:pt x="43" y="9"/>
                    </a:lnTo>
                    <a:lnTo>
                      <a:pt x="38" y="10"/>
                    </a:lnTo>
                    <a:lnTo>
                      <a:pt x="33" y="11"/>
                    </a:lnTo>
                    <a:lnTo>
                      <a:pt x="26" y="15"/>
                    </a:lnTo>
                    <a:lnTo>
                      <a:pt x="17" y="20"/>
                    </a:lnTo>
                    <a:lnTo>
                      <a:pt x="5" y="29"/>
                    </a:lnTo>
                    <a:lnTo>
                      <a:pt x="0" y="34"/>
                    </a:lnTo>
                    <a:lnTo>
                      <a:pt x="5" y="29"/>
                    </a:lnTo>
                    <a:lnTo>
                      <a:pt x="18" y="19"/>
                    </a:lnTo>
                    <a:lnTo>
                      <a:pt x="26" y="14"/>
                    </a:lnTo>
                    <a:lnTo>
                      <a:pt x="33" y="10"/>
                    </a:lnTo>
                    <a:lnTo>
                      <a:pt x="45" y="8"/>
                    </a:lnTo>
                    <a:lnTo>
                      <a:pt x="49" y="6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7" name="Freeform 1878"/>
              <p:cNvSpPr>
                <a:spLocks/>
              </p:cNvSpPr>
              <p:nvPr/>
            </p:nvSpPr>
            <p:spPr bwMode="auto">
              <a:xfrm>
                <a:off x="2635" y="564"/>
                <a:ext cx="381" cy="253"/>
              </a:xfrm>
              <a:custGeom>
                <a:avLst/>
                <a:gdLst>
                  <a:gd name="T0" fmla="*/ 370 w 139"/>
                  <a:gd name="T1" fmla="*/ 44 h 92"/>
                  <a:gd name="T2" fmla="*/ 381 w 139"/>
                  <a:gd name="T3" fmla="*/ 52 h 92"/>
                  <a:gd name="T4" fmla="*/ 370 w 139"/>
                  <a:gd name="T5" fmla="*/ 44 h 92"/>
                  <a:gd name="T6" fmla="*/ 367 w 139"/>
                  <a:gd name="T7" fmla="*/ 44 h 92"/>
                  <a:gd name="T8" fmla="*/ 354 w 139"/>
                  <a:gd name="T9" fmla="*/ 39 h 92"/>
                  <a:gd name="T10" fmla="*/ 312 w 139"/>
                  <a:gd name="T11" fmla="*/ 22 h 92"/>
                  <a:gd name="T12" fmla="*/ 285 w 139"/>
                  <a:gd name="T13" fmla="*/ 11 h 92"/>
                  <a:gd name="T14" fmla="*/ 255 w 139"/>
                  <a:gd name="T15" fmla="*/ 3 h 92"/>
                  <a:gd name="T16" fmla="*/ 222 w 139"/>
                  <a:gd name="T17" fmla="*/ 3 h 92"/>
                  <a:gd name="T18" fmla="*/ 186 w 139"/>
                  <a:gd name="T19" fmla="*/ 8 h 92"/>
                  <a:gd name="T20" fmla="*/ 153 w 139"/>
                  <a:gd name="T21" fmla="*/ 17 h 92"/>
                  <a:gd name="T22" fmla="*/ 123 w 139"/>
                  <a:gd name="T23" fmla="*/ 30 h 92"/>
                  <a:gd name="T24" fmla="*/ 96 w 139"/>
                  <a:gd name="T25" fmla="*/ 50 h 92"/>
                  <a:gd name="T26" fmla="*/ 74 w 139"/>
                  <a:gd name="T27" fmla="*/ 69 h 92"/>
                  <a:gd name="T28" fmla="*/ 58 w 139"/>
                  <a:gd name="T29" fmla="*/ 85 h 92"/>
                  <a:gd name="T30" fmla="*/ 47 w 139"/>
                  <a:gd name="T31" fmla="*/ 99 h 92"/>
                  <a:gd name="T32" fmla="*/ 41 w 139"/>
                  <a:gd name="T33" fmla="*/ 110 h 92"/>
                  <a:gd name="T34" fmla="*/ 38 w 139"/>
                  <a:gd name="T35" fmla="*/ 113 h 92"/>
                  <a:gd name="T36" fmla="*/ 27 w 139"/>
                  <a:gd name="T37" fmla="*/ 149 h 92"/>
                  <a:gd name="T38" fmla="*/ 16 w 139"/>
                  <a:gd name="T39" fmla="*/ 179 h 92"/>
                  <a:gd name="T40" fmla="*/ 5 w 139"/>
                  <a:gd name="T41" fmla="*/ 212 h 92"/>
                  <a:gd name="T42" fmla="*/ 0 w 139"/>
                  <a:gd name="T43" fmla="*/ 253 h 92"/>
                  <a:gd name="T44" fmla="*/ 5 w 139"/>
                  <a:gd name="T45" fmla="*/ 209 h 92"/>
                  <a:gd name="T46" fmla="*/ 11 w 139"/>
                  <a:gd name="T47" fmla="*/ 195 h 92"/>
                  <a:gd name="T48" fmla="*/ 19 w 139"/>
                  <a:gd name="T49" fmla="*/ 162 h 92"/>
                  <a:gd name="T50" fmla="*/ 30 w 139"/>
                  <a:gd name="T51" fmla="*/ 124 h 92"/>
                  <a:gd name="T52" fmla="*/ 41 w 139"/>
                  <a:gd name="T53" fmla="*/ 107 h 92"/>
                  <a:gd name="T54" fmla="*/ 47 w 139"/>
                  <a:gd name="T55" fmla="*/ 94 h 92"/>
                  <a:gd name="T56" fmla="*/ 60 w 139"/>
                  <a:gd name="T57" fmla="*/ 80 h 92"/>
                  <a:gd name="T58" fmla="*/ 77 w 139"/>
                  <a:gd name="T59" fmla="*/ 63 h 92"/>
                  <a:gd name="T60" fmla="*/ 99 w 139"/>
                  <a:gd name="T61" fmla="*/ 44 h 92"/>
                  <a:gd name="T62" fmla="*/ 126 w 139"/>
                  <a:gd name="T63" fmla="*/ 28 h 92"/>
                  <a:gd name="T64" fmla="*/ 156 w 139"/>
                  <a:gd name="T65" fmla="*/ 14 h 92"/>
                  <a:gd name="T66" fmla="*/ 189 w 139"/>
                  <a:gd name="T67" fmla="*/ 3 h 92"/>
                  <a:gd name="T68" fmla="*/ 225 w 139"/>
                  <a:gd name="T69" fmla="*/ 0 h 92"/>
                  <a:gd name="T70" fmla="*/ 255 w 139"/>
                  <a:gd name="T71" fmla="*/ 3 h 92"/>
                  <a:gd name="T72" fmla="*/ 285 w 139"/>
                  <a:gd name="T73" fmla="*/ 11 h 92"/>
                  <a:gd name="T74" fmla="*/ 312 w 139"/>
                  <a:gd name="T75" fmla="*/ 17 h 92"/>
                  <a:gd name="T76" fmla="*/ 354 w 139"/>
                  <a:gd name="T77" fmla="*/ 36 h 92"/>
                  <a:gd name="T78" fmla="*/ 370 w 139"/>
                  <a:gd name="T79" fmla="*/ 44 h 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9" h="92">
                    <a:moveTo>
                      <a:pt x="135" y="16"/>
                    </a:moveTo>
                    <a:lnTo>
                      <a:pt x="139" y="19"/>
                    </a:lnTo>
                    <a:lnTo>
                      <a:pt x="135" y="16"/>
                    </a:lnTo>
                    <a:lnTo>
                      <a:pt x="134" y="16"/>
                    </a:lnTo>
                    <a:lnTo>
                      <a:pt x="129" y="14"/>
                    </a:lnTo>
                    <a:lnTo>
                      <a:pt x="114" y="8"/>
                    </a:lnTo>
                    <a:lnTo>
                      <a:pt x="104" y="4"/>
                    </a:lnTo>
                    <a:lnTo>
                      <a:pt x="93" y="1"/>
                    </a:lnTo>
                    <a:lnTo>
                      <a:pt x="81" y="1"/>
                    </a:lnTo>
                    <a:lnTo>
                      <a:pt x="68" y="3"/>
                    </a:lnTo>
                    <a:lnTo>
                      <a:pt x="56" y="6"/>
                    </a:lnTo>
                    <a:lnTo>
                      <a:pt x="45" y="11"/>
                    </a:lnTo>
                    <a:lnTo>
                      <a:pt x="35" y="18"/>
                    </a:lnTo>
                    <a:lnTo>
                      <a:pt x="27" y="25"/>
                    </a:lnTo>
                    <a:lnTo>
                      <a:pt x="21" y="31"/>
                    </a:lnTo>
                    <a:lnTo>
                      <a:pt x="17" y="36"/>
                    </a:lnTo>
                    <a:lnTo>
                      <a:pt x="15" y="40"/>
                    </a:lnTo>
                    <a:lnTo>
                      <a:pt x="14" y="41"/>
                    </a:lnTo>
                    <a:lnTo>
                      <a:pt x="10" y="54"/>
                    </a:lnTo>
                    <a:lnTo>
                      <a:pt x="6" y="65"/>
                    </a:lnTo>
                    <a:lnTo>
                      <a:pt x="2" y="77"/>
                    </a:lnTo>
                    <a:lnTo>
                      <a:pt x="0" y="92"/>
                    </a:lnTo>
                    <a:lnTo>
                      <a:pt x="2" y="76"/>
                    </a:lnTo>
                    <a:lnTo>
                      <a:pt x="4" y="71"/>
                    </a:lnTo>
                    <a:lnTo>
                      <a:pt x="7" y="59"/>
                    </a:lnTo>
                    <a:lnTo>
                      <a:pt x="11" y="45"/>
                    </a:lnTo>
                    <a:lnTo>
                      <a:pt x="15" y="39"/>
                    </a:lnTo>
                    <a:lnTo>
                      <a:pt x="17" y="34"/>
                    </a:lnTo>
                    <a:lnTo>
                      <a:pt x="22" y="29"/>
                    </a:lnTo>
                    <a:lnTo>
                      <a:pt x="28" y="23"/>
                    </a:lnTo>
                    <a:lnTo>
                      <a:pt x="36" y="16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9" y="1"/>
                    </a:lnTo>
                    <a:lnTo>
                      <a:pt x="82" y="0"/>
                    </a:lnTo>
                    <a:lnTo>
                      <a:pt x="93" y="1"/>
                    </a:lnTo>
                    <a:lnTo>
                      <a:pt x="104" y="4"/>
                    </a:lnTo>
                    <a:lnTo>
                      <a:pt x="114" y="6"/>
                    </a:lnTo>
                    <a:lnTo>
                      <a:pt x="129" y="13"/>
                    </a:lnTo>
                    <a:lnTo>
                      <a:pt x="1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8" name="Freeform 1879"/>
              <p:cNvSpPr>
                <a:spLocks/>
              </p:cNvSpPr>
              <p:nvPr/>
            </p:nvSpPr>
            <p:spPr bwMode="auto">
              <a:xfrm>
                <a:off x="2986" y="589"/>
                <a:ext cx="25" cy="5"/>
              </a:xfrm>
              <a:custGeom>
                <a:avLst/>
                <a:gdLst>
                  <a:gd name="T0" fmla="*/ 25 w 9"/>
                  <a:gd name="T1" fmla="*/ 0 h 2"/>
                  <a:gd name="T2" fmla="*/ 19 w 9"/>
                  <a:gd name="T3" fmla="*/ 3 h 2"/>
                  <a:gd name="T4" fmla="*/ 14 w 9"/>
                  <a:gd name="T5" fmla="*/ 0 h 2"/>
                  <a:gd name="T6" fmla="*/ 6 w 9"/>
                  <a:gd name="T7" fmla="*/ 0 h 2"/>
                  <a:gd name="T8" fmla="*/ 6 w 9"/>
                  <a:gd name="T9" fmla="*/ 3 h 2"/>
                  <a:gd name="T10" fmla="*/ 0 w 9"/>
                  <a:gd name="T11" fmla="*/ 3 h 2"/>
                  <a:gd name="T12" fmla="*/ 0 w 9"/>
                  <a:gd name="T13" fmla="*/ 5 h 2"/>
                  <a:gd name="T14" fmla="*/ 0 w 9"/>
                  <a:gd name="T15" fmla="*/ 3 h 2"/>
                  <a:gd name="T16" fmla="*/ 3 w 9"/>
                  <a:gd name="T17" fmla="*/ 0 h 2"/>
                  <a:gd name="T18" fmla="*/ 6 w 9"/>
                  <a:gd name="T19" fmla="*/ 0 h 2"/>
                  <a:gd name="T20" fmla="*/ 14 w 9"/>
                  <a:gd name="T21" fmla="*/ 0 h 2"/>
                  <a:gd name="T22" fmla="*/ 25 w 9"/>
                  <a:gd name="T23" fmla="*/ 0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49" name="Freeform 1880"/>
              <p:cNvSpPr>
                <a:spLocks/>
              </p:cNvSpPr>
              <p:nvPr/>
            </p:nvSpPr>
            <p:spPr bwMode="auto">
              <a:xfrm>
                <a:off x="2720" y="594"/>
                <a:ext cx="296" cy="94"/>
              </a:xfrm>
              <a:custGeom>
                <a:avLst/>
                <a:gdLst>
                  <a:gd name="T0" fmla="*/ 291 w 108"/>
                  <a:gd name="T1" fmla="*/ 36 h 34"/>
                  <a:gd name="T2" fmla="*/ 296 w 108"/>
                  <a:gd name="T3" fmla="*/ 39 h 34"/>
                  <a:gd name="T4" fmla="*/ 291 w 108"/>
                  <a:gd name="T5" fmla="*/ 36 h 34"/>
                  <a:gd name="T6" fmla="*/ 285 w 108"/>
                  <a:gd name="T7" fmla="*/ 36 h 34"/>
                  <a:gd name="T8" fmla="*/ 277 w 108"/>
                  <a:gd name="T9" fmla="*/ 28 h 34"/>
                  <a:gd name="T10" fmla="*/ 252 w 108"/>
                  <a:gd name="T11" fmla="*/ 19 h 34"/>
                  <a:gd name="T12" fmla="*/ 236 w 108"/>
                  <a:gd name="T13" fmla="*/ 11 h 34"/>
                  <a:gd name="T14" fmla="*/ 217 w 108"/>
                  <a:gd name="T15" fmla="*/ 6 h 34"/>
                  <a:gd name="T16" fmla="*/ 195 w 108"/>
                  <a:gd name="T17" fmla="*/ 6 h 34"/>
                  <a:gd name="T18" fmla="*/ 173 w 108"/>
                  <a:gd name="T19" fmla="*/ 6 h 34"/>
                  <a:gd name="T20" fmla="*/ 151 w 108"/>
                  <a:gd name="T21" fmla="*/ 0 h 34"/>
                  <a:gd name="T22" fmla="*/ 129 w 108"/>
                  <a:gd name="T23" fmla="*/ 6 h 34"/>
                  <a:gd name="T24" fmla="*/ 93 w 108"/>
                  <a:gd name="T25" fmla="*/ 11 h 34"/>
                  <a:gd name="T26" fmla="*/ 69 w 108"/>
                  <a:gd name="T27" fmla="*/ 22 h 34"/>
                  <a:gd name="T28" fmla="*/ 58 w 108"/>
                  <a:gd name="T29" fmla="*/ 25 h 34"/>
                  <a:gd name="T30" fmla="*/ 55 w 108"/>
                  <a:gd name="T31" fmla="*/ 28 h 34"/>
                  <a:gd name="T32" fmla="*/ 44 w 108"/>
                  <a:gd name="T33" fmla="*/ 39 h 34"/>
                  <a:gd name="T34" fmla="*/ 30 w 108"/>
                  <a:gd name="T35" fmla="*/ 55 h 34"/>
                  <a:gd name="T36" fmla="*/ 14 w 108"/>
                  <a:gd name="T37" fmla="*/ 69 h 34"/>
                  <a:gd name="T38" fmla="*/ 0 w 108"/>
                  <a:gd name="T39" fmla="*/ 94 h 34"/>
                  <a:gd name="T40" fmla="*/ 14 w 108"/>
                  <a:gd name="T41" fmla="*/ 69 h 34"/>
                  <a:gd name="T42" fmla="*/ 16 w 108"/>
                  <a:gd name="T43" fmla="*/ 69 h 34"/>
                  <a:gd name="T44" fmla="*/ 19 w 108"/>
                  <a:gd name="T45" fmla="*/ 64 h 34"/>
                  <a:gd name="T46" fmla="*/ 38 w 108"/>
                  <a:gd name="T47" fmla="*/ 47 h 34"/>
                  <a:gd name="T48" fmla="*/ 52 w 108"/>
                  <a:gd name="T49" fmla="*/ 28 h 34"/>
                  <a:gd name="T50" fmla="*/ 58 w 108"/>
                  <a:gd name="T51" fmla="*/ 22 h 34"/>
                  <a:gd name="T52" fmla="*/ 60 w 108"/>
                  <a:gd name="T53" fmla="*/ 22 h 34"/>
                  <a:gd name="T54" fmla="*/ 71 w 108"/>
                  <a:gd name="T55" fmla="*/ 19 h 34"/>
                  <a:gd name="T56" fmla="*/ 96 w 108"/>
                  <a:gd name="T57" fmla="*/ 8 h 34"/>
                  <a:gd name="T58" fmla="*/ 132 w 108"/>
                  <a:gd name="T59" fmla="*/ 0 h 34"/>
                  <a:gd name="T60" fmla="*/ 153 w 108"/>
                  <a:gd name="T61" fmla="*/ 0 h 34"/>
                  <a:gd name="T62" fmla="*/ 173 w 108"/>
                  <a:gd name="T63" fmla="*/ 0 h 34"/>
                  <a:gd name="T64" fmla="*/ 197 w 108"/>
                  <a:gd name="T65" fmla="*/ 0 h 34"/>
                  <a:gd name="T66" fmla="*/ 217 w 108"/>
                  <a:gd name="T67" fmla="*/ 6 h 34"/>
                  <a:gd name="T68" fmla="*/ 238 w 108"/>
                  <a:gd name="T69" fmla="*/ 11 h 34"/>
                  <a:gd name="T70" fmla="*/ 255 w 108"/>
                  <a:gd name="T71" fmla="*/ 14 h 34"/>
                  <a:gd name="T72" fmla="*/ 280 w 108"/>
                  <a:gd name="T73" fmla="*/ 28 h 34"/>
                  <a:gd name="T74" fmla="*/ 291 w 108"/>
                  <a:gd name="T75" fmla="*/ 36 h 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34">
                    <a:moveTo>
                      <a:pt x="106" y="13"/>
                    </a:moveTo>
                    <a:lnTo>
                      <a:pt x="108" y="14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1" y="10"/>
                    </a:lnTo>
                    <a:lnTo>
                      <a:pt x="92" y="7"/>
                    </a:lnTo>
                    <a:lnTo>
                      <a:pt x="86" y="4"/>
                    </a:lnTo>
                    <a:lnTo>
                      <a:pt x="79" y="2"/>
                    </a:lnTo>
                    <a:lnTo>
                      <a:pt x="71" y="2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7" y="2"/>
                    </a:lnTo>
                    <a:lnTo>
                      <a:pt x="34" y="4"/>
                    </a:lnTo>
                    <a:lnTo>
                      <a:pt x="25" y="8"/>
                    </a:lnTo>
                    <a:lnTo>
                      <a:pt x="21" y="9"/>
                    </a:lnTo>
                    <a:lnTo>
                      <a:pt x="20" y="10"/>
                    </a:lnTo>
                    <a:lnTo>
                      <a:pt x="16" y="14"/>
                    </a:lnTo>
                    <a:lnTo>
                      <a:pt x="11" y="20"/>
                    </a:lnTo>
                    <a:lnTo>
                      <a:pt x="5" y="25"/>
                    </a:lnTo>
                    <a:lnTo>
                      <a:pt x="0" y="3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4" y="17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6" y="7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79" y="2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2" y="10"/>
                    </a:lnTo>
                    <a:lnTo>
                      <a:pt x="106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0" name="Freeform 1881"/>
              <p:cNvSpPr>
                <a:spLocks/>
              </p:cNvSpPr>
              <p:nvPr/>
            </p:nvSpPr>
            <p:spPr bwMode="auto">
              <a:xfrm>
                <a:off x="2651" y="578"/>
                <a:ext cx="264" cy="261"/>
              </a:xfrm>
              <a:custGeom>
                <a:avLst/>
                <a:gdLst>
                  <a:gd name="T0" fmla="*/ 3 w 96"/>
                  <a:gd name="T1" fmla="*/ 250 h 95"/>
                  <a:gd name="T2" fmla="*/ 3 w 96"/>
                  <a:gd name="T3" fmla="*/ 253 h 95"/>
                  <a:gd name="T4" fmla="*/ 0 w 96"/>
                  <a:gd name="T5" fmla="*/ 261 h 95"/>
                  <a:gd name="T6" fmla="*/ 0 w 96"/>
                  <a:gd name="T7" fmla="*/ 253 h 95"/>
                  <a:gd name="T8" fmla="*/ 0 w 96"/>
                  <a:gd name="T9" fmla="*/ 250 h 95"/>
                  <a:gd name="T10" fmla="*/ 3 w 96"/>
                  <a:gd name="T11" fmla="*/ 247 h 95"/>
                  <a:gd name="T12" fmla="*/ 3 w 96"/>
                  <a:gd name="T13" fmla="*/ 236 h 95"/>
                  <a:gd name="T14" fmla="*/ 8 w 96"/>
                  <a:gd name="T15" fmla="*/ 203 h 95"/>
                  <a:gd name="T16" fmla="*/ 11 w 96"/>
                  <a:gd name="T17" fmla="*/ 179 h 95"/>
                  <a:gd name="T18" fmla="*/ 17 w 96"/>
                  <a:gd name="T19" fmla="*/ 154 h 95"/>
                  <a:gd name="T20" fmla="*/ 28 w 96"/>
                  <a:gd name="T21" fmla="*/ 129 h 95"/>
                  <a:gd name="T22" fmla="*/ 39 w 96"/>
                  <a:gd name="T23" fmla="*/ 107 h 95"/>
                  <a:gd name="T24" fmla="*/ 55 w 96"/>
                  <a:gd name="T25" fmla="*/ 82 h 95"/>
                  <a:gd name="T26" fmla="*/ 72 w 96"/>
                  <a:gd name="T27" fmla="*/ 63 h 95"/>
                  <a:gd name="T28" fmla="*/ 88 w 96"/>
                  <a:gd name="T29" fmla="*/ 44 h 95"/>
                  <a:gd name="T30" fmla="*/ 110 w 96"/>
                  <a:gd name="T31" fmla="*/ 36 h 95"/>
                  <a:gd name="T32" fmla="*/ 140 w 96"/>
                  <a:gd name="T33" fmla="*/ 16 h 95"/>
                  <a:gd name="T34" fmla="*/ 151 w 96"/>
                  <a:gd name="T35" fmla="*/ 14 h 95"/>
                  <a:gd name="T36" fmla="*/ 179 w 96"/>
                  <a:gd name="T37" fmla="*/ 8 h 95"/>
                  <a:gd name="T38" fmla="*/ 201 w 96"/>
                  <a:gd name="T39" fmla="*/ 3 h 95"/>
                  <a:gd name="T40" fmla="*/ 228 w 96"/>
                  <a:gd name="T41" fmla="*/ 3 h 95"/>
                  <a:gd name="T42" fmla="*/ 264 w 96"/>
                  <a:gd name="T43" fmla="*/ 0 h 95"/>
                  <a:gd name="T44" fmla="*/ 228 w 96"/>
                  <a:gd name="T45" fmla="*/ 3 h 95"/>
                  <a:gd name="T46" fmla="*/ 220 w 96"/>
                  <a:gd name="T47" fmla="*/ 3 h 95"/>
                  <a:gd name="T48" fmla="*/ 187 w 96"/>
                  <a:gd name="T49" fmla="*/ 8 h 95"/>
                  <a:gd name="T50" fmla="*/ 162 w 96"/>
                  <a:gd name="T51" fmla="*/ 11 h 95"/>
                  <a:gd name="T52" fmla="*/ 149 w 96"/>
                  <a:gd name="T53" fmla="*/ 16 h 95"/>
                  <a:gd name="T54" fmla="*/ 138 w 96"/>
                  <a:gd name="T55" fmla="*/ 22 h 95"/>
                  <a:gd name="T56" fmla="*/ 107 w 96"/>
                  <a:gd name="T57" fmla="*/ 38 h 95"/>
                  <a:gd name="T58" fmla="*/ 88 w 96"/>
                  <a:gd name="T59" fmla="*/ 49 h 95"/>
                  <a:gd name="T60" fmla="*/ 69 w 96"/>
                  <a:gd name="T61" fmla="*/ 66 h 95"/>
                  <a:gd name="T62" fmla="*/ 55 w 96"/>
                  <a:gd name="T63" fmla="*/ 85 h 95"/>
                  <a:gd name="T64" fmla="*/ 41 w 96"/>
                  <a:gd name="T65" fmla="*/ 110 h 95"/>
                  <a:gd name="T66" fmla="*/ 28 w 96"/>
                  <a:gd name="T67" fmla="*/ 135 h 95"/>
                  <a:gd name="T68" fmla="*/ 17 w 96"/>
                  <a:gd name="T69" fmla="*/ 157 h 95"/>
                  <a:gd name="T70" fmla="*/ 14 w 96"/>
                  <a:gd name="T71" fmla="*/ 181 h 95"/>
                  <a:gd name="T72" fmla="*/ 11 w 96"/>
                  <a:gd name="T73" fmla="*/ 203 h 95"/>
                  <a:gd name="T74" fmla="*/ 8 w 96"/>
                  <a:gd name="T75" fmla="*/ 236 h 95"/>
                  <a:gd name="T76" fmla="*/ 3 w 96"/>
                  <a:gd name="T77" fmla="*/ 247 h 95"/>
                  <a:gd name="T78" fmla="*/ 3 w 96"/>
                  <a:gd name="T79" fmla="*/ 250 h 9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6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4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2" y="16"/>
                    </a:lnTo>
                    <a:lnTo>
                      <a:pt x="40" y="13"/>
                    </a:lnTo>
                    <a:lnTo>
                      <a:pt x="51" y="6"/>
                    </a:lnTo>
                    <a:lnTo>
                      <a:pt x="55" y="5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6" y="0"/>
                    </a:lnTo>
                    <a:lnTo>
                      <a:pt x="83" y="1"/>
                    </a:lnTo>
                    <a:lnTo>
                      <a:pt x="80" y="1"/>
                    </a:lnTo>
                    <a:lnTo>
                      <a:pt x="68" y="3"/>
                    </a:lnTo>
                    <a:lnTo>
                      <a:pt x="59" y="4"/>
                    </a:lnTo>
                    <a:lnTo>
                      <a:pt x="54" y="6"/>
                    </a:lnTo>
                    <a:lnTo>
                      <a:pt x="50" y="8"/>
                    </a:lnTo>
                    <a:lnTo>
                      <a:pt x="39" y="14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5" y="40"/>
                    </a:lnTo>
                    <a:lnTo>
                      <a:pt x="10" y="49"/>
                    </a:lnTo>
                    <a:lnTo>
                      <a:pt x="6" y="57"/>
                    </a:lnTo>
                    <a:lnTo>
                      <a:pt x="5" y="66"/>
                    </a:lnTo>
                    <a:lnTo>
                      <a:pt x="4" y="74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1" name="Freeform 1882"/>
              <p:cNvSpPr>
                <a:spLocks/>
              </p:cNvSpPr>
              <p:nvPr/>
            </p:nvSpPr>
            <p:spPr bwMode="auto">
              <a:xfrm>
                <a:off x="2668" y="633"/>
                <a:ext cx="82" cy="227"/>
              </a:xfrm>
              <a:custGeom>
                <a:avLst/>
                <a:gdLst>
                  <a:gd name="T0" fmla="*/ 5 w 30"/>
                  <a:gd name="T1" fmla="*/ 222 h 83"/>
                  <a:gd name="T2" fmla="*/ 5 w 30"/>
                  <a:gd name="T3" fmla="*/ 227 h 83"/>
                  <a:gd name="T4" fmla="*/ 0 w 30"/>
                  <a:gd name="T5" fmla="*/ 222 h 83"/>
                  <a:gd name="T6" fmla="*/ 0 w 30"/>
                  <a:gd name="T7" fmla="*/ 211 h 83"/>
                  <a:gd name="T8" fmla="*/ 5 w 30"/>
                  <a:gd name="T9" fmla="*/ 191 h 83"/>
                  <a:gd name="T10" fmla="*/ 11 w 30"/>
                  <a:gd name="T11" fmla="*/ 134 h 83"/>
                  <a:gd name="T12" fmla="*/ 25 w 30"/>
                  <a:gd name="T13" fmla="*/ 71 h 83"/>
                  <a:gd name="T14" fmla="*/ 30 w 30"/>
                  <a:gd name="T15" fmla="*/ 55 h 83"/>
                  <a:gd name="T16" fmla="*/ 36 w 30"/>
                  <a:gd name="T17" fmla="*/ 46 h 83"/>
                  <a:gd name="T18" fmla="*/ 44 w 30"/>
                  <a:gd name="T19" fmla="*/ 36 h 83"/>
                  <a:gd name="T20" fmla="*/ 68 w 30"/>
                  <a:gd name="T21" fmla="*/ 11 h 83"/>
                  <a:gd name="T22" fmla="*/ 82 w 30"/>
                  <a:gd name="T23" fmla="*/ 0 h 83"/>
                  <a:gd name="T24" fmla="*/ 68 w 30"/>
                  <a:gd name="T25" fmla="*/ 14 h 83"/>
                  <a:gd name="T26" fmla="*/ 52 w 30"/>
                  <a:gd name="T27" fmla="*/ 30 h 83"/>
                  <a:gd name="T28" fmla="*/ 36 w 30"/>
                  <a:gd name="T29" fmla="*/ 52 h 83"/>
                  <a:gd name="T30" fmla="*/ 30 w 30"/>
                  <a:gd name="T31" fmla="*/ 57 h 83"/>
                  <a:gd name="T32" fmla="*/ 25 w 30"/>
                  <a:gd name="T33" fmla="*/ 74 h 83"/>
                  <a:gd name="T34" fmla="*/ 14 w 30"/>
                  <a:gd name="T35" fmla="*/ 134 h 83"/>
                  <a:gd name="T36" fmla="*/ 5 w 30"/>
                  <a:gd name="T37" fmla="*/ 194 h 83"/>
                  <a:gd name="T38" fmla="*/ 0 w 30"/>
                  <a:gd name="T39" fmla="*/ 211 h 83"/>
                  <a:gd name="T40" fmla="*/ 5 w 30"/>
                  <a:gd name="T41" fmla="*/ 222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83">
                    <a:moveTo>
                      <a:pt x="2" y="81"/>
                    </a:moveTo>
                    <a:lnTo>
                      <a:pt x="2" y="83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2" y="70"/>
                    </a:lnTo>
                    <a:lnTo>
                      <a:pt x="4" y="49"/>
                    </a:lnTo>
                    <a:lnTo>
                      <a:pt x="9" y="26"/>
                    </a:lnTo>
                    <a:lnTo>
                      <a:pt x="11" y="20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5" y="4"/>
                    </a:lnTo>
                    <a:lnTo>
                      <a:pt x="30" y="0"/>
                    </a:lnTo>
                    <a:lnTo>
                      <a:pt x="25" y="5"/>
                    </a:lnTo>
                    <a:lnTo>
                      <a:pt x="19" y="11"/>
                    </a:lnTo>
                    <a:lnTo>
                      <a:pt x="13" y="19"/>
                    </a:lnTo>
                    <a:lnTo>
                      <a:pt x="11" y="21"/>
                    </a:lnTo>
                    <a:lnTo>
                      <a:pt x="9" y="27"/>
                    </a:lnTo>
                    <a:lnTo>
                      <a:pt x="5" y="49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2" y="8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2" name="Freeform 1883"/>
              <p:cNvSpPr>
                <a:spLocks/>
              </p:cNvSpPr>
              <p:nvPr/>
            </p:nvSpPr>
            <p:spPr bwMode="auto">
              <a:xfrm>
                <a:off x="2681" y="613"/>
                <a:ext cx="338" cy="261"/>
              </a:xfrm>
              <a:custGeom>
                <a:avLst/>
                <a:gdLst>
                  <a:gd name="T0" fmla="*/ 330 w 123"/>
                  <a:gd name="T1" fmla="*/ 36 h 95"/>
                  <a:gd name="T2" fmla="*/ 338 w 123"/>
                  <a:gd name="T3" fmla="*/ 41 h 95"/>
                  <a:gd name="T4" fmla="*/ 330 w 123"/>
                  <a:gd name="T5" fmla="*/ 36 h 95"/>
                  <a:gd name="T6" fmla="*/ 324 w 123"/>
                  <a:gd name="T7" fmla="*/ 36 h 95"/>
                  <a:gd name="T8" fmla="*/ 311 w 123"/>
                  <a:gd name="T9" fmla="*/ 30 h 95"/>
                  <a:gd name="T10" fmla="*/ 269 w 123"/>
                  <a:gd name="T11" fmla="*/ 16 h 95"/>
                  <a:gd name="T12" fmla="*/ 245 w 123"/>
                  <a:gd name="T13" fmla="*/ 8 h 95"/>
                  <a:gd name="T14" fmla="*/ 212 w 123"/>
                  <a:gd name="T15" fmla="*/ 5 h 95"/>
                  <a:gd name="T16" fmla="*/ 181 w 123"/>
                  <a:gd name="T17" fmla="*/ 3 h 95"/>
                  <a:gd name="T18" fmla="*/ 148 w 123"/>
                  <a:gd name="T19" fmla="*/ 5 h 95"/>
                  <a:gd name="T20" fmla="*/ 113 w 123"/>
                  <a:gd name="T21" fmla="*/ 16 h 95"/>
                  <a:gd name="T22" fmla="*/ 85 w 123"/>
                  <a:gd name="T23" fmla="*/ 33 h 95"/>
                  <a:gd name="T24" fmla="*/ 63 w 123"/>
                  <a:gd name="T25" fmla="*/ 55 h 95"/>
                  <a:gd name="T26" fmla="*/ 44 w 123"/>
                  <a:gd name="T27" fmla="*/ 74 h 95"/>
                  <a:gd name="T28" fmla="*/ 30 w 123"/>
                  <a:gd name="T29" fmla="*/ 91 h 95"/>
                  <a:gd name="T30" fmla="*/ 25 w 123"/>
                  <a:gd name="T31" fmla="*/ 107 h 95"/>
                  <a:gd name="T32" fmla="*/ 16 w 123"/>
                  <a:gd name="T33" fmla="*/ 121 h 95"/>
                  <a:gd name="T34" fmla="*/ 14 w 123"/>
                  <a:gd name="T35" fmla="*/ 132 h 95"/>
                  <a:gd name="T36" fmla="*/ 8 w 123"/>
                  <a:gd name="T37" fmla="*/ 157 h 95"/>
                  <a:gd name="T38" fmla="*/ 5 w 123"/>
                  <a:gd name="T39" fmla="*/ 190 h 95"/>
                  <a:gd name="T40" fmla="*/ 5 w 123"/>
                  <a:gd name="T41" fmla="*/ 203 h 95"/>
                  <a:gd name="T42" fmla="*/ 8 w 123"/>
                  <a:gd name="T43" fmla="*/ 220 h 95"/>
                  <a:gd name="T44" fmla="*/ 0 w 123"/>
                  <a:gd name="T45" fmla="*/ 261 h 95"/>
                  <a:gd name="T46" fmla="*/ 5 w 123"/>
                  <a:gd name="T47" fmla="*/ 220 h 95"/>
                  <a:gd name="T48" fmla="*/ 5 w 123"/>
                  <a:gd name="T49" fmla="*/ 206 h 95"/>
                  <a:gd name="T50" fmla="*/ 5 w 123"/>
                  <a:gd name="T51" fmla="*/ 170 h 95"/>
                  <a:gd name="T52" fmla="*/ 14 w 123"/>
                  <a:gd name="T53" fmla="*/ 135 h 95"/>
                  <a:gd name="T54" fmla="*/ 16 w 123"/>
                  <a:gd name="T55" fmla="*/ 118 h 95"/>
                  <a:gd name="T56" fmla="*/ 16 w 123"/>
                  <a:gd name="T57" fmla="*/ 115 h 95"/>
                  <a:gd name="T58" fmla="*/ 25 w 123"/>
                  <a:gd name="T59" fmla="*/ 102 h 95"/>
                  <a:gd name="T60" fmla="*/ 30 w 123"/>
                  <a:gd name="T61" fmla="*/ 88 h 95"/>
                  <a:gd name="T62" fmla="*/ 44 w 123"/>
                  <a:gd name="T63" fmla="*/ 66 h 95"/>
                  <a:gd name="T64" fmla="*/ 66 w 123"/>
                  <a:gd name="T65" fmla="*/ 49 h 95"/>
                  <a:gd name="T66" fmla="*/ 85 w 123"/>
                  <a:gd name="T67" fmla="*/ 30 h 95"/>
                  <a:gd name="T68" fmla="*/ 118 w 123"/>
                  <a:gd name="T69" fmla="*/ 14 h 95"/>
                  <a:gd name="T70" fmla="*/ 148 w 123"/>
                  <a:gd name="T71" fmla="*/ 3 h 95"/>
                  <a:gd name="T72" fmla="*/ 181 w 123"/>
                  <a:gd name="T73" fmla="*/ 0 h 95"/>
                  <a:gd name="T74" fmla="*/ 217 w 123"/>
                  <a:gd name="T75" fmla="*/ 3 h 95"/>
                  <a:gd name="T76" fmla="*/ 245 w 123"/>
                  <a:gd name="T77" fmla="*/ 8 h 95"/>
                  <a:gd name="T78" fmla="*/ 269 w 123"/>
                  <a:gd name="T79" fmla="*/ 16 h 95"/>
                  <a:gd name="T80" fmla="*/ 311 w 123"/>
                  <a:gd name="T81" fmla="*/ 30 h 95"/>
                  <a:gd name="T82" fmla="*/ 330 w 123"/>
                  <a:gd name="T83" fmla="*/ 36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23" h="95">
                    <a:moveTo>
                      <a:pt x="120" y="13"/>
                    </a:moveTo>
                    <a:lnTo>
                      <a:pt x="123" y="15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3" y="11"/>
                    </a:lnTo>
                    <a:lnTo>
                      <a:pt x="98" y="6"/>
                    </a:lnTo>
                    <a:lnTo>
                      <a:pt x="89" y="3"/>
                    </a:lnTo>
                    <a:lnTo>
                      <a:pt x="77" y="2"/>
                    </a:lnTo>
                    <a:lnTo>
                      <a:pt x="66" y="1"/>
                    </a:lnTo>
                    <a:lnTo>
                      <a:pt x="54" y="2"/>
                    </a:lnTo>
                    <a:lnTo>
                      <a:pt x="41" y="6"/>
                    </a:lnTo>
                    <a:lnTo>
                      <a:pt x="31" y="12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1" y="33"/>
                    </a:lnTo>
                    <a:lnTo>
                      <a:pt x="9" y="39"/>
                    </a:lnTo>
                    <a:lnTo>
                      <a:pt x="6" y="44"/>
                    </a:lnTo>
                    <a:lnTo>
                      <a:pt x="5" y="48"/>
                    </a:lnTo>
                    <a:lnTo>
                      <a:pt x="3" y="57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3" y="80"/>
                    </a:lnTo>
                    <a:lnTo>
                      <a:pt x="0" y="95"/>
                    </a:lnTo>
                    <a:lnTo>
                      <a:pt x="2" y="80"/>
                    </a:lnTo>
                    <a:lnTo>
                      <a:pt x="2" y="75"/>
                    </a:lnTo>
                    <a:lnTo>
                      <a:pt x="2" y="62"/>
                    </a:lnTo>
                    <a:lnTo>
                      <a:pt x="5" y="49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9" y="37"/>
                    </a:lnTo>
                    <a:lnTo>
                      <a:pt x="11" y="32"/>
                    </a:lnTo>
                    <a:lnTo>
                      <a:pt x="16" y="24"/>
                    </a:lnTo>
                    <a:lnTo>
                      <a:pt x="24" y="18"/>
                    </a:lnTo>
                    <a:lnTo>
                      <a:pt x="31" y="11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6" y="0"/>
                    </a:lnTo>
                    <a:lnTo>
                      <a:pt x="79" y="1"/>
                    </a:lnTo>
                    <a:lnTo>
                      <a:pt x="89" y="3"/>
                    </a:lnTo>
                    <a:lnTo>
                      <a:pt x="98" y="6"/>
                    </a:lnTo>
                    <a:lnTo>
                      <a:pt x="113" y="11"/>
                    </a:lnTo>
                    <a:lnTo>
                      <a:pt x="12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3" name="Freeform 1884"/>
              <p:cNvSpPr>
                <a:spLocks/>
              </p:cNvSpPr>
              <p:nvPr/>
            </p:nvSpPr>
            <p:spPr bwMode="auto">
              <a:xfrm>
                <a:off x="2698" y="627"/>
                <a:ext cx="332" cy="297"/>
              </a:xfrm>
              <a:custGeom>
                <a:avLst/>
                <a:gdLst>
                  <a:gd name="T0" fmla="*/ 19 w 121"/>
                  <a:gd name="T1" fmla="*/ 283 h 108"/>
                  <a:gd name="T2" fmla="*/ 19 w 121"/>
                  <a:gd name="T3" fmla="*/ 286 h 108"/>
                  <a:gd name="T4" fmla="*/ 22 w 121"/>
                  <a:gd name="T5" fmla="*/ 297 h 108"/>
                  <a:gd name="T6" fmla="*/ 19 w 121"/>
                  <a:gd name="T7" fmla="*/ 286 h 108"/>
                  <a:gd name="T8" fmla="*/ 19 w 121"/>
                  <a:gd name="T9" fmla="*/ 283 h 108"/>
                  <a:gd name="T10" fmla="*/ 19 w 121"/>
                  <a:gd name="T11" fmla="*/ 278 h 108"/>
                  <a:gd name="T12" fmla="*/ 14 w 121"/>
                  <a:gd name="T13" fmla="*/ 267 h 108"/>
                  <a:gd name="T14" fmla="*/ 5 w 121"/>
                  <a:gd name="T15" fmla="*/ 220 h 108"/>
                  <a:gd name="T16" fmla="*/ 0 w 121"/>
                  <a:gd name="T17" fmla="*/ 190 h 108"/>
                  <a:gd name="T18" fmla="*/ 5 w 121"/>
                  <a:gd name="T19" fmla="*/ 157 h 108"/>
                  <a:gd name="T20" fmla="*/ 11 w 121"/>
                  <a:gd name="T21" fmla="*/ 121 h 108"/>
                  <a:gd name="T22" fmla="*/ 19 w 121"/>
                  <a:gd name="T23" fmla="*/ 105 h 108"/>
                  <a:gd name="T24" fmla="*/ 27 w 121"/>
                  <a:gd name="T25" fmla="*/ 88 h 108"/>
                  <a:gd name="T26" fmla="*/ 38 w 121"/>
                  <a:gd name="T27" fmla="*/ 72 h 108"/>
                  <a:gd name="T28" fmla="*/ 49 w 121"/>
                  <a:gd name="T29" fmla="*/ 58 h 108"/>
                  <a:gd name="T30" fmla="*/ 60 w 121"/>
                  <a:gd name="T31" fmla="*/ 44 h 108"/>
                  <a:gd name="T32" fmla="*/ 74 w 121"/>
                  <a:gd name="T33" fmla="*/ 33 h 108"/>
                  <a:gd name="T34" fmla="*/ 102 w 121"/>
                  <a:gd name="T35" fmla="*/ 17 h 108"/>
                  <a:gd name="T36" fmla="*/ 126 w 121"/>
                  <a:gd name="T37" fmla="*/ 6 h 108"/>
                  <a:gd name="T38" fmla="*/ 154 w 121"/>
                  <a:gd name="T39" fmla="*/ 3 h 108"/>
                  <a:gd name="T40" fmla="*/ 173 w 121"/>
                  <a:gd name="T41" fmla="*/ 0 h 108"/>
                  <a:gd name="T42" fmla="*/ 187 w 121"/>
                  <a:gd name="T43" fmla="*/ 3 h 108"/>
                  <a:gd name="T44" fmla="*/ 189 w 121"/>
                  <a:gd name="T45" fmla="*/ 6 h 108"/>
                  <a:gd name="T46" fmla="*/ 200 w 121"/>
                  <a:gd name="T47" fmla="*/ 6 h 108"/>
                  <a:gd name="T48" fmla="*/ 228 w 121"/>
                  <a:gd name="T49" fmla="*/ 14 h 108"/>
                  <a:gd name="T50" fmla="*/ 261 w 121"/>
                  <a:gd name="T51" fmla="*/ 22 h 108"/>
                  <a:gd name="T52" fmla="*/ 274 w 121"/>
                  <a:gd name="T53" fmla="*/ 33 h 108"/>
                  <a:gd name="T54" fmla="*/ 288 w 121"/>
                  <a:gd name="T55" fmla="*/ 44 h 108"/>
                  <a:gd name="T56" fmla="*/ 332 w 121"/>
                  <a:gd name="T57" fmla="*/ 47 h 108"/>
                  <a:gd name="T58" fmla="*/ 288 w 121"/>
                  <a:gd name="T59" fmla="*/ 44 h 108"/>
                  <a:gd name="T60" fmla="*/ 288 w 121"/>
                  <a:gd name="T61" fmla="*/ 41 h 108"/>
                  <a:gd name="T62" fmla="*/ 285 w 121"/>
                  <a:gd name="T63" fmla="*/ 36 h 108"/>
                  <a:gd name="T64" fmla="*/ 277 w 121"/>
                  <a:gd name="T65" fmla="*/ 33 h 108"/>
                  <a:gd name="T66" fmla="*/ 239 w 121"/>
                  <a:gd name="T67" fmla="*/ 19 h 108"/>
                  <a:gd name="T68" fmla="*/ 203 w 121"/>
                  <a:gd name="T69" fmla="*/ 8 h 108"/>
                  <a:gd name="T70" fmla="*/ 187 w 121"/>
                  <a:gd name="T71" fmla="*/ 6 h 108"/>
                  <a:gd name="T72" fmla="*/ 181 w 121"/>
                  <a:gd name="T73" fmla="*/ 3 h 108"/>
                  <a:gd name="T74" fmla="*/ 167 w 121"/>
                  <a:gd name="T75" fmla="*/ 3 h 108"/>
                  <a:gd name="T76" fmla="*/ 148 w 121"/>
                  <a:gd name="T77" fmla="*/ 3 h 108"/>
                  <a:gd name="T78" fmla="*/ 123 w 121"/>
                  <a:gd name="T79" fmla="*/ 8 h 108"/>
                  <a:gd name="T80" fmla="*/ 102 w 121"/>
                  <a:gd name="T81" fmla="*/ 19 h 108"/>
                  <a:gd name="T82" fmla="*/ 74 w 121"/>
                  <a:gd name="T83" fmla="*/ 36 h 108"/>
                  <a:gd name="T84" fmla="*/ 49 w 121"/>
                  <a:gd name="T85" fmla="*/ 61 h 108"/>
                  <a:gd name="T86" fmla="*/ 36 w 121"/>
                  <a:gd name="T87" fmla="*/ 74 h 108"/>
                  <a:gd name="T88" fmla="*/ 27 w 121"/>
                  <a:gd name="T89" fmla="*/ 91 h 108"/>
                  <a:gd name="T90" fmla="*/ 11 w 121"/>
                  <a:gd name="T91" fmla="*/ 127 h 108"/>
                  <a:gd name="T92" fmla="*/ 5 w 121"/>
                  <a:gd name="T93" fmla="*/ 160 h 108"/>
                  <a:gd name="T94" fmla="*/ 5 w 121"/>
                  <a:gd name="T95" fmla="*/ 190 h 108"/>
                  <a:gd name="T96" fmla="*/ 8 w 121"/>
                  <a:gd name="T97" fmla="*/ 220 h 108"/>
                  <a:gd name="T98" fmla="*/ 14 w 121"/>
                  <a:gd name="T99" fmla="*/ 267 h 108"/>
                  <a:gd name="T100" fmla="*/ 19 w 121"/>
                  <a:gd name="T101" fmla="*/ 278 h 108"/>
                  <a:gd name="T102" fmla="*/ 19 w 121"/>
                  <a:gd name="T103" fmla="*/ 283 h 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1" h="108">
                    <a:moveTo>
                      <a:pt x="7" y="103"/>
                    </a:moveTo>
                    <a:lnTo>
                      <a:pt x="7" y="104"/>
                    </a:lnTo>
                    <a:lnTo>
                      <a:pt x="8" y="108"/>
                    </a:lnTo>
                    <a:lnTo>
                      <a:pt x="7" y="104"/>
                    </a:lnTo>
                    <a:lnTo>
                      <a:pt x="7" y="103"/>
                    </a:lnTo>
                    <a:lnTo>
                      <a:pt x="7" y="101"/>
                    </a:lnTo>
                    <a:lnTo>
                      <a:pt x="5" y="97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2" y="57"/>
                    </a:lnTo>
                    <a:lnTo>
                      <a:pt x="4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4" y="26"/>
                    </a:lnTo>
                    <a:lnTo>
                      <a:pt x="18" y="21"/>
                    </a:lnTo>
                    <a:lnTo>
                      <a:pt x="22" y="16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6" y="2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68" y="1"/>
                    </a:lnTo>
                    <a:lnTo>
                      <a:pt x="69" y="2"/>
                    </a:lnTo>
                    <a:lnTo>
                      <a:pt x="73" y="2"/>
                    </a:lnTo>
                    <a:lnTo>
                      <a:pt x="83" y="5"/>
                    </a:lnTo>
                    <a:lnTo>
                      <a:pt x="95" y="8"/>
                    </a:lnTo>
                    <a:lnTo>
                      <a:pt x="100" y="12"/>
                    </a:lnTo>
                    <a:lnTo>
                      <a:pt x="105" y="16"/>
                    </a:lnTo>
                    <a:lnTo>
                      <a:pt x="121" y="17"/>
                    </a:lnTo>
                    <a:lnTo>
                      <a:pt x="105" y="16"/>
                    </a:lnTo>
                    <a:lnTo>
                      <a:pt x="105" y="15"/>
                    </a:lnTo>
                    <a:lnTo>
                      <a:pt x="104" y="13"/>
                    </a:lnTo>
                    <a:lnTo>
                      <a:pt x="101" y="12"/>
                    </a:lnTo>
                    <a:lnTo>
                      <a:pt x="87" y="7"/>
                    </a:lnTo>
                    <a:lnTo>
                      <a:pt x="74" y="3"/>
                    </a:lnTo>
                    <a:lnTo>
                      <a:pt x="68" y="2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4" y="1"/>
                    </a:lnTo>
                    <a:lnTo>
                      <a:pt x="45" y="3"/>
                    </a:lnTo>
                    <a:lnTo>
                      <a:pt x="37" y="7"/>
                    </a:lnTo>
                    <a:lnTo>
                      <a:pt x="27" y="13"/>
                    </a:lnTo>
                    <a:lnTo>
                      <a:pt x="18" y="22"/>
                    </a:lnTo>
                    <a:lnTo>
                      <a:pt x="13" y="27"/>
                    </a:lnTo>
                    <a:lnTo>
                      <a:pt x="10" y="33"/>
                    </a:lnTo>
                    <a:lnTo>
                      <a:pt x="4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3" y="80"/>
                    </a:lnTo>
                    <a:lnTo>
                      <a:pt x="5" y="97"/>
                    </a:lnTo>
                    <a:lnTo>
                      <a:pt x="7" y="101"/>
                    </a:lnTo>
                    <a:lnTo>
                      <a:pt x="7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4" name="Freeform 1885"/>
              <p:cNvSpPr>
                <a:spLocks/>
              </p:cNvSpPr>
              <p:nvPr/>
            </p:nvSpPr>
            <p:spPr bwMode="auto">
              <a:xfrm>
                <a:off x="2692" y="866"/>
                <a:ext cx="14" cy="36"/>
              </a:xfrm>
              <a:custGeom>
                <a:avLst/>
                <a:gdLst>
                  <a:gd name="T0" fmla="*/ 3 w 5"/>
                  <a:gd name="T1" fmla="*/ 36 h 13"/>
                  <a:gd name="T2" fmla="*/ 0 w 5"/>
                  <a:gd name="T3" fmla="*/ 22 h 13"/>
                  <a:gd name="T4" fmla="*/ 0 w 5"/>
                  <a:gd name="T5" fmla="*/ 8 h 13"/>
                  <a:gd name="T6" fmla="*/ 3 w 5"/>
                  <a:gd name="T7" fmla="*/ 6 h 13"/>
                  <a:gd name="T8" fmla="*/ 11 w 5"/>
                  <a:gd name="T9" fmla="*/ 0 h 13"/>
                  <a:gd name="T10" fmla="*/ 14 w 5"/>
                  <a:gd name="T11" fmla="*/ 0 h 13"/>
                  <a:gd name="T12" fmla="*/ 11 w 5"/>
                  <a:gd name="T13" fmla="*/ 3 h 13"/>
                  <a:gd name="T14" fmla="*/ 3 w 5"/>
                  <a:gd name="T15" fmla="*/ 6 h 13"/>
                  <a:gd name="T16" fmla="*/ 0 w 5"/>
                  <a:gd name="T17" fmla="*/ 14 h 13"/>
                  <a:gd name="T18" fmla="*/ 0 w 5"/>
                  <a:gd name="T19" fmla="*/ 22 h 13"/>
                  <a:gd name="T20" fmla="*/ 3 w 5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1" y="13"/>
                    </a:moveTo>
                    <a:lnTo>
                      <a:pt x="0" y="8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5" name="Freeform 1886"/>
              <p:cNvSpPr>
                <a:spLocks/>
              </p:cNvSpPr>
              <p:nvPr/>
            </p:nvSpPr>
            <p:spPr bwMode="auto">
              <a:xfrm>
                <a:off x="2709" y="655"/>
                <a:ext cx="93" cy="288"/>
              </a:xfrm>
              <a:custGeom>
                <a:avLst/>
                <a:gdLst>
                  <a:gd name="T0" fmla="*/ 36 w 34"/>
                  <a:gd name="T1" fmla="*/ 283 h 105"/>
                  <a:gd name="T2" fmla="*/ 36 w 34"/>
                  <a:gd name="T3" fmla="*/ 288 h 105"/>
                  <a:gd name="T4" fmla="*/ 36 w 34"/>
                  <a:gd name="T5" fmla="*/ 283 h 105"/>
                  <a:gd name="T6" fmla="*/ 30 w 34"/>
                  <a:gd name="T7" fmla="*/ 272 h 105"/>
                  <a:gd name="T8" fmla="*/ 25 w 34"/>
                  <a:gd name="T9" fmla="*/ 247 h 105"/>
                  <a:gd name="T10" fmla="*/ 14 w 34"/>
                  <a:gd name="T11" fmla="*/ 214 h 105"/>
                  <a:gd name="T12" fmla="*/ 0 w 34"/>
                  <a:gd name="T13" fmla="*/ 173 h 105"/>
                  <a:gd name="T14" fmla="*/ 3 w 34"/>
                  <a:gd name="T15" fmla="*/ 151 h 105"/>
                  <a:gd name="T16" fmla="*/ 8 w 34"/>
                  <a:gd name="T17" fmla="*/ 132 h 105"/>
                  <a:gd name="T18" fmla="*/ 22 w 34"/>
                  <a:gd name="T19" fmla="*/ 99 h 105"/>
                  <a:gd name="T20" fmla="*/ 30 w 34"/>
                  <a:gd name="T21" fmla="*/ 77 h 105"/>
                  <a:gd name="T22" fmla="*/ 38 w 34"/>
                  <a:gd name="T23" fmla="*/ 66 h 105"/>
                  <a:gd name="T24" fmla="*/ 49 w 34"/>
                  <a:gd name="T25" fmla="*/ 49 h 105"/>
                  <a:gd name="T26" fmla="*/ 57 w 34"/>
                  <a:gd name="T27" fmla="*/ 33 h 105"/>
                  <a:gd name="T28" fmla="*/ 71 w 34"/>
                  <a:gd name="T29" fmla="*/ 16 h 105"/>
                  <a:gd name="T30" fmla="*/ 93 w 34"/>
                  <a:gd name="T31" fmla="*/ 0 h 105"/>
                  <a:gd name="T32" fmla="*/ 71 w 34"/>
                  <a:gd name="T33" fmla="*/ 19 h 105"/>
                  <a:gd name="T34" fmla="*/ 66 w 34"/>
                  <a:gd name="T35" fmla="*/ 25 h 105"/>
                  <a:gd name="T36" fmla="*/ 55 w 34"/>
                  <a:gd name="T37" fmla="*/ 44 h 105"/>
                  <a:gd name="T38" fmla="*/ 38 w 34"/>
                  <a:gd name="T39" fmla="*/ 71 h 105"/>
                  <a:gd name="T40" fmla="*/ 30 w 34"/>
                  <a:gd name="T41" fmla="*/ 80 h 105"/>
                  <a:gd name="T42" fmla="*/ 22 w 34"/>
                  <a:gd name="T43" fmla="*/ 101 h 105"/>
                  <a:gd name="T44" fmla="*/ 8 w 34"/>
                  <a:gd name="T45" fmla="*/ 134 h 105"/>
                  <a:gd name="T46" fmla="*/ 3 w 34"/>
                  <a:gd name="T47" fmla="*/ 151 h 105"/>
                  <a:gd name="T48" fmla="*/ 3 w 34"/>
                  <a:gd name="T49" fmla="*/ 173 h 105"/>
                  <a:gd name="T50" fmla="*/ 14 w 34"/>
                  <a:gd name="T51" fmla="*/ 214 h 105"/>
                  <a:gd name="T52" fmla="*/ 25 w 34"/>
                  <a:gd name="T53" fmla="*/ 247 h 105"/>
                  <a:gd name="T54" fmla="*/ 36 w 34"/>
                  <a:gd name="T55" fmla="*/ 272 h 105"/>
                  <a:gd name="T56" fmla="*/ 36 w 34"/>
                  <a:gd name="T57" fmla="*/ 283 h 10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105">
                    <a:moveTo>
                      <a:pt x="13" y="103"/>
                    </a:moveTo>
                    <a:lnTo>
                      <a:pt x="13" y="105"/>
                    </a:lnTo>
                    <a:lnTo>
                      <a:pt x="13" y="103"/>
                    </a:lnTo>
                    <a:lnTo>
                      <a:pt x="11" y="99"/>
                    </a:lnTo>
                    <a:lnTo>
                      <a:pt x="9" y="90"/>
                    </a:lnTo>
                    <a:lnTo>
                      <a:pt x="5" y="78"/>
                    </a:lnTo>
                    <a:lnTo>
                      <a:pt x="0" y="63"/>
                    </a:lnTo>
                    <a:lnTo>
                      <a:pt x="1" y="55"/>
                    </a:lnTo>
                    <a:lnTo>
                      <a:pt x="3" y="48"/>
                    </a:lnTo>
                    <a:lnTo>
                      <a:pt x="8" y="36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1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26" y="7"/>
                    </a:lnTo>
                    <a:lnTo>
                      <a:pt x="24" y="9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11" y="29"/>
                    </a:lnTo>
                    <a:lnTo>
                      <a:pt x="8" y="37"/>
                    </a:lnTo>
                    <a:lnTo>
                      <a:pt x="3" y="49"/>
                    </a:lnTo>
                    <a:lnTo>
                      <a:pt x="1" y="55"/>
                    </a:lnTo>
                    <a:lnTo>
                      <a:pt x="1" y="63"/>
                    </a:lnTo>
                    <a:lnTo>
                      <a:pt x="5" y="78"/>
                    </a:lnTo>
                    <a:lnTo>
                      <a:pt x="9" y="90"/>
                    </a:lnTo>
                    <a:lnTo>
                      <a:pt x="13" y="99"/>
                    </a:ln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6" name="Freeform 1887"/>
              <p:cNvSpPr>
                <a:spLocks/>
              </p:cNvSpPr>
              <p:nvPr/>
            </p:nvSpPr>
            <p:spPr bwMode="auto">
              <a:xfrm>
                <a:off x="2750" y="646"/>
                <a:ext cx="283" cy="332"/>
              </a:xfrm>
              <a:custGeom>
                <a:avLst/>
                <a:gdLst>
                  <a:gd name="T0" fmla="*/ 269 w 103"/>
                  <a:gd name="T1" fmla="*/ 47 h 121"/>
                  <a:gd name="T2" fmla="*/ 275 w 103"/>
                  <a:gd name="T3" fmla="*/ 52 h 121"/>
                  <a:gd name="T4" fmla="*/ 283 w 103"/>
                  <a:gd name="T5" fmla="*/ 58 h 121"/>
                  <a:gd name="T6" fmla="*/ 275 w 103"/>
                  <a:gd name="T7" fmla="*/ 52 h 121"/>
                  <a:gd name="T8" fmla="*/ 269 w 103"/>
                  <a:gd name="T9" fmla="*/ 47 h 121"/>
                  <a:gd name="T10" fmla="*/ 250 w 103"/>
                  <a:gd name="T11" fmla="*/ 44 h 121"/>
                  <a:gd name="T12" fmla="*/ 198 w 103"/>
                  <a:gd name="T13" fmla="*/ 25 h 121"/>
                  <a:gd name="T14" fmla="*/ 168 w 103"/>
                  <a:gd name="T15" fmla="*/ 14 h 121"/>
                  <a:gd name="T16" fmla="*/ 129 w 103"/>
                  <a:gd name="T17" fmla="*/ 3 h 121"/>
                  <a:gd name="T18" fmla="*/ 110 w 103"/>
                  <a:gd name="T19" fmla="*/ 0 h 121"/>
                  <a:gd name="T20" fmla="*/ 88 w 103"/>
                  <a:gd name="T21" fmla="*/ 3 h 121"/>
                  <a:gd name="T22" fmla="*/ 69 w 103"/>
                  <a:gd name="T23" fmla="*/ 11 h 121"/>
                  <a:gd name="T24" fmla="*/ 52 w 103"/>
                  <a:gd name="T25" fmla="*/ 25 h 121"/>
                  <a:gd name="T26" fmla="*/ 25 w 103"/>
                  <a:gd name="T27" fmla="*/ 55 h 121"/>
                  <a:gd name="T28" fmla="*/ 11 w 103"/>
                  <a:gd name="T29" fmla="*/ 71 h 121"/>
                  <a:gd name="T30" fmla="*/ 3 w 103"/>
                  <a:gd name="T31" fmla="*/ 88 h 121"/>
                  <a:gd name="T32" fmla="*/ 0 w 103"/>
                  <a:gd name="T33" fmla="*/ 110 h 121"/>
                  <a:gd name="T34" fmla="*/ 0 w 103"/>
                  <a:gd name="T35" fmla="*/ 126 h 121"/>
                  <a:gd name="T36" fmla="*/ 3 w 103"/>
                  <a:gd name="T37" fmla="*/ 159 h 121"/>
                  <a:gd name="T38" fmla="*/ 11 w 103"/>
                  <a:gd name="T39" fmla="*/ 187 h 121"/>
                  <a:gd name="T40" fmla="*/ 22 w 103"/>
                  <a:gd name="T41" fmla="*/ 209 h 121"/>
                  <a:gd name="T42" fmla="*/ 30 w 103"/>
                  <a:gd name="T43" fmla="*/ 225 h 121"/>
                  <a:gd name="T44" fmla="*/ 58 w 103"/>
                  <a:gd name="T45" fmla="*/ 258 h 121"/>
                  <a:gd name="T46" fmla="*/ 85 w 103"/>
                  <a:gd name="T47" fmla="*/ 291 h 121"/>
                  <a:gd name="T48" fmla="*/ 99 w 103"/>
                  <a:gd name="T49" fmla="*/ 305 h 121"/>
                  <a:gd name="T50" fmla="*/ 115 w 103"/>
                  <a:gd name="T51" fmla="*/ 313 h 121"/>
                  <a:gd name="T52" fmla="*/ 168 w 103"/>
                  <a:gd name="T53" fmla="*/ 332 h 121"/>
                  <a:gd name="T54" fmla="*/ 115 w 103"/>
                  <a:gd name="T55" fmla="*/ 313 h 121"/>
                  <a:gd name="T56" fmla="*/ 113 w 103"/>
                  <a:gd name="T57" fmla="*/ 313 h 121"/>
                  <a:gd name="T58" fmla="*/ 110 w 103"/>
                  <a:gd name="T59" fmla="*/ 313 h 121"/>
                  <a:gd name="T60" fmla="*/ 99 w 103"/>
                  <a:gd name="T61" fmla="*/ 305 h 121"/>
                  <a:gd name="T62" fmla="*/ 69 w 103"/>
                  <a:gd name="T63" fmla="*/ 272 h 121"/>
                  <a:gd name="T64" fmla="*/ 38 w 103"/>
                  <a:gd name="T65" fmla="*/ 239 h 121"/>
                  <a:gd name="T66" fmla="*/ 25 w 103"/>
                  <a:gd name="T67" fmla="*/ 222 h 121"/>
                  <a:gd name="T68" fmla="*/ 16 w 103"/>
                  <a:gd name="T69" fmla="*/ 206 h 121"/>
                  <a:gd name="T70" fmla="*/ 8 w 103"/>
                  <a:gd name="T71" fmla="*/ 184 h 121"/>
                  <a:gd name="T72" fmla="*/ 3 w 103"/>
                  <a:gd name="T73" fmla="*/ 156 h 121"/>
                  <a:gd name="T74" fmla="*/ 0 w 103"/>
                  <a:gd name="T75" fmla="*/ 123 h 121"/>
                  <a:gd name="T76" fmla="*/ 0 w 103"/>
                  <a:gd name="T77" fmla="*/ 102 h 121"/>
                  <a:gd name="T78" fmla="*/ 3 w 103"/>
                  <a:gd name="T79" fmla="*/ 85 h 121"/>
                  <a:gd name="T80" fmla="*/ 14 w 103"/>
                  <a:gd name="T81" fmla="*/ 66 h 121"/>
                  <a:gd name="T82" fmla="*/ 27 w 103"/>
                  <a:gd name="T83" fmla="*/ 52 h 121"/>
                  <a:gd name="T84" fmla="*/ 55 w 103"/>
                  <a:gd name="T85" fmla="*/ 22 h 121"/>
                  <a:gd name="T86" fmla="*/ 71 w 103"/>
                  <a:gd name="T87" fmla="*/ 8 h 121"/>
                  <a:gd name="T88" fmla="*/ 93 w 103"/>
                  <a:gd name="T89" fmla="*/ 0 h 121"/>
                  <a:gd name="T90" fmla="*/ 110 w 103"/>
                  <a:gd name="T91" fmla="*/ 0 h 121"/>
                  <a:gd name="T92" fmla="*/ 129 w 103"/>
                  <a:gd name="T93" fmla="*/ 0 h 121"/>
                  <a:gd name="T94" fmla="*/ 170 w 103"/>
                  <a:gd name="T95" fmla="*/ 11 h 121"/>
                  <a:gd name="T96" fmla="*/ 201 w 103"/>
                  <a:gd name="T97" fmla="*/ 22 h 121"/>
                  <a:gd name="T98" fmla="*/ 250 w 103"/>
                  <a:gd name="T99" fmla="*/ 41 h 121"/>
                  <a:gd name="T100" fmla="*/ 269 w 103"/>
                  <a:gd name="T101" fmla="*/ 47 h 1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3" h="121">
                    <a:moveTo>
                      <a:pt x="98" y="17"/>
                    </a:moveTo>
                    <a:lnTo>
                      <a:pt x="100" y="19"/>
                    </a:lnTo>
                    <a:lnTo>
                      <a:pt x="103" y="21"/>
                    </a:lnTo>
                    <a:lnTo>
                      <a:pt x="100" y="19"/>
                    </a:lnTo>
                    <a:lnTo>
                      <a:pt x="98" y="17"/>
                    </a:lnTo>
                    <a:lnTo>
                      <a:pt x="91" y="16"/>
                    </a:lnTo>
                    <a:lnTo>
                      <a:pt x="72" y="9"/>
                    </a:lnTo>
                    <a:lnTo>
                      <a:pt x="61" y="5"/>
                    </a:lnTo>
                    <a:lnTo>
                      <a:pt x="47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19" y="9"/>
                    </a:lnTo>
                    <a:lnTo>
                      <a:pt x="9" y="20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1" y="58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1" y="82"/>
                    </a:lnTo>
                    <a:lnTo>
                      <a:pt x="21" y="94"/>
                    </a:lnTo>
                    <a:lnTo>
                      <a:pt x="31" y="106"/>
                    </a:lnTo>
                    <a:lnTo>
                      <a:pt x="36" y="111"/>
                    </a:lnTo>
                    <a:lnTo>
                      <a:pt x="42" y="114"/>
                    </a:lnTo>
                    <a:lnTo>
                      <a:pt x="61" y="121"/>
                    </a:lnTo>
                    <a:lnTo>
                      <a:pt x="42" y="114"/>
                    </a:lnTo>
                    <a:lnTo>
                      <a:pt x="41" y="114"/>
                    </a:lnTo>
                    <a:lnTo>
                      <a:pt x="40" y="114"/>
                    </a:lnTo>
                    <a:lnTo>
                      <a:pt x="36" y="111"/>
                    </a:lnTo>
                    <a:lnTo>
                      <a:pt x="25" y="99"/>
                    </a:lnTo>
                    <a:lnTo>
                      <a:pt x="14" y="87"/>
                    </a:lnTo>
                    <a:lnTo>
                      <a:pt x="9" y="81"/>
                    </a:lnTo>
                    <a:lnTo>
                      <a:pt x="6" y="75"/>
                    </a:lnTo>
                    <a:lnTo>
                      <a:pt x="3" y="67"/>
                    </a:lnTo>
                    <a:lnTo>
                      <a:pt x="1" y="57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5" y="24"/>
                    </a:lnTo>
                    <a:lnTo>
                      <a:pt x="10" y="19"/>
                    </a:lnTo>
                    <a:lnTo>
                      <a:pt x="20" y="8"/>
                    </a:lnTo>
                    <a:lnTo>
                      <a:pt x="26" y="3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62" y="4"/>
                    </a:lnTo>
                    <a:lnTo>
                      <a:pt x="73" y="8"/>
                    </a:lnTo>
                    <a:lnTo>
                      <a:pt x="91" y="15"/>
                    </a:lnTo>
                    <a:lnTo>
                      <a:pt x="9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7" name="Freeform 1888"/>
              <p:cNvSpPr>
                <a:spLocks/>
              </p:cNvSpPr>
              <p:nvPr/>
            </p:nvSpPr>
            <p:spPr bwMode="auto">
              <a:xfrm>
                <a:off x="2846" y="970"/>
                <a:ext cx="41" cy="22"/>
              </a:xfrm>
              <a:custGeom>
                <a:avLst/>
                <a:gdLst>
                  <a:gd name="T0" fmla="*/ 41 w 15"/>
                  <a:gd name="T1" fmla="*/ 22 h 8"/>
                  <a:gd name="T2" fmla="*/ 33 w 15"/>
                  <a:gd name="T3" fmla="*/ 22 h 8"/>
                  <a:gd name="T4" fmla="*/ 25 w 15"/>
                  <a:gd name="T5" fmla="*/ 17 h 8"/>
                  <a:gd name="T6" fmla="*/ 11 w 15"/>
                  <a:gd name="T7" fmla="*/ 8 h 8"/>
                  <a:gd name="T8" fmla="*/ 3 w 15"/>
                  <a:gd name="T9" fmla="*/ 3 h 8"/>
                  <a:gd name="T10" fmla="*/ 0 w 15"/>
                  <a:gd name="T11" fmla="*/ 0 h 8"/>
                  <a:gd name="T12" fmla="*/ 3 w 15"/>
                  <a:gd name="T13" fmla="*/ 3 h 8"/>
                  <a:gd name="T14" fmla="*/ 11 w 15"/>
                  <a:gd name="T15" fmla="*/ 8 h 8"/>
                  <a:gd name="T16" fmla="*/ 25 w 15"/>
                  <a:gd name="T17" fmla="*/ 14 h 8"/>
                  <a:gd name="T18" fmla="*/ 41 w 15"/>
                  <a:gd name="T19" fmla="*/ 22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12" y="8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9" y="5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8" name="Freeform 1889"/>
              <p:cNvSpPr>
                <a:spLocks/>
              </p:cNvSpPr>
              <p:nvPr/>
            </p:nvSpPr>
            <p:spPr bwMode="auto">
              <a:xfrm>
                <a:off x="2764" y="880"/>
                <a:ext cx="68" cy="79"/>
              </a:xfrm>
              <a:custGeom>
                <a:avLst/>
                <a:gdLst>
                  <a:gd name="T0" fmla="*/ 68 w 25"/>
                  <a:gd name="T1" fmla="*/ 79 h 29"/>
                  <a:gd name="T2" fmla="*/ 65 w 25"/>
                  <a:gd name="T3" fmla="*/ 79 h 29"/>
                  <a:gd name="T4" fmla="*/ 41 w 25"/>
                  <a:gd name="T5" fmla="*/ 49 h 29"/>
                  <a:gd name="T6" fmla="*/ 22 w 25"/>
                  <a:gd name="T7" fmla="*/ 19 h 29"/>
                  <a:gd name="T8" fmla="*/ 16 w 25"/>
                  <a:gd name="T9" fmla="*/ 16 h 29"/>
                  <a:gd name="T10" fmla="*/ 8 w 25"/>
                  <a:gd name="T11" fmla="*/ 5 h 29"/>
                  <a:gd name="T12" fmla="*/ 0 w 25"/>
                  <a:gd name="T13" fmla="*/ 0 h 29"/>
                  <a:gd name="T14" fmla="*/ 11 w 25"/>
                  <a:gd name="T15" fmla="*/ 3 h 29"/>
                  <a:gd name="T16" fmla="*/ 16 w 25"/>
                  <a:gd name="T17" fmla="*/ 14 h 29"/>
                  <a:gd name="T18" fmla="*/ 24 w 25"/>
                  <a:gd name="T19" fmla="*/ 19 h 29"/>
                  <a:gd name="T20" fmla="*/ 44 w 25"/>
                  <a:gd name="T21" fmla="*/ 49 h 29"/>
                  <a:gd name="T22" fmla="*/ 68 w 25"/>
                  <a:gd name="T23" fmla="*/ 79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24" y="29"/>
                    </a:lnTo>
                    <a:lnTo>
                      <a:pt x="15" y="1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16" y="18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59" name="Freeform 1890"/>
              <p:cNvSpPr>
                <a:spLocks/>
              </p:cNvSpPr>
              <p:nvPr/>
            </p:nvSpPr>
            <p:spPr bwMode="auto">
              <a:xfrm>
                <a:off x="2733" y="756"/>
                <a:ext cx="97" cy="222"/>
              </a:xfrm>
              <a:custGeom>
                <a:avLst/>
                <a:gdLst>
                  <a:gd name="T0" fmla="*/ 89 w 35"/>
                  <a:gd name="T1" fmla="*/ 217 h 81"/>
                  <a:gd name="T2" fmla="*/ 91 w 35"/>
                  <a:gd name="T3" fmla="*/ 217 h 81"/>
                  <a:gd name="T4" fmla="*/ 97 w 35"/>
                  <a:gd name="T5" fmla="*/ 222 h 81"/>
                  <a:gd name="T6" fmla="*/ 89 w 35"/>
                  <a:gd name="T7" fmla="*/ 217 h 81"/>
                  <a:gd name="T8" fmla="*/ 86 w 35"/>
                  <a:gd name="T9" fmla="*/ 217 h 81"/>
                  <a:gd name="T10" fmla="*/ 80 w 35"/>
                  <a:gd name="T11" fmla="*/ 214 h 81"/>
                  <a:gd name="T12" fmla="*/ 69 w 35"/>
                  <a:gd name="T13" fmla="*/ 197 h 81"/>
                  <a:gd name="T14" fmla="*/ 39 w 35"/>
                  <a:gd name="T15" fmla="*/ 145 h 81"/>
                  <a:gd name="T16" fmla="*/ 14 w 35"/>
                  <a:gd name="T17" fmla="*/ 90 h 81"/>
                  <a:gd name="T18" fmla="*/ 6 w 35"/>
                  <a:gd name="T19" fmla="*/ 71 h 81"/>
                  <a:gd name="T20" fmla="*/ 3 w 35"/>
                  <a:gd name="T21" fmla="*/ 63 h 81"/>
                  <a:gd name="T22" fmla="*/ 0 w 35"/>
                  <a:gd name="T23" fmla="*/ 47 h 81"/>
                  <a:gd name="T24" fmla="*/ 0 w 35"/>
                  <a:gd name="T25" fmla="*/ 33 h 81"/>
                  <a:gd name="T26" fmla="*/ 3 w 35"/>
                  <a:gd name="T27" fmla="*/ 16 h 81"/>
                  <a:gd name="T28" fmla="*/ 11 w 35"/>
                  <a:gd name="T29" fmla="*/ 0 h 81"/>
                  <a:gd name="T30" fmla="*/ 3 w 35"/>
                  <a:gd name="T31" fmla="*/ 19 h 81"/>
                  <a:gd name="T32" fmla="*/ 0 w 35"/>
                  <a:gd name="T33" fmla="*/ 27 h 81"/>
                  <a:gd name="T34" fmla="*/ 0 w 35"/>
                  <a:gd name="T35" fmla="*/ 44 h 81"/>
                  <a:gd name="T36" fmla="*/ 3 w 35"/>
                  <a:gd name="T37" fmla="*/ 60 h 81"/>
                  <a:gd name="T38" fmla="*/ 6 w 35"/>
                  <a:gd name="T39" fmla="*/ 69 h 81"/>
                  <a:gd name="T40" fmla="*/ 6 w 35"/>
                  <a:gd name="T41" fmla="*/ 74 h 81"/>
                  <a:gd name="T42" fmla="*/ 14 w 35"/>
                  <a:gd name="T43" fmla="*/ 90 h 81"/>
                  <a:gd name="T44" fmla="*/ 42 w 35"/>
                  <a:gd name="T45" fmla="*/ 145 h 81"/>
                  <a:gd name="T46" fmla="*/ 69 w 35"/>
                  <a:gd name="T47" fmla="*/ 197 h 81"/>
                  <a:gd name="T48" fmla="*/ 83 w 35"/>
                  <a:gd name="T49" fmla="*/ 214 h 81"/>
                  <a:gd name="T50" fmla="*/ 86 w 35"/>
                  <a:gd name="T51" fmla="*/ 217 h 81"/>
                  <a:gd name="T52" fmla="*/ 89 w 35"/>
                  <a:gd name="T53" fmla="*/ 217 h 8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" h="81">
                    <a:moveTo>
                      <a:pt x="32" y="79"/>
                    </a:moveTo>
                    <a:lnTo>
                      <a:pt x="33" y="79"/>
                    </a:lnTo>
                    <a:lnTo>
                      <a:pt x="35" y="81"/>
                    </a:lnTo>
                    <a:lnTo>
                      <a:pt x="32" y="79"/>
                    </a:lnTo>
                    <a:lnTo>
                      <a:pt x="31" y="79"/>
                    </a:lnTo>
                    <a:lnTo>
                      <a:pt x="29" y="78"/>
                    </a:lnTo>
                    <a:lnTo>
                      <a:pt x="25" y="72"/>
                    </a:lnTo>
                    <a:lnTo>
                      <a:pt x="14" y="53"/>
                    </a:lnTo>
                    <a:lnTo>
                      <a:pt x="5" y="33"/>
                    </a:lnTo>
                    <a:lnTo>
                      <a:pt x="2" y="26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2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5" y="33"/>
                    </a:lnTo>
                    <a:lnTo>
                      <a:pt x="15" y="53"/>
                    </a:lnTo>
                    <a:lnTo>
                      <a:pt x="25" y="72"/>
                    </a:lnTo>
                    <a:lnTo>
                      <a:pt x="30" y="78"/>
                    </a:lnTo>
                    <a:lnTo>
                      <a:pt x="31" y="79"/>
                    </a:lnTo>
                    <a:lnTo>
                      <a:pt x="32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0" name="Freeform 1891"/>
              <p:cNvSpPr>
                <a:spLocks/>
              </p:cNvSpPr>
              <p:nvPr/>
            </p:nvSpPr>
            <p:spPr bwMode="auto">
              <a:xfrm>
                <a:off x="2720" y="797"/>
                <a:ext cx="60" cy="168"/>
              </a:xfrm>
              <a:custGeom>
                <a:avLst/>
                <a:gdLst>
                  <a:gd name="T0" fmla="*/ 60 w 22"/>
                  <a:gd name="T1" fmla="*/ 162 h 61"/>
                  <a:gd name="T2" fmla="*/ 60 w 22"/>
                  <a:gd name="T3" fmla="*/ 168 h 61"/>
                  <a:gd name="T4" fmla="*/ 60 w 22"/>
                  <a:gd name="T5" fmla="*/ 162 h 61"/>
                  <a:gd name="T6" fmla="*/ 57 w 22"/>
                  <a:gd name="T7" fmla="*/ 162 h 61"/>
                  <a:gd name="T8" fmla="*/ 55 w 22"/>
                  <a:gd name="T9" fmla="*/ 157 h 61"/>
                  <a:gd name="T10" fmla="*/ 46 w 22"/>
                  <a:gd name="T11" fmla="*/ 146 h 61"/>
                  <a:gd name="T12" fmla="*/ 30 w 22"/>
                  <a:gd name="T13" fmla="*/ 105 h 61"/>
                  <a:gd name="T14" fmla="*/ 14 w 22"/>
                  <a:gd name="T15" fmla="*/ 63 h 61"/>
                  <a:gd name="T16" fmla="*/ 11 w 22"/>
                  <a:gd name="T17" fmla="*/ 50 h 61"/>
                  <a:gd name="T18" fmla="*/ 11 w 22"/>
                  <a:gd name="T19" fmla="*/ 47 h 61"/>
                  <a:gd name="T20" fmla="*/ 3 w 22"/>
                  <a:gd name="T21" fmla="*/ 14 h 61"/>
                  <a:gd name="T22" fmla="*/ 0 w 22"/>
                  <a:gd name="T23" fmla="*/ 0 h 61"/>
                  <a:gd name="T24" fmla="*/ 5 w 22"/>
                  <a:gd name="T25" fmla="*/ 14 h 61"/>
                  <a:gd name="T26" fmla="*/ 14 w 22"/>
                  <a:gd name="T27" fmla="*/ 47 h 61"/>
                  <a:gd name="T28" fmla="*/ 14 w 22"/>
                  <a:gd name="T29" fmla="*/ 55 h 61"/>
                  <a:gd name="T30" fmla="*/ 16 w 22"/>
                  <a:gd name="T31" fmla="*/ 69 h 61"/>
                  <a:gd name="T32" fmla="*/ 33 w 22"/>
                  <a:gd name="T33" fmla="*/ 105 h 61"/>
                  <a:gd name="T34" fmla="*/ 52 w 22"/>
                  <a:gd name="T35" fmla="*/ 146 h 61"/>
                  <a:gd name="T36" fmla="*/ 57 w 22"/>
                  <a:gd name="T37" fmla="*/ 157 h 61"/>
                  <a:gd name="T38" fmla="*/ 60 w 22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" h="61">
                    <a:moveTo>
                      <a:pt x="22" y="59"/>
                    </a:moveTo>
                    <a:lnTo>
                      <a:pt x="22" y="61"/>
                    </a:lnTo>
                    <a:lnTo>
                      <a:pt x="22" y="59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7" y="53"/>
                    </a:lnTo>
                    <a:lnTo>
                      <a:pt x="11" y="38"/>
                    </a:lnTo>
                    <a:lnTo>
                      <a:pt x="5" y="23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6" y="25"/>
                    </a:lnTo>
                    <a:lnTo>
                      <a:pt x="12" y="38"/>
                    </a:lnTo>
                    <a:lnTo>
                      <a:pt x="19" y="53"/>
                    </a:lnTo>
                    <a:lnTo>
                      <a:pt x="21" y="57"/>
                    </a:lnTo>
                    <a:lnTo>
                      <a:pt x="2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1" name="Freeform 1892"/>
              <p:cNvSpPr>
                <a:spLocks/>
              </p:cNvSpPr>
              <p:nvPr/>
            </p:nvSpPr>
            <p:spPr bwMode="auto">
              <a:xfrm>
                <a:off x="2764" y="660"/>
                <a:ext cx="263" cy="305"/>
              </a:xfrm>
              <a:custGeom>
                <a:avLst/>
                <a:gdLst>
                  <a:gd name="T0" fmla="*/ 148 w 96"/>
                  <a:gd name="T1" fmla="*/ 297 h 111"/>
                  <a:gd name="T2" fmla="*/ 148 w 96"/>
                  <a:gd name="T3" fmla="*/ 300 h 111"/>
                  <a:gd name="T4" fmla="*/ 162 w 96"/>
                  <a:gd name="T5" fmla="*/ 305 h 111"/>
                  <a:gd name="T6" fmla="*/ 148 w 96"/>
                  <a:gd name="T7" fmla="*/ 300 h 111"/>
                  <a:gd name="T8" fmla="*/ 142 w 96"/>
                  <a:gd name="T9" fmla="*/ 300 h 111"/>
                  <a:gd name="T10" fmla="*/ 126 w 96"/>
                  <a:gd name="T11" fmla="*/ 294 h 111"/>
                  <a:gd name="T12" fmla="*/ 107 w 96"/>
                  <a:gd name="T13" fmla="*/ 280 h 111"/>
                  <a:gd name="T14" fmla="*/ 85 w 96"/>
                  <a:gd name="T15" fmla="*/ 267 h 111"/>
                  <a:gd name="T16" fmla="*/ 60 w 96"/>
                  <a:gd name="T17" fmla="*/ 242 h 111"/>
                  <a:gd name="T18" fmla="*/ 38 w 96"/>
                  <a:gd name="T19" fmla="*/ 220 h 111"/>
                  <a:gd name="T20" fmla="*/ 16 w 96"/>
                  <a:gd name="T21" fmla="*/ 184 h 111"/>
                  <a:gd name="T22" fmla="*/ 11 w 96"/>
                  <a:gd name="T23" fmla="*/ 168 h 111"/>
                  <a:gd name="T24" fmla="*/ 8 w 96"/>
                  <a:gd name="T25" fmla="*/ 146 h 111"/>
                  <a:gd name="T26" fmla="*/ 3 w 96"/>
                  <a:gd name="T27" fmla="*/ 126 h 111"/>
                  <a:gd name="T28" fmla="*/ 0 w 96"/>
                  <a:gd name="T29" fmla="*/ 107 h 111"/>
                  <a:gd name="T30" fmla="*/ 3 w 96"/>
                  <a:gd name="T31" fmla="*/ 88 h 111"/>
                  <a:gd name="T32" fmla="*/ 11 w 96"/>
                  <a:gd name="T33" fmla="*/ 69 h 111"/>
                  <a:gd name="T34" fmla="*/ 16 w 96"/>
                  <a:gd name="T35" fmla="*/ 55 h 111"/>
                  <a:gd name="T36" fmla="*/ 27 w 96"/>
                  <a:gd name="T37" fmla="*/ 38 h 111"/>
                  <a:gd name="T38" fmla="*/ 38 w 96"/>
                  <a:gd name="T39" fmla="*/ 27 h 111"/>
                  <a:gd name="T40" fmla="*/ 52 w 96"/>
                  <a:gd name="T41" fmla="*/ 16 h 111"/>
                  <a:gd name="T42" fmla="*/ 60 w 96"/>
                  <a:gd name="T43" fmla="*/ 8 h 111"/>
                  <a:gd name="T44" fmla="*/ 74 w 96"/>
                  <a:gd name="T45" fmla="*/ 3 h 111"/>
                  <a:gd name="T46" fmla="*/ 96 w 96"/>
                  <a:gd name="T47" fmla="*/ 0 h 111"/>
                  <a:gd name="T48" fmla="*/ 112 w 96"/>
                  <a:gd name="T49" fmla="*/ 0 h 111"/>
                  <a:gd name="T50" fmla="*/ 123 w 96"/>
                  <a:gd name="T51" fmla="*/ 3 h 111"/>
                  <a:gd name="T52" fmla="*/ 151 w 96"/>
                  <a:gd name="T53" fmla="*/ 14 h 111"/>
                  <a:gd name="T54" fmla="*/ 219 w 96"/>
                  <a:gd name="T55" fmla="*/ 47 h 111"/>
                  <a:gd name="T56" fmla="*/ 263 w 96"/>
                  <a:gd name="T57" fmla="*/ 71 h 111"/>
                  <a:gd name="T58" fmla="*/ 219 w 96"/>
                  <a:gd name="T59" fmla="*/ 47 h 111"/>
                  <a:gd name="T60" fmla="*/ 164 w 96"/>
                  <a:gd name="T61" fmla="*/ 25 h 111"/>
                  <a:gd name="T62" fmla="*/ 126 w 96"/>
                  <a:gd name="T63" fmla="*/ 8 h 111"/>
                  <a:gd name="T64" fmla="*/ 112 w 96"/>
                  <a:gd name="T65" fmla="*/ 0 h 111"/>
                  <a:gd name="T66" fmla="*/ 107 w 96"/>
                  <a:gd name="T67" fmla="*/ 0 h 111"/>
                  <a:gd name="T68" fmla="*/ 88 w 96"/>
                  <a:gd name="T69" fmla="*/ 0 h 111"/>
                  <a:gd name="T70" fmla="*/ 68 w 96"/>
                  <a:gd name="T71" fmla="*/ 8 h 111"/>
                  <a:gd name="T72" fmla="*/ 58 w 96"/>
                  <a:gd name="T73" fmla="*/ 11 h 111"/>
                  <a:gd name="T74" fmla="*/ 49 w 96"/>
                  <a:gd name="T75" fmla="*/ 19 h 111"/>
                  <a:gd name="T76" fmla="*/ 38 w 96"/>
                  <a:gd name="T77" fmla="*/ 30 h 111"/>
                  <a:gd name="T78" fmla="*/ 27 w 96"/>
                  <a:gd name="T79" fmla="*/ 44 h 111"/>
                  <a:gd name="T80" fmla="*/ 16 w 96"/>
                  <a:gd name="T81" fmla="*/ 58 h 111"/>
                  <a:gd name="T82" fmla="*/ 11 w 96"/>
                  <a:gd name="T83" fmla="*/ 74 h 111"/>
                  <a:gd name="T84" fmla="*/ 3 w 96"/>
                  <a:gd name="T85" fmla="*/ 93 h 111"/>
                  <a:gd name="T86" fmla="*/ 3 w 96"/>
                  <a:gd name="T87" fmla="*/ 110 h 111"/>
                  <a:gd name="T88" fmla="*/ 3 w 96"/>
                  <a:gd name="T89" fmla="*/ 129 h 111"/>
                  <a:gd name="T90" fmla="*/ 8 w 96"/>
                  <a:gd name="T91" fmla="*/ 146 h 111"/>
                  <a:gd name="T92" fmla="*/ 14 w 96"/>
                  <a:gd name="T93" fmla="*/ 168 h 111"/>
                  <a:gd name="T94" fmla="*/ 22 w 96"/>
                  <a:gd name="T95" fmla="*/ 184 h 111"/>
                  <a:gd name="T96" fmla="*/ 41 w 96"/>
                  <a:gd name="T97" fmla="*/ 220 h 111"/>
                  <a:gd name="T98" fmla="*/ 60 w 96"/>
                  <a:gd name="T99" fmla="*/ 242 h 111"/>
                  <a:gd name="T100" fmla="*/ 85 w 96"/>
                  <a:gd name="T101" fmla="*/ 267 h 111"/>
                  <a:gd name="T102" fmla="*/ 110 w 96"/>
                  <a:gd name="T103" fmla="*/ 280 h 111"/>
                  <a:gd name="T104" fmla="*/ 126 w 96"/>
                  <a:gd name="T105" fmla="*/ 291 h 111"/>
                  <a:gd name="T106" fmla="*/ 148 w 96"/>
                  <a:gd name="T107" fmla="*/ 297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6" h="111">
                    <a:moveTo>
                      <a:pt x="54" y="108"/>
                    </a:moveTo>
                    <a:lnTo>
                      <a:pt x="54" y="109"/>
                    </a:lnTo>
                    <a:lnTo>
                      <a:pt x="59" y="111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46" y="107"/>
                    </a:lnTo>
                    <a:lnTo>
                      <a:pt x="39" y="102"/>
                    </a:lnTo>
                    <a:lnTo>
                      <a:pt x="31" y="97"/>
                    </a:lnTo>
                    <a:lnTo>
                      <a:pt x="22" y="88"/>
                    </a:lnTo>
                    <a:lnTo>
                      <a:pt x="14" y="80"/>
                    </a:lnTo>
                    <a:lnTo>
                      <a:pt x="6" y="67"/>
                    </a:lnTo>
                    <a:lnTo>
                      <a:pt x="4" y="61"/>
                    </a:lnTo>
                    <a:lnTo>
                      <a:pt x="3" y="53"/>
                    </a:lnTo>
                    <a:lnTo>
                      <a:pt x="1" y="46"/>
                    </a:lnTo>
                    <a:lnTo>
                      <a:pt x="0" y="39"/>
                    </a:lnTo>
                    <a:lnTo>
                      <a:pt x="1" y="32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1"/>
                    </a:lnTo>
                    <a:lnTo>
                      <a:pt x="55" y="5"/>
                    </a:lnTo>
                    <a:lnTo>
                      <a:pt x="80" y="17"/>
                    </a:lnTo>
                    <a:lnTo>
                      <a:pt x="96" y="26"/>
                    </a:lnTo>
                    <a:lnTo>
                      <a:pt x="80" y="17"/>
                    </a:lnTo>
                    <a:lnTo>
                      <a:pt x="60" y="9"/>
                    </a:lnTo>
                    <a:lnTo>
                      <a:pt x="46" y="3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21" y="4"/>
                    </a:lnTo>
                    <a:lnTo>
                      <a:pt x="18" y="7"/>
                    </a:lnTo>
                    <a:lnTo>
                      <a:pt x="14" y="11"/>
                    </a:lnTo>
                    <a:lnTo>
                      <a:pt x="10" y="16"/>
                    </a:lnTo>
                    <a:lnTo>
                      <a:pt x="6" y="21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8" y="67"/>
                    </a:lnTo>
                    <a:lnTo>
                      <a:pt x="15" y="80"/>
                    </a:lnTo>
                    <a:lnTo>
                      <a:pt x="22" y="88"/>
                    </a:lnTo>
                    <a:lnTo>
                      <a:pt x="31" y="97"/>
                    </a:lnTo>
                    <a:lnTo>
                      <a:pt x="40" y="102"/>
                    </a:lnTo>
                    <a:lnTo>
                      <a:pt x="46" y="106"/>
                    </a:lnTo>
                    <a:lnTo>
                      <a:pt x="54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2" name="Freeform 1893"/>
              <p:cNvSpPr>
                <a:spLocks/>
              </p:cNvSpPr>
              <p:nvPr/>
            </p:nvSpPr>
            <p:spPr bwMode="auto">
              <a:xfrm>
                <a:off x="2786" y="677"/>
                <a:ext cx="252" cy="277"/>
              </a:xfrm>
              <a:custGeom>
                <a:avLst/>
                <a:gdLst>
                  <a:gd name="T0" fmla="*/ 238 w 92"/>
                  <a:gd name="T1" fmla="*/ 80 h 101"/>
                  <a:gd name="T2" fmla="*/ 241 w 92"/>
                  <a:gd name="T3" fmla="*/ 80 h 101"/>
                  <a:gd name="T4" fmla="*/ 252 w 92"/>
                  <a:gd name="T5" fmla="*/ 82 h 101"/>
                  <a:gd name="T6" fmla="*/ 241 w 92"/>
                  <a:gd name="T7" fmla="*/ 80 h 101"/>
                  <a:gd name="T8" fmla="*/ 238 w 92"/>
                  <a:gd name="T9" fmla="*/ 80 h 101"/>
                  <a:gd name="T10" fmla="*/ 216 w 92"/>
                  <a:gd name="T11" fmla="*/ 71 h 101"/>
                  <a:gd name="T12" fmla="*/ 200 w 92"/>
                  <a:gd name="T13" fmla="*/ 66 h 101"/>
                  <a:gd name="T14" fmla="*/ 175 w 92"/>
                  <a:gd name="T15" fmla="*/ 52 h 101"/>
                  <a:gd name="T16" fmla="*/ 151 w 92"/>
                  <a:gd name="T17" fmla="*/ 30 h 101"/>
                  <a:gd name="T18" fmla="*/ 121 w 92"/>
                  <a:gd name="T19" fmla="*/ 14 h 101"/>
                  <a:gd name="T20" fmla="*/ 104 w 92"/>
                  <a:gd name="T21" fmla="*/ 8 h 101"/>
                  <a:gd name="T22" fmla="*/ 88 w 92"/>
                  <a:gd name="T23" fmla="*/ 3 h 101"/>
                  <a:gd name="T24" fmla="*/ 71 w 92"/>
                  <a:gd name="T25" fmla="*/ 3 h 101"/>
                  <a:gd name="T26" fmla="*/ 49 w 92"/>
                  <a:gd name="T27" fmla="*/ 8 h 101"/>
                  <a:gd name="T28" fmla="*/ 30 w 92"/>
                  <a:gd name="T29" fmla="*/ 16 h 101"/>
                  <a:gd name="T30" fmla="*/ 19 w 92"/>
                  <a:gd name="T31" fmla="*/ 27 h 101"/>
                  <a:gd name="T32" fmla="*/ 8 w 92"/>
                  <a:gd name="T33" fmla="*/ 44 h 101"/>
                  <a:gd name="T34" fmla="*/ 5 w 92"/>
                  <a:gd name="T35" fmla="*/ 63 h 101"/>
                  <a:gd name="T36" fmla="*/ 3 w 92"/>
                  <a:gd name="T37" fmla="*/ 96 h 101"/>
                  <a:gd name="T38" fmla="*/ 3 w 92"/>
                  <a:gd name="T39" fmla="*/ 126 h 101"/>
                  <a:gd name="T40" fmla="*/ 8 w 92"/>
                  <a:gd name="T41" fmla="*/ 151 h 101"/>
                  <a:gd name="T42" fmla="*/ 19 w 92"/>
                  <a:gd name="T43" fmla="*/ 170 h 101"/>
                  <a:gd name="T44" fmla="*/ 30 w 92"/>
                  <a:gd name="T45" fmla="*/ 184 h 101"/>
                  <a:gd name="T46" fmla="*/ 58 w 92"/>
                  <a:gd name="T47" fmla="*/ 211 h 101"/>
                  <a:gd name="T48" fmla="*/ 85 w 92"/>
                  <a:gd name="T49" fmla="*/ 236 h 101"/>
                  <a:gd name="T50" fmla="*/ 115 w 92"/>
                  <a:gd name="T51" fmla="*/ 255 h 101"/>
                  <a:gd name="T52" fmla="*/ 151 w 92"/>
                  <a:gd name="T53" fmla="*/ 274 h 101"/>
                  <a:gd name="T54" fmla="*/ 156 w 92"/>
                  <a:gd name="T55" fmla="*/ 277 h 101"/>
                  <a:gd name="T56" fmla="*/ 112 w 92"/>
                  <a:gd name="T57" fmla="*/ 255 h 101"/>
                  <a:gd name="T58" fmla="*/ 99 w 92"/>
                  <a:gd name="T59" fmla="*/ 250 h 101"/>
                  <a:gd name="T60" fmla="*/ 66 w 92"/>
                  <a:gd name="T61" fmla="*/ 222 h 101"/>
                  <a:gd name="T62" fmla="*/ 36 w 92"/>
                  <a:gd name="T63" fmla="*/ 195 h 101"/>
                  <a:gd name="T64" fmla="*/ 27 w 92"/>
                  <a:gd name="T65" fmla="*/ 184 h 101"/>
                  <a:gd name="T66" fmla="*/ 27 w 92"/>
                  <a:gd name="T67" fmla="*/ 181 h 101"/>
                  <a:gd name="T68" fmla="*/ 16 w 92"/>
                  <a:gd name="T69" fmla="*/ 165 h 101"/>
                  <a:gd name="T70" fmla="*/ 5 w 92"/>
                  <a:gd name="T71" fmla="*/ 148 h 101"/>
                  <a:gd name="T72" fmla="*/ 0 w 92"/>
                  <a:gd name="T73" fmla="*/ 123 h 101"/>
                  <a:gd name="T74" fmla="*/ 0 w 92"/>
                  <a:gd name="T75" fmla="*/ 93 h 101"/>
                  <a:gd name="T76" fmla="*/ 3 w 92"/>
                  <a:gd name="T77" fmla="*/ 77 h 101"/>
                  <a:gd name="T78" fmla="*/ 5 w 92"/>
                  <a:gd name="T79" fmla="*/ 58 h 101"/>
                  <a:gd name="T80" fmla="*/ 8 w 92"/>
                  <a:gd name="T81" fmla="*/ 41 h 101"/>
                  <a:gd name="T82" fmla="*/ 19 w 92"/>
                  <a:gd name="T83" fmla="*/ 25 h 101"/>
                  <a:gd name="T84" fmla="*/ 33 w 92"/>
                  <a:gd name="T85" fmla="*/ 14 h 101"/>
                  <a:gd name="T86" fmla="*/ 52 w 92"/>
                  <a:gd name="T87" fmla="*/ 8 h 101"/>
                  <a:gd name="T88" fmla="*/ 71 w 92"/>
                  <a:gd name="T89" fmla="*/ 0 h 101"/>
                  <a:gd name="T90" fmla="*/ 90 w 92"/>
                  <a:gd name="T91" fmla="*/ 0 h 101"/>
                  <a:gd name="T92" fmla="*/ 107 w 92"/>
                  <a:gd name="T93" fmla="*/ 3 h 101"/>
                  <a:gd name="T94" fmla="*/ 126 w 92"/>
                  <a:gd name="T95" fmla="*/ 11 h 101"/>
                  <a:gd name="T96" fmla="*/ 151 w 92"/>
                  <a:gd name="T97" fmla="*/ 30 h 101"/>
                  <a:gd name="T98" fmla="*/ 175 w 92"/>
                  <a:gd name="T99" fmla="*/ 52 h 101"/>
                  <a:gd name="T100" fmla="*/ 200 w 92"/>
                  <a:gd name="T101" fmla="*/ 66 h 101"/>
                  <a:gd name="T102" fmla="*/ 219 w 92"/>
                  <a:gd name="T103" fmla="*/ 71 h 101"/>
                  <a:gd name="T104" fmla="*/ 238 w 92"/>
                  <a:gd name="T105" fmla="*/ 80 h 1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2" h="101">
                    <a:moveTo>
                      <a:pt x="87" y="29"/>
                    </a:moveTo>
                    <a:lnTo>
                      <a:pt x="88" y="29"/>
                    </a:lnTo>
                    <a:lnTo>
                      <a:pt x="92" y="30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79" y="26"/>
                    </a:lnTo>
                    <a:lnTo>
                      <a:pt x="73" y="24"/>
                    </a:lnTo>
                    <a:lnTo>
                      <a:pt x="64" y="19"/>
                    </a:lnTo>
                    <a:lnTo>
                      <a:pt x="55" y="11"/>
                    </a:lnTo>
                    <a:lnTo>
                      <a:pt x="44" y="5"/>
                    </a:lnTo>
                    <a:lnTo>
                      <a:pt x="38" y="3"/>
                    </a:lnTo>
                    <a:lnTo>
                      <a:pt x="32" y="1"/>
                    </a:lnTo>
                    <a:lnTo>
                      <a:pt x="26" y="1"/>
                    </a:lnTo>
                    <a:lnTo>
                      <a:pt x="18" y="3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1" y="35"/>
                    </a:lnTo>
                    <a:lnTo>
                      <a:pt x="1" y="46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7"/>
                    </a:lnTo>
                    <a:lnTo>
                      <a:pt x="21" y="77"/>
                    </a:lnTo>
                    <a:lnTo>
                      <a:pt x="31" y="86"/>
                    </a:lnTo>
                    <a:lnTo>
                      <a:pt x="42" y="93"/>
                    </a:lnTo>
                    <a:lnTo>
                      <a:pt x="55" y="100"/>
                    </a:lnTo>
                    <a:lnTo>
                      <a:pt x="57" y="101"/>
                    </a:lnTo>
                    <a:lnTo>
                      <a:pt x="41" y="93"/>
                    </a:lnTo>
                    <a:lnTo>
                      <a:pt x="36" y="91"/>
                    </a:lnTo>
                    <a:lnTo>
                      <a:pt x="24" y="81"/>
                    </a:lnTo>
                    <a:lnTo>
                      <a:pt x="13" y="71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6" y="60"/>
                    </a:lnTo>
                    <a:lnTo>
                      <a:pt x="2" y="54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2" y="5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9" y="1"/>
                    </a:lnTo>
                    <a:lnTo>
                      <a:pt x="46" y="4"/>
                    </a:lnTo>
                    <a:lnTo>
                      <a:pt x="55" y="11"/>
                    </a:lnTo>
                    <a:lnTo>
                      <a:pt x="64" y="19"/>
                    </a:lnTo>
                    <a:lnTo>
                      <a:pt x="73" y="24"/>
                    </a:lnTo>
                    <a:lnTo>
                      <a:pt x="80" y="26"/>
                    </a:lnTo>
                    <a:lnTo>
                      <a:pt x="87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3" name="Freeform 1894"/>
              <p:cNvSpPr>
                <a:spLocks/>
              </p:cNvSpPr>
              <p:nvPr/>
            </p:nvSpPr>
            <p:spPr bwMode="auto">
              <a:xfrm>
                <a:off x="2799" y="699"/>
                <a:ext cx="245" cy="238"/>
              </a:xfrm>
              <a:custGeom>
                <a:avLst/>
                <a:gdLst>
                  <a:gd name="T0" fmla="*/ 231 w 89"/>
                  <a:gd name="T1" fmla="*/ 82 h 87"/>
                  <a:gd name="T2" fmla="*/ 234 w 89"/>
                  <a:gd name="T3" fmla="*/ 85 h 87"/>
                  <a:gd name="T4" fmla="*/ 245 w 89"/>
                  <a:gd name="T5" fmla="*/ 88 h 87"/>
                  <a:gd name="T6" fmla="*/ 234 w 89"/>
                  <a:gd name="T7" fmla="*/ 85 h 87"/>
                  <a:gd name="T8" fmla="*/ 231 w 89"/>
                  <a:gd name="T9" fmla="*/ 85 h 87"/>
                  <a:gd name="T10" fmla="*/ 215 w 89"/>
                  <a:gd name="T11" fmla="*/ 77 h 87"/>
                  <a:gd name="T12" fmla="*/ 176 w 89"/>
                  <a:gd name="T13" fmla="*/ 55 h 87"/>
                  <a:gd name="T14" fmla="*/ 149 w 89"/>
                  <a:gd name="T15" fmla="*/ 41 h 87"/>
                  <a:gd name="T16" fmla="*/ 121 w 89"/>
                  <a:gd name="T17" fmla="*/ 19 h 87"/>
                  <a:gd name="T18" fmla="*/ 88 w 89"/>
                  <a:gd name="T19" fmla="*/ 5 h 87"/>
                  <a:gd name="T20" fmla="*/ 72 w 89"/>
                  <a:gd name="T21" fmla="*/ 3 h 87"/>
                  <a:gd name="T22" fmla="*/ 52 w 89"/>
                  <a:gd name="T23" fmla="*/ 3 h 87"/>
                  <a:gd name="T24" fmla="*/ 44 w 89"/>
                  <a:gd name="T25" fmla="*/ 3 h 87"/>
                  <a:gd name="T26" fmla="*/ 33 w 89"/>
                  <a:gd name="T27" fmla="*/ 3 h 87"/>
                  <a:gd name="T28" fmla="*/ 25 w 89"/>
                  <a:gd name="T29" fmla="*/ 5 h 87"/>
                  <a:gd name="T30" fmla="*/ 19 w 89"/>
                  <a:gd name="T31" fmla="*/ 14 h 87"/>
                  <a:gd name="T32" fmla="*/ 14 w 89"/>
                  <a:gd name="T33" fmla="*/ 30 h 87"/>
                  <a:gd name="T34" fmla="*/ 6 w 89"/>
                  <a:gd name="T35" fmla="*/ 47 h 87"/>
                  <a:gd name="T36" fmla="*/ 3 w 89"/>
                  <a:gd name="T37" fmla="*/ 60 h 87"/>
                  <a:gd name="T38" fmla="*/ 3 w 89"/>
                  <a:gd name="T39" fmla="*/ 77 h 87"/>
                  <a:gd name="T40" fmla="*/ 3 w 89"/>
                  <a:gd name="T41" fmla="*/ 90 h 87"/>
                  <a:gd name="T42" fmla="*/ 6 w 89"/>
                  <a:gd name="T43" fmla="*/ 104 h 87"/>
                  <a:gd name="T44" fmla="*/ 17 w 89"/>
                  <a:gd name="T45" fmla="*/ 129 h 87"/>
                  <a:gd name="T46" fmla="*/ 25 w 89"/>
                  <a:gd name="T47" fmla="*/ 145 h 87"/>
                  <a:gd name="T48" fmla="*/ 39 w 89"/>
                  <a:gd name="T49" fmla="*/ 156 h 87"/>
                  <a:gd name="T50" fmla="*/ 66 w 89"/>
                  <a:gd name="T51" fmla="*/ 183 h 87"/>
                  <a:gd name="T52" fmla="*/ 91 w 89"/>
                  <a:gd name="T53" fmla="*/ 202 h 87"/>
                  <a:gd name="T54" fmla="*/ 121 w 89"/>
                  <a:gd name="T55" fmla="*/ 227 h 87"/>
                  <a:gd name="T56" fmla="*/ 132 w 89"/>
                  <a:gd name="T57" fmla="*/ 230 h 87"/>
                  <a:gd name="T58" fmla="*/ 143 w 89"/>
                  <a:gd name="T59" fmla="*/ 233 h 87"/>
                  <a:gd name="T60" fmla="*/ 157 w 89"/>
                  <a:gd name="T61" fmla="*/ 233 h 87"/>
                  <a:gd name="T62" fmla="*/ 162 w 89"/>
                  <a:gd name="T63" fmla="*/ 233 h 87"/>
                  <a:gd name="T64" fmla="*/ 157 w 89"/>
                  <a:gd name="T65" fmla="*/ 233 h 87"/>
                  <a:gd name="T66" fmla="*/ 146 w 89"/>
                  <a:gd name="T67" fmla="*/ 238 h 87"/>
                  <a:gd name="T68" fmla="*/ 132 w 89"/>
                  <a:gd name="T69" fmla="*/ 233 h 87"/>
                  <a:gd name="T70" fmla="*/ 118 w 89"/>
                  <a:gd name="T71" fmla="*/ 227 h 87"/>
                  <a:gd name="T72" fmla="*/ 105 w 89"/>
                  <a:gd name="T73" fmla="*/ 216 h 87"/>
                  <a:gd name="T74" fmla="*/ 77 w 89"/>
                  <a:gd name="T75" fmla="*/ 194 h 87"/>
                  <a:gd name="T76" fmla="*/ 33 w 89"/>
                  <a:gd name="T77" fmla="*/ 153 h 87"/>
                  <a:gd name="T78" fmla="*/ 22 w 89"/>
                  <a:gd name="T79" fmla="*/ 142 h 87"/>
                  <a:gd name="T80" fmla="*/ 14 w 89"/>
                  <a:gd name="T81" fmla="*/ 126 h 87"/>
                  <a:gd name="T82" fmla="*/ 3 w 89"/>
                  <a:gd name="T83" fmla="*/ 101 h 87"/>
                  <a:gd name="T84" fmla="*/ 3 w 89"/>
                  <a:gd name="T85" fmla="*/ 88 h 87"/>
                  <a:gd name="T86" fmla="*/ 0 w 89"/>
                  <a:gd name="T87" fmla="*/ 74 h 87"/>
                  <a:gd name="T88" fmla="*/ 3 w 89"/>
                  <a:gd name="T89" fmla="*/ 57 h 87"/>
                  <a:gd name="T90" fmla="*/ 6 w 89"/>
                  <a:gd name="T91" fmla="*/ 41 h 87"/>
                  <a:gd name="T92" fmla="*/ 14 w 89"/>
                  <a:gd name="T93" fmla="*/ 22 h 87"/>
                  <a:gd name="T94" fmla="*/ 22 w 89"/>
                  <a:gd name="T95" fmla="*/ 8 h 87"/>
                  <a:gd name="T96" fmla="*/ 30 w 89"/>
                  <a:gd name="T97" fmla="*/ 5 h 87"/>
                  <a:gd name="T98" fmla="*/ 36 w 89"/>
                  <a:gd name="T99" fmla="*/ 3 h 87"/>
                  <a:gd name="T100" fmla="*/ 47 w 89"/>
                  <a:gd name="T101" fmla="*/ 0 h 87"/>
                  <a:gd name="T102" fmla="*/ 58 w 89"/>
                  <a:gd name="T103" fmla="*/ 3 h 87"/>
                  <a:gd name="T104" fmla="*/ 74 w 89"/>
                  <a:gd name="T105" fmla="*/ 3 h 87"/>
                  <a:gd name="T106" fmla="*/ 91 w 89"/>
                  <a:gd name="T107" fmla="*/ 5 h 87"/>
                  <a:gd name="T108" fmla="*/ 121 w 89"/>
                  <a:gd name="T109" fmla="*/ 19 h 87"/>
                  <a:gd name="T110" fmla="*/ 176 w 89"/>
                  <a:gd name="T111" fmla="*/ 55 h 87"/>
                  <a:gd name="T112" fmla="*/ 215 w 89"/>
                  <a:gd name="T113" fmla="*/ 74 h 87"/>
                  <a:gd name="T114" fmla="*/ 231 w 89"/>
                  <a:gd name="T115" fmla="*/ 82 h 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9" h="87">
                    <a:moveTo>
                      <a:pt x="84" y="30"/>
                    </a:moveTo>
                    <a:lnTo>
                      <a:pt x="85" y="31"/>
                    </a:lnTo>
                    <a:lnTo>
                      <a:pt x="89" y="32"/>
                    </a:lnTo>
                    <a:lnTo>
                      <a:pt x="85" y="31"/>
                    </a:lnTo>
                    <a:lnTo>
                      <a:pt x="84" y="31"/>
                    </a:lnTo>
                    <a:lnTo>
                      <a:pt x="78" y="28"/>
                    </a:lnTo>
                    <a:lnTo>
                      <a:pt x="64" y="20"/>
                    </a:lnTo>
                    <a:lnTo>
                      <a:pt x="54" y="15"/>
                    </a:lnTo>
                    <a:lnTo>
                      <a:pt x="44" y="7"/>
                    </a:lnTo>
                    <a:lnTo>
                      <a:pt x="32" y="2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2" y="38"/>
                    </a:lnTo>
                    <a:lnTo>
                      <a:pt x="6" y="47"/>
                    </a:lnTo>
                    <a:lnTo>
                      <a:pt x="9" y="53"/>
                    </a:lnTo>
                    <a:lnTo>
                      <a:pt x="14" y="57"/>
                    </a:lnTo>
                    <a:lnTo>
                      <a:pt x="24" y="67"/>
                    </a:lnTo>
                    <a:lnTo>
                      <a:pt x="33" y="74"/>
                    </a:lnTo>
                    <a:lnTo>
                      <a:pt x="44" y="83"/>
                    </a:lnTo>
                    <a:lnTo>
                      <a:pt x="48" y="84"/>
                    </a:lnTo>
                    <a:lnTo>
                      <a:pt x="52" y="85"/>
                    </a:lnTo>
                    <a:lnTo>
                      <a:pt x="57" y="85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3" y="87"/>
                    </a:lnTo>
                    <a:lnTo>
                      <a:pt x="48" y="85"/>
                    </a:lnTo>
                    <a:lnTo>
                      <a:pt x="43" y="83"/>
                    </a:lnTo>
                    <a:lnTo>
                      <a:pt x="38" y="79"/>
                    </a:lnTo>
                    <a:lnTo>
                      <a:pt x="28" y="71"/>
                    </a:lnTo>
                    <a:lnTo>
                      <a:pt x="12" y="56"/>
                    </a:lnTo>
                    <a:lnTo>
                      <a:pt x="8" y="52"/>
                    </a:lnTo>
                    <a:lnTo>
                      <a:pt x="5" y="46"/>
                    </a:lnTo>
                    <a:lnTo>
                      <a:pt x="1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2" y="15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1" y="1"/>
                    </a:lnTo>
                    <a:lnTo>
                      <a:pt x="27" y="1"/>
                    </a:lnTo>
                    <a:lnTo>
                      <a:pt x="33" y="2"/>
                    </a:lnTo>
                    <a:lnTo>
                      <a:pt x="44" y="7"/>
                    </a:lnTo>
                    <a:lnTo>
                      <a:pt x="64" y="20"/>
                    </a:lnTo>
                    <a:lnTo>
                      <a:pt x="78" y="27"/>
                    </a:lnTo>
                    <a:lnTo>
                      <a:pt x="84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4" name="Freeform 1895"/>
              <p:cNvSpPr>
                <a:spLocks/>
              </p:cNvSpPr>
              <p:nvPr/>
            </p:nvSpPr>
            <p:spPr bwMode="auto">
              <a:xfrm>
                <a:off x="2832" y="720"/>
                <a:ext cx="212" cy="113"/>
              </a:xfrm>
              <a:custGeom>
                <a:avLst/>
                <a:gdLst>
                  <a:gd name="T0" fmla="*/ 206 w 77"/>
                  <a:gd name="T1" fmla="*/ 83 h 41"/>
                  <a:gd name="T2" fmla="*/ 212 w 77"/>
                  <a:gd name="T3" fmla="*/ 85 h 41"/>
                  <a:gd name="T4" fmla="*/ 206 w 77"/>
                  <a:gd name="T5" fmla="*/ 85 h 41"/>
                  <a:gd name="T6" fmla="*/ 193 w 77"/>
                  <a:gd name="T7" fmla="*/ 83 h 41"/>
                  <a:gd name="T8" fmla="*/ 168 w 77"/>
                  <a:gd name="T9" fmla="*/ 77 h 41"/>
                  <a:gd name="T10" fmla="*/ 132 w 77"/>
                  <a:gd name="T11" fmla="*/ 55 h 41"/>
                  <a:gd name="T12" fmla="*/ 116 w 77"/>
                  <a:gd name="T13" fmla="*/ 47 h 41"/>
                  <a:gd name="T14" fmla="*/ 99 w 77"/>
                  <a:gd name="T15" fmla="*/ 28 h 41"/>
                  <a:gd name="T16" fmla="*/ 80 w 77"/>
                  <a:gd name="T17" fmla="*/ 19 h 41"/>
                  <a:gd name="T18" fmla="*/ 61 w 77"/>
                  <a:gd name="T19" fmla="*/ 8 h 41"/>
                  <a:gd name="T20" fmla="*/ 41 w 77"/>
                  <a:gd name="T21" fmla="*/ 6 h 41"/>
                  <a:gd name="T22" fmla="*/ 33 w 77"/>
                  <a:gd name="T23" fmla="*/ 6 h 41"/>
                  <a:gd name="T24" fmla="*/ 25 w 77"/>
                  <a:gd name="T25" fmla="*/ 8 h 41"/>
                  <a:gd name="T26" fmla="*/ 14 w 77"/>
                  <a:gd name="T27" fmla="*/ 14 h 41"/>
                  <a:gd name="T28" fmla="*/ 6 w 77"/>
                  <a:gd name="T29" fmla="*/ 25 h 41"/>
                  <a:gd name="T30" fmla="*/ 3 w 77"/>
                  <a:gd name="T31" fmla="*/ 36 h 41"/>
                  <a:gd name="T32" fmla="*/ 3 w 77"/>
                  <a:gd name="T33" fmla="*/ 41 h 41"/>
                  <a:gd name="T34" fmla="*/ 6 w 77"/>
                  <a:gd name="T35" fmla="*/ 55 h 41"/>
                  <a:gd name="T36" fmla="*/ 14 w 77"/>
                  <a:gd name="T37" fmla="*/ 77 h 41"/>
                  <a:gd name="T38" fmla="*/ 28 w 77"/>
                  <a:gd name="T39" fmla="*/ 94 h 41"/>
                  <a:gd name="T40" fmla="*/ 44 w 77"/>
                  <a:gd name="T41" fmla="*/ 113 h 41"/>
                  <a:gd name="T42" fmla="*/ 28 w 77"/>
                  <a:gd name="T43" fmla="*/ 94 h 41"/>
                  <a:gd name="T44" fmla="*/ 19 w 77"/>
                  <a:gd name="T45" fmla="*/ 85 h 41"/>
                  <a:gd name="T46" fmla="*/ 11 w 77"/>
                  <a:gd name="T47" fmla="*/ 66 h 41"/>
                  <a:gd name="T48" fmla="*/ 0 w 77"/>
                  <a:gd name="T49" fmla="*/ 41 h 41"/>
                  <a:gd name="T50" fmla="*/ 0 w 77"/>
                  <a:gd name="T51" fmla="*/ 36 h 41"/>
                  <a:gd name="T52" fmla="*/ 3 w 77"/>
                  <a:gd name="T53" fmla="*/ 33 h 41"/>
                  <a:gd name="T54" fmla="*/ 6 w 77"/>
                  <a:gd name="T55" fmla="*/ 22 h 41"/>
                  <a:gd name="T56" fmla="*/ 14 w 77"/>
                  <a:gd name="T57" fmla="*/ 11 h 41"/>
                  <a:gd name="T58" fmla="*/ 28 w 77"/>
                  <a:gd name="T59" fmla="*/ 6 h 41"/>
                  <a:gd name="T60" fmla="*/ 33 w 77"/>
                  <a:gd name="T61" fmla="*/ 0 h 41"/>
                  <a:gd name="T62" fmla="*/ 44 w 77"/>
                  <a:gd name="T63" fmla="*/ 0 h 41"/>
                  <a:gd name="T64" fmla="*/ 66 w 77"/>
                  <a:gd name="T65" fmla="*/ 8 h 41"/>
                  <a:gd name="T66" fmla="*/ 83 w 77"/>
                  <a:gd name="T67" fmla="*/ 19 h 41"/>
                  <a:gd name="T68" fmla="*/ 99 w 77"/>
                  <a:gd name="T69" fmla="*/ 28 h 41"/>
                  <a:gd name="T70" fmla="*/ 116 w 77"/>
                  <a:gd name="T71" fmla="*/ 47 h 41"/>
                  <a:gd name="T72" fmla="*/ 132 w 77"/>
                  <a:gd name="T73" fmla="*/ 55 h 41"/>
                  <a:gd name="T74" fmla="*/ 168 w 77"/>
                  <a:gd name="T75" fmla="*/ 72 h 41"/>
                  <a:gd name="T76" fmla="*/ 195 w 77"/>
                  <a:gd name="T77" fmla="*/ 83 h 41"/>
                  <a:gd name="T78" fmla="*/ 206 w 77"/>
                  <a:gd name="T79" fmla="*/ 83 h 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7" h="41">
                    <a:moveTo>
                      <a:pt x="75" y="30"/>
                    </a:moveTo>
                    <a:lnTo>
                      <a:pt x="77" y="31"/>
                    </a:lnTo>
                    <a:lnTo>
                      <a:pt x="75" y="31"/>
                    </a:lnTo>
                    <a:lnTo>
                      <a:pt x="70" y="30"/>
                    </a:lnTo>
                    <a:lnTo>
                      <a:pt x="61" y="28"/>
                    </a:lnTo>
                    <a:lnTo>
                      <a:pt x="48" y="20"/>
                    </a:lnTo>
                    <a:lnTo>
                      <a:pt x="42" y="17"/>
                    </a:lnTo>
                    <a:lnTo>
                      <a:pt x="36" y="10"/>
                    </a:lnTo>
                    <a:lnTo>
                      <a:pt x="29" y="7"/>
                    </a:lnTo>
                    <a:lnTo>
                      <a:pt x="22" y="3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2" y="20"/>
                    </a:lnTo>
                    <a:lnTo>
                      <a:pt x="5" y="28"/>
                    </a:lnTo>
                    <a:lnTo>
                      <a:pt x="10" y="34"/>
                    </a:lnTo>
                    <a:lnTo>
                      <a:pt x="16" y="41"/>
                    </a:lnTo>
                    <a:lnTo>
                      <a:pt x="10" y="34"/>
                    </a:lnTo>
                    <a:lnTo>
                      <a:pt x="7" y="31"/>
                    </a:lnTo>
                    <a:lnTo>
                      <a:pt x="4" y="2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0"/>
                    </a:lnTo>
                    <a:lnTo>
                      <a:pt x="42" y="17"/>
                    </a:lnTo>
                    <a:lnTo>
                      <a:pt x="48" y="20"/>
                    </a:lnTo>
                    <a:lnTo>
                      <a:pt x="61" y="26"/>
                    </a:lnTo>
                    <a:lnTo>
                      <a:pt x="71" y="30"/>
                    </a:lnTo>
                    <a:lnTo>
                      <a:pt x="75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5" name="Freeform 1896"/>
              <p:cNvSpPr>
                <a:spLocks/>
              </p:cNvSpPr>
              <p:nvPr/>
            </p:nvSpPr>
            <p:spPr bwMode="auto">
              <a:xfrm>
                <a:off x="2887" y="847"/>
                <a:ext cx="113" cy="41"/>
              </a:xfrm>
              <a:custGeom>
                <a:avLst/>
                <a:gdLst>
                  <a:gd name="T0" fmla="*/ 110 w 41"/>
                  <a:gd name="T1" fmla="*/ 38 h 15"/>
                  <a:gd name="T2" fmla="*/ 113 w 41"/>
                  <a:gd name="T3" fmla="*/ 38 h 15"/>
                  <a:gd name="T4" fmla="*/ 96 w 41"/>
                  <a:gd name="T5" fmla="*/ 41 h 15"/>
                  <a:gd name="T6" fmla="*/ 69 w 41"/>
                  <a:gd name="T7" fmla="*/ 38 h 15"/>
                  <a:gd name="T8" fmla="*/ 39 w 41"/>
                  <a:gd name="T9" fmla="*/ 33 h 15"/>
                  <a:gd name="T10" fmla="*/ 28 w 41"/>
                  <a:gd name="T11" fmla="*/ 27 h 15"/>
                  <a:gd name="T12" fmla="*/ 28 w 41"/>
                  <a:gd name="T13" fmla="*/ 25 h 15"/>
                  <a:gd name="T14" fmla="*/ 11 w 41"/>
                  <a:gd name="T15" fmla="*/ 8 h 15"/>
                  <a:gd name="T16" fmla="*/ 0 w 41"/>
                  <a:gd name="T17" fmla="*/ 0 h 15"/>
                  <a:gd name="T18" fmla="*/ 11 w 41"/>
                  <a:gd name="T19" fmla="*/ 8 h 15"/>
                  <a:gd name="T20" fmla="*/ 30 w 41"/>
                  <a:gd name="T21" fmla="*/ 25 h 15"/>
                  <a:gd name="T22" fmla="*/ 30 w 41"/>
                  <a:gd name="T23" fmla="*/ 27 h 15"/>
                  <a:gd name="T24" fmla="*/ 39 w 41"/>
                  <a:gd name="T25" fmla="*/ 33 h 15"/>
                  <a:gd name="T26" fmla="*/ 69 w 41"/>
                  <a:gd name="T27" fmla="*/ 38 h 15"/>
                  <a:gd name="T28" fmla="*/ 96 w 41"/>
                  <a:gd name="T29" fmla="*/ 38 h 15"/>
                  <a:gd name="T30" fmla="*/ 110 w 41"/>
                  <a:gd name="T31" fmla="*/ 38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15">
                    <a:moveTo>
                      <a:pt x="40" y="14"/>
                    </a:moveTo>
                    <a:lnTo>
                      <a:pt x="41" y="14"/>
                    </a:lnTo>
                    <a:lnTo>
                      <a:pt x="35" y="15"/>
                    </a:lnTo>
                    <a:lnTo>
                      <a:pt x="25" y="14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2"/>
                    </a:lnTo>
                    <a:lnTo>
                      <a:pt x="25" y="14"/>
                    </a:lnTo>
                    <a:lnTo>
                      <a:pt x="35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6" name="Freeform 1897"/>
              <p:cNvSpPr>
                <a:spLocks/>
              </p:cNvSpPr>
              <p:nvPr/>
            </p:nvSpPr>
            <p:spPr bwMode="auto">
              <a:xfrm>
                <a:off x="2838" y="806"/>
                <a:ext cx="153" cy="98"/>
              </a:xfrm>
              <a:custGeom>
                <a:avLst/>
                <a:gdLst>
                  <a:gd name="T0" fmla="*/ 148 w 56"/>
                  <a:gd name="T1" fmla="*/ 95 h 36"/>
                  <a:gd name="T2" fmla="*/ 150 w 56"/>
                  <a:gd name="T3" fmla="*/ 95 h 36"/>
                  <a:gd name="T4" fmla="*/ 153 w 56"/>
                  <a:gd name="T5" fmla="*/ 98 h 36"/>
                  <a:gd name="T6" fmla="*/ 150 w 56"/>
                  <a:gd name="T7" fmla="*/ 98 h 36"/>
                  <a:gd name="T8" fmla="*/ 148 w 56"/>
                  <a:gd name="T9" fmla="*/ 98 h 36"/>
                  <a:gd name="T10" fmla="*/ 126 w 56"/>
                  <a:gd name="T11" fmla="*/ 98 h 36"/>
                  <a:gd name="T12" fmla="*/ 104 w 56"/>
                  <a:gd name="T13" fmla="*/ 95 h 36"/>
                  <a:gd name="T14" fmla="*/ 79 w 56"/>
                  <a:gd name="T15" fmla="*/ 90 h 36"/>
                  <a:gd name="T16" fmla="*/ 68 w 56"/>
                  <a:gd name="T17" fmla="*/ 87 h 36"/>
                  <a:gd name="T18" fmla="*/ 55 w 56"/>
                  <a:gd name="T19" fmla="*/ 79 h 36"/>
                  <a:gd name="T20" fmla="*/ 41 w 56"/>
                  <a:gd name="T21" fmla="*/ 65 h 36"/>
                  <a:gd name="T22" fmla="*/ 27 w 56"/>
                  <a:gd name="T23" fmla="*/ 49 h 36"/>
                  <a:gd name="T24" fmla="*/ 8 w 56"/>
                  <a:gd name="T25" fmla="*/ 14 h 36"/>
                  <a:gd name="T26" fmla="*/ 0 w 56"/>
                  <a:gd name="T27" fmla="*/ 0 h 36"/>
                  <a:gd name="T28" fmla="*/ 8 w 56"/>
                  <a:gd name="T29" fmla="*/ 14 h 36"/>
                  <a:gd name="T30" fmla="*/ 27 w 56"/>
                  <a:gd name="T31" fmla="*/ 49 h 36"/>
                  <a:gd name="T32" fmla="*/ 41 w 56"/>
                  <a:gd name="T33" fmla="*/ 65 h 36"/>
                  <a:gd name="T34" fmla="*/ 60 w 56"/>
                  <a:gd name="T35" fmla="*/ 79 h 36"/>
                  <a:gd name="T36" fmla="*/ 68 w 56"/>
                  <a:gd name="T37" fmla="*/ 87 h 36"/>
                  <a:gd name="T38" fmla="*/ 82 w 56"/>
                  <a:gd name="T39" fmla="*/ 90 h 36"/>
                  <a:gd name="T40" fmla="*/ 107 w 56"/>
                  <a:gd name="T41" fmla="*/ 95 h 36"/>
                  <a:gd name="T42" fmla="*/ 126 w 56"/>
                  <a:gd name="T43" fmla="*/ 95 h 36"/>
                  <a:gd name="T44" fmla="*/ 148 w 56"/>
                  <a:gd name="T45" fmla="*/ 95 h 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6" h="36">
                    <a:moveTo>
                      <a:pt x="54" y="35"/>
                    </a:moveTo>
                    <a:lnTo>
                      <a:pt x="55" y="35"/>
                    </a:lnTo>
                    <a:lnTo>
                      <a:pt x="56" y="36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46" y="36"/>
                    </a:lnTo>
                    <a:lnTo>
                      <a:pt x="38" y="35"/>
                    </a:lnTo>
                    <a:lnTo>
                      <a:pt x="29" y="33"/>
                    </a:lnTo>
                    <a:lnTo>
                      <a:pt x="25" y="32"/>
                    </a:lnTo>
                    <a:lnTo>
                      <a:pt x="20" y="29"/>
                    </a:lnTo>
                    <a:lnTo>
                      <a:pt x="15" y="24"/>
                    </a:lnTo>
                    <a:lnTo>
                      <a:pt x="10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0" y="18"/>
                    </a:lnTo>
                    <a:lnTo>
                      <a:pt x="15" y="24"/>
                    </a:lnTo>
                    <a:lnTo>
                      <a:pt x="22" y="29"/>
                    </a:lnTo>
                    <a:lnTo>
                      <a:pt x="25" y="32"/>
                    </a:lnTo>
                    <a:lnTo>
                      <a:pt x="30" y="33"/>
                    </a:lnTo>
                    <a:lnTo>
                      <a:pt x="39" y="35"/>
                    </a:lnTo>
                    <a:lnTo>
                      <a:pt x="46" y="35"/>
                    </a:lnTo>
                    <a:lnTo>
                      <a:pt x="54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7" name="Freeform 1898"/>
              <p:cNvSpPr>
                <a:spLocks/>
              </p:cNvSpPr>
              <p:nvPr/>
            </p:nvSpPr>
            <p:spPr bwMode="auto">
              <a:xfrm>
                <a:off x="2920" y="910"/>
                <a:ext cx="44" cy="14"/>
              </a:xfrm>
              <a:custGeom>
                <a:avLst/>
                <a:gdLst>
                  <a:gd name="T0" fmla="*/ 44 w 16"/>
                  <a:gd name="T1" fmla="*/ 14 h 5"/>
                  <a:gd name="T2" fmla="*/ 39 w 16"/>
                  <a:gd name="T3" fmla="*/ 14 h 5"/>
                  <a:gd name="T4" fmla="*/ 28 w 16"/>
                  <a:gd name="T5" fmla="*/ 14 h 5"/>
                  <a:gd name="T6" fmla="*/ 11 w 16"/>
                  <a:gd name="T7" fmla="*/ 6 h 5"/>
                  <a:gd name="T8" fmla="*/ 6 w 16"/>
                  <a:gd name="T9" fmla="*/ 3 h 5"/>
                  <a:gd name="T10" fmla="*/ 0 w 16"/>
                  <a:gd name="T11" fmla="*/ 0 h 5"/>
                  <a:gd name="T12" fmla="*/ 6 w 16"/>
                  <a:gd name="T13" fmla="*/ 0 h 5"/>
                  <a:gd name="T14" fmla="*/ 14 w 16"/>
                  <a:gd name="T15" fmla="*/ 3 h 5"/>
                  <a:gd name="T16" fmla="*/ 28 w 16"/>
                  <a:gd name="T17" fmla="*/ 8 h 5"/>
                  <a:gd name="T18" fmla="*/ 39 w 16"/>
                  <a:gd name="T19" fmla="*/ 14 h 5"/>
                  <a:gd name="T20" fmla="*/ 44 w 16"/>
                  <a:gd name="T21" fmla="*/ 14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6" y="5"/>
                    </a:moveTo>
                    <a:lnTo>
                      <a:pt x="14" y="5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8" name="Freeform 1899"/>
              <p:cNvSpPr>
                <a:spLocks/>
              </p:cNvSpPr>
              <p:nvPr/>
            </p:nvSpPr>
            <p:spPr bwMode="auto">
              <a:xfrm>
                <a:off x="2819" y="797"/>
                <a:ext cx="24" cy="47"/>
              </a:xfrm>
              <a:custGeom>
                <a:avLst/>
                <a:gdLst>
                  <a:gd name="T0" fmla="*/ 24 w 9"/>
                  <a:gd name="T1" fmla="*/ 44 h 17"/>
                  <a:gd name="T2" fmla="*/ 24 w 9"/>
                  <a:gd name="T3" fmla="*/ 47 h 17"/>
                  <a:gd name="T4" fmla="*/ 24 w 9"/>
                  <a:gd name="T5" fmla="*/ 44 h 17"/>
                  <a:gd name="T6" fmla="*/ 5 w 9"/>
                  <a:gd name="T7" fmla="*/ 14 h 17"/>
                  <a:gd name="T8" fmla="*/ 0 w 9"/>
                  <a:gd name="T9" fmla="*/ 3 h 17"/>
                  <a:gd name="T10" fmla="*/ 0 w 9"/>
                  <a:gd name="T11" fmla="*/ 0 h 17"/>
                  <a:gd name="T12" fmla="*/ 3 w 9"/>
                  <a:gd name="T13" fmla="*/ 3 h 17"/>
                  <a:gd name="T14" fmla="*/ 5 w 9"/>
                  <a:gd name="T15" fmla="*/ 14 h 17"/>
                  <a:gd name="T16" fmla="*/ 24 w 9"/>
                  <a:gd name="T17" fmla="*/ 4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9" y="16"/>
                    </a:moveTo>
                    <a:lnTo>
                      <a:pt x="9" y="17"/>
                    </a:lnTo>
                    <a:lnTo>
                      <a:pt x="9" y="16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69" name="Freeform 1900"/>
              <p:cNvSpPr>
                <a:spLocks/>
              </p:cNvSpPr>
              <p:nvPr/>
            </p:nvSpPr>
            <p:spPr bwMode="auto">
              <a:xfrm>
                <a:off x="2816" y="712"/>
                <a:ext cx="27" cy="77"/>
              </a:xfrm>
              <a:custGeom>
                <a:avLst/>
                <a:gdLst>
                  <a:gd name="T0" fmla="*/ 8 w 10"/>
                  <a:gd name="T1" fmla="*/ 74 h 28"/>
                  <a:gd name="T2" fmla="*/ 8 w 10"/>
                  <a:gd name="T3" fmla="*/ 77 h 28"/>
                  <a:gd name="T4" fmla="*/ 8 w 10"/>
                  <a:gd name="T5" fmla="*/ 74 h 28"/>
                  <a:gd name="T6" fmla="*/ 3 w 10"/>
                  <a:gd name="T7" fmla="*/ 69 h 28"/>
                  <a:gd name="T8" fmla="*/ 0 w 10"/>
                  <a:gd name="T9" fmla="*/ 58 h 28"/>
                  <a:gd name="T10" fmla="*/ 0 w 10"/>
                  <a:gd name="T11" fmla="*/ 44 h 28"/>
                  <a:gd name="T12" fmla="*/ 5 w 10"/>
                  <a:gd name="T13" fmla="*/ 22 h 28"/>
                  <a:gd name="T14" fmla="*/ 8 w 10"/>
                  <a:gd name="T15" fmla="*/ 17 h 28"/>
                  <a:gd name="T16" fmla="*/ 8 w 10"/>
                  <a:gd name="T17" fmla="*/ 8 h 28"/>
                  <a:gd name="T18" fmla="*/ 14 w 10"/>
                  <a:gd name="T19" fmla="*/ 6 h 28"/>
                  <a:gd name="T20" fmla="*/ 19 w 10"/>
                  <a:gd name="T21" fmla="*/ 3 h 28"/>
                  <a:gd name="T22" fmla="*/ 27 w 10"/>
                  <a:gd name="T23" fmla="*/ 0 h 28"/>
                  <a:gd name="T24" fmla="*/ 19 w 10"/>
                  <a:gd name="T25" fmla="*/ 3 h 28"/>
                  <a:gd name="T26" fmla="*/ 14 w 10"/>
                  <a:gd name="T27" fmla="*/ 8 h 28"/>
                  <a:gd name="T28" fmla="*/ 8 w 10"/>
                  <a:gd name="T29" fmla="*/ 17 h 28"/>
                  <a:gd name="T30" fmla="*/ 5 w 10"/>
                  <a:gd name="T31" fmla="*/ 28 h 28"/>
                  <a:gd name="T32" fmla="*/ 0 w 10"/>
                  <a:gd name="T33" fmla="*/ 47 h 28"/>
                  <a:gd name="T34" fmla="*/ 3 w 10"/>
                  <a:gd name="T35" fmla="*/ 58 h 28"/>
                  <a:gd name="T36" fmla="*/ 5 w 10"/>
                  <a:gd name="T37" fmla="*/ 63 h 28"/>
                  <a:gd name="T38" fmla="*/ 8 w 10"/>
                  <a:gd name="T39" fmla="*/ 74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28">
                    <a:moveTo>
                      <a:pt x="3" y="27"/>
                    </a:moveTo>
                    <a:lnTo>
                      <a:pt x="3" y="28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70" name="Freeform 1901"/>
              <p:cNvSpPr>
                <a:spLocks/>
              </p:cNvSpPr>
              <p:nvPr/>
            </p:nvSpPr>
            <p:spPr bwMode="auto">
              <a:xfrm>
                <a:off x="2851" y="740"/>
                <a:ext cx="190" cy="131"/>
              </a:xfrm>
              <a:custGeom>
                <a:avLst/>
                <a:gdLst>
                  <a:gd name="T0" fmla="*/ 176 w 69"/>
                  <a:gd name="T1" fmla="*/ 74 h 48"/>
                  <a:gd name="T2" fmla="*/ 179 w 69"/>
                  <a:gd name="T3" fmla="*/ 74 h 48"/>
                  <a:gd name="T4" fmla="*/ 190 w 69"/>
                  <a:gd name="T5" fmla="*/ 74 h 48"/>
                  <a:gd name="T6" fmla="*/ 179 w 69"/>
                  <a:gd name="T7" fmla="*/ 74 h 48"/>
                  <a:gd name="T8" fmla="*/ 176 w 69"/>
                  <a:gd name="T9" fmla="*/ 74 h 48"/>
                  <a:gd name="T10" fmla="*/ 162 w 69"/>
                  <a:gd name="T11" fmla="*/ 74 h 48"/>
                  <a:gd name="T12" fmla="*/ 149 w 69"/>
                  <a:gd name="T13" fmla="*/ 74 h 48"/>
                  <a:gd name="T14" fmla="*/ 127 w 69"/>
                  <a:gd name="T15" fmla="*/ 66 h 48"/>
                  <a:gd name="T16" fmla="*/ 91 w 69"/>
                  <a:gd name="T17" fmla="*/ 35 h 48"/>
                  <a:gd name="T18" fmla="*/ 66 w 69"/>
                  <a:gd name="T19" fmla="*/ 22 h 48"/>
                  <a:gd name="T20" fmla="*/ 41 w 69"/>
                  <a:gd name="T21" fmla="*/ 8 h 48"/>
                  <a:gd name="T22" fmla="*/ 25 w 69"/>
                  <a:gd name="T23" fmla="*/ 3 h 48"/>
                  <a:gd name="T24" fmla="*/ 14 w 69"/>
                  <a:gd name="T25" fmla="*/ 0 h 48"/>
                  <a:gd name="T26" fmla="*/ 8 w 69"/>
                  <a:gd name="T27" fmla="*/ 5 h 48"/>
                  <a:gd name="T28" fmla="*/ 6 w 69"/>
                  <a:gd name="T29" fmla="*/ 14 h 48"/>
                  <a:gd name="T30" fmla="*/ 6 w 69"/>
                  <a:gd name="T31" fmla="*/ 27 h 48"/>
                  <a:gd name="T32" fmla="*/ 6 w 69"/>
                  <a:gd name="T33" fmla="*/ 35 h 48"/>
                  <a:gd name="T34" fmla="*/ 11 w 69"/>
                  <a:gd name="T35" fmla="*/ 46 h 48"/>
                  <a:gd name="T36" fmla="*/ 22 w 69"/>
                  <a:gd name="T37" fmla="*/ 52 h 48"/>
                  <a:gd name="T38" fmla="*/ 52 w 69"/>
                  <a:gd name="T39" fmla="*/ 87 h 48"/>
                  <a:gd name="T40" fmla="*/ 61 w 69"/>
                  <a:gd name="T41" fmla="*/ 93 h 48"/>
                  <a:gd name="T42" fmla="*/ 74 w 69"/>
                  <a:gd name="T43" fmla="*/ 106 h 48"/>
                  <a:gd name="T44" fmla="*/ 96 w 69"/>
                  <a:gd name="T45" fmla="*/ 120 h 48"/>
                  <a:gd name="T46" fmla="*/ 110 w 69"/>
                  <a:gd name="T47" fmla="*/ 126 h 48"/>
                  <a:gd name="T48" fmla="*/ 124 w 69"/>
                  <a:gd name="T49" fmla="*/ 126 h 48"/>
                  <a:gd name="T50" fmla="*/ 160 w 69"/>
                  <a:gd name="T51" fmla="*/ 131 h 48"/>
                  <a:gd name="T52" fmla="*/ 124 w 69"/>
                  <a:gd name="T53" fmla="*/ 126 h 48"/>
                  <a:gd name="T54" fmla="*/ 110 w 69"/>
                  <a:gd name="T55" fmla="*/ 126 h 48"/>
                  <a:gd name="T56" fmla="*/ 96 w 69"/>
                  <a:gd name="T57" fmla="*/ 120 h 48"/>
                  <a:gd name="T58" fmla="*/ 83 w 69"/>
                  <a:gd name="T59" fmla="*/ 115 h 48"/>
                  <a:gd name="T60" fmla="*/ 69 w 69"/>
                  <a:gd name="T61" fmla="*/ 106 h 48"/>
                  <a:gd name="T62" fmla="*/ 61 w 69"/>
                  <a:gd name="T63" fmla="*/ 98 h 48"/>
                  <a:gd name="T64" fmla="*/ 50 w 69"/>
                  <a:gd name="T65" fmla="*/ 87 h 48"/>
                  <a:gd name="T66" fmla="*/ 19 w 69"/>
                  <a:gd name="T67" fmla="*/ 52 h 48"/>
                  <a:gd name="T68" fmla="*/ 11 w 69"/>
                  <a:gd name="T69" fmla="*/ 44 h 48"/>
                  <a:gd name="T70" fmla="*/ 6 w 69"/>
                  <a:gd name="T71" fmla="*/ 35 h 48"/>
                  <a:gd name="T72" fmla="*/ 0 w 69"/>
                  <a:gd name="T73" fmla="*/ 22 h 48"/>
                  <a:gd name="T74" fmla="*/ 0 w 69"/>
                  <a:gd name="T75" fmla="*/ 8 h 48"/>
                  <a:gd name="T76" fmla="*/ 0 w 69"/>
                  <a:gd name="T77" fmla="*/ 3 h 48"/>
                  <a:gd name="T78" fmla="*/ 6 w 69"/>
                  <a:gd name="T79" fmla="*/ 0 h 48"/>
                  <a:gd name="T80" fmla="*/ 11 w 69"/>
                  <a:gd name="T81" fmla="*/ 0 h 48"/>
                  <a:gd name="T82" fmla="*/ 19 w 69"/>
                  <a:gd name="T83" fmla="*/ 0 h 48"/>
                  <a:gd name="T84" fmla="*/ 47 w 69"/>
                  <a:gd name="T85" fmla="*/ 8 h 48"/>
                  <a:gd name="T86" fmla="*/ 69 w 69"/>
                  <a:gd name="T87" fmla="*/ 22 h 48"/>
                  <a:gd name="T88" fmla="*/ 94 w 69"/>
                  <a:gd name="T89" fmla="*/ 35 h 48"/>
                  <a:gd name="T90" fmla="*/ 132 w 69"/>
                  <a:gd name="T91" fmla="*/ 66 h 48"/>
                  <a:gd name="T92" fmla="*/ 149 w 69"/>
                  <a:gd name="T93" fmla="*/ 71 h 48"/>
                  <a:gd name="T94" fmla="*/ 162 w 69"/>
                  <a:gd name="T95" fmla="*/ 74 h 48"/>
                  <a:gd name="T96" fmla="*/ 176 w 69"/>
                  <a:gd name="T97" fmla="*/ 74 h 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9" h="48">
                    <a:moveTo>
                      <a:pt x="64" y="27"/>
                    </a:moveTo>
                    <a:lnTo>
                      <a:pt x="65" y="27"/>
                    </a:lnTo>
                    <a:lnTo>
                      <a:pt x="69" y="27"/>
                    </a:lnTo>
                    <a:lnTo>
                      <a:pt x="65" y="27"/>
                    </a:lnTo>
                    <a:lnTo>
                      <a:pt x="64" y="27"/>
                    </a:lnTo>
                    <a:lnTo>
                      <a:pt x="59" y="27"/>
                    </a:lnTo>
                    <a:lnTo>
                      <a:pt x="54" y="27"/>
                    </a:lnTo>
                    <a:lnTo>
                      <a:pt x="46" y="24"/>
                    </a:lnTo>
                    <a:lnTo>
                      <a:pt x="33" y="13"/>
                    </a:lnTo>
                    <a:lnTo>
                      <a:pt x="24" y="8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9" y="32"/>
                    </a:lnTo>
                    <a:lnTo>
                      <a:pt x="22" y="34"/>
                    </a:lnTo>
                    <a:lnTo>
                      <a:pt x="27" y="39"/>
                    </a:lnTo>
                    <a:lnTo>
                      <a:pt x="35" y="44"/>
                    </a:lnTo>
                    <a:lnTo>
                      <a:pt x="40" y="46"/>
                    </a:lnTo>
                    <a:lnTo>
                      <a:pt x="45" y="46"/>
                    </a:lnTo>
                    <a:lnTo>
                      <a:pt x="58" y="48"/>
                    </a:lnTo>
                    <a:lnTo>
                      <a:pt x="45" y="46"/>
                    </a:lnTo>
                    <a:lnTo>
                      <a:pt x="40" y="46"/>
                    </a:lnTo>
                    <a:lnTo>
                      <a:pt x="35" y="44"/>
                    </a:lnTo>
                    <a:lnTo>
                      <a:pt x="30" y="42"/>
                    </a:lnTo>
                    <a:lnTo>
                      <a:pt x="25" y="39"/>
                    </a:lnTo>
                    <a:lnTo>
                      <a:pt x="22" y="36"/>
                    </a:lnTo>
                    <a:lnTo>
                      <a:pt x="18" y="32"/>
                    </a:lnTo>
                    <a:lnTo>
                      <a:pt x="7" y="19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3"/>
                    </a:lnTo>
                    <a:lnTo>
                      <a:pt x="25" y="8"/>
                    </a:lnTo>
                    <a:lnTo>
                      <a:pt x="34" y="13"/>
                    </a:lnTo>
                    <a:lnTo>
                      <a:pt x="48" y="24"/>
                    </a:lnTo>
                    <a:lnTo>
                      <a:pt x="54" y="26"/>
                    </a:lnTo>
                    <a:lnTo>
                      <a:pt x="59" y="27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71" name="Freeform 1902"/>
              <p:cNvSpPr>
                <a:spLocks/>
              </p:cNvSpPr>
              <p:nvPr/>
            </p:nvSpPr>
            <p:spPr bwMode="auto">
              <a:xfrm>
                <a:off x="2862" y="759"/>
                <a:ext cx="154" cy="93"/>
              </a:xfrm>
              <a:custGeom>
                <a:avLst/>
                <a:gdLst>
                  <a:gd name="T0" fmla="*/ 151 w 56"/>
                  <a:gd name="T1" fmla="*/ 93 h 34"/>
                  <a:gd name="T2" fmla="*/ 154 w 56"/>
                  <a:gd name="T3" fmla="*/ 93 h 34"/>
                  <a:gd name="T4" fmla="*/ 151 w 56"/>
                  <a:gd name="T5" fmla="*/ 93 h 34"/>
                  <a:gd name="T6" fmla="*/ 85 w 56"/>
                  <a:gd name="T7" fmla="*/ 79 h 34"/>
                  <a:gd name="T8" fmla="*/ 72 w 56"/>
                  <a:gd name="T9" fmla="*/ 74 h 34"/>
                  <a:gd name="T10" fmla="*/ 63 w 56"/>
                  <a:gd name="T11" fmla="*/ 68 h 34"/>
                  <a:gd name="T12" fmla="*/ 44 w 56"/>
                  <a:gd name="T13" fmla="*/ 55 h 34"/>
                  <a:gd name="T14" fmla="*/ 39 w 56"/>
                  <a:gd name="T15" fmla="*/ 44 h 34"/>
                  <a:gd name="T16" fmla="*/ 30 w 56"/>
                  <a:gd name="T17" fmla="*/ 41 h 34"/>
                  <a:gd name="T18" fmla="*/ 25 w 56"/>
                  <a:gd name="T19" fmla="*/ 30 h 34"/>
                  <a:gd name="T20" fmla="*/ 8 w 56"/>
                  <a:gd name="T21" fmla="*/ 14 h 34"/>
                  <a:gd name="T22" fmla="*/ 0 w 56"/>
                  <a:gd name="T23" fmla="*/ 0 h 34"/>
                  <a:gd name="T24" fmla="*/ 8 w 56"/>
                  <a:gd name="T25" fmla="*/ 14 h 34"/>
                  <a:gd name="T26" fmla="*/ 22 w 56"/>
                  <a:gd name="T27" fmla="*/ 27 h 34"/>
                  <a:gd name="T28" fmla="*/ 36 w 56"/>
                  <a:gd name="T29" fmla="*/ 41 h 34"/>
                  <a:gd name="T30" fmla="*/ 39 w 56"/>
                  <a:gd name="T31" fmla="*/ 44 h 34"/>
                  <a:gd name="T32" fmla="*/ 50 w 56"/>
                  <a:gd name="T33" fmla="*/ 55 h 34"/>
                  <a:gd name="T34" fmla="*/ 66 w 56"/>
                  <a:gd name="T35" fmla="*/ 68 h 34"/>
                  <a:gd name="T36" fmla="*/ 74 w 56"/>
                  <a:gd name="T37" fmla="*/ 74 h 34"/>
                  <a:gd name="T38" fmla="*/ 85 w 56"/>
                  <a:gd name="T39" fmla="*/ 79 h 34"/>
                  <a:gd name="T40" fmla="*/ 151 w 56"/>
                  <a:gd name="T41" fmla="*/ 93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4">
                    <a:moveTo>
                      <a:pt x="55" y="34"/>
                    </a:moveTo>
                    <a:lnTo>
                      <a:pt x="56" y="34"/>
                    </a:lnTo>
                    <a:lnTo>
                      <a:pt x="55" y="34"/>
                    </a:lnTo>
                    <a:lnTo>
                      <a:pt x="31" y="29"/>
                    </a:lnTo>
                    <a:lnTo>
                      <a:pt x="26" y="27"/>
                    </a:lnTo>
                    <a:lnTo>
                      <a:pt x="23" y="25"/>
                    </a:lnTo>
                    <a:lnTo>
                      <a:pt x="16" y="20"/>
                    </a:lnTo>
                    <a:lnTo>
                      <a:pt x="14" y="16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0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8" y="20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31" y="29"/>
                    </a:lnTo>
                    <a:lnTo>
                      <a:pt x="55" y="3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72" name="Freeform 1903"/>
              <p:cNvSpPr>
                <a:spLocks/>
              </p:cNvSpPr>
              <p:nvPr/>
            </p:nvSpPr>
            <p:spPr bwMode="auto">
              <a:xfrm>
                <a:off x="2871" y="753"/>
                <a:ext cx="162" cy="80"/>
              </a:xfrm>
              <a:custGeom>
                <a:avLst/>
                <a:gdLst>
                  <a:gd name="T0" fmla="*/ 157 w 59"/>
                  <a:gd name="T1" fmla="*/ 77 h 29"/>
                  <a:gd name="T2" fmla="*/ 162 w 59"/>
                  <a:gd name="T3" fmla="*/ 77 h 29"/>
                  <a:gd name="T4" fmla="*/ 157 w 59"/>
                  <a:gd name="T5" fmla="*/ 80 h 29"/>
                  <a:gd name="T6" fmla="*/ 135 w 59"/>
                  <a:gd name="T7" fmla="*/ 77 h 29"/>
                  <a:gd name="T8" fmla="*/ 115 w 59"/>
                  <a:gd name="T9" fmla="*/ 74 h 29"/>
                  <a:gd name="T10" fmla="*/ 91 w 59"/>
                  <a:gd name="T11" fmla="*/ 66 h 29"/>
                  <a:gd name="T12" fmla="*/ 58 w 59"/>
                  <a:gd name="T13" fmla="*/ 39 h 29"/>
                  <a:gd name="T14" fmla="*/ 41 w 59"/>
                  <a:gd name="T15" fmla="*/ 30 h 29"/>
                  <a:gd name="T16" fmla="*/ 30 w 59"/>
                  <a:gd name="T17" fmla="*/ 22 h 29"/>
                  <a:gd name="T18" fmla="*/ 8 w 59"/>
                  <a:gd name="T19" fmla="*/ 8 h 29"/>
                  <a:gd name="T20" fmla="*/ 0 w 59"/>
                  <a:gd name="T21" fmla="*/ 0 h 29"/>
                  <a:gd name="T22" fmla="*/ 14 w 59"/>
                  <a:gd name="T23" fmla="*/ 8 h 29"/>
                  <a:gd name="T24" fmla="*/ 41 w 59"/>
                  <a:gd name="T25" fmla="*/ 30 h 29"/>
                  <a:gd name="T26" fmla="*/ 58 w 59"/>
                  <a:gd name="T27" fmla="*/ 39 h 29"/>
                  <a:gd name="T28" fmla="*/ 93 w 59"/>
                  <a:gd name="T29" fmla="*/ 66 h 29"/>
                  <a:gd name="T30" fmla="*/ 115 w 59"/>
                  <a:gd name="T31" fmla="*/ 74 h 29"/>
                  <a:gd name="T32" fmla="*/ 135 w 59"/>
                  <a:gd name="T33" fmla="*/ 74 h 29"/>
                  <a:gd name="T34" fmla="*/ 157 w 59"/>
                  <a:gd name="T35" fmla="*/ 77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9" h="29">
                    <a:moveTo>
                      <a:pt x="57" y="28"/>
                    </a:moveTo>
                    <a:lnTo>
                      <a:pt x="59" y="28"/>
                    </a:lnTo>
                    <a:lnTo>
                      <a:pt x="57" y="29"/>
                    </a:lnTo>
                    <a:lnTo>
                      <a:pt x="49" y="28"/>
                    </a:lnTo>
                    <a:lnTo>
                      <a:pt x="42" y="27"/>
                    </a:lnTo>
                    <a:lnTo>
                      <a:pt x="33" y="24"/>
                    </a:lnTo>
                    <a:lnTo>
                      <a:pt x="21" y="14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5" y="11"/>
                    </a:lnTo>
                    <a:lnTo>
                      <a:pt x="21" y="14"/>
                    </a:lnTo>
                    <a:lnTo>
                      <a:pt x="34" y="24"/>
                    </a:lnTo>
                    <a:lnTo>
                      <a:pt x="42" y="27"/>
                    </a:lnTo>
                    <a:lnTo>
                      <a:pt x="49" y="27"/>
                    </a:lnTo>
                    <a:lnTo>
                      <a:pt x="5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0363" name="Freeform 1904"/>
            <p:cNvSpPr>
              <a:spLocks/>
            </p:cNvSpPr>
            <p:nvPr/>
          </p:nvSpPr>
          <p:spPr bwMode="auto">
            <a:xfrm rot="930613">
              <a:off x="3333" y="1943"/>
              <a:ext cx="38" cy="27"/>
            </a:xfrm>
            <a:custGeom>
              <a:avLst/>
              <a:gdLst>
                <a:gd name="T0" fmla="*/ 35 w 14"/>
                <a:gd name="T1" fmla="*/ 22 h 10"/>
                <a:gd name="T2" fmla="*/ 38 w 14"/>
                <a:gd name="T3" fmla="*/ 22 h 10"/>
                <a:gd name="T4" fmla="*/ 35 w 14"/>
                <a:gd name="T5" fmla="*/ 27 h 10"/>
                <a:gd name="T6" fmla="*/ 33 w 14"/>
                <a:gd name="T7" fmla="*/ 22 h 10"/>
                <a:gd name="T8" fmla="*/ 22 w 14"/>
                <a:gd name="T9" fmla="*/ 19 h 10"/>
                <a:gd name="T10" fmla="*/ 8 w 14"/>
                <a:gd name="T11" fmla="*/ 8 h 10"/>
                <a:gd name="T12" fmla="*/ 3 w 14"/>
                <a:gd name="T13" fmla="*/ 3 h 10"/>
                <a:gd name="T14" fmla="*/ 0 w 14"/>
                <a:gd name="T15" fmla="*/ 0 h 10"/>
                <a:gd name="T16" fmla="*/ 3 w 14"/>
                <a:gd name="T17" fmla="*/ 3 h 10"/>
                <a:gd name="T18" fmla="*/ 8 w 14"/>
                <a:gd name="T19" fmla="*/ 8 h 10"/>
                <a:gd name="T20" fmla="*/ 22 w 14"/>
                <a:gd name="T21" fmla="*/ 16 h 10"/>
                <a:gd name="T22" fmla="*/ 35 w 14"/>
                <a:gd name="T23" fmla="*/ 22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0">
                  <a:moveTo>
                    <a:pt x="13" y="8"/>
                  </a:moveTo>
                  <a:lnTo>
                    <a:pt x="14" y="8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3"/>
                  </a:lnTo>
                  <a:lnTo>
                    <a:pt x="8" y="6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127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20364" name="Group 1905"/>
            <p:cNvGrpSpPr>
              <a:grpSpLocks/>
            </p:cNvGrpSpPr>
            <p:nvPr/>
          </p:nvGrpSpPr>
          <p:grpSpPr bwMode="auto">
            <a:xfrm rot="930613">
              <a:off x="3144" y="1305"/>
              <a:ext cx="494" cy="653"/>
              <a:chOff x="2873" y="1031"/>
              <a:chExt cx="494" cy="653"/>
            </a:xfrm>
          </p:grpSpPr>
          <p:sp>
            <p:nvSpPr>
              <p:cNvPr id="20882" name="Freeform 1906"/>
              <p:cNvSpPr>
                <a:spLocks/>
              </p:cNvSpPr>
              <p:nvPr/>
            </p:nvSpPr>
            <p:spPr bwMode="auto">
              <a:xfrm>
                <a:off x="2887" y="1064"/>
                <a:ext cx="99" cy="90"/>
              </a:xfrm>
              <a:custGeom>
                <a:avLst/>
                <a:gdLst>
                  <a:gd name="T0" fmla="*/ 3 w 36"/>
                  <a:gd name="T1" fmla="*/ 87 h 33"/>
                  <a:gd name="T2" fmla="*/ 0 w 36"/>
                  <a:gd name="T3" fmla="*/ 90 h 33"/>
                  <a:gd name="T4" fmla="*/ 3 w 36"/>
                  <a:gd name="T5" fmla="*/ 87 h 33"/>
                  <a:gd name="T6" fmla="*/ 11 w 36"/>
                  <a:gd name="T7" fmla="*/ 74 h 33"/>
                  <a:gd name="T8" fmla="*/ 33 w 36"/>
                  <a:gd name="T9" fmla="*/ 49 h 33"/>
                  <a:gd name="T10" fmla="*/ 58 w 36"/>
                  <a:gd name="T11" fmla="*/ 30 h 33"/>
                  <a:gd name="T12" fmla="*/ 69 w 36"/>
                  <a:gd name="T13" fmla="*/ 19 h 33"/>
                  <a:gd name="T14" fmla="*/ 88 w 36"/>
                  <a:gd name="T15" fmla="*/ 5 h 33"/>
                  <a:gd name="T16" fmla="*/ 99 w 36"/>
                  <a:gd name="T17" fmla="*/ 0 h 33"/>
                  <a:gd name="T18" fmla="*/ 91 w 36"/>
                  <a:gd name="T19" fmla="*/ 5 h 33"/>
                  <a:gd name="T20" fmla="*/ 69 w 36"/>
                  <a:gd name="T21" fmla="*/ 22 h 33"/>
                  <a:gd name="T22" fmla="*/ 58 w 36"/>
                  <a:gd name="T23" fmla="*/ 30 h 33"/>
                  <a:gd name="T24" fmla="*/ 33 w 36"/>
                  <a:gd name="T25" fmla="*/ 55 h 33"/>
                  <a:gd name="T26" fmla="*/ 14 w 36"/>
                  <a:gd name="T27" fmla="*/ 74 h 33"/>
                  <a:gd name="T28" fmla="*/ 3 w 36"/>
                  <a:gd name="T29" fmla="*/ 8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" h="33">
                    <a:moveTo>
                      <a:pt x="1" y="32"/>
                    </a:moveTo>
                    <a:lnTo>
                      <a:pt x="0" y="33"/>
                    </a:lnTo>
                    <a:lnTo>
                      <a:pt x="1" y="32"/>
                    </a:lnTo>
                    <a:lnTo>
                      <a:pt x="4" y="27"/>
                    </a:lnTo>
                    <a:lnTo>
                      <a:pt x="12" y="18"/>
                    </a:lnTo>
                    <a:lnTo>
                      <a:pt x="21" y="11"/>
                    </a:lnTo>
                    <a:lnTo>
                      <a:pt x="25" y="7"/>
                    </a:lnTo>
                    <a:lnTo>
                      <a:pt x="32" y="2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2" y="20"/>
                    </a:lnTo>
                    <a:lnTo>
                      <a:pt x="5" y="27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83" name="Freeform 1907"/>
              <p:cNvSpPr>
                <a:spLocks/>
              </p:cNvSpPr>
              <p:nvPr/>
            </p:nvSpPr>
            <p:spPr bwMode="auto">
              <a:xfrm>
                <a:off x="3030" y="1031"/>
                <a:ext cx="148" cy="19"/>
              </a:xfrm>
              <a:custGeom>
                <a:avLst/>
                <a:gdLst>
                  <a:gd name="T0" fmla="*/ 3 w 54"/>
                  <a:gd name="T1" fmla="*/ 19 h 7"/>
                  <a:gd name="T2" fmla="*/ 0 w 54"/>
                  <a:gd name="T3" fmla="*/ 19 h 7"/>
                  <a:gd name="T4" fmla="*/ 3 w 54"/>
                  <a:gd name="T5" fmla="*/ 19 h 7"/>
                  <a:gd name="T6" fmla="*/ 22 w 54"/>
                  <a:gd name="T7" fmla="*/ 11 h 7"/>
                  <a:gd name="T8" fmla="*/ 55 w 54"/>
                  <a:gd name="T9" fmla="*/ 8 h 7"/>
                  <a:gd name="T10" fmla="*/ 107 w 54"/>
                  <a:gd name="T11" fmla="*/ 0 h 7"/>
                  <a:gd name="T12" fmla="*/ 134 w 54"/>
                  <a:gd name="T13" fmla="*/ 0 h 7"/>
                  <a:gd name="T14" fmla="*/ 148 w 54"/>
                  <a:gd name="T15" fmla="*/ 5 h 7"/>
                  <a:gd name="T16" fmla="*/ 134 w 54"/>
                  <a:gd name="T17" fmla="*/ 5 h 7"/>
                  <a:gd name="T18" fmla="*/ 107 w 54"/>
                  <a:gd name="T19" fmla="*/ 5 h 7"/>
                  <a:gd name="T20" fmla="*/ 55 w 54"/>
                  <a:gd name="T21" fmla="*/ 8 h 7"/>
                  <a:gd name="T22" fmla="*/ 22 w 54"/>
                  <a:gd name="T23" fmla="*/ 14 h 7"/>
                  <a:gd name="T24" fmla="*/ 3 w 54"/>
                  <a:gd name="T25" fmla="*/ 19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7">
                    <a:moveTo>
                      <a:pt x="1" y="7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8" y="4"/>
                    </a:lnTo>
                    <a:lnTo>
                      <a:pt x="20" y="3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49" y="2"/>
                    </a:lnTo>
                    <a:lnTo>
                      <a:pt x="39" y="2"/>
                    </a:lnTo>
                    <a:lnTo>
                      <a:pt x="20" y="3"/>
                    </a:lnTo>
                    <a:lnTo>
                      <a:pt x="8" y="5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84" name="Freeform 1908"/>
              <p:cNvSpPr>
                <a:spLocks/>
              </p:cNvSpPr>
              <p:nvPr/>
            </p:nvSpPr>
            <p:spPr bwMode="auto">
              <a:xfrm>
                <a:off x="2873" y="1053"/>
                <a:ext cx="338" cy="156"/>
              </a:xfrm>
              <a:custGeom>
                <a:avLst/>
                <a:gdLst>
                  <a:gd name="T0" fmla="*/ 5 w 123"/>
                  <a:gd name="T1" fmla="*/ 151 h 57"/>
                  <a:gd name="T2" fmla="*/ 0 w 123"/>
                  <a:gd name="T3" fmla="*/ 156 h 57"/>
                  <a:gd name="T4" fmla="*/ 5 w 123"/>
                  <a:gd name="T5" fmla="*/ 151 h 57"/>
                  <a:gd name="T6" fmla="*/ 5 w 123"/>
                  <a:gd name="T7" fmla="*/ 145 h 57"/>
                  <a:gd name="T8" fmla="*/ 11 w 123"/>
                  <a:gd name="T9" fmla="*/ 145 h 57"/>
                  <a:gd name="T10" fmla="*/ 14 w 123"/>
                  <a:gd name="T11" fmla="*/ 140 h 57"/>
                  <a:gd name="T12" fmla="*/ 30 w 123"/>
                  <a:gd name="T13" fmla="*/ 112 h 57"/>
                  <a:gd name="T14" fmla="*/ 44 w 123"/>
                  <a:gd name="T15" fmla="*/ 96 h 57"/>
                  <a:gd name="T16" fmla="*/ 60 w 123"/>
                  <a:gd name="T17" fmla="*/ 74 h 57"/>
                  <a:gd name="T18" fmla="*/ 77 w 123"/>
                  <a:gd name="T19" fmla="*/ 60 h 57"/>
                  <a:gd name="T20" fmla="*/ 99 w 123"/>
                  <a:gd name="T21" fmla="*/ 47 h 57"/>
                  <a:gd name="T22" fmla="*/ 124 w 123"/>
                  <a:gd name="T23" fmla="*/ 33 h 57"/>
                  <a:gd name="T24" fmla="*/ 146 w 123"/>
                  <a:gd name="T25" fmla="*/ 25 h 57"/>
                  <a:gd name="T26" fmla="*/ 187 w 123"/>
                  <a:gd name="T27" fmla="*/ 11 h 57"/>
                  <a:gd name="T28" fmla="*/ 217 w 123"/>
                  <a:gd name="T29" fmla="*/ 3 h 57"/>
                  <a:gd name="T30" fmla="*/ 228 w 123"/>
                  <a:gd name="T31" fmla="*/ 3 h 57"/>
                  <a:gd name="T32" fmla="*/ 256 w 123"/>
                  <a:gd name="T33" fmla="*/ 3 h 57"/>
                  <a:gd name="T34" fmla="*/ 305 w 123"/>
                  <a:gd name="T35" fmla="*/ 0 h 57"/>
                  <a:gd name="T36" fmla="*/ 338 w 123"/>
                  <a:gd name="T37" fmla="*/ 3 h 57"/>
                  <a:gd name="T38" fmla="*/ 305 w 123"/>
                  <a:gd name="T39" fmla="*/ 3 h 57"/>
                  <a:gd name="T40" fmla="*/ 225 w 123"/>
                  <a:gd name="T41" fmla="*/ 5 h 57"/>
                  <a:gd name="T42" fmla="*/ 214 w 123"/>
                  <a:gd name="T43" fmla="*/ 5 h 57"/>
                  <a:gd name="T44" fmla="*/ 184 w 123"/>
                  <a:gd name="T45" fmla="*/ 14 h 57"/>
                  <a:gd name="T46" fmla="*/ 143 w 123"/>
                  <a:gd name="T47" fmla="*/ 27 h 57"/>
                  <a:gd name="T48" fmla="*/ 124 w 123"/>
                  <a:gd name="T49" fmla="*/ 38 h 57"/>
                  <a:gd name="T50" fmla="*/ 99 w 123"/>
                  <a:gd name="T51" fmla="*/ 47 h 57"/>
                  <a:gd name="T52" fmla="*/ 77 w 123"/>
                  <a:gd name="T53" fmla="*/ 60 h 57"/>
                  <a:gd name="T54" fmla="*/ 60 w 123"/>
                  <a:gd name="T55" fmla="*/ 79 h 57"/>
                  <a:gd name="T56" fmla="*/ 44 w 123"/>
                  <a:gd name="T57" fmla="*/ 96 h 57"/>
                  <a:gd name="T58" fmla="*/ 33 w 123"/>
                  <a:gd name="T59" fmla="*/ 112 h 57"/>
                  <a:gd name="T60" fmla="*/ 16 w 123"/>
                  <a:gd name="T61" fmla="*/ 140 h 57"/>
                  <a:gd name="T62" fmla="*/ 11 w 123"/>
                  <a:gd name="T63" fmla="*/ 145 h 57"/>
                  <a:gd name="T64" fmla="*/ 5 w 123"/>
                  <a:gd name="T65" fmla="*/ 15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3" h="57">
                    <a:moveTo>
                      <a:pt x="2" y="55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11" y="41"/>
                    </a:lnTo>
                    <a:lnTo>
                      <a:pt x="16" y="35"/>
                    </a:lnTo>
                    <a:lnTo>
                      <a:pt x="22" y="27"/>
                    </a:lnTo>
                    <a:lnTo>
                      <a:pt x="28" y="22"/>
                    </a:lnTo>
                    <a:lnTo>
                      <a:pt x="36" y="17"/>
                    </a:lnTo>
                    <a:lnTo>
                      <a:pt x="45" y="12"/>
                    </a:lnTo>
                    <a:lnTo>
                      <a:pt x="53" y="9"/>
                    </a:lnTo>
                    <a:lnTo>
                      <a:pt x="68" y="4"/>
                    </a:lnTo>
                    <a:lnTo>
                      <a:pt x="79" y="1"/>
                    </a:lnTo>
                    <a:lnTo>
                      <a:pt x="83" y="1"/>
                    </a:lnTo>
                    <a:lnTo>
                      <a:pt x="93" y="1"/>
                    </a:lnTo>
                    <a:lnTo>
                      <a:pt x="111" y="0"/>
                    </a:lnTo>
                    <a:lnTo>
                      <a:pt x="123" y="1"/>
                    </a:lnTo>
                    <a:lnTo>
                      <a:pt x="111" y="1"/>
                    </a:lnTo>
                    <a:lnTo>
                      <a:pt x="82" y="2"/>
                    </a:lnTo>
                    <a:lnTo>
                      <a:pt x="78" y="2"/>
                    </a:lnTo>
                    <a:lnTo>
                      <a:pt x="67" y="5"/>
                    </a:lnTo>
                    <a:lnTo>
                      <a:pt x="52" y="10"/>
                    </a:lnTo>
                    <a:lnTo>
                      <a:pt x="45" y="14"/>
                    </a:lnTo>
                    <a:lnTo>
                      <a:pt x="36" y="17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5"/>
                    </a:lnTo>
                    <a:lnTo>
                      <a:pt x="12" y="41"/>
                    </a:lnTo>
                    <a:lnTo>
                      <a:pt x="6" y="51"/>
                    </a:lnTo>
                    <a:lnTo>
                      <a:pt x="4" y="53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85" name="Freeform 1909"/>
              <p:cNvSpPr>
                <a:spLocks/>
              </p:cNvSpPr>
              <p:nvPr/>
            </p:nvSpPr>
            <p:spPr bwMode="auto">
              <a:xfrm>
                <a:off x="2879" y="1078"/>
                <a:ext cx="370" cy="148"/>
              </a:xfrm>
              <a:custGeom>
                <a:avLst/>
                <a:gdLst>
                  <a:gd name="T0" fmla="*/ 8 w 135"/>
                  <a:gd name="T1" fmla="*/ 143 h 54"/>
                  <a:gd name="T2" fmla="*/ 0 w 135"/>
                  <a:gd name="T3" fmla="*/ 148 h 54"/>
                  <a:gd name="T4" fmla="*/ 5 w 135"/>
                  <a:gd name="T5" fmla="*/ 143 h 54"/>
                  <a:gd name="T6" fmla="*/ 8 w 135"/>
                  <a:gd name="T7" fmla="*/ 143 h 54"/>
                  <a:gd name="T8" fmla="*/ 11 w 135"/>
                  <a:gd name="T9" fmla="*/ 140 h 54"/>
                  <a:gd name="T10" fmla="*/ 19 w 135"/>
                  <a:gd name="T11" fmla="*/ 132 h 54"/>
                  <a:gd name="T12" fmla="*/ 38 w 135"/>
                  <a:gd name="T13" fmla="*/ 104 h 54"/>
                  <a:gd name="T14" fmla="*/ 71 w 135"/>
                  <a:gd name="T15" fmla="*/ 71 h 54"/>
                  <a:gd name="T16" fmla="*/ 93 w 135"/>
                  <a:gd name="T17" fmla="*/ 55 h 54"/>
                  <a:gd name="T18" fmla="*/ 112 w 135"/>
                  <a:gd name="T19" fmla="*/ 36 h 54"/>
                  <a:gd name="T20" fmla="*/ 137 w 135"/>
                  <a:gd name="T21" fmla="*/ 22 h 54"/>
                  <a:gd name="T22" fmla="*/ 164 w 135"/>
                  <a:gd name="T23" fmla="*/ 14 h 54"/>
                  <a:gd name="T24" fmla="*/ 189 w 135"/>
                  <a:gd name="T25" fmla="*/ 5 h 54"/>
                  <a:gd name="T26" fmla="*/ 208 w 135"/>
                  <a:gd name="T27" fmla="*/ 3 h 54"/>
                  <a:gd name="T28" fmla="*/ 244 w 135"/>
                  <a:gd name="T29" fmla="*/ 0 h 54"/>
                  <a:gd name="T30" fmla="*/ 258 w 135"/>
                  <a:gd name="T31" fmla="*/ 0 h 54"/>
                  <a:gd name="T32" fmla="*/ 285 w 135"/>
                  <a:gd name="T33" fmla="*/ 0 h 54"/>
                  <a:gd name="T34" fmla="*/ 334 w 135"/>
                  <a:gd name="T35" fmla="*/ 3 h 54"/>
                  <a:gd name="T36" fmla="*/ 370 w 135"/>
                  <a:gd name="T37" fmla="*/ 14 h 54"/>
                  <a:gd name="T38" fmla="*/ 334 w 135"/>
                  <a:gd name="T39" fmla="*/ 3 h 54"/>
                  <a:gd name="T40" fmla="*/ 293 w 135"/>
                  <a:gd name="T41" fmla="*/ 3 h 54"/>
                  <a:gd name="T42" fmla="*/ 249 w 135"/>
                  <a:gd name="T43" fmla="*/ 0 h 54"/>
                  <a:gd name="T44" fmla="*/ 238 w 135"/>
                  <a:gd name="T45" fmla="*/ 3 h 54"/>
                  <a:gd name="T46" fmla="*/ 206 w 135"/>
                  <a:gd name="T47" fmla="*/ 3 h 54"/>
                  <a:gd name="T48" fmla="*/ 184 w 135"/>
                  <a:gd name="T49" fmla="*/ 8 h 54"/>
                  <a:gd name="T50" fmla="*/ 162 w 135"/>
                  <a:gd name="T51" fmla="*/ 16 h 54"/>
                  <a:gd name="T52" fmla="*/ 137 w 135"/>
                  <a:gd name="T53" fmla="*/ 27 h 54"/>
                  <a:gd name="T54" fmla="*/ 112 w 135"/>
                  <a:gd name="T55" fmla="*/ 41 h 54"/>
                  <a:gd name="T56" fmla="*/ 93 w 135"/>
                  <a:gd name="T57" fmla="*/ 58 h 54"/>
                  <a:gd name="T58" fmla="*/ 71 w 135"/>
                  <a:gd name="T59" fmla="*/ 74 h 54"/>
                  <a:gd name="T60" fmla="*/ 41 w 135"/>
                  <a:gd name="T61" fmla="*/ 107 h 54"/>
                  <a:gd name="T62" fmla="*/ 19 w 135"/>
                  <a:gd name="T63" fmla="*/ 132 h 54"/>
                  <a:gd name="T64" fmla="*/ 8 w 135"/>
                  <a:gd name="T65" fmla="*/ 143 h 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5" h="54">
                    <a:moveTo>
                      <a:pt x="3" y="52"/>
                    </a:moveTo>
                    <a:lnTo>
                      <a:pt x="0" y="54"/>
                    </a:lnTo>
                    <a:lnTo>
                      <a:pt x="2" y="52"/>
                    </a:lnTo>
                    <a:lnTo>
                      <a:pt x="3" y="52"/>
                    </a:lnTo>
                    <a:lnTo>
                      <a:pt x="4" y="51"/>
                    </a:lnTo>
                    <a:lnTo>
                      <a:pt x="7" y="48"/>
                    </a:lnTo>
                    <a:lnTo>
                      <a:pt x="14" y="38"/>
                    </a:lnTo>
                    <a:lnTo>
                      <a:pt x="26" y="26"/>
                    </a:lnTo>
                    <a:lnTo>
                      <a:pt x="34" y="20"/>
                    </a:lnTo>
                    <a:lnTo>
                      <a:pt x="41" y="13"/>
                    </a:lnTo>
                    <a:lnTo>
                      <a:pt x="50" y="8"/>
                    </a:lnTo>
                    <a:lnTo>
                      <a:pt x="60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22" y="1"/>
                    </a:lnTo>
                    <a:lnTo>
                      <a:pt x="135" y="5"/>
                    </a:lnTo>
                    <a:lnTo>
                      <a:pt x="122" y="1"/>
                    </a:lnTo>
                    <a:lnTo>
                      <a:pt x="107" y="1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75" y="1"/>
                    </a:lnTo>
                    <a:lnTo>
                      <a:pt x="67" y="3"/>
                    </a:lnTo>
                    <a:lnTo>
                      <a:pt x="59" y="6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4" y="21"/>
                    </a:lnTo>
                    <a:lnTo>
                      <a:pt x="26" y="27"/>
                    </a:lnTo>
                    <a:lnTo>
                      <a:pt x="15" y="39"/>
                    </a:lnTo>
                    <a:lnTo>
                      <a:pt x="7" y="48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86" name="Freeform 1910"/>
              <p:cNvSpPr>
                <a:spLocks/>
              </p:cNvSpPr>
              <p:nvPr/>
            </p:nvSpPr>
            <p:spPr bwMode="auto">
              <a:xfrm>
                <a:off x="2876" y="1143"/>
                <a:ext cx="110" cy="121"/>
              </a:xfrm>
              <a:custGeom>
                <a:avLst/>
                <a:gdLst>
                  <a:gd name="T0" fmla="*/ 3 w 40"/>
                  <a:gd name="T1" fmla="*/ 121 h 44"/>
                  <a:gd name="T2" fmla="*/ 0 w 40"/>
                  <a:gd name="T3" fmla="*/ 121 h 44"/>
                  <a:gd name="T4" fmla="*/ 0 w 40"/>
                  <a:gd name="T5" fmla="*/ 118 h 44"/>
                  <a:gd name="T6" fmla="*/ 14 w 40"/>
                  <a:gd name="T7" fmla="*/ 105 h 44"/>
                  <a:gd name="T8" fmla="*/ 36 w 40"/>
                  <a:gd name="T9" fmla="*/ 69 h 44"/>
                  <a:gd name="T10" fmla="*/ 52 w 40"/>
                  <a:gd name="T11" fmla="*/ 55 h 44"/>
                  <a:gd name="T12" fmla="*/ 61 w 40"/>
                  <a:gd name="T13" fmla="*/ 41 h 44"/>
                  <a:gd name="T14" fmla="*/ 72 w 40"/>
                  <a:gd name="T15" fmla="*/ 28 h 44"/>
                  <a:gd name="T16" fmla="*/ 80 w 40"/>
                  <a:gd name="T17" fmla="*/ 19 h 44"/>
                  <a:gd name="T18" fmla="*/ 85 w 40"/>
                  <a:gd name="T19" fmla="*/ 11 h 44"/>
                  <a:gd name="T20" fmla="*/ 96 w 40"/>
                  <a:gd name="T21" fmla="*/ 8 h 44"/>
                  <a:gd name="T22" fmla="*/ 110 w 40"/>
                  <a:gd name="T23" fmla="*/ 0 h 44"/>
                  <a:gd name="T24" fmla="*/ 96 w 40"/>
                  <a:gd name="T25" fmla="*/ 8 h 44"/>
                  <a:gd name="T26" fmla="*/ 83 w 40"/>
                  <a:gd name="T27" fmla="*/ 19 h 44"/>
                  <a:gd name="T28" fmla="*/ 72 w 40"/>
                  <a:gd name="T29" fmla="*/ 28 h 44"/>
                  <a:gd name="T30" fmla="*/ 66 w 40"/>
                  <a:gd name="T31" fmla="*/ 47 h 44"/>
                  <a:gd name="T32" fmla="*/ 52 w 40"/>
                  <a:gd name="T33" fmla="*/ 61 h 44"/>
                  <a:gd name="T34" fmla="*/ 39 w 40"/>
                  <a:gd name="T35" fmla="*/ 74 h 44"/>
                  <a:gd name="T36" fmla="*/ 14 w 40"/>
                  <a:gd name="T37" fmla="*/ 105 h 44"/>
                  <a:gd name="T38" fmla="*/ 3 w 40"/>
                  <a:gd name="T39" fmla="*/ 121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44">
                    <a:moveTo>
                      <a:pt x="1" y="44"/>
                    </a:moveTo>
                    <a:lnTo>
                      <a:pt x="0" y="44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3" y="25"/>
                    </a:lnTo>
                    <a:lnTo>
                      <a:pt x="19" y="20"/>
                    </a:lnTo>
                    <a:lnTo>
                      <a:pt x="22" y="15"/>
                    </a:lnTo>
                    <a:lnTo>
                      <a:pt x="26" y="10"/>
                    </a:lnTo>
                    <a:lnTo>
                      <a:pt x="29" y="7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0"/>
                    </a:lnTo>
                    <a:lnTo>
                      <a:pt x="35" y="3"/>
                    </a:lnTo>
                    <a:lnTo>
                      <a:pt x="30" y="7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9" y="22"/>
                    </a:lnTo>
                    <a:lnTo>
                      <a:pt x="14" y="27"/>
                    </a:lnTo>
                    <a:lnTo>
                      <a:pt x="5" y="38"/>
                    </a:lnTo>
                    <a:lnTo>
                      <a:pt x="1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87" name="Freeform 1911"/>
              <p:cNvSpPr>
                <a:spLocks/>
              </p:cNvSpPr>
              <p:nvPr/>
            </p:nvSpPr>
            <p:spPr bwMode="auto">
              <a:xfrm>
                <a:off x="2997" y="1091"/>
                <a:ext cx="121" cy="42"/>
              </a:xfrm>
              <a:custGeom>
                <a:avLst/>
                <a:gdLst>
                  <a:gd name="T0" fmla="*/ 3 w 44"/>
                  <a:gd name="T1" fmla="*/ 42 h 15"/>
                  <a:gd name="T2" fmla="*/ 0 w 44"/>
                  <a:gd name="T3" fmla="*/ 42 h 15"/>
                  <a:gd name="T4" fmla="*/ 3 w 44"/>
                  <a:gd name="T5" fmla="*/ 36 h 15"/>
                  <a:gd name="T6" fmla="*/ 17 w 44"/>
                  <a:gd name="T7" fmla="*/ 31 h 15"/>
                  <a:gd name="T8" fmla="*/ 44 w 44"/>
                  <a:gd name="T9" fmla="*/ 17 h 15"/>
                  <a:gd name="T10" fmla="*/ 74 w 44"/>
                  <a:gd name="T11" fmla="*/ 6 h 15"/>
                  <a:gd name="T12" fmla="*/ 85 w 44"/>
                  <a:gd name="T13" fmla="*/ 3 h 15"/>
                  <a:gd name="T14" fmla="*/ 88 w 44"/>
                  <a:gd name="T15" fmla="*/ 3 h 15"/>
                  <a:gd name="T16" fmla="*/ 113 w 44"/>
                  <a:gd name="T17" fmla="*/ 0 h 15"/>
                  <a:gd name="T18" fmla="*/ 121 w 44"/>
                  <a:gd name="T19" fmla="*/ 0 h 15"/>
                  <a:gd name="T20" fmla="*/ 113 w 44"/>
                  <a:gd name="T21" fmla="*/ 0 h 15"/>
                  <a:gd name="T22" fmla="*/ 88 w 44"/>
                  <a:gd name="T23" fmla="*/ 6 h 15"/>
                  <a:gd name="T24" fmla="*/ 74 w 44"/>
                  <a:gd name="T25" fmla="*/ 6 h 15"/>
                  <a:gd name="T26" fmla="*/ 44 w 44"/>
                  <a:gd name="T27" fmla="*/ 20 h 15"/>
                  <a:gd name="T28" fmla="*/ 17 w 44"/>
                  <a:gd name="T29" fmla="*/ 31 h 15"/>
                  <a:gd name="T30" fmla="*/ 3 w 44"/>
                  <a:gd name="T31" fmla="*/ 42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" h="15">
                    <a:moveTo>
                      <a:pt x="1" y="15"/>
                    </a:moveTo>
                    <a:lnTo>
                      <a:pt x="0" y="15"/>
                    </a:lnTo>
                    <a:lnTo>
                      <a:pt x="1" y="13"/>
                    </a:lnTo>
                    <a:lnTo>
                      <a:pt x="6" y="11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6" y="11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88" name="Freeform 1912"/>
              <p:cNvSpPr>
                <a:spLocks/>
              </p:cNvSpPr>
              <p:nvPr/>
            </p:nvSpPr>
            <p:spPr bwMode="auto">
              <a:xfrm>
                <a:off x="2879" y="1113"/>
                <a:ext cx="398" cy="176"/>
              </a:xfrm>
              <a:custGeom>
                <a:avLst/>
                <a:gdLst>
                  <a:gd name="T0" fmla="*/ 5 w 145"/>
                  <a:gd name="T1" fmla="*/ 162 h 64"/>
                  <a:gd name="T2" fmla="*/ 5 w 145"/>
                  <a:gd name="T3" fmla="*/ 165 h 64"/>
                  <a:gd name="T4" fmla="*/ 0 w 145"/>
                  <a:gd name="T5" fmla="*/ 176 h 64"/>
                  <a:gd name="T6" fmla="*/ 5 w 145"/>
                  <a:gd name="T7" fmla="*/ 165 h 64"/>
                  <a:gd name="T8" fmla="*/ 5 w 145"/>
                  <a:gd name="T9" fmla="*/ 162 h 64"/>
                  <a:gd name="T10" fmla="*/ 14 w 145"/>
                  <a:gd name="T11" fmla="*/ 151 h 64"/>
                  <a:gd name="T12" fmla="*/ 38 w 145"/>
                  <a:gd name="T13" fmla="*/ 124 h 64"/>
                  <a:gd name="T14" fmla="*/ 80 w 145"/>
                  <a:gd name="T15" fmla="*/ 91 h 64"/>
                  <a:gd name="T16" fmla="*/ 126 w 145"/>
                  <a:gd name="T17" fmla="*/ 52 h 64"/>
                  <a:gd name="T18" fmla="*/ 137 w 145"/>
                  <a:gd name="T19" fmla="*/ 41 h 64"/>
                  <a:gd name="T20" fmla="*/ 148 w 145"/>
                  <a:gd name="T21" fmla="*/ 36 h 64"/>
                  <a:gd name="T22" fmla="*/ 176 w 145"/>
                  <a:gd name="T23" fmla="*/ 25 h 64"/>
                  <a:gd name="T24" fmla="*/ 203 w 145"/>
                  <a:gd name="T25" fmla="*/ 22 h 64"/>
                  <a:gd name="T26" fmla="*/ 225 w 145"/>
                  <a:gd name="T27" fmla="*/ 19 h 64"/>
                  <a:gd name="T28" fmla="*/ 247 w 145"/>
                  <a:gd name="T29" fmla="*/ 14 h 64"/>
                  <a:gd name="T30" fmla="*/ 261 w 145"/>
                  <a:gd name="T31" fmla="*/ 8 h 64"/>
                  <a:gd name="T32" fmla="*/ 274 w 145"/>
                  <a:gd name="T33" fmla="*/ 6 h 64"/>
                  <a:gd name="T34" fmla="*/ 277 w 145"/>
                  <a:gd name="T35" fmla="*/ 0 h 64"/>
                  <a:gd name="T36" fmla="*/ 280 w 145"/>
                  <a:gd name="T37" fmla="*/ 0 h 64"/>
                  <a:gd name="T38" fmla="*/ 305 w 145"/>
                  <a:gd name="T39" fmla="*/ 0 h 64"/>
                  <a:gd name="T40" fmla="*/ 332 w 145"/>
                  <a:gd name="T41" fmla="*/ 6 h 64"/>
                  <a:gd name="T42" fmla="*/ 360 w 145"/>
                  <a:gd name="T43" fmla="*/ 8 h 64"/>
                  <a:gd name="T44" fmla="*/ 398 w 145"/>
                  <a:gd name="T45" fmla="*/ 14 h 64"/>
                  <a:gd name="T46" fmla="*/ 360 w 145"/>
                  <a:gd name="T47" fmla="*/ 11 h 64"/>
                  <a:gd name="T48" fmla="*/ 316 w 145"/>
                  <a:gd name="T49" fmla="*/ 0 h 64"/>
                  <a:gd name="T50" fmla="*/ 285 w 145"/>
                  <a:gd name="T51" fmla="*/ 0 h 64"/>
                  <a:gd name="T52" fmla="*/ 274 w 145"/>
                  <a:gd name="T53" fmla="*/ 0 h 64"/>
                  <a:gd name="T54" fmla="*/ 272 w 145"/>
                  <a:gd name="T55" fmla="*/ 6 h 64"/>
                  <a:gd name="T56" fmla="*/ 272 w 145"/>
                  <a:gd name="T57" fmla="*/ 8 h 64"/>
                  <a:gd name="T58" fmla="*/ 258 w 145"/>
                  <a:gd name="T59" fmla="*/ 11 h 64"/>
                  <a:gd name="T60" fmla="*/ 244 w 145"/>
                  <a:gd name="T61" fmla="*/ 19 h 64"/>
                  <a:gd name="T62" fmla="*/ 222 w 145"/>
                  <a:gd name="T63" fmla="*/ 19 h 64"/>
                  <a:gd name="T64" fmla="*/ 198 w 145"/>
                  <a:gd name="T65" fmla="*/ 22 h 64"/>
                  <a:gd name="T66" fmla="*/ 173 w 145"/>
                  <a:gd name="T67" fmla="*/ 25 h 64"/>
                  <a:gd name="T68" fmla="*/ 148 w 145"/>
                  <a:gd name="T69" fmla="*/ 36 h 64"/>
                  <a:gd name="T70" fmla="*/ 137 w 145"/>
                  <a:gd name="T71" fmla="*/ 44 h 64"/>
                  <a:gd name="T72" fmla="*/ 124 w 145"/>
                  <a:gd name="T73" fmla="*/ 55 h 64"/>
                  <a:gd name="T74" fmla="*/ 80 w 145"/>
                  <a:gd name="T75" fmla="*/ 94 h 64"/>
                  <a:gd name="T76" fmla="*/ 41 w 145"/>
                  <a:gd name="T77" fmla="*/ 127 h 64"/>
                  <a:gd name="T78" fmla="*/ 14 w 145"/>
                  <a:gd name="T79" fmla="*/ 151 h 64"/>
                  <a:gd name="T80" fmla="*/ 5 w 145"/>
                  <a:gd name="T81" fmla="*/ 162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64">
                    <a:moveTo>
                      <a:pt x="2" y="59"/>
                    </a:moveTo>
                    <a:lnTo>
                      <a:pt x="2" y="60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5" y="55"/>
                    </a:lnTo>
                    <a:lnTo>
                      <a:pt x="14" y="45"/>
                    </a:lnTo>
                    <a:lnTo>
                      <a:pt x="29" y="33"/>
                    </a:lnTo>
                    <a:lnTo>
                      <a:pt x="46" y="19"/>
                    </a:lnTo>
                    <a:lnTo>
                      <a:pt x="50" y="15"/>
                    </a:lnTo>
                    <a:lnTo>
                      <a:pt x="54" y="13"/>
                    </a:lnTo>
                    <a:lnTo>
                      <a:pt x="64" y="9"/>
                    </a:lnTo>
                    <a:lnTo>
                      <a:pt x="74" y="8"/>
                    </a:lnTo>
                    <a:lnTo>
                      <a:pt x="82" y="7"/>
                    </a:lnTo>
                    <a:lnTo>
                      <a:pt x="90" y="5"/>
                    </a:lnTo>
                    <a:lnTo>
                      <a:pt x="95" y="3"/>
                    </a:lnTo>
                    <a:lnTo>
                      <a:pt x="100" y="2"/>
                    </a:lnTo>
                    <a:lnTo>
                      <a:pt x="101" y="0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1" y="2"/>
                    </a:lnTo>
                    <a:lnTo>
                      <a:pt x="131" y="3"/>
                    </a:lnTo>
                    <a:lnTo>
                      <a:pt x="145" y="5"/>
                    </a:lnTo>
                    <a:lnTo>
                      <a:pt x="131" y="4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4" y="4"/>
                    </a:lnTo>
                    <a:lnTo>
                      <a:pt x="89" y="7"/>
                    </a:lnTo>
                    <a:lnTo>
                      <a:pt x="81" y="7"/>
                    </a:lnTo>
                    <a:lnTo>
                      <a:pt x="72" y="8"/>
                    </a:lnTo>
                    <a:lnTo>
                      <a:pt x="63" y="9"/>
                    </a:lnTo>
                    <a:lnTo>
                      <a:pt x="54" y="13"/>
                    </a:lnTo>
                    <a:lnTo>
                      <a:pt x="50" y="16"/>
                    </a:lnTo>
                    <a:lnTo>
                      <a:pt x="45" y="20"/>
                    </a:lnTo>
                    <a:lnTo>
                      <a:pt x="29" y="34"/>
                    </a:lnTo>
                    <a:lnTo>
                      <a:pt x="15" y="46"/>
                    </a:lnTo>
                    <a:lnTo>
                      <a:pt x="5" y="55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89" name="Freeform 1913"/>
              <p:cNvSpPr>
                <a:spLocks/>
              </p:cNvSpPr>
              <p:nvPr/>
            </p:nvSpPr>
            <p:spPr bwMode="auto">
              <a:xfrm>
                <a:off x="2928" y="1097"/>
                <a:ext cx="341" cy="115"/>
              </a:xfrm>
              <a:custGeom>
                <a:avLst/>
                <a:gdLst>
                  <a:gd name="T0" fmla="*/ 6 w 124"/>
                  <a:gd name="T1" fmla="*/ 110 h 42"/>
                  <a:gd name="T2" fmla="*/ 6 w 124"/>
                  <a:gd name="T3" fmla="*/ 112 h 42"/>
                  <a:gd name="T4" fmla="*/ 0 w 124"/>
                  <a:gd name="T5" fmla="*/ 115 h 42"/>
                  <a:gd name="T6" fmla="*/ 3 w 124"/>
                  <a:gd name="T7" fmla="*/ 110 h 42"/>
                  <a:gd name="T8" fmla="*/ 6 w 124"/>
                  <a:gd name="T9" fmla="*/ 110 h 42"/>
                  <a:gd name="T10" fmla="*/ 8 w 124"/>
                  <a:gd name="T11" fmla="*/ 110 h 42"/>
                  <a:gd name="T12" fmla="*/ 17 w 124"/>
                  <a:gd name="T13" fmla="*/ 101 h 42"/>
                  <a:gd name="T14" fmla="*/ 41 w 124"/>
                  <a:gd name="T15" fmla="*/ 82 h 42"/>
                  <a:gd name="T16" fmla="*/ 72 w 124"/>
                  <a:gd name="T17" fmla="*/ 55 h 42"/>
                  <a:gd name="T18" fmla="*/ 91 w 124"/>
                  <a:gd name="T19" fmla="*/ 41 h 42"/>
                  <a:gd name="T20" fmla="*/ 116 w 124"/>
                  <a:gd name="T21" fmla="*/ 30 h 42"/>
                  <a:gd name="T22" fmla="*/ 160 w 124"/>
                  <a:gd name="T23" fmla="*/ 16 h 42"/>
                  <a:gd name="T24" fmla="*/ 201 w 124"/>
                  <a:gd name="T25" fmla="*/ 11 h 42"/>
                  <a:gd name="T26" fmla="*/ 231 w 124"/>
                  <a:gd name="T27" fmla="*/ 3 h 42"/>
                  <a:gd name="T28" fmla="*/ 242 w 124"/>
                  <a:gd name="T29" fmla="*/ 0 h 42"/>
                  <a:gd name="T30" fmla="*/ 270 w 124"/>
                  <a:gd name="T31" fmla="*/ 0 h 42"/>
                  <a:gd name="T32" fmla="*/ 294 w 124"/>
                  <a:gd name="T33" fmla="*/ 0 h 42"/>
                  <a:gd name="T34" fmla="*/ 314 w 124"/>
                  <a:gd name="T35" fmla="*/ 8 h 42"/>
                  <a:gd name="T36" fmla="*/ 341 w 124"/>
                  <a:gd name="T37" fmla="*/ 22 h 42"/>
                  <a:gd name="T38" fmla="*/ 314 w 124"/>
                  <a:gd name="T39" fmla="*/ 11 h 42"/>
                  <a:gd name="T40" fmla="*/ 311 w 124"/>
                  <a:gd name="T41" fmla="*/ 8 h 42"/>
                  <a:gd name="T42" fmla="*/ 303 w 124"/>
                  <a:gd name="T43" fmla="*/ 3 h 42"/>
                  <a:gd name="T44" fmla="*/ 281 w 124"/>
                  <a:gd name="T45" fmla="*/ 0 h 42"/>
                  <a:gd name="T46" fmla="*/ 253 w 124"/>
                  <a:gd name="T47" fmla="*/ 0 h 42"/>
                  <a:gd name="T48" fmla="*/ 242 w 124"/>
                  <a:gd name="T49" fmla="*/ 3 h 42"/>
                  <a:gd name="T50" fmla="*/ 239 w 124"/>
                  <a:gd name="T51" fmla="*/ 3 h 42"/>
                  <a:gd name="T52" fmla="*/ 228 w 124"/>
                  <a:gd name="T53" fmla="*/ 8 h 42"/>
                  <a:gd name="T54" fmla="*/ 201 w 124"/>
                  <a:gd name="T55" fmla="*/ 11 h 42"/>
                  <a:gd name="T56" fmla="*/ 160 w 124"/>
                  <a:gd name="T57" fmla="*/ 22 h 42"/>
                  <a:gd name="T58" fmla="*/ 113 w 124"/>
                  <a:gd name="T59" fmla="*/ 30 h 42"/>
                  <a:gd name="T60" fmla="*/ 91 w 124"/>
                  <a:gd name="T61" fmla="*/ 44 h 42"/>
                  <a:gd name="T62" fmla="*/ 72 w 124"/>
                  <a:gd name="T63" fmla="*/ 58 h 42"/>
                  <a:gd name="T64" fmla="*/ 41 w 124"/>
                  <a:gd name="T65" fmla="*/ 82 h 42"/>
                  <a:gd name="T66" fmla="*/ 17 w 124"/>
                  <a:gd name="T67" fmla="*/ 101 h 42"/>
                  <a:gd name="T68" fmla="*/ 8 w 124"/>
                  <a:gd name="T69" fmla="*/ 110 h 42"/>
                  <a:gd name="T70" fmla="*/ 6 w 124"/>
                  <a:gd name="T71" fmla="*/ 110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4" h="42">
                    <a:moveTo>
                      <a:pt x="2" y="40"/>
                    </a:moveTo>
                    <a:lnTo>
                      <a:pt x="2" y="41"/>
                    </a:lnTo>
                    <a:lnTo>
                      <a:pt x="0" y="42"/>
                    </a:lnTo>
                    <a:lnTo>
                      <a:pt x="1" y="40"/>
                    </a:lnTo>
                    <a:lnTo>
                      <a:pt x="2" y="40"/>
                    </a:lnTo>
                    <a:lnTo>
                      <a:pt x="3" y="40"/>
                    </a:lnTo>
                    <a:lnTo>
                      <a:pt x="6" y="37"/>
                    </a:lnTo>
                    <a:lnTo>
                      <a:pt x="15" y="30"/>
                    </a:lnTo>
                    <a:lnTo>
                      <a:pt x="26" y="20"/>
                    </a:lnTo>
                    <a:lnTo>
                      <a:pt x="33" y="15"/>
                    </a:lnTo>
                    <a:lnTo>
                      <a:pt x="42" y="11"/>
                    </a:lnTo>
                    <a:lnTo>
                      <a:pt x="58" y="6"/>
                    </a:lnTo>
                    <a:lnTo>
                      <a:pt x="73" y="4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8" y="0"/>
                    </a:lnTo>
                    <a:lnTo>
                      <a:pt x="107" y="0"/>
                    </a:lnTo>
                    <a:lnTo>
                      <a:pt x="114" y="3"/>
                    </a:lnTo>
                    <a:lnTo>
                      <a:pt x="124" y="8"/>
                    </a:lnTo>
                    <a:lnTo>
                      <a:pt x="114" y="4"/>
                    </a:lnTo>
                    <a:lnTo>
                      <a:pt x="113" y="3"/>
                    </a:lnTo>
                    <a:lnTo>
                      <a:pt x="110" y="1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8" y="1"/>
                    </a:lnTo>
                    <a:lnTo>
                      <a:pt x="87" y="1"/>
                    </a:lnTo>
                    <a:lnTo>
                      <a:pt x="83" y="3"/>
                    </a:lnTo>
                    <a:lnTo>
                      <a:pt x="73" y="4"/>
                    </a:lnTo>
                    <a:lnTo>
                      <a:pt x="58" y="8"/>
                    </a:lnTo>
                    <a:lnTo>
                      <a:pt x="41" y="11"/>
                    </a:lnTo>
                    <a:lnTo>
                      <a:pt x="33" y="16"/>
                    </a:lnTo>
                    <a:lnTo>
                      <a:pt x="26" y="21"/>
                    </a:lnTo>
                    <a:lnTo>
                      <a:pt x="15" y="30"/>
                    </a:lnTo>
                    <a:lnTo>
                      <a:pt x="6" y="37"/>
                    </a:lnTo>
                    <a:lnTo>
                      <a:pt x="3" y="40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0" name="Freeform 1914"/>
              <p:cNvSpPr>
                <a:spLocks/>
              </p:cNvSpPr>
              <p:nvPr/>
            </p:nvSpPr>
            <p:spPr bwMode="auto">
              <a:xfrm>
                <a:off x="2879" y="1267"/>
                <a:ext cx="36" cy="41"/>
              </a:xfrm>
              <a:custGeom>
                <a:avLst/>
                <a:gdLst>
                  <a:gd name="T0" fmla="*/ 6 w 13"/>
                  <a:gd name="T1" fmla="*/ 41 h 15"/>
                  <a:gd name="T2" fmla="*/ 0 w 13"/>
                  <a:gd name="T3" fmla="*/ 41 h 15"/>
                  <a:gd name="T4" fmla="*/ 14 w 13"/>
                  <a:gd name="T5" fmla="*/ 27 h 15"/>
                  <a:gd name="T6" fmla="*/ 25 w 13"/>
                  <a:gd name="T7" fmla="*/ 11 h 15"/>
                  <a:gd name="T8" fmla="*/ 33 w 13"/>
                  <a:gd name="T9" fmla="*/ 3 h 15"/>
                  <a:gd name="T10" fmla="*/ 36 w 13"/>
                  <a:gd name="T11" fmla="*/ 0 h 15"/>
                  <a:gd name="T12" fmla="*/ 33 w 13"/>
                  <a:gd name="T13" fmla="*/ 3 h 15"/>
                  <a:gd name="T14" fmla="*/ 25 w 13"/>
                  <a:gd name="T15" fmla="*/ 14 h 15"/>
                  <a:gd name="T16" fmla="*/ 14 w 13"/>
                  <a:gd name="T17" fmla="*/ 27 h 15"/>
                  <a:gd name="T18" fmla="*/ 6 w 13"/>
                  <a:gd name="T19" fmla="*/ 41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2" y="15"/>
                    </a:moveTo>
                    <a:lnTo>
                      <a:pt x="0" y="15"/>
                    </a:lnTo>
                    <a:lnTo>
                      <a:pt x="5" y="10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9" y="5"/>
                    </a:lnTo>
                    <a:lnTo>
                      <a:pt x="5" y="1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1" name="Freeform 1915"/>
              <p:cNvSpPr>
                <a:spLocks/>
              </p:cNvSpPr>
              <p:nvPr/>
            </p:nvSpPr>
            <p:spPr bwMode="auto">
              <a:xfrm>
                <a:off x="2893" y="1138"/>
                <a:ext cx="403" cy="184"/>
              </a:xfrm>
              <a:custGeom>
                <a:avLst/>
                <a:gdLst>
                  <a:gd name="T0" fmla="*/ 8 w 147"/>
                  <a:gd name="T1" fmla="*/ 173 h 67"/>
                  <a:gd name="T2" fmla="*/ 8 w 147"/>
                  <a:gd name="T3" fmla="*/ 179 h 67"/>
                  <a:gd name="T4" fmla="*/ 0 w 147"/>
                  <a:gd name="T5" fmla="*/ 184 h 67"/>
                  <a:gd name="T6" fmla="*/ 5 w 147"/>
                  <a:gd name="T7" fmla="*/ 179 h 67"/>
                  <a:gd name="T8" fmla="*/ 8 w 147"/>
                  <a:gd name="T9" fmla="*/ 173 h 67"/>
                  <a:gd name="T10" fmla="*/ 14 w 147"/>
                  <a:gd name="T11" fmla="*/ 159 h 67"/>
                  <a:gd name="T12" fmla="*/ 36 w 147"/>
                  <a:gd name="T13" fmla="*/ 126 h 67"/>
                  <a:gd name="T14" fmla="*/ 52 w 147"/>
                  <a:gd name="T15" fmla="*/ 107 h 67"/>
                  <a:gd name="T16" fmla="*/ 71 w 147"/>
                  <a:gd name="T17" fmla="*/ 85 h 67"/>
                  <a:gd name="T18" fmla="*/ 93 w 147"/>
                  <a:gd name="T19" fmla="*/ 66 h 67"/>
                  <a:gd name="T20" fmla="*/ 121 w 147"/>
                  <a:gd name="T21" fmla="*/ 47 h 67"/>
                  <a:gd name="T22" fmla="*/ 145 w 147"/>
                  <a:gd name="T23" fmla="*/ 30 h 67"/>
                  <a:gd name="T24" fmla="*/ 170 w 147"/>
                  <a:gd name="T25" fmla="*/ 16 h 67"/>
                  <a:gd name="T26" fmla="*/ 197 w 147"/>
                  <a:gd name="T27" fmla="*/ 11 h 67"/>
                  <a:gd name="T28" fmla="*/ 222 w 147"/>
                  <a:gd name="T29" fmla="*/ 3 h 67"/>
                  <a:gd name="T30" fmla="*/ 260 w 147"/>
                  <a:gd name="T31" fmla="*/ 0 h 67"/>
                  <a:gd name="T32" fmla="*/ 274 w 147"/>
                  <a:gd name="T33" fmla="*/ 0 h 67"/>
                  <a:gd name="T34" fmla="*/ 307 w 147"/>
                  <a:gd name="T35" fmla="*/ 0 h 67"/>
                  <a:gd name="T36" fmla="*/ 334 w 147"/>
                  <a:gd name="T37" fmla="*/ 5 h 67"/>
                  <a:gd name="T38" fmla="*/ 365 w 147"/>
                  <a:gd name="T39" fmla="*/ 14 h 67"/>
                  <a:gd name="T40" fmla="*/ 403 w 147"/>
                  <a:gd name="T41" fmla="*/ 25 h 67"/>
                  <a:gd name="T42" fmla="*/ 365 w 147"/>
                  <a:gd name="T43" fmla="*/ 14 h 67"/>
                  <a:gd name="T44" fmla="*/ 351 w 147"/>
                  <a:gd name="T45" fmla="*/ 11 h 67"/>
                  <a:gd name="T46" fmla="*/ 318 w 147"/>
                  <a:gd name="T47" fmla="*/ 3 h 67"/>
                  <a:gd name="T48" fmla="*/ 288 w 147"/>
                  <a:gd name="T49" fmla="*/ 0 h 67"/>
                  <a:gd name="T50" fmla="*/ 271 w 147"/>
                  <a:gd name="T51" fmla="*/ 3 h 67"/>
                  <a:gd name="T52" fmla="*/ 258 w 147"/>
                  <a:gd name="T53" fmla="*/ 3 h 67"/>
                  <a:gd name="T54" fmla="*/ 219 w 147"/>
                  <a:gd name="T55" fmla="*/ 5 h 67"/>
                  <a:gd name="T56" fmla="*/ 195 w 147"/>
                  <a:gd name="T57" fmla="*/ 11 h 67"/>
                  <a:gd name="T58" fmla="*/ 167 w 147"/>
                  <a:gd name="T59" fmla="*/ 19 h 67"/>
                  <a:gd name="T60" fmla="*/ 145 w 147"/>
                  <a:gd name="T61" fmla="*/ 33 h 67"/>
                  <a:gd name="T62" fmla="*/ 121 w 147"/>
                  <a:gd name="T63" fmla="*/ 52 h 67"/>
                  <a:gd name="T64" fmla="*/ 93 w 147"/>
                  <a:gd name="T65" fmla="*/ 69 h 67"/>
                  <a:gd name="T66" fmla="*/ 71 w 147"/>
                  <a:gd name="T67" fmla="*/ 88 h 67"/>
                  <a:gd name="T68" fmla="*/ 52 w 147"/>
                  <a:gd name="T69" fmla="*/ 110 h 67"/>
                  <a:gd name="T70" fmla="*/ 38 w 147"/>
                  <a:gd name="T71" fmla="*/ 129 h 67"/>
                  <a:gd name="T72" fmla="*/ 19 w 147"/>
                  <a:gd name="T73" fmla="*/ 159 h 67"/>
                  <a:gd name="T74" fmla="*/ 8 w 147"/>
                  <a:gd name="T75" fmla="*/ 173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7" h="67">
                    <a:moveTo>
                      <a:pt x="3" y="63"/>
                    </a:moveTo>
                    <a:lnTo>
                      <a:pt x="3" y="65"/>
                    </a:lnTo>
                    <a:lnTo>
                      <a:pt x="0" y="67"/>
                    </a:lnTo>
                    <a:lnTo>
                      <a:pt x="2" y="65"/>
                    </a:lnTo>
                    <a:lnTo>
                      <a:pt x="3" y="63"/>
                    </a:lnTo>
                    <a:lnTo>
                      <a:pt x="5" y="58"/>
                    </a:lnTo>
                    <a:lnTo>
                      <a:pt x="13" y="46"/>
                    </a:lnTo>
                    <a:lnTo>
                      <a:pt x="19" y="39"/>
                    </a:lnTo>
                    <a:lnTo>
                      <a:pt x="26" y="31"/>
                    </a:lnTo>
                    <a:lnTo>
                      <a:pt x="34" y="24"/>
                    </a:lnTo>
                    <a:lnTo>
                      <a:pt x="44" y="17"/>
                    </a:lnTo>
                    <a:lnTo>
                      <a:pt x="53" y="11"/>
                    </a:lnTo>
                    <a:lnTo>
                      <a:pt x="62" y="6"/>
                    </a:lnTo>
                    <a:lnTo>
                      <a:pt x="72" y="4"/>
                    </a:lnTo>
                    <a:lnTo>
                      <a:pt x="81" y="1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12" y="0"/>
                    </a:lnTo>
                    <a:lnTo>
                      <a:pt x="122" y="2"/>
                    </a:lnTo>
                    <a:lnTo>
                      <a:pt x="133" y="5"/>
                    </a:lnTo>
                    <a:lnTo>
                      <a:pt x="147" y="9"/>
                    </a:lnTo>
                    <a:lnTo>
                      <a:pt x="133" y="5"/>
                    </a:lnTo>
                    <a:lnTo>
                      <a:pt x="128" y="4"/>
                    </a:lnTo>
                    <a:lnTo>
                      <a:pt x="116" y="1"/>
                    </a:lnTo>
                    <a:lnTo>
                      <a:pt x="105" y="0"/>
                    </a:lnTo>
                    <a:lnTo>
                      <a:pt x="99" y="1"/>
                    </a:lnTo>
                    <a:lnTo>
                      <a:pt x="94" y="1"/>
                    </a:lnTo>
                    <a:lnTo>
                      <a:pt x="80" y="2"/>
                    </a:lnTo>
                    <a:lnTo>
                      <a:pt x="71" y="4"/>
                    </a:lnTo>
                    <a:lnTo>
                      <a:pt x="61" y="7"/>
                    </a:lnTo>
                    <a:lnTo>
                      <a:pt x="53" y="12"/>
                    </a:lnTo>
                    <a:lnTo>
                      <a:pt x="44" y="19"/>
                    </a:lnTo>
                    <a:lnTo>
                      <a:pt x="34" y="25"/>
                    </a:lnTo>
                    <a:lnTo>
                      <a:pt x="26" y="32"/>
                    </a:lnTo>
                    <a:lnTo>
                      <a:pt x="19" y="40"/>
                    </a:lnTo>
                    <a:lnTo>
                      <a:pt x="14" y="47"/>
                    </a:lnTo>
                    <a:lnTo>
                      <a:pt x="7" y="58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2" name="Freeform 1916"/>
              <p:cNvSpPr>
                <a:spLocks/>
              </p:cNvSpPr>
              <p:nvPr/>
            </p:nvSpPr>
            <p:spPr bwMode="auto">
              <a:xfrm>
                <a:off x="2898" y="1152"/>
                <a:ext cx="406" cy="195"/>
              </a:xfrm>
              <a:custGeom>
                <a:avLst/>
                <a:gdLst>
                  <a:gd name="T0" fmla="*/ 3 w 148"/>
                  <a:gd name="T1" fmla="*/ 184 h 71"/>
                  <a:gd name="T2" fmla="*/ 0 w 148"/>
                  <a:gd name="T3" fmla="*/ 184 h 71"/>
                  <a:gd name="T4" fmla="*/ 0 w 148"/>
                  <a:gd name="T5" fmla="*/ 195 h 71"/>
                  <a:gd name="T6" fmla="*/ 0 w 148"/>
                  <a:gd name="T7" fmla="*/ 184 h 71"/>
                  <a:gd name="T8" fmla="*/ 0 w 148"/>
                  <a:gd name="T9" fmla="*/ 181 h 71"/>
                  <a:gd name="T10" fmla="*/ 5 w 148"/>
                  <a:gd name="T11" fmla="*/ 181 h 71"/>
                  <a:gd name="T12" fmla="*/ 14 w 148"/>
                  <a:gd name="T13" fmla="*/ 170 h 71"/>
                  <a:gd name="T14" fmla="*/ 36 w 148"/>
                  <a:gd name="T15" fmla="*/ 140 h 71"/>
                  <a:gd name="T16" fmla="*/ 74 w 148"/>
                  <a:gd name="T17" fmla="*/ 99 h 71"/>
                  <a:gd name="T18" fmla="*/ 115 w 148"/>
                  <a:gd name="T19" fmla="*/ 55 h 71"/>
                  <a:gd name="T20" fmla="*/ 143 w 148"/>
                  <a:gd name="T21" fmla="*/ 33 h 71"/>
                  <a:gd name="T22" fmla="*/ 170 w 148"/>
                  <a:gd name="T23" fmla="*/ 19 h 71"/>
                  <a:gd name="T24" fmla="*/ 198 w 148"/>
                  <a:gd name="T25" fmla="*/ 11 h 71"/>
                  <a:gd name="T26" fmla="*/ 219 w 148"/>
                  <a:gd name="T27" fmla="*/ 3 h 71"/>
                  <a:gd name="T28" fmla="*/ 241 w 148"/>
                  <a:gd name="T29" fmla="*/ 3 h 71"/>
                  <a:gd name="T30" fmla="*/ 258 w 148"/>
                  <a:gd name="T31" fmla="*/ 0 h 71"/>
                  <a:gd name="T32" fmla="*/ 274 w 148"/>
                  <a:gd name="T33" fmla="*/ 3 h 71"/>
                  <a:gd name="T34" fmla="*/ 305 w 148"/>
                  <a:gd name="T35" fmla="*/ 5 h 71"/>
                  <a:gd name="T36" fmla="*/ 337 w 148"/>
                  <a:gd name="T37" fmla="*/ 11 h 71"/>
                  <a:gd name="T38" fmla="*/ 368 w 148"/>
                  <a:gd name="T39" fmla="*/ 16 h 71"/>
                  <a:gd name="T40" fmla="*/ 406 w 148"/>
                  <a:gd name="T41" fmla="*/ 30 h 71"/>
                  <a:gd name="T42" fmla="*/ 368 w 148"/>
                  <a:gd name="T43" fmla="*/ 16 h 71"/>
                  <a:gd name="T44" fmla="*/ 354 w 148"/>
                  <a:gd name="T45" fmla="*/ 14 h 71"/>
                  <a:gd name="T46" fmla="*/ 318 w 148"/>
                  <a:gd name="T47" fmla="*/ 11 h 71"/>
                  <a:gd name="T48" fmla="*/ 269 w 148"/>
                  <a:gd name="T49" fmla="*/ 3 h 71"/>
                  <a:gd name="T50" fmla="*/ 255 w 148"/>
                  <a:gd name="T51" fmla="*/ 3 h 71"/>
                  <a:gd name="T52" fmla="*/ 217 w 148"/>
                  <a:gd name="T53" fmla="*/ 5 h 71"/>
                  <a:gd name="T54" fmla="*/ 192 w 148"/>
                  <a:gd name="T55" fmla="*/ 14 h 71"/>
                  <a:gd name="T56" fmla="*/ 165 w 148"/>
                  <a:gd name="T57" fmla="*/ 25 h 71"/>
                  <a:gd name="T58" fmla="*/ 143 w 148"/>
                  <a:gd name="T59" fmla="*/ 38 h 71"/>
                  <a:gd name="T60" fmla="*/ 115 w 148"/>
                  <a:gd name="T61" fmla="*/ 58 h 71"/>
                  <a:gd name="T62" fmla="*/ 74 w 148"/>
                  <a:gd name="T63" fmla="*/ 102 h 71"/>
                  <a:gd name="T64" fmla="*/ 36 w 148"/>
                  <a:gd name="T65" fmla="*/ 143 h 71"/>
                  <a:gd name="T66" fmla="*/ 14 w 148"/>
                  <a:gd name="T67" fmla="*/ 173 h 71"/>
                  <a:gd name="T68" fmla="*/ 5 w 148"/>
                  <a:gd name="T69" fmla="*/ 181 h 71"/>
                  <a:gd name="T70" fmla="*/ 3 w 148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8" h="71">
                    <a:moveTo>
                      <a:pt x="1" y="67"/>
                    </a:moveTo>
                    <a:lnTo>
                      <a:pt x="0" y="67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5" y="62"/>
                    </a:lnTo>
                    <a:lnTo>
                      <a:pt x="13" y="51"/>
                    </a:lnTo>
                    <a:lnTo>
                      <a:pt x="27" y="36"/>
                    </a:lnTo>
                    <a:lnTo>
                      <a:pt x="42" y="20"/>
                    </a:lnTo>
                    <a:lnTo>
                      <a:pt x="52" y="12"/>
                    </a:lnTo>
                    <a:lnTo>
                      <a:pt x="62" y="7"/>
                    </a:lnTo>
                    <a:lnTo>
                      <a:pt x="72" y="4"/>
                    </a:lnTo>
                    <a:lnTo>
                      <a:pt x="80" y="1"/>
                    </a:lnTo>
                    <a:lnTo>
                      <a:pt x="88" y="1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11" y="2"/>
                    </a:lnTo>
                    <a:lnTo>
                      <a:pt x="123" y="4"/>
                    </a:lnTo>
                    <a:lnTo>
                      <a:pt x="134" y="6"/>
                    </a:lnTo>
                    <a:lnTo>
                      <a:pt x="148" y="11"/>
                    </a:lnTo>
                    <a:lnTo>
                      <a:pt x="134" y="6"/>
                    </a:lnTo>
                    <a:lnTo>
                      <a:pt x="129" y="5"/>
                    </a:lnTo>
                    <a:lnTo>
                      <a:pt x="116" y="4"/>
                    </a:lnTo>
                    <a:lnTo>
                      <a:pt x="98" y="1"/>
                    </a:lnTo>
                    <a:lnTo>
                      <a:pt x="93" y="1"/>
                    </a:lnTo>
                    <a:lnTo>
                      <a:pt x="79" y="2"/>
                    </a:lnTo>
                    <a:lnTo>
                      <a:pt x="70" y="5"/>
                    </a:lnTo>
                    <a:lnTo>
                      <a:pt x="60" y="9"/>
                    </a:lnTo>
                    <a:lnTo>
                      <a:pt x="52" y="14"/>
                    </a:lnTo>
                    <a:lnTo>
                      <a:pt x="42" y="21"/>
                    </a:lnTo>
                    <a:lnTo>
                      <a:pt x="27" y="37"/>
                    </a:lnTo>
                    <a:lnTo>
                      <a:pt x="13" y="52"/>
                    </a:lnTo>
                    <a:lnTo>
                      <a:pt x="5" y="63"/>
                    </a:lnTo>
                    <a:lnTo>
                      <a:pt x="2" y="66"/>
                    </a:lnTo>
                    <a:lnTo>
                      <a:pt x="1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3" name="Freeform 1917"/>
              <p:cNvSpPr>
                <a:spLocks/>
              </p:cNvSpPr>
              <p:nvPr/>
            </p:nvSpPr>
            <p:spPr bwMode="auto">
              <a:xfrm>
                <a:off x="2904" y="1171"/>
                <a:ext cx="367" cy="197"/>
              </a:xfrm>
              <a:custGeom>
                <a:avLst/>
                <a:gdLst>
                  <a:gd name="T0" fmla="*/ 8 w 134"/>
                  <a:gd name="T1" fmla="*/ 189 h 72"/>
                  <a:gd name="T2" fmla="*/ 3 w 134"/>
                  <a:gd name="T3" fmla="*/ 192 h 72"/>
                  <a:gd name="T4" fmla="*/ 0 w 134"/>
                  <a:gd name="T5" fmla="*/ 197 h 72"/>
                  <a:gd name="T6" fmla="*/ 3 w 134"/>
                  <a:gd name="T7" fmla="*/ 192 h 72"/>
                  <a:gd name="T8" fmla="*/ 3 w 134"/>
                  <a:gd name="T9" fmla="*/ 189 h 72"/>
                  <a:gd name="T10" fmla="*/ 11 w 134"/>
                  <a:gd name="T11" fmla="*/ 175 h 72"/>
                  <a:gd name="T12" fmla="*/ 30 w 134"/>
                  <a:gd name="T13" fmla="*/ 145 h 72"/>
                  <a:gd name="T14" fmla="*/ 60 w 134"/>
                  <a:gd name="T15" fmla="*/ 104 h 72"/>
                  <a:gd name="T16" fmla="*/ 82 w 134"/>
                  <a:gd name="T17" fmla="*/ 82 h 72"/>
                  <a:gd name="T18" fmla="*/ 101 w 134"/>
                  <a:gd name="T19" fmla="*/ 63 h 72"/>
                  <a:gd name="T20" fmla="*/ 126 w 134"/>
                  <a:gd name="T21" fmla="*/ 41 h 72"/>
                  <a:gd name="T22" fmla="*/ 151 w 134"/>
                  <a:gd name="T23" fmla="*/ 27 h 72"/>
                  <a:gd name="T24" fmla="*/ 173 w 134"/>
                  <a:gd name="T25" fmla="*/ 19 h 72"/>
                  <a:gd name="T26" fmla="*/ 197 w 134"/>
                  <a:gd name="T27" fmla="*/ 11 h 72"/>
                  <a:gd name="T28" fmla="*/ 233 w 134"/>
                  <a:gd name="T29" fmla="*/ 5 h 72"/>
                  <a:gd name="T30" fmla="*/ 246 w 134"/>
                  <a:gd name="T31" fmla="*/ 5 h 72"/>
                  <a:gd name="T32" fmla="*/ 277 w 134"/>
                  <a:gd name="T33" fmla="*/ 5 h 72"/>
                  <a:gd name="T34" fmla="*/ 304 w 134"/>
                  <a:gd name="T35" fmla="*/ 0 h 72"/>
                  <a:gd name="T36" fmla="*/ 334 w 134"/>
                  <a:gd name="T37" fmla="*/ 5 h 72"/>
                  <a:gd name="T38" fmla="*/ 367 w 134"/>
                  <a:gd name="T39" fmla="*/ 8 h 72"/>
                  <a:gd name="T40" fmla="*/ 331 w 134"/>
                  <a:gd name="T41" fmla="*/ 5 h 72"/>
                  <a:gd name="T42" fmla="*/ 320 w 134"/>
                  <a:gd name="T43" fmla="*/ 5 h 72"/>
                  <a:gd name="T44" fmla="*/ 290 w 134"/>
                  <a:gd name="T45" fmla="*/ 5 h 72"/>
                  <a:gd name="T46" fmla="*/ 241 w 134"/>
                  <a:gd name="T47" fmla="*/ 5 h 72"/>
                  <a:gd name="T48" fmla="*/ 227 w 134"/>
                  <a:gd name="T49" fmla="*/ 8 h 72"/>
                  <a:gd name="T50" fmla="*/ 194 w 134"/>
                  <a:gd name="T51" fmla="*/ 14 h 72"/>
                  <a:gd name="T52" fmla="*/ 173 w 134"/>
                  <a:gd name="T53" fmla="*/ 22 h 72"/>
                  <a:gd name="T54" fmla="*/ 151 w 134"/>
                  <a:gd name="T55" fmla="*/ 33 h 72"/>
                  <a:gd name="T56" fmla="*/ 126 w 134"/>
                  <a:gd name="T57" fmla="*/ 47 h 72"/>
                  <a:gd name="T58" fmla="*/ 101 w 134"/>
                  <a:gd name="T59" fmla="*/ 66 h 72"/>
                  <a:gd name="T60" fmla="*/ 82 w 134"/>
                  <a:gd name="T61" fmla="*/ 85 h 72"/>
                  <a:gd name="T62" fmla="*/ 60 w 134"/>
                  <a:gd name="T63" fmla="*/ 107 h 72"/>
                  <a:gd name="T64" fmla="*/ 30 w 134"/>
                  <a:gd name="T65" fmla="*/ 145 h 72"/>
                  <a:gd name="T66" fmla="*/ 14 w 134"/>
                  <a:gd name="T67" fmla="*/ 175 h 72"/>
                  <a:gd name="T68" fmla="*/ 8 w 134"/>
                  <a:gd name="T69" fmla="*/ 189 h 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4" h="72">
                    <a:moveTo>
                      <a:pt x="3" y="69"/>
                    </a:moveTo>
                    <a:lnTo>
                      <a:pt x="1" y="70"/>
                    </a:lnTo>
                    <a:lnTo>
                      <a:pt x="0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4" y="64"/>
                    </a:lnTo>
                    <a:lnTo>
                      <a:pt x="11" y="53"/>
                    </a:lnTo>
                    <a:lnTo>
                      <a:pt x="22" y="38"/>
                    </a:lnTo>
                    <a:lnTo>
                      <a:pt x="30" y="30"/>
                    </a:lnTo>
                    <a:lnTo>
                      <a:pt x="37" y="23"/>
                    </a:lnTo>
                    <a:lnTo>
                      <a:pt x="46" y="15"/>
                    </a:lnTo>
                    <a:lnTo>
                      <a:pt x="55" y="10"/>
                    </a:lnTo>
                    <a:lnTo>
                      <a:pt x="63" y="7"/>
                    </a:lnTo>
                    <a:lnTo>
                      <a:pt x="72" y="4"/>
                    </a:lnTo>
                    <a:lnTo>
                      <a:pt x="85" y="2"/>
                    </a:lnTo>
                    <a:lnTo>
                      <a:pt x="90" y="2"/>
                    </a:lnTo>
                    <a:lnTo>
                      <a:pt x="101" y="2"/>
                    </a:lnTo>
                    <a:lnTo>
                      <a:pt x="111" y="0"/>
                    </a:lnTo>
                    <a:lnTo>
                      <a:pt x="122" y="2"/>
                    </a:lnTo>
                    <a:lnTo>
                      <a:pt x="134" y="3"/>
                    </a:lnTo>
                    <a:lnTo>
                      <a:pt x="121" y="2"/>
                    </a:lnTo>
                    <a:lnTo>
                      <a:pt x="117" y="2"/>
                    </a:lnTo>
                    <a:lnTo>
                      <a:pt x="106" y="2"/>
                    </a:lnTo>
                    <a:lnTo>
                      <a:pt x="88" y="2"/>
                    </a:lnTo>
                    <a:lnTo>
                      <a:pt x="83" y="3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5" y="12"/>
                    </a:lnTo>
                    <a:lnTo>
                      <a:pt x="46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2" y="39"/>
                    </a:lnTo>
                    <a:lnTo>
                      <a:pt x="11" y="53"/>
                    </a:lnTo>
                    <a:lnTo>
                      <a:pt x="5" y="64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4" name="Freeform 1918"/>
              <p:cNvSpPr>
                <a:spLocks/>
              </p:cNvSpPr>
              <p:nvPr/>
            </p:nvSpPr>
            <p:spPr bwMode="auto">
              <a:xfrm>
                <a:off x="2912" y="1207"/>
                <a:ext cx="173" cy="183"/>
              </a:xfrm>
              <a:custGeom>
                <a:avLst/>
                <a:gdLst>
                  <a:gd name="T0" fmla="*/ 3 w 63"/>
                  <a:gd name="T1" fmla="*/ 180 h 67"/>
                  <a:gd name="T2" fmla="*/ 0 w 63"/>
                  <a:gd name="T3" fmla="*/ 183 h 67"/>
                  <a:gd name="T4" fmla="*/ 3 w 63"/>
                  <a:gd name="T5" fmla="*/ 180 h 67"/>
                  <a:gd name="T6" fmla="*/ 52 w 63"/>
                  <a:gd name="T7" fmla="*/ 104 h 67"/>
                  <a:gd name="T8" fmla="*/ 91 w 63"/>
                  <a:gd name="T9" fmla="*/ 55 h 67"/>
                  <a:gd name="T10" fmla="*/ 104 w 63"/>
                  <a:gd name="T11" fmla="*/ 41 h 67"/>
                  <a:gd name="T12" fmla="*/ 113 w 63"/>
                  <a:gd name="T13" fmla="*/ 33 h 67"/>
                  <a:gd name="T14" fmla="*/ 126 w 63"/>
                  <a:gd name="T15" fmla="*/ 25 h 67"/>
                  <a:gd name="T16" fmla="*/ 151 w 63"/>
                  <a:gd name="T17" fmla="*/ 11 h 67"/>
                  <a:gd name="T18" fmla="*/ 173 w 63"/>
                  <a:gd name="T19" fmla="*/ 0 h 67"/>
                  <a:gd name="T20" fmla="*/ 151 w 63"/>
                  <a:gd name="T21" fmla="*/ 11 h 67"/>
                  <a:gd name="T22" fmla="*/ 132 w 63"/>
                  <a:gd name="T23" fmla="*/ 25 h 67"/>
                  <a:gd name="T24" fmla="*/ 113 w 63"/>
                  <a:gd name="T25" fmla="*/ 38 h 67"/>
                  <a:gd name="T26" fmla="*/ 104 w 63"/>
                  <a:gd name="T27" fmla="*/ 41 h 67"/>
                  <a:gd name="T28" fmla="*/ 91 w 63"/>
                  <a:gd name="T29" fmla="*/ 57 h 67"/>
                  <a:gd name="T30" fmla="*/ 58 w 63"/>
                  <a:gd name="T31" fmla="*/ 104 h 67"/>
                  <a:gd name="T32" fmla="*/ 3 w 63"/>
                  <a:gd name="T33" fmla="*/ 18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67">
                    <a:moveTo>
                      <a:pt x="1" y="66"/>
                    </a:moveTo>
                    <a:lnTo>
                      <a:pt x="0" y="67"/>
                    </a:lnTo>
                    <a:lnTo>
                      <a:pt x="1" y="66"/>
                    </a:lnTo>
                    <a:lnTo>
                      <a:pt x="19" y="38"/>
                    </a:lnTo>
                    <a:lnTo>
                      <a:pt x="33" y="20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6" y="9"/>
                    </a:lnTo>
                    <a:lnTo>
                      <a:pt x="55" y="4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48" y="9"/>
                    </a:lnTo>
                    <a:lnTo>
                      <a:pt x="41" y="14"/>
                    </a:lnTo>
                    <a:lnTo>
                      <a:pt x="38" y="15"/>
                    </a:lnTo>
                    <a:lnTo>
                      <a:pt x="33" y="21"/>
                    </a:lnTo>
                    <a:lnTo>
                      <a:pt x="21" y="38"/>
                    </a:lnTo>
                    <a:lnTo>
                      <a:pt x="1" y="6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5" name="Freeform 1919"/>
              <p:cNvSpPr>
                <a:spLocks/>
              </p:cNvSpPr>
              <p:nvPr/>
            </p:nvSpPr>
            <p:spPr bwMode="auto">
              <a:xfrm>
                <a:off x="2920" y="1185"/>
                <a:ext cx="401" cy="230"/>
              </a:xfrm>
              <a:custGeom>
                <a:avLst/>
                <a:gdLst>
                  <a:gd name="T0" fmla="*/ 387 w 146"/>
                  <a:gd name="T1" fmla="*/ 25 h 84"/>
                  <a:gd name="T2" fmla="*/ 390 w 146"/>
                  <a:gd name="T3" fmla="*/ 25 h 84"/>
                  <a:gd name="T4" fmla="*/ 401 w 146"/>
                  <a:gd name="T5" fmla="*/ 27 h 84"/>
                  <a:gd name="T6" fmla="*/ 390 w 146"/>
                  <a:gd name="T7" fmla="*/ 25 h 84"/>
                  <a:gd name="T8" fmla="*/ 387 w 146"/>
                  <a:gd name="T9" fmla="*/ 25 h 84"/>
                  <a:gd name="T10" fmla="*/ 374 w 146"/>
                  <a:gd name="T11" fmla="*/ 22 h 84"/>
                  <a:gd name="T12" fmla="*/ 332 w 146"/>
                  <a:gd name="T13" fmla="*/ 11 h 84"/>
                  <a:gd name="T14" fmla="*/ 305 w 146"/>
                  <a:gd name="T15" fmla="*/ 8 h 84"/>
                  <a:gd name="T16" fmla="*/ 277 w 146"/>
                  <a:gd name="T17" fmla="*/ 5 h 84"/>
                  <a:gd name="T18" fmla="*/ 244 w 146"/>
                  <a:gd name="T19" fmla="*/ 5 h 84"/>
                  <a:gd name="T20" fmla="*/ 211 w 146"/>
                  <a:gd name="T21" fmla="*/ 11 h 84"/>
                  <a:gd name="T22" fmla="*/ 181 w 146"/>
                  <a:gd name="T23" fmla="*/ 25 h 84"/>
                  <a:gd name="T24" fmla="*/ 154 w 146"/>
                  <a:gd name="T25" fmla="*/ 38 h 84"/>
                  <a:gd name="T26" fmla="*/ 132 w 146"/>
                  <a:gd name="T27" fmla="*/ 55 h 84"/>
                  <a:gd name="T28" fmla="*/ 110 w 146"/>
                  <a:gd name="T29" fmla="*/ 71 h 84"/>
                  <a:gd name="T30" fmla="*/ 82 w 146"/>
                  <a:gd name="T31" fmla="*/ 104 h 84"/>
                  <a:gd name="T32" fmla="*/ 77 w 146"/>
                  <a:gd name="T33" fmla="*/ 112 h 84"/>
                  <a:gd name="T34" fmla="*/ 55 w 146"/>
                  <a:gd name="T35" fmla="*/ 140 h 84"/>
                  <a:gd name="T36" fmla="*/ 38 w 146"/>
                  <a:gd name="T37" fmla="*/ 167 h 84"/>
                  <a:gd name="T38" fmla="*/ 16 w 146"/>
                  <a:gd name="T39" fmla="*/ 192 h 84"/>
                  <a:gd name="T40" fmla="*/ 0 w 146"/>
                  <a:gd name="T41" fmla="*/ 230 h 84"/>
                  <a:gd name="T42" fmla="*/ 16 w 146"/>
                  <a:gd name="T43" fmla="*/ 192 h 84"/>
                  <a:gd name="T44" fmla="*/ 25 w 146"/>
                  <a:gd name="T45" fmla="*/ 178 h 84"/>
                  <a:gd name="T46" fmla="*/ 44 w 146"/>
                  <a:gd name="T47" fmla="*/ 151 h 84"/>
                  <a:gd name="T48" fmla="*/ 77 w 146"/>
                  <a:gd name="T49" fmla="*/ 110 h 84"/>
                  <a:gd name="T50" fmla="*/ 85 w 146"/>
                  <a:gd name="T51" fmla="*/ 96 h 84"/>
                  <a:gd name="T52" fmla="*/ 113 w 146"/>
                  <a:gd name="T53" fmla="*/ 68 h 84"/>
                  <a:gd name="T54" fmla="*/ 135 w 146"/>
                  <a:gd name="T55" fmla="*/ 52 h 84"/>
                  <a:gd name="T56" fmla="*/ 157 w 146"/>
                  <a:gd name="T57" fmla="*/ 38 h 84"/>
                  <a:gd name="T58" fmla="*/ 184 w 146"/>
                  <a:gd name="T59" fmla="*/ 22 h 84"/>
                  <a:gd name="T60" fmla="*/ 211 w 146"/>
                  <a:gd name="T61" fmla="*/ 8 h 84"/>
                  <a:gd name="T62" fmla="*/ 247 w 146"/>
                  <a:gd name="T63" fmla="*/ 5 h 84"/>
                  <a:gd name="T64" fmla="*/ 277 w 146"/>
                  <a:gd name="T65" fmla="*/ 0 h 84"/>
                  <a:gd name="T66" fmla="*/ 308 w 146"/>
                  <a:gd name="T67" fmla="*/ 5 h 84"/>
                  <a:gd name="T68" fmla="*/ 332 w 146"/>
                  <a:gd name="T69" fmla="*/ 8 h 84"/>
                  <a:gd name="T70" fmla="*/ 374 w 146"/>
                  <a:gd name="T71" fmla="*/ 19 h 84"/>
                  <a:gd name="T72" fmla="*/ 387 w 146"/>
                  <a:gd name="T73" fmla="*/ 25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6" h="84">
                    <a:moveTo>
                      <a:pt x="141" y="9"/>
                    </a:moveTo>
                    <a:lnTo>
                      <a:pt x="142" y="9"/>
                    </a:lnTo>
                    <a:lnTo>
                      <a:pt x="146" y="10"/>
                    </a:lnTo>
                    <a:lnTo>
                      <a:pt x="142" y="9"/>
                    </a:lnTo>
                    <a:lnTo>
                      <a:pt x="141" y="9"/>
                    </a:lnTo>
                    <a:lnTo>
                      <a:pt x="136" y="8"/>
                    </a:lnTo>
                    <a:lnTo>
                      <a:pt x="121" y="4"/>
                    </a:lnTo>
                    <a:lnTo>
                      <a:pt x="111" y="3"/>
                    </a:lnTo>
                    <a:lnTo>
                      <a:pt x="101" y="2"/>
                    </a:lnTo>
                    <a:lnTo>
                      <a:pt x="89" y="2"/>
                    </a:lnTo>
                    <a:lnTo>
                      <a:pt x="77" y="4"/>
                    </a:lnTo>
                    <a:lnTo>
                      <a:pt x="66" y="9"/>
                    </a:lnTo>
                    <a:lnTo>
                      <a:pt x="56" y="14"/>
                    </a:lnTo>
                    <a:lnTo>
                      <a:pt x="48" y="20"/>
                    </a:lnTo>
                    <a:lnTo>
                      <a:pt x="40" y="26"/>
                    </a:lnTo>
                    <a:lnTo>
                      <a:pt x="30" y="38"/>
                    </a:lnTo>
                    <a:lnTo>
                      <a:pt x="28" y="41"/>
                    </a:lnTo>
                    <a:lnTo>
                      <a:pt x="20" y="51"/>
                    </a:lnTo>
                    <a:lnTo>
                      <a:pt x="14" y="61"/>
                    </a:lnTo>
                    <a:lnTo>
                      <a:pt x="6" y="70"/>
                    </a:lnTo>
                    <a:lnTo>
                      <a:pt x="0" y="84"/>
                    </a:lnTo>
                    <a:lnTo>
                      <a:pt x="6" y="70"/>
                    </a:lnTo>
                    <a:lnTo>
                      <a:pt x="9" y="65"/>
                    </a:lnTo>
                    <a:lnTo>
                      <a:pt x="16" y="55"/>
                    </a:lnTo>
                    <a:lnTo>
                      <a:pt x="28" y="40"/>
                    </a:lnTo>
                    <a:lnTo>
                      <a:pt x="31" y="35"/>
                    </a:lnTo>
                    <a:lnTo>
                      <a:pt x="41" y="25"/>
                    </a:lnTo>
                    <a:lnTo>
                      <a:pt x="49" y="19"/>
                    </a:lnTo>
                    <a:lnTo>
                      <a:pt x="57" y="14"/>
                    </a:lnTo>
                    <a:lnTo>
                      <a:pt x="67" y="8"/>
                    </a:lnTo>
                    <a:lnTo>
                      <a:pt x="77" y="3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2" y="2"/>
                    </a:lnTo>
                    <a:lnTo>
                      <a:pt x="121" y="3"/>
                    </a:lnTo>
                    <a:lnTo>
                      <a:pt x="136" y="7"/>
                    </a:lnTo>
                    <a:lnTo>
                      <a:pt x="141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6" name="Freeform 1920"/>
              <p:cNvSpPr>
                <a:spLocks/>
              </p:cNvSpPr>
              <p:nvPr/>
            </p:nvSpPr>
            <p:spPr bwMode="auto">
              <a:xfrm>
                <a:off x="2931" y="1357"/>
                <a:ext cx="41" cy="77"/>
              </a:xfrm>
              <a:custGeom>
                <a:avLst/>
                <a:gdLst>
                  <a:gd name="T0" fmla="*/ 3 w 15"/>
                  <a:gd name="T1" fmla="*/ 74 h 28"/>
                  <a:gd name="T2" fmla="*/ 0 w 15"/>
                  <a:gd name="T3" fmla="*/ 77 h 28"/>
                  <a:gd name="T4" fmla="*/ 3 w 15"/>
                  <a:gd name="T5" fmla="*/ 74 h 28"/>
                  <a:gd name="T6" fmla="*/ 5 w 15"/>
                  <a:gd name="T7" fmla="*/ 63 h 28"/>
                  <a:gd name="T8" fmla="*/ 16 w 15"/>
                  <a:gd name="T9" fmla="*/ 47 h 28"/>
                  <a:gd name="T10" fmla="*/ 30 w 15"/>
                  <a:gd name="T11" fmla="*/ 19 h 28"/>
                  <a:gd name="T12" fmla="*/ 38 w 15"/>
                  <a:gd name="T13" fmla="*/ 3 h 28"/>
                  <a:gd name="T14" fmla="*/ 41 w 15"/>
                  <a:gd name="T15" fmla="*/ 0 h 28"/>
                  <a:gd name="T16" fmla="*/ 38 w 15"/>
                  <a:gd name="T17" fmla="*/ 6 h 28"/>
                  <a:gd name="T18" fmla="*/ 30 w 15"/>
                  <a:gd name="T19" fmla="*/ 19 h 28"/>
                  <a:gd name="T20" fmla="*/ 19 w 15"/>
                  <a:gd name="T21" fmla="*/ 47 h 28"/>
                  <a:gd name="T22" fmla="*/ 11 w 15"/>
                  <a:gd name="T23" fmla="*/ 66 h 28"/>
                  <a:gd name="T24" fmla="*/ 3 w 15"/>
                  <a:gd name="T25" fmla="*/ 74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" h="28">
                    <a:moveTo>
                      <a:pt x="1" y="27"/>
                    </a:moveTo>
                    <a:lnTo>
                      <a:pt x="0" y="28"/>
                    </a:lnTo>
                    <a:lnTo>
                      <a:pt x="1" y="27"/>
                    </a:lnTo>
                    <a:lnTo>
                      <a:pt x="2" y="23"/>
                    </a:lnTo>
                    <a:lnTo>
                      <a:pt x="6" y="17"/>
                    </a:lnTo>
                    <a:lnTo>
                      <a:pt x="11" y="7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1" y="7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7" name="Freeform 1921"/>
              <p:cNvSpPr>
                <a:spLocks/>
              </p:cNvSpPr>
              <p:nvPr/>
            </p:nvSpPr>
            <p:spPr bwMode="auto">
              <a:xfrm>
                <a:off x="2978" y="1218"/>
                <a:ext cx="203" cy="118"/>
              </a:xfrm>
              <a:custGeom>
                <a:avLst/>
                <a:gdLst>
                  <a:gd name="T0" fmla="*/ 8 w 74"/>
                  <a:gd name="T1" fmla="*/ 113 h 43"/>
                  <a:gd name="T2" fmla="*/ 5 w 74"/>
                  <a:gd name="T3" fmla="*/ 115 h 43"/>
                  <a:gd name="T4" fmla="*/ 0 w 74"/>
                  <a:gd name="T5" fmla="*/ 118 h 43"/>
                  <a:gd name="T6" fmla="*/ 5 w 74"/>
                  <a:gd name="T7" fmla="*/ 113 h 43"/>
                  <a:gd name="T8" fmla="*/ 25 w 74"/>
                  <a:gd name="T9" fmla="*/ 91 h 43"/>
                  <a:gd name="T10" fmla="*/ 63 w 74"/>
                  <a:gd name="T11" fmla="*/ 47 h 43"/>
                  <a:gd name="T12" fmla="*/ 77 w 74"/>
                  <a:gd name="T13" fmla="*/ 36 h 43"/>
                  <a:gd name="T14" fmla="*/ 85 w 74"/>
                  <a:gd name="T15" fmla="*/ 27 h 43"/>
                  <a:gd name="T16" fmla="*/ 110 w 74"/>
                  <a:gd name="T17" fmla="*/ 14 h 43"/>
                  <a:gd name="T18" fmla="*/ 134 w 74"/>
                  <a:gd name="T19" fmla="*/ 3 h 43"/>
                  <a:gd name="T20" fmla="*/ 151 w 74"/>
                  <a:gd name="T21" fmla="*/ 3 h 43"/>
                  <a:gd name="T22" fmla="*/ 181 w 74"/>
                  <a:gd name="T23" fmla="*/ 0 h 43"/>
                  <a:gd name="T24" fmla="*/ 203 w 74"/>
                  <a:gd name="T25" fmla="*/ 0 h 43"/>
                  <a:gd name="T26" fmla="*/ 181 w 74"/>
                  <a:gd name="T27" fmla="*/ 3 h 43"/>
                  <a:gd name="T28" fmla="*/ 159 w 74"/>
                  <a:gd name="T29" fmla="*/ 3 h 43"/>
                  <a:gd name="T30" fmla="*/ 140 w 74"/>
                  <a:gd name="T31" fmla="*/ 3 h 43"/>
                  <a:gd name="T32" fmla="*/ 134 w 74"/>
                  <a:gd name="T33" fmla="*/ 5 h 43"/>
                  <a:gd name="T34" fmla="*/ 110 w 74"/>
                  <a:gd name="T35" fmla="*/ 16 h 43"/>
                  <a:gd name="T36" fmla="*/ 85 w 74"/>
                  <a:gd name="T37" fmla="*/ 30 h 43"/>
                  <a:gd name="T38" fmla="*/ 77 w 74"/>
                  <a:gd name="T39" fmla="*/ 36 h 43"/>
                  <a:gd name="T40" fmla="*/ 63 w 74"/>
                  <a:gd name="T41" fmla="*/ 49 h 43"/>
                  <a:gd name="T42" fmla="*/ 25 w 74"/>
                  <a:gd name="T43" fmla="*/ 91 h 43"/>
                  <a:gd name="T44" fmla="*/ 8 w 74"/>
                  <a:gd name="T45" fmla="*/ 113 h 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4" h="43">
                    <a:moveTo>
                      <a:pt x="3" y="41"/>
                    </a:moveTo>
                    <a:lnTo>
                      <a:pt x="2" y="42"/>
                    </a:lnTo>
                    <a:lnTo>
                      <a:pt x="0" y="43"/>
                    </a:lnTo>
                    <a:lnTo>
                      <a:pt x="2" y="41"/>
                    </a:lnTo>
                    <a:lnTo>
                      <a:pt x="9" y="33"/>
                    </a:lnTo>
                    <a:lnTo>
                      <a:pt x="23" y="17"/>
                    </a:lnTo>
                    <a:lnTo>
                      <a:pt x="28" y="13"/>
                    </a:lnTo>
                    <a:lnTo>
                      <a:pt x="31" y="10"/>
                    </a:lnTo>
                    <a:lnTo>
                      <a:pt x="40" y="5"/>
                    </a:lnTo>
                    <a:lnTo>
                      <a:pt x="49" y="1"/>
                    </a:lnTo>
                    <a:lnTo>
                      <a:pt x="55" y="1"/>
                    </a:lnTo>
                    <a:lnTo>
                      <a:pt x="66" y="0"/>
                    </a:lnTo>
                    <a:lnTo>
                      <a:pt x="74" y="0"/>
                    </a:lnTo>
                    <a:lnTo>
                      <a:pt x="66" y="1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49" y="2"/>
                    </a:lnTo>
                    <a:lnTo>
                      <a:pt x="40" y="6"/>
                    </a:lnTo>
                    <a:lnTo>
                      <a:pt x="31" y="11"/>
                    </a:lnTo>
                    <a:lnTo>
                      <a:pt x="28" y="13"/>
                    </a:lnTo>
                    <a:lnTo>
                      <a:pt x="23" y="18"/>
                    </a:lnTo>
                    <a:lnTo>
                      <a:pt x="9" y="33"/>
                    </a:lnTo>
                    <a:lnTo>
                      <a:pt x="3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8" name="Freeform 1922"/>
              <p:cNvSpPr>
                <a:spLocks/>
              </p:cNvSpPr>
              <p:nvPr/>
            </p:nvSpPr>
            <p:spPr bwMode="auto">
              <a:xfrm>
                <a:off x="3140" y="1204"/>
                <a:ext cx="200" cy="41"/>
              </a:xfrm>
              <a:custGeom>
                <a:avLst/>
                <a:gdLst>
                  <a:gd name="T0" fmla="*/ 195 w 73"/>
                  <a:gd name="T1" fmla="*/ 36 h 15"/>
                  <a:gd name="T2" fmla="*/ 197 w 73"/>
                  <a:gd name="T3" fmla="*/ 41 h 15"/>
                  <a:gd name="T4" fmla="*/ 200 w 73"/>
                  <a:gd name="T5" fmla="*/ 41 h 15"/>
                  <a:gd name="T6" fmla="*/ 197 w 73"/>
                  <a:gd name="T7" fmla="*/ 41 h 15"/>
                  <a:gd name="T8" fmla="*/ 195 w 73"/>
                  <a:gd name="T9" fmla="*/ 41 h 15"/>
                  <a:gd name="T10" fmla="*/ 173 w 73"/>
                  <a:gd name="T11" fmla="*/ 30 h 15"/>
                  <a:gd name="T12" fmla="*/ 153 w 73"/>
                  <a:gd name="T13" fmla="*/ 19 h 15"/>
                  <a:gd name="T14" fmla="*/ 126 w 73"/>
                  <a:gd name="T15" fmla="*/ 8 h 15"/>
                  <a:gd name="T16" fmla="*/ 77 w 73"/>
                  <a:gd name="T17" fmla="*/ 3 h 15"/>
                  <a:gd name="T18" fmla="*/ 55 w 73"/>
                  <a:gd name="T19" fmla="*/ 3 h 15"/>
                  <a:gd name="T20" fmla="*/ 41 w 73"/>
                  <a:gd name="T21" fmla="*/ 0 h 15"/>
                  <a:gd name="T22" fmla="*/ 16 w 73"/>
                  <a:gd name="T23" fmla="*/ 3 h 15"/>
                  <a:gd name="T24" fmla="*/ 0 w 73"/>
                  <a:gd name="T25" fmla="*/ 3 h 15"/>
                  <a:gd name="T26" fmla="*/ 16 w 73"/>
                  <a:gd name="T27" fmla="*/ 3 h 15"/>
                  <a:gd name="T28" fmla="*/ 38 w 73"/>
                  <a:gd name="T29" fmla="*/ 0 h 15"/>
                  <a:gd name="T30" fmla="*/ 58 w 73"/>
                  <a:gd name="T31" fmla="*/ 0 h 15"/>
                  <a:gd name="T32" fmla="*/ 82 w 73"/>
                  <a:gd name="T33" fmla="*/ 3 h 15"/>
                  <a:gd name="T34" fmla="*/ 129 w 73"/>
                  <a:gd name="T35" fmla="*/ 8 h 15"/>
                  <a:gd name="T36" fmla="*/ 153 w 73"/>
                  <a:gd name="T37" fmla="*/ 16 h 15"/>
                  <a:gd name="T38" fmla="*/ 173 w 73"/>
                  <a:gd name="T39" fmla="*/ 27 h 15"/>
                  <a:gd name="T40" fmla="*/ 195 w 73"/>
                  <a:gd name="T41" fmla="*/ 36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15">
                    <a:moveTo>
                      <a:pt x="71" y="13"/>
                    </a:moveTo>
                    <a:lnTo>
                      <a:pt x="72" y="15"/>
                    </a:lnTo>
                    <a:lnTo>
                      <a:pt x="73" y="15"/>
                    </a:lnTo>
                    <a:lnTo>
                      <a:pt x="72" y="15"/>
                    </a:lnTo>
                    <a:lnTo>
                      <a:pt x="71" y="15"/>
                    </a:lnTo>
                    <a:lnTo>
                      <a:pt x="63" y="11"/>
                    </a:lnTo>
                    <a:lnTo>
                      <a:pt x="56" y="7"/>
                    </a:lnTo>
                    <a:lnTo>
                      <a:pt x="46" y="3"/>
                    </a:lnTo>
                    <a:lnTo>
                      <a:pt x="28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6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30" y="1"/>
                    </a:lnTo>
                    <a:lnTo>
                      <a:pt x="47" y="3"/>
                    </a:lnTo>
                    <a:lnTo>
                      <a:pt x="56" y="6"/>
                    </a:lnTo>
                    <a:lnTo>
                      <a:pt x="63" y="10"/>
                    </a:lnTo>
                    <a:lnTo>
                      <a:pt x="7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99" name="Freeform 1923"/>
              <p:cNvSpPr>
                <a:spLocks/>
              </p:cNvSpPr>
              <p:nvPr/>
            </p:nvSpPr>
            <p:spPr bwMode="auto">
              <a:xfrm>
                <a:off x="2945" y="1250"/>
                <a:ext cx="398" cy="223"/>
              </a:xfrm>
              <a:custGeom>
                <a:avLst/>
                <a:gdLst>
                  <a:gd name="T0" fmla="*/ 3 w 145"/>
                  <a:gd name="T1" fmla="*/ 209 h 81"/>
                  <a:gd name="T2" fmla="*/ 3 w 145"/>
                  <a:gd name="T3" fmla="*/ 212 h 81"/>
                  <a:gd name="T4" fmla="*/ 0 w 145"/>
                  <a:gd name="T5" fmla="*/ 223 h 81"/>
                  <a:gd name="T6" fmla="*/ 3 w 145"/>
                  <a:gd name="T7" fmla="*/ 212 h 81"/>
                  <a:gd name="T8" fmla="*/ 3 w 145"/>
                  <a:gd name="T9" fmla="*/ 209 h 81"/>
                  <a:gd name="T10" fmla="*/ 5 w 145"/>
                  <a:gd name="T11" fmla="*/ 193 h 81"/>
                  <a:gd name="T12" fmla="*/ 19 w 145"/>
                  <a:gd name="T13" fmla="*/ 151 h 81"/>
                  <a:gd name="T14" fmla="*/ 33 w 145"/>
                  <a:gd name="T15" fmla="*/ 127 h 81"/>
                  <a:gd name="T16" fmla="*/ 47 w 145"/>
                  <a:gd name="T17" fmla="*/ 102 h 81"/>
                  <a:gd name="T18" fmla="*/ 69 w 145"/>
                  <a:gd name="T19" fmla="*/ 74 h 81"/>
                  <a:gd name="T20" fmla="*/ 96 w 145"/>
                  <a:gd name="T21" fmla="*/ 55 h 81"/>
                  <a:gd name="T22" fmla="*/ 124 w 145"/>
                  <a:gd name="T23" fmla="*/ 33 h 81"/>
                  <a:gd name="T24" fmla="*/ 151 w 145"/>
                  <a:gd name="T25" fmla="*/ 19 h 81"/>
                  <a:gd name="T26" fmla="*/ 181 w 145"/>
                  <a:gd name="T27" fmla="*/ 11 h 81"/>
                  <a:gd name="T28" fmla="*/ 209 w 145"/>
                  <a:gd name="T29" fmla="*/ 3 h 81"/>
                  <a:gd name="T30" fmla="*/ 228 w 145"/>
                  <a:gd name="T31" fmla="*/ 0 h 81"/>
                  <a:gd name="T32" fmla="*/ 250 w 145"/>
                  <a:gd name="T33" fmla="*/ 0 h 81"/>
                  <a:gd name="T34" fmla="*/ 264 w 145"/>
                  <a:gd name="T35" fmla="*/ 3 h 81"/>
                  <a:gd name="T36" fmla="*/ 296 w 145"/>
                  <a:gd name="T37" fmla="*/ 6 h 81"/>
                  <a:gd name="T38" fmla="*/ 327 w 145"/>
                  <a:gd name="T39" fmla="*/ 17 h 81"/>
                  <a:gd name="T40" fmla="*/ 360 w 145"/>
                  <a:gd name="T41" fmla="*/ 30 h 81"/>
                  <a:gd name="T42" fmla="*/ 393 w 145"/>
                  <a:gd name="T43" fmla="*/ 30 h 81"/>
                  <a:gd name="T44" fmla="*/ 398 w 145"/>
                  <a:gd name="T45" fmla="*/ 33 h 81"/>
                  <a:gd name="T46" fmla="*/ 384 w 145"/>
                  <a:gd name="T47" fmla="*/ 33 h 81"/>
                  <a:gd name="T48" fmla="*/ 360 w 145"/>
                  <a:gd name="T49" fmla="*/ 30 h 81"/>
                  <a:gd name="T50" fmla="*/ 346 w 145"/>
                  <a:gd name="T51" fmla="*/ 25 h 81"/>
                  <a:gd name="T52" fmla="*/ 310 w 145"/>
                  <a:gd name="T53" fmla="*/ 14 h 81"/>
                  <a:gd name="T54" fmla="*/ 272 w 145"/>
                  <a:gd name="T55" fmla="*/ 3 h 81"/>
                  <a:gd name="T56" fmla="*/ 255 w 145"/>
                  <a:gd name="T57" fmla="*/ 3 h 81"/>
                  <a:gd name="T58" fmla="*/ 242 w 145"/>
                  <a:gd name="T59" fmla="*/ 0 h 81"/>
                  <a:gd name="T60" fmla="*/ 225 w 145"/>
                  <a:gd name="T61" fmla="*/ 3 h 81"/>
                  <a:gd name="T62" fmla="*/ 200 w 145"/>
                  <a:gd name="T63" fmla="*/ 6 h 81"/>
                  <a:gd name="T64" fmla="*/ 178 w 145"/>
                  <a:gd name="T65" fmla="*/ 11 h 81"/>
                  <a:gd name="T66" fmla="*/ 151 w 145"/>
                  <a:gd name="T67" fmla="*/ 19 h 81"/>
                  <a:gd name="T68" fmla="*/ 118 w 145"/>
                  <a:gd name="T69" fmla="*/ 39 h 81"/>
                  <a:gd name="T70" fmla="*/ 93 w 145"/>
                  <a:gd name="T71" fmla="*/ 58 h 81"/>
                  <a:gd name="T72" fmla="*/ 69 w 145"/>
                  <a:gd name="T73" fmla="*/ 80 h 81"/>
                  <a:gd name="T74" fmla="*/ 47 w 145"/>
                  <a:gd name="T75" fmla="*/ 102 h 81"/>
                  <a:gd name="T76" fmla="*/ 33 w 145"/>
                  <a:gd name="T77" fmla="*/ 129 h 81"/>
                  <a:gd name="T78" fmla="*/ 19 w 145"/>
                  <a:gd name="T79" fmla="*/ 154 h 81"/>
                  <a:gd name="T80" fmla="*/ 5 w 145"/>
                  <a:gd name="T81" fmla="*/ 193 h 81"/>
                  <a:gd name="T82" fmla="*/ 3 w 145"/>
                  <a:gd name="T83" fmla="*/ 209 h 8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5" h="81">
                    <a:moveTo>
                      <a:pt x="1" y="76"/>
                    </a:moveTo>
                    <a:lnTo>
                      <a:pt x="1" y="77"/>
                    </a:lnTo>
                    <a:lnTo>
                      <a:pt x="0" y="81"/>
                    </a:lnTo>
                    <a:lnTo>
                      <a:pt x="1" y="77"/>
                    </a:lnTo>
                    <a:lnTo>
                      <a:pt x="1" y="76"/>
                    </a:lnTo>
                    <a:lnTo>
                      <a:pt x="2" y="70"/>
                    </a:lnTo>
                    <a:lnTo>
                      <a:pt x="7" y="55"/>
                    </a:lnTo>
                    <a:lnTo>
                      <a:pt x="12" y="46"/>
                    </a:lnTo>
                    <a:lnTo>
                      <a:pt x="17" y="37"/>
                    </a:lnTo>
                    <a:lnTo>
                      <a:pt x="25" y="27"/>
                    </a:lnTo>
                    <a:lnTo>
                      <a:pt x="35" y="20"/>
                    </a:lnTo>
                    <a:lnTo>
                      <a:pt x="45" y="12"/>
                    </a:lnTo>
                    <a:lnTo>
                      <a:pt x="55" y="7"/>
                    </a:lnTo>
                    <a:lnTo>
                      <a:pt x="66" y="4"/>
                    </a:lnTo>
                    <a:lnTo>
                      <a:pt x="76" y="1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119" y="6"/>
                    </a:lnTo>
                    <a:lnTo>
                      <a:pt x="131" y="11"/>
                    </a:lnTo>
                    <a:lnTo>
                      <a:pt x="143" y="11"/>
                    </a:lnTo>
                    <a:lnTo>
                      <a:pt x="145" y="12"/>
                    </a:lnTo>
                    <a:lnTo>
                      <a:pt x="140" y="12"/>
                    </a:lnTo>
                    <a:lnTo>
                      <a:pt x="131" y="11"/>
                    </a:lnTo>
                    <a:lnTo>
                      <a:pt x="126" y="9"/>
                    </a:lnTo>
                    <a:lnTo>
                      <a:pt x="113" y="5"/>
                    </a:lnTo>
                    <a:lnTo>
                      <a:pt x="99" y="1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5" y="4"/>
                    </a:lnTo>
                    <a:lnTo>
                      <a:pt x="55" y="7"/>
                    </a:lnTo>
                    <a:lnTo>
                      <a:pt x="43" y="14"/>
                    </a:lnTo>
                    <a:lnTo>
                      <a:pt x="34" y="21"/>
                    </a:lnTo>
                    <a:lnTo>
                      <a:pt x="25" y="29"/>
                    </a:lnTo>
                    <a:lnTo>
                      <a:pt x="17" y="37"/>
                    </a:lnTo>
                    <a:lnTo>
                      <a:pt x="12" y="47"/>
                    </a:lnTo>
                    <a:lnTo>
                      <a:pt x="7" y="56"/>
                    </a:lnTo>
                    <a:lnTo>
                      <a:pt x="2" y="70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0" name="Freeform 1924"/>
              <p:cNvSpPr>
                <a:spLocks/>
              </p:cNvSpPr>
              <p:nvPr/>
            </p:nvSpPr>
            <p:spPr bwMode="auto">
              <a:xfrm>
                <a:off x="3211" y="1234"/>
                <a:ext cx="126" cy="30"/>
              </a:xfrm>
              <a:custGeom>
                <a:avLst/>
                <a:gdLst>
                  <a:gd name="T0" fmla="*/ 123 w 46"/>
                  <a:gd name="T1" fmla="*/ 30 h 11"/>
                  <a:gd name="T2" fmla="*/ 126 w 46"/>
                  <a:gd name="T3" fmla="*/ 30 h 11"/>
                  <a:gd name="T4" fmla="*/ 123 w 46"/>
                  <a:gd name="T5" fmla="*/ 30 h 11"/>
                  <a:gd name="T6" fmla="*/ 79 w 46"/>
                  <a:gd name="T7" fmla="*/ 14 h 11"/>
                  <a:gd name="T8" fmla="*/ 52 w 46"/>
                  <a:gd name="T9" fmla="*/ 3 h 11"/>
                  <a:gd name="T10" fmla="*/ 41 w 46"/>
                  <a:gd name="T11" fmla="*/ 3 h 11"/>
                  <a:gd name="T12" fmla="*/ 38 w 46"/>
                  <a:gd name="T13" fmla="*/ 3 h 11"/>
                  <a:gd name="T14" fmla="*/ 27 w 46"/>
                  <a:gd name="T15" fmla="*/ 5 h 11"/>
                  <a:gd name="T16" fmla="*/ 11 w 46"/>
                  <a:gd name="T17" fmla="*/ 3 h 11"/>
                  <a:gd name="T18" fmla="*/ 0 w 46"/>
                  <a:gd name="T19" fmla="*/ 3 h 11"/>
                  <a:gd name="T20" fmla="*/ 11 w 46"/>
                  <a:gd name="T21" fmla="*/ 3 h 11"/>
                  <a:gd name="T22" fmla="*/ 38 w 46"/>
                  <a:gd name="T23" fmla="*/ 3 h 11"/>
                  <a:gd name="T24" fmla="*/ 41 w 46"/>
                  <a:gd name="T25" fmla="*/ 0 h 11"/>
                  <a:gd name="T26" fmla="*/ 52 w 46"/>
                  <a:gd name="T27" fmla="*/ 3 h 11"/>
                  <a:gd name="T28" fmla="*/ 82 w 46"/>
                  <a:gd name="T29" fmla="*/ 14 h 11"/>
                  <a:gd name="T30" fmla="*/ 123 w 46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1">
                    <a:moveTo>
                      <a:pt x="45" y="11"/>
                    </a:moveTo>
                    <a:lnTo>
                      <a:pt x="46" y="11"/>
                    </a:lnTo>
                    <a:lnTo>
                      <a:pt x="45" y="11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30" y="5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1" name="Freeform 1925"/>
              <p:cNvSpPr>
                <a:spLocks/>
              </p:cNvSpPr>
              <p:nvPr/>
            </p:nvSpPr>
            <p:spPr bwMode="auto">
              <a:xfrm>
                <a:off x="3033" y="1220"/>
                <a:ext cx="208" cy="74"/>
              </a:xfrm>
              <a:custGeom>
                <a:avLst/>
                <a:gdLst>
                  <a:gd name="T0" fmla="*/ 203 w 76"/>
                  <a:gd name="T1" fmla="*/ 3 h 27"/>
                  <a:gd name="T2" fmla="*/ 208 w 76"/>
                  <a:gd name="T3" fmla="*/ 5 h 27"/>
                  <a:gd name="T4" fmla="*/ 203 w 76"/>
                  <a:gd name="T5" fmla="*/ 5 h 27"/>
                  <a:gd name="T6" fmla="*/ 194 w 76"/>
                  <a:gd name="T7" fmla="*/ 3 h 27"/>
                  <a:gd name="T8" fmla="*/ 178 w 76"/>
                  <a:gd name="T9" fmla="*/ 3 h 27"/>
                  <a:gd name="T10" fmla="*/ 153 w 76"/>
                  <a:gd name="T11" fmla="*/ 11 h 27"/>
                  <a:gd name="T12" fmla="*/ 140 w 76"/>
                  <a:gd name="T13" fmla="*/ 16 h 27"/>
                  <a:gd name="T14" fmla="*/ 123 w 76"/>
                  <a:gd name="T15" fmla="*/ 19 h 27"/>
                  <a:gd name="T16" fmla="*/ 96 w 76"/>
                  <a:gd name="T17" fmla="*/ 25 h 27"/>
                  <a:gd name="T18" fmla="*/ 71 w 76"/>
                  <a:gd name="T19" fmla="*/ 30 h 27"/>
                  <a:gd name="T20" fmla="*/ 52 w 76"/>
                  <a:gd name="T21" fmla="*/ 41 h 27"/>
                  <a:gd name="T22" fmla="*/ 14 w 76"/>
                  <a:gd name="T23" fmla="*/ 63 h 27"/>
                  <a:gd name="T24" fmla="*/ 0 w 76"/>
                  <a:gd name="T25" fmla="*/ 74 h 27"/>
                  <a:gd name="T26" fmla="*/ 14 w 76"/>
                  <a:gd name="T27" fmla="*/ 60 h 27"/>
                  <a:gd name="T28" fmla="*/ 52 w 76"/>
                  <a:gd name="T29" fmla="*/ 36 h 27"/>
                  <a:gd name="T30" fmla="*/ 77 w 76"/>
                  <a:gd name="T31" fmla="*/ 27 h 27"/>
                  <a:gd name="T32" fmla="*/ 96 w 76"/>
                  <a:gd name="T33" fmla="*/ 19 h 27"/>
                  <a:gd name="T34" fmla="*/ 126 w 76"/>
                  <a:gd name="T35" fmla="*/ 16 h 27"/>
                  <a:gd name="T36" fmla="*/ 140 w 76"/>
                  <a:gd name="T37" fmla="*/ 14 h 27"/>
                  <a:gd name="T38" fmla="*/ 153 w 76"/>
                  <a:gd name="T39" fmla="*/ 11 h 27"/>
                  <a:gd name="T40" fmla="*/ 178 w 76"/>
                  <a:gd name="T41" fmla="*/ 0 h 27"/>
                  <a:gd name="T42" fmla="*/ 194 w 76"/>
                  <a:gd name="T43" fmla="*/ 3 h 27"/>
                  <a:gd name="T44" fmla="*/ 203 w 76"/>
                  <a:gd name="T45" fmla="*/ 3 h 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6" h="27">
                    <a:moveTo>
                      <a:pt x="74" y="1"/>
                    </a:moveTo>
                    <a:lnTo>
                      <a:pt x="76" y="2"/>
                    </a:lnTo>
                    <a:lnTo>
                      <a:pt x="74" y="2"/>
                    </a:lnTo>
                    <a:lnTo>
                      <a:pt x="71" y="1"/>
                    </a:lnTo>
                    <a:lnTo>
                      <a:pt x="65" y="1"/>
                    </a:lnTo>
                    <a:lnTo>
                      <a:pt x="56" y="4"/>
                    </a:lnTo>
                    <a:lnTo>
                      <a:pt x="51" y="6"/>
                    </a:lnTo>
                    <a:lnTo>
                      <a:pt x="45" y="7"/>
                    </a:lnTo>
                    <a:lnTo>
                      <a:pt x="35" y="9"/>
                    </a:lnTo>
                    <a:lnTo>
                      <a:pt x="26" y="11"/>
                    </a:lnTo>
                    <a:lnTo>
                      <a:pt x="19" y="15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5" y="22"/>
                    </a:lnTo>
                    <a:lnTo>
                      <a:pt x="19" y="13"/>
                    </a:lnTo>
                    <a:lnTo>
                      <a:pt x="28" y="10"/>
                    </a:lnTo>
                    <a:lnTo>
                      <a:pt x="35" y="7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56" y="4"/>
                    </a:lnTo>
                    <a:lnTo>
                      <a:pt x="65" y="0"/>
                    </a:lnTo>
                    <a:lnTo>
                      <a:pt x="71" y="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2" name="Freeform 1926"/>
              <p:cNvSpPr>
                <a:spLocks/>
              </p:cNvSpPr>
              <p:nvPr/>
            </p:nvSpPr>
            <p:spPr bwMode="auto">
              <a:xfrm>
                <a:off x="2958" y="1267"/>
                <a:ext cx="398" cy="228"/>
              </a:xfrm>
              <a:custGeom>
                <a:avLst/>
                <a:gdLst>
                  <a:gd name="T0" fmla="*/ 390 w 145"/>
                  <a:gd name="T1" fmla="*/ 55 h 83"/>
                  <a:gd name="T2" fmla="*/ 390 w 145"/>
                  <a:gd name="T3" fmla="*/ 58 h 83"/>
                  <a:gd name="T4" fmla="*/ 398 w 145"/>
                  <a:gd name="T5" fmla="*/ 66 h 83"/>
                  <a:gd name="T6" fmla="*/ 390 w 145"/>
                  <a:gd name="T7" fmla="*/ 58 h 83"/>
                  <a:gd name="T8" fmla="*/ 384 w 145"/>
                  <a:gd name="T9" fmla="*/ 55 h 83"/>
                  <a:gd name="T10" fmla="*/ 371 w 145"/>
                  <a:gd name="T11" fmla="*/ 49 h 83"/>
                  <a:gd name="T12" fmla="*/ 335 w 145"/>
                  <a:gd name="T13" fmla="*/ 25 h 83"/>
                  <a:gd name="T14" fmla="*/ 307 w 145"/>
                  <a:gd name="T15" fmla="*/ 14 h 83"/>
                  <a:gd name="T16" fmla="*/ 277 w 145"/>
                  <a:gd name="T17" fmla="*/ 8 h 83"/>
                  <a:gd name="T18" fmla="*/ 242 w 145"/>
                  <a:gd name="T19" fmla="*/ 0 h 83"/>
                  <a:gd name="T20" fmla="*/ 209 w 145"/>
                  <a:gd name="T21" fmla="*/ 0 h 83"/>
                  <a:gd name="T22" fmla="*/ 173 w 145"/>
                  <a:gd name="T23" fmla="*/ 8 h 83"/>
                  <a:gd name="T24" fmla="*/ 143 w 145"/>
                  <a:gd name="T25" fmla="*/ 16 h 83"/>
                  <a:gd name="T26" fmla="*/ 115 w 145"/>
                  <a:gd name="T27" fmla="*/ 36 h 83"/>
                  <a:gd name="T28" fmla="*/ 93 w 145"/>
                  <a:gd name="T29" fmla="*/ 49 h 83"/>
                  <a:gd name="T30" fmla="*/ 71 w 145"/>
                  <a:gd name="T31" fmla="*/ 66 h 83"/>
                  <a:gd name="T32" fmla="*/ 58 w 145"/>
                  <a:gd name="T33" fmla="*/ 77 h 83"/>
                  <a:gd name="T34" fmla="*/ 52 w 145"/>
                  <a:gd name="T35" fmla="*/ 85 h 83"/>
                  <a:gd name="T36" fmla="*/ 52 w 145"/>
                  <a:gd name="T37" fmla="*/ 91 h 83"/>
                  <a:gd name="T38" fmla="*/ 33 w 145"/>
                  <a:gd name="T39" fmla="*/ 124 h 83"/>
                  <a:gd name="T40" fmla="*/ 19 w 145"/>
                  <a:gd name="T41" fmla="*/ 154 h 83"/>
                  <a:gd name="T42" fmla="*/ 11 w 145"/>
                  <a:gd name="T43" fmla="*/ 184 h 83"/>
                  <a:gd name="T44" fmla="*/ 0 w 145"/>
                  <a:gd name="T45" fmla="*/ 228 h 83"/>
                  <a:gd name="T46" fmla="*/ 11 w 145"/>
                  <a:gd name="T47" fmla="*/ 184 h 83"/>
                  <a:gd name="T48" fmla="*/ 14 w 145"/>
                  <a:gd name="T49" fmla="*/ 170 h 83"/>
                  <a:gd name="T50" fmla="*/ 27 w 145"/>
                  <a:gd name="T51" fmla="*/ 135 h 83"/>
                  <a:gd name="T52" fmla="*/ 44 w 145"/>
                  <a:gd name="T53" fmla="*/ 99 h 83"/>
                  <a:gd name="T54" fmla="*/ 52 w 145"/>
                  <a:gd name="T55" fmla="*/ 85 h 83"/>
                  <a:gd name="T56" fmla="*/ 60 w 145"/>
                  <a:gd name="T57" fmla="*/ 71 h 83"/>
                  <a:gd name="T58" fmla="*/ 74 w 145"/>
                  <a:gd name="T59" fmla="*/ 58 h 83"/>
                  <a:gd name="T60" fmla="*/ 93 w 145"/>
                  <a:gd name="T61" fmla="*/ 44 h 83"/>
                  <a:gd name="T62" fmla="*/ 115 w 145"/>
                  <a:gd name="T63" fmla="*/ 27 h 83"/>
                  <a:gd name="T64" fmla="*/ 145 w 145"/>
                  <a:gd name="T65" fmla="*/ 14 h 83"/>
                  <a:gd name="T66" fmla="*/ 178 w 145"/>
                  <a:gd name="T67" fmla="*/ 3 h 83"/>
                  <a:gd name="T68" fmla="*/ 211 w 145"/>
                  <a:gd name="T69" fmla="*/ 0 h 83"/>
                  <a:gd name="T70" fmla="*/ 244 w 145"/>
                  <a:gd name="T71" fmla="*/ 0 h 83"/>
                  <a:gd name="T72" fmla="*/ 280 w 145"/>
                  <a:gd name="T73" fmla="*/ 3 h 83"/>
                  <a:gd name="T74" fmla="*/ 307 w 145"/>
                  <a:gd name="T75" fmla="*/ 14 h 83"/>
                  <a:gd name="T76" fmla="*/ 335 w 145"/>
                  <a:gd name="T77" fmla="*/ 25 h 83"/>
                  <a:gd name="T78" fmla="*/ 371 w 145"/>
                  <a:gd name="T79" fmla="*/ 44 h 83"/>
                  <a:gd name="T80" fmla="*/ 390 w 145"/>
                  <a:gd name="T81" fmla="*/ 55 h 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83">
                    <a:moveTo>
                      <a:pt x="142" y="20"/>
                    </a:moveTo>
                    <a:lnTo>
                      <a:pt x="142" y="21"/>
                    </a:lnTo>
                    <a:lnTo>
                      <a:pt x="145" y="24"/>
                    </a:lnTo>
                    <a:lnTo>
                      <a:pt x="142" y="21"/>
                    </a:lnTo>
                    <a:lnTo>
                      <a:pt x="140" y="20"/>
                    </a:lnTo>
                    <a:lnTo>
                      <a:pt x="135" y="18"/>
                    </a:lnTo>
                    <a:lnTo>
                      <a:pt x="122" y="9"/>
                    </a:lnTo>
                    <a:lnTo>
                      <a:pt x="112" y="5"/>
                    </a:lnTo>
                    <a:lnTo>
                      <a:pt x="101" y="3"/>
                    </a:lnTo>
                    <a:lnTo>
                      <a:pt x="88" y="0"/>
                    </a:lnTo>
                    <a:lnTo>
                      <a:pt x="76" y="0"/>
                    </a:lnTo>
                    <a:lnTo>
                      <a:pt x="63" y="3"/>
                    </a:lnTo>
                    <a:lnTo>
                      <a:pt x="52" y="6"/>
                    </a:lnTo>
                    <a:lnTo>
                      <a:pt x="42" y="13"/>
                    </a:lnTo>
                    <a:lnTo>
                      <a:pt x="34" y="18"/>
                    </a:lnTo>
                    <a:lnTo>
                      <a:pt x="26" y="24"/>
                    </a:lnTo>
                    <a:lnTo>
                      <a:pt x="21" y="28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2" y="45"/>
                    </a:lnTo>
                    <a:lnTo>
                      <a:pt x="7" y="56"/>
                    </a:lnTo>
                    <a:lnTo>
                      <a:pt x="4" y="67"/>
                    </a:lnTo>
                    <a:lnTo>
                      <a:pt x="0" y="83"/>
                    </a:lnTo>
                    <a:lnTo>
                      <a:pt x="4" y="67"/>
                    </a:lnTo>
                    <a:lnTo>
                      <a:pt x="5" y="62"/>
                    </a:lnTo>
                    <a:lnTo>
                      <a:pt x="10" y="49"/>
                    </a:lnTo>
                    <a:lnTo>
                      <a:pt x="16" y="36"/>
                    </a:lnTo>
                    <a:lnTo>
                      <a:pt x="19" y="31"/>
                    </a:lnTo>
                    <a:lnTo>
                      <a:pt x="22" y="26"/>
                    </a:lnTo>
                    <a:lnTo>
                      <a:pt x="27" y="21"/>
                    </a:lnTo>
                    <a:lnTo>
                      <a:pt x="34" y="16"/>
                    </a:lnTo>
                    <a:lnTo>
                      <a:pt x="42" y="10"/>
                    </a:lnTo>
                    <a:lnTo>
                      <a:pt x="53" y="5"/>
                    </a:lnTo>
                    <a:lnTo>
                      <a:pt x="65" y="1"/>
                    </a:lnTo>
                    <a:lnTo>
                      <a:pt x="77" y="0"/>
                    </a:lnTo>
                    <a:lnTo>
                      <a:pt x="89" y="0"/>
                    </a:lnTo>
                    <a:lnTo>
                      <a:pt x="102" y="1"/>
                    </a:lnTo>
                    <a:lnTo>
                      <a:pt x="112" y="5"/>
                    </a:lnTo>
                    <a:lnTo>
                      <a:pt x="122" y="9"/>
                    </a:lnTo>
                    <a:lnTo>
                      <a:pt x="135" y="16"/>
                    </a:lnTo>
                    <a:lnTo>
                      <a:pt x="14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3" name="Freeform 1927"/>
              <p:cNvSpPr>
                <a:spLocks/>
              </p:cNvSpPr>
              <p:nvPr/>
            </p:nvSpPr>
            <p:spPr bwMode="auto">
              <a:xfrm>
                <a:off x="3326" y="1303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14 w 9"/>
                  <a:gd name="T3" fmla="*/ 0 h 2"/>
                  <a:gd name="T4" fmla="*/ 11 w 9"/>
                  <a:gd name="T5" fmla="*/ 0 h 2"/>
                  <a:gd name="T6" fmla="*/ 8 w 9"/>
                  <a:gd name="T7" fmla="*/ 3 h 2"/>
                  <a:gd name="T8" fmla="*/ 3 w 9"/>
                  <a:gd name="T9" fmla="*/ 3 h 2"/>
                  <a:gd name="T10" fmla="*/ 0 w 9"/>
                  <a:gd name="T11" fmla="*/ 5 h 2"/>
                  <a:gd name="T12" fmla="*/ 3 w 9"/>
                  <a:gd name="T13" fmla="*/ 3 h 2"/>
                  <a:gd name="T14" fmla="*/ 8 w 9"/>
                  <a:gd name="T15" fmla="*/ 0 h 2"/>
                  <a:gd name="T16" fmla="*/ 11 w 9"/>
                  <a:gd name="T17" fmla="*/ 0 h 2"/>
                  <a:gd name="T18" fmla="*/ 17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4" name="Freeform 1928"/>
              <p:cNvSpPr>
                <a:spLocks/>
              </p:cNvSpPr>
              <p:nvPr/>
            </p:nvSpPr>
            <p:spPr bwMode="auto">
              <a:xfrm>
                <a:off x="3055" y="1294"/>
                <a:ext cx="299" cy="74"/>
              </a:xfrm>
              <a:custGeom>
                <a:avLst/>
                <a:gdLst>
                  <a:gd name="T0" fmla="*/ 294 w 109"/>
                  <a:gd name="T1" fmla="*/ 49 h 27"/>
                  <a:gd name="T2" fmla="*/ 299 w 109"/>
                  <a:gd name="T3" fmla="*/ 55 h 27"/>
                  <a:gd name="T4" fmla="*/ 294 w 109"/>
                  <a:gd name="T5" fmla="*/ 52 h 27"/>
                  <a:gd name="T6" fmla="*/ 283 w 109"/>
                  <a:gd name="T7" fmla="*/ 44 h 27"/>
                  <a:gd name="T8" fmla="*/ 258 w 109"/>
                  <a:gd name="T9" fmla="*/ 27 h 27"/>
                  <a:gd name="T10" fmla="*/ 241 w 109"/>
                  <a:gd name="T11" fmla="*/ 22 h 27"/>
                  <a:gd name="T12" fmla="*/ 225 w 109"/>
                  <a:gd name="T13" fmla="*/ 14 h 27"/>
                  <a:gd name="T14" fmla="*/ 203 w 109"/>
                  <a:gd name="T15" fmla="*/ 8 h 27"/>
                  <a:gd name="T16" fmla="*/ 181 w 109"/>
                  <a:gd name="T17" fmla="*/ 8 h 27"/>
                  <a:gd name="T18" fmla="*/ 159 w 109"/>
                  <a:gd name="T19" fmla="*/ 3 h 27"/>
                  <a:gd name="T20" fmla="*/ 140 w 109"/>
                  <a:gd name="T21" fmla="*/ 3 h 27"/>
                  <a:gd name="T22" fmla="*/ 101 w 109"/>
                  <a:gd name="T23" fmla="*/ 8 h 27"/>
                  <a:gd name="T24" fmla="*/ 74 w 109"/>
                  <a:gd name="T25" fmla="*/ 14 h 27"/>
                  <a:gd name="T26" fmla="*/ 63 w 109"/>
                  <a:gd name="T27" fmla="*/ 16 h 27"/>
                  <a:gd name="T28" fmla="*/ 60 w 109"/>
                  <a:gd name="T29" fmla="*/ 16 h 27"/>
                  <a:gd name="T30" fmla="*/ 49 w 109"/>
                  <a:gd name="T31" fmla="*/ 30 h 27"/>
                  <a:gd name="T32" fmla="*/ 33 w 109"/>
                  <a:gd name="T33" fmla="*/ 44 h 27"/>
                  <a:gd name="T34" fmla="*/ 16 w 109"/>
                  <a:gd name="T35" fmla="*/ 55 h 27"/>
                  <a:gd name="T36" fmla="*/ 0 w 109"/>
                  <a:gd name="T37" fmla="*/ 74 h 27"/>
                  <a:gd name="T38" fmla="*/ 16 w 109"/>
                  <a:gd name="T39" fmla="*/ 55 h 27"/>
                  <a:gd name="T40" fmla="*/ 22 w 109"/>
                  <a:gd name="T41" fmla="*/ 52 h 27"/>
                  <a:gd name="T42" fmla="*/ 41 w 109"/>
                  <a:gd name="T43" fmla="*/ 36 h 27"/>
                  <a:gd name="T44" fmla="*/ 58 w 109"/>
                  <a:gd name="T45" fmla="*/ 16 h 27"/>
                  <a:gd name="T46" fmla="*/ 63 w 109"/>
                  <a:gd name="T47" fmla="*/ 14 h 27"/>
                  <a:gd name="T48" fmla="*/ 69 w 109"/>
                  <a:gd name="T49" fmla="*/ 14 h 27"/>
                  <a:gd name="T50" fmla="*/ 77 w 109"/>
                  <a:gd name="T51" fmla="*/ 11 h 27"/>
                  <a:gd name="T52" fmla="*/ 101 w 109"/>
                  <a:gd name="T53" fmla="*/ 3 h 27"/>
                  <a:gd name="T54" fmla="*/ 140 w 109"/>
                  <a:gd name="T55" fmla="*/ 0 h 27"/>
                  <a:gd name="T56" fmla="*/ 159 w 109"/>
                  <a:gd name="T57" fmla="*/ 0 h 27"/>
                  <a:gd name="T58" fmla="*/ 184 w 109"/>
                  <a:gd name="T59" fmla="*/ 3 h 27"/>
                  <a:gd name="T60" fmla="*/ 203 w 109"/>
                  <a:gd name="T61" fmla="*/ 8 h 27"/>
                  <a:gd name="T62" fmla="*/ 225 w 109"/>
                  <a:gd name="T63" fmla="*/ 14 h 27"/>
                  <a:gd name="T64" fmla="*/ 244 w 109"/>
                  <a:gd name="T65" fmla="*/ 22 h 27"/>
                  <a:gd name="T66" fmla="*/ 258 w 109"/>
                  <a:gd name="T67" fmla="*/ 27 h 27"/>
                  <a:gd name="T68" fmla="*/ 283 w 109"/>
                  <a:gd name="T69" fmla="*/ 41 h 27"/>
                  <a:gd name="T70" fmla="*/ 294 w 109"/>
                  <a:gd name="T71" fmla="*/ 49 h 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9" h="27">
                    <a:moveTo>
                      <a:pt x="107" y="18"/>
                    </a:moveTo>
                    <a:lnTo>
                      <a:pt x="109" y="20"/>
                    </a:lnTo>
                    <a:lnTo>
                      <a:pt x="107" y="19"/>
                    </a:lnTo>
                    <a:lnTo>
                      <a:pt x="103" y="16"/>
                    </a:lnTo>
                    <a:lnTo>
                      <a:pt x="94" y="10"/>
                    </a:lnTo>
                    <a:lnTo>
                      <a:pt x="88" y="8"/>
                    </a:lnTo>
                    <a:lnTo>
                      <a:pt x="82" y="5"/>
                    </a:lnTo>
                    <a:lnTo>
                      <a:pt x="74" y="3"/>
                    </a:lnTo>
                    <a:lnTo>
                      <a:pt x="66" y="3"/>
                    </a:lnTo>
                    <a:lnTo>
                      <a:pt x="58" y="1"/>
                    </a:lnTo>
                    <a:lnTo>
                      <a:pt x="51" y="1"/>
                    </a:lnTo>
                    <a:lnTo>
                      <a:pt x="37" y="3"/>
                    </a:lnTo>
                    <a:lnTo>
                      <a:pt x="27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27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5" y="13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7" y="1"/>
                    </a:lnTo>
                    <a:lnTo>
                      <a:pt x="51" y="0"/>
                    </a:lnTo>
                    <a:lnTo>
                      <a:pt x="58" y="0"/>
                    </a:lnTo>
                    <a:lnTo>
                      <a:pt x="67" y="1"/>
                    </a:lnTo>
                    <a:lnTo>
                      <a:pt x="74" y="3"/>
                    </a:lnTo>
                    <a:lnTo>
                      <a:pt x="82" y="5"/>
                    </a:lnTo>
                    <a:lnTo>
                      <a:pt x="89" y="8"/>
                    </a:lnTo>
                    <a:lnTo>
                      <a:pt x="94" y="10"/>
                    </a:lnTo>
                    <a:lnTo>
                      <a:pt x="103" y="15"/>
                    </a:lnTo>
                    <a:lnTo>
                      <a:pt x="107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5" name="Freeform 1929"/>
              <p:cNvSpPr>
                <a:spLocks/>
              </p:cNvSpPr>
              <p:nvPr/>
            </p:nvSpPr>
            <p:spPr bwMode="auto">
              <a:xfrm>
                <a:off x="2972" y="1281"/>
                <a:ext cx="286" cy="236"/>
              </a:xfrm>
              <a:custGeom>
                <a:avLst/>
                <a:gdLst>
                  <a:gd name="T0" fmla="*/ 3 w 104"/>
                  <a:gd name="T1" fmla="*/ 225 h 86"/>
                  <a:gd name="T2" fmla="*/ 0 w 104"/>
                  <a:gd name="T3" fmla="*/ 225 h 86"/>
                  <a:gd name="T4" fmla="*/ 0 w 104"/>
                  <a:gd name="T5" fmla="*/ 236 h 86"/>
                  <a:gd name="T6" fmla="*/ 0 w 104"/>
                  <a:gd name="T7" fmla="*/ 225 h 86"/>
                  <a:gd name="T8" fmla="*/ 0 w 104"/>
                  <a:gd name="T9" fmla="*/ 222 h 86"/>
                  <a:gd name="T10" fmla="*/ 3 w 104"/>
                  <a:gd name="T11" fmla="*/ 220 h 86"/>
                  <a:gd name="T12" fmla="*/ 3 w 104"/>
                  <a:gd name="T13" fmla="*/ 211 h 86"/>
                  <a:gd name="T14" fmla="*/ 14 w 104"/>
                  <a:gd name="T15" fmla="*/ 178 h 86"/>
                  <a:gd name="T16" fmla="*/ 17 w 104"/>
                  <a:gd name="T17" fmla="*/ 154 h 86"/>
                  <a:gd name="T18" fmla="*/ 28 w 104"/>
                  <a:gd name="T19" fmla="*/ 129 h 86"/>
                  <a:gd name="T20" fmla="*/ 39 w 104"/>
                  <a:gd name="T21" fmla="*/ 107 h 86"/>
                  <a:gd name="T22" fmla="*/ 55 w 104"/>
                  <a:gd name="T23" fmla="*/ 85 h 86"/>
                  <a:gd name="T24" fmla="*/ 69 w 104"/>
                  <a:gd name="T25" fmla="*/ 63 h 86"/>
                  <a:gd name="T26" fmla="*/ 88 w 104"/>
                  <a:gd name="T27" fmla="*/ 44 h 86"/>
                  <a:gd name="T28" fmla="*/ 110 w 104"/>
                  <a:gd name="T29" fmla="*/ 30 h 86"/>
                  <a:gd name="T30" fmla="*/ 129 w 104"/>
                  <a:gd name="T31" fmla="*/ 22 h 86"/>
                  <a:gd name="T32" fmla="*/ 160 w 104"/>
                  <a:gd name="T33" fmla="*/ 8 h 86"/>
                  <a:gd name="T34" fmla="*/ 173 w 104"/>
                  <a:gd name="T35" fmla="*/ 3 h 86"/>
                  <a:gd name="T36" fmla="*/ 201 w 104"/>
                  <a:gd name="T37" fmla="*/ 0 h 86"/>
                  <a:gd name="T38" fmla="*/ 226 w 104"/>
                  <a:gd name="T39" fmla="*/ 0 h 86"/>
                  <a:gd name="T40" fmla="*/ 253 w 104"/>
                  <a:gd name="T41" fmla="*/ 3 h 86"/>
                  <a:gd name="T42" fmla="*/ 286 w 104"/>
                  <a:gd name="T43" fmla="*/ 3 h 86"/>
                  <a:gd name="T44" fmla="*/ 253 w 104"/>
                  <a:gd name="T45" fmla="*/ 3 h 86"/>
                  <a:gd name="T46" fmla="*/ 242 w 104"/>
                  <a:gd name="T47" fmla="*/ 0 h 86"/>
                  <a:gd name="T48" fmla="*/ 212 w 104"/>
                  <a:gd name="T49" fmla="*/ 3 h 86"/>
                  <a:gd name="T50" fmla="*/ 182 w 104"/>
                  <a:gd name="T51" fmla="*/ 3 h 86"/>
                  <a:gd name="T52" fmla="*/ 171 w 104"/>
                  <a:gd name="T53" fmla="*/ 8 h 86"/>
                  <a:gd name="T54" fmla="*/ 157 w 104"/>
                  <a:gd name="T55" fmla="*/ 11 h 86"/>
                  <a:gd name="T56" fmla="*/ 127 w 104"/>
                  <a:gd name="T57" fmla="*/ 25 h 86"/>
                  <a:gd name="T58" fmla="*/ 105 w 104"/>
                  <a:gd name="T59" fmla="*/ 36 h 86"/>
                  <a:gd name="T60" fmla="*/ 88 w 104"/>
                  <a:gd name="T61" fmla="*/ 49 h 86"/>
                  <a:gd name="T62" fmla="*/ 69 w 104"/>
                  <a:gd name="T63" fmla="*/ 66 h 86"/>
                  <a:gd name="T64" fmla="*/ 55 w 104"/>
                  <a:gd name="T65" fmla="*/ 85 h 86"/>
                  <a:gd name="T66" fmla="*/ 39 w 104"/>
                  <a:gd name="T67" fmla="*/ 110 h 86"/>
                  <a:gd name="T68" fmla="*/ 28 w 104"/>
                  <a:gd name="T69" fmla="*/ 134 h 86"/>
                  <a:gd name="T70" fmla="*/ 19 w 104"/>
                  <a:gd name="T71" fmla="*/ 156 h 86"/>
                  <a:gd name="T72" fmla="*/ 14 w 104"/>
                  <a:gd name="T73" fmla="*/ 178 h 86"/>
                  <a:gd name="T74" fmla="*/ 6 w 104"/>
                  <a:gd name="T75" fmla="*/ 211 h 86"/>
                  <a:gd name="T76" fmla="*/ 3 w 104"/>
                  <a:gd name="T77" fmla="*/ 222 h 86"/>
                  <a:gd name="T78" fmla="*/ 3 w 104"/>
                  <a:gd name="T79" fmla="*/ 225 h 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4" h="86">
                    <a:moveTo>
                      <a:pt x="1" y="82"/>
                    </a:moveTo>
                    <a:lnTo>
                      <a:pt x="0" y="82"/>
                    </a:lnTo>
                    <a:lnTo>
                      <a:pt x="0" y="86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1" y="80"/>
                    </a:lnTo>
                    <a:lnTo>
                      <a:pt x="1" y="77"/>
                    </a:lnTo>
                    <a:lnTo>
                      <a:pt x="5" y="65"/>
                    </a:lnTo>
                    <a:lnTo>
                      <a:pt x="6" y="56"/>
                    </a:lnTo>
                    <a:lnTo>
                      <a:pt x="10" y="47"/>
                    </a:lnTo>
                    <a:lnTo>
                      <a:pt x="14" y="39"/>
                    </a:lnTo>
                    <a:lnTo>
                      <a:pt x="20" y="31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40" y="11"/>
                    </a:lnTo>
                    <a:lnTo>
                      <a:pt x="47" y="8"/>
                    </a:lnTo>
                    <a:lnTo>
                      <a:pt x="58" y="3"/>
                    </a:lnTo>
                    <a:lnTo>
                      <a:pt x="63" y="1"/>
                    </a:lnTo>
                    <a:lnTo>
                      <a:pt x="73" y="0"/>
                    </a:lnTo>
                    <a:lnTo>
                      <a:pt x="82" y="0"/>
                    </a:lnTo>
                    <a:lnTo>
                      <a:pt x="92" y="1"/>
                    </a:lnTo>
                    <a:lnTo>
                      <a:pt x="104" y="1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77" y="1"/>
                    </a:lnTo>
                    <a:lnTo>
                      <a:pt x="66" y="1"/>
                    </a:lnTo>
                    <a:lnTo>
                      <a:pt x="62" y="3"/>
                    </a:lnTo>
                    <a:lnTo>
                      <a:pt x="57" y="4"/>
                    </a:lnTo>
                    <a:lnTo>
                      <a:pt x="46" y="9"/>
                    </a:lnTo>
                    <a:lnTo>
                      <a:pt x="38" y="13"/>
                    </a:lnTo>
                    <a:lnTo>
                      <a:pt x="32" y="18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4" y="40"/>
                    </a:lnTo>
                    <a:lnTo>
                      <a:pt x="10" y="49"/>
                    </a:lnTo>
                    <a:lnTo>
                      <a:pt x="7" y="57"/>
                    </a:lnTo>
                    <a:lnTo>
                      <a:pt x="5" y="65"/>
                    </a:lnTo>
                    <a:lnTo>
                      <a:pt x="2" y="77"/>
                    </a:lnTo>
                    <a:lnTo>
                      <a:pt x="1" y="81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6" name="Freeform 1930"/>
              <p:cNvSpPr>
                <a:spLocks/>
              </p:cNvSpPr>
              <p:nvPr/>
            </p:nvSpPr>
            <p:spPr bwMode="auto">
              <a:xfrm>
                <a:off x="2986" y="1322"/>
                <a:ext cx="104" cy="219"/>
              </a:xfrm>
              <a:custGeom>
                <a:avLst/>
                <a:gdLst>
                  <a:gd name="T0" fmla="*/ 3 w 38"/>
                  <a:gd name="T1" fmla="*/ 211 h 80"/>
                  <a:gd name="T2" fmla="*/ 0 w 38"/>
                  <a:gd name="T3" fmla="*/ 219 h 80"/>
                  <a:gd name="T4" fmla="*/ 0 w 38"/>
                  <a:gd name="T5" fmla="*/ 211 h 80"/>
                  <a:gd name="T6" fmla="*/ 0 w 38"/>
                  <a:gd name="T7" fmla="*/ 200 h 80"/>
                  <a:gd name="T8" fmla="*/ 3 w 38"/>
                  <a:gd name="T9" fmla="*/ 181 h 80"/>
                  <a:gd name="T10" fmla="*/ 19 w 38"/>
                  <a:gd name="T11" fmla="*/ 123 h 80"/>
                  <a:gd name="T12" fmla="*/ 38 w 38"/>
                  <a:gd name="T13" fmla="*/ 66 h 80"/>
                  <a:gd name="T14" fmla="*/ 47 w 38"/>
                  <a:gd name="T15" fmla="*/ 47 h 80"/>
                  <a:gd name="T16" fmla="*/ 52 w 38"/>
                  <a:gd name="T17" fmla="*/ 41 h 80"/>
                  <a:gd name="T18" fmla="*/ 66 w 38"/>
                  <a:gd name="T19" fmla="*/ 30 h 80"/>
                  <a:gd name="T20" fmla="*/ 88 w 38"/>
                  <a:gd name="T21" fmla="*/ 11 h 80"/>
                  <a:gd name="T22" fmla="*/ 104 w 38"/>
                  <a:gd name="T23" fmla="*/ 0 h 80"/>
                  <a:gd name="T24" fmla="*/ 88 w 38"/>
                  <a:gd name="T25" fmla="*/ 11 h 80"/>
                  <a:gd name="T26" fmla="*/ 68 w 38"/>
                  <a:gd name="T27" fmla="*/ 27 h 80"/>
                  <a:gd name="T28" fmla="*/ 52 w 38"/>
                  <a:gd name="T29" fmla="*/ 44 h 80"/>
                  <a:gd name="T30" fmla="*/ 47 w 38"/>
                  <a:gd name="T31" fmla="*/ 52 h 80"/>
                  <a:gd name="T32" fmla="*/ 41 w 38"/>
                  <a:gd name="T33" fmla="*/ 68 h 80"/>
                  <a:gd name="T34" fmla="*/ 19 w 38"/>
                  <a:gd name="T35" fmla="*/ 126 h 80"/>
                  <a:gd name="T36" fmla="*/ 5 w 38"/>
                  <a:gd name="T37" fmla="*/ 183 h 80"/>
                  <a:gd name="T38" fmla="*/ 3 w 38"/>
                  <a:gd name="T39" fmla="*/ 200 h 80"/>
                  <a:gd name="T40" fmla="*/ 3 w 38"/>
                  <a:gd name="T41" fmla="*/ 211 h 8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80">
                    <a:moveTo>
                      <a:pt x="1" y="77"/>
                    </a:moveTo>
                    <a:lnTo>
                      <a:pt x="0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66"/>
                    </a:lnTo>
                    <a:lnTo>
                      <a:pt x="7" y="45"/>
                    </a:lnTo>
                    <a:lnTo>
                      <a:pt x="14" y="24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4" y="11"/>
                    </a:lnTo>
                    <a:lnTo>
                      <a:pt x="32" y="4"/>
                    </a:lnTo>
                    <a:lnTo>
                      <a:pt x="38" y="0"/>
                    </a:lnTo>
                    <a:lnTo>
                      <a:pt x="32" y="4"/>
                    </a:lnTo>
                    <a:lnTo>
                      <a:pt x="25" y="10"/>
                    </a:lnTo>
                    <a:lnTo>
                      <a:pt x="19" y="16"/>
                    </a:lnTo>
                    <a:lnTo>
                      <a:pt x="17" y="19"/>
                    </a:lnTo>
                    <a:lnTo>
                      <a:pt x="15" y="25"/>
                    </a:lnTo>
                    <a:lnTo>
                      <a:pt x="7" y="46"/>
                    </a:lnTo>
                    <a:lnTo>
                      <a:pt x="2" y="67"/>
                    </a:lnTo>
                    <a:lnTo>
                      <a:pt x="1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7" name="Freeform 1931"/>
              <p:cNvSpPr>
                <a:spLocks/>
              </p:cNvSpPr>
              <p:nvPr/>
            </p:nvSpPr>
            <p:spPr bwMode="auto">
              <a:xfrm>
                <a:off x="3000" y="1311"/>
                <a:ext cx="356" cy="247"/>
              </a:xfrm>
              <a:custGeom>
                <a:avLst/>
                <a:gdLst>
                  <a:gd name="T0" fmla="*/ 342 w 130"/>
                  <a:gd name="T1" fmla="*/ 52 h 90"/>
                  <a:gd name="T2" fmla="*/ 348 w 130"/>
                  <a:gd name="T3" fmla="*/ 55 h 90"/>
                  <a:gd name="T4" fmla="*/ 356 w 130"/>
                  <a:gd name="T5" fmla="*/ 58 h 90"/>
                  <a:gd name="T6" fmla="*/ 348 w 130"/>
                  <a:gd name="T7" fmla="*/ 55 h 90"/>
                  <a:gd name="T8" fmla="*/ 342 w 130"/>
                  <a:gd name="T9" fmla="*/ 55 h 90"/>
                  <a:gd name="T10" fmla="*/ 329 w 130"/>
                  <a:gd name="T11" fmla="*/ 47 h 90"/>
                  <a:gd name="T12" fmla="*/ 290 w 130"/>
                  <a:gd name="T13" fmla="*/ 27 h 90"/>
                  <a:gd name="T14" fmla="*/ 266 w 130"/>
                  <a:gd name="T15" fmla="*/ 19 h 90"/>
                  <a:gd name="T16" fmla="*/ 236 w 130"/>
                  <a:gd name="T17" fmla="*/ 11 h 90"/>
                  <a:gd name="T18" fmla="*/ 203 w 130"/>
                  <a:gd name="T19" fmla="*/ 5 h 90"/>
                  <a:gd name="T20" fmla="*/ 167 w 130"/>
                  <a:gd name="T21" fmla="*/ 5 h 90"/>
                  <a:gd name="T22" fmla="*/ 137 w 130"/>
                  <a:gd name="T23" fmla="*/ 11 h 90"/>
                  <a:gd name="T24" fmla="*/ 104 w 130"/>
                  <a:gd name="T25" fmla="*/ 27 h 90"/>
                  <a:gd name="T26" fmla="*/ 82 w 130"/>
                  <a:gd name="T27" fmla="*/ 47 h 90"/>
                  <a:gd name="T28" fmla="*/ 60 w 130"/>
                  <a:gd name="T29" fmla="*/ 63 h 90"/>
                  <a:gd name="T30" fmla="*/ 44 w 130"/>
                  <a:gd name="T31" fmla="*/ 80 h 90"/>
                  <a:gd name="T32" fmla="*/ 38 w 130"/>
                  <a:gd name="T33" fmla="*/ 93 h 90"/>
                  <a:gd name="T34" fmla="*/ 30 w 130"/>
                  <a:gd name="T35" fmla="*/ 107 h 90"/>
                  <a:gd name="T36" fmla="*/ 27 w 130"/>
                  <a:gd name="T37" fmla="*/ 118 h 90"/>
                  <a:gd name="T38" fmla="*/ 16 w 130"/>
                  <a:gd name="T39" fmla="*/ 140 h 90"/>
                  <a:gd name="T40" fmla="*/ 11 w 130"/>
                  <a:gd name="T41" fmla="*/ 170 h 90"/>
                  <a:gd name="T42" fmla="*/ 5 w 130"/>
                  <a:gd name="T43" fmla="*/ 189 h 90"/>
                  <a:gd name="T44" fmla="*/ 5 w 130"/>
                  <a:gd name="T45" fmla="*/ 206 h 90"/>
                  <a:gd name="T46" fmla="*/ 0 w 130"/>
                  <a:gd name="T47" fmla="*/ 247 h 90"/>
                  <a:gd name="T48" fmla="*/ 5 w 130"/>
                  <a:gd name="T49" fmla="*/ 203 h 90"/>
                  <a:gd name="T50" fmla="*/ 5 w 130"/>
                  <a:gd name="T51" fmla="*/ 189 h 90"/>
                  <a:gd name="T52" fmla="*/ 11 w 130"/>
                  <a:gd name="T53" fmla="*/ 154 h 90"/>
                  <a:gd name="T54" fmla="*/ 25 w 130"/>
                  <a:gd name="T55" fmla="*/ 118 h 90"/>
                  <a:gd name="T56" fmla="*/ 30 w 130"/>
                  <a:gd name="T57" fmla="*/ 104 h 90"/>
                  <a:gd name="T58" fmla="*/ 30 w 130"/>
                  <a:gd name="T59" fmla="*/ 99 h 90"/>
                  <a:gd name="T60" fmla="*/ 38 w 130"/>
                  <a:gd name="T61" fmla="*/ 91 h 90"/>
                  <a:gd name="T62" fmla="*/ 47 w 130"/>
                  <a:gd name="T63" fmla="*/ 71 h 90"/>
                  <a:gd name="T64" fmla="*/ 60 w 130"/>
                  <a:gd name="T65" fmla="*/ 58 h 90"/>
                  <a:gd name="T66" fmla="*/ 82 w 130"/>
                  <a:gd name="T67" fmla="*/ 38 h 90"/>
                  <a:gd name="T68" fmla="*/ 110 w 130"/>
                  <a:gd name="T69" fmla="*/ 25 h 90"/>
                  <a:gd name="T70" fmla="*/ 137 w 130"/>
                  <a:gd name="T71" fmla="*/ 11 h 90"/>
                  <a:gd name="T72" fmla="*/ 170 w 130"/>
                  <a:gd name="T73" fmla="*/ 0 h 90"/>
                  <a:gd name="T74" fmla="*/ 203 w 130"/>
                  <a:gd name="T75" fmla="*/ 5 h 90"/>
                  <a:gd name="T76" fmla="*/ 238 w 130"/>
                  <a:gd name="T77" fmla="*/ 8 h 90"/>
                  <a:gd name="T78" fmla="*/ 266 w 130"/>
                  <a:gd name="T79" fmla="*/ 19 h 90"/>
                  <a:gd name="T80" fmla="*/ 293 w 130"/>
                  <a:gd name="T81" fmla="*/ 27 h 90"/>
                  <a:gd name="T82" fmla="*/ 329 w 130"/>
                  <a:gd name="T83" fmla="*/ 47 h 90"/>
                  <a:gd name="T84" fmla="*/ 342 w 130"/>
                  <a:gd name="T85" fmla="*/ 52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0" h="90">
                    <a:moveTo>
                      <a:pt x="125" y="19"/>
                    </a:moveTo>
                    <a:lnTo>
                      <a:pt x="127" y="20"/>
                    </a:lnTo>
                    <a:lnTo>
                      <a:pt x="130" y="21"/>
                    </a:lnTo>
                    <a:lnTo>
                      <a:pt x="127" y="20"/>
                    </a:lnTo>
                    <a:lnTo>
                      <a:pt x="125" y="20"/>
                    </a:lnTo>
                    <a:lnTo>
                      <a:pt x="120" y="17"/>
                    </a:lnTo>
                    <a:lnTo>
                      <a:pt x="106" y="10"/>
                    </a:lnTo>
                    <a:lnTo>
                      <a:pt x="97" y="7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50" y="4"/>
                    </a:lnTo>
                    <a:lnTo>
                      <a:pt x="38" y="10"/>
                    </a:lnTo>
                    <a:lnTo>
                      <a:pt x="30" y="17"/>
                    </a:lnTo>
                    <a:lnTo>
                      <a:pt x="22" y="23"/>
                    </a:lnTo>
                    <a:lnTo>
                      <a:pt x="16" y="29"/>
                    </a:lnTo>
                    <a:lnTo>
                      <a:pt x="14" y="34"/>
                    </a:lnTo>
                    <a:lnTo>
                      <a:pt x="11" y="39"/>
                    </a:lnTo>
                    <a:lnTo>
                      <a:pt x="10" y="43"/>
                    </a:lnTo>
                    <a:lnTo>
                      <a:pt x="6" y="51"/>
                    </a:lnTo>
                    <a:lnTo>
                      <a:pt x="4" y="62"/>
                    </a:lnTo>
                    <a:lnTo>
                      <a:pt x="2" y="69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2" y="69"/>
                    </a:lnTo>
                    <a:lnTo>
                      <a:pt x="4" y="56"/>
                    </a:lnTo>
                    <a:lnTo>
                      <a:pt x="9" y="43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4" y="33"/>
                    </a:lnTo>
                    <a:lnTo>
                      <a:pt x="17" y="26"/>
                    </a:lnTo>
                    <a:lnTo>
                      <a:pt x="22" y="21"/>
                    </a:lnTo>
                    <a:lnTo>
                      <a:pt x="30" y="14"/>
                    </a:lnTo>
                    <a:lnTo>
                      <a:pt x="40" y="9"/>
                    </a:lnTo>
                    <a:lnTo>
                      <a:pt x="50" y="4"/>
                    </a:lnTo>
                    <a:lnTo>
                      <a:pt x="62" y="0"/>
                    </a:lnTo>
                    <a:lnTo>
                      <a:pt x="74" y="2"/>
                    </a:lnTo>
                    <a:lnTo>
                      <a:pt x="87" y="3"/>
                    </a:lnTo>
                    <a:lnTo>
                      <a:pt x="97" y="7"/>
                    </a:lnTo>
                    <a:lnTo>
                      <a:pt x="107" y="10"/>
                    </a:lnTo>
                    <a:lnTo>
                      <a:pt x="120" y="17"/>
                    </a:lnTo>
                    <a:lnTo>
                      <a:pt x="12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8" name="Freeform 1932"/>
              <p:cNvSpPr>
                <a:spLocks/>
              </p:cNvSpPr>
              <p:nvPr/>
            </p:nvSpPr>
            <p:spPr bwMode="auto">
              <a:xfrm>
                <a:off x="3019" y="1325"/>
                <a:ext cx="346" cy="282"/>
              </a:xfrm>
              <a:custGeom>
                <a:avLst/>
                <a:gdLst>
                  <a:gd name="T0" fmla="*/ 11 w 126"/>
                  <a:gd name="T1" fmla="*/ 266 h 103"/>
                  <a:gd name="T2" fmla="*/ 11 w 126"/>
                  <a:gd name="T3" fmla="*/ 268 h 103"/>
                  <a:gd name="T4" fmla="*/ 11 w 126"/>
                  <a:gd name="T5" fmla="*/ 282 h 103"/>
                  <a:gd name="T6" fmla="*/ 8 w 126"/>
                  <a:gd name="T7" fmla="*/ 268 h 103"/>
                  <a:gd name="T8" fmla="*/ 8 w 126"/>
                  <a:gd name="T9" fmla="*/ 266 h 103"/>
                  <a:gd name="T10" fmla="*/ 8 w 126"/>
                  <a:gd name="T11" fmla="*/ 263 h 103"/>
                  <a:gd name="T12" fmla="*/ 8 w 126"/>
                  <a:gd name="T13" fmla="*/ 249 h 103"/>
                  <a:gd name="T14" fmla="*/ 0 w 126"/>
                  <a:gd name="T15" fmla="*/ 205 h 103"/>
                  <a:gd name="T16" fmla="*/ 0 w 126"/>
                  <a:gd name="T17" fmla="*/ 175 h 103"/>
                  <a:gd name="T18" fmla="*/ 8 w 126"/>
                  <a:gd name="T19" fmla="*/ 140 h 103"/>
                  <a:gd name="T20" fmla="*/ 19 w 126"/>
                  <a:gd name="T21" fmla="*/ 110 h 103"/>
                  <a:gd name="T22" fmla="*/ 27 w 126"/>
                  <a:gd name="T23" fmla="*/ 93 h 103"/>
                  <a:gd name="T24" fmla="*/ 38 w 126"/>
                  <a:gd name="T25" fmla="*/ 77 h 103"/>
                  <a:gd name="T26" fmla="*/ 49 w 126"/>
                  <a:gd name="T27" fmla="*/ 57 h 103"/>
                  <a:gd name="T28" fmla="*/ 63 w 126"/>
                  <a:gd name="T29" fmla="*/ 44 h 103"/>
                  <a:gd name="T30" fmla="*/ 77 w 126"/>
                  <a:gd name="T31" fmla="*/ 36 h 103"/>
                  <a:gd name="T32" fmla="*/ 91 w 126"/>
                  <a:gd name="T33" fmla="*/ 25 h 103"/>
                  <a:gd name="T34" fmla="*/ 121 w 126"/>
                  <a:gd name="T35" fmla="*/ 11 h 103"/>
                  <a:gd name="T36" fmla="*/ 148 w 126"/>
                  <a:gd name="T37" fmla="*/ 5 h 103"/>
                  <a:gd name="T38" fmla="*/ 170 w 126"/>
                  <a:gd name="T39" fmla="*/ 0 h 103"/>
                  <a:gd name="T40" fmla="*/ 192 w 126"/>
                  <a:gd name="T41" fmla="*/ 5 h 103"/>
                  <a:gd name="T42" fmla="*/ 206 w 126"/>
                  <a:gd name="T43" fmla="*/ 8 h 103"/>
                  <a:gd name="T44" fmla="*/ 209 w 126"/>
                  <a:gd name="T45" fmla="*/ 8 h 103"/>
                  <a:gd name="T46" fmla="*/ 220 w 126"/>
                  <a:gd name="T47" fmla="*/ 14 h 103"/>
                  <a:gd name="T48" fmla="*/ 244 w 126"/>
                  <a:gd name="T49" fmla="*/ 22 h 103"/>
                  <a:gd name="T50" fmla="*/ 275 w 126"/>
                  <a:gd name="T51" fmla="*/ 36 h 103"/>
                  <a:gd name="T52" fmla="*/ 291 w 126"/>
                  <a:gd name="T53" fmla="*/ 44 h 103"/>
                  <a:gd name="T54" fmla="*/ 302 w 126"/>
                  <a:gd name="T55" fmla="*/ 57 h 103"/>
                  <a:gd name="T56" fmla="*/ 346 w 126"/>
                  <a:gd name="T57" fmla="*/ 66 h 103"/>
                  <a:gd name="T58" fmla="*/ 302 w 126"/>
                  <a:gd name="T59" fmla="*/ 57 h 103"/>
                  <a:gd name="T60" fmla="*/ 302 w 126"/>
                  <a:gd name="T61" fmla="*/ 55 h 103"/>
                  <a:gd name="T62" fmla="*/ 302 w 126"/>
                  <a:gd name="T63" fmla="*/ 52 h 103"/>
                  <a:gd name="T64" fmla="*/ 291 w 126"/>
                  <a:gd name="T65" fmla="*/ 44 h 103"/>
                  <a:gd name="T66" fmla="*/ 258 w 126"/>
                  <a:gd name="T67" fmla="*/ 27 h 103"/>
                  <a:gd name="T68" fmla="*/ 220 w 126"/>
                  <a:gd name="T69" fmla="*/ 14 h 103"/>
                  <a:gd name="T70" fmla="*/ 203 w 126"/>
                  <a:gd name="T71" fmla="*/ 8 h 103"/>
                  <a:gd name="T72" fmla="*/ 198 w 126"/>
                  <a:gd name="T73" fmla="*/ 5 h 103"/>
                  <a:gd name="T74" fmla="*/ 184 w 126"/>
                  <a:gd name="T75" fmla="*/ 5 h 103"/>
                  <a:gd name="T76" fmla="*/ 168 w 126"/>
                  <a:gd name="T77" fmla="*/ 5 h 103"/>
                  <a:gd name="T78" fmla="*/ 146 w 126"/>
                  <a:gd name="T79" fmla="*/ 8 h 103"/>
                  <a:gd name="T80" fmla="*/ 118 w 126"/>
                  <a:gd name="T81" fmla="*/ 14 h 103"/>
                  <a:gd name="T82" fmla="*/ 91 w 126"/>
                  <a:gd name="T83" fmla="*/ 27 h 103"/>
                  <a:gd name="T84" fmla="*/ 63 w 126"/>
                  <a:gd name="T85" fmla="*/ 49 h 103"/>
                  <a:gd name="T86" fmla="*/ 49 w 126"/>
                  <a:gd name="T87" fmla="*/ 63 h 103"/>
                  <a:gd name="T88" fmla="*/ 38 w 126"/>
                  <a:gd name="T89" fmla="*/ 79 h 103"/>
                  <a:gd name="T90" fmla="*/ 19 w 126"/>
                  <a:gd name="T91" fmla="*/ 110 h 103"/>
                  <a:gd name="T92" fmla="*/ 8 w 126"/>
                  <a:gd name="T93" fmla="*/ 145 h 103"/>
                  <a:gd name="T94" fmla="*/ 5 w 126"/>
                  <a:gd name="T95" fmla="*/ 175 h 103"/>
                  <a:gd name="T96" fmla="*/ 5 w 126"/>
                  <a:gd name="T97" fmla="*/ 205 h 103"/>
                  <a:gd name="T98" fmla="*/ 8 w 126"/>
                  <a:gd name="T99" fmla="*/ 249 h 103"/>
                  <a:gd name="T100" fmla="*/ 11 w 126"/>
                  <a:gd name="T101" fmla="*/ 263 h 103"/>
                  <a:gd name="T102" fmla="*/ 11 w 126"/>
                  <a:gd name="T103" fmla="*/ 266 h 1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6" h="103">
                    <a:moveTo>
                      <a:pt x="4" y="97"/>
                    </a:moveTo>
                    <a:lnTo>
                      <a:pt x="4" y="98"/>
                    </a:lnTo>
                    <a:lnTo>
                      <a:pt x="4" y="103"/>
                    </a:lnTo>
                    <a:lnTo>
                      <a:pt x="3" y="98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1"/>
                    </a:lnTo>
                    <a:lnTo>
                      <a:pt x="0" y="75"/>
                    </a:lnTo>
                    <a:lnTo>
                      <a:pt x="0" y="64"/>
                    </a:lnTo>
                    <a:lnTo>
                      <a:pt x="3" y="51"/>
                    </a:lnTo>
                    <a:lnTo>
                      <a:pt x="7" y="40"/>
                    </a:lnTo>
                    <a:lnTo>
                      <a:pt x="10" y="34"/>
                    </a:lnTo>
                    <a:lnTo>
                      <a:pt x="14" y="28"/>
                    </a:lnTo>
                    <a:lnTo>
                      <a:pt x="18" y="21"/>
                    </a:lnTo>
                    <a:lnTo>
                      <a:pt x="23" y="16"/>
                    </a:lnTo>
                    <a:lnTo>
                      <a:pt x="28" y="13"/>
                    </a:lnTo>
                    <a:lnTo>
                      <a:pt x="33" y="9"/>
                    </a:lnTo>
                    <a:lnTo>
                      <a:pt x="44" y="4"/>
                    </a:lnTo>
                    <a:lnTo>
                      <a:pt x="54" y="2"/>
                    </a:lnTo>
                    <a:lnTo>
                      <a:pt x="62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80" y="5"/>
                    </a:lnTo>
                    <a:lnTo>
                      <a:pt x="89" y="8"/>
                    </a:lnTo>
                    <a:lnTo>
                      <a:pt x="100" y="13"/>
                    </a:lnTo>
                    <a:lnTo>
                      <a:pt x="106" y="16"/>
                    </a:lnTo>
                    <a:lnTo>
                      <a:pt x="110" y="21"/>
                    </a:lnTo>
                    <a:lnTo>
                      <a:pt x="126" y="24"/>
                    </a:lnTo>
                    <a:lnTo>
                      <a:pt x="110" y="21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06" y="16"/>
                    </a:lnTo>
                    <a:lnTo>
                      <a:pt x="94" y="10"/>
                    </a:lnTo>
                    <a:lnTo>
                      <a:pt x="80" y="5"/>
                    </a:lnTo>
                    <a:lnTo>
                      <a:pt x="74" y="3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2"/>
                    </a:lnTo>
                    <a:lnTo>
                      <a:pt x="53" y="3"/>
                    </a:lnTo>
                    <a:lnTo>
                      <a:pt x="43" y="5"/>
                    </a:lnTo>
                    <a:lnTo>
                      <a:pt x="33" y="10"/>
                    </a:lnTo>
                    <a:lnTo>
                      <a:pt x="23" y="18"/>
                    </a:lnTo>
                    <a:lnTo>
                      <a:pt x="18" y="23"/>
                    </a:lnTo>
                    <a:lnTo>
                      <a:pt x="14" y="29"/>
                    </a:lnTo>
                    <a:lnTo>
                      <a:pt x="7" y="40"/>
                    </a:lnTo>
                    <a:lnTo>
                      <a:pt x="3" y="53"/>
                    </a:lnTo>
                    <a:lnTo>
                      <a:pt x="2" y="64"/>
                    </a:lnTo>
                    <a:lnTo>
                      <a:pt x="2" y="75"/>
                    </a:lnTo>
                    <a:lnTo>
                      <a:pt x="3" y="91"/>
                    </a:lnTo>
                    <a:lnTo>
                      <a:pt x="4" y="96"/>
                    </a:lnTo>
                    <a:lnTo>
                      <a:pt x="4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09" name="Freeform 1933"/>
              <p:cNvSpPr>
                <a:spLocks/>
              </p:cNvSpPr>
              <p:nvPr/>
            </p:nvSpPr>
            <p:spPr bwMode="auto">
              <a:xfrm>
                <a:off x="3005" y="1547"/>
                <a:ext cx="14" cy="38"/>
              </a:xfrm>
              <a:custGeom>
                <a:avLst/>
                <a:gdLst>
                  <a:gd name="T0" fmla="*/ 6 w 5"/>
                  <a:gd name="T1" fmla="*/ 38 h 14"/>
                  <a:gd name="T2" fmla="*/ 0 w 5"/>
                  <a:gd name="T3" fmla="*/ 38 h 14"/>
                  <a:gd name="T4" fmla="*/ 0 w 5"/>
                  <a:gd name="T5" fmla="*/ 22 h 14"/>
                  <a:gd name="T6" fmla="*/ 0 w 5"/>
                  <a:gd name="T7" fmla="*/ 11 h 14"/>
                  <a:gd name="T8" fmla="*/ 6 w 5"/>
                  <a:gd name="T9" fmla="*/ 8 h 14"/>
                  <a:gd name="T10" fmla="*/ 11 w 5"/>
                  <a:gd name="T11" fmla="*/ 0 h 14"/>
                  <a:gd name="T12" fmla="*/ 14 w 5"/>
                  <a:gd name="T13" fmla="*/ 0 h 14"/>
                  <a:gd name="T14" fmla="*/ 14 w 5"/>
                  <a:gd name="T15" fmla="*/ 3 h 14"/>
                  <a:gd name="T16" fmla="*/ 8 w 5"/>
                  <a:gd name="T17" fmla="*/ 8 h 14"/>
                  <a:gd name="T18" fmla="*/ 6 w 5"/>
                  <a:gd name="T19" fmla="*/ 11 h 14"/>
                  <a:gd name="T20" fmla="*/ 0 w 5"/>
                  <a:gd name="T21" fmla="*/ 22 h 14"/>
                  <a:gd name="T22" fmla="*/ 6 w 5"/>
                  <a:gd name="T23" fmla="*/ 38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4">
                    <a:moveTo>
                      <a:pt x="2" y="14"/>
                    </a:moveTo>
                    <a:lnTo>
                      <a:pt x="0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0" name="Freeform 1934"/>
              <p:cNvSpPr>
                <a:spLocks/>
              </p:cNvSpPr>
              <p:nvPr/>
            </p:nvSpPr>
            <p:spPr bwMode="auto">
              <a:xfrm>
                <a:off x="3030" y="1347"/>
                <a:ext cx="107" cy="282"/>
              </a:xfrm>
              <a:custGeom>
                <a:avLst/>
                <a:gdLst>
                  <a:gd name="T0" fmla="*/ 25 w 39"/>
                  <a:gd name="T1" fmla="*/ 274 h 103"/>
                  <a:gd name="T2" fmla="*/ 25 w 39"/>
                  <a:gd name="T3" fmla="*/ 282 h 103"/>
                  <a:gd name="T4" fmla="*/ 22 w 39"/>
                  <a:gd name="T5" fmla="*/ 279 h 103"/>
                  <a:gd name="T6" fmla="*/ 22 w 39"/>
                  <a:gd name="T7" fmla="*/ 274 h 103"/>
                  <a:gd name="T8" fmla="*/ 22 w 39"/>
                  <a:gd name="T9" fmla="*/ 266 h 103"/>
                  <a:gd name="T10" fmla="*/ 14 w 39"/>
                  <a:gd name="T11" fmla="*/ 238 h 103"/>
                  <a:gd name="T12" fmla="*/ 8 w 39"/>
                  <a:gd name="T13" fmla="*/ 203 h 103"/>
                  <a:gd name="T14" fmla="*/ 0 w 39"/>
                  <a:gd name="T15" fmla="*/ 162 h 103"/>
                  <a:gd name="T16" fmla="*/ 3 w 39"/>
                  <a:gd name="T17" fmla="*/ 142 h 103"/>
                  <a:gd name="T18" fmla="*/ 11 w 39"/>
                  <a:gd name="T19" fmla="*/ 123 h 103"/>
                  <a:gd name="T20" fmla="*/ 27 w 39"/>
                  <a:gd name="T21" fmla="*/ 90 h 103"/>
                  <a:gd name="T22" fmla="*/ 41 w 39"/>
                  <a:gd name="T23" fmla="*/ 71 h 103"/>
                  <a:gd name="T24" fmla="*/ 47 w 39"/>
                  <a:gd name="T25" fmla="*/ 63 h 103"/>
                  <a:gd name="T26" fmla="*/ 58 w 39"/>
                  <a:gd name="T27" fmla="*/ 47 h 103"/>
                  <a:gd name="T28" fmla="*/ 71 w 39"/>
                  <a:gd name="T29" fmla="*/ 30 h 103"/>
                  <a:gd name="T30" fmla="*/ 85 w 39"/>
                  <a:gd name="T31" fmla="*/ 16 h 103"/>
                  <a:gd name="T32" fmla="*/ 107 w 39"/>
                  <a:gd name="T33" fmla="*/ 0 h 103"/>
                  <a:gd name="T34" fmla="*/ 85 w 39"/>
                  <a:gd name="T35" fmla="*/ 16 h 103"/>
                  <a:gd name="T36" fmla="*/ 82 w 39"/>
                  <a:gd name="T37" fmla="*/ 22 h 103"/>
                  <a:gd name="T38" fmla="*/ 66 w 39"/>
                  <a:gd name="T39" fmla="*/ 41 h 103"/>
                  <a:gd name="T40" fmla="*/ 44 w 39"/>
                  <a:gd name="T41" fmla="*/ 68 h 103"/>
                  <a:gd name="T42" fmla="*/ 41 w 39"/>
                  <a:gd name="T43" fmla="*/ 74 h 103"/>
                  <a:gd name="T44" fmla="*/ 27 w 39"/>
                  <a:gd name="T45" fmla="*/ 96 h 103"/>
                  <a:gd name="T46" fmla="*/ 11 w 39"/>
                  <a:gd name="T47" fmla="*/ 126 h 103"/>
                  <a:gd name="T48" fmla="*/ 8 w 39"/>
                  <a:gd name="T49" fmla="*/ 145 h 103"/>
                  <a:gd name="T50" fmla="*/ 3 w 39"/>
                  <a:gd name="T51" fmla="*/ 167 h 103"/>
                  <a:gd name="T52" fmla="*/ 11 w 39"/>
                  <a:gd name="T53" fmla="*/ 203 h 103"/>
                  <a:gd name="T54" fmla="*/ 16 w 39"/>
                  <a:gd name="T55" fmla="*/ 241 h 103"/>
                  <a:gd name="T56" fmla="*/ 22 w 39"/>
                  <a:gd name="T57" fmla="*/ 266 h 103"/>
                  <a:gd name="T58" fmla="*/ 25 w 39"/>
                  <a:gd name="T59" fmla="*/ 274 h 1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9" h="103">
                    <a:moveTo>
                      <a:pt x="9" y="100"/>
                    </a:moveTo>
                    <a:lnTo>
                      <a:pt x="9" y="103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5" y="87"/>
                    </a:lnTo>
                    <a:lnTo>
                      <a:pt x="3" y="74"/>
                    </a:lnTo>
                    <a:lnTo>
                      <a:pt x="0" y="59"/>
                    </a:lnTo>
                    <a:lnTo>
                      <a:pt x="1" y="52"/>
                    </a:lnTo>
                    <a:lnTo>
                      <a:pt x="4" y="45"/>
                    </a:lnTo>
                    <a:lnTo>
                      <a:pt x="10" y="33"/>
                    </a:lnTo>
                    <a:lnTo>
                      <a:pt x="15" y="26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6" y="11"/>
                    </a:lnTo>
                    <a:lnTo>
                      <a:pt x="31" y="6"/>
                    </a:lnTo>
                    <a:lnTo>
                      <a:pt x="39" y="0"/>
                    </a:lnTo>
                    <a:lnTo>
                      <a:pt x="31" y="6"/>
                    </a:lnTo>
                    <a:lnTo>
                      <a:pt x="30" y="8"/>
                    </a:lnTo>
                    <a:lnTo>
                      <a:pt x="24" y="15"/>
                    </a:lnTo>
                    <a:lnTo>
                      <a:pt x="16" y="25"/>
                    </a:lnTo>
                    <a:lnTo>
                      <a:pt x="15" y="27"/>
                    </a:lnTo>
                    <a:lnTo>
                      <a:pt x="10" y="35"/>
                    </a:lnTo>
                    <a:lnTo>
                      <a:pt x="4" y="46"/>
                    </a:lnTo>
                    <a:lnTo>
                      <a:pt x="3" y="53"/>
                    </a:lnTo>
                    <a:lnTo>
                      <a:pt x="1" y="61"/>
                    </a:lnTo>
                    <a:lnTo>
                      <a:pt x="4" y="74"/>
                    </a:lnTo>
                    <a:lnTo>
                      <a:pt x="6" y="88"/>
                    </a:lnTo>
                    <a:lnTo>
                      <a:pt x="8" y="97"/>
                    </a:lnTo>
                    <a:lnTo>
                      <a:pt x="9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1" name="Freeform 1935"/>
              <p:cNvSpPr>
                <a:spLocks/>
              </p:cNvSpPr>
              <p:nvPr/>
            </p:nvSpPr>
            <p:spPr bwMode="auto">
              <a:xfrm>
                <a:off x="3074" y="1347"/>
                <a:ext cx="291" cy="337"/>
              </a:xfrm>
              <a:custGeom>
                <a:avLst/>
                <a:gdLst>
                  <a:gd name="T0" fmla="*/ 277 w 106"/>
                  <a:gd name="T1" fmla="*/ 63 h 123"/>
                  <a:gd name="T2" fmla="*/ 280 w 106"/>
                  <a:gd name="T3" fmla="*/ 63 h 123"/>
                  <a:gd name="T4" fmla="*/ 291 w 106"/>
                  <a:gd name="T5" fmla="*/ 77 h 123"/>
                  <a:gd name="T6" fmla="*/ 280 w 106"/>
                  <a:gd name="T7" fmla="*/ 68 h 123"/>
                  <a:gd name="T8" fmla="*/ 277 w 106"/>
                  <a:gd name="T9" fmla="*/ 63 h 123"/>
                  <a:gd name="T10" fmla="*/ 255 w 106"/>
                  <a:gd name="T11" fmla="*/ 58 h 123"/>
                  <a:gd name="T12" fmla="*/ 211 w 106"/>
                  <a:gd name="T13" fmla="*/ 33 h 123"/>
                  <a:gd name="T14" fmla="*/ 181 w 106"/>
                  <a:gd name="T15" fmla="*/ 16 h 123"/>
                  <a:gd name="T16" fmla="*/ 143 w 106"/>
                  <a:gd name="T17" fmla="*/ 3 h 123"/>
                  <a:gd name="T18" fmla="*/ 124 w 106"/>
                  <a:gd name="T19" fmla="*/ 0 h 123"/>
                  <a:gd name="T20" fmla="*/ 104 w 106"/>
                  <a:gd name="T21" fmla="*/ 0 h 123"/>
                  <a:gd name="T22" fmla="*/ 82 w 106"/>
                  <a:gd name="T23" fmla="*/ 5 h 123"/>
                  <a:gd name="T24" fmla="*/ 66 w 106"/>
                  <a:gd name="T25" fmla="*/ 16 h 123"/>
                  <a:gd name="T26" fmla="*/ 36 w 106"/>
                  <a:gd name="T27" fmla="*/ 44 h 123"/>
                  <a:gd name="T28" fmla="*/ 16 w 106"/>
                  <a:gd name="T29" fmla="*/ 60 h 123"/>
                  <a:gd name="T30" fmla="*/ 11 w 106"/>
                  <a:gd name="T31" fmla="*/ 77 h 123"/>
                  <a:gd name="T32" fmla="*/ 3 w 106"/>
                  <a:gd name="T33" fmla="*/ 96 h 123"/>
                  <a:gd name="T34" fmla="*/ 3 w 106"/>
                  <a:gd name="T35" fmla="*/ 115 h 123"/>
                  <a:gd name="T36" fmla="*/ 3 w 106"/>
                  <a:gd name="T37" fmla="*/ 148 h 123"/>
                  <a:gd name="T38" fmla="*/ 8 w 106"/>
                  <a:gd name="T39" fmla="*/ 175 h 123"/>
                  <a:gd name="T40" fmla="*/ 14 w 106"/>
                  <a:gd name="T41" fmla="*/ 197 h 123"/>
                  <a:gd name="T42" fmla="*/ 22 w 106"/>
                  <a:gd name="T43" fmla="*/ 214 h 123"/>
                  <a:gd name="T44" fmla="*/ 44 w 106"/>
                  <a:gd name="T45" fmla="*/ 252 h 123"/>
                  <a:gd name="T46" fmla="*/ 69 w 106"/>
                  <a:gd name="T47" fmla="*/ 285 h 123"/>
                  <a:gd name="T48" fmla="*/ 82 w 106"/>
                  <a:gd name="T49" fmla="*/ 299 h 123"/>
                  <a:gd name="T50" fmla="*/ 99 w 106"/>
                  <a:gd name="T51" fmla="*/ 312 h 123"/>
                  <a:gd name="T52" fmla="*/ 148 w 106"/>
                  <a:gd name="T53" fmla="*/ 337 h 123"/>
                  <a:gd name="T54" fmla="*/ 96 w 106"/>
                  <a:gd name="T55" fmla="*/ 312 h 123"/>
                  <a:gd name="T56" fmla="*/ 93 w 106"/>
                  <a:gd name="T57" fmla="*/ 310 h 123"/>
                  <a:gd name="T58" fmla="*/ 82 w 106"/>
                  <a:gd name="T59" fmla="*/ 301 h 123"/>
                  <a:gd name="T60" fmla="*/ 55 w 106"/>
                  <a:gd name="T61" fmla="*/ 266 h 123"/>
                  <a:gd name="T62" fmla="*/ 27 w 106"/>
                  <a:gd name="T63" fmla="*/ 227 h 123"/>
                  <a:gd name="T64" fmla="*/ 16 w 106"/>
                  <a:gd name="T65" fmla="*/ 211 h 123"/>
                  <a:gd name="T66" fmla="*/ 11 w 106"/>
                  <a:gd name="T67" fmla="*/ 195 h 123"/>
                  <a:gd name="T68" fmla="*/ 3 w 106"/>
                  <a:gd name="T69" fmla="*/ 170 h 123"/>
                  <a:gd name="T70" fmla="*/ 0 w 106"/>
                  <a:gd name="T71" fmla="*/ 142 h 123"/>
                  <a:gd name="T72" fmla="*/ 0 w 106"/>
                  <a:gd name="T73" fmla="*/ 110 h 123"/>
                  <a:gd name="T74" fmla="*/ 3 w 106"/>
                  <a:gd name="T75" fmla="*/ 90 h 123"/>
                  <a:gd name="T76" fmla="*/ 11 w 106"/>
                  <a:gd name="T77" fmla="*/ 71 h 123"/>
                  <a:gd name="T78" fmla="*/ 22 w 106"/>
                  <a:gd name="T79" fmla="*/ 55 h 123"/>
                  <a:gd name="T80" fmla="*/ 36 w 106"/>
                  <a:gd name="T81" fmla="*/ 41 h 123"/>
                  <a:gd name="T82" fmla="*/ 66 w 106"/>
                  <a:gd name="T83" fmla="*/ 14 h 123"/>
                  <a:gd name="T84" fmla="*/ 85 w 106"/>
                  <a:gd name="T85" fmla="*/ 3 h 123"/>
                  <a:gd name="T86" fmla="*/ 107 w 106"/>
                  <a:gd name="T87" fmla="*/ 0 h 123"/>
                  <a:gd name="T88" fmla="*/ 124 w 106"/>
                  <a:gd name="T89" fmla="*/ 0 h 123"/>
                  <a:gd name="T90" fmla="*/ 143 w 106"/>
                  <a:gd name="T91" fmla="*/ 3 h 123"/>
                  <a:gd name="T92" fmla="*/ 181 w 106"/>
                  <a:gd name="T93" fmla="*/ 16 h 123"/>
                  <a:gd name="T94" fmla="*/ 211 w 106"/>
                  <a:gd name="T95" fmla="*/ 30 h 123"/>
                  <a:gd name="T96" fmla="*/ 261 w 106"/>
                  <a:gd name="T97" fmla="*/ 55 h 123"/>
                  <a:gd name="T98" fmla="*/ 277 w 106"/>
                  <a:gd name="T99" fmla="*/ 63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123">
                    <a:moveTo>
                      <a:pt x="101" y="23"/>
                    </a:moveTo>
                    <a:lnTo>
                      <a:pt x="102" y="23"/>
                    </a:lnTo>
                    <a:lnTo>
                      <a:pt x="106" y="28"/>
                    </a:lnTo>
                    <a:lnTo>
                      <a:pt x="102" y="25"/>
                    </a:lnTo>
                    <a:lnTo>
                      <a:pt x="101" y="23"/>
                    </a:lnTo>
                    <a:lnTo>
                      <a:pt x="93" y="21"/>
                    </a:lnTo>
                    <a:lnTo>
                      <a:pt x="77" y="12"/>
                    </a:lnTo>
                    <a:lnTo>
                      <a:pt x="66" y="6"/>
                    </a:lnTo>
                    <a:lnTo>
                      <a:pt x="52" y="1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3" y="16"/>
                    </a:lnTo>
                    <a:lnTo>
                      <a:pt x="6" y="22"/>
                    </a:lnTo>
                    <a:lnTo>
                      <a:pt x="4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54"/>
                    </a:lnTo>
                    <a:lnTo>
                      <a:pt x="3" y="64"/>
                    </a:lnTo>
                    <a:lnTo>
                      <a:pt x="5" y="72"/>
                    </a:lnTo>
                    <a:lnTo>
                      <a:pt x="8" y="78"/>
                    </a:lnTo>
                    <a:lnTo>
                      <a:pt x="16" y="92"/>
                    </a:lnTo>
                    <a:lnTo>
                      <a:pt x="25" y="104"/>
                    </a:lnTo>
                    <a:lnTo>
                      <a:pt x="30" y="109"/>
                    </a:lnTo>
                    <a:lnTo>
                      <a:pt x="36" y="114"/>
                    </a:lnTo>
                    <a:lnTo>
                      <a:pt x="54" y="123"/>
                    </a:lnTo>
                    <a:lnTo>
                      <a:pt x="35" y="114"/>
                    </a:lnTo>
                    <a:lnTo>
                      <a:pt x="34" y="113"/>
                    </a:lnTo>
                    <a:lnTo>
                      <a:pt x="30" y="110"/>
                    </a:lnTo>
                    <a:lnTo>
                      <a:pt x="20" y="97"/>
                    </a:lnTo>
                    <a:lnTo>
                      <a:pt x="10" y="83"/>
                    </a:lnTo>
                    <a:lnTo>
                      <a:pt x="6" y="77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4" y="26"/>
                    </a:lnTo>
                    <a:lnTo>
                      <a:pt x="8" y="20"/>
                    </a:lnTo>
                    <a:lnTo>
                      <a:pt x="13" y="15"/>
                    </a:lnTo>
                    <a:lnTo>
                      <a:pt x="24" y="5"/>
                    </a:lnTo>
                    <a:lnTo>
                      <a:pt x="31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2" y="1"/>
                    </a:lnTo>
                    <a:lnTo>
                      <a:pt x="66" y="6"/>
                    </a:lnTo>
                    <a:lnTo>
                      <a:pt x="77" y="11"/>
                    </a:lnTo>
                    <a:lnTo>
                      <a:pt x="95" y="20"/>
                    </a:lnTo>
                    <a:lnTo>
                      <a:pt x="10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2" name="Freeform 1936"/>
              <p:cNvSpPr>
                <a:spLocks/>
              </p:cNvSpPr>
              <p:nvPr/>
            </p:nvSpPr>
            <p:spPr bwMode="auto">
              <a:xfrm>
                <a:off x="3076" y="1569"/>
                <a:ext cx="64" cy="88"/>
              </a:xfrm>
              <a:custGeom>
                <a:avLst/>
                <a:gdLst>
                  <a:gd name="T0" fmla="*/ 61 w 23"/>
                  <a:gd name="T1" fmla="*/ 85 h 32"/>
                  <a:gd name="T2" fmla="*/ 61 w 23"/>
                  <a:gd name="T3" fmla="*/ 88 h 32"/>
                  <a:gd name="T4" fmla="*/ 64 w 23"/>
                  <a:gd name="T5" fmla="*/ 88 h 32"/>
                  <a:gd name="T6" fmla="*/ 61 w 23"/>
                  <a:gd name="T7" fmla="*/ 88 h 32"/>
                  <a:gd name="T8" fmla="*/ 39 w 23"/>
                  <a:gd name="T9" fmla="*/ 52 h 32"/>
                  <a:gd name="T10" fmla="*/ 22 w 23"/>
                  <a:gd name="T11" fmla="*/ 22 h 32"/>
                  <a:gd name="T12" fmla="*/ 19 w 23"/>
                  <a:gd name="T13" fmla="*/ 17 h 32"/>
                  <a:gd name="T14" fmla="*/ 8 w 23"/>
                  <a:gd name="T15" fmla="*/ 6 h 32"/>
                  <a:gd name="T16" fmla="*/ 0 w 23"/>
                  <a:gd name="T17" fmla="*/ 0 h 32"/>
                  <a:gd name="T18" fmla="*/ 11 w 23"/>
                  <a:gd name="T19" fmla="*/ 6 h 32"/>
                  <a:gd name="T20" fmla="*/ 19 w 23"/>
                  <a:gd name="T21" fmla="*/ 14 h 32"/>
                  <a:gd name="T22" fmla="*/ 22 w 23"/>
                  <a:gd name="T23" fmla="*/ 22 h 32"/>
                  <a:gd name="T24" fmla="*/ 39 w 23"/>
                  <a:gd name="T25" fmla="*/ 52 h 32"/>
                  <a:gd name="T26" fmla="*/ 61 w 23"/>
                  <a:gd name="T27" fmla="*/ 85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32">
                    <a:moveTo>
                      <a:pt x="22" y="31"/>
                    </a:moveTo>
                    <a:lnTo>
                      <a:pt x="22" y="32"/>
                    </a:lnTo>
                    <a:lnTo>
                      <a:pt x="23" y="32"/>
                    </a:lnTo>
                    <a:lnTo>
                      <a:pt x="22" y="32"/>
                    </a:lnTo>
                    <a:lnTo>
                      <a:pt x="14" y="1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4" y="19"/>
                    </a:lnTo>
                    <a:lnTo>
                      <a:pt x="2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3" name="Freeform 1937"/>
              <p:cNvSpPr>
                <a:spLocks/>
              </p:cNvSpPr>
              <p:nvPr/>
            </p:nvSpPr>
            <p:spPr bwMode="auto">
              <a:xfrm>
                <a:off x="3055" y="1443"/>
                <a:ext cx="76" cy="230"/>
              </a:xfrm>
              <a:custGeom>
                <a:avLst/>
                <a:gdLst>
                  <a:gd name="T0" fmla="*/ 71 w 28"/>
                  <a:gd name="T1" fmla="*/ 225 h 84"/>
                  <a:gd name="T2" fmla="*/ 73 w 28"/>
                  <a:gd name="T3" fmla="*/ 227 h 84"/>
                  <a:gd name="T4" fmla="*/ 76 w 28"/>
                  <a:gd name="T5" fmla="*/ 230 h 84"/>
                  <a:gd name="T6" fmla="*/ 71 w 28"/>
                  <a:gd name="T7" fmla="*/ 227 h 84"/>
                  <a:gd name="T8" fmla="*/ 68 w 28"/>
                  <a:gd name="T9" fmla="*/ 225 h 84"/>
                  <a:gd name="T10" fmla="*/ 62 w 28"/>
                  <a:gd name="T11" fmla="*/ 219 h 84"/>
                  <a:gd name="T12" fmla="*/ 54 w 28"/>
                  <a:gd name="T13" fmla="*/ 203 h 84"/>
                  <a:gd name="T14" fmla="*/ 30 w 28"/>
                  <a:gd name="T15" fmla="*/ 148 h 84"/>
                  <a:gd name="T16" fmla="*/ 8 w 28"/>
                  <a:gd name="T17" fmla="*/ 90 h 84"/>
                  <a:gd name="T18" fmla="*/ 3 w 28"/>
                  <a:gd name="T19" fmla="*/ 74 h 84"/>
                  <a:gd name="T20" fmla="*/ 3 w 28"/>
                  <a:gd name="T21" fmla="*/ 63 h 84"/>
                  <a:gd name="T22" fmla="*/ 0 w 28"/>
                  <a:gd name="T23" fmla="*/ 49 h 84"/>
                  <a:gd name="T24" fmla="*/ 3 w 28"/>
                  <a:gd name="T25" fmla="*/ 33 h 84"/>
                  <a:gd name="T26" fmla="*/ 5 w 28"/>
                  <a:gd name="T27" fmla="*/ 16 h 84"/>
                  <a:gd name="T28" fmla="*/ 16 w 28"/>
                  <a:gd name="T29" fmla="*/ 0 h 84"/>
                  <a:gd name="T30" fmla="*/ 5 w 28"/>
                  <a:gd name="T31" fmla="*/ 19 h 84"/>
                  <a:gd name="T32" fmla="*/ 3 w 28"/>
                  <a:gd name="T33" fmla="*/ 27 h 84"/>
                  <a:gd name="T34" fmla="*/ 3 w 28"/>
                  <a:gd name="T35" fmla="*/ 44 h 84"/>
                  <a:gd name="T36" fmla="*/ 3 w 28"/>
                  <a:gd name="T37" fmla="*/ 60 h 84"/>
                  <a:gd name="T38" fmla="*/ 5 w 28"/>
                  <a:gd name="T39" fmla="*/ 66 h 84"/>
                  <a:gd name="T40" fmla="*/ 5 w 28"/>
                  <a:gd name="T41" fmla="*/ 74 h 84"/>
                  <a:gd name="T42" fmla="*/ 8 w 28"/>
                  <a:gd name="T43" fmla="*/ 93 h 84"/>
                  <a:gd name="T44" fmla="*/ 30 w 28"/>
                  <a:gd name="T45" fmla="*/ 148 h 84"/>
                  <a:gd name="T46" fmla="*/ 54 w 28"/>
                  <a:gd name="T47" fmla="*/ 203 h 84"/>
                  <a:gd name="T48" fmla="*/ 62 w 28"/>
                  <a:gd name="T49" fmla="*/ 219 h 84"/>
                  <a:gd name="T50" fmla="*/ 68 w 28"/>
                  <a:gd name="T51" fmla="*/ 225 h 84"/>
                  <a:gd name="T52" fmla="*/ 71 w 28"/>
                  <a:gd name="T53" fmla="*/ 225 h 8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8" h="84">
                    <a:moveTo>
                      <a:pt x="26" y="82"/>
                    </a:moveTo>
                    <a:lnTo>
                      <a:pt x="27" y="83"/>
                    </a:lnTo>
                    <a:lnTo>
                      <a:pt x="28" y="84"/>
                    </a:lnTo>
                    <a:lnTo>
                      <a:pt x="26" y="83"/>
                    </a:lnTo>
                    <a:lnTo>
                      <a:pt x="25" y="82"/>
                    </a:lnTo>
                    <a:lnTo>
                      <a:pt x="23" y="80"/>
                    </a:lnTo>
                    <a:lnTo>
                      <a:pt x="20" y="74"/>
                    </a:lnTo>
                    <a:lnTo>
                      <a:pt x="11" y="54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1" y="16"/>
                    </a:lnTo>
                    <a:lnTo>
                      <a:pt x="1" y="22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11" y="54"/>
                    </a:lnTo>
                    <a:lnTo>
                      <a:pt x="20" y="74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4" name="Freeform 1938"/>
              <p:cNvSpPr>
                <a:spLocks/>
              </p:cNvSpPr>
              <p:nvPr/>
            </p:nvSpPr>
            <p:spPr bwMode="auto">
              <a:xfrm>
                <a:off x="3044" y="1478"/>
                <a:ext cx="43" cy="176"/>
              </a:xfrm>
              <a:custGeom>
                <a:avLst/>
                <a:gdLst>
                  <a:gd name="T0" fmla="*/ 43 w 16"/>
                  <a:gd name="T1" fmla="*/ 171 h 64"/>
                  <a:gd name="T2" fmla="*/ 43 w 16"/>
                  <a:gd name="T3" fmla="*/ 176 h 64"/>
                  <a:gd name="T4" fmla="*/ 40 w 16"/>
                  <a:gd name="T5" fmla="*/ 171 h 64"/>
                  <a:gd name="T6" fmla="*/ 38 w 16"/>
                  <a:gd name="T7" fmla="*/ 168 h 64"/>
                  <a:gd name="T8" fmla="*/ 30 w 16"/>
                  <a:gd name="T9" fmla="*/ 154 h 64"/>
                  <a:gd name="T10" fmla="*/ 16 w 16"/>
                  <a:gd name="T11" fmla="*/ 113 h 64"/>
                  <a:gd name="T12" fmla="*/ 8 w 16"/>
                  <a:gd name="T13" fmla="*/ 69 h 64"/>
                  <a:gd name="T14" fmla="*/ 3 w 16"/>
                  <a:gd name="T15" fmla="*/ 55 h 64"/>
                  <a:gd name="T16" fmla="*/ 8 w 16"/>
                  <a:gd name="T17" fmla="*/ 52 h 64"/>
                  <a:gd name="T18" fmla="*/ 3 w 16"/>
                  <a:gd name="T19" fmla="*/ 14 h 64"/>
                  <a:gd name="T20" fmla="*/ 0 w 16"/>
                  <a:gd name="T21" fmla="*/ 0 h 64"/>
                  <a:gd name="T22" fmla="*/ 3 w 16"/>
                  <a:gd name="T23" fmla="*/ 17 h 64"/>
                  <a:gd name="T24" fmla="*/ 8 w 16"/>
                  <a:gd name="T25" fmla="*/ 52 h 64"/>
                  <a:gd name="T26" fmla="*/ 8 w 16"/>
                  <a:gd name="T27" fmla="*/ 58 h 64"/>
                  <a:gd name="T28" fmla="*/ 11 w 16"/>
                  <a:gd name="T29" fmla="*/ 72 h 64"/>
                  <a:gd name="T30" fmla="*/ 19 w 16"/>
                  <a:gd name="T31" fmla="*/ 113 h 64"/>
                  <a:gd name="T32" fmla="*/ 32 w 16"/>
                  <a:gd name="T33" fmla="*/ 151 h 64"/>
                  <a:gd name="T34" fmla="*/ 40 w 16"/>
                  <a:gd name="T35" fmla="*/ 165 h 64"/>
                  <a:gd name="T36" fmla="*/ 43 w 16"/>
                  <a:gd name="T37" fmla="*/ 171 h 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6" h="64">
                    <a:moveTo>
                      <a:pt x="16" y="62"/>
                    </a:moveTo>
                    <a:lnTo>
                      <a:pt x="16" y="64"/>
                    </a:lnTo>
                    <a:lnTo>
                      <a:pt x="15" y="62"/>
                    </a:lnTo>
                    <a:lnTo>
                      <a:pt x="14" y="61"/>
                    </a:lnTo>
                    <a:lnTo>
                      <a:pt x="11" y="56"/>
                    </a:lnTo>
                    <a:lnTo>
                      <a:pt x="6" y="41"/>
                    </a:lnTo>
                    <a:lnTo>
                      <a:pt x="3" y="25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26"/>
                    </a:lnTo>
                    <a:lnTo>
                      <a:pt x="7" y="41"/>
                    </a:lnTo>
                    <a:lnTo>
                      <a:pt x="12" y="55"/>
                    </a:lnTo>
                    <a:lnTo>
                      <a:pt x="15" y="60"/>
                    </a:lnTo>
                    <a:lnTo>
                      <a:pt x="16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5" name="Freeform 1939"/>
              <p:cNvSpPr>
                <a:spLocks/>
              </p:cNvSpPr>
              <p:nvPr/>
            </p:nvSpPr>
            <p:spPr bwMode="auto">
              <a:xfrm>
                <a:off x="3087" y="1360"/>
                <a:ext cx="267" cy="310"/>
              </a:xfrm>
              <a:custGeom>
                <a:avLst/>
                <a:gdLst>
                  <a:gd name="T0" fmla="*/ 127 w 97"/>
                  <a:gd name="T1" fmla="*/ 302 h 113"/>
                  <a:gd name="T2" fmla="*/ 129 w 97"/>
                  <a:gd name="T3" fmla="*/ 302 h 113"/>
                  <a:gd name="T4" fmla="*/ 140 w 97"/>
                  <a:gd name="T5" fmla="*/ 310 h 113"/>
                  <a:gd name="T6" fmla="*/ 129 w 97"/>
                  <a:gd name="T7" fmla="*/ 302 h 113"/>
                  <a:gd name="T8" fmla="*/ 127 w 97"/>
                  <a:gd name="T9" fmla="*/ 302 h 113"/>
                  <a:gd name="T10" fmla="*/ 110 w 97"/>
                  <a:gd name="T11" fmla="*/ 294 h 113"/>
                  <a:gd name="T12" fmla="*/ 94 w 97"/>
                  <a:gd name="T13" fmla="*/ 280 h 113"/>
                  <a:gd name="T14" fmla="*/ 69 w 97"/>
                  <a:gd name="T15" fmla="*/ 261 h 113"/>
                  <a:gd name="T16" fmla="*/ 50 w 97"/>
                  <a:gd name="T17" fmla="*/ 239 h 113"/>
                  <a:gd name="T18" fmla="*/ 28 w 97"/>
                  <a:gd name="T19" fmla="*/ 211 h 113"/>
                  <a:gd name="T20" fmla="*/ 14 w 97"/>
                  <a:gd name="T21" fmla="*/ 173 h 113"/>
                  <a:gd name="T22" fmla="*/ 8 w 97"/>
                  <a:gd name="T23" fmla="*/ 156 h 113"/>
                  <a:gd name="T24" fmla="*/ 3 w 97"/>
                  <a:gd name="T25" fmla="*/ 134 h 113"/>
                  <a:gd name="T26" fmla="*/ 0 w 97"/>
                  <a:gd name="T27" fmla="*/ 115 h 113"/>
                  <a:gd name="T28" fmla="*/ 3 w 97"/>
                  <a:gd name="T29" fmla="*/ 96 h 113"/>
                  <a:gd name="T30" fmla="*/ 8 w 97"/>
                  <a:gd name="T31" fmla="*/ 77 h 113"/>
                  <a:gd name="T32" fmla="*/ 14 w 97"/>
                  <a:gd name="T33" fmla="*/ 60 h 113"/>
                  <a:gd name="T34" fmla="*/ 25 w 97"/>
                  <a:gd name="T35" fmla="*/ 44 h 113"/>
                  <a:gd name="T36" fmla="*/ 39 w 97"/>
                  <a:gd name="T37" fmla="*/ 30 h 113"/>
                  <a:gd name="T38" fmla="*/ 50 w 97"/>
                  <a:gd name="T39" fmla="*/ 19 h 113"/>
                  <a:gd name="T40" fmla="*/ 63 w 97"/>
                  <a:gd name="T41" fmla="*/ 8 h 113"/>
                  <a:gd name="T42" fmla="*/ 77 w 97"/>
                  <a:gd name="T43" fmla="*/ 3 h 113"/>
                  <a:gd name="T44" fmla="*/ 85 w 97"/>
                  <a:gd name="T45" fmla="*/ 0 h 113"/>
                  <a:gd name="T46" fmla="*/ 107 w 97"/>
                  <a:gd name="T47" fmla="*/ 0 h 113"/>
                  <a:gd name="T48" fmla="*/ 127 w 97"/>
                  <a:gd name="T49" fmla="*/ 3 h 113"/>
                  <a:gd name="T50" fmla="*/ 138 w 97"/>
                  <a:gd name="T51" fmla="*/ 5 h 113"/>
                  <a:gd name="T52" fmla="*/ 162 w 97"/>
                  <a:gd name="T53" fmla="*/ 19 h 113"/>
                  <a:gd name="T54" fmla="*/ 226 w 97"/>
                  <a:gd name="T55" fmla="*/ 60 h 113"/>
                  <a:gd name="T56" fmla="*/ 267 w 97"/>
                  <a:gd name="T57" fmla="*/ 88 h 113"/>
                  <a:gd name="T58" fmla="*/ 226 w 97"/>
                  <a:gd name="T59" fmla="*/ 60 h 113"/>
                  <a:gd name="T60" fmla="*/ 176 w 97"/>
                  <a:gd name="T61" fmla="*/ 30 h 113"/>
                  <a:gd name="T62" fmla="*/ 138 w 97"/>
                  <a:gd name="T63" fmla="*/ 8 h 113"/>
                  <a:gd name="T64" fmla="*/ 124 w 97"/>
                  <a:gd name="T65" fmla="*/ 3 h 113"/>
                  <a:gd name="T66" fmla="*/ 121 w 97"/>
                  <a:gd name="T67" fmla="*/ 3 h 113"/>
                  <a:gd name="T68" fmla="*/ 102 w 97"/>
                  <a:gd name="T69" fmla="*/ 0 h 113"/>
                  <a:gd name="T70" fmla="*/ 83 w 97"/>
                  <a:gd name="T71" fmla="*/ 3 h 113"/>
                  <a:gd name="T72" fmla="*/ 69 w 97"/>
                  <a:gd name="T73" fmla="*/ 5 h 113"/>
                  <a:gd name="T74" fmla="*/ 58 w 97"/>
                  <a:gd name="T75" fmla="*/ 16 h 113"/>
                  <a:gd name="T76" fmla="*/ 44 w 97"/>
                  <a:gd name="T77" fmla="*/ 22 h 113"/>
                  <a:gd name="T78" fmla="*/ 36 w 97"/>
                  <a:gd name="T79" fmla="*/ 36 h 113"/>
                  <a:gd name="T80" fmla="*/ 25 w 97"/>
                  <a:gd name="T81" fmla="*/ 47 h 113"/>
                  <a:gd name="T82" fmla="*/ 14 w 97"/>
                  <a:gd name="T83" fmla="*/ 63 h 113"/>
                  <a:gd name="T84" fmla="*/ 8 w 97"/>
                  <a:gd name="T85" fmla="*/ 82 h 113"/>
                  <a:gd name="T86" fmla="*/ 3 w 97"/>
                  <a:gd name="T87" fmla="*/ 99 h 113"/>
                  <a:gd name="T88" fmla="*/ 3 w 97"/>
                  <a:gd name="T89" fmla="*/ 118 h 113"/>
                  <a:gd name="T90" fmla="*/ 8 w 97"/>
                  <a:gd name="T91" fmla="*/ 140 h 113"/>
                  <a:gd name="T92" fmla="*/ 11 w 97"/>
                  <a:gd name="T93" fmla="*/ 156 h 113"/>
                  <a:gd name="T94" fmla="*/ 14 w 97"/>
                  <a:gd name="T95" fmla="*/ 176 h 113"/>
                  <a:gd name="T96" fmla="*/ 30 w 97"/>
                  <a:gd name="T97" fmla="*/ 211 h 113"/>
                  <a:gd name="T98" fmla="*/ 52 w 97"/>
                  <a:gd name="T99" fmla="*/ 239 h 113"/>
                  <a:gd name="T100" fmla="*/ 72 w 97"/>
                  <a:gd name="T101" fmla="*/ 261 h 113"/>
                  <a:gd name="T102" fmla="*/ 94 w 97"/>
                  <a:gd name="T103" fmla="*/ 280 h 113"/>
                  <a:gd name="T104" fmla="*/ 110 w 97"/>
                  <a:gd name="T105" fmla="*/ 294 h 113"/>
                  <a:gd name="T106" fmla="*/ 127 w 97"/>
                  <a:gd name="T107" fmla="*/ 302 h 1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3">
                    <a:moveTo>
                      <a:pt x="46" y="110"/>
                    </a:moveTo>
                    <a:lnTo>
                      <a:pt x="47" y="110"/>
                    </a:lnTo>
                    <a:lnTo>
                      <a:pt x="51" y="113"/>
                    </a:lnTo>
                    <a:lnTo>
                      <a:pt x="47" y="110"/>
                    </a:lnTo>
                    <a:lnTo>
                      <a:pt x="46" y="110"/>
                    </a:lnTo>
                    <a:lnTo>
                      <a:pt x="40" y="107"/>
                    </a:lnTo>
                    <a:lnTo>
                      <a:pt x="34" y="102"/>
                    </a:lnTo>
                    <a:lnTo>
                      <a:pt x="25" y="95"/>
                    </a:lnTo>
                    <a:lnTo>
                      <a:pt x="18" y="87"/>
                    </a:lnTo>
                    <a:lnTo>
                      <a:pt x="10" y="77"/>
                    </a:lnTo>
                    <a:lnTo>
                      <a:pt x="5" y="63"/>
                    </a:lnTo>
                    <a:lnTo>
                      <a:pt x="3" y="57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1" y="35"/>
                    </a:lnTo>
                    <a:lnTo>
                      <a:pt x="3" y="28"/>
                    </a:lnTo>
                    <a:lnTo>
                      <a:pt x="5" y="22"/>
                    </a:lnTo>
                    <a:lnTo>
                      <a:pt x="9" y="16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9" y="7"/>
                    </a:lnTo>
                    <a:lnTo>
                      <a:pt x="82" y="22"/>
                    </a:lnTo>
                    <a:lnTo>
                      <a:pt x="97" y="32"/>
                    </a:lnTo>
                    <a:lnTo>
                      <a:pt x="82" y="22"/>
                    </a:lnTo>
                    <a:lnTo>
                      <a:pt x="64" y="11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5" y="2"/>
                    </a:lnTo>
                    <a:lnTo>
                      <a:pt x="21" y="6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9" y="17"/>
                    </a:lnTo>
                    <a:lnTo>
                      <a:pt x="5" y="23"/>
                    </a:lnTo>
                    <a:lnTo>
                      <a:pt x="3" y="30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4" y="57"/>
                    </a:lnTo>
                    <a:lnTo>
                      <a:pt x="5" y="64"/>
                    </a:lnTo>
                    <a:lnTo>
                      <a:pt x="11" y="77"/>
                    </a:lnTo>
                    <a:lnTo>
                      <a:pt x="19" y="87"/>
                    </a:lnTo>
                    <a:lnTo>
                      <a:pt x="26" y="95"/>
                    </a:lnTo>
                    <a:lnTo>
                      <a:pt x="34" y="102"/>
                    </a:lnTo>
                    <a:lnTo>
                      <a:pt x="40" y="107"/>
                    </a:lnTo>
                    <a:lnTo>
                      <a:pt x="46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6" name="Freeform 1940"/>
              <p:cNvSpPr>
                <a:spLocks/>
              </p:cNvSpPr>
              <p:nvPr/>
            </p:nvSpPr>
            <p:spPr bwMode="auto">
              <a:xfrm>
                <a:off x="3109" y="1377"/>
                <a:ext cx="256" cy="282"/>
              </a:xfrm>
              <a:custGeom>
                <a:avLst/>
                <a:gdLst>
                  <a:gd name="T0" fmla="*/ 239 w 93"/>
                  <a:gd name="T1" fmla="*/ 96 h 103"/>
                  <a:gd name="T2" fmla="*/ 242 w 93"/>
                  <a:gd name="T3" fmla="*/ 96 h 103"/>
                  <a:gd name="T4" fmla="*/ 256 w 93"/>
                  <a:gd name="T5" fmla="*/ 99 h 103"/>
                  <a:gd name="T6" fmla="*/ 242 w 93"/>
                  <a:gd name="T7" fmla="*/ 96 h 103"/>
                  <a:gd name="T8" fmla="*/ 239 w 93"/>
                  <a:gd name="T9" fmla="*/ 96 h 103"/>
                  <a:gd name="T10" fmla="*/ 220 w 93"/>
                  <a:gd name="T11" fmla="*/ 88 h 103"/>
                  <a:gd name="T12" fmla="*/ 204 w 93"/>
                  <a:gd name="T13" fmla="*/ 79 h 103"/>
                  <a:gd name="T14" fmla="*/ 182 w 93"/>
                  <a:gd name="T15" fmla="*/ 60 h 103"/>
                  <a:gd name="T16" fmla="*/ 160 w 93"/>
                  <a:gd name="T17" fmla="*/ 41 h 103"/>
                  <a:gd name="T18" fmla="*/ 132 w 93"/>
                  <a:gd name="T19" fmla="*/ 16 h 103"/>
                  <a:gd name="T20" fmla="*/ 116 w 93"/>
                  <a:gd name="T21" fmla="*/ 11 h 103"/>
                  <a:gd name="T22" fmla="*/ 99 w 93"/>
                  <a:gd name="T23" fmla="*/ 3 h 103"/>
                  <a:gd name="T24" fmla="*/ 80 w 93"/>
                  <a:gd name="T25" fmla="*/ 3 h 103"/>
                  <a:gd name="T26" fmla="*/ 61 w 93"/>
                  <a:gd name="T27" fmla="*/ 5 h 103"/>
                  <a:gd name="T28" fmla="*/ 41 w 93"/>
                  <a:gd name="T29" fmla="*/ 14 h 103"/>
                  <a:gd name="T30" fmla="*/ 28 w 93"/>
                  <a:gd name="T31" fmla="*/ 25 h 103"/>
                  <a:gd name="T32" fmla="*/ 17 w 93"/>
                  <a:gd name="T33" fmla="*/ 38 h 103"/>
                  <a:gd name="T34" fmla="*/ 8 w 93"/>
                  <a:gd name="T35" fmla="*/ 55 h 103"/>
                  <a:gd name="T36" fmla="*/ 3 w 93"/>
                  <a:gd name="T37" fmla="*/ 88 h 103"/>
                  <a:gd name="T38" fmla="*/ 0 w 93"/>
                  <a:gd name="T39" fmla="*/ 118 h 103"/>
                  <a:gd name="T40" fmla="*/ 6 w 93"/>
                  <a:gd name="T41" fmla="*/ 142 h 103"/>
                  <a:gd name="T42" fmla="*/ 14 w 93"/>
                  <a:gd name="T43" fmla="*/ 164 h 103"/>
                  <a:gd name="T44" fmla="*/ 22 w 93"/>
                  <a:gd name="T45" fmla="*/ 178 h 103"/>
                  <a:gd name="T46" fmla="*/ 47 w 93"/>
                  <a:gd name="T47" fmla="*/ 208 h 103"/>
                  <a:gd name="T48" fmla="*/ 72 w 93"/>
                  <a:gd name="T49" fmla="*/ 235 h 103"/>
                  <a:gd name="T50" fmla="*/ 99 w 93"/>
                  <a:gd name="T51" fmla="*/ 257 h 103"/>
                  <a:gd name="T52" fmla="*/ 132 w 93"/>
                  <a:gd name="T53" fmla="*/ 279 h 103"/>
                  <a:gd name="T54" fmla="*/ 140 w 93"/>
                  <a:gd name="T55" fmla="*/ 282 h 103"/>
                  <a:gd name="T56" fmla="*/ 99 w 93"/>
                  <a:gd name="T57" fmla="*/ 257 h 103"/>
                  <a:gd name="T58" fmla="*/ 85 w 93"/>
                  <a:gd name="T59" fmla="*/ 249 h 103"/>
                  <a:gd name="T60" fmla="*/ 55 w 93"/>
                  <a:gd name="T61" fmla="*/ 222 h 103"/>
                  <a:gd name="T62" fmla="*/ 28 w 93"/>
                  <a:gd name="T63" fmla="*/ 192 h 103"/>
                  <a:gd name="T64" fmla="*/ 19 w 93"/>
                  <a:gd name="T65" fmla="*/ 178 h 103"/>
                  <a:gd name="T66" fmla="*/ 17 w 93"/>
                  <a:gd name="T67" fmla="*/ 172 h 103"/>
                  <a:gd name="T68" fmla="*/ 8 w 93"/>
                  <a:gd name="T69" fmla="*/ 156 h 103"/>
                  <a:gd name="T70" fmla="*/ 3 w 93"/>
                  <a:gd name="T71" fmla="*/ 140 h 103"/>
                  <a:gd name="T72" fmla="*/ 0 w 93"/>
                  <a:gd name="T73" fmla="*/ 112 h 103"/>
                  <a:gd name="T74" fmla="*/ 3 w 93"/>
                  <a:gd name="T75" fmla="*/ 85 h 103"/>
                  <a:gd name="T76" fmla="*/ 6 w 93"/>
                  <a:gd name="T77" fmla="*/ 68 h 103"/>
                  <a:gd name="T78" fmla="*/ 8 w 93"/>
                  <a:gd name="T79" fmla="*/ 52 h 103"/>
                  <a:gd name="T80" fmla="*/ 17 w 93"/>
                  <a:gd name="T81" fmla="*/ 33 h 103"/>
                  <a:gd name="T82" fmla="*/ 28 w 93"/>
                  <a:gd name="T83" fmla="*/ 19 h 103"/>
                  <a:gd name="T84" fmla="*/ 44 w 93"/>
                  <a:gd name="T85" fmla="*/ 11 h 103"/>
                  <a:gd name="T86" fmla="*/ 61 w 93"/>
                  <a:gd name="T87" fmla="*/ 3 h 103"/>
                  <a:gd name="T88" fmla="*/ 80 w 93"/>
                  <a:gd name="T89" fmla="*/ 0 h 103"/>
                  <a:gd name="T90" fmla="*/ 102 w 93"/>
                  <a:gd name="T91" fmla="*/ 3 h 103"/>
                  <a:gd name="T92" fmla="*/ 118 w 93"/>
                  <a:gd name="T93" fmla="*/ 5 h 103"/>
                  <a:gd name="T94" fmla="*/ 132 w 93"/>
                  <a:gd name="T95" fmla="*/ 16 h 103"/>
                  <a:gd name="T96" fmla="*/ 160 w 93"/>
                  <a:gd name="T97" fmla="*/ 38 h 103"/>
                  <a:gd name="T98" fmla="*/ 184 w 93"/>
                  <a:gd name="T99" fmla="*/ 60 h 103"/>
                  <a:gd name="T100" fmla="*/ 204 w 93"/>
                  <a:gd name="T101" fmla="*/ 74 h 103"/>
                  <a:gd name="T102" fmla="*/ 220 w 93"/>
                  <a:gd name="T103" fmla="*/ 85 h 103"/>
                  <a:gd name="T104" fmla="*/ 239 w 93"/>
                  <a:gd name="T105" fmla="*/ 96 h 1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3">
                    <a:moveTo>
                      <a:pt x="87" y="35"/>
                    </a:moveTo>
                    <a:lnTo>
                      <a:pt x="88" y="35"/>
                    </a:lnTo>
                    <a:lnTo>
                      <a:pt x="93" y="36"/>
                    </a:lnTo>
                    <a:lnTo>
                      <a:pt x="88" y="35"/>
                    </a:lnTo>
                    <a:lnTo>
                      <a:pt x="87" y="35"/>
                    </a:lnTo>
                    <a:lnTo>
                      <a:pt x="80" y="32"/>
                    </a:lnTo>
                    <a:lnTo>
                      <a:pt x="74" y="29"/>
                    </a:lnTo>
                    <a:lnTo>
                      <a:pt x="66" y="22"/>
                    </a:lnTo>
                    <a:lnTo>
                      <a:pt x="58" y="15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3" y="20"/>
                    </a:lnTo>
                    <a:lnTo>
                      <a:pt x="1" y="32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5" y="60"/>
                    </a:lnTo>
                    <a:lnTo>
                      <a:pt x="8" y="65"/>
                    </a:lnTo>
                    <a:lnTo>
                      <a:pt x="17" y="76"/>
                    </a:lnTo>
                    <a:lnTo>
                      <a:pt x="26" y="86"/>
                    </a:lnTo>
                    <a:lnTo>
                      <a:pt x="36" y="94"/>
                    </a:lnTo>
                    <a:lnTo>
                      <a:pt x="48" y="102"/>
                    </a:lnTo>
                    <a:lnTo>
                      <a:pt x="51" y="103"/>
                    </a:lnTo>
                    <a:lnTo>
                      <a:pt x="36" y="94"/>
                    </a:lnTo>
                    <a:lnTo>
                      <a:pt x="31" y="91"/>
                    </a:lnTo>
                    <a:lnTo>
                      <a:pt x="20" y="81"/>
                    </a:lnTo>
                    <a:lnTo>
                      <a:pt x="10" y="70"/>
                    </a:lnTo>
                    <a:lnTo>
                      <a:pt x="7" y="65"/>
                    </a:lnTo>
                    <a:lnTo>
                      <a:pt x="6" y="63"/>
                    </a:lnTo>
                    <a:lnTo>
                      <a:pt x="3" y="57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1" y="31"/>
                    </a:lnTo>
                    <a:lnTo>
                      <a:pt x="2" y="25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7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7" y="1"/>
                    </a:lnTo>
                    <a:lnTo>
                      <a:pt x="43" y="2"/>
                    </a:lnTo>
                    <a:lnTo>
                      <a:pt x="48" y="6"/>
                    </a:lnTo>
                    <a:lnTo>
                      <a:pt x="58" y="14"/>
                    </a:lnTo>
                    <a:lnTo>
                      <a:pt x="67" y="22"/>
                    </a:lnTo>
                    <a:lnTo>
                      <a:pt x="74" y="27"/>
                    </a:lnTo>
                    <a:lnTo>
                      <a:pt x="80" y="31"/>
                    </a:lnTo>
                    <a:lnTo>
                      <a:pt x="87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7" name="Freeform 1941"/>
              <p:cNvSpPr>
                <a:spLocks/>
              </p:cNvSpPr>
              <p:nvPr/>
            </p:nvSpPr>
            <p:spPr bwMode="auto">
              <a:xfrm>
                <a:off x="3123" y="1396"/>
                <a:ext cx="244" cy="247"/>
              </a:xfrm>
              <a:custGeom>
                <a:avLst/>
                <a:gdLst>
                  <a:gd name="T0" fmla="*/ 230 w 89"/>
                  <a:gd name="T1" fmla="*/ 104 h 90"/>
                  <a:gd name="T2" fmla="*/ 233 w 89"/>
                  <a:gd name="T3" fmla="*/ 104 h 90"/>
                  <a:gd name="T4" fmla="*/ 244 w 89"/>
                  <a:gd name="T5" fmla="*/ 110 h 90"/>
                  <a:gd name="T6" fmla="*/ 233 w 89"/>
                  <a:gd name="T7" fmla="*/ 104 h 90"/>
                  <a:gd name="T8" fmla="*/ 230 w 89"/>
                  <a:gd name="T9" fmla="*/ 104 h 90"/>
                  <a:gd name="T10" fmla="*/ 214 w 89"/>
                  <a:gd name="T11" fmla="*/ 93 h 90"/>
                  <a:gd name="T12" fmla="*/ 175 w 89"/>
                  <a:gd name="T13" fmla="*/ 69 h 90"/>
                  <a:gd name="T14" fmla="*/ 154 w 89"/>
                  <a:gd name="T15" fmla="*/ 49 h 90"/>
                  <a:gd name="T16" fmla="*/ 126 w 89"/>
                  <a:gd name="T17" fmla="*/ 27 h 90"/>
                  <a:gd name="T18" fmla="*/ 93 w 89"/>
                  <a:gd name="T19" fmla="*/ 11 h 90"/>
                  <a:gd name="T20" fmla="*/ 77 w 89"/>
                  <a:gd name="T21" fmla="*/ 8 h 90"/>
                  <a:gd name="T22" fmla="*/ 60 w 89"/>
                  <a:gd name="T23" fmla="*/ 5 h 90"/>
                  <a:gd name="T24" fmla="*/ 49 w 89"/>
                  <a:gd name="T25" fmla="*/ 0 h 90"/>
                  <a:gd name="T26" fmla="*/ 44 w 89"/>
                  <a:gd name="T27" fmla="*/ 0 h 90"/>
                  <a:gd name="T28" fmla="*/ 33 w 89"/>
                  <a:gd name="T29" fmla="*/ 5 h 90"/>
                  <a:gd name="T30" fmla="*/ 30 w 89"/>
                  <a:gd name="T31" fmla="*/ 11 h 90"/>
                  <a:gd name="T32" fmla="*/ 19 w 89"/>
                  <a:gd name="T33" fmla="*/ 25 h 90"/>
                  <a:gd name="T34" fmla="*/ 14 w 89"/>
                  <a:gd name="T35" fmla="*/ 41 h 90"/>
                  <a:gd name="T36" fmla="*/ 5 w 89"/>
                  <a:gd name="T37" fmla="*/ 55 h 90"/>
                  <a:gd name="T38" fmla="*/ 3 w 89"/>
                  <a:gd name="T39" fmla="*/ 74 h 90"/>
                  <a:gd name="T40" fmla="*/ 3 w 89"/>
                  <a:gd name="T41" fmla="*/ 85 h 90"/>
                  <a:gd name="T42" fmla="*/ 5 w 89"/>
                  <a:gd name="T43" fmla="*/ 104 h 90"/>
                  <a:gd name="T44" fmla="*/ 14 w 89"/>
                  <a:gd name="T45" fmla="*/ 124 h 90"/>
                  <a:gd name="T46" fmla="*/ 19 w 89"/>
                  <a:gd name="T47" fmla="*/ 140 h 90"/>
                  <a:gd name="T48" fmla="*/ 30 w 89"/>
                  <a:gd name="T49" fmla="*/ 154 h 90"/>
                  <a:gd name="T50" fmla="*/ 58 w 89"/>
                  <a:gd name="T51" fmla="*/ 181 h 90"/>
                  <a:gd name="T52" fmla="*/ 80 w 89"/>
                  <a:gd name="T53" fmla="*/ 209 h 90"/>
                  <a:gd name="T54" fmla="*/ 104 w 89"/>
                  <a:gd name="T55" fmla="*/ 233 h 90"/>
                  <a:gd name="T56" fmla="*/ 115 w 89"/>
                  <a:gd name="T57" fmla="*/ 239 h 90"/>
                  <a:gd name="T58" fmla="*/ 126 w 89"/>
                  <a:gd name="T59" fmla="*/ 244 h 90"/>
                  <a:gd name="T60" fmla="*/ 140 w 89"/>
                  <a:gd name="T61" fmla="*/ 247 h 90"/>
                  <a:gd name="T62" fmla="*/ 145 w 89"/>
                  <a:gd name="T63" fmla="*/ 244 h 90"/>
                  <a:gd name="T64" fmla="*/ 145 w 89"/>
                  <a:gd name="T65" fmla="*/ 247 h 90"/>
                  <a:gd name="T66" fmla="*/ 143 w 89"/>
                  <a:gd name="T67" fmla="*/ 247 h 90"/>
                  <a:gd name="T68" fmla="*/ 129 w 89"/>
                  <a:gd name="T69" fmla="*/ 247 h 90"/>
                  <a:gd name="T70" fmla="*/ 118 w 89"/>
                  <a:gd name="T71" fmla="*/ 244 h 90"/>
                  <a:gd name="T72" fmla="*/ 101 w 89"/>
                  <a:gd name="T73" fmla="*/ 233 h 90"/>
                  <a:gd name="T74" fmla="*/ 90 w 89"/>
                  <a:gd name="T75" fmla="*/ 222 h 90"/>
                  <a:gd name="T76" fmla="*/ 63 w 89"/>
                  <a:gd name="T77" fmla="*/ 195 h 90"/>
                  <a:gd name="T78" fmla="*/ 27 w 89"/>
                  <a:gd name="T79" fmla="*/ 151 h 90"/>
                  <a:gd name="T80" fmla="*/ 16 w 89"/>
                  <a:gd name="T81" fmla="*/ 137 h 90"/>
                  <a:gd name="T82" fmla="*/ 8 w 89"/>
                  <a:gd name="T83" fmla="*/ 121 h 90"/>
                  <a:gd name="T84" fmla="*/ 3 w 89"/>
                  <a:gd name="T85" fmla="*/ 96 h 90"/>
                  <a:gd name="T86" fmla="*/ 0 w 89"/>
                  <a:gd name="T87" fmla="*/ 82 h 90"/>
                  <a:gd name="T88" fmla="*/ 3 w 89"/>
                  <a:gd name="T89" fmla="*/ 69 h 90"/>
                  <a:gd name="T90" fmla="*/ 5 w 89"/>
                  <a:gd name="T91" fmla="*/ 52 h 90"/>
                  <a:gd name="T92" fmla="*/ 14 w 89"/>
                  <a:gd name="T93" fmla="*/ 38 h 90"/>
                  <a:gd name="T94" fmla="*/ 19 w 89"/>
                  <a:gd name="T95" fmla="*/ 22 h 90"/>
                  <a:gd name="T96" fmla="*/ 30 w 89"/>
                  <a:gd name="T97" fmla="*/ 8 h 90"/>
                  <a:gd name="T98" fmla="*/ 36 w 89"/>
                  <a:gd name="T99" fmla="*/ 5 h 90"/>
                  <a:gd name="T100" fmla="*/ 44 w 89"/>
                  <a:gd name="T101" fmla="*/ 0 h 90"/>
                  <a:gd name="T102" fmla="*/ 55 w 89"/>
                  <a:gd name="T103" fmla="*/ 0 h 90"/>
                  <a:gd name="T104" fmla="*/ 63 w 89"/>
                  <a:gd name="T105" fmla="*/ 0 h 90"/>
                  <a:gd name="T106" fmla="*/ 80 w 89"/>
                  <a:gd name="T107" fmla="*/ 5 h 90"/>
                  <a:gd name="T108" fmla="*/ 99 w 89"/>
                  <a:gd name="T109" fmla="*/ 11 h 90"/>
                  <a:gd name="T110" fmla="*/ 129 w 89"/>
                  <a:gd name="T111" fmla="*/ 27 h 90"/>
                  <a:gd name="T112" fmla="*/ 181 w 89"/>
                  <a:gd name="T113" fmla="*/ 66 h 90"/>
                  <a:gd name="T114" fmla="*/ 214 w 89"/>
                  <a:gd name="T115" fmla="*/ 93 h 90"/>
                  <a:gd name="T116" fmla="*/ 230 w 89"/>
                  <a:gd name="T117" fmla="*/ 104 h 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9" h="90">
                    <a:moveTo>
                      <a:pt x="84" y="38"/>
                    </a:moveTo>
                    <a:lnTo>
                      <a:pt x="85" y="38"/>
                    </a:lnTo>
                    <a:lnTo>
                      <a:pt x="89" y="40"/>
                    </a:lnTo>
                    <a:lnTo>
                      <a:pt x="85" y="38"/>
                    </a:lnTo>
                    <a:lnTo>
                      <a:pt x="84" y="38"/>
                    </a:lnTo>
                    <a:lnTo>
                      <a:pt x="78" y="34"/>
                    </a:lnTo>
                    <a:lnTo>
                      <a:pt x="64" y="25"/>
                    </a:lnTo>
                    <a:lnTo>
                      <a:pt x="56" y="18"/>
                    </a:lnTo>
                    <a:lnTo>
                      <a:pt x="46" y="10"/>
                    </a:lnTo>
                    <a:lnTo>
                      <a:pt x="34" y="4"/>
                    </a:lnTo>
                    <a:lnTo>
                      <a:pt x="28" y="3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5"/>
                    </a:lnTo>
                    <a:lnTo>
                      <a:pt x="2" y="20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2" y="38"/>
                    </a:lnTo>
                    <a:lnTo>
                      <a:pt x="5" y="45"/>
                    </a:lnTo>
                    <a:lnTo>
                      <a:pt x="7" y="51"/>
                    </a:lnTo>
                    <a:lnTo>
                      <a:pt x="11" y="56"/>
                    </a:lnTo>
                    <a:lnTo>
                      <a:pt x="21" y="66"/>
                    </a:lnTo>
                    <a:lnTo>
                      <a:pt x="29" y="76"/>
                    </a:lnTo>
                    <a:lnTo>
                      <a:pt x="38" y="85"/>
                    </a:lnTo>
                    <a:lnTo>
                      <a:pt x="42" y="87"/>
                    </a:lnTo>
                    <a:lnTo>
                      <a:pt x="46" y="89"/>
                    </a:lnTo>
                    <a:lnTo>
                      <a:pt x="51" y="90"/>
                    </a:lnTo>
                    <a:lnTo>
                      <a:pt x="53" y="89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47" y="90"/>
                    </a:lnTo>
                    <a:lnTo>
                      <a:pt x="43" y="89"/>
                    </a:lnTo>
                    <a:lnTo>
                      <a:pt x="37" y="85"/>
                    </a:lnTo>
                    <a:lnTo>
                      <a:pt x="33" y="81"/>
                    </a:lnTo>
                    <a:lnTo>
                      <a:pt x="23" y="71"/>
                    </a:lnTo>
                    <a:lnTo>
                      <a:pt x="10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6" y="4"/>
                    </a:lnTo>
                    <a:lnTo>
                      <a:pt x="47" y="10"/>
                    </a:lnTo>
                    <a:lnTo>
                      <a:pt x="66" y="24"/>
                    </a:lnTo>
                    <a:lnTo>
                      <a:pt x="78" y="34"/>
                    </a:lnTo>
                    <a:lnTo>
                      <a:pt x="84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8" name="Freeform 1942"/>
              <p:cNvSpPr>
                <a:spLocks/>
              </p:cNvSpPr>
              <p:nvPr/>
            </p:nvSpPr>
            <p:spPr bwMode="auto">
              <a:xfrm>
                <a:off x="3159" y="1423"/>
                <a:ext cx="206" cy="110"/>
              </a:xfrm>
              <a:custGeom>
                <a:avLst/>
                <a:gdLst>
                  <a:gd name="T0" fmla="*/ 198 w 75"/>
                  <a:gd name="T1" fmla="*/ 96 h 40"/>
                  <a:gd name="T2" fmla="*/ 206 w 75"/>
                  <a:gd name="T3" fmla="*/ 99 h 40"/>
                  <a:gd name="T4" fmla="*/ 198 w 75"/>
                  <a:gd name="T5" fmla="*/ 99 h 40"/>
                  <a:gd name="T6" fmla="*/ 184 w 75"/>
                  <a:gd name="T7" fmla="*/ 96 h 40"/>
                  <a:gd name="T8" fmla="*/ 162 w 75"/>
                  <a:gd name="T9" fmla="*/ 85 h 40"/>
                  <a:gd name="T10" fmla="*/ 132 w 75"/>
                  <a:gd name="T11" fmla="*/ 66 h 40"/>
                  <a:gd name="T12" fmla="*/ 113 w 75"/>
                  <a:gd name="T13" fmla="*/ 50 h 40"/>
                  <a:gd name="T14" fmla="*/ 96 w 75"/>
                  <a:gd name="T15" fmla="*/ 33 h 40"/>
                  <a:gd name="T16" fmla="*/ 80 w 75"/>
                  <a:gd name="T17" fmla="*/ 19 h 40"/>
                  <a:gd name="T18" fmla="*/ 63 w 75"/>
                  <a:gd name="T19" fmla="*/ 8 h 40"/>
                  <a:gd name="T20" fmla="*/ 44 w 75"/>
                  <a:gd name="T21" fmla="*/ 0 h 40"/>
                  <a:gd name="T22" fmla="*/ 36 w 75"/>
                  <a:gd name="T23" fmla="*/ 0 h 40"/>
                  <a:gd name="T24" fmla="*/ 27 w 75"/>
                  <a:gd name="T25" fmla="*/ 6 h 40"/>
                  <a:gd name="T26" fmla="*/ 14 w 75"/>
                  <a:gd name="T27" fmla="*/ 11 h 40"/>
                  <a:gd name="T28" fmla="*/ 8 w 75"/>
                  <a:gd name="T29" fmla="*/ 19 h 40"/>
                  <a:gd name="T30" fmla="*/ 5 w 75"/>
                  <a:gd name="T31" fmla="*/ 28 h 40"/>
                  <a:gd name="T32" fmla="*/ 0 w 75"/>
                  <a:gd name="T33" fmla="*/ 36 h 40"/>
                  <a:gd name="T34" fmla="*/ 5 w 75"/>
                  <a:gd name="T35" fmla="*/ 50 h 40"/>
                  <a:gd name="T36" fmla="*/ 11 w 75"/>
                  <a:gd name="T37" fmla="*/ 69 h 40"/>
                  <a:gd name="T38" fmla="*/ 22 w 75"/>
                  <a:gd name="T39" fmla="*/ 91 h 40"/>
                  <a:gd name="T40" fmla="*/ 36 w 75"/>
                  <a:gd name="T41" fmla="*/ 110 h 40"/>
                  <a:gd name="T42" fmla="*/ 22 w 75"/>
                  <a:gd name="T43" fmla="*/ 85 h 40"/>
                  <a:gd name="T44" fmla="*/ 14 w 75"/>
                  <a:gd name="T45" fmla="*/ 80 h 40"/>
                  <a:gd name="T46" fmla="*/ 5 w 75"/>
                  <a:gd name="T47" fmla="*/ 58 h 40"/>
                  <a:gd name="T48" fmla="*/ 0 w 75"/>
                  <a:gd name="T49" fmla="*/ 36 h 40"/>
                  <a:gd name="T50" fmla="*/ 0 w 75"/>
                  <a:gd name="T51" fmla="*/ 28 h 40"/>
                  <a:gd name="T52" fmla="*/ 5 w 75"/>
                  <a:gd name="T53" fmla="*/ 25 h 40"/>
                  <a:gd name="T54" fmla="*/ 8 w 75"/>
                  <a:gd name="T55" fmla="*/ 14 h 40"/>
                  <a:gd name="T56" fmla="*/ 14 w 75"/>
                  <a:gd name="T57" fmla="*/ 8 h 40"/>
                  <a:gd name="T58" fmla="*/ 27 w 75"/>
                  <a:gd name="T59" fmla="*/ 0 h 40"/>
                  <a:gd name="T60" fmla="*/ 38 w 75"/>
                  <a:gd name="T61" fmla="*/ 0 h 40"/>
                  <a:gd name="T62" fmla="*/ 49 w 75"/>
                  <a:gd name="T63" fmla="*/ 0 h 40"/>
                  <a:gd name="T64" fmla="*/ 66 w 75"/>
                  <a:gd name="T65" fmla="*/ 8 h 40"/>
                  <a:gd name="T66" fmla="*/ 82 w 75"/>
                  <a:gd name="T67" fmla="*/ 19 h 40"/>
                  <a:gd name="T68" fmla="*/ 99 w 75"/>
                  <a:gd name="T69" fmla="*/ 33 h 40"/>
                  <a:gd name="T70" fmla="*/ 113 w 75"/>
                  <a:gd name="T71" fmla="*/ 50 h 40"/>
                  <a:gd name="T72" fmla="*/ 132 w 75"/>
                  <a:gd name="T73" fmla="*/ 63 h 40"/>
                  <a:gd name="T74" fmla="*/ 162 w 75"/>
                  <a:gd name="T75" fmla="*/ 83 h 40"/>
                  <a:gd name="T76" fmla="*/ 190 w 75"/>
                  <a:gd name="T77" fmla="*/ 94 h 40"/>
                  <a:gd name="T78" fmla="*/ 198 w 75"/>
                  <a:gd name="T79" fmla="*/ 96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40">
                    <a:moveTo>
                      <a:pt x="72" y="35"/>
                    </a:moveTo>
                    <a:lnTo>
                      <a:pt x="75" y="36"/>
                    </a:lnTo>
                    <a:lnTo>
                      <a:pt x="72" y="36"/>
                    </a:lnTo>
                    <a:lnTo>
                      <a:pt x="67" y="35"/>
                    </a:lnTo>
                    <a:lnTo>
                      <a:pt x="59" y="31"/>
                    </a:lnTo>
                    <a:lnTo>
                      <a:pt x="48" y="24"/>
                    </a:lnTo>
                    <a:lnTo>
                      <a:pt x="41" y="18"/>
                    </a:lnTo>
                    <a:lnTo>
                      <a:pt x="35" y="12"/>
                    </a:lnTo>
                    <a:lnTo>
                      <a:pt x="29" y="7"/>
                    </a:lnTo>
                    <a:lnTo>
                      <a:pt x="23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5"/>
                    </a:lnTo>
                    <a:lnTo>
                      <a:pt x="8" y="33"/>
                    </a:lnTo>
                    <a:lnTo>
                      <a:pt x="13" y="40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6" y="12"/>
                    </a:lnTo>
                    <a:lnTo>
                      <a:pt x="41" y="18"/>
                    </a:lnTo>
                    <a:lnTo>
                      <a:pt x="48" y="23"/>
                    </a:lnTo>
                    <a:lnTo>
                      <a:pt x="59" y="30"/>
                    </a:lnTo>
                    <a:lnTo>
                      <a:pt x="69" y="34"/>
                    </a:lnTo>
                    <a:lnTo>
                      <a:pt x="7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19" name="Freeform 1943"/>
              <p:cNvSpPr>
                <a:spLocks/>
              </p:cNvSpPr>
              <p:nvPr/>
            </p:nvSpPr>
            <p:spPr bwMode="auto">
              <a:xfrm>
                <a:off x="3203" y="1550"/>
                <a:ext cx="109" cy="49"/>
              </a:xfrm>
              <a:custGeom>
                <a:avLst/>
                <a:gdLst>
                  <a:gd name="T0" fmla="*/ 106 w 40"/>
                  <a:gd name="T1" fmla="*/ 49 h 18"/>
                  <a:gd name="T2" fmla="*/ 109 w 40"/>
                  <a:gd name="T3" fmla="*/ 49 h 18"/>
                  <a:gd name="T4" fmla="*/ 106 w 40"/>
                  <a:gd name="T5" fmla="*/ 49 h 18"/>
                  <a:gd name="T6" fmla="*/ 93 w 40"/>
                  <a:gd name="T7" fmla="*/ 49 h 18"/>
                  <a:gd name="T8" fmla="*/ 63 w 40"/>
                  <a:gd name="T9" fmla="*/ 44 h 18"/>
                  <a:gd name="T10" fmla="*/ 35 w 40"/>
                  <a:gd name="T11" fmla="*/ 35 h 18"/>
                  <a:gd name="T12" fmla="*/ 25 w 40"/>
                  <a:gd name="T13" fmla="*/ 33 h 18"/>
                  <a:gd name="T14" fmla="*/ 25 w 40"/>
                  <a:gd name="T15" fmla="*/ 25 h 18"/>
                  <a:gd name="T16" fmla="*/ 11 w 40"/>
                  <a:gd name="T17" fmla="*/ 8 h 18"/>
                  <a:gd name="T18" fmla="*/ 0 w 40"/>
                  <a:gd name="T19" fmla="*/ 0 h 18"/>
                  <a:gd name="T20" fmla="*/ 11 w 40"/>
                  <a:gd name="T21" fmla="*/ 8 h 18"/>
                  <a:gd name="T22" fmla="*/ 27 w 40"/>
                  <a:gd name="T23" fmla="*/ 25 h 18"/>
                  <a:gd name="T24" fmla="*/ 27 w 40"/>
                  <a:gd name="T25" fmla="*/ 33 h 18"/>
                  <a:gd name="T26" fmla="*/ 35 w 40"/>
                  <a:gd name="T27" fmla="*/ 35 h 18"/>
                  <a:gd name="T28" fmla="*/ 63 w 40"/>
                  <a:gd name="T29" fmla="*/ 41 h 18"/>
                  <a:gd name="T30" fmla="*/ 93 w 40"/>
                  <a:gd name="T31" fmla="*/ 44 h 18"/>
                  <a:gd name="T32" fmla="*/ 106 w 40"/>
                  <a:gd name="T33" fmla="*/ 49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8">
                    <a:moveTo>
                      <a:pt x="39" y="18"/>
                    </a:moveTo>
                    <a:lnTo>
                      <a:pt x="40" y="18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3" y="16"/>
                    </a:lnTo>
                    <a:lnTo>
                      <a:pt x="13" y="13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23" y="15"/>
                    </a:lnTo>
                    <a:lnTo>
                      <a:pt x="34" y="16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20" name="Freeform 1944"/>
              <p:cNvSpPr>
                <a:spLocks/>
              </p:cNvSpPr>
              <p:nvPr/>
            </p:nvSpPr>
            <p:spPr bwMode="auto">
              <a:xfrm>
                <a:off x="3159" y="1506"/>
                <a:ext cx="145" cy="109"/>
              </a:xfrm>
              <a:custGeom>
                <a:avLst/>
                <a:gdLst>
                  <a:gd name="T0" fmla="*/ 137 w 53"/>
                  <a:gd name="T1" fmla="*/ 109 h 40"/>
                  <a:gd name="T2" fmla="*/ 140 w 53"/>
                  <a:gd name="T3" fmla="*/ 109 h 40"/>
                  <a:gd name="T4" fmla="*/ 145 w 53"/>
                  <a:gd name="T5" fmla="*/ 109 h 40"/>
                  <a:gd name="T6" fmla="*/ 140 w 53"/>
                  <a:gd name="T7" fmla="*/ 109 h 40"/>
                  <a:gd name="T8" fmla="*/ 137 w 53"/>
                  <a:gd name="T9" fmla="*/ 109 h 40"/>
                  <a:gd name="T10" fmla="*/ 118 w 53"/>
                  <a:gd name="T11" fmla="*/ 109 h 40"/>
                  <a:gd name="T12" fmla="*/ 93 w 53"/>
                  <a:gd name="T13" fmla="*/ 101 h 40"/>
                  <a:gd name="T14" fmla="*/ 71 w 53"/>
                  <a:gd name="T15" fmla="*/ 95 h 40"/>
                  <a:gd name="T16" fmla="*/ 57 w 53"/>
                  <a:gd name="T17" fmla="*/ 87 h 40"/>
                  <a:gd name="T18" fmla="*/ 49 w 53"/>
                  <a:gd name="T19" fmla="*/ 82 h 40"/>
                  <a:gd name="T20" fmla="*/ 36 w 53"/>
                  <a:gd name="T21" fmla="*/ 65 h 40"/>
                  <a:gd name="T22" fmla="*/ 22 w 53"/>
                  <a:gd name="T23" fmla="*/ 49 h 40"/>
                  <a:gd name="T24" fmla="*/ 8 w 53"/>
                  <a:gd name="T25" fmla="*/ 14 h 40"/>
                  <a:gd name="T26" fmla="*/ 0 w 53"/>
                  <a:gd name="T27" fmla="*/ 0 h 40"/>
                  <a:gd name="T28" fmla="*/ 8 w 53"/>
                  <a:gd name="T29" fmla="*/ 14 h 40"/>
                  <a:gd name="T30" fmla="*/ 25 w 53"/>
                  <a:gd name="T31" fmla="*/ 49 h 40"/>
                  <a:gd name="T32" fmla="*/ 36 w 53"/>
                  <a:gd name="T33" fmla="*/ 65 h 40"/>
                  <a:gd name="T34" fmla="*/ 52 w 53"/>
                  <a:gd name="T35" fmla="*/ 82 h 40"/>
                  <a:gd name="T36" fmla="*/ 63 w 53"/>
                  <a:gd name="T37" fmla="*/ 87 h 40"/>
                  <a:gd name="T38" fmla="*/ 71 w 53"/>
                  <a:gd name="T39" fmla="*/ 93 h 40"/>
                  <a:gd name="T40" fmla="*/ 96 w 53"/>
                  <a:gd name="T41" fmla="*/ 101 h 40"/>
                  <a:gd name="T42" fmla="*/ 118 w 53"/>
                  <a:gd name="T43" fmla="*/ 106 h 40"/>
                  <a:gd name="T44" fmla="*/ 137 w 53"/>
                  <a:gd name="T45" fmla="*/ 109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3" h="40">
                    <a:moveTo>
                      <a:pt x="50" y="40"/>
                    </a:move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43" y="40"/>
                    </a:lnTo>
                    <a:lnTo>
                      <a:pt x="34" y="37"/>
                    </a:lnTo>
                    <a:lnTo>
                      <a:pt x="26" y="35"/>
                    </a:lnTo>
                    <a:lnTo>
                      <a:pt x="21" y="32"/>
                    </a:lnTo>
                    <a:lnTo>
                      <a:pt x="18" y="30"/>
                    </a:lnTo>
                    <a:lnTo>
                      <a:pt x="13" y="24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9" y="18"/>
                    </a:lnTo>
                    <a:lnTo>
                      <a:pt x="13" y="24"/>
                    </a:lnTo>
                    <a:lnTo>
                      <a:pt x="19" y="30"/>
                    </a:lnTo>
                    <a:lnTo>
                      <a:pt x="23" y="32"/>
                    </a:lnTo>
                    <a:lnTo>
                      <a:pt x="26" y="34"/>
                    </a:lnTo>
                    <a:lnTo>
                      <a:pt x="35" y="37"/>
                    </a:lnTo>
                    <a:lnTo>
                      <a:pt x="43" y="39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21" name="Freeform 1945"/>
              <p:cNvSpPr>
                <a:spLocks/>
              </p:cNvSpPr>
              <p:nvPr/>
            </p:nvSpPr>
            <p:spPr bwMode="auto">
              <a:xfrm>
                <a:off x="3230" y="1615"/>
                <a:ext cx="47" cy="17"/>
              </a:xfrm>
              <a:custGeom>
                <a:avLst/>
                <a:gdLst>
                  <a:gd name="T0" fmla="*/ 47 w 17"/>
                  <a:gd name="T1" fmla="*/ 14 h 6"/>
                  <a:gd name="T2" fmla="*/ 47 w 17"/>
                  <a:gd name="T3" fmla="*/ 17 h 6"/>
                  <a:gd name="T4" fmla="*/ 39 w 17"/>
                  <a:gd name="T5" fmla="*/ 17 h 6"/>
                  <a:gd name="T6" fmla="*/ 28 w 17"/>
                  <a:gd name="T7" fmla="*/ 14 h 6"/>
                  <a:gd name="T8" fmla="*/ 11 w 17"/>
                  <a:gd name="T9" fmla="*/ 6 h 6"/>
                  <a:gd name="T10" fmla="*/ 6 w 17"/>
                  <a:gd name="T11" fmla="*/ 0 h 6"/>
                  <a:gd name="T12" fmla="*/ 0 w 17"/>
                  <a:gd name="T13" fmla="*/ 0 h 6"/>
                  <a:gd name="T14" fmla="*/ 6 w 17"/>
                  <a:gd name="T15" fmla="*/ 0 h 6"/>
                  <a:gd name="T16" fmla="*/ 11 w 17"/>
                  <a:gd name="T17" fmla="*/ 3 h 6"/>
                  <a:gd name="T18" fmla="*/ 28 w 17"/>
                  <a:gd name="T19" fmla="*/ 11 h 6"/>
                  <a:gd name="T20" fmla="*/ 39 w 17"/>
                  <a:gd name="T21" fmla="*/ 17 h 6"/>
                  <a:gd name="T22" fmla="*/ 47 w 17"/>
                  <a:gd name="T23" fmla="*/ 1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6">
                    <a:moveTo>
                      <a:pt x="17" y="5"/>
                    </a:moveTo>
                    <a:lnTo>
                      <a:pt x="17" y="6"/>
                    </a:lnTo>
                    <a:lnTo>
                      <a:pt x="14" y="6"/>
                    </a:lnTo>
                    <a:lnTo>
                      <a:pt x="10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10" y="4"/>
                    </a:lnTo>
                    <a:lnTo>
                      <a:pt x="14" y="6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22" name="Freeform 1946"/>
              <p:cNvSpPr>
                <a:spLocks/>
              </p:cNvSpPr>
              <p:nvPr/>
            </p:nvSpPr>
            <p:spPr bwMode="auto">
              <a:xfrm>
                <a:off x="3142" y="1492"/>
                <a:ext cx="17" cy="49"/>
              </a:xfrm>
              <a:custGeom>
                <a:avLst/>
                <a:gdLst>
                  <a:gd name="T0" fmla="*/ 17 w 6"/>
                  <a:gd name="T1" fmla="*/ 44 h 18"/>
                  <a:gd name="T2" fmla="*/ 17 w 6"/>
                  <a:gd name="T3" fmla="*/ 49 h 18"/>
                  <a:gd name="T4" fmla="*/ 3 w 6"/>
                  <a:gd name="T5" fmla="*/ 14 h 18"/>
                  <a:gd name="T6" fmla="*/ 0 w 6"/>
                  <a:gd name="T7" fmla="*/ 3 h 18"/>
                  <a:gd name="T8" fmla="*/ 0 w 6"/>
                  <a:gd name="T9" fmla="*/ 0 h 18"/>
                  <a:gd name="T10" fmla="*/ 0 w 6"/>
                  <a:gd name="T11" fmla="*/ 3 h 18"/>
                  <a:gd name="T12" fmla="*/ 3 w 6"/>
                  <a:gd name="T13" fmla="*/ 14 h 18"/>
                  <a:gd name="T14" fmla="*/ 17 w 6"/>
                  <a:gd name="T15" fmla="*/ 44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8">
                    <a:moveTo>
                      <a:pt x="6" y="16"/>
                    </a:moveTo>
                    <a:lnTo>
                      <a:pt x="6" y="18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23" name="Freeform 1947"/>
              <p:cNvSpPr>
                <a:spLocks/>
              </p:cNvSpPr>
              <p:nvPr/>
            </p:nvSpPr>
            <p:spPr bwMode="auto">
              <a:xfrm>
                <a:off x="3142" y="1407"/>
                <a:ext cx="31" cy="79"/>
              </a:xfrm>
              <a:custGeom>
                <a:avLst/>
                <a:gdLst>
                  <a:gd name="T0" fmla="*/ 8 w 11"/>
                  <a:gd name="T1" fmla="*/ 74 h 29"/>
                  <a:gd name="T2" fmla="*/ 8 w 11"/>
                  <a:gd name="T3" fmla="*/ 79 h 29"/>
                  <a:gd name="T4" fmla="*/ 3 w 11"/>
                  <a:gd name="T5" fmla="*/ 74 h 29"/>
                  <a:gd name="T6" fmla="*/ 0 w 11"/>
                  <a:gd name="T7" fmla="*/ 65 h 29"/>
                  <a:gd name="T8" fmla="*/ 0 w 11"/>
                  <a:gd name="T9" fmla="*/ 54 h 29"/>
                  <a:gd name="T10" fmla="*/ 0 w 11"/>
                  <a:gd name="T11" fmla="*/ 44 h 29"/>
                  <a:gd name="T12" fmla="*/ 8 w 11"/>
                  <a:gd name="T13" fmla="*/ 25 h 29"/>
                  <a:gd name="T14" fmla="*/ 14 w 11"/>
                  <a:gd name="T15" fmla="*/ 16 h 29"/>
                  <a:gd name="T16" fmla="*/ 14 w 11"/>
                  <a:gd name="T17" fmla="*/ 11 h 29"/>
                  <a:gd name="T18" fmla="*/ 17 w 11"/>
                  <a:gd name="T19" fmla="*/ 8 h 29"/>
                  <a:gd name="T20" fmla="*/ 25 w 11"/>
                  <a:gd name="T21" fmla="*/ 3 h 29"/>
                  <a:gd name="T22" fmla="*/ 31 w 11"/>
                  <a:gd name="T23" fmla="*/ 0 h 29"/>
                  <a:gd name="T24" fmla="*/ 25 w 11"/>
                  <a:gd name="T25" fmla="*/ 3 h 29"/>
                  <a:gd name="T26" fmla="*/ 17 w 11"/>
                  <a:gd name="T27" fmla="*/ 11 h 29"/>
                  <a:gd name="T28" fmla="*/ 14 w 11"/>
                  <a:gd name="T29" fmla="*/ 16 h 29"/>
                  <a:gd name="T30" fmla="*/ 11 w 11"/>
                  <a:gd name="T31" fmla="*/ 27 h 29"/>
                  <a:gd name="T32" fmla="*/ 0 w 11"/>
                  <a:gd name="T33" fmla="*/ 44 h 29"/>
                  <a:gd name="T34" fmla="*/ 0 w 11"/>
                  <a:gd name="T35" fmla="*/ 54 h 29"/>
                  <a:gd name="T36" fmla="*/ 3 w 11"/>
                  <a:gd name="T37" fmla="*/ 65 h 29"/>
                  <a:gd name="T38" fmla="*/ 8 w 11"/>
                  <a:gd name="T39" fmla="*/ 74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" h="29">
                    <a:moveTo>
                      <a:pt x="3" y="27"/>
                    </a:moveTo>
                    <a:lnTo>
                      <a:pt x="3" y="29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24" name="Freeform 1948"/>
              <p:cNvSpPr>
                <a:spLocks/>
              </p:cNvSpPr>
              <p:nvPr/>
            </p:nvSpPr>
            <p:spPr bwMode="auto">
              <a:xfrm>
                <a:off x="3178" y="1437"/>
                <a:ext cx="178" cy="148"/>
              </a:xfrm>
              <a:custGeom>
                <a:avLst/>
                <a:gdLst>
                  <a:gd name="T0" fmla="*/ 170 w 65"/>
                  <a:gd name="T1" fmla="*/ 93 h 54"/>
                  <a:gd name="T2" fmla="*/ 173 w 65"/>
                  <a:gd name="T3" fmla="*/ 93 h 54"/>
                  <a:gd name="T4" fmla="*/ 178 w 65"/>
                  <a:gd name="T5" fmla="*/ 93 h 54"/>
                  <a:gd name="T6" fmla="*/ 173 w 65"/>
                  <a:gd name="T7" fmla="*/ 93 h 54"/>
                  <a:gd name="T8" fmla="*/ 170 w 65"/>
                  <a:gd name="T9" fmla="*/ 93 h 54"/>
                  <a:gd name="T10" fmla="*/ 156 w 65"/>
                  <a:gd name="T11" fmla="*/ 93 h 54"/>
                  <a:gd name="T12" fmla="*/ 142 w 65"/>
                  <a:gd name="T13" fmla="*/ 90 h 54"/>
                  <a:gd name="T14" fmla="*/ 120 w 65"/>
                  <a:gd name="T15" fmla="*/ 79 h 54"/>
                  <a:gd name="T16" fmla="*/ 88 w 65"/>
                  <a:gd name="T17" fmla="*/ 49 h 54"/>
                  <a:gd name="T18" fmla="*/ 66 w 65"/>
                  <a:gd name="T19" fmla="*/ 33 h 54"/>
                  <a:gd name="T20" fmla="*/ 44 w 65"/>
                  <a:gd name="T21" fmla="*/ 14 h 54"/>
                  <a:gd name="T22" fmla="*/ 30 w 65"/>
                  <a:gd name="T23" fmla="*/ 5 h 54"/>
                  <a:gd name="T24" fmla="*/ 16 w 65"/>
                  <a:gd name="T25" fmla="*/ 0 h 54"/>
                  <a:gd name="T26" fmla="*/ 8 w 65"/>
                  <a:gd name="T27" fmla="*/ 8 h 54"/>
                  <a:gd name="T28" fmla="*/ 3 w 65"/>
                  <a:gd name="T29" fmla="*/ 14 h 54"/>
                  <a:gd name="T30" fmla="*/ 3 w 65"/>
                  <a:gd name="T31" fmla="*/ 25 h 54"/>
                  <a:gd name="T32" fmla="*/ 5 w 65"/>
                  <a:gd name="T33" fmla="*/ 38 h 54"/>
                  <a:gd name="T34" fmla="*/ 8 w 65"/>
                  <a:gd name="T35" fmla="*/ 49 h 54"/>
                  <a:gd name="T36" fmla="*/ 19 w 65"/>
                  <a:gd name="T37" fmla="*/ 55 h 54"/>
                  <a:gd name="T38" fmla="*/ 47 w 65"/>
                  <a:gd name="T39" fmla="*/ 93 h 54"/>
                  <a:gd name="T40" fmla="*/ 49 w 65"/>
                  <a:gd name="T41" fmla="*/ 99 h 54"/>
                  <a:gd name="T42" fmla="*/ 63 w 65"/>
                  <a:gd name="T43" fmla="*/ 118 h 54"/>
                  <a:gd name="T44" fmla="*/ 85 w 65"/>
                  <a:gd name="T45" fmla="*/ 132 h 54"/>
                  <a:gd name="T46" fmla="*/ 99 w 65"/>
                  <a:gd name="T47" fmla="*/ 134 h 54"/>
                  <a:gd name="T48" fmla="*/ 112 w 65"/>
                  <a:gd name="T49" fmla="*/ 137 h 54"/>
                  <a:gd name="T50" fmla="*/ 145 w 65"/>
                  <a:gd name="T51" fmla="*/ 148 h 54"/>
                  <a:gd name="T52" fmla="*/ 112 w 65"/>
                  <a:gd name="T53" fmla="*/ 137 h 54"/>
                  <a:gd name="T54" fmla="*/ 99 w 65"/>
                  <a:gd name="T55" fmla="*/ 137 h 54"/>
                  <a:gd name="T56" fmla="*/ 88 w 65"/>
                  <a:gd name="T57" fmla="*/ 132 h 54"/>
                  <a:gd name="T58" fmla="*/ 71 w 65"/>
                  <a:gd name="T59" fmla="*/ 123 h 54"/>
                  <a:gd name="T60" fmla="*/ 60 w 65"/>
                  <a:gd name="T61" fmla="*/ 112 h 54"/>
                  <a:gd name="T62" fmla="*/ 49 w 65"/>
                  <a:gd name="T63" fmla="*/ 104 h 54"/>
                  <a:gd name="T64" fmla="*/ 44 w 65"/>
                  <a:gd name="T65" fmla="*/ 93 h 54"/>
                  <a:gd name="T66" fmla="*/ 16 w 65"/>
                  <a:gd name="T67" fmla="*/ 55 h 54"/>
                  <a:gd name="T68" fmla="*/ 8 w 65"/>
                  <a:gd name="T69" fmla="*/ 44 h 54"/>
                  <a:gd name="T70" fmla="*/ 3 w 65"/>
                  <a:gd name="T71" fmla="*/ 36 h 54"/>
                  <a:gd name="T72" fmla="*/ 0 w 65"/>
                  <a:gd name="T73" fmla="*/ 25 h 54"/>
                  <a:gd name="T74" fmla="*/ 3 w 65"/>
                  <a:gd name="T75" fmla="*/ 11 h 54"/>
                  <a:gd name="T76" fmla="*/ 3 w 65"/>
                  <a:gd name="T77" fmla="*/ 5 h 54"/>
                  <a:gd name="T78" fmla="*/ 8 w 65"/>
                  <a:gd name="T79" fmla="*/ 0 h 54"/>
                  <a:gd name="T80" fmla="*/ 11 w 65"/>
                  <a:gd name="T81" fmla="*/ 0 h 54"/>
                  <a:gd name="T82" fmla="*/ 19 w 65"/>
                  <a:gd name="T83" fmla="*/ 0 h 54"/>
                  <a:gd name="T84" fmla="*/ 47 w 65"/>
                  <a:gd name="T85" fmla="*/ 14 h 54"/>
                  <a:gd name="T86" fmla="*/ 66 w 65"/>
                  <a:gd name="T87" fmla="*/ 27 h 54"/>
                  <a:gd name="T88" fmla="*/ 88 w 65"/>
                  <a:gd name="T89" fmla="*/ 49 h 54"/>
                  <a:gd name="T90" fmla="*/ 126 w 65"/>
                  <a:gd name="T91" fmla="*/ 79 h 54"/>
                  <a:gd name="T92" fmla="*/ 142 w 65"/>
                  <a:gd name="T93" fmla="*/ 85 h 54"/>
                  <a:gd name="T94" fmla="*/ 156 w 65"/>
                  <a:gd name="T95" fmla="*/ 90 h 54"/>
                  <a:gd name="T96" fmla="*/ 170 w 65"/>
                  <a:gd name="T97" fmla="*/ 93 h 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5" h="54">
                    <a:moveTo>
                      <a:pt x="62" y="34"/>
                    </a:moveTo>
                    <a:lnTo>
                      <a:pt x="63" y="34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57" y="34"/>
                    </a:lnTo>
                    <a:lnTo>
                      <a:pt x="52" y="33"/>
                    </a:lnTo>
                    <a:lnTo>
                      <a:pt x="44" y="29"/>
                    </a:lnTo>
                    <a:lnTo>
                      <a:pt x="32" y="18"/>
                    </a:lnTo>
                    <a:lnTo>
                      <a:pt x="24" y="12"/>
                    </a:ln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2" y="14"/>
                    </a:lnTo>
                    <a:lnTo>
                      <a:pt x="3" y="18"/>
                    </a:lnTo>
                    <a:lnTo>
                      <a:pt x="7" y="20"/>
                    </a:lnTo>
                    <a:lnTo>
                      <a:pt x="17" y="34"/>
                    </a:lnTo>
                    <a:lnTo>
                      <a:pt x="18" y="36"/>
                    </a:lnTo>
                    <a:lnTo>
                      <a:pt x="23" y="43"/>
                    </a:lnTo>
                    <a:lnTo>
                      <a:pt x="31" y="48"/>
                    </a:lnTo>
                    <a:lnTo>
                      <a:pt x="36" y="49"/>
                    </a:lnTo>
                    <a:lnTo>
                      <a:pt x="41" y="50"/>
                    </a:lnTo>
                    <a:lnTo>
                      <a:pt x="53" y="54"/>
                    </a:lnTo>
                    <a:lnTo>
                      <a:pt x="41" y="50"/>
                    </a:lnTo>
                    <a:lnTo>
                      <a:pt x="36" y="50"/>
                    </a:lnTo>
                    <a:lnTo>
                      <a:pt x="32" y="48"/>
                    </a:lnTo>
                    <a:lnTo>
                      <a:pt x="26" y="45"/>
                    </a:lnTo>
                    <a:lnTo>
                      <a:pt x="22" y="41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6" y="20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7" y="5"/>
                    </a:lnTo>
                    <a:lnTo>
                      <a:pt x="24" y="10"/>
                    </a:lnTo>
                    <a:lnTo>
                      <a:pt x="32" y="18"/>
                    </a:lnTo>
                    <a:lnTo>
                      <a:pt x="46" y="29"/>
                    </a:lnTo>
                    <a:lnTo>
                      <a:pt x="52" y="31"/>
                    </a:lnTo>
                    <a:lnTo>
                      <a:pt x="57" y="33"/>
                    </a:lnTo>
                    <a:lnTo>
                      <a:pt x="6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25" name="Freeform 1949"/>
              <p:cNvSpPr>
                <a:spLocks/>
              </p:cNvSpPr>
              <p:nvPr/>
            </p:nvSpPr>
            <p:spPr bwMode="auto">
              <a:xfrm>
                <a:off x="3189" y="1459"/>
                <a:ext cx="145" cy="110"/>
              </a:xfrm>
              <a:custGeom>
                <a:avLst/>
                <a:gdLst>
                  <a:gd name="T0" fmla="*/ 140 w 53"/>
                  <a:gd name="T1" fmla="*/ 105 h 40"/>
                  <a:gd name="T2" fmla="*/ 145 w 53"/>
                  <a:gd name="T3" fmla="*/ 110 h 40"/>
                  <a:gd name="T4" fmla="*/ 140 w 53"/>
                  <a:gd name="T5" fmla="*/ 110 h 40"/>
                  <a:gd name="T6" fmla="*/ 137 w 53"/>
                  <a:gd name="T7" fmla="*/ 110 h 40"/>
                  <a:gd name="T8" fmla="*/ 77 w 53"/>
                  <a:gd name="T9" fmla="*/ 88 h 40"/>
                  <a:gd name="T10" fmla="*/ 63 w 53"/>
                  <a:gd name="T11" fmla="*/ 83 h 40"/>
                  <a:gd name="T12" fmla="*/ 52 w 53"/>
                  <a:gd name="T13" fmla="*/ 74 h 40"/>
                  <a:gd name="T14" fmla="*/ 38 w 53"/>
                  <a:gd name="T15" fmla="*/ 61 h 40"/>
                  <a:gd name="T16" fmla="*/ 33 w 53"/>
                  <a:gd name="T17" fmla="*/ 47 h 40"/>
                  <a:gd name="T18" fmla="*/ 27 w 53"/>
                  <a:gd name="T19" fmla="*/ 44 h 40"/>
                  <a:gd name="T20" fmla="*/ 19 w 53"/>
                  <a:gd name="T21" fmla="*/ 33 h 40"/>
                  <a:gd name="T22" fmla="*/ 5 w 53"/>
                  <a:gd name="T23" fmla="*/ 14 h 40"/>
                  <a:gd name="T24" fmla="*/ 0 w 53"/>
                  <a:gd name="T25" fmla="*/ 0 h 40"/>
                  <a:gd name="T26" fmla="*/ 8 w 53"/>
                  <a:gd name="T27" fmla="*/ 14 h 40"/>
                  <a:gd name="T28" fmla="*/ 19 w 53"/>
                  <a:gd name="T29" fmla="*/ 30 h 40"/>
                  <a:gd name="T30" fmla="*/ 27 w 53"/>
                  <a:gd name="T31" fmla="*/ 44 h 40"/>
                  <a:gd name="T32" fmla="*/ 36 w 53"/>
                  <a:gd name="T33" fmla="*/ 47 h 40"/>
                  <a:gd name="T34" fmla="*/ 41 w 53"/>
                  <a:gd name="T35" fmla="*/ 61 h 40"/>
                  <a:gd name="T36" fmla="*/ 55 w 53"/>
                  <a:gd name="T37" fmla="*/ 74 h 40"/>
                  <a:gd name="T38" fmla="*/ 66 w 53"/>
                  <a:gd name="T39" fmla="*/ 83 h 40"/>
                  <a:gd name="T40" fmla="*/ 77 w 53"/>
                  <a:gd name="T41" fmla="*/ 85 h 40"/>
                  <a:gd name="T42" fmla="*/ 140 w 53"/>
                  <a:gd name="T43" fmla="*/ 105 h 4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3" h="40">
                    <a:moveTo>
                      <a:pt x="51" y="38"/>
                    </a:moveTo>
                    <a:lnTo>
                      <a:pt x="53" y="40"/>
                    </a:lnTo>
                    <a:lnTo>
                      <a:pt x="51" y="40"/>
                    </a:lnTo>
                    <a:lnTo>
                      <a:pt x="50" y="40"/>
                    </a:lnTo>
                    <a:lnTo>
                      <a:pt x="28" y="32"/>
                    </a:lnTo>
                    <a:lnTo>
                      <a:pt x="23" y="30"/>
                    </a:lnTo>
                    <a:lnTo>
                      <a:pt x="19" y="27"/>
                    </a:lnTo>
                    <a:lnTo>
                      <a:pt x="14" y="22"/>
                    </a:lnTo>
                    <a:lnTo>
                      <a:pt x="12" y="17"/>
                    </a:lnTo>
                    <a:lnTo>
                      <a:pt x="10" y="16"/>
                    </a:lnTo>
                    <a:lnTo>
                      <a:pt x="7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7" y="11"/>
                    </a:lnTo>
                    <a:lnTo>
                      <a:pt x="10" y="16"/>
                    </a:lnTo>
                    <a:lnTo>
                      <a:pt x="13" y="17"/>
                    </a:lnTo>
                    <a:lnTo>
                      <a:pt x="15" y="22"/>
                    </a:lnTo>
                    <a:lnTo>
                      <a:pt x="20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5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926" name="Freeform 1950"/>
              <p:cNvSpPr>
                <a:spLocks/>
              </p:cNvSpPr>
              <p:nvPr/>
            </p:nvSpPr>
            <p:spPr bwMode="auto">
              <a:xfrm>
                <a:off x="3197" y="1451"/>
                <a:ext cx="154" cy="96"/>
              </a:xfrm>
              <a:custGeom>
                <a:avLst/>
                <a:gdLst>
                  <a:gd name="T0" fmla="*/ 146 w 56"/>
                  <a:gd name="T1" fmla="*/ 96 h 35"/>
                  <a:gd name="T2" fmla="*/ 151 w 56"/>
                  <a:gd name="T3" fmla="*/ 96 h 35"/>
                  <a:gd name="T4" fmla="*/ 154 w 56"/>
                  <a:gd name="T5" fmla="*/ 96 h 35"/>
                  <a:gd name="T6" fmla="*/ 151 w 56"/>
                  <a:gd name="T7" fmla="*/ 96 h 35"/>
                  <a:gd name="T8" fmla="*/ 146 w 56"/>
                  <a:gd name="T9" fmla="*/ 96 h 35"/>
                  <a:gd name="T10" fmla="*/ 127 w 56"/>
                  <a:gd name="T11" fmla="*/ 93 h 35"/>
                  <a:gd name="T12" fmla="*/ 107 w 56"/>
                  <a:gd name="T13" fmla="*/ 91 h 35"/>
                  <a:gd name="T14" fmla="*/ 85 w 56"/>
                  <a:gd name="T15" fmla="*/ 80 h 35"/>
                  <a:gd name="T16" fmla="*/ 52 w 56"/>
                  <a:gd name="T17" fmla="*/ 49 h 35"/>
                  <a:gd name="T18" fmla="*/ 39 w 56"/>
                  <a:gd name="T19" fmla="*/ 36 h 35"/>
                  <a:gd name="T20" fmla="*/ 28 w 56"/>
                  <a:gd name="T21" fmla="*/ 27 h 35"/>
                  <a:gd name="T22" fmla="*/ 11 w 56"/>
                  <a:gd name="T23" fmla="*/ 11 h 35"/>
                  <a:gd name="T24" fmla="*/ 0 w 56"/>
                  <a:gd name="T25" fmla="*/ 0 h 35"/>
                  <a:gd name="T26" fmla="*/ 11 w 56"/>
                  <a:gd name="T27" fmla="*/ 11 h 35"/>
                  <a:gd name="T28" fmla="*/ 39 w 56"/>
                  <a:gd name="T29" fmla="*/ 36 h 35"/>
                  <a:gd name="T30" fmla="*/ 55 w 56"/>
                  <a:gd name="T31" fmla="*/ 49 h 35"/>
                  <a:gd name="T32" fmla="*/ 85 w 56"/>
                  <a:gd name="T33" fmla="*/ 80 h 35"/>
                  <a:gd name="T34" fmla="*/ 107 w 56"/>
                  <a:gd name="T35" fmla="*/ 85 h 35"/>
                  <a:gd name="T36" fmla="*/ 127 w 56"/>
                  <a:gd name="T37" fmla="*/ 93 h 35"/>
                  <a:gd name="T38" fmla="*/ 146 w 56"/>
                  <a:gd name="T39" fmla="*/ 96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" h="35">
                    <a:moveTo>
                      <a:pt x="53" y="35"/>
                    </a:moveTo>
                    <a:lnTo>
                      <a:pt x="55" y="35"/>
                    </a:lnTo>
                    <a:lnTo>
                      <a:pt x="56" y="35"/>
                    </a:lnTo>
                    <a:lnTo>
                      <a:pt x="55" y="35"/>
                    </a:lnTo>
                    <a:lnTo>
                      <a:pt x="53" y="35"/>
                    </a:lnTo>
                    <a:lnTo>
                      <a:pt x="46" y="34"/>
                    </a:lnTo>
                    <a:lnTo>
                      <a:pt x="39" y="33"/>
                    </a:lnTo>
                    <a:lnTo>
                      <a:pt x="31" y="29"/>
                    </a:lnTo>
                    <a:lnTo>
                      <a:pt x="19" y="18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3"/>
                    </a:lnTo>
                    <a:lnTo>
                      <a:pt x="20" y="18"/>
                    </a:lnTo>
                    <a:lnTo>
                      <a:pt x="31" y="29"/>
                    </a:lnTo>
                    <a:lnTo>
                      <a:pt x="39" y="31"/>
                    </a:lnTo>
                    <a:lnTo>
                      <a:pt x="46" y="34"/>
                    </a:lnTo>
                    <a:lnTo>
                      <a:pt x="5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65" name="Group 1951"/>
            <p:cNvGrpSpPr>
              <a:grpSpLocks/>
            </p:cNvGrpSpPr>
            <p:nvPr/>
          </p:nvGrpSpPr>
          <p:grpSpPr bwMode="auto">
            <a:xfrm rot="930613">
              <a:off x="2392" y="2240"/>
              <a:ext cx="552" cy="639"/>
              <a:chOff x="2396" y="2126"/>
              <a:chExt cx="552" cy="639"/>
            </a:xfrm>
          </p:grpSpPr>
          <p:sp>
            <p:nvSpPr>
              <p:cNvPr id="20836" name="Freeform 1952"/>
              <p:cNvSpPr>
                <a:spLocks/>
              </p:cNvSpPr>
              <p:nvPr/>
            </p:nvSpPr>
            <p:spPr bwMode="auto">
              <a:xfrm>
                <a:off x="2399" y="2197"/>
                <a:ext cx="71" cy="113"/>
              </a:xfrm>
              <a:custGeom>
                <a:avLst/>
                <a:gdLst>
                  <a:gd name="T0" fmla="*/ 0 w 26"/>
                  <a:gd name="T1" fmla="*/ 110 h 41"/>
                  <a:gd name="T2" fmla="*/ 0 w 26"/>
                  <a:gd name="T3" fmla="*/ 113 h 41"/>
                  <a:gd name="T4" fmla="*/ 0 w 26"/>
                  <a:gd name="T5" fmla="*/ 110 h 41"/>
                  <a:gd name="T6" fmla="*/ 3 w 26"/>
                  <a:gd name="T7" fmla="*/ 96 h 41"/>
                  <a:gd name="T8" fmla="*/ 22 w 26"/>
                  <a:gd name="T9" fmla="*/ 69 h 41"/>
                  <a:gd name="T10" fmla="*/ 38 w 26"/>
                  <a:gd name="T11" fmla="*/ 41 h 41"/>
                  <a:gd name="T12" fmla="*/ 46 w 26"/>
                  <a:gd name="T13" fmla="*/ 33 h 41"/>
                  <a:gd name="T14" fmla="*/ 66 w 26"/>
                  <a:gd name="T15" fmla="*/ 11 h 41"/>
                  <a:gd name="T16" fmla="*/ 71 w 26"/>
                  <a:gd name="T17" fmla="*/ 0 h 41"/>
                  <a:gd name="T18" fmla="*/ 66 w 26"/>
                  <a:gd name="T19" fmla="*/ 11 h 41"/>
                  <a:gd name="T20" fmla="*/ 46 w 26"/>
                  <a:gd name="T21" fmla="*/ 33 h 41"/>
                  <a:gd name="T22" fmla="*/ 41 w 26"/>
                  <a:gd name="T23" fmla="*/ 41 h 41"/>
                  <a:gd name="T24" fmla="*/ 25 w 26"/>
                  <a:gd name="T25" fmla="*/ 69 h 41"/>
                  <a:gd name="T26" fmla="*/ 8 w 26"/>
                  <a:gd name="T27" fmla="*/ 96 h 41"/>
                  <a:gd name="T28" fmla="*/ 0 w 26"/>
                  <a:gd name="T29" fmla="*/ 11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41">
                    <a:moveTo>
                      <a:pt x="0" y="40"/>
                    </a:moveTo>
                    <a:lnTo>
                      <a:pt x="0" y="41"/>
                    </a:lnTo>
                    <a:lnTo>
                      <a:pt x="0" y="40"/>
                    </a:lnTo>
                    <a:lnTo>
                      <a:pt x="1" y="35"/>
                    </a:lnTo>
                    <a:lnTo>
                      <a:pt x="8" y="25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4" y="4"/>
                    </a:lnTo>
                    <a:lnTo>
                      <a:pt x="26" y="0"/>
                    </a:lnTo>
                    <a:lnTo>
                      <a:pt x="24" y="4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9" y="25"/>
                    </a:lnTo>
                    <a:lnTo>
                      <a:pt x="3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37" name="Freeform 1953"/>
              <p:cNvSpPr>
                <a:spLocks/>
              </p:cNvSpPr>
              <p:nvPr/>
            </p:nvSpPr>
            <p:spPr bwMode="auto">
              <a:xfrm>
                <a:off x="2511" y="2126"/>
                <a:ext cx="137" cy="52"/>
              </a:xfrm>
              <a:custGeom>
                <a:avLst/>
                <a:gdLst>
                  <a:gd name="T0" fmla="*/ 3 w 50"/>
                  <a:gd name="T1" fmla="*/ 49 h 19"/>
                  <a:gd name="T2" fmla="*/ 0 w 50"/>
                  <a:gd name="T3" fmla="*/ 52 h 19"/>
                  <a:gd name="T4" fmla="*/ 0 w 50"/>
                  <a:gd name="T5" fmla="*/ 49 h 19"/>
                  <a:gd name="T6" fmla="*/ 3 w 50"/>
                  <a:gd name="T7" fmla="*/ 49 h 19"/>
                  <a:gd name="T8" fmla="*/ 16 w 50"/>
                  <a:gd name="T9" fmla="*/ 41 h 19"/>
                  <a:gd name="T10" fmla="*/ 52 w 50"/>
                  <a:gd name="T11" fmla="*/ 27 h 19"/>
                  <a:gd name="T12" fmla="*/ 99 w 50"/>
                  <a:gd name="T13" fmla="*/ 11 h 19"/>
                  <a:gd name="T14" fmla="*/ 126 w 50"/>
                  <a:gd name="T15" fmla="*/ 5 h 19"/>
                  <a:gd name="T16" fmla="*/ 137 w 50"/>
                  <a:gd name="T17" fmla="*/ 0 h 19"/>
                  <a:gd name="T18" fmla="*/ 126 w 50"/>
                  <a:gd name="T19" fmla="*/ 5 h 19"/>
                  <a:gd name="T20" fmla="*/ 96 w 50"/>
                  <a:gd name="T21" fmla="*/ 11 h 19"/>
                  <a:gd name="T22" fmla="*/ 52 w 50"/>
                  <a:gd name="T23" fmla="*/ 27 h 19"/>
                  <a:gd name="T24" fmla="*/ 3 w 50"/>
                  <a:gd name="T25" fmla="*/ 4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6" y="15"/>
                    </a:lnTo>
                    <a:lnTo>
                      <a:pt x="19" y="10"/>
                    </a:lnTo>
                    <a:lnTo>
                      <a:pt x="36" y="4"/>
                    </a:lnTo>
                    <a:lnTo>
                      <a:pt x="46" y="2"/>
                    </a:lnTo>
                    <a:lnTo>
                      <a:pt x="50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19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38" name="Freeform 1954"/>
              <p:cNvSpPr>
                <a:spLocks/>
              </p:cNvSpPr>
              <p:nvPr/>
            </p:nvSpPr>
            <p:spPr bwMode="auto">
              <a:xfrm>
                <a:off x="2396" y="2139"/>
                <a:ext cx="291" cy="231"/>
              </a:xfrm>
              <a:custGeom>
                <a:avLst/>
                <a:gdLst>
                  <a:gd name="T0" fmla="*/ 5 w 106"/>
                  <a:gd name="T1" fmla="*/ 220 h 84"/>
                  <a:gd name="T2" fmla="*/ 5 w 106"/>
                  <a:gd name="T3" fmla="*/ 223 h 84"/>
                  <a:gd name="T4" fmla="*/ 0 w 106"/>
                  <a:gd name="T5" fmla="*/ 231 h 84"/>
                  <a:gd name="T6" fmla="*/ 3 w 106"/>
                  <a:gd name="T7" fmla="*/ 223 h 84"/>
                  <a:gd name="T8" fmla="*/ 5 w 106"/>
                  <a:gd name="T9" fmla="*/ 220 h 84"/>
                  <a:gd name="T10" fmla="*/ 5 w 106"/>
                  <a:gd name="T11" fmla="*/ 217 h 84"/>
                  <a:gd name="T12" fmla="*/ 11 w 106"/>
                  <a:gd name="T13" fmla="*/ 209 h 84"/>
                  <a:gd name="T14" fmla="*/ 19 w 106"/>
                  <a:gd name="T15" fmla="*/ 179 h 84"/>
                  <a:gd name="T16" fmla="*/ 30 w 106"/>
                  <a:gd name="T17" fmla="*/ 157 h 84"/>
                  <a:gd name="T18" fmla="*/ 41 w 106"/>
                  <a:gd name="T19" fmla="*/ 138 h 84"/>
                  <a:gd name="T20" fmla="*/ 55 w 106"/>
                  <a:gd name="T21" fmla="*/ 118 h 84"/>
                  <a:gd name="T22" fmla="*/ 71 w 106"/>
                  <a:gd name="T23" fmla="*/ 99 h 84"/>
                  <a:gd name="T24" fmla="*/ 91 w 106"/>
                  <a:gd name="T25" fmla="*/ 80 h 84"/>
                  <a:gd name="T26" fmla="*/ 110 w 106"/>
                  <a:gd name="T27" fmla="*/ 66 h 84"/>
                  <a:gd name="T28" fmla="*/ 146 w 106"/>
                  <a:gd name="T29" fmla="*/ 41 h 84"/>
                  <a:gd name="T30" fmla="*/ 173 w 106"/>
                  <a:gd name="T31" fmla="*/ 28 h 84"/>
                  <a:gd name="T32" fmla="*/ 187 w 106"/>
                  <a:gd name="T33" fmla="*/ 25 h 84"/>
                  <a:gd name="T34" fmla="*/ 211 w 106"/>
                  <a:gd name="T35" fmla="*/ 19 h 84"/>
                  <a:gd name="T36" fmla="*/ 258 w 106"/>
                  <a:gd name="T37" fmla="*/ 8 h 84"/>
                  <a:gd name="T38" fmla="*/ 291 w 106"/>
                  <a:gd name="T39" fmla="*/ 0 h 84"/>
                  <a:gd name="T40" fmla="*/ 258 w 106"/>
                  <a:gd name="T41" fmla="*/ 8 h 84"/>
                  <a:gd name="T42" fmla="*/ 184 w 106"/>
                  <a:gd name="T43" fmla="*/ 28 h 84"/>
                  <a:gd name="T44" fmla="*/ 173 w 106"/>
                  <a:gd name="T45" fmla="*/ 30 h 84"/>
                  <a:gd name="T46" fmla="*/ 146 w 106"/>
                  <a:gd name="T47" fmla="*/ 44 h 84"/>
                  <a:gd name="T48" fmla="*/ 110 w 106"/>
                  <a:gd name="T49" fmla="*/ 69 h 84"/>
                  <a:gd name="T50" fmla="*/ 88 w 106"/>
                  <a:gd name="T51" fmla="*/ 83 h 84"/>
                  <a:gd name="T52" fmla="*/ 71 w 106"/>
                  <a:gd name="T53" fmla="*/ 99 h 84"/>
                  <a:gd name="T54" fmla="*/ 55 w 106"/>
                  <a:gd name="T55" fmla="*/ 121 h 84"/>
                  <a:gd name="T56" fmla="*/ 41 w 106"/>
                  <a:gd name="T57" fmla="*/ 140 h 84"/>
                  <a:gd name="T58" fmla="*/ 30 w 106"/>
                  <a:gd name="T59" fmla="*/ 157 h 84"/>
                  <a:gd name="T60" fmla="*/ 25 w 106"/>
                  <a:gd name="T61" fmla="*/ 179 h 84"/>
                  <a:gd name="T62" fmla="*/ 14 w 106"/>
                  <a:gd name="T63" fmla="*/ 209 h 84"/>
                  <a:gd name="T64" fmla="*/ 11 w 106"/>
                  <a:gd name="T65" fmla="*/ 220 h 84"/>
                  <a:gd name="T66" fmla="*/ 5 w 106"/>
                  <a:gd name="T67" fmla="*/ 22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6" h="84">
                    <a:moveTo>
                      <a:pt x="2" y="80"/>
                    </a:moveTo>
                    <a:lnTo>
                      <a:pt x="2" y="81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6"/>
                    </a:lnTo>
                    <a:lnTo>
                      <a:pt x="7" y="65"/>
                    </a:lnTo>
                    <a:lnTo>
                      <a:pt x="11" y="57"/>
                    </a:lnTo>
                    <a:lnTo>
                      <a:pt x="15" y="50"/>
                    </a:lnTo>
                    <a:lnTo>
                      <a:pt x="20" y="43"/>
                    </a:lnTo>
                    <a:lnTo>
                      <a:pt x="26" y="36"/>
                    </a:lnTo>
                    <a:lnTo>
                      <a:pt x="33" y="29"/>
                    </a:lnTo>
                    <a:lnTo>
                      <a:pt x="40" y="24"/>
                    </a:lnTo>
                    <a:lnTo>
                      <a:pt x="53" y="15"/>
                    </a:lnTo>
                    <a:lnTo>
                      <a:pt x="63" y="10"/>
                    </a:lnTo>
                    <a:lnTo>
                      <a:pt x="68" y="9"/>
                    </a:lnTo>
                    <a:lnTo>
                      <a:pt x="77" y="7"/>
                    </a:lnTo>
                    <a:lnTo>
                      <a:pt x="94" y="3"/>
                    </a:lnTo>
                    <a:lnTo>
                      <a:pt x="106" y="0"/>
                    </a:lnTo>
                    <a:lnTo>
                      <a:pt x="94" y="3"/>
                    </a:lnTo>
                    <a:lnTo>
                      <a:pt x="67" y="10"/>
                    </a:lnTo>
                    <a:lnTo>
                      <a:pt x="63" y="11"/>
                    </a:lnTo>
                    <a:lnTo>
                      <a:pt x="53" y="16"/>
                    </a:lnTo>
                    <a:lnTo>
                      <a:pt x="40" y="25"/>
                    </a:lnTo>
                    <a:lnTo>
                      <a:pt x="32" y="30"/>
                    </a:lnTo>
                    <a:lnTo>
                      <a:pt x="26" y="36"/>
                    </a:lnTo>
                    <a:lnTo>
                      <a:pt x="20" y="44"/>
                    </a:lnTo>
                    <a:lnTo>
                      <a:pt x="15" y="51"/>
                    </a:lnTo>
                    <a:lnTo>
                      <a:pt x="11" y="57"/>
                    </a:lnTo>
                    <a:lnTo>
                      <a:pt x="9" y="65"/>
                    </a:lnTo>
                    <a:lnTo>
                      <a:pt x="5" y="76"/>
                    </a:lnTo>
                    <a:lnTo>
                      <a:pt x="4" y="80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39" name="Freeform 1955"/>
              <p:cNvSpPr>
                <a:spLocks/>
              </p:cNvSpPr>
              <p:nvPr/>
            </p:nvSpPr>
            <p:spPr bwMode="auto">
              <a:xfrm>
                <a:off x="2407" y="2161"/>
                <a:ext cx="326" cy="223"/>
              </a:xfrm>
              <a:custGeom>
                <a:avLst/>
                <a:gdLst>
                  <a:gd name="T0" fmla="*/ 5 w 119"/>
                  <a:gd name="T1" fmla="*/ 215 h 81"/>
                  <a:gd name="T2" fmla="*/ 3 w 119"/>
                  <a:gd name="T3" fmla="*/ 215 h 81"/>
                  <a:gd name="T4" fmla="*/ 0 w 119"/>
                  <a:gd name="T5" fmla="*/ 223 h 81"/>
                  <a:gd name="T6" fmla="*/ 3 w 119"/>
                  <a:gd name="T7" fmla="*/ 215 h 81"/>
                  <a:gd name="T8" fmla="*/ 5 w 119"/>
                  <a:gd name="T9" fmla="*/ 212 h 81"/>
                  <a:gd name="T10" fmla="*/ 14 w 119"/>
                  <a:gd name="T11" fmla="*/ 201 h 81"/>
                  <a:gd name="T12" fmla="*/ 27 w 119"/>
                  <a:gd name="T13" fmla="*/ 171 h 81"/>
                  <a:gd name="T14" fmla="*/ 49 w 119"/>
                  <a:gd name="T15" fmla="*/ 129 h 81"/>
                  <a:gd name="T16" fmla="*/ 66 w 119"/>
                  <a:gd name="T17" fmla="*/ 110 h 81"/>
                  <a:gd name="T18" fmla="*/ 85 w 119"/>
                  <a:gd name="T19" fmla="*/ 85 h 81"/>
                  <a:gd name="T20" fmla="*/ 104 w 119"/>
                  <a:gd name="T21" fmla="*/ 69 h 81"/>
                  <a:gd name="T22" fmla="*/ 126 w 119"/>
                  <a:gd name="T23" fmla="*/ 50 h 81"/>
                  <a:gd name="T24" fmla="*/ 145 w 119"/>
                  <a:gd name="T25" fmla="*/ 41 h 81"/>
                  <a:gd name="T26" fmla="*/ 164 w 119"/>
                  <a:gd name="T27" fmla="*/ 30 h 81"/>
                  <a:gd name="T28" fmla="*/ 200 w 119"/>
                  <a:gd name="T29" fmla="*/ 19 h 81"/>
                  <a:gd name="T30" fmla="*/ 211 w 119"/>
                  <a:gd name="T31" fmla="*/ 17 h 81"/>
                  <a:gd name="T32" fmla="*/ 238 w 119"/>
                  <a:gd name="T33" fmla="*/ 8 h 81"/>
                  <a:gd name="T34" fmla="*/ 290 w 119"/>
                  <a:gd name="T35" fmla="*/ 0 h 81"/>
                  <a:gd name="T36" fmla="*/ 326 w 119"/>
                  <a:gd name="T37" fmla="*/ 0 h 81"/>
                  <a:gd name="T38" fmla="*/ 290 w 119"/>
                  <a:gd name="T39" fmla="*/ 3 h 81"/>
                  <a:gd name="T40" fmla="*/ 252 w 119"/>
                  <a:gd name="T41" fmla="*/ 8 h 81"/>
                  <a:gd name="T42" fmla="*/ 205 w 119"/>
                  <a:gd name="T43" fmla="*/ 19 h 81"/>
                  <a:gd name="T44" fmla="*/ 197 w 119"/>
                  <a:gd name="T45" fmla="*/ 22 h 81"/>
                  <a:gd name="T46" fmla="*/ 164 w 119"/>
                  <a:gd name="T47" fmla="*/ 33 h 81"/>
                  <a:gd name="T48" fmla="*/ 145 w 119"/>
                  <a:gd name="T49" fmla="*/ 41 h 81"/>
                  <a:gd name="T50" fmla="*/ 126 w 119"/>
                  <a:gd name="T51" fmla="*/ 55 h 81"/>
                  <a:gd name="T52" fmla="*/ 104 w 119"/>
                  <a:gd name="T53" fmla="*/ 72 h 81"/>
                  <a:gd name="T54" fmla="*/ 85 w 119"/>
                  <a:gd name="T55" fmla="*/ 88 h 81"/>
                  <a:gd name="T56" fmla="*/ 66 w 119"/>
                  <a:gd name="T57" fmla="*/ 110 h 81"/>
                  <a:gd name="T58" fmla="*/ 52 w 119"/>
                  <a:gd name="T59" fmla="*/ 132 h 81"/>
                  <a:gd name="T60" fmla="*/ 30 w 119"/>
                  <a:gd name="T61" fmla="*/ 173 h 81"/>
                  <a:gd name="T62" fmla="*/ 14 w 119"/>
                  <a:gd name="T63" fmla="*/ 204 h 81"/>
                  <a:gd name="T64" fmla="*/ 5 w 119"/>
                  <a:gd name="T65" fmla="*/ 215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81">
                    <a:moveTo>
                      <a:pt x="2" y="78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1" y="78"/>
                    </a:lnTo>
                    <a:lnTo>
                      <a:pt x="2" y="77"/>
                    </a:lnTo>
                    <a:lnTo>
                      <a:pt x="5" y="73"/>
                    </a:lnTo>
                    <a:lnTo>
                      <a:pt x="10" y="62"/>
                    </a:lnTo>
                    <a:lnTo>
                      <a:pt x="18" y="47"/>
                    </a:lnTo>
                    <a:lnTo>
                      <a:pt x="24" y="40"/>
                    </a:lnTo>
                    <a:lnTo>
                      <a:pt x="31" y="31"/>
                    </a:lnTo>
                    <a:lnTo>
                      <a:pt x="38" y="25"/>
                    </a:lnTo>
                    <a:lnTo>
                      <a:pt x="46" y="18"/>
                    </a:lnTo>
                    <a:lnTo>
                      <a:pt x="53" y="15"/>
                    </a:lnTo>
                    <a:lnTo>
                      <a:pt x="60" y="11"/>
                    </a:lnTo>
                    <a:lnTo>
                      <a:pt x="73" y="7"/>
                    </a:lnTo>
                    <a:lnTo>
                      <a:pt x="77" y="6"/>
                    </a:lnTo>
                    <a:lnTo>
                      <a:pt x="87" y="3"/>
                    </a:lnTo>
                    <a:lnTo>
                      <a:pt x="106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92" y="3"/>
                    </a:lnTo>
                    <a:lnTo>
                      <a:pt x="75" y="7"/>
                    </a:lnTo>
                    <a:lnTo>
                      <a:pt x="72" y="8"/>
                    </a:lnTo>
                    <a:lnTo>
                      <a:pt x="60" y="12"/>
                    </a:lnTo>
                    <a:lnTo>
                      <a:pt x="53" y="15"/>
                    </a:lnTo>
                    <a:lnTo>
                      <a:pt x="46" y="20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4" y="40"/>
                    </a:lnTo>
                    <a:lnTo>
                      <a:pt x="19" y="48"/>
                    </a:lnTo>
                    <a:lnTo>
                      <a:pt x="11" y="63"/>
                    </a:lnTo>
                    <a:lnTo>
                      <a:pt x="5" y="74"/>
                    </a:lnTo>
                    <a:lnTo>
                      <a:pt x="2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0" name="Freeform 1956"/>
              <p:cNvSpPr>
                <a:spLocks/>
              </p:cNvSpPr>
              <p:nvPr/>
            </p:nvSpPr>
            <p:spPr bwMode="auto">
              <a:xfrm>
                <a:off x="2412" y="2279"/>
                <a:ext cx="80" cy="143"/>
              </a:xfrm>
              <a:custGeom>
                <a:avLst/>
                <a:gdLst>
                  <a:gd name="T0" fmla="*/ 3 w 29"/>
                  <a:gd name="T1" fmla="*/ 140 h 52"/>
                  <a:gd name="T2" fmla="*/ 0 w 29"/>
                  <a:gd name="T3" fmla="*/ 140 h 52"/>
                  <a:gd name="T4" fmla="*/ 0 w 29"/>
                  <a:gd name="T5" fmla="*/ 143 h 52"/>
                  <a:gd name="T6" fmla="*/ 0 w 29"/>
                  <a:gd name="T7" fmla="*/ 140 h 52"/>
                  <a:gd name="T8" fmla="*/ 8 w 29"/>
                  <a:gd name="T9" fmla="*/ 124 h 52"/>
                  <a:gd name="T10" fmla="*/ 25 w 29"/>
                  <a:gd name="T11" fmla="*/ 85 h 52"/>
                  <a:gd name="T12" fmla="*/ 33 w 29"/>
                  <a:gd name="T13" fmla="*/ 69 h 52"/>
                  <a:gd name="T14" fmla="*/ 41 w 29"/>
                  <a:gd name="T15" fmla="*/ 52 h 52"/>
                  <a:gd name="T16" fmla="*/ 47 w 29"/>
                  <a:gd name="T17" fmla="*/ 36 h 52"/>
                  <a:gd name="T18" fmla="*/ 52 w 29"/>
                  <a:gd name="T19" fmla="*/ 25 h 52"/>
                  <a:gd name="T20" fmla="*/ 58 w 29"/>
                  <a:gd name="T21" fmla="*/ 14 h 52"/>
                  <a:gd name="T22" fmla="*/ 66 w 29"/>
                  <a:gd name="T23" fmla="*/ 8 h 52"/>
                  <a:gd name="T24" fmla="*/ 80 w 29"/>
                  <a:gd name="T25" fmla="*/ 0 h 52"/>
                  <a:gd name="T26" fmla="*/ 69 w 29"/>
                  <a:gd name="T27" fmla="*/ 8 h 52"/>
                  <a:gd name="T28" fmla="*/ 58 w 29"/>
                  <a:gd name="T29" fmla="*/ 22 h 52"/>
                  <a:gd name="T30" fmla="*/ 47 w 29"/>
                  <a:gd name="T31" fmla="*/ 36 h 52"/>
                  <a:gd name="T32" fmla="*/ 44 w 29"/>
                  <a:gd name="T33" fmla="*/ 52 h 52"/>
                  <a:gd name="T34" fmla="*/ 33 w 29"/>
                  <a:gd name="T35" fmla="*/ 69 h 52"/>
                  <a:gd name="T36" fmla="*/ 25 w 29"/>
                  <a:gd name="T37" fmla="*/ 85 h 52"/>
                  <a:gd name="T38" fmla="*/ 11 w 29"/>
                  <a:gd name="T39" fmla="*/ 124 h 52"/>
                  <a:gd name="T40" fmla="*/ 3 w 29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3" y="45"/>
                    </a:lnTo>
                    <a:lnTo>
                      <a:pt x="9" y="31"/>
                    </a:lnTo>
                    <a:lnTo>
                      <a:pt x="12" y="25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19" y="9"/>
                    </a:lnTo>
                    <a:lnTo>
                      <a:pt x="21" y="5"/>
                    </a:lnTo>
                    <a:lnTo>
                      <a:pt x="24" y="3"/>
                    </a:lnTo>
                    <a:lnTo>
                      <a:pt x="29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19"/>
                    </a:lnTo>
                    <a:lnTo>
                      <a:pt x="12" y="25"/>
                    </a:lnTo>
                    <a:lnTo>
                      <a:pt x="9" y="31"/>
                    </a:lnTo>
                    <a:lnTo>
                      <a:pt x="4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1" name="Freeform 1957"/>
              <p:cNvSpPr>
                <a:spLocks/>
              </p:cNvSpPr>
              <p:nvPr/>
            </p:nvSpPr>
            <p:spPr bwMode="auto">
              <a:xfrm>
                <a:off x="2497" y="2194"/>
                <a:ext cx="110" cy="69"/>
              </a:xfrm>
              <a:custGeom>
                <a:avLst/>
                <a:gdLst>
                  <a:gd name="T0" fmla="*/ 3 w 40"/>
                  <a:gd name="T1" fmla="*/ 69 h 25"/>
                  <a:gd name="T2" fmla="*/ 0 w 40"/>
                  <a:gd name="T3" fmla="*/ 69 h 25"/>
                  <a:gd name="T4" fmla="*/ 0 w 40"/>
                  <a:gd name="T5" fmla="*/ 66 h 25"/>
                  <a:gd name="T6" fmla="*/ 11 w 40"/>
                  <a:gd name="T7" fmla="*/ 55 h 25"/>
                  <a:gd name="T8" fmla="*/ 39 w 40"/>
                  <a:gd name="T9" fmla="*/ 36 h 25"/>
                  <a:gd name="T10" fmla="*/ 63 w 40"/>
                  <a:gd name="T11" fmla="*/ 17 h 25"/>
                  <a:gd name="T12" fmla="*/ 72 w 40"/>
                  <a:gd name="T13" fmla="*/ 14 h 25"/>
                  <a:gd name="T14" fmla="*/ 74 w 40"/>
                  <a:gd name="T15" fmla="*/ 11 h 25"/>
                  <a:gd name="T16" fmla="*/ 99 w 40"/>
                  <a:gd name="T17" fmla="*/ 3 h 25"/>
                  <a:gd name="T18" fmla="*/ 110 w 40"/>
                  <a:gd name="T19" fmla="*/ 0 h 25"/>
                  <a:gd name="T20" fmla="*/ 99 w 40"/>
                  <a:gd name="T21" fmla="*/ 3 h 25"/>
                  <a:gd name="T22" fmla="*/ 74 w 40"/>
                  <a:gd name="T23" fmla="*/ 14 h 25"/>
                  <a:gd name="T24" fmla="*/ 63 w 40"/>
                  <a:gd name="T25" fmla="*/ 22 h 25"/>
                  <a:gd name="T26" fmla="*/ 39 w 40"/>
                  <a:gd name="T27" fmla="*/ 39 h 25"/>
                  <a:gd name="T28" fmla="*/ 14 w 40"/>
                  <a:gd name="T29" fmla="*/ 55 h 25"/>
                  <a:gd name="T30" fmla="*/ 3 w 40"/>
                  <a:gd name="T31" fmla="*/ 6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25">
                    <a:moveTo>
                      <a:pt x="1" y="25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4" y="20"/>
                    </a:lnTo>
                    <a:lnTo>
                      <a:pt x="14" y="13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7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3" y="8"/>
                    </a:lnTo>
                    <a:lnTo>
                      <a:pt x="14" y="14"/>
                    </a:lnTo>
                    <a:lnTo>
                      <a:pt x="5" y="20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2" name="Freeform 1958"/>
              <p:cNvSpPr>
                <a:spLocks/>
              </p:cNvSpPr>
              <p:nvPr/>
            </p:nvSpPr>
            <p:spPr bwMode="auto">
              <a:xfrm>
                <a:off x="2421" y="2194"/>
                <a:ext cx="345" cy="250"/>
              </a:xfrm>
              <a:custGeom>
                <a:avLst/>
                <a:gdLst>
                  <a:gd name="T0" fmla="*/ 3 w 126"/>
                  <a:gd name="T1" fmla="*/ 236 h 91"/>
                  <a:gd name="T2" fmla="*/ 3 w 126"/>
                  <a:gd name="T3" fmla="*/ 239 h 91"/>
                  <a:gd name="T4" fmla="*/ 0 w 126"/>
                  <a:gd name="T5" fmla="*/ 250 h 91"/>
                  <a:gd name="T6" fmla="*/ 3 w 126"/>
                  <a:gd name="T7" fmla="*/ 239 h 91"/>
                  <a:gd name="T8" fmla="*/ 3 w 126"/>
                  <a:gd name="T9" fmla="*/ 236 h 91"/>
                  <a:gd name="T10" fmla="*/ 5 w 126"/>
                  <a:gd name="T11" fmla="*/ 223 h 91"/>
                  <a:gd name="T12" fmla="*/ 25 w 126"/>
                  <a:gd name="T13" fmla="*/ 192 h 91"/>
                  <a:gd name="T14" fmla="*/ 58 w 126"/>
                  <a:gd name="T15" fmla="*/ 148 h 91"/>
                  <a:gd name="T16" fmla="*/ 93 w 126"/>
                  <a:gd name="T17" fmla="*/ 99 h 91"/>
                  <a:gd name="T18" fmla="*/ 101 w 126"/>
                  <a:gd name="T19" fmla="*/ 88 h 91"/>
                  <a:gd name="T20" fmla="*/ 112 w 126"/>
                  <a:gd name="T21" fmla="*/ 77 h 91"/>
                  <a:gd name="T22" fmla="*/ 134 w 126"/>
                  <a:gd name="T23" fmla="*/ 63 h 91"/>
                  <a:gd name="T24" fmla="*/ 159 w 126"/>
                  <a:gd name="T25" fmla="*/ 52 h 91"/>
                  <a:gd name="T26" fmla="*/ 183 w 126"/>
                  <a:gd name="T27" fmla="*/ 41 h 91"/>
                  <a:gd name="T28" fmla="*/ 200 w 126"/>
                  <a:gd name="T29" fmla="*/ 36 h 91"/>
                  <a:gd name="T30" fmla="*/ 214 w 126"/>
                  <a:gd name="T31" fmla="*/ 27 h 91"/>
                  <a:gd name="T32" fmla="*/ 225 w 126"/>
                  <a:gd name="T33" fmla="*/ 16 h 91"/>
                  <a:gd name="T34" fmla="*/ 227 w 126"/>
                  <a:gd name="T35" fmla="*/ 14 h 91"/>
                  <a:gd name="T36" fmla="*/ 230 w 126"/>
                  <a:gd name="T37" fmla="*/ 11 h 91"/>
                  <a:gd name="T38" fmla="*/ 255 w 126"/>
                  <a:gd name="T39" fmla="*/ 8 h 91"/>
                  <a:gd name="T40" fmla="*/ 282 w 126"/>
                  <a:gd name="T41" fmla="*/ 3 h 91"/>
                  <a:gd name="T42" fmla="*/ 312 w 126"/>
                  <a:gd name="T43" fmla="*/ 3 h 91"/>
                  <a:gd name="T44" fmla="*/ 345 w 126"/>
                  <a:gd name="T45" fmla="*/ 0 h 91"/>
                  <a:gd name="T46" fmla="*/ 309 w 126"/>
                  <a:gd name="T47" fmla="*/ 3 h 91"/>
                  <a:gd name="T48" fmla="*/ 266 w 126"/>
                  <a:gd name="T49" fmla="*/ 8 h 91"/>
                  <a:gd name="T50" fmla="*/ 233 w 126"/>
                  <a:gd name="T51" fmla="*/ 11 h 91"/>
                  <a:gd name="T52" fmla="*/ 225 w 126"/>
                  <a:gd name="T53" fmla="*/ 16 h 91"/>
                  <a:gd name="T54" fmla="*/ 225 w 126"/>
                  <a:gd name="T55" fmla="*/ 22 h 91"/>
                  <a:gd name="T56" fmla="*/ 211 w 126"/>
                  <a:gd name="T57" fmla="*/ 30 h 91"/>
                  <a:gd name="T58" fmla="*/ 200 w 126"/>
                  <a:gd name="T59" fmla="*/ 38 h 91"/>
                  <a:gd name="T60" fmla="*/ 178 w 126"/>
                  <a:gd name="T61" fmla="*/ 44 h 91"/>
                  <a:gd name="T62" fmla="*/ 156 w 126"/>
                  <a:gd name="T63" fmla="*/ 55 h 91"/>
                  <a:gd name="T64" fmla="*/ 131 w 126"/>
                  <a:gd name="T65" fmla="*/ 66 h 91"/>
                  <a:gd name="T66" fmla="*/ 112 w 126"/>
                  <a:gd name="T67" fmla="*/ 80 h 91"/>
                  <a:gd name="T68" fmla="*/ 101 w 126"/>
                  <a:gd name="T69" fmla="*/ 88 h 91"/>
                  <a:gd name="T70" fmla="*/ 93 w 126"/>
                  <a:gd name="T71" fmla="*/ 102 h 91"/>
                  <a:gd name="T72" fmla="*/ 58 w 126"/>
                  <a:gd name="T73" fmla="*/ 151 h 91"/>
                  <a:gd name="T74" fmla="*/ 30 w 126"/>
                  <a:gd name="T75" fmla="*/ 192 h 91"/>
                  <a:gd name="T76" fmla="*/ 8 w 126"/>
                  <a:gd name="T77" fmla="*/ 223 h 91"/>
                  <a:gd name="T78" fmla="*/ 3 w 126"/>
                  <a:gd name="T79" fmla="*/ 236 h 9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6" h="91">
                    <a:moveTo>
                      <a:pt x="1" y="86"/>
                    </a:moveTo>
                    <a:lnTo>
                      <a:pt x="1" y="87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2" y="81"/>
                    </a:lnTo>
                    <a:lnTo>
                      <a:pt x="9" y="70"/>
                    </a:lnTo>
                    <a:lnTo>
                      <a:pt x="21" y="54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1" y="28"/>
                    </a:lnTo>
                    <a:lnTo>
                      <a:pt x="49" y="23"/>
                    </a:lnTo>
                    <a:lnTo>
                      <a:pt x="58" y="19"/>
                    </a:lnTo>
                    <a:lnTo>
                      <a:pt x="67" y="15"/>
                    </a:lnTo>
                    <a:lnTo>
                      <a:pt x="73" y="13"/>
                    </a:lnTo>
                    <a:lnTo>
                      <a:pt x="78" y="10"/>
                    </a:lnTo>
                    <a:lnTo>
                      <a:pt x="82" y="6"/>
                    </a:lnTo>
                    <a:lnTo>
                      <a:pt x="83" y="5"/>
                    </a:lnTo>
                    <a:lnTo>
                      <a:pt x="84" y="4"/>
                    </a:lnTo>
                    <a:lnTo>
                      <a:pt x="93" y="3"/>
                    </a:lnTo>
                    <a:lnTo>
                      <a:pt x="103" y="1"/>
                    </a:lnTo>
                    <a:lnTo>
                      <a:pt x="114" y="1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97" y="3"/>
                    </a:lnTo>
                    <a:lnTo>
                      <a:pt x="85" y="4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77" y="11"/>
                    </a:lnTo>
                    <a:lnTo>
                      <a:pt x="73" y="14"/>
                    </a:lnTo>
                    <a:lnTo>
                      <a:pt x="65" y="16"/>
                    </a:lnTo>
                    <a:lnTo>
                      <a:pt x="57" y="20"/>
                    </a:lnTo>
                    <a:lnTo>
                      <a:pt x="48" y="24"/>
                    </a:lnTo>
                    <a:lnTo>
                      <a:pt x="41" y="29"/>
                    </a:lnTo>
                    <a:lnTo>
                      <a:pt x="37" y="32"/>
                    </a:lnTo>
                    <a:lnTo>
                      <a:pt x="34" y="37"/>
                    </a:lnTo>
                    <a:lnTo>
                      <a:pt x="21" y="55"/>
                    </a:lnTo>
                    <a:lnTo>
                      <a:pt x="11" y="70"/>
                    </a:lnTo>
                    <a:lnTo>
                      <a:pt x="3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3" name="Freeform 1959"/>
              <p:cNvSpPr>
                <a:spLocks/>
              </p:cNvSpPr>
              <p:nvPr/>
            </p:nvSpPr>
            <p:spPr bwMode="auto">
              <a:xfrm>
                <a:off x="2451" y="2178"/>
                <a:ext cx="310" cy="181"/>
              </a:xfrm>
              <a:custGeom>
                <a:avLst/>
                <a:gdLst>
                  <a:gd name="T0" fmla="*/ 5 w 113"/>
                  <a:gd name="T1" fmla="*/ 173 h 66"/>
                  <a:gd name="T2" fmla="*/ 3 w 113"/>
                  <a:gd name="T3" fmla="*/ 173 h 66"/>
                  <a:gd name="T4" fmla="*/ 0 w 113"/>
                  <a:gd name="T5" fmla="*/ 181 h 66"/>
                  <a:gd name="T6" fmla="*/ 3 w 113"/>
                  <a:gd name="T7" fmla="*/ 173 h 66"/>
                  <a:gd name="T8" fmla="*/ 5 w 113"/>
                  <a:gd name="T9" fmla="*/ 170 h 66"/>
                  <a:gd name="T10" fmla="*/ 14 w 113"/>
                  <a:gd name="T11" fmla="*/ 165 h 66"/>
                  <a:gd name="T12" fmla="*/ 30 w 113"/>
                  <a:gd name="T13" fmla="*/ 140 h 66"/>
                  <a:gd name="T14" fmla="*/ 58 w 113"/>
                  <a:gd name="T15" fmla="*/ 104 h 66"/>
                  <a:gd name="T16" fmla="*/ 71 w 113"/>
                  <a:gd name="T17" fmla="*/ 85 h 66"/>
                  <a:gd name="T18" fmla="*/ 91 w 113"/>
                  <a:gd name="T19" fmla="*/ 71 h 66"/>
                  <a:gd name="T20" fmla="*/ 132 w 113"/>
                  <a:gd name="T21" fmla="*/ 47 h 66"/>
                  <a:gd name="T22" fmla="*/ 170 w 113"/>
                  <a:gd name="T23" fmla="*/ 30 h 66"/>
                  <a:gd name="T24" fmla="*/ 198 w 113"/>
                  <a:gd name="T25" fmla="*/ 16 h 66"/>
                  <a:gd name="T26" fmla="*/ 208 w 113"/>
                  <a:gd name="T27" fmla="*/ 14 h 66"/>
                  <a:gd name="T28" fmla="*/ 230 w 113"/>
                  <a:gd name="T29" fmla="*/ 3 h 66"/>
                  <a:gd name="T30" fmla="*/ 255 w 113"/>
                  <a:gd name="T31" fmla="*/ 0 h 66"/>
                  <a:gd name="T32" fmla="*/ 280 w 113"/>
                  <a:gd name="T33" fmla="*/ 3 h 66"/>
                  <a:gd name="T34" fmla="*/ 310 w 113"/>
                  <a:gd name="T35" fmla="*/ 5 h 66"/>
                  <a:gd name="T36" fmla="*/ 280 w 113"/>
                  <a:gd name="T37" fmla="*/ 3 h 66"/>
                  <a:gd name="T38" fmla="*/ 274 w 113"/>
                  <a:gd name="T39" fmla="*/ 0 h 66"/>
                  <a:gd name="T40" fmla="*/ 269 w 113"/>
                  <a:gd name="T41" fmla="*/ 0 h 66"/>
                  <a:gd name="T42" fmla="*/ 241 w 113"/>
                  <a:gd name="T43" fmla="*/ 3 h 66"/>
                  <a:gd name="T44" fmla="*/ 217 w 113"/>
                  <a:gd name="T45" fmla="*/ 11 h 66"/>
                  <a:gd name="T46" fmla="*/ 208 w 113"/>
                  <a:gd name="T47" fmla="*/ 14 h 66"/>
                  <a:gd name="T48" fmla="*/ 208 w 113"/>
                  <a:gd name="T49" fmla="*/ 16 h 66"/>
                  <a:gd name="T50" fmla="*/ 198 w 113"/>
                  <a:gd name="T51" fmla="*/ 19 h 66"/>
                  <a:gd name="T52" fmla="*/ 170 w 113"/>
                  <a:gd name="T53" fmla="*/ 33 h 66"/>
                  <a:gd name="T54" fmla="*/ 132 w 113"/>
                  <a:gd name="T55" fmla="*/ 52 h 66"/>
                  <a:gd name="T56" fmla="*/ 88 w 113"/>
                  <a:gd name="T57" fmla="*/ 71 h 66"/>
                  <a:gd name="T58" fmla="*/ 71 w 113"/>
                  <a:gd name="T59" fmla="*/ 88 h 66"/>
                  <a:gd name="T60" fmla="*/ 58 w 113"/>
                  <a:gd name="T61" fmla="*/ 104 h 66"/>
                  <a:gd name="T62" fmla="*/ 30 w 113"/>
                  <a:gd name="T63" fmla="*/ 140 h 66"/>
                  <a:gd name="T64" fmla="*/ 14 w 113"/>
                  <a:gd name="T65" fmla="*/ 165 h 66"/>
                  <a:gd name="T66" fmla="*/ 8 w 113"/>
                  <a:gd name="T67" fmla="*/ 170 h 66"/>
                  <a:gd name="T68" fmla="*/ 5 w 113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3" h="66">
                    <a:moveTo>
                      <a:pt x="2" y="63"/>
                    </a:moveTo>
                    <a:lnTo>
                      <a:pt x="1" y="63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5" y="60"/>
                    </a:lnTo>
                    <a:lnTo>
                      <a:pt x="11" y="51"/>
                    </a:lnTo>
                    <a:lnTo>
                      <a:pt x="21" y="38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48" y="17"/>
                    </a:lnTo>
                    <a:lnTo>
                      <a:pt x="62" y="11"/>
                    </a:lnTo>
                    <a:lnTo>
                      <a:pt x="72" y="6"/>
                    </a:lnTo>
                    <a:lnTo>
                      <a:pt x="76" y="5"/>
                    </a:lnTo>
                    <a:lnTo>
                      <a:pt x="84" y="1"/>
                    </a:lnTo>
                    <a:lnTo>
                      <a:pt x="93" y="0"/>
                    </a:lnTo>
                    <a:lnTo>
                      <a:pt x="102" y="1"/>
                    </a:lnTo>
                    <a:lnTo>
                      <a:pt x="113" y="2"/>
                    </a:lnTo>
                    <a:lnTo>
                      <a:pt x="102" y="1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88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6" y="6"/>
                    </a:lnTo>
                    <a:lnTo>
                      <a:pt x="72" y="7"/>
                    </a:lnTo>
                    <a:lnTo>
                      <a:pt x="62" y="12"/>
                    </a:lnTo>
                    <a:lnTo>
                      <a:pt x="48" y="19"/>
                    </a:lnTo>
                    <a:lnTo>
                      <a:pt x="32" y="26"/>
                    </a:lnTo>
                    <a:lnTo>
                      <a:pt x="26" y="32"/>
                    </a:lnTo>
                    <a:lnTo>
                      <a:pt x="21" y="38"/>
                    </a:lnTo>
                    <a:lnTo>
                      <a:pt x="11" y="51"/>
                    </a:lnTo>
                    <a:lnTo>
                      <a:pt x="5" y="60"/>
                    </a:lnTo>
                    <a:lnTo>
                      <a:pt x="3" y="62"/>
                    </a:lnTo>
                    <a:lnTo>
                      <a:pt x="2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4" name="Freeform 1960"/>
              <p:cNvSpPr>
                <a:spLocks/>
              </p:cNvSpPr>
              <p:nvPr/>
            </p:nvSpPr>
            <p:spPr bwMode="auto">
              <a:xfrm>
                <a:off x="2426" y="2417"/>
                <a:ext cx="25" cy="46"/>
              </a:xfrm>
              <a:custGeom>
                <a:avLst/>
                <a:gdLst>
                  <a:gd name="T0" fmla="*/ 3 w 9"/>
                  <a:gd name="T1" fmla="*/ 46 h 17"/>
                  <a:gd name="T2" fmla="*/ 0 w 9"/>
                  <a:gd name="T3" fmla="*/ 46 h 17"/>
                  <a:gd name="T4" fmla="*/ 0 w 9"/>
                  <a:gd name="T5" fmla="*/ 43 h 17"/>
                  <a:gd name="T6" fmla="*/ 11 w 9"/>
                  <a:gd name="T7" fmla="*/ 27 h 17"/>
                  <a:gd name="T8" fmla="*/ 17 w 9"/>
                  <a:gd name="T9" fmla="*/ 11 h 17"/>
                  <a:gd name="T10" fmla="*/ 19 w 9"/>
                  <a:gd name="T11" fmla="*/ 3 h 17"/>
                  <a:gd name="T12" fmla="*/ 25 w 9"/>
                  <a:gd name="T13" fmla="*/ 0 h 17"/>
                  <a:gd name="T14" fmla="*/ 25 w 9"/>
                  <a:gd name="T15" fmla="*/ 3 h 17"/>
                  <a:gd name="T16" fmla="*/ 17 w 9"/>
                  <a:gd name="T17" fmla="*/ 14 h 17"/>
                  <a:gd name="T18" fmla="*/ 11 w 9"/>
                  <a:gd name="T19" fmla="*/ 30 h 17"/>
                  <a:gd name="T20" fmla="*/ 3 w 9"/>
                  <a:gd name="T21" fmla="*/ 46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7">
                    <a:moveTo>
                      <a:pt x="1" y="17"/>
                    </a:moveTo>
                    <a:lnTo>
                      <a:pt x="0" y="17"/>
                    </a:lnTo>
                    <a:lnTo>
                      <a:pt x="0" y="16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6" y="5"/>
                    </a:lnTo>
                    <a:lnTo>
                      <a:pt x="4" y="11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5" name="Freeform 1961"/>
              <p:cNvSpPr>
                <a:spLocks/>
              </p:cNvSpPr>
              <p:nvPr/>
            </p:nvSpPr>
            <p:spPr bwMode="auto">
              <a:xfrm>
                <a:off x="2443" y="2219"/>
                <a:ext cx="351" cy="255"/>
              </a:xfrm>
              <a:custGeom>
                <a:avLst/>
                <a:gdLst>
                  <a:gd name="T0" fmla="*/ 3 w 128"/>
                  <a:gd name="T1" fmla="*/ 241 h 93"/>
                  <a:gd name="T2" fmla="*/ 3 w 128"/>
                  <a:gd name="T3" fmla="*/ 244 h 93"/>
                  <a:gd name="T4" fmla="*/ 0 w 128"/>
                  <a:gd name="T5" fmla="*/ 255 h 93"/>
                  <a:gd name="T6" fmla="*/ 3 w 128"/>
                  <a:gd name="T7" fmla="*/ 244 h 93"/>
                  <a:gd name="T8" fmla="*/ 3 w 128"/>
                  <a:gd name="T9" fmla="*/ 241 h 93"/>
                  <a:gd name="T10" fmla="*/ 8 w 128"/>
                  <a:gd name="T11" fmla="*/ 228 h 93"/>
                  <a:gd name="T12" fmla="*/ 22 w 128"/>
                  <a:gd name="T13" fmla="*/ 189 h 93"/>
                  <a:gd name="T14" fmla="*/ 30 w 128"/>
                  <a:gd name="T15" fmla="*/ 167 h 93"/>
                  <a:gd name="T16" fmla="*/ 44 w 128"/>
                  <a:gd name="T17" fmla="*/ 143 h 93"/>
                  <a:gd name="T18" fmla="*/ 63 w 128"/>
                  <a:gd name="T19" fmla="*/ 118 h 93"/>
                  <a:gd name="T20" fmla="*/ 82 w 128"/>
                  <a:gd name="T21" fmla="*/ 96 h 93"/>
                  <a:gd name="T22" fmla="*/ 104 w 128"/>
                  <a:gd name="T23" fmla="*/ 71 h 93"/>
                  <a:gd name="T24" fmla="*/ 126 w 128"/>
                  <a:gd name="T25" fmla="*/ 52 h 93"/>
                  <a:gd name="T26" fmla="*/ 151 w 128"/>
                  <a:gd name="T27" fmla="*/ 38 h 93"/>
                  <a:gd name="T28" fmla="*/ 176 w 128"/>
                  <a:gd name="T29" fmla="*/ 27 h 93"/>
                  <a:gd name="T30" fmla="*/ 208 w 128"/>
                  <a:gd name="T31" fmla="*/ 14 h 93"/>
                  <a:gd name="T32" fmla="*/ 222 w 128"/>
                  <a:gd name="T33" fmla="*/ 11 h 93"/>
                  <a:gd name="T34" fmla="*/ 252 w 128"/>
                  <a:gd name="T35" fmla="*/ 3 h 93"/>
                  <a:gd name="T36" fmla="*/ 282 w 128"/>
                  <a:gd name="T37" fmla="*/ 0 h 93"/>
                  <a:gd name="T38" fmla="*/ 315 w 128"/>
                  <a:gd name="T39" fmla="*/ 0 h 93"/>
                  <a:gd name="T40" fmla="*/ 351 w 128"/>
                  <a:gd name="T41" fmla="*/ 3 h 93"/>
                  <a:gd name="T42" fmla="*/ 315 w 128"/>
                  <a:gd name="T43" fmla="*/ 3 h 93"/>
                  <a:gd name="T44" fmla="*/ 302 w 128"/>
                  <a:gd name="T45" fmla="*/ 0 h 93"/>
                  <a:gd name="T46" fmla="*/ 266 w 128"/>
                  <a:gd name="T47" fmla="*/ 3 h 93"/>
                  <a:gd name="T48" fmla="*/ 233 w 128"/>
                  <a:gd name="T49" fmla="*/ 11 h 93"/>
                  <a:gd name="T50" fmla="*/ 219 w 128"/>
                  <a:gd name="T51" fmla="*/ 14 h 93"/>
                  <a:gd name="T52" fmla="*/ 206 w 128"/>
                  <a:gd name="T53" fmla="*/ 16 h 93"/>
                  <a:gd name="T54" fmla="*/ 170 w 128"/>
                  <a:gd name="T55" fmla="*/ 30 h 93"/>
                  <a:gd name="T56" fmla="*/ 148 w 128"/>
                  <a:gd name="T57" fmla="*/ 41 h 93"/>
                  <a:gd name="T58" fmla="*/ 126 w 128"/>
                  <a:gd name="T59" fmla="*/ 55 h 93"/>
                  <a:gd name="T60" fmla="*/ 104 w 128"/>
                  <a:gd name="T61" fmla="*/ 74 h 93"/>
                  <a:gd name="T62" fmla="*/ 82 w 128"/>
                  <a:gd name="T63" fmla="*/ 99 h 93"/>
                  <a:gd name="T64" fmla="*/ 63 w 128"/>
                  <a:gd name="T65" fmla="*/ 118 h 93"/>
                  <a:gd name="T66" fmla="*/ 44 w 128"/>
                  <a:gd name="T67" fmla="*/ 143 h 93"/>
                  <a:gd name="T68" fmla="*/ 30 w 128"/>
                  <a:gd name="T69" fmla="*/ 170 h 93"/>
                  <a:gd name="T70" fmla="*/ 22 w 128"/>
                  <a:gd name="T71" fmla="*/ 189 h 93"/>
                  <a:gd name="T72" fmla="*/ 11 w 128"/>
                  <a:gd name="T73" fmla="*/ 228 h 93"/>
                  <a:gd name="T74" fmla="*/ 3 w 128"/>
                  <a:gd name="T75" fmla="*/ 241 h 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8" h="93">
                    <a:moveTo>
                      <a:pt x="1" y="88"/>
                    </a:moveTo>
                    <a:lnTo>
                      <a:pt x="1" y="89"/>
                    </a:lnTo>
                    <a:lnTo>
                      <a:pt x="0" y="93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3" y="83"/>
                    </a:lnTo>
                    <a:lnTo>
                      <a:pt x="8" y="69"/>
                    </a:lnTo>
                    <a:lnTo>
                      <a:pt x="11" y="61"/>
                    </a:lnTo>
                    <a:lnTo>
                      <a:pt x="16" y="52"/>
                    </a:lnTo>
                    <a:lnTo>
                      <a:pt x="23" y="43"/>
                    </a:lnTo>
                    <a:lnTo>
                      <a:pt x="30" y="35"/>
                    </a:lnTo>
                    <a:lnTo>
                      <a:pt x="38" y="26"/>
                    </a:lnTo>
                    <a:lnTo>
                      <a:pt x="46" y="19"/>
                    </a:lnTo>
                    <a:lnTo>
                      <a:pt x="55" y="14"/>
                    </a:lnTo>
                    <a:lnTo>
                      <a:pt x="64" y="10"/>
                    </a:lnTo>
                    <a:lnTo>
                      <a:pt x="76" y="5"/>
                    </a:lnTo>
                    <a:lnTo>
                      <a:pt x="81" y="4"/>
                    </a:lnTo>
                    <a:lnTo>
                      <a:pt x="92" y="1"/>
                    </a:lnTo>
                    <a:lnTo>
                      <a:pt x="103" y="0"/>
                    </a:lnTo>
                    <a:lnTo>
                      <a:pt x="115" y="0"/>
                    </a:lnTo>
                    <a:lnTo>
                      <a:pt x="128" y="1"/>
                    </a:lnTo>
                    <a:lnTo>
                      <a:pt x="115" y="1"/>
                    </a:lnTo>
                    <a:lnTo>
                      <a:pt x="110" y="0"/>
                    </a:lnTo>
                    <a:lnTo>
                      <a:pt x="97" y="1"/>
                    </a:lnTo>
                    <a:lnTo>
                      <a:pt x="85" y="4"/>
                    </a:lnTo>
                    <a:lnTo>
                      <a:pt x="80" y="5"/>
                    </a:lnTo>
                    <a:lnTo>
                      <a:pt x="75" y="6"/>
                    </a:lnTo>
                    <a:lnTo>
                      <a:pt x="62" y="11"/>
                    </a:lnTo>
                    <a:lnTo>
                      <a:pt x="54" y="15"/>
                    </a:lnTo>
                    <a:lnTo>
                      <a:pt x="46" y="20"/>
                    </a:lnTo>
                    <a:lnTo>
                      <a:pt x="38" y="27"/>
                    </a:lnTo>
                    <a:lnTo>
                      <a:pt x="30" y="36"/>
                    </a:lnTo>
                    <a:lnTo>
                      <a:pt x="23" y="43"/>
                    </a:lnTo>
                    <a:lnTo>
                      <a:pt x="16" y="52"/>
                    </a:lnTo>
                    <a:lnTo>
                      <a:pt x="11" y="62"/>
                    </a:lnTo>
                    <a:lnTo>
                      <a:pt x="8" y="69"/>
                    </a:lnTo>
                    <a:lnTo>
                      <a:pt x="4" y="83"/>
                    </a:lnTo>
                    <a:lnTo>
                      <a:pt x="1" y="8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6" name="Freeform 1962"/>
              <p:cNvSpPr>
                <a:spLocks/>
              </p:cNvSpPr>
              <p:nvPr/>
            </p:nvSpPr>
            <p:spPr bwMode="auto">
              <a:xfrm>
                <a:off x="2451" y="2235"/>
                <a:ext cx="357" cy="261"/>
              </a:xfrm>
              <a:custGeom>
                <a:avLst/>
                <a:gdLst>
                  <a:gd name="T0" fmla="*/ 0 w 130"/>
                  <a:gd name="T1" fmla="*/ 250 h 95"/>
                  <a:gd name="T2" fmla="*/ 0 w 130"/>
                  <a:gd name="T3" fmla="*/ 261 h 95"/>
                  <a:gd name="T4" fmla="*/ 0 w 130"/>
                  <a:gd name="T5" fmla="*/ 250 h 95"/>
                  <a:gd name="T6" fmla="*/ 3 w 130"/>
                  <a:gd name="T7" fmla="*/ 247 h 95"/>
                  <a:gd name="T8" fmla="*/ 8 w 130"/>
                  <a:gd name="T9" fmla="*/ 236 h 95"/>
                  <a:gd name="T10" fmla="*/ 27 w 130"/>
                  <a:gd name="T11" fmla="*/ 198 h 95"/>
                  <a:gd name="T12" fmla="*/ 49 w 130"/>
                  <a:gd name="T13" fmla="*/ 151 h 95"/>
                  <a:gd name="T14" fmla="*/ 82 w 130"/>
                  <a:gd name="T15" fmla="*/ 96 h 95"/>
                  <a:gd name="T16" fmla="*/ 102 w 130"/>
                  <a:gd name="T17" fmla="*/ 71 h 95"/>
                  <a:gd name="T18" fmla="*/ 126 w 130"/>
                  <a:gd name="T19" fmla="*/ 52 h 95"/>
                  <a:gd name="T20" fmla="*/ 148 w 130"/>
                  <a:gd name="T21" fmla="*/ 36 h 95"/>
                  <a:gd name="T22" fmla="*/ 173 w 130"/>
                  <a:gd name="T23" fmla="*/ 25 h 95"/>
                  <a:gd name="T24" fmla="*/ 209 w 130"/>
                  <a:gd name="T25" fmla="*/ 11 h 95"/>
                  <a:gd name="T26" fmla="*/ 225 w 130"/>
                  <a:gd name="T27" fmla="*/ 11 h 95"/>
                  <a:gd name="T28" fmla="*/ 255 w 130"/>
                  <a:gd name="T29" fmla="*/ 3 h 95"/>
                  <a:gd name="T30" fmla="*/ 286 w 130"/>
                  <a:gd name="T31" fmla="*/ 3 h 95"/>
                  <a:gd name="T32" fmla="*/ 316 w 130"/>
                  <a:gd name="T33" fmla="*/ 0 h 95"/>
                  <a:gd name="T34" fmla="*/ 357 w 130"/>
                  <a:gd name="T35" fmla="*/ 3 h 95"/>
                  <a:gd name="T36" fmla="*/ 316 w 130"/>
                  <a:gd name="T37" fmla="*/ 3 h 95"/>
                  <a:gd name="T38" fmla="*/ 302 w 130"/>
                  <a:gd name="T39" fmla="*/ 3 h 95"/>
                  <a:gd name="T40" fmla="*/ 269 w 130"/>
                  <a:gd name="T41" fmla="*/ 3 h 95"/>
                  <a:gd name="T42" fmla="*/ 217 w 130"/>
                  <a:gd name="T43" fmla="*/ 11 h 95"/>
                  <a:gd name="T44" fmla="*/ 203 w 130"/>
                  <a:gd name="T45" fmla="*/ 14 h 95"/>
                  <a:gd name="T46" fmla="*/ 170 w 130"/>
                  <a:gd name="T47" fmla="*/ 27 h 95"/>
                  <a:gd name="T48" fmla="*/ 146 w 130"/>
                  <a:gd name="T49" fmla="*/ 38 h 95"/>
                  <a:gd name="T50" fmla="*/ 126 w 130"/>
                  <a:gd name="T51" fmla="*/ 55 h 95"/>
                  <a:gd name="T52" fmla="*/ 102 w 130"/>
                  <a:gd name="T53" fmla="*/ 74 h 95"/>
                  <a:gd name="T54" fmla="*/ 82 w 130"/>
                  <a:gd name="T55" fmla="*/ 99 h 95"/>
                  <a:gd name="T56" fmla="*/ 49 w 130"/>
                  <a:gd name="T57" fmla="*/ 154 h 95"/>
                  <a:gd name="T58" fmla="*/ 27 w 130"/>
                  <a:gd name="T59" fmla="*/ 201 h 95"/>
                  <a:gd name="T60" fmla="*/ 8 w 130"/>
                  <a:gd name="T61" fmla="*/ 236 h 95"/>
                  <a:gd name="T62" fmla="*/ 3 w 130"/>
                  <a:gd name="T63" fmla="*/ 247 h 95"/>
                  <a:gd name="T64" fmla="*/ 0 w 130"/>
                  <a:gd name="T65" fmla="*/ 250 h 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0" h="95">
                    <a:moveTo>
                      <a:pt x="0" y="91"/>
                    </a:moveTo>
                    <a:lnTo>
                      <a:pt x="0" y="95"/>
                    </a:lnTo>
                    <a:lnTo>
                      <a:pt x="0" y="91"/>
                    </a:lnTo>
                    <a:lnTo>
                      <a:pt x="1" y="90"/>
                    </a:lnTo>
                    <a:lnTo>
                      <a:pt x="3" y="86"/>
                    </a:lnTo>
                    <a:lnTo>
                      <a:pt x="10" y="72"/>
                    </a:lnTo>
                    <a:lnTo>
                      <a:pt x="18" y="55"/>
                    </a:lnTo>
                    <a:lnTo>
                      <a:pt x="30" y="35"/>
                    </a:lnTo>
                    <a:lnTo>
                      <a:pt x="37" y="26"/>
                    </a:lnTo>
                    <a:lnTo>
                      <a:pt x="46" y="19"/>
                    </a:lnTo>
                    <a:lnTo>
                      <a:pt x="54" y="13"/>
                    </a:lnTo>
                    <a:lnTo>
                      <a:pt x="63" y="9"/>
                    </a:lnTo>
                    <a:lnTo>
                      <a:pt x="76" y="4"/>
                    </a:lnTo>
                    <a:lnTo>
                      <a:pt x="82" y="4"/>
                    </a:lnTo>
                    <a:lnTo>
                      <a:pt x="93" y="1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30" y="1"/>
                    </a:lnTo>
                    <a:lnTo>
                      <a:pt x="115" y="1"/>
                    </a:lnTo>
                    <a:lnTo>
                      <a:pt x="110" y="1"/>
                    </a:lnTo>
                    <a:lnTo>
                      <a:pt x="98" y="1"/>
                    </a:lnTo>
                    <a:lnTo>
                      <a:pt x="79" y="4"/>
                    </a:lnTo>
                    <a:lnTo>
                      <a:pt x="74" y="5"/>
                    </a:lnTo>
                    <a:lnTo>
                      <a:pt x="62" y="10"/>
                    </a:lnTo>
                    <a:lnTo>
                      <a:pt x="53" y="14"/>
                    </a:lnTo>
                    <a:lnTo>
                      <a:pt x="46" y="20"/>
                    </a:lnTo>
                    <a:lnTo>
                      <a:pt x="37" y="27"/>
                    </a:lnTo>
                    <a:lnTo>
                      <a:pt x="30" y="36"/>
                    </a:lnTo>
                    <a:lnTo>
                      <a:pt x="18" y="56"/>
                    </a:lnTo>
                    <a:lnTo>
                      <a:pt x="10" y="73"/>
                    </a:lnTo>
                    <a:lnTo>
                      <a:pt x="3" y="86"/>
                    </a:lnTo>
                    <a:lnTo>
                      <a:pt x="1" y="9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7" name="Freeform 1963"/>
              <p:cNvSpPr>
                <a:spLocks/>
              </p:cNvSpPr>
              <p:nvPr/>
            </p:nvSpPr>
            <p:spPr bwMode="auto">
              <a:xfrm>
                <a:off x="2465" y="2246"/>
                <a:ext cx="312" cy="272"/>
              </a:xfrm>
              <a:custGeom>
                <a:avLst/>
                <a:gdLst>
                  <a:gd name="T0" fmla="*/ 3 w 114"/>
                  <a:gd name="T1" fmla="*/ 258 h 99"/>
                  <a:gd name="T2" fmla="*/ 3 w 114"/>
                  <a:gd name="T3" fmla="*/ 264 h 99"/>
                  <a:gd name="T4" fmla="*/ 0 w 114"/>
                  <a:gd name="T5" fmla="*/ 272 h 99"/>
                  <a:gd name="T6" fmla="*/ 0 w 114"/>
                  <a:gd name="T7" fmla="*/ 264 h 99"/>
                  <a:gd name="T8" fmla="*/ 3 w 114"/>
                  <a:gd name="T9" fmla="*/ 258 h 99"/>
                  <a:gd name="T10" fmla="*/ 5 w 114"/>
                  <a:gd name="T11" fmla="*/ 245 h 99"/>
                  <a:gd name="T12" fmla="*/ 16 w 114"/>
                  <a:gd name="T13" fmla="*/ 212 h 99"/>
                  <a:gd name="T14" fmla="*/ 36 w 114"/>
                  <a:gd name="T15" fmla="*/ 162 h 99"/>
                  <a:gd name="T16" fmla="*/ 49 w 114"/>
                  <a:gd name="T17" fmla="*/ 140 h 99"/>
                  <a:gd name="T18" fmla="*/ 68 w 114"/>
                  <a:gd name="T19" fmla="*/ 113 h 99"/>
                  <a:gd name="T20" fmla="*/ 85 w 114"/>
                  <a:gd name="T21" fmla="*/ 88 h 99"/>
                  <a:gd name="T22" fmla="*/ 104 w 114"/>
                  <a:gd name="T23" fmla="*/ 71 h 99"/>
                  <a:gd name="T24" fmla="*/ 129 w 114"/>
                  <a:gd name="T25" fmla="*/ 55 h 99"/>
                  <a:gd name="T26" fmla="*/ 145 w 114"/>
                  <a:gd name="T27" fmla="*/ 41 h 99"/>
                  <a:gd name="T28" fmla="*/ 181 w 114"/>
                  <a:gd name="T29" fmla="*/ 27 h 99"/>
                  <a:gd name="T30" fmla="*/ 194 w 114"/>
                  <a:gd name="T31" fmla="*/ 25 h 99"/>
                  <a:gd name="T32" fmla="*/ 222 w 114"/>
                  <a:gd name="T33" fmla="*/ 14 h 99"/>
                  <a:gd name="T34" fmla="*/ 246 w 114"/>
                  <a:gd name="T35" fmla="*/ 5 h 99"/>
                  <a:gd name="T36" fmla="*/ 279 w 114"/>
                  <a:gd name="T37" fmla="*/ 3 h 99"/>
                  <a:gd name="T38" fmla="*/ 312 w 114"/>
                  <a:gd name="T39" fmla="*/ 0 h 99"/>
                  <a:gd name="T40" fmla="*/ 274 w 114"/>
                  <a:gd name="T41" fmla="*/ 3 h 99"/>
                  <a:gd name="T42" fmla="*/ 265 w 114"/>
                  <a:gd name="T43" fmla="*/ 5 h 99"/>
                  <a:gd name="T44" fmla="*/ 233 w 114"/>
                  <a:gd name="T45" fmla="*/ 14 h 99"/>
                  <a:gd name="T46" fmla="*/ 189 w 114"/>
                  <a:gd name="T47" fmla="*/ 27 h 99"/>
                  <a:gd name="T48" fmla="*/ 175 w 114"/>
                  <a:gd name="T49" fmla="*/ 30 h 99"/>
                  <a:gd name="T50" fmla="*/ 145 w 114"/>
                  <a:gd name="T51" fmla="*/ 44 h 99"/>
                  <a:gd name="T52" fmla="*/ 126 w 114"/>
                  <a:gd name="T53" fmla="*/ 58 h 99"/>
                  <a:gd name="T54" fmla="*/ 104 w 114"/>
                  <a:gd name="T55" fmla="*/ 74 h 99"/>
                  <a:gd name="T56" fmla="*/ 85 w 114"/>
                  <a:gd name="T57" fmla="*/ 91 h 99"/>
                  <a:gd name="T58" fmla="*/ 68 w 114"/>
                  <a:gd name="T59" fmla="*/ 115 h 99"/>
                  <a:gd name="T60" fmla="*/ 55 w 114"/>
                  <a:gd name="T61" fmla="*/ 140 h 99"/>
                  <a:gd name="T62" fmla="*/ 41 w 114"/>
                  <a:gd name="T63" fmla="*/ 168 h 99"/>
                  <a:gd name="T64" fmla="*/ 19 w 114"/>
                  <a:gd name="T65" fmla="*/ 212 h 99"/>
                  <a:gd name="T66" fmla="*/ 5 w 114"/>
                  <a:gd name="T67" fmla="*/ 245 h 99"/>
                  <a:gd name="T68" fmla="*/ 3 w 114"/>
                  <a:gd name="T69" fmla="*/ 258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4" h="99">
                    <a:moveTo>
                      <a:pt x="1" y="94"/>
                    </a:moveTo>
                    <a:lnTo>
                      <a:pt x="1" y="96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4"/>
                    </a:lnTo>
                    <a:lnTo>
                      <a:pt x="2" y="89"/>
                    </a:lnTo>
                    <a:lnTo>
                      <a:pt x="6" y="77"/>
                    </a:lnTo>
                    <a:lnTo>
                      <a:pt x="13" y="59"/>
                    </a:lnTo>
                    <a:lnTo>
                      <a:pt x="18" y="51"/>
                    </a:lnTo>
                    <a:lnTo>
                      <a:pt x="25" y="41"/>
                    </a:lnTo>
                    <a:lnTo>
                      <a:pt x="31" y="32"/>
                    </a:lnTo>
                    <a:lnTo>
                      <a:pt x="38" y="26"/>
                    </a:lnTo>
                    <a:lnTo>
                      <a:pt x="47" y="20"/>
                    </a:lnTo>
                    <a:lnTo>
                      <a:pt x="53" y="15"/>
                    </a:lnTo>
                    <a:lnTo>
                      <a:pt x="66" y="10"/>
                    </a:lnTo>
                    <a:lnTo>
                      <a:pt x="71" y="9"/>
                    </a:lnTo>
                    <a:lnTo>
                      <a:pt x="81" y="5"/>
                    </a:lnTo>
                    <a:lnTo>
                      <a:pt x="90" y="2"/>
                    </a:lnTo>
                    <a:lnTo>
                      <a:pt x="102" y="1"/>
                    </a:lnTo>
                    <a:lnTo>
                      <a:pt x="114" y="0"/>
                    </a:lnTo>
                    <a:lnTo>
                      <a:pt x="100" y="1"/>
                    </a:lnTo>
                    <a:lnTo>
                      <a:pt x="97" y="2"/>
                    </a:lnTo>
                    <a:lnTo>
                      <a:pt x="85" y="5"/>
                    </a:lnTo>
                    <a:lnTo>
                      <a:pt x="69" y="10"/>
                    </a:lnTo>
                    <a:lnTo>
                      <a:pt x="64" y="11"/>
                    </a:lnTo>
                    <a:lnTo>
                      <a:pt x="53" y="16"/>
                    </a:lnTo>
                    <a:lnTo>
                      <a:pt x="46" y="21"/>
                    </a:lnTo>
                    <a:lnTo>
                      <a:pt x="38" y="27"/>
                    </a:lnTo>
                    <a:lnTo>
                      <a:pt x="31" y="33"/>
                    </a:lnTo>
                    <a:lnTo>
                      <a:pt x="25" y="42"/>
                    </a:lnTo>
                    <a:lnTo>
                      <a:pt x="20" y="51"/>
                    </a:lnTo>
                    <a:lnTo>
                      <a:pt x="15" y="61"/>
                    </a:lnTo>
                    <a:lnTo>
                      <a:pt x="7" y="77"/>
                    </a:lnTo>
                    <a:lnTo>
                      <a:pt x="2" y="89"/>
                    </a:lnTo>
                    <a:lnTo>
                      <a:pt x="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8" name="Freeform 1964"/>
              <p:cNvSpPr>
                <a:spLocks/>
              </p:cNvSpPr>
              <p:nvPr/>
            </p:nvSpPr>
            <p:spPr bwMode="auto">
              <a:xfrm>
                <a:off x="2473" y="2315"/>
                <a:ext cx="126" cy="220"/>
              </a:xfrm>
              <a:custGeom>
                <a:avLst/>
                <a:gdLst>
                  <a:gd name="T0" fmla="*/ 5 w 46"/>
                  <a:gd name="T1" fmla="*/ 217 h 80"/>
                  <a:gd name="T2" fmla="*/ 0 w 46"/>
                  <a:gd name="T3" fmla="*/ 220 h 80"/>
                  <a:gd name="T4" fmla="*/ 5 w 46"/>
                  <a:gd name="T5" fmla="*/ 217 h 80"/>
                  <a:gd name="T6" fmla="*/ 5 w 46"/>
                  <a:gd name="T7" fmla="*/ 215 h 80"/>
                  <a:gd name="T8" fmla="*/ 38 w 46"/>
                  <a:gd name="T9" fmla="*/ 129 h 80"/>
                  <a:gd name="T10" fmla="*/ 63 w 46"/>
                  <a:gd name="T11" fmla="*/ 74 h 80"/>
                  <a:gd name="T12" fmla="*/ 74 w 46"/>
                  <a:gd name="T13" fmla="*/ 55 h 80"/>
                  <a:gd name="T14" fmla="*/ 77 w 46"/>
                  <a:gd name="T15" fmla="*/ 50 h 80"/>
                  <a:gd name="T16" fmla="*/ 88 w 46"/>
                  <a:gd name="T17" fmla="*/ 36 h 80"/>
                  <a:gd name="T18" fmla="*/ 112 w 46"/>
                  <a:gd name="T19" fmla="*/ 14 h 80"/>
                  <a:gd name="T20" fmla="*/ 126 w 46"/>
                  <a:gd name="T21" fmla="*/ 0 h 80"/>
                  <a:gd name="T22" fmla="*/ 112 w 46"/>
                  <a:gd name="T23" fmla="*/ 17 h 80"/>
                  <a:gd name="T24" fmla="*/ 93 w 46"/>
                  <a:gd name="T25" fmla="*/ 33 h 80"/>
                  <a:gd name="T26" fmla="*/ 77 w 46"/>
                  <a:gd name="T27" fmla="*/ 50 h 80"/>
                  <a:gd name="T28" fmla="*/ 74 w 46"/>
                  <a:gd name="T29" fmla="*/ 58 h 80"/>
                  <a:gd name="T30" fmla="*/ 63 w 46"/>
                  <a:gd name="T31" fmla="*/ 74 h 80"/>
                  <a:gd name="T32" fmla="*/ 38 w 46"/>
                  <a:gd name="T33" fmla="*/ 132 h 80"/>
                  <a:gd name="T34" fmla="*/ 5 w 46"/>
                  <a:gd name="T35" fmla="*/ 217 h 8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80">
                    <a:moveTo>
                      <a:pt x="2" y="79"/>
                    </a:moveTo>
                    <a:lnTo>
                      <a:pt x="0" y="80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14" y="47"/>
                    </a:lnTo>
                    <a:lnTo>
                      <a:pt x="23" y="27"/>
                    </a:lnTo>
                    <a:lnTo>
                      <a:pt x="27" y="20"/>
                    </a:lnTo>
                    <a:lnTo>
                      <a:pt x="28" y="18"/>
                    </a:lnTo>
                    <a:lnTo>
                      <a:pt x="32" y="13"/>
                    </a:lnTo>
                    <a:lnTo>
                      <a:pt x="41" y="5"/>
                    </a:lnTo>
                    <a:lnTo>
                      <a:pt x="46" y="0"/>
                    </a:lnTo>
                    <a:lnTo>
                      <a:pt x="41" y="6"/>
                    </a:lnTo>
                    <a:lnTo>
                      <a:pt x="34" y="12"/>
                    </a:lnTo>
                    <a:lnTo>
                      <a:pt x="28" y="18"/>
                    </a:lnTo>
                    <a:lnTo>
                      <a:pt x="27" y="21"/>
                    </a:lnTo>
                    <a:lnTo>
                      <a:pt x="23" y="27"/>
                    </a:lnTo>
                    <a:lnTo>
                      <a:pt x="14" y="48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49" name="Freeform 1965"/>
              <p:cNvSpPr>
                <a:spLocks/>
              </p:cNvSpPr>
              <p:nvPr/>
            </p:nvSpPr>
            <p:spPr bwMode="auto">
              <a:xfrm>
                <a:off x="2492" y="2263"/>
                <a:ext cx="340" cy="293"/>
              </a:xfrm>
              <a:custGeom>
                <a:avLst/>
                <a:gdLst>
                  <a:gd name="T0" fmla="*/ 326 w 124"/>
                  <a:gd name="T1" fmla="*/ 0 h 107"/>
                  <a:gd name="T2" fmla="*/ 326 w 124"/>
                  <a:gd name="T3" fmla="*/ 3 h 107"/>
                  <a:gd name="T4" fmla="*/ 340 w 124"/>
                  <a:gd name="T5" fmla="*/ 3 h 107"/>
                  <a:gd name="T6" fmla="*/ 329 w 124"/>
                  <a:gd name="T7" fmla="*/ 3 h 107"/>
                  <a:gd name="T8" fmla="*/ 326 w 124"/>
                  <a:gd name="T9" fmla="*/ 3 h 107"/>
                  <a:gd name="T10" fmla="*/ 310 w 124"/>
                  <a:gd name="T11" fmla="*/ 3 h 107"/>
                  <a:gd name="T12" fmla="*/ 269 w 124"/>
                  <a:gd name="T13" fmla="*/ 3 h 107"/>
                  <a:gd name="T14" fmla="*/ 241 w 124"/>
                  <a:gd name="T15" fmla="*/ 3 h 107"/>
                  <a:gd name="T16" fmla="*/ 214 w 124"/>
                  <a:gd name="T17" fmla="*/ 11 h 107"/>
                  <a:gd name="T18" fmla="*/ 184 w 124"/>
                  <a:gd name="T19" fmla="*/ 16 h 107"/>
                  <a:gd name="T20" fmla="*/ 154 w 124"/>
                  <a:gd name="T21" fmla="*/ 30 h 107"/>
                  <a:gd name="T22" fmla="*/ 126 w 124"/>
                  <a:gd name="T23" fmla="*/ 52 h 107"/>
                  <a:gd name="T24" fmla="*/ 104 w 124"/>
                  <a:gd name="T25" fmla="*/ 71 h 107"/>
                  <a:gd name="T26" fmla="*/ 85 w 124"/>
                  <a:gd name="T27" fmla="*/ 96 h 107"/>
                  <a:gd name="T28" fmla="*/ 71 w 124"/>
                  <a:gd name="T29" fmla="*/ 115 h 107"/>
                  <a:gd name="T30" fmla="*/ 49 w 124"/>
                  <a:gd name="T31" fmla="*/ 151 h 107"/>
                  <a:gd name="T32" fmla="*/ 44 w 124"/>
                  <a:gd name="T33" fmla="*/ 164 h 107"/>
                  <a:gd name="T34" fmla="*/ 30 w 124"/>
                  <a:gd name="T35" fmla="*/ 194 h 107"/>
                  <a:gd name="T36" fmla="*/ 19 w 124"/>
                  <a:gd name="T37" fmla="*/ 225 h 107"/>
                  <a:gd name="T38" fmla="*/ 8 w 124"/>
                  <a:gd name="T39" fmla="*/ 252 h 107"/>
                  <a:gd name="T40" fmla="*/ 0 w 124"/>
                  <a:gd name="T41" fmla="*/ 293 h 107"/>
                  <a:gd name="T42" fmla="*/ 8 w 124"/>
                  <a:gd name="T43" fmla="*/ 252 h 107"/>
                  <a:gd name="T44" fmla="*/ 14 w 124"/>
                  <a:gd name="T45" fmla="*/ 238 h 107"/>
                  <a:gd name="T46" fmla="*/ 27 w 124"/>
                  <a:gd name="T47" fmla="*/ 208 h 107"/>
                  <a:gd name="T48" fmla="*/ 44 w 124"/>
                  <a:gd name="T49" fmla="*/ 159 h 107"/>
                  <a:gd name="T50" fmla="*/ 49 w 124"/>
                  <a:gd name="T51" fmla="*/ 142 h 107"/>
                  <a:gd name="T52" fmla="*/ 71 w 124"/>
                  <a:gd name="T53" fmla="*/ 112 h 107"/>
                  <a:gd name="T54" fmla="*/ 85 w 124"/>
                  <a:gd name="T55" fmla="*/ 93 h 107"/>
                  <a:gd name="T56" fmla="*/ 104 w 124"/>
                  <a:gd name="T57" fmla="*/ 68 h 107"/>
                  <a:gd name="T58" fmla="*/ 129 w 124"/>
                  <a:gd name="T59" fmla="*/ 47 h 107"/>
                  <a:gd name="T60" fmla="*/ 154 w 124"/>
                  <a:gd name="T61" fmla="*/ 27 h 107"/>
                  <a:gd name="T62" fmla="*/ 184 w 124"/>
                  <a:gd name="T63" fmla="*/ 16 h 107"/>
                  <a:gd name="T64" fmla="*/ 214 w 124"/>
                  <a:gd name="T65" fmla="*/ 8 h 107"/>
                  <a:gd name="T66" fmla="*/ 241 w 124"/>
                  <a:gd name="T67" fmla="*/ 3 h 107"/>
                  <a:gd name="T68" fmla="*/ 269 w 124"/>
                  <a:gd name="T69" fmla="*/ 0 h 107"/>
                  <a:gd name="T70" fmla="*/ 310 w 124"/>
                  <a:gd name="T71" fmla="*/ 0 h 107"/>
                  <a:gd name="T72" fmla="*/ 326 w 124"/>
                  <a:gd name="T73" fmla="*/ 0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107">
                    <a:moveTo>
                      <a:pt x="119" y="0"/>
                    </a:moveTo>
                    <a:lnTo>
                      <a:pt x="119" y="1"/>
                    </a:lnTo>
                    <a:lnTo>
                      <a:pt x="124" y="1"/>
                    </a:lnTo>
                    <a:lnTo>
                      <a:pt x="120" y="1"/>
                    </a:lnTo>
                    <a:lnTo>
                      <a:pt x="119" y="1"/>
                    </a:lnTo>
                    <a:lnTo>
                      <a:pt x="113" y="1"/>
                    </a:lnTo>
                    <a:lnTo>
                      <a:pt x="98" y="1"/>
                    </a:lnTo>
                    <a:lnTo>
                      <a:pt x="88" y="1"/>
                    </a:lnTo>
                    <a:lnTo>
                      <a:pt x="78" y="4"/>
                    </a:lnTo>
                    <a:lnTo>
                      <a:pt x="67" y="6"/>
                    </a:lnTo>
                    <a:lnTo>
                      <a:pt x="56" y="11"/>
                    </a:lnTo>
                    <a:lnTo>
                      <a:pt x="46" y="19"/>
                    </a:lnTo>
                    <a:lnTo>
                      <a:pt x="38" y="26"/>
                    </a:lnTo>
                    <a:lnTo>
                      <a:pt x="31" y="35"/>
                    </a:lnTo>
                    <a:lnTo>
                      <a:pt x="26" y="42"/>
                    </a:lnTo>
                    <a:lnTo>
                      <a:pt x="18" y="55"/>
                    </a:lnTo>
                    <a:lnTo>
                      <a:pt x="16" y="60"/>
                    </a:lnTo>
                    <a:lnTo>
                      <a:pt x="11" y="71"/>
                    </a:lnTo>
                    <a:lnTo>
                      <a:pt x="7" y="82"/>
                    </a:lnTo>
                    <a:lnTo>
                      <a:pt x="3" y="92"/>
                    </a:lnTo>
                    <a:lnTo>
                      <a:pt x="0" y="107"/>
                    </a:lnTo>
                    <a:lnTo>
                      <a:pt x="3" y="92"/>
                    </a:lnTo>
                    <a:lnTo>
                      <a:pt x="5" y="87"/>
                    </a:lnTo>
                    <a:lnTo>
                      <a:pt x="10" y="76"/>
                    </a:lnTo>
                    <a:lnTo>
                      <a:pt x="16" y="58"/>
                    </a:lnTo>
                    <a:lnTo>
                      <a:pt x="18" y="52"/>
                    </a:lnTo>
                    <a:lnTo>
                      <a:pt x="26" y="41"/>
                    </a:lnTo>
                    <a:lnTo>
                      <a:pt x="31" y="34"/>
                    </a:lnTo>
                    <a:lnTo>
                      <a:pt x="38" y="25"/>
                    </a:lnTo>
                    <a:lnTo>
                      <a:pt x="47" y="17"/>
                    </a:lnTo>
                    <a:lnTo>
                      <a:pt x="56" y="10"/>
                    </a:lnTo>
                    <a:lnTo>
                      <a:pt x="67" y="6"/>
                    </a:lnTo>
                    <a:lnTo>
                      <a:pt x="78" y="3"/>
                    </a:lnTo>
                    <a:lnTo>
                      <a:pt x="88" y="1"/>
                    </a:lnTo>
                    <a:lnTo>
                      <a:pt x="98" y="0"/>
                    </a:lnTo>
                    <a:lnTo>
                      <a:pt x="113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0" name="Freeform 1966"/>
              <p:cNvSpPr>
                <a:spLocks/>
              </p:cNvSpPr>
              <p:nvPr/>
            </p:nvSpPr>
            <p:spPr bwMode="auto">
              <a:xfrm>
                <a:off x="2508" y="2485"/>
                <a:ext cx="17" cy="88"/>
              </a:xfrm>
              <a:custGeom>
                <a:avLst/>
                <a:gdLst>
                  <a:gd name="T0" fmla="*/ 0 w 6"/>
                  <a:gd name="T1" fmla="*/ 85 h 32"/>
                  <a:gd name="T2" fmla="*/ 0 w 6"/>
                  <a:gd name="T3" fmla="*/ 88 h 32"/>
                  <a:gd name="T4" fmla="*/ 0 w 6"/>
                  <a:gd name="T5" fmla="*/ 85 h 32"/>
                  <a:gd name="T6" fmla="*/ 3 w 6"/>
                  <a:gd name="T7" fmla="*/ 74 h 32"/>
                  <a:gd name="T8" fmla="*/ 6 w 6"/>
                  <a:gd name="T9" fmla="*/ 55 h 32"/>
                  <a:gd name="T10" fmla="*/ 14 w 6"/>
                  <a:gd name="T11" fmla="*/ 25 h 32"/>
                  <a:gd name="T12" fmla="*/ 17 w 6"/>
                  <a:gd name="T13" fmla="*/ 6 h 32"/>
                  <a:gd name="T14" fmla="*/ 17 w 6"/>
                  <a:gd name="T15" fmla="*/ 0 h 32"/>
                  <a:gd name="T16" fmla="*/ 17 w 6"/>
                  <a:gd name="T17" fmla="*/ 11 h 32"/>
                  <a:gd name="T18" fmla="*/ 14 w 6"/>
                  <a:gd name="T19" fmla="*/ 28 h 32"/>
                  <a:gd name="T20" fmla="*/ 11 w 6"/>
                  <a:gd name="T21" fmla="*/ 55 h 32"/>
                  <a:gd name="T22" fmla="*/ 3 w 6"/>
                  <a:gd name="T23" fmla="*/ 74 h 32"/>
                  <a:gd name="T24" fmla="*/ 0 w 6"/>
                  <a:gd name="T25" fmla="*/ 8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32">
                    <a:moveTo>
                      <a:pt x="0" y="31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5" y="9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5" y="10"/>
                    </a:lnTo>
                    <a:lnTo>
                      <a:pt x="4" y="20"/>
                    </a:lnTo>
                    <a:lnTo>
                      <a:pt x="1" y="2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1" name="Freeform 1967"/>
              <p:cNvSpPr>
                <a:spLocks/>
              </p:cNvSpPr>
              <p:nvPr/>
            </p:nvSpPr>
            <p:spPr bwMode="auto">
              <a:xfrm>
                <a:off x="2528" y="2304"/>
                <a:ext cx="167" cy="159"/>
              </a:xfrm>
              <a:custGeom>
                <a:avLst/>
                <a:gdLst>
                  <a:gd name="T0" fmla="*/ 5 w 61"/>
                  <a:gd name="T1" fmla="*/ 156 h 58"/>
                  <a:gd name="T2" fmla="*/ 0 w 61"/>
                  <a:gd name="T3" fmla="*/ 159 h 58"/>
                  <a:gd name="T4" fmla="*/ 5 w 61"/>
                  <a:gd name="T5" fmla="*/ 156 h 58"/>
                  <a:gd name="T6" fmla="*/ 5 w 61"/>
                  <a:gd name="T7" fmla="*/ 154 h 58"/>
                  <a:gd name="T8" fmla="*/ 19 w 61"/>
                  <a:gd name="T9" fmla="*/ 129 h 58"/>
                  <a:gd name="T10" fmla="*/ 44 w 61"/>
                  <a:gd name="T11" fmla="*/ 80 h 58"/>
                  <a:gd name="T12" fmla="*/ 52 w 61"/>
                  <a:gd name="T13" fmla="*/ 66 h 58"/>
                  <a:gd name="T14" fmla="*/ 63 w 61"/>
                  <a:gd name="T15" fmla="*/ 52 h 58"/>
                  <a:gd name="T16" fmla="*/ 82 w 61"/>
                  <a:gd name="T17" fmla="*/ 33 h 58"/>
                  <a:gd name="T18" fmla="*/ 104 w 61"/>
                  <a:gd name="T19" fmla="*/ 16 h 58"/>
                  <a:gd name="T20" fmla="*/ 120 w 61"/>
                  <a:gd name="T21" fmla="*/ 14 h 58"/>
                  <a:gd name="T22" fmla="*/ 151 w 61"/>
                  <a:gd name="T23" fmla="*/ 3 h 58"/>
                  <a:gd name="T24" fmla="*/ 167 w 61"/>
                  <a:gd name="T25" fmla="*/ 0 h 58"/>
                  <a:gd name="T26" fmla="*/ 151 w 61"/>
                  <a:gd name="T27" fmla="*/ 5 h 58"/>
                  <a:gd name="T28" fmla="*/ 126 w 61"/>
                  <a:gd name="T29" fmla="*/ 11 h 58"/>
                  <a:gd name="T30" fmla="*/ 110 w 61"/>
                  <a:gd name="T31" fmla="*/ 16 h 58"/>
                  <a:gd name="T32" fmla="*/ 104 w 61"/>
                  <a:gd name="T33" fmla="*/ 19 h 58"/>
                  <a:gd name="T34" fmla="*/ 82 w 61"/>
                  <a:gd name="T35" fmla="*/ 38 h 58"/>
                  <a:gd name="T36" fmla="*/ 63 w 61"/>
                  <a:gd name="T37" fmla="*/ 55 h 58"/>
                  <a:gd name="T38" fmla="*/ 52 w 61"/>
                  <a:gd name="T39" fmla="*/ 66 h 58"/>
                  <a:gd name="T40" fmla="*/ 44 w 61"/>
                  <a:gd name="T41" fmla="*/ 80 h 58"/>
                  <a:gd name="T42" fmla="*/ 19 w 61"/>
                  <a:gd name="T43" fmla="*/ 129 h 58"/>
                  <a:gd name="T44" fmla="*/ 5 w 61"/>
                  <a:gd name="T45" fmla="*/ 156 h 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58">
                    <a:moveTo>
                      <a:pt x="2" y="57"/>
                    </a:moveTo>
                    <a:lnTo>
                      <a:pt x="0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7" y="47"/>
                    </a:lnTo>
                    <a:lnTo>
                      <a:pt x="16" y="29"/>
                    </a:lnTo>
                    <a:lnTo>
                      <a:pt x="19" y="24"/>
                    </a:lnTo>
                    <a:lnTo>
                      <a:pt x="23" y="19"/>
                    </a:lnTo>
                    <a:lnTo>
                      <a:pt x="30" y="12"/>
                    </a:lnTo>
                    <a:lnTo>
                      <a:pt x="38" y="6"/>
                    </a:lnTo>
                    <a:lnTo>
                      <a:pt x="44" y="5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55" y="2"/>
                    </a:lnTo>
                    <a:lnTo>
                      <a:pt x="46" y="4"/>
                    </a:lnTo>
                    <a:lnTo>
                      <a:pt x="40" y="6"/>
                    </a:lnTo>
                    <a:lnTo>
                      <a:pt x="38" y="7"/>
                    </a:lnTo>
                    <a:lnTo>
                      <a:pt x="30" y="14"/>
                    </a:lnTo>
                    <a:lnTo>
                      <a:pt x="23" y="20"/>
                    </a:lnTo>
                    <a:lnTo>
                      <a:pt x="19" y="24"/>
                    </a:lnTo>
                    <a:lnTo>
                      <a:pt x="16" y="29"/>
                    </a:lnTo>
                    <a:lnTo>
                      <a:pt x="7" y="47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2" name="Freeform 1968"/>
              <p:cNvSpPr>
                <a:spLocks/>
              </p:cNvSpPr>
              <p:nvPr/>
            </p:nvSpPr>
            <p:spPr bwMode="auto">
              <a:xfrm>
                <a:off x="2654" y="2277"/>
                <a:ext cx="206" cy="27"/>
              </a:xfrm>
              <a:custGeom>
                <a:avLst/>
                <a:gdLst>
                  <a:gd name="T0" fmla="*/ 198 w 75"/>
                  <a:gd name="T1" fmla="*/ 14 h 10"/>
                  <a:gd name="T2" fmla="*/ 206 w 75"/>
                  <a:gd name="T3" fmla="*/ 16 h 10"/>
                  <a:gd name="T4" fmla="*/ 198 w 75"/>
                  <a:gd name="T5" fmla="*/ 16 h 10"/>
                  <a:gd name="T6" fmla="*/ 176 w 75"/>
                  <a:gd name="T7" fmla="*/ 11 h 10"/>
                  <a:gd name="T8" fmla="*/ 151 w 75"/>
                  <a:gd name="T9" fmla="*/ 5 h 10"/>
                  <a:gd name="T10" fmla="*/ 126 w 75"/>
                  <a:gd name="T11" fmla="*/ 3 h 10"/>
                  <a:gd name="T12" fmla="*/ 77 w 75"/>
                  <a:gd name="T13" fmla="*/ 5 h 10"/>
                  <a:gd name="T14" fmla="*/ 55 w 75"/>
                  <a:gd name="T15" fmla="*/ 11 h 10"/>
                  <a:gd name="T16" fmla="*/ 14 w 75"/>
                  <a:gd name="T17" fmla="*/ 19 h 10"/>
                  <a:gd name="T18" fmla="*/ 0 w 75"/>
                  <a:gd name="T19" fmla="*/ 27 h 10"/>
                  <a:gd name="T20" fmla="*/ 14 w 75"/>
                  <a:gd name="T21" fmla="*/ 19 h 10"/>
                  <a:gd name="T22" fmla="*/ 55 w 75"/>
                  <a:gd name="T23" fmla="*/ 11 h 10"/>
                  <a:gd name="T24" fmla="*/ 80 w 75"/>
                  <a:gd name="T25" fmla="*/ 5 h 10"/>
                  <a:gd name="T26" fmla="*/ 126 w 75"/>
                  <a:gd name="T27" fmla="*/ 0 h 10"/>
                  <a:gd name="T28" fmla="*/ 154 w 75"/>
                  <a:gd name="T29" fmla="*/ 3 h 10"/>
                  <a:gd name="T30" fmla="*/ 176 w 75"/>
                  <a:gd name="T31" fmla="*/ 5 h 10"/>
                  <a:gd name="T32" fmla="*/ 198 w 75"/>
                  <a:gd name="T33" fmla="*/ 14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5" h="10">
                    <a:moveTo>
                      <a:pt x="72" y="5"/>
                    </a:moveTo>
                    <a:lnTo>
                      <a:pt x="75" y="6"/>
                    </a:lnTo>
                    <a:lnTo>
                      <a:pt x="72" y="6"/>
                    </a:lnTo>
                    <a:lnTo>
                      <a:pt x="64" y="4"/>
                    </a:lnTo>
                    <a:lnTo>
                      <a:pt x="55" y="2"/>
                    </a:lnTo>
                    <a:lnTo>
                      <a:pt x="46" y="1"/>
                    </a:lnTo>
                    <a:lnTo>
                      <a:pt x="28" y="2"/>
                    </a:lnTo>
                    <a:lnTo>
                      <a:pt x="20" y="4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7"/>
                    </a:lnTo>
                    <a:lnTo>
                      <a:pt x="20" y="4"/>
                    </a:lnTo>
                    <a:lnTo>
                      <a:pt x="29" y="2"/>
                    </a:lnTo>
                    <a:lnTo>
                      <a:pt x="46" y="0"/>
                    </a:lnTo>
                    <a:lnTo>
                      <a:pt x="56" y="1"/>
                    </a:lnTo>
                    <a:lnTo>
                      <a:pt x="64" y="2"/>
                    </a:lnTo>
                    <a:lnTo>
                      <a:pt x="72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3" name="Freeform 1969"/>
              <p:cNvSpPr>
                <a:spLocks/>
              </p:cNvSpPr>
              <p:nvPr/>
            </p:nvSpPr>
            <p:spPr bwMode="auto">
              <a:xfrm>
                <a:off x="2528" y="2329"/>
                <a:ext cx="343" cy="280"/>
              </a:xfrm>
              <a:custGeom>
                <a:avLst/>
                <a:gdLst>
                  <a:gd name="T0" fmla="*/ 0 w 125"/>
                  <a:gd name="T1" fmla="*/ 266 h 102"/>
                  <a:gd name="T2" fmla="*/ 0 w 125"/>
                  <a:gd name="T3" fmla="*/ 280 h 102"/>
                  <a:gd name="T4" fmla="*/ 0 w 125"/>
                  <a:gd name="T5" fmla="*/ 269 h 102"/>
                  <a:gd name="T6" fmla="*/ 0 w 125"/>
                  <a:gd name="T7" fmla="*/ 266 h 102"/>
                  <a:gd name="T8" fmla="*/ 0 w 125"/>
                  <a:gd name="T9" fmla="*/ 247 h 102"/>
                  <a:gd name="T10" fmla="*/ 5 w 125"/>
                  <a:gd name="T11" fmla="*/ 203 h 102"/>
                  <a:gd name="T12" fmla="*/ 11 w 125"/>
                  <a:gd name="T13" fmla="*/ 176 h 102"/>
                  <a:gd name="T14" fmla="*/ 19 w 125"/>
                  <a:gd name="T15" fmla="*/ 148 h 102"/>
                  <a:gd name="T16" fmla="*/ 33 w 125"/>
                  <a:gd name="T17" fmla="*/ 121 h 102"/>
                  <a:gd name="T18" fmla="*/ 52 w 125"/>
                  <a:gd name="T19" fmla="*/ 91 h 102"/>
                  <a:gd name="T20" fmla="*/ 77 w 125"/>
                  <a:gd name="T21" fmla="*/ 69 h 102"/>
                  <a:gd name="T22" fmla="*/ 99 w 125"/>
                  <a:gd name="T23" fmla="*/ 47 h 102"/>
                  <a:gd name="T24" fmla="*/ 123 w 125"/>
                  <a:gd name="T25" fmla="*/ 30 h 102"/>
                  <a:gd name="T26" fmla="*/ 148 w 125"/>
                  <a:gd name="T27" fmla="*/ 16 h 102"/>
                  <a:gd name="T28" fmla="*/ 170 w 125"/>
                  <a:gd name="T29" fmla="*/ 8 h 102"/>
                  <a:gd name="T30" fmla="*/ 189 w 125"/>
                  <a:gd name="T31" fmla="*/ 3 h 102"/>
                  <a:gd name="T32" fmla="*/ 203 w 125"/>
                  <a:gd name="T33" fmla="*/ 3 h 102"/>
                  <a:gd name="T34" fmla="*/ 239 w 125"/>
                  <a:gd name="T35" fmla="*/ 0 h 102"/>
                  <a:gd name="T36" fmla="*/ 272 w 125"/>
                  <a:gd name="T37" fmla="*/ 3 h 102"/>
                  <a:gd name="T38" fmla="*/ 305 w 125"/>
                  <a:gd name="T39" fmla="*/ 5 h 102"/>
                  <a:gd name="T40" fmla="*/ 338 w 125"/>
                  <a:gd name="T41" fmla="*/ 0 h 102"/>
                  <a:gd name="T42" fmla="*/ 343 w 125"/>
                  <a:gd name="T43" fmla="*/ 0 h 102"/>
                  <a:gd name="T44" fmla="*/ 329 w 125"/>
                  <a:gd name="T45" fmla="*/ 3 h 102"/>
                  <a:gd name="T46" fmla="*/ 302 w 125"/>
                  <a:gd name="T47" fmla="*/ 5 h 102"/>
                  <a:gd name="T48" fmla="*/ 288 w 125"/>
                  <a:gd name="T49" fmla="*/ 5 h 102"/>
                  <a:gd name="T50" fmla="*/ 252 w 125"/>
                  <a:gd name="T51" fmla="*/ 3 h 102"/>
                  <a:gd name="T52" fmla="*/ 217 w 125"/>
                  <a:gd name="T53" fmla="*/ 3 h 102"/>
                  <a:gd name="T54" fmla="*/ 198 w 125"/>
                  <a:gd name="T55" fmla="*/ 5 h 102"/>
                  <a:gd name="T56" fmla="*/ 184 w 125"/>
                  <a:gd name="T57" fmla="*/ 5 h 102"/>
                  <a:gd name="T58" fmla="*/ 167 w 125"/>
                  <a:gd name="T59" fmla="*/ 14 h 102"/>
                  <a:gd name="T60" fmla="*/ 148 w 125"/>
                  <a:gd name="T61" fmla="*/ 19 h 102"/>
                  <a:gd name="T62" fmla="*/ 123 w 125"/>
                  <a:gd name="T63" fmla="*/ 33 h 102"/>
                  <a:gd name="T64" fmla="*/ 96 w 125"/>
                  <a:gd name="T65" fmla="*/ 49 h 102"/>
                  <a:gd name="T66" fmla="*/ 71 w 125"/>
                  <a:gd name="T67" fmla="*/ 71 h 102"/>
                  <a:gd name="T68" fmla="*/ 52 w 125"/>
                  <a:gd name="T69" fmla="*/ 93 h 102"/>
                  <a:gd name="T70" fmla="*/ 36 w 125"/>
                  <a:gd name="T71" fmla="*/ 121 h 102"/>
                  <a:gd name="T72" fmla="*/ 22 w 125"/>
                  <a:gd name="T73" fmla="*/ 154 h 102"/>
                  <a:gd name="T74" fmla="*/ 11 w 125"/>
                  <a:gd name="T75" fmla="*/ 181 h 102"/>
                  <a:gd name="T76" fmla="*/ 5 w 125"/>
                  <a:gd name="T77" fmla="*/ 206 h 102"/>
                  <a:gd name="T78" fmla="*/ 0 w 125"/>
                  <a:gd name="T79" fmla="*/ 247 h 102"/>
                  <a:gd name="T80" fmla="*/ 0 w 125"/>
                  <a:gd name="T81" fmla="*/ 266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5" h="102">
                    <a:moveTo>
                      <a:pt x="0" y="97"/>
                    </a:move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0"/>
                    </a:lnTo>
                    <a:lnTo>
                      <a:pt x="2" y="74"/>
                    </a:lnTo>
                    <a:lnTo>
                      <a:pt x="4" y="64"/>
                    </a:lnTo>
                    <a:lnTo>
                      <a:pt x="7" y="54"/>
                    </a:lnTo>
                    <a:lnTo>
                      <a:pt x="12" y="44"/>
                    </a:lnTo>
                    <a:lnTo>
                      <a:pt x="19" y="33"/>
                    </a:lnTo>
                    <a:lnTo>
                      <a:pt x="28" y="25"/>
                    </a:lnTo>
                    <a:lnTo>
                      <a:pt x="36" y="17"/>
                    </a:lnTo>
                    <a:lnTo>
                      <a:pt x="45" y="11"/>
                    </a:lnTo>
                    <a:lnTo>
                      <a:pt x="54" y="6"/>
                    </a:lnTo>
                    <a:lnTo>
                      <a:pt x="62" y="3"/>
                    </a:lnTo>
                    <a:lnTo>
                      <a:pt x="69" y="1"/>
                    </a:lnTo>
                    <a:lnTo>
                      <a:pt x="74" y="1"/>
                    </a:lnTo>
                    <a:lnTo>
                      <a:pt x="87" y="0"/>
                    </a:lnTo>
                    <a:lnTo>
                      <a:pt x="99" y="1"/>
                    </a:lnTo>
                    <a:lnTo>
                      <a:pt x="111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0" y="1"/>
                    </a:lnTo>
                    <a:lnTo>
                      <a:pt x="110" y="2"/>
                    </a:lnTo>
                    <a:lnTo>
                      <a:pt x="105" y="2"/>
                    </a:lnTo>
                    <a:lnTo>
                      <a:pt x="92" y="1"/>
                    </a:lnTo>
                    <a:lnTo>
                      <a:pt x="79" y="1"/>
                    </a:lnTo>
                    <a:lnTo>
                      <a:pt x="72" y="2"/>
                    </a:lnTo>
                    <a:lnTo>
                      <a:pt x="67" y="2"/>
                    </a:lnTo>
                    <a:lnTo>
                      <a:pt x="61" y="5"/>
                    </a:lnTo>
                    <a:lnTo>
                      <a:pt x="54" y="7"/>
                    </a:lnTo>
                    <a:lnTo>
                      <a:pt x="45" y="12"/>
                    </a:lnTo>
                    <a:lnTo>
                      <a:pt x="35" y="18"/>
                    </a:lnTo>
                    <a:lnTo>
                      <a:pt x="26" y="26"/>
                    </a:lnTo>
                    <a:lnTo>
                      <a:pt x="19" y="34"/>
                    </a:lnTo>
                    <a:lnTo>
                      <a:pt x="13" y="44"/>
                    </a:lnTo>
                    <a:lnTo>
                      <a:pt x="8" y="56"/>
                    </a:lnTo>
                    <a:lnTo>
                      <a:pt x="4" y="66"/>
                    </a:lnTo>
                    <a:lnTo>
                      <a:pt x="2" y="75"/>
                    </a:lnTo>
                    <a:lnTo>
                      <a:pt x="0" y="9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4" name="Freeform 1970"/>
              <p:cNvSpPr>
                <a:spLocks/>
              </p:cNvSpPr>
              <p:nvPr/>
            </p:nvSpPr>
            <p:spPr bwMode="auto">
              <a:xfrm>
                <a:off x="2731" y="2304"/>
                <a:ext cx="131" cy="11"/>
              </a:xfrm>
              <a:custGeom>
                <a:avLst/>
                <a:gdLst>
                  <a:gd name="T0" fmla="*/ 128 w 48"/>
                  <a:gd name="T1" fmla="*/ 6 h 4"/>
                  <a:gd name="T2" fmla="*/ 131 w 48"/>
                  <a:gd name="T3" fmla="*/ 6 h 4"/>
                  <a:gd name="T4" fmla="*/ 128 w 48"/>
                  <a:gd name="T5" fmla="*/ 11 h 4"/>
                  <a:gd name="T6" fmla="*/ 126 w 48"/>
                  <a:gd name="T7" fmla="*/ 11 h 4"/>
                  <a:gd name="T8" fmla="*/ 82 w 48"/>
                  <a:gd name="T9" fmla="*/ 3 h 4"/>
                  <a:gd name="T10" fmla="*/ 49 w 48"/>
                  <a:gd name="T11" fmla="*/ 0 h 4"/>
                  <a:gd name="T12" fmla="*/ 41 w 48"/>
                  <a:gd name="T13" fmla="*/ 0 h 4"/>
                  <a:gd name="T14" fmla="*/ 35 w 48"/>
                  <a:gd name="T15" fmla="*/ 3 h 4"/>
                  <a:gd name="T16" fmla="*/ 27 w 48"/>
                  <a:gd name="T17" fmla="*/ 6 h 4"/>
                  <a:gd name="T18" fmla="*/ 8 w 48"/>
                  <a:gd name="T19" fmla="*/ 11 h 4"/>
                  <a:gd name="T20" fmla="*/ 0 w 48"/>
                  <a:gd name="T21" fmla="*/ 11 h 4"/>
                  <a:gd name="T22" fmla="*/ 8 w 48"/>
                  <a:gd name="T23" fmla="*/ 11 h 4"/>
                  <a:gd name="T24" fmla="*/ 35 w 48"/>
                  <a:gd name="T25" fmla="*/ 0 h 4"/>
                  <a:gd name="T26" fmla="*/ 41 w 48"/>
                  <a:gd name="T27" fmla="*/ 0 h 4"/>
                  <a:gd name="T28" fmla="*/ 49 w 48"/>
                  <a:gd name="T29" fmla="*/ 0 h 4"/>
                  <a:gd name="T30" fmla="*/ 82 w 48"/>
                  <a:gd name="T31" fmla="*/ 0 h 4"/>
                  <a:gd name="T32" fmla="*/ 128 w 48"/>
                  <a:gd name="T33" fmla="*/ 6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">
                    <a:moveTo>
                      <a:pt x="47" y="2"/>
                    </a:moveTo>
                    <a:lnTo>
                      <a:pt x="48" y="2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3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0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5" name="Freeform 1971"/>
              <p:cNvSpPr>
                <a:spLocks/>
              </p:cNvSpPr>
              <p:nvPr/>
            </p:nvSpPr>
            <p:spPr bwMode="auto">
              <a:xfrm>
                <a:off x="2569" y="2296"/>
                <a:ext cx="189" cy="118"/>
              </a:xfrm>
              <a:custGeom>
                <a:avLst/>
                <a:gdLst>
                  <a:gd name="T0" fmla="*/ 181 w 69"/>
                  <a:gd name="T1" fmla="*/ 0 h 43"/>
                  <a:gd name="T2" fmla="*/ 184 w 69"/>
                  <a:gd name="T3" fmla="*/ 0 h 43"/>
                  <a:gd name="T4" fmla="*/ 189 w 69"/>
                  <a:gd name="T5" fmla="*/ 0 h 43"/>
                  <a:gd name="T6" fmla="*/ 184 w 69"/>
                  <a:gd name="T7" fmla="*/ 0 h 43"/>
                  <a:gd name="T8" fmla="*/ 181 w 69"/>
                  <a:gd name="T9" fmla="*/ 0 h 43"/>
                  <a:gd name="T10" fmla="*/ 175 w 69"/>
                  <a:gd name="T11" fmla="*/ 0 h 43"/>
                  <a:gd name="T12" fmla="*/ 156 w 69"/>
                  <a:gd name="T13" fmla="*/ 5 h 43"/>
                  <a:gd name="T14" fmla="*/ 137 w 69"/>
                  <a:gd name="T15" fmla="*/ 19 h 43"/>
                  <a:gd name="T16" fmla="*/ 123 w 69"/>
                  <a:gd name="T17" fmla="*/ 27 h 43"/>
                  <a:gd name="T18" fmla="*/ 110 w 69"/>
                  <a:gd name="T19" fmla="*/ 36 h 43"/>
                  <a:gd name="T20" fmla="*/ 96 w 69"/>
                  <a:gd name="T21" fmla="*/ 38 h 43"/>
                  <a:gd name="T22" fmla="*/ 85 w 69"/>
                  <a:gd name="T23" fmla="*/ 47 h 43"/>
                  <a:gd name="T24" fmla="*/ 63 w 69"/>
                  <a:gd name="T25" fmla="*/ 55 h 43"/>
                  <a:gd name="T26" fmla="*/ 44 w 69"/>
                  <a:gd name="T27" fmla="*/ 74 h 43"/>
                  <a:gd name="T28" fmla="*/ 36 w 69"/>
                  <a:gd name="T29" fmla="*/ 82 h 43"/>
                  <a:gd name="T30" fmla="*/ 14 w 69"/>
                  <a:gd name="T31" fmla="*/ 104 h 43"/>
                  <a:gd name="T32" fmla="*/ 0 w 69"/>
                  <a:gd name="T33" fmla="*/ 118 h 43"/>
                  <a:gd name="T34" fmla="*/ 14 w 69"/>
                  <a:gd name="T35" fmla="*/ 104 h 43"/>
                  <a:gd name="T36" fmla="*/ 27 w 69"/>
                  <a:gd name="T37" fmla="*/ 88 h 43"/>
                  <a:gd name="T38" fmla="*/ 44 w 69"/>
                  <a:gd name="T39" fmla="*/ 69 h 43"/>
                  <a:gd name="T40" fmla="*/ 66 w 69"/>
                  <a:gd name="T41" fmla="*/ 55 h 43"/>
                  <a:gd name="T42" fmla="*/ 85 w 69"/>
                  <a:gd name="T43" fmla="*/ 41 h 43"/>
                  <a:gd name="T44" fmla="*/ 112 w 69"/>
                  <a:gd name="T45" fmla="*/ 33 h 43"/>
                  <a:gd name="T46" fmla="*/ 123 w 69"/>
                  <a:gd name="T47" fmla="*/ 25 h 43"/>
                  <a:gd name="T48" fmla="*/ 137 w 69"/>
                  <a:gd name="T49" fmla="*/ 19 h 43"/>
                  <a:gd name="T50" fmla="*/ 156 w 69"/>
                  <a:gd name="T51" fmla="*/ 5 h 43"/>
                  <a:gd name="T52" fmla="*/ 175 w 69"/>
                  <a:gd name="T53" fmla="*/ 0 h 43"/>
                  <a:gd name="T54" fmla="*/ 181 w 69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9" h="43">
                    <a:moveTo>
                      <a:pt x="66" y="0"/>
                    </a:moveTo>
                    <a:lnTo>
                      <a:pt x="67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57" y="2"/>
                    </a:lnTo>
                    <a:lnTo>
                      <a:pt x="50" y="7"/>
                    </a:lnTo>
                    <a:lnTo>
                      <a:pt x="45" y="10"/>
                    </a:lnTo>
                    <a:lnTo>
                      <a:pt x="40" y="13"/>
                    </a:lnTo>
                    <a:lnTo>
                      <a:pt x="35" y="14"/>
                    </a:lnTo>
                    <a:lnTo>
                      <a:pt x="31" y="17"/>
                    </a:lnTo>
                    <a:lnTo>
                      <a:pt x="23" y="20"/>
                    </a:lnTo>
                    <a:lnTo>
                      <a:pt x="16" y="27"/>
                    </a:lnTo>
                    <a:lnTo>
                      <a:pt x="13" y="30"/>
                    </a:lnTo>
                    <a:lnTo>
                      <a:pt x="5" y="38"/>
                    </a:lnTo>
                    <a:lnTo>
                      <a:pt x="0" y="43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4" y="20"/>
                    </a:lnTo>
                    <a:lnTo>
                      <a:pt x="31" y="15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50" y="7"/>
                    </a:lnTo>
                    <a:lnTo>
                      <a:pt x="57" y="2"/>
                    </a:lnTo>
                    <a:lnTo>
                      <a:pt x="64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6" name="Freeform 1972"/>
              <p:cNvSpPr>
                <a:spLocks/>
              </p:cNvSpPr>
              <p:nvPr/>
            </p:nvSpPr>
            <p:spPr bwMode="auto">
              <a:xfrm>
                <a:off x="2547" y="2342"/>
                <a:ext cx="346" cy="283"/>
              </a:xfrm>
              <a:custGeom>
                <a:avLst/>
                <a:gdLst>
                  <a:gd name="T0" fmla="*/ 338 w 126"/>
                  <a:gd name="T1" fmla="*/ 22 h 103"/>
                  <a:gd name="T2" fmla="*/ 338 w 126"/>
                  <a:gd name="T3" fmla="*/ 27 h 103"/>
                  <a:gd name="T4" fmla="*/ 346 w 126"/>
                  <a:gd name="T5" fmla="*/ 30 h 103"/>
                  <a:gd name="T6" fmla="*/ 338 w 126"/>
                  <a:gd name="T7" fmla="*/ 27 h 103"/>
                  <a:gd name="T8" fmla="*/ 332 w 126"/>
                  <a:gd name="T9" fmla="*/ 27 h 103"/>
                  <a:gd name="T10" fmla="*/ 319 w 126"/>
                  <a:gd name="T11" fmla="*/ 19 h 103"/>
                  <a:gd name="T12" fmla="*/ 275 w 126"/>
                  <a:gd name="T13" fmla="*/ 8 h 103"/>
                  <a:gd name="T14" fmla="*/ 247 w 126"/>
                  <a:gd name="T15" fmla="*/ 3 h 103"/>
                  <a:gd name="T16" fmla="*/ 217 w 126"/>
                  <a:gd name="T17" fmla="*/ 3 h 103"/>
                  <a:gd name="T18" fmla="*/ 184 w 126"/>
                  <a:gd name="T19" fmla="*/ 5 h 103"/>
                  <a:gd name="T20" fmla="*/ 148 w 126"/>
                  <a:gd name="T21" fmla="*/ 14 h 103"/>
                  <a:gd name="T22" fmla="*/ 118 w 126"/>
                  <a:gd name="T23" fmla="*/ 27 h 103"/>
                  <a:gd name="T24" fmla="*/ 88 w 126"/>
                  <a:gd name="T25" fmla="*/ 47 h 103"/>
                  <a:gd name="T26" fmla="*/ 66 w 126"/>
                  <a:gd name="T27" fmla="*/ 66 h 103"/>
                  <a:gd name="T28" fmla="*/ 47 w 126"/>
                  <a:gd name="T29" fmla="*/ 88 h 103"/>
                  <a:gd name="T30" fmla="*/ 33 w 126"/>
                  <a:gd name="T31" fmla="*/ 107 h 103"/>
                  <a:gd name="T32" fmla="*/ 22 w 126"/>
                  <a:gd name="T33" fmla="*/ 121 h 103"/>
                  <a:gd name="T34" fmla="*/ 16 w 126"/>
                  <a:gd name="T35" fmla="*/ 135 h 103"/>
                  <a:gd name="T36" fmla="*/ 16 w 126"/>
                  <a:gd name="T37" fmla="*/ 140 h 103"/>
                  <a:gd name="T38" fmla="*/ 8 w 126"/>
                  <a:gd name="T39" fmla="*/ 173 h 103"/>
                  <a:gd name="T40" fmla="*/ 3 w 126"/>
                  <a:gd name="T41" fmla="*/ 206 h 103"/>
                  <a:gd name="T42" fmla="*/ 0 w 126"/>
                  <a:gd name="T43" fmla="*/ 242 h 103"/>
                  <a:gd name="T44" fmla="*/ 0 w 126"/>
                  <a:gd name="T45" fmla="*/ 283 h 103"/>
                  <a:gd name="T46" fmla="*/ 0 w 126"/>
                  <a:gd name="T47" fmla="*/ 239 h 103"/>
                  <a:gd name="T48" fmla="*/ 0 w 126"/>
                  <a:gd name="T49" fmla="*/ 225 h 103"/>
                  <a:gd name="T50" fmla="*/ 5 w 126"/>
                  <a:gd name="T51" fmla="*/ 187 h 103"/>
                  <a:gd name="T52" fmla="*/ 14 w 126"/>
                  <a:gd name="T53" fmla="*/ 148 h 103"/>
                  <a:gd name="T54" fmla="*/ 16 w 126"/>
                  <a:gd name="T55" fmla="*/ 132 h 103"/>
                  <a:gd name="T56" fmla="*/ 22 w 126"/>
                  <a:gd name="T57" fmla="*/ 118 h 103"/>
                  <a:gd name="T58" fmla="*/ 33 w 126"/>
                  <a:gd name="T59" fmla="*/ 102 h 103"/>
                  <a:gd name="T60" fmla="*/ 47 w 126"/>
                  <a:gd name="T61" fmla="*/ 85 h 103"/>
                  <a:gd name="T62" fmla="*/ 66 w 126"/>
                  <a:gd name="T63" fmla="*/ 63 h 103"/>
                  <a:gd name="T64" fmla="*/ 91 w 126"/>
                  <a:gd name="T65" fmla="*/ 44 h 103"/>
                  <a:gd name="T66" fmla="*/ 118 w 126"/>
                  <a:gd name="T67" fmla="*/ 27 h 103"/>
                  <a:gd name="T68" fmla="*/ 151 w 126"/>
                  <a:gd name="T69" fmla="*/ 8 h 103"/>
                  <a:gd name="T70" fmla="*/ 184 w 126"/>
                  <a:gd name="T71" fmla="*/ 3 h 103"/>
                  <a:gd name="T72" fmla="*/ 217 w 126"/>
                  <a:gd name="T73" fmla="*/ 0 h 103"/>
                  <a:gd name="T74" fmla="*/ 247 w 126"/>
                  <a:gd name="T75" fmla="*/ 3 h 103"/>
                  <a:gd name="T76" fmla="*/ 275 w 126"/>
                  <a:gd name="T77" fmla="*/ 5 h 103"/>
                  <a:gd name="T78" fmla="*/ 319 w 126"/>
                  <a:gd name="T79" fmla="*/ 19 h 103"/>
                  <a:gd name="T80" fmla="*/ 338 w 126"/>
                  <a:gd name="T81" fmla="*/ 22 h 1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03">
                    <a:moveTo>
                      <a:pt x="123" y="8"/>
                    </a:moveTo>
                    <a:lnTo>
                      <a:pt x="123" y="10"/>
                    </a:lnTo>
                    <a:lnTo>
                      <a:pt x="126" y="11"/>
                    </a:lnTo>
                    <a:lnTo>
                      <a:pt x="123" y="10"/>
                    </a:lnTo>
                    <a:lnTo>
                      <a:pt x="121" y="10"/>
                    </a:lnTo>
                    <a:lnTo>
                      <a:pt x="116" y="7"/>
                    </a:lnTo>
                    <a:lnTo>
                      <a:pt x="100" y="3"/>
                    </a:lnTo>
                    <a:lnTo>
                      <a:pt x="90" y="1"/>
                    </a:lnTo>
                    <a:lnTo>
                      <a:pt x="79" y="1"/>
                    </a:lnTo>
                    <a:lnTo>
                      <a:pt x="67" y="2"/>
                    </a:lnTo>
                    <a:lnTo>
                      <a:pt x="54" y="5"/>
                    </a:lnTo>
                    <a:lnTo>
                      <a:pt x="43" y="10"/>
                    </a:lnTo>
                    <a:lnTo>
                      <a:pt x="32" y="17"/>
                    </a:lnTo>
                    <a:lnTo>
                      <a:pt x="24" y="24"/>
                    </a:lnTo>
                    <a:lnTo>
                      <a:pt x="17" y="32"/>
                    </a:lnTo>
                    <a:lnTo>
                      <a:pt x="12" y="39"/>
                    </a:lnTo>
                    <a:lnTo>
                      <a:pt x="8" y="44"/>
                    </a:lnTo>
                    <a:lnTo>
                      <a:pt x="6" y="49"/>
                    </a:lnTo>
                    <a:lnTo>
                      <a:pt x="6" y="51"/>
                    </a:lnTo>
                    <a:lnTo>
                      <a:pt x="3" y="63"/>
                    </a:lnTo>
                    <a:lnTo>
                      <a:pt x="1" y="75"/>
                    </a:lnTo>
                    <a:lnTo>
                      <a:pt x="0" y="88"/>
                    </a:lnTo>
                    <a:lnTo>
                      <a:pt x="0" y="103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2" y="68"/>
                    </a:lnTo>
                    <a:lnTo>
                      <a:pt x="5" y="54"/>
                    </a:lnTo>
                    <a:lnTo>
                      <a:pt x="6" y="48"/>
                    </a:lnTo>
                    <a:lnTo>
                      <a:pt x="8" y="43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4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3"/>
                    </a:lnTo>
                    <a:lnTo>
                      <a:pt x="67" y="1"/>
                    </a:lnTo>
                    <a:lnTo>
                      <a:pt x="79" y="0"/>
                    </a:lnTo>
                    <a:lnTo>
                      <a:pt x="90" y="1"/>
                    </a:lnTo>
                    <a:lnTo>
                      <a:pt x="100" y="2"/>
                    </a:lnTo>
                    <a:lnTo>
                      <a:pt x="116" y="7"/>
                    </a:ln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7" name="Freeform 1973"/>
              <p:cNvSpPr>
                <a:spLocks/>
              </p:cNvSpPr>
              <p:nvPr/>
            </p:nvSpPr>
            <p:spPr bwMode="auto">
              <a:xfrm>
                <a:off x="2860" y="2348"/>
                <a:ext cx="24" cy="8"/>
              </a:xfrm>
              <a:custGeom>
                <a:avLst/>
                <a:gdLst>
                  <a:gd name="T0" fmla="*/ 24 w 9"/>
                  <a:gd name="T1" fmla="*/ 0 h 3"/>
                  <a:gd name="T2" fmla="*/ 13 w 9"/>
                  <a:gd name="T3" fmla="*/ 0 h 3"/>
                  <a:gd name="T4" fmla="*/ 11 w 9"/>
                  <a:gd name="T5" fmla="*/ 0 h 3"/>
                  <a:gd name="T6" fmla="*/ 5 w 9"/>
                  <a:gd name="T7" fmla="*/ 3 h 3"/>
                  <a:gd name="T8" fmla="*/ 3 w 9"/>
                  <a:gd name="T9" fmla="*/ 8 h 3"/>
                  <a:gd name="T10" fmla="*/ 0 w 9"/>
                  <a:gd name="T11" fmla="*/ 8 h 3"/>
                  <a:gd name="T12" fmla="*/ 3 w 9"/>
                  <a:gd name="T13" fmla="*/ 8 h 3"/>
                  <a:gd name="T14" fmla="*/ 5 w 9"/>
                  <a:gd name="T15" fmla="*/ 3 h 3"/>
                  <a:gd name="T16" fmla="*/ 5 w 9"/>
                  <a:gd name="T17" fmla="*/ 0 h 3"/>
                  <a:gd name="T18" fmla="*/ 13 w 9"/>
                  <a:gd name="T19" fmla="*/ 0 h 3"/>
                  <a:gd name="T20" fmla="*/ 24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8" name="Freeform 1974"/>
              <p:cNvSpPr>
                <a:spLocks/>
              </p:cNvSpPr>
              <p:nvPr/>
            </p:nvSpPr>
            <p:spPr bwMode="auto">
              <a:xfrm>
                <a:off x="2610" y="2364"/>
                <a:ext cx="288" cy="118"/>
              </a:xfrm>
              <a:custGeom>
                <a:avLst/>
                <a:gdLst>
                  <a:gd name="T0" fmla="*/ 277 w 105"/>
                  <a:gd name="T1" fmla="*/ 22 h 43"/>
                  <a:gd name="T2" fmla="*/ 280 w 105"/>
                  <a:gd name="T3" fmla="*/ 22 h 43"/>
                  <a:gd name="T4" fmla="*/ 288 w 105"/>
                  <a:gd name="T5" fmla="*/ 25 h 43"/>
                  <a:gd name="T6" fmla="*/ 280 w 105"/>
                  <a:gd name="T7" fmla="*/ 25 h 43"/>
                  <a:gd name="T8" fmla="*/ 277 w 105"/>
                  <a:gd name="T9" fmla="*/ 25 h 43"/>
                  <a:gd name="T10" fmla="*/ 266 w 105"/>
                  <a:gd name="T11" fmla="*/ 19 h 43"/>
                  <a:gd name="T12" fmla="*/ 241 w 105"/>
                  <a:gd name="T13" fmla="*/ 11 h 43"/>
                  <a:gd name="T14" fmla="*/ 222 w 105"/>
                  <a:gd name="T15" fmla="*/ 8 h 43"/>
                  <a:gd name="T16" fmla="*/ 206 w 105"/>
                  <a:gd name="T17" fmla="*/ 5 h 43"/>
                  <a:gd name="T18" fmla="*/ 181 w 105"/>
                  <a:gd name="T19" fmla="*/ 5 h 43"/>
                  <a:gd name="T20" fmla="*/ 162 w 105"/>
                  <a:gd name="T21" fmla="*/ 8 h 43"/>
                  <a:gd name="T22" fmla="*/ 137 w 105"/>
                  <a:gd name="T23" fmla="*/ 8 h 43"/>
                  <a:gd name="T24" fmla="*/ 115 w 105"/>
                  <a:gd name="T25" fmla="*/ 14 h 43"/>
                  <a:gd name="T26" fmla="*/ 82 w 105"/>
                  <a:gd name="T27" fmla="*/ 25 h 43"/>
                  <a:gd name="T28" fmla="*/ 58 w 105"/>
                  <a:gd name="T29" fmla="*/ 38 h 43"/>
                  <a:gd name="T30" fmla="*/ 52 w 105"/>
                  <a:gd name="T31" fmla="*/ 44 h 43"/>
                  <a:gd name="T32" fmla="*/ 49 w 105"/>
                  <a:gd name="T33" fmla="*/ 44 h 43"/>
                  <a:gd name="T34" fmla="*/ 44 w 105"/>
                  <a:gd name="T35" fmla="*/ 49 h 43"/>
                  <a:gd name="T36" fmla="*/ 38 w 105"/>
                  <a:gd name="T37" fmla="*/ 63 h 43"/>
                  <a:gd name="T38" fmla="*/ 25 w 105"/>
                  <a:gd name="T39" fmla="*/ 80 h 43"/>
                  <a:gd name="T40" fmla="*/ 11 w 105"/>
                  <a:gd name="T41" fmla="*/ 93 h 43"/>
                  <a:gd name="T42" fmla="*/ 0 w 105"/>
                  <a:gd name="T43" fmla="*/ 118 h 43"/>
                  <a:gd name="T44" fmla="*/ 11 w 105"/>
                  <a:gd name="T45" fmla="*/ 93 h 43"/>
                  <a:gd name="T46" fmla="*/ 14 w 105"/>
                  <a:gd name="T47" fmla="*/ 93 h 43"/>
                  <a:gd name="T48" fmla="*/ 16 w 105"/>
                  <a:gd name="T49" fmla="*/ 85 h 43"/>
                  <a:gd name="T50" fmla="*/ 30 w 105"/>
                  <a:gd name="T51" fmla="*/ 66 h 43"/>
                  <a:gd name="T52" fmla="*/ 44 w 105"/>
                  <a:gd name="T53" fmla="*/ 49 h 43"/>
                  <a:gd name="T54" fmla="*/ 49 w 105"/>
                  <a:gd name="T55" fmla="*/ 41 h 43"/>
                  <a:gd name="T56" fmla="*/ 52 w 105"/>
                  <a:gd name="T57" fmla="*/ 41 h 43"/>
                  <a:gd name="T58" fmla="*/ 63 w 105"/>
                  <a:gd name="T59" fmla="*/ 36 h 43"/>
                  <a:gd name="T60" fmla="*/ 82 w 105"/>
                  <a:gd name="T61" fmla="*/ 22 h 43"/>
                  <a:gd name="T62" fmla="*/ 121 w 105"/>
                  <a:gd name="T63" fmla="*/ 11 h 43"/>
                  <a:gd name="T64" fmla="*/ 140 w 105"/>
                  <a:gd name="T65" fmla="*/ 8 h 43"/>
                  <a:gd name="T66" fmla="*/ 162 w 105"/>
                  <a:gd name="T67" fmla="*/ 5 h 43"/>
                  <a:gd name="T68" fmla="*/ 184 w 105"/>
                  <a:gd name="T69" fmla="*/ 0 h 43"/>
                  <a:gd name="T70" fmla="*/ 206 w 105"/>
                  <a:gd name="T71" fmla="*/ 0 h 43"/>
                  <a:gd name="T72" fmla="*/ 225 w 105"/>
                  <a:gd name="T73" fmla="*/ 5 h 43"/>
                  <a:gd name="T74" fmla="*/ 241 w 105"/>
                  <a:gd name="T75" fmla="*/ 8 h 43"/>
                  <a:gd name="T76" fmla="*/ 266 w 105"/>
                  <a:gd name="T77" fmla="*/ 19 h 43"/>
                  <a:gd name="T78" fmla="*/ 277 w 105"/>
                  <a:gd name="T79" fmla="*/ 22 h 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5" h="43">
                    <a:moveTo>
                      <a:pt x="101" y="8"/>
                    </a:moveTo>
                    <a:lnTo>
                      <a:pt x="102" y="8"/>
                    </a:lnTo>
                    <a:lnTo>
                      <a:pt x="105" y="9"/>
                    </a:lnTo>
                    <a:lnTo>
                      <a:pt x="102" y="9"/>
                    </a:lnTo>
                    <a:lnTo>
                      <a:pt x="101" y="9"/>
                    </a:lnTo>
                    <a:lnTo>
                      <a:pt x="97" y="7"/>
                    </a:lnTo>
                    <a:lnTo>
                      <a:pt x="88" y="4"/>
                    </a:lnTo>
                    <a:lnTo>
                      <a:pt x="81" y="3"/>
                    </a:lnTo>
                    <a:lnTo>
                      <a:pt x="75" y="2"/>
                    </a:lnTo>
                    <a:lnTo>
                      <a:pt x="66" y="2"/>
                    </a:lnTo>
                    <a:lnTo>
                      <a:pt x="59" y="3"/>
                    </a:lnTo>
                    <a:lnTo>
                      <a:pt x="50" y="3"/>
                    </a:lnTo>
                    <a:lnTo>
                      <a:pt x="42" y="5"/>
                    </a:lnTo>
                    <a:lnTo>
                      <a:pt x="30" y="9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8"/>
                    </a:lnTo>
                    <a:lnTo>
                      <a:pt x="14" y="23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6" y="31"/>
                    </a:lnTo>
                    <a:lnTo>
                      <a:pt x="11" y="24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5"/>
                    </a:lnTo>
                    <a:lnTo>
                      <a:pt x="23" y="13"/>
                    </a:lnTo>
                    <a:lnTo>
                      <a:pt x="30" y="8"/>
                    </a:lnTo>
                    <a:lnTo>
                      <a:pt x="44" y="4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82" y="2"/>
                    </a:lnTo>
                    <a:lnTo>
                      <a:pt x="88" y="3"/>
                    </a:lnTo>
                    <a:lnTo>
                      <a:pt x="97" y="7"/>
                    </a:lnTo>
                    <a:lnTo>
                      <a:pt x="101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59" name="Freeform 1975"/>
              <p:cNvSpPr>
                <a:spLocks/>
              </p:cNvSpPr>
              <p:nvPr/>
            </p:nvSpPr>
            <p:spPr bwMode="auto">
              <a:xfrm>
                <a:off x="2563" y="2348"/>
                <a:ext cx="225" cy="294"/>
              </a:xfrm>
              <a:custGeom>
                <a:avLst/>
                <a:gdLst>
                  <a:gd name="T0" fmla="*/ 3 w 82"/>
                  <a:gd name="T1" fmla="*/ 283 h 107"/>
                  <a:gd name="T2" fmla="*/ 3 w 82"/>
                  <a:gd name="T3" fmla="*/ 286 h 107"/>
                  <a:gd name="T4" fmla="*/ 0 w 82"/>
                  <a:gd name="T5" fmla="*/ 294 h 107"/>
                  <a:gd name="T6" fmla="*/ 0 w 82"/>
                  <a:gd name="T7" fmla="*/ 286 h 107"/>
                  <a:gd name="T8" fmla="*/ 0 w 82"/>
                  <a:gd name="T9" fmla="*/ 283 h 107"/>
                  <a:gd name="T10" fmla="*/ 0 w 82"/>
                  <a:gd name="T11" fmla="*/ 280 h 107"/>
                  <a:gd name="T12" fmla="*/ 0 w 82"/>
                  <a:gd name="T13" fmla="*/ 269 h 107"/>
                  <a:gd name="T14" fmla="*/ 0 w 82"/>
                  <a:gd name="T15" fmla="*/ 236 h 107"/>
                  <a:gd name="T16" fmla="*/ 0 w 82"/>
                  <a:gd name="T17" fmla="*/ 212 h 107"/>
                  <a:gd name="T18" fmla="*/ 3 w 82"/>
                  <a:gd name="T19" fmla="*/ 187 h 107"/>
                  <a:gd name="T20" fmla="*/ 8 w 82"/>
                  <a:gd name="T21" fmla="*/ 162 h 107"/>
                  <a:gd name="T22" fmla="*/ 16 w 82"/>
                  <a:gd name="T23" fmla="*/ 137 h 107"/>
                  <a:gd name="T24" fmla="*/ 30 w 82"/>
                  <a:gd name="T25" fmla="*/ 110 h 107"/>
                  <a:gd name="T26" fmla="*/ 44 w 82"/>
                  <a:gd name="T27" fmla="*/ 88 h 107"/>
                  <a:gd name="T28" fmla="*/ 60 w 82"/>
                  <a:gd name="T29" fmla="*/ 69 h 107"/>
                  <a:gd name="T30" fmla="*/ 74 w 82"/>
                  <a:gd name="T31" fmla="*/ 55 h 107"/>
                  <a:gd name="T32" fmla="*/ 104 w 82"/>
                  <a:gd name="T33" fmla="*/ 38 h 107"/>
                  <a:gd name="T34" fmla="*/ 115 w 82"/>
                  <a:gd name="T35" fmla="*/ 30 h 107"/>
                  <a:gd name="T36" fmla="*/ 143 w 82"/>
                  <a:gd name="T37" fmla="*/ 22 h 107"/>
                  <a:gd name="T38" fmla="*/ 167 w 82"/>
                  <a:gd name="T39" fmla="*/ 14 h 107"/>
                  <a:gd name="T40" fmla="*/ 195 w 82"/>
                  <a:gd name="T41" fmla="*/ 8 h 107"/>
                  <a:gd name="T42" fmla="*/ 225 w 82"/>
                  <a:gd name="T43" fmla="*/ 0 h 107"/>
                  <a:gd name="T44" fmla="*/ 189 w 82"/>
                  <a:gd name="T45" fmla="*/ 11 h 107"/>
                  <a:gd name="T46" fmla="*/ 181 w 82"/>
                  <a:gd name="T47" fmla="*/ 11 h 107"/>
                  <a:gd name="T48" fmla="*/ 154 w 82"/>
                  <a:gd name="T49" fmla="*/ 16 h 107"/>
                  <a:gd name="T50" fmla="*/ 126 w 82"/>
                  <a:gd name="T51" fmla="*/ 27 h 107"/>
                  <a:gd name="T52" fmla="*/ 113 w 82"/>
                  <a:gd name="T53" fmla="*/ 36 h 107"/>
                  <a:gd name="T54" fmla="*/ 102 w 82"/>
                  <a:gd name="T55" fmla="*/ 41 h 107"/>
                  <a:gd name="T56" fmla="*/ 74 w 82"/>
                  <a:gd name="T57" fmla="*/ 58 h 107"/>
                  <a:gd name="T58" fmla="*/ 58 w 82"/>
                  <a:gd name="T59" fmla="*/ 71 h 107"/>
                  <a:gd name="T60" fmla="*/ 44 w 82"/>
                  <a:gd name="T61" fmla="*/ 93 h 107"/>
                  <a:gd name="T62" fmla="*/ 30 w 82"/>
                  <a:gd name="T63" fmla="*/ 113 h 107"/>
                  <a:gd name="T64" fmla="*/ 19 w 82"/>
                  <a:gd name="T65" fmla="*/ 140 h 107"/>
                  <a:gd name="T66" fmla="*/ 8 w 82"/>
                  <a:gd name="T67" fmla="*/ 165 h 107"/>
                  <a:gd name="T68" fmla="*/ 3 w 82"/>
                  <a:gd name="T69" fmla="*/ 187 h 107"/>
                  <a:gd name="T70" fmla="*/ 3 w 82"/>
                  <a:gd name="T71" fmla="*/ 214 h 107"/>
                  <a:gd name="T72" fmla="*/ 3 w 82"/>
                  <a:gd name="T73" fmla="*/ 236 h 107"/>
                  <a:gd name="T74" fmla="*/ 3 w 82"/>
                  <a:gd name="T75" fmla="*/ 269 h 107"/>
                  <a:gd name="T76" fmla="*/ 3 w 82"/>
                  <a:gd name="T77" fmla="*/ 280 h 107"/>
                  <a:gd name="T78" fmla="*/ 3 w 82"/>
                  <a:gd name="T79" fmla="*/ 283 h 10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2" h="107">
                    <a:moveTo>
                      <a:pt x="1" y="103"/>
                    </a:moveTo>
                    <a:lnTo>
                      <a:pt x="1" y="104"/>
                    </a:lnTo>
                    <a:lnTo>
                      <a:pt x="0" y="107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1" y="40"/>
                    </a:lnTo>
                    <a:lnTo>
                      <a:pt x="16" y="32"/>
                    </a:lnTo>
                    <a:lnTo>
                      <a:pt x="22" y="25"/>
                    </a:lnTo>
                    <a:lnTo>
                      <a:pt x="27" y="20"/>
                    </a:lnTo>
                    <a:lnTo>
                      <a:pt x="38" y="14"/>
                    </a:lnTo>
                    <a:lnTo>
                      <a:pt x="42" y="11"/>
                    </a:lnTo>
                    <a:lnTo>
                      <a:pt x="52" y="8"/>
                    </a:lnTo>
                    <a:lnTo>
                      <a:pt x="61" y="5"/>
                    </a:lnTo>
                    <a:lnTo>
                      <a:pt x="71" y="3"/>
                    </a:lnTo>
                    <a:lnTo>
                      <a:pt x="82" y="0"/>
                    </a:lnTo>
                    <a:lnTo>
                      <a:pt x="69" y="4"/>
                    </a:lnTo>
                    <a:lnTo>
                      <a:pt x="66" y="4"/>
                    </a:lnTo>
                    <a:lnTo>
                      <a:pt x="56" y="6"/>
                    </a:lnTo>
                    <a:lnTo>
                      <a:pt x="46" y="10"/>
                    </a:lnTo>
                    <a:lnTo>
                      <a:pt x="41" y="13"/>
                    </a:lnTo>
                    <a:lnTo>
                      <a:pt x="37" y="15"/>
                    </a:lnTo>
                    <a:lnTo>
                      <a:pt x="27" y="21"/>
                    </a:lnTo>
                    <a:lnTo>
                      <a:pt x="21" y="26"/>
                    </a:lnTo>
                    <a:lnTo>
                      <a:pt x="16" y="34"/>
                    </a:lnTo>
                    <a:lnTo>
                      <a:pt x="11" y="41"/>
                    </a:lnTo>
                    <a:lnTo>
                      <a:pt x="7" y="51"/>
                    </a:lnTo>
                    <a:lnTo>
                      <a:pt x="3" y="60"/>
                    </a:lnTo>
                    <a:lnTo>
                      <a:pt x="1" y="68"/>
                    </a:lnTo>
                    <a:lnTo>
                      <a:pt x="1" y="78"/>
                    </a:lnTo>
                    <a:lnTo>
                      <a:pt x="1" y="86"/>
                    </a:lnTo>
                    <a:lnTo>
                      <a:pt x="1" y="98"/>
                    </a:lnTo>
                    <a:lnTo>
                      <a:pt x="1" y="102"/>
                    </a:lnTo>
                    <a:lnTo>
                      <a:pt x="1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0" name="Freeform 1976"/>
              <p:cNvSpPr>
                <a:spLocks/>
              </p:cNvSpPr>
              <p:nvPr/>
            </p:nvSpPr>
            <p:spPr bwMode="auto">
              <a:xfrm>
                <a:off x="2580" y="2422"/>
                <a:ext cx="55" cy="239"/>
              </a:xfrm>
              <a:custGeom>
                <a:avLst/>
                <a:gdLst>
                  <a:gd name="T0" fmla="*/ 6 w 20"/>
                  <a:gd name="T1" fmla="*/ 234 h 87"/>
                  <a:gd name="T2" fmla="*/ 6 w 20"/>
                  <a:gd name="T3" fmla="*/ 239 h 87"/>
                  <a:gd name="T4" fmla="*/ 3 w 20"/>
                  <a:gd name="T5" fmla="*/ 236 h 87"/>
                  <a:gd name="T6" fmla="*/ 3 w 20"/>
                  <a:gd name="T7" fmla="*/ 234 h 87"/>
                  <a:gd name="T8" fmla="*/ 0 w 20"/>
                  <a:gd name="T9" fmla="*/ 225 h 87"/>
                  <a:gd name="T10" fmla="*/ 0 w 20"/>
                  <a:gd name="T11" fmla="*/ 206 h 87"/>
                  <a:gd name="T12" fmla="*/ 0 w 20"/>
                  <a:gd name="T13" fmla="*/ 146 h 87"/>
                  <a:gd name="T14" fmla="*/ 6 w 20"/>
                  <a:gd name="T15" fmla="*/ 82 h 87"/>
                  <a:gd name="T16" fmla="*/ 11 w 20"/>
                  <a:gd name="T17" fmla="*/ 66 h 87"/>
                  <a:gd name="T18" fmla="*/ 14 w 20"/>
                  <a:gd name="T19" fmla="*/ 60 h 87"/>
                  <a:gd name="T20" fmla="*/ 19 w 20"/>
                  <a:gd name="T21" fmla="*/ 41 h 87"/>
                  <a:gd name="T22" fmla="*/ 41 w 20"/>
                  <a:gd name="T23" fmla="*/ 19 h 87"/>
                  <a:gd name="T24" fmla="*/ 55 w 20"/>
                  <a:gd name="T25" fmla="*/ 0 h 87"/>
                  <a:gd name="T26" fmla="*/ 41 w 20"/>
                  <a:gd name="T27" fmla="*/ 19 h 87"/>
                  <a:gd name="T28" fmla="*/ 28 w 20"/>
                  <a:gd name="T29" fmla="*/ 38 h 87"/>
                  <a:gd name="T30" fmla="*/ 14 w 20"/>
                  <a:gd name="T31" fmla="*/ 60 h 87"/>
                  <a:gd name="T32" fmla="*/ 11 w 20"/>
                  <a:gd name="T33" fmla="*/ 66 h 87"/>
                  <a:gd name="T34" fmla="*/ 6 w 20"/>
                  <a:gd name="T35" fmla="*/ 88 h 87"/>
                  <a:gd name="T36" fmla="*/ 3 w 20"/>
                  <a:gd name="T37" fmla="*/ 146 h 87"/>
                  <a:gd name="T38" fmla="*/ 3 w 20"/>
                  <a:gd name="T39" fmla="*/ 206 h 87"/>
                  <a:gd name="T40" fmla="*/ 3 w 20"/>
                  <a:gd name="T41" fmla="*/ 225 h 87"/>
                  <a:gd name="T42" fmla="*/ 6 w 20"/>
                  <a:gd name="T43" fmla="*/ 234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87">
                    <a:moveTo>
                      <a:pt x="2" y="85"/>
                    </a:moveTo>
                    <a:lnTo>
                      <a:pt x="2" y="87"/>
                    </a:lnTo>
                    <a:lnTo>
                      <a:pt x="1" y="86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5"/>
                    </a:lnTo>
                    <a:lnTo>
                      <a:pt x="0" y="53"/>
                    </a:lnTo>
                    <a:lnTo>
                      <a:pt x="2" y="30"/>
                    </a:lnTo>
                    <a:lnTo>
                      <a:pt x="4" y="24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0" y="0"/>
                    </a:lnTo>
                    <a:lnTo>
                      <a:pt x="15" y="7"/>
                    </a:lnTo>
                    <a:lnTo>
                      <a:pt x="10" y="14"/>
                    </a:lnTo>
                    <a:lnTo>
                      <a:pt x="5" y="22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1" y="53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2" y="8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1" name="Freeform 1977"/>
              <p:cNvSpPr>
                <a:spLocks/>
              </p:cNvSpPr>
              <p:nvPr/>
            </p:nvSpPr>
            <p:spPr bwMode="auto">
              <a:xfrm>
                <a:off x="2591" y="2389"/>
                <a:ext cx="313" cy="285"/>
              </a:xfrm>
              <a:custGeom>
                <a:avLst/>
                <a:gdLst>
                  <a:gd name="T0" fmla="*/ 299 w 114"/>
                  <a:gd name="T1" fmla="*/ 16 h 104"/>
                  <a:gd name="T2" fmla="*/ 302 w 114"/>
                  <a:gd name="T3" fmla="*/ 16 h 104"/>
                  <a:gd name="T4" fmla="*/ 313 w 114"/>
                  <a:gd name="T5" fmla="*/ 19 h 104"/>
                  <a:gd name="T6" fmla="*/ 302 w 114"/>
                  <a:gd name="T7" fmla="*/ 19 h 104"/>
                  <a:gd name="T8" fmla="*/ 299 w 114"/>
                  <a:gd name="T9" fmla="*/ 19 h 104"/>
                  <a:gd name="T10" fmla="*/ 283 w 114"/>
                  <a:gd name="T11" fmla="*/ 14 h 104"/>
                  <a:gd name="T12" fmla="*/ 242 w 114"/>
                  <a:gd name="T13" fmla="*/ 8 h 104"/>
                  <a:gd name="T14" fmla="*/ 214 w 114"/>
                  <a:gd name="T15" fmla="*/ 3 h 104"/>
                  <a:gd name="T16" fmla="*/ 184 w 114"/>
                  <a:gd name="T17" fmla="*/ 3 h 104"/>
                  <a:gd name="T18" fmla="*/ 148 w 114"/>
                  <a:gd name="T19" fmla="*/ 3 h 104"/>
                  <a:gd name="T20" fmla="*/ 118 w 114"/>
                  <a:gd name="T21" fmla="*/ 11 h 104"/>
                  <a:gd name="T22" fmla="*/ 88 w 114"/>
                  <a:gd name="T23" fmla="*/ 27 h 104"/>
                  <a:gd name="T24" fmla="*/ 60 w 114"/>
                  <a:gd name="T25" fmla="*/ 47 h 104"/>
                  <a:gd name="T26" fmla="*/ 41 w 114"/>
                  <a:gd name="T27" fmla="*/ 71 h 104"/>
                  <a:gd name="T28" fmla="*/ 22 w 114"/>
                  <a:gd name="T29" fmla="*/ 93 h 104"/>
                  <a:gd name="T30" fmla="*/ 16 w 114"/>
                  <a:gd name="T31" fmla="*/ 112 h 104"/>
                  <a:gd name="T32" fmla="*/ 8 w 114"/>
                  <a:gd name="T33" fmla="*/ 129 h 104"/>
                  <a:gd name="T34" fmla="*/ 5 w 114"/>
                  <a:gd name="T35" fmla="*/ 145 h 104"/>
                  <a:gd name="T36" fmla="*/ 5 w 114"/>
                  <a:gd name="T37" fmla="*/ 156 h 104"/>
                  <a:gd name="T38" fmla="*/ 3 w 114"/>
                  <a:gd name="T39" fmla="*/ 181 h 104"/>
                  <a:gd name="T40" fmla="*/ 3 w 114"/>
                  <a:gd name="T41" fmla="*/ 211 h 104"/>
                  <a:gd name="T42" fmla="*/ 3 w 114"/>
                  <a:gd name="T43" fmla="*/ 227 h 104"/>
                  <a:gd name="T44" fmla="*/ 8 w 114"/>
                  <a:gd name="T45" fmla="*/ 244 h 104"/>
                  <a:gd name="T46" fmla="*/ 8 w 114"/>
                  <a:gd name="T47" fmla="*/ 285 h 104"/>
                  <a:gd name="T48" fmla="*/ 5 w 114"/>
                  <a:gd name="T49" fmla="*/ 244 h 104"/>
                  <a:gd name="T50" fmla="*/ 3 w 114"/>
                  <a:gd name="T51" fmla="*/ 233 h 104"/>
                  <a:gd name="T52" fmla="*/ 0 w 114"/>
                  <a:gd name="T53" fmla="*/ 195 h 104"/>
                  <a:gd name="T54" fmla="*/ 3 w 114"/>
                  <a:gd name="T55" fmla="*/ 156 h 104"/>
                  <a:gd name="T56" fmla="*/ 5 w 114"/>
                  <a:gd name="T57" fmla="*/ 140 h 104"/>
                  <a:gd name="T58" fmla="*/ 5 w 114"/>
                  <a:gd name="T59" fmla="*/ 137 h 104"/>
                  <a:gd name="T60" fmla="*/ 8 w 114"/>
                  <a:gd name="T61" fmla="*/ 126 h 104"/>
                  <a:gd name="T62" fmla="*/ 16 w 114"/>
                  <a:gd name="T63" fmla="*/ 110 h 104"/>
                  <a:gd name="T64" fmla="*/ 27 w 114"/>
                  <a:gd name="T65" fmla="*/ 88 h 104"/>
                  <a:gd name="T66" fmla="*/ 44 w 114"/>
                  <a:gd name="T67" fmla="*/ 69 h 104"/>
                  <a:gd name="T68" fmla="*/ 63 w 114"/>
                  <a:gd name="T69" fmla="*/ 44 h 104"/>
                  <a:gd name="T70" fmla="*/ 88 w 114"/>
                  <a:gd name="T71" fmla="*/ 25 h 104"/>
                  <a:gd name="T72" fmla="*/ 118 w 114"/>
                  <a:gd name="T73" fmla="*/ 11 h 104"/>
                  <a:gd name="T74" fmla="*/ 154 w 114"/>
                  <a:gd name="T75" fmla="*/ 3 h 104"/>
                  <a:gd name="T76" fmla="*/ 184 w 114"/>
                  <a:gd name="T77" fmla="*/ 0 h 104"/>
                  <a:gd name="T78" fmla="*/ 214 w 114"/>
                  <a:gd name="T79" fmla="*/ 0 h 104"/>
                  <a:gd name="T80" fmla="*/ 242 w 114"/>
                  <a:gd name="T81" fmla="*/ 3 h 104"/>
                  <a:gd name="T82" fmla="*/ 283 w 114"/>
                  <a:gd name="T83" fmla="*/ 14 h 104"/>
                  <a:gd name="T84" fmla="*/ 299 w 114"/>
                  <a:gd name="T85" fmla="*/ 16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" h="104">
                    <a:moveTo>
                      <a:pt x="109" y="6"/>
                    </a:moveTo>
                    <a:lnTo>
                      <a:pt x="110" y="6"/>
                    </a:lnTo>
                    <a:lnTo>
                      <a:pt x="114" y="7"/>
                    </a:lnTo>
                    <a:lnTo>
                      <a:pt x="110" y="7"/>
                    </a:lnTo>
                    <a:lnTo>
                      <a:pt x="109" y="7"/>
                    </a:lnTo>
                    <a:lnTo>
                      <a:pt x="103" y="5"/>
                    </a:lnTo>
                    <a:lnTo>
                      <a:pt x="88" y="3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4" y="1"/>
                    </a:lnTo>
                    <a:lnTo>
                      <a:pt x="43" y="4"/>
                    </a:lnTo>
                    <a:lnTo>
                      <a:pt x="32" y="10"/>
                    </a:lnTo>
                    <a:lnTo>
                      <a:pt x="22" y="17"/>
                    </a:lnTo>
                    <a:lnTo>
                      <a:pt x="15" y="26"/>
                    </a:lnTo>
                    <a:lnTo>
                      <a:pt x="8" y="34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3" y="89"/>
                    </a:lnTo>
                    <a:lnTo>
                      <a:pt x="3" y="104"/>
                    </a:lnTo>
                    <a:lnTo>
                      <a:pt x="2" y="89"/>
                    </a:lnTo>
                    <a:lnTo>
                      <a:pt x="1" y="85"/>
                    </a:lnTo>
                    <a:lnTo>
                      <a:pt x="0" y="71"/>
                    </a:lnTo>
                    <a:lnTo>
                      <a:pt x="1" y="57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2"/>
                    </a:lnTo>
                    <a:lnTo>
                      <a:pt x="16" y="25"/>
                    </a:lnTo>
                    <a:lnTo>
                      <a:pt x="23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6" y="1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1"/>
                    </a:lnTo>
                    <a:lnTo>
                      <a:pt x="103" y="5"/>
                    </a:lnTo>
                    <a:lnTo>
                      <a:pt x="109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2" name="Freeform 1978"/>
              <p:cNvSpPr>
                <a:spLocks/>
              </p:cNvSpPr>
              <p:nvPr/>
            </p:nvSpPr>
            <p:spPr bwMode="auto">
              <a:xfrm>
                <a:off x="2607" y="2403"/>
                <a:ext cx="310" cy="313"/>
              </a:xfrm>
              <a:custGeom>
                <a:avLst/>
                <a:gdLst>
                  <a:gd name="T0" fmla="*/ 30 w 113"/>
                  <a:gd name="T1" fmla="*/ 299 h 114"/>
                  <a:gd name="T2" fmla="*/ 30 w 113"/>
                  <a:gd name="T3" fmla="*/ 305 h 114"/>
                  <a:gd name="T4" fmla="*/ 33 w 113"/>
                  <a:gd name="T5" fmla="*/ 313 h 114"/>
                  <a:gd name="T6" fmla="*/ 30 w 113"/>
                  <a:gd name="T7" fmla="*/ 305 h 114"/>
                  <a:gd name="T8" fmla="*/ 30 w 113"/>
                  <a:gd name="T9" fmla="*/ 297 h 114"/>
                  <a:gd name="T10" fmla="*/ 25 w 113"/>
                  <a:gd name="T11" fmla="*/ 283 h 114"/>
                  <a:gd name="T12" fmla="*/ 5 w 113"/>
                  <a:gd name="T13" fmla="*/ 242 h 114"/>
                  <a:gd name="T14" fmla="*/ 3 w 113"/>
                  <a:gd name="T15" fmla="*/ 211 h 114"/>
                  <a:gd name="T16" fmla="*/ 0 w 113"/>
                  <a:gd name="T17" fmla="*/ 181 h 114"/>
                  <a:gd name="T18" fmla="*/ 3 w 113"/>
                  <a:gd name="T19" fmla="*/ 143 h 114"/>
                  <a:gd name="T20" fmla="*/ 5 w 113"/>
                  <a:gd name="T21" fmla="*/ 126 h 114"/>
                  <a:gd name="T22" fmla="*/ 14 w 113"/>
                  <a:gd name="T23" fmla="*/ 110 h 114"/>
                  <a:gd name="T24" fmla="*/ 19 w 113"/>
                  <a:gd name="T25" fmla="*/ 88 h 114"/>
                  <a:gd name="T26" fmla="*/ 30 w 113"/>
                  <a:gd name="T27" fmla="*/ 74 h 114"/>
                  <a:gd name="T28" fmla="*/ 41 w 113"/>
                  <a:gd name="T29" fmla="*/ 58 h 114"/>
                  <a:gd name="T30" fmla="*/ 52 w 113"/>
                  <a:gd name="T31" fmla="*/ 47 h 114"/>
                  <a:gd name="T32" fmla="*/ 74 w 113"/>
                  <a:gd name="T33" fmla="*/ 27 h 114"/>
                  <a:gd name="T34" fmla="*/ 102 w 113"/>
                  <a:gd name="T35" fmla="*/ 14 h 114"/>
                  <a:gd name="T36" fmla="*/ 126 w 113"/>
                  <a:gd name="T37" fmla="*/ 3 h 114"/>
                  <a:gd name="T38" fmla="*/ 145 w 113"/>
                  <a:gd name="T39" fmla="*/ 0 h 114"/>
                  <a:gd name="T40" fmla="*/ 156 w 113"/>
                  <a:gd name="T41" fmla="*/ 0 h 114"/>
                  <a:gd name="T42" fmla="*/ 165 w 113"/>
                  <a:gd name="T43" fmla="*/ 3 h 114"/>
                  <a:gd name="T44" fmla="*/ 173 w 113"/>
                  <a:gd name="T45" fmla="*/ 3 h 114"/>
                  <a:gd name="T46" fmla="*/ 200 w 113"/>
                  <a:gd name="T47" fmla="*/ 5 h 114"/>
                  <a:gd name="T48" fmla="*/ 236 w 113"/>
                  <a:gd name="T49" fmla="*/ 14 h 114"/>
                  <a:gd name="T50" fmla="*/ 250 w 113"/>
                  <a:gd name="T51" fmla="*/ 16 h 114"/>
                  <a:gd name="T52" fmla="*/ 266 w 113"/>
                  <a:gd name="T53" fmla="*/ 27 h 114"/>
                  <a:gd name="T54" fmla="*/ 310 w 113"/>
                  <a:gd name="T55" fmla="*/ 27 h 114"/>
                  <a:gd name="T56" fmla="*/ 263 w 113"/>
                  <a:gd name="T57" fmla="*/ 27 h 114"/>
                  <a:gd name="T58" fmla="*/ 263 w 113"/>
                  <a:gd name="T59" fmla="*/ 25 h 114"/>
                  <a:gd name="T60" fmla="*/ 252 w 113"/>
                  <a:gd name="T61" fmla="*/ 16 h 114"/>
                  <a:gd name="T62" fmla="*/ 214 w 113"/>
                  <a:gd name="T63" fmla="*/ 11 h 114"/>
                  <a:gd name="T64" fmla="*/ 173 w 113"/>
                  <a:gd name="T65" fmla="*/ 5 h 114"/>
                  <a:gd name="T66" fmla="*/ 156 w 113"/>
                  <a:gd name="T67" fmla="*/ 3 h 114"/>
                  <a:gd name="T68" fmla="*/ 154 w 113"/>
                  <a:gd name="T69" fmla="*/ 3 h 114"/>
                  <a:gd name="T70" fmla="*/ 140 w 113"/>
                  <a:gd name="T71" fmla="*/ 3 h 114"/>
                  <a:gd name="T72" fmla="*/ 123 w 113"/>
                  <a:gd name="T73" fmla="*/ 5 h 114"/>
                  <a:gd name="T74" fmla="*/ 99 w 113"/>
                  <a:gd name="T75" fmla="*/ 16 h 114"/>
                  <a:gd name="T76" fmla="*/ 74 w 113"/>
                  <a:gd name="T77" fmla="*/ 30 h 114"/>
                  <a:gd name="T78" fmla="*/ 52 w 113"/>
                  <a:gd name="T79" fmla="*/ 52 h 114"/>
                  <a:gd name="T80" fmla="*/ 30 w 113"/>
                  <a:gd name="T81" fmla="*/ 80 h 114"/>
                  <a:gd name="T82" fmla="*/ 19 w 113"/>
                  <a:gd name="T83" fmla="*/ 93 h 114"/>
                  <a:gd name="T84" fmla="*/ 14 w 113"/>
                  <a:gd name="T85" fmla="*/ 113 h 114"/>
                  <a:gd name="T86" fmla="*/ 3 w 113"/>
                  <a:gd name="T87" fmla="*/ 146 h 114"/>
                  <a:gd name="T88" fmla="*/ 0 w 113"/>
                  <a:gd name="T89" fmla="*/ 181 h 114"/>
                  <a:gd name="T90" fmla="*/ 3 w 113"/>
                  <a:gd name="T91" fmla="*/ 211 h 114"/>
                  <a:gd name="T92" fmla="*/ 11 w 113"/>
                  <a:gd name="T93" fmla="*/ 242 h 114"/>
                  <a:gd name="T94" fmla="*/ 27 w 113"/>
                  <a:gd name="T95" fmla="*/ 283 h 114"/>
                  <a:gd name="T96" fmla="*/ 30 w 113"/>
                  <a:gd name="T97" fmla="*/ 297 h 114"/>
                  <a:gd name="T98" fmla="*/ 30 w 113"/>
                  <a:gd name="T99" fmla="*/ 299 h 1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3" h="114">
                    <a:moveTo>
                      <a:pt x="11" y="109"/>
                    </a:moveTo>
                    <a:lnTo>
                      <a:pt x="11" y="111"/>
                    </a:lnTo>
                    <a:lnTo>
                      <a:pt x="12" y="114"/>
                    </a:lnTo>
                    <a:lnTo>
                      <a:pt x="11" y="111"/>
                    </a:lnTo>
                    <a:lnTo>
                      <a:pt x="11" y="108"/>
                    </a:lnTo>
                    <a:lnTo>
                      <a:pt x="9" y="103"/>
                    </a:lnTo>
                    <a:lnTo>
                      <a:pt x="2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2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7"/>
                    </a:lnTo>
                    <a:lnTo>
                      <a:pt x="15" y="21"/>
                    </a:lnTo>
                    <a:lnTo>
                      <a:pt x="19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6" y="1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1"/>
                    </a:lnTo>
                    <a:lnTo>
                      <a:pt x="63" y="1"/>
                    </a:lnTo>
                    <a:lnTo>
                      <a:pt x="73" y="2"/>
                    </a:lnTo>
                    <a:lnTo>
                      <a:pt x="86" y="5"/>
                    </a:lnTo>
                    <a:lnTo>
                      <a:pt x="91" y="6"/>
                    </a:lnTo>
                    <a:lnTo>
                      <a:pt x="97" y="10"/>
                    </a:lnTo>
                    <a:lnTo>
                      <a:pt x="113" y="10"/>
                    </a:lnTo>
                    <a:lnTo>
                      <a:pt x="96" y="10"/>
                    </a:lnTo>
                    <a:lnTo>
                      <a:pt x="96" y="9"/>
                    </a:lnTo>
                    <a:lnTo>
                      <a:pt x="92" y="6"/>
                    </a:lnTo>
                    <a:lnTo>
                      <a:pt x="78" y="4"/>
                    </a:lnTo>
                    <a:lnTo>
                      <a:pt x="63" y="2"/>
                    </a:lnTo>
                    <a:lnTo>
                      <a:pt x="57" y="1"/>
                    </a:lnTo>
                    <a:lnTo>
                      <a:pt x="56" y="1"/>
                    </a:lnTo>
                    <a:lnTo>
                      <a:pt x="51" y="1"/>
                    </a:lnTo>
                    <a:lnTo>
                      <a:pt x="45" y="2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11" y="29"/>
                    </a:lnTo>
                    <a:lnTo>
                      <a:pt x="7" y="34"/>
                    </a:lnTo>
                    <a:lnTo>
                      <a:pt x="5" y="41"/>
                    </a:lnTo>
                    <a:lnTo>
                      <a:pt x="1" y="53"/>
                    </a:lnTo>
                    <a:lnTo>
                      <a:pt x="0" y="66"/>
                    </a:lnTo>
                    <a:lnTo>
                      <a:pt x="1" y="77"/>
                    </a:lnTo>
                    <a:lnTo>
                      <a:pt x="4" y="88"/>
                    </a:lnTo>
                    <a:lnTo>
                      <a:pt x="10" y="103"/>
                    </a:lnTo>
                    <a:lnTo>
                      <a:pt x="11" y="108"/>
                    </a:lnTo>
                    <a:lnTo>
                      <a:pt x="11" y="10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3" name="Freeform 1979"/>
              <p:cNvSpPr>
                <a:spLocks/>
              </p:cNvSpPr>
              <p:nvPr/>
            </p:nvSpPr>
            <p:spPr bwMode="auto">
              <a:xfrm>
                <a:off x="2610" y="2661"/>
                <a:ext cx="11" cy="41"/>
              </a:xfrm>
              <a:custGeom>
                <a:avLst/>
                <a:gdLst>
                  <a:gd name="T0" fmla="*/ 8 w 4"/>
                  <a:gd name="T1" fmla="*/ 38 h 15"/>
                  <a:gd name="T2" fmla="*/ 8 w 4"/>
                  <a:gd name="T3" fmla="*/ 41 h 15"/>
                  <a:gd name="T4" fmla="*/ 8 w 4"/>
                  <a:gd name="T5" fmla="*/ 38 h 15"/>
                  <a:gd name="T6" fmla="*/ 3 w 4"/>
                  <a:gd name="T7" fmla="*/ 38 h 15"/>
                  <a:gd name="T8" fmla="*/ 0 w 4"/>
                  <a:gd name="T9" fmla="*/ 25 h 15"/>
                  <a:gd name="T10" fmla="*/ 0 w 4"/>
                  <a:gd name="T11" fmla="*/ 14 h 15"/>
                  <a:gd name="T12" fmla="*/ 0 w 4"/>
                  <a:gd name="T13" fmla="*/ 8 h 15"/>
                  <a:gd name="T14" fmla="*/ 8 w 4"/>
                  <a:gd name="T15" fmla="*/ 5 h 15"/>
                  <a:gd name="T16" fmla="*/ 11 w 4"/>
                  <a:gd name="T17" fmla="*/ 0 h 15"/>
                  <a:gd name="T18" fmla="*/ 8 w 4"/>
                  <a:gd name="T19" fmla="*/ 5 h 15"/>
                  <a:gd name="T20" fmla="*/ 3 w 4"/>
                  <a:gd name="T21" fmla="*/ 11 h 15"/>
                  <a:gd name="T22" fmla="*/ 0 w 4"/>
                  <a:gd name="T23" fmla="*/ 14 h 15"/>
                  <a:gd name="T24" fmla="*/ 0 w 4"/>
                  <a:gd name="T25" fmla="*/ 25 h 15"/>
                  <a:gd name="T26" fmla="*/ 8 w 4"/>
                  <a:gd name="T27" fmla="*/ 38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" h="15">
                    <a:moveTo>
                      <a:pt x="3" y="14"/>
                    </a:moveTo>
                    <a:lnTo>
                      <a:pt x="3" y="15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4" name="Freeform 1980"/>
              <p:cNvSpPr>
                <a:spLocks/>
              </p:cNvSpPr>
              <p:nvPr/>
            </p:nvSpPr>
            <p:spPr bwMode="auto">
              <a:xfrm>
                <a:off x="2621" y="2441"/>
                <a:ext cx="66" cy="294"/>
              </a:xfrm>
              <a:custGeom>
                <a:avLst/>
                <a:gdLst>
                  <a:gd name="T0" fmla="*/ 47 w 24"/>
                  <a:gd name="T1" fmla="*/ 286 h 107"/>
                  <a:gd name="T2" fmla="*/ 47 w 24"/>
                  <a:gd name="T3" fmla="*/ 289 h 107"/>
                  <a:gd name="T4" fmla="*/ 52 w 24"/>
                  <a:gd name="T5" fmla="*/ 294 h 107"/>
                  <a:gd name="T6" fmla="*/ 47 w 24"/>
                  <a:gd name="T7" fmla="*/ 289 h 107"/>
                  <a:gd name="T8" fmla="*/ 47 w 24"/>
                  <a:gd name="T9" fmla="*/ 286 h 107"/>
                  <a:gd name="T10" fmla="*/ 44 w 24"/>
                  <a:gd name="T11" fmla="*/ 275 h 107"/>
                  <a:gd name="T12" fmla="*/ 30 w 24"/>
                  <a:gd name="T13" fmla="*/ 253 h 107"/>
                  <a:gd name="T14" fmla="*/ 17 w 24"/>
                  <a:gd name="T15" fmla="*/ 220 h 107"/>
                  <a:gd name="T16" fmla="*/ 0 w 24"/>
                  <a:gd name="T17" fmla="*/ 184 h 107"/>
                  <a:gd name="T18" fmla="*/ 0 w 24"/>
                  <a:gd name="T19" fmla="*/ 162 h 107"/>
                  <a:gd name="T20" fmla="*/ 0 w 24"/>
                  <a:gd name="T21" fmla="*/ 143 h 107"/>
                  <a:gd name="T22" fmla="*/ 6 w 24"/>
                  <a:gd name="T23" fmla="*/ 104 h 107"/>
                  <a:gd name="T24" fmla="*/ 17 w 24"/>
                  <a:gd name="T25" fmla="*/ 80 h 107"/>
                  <a:gd name="T26" fmla="*/ 19 w 24"/>
                  <a:gd name="T27" fmla="*/ 74 h 107"/>
                  <a:gd name="T28" fmla="*/ 30 w 24"/>
                  <a:gd name="T29" fmla="*/ 55 h 107"/>
                  <a:gd name="T30" fmla="*/ 39 w 24"/>
                  <a:gd name="T31" fmla="*/ 36 h 107"/>
                  <a:gd name="T32" fmla="*/ 47 w 24"/>
                  <a:gd name="T33" fmla="*/ 19 h 107"/>
                  <a:gd name="T34" fmla="*/ 66 w 24"/>
                  <a:gd name="T35" fmla="*/ 0 h 107"/>
                  <a:gd name="T36" fmla="*/ 47 w 24"/>
                  <a:gd name="T37" fmla="*/ 19 h 107"/>
                  <a:gd name="T38" fmla="*/ 44 w 24"/>
                  <a:gd name="T39" fmla="*/ 27 h 107"/>
                  <a:gd name="T40" fmla="*/ 33 w 24"/>
                  <a:gd name="T41" fmla="*/ 47 h 107"/>
                  <a:gd name="T42" fmla="*/ 19 w 24"/>
                  <a:gd name="T43" fmla="*/ 77 h 107"/>
                  <a:gd name="T44" fmla="*/ 17 w 24"/>
                  <a:gd name="T45" fmla="*/ 85 h 107"/>
                  <a:gd name="T46" fmla="*/ 6 w 24"/>
                  <a:gd name="T47" fmla="*/ 107 h 107"/>
                  <a:gd name="T48" fmla="*/ 3 w 24"/>
                  <a:gd name="T49" fmla="*/ 143 h 107"/>
                  <a:gd name="T50" fmla="*/ 0 w 24"/>
                  <a:gd name="T51" fmla="*/ 162 h 107"/>
                  <a:gd name="T52" fmla="*/ 3 w 24"/>
                  <a:gd name="T53" fmla="*/ 184 h 107"/>
                  <a:gd name="T54" fmla="*/ 17 w 24"/>
                  <a:gd name="T55" fmla="*/ 220 h 107"/>
                  <a:gd name="T56" fmla="*/ 33 w 24"/>
                  <a:gd name="T57" fmla="*/ 253 h 107"/>
                  <a:gd name="T58" fmla="*/ 44 w 24"/>
                  <a:gd name="T59" fmla="*/ 275 h 107"/>
                  <a:gd name="T60" fmla="*/ 47 w 24"/>
                  <a:gd name="T61" fmla="*/ 286 h 10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4" h="107">
                    <a:moveTo>
                      <a:pt x="17" y="104"/>
                    </a:moveTo>
                    <a:lnTo>
                      <a:pt x="17" y="105"/>
                    </a:lnTo>
                    <a:lnTo>
                      <a:pt x="19" y="107"/>
                    </a:lnTo>
                    <a:lnTo>
                      <a:pt x="17" y="105"/>
                    </a:lnTo>
                    <a:lnTo>
                      <a:pt x="17" y="104"/>
                    </a:lnTo>
                    <a:lnTo>
                      <a:pt x="16" y="100"/>
                    </a:lnTo>
                    <a:lnTo>
                      <a:pt x="11" y="92"/>
                    </a:lnTo>
                    <a:lnTo>
                      <a:pt x="6" y="80"/>
                    </a:lnTo>
                    <a:lnTo>
                      <a:pt x="0" y="67"/>
                    </a:lnTo>
                    <a:lnTo>
                      <a:pt x="0" y="59"/>
                    </a:lnTo>
                    <a:lnTo>
                      <a:pt x="0" y="52"/>
                    </a:lnTo>
                    <a:lnTo>
                      <a:pt x="2" y="38"/>
                    </a:lnTo>
                    <a:lnTo>
                      <a:pt x="6" y="29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4" y="13"/>
                    </a:lnTo>
                    <a:lnTo>
                      <a:pt x="17" y="7"/>
                    </a:lnTo>
                    <a:lnTo>
                      <a:pt x="24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8"/>
                    </a:lnTo>
                    <a:lnTo>
                      <a:pt x="6" y="31"/>
                    </a:lnTo>
                    <a:lnTo>
                      <a:pt x="2" y="39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80"/>
                    </a:lnTo>
                    <a:lnTo>
                      <a:pt x="12" y="92"/>
                    </a:lnTo>
                    <a:lnTo>
                      <a:pt x="16" y="100"/>
                    </a:lnTo>
                    <a:lnTo>
                      <a:pt x="17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5" name="Freeform 1981"/>
              <p:cNvSpPr>
                <a:spLocks/>
              </p:cNvSpPr>
              <p:nvPr/>
            </p:nvSpPr>
            <p:spPr bwMode="auto">
              <a:xfrm>
                <a:off x="2648" y="2422"/>
                <a:ext cx="278" cy="321"/>
              </a:xfrm>
              <a:custGeom>
                <a:avLst/>
                <a:gdLst>
                  <a:gd name="T0" fmla="*/ 259 w 101"/>
                  <a:gd name="T1" fmla="*/ 27 h 117"/>
                  <a:gd name="T2" fmla="*/ 264 w 101"/>
                  <a:gd name="T3" fmla="*/ 27 h 117"/>
                  <a:gd name="T4" fmla="*/ 278 w 101"/>
                  <a:gd name="T5" fmla="*/ 38 h 117"/>
                  <a:gd name="T6" fmla="*/ 264 w 101"/>
                  <a:gd name="T7" fmla="*/ 33 h 117"/>
                  <a:gd name="T8" fmla="*/ 259 w 101"/>
                  <a:gd name="T9" fmla="*/ 27 h 117"/>
                  <a:gd name="T10" fmla="*/ 239 w 101"/>
                  <a:gd name="T11" fmla="*/ 25 h 117"/>
                  <a:gd name="T12" fmla="*/ 187 w 101"/>
                  <a:gd name="T13" fmla="*/ 14 h 117"/>
                  <a:gd name="T14" fmla="*/ 154 w 101"/>
                  <a:gd name="T15" fmla="*/ 8 h 117"/>
                  <a:gd name="T16" fmla="*/ 116 w 101"/>
                  <a:gd name="T17" fmla="*/ 0 h 117"/>
                  <a:gd name="T18" fmla="*/ 96 w 101"/>
                  <a:gd name="T19" fmla="*/ 5 h 117"/>
                  <a:gd name="T20" fmla="*/ 74 w 101"/>
                  <a:gd name="T21" fmla="*/ 8 h 117"/>
                  <a:gd name="T22" fmla="*/ 58 w 101"/>
                  <a:gd name="T23" fmla="*/ 19 h 117"/>
                  <a:gd name="T24" fmla="*/ 44 w 101"/>
                  <a:gd name="T25" fmla="*/ 33 h 117"/>
                  <a:gd name="T26" fmla="*/ 19 w 101"/>
                  <a:gd name="T27" fmla="*/ 69 h 117"/>
                  <a:gd name="T28" fmla="*/ 11 w 101"/>
                  <a:gd name="T29" fmla="*/ 88 h 117"/>
                  <a:gd name="T30" fmla="*/ 3 w 101"/>
                  <a:gd name="T31" fmla="*/ 104 h 117"/>
                  <a:gd name="T32" fmla="*/ 3 w 101"/>
                  <a:gd name="T33" fmla="*/ 123 h 117"/>
                  <a:gd name="T34" fmla="*/ 6 w 101"/>
                  <a:gd name="T35" fmla="*/ 140 h 117"/>
                  <a:gd name="T36" fmla="*/ 14 w 101"/>
                  <a:gd name="T37" fmla="*/ 176 h 117"/>
                  <a:gd name="T38" fmla="*/ 25 w 101"/>
                  <a:gd name="T39" fmla="*/ 203 h 117"/>
                  <a:gd name="T40" fmla="*/ 39 w 101"/>
                  <a:gd name="T41" fmla="*/ 222 h 117"/>
                  <a:gd name="T42" fmla="*/ 47 w 101"/>
                  <a:gd name="T43" fmla="*/ 236 h 117"/>
                  <a:gd name="T44" fmla="*/ 77 w 101"/>
                  <a:gd name="T45" fmla="*/ 266 h 117"/>
                  <a:gd name="T46" fmla="*/ 110 w 101"/>
                  <a:gd name="T47" fmla="*/ 291 h 117"/>
                  <a:gd name="T48" fmla="*/ 129 w 101"/>
                  <a:gd name="T49" fmla="*/ 305 h 117"/>
                  <a:gd name="T50" fmla="*/ 146 w 101"/>
                  <a:gd name="T51" fmla="*/ 313 h 117"/>
                  <a:gd name="T52" fmla="*/ 198 w 101"/>
                  <a:gd name="T53" fmla="*/ 321 h 117"/>
                  <a:gd name="T54" fmla="*/ 143 w 101"/>
                  <a:gd name="T55" fmla="*/ 313 h 117"/>
                  <a:gd name="T56" fmla="*/ 143 w 101"/>
                  <a:gd name="T57" fmla="*/ 316 h 117"/>
                  <a:gd name="T58" fmla="*/ 140 w 101"/>
                  <a:gd name="T59" fmla="*/ 313 h 117"/>
                  <a:gd name="T60" fmla="*/ 127 w 101"/>
                  <a:gd name="T61" fmla="*/ 305 h 117"/>
                  <a:gd name="T62" fmla="*/ 91 w 101"/>
                  <a:gd name="T63" fmla="*/ 277 h 117"/>
                  <a:gd name="T64" fmla="*/ 58 w 101"/>
                  <a:gd name="T65" fmla="*/ 247 h 117"/>
                  <a:gd name="T66" fmla="*/ 44 w 101"/>
                  <a:gd name="T67" fmla="*/ 233 h 117"/>
                  <a:gd name="T68" fmla="*/ 30 w 101"/>
                  <a:gd name="T69" fmla="*/ 217 h 117"/>
                  <a:gd name="T70" fmla="*/ 19 w 101"/>
                  <a:gd name="T71" fmla="*/ 200 h 117"/>
                  <a:gd name="T72" fmla="*/ 11 w 101"/>
                  <a:gd name="T73" fmla="*/ 173 h 117"/>
                  <a:gd name="T74" fmla="*/ 3 w 101"/>
                  <a:gd name="T75" fmla="*/ 137 h 117"/>
                  <a:gd name="T76" fmla="*/ 0 w 101"/>
                  <a:gd name="T77" fmla="*/ 121 h 117"/>
                  <a:gd name="T78" fmla="*/ 3 w 101"/>
                  <a:gd name="T79" fmla="*/ 99 h 117"/>
                  <a:gd name="T80" fmla="*/ 11 w 101"/>
                  <a:gd name="T81" fmla="*/ 80 h 117"/>
                  <a:gd name="T82" fmla="*/ 19 w 101"/>
                  <a:gd name="T83" fmla="*/ 63 h 117"/>
                  <a:gd name="T84" fmla="*/ 44 w 101"/>
                  <a:gd name="T85" fmla="*/ 27 h 117"/>
                  <a:gd name="T86" fmla="*/ 58 w 101"/>
                  <a:gd name="T87" fmla="*/ 14 h 117"/>
                  <a:gd name="T88" fmla="*/ 77 w 101"/>
                  <a:gd name="T89" fmla="*/ 8 h 117"/>
                  <a:gd name="T90" fmla="*/ 96 w 101"/>
                  <a:gd name="T91" fmla="*/ 0 h 117"/>
                  <a:gd name="T92" fmla="*/ 116 w 101"/>
                  <a:gd name="T93" fmla="*/ 0 h 117"/>
                  <a:gd name="T94" fmla="*/ 157 w 101"/>
                  <a:gd name="T95" fmla="*/ 5 h 117"/>
                  <a:gd name="T96" fmla="*/ 190 w 101"/>
                  <a:gd name="T97" fmla="*/ 11 h 117"/>
                  <a:gd name="T98" fmla="*/ 239 w 101"/>
                  <a:gd name="T99" fmla="*/ 25 h 117"/>
                  <a:gd name="T100" fmla="*/ 259 w 101"/>
                  <a:gd name="T101" fmla="*/ 27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1" h="117">
                    <a:moveTo>
                      <a:pt x="94" y="10"/>
                    </a:moveTo>
                    <a:lnTo>
                      <a:pt x="96" y="10"/>
                    </a:lnTo>
                    <a:lnTo>
                      <a:pt x="101" y="14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87" y="9"/>
                    </a:lnTo>
                    <a:lnTo>
                      <a:pt x="68" y="5"/>
                    </a:lnTo>
                    <a:lnTo>
                      <a:pt x="56" y="3"/>
                    </a:lnTo>
                    <a:lnTo>
                      <a:pt x="42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2"/>
                    </a:lnTo>
                    <a:lnTo>
                      <a:pt x="7" y="25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2" y="51"/>
                    </a:lnTo>
                    <a:lnTo>
                      <a:pt x="5" y="64"/>
                    </a:lnTo>
                    <a:lnTo>
                      <a:pt x="9" y="74"/>
                    </a:lnTo>
                    <a:lnTo>
                      <a:pt x="14" y="81"/>
                    </a:lnTo>
                    <a:lnTo>
                      <a:pt x="17" y="86"/>
                    </a:lnTo>
                    <a:lnTo>
                      <a:pt x="28" y="97"/>
                    </a:lnTo>
                    <a:lnTo>
                      <a:pt x="40" y="106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3" y="101"/>
                    </a:lnTo>
                    <a:lnTo>
                      <a:pt x="21" y="90"/>
                    </a:lnTo>
                    <a:lnTo>
                      <a:pt x="16" y="85"/>
                    </a:lnTo>
                    <a:lnTo>
                      <a:pt x="11" y="79"/>
                    </a:lnTo>
                    <a:lnTo>
                      <a:pt x="7" y="73"/>
                    </a:lnTo>
                    <a:lnTo>
                      <a:pt x="4" y="63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9"/>
                    </a:lnTo>
                    <a:lnTo>
                      <a:pt x="7" y="23"/>
                    </a:lnTo>
                    <a:lnTo>
                      <a:pt x="16" y="10"/>
                    </a:lnTo>
                    <a:lnTo>
                      <a:pt x="21" y="5"/>
                    </a:lnTo>
                    <a:lnTo>
                      <a:pt x="28" y="3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7" y="2"/>
                    </a:lnTo>
                    <a:lnTo>
                      <a:pt x="69" y="4"/>
                    </a:lnTo>
                    <a:lnTo>
                      <a:pt x="87" y="9"/>
                    </a:lnTo>
                    <a:lnTo>
                      <a:pt x="9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6" name="Freeform 1982"/>
              <p:cNvSpPr>
                <a:spLocks/>
              </p:cNvSpPr>
              <p:nvPr/>
            </p:nvSpPr>
            <p:spPr bwMode="auto">
              <a:xfrm>
                <a:off x="2775" y="2746"/>
                <a:ext cx="44" cy="19"/>
              </a:xfrm>
              <a:custGeom>
                <a:avLst/>
                <a:gdLst>
                  <a:gd name="T0" fmla="*/ 44 w 16"/>
                  <a:gd name="T1" fmla="*/ 14 h 7"/>
                  <a:gd name="T2" fmla="*/ 44 w 16"/>
                  <a:gd name="T3" fmla="*/ 19 h 7"/>
                  <a:gd name="T4" fmla="*/ 28 w 16"/>
                  <a:gd name="T5" fmla="*/ 14 h 7"/>
                  <a:gd name="T6" fmla="*/ 11 w 16"/>
                  <a:gd name="T7" fmla="*/ 8 h 7"/>
                  <a:gd name="T8" fmla="*/ 3 w 16"/>
                  <a:gd name="T9" fmla="*/ 5 h 7"/>
                  <a:gd name="T10" fmla="*/ 0 w 16"/>
                  <a:gd name="T11" fmla="*/ 0 h 7"/>
                  <a:gd name="T12" fmla="*/ 3 w 16"/>
                  <a:gd name="T13" fmla="*/ 5 h 7"/>
                  <a:gd name="T14" fmla="*/ 11 w 16"/>
                  <a:gd name="T15" fmla="*/ 8 h 7"/>
                  <a:gd name="T16" fmla="*/ 28 w 16"/>
                  <a:gd name="T17" fmla="*/ 11 h 7"/>
                  <a:gd name="T18" fmla="*/ 44 w 16"/>
                  <a:gd name="T19" fmla="*/ 14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16" y="5"/>
                    </a:moveTo>
                    <a:lnTo>
                      <a:pt x="16" y="7"/>
                    </a:lnTo>
                    <a:lnTo>
                      <a:pt x="10" y="5"/>
                    </a:lnTo>
                    <a:lnTo>
                      <a:pt x="4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10" y="4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7" name="Freeform 1983"/>
              <p:cNvSpPr>
                <a:spLocks/>
              </p:cNvSpPr>
              <p:nvPr/>
            </p:nvSpPr>
            <p:spPr bwMode="auto">
              <a:xfrm>
                <a:off x="2681" y="2669"/>
                <a:ext cx="80" cy="71"/>
              </a:xfrm>
              <a:custGeom>
                <a:avLst/>
                <a:gdLst>
                  <a:gd name="T0" fmla="*/ 77 w 29"/>
                  <a:gd name="T1" fmla="*/ 68 h 26"/>
                  <a:gd name="T2" fmla="*/ 77 w 29"/>
                  <a:gd name="T3" fmla="*/ 71 h 26"/>
                  <a:gd name="T4" fmla="*/ 80 w 29"/>
                  <a:gd name="T5" fmla="*/ 71 h 26"/>
                  <a:gd name="T6" fmla="*/ 77 w 29"/>
                  <a:gd name="T7" fmla="*/ 71 h 26"/>
                  <a:gd name="T8" fmla="*/ 50 w 29"/>
                  <a:gd name="T9" fmla="*/ 44 h 26"/>
                  <a:gd name="T10" fmla="*/ 22 w 29"/>
                  <a:gd name="T11" fmla="*/ 16 h 26"/>
                  <a:gd name="T12" fmla="*/ 17 w 29"/>
                  <a:gd name="T13" fmla="*/ 11 h 26"/>
                  <a:gd name="T14" fmla="*/ 8 w 29"/>
                  <a:gd name="T15" fmla="*/ 3 h 26"/>
                  <a:gd name="T16" fmla="*/ 0 w 29"/>
                  <a:gd name="T17" fmla="*/ 0 h 26"/>
                  <a:gd name="T18" fmla="*/ 8 w 29"/>
                  <a:gd name="T19" fmla="*/ 3 h 26"/>
                  <a:gd name="T20" fmla="*/ 17 w 29"/>
                  <a:gd name="T21" fmla="*/ 11 h 26"/>
                  <a:gd name="T22" fmla="*/ 25 w 29"/>
                  <a:gd name="T23" fmla="*/ 16 h 26"/>
                  <a:gd name="T24" fmla="*/ 50 w 29"/>
                  <a:gd name="T25" fmla="*/ 44 h 26"/>
                  <a:gd name="T26" fmla="*/ 77 w 29"/>
                  <a:gd name="T27" fmla="*/ 68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28" y="25"/>
                    </a:moveTo>
                    <a:lnTo>
                      <a:pt x="28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8" y="16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8" name="Freeform 1984"/>
              <p:cNvSpPr>
                <a:spLocks/>
              </p:cNvSpPr>
              <p:nvPr/>
            </p:nvSpPr>
            <p:spPr bwMode="auto">
              <a:xfrm>
                <a:off x="2637" y="2548"/>
                <a:ext cx="121" cy="209"/>
              </a:xfrm>
              <a:custGeom>
                <a:avLst/>
                <a:gdLst>
                  <a:gd name="T0" fmla="*/ 113 w 44"/>
                  <a:gd name="T1" fmla="*/ 206 h 76"/>
                  <a:gd name="T2" fmla="*/ 116 w 44"/>
                  <a:gd name="T3" fmla="*/ 206 h 76"/>
                  <a:gd name="T4" fmla="*/ 121 w 44"/>
                  <a:gd name="T5" fmla="*/ 209 h 76"/>
                  <a:gd name="T6" fmla="*/ 113 w 44"/>
                  <a:gd name="T7" fmla="*/ 206 h 76"/>
                  <a:gd name="T8" fmla="*/ 110 w 44"/>
                  <a:gd name="T9" fmla="*/ 206 h 76"/>
                  <a:gd name="T10" fmla="*/ 107 w 44"/>
                  <a:gd name="T11" fmla="*/ 204 h 76"/>
                  <a:gd name="T12" fmla="*/ 88 w 44"/>
                  <a:gd name="T13" fmla="*/ 190 h 76"/>
                  <a:gd name="T14" fmla="*/ 55 w 44"/>
                  <a:gd name="T15" fmla="*/ 140 h 76"/>
                  <a:gd name="T16" fmla="*/ 22 w 44"/>
                  <a:gd name="T17" fmla="*/ 91 h 76"/>
                  <a:gd name="T18" fmla="*/ 11 w 44"/>
                  <a:gd name="T19" fmla="*/ 74 h 76"/>
                  <a:gd name="T20" fmla="*/ 11 w 44"/>
                  <a:gd name="T21" fmla="*/ 66 h 76"/>
                  <a:gd name="T22" fmla="*/ 3 w 44"/>
                  <a:gd name="T23" fmla="*/ 50 h 76"/>
                  <a:gd name="T24" fmla="*/ 0 w 44"/>
                  <a:gd name="T25" fmla="*/ 36 h 76"/>
                  <a:gd name="T26" fmla="*/ 0 w 44"/>
                  <a:gd name="T27" fmla="*/ 19 h 76"/>
                  <a:gd name="T28" fmla="*/ 8 w 44"/>
                  <a:gd name="T29" fmla="*/ 0 h 76"/>
                  <a:gd name="T30" fmla="*/ 0 w 44"/>
                  <a:gd name="T31" fmla="*/ 22 h 76"/>
                  <a:gd name="T32" fmla="*/ 0 w 44"/>
                  <a:gd name="T33" fmla="*/ 28 h 76"/>
                  <a:gd name="T34" fmla="*/ 3 w 44"/>
                  <a:gd name="T35" fmla="*/ 41 h 76"/>
                  <a:gd name="T36" fmla="*/ 8 w 44"/>
                  <a:gd name="T37" fmla="*/ 61 h 76"/>
                  <a:gd name="T38" fmla="*/ 11 w 44"/>
                  <a:gd name="T39" fmla="*/ 66 h 76"/>
                  <a:gd name="T40" fmla="*/ 14 w 44"/>
                  <a:gd name="T41" fmla="*/ 77 h 76"/>
                  <a:gd name="T42" fmla="*/ 25 w 44"/>
                  <a:gd name="T43" fmla="*/ 94 h 76"/>
                  <a:gd name="T44" fmla="*/ 55 w 44"/>
                  <a:gd name="T45" fmla="*/ 140 h 76"/>
                  <a:gd name="T46" fmla="*/ 94 w 44"/>
                  <a:gd name="T47" fmla="*/ 190 h 76"/>
                  <a:gd name="T48" fmla="*/ 107 w 44"/>
                  <a:gd name="T49" fmla="*/ 204 h 76"/>
                  <a:gd name="T50" fmla="*/ 110 w 44"/>
                  <a:gd name="T51" fmla="*/ 206 h 76"/>
                  <a:gd name="T52" fmla="*/ 113 w 44"/>
                  <a:gd name="T53" fmla="*/ 206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4" h="76">
                    <a:moveTo>
                      <a:pt x="41" y="75"/>
                    </a:moveTo>
                    <a:lnTo>
                      <a:pt x="42" y="75"/>
                    </a:lnTo>
                    <a:lnTo>
                      <a:pt x="44" y="76"/>
                    </a:lnTo>
                    <a:lnTo>
                      <a:pt x="41" y="75"/>
                    </a:lnTo>
                    <a:lnTo>
                      <a:pt x="40" y="75"/>
                    </a:lnTo>
                    <a:lnTo>
                      <a:pt x="39" y="74"/>
                    </a:lnTo>
                    <a:lnTo>
                      <a:pt x="32" y="69"/>
                    </a:lnTo>
                    <a:lnTo>
                      <a:pt x="20" y="51"/>
                    </a:lnTo>
                    <a:lnTo>
                      <a:pt x="8" y="33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8"/>
                    </a:lnTo>
                    <a:lnTo>
                      <a:pt x="9" y="34"/>
                    </a:lnTo>
                    <a:lnTo>
                      <a:pt x="20" y="51"/>
                    </a:lnTo>
                    <a:lnTo>
                      <a:pt x="34" y="69"/>
                    </a:lnTo>
                    <a:lnTo>
                      <a:pt x="39" y="74"/>
                    </a:lnTo>
                    <a:lnTo>
                      <a:pt x="40" y="75"/>
                    </a:lnTo>
                    <a:lnTo>
                      <a:pt x="41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69" name="Freeform 1985"/>
              <p:cNvSpPr>
                <a:spLocks/>
              </p:cNvSpPr>
              <p:nvPr/>
            </p:nvSpPr>
            <p:spPr bwMode="auto">
              <a:xfrm>
                <a:off x="2624" y="2589"/>
                <a:ext cx="85" cy="157"/>
              </a:xfrm>
              <a:custGeom>
                <a:avLst/>
                <a:gdLst>
                  <a:gd name="T0" fmla="*/ 85 w 31"/>
                  <a:gd name="T1" fmla="*/ 154 h 57"/>
                  <a:gd name="T2" fmla="*/ 85 w 31"/>
                  <a:gd name="T3" fmla="*/ 157 h 57"/>
                  <a:gd name="T4" fmla="*/ 82 w 31"/>
                  <a:gd name="T5" fmla="*/ 157 h 57"/>
                  <a:gd name="T6" fmla="*/ 80 w 31"/>
                  <a:gd name="T7" fmla="*/ 151 h 57"/>
                  <a:gd name="T8" fmla="*/ 69 w 31"/>
                  <a:gd name="T9" fmla="*/ 140 h 57"/>
                  <a:gd name="T10" fmla="*/ 49 w 31"/>
                  <a:gd name="T11" fmla="*/ 105 h 57"/>
                  <a:gd name="T12" fmla="*/ 25 w 31"/>
                  <a:gd name="T13" fmla="*/ 66 h 57"/>
                  <a:gd name="T14" fmla="*/ 22 w 31"/>
                  <a:gd name="T15" fmla="*/ 52 h 57"/>
                  <a:gd name="T16" fmla="*/ 22 w 31"/>
                  <a:gd name="T17" fmla="*/ 50 h 57"/>
                  <a:gd name="T18" fmla="*/ 8 w 31"/>
                  <a:gd name="T19" fmla="*/ 14 h 57"/>
                  <a:gd name="T20" fmla="*/ 0 w 31"/>
                  <a:gd name="T21" fmla="*/ 0 h 57"/>
                  <a:gd name="T22" fmla="*/ 11 w 31"/>
                  <a:gd name="T23" fmla="*/ 14 h 57"/>
                  <a:gd name="T24" fmla="*/ 22 w 31"/>
                  <a:gd name="T25" fmla="*/ 50 h 57"/>
                  <a:gd name="T26" fmla="*/ 22 w 31"/>
                  <a:gd name="T27" fmla="*/ 55 h 57"/>
                  <a:gd name="T28" fmla="*/ 27 w 31"/>
                  <a:gd name="T29" fmla="*/ 66 h 57"/>
                  <a:gd name="T30" fmla="*/ 49 w 31"/>
                  <a:gd name="T31" fmla="*/ 105 h 57"/>
                  <a:gd name="T32" fmla="*/ 71 w 31"/>
                  <a:gd name="T33" fmla="*/ 140 h 57"/>
                  <a:gd name="T34" fmla="*/ 80 w 31"/>
                  <a:gd name="T35" fmla="*/ 151 h 57"/>
                  <a:gd name="T36" fmla="*/ 85 w 31"/>
                  <a:gd name="T37" fmla="*/ 154 h 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1" h="57">
                    <a:moveTo>
                      <a:pt x="31" y="56"/>
                    </a:moveTo>
                    <a:lnTo>
                      <a:pt x="31" y="57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25" y="51"/>
                    </a:lnTo>
                    <a:lnTo>
                      <a:pt x="18" y="38"/>
                    </a:lnTo>
                    <a:lnTo>
                      <a:pt x="9" y="24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4"/>
                    </a:lnTo>
                    <a:lnTo>
                      <a:pt x="18" y="38"/>
                    </a:lnTo>
                    <a:lnTo>
                      <a:pt x="26" y="51"/>
                    </a:lnTo>
                    <a:lnTo>
                      <a:pt x="29" y="55"/>
                    </a:lnTo>
                    <a:lnTo>
                      <a:pt x="31" y="5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0" name="Freeform 1986"/>
              <p:cNvSpPr>
                <a:spLocks/>
              </p:cNvSpPr>
              <p:nvPr/>
            </p:nvSpPr>
            <p:spPr bwMode="auto">
              <a:xfrm>
                <a:off x="2665" y="2436"/>
                <a:ext cx="255" cy="293"/>
              </a:xfrm>
              <a:custGeom>
                <a:avLst/>
                <a:gdLst>
                  <a:gd name="T0" fmla="*/ 170 w 93"/>
                  <a:gd name="T1" fmla="*/ 290 h 107"/>
                  <a:gd name="T2" fmla="*/ 173 w 93"/>
                  <a:gd name="T3" fmla="*/ 290 h 107"/>
                  <a:gd name="T4" fmla="*/ 184 w 93"/>
                  <a:gd name="T5" fmla="*/ 293 h 107"/>
                  <a:gd name="T6" fmla="*/ 173 w 93"/>
                  <a:gd name="T7" fmla="*/ 293 h 107"/>
                  <a:gd name="T8" fmla="*/ 170 w 93"/>
                  <a:gd name="T9" fmla="*/ 293 h 107"/>
                  <a:gd name="T10" fmla="*/ 151 w 93"/>
                  <a:gd name="T11" fmla="*/ 288 h 107"/>
                  <a:gd name="T12" fmla="*/ 129 w 93"/>
                  <a:gd name="T13" fmla="*/ 279 h 107"/>
                  <a:gd name="T14" fmla="*/ 107 w 93"/>
                  <a:gd name="T15" fmla="*/ 266 h 107"/>
                  <a:gd name="T16" fmla="*/ 80 w 93"/>
                  <a:gd name="T17" fmla="*/ 249 h 107"/>
                  <a:gd name="T18" fmla="*/ 52 w 93"/>
                  <a:gd name="T19" fmla="*/ 225 h 107"/>
                  <a:gd name="T20" fmla="*/ 30 w 93"/>
                  <a:gd name="T21" fmla="*/ 194 h 107"/>
                  <a:gd name="T22" fmla="*/ 22 w 93"/>
                  <a:gd name="T23" fmla="*/ 178 h 107"/>
                  <a:gd name="T24" fmla="*/ 11 w 93"/>
                  <a:gd name="T25" fmla="*/ 159 h 107"/>
                  <a:gd name="T26" fmla="*/ 3 w 93"/>
                  <a:gd name="T27" fmla="*/ 140 h 107"/>
                  <a:gd name="T28" fmla="*/ 0 w 93"/>
                  <a:gd name="T29" fmla="*/ 120 h 107"/>
                  <a:gd name="T30" fmla="*/ 0 w 93"/>
                  <a:gd name="T31" fmla="*/ 99 h 107"/>
                  <a:gd name="T32" fmla="*/ 3 w 93"/>
                  <a:gd name="T33" fmla="*/ 82 h 107"/>
                  <a:gd name="T34" fmla="*/ 11 w 93"/>
                  <a:gd name="T35" fmla="*/ 66 h 107"/>
                  <a:gd name="T36" fmla="*/ 16 w 93"/>
                  <a:gd name="T37" fmla="*/ 49 h 107"/>
                  <a:gd name="T38" fmla="*/ 27 w 93"/>
                  <a:gd name="T39" fmla="*/ 36 h 107"/>
                  <a:gd name="T40" fmla="*/ 38 w 93"/>
                  <a:gd name="T41" fmla="*/ 25 h 107"/>
                  <a:gd name="T42" fmla="*/ 47 w 93"/>
                  <a:gd name="T43" fmla="*/ 14 h 107"/>
                  <a:gd name="T44" fmla="*/ 58 w 93"/>
                  <a:gd name="T45" fmla="*/ 8 h 107"/>
                  <a:gd name="T46" fmla="*/ 80 w 93"/>
                  <a:gd name="T47" fmla="*/ 0 h 107"/>
                  <a:gd name="T48" fmla="*/ 99 w 93"/>
                  <a:gd name="T49" fmla="*/ 0 h 107"/>
                  <a:gd name="T50" fmla="*/ 110 w 93"/>
                  <a:gd name="T51" fmla="*/ 0 h 107"/>
                  <a:gd name="T52" fmla="*/ 137 w 93"/>
                  <a:gd name="T53" fmla="*/ 8 h 107"/>
                  <a:gd name="T54" fmla="*/ 208 w 93"/>
                  <a:gd name="T55" fmla="*/ 33 h 107"/>
                  <a:gd name="T56" fmla="*/ 255 w 93"/>
                  <a:gd name="T57" fmla="*/ 49 h 107"/>
                  <a:gd name="T58" fmla="*/ 208 w 93"/>
                  <a:gd name="T59" fmla="*/ 33 h 107"/>
                  <a:gd name="T60" fmla="*/ 151 w 93"/>
                  <a:gd name="T61" fmla="*/ 14 h 107"/>
                  <a:gd name="T62" fmla="*/ 110 w 93"/>
                  <a:gd name="T63" fmla="*/ 5 h 107"/>
                  <a:gd name="T64" fmla="*/ 96 w 93"/>
                  <a:gd name="T65" fmla="*/ 0 h 107"/>
                  <a:gd name="T66" fmla="*/ 93 w 93"/>
                  <a:gd name="T67" fmla="*/ 0 h 107"/>
                  <a:gd name="T68" fmla="*/ 74 w 93"/>
                  <a:gd name="T69" fmla="*/ 5 h 107"/>
                  <a:gd name="T70" fmla="*/ 55 w 93"/>
                  <a:gd name="T71" fmla="*/ 11 h 107"/>
                  <a:gd name="T72" fmla="*/ 44 w 93"/>
                  <a:gd name="T73" fmla="*/ 19 h 107"/>
                  <a:gd name="T74" fmla="*/ 38 w 93"/>
                  <a:gd name="T75" fmla="*/ 27 h 107"/>
                  <a:gd name="T76" fmla="*/ 27 w 93"/>
                  <a:gd name="T77" fmla="*/ 41 h 107"/>
                  <a:gd name="T78" fmla="*/ 16 w 93"/>
                  <a:gd name="T79" fmla="*/ 55 h 107"/>
                  <a:gd name="T80" fmla="*/ 11 w 93"/>
                  <a:gd name="T81" fmla="*/ 68 h 107"/>
                  <a:gd name="T82" fmla="*/ 8 w 93"/>
                  <a:gd name="T83" fmla="*/ 85 h 107"/>
                  <a:gd name="T84" fmla="*/ 3 w 93"/>
                  <a:gd name="T85" fmla="*/ 104 h 107"/>
                  <a:gd name="T86" fmla="*/ 3 w 93"/>
                  <a:gd name="T87" fmla="*/ 123 h 107"/>
                  <a:gd name="T88" fmla="*/ 8 w 93"/>
                  <a:gd name="T89" fmla="*/ 140 h 107"/>
                  <a:gd name="T90" fmla="*/ 14 w 93"/>
                  <a:gd name="T91" fmla="*/ 162 h 107"/>
                  <a:gd name="T92" fmla="*/ 25 w 93"/>
                  <a:gd name="T93" fmla="*/ 178 h 107"/>
                  <a:gd name="T94" fmla="*/ 30 w 93"/>
                  <a:gd name="T95" fmla="*/ 194 h 107"/>
                  <a:gd name="T96" fmla="*/ 55 w 93"/>
                  <a:gd name="T97" fmla="*/ 225 h 107"/>
                  <a:gd name="T98" fmla="*/ 82 w 93"/>
                  <a:gd name="T99" fmla="*/ 246 h 107"/>
                  <a:gd name="T100" fmla="*/ 107 w 93"/>
                  <a:gd name="T101" fmla="*/ 266 h 107"/>
                  <a:gd name="T102" fmla="*/ 134 w 93"/>
                  <a:gd name="T103" fmla="*/ 277 h 107"/>
                  <a:gd name="T104" fmla="*/ 154 w 93"/>
                  <a:gd name="T105" fmla="*/ 288 h 107"/>
                  <a:gd name="T106" fmla="*/ 170 w 93"/>
                  <a:gd name="T107" fmla="*/ 290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3" h="107">
                    <a:moveTo>
                      <a:pt x="62" y="106"/>
                    </a:moveTo>
                    <a:lnTo>
                      <a:pt x="63" y="106"/>
                    </a:lnTo>
                    <a:lnTo>
                      <a:pt x="67" y="107"/>
                    </a:lnTo>
                    <a:lnTo>
                      <a:pt x="63" y="107"/>
                    </a:lnTo>
                    <a:lnTo>
                      <a:pt x="62" y="107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1" y="71"/>
                    </a:lnTo>
                    <a:lnTo>
                      <a:pt x="8" y="65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4"/>
                    </a:lnTo>
                    <a:lnTo>
                      <a:pt x="0" y="36"/>
                    </a:lnTo>
                    <a:lnTo>
                      <a:pt x="1" y="30"/>
                    </a:lnTo>
                    <a:lnTo>
                      <a:pt x="4" y="24"/>
                    </a:lnTo>
                    <a:lnTo>
                      <a:pt x="6" y="18"/>
                    </a:lnTo>
                    <a:lnTo>
                      <a:pt x="10" y="13"/>
                    </a:lnTo>
                    <a:lnTo>
                      <a:pt x="14" y="9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50" y="3"/>
                    </a:lnTo>
                    <a:lnTo>
                      <a:pt x="76" y="12"/>
                    </a:lnTo>
                    <a:lnTo>
                      <a:pt x="93" y="18"/>
                    </a:lnTo>
                    <a:lnTo>
                      <a:pt x="76" y="12"/>
                    </a:lnTo>
                    <a:lnTo>
                      <a:pt x="55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4" y="10"/>
                    </a:lnTo>
                    <a:lnTo>
                      <a:pt x="10" y="15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31"/>
                    </a:lnTo>
                    <a:lnTo>
                      <a:pt x="1" y="38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1" y="71"/>
                    </a:lnTo>
                    <a:lnTo>
                      <a:pt x="20" y="82"/>
                    </a:lnTo>
                    <a:lnTo>
                      <a:pt x="30" y="90"/>
                    </a:lnTo>
                    <a:lnTo>
                      <a:pt x="39" y="97"/>
                    </a:lnTo>
                    <a:lnTo>
                      <a:pt x="49" y="101"/>
                    </a:lnTo>
                    <a:lnTo>
                      <a:pt x="56" y="105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1" name="Freeform 1987"/>
              <p:cNvSpPr>
                <a:spLocks/>
              </p:cNvSpPr>
              <p:nvPr/>
            </p:nvSpPr>
            <p:spPr bwMode="auto">
              <a:xfrm>
                <a:off x="2687" y="2455"/>
                <a:ext cx="247" cy="261"/>
              </a:xfrm>
              <a:custGeom>
                <a:avLst/>
                <a:gdLst>
                  <a:gd name="T0" fmla="*/ 233 w 90"/>
                  <a:gd name="T1" fmla="*/ 55 h 95"/>
                  <a:gd name="T2" fmla="*/ 239 w 90"/>
                  <a:gd name="T3" fmla="*/ 55 h 95"/>
                  <a:gd name="T4" fmla="*/ 247 w 90"/>
                  <a:gd name="T5" fmla="*/ 58 h 95"/>
                  <a:gd name="T6" fmla="*/ 239 w 90"/>
                  <a:gd name="T7" fmla="*/ 58 h 95"/>
                  <a:gd name="T8" fmla="*/ 233 w 90"/>
                  <a:gd name="T9" fmla="*/ 58 h 95"/>
                  <a:gd name="T10" fmla="*/ 214 w 90"/>
                  <a:gd name="T11" fmla="*/ 55 h 95"/>
                  <a:gd name="T12" fmla="*/ 192 w 90"/>
                  <a:gd name="T13" fmla="*/ 47 h 95"/>
                  <a:gd name="T14" fmla="*/ 170 w 90"/>
                  <a:gd name="T15" fmla="*/ 36 h 95"/>
                  <a:gd name="T16" fmla="*/ 143 w 90"/>
                  <a:gd name="T17" fmla="*/ 19 h 95"/>
                  <a:gd name="T18" fmla="*/ 113 w 90"/>
                  <a:gd name="T19" fmla="*/ 5 h 95"/>
                  <a:gd name="T20" fmla="*/ 91 w 90"/>
                  <a:gd name="T21" fmla="*/ 3 h 95"/>
                  <a:gd name="T22" fmla="*/ 74 w 90"/>
                  <a:gd name="T23" fmla="*/ 0 h 95"/>
                  <a:gd name="T24" fmla="*/ 58 w 90"/>
                  <a:gd name="T25" fmla="*/ 3 h 95"/>
                  <a:gd name="T26" fmla="*/ 38 w 90"/>
                  <a:gd name="T27" fmla="*/ 14 h 95"/>
                  <a:gd name="T28" fmla="*/ 19 w 90"/>
                  <a:gd name="T29" fmla="*/ 22 h 95"/>
                  <a:gd name="T30" fmla="*/ 8 w 90"/>
                  <a:gd name="T31" fmla="*/ 36 h 95"/>
                  <a:gd name="T32" fmla="*/ 3 w 90"/>
                  <a:gd name="T33" fmla="*/ 55 h 95"/>
                  <a:gd name="T34" fmla="*/ 3 w 90"/>
                  <a:gd name="T35" fmla="*/ 71 h 95"/>
                  <a:gd name="T36" fmla="*/ 3 w 90"/>
                  <a:gd name="T37" fmla="*/ 104 h 95"/>
                  <a:gd name="T38" fmla="*/ 5 w 90"/>
                  <a:gd name="T39" fmla="*/ 135 h 95"/>
                  <a:gd name="T40" fmla="*/ 16 w 90"/>
                  <a:gd name="T41" fmla="*/ 159 h 95"/>
                  <a:gd name="T42" fmla="*/ 30 w 90"/>
                  <a:gd name="T43" fmla="*/ 176 h 95"/>
                  <a:gd name="T44" fmla="*/ 44 w 90"/>
                  <a:gd name="T45" fmla="*/ 187 h 95"/>
                  <a:gd name="T46" fmla="*/ 74 w 90"/>
                  <a:gd name="T47" fmla="*/ 212 h 95"/>
                  <a:gd name="T48" fmla="*/ 104 w 90"/>
                  <a:gd name="T49" fmla="*/ 231 h 95"/>
                  <a:gd name="T50" fmla="*/ 134 w 90"/>
                  <a:gd name="T51" fmla="*/ 247 h 95"/>
                  <a:gd name="T52" fmla="*/ 176 w 90"/>
                  <a:gd name="T53" fmla="*/ 258 h 95"/>
                  <a:gd name="T54" fmla="*/ 184 w 90"/>
                  <a:gd name="T55" fmla="*/ 261 h 95"/>
                  <a:gd name="T56" fmla="*/ 134 w 90"/>
                  <a:gd name="T57" fmla="*/ 247 h 95"/>
                  <a:gd name="T58" fmla="*/ 118 w 90"/>
                  <a:gd name="T59" fmla="*/ 242 h 95"/>
                  <a:gd name="T60" fmla="*/ 85 w 90"/>
                  <a:gd name="T61" fmla="*/ 220 h 95"/>
                  <a:gd name="T62" fmla="*/ 49 w 90"/>
                  <a:gd name="T63" fmla="*/ 198 h 95"/>
                  <a:gd name="T64" fmla="*/ 38 w 90"/>
                  <a:gd name="T65" fmla="*/ 190 h 95"/>
                  <a:gd name="T66" fmla="*/ 36 w 90"/>
                  <a:gd name="T67" fmla="*/ 184 h 95"/>
                  <a:gd name="T68" fmla="*/ 25 w 90"/>
                  <a:gd name="T69" fmla="*/ 173 h 95"/>
                  <a:gd name="T70" fmla="*/ 11 w 90"/>
                  <a:gd name="T71" fmla="*/ 157 h 95"/>
                  <a:gd name="T72" fmla="*/ 5 w 90"/>
                  <a:gd name="T73" fmla="*/ 132 h 95"/>
                  <a:gd name="T74" fmla="*/ 3 w 90"/>
                  <a:gd name="T75" fmla="*/ 102 h 95"/>
                  <a:gd name="T76" fmla="*/ 0 w 90"/>
                  <a:gd name="T77" fmla="*/ 85 h 95"/>
                  <a:gd name="T78" fmla="*/ 0 w 90"/>
                  <a:gd name="T79" fmla="*/ 66 h 95"/>
                  <a:gd name="T80" fmla="*/ 3 w 90"/>
                  <a:gd name="T81" fmla="*/ 47 h 95"/>
                  <a:gd name="T82" fmla="*/ 8 w 90"/>
                  <a:gd name="T83" fmla="*/ 33 h 95"/>
                  <a:gd name="T84" fmla="*/ 22 w 90"/>
                  <a:gd name="T85" fmla="*/ 19 h 95"/>
                  <a:gd name="T86" fmla="*/ 38 w 90"/>
                  <a:gd name="T87" fmla="*/ 8 h 95"/>
                  <a:gd name="T88" fmla="*/ 58 w 90"/>
                  <a:gd name="T89" fmla="*/ 0 h 95"/>
                  <a:gd name="T90" fmla="*/ 77 w 90"/>
                  <a:gd name="T91" fmla="*/ 0 h 95"/>
                  <a:gd name="T92" fmla="*/ 93 w 90"/>
                  <a:gd name="T93" fmla="*/ 0 h 95"/>
                  <a:gd name="T94" fmla="*/ 113 w 90"/>
                  <a:gd name="T95" fmla="*/ 5 h 95"/>
                  <a:gd name="T96" fmla="*/ 145 w 90"/>
                  <a:gd name="T97" fmla="*/ 19 h 95"/>
                  <a:gd name="T98" fmla="*/ 170 w 90"/>
                  <a:gd name="T99" fmla="*/ 36 h 95"/>
                  <a:gd name="T100" fmla="*/ 192 w 90"/>
                  <a:gd name="T101" fmla="*/ 47 h 95"/>
                  <a:gd name="T102" fmla="*/ 214 w 90"/>
                  <a:gd name="T103" fmla="*/ 49 h 95"/>
                  <a:gd name="T104" fmla="*/ 233 w 90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0" h="95">
                    <a:moveTo>
                      <a:pt x="85" y="20"/>
                    </a:moveTo>
                    <a:lnTo>
                      <a:pt x="87" y="20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1"/>
                    </a:lnTo>
                    <a:lnTo>
                      <a:pt x="78" y="20"/>
                    </a:lnTo>
                    <a:lnTo>
                      <a:pt x="70" y="17"/>
                    </a:lnTo>
                    <a:lnTo>
                      <a:pt x="62" y="13"/>
                    </a:lnTo>
                    <a:lnTo>
                      <a:pt x="52" y="7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1"/>
                    </a:lnTo>
                    <a:lnTo>
                      <a:pt x="14" y="5"/>
                    </a:lnTo>
                    <a:lnTo>
                      <a:pt x="7" y="8"/>
                    </a:lnTo>
                    <a:lnTo>
                      <a:pt x="3" y="13"/>
                    </a:lnTo>
                    <a:lnTo>
                      <a:pt x="1" y="20"/>
                    </a:lnTo>
                    <a:lnTo>
                      <a:pt x="1" y="26"/>
                    </a:lnTo>
                    <a:lnTo>
                      <a:pt x="1" y="38"/>
                    </a:lnTo>
                    <a:lnTo>
                      <a:pt x="2" y="49"/>
                    </a:lnTo>
                    <a:lnTo>
                      <a:pt x="6" y="58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7" y="77"/>
                    </a:lnTo>
                    <a:lnTo>
                      <a:pt x="38" y="84"/>
                    </a:lnTo>
                    <a:lnTo>
                      <a:pt x="49" y="90"/>
                    </a:lnTo>
                    <a:lnTo>
                      <a:pt x="64" y="94"/>
                    </a:lnTo>
                    <a:lnTo>
                      <a:pt x="67" y="95"/>
                    </a:lnTo>
                    <a:lnTo>
                      <a:pt x="49" y="90"/>
                    </a:lnTo>
                    <a:lnTo>
                      <a:pt x="43" y="88"/>
                    </a:lnTo>
                    <a:lnTo>
                      <a:pt x="31" y="80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3" y="67"/>
                    </a:lnTo>
                    <a:lnTo>
                      <a:pt x="9" y="63"/>
                    </a:lnTo>
                    <a:lnTo>
                      <a:pt x="4" y="57"/>
                    </a:lnTo>
                    <a:lnTo>
                      <a:pt x="2" y="48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2" y="13"/>
                    </a:lnTo>
                    <a:lnTo>
                      <a:pt x="70" y="17"/>
                    </a:lnTo>
                    <a:lnTo>
                      <a:pt x="78" y="18"/>
                    </a:lnTo>
                    <a:lnTo>
                      <a:pt x="8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2" name="Freeform 1988"/>
              <p:cNvSpPr>
                <a:spLocks/>
              </p:cNvSpPr>
              <p:nvPr/>
            </p:nvSpPr>
            <p:spPr bwMode="auto">
              <a:xfrm>
                <a:off x="2698" y="2477"/>
                <a:ext cx="247" cy="222"/>
              </a:xfrm>
              <a:custGeom>
                <a:avLst/>
                <a:gdLst>
                  <a:gd name="T0" fmla="*/ 233 w 90"/>
                  <a:gd name="T1" fmla="*/ 58 h 81"/>
                  <a:gd name="T2" fmla="*/ 236 w 90"/>
                  <a:gd name="T3" fmla="*/ 58 h 81"/>
                  <a:gd name="T4" fmla="*/ 247 w 90"/>
                  <a:gd name="T5" fmla="*/ 63 h 81"/>
                  <a:gd name="T6" fmla="*/ 236 w 90"/>
                  <a:gd name="T7" fmla="*/ 58 h 81"/>
                  <a:gd name="T8" fmla="*/ 233 w 90"/>
                  <a:gd name="T9" fmla="*/ 58 h 81"/>
                  <a:gd name="T10" fmla="*/ 217 w 90"/>
                  <a:gd name="T11" fmla="*/ 55 h 81"/>
                  <a:gd name="T12" fmla="*/ 176 w 90"/>
                  <a:gd name="T13" fmla="*/ 38 h 81"/>
                  <a:gd name="T14" fmla="*/ 148 w 90"/>
                  <a:gd name="T15" fmla="*/ 25 h 81"/>
                  <a:gd name="T16" fmla="*/ 118 w 90"/>
                  <a:gd name="T17" fmla="*/ 11 h 81"/>
                  <a:gd name="T18" fmla="*/ 82 w 90"/>
                  <a:gd name="T19" fmla="*/ 5 h 81"/>
                  <a:gd name="T20" fmla="*/ 63 w 90"/>
                  <a:gd name="T21" fmla="*/ 0 h 81"/>
                  <a:gd name="T22" fmla="*/ 47 w 90"/>
                  <a:gd name="T23" fmla="*/ 5 h 81"/>
                  <a:gd name="T24" fmla="*/ 36 w 90"/>
                  <a:gd name="T25" fmla="*/ 5 h 81"/>
                  <a:gd name="T26" fmla="*/ 27 w 90"/>
                  <a:gd name="T27" fmla="*/ 8 h 81"/>
                  <a:gd name="T28" fmla="*/ 22 w 90"/>
                  <a:gd name="T29" fmla="*/ 11 h 81"/>
                  <a:gd name="T30" fmla="*/ 14 w 90"/>
                  <a:gd name="T31" fmla="*/ 19 h 81"/>
                  <a:gd name="T32" fmla="*/ 8 w 90"/>
                  <a:gd name="T33" fmla="*/ 36 h 81"/>
                  <a:gd name="T34" fmla="*/ 5 w 90"/>
                  <a:gd name="T35" fmla="*/ 52 h 81"/>
                  <a:gd name="T36" fmla="*/ 5 w 90"/>
                  <a:gd name="T37" fmla="*/ 69 h 81"/>
                  <a:gd name="T38" fmla="*/ 5 w 90"/>
                  <a:gd name="T39" fmla="*/ 82 h 81"/>
                  <a:gd name="T40" fmla="*/ 8 w 90"/>
                  <a:gd name="T41" fmla="*/ 99 h 81"/>
                  <a:gd name="T42" fmla="*/ 14 w 90"/>
                  <a:gd name="T43" fmla="*/ 110 h 81"/>
                  <a:gd name="T44" fmla="*/ 27 w 90"/>
                  <a:gd name="T45" fmla="*/ 134 h 81"/>
                  <a:gd name="T46" fmla="*/ 38 w 90"/>
                  <a:gd name="T47" fmla="*/ 148 h 81"/>
                  <a:gd name="T48" fmla="*/ 52 w 90"/>
                  <a:gd name="T49" fmla="*/ 156 h 81"/>
                  <a:gd name="T50" fmla="*/ 82 w 90"/>
                  <a:gd name="T51" fmla="*/ 178 h 81"/>
                  <a:gd name="T52" fmla="*/ 110 w 90"/>
                  <a:gd name="T53" fmla="*/ 197 h 81"/>
                  <a:gd name="T54" fmla="*/ 140 w 90"/>
                  <a:gd name="T55" fmla="*/ 217 h 81"/>
                  <a:gd name="T56" fmla="*/ 154 w 90"/>
                  <a:gd name="T57" fmla="*/ 219 h 81"/>
                  <a:gd name="T58" fmla="*/ 165 w 90"/>
                  <a:gd name="T59" fmla="*/ 222 h 81"/>
                  <a:gd name="T60" fmla="*/ 178 w 90"/>
                  <a:gd name="T61" fmla="*/ 219 h 81"/>
                  <a:gd name="T62" fmla="*/ 187 w 90"/>
                  <a:gd name="T63" fmla="*/ 217 h 81"/>
                  <a:gd name="T64" fmla="*/ 181 w 90"/>
                  <a:gd name="T65" fmla="*/ 219 h 81"/>
                  <a:gd name="T66" fmla="*/ 173 w 90"/>
                  <a:gd name="T67" fmla="*/ 222 h 81"/>
                  <a:gd name="T68" fmla="*/ 159 w 90"/>
                  <a:gd name="T69" fmla="*/ 222 h 81"/>
                  <a:gd name="T70" fmla="*/ 140 w 90"/>
                  <a:gd name="T71" fmla="*/ 217 h 81"/>
                  <a:gd name="T72" fmla="*/ 126 w 90"/>
                  <a:gd name="T73" fmla="*/ 208 h 81"/>
                  <a:gd name="T74" fmla="*/ 93 w 90"/>
                  <a:gd name="T75" fmla="*/ 189 h 81"/>
                  <a:gd name="T76" fmla="*/ 47 w 90"/>
                  <a:gd name="T77" fmla="*/ 153 h 81"/>
                  <a:gd name="T78" fmla="*/ 36 w 90"/>
                  <a:gd name="T79" fmla="*/ 145 h 81"/>
                  <a:gd name="T80" fmla="*/ 22 w 90"/>
                  <a:gd name="T81" fmla="*/ 132 h 81"/>
                  <a:gd name="T82" fmla="*/ 11 w 90"/>
                  <a:gd name="T83" fmla="*/ 107 h 81"/>
                  <a:gd name="T84" fmla="*/ 5 w 90"/>
                  <a:gd name="T85" fmla="*/ 93 h 81"/>
                  <a:gd name="T86" fmla="*/ 5 w 90"/>
                  <a:gd name="T87" fmla="*/ 79 h 81"/>
                  <a:gd name="T88" fmla="*/ 0 w 90"/>
                  <a:gd name="T89" fmla="*/ 63 h 81"/>
                  <a:gd name="T90" fmla="*/ 5 w 90"/>
                  <a:gd name="T91" fmla="*/ 49 h 81"/>
                  <a:gd name="T92" fmla="*/ 8 w 90"/>
                  <a:gd name="T93" fmla="*/ 33 h 81"/>
                  <a:gd name="T94" fmla="*/ 14 w 90"/>
                  <a:gd name="T95" fmla="*/ 14 h 81"/>
                  <a:gd name="T96" fmla="*/ 22 w 90"/>
                  <a:gd name="T97" fmla="*/ 8 h 81"/>
                  <a:gd name="T98" fmla="*/ 27 w 90"/>
                  <a:gd name="T99" fmla="*/ 5 h 81"/>
                  <a:gd name="T100" fmla="*/ 38 w 90"/>
                  <a:gd name="T101" fmla="*/ 0 h 81"/>
                  <a:gd name="T102" fmla="*/ 49 w 90"/>
                  <a:gd name="T103" fmla="*/ 0 h 81"/>
                  <a:gd name="T104" fmla="*/ 66 w 90"/>
                  <a:gd name="T105" fmla="*/ 0 h 81"/>
                  <a:gd name="T106" fmla="*/ 82 w 90"/>
                  <a:gd name="T107" fmla="*/ 0 h 81"/>
                  <a:gd name="T108" fmla="*/ 118 w 90"/>
                  <a:gd name="T109" fmla="*/ 11 h 81"/>
                  <a:gd name="T110" fmla="*/ 176 w 90"/>
                  <a:gd name="T111" fmla="*/ 36 h 81"/>
                  <a:gd name="T112" fmla="*/ 217 w 90"/>
                  <a:gd name="T113" fmla="*/ 52 h 81"/>
                  <a:gd name="T114" fmla="*/ 233 w 90"/>
                  <a:gd name="T115" fmla="*/ 58 h 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0" h="81">
                    <a:moveTo>
                      <a:pt x="85" y="21"/>
                    </a:moveTo>
                    <a:lnTo>
                      <a:pt x="86" y="21"/>
                    </a:lnTo>
                    <a:lnTo>
                      <a:pt x="90" y="23"/>
                    </a:lnTo>
                    <a:lnTo>
                      <a:pt x="86" y="21"/>
                    </a:lnTo>
                    <a:lnTo>
                      <a:pt x="85" y="21"/>
                    </a:lnTo>
                    <a:lnTo>
                      <a:pt x="79" y="20"/>
                    </a:lnTo>
                    <a:lnTo>
                      <a:pt x="64" y="14"/>
                    </a:lnTo>
                    <a:lnTo>
                      <a:pt x="54" y="9"/>
                    </a:lnTo>
                    <a:lnTo>
                      <a:pt x="43" y="4"/>
                    </a:lnTo>
                    <a:lnTo>
                      <a:pt x="30" y="2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3" y="36"/>
                    </a:lnTo>
                    <a:lnTo>
                      <a:pt x="5" y="40"/>
                    </a:lnTo>
                    <a:lnTo>
                      <a:pt x="10" y="49"/>
                    </a:lnTo>
                    <a:lnTo>
                      <a:pt x="14" y="54"/>
                    </a:lnTo>
                    <a:lnTo>
                      <a:pt x="19" y="57"/>
                    </a:lnTo>
                    <a:lnTo>
                      <a:pt x="30" y="65"/>
                    </a:lnTo>
                    <a:lnTo>
                      <a:pt x="40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60" y="81"/>
                    </a:lnTo>
                    <a:lnTo>
                      <a:pt x="65" y="80"/>
                    </a:lnTo>
                    <a:lnTo>
                      <a:pt x="68" y="79"/>
                    </a:lnTo>
                    <a:lnTo>
                      <a:pt x="66" y="80"/>
                    </a:lnTo>
                    <a:lnTo>
                      <a:pt x="63" y="81"/>
                    </a:lnTo>
                    <a:lnTo>
                      <a:pt x="58" y="81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4" y="69"/>
                    </a:lnTo>
                    <a:lnTo>
                      <a:pt x="17" y="56"/>
                    </a:lnTo>
                    <a:lnTo>
                      <a:pt x="13" y="53"/>
                    </a:lnTo>
                    <a:lnTo>
                      <a:pt x="8" y="48"/>
                    </a:lnTo>
                    <a:lnTo>
                      <a:pt x="4" y="39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3" y="12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43" y="4"/>
                    </a:lnTo>
                    <a:lnTo>
                      <a:pt x="64" y="13"/>
                    </a:lnTo>
                    <a:lnTo>
                      <a:pt x="79" y="19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3" name="Freeform 1989"/>
              <p:cNvSpPr>
                <a:spLocks/>
              </p:cNvSpPr>
              <p:nvPr/>
            </p:nvSpPr>
            <p:spPr bwMode="auto">
              <a:xfrm>
                <a:off x="2731" y="2499"/>
                <a:ext cx="217" cy="110"/>
              </a:xfrm>
              <a:custGeom>
                <a:avLst/>
                <a:gdLst>
                  <a:gd name="T0" fmla="*/ 212 w 79"/>
                  <a:gd name="T1" fmla="*/ 58 h 40"/>
                  <a:gd name="T2" fmla="*/ 217 w 79"/>
                  <a:gd name="T3" fmla="*/ 58 h 40"/>
                  <a:gd name="T4" fmla="*/ 212 w 79"/>
                  <a:gd name="T5" fmla="*/ 61 h 40"/>
                  <a:gd name="T6" fmla="*/ 198 w 79"/>
                  <a:gd name="T7" fmla="*/ 58 h 40"/>
                  <a:gd name="T8" fmla="*/ 170 w 79"/>
                  <a:gd name="T9" fmla="*/ 55 h 40"/>
                  <a:gd name="T10" fmla="*/ 135 w 79"/>
                  <a:gd name="T11" fmla="*/ 41 h 40"/>
                  <a:gd name="T12" fmla="*/ 115 w 79"/>
                  <a:gd name="T13" fmla="*/ 33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3 h 40"/>
                  <a:gd name="T24" fmla="*/ 22 w 79"/>
                  <a:gd name="T25" fmla="*/ 6 h 40"/>
                  <a:gd name="T26" fmla="*/ 8 w 79"/>
                  <a:gd name="T27" fmla="*/ 17 h 40"/>
                  <a:gd name="T28" fmla="*/ 5 w 79"/>
                  <a:gd name="T29" fmla="*/ 28 h 40"/>
                  <a:gd name="T30" fmla="*/ 3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19 w 79"/>
                  <a:gd name="T37" fmla="*/ 74 h 40"/>
                  <a:gd name="T38" fmla="*/ 36 w 79"/>
                  <a:gd name="T39" fmla="*/ 91 h 40"/>
                  <a:gd name="T40" fmla="*/ 55 w 79"/>
                  <a:gd name="T41" fmla="*/ 110 h 40"/>
                  <a:gd name="T42" fmla="*/ 33 w 79"/>
                  <a:gd name="T43" fmla="*/ 91 h 40"/>
                  <a:gd name="T44" fmla="*/ 27 w 79"/>
                  <a:gd name="T45" fmla="*/ 85 h 40"/>
                  <a:gd name="T46" fmla="*/ 14 w 79"/>
                  <a:gd name="T47" fmla="*/ 63 h 40"/>
                  <a:gd name="T48" fmla="*/ 3 w 79"/>
                  <a:gd name="T49" fmla="*/ 44 h 40"/>
                  <a:gd name="T50" fmla="*/ 0 w 79"/>
                  <a:gd name="T51" fmla="*/ 36 h 40"/>
                  <a:gd name="T52" fmla="*/ 3 w 79"/>
                  <a:gd name="T53" fmla="*/ 33 h 40"/>
                  <a:gd name="T54" fmla="*/ 5 w 79"/>
                  <a:gd name="T55" fmla="*/ 22 h 40"/>
                  <a:gd name="T56" fmla="*/ 14 w 79"/>
                  <a:gd name="T57" fmla="*/ 14 h 40"/>
                  <a:gd name="T58" fmla="*/ 22 w 79"/>
                  <a:gd name="T59" fmla="*/ 3 h 40"/>
                  <a:gd name="T60" fmla="*/ 30 w 79"/>
                  <a:gd name="T61" fmla="*/ 0 h 40"/>
                  <a:gd name="T62" fmla="*/ 41 w 79"/>
                  <a:gd name="T63" fmla="*/ 0 h 40"/>
                  <a:gd name="T64" fmla="*/ 60 w 79"/>
                  <a:gd name="T65" fmla="*/ 3 h 40"/>
                  <a:gd name="T66" fmla="*/ 82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5 h 40"/>
                  <a:gd name="T76" fmla="*/ 198 w 79"/>
                  <a:gd name="T77" fmla="*/ 58 h 40"/>
                  <a:gd name="T78" fmla="*/ 212 w 79"/>
                  <a:gd name="T79" fmla="*/ 58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1"/>
                    </a:moveTo>
                    <a:lnTo>
                      <a:pt x="79" y="21"/>
                    </a:lnTo>
                    <a:lnTo>
                      <a:pt x="77" y="22"/>
                    </a:lnTo>
                    <a:lnTo>
                      <a:pt x="72" y="21"/>
                    </a:lnTo>
                    <a:lnTo>
                      <a:pt x="62" y="20"/>
                    </a:lnTo>
                    <a:lnTo>
                      <a:pt x="49" y="15"/>
                    </a:lnTo>
                    <a:lnTo>
                      <a:pt x="42" y="12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7" y="27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5" y="23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30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20"/>
                    </a:lnTo>
                    <a:lnTo>
                      <a:pt x="72" y="21"/>
                    </a:lnTo>
                    <a:lnTo>
                      <a:pt x="7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4" name="Freeform 1990"/>
              <p:cNvSpPr>
                <a:spLocks/>
              </p:cNvSpPr>
              <p:nvPr/>
            </p:nvSpPr>
            <p:spPr bwMode="auto">
              <a:xfrm>
                <a:off x="2799" y="2622"/>
                <a:ext cx="118" cy="25"/>
              </a:xfrm>
              <a:custGeom>
                <a:avLst/>
                <a:gdLst>
                  <a:gd name="T0" fmla="*/ 115 w 43"/>
                  <a:gd name="T1" fmla="*/ 19 h 9"/>
                  <a:gd name="T2" fmla="*/ 118 w 43"/>
                  <a:gd name="T3" fmla="*/ 19 h 9"/>
                  <a:gd name="T4" fmla="*/ 115 w 43"/>
                  <a:gd name="T5" fmla="*/ 19 h 9"/>
                  <a:gd name="T6" fmla="*/ 102 w 43"/>
                  <a:gd name="T7" fmla="*/ 22 h 9"/>
                  <a:gd name="T8" fmla="*/ 71 w 43"/>
                  <a:gd name="T9" fmla="*/ 25 h 9"/>
                  <a:gd name="T10" fmla="*/ 38 w 43"/>
                  <a:gd name="T11" fmla="*/ 25 h 9"/>
                  <a:gd name="T12" fmla="*/ 30 w 43"/>
                  <a:gd name="T13" fmla="*/ 22 h 9"/>
                  <a:gd name="T14" fmla="*/ 30 w 43"/>
                  <a:gd name="T15" fmla="*/ 19 h 9"/>
                  <a:gd name="T16" fmla="*/ 8 w 43"/>
                  <a:gd name="T17" fmla="*/ 3 h 9"/>
                  <a:gd name="T18" fmla="*/ 0 w 43"/>
                  <a:gd name="T19" fmla="*/ 0 h 9"/>
                  <a:gd name="T20" fmla="*/ 8 w 43"/>
                  <a:gd name="T21" fmla="*/ 3 h 9"/>
                  <a:gd name="T22" fmla="*/ 30 w 43"/>
                  <a:gd name="T23" fmla="*/ 17 h 9"/>
                  <a:gd name="T24" fmla="*/ 33 w 43"/>
                  <a:gd name="T25" fmla="*/ 22 h 9"/>
                  <a:gd name="T26" fmla="*/ 44 w 43"/>
                  <a:gd name="T27" fmla="*/ 22 h 9"/>
                  <a:gd name="T28" fmla="*/ 71 w 43"/>
                  <a:gd name="T29" fmla="*/ 25 h 9"/>
                  <a:gd name="T30" fmla="*/ 102 w 43"/>
                  <a:gd name="T31" fmla="*/ 22 h 9"/>
                  <a:gd name="T32" fmla="*/ 115 w 43"/>
                  <a:gd name="T33" fmla="*/ 19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3" h="9">
                    <a:moveTo>
                      <a:pt x="42" y="7"/>
                    </a:moveTo>
                    <a:lnTo>
                      <a:pt x="43" y="7"/>
                    </a:lnTo>
                    <a:lnTo>
                      <a:pt x="42" y="7"/>
                    </a:lnTo>
                    <a:lnTo>
                      <a:pt x="37" y="8"/>
                    </a:lnTo>
                    <a:lnTo>
                      <a:pt x="26" y="9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6" y="8"/>
                    </a:lnTo>
                    <a:lnTo>
                      <a:pt x="26" y="9"/>
                    </a:lnTo>
                    <a:lnTo>
                      <a:pt x="37" y="8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5" name="Freeform 1991"/>
              <p:cNvSpPr>
                <a:spLocks/>
              </p:cNvSpPr>
              <p:nvPr/>
            </p:nvSpPr>
            <p:spPr bwMode="auto">
              <a:xfrm>
                <a:off x="2744" y="2587"/>
                <a:ext cx="168" cy="82"/>
              </a:xfrm>
              <a:custGeom>
                <a:avLst/>
                <a:gdLst>
                  <a:gd name="T0" fmla="*/ 160 w 61"/>
                  <a:gd name="T1" fmla="*/ 74 h 30"/>
                  <a:gd name="T2" fmla="*/ 162 w 61"/>
                  <a:gd name="T3" fmla="*/ 74 h 30"/>
                  <a:gd name="T4" fmla="*/ 168 w 61"/>
                  <a:gd name="T5" fmla="*/ 74 h 30"/>
                  <a:gd name="T6" fmla="*/ 162 w 61"/>
                  <a:gd name="T7" fmla="*/ 79 h 30"/>
                  <a:gd name="T8" fmla="*/ 160 w 61"/>
                  <a:gd name="T9" fmla="*/ 79 h 30"/>
                  <a:gd name="T10" fmla="*/ 140 w 61"/>
                  <a:gd name="T11" fmla="*/ 79 h 30"/>
                  <a:gd name="T12" fmla="*/ 116 w 61"/>
                  <a:gd name="T13" fmla="*/ 82 h 30"/>
                  <a:gd name="T14" fmla="*/ 91 w 61"/>
                  <a:gd name="T15" fmla="*/ 79 h 30"/>
                  <a:gd name="T16" fmla="*/ 77 w 61"/>
                  <a:gd name="T17" fmla="*/ 74 h 30"/>
                  <a:gd name="T18" fmla="*/ 69 w 61"/>
                  <a:gd name="T19" fmla="*/ 68 h 30"/>
                  <a:gd name="T20" fmla="*/ 50 w 61"/>
                  <a:gd name="T21" fmla="*/ 57 h 30"/>
                  <a:gd name="T22" fmla="*/ 33 w 61"/>
                  <a:gd name="T23" fmla="*/ 41 h 30"/>
                  <a:gd name="T24" fmla="*/ 8 w 61"/>
                  <a:gd name="T25" fmla="*/ 14 h 30"/>
                  <a:gd name="T26" fmla="*/ 0 w 61"/>
                  <a:gd name="T27" fmla="*/ 0 h 30"/>
                  <a:gd name="T28" fmla="*/ 8 w 61"/>
                  <a:gd name="T29" fmla="*/ 14 h 30"/>
                  <a:gd name="T30" fmla="*/ 36 w 61"/>
                  <a:gd name="T31" fmla="*/ 44 h 30"/>
                  <a:gd name="T32" fmla="*/ 50 w 61"/>
                  <a:gd name="T33" fmla="*/ 57 h 30"/>
                  <a:gd name="T34" fmla="*/ 69 w 61"/>
                  <a:gd name="T35" fmla="*/ 68 h 30"/>
                  <a:gd name="T36" fmla="*/ 80 w 61"/>
                  <a:gd name="T37" fmla="*/ 71 h 30"/>
                  <a:gd name="T38" fmla="*/ 91 w 61"/>
                  <a:gd name="T39" fmla="*/ 74 h 30"/>
                  <a:gd name="T40" fmla="*/ 118 w 61"/>
                  <a:gd name="T41" fmla="*/ 79 h 30"/>
                  <a:gd name="T42" fmla="*/ 140 w 61"/>
                  <a:gd name="T43" fmla="*/ 79 h 30"/>
                  <a:gd name="T44" fmla="*/ 160 w 61"/>
                  <a:gd name="T45" fmla="*/ 74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30">
                    <a:moveTo>
                      <a:pt x="58" y="27"/>
                    </a:moveTo>
                    <a:lnTo>
                      <a:pt x="59" y="27"/>
                    </a:lnTo>
                    <a:lnTo>
                      <a:pt x="61" y="27"/>
                    </a:lnTo>
                    <a:lnTo>
                      <a:pt x="59" y="29"/>
                    </a:lnTo>
                    <a:lnTo>
                      <a:pt x="58" y="29"/>
                    </a:lnTo>
                    <a:lnTo>
                      <a:pt x="51" y="29"/>
                    </a:lnTo>
                    <a:lnTo>
                      <a:pt x="42" y="30"/>
                    </a:lnTo>
                    <a:lnTo>
                      <a:pt x="33" y="29"/>
                    </a:lnTo>
                    <a:lnTo>
                      <a:pt x="28" y="27"/>
                    </a:lnTo>
                    <a:lnTo>
                      <a:pt x="25" y="25"/>
                    </a:lnTo>
                    <a:lnTo>
                      <a:pt x="18" y="21"/>
                    </a:lnTo>
                    <a:lnTo>
                      <a:pt x="12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13" y="16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29" y="26"/>
                    </a:lnTo>
                    <a:lnTo>
                      <a:pt x="33" y="27"/>
                    </a:lnTo>
                    <a:lnTo>
                      <a:pt x="43" y="29"/>
                    </a:lnTo>
                    <a:lnTo>
                      <a:pt x="51" y="29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6" name="Freeform 1992"/>
              <p:cNvSpPr>
                <a:spLocks/>
              </p:cNvSpPr>
              <p:nvPr/>
            </p:nvSpPr>
            <p:spPr bwMode="auto">
              <a:xfrm>
                <a:off x="2838" y="2674"/>
                <a:ext cx="49" cy="11"/>
              </a:xfrm>
              <a:custGeom>
                <a:avLst/>
                <a:gdLst>
                  <a:gd name="T0" fmla="*/ 49 w 18"/>
                  <a:gd name="T1" fmla="*/ 8 h 4"/>
                  <a:gd name="T2" fmla="*/ 41 w 18"/>
                  <a:gd name="T3" fmla="*/ 11 h 4"/>
                  <a:gd name="T4" fmla="*/ 33 w 18"/>
                  <a:gd name="T5" fmla="*/ 11 h 4"/>
                  <a:gd name="T6" fmla="*/ 14 w 18"/>
                  <a:gd name="T7" fmla="*/ 8 h 4"/>
                  <a:gd name="T8" fmla="*/ 5 w 18"/>
                  <a:gd name="T9" fmla="*/ 6 h 4"/>
                  <a:gd name="T10" fmla="*/ 0 w 18"/>
                  <a:gd name="T11" fmla="*/ 0 h 4"/>
                  <a:gd name="T12" fmla="*/ 5 w 18"/>
                  <a:gd name="T13" fmla="*/ 6 h 4"/>
                  <a:gd name="T14" fmla="*/ 14 w 18"/>
                  <a:gd name="T15" fmla="*/ 6 h 4"/>
                  <a:gd name="T16" fmla="*/ 33 w 18"/>
                  <a:gd name="T17" fmla="*/ 8 h 4"/>
                  <a:gd name="T18" fmla="*/ 41 w 18"/>
                  <a:gd name="T19" fmla="*/ 11 h 4"/>
                  <a:gd name="T20" fmla="*/ 49 w 18"/>
                  <a:gd name="T21" fmla="*/ 8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4">
                    <a:moveTo>
                      <a:pt x="18" y="3"/>
                    </a:moveTo>
                    <a:lnTo>
                      <a:pt x="15" y="4"/>
                    </a:lnTo>
                    <a:lnTo>
                      <a:pt x="12" y="4"/>
                    </a:lnTo>
                    <a:lnTo>
                      <a:pt x="5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7" name="Freeform 1993"/>
              <p:cNvSpPr>
                <a:spLocks/>
              </p:cNvSpPr>
              <p:nvPr/>
            </p:nvSpPr>
            <p:spPr bwMode="auto">
              <a:xfrm>
                <a:off x="2722" y="2581"/>
                <a:ext cx="31" cy="41"/>
              </a:xfrm>
              <a:custGeom>
                <a:avLst/>
                <a:gdLst>
                  <a:gd name="T0" fmla="*/ 31 w 11"/>
                  <a:gd name="T1" fmla="*/ 41 h 15"/>
                  <a:gd name="T2" fmla="*/ 8 w 11"/>
                  <a:gd name="T3" fmla="*/ 8 h 15"/>
                  <a:gd name="T4" fmla="*/ 3 w 11"/>
                  <a:gd name="T5" fmla="*/ 3 h 15"/>
                  <a:gd name="T6" fmla="*/ 0 w 11"/>
                  <a:gd name="T7" fmla="*/ 0 h 15"/>
                  <a:gd name="T8" fmla="*/ 3 w 11"/>
                  <a:gd name="T9" fmla="*/ 3 h 15"/>
                  <a:gd name="T10" fmla="*/ 11 w 11"/>
                  <a:gd name="T11" fmla="*/ 8 h 15"/>
                  <a:gd name="T12" fmla="*/ 31 w 11"/>
                  <a:gd name="T13" fmla="*/ 4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8" name="Freeform 1994"/>
              <p:cNvSpPr>
                <a:spLocks/>
              </p:cNvSpPr>
              <p:nvPr/>
            </p:nvSpPr>
            <p:spPr bwMode="auto">
              <a:xfrm>
                <a:off x="2712" y="2491"/>
                <a:ext cx="21" cy="79"/>
              </a:xfrm>
              <a:custGeom>
                <a:avLst/>
                <a:gdLst>
                  <a:gd name="T0" fmla="*/ 18 w 8"/>
                  <a:gd name="T1" fmla="*/ 76 h 29"/>
                  <a:gd name="T2" fmla="*/ 18 w 8"/>
                  <a:gd name="T3" fmla="*/ 79 h 29"/>
                  <a:gd name="T4" fmla="*/ 13 w 8"/>
                  <a:gd name="T5" fmla="*/ 79 h 29"/>
                  <a:gd name="T6" fmla="*/ 8 w 8"/>
                  <a:gd name="T7" fmla="*/ 68 h 29"/>
                  <a:gd name="T8" fmla="*/ 5 w 8"/>
                  <a:gd name="T9" fmla="*/ 63 h 29"/>
                  <a:gd name="T10" fmla="*/ 0 w 8"/>
                  <a:gd name="T11" fmla="*/ 49 h 29"/>
                  <a:gd name="T12" fmla="*/ 8 w 8"/>
                  <a:gd name="T13" fmla="*/ 27 h 29"/>
                  <a:gd name="T14" fmla="*/ 8 w 8"/>
                  <a:gd name="T15" fmla="*/ 19 h 29"/>
                  <a:gd name="T16" fmla="*/ 11 w 8"/>
                  <a:gd name="T17" fmla="*/ 14 h 29"/>
                  <a:gd name="T18" fmla="*/ 11 w 8"/>
                  <a:gd name="T19" fmla="*/ 8 h 29"/>
                  <a:gd name="T20" fmla="*/ 13 w 8"/>
                  <a:gd name="T21" fmla="*/ 5 h 29"/>
                  <a:gd name="T22" fmla="*/ 21 w 8"/>
                  <a:gd name="T23" fmla="*/ 0 h 29"/>
                  <a:gd name="T24" fmla="*/ 18 w 8"/>
                  <a:gd name="T25" fmla="*/ 5 h 29"/>
                  <a:gd name="T26" fmla="*/ 11 w 8"/>
                  <a:gd name="T27" fmla="*/ 11 h 29"/>
                  <a:gd name="T28" fmla="*/ 11 w 8"/>
                  <a:gd name="T29" fmla="*/ 22 h 29"/>
                  <a:gd name="T30" fmla="*/ 8 w 8"/>
                  <a:gd name="T31" fmla="*/ 27 h 29"/>
                  <a:gd name="T32" fmla="*/ 5 w 8"/>
                  <a:gd name="T33" fmla="*/ 49 h 29"/>
                  <a:gd name="T34" fmla="*/ 8 w 8"/>
                  <a:gd name="T35" fmla="*/ 63 h 29"/>
                  <a:gd name="T36" fmla="*/ 11 w 8"/>
                  <a:gd name="T37" fmla="*/ 68 h 29"/>
                  <a:gd name="T38" fmla="*/ 18 w 8"/>
                  <a:gd name="T39" fmla="*/ 76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" h="29">
                    <a:moveTo>
                      <a:pt x="7" y="28"/>
                    </a:moveTo>
                    <a:lnTo>
                      <a:pt x="7" y="29"/>
                    </a:lnTo>
                    <a:lnTo>
                      <a:pt x="5" y="29"/>
                    </a:lnTo>
                    <a:lnTo>
                      <a:pt x="3" y="25"/>
                    </a:lnTo>
                    <a:lnTo>
                      <a:pt x="2" y="23"/>
                    </a:lnTo>
                    <a:lnTo>
                      <a:pt x="0" y="18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8"/>
                    </a:lnTo>
                    <a:lnTo>
                      <a:pt x="3" y="23"/>
                    </a:lnTo>
                    <a:lnTo>
                      <a:pt x="4" y="25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79" name="Freeform 1995"/>
              <p:cNvSpPr>
                <a:spLocks/>
              </p:cNvSpPr>
              <p:nvPr/>
            </p:nvSpPr>
            <p:spPr bwMode="auto">
              <a:xfrm>
                <a:off x="2750" y="2515"/>
                <a:ext cx="195" cy="110"/>
              </a:xfrm>
              <a:custGeom>
                <a:avLst/>
                <a:gdLst>
                  <a:gd name="T0" fmla="*/ 184 w 71"/>
                  <a:gd name="T1" fmla="*/ 52 h 40"/>
                  <a:gd name="T2" fmla="*/ 195 w 71"/>
                  <a:gd name="T3" fmla="*/ 47 h 40"/>
                  <a:gd name="T4" fmla="*/ 184 w 71"/>
                  <a:gd name="T5" fmla="*/ 52 h 40"/>
                  <a:gd name="T6" fmla="*/ 170 w 71"/>
                  <a:gd name="T7" fmla="*/ 55 h 40"/>
                  <a:gd name="T8" fmla="*/ 154 w 71"/>
                  <a:gd name="T9" fmla="*/ 55 h 40"/>
                  <a:gd name="T10" fmla="*/ 135 w 71"/>
                  <a:gd name="T11" fmla="*/ 52 h 40"/>
                  <a:gd name="T12" fmla="*/ 93 w 71"/>
                  <a:gd name="T13" fmla="*/ 28 h 40"/>
                  <a:gd name="T14" fmla="*/ 69 w 71"/>
                  <a:gd name="T15" fmla="*/ 17 h 40"/>
                  <a:gd name="T16" fmla="*/ 41 w 71"/>
                  <a:gd name="T17" fmla="*/ 6 h 40"/>
                  <a:gd name="T18" fmla="*/ 25 w 71"/>
                  <a:gd name="T19" fmla="*/ 0 h 40"/>
                  <a:gd name="T20" fmla="*/ 14 w 71"/>
                  <a:gd name="T21" fmla="*/ 0 h 40"/>
                  <a:gd name="T22" fmla="*/ 8 w 71"/>
                  <a:gd name="T23" fmla="*/ 6 h 40"/>
                  <a:gd name="T24" fmla="*/ 3 w 71"/>
                  <a:gd name="T25" fmla="*/ 17 h 40"/>
                  <a:gd name="T26" fmla="*/ 3 w 71"/>
                  <a:gd name="T27" fmla="*/ 28 h 40"/>
                  <a:gd name="T28" fmla="*/ 11 w 71"/>
                  <a:gd name="T29" fmla="*/ 39 h 40"/>
                  <a:gd name="T30" fmla="*/ 16 w 71"/>
                  <a:gd name="T31" fmla="*/ 47 h 40"/>
                  <a:gd name="T32" fmla="*/ 27 w 71"/>
                  <a:gd name="T33" fmla="*/ 55 h 40"/>
                  <a:gd name="T34" fmla="*/ 66 w 71"/>
                  <a:gd name="T35" fmla="*/ 83 h 40"/>
                  <a:gd name="T36" fmla="*/ 69 w 71"/>
                  <a:gd name="T37" fmla="*/ 88 h 40"/>
                  <a:gd name="T38" fmla="*/ 85 w 71"/>
                  <a:gd name="T39" fmla="*/ 99 h 40"/>
                  <a:gd name="T40" fmla="*/ 110 w 71"/>
                  <a:gd name="T41" fmla="*/ 110 h 40"/>
                  <a:gd name="T42" fmla="*/ 124 w 71"/>
                  <a:gd name="T43" fmla="*/ 110 h 40"/>
                  <a:gd name="T44" fmla="*/ 137 w 71"/>
                  <a:gd name="T45" fmla="*/ 110 h 40"/>
                  <a:gd name="T46" fmla="*/ 170 w 71"/>
                  <a:gd name="T47" fmla="*/ 110 h 40"/>
                  <a:gd name="T48" fmla="*/ 137 w 71"/>
                  <a:gd name="T49" fmla="*/ 110 h 40"/>
                  <a:gd name="T50" fmla="*/ 126 w 71"/>
                  <a:gd name="T51" fmla="*/ 110 h 40"/>
                  <a:gd name="T52" fmla="*/ 113 w 71"/>
                  <a:gd name="T53" fmla="*/ 110 h 40"/>
                  <a:gd name="T54" fmla="*/ 96 w 71"/>
                  <a:gd name="T55" fmla="*/ 107 h 40"/>
                  <a:gd name="T56" fmla="*/ 82 w 71"/>
                  <a:gd name="T57" fmla="*/ 99 h 40"/>
                  <a:gd name="T58" fmla="*/ 69 w 71"/>
                  <a:gd name="T59" fmla="*/ 94 h 40"/>
                  <a:gd name="T60" fmla="*/ 58 w 71"/>
                  <a:gd name="T61" fmla="*/ 83 h 40"/>
                  <a:gd name="T62" fmla="*/ 25 w 71"/>
                  <a:gd name="T63" fmla="*/ 52 h 40"/>
                  <a:gd name="T64" fmla="*/ 14 w 71"/>
                  <a:gd name="T65" fmla="*/ 44 h 40"/>
                  <a:gd name="T66" fmla="*/ 8 w 71"/>
                  <a:gd name="T67" fmla="*/ 39 h 40"/>
                  <a:gd name="T68" fmla="*/ 3 w 71"/>
                  <a:gd name="T69" fmla="*/ 28 h 40"/>
                  <a:gd name="T70" fmla="*/ 0 w 71"/>
                  <a:gd name="T71" fmla="*/ 14 h 40"/>
                  <a:gd name="T72" fmla="*/ 0 w 71"/>
                  <a:gd name="T73" fmla="*/ 6 h 40"/>
                  <a:gd name="T74" fmla="*/ 3 w 71"/>
                  <a:gd name="T75" fmla="*/ 0 h 40"/>
                  <a:gd name="T76" fmla="*/ 11 w 71"/>
                  <a:gd name="T77" fmla="*/ 0 h 40"/>
                  <a:gd name="T78" fmla="*/ 16 w 71"/>
                  <a:gd name="T79" fmla="*/ 0 h 40"/>
                  <a:gd name="T80" fmla="*/ 44 w 71"/>
                  <a:gd name="T81" fmla="*/ 6 h 40"/>
                  <a:gd name="T82" fmla="*/ 71 w 71"/>
                  <a:gd name="T83" fmla="*/ 14 h 40"/>
                  <a:gd name="T84" fmla="*/ 96 w 71"/>
                  <a:gd name="T85" fmla="*/ 28 h 40"/>
                  <a:gd name="T86" fmla="*/ 137 w 71"/>
                  <a:gd name="T87" fmla="*/ 52 h 40"/>
                  <a:gd name="T88" fmla="*/ 154 w 71"/>
                  <a:gd name="T89" fmla="*/ 55 h 40"/>
                  <a:gd name="T90" fmla="*/ 170 w 71"/>
                  <a:gd name="T91" fmla="*/ 52 h 40"/>
                  <a:gd name="T92" fmla="*/ 184 w 71"/>
                  <a:gd name="T93" fmla="*/ 52 h 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1" h="40">
                    <a:moveTo>
                      <a:pt x="67" y="19"/>
                    </a:moveTo>
                    <a:lnTo>
                      <a:pt x="71" y="17"/>
                    </a:lnTo>
                    <a:lnTo>
                      <a:pt x="67" y="19"/>
                    </a:lnTo>
                    <a:lnTo>
                      <a:pt x="62" y="20"/>
                    </a:lnTo>
                    <a:lnTo>
                      <a:pt x="56" y="20"/>
                    </a:lnTo>
                    <a:lnTo>
                      <a:pt x="49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5" y="32"/>
                    </a:lnTo>
                    <a:lnTo>
                      <a:pt x="31" y="36"/>
                    </a:lnTo>
                    <a:lnTo>
                      <a:pt x="40" y="40"/>
                    </a:lnTo>
                    <a:lnTo>
                      <a:pt x="45" y="40"/>
                    </a:lnTo>
                    <a:lnTo>
                      <a:pt x="50" y="40"/>
                    </a:lnTo>
                    <a:lnTo>
                      <a:pt x="62" y="40"/>
                    </a:lnTo>
                    <a:lnTo>
                      <a:pt x="50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5" y="39"/>
                    </a:lnTo>
                    <a:lnTo>
                      <a:pt x="30" y="36"/>
                    </a:lnTo>
                    <a:lnTo>
                      <a:pt x="25" y="34"/>
                    </a:lnTo>
                    <a:lnTo>
                      <a:pt x="21" y="30"/>
                    </a:lnTo>
                    <a:lnTo>
                      <a:pt x="9" y="19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2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9"/>
                    </a:lnTo>
                    <a:lnTo>
                      <a:pt x="56" y="20"/>
                    </a:lnTo>
                    <a:lnTo>
                      <a:pt x="62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80" name="Freeform 1996"/>
              <p:cNvSpPr>
                <a:spLocks/>
              </p:cNvSpPr>
              <p:nvPr/>
            </p:nvSpPr>
            <p:spPr bwMode="auto">
              <a:xfrm>
                <a:off x="2761" y="2535"/>
                <a:ext cx="167" cy="74"/>
              </a:xfrm>
              <a:custGeom>
                <a:avLst/>
                <a:gdLst>
                  <a:gd name="T0" fmla="*/ 164 w 61"/>
                  <a:gd name="T1" fmla="*/ 69 h 27"/>
                  <a:gd name="T2" fmla="*/ 167 w 61"/>
                  <a:gd name="T3" fmla="*/ 74 h 27"/>
                  <a:gd name="T4" fmla="*/ 164 w 61"/>
                  <a:gd name="T5" fmla="*/ 74 h 27"/>
                  <a:gd name="T6" fmla="*/ 96 w 61"/>
                  <a:gd name="T7" fmla="*/ 69 h 27"/>
                  <a:gd name="T8" fmla="*/ 82 w 61"/>
                  <a:gd name="T9" fmla="*/ 66 h 27"/>
                  <a:gd name="T10" fmla="*/ 71 w 61"/>
                  <a:gd name="T11" fmla="*/ 63 h 27"/>
                  <a:gd name="T12" fmla="*/ 55 w 61"/>
                  <a:gd name="T13" fmla="*/ 49 h 27"/>
                  <a:gd name="T14" fmla="*/ 44 w 61"/>
                  <a:gd name="T15" fmla="*/ 38 h 27"/>
                  <a:gd name="T16" fmla="*/ 38 w 61"/>
                  <a:gd name="T17" fmla="*/ 36 h 27"/>
                  <a:gd name="T18" fmla="*/ 27 w 61"/>
                  <a:gd name="T19" fmla="*/ 27 h 27"/>
                  <a:gd name="T20" fmla="*/ 11 w 61"/>
                  <a:gd name="T21" fmla="*/ 14 h 27"/>
                  <a:gd name="T22" fmla="*/ 0 w 61"/>
                  <a:gd name="T23" fmla="*/ 0 h 27"/>
                  <a:gd name="T24" fmla="*/ 11 w 61"/>
                  <a:gd name="T25" fmla="*/ 14 h 27"/>
                  <a:gd name="T26" fmla="*/ 25 w 61"/>
                  <a:gd name="T27" fmla="*/ 25 h 27"/>
                  <a:gd name="T28" fmla="*/ 41 w 61"/>
                  <a:gd name="T29" fmla="*/ 36 h 27"/>
                  <a:gd name="T30" fmla="*/ 44 w 61"/>
                  <a:gd name="T31" fmla="*/ 38 h 27"/>
                  <a:gd name="T32" fmla="*/ 57 w 61"/>
                  <a:gd name="T33" fmla="*/ 49 h 27"/>
                  <a:gd name="T34" fmla="*/ 74 w 61"/>
                  <a:gd name="T35" fmla="*/ 60 h 27"/>
                  <a:gd name="T36" fmla="*/ 85 w 61"/>
                  <a:gd name="T37" fmla="*/ 66 h 27"/>
                  <a:gd name="T38" fmla="*/ 96 w 61"/>
                  <a:gd name="T39" fmla="*/ 66 h 27"/>
                  <a:gd name="T40" fmla="*/ 164 w 61"/>
                  <a:gd name="T41" fmla="*/ 69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7">
                    <a:moveTo>
                      <a:pt x="60" y="25"/>
                    </a:moveTo>
                    <a:lnTo>
                      <a:pt x="61" y="27"/>
                    </a:lnTo>
                    <a:lnTo>
                      <a:pt x="60" y="27"/>
                    </a:lnTo>
                    <a:lnTo>
                      <a:pt x="35" y="25"/>
                    </a:lnTo>
                    <a:lnTo>
                      <a:pt x="30" y="24"/>
                    </a:lnTo>
                    <a:lnTo>
                      <a:pt x="26" y="23"/>
                    </a:lnTo>
                    <a:lnTo>
                      <a:pt x="20" y="18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10" y="10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9" y="9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21" y="18"/>
                    </a:lnTo>
                    <a:lnTo>
                      <a:pt x="27" y="22"/>
                    </a:lnTo>
                    <a:lnTo>
                      <a:pt x="31" y="24"/>
                    </a:lnTo>
                    <a:lnTo>
                      <a:pt x="35" y="24"/>
                    </a:lnTo>
                    <a:lnTo>
                      <a:pt x="6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81" name="Freeform 1997"/>
              <p:cNvSpPr>
                <a:spLocks/>
              </p:cNvSpPr>
              <p:nvPr/>
            </p:nvSpPr>
            <p:spPr bwMode="auto">
              <a:xfrm>
                <a:off x="2766" y="2529"/>
                <a:ext cx="176" cy="58"/>
              </a:xfrm>
              <a:custGeom>
                <a:avLst/>
                <a:gdLst>
                  <a:gd name="T0" fmla="*/ 168 w 64"/>
                  <a:gd name="T1" fmla="*/ 55 h 21"/>
                  <a:gd name="T2" fmla="*/ 176 w 64"/>
                  <a:gd name="T3" fmla="*/ 55 h 21"/>
                  <a:gd name="T4" fmla="*/ 168 w 64"/>
                  <a:gd name="T5" fmla="*/ 58 h 21"/>
                  <a:gd name="T6" fmla="*/ 149 w 64"/>
                  <a:gd name="T7" fmla="*/ 58 h 21"/>
                  <a:gd name="T8" fmla="*/ 127 w 64"/>
                  <a:gd name="T9" fmla="*/ 58 h 21"/>
                  <a:gd name="T10" fmla="*/ 105 w 64"/>
                  <a:gd name="T11" fmla="*/ 55 h 21"/>
                  <a:gd name="T12" fmla="*/ 63 w 64"/>
                  <a:gd name="T13" fmla="*/ 30 h 21"/>
                  <a:gd name="T14" fmla="*/ 47 w 64"/>
                  <a:gd name="T15" fmla="*/ 25 h 21"/>
                  <a:gd name="T16" fmla="*/ 36 w 64"/>
                  <a:gd name="T17" fmla="*/ 17 h 21"/>
                  <a:gd name="T18" fmla="*/ 14 w 64"/>
                  <a:gd name="T19" fmla="*/ 6 h 21"/>
                  <a:gd name="T20" fmla="*/ 0 w 64"/>
                  <a:gd name="T21" fmla="*/ 0 h 21"/>
                  <a:gd name="T22" fmla="*/ 14 w 64"/>
                  <a:gd name="T23" fmla="*/ 6 h 21"/>
                  <a:gd name="T24" fmla="*/ 50 w 64"/>
                  <a:gd name="T25" fmla="*/ 25 h 21"/>
                  <a:gd name="T26" fmla="*/ 66 w 64"/>
                  <a:gd name="T27" fmla="*/ 30 h 21"/>
                  <a:gd name="T28" fmla="*/ 105 w 64"/>
                  <a:gd name="T29" fmla="*/ 52 h 21"/>
                  <a:gd name="T30" fmla="*/ 127 w 64"/>
                  <a:gd name="T31" fmla="*/ 55 h 21"/>
                  <a:gd name="T32" fmla="*/ 149 w 64"/>
                  <a:gd name="T33" fmla="*/ 55 h 21"/>
                  <a:gd name="T34" fmla="*/ 168 w 64"/>
                  <a:gd name="T35" fmla="*/ 55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21">
                    <a:moveTo>
                      <a:pt x="61" y="20"/>
                    </a:moveTo>
                    <a:lnTo>
                      <a:pt x="64" y="20"/>
                    </a:lnTo>
                    <a:lnTo>
                      <a:pt x="61" y="21"/>
                    </a:lnTo>
                    <a:lnTo>
                      <a:pt x="54" y="21"/>
                    </a:lnTo>
                    <a:lnTo>
                      <a:pt x="46" y="21"/>
                    </a:lnTo>
                    <a:lnTo>
                      <a:pt x="38" y="20"/>
                    </a:lnTo>
                    <a:lnTo>
                      <a:pt x="23" y="11"/>
                    </a:lnTo>
                    <a:lnTo>
                      <a:pt x="17" y="9"/>
                    </a:lnTo>
                    <a:lnTo>
                      <a:pt x="13" y="6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0366" name="Freeform 1998"/>
            <p:cNvSpPr>
              <a:spLocks/>
            </p:cNvSpPr>
            <p:nvPr/>
          </p:nvSpPr>
          <p:spPr bwMode="auto">
            <a:xfrm rot="930613">
              <a:off x="3341" y="2366"/>
              <a:ext cx="351" cy="274"/>
            </a:xfrm>
            <a:custGeom>
              <a:avLst/>
              <a:gdLst>
                <a:gd name="T0" fmla="*/ 8 w 128"/>
                <a:gd name="T1" fmla="*/ 255 h 100"/>
                <a:gd name="T2" fmla="*/ 8 w 128"/>
                <a:gd name="T3" fmla="*/ 260 h 100"/>
                <a:gd name="T4" fmla="*/ 8 w 128"/>
                <a:gd name="T5" fmla="*/ 274 h 100"/>
                <a:gd name="T6" fmla="*/ 5 w 128"/>
                <a:gd name="T7" fmla="*/ 260 h 100"/>
                <a:gd name="T8" fmla="*/ 5 w 128"/>
                <a:gd name="T9" fmla="*/ 255 h 100"/>
                <a:gd name="T10" fmla="*/ 5 w 128"/>
                <a:gd name="T11" fmla="*/ 252 h 100"/>
                <a:gd name="T12" fmla="*/ 5 w 128"/>
                <a:gd name="T13" fmla="*/ 238 h 100"/>
                <a:gd name="T14" fmla="*/ 0 w 128"/>
                <a:gd name="T15" fmla="*/ 192 h 100"/>
                <a:gd name="T16" fmla="*/ 5 w 128"/>
                <a:gd name="T17" fmla="*/ 164 h 100"/>
                <a:gd name="T18" fmla="*/ 11 w 128"/>
                <a:gd name="T19" fmla="*/ 132 h 100"/>
                <a:gd name="T20" fmla="*/ 22 w 128"/>
                <a:gd name="T21" fmla="*/ 99 h 100"/>
                <a:gd name="T22" fmla="*/ 30 w 128"/>
                <a:gd name="T23" fmla="*/ 82 h 100"/>
                <a:gd name="T24" fmla="*/ 41 w 128"/>
                <a:gd name="T25" fmla="*/ 66 h 100"/>
                <a:gd name="T26" fmla="*/ 55 w 128"/>
                <a:gd name="T27" fmla="*/ 52 h 100"/>
                <a:gd name="T28" fmla="*/ 69 w 128"/>
                <a:gd name="T29" fmla="*/ 38 h 100"/>
                <a:gd name="T30" fmla="*/ 82 w 128"/>
                <a:gd name="T31" fmla="*/ 27 h 100"/>
                <a:gd name="T32" fmla="*/ 96 w 128"/>
                <a:gd name="T33" fmla="*/ 19 h 100"/>
                <a:gd name="T34" fmla="*/ 126 w 128"/>
                <a:gd name="T35" fmla="*/ 8 h 100"/>
                <a:gd name="T36" fmla="*/ 154 w 128"/>
                <a:gd name="T37" fmla="*/ 0 h 100"/>
                <a:gd name="T38" fmla="*/ 181 w 128"/>
                <a:gd name="T39" fmla="*/ 0 h 100"/>
                <a:gd name="T40" fmla="*/ 203 w 128"/>
                <a:gd name="T41" fmla="*/ 0 h 100"/>
                <a:gd name="T42" fmla="*/ 211 w 128"/>
                <a:gd name="T43" fmla="*/ 5 h 100"/>
                <a:gd name="T44" fmla="*/ 217 w 128"/>
                <a:gd name="T45" fmla="*/ 8 h 100"/>
                <a:gd name="T46" fmla="*/ 225 w 128"/>
                <a:gd name="T47" fmla="*/ 14 h 100"/>
                <a:gd name="T48" fmla="*/ 250 w 128"/>
                <a:gd name="T49" fmla="*/ 22 h 100"/>
                <a:gd name="T50" fmla="*/ 282 w 128"/>
                <a:gd name="T51" fmla="*/ 38 h 100"/>
                <a:gd name="T52" fmla="*/ 296 w 128"/>
                <a:gd name="T53" fmla="*/ 49 h 100"/>
                <a:gd name="T54" fmla="*/ 307 w 128"/>
                <a:gd name="T55" fmla="*/ 63 h 100"/>
                <a:gd name="T56" fmla="*/ 351 w 128"/>
                <a:gd name="T57" fmla="*/ 71 h 100"/>
                <a:gd name="T58" fmla="*/ 304 w 128"/>
                <a:gd name="T59" fmla="*/ 63 h 100"/>
                <a:gd name="T60" fmla="*/ 307 w 128"/>
                <a:gd name="T61" fmla="*/ 58 h 100"/>
                <a:gd name="T62" fmla="*/ 307 w 128"/>
                <a:gd name="T63" fmla="*/ 55 h 100"/>
                <a:gd name="T64" fmla="*/ 296 w 128"/>
                <a:gd name="T65" fmla="*/ 49 h 100"/>
                <a:gd name="T66" fmla="*/ 263 w 128"/>
                <a:gd name="T67" fmla="*/ 30 h 100"/>
                <a:gd name="T68" fmla="*/ 225 w 128"/>
                <a:gd name="T69" fmla="*/ 14 h 100"/>
                <a:gd name="T70" fmla="*/ 208 w 128"/>
                <a:gd name="T71" fmla="*/ 8 h 100"/>
                <a:gd name="T72" fmla="*/ 208 w 128"/>
                <a:gd name="T73" fmla="*/ 5 h 100"/>
                <a:gd name="T74" fmla="*/ 195 w 128"/>
                <a:gd name="T75" fmla="*/ 0 h 100"/>
                <a:gd name="T76" fmla="*/ 176 w 128"/>
                <a:gd name="T77" fmla="*/ 0 h 100"/>
                <a:gd name="T78" fmla="*/ 151 w 128"/>
                <a:gd name="T79" fmla="*/ 5 h 100"/>
                <a:gd name="T80" fmla="*/ 123 w 128"/>
                <a:gd name="T81" fmla="*/ 11 h 100"/>
                <a:gd name="T82" fmla="*/ 96 w 128"/>
                <a:gd name="T83" fmla="*/ 22 h 100"/>
                <a:gd name="T84" fmla="*/ 69 w 128"/>
                <a:gd name="T85" fmla="*/ 41 h 100"/>
                <a:gd name="T86" fmla="*/ 55 w 128"/>
                <a:gd name="T87" fmla="*/ 55 h 100"/>
                <a:gd name="T88" fmla="*/ 41 w 128"/>
                <a:gd name="T89" fmla="*/ 69 h 100"/>
                <a:gd name="T90" fmla="*/ 22 w 128"/>
                <a:gd name="T91" fmla="*/ 104 h 100"/>
                <a:gd name="T92" fmla="*/ 11 w 128"/>
                <a:gd name="T93" fmla="*/ 134 h 100"/>
                <a:gd name="T94" fmla="*/ 5 w 128"/>
                <a:gd name="T95" fmla="*/ 164 h 100"/>
                <a:gd name="T96" fmla="*/ 5 w 128"/>
                <a:gd name="T97" fmla="*/ 195 h 100"/>
                <a:gd name="T98" fmla="*/ 5 w 128"/>
                <a:gd name="T99" fmla="*/ 238 h 100"/>
                <a:gd name="T100" fmla="*/ 8 w 128"/>
                <a:gd name="T101" fmla="*/ 252 h 100"/>
                <a:gd name="T102" fmla="*/ 8 w 128"/>
                <a:gd name="T103" fmla="*/ 255 h 1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8" h="100">
                  <a:moveTo>
                    <a:pt x="3" y="93"/>
                  </a:moveTo>
                  <a:lnTo>
                    <a:pt x="3" y="95"/>
                  </a:lnTo>
                  <a:lnTo>
                    <a:pt x="3" y="100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87"/>
                  </a:lnTo>
                  <a:lnTo>
                    <a:pt x="0" y="70"/>
                  </a:lnTo>
                  <a:lnTo>
                    <a:pt x="2" y="60"/>
                  </a:lnTo>
                  <a:lnTo>
                    <a:pt x="4" y="48"/>
                  </a:lnTo>
                  <a:lnTo>
                    <a:pt x="8" y="36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20" y="19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5" y="7"/>
                  </a:lnTo>
                  <a:lnTo>
                    <a:pt x="46" y="3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0"/>
                  </a:lnTo>
                  <a:lnTo>
                    <a:pt x="77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91" y="8"/>
                  </a:lnTo>
                  <a:lnTo>
                    <a:pt x="103" y="14"/>
                  </a:lnTo>
                  <a:lnTo>
                    <a:pt x="108" y="18"/>
                  </a:lnTo>
                  <a:lnTo>
                    <a:pt x="112" y="23"/>
                  </a:lnTo>
                  <a:lnTo>
                    <a:pt x="128" y="26"/>
                  </a:lnTo>
                  <a:lnTo>
                    <a:pt x="111" y="23"/>
                  </a:lnTo>
                  <a:lnTo>
                    <a:pt x="112" y="21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96" y="11"/>
                  </a:lnTo>
                  <a:lnTo>
                    <a:pt x="82" y="5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5" y="2"/>
                  </a:lnTo>
                  <a:lnTo>
                    <a:pt x="45" y="4"/>
                  </a:lnTo>
                  <a:lnTo>
                    <a:pt x="35" y="8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8" y="38"/>
                  </a:lnTo>
                  <a:lnTo>
                    <a:pt x="4" y="49"/>
                  </a:lnTo>
                  <a:lnTo>
                    <a:pt x="2" y="60"/>
                  </a:lnTo>
                  <a:lnTo>
                    <a:pt x="2" y="71"/>
                  </a:lnTo>
                  <a:lnTo>
                    <a:pt x="2" y="87"/>
                  </a:lnTo>
                  <a:lnTo>
                    <a:pt x="3" y="92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000000"/>
            </a:solidFill>
            <a:ln w="127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GB"/>
            </a:p>
          </p:txBody>
        </p:sp>
        <p:grpSp>
          <p:nvGrpSpPr>
            <p:cNvPr id="20367" name="Group 1999"/>
            <p:cNvGrpSpPr>
              <a:grpSpLocks/>
            </p:cNvGrpSpPr>
            <p:nvPr/>
          </p:nvGrpSpPr>
          <p:grpSpPr bwMode="auto">
            <a:xfrm rot="930613">
              <a:off x="3239" y="2056"/>
              <a:ext cx="480" cy="661"/>
              <a:chOff x="3167" y="1731"/>
              <a:chExt cx="480" cy="661"/>
            </a:xfrm>
          </p:grpSpPr>
          <p:sp>
            <p:nvSpPr>
              <p:cNvPr id="20791" name="Freeform 2000"/>
              <p:cNvSpPr>
                <a:spLocks/>
              </p:cNvSpPr>
              <p:nvPr/>
            </p:nvSpPr>
            <p:spPr bwMode="auto">
              <a:xfrm>
                <a:off x="3184" y="1753"/>
                <a:ext cx="101" cy="87"/>
              </a:xfrm>
              <a:custGeom>
                <a:avLst/>
                <a:gdLst>
                  <a:gd name="T0" fmla="*/ 3 w 37"/>
                  <a:gd name="T1" fmla="*/ 84 h 32"/>
                  <a:gd name="T2" fmla="*/ 0 w 37"/>
                  <a:gd name="T3" fmla="*/ 87 h 32"/>
                  <a:gd name="T4" fmla="*/ 3 w 37"/>
                  <a:gd name="T5" fmla="*/ 84 h 32"/>
                  <a:gd name="T6" fmla="*/ 14 w 37"/>
                  <a:gd name="T7" fmla="*/ 71 h 32"/>
                  <a:gd name="T8" fmla="*/ 38 w 37"/>
                  <a:gd name="T9" fmla="*/ 49 h 32"/>
                  <a:gd name="T10" fmla="*/ 60 w 37"/>
                  <a:gd name="T11" fmla="*/ 30 h 32"/>
                  <a:gd name="T12" fmla="*/ 71 w 37"/>
                  <a:gd name="T13" fmla="*/ 19 h 32"/>
                  <a:gd name="T14" fmla="*/ 96 w 37"/>
                  <a:gd name="T15" fmla="*/ 5 h 32"/>
                  <a:gd name="T16" fmla="*/ 101 w 37"/>
                  <a:gd name="T17" fmla="*/ 0 h 32"/>
                  <a:gd name="T18" fmla="*/ 96 w 37"/>
                  <a:gd name="T19" fmla="*/ 5 h 32"/>
                  <a:gd name="T20" fmla="*/ 71 w 37"/>
                  <a:gd name="T21" fmla="*/ 22 h 32"/>
                  <a:gd name="T22" fmla="*/ 60 w 37"/>
                  <a:gd name="T23" fmla="*/ 30 h 32"/>
                  <a:gd name="T24" fmla="*/ 38 w 37"/>
                  <a:gd name="T25" fmla="*/ 49 h 32"/>
                  <a:gd name="T26" fmla="*/ 14 w 37"/>
                  <a:gd name="T27" fmla="*/ 73 h 32"/>
                  <a:gd name="T28" fmla="*/ 3 w 37"/>
                  <a:gd name="T29" fmla="*/ 84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7" h="32">
                    <a:moveTo>
                      <a:pt x="1" y="31"/>
                    </a:moveTo>
                    <a:lnTo>
                      <a:pt x="0" y="32"/>
                    </a:lnTo>
                    <a:lnTo>
                      <a:pt x="1" y="31"/>
                    </a:lnTo>
                    <a:lnTo>
                      <a:pt x="5" y="26"/>
                    </a:lnTo>
                    <a:lnTo>
                      <a:pt x="14" y="18"/>
                    </a:lnTo>
                    <a:lnTo>
                      <a:pt x="22" y="11"/>
                    </a:lnTo>
                    <a:lnTo>
                      <a:pt x="26" y="7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26" y="8"/>
                    </a:lnTo>
                    <a:lnTo>
                      <a:pt x="22" y="11"/>
                    </a:lnTo>
                    <a:lnTo>
                      <a:pt x="14" y="18"/>
                    </a:lnTo>
                    <a:lnTo>
                      <a:pt x="5" y="27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92" name="Freeform 2001"/>
              <p:cNvSpPr>
                <a:spLocks/>
              </p:cNvSpPr>
              <p:nvPr/>
            </p:nvSpPr>
            <p:spPr bwMode="auto">
              <a:xfrm>
                <a:off x="3329" y="1731"/>
                <a:ext cx="148" cy="11"/>
              </a:xfrm>
              <a:custGeom>
                <a:avLst/>
                <a:gdLst>
                  <a:gd name="T0" fmla="*/ 8 w 54"/>
                  <a:gd name="T1" fmla="*/ 11 h 4"/>
                  <a:gd name="T2" fmla="*/ 5 w 54"/>
                  <a:gd name="T3" fmla="*/ 11 h 4"/>
                  <a:gd name="T4" fmla="*/ 0 w 54"/>
                  <a:gd name="T5" fmla="*/ 11 h 4"/>
                  <a:gd name="T6" fmla="*/ 5 w 54"/>
                  <a:gd name="T7" fmla="*/ 11 h 4"/>
                  <a:gd name="T8" fmla="*/ 22 w 54"/>
                  <a:gd name="T9" fmla="*/ 8 h 4"/>
                  <a:gd name="T10" fmla="*/ 60 w 54"/>
                  <a:gd name="T11" fmla="*/ 3 h 4"/>
                  <a:gd name="T12" fmla="*/ 110 w 54"/>
                  <a:gd name="T13" fmla="*/ 0 h 4"/>
                  <a:gd name="T14" fmla="*/ 137 w 54"/>
                  <a:gd name="T15" fmla="*/ 0 h 4"/>
                  <a:gd name="T16" fmla="*/ 148 w 54"/>
                  <a:gd name="T17" fmla="*/ 3 h 4"/>
                  <a:gd name="T18" fmla="*/ 137 w 54"/>
                  <a:gd name="T19" fmla="*/ 3 h 4"/>
                  <a:gd name="T20" fmla="*/ 107 w 54"/>
                  <a:gd name="T21" fmla="*/ 0 h 4"/>
                  <a:gd name="T22" fmla="*/ 55 w 54"/>
                  <a:gd name="T23" fmla="*/ 3 h 4"/>
                  <a:gd name="T24" fmla="*/ 8 w 54"/>
                  <a:gd name="T25" fmla="*/ 1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8" y="3"/>
                    </a:lnTo>
                    <a:lnTo>
                      <a:pt x="22" y="1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54" y="1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20" y="1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93" name="Freeform 2002"/>
              <p:cNvSpPr>
                <a:spLocks/>
              </p:cNvSpPr>
              <p:nvPr/>
            </p:nvSpPr>
            <p:spPr bwMode="auto">
              <a:xfrm>
                <a:off x="3167" y="1753"/>
                <a:ext cx="343" cy="142"/>
              </a:xfrm>
              <a:custGeom>
                <a:avLst/>
                <a:gdLst>
                  <a:gd name="T0" fmla="*/ 11 w 125"/>
                  <a:gd name="T1" fmla="*/ 134 h 52"/>
                  <a:gd name="T2" fmla="*/ 5 w 125"/>
                  <a:gd name="T3" fmla="*/ 134 h 52"/>
                  <a:gd name="T4" fmla="*/ 0 w 125"/>
                  <a:gd name="T5" fmla="*/ 142 h 52"/>
                  <a:gd name="T6" fmla="*/ 5 w 125"/>
                  <a:gd name="T7" fmla="*/ 134 h 52"/>
                  <a:gd name="T8" fmla="*/ 11 w 125"/>
                  <a:gd name="T9" fmla="*/ 131 h 52"/>
                  <a:gd name="T10" fmla="*/ 16 w 125"/>
                  <a:gd name="T11" fmla="*/ 126 h 52"/>
                  <a:gd name="T12" fmla="*/ 33 w 125"/>
                  <a:gd name="T13" fmla="*/ 98 h 52"/>
                  <a:gd name="T14" fmla="*/ 47 w 125"/>
                  <a:gd name="T15" fmla="*/ 79 h 52"/>
                  <a:gd name="T16" fmla="*/ 63 w 125"/>
                  <a:gd name="T17" fmla="*/ 63 h 52"/>
                  <a:gd name="T18" fmla="*/ 85 w 125"/>
                  <a:gd name="T19" fmla="*/ 49 h 52"/>
                  <a:gd name="T20" fmla="*/ 104 w 125"/>
                  <a:gd name="T21" fmla="*/ 36 h 52"/>
                  <a:gd name="T22" fmla="*/ 129 w 125"/>
                  <a:gd name="T23" fmla="*/ 27 h 52"/>
                  <a:gd name="T24" fmla="*/ 154 w 125"/>
                  <a:gd name="T25" fmla="*/ 16 h 52"/>
                  <a:gd name="T26" fmla="*/ 195 w 125"/>
                  <a:gd name="T27" fmla="*/ 5 h 52"/>
                  <a:gd name="T28" fmla="*/ 225 w 125"/>
                  <a:gd name="T29" fmla="*/ 0 h 52"/>
                  <a:gd name="T30" fmla="*/ 236 w 125"/>
                  <a:gd name="T31" fmla="*/ 0 h 52"/>
                  <a:gd name="T32" fmla="*/ 263 w 125"/>
                  <a:gd name="T33" fmla="*/ 0 h 52"/>
                  <a:gd name="T34" fmla="*/ 313 w 125"/>
                  <a:gd name="T35" fmla="*/ 3 h 52"/>
                  <a:gd name="T36" fmla="*/ 343 w 125"/>
                  <a:gd name="T37" fmla="*/ 5 h 52"/>
                  <a:gd name="T38" fmla="*/ 310 w 125"/>
                  <a:gd name="T39" fmla="*/ 3 h 52"/>
                  <a:gd name="T40" fmla="*/ 230 w 125"/>
                  <a:gd name="T41" fmla="*/ 3 h 52"/>
                  <a:gd name="T42" fmla="*/ 222 w 125"/>
                  <a:gd name="T43" fmla="*/ 3 h 52"/>
                  <a:gd name="T44" fmla="*/ 189 w 125"/>
                  <a:gd name="T45" fmla="*/ 5 h 52"/>
                  <a:gd name="T46" fmla="*/ 148 w 125"/>
                  <a:gd name="T47" fmla="*/ 19 h 52"/>
                  <a:gd name="T48" fmla="*/ 126 w 125"/>
                  <a:gd name="T49" fmla="*/ 27 h 52"/>
                  <a:gd name="T50" fmla="*/ 104 w 125"/>
                  <a:gd name="T51" fmla="*/ 41 h 52"/>
                  <a:gd name="T52" fmla="*/ 82 w 125"/>
                  <a:gd name="T53" fmla="*/ 49 h 52"/>
                  <a:gd name="T54" fmla="*/ 63 w 125"/>
                  <a:gd name="T55" fmla="*/ 68 h 52"/>
                  <a:gd name="T56" fmla="*/ 47 w 125"/>
                  <a:gd name="T57" fmla="*/ 85 h 52"/>
                  <a:gd name="T58" fmla="*/ 36 w 125"/>
                  <a:gd name="T59" fmla="*/ 98 h 52"/>
                  <a:gd name="T60" fmla="*/ 16 w 125"/>
                  <a:gd name="T61" fmla="*/ 126 h 52"/>
                  <a:gd name="T62" fmla="*/ 14 w 125"/>
                  <a:gd name="T63" fmla="*/ 131 h 52"/>
                  <a:gd name="T64" fmla="*/ 11 w 125"/>
                  <a:gd name="T65" fmla="*/ 134 h 5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5" h="52">
                    <a:moveTo>
                      <a:pt x="4" y="49"/>
                    </a:moveTo>
                    <a:lnTo>
                      <a:pt x="2" y="49"/>
                    </a:lnTo>
                    <a:lnTo>
                      <a:pt x="0" y="52"/>
                    </a:lnTo>
                    <a:lnTo>
                      <a:pt x="2" y="49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12" y="36"/>
                    </a:lnTo>
                    <a:lnTo>
                      <a:pt x="17" y="29"/>
                    </a:lnTo>
                    <a:lnTo>
                      <a:pt x="23" y="23"/>
                    </a:lnTo>
                    <a:lnTo>
                      <a:pt x="31" y="18"/>
                    </a:lnTo>
                    <a:lnTo>
                      <a:pt x="38" y="13"/>
                    </a:lnTo>
                    <a:lnTo>
                      <a:pt x="47" y="10"/>
                    </a:lnTo>
                    <a:lnTo>
                      <a:pt x="56" y="6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114" y="1"/>
                    </a:lnTo>
                    <a:lnTo>
                      <a:pt x="125" y="2"/>
                    </a:lnTo>
                    <a:lnTo>
                      <a:pt x="113" y="1"/>
                    </a:lnTo>
                    <a:lnTo>
                      <a:pt x="84" y="1"/>
                    </a:lnTo>
                    <a:lnTo>
                      <a:pt x="81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6" y="10"/>
                    </a:lnTo>
                    <a:lnTo>
                      <a:pt x="38" y="15"/>
                    </a:lnTo>
                    <a:lnTo>
                      <a:pt x="30" y="18"/>
                    </a:lnTo>
                    <a:lnTo>
                      <a:pt x="23" y="25"/>
                    </a:lnTo>
                    <a:lnTo>
                      <a:pt x="17" y="31"/>
                    </a:lnTo>
                    <a:lnTo>
                      <a:pt x="13" y="36"/>
                    </a:lnTo>
                    <a:lnTo>
                      <a:pt x="6" y="46"/>
                    </a:lnTo>
                    <a:lnTo>
                      <a:pt x="5" y="48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94" name="Freeform 2003"/>
              <p:cNvSpPr>
                <a:spLocks/>
              </p:cNvSpPr>
              <p:nvPr/>
            </p:nvSpPr>
            <p:spPr bwMode="auto">
              <a:xfrm>
                <a:off x="3173" y="1772"/>
                <a:ext cx="375" cy="140"/>
              </a:xfrm>
              <a:custGeom>
                <a:avLst/>
                <a:gdLst>
                  <a:gd name="T0" fmla="*/ 8 w 137"/>
                  <a:gd name="T1" fmla="*/ 135 h 51"/>
                  <a:gd name="T2" fmla="*/ 0 w 137"/>
                  <a:gd name="T3" fmla="*/ 140 h 51"/>
                  <a:gd name="T4" fmla="*/ 5 w 137"/>
                  <a:gd name="T5" fmla="*/ 135 h 51"/>
                  <a:gd name="T6" fmla="*/ 8 w 137"/>
                  <a:gd name="T7" fmla="*/ 135 h 51"/>
                  <a:gd name="T8" fmla="*/ 11 w 137"/>
                  <a:gd name="T9" fmla="*/ 129 h 51"/>
                  <a:gd name="T10" fmla="*/ 16 w 137"/>
                  <a:gd name="T11" fmla="*/ 124 h 51"/>
                  <a:gd name="T12" fmla="*/ 41 w 137"/>
                  <a:gd name="T13" fmla="*/ 99 h 51"/>
                  <a:gd name="T14" fmla="*/ 77 w 137"/>
                  <a:gd name="T15" fmla="*/ 66 h 51"/>
                  <a:gd name="T16" fmla="*/ 96 w 137"/>
                  <a:gd name="T17" fmla="*/ 49 h 51"/>
                  <a:gd name="T18" fmla="*/ 120 w 137"/>
                  <a:gd name="T19" fmla="*/ 36 h 51"/>
                  <a:gd name="T20" fmla="*/ 142 w 137"/>
                  <a:gd name="T21" fmla="*/ 22 h 51"/>
                  <a:gd name="T22" fmla="*/ 170 w 137"/>
                  <a:gd name="T23" fmla="*/ 11 h 51"/>
                  <a:gd name="T24" fmla="*/ 194 w 137"/>
                  <a:gd name="T25" fmla="*/ 8 h 51"/>
                  <a:gd name="T26" fmla="*/ 216 w 137"/>
                  <a:gd name="T27" fmla="*/ 3 h 51"/>
                  <a:gd name="T28" fmla="*/ 249 w 137"/>
                  <a:gd name="T29" fmla="*/ 0 h 51"/>
                  <a:gd name="T30" fmla="*/ 263 w 137"/>
                  <a:gd name="T31" fmla="*/ 3 h 51"/>
                  <a:gd name="T32" fmla="*/ 290 w 137"/>
                  <a:gd name="T33" fmla="*/ 3 h 51"/>
                  <a:gd name="T34" fmla="*/ 342 w 137"/>
                  <a:gd name="T35" fmla="*/ 11 h 51"/>
                  <a:gd name="T36" fmla="*/ 375 w 137"/>
                  <a:gd name="T37" fmla="*/ 22 h 51"/>
                  <a:gd name="T38" fmla="*/ 342 w 137"/>
                  <a:gd name="T39" fmla="*/ 11 h 51"/>
                  <a:gd name="T40" fmla="*/ 301 w 137"/>
                  <a:gd name="T41" fmla="*/ 8 h 51"/>
                  <a:gd name="T42" fmla="*/ 257 w 137"/>
                  <a:gd name="T43" fmla="*/ 3 h 51"/>
                  <a:gd name="T44" fmla="*/ 246 w 137"/>
                  <a:gd name="T45" fmla="*/ 3 h 51"/>
                  <a:gd name="T46" fmla="*/ 211 w 137"/>
                  <a:gd name="T47" fmla="*/ 3 h 51"/>
                  <a:gd name="T48" fmla="*/ 192 w 137"/>
                  <a:gd name="T49" fmla="*/ 8 h 51"/>
                  <a:gd name="T50" fmla="*/ 167 w 137"/>
                  <a:gd name="T51" fmla="*/ 14 h 51"/>
                  <a:gd name="T52" fmla="*/ 142 w 137"/>
                  <a:gd name="T53" fmla="*/ 25 h 51"/>
                  <a:gd name="T54" fmla="*/ 120 w 137"/>
                  <a:gd name="T55" fmla="*/ 36 h 51"/>
                  <a:gd name="T56" fmla="*/ 96 w 137"/>
                  <a:gd name="T57" fmla="*/ 52 h 51"/>
                  <a:gd name="T58" fmla="*/ 77 w 137"/>
                  <a:gd name="T59" fmla="*/ 69 h 51"/>
                  <a:gd name="T60" fmla="*/ 41 w 137"/>
                  <a:gd name="T61" fmla="*/ 99 h 51"/>
                  <a:gd name="T62" fmla="*/ 16 w 137"/>
                  <a:gd name="T63" fmla="*/ 124 h 51"/>
                  <a:gd name="T64" fmla="*/ 8 w 137"/>
                  <a:gd name="T65" fmla="*/ 135 h 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51">
                    <a:moveTo>
                      <a:pt x="3" y="49"/>
                    </a:moveTo>
                    <a:lnTo>
                      <a:pt x="0" y="51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15" y="36"/>
                    </a:lnTo>
                    <a:lnTo>
                      <a:pt x="28" y="24"/>
                    </a:lnTo>
                    <a:lnTo>
                      <a:pt x="35" y="18"/>
                    </a:lnTo>
                    <a:lnTo>
                      <a:pt x="44" y="13"/>
                    </a:lnTo>
                    <a:lnTo>
                      <a:pt x="52" y="8"/>
                    </a:lnTo>
                    <a:lnTo>
                      <a:pt x="62" y="4"/>
                    </a:lnTo>
                    <a:lnTo>
                      <a:pt x="71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96" y="1"/>
                    </a:lnTo>
                    <a:lnTo>
                      <a:pt x="106" y="1"/>
                    </a:lnTo>
                    <a:lnTo>
                      <a:pt x="125" y="4"/>
                    </a:lnTo>
                    <a:lnTo>
                      <a:pt x="137" y="8"/>
                    </a:lnTo>
                    <a:lnTo>
                      <a:pt x="125" y="4"/>
                    </a:lnTo>
                    <a:lnTo>
                      <a:pt x="110" y="3"/>
                    </a:lnTo>
                    <a:lnTo>
                      <a:pt x="94" y="1"/>
                    </a:lnTo>
                    <a:lnTo>
                      <a:pt x="90" y="1"/>
                    </a:lnTo>
                    <a:lnTo>
                      <a:pt x="77" y="1"/>
                    </a:lnTo>
                    <a:lnTo>
                      <a:pt x="70" y="3"/>
                    </a:lnTo>
                    <a:lnTo>
                      <a:pt x="61" y="5"/>
                    </a:lnTo>
                    <a:lnTo>
                      <a:pt x="52" y="9"/>
                    </a:lnTo>
                    <a:lnTo>
                      <a:pt x="44" y="13"/>
                    </a:lnTo>
                    <a:lnTo>
                      <a:pt x="35" y="19"/>
                    </a:lnTo>
                    <a:lnTo>
                      <a:pt x="28" y="25"/>
                    </a:lnTo>
                    <a:lnTo>
                      <a:pt x="15" y="36"/>
                    </a:lnTo>
                    <a:lnTo>
                      <a:pt x="6" y="45"/>
                    </a:lnTo>
                    <a:lnTo>
                      <a:pt x="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95" name="Freeform 2004"/>
              <p:cNvSpPr>
                <a:spLocks/>
              </p:cNvSpPr>
              <p:nvPr/>
            </p:nvSpPr>
            <p:spPr bwMode="auto">
              <a:xfrm>
                <a:off x="3167" y="1838"/>
                <a:ext cx="115" cy="112"/>
              </a:xfrm>
              <a:custGeom>
                <a:avLst/>
                <a:gdLst>
                  <a:gd name="T0" fmla="*/ 3 w 42"/>
                  <a:gd name="T1" fmla="*/ 112 h 41"/>
                  <a:gd name="T2" fmla="*/ 0 w 42"/>
                  <a:gd name="T3" fmla="*/ 112 h 41"/>
                  <a:gd name="T4" fmla="*/ 3 w 42"/>
                  <a:gd name="T5" fmla="*/ 112 h 41"/>
                  <a:gd name="T6" fmla="*/ 3 w 42"/>
                  <a:gd name="T7" fmla="*/ 107 h 41"/>
                  <a:gd name="T8" fmla="*/ 14 w 42"/>
                  <a:gd name="T9" fmla="*/ 96 h 41"/>
                  <a:gd name="T10" fmla="*/ 41 w 42"/>
                  <a:gd name="T11" fmla="*/ 63 h 41"/>
                  <a:gd name="T12" fmla="*/ 58 w 42"/>
                  <a:gd name="T13" fmla="*/ 49 h 41"/>
                  <a:gd name="T14" fmla="*/ 68 w 42"/>
                  <a:gd name="T15" fmla="*/ 36 h 41"/>
                  <a:gd name="T16" fmla="*/ 77 w 42"/>
                  <a:gd name="T17" fmla="*/ 22 h 41"/>
                  <a:gd name="T18" fmla="*/ 85 w 42"/>
                  <a:gd name="T19" fmla="*/ 14 h 41"/>
                  <a:gd name="T20" fmla="*/ 90 w 42"/>
                  <a:gd name="T21" fmla="*/ 5 h 41"/>
                  <a:gd name="T22" fmla="*/ 101 w 42"/>
                  <a:gd name="T23" fmla="*/ 3 h 41"/>
                  <a:gd name="T24" fmla="*/ 115 w 42"/>
                  <a:gd name="T25" fmla="*/ 0 h 41"/>
                  <a:gd name="T26" fmla="*/ 101 w 42"/>
                  <a:gd name="T27" fmla="*/ 3 h 41"/>
                  <a:gd name="T28" fmla="*/ 88 w 42"/>
                  <a:gd name="T29" fmla="*/ 14 h 41"/>
                  <a:gd name="T30" fmla="*/ 77 w 42"/>
                  <a:gd name="T31" fmla="*/ 22 h 41"/>
                  <a:gd name="T32" fmla="*/ 68 w 42"/>
                  <a:gd name="T33" fmla="*/ 41 h 41"/>
                  <a:gd name="T34" fmla="*/ 58 w 42"/>
                  <a:gd name="T35" fmla="*/ 55 h 41"/>
                  <a:gd name="T36" fmla="*/ 41 w 42"/>
                  <a:gd name="T37" fmla="*/ 63 h 41"/>
                  <a:gd name="T38" fmla="*/ 16 w 42"/>
                  <a:gd name="T39" fmla="*/ 98 h 41"/>
                  <a:gd name="T40" fmla="*/ 3 w 42"/>
                  <a:gd name="T41" fmla="*/ 11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2" h="41">
                    <a:moveTo>
                      <a:pt x="1" y="41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5" y="35"/>
                    </a:lnTo>
                    <a:lnTo>
                      <a:pt x="15" y="23"/>
                    </a:lnTo>
                    <a:lnTo>
                      <a:pt x="21" y="18"/>
                    </a:lnTo>
                    <a:lnTo>
                      <a:pt x="25" y="13"/>
                    </a:lnTo>
                    <a:lnTo>
                      <a:pt x="28" y="8"/>
                    </a:lnTo>
                    <a:lnTo>
                      <a:pt x="31" y="5"/>
                    </a:lnTo>
                    <a:lnTo>
                      <a:pt x="33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5"/>
                    </a:lnTo>
                    <a:lnTo>
                      <a:pt x="28" y="8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5" y="23"/>
                    </a:lnTo>
                    <a:lnTo>
                      <a:pt x="6" y="36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96" name="Freeform 2005"/>
              <p:cNvSpPr>
                <a:spLocks/>
              </p:cNvSpPr>
              <p:nvPr/>
            </p:nvSpPr>
            <p:spPr bwMode="auto">
              <a:xfrm>
                <a:off x="3293" y="1786"/>
                <a:ext cx="126" cy="38"/>
              </a:xfrm>
              <a:custGeom>
                <a:avLst/>
                <a:gdLst>
                  <a:gd name="T0" fmla="*/ 3 w 46"/>
                  <a:gd name="T1" fmla="*/ 35 h 14"/>
                  <a:gd name="T2" fmla="*/ 0 w 46"/>
                  <a:gd name="T3" fmla="*/ 38 h 14"/>
                  <a:gd name="T4" fmla="*/ 3 w 46"/>
                  <a:gd name="T5" fmla="*/ 35 h 14"/>
                  <a:gd name="T6" fmla="*/ 16 w 46"/>
                  <a:gd name="T7" fmla="*/ 27 h 14"/>
                  <a:gd name="T8" fmla="*/ 47 w 46"/>
                  <a:gd name="T9" fmla="*/ 14 h 14"/>
                  <a:gd name="T10" fmla="*/ 77 w 46"/>
                  <a:gd name="T11" fmla="*/ 3 h 14"/>
                  <a:gd name="T12" fmla="*/ 85 w 46"/>
                  <a:gd name="T13" fmla="*/ 3 h 14"/>
                  <a:gd name="T14" fmla="*/ 90 w 46"/>
                  <a:gd name="T15" fmla="*/ 3 h 14"/>
                  <a:gd name="T16" fmla="*/ 115 w 46"/>
                  <a:gd name="T17" fmla="*/ 0 h 14"/>
                  <a:gd name="T18" fmla="*/ 126 w 46"/>
                  <a:gd name="T19" fmla="*/ 0 h 14"/>
                  <a:gd name="T20" fmla="*/ 115 w 46"/>
                  <a:gd name="T21" fmla="*/ 3 h 14"/>
                  <a:gd name="T22" fmla="*/ 88 w 46"/>
                  <a:gd name="T23" fmla="*/ 3 h 14"/>
                  <a:gd name="T24" fmla="*/ 74 w 46"/>
                  <a:gd name="T25" fmla="*/ 8 h 14"/>
                  <a:gd name="T26" fmla="*/ 47 w 46"/>
                  <a:gd name="T27" fmla="*/ 16 h 14"/>
                  <a:gd name="T28" fmla="*/ 16 w 46"/>
                  <a:gd name="T29" fmla="*/ 27 h 14"/>
                  <a:gd name="T30" fmla="*/ 3 w 46"/>
                  <a:gd name="T31" fmla="*/ 3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6" h="14">
                    <a:moveTo>
                      <a:pt x="1" y="13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6" y="10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7" y="3"/>
                    </a:lnTo>
                    <a:lnTo>
                      <a:pt x="17" y="6"/>
                    </a:lnTo>
                    <a:lnTo>
                      <a:pt x="6" y="10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97" name="Freeform 2006"/>
              <p:cNvSpPr>
                <a:spLocks/>
              </p:cNvSpPr>
              <p:nvPr/>
            </p:nvSpPr>
            <p:spPr bwMode="auto">
              <a:xfrm>
                <a:off x="3170" y="1813"/>
                <a:ext cx="406" cy="159"/>
              </a:xfrm>
              <a:custGeom>
                <a:avLst/>
                <a:gdLst>
                  <a:gd name="T0" fmla="*/ 8 w 148"/>
                  <a:gd name="T1" fmla="*/ 151 h 58"/>
                  <a:gd name="T2" fmla="*/ 0 w 148"/>
                  <a:gd name="T3" fmla="*/ 159 h 58"/>
                  <a:gd name="T4" fmla="*/ 3 w 148"/>
                  <a:gd name="T5" fmla="*/ 151 h 58"/>
                  <a:gd name="T6" fmla="*/ 3 w 148"/>
                  <a:gd name="T7" fmla="*/ 145 h 58"/>
                  <a:gd name="T8" fmla="*/ 14 w 148"/>
                  <a:gd name="T9" fmla="*/ 137 h 58"/>
                  <a:gd name="T10" fmla="*/ 41 w 148"/>
                  <a:gd name="T11" fmla="*/ 112 h 58"/>
                  <a:gd name="T12" fmla="*/ 82 w 148"/>
                  <a:gd name="T13" fmla="*/ 80 h 58"/>
                  <a:gd name="T14" fmla="*/ 129 w 148"/>
                  <a:gd name="T15" fmla="*/ 44 h 58"/>
                  <a:gd name="T16" fmla="*/ 143 w 148"/>
                  <a:gd name="T17" fmla="*/ 33 h 58"/>
                  <a:gd name="T18" fmla="*/ 156 w 148"/>
                  <a:gd name="T19" fmla="*/ 27 h 58"/>
                  <a:gd name="T20" fmla="*/ 181 w 148"/>
                  <a:gd name="T21" fmla="*/ 16 h 58"/>
                  <a:gd name="T22" fmla="*/ 208 w 148"/>
                  <a:gd name="T23" fmla="*/ 14 h 58"/>
                  <a:gd name="T24" fmla="*/ 233 w 148"/>
                  <a:gd name="T25" fmla="*/ 14 h 58"/>
                  <a:gd name="T26" fmla="*/ 252 w 148"/>
                  <a:gd name="T27" fmla="*/ 11 h 58"/>
                  <a:gd name="T28" fmla="*/ 269 w 148"/>
                  <a:gd name="T29" fmla="*/ 8 h 58"/>
                  <a:gd name="T30" fmla="*/ 280 w 148"/>
                  <a:gd name="T31" fmla="*/ 3 h 58"/>
                  <a:gd name="T32" fmla="*/ 283 w 148"/>
                  <a:gd name="T33" fmla="*/ 0 h 58"/>
                  <a:gd name="T34" fmla="*/ 291 w 148"/>
                  <a:gd name="T35" fmla="*/ 0 h 58"/>
                  <a:gd name="T36" fmla="*/ 310 w 148"/>
                  <a:gd name="T37" fmla="*/ 0 h 58"/>
                  <a:gd name="T38" fmla="*/ 340 w 148"/>
                  <a:gd name="T39" fmla="*/ 3 h 58"/>
                  <a:gd name="T40" fmla="*/ 368 w 148"/>
                  <a:gd name="T41" fmla="*/ 14 h 58"/>
                  <a:gd name="T42" fmla="*/ 406 w 148"/>
                  <a:gd name="T43" fmla="*/ 19 h 58"/>
                  <a:gd name="T44" fmla="*/ 365 w 148"/>
                  <a:gd name="T45" fmla="*/ 14 h 58"/>
                  <a:gd name="T46" fmla="*/ 324 w 148"/>
                  <a:gd name="T47" fmla="*/ 3 h 58"/>
                  <a:gd name="T48" fmla="*/ 294 w 148"/>
                  <a:gd name="T49" fmla="*/ 0 h 58"/>
                  <a:gd name="T50" fmla="*/ 280 w 148"/>
                  <a:gd name="T51" fmla="*/ 0 h 58"/>
                  <a:gd name="T52" fmla="*/ 280 w 148"/>
                  <a:gd name="T53" fmla="*/ 3 h 58"/>
                  <a:gd name="T54" fmla="*/ 277 w 148"/>
                  <a:gd name="T55" fmla="*/ 8 h 58"/>
                  <a:gd name="T56" fmla="*/ 266 w 148"/>
                  <a:gd name="T57" fmla="*/ 11 h 58"/>
                  <a:gd name="T58" fmla="*/ 250 w 148"/>
                  <a:gd name="T59" fmla="*/ 14 h 58"/>
                  <a:gd name="T60" fmla="*/ 228 w 148"/>
                  <a:gd name="T61" fmla="*/ 16 h 58"/>
                  <a:gd name="T62" fmla="*/ 206 w 148"/>
                  <a:gd name="T63" fmla="*/ 16 h 58"/>
                  <a:gd name="T64" fmla="*/ 181 w 148"/>
                  <a:gd name="T65" fmla="*/ 19 h 58"/>
                  <a:gd name="T66" fmla="*/ 154 w 148"/>
                  <a:gd name="T67" fmla="*/ 30 h 58"/>
                  <a:gd name="T68" fmla="*/ 140 w 148"/>
                  <a:gd name="T69" fmla="*/ 38 h 58"/>
                  <a:gd name="T70" fmla="*/ 129 w 148"/>
                  <a:gd name="T71" fmla="*/ 47 h 58"/>
                  <a:gd name="T72" fmla="*/ 82 w 148"/>
                  <a:gd name="T73" fmla="*/ 82 h 58"/>
                  <a:gd name="T74" fmla="*/ 44 w 148"/>
                  <a:gd name="T75" fmla="*/ 112 h 58"/>
                  <a:gd name="T76" fmla="*/ 14 w 148"/>
                  <a:gd name="T77" fmla="*/ 137 h 58"/>
                  <a:gd name="T78" fmla="*/ 8 w 148"/>
                  <a:gd name="T79" fmla="*/ 151 h 5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8" h="58">
                    <a:moveTo>
                      <a:pt x="3" y="55"/>
                    </a:moveTo>
                    <a:lnTo>
                      <a:pt x="0" y="58"/>
                    </a:lnTo>
                    <a:lnTo>
                      <a:pt x="1" y="55"/>
                    </a:lnTo>
                    <a:lnTo>
                      <a:pt x="1" y="53"/>
                    </a:lnTo>
                    <a:lnTo>
                      <a:pt x="5" y="50"/>
                    </a:lnTo>
                    <a:lnTo>
                      <a:pt x="15" y="41"/>
                    </a:lnTo>
                    <a:lnTo>
                      <a:pt x="30" y="29"/>
                    </a:lnTo>
                    <a:lnTo>
                      <a:pt x="47" y="16"/>
                    </a:lnTo>
                    <a:lnTo>
                      <a:pt x="52" y="12"/>
                    </a:lnTo>
                    <a:lnTo>
                      <a:pt x="57" y="10"/>
                    </a:lnTo>
                    <a:lnTo>
                      <a:pt x="66" y="6"/>
                    </a:lnTo>
                    <a:lnTo>
                      <a:pt x="76" y="5"/>
                    </a:lnTo>
                    <a:lnTo>
                      <a:pt x="85" y="5"/>
                    </a:lnTo>
                    <a:lnTo>
                      <a:pt x="92" y="4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3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24" y="1"/>
                    </a:lnTo>
                    <a:lnTo>
                      <a:pt x="134" y="5"/>
                    </a:lnTo>
                    <a:lnTo>
                      <a:pt x="148" y="7"/>
                    </a:lnTo>
                    <a:lnTo>
                      <a:pt x="133" y="5"/>
                    </a:lnTo>
                    <a:lnTo>
                      <a:pt x="118" y="1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97" y="4"/>
                    </a:lnTo>
                    <a:lnTo>
                      <a:pt x="91" y="5"/>
                    </a:lnTo>
                    <a:lnTo>
                      <a:pt x="83" y="6"/>
                    </a:lnTo>
                    <a:lnTo>
                      <a:pt x="75" y="6"/>
                    </a:lnTo>
                    <a:lnTo>
                      <a:pt x="66" y="7"/>
                    </a:lnTo>
                    <a:lnTo>
                      <a:pt x="56" y="11"/>
                    </a:lnTo>
                    <a:lnTo>
                      <a:pt x="51" y="14"/>
                    </a:lnTo>
                    <a:lnTo>
                      <a:pt x="47" y="17"/>
                    </a:lnTo>
                    <a:lnTo>
                      <a:pt x="30" y="30"/>
                    </a:lnTo>
                    <a:lnTo>
                      <a:pt x="16" y="41"/>
                    </a:lnTo>
                    <a:lnTo>
                      <a:pt x="5" y="50"/>
                    </a:lnTo>
                    <a:lnTo>
                      <a:pt x="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98" name="Freeform 2007"/>
              <p:cNvSpPr>
                <a:spLocks/>
              </p:cNvSpPr>
              <p:nvPr/>
            </p:nvSpPr>
            <p:spPr bwMode="auto">
              <a:xfrm>
                <a:off x="3222" y="1796"/>
                <a:ext cx="346" cy="105"/>
              </a:xfrm>
              <a:custGeom>
                <a:avLst/>
                <a:gdLst>
                  <a:gd name="T0" fmla="*/ 8 w 126"/>
                  <a:gd name="T1" fmla="*/ 99 h 38"/>
                  <a:gd name="T2" fmla="*/ 5 w 126"/>
                  <a:gd name="T3" fmla="*/ 99 h 38"/>
                  <a:gd name="T4" fmla="*/ 0 w 126"/>
                  <a:gd name="T5" fmla="*/ 105 h 38"/>
                  <a:gd name="T6" fmla="*/ 5 w 126"/>
                  <a:gd name="T7" fmla="*/ 99 h 38"/>
                  <a:gd name="T8" fmla="*/ 8 w 126"/>
                  <a:gd name="T9" fmla="*/ 97 h 38"/>
                  <a:gd name="T10" fmla="*/ 16 w 126"/>
                  <a:gd name="T11" fmla="*/ 91 h 38"/>
                  <a:gd name="T12" fmla="*/ 41 w 126"/>
                  <a:gd name="T13" fmla="*/ 72 h 38"/>
                  <a:gd name="T14" fmla="*/ 74 w 126"/>
                  <a:gd name="T15" fmla="*/ 47 h 38"/>
                  <a:gd name="T16" fmla="*/ 93 w 126"/>
                  <a:gd name="T17" fmla="*/ 33 h 38"/>
                  <a:gd name="T18" fmla="*/ 118 w 126"/>
                  <a:gd name="T19" fmla="*/ 25 h 38"/>
                  <a:gd name="T20" fmla="*/ 168 w 126"/>
                  <a:gd name="T21" fmla="*/ 14 h 38"/>
                  <a:gd name="T22" fmla="*/ 209 w 126"/>
                  <a:gd name="T23" fmla="*/ 6 h 38"/>
                  <a:gd name="T24" fmla="*/ 239 w 126"/>
                  <a:gd name="T25" fmla="*/ 3 h 38"/>
                  <a:gd name="T26" fmla="*/ 247 w 126"/>
                  <a:gd name="T27" fmla="*/ 0 h 38"/>
                  <a:gd name="T28" fmla="*/ 272 w 126"/>
                  <a:gd name="T29" fmla="*/ 0 h 38"/>
                  <a:gd name="T30" fmla="*/ 297 w 126"/>
                  <a:gd name="T31" fmla="*/ 3 h 38"/>
                  <a:gd name="T32" fmla="*/ 321 w 126"/>
                  <a:gd name="T33" fmla="*/ 11 h 38"/>
                  <a:gd name="T34" fmla="*/ 346 w 126"/>
                  <a:gd name="T35" fmla="*/ 28 h 38"/>
                  <a:gd name="T36" fmla="*/ 321 w 126"/>
                  <a:gd name="T37" fmla="*/ 14 h 38"/>
                  <a:gd name="T38" fmla="*/ 316 w 126"/>
                  <a:gd name="T39" fmla="*/ 11 h 38"/>
                  <a:gd name="T40" fmla="*/ 310 w 126"/>
                  <a:gd name="T41" fmla="*/ 6 h 38"/>
                  <a:gd name="T42" fmla="*/ 283 w 126"/>
                  <a:gd name="T43" fmla="*/ 3 h 38"/>
                  <a:gd name="T44" fmla="*/ 258 w 126"/>
                  <a:gd name="T45" fmla="*/ 0 h 38"/>
                  <a:gd name="T46" fmla="*/ 247 w 126"/>
                  <a:gd name="T47" fmla="*/ 3 h 38"/>
                  <a:gd name="T48" fmla="*/ 244 w 126"/>
                  <a:gd name="T49" fmla="*/ 3 h 38"/>
                  <a:gd name="T50" fmla="*/ 233 w 126"/>
                  <a:gd name="T51" fmla="*/ 6 h 38"/>
                  <a:gd name="T52" fmla="*/ 203 w 126"/>
                  <a:gd name="T53" fmla="*/ 11 h 38"/>
                  <a:gd name="T54" fmla="*/ 162 w 126"/>
                  <a:gd name="T55" fmla="*/ 17 h 38"/>
                  <a:gd name="T56" fmla="*/ 118 w 126"/>
                  <a:gd name="T57" fmla="*/ 28 h 38"/>
                  <a:gd name="T58" fmla="*/ 93 w 126"/>
                  <a:gd name="T59" fmla="*/ 36 h 38"/>
                  <a:gd name="T60" fmla="*/ 74 w 126"/>
                  <a:gd name="T61" fmla="*/ 47 h 38"/>
                  <a:gd name="T62" fmla="*/ 44 w 126"/>
                  <a:gd name="T63" fmla="*/ 75 h 38"/>
                  <a:gd name="T64" fmla="*/ 19 w 126"/>
                  <a:gd name="T65" fmla="*/ 91 h 38"/>
                  <a:gd name="T66" fmla="*/ 14 w 126"/>
                  <a:gd name="T67" fmla="*/ 99 h 38"/>
                  <a:gd name="T68" fmla="*/ 8 w 126"/>
                  <a:gd name="T69" fmla="*/ 99 h 3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6" h="38">
                    <a:moveTo>
                      <a:pt x="3" y="36"/>
                    </a:moveTo>
                    <a:lnTo>
                      <a:pt x="2" y="36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6" y="33"/>
                    </a:lnTo>
                    <a:lnTo>
                      <a:pt x="15" y="26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43" y="9"/>
                    </a:lnTo>
                    <a:lnTo>
                      <a:pt x="61" y="5"/>
                    </a:lnTo>
                    <a:lnTo>
                      <a:pt x="76" y="2"/>
                    </a:lnTo>
                    <a:lnTo>
                      <a:pt x="87" y="1"/>
                    </a:lnTo>
                    <a:lnTo>
                      <a:pt x="90" y="0"/>
                    </a:lnTo>
                    <a:lnTo>
                      <a:pt x="99" y="0"/>
                    </a:lnTo>
                    <a:lnTo>
                      <a:pt x="108" y="1"/>
                    </a:lnTo>
                    <a:lnTo>
                      <a:pt x="117" y="4"/>
                    </a:lnTo>
                    <a:lnTo>
                      <a:pt x="126" y="10"/>
                    </a:lnTo>
                    <a:lnTo>
                      <a:pt x="117" y="5"/>
                    </a:lnTo>
                    <a:lnTo>
                      <a:pt x="115" y="4"/>
                    </a:lnTo>
                    <a:lnTo>
                      <a:pt x="113" y="2"/>
                    </a:lnTo>
                    <a:lnTo>
                      <a:pt x="103" y="1"/>
                    </a:lnTo>
                    <a:lnTo>
                      <a:pt x="94" y="0"/>
                    </a:lnTo>
                    <a:lnTo>
                      <a:pt x="90" y="1"/>
                    </a:lnTo>
                    <a:lnTo>
                      <a:pt x="89" y="1"/>
                    </a:lnTo>
                    <a:lnTo>
                      <a:pt x="85" y="2"/>
                    </a:lnTo>
                    <a:lnTo>
                      <a:pt x="74" y="4"/>
                    </a:lnTo>
                    <a:lnTo>
                      <a:pt x="59" y="6"/>
                    </a:lnTo>
                    <a:lnTo>
                      <a:pt x="43" y="10"/>
                    </a:lnTo>
                    <a:lnTo>
                      <a:pt x="34" y="13"/>
                    </a:lnTo>
                    <a:lnTo>
                      <a:pt x="27" y="17"/>
                    </a:lnTo>
                    <a:lnTo>
                      <a:pt x="16" y="27"/>
                    </a:lnTo>
                    <a:lnTo>
                      <a:pt x="7" y="33"/>
                    </a:lnTo>
                    <a:lnTo>
                      <a:pt x="5" y="36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99" name="Freeform 2008"/>
              <p:cNvSpPr>
                <a:spLocks/>
              </p:cNvSpPr>
              <p:nvPr/>
            </p:nvSpPr>
            <p:spPr bwMode="auto">
              <a:xfrm>
                <a:off x="3170" y="1956"/>
                <a:ext cx="38" cy="38"/>
              </a:xfrm>
              <a:custGeom>
                <a:avLst/>
                <a:gdLst>
                  <a:gd name="T0" fmla="*/ 3 w 14"/>
                  <a:gd name="T1" fmla="*/ 38 h 14"/>
                  <a:gd name="T2" fmla="*/ 0 w 14"/>
                  <a:gd name="T3" fmla="*/ 38 h 14"/>
                  <a:gd name="T4" fmla="*/ 14 w 14"/>
                  <a:gd name="T5" fmla="*/ 24 h 14"/>
                  <a:gd name="T6" fmla="*/ 27 w 14"/>
                  <a:gd name="T7" fmla="*/ 8 h 14"/>
                  <a:gd name="T8" fmla="*/ 33 w 14"/>
                  <a:gd name="T9" fmla="*/ 0 h 14"/>
                  <a:gd name="T10" fmla="*/ 38 w 14"/>
                  <a:gd name="T11" fmla="*/ 0 h 14"/>
                  <a:gd name="T12" fmla="*/ 33 w 14"/>
                  <a:gd name="T13" fmla="*/ 3 h 14"/>
                  <a:gd name="T14" fmla="*/ 27 w 14"/>
                  <a:gd name="T15" fmla="*/ 11 h 14"/>
                  <a:gd name="T16" fmla="*/ 14 w 14"/>
                  <a:gd name="T17" fmla="*/ 24 h 14"/>
                  <a:gd name="T18" fmla="*/ 3 w 14"/>
                  <a:gd name="T19" fmla="*/ 38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1" y="14"/>
                    </a:moveTo>
                    <a:lnTo>
                      <a:pt x="0" y="14"/>
                    </a:lnTo>
                    <a:lnTo>
                      <a:pt x="5" y="9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4"/>
                    </a:lnTo>
                    <a:lnTo>
                      <a:pt x="5" y="9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0" name="Freeform 2009"/>
              <p:cNvSpPr>
                <a:spLocks/>
              </p:cNvSpPr>
              <p:nvPr/>
            </p:nvSpPr>
            <p:spPr bwMode="auto">
              <a:xfrm>
                <a:off x="3184" y="1838"/>
                <a:ext cx="408" cy="170"/>
              </a:xfrm>
              <a:custGeom>
                <a:avLst/>
                <a:gdLst>
                  <a:gd name="T0" fmla="*/ 5 w 149"/>
                  <a:gd name="T1" fmla="*/ 159 h 62"/>
                  <a:gd name="T2" fmla="*/ 5 w 149"/>
                  <a:gd name="T3" fmla="*/ 162 h 62"/>
                  <a:gd name="T4" fmla="*/ 0 w 149"/>
                  <a:gd name="T5" fmla="*/ 170 h 62"/>
                  <a:gd name="T6" fmla="*/ 3 w 149"/>
                  <a:gd name="T7" fmla="*/ 162 h 62"/>
                  <a:gd name="T8" fmla="*/ 5 w 149"/>
                  <a:gd name="T9" fmla="*/ 159 h 62"/>
                  <a:gd name="T10" fmla="*/ 14 w 149"/>
                  <a:gd name="T11" fmla="*/ 145 h 62"/>
                  <a:gd name="T12" fmla="*/ 38 w 149"/>
                  <a:gd name="T13" fmla="*/ 115 h 62"/>
                  <a:gd name="T14" fmla="*/ 55 w 149"/>
                  <a:gd name="T15" fmla="*/ 96 h 62"/>
                  <a:gd name="T16" fmla="*/ 74 w 149"/>
                  <a:gd name="T17" fmla="*/ 74 h 62"/>
                  <a:gd name="T18" fmla="*/ 99 w 149"/>
                  <a:gd name="T19" fmla="*/ 58 h 62"/>
                  <a:gd name="T20" fmla="*/ 123 w 149"/>
                  <a:gd name="T21" fmla="*/ 41 h 62"/>
                  <a:gd name="T22" fmla="*/ 151 w 149"/>
                  <a:gd name="T23" fmla="*/ 22 h 62"/>
                  <a:gd name="T24" fmla="*/ 178 w 149"/>
                  <a:gd name="T25" fmla="*/ 14 h 62"/>
                  <a:gd name="T26" fmla="*/ 205 w 149"/>
                  <a:gd name="T27" fmla="*/ 5 h 62"/>
                  <a:gd name="T28" fmla="*/ 227 w 149"/>
                  <a:gd name="T29" fmla="*/ 0 h 62"/>
                  <a:gd name="T30" fmla="*/ 268 w 149"/>
                  <a:gd name="T31" fmla="*/ 0 h 62"/>
                  <a:gd name="T32" fmla="*/ 282 w 149"/>
                  <a:gd name="T33" fmla="*/ 0 h 62"/>
                  <a:gd name="T34" fmla="*/ 312 w 149"/>
                  <a:gd name="T35" fmla="*/ 3 h 62"/>
                  <a:gd name="T36" fmla="*/ 345 w 149"/>
                  <a:gd name="T37" fmla="*/ 5 h 62"/>
                  <a:gd name="T38" fmla="*/ 372 w 149"/>
                  <a:gd name="T39" fmla="*/ 16 h 62"/>
                  <a:gd name="T40" fmla="*/ 408 w 149"/>
                  <a:gd name="T41" fmla="*/ 30 h 62"/>
                  <a:gd name="T42" fmla="*/ 372 w 149"/>
                  <a:gd name="T43" fmla="*/ 16 h 62"/>
                  <a:gd name="T44" fmla="*/ 359 w 149"/>
                  <a:gd name="T45" fmla="*/ 14 h 62"/>
                  <a:gd name="T46" fmla="*/ 326 w 149"/>
                  <a:gd name="T47" fmla="*/ 5 h 62"/>
                  <a:gd name="T48" fmla="*/ 293 w 149"/>
                  <a:gd name="T49" fmla="*/ 3 h 62"/>
                  <a:gd name="T50" fmla="*/ 277 w 149"/>
                  <a:gd name="T51" fmla="*/ 3 h 62"/>
                  <a:gd name="T52" fmla="*/ 263 w 149"/>
                  <a:gd name="T53" fmla="*/ 0 h 62"/>
                  <a:gd name="T54" fmla="*/ 225 w 149"/>
                  <a:gd name="T55" fmla="*/ 3 h 62"/>
                  <a:gd name="T56" fmla="*/ 200 w 149"/>
                  <a:gd name="T57" fmla="*/ 5 h 62"/>
                  <a:gd name="T58" fmla="*/ 173 w 149"/>
                  <a:gd name="T59" fmla="*/ 14 h 62"/>
                  <a:gd name="T60" fmla="*/ 151 w 149"/>
                  <a:gd name="T61" fmla="*/ 27 h 62"/>
                  <a:gd name="T62" fmla="*/ 123 w 149"/>
                  <a:gd name="T63" fmla="*/ 44 h 62"/>
                  <a:gd name="T64" fmla="*/ 96 w 149"/>
                  <a:gd name="T65" fmla="*/ 60 h 62"/>
                  <a:gd name="T66" fmla="*/ 74 w 149"/>
                  <a:gd name="T67" fmla="*/ 77 h 62"/>
                  <a:gd name="T68" fmla="*/ 55 w 149"/>
                  <a:gd name="T69" fmla="*/ 99 h 62"/>
                  <a:gd name="T70" fmla="*/ 38 w 149"/>
                  <a:gd name="T71" fmla="*/ 115 h 62"/>
                  <a:gd name="T72" fmla="*/ 16 w 149"/>
                  <a:gd name="T73" fmla="*/ 148 h 62"/>
                  <a:gd name="T74" fmla="*/ 5 w 149"/>
                  <a:gd name="T75" fmla="*/ 159 h 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9" h="62">
                    <a:moveTo>
                      <a:pt x="2" y="58"/>
                    </a:moveTo>
                    <a:lnTo>
                      <a:pt x="2" y="59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2" y="58"/>
                    </a:lnTo>
                    <a:lnTo>
                      <a:pt x="5" y="53"/>
                    </a:lnTo>
                    <a:lnTo>
                      <a:pt x="14" y="42"/>
                    </a:lnTo>
                    <a:lnTo>
                      <a:pt x="20" y="35"/>
                    </a:lnTo>
                    <a:lnTo>
                      <a:pt x="27" y="27"/>
                    </a:lnTo>
                    <a:lnTo>
                      <a:pt x="36" y="21"/>
                    </a:lnTo>
                    <a:lnTo>
                      <a:pt x="45" y="15"/>
                    </a:lnTo>
                    <a:lnTo>
                      <a:pt x="55" y="8"/>
                    </a:lnTo>
                    <a:lnTo>
                      <a:pt x="65" y="5"/>
                    </a:lnTo>
                    <a:lnTo>
                      <a:pt x="75" y="2"/>
                    </a:lnTo>
                    <a:lnTo>
                      <a:pt x="83" y="0"/>
                    </a:lnTo>
                    <a:lnTo>
                      <a:pt x="98" y="0"/>
                    </a:lnTo>
                    <a:lnTo>
                      <a:pt x="103" y="0"/>
                    </a:lnTo>
                    <a:lnTo>
                      <a:pt x="114" y="1"/>
                    </a:lnTo>
                    <a:lnTo>
                      <a:pt x="126" y="2"/>
                    </a:lnTo>
                    <a:lnTo>
                      <a:pt x="136" y="6"/>
                    </a:lnTo>
                    <a:lnTo>
                      <a:pt x="149" y="11"/>
                    </a:lnTo>
                    <a:lnTo>
                      <a:pt x="136" y="6"/>
                    </a:lnTo>
                    <a:lnTo>
                      <a:pt x="131" y="5"/>
                    </a:lnTo>
                    <a:lnTo>
                      <a:pt x="119" y="2"/>
                    </a:lnTo>
                    <a:lnTo>
                      <a:pt x="107" y="1"/>
                    </a:lnTo>
                    <a:lnTo>
                      <a:pt x="101" y="1"/>
                    </a:lnTo>
                    <a:lnTo>
                      <a:pt x="96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3" y="5"/>
                    </a:lnTo>
                    <a:lnTo>
                      <a:pt x="55" y="10"/>
                    </a:lnTo>
                    <a:lnTo>
                      <a:pt x="45" y="16"/>
                    </a:lnTo>
                    <a:lnTo>
                      <a:pt x="35" y="22"/>
                    </a:lnTo>
                    <a:lnTo>
                      <a:pt x="27" y="28"/>
                    </a:lnTo>
                    <a:lnTo>
                      <a:pt x="20" y="36"/>
                    </a:lnTo>
                    <a:lnTo>
                      <a:pt x="14" y="42"/>
                    </a:lnTo>
                    <a:lnTo>
                      <a:pt x="6" y="54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1" name="Freeform 2010"/>
              <p:cNvSpPr>
                <a:spLocks/>
              </p:cNvSpPr>
              <p:nvPr/>
            </p:nvSpPr>
            <p:spPr bwMode="auto">
              <a:xfrm>
                <a:off x="3184" y="1851"/>
                <a:ext cx="417" cy="181"/>
              </a:xfrm>
              <a:custGeom>
                <a:avLst/>
                <a:gdLst>
                  <a:gd name="T0" fmla="*/ 3 w 152"/>
                  <a:gd name="T1" fmla="*/ 170 h 66"/>
                  <a:gd name="T2" fmla="*/ 0 w 152"/>
                  <a:gd name="T3" fmla="*/ 181 h 66"/>
                  <a:gd name="T4" fmla="*/ 0 w 152"/>
                  <a:gd name="T5" fmla="*/ 170 h 66"/>
                  <a:gd name="T6" fmla="*/ 3 w 152"/>
                  <a:gd name="T7" fmla="*/ 170 h 66"/>
                  <a:gd name="T8" fmla="*/ 5 w 152"/>
                  <a:gd name="T9" fmla="*/ 167 h 66"/>
                  <a:gd name="T10" fmla="*/ 16 w 152"/>
                  <a:gd name="T11" fmla="*/ 159 h 66"/>
                  <a:gd name="T12" fmla="*/ 41 w 152"/>
                  <a:gd name="T13" fmla="*/ 129 h 66"/>
                  <a:gd name="T14" fmla="*/ 80 w 152"/>
                  <a:gd name="T15" fmla="*/ 88 h 66"/>
                  <a:gd name="T16" fmla="*/ 126 w 152"/>
                  <a:gd name="T17" fmla="*/ 47 h 66"/>
                  <a:gd name="T18" fmla="*/ 154 w 152"/>
                  <a:gd name="T19" fmla="*/ 27 h 66"/>
                  <a:gd name="T20" fmla="*/ 181 w 152"/>
                  <a:gd name="T21" fmla="*/ 16 h 66"/>
                  <a:gd name="T22" fmla="*/ 209 w 152"/>
                  <a:gd name="T23" fmla="*/ 5 h 66"/>
                  <a:gd name="T24" fmla="*/ 233 w 152"/>
                  <a:gd name="T25" fmla="*/ 3 h 66"/>
                  <a:gd name="T26" fmla="*/ 252 w 152"/>
                  <a:gd name="T27" fmla="*/ 0 h 66"/>
                  <a:gd name="T28" fmla="*/ 269 w 152"/>
                  <a:gd name="T29" fmla="*/ 0 h 66"/>
                  <a:gd name="T30" fmla="*/ 285 w 152"/>
                  <a:gd name="T31" fmla="*/ 3 h 66"/>
                  <a:gd name="T32" fmla="*/ 318 w 152"/>
                  <a:gd name="T33" fmla="*/ 8 h 66"/>
                  <a:gd name="T34" fmla="*/ 348 w 152"/>
                  <a:gd name="T35" fmla="*/ 14 h 66"/>
                  <a:gd name="T36" fmla="*/ 379 w 152"/>
                  <a:gd name="T37" fmla="*/ 22 h 66"/>
                  <a:gd name="T38" fmla="*/ 417 w 152"/>
                  <a:gd name="T39" fmla="*/ 36 h 66"/>
                  <a:gd name="T40" fmla="*/ 376 w 152"/>
                  <a:gd name="T41" fmla="*/ 22 h 66"/>
                  <a:gd name="T42" fmla="*/ 365 w 152"/>
                  <a:gd name="T43" fmla="*/ 19 h 66"/>
                  <a:gd name="T44" fmla="*/ 332 w 152"/>
                  <a:gd name="T45" fmla="*/ 14 h 66"/>
                  <a:gd name="T46" fmla="*/ 280 w 152"/>
                  <a:gd name="T47" fmla="*/ 3 h 66"/>
                  <a:gd name="T48" fmla="*/ 266 w 152"/>
                  <a:gd name="T49" fmla="*/ 3 h 66"/>
                  <a:gd name="T50" fmla="*/ 228 w 152"/>
                  <a:gd name="T51" fmla="*/ 3 h 66"/>
                  <a:gd name="T52" fmla="*/ 206 w 152"/>
                  <a:gd name="T53" fmla="*/ 8 h 66"/>
                  <a:gd name="T54" fmla="*/ 178 w 152"/>
                  <a:gd name="T55" fmla="*/ 16 h 66"/>
                  <a:gd name="T56" fmla="*/ 151 w 152"/>
                  <a:gd name="T57" fmla="*/ 30 h 66"/>
                  <a:gd name="T58" fmla="*/ 123 w 152"/>
                  <a:gd name="T59" fmla="*/ 47 h 66"/>
                  <a:gd name="T60" fmla="*/ 80 w 152"/>
                  <a:gd name="T61" fmla="*/ 91 h 66"/>
                  <a:gd name="T62" fmla="*/ 41 w 152"/>
                  <a:gd name="T63" fmla="*/ 132 h 66"/>
                  <a:gd name="T64" fmla="*/ 16 w 152"/>
                  <a:gd name="T65" fmla="*/ 159 h 66"/>
                  <a:gd name="T66" fmla="*/ 5 w 152"/>
                  <a:gd name="T67" fmla="*/ 167 h 66"/>
                  <a:gd name="T68" fmla="*/ 3 w 152"/>
                  <a:gd name="T69" fmla="*/ 17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2" h="66">
                    <a:moveTo>
                      <a:pt x="1" y="62"/>
                    </a:moveTo>
                    <a:lnTo>
                      <a:pt x="0" y="66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" y="61"/>
                    </a:lnTo>
                    <a:lnTo>
                      <a:pt x="6" y="58"/>
                    </a:lnTo>
                    <a:lnTo>
                      <a:pt x="15" y="47"/>
                    </a:lnTo>
                    <a:lnTo>
                      <a:pt x="29" y="32"/>
                    </a:lnTo>
                    <a:lnTo>
                      <a:pt x="46" y="17"/>
                    </a:lnTo>
                    <a:lnTo>
                      <a:pt x="56" y="10"/>
                    </a:lnTo>
                    <a:lnTo>
                      <a:pt x="66" y="6"/>
                    </a:lnTo>
                    <a:lnTo>
                      <a:pt x="76" y="2"/>
                    </a:lnTo>
                    <a:lnTo>
                      <a:pt x="85" y="1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6" y="3"/>
                    </a:lnTo>
                    <a:lnTo>
                      <a:pt x="127" y="5"/>
                    </a:lnTo>
                    <a:lnTo>
                      <a:pt x="138" y="8"/>
                    </a:lnTo>
                    <a:lnTo>
                      <a:pt x="152" y="13"/>
                    </a:lnTo>
                    <a:lnTo>
                      <a:pt x="137" y="8"/>
                    </a:lnTo>
                    <a:lnTo>
                      <a:pt x="133" y="7"/>
                    </a:lnTo>
                    <a:lnTo>
                      <a:pt x="121" y="5"/>
                    </a:lnTo>
                    <a:lnTo>
                      <a:pt x="102" y="1"/>
                    </a:lnTo>
                    <a:lnTo>
                      <a:pt x="97" y="1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5" y="6"/>
                    </a:lnTo>
                    <a:lnTo>
                      <a:pt x="55" y="11"/>
                    </a:lnTo>
                    <a:lnTo>
                      <a:pt x="45" y="17"/>
                    </a:lnTo>
                    <a:lnTo>
                      <a:pt x="29" y="33"/>
                    </a:lnTo>
                    <a:lnTo>
                      <a:pt x="15" y="48"/>
                    </a:lnTo>
                    <a:lnTo>
                      <a:pt x="6" y="58"/>
                    </a:lnTo>
                    <a:lnTo>
                      <a:pt x="2" y="61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2" name="Freeform 2011"/>
              <p:cNvSpPr>
                <a:spLocks/>
              </p:cNvSpPr>
              <p:nvPr/>
            </p:nvSpPr>
            <p:spPr bwMode="auto">
              <a:xfrm>
                <a:off x="3189" y="1873"/>
                <a:ext cx="379" cy="181"/>
              </a:xfrm>
              <a:custGeom>
                <a:avLst/>
                <a:gdLst>
                  <a:gd name="T0" fmla="*/ 8 w 138"/>
                  <a:gd name="T1" fmla="*/ 173 h 66"/>
                  <a:gd name="T2" fmla="*/ 8 w 138"/>
                  <a:gd name="T3" fmla="*/ 176 h 66"/>
                  <a:gd name="T4" fmla="*/ 0 w 138"/>
                  <a:gd name="T5" fmla="*/ 181 h 66"/>
                  <a:gd name="T6" fmla="*/ 5 w 138"/>
                  <a:gd name="T7" fmla="*/ 176 h 66"/>
                  <a:gd name="T8" fmla="*/ 5 w 138"/>
                  <a:gd name="T9" fmla="*/ 173 h 66"/>
                  <a:gd name="T10" fmla="*/ 14 w 138"/>
                  <a:gd name="T11" fmla="*/ 159 h 66"/>
                  <a:gd name="T12" fmla="*/ 36 w 138"/>
                  <a:gd name="T13" fmla="*/ 132 h 66"/>
                  <a:gd name="T14" fmla="*/ 69 w 138"/>
                  <a:gd name="T15" fmla="*/ 91 h 66"/>
                  <a:gd name="T16" fmla="*/ 91 w 138"/>
                  <a:gd name="T17" fmla="*/ 69 h 66"/>
                  <a:gd name="T18" fmla="*/ 110 w 138"/>
                  <a:gd name="T19" fmla="*/ 52 h 66"/>
                  <a:gd name="T20" fmla="*/ 135 w 138"/>
                  <a:gd name="T21" fmla="*/ 36 h 66"/>
                  <a:gd name="T22" fmla="*/ 162 w 138"/>
                  <a:gd name="T23" fmla="*/ 22 h 66"/>
                  <a:gd name="T24" fmla="*/ 187 w 138"/>
                  <a:gd name="T25" fmla="*/ 11 h 66"/>
                  <a:gd name="T26" fmla="*/ 209 w 138"/>
                  <a:gd name="T27" fmla="*/ 5 h 66"/>
                  <a:gd name="T28" fmla="*/ 244 w 138"/>
                  <a:gd name="T29" fmla="*/ 0 h 66"/>
                  <a:gd name="T30" fmla="*/ 258 w 138"/>
                  <a:gd name="T31" fmla="*/ 0 h 66"/>
                  <a:gd name="T32" fmla="*/ 288 w 138"/>
                  <a:gd name="T33" fmla="*/ 0 h 66"/>
                  <a:gd name="T34" fmla="*/ 316 w 138"/>
                  <a:gd name="T35" fmla="*/ 0 h 66"/>
                  <a:gd name="T36" fmla="*/ 343 w 138"/>
                  <a:gd name="T37" fmla="*/ 5 h 66"/>
                  <a:gd name="T38" fmla="*/ 379 w 138"/>
                  <a:gd name="T39" fmla="*/ 11 h 66"/>
                  <a:gd name="T40" fmla="*/ 343 w 138"/>
                  <a:gd name="T41" fmla="*/ 5 h 66"/>
                  <a:gd name="T42" fmla="*/ 330 w 138"/>
                  <a:gd name="T43" fmla="*/ 0 h 66"/>
                  <a:gd name="T44" fmla="*/ 299 w 138"/>
                  <a:gd name="T45" fmla="*/ 0 h 66"/>
                  <a:gd name="T46" fmla="*/ 253 w 138"/>
                  <a:gd name="T47" fmla="*/ 0 h 66"/>
                  <a:gd name="T48" fmla="*/ 242 w 138"/>
                  <a:gd name="T49" fmla="*/ 0 h 66"/>
                  <a:gd name="T50" fmla="*/ 206 w 138"/>
                  <a:gd name="T51" fmla="*/ 8 h 66"/>
                  <a:gd name="T52" fmla="*/ 181 w 138"/>
                  <a:gd name="T53" fmla="*/ 14 h 66"/>
                  <a:gd name="T54" fmla="*/ 159 w 138"/>
                  <a:gd name="T55" fmla="*/ 25 h 66"/>
                  <a:gd name="T56" fmla="*/ 135 w 138"/>
                  <a:gd name="T57" fmla="*/ 36 h 66"/>
                  <a:gd name="T58" fmla="*/ 110 w 138"/>
                  <a:gd name="T59" fmla="*/ 55 h 66"/>
                  <a:gd name="T60" fmla="*/ 91 w 138"/>
                  <a:gd name="T61" fmla="*/ 71 h 66"/>
                  <a:gd name="T62" fmla="*/ 69 w 138"/>
                  <a:gd name="T63" fmla="*/ 93 h 66"/>
                  <a:gd name="T64" fmla="*/ 36 w 138"/>
                  <a:gd name="T65" fmla="*/ 132 h 66"/>
                  <a:gd name="T66" fmla="*/ 14 w 138"/>
                  <a:gd name="T67" fmla="*/ 162 h 66"/>
                  <a:gd name="T68" fmla="*/ 8 w 138"/>
                  <a:gd name="T69" fmla="*/ 1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8" h="66">
                    <a:moveTo>
                      <a:pt x="3" y="63"/>
                    </a:moveTo>
                    <a:lnTo>
                      <a:pt x="3" y="64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5" y="58"/>
                    </a:lnTo>
                    <a:lnTo>
                      <a:pt x="13" y="48"/>
                    </a:lnTo>
                    <a:lnTo>
                      <a:pt x="25" y="33"/>
                    </a:lnTo>
                    <a:lnTo>
                      <a:pt x="33" y="25"/>
                    </a:lnTo>
                    <a:lnTo>
                      <a:pt x="40" y="19"/>
                    </a:lnTo>
                    <a:lnTo>
                      <a:pt x="49" y="13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6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8" y="4"/>
                    </a:lnTo>
                    <a:lnTo>
                      <a:pt x="125" y="2"/>
                    </a:lnTo>
                    <a:lnTo>
                      <a:pt x="120" y="0"/>
                    </a:lnTo>
                    <a:lnTo>
                      <a:pt x="109" y="0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49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4"/>
                    </a:lnTo>
                    <a:lnTo>
                      <a:pt x="13" y="48"/>
                    </a:lnTo>
                    <a:lnTo>
                      <a:pt x="5" y="59"/>
                    </a:lnTo>
                    <a:lnTo>
                      <a:pt x="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3" name="Freeform 2012"/>
              <p:cNvSpPr>
                <a:spLocks/>
              </p:cNvSpPr>
              <p:nvPr/>
            </p:nvSpPr>
            <p:spPr bwMode="auto">
              <a:xfrm>
                <a:off x="3197" y="1901"/>
                <a:ext cx="181" cy="178"/>
              </a:xfrm>
              <a:custGeom>
                <a:avLst/>
                <a:gdLst>
                  <a:gd name="T0" fmla="*/ 3 w 66"/>
                  <a:gd name="T1" fmla="*/ 170 h 65"/>
                  <a:gd name="T2" fmla="*/ 3 w 66"/>
                  <a:gd name="T3" fmla="*/ 175 h 65"/>
                  <a:gd name="T4" fmla="*/ 0 w 66"/>
                  <a:gd name="T5" fmla="*/ 178 h 65"/>
                  <a:gd name="T6" fmla="*/ 0 w 66"/>
                  <a:gd name="T7" fmla="*/ 170 h 65"/>
                  <a:gd name="T8" fmla="*/ 3 w 66"/>
                  <a:gd name="T9" fmla="*/ 170 h 65"/>
                  <a:gd name="T10" fmla="*/ 58 w 66"/>
                  <a:gd name="T11" fmla="*/ 99 h 65"/>
                  <a:gd name="T12" fmla="*/ 99 w 66"/>
                  <a:gd name="T13" fmla="*/ 52 h 65"/>
                  <a:gd name="T14" fmla="*/ 112 w 66"/>
                  <a:gd name="T15" fmla="*/ 36 h 65"/>
                  <a:gd name="T16" fmla="*/ 118 w 66"/>
                  <a:gd name="T17" fmla="*/ 33 h 65"/>
                  <a:gd name="T18" fmla="*/ 132 w 66"/>
                  <a:gd name="T19" fmla="*/ 22 h 65"/>
                  <a:gd name="T20" fmla="*/ 165 w 66"/>
                  <a:gd name="T21" fmla="*/ 8 h 65"/>
                  <a:gd name="T22" fmla="*/ 181 w 66"/>
                  <a:gd name="T23" fmla="*/ 0 h 65"/>
                  <a:gd name="T24" fmla="*/ 165 w 66"/>
                  <a:gd name="T25" fmla="*/ 11 h 65"/>
                  <a:gd name="T26" fmla="*/ 140 w 66"/>
                  <a:gd name="T27" fmla="*/ 22 h 65"/>
                  <a:gd name="T28" fmla="*/ 115 w 66"/>
                  <a:gd name="T29" fmla="*/ 36 h 65"/>
                  <a:gd name="T30" fmla="*/ 112 w 66"/>
                  <a:gd name="T31" fmla="*/ 38 h 65"/>
                  <a:gd name="T32" fmla="*/ 99 w 66"/>
                  <a:gd name="T33" fmla="*/ 55 h 65"/>
                  <a:gd name="T34" fmla="*/ 58 w 66"/>
                  <a:gd name="T35" fmla="*/ 104 h 65"/>
                  <a:gd name="T36" fmla="*/ 3 w 66"/>
                  <a:gd name="T37" fmla="*/ 170 h 6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1" y="62"/>
                    </a:moveTo>
                    <a:lnTo>
                      <a:pt x="1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21" y="36"/>
                    </a:lnTo>
                    <a:lnTo>
                      <a:pt x="36" y="19"/>
                    </a:lnTo>
                    <a:lnTo>
                      <a:pt x="41" y="13"/>
                    </a:lnTo>
                    <a:lnTo>
                      <a:pt x="43" y="12"/>
                    </a:lnTo>
                    <a:lnTo>
                      <a:pt x="48" y="8"/>
                    </a:lnTo>
                    <a:lnTo>
                      <a:pt x="60" y="3"/>
                    </a:lnTo>
                    <a:lnTo>
                      <a:pt x="66" y="0"/>
                    </a:lnTo>
                    <a:lnTo>
                      <a:pt x="60" y="4"/>
                    </a:lnTo>
                    <a:lnTo>
                      <a:pt x="51" y="8"/>
                    </a:lnTo>
                    <a:lnTo>
                      <a:pt x="42" y="13"/>
                    </a:lnTo>
                    <a:lnTo>
                      <a:pt x="41" y="14"/>
                    </a:lnTo>
                    <a:lnTo>
                      <a:pt x="36" y="20"/>
                    </a:lnTo>
                    <a:lnTo>
                      <a:pt x="21" y="38"/>
                    </a:lnTo>
                    <a:lnTo>
                      <a:pt x="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4" name="Freeform 2013"/>
              <p:cNvSpPr>
                <a:spLocks/>
              </p:cNvSpPr>
              <p:nvPr/>
            </p:nvSpPr>
            <p:spPr bwMode="auto">
              <a:xfrm>
                <a:off x="3208" y="1887"/>
                <a:ext cx="406" cy="217"/>
              </a:xfrm>
              <a:custGeom>
                <a:avLst/>
                <a:gdLst>
                  <a:gd name="T0" fmla="*/ 392 w 148"/>
                  <a:gd name="T1" fmla="*/ 27 h 79"/>
                  <a:gd name="T2" fmla="*/ 395 w 148"/>
                  <a:gd name="T3" fmla="*/ 27 h 79"/>
                  <a:gd name="T4" fmla="*/ 406 w 148"/>
                  <a:gd name="T5" fmla="*/ 33 h 79"/>
                  <a:gd name="T6" fmla="*/ 395 w 148"/>
                  <a:gd name="T7" fmla="*/ 27 h 79"/>
                  <a:gd name="T8" fmla="*/ 392 w 148"/>
                  <a:gd name="T9" fmla="*/ 27 h 79"/>
                  <a:gd name="T10" fmla="*/ 379 w 148"/>
                  <a:gd name="T11" fmla="*/ 22 h 79"/>
                  <a:gd name="T12" fmla="*/ 337 w 148"/>
                  <a:gd name="T13" fmla="*/ 11 h 79"/>
                  <a:gd name="T14" fmla="*/ 313 w 148"/>
                  <a:gd name="T15" fmla="*/ 5 h 79"/>
                  <a:gd name="T16" fmla="*/ 283 w 148"/>
                  <a:gd name="T17" fmla="*/ 0 h 79"/>
                  <a:gd name="T18" fmla="*/ 252 w 148"/>
                  <a:gd name="T19" fmla="*/ 0 h 79"/>
                  <a:gd name="T20" fmla="*/ 217 w 148"/>
                  <a:gd name="T21" fmla="*/ 5 h 79"/>
                  <a:gd name="T22" fmla="*/ 187 w 148"/>
                  <a:gd name="T23" fmla="*/ 19 h 79"/>
                  <a:gd name="T24" fmla="*/ 159 w 148"/>
                  <a:gd name="T25" fmla="*/ 33 h 79"/>
                  <a:gd name="T26" fmla="*/ 134 w 148"/>
                  <a:gd name="T27" fmla="*/ 49 h 79"/>
                  <a:gd name="T28" fmla="*/ 115 w 148"/>
                  <a:gd name="T29" fmla="*/ 63 h 79"/>
                  <a:gd name="T30" fmla="*/ 85 w 148"/>
                  <a:gd name="T31" fmla="*/ 91 h 79"/>
                  <a:gd name="T32" fmla="*/ 77 w 148"/>
                  <a:gd name="T33" fmla="*/ 104 h 79"/>
                  <a:gd name="T34" fmla="*/ 58 w 148"/>
                  <a:gd name="T35" fmla="*/ 126 h 79"/>
                  <a:gd name="T36" fmla="*/ 36 w 148"/>
                  <a:gd name="T37" fmla="*/ 154 h 79"/>
                  <a:gd name="T38" fmla="*/ 16 w 148"/>
                  <a:gd name="T39" fmla="*/ 179 h 79"/>
                  <a:gd name="T40" fmla="*/ 0 w 148"/>
                  <a:gd name="T41" fmla="*/ 217 h 79"/>
                  <a:gd name="T42" fmla="*/ 16 w 148"/>
                  <a:gd name="T43" fmla="*/ 179 h 79"/>
                  <a:gd name="T44" fmla="*/ 27 w 148"/>
                  <a:gd name="T45" fmla="*/ 165 h 79"/>
                  <a:gd name="T46" fmla="*/ 47 w 148"/>
                  <a:gd name="T47" fmla="*/ 137 h 79"/>
                  <a:gd name="T48" fmla="*/ 77 w 148"/>
                  <a:gd name="T49" fmla="*/ 96 h 79"/>
                  <a:gd name="T50" fmla="*/ 88 w 148"/>
                  <a:gd name="T51" fmla="*/ 85 h 79"/>
                  <a:gd name="T52" fmla="*/ 118 w 148"/>
                  <a:gd name="T53" fmla="*/ 58 h 79"/>
                  <a:gd name="T54" fmla="*/ 140 w 148"/>
                  <a:gd name="T55" fmla="*/ 47 h 79"/>
                  <a:gd name="T56" fmla="*/ 162 w 148"/>
                  <a:gd name="T57" fmla="*/ 27 h 79"/>
                  <a:gd name="T58" fmla="*/ 189 w 148"/>
                  <a:gd name="T59" fmla="*/ 14 h 79"/>
                  <a:gd name="T60" fmla="*/ 222 w 148"/>
                  <a:gd name="T61" fmla="*/ 5 h 79"/>
                  <a:gd name="T62" fmla="*/ 252 w 148"/>
                  <a:gd name="T63" fmla="*/ 0 h 79"/>
                  <a:gd name="T64" fmla="*/ 283 w 148"/>
                  <a:gd name="T65" fmla="*/ 0 h 79"/>
                  <a:gd name="T66" fmla="*/ 313 w 148"/>
                  <a:gd name="T67" fmla="*/ 5 h 79"/>
                  <a:gd name="T68" fmla="*/ 340 w 148"/>
                  <a:gd name="T69" fmla="*/ 11 h 79"/>
                  <a:gd name="T70" fmla="*/ 379 w 148"/>
                  <a:gd name="T71" fmla="*/ 22 h 79"/>
                  <a:gd name="T72" fmla="*/ 392 w 148"/>
                  <a:gd name="T73" fmla="*/ 27 h 7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79">
                    <a:moveTo>
                      <a:pt x="143" y="10"/>
                    </a:moveTo>
                    <a:lnTo>
                      <a:pt x="144" y="10"/>
                    </a:lnTo>
                    <a:lnTo>
                      <a:pt x="148" y="12"/>
                    </a:lnTo>
                    <a:lnTo>
                      <a:pt x="144" y="10"/>
                    </a:lnTo>
                    <a:lnTo>
                      <a:pt x="143" y="10"/>
                    </a:lnTo>
                    <a:lnTo>
                      <a:pt x="138" y="8"/>
                    </a:lnTo>
                    <a:lnTo>
                      <a:pt x="123" y="4"/>
                    </a:lnTo>
                    <a:lnTo>
                      <a:pt x="114" y="2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79" y="2"/>
                    </a:lnTo>
                    <a:lnTo>
                      <a:pt x="68" y="7"/>
                    </a:lnTo>
                    <a:lnTo>
                      <a:pt x="58" y="12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1" y="33"/>
                    </a:lnTo>
                    <a:lnTo>
                      <a:pt x="28" y="38"/>
                    </a:lnTo>
                    <a:lnTo>
                      <a:pt x="21" y="46"/>
                    </a:lnTo>
                    <a:lnTo>
                      <a:pt x="13" y="56"/>
                    </a:lnTo>
                    <a:lnTo>
                      <a:pt x="6" y="65"/>
                    </a:lnTo>
                    <a:lnTo>
                      <a:pt x="0" y="79"/>
                    </a:lnTo>
                    <a:lnTo>
                      <a:pt x="6" y="65"/>
                    </a:lnTo>
                    <a:lnTo>
                      <a:pt x="10" y="60"/>
                    </a:lnTo>
                    <a:lnTo>
                      <a:pt x="17" y="50"/>
                    </a:lnTo>
                    <a:lnTo>
                      <a:pt x="28" y="35"/>
                    </a:lnTo>
                    <a:lnTo>
                      <a:pt x="32" y="31"/>
                    </a:lnTo>
                    <a:lnTo>
                      <a:pt x="43" y="21"/>
                    </a:lnTo>
                    <a:lnTo>
                      <a:pt x="51" y="17"/>
                    </a:lnTo>
                    <a:lnTo>
                      <a:pt x="59" y="10"/>
                    </a:lnTo>
                    <a:lnTo>
                      <a:pt x="69" y="5"/>
                    </a:lnTo>
                    <a:lnTo>
                      <a:pt x="81" y="2"/>
                    </a:lnTo>
                    <a:lnTo>
                      <a:pt x="92" y="0"/>
                    </a:lnTo>
                    <a:lnTo>
                      <a:pt x="103" y="0"/>
                    </a:lnTo>
                    <a:lnTo>
                      <a:pt x="114" y="2"/>
                    </a:lnTo>
                    <a:lnTo>
                      <a:pt x="124" y="4"/>
                    </a:lnTo>
                    <a:lnTo>
                      <a:pt x="138" y="8"/>
                    </a:lnTo>
                    <a:lnTo>
                      <a:pt x="143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5" name="Freeform 2014"/>
              <p:cNvSpPr>
                <a:spLocks/>
              </p:cNvSpPr>
              <p:nvPr/>
            </p:nvSpPr>
            <p:spPr bwMode="auto">
              <a:xfrm>
                <a:off x="3216" y="2046"/>
                <a:ext cx="42" cy="74"/>
              </a:xfrm>
              <a:custGeom>
                <a:avLst/>
                <a:gdLst>
                  <a:gd name="T0" fmla="*/ 0 w 15"/>
                  <a:gd name="T1" fmla="*/ 74 h 27"/>
                  <a:gd name="T2" fmla="*/ 8 w 15"/>
                  <a:gd name="T3" fmla="*/ 63 h 27"/>
                  <a:gd name="T4" fmla="*/ 20 w 15"/>
                  <a:gd name="T5" fmla="*/ 47 h 27"/>
                  <a:gd name="T6" fmla="*/ 34 w 15"/>
                  <a:gd name="T7" fmla="*/ 19 h 27"/>
                  <a:gd name="T8" fmla="*/ 39 w 15"/>
                  <a:gd name="T9" fmla="*/ 5 h 27"/>
                  <a:gd name="T10" fmla="*/ 42 w 15"/>
                  <a:gd name="T11" fmla="*/ 0 h 27"/>
                  <a:gd name="T12" fmla="*/ 39 w 15"/>
                  <a:gd name="T13" fmla="*/ 5 h 27"/>
                  <a:gd name="T14" fmla="*/ 34 w 15"/>
                  <a:gd name="T15" fmla="*/ 19 h 27"/>
                  <a:gd name="T16" fmla="*/ 20 w 15"/>
                  <a:gd name="T17" fmla="*/ 47 h 27"/>
                  <a:gd name="T18" fmla="*/ 8 w 15"/>
                  <a:gd name="T19" fmla="*/ 66 h 27"/>
                  <a:gd name="T20" fmla="*/ 0 w 15"/>
                  <a:gd name="T21" fmla="*/ 74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27">
                    <a:moveTo>
                      <a:pt x="0" y="27"/>
                    </a:moveTo>
                    <a:lnTo>
                      <a:pt x="3" y="23"/>
                    </a:lnTo>
                    <a:lnTo>
                      <a:pt x="7" y="17"/>
                    </a:lnTo>
                    <a:lnTo>
                      <a:pt x="12" y="7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7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6" name="Freeform 2015"/>
              <p:cNvSpPr>
                <a:spLocks/>
              </p:cNvSpPr>
              <p:nvPr/>
            </p:nvSpPr>
            <p:spPr bwMode="auto">
              <a:xfrm>
                <a:off x="3269" y="1914"/>
                <a:ext cx="205" cy="110"/>
              </a:xfrm>
              <a:custGeom>
                <a:avLst/>
                <a:gdLst>
                  <a:gd name="T0" fmla="*/ 3 w 75"/>
                  <a:gd name="T1" fmla="*/ 107 h 40"/>
                  <a:gd name="T2" fmla="*/ 0 w 75"/>
                  <a:gd name="T3" fmla="*/ 110 h 40"/>
                  <a:gd name="T4" fmla="*/ 3 w 75"/>
                  <a:gd name="T5" fmla="*/ 107 h 40"/>
                  <a:gd name="T6" fmla="*/ 3 w 75"/>
                  <a:gd name="T7" fmla="*/ 105 h 40"/>
                  <a:gd name="T8" fmla="*/ 25 w 75"/>
                  <a:gd name="T9" fmla="*/ 85 h 40"/>
                  <a:gd name="T10" fmla="*/ 66 w 75"/>
                  <a:gd name="T11" fmla="*/ 41 h 40"/>
                  <a:gd name="T12" fmla="*/ 74 w 75"/>
                  <a:gd name="T13" fmla="*/ 30 h 40"/>
                  <a:gd name="T14" fmla="*/ 87 w 75"/>
                  <a:gd name="T15" fmla="*/ 22 h 40"/>
                  <a:gd name="T16" fmla="*/ 112 w 75"/>
                  <a:gd name="T17" fmla="*/ 11 h 40"/>
                  <a:gd name="T18" fmla="*/ 139 w 75"/>
                  <a:gd name="T19" fmla="*/ 0 h 40"/>
                  <a:gd name="T20" fmla="*/ 153 w 75"/>
                  <a:gd name="T21" fmla="*/ 0 h 40"/>
                  <a:gd name="T22" fmla="*/ 183 w 75"/>
                  <a:gd name="T23" fmla="*/ 0 h 40"/>
                  <a:gd name="T24" fmla="*/ 205 w 75"/>
                  <a:gd name="T25" fmla="*/ 0 h 40"/>
                  <a:gd name="T26" fmla="*/ 183 w 75"/>
                  <a:gd name="T27" fmla="*/ 0 h 40"/>
                  <a:gd name="T28" fmla="*/ 161 w 75"/>
                  <a:gd name="T29" fmla="*/ 0 h 40"/>
                  <a:gd name="T30" fmla="*/ 142 w 75"/>
                  <a:gd name="T31" fmla="*/ 6 h 40"/>
                  <a:gd name="T32" fmla="*/ 137 w 75"/>
                  <a:gd name="T33" fmla="*/ 6 h 40"/>
                  <a:gd name="T34" fmla="*/ 112 w 75"/>
                  <a:gd name="T35" fmla="*/ 14 h 40"/>
                  <a:gd name="T36" fmla="*/ 87 w 75"/>
                  <a:gd name="T37" fmla="*/ 25 h 40"/>
                  <a:gd name="T38" fmla="*/ 74 w 75"/>
                  <a:gd name="T39" fmla="*/ 36 h 40"/>
                  <a:gd name="T40" fmla="*/ 66 w 75"/>
                  <a:gd name="T41" fmla="*/ 44 h 40"/>
                  <a:gd name="T42" fmla="*/ 25 w 75"/>
                  <a:gd name="T43" fmla="*/ 85 h 40"/>
                  <a:gd name="T44" fmla="*/ 3 w 75"/>
                  <a:gd name="T45" fmla="*/ 107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5" h="40">
                    <a:moveTo>
                      <a:pt x="1" y="39"/>
                    </a:moveTo>
                    <a:lnTo>
                      <a:pt x="0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9" y="31"/>
                    </a:lnTo>
                    <a:lnTo>
                      <a:pt x="24" y="15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41" y="4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5" y="0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1" y="5"/>
                    </a:lnTo>
                    <a:lnTo>
                      <a:pt x="32" y="9"/>
                    </a:lnTo>
                    <a:lnTo>
                      <a:pt x="27" y="13"/>
                    </a:lnTo>
                    <a:lnTo>
                      <a:pt x="24" y="16"/>
                    </a:lnTo>
                    <a:lnTo>
                      <a:pt x="9" y="31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7" name="Freeform 2016"/>
              <p:cNvSpPr>
                <a:spLocks/>
              </p:cNvSpPr>
              <p:nvPr/>
            </p:nvSpPr>
            <p:spPr bwMode="auto">
              <a:xfrm>
                <a:off x="3433" y="1901"/>
                <a:ext cx="198" cy="52"/>
              </a:xfrm>
              <a:custGeom>
                <a:avLst/>
                <a:gdLst>
                  <a:gd name="T0" fmla="*/ 195 w 72"/>
                  <a:gd name="T1" fmla="*/ 49 h 19"/>
                  <a:gd name="T2" fmla="*/ 198 w 72"/>
                  <a:gd name="T3" fmla="*/ 52 h 19"/>
                  <a:gd name="T4" fmla="*/ 195 w 72"/>
                  <a:gd name="T5" fmla="*/ 49 h 19"/>
                  <a:gd name="T6" fmla="*/ 173 w 72"/>
                  <a:gd name="T7" fmla="*/ 38 h 19"/>
                  <a:gd name="T8" fmla="*/ 154 w 72"/>
                  <a:gd name="T9" fmla="*/ 27 h 19"/>
                  <a:gd name="T10" fmla="*/ 129 w 72"/>
                  <a:gd name="T11" fmla="*/ 19 h 19"/>
                  <a:gd name="T12" fmla="*/ 77 w 72"/>
                  <a:gd name="T13" fmla="*/ 8 h 19"/>
                  <a:gd name="T14" fmla="*/ 58 w 72"/>
                  <a:gd name="T15" fmla="*/ 5 h 19"/>
                  <a:gd name="T16" fmla="*/ 44 w 72"/>
                  <a:gd name="T17" fmla="*/ 5 h 19"/>
                  <a:gd name="T18" fmla="*/ 17 w 72"/>
                  <a:gd name="T19" fmla="*/ 5 h 19"/>
                  <a:gd name="T20" fmla="*/ 0 w 72"/>
                  <a:gd name="T21" fmla="*/ 5 h 19"/>
                  <a:gd name="T22" fmla="*/ 17 w 72"/>
                  <a:gd name="T23" fmla="*/ 5 h 19"/>
                  <a:gd name="T24" fmla="*/ 36 w 72"/>
                  <a:gd name="T25" fmla="*/ 0 h 19"/>
                  <a:gd name="T26" fmla="*/ 58 w 72"/>
                  <a:gd name="T27" fmla="*/ 5 h 19"/>
                  <a:gd name="T28" fmla="*/ 83 w 72"/>
                  <a:gd name="T29" fmla="*/ 5 h 19"/>
                  <a:gd name="T30" fmla="*/ 129 w 72"/>
                  <a:gd name="T31" fmla="*/ 14 h 19"/>
                  <a:gd name="T32" fmla="*/ 173 w 72"/>
                  <a:gd name="T33" fmla="*/ 36 h 19"/>
                  <a:gd name="T34" fmla="*/ 195 w 72"/>
                  <a:gd name="T35" fmla="*/ 49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19">
                    <a:moveTo>
                      <a:pt x="71" y="18"/>
                    </a:moveTo>
                    <a:lnTo>
                      <a:pt x="72" y="19"/>
                    </a:lnTo>
                    <a:lnTo>
                      <a:pt x="71" y="18"/>
                    </a:lnTo>
                    <a:lnTo>
                      <a:pt x="63" y="14"/>
                    </a:lnTo>
                    <a:lnTo>
                      <a:pt x="56" y="10"/>
                    </a:lnTo>
                    <a:lnTo>
                      <a:pt x="47" y="7"/>
                    </a:lnTo>
                    <a:lnTo>
                      <a:pt x="28" y="3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3" y="0"/>
                    </a:lnTo>
                    <a:lnTo>
                      <a:pt x="21" y="2"/>
                    </a:lnTo>
                    <a:lnTo>
                      <a:pt x="30" y="2"/>
                    </a:lnTo>
                    <a:lnTo>
                      <a:pt x="47" y="5"/>
                    </a:lnTo>
                    <a:lnTo>
                      <a:pt x="63" y="13"/>
                    </a:lnTo>
                    <a:lnTo>
                      <a:pt x="7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8" name="Freeform 2017"/>
              <p:cNvSpPr>
                <a:spLocks/>
              </p:cNvSpPr>
              <p:nvPr/>
            </p:nvSpPr>
            <p:spPr bwMode="auto">
              <a:xfrm>
                <a:off x="3227" y="1950"/>
                <a:ext cx="407" cy="211"/>
              </a:xfrm>
              <a:custGeom>
                <a:avLst/>
                <a:gdLst>
                  <a:gd name="T0" fmla="*/ 3 w 148"/>
                  <a:gd name="T1" fmla="*/ 197 h 77"/>
                  <a:gd name="T2" fmla="*/ 3 w 148"/>
                  <a:gd name="T3" fmla="*/ 200 h 77"/>
                  <a:gd name="T4" fmla="*/ 0 w 148"/>
                  <a:gd name="T5" fmla="*/ 211 h 77"/>
                  <a:gd name="T6" fmla="*/ 0 w 148"/>
                  <a:gd name="T7" fmla="*/ 200 h 77"/>
                  <a:gd name="T8" fmla="*/ 3 w 148"/>
                  <a:gd name="T9" fmla="*/ 197 h 77"/>
                  <a:gd name="T10" fmla="*/ 8 w 148"/>
                  <a:gd name="T11" fmla="*/ 181 h 77"/>
                  <a:gd name="T12" fmla="*/ 25 w 148"/>
                  <a:gd name="T13" fmla="*/ 140 h 77"/>
                  <a:gd name="T14" fmla="*/ 36 w 148"/>
                  <a:gd name="T15" fmla="*/ 115 h 77"/>
                  <a:gd name="T16" fmla="*/ 55 w 148"/>
                  <a:gd name="T17" fmla="*/ 90 h 77"/>
                  <a:gd name="T18" fmla="*/ 77 w 148"/>
                  <a:gd name="T19" fmla="*/ 69 h 77"/>
                  <a:gd name="T20" fmla="*/ 102 w 148"/>
                  <a:gd name="T21" fmla="*/ 47 h 77"/>
                  <a:gd name="T22" fmla="*/ 129 w 148"/>
                  <a:gd name="T23" fmla="*/ 27 h 77"/>
                  <a:gd name="T24" fmla="*/ 162 w 148"/>
                  <a:gd name="T25" fmla="*/ 16 h 77"/>
                  <a:gd name="T26" fmla="*/ 190 w 148"/>
                  <a:gd name="T27" fmla="*/ 5 h 77"/>
                  <a:gd name="T28" fmla="*/ 215 w 148"/>
                  <a:gd name="T29" fmla="*/ 3 h 77"/>
                  <a:gd name="T30" fmla="*/ 239 w 148"/>
                  <a:gd name="T31" fmla="*/ 0 h 77"/>
                  <a:gd name="T32" fmla="*/ 256 w 148"/>
                  <a:gd name="T33" fmla="*/ 0 h 77"/>
                  <a:gd name="T34" fmla="*/ 275 w 148"/>
                  <a:gd name="T35" fmla="*/ 3 h 77"/>
                  <a:gd name="T36" fmla="*/ 305 w 148"/>
                  <a:gd name="T37" fmla="*/ 8 h 77"/>
                  <a:gd name="T38" fmla="*/ 336 w 148"/>
                  <a:gd name="T39" fmla="*/ 19 h 77"/>
                  <a:gd name="T40" fmla="*/ 366 w 148"/>
                  <a:gd name="T41" fmla="*/ 36 h 77"/>
                  <a:gd name="T42" fmla="*/ 402 w 148"/>
                  <a:gd name="T43" fmla="*/ 41 h 77"/>
                  <a:gd name="T44" fmla="*/ 407 w 148"/>
                  <a:gd name="T45" fmla="*/ 41 h 77"/>
                  <a:gd name="T46" fmla="*/ 393 w 148"/>
                  <a:gd name="T47" fmla="*/ 41 h 77"/>
                  <a:gd name="T48" fmla="*/ 366 w 148"/>
                  <a:gd name="T49" fmla="*/ 36 h 77"/>
                  <a:gd name="T50" fmla="*/ 352 w 148"/>
                  <a:gd name="T51" fmla="*/ 30 h 77"/>
                  <a:gd name="T52" fmla="*/ 319 w 148"/>
                  <a:gd name="T53" fmla="*/ 16 h 77"/>
                  <a:gd name="T54" fmla="*/ 283 w 148"/>
                  <a:gd name="T55" fmla="*/ 5 h 77"/>
                  <a:gd name="T56" fmla="*/ 267 w 148"/>
                  <a:gd name="T57" fmla="*/ 3 h 77"/>
                  <a:gd name="T58" fmla="*/ 253 w 148"/>
                  <a:gd name="T59" fmla="*/ 3 h 77"/>
                  <a:gd name="T60" fmla="*/ 237 w 148"/>
                  <a:gd name="T61" fmla="*/ 3 h 77"/>
                  <a:gd name="T62" fmla="*/ 212 w 148"/>
                  <a:gd name="T63" fmla="*/ 3 h 77"/>
                  <a:gd name="T64" fmla="*/ 184 w 148"/>
                  <a:gd name="T65" fmla="*/ 8 h 77"/>
                  <a:gd name="T66" fmla="*/ 157 w 148"/>
                  <a:gd name="T67" fmla="*/ 16 h 77"/>
                  <a:gd name="T68" fmla="*/ 127 w 148"/>
                  <a:gd name="T69" fmla="*/ 30 h 77"/>
                  <a:gd name="T70" fmla="*/ 99 w 148"/>
                  <a:gd name="T71" fmla="*/ 49 h 77"/>
                  <a:gd name="T72" fmla="*/ 77 w 148"/>
                  <a:gd name="T73" fmla="*/ 71 h 77"/>
                  <a:gd name="T74" fmla="*/ 55 w 148"/>
                  <a:gd name="T75" fmla="*/ 96 h 77"/>
                  <a:gd name="T76" fmla="*/ 39 w 148"/>
                  <a:gd name="T77" fmla="*/ 118 h 77"/>
                  <a:gd name="T78" fmla="*/ 25 w 148"/>
                  <a:gd name="T79" fmla="*/ 142 h 77"/>
                  <a:gd name="T80" fmla="*/ 8 w 148"/>
                  <a:gd name="T81" fmla="*/ 181 h 77"/>
                  <a:gd name="T82" fmla="*/ 3 w 148"/>
                  <a:gd name="T83" fmla="*/ 197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8" h="77">
                    <a:moveTo>
                      <a:pt x="1" y="72"/>
                    </a:moveTo>
                    <a:lnTo>
                      <a:pt x="1" y="73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1" y="72"/>
                    </a:lnTo>
                    <a:lnTo>
                      <a:pt x="3" y="66"/>
                    </a:lnTo>
                    <a:lnTo>
                      <a:pt x="9" y="51"/>
                    </a:lnTo>
                    <a:lnTo>
                      <a:pt x="13" y="42"/>
                    </a:lnTo>
                    <a:lnTo>
                      <a:pt x="20" y="33"/>
                    </a:lnTo>
                    <a:lnTo>
                      <a:pt x="28" y="25"/>
                    </a:lnTo>
                    <a:lnTo>
                      <a:pt x="37" y="17"/>
                    </a:lnTo>
                    <a:lnTo>
                      <a:pt x="47" y="10"/>
                    </a:lnTo>
                    <a:lnTo>
                      <a:pt x="59" y="6"/>
                    </a:lnTo>
                    <a:lnTo>
                      <a:pt x="69" y="2"/>
                    </a:lnTo>
                    <a:lnTo>
                      <a:pt x="78" y="1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11" y="3"/>
                    </a:lnTo>
                    <a:lnTo>
                      <a:pt x="122" y="7"/>
                    </a:lnTo>
                    <a:lnTo>
                      <a:pt x="133" y="13"/>
                    </a:lnTo>
                    <a:lnTo>
                      <a:pt x="146" y="15"/>
                    </a:lnTo>
                    <a:lnTo>
                      <a:pt x="148" y="15"/>
                    </a:lnTo>
                    <a:lnTo>
                      <a:pt x="143" y="15"/>
                    </a:lnTo>
                    <a:lnTo>
                      <a:pt x="133" y="13"/>
                    </a:lnTo>
                    <a:lnTo>
                      <a:pt x="128" y="11"/>
                    </a:lnTo>
                    <a:lnTo>
                      <a:pt x="116" y="6"/>
                    </a:lnTo>
                    <a:lnTo>
                      <a:pt x="103" y="2"/>
                    </a:lnTo>
                    <a:lnTo>
                      <a:pt x="97" y="1"/>
                    </a:lnTo>
                    <a:lnTo>
                      <a:pt x="92" y="1"/>
                    </a:lnTo>
                    <a:lnTo>
                      <a:pt x="86" y="1"/>
                    </a:lnTo>
                    <a:lnTo>
                      <a:pt x="77" y="1"/>
                    </a:lnTo>
                    <a:lnTo>
                      <a:pt x="67" y="3"/>
                    </a:lnTo>
                    <a:lnTo>
                      <a:pt x="57" y="6"/>
                    </a:lnTo>
                    <a:lnTo>
                      <a:pt x="46" y="11"/>
                    </a:lnTo>
                    <a:lnTo>
                      <a:pt x="36" y="18"/>
                    </a:lnTo>
                    <a:lnTo>
                      <a:pt x="28" y="26"/>
                    </a:lnTo>
                    <a:lnTo>
                      <a:pt x="20" y="35"/>
                    </a:lnTo>
                    <a:lnTo>
                      <a:pt x="14" y="43"/>
                    </a:lnTo>
                    <a:lnTo>
                      <a:pt x="9" y="52"/>
                    </a:lnTo>
                    <a:lnTo>
                      <a:pt x="3" y="66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09" name="Freeform 2018"/>
              <p:cNvSpPr>
                <a:spLocks/>
              </p:cNvSpPr>
              <p:nvPr/>
            </p:nvSpPr>
            <p:spPr bwMode="auto">
              <a:xfrm>
                <a:off x="3505" y="1939"/>
                <a:ext cx="126" cy="33"/>
              </a:xfrm>
              <a:custGeom>
                <a:avLst/>
                <a:gdLst>
                  <a:gd name="T0" fmla="*/ 123 w 46"/>
                  <a:gd name="T1" fmla="*/ 30 h 12"/>
                  <a:gd name="T2" fmla="*/ 126 w 46"/>
                  <a:gd name="T3" fmla="*/ 33 h 12"/>
                  <a:gd name="T4" fmla="*/ 123 w 46"/>
                  <a:gd name="T5" fmla="*/ 33 h 12"/>
                  <a:gd name="T6" fmla="*/ 123 w 46"/>
                  <a:gd name="T7" fmla="*/ 30 h 12"/>
                  <a:gd name="T8" fmla="*/ 77 w 46"/>
                  <a:gd name="T9" fmla="*/ 14 h 12"/>
                  <a:gd name="T10" fmla="*/ 47 w 46"/>
                  <a:gd name="T11" fmla="*/ 3 h 12"/>
                  <a:gd name="T12" fmla="*/ 41 w 46"/>
                  <a:gd name="T13" fmla="*/ 0 h 12"/>
                  <a:gd name="T14" fmla="*/ 33 w 46"/>
                  <a:gd name="T15" fmla="*/ 0 h 12"/>
                  <a:gd name="T16" fmla="*/ 27 w 46"/>
                  <a:gd name="T17" fmla="*/ 3 h 12"/>
                  <a:gd name="T18" fmla="*/ 11 w 46"/>
                  <a:gd name="T19" fmla="*/ 0 h 12"/>
                  <a:gd name="T20" fmla="*/ 0 w 46"/>
                  <a:gd name="T21" fmla="*/ 0 h 12"/>
                  <a:gd name="T22" fmla="*/ 11 w 46"/>
                  <a:gd name="T23" fmla="*/ 0 h 12"/>
                  <a:gd name="T24" fmla="*/ 38 w 46"/>
                  <a:gd name="T25" fmla="*/ 0 h 12"/>
                  <a:gd name="T26" fmla="*/ 41 w 46"/>
                  <a:gd name="T27" fmla="*/ 0 h 12"/>
                  <a:gd name="T28" fmla="*/ 52 w 46"/>
                  <a:gd name="T29" fmla="*/ 0 h 12"/>
                  <a:gd name="T30" fmla="*/ 77 w 46"/>
                  <a:gd name="T31" fmla="*/ 11 h 12"/>
                  <a:gd name="T32" fmla="*/ 123 w 46"/>
                  <a:gd name="T33" fmla="*/ 3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12">
                    <a:moveTo>
                      <a:pt x="45" y="11"/>
                    </a:moveTo>
                    <a:lnTo>
                      <a:pt x="46" y="12"/>
                    </a:lnTo>
                    <a:lnTo>
                      <a:pt x="45" y="12"/>
                    </a:lnTo>
                    <a:lnTo>
                      <a:pt x="45" y="11"/>
                    </a:lnTo>
                    <a:lnTo>
                      <a:pt x="28" y="5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8" y="4"/>
                    </a:lnTo>
                    <a:lnTo>
                      <a:pt x="4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0" name="Freeform 2019"/>
              <p:cNvSpPr>
                <a:spLocks/>
              </p:cNvSpPr>
              <p:nvPr/>
            </p:nvSpPr>
            <p:spPr bwMode="auto">
              <a:xfrm>
                <a:off x="3323" y="1923"/>
                <a:ext cx="212" cy="63"/>
              </a:xfrm>
              <a:custGeom>
                <a:avLst/>
                <a:gdLst>
                  <a:gd name="T0" fmla="*/ 206 w 77"/>
                  <a:gd name="T1" fmla="*/ 3 h 23"/>
                  <a:gd name="T2" fmla="*/ 212 w 77"/>
                  <a:gd name="T3" fmla="*/ 5 h 23"/>
                  <a:gd name="T4" fmla="*/ 206 w 77"/>
                  <a:gd name="T5" fmla="*/ 5 h 23"/>
                  <a:gd name="T6" fmla="*/ 198 w 77"/>
                  <a:gd name="T7" fmla="*/ 3 h 23"/>
                  <a:gd name="T8" fmla="*/ 182 w 77"/>
                  <a:gd name="T9" fmla="*/ 0 h 23"/>
                  <a:gd name="T10" fmla="*/ 157 w 77"/>
                  <a:gd name="T11" fmla="*/ 5 h 23"/>
                  <a:gd name="T12" fmla="*/ 143 w 77"/>
                  <a:gd name="T13" fmla="*/ 14 h 23"/>
                  <a:gd name="T14" fmla="*/ 127 w 77"/>
                  <a:gd name="T15" fmla="*/ 16 h 23"/>
                  <a:gd name="T16" fmla="*/ 113 w 77"/>
                  <a:gd name="T17" fmla="*/ 16 h 23"/>
                  <a:gd name="T18" fmla="*/ 99 w 77"/>
                  <a:gd name="T19" fmla="*/ 16 h 23"/>
                  <a:gd name="T20" fmla="*/ 74 w 77"/>
                  <a:gd name="T21" fmla="*/ 22 h 23"/>
                  <a:gd name="T22" fmla="*/ 52 w 77"/>
                  <a:gd name="T23" fmla="*/ 33 h 23"/>
                  <a:gd name="T24" fmla="*/ 14 w 77"/>
                  <a:gd name="T25" fmla="*/ 55 h 23"/>
                  <a:gd name="T26" fmla="*/ 0 w 77"/>
                  <a:gd name="T27" fmla="*/ 63 h 23"/>
                  <a:gd name="T28" fmla="*/ 14 w 77"/>
                  <a:gd name="T29" fmla="*/ 55 h 23"/>
                  <a:gd name="T30" fmla="*/ 55 w 77"/>
                  <a:gd name="T31" fmla="*/ 30 h 23"/>
                  <a:gd name="T32" fmla="*/ 74 w 77"/>
                  <a:gd name="T33" fmla="*/ 22 h 23"/>
                  <a:gd name="T34" fmla="*/ 99 w 77"/>
                  <a:gd name="T35" fmla="*/ 16 h 23"/>
                  <a:gd name="T36" fmla="*/ 129 w 77"/>
                  <a:gd name="T37" fmla="*/ 14 h 23"/>
                  <a:gd name="T38" fmla="*/ 143 w 77"/>
                  <a:gd name="T39" fmla="*/ 11 h 23"/>
                  <a:gd name="T40" fmla="*/ 157 w 77"/>
                  <a:gd name="T41" fmla="*/ 5 h 23"/>
                  <a:gd name="T42" fmla="*/ 182 w 77"/>
                  <a:gd name="T43" fmla="*/ 0 h 23"/>
                  <a:gd name="T44" fmla="*/ 198 w 77"/>
                  <a:gd name="T45" fmla="*/ 3 h 23"/>
                  <a:gd name="T46" fmla="*/ 206 w 77"/>
                  <a:gd name="T47" fmla="*/ 3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7" h="23">
                    <a:moveTo>
                      <a:pt x="75" y="1"/>
                    </a:moveTo>
                    <a:lnTo>
                      <a:pt x="77" y="2"/>
                    </a:lnTo>
                    <a:lnTo>
                      <a:pt x="75" y="2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2" y="5"/>
                    </a:lnTo>
                    <a:lnTo>
                      <a:pt x="46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7" y="8"/>
                    </a:lnTo>
                    <a:lnTo>
                      <a:pt x="19" y="12"/>
                    </a:lnTo>
                    <a:lnTo>
                      <a:pt x="5" y="20"/>
                    </a:lnTo>
                    <a:lnTo>
                      <a:pt x="0" y="23"/>
                    </a:lnTo>
                    <a:lnTo>
                      <a:pt x="5" y="20"/>
                    </a:lnTo>
                    <a:lnTo>
                      <a:pt x="20" y="11"/>
                    </a:lnTo>
                    <a:lnTo>
                      <a:pt x="27" y="8"/>
                    </a:lnTo>
                    <a:lnTo>
                      <a:pt x="36" y="6"/>
                    </a:lnTo>
                    <a:lnTo>
                      <a:pt x="47" y="5"/>
                    </a:lnTo>
                    <a:lnTo>
                      <a:pt x="52" y="4"/>
                    </a:lnTo>
                    <a:lnTo>
                      <a:pt x="57" y="2"/>
                    </a:lnTo>
                    <a:lnTo>
                      <a:pt x="66" y="0"/>
                    </a:lnTo>
                    <a:lnTo>
                      <a:pt x="72" y="1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1" name="Freeform 2020"/>
              <p:cNvSpPr>
                <a:spLocks/>
              </p:cNvSpPr>
              <p:nvPr/>
            </p:nvSpPr>
            <p:spPr bwMode="auto">
              <a:xfrm>
                <a:off x="3238" y="1967"/>
                <a:ext cx="407" cy="216"/>
              </a:xfrm>
              <a:custGeom>
                <a:avLst/>
                <a:gdLst>
                  <a:gd name="T0" fmla="*/ 396 w 148"/>
                  <a:gd name="T1" fmla="*/ 66 h 79"/>
                  <a:gd name="T2" fmla="*/ 399 w 148"/>
                  <a:gd name="T3" fmla="*/ 66 h 79"/>
                  <a:gd name="T4" fmla="*/ 407 w 148"/>
                  <a:gd name="T5" fmla="*/ 71 h 79"/>
                  <a:gd name="T6" fmla="*/ 399 w 148"/>
                  <a:gd name="T7" fmla="*/ 66 h 79"/>
                  <a:gd name="T8" fmla="*/ 396 w 148"/>
                  <a:gd name="T9" fmla="*/ 66 h 79"/>
                  <a:gd name="T10" fmla="*/ 382 w 148"/>
                  <a:gd name="T11" fmla="*/ 55 h 79"/>
                  <a:gd name="T12" fmla="*/ 344 w 148"/>
                  <a:gd name="T13" fmla="*/ 30 h 79"/>
                  <a:gd name="T14" fmla="*/ 319 w 148"/>
                  <a:gd name="T15" fmla="*/ 19 h 79"/>
                  <a:gd name="T16" fmla="*/ 286 w 148"/>
                  <a:gd name="T17" fmla="*/ 5 h 79"/>
                  <a:gd name="T18" fmla="*/ 256 w 148"/>
                  <a:gd name="T19" fmla="*/ 3 h 79"/>
                  <a:gd name="T20" fmla="*/ 223 w 148"/>
                  <a:gd name="T21" fmla="*/ 0 h 79"/>
                  <a:gd name="T22" fmla="*/ 184 w 148"/>
                  <a:gd name="T23" fmla="*/ 5 h 79"/>
                  <a:gd name="T24" fmla="*/ 154 w 148"/>
                  <a:gd name="T25" fmla="*/ 14 h 79"/>
                  <a:gd name="T26" fmla="*/ 127 w 148"/>
                  <a:gd name="T27" fmla="*/ 27 h 79"/>
                  <a:gd name="T28" fmla="*/ 102 w 148"/>
                  <a:gd name="T29" fmla="*/ 41 h 79"/>
                  <a:gd name="T30" fmla="*/ 83 w 148"/>
                  <a:gd name="T31" fmla="*/ 57 h 79"/>
                  <a:gd name="T32" fmla="*/ 69 w 148"/>
                  <a:gd name="T33" fmla="*/ 68 h 79"/>
                  <a:gd name="T34" fmla="*/ 58 w 148"/>
                  <a:gd name="T35" fmla="*/ 79 h 79"/>
                  <a:gd name="T36" fmla="*/ 58 w 148"/>
                  <a:gd name="T37" fmla="*/ 82 h 79"/>
                  <a:gd name="T38" fmla="*/ 41 w 148"/>
                  <a:gd name="T39" fmla="*/ 112 h 79"/>
                  <a:gd name="T40" fmla="*/ 25 w 148"/>
                  <a:gd name="T41" fmla="*/ 142 h 79"/>
                  <a:gd name="T42" fmla="*/ 14 w 148"/>
                  <a:gd name="T43" fmla="*/ 172 h 79"/>
                  <a:gd name="T44" fmla="*/ 0 w 148"/>
                  <a:gd name="T45" fmla="*/ 216 h 79"/>
                  <a:gd name="T46" fmla="*/ 14 w 148"/>
                  <a:gd name="T47" fmla="*/ 172 h 79"/>
                  <a:gd name="T48" fmla="*/ 17 w 148"/>
                  <a:gd name="T49" fmla="*/ 159 h 79"/>
                  <a:gd name="T50" fmla="*/ 33 w 148"/>
                  <a:gd name="T51" fmla="*/ 126 h 79"/>
                  <a:gd name="T52" fmla="*/ 52 w 148"/>
                  <a:gd name="T53" fmla="*/ 90 h 79"/>
                  <a:gd name="T54" fmla="*/ 58 w 148"/>
                  <a:gd name="T55" fmla="*/ 79 h 79"/>
                  <a:gd name="T56" fmla="*/ 69 w 148"/>
                  <a:gd name="T57" fmla="*/ 66 h 79"/>
                  <a:gd name="T58" fmla="*/ 85 w 148"/>
                  <a:gd name="T59" fmla="*/ 52 h 79"/>
                  <a:gd name="T60" fmla="*/ 102 w 148"/>
                  <a:gd name="T61" fmla="*/ 38 h 79"/>
                  <a:gd name="T62" fmla="*/ 127 w 148"/>
                  <a:gd name="T63" fmla="*/ 25 h 79"/>
                  <a:gd name="T64" fmla="*/ 157 w 148"/>
                  <a:gd name="T65" fmla="*/ 14 h 79"/>
                  <a:gd name="T66" fmla="*/ 187 w 148"/>
                  <a:gd name="T67" fmla="*/ 3 h 79"/>
                  <a:gd name="T68" fmla="*/ 223 w 148"/>
                  <a:gd name="T69" fmla="*/ 0 h 79"/>
                  <a:gd name="T70" fmla="*/ 256 w 148"/>
                  <a:gd name="T71" fmla="*/ 0 h 79"/>
                  <a:gd name="T72" fmla="*/ 292 w 148"/>
                  <a:gd name="T73" fmla="*/ 5 h 79"/>
                  <a:gd name="T74" fmla="*/ 319 w 148"/>
                  <a:gd name="T75" fmla="*/ 16 h 79"/>
                  <a:gd name="T76" fmla="*/ 344 w 148"/>
                  <a:gd name="T77" fmla="*/ 30 h 79"/>
                  <a:gd name="T78" fmla="*/ 382 w 148"/>
                  <a:gd name="T79" fmla="*/ 55 h 79"/>
                  <a:gd name="T80" fmla="*/ 396 w 148"/>
                  <a:gd name="T81" fmla="*/ 66 h 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8" h="79">
                    <a:moveTo>
                      <a:pt x="144" y="24"/>
                    </a:moveTo>
                    <a:lnTo>
                      <a:pt x="145" y="24"/>
                    </a:lnTo>
                    <a:lnTo>
                      <a:pt x="148" y="26"/>
                    </a:lnTo>
                    <a:lnTo>
                      <a:pt x="145" y="24"/>
                    </a:lnTo>
                    <a:lnTo>
                      <a:pt x="144" y="24"/>
                    </a:lnTo>
                    <a:lnTo>
                      <a:pt x="139" y="20"/>
                    </a:lnTo>
                    <a:lnTo>
                      <a:pt x="125" y="11"/>
                    </a:lnTo>
                    <a:lnTo>
                      <a:pt x="116" y="7"/>
                    </a:lnTo>
                    <a:lnTo>
                      <a:pt x="104" y="2"/>
                    </a:lnTo>
                    <a:lnTo>
                      <a:pt x="93" y="1"/>
                    </a:lnTo>
                    <a:lnTo>
                      <a:pt x="81" y="0"/>
                    </a:lnTo>
                    <a:lnTo>
                      <a:pt x="67" y="2"/>
                    </a:lnTo>
                    <a:lnTo>
                      <a:pt x="56" y="5"/>
                    </a:lnTo>
                    <a:lnTo>
                      <a:pt x="46" y="10"/>
                    </a:lnTo>
                    <a:lnTo>
                      <a:pt x="37" y="15"/>
                    </a:lnTo>
                    <a:lnTo>
                      <a:pt x="30" y="21"/>
                    </a:lnTo>
                    <a:lnTo>
                      <a:pt x="25" y="25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15" y="41"/>
                    </a:lnTo>
                    <a:lnTo>
                      <a:pt x="9" y="52"/>
                    </a:lnTo>
                    <a:lnTo>
                      <a:pt x="5" y="63"/>
                    </a:lnTo>
                    <a:lnTo>
                      <a:pt x="0" y="79"/>
                    </a:lnTo>
                    <a:lnTo>
                      <a:pt x="5" y="63"/>
                    </a:lnTo>
                    <a:lnTo>
                      <a:pt x="6" y="58"/>
                    </a:lnTo>
                    <a:lnTo>
                      <a:pt x="12" y="46"/>
                    </a:lnTo>
                    <a:lnTo>
                      <a:pt x="19" y="33"/>
                    </a:lnTo>
                    <a:lnTo>
                      <a:pt x="21" y="29"/>
                    </a:lnTo>
                    <a:lnTo>
                      <a:pt x="25" y="24"/>
                    </a:lnTo>
                    <a:lnTo>
                      <a:pt x="31" y="19"/>
                    </a:lnTo>
                    <a:lnTo>
                      <a:pt x="37" y="14"/>
                    </a:lnTo>
                    <a:lnTo>
                      <a:pt x="46" y="9"/>
                    </a:lnTo>
                    <a:lnTo>
                      <a:pt x="57" y="5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3" y="0"/>
                    </a:lnTo>
                    <a:lnTo>
                      <a:pt x="106" y="2"/>
                    </a:lnTo>
                    <a:lnTo>
                      <a:pt x="116" y="6"/>
                    </a:lnTo>
                    <a:lnTo>
                      <a:pt x="125" y="11"/>
                    </a:lnTo>
                    <a:lnTo>
                      <a:pt x="139" y="20"/>
                    </a:lnTo>
                    <a:lnTo>
                      <a:pt x="1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2" name="Freeform 2021"/>
              <p:cNvSpPr>
                <a:spLocks/>
              </p:cNvSpPr>
              <p:nvPr/>
            </p:nvSpPr>
            <p:spPr bwMode="auto">
              <a:xfrm>
                <a:off x="3617" y="2008"/>
                <a:ext cx="25" cy="5"/>
              </a:xfrm>
              <a:custGeom>
                <a:avLst/>
                <a:gdLst>
                  <a:gd name="T0" fmla="*/ 25 w 9"/>
                  <a:gd name="T1" fmla="*/ 3 h 2"/>
                  <a:gd name="T2" fmla="*/ 25 w 9"/>
                  <a:gd name="T3" fmla="*/ 5 h 2"/>
                  <a:gd name="T4" fmla="*/ 14 w 9"/>
                  <a:gd name="T5" fmla="*/ 3 h 2"/>
                  <a:gd name="T6" fmla="*/ 11 w 9"/>
                  <a:gd name="T7" fmla="*/ 3 h 2"/>
                  <a:gd name="T8" fmla="*/ 6 w 9"/>
                  <a:gd name="T9" fmla="*/ 3 h 2"/>
                  <a:gd name="T10" fmla="*/ 3 w 9"/>
                  <a:gd name="T11" fmla="*/ 5 h 2"/>
                  <a:gd name="T12" fmla="*/ 0 w 9"/>
                  <a:gd name="T13" fmla="*/ 5 h 2"/>
                  <a:gd name="T14" fmla="*/ 6 w 9"/>
                  <a:gd name="T15" fmla="*/ 3 h 2"/>
                  <a:gd name="T16" fmla="*/ 11 w 9"/>
                  <a:gd name="T17" fmla="*/ 0 h 2"/>
                  <a:gd name="T18" fmla="*/ 14 w 9"/>
                  <a:gd name="T19" fmla="*/ 0 h 2"/>
                  <a:gd name="T20" fmla="*/ 25 w 9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lnTo>
                      <a:pt x="9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3" name="Freeform 2022"/>
              <p:cNvSpPr>
                <a:spLocks/>
              </p:cNvSpPr>
              <p:nvPr/>
            </p:nvSpPr>
            <p:spPr bwMode="auto">
              <a:xfrm>
                <a:off x="3340" y="1994"/>
                <a:ext cx="302" cy="71"/>
              </a:xfrm>
              <a:custGeom>
                <a:avLst/>
                <a:gdLst>
                  <a:gd name="T0" fmla="*/ 294 w 110"/>
                  <a:gd name="T1" fmla="*/ 57 h 26"/>
                  <a:gd name="T2" fmla="*/ 297 w 110"/>
                  <a:gd name="T3" fmla="*/ 57 h 26"/>
                  <a:gd name="T4" fmla="*/ 302 w 110"/>
                  <a:gd name="T5" fmla="*/ 60 h 26"/>
                  <a:gd name="T6" fmla="*/ 294 w 110"/>
                  <a:gd name="T7" fmla="*/ 57 h 26"/>
                  <a:gd name="T8" fmla="*/ 283 w 110"/>
                  <a:gd name="T9" fmla="*/ 52 h 26"/>
                  <a:gd name="T10" fmla="*/ 264 w 110"/>
                  <a:gd name="T11" fmla="*/ 33 h 26"/>
                  <a:gd name="T12" fmla="*/ 247 w 110"/>
                  <a:gd name="T13" fmla="*/ 27 h 26"/>
                  <a:gd name="T14" fmla="*/ 228 w 110"/>
                  <a:gd name="T15" fmla="*/ 16 h 26"/>
                  <a:gd name="T16" fmla="*/ 209 w 110"/>
                  <a:gd name="T17" fmla="*/ 14 h 26"/>
                  <a:gd name="T18" fmla="*/ 184 w 110"/>
                  <a:gd name="T19" fmla="*/ 11 h 26"/>
                  <a:gd name="T20" fmla="*/ 165 w 110"/>
                  <a:gd name="T21" fmla="*/ 3 h 26"/>
                  <a:gd name="T22" fmla="*/ 143 w 110"/>
                  <a:gd name="T23" fmla="*/ 3 h 26"/>
                  <a:gd name="T24" fmla="*/ 107 w 110"/>
                  <a:gd name="T25" fmla="*/ 3 h 26"/>
                  <a:gd name="T26" fmla="*/ 80 w 110"/>
                  <a:gd name="T27" fmla="*/ 11 h 26"/>
                  <a:gd name="T28" fmla="*/ 69 w 110"/>
                  <a:gd name="T29" fmla="*/ 14 h 26"/>
                  <a:gd name="T30" fmla="*/ 63 w 110"/>
                  <a:gd name="T31" fmla="*/ 16 h 26"/>
                  <a:gd name="T32" fmla="*/ 52 w 110"/>
                  <a:gd name="T33" fmla="*/ 27 h 26"/>
                  <a:gd name="T34" fmla="*/ 36 w 110"/>
                  <a:gd name="T35" fmla="*/ 41 h 26"/>
                  <a:gd name="T36" fmla="*/ 16 w 110"/>
                  <a:gd name="T37" fmla="*/ 52 h 26"/>
                  <a:gd name="T38" fmla="*/ 0 w 110"/>
                  <a:gd name="T39" fmla="*/ 71 h 26"/>
                  <a:gd name="T40" fmla="*/ 16 w 110"/>
                  <a:gd name="T41" fmla="*/ 46 h 26"/>
                  <a:gd name="T42" fmla="*/ 22 w 110"/>
                  <a:gd name="T43" fmla="*/ 52 h 26"/>
                  <a:gd name="T44" fmla="*/ 27 w 110"/>
                  <a:gd name="T45" fmla="*/ 44 h 26"/>
                  <a:gd name="T46" fmla="*/ 44 w 110"/>
                  <a:gd name="T47" fmla="*/ 30 h 26"/>
                  <a:gd name="T48" fmla="*/ 63 w 110"/>
                  <a:gd name="T49" fmla="*/ 14 h 26"/>
                  <a:gd name="T50" fmla="*/ 69 w 110"/>
                  <a:gd name="T51" fmla="*/ 11 h 26"/>
                  <a:gd name="T52" fmla="*/ 71 w 110"/>
                  <a:gd name="T53" fmla="*/ 11 h 26"/>
                  <a:gd name="T54" fmla="*/ 82 w 110"/>
                  <a:gd name="T55" fmla="*/ 5 h 26"/>
                  <a:gd name="T56" fmla="*/ 107 w 110"/>
                  <a:gd name="T57" fmla="*/ 3 h 26"/>
                  <a:gd name="T58" fmla="*/ 143 w 110"/>
                  <a:gd name="T59" fmla="*/ 0 h 26"/>
                  <a:gd name="T60" fmla="*/ 165 w 110"/>
                  <a:gd name="T61" fmla="*/ 3 h 26"/>
                  <a:gd name="T62" fmla="*/ 189 w 110"/>
                  <a:gd name="T63" fmla="*/ 5 h 26"/>
                  <a:gd name="T64" fmla="*/ 209 w 110"/>
                  <a:gd name="T65" fmla="*/ 11 h 26"/>
                  <a:gd name="T66" fmla="*/ 228 w 110"/>
                  <a:gd name="T67" fmla="*/ 16 h 26"/>
                  <a:gd name="T68" fmla="*/ 247 w 110"/>
                  <a:gd name="T69" fmla="*/ 25 h 26"/>
                  <a:gd name="T70" fmla="*/ 264 w 110"/>
                  <a:gd name="T71" fmla="*/ 33 h 26"/>
                  <a:gd name="T72" fmla="*/ 288 w 110"/>
                  <a:gd name="T73" fmla="*/ 52 h 26"/>
                  <a:gd name="T74" fmla="*/ 294 w 110"/>
                  <a:gd name="T75" fmla="*/ 57 h 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0" h="26">
                    <a:moveTo>
                      <a:pt x="107" y="21"/>
                    </a:moveTo>
                    <a:lnTo>
                      <a:pt x="108" y="21"/>
                    </a:lnTo>
                    <a:lnTo>
                      <a:pt x="110" y="22"/>
                    </a:lnTo>
                    <a:lnTo>
                      <a:pt x="107" y="21"/>
                    </a:lnTo>
                    <a:lnTo>
                      <a:pt x="103" y="19"/>
                    </a:lnTo>
                    <a:lnTo>
                      <a:pt x="96" y="12"/>
                    </a:lnTo>
                    <a:lnTo>
                      <a:pt x="90" y="10"/>
                    </a:lnTo>
                    <a:lnTo>
                      <a:pt x="83" y="6"/>
                    </a:lnTo>
                    <a:lnTo>
                      <a:pt x="76" y="5"/>
                    </a:lnTo>
                    <a:lnTo>
                      <a:pt x="67" y="4"/>
                    </a:lnTo>
                    <a:lnTo>
                      <a:pt x="60" y="1"/>
                    </a:lnTo>
                    <a:lnTo>
                      <a:pt x="52" y="1"/>
                    </a:lnTo>
                    <a:lnTo>
                      <a:pt x="39" y="1"/>
                    </a:lnTo>
                    <a:lnTo>
                      <a:pt x="29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19" y="10"/>
                    </a:lnTo>
                    <a:lnTo>
                      <a:pt x="13" y="15"/>
                    </a:lnTo>
                    <a:lnTo>
                      <a:pt x="6" y="19"/>
                    </a:lnTo>
                    <a:lnTo>
                      <a:pt x="0" y="26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30" y="2"/>
                    </a:lnTo>
                    <a:lnTo>
                      <a:pt x="39" y="1"/>
                    </a:lnTo>
                    <a:lnTo>
                      <a:pt x="52" y="0"/>
                    </a:lnTo>
                    <a:lnTo>
                      <a:pt x="60" y="1"/>
                    </a:lnTo>
                    <a:lnTo>
                      <a:pt x="69" y="2"/>
                    </a:lnTo>
                    <a:lnTo>
                      <a:pt x="76" y="4"/>
                    </a:lnTo>
                    <a:lnTo>
                      <a:pt x="83" y="6"/>
                    </a:lnTo>
                    <a:lnTo>
                      <a:pt x="90" y="9"/>
                    </a:lnTo>
                    <a:lnTo>
                      <a:pt x="96" y="12"/>
                    </a:lnTo>
                    <a:lnTo>
                      <a:pt x="105" y="19"/>
                    </a:lnTo>
                    <a:lnTo>
                      <a:pt x="10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4" name="Freeform 2023"/>
              <p:cNvSpPr>
                <a:spLocks/>
              </p:cNvSpPr>
              <p:nvPr/>
            </p:nvSpPr>
            <p:spPr bwMode="auto">
              <a:xfrm>
                <a:off x="3252" y="1980"/>
                <a:ext cx="296" cy="225"/>
              </a:xfrm>
              <a:custGeom>
                <a:avLst/>
                <a:gdLst>
                  <a:gd name="T0" fmla="*/ 3 w 108"/>
                  <a:gd name="T1" fmla="*/ 214 h 82"/>
                  <a:gd name="T2" fmla="*/ 0 w 108"/>
                  <a:gd name="T3" fmla="*/ 225 h 82"/>
                  <a:gd name="T4" fmla="*/ 0 w 108"/>
                  <a:gd name="T5" fmla="*/ 214 h 82"/>
                  <a:gd name="T6" fmla="*/ 3 w 108"/>
                  <a:gd name="T7" fmla="*/ 211 h 82"/>
                  <a:gd name="T8" fmla="*/ 5 w 108"/>
                  <a:gd name="T9" fmla="*/ 200 h 82"/>
                  <a:gd name="T10" fmla="*/ 14 w 108"/>
                  <a:gd name="T11" fmla="*/ 167 h 82"/>
                  <a:gd name="T12" fmla="*/ 19 w 108"/>
                  <a:gd name="T13" fmla="*/ 145 h 82"/>
                  <a:gd name="T14" fmla="*/ 30 w 108"/>
                  <a:gd name="T15" fmla="*/ 123 h 82"/>
                  <a:gd name="T16" fmla="*/ 44 w 108"/>
                  <a:gd name="T17" fmla="*/ 99 h 82"/>
                  <a:gd name="T18" fmla="*/ 60 w 108"/>
                  <a:gd name="T19" fmla="*/ 77 h 82"/>
                  <a:gd name="T20" fmla="*/ 77 w 108"/>
                  <a:gd name="T21" fmla="*/ 55 h 82"/>
                  <a:gd name="T22" fmla="*/ 99 w 108"/>
                  <a:gd name="T23" fmla="*/ 38 h 82"/>
                  <a:gd name="T24" fmla="*/ 118 w 108"/>
                  <a:gd name="T25" fmla="*/ 27 h 82"/>
                  <a:gd name="T26" fmla="*/ 140 w 108"/>
                  <a:gd name="T27" fmla="*/ 16 h 82"/>
                  <a:gd name="T28" fmla="*/ 170 w 108"/>
                  <a:gd name="T29" fmla="*/ 5 h 82"/>
                  <a:gd name="T30" fmla="*/ 184 w 108"/>
                  <a:gd name="T31" fmla="*/ 3 h 82"/>
                  <a:gd name="T32" fmla="*/ 211 w 108"/>
                  <a:gd name="T33" fmla="*/ 0 h 82"/>
                  <a:gd name="T34" fmla="*/ 238 w 108"/>
                  <a:gd name="T35" fmla="*/ 0 h 82"/>
                  <a:gd name="T36" fmla="*/ 263 w 108"/>
                  <a:gd name="T37" fmla="*/ 3 h 82"/>
                  <a:gd name="T38" fmla="*/ 296 w 108"/>
                  <a:gd name="T39" fmla="*/ 5 h 82"/>
                  <a:gd name="T40" fmla="*/ 263 w 108"/>
                  <a:gd name="T41" fmla="*/ 5 h 82"/>
                  <a:gd name="T42" fmla="*/ 252 w 108"/>
                  <a:gd name="T43" fmla="*/ 3 h 82"/>
                  <a:gd name="T44" fmla="*/ 222 w 108"/>
                  <a:gd name="T45" fmla="*/ 3 h 82"/>
                  <a:gd name="T46" fmla="*/ 195 w 108"/>
                  <a:gd name="T47" fmla="*/ 3 h 82"/>
                  <a:gd name="T48" fmla="*/ 181 w 108"/>
                  <a:gd name="T49" fmla="*/ 5 h 82"/>
                  <a:gd name="T50" fmla="*/ 167 w 108"/>
                  <a:gd name="T51" fmla="*/ 11 h 82"/>
                  <a:gd name="T52" fmla="*/ 137 w 108"/>
                  <a:gd name="T53" fmla="*/ 19 h 82"/>
                  <a:gd name="T54" fmla="*/ 115 w 108"/>
                  <a:gd name="T55" fmla="*/ 27 h 82"/>
                  <a:gd name="T56" fmla="*/ 96 w 108"/>
                  <a:gd name="T57" fmla="*/ 41 h 82"/>
                  <a:gd name="T58" fmla="*/ 77 w 108"/>
                  <a:gd name="T59" fmla="*/ 58 h 82"/>
                  <a:gd name="T60" fmla="*/ 60 w 108"/>
                  <a:gd name="T61" fmla="*/ 77 h 82"/>
                  <a:gd name="T62" fmla="*/ 44 w 108"/>
                  <a:gd name="T63" fmla="*/ 102 h 82"/>
                  <a:gd name="T64" fmla="*/ 30 w 108"/>
                  <a:gd name="T65" fmla="*/ 126 h 82"/>
                  <a:gd name="T66" fmla="*/ 25 w 108"/>
                  <a:gd name="T67" fmla="*/ 145 h 82"/>
                  <a:gd name="T68" fmla="*/ 16 w 108"/>
                  <a:gd name="T69" fmla="*/ 167 h 82"/>
                  <a:gd name="T70" fmla="*/ 5 w 108"/>
                  <a:gd name="T71" fmla="*/ 200 h 82"/>
                  <a:gd name="T72" fmla="*/ 5 w 108"/>
                  <a:gd name="T73" fmla="*/ 211 h 82"/>
                  <a:gd name="T74" fmla="*/ 3 w 108"/>
                  <a:gd name="T75" fmla="*/ 214 h 8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8" h="82">
                    <a:moveTo>
                      <a:pt x="1" y="78"/>
                    </a:moveTo>
                    <a:lnTo>
                      <a:pt x="0" y="82"/>
                    </a:lnTo>
                    <a:lnTo>
                      <a:pt x="0" y="78"/>
                    </a:lnTo>
                    <a:lnTo>
                      <a:pt x="1" y="77"/>
                    </a:lnTo>
                    <a:lnTo>
                      <a:pt x="2" y="73"/>
                    </a:lnTo>
                    <a:lnTo>
                      <a:pt x="5" y="61"/>
                    </a:lnTo>
                    <a:lnTo>
                      <a:pt x="7" y="53"/>
                    </a:lnTo>
                    <a:lnTo>
                      <a:pt x="11" y="45"/>
                    </a:lnTo>
                    <a:lnTo>
                      <a:pt x="16" y="36"/>
                    </a:lnTo>
                    <a:lnTo>
                      <a:pt x="22" y="28"/>
                    </a:lnTo>
                    <a:lnTo>
                      <a:pt x="28" y="20"/>
                    </a:lnTo>
                    <a:lnTo>
                      <a:pt x="36" y="14"/>
                    </a:lnTo>
                    <a:lnTo>
                      <a:pt x="43" y="10"/>
                    </a:lnTo>
                    <a:lnTo>
                      <a:pt x="51" y="6"/>
                    </a:lnTo>
                    <a:lnTo>
                      <a:pt x="62" y="2"/>
                    </a:lnTo>
                    <a:lnTo>
                      <a:pt x="67" y="1"/>
                    </a:lnTo>
                    <a:lnTo>
                      <a:pt x="77" y="0"/>
                    </a:lnTo>
                    <a:lnTo>
                      <a:pt x="87" y="0"/>
                    </a:lnTo>
                    <a:lnTo>
                      <a:pt x="96" y="1"/>
                    </a:lnTo>
                    <a:lnTo>
                      <a:pt x="108" y="2"/>
                    </a:lnTo>
                    <a:lnTo>
                      <a:pt x="96" y="2"/>
                    </a:lnTo>
                    <a:lnTo>
                      <a:pt x="92" y="1"/>
                    </a:lnTo>
                    <a:lnTo>
                      <a:pt x="81" y="1"/>
                    </a:lnTo>
                    <a:lnTo>
                      <a:pt x="71" y="1"/>
                    </a:lnTo>
                    <a:lnTo>
                      <a:pt x="66" y="2"/>
                    </a:lnTo>
                    <a:lnTo>
                      <a:pt x="61" y="4"/>
                    </a:lnTo>
                    <a:lnTo>
                      <a:pt x="50" y="7"/>
                    </a:lnTo>
                    <a:lnTo>
                      <a:pt x="42" y="10"/>
                    </a:lnTo>
                    <a:lnTo>
                      <a:pt x="35" y="15"/>
                    </a:lnTo>
                    <a:lnTo>
                      <a:pt x="28" y="21"/>
                    </a:lnTo>
                    <a:lnTo>
                      <a:pt x="22" y="28"/>
                    </a:lnTo>
                    <a:lnTo>
                      <a:pt x="16" y="37"/>
                    </a:lnTo>
                    <a:lnTo>
                      <a:pt x="11" y="46"/>
                    </a:lnTo>
                    <a:lnTo>
                      <a:pt x="9" y="53"/>
                    </a:lnTo>
                    <a:lnTo>
                      <a:pt x="6" y="61"/>
                    </a:lnTo>
                    <a:lnTo>
                      <a:pt x="2" y="73"/>
                    </a:lnTo>
                    <a:lnTo>
                      <a:pt x="2" y="77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5" name="Freeform 2024"/>
              <p:cNvSpPr>
                <a:spLocks/>
              </p:cNvSpPr>
              <p:nvPr/>
            </p:nvSpPr>
            <p:spPr bwMode="auto">
              <a:xfrm>
                <a:off x="3266" y="2013"/>
                <a:ext cx="115" cy="217"/>
              </a:xfrm>
              <a:custGeom>
                <a:avLst/>
                <a:gdLst>
                  <a:gd name="T0" fmla="*/ 3 w 42"/>
                  <a:gd name="T1" fmla="*/ 209 h 79"/>
                  <a:gd name="T2" fmla="*/ 3 w 42"/>
                  <a:gd name="T3" fmla="*/ 212 h 79"/>
                  <a:gd name="T4" fmla="*/ 0 w 42"/>
                  <a:gd name="T5" fmla="*/ 217 h 79"/>
                  <a:gd name="T6" fmla="*/ 0 w 42"/>
                  <a:gd name="T7" fmla="*/ 212 h 79"/>
                  <a:gd name="T8" fmla="*/ 0 w 42"/>
                  <a:gd name="T9" fmla="*/ 209 h 79"/>
                  <a:gd name="T10" fmla="*/ 0 w 42"/>
                  <a:gd name="T11" fmla="*/ 203 h 79"/>
                  <a:gd name="T12" fmla="*/ 5 w 42"/>
                  <a:gd name="T13" fmla="*/ 181 h 79"/>
                  <a:gd name="T14" fmla="*/ 25 w 42"/>
                  <a:gd name="T15" fmla="*/ 124 h 79"/>
                  <a:gd name="T16" fmla="*/ 44 w 42"/>
                  <a:gd name="T17" fmla="*/ 66 h 79"/>
                  <a:gd name="T18" fmla="*/ 55 w 42"/>
                  <a:gd name="T19" fmla="*/ 49 h 79"/>
                  <a:gd name="T20" fmla="*/ 58 w 42"/>
                  <a:gd name="T21" fmla="*/ 41 h 79"/>
                  <a:gd name="T22" fmla="*/ 71 w 42"/>
                  <a:gd name="T23" fmla="*/ 33 h 79"/>
                  <a:gd name="T24" fmla="*/ 96 w 42"/>
                  <a:gd name="T25" fmla="*/ 11 h 79"/>
                  <a:gd name="T26" fmla="*/ 115 w 42"/>
                  <a:gd name="T27" fmla="*/ 0 h 79"/>
                  <a:gd name="T28" fmla="*/ 96 w 42"/>
                  <a:gd name="T29" fmla="*/ 14 h 79"/>
                  <a:gd name="T30" fmla="*/ 77 w 42"/>
                  <a:gd name="T31" fmla="*/ 27 h 79"/>
                  <a:gd name="T32" fmla="*/ 58 w 42"/>
                  <a:gd name="T33" fmla="*/ 44 h 79"/>
                  <a:gd name="T34" fmla="*/ 55 w 42"/>
                  <a:gd name="T35" fmla="*/ 52 h 79"/>
                  <a:gd name="T36" fmla="*/ 44 w 42"/>
                  <a:gd name="T37" fmla="*/ 69 h 79"/>
                  <a:gd name="T38" fmla="*/ 25 w 42"/>
                  <a:gd name="T39" fmla="*/ 124 h 79"/>
                  <a:gd name="T40" fmla="*/ 5 w 42"/>
                  <a:gd name="T41" fmla="*/ 181 h 79"/>
                  <a:gd name="T42" fmla="*/ 3 w 42"/>
                  <a:gd name="T43" fmla="*/ 203 h 79"/>
                  <a:gd name="T44" fmla="*/ 3 w 42"/>
                  <a:gd name="T45" fmla="*/ 209 h 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" h="79">
                    <a:moveTo>
                      <a:pt x="1" y="76"/>
                    </a:moveTo>
                    <a:lnTo>
                      <a:pt x="1" y="77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66"/>
                    </a:lnTo>
                    <a:lnTo>
                      <a:pt x="9" y="45"/>
                    </a:lnTo>
                    <a:lnTo>
                      <a:pt x="16" y="24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6" y="12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5" y="5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20" y="19"/>
                    </a:lnTo>
                    <a:lnTo>
                      <a:pt x="16" y="25"/>
                    </a:lnTo>
                    <a:lnTo>
                      <a:pt x="9" y="45"/>
                    </a:lnTo>
                    <a:lnTo>
                      <a:pt x="2" y="66"/>
                    </a:lnTo>
                    <a:lnTo>
                      <a:pt x="1" y="74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6" name="Freeform 2025"/>
              <p:cNvSpPr>
                <a:spLocks/>
              </p:cNvSpPr>
              <p:nvPr/>
            </p:nvSpPr>
            <p:spPr bwMode="auto">
              <a:xfrm>
                <a:off x="3277" y="2010"/>
                <a:ext cx="368" cy="236"/>
              </a:xfrm>
              <a:custGeom>
                <a:avLst/>
                <a:gdLst>
                  <a:gd name="T0" fmla="*/ 354 w 134"/>
                  <a:gd name="T1" fmla="*/ 60 h 86"/>
                  <a:gd name="T2" fmla="*/ 357 w 134"/>
                  <a:gd name="T3" fmla="*/ 60 h 86"/>
                  <a:gd name="T4" fmla="*/ 368 w 134"/>
                  <a:gd name="T5" fmla="*/ 69 h 86"/>
                  <a:gd name="T6" fmla="*/ 357 w 134"/>
                  <a:gd name="T7" fmla="*/ 60 h 86"/>
                  <a:gd name="T8" fmla="*/ 354 w 134"/>
                  <a:gd name="T9" fmla="*/ 60 h 86"/>
                  <a:gd name="T10" fmla="*/ 341 w 134"/>
                  <a:gd name="T11" fmla="*/ 55 h 86"/>
                  <a:gd name="T12" fmla="*/ 302 w 134"/>
                  <a:gd name="T13" fmla="*/ 36 h 86"/>
                  <a:gd name="T14" fmla="*/ 275 w 134"/>
                  <a:gd name="T15" fmla="*/ 22 h 86"/>
                  <a:gd name="T16" fmla="*/ 247 w 134"/>
                  <a:gd name="T17" fmla="*/ 14 h 86"/>
                  <a:gd name="T18" fmla="*/ 214 w 134"/>
                  <a:gd name="T19" fmla="*/ 8 h 86"/>
                  <a:gd name="T20" fmla="*/ 179 w 134"/>
                  <a:gd name="T21" fmla="*/ 3 h 86"/>
                  <a:gd name="T22" fmla="*/ 148 w 134"/>
                  <a:gd name="T23" fmla="*/ 11 h 86"/>
                  <a:gd name="T24" fmla="*/ 118 w 134"/>
                  <a:gd name="T25" fmla="*/ 25 h 86"/>
                  <a:gd name="T26" fmla="*/ 91 w 134"/>
                  <a:gd name="T27" fmla="*/ 38 h 86"/>
                  <a:gd name="T28" fmla="*/ 71 w 134"/>
                  <a:gd name="T29" fmla="*/ 55 h 86"/>
                  <a:gd name="T30" fmla="*/ 52 w 134"/>
                  <a:gd name="T31" fmla="*/ 71 h 86"/>
                  <a:gd name="T32" fmla="*/ 44 w 134"/>
                  <a:gd name="T33" fmla="*/ 85 h 86"/>
                  <a:gd name="T34" fmla="*/ 36 w 134"/>
                  <a:gd name="T35" fmla="*/ 102 h 86"/>
                  <a:gd name="T36" fmla="*/ 33 w 134"/>
                  <a:gd name="T37" fmla="*/ 110 h 86"/>
                  <a:gd name="T38" fmla="*/ 22 w 134"/>
                  <a:gd name="T39" fmla="*/ 134 h 86"/>
                  <a:gd name="T40" fmla="*/ 14 w 134"/>
                  <a:gd name="T41" fmla="*/ 165 h 86"/>
                  <a:gd name="T42" fmla="*/ 8 w 134"/>
                  <a:gd name="T43" fmla="*/ 181 h 86"/>
                  <a:gd name="T44" fmla="*/ 8 w 134"/>
                  <a:gd name="T45" fmla="*/ 198 h 86"/>
                  <a:gd name="T46" fmla="*/ 0 w 134"/>
                  <a:gd name="T47" fmla="*/ 236 h 86"/>
                  <a:gd name="T48" fmla="*/ 8 w 134"/>
                  <a:gd name="T49" fmla="*/ 195 h 86"/>
                  <a:gd name="T50" fmla="*/ 8 w 134"/>
                  <a:gd name="T51" fmla="*/ 181 h 86"/>
                  <a:gd name="T52" fmla="*/ 16 w 134"/>
                  <a:gd name="T53" fmla="*/ 143 h 86"/>
                  <a:gd name="T54" fmla="*/ 30 w 134"/>
                  <a:gd name="T55" fmla="*/ 110 h 86"/>
                  <a:gd name="T56" fmla="*/ 36 w 134"/>
                  <a:gd name="T57" fmla="*/ 96 h 86"/>
                  <a:gd name="T58" fmla="*/ 38 w 134"/>
                  <a:gd name="T59" fmla="*/ 93 h 86"/>
                  <a:gd name="T60" fmla="*/ 44 w 134"/>
                  <a:gd name="T61" fmla="*/ 82 h 86"/>
                  <a:gd name="T62" fmla="*/ 58 w 134"/>
                  <a:gd name="T63" fmla="*/ 69 h 86"/>
                  <a:gd name="T64" fmla="*/ 71 w 134"/>
                  <a:gd name="T65" fmla="*/ 52 h 86"/>
                  <a:gd name="T66" fmla="*/ 93 w 134"/>
                  <a:gd name="T67" fmla="*/ 36 h 86"/>
                  <a:gd name="T68" fmla="*/ 118 w 134"/>
                  <a:gd name="T69" fmla="*/ 22 h 86"/>
                  <a:gd name="T70" fmla="*/ 148 w 134"/>
                  <a:gd name="T71" fmla="*/ 8 h 86"/>
                  <a:gd name="T72" fmla="*/ 184 w 134"/>
                  <a:gd name="T73" fmla="*/ 0 h 86"/>
                  <a:gd name="T74" fmla="*/ 217 w 134"/>
                  <a:gd name="T75" fmla="*/ 3 h 86"/>
                  <a:gd name="T76" fmla="*/ 247 w 134"/>
                  <a:gd name="T77" fmla="*/ 11 h 86"/>
                  <a:gd name="T78" fmla="*/ 280 w 134"/>
                  <a:gd name="T79" fmla="*/ 22 h 86"/>
                  <a:gd name="T80" fmla="*/ 302 w 134"/>
                  <a:gd name="T81" fmla="*/ 30 h 86"/>
                  <a:gd name="T82" fmla="*/ 341 w 134"/>
                  <a:gd name="T83" fmla="*/ 52 h 86"/>
                  <a:gd name="T84" fmla="*/ 354 w 134"/>
                  <a:gd name="T85" fmla="*/ 6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4" h="86">
                    <a:moveTo>
                      <a:pt x="129" y="22"/>
                    </a:moveTo>
                    <a:lnTo>
                      <a:pt x="130" y="22"/>
                    </a:lnTo>
                    <a:lnTo>
                      <a:pt x="134" y="25"/>
                    </a:lnTo>
                    <a:lnTo>
                      <a:pt x="130" y="22"/>
                    </a:lnTo>
                    <a:lnTo>
                      <a:pt x="129" y="22"/>
                    </a:lnTo>
                    <a:lnTo>
                      <a:pt x="124" y="20"/>
                    </a:lnTo>
                    <a:lnTo>
                      <a:pt x="110" y="13"/>
                    </a:lnTo>
                    <a:lnTo>
                      <a:pt x="100" y="8"/>
                    </a:lnTo>
                    <a:lnTo>
                      <a:pt x="90" y="5"/>
                    </a:lnTo>
                    <a:lnTo>
                      <a:pt x="78" y="3"/>
                    </a:lnTo>
                    <a:lnTo>
                      <a:pt x="65" y="1"/>
                    </a:lnTo>
                    <a:lnTo>
                      <a:pt x="54" y="4"/>
                    </a:lnTo>
                    <a:lnTo>
                      <a:pt x="43" y="9"/>
                    </a:lnTo>
                    <a:lnTo>
                      <a:pt x="33" y="14"/>
                    </a:lnTo>
                    <a:lnTo>
                      <a:pt x="26" y="20"/>
                    </a:lnTo>
                    <a:lnTo>
                      <a:pt x="19" y="26"/>
                    </a:lnTo>
                    <a:lnTo>
                      <a:pt x="16" y="31"/>
                    </a:lnTo>
                    <a:lnTo>
                      <a:pt x="13" y="37"/>
                    </a:lnTo>
                    <a:lnTo>
                      <a:pt x="12" y="40"/>
                    </a:lnTo>
                    <a:lnTo>
                      <a:pt x="8" y="49"/>
                    </a:lnTo>
                    <a:lnTo>
                      <a:pt x="5" y="60"/>
                    </a:lnTo>
                    <a:lnTo>
                      <a:pt x="3" y="66"/>
                    </a:lnTo>
                    <a:lnTo>
                      <a:pt x="3" y="72"/>
                    </a:lnTo>
                    <a:lnTo>
                      <a:pt x="0" y="86"/>
                    </a:lnTo>
                    <a:lnTo>
                      <a:pt x="3" y="71"/>
                    </a:lnTo>
                    <a:lnTo>
                      <a:pt x="3" y="66"/>
                    </a:lnTo>
                    <a:lnTo>
                      <a:pt x="6" y="52"/>
                    </a:lnTo>
                    <a:lnTo>
                      <a:pt x="11" y="40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21" y="25"/>
                    </a:lnTo>
                    <a:lnTo>
                      <a:pt x="26" y="19"/>
                    </a:lnTo>
                    <a:lnTo>
                      <a:pt x="34" y="13"/>
                    </a:lnTo>
                    <a:lnTo>
                      <a:pt x="43" y="8"/>
                    </a:lnTo>
                    <a:lnTo>
                      <a:pt x="54" y="3"/>
                    </a:lnTo>
                    <a:lnTo>
                      <a:pt x="67" y="0"/>
                    </a:lnTo>
                    <a:lnTo>
                      <a:pt x="79" y="1"/>
                    </a:lnTo>
                    <a:lnTo>
                      <a:pt x="90" y="4"/>
                    </a:lnTo>
                    <a:lnTo>
                      <a:pt x="102" y="8"/>
                    </a:lnTo>
                    <a:lnTo>
                      <a:pt x="110" y="11"/>
                    </a:lnTo>
                    <a:lnTo>
                      <a:pt x="124" y="19"/>
                    </a:lnTo>
                    <a:lnTo>
                      <a:pt x="129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7" name="Freeform 2026"/>
              <p:cNvSpPr>
                <a:spLocks/>
              </p:cNvSpPr>
              <p:nvPr/>
            </p:nvSpPr>
            <p:spPr bwMode="auto">
              <a:xfrm>
                <a:off x="3282" y="2238"/>
                <a:ext cx="17" cy="39"/>
              </a:xfrm>
              <a:custGeom>
                <a:avLst/>
                <a:gdLst>
                  <a:gd name="T0" fmla="*/ 3 w 6"/>
                  <a:gd name="T1" fmla="*/ 36 h 14"/>
                  <a:gd name="T2" fmla="*/ 3 w 6"/>
                  <a:gd name="T3" fmla="*/ 39 h 14"/>
                  <a:gd name="T4" fmla="*/ 0 w 6"/>
                  <a:gd name="T5" fmla="*/ 39 h 14"/>
                  <a:gd name="T6" fmla="*/ 0 w 6"/>
                  <a:gd name="T7" fmla="*/ 22 h 14"/>
                  <a:gd name="T8" fmla="*/ 3 w 6"/>
                  <a:gd name="T9" fmla="*/ 11 h 14"/>
                  <a:gd name="T10" fmla="*/ 9 w 6"/>
                  <a:gd name="T11" fmla="*/ 8 h 14"/>
                  <a:gd name="T12" fmla="*/ 14 w 6"/>
                  <a:gd name="T13" fmla="*/ 0 h 14"/>
                  <a:gd name="T14" fmla="*/ 17 w 6"/>
                  <a:gd name="T15" fmla="*/ 0 h 14"/>
                  <a:gd name="T16" fmla="*/ 14 w 6"/>
                  <a:gd name="T17" fmla="*/ 6 h 14"/>
                  <a:gd name="T18" fmla="*/ 9 w 6"/>
                  <a:gd name="T19" fmla="*/ 8 h 14"/>
                  <a:gd name="T20" fmla="*/ 3 w 6"/>
                  <a:gd name="T21" fmla="*/ 11 h 14"/>
                  <a:gd name="T22" fmla="*/ 3 w 6"/>
                  <a:gd name="T23" fmla="*/ 22 h 14"/>
                  <a:gd name="T24" fmla="*/ 3 w 6"/>
                  <a:gd name="T25" fmla="*/ 36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14">
                    <a:moveTo>
                      <a:pt x="1" y="13"/>
                    </a:moveTo>
                    <a:lnTo>
                      <a:pt x="1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1" y="8"/>
                    </a:ln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8" name="Freeform 2027"/>
              <p:cNvSpPr>
                <a:spLocks/>
              </p:cNvSpPr>
              <p:nvPr/>
            </p:nvSpPr>
            <p:spPr bwMode="auto">
              <a:xfrm>
                <a:off x="3310" y="2046"/>
                <a:ext cx="115" cy="277"/>
              </a:xfrm>
              <a:custGeom>
                <a:avLst/>
                <a:gdLst>
                  <a:gd name="T0" fmla="*/ 16 w 42"/>
                  <a:gd name="T1" fmla="*/ 269 h 101"/>
                  <a:gd name="T2" fmla="*/ 16 w 42"/>
                  <a:gd name="T3" fmla="*/ 272 h 101"/>
                  <a:gd name="T4" fmla="*/ 16 w 42"/>
                  <a:gd name="T5" fmla="*/ 277 h 101"/>
                  <a:gd name="T6" fmla="*/ 16 w 42"/>
                  <a:gd name="T7" fmla="*/ 272 h 101"/>
                  <a:gd name="T8" fmla="*/ 16 w 42"/>
                  <a:gd name="T9" fmla="*/ 269 h 101"/>
                  <a:gd name="T10" fmla="*/ 16 w 42"/>
                  <a:gd name="T11" fmla="*/ 258 h 101"/>
                  <a:gd name="T12" fmla="*/ 11 w 42"/>
                  <a:gd name="T13" fmla="*/ 233 h 101"/>
                  <a:gd name="T14" fmla="*/ 5 w 42"/>
                  <a:gd name="T15" fmla="*/ 197 h 101"/>
                  <a:gd name="T16" fmla="*/ 0 w 42"/>
                  <a:gd name="T17" fmla="*/ 156 h 101"/>
                  <a:gd name="T18" fmla="*/ 5 w 42"/>
                  <a:gd name="T19" fmla="*/ 134 h 101"/>
                  <a:gd name="T20" fmla="*/ 14 w 42"/>
                  <a:gd name="T21" fmla="*/ 118 h 101"/>
                  <a:gd name="T22" fmla="*/ 30 w 42"/>
                  <a:gd name="T23" fmla="*/ 85 h 101"/>
                  <a:gd name="T24" fmla="*/ 44 w 42"/>
                  <a:gd name="T25" fmla="*/ 63 h 101"/>
                  <a:gd name="T26" fmla="*/ 52 w 42"/>
                  <a:gd name="T27" fmla="*/ 60 h 101"/>
                  <a:gd name="T28" fmla="*/ 66 w 42"/>
                  <a:gd name="T29" fmla="*/ 44 h 101"/>
                  <a:gd name="T30" fmla="*/ 79 w 42"/>
                  <a:gd name="T31" fmla="*/ 25 h 101"/>
                  <a:gd name="T32" fmla="*/ 96 w 42"/>
                  <a:gd name="T33" fmla="*/ 11 h 101"/>
                  <a:gd name="T34" fmla="*/ 115 w 42"/>
                  <a:gd name="T35" fmla="*/ 0 h 101"/>
                  <a:gd name="T36" fmla="*/ 93 w 42"/>
                  <a:gd name="T37" fmla="*/ 16 h 101"/>
                  <a:gd name="T38" fmla="*/ 85 w 42"/>
                  <a:gd name="T39" fmla="*/ 19 h 101"/>
                  <a:gd name="T40" fmla="*/ 71 w 42"/>
                  <a:gd name="T41" fmla="*/ 36 h 101"/>
                  <a:gd name="T42" fmla="*/ 52 w 42"/>
                  <a:gd name="T43" fmla="*/ 63 h 101"/>
                  <a:gd name="T44" fmla="*/ 44 w 42"/>
                  <a:gd name="T45" fmla="*/ 66 h 101"/>
                  <a:gd name="T46" fmla="*/ 30 w 42"/>
                  <a:gd name="T47" fmla="*/ 88 h 101"/>
                  <a:gd name="T48" fmla="*/ 14 w 42"/>
                  <a:gd name="T49" fmla="*/ 118 h 101"/>
                  <a:gd name="T50" fmla="*/ 5 w 42"/>
                  <a:gd name="T51" fmla="*/ 137 h 101"/>
                  <a:gd name="T52" fmla="*/ 3 w 42"/>
                  <a:gd name="T53" fmla="*/ 159 h 101"/>
                  <a:gd name="T54" fmla="*/ 5 w 42"/>
                  <a:gd name="T55" fmla="*/ 197 h 101"/>
                  <a:gd name="T56" fmla="*/ 14 w 42"/>
                  <a:gd name="T57" fmla="*/ 233 h 101"/>
                  <a:gd name="T58" fmla="*/ 16 w 42"/>
                  <a:gd name="T59" fmla="*/ 258 h 101"/>
                  <a:gd name="T60" fmla="*/ 16 w 42"/>
                  <a:gd name="T61" fmla="*/ 269 h 10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42" h="101">
                    <a:moveTo>
                      <a:pt x="6" y="98"/>
                    </a:moveTo>
                    <a:lnTo>
                      <a:pt x="6" y="99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6" y="98"/>
                    </a:lnTo>
                    <a:lnTo>
                      <a:pt x="6" y="94"/>
                    </a:lnTo>
                    <a:lnTo>
                      <a:pt x="4" y="85"/>
                    </a:lnTo>
                    <a:lnTo>
                      <a:pt x="2" y="72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5" y="43"/>
                    </a:lnTo>
                    <a:lnTo>
                      <a:pt x="11" y="31"/>
                    </a:lnTo>
                    <a:lnTo>
                      <a:pt x="16" y="23"/>
                    </a:lnTo>
                    <a:lnTo>
                      <a:pt x="19" y="22"/>
                    </a:lnTo>
                    <a:lnTo>
                      <a:pt x="24" y="16"/>
                    </a:lnTo>
                    <a:lnTo>
                      <a:pt x="29" y="9"/>
                    </a:lnTo>
                    <a:lnTo>
                      <a:pt x="35" y="4"/>
                    </a:lnTo>
                    <a:lnTo>
                      <a:pt x="42" y="0"/>
                    </a:lnTo>
                    <a:lnTo>
                      <a:pt x="34" y="6"/>
                    </a:lnTo>
                    <a:lnTo>
                      <a:pt x="31" y="7"/>
                    </a:lnTo>
                    <a:lnTo>
                      <a:pt x="26" y="13"/>
                    </a:lnTo>
                    <a:lnTo>
                      <a:pt x="19" y="23"/>
                    </a:lnTo>
                    <a:lnTo>
                      <a:pt x="16" y="24"/>
                    </a:lnTo>
                    <a:lnTo>
                      <a:pt x="11" y="32"/>
                    </a:lnTo>
                    <a:lnTo>
                      <a:pt x="5" y="43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2" y="72"/>
                    </a:lnTo>
                    <a:lnTo>
                      <a:pt x="5" y="85"/>
                    </a:lnTo>
                    <a:lnTo>
                      <a:pt x="6" y="94"/>
                    </a:lnTo>
                    <a:lnTo>
                      <a:pt x="6" y="9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19" name="Freeform 2028"/>
              <p:cNvSpPr>
                <a:spLocks/>
              </p:cNvSpPr>
              <p:nvPr/>
            </p:nvSpPr>
            <p:spPr bwMode="auto">
              <a:xfrm>
                <a:off x="3354" y="2046"/>
                <a:ext cx="293" cy="338"/>
              </a:xfrm>
              <a:custGeom>
                <a:avLst/>
                <a:gdLst>
                  <a:gd name="T0" fmla="*/ 282 w 107"/>
                  <a:gd name="T1" fmla="*/ 71 h 123"/>
                  <a:gd name="T2" fmla="*/ 282 w 107"/>
                  <a:gd name="T3" fmla="*/ 74 h 123"/>
                  <a:gd name="T4" fmla="*/ 293 w 107"/>
                  <a:gd name="T5" fmla="*/ 85 h 123"/>
                  <a:gd name="T6" fmla="*/ 282 w 107"/>
                  <a:gd name="T7" fmla="*/ 74 h 123"/>
                  <a:gd name="T8" fmla="*/ 279 w 107"/>
                  <a:gd name="T9" fmla="*/ 74 h 123"/>
                  <a:gd name="T10" fmla="*/ 263 w 107"/>
                  <a:gd name="T11" fmla="*/ 63 h 123"/>
                  <a:gd name="T12" fmla="*/ 214 w 107"/>
                  <a:gd name="T13" fmla="*/ 36 h 123"/>
                  <a:gd name="T14" fmla="*/ 189 w 107"/>
                  <a:gd name="T15" fmla="*/ 22 h 123"/>
                  <a:gd name="T16" fmla="*/ 151 w 107"/>
                  <a:gd name="T17" fmla="*/ 5 h 123"/>
                  <a:gd name="T18" fmla="*/ 129 w 107"/>
                  <a:gd name="T19" fmla="*/ 3 h 123"/>
                  <a:gd name="T20" fmla="*/ 110 w 107"/>
                  <a:gd name="T21" fmla="*/ 3 h 123"/>
                  <a:gd name="T22" fmla="*/ 88 w 107"/>
                  <a:gd name="T23" fmla="*/ 5 h 123"/>
                  <a:gd name="T24" fmla="*/ 71 w 107"/>
                  <a:gd name="T25" fmla="*/ 16 h 123"/>
                  <a:gd name="T26" fmla="*/ 38 w 107"/>
                  <a:gd name="T27" fmla="*/ 44 h 123"/>
                  <a:gd name="T28" fmla="*/ 25 w 107"/>
                  <a:gd name="T29" fmla="*/ 58 h 123"/>
                  <a:gd name="T30" fmla="*/ 14 w 107"/>
                  <a:gd name="T31" fmla="*/ 71 h 123"/>
                  <a:gd name="T32" fmla="*/ 8 w 107"/>
                  <a:gd name="T33" fmla="*/ 91 h 123"/>
                  <a:gd name="T34" fmla="*/ 8 w 107"/>
                  <a:gd name="T35" fmla="*/ 107 h 123"/>
                  <a:gd name="T36" fmla="*/ 3 w 107"/>
                  <a:gd name="T37" fmla="*/ 143 h 123"/>
                  <a:gd name="T38" fmla="*/ 8 w 107"/>
                  <a:gd name="T39" fmla="*/ 173 h 123"/>
                  <a:gd name="T40" fmla="*/ 11 w 107"/>
                  <a:gd name="T41" fmla="*/ 192 h 123"/>
                  <a:gd name="T42" fmla="*/ 22 w 107"/>
                  <a:gd name="T43" fmla="*/ 212 h 123"/>
                  <a:gd name="T44" fmla="*/ 41 w 107"/>
                  <a:gd name="T45" fmla="*/ 247 h 123"/>
                  <a:gd name="T46" fmla="*/ 63 w 107"/>
                  <a:gd name="T47" fmla="*/ 283 h 123"/>
                  <a:gd name="T48" fmla="*/ 79 w 107"/>
                  <a:gd name="T49" fmla="*/ 300 h 123"/>
                  <a:gd name="T50" fmla="*/ 93 w 107"/>
                  <a:gd name="T51" fmla="*/ 313 h 123"/>
                  <a:gd name="T52" fmla="*/ 137 w 107"/>
                  <a:gd name="T53" fmla="*/ 338 h 123"/>
                  <a:gd name="T54" fmla="*/ 88 w 107"/>
                  <a:gd name="T55" fmla="*/ 313 h 123"/>
                  <a:gd name="T56" fmla="*/ 85 w 107"/>
                  <a:gd name="T57" fmla="*/ 311 h 123"/>
                  <a:gd name="T58" fmla="*/ 77 w 107"/>
                  <a:gd name="T59" fmla="*/ 300 h 123"/>
                  <a:gd name="T60" fmla="*/ 49 w 107"/>
                  <a:gd name="T61" fmla="*/ 264 h 123"/>
                  <a:gd name="T62" fmla="*/ 25 w 107"/>
                  <a:gd name="T63" fmla="*/ 225 h 123"/>
                  <a:gd name="T64" fmla="*/ 14 w 107"/>
                  <a:gd name="T65" fmla="*/ 206 h 123"/>
                  <a:gd name="T66" fmla="*/ 8 w 107"/>
                  <a:gd name="T67" fmla="*/ 187 h 123"/>
                  <a:gd name="T68" fmla="*/ 3 w 107"/>
                  <a:gd name="T69" fmla="*/ 165 h 123"/>
                  <a:gd name="T70" fmla="*/ 0 w 107"/>
                  <a:gd name="T71" fmla="*/ 137 h 123"/>
                  <a:gd name="T72" fmla="*/ 3 w 107"/>
                  <a:gd name="T73" fmla="*/ 104 h 123"/>
                  <a:gd name="T74" fmla="*/ 8 w 107"/>
                  <a:gd name="T75" fmla="*/ 88 h 123"/>
                  <a:gd name="T76" fmla="*/ 14 w 107"/>
                  <a:gd name="T77" fmla="*/ 66 h 123"/>
                  <a:gd name="T78" fmla="*/ 25 w 107"/>
                  <a:gd name="T79" fmla="*/ 49 h 123"/>
                  <a:gd name="T80" fmla="*/ 41 w 107"/>
                  <a:gd name="T81" fmla="*/ 36 h 123"/>
                  <a:gd name="T82" fmla="*/ 71 w 107"/>
                  <a:gd name="T83" fmla="*/ 11 h 123"/>
                  <a:gd name="T84" fmla="*/ 93 w 107"/>
                  <a:gd name="T85" fmla="*/ 3 h 123"/>
                  <a:gd name="T86" fmla="*/ 112 w 107"/>
                  <a:gd name="T87" fmla="*/ 0 h 123"/>
                  <a:gd name="T88" fmla="*/ 134 w 107"/>
                  <a:gd name="T89" fmla="*/ 0 h 123"/>
                  <a:gd name="T90" fmla="*/ 151 w 107"/>
                  <a:gd name="T91" fmla="*/ 5 h 123"/>
                  <a:gd name="T92" fmla="*/ 189 w 107"/>
                  <a:gd name="T93" fmla="*/ 19 h 123"/>
                  <a:gd name="T94" fmla="*/ 219 w 107"/>
                  <a:gd name="T95" fmla="*/ 36 h 123"/>
                  <a:gd name="T96" fmla="*/ 263 w 107"/>
                  <a:gd name="T97" fmla="*/ 63 h 123"/>
                  <a:gd name="T98" fmla="*/ 282 w 107"/>
                  <a:gd name="T99" fmla="*/ 71 h 1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" h="123">
                    <a:moveTo>
                      <a:pt x="103" y="26"/>
                    </a:moveTo>
                    <a:lnTo>
                      <a:pt x="103" y="27"/>
                    </a:lnTo>
                    <a:lnTo>
                      <a:pt x="107" y="31"/>
                    </a:lnTo>
                    <a:lnTo>
                      <a:pt x="103" y="27"/>
                    </a:lnTo>
                    <a:lnTo>
                      <a:pt x="102" y="27"/>
                    </a:lnTo>
                    <a:lnTo>
                      <a:pt x="96" y="23"/>
                    </a:lnTo>
                    <a:lnTo>
                      <a:pt x="78" y="13"/>
                    </a:lnTo>
                    <a:lnTo>
                      <a:pt x="69" y="8"/>
                    </a:lnTo>
                    <a:lnTo>
                      <a:pt x="55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2" y="2"/>
                    </a:lnTo>
                    <a:lnTo>
                      <a:pt x="26" y="6"/>
                    </a:lnTo>
                    <a:lnTo>
                      <a:pt x="14" y="16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1" y="52"/>
                    </a:lnTo>
                    <a:lnTo>
                      <a:pt x="3" y="63"/>
                    </a:lnTo>
                    <a:lnTo>
                      <a:pt x="4" y="70"/>
                    </a:lnTo>
                    <a:lnTo>
                      <a:pt x="8" y="77"/>
                    </a:lnTo>
                    <a:lnTo>
                      <a:pt x="15" y="90"/>
                    </a:lnTo>
                    <a:lnTo>
                      <a:pt x="23" y="103"/>
                    </a:lnTo>
                    <a:lnTo>
                      <a:pt x="29" y="109"/>
                    </a:lnTo>
                    <a:lnTo>
                      <a:pt x="34" y="114"/>
                    </a:lnTo>
                    <a:lnTo>
                      <a:pt x="50" y="123"/>
                    </a:lnTo>
                    <a:lnTo>
                      <a:pt x="32" y="114"/>
                    </a:lnTo>
                    <a:lnTo>
                      <a:pt x="31" y="113"/>
                    </a:lnTo>
                    <a:lnTo>
                      <a:pt x="28" y="109"/>
                    </a:lnTo>
                    <a:lnTo>
                      <a:pt x="18" y="96"/>
                    </a:lnTo>
                    <a:lnTo>
                      <a:pt x="9" y="82"/>
                    </a:lnTo>
                    <a:lnTo>
                      <a:pt x="5" y="75"/>
                    </a:lnTo>
                    <a:lnTo>
                      <a:pt x="3" y="68"/>
                    </a:lnTo>
                    <a:lnTo>
                      <a:pt x="1" y="60"/>
                    </a:lnTo>
                    <a:lnTo>
                      <a:pt x="0" y="50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5" y="24"/>
                    </a:lnTo>
                    <a:lnTo>
                      <a:pt x="9" y="18"/>
                    </a:lnTo>
                    <a:lnTo>
                      <a:pt x="15" y="13"/>
                    </a:lnTo>
                    <a:lnTo>
                      <a:pt x="26" y="4"/>
                    </a:lnTo>
                    <a:lnTo>
                      <a:pt x="34" y="1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5" y="2"/>
                    </a:lnTo>
                    <a:lnTo>
                      <a:pt x="69" y="7"/>
                    </a:lnTo>
                    <a:lnTo>
                      <a:pt x="80" y="13"/>
                    </a:lnTo>
                    <a:lnTo>
                      <a:pt x="96" y="23"/>
                    </a:lnTo>
                    <a:lnTo>
                      <a:pt x="10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0" name="Freeform 2029"/>
              <p:cNvSpPr>
                <a:spLocks/>
              </p:cNvSpPr>
              <p:nvPr/>
            </p:nvSpPr>
            <p:spPr bwMode="auto">
              <a:xfrm>
                <a:off x="3422" y="2364"/>
                <a:ext cx="39" cy="28"/>
              </a:xfrm>
              <a:custGeom>
                <a:avLst/>
                <a:gdLst>
                  <a:gd name="T0" fmla="*/ 39 w 14"/>
                  <a:gd name="T1" fmla="*/ 25 h 10"/>
                  <a:gd name="T2" fmla="*/ 39 w 14"/>
                  <a:gd name="T3" fmla="*/ 28 h 10"/>
                  <a:gd name="T4" fmla="*/ 31 w 14"/>
                  <a:gd name="T5" fmla="*/ 25 h 10"/>
                  <a:gd name="T6" fmla="*/ 20 w 14"/>
                  <a:gd name="T7" fmla="*/ 22 h 10"/>
                  <a:gd name="T8" fmla="*/ 11 w 14"/>
                  <a:gd name="T9" fmla="*/ 11 h 10"/>
                  <a:gd name="T10" fmla="*/ 3 w 14"/>
                  <a:gd name="T11" fmla="*/ 6 h 10"/>
                  <a:gd name="T12" fmla="*/ 0 w 14"/>
                  <a:gd name="T13" fmla="*/ 0 h 10"/>
                  <a:gd name="T14" fmla="*/ 3 w 14"/>
                  <a:gd name="T15" fmla="*/ 6 h 10"/>
                  <a:gd name="T16" fmla="*/ 11 w 14"/>
                  <a:gd name="T17" fmla="*/ 8 h 10"/>
                  <a:gd name="T18" fmla="*/ 25 w 14"/>
                  <a:gd name="T19" fmla="*/ 20 h 10"/>
                  <a:gd name="T20" fmla="*/ 39 w 14"/>
                  <a:gd name="T21" fmla="*/ 25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4" y="9"/>
                    </a:moveTo>
                    <a:lnTo>
                      <a:pt x="14" y="10"/>
                    </a:lnTo>
                    <a:lnTo>
                      <a:pt x="11" y="9"/>
                    </a:lnTo>
                    <a:lnTo>
                      <a:pt x="7" y="8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1" name="Freeform 2030"/>
              <p:cNvSpPr>
                <a:spLocks/>
              </p:cNvSpPr>
              <p:nvPr/>
            </p:nvSpPr>
            <p:spPr bwMode="auto">
              <a:xfrm>
                <a:off x="3356" y="2263"/>
                <a:ext cx="55" cy="93"/>
              </a:xfrm>
              <a:custGeom>
                <a:avLst/>
                <a:gdLst>
                  <a:gd name="T0" fmla="*/ 52 w 20"/>
                  <a:gd name="T1" fmla="*/ 88 h 34"/>
                  <a:gd name="T2" fmla="*/ 55 w 20"/>
                  <a:gd name="T3" fmla="*/ 93 h 34"/>
                  <a:gd name="T4" fmla="*/ 52 w 20"/>
                  <a:gd name="T5" fmla="*/ 88 h 34"/>
                  <a:gd name="T6" fmla="*/ 33 w 20"/>
                  <a:gd name="T7" fmla="*/ 55 h 34"/>
                  <a:gd name="T8" fmla="*/ 19 w 20"/>
                  <a:gd name="T9" fmla="*/ 25 h 34"/>
                  <a:gd name="T10" fmla="*/ 14 w 20"/>
                  <a:gd name="T11" fmla="*/ 16 h 34"/>
                  <a:gd name="T12" fmla="*/ 8 w 20"/>
                  <a:gd name="T13" fmla="*/ 8 h 34"/>
                  <a:gd name="T14" fmla="*/ 0 w 20"/>
                  <a:gd name="T15" fmla="*/ 0 h 34"/>
                  <a:gd name="T16" fmla="*/ 8 w 20"/>
                  <a:gd name="T17" fmla="*/ 3 h 34"/>
                  <a:gd name="T18" fmla="*/ 14 w 20"/>
                  <a:gd name="T19" fmla="*/ 14 h 34"/>
                  <a:gd name="T20" fmla="*/ 19 w 20"/>
                  <a:gd name="T21" fmla="*/ 25 h 34"/>
                  <a:gd name="T22" fmla="*/ 36 w 20"/>
                  <a:gd name="T23" fmla="*/ 55 h 34"/>
                  <a:gd name="T24" fmla="*/ 52 w 20"/>
                  <a:gd name="T25" fmla="*/ 88 h 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4">
                    <a:moveTo>
                      <a:pt x="19" y="32"/>
                    </a:moveTo>
                    <a:lnTo>
                      <a:pt x="20" y="34"/>
                    </a:lnTo>
                    <a:lnTo>
                      <a:pt x="19" y="32"/>
                    </a:lnTo>
                    <a:lnTo>
                      <a:pt x="12" y="20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5"/>
                    </a:lnTo>
                    <a:lnTo>
                      <a:pt x="7" y="9"/>
                    </a:lnTo>
                    <a:lnTo>
                      <a:pt x="13" y="20"/>
                    </a:lnTo>
                    <a:lnTo>
                      <a:pt x="19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2" name="Freeform 2031"/>
              <p:cNvSpPr>
                <a:spLocks/>
              </p:cNvSpPr>
              <p:nvPr/>
            </p:nvSpPr>
            <p:spPr bwMode="auto">
              <a:xfrm>
                <a:off x="3337" y="2137"/>
                <a:ext cx="66" cy="233"/>
              </a:xfrm>
              <a:custGeom>
                <a:avLst/>
                <a:gdLst>
                  <a:gd name="T0" fmla="*/ 61 w 24"/>
                  <a:gd name="T1" fmla="*/ 228 h 85"/>
                  <a:gd name="T2" fmla="*/ 66 w 24"/>
                  <a:gd name="T3" fmla="*/ 228 h 85"/>
                  <a:gd name="T4" fmla="*/ 66 w 24"/>
                  <a:gd name="T5" fmla="*/ 233 h 85"/>
                  <a:gd name="T6" fmla="*/ 61 w 24"/>
                  <a:gd name="T7" fmla="*/ 228 h 85"/>
                  <a:gd name="T8" fmla="*/ 58 w 24"/>
                  <a:gd name="T9" fmla="*/ 228 h 85"/>
                  <a:gd name="T10" fmla="*/ 55 w 24"/>
                  <a:gd name="T11" fmla="*/ 222 h 85"/>
                  <a:gd name="T12" fmla="*/ 44 w 24"/>
                  <a:gd name="T13" fmla="*/ 206 h 85"/>
                  <a:gd name="T14" fmla="*/ 25 w 24"/>
                  <a:gd name="T15" fmla="*/ 151 h 85"/>
                  <a:gd name="T16" fmla="*/ 6 w 24"/>
                  <a:gd name="T17" fmla="*/ 93 h 85"/>
                  <a:gd name="T18" fmla="*/ 0 w 24"/>
                  <a:gd name="T19" fmla="*/ 71 h 85"/>
                  <a:gd name="T20" fmla="*/ 0 w 24"/>
                  <a:gd name="T21" fmla="*/ 66 h 85"/>
                  <a:gd name="T22" fmla="*/ 0 w 24"/>
                  <a:gd name="T23" fmla="*/ 47 h 85"/>
                  <a:gd name="T24" fmla="*/ 0 w 24"/>
                  <a:gd name="T25" fmla="*/ 30 h 85"/>
                  <a:gd name="T26" fmla="*/ 6 w 24"/>
                  <a:gd name="T27" fmla="*/ 16 h 85"/>
                  <a:gd name="T28" fmla="*/ 17 w 24"/>
                  <a:gd name="T29" fmla="*/ 0 h 85"/>
                  <a:gd name="T30" fmla="*/ 6 w 24"/>
                  <a:gd name="T31" fmla="*/ 16 h 85"/>
                  <a:gd name="T32" fmla="*/ 3 w 24"/>
                  <a:gd name="T33" fmla="*/ 25 h 85"/>
                  <a:gd name="T34" fmla="*/ 0 w 24"/>
                  <a:gd name="T35" fmla="*/ 41 h 85"/>
                  <a:gd name="T36" fmla="*/ 0 w 24"/>
                  <a:gd name="T37" fmla="*/ 58 h 85"/>
                  <a:gd name="T38" fmla="*/ 3 w 24"/>
                  <a:gd name="T39" fmla="*/ 66 h 85"/>
                  <a:gd name="T40" fmla="*/ 3 w 24"/>
                  <a:gd name="T41" fmla="*/ 74 h 85"/>
                  <a:gd name="T42" fmla="*/ 6 w 24"/>
                  <a:gd name="T43" fmla="*/ 93 h 85"/>
                  <a:gd name="T44" fmla="*/ 25 w 24"/>
                  <a:gd name="T45" fmla="*/ 151 h 85"/>
                  <a:gd name="T46" fmla="*/ 44 w 24"/>
                  <a:gd name="T47" fmla="*/ 206 h 85"/>
                  <a:gd name="T48" fmla="*/ 55 w 24"/>
                  <a:gd name="T49" fmla="*/ 222 h 85"/>
                  <a:gd name="T50" fmla="*/ 58 w 24"/>
                  <a:gd name="T51" fmla="*/ 225 h 85"/>
                  <a:gd name="T52" fmla="*/ 61 w 24"/>
                  <a:gd name="T53" fmla="*/ 228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4" h="85">
                    <a:moveTo>
                      <a:pt x="22" y="83"/>
                    </a:moveTo>
                    <a:lnTo>
                      <a:pt x="24" y="83"/>
                    </a:lnTo>
                    <a:lnTo>
                      <a:pt x="24" y="85"/>
                    </a:lnTo>
                    <a:lnTo>
                      <a:pt x="22" y="83"/>
                    </a:lnTo>
                    <a:lnTo>
                      <a:pt x="21" y="83"/>
                    </a:lnTo>
                    <a:lnTo>
                      <a:pt x="20" y="81"/>
                    </a:lnTo>
                    <a:lnTo>
                      <a:pt x="16" y="75"/>
                    </a:lnTo>
                    <a:lnTo>
                      <a:pt x="9" y="55"/>
                    </a:lnTo>
                    <a:lnTo>
                      <a:pt x="2" y="34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34"/>
                    </a:lnTo>
                    <a:lnTo>
                      <a:pt x="9" y="55"/>
                    </a:lnTo>
                    <a:lnTo>
                      <a:pt x="16" y="75"/>
                    </a:lnTo>
                    <a:lnTo>
                      <a:pt x="20" y="81"/>
                    </a:lnTo>
                    <a:lnTo>
                      <a:pt x="21" y="82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3" name="Freeform 2032"/>
              <p:cNvSpPr>
                <a:spLocks/>
              </p:cNvSpPr>
              <p:nvPr/>
            </p:nvSpPr>
            <p:spPr bwMode="auto">
              <a:xfrm>
                <a:off x="3323" y="2175"/>
                <a:ext cx="39" cy="173"/>
              </a:xfrm>
              <a:custGeom>
                <a:avLst/>
                <a:gdLst>
                  <a:gd name="T0" fmla="*/ 39 w 14"/>
                  <a:gd name="T1" fmla="*/ 170 h 63"/>
                  <a:gd name="T2" fmla="*/ 39 w 14"/>
                  <a:gd name="T3" fmla="*/ 173 h 63"/>
                  <a:gd name="T4" fmla="*/ 33 w 14"/>
                  <a:gd name="T5" fmla="*/ 170 h 63"/>
                  <a:gd name="T6" fmla="*/ 31 w 14"/>
                  <a:gd name="T7" fmla="*/ 162 h 63"/>
                  <a:gd name="T8" fmla="*/ 28 w 14"/>
                  <a:gd name="T9" fmla="*/ 148 h 63"/>
                  <a:gd name="T10" fmla="*/ 14 w 14"/>
                  <a:gd name="T11" fmla="*/ 107 h 63"/>
                  <a:gd name="T12" fmla="*/ 6 w 14"/>
                  <a:gd name="T13" fmla="*/ 69 h 63"/>
                  <a:gd name="T14" fmla="*/ 3 w 14"/>
                  <a:gd name="T15" fmla="*/ 55 h 63"/>
                  <a:gd name="T16" fmla="*/ 6 w 14"/>
                  <a:gd name="T17" fmla="*/ 47 h 63"/>
                  <a:gd name="T18" fmla="*/ 3 w 14"/>
                  <a:gd name="T19" fmla="*/ 14 h 63"/>
                  <a:gd name="T20" fmla="*/ 0 w 14"/>
                  <a:gd name="T21" fmla="*/ 0 h 63"/>
                  <a:gd name="T22" fmla="*/ 3 w 14"/>
                  <a:gd name="T23" fmla="*/ 14 h 63"/>
                  <a:gd name="T24" fmla="*/ 6 w 14"/>
                  <a:gd name="T25" fmla="*/ 47 h 63"/>
                  <a:gd name="T26" fmla="*/ 6 w 14"/>
                  <a:gd name="T27" fmla="*/ 55 h 63"/>
                  <a:gd name="T28" fmla="*/ 6 w 14"/>
                  <a:gd name="T29" fmla="*/ 69 h 63"/>
                  <a:gd name="T30" fmla="*/ 17 w 14"/>
                  <a:gd name="T31" fmla="*/ 107 h 63"/>
                  <a:gd name="T32" fmla="*/ 28 w 14"/>
                  <a:gd name="T33" fmla="*/ 148 h 63"/>
                  <a:gd name="T34" fmla="*/ 33 w 14"/>
                  <a:gd name="T35" fmla="*/ 162 h 63"/>
                  <a:gd name="T36" fmla="*/ 39 w 14"/>
                  <a:gd name="T37" fmla="*/ 170 h 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63">
                    <a:moveTo>
                      <a:pt x="14" y="62"/>
                    </a:moveTo>
                    <a:lnTo>
                      <a:pt x="14" y="63"/>
                    </a:lnTo>
                    <a:lnTo>
                      <a:pt x="12" y="62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5" y="39"/>
                    </a:lnTo>
                    <a:lnTo>
                      <a:pt x="2" y="25"/>
                    </a:lnTo>
                    <a:lnTo>
                      <a:pt x="1" y="20"/>
                    </a:lnTo>
                    <a:lnTo>
                      <a:pt x="2" y="1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6" y="39"/>
                    </a:lnTo>
                    <a:lnTo>
                      <a:pt x="10" y="54"/>
                    </a:lnTo>
                    <a:lnTo>
                      <a:pt x="12" y="59"/>
                    </a:lnTo>
                    <a:lnTo>
                      <a:pt x="14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4" name="Freeform 2033"/>
              <p:cNvSpPr>
                <a:spLocks/>
              </p:cNvSpPr>
              <p:nvPr/>
            </p:nvSpPr>
            <p:spPr bwMode="auto">
              <a:xfrm>
                <a:off x="3370" y="2057"/>
                <a:ext cx="266" cy="313"/>
              </a:xfrm>
              <a:custGeom>
                <a:avLst/>
                <a:gdLst>
                  <a:gd name="T0" fmla="*/ 118 w 97"/>
                  <a:gd name="T1" fmla="*/ 305 h 114"/>
                  <a:gd name="T2" fmla="*/ 121 w 97"/>
                  <a:gd name="T3" fmla="*/ 308 h 114"/>
                  <a:gd name="T4" fmla="*/ 132 w 97"/>
                  <a:gd name="T5" fmla="*/ 313 h 114"/>
                  <a:gd name="T6" fmla="*/ 121 w 97"/>
                  <a:gd name="T7" fmla="*/ 308 h 114"/>
                  <a:gd name="T8" fmla="*/ 118 w 97"/>
                  <a:gd name="T9" fmla="*/ 308 h 114"/>
                  <a:gd name="T10" fmla="*/ 99 w 97"/>
                  <a:gd name="T11" fmla="*/ 299 h 114"/>
                  <a:gd name="T12" fmla="*/ 82 w 97"/>
                  <a:gd name="T13" fmla="*/ 280 h 114"/>
                  <a:gd name="T14" fmla="*/ 63 w 97"/>
                  <a:gd name="T15" fmla="*/ 264 h 114"/>
                  <a:gd name="T16" fmla="*/ 41 w 97"/>
                  <a:gd name="T17" fmla="*/ 239 h 114"/>
                  <a:gd name="T18" fmla="*/ 22 w 97"/>
                  <a:gd name="T19" fmla="*/ 209 h 114"/>
                  <a:gd name="T20" fmla="*/ 8 w 97"/>
                  <a:gd name="T21" fmla="*/ 173 h 114"/>
                  <a:gd name="T22" fmla="*/ 5 w 97"/>
                  <a:gd name="T23" fmla="*/ 154 h 114"/>
                  <a:gd name="T24" fmla="*/ 0 w 97"/>
                  <a:gd name="T25" fmla="*/ 135 h 114"/>
                  <a:gd name="T26" fmla="*/ 0 w 97"/>
                  <a:gd name="T27" fmla="*/ 113 h 114"/>
                  <a:gd name="T28" fmla="*/ 5 w 97"/>
                  <a:gd name="T29" fmla="*/ 93 h 114"/>
                  <a:gd name="T30" fmla="*/ 8 w 97"/>
                  <a:gd name="T31" fmla="*/ 77 h 114"/>
                  <a:gd name="T32" fmla="*/ 19 w 97"/>
                  <a:gd name="T33" fmla="*/ 60 h 114"/>
                  <a:gd name="T34" fmla="*/ 27 w 97"/>
                  <a:gd name="T35" fmla="*/ 41 h 114"/>
                  <a:gd name="T36" fmla="*/ 38 w 97"/>
                  <a:gd name="T37" fmla="*/ 33 h 114"/>
                  <a:gd name="T38" fmla="*/ 52 w 97"/>
                  <a:gd name="T39" fmla="*/ 22 h 114"/>
                  <a:gd name="T40" fmla="*/ 66 w 97"/>
                  <a:gd name="T41" fmla="*/ 11 h 114"/>
                  <a:gd name="T42" fmla="*/ 80 w 97"/>
                  <a:gd name="T43" fmla="*/ 5 h 114"/>
                  <a:gd name="T44" fmla="*/ 90 w 97"/>
                  <a:gd name="T45" fmla="*/ 0 h 114"/>
                  <a:gd name="T46" fmla="*/ 110 w 97"/>
                  <a:gd name="T47" fmla="*/ 0 h 114"/>
                  <a:gd name="T48" fmla="*/ 132 w 97"/>
                  <a:gd name="T49" fmla="*/ 5 h 114"/>
                  <a:gd name="T50" fmla="*/ 140 w 97"/>
                  <a:gd name="T51" fmla="*/ 11 h 114"/>
                  <a:gd name="T52" fmla="*/ 165 w 97"/>
                  <a:gd name="T53" fmla="*/ 25 h 114"/>
                  <a:gd name="T54" fmla="*/ 225 w 97"/>
                  <a:gd name="T55" fmla="*/ 69 h 114"/>
                  <a:gd name="T56" fmla="*/ 266 w 97"/>
                  <a:gd name="T57" fmla="*/ 96 h 114"/>
                  <a:gd name="T58" fmla="*/ 225 w 97"/>
                  <a:gd name="T59" fmla="*/ 69 h 114"/>
                  <a:gd name="T60" fmla="*/ 178 w 97"/>
                  <a:gd name="T61" fmla="*/ 36 h 114"/>
                  <a:gd name="T62" fmla="*/ 140 w 97"/>
                  <a:gd name="T63" fmla="*/ 11 h 114"/>
                  <a:gd name="T64" fmla="*/ 126 w 97"/>
                  <a:gd name="T65" fmla="*/ 8 h 114"/>
                  <a:gd name="T66" fmla="*/ 123 w 97"/>
                  <a:gd name="T67" fmla="*/ 5 h 114"/>
                  <a:gd name="T68" fmla="*/ 107 w 97"/>
                  <a:gd name="T69" fmla="*/ 5 h 114"/>
                  <a:gd name="T70" fmla="*/ 85 w 97"/>
                  <a:gd name="T71" fmla="*/ 5 h 114"/>
                  <a:gd name="T72" fmla="*/ 71 w 97"/>
                  <a:gd name="T73" fmla="*/ 8 h 114"/>
                  <a:gd name="T74" fmla="*/ 63 w 97"/>
                  <a:gd name="T75" fmla="*/ 14 h 114"/>
                  <a:gd name="T76" fmla="*/ 49 w 97"/>
                  <a:gd name="T77" fmla="*/ 25 h 114"/>
                  <a:gd name="T78" fmla="*/ 38 w 97"/>
                  <a:gd name="T79" fmla="*/ 36 h 114"/>
                  <a:gd name="T80" fmla="*/ 25 w 97"/>
                  <a:gd name="T81" fmla="*/ 49 h 114"/>
                  <a:gd name="T82" fmla="*/ 19 w 97"/>
                  <a:gd name="T83" fmla="*/ 63 h 114"/>
                  <a:gd name="T84" fmla="*/ 8 w 97"/>
                  <a:gd name="T85" fmla="*/ 80 h 114"/>
                  <a:gd name="T86" fmla="*/ 5 w 97"/>
                  <a:gd name="T87" fmla="*/ 96 h 114"/>
                  <a:gd name="T88" fmla="*/ 5 w 97"/>
                  <a:gd name="T89" fmla="*/ 118 h 114"/>
                  <a:gd name="T90" fmla="*/ 5 w 97"/>
                  <a:gd name="T91" fmla="*/ 137 h 114"/>
                  <a:gd name="T92" fmla="*/ 8 w 97"/>
                  <a:gd name="T93" fmla="*/ 154 h 114"/>
                  <a:gd name="T94" fmla="*/ 11 w 97"/>
                  <a:gd name="T95" fmla="*/ 176 h 114"/>
                  <a:gd name="T96" fmla="*/ 25 w 97"/>
                  <a:gd name="T97" fmla="*/ 209 h 114"/>
                  <a:gd name="T98" fmla="*/ 41 w 97"/>
                  <a:gd name="T99" fmla="*/ 239 h 114"/>
                  <a:gd name="T100" fmla="*/ 63 w 97"/>
                  <a:gd name="T101" fmla="*/ 264 h 114"/>
                  <a:gd name="T102" fmla="*/ 82 w 97"/>
                  <a:gd name="T103" fmla="*/ 280 h 114"/>
                  <a:gd name="T104" fmla="*/ 99 w 97"/>
                  <a:gd name="T105" fmla="*/ 294 h 114"/>
                  <a:gd name="T106" fmla="*/ 118 w 97"/>
                  <a:gd name="T107" fmla="*/ 305 h 11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7" h="114">
                    <a:moveTo>
                      <a:pt x="43" y="111"/>
                    </a:moveTo>
                    <a:lnTo>
                      <a:pt x="44" y="112"/>
                    </a:lnTo>
                    <a:lnTo>
                      <a:pt x="48" y="114"/>
                    </a:lnTo>
                    <a:lnTo>
                      <a:pt x="44" y="112"/>
                    </a:lnTo>
                    <a:lnTo>
                      <a:pt x="43" y="112"/>
                    </a:lnTo>
                    <a:lnTo>
                      <a:pt x="36" y="109"/>
                    </a:lnTo>
                    <a:lnTo>
                      <a:pt x="30" y="102"/>
                    </a:lnTo>
                    <a:lnTo>
                      <a:pt x="23" y="96"/>
                    </a:lnTo>
                    <a:lnTo>
                      <a:pt x="15" y="87"/>
                    </a:lnTo>
                    <a:lnTo>
                      <a:pt x="8" y="76"/>
                    </a:lnTo>
                    <a:lnTo>
                      <a:pt x="3" y="63"/>
                    </a:lnTo>
                    <a:lnTo>
                      <a:pt x="2" y="56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3" y="28"/>
                    </a:lnTo>
                    <a:lnTo>
                      <a:pt x="7" y="22"/>
                    </a:lnTo>
                    <a:lnTo>
                      <a:pt x="10" y="15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4" y="4"/>
                    </a:lnTo>
                    <a:lnTo>
                      <a:pt x="29" y="2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8" y="2"/>
                    </a:lnTo>
                    <a:lnTo>
                      <a:pt x="51" y="4"/>
                    </a:lnTo>
                    <a:lnTo>
                      <a:pt x="60" y="9"/>
                    </a:lnTo>
                    <a:lnTo>
                      <a:pt x="82" y="25"/>
                    </a:lnTo>
                    <a:lnTo>
                      <a:pt x="97" y="35"/>
                    </a:lnTo>
                    <a:lnTo>
                      <a:pt x="82" y="25"/>
                    </a:lnTo>
                    <a:lnTo>
                      <a:pt x="65" y="13"/>
                    </a:lnTo>
                    <a:lnTo>
                      <a:pt x="51" y="4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6" y="3"/>
                    </a:lnTo>
                    <a:lnTo>
                      <a:pt x="23" y="5"/>
                    </a:lnTo>
                    <a:lnTo>
                      <a:pt x="18" y="9"/>
                    </a:lnTo>
                    <a:lnTo>
                      <a:pt x="14" y="13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56"/>
                    </a:lnTo>
                    <a:lnTo>
                      <a:pt x="4" y="64"/>
                    </a:lnTo>
                    <a:lnTo>
                      <a:pt x="9" y="76"/>
                    </a:lnTo>
                    <a:lnTo>
                      <a:pt x="15" y="87"/>
                    </a:lnTo>
                    <a:lnTo>
                      <a:pt x="23" y="96"/>
                    </a:lnTo>
                    <a:lnTo>
                      <a:pt x="30" y="102"/>
                    </a:lnTo>
                    <a:lnTo>
                      <a:pt x="36" y="107"/>
                    </a:lnTo>
                    <a:lnTo>
                      <a:pt x="43" y="1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5" name="Freeform 2034"/>
              <p:cNvSpPr>
                <a:spLocks/>
              </p:cNvSpPr>
              <p:nvPr/>
            </p:nvSpPr>
            <p:spPr bwMode="auto">
              <a:xfrm>
                <a:off x="3389" y="2076"/>
                <a:ext cx="256" cy="286"/>
              </a:xfrm>
              <a:custGeom>
                <a:avLst/>
                <a:gdLst>
                  <a:gd name="T0" fmla="*/ 242 w 93"/>
                  <a:gd name="T1" fmla="*/ 102 h 104"/>
                  <a:gd name="T2" fmla="*/ 245 w 93"/>
                  <a:gd name="T3" fmla="*/ 102 h 104"/>
                  <a:gd name="T4" fmla="*/ 256 w 93"/>
                  <a:gd name="T5" fmla="*/ 107 h 104"/>
                  <a:gd name="T6" fmla="*/ 245 w 93"/>
                  <a:gd name="T7" fmla="*/ 105 h 104"/>
                  <a:gd name="T8" fmla="*/ 242 w 93"/>
                  <a:gd name="T9" fmla="*/ 102 h 104"/>
                  <a:gd name="T10" fmla="*/ 226 w 93"/>
                  <a:gd name="T11" fmla="*/ 94 h 104"/>
                  <a:gd name="T12" fmla="*/ 204 w 93"/>
                  <a:gd name="T13" fmla="*/ 85 h 104"/>
                  <a:gd name="T14" fmla="*/ 184 w 93"/>
                  <a:gd name="T15" fmla="*/ 63 h 104"/>
                  <a:gd name="T16" fmla="*/ 162 w 93"/>
                  <a:gd name="T17" fmla="*/ 44 h 104"/>
                  <a:gd name="T18" fmla="*/ 135 w 93"/>
                  <a:gd name="T19" fmla="*/ 19 h 104"/>
                  <a:gd name="T20" fmla="*/ 121 w 93"/>
                  <a:gd name="T21" fmla="*/ 8 h 104"/>
                  <a:gd name="T22" fmla="*/ 105 w 93"/>
                  <a:gd name="T23" fmla="*/ 6 h 104"/>
                  <a:gd name="T24" fmla="*/ 85 w 93"/>
                  <a:gd name="T25" fmla="*/ 3 h 104"/>
                  <a:gd name="T26" fmla="*/ 66 w 93"/>
                  <a:gd name="T27" fmla="*/ 6 h 104"/>
                  <a:gd name="T28" fmla="*/ 47 w 93"/>
                  <a:gd name="T29" fmla="*/ 8 h 104"/>
                  <a:gd name="T30" fmla="*/ 33 w 93"/>
                  <a:gd name="T31" fmla="*/ 19 h 104"/>
                  <a:gd name="T32" fmla="*/ 19 w 93"/>
                  <a:gd name="T33" fmla="*/ 33 h 104"/>
                  <a:gd name="T34" fmla="*/ 14 w 93"/>
                  <a:gd name="T35" fmla="*/ 50 h 104"/>
                  <a:gd name="T36" fmla="*/ 6 w 93"/>
                  <a:gd name="T37" fmla="*/ 85 h 104"/>
                  <a:gd name="T38" fmla="*/ 0 w 93"/>
                  <a:gd name="T39" fmla="*/ 116 h 104"/>
                  <a:gd name="T40" fmla="*/ 6 w 93"/>
                  <a:gd name="T41" fmla="*/ 140 h 104"/>
                  <a:gd name="T42" fmla="*/ 14 w 93"/>
                  <a:gd name="T43" fmla="*/ 160 h 104"/>
                  <a:gd name="T44" fmla="*/ 19 w 93"/>
                  <a:gd name="T45" fmla="*/ 173 h 104"/>
                  <a:gd name="T46" fmla="*/ 44 w 93"/>
                  <a:gd name="T47" fmla="*/ 206 h 104"/>
                  <a:gd name="T48" fmla="*/ 63 w 93"/>
                  <a:gd name="T49" fmla="*/ 234 h 104"/>
                  <a:gd name="T50" fmla="*/ 91 w 93"/>
                  <a:gd name="T51" fmla="*/ 261 h 104"/>
                  <a:gd name="T52" fmla="*/ 127 w 93"/>
                  <a:gd name="T53" fmla="*/ 283 h 104"/>
                  <a:gd name="T54" fmla="*/ 132 w 93"/>
                  <a:gd name="T55" fmla="*/ 286 h 104"/>
                  <a:gd name="T56" fmla="*/ 91 w 93"/>
                  <a:gd name="T57" fmla="*/ 261 h 104"/>
                  <a:gd name="T58" fmla="*/ 77 w 93"/>
                  <a:gd name="T59" fmla="*/ 248 h 104"/>
                  <a:gd name="T60" fmla="*/ 50 w 93"/>
                  <a:gd name="T61" fmla="*/ 220 h 104"/>
                  <a:gd name="T62" fmla="*/ 28 w 93"/>
                  <a:gd name="T63" fmla="*/ 187 h 104"/>
                  <a:gd name="T64" fmla="*/ 17 w 93"/>
                  <a:gd name="T65" fmla="*/ 176 h 104"/>
                  <a:gd name="T66" fmla="*/ 17 w 93"/>
                  <a:gd name="T67" fmla="*/ 171 h 104"/>
                  <a:gd name="T68" fmla="*/ 6 w 93"/>
                  <a:gd name="T69" fmla="*/ 157 h 104"/>
                  <a:gd name="T70" fmla="*/ 3 w 93"/>
                  <a:gd name="T71" fmla="*/ 135 h 104"/>
                  <a:gd name="T72" fmla="*/ 0 w 93"/>
                  <a:gd name="T73" fmla="*/ 113 h 104"/>
                  <a:gd name="T74" fmla="*/ 3 w 93"/>
                  <a:gd name="T75" fmla="*/ 83 h 104"/>
                  <a:gd name="T76" fmla="*/ 8 w 93"/>
                  <a:gd name="T77" fmla="*/ 63 h 104"/>
                  <a:gd name="T78" fmla="*/ 14 w 93"/>
                  <a:gd name="T79" fmla="*/ 47 h 104"/>
                  <a:gd name="T80" fmla="*/ 22 w 93"/>
                  <a:gd name="T81" fmla="*/ 30 h 104"/>
                  <a:gd name="T82" fmla="*/ 33 w 93"/>
                  <a:gd name="T83" fmla="*/ 17 h 104"/>
                  <a:gd name="T84" fmla="*/ 47 w 93"/>
                  <a:gd name="T85" fmla="*/ 6 h 104"/>
                  <a:gd name="T86" fmla="*/ 66 w 93"/>
                  <a:gd name="T87" fmla="*/ 3 h 104"/>
                  <a:gd name="T88" fmla="*/ 88 w 93"/>
                  <a:gd name="T89" fmla="*/ 0 h 104"/>
                  <a:gd name="T90" fmla="*/ 107 w 93"/>
                  <a:gd name="T91" fmla="*/ 3 h 104"/>
                  <a:gd name="T92" fmla="*/ 121 w 93"/>
                  <a:gd name="T93" fmla="*/ 8 h 104"/>
                  <a:gd name="T94" fmla="*/ 140 w 93"/>
                  <a:gd name="T95" fmla="*/ 19 h 104"/>
                  <a:gd name="T96" fmla="*/ 168 w 93"/>
                  <a:gd name="T97" fmla="*/ 44 h 104"/>
                  <a:gd name="T98" fmla="*/ 187 w 93"/>
                  <a:gd name="T99" fmla="*/ 63 h 104"/>
                  <a:gd name="T100" fmla="*/ 206 w 93"/>
                  <a:gd name="T101" fmla="*/ 83 h 104"/>
                  <a:gd name="T102" fmla="*/ 226 w 93"/>
                  <a:gd name="T103" fmla="*/ 91 h 104"/>
                  <a:gd name="T104" fmla="*/ 242 w 93"/>
                  <a:gd name="T105" fmla="*/ 102 h 1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" h="104">
                    <a:moveTo>
                      <a:pt x="88" y="37"/>
                    </a:moveTo>
                    <a:lnTo>
                      <a:pt x="89" y="37"/>
                    </a:lnTo>
                    <a:lnTo>
                      <a:pt x="93" y="39"/>
                    </a:lnTo>
                    <a:lnTo>
                      <a:pt x="89" y="38"/>
                    </a:lnTo>
                    <a:lnTo>
                      <a:pt x="88" y="37"/>
                    </a:lnTo>
                    <a:lnTo>
                      <a:pt x="82" y="34"/>
                    </a:lnTo>
                    <a:lnTo>
                      <a:pt x="74" y="31"/>
                    </a:lnTo>
                    <a:lnTo>
                      <a:pt x="67" y="23"/>
                    </a:lnTo>
                    <a:lnTo>
                      <a:pt x="59" y="16"/>
                    </a:lnTo>
                    <a:lnTo>
                      <a:pt x="49" y="7"/>
                    </a:lnTo>
                    <a:lnTo>
                      <a:pt x="44" y="3"/>
                    </a:lnTo>
                    <a:lnTo>
                      <a:pt x="38" y="2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7" y="3"/>
                    </a:lnTo>
                    <a:lnTo>
                      <a:pt x="12" y="7"/>
                    </a:lnTo>
                    <a:lnTo>
                      <a:pt x="7" y="12"/>
                    </a:lnTo>
                    <a:lnTo>
                      <a:pt x="5" y="18"/>
                    </a:lnTo>
                    <a:lnTo>
                      <a:pt x="2" y="31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7" y="63"/>
                    </a:lnTo>
                    <a:lnTo>
                      <a:pt x="16" y="75"/>
                    </a:lnTo>
                    <a:lnTo>
                      <a:pt x="23" y="85"/>
                    </a:lnTo>
                    <a:lnTo>
                      <a:pt x="33" y="95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33" y="95"/>
                    </a:lnTo>
                    <a:lnTo>
                      <a:pt x="28" y="90"/>
                    </a:lnTo>
                    <a:lnTo>
                      <a:pt x="18" y="80"/>
                    </a:lnTo>
                    <a:lnTo>
                      <a:pt x="10" y="68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2" y="57"/>
                    </a:lnTo>
                    <a:lnTo>
                      <a:pt x="1" y="49"/>
                    </a:lnTo>
                    <a:lnTo>
                      <a:pt x="0" y="41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12" y="6"/>
                    </a:lnTo>
                    <a:lnTo>
                      <a:pt x="17" y="2"/>
                    </a:lnTo>
                    <a:lnTo>
                      <a:pt x="24" y="1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44" y="3"/>
                    </a:lnTo>
                    <a:lnTo>
                      <a:pt x="51" y="7"/>
                    </a:lnTo>
                    <a:lnTo>
                      <a:pt x="61" y="16"/>
                    </a:lnTo>
                    <a:lnTo>
                      <a:pt x="68" y="23"/>
                    </a:lnTo>
                    <a:lnTo>
                      <a:pt x="75" y="30"/>
                    </a:lnTo>
                    <a:lnTo>
                      <a:pt x="82" y="33"/>
                    </a:lnTo>
                    <a:lnTo>
                      <a:pt x="88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6" name="Freeform 2035"/>
              <p:cNvSpPr>
                <a:spLocks/>
              </p:cNvSpPr>
              <p:nvPr/>
            </p:nvSpPr>
            <p:spPr bwMode="auto">
              <a:xfrm>
                <a:off x="3406" y="2096"/>
                <a:ext cx="241" cy="249"/>
              </a:xfrm>
              <a:custGeom>
                <a:avLst/>
                <a:gdLst>
                  <a:gd name="T0" fmla="*/ 227 w 88"/>
                  <a:gd name="T1" fmla="*/ 109 h 91"/>
                  <a:gd name="T2" fmla="*/ 230 w 88"/>
                  <a:gd name="T3" fmla="*/ 109 h 91"/>
                  <a:gd name="T4" fmla="*/ 241 w 88"/>
                  <a:gd name="T5" fmla="*/ 115 h 91"/>
                  <a:gd name="T6" fmla="*/ 230 w 88"/>
                  <a:gd name="T7" fmla="*/ 112 h 91"/>
                  <a:gd name="T8" fmla="*/ 227 w 88"/>
                  <a:gd name="T9" fmla="*/ 109 h 91"/>
                  <a:gd name="T10" fmla="*/ 211 w 88"/>
                  <a:gd name="T11" fmla="*/ 101 h 91"/>
                  <a:gd name="T12" fmla="*/ 175 w 88"/>
                  <a:gd name="T13" fmla="*/ 71 h 91"/>
                  <a:gd name="T14" fmla="*/ 153 w 88"/>
                  <a:gd name="T15" fmla="*/ 55 h 91"/>
                  <a:gd name="T16" fmla="*/ 129 w 88"/>
                  <a:gd name="T17" fmla="*/ 30 h 91"/>
                  <a:gd name="T18" fmla="*/ 99 w 88"/>
                  <a:gd name="T19" fmla="*/ 14 h 91"/>
                  <a:gd name="T20" fmla="*/ 82 w 88"/>
                  <a:gd name="T21" fmla="*/ 8 h 91"/>
                  <a:gd name="T22" fmla="*/ 63 w 88"/>
                  <a:gd name="T23" fmla="*/ 3 h 91"/>
                  <a:gd name="T24" fmla="*/ 55 w 88"/>
                  <a:gd name="T25" fmla="*/ 0 h 91"/>
                  <a:gd name="T26" fmla="*/ 44 w 88"/>
                  <a:gd name="T27" fmla="*/ 0 h 91"/>
                  <a:gd name="T28" fmla="*/ 36 w 88"/>
                  <a:gd name="T29" fmla="*/ 3 h 91"/>
                  <a:gd name="T30" fmla="*/ 30 w 88"/>
                  <a:gd name="T31" fmla="*/ 11 h 91"/>
                  <a:gd name="T32" fmla="*/ 19 w 88"/>
                  <a:gd name="T33" fmla="*/ 25 h 91"/>
                  <a:gd name="T34" fmla="*/ 14 w 88"/>
                  <a:gd name="T35" fmla="*/ 38 h 91"/>
                  <a:gd name="T36" fmla="*/ 5 w 88"/>
                  <a:gd name="T37" fmla="*/ 55 h 91"/>
                  <a:gd name="T38" fmla="*/ 3 w 88"/>
                  <a:gd name="T39" fmla="*/ 68 h 91"/>
                  <a:gd name="T40" fmla="*/ 0 w 88"/>
                  <a:gd name="T41" fmla="*/ 85 h 91"/>
                  <a:gd name="T42" fmla="*/ 3 w 88"/>
                  <a:gd name="T43" fmla="*/ 99 h 91"/>
                  <a:gd name="T44" fmla="*/ 11 w 88"/>
                  <a:gd name="T45" fmla="*/ 123 h 91"/>
                  <a:gd name="T46" fmla="*/ 16 w 88"/>
                  <a:gd name="T47" fmla="*/ 140 h 91"/>
                  <a:gd name="T48" fmla="*/ 27 w 88"/>
                  <a:gd name="T49" fmla="*/ 153 h 91"/>
                  <a:gd name="T50" fmla="*/ 49 w 88"/>
                  <a:gd name="T51" fmla="*/ 181 h 91"/>
                  <a:gd name="T52" fmla="*/ 71 w 88"/>
                  <a:gd name="T53" fmla="*/ 208 h 91"/>
                  <a:gd name="T54" fmla="*/ 96 w 88"/>
                  <a:gd name="T55" fmla="*/ 235 h 91"/>
                  <a:gd name="T56" fmla="*/ 104 w 88"/>
                  <a:gd name="T57" fmla="*/ 241 h 91"/>
                  <a:gd name="T58" fmla="*/ 115 w 88"/>
                  <a:gd name="T59" fmla="*/ 246 h 91"/>
                  <a:gd name="T60" fmla="*/ 129 w 88"/>
                  <a:gd name="T61" fmla="*/ 249 h 91"/>
                  <a:gd name="T62" fmla="*/ 137 w 88"/>
                  <a:gd name="T63" fmla="*/ 249 h 91"/>
                  <a:gd name="T64" fmla="*/ 131 w 88"/>
                  <a:gd name="T65" fmla="*/ 249 h 91"/>
                  <a:gd name="T66" fmla="*/ 123 w 88"/>
                  <a:gd name="T67" fmla="*/ 249 h 91"/>
                  <a:gd name="T68" fmla="*/ 110 w 88"/>
                  <a:gd name="T69" fmla="*/ 246 h 91"/>
                  <a:gd name="T70" fmla="*/ 96 w 88"/>
                  <a:gd name="T71" fmla="*/ 235 h 91"/>
                  <a:gd name="T72" fmla="*/ 85 w 88"/>
                  <a:gd name="T73" fmla="*/ 224 h 91"/>
                  <a:gd name="T74" fmla="*/ 58 w 88"/>
                  <a:gd name="T75" fmla="*/ 194 h 91"/>
                  <a:gd name="T76" fmla="*/ 19 w 88"/>
                  <a:gd name="T77" fmla="*/ 150 h 91"/>
                  <a:gd name="T78" fmla="*/ 14 w 88"/>
                  <a:gd name="T79" fmla="*/ 137 h 91"/>
                  <a:gd name="T80" fmla="*/ 5 w 88"/>
                  <a:gd name="T81" fmla="*/ 120 h 91"/>
                  <a:gd name="T82" fmla="*/ 0 w 88"/>
                  <a:gd name="T83" fmla="*/ 96 h 91"/>
                  <a:gd name="T84" fmla="*/ 0 w 88"/>
                  <a:gd name="T85" fmla="*/ 82 h 91"/>
                  <a:gd name="T86" fmla="*/ 0 w 88"/>
                  <a:gd name="T87" fmla="*/ 66 h 91"/>
                  <a:gd name="T88" fmla="*/ 5 w 88"/>
                  <a:gd name="T89" fmla="*/ 52 h 91"/>
                  <a:gd name="T90" fmla="*/ 14 w 88"/>
                  <a:gd name="T91" fmla="*/ 36 h 91"/>
                  <a:gd name="T92" fmla="*/ 19 w 88"/>
                  <a:gd name="T93" fmla="*/ 22 h 91"/>
                  <a:gd name="T94" fmla="*/ 30 w 88"/>
                  <a:gd name="T95" fmla="*/ 8 h 91"/>
                  <a:gd name="T96" fmla="*/ 41 w 88"/>
                  <a:gd name="T97" fmla="*/ 0 h 91"/>
                  <a:gd name="T98" fmla="*/ 47 w 88"/>
                  <a:gd name="T99" fmla="*/ 0 h 91"/>
                  <a:gd name="T100" fmla="*/ 58 w 88"/>
                  <a:gd name="T101" fmla="*/ 0 h 91"/>
                  <a:gd name="T102" fmla="*/ 63 w 88"/>
                  <a:gd name="T103" fmla="*/ 3 h 91"/>
                  <a:gd name="T104" fmla="*/ 85 w 88"/>
                  <a:gd name="T105" fmla="*/ 8 h 91"/>
                  <a:gd name="T106" fmla="*/ 101 w 88"/>
                  <a:gd name="T107" fmla="*/ 14 h 91"/>
                  <a:gd name="T108" fmla="*/ 129 w 88"/>
                  <a:gd name="T109" fmla="*/ 30 h 91"/>
                  <a:gd name="T110" fmla="*/ 175 w 88"/>
                  <a:gd name="T111" fmla="*/ 71 h 91"/>
                  <a:gd name="T112" fmla="*/ 214 w 88"/>
                  <a:gd name="T113" fmla="*/ 99 h 91"/>
                  <a:gd name="T114" fmla="*/ 227 w 88"/>
                  <a:gd name="T115" fmla="*/ 10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91">
                    <a:moveTo>
                      <a:pt x="83" y="40"/>
                    </a:moveTo>
                    <a:lnTo>
                      <a:pt x="84" y="40"/>
                    </a:lnTo>
                    <a:lnTo>
                      <a:pt x="88" y="42"/>
                    </a:lnTo>
                    <a:lnTo>
                      <a:pt x="84" y="41"/>
                    </a:lnTo>
                    <a:lnTo>
                      <a:pt x="83" y="40"/>
                    </a:lnTo>
                    <a:lnTo>
                      <a:pt x="77" y="37"/>
                    </a:lnTo>
                    <a:lnTo>
                      <a:pt x="64" y="26"/>
                    </a:lnTo>
                    <a:lnTo>
                      <a:pt x="56" y="20"/>
                    </a:lnTo>
                    <a:lnTo>
                      <a:pt x="47" y="11"/>
                    </a:lnTo>
                    <a:lnTo>
                      <a:pt x="36" y="5"/>
                    </a:lnTo>
                    <a:lnTo>
                      <a:pt x="30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7" y="9"/>
                    </a:lnTo>
                    <a:lnTo>
                      <a:pt x="5" y="14"/>
                    </a:lnTo>
                    <a:lnTo>
                      <a:pt x="2" y="20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4" y="45"/>
                    </a:lnTo>
                    <a:lnTo>
                      <a:pt x="6" y="51"/>
                    </a:lnTo>
                    <a:lnTo>
                      <a:pt x="10" y="56"/>
                    </a:lnTo>
                    <a:lnTo>
                      <a:pt x="18" y="66"/>
                    </a:lnTo>
                    <a:lnTo>
                      <a:pt x="26" y="76"/>
                    </a:lnTo>
                    <a:lnTo>
                      <a:pt x="35" y="86"/>
                    </a:lnTo>
                    <a:lnTo>
                      <a:pt x="38" y="88"/>
                    </a:lnTo>
                    <a:lnTo>
                      <a:pt x="42" y="90"/>
                    </a:lnTo>
                    <a:lnTo>
                      <a:pt x="47" y="91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5" y="91"/>
                    </a:lnTo>
                    <a:lnTo>
                      <a:pt x="40" y="90"/>
                    </a:lnTo>
                    <a:lnTo>
                      <a:pt x="35" y="86"/>
                    </a:lnTo>
                    <a:lnTo>
                      <a:pt x="31" y="82"/>
                    </a:lnTo>
                    <a:lnTo>
                      <a:pt x="21" y="71"/>
                    </a:lnTo>
                    <a:lnTo>
                      <a:pt x="7" y="55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3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31" y="3"/>
                    </a:lnTo>
                    <a:lnTo>
                      <a:pt x="37" y="5"/>
                    </a:lnTo>
                    <a:lnTo>
                      <a:pt x="47" y="11"/>
                    </a:lnTo>
                    <a:lnTo>
                      <a:pt x="64" y="26"/>
                    </a:lnTo>
                    <a:lnTo>
                      <a:pt x="78" y="36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7" name="Freeform 2036"/>
              <p:cNvSpPr>
                <a:spLocks/>
              </p:cNvSpPr>
              <p:nvPr/>
            </p:nvSpPr>
            <p:spPr bwMode="auto">
              <a:xfrm>
                <a:off x="3439" y="2123"/>
                <a:ext cx="206" cy="112"/>
              </a:xfrm>
              <a:custGeom>
                <a:avLst/>
                <a:gdLst>
                  <a:gd name="T0" fmla="*/ 198 w 75"/>
                  <a:gd name="T1" fmla="*/ 107 h 41"/>
                  <a:gd name="T2" fmla="*/ 206 w 75"/>
                  <a:gd name="T3" fmla="*/ 109 h 41"/>
                  <a:gd name="T4" fmla="*/ 198 w 75"/>
                  <a:gd name="T5" fmla="*/ 107 h 41"/>
                  <a:gd name="T6" fmla="*/ 195 w 75"/>
                  <a:gd name="T7" fmla="*/ 107 h 41"/>
                  <a:gd name="T8" fmla="*/ 184 w 75"/>
                  <a:gd name="T9" fmla="*/ 101 h 41"/>
                  <a:gd name="T10" fmla="*/ 162 w 75"/>
                  <a:gd name="T11" fmla="*/ 93 h 41"/>
                  <a:gd name="T12" fmla="*/ 129 w 75"/>
                  <a:gd name="T13" fmla="*/ 68 h 41"/>
                  <a:gd name="T14" fmla="*/ 113 w 75"/>
                  <a:gd name="T15" fmla="*/ 55 h 41"/>
                  <a:gd name="T16" fmla="*/ 99 w 75"/>
                  <a:gd name="T17" fmla="*/ 38 h 41"/>
                  <a:gd name="T18" fmla="*/ 82 w 75"/>
                  <a:gd name="T19" fmla="*/ 22 h 41"/>
                  <a:gd name="T20" fmla="*/ 66 w 75"/>
                  <a:gd name="T21" fmla="*/ 11 h 41"/>
                  <a:gd name="T22" fmla="*/ 49 w 75"/>
                  <a:gd name="T23" fmla="*/ 3 h 41"/>
                  <a:gd name="T24" fmla="*/ 41 w 75"/>
                  <a:gd name="T25" fmla="*/ 0 h 41"/>
                  <a:gd name="T26" fmla="*/ 30 w 75"/>
                  <a:gd name="T27" fmla="*/ 3 h 41"/>
                  <a:gd name="T28" fmla="*/ 16 w 75"/>
                  <a:gd name="T29" fmla="*/ 11 h 41"/>
                  <a:gd name="T30" fmla="*/ 11 w 75"/>
                  <a:gd name="T31" fmla="*/ 16 h 41"/>
                  <a:gd name="T32" fmla="*/ 8 w 75"/>
                  <a:gd name="T33" fmla="*/ 27 h 41"/>
                  <a:gd name="T34" fmla="*/ 3 w 75"/>
                  <a:gd name="T35" fmla="*/ 36 h 41"/>
                  <a:gd name="T36" fmla="*/ 3 w 75"/>
                  <a:gd name="T37" fmla="*/ 46 h 41"/>
                  <a:gd name="T38" fmla="*/ 11 w 75"/>
                  <a:gd name="T39" fmla="*/ 68 h 41"/>
                  <a:gd name="T40" fmla="*/ 22 w 75"/>
                  <a:gd name="T41" fmla="*/ 87 h 41"/>
                  <a:gd name="T42" fmla="*/ 36 w 75"/>
                  <a:gd name="T43" fmla="*/ 112 h 41"/>
                  <a:gd name="T44" fmla="*/ 22 w 75"/>
                  <a:gd name="T45" fmla="*/ 87 h 41"/>
                  <a:gd name="T46" fmla="*/ 14 w 75"/>
                  <a:gd name="T47" fmla="*/ 79 h 41"/>
                  <a:gd name="T48" fmla="*/ 8 w 75"/>
                  <a:gd name="T49" fmla="*/ 57 h 41"/>
                  <a:gd name="T50" fmla="*/ 0 w 75"/>
                  <a:gd name="T51" fmla="*/ 36 h 41"/>
                  <a:gd name="T52" fmla="*/ 0 w 75"/>
                  <a:gd name="T53" fmla="*/ 27 h 41"/>
                  <a:gd name="T54" fmla="*/ 3 w 75"/>
                  <a:gd name="T55" fmla="*/ 25 h 41"/>
                  <a:gd name="T56" fmla="*/ 11 w 75"/>
                  <a:gd name="T57" fmla="*/ 14 h 41"/>
                  <a:gd name="T58" fmla="*/ 22 w 75"/>
                  <a:gd name="T59" fmla="*/ 8 h 41"/>
                  <a:gd name="T60" fmla="*/ 36 w 75"/>
                  <a:gd name="T61" fmla="*/ 0 h 41"/>
                  <a:gd name="T62" fmla="*/ 41 w 75"/>
                  <a:gd name="T63" fmla="*/ 0 h 41"/>
                  <a:gd name="T64" fmla="*/ 52 w 75"/>
                  <a:gd name="T65" fmla="*/ 0 h 41"/>
                  <a:gd name="T66" fmla="*/ 69 w 75"/>
                  <a:gd name="T67" fmla="*/ 11 h 41"/>
                  <a:gd name="T68" fmla="*/ 85 w 75"/>
                  <a:gd name="T69" fmla="*/ 22 h 41"/>
                  <a:gd name="T70" fmla="*/ 104 w 75"/>
                  <a:gd name="T71" fmla="*/ 38 h 41"/>
                  <a:gd name="T72" fmla="*/ 118 w 75"/>
                  <a:gd name="T73" fmla="*/ 55 h 41"/>
                  <a:gd name="T74" fmla="*/ 129 w 75"/>
                  <a:gd name="T75" fmla="*/ 68 h 41"/>
                  <a:gd name="T76" fmla="*/ 162 w 75"/>
                  <a:gd name="T77" fmla="*/ 87 h 41"/>
                  <a:gd name="T78" fmla="*/ 184 w 75"/>
                  <a:gd name="T79" fmla="*/ 101 h 41"/>
                  <a:gd name="T80" fmla="*/ 198 w 75"/>
                  <a:gd name="T81" fmla="*/ 107 h 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5" h="41">
                    <a:moveTo>
                      <a:pt x="72" y="39"/>
                    </a:moveTo>
                    <a:lnTo>
                      <a:pt x="75" y="40"/>
                    </a:lnTo>
                    <a:lnTo>
                      <a:pt x="72" y="39"/>
                    </a:lnTo>
                    <a:lnTo>
                      <a:pt x="71" y="39"/>
                    </a:lnTo>
                    <a:lnTo>
                      <a:pt x="67" y="37"/>
                    </a:lnTo>
                    <a:lnTo>
                      <a:pt x="59" y="34"/>
                    </a:lnTo>
                    <a:lnTo>
                      <a:pt x="47" y="25"/>
                    </a:lnTo>
                    <a:lnTo>
                      <a:pt x="41" y="20"/>
                    </a:lnTo>
                    <a:lnTo>
                      <a:pt x="36" y="14"/>
                    </a:lnTo>
                    <a:lnTo>
                      <a:pt x="30" y="8"/>
                    </a:lnTo>
                    <a:lnTo>
                      <a:pt x="24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10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4" y="25"/>
                    </a:lnTo>
                    <a:lnTo>
                      <a:pt x="8" y="32"/>
                    </a:lnTo>
                    <a:lnTo>
                      <a:pt x="13" y="41"/>
                    </a:lnTo>
                    <a:lnTo>
                      <a:pt x="8" y="32"/>
                    </a:lnTo>
                    <a:lnTo>
                      <a:pt x="5" y="29"/>
                    </a:lnTo>
                    <a:lnTo>
                      <a:pt x="3" y="21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5" y="4"/>
                    </a:lnTo>
                    <a:lnTo>
                      <a:pt x="31" y="8"/>
                    </a:lnTo>
                    <a:lnTo>
                      <a:pt x="38" y="14"/>
                    </a:lnTo>
                    <a:lnTo>
                      <a:pt x="43" y="20"/>
                    </a:lnTo>
                    <a:lnTo>
                      <a:pt x="47" y="25"/>
                    </a:lnTo>
                    <a:lnTo>
                      <a:pt x="59" y="32"/>
                    </a:lnTo>
                    <a:lnTo>
                      <a:pt x="67" y="37"/>
                    </a:lnTo>
                    <a:lnTo>
                      <a:pt x="72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8" name="Freeform 2037"/>
              <p:cNvSpPr>
                <a:spLocks/>
              </p:cNvSpPr>
              <p:nvPr/>
            </p:nvSpPr>
            <p:spPr bwMode="auto">
              <a:xfrm>
                <a:off x="3483" y="2252"/>
                <a:ext cx="107" cy="52"/>
              </a:xfrm>
              <a:custGeom>
                <a:avLst/>
                <a:gdLst>
                  <a:gd name="T0" fmla="*/ 104 w 39"/>
                  <a:gd name="T1" fmla="*/ 49 h 19"/>
                  <a:gd name="T2" fmla="*/ 107 w 39"/>
                  <a:gd name="T3" fmla="*/ 52 h 19"/>
                  <a:gd name="T4" fmla="*/ 104 w 39"/>
                  <a:gd name="T5" fmla="*/ 52 h 19"/>
                  <a:gd name="T6" fmla="*/ 91 w 39"/>
                  <a:gd name="T7" fmla="*/ 52 h 19"/>
                  <a:gd name="T8" fmla="*/ 60 w 39"/>
                  <a:gd name="T9" fmla="*/ 44 h 19"/>
                  <a:gd name="T10" fmla="*/ 33 w 39"/>
                  <a:gd name="T11" fmla="*/ 36 h 19"/>
                  <a:gd name="T12" fmla="*/ 22 w 39"/>
                  <a:gd name="T13" fmla="*/ 27 h 19"/>
                  <a:gd name="T14" fmla="*/ 22 w 39"/>
                  <a:gd name="T15" fmla="*/ 25 h 19"/>
                  <a:gd name="T16" fmla="*/ 8 w 39"/>
                  <a:gd name="T17" fmla="*/ 5 h 19"/>
                  <a:gd name="T18" fmla="*/ 0 w 39"/>
                  <a:gd name="T19" fmla="*/ 0 h 19"/>
                  <a:gd name="T20" fmla="*/ 8 w 39"/>
                  <a:gd name="T21" fmla="*/ 5 h 19"/>
                  <a:gd name="T22" fmla="*/ 25 w 39"/>
                  <a:gd name="T23" fmla="*/ 25 h 19"/>
                  <a:gd name="T24" fmla="*/ 25 w 39"/>
                  <a:gd name="T25" fmla="*/ 27 h 19"/>
                  <a:gd name="T26" fmla="*/ 33 w 39"/>
                  <a:gd name="T27" fmla="*/ 36 h 19"/>
                  <a:gd name="T28" fmla="*/ 60 w 39"/>
                  <a:gd name="T29" fmla="*/ 41 h 19"/>
                  <a:gd name="T30" fmla="*/ 91 w 39"/>
                  <a:gd name="T31" fmla="*/ 49 h 19"/>
                  <a:gd name="T32" fmla="*/ 104 w 39"/>
                  <a:gd name="T33" fmla="*/ 49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9">
                    <a:moveTo>
                      <a:pt x="38" y="18"/>
                    </a:moveTo>
                    <a:lnTo>
                      <a:pt x="39" y="19"/>
                    </a:lnTo>
                    <a:lnTo>
                      <a:pt x="38" y="19"/>
                    </a:lnTo>
                    <a:lnTo>
                      <a:pt x="33" y="19"/>
                    </a:lnTo>
                    <a:lnTo>
                      <a:pt x="22" y="16"/>
                    </a:lnTo>
                    <a:lnTo>
                      <a:pt x="12" y="13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2" y="13"/>
                    </a:lnTo>
                    <a:lnTo>
                      <a:pt x="22" y="15"/>
                    </a:lnTo>
                    <a:lnTo>
                      <a:pt x="33" y="18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29" name="Freeform 2038"/>
              <p:cNvSpPr>
                <a:spLocks/>
              </p:cNvSpPr>
              <p:nvPr/>
            </p:nvSpPr>
            <p:spPr bwMode="auto">
              <a:xfrm>
                <a:off x="3439" y="2203"/>
                <a:ext cx="137" cy="118"/>
              </a:xfrm>
              <a:custGeom>
                <a:avLst/>
                <a:gdLst>
                  <a:gd name="T0" fmla="*/ 134 w 50"/>
                  <a:gd name="T1" fmla="*/ 118 h 43"/>
                  <a:gd name="T2" fmla="*/ 137 w 50"/>
                  <a:gd name="T3" fmla="*/ 118 h 43"/>
                  <a:gd name="T4" fmla="*/ 134 w 50"/>
                  <a:gd name="T5" fmla="*/ 118 h 43"/>
                  <a:gd name="T6" fmla="*/ 110 w 50"/>
                  <a:gd name="T7" fmla="*/ 115 h 43"/>
                  <a:gd name="T8" fmla="*/ 90 w 50"/>
                  <a:gd name="T9" fmla="*/ 107 h 43"/>
                  <a:gd name="T10" fmla="*/ 66 w 50"/>
                  <a:gd name="T11" fmla="*/ 99 h 43"/>
                  <a:gd name="T12" fmla="*/ 55 w 50"/>
                  <a:gd name="T13" fmla="*/ 93 h 43"/>
                  <a:gd name="T14" fmla="*/ 44 w 50"/>
                  <a:gd name="T15" fmla="*/ 85 h 43"/>
                  <a:gd name="T16" fmla="*/ 30 w 50"/>
                  <a:gd name="T17" fmla="*/ 69 h 43"/>
                  <a:gd name="T18" fmla="*/ 22 w 50"/>
                  <a:gd name="T19" fmla="*/ 49 h 43"/>
                  <a:gd name="T20" fmla="*/ 8 w 50"/>
                  <a:gd name="T21" fmla="*/ 16 h 43"/>
                  <a:gd name="T22" fmla="*/ 0 w 50"/>
                  <a:gd name="T23" fmla="*/ 0 h 43"/>
                  <a:gd name="T24" fmla="*/ 8 w 50"/>
                  <a:gd name="T25" fmla="*/ 16 h 43"/>
                  <a:gd name="T26" fmla="*/ 25 w 50"/>
                  <a:gd name="T27" fmla="*/ 49 h 43"/>
                  <a:gd name="T28" fmla="*/ 36 w 50"/>
                  <a:gd name="T29" fmla="*/ 71 h 43"/>
                  <a:gd name="T30" fmla="*/ 49 w 50"/>
                  <a:gd name="T31" fmla="*/ 85 h 43"/>
                  <a:gd name="T32" fmla="*/ 55 w 50"/>
                  <a:gd name="T33" fmla="*/ 91 h 43"/>
                  <a:gd name="T34" fmla="*/ 69 w 50"/>
                  <a:gd name="T35" fmla="*/ 99 h 43"/>
                  <a:gd name="T36" fmla="*/ 90 w 50"/>
                  <a:gd name="T37" fmla="*/ 107 h 43"/>
                  <a:gd name="T38" fmla="*/ 112 w 50"/>
                  <a:gd name="T39" fmla="*/ 115 h 43"/>
                  <a:gd name="T40" fmla="*/ 134 w 50"/>
                  <a:gd name="T41" fmla="*/ 118 h 4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0" h="43">
                    <a:moveTo>
                      <a:pt x="49" y="43"/>
                    </a:moveTo>
                    <a:lnTo>
                      <a:pt x="50" y="43"/>
                    </a:lnTo>
                    <a:lnTo>
                      <a:pt x="49" y="43"/>
                    </a:lnTo>
                    <a:lnTo>
                      <a:pt x="40" y="42"/>
                    </a:lnTo>
                    <a:lnTo>
                      <a:pt x="33" y="39"/>
                    </a:lnTo>
                    <a:lnTo>
                      <a:pt x="24" y="36"/>
                    </a:lnTo>
                    <a:lnTo>
                      <a:pt x="20" y="34"/>
                    </a:lnTo>
                    <a:lnTo>
                      <a:pt x="16" y="31"/>
                    </a:lnTo>
                    <a:lnTo>
                      <a:pt x="11" y="25"/>
                    </a:lnTo>
                    <a:lnTo>
                      <a:pt x="8" y="18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9" y="18"/>
                    </a:lnTo>
                    <a:lnTo>
                      <a:pt x="13" y="26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5" y="36"/>
                    </a:lnTo>
                    <a:lnTo>
                      <a:pt x="33" y="39"/>
                    </a:lnTo>
                    <a:lnTo>
                      <a:pt x="41" y="42"/>
                    </a:lnTo>
                    <a:lnTo>
                      <a:pt x="49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30" name="Freeform 2039"/>
              <p:cNvSpPr>
                <a:spLocks/>
              </p:cNvSpPr>
              <p:nvPr/>
            </p:nvSpPr>
            <p:spPr bwMode="auto">
              <a:xfrm>
                <a:off x="3505" y="2315"/>
                <a:ext cx="43" cy="19"/>
              </a:xfrm>
              <a:custGeom>
                <a:avLst/>
                <a:gdLst>
                  <a:gd name="T0" fmla="*/ 43 w 16"/>
                  <a:gd name="T1" fmla="*/ 19 h 7"/>
                  <a:gd name="T2" fmla="*/ 38 w 16"/>
                  <a:gd name="T3" fmla="*/ 19 h 7"/>
                  <a:gd name="T4" fmla="*/ 27 w 16"/>
                  <a:gd name="T5" fmla="*/ 16 h 7"/>
                  <a:gd name="T6" fmla="*/ 13 w 16"/>
                  <a:gd name="T7" fmla="*/ 8 h 7"/>
                  <a:gd name="T8" fmla="*/ 3 w 16"/>
                  <a:gd name="T9" fmla="*/ 3 h 7"/>
                  <a:gd name="T10" fmla="*/ 0 w 16"/>
                  <a:gd name="T11" fmla="*/ 0 h 7"/>
                  <a:gd name="T12" fmla="*/ 3 w 16"/>
                  <a:gd name="T13" fmla="*/ 3 h 7"/>
                  <a:gd name="T14" fmla="*/ 13 w 16"/>
                  <a:gd name="T15" fmla="*/ 5 h 7"/>
                  <a:gd name="T16" fmla="*/ 27 w 16"/>
                  <a:gd name="T17" fmla="*/ 16 h 7"/>
                  <a:gd name="T18" fmla="*/ 38 w 16"/>
                  <a:gd name="T19" fmla="*/ 19 h 7"/>
                  <a:gd name="T20" fmla="*/ 43 w 16"/>
                  <a:gd name="T21" fmla="*/ 19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lnTo>
                      <a:pt x="14" y="7"/>
                    </a:lnTo>
                    <a:lnTo>
                      <a:pt x="10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6"/>
                    </a:lnTo>
                    <a:lnTo>
                      <a:pt x="14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31" name="Freeform 2040"/>
              <p:cNvSpPr>
                <a:spLocks/>
              </p:cNvSpPr>
              <p:nvPr/>
            </p:nvSpPr>
            <p:spPr bwMode="auto">
              <a:xfrm>
                <a:off x="3422" y="2189"/>
                <a:ext cx="17" cy="49"/>
              </a:xfrm>
              <a:custGeom>
                <a:avLst/>
                <a:gdLst>
                  <a:gd name="T0" fmla="*/ 17 w 6"/>
                  <a:gd name="T1" fmla="*/ 46 h 18"/>
                  <a:gd name="T2" fmla="*/ 17 w 6"/>
                  <a:gd name="T3" fmla="*/ 49 h 18"/>
                  <a:gd name="T4" fmla="*/ 14 w 6"/>
                  <a:gd name="T5" fmla="*/ 46 h 18"/>
                  <a:gd name="T6" fmla="*/ 3 w 6"/>
                  <a:gd name="T7" fmla="*/ 14 h 18"/>
                  <a:gd name="T8" fmla="*/ 0 w 6"/>
                  <a:gd name="T9" fmla="*/ 3 h 18"/>
                  <a:gd name="T10" fmla="*/ 0 w 6"/>
                  <a:gd name="T11" fmla="*/ 0 h 18"/>
                  <a:gd name="T12" fmla="*/ 0 w 6"/>
                  <a:gd name="T13" fmla="*/ 3 h 18"/>
                  <a:gd name="T14" fmla="*/ 3 w 6"/>
                  <a:gd name="T15" fmla="*/ 14 h 18"/>
                  <a:gd name="T16" fmla="*/ 17 w 6"/>
                  <a:gd name="T17" fmla="*/ 4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8"/>
                    </a:lnTo>
                    <a:lnTo>
                      <a:pt x="5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32" name="Freeform 2041"/>
              <p:cNvSpPr>
                <a:spLocks/>
              </p:cNvSpPr>
              <p:nvPr/>
            </p:nvSpPr>
            <p:spPr bwMode="auto">
              <a:xfrm>
                <a:off x="3422" y="2107"/>
                <a:ext cx="33" cy="74"/>
              </a:xfrm>
              <a:custGeom>
                <a:avLst/>
                <a:gdLst>
                  <a:gd name="T0" fmla="*/ 8 w 12"/>
                  <a:gd name="T1" fmla="*/ 74 h 27"/>
                  <a:gd name="T2" fmla="*/ 3 w 12"/>
                  <a:gd name="T3" fmla="*/ 63 h 27"/>
                  <a:gd name="T4" fmla="*/ 0 w 12"/>
                  <a:gd name="T5" fmla="*/ 55 h 27"/>
                  <a:gd name="T6" fmla="*/ 0 w 12"/>
                  <a:gd name="T7" fmla="*/ 44 h 27"/>
                  <a:gd name="T8" fmla="*/ 11 w 12"/>
                  <a:gd name="T9" fmla="*/ 25 h 27"/>
                  <a:gd name="T10" fmla="*/ 17 w 12"/>
                  <a:gd name="T11" fmla="*/ 16 h 27"/>
                  <a:gd name="T12" fmla="*/ 19 w 12"/>
                  <a:gd name="T13" fmla="*/ 11 h 27"/>
                  <a:gd name="T14" fmla="*/ 25 w 12"/>
                  <a:gd name="T15" fmla="*/ 5 h 27"/>
                  <a:gd name="T16" fmla="*/ 28 w 12"/>
                  <a:gd name="T17" fmla="*/ 3 h 27"/>
                  <a:gd name="T18" fmla="*/ 33 w 12"/>
                  <a:gd name="T19" fmla="*/ 0 h 27"/>
                  <a:gd name="T20" fmla="*/ 28 w 12"/>
                  <a:gd name="T21" fmla="*/ 3 h 27"/>
                  <a:gd name="T22" fmla="*/ 19 w 12"/>
                  <a:gd name="T23" fmla="*/ 11 h 27"/>
                  <a:gd name="T24" fmla="*/ 17 w 12"/>
                  <a:gd name="T25" fmla="*/ 16 h 27"/>
                  <a:gd name="T26" fmla="*/ 14 w 12"/>
                  <a:gd name="T27" fmla="*/ 25 h 27"/>
                  <a:gd name="T28" fmla="*/ 3 w 12"/>
                  <a:gd name="T29" fmla="*/ 44 h 27"/>
                  <a:gd name="T30" fmla="*/ 3 w 12"/>
                  <a:gd name="T31" fmla="*/ 55 h 27"/>
                  <a:gd name="T32" fmla="*/ 3 w 12"/>
                  <a:gd name="T33" fmla="*/ 63 h 27"/>
                  <a:gd name="T34" fmla="*/ 8 w 12"/>
                  <a:gd name="T35" fmla="*/ 74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33" name="Freeform 2042"/>
              <p:cNvSpPr>
                <a:spLocks/>
              </p:cNvSpPr>
              <p:nvPr/>
            </p:nvSpPr>
            <p:spPr bwMode="auto">
              <a:xfrm>
                <a:off x="3461" y="2137"/>
                <a:ext cx="175" cy="153"/>
              </a:xfrm>
              <a:custGeom>
                <a:avLst/>
                <a:gdLst>
                  <a:gd name="T0" fmla="*/ 167 w 64"/>
                  <a:gd name="T1" fmla="*/ 98 h 56"/>
                  <a:gd name="T2" fmla="*/ 175 w 64"/>
                  <a:gd name="T3" fmla="*/ 101 h 56"/>
                  <a:gd name="T4" fmla="*/ 170 w 64"/>
                  <a:gd name="T5" fmla="*/ 101 h 56"/>
                  <a:gd name="T6" fmla="*/ 167 w 64"/>
                  <a:gd name="T7" fmla="*/ 98 h 56"/>
                  <a:gd name="T8" fmla="*/ 153 w 64"/>
                  <a:gd name="T9" fmla="*/ 98 h 56"/>
                  <a:gd name="T10" fmla="*/ 134 w 64"/>
                  <a:gd name="T11" fmla="*/ 96 h 56"/>
                  <a:gd name="T12" fmla="*/ 118 w 64"/>
                  <a:gd name="T13" fmla="*/ 85 h 56"/>
                  <a:gd name="T14" fmla="*/ 85 w 64"/>
                  <a:gd name="T15" fmla="*/ 52 h 56"/>
                  <a:gd name="T16" fmla="*/ 63 w 64"/>
                  <a:gd name="T17" fmla="*/ 33 h 56"/>
                  <a:gd name="T18" fmla="*/ 44 w 64"/>
                  <a:gd name="T19" fmla="*/ 16 h 56"/>
                  <a:gd name="T20" fmla="*/ 30 w 64"/>
                  <a:gd name="T21" fmla="*/ 8 h 56"/>
                  <a:gd name="T22" fmla="*/ 16 w 64"/>
                  <a:gd name="T23" fmla="*/ 3 h 56"/>
                  <a:gd name="T24" fmla="*/ 8 w 64"/>
                  <a:gd name="T25" fmla="*/ 8 h 56"/>
                  <a:gd name="T26" fmla="*/ 3 w 64"/>
                  <a:gd name="T27" fmla="*/ 14 h 56"/>
                  <a:gd name="T28" fmla="*/ 3 w 64"/>
                  <a:gd name="T29" fmla="*/ 27 h 56"/>
                  <a:gd name="T30" fmla="*/ 3 w 64"/>
                  <a:gd name="T31" fmla="*/ 38 h 56"/>
                  <a:gd name="T32" fmla="*/ 5 w 64"/>
                  <a:gd name="T33" fmla="*/ 46 h 56"/>
                  <a:gd name="T34" fmla="*/ 16 w 64"/>
                  <a:gd name="T35" fmla="*/ 57 h 56"/>
                  <a:gd name="T36" fmla="*/ 44 w 64"/>
                  <a:gd name="T37" fmla="*/ 96 h 56"/>
                  <a:gd name="T38" fmla="*/ 46 w 64"/>
                  <a:gd name="T39" fmla="*/ 101 h 56"/>
                  <a:gd name="T40" fmla="*/ 60 w 64"/>
                  <a:gd name="T41" fmla="*/ 120 h 56"/>
                  <a:gd name="T42" fmla="*/ 82 w 64"/>
                  <a:gd name="T43" fmla="*/ 134 h 56"/>
                  <a:gd name="T44" fmla="*/ 90 w 64"/>
                  <a:gd name="T45" fmla="*/ 139 h 56"/>
                  <a:gd name="T46" fmla="*/ 104 w 64"/>
                  <a:gd name="T47" fmla="*/ 142 h 56"/>
                  <a:gd name="T48" fmla="*/ 139 w 64"/>
                  <a:gd name="T49" fmla="*/ 153 h 56"/>
                  <a:gd name="T50" fmla="*/ 104 w 64"/>
                  <a:gd name="T51" fmla="*/ 142 h 56"/>
                  <a:gd name="T52" fmla="*/ 96 w 64"/>
                  <a:gd name="T53" fmla="*/ 139 h 56"/>
                  <a:gd name="T54" fmla="*/ 82 w 64"/>
                  <a:gd name="T55" fmla="*/ 137 h 56"/>
                  <a:gd name="T56" fmla="*/ 68 w 64"/>
                  <a:gd name="T57" fmla="*/ 126 h 56"/>
                  <a:gd name="T58" fmla="*/ 55 w 64"/>
                  <a:gd name="T59" fmla="*/ 115 h 56"/>
                  <a:gd name="T60" fmla="*/ 46 w 64"/>
                  <a:gd name="T61" fmla="*/ 107 h 56"/>
                  <a:gd name="T62" fmla="*/ 36 w 64"/>
                  <a:gd name="T63" fmla="*/ 93 h 56"/>
                  <a:gd name="T64" fmla="*/ 14 w 64"/>
                  <a:gd name="T65" fmla="*/ 55 h 56"/>
                  <a:gd name="T66" fmla="*/ 5 w 64"/>
                  <a:gd name="T67" fmla="*/ 46 h 56"/>
                  <a:gd name="T68" fmla="*/ 3 w 64"/>
                  <a:gd name="T69" fmla="*/ 33 h 56"/>
                  <a:gd name="T70" fmla="*/ 0 w 64"/>
                  <a:gd name="T71" fmla="*/ 25 h 56"/>
                  <a:gd name="T72" fmla="*/ 3 w 64"/>
                  <a:gd name="T73" fmla="*/ 11 h 56"/>
                  <a:gd name="T74" fmla="*/ 3 w 64"/>
                  <a:gd name="T75" fmla="*/ 3 h 56"/>
                  <a:gd name="T76" fmla="*/ 8 w 64"/>
                  <a:gd name="T77" fmla="*/ 0 h 56"/>
                  <a:gd name="T78" fmla="*/ 14 w 64"/>
                  <a:gd name="T79" fmla="*/ 0 h 56"/>
                  <a:gd name="T80" fmla="*/ 19 w 64"/>
                  <a:gd name="T81" fmla="*/ 3 h 56"/>
                  <a:gd name="T82" fmla="*/ 44 w 64"/>
                  <a:gd name="T83" fmla="*/ 16 h 56"/>
                  <a:gd name="T84" fmla="*/ 68 w 64"/>
                  <a:gd name="T85" fmla="*/ 33 h 56"/>
                  <a:gd name="T86" fmla="*/ 88 w 64"/>
                  <a:gd name="T87" fmla="*/ 52 h 56"/>
                  <a:gd name="T88" fmla="*/ 120 w 64"/>
                  <a:gd name="T89" fmla="*/ 85 h 56"/>
                  <a:gd name="T90" fmla="*/ 139 w 64"/>
                  <a:gd name="T91" fmla="*/ 93 h 56"/>
                  <a:gd name="T92" fmla="*/ 153 w 64"/>
                  <a:gd name="T93" fmla="*/ 96 h 56"/>
                  <a:gd name="T94" fmla="*/ 167 w 64"/>
                  <a:gd name="T95" fmla="*/ 98 h 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" h="56">
                    <a:moveTo>
                      <a:pt x="61" y="36"/>
                    </a:moveTo>
                    <a:lnTo>
                      <a:pt x="64" y="37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56" y="36"/>
                    </a:lnTo>
                    <a:lnTo>
                      <a:pt x="49" y="35"/>
                    </a:lnTo>
                    <a:lnTo>
                      <a:pt x="43" y="31"/>
                    </a:lnTo>
                    <a:lnTo>
                      <a:pt x="31" y="19"/>
                    </a:lnTo>
                    <a:lnTo>
                      <a:pt x="23" y="12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16" y="35"/>
                    </a:lnTo>
                    <a:lnTo>
                      <a:pt x="17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8" y="52"/>
                    </a:lnTo>
                    <a:lnTo>
                      <a:pt x="51" y="56"/>
                    </a:lnTo>
                    <a:lnTo>
                      <a:pt x="38" y="52"/>
                    </a:lnTo>
                    <a:lnTo>
                      <a:pt x="35" y="51"/>
                    </a:lnTo>
                    <a:lnTo>
                      <a:pt x="30" y="50"/>
                    </a:lnTo>
                    <a:lnTo>
                      <a:pt x="25" y="46"/>
                    </a:lnTo>
                    <a:lnTo>
                      <a:pt x="20" y="42"/>
                    </a:lnTo>
                    <a:lnTo>
                      <a:pt x="17" y="39"/>
                    </a:lnTo>
                    <a:lnTo>
                      <a:pt x="13" y="34"/>
                    </a:lnTo>
                    <a:lnTo>
                      <a:pt x="5" y="20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6" y="6"/>
                    </a:lnTo>
                    <a:lnTo>
                      <a:pt x="25" y="12"/>
                    </a:lnTo>
                    <a:lnTo>
                      <a:pt x="32" y="19"/>
                    </a:lnTo>
                    <a:lnTo>
                      <a:pt x="44" y="31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6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34" name="Freeform 2043"/>
              <p:cNvSpPr>
                <a:spLocks/>
              </p:cNvSpPr>
              <p:nvPr/>
            </p:nvSpPr>
            <p:spPr bwMode="auto">
              <a:xfrm>
                <a:off x="3469" y="2159"/>
                <a:ext cx="140" cy="115"/>
              </a:xfrm>
              <a:custGeom>
                <a:avLst/>
                <a:gdLst>
                  <a:gd name="T0" fmla="*/ 137 w 51"/>
                  <a:gd name="T1" fmla="*/ 112 h 42"/>
                  <a:gd name="T2" fmla="*/ 140 w 51"/>
                  <a:gd name="T3" fmla="*/ 115 h 42"/>
                  <a:gd name="T4" fmla="*/ 137 w 51"/>
                  <a:gd name="T5" fmla="*/ 115 h 42"/>
                  <a:gd name="T6" fmla="*/ 74 w 51"/>
                  <a:gd name="T7" fmla="*/ 90 h 42"/>
                  <a:gd name="T8" fmla="*/ 63 w 51"/>
                  <a:gd name="T9" fmla="*/ 85 h 42"/>
                  <a:gd name="T10" fmla="*/ 52 w 51"/>
                  <a:gd name="T11" fmla="*/ 77 h 42"/>
                  <a:gd name="T12" fmla="*/ 38 w 51"/>
                  <a:gd name="T13" fmla="*/ 60 h 42"/>
                  <a:gd name="T14" fmla="*/ 33 w 51"/>
                  <a:gd name="T15" fmla="*/ 49 h 42"/>
                  <a:gd name="T16" fmla="*/ 27 w 51"/>
                  <a:gd name="T17" fmla="*/ 44 h 42"/>
                  <a:gd name="T18" fmla="*/ 22 w 51"/>
                  <a:gd name="T19" fmla="*/ 33 h 42"/>
                  <a:gd name="T20" fmla="*/ 8 w 51"/>
                  <a:gd name="T21" fmla="*/ 16 h 42"/>
                  <a:gd name="T22" fmla="*/ 0 w 51"/>
                  <a:gd name="T23" fmla="*/ 0 h 42"/>
                  <a:gd name="T24" fmla="*/ 8 w 51"/>
                  <a:gd name="T25" fmla="*/ 16 h 42"/>
                  <a:gd name="T26" fmla="*/ 19 w 51"/>
                  <a:gd name="T27" fmla="*/ 30 h 42"/>
                  <a:gd name="T28" fmla="*/ 33 w 51"/>
                  <a:gd name="T29" fmla="*/ 44 h 42"/>
                  <a:gd name="T30" fmla="*/ 36 w 51"/>
                  <a:gd name="T31" fmla="*/ 49 h 42"/>
                  <a:gd name="T32" fmla="*/ 41 w 51"/>
                  <a:gd name="T33" fmla="*/ 60 h 42"/>
                  <a:gd name="T34" fmla="*/ 55 w 51"/>
                  <a:gd name="T35" fmla="*/ 77 h 42"/>
                  <a:gd name="T36" fmla="*/ 63 w 51"/>
                  <a:gd name="T37" fmla="*/ 85 h 42"/>
                  <a:gd name="T38" fmla="*/ 77 w 51"/>
                  <a:gd name="T39" fmla="*/ 90 h 42"/>
                  <a:gd name="T40" fmla="*/ 137 w 51"/>
                  <a:gd name="T41" fmla="*/ 112 h 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1" h="42">
                    <a:moveTo>
                      <a:pt x="50" y="41"/>
                    </a:moveTo>
                    <a:lnTo>
                      <a:pt x="51" y="42"/>
                    </a:lnTo>
                    <a:lnTo>
                      <a:pt x="50" y="42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4" y="22"/>
                    </a:lnTo>
                    <a:lnTo>
                      <a:pt x="12" y="18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7" y="11"/>
                    </a:lnTo>
                    <a:lnTo>
                      <a:pt x="12" y="16"/>
                    </a:lnTo>
                    <a:lnTo>
                      <a:pt x="13" y="18"/>
                    </a:lnTo>
                    <a:lnTo>
                      <a:pt x="15" y="22"/>
                    </a:lnTo>
                    <a:lnTo>
                      <a:pt x="20" y="28"/>
                    </a:lnTo>
                    <a:lnTo>
                      <a:pt x="23" y="31"/>
                    </a:lnTo>
                    <a:lnTo>
                      <a:pt x="28" y="33"/>
                    </a:lnTo>
                    <a:lnTo>
                      <a:pt x="5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835" name="Freeform 2044"/>
              <p:cNvSpPr>
                <a:spLocks/>
              </p:cNvSpPr>
              <p:nvPr/>
            </p:nvSpPr>
            <p:spPr bwMode="auto">
              <a:xfrm>
                <a:off x="3480" y="2150"/>
                <a:ext cx="148" cy="107"/>
              </a:xfrm>
              <a:custGeom>
                <a:avLst/>
                <a:gdLst>
                  <a:gd name="T0" fmla="*/ 143 w 54"/>
                  <a:gd name="T1" fmla="*/ 102 h 39"/>
                  <a:gd name="T2" fmla="*/ 148 w 54"/>
                  <a:gd name="T3" fmla="*/ 107 h 39"/>
                  <a:gd name="T4" fmla="*/ 143 w 54"/>
                  <a:gd name="T5" fmla="*/ 107 h 39"/>
                  <a:gd name="T6" fmla="*/ 123 w 54"/>
                  <a:gd name="T7" fmla="*/ 99 h 39"/>
                  <a:gd name="T8" fmla="*/ 101 w 54"/>
                  <a:gd name="T9" fmla="*/ 93 h 39"/>
                  <a:gd name="T10" fmla="*/ 79 w 54"/>
                  <a:gd name="T11" fmla="*/ 82 h 39"/>
                  <a:gd name="T12" fmla="*/ 49 w 54"/>
                  <a:gd name="T13" fmla="*/ 52 h 39"/>
                  <a:gd name="T14" fmla="*/ 36 w 54"/>
                  <a:gd name="T15" fmla="*/ 38 h 39"/>
                  <a:gd name="T16" fmla="*/ 25 w 54"/>
                  <a:gd name="T17" fmla="*/ 30 h 39"/>
                  <a:gd name="T18" fmla="*/ 8 w 54"/>
                  <a:gd name="T19" fmla="*/ 14 h 39"/>
                  <a:gd name="T20" fmla="*/ 0 w 54"/>
                  <a:gd name="T21" fmla="*/ 0 h 39"/>
                  <a:gd name="T22" fmla="*/ 11 w 54"/>
                  <a:gd name="T23" fmla="*/ 14 h 39"/>
                  <a:gd name="T24" fmla="*/ 38 w 54"/>
                  <a:gd name="T25" fmla="*/ 38 h 39"/>
                  <a:gd name="T26" fmla="*/ 52 w 54"/>
                  <a:gd name="T27" fmla="*/ 52 h 39"/>
                  <a:gd name="T28" fmla="*/ 82 w 54"/>
                  <a:gd name="T29" fmla="*/ 82 h 39"/>
                  <a:gd name="T30" fmla="*/ 101 w 54"/>
                  <a:gd name="T31" fmla="*/ 93 h 39"/>
                  <a:gd name="T32" fmla="*/ 123 w 54"/>
                  <a:gd name="T33" fmla="*/ 99 h 39"/>
                  <a:gd name="T34" fmla="*/ 143 w 54"/>
                  <a:gd name="T35" fmla="*/ 102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39">
                    <a:moveTo>
                      <a:pt x="52" y="37"/>
                    </a:moveTo>
                    <a:lnTo>
                      <a:pt x="54" y="39"/>
                    </a:lnTo>
                    <a:lnTo>
                      <a:pt x="52" y="39"/>
                    </a:lnTo>
                    <a:lnTo>
                      <a:pt x="45" y="36"/>
                    </a:lnTo>
                    <a:lnTo>
                      <a:pt x="37" y="34"/>
                    </a:lnTo>
                    <a:lnTo>
                      <a:pt x="29" y="30"/>
                    </a:lnTo>
                    <a:lnTo>
                      <a:pt x="18" y="19"/>
                    </a:lnTo>
                    <a:lnTo>
                      <a:pt x="13" y="14"/>
                    </a:lnTo>
                    <a:lnTo>
                      <a:pt x="9" y="11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4" y="14"/>
                    </a:lnTo>
                    <a:lnTo>
                      <a:pt x="19" y="19"/>
                    </a:lnTo>
                    <a:lnTo>
                      <a:pt x="30" y="30"/>
                    </a:lnTo>
                    <a:lnTo>
                      <a:pt x="37" y="34"/>
                    </a:lnTo>
                    <a:lnTo>
                      <a:pt x="45" y="36"/>
                    </a:lnTo>
                    <a:lnTo>
                      <a:pt x="52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68" name="Group 2045"/>
            <p:cNvGrpSpPr>
              <a:grpSpLocks/>
            </p:cNvGrpSpPr>
            <p:nvPr/>
          </p:nvGrpSpPr>
          <p:grpSpPr bwMode="auto">
            <a:xfrm rot="930613">
              <a:off x="1029" y="1228"/>
              <a:ext cx="563" cy="584"/>
              <a:chOff x="969" y="1514"/>
              <a:chExt cx="563" cy="584"/>
            </a:xfrm>
          </p:grpSpPr>
          <p:sp>
            <p:nvSpPr>
              <p:cNvPr id="20745" name="Freeform 2046"/>
              <p:cNvSpPr>
                <a:spLocks/>
              </p:cNvSpPr>
              <p:nvPr/>
            </p:nvSpPr>
            <p:spPr bwMode="auto">
              <a:xfrm>
                <a:off x="969" y="1599"/>
                <a:ext cx="49" cy="112"/>
              </a:xfrm>
              <a:custGeom>
                <a:avLst/>
                <a:gdLst>
                  <a:gd name="T0" fmla="*/ 0 w 18"/>
                  <a:gd name="T1" fmla="*/ 107 h 41"/>
                  <a:gd name="T2" fmla="*/ 0 w 18"/>
                  <a:gd name="T3" fmla="*/ 112 h 41"/>
                  <a:gd name="T4" fmla="*/ 0 w 18"/>
                  <a:gd name="T5" fmla="*/ 107 h 41"/>
                  <a:gd name="T6" fmla="*/ 3 w 18"/>
                  <a:gd name="T7" fmla="*/ 96 h 41"/>
                  <a:gd name="T8" fmla="*/ 14 w 18"/>
                  <a:gd name="T9" fmla="*/ 63 h 41"/>
                  <a:gd name="T10" fmla="*/ 25 w 18"/>
                  <a:gd name="T11" fmla="*/ 36 h 41"/>
                  <a:gd name="T12" fmla="*/ 30 w 18"/>
                  <a:gd name="T13" fmla="*/ 27 h 41"/>
                  <a:gd name="T14" fmla="*/ 41 w 18"/>
                  <a:gd name="T15" fmla="*/ 5 h 41"/>
                  <a:gd name="T16" fmla="*/ 49 w 18"/>
                  <a:gd name="T17" fmla="*/ 0 h 41"/>
                  <a:gd name="T18" fmla="*/ 44 w 18"/>
                  <a:gd name="T19" fmla="*/ 5 h 41"/>
                  <a:gd name="T20" fmla="*/ 30 w 18"/>
                  <a:gd name="T21" fmla="*/ 30 h 41"/>
                  <a:gd name="T22" fmla="*/ 25 w 18"/>
                  <a:gd name="T23" fmla="*/ 41 h 41"/>
                  <a:gd name="T24" fmla="*/ 14 w 18"/>
                  <a:gd name="T25" fmla="*/ 68 h 41"/>
                  <a:gd name="T26" fmla="*/ 3 w 18"/>
                  <a:gd name="T27" fmla="*/ 96 h 41"/>
                  <a:gd name="T28" fmla="*/ 0 w 18"/>
                  <a:gd name="T29" fmla="*/ 107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" h="41">
                    <a:moveTo>
                      <a:pt x="0" y="39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5" y="23"/>
                    </a:lnTo>
                    <a:lnTo>
                      <a:pt x="9" y="13"/>
                    </a:lnTo>
                    <a:lnTo>
                      <a:pt x="11" y="10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1" y="11"/>
                    </a:lnTo>
                    <a:lnTo>
                      <a:pt x="9" y="15"/>
                    </a:lnTo>
                    <a:lnTo>
                      <a:pt x="5" y="25"/>
                    </a:lnTo>
                    <a:lnTo>
                      <a:pt x="1" y="3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46" name="Freeform 2047"/>
              <p:cNvSpPr>
                <a:spLocks/>
              </p:cNvSpPr>
              <p:nvPr/>
            </p:nvSpPr>
            <p:spPr bwMode="auto">
              <a:xfrm>
                <a:off x="1051" y="1514"/>
                <a:ext cx="121" cy="58"/>
              </a:xfrm>
              <a:custGeom>
                <a:avLst/>
                <a:gdLst>
                  <a:gd name="T0" fmla="*/ 3 w 44"/>
                  <a:gd name="T1" fmla="*/ 58 h 21"/>
                  <a:gd name="T2" fmla="*/ 0 w 44"/>
                  <a:gd name="T3" fmla="*/ 58 h 21"/>
                  <a:gd name="T4" fmla="*/ 0 w 44"/>
                  <a:gd name="T5" fmla="*/ 55 h 21"/>
                  <a:gd name="T6" fmla="*/ 41 w 44"/>
                  <a:gd name="T7" fmla="*/ 30 h 21"/>
                  <a:gd name="T8" fmla="*/ 85 w 44"/>
                  <a:gd name="T9" fmla="*/ 8 h 21"/>
                  <a:gd name="T10" fmla="*/ 110 w 44"/>
                  <a:gd name="T11" fmla="*/ 3 h 21"/>
                  <a:gd name="T12" fmla="*/ 121 w 44"/>
                  <a:gd name="T13" fmla="*/ 0 h 21"/>
                  <a:gd name="T14" fmla="*/ 110 w 44"/>
                  <a:gd name="T15" fmla="*/ 3 h 21"/>
                  <a:gd name="T16" fmla="*/ 83 w 44"/>
                  <a:gd name="T17" fmla="*/ 14 h 21"/>
                  <a:gd name="T18" fmla="*/ 41 w 44"/>
                  <a:gd name="T19" fmla="*/ 33 h 21"/>
                  <a:gd name="T20" fmla="*/ 3 w 44"/>
                  <a:gd name="T21" fmla="*/ 58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1">
                    <a:moveTo>
                      <a:pt x="1" y="21"/>
                    </a:moveTo>
                    <a:lnTo>
                      <a:pt x="0" y="21"/>
                    </a:lnTo>
                    <a:lnTo>
                      <a:pt x="0" y="20"/>
                    </a:lnTo>
                    <a:lnTo>
                      <a:pt x="15" y="11"/>
                    </a:lnTo>
                    <a:lnTo>
                      <a:pt x="31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0" y="5"/>
                    </a:lnTo>
                    <a:lnTo>
                      <a:pt x="15" y="12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47" name="Freeform 2048"/>
              <p:cNvSpPr>
                <a:spLocks/>
              </p:cNvSpPr>
              <p:nvPr/>
            </p:nvSpPr>
            <p:spPr bwMode="auto">
              <a:xfrm>
                <a:off x="980" y="1522"/>
                <a:ext cx="228" cy="239"/>
              </a:xfrm>
              <a:custGeom>
                <a:avLst/>
                <a:gdLst>
                  <a:gd name="T0" fmla="*/ 3 w 83"/>
                  <a:gd name="T1" fmla="*/ 234 h 87"/>
                  <a:gd name="T2" fmla="*/ 0 w 83"/>
                  <a:gd name="T3" fmla="*/ 239 h 87"/>
                  <a:gd name="T4" fmla="*/ 0 w 83"/>
                  <a:gd name="T5" fmla="*/ 234 h 87"/>
                  <a:gd name="T6" fmla="*/ 3 w 83"/>
                  <a:gd name="T7" fmla="*/ 231 h 87"/>
                  <a:gd name="T8" fmla="*/ 3 w 83"/>
                  <a:gd name="T9" fmla="*/ 220 h 87"/>
                  <a:gd name="T10" fmla="*/ 5 w 83"/>
                  <a:gd name="T11" fmla="*/ 192 h 87"/>
                  <a:gd name="T12" fmla="*/ 14 w 83"/>
                  <a:gd name="T13" fmla="*/ 173 h 87"/>
                  <a:gd name="T14" fmla="*/ 16 w 83"/>
                  <a:gd name="T15" fmla="*/ 151 h 87"/>
                  <a:gd name="T16" fmla="*/ 27 w 83"/>
                  <a:gd name="T17" fmla="*/ 132 h 87"/>
                  <a:gd name="T18" fmla="*/ 41 w 83"/>
                  <a:gd name="T19" fmla="*/ 113 h 87"/>
                  <a:gd name="T20" fmla="*/ 55 w 83"/>
                  <a:gd name="T21" fmla="*/ 93 h 87"/>
                  <a:gd name="T22" fmla="*/ 71 w 83"/>
                  <a:gd name="T23" fmla="*/ 77 h 87"/>
                  <a:gd name="T24" fmla="*/ 102 w 83"/>
                  <a:gd name="T25" fmla="*/ 52 h 87"/>
                  <a:gd name="T26" fmla="*/ 126 w 83"/>
                  <a:gd name="T27" fmla="*/ 36 h 87"/>
                  <a:gd name="T28" fmla="*/ 137 w 83"/>
                  <a:gd name="T29" fmla="*/ 33 h 87"/>
                  <a:gd name="T30" fmla="*/ 157 w 83"/>
                  <a:gd name="T31" fmla="*/ 25 h 87"/>
                  <a:gd name="T32" fmla="*/ 201 w 83"/>
                  <a:gd name="T33" fmla="*/ 8 h 87"/>
                  <a:gd name="T34" fmla="*/ 228 w 83"/>
                  <a:gd name="T35" fmla="*/ 0 h 87"/>
                  <a:gd name="T36" fmla="*/ 201 w 83"/>
                  <a:gd name="T37" fmla="*/ 8 h 87"/>
                  <a:gd name="T38" fmla="*/ 132 w 83"/>
                  <a:gd name="T39" fmla="*/ 36 h 87"/>
                  <a:gd name="T40" fmla="*/ 124 w 83"/>
                  <a:gd name="T41" fmla="*/ 38 h 87"/>
                  <a:gd name="T42" fmla="*/ 99 w 83"/>
                  <a:gd name="T43" fmla="*/ 55 h 87"/>
                  <a:gd name="T44" fmla="*/ 71 w 83"/>
                  <a:gd name="T45" fmla="*/ 80 h 87"/>
                  <a:gd name="T46" fmla="*/ 55 w 83"/>
                  <a:gd name="T47" fmla="*/ 96 h 87"/>
                  <a:gd name="T48" fmla="*/ 41 w 83"/>
                  <a:gd name="T49" fmla="*/ 113 h 87"/>
                  <a:gd name="T50" fmla="*/ 27 w 83"/>
                  <a:gd name="T51" fmla="*/ 135 h 87"/>
                  <a:gd name="T52" fmla="*/ 19 w 83"/>
                  <a:gd name="T53" fmla="*/ 154 h 87"/>
                  <a:gd name="T54" fmla="*/ 14 w 83"/>
                  <a:gd name="T55" fmla="*/ 176 h 87"/>
                  <a:gd name="T56" fmla="*/ 11 w 83"/>
                  <a:gd name="T57" fmla="*/ 192 h 87"/>
                  <a:gd name="T58" fmla="*/ 5 w 83"/>
                  <a:gd name="T59" fmla="*/ 223 h 87"/>
                  <a:gd name="T60" fmla="*/ 5 w 83"/>
                  <a:gd name="T61" fmla="*/ 231 h 87"/>
                  <a:gd name="T62" fmla="*/ 3 w 83"/>
                  <a:gd name="T63" fmla="*/ 234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3" h="87">
                    <a:moveTo>
                      <a:pt x="1" y="85"/>
                    </a:moveTo>
                    <a:lnTo>
                      <a:pt x="0" y="87"/>
                    </a:lnTo>
                    <a:lnTo>
                      <a:pt x="0" y="85"/>
                    </a:lnTo>
                    <a:lnTo>
                      <a:pt x="1" y="84"/>
                    </a:lnTo>
                    <a:lnTo>
                      <a:pt x="1" y="80"/>
                    </a:lnTo>
                    <a:lnTo>
                      <a:pt x="2" y="70"/>
                    </a:lnTo>
                    <a:lnTo>
                      <a:pt x="5" y="63"/>
                    </a:lnTo>
                    <a:lnTo>
                      <a:pt x="6" y="55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4"/>
                    </a:lnTo>
                    <a:lnTo>
                      <a:pt x="26" y="28"/>
                    </a:lnTo>
                    <a:lnTo>
                      <a:pt x="37" y="19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57" y="9"/>
                    </a:lnTo>
                    <a:lnTo>
                      <a:pt x="73" y="3"/>
                    </a:lnTo>
                    <a:lnTo>
                      <a:pt x="83" y="0"/>
                    </a:lnTo>
                    <a:lnTo>
                      <a:pt x="73" y="3"/>
                    </a:lnTo>
                    <a:lnTo>
                      <a:pt x="48" y="13"/>
                    </a:lnTo>
                    <a:lnTo>
                      <a:pt x="45" y="14"/>
                    </a:lnTo>
                    <a:lnTo>
                      <a:pt x="36" y="20"/>
                    </a:lnTo>
                    <a:lnTo>
                      <a:pt x="26" y="29"/>
                    </a:lnTo>
                    <a:lnTo>
                      <a:pt x="20" y="35"/>
                    </a:lnTo>
                    <a:lnTo>
                      <a:pt x="15" y="41"/>
                    </a:lnTo>
                    <a:lnTo>
                      <a:pt x="10" y="49"/>
                    </a:lnTo>
                    <a:lnTo>
                      <a:pt x="7" y="56"/>
                    </a:lnTo>
                    <a:lnTo>
                      <a:pt x="5" y="64"/>
                    </a:lnTo>
                    <a:lnTo>
                      <a:pt x="4" y="70"/>
                    </a:lnTo>
                    <a:lnTo>
                      <a:pt x="2" y="81"/>
                    </a:lnTo>
                    <a:lnTo>
                      <a:pt x="2" y="84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48" name="Freeform 2049"/>
              <p:cNvSpPr>
                <a:spLocks/>
              </p:cNvSpPr>
              <p:nvPr/>
            </p:nvSpPr>
            <p:spPr bwMode="auto">
              <a:xfrm>
                <a:off x="991" y="1541"/>
                <a:ext cx="266" cy="234"/>
              </a:xfrm>
              <a:custGeom>
                <a:avLst/>
                <a:gdLst>
                  <a:gd name="T0" fmla="*/ 3 w 97"/>
                  <a:gd name="T1" fmla="*/ 228 h 85"/>
                  <a:gd name="T2" fmla="*/ 0 w 97"/>
                  <a:gd name="T3" fmla="*/ 234 h 85"/>
                  <a:gd name="T4" fmla="*/ 3 w 97"/>
                  <a:gd name="T5" fmla="*/ 228 h 85"/>
                  <a:gd name="T6" fmla="*/ 5 w 97"/>
                  <a:gd name="T7" fmla="*/ 226 h 85"/>
                  <a:gd name="T8" fmla="*/ 8 w 97"/>
                  <a:gd name="T9" fmla="*/ 215 h 85"/>
                  <a:gd name="T10" fmla="*/ 16 w 97"/>
                  <a:gd name="T11" fmla="*/ 184 h 85"/>
                  <a:gd name="T12" fmla="*/ 30 w 97"/>
                  <a:gd name="T13" fmla="*/ 143 h 85"/>
                  <a:gd name="T14" fmla="*/ 41 w 97"/>
                  <a:gd name="T15" fmla="*/ 121 h 85"/>
                  <a:gd name="T16" fmla="*/ 55 w 97"/>
                  <a:gd name="T17" fmla="*/ 99 h 85"/>
                  <a:gd name="T18" fmla="*/ 71 w 97"/>
                  <a:gd name="T19" fmla="*/ 77 h 85"/>
                  <a:gd name="T20" fmla="*/ 88 w 97"/>
                  <a:gd name="T21" fmla="*/ 61 h 85"/>
                  <a:gd name="T22" fmla="*/ 104 w 97"/>
                  <a:gd name="T23" fmla="*/ 50 h 85"/>
                  <a:gd name="T24" fmla="*/ 121 w 97"/>
                  <a:gd name="T25" fmla="*/ 36 h 85"/>
                  <a:gd name="T26" fmla="*/ 154 w 97"/>
                  <a:gd name="T27" fmla="*/ 28 h 85"/>
                  <a:gd name="T28" fmla="*/ 162 w 97"/>
                  <a:gd name="T29" fmla="*/ 22 h 85"/>
                  <a:gd name="T30" fmla="*/ 186 w 97"/>
                  <a:gd name="T31" fmla="*/ 14 h 85"/>
                  <a:gd name="T32" fmla="*/ 233 w 97"/>
                  <a:gd name="T33" fmla="*/ 0 h 85"/>
                  <a:gd name="T34" fmla="*/ 266 w 97"/>
                  <a:gd name="T35" fmla="*/ 0 h 85"/>
                  <a:gd name="T36" fmla="*/ 230 w 97"/>
                  <a:gd name="T37" fmla="*/ 3 h 85"/>
                  <a:gd name="T38" fmla="*/ 197 w 97"/>
                  <a:gd name="T39" fmla="*/ 14 h 85"/>
                  <a:gd name="T40" fmla="*/ 159 w 97"/>
                  <a:gd name="T41" fmla="*/ 22 h 85"/>
                  <a:gd name="T42" fmla="*/ 148 w 97"/>
                  <a:gd name="T43" fmla="*/ 30 h 85"/>
                  <a:gd name="T44" fmla="*/ 121 w 97"/>
                  <a:gd name="T45" fmla="*/ 41 h 85"/>
                  <a:gd name="T46" fmla="*/ 104 w 97"/>
                  <a:gd name="T47" fmla="*/ 50 h 85"/>
                  <a:gd name="T48" fmla="*/ 88 w 97"/>
                  <a:gd name="T49" fmla="*/ 63 h 85"/>
                  <a:gd name="T50" fmla="*/ 71 w 97"/>
                  <a:gd name="T51" fmla="*/ 80 h 85"/>
                  <a:gd name="T52" fmla="*/ 55 w 97"/>
                  <a:gd name="T53" fmla="*/ 102 h 85"/>
                  <a:gd name="T54" fmla="*/ 44 w 97"/>
                  <a:gd name="T55" fmla="*/ 121 h 85"/>
                  <a:gd name="T56" fmla="*/ 33 w 97"/>
                  <a:gd name="T57" fmla="*/ 146 h 85"/>
                  <a:gd name="T58" fmla="*/ 19 w 97"/>
                  <a:gd name="T59" fmla="*/ 187 h 85"/>
                  <a:gd name="T60" fmla="*/ 8 w 97"/>
                  <a:gd name="T61" fmla="*/ 215 h 85"/>
                  <a:gd name="T62" fmla="*/ 3 w 97"/>
                  <a:gd name="T63" fmla="*/ 228 h 8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7" h="85">
                    <a:moveTo>
                      <a:pt x="1" y="83"/>
                    </a:moveTo>
                    <a:lnTo>
                      <a:pt x="0" y="85"/>
                    </a:lnTo>
                    <a:lnTo>
                      <a:pt x="1" y="83"/>
                    </a:lnTo>
                    <a:lnTo>
                      <a:pt x="2" y="82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1" y="52"/>
                    </a:lnTo>
                    <a:lnTo>
                      <a:pt x="15" y="44"/>
                    </a:lnTo>
                    <a:lnTo>
                      <a:pt x="20" y="36"/>
                    </a:lnTo>
                    <a:lnTo>
                      <a:pt x="26" y="28"/>
                    </a:lnTo>
                    <a:lnTo>
                      <a:pt x="32" y="22"/>
                    </a:lnTo>
                    <a:lnTo>
                      <a:pt x="38" y="18"/>
                    </a:lnTo>
                    <a:lnTo>
                      <a:pt x="44" y="13"/>
                    </a:lnTo>
                    <a:lnTo>
                      <a:pt x="56" y="10"/>
                    </a:lnTo>
                    <a:lnTo>
                      <a:pt x="59" y="8"/>
                    </a:lnTo>
                    <a:lnTo>
                      <a:pt x="68" y="5"/>
                    </a:lnTo>
                    <a:lnTo>
                      <a:pt x="85" y="0"/>
                    </a:lnTo>
                    <a:lnTo>
                      <a:pt x="97" y="0"/>
                    </a:lnTo>
                    <a:lnTo>
                      <a:pt x="84" y="1"/>
                    </a:lnTo>
                    <a:lnTo>
                      <a:pt x="72" y="5"/>
                    </a:lnTo>
                    <a:lnTo>
                      <a:pt x="58" y="8"/>
                    </a:lnTo>
                    <a:lnTo>
                      <a:pt x="54" y="11"/>
                    </a:lnTo>
                    <a:lnTo>
                      <a:pt x="44" y="15"/>
                    </a:lnTo>
                    <a:lnTo>
                      <a:pt x="38" y="18"/>
                    </a:lnTo>
                    <a:lnTo>
                      <a:pt x="32" y="23"/>
                    </a:lnTo>
                    <a:lnTo>
                      <a:pt x="26" y="29"/>
                    </a:lnTo>
                    <a:lnTo>
                      <a:pt x="20" y="37"/>
                    </a:lnTo>
                    <a:lnTo>
                      <a:pt x="16" y="44"/>
                    </a:lnTo>
                    <a:lnTo>
                      <a:pt x="12" y="53"/>
                    </a:lnTo>
                    <a:lnTo>
                      <a:pt x="7" y="68"/>
                    </a:lnTo>
                    <a:lnTo>
                      <a:pt x="3" y="78"/>
                    </a:lnTo>
                    <a:lnTo>
                      <a:pt x="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49" name="Freeform 2050"/>
              <p:cNvSpPr>
                <a:spLocks/>
              </p:cNvSpPr>
              <p:nvPr/>
            </p:nvSpPr>
            <p:spPr bwMode="auto">
              <a:xfrm>
                <a:off x="1005" y="1670"/>
                <a:ext cx="44" cy="143"/>
              </a:xfrm>
              <a:custGeom>
                <a:avLst/>
                <a:gdLst>
                  <a:gd name="T0" fmla="*/ 3 w 16"/>
                  <a:gd name="T1" fmla="*/ 140 h 52"/>
                  <a:gd name="T2" fmla="*/ 0 w 16"/>
                  <a:gd name="T3" fmla="*/ 140 h 52"/>
                  <a:gd name="T4" fmla="*/ 0 w 16"/>
                  <a:gd name="T5" fmla="*/ 143 h 52"/>
                  <a:gd name="T6" fmla="*/ 0 w 16"/>
                  <a:gd name="T7" fmla="*/ 140 h 52"/>
                  <a:gd name="T8" fmla="*/ 3 w 16"/>
                  <a:gd name="T9" fmla="*/ 124 h 52"/>
                  <a:gd name="T10" fmla="*/ 8 w 16"/>
                  <a:gd name="T11" fmla="*/ 85 h 52"/>
                  <a:gd name="T12" fmla="*/ 19 w 16"/>
                  <a:gd name="T13" fmla="*/ 69 h 52"/>
                  <a:gd name="T14" fmla="*/ 22 w 16"/>
                  <a:gd name="T15" fmla="*/ 50 h 52"/>
                  <a:gd name="T16" fmla="*/ 22 w 16"/>
                  <a:gd name="T17" fmla="*/ 36 h 52"/>
                  <a:gd name="T18" fmla="*/ 28 w 16"/>
                  <a:gd name="T19" fmla="*/ 28 h 52"/>
                  <a:gd name="T20" fmla="*/ 30 w 16"/>
                  <a:gd name="T21" fmla="*/ 17 h 52"/>
                  <a:gd name="T22" fmla="*/ 36 w 16"/>
                  <a:gd name="T23" fmla="*/ 11 h 52"/>
                  <a:gd name="T24" fmla="*/ 44 w 16"/>
                  <a:gd name="T25" fmla="*/ 0 h 52"/>
                  <a:gd name="T26" fmla="*/ 36 w 16"/>
                  <a:gd name="T27" fmla="*/ 11 h 52"/>
                  <a:gd name="T28" fmla="*/ 30 w 16"/>
                  <a:gd name="T29" fmla="*/ 25 h 52"/>
                  <a:gd name="T30" fmla="*/ 28 w 16"/>
                  <a:gd name="T31" fmla="*/ 36 h 52"/>
                  <a:gd name="T32" fmla="*/ 22 w 16"/>
                  <a:gd name="T33" fmla="*/ 55 h 52"/>
                  <a:gd name="T34" fmla="*/ 19 w 16"/>
                  <a:gd name="T35" fmla="*/ 72 h 52"/>
                  <a:gd name="T36" fmla="*/ 8 w 16"/>
                  <a:gd name="T37" fmla="*/ 88 h 52"/>
                  <a:gd name="T38" fmla="*/ 6 w 16"/>
                  <a:gd name="T39" fmla="*/ 124 h 52"/>
                  <a:gd name="T40" fmla="*/ 3 w 16"/>
                  <a:gd name="T41" fmla="*/ 14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52">
                    <a:moveTo>
                      <a:pt x="1" y="51"/>
                    </a:moveTo>
                    <a:lnTo>
                      <a:pt x="0" y="51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3" y="31"/>
                    </a:lnTo>
                    <a:lnTo>
                      <a:pt x="7" y="25"/>
                    </a:lnTo>
                    <a:lnTo>
                      <a:pt x="8" y="18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6"/>
                    </a:lnTo>
                    <a:lnTo>
                      <a:pt x="13" y="4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10" y="13"/>
                    </a:lnTo>
                    <a:lnTo>
                      <a:pt x="8" y="20"/>
                    </a:lnTo>
                    <a:lnTo>
                      <a:pt x="7" y="26"/>
                    </a:lnTo>
                    <a:lnTo>
                      <a:pt x="3" y="32"/>
                    </a:lnTo>
                    <a:lnTo>
                      <a:pt x="2" y="45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0" name="Freeform 2051"/>
              <p:cNvSpPr>
                <a:spLocks/>
              </p:cNvSpPr>
              <p:nvPr/>
            </p:nvSpPr>
            <p:spPr bwMode="auto">
              <a:xfrm>
                <a:off x="1054" y="1582"/>
                <a:ext cx="91" cy="75"/>
              </a:xfrm>
              <a:custGeom>
                <a:avLst/>
                <a:gdLst>
                  <a:gd name="T0" fmla="*/ 0 w 33"/>
                  <a:gd name="T1" fmla="*/ 72 h 27"/>
                  <a:gd name="T2" fmla="*/ 0 w 33"/>
                  <a:gd name="T3" fmla="*/ 75 h 27"/>
                  <a:gd name="T4" fmla="*/ 0 w 33"/>
                  <a:gd name="T5" fmla="*/ 72 h 27"/>
                  <a:gd name="T6" fmla="*/ 8 w 33"/>
                  <a:gd name="T7" fmla="*/ 61 h 27"/>
                  <a:gd name="T8" fmla="*/ 28 w 33"/>
                  <a:gd name="T9" fmla="*/ 36 h 27"/>
                  <a:gd name="T10" fmla="*/ 50 w 33"/>
                  <a:gd name="T11" fmla="*/ 19 h 27"/>
                  <a:gd name="T12" fmla="*/ 63 w 33"/>
                  <a:gd name="T13" fmla="*/ 11 h 27"/>
                  <a:gd name="T14" fmla="*/ 83 w 33"/>
                  <a:gd name="T15" fmla="*/ 3 h 27"/>
                  <a:gd name="T16" fmla="*/ 91 w 33"/>
                  <a:gd name="T17" fmla="*/ 0 h 27"/>
                  <a:gd name="T18" fmla="*/ 83 w 33"/>
                  <a:gd name="T19" fmla="*/ 3 h 27"/>
                  <a:gd name="T20" fmla="*/ 63 w 33"/>
                  <a:gd name="T21" fmla="*/ 11 h 27"/>
                  <a:gd name="T22" fmla="*/ 50 w 33"/>
                  <a:gd name="T23" fmla="*/ 19 h 27"/>
                  <a:gd name="T24" fmla="*/ 28 w 33"/>
                  <a:gd name="T25" fmla="*/ 39 h 27"/>
                  <a:gd name="T26" fmla="*/ 11 w 33"/>
                  <a:gd name="T27" fmla="*/ 61 h 27"/>
                  <a:gd name="T28" fmla="*/ 0 w 33"/>
                  <a:gd name="T29" fmla="*/ 72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27">
                    <a:moveTo>
                      <a:pt x="0" y="26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10" y="13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30" y="1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0" y="14"/>
                    </a:lnTo>
                    <a:lnTo>
                      <a:pt x="4" y="22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1" name="Freeform 2052"/>
              <p:cNvSpPr>
                <a:spLocks/>
              </p:cNvSpPr>
              <p:nvPr/>
            </p:nvSpPr>
            <p:spPr bwMode="auto">
              <a:xfrm>
                <a:off x="1013" y="1569"/>
                <a:ext cx="280" cy="260"/>
              </a:xfrm>
              <a:custGeom>
                <a:avLst/>
                <a:gdLst>
                  <a:gd name="T0" fmla="*/ 5 w 102"/>
                  <a:gd name="T1" fmla="*/ 252 h 95"/>
                  <a:gd name="T2" fmla="*/ 5 w 102"/>
                  <a:gd name="T3" fmla="*/ 255 h 95"/>
                  <a:gd name="T4" fmla="*/ 0 w 102"/>
                  <a:gd name="T5" fmla="*/ 260 h 95"/>
                  <a:gd name="T6" fmla="*/ 0 w 102"/>
                  <a:gd name="T7" fmla="*/ 255 h 95"/>
                  <a:gd name="T8" fmla="*/ 0 w 102"/>
                  <a:gd name="T9" fmla="*/ 252 h 95"/>
                  <a:gd name="T10" fmla="*/ 5 w 102"/>
                  <a:gd name="T11" fmla="*/ 238 h 95"/>
                  <a:gd name="T12" fmla="*/ 19 w 102"/>
                  <a:gd name="T13" fmla="*/ 205 h 95"/>
                  <a:gd name="T14" fmla="*/ 38 w 102"/>
                  <a:gd name="T15" fmla="*/ 161 h 95"/>
                  <a:gd name="T16" fmla="*/ 63 w 102"/>
                  <a:gd name="T17" fmla="*/ 115 h 95"/>
                  <a:gd name="T18" fmla="*/ 69 w 102"/>
                  <a:gd name="T19" fmla="*/ 101 h 95"/>
                  <a:gd name="T20" fmla="*/ 77 w 102"/>
                  <a:gd name="T21" fmla="*/ 90 h 95"/>
                  <a:gd name="T22" fmla="*/ 82 w 102"/>
                  <a:gd name="T23" fmla="*/ 79 h 95"/>
                  <a:gd name="T24" fmla="*/ 93 w 102"/>
                  <a:gd name="T25" fmla="*/ 74 h 95"/>
                  <a:gd name="T26" fmla="*/ 118 w 102"/>
                  <a:gd name="T27" fmla="*/ 60 h 95"/>
                  <a:gd name="T28" fmla="*/ 137 w 102"/>
                  <a:gd name="T29" fmla="*/ 49 h 95"/>
                  <a:gd name="T30" fmla="*/ 151 w 102"/>
                  <a:gd name="T31" fmla="*/ 44 h 95"/>
                  <a:gd name="T32" fmla="*/ 162 w 102"/>
                  <a:gd name="T33" fmla="*/ 33 h 95"/>
                  <a:gd name="T34" fmla="*/ 173 w 102"/>
                  <a:gd name="T35" fmla="*/ 22 h 95"/>
                  <a:gd name="T36" fmla="*/ 173 w 102"/>
                  <a:gd name="T37" fmla="*/ 19 h 95"/>
                  <a:gd name="T38" fmla="*/ 178 w 102"/>
                  <a:gd name="T39" fmla="*/ 19 h 95"/>
                  <a:gd name="T40" fmla="*/ 195 w 102"/>
                  <a:gd name="T41" fmla="*/ 14 h 95"/>
                  <a:gd name="T42" fmla="*/ 222 w 102"/>
                  <a:gd name="T43" fmla="*/ 5 h 95"/>
                  <a:gd name="T44" fmla="*/ 250 w 102"/>
                  <a:gd name="T45" fmla="*/ 3 h 95"/>
                  <a:gd name="T46" fmla="*/ 280 w 102"/>
                  <a:gd name="T47" fmla="*/ 0 h 95"/>
                  <a:gd name="T48" fmla="*/ 247 w 102"/>
                  <a:gd name="T49" fmla="*/ 5 h 95"/>
                  <a:gd name="T50" fmla="*/ 209 w 102"/>
                  <a:gd name="T51" fmla="*/ 8 h 95"/>
                  <a:gd name="T52" fmla="*/ 178 w 102"/>
                  <a:gd name="T53" fmla="*/ 19 h 95"/>
                  <a:gd name="T54" fmla="*/ 173 w 102"/>
                  <a:gd name="T55" fmla="*/ 22 h 95"/>
                  <a:gd name="T56" fmla="*/ 167 w 102"/>
                  <a:gd name="T57" fmla="*/ 25 h 95"/>
                  <a:gd name="T58" fmla="*/ 173 w 102"/>
                  <a:gd name="T59" fmla="*/ 30 h 95"/>
                  <a:gd name="T60" fmla="*/ 162 w 102"/>
                  <a:gd name="T61" fmla="*/ 36 h 95"/>
                  <a:gd name="T62" fmla="*/ 151 w 102"/>
                  <a:gd name="T63" fmla="*/ 47 h 95"/>
                  <a:gd name="T64" fmla="*/ 135 w 102"/>
                  <a:gd name="T65" fmla="*/ 52 h 95"/>
                  <a:gd name="T66" fmla="*/ 113 w 102"/>
                  <a:gd name="T67" fmla="*/ 63 h 95"/>
                  <a:gd name="T68" fmla="*/ 93 w 102"/>
                  <a:gd name="T69" fmla="*/ 77 h 95"/>
                  <a:gd name="T70" fmla="*/ 77 w 102"/>
                  <a:gd name="T71" fmla="*/ 93 h 95"/>
                  <a:gd name="T72" fmla="*/ 69 w 102"/>
                  <a:gd name="T73" fmla="*/ 104 h 95"/>
                  <a:gd name="T74" fmla="*/ 63 w 102"/>
                  <a:gd name="T75" fmla="*/ 118 h 95"/>
                  <a:gd name="T76" fmla="*/ 38 w 102"/>
                  <a:gd name="T77" fmla="*/ 164 h 95"/>
                  <a:gd name="T78" fmla="*/ 19 w 102"/>
                  <a:gd name="T79" fmla="*/ 205 h 95"/>
                  <a:gd name="T80" fmla="*/ 5 w 102"/>
                  <a:gd name="T81" fmla="*/ 238 h 95"/>
                  <a:gd name="T82" fmla="*/ 5 w 102"/>
                  <a:gd name="T83" fmla="*/ 252 h 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95">
                    <a:moveTo>
                      <a:pt x="2" y="92"/>
                    </a:moveTo>
                    <a:lnTo>
                      <a:pt x="2" y="93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2" y="87"/>
                    </a:lnTo>
                    <a:lnTo>
                      <a:pt x="7" y="75"/>
                    </a:lnTo>
                    <a:lnTo>
                      <a:pt x="14" y="59"/>
                    </a:lnTo>
                    <a:lnTo>
                      <a:pt x="23" y="42"/>
                    </a:lnTo>
                    <a:lnTo>
                      <a:pt x="25" y="37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4" y="27"/>
                    </a:lnTo>
                    <a:lnTo>
                      <a:pt x="43" y="22"/>
                    </a:lnTo>
                    <a:lnTo>
                      <a:pt x="50" y="18"/>
                    </a:lnTo>
                    <a:lnTo>
                      <a:pt x="55" y="16"/>
                    </a:lnTo>
                    <a:lnTo>
                      <a:pt x="59" y="12"/>
                    </a:lnTo>
                    <a:lnTo>
                      <a:pt x="63" y="8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71" y="5"/>
                    </a:lnTo>
                    <a:lnTo>
                      <a:pt x="81" y="2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90" y="2"/>
                    </a:lnTo>
                    <a:lnTo>
                      <a:pt x="76" y="3"/>
                    </a:lnTo>
                    <a:lnTo>
                      <a:pt x="65" y="7"/>
                    </a:lnTo>
                    <a:lnTo>
                      <a:pt x="63" y="8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59" y="13"/>
                    </a:lnTo>
                    <a:lnTo>
                      <a:pt x="55" y="17"/>
                    </a:lnTo>
                    <a:lnTo>
                      <a:pt x="49" y="19"/>
                    </a:lnTo>
                    <a:lnTo>
                      <a:pt x="41" y="23"/>
                    </a:lnTo>
                    <a:lnTo>
                      <a:pt x="34" y="28"/>
                    </a:lnTo>
                    <a:lnTo>
                      <a:pt x="28" y="34"/>
                    </a:lnTo>
                    <a:lnTo>
                      <a:pt x="25" y="38"/>
                    </a:lnTo>
                    <a:lnTo>
                      <a:pt x="23" y="43"/>
                    </a:lnTo>
                    <a:lnTo>
                      <a:pt x="14" y="60"/>
                    </a:lnTo>
                    <a:lnTo>
                      <a:pt x="7" y="75"/>
                    </a:lnTo>
                    <a:lnTo>
                      <a:pt x="2" y="87"/>
                    </a:lnTo>
                    <a:lnTo>
                      <a:pt x="2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2" name="Freeform 2053"/>
              <p:cNvSpPr>
                <a:spLocks/>
              </p:cNvSpPr>
              <p:nvPr/>
            </p:nvSpPr>
            <p:spPr bwMode="auto">
              <a:xfrm>
                <a:off x="1027" y="1555"/>
                <a:ext cx="260" cy="192"/>
              </a:xfrm>
              <a:custGeom>
                <a:avLst/>
                <a:gdLst>
                  <a:gd name="T0" fmla="*/ 5 w 95"/>
                  <a:gd name="T1" fmla="*/ 187 h 70"/>
                  <a:gd name="T2" fmla="*/ 5 w 95"/>
                  <a:gd name="T3" fmla="*/ 189 h 70"/>
                  <a:gd name="T4" fmla="*/ 0 w 95"/>
                  <a:gd name="T5" fmla="*/ 192 h 70"/>
                  <a:gd name="T6" fmla="*/ 5 w 95"/>
                  <a:gd name="T7" fmla="*/ 189 h 70"/>
                  <a:gd name="T8" fmla="*/ 5 w 95"/>
                  <a:gd name="T9" fmla="*/ 187 h 70"/>
                  <a:gd name="T10" fmla="*/ 8 w 95"/>
                  <a:gd name="T11" fmla="*/ 184 h 70"/>
                  <a:gd name="T12" fmla="*/ 11 w 95"/>
                  <a:gd name="T13" fmla="*/ 176 h 70"/>
                  <a:gd name="T14" fmla="*/ 22 w 95"/>
                  <a:gd name="T15" fmla="*/ 151 h 70"/>
                  <a:gd name="T16" fmla="*/ 38 w 95"/>
                  <a:gd name="T17" fmla="*/ 115 h 70"/>
                  <a:gd name="T18" fmla="*/ 52 w 95"/>
                  <a:gd name="T19" fmla="*/ 99 h 70"/>
                  <a:gd name="T20" fmla="*/ 66 w 95"/>
                  <a:gd name="T21" fmla="*/ 80 h 70"/>
                  <a:gd name="T22" fmla="*/ 104 w 95"/>
                  <a:gd name="T23" fmla="*/ 52 h 70"/>
                  <a:gd name="T24" fmla="*/ 134 w 95"/>
                  <a:gd name="T25" fmla="*/ 36 h 70"/>
                  <a:gd name="T26" fmla="*/ 159 w 95"/>
                  <a:gd name="T27" fmla="*/ 22 h 70"/>
                  <a:gd name="T28" fmla="*/ 167 w 95"/>
                  <a:gd name="T29" fmla="*/ 16 h 70"/>
                  <a:gd name="T30" fmla="*/ 170 w 95"/>
                  <a:gd name="T31" fmla="*/ 14 h 70"/>
                  <a:gd name="T32" fmla="*/ 189 w 95"/>
                  <a:gd name="T33" fmla="*/ 5 h 70"/>
                  <a:gd name="T34" fmla="*/ 208 w 95"/>
                  <a:gd name="T35" fmla="*/ 3 h 70"/>
                  <a:gd name="T36" fmla="*/ 233 w 95"/>
                  <a:gd name="T37" fmla="*/ 0 h 70"/>
                  <a:gd name="T38" fmla="*/ 260 w 95"/>
                  <a:gd name="T39" fmla="*/ 3 h 70"/>
                  <a:gd name="T40" fmla="*/ 230 w 95"/>
                  <a:gd name="T41" fmla="*/ 3 h 70"/>
                  <a:gd name="T42" fmla="*/ 230 w 95"/>
                  <a:gd name="T43" fmla="*/ 0 h 70"/>
                  <a:gd name="T44" fmla="*/ 219 w 95"/>
                  <a:gd name="T45" fmla="*/ 3 h 70"/>
                  <a:gd name="T46" fmla="*/ 197 w 95"/>
                  <a:gd name="T47" fmla="*/ 5 h 70"/>
                  <a:gd name="T48" fmla="*/ 175 w 95"/>
                  <a:gd name="T49" fmla="*/ 14 h 70"/>
                  <a:gd name="T50" fmla="*/ 167 w 95"/>
                  <a:gd name="T51" fmla="*/ 16 h 70"/>
                  <a:gd name="T52" fmla="*/ 164 w 95"/>
                  <a:gd name="T53" fmla="*/ 19 h 70"/>
                  <a:gd name="T54" fmla="*/ 159 w 95"/>
                  <a:gd name="T55" fmla="*/ 27 h 70"/>
                  <a:gd name="T56" fmla="*/ 134 w 95"/>
                  <a:gd name="T57" fmla="*/ 38 h 70"/>
                  <a:gd name="T58" fmla="*/ 99 w 95"/>
                  <a:gd name="T59" fmla="*/ 58 h 70"/>
                  <a:gd name="T60" fmla="*/ 66 w 95"/>
                  <a:gd name="T61" fmla="*/ 85 h 70"/>
                  <a:gd name="T62" fmla="*/ 52 w 95"/>
                  <a:gd name="T63" fmla="*/ 101 h 70"/>
                  <a:gd name="T64" fmla="*/ 41 w 95"/>
                  <a:gd name="T65" fmla="*/ 118 h 70"/>
                  <a:gd name="T66" fmla="*/ 22 w 95"/>
                  <a:gd name="T67" fmla="*/ 151 h 70"/>
                  <a:gd name="T68" fmla="*/ 11 w 95"/>
                  <a:gd name="T69" fmla="*/ 176 h 70"/>
                  <a:gd name="T70" fmla="*/ 8 w 95"/>
                  <a:gd name="T71" fmla="*/ 187 h 70"/>
                  <a:gd name="T72" fmla="*/ 5 w 95"/>
                  <a:gd name="T73" fmla="*/ 187 h 7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70">
                    <a:moveTo>
                      <a:pt x="2" y="68"/>
                    </a:moveTo>
                    <a:lnTo>
                      <a:pt x="2" y="69"/>
                    </a:lnTo>
                    <a:lnTo>
                      <a:pt x="0" y="70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3" y="67"/>
                    </a:lnTo>
                    <a:lnTo>
                      <a:pt x="4" y="64"/>
                    </a:lnTo>
                    <a:lnTo>
                      <a:pt x="8" y="55"/>
                    </a:lnTo>
                    <a:lnTo>
                      <a:pt x="14" y="42"/>
                    </a:lnTo>
                    <a:lnTo>
                      <a:pt x="19" y="36"/>
                    </a:lnTo>
                    <a:lnTo>
                      <a:pt x="24" y="29"/>
                    </a:lnTo>
                    <a:lnTo>
                      <a:pt x="38" y="19"/>
                    </a:lnTo>
                    <a:lnTo>
                      <a:pt x="49" y="13"/>
                    </a:lnTo>
                    <a:lnTo>
                      <a:pt x="58" y="8"/>
                    </a:lnTo>
                    <a:lnTo>
                      <a:pt x="61" y="6"/>
                    </a:lnTo>
                    <a:lnTo>
                      <a:pt x="62" y="5"/>
                    </a:lnTo>
                    <a:lnTo>
                      <a:pt x="69" y="2"/>
                    </a:lnTo>
                    <a:lnTo>
                      <a:pt x="76" y="1"/>
                    </a:lnTo>
                    <a:lnTo>
                      <a:pt x="85" y="0"/>
                    </a:lnTo>
                    <a:lnTo>
                      <a:pt x="95" y="1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0" y="1"/>
                    </a:lnTo>
                    <a:lnTo>
                      <a:pt x="72" y="2"/>
                    </a:lnTo>
                    <a:lnTo>
                      <a:pt x="64" y="5"/>
                    </a:lnTo>
                    <a:lnTo>
                      <a:pt x="61" y="6"/>
                    </a:lnTo>
                    <a:lnTo>
                      <a:pt x="60" y="7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36" y="21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5" y="43"/>
                    </a:lnTo>
                    <a:lnTo>
                      <a:pt x="8" y="55"/>
                    </a:lnTo>
                    <a:lnTo>
                      <a:pt x="4" y="64"/>
                    </a:lnTo>
                    <a:lnTo>
                      <a:pt x="3" y="68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3" name="Freeform 2054"/>
              <p:cNvSpPr>
                <a:spLocks/>
              </p:cNvSpPr>
              <p:nvPr/>
            </p:nvSpPr>
            <p:spPr bwMode="auto">
              <a:xfrm>
                <a:off x="1024" y="1802"/>
                <a:ext cx="14" cy="49"/>
              </a:xfrm>
              <a:custGeom>
                <a:avLst/>
                <a:gdLst>
                  <a:gd name="T0" fmla="*/ 3 w 5"/>
                  <a:gd name="T1" fmla="*/ 49 h 18"/>
                  <a:gd name="T2" fmla="*/ 0 w 5"/>
                  <a:gd name="T3" fmla="*/ 49 h 18"/>
                  <a:gd name="T4" fmla="*/ 8 w 5"/>
                  <a:gd name="T5" fmla="*/ 30 h 18"/>
                  <a:gd name="T6" fmla="*/ 11 w 5"/>
                  <a:gd name="T7" fmla="*/ 14 h 18"/>
                  <a:gd name="T8" fmla="*/ 14 w 5"/>
                  <a:gd name="T9" fmla="*/ 5 h 18"/>
                  <a:gd name="T10" fmla="*/ 14 w 5"/>
                  <a:gd name="T11" fmla="*/ 0 h 18"/>
                  <a:gd name="T12" fmla="*/ 14 w 5"/>
                  <a:gd name="T13" fmla="*/ 5 h 18"/>
                  <a:gd name="T14" fmla="*/ 11 w 5"/>
                  <a:gd name="T15" fmla="*/ 14 h 18"/>
                  <a:gd name="T16" fmla="*/ 8 w 5"/>
                  <a:gd name="T17" fmla="*/ 30 h 18"/>
                  <a:gd name="T18" fmla="*/ 3 w 5"/>
                  <a:gd name="T19" fmla="*/ 49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lnTo>
                      <a:pt x="0" y="18"/>
                    </a:lnTo>
                    <a:lnTo>
                      <a:pt x="3" y="11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3" y="11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4" name="Freeform 2055"/>
              <p:cNvSpPr>
                <a:spLocks/>
              </p:cNvSpPr>
              <p:nvPr/>
            </p:nvSpPr>
            <p:spPr bwMode="auto">
              <a:xfrm>
                <a:off x="1040" y="1591"/>
                <a:ext cx="283" cy="266"/>
              </a:xfrm>
              <a:custGeom>
                <a:avLst/>
                <a:gdLst>
                  <a:gd name="T0" fmla="*/ 5 w 103"/>
                  <a:gd name="T1" fmla="*/ 255 h 97"/>
                  <a:gd name="T2" fmla="*/ 5 w 103"/>
                  <a:gd name="T3" fmla="*/ 261 h 97"/>
                  <a:gd name="T4" fmla="*/ 0 w 103"/>
                  <a:gd name="T5" fmla="*/ 266 h 97"/>
                  <a:gd name="T6" fmla="*/ 0 w 103"/>
                  <a:gd name="T7" fmla="*/ 261 h 97"/>
                  <a:gd name="T8" fmla="*/ 0 w 103"/>
                  <a:gd name="T9" fmla="*/ 255 h 97"/>
                  <a:gd name="T10" fmla="*/ 5 w 103"/>
                  <a:gd name="T11" fmla="*/ 241 h 97"/>
                  <a:gd name="T12" fmla="*/ 8 w 103"/>
                  <a:gd name="T13" fmla="*/ 206 h 97"/>
                  <a:gd name="T14" fmla="*/ 14 w 103"/>
                  <a:gd name="T15" fmla="*/ 184 h 97"/>
                  <a:gd name="T16" fmla="*/ 22 w 103"/>
                  <a:gd name="T17" fmla="*/ 156 h 97"/>
                  <a:gd name="T18" fmla="*/ 36 w 103"/>
                  <a:gd name="T19" fmla="*/ 134 h 97"/>
                  <a:gd name="T20" fmla="*/ 49 w 103"/>
                  <a:gd name="T21" fmla="*/ 110 h 97"/>
                  <a:gd name="T22" fmla="*/ 66 w 103"/>
                  <a:gd name="T23" fmla="*/ 85 h 97"/>
                  <a:gd name="T24" fmla="*/ 82 w 103"/>
                  <a:gd name="T25" fmla="*/ 66 h 97"/>
                  <a:gd name="T26" fmla="*/ 104 w 103"/>
                  <a:gd name="T27" fmla="*/ 49 h 97"/>
                  <a:gd name="T28" fmla="*/ 124 w 103"/>
                  <a:gd name="T29" fmla="*/ 36 h 97"/>
                  <a:gd name="T30" fmla="*/ 154 w 103"/>
                  <a:gd name="T31" fmla="*/ 22 h 97"/>
                  <a:gd name="T32" fmla="*/ 168 w 103"/>
                  <a:gd name="T33" fmla="*/ 16 h 97"/>
                  <a:gd name="T34" fmla="*/ 195 w 103"/>
                  <a:gd name="T35" fmla="*/ 8 h 97"/>
                  <a:gd name="T36" fmla="*/ 223 w 103"/>
                  <a:gd name="T37" fmla="*/ 3 h 97"/>
                  <a:gd name="T38" fmla="*/ 250 w 103"/>
                  <a:gd name="T39" fmla="*/ 0 h 97"/>
                  <a:gd name="T40" fmla="*/ 283 w 103"/>
                  <a:gd name="T41" fmla="*/ 0 h 97"/>
                  <a:gd name="T42" fmla="*/ 250 w 103"/>
                  <a:gd name="T43" fmla="*/ 0 h 97"/>
                  <a:gd name="T44" fmla="*/ 236 w 103"/>
                  <a:gd name="T45" fmla="*/ 0 h 97"/>
                  <a:gd name="T46" fmla="*/ 206 w 103"/>
                  <a:gd name="T47" fmla="*/ 8 h 97"/>
                  <a:gd name="T48" fmla="*/ 179 w 103"/>
                  <a:gd name="T49" fmla="*/ 14 h 97"/>
                  <a:gd name="T50" fmla="*/ 165 w 103"/>
                  <a:gd name="T51" fmla="*/ 22 h 97"/>
                  <a:gd name="T52" fmla="*/ 151 w 103"/>
                  <a:gd name="T53" fmla="*/ 25 h 97"/>
                  <a:gd name="T54" fmla="*/ 121 w 103"/>
                  <a:gd name="T55" fmla="*/ 38 h 97"/>
                  <a:gd name="T56" fmla="*/ 99 w 103"/>
                  <a:gd name="T57" fmla="*/ 52 h 97"/>
                  <a:gd name="T58" fmla="*/ 82 w 103"/>
                  <a:gd name="T59" fmla="*/ 69 h 97"/>
                  <a:gd name="T60" fmla="*/ 66 w 103"/>
                  <a:gd name="T61" fmla="*/ 85 h 97"/>
                  <a:gd name="T62" fmla="*/ 49 w 103"/>
                  <a:gd name="T63" fmla="*/ 112 h 97"/>
                  <a:gd name="T64" fmla="*/ 36 w 103"/>
                  <a:gd name="T65" fmla="*/ 137 h 97"/>
                  <a:gd name="T66" fmla="*/ 25 w 103"/>
                  <a:gd name="T67" fmla="*/ 162 h 97"/>
                  <a:gd name="T68" fmla="*/ 14 w 103"/>
                  <a:gd name="T69" fmla="*/ 184 h 97"/>
                  <a:gd name="T70" fmla="*/ 11 w 103"/>
                  <a:gd name="T71" fmla="*/ 208 h 97"/>
                  <a:gd name="T72" fmla="*/ 5 w 103"/>
                  <a:gd name="T73" fmla="*/ 241 h 97"/>
                  <a:gd name="T74" fmla="*/ 5 w 103"/>
                  <a:gd name="T75" fmla="*/ 255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97">
                    <a:moveTo>
                      <a:pt x="2" y="93"/>
                    </a:moveTo>
                    <a:lnTo>
                      <a:pt x="2" y="95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3"/>
                    </a:lnTo>
                    <a:lnTo>
                      <a:pt x="2" y="88"/>
                    </a:lnTo>
                    <a:lnTo>
                      <a:pt x="3" y="75"/>
                    </a:lnTo>
                    <a:lnTo>
                      <a:pt x="5" y="67"/>
                    </a:lnTo>
                    <a:lnTo>
                      <a:pt x="8" y="57"/>
                    </a:lnTo>
                    <a:lnTo>
                      <a:pt x="13" y="49"/>
                    </a:lnTo>
                    <a:lnTo>
                      <a:pt x="18" y="40"/>
                    </a:lnTo>
                    <a:lnTo>
                      <a:pt x="24" y="31"/>
                    </a:lnTo>
                    <a:lnTo>
                      <a:pt x="30" y="24"/>
                    </a:lnTo>
                    <a:lnTo>
                      <a:pt x="38" y="18"/>
                    </a:lnTo>
                    <a:lnTo>
                      <a:pt x="45" y="13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3"/>
                    </a:lnTo>
                    <a:lnTo>
                      <a:pt x="81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91" y="0"/>
                    </a:lnTo>
                    <a:lnTo>
                      <a:pt x="86" y="0"/>
                    </a:lnTo>
                    <a:lnTo>
                      <a:pt x="75" y="3"/>
                    </a:lnTo>
                    <a:lnTo>
                      <a:pt x="65" y="5"/>
                    </a:lnTo>
                    <a:lnTo>
                      <a:pt x="60" y="8"/>
                    </a:lnTo>
                    <a:lnTo>
                      <a:pt x="55" y="9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4" y="31"/>
                    </a:lnTo>
                    <a:lnTo>
                      <a:pt x="18" y="41"/>
                    </a:lnTo>
                    <a:lnTo>
                      <a:pt x="13" y="50"/>
                    </a:lnTo>
                    <a:lnTo>
                      <a:pt x="9" y="59"/>
                    </a:lnTo>
                    <a:lnTo>
                      <a:pt x="5" y="67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5" name="Freeform 2056"/>
              <p:cNvSpPr>
                <a:spLocks/>
              </p:cNvSpPr>
              <p:nvPr/>
            </p:nvSpPr>
            <p:spPr bwMode="auto">
              <a:xfrm>
                <a:off x="1051" y="1604"/>
                <a:ext cx="286" cy="275"/>
              </a:xfrm>
              <a:custGeom>
                <a:avLst/>
                <a:gdLst>
                  <a:gd name="T0" fmla="*/ 0 w 104"/>
                  <a:gd name="T1" fmla="*/ 264 h 100"/>
                  <a:gd name="T2" fmla="*/ 0 w 104"/>
                  <a:gd name="T3" fmla="*/ 267 h 100"/>
                  <a:gd name="T4" fmla="*/ 3 w 104"/>
                  <a:gd name="T5" fmla="*/ 275 h 100"/>
                  <a:gd name="T6" fmla="*/ 0 w 104"/>
                  <a:gd name="T7" fmla="*/ 267 h 100"/>
                  <a:gd name="T8" fmla="*/ 0 w 104"/>
                  <a:gd name="T9" fmla="*/ 264 h 100"/>
                  <a:gd name="T10" fmla="*/ 3 w 104"/>
                  <a:gd name="T11" fmla="*/ 261 h 100"/>
                  <a:gd name="T12" fmla="*/ 8 w 104"/>
                  <a:gd name="T13" fmla="*/ 250 h 100"/>
                  <a:gd name="T14" fmla="*/ 14 w 104"/>
                  <a:gd name="T15" fmla="*/ 217 h 100"/>
                  <a:gd name="T16" fmla="*/ 28 w 104"/>
                  <a:gd name="T17" fmla="*/ 168 h 100"/>
                  <a:gd name="T18" fmla="*/ 47 w 104"/>
                  <a:gd name="T19" fmla="*/ 113 h 100"/>
                  <a:gd name="T20" fmla="*/ 61 w 104"/>
                  <a:gd name="T21" fmla="*/ 85 h 100"/>
                  <a:gd name="T22" fmla="*/ 83 w 104"/>
                  <a:gd name="T23" fmla="*/ 66 h 100"/>
                  <a:gd name="T24" fmla="*/ 102 w 104"/>
                  <a:gd name="T25" fmla="*/ 50 h 100"/>
                  <a:gd name="T26" fmla="*/ 121 w 104"/>
                  <a:gd name="T27" fmla="*/ 36 h 100"/>
                  <a:gd name="T28" fmla="*/ 140 w 104"/>
                  <a:gd name="T29" fmla="*/ 25 h 100"/>
                  <a:gd name="T30" fmla="*/ 154 w 104"/>
                  <a:gd name="T31" fmla="*/ 22 h 100"/>
                  <a:gd name="T32" fmla="*/ 168 w 104"/>
                  <a:gd name="T33" fmla="*/ 17 h 100"/>
                  <a:gd name="T34" fmla="*/ 195 w 104"/>
                  <a:gd name="T35" fmla="*/ 11 h 100"/>
                  <a:gd name="T36" fmla="*/ 226 w 104"/>
                  <a:gd name="T37" fmla="*/ 3 h 100"/>
                  <a:gd name="T38" fmla="*/ 253 w 104"/>
                  <a:gd name="T39" fmla="*/ 0 h 100"/>
                  <a:gd name="T40" fmla="*/ 286 w 104"/>
                  <a:gd name="T41" fmla="*/ 0 h 100"/>
                  <a:gd name="T42" fmla="*/ 253 w 104"/>
                  <a:gd name="T43" fmla="*/ 3 h 100"/>
                  <a:gd name="T44" fmla="*/ 239 w 104"/>
                  <a:gd name="T45" fmla="*/ 3 h 100"/>
                  <a:gd name="T46" fmla="*/ 209 w 104"/>
                  <a:gd name="T47" fmla="*/ 11 h 100"/>
                  <a:gd name="T48" fmla="*/ 165 w 104"/>
                  <a:gd name="T49" fmla="*/ 22 h 100"/>
                  <a:gd name="T50" fmla="*/ 151 w 104"/>
                  <a:gd name="T51" fmla="*/ 22 h 100"/>
                  <a:gd name="T52" fmla="*/ 121 w 104"/>
                  <a:gd name="T53" fmla="*/ 39 h 100"/>
                  <a:gd name="T54" fmla="*/ 99 w 104"/>
                  <a:gd name="T55" fmla="*/ 52 h 100"/>
                  <a:gd name="T56" fmla="*/ 83 w 104"/>
                  <a:gd name="T57" fmla="*/ 69 h 100"/>
                  <a:gd name="T58" fmla="*/ 61 w 104"/>
                  <a:gd name="T59" fmla="*/ 91 h 100"/>
                  <a:gd name="T60" fmla="*/ 47 w 104"/>
                  <a:gd name="T61" fmla="*/ 113 h 100"/>
                  <a:gd name="T62" fmla="*/ 30 w 104"/>
                  <a:gd name="T63" fmla="*/ 168 h 100"/>
                  <a:gd name="T64" fmla="*/ 17 w 104"/>
                  <a:gd name="T65" fmla="*/ 217 h 100"/>
                  <a:gd name="T66" fmla="*/ 8 w 104"/>
                  <a:gd name="T67" fmla="*/ 250 h 100"/>
                  <a:gd name="T68" fmla="*/ 3 w 104"/>
                  <a:gd name="T69" fmla="*/ 261 h 100"/>
                  <a:gd name="T70" fmla="*/ 0 w 104"/>
                  <a:gd name="T71" fmla="*/ 264 h 1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100">
                    <a:moveTo>
                      <a:pt x="0" y="96"/>
                    </a:moveTo>
                    <a:lnTo>
                      <a:pt x="0" y="97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1" y="95"/>
                    </a:lnTo>
                    <a:lnTo>
                      <a:pt x="3" y="91"/>
                    </a:lnTo>
                    <a:lnTo>
                      <a:pt x="5" y="79"/>
                    </a:lnTo>
                    <a:lnTo>
                      <a:pt x="10" y="61"/>
                    </a:lnTo>
                    <a:lnTo>
                      <a:pt x="17" y="41"/>
                    </a:lnTo>
                    <a:lnTo>
                      <a:pt x="22" y="31"/>
                    </a:lnTo>
                    <a:lnTo>
                      <a:pt x="30" y="24"/>
                    </a:lnTo>
                    <a:lnTo>
                      <a:pt x="37" y="18"/>
                    </a:lnTo>
                    <a:lnTo>
                      <a:pt x="44" y="13"/>
                    </a:lnTo>
                    <a:lnTo>
                      <a:pt x="51" y="9"/>
                    </a:lnTo>
                    <a:lnTo>
                      <a:pt x="56" y="8"/>
                    </a:lnTo>
                    <a:lnTo>
                      <a:pt x="61" y="6"/>
                    </a:lnTo>
                    <a:lnTo>
                      <a:pt x="71" y="4"/>
                    </a:lnTo>
                    <a:lnTo>
                      <a:pt x="82" y="1"/>
                    </a:lnTo>
                    <a:lnTo>
                      <a:pt x="92" y="0"/>
                    </a:lnTo>
                    <a:lnTo>
                      <a:pt x="104" y="0"/>
                    </a:lnTo>
                    <a:lnTo>
                      <a:pt x="92" y="1"/>
                    </a:lnTo>
                    <a:lnTo>
                      <a:pt x="87" y="1"/>
                    </a:lnTo>
                    <a:lnTo>
                      <a:pt x="76" y="4"/>
                    </a:lnTo>
                    <a:lnTo>
                      <a:pt x="60" y="8"/>
                    </a:lnTo>
                    <a:lnTo>
                      <a:pt x="55" y="8"/>
                    </a:lnTo>
                    <a:lnTo>
                      <a:pt x="44" y="14"/>
                    </a:lnTo>
                    <a:lnTo>
                      <a:pt x="36" y="19"/>
                    </a:lnTo>
                    <a:lnTo>
                      <a:pt x="30" y="25"/>
                    </a:lnTo>
                    <a:lnTo>
                      <a:pt x="22" y="33"/>
                    </a:lnTo>
                    <a:lnTo>
                      <a:pt x="17" y="41"/>
                    </a:lnTo>
                    <a:lnTo>
                      <a:pt x="11" y="61"/>
                    </a:lnTo>
                    <a:lnTo>
                      <a:pt x="6" y="79"/>
                    </a:lnTo>
                    <a:lnTo>
                      <a:pt x="3" y="91"/>
                    </a:lnTo>
                    <a:lnTo>
                      <a:pt x="1" y="95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6" name="Freeform 2057"/>
              <p:cNvSpPr>
                <a:spLocks/>
              </p:cNvSpPr>
              <p:nvPr/>
            </p:nvSpPr>
            <p:spPr bwMode="auto">
              <a:xfrm>
                <a:off x="1068" y="1613"/>
                <a:ext cx="247" cy="285"/>
              </a:xfrm>
              <a:custGeom>
                <a:avLst/>
                <a:gdLst>
                  <a:gd name="T0" fmla="*/ 3 w 90"/>
                  <a:gd name="T1" fmla="*/ 274 h 104"/>
                  <a:gd name="T2" fmla="*/ 0 w 90"/>
                  <a:gd name="T3" fmla="*/ 285 h 104"/>
                  <a:gd name="T4" fmla="*/ 0 w 90"/>
                  <a:gd name="T5" fmla="*/ 274 h 104"/>
                  <a:gd name="T6" fmla="*/ 3 w 90"/>
                  <a:gd name="T7" fmla="*/ 260 h 104"/>
                  <a:gd name="T8" fmla="*/ 8 w 90"/>
                  <a:gd name="T9" fmla="*/ 227 h 104"/>
                  <a:gd name="T10" fmla="*/ 16 w 90"/>
                  <a:gd name="T11" fmla="*/ 184 h 104"/>
                  <a:gd name="T12" fmla="*/ 25 w 90"/>
                  <a:gd name="T13" fmla="*/ 156 h 104"/>
                  <a:gd name="T14" fmla="*/ 38 w 90"/>
                  <a:gd name="T15" fmla="*/ 132 h 104"/>
                  <a:gd name="T16" fmla="*/ 49 w 90"/>
                  <a:gd name="T17" fmla="*/ 107 h 104"/>
                  <a:gd name="T18" fmla="*/ 66 w 90"/>
                  <a:gd name="T19" fmla="*/ 88 h 104"/>
                  <a:gd name="T20" fmla="*/ 82 w 90"/>
                  <a:gd name="T21" fmla="*/ 71 h 104"/>
                  <a:gd name="T22" fmla="*/ 99 w 90"/>
                  <a:gd name="T23" fmla="*/ 58 h 104"/>
                  <a:gd name="T24" fmla="*/ 126 w 90"/>
                  <a:gd name="T25" fmla="*/ 36 h 104"/>
                  <a:gd name="T26" fmla="*/ 137 w 90"/>
                  <a:gd name="T27" fmla="*/ 33 h 104"/>
                  <a:gd name="T28" fmla="*/ 165 w 90"/>
                  <a:gd name="T29" fmla="*/ 22 h 104"/>
                  <a:gd name="T30" fmla="*/ 189 w 90"/>
                  <a:gd name="T31" fmla="*/ 14 h 104"/>
                  <a:gd name="T32" fmla="*/ 211 w 90"/>
                  <a:gd name="T33" fmla="*/ 5 h 104"/>
                  <a:gd name="T34" fmla="*/ 247 w 90"/>
                  <a:gd name="T35" fmla="*/ 0 h 104"/>
                  <a:gd name="T36" fmla="*/ 211 w 90"/>
                  <a:gd name="T37" fmla="*/ 8 h 104"/>
                  <a:gd name="T38" fmla="*/ 203 w 90"/>
                  <a:gd name="T39" fmla="*/ 8 h 104"/>
                  <a:gd name="T40" fmla="*/ 176 w 90"/>
                  <a:gd name="T41" fmla="*/ 19 h 104"/>
                  <a:gd name="T42" fmla="*/ 134 w 90"/>
                  <a:gd name="T43" fmla="*/ 36 h 104"/>
                  <a:gd name="T44" fmla="*/ 124 w 90"/>
                  <a:gd name="T45" fmla="*/ 41 h 104"/>
                  <a:gd name="T46" fmla="*/ 96 w 90"/>
                  <a:gd name="T47" fmla="*/ 58 h 104"/>
                  <a:gd name="T48" fmla="*/ 80 w 90"/>
                  <a:gd name="T49" fmla="*/ 74 h 104"/>
                  <a:gd name="T50" fmla="*/ 66 w 90"/>
                  <a:gd name="T51" fmla="*/ 90 h 104"/>
                  <a:gd name="T52" fmla="*/ 49 w 90"/>
                  <a:gd name="T53" fmla="*/ 112 h 104"/>
                  <a:gd name="T54" fmla="*/ 38 w 90"/>
                  <a:gd name="T55" fmla="*/ 134 h 104"/>
                  <a:gd name="T56" fmla="*/ 27 w 90"/>
                  <a:gd name="T57" fmla="*/ 159 h 104"/>
                  <a:gd name="T58" fmla="*/ 16 w 90"/>
                  <a:gd name="T59" fmla="*/ 184 h 104"/>
                  <a:gd name="T60" fmla="*/ 8 w 90"/>
                  <a:gd name="T61" fmla="*/ 227 h 104"/>
                  <a:gd name="T62" fmla="*/ 3 w 90"/>
                  <a:gd name="T63" fmla="*/ 260 h 104"/>
                  <a:gd name="T64" fmla="*/ 3 w 90"/>
                  <a:gd name="T65" fmla="*/ 274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" h="104">
                    <a:moveTo>
                      <a:pt x="1" y="100"/>
                    </a:moveTo>
                    <a:lnTo>
                      <a:pt x="0" y="104"/>
                    </a:lnTo>
                    <a:lnTo>
                      <a:pt x="0" y="100"/>
                    </a:lnTo>
                    <a:lnTo>
                      <a:pt x="1" y="95"/>
                    </a:lnTo>
                    <a:lnTo>
                      <a:pt x="3" y="83"/>
                    </a:lnTo>
                    <a:lnTo>
                      <a:pt x="6" y="67"/>
                    </a:lnTo>
                    <a:lnTo>
                      <a:pt x="9" y="57"/>
                    </a:lnTo>
                    <a:lnTo>
                      <a:pt x="14" y="48"/>
                    </a:lnTo>
                    <a:lnTo>
                      <a:pt x="18" y="39"/>
                    </a:lnTo>
                    <a:lnTo>
                      <a:pt x="24" y="32"/>
                    </a:lnTo>
                    <a:lnTo>
                      <a:pt x="30" y="26"/>
                    </a:lnTo>
                    <a:lnTo>
                      <a:pt x="36" y="21"/>
                    </a:lnTo>
                    <a:lnTo>
                      <a:pt x="46" y="13"/>
                    </a:lnTo>
                    <a:lnTo>
                      <a:pt x="50" y="12"/>
                    </a:lnTo>
                    <a:lnTo>
                      <a:pt x="60" y="8"/>
                    </a:lnTo>
                    <a:lnTo>
                      <a:pt x="69" y="5"/>
                    </a:lnTo>
                    <a:lnTo>
                      <a:pt x="77" y="2"/>
                    </a:lnTo>
                    <a:lnTo>
                      <a:pt x="90" y="0"/>
                    </a:lnTo>
                    <a:lnTo>
                      <a:pt x="77" y="3"/>
                    </a:lnTo>
                    <a:lnTo>
                      <a:pt x="74" y="3"/>
                    </a:lnTo>
                    <a:lnTo>
                      <a:pt x="64" y="7"/>
                    </a:lnTo>
                    <a:lnTo>
                      <a:pt x="49" y="13"/>
                    </a:lnTo>
                    <a:lnTo>
                      <a:pt x="45" y="15"/>
                    </a:lnTo>
                    <a:lnTo>
                      <a:pt x="35" y="21"/>
                    </a:lnTo>
                    <a:lnTo>
                      <a:pt x="29" y="27"/>
                    </a:lnTo>
                    <a:lnTo>
                      <a:pt x="24" y="33"/>
                    </a:lnTo>
                    <a:lnTo>
                      <a:pt x="18" y="41"/>
                    </a:lnTo>
                    <a:lnTo>
                      <a:pt x="14" y="49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3" y="83"/>
                    </a:lnTo>
                    <a:lnTo>
                      <a:pt x="1" y="95"/>
                    </a:lnTo>
                    <a:lnTo>
                      <a:pt x="1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7" name="Freeform 2058"/>
              <p:cNvSpPr>
                <a:spLocks/>
              </p:cNvSpPr>
              <p:nvPr/>
            </p:nvSpPr>
            <p:spPr bwMode="auto">
              <a:xfrm>
                <a:off x="1084" y="1695"/>
                <a:ext cx="77" cy="219"/>
              </a:xfrm>
              <a:custGeom>
                <a:avLst/>
                <a:gdLst>
                  <a:gd name="T0" fmla="*/ 0 w 28"/>
                  <a:gd name="T1" fmla="*/ 214 h 80"/>
                  <a:gd name="T2" fmla="*/ 0 w 28"/>
                  <a:gd name="T3" fmla="*/ 216 h 80"/>
                  <a:gd name="T4" fmla="*/ 0 w 28"/>
                  <a:gd name="T5" fmla="*/ 219 h 80"/>
                  <a:gd name="T6" fmla="*/ 0 w 28"/>
                  <a:gd name="T7" fmla="*/ 216 h 80"/>
                  <a:gd name="T8" fmla="*/ 0 w 28"/>
                  <a:gd name="T9" fmla="*/ 214 h 80"/>
                  <a:gd name="T10" fmla="*/ 14 w 28"/>
                  <a:gd name="T11" fmla="*/ 131 h 80"/>
                  <a:gd name="T12" fmla="*/ 28 w 28"/>
                  <a:gd name="T13" fmla="*/ 77 h 80"/>
                  <a:gd name="T14" fmla="*/ 33 w 28"/>
                  <a:gd name="T15" fmla="*/ 57 h 80"/>
                  <a:gd name="T16" fmla="*/ 36 w 28"/>
                  <a:gd name="T17" fmla="*/ 49 h 80"/>
                  <a:gd name="T18" fmla="*/ 47 w 28"/>
                  <a:gd name="T19" fmla="*/ 36 h 80"/>
                  <a:gd name="T20" fmla="*/ 63 w 28"/>
                  <a:gd name="T21" fmla="*/ 16 h 80"/>
                  <a:gd name="T22" fmla="*/ 77 w 28"/>
                  <a:gd name="T23" fmla="*/ 0 h 80"/>
                  <a:gd name="T24" fmla="*/ 63 w 28"/>
                  <a:gd name="T25" fmla="*/ 16 h 80"/>
                  <a:gd name="T26" fmla="*/ 50 w 28"/>
                  <a:gd name="T27" fmla="*/ 33 h 80"/>
                  <a:gd name="T28" fmla="*/ 36 w 28"/>
                  <a:gd name="T29" fmla="*/ 52 h 80"/>
                  <a:gd name="T30" fmla="*/ 33 w 28"/>
                  <a:gd name="T31" fmla="*/ 60 h 80"/>
                  <a:gd name="T32" fmla="*/ 28 w 28"/>
                  <a:gd name="T33" fmla="*/ 77 h 80"/>
                  <a:gd name="T34" fmla="*/ 19 w 28"/>
                  <a:gd name="T35" fmla="*/ 131 h 80"/>
                  <a:gd name="T36" fmla="*/ 0 w 28"/>
                  <a:gd name="T37" fmla="*/ 214 h 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8" h="80">
                    <a:moveTo>
                      <a:pt x="0" y="78"/>
                    </a:moveTo>
                    <a:lnTo>
                      <a:pt x="0" y="79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5" y="48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3" y="18"/>
                    </a:lnTo>
                    <a:lnTo>
                      <a:pt x="17" y="13"/>
                    </a:lnTo>
                    <a:lnTo>
                      <a:pt x="23" y="6"/>
                    </a:lnTo>
                    <a:lnTo>
                      <a:pt x="28" y="0"/>
                    </a:lnTo>
                    <a:lnTo>
                      <a:pt x="23" y="6"/>
                    </a:lnTo>
                    <a:lnTo>
                      <a:pt x="18" y="12"/>
                    </a:lnTo>
                    <a:lnTo>
                      <a:pt x="13" y="19"/>
                    </a:lnTo>
                    <a:lnTo>
                      <a:pt x="12" y="22"/>
                    </a:lnTo>
                    <a:lnTo>
                      <a:pt x="10" y="28"/>
                    </a:lnTo>
                    <a:lnTo>
                      <a:pt x="7" y="4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8" name="Freeform 2059"/>
              <p:cNvSpPr>
                <a:spLocks/>
              </p:cNvSpPr>
              <p:nvPr/>
            </p:nvSpPr>
            <p:spPr bwMode="auto">
              <a:xfrm>
                <a:off x="1103" y="1629"/>
                <a:ext cx="261" cy="305"/>
              </a:xfrm>
              <a:custGeom>
                <a:avLst/>
                <a:gdLst>
                  <a:gd name="T0" fmla="*/ 253 w 95"/>
                  <a:gd name="T1" fmla="*/ 0 h 111"/>
                  <a:gd name="T2" fmla="*/ 256 w 95"/>
                  <a:gd name="T3" fmla="*/ 0 h 111"/>
                  <a:gd name="T4" fmla="*/ 261 w 95"/>
                  <a:gd name="T5" fmla="*/ 0 h 111"/>
                  <a:gd name="T6" fmla="*/ 256 w 95"/>
                  <a:gd name="T7" fmla="*/ 0 h 111"/>
                  <a:gd name="T8" fmla="*/ 253 w 95"/>
                  <a:gd name="T9" fmla="*/ 0 h 111"/>
                  <a:gd name="T10" fmla="*/ 234 w 95"/>
                  <a:gd name="T11" fmla="*/ 0 h 111"/>
                  <a:gd name="T12" fmla="*/ 198 w 95"/>
                  <a:gd name="T13" fmla="*/ 3 h 111"/>
                  <a:gd name="T14" fmla="*/ 173 w 95"/>
                  <a:gd name="T15" fmla="*/ 11 h 111"/>
                  <a:gd name="T16" fmla="*/ 148 w 95"/>
                  <a:gd name="T17" fmla="*/ 16 h 111"/>
                  <a:gd name="T18" fmla="*/ 121 w 95"/>
                  <a:gd name="T19" fmla="*/ 27 h 111"/>
                  <a:gd name="T20" fmla="*/ 93 w 95"/>
                  <a:gd name="T21" fmla="*/ 41 h 111"/>
                  <a:gd name="T22" fmla="*/ 74 w 95"/>
                  <a:gd name="T23" fmla="*/ 60 h 111"/>
                  <a:gd name="T24" fmla="*/ 58 w 95"/>
                  <a:gd name="T25" fmla="*/ 85 h 111"/>
                  <a:gd name="T26" fmla="*/ 44 w 95"/>
                  <a:gd name="T27" fmla="*/ 110 h 111"/>
                  <a:gd name="T28" fmla="*/ 30 w 95"/>
                  <a:gd name="T29" fmla="*/ 129 h 111"/>
                  <a:gd name="T30" fmla="*/ 19 w 95"/>
                  <a:gd name="T31" fmla="*/ 165 h 111"/>
                  <a:gd name="T32" fmla="*/ 16 w 95"/>
                  <a:gd name="T33" fmla="*/ 179 h 111"/>
                  <a:gd name="T34" fmla="*/ 8 w 95"/>
                  <a:gd name="T35" fmla="*/ 209 h 111"/>
                  <a:gd name="T36" fmla="*/ 5 w 95"/>
                  <a:gd name="T37" fmla="*/ 236 h 111"/>
                  <a:gd name="T38" fmla="*/ 3 w 95"/>
                  <a:gd name="T39" fmla="*/ 267 h 111"/>
                  <a:gd name="T40" fmla="*/ 0 w 95"/>
                  <a:gd name="T41" fmla="*/ 305 h 111"/>
                  <a:gd name="T42" fmla="*/ 0 w 95"/>
                  <a:gd name="T43" fmla="*/ 267 h 111"/>
                  <a:gd name="T44" fmla="*/ 3 w 95"/>
                  <a:gd name="T45" fmla="*/ 253 h 111"/>
                  <a:gd name="T46" fmla="*/ 5 w 95"/>
                  <a:gd name="T47" fmla="*/ 223 h 111"/>
                  <a:gd name="T48" fmla="*/ 16 w 95"/>
                  <a:gd name="T49" fmla="*/ 173 h 111"/>
                  <a:gd name="T50" fmla="*/ 19 w 95"/>
                  <a:gd name="T51" fmla="*/ 159 h 111"/>
                  <a:gd name="T52" fmla="*/ 30 w 95"/>
                  <a:gd name="T53" fmla="*/ 126 h 111"/>
                  <a:gd name="T54" fmla="*/ 44 w 95"/>
                  <a:gd name="T55" fmla="*/ 104 h 111"/>
                  <a:gd name="T56" fmla="*/ 58 w 95"/>
                  <a:gd name="T57" fmla="*/ 82 h 111"/>
                  <a:gd name="T58" fmla="*/ 74 w 95"/>
                  <a:gd name="T59" fmla="*/ 60 h 111"/>
                  <a:gd name="T60" fmla="*/ 93 w 95"/>
                  <a:gd name="T61" fmla="*/ 38 h 111"/>
                  <a:gd name="T62" fmla="*/ 121 w 95"/>
                  <a:gd name="T63" fmla="*/ 25 h 111"/>
                  <a:gd name="T64" fmla="*/ 148 w 95"/>
                  <a:gd name="T65" fmla="*/ 14 h 111"/>
                  <a:gd name="T66" fmla="*/ 173 w 95"/>
                  <a:gd name="T67" fmla="*/ 5 h 111"/>
                  <a:gd name="T68" fmla="*/ 201 w 95"/>
                  <a:gd name="T69" fmla="*/ 3 h 111"/>
                  <a:gd name="T70" fmla="*/ 234 w 95"/>
                  <a:gd name="T71" fmla="*/ 0 h 111"/>
                  <a:gd name="T72" fmla="*/ 253 w 95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5" h="111">
                    <a:moveTo>
                      <a:pt x="92" y="0"/>
                    </a:moveTo>
                    <a:lnTo>
                      <a:pt x="93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72" y="1"/>
                    </a:lnTo>
                    <a:lnTo>
                      <a:pt x="63" y="4"/>
                    </a:lnTo>
                    <a:lnTo>
                      <a:pt x="54" y="6"/>
                    </a:lnTo>
                    <a:lnTo>
                      <a:pt x="44" y="10"/>
                    </a:lnTo>
                    <a:lnTo>
                      <a:pt x="34" y="15"/>
                    </a:lnTo>
                    <a:lnTo>
                      <a:pt x="27" y="22"/>
                    </a:lnTo>
                    <a:lnTo>
                      <a:pt x="21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7" y="60"/>
                    </a:lnTo>
                    <a:lnTo>
                      <a:pt x="6" y="65"/>
                    </a:lnTo>
                    <a:lnTo>
                      <a:pt x="3" y="76"/>
                    </a:lnTo>
                    <a:lnTo>
                      <a:pt x="2" y="86"/>
                    </a:lnTo>
                    <a:lnTo>
                      <a:pt x="1" y="97"/>
                    </a:lnTo>
                    <a:lnTo>
                      <a:pt x="0" y="111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2" y="81"/>
                    </a:lnTo>
                    <a:lnTo>
                      <a:pt x="6" y="63"/>
                    </a:lnTo>
                    <a:lnTo>
                      <a:pt x="7" y="58"/>
                    </a:lnTo>
                    <a:lnTo>
                      <a:pt x="11" y="46"/>
                    </a:lnTo>
                    <a:lnTo>
                      <a:pt x="16" y="38"/>
                    </a:lnTo>
                    <a:lnTo>
                      <a:pt x="21" y="30"/>
                    </a:lnTo>
                    <a:lnTo>
                      <a:pt x="27" y="22"/>
                    </a:lnTo>
                    <a:lnTo>
                      <a:pt x="34" y="14"/>
                    </a:lnTo>
                    <a:lnTo>
                      <a:pt x="44" y="9"/>
                    </a:lnTo>
                    <a:lnTo>
                      <a:pt x="54" y="5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5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59" name="Freeform 2060"/>
              <p:cNvSpPr>
                <a:spLocks/>
              </p:cNvSpPr>
              <p:nvPr/>
            </p:nvSpPr>
            <p:spPr bwMode="auto">
              <a:xfrm>
                <a:off x="1120" y="1865"/>
                <a:ext cx="5" cy="80"/>
              </a:xfrm>
              <a:custGeom>
                <a:avLst/>
                <a:gdLst>
                  <a:gd name="T0" fmla="*/ 3 w 2"/>
                  <a:gd name="T1" fmla="*/ 77 h 29"/>
                  <a:gd name="T2" fmla="*/ 0 w 2"/>
                  <a:gd name="T3" fmla="*/ 80 h 29"/>
                  <a:gd name="T4" fmla="*/ 0 w 2"/>
                  <a:gd name="T5" fmla="*/ 77 h 29"/>
                  <a:gd name="T6" fmla="*/ 3 w 2"/>
                  <a:gd name="T7" fmla="*/ 69 h 29"/>
                  <a:gd name="T8" fmla="*/ 3 w 2"/>
                  <a:gd name="T9" fmla="*/ 50 h 29"/>
                  <a:gd name="T10" fmla="*/ 3 w 2"/>
                  <a:gd name="T11" fmla="*/ 19 h 29"/>
                  <a:gd name="T12" fmla="*/ 3 w 2"/>
                  <a:gd name="T13" fmla="*/ 6 h 29"/>
                  <a:gd name="T14" fmla="*/ 3 w 2"/>
                  <a:gd name="T15" fmla="*/ 0 h 29"/>
                  <a:gd name="T16" fmla="*/ 3 w 2"/>
                  <a:gd name="T17" fmla="*/ 6 h 29"/>
                  <a:gd name="T18" fmla="*/ 3 w 2"/>
                  <a:gd name="T19" fmla="*/ 22 h 29"/>
                  <a:gd name="T20" fmla="*/ 5 w 2"/>
                  <a:gd name="T21" fmla="*/ 50 h 29"/>
                  <a:gd name="T22" fmla="*/ 3 w 2"/>
                  <a:gd name="T23" fmla="*/ 72 h 29"/>
                  <a:gd name="T24" fmla="*/ 3 w 2"/>
                  <a:gd name="T25" fmla="*/ 77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29">
                    <a:moveTo>
                      <a:pt x="1" y="28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1" y="25"/>
                    </a:lnTo>
                    <a:lnTo>
                      <a:pt x="1" y="1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8"/>
                    </a:lnTo>
                    <a:lnTo>
                      <a:pt x="2" y="18"/>
                    </a:lnTo>
                    <a:lnTo>
                      <a:pt x="1" y="26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0" name="Freeform 2061"/>
              <p:cNvSpPr>
                <a:spLocks/>
              </p:cNvSpPr>
              <p:nvPr/>
            </p:nvSpPr>
            <p:spPr bwMode="auto">
              <a:xfrm>
                <a:off x="1123" y="1676"/>
                <a:ext cx="126" cy="167"/>
              </a:xfrm>
              <a:custGeom>
                <a:avLst/>
                <a:gdLst>
                  <a:gd name="T0" fmla="*/ 0 w 46"/>
                  <a:gd name="T1" fmla="*/ 162 h 61"/>
                  <a:gd name="T2" fmla="*/ 0 w 46"/>
                  <a:gd name="T3" fmla="*/ 167 h 61"/>
                  <a:gd name="T4" fmla="*/ 0 w 46"/>
                  <a:gd name="T5" fmla="*/ 162 h 61"/>
                  <a:gd name="T6" fmla="*/ 8 w 46"/>
                  <a:gd name="T7" fmla="*/ 137 h 61"/>
                  <a:gd name="T8" fmla="*/ 25 w 46"/>
                  <a:gd name="T9" fmla="*/ 85 h 61"/>
                  <a:gd name="T10" fmla="*/ 27 w 46"/>
                  <a:gd name="T11" fmla="*/ 71 h 61"/>
                  <a:gd name="T12" fmla="*/ 36 w 46"/>
                  <a:gd name="T13" fmla="*/ 57 h 61"/>
                  <a:gd name="T14" fmla="*/ 52 w 46"/>
                  <a:gd name="T15" fmla="*/ 38 h 61"/>
                  <a:gd name="T16" fmla="*/ 68 w 46"/>
                  <a:gd name="T17" fmla="*/ 25 h 61"/>
                  <a:gd name="T18" fmla="*/ 82 w 46"/>
                  <a:gd name="T19" fmla="*/ 14 h 61"/>
                  <a:gd name="T20" fmla="*/ 110 w 46"/>
                  <a:gd name="T21" fmla="*/ 5 h 61"/>
                  <a:gd name="T22" fmla="*/ 126 w 46"/>
                  <a:gd name="T23" fmla="*/ 0 h 61"/>
                  <a:gd name="T24" fmla="*/ 110 w 46"/>
                  <a:gd name="T25" fmla="*/ 8 h 61"/>
                  <a:gd name="T26" fmla="*/ 88 w 46"/>
                  <a:gd name="T27" fmla="*/ 14 h 61"/>
                  <a:gd name="T28" fmla="*/ 74 w 46"/>
                  <a:gd name="T29" fmla="*/ 22 h 61"/>
                  <a:gd name="T30" fmla="*/ 68 w 46"/>
                  <a:gd name="T31" fmla="*/ 25 h 61"/>
                  <a:gd name="T32" fmla="*/ 52 w 46"/>
                  <a:gd name="T33" fmla="*/ 41 h 61"/>
                  <a:gd name="T34" fmla="*/ 36 w 46"/>
                  <a:gd name="T35" fmla="*/ 63 h 61"/>
                  <a:gd name="T36" fmla="*/ 27 w 46"/>
                  <a:gd name="T37" fmla="*/ 71 h 61"/>
                  <a:gd name="T38" fmla="*/ 25 w 46"/>
                  <a:gd name="T39" fmla="*/ 85 h 61"/>
                  <a:gd name="T40" fmla="*/ 8 w 46"/>
                  <a:gd name="T41" fmla="*/ 137 h 61"/>
                  <a:gd name="T42" fmla="*/ 0 w 46"/>
                  <a:gd name="T43" fmla="*/ 162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6" h="61">
                    <a:moveTo>
                      <a:pt x="0" y="59"/>
                    </a:moveTo>
                    <a:lnTo>
                      <a:pt x="0" y="61"/>
                    </a:lnTo>
                    <a:lnTo>
                      <a:pt x="0" y="59"/>
                    </a:lnTo>
                    <a:lnTo>
                      <a:pt x="3" y="50"/>
                    </a:lnTo>
                    <a:lnTo>
                      <a:pt x="9" y="31"/>
                    </a:lnTo>
                    <a:lnTo>
                      <a:pt x="10" y="26"/>
                    </a:lnTo>
                    <a:lnTo>
                      <a:pt x="13" y="21"/>
                    </a:lnTo>
                    <a:lnTo>
                      <a:pt x="19" y="14"/>
                    </a:lnTo>
                    <a:lnTo>
                      <a:pt x="25" y="9"/>
                    </a:lnTo>
                    <a:lnTo>
                      <a:pt x="30" y="5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40" y="3"/>
                    </a:lnTo>
                    <a:lnTo>
                      <a:pt x="32" y="5"/>
                    </a:lnTo>
                    <a:lnTo>
                      <a:pt x="27" y="8"/>
                    </a:lnTo>
                    <a:lnTo>
                      <a:pt x="25" y="9"/>
                    </a:lnTo>
                    <a:lnTo>
                      <a:pt x="19" y="15"/>
                    </a:lnTo>
                    <a:lnTo>
                      <a:pt x="13" y="23"/>
                    </a:lnTo>
                    <a:lnTo>
                      <a:pt x="10" y="26"/>
                    </a:lnTo>
                    <a:lnTo>
                      <a:pt x="9" y="31"/>
                    </a:lnTo>
                    <a:lnTo>
                      <a:pt x="3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1" name="Freeform 2062"/>
              <p:cNvSpPr>
                <a:spLocks/>
              </p:cNvSpPr>
              <p:nvPr/>
            </p:nvSpPr>
            <p:spPr bwMode="auto">
              <a:xfrm>
                <a:off x="1208" y="1643"/>
                <a:ext cx="189" cy="38"/>
              </a:xfrm>
              <a:custGeom>
                <a:avLst/>
                <a:gdLst>
                  <a:gd name="T0" fmla="*/ 184 w 69"/>
                  <a:gd name="T1" fmla="*/ 5 h 14"/>
                  <a:gd name="T2" fmla="*/ 189 w 69"/>
                  <a:gd name="T3" fmla="*/ 5 h 14"/>
                  <a:gd name="T4" fmla="*/ 184 w 69"/>
                  <a:gd name="T5" fmla="*/ 11 h 14"/>
                  <a:gd name="T6" fmla="*/ 162 w 69"/>
                  <a:gd name="T7" fmla="*/ 5 h 14"/>
                  <a:gd name="T8" fmla="*/ 115 w 69"/>
                  <a:gd name="T9" fmla="*/ 3 h 14"/>
                  <a:gd name="T10" fmla="*/ 68 w 69"/>
                  <a:gd name="T11" fmla="*/ 11 h 14"/>
                  <a:gd name="T12" fmla="*/ 49 w 69"/>
                  <a:gd name="T13" fmla="*/ 16 h 14"/>
                  <a:gd name="T14" fmla="*/ 38 w 69"/>
                  <a:gd name="T15" fmla="*/ 19 h 14"/>
                  <a:gd name="T16" fmla="*/ 14 w 69"/>
                  <a:gd name="T17" fmla="*/ 30 h 14"/>
                  <a:gd name="T18" fmla="*/ 0 w 69"/>
                  <a:gd name="T19" fmla="*/ 38 h 14"/>
                  <a:gd name="T20" fmla="*/ 14 w 69"/>
                  <a:gd name="T21" fmla="*/ 30 h 14"/>
                  <a:gd name="T22" fmla="*/ 30 w 69"/>
                  <a:gd name="T23" fmla="*/ 19 h 14"/>
                  <a:gd name="T24" fmla="*/ 52 w 69"/>
                  <a:gd name="T25" fmla="*/ 14 h 14"/>
                  <a:gd name="T26" fmla="*/ 71 w 69"/>
                  <a:gd name="T27" fmla="*/ 11 h 14"/>
                  <a:gd name="T28" fmla="*/ 115 w 69"/>
                  <a:gd name="T29" fmla="*/ 0 h 14"/>
                  <a:gd name="T30" fmla="*/ 162 w 69"/>
                  <a:gd name="T31" fmla="*/ 3 h 14"/>
                  <a:gd name="T32" fmla="*/ 184 w 69"/>
                  <a:gd name="T33" fmla="*/ 5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14">
                    <a:moveTo>
                      <a:pt x="67" y="2"/>
                    </a:moveTo>
                    <a:lnTo>
                      <a:pt x="69" y="2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2" y="1"/>
                    </a:lnTo>
                    <a:lnTo>
                      <a:pt x="25" y="4"/>
                    </a:lnTo>
                    <a:lnTo>
                      <a:pt x="18" y="6"/>
                    </a:lnTo>
                    <a:lnTo>
                      <a:pt x="14" y="7"/>
                    </a:lnTo>
                    <a:lnTo>
                      <a:pt x="5" y="11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9" y="5"/>
                    </a:lnTo>
                    <a:lnTo>
                      <a:pt x="26" y="4"/>
                    </a:lnTo>
                    <a:lnTo>
                      <a:pt x="42" y="0"/>
                    </a:lnTo>
                    <a:lnTo>
                      <a:pt x="59" y="1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2" name="Freeform 2063"/>
              <p:cNvSpPr>
                <a:spLocks/>
              </p:cNvSpPr>
              <p:nvPr/>
            </p:nvSpPr>
            <p:spPr bwMode="auto">
              <a:xfrm>
                <a:off x="1136" y="1684"/>
                <a:ext cx="280" cy="294"/>
              </a:xfrm>
              <a:custGeom>
                <a:avLst/>
                <a:gdLst>
                  <a:gd name="T0" fmla="*/ 11 w 102"/>
                  <a:gd name="T1" fmla="*/ 280 h 107"/>
                  <a:gd name="T2" fmla="*/ 11 w 102"/>
                  <a:gd name="T3" fmla="*/ 283 h 107"/>
                  <a:gd name="T4" fmla="*/ 11 w 102"/>
                  <a:gd name="T5" fmla="*/ 294 h 107"/>
                  <a:gd name="T6" fmla="*/ 8 w 102"/>
                  <a:gd name="T7" fmla="*/ 283 h 107"/>
                  <a:gd name="T8" fmla="*/ 8 w 102"/>
                  <a:gd name="T9" fmla="*/ 280 h 107"/>
                  <a:gd name="T10" fmla="*/ 3 w 102"/>
                  <a:gd name="T11" fmla="*/ 267 h 107"/>
                  <a:gd name="T12" fmla="*/ 0 w 102"/>
                  <a:gd name="T13" fmla="*/ 225 h 107"/>
                  <a:gd name="T14" fmla="*/ 0 w 102"/>
                  <a:gd name="T15" fmla="*/ 201 h 107"/>
                  <a:gd name="T16" fmla="*/ 3 w 102"/>
                  <a:gd name="T17" fmla="*/ 173 h 107"/>
                  <a:gd name="T18" fmla="*/ 11 w 102"/>
                  <a:gd name="T19" fmla="*/ 143 h 107"/>
                  <a:gd name="T20" fmla="*/ 25 w 102"/>
                  <a:gd name="T21" fmla="*/ 115 h 107"/>
                  <a:gd name="T22" fmla="*/ 41 w 102"/>
                  <a:gd name="T23" fmla="*/ 88 h 107"/>
                  <a:gd name="T24" fmla="*/ 58 w 102"/>
                  <a:gd name="T25" fmla="*/ 63 h 107"/>
                  <a:gd name="T26" fmla="*/ 82 w 102"/>
                  <a:gd name="T27" fmla="*/ 47 h 107"/>
                  <a:gd name="T28" fmla="*/ 102 w 102"/>
                  <a:gd name="T29" fmla="*/ 33 h 107"/>
                  <a:gd name="T30" fmla="*/ 121 w 102"/>
                  <a:gd name="T31" fmla="*/ 22 h 107"/>
                  <a:gd name="T32" fmla="*/ 137 w 102"/>
                  <a:gd name="T33" fmla="*/ 16 h 107"/>
                  <a:gd name="T34" fmla="*/ 151 w 102"/>
                  <a:gd name="T35" fmla="*/ 14 h 107"/>
                  <a:gd name="T36" fmla="*/ 181 w 102"/>
                  <a:gd name="T37" fmla="*/ 11 h 107"/>
                  <a:gd name="T38" fmla="*/ 211 w 102"/>
                  <a:gd name="T39" fmla="*/ 5 h 107"/>
                  <a:gd name="T40" fmla="*/ 242 w 102"/>
                  <a:gd name="T41" fmla="*/ 11 h 107"/>
                  <a:gd name="T42" fmla="*/ 275 w 102"/>
                  <a:gd name="T43" fmla="*/ 0 h 107"/>
                  <a:gd name="T44" fmla="*/ 280 w 102"/>
                  <a:gd name="T45" fmla="*/ 0 h 107"/>
                  <a:gd name="T46" fmla="*/ 266 w 102"/>
                  <a:gd name="T47" fmla="*/ 3 h 107"/>
                  <a:gd name="T48" fmla="*/ 242 w 102"/>
                  <a:gd name="T49" fmla="*/ 11 h 107"/>
                  <a:gd name="T50" fmla="*/ 228 w 102"/>
                  <a:gd name="T51" fmla="*/ 11 h 107"/>
                  <a:gd name="T52" fmla="*/ 195 w 102"/>
                  <a:gd name="T53" fmla="*/ 11 h 107"/>
                  <a:gd name="T54" fmla="*/ 162 w 102"/>
                  <a:gd name="T55" fmla="*/ 14 h 107"/>
                  <a:gd name="T56" fmla="*/ 148 w 102"/>
                  <a:gd name="T57" fmla="*/ 16 h 107"/>
                  <a:gd name="T58" fmla="*/ 135 w 102"/>
                  <a:gd name="T59" fmla="*/ 19 h 107"/>
                  <a:gd name="T60" fmla="*/ 115 w 102"/>
                  <a:gd name="T61" fmla="*/ 27 h 107"/>
                  <a:gd name="T62" fmla="*/ 99 w 102"/>
                  <a:gd name="T63" fmla="*/ 36 h 107"/>
                  <a:gd name="T64" fmla="*/ 80 w 102"/>
                  <a:gd name="T65" fmla="*/ 49 h 107"/>
                  <a:gd name="T66" fmla="*/ 58 w 102"/>
                  <a:gd name="T67" fmla="*/ 69 h 107"/>
                  <a:gd name="T68" fmla="*/ 38 w 102"/>
                  <a:gd name="T69" fmla="*/ 91 h 107"/>
                  <a:gd name="T70" fmla="*/ 25 w 102"/>
                  <a:gd name="T71" fmla="*/ 118 h 107"/>
                  <a:gd name="T72" fmla="*/ 11 w 102"/>
                  <a:gd name="T73" fmla="*/ 146 h 107"/>
                  <a:gd name="T74" fmla="*/ 3 w 102"/>
                  <a:gd name="T75" fmla="*/ 173 h 107"/>
                  <a:gd name="T76" fmla="*/ 0 w 102"/>
                  <a:gd name="T77" fmla="*/ 201 h 107"/>
                  <a:gd name="T78" fmla="*/ 0 w 102"/>
                  <a:gd name="T79" fmla="*/ 225 h 107"/>
                  <a:gd name="T80" fmla="*/ 3 w 102"/>
                  <a:gd name="T81" fmla="*/ 267 h 107"/>
                  <a:gd name="T82" fmla="*/ 11 w 102"/>
                  <a:gd name="T83" fmla="*/ 280 h 1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02" h="107">
                    <a:moveTo>
                      <a:pt x="4" y="102"/>
                    </a:moveTo>
                    <a:lnTo>
                      <a:pt x="4" y="103"/>
                    </a:lnTo>
                    <a:lnTo>
                      <a:pt x="4" y="107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1" y="97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1" y="63"/>
                    </a:lnTo>
                    <a:lnTo>
                      <a:pt x="4" y="52"/>
                    </a:lnTo>
                    <a:lnTo>
                      <a:pt x="9" y="42"/>
                    </a:lnTo>
                    <a:lnTo>
                      <a:pt x="15" y="32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7" y="12"/>
                    </a:lnTo>
                    <a:lnTo>
                      <a:pt x="44" y="8"/>
                    </a:lnTo>
                    <a:lnTo>
                      <a:pt x="50" y="6"/>
                    </a:lnTo>
                    <a:lnTo>
                      <a:pt x="55" y="5"/>
                    </a:lnTo>
                    <a:lnTo>
                      <a:pt x="66" y="4"/>
                    </a:lnTo>
                    <a:lnTo>
                      <a:pt x="77" y="2"/>
                    </a:lnTo>
                    <a:lnTo>
                      <a:pt x="88" y="4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97" y="1"/>
                    </a:lnTo>
                    <a:lnTo>
                      <a:pt x="88" y="4"/>
                    </a:lnTo>
                    <a:lnTo>
                      <a:pt x="83" y="4"/>
                    </a:lnTo>
                    <a:lnTo>
                      <a:pt x="71" y="4"/>
                    </a:lnTo>
                    <a:lnTo>
                      <a:pt x="59" y="5"/>
                    </a:lnTo>
                    <a:lnTo>
                      <a:pt x="54" y="6"/>
                    </a:lnTo>
                    <a:lnTo>
                      <a:pt x="49" y="7"/>
                    </a:lnTo>
                    <a:lnTo>
                      <a:pt x="42" y="10"/>
                    </a:lnTo>
                    <a:lnTo>
                      <a:pt x="36" y="13"/>
                    </a:lnTo>
                    <a:lnTo>
                      <a:pt x="29" y="18"/>
                    </a:lnTo>
                    <a:lnTo>
                      <a:pt x="21" y="25"/>
                    </a:lnTo>
                    <a:lnTo>
                      <a:pt x="14" y="33"/>
                    </a:lnTo>
                    <a:lnTo>
                      <a:pt x="9" y="43"/>
                    </a:lnTo>
                    <a:lnTo>
                      <a:pt x="4" y="53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1" y="97"/>
                    </a:lnTo>
                    <a:lnTo>
                      <a:pt x="4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3" name="Freeform 2064"/>
              <p:cNvSpPr>
                <a:spLocks/>
              </p:cNvSpPr>
              <p:nvPr/>
            </p:nvSpPr>
            <p:spPr bwMode="auto">
              <a:xfrm>
                <a:off x="1285" y="1668"/>
                <a:ext cx="118" cy="16"/>
              </a:xfrm>
              <a:custGeom>
                <a:avLst/>
                <a:gdLst>
                  <a:gd name="T0" fmla="*/ 115 w 43"/>
                  <a:gd name="T1" fmla="*/ 3 h 6"/>
                  <a:gd name="T2" fmla="*/ 118 w 43"/>
                  <a:gd name="T3" fmla="*/ 3 h 6"/>
                  <a:gd name="T4" fmla="*/ 115 w 43"/>
                  <a:gd name="T5" fmla="*/ 3 h 6"/>
                  <a:gd name="T6" fmla="*/ 71 w 43"/>
                  <a:gd name="T7" fmla="*/ 0 h 6"/>
                  <a:gd name="T8" fmla="*/ 44 w 43"/>
                  <a:gd name="T9" fmla="*/ 3 h 6"/>
                  <a:gd name="T10" fmla="*/ 33 w 43"/>
                  <a:gd name="T11" fmla="*/ 3 h 6"/>
                  <a:gd name="T12" fmla="*/ 30 w 43"/>
                  <a:gd name="T13" fmla="*/ 5 h 6"/>
                  <a:gd name="T14" fmla="*/ 22 w 43"/>
                  <a:gd name="T15" fmla="*/ 8 h 6"/>
                  <a:gd name="T16" fmla="*/ 8 w 43"/>
                  <a:gd name="T17" fmla="*/ 13 h 6"/>
                  <a:gd name="T18" fmla="*/ 0 w 43"/>
                  <a:gd name="T19" fmla="*/ 16 h 6"/>
                  <a:gd name="T20" fmla="*/ 8 w 43"/>
                  <a:gd name="T21" fmla="*/ 13 h 6"/>
                  <a:gd name="T22" fmla="*/ 30 w 43"/>
                  <a:gd name="T23" fmla="*/ 3 h 6"/>
                  <a:gd name="T24" fmla="*/ 33 w 43"/>
                  <a:gd name="T25" fmla="*/ 3 h 6"/>
                  <a:gd name="T26" fmla="*/ 44 w 43"/>
                  <a:gd name="T27" fmla="*/ 0 h 6"/>
                  <a:gd name="T28" fmla="*/ 74 w 43"/>
                  <a:gd name="T29" fmla="*/ 0 h 6"/>
                  <a:gd name="T30" fmla="*/ 115 w 43"/>
                  <a:gd name="T31" fmla="*/ 3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" h="6">
                    <a:moveTo>
                      <a:pt x="42" y="1"/>
                    </a:moveTo>
                    <a:lnTo>
                      <a:pt x="43" y="1"/>
                    </a:lnTo>
                    <a:lnTo>
                      <a:pt x="42" y="1"/>
                    </a:lnTo>
                    <a:lnTo>
                      <a:pt x="26" y="0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5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4" name="Freeform 2065"/>
              <p:cNvSpPr>
                <a:spLocks/>
              </p:cNvSpPr>
              <p:nvPr/>
            </p:nvSpPr>
            <p:spPr bwMode="auto">
              <a:xfrm>
                <a:off x="1150" y="1662"/>
                <a:ext cx="154" cy="126"/>
              </a:xfrm>
              <a:custGeom>
                <a:avLst/>
                <a:gdLst>
                  <a:gd name="T0" fmla="*/ 149 w 56"/>
                  <a:gd name="T1" fmla="*/ 0 h 46"/>
                  <a:gd name="T2" fmla="*/ 151 w 56"/>
                  <a:gd name="T3" fmla="*/ 0 h 46"/>
                  <a:gd name="T4" fmla="*/ 154 w 56"/>
                  <a:gd name="T5" fmla="*/ 5 h 46"/>
                  <a:gd name="T6" fmla="*/ 151 w 56"/>
                  <a:gd name="T7" fmla="*/ 5 h 46"/>
                  <a:gd name="T8" fmla="*/ 149 w 56"/>
                  <a:gd name="T9" fmla="*/ 5 h 46"/>
                  <a:gd name="T10" fmla="*/ 140 w 56"/>
                  <a:gd name="T11" fmla="*/ 5 h 46"/>
                  <a:gd name="T12" fmla="*/ 127 w 56"/>
                  <a:gd name="T13" fmla="*/ 8 h 46"/>
                  <a:gd name="T14" fmla="*/ 116 w 56"/>
                  <a:gd name="T15" fmla="*/ 14 h 46"/>
                  <a:gd name="T16" fmla="*/ 110 w 56"/>
                  <a:gd name="T17" fmla="*/ 25 h 46"/>
                  <a:gd name="T18" fmla="*/ 99 w 56"/>
                  <a:gd name="T19" fmla="*/ 33 h 46"/>
                  <a:gd name="T20" fmla="*/ 88 w 56"/>
                  <a:gd name="T21" fmla="*/ 38 h 46"/>
                  <a:gd name="T22" fmla="*/ 74 w 56"/>
                  <a:gd name="T23" fmla="*/ 44 h 46"/>
                  <a:gd name="T24" fmla="*/ 66 w 56"/>
                  <a:gd name="T25" fmla="*/ 52 h 46"/>
                  <a:gd name="T26" fmla="*/ 47 w 56"/>
                  <a:gd name="T27" fmla="*/ 66 h 46"/>
                  <a:gd name="T28" fmla="*/ 30 w 56"/>
                  <a:gd name="T29" fmla="*/ 82 h 46"/>
                  <a:gd name="T30" fmla="*/ 25 w 56"/>
                  <a:gd name="T31" fmla="*/ 93 h 46"/>
                  <a:gd name="T32" fmla="*/ 11 w 56"/>
                  <a:gd name="T33" fmla="*/ 112 h 46"/>
                  <a:gd name="T34" fmla="*/ 0 w 56"/>
                  <a:gd name="T35" fmla="*/ 126 h 46"/>
                  <a:gd name="T36" fmla="*/ 8 w 56"/>
                  <a:gd name="T37" fmla="*/ 112 h 46"/>
                  <a:gd name="T38" fmla="*/ 22 w 56"/>
                  <a:gd name="T39" fmla="*/ 96 h 46"/>
                  <a:gd name="T40" fmla="*/ 30 w 56"/>
                  <a:gd name="T41" fmla="*/ 79 h 46"/>
                  <a:gd name="T42" fmla="*/ 47 w 56"/>
                  <a:gd name="T43" fmla="*/ 63 h 46"/>
                  <a:gd name="T44" fmla="*/ 66 w 56"/>
                  <a:gd name="T45" fmla="*/ 49 h 46"/>
                  <a:gd name="T46" fmla="*/ 88 w 56"/>
                  <a:gd name="T47" fmla="*/ 38 h 46"/>
                  <a:gd name="T48" fmla="*/ 99 w 56"/>
                  <a:gd name="T49" fmla="*/ 33 h 46"/>
                  <a:gd name="T50" fmla="*/ 110 w 56"/>
                  <a:gd name="T51" fmla="*/ 22 h 46"/>
                  <a:gd name="T52" fmla="*/ 116 w 56"/>
                  <a:gd name="T53" fmla="*/ 14 h 46"/>
                  <a:gd name="T54" fmla="*/ 127 w 56"/>
                  <a:gd name="T55" fmla="*/ 8 h 46"/>
                  <a:gd name="T56" fmla="*/ 140 w 56"/>
                  <a:gd name="T57" fmla="*/ 5 h 46"/>
                  <a:gd name="T58" fmla="*/ 149 w 56"/>
                  <a:gd name="T59" fmla="*/ 0 h 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6" h="46">
                    <a:moveTo>
                      <a:pt x="54" y="0"/>
                    </a:moveTo>
                    <a:lnTo>
                      <a:pt x="55" y="0"/>
                    </a:lnTo>
                    <a:lnTo>
                      <a:pt x="56" y="2"/>
                    </a:lnTo>
                    <a:lnTo>
                      <a:pt x="55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6" y="3"/>
                    </a:lnTo>
                    <a:lnTo>
                      <a:pt x="42" y="5"/>
                    </a:lnTo>
                    <a:lnTo>
                      <a:pt x="40" y="9"/>
                    </a:lnTo>
                    <a:lnTo>
                      <a:pt x="36" y="12"/>
                    </a:lnTo>
                    <a:lnTo>
                      <a:pt x="32" y="14"/>
                    </a:lnTo>
                    <a:lnTo>
                      <a:pt x="27" y="16"/>
                    </a:lnTo>
                    <a:lnTo>
                      <a:pt x="24" y="19"/>
                    </a:lnTo>
                    <a:lnTo>
                      <a:pt x="17" y="24"/>
                    </a:lnTo>
                    <a:lnTo>
                      <a:pt x="11" y="30"/>
                    </a:lnTo>
                    <a:lnTo>
                      <a:pt x="9" y="34"/>
                    </a:lnTo>
                    <a:lnTo>
                      <a:pt x="4" y="41"/>
                    </a:lnTo>
                    <a:lnTo>
                      <a:pt x="0" y="46"/>
                    </a:lnTo>
                    <a:lnTo>
                      <a:pt x="3" y="41"/>
                    </a:lnTo>
                    <a:lnTo>
                      <a:pt x="8" y="35"/>
                    </a:lnTo>
                    <a:lnTo>
                      <a:pt x="11" y="29"/>
                    </a:lnTo>
                    <a:lnTo>
                      <a:pt x="17" y="23"/>
                    </a:lnTo>
                    <a:lnTo>
                      <a:pt x="24" y="18"/>
                    </a:lnTo>
                    <a:lnTo>
                      <a:pt x="32" y="14"/>
                    </a:lnTo>
                    <a:lnTo>
                      <a:pt x="36" y="12"/>
                    </a:lnTo>
                    <a:lnTo>
                      <a:pt x="40" y="8"/>
                    </a:lnTo>
                    <a:lnTo>
                      <a:pt x="42" y="5"/>
                    </a:lnTo>
                    <a:lnTo>
                      <a:pt x="46" y="3"/>
                    </a:lnTo>
                    <a:lnTo>
                      <a:pt x="51" y="2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5" name="Freeform 2066"/>
              <p:cNvSpPr>
                <a:spLocks/>
              </p:cNvSpPr>
              <p:nvPr/>
            </p:nvSpPr>
            <p:spPr bwMode="auto">
              <a:xfrm>
                <a:off x="1153" y="1706"/>
                <a:ext cx="293" cy="288"/>
              </a:xfrm>
              <a:custGeom>
                <a:avLst/>
                <a:gdLst>
                  <a:gd name="T0" fmla="*/ 279 w 107"/>
                  <a:gd name="T1" fmla="*/ 11 h 105"/>
                  <a:gd name="T2" fmla="*/ 282 w 107"/>
                  <a:gd name="T3" fmla="*/ 11 h 105"/>
                  <a:gd name="T4" fmla="*/ 293 w 107"/>
                  <a:gd name="T5" fmla="*/ 19 h 105"/>
                  <a:gd name="T6" fmla="*/ 282 w 107"/>
                  <a:gd name="T7" fmla="*/ 14 h 105"/>
                  <a:gd name="T8" fmla="*/ 279 w 107"/>
                  <a:gd name="T9" fmla="*/ 14 h 105"/>
                  <a:gd name="T10" fmla="*/ 263 w 107"/>
                  <a:gd name="T11" fmla="*/ 11 h 105"/>
                  <a:gd name="T12" fmla="*/ 222 w 107"/>
                  <a:gd name="T13" fmla="*/ 5 h 105"/>
                  <a:gd name="T14" fmla="*/ 197 w 107"/>
                  <a:gd name="T15" fmla="*/ 0 h 105"/>
                  <a:gd name="T16" fmla="*/ 167 w 107"/>
                  <a:gd name="T17" fmla="*/ 0 h 105"/>
                  <a:gd name="T18" fmla="*/ 137 w 107"/>
                  <a:gd name="T19" fmla="*/ 8 h 105"/>
                  <a:gd name="T20" fmla="*/ 107 w 107"/>
                  <a:gd name="T21" fmla="*/ 19 h 105"/>
                  <a:gd name="T22" fmla="*/ 79 w 107"/>
                  <a:gd name="T23" fmla="*/ 36 h 105"/>
                  <a:gd name="T24" fmla="*/ 55 w 107"/>
                  <a:gd name="T25" fmla="*/ 55 h 105"/>
                  <a:gd name="T26" fmla="*/ 36 w 107"/>
                  <a:gd name="T27" fmla="*/ 77 h 105"/>
                  <a:gd name="T28" fmla="*/ 22 w 107"/>
                  <a:gd name="T29" fmla="*/ 101 h 105"/>
                  <a:gd name="T30" fmla="*/ 11 w 107"/>
                  <a:gd name="T31" fmla="*/ 121 h 105"/>
                  <a:gd name="T32" fmla="*/ 5 w 107"/>
                  <a:gd name="T33" fmla="*/ 134 h 105"/>
                  <a:gd name="T34" fmla="*/ 0 w 107"/>
                  <a:gd name="T35" fmla="*/ 148 h 105"/>
                  <a:gd name="T36" fmla="*/ 5 w 107"/>
                  <a:gd name="T37" fmla="*/ 151 h 105"/>
                  <a:gd name="T38" fmla="*/ 0 w 107"/>
                  <a:gd name="T39" fmla="*/ 181 h 105"/>
                  <a:gd name="T40" fmla="*/ 5 w 107"/>
                  <a:gd name="T41" fmla="*/ 217 h 105"/>
                  <a:gd name="T42" fmla="*/ 8 w 107"/>
                  <a:gd name="T43" fmla="*/ 247 h 105"/>
                  <a:gd name="T44" fmla="*/ 14 w 107"/>
                  <a:gd name="T45" fmla="*/ 288 h 105"/>
                  <a:gd name="T46" fmla="*/ 5 w 107"/>
                  <a:gd name="T47" fmla="*/ 247 h 105"/>
                  <a:gd name="T48" fmla="*/ 0 w 107"/>
                  <a:gd name="T49" fmla="*/ 195 h 105"/>
                  <a:gd name="T50" fmla="*/ 0 w 107"/>
                  <a:gd name="T51" fmla="*/ 162 h 105"/>
                  <a:gd name="T52" fmla="*/ 0 w 107"/>
                  <a:gd name="T53" fmla="*/ 145 h 105"/>
                  <a:gd name="T54" fmla="*/ 5 w 107"/>
                  <a:gd name="T55" fmla="*/ 132 h 105"/>
                  <a:gd name="T56" fmla="*/ 11 w 107"/>
                  <a:gd name="T57" fmla="*/ 115 h 105"/>
                  <a:gd name="T58" fmla="*/ 22 w 107"/>
                  <a:gd name="T59" fmla="*/ 93 h 105"/>
                  <a:gd name="T60" fmla="*/ 36 w 107"/>
                  <a:gd name="T61" fmla="*/ 74 h 105"/>
                  <a:gd name="T62" fmla="*/ 55 w 107"/>
                  <a:gd name="T63" fmla="*/ 52 h 105"/>
                  <a:gd name="T64" fmla="*/ 79 w 107"/>
                  <a:gd name="T65" fmla="*/ 33 h 105"/>
                  <a:gd name="T66" fmla="*/ 107 w 107"/>
                  <a:gd name="T67" fmla="*/ 14 h 105"/>
                  <a:gd name="T68" fmla="*/ 137 w 107"/>
                  <a:gd name="T69" fmla="*/ 5 h 105"/>
                  <a:gd name="T70" fmla="*/ 167 w 107"/>
                  <a:gd name="T71" fmla="*/ 0 h 105"/>
                  <a:gd name="T72" fmla="*/ 197 w 107"/>
                  <a:gd name="T73" fmla="*/ 0 h 105"/>
                  <a:gd name="T74" fmla="*/ 225 w 107"/>
                  <a:gd name="T75" fmla="*/ 0 h 105"/>
                  <a:gd name="T76" fmla="*/ 266 w 107"/>
                  <a:gd name="T77" fmla="*/ 8 h 105"/>
                  <a:gd name="T78" fmla="*/ 279 w 107"/>
                  <a:gd name="T79" fmla="*/ 11 h 10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7" h="105">
                    <a:moveTo>
                      <a:pt x="102" y="4"/>
                    </a:moveTo>
                    <a:lnTo>
                      <a:pt x="103" y="4"/>
                    </a:lnTo>
                    <a:lnTo>
                      <a:pt x="107" y="7"/>
                    </a:lnTo>
                    <a:lnTo>
                      <a:pt x="103" y="5"/>
                    </a:lnTo>
                    <a:lnTo>
                      <a:pt x="102" y="5"/>
                    </a:lnTo>
                    <a:lnTo>
                      <a:pt x="96" y="4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1" y="0"/>
                    </a:lnTo>
                    <a:lnTo>
                      <a:pt x="50" y="3"/>
                    </a:lnTo>
                    <a:lnTo>
                      <a:pt x="39" y="7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3" y="28"/>
                    </a:lnTo>
                    <a:lnTo>
                      <a:pt x="8" y="37"/>
                    </a:lnTo>
                    <a:lnTo>
                      <a:pt x="4" y="44"/>
                    </a:lnTo>
                    <a:lnTo>
                      <a:pt x="2" y="49"/>
                    </a:lnTo>
                    <a:lnTo>
                      <a:pt x="0" y="54"/>
                    </a:lnTo>
                    <a:lnTo>
                      <a:pt x="2" y="55"/>
                    </a:lnTo>
                    <a:lnTo>
                      <a:pt x="0" y="66"/>
                    </a:lnTo>
                    <a:lnTo>
                      <a:pt x="2" y="79"/>
                    </a:lnTo>
                    <a:lnTo>
                      <a:pt x="3" y="90"/>
                    </a:lnTo>
                    <a:lnTo>
                      <a:pt x="5" y="105"/>
                    </a:lnTo>
                    <a:lnTo>
                      <a:pt x="2" y="90"/>
                    </a:lnTo>
                    <a:lnTo>
                      <a:pt x="0" y="71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2" y="48"/>
                    </a:lnTo>
                    <a:lnTo>
                      <a:pt x="4" y="42"/>
                    </a:lnTo>
                    <a:lnTo>
                      <a:pt x="8" y="34"/>
                    </a:lnTo>
                    <a:lnTo>
                      <a:pt x="13" y="27"/>
                    </a:lnTo>
                    <a:lnTo>
                      <a:pt x="20" y="19"/>
                    </a:lnTo>
                    <a:lnTo>
                      <a:pt x="29" y="12"/>
                    </a:lnTo>
                    <a:lnTo>
                      <a:pt x="39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7" y="3"/>
                    </a:lnTo>
                    <a:lnTo>
                      <a:pt x="102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6" name="Freeform 2067"/>
              <p:cNvSpPr>
                <a:spLocks/>
              </p:cNvSpPr>
              <p:nvPr/>
            </p:nvSpPr>
            <p:spPr bwMode="auto">
              <a:xfrm>
                <a:off x="1414" y="1700"/>
                <a:ext cx="16" cy="11"/>
              </a:xfrm>
              <a:custGeom>
                <a:avLst/>
                <a:gdLst>
                  <a:gd name="T0" fmla="*/ 16 w 6"/>
                  <a:gd name="T1" fmla="*/ 0 h 4"/>
                  <a:gd name="T2" fmla="*/ 16 w 6"/>
                  <a:gd name="T3" fmla="*/ 3 h 4"/>
                  <a:gd name="T4" fmla="*/ 11 w 6"/>
                  <a:gd name="T5" fmla="*/ 0 h 4"/>
                  <a:gd name="T6" fmla="*/ 3 w 6"/>
                  <a:gd name="T7" fmla="*/ 3 h 4"/>
                  <a:gd name="T8" fmla="*/ 0 w 6"/>
                  <a:gd name="T9" fmla="*/ 11 h 4"/>
                  <a:gd name="T10" fmla="*/ 0 w 6"/>
                  <a:gd name="T11" fmla="*/ 6 h 4"/>
                  <a:gd name="T12" fmla="*/ 0 w 6"/>
                  <a:gd name="T13" fmla="*/ 3 h 4"/>
                  <a:gd name="T14" fmla="*/ 3 w 6"/>
                  <a:gd name="T15" fmla="*/ 3 h 4"/>
                  <a:gd name="T16" fmla="*/ 11 w 6"/>
                  <a:gd name="T17" fmla="*/ 0 h 4"/>
                  <a:gd name="T18" fmla="*/ 16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7" name="Freeform 2068"/>
              <p:cNvSpPr>
                <a:spLocks/>
              </p:cNvSpPr>
              <p:nvPr/>
            </p:nvSpPr>
            <p:spPr bwMode="auto">
              <a:xfrm>
                <a:off x="1202" y="1725"/>
                <a:ext cx="247" cy="129"/>
              </a:xfrm>
              <a:custGeom>
                <a:avLst/>
                <a:gdLst>
                  <a:gd name="T0" fmla="*/ 242 w 90"/>
                  <a:gd name="T1" fmla="*/ 14 h 47"/>
                  <a:gd name="T2" fmla="*/ 247 w 90"/>
                  <a:gd name="T3" fmla="*/ 14 h 47"/>
                  <a:gd name="T4" fmla="*/ 242 w 90"/>
                  <a:gd name="T5" fmla="*/ 14 h 47"/>
                  <a:gd name="T6" fmla="*/ 203 w 90"/>
                  <a:gd name="T7" fmla="*/ 5 h 47"/>
                  <a:gd name="T8" fmla="*/ 189 w 90"/>
                  <a:gd name="T9" fmla="*/ 3 h 47"/>
                  <a:gd name="T10" fmla="*/ 170 w 90"/>
                  <a:gd name="T11" fmla="*/ 3 h 47"/>
                  <a:gd name="T12" fmla="*/ 148 w 90"/>
                  <a:gd name="T13" fmla="*/ 3 h 47"/>
                  <a:gd name="T14" fmla="*/ 129 w 90"/>
                  <a:gd name="T15" fmla="*/ 8 h 47"/>
                  <a:gd name="T16" fmla="*/ 110 w 90"/>
                  <a:gd name="T17" fmla="*/ 8 h 47"/>
                  <a:gd name="T18" fmla="*/ 91 w 90"/>
                  <a:gd name="T19" fmla="*/ 16 h 47"/>
                  <a:gd name="T20" fmla="*/ 60 w 90"/>
                  <a:gd name="T21" fmla="*/ 30 h 47"/>
                  <a:gd name="T22" fmla="*/ 41 w 90"/>
                  <a:gd name="T23" fmla="*/ 44 h 47"/>
                  <a:gd name="T24" fmla="*/ 33 w 90"/>
                  <a:gd name="T25" fmla="*/ 49 h 47"/>
                  <a:gd name="T26" fmla="*/ 30 w 90"/>
                  <a:gd name="T27" fmla="*/ 55 h 47"/>
                  <a:gd name="T28" fmla="*/ 27 w 90"/>
                  <a:gd name="T29" fmla="*/ 58 h 47"/>
                  <a:gd name="T30" fmla="*/ 22 w 90"/>
                  <a:gd name="T31" fmla="*/ 69 h 47"/>
                  <a:gd name="T32" fmla="*/ 16 w 90"/>
                  <a:gd name="T33" fmla="*/ 88 h 47"/>
                  <a:gd name="T34" fmla="*/ 3 w 90"/>
                  <a:gd name="T35" fmla="*/ 104 h 47"/>
                  <a:gd name="T36" fmla="*/ 0 w 90"/>
                  <a:gd name="T37" fmla="*/ 129 h 47"/>
                  <a:gd name="T38" fmla="*/ 3 w 90"/>
                  <a:gd name="T39" fmla="*/ 102 h 47"/>
                  <a:gd name="T40" fmla="*/ 5 w 90"/>
                  <a:gd name="T41" fmla="*/ 102 h 47"/>
                  <a:gd name="T42" fmla="*/ 8 w 90"/>
                  <a:gd name="T43" fmla="*/ 96 h 47"/>
                  <a:gd name="T44" fmla="*/ 16 w 90"/>
                  <a:gd name="T45" fmla="*/ 74 h 47"/>
                  <a:gd name="T46" fmla="*/ 27 w 90"/>
                  <a:gd name="T47" fmla="*/ 58 h 47"/>
                  <a:gd name="T48" fmla="*/ 30 w 90"/>
                  <a:gd name="T49" fmla="*/ 49 h 47"/>
                  <a:gd name="T50" fmla="*/ 33 w 90"/>
                  <a:gd name="T51" fmla="*/ 47 h 47"/>
                  <a:gd name="T52" fmla="*/ 41 w 90"/>
                  <a:gd name="T53" fmla="*/ 44 h 47"/>
                  <a:gd name="T54" fmla="*/ 60 w 90"/>
                  <a:gd name="T55" fmla="*/ 30 h 47"/>
                  <a:gd name="T56" fmla="*/ 91 w 90"/>
                  <a:gd name="T57" fmla="*/ 14 h 47"/>
                  <a:gd name="T58" fmla="*/ 113 w 90"/>
                  <a:gd name="T59" fmla="*/ 8 h 47"/>
                  <a:gd name="T60" fmla="*/ 132 w 90"/>
                  <a:gd name="T61" fmla="*/ 5 h 47"/>
                  <a:gd name="T62" fmla="*/ 154 w 90"/>
                  <a:gd name="T63" fmla="*/ 3 h 47"/>
                  <a:gd name="T64" fmla="*/ 170 w 90"/>
                  <a:gd name="T65" fmla="*/ 0 h 47"/>
                  <a:gd name="T66" fmla="*/ 209 w 90"/>
                  <a:gd name="T67" fmla="*/ 3 h 47"/>
                  <a:gd name="T68" fmla="*/ 242 w 90"/>
                  <a:gd name="T69" fmla="*/ 14 h 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0" h="47">
                    <a:moveTo>
                      <a:pt x="88" y="5"/>
                    </a:moveTo>
                    <a:lnTo>
                      <a:pt x="90" y="5"/>
                    </a:lnTo>
                    <a:lnTo>
                      <a:pt x="88" y="5"/>
                    </a:lnTo>
                    <a:lnTo>
                      <a:pt x="74" y="2"/>
                    </a:lnTo>
                    <a:lnTo>
                      <a:pt x="69" y="1"/>
                    </a:lnTo>
                    <a:lnTo>
                      <a:pt x="62" y="1"/>
                    </a:lnTo>
                    <a:lnTo>
                      <a:pt x="54" y="1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12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8" y="25"/>
                    </a:lnTo>
                    <a:lnTo>
                      <a:pt x="6" y="32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22" y="11"/>
                    </a:lnTo>
                    <a:lnTo>
                      <a:pt x="33" y="5"/>
                    </a:lnTo>
                    <a:lnTo>
                      <a:pt x="41" y="3"/>
                    </a:lnTo>
                    <a:lnTo>
                      <a:pt x="48" y="2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76" y="1"/>
                    </a:lnTo>
                    <a:lnTo>
                      <a:pt x="8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8" name="Freeform 2069"/>
              <p:cNvSpPr>
                <a:spLocks/>
              </p:cNvSpPr>
              <p:nvPr/>
            </p:nvSpPr>
            <p:spPr bwMode="auto">
              <a:xfrm>
                <a:off x="1172" y="1711"/>
                <a:ext cx="173" cy="297"/>
              </a:xfrm>
              <a:custGeom>
                <a:avLst/>
                <a:gdLst>
                  <a:gd name="T0" fmla="*/ 14 w 63"/>
                  <a:gd name="T1" fmla="*/ 286 h 108"/>
                  <a:gd name="T2" fmla="*/ 14 w 63"/>
                  <a:gd name="T3" fmla="*/ 289 h 108"/>
                  <a:gd name="T4" fmla="*/ 16 w 63"/>
                  <a:gd name="T5" fmla="*/ 297 h 108"/>
                  <a:gd name="T6" fmla="*/ 14 w 63"/>
                  <a:gd name="T7" fmla="*/ 289 h 108"/>
                  <a:gd name="T8" fmla="*/ 14 w 63"/>
                  <a:gd name="T9" fmla="*/ 286 h 108"/>
                  <a:gd name="T10" fmla="*/ 14 w 63"/>
                  <a:gd name="T11" fmla="*/ 283 h 108"/>
                  <a:gd name="T12" fmla="*/ 8 w 63"/>
                  <a:gd name="T13" fmla="*/ 272 h 108"/>
                  <a:gd name="T14" fmla="*/ 3 w 63"/>
                  <a:gd name="T15" fmla="*/ 242 h 108"/>
                  <a:gd name="T16" fmla="*/ 0 w 63"/>
                  <a:gd name="T17" fmla="*/ 198 h 108"/>
                  <a:gd name="T18" fmla="*/ 0 w 63"/>
                  <a:gd name="T19" fmla="*/ 173 h 108"/>
                  <a:gd name="T20" fmla="*/ 3 w 63"/>
                  <a:gd name="T21" fmla="*/ 149 h 108"/>
                  <a:gd name="T22" fmla="*/ 5 w 63"/>
                  <a:gd name="T23" fmla="*/ 121 h 108"/>
                  <a:gd name="T24" fmla="*/ 16 w 63"/>
                  <a:gd name="T25" fmla="*/ 102 h 108"/>
                  <a:gd name="T26" fmla="*/ 25 w 63"/>
                  <a:gd name="T27" fmla="*/ 83 h 108"/>
                  <a:gd name="T28" fmla="*/ 38 w 63"/>
                  <a:gd name="T29" fmla="*/ 63 h 108"/>
                  <a:gd name="T30" fmla="*/ 63 w 63"/>
                  <a:gd name="T31" fmla="*/ 44 h 108"/>
                  <a:gd name="T32" fmla="*/ 71 w 63"/>
                  <a:gd name="T33" fmla="*/ 36 h 108"/>
                  <a:gd name="T34" fmla="*/ 93 w 63"/>
                  <a:gd name="T35" fmla="*/ 22 h 108"/>
                  <a:gd name="T36" fmla="*/ 118 w 63"/>
                  <a:gd name="T37" fmla="*/ 17 h 108"/>
                  <a:gd name="T38" fmla="*/ 143 w 63"/>
                  <a:gd name="T39" fmla="*/ 8 h 108"/>
                  <a:gd name="T40" fmla="*/ 173 w 63"/>
                  <a:gd name="T41" fmla="*/ 0 h 108"/>
                  <a:gd name="T42" fmla="*/ 143 w 63"/>
                  <a:gd name="T43" fmla="*/ 8 h 108"/>
                  <a:gd name="T44" fmla="*/ 129 w 63"/>
                  <a:gd name="T45" fmla="*/ 14 h 108"/>
                  <a:gd name="T46" fmla="*/ 104 w 63"/>
                  <a:gd name="T47" fmla="*/ 22 h 108"/>
                  <a:gd name="T48" fmla="*/ 80 w 63"/>
                  <a:gd name="T49" fmla="*/ 33 h 108"/>
                  <a:gd name="T50" fmla="*/ 71 w 63"/>
                  <a:gd name="T51" fmla="*/ 41 h 108"/>
                  <a:gd name="T52" fmla="*/ 60 w 63"/>
                  <a:gd name="T53" fmla="*/ 47 h 108"/>
                  <a:gd name="T54" fmla="*/ 38 w 63"/>
                  <a:gd name="T55" fmla="*/ 69 h 108"/>
                  <a:gd name="T56" fmla="*/ 25 w 63"/>
                  <a:gd name="T57" fmla="*/ 85 h 108"/>
                  <a:gd name="T58" fmla="*/ 16 w 63"/>
                  <a:gd name="T59" fmla="*/ 102 h 108"/>
                  <a:gd name="T60" fmla="*/ 5 w 63"/>
                  <a:gd name="T61" fmla="*/ 127 h 108"/>
                  <a:gd name="T62" fmla="*/ 3 w 63"/>
                  <a:gd name="T63" fmla="*/ 149 h 108"/>
                  <a:gd name="T64" fmla="*/ 0 w 63"/>
                  <a:gd name="T65" fmla="*/ 176 h 108"/>
                  <a:gd name="T66" fmla="*/ 0 w 63"/>
                  <a:gd name="T67" fmla="*/ 201 h 108"/>
                  <a:gd name="T68" fmla="*/ 5 w 63"/>
                  <a:gd name="T69" fmla="*/ 242 h 108"/>
                  <a:gd name="T70" fmla="*/ 14 w 63"/>
                  <a:gd name="T71" fmla="*/ 272 h 108"/>
                  <a:gd name="T72" fmla="*/ 16 w 63"/>
                  <a:gd name="T73" fmla="*/ 283 h 108"/>
                  <a:gd name="T74" fmla="*/ 14 w 63"/>
                  <a:gd name="T75" fmla="*/ 286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" h="108">
                    <a:moveTo>
                      <a:pt x="5" y="104"/>
                    </a:moveTo>
                    <a:lnTo>
                      <a:pt x="5" y="105"/>
                    </a:lnTo>
                    <a:lnTo>
                      <a:pt x="6" y="108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5" y="103"/>
                    </a:lnTo>
                    <a:lnTo>
                      <a:pt x="3" y="99"/>
                    </a:lnTo>
                    <a:lnTo>
                      <a:pt x="1" y="88"/>
                    </a:lnTo>
                    <a:lnTo>
                      <a:pt x="0" y="72"/>
                    </a:lnTo>
                    <a:lnTo>
                      <a:pt x="0" y="63"/>
                    </a:lnTo>
                    <a:lnTo>
                      <a:pt x="1" y="54"/>
                    </a:lnTo>
                    <a:lnTo>
                      <a:pt x="2" y="44"/>
                    </a:lnTo>
                    <a:lnTo>
                      <a:pt x="6" y="37"/>
                    </a:lnTo>
                    <a:lnTo>
                      <a:pt x="9" y="30"/>
                    </a:lnTo>
                    <a:lnTo>
                      <a:pt x="14" y="23"/>
                    </a:lnTo>
                    <a:lnTo>
                      <a:pt x="23" y="16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3" y="6"/>
                    </a:lnTo>
                    <a:lnTo>
                      <a:pt x="52" y="3"/>
                    </a:lnTo>
                    <a:lnTo>
                      <a:pt x="63" y="0"/>
                    </a:lnTo>
                    <a:lnTo>
                      <a:pt x="52" y="3"/>
                    </a:lnTo>
                    <a:lnTo>
                      <a:pt x="47" y="5"/>
                    </a:lnTo>
                    <a:lnTo>
                      <a:pt x="38" y="8"/>
                    </a:lnTo>
                    <a:lnTo>
                      <a:pt x="29" y="12"/>
                    </a:lnTo>
                    <a:lnTo>
                      <a:pt x="26" y="15"/>
                    </a:lnTo>
                    <a:lnTo>
                      <a:pt x="22" y="17"/>
                    </a:lnTo>
                    <a:lnTo>
                      <a:pt x="14" y="25"/>
                    </a:lnTo>
                    <a:lnTo>
                      <a:pt x="9" y="31"/>
                    </a:lnTo>
                    <a:lnTo>
                      <a:pt x="6" y="37"/>
                    </a:lnTo>
                    <a:lnTo>
                      <a:pt x="2" y="46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3"/>
                    </a:lnTo>
                    <a:lnTo>
                      <a:pt x="2" y="88"/>
                    </a:lnTo>
                    <a:lnTo>
                      <a:pt x="5" y="99"/>
                    </a:lnTo>
                    <a:lnTo>
                      <a:pt x="6" y="103"/>
                    </a:lnTo>
                    <a:lnTo>
                      <a:pt x="5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69" name="Freeform 2070"/>
              <p:cNvSpPr>
                <a:spLocks/>
              </p:cNvSpPr>
              <p:nvPr/>
            </p:nvSpPr>
            <p:spPr bwMode="auto">
              <a:xfrm>
                <a:off x="1180" y="1796"/>
                <a:ext cx="30" cy="228"/>
              </a:xfrm>
              <a:custGeom>
                <a:avLst/>
                <a:gdLst>
                  <a:gd name="T0" fmla="*/ 27 w 11"/>
                  <a:gd name="T1" fmla="*/ 223 h 83"/>
                  <a:gd name="T2" fmla="*/ 30 w 11"/>
                  <a:gd name="T3" fmla="*/ 228 h 83"/>
                  <a:gd name="T4" fmla="*/ 27 w 11"/>
                  <a:gd name="T5" fmla="*/ 225 h 83"/>
                  <a:gd name="T6" fmla="*/ 27 w 11"/>
                  <a:gd name="T7" fmla="*/ 223 h 83"/>
                  <a:gd name="T8" fmla="*/ 25 w 11"/>
                  <a:gd name="T9" fmla="*/ 214 h 83"/>
                  <a:gd name="T10" fmla="*/ 16 w 11"/>
                  <a:gd name="T11" fmla="*/ 198 h 83"/>
                  <a:gd name="T12" fmla="*/ 8 w 11"/>
                  <a:gd name="T13" fmla="*/ 140 h 83"/>
                  <a:gd name="T14" fmla="*/ 0 w 11"/>
                  <a:gd name="T15" fmla="*/ 85 h 83"/>
                  <a:gd name="T16" fmla="*/ 0 w 11"/>
                  <a:gd name="T17" fmla="*/ 63 h 83"/>
                  <a:gd name="T18" fmla="*/ 5 w 11"/>
                  <a:gd name="T19" fmla="*/ 58 h 83"/>
                  <a:gd name="T20" fmla="*/ 8 w 11"/>
                  <a:gd name="T21" fmla="*/ 41 h 83"/>
                  <a:gd name="T22" fmla="*/ 22 w 11"/>
                  <a:gd name="T23" fmla="*/ 16 h 83"/>
                  <a:gd name="T24" fmla="*/ 30 w 11"/>
                  <a:gd name="T25" fmla="*/ 0 h 83"/>
                  <a:gd name="T26" fmla="*/ 22 w 11"/>
                  <a:gd name="T27" fmla="*/ 16 h 83"/>
                  <a:gd name="T28" fmla="*/ 11 w 11"/>
                  <a:gd name="T29" fmla="*/ 36 h 83"/>
                  <a:gd name="T30" fmla="*/ 5 w 11"/>
                  <a:gd name="T31" fmla="*/ 49 h 83"/>
                  <a:gd name="T32" fmla="*/ 5 w 11"/>
                  <a:gd name="T33" fmla="*/ 60 h 83"/>
                  <a:gd name="T34" fmla="*/ 5 w 11"/>
                  <a:gd name="T35" fmla="*/ 69 h 83"/>
                  <a:gd name="T36" fmla="*/ 5 w 11"/>
                  <a:gd name="T37" fmla="*/ 85 h 83"/>
                  <a:gd name="T38" fmla="*/ 11 w 11"/>
                  <a:gd name="T39" fmla="*/ 140 h 83"/>
                  <a:gd name="T40" fmla="*/ 22 w 11"/>
                  <a:gd name="T41" fmla="*/ 198 h 83"/>
                  <a:gd name="T42" fmla="*/ 25 w 11"/>
                  <a:gd name="T43" fmla="*/ 214 h 83"/>
                  <a:gd name="T44" fmla="*/ 27 w 11"/>
                  <a:gd name="T45" fmla="*/ 223 h 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" h="83">
                    <a:moveTo>
                      <a:pt x="10" y="81"/>
                    </a:moveTo>
                    <a:lnTo>
                      <a:pt x="11" y="83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9" y="78"/>
                    </a:lnTo>
                    <a:lnTo>
                      <a:pt x="6" y="72"/>
                    </a:lnTo>
                    <a:lnTo>
                      <a:pt x="3" y="51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8" y="6"/>
                    </a:lnTo>
                    <a:lnTo>
                      <a:pt x="11" y="0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51"/>
                    </a:lnTo>
                    <a:lnTo>
                      <a:pt x="8" y="72"/>
                    </a:lnTo>
                    <a:lnTo>
                      <a:pt x="9" y="78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0" name="Freeform 2071"/>
              <p:cNvSpPr>
                <a:spLocks/>
              </p:cNvSpPr>
              <p:nvPr/>
            </p:nvSpPr>
            <p:spPr bwMode="auto">
              <a:xfrm>
                <a:off x="1194" y="1747"/>
                <a:ext cx="266" cy="288"/>
              </a:xfrm>
              <a:custGeom>
                <a:avLst/>
                <a:gdLst>
                  <a:gd name="T0" fmla="*/ 255 w 97"/>
                  <a:gd name="T1" fmla="*/ 8 h 105"/>
                  <a:gd name="T2" fmla="*/ 266 w 97"/>
                  <a:gd name="T3" fmla="*/ 11 h 105"/>
                  <a:gd name="T4" fmla="*/ 261 w 97"/>
                  <a:gd name="T5" fmla="*/ 11 h 105"/>
                  <a:gd name="T6" fmla="*/ 255 w 97"/>
                  <a:gd name="T7" fmla="*/ 11 h 105"/>
                  <a:gd name="T8" fmla="*/ 239 w 97"/>
                  <a:gd name="T9" fmla="*/ 8 h 105"/>
                  <a:gd name="T10" fmla="*/ 197 w 97"/>
                  <a:gd name="T11" fmla="*/ 5 h 105"/>
                  <a:gd name="T12" fmla="*/ 176 w 97"/>
                  <a:gd name="T13" fmla="*/ 0 h 105"/>
                  <a:gd name="T14" fmla="*/ 143 w 97"/>
                  <a:gd name="T15" fmla="*/ 5 h 105"/>
                  <a:gd name="T16" fmla="*/ 112 w 97"/>
                  <a:gd name="T17" fmla="*/ 8 h 105"/>
                  <a:gd name="T18" fmla="*/ 82 w 97"/>
                  <a:gd name="T19" fmla="*/ 19 h 105"/>
                  <a:gd name="T20" fmla="*/ 69 w 97"/>
                  <a:gd name="T21" fmla="*/ 27 h 105"/>
                  <a:gd name="T22" fmla="*/ 58 w 97"/>
                  <a:gd name="T23" fmla="*/ 38 h 105"/>
                  <a:gd name="T24" fmla="*/ 38 w 97"/>
                  <a:gd name="T25" fmla="*/ 60 h 105"/>
                  <a:gd name="T26" fmla="*/ 22 w 97"/>
                  <a:gd name="T27" fmla="*/ 82 h 105"/>
                  <a:gd name="T28" fmla="*/ 11 w 97"/>
                  <a:gd name="T29" fmla="*/ 107 h 105"/>
                  <a:gd name="T30" fmla="*/ 8 w 97"/>
                  <a:gd name="T31" fmla="*/ 126 h 105"/>
                  <a:gd name="T32" fmla="*/ 3 w 97"/>
                  <a:gd name="T33" fmla="*/ 145 h 105"/>
                  <a:gd name="T34" fmla="*/ 3 w 97"/>
                  <a:gd name="T35" fmla="*/ 159 h 105"/>
                  <a:gd name="T36" fmla="*/ 3 w 97"/>
                  <a:gd name="T37" fmla="*/ 167 h 105"/>
                  <a:gd name="T38" fmla="*/ 8 w 97"/>
                  <a:gd name="T39" fmla="*/ 192 h 105"/>
                  <a:gd name="T40" fmla="*/ 14 w 97"/>
                  <a:gd name="T41" fmla="*/ 222 h 105"/>
                  <a:gd name="T42" fmla="*/ 25 w 97"/>
                  <a:gd name="T43" fmla="*/ 250 h 105"/>
                  <a:gd name="T44" fmla="*/ 36 w 97"/>
                  <a:gd name="T45" fmla="*/ 288 h 105"/>
                  <a:gd name="T46" fmla="*/ 25 w 97"/>
                  <a:gd name="T47" fmla="*/ 250 h 105"/>
                  <a:gd name="T48" fmla="*/ 22 w 97"/>
                  <a:gd name="T49" fmla="*/ 247 h 105"/>
                  <a:gd name="T50" fmla="*/ 16 w 97"/>
                  <a:gd name="T51" fmla="*/ 236 h 105"/>
                  <a:gd name="T52" fmla="*/ 8 w 97"/>
                  <a:gd name="T53" fmla="*/ 206 h 105"/>
                  <a:gd name="T54" fmla="*/ 0 w 97"/>
                  <a:gd name="T55" fmla="*/ 173 h 105"/>
                  <a:gd name="T56" fmla="*/ 0 w 97"/>
                  <a:gd name="T57" fmla="*/ 159 h 105"/>
                  <a:gd name="T58" fmla="*/ 3 w 97"/>
                  <a:gd name="T59" fmla="*/ 154 h 105"/>
                  <a:gd name="T60" fmla="*/ 0 w 97"/>
                  <a:gd name="T61" fmla="*/ 151 h 105"/>
                  <a:gd name="T62" fmla="*/ 0 w 97"/>
                  <a:gd name="T63" fmla="*/ 140 h 105"/>
                  <a:gd name="T64" fmla="*/ 3 w 97"/>
                  <a:gd name="T65" fmla="*/ 123 h 105"/>
                  <a:gd name="T66" fmla="*/ 11 w 97"/>
                  <a:gd name="T67" fmla="*/ 104 h 105"/>
                  <a:gd name="T68" fmla="*/ 22 w 97"/>
                  <a:gd name="T69" fmla="*/ 80 h 105"/>
                  <a:gd name="T70" fmla="*/ 38 w 97"/>
                  <a:gd name="T71" fmla="*/ 55 h 105"/>
                  <a:gd name="T72" fmla="*/ 58 w 97"/>
                  <a:gd name="T73" fmla="*/ 36 h 105"/>
                  <a:gd name="T74" fmla="*/ 85 w 97"/>
                  <a:gd name="T75" fmla="*/ 14 h 105"/>
                  <a:gd name="T76" fmla="*/ 118 w 97"/>
                  <a:gd name="T77" fmla="*/ 8 h 105"/>
                  <a:gd name="T78" fmla="*/ 148 w 97"/>
                  <a:gd name="T79" fmla="*/ 0 h 105"/>
                  <a:gd name="T80" fmla="*/ 176 w 97"/>
                  <a:gd name="T81" fmla="*/ 0 h 105"/>
                  <a:gd name="T82" fmla="*/ 203 w 97"/>
                  <a:gd name="T83" fmla="*/ 0 h 105"/>
                  <a:gd name="T84" fmla="*/ 239 w 97"/>
                  <a:gd name="T85" fmla="*/ 8 h 105"/>
                  <a:gd name="T86" fmla="*/ 255 w 97"/>
                  <a:gd name="T87" fmla="*/ 8 h 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7" h="105">
                    <a:moveTo>
                      <a:pt x="93" y="3"/>
                    </a:moveTo>
                    <a:lnTo>
                      <a:pt x="97" y="4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87" y="3"/>
                    </a:lnTo>
                    <a:lnTo>
                      <a:pt x="72" y="2"/>
                    </a:lnTo>
                    <a:lnTo>
                      <a:pt x="64" y="0"/>
                    </a:lnTo>
                    <a:lnTo>
                      <a:pt x="52" y="2"/>
                    </a:lnTo>
                    <a:lnTo>
                      <a:pt x="41" y="3"/>
                    </a:lnTo>
                    <a:lnTo>
                      <a:pt x="30" y="7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4" y="22"/>
                    </a:lnTo>
                    <a:lnTo>
                      <a:pt x="8" y="30"/>
                    </a:lnTo>
                    <a:lnTo>
                      <a:pt x="4" y="39"/>
                    </a:lnTo>
                    <a:lnTo>
                      <a:pt x="3" y="46"/>
                    </a:lnTo>
                    <a:lnTo>
                      <a:pt x="1" y="53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3" y="70"/>
                    </a:lnTo>
                    <a:lnTo>
                      <a:pt x="5" y="81"/>
                    </a:lnTo>
                    <a:lnTo>
                      <a:pt x="9" y="91"/>
                    </a:lnTo>
                    <a:lnTo>
                      <a:pt x="13" y="105"/>
                    </a:lnTo>
                    <a:lnTo>
                      <a:pt x="9" y="91"/>
                    </a:lnTo>
                    <a:lnTo>
                      <a:pt x="8" y="90"/>
                    </a:lnTo>
                    <a:lnTo>
                      <a:pt x="6" y="86"/>
                    </a:lnTo>
                    <a:lnTo>
                      <a:pt x="3" y="75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4" y="38"/>
                    </a:lnTo>
                    <a:lnTo>
                      <a:pt x="8" y="29"/>
                    </a:lnTo>
                    <a:lnTo>
                      <a:pt x="14" y="20"/>
                    </a:lnTo>
                    <a:lnTo>
                      <a:pt x="21" y="13"/>
                    </a:lnTo>
                    <a:lnTo>
                      <a:pt x="31" y="5"/>
                    </a:lnTo>
                    <a:lnTo>
                      <a:pt x="43" y="3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7" y="3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1" name="Freeform 2072"/>
              <p:cNvSpPr>
                <a:spLocks/>
              </p:cNvSpPr>
              <p:nvPr/>
            </p:nvSpPr>
            <p:spPr bwMode="auto">
              <a:xfrm>
                <a:off x="1210" y="1766"/>
                <a:ext cx="267" cy="305"/>
              </a:xfrm>
              <a:custGeom>
                <a:avLst/>
                <a:gdLst>
                  <a:gd name="T0" fmla="*/ 61 w 97"/>
                  <a:gd name="T1" fmla="*/ 291 h 111"/>
                  <a:gd name="T2" fmla="*/ 61 w 97"/>
                  <a:gd name="T3" fmla="*/ 297 h 111"/>
                  <a:gd name="T4" fmla="*/ 63 w 97"/>
                  <a:gd name="T5" fmla="*/ 305 h 111"/>
                  <a:gd name="T6" fmla="*/ 61 w 97"/>
                  <a:gd name="T7" fmla="*/ 297 h 111"/>
                  <a:gd name="T8" fmla="*/ 55 w 97"/>
                  <a:gd name="T9" fmla="*/ 291 h 111"/>
                  <a:gd name="T10" fmla="*/ 55 w 97"/>
                  <a:gd name="T11" fmla="*/ 289 h 111"/>
                  <a:gd name="T12" fmla="*/ 50 w 97"/>
                  <a:gd name="T13" fmla="*/ 280 h 111"/>
                  <a:gd name="T14" fmla="*/ 25 w 97"/>
                  <a:gd name="T15" fmla="*/ 242 h 111"/>
                  <a:gd name="T16" fmla="*/ 14 w 97"/>
                  <a:gd name="T17" fmla="*/ 214 h 111"/>
                  <a:gd name="T18" fmla="*/ 6 w 97"/>
                  <a:gd name="T19" fmla="*/ 187 h 111"/>
                  <a:gd name="T20" fmla="*/ 0 w 97"/>
                  <a:gd name="T21" fmla="*/ 154 h 111"/>
                  <a:gd name="T22" fmla="*/ 0 w 97"/>
                  <a:gd name="T23" fmla="*/ 118 h 111"/>
                  <a:gd name="T24" fmla="*/ 14 w 97"/>
                  <a:gd name="T25" fmla="*/ 85 h 111"/>
                  <a:gd name="T26" fmla="*/ 28 w 97"/>
                  <a:gd name="T27" fmla="*/ 55 h 111"/>
                  <a:gd name="T28" fmla="*/ 36 w 97"/>
                  <a:gd name="T29" fmla="*/ 41 h 111"/>
                  <a:gd name="T30" fmla="*/ 47 w 97"/>
                  <a:gd name="T31" fmla="*/ 30 h 111"/>
                  <a:gd name="T32" fmla="*/ 61 w 97"/>
                  <a:gd name="T33" fmla="*/ 19 h 111"/>
                  <a:gd name="T34" fmla="*/ 69 w 97"/>
                  <a:gd name="T35" fmla="*/ 14 h 111"/>
                  <a:gd name="T36" fmla="*/ 94 w 97"/>
                  <a:gd name="T37" fmla="*/ 3 h 111"/>
                  <a:gd name="T38" fmla="*/ 110 w 97"/>
                  <a:gd name="T39" fmla="*/ 0 h 111"/>
                  <a:gd name="T40" fmla="*/ 127 w 97"/>
                  <a:gd name="T41" fmla="*/ 0 h 111"/>
                  <a:gd name="T42" fmla="*/ 135 w 97"/>
                  <a:gd name="T43" fmla="*/ 0 h 111"/>
                  <a:gd name="T44" fmla="*/ 162 w 97"/>
                  <a:gd name="T45" fmla="*/ 0 h 111"/>
                  <a:gd name="T46" fmla="*/ 195 w 97"/>
                  <a:gd name="T47" fmla="*/ 3 h 111"/>
                  <a:gd name="T48" fmla="*/ 209 w 97"/>
                  <a:gd name="T49" fmla="*/ 5 h 111"/>
                  <a:gd name="T50" fmla="*/ 226 w 97"/>
                  <a:gd name="T51" fmla="*/ 14 h 111"/>
                  <a:gd name="T52" fmla="*/ 267 w 97"/>
                  <a:gd name="T53" fmla="*/ 8 h 111"/>
                  <a:gd name="T54" fmla="*/ 223 w 97"/>
                  <a:gd name="T55" fmla="*/ 16 h 111"/>
                  <a:gd name="T56" fmla="*/ 223 w 97"/>
                  <a:gd name="T57" fmla="*/ 14 h 111"/>
                  <a:gd name="T58" fmla="*/ 223 w 97"/>
                  <a:gd name="T59" fmla="*/ 8 h 111"/>
                  <a:gd name="T60" fmla="*/ 215 w 97"/>
                  <a:gd name="T61" fmla="*/ 5 h 111"/>
                  <a:gd name="T62" fmla="*/ 176 w 97"/>
                  <a:gd name="T63" fmla="*/ 3 h 111"/>
                  <a:gd name="T64" fmla="*/ 121 w 97"/>
                  <a:gd name="T65" fmla="*/ 3 h 111"/>
                  <a:gd name="T66" fmla="*/ 105 w 97"/>
                  <a:gd name="T67" fmla="*/ 3 h 111"/>
                  <a:gd name="T68" fmla="*/ 88 w 97"/>
                  <a:gd name="T69" fmla="*/ 5 h 111"/>
                  <a:gd name="T70" fmla="*/ 66 w 97"/>
                  <a:gd name="T71" fmla="*/ 16 h 111"/>
                  <a:gd name="T72" fmla="*/ 55 w 97"/>
                  <a:gd name="T73" fmla="*/ 22 h 111"/>
                  <a:gd name="T74" fmla="*/ 47 w 97"/>
                  <a:gd name="T75" fmla="*/ 33 h 111"/>
                  <a:gd name="T76" fmla="*/ 28 w 97"/>
                  <a:gd name="T77" fmla="*/ 58 h 111"/>
                  <a:gd name="T78" fmla="*/ 14 w 97"/>
                  <a:gd name="T79" fmla="*/ 88 h 111"/>
                  <a:gd name="T80" fmla="*/ 6 w 97"/>
                  <a:gd name="T81" fmla="*/ 118 h 111"/>
                  <a:gd name="T82" fmla="*/ 6 w 97"/>
                  <a:gd name="T83" fmla="*/ 157 h 111"/>
                  <a:gd name="T84" fmla="*/ 8 w 97"/>
                  <a:gd name="T85" fmla="*/ 187 h 111"/>
                  <a:gd name="T86" fmla="*/ 19 w 97"/>
                  <a:gd name="T87" fmla="*/ 214 h 111"/>
                  <a:gd name="T88" fmla="*/ 28 w 97"/>
                  <a:gd name="T89" fmla="*/ 242 h 111"/>
                  <a:gd name="T90" fmla="*/ 50 w 97"/>
                  <a:gd name="T91" fmla="*/ 280 h 111"/>
                  <a:gd name="T92" fmla="*/ 55 w 97"/>
                  <a:gd name="T93" fmla="*/ 289 h 111"/>
                  <a:gd name="T94" fmla="*/ 61 w 97"/>
                  <a:gd name="T95" fmla="*/ 291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7" h="111">
                    <a:moveTo>
                      <a:pt x="22" y="106"/>
                    </a:moveTo>
                    <a:lnTo>
                      <a:pt x="22" y="108"/>
                    </a:lnTo>
                    <a:lnTo>
                      <a:pt x="23" y="111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20" y="105"/>
                    </a:lnTo>
                    <a:lnTo>
                      <a:pt x="18" y="102"/>
                    </a:lnTo>
                    <a:lnTo>
                      <a:pt x="9" y="88"/>
                    </a:lnTo>
                    <a:lnTo>
                      <a:pt x="5" y="78"/>
                    </a:lnTo>
                    <a:lnTo>
                      <a:pt x="2" y="68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5" y="31"/>
                    </a:lnTo>
                    <a:lnTo>
                      <a:pt x="10" y="20"/>
                    </a:lnTo>
                    <a:lnTo>
                      <a:pt x="13" y="15"/>
                    </a:lnTo>
                    <a:lnTo>
                      <a:pt x="17" y="11"/>
                    </a:lnTo>
                    <a:lnTo>
                      <a:pt x="22" y="7"/>
                    </a:lnTo>
                    <a:lnTo>
                      <a:pt x="25" y="5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76" y="2"/>
                    </a:lnTo>
                    <a:lnTo>
                      <a:pt x="82" y="5"/>
                    </a:lnTo>
                    <a:lnTo>
                      <a:pt x="97" y="3"/>
                    </a:lnTo>
                    <a:lnTo>
                      <a:pt x="81" y="6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78" y="2"/>
                    </a:lnTo>
                    <a:lnTo>
                      <a:pt x="64" y="1"/>
                    </a:lnTo>
                    <a:lnTo>
                      <a:pt x="44" y="1"/>
                    </a:lnTo>
                    <a:lnTo>
                      <a:pt x="38" y="1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7" y="12"/>
                    </a:lnTo>
                    <a:lnTo>
                      <a:pt x="10" y="21"/>
                    </a:lnTo>
                    <a:lnTo>
                      <a:pt x="5" y="32"/>
                    </a:lnTo>
                    <a:lnTo>
                      <a:pt x="2" y="43"/>
                    </a:lnTo>
                    <a:lnTo>
                      <a:pt x="2" y="57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10" y="88"/>
                    </a:lnTo>
                    <a:lnTo>
                      <a:pt x="18" y="102"/>
                    </a:lnTo>
                    <a:lnTo>
                      <a:pt x="20" y="105"/>
                    </a:lnTo>
                    <a:lnTo>
                      <a:pt x="22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2" name="Freeform 2073"/>
              <p:cNvSpPr>
                <a:spLocks/>
              </p:cNvSpPr>
              <p:nvPr/>
            </p:nvSpPr>
            <p:spPr bwMode="auto">
              <a:xfrm>
                <a:off x="1235" y="2021"/>
                <a:ext cx="11" cy="36"/>
              </a:xfrm>
              <a:custGeom>
                <a:avLst/>
                <a:gdLst>
                  <a:gd name="T0" fmla="*/ 11 w 4"/>
                  <a:gd name="T1" fmla="*/ 36 h 13"/>
                  <a:gd name="T2" fmla="*/ 3 w 4"/>
                  <a:gd name="T3" fmla="*/ 25 h 13"/>
                  <a:gd name="T4" fmla="*/ 0 w 4"/>
                  <a:gd name="T5" fmla="*/ 14 h 13"/>
                  <a:gd name="T6" fmla="*/ 0 w 4"/>
                  <a:gd name="T7" fmla="*/ 11 h 13"/>
                  <a:gd name="T8" fmla="*/ 8 w 4"/>
                  <a:gd name="T9" fmla="*/ 3 h 13"/>
                  <a:gd name="T10" fmla="*/ 8 w 4"/>
                  <a:gd name="T11" fmla="*/ 0 h 13"/>
                  <a:gd name="T12" fmla="*/ 8 w 4"/>
                  <a:gd name="T13" fmla="*/ 3 h 13"/>
                  <a:gd name="T14" fmla="*/ 3 w 4"/>
                  <a:gd name="T15" fmla="*/ 11 h 13"/>
                  <a:gd name="T16" fmla="*/ 0 w 4"/>
                  <a:gd name="T17" fmla="*/ 14 h 13"/>
                  <a:gd name="T18" fmla="*/ 3 w 4"/>
                  <a:gd name="T19" fmla="*/ 25 h 13"/>
                  <a:gd name="T20" fmla="*/ 11 w 4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3" name="Freeform 2074"/>
              <p:cNvSpPr>
                <a:spLocks/>
              </p:cNvSpPr>
              <p:nvPr/>
            </p:nvSpPr>
            <p:spPr bwMode="auto">
              <a:xfrm>
                <a:off x="1230" y="1807"/>
                <a:ext cx="74" cy="278"/>
              </a:xfrm>
              <a:custGeom>
                <a:avLst/>
                <a:gdLst>
                  <a:gd name="T0" fmla="*/ 71 w 27"/>
                  <a:gd name="T1" fmla="*/ 272 h 101"/>
                  <a:gd name="T2" fmla="*/ 74 w 27"/>
                  <a:gd name="T3" fmla="*/ 278 h 101"/>
                  <a:gd name="T4" fmla="*/ 71 w 27"/>
                  <a:gd name="T5" fmla="*/ 272 h 101"/>
                  <a:gd name="T6" fmla="*/ 63 w 27"/>
                  <a:gd name="T7" fmla="*/ 261 h 101"/>
                  <a:gd name="T8" fmla="*/ 49 w 27"/>
                  <a:gd name="T9" fmla="*/ 242 h 101"/>
                  <a:gd name="T10" fmla="*/ 8 w 27"/>
                  <a:gd name="T11" fmla="*/ 179 h 101"/>
                  <a:gd name="T12" fmla="*/ 3 w 27"/>
                  <a:gd name="T13" fmla="*/ 162 h 101"/>
                  <a:gd name="T14" fmla="*/ 0 w 27"/>
                  <a:gd name="T15" fmla="*/ 143 h 101"/>
                  <a:gd name="T16" fmla="*/ 0 w 27"/>
                  <a:gd name="T17" fmla="*/ 107 h 101"/>
                  <a:gd name="T18" fmla="*/ 3 w 27"/>
                  <a:gd name="T19" fmla="*/ 85 h 101"/>
                  <a:gd name="T20" fmla="*/ 5 w 27"/>
                  <a:gd name="T21" fmla="*/ 77 h 101"/>
                  <a:gd name="T22" fmla="*/ 8 w 27"/>
                  <a:gd name="T23" fmla="*/ 58 h 101"/>
                  <a:gd name="T24" fmla="*/ 22 w 27"/>
                  <a:gd name="T25" fmla="*/ 19 h 101"/>
                  <a:gd name="T26" fmla="*/ 33 w 27"/>
                  <a:gd name="T27" fmla="*/ 0 h 101"/>
                  <a:gd name="T28" fmla="*/ 22 w 27"/>
                  <a:gd name="T29" fmla="*/ 19 h 101"/>
                  <a:gd name="T30" fmla="*/ 14 w 27"/>
                  <a:gd name="T31" fmla="*/ 50 h 101"/>
                  <a:gd name="T32" fmla="*/ 5 w 27"/>
                  <a:gd name="T33" fmla="*/ 80 h 101"/>
                  <a:gd name="T34" fmla="*/ 3 w 27"/>
                  <a:gd name="T35" fmla="*/ 88 h 101"/>
                  <a:gd name="T36" fmla="*/ 0 w 27"/>
                  <a:gd name="T37" fmla="*/ 113 h 101"/>
                  <a:gd name="T38" fmla="*/ 3 w 27"/>
                  <a:gd name="T39" fmla="*/ 146 h 101"/>
                  <a:gd name="T40" fmla="*/ 5 w 27"/>
                  <a:gd name="T41" fmla="*/ 162 h 101"/>
                  <a:gd name="T42" fmla="*/ 14 w 27"/>
                  <a:gd name="T43" fmla="*/ 184 h 101"/>
                  <a:gd name="T44" fmla="*/ 55 w 27"/>
                  <a:gd name="T45" fmla="*/ 242 h 101"/>
                  <a:gd name="T46" fmla="*/ 69 w 27"/>
                  <a:gd name="T47" fmla="*/ 261 h 101"/>
                  <a:gd name="T48" fmla="*/ 71 w 27"/>
                  <a:gd name="T49" fmla="*/ 272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7" h="101">
                    <a:moveTo>
                      <a:pt x="26" y="99"/>
                    </a:moveTo>
                    <a:lnTo>
                      <a:pt x="27" y="101"/>
                    </a:lnTo>
                    <a:lnTo>
                      <a:pt x="26" y="99"/>
                    </a:lnTo>
                    <a:lnTo>
                      <a:pt x="23" y="95"/>
                    </a:lnTo>
                    <a:lnTo>
                      <a:pt x="18" y="88"/>
                    </a:lnTo>
                    <a:lnTo>
                      <a:pt x="3" y="65"/>
                    </a:lnTo>
                    <a:lnTo>
                      <a:pt x="1" y="59"/>
                    </a:lnTo>
                    <a:lnTo>
                      <a:pt x="0" y="52"/>
                    </a:lnTo>
                    <a:lnTo>
                      <a:pt x="0" y="39"/>
                    </a:lnTo>
                    <a:lnTo>
                      <a:pt x="1" y="31"/>
                    </a:lnTo>
                    <a:lnTo>
                      <a:pt x="2" y="28"/>
                    </a:lnTo>
                    <a:lnTo>
                      <a:pt x="3" y="21"/>
                    </a:lnTo>
                    <a:lnTo>
                      <a:pt x="8" y="7"/>
                    </a:lnTo>
                    <a:lnTo>
                      <a:pt x="12" y="0"/>
                    </a:lnTo>
                    <a:lnTo>
                      <a:pt x="8" y="7"/>
                    </a:lnTo>
                    <a:lnTo>
                      <a:pt x="5" y="18"/>
                    </a:lnTo>
                    <a:lnTo>
                      <a:pt x="2" y="29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7"/>
                    </a:lnTo>
                    <a:lnTo>
                      <a:pt x="20" y="88"/>
                    </a:lnTo>
                    <a:lnTo>
                      <a:pt x="25" y="95"/>
                    </a:lnTo>
                    <a:lnTo>
                      <a:pt x="2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4" name="Freeform 2075"/>
              <p:cNvSpPr>
                <a:spLocks/>
              </p:cNvSpPr>
              <p:nvPr/>
            </p:nvSpPr>
            <p:spPr bwMode="auto">
              <a:xfrm>
                <a:off x="1246" y="1783"/>
                <a:ext cx="242" cy="296"/>
              </a:xfrm>
              <a:custGeom>
                <a:avLst/>
                <a:gdLst>
                  <a:gd name="T0" fmla="*/ 228 w 88"/>
                  <a:gd name="T1" fmla="*/ 14 h 108"/>
                  <a:gd name="T2" fmla="*/ 231 w 88"/>
                  <a:gd name="T3" fmla="*/ 14 h 108"/>
                  <a:gd name="T4" fmla="*/ 242 w 88"/>
                  <a:gd name="T5" fmla="*/ 19 h 108"/>
                  <a:gd name="T6" fmla="*/ 231 w 88"/>
                  <a:gd name="T7" fmla="*/ 16 h 108"/>
                  <a:gd name="T8" fmla="*/ 228 w 88"/>
                  <a:gd name="T9" fmla="*/ 14 h 108"/>
                  <a:gd name="T10" fmla="*/ 209 w 88"/>
                  <a:gd name="T11" fmla="*/ 14 h 108"/>
                  <a:gd name="T12" fmla="*/ 157 w 88"/>
                  <a:gd name="T13" fmla="*/ 5 h 108"/>
                  <a:gd name="T14" fmla="*/ 127 w 88"/>
                  <a:gd name="T15" fmla="*/ 3 h 108"/>
                  <a:gd name="T16" fmla="*/ 85 w 88"/>
                  <a:gd name="T17" fmla="*/ 3 h 108"/>
                  <a:gd name="T18" fmla="*/ 69 w 88"/>
                  <a:gd name="T19" fmla="*/ 3 h 108"/>
                  <a:gd name="T20" fmla="*/ 52 w 88"/>
                  <a:gd name="T21" fmla="*/ 11 h 108"/>
                  <a:gd name="T22" fmla="*/ 33 w 88"/>
                  <a:gd name="T23" fmla="*/ 25 h 108"/>
                  <a:gd name="T24" fmla="*/ 25 w 88"/>
                  <a:gd name="T25" fmla="*/ 41 h 108"/>
                  <a:gd name="T26" fmla="*/ 14 w 88"/>
                  <a:gd name="T27" fmla="*/ 58 h 108"/>
                  <a:gd name="T28" fmla="*/ 6 w 88"/>
                  <a:gd name="T29" fmla="*/ 77 h 108"/>
                  <a:gd name="T30" fmla="*/ 3 w 88"/>
                  <a:gd name="T31" fmla="*/ 96 h 108"/>
                  <a:gd name="T32" fmla="*/ 3 w 88"/>
                  <a:gd name="T33" fmla="*/ 115 h 108"/>
                  <a:gd name="T34" fmla="*/ 6 w 88"/>
                  <a:gd name="T35" fmla="*/ 132 h 108"/>
                  <a:gd name="T36" fmla="*/ 14 w 88"/>
                  <a:gd name="T37" fmla="*/ 151 h 108"/>
                  <a:gd name="T38" fmla="*/ 28 w 88"/>
                  <a:gd name="T39" fmla="*/ 181 h 108"/>
                  <a:gd name="T40" fmla="*/ 41 w 88"/>
                  <a:gd name="T41" fmla="*/ 200 h 108"/>
                  <a:gd name="T42" fmla="*/ 58 w 88"/>
                  <a:gd name="T43" fmla="*/ 217 h 108"/>
                  <a:gd name="T44" fmla="*/ 72 w 88"/>
                  <a:gd name="T45" fmla="*/ 230 h 108"/>
                  <a:gd name="T46" fmla="*/ 105 w 88"/>
                  <a:gd name="T47" fmla="*/ 255 h 108"/>
                  <a:gd name="T48" fmla="*/ 138 w 88"/>
                  <a:gd name="T49" fmla="*/ 274 h 108"/>
                  <a:gd name="T50" fmla="*/ 157 w 88"/>
                  <a:gd name="T51" fmla="*/ 282 h 108"/>
                  <a:gd name="T52" fmla="*/ 173 w 88"/>
                  <a:gd name="T53" fmla="*/ 288 h 108"/>
                  <a:gd name="T54" fmla="*/ 226 w 88"/>
                  <a:gd name="T55" fmla="*/ 296 h 108"/>
                  <a:gd name="T56" fmla="*/ 171 w 88"/>
                  <a:gd name="T57" fmla="*/ 293 h 108"/>
                  <a:gd name="T58" fmla="*/ 168 w 88"/>
                  <a:gd name="T59" fmla="*/ 293 h 108"/>
                  <a:gd name="T60" fmla="*/ 157 w 88"/>
                  <a:gd name="T61" fmla="*/ 285 h 108"/>
                  <a:gd name="T62" fmla="*/ 118 w 88"/>
                  <a:gd name="T63" fmla="*/ 266 h 108"/>
                  <a:gd name="T64" fmla="*/ 83 w 88"/>
                  <a:gd name="T65" fmla="*/ 241 h 108"/>
                  <a:gd name="T66" fmla="*/ 66 w 88"/>
                  <a:gd name="T67" fmla="*/ 227 h 108"/>
                  <a:gd name="T68" fmla="*/ 52 w 88"/>
                  <a:gd name="T69" fmla="*/ 214 h 108"/>
                  <a:gd name="T70" fmla="*/ 39 w 88"/>
                  <a:gd name="T71" fmla="*/ 197 h 108"/>
                  <a:gd name="T72" fmla="*/ 25 w 88"/>
                  <a:gd name="T73" fmla="*/ 175 h 108"/>
                  <a:gd name="T74" fmla="*/ 11 w 88"/>
                  <a:gd name="T75" fmla="*/ 145 h 108"/>
                  <a:gd name="T76" fmla="*/ 0 w 88"/>
                  <a:gd name="T77" fmla="*/ 112 h 108"/>
                  <a:gd name="T78" fmla="*/ 0 w 88"/>
                  <a:gd name="T79" fmla="*/ 90 h 108"/>
                  <a:gd name="T80" fmla="*/ 6 w 88"/>
                  <a:gd name="T81" fmla="*/ 74 h 108"/>
                  <a:gd name="T82" fmla="*/ 25 w 88"/>
                  <a:gd name="T83" fmla="*/ 38 h 108"/>
                  <a:gd name="T84" fmla="*/ 39 w 88"/>
                  <a:gd name="T85" fmla="*/ 19 h 108"/>
                  <a:gd name="T86" fmla="*/ 52 w 88"/>
                  <a:gd name="T87" fmla="*/ 11 h 108"/>
                  <a:gd name="T88" fmla="*/ 69 w 88"/>
                  <a:gd name="T89" fmla="*/ 3 h 108"/>
                  <a:gd name="T90" fmla="*/ 88 w 88"/>
                  <a:gd name="T91" fmla="*/ 0 h 108"/>
                  <a:gd name="T92" fmla="*/ 127 w 88"/>
                  <a:gd name="T93" fmla="*/ 0 h 108"/>
                  <a:gd name="T94" fmla="*/ 160 w 88"/>
                  <a:gd name="T95" fmla="*/ 3 h 108"/>
                  <a:gd name="T96" fmla="*/ 228 w 88"/>
                  <a:gd name="T97" fmla="*/ 14 h 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8" h="108">
                    <a:moveTo>
                      <a:pt x="83" y="5"/>
                    </a:moveTo>
                    <a:lnTo>
                      <a:pt x="84" y="5"/>
                    </a:lnTo>
                    <a:lnTo>
                      <a:pt x="88" y="7"/>
                    </a:lnTo>
                    <a:lnTo>
                      <a:pt x="84" y="6"/>
                    </a:lnTo>
                    <a:lnTo>
                      <a:pt x="83" y="5"/>
                    </a:lnTo>
                    <a:lnTo>
                      <a:pt x="76" y="5"/>
                    </a:lnTo>
                    <a:lnTo>
                      <a:pt x="57" y="2"/>
                    </a:lnTo>
                    <a:lnTo>
                      <a:pt x="46" y="1"/>
                    </a:lnTo>
                    <a:lnTo>
                      <a:pt x="31" y="1"/>
                    </a:lnTo>
                    <a:lnTo>
                      <a:pt x="25" y="1"/>
                    </a:lnTo>
                    <a:lnTo>
                      <a:pt x="19" y="4"/>
                    </a:lnTo>
                    <a:lnTo>
                      <a:pt x="12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2" y="48"/>
                    </a:lnTo>
                    <a:lnTo>
                      <a:pt x="5" y="55"/>
                    </a:lnTo>
                    <a:lnTo>
                      <a:pt x="10" y="66"/>
                    </a:lnTo>
                    <a:lnTo>
                      <a:pt x="15" y="73"/>
                    </a:lnTo>
                    <a:lnTo>
                      <a:pt x="21" y="79"/>
                    </a:lnTo>
                    <a:lnTo>
                      <a:pt x="26" y="84"/>
                    </a:lnTo>
                    <a:lnTo>
                      <a:pt x="38" y="93"/>
                    </a:lnTo>
                    <a:lnTo>
                      <a:pt x="50" y="100"/>
                    </a:lnTo>
                    <a:lnTo>
                      <a:pt x="57" y="103"/>
                    </a:lnTo>
                    <a:lnTo>
                      <a:pt x="63" y="105"/>
                    </a:lnTo>
                    <a:lnTo>
                      <a:pt x="82" y="108"/>
                    </a:lnTo>
                    <a:lnTo>
                      <a:pt x="62" y="107"/>
                    </a:lnTo>
                    <a:lnTo>
                      <a:pt x="61" y="107"/>
                    </a:lnTo>
                    <a:lnTo>
                      <a:pt x="57" y="104"/>
                    </a:lnTo>
                    <a:lnTo>
                      <a:pt x="43" y="97"/>
                    </a:lnTo>
                    <a:lnTo>
                      <a:pt x="30" y="88"/>
                    </a:lnTo>
                    <a:lnTo>
                      <a:pt x="24" y="83"/>
                    </a:lnTo>
                    <a:lnTo>
                      <a:pt x="19" y="78"/>
                    </a:lnTo>
                    <a:lnTo>
                      <a:pt x="14" y="72"/>
                    </a:lnTo>
                    <a:lnTo>
                      <a:pt x="9" y="64"/>
                    </a:lnTo>
                    <a:lnTo>
                      <a:pt x="4" y="53"/>
                    </a:lnTo>
                    <a:lnTo>
                      <a:pt x="0" y="41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9" y="14"/>
                    </a:lnTo>
                    <a:lnTo>
                      <a:pt x="14" y="7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46" y="0"/>
                    </a:lnTo>
                    <a:lnTo>
                      <a:pt x="58" y="1"/>
                    </a:lnTo>
                    <a:lnTo>
                      <a:pt x="83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5" name="Freeform 2076"/>
              <p:cNvSpPr>
                <a:spLocks/>
              </p:cNvSpPr>
              <p:nvPr/>
            </p:nvSpPr>
            <p:spPr bwMode="auto">
              <a:xfrm>
                <a:off x="1403" y="2090"/>
                <a:ext cx="43" cy="8"/>
              </a:xfrm>
              <a:custGeom>
                <a:avLst/>
                <a:gdLst>
                  <a:gd name="T0" fmla="*/ 43 w 16"/>
                  <a:gd name="T1" fmla="*/ 8 h 3"/>
                  <a:gd name="T2" fmla="*/ 27 w 16"/>
                  <a:gd name="T3" fmla="*/ 8 h 3"/>
                  <a:gd name="T4" fmla="*/ 11 w 16"/>
                  <a:gd name="T5" fmla="*/ 3 h 3"/>
                  <a:gd name="T6" fmla="*/ 3 w 16"/>
                  <a:gd name="T7" fmla="*/ 0 h 3"/>
                  <a:gd name="T8" fmla="*/ 0 w 16"/>
                  <a:gd name="T9" fmla="*/ 0 h 3"/>
                  <a:gd name="T10" fmla="*/ 3 w 16"/>
                  <a:gd name="T11" fmla="*/ 0 h 3"/>
                  <a:gd name="T12" fmla="*/ 13 w 16"/>
                  <a:gd name="T13" fmla="*/ 3 h 3"/>
                  <a:gd name="T14" fmla="*/ 27 w 16"/>
                  <a:gd name="T15" fmla="*/ 5 h 3"/>
                  <a:gd name="T16" fmla="*/ 43 w 16"/>
                  <a:gd name="T17" fmla="*/ 8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10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6" name="Freeform 2077"/>
              <p:cNvSpPr>
                <a:spLocks/>
              </p:cNvSpPr>
              <p:nvPr/>
            </p:nvSpPr>
            <p:spPr bwMode="auto">
              <a:xfrm>
                <a:off x="1301" y="2021"/>
                <a:ext cx="88" cy="61"/>
              </a:xfrm>
              <a:custGeom>
                <a:avLst/>
                <a:gdLst>
                  <a:gd name="T0" fmla="*/ 85 w 32"/>
                  <a:gd name="T1" fmla="*/ 61 h 22"/>
                  <a:gd name="T2" fmla="*/ 88 w 32"/>
                  <a:gd name="T3" fmla="*/ 61 h 22"/>
                  <a:gd name="T4" fmla="*/ 85 w 32"/>
                  <a:gd name="T5" fmla="*/ 61 h 22"/>
                  <a:gd name="T6" fmla="*/ 55 w 32"/>
                  <a:gd name="T7" fmla="*/ 36 h 22"/>
                  <a:gd name="T8" fmla="*/ 28 w 32"/>
                  <a:gd name="T9" fmla="*/ 14 h 22"/>
                  <a:gd name="T10" fmla="*/ 19 w 32"/>
                  <a:gd name="T11" fmla="*/ 11 h 22"/>
                  <a:gd name="T12" fmla="*/ 11 w 32"/>
                  <a:gd name="T13" fmla="*/ 3 h 22"/>
                  <a:gd name="T14" fmla="*/ 0 w 32"/>
                  <a:gd name="T15" fmla="*/ 0 h 22"/>
                  <a:gd name="T16" fmla="*/ 11 w 32"/>
                  <a:gd name="T17" fmla="*/ 3 h 22"/>
                  <a:gd name="T18" fmla="*/ 28 w 32"/>
                  <a:gd name="T19" fmla="*/ 14 h 22"/>
                  <a:gd name="T20" fmla="*/ 55 w 32"/>
                  <a:gd name="T21" fmla="*/ 36 h 22"/>
                  <a:gd name="T22" fmla="*/ 85 w 32"/>
                  <a:gd name="T23" fmla="*/ 61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2" h="22">
                    <a:moveTo>
                      <a:pt x="31" y="22"/>
                    </a:moveTo>
                    <a:lnTo>
                      <a:pt x="32" y="22"/>
                    </a:lnTo>
                    <a:lnTo>
                      <a:pt x="31" y="22"/>
                    </a:lnTo>
                    <a:lnTo>
                      <a:pt x="20" y="13"/>
                    </a:lnTo>
                    <a:lnTo>
                      <a:pt x="10" y="5"/>
                    </a:lnTo>
                    <a:lnTo>
                      <a:pt x="7" y="4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5"/>
                    </a:lnTo>
                    <a:lnTo>
                      <a:pt x="20" y="13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7" name="Freeform 2078"/>
              <p:cNvSpPr>
                <a:spLocks/>
              </p:cNvSpPr>
              <p:nvPr/>
            </p:nvSpPr>
            <p:spPr bwMode="auto">
              <a:xfrm>
                <a:off x="1243" y="1912"/>
                <a:ext cx="146" cy="186"/>
              </a:xfrm>
              <a:custGeom>
                <a:avLst/>
                <a:gdLst>
                  <a:gd name="T0" fmla="*/ 140 w 53"/>
                  <a:gd name="T1" fmla="*/ 183 h 68"/>
                  <a:gd name="T2" fmla="*/ 143 w 53"/>
                  <a:gd name="T3" fmla="*/ 183 h 68"/>
                  <a:gd name="T4" fmla="*/ 146 w 53"/>
                  <a:gd name="T5" fmla="*/ 186 h 68"/>
                  <a:gd name="T6" fmla="*/ 143 w 53"/>
                  <a:gd name="T7" fmla="*/ 183 h 68"/>
                  <a:gd name="T8" fmla="*/ 140 w 53"/>
                  <a:gd name="T9" fmla="*/ 183 h 68"/>
                  <a:gd name="T10" fmla="*/ 135 w 53"/>
                  <a:gd name="T11" fmla="*/ 183 h 68"/>
                  <a:gd name="T12" fmla="*/ 132 w 53"/>
                  <a:gd name="T13" fmla="*/ 183 h 68"/>
                  <a:gd name="T14" fmla="*/ 116 w 53"/>
                  <a:gd name="T15" fmla="*/ 170 h 68"/>
                  <a:gd name="T16" fmla="*/ 72 w 53"/>
                  <a:gd name="T17" fmla="*/ 129 h 68"/>
                  <a:gd name="T18" fmla="*/ 33 w 53"/>
                  <a:gd name="T19" fmla="*/ 85 h 68"/>
                  <a:gd name="T20" fmla="*/ 19 w 53"/>
                  <a:gd name="T21" fmla="*/ 68 h 68"/>
                  <a:gd name="T22" fmla="*/ 17 w 53"/>
                  <a:gd name="T23" fmla="*/ 60 h 68"/>
                  <a:gd name="T24" fmla="*/ 6 w 53"/>
                  <a:gd name="T25" fmla="*/ 47 h 68"/>
                  <a:gd name="T26" fmla="*/ 3 w 53"/>
                  <a:gd name="T27" fmla="*/ 33 h 68"/>
                  <a:gd name="T28" fmla="*/ 0 w 53"/>
                  <a:gd name="T29" fmla="*/ 22 h 68"/>
                  <a:gd name="T30" fmla="*/ 0 w 53"/>
                  <a:gd name="T31" fmla="*/ 0 h 68"/>
                  <a:gd name="T32" fmla="*/ 0 w 53"/>
                  <a:gd name="T33" fmla="*/ 22 h 68"/>
                  <a:gd name="T34" fmla="*/ 0 w 53"/>
                  <a:gd name="T35" fmla="*/ 27 h 68"/>
                  <a:gd name="T36" fmla="*/ 6 w 53"/>
                  <a:gd name="T37" fmla="*/ 41 h 68"/>
                  <a:gd name="T38" fmla="*/ 14 w 53"/>
                  <a:gd name="T39" fmla="*/ 57 h 68"/>
                  <a:gd name="T40" fmla="*/ 19 w 53"/>
                  <a:gd name="T41" fmla="*/ 66 h 68"/>
                  <a:gd name="T42" fmla="*/ 22 w 53"/>
                  <a:gd name="T43" fmla="*/ 71 h 68"/>
                  <a:gd name="T44" fmla="*/ 33 w 53"/>
                  <a:gd name="T45" fmla="*/ 85 h 68"/>
                  <a:gd name="T46" fmla="*/ 74 w 53"/>
                  <a:gd name="T47" fmla="*/ 129 h 68"/>
                  <a:gd name="T48" fmla="*/ 116 w 53"/>
                  <a:gd name="T49" fmla="*/ 170 h 68"/>
                  <a:gd name="T50" fmla="*/ 132 w 53"/>
                  <a:gd name="T51" fmla="*/ 181 h 68"/>
                  <a:gd name="T52" fmla="*/ 135 w 53"/>
                  <a:gd name="T53" fmla="*/ 183 h 68"/>
                  <a:gd name="T54" fmla="*/ 140 w 53"/>
                  <a:gd name="T55" fmla="*/ 183 h 6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68">
                    <a:moveTo>
                      <a:pt x="51" y="67"/>
                    </a:moveTo>
                    <a:lnTo>
                      <a:pt x="52" y="67"/>
                    </a:lnTo>
                    <a:lnTo>
                      <a:pt x="53" y="68"/>
                    </a:lnTo>
                    <a:lnTo>
                      <a:pt x="52" y="67"/>
                    </a:lnTo>
                    <a:lnTo>
                      <a:pt x="51" y="67"/>
                    </a:lnTo>
                    <a:lnTo>
                      <a:pt x="49" y="67"/>
                    </a:lnTo>
                    <a:lnTo>
                      <a:pt x="48" y="67"/>
                    </a:lnTo>
                    <a:lnTo>
                      <a:pt x="42" y="62"/>
                    </a:lnTo>
                    <a:lnTo>
                      <a:pt x="26" y="47"/>
                    </a:lnTo>
                    <a:lnTo>
                      <a:pt x="12" y="31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2" y="17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12" y="31"/>
                    </a:lnTo>
                    <a:lnTo>
                      <a:pt x="27" y="47"/>
                    </a:lnTo>
                    <a:lnTo>
                      <a:pt x="42" y="62"/>
                    </a:lnTo>
                    <a:lnTo>
                      <a:pt x="48" y="66"/>
                    </a:lnTo>
                    <a:lnTo>
                      <a:pt x="49" y="67"/>
                    </a:lnTo>
                    <a:lnTo>
                      <a:pt x="51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8" name="Freeform 2079"/>
              <p:cNvSpPr>
                <a:spLocks/>
              </p:cNvSpPr>
              <p:nvPr/>
            </p:nvSpPr>
            <p:spPr bwMode="auto">
              <a:xfrm>
                <a:off x="1235" y="1953"/>
                <a:ext cx="110" cy="143"/>
              </a:xfrm>
              <a:custGeom>
                <a:avLst/>
                <a:gdLst>
                  <a:gd name="T0" fmla="*/ 107 w 40"/>
                  <a:gd name="T1" fmla="*/ 140 h 52"/>
                  <a:gd name="T2" fmla="*/ 110 w 40"/>
                  <a:gd name="T3" fmla="*/ 143 h 52"/>
                  <a:gd name="T4" fmla="*/ 107 w 40"/>
                  <a:gd name="T5" fmla="*/ 140 h 52"/>
                  <a:gd name="T6" fmla="*/ 88 w 40"/>
                  <a:gd name="T7" fmla="*/ 127 h 52"/>
                  <a:gd name="T8" fmla="*/ 63 w 40"/>
                  <a:gd name="T9" fmla="*/ 94 h 52"/>
                  <a:gd name="T10" fmla="*/ 36 w 40"/>
                  <a:gd name="T11" fmla="*/ 61 h 52"/>
                  <a:gd name="T12" fmla="*/ 28 w 40"/>
                  <a:gd name="T13" fmla="*/ 47 h 52"/>
                  <a:gd name="T14" fmla="*/ 25 w 40"/>
                  <a:gd name="T15" fmla="*/ 41 h 52"/>
                  <a:gd name="T16" fmla="*/ 8 w 40"/>
                  <a:gd name="T17" fmla="*/ 14 h 52"/>
                  <a:gd name="T18" fmla="*/ 0 w 40"/>
                  <a:gd name="T19" fmla="*/ 0 h 52"/>
                  <a:gd name="T20" fmla="*/ 11 w 40"/>
                  <a:gd name="T21" fmla="*/ 14 h 52"/>
                  <a:gd name="T22" fmla="*/ 28 w 40"/>
                  <a:gd name="T23" fmla="*/ 44 h 52"/>
                  <a:gd name="T24" fmla="*/ 28 w 40"/>
                  <a:gd name="T25" fmla="*/ 47 h 52"/>
                  <a:gd name="T26" fmla="*/ 39 w 40"/>
                  <a:gd name="T27" fmla="*/ 61 h 52"/>
                  <a:gd name="T28" fmla="*/ 63 w 40"/>
                  <a:gd name="T29" fmla="*/ 94 h 52"/>
                  <a:gd name="T30" fmla="*/ 88 w 40"/>
                  <a:gd name="T31" fmla="*/ 127 h 52"/>
                  <a:gd name="T32" fmla="*/ 107 w 40"/>
                  <a:gd name="T33" fmla="*/ 14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52">
                    <a:moveTo>
                      <a:pt x="39" y="51"/>
                    </a:moveTo>
                    <a:lnTo>
                      <a:pt x="40" y="52"/>
                    </a:lnTo>
                    <a:lnTo>
                      <a:pt x="39" y="51"/>
                    </a:lnTo>
                    <a:lnTo>
                      <a:pt x="32" y="46"/>
                    </a:lnTo>
                    <a:lnTo>
                      <a:pt x="23" y="34"/>
                    </a:lnTo>
                    <a:lnTo>
                      <a:pt x="13" y="22"/>
                    </a:lnTo>
                    <a:lnTo>
                      <a:pt x="10" y="17"/>
                    </a:lnTo>
                    <a:lnTo>
                      <a:pt x="9" y="1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4" y="22"/>
                    </a:lnTo>
                    <a:lnTo>
                      <a:pt x="23" y="34"/>
                    </a:lnTo>
                    <a:lnTo>
                      <a:pt x="32" y="46"/>
                    </a:lnTo>
                    <a:lnTo>
                      <a:pt x="39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79" name="Freeform 2080"/>
              <p:cNvSpPr>
                <a:spLocks/>
              </p:cNvSpPr>
              <p:nvPr/>
            </p:nvSpPr>
            <p:spPr bwMode="auto">
              <a:xfrm>
                <a:off x="1263" y="1796"/>
                <a:ext cx="227" cy="269"/>
              </a:xfrm>
              <a:custGeom>
                <a:avLst/>
                <a:gdLst>
                  <a:gd name="T0" fmla="*/ 194 w 83"/>
                  <a:gd name="T1" fmla="*/ 266 h 98"/>
                  <a:gd name="T2" fmla="*/ 197 w 83"/>
                  <a:gd name="T3" fmla="*/ 266 h 98"/>
                  <a:gd name="T4" fmla="*/ 208 w 83"/>
                  <a:gd name="T5" fmla="*/ 269 h 98"/>
                  <a:gd name="T6" fmla="*/ 197 w 83"/>
                  <a:gd name="T7" fmla="*/ 269 h 98"/>
                  <a:gd name="T8" fmla="*/ 194 w 83"/>
                  <a:gd name="T9" fmla="*/ 269 h 98"/>
                  <a:gd name="T10" fmla="*/ 172 w 83"/>
                  <a:gd name="T11" fmla="*/ 266 h 98"/>
                  <a:gd name="T12" fmla="*/ 153 w 83"/>
                  <a:gd name="T13" fmla="*/ 258 h 98"/>
                  <a:gd name="T14" fmla="*/ 129 w 83"/>
                  <a:gd name="T15" fmla="*/ 250 h 98"/>
                  <a:gd name="T16" fmla="*/ 101 w 83"/>
                  <a:gd name="T17" fmla="*/ 236 h 98"/>
                  <a:gd name="T18" fmla="*/ 71 w 83"/>
                  <a:gd name="T19" fmla="*/ 217 h 98"/>
                  <a:gd name="T20" fmla="*/ 49 w 83"/>
                  <a:gd name="T21" fmla="*/ 189 h 98"/>
                  <a:gd name="T22" fmla="*/ 25 w 83"/>
                  <a:gd name="T23" fmla="*/ 159 h 98"/>
                  <a:gd name="T24" fmla="*/ 14 w 83"/>
                  <a:gd name="T25" fmla="*/ 143 h 98"/>
                  <a:gd name="T26" fmla="*/ 8 w 83"/>
                  <a:gd name="T27" fmla="*/ 126 h 98"/>
                  <a:gd name="T28" fmla="*/ 0 w 83"/>
                  <a:gd name="T29" fmla="*/ 110 h 98"/>
                  <a:gd name="T30" fmla="*/ 0 w 83"/>
                  <a:gd name="T31" fmla="*/ 91 h 98"/>
                  <a:gd name="T32" fmla="*/ 0 w 83"/>
                  <a:gd name="T33" fmla="*/ 74 h 98"/>
                  <a:gd name="T34" fmla="*/ 3 w 83"/>
                  <a:gd name="T35" fmla="*/ 58 h 98"/>
                  <a:gd name="T36" fmla="*/ 11 w 83"/>
                  <a:gd name="T37" fmla="*/ 41 h 98"/>
                  <a:gd name="T38" fmla="*/ 16 w 83"/>
                  <a:gd name="T39" fmla="*/ 30 h 98"/>
                  <a:gd name="T40" fmla="*/ 27 w 83"/>
                  <a:gd name="T41" fmla="*/ 16 h 98"/>
                  <a:gd name="T42" fmla="*/ 38 w 83"/>
                  <a:gd name="T43" fmla="*/ 11 h 98"/>
                  <a:gd name="T44" fmla="*/ 55 w 83"/>
                  <a:gd name="T45" fmla="*/ 3 h 98"/>
                  <a:gd name="T46" fmla="*/ 71 w 83"/>
                  <a:gd name="T47" fmla="*/ 0 h 98"/>
                  <a:gd name="T48" fmla="*/ 109 w 83"/>
                  <a:gd name="T49" fmla="*/ 3 h 98"/>
                  <a:gd name="T50" fmla="*/ 183 w 83"/>
                  <a:gd name="T51" fmla="*/ 19 h 98"/>
                  <a:gd name="T52" fmla="*/ 227 w 83"/>
                  <a:gd name="T53" fmla="*/ 30 h 98"/>
                  <a:gd name="T54" fmla="*/ 181 w 83"/>
                  <a:gd name="T55" fmla="*/ 19 h 98"/>
                  <a:gd name="T56" fmla="*/ 126 w 83"/>
                  <a:gd name="T57" fmla="*/ 5 h 98"/>
                  <a:gd name="T58" fmla="*/ 85 w 83"/>
                  <a:gd name="T59" fmla="*/ 0 h 98"/>
                  <a:gd name="T60" fmla="*/ 71 w 83"/>
                  <a:gd name="T61" fmla="*/ 0 h 98"/>
                  <a:gd name="T62" fmla="*/ 68 w 83"/>
                  <a:gd name="T63" fmla="*/ 0 h 98"/>
                  <a:gd name="T64" fmla="*/ 52 w 83"/>
                  <a:gd name="T65" fmla="*/ 5 h 98"/>
                  <a:gd name="T66" fmla="*/ 36 w 83"/>
                  <a:gd name="T67" fmla="*/ 14 h 98"/>
                  <a:gd name="T68" fmla="*/ 25 w 83"/>
                  <a:gd name="T69" fmla="*/ 25 h 98"/>
                  <a:gd name="T70" fmla="*/ 16 w 83"/>
                  <a:gd name="T71" fmla="*/ 33 h 98"/>
                  <a:gd name="T72" fmla="*/ 11 w 83"/>
                  <a:gd name="T73" fmla="*/ 47 h 98"/>
                  <a:gd name="T74" fmla="*/ 3 w 83"/>
                  <a:gd name="T75" fmla="*/ 60 h 98"/>
                  <a:gd name="T76" fmla="*/ 3 w 83"/>
                  <a:gd name="T77" fmla="*/ 77 h 98"/>
                  <a:gd name="T78" fmla="*/ 0 w 83"/>
                  <a:gd name="T79" fmla="*/ 96 h 98"/>
                  <a:gd name="T80" fmla="*/ 3 w 83"/>
                  <a:gd name="T81" fmla="*/ 113 h 98"/>
                  <a:gd name="T82" fmla="*/ 11 w 83"/>
                  <a:gd name="T83" fmla="*/ 129 h 98"/>
                  <a:gd name="T84" fmla="*/ 16 w 83"/>
                  <a:gd name="T85" fmla="*/ 145 h 98"/>
                  <a:gd name="T86" fmla="*/ 27 w 83"/>
                  <a:gd name="T87" fmla="*/ 162 h 98"/>
                  <a:gd name="T88" fmla="*/ 49 w 83"/>
                  <a:gd name="T89" fmla="*/ 189 h 98"/>
                  <a:gd name="T90" fmla="*/ 74 w 83"/>
                  <a:gd name="T91" fmla="*/ 217 h 98"/>
                  <a:gd name="T92" fmla="*/ 101 w 83"/>
                  <a:gd name="T93" fmla="*/ 236 h 98"/>
                  <a:gd name="T94" fmla="*/ 129 w 83"/>
                  <a:gd name="T95" fmla="*/ 250 h 98"/>
                  <a:gd name="T96" fmla="*/ 156 w 83"/>
                  <a:gd name="T97" fmla="*/ 258 h 98"/>
                  <a:gd name="T98" fmla="*/ 172 w 83"/>
                  <a:gd name="T99" fmla="*/ 261 h 98"/>
                  <a:gd name="T100" fmla="*/ 194 w 83"/>
                  <a:gd name="T101" fmla="*/ 266 h 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3" h="98">
                    <a:moveTo>
                      <a:pt x="71" y="97"/>
                    </a:moveTo>
                    <a:lnTo>
                      <a:pt x="72" y="97"/>
                    </a:lnTo>
                    <a:lnTo>
                      <a:pt x="76" y="98"/>
                    </a:lnTo>
                    <a:lnTo>
                      <a:pt x="72" y="98"/>
                    </a:lnTo>
                    <a:lnTo>
                      <a:pt x="71" y="98"/>
                    </a:lnTo>
                    <a:lnTo>
                      <a:pt x="63" y="97"/>
                    </a:lnTo>
                    <a:lnTo>
                      <a:pt x="56" y="94"/>
                    </a:lnTo>
                    <a:lnTo>
                      <a:pt x="47" y="91"/>
                    </a:lnTo>
                    <a:lnTo>
                      <a:pt x="37" y="86"/>
                    </a:lnTo>
                    <a:lnTo>
                      <a:pt x="26" y="79"/>
                    </a:lnTo>
                    <a:lnTo>
                      <a:pt x="18" y="69"/>
                    </a:lnTo>
                    <a:lnTo>
                      <a:pt x="9" y="58"/>
                    </a:lnTo>
                    <a:lnTo>
                      <a:pt x="5" y="52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40" y="1"/>
                    </a:lnTo>
                    <a:lnTo>
                      <a:pt x="67" y="7"/>
                    </a:lnTo>
                    <a:lnTo>
                      <a:pt x="83" y="11"/>
                    </a:lnTo>
                    <a:lnTo>
                      <a:pt x="66" y="7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1" y="41"/>
                    </a:lnTo>
                    <a:lnTo>
                      <a:pt x="4" y="47"/>
                    </a:lnTo>
                    <a:lnTo>
                      <a:pt x="6" y="53"/>
                    </a:lnTo>
                    <a:lnTo>
                      <a:pt x="10" y="59"/>
                    </a:lnTo>
                    <a:lnTo>
                      <a:pt x="18" y="69"/>
                    </a:lnTo>
                    <a:lnTo>
                      <a:pt x="27" y="79"/>
                    </a:lnTo>
                    <a:lnTo>
                      <a:pt x="37" y="86"/>
                    </a:lnTo>
                    <a:lnTo>
                      <a:pt x="47" y="91"/>
                    </a:lnTo>
                    <a:lnTo>
                      <a:pt x="57" y="94"/>
                    </a:lnTo>
                    <a:lnTo>
                      <a:pt x="63" y="95"/>
                    </a:lnTo>
                    <a:lnTo>
                      <a:pt x="71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0" name="Freeform 2081"/>
              <p:cNvSpPr>
                <a:spLocks/>
              </p:cNvSpPr>
              <p:nvPr/>
            </p:nvSpPr>
            <p:spPr bwMode="auto">
              <a:xfrm>
                <a:off x="1276" y="1810"/>
                <a:ext cx="236" cy="242"/>
              </a:xfrm>
              <a:custGeom>
                <a:avLst/>
                <a:gdLst>
                  <a:gd name="T0" fmla="*/ 220 w 86"/>
                  <a:gd name="T1" fmla="*/ 41 h 88"/>
                  <a:gd name="T2" fmla="*/ 222 w 86"/>
                  <a:gd name="T3" fmla="*/ 41 h 88"/>
                  <a:gd name="T4" fmla="*/ 236 w 86"/>
                  <a:gd name="T5" fmla="*/ 41 h 88"/>
                  <a:gd name="T6" fmla="*/ 222 w 86"/>
                  <a:gd name="T7" fmla="*/ 41 h 88"/>
                  <a:gd name="T8" fmla="*/ 220 w 86"/>
                  <a:gd name="T9" fmla="*/ 41 h 88"/>
                  <a:gd name="T10" fmla="*/ 200 w 86"/>
                  <a:gd name="T11" fmla="*/ 41 h 88"/>
                  <a:gd name="T12" fmla="*/ 181 w 86"/>
                  <a:gd name="T13" fmla="*/ 36 h 88"/>
                  <a:gd name="T14" fmla="*/ 156 w 86"/>
                  <a:gd name="T15" fmla="*/ 30 h 88"/>
                  <a:gd name="T16" fmla="*/ 126 w 86"/>
                  <a:gd name="T17" fmla="*/ 17 h 88"/>
                  <a:gd name="T18" fmla="*/ 96 w 86"/>
                  <a:gd name="T19" fmla="*/ 6 h 88"/>
                  <a:gd name="T20" fmla="*/ 80 w 86"/>
                  <a:gd name="T21" fmla="*/ 3 h 88"/>
                  <a:gd name="T22" fmla="*/ 60 w 86"/>
                  <a:gd name="T23" fmla="*/ 3 h 88"/>
                  <a:gd name="T24" fmla="*/ 44 w 86"/>
                  <a:gd name="T25" fmla="*/ 6 h 88"/>
                  <a:gd name="T26" fmla="*/ 27 w 86"/>
                  <a:gd name="T27" fmla="*/ 17 h 88"/>
                  <a:gd name="T28" fmla="*/ 14 w 86"/>
                  <a:gd name="T29" fmla="*/ 30 h 88"/>
                  <a:gd name="T30" fmla="*/ 3 w 86"/>
                  <a:gd name="T31" fmla="*/ 47 h 88"/>
                  <a:gd name="T32" fmla="*/ 3 w 86"/>
                  <a:gd name="T33" fmla="*/ 61 h 88"/>
                  <a:gd name="T34" fmla="*/ 3 w 86"/>
                  <a:gd name="T35" fmla="*/ 77 h 88"/>
                  <a:gd name="T36" fmla="*/ 14 w 86"/>
                  <a:gd name="T37" fmla="*/ 113 h 88"/>
                  <a:gd name="T38" fmla="*/ 25 w 86"/>
                  <a:gd name="T39" fmla="*/ 140 h 88"/>
                  <a:gd name="T40" fmla="*/ 38 w 86"/>
                  <a:gd name="T41" fmla="*/ 160 h 88"/>
                  <a:gd name="T42" fmla="*/ 55 w 86"/>
                  <a:gd name="T43" fmla="*/ 173 h 88"/>
                  <a:gd name="T44" fmla="*/ 69 w 86"/>
                  <a:gd name="T45" fmla="*/ 184 h 88"/>
                  <a:gd name="T46" fmla="*/ 99 w 86"/>
                  <a:gd name="T47" fmla="*/ 204 h 88"/>
                  <a:gd name="T48" fmla="*/ 129 w 86"/>
                  <a:gd name="T49" fmla="*/ 223 h 88"/>
                  <a:gd name="T50" fmla="*/ 165 w 86"/>
                  <a:gd name="T51" fmla="*/ 231 h 88"/>
                  <a:gd name="T52" fmla="*/ 200 w 86"/>
                  <a:gd name="T53" fmla="*/ 239 h 88"/>
                  <a:gd name="T54" fmla="*/ 209 w 86"/>
                  <a:gd name="T55" fmla="*/ 242 h 88"/>
                  <a:gd name="T56" fmla="*/ 165 w 86"/>
                  <a:gd name="T57" fmla="*/ 231 h 88"/>
                  <a:gd name="T58" fmla="*/ 148 w 86"/>
                  <a:gd name="T59" fmla="*/ 228 h 88"/>
                  <a:gd name="T60" fmla="*/ 113 w 86"/>
                  <a:gd name="T61" fmla="*/ 212 h 88"/>
                  <a:gd name="T62" fmla="*/ 74 w 86"/>
                  <a:gd name="T63" fmla="*/ 195 h 88"/>
                  <a:gd name="T64" fmla="*/ 66 w 86"/>
                  <a:gd name="T65" fmla="*/ 187 h 88"/>
                  <a:gd name="T66" fmla="*/ 60 w 86"/>
                  <a:gd name="T67" fmla="*/ 184 h 88"/>
                  <a:gd name="T68" fmla="*/ 47 w 86"/>
                  <a:gd name="T69" fmla="*/ 171 h 88"/>
                  <a:gd name="T70" fmla="*/ 36 w 86"/>
                  <a:gd name="T71" fmla="*/ 157 h 88"/>
                  <a:gd name="T72" fmla="*/ 22 w 86"/>
                  <a:gd name="T73" fmla="*/ 135 h 88"/>
                  <a:gd name="T74" fmla="*/ 11 w 86"/>
                  <a:gd name="T75" fmla="*/ 110 h 88"/>
                  <a:gd name="T76" fmla="*/ 3 w 86"/>
                  <a:gd name="T77" fmla="*/ 74 h 88"/>
                  <a:gd name="T78" fmla="*/ 0 w 86"/>
                  <a:gd name="T79" fmla="*/ 58 h 88"/>
                  <a:gd name="T80" fmla="*/ 3 w 86"/>
                  <a:gd name="T81" fmla="*/ 44 h 88"/>
                  <a:gd name="T82" fmla="*/ 14 w 86"/>
                  <a:gd name="T83" fmla="*/ 28 h 88"/>
                  <a:gd name="T84" fmla="*/ 27 w 86"/>
                  <a:gd name="T85" fmla="*/ 14 h 88"/>
                  <a:gd name="T86" fmla="*/ 44 w 86"/>
                  <a:gd name="T87" fmla="*/ 6 h 88"/>
                  <a:gd name="T88" fmla="*/ 60 w 86"/>
                  <a:gd name="T89" fmla="*/ 0 h 88"/>
                  <a:gd name="T90" fmla="*/ 80 w 86"/>
                  <a:gd name="T91" fmla="*/ 0 h 88"/>
                  <a:gd name="T92" fmla="*/ 96 w 86"/>
                  <a:gd name="T93" fmla="*/ 3 h 88"/>
                  <a:gd name="T94" fmla="*/ 129 w 86"/>
                  <a:gd name="T95" fmla="*/ 17 h 88"/>
                  <a:gd name="T96" fmla="*/ 156 w 86"/>
                  <a:gd name="T97" fmla="*/ 28 h 88"/>
                  <a:gd name="T98" fmla="*/ 181 w 86"/>
                  <a:gd name="T99" fmla="*/ 33 h 88"/>
                  <a:gd name="T100" fmla="*/ 200 w 86"/>
                  <a:gd name="T101" fmla="*/ 36 h 88"/>
                  <a:gd name="T102" fmla="*/ 220 w 86"/>
                  <a:gd name="T103" fmla="*/ 41 h 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6" h="88">
                    <a:moveTo>
                      <a:pt x="80" y="15"/>
                    </a:moveTo>
                    <a:lnTo>
                      <a:pt x="81" y="15"/>
                    </a:lnTo>
                    <a:lnTo>
                      <a:pt x="86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3" y="15"/>
                    </a:lnTo>
                    <a:lnTo>
                      <a:pt x="66" y="13"/>
                    </a:lnTo>
                    <a:lnTo>
                      <a:pt x="57" y="11"/>
                    </a:lnTo>
                    <a:lnTo>
                      <a:pt x="46" y="6"/>
                    </a:lnTo>
                    <a:lnTo>
                      <a:pt x="35" y="2"/>
                    </a:lnTo>
                    <a:lnTo>
                      <a:pt x="29" y="1"/>
                    </a:lnTo>
                    <a:lnTo>
                      <a:pt x="22" y="1"/>
                    </a:lnTo>
                    <a:lnTo>
                      <a:pt x="16" y="2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5" y="41"/>
                    </a:lnTo>
                    <a:lnTo>
                      <a:pt x="9" y="51"/>
                    </a:lnTo>
                    <a:lnTo>
                      <a:pt x="14" y="58"/>
                    </a:lnTo>
                    <a:lnTo>
                      <a:pt x="20" y="63"/>
                    </a:lnTo>
                    <a:lnTo>
                      <a:pt x="25" y="67"/>
                    </a:lnTo>
                    <a:lnTo>
                      <a:pt x="36" y="74"/>
                    </a:lnTo>
                    <a:lnTo>
                      <a:pt x="47" y="81"/>
                    </a:lnTo>
                    <a:lnTo>
                      <a:pt x="60" y="84"/>
                    </a:lnTo>
                    <a:lnTo>
                      <a:pt x="73" y="87"/>
                    </a:lnTo>
                    <a:lnTo>
                      <a:pt x="76" y="88"/>
                    </a:lnTo>
                    <a:lnTo>
                      <a:pt x="60" y="84"/>
                    </a:lnTo>
                    <a:lnTo>
                      <a:pt x="54" y="83"/>
                    </a:lnTo>
                    <a:lnTo>
                      <a:pt x="41" y="77"/>
                    </a:lnTo>
                    <a:lnTo>
                      <a:pt x="27" y="71"/>
                    </a:lnTo>
                    <a:lnTo>
                      <a:pt x="24" y="68"/>
                    </a:lnTo>
                    <a:lnTo>
                      <a:pt x="22" y="67"/>
                    </a:lnTo>
                    <a:lnTo>
                      <a:pt x="17" y="62"/>
                    </a:lnTo>
                    <a:lnTo>
                      <a:pt x="13" y="57"/>
                    </a:lnTo>
                    <a:lnTo>
                      <a:pt x="8" y="49"/>
                    </a:lnTo>
                    <a:lnTo>
                      <a:pt x="4" y="40"/>
                    </a:lnTo>
                    <a:lnTo>
                      <a:pt x="1" y="2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5" y="10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7" y="6"/>
                    </a:lnTo>
                    <a:lnTo>
                      <a:pt x="57" y="10"/>
                    </a:lnTo>
                    <a:lnTo>
                      <a:pt x="66" y="12"/>
                    </a:lnTo>
                    <a:lnTo>
                      <a:pt x="73" y="13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1" name="Freeform 2082"/>
              <p:cNvSpPr>
                <a:spLocks/>
              </p:cNvSpPr>
              <p:nvPr/>
            </p:nvSpPr>
            <p:spPr bwMode="auto">
              <a:xfrm>
                <a:off x="1293" y="1832"/>
                <a:ext cx="233" cy="203"/>
              </a:xfrm>
              <a:custGeom>
                <a:avLst/>
                <a:gdLst>
                  <a:gd name="T0" fmla="*/ 219 w 85"/>
                  <a:gd name="T1" fmla="*/ 41 h 74"/>
                  <a:gd name="T2" fmla="*/ 222 w 85"/>
                  <a:gd name="T3" fmla="*/ 41 h 74"/>
                  <a:gd name="T4" fmla="*/ 233 w 85"/>
                  <a:gd name="T5" fmla="*/ 41 h 74"/>
                  <a:gd name="T6" fmla="*/ 222 w 85"/>
                  <a:gd name="T7" fmla="*/ 41 h 74"/>
                  <a:gd name="T8" fmla="*/ 219 w 85"/>
                  <a:gd name="T9" fmla="*/ 41 h 74"/>
                  <a:gd name="T10" fmla="*/ 203 w 85"/>
                  <a:gd name="T11" fmla="*/ 38 h 74"/>
                  <a:gd name="T12" fmla="*/ 156 w 85"/>
                  <a:gd name="T13" fmla="*/ 27 h 74"/>
                  <a:gd name="T14" fmla="*/ 99 w 85"/>
                  <a:gd name="T15" fmla="*/ 8 h 74"/>
                  <a:gd name="T16" fmla="*/ 66 w 85"/>
                  <a:gd name="T17" fmla="*/ 0 h 74"/>
                  <a:gd name="T18" fmla="*/ 49 w 85"/>
                  <a:gd name="T19" fmla="*/ 0 h 74"/>
                  <a:gd name="T20" fmla="*/ 30 w 85"/>
                  <a:gd name="T21" fmla="*/ 5 h 74"/>
                  <a:gd name="T22" fmla="*/ 22 w 85"/>
                  <a:gd name="T23" fmla="*/ 8 h 74"/>
                  <a:gd name="T24" fmla="*/ 14 w 85"/>
                  <a:gd name="T25" fmla="*/ 11 h 74"/>
                  <a:gd name="T26" fmla="*/ 8 w 85"/>
                  <a:gd name="T27" fmla="*/ 19 h 74"/>
                  <a:gd name="T28" fmla="*/ 8 w 85"/>
                  <a:gd name="T29" fmla="*/ 25 h 74"/>
                  <a:gd name="T30" fmla="*/ 5 w 85"/>
                  <a:gd name="T31" fmla="*/ 41 h 74"/>
                  <a:gd name="T32" fmla="*/ 5 w 85"/>
                  <a:gd name="T33" fmla="*/ 60 h 74"/>
                  <a:gd name="T34" fmla="*/ 5 w 85"/>
                  <a:gd name="T35" fmla="*/ 74 h 74"/>
                  <a:gd name="T36" fmla="*/ 11 w 85"/>
                  <a:gd name="T37" fmla="*/ 91 h 74"/>
                  <a:gd name="T38" fmla="*/ 25 w 85"/>
                  <a:gd name="T39" fmla="*/ 112 h 74"/>
                  <a:gd name="T40" fmla="*/ 41 w 85"/>
                  <a:gd name="T41" fmla="*/ 132 h 74"/>
                  <a:gd name="T42" fmla="*/ 55 w 85"/>
                  <a:gd name="T43" fmla="*/ 145 h 74"/>
                  <a:gd name="T44" fmla="*/ 69 w 85"/>
                  <a:gd name="T45" fmla="*/ 151 h 74"/>
                  <a:gd name="T46" fmla="*/ 99 w 85"/>
                  <a:gd name="T47" fmla="*/ 167 h 74"/>
                  <a:gd name="T48" fmla="*/ 132 w 85"/>
                  <a:gd name="T49" fmla="*/ 187 h 74"/>
                  <a:gd name="T50" fmla="*/ 162 w 85"/>
                  <a:gd name="T51" fmla="*/ 200 h 74"/>
                  <a:gd name="T52" fmla="*/ 175 w 85"/>
                  <a:gd name="T53" fmla="*/ 203 h 74"/>
                  <a:gd name="T54" fmla="*/ 184 w 85"/>
                  <a:gd name="T55" fmla="*/ 203 h 74"/>
                  <a:gd name="T56" fmla="*/ 197 w 85"/>
                  <a:gd name="T57" fmla="*/ 200 h 74"/>
                  <a:gd name="T58" fmla="*/ 203 w 85"/>
                  <a:gd name="T59" fmla="*/ 195 h 74"/>
                  <a:gd name="T60" fmla="*/ 197 w 85"/>
                  <a:gd name="T61" fmla="*/ 200 h 74"/>
                  <a:gd name="T62" fmla="*/ 189 w 85"/>
                  <a:gd name="T63" fmla="*/ 203 h 74"/>
                  <a:gd name="T64" fmla="*/ 175 w 85"/>
                  <a:gd name="T65" fmla="*/ 203 h 74"/>
                  <a:gd name="T66" fmla="*/ 162 w 85"/>
                  <a:gd name="T67" fmla="*/ 200 h 74"/>
                  <a:gd name="T68" fmla="*/ 148 w 85"/>
                  <a:gd name="T69" fmla="*/ 192 h 74"/>
                  <a:gd name="T70" fmla="*/ 112 w 85"/>
                  <a:gd name="T71" fmla="*/ 176 h 74"/>
                  <a:gd name="T72" fmla="*/ 63 w 85"/>
                  <a:gd name="T73" fmla="*/ 151 h 74"/>
                  <a:gd name="T74" fmla="*/ 49 w 85"/>
                  <a:gd name="T75" fmla="*/ 140 h 74"/>
                  <a:gd name="T76" fmla="*/ 36 w 85"/>
                  <a:gd name="T77" fmla="*/ 132 h 74"/>
                  <a:gd name="T78" fmla="*/ 22 w 85"/>
                  <a:gd name="T79" fmla="*/ 110 h 74"/>
                  <a:gd name="T80" fmla="*/ 8 w 85"/>
                  <a:gd name="T81" fmla="*/ 88 h 74"/>
                  <a:gd name="T82" fmla="*/ 5 w 85"/>
                  <a:gd name="T83" fmla="*/ 69 h 74"/>
                  <a:gd name="T84" fmla="*/ 0 w 85"/>
                  <a:gd name="T85" fmla="*/ 55 h 74"/>
                  <a:gd name="T86" fmla="*/ 0 w 85"/>
                  <a:gd name="T87" fmla="*/ 38 h 74"/>
                  <a:gd name="T88" fmla="*/ 5 w 85"/>
                  <a:gd name="T89" fmla="*/ 22 h 74"/>
                  <a:gd name="T90" fmla="*/ 11 w 85"/>
                  <a:gd name="T91" fmla="*/ 14 h 74"/>
                  <a:gd name="T92" fmla="*/ 14 w 85"/>
                  <a:gd name="T93" fmla="*/ 8 h 74"/>
                  <a:gd name="T94" fmla="*/ 25 w 85"/>
                  <a:gd name="T95" fmla="*/ 5 h 74"/>
                  <a:gd name="T96" fmla="*/ 36 w 85"/>
                  <a:gd name="T97" fmla="*/ 5 h 74"/>
                  <a:gd name="T98" fmla="*/ 52 w 85"/>
                  <a:gd name="T99" fmla="*/ 0 h 74"/>
                  <a:gd name="T100" fmla="*/ 69 w 85"/>
                  <a:gd name="T101" fmla="*/ 0 h 74"/>
                  <a:gd name="T102" fmla="*/ 104 w 85"/>
                  <a:gd name="T103" fmla="*/ 8 h 74"/>
                  <a:gd name="T104" fmla="*/ 162 w 85"/>
                  <a:gd name="T105" fmla="*/ 25 h 74"/>
                  <a:gd name="T106" fmla="*/ 203 w 85"/>
                  <a:gd name="T107" fmla="*/ 38 h 74"/>
                  <a:gd name="T108" fmla="*/ 219 w 85"/>
                  <a:gd name="T109" fmla="*/ 41 h 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5" h="74">
                    <a:moveTo>
                      <a:pt x="80" y="15"/>
                    </a:moveTo>
                    <a:lnTo>
                      <a:pt x="81" y="15"/>
                    </a:lnTo>
                    <a:lnTo>
                      <a:pt x="85" y="15"/>
                    </a:lnTo>
                    <a:lnTo>
                      <a:pt x="81" y="15"/>
                    </a:lnTo>
                    <a:lnTo>
                      <a:pt x="80" y="15"/>
                    </a:lnTo>
                    <a:lnTo>
                      <a:pt x="74" y="14"/>
                    </a:lnTo>
                    <a:lnTo>
                      <a:pt x="57" y="10"/>
                    </a:lnTo>
                    <a:lnTo>
                      <a:pt x="36" y="3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4" y="33"/>
                    </a:lnTo>
                    <a:lnTo>
                      <a:pt x="9" y="41"/>
                    </a:lnTo>
                    <a:lnTo>
                      <a:pt x="15" y="48"/>
                    </a:lnTo>
                    <a:lnTo>
                      <a:pt x="20" y="53"/>
                    </a:lnTo>
                    <a:lnTo>
                      <a:pt x="25" y="55"/>
                    </a:lnTo>
                    <a:lnTo>
                      <a:pt x="36" y="61"/>
                    </a:lnTo>
                    <a:lnTo>
                      <a:pt x="48" y="68"/>
                    </a:lnTo>
                    <a:lnTo>
                      <a:pt x="59" y="73"/>
                    </a:lnTo>
                    <a:lnTo>
                      <a:pt x="64" y="74"/>
                    </a:lnTo>
                    <a:lnTo>
                      <a:pt x="67" y="74"/>
                    </a:lnTo>
                    <a:lnTo>
                      <a:pt x="72" y="73"/>
                    </a:lnTo>
                    <a:lnTo>
                      <a:pt x="74" y="71"/>
                    </a:lnTo>
                    <a:lnTo>
                      <a:pt x="72" y="73"/>
                    </a:lnTo>
                    <a:lnTo>
                      <a:pt x="69" y="74"/>
                    </a:lnTo>
                    <a:lnTo>
                      <a:pt x="64" y="74"/>
                    </a:lnTo>
                    <a:lnTo>
                      <a:pt x="59" y="73"/>
                    </a:lnTo>
                    <a:lnTo>
                      <a:pt x="54" y="70"/>
                    </a:lnTo>
                    <a:lnTo>
                      <a:pt x="41" y="64"/>
                    </a:lnTo>
                    <a:lnTo>
                      <a:pt x="23" y="55"/>
                    </a:lnTo>
                    <a:lnTo>
                      <a:pt x="18" y="51"/>
                    </a:lnTo>
                    <a:lnTo>
                      <a:pt x="13" y="48"/>
                    </a:lnTo>
                    <a:lnTo>
                      <a:pt x="8" y="40"/>
                    </a:lnTo>
                    <a:lnTo>
                      <a:pt x="3" y="32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9" y="9"/>
                    </a:lnTo>
                    <a:lnTo>
                      <a:pt x="74" y="14"/>
                    </a:lnTo>
                    <a:lnTo>
                      <a:pt x="8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2" name="Freeform 2083"/>
              <p:cNvSpPr>
                <a:spLocks/>
              </p:cNvSpPr>
              <p:nvPr/>
            </p:nvSpPr>
            <p:spPr bwMode="auto">
              <a:xfrm>
                <a:off x="1323" y="1854"/>
                <a:ext cx="209" cy="102"/>
              </a:xfrm>
              <a:custGeom>
                <a:avLst/>
                <a:gdLst>
                  <a:gd name="T0" fmla="*/ 201 w 76"/>
                  <a:gd name="T1" fmla="*/ 39 h 37"/>
                  <a:gd name="T2" fmla="*/ 204 w 76"/>
                  <a:gd name="T3" fmla="*/ 39 h 37"/>
                  <a:gd name="T4" fmla="*/ 209 w 76"/>
                  <a:gd name="T5" fmla="*/ 39 h 37"/>
                  <a:gd name="T6" fmla="*/ 204 w 76"/>
                  <a:gd name="T7" fmla="*/ 41 h 37"/>
                  <a:gd name="T8" fmla="*/ 201 w 76"/>
                  <a:gd name="T9" fmla="*/ 41 h 37"/>
                  <a:gd name="T10" fmla="*/ 190 w 76"/>
                  <a:gd name="T11" fmla="*/ 41 h 37"/>
                  <a:gd name="T12" fmla="*/ 162 w 76"/>
                  <a:gd name="T13" fmla="*/ 39 h 37"/>
                  <a:gd name="T14" fmla="*/ 127 w 76"/>
                  <a:gd name="T15" fmla="*/ 30 h 37"/>
                  <a:gd name="T16" fmla="*/ 107 w 76"/>
                  <a:gd name="T17" fmla="*/ 25 h 37"/>
                  <a:gd name="T18" fmla="*/ 88 w 76"/>
                  <a:gd name="T19" fmla="*/ 14 h 37"/>
                  <a:gd name="T20" fmla="*/ 66 w 76"/>
                  <a:gd name="T21" fmla="*/ 6 h 37"/>
                  <a:gd name="T22" fmla="*/ 50 w 76"/>
                  <a:gd name="T23" fmla="*/ 0 h 37"/>
                  <a:gd name="T24" fmla="*/ 28 w 76"/>
                  <a:gd name="T25" fmla="*/ 0 h 37"/>
                  <a:gd name="T26" fmla="*/ 22 w 76"/>
                  <a:gd name="T27" fmla="*/ 3 h 37"/>
                  <a:gd name="T28" fmla="*/ 14 w 76"/>
                  <a:gd name="T29" fmla="*/ 6 h 37"/>
                  <a:gd name="T30" fmla="*/ 6 w 76"/>
                  <a:gd name="T31" fmla="*/ 19 h 37"/>
                  <a:gd name="T32" fmla="*/ 0 w 76"/>
                  <a:gd name="T33" fmla="*/ 30 h 37"/>
                  <a:gd name="T34" fmla="*/ 6 w 76"/>
                  <a:gd name="T35" fmla="*/ 41 h 37"/>
                  <a:gd name="T36" fmla="*/ 6 w 76"/>
                  <a:gd name="T37" fmla="*/ 44 h 37"/>
                  <a:gd name="T38" fmla="*/ 14 w 76"/>
                  <a:gd name="T39" fmla="*/ 58 h 37"/>
                  <a:gd name="T40" fmla="*/ 28 w 76"/>
                  <a:gd name="T41" fmla="*/ 72 h 37"/>
                  <a:gd name="T42" fmla="*/ 47 w 76"/>
                  <a:gd name="T43" fmla="*/ 85 h 37"/>
                  <a:gd name="T44" fmla="*/ 66 w 76"/>
                  <a:gd name="T45" fmla="*/ 102 h 37"/>
                  <a:gd name="T46" fmla="*/ 41 w 76"/>
                  <a:gd name="T47" fmla="*/ 85 h 37"/>
                  <a:gd name="T48" fmla="*/ 36 w 76"/>
                  <a:gd name="T49" fmla="*/ 83 h 37"/>
                  <a:gd name="T50" fmla="*/ 19 w 76"/>
                  <a:gd name="T51" fmla="*/ 66 h 37"/>
                  <a:gd name="T52" fmla="*/ 6 w 76"/>
                  <a:gd name="T53" fmla="*/ 47 h 37"/>
                  <a:gd name="T54" fmla="*/ 0 w 76"/>
                  <a:gd name="T55" fmla="*/ 41 h 37"/>
                  <a:gd name="T56" fmla="*/ 0 w 76"/>
                  <a:gd name="T57" fmla="*/ 39 h 37"/>
                  <a:gd name="T58" fmla="*/ 0 w 76"/>
                  <a:gd name="T59" fmla="*/ 28 h 37"/>
                  <a:gd name="T60" fmla="*/ 6 w 76"/>
                  <a:gd name="T61" fmla="*/ 17 h 37"/>
                  <a:gd name="T62" fmla="*/ 14 w 76"/>
                  <a:gd name="T63" fmla="*/ 6 h 37"/>
                  <a:gd name="T64" fmla="*/ 22 w 76"/>
                  <a:gd name="T65" fmla="*/ 0 h 37"/>
                  <a:gd name="T66" fmla="*/ 33 w 76"/>
                  <a:gd name="T67" fmla="*/ 0 h 37"/>
                  <a:gd name="T68" fmla="*/ 50 w 76"/>
                  <a:gd name="T69" fmla="*/ 0 h 37"/>
                  <a:gd name="T70" fmla="*/ 69 w 76"/>
                  <a:gd name="T71" fmla="*/ 3 h 37"/>
                  <a:gd name="T72" fmla="*/ 91 w 76"/>
                  <a:gd name="T73" fmla="*/ 11 h 37"/>
                  <a:gd name="T74" fmla="*/ 110 w 76"/>
                  <a:gd name="T75" fmla="*/ 19 h 37"/>
                  <a:gd name="T76" fmla="*/ 127 w 76"/>
                  <a:gd name="T77" fmla="*/ 30 h 37"/>
                  <a:gd name="T78" fmla="*/ 162 w 76"/>
                  <a:gd name="T79" fmla="*/ 39 h 37"/>
                  <a:gd name="T80" fmla="*/ 190 w 76"/>
                  <a:gd name="T81" fmla="*/ 41 h 37"/>
                  <a:gd name="T82" fmla="*/ 201 w 76"/>
                  <a:gd name="T83" fmla="*/ 39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76" h="37">
                    <a:moveTo>
                      <a:pt x="73" y="14"/>
                    </a:moveTo>
                    <a:lnTo>
                      <a:pt x="74" y="14"/>
                    </a:lnTo>
                    <a:lnTo>
                      <a:pt x="76" y="14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69" y="15"/>
                    </a:lnTo>
                    <a:lnTo>
                      <a:pt x="59" y="14"/>
                    </a:lnTo>
                    <a:lnTo>
                      <a:pt x="46" y="11"/>
                    </a:lnTo>
                    <a:lnTo>
                      <a:pt x="39" y="9"/>
                    </a:lnTo>
                    <a:lnTo>
                      <a:pt x="32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5" y="21"/>
                    </a:lnTo>
                    <a:lnTo>
                      <a:pt x="10" y="26"/>
                    </a:lnTo>
                    <a:lnTo>
                      <a:pt x="17" y="31"/>
                    </a:lnTo>
                    <a:lnTo>
                      <a:pt x="24" y="37"/>
                    </a:lnTo>
                    <a:lnTo>
                      <a:pt x="15" y="31"/>
                    </a:lnTo>
                    <a:lnTo>
                      <a:pt x="13" y="30"/>
                    </a:lnTo>
                    <a:lnTo>
                      <a:pt x="7" y="24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3" y="4"/>
                    </a:lnTo>
                    <a:lnTo>
                      <a:pt x="40" y="7"/>
                    </a:lnTo>
                    <a:lnTo>
                      <a:pt x="46" y="11"/>
                    </a:lnTo>
                    <a:lnTo>
                      <a:pt x="59" y="14"/>
                    </a:lnTo>
                    <a:lnTo>
                      <a:pt x="69" y="15"/>
                    </a:lnTo>
                    <a:lnTo>
                      <a:pt x="7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3" name="Freeform 2084"/>
              <p:cNvSpPr>
                <a:spLocks/>
              </p:cNvSpPr>
              <p:nvPr/>
            </p:nvSpPr>
            <p:spPr bwMode="auto">
              <a:xfrm>
                <a:off x="1403" y="1967"/>
                <a:ext cx="112" cy="19"/>
              </a:xfrm>
              <a:custGeom>
                <a:avLst/>
                <a:gdLst>
                  <a:gd name="T0" fmla="*/ 109 w 41"/>
                  <a:gd name="T1" fmla="*/ 11 h 7"/>
                  <a:gd name="T2" fmla="*/ 112 w 41"/>
                  <a:gd name="T3" fmla="*/ 11 h 7"/>
                  <a:gd name="T4" fmla="*/ 112 w 41"/>
                  <a:gd name="T5" fmla="*/ 5 h 7"/>
                  <a:gd name="T6" fmla="*/ 112 w 41"/>
                  <a:gd name="T7" fmla="*/ 11 h 7"/>
                  <a:gd name="T8" fmla="*/ 98 w 41"/>
                  <a:gd name="T9" fmla="*/ 14 h 7"/>
                  <a:gd name="T10" fmla="*/ 68 w 41"/>
                  <a:gd name="T11" fmla="*/ 19 h 7"/>
                  <a:gd name="T12" fmla="*/ 41 w 41"/>
                  <a:gd name="T13" fmla="*/ 19 h 7"/>
                  <a:gd name="T14" fmla="*/ 33 w 41"/>
                  <a:gd name="T15" fmla="*/ 19 h 7"/>
                  <a:gd name="T16" fmla="*/ 30 w 41"/>
                  <a:gd name="T17" fmla="*/ 14 h 7"/>
                  <a:gd name="T18" fmla="*/ 11 w 41"/>
                  <a:gd name="T19" fmla="*/ 3 h 7"/>
                  <a:gd name="T20" fmla="*/ 0 w 41"/>
                  <a:gd name="T21" fmla="*/ 0 h 7"/>
                  <a:gd name="T22" fmla="*/ 11 w 41"/>
                  <a:gd name="T23" fmla="*/ 3 h 7"/>
                  <a:gd name="T24" fmla="*/ 30 w 41"/>
                  <a:gd name="T25" fmla="*/ 14 h 7"/>
                  <a:gd name="T26" fmla="*/ 33 w 41"/>
                  <a:gd name="T27" fmla="*/ 16 h 7"/>
                  <a:gd name="T28" fmla="*/ 44 w 41"/>
                  <a:gd name="T29" fmla="*/ 19 h 7"/>
                  <a:gd name="T30" fmla="*/ 71 w 41"/>
                  <a:gd name="T31" fmla="*/ 16 h 7"/>
                  <a:gd name="T32" fmla="*/ 98 w 41"/>
                  <a:gd name="T33" fmla="*/ 14 h 7"/>
                  <a:gd name="T34" fmla="*/ 109 w 41"/>
                  <a:gd name="T35" fmla="*/ 11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" h="7">
                    <a:moveTo>
                      <a:pt x="40" y="4"/>
                    </a:moveTo>
                    <a:lnTo>
                      <a:pt x="41" y="4"/>
                    </a:lnTo>
                    <a:lnTo>
                      <a:pt x="41" y="2"/>
                    </a:lnTo>
                    <a:lnTo>
                      <a:pt x="41" y="4"/>
                    </a:lnTo>
                    <a:lnTo>
                      <a:pt x="36" y="5"/>
                    </a:lnTo>
                    <a:lnTo>
                      <a:pt x="25" y="7"/>
                    </a:lnTo>
                    <a:lnTo>
                      <a:pt x="15" y="7"/>
                    </a:lnTo>
                    <a:lnTo>
                      <a:pt x="12" y="7"/>
                    </a:lnTo>
                    <a:lnTo>
                      <a:pt x="11" y="5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4" name="Freeform 2085"/>
              <p:cNvSpPr>
                <a:spLocks/>
              </p:cNvSpPr>
              <p:nvPr/>
            </p:nvSpPr>
            <p:spPr bwMode="auto">
              <a:xfrm>
                <a:off x="1345" y="1939"/>
                <a:ext cx="170" cy="66"/>
              </a:xfrm>
              <a:custGeom>
                <a:avLst/>
                <a:gdLst>
                  <a:gd name="T0" fmla="*/ 165 w 62"/>
                  <a:gd name="T1" fmla="*/ 58 h 24"/>
                  <a:gd name="T2" fmla="*/ 167 w 62"/>
                  <a:gd name="T3" fmla="*/ 58 h 24"/>
                  <a:gd name="T4" fmla="*/ 170 w 62"/>
                  <a:gd name="T5" fmla="*/ 55 h 24"/>
                  <a:gd name="T6" fmla="*/ 167 w 62"/>
                  <a:gd name="T7" fmla="*/ 58 h 24"/>
                  <a:gd name="T8" fmla="*/ 143 w 62"/>
                  <a:gd name="T9" fmla="*/ 66 h 24"/>
                  <a:gd name="T10" fmla="*/ 123 w 62"/>
                  <a:gd name="T11" fmla="*/ 66 h 24"/>
                  <a:gd name="T12" fmla="*/ 99 w 62"/>
                  <a:gd name="T13" fmla="*/ 66 h 24"/>
                  <a:gd name="T14" fmla="*/ 74 w 62"/>
                  <a:gd name="T15" fmla="*/ 58 h 24"/>
                  <a:gd name="T16" fmla="*/ 55 w 62"/>
                  <a:gd name="T17" fmla="*/ 47 h 24"/>
                  <a:gd name="T18" fmla="*/ 38 w 62"/>
                  <a:gd name="T19" fmla="*/ 39 h 24"/>
                  <a:gd name="T20" fmla="*/ 11 w 62"/>
                  <a:gd name="T21" fmla="*/ 11 h 24"/>
                  <a:gd name="T22" fmla="*/ 0 w 62"/>
                  <a:gd name="T23" fmla="*/ 0 h 24"/>
                  <a:gd name="T24" fmla="*/ 14 w 62"/>
                  <a:gd name="T25" fmla="*/ 11 h 24"/>
                  <a:gd name="T26" fmla="*/ 41 w 62"/>
                  <a:gd name="T27" fmla="*/ 39 h 24"/>
                  <a:gd name="T28" fmla="*/ 58 w 62"/>
                  <a:gd name="T29" fmla="*/ 47 h 24"/>
                  <a:gd name="T30" fmla="*/ 74 w 62"/>
                  <a:gd name="T31" fmla="*/ 58 h 24"/>
                  <a:gd name="T32" fmla="*/ 99 w 62"/>
                  <a:gd name="T33" fmla="*/ 61 h 24"/>
                  <a:gd name="T34" fmla="*/ 123 w 62"/>
                  <a:gd name="T35" fmla="*/ 66 h 24"/>
                  <a:gd name="T36" fmla="*/ 143 w 62"/>
                  <a:gd name="T37" fmla="*/ 61 h 24"/>
                  <a:gd name="T38" fmla="*/ 165 w 62"/>
                  <a:gd name="T39" fmla="*/ 58 h 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2" h="24">
                    <a:moveTo>
                      <a:pt x="60" y="21"/>
                    </a:moveTo>
                    <a:lnTo>
                      <a:pt x="61" y="21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52" y="24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27" y="21"/>
                    </a:lnTo>
                    <a:lnTo>
                      <a:pt x="20" y="17"/>
                    </a:lnTo>
                    <a:lnTo>
                      <a:pt x="14" y="14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5" y="14"/>
                    </a:lnTo>
                    <a:lnTo>
                      <a:pt x="21" y="17"/>
                    </a:lnTo>
                    <a:lnTo>
                      <a:pt x="27" y="21"/>
                    </a:lnTo>
                    <a:lnTo>
                      <a:pt x="36" y="22"/>
                    </a:lnTo>
                    <a:lnTo>
                      <a:pt x="45" y="24"/>
                    </a:lnTo>
                    <a:lnTo>
                      <a:pt x="52" y="22"/>
                    </a:lnTo>
                    <a:lnTo>
                      <a:pt x="6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5" name="Freeform 2086"/>
              <p:cNvSpPr>
                <a:spLocks/>
              </p:cNvSpPr>
              <p:nvPr/>
            </p:nvSpPr>
            <p:spPr bwMode="auto">
              <a:xfrm>
                <a:off x="1449" y="2013"/>
                <a:ext cx="50" cy="8"/>
              </a:xfrm>
              <a:custGeom>
                <a:avLst/>
                <a:gdLst>
                  <a:gd name="T0" fmla="*/ 47 w 18"/>
                  <a:gd name="T1" fmla="*/ 5 h 3"/>
                  <a:gd name="T2" fmla="*/ 50 w 18"/>
                  <a:gd name="T3" fmla="*/ 5 h 3"/>
                  <a:gd name="T4" fmla="*/ 47 w 18"/>
                  <a:gd name="T5" fmla="*/ 5 h 3"/>
                  <a:gd name="T6" fmla="*/ 42 w 18"/>
                  <a:gd name="T7" fmla="*/ 8 h 3"/>
                  <a:gd name="T8" fmla="*/ 33 w 18"/>
                  <a:gd name="T9" fmla="*/ 8 h 3"/>
                  <a:gd name="T10" fmla="*/ 14 w 18"/>
                  <a:gd name="T11" fmla="*/ 5 h 3"/>
                  <a:gd name="T12" fmla="*/ 6 w 18"/>
                  <a:gd name="T13" fmla="*/ 5 h 3"/>
                  <a:gd name="T14" fmla="*/ 0 w 18"/>
                  <a:gd name="T15" fmla="*/ 0 h 3"/>
                  <a:gd name="T16" fmla="*/ 6 w 18"/>
                  <a:gd name="T17" fmla="*/ 0 h 3"/>
                  <a:gd name="T18" fmla="*/ 14 w 18"/>
                  <a:gd name="T19" fmla="*/ 5 h 3"/>
                  <a:gd name="T20" fmla="*/ 33 w 18"/>
                  <a:gd name="T21" fmla="*/ 5 h 3"/>
                  <a:gd name="T22" fmla="*/ 42 w 18"/>
                  <a:gd name="T23" fmla="*/ 5 h 3"/>
                  <a:gd name="T24" fmla="*/ 47 w 18"/>
                  <a:gd name="T25" fmla="*/ 5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3">
                    <a:moveTo>
                      <a:pt x="17" y="2"/>
                    </a:moveTo>
                    <a:lnTo>
                      <a:pt x="18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6" name="Freeform 2087"/>
              <p:cNvSpPr>
                <a:spLocks/>
              </p:cNvSpPr>
              <p:nvPr/>
            </p:nvSpPr>
            <p:spPr bwMode="auto">
              <a:xfrm>
                <a:off x="1323" y="1934"/>
                <a:ext cx="38" cy="35"/>
              </a:xfrm>
              <a:custGeom>
                <a:avLst/>
                <a:gdLst>
                  <a:gd name="T0" fmla="*/ 38 w 14"/>
                  <a:gd name="T1" fmla="*/ 35 h 13"/>
                  <a:gd name="T2" fmla="*/ 35 w 14"/>
                  <a:gd name="T3" fmla="*/ 35 h 13"/>
                  <a:gd name="T4" fmla="*/ 11 w 14"/>
                  <a:gd name="T5" fmla="*/ 11 h 13"/>
                  <a:gd name="T6" fmla="*/ 5 w 14"/>
                  <a:gd name="T7" fmla="*/ 3 h 13"/>
                  <a:gd name="T8" fmla="*/ 0 w 14"/>
                  <a:gd name="T9" fmla="*/ 0 h 13"/>
                  <a:gd name="T10" fmla="*/ 5 w 14"/>
                  <a:gd name="T11" fmla="*/ 3 h 13"/>
                  <a:gd name="T12" fmla="*/ 11 w 14"/>
                  <a:gd name="T13" fmla="*/ 8 h 13"/>
                  <a:gd name="T14" fmla="*/ 38 w 14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3" y="13"/>
                    </a:lnTo>
                    <a:lnTo>
                      <a:pt x="4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7" name="Freeform 2088"/>
              <p:cNvSpPr>
                <a:spLocks/>
              </p:cNvSpPr>
              <p:nvPr/>
            </p:nvSpPr>
            <p:spPr bwMode="auto">
              <a:xfrm>
                <a:off x="1307" y="1846"/>
                <a:ext cx="21" cy="79"/>
              </a:xfrm>
              <a:custGeom>
                <a:avLst/>
                <a:gdLst>
                  <a:gd name="T0" fmla="*/ 21 w 8"/>
                  <a:gd name="T1" fmla="*/ 76 h 29"/>
                  <a:gd name="T2" fmla="*/ 21 w 8"/>
                  <a:gd name="T3" fmla="*/ 79 h 29"/>
                  <a:gd name="T4" fmla="*/ 13 w 8"/>
                  <a:gd name="T5" fmla="*/ 68 h 29"/>
                  <a:gd name="T6" fmla="*/ 8 w 8"/>
                  <a:gd name="T7" fmla="*/ 63 h 29"/>
                  <a:gd name="T8" fmla="*/ 0 w 8"/>
                  <a:gd name="T9" fmla="*/ 52 h 29"/>
                  <a:gd name="T10" fmla="*/ 0 w 8"/>
                  <a:gd name="T11" fmla="*/ 33 h 29"/>
                  <a:gd name="T12" fmla="*/ 0 w 8"/>
                  <a:gd name="T13" fmla="*/ 22 h 29"/>
                  <a:gd name="T14" fmla="*/ 0 w 8"/>
                  <a:gd name="T15" fmla="*/ 19 h 29"/>
                  <a:gd name="T16" fmla="*/ 5 w 8"/>
                  <a:gd name="T17" fmla="*/ 11 h 29"/>
                  <a:gd name="T18" fmla="*/ 8 w 8"/>
                  <a:gd name="T19" fmla="*/ 8 h 29"/>
                  <a:gd name="T20" fmla="*/ 11 w 8"/>
                  <a:gd name="T21" fmla="*/ 0 h 29"/>
                  <a:gd name="T22" fmla="*/ 8 w 8"/>
                  <a:gd name="T23" fmla="*/ 8 h 29"/>
                  <a:gd name="T24" fmla="*/ 5 w 8"/>
                  <a:gd name="T25" fmla="*/ 14 h 29"/>
                  <a:gd name="T26" fmla="*/ 5 w 8"/>
                  <a:gd name="T27" fmla="*/ 25 h 29"/>
                  <a:gd name="T28" fmla="*/ 5 w 8"/>
                  <a:gd name="T29" fmla="*/ 33 h 29"/>
                  <a:gd name="T30" fmla="*/ 5 w 8"/>
                  <a:gd name="T31" fmla="*/ 52 h 29"/>
                  <a:gd name="T32" fmla="*/ 8 w 8"/>
                  <a:gd name="T33" fmla="*/ 63 h 29"/>
                  <a:gd name="T34" fmla="*/ 13 w 8"/>
                  <a:gd name="T35" fmla="*/ 68 h 29"/>
                  <a:gd name="T36" fmla="*/ 21 w 8"/>
                  <a:gd name="T37" fmla="*/ 7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" h="29">
                    <a:moveTo>
                      <a:pt x="8" y="28"/>
                    </a:moveTo>
                    <a:lnTo>
                      <a:pt x="8" y="29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8" name="Freeform 2089"/>
              <p:cNvSpPr>
                <a:spLocks/>
              </p:cNvSpPr>
              <p:nvPr/>
            </p:nvSpPr>
            <p:spPr bwMode="auto">
              <a:xfrm>
                <a:off x="1337" y="1868"/>
                <a:ext cx="192" cy="96"/>
              </a:xfrm>
              <a:custGeom>
                <a:avLst/>
                <a:gdLst>
                  <a:gd name="T0" fmla="*/ 181 w 70"/>
                  <a:gd name="T1" fmla="*/ 33 h 35"/>
                  <a:gd name="T2" fmla="*/ 192 w 70"/>
                  <a:gd name="T3" fmla="*/ 33 h 35"/>
                  <a:gd name="T4" fmla="*/ 187 w 70"/>
                  <a:gd name="T5" fmla="*/ 38 h 35"/>
                  <a:gd name="T6" fmla="*/ 181 w 70"/>
                  <a:gd name="T7" fmla="*/ 38 h 35"/>
                  <a:gd name="T8" fmla="*/ 167 w 70"/>
                  <a:gd name="T9" fmla="*/ 41 h 35"/>
                  <a:gd name="T10" fmla="*/ 154 w 70"/>
                  <a:gd name="T11" fmla="*/ 41 h 35"/>
                  <a:gd name="T12" fmla="*/ 134 w 70"/>
                  <a:gd name="T13" fmla="*/ 41 h 35"/>
                  <a:gd name="T14" fmla="*/ 91 w 70"/>
                  <a:gd name="T15" fmla="*/ 19 h 35"/>
                  <a:gd name="T16" fmla="*/ 66 w 70"/>
                  <a:gd name="T17" fmla="*/ 14 h 35"/>
                  <a:gd name="T18" fmla="*/ 38 w 70"/>
                  <a:gd name="T19" fmla="*/ 5 h 35"/>
                  <a:gd name="T20" fmla="*/ 22 w 70"/>
                  <a:gd name="T21" fmla="*/ 0 h 35"/>
                  <a:gd name="T22" fmla="*/ 11 w 70"/>
                  <a:gd name="T23" fmla="*/ 3 h 35"/>
                  <a:gd name="T24" fmla="*/ 8 w 70"/>
                  <a:gd name="T25" fmla="*/ 11 h 35"/>
                  <a:gd name="T26" fmla="*/ 8 w 70"/>
                  <a:gd name="T27" fmla="*/ 16 h 35"/>
                  <a:gd name="T28" fmla="*/ 11 w 70"/>
                  <a:gd name="T29" fmla="*/ 30 h 35"/>
                  <a:gd name="T30" fmla="*/ 19 w 70"/>
                  <a:gd name="T31" fmla="*/ 41 h 35"/>
                  <a:gd name="T32" fmla="*/ 25 w 70"/>
                  <a:gd name="T33" fmla="*/ 47 h 35"/>
                  <a:gd name="T34" fmla="*/ 36 w 70"/>
                  <a:gd name="T35" fmla="*/ 52 h 35"/>
                  <a:gd name="T36" fmla="*/ 77 w 70"/>
                  <a:gd name="T37" fmla="*/ 74 h 35"/>
                  <a:gd name="T38" fmla="*/ 80 w 70"/>
                  <a:gd name="T39" fmla="*/ 77 h 35"/>
                  <a:gd name="T40" fmla="*/ 99 w 70"/>
                  <a:gd name="T41" fmla="*/ 88 h 35"/>
                  <a:gd name="T42" fmla="*/ 123 w 70"/>
                  <a:gd name="T43" fmla="*/ 96 h 35"/>
                  <a:gd name="T44" fmla="*/ 137 w 70"/>
                  <a:gd name="T45" fmla="*/ 96 h 35"/>
                  <a:gd name="T46" fmla="*/ 148 w 70"/>
                  <a:gd name="T47" fmla="*/ 96 h 35"/>
                  <a:gd name="T48" fmla="*/ 181 w 70"/>
                  <a:gd name="T49" fmla="*/ 91 h 35"/>
                  <a:gd name="T50" fmla="*/ 148 w 70"/>
                  <a:gd name="T51" fmla="*/ 96 h 35"/>
                  <a:gd name="T52" fmla="*/ 137 w 70"/>
                  <a:gd name="T53" fmla="*/ 96 h 35"/>
                  <a:gd name="T54" fmla="*/ 123 w 70"/>
                  <a:gd name="T55" fmla="*/ 96 h 35"/>
                  <a:gd name="T56" fmla="*/ 107 w 70"/>
                  <a:gd name="T57" fmla="*/ 96 h 35"/>
                  <a:gd name="T58" fmla="*/ 93 w 70"/>
                  <a:gd name="T59" fmla="*/ 88 h 35"/>
                  <a:gd name="T60" fmla="*/ 82 w 70"/>
                  <a:gd name="T61" fmla="*/ 82 h 35"/>
                  <a:gd name="T62" fmla="*/ 69 w 70"/>
                  <a:gd name="T63" fmla="*/ 74 h 35"/>
                  <a:gd name="T64" fmla="*/ 33 w 70"/>
                  <a:gd name="T65" fmla="*/ 52 h 35"/>
                  <a:gd name="T66" fmla="*/ 14 w 70"/>
                  <a:gd name="T67" fmla="*/ 38 h 35"/>
                  <a:gd name="T68" fmla="*/ 8 w 70"/>
                  <a:gd name="T69" fmla="*/ 27 h 35"/>
                  <a:gd name="T70" fmla="*/ 5 w 70"/>
                  <a:gd name="T71" fmla="*/ 16 h 35"/>
                  <a:gd name="T72" fmla="*/ 0 w 70"/>
                  <a:gd name="T73" fmla="*/ 11 h 35"/>
                  <a:gd name="T74" fmla="*/ 5 w 70"/>
                  <a:gd name="T75" fmla="*/ 3 h 35"/>
                  <a:gd name="T76" fmla="*/ 8 w 70"/>
                  <a:gd name="T77" fmla="*/ 0 h 35"/>
                  <a:gd name="T78" fmla="*/ 14 w 70"/>
                  <a:gd name="T79" fmla="*/ 0 h 35"/>
                  <a:gd name="T80" fmla="*/ 41 w 70"/>
                  <a:gd name="T81" fmla="*/ 5 h 35"/>
                  <a:gd name="T82" fmla="*/ 69 w 70"/>
                  <a:gd name="T83" fmla="*/ 11 h 35"/>
                  <a:gd name="T84" fmla="*/ 93 w 70"/>
                  <a:gd name="T85" fmla="*/ 19 h 35"/>
                  <a:gd name="T86" fmla="*/ 134 w 70"/>
                  <a:gd name="T87" fmla="*/ 38 h 35"/>
                  <a:gd name="T88" fmla="*/ 154 w 70"/>
                  <a:gd name="T89" fmla="*/ 41 h 35"/>
                  <a:gd name="T90" fmla="*/ 167 w 70"/>
                  <a:gd name="T91" fmla="*/ 38 h 35"/>
                  <a:gd name="T92" fmla="*/ 181 w 70"/>
                  <a:gd name="T93" fmla="*/ 33 h 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0" h="35">
                    <a:moveTo>
                      <a:pt x="66" y="12"/>
                    </a:moveTo>
                    <a:lnTo>
                      <a:pt x="70" y="12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1" y="15"/>
                    </a:lnTo>
                    <a:lnTo>
                      <a:pt x="56" y="15"/>
                    </a:lnTo>
                    <a:lnTo>
                      <a:pt x="49" y="15"/>
                    </a:lnTo>
                    <a:lnTo>
                      <a:pt x="33" y="7"/>
                    </a:lnTo>
                    <a:lnTo>
                      <a:pt x="24" y="5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11"/>
                    </a:lnTo>
                    <a:lnTo>
                      <a:pt x="7" y="15"/>
                    </a:lnTo>
                    <a:lnTo>
                      <a:pt x="9" y="17"/>
                    </a:lnTo>
                    <a:lnTo>
                      <a:pt x="13" y="19"/>
                    </a:lnTo>
                    <a:lnTo>
                      <a:pt x="28" y="27"/>
                    </a:lnTo>
                    <a:lnTo>
                      <a:pt x="29" y="28"/>
                    </a:lnTo>
                    <a:lnTo>
                      <a:pt x="36" y="32"/>
                    </a:lnTo>
                    <a:lnTo>
                      <a:pt x="45" y="35"/>
                    </a:lnTo>
                    <a:lnTo>
                      <a:pt x="50" y="35"/>
                    </a:lnTo>
                    <a:lnTo>
                      <a:pt x="54" y="35"/>
                    </a:lnTo>
                    <a:lnTo>
                      <a:pt x="66" y="33"/>
                    </a:lnTo>
                    <a:lnTo>
                      <a:pt x="54" y="35"/>
                    </a:lnTo>
                    <a:lnTo>
                      <a:pt x="50" y="35"/>
                    </a:lnTo>
                    <a:lnTo>
                      <a:pt x="45" y="35"/>
                    </a:lnTo>
                    <a:lnTo>
                      <a:pt x="39" y="35"/>
                    </a:lnTo>
                    <a:lnTo>
                      <a:pt x="34" y="32"/>
                    </a:lnTo>
                    <a:lnTo>
                      <a:pt x="30" y="30"/>
                    </a:lnTo>
                    <a:lnTo>
                      <a:pt x="25" y="27"/>
                    </a:lnTo>
                    <a:lnTo>
                      <a:pt x="12" y="19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5" y="2"/>
                    </a:lnTo>
                    <a:lnTo>
                      <a:pt x="25" y="4"/>
                    </a:lnTo>
                    <a:lnTo>
                      <a:pt x="34" y="7"/>
                    </a:lnTo>
                    <a:lnTo>
                      <a:pt x="49" y="14"/>
                    </a:lnTo>
                    <a:lnTo>
                      <a:pt x="56" y="15"/>
                    </a:lnTo>
                    <a:lnTo>
                      <a:pt x="61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89" name="Freeform 2090"/>
              <p:cNvSpPr>
                <a:spLocks/>
              </p:cNvSpPr>
              <p:nvPr/>
            </p:nvSpPr>
            <p:spPr bwMode="auto">
              <a:xfrm>
                <a:off x="1350" y="1887"/>
                <a:ext cx="173" cy="55"/>
              </a:xfrm>
              <a:custGeom>
                <a:avLst/>
                <a:gdLst>
                  <a:gd name="T0" fmla="*/ 165 w 63"/>
                  <a:gd name="T1" fmla="*/ 52 h 20"/>
                  <a:gd name="T2" fmla="*/ 168 w 63"/>
                  <a:gd name="T3" fmla="*/ 52 h 20"/>
                  <a:gd name="T4" fmla="*/ 173 w 63"/>
                  <a:gd name="T5" fmla="*/ 55 h 20"/>
                  <a:gd name="T6" fmla="*/ 168 w 63"/>
                  <a:gd name="T7" fmla="*/ 55 h 20"/>
                  <a:gd name="T8" fmla="*/ 165 w 63"/>
                  <a:gd name="T9" fmla="*/ 55 h 20"/>
                  <a:gd name="T10" fmla="*/ 99 w 63"/>
                  <a:gd name="T11" fmla="*/ 55 h 20"/>
                  <a:gd name="T12" fmla="*/ 91 w 63"/>
                  <a:gd name="T13" fmla="*/ 55 h 20"/>
                  <a:gd name="T14" fmla="*/ 77 w 63"/>
                  <a:gd name="T15" fmla="*/ 52 h 20"/>
                  <a:gd name="T16" fmla="*/ 60 w 63"/>
                  <a:gd name="T17" fmla="*/ 41 h 20"/>
                  <a:gd name="T18" fmla="*/ 49 w 63"/>
                  <a:gd name="T19" fmla="*/ 36 h 20"/>
                  <a:gd name="T20" fmla="*/ 41 w 63"/>
                  <a:gd name="T21" fmla="*/ 33 h 20"/>
                  <a:gd name="T22" fmla="*/ 33 w 63"/>
                  <a:gd name="T23" fmla="*/ 25 h 20"/>
                  <a:gd name="T24" fmla="*/ 11 w 63"/>
                  <a:gd name="T25" fmla="*/ 11 h 20"/>
                  <a:gd name="T26" fmla="*/ 0 w 63"/>
                  <a:gd name="T27" fmla="*/ 0 h 20"/>
                  <a:gd name="T28" fmla="*/ 14 w 63"/>
                  <a:gd name="T29" fmla="*/ 11 h 20"/>
                  <a:gd name="T30" fmla="*/ 27 w 63"/>
                  <a:gd name="T31" fmla="*/ 22 h 20"/>
                  <a:gd name="T32" fmla="*/ 47 w 63"/>
                  <a:gd name="T33" fmla="*/ 33 h 20"/>
                  <a:gd name="T34" fmla="*/ 49 w 63"/>
                  <a:gd name="T35" fmla="*/ 36 h 20"/>
                  <a:gd name="T36" fmla="*/ 63 w 63"/>
                  <a:gd name="T37" fmla="*/ 41 h 20"/>
                  <a:gd name="T38" fmla="*/ 80 w 63"/>
                  <a:gd name="T39" fmla="*/ 52 h 20"/>
                  <a:gd name="T40" fmla="*/ 91 w 63"/>
                  <a:gd name="T41" fmla="*/ 55 h 20"/>
                  <a:gd name="T42" fmla="*/ 99 w 63"/>
                  <a:gd name="T43" fmla="*/ 55 h 20"/>
                  <a:gd name="T44" fmla="*/ 165 w 63"/>
                  <a:gd name="T45" fmla="*/ 5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3" h="20">
                    <a:moveTo>
                      <a:pt x="60" y="19"/>
                    </a:moveTo>
                    <a:lnTo>
                      <a:pt x="61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60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28" y="19"/>
                    </a:lnTo>
                    <a:lnTo>
                      <a:pt x="22" y="15"/>
                    </a:lnTo>
                    <a:lnTo>
                      <a:pt x="18" y="13"/>
                    </a:lnTo>
                    <a:lnTo>
                      <a:pt x="15" y="12"/>
                    </a:lnTo>
                    <a:lnTo>
                      <a:pt x="12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0" y="8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23" y="15"/>
                    </a:lnTo>
                    <a:lnTo>
                      <a:pt x="29" y="19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90" name="Freeform 2091"/>
              <p:cNvSpPr>
                <a:spLocks/>
              </p:cNvSpPr>
              <p:nvPr/>
            </p:nvSpPr>
            <p:spPr bwMode="auto">
              <a:xfrm>
                <a:off x="1356" y="1882"/>
                <a:ext cx="173" cy="43"/>
              </a:xfrm>
              <a:custGeom>
                <a:avLst/>
                <a:gdLst>
                  <a:gd name="T0" fmla="*/ 168 w 63"/>
                  <a:gd name="T1" fmla="*/ 38 h 16"/>
                  <a:gd name="T2" fmla="*/ 170 w 63"/>
                  <a:gd name="T3" fmla="*/ 38 h 16"/>
                  <a:gd name="T4" fmla="*/ 173 w 63"/>
                  <a:gd name="T5" fmla="*/ 38 h 16"/>
                  <a:gd name="T6" fmla="*/ 170 w 63"/>
                  <a:gd name="T7" fmla="*/ 40 h 16"/>
                  <a:gd name="T8" fmla="*/ 168 w 63"/>
                  <a:gd name="T9" fmla="*/ 40 h 16"/>
                  <a:gd name="T10" fmla="*/ 146 w 63"/>
                  <a:gd name="T11" fmla="*/ 43 h 16"/>
                  <a:gd name="T12" fmla="*/ 126 w 63"/>
                  <a:gd name="T13" fmla="*/ 43 h 16"/>
                  <a:gd name="T14" fmla="*/ 104 w 63"/>
                  <a:gd name="T15" fmla="*/ 40 h 16"/>
                  <a:gd name="T16" fmla="*/ 63 w 63"/>
                  <a:gd name="T17" fmla="*/ 24 h 16"/>
                  <a:gd name="T18" fmla="*/ 47 w 63"/>
                  <a:gd name="T19" fmla="*/ 19 h 16"/>
                  <a:gd name="T20" fmla="*/ 14 w 63"/>
                  <a:gd name="T21" fmla="*/ 5 h 16"/>
                  <a:gd name="T22" fmla="*/ 0 w 63"/>
                  <a:gd name="T23" fmla="*/ 0 h 16"/>
                  <a:gd name="T24" fmla="*/ 14 w 63"/>
                  <a:gd name="T25" fmla="*/ 5 h 16"/>
                  <a:gd name="T26" fmla="*/ 47 w 63"/>
                  <a:gd name="T27" fmla="*/ 16 h 16"/>
                  <a:gd name="T28" fmla="*/ 69 w 63"/>
                  <a:gd name="T29" fmla="*/ 24 h 16"/>
                  <a:gd name="T30" fmla="*/ 104 w 63"/>
                  <a:gd name="T31" fmla="*/ 40 h 16"/>
                  <a:gd name="T32" fmla="*/ 129 w 63"/>
                  <a:gd name="T33" fmla="*/ 43 h 16"/>
                  <a:gd name="T34" fmla="*/ 146 w 63"/>
                  <a:gd name="T35" fmla="*/ 40 h 16"/>
                  <a:gd name="T36" fmla="*/ 168 w 63"/>
                  <a:gd name="T37" fmla="*/ 3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3" h="16">
                    <a:moveTo>
                      <a:pt x="61" y="14"/>
                    </a:moveTo>
                    <a:lnTo>
                      <a:pt x="62" y="14"/>
                    </a:lnTo>
                    <a:lnTo>
                      <a:pt x="63" y="14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53" y="16"/>
                    </a:lnTo>
                    <a:lnTo>
                      <a:pt x="46" y="16"/>
                    </a:lnTo>
                    <a:lnTo>
                      <a:pt x="38" y="15"/>
                    </a:lnTo>
                    <a:lnTo>
                      <a:pt x="23" y="9"/>
                    </a:lnTo>
                    <a:lnTo>
                      <a:pt x="17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7" y="6"/>
                    </a:lnTo>
                    <a:lnTo>
                      <a:pt x="25" y="9"/>
                    </a:lnTo>
                    <a:lnTo>
                      <a:pt x="38" y="15"/>
                    </a:lnTo>
                    <a:lnTo>
                      <a:pt x="47" y="16"/>
                    </a:lnTo>
                    <a:lnTo>
                      <a:pt x="53" y="15"/>
                    </a:lnTo>
                    <a:lnTo>
                      <a:pt x="6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69" name="Group 2092"/>
            <p:cNvGrpSpPr>
              <a:grpSpLocks/>
            </p:cNvGrpSpPr>
            <p:nvPr/>
          </p:nvGrpSpPr>
          <p:grpSpPr bwMode="auto">
            <a:xfrm rot="930613">
              <a:off x="1508" y="1960"/>
              <a:ext cx="519" cy="543"/>
              <a:chOff x="1457" y="2098"/>
              <a:chExt cx="519" cy="543"/>
            </a:xfrm>
          </p:grpSpPr>
          <p:sp>
            <p:nvSpPr>
              <p:cNvPr id="20699" name="Freeform 2093"/>
              <p:cNvSpPr>
                <a:spLocks/>
              </p:cNvSpPr>
              <p:nvPr/>
            </p:nvSpPr>
            <p:spPr bwMode="auto">
              <a:xfrm>
                <a:off x="1457" y="2178"/>
                <a:ext cx="47" cy="101"/>
              </a:xfrm>
              <a:custGeom>
                <a:avLst/>
                <a:gdLst>
                  <a:gd name="T0" fmla="*/ 0 w 17"/>
                  <a:gd name="T1" fmla="*/ 101 h 37"/>
                  <a:gd name="T2" fmla="*/ 0 w 17"/>
                  <a:gd name="T3" fmla="*/ 98 h 37"/>
                  <a:gd name="T4" fmla="*/ 6 w 17"/>
                  <a:gd name="T5" fmla="*/ 87 h 37"/>
                  <a:gd name="T6" fmla="*/ 11 w 17"/>
                  <a:gd name="T7" fmla="*/ 60 h 37"/>
                  <a:gd name="T8" fmla="*/ 22 w 17"/>
                  <a:gd name="T9" fmla="*/ 38 h 37"/>
                  <a:gd name="T10" fmla="*/ 28 w 17"/>
                  <a:gd name="T11" fmla="*/ 27 h 37"/>
                  <a:gd name="T12" fmla="*/ 41 w 17"/>
                  <a:gd name="T13" fmla="*/ 5 h 37"/>
                  <a:gd name="T14" fmla="*/ 47 w 17"/>
                  <a:gd name="T15" fmla="*/ 0 h 37"/>
                  <a:gd name="T16" fmla="*/ 41 w 17"/>
                  <a:gd name="T17" fmla="*/ 5 h 37"/>
                  <a:gd name="T18" fmla="*/ 33 w 17"/>
                  <a:gd name="T19" fmla="*/ 27 h 37"/>
                  <a:gd name="T20" fmla="*/ 25 w 17"/>
                  <a:gd name="T21" fmla="*/ 38 h 37"/>
                  <a:gd name="T22" fmla="*/ 14 w 17"/>
                  <a:gd name="T23" fmla="*/ 60 h 37"/>
                  <a:gd name="T24" fmla="*/ 6 w 17"/>
                  <a:gd name="T25" fmla="*/ 87 h 37"/>
                  <a:gd name="T26" fmla="*/ 0 w 17"/>
                  <a:gd name="T27" fmla="*/ 101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37">
                    <a:moveTo>
                      <a:pt x="0" y="37"/>
                    </a:moveTo>
                    <a:lnTo>
                      <a:pt x="0" y="36"/>
                    </a:lnTo>
                    <a:lnTo>
                      <a:pt x="2" y="32"/>
                    </a:lnTo>
                    <a:lnTo>
                      <a:pt x="4" y="22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10"/>
                    </a:lnTo>
                    <a:lnTo>
                      <a:pt x="9" y="14"/>
                    </a:lnTo>
                    <a:lnTo>
                      <a:pt x="5" y="22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0" name="Freeform 2094"/>
              <p:cNvSpPr>
                <a:spLocks/>
              </p:cNvSpPr>
              <p:nvPr/>
            </p:nvSpPr>
            <p:spPr bwMode="auto">
              <a:xfrm>
                <a:off x="1534" y="2098"/>
                <a:ext cx="110" cy="55"/>
              </a:xfrm>
              <a:custGeom>
                <a:avLst/>
                <a:gdLst>
                  <a:gd name="T0" fmla="*/ 3 w 40"/>
                  <a:gd name="T1" fmla="*/ 55 h 20"/>
                  <a:gd name="T2" fmla="*/ 0 w 40"/>
                  <a:gd name="T3" fmla="*/ 55 h 20"/>
                  <a:gd name="T4" fmla="*/ 0 w 40"/>
                  <a:gd name="T5" fmla="*/ 52 h 20"/>
                  <a:gd name="T6" fmla="*/ 41 w 40"/>
                  <a:gd name="T7" fmla="*/ 33 h 20"/>
                  <a:gd name="T8" fmla="*/ 77 w 40"/>
                  <a:gd name="T9" fmla="*/ 11 h 20"/>
                  <a:gd name="T10" fmla="*/ 99 w 40"/>
                  <a:gd name="T11" fmla="*/ 6 h 20"/>
                  <a:gd name="T12" fmla="*/ 110 w 40"/>
                  <a:gd name="T13" fmla="*/ 0 h 20"/>
                  <a:gd name="T14" fmla="*/ 99 w 40"/>
                  <a:gd name="T15" fmla="*/ 6 h 20"/>
                  <a:gd name="T16" fmla="*/ 77 w 40"/>
                  <a:gd name="T17" fmla="*/ 14 h 20"/>
                  <a:gd name="T18" fmla="*/ 41 w 40"/>
                  <a:gd name="T19" fmla="*/ 33 h 20"/>
                  <a:gd name="T20" fmla="*/ 3 w 40"/>
                  <a:gd name="T21" fmla="*/ 5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20">
                    <a:moveTo>
                      <a:pt x="1" y="20"/>
                    </a:moveTo>
                    <a:lnTo>
                      <a:pt x="0" y="20"/>
                    </a:lnTo>
                    <a:lnTo>
                      <a:pt x="0" y="19"/>
                    </a:lnTo>
                    <a:lnTo>
                      <a:pt x="15" y="12"/>
                    </a:lnTo>
                    <a:lnTo>
                      <a:pt x="28" y="4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15" y="12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1" name="Freeform 2095"/>
              <p:cNvSpPr>
                <a:spLocks/>
              </p:cNvSpPr>
              <p:nvPr/>
            </p:nvSpPr>
            <p:spPr bwMode="auto">
              <a:xfrm>
                <a:off x="1474" y="2107"/>
                <a:ext cx="211" cy="225"/>
              </a:xfrm>
              <a:custGeom>
                <a:avLst/>
                <a:gdLst>
                  <a:gd name="T0" fmla="*/ 3 w 77"/>
                  <a:gd name="T1" fmla="*/ 214 h 82"/>
                  <a:gd name="T2" fmla="*/ 3 w 77"/>
                  <a:gd name="T3" fmla="*/ 217 h 82"/>
                  <a:gd name="T4" fmla="*/ 0 w 77"/>
                  <a:gd name="T5" fmla="*/ 225 h 82"/>
                  <a:gd name="T6" fmla="*/ 0 w 77"/>
                  <a:gd name="T7" fmla="*/ 217 h 82"/>
                  <a:gd name="T8" fmla="*/ 0 w 77"/>
                  <a:gd name="T9" fmla="*/ 214 h 82"/>
                  <a:gd name="T10" fmla="*/ 3 w 77"/>
                  <a:gd name="T11" fmla="*/ 214 h 82"/>
                  <a:gd name="T12" fmla="*/ 3 w 77"/>
                  <a:gd name="T13" fmla="*/ 203 h 82"/>
                  <a:gd name="T14" fmla="*/ 8 w 77"/>
                  <a:gd name="T15" fmla="*/ 176 h 82"/>
                  <a:gd name="T16" fmla="*/ 11 w 77"/>
                  <a:gd name="T17" fmla="*/ 159 h 82"/>
                  <a:gd name="T18" fmla="*/ 16 w 77"/>
                  <a:gd name="T19" fmla="*/ 143 h 82"/>
                  <a:gd name="T20" fmla="*/ 25 w 77"/>
                  <a:gd name="T21" fmla="*/ 123 h 82"/>
                  <a:gd name="T22" fmla="*/ 38 w 77"/>
                  <a:gd name="T23" fmla="*/ 104 h 82"/>
                  <a:gd name="T24" fmla="*/ 52 w 77"/>
                  <a:gd name="T25" fmla="*/ 88 h 82"/>
                  <a:gd name="T26" fmla="*/ 66 w 77"/>
                  <a:gd name="T27" fmla="*/ 71 h 82"/>
                  <a:gd name="T28" fmla="*/ 93 w 77"/>
                  <a:gd name="T29" fmla="*/ 52 h 82"/>
                  <a:gd name="T30" fmla="*/ 115 w 77"/>
                  <a:gd name="T31" fmla="*/ 38 h 82"/>
                  <a:gd name="T32" fmla="*/ 126 w 77"/>
                  <a:gd name="T33" fmla="*/ 30 h 82"/>
                  <a:gd name="T34" fmla="*/ 148 w 77"/>
                  <a:gd name="T35" fmla="*/ 25 h 82"/>
                  <a:gd name="T36" fmla="*/ 184 w 77"/>
                  <a:gd name="T37" fmla="*/ 11 h 82"/>
                  <a:gd name="T38" fmla="*/ 211 w 77"/>
                  <a:gd name="T39" fmla="*/ 0 h 82"/>
                  <a:gd name="T40" fmla="*/ 184 w 77"/>
                  <a:gd name="T41" fmla="*/ 11 h 82"/>
                  <a:gd name="T42" fmla="*/ 123 w 77"/>
                  <a:gd name="T43" fmla="*/ 33 h 82"/>
                  <a:gd name="T44" fmla="*/ 112 w 77"/>
                  <a:gd name="T45" fmla="*/ 38 h 82"/>
                  <a:gd name="T46" fmla="*/ 93 w 77"/>
                  <a:gd name="T47" fmla="*/ 52 h 82"/>
                  <a:gd name="T48" fmla="*/ 66 w 77"/>
                  <a:gd name="T49" fmla="*/ 74 h 82"/>
                  <a:gd name="T50" fmla="*/ 52 w 77"/>
                  <a:gd name="T51" fmla="*/ 91 h 82"/>
                  <a:gd name="T52" fmla="*/ 38 w 77"/>
                  <a:gd name="T53" fmla="*/ 110 h 82"/>
                  <a:gd name="T54" fmla="*/ 27 w 77"/>
                  <a:gd name="T55" fmla="*/ 126 h 82"/>
                  <a:gd name="T56" fmla="*/ 16 w 77"/>
                  <a:gd name="T57" fmla="*/ 143 h 82"/>
                  <a:gd name="T58" fmla="*/ 11 w 77"/>
                  <a:gd name="T59" fmla="*/ 181 h 82"/>
                  <a:gd name="T60" fmla="*/ 8 w 77"/>
                  <a:gd name="T61" fmla="*/ 203 h 82"/>
                  <a:gd name="T62" fmla="*/ 3 w 77"/>
                  <a:gd name="T63" fmla="*/ 214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7" h="82">
                    <a:moveTo>
                      <a:pt x="1" y="78"/>
                    </a:moveTo>
                    <a:lnTo>
                      <a:pt x="1" y="79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4"/>
                    </a:lnTo>
                    <a:lnTo>
                      <a:pt x="3" y="64"/>
                    </a:lnTo>
                    <a:lnTo>
                      <a:pt x="4" y="58"/>
                    </a:lnTo>
                    <a:lnTo>
                      <a:pt x="6" y="52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2"/>
                    </a:lnTo>
                    <a:lnTo>
                      <a:pt x="24" y="26"/>
                    </a:lnTo>
                    <a:lnTo>
                      <a:pt x="34" y="19"/>
                    </a:lnTo>
                    <a:lnTo>
                      <a:pt x="42" y="14"/>
                    </a:lnTo>
                    <a:lnTo>
                      <a:pt x="46" y="11"/>
                    </a:lnTo>
                    <a:lnTo>
                      <a:pt x="54" y="9"/>
                    </a:lnTo>
                    <a:lnTo>
                      <a:pt x="67" y="4"/>
                    </a:lnTo>
                    <a:lnTo>
                      <a:pt x="77" y="0"/>
                    </a:lnTo>
                    <a:lnTo>
                      <a:pt x="67" y="4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7"/>
                    </a:lnTo>
                    <a:lnTo>
                      <a:pt x="19" y="33"/>
                    </a:lnTo>
                    <a:lnTo>
                      <a:pt x="14" y="40"/>
                    </a:lnTo>
                    <a:lnTo>
                      <a:pt x="10" y="46"/>
                    </a:lnTo>
                    <a:lnTo>
                      <a:pt x="6" y="52"/>
                    </a:lnTo>
                    <a:lnTo>
                      <a:pt x="4" y="66"/>
                    </a:lnTo>
                    <a:lnTo>
                      <a:pt x="3" y="74"/>
                    </a:lnTo>
                    <a:lnTo>
                      <a:pt x="1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2" name="Freeform 2096"/>
              <p:cNvSpPr>
                <a:spLocks/>
              </p:cNvSpPr>
              <p:nvPr/>
            </p:nvSpPr>
            <p:spPr bwMode="auto">
              <a:xfrm>
                <a:off x="1485" y="2123"/>
                <a:ext cx="241" cy="222"/>
              </a:xfrm>
              <a:custGeom>
                <a:avLst/>
                <a:gdLst>
                  <a:gd name="T0" fmla="*/ 3 w 88"/>
                  <a:gd name="T1" fmla="*/ 211 h 81"/>
                  <a:gd name="T2" fmla="*/ 3 w 88"/>
                  <a:gd name="T3" fmla="*/ 214 h 81"/>
                  <a:gd name="T4" fmla="*/ 0 w 88"/>
                  <a:gd name="T5" fmla="*/ 222 h 81"/>
                  <a:gd name="T6" fmla="*/ 0 w 88"/>
                  <a:gd name="T7" fmla="*/ 214 h 81"/>
                  <a:gd name="T8" fmla="*/ 0 w 88"/>
                  <a:gd name="T9" fmla="*/ 211 h 81"/>
                  <a:gd name="T10" fmla="*/ 5 w 88"/>
                  <a:gd name="T11" fmla="*/ 200 h 81"/>
                  <a:gd name="T12" fmla="*/ 14 w 88"/>
                  <a:gd name="T13" fmla="*/ 173 h 81"/>
                  <a:gd name="T14" fmla="*/ 27 w 88"/>
                  <a:gd name="T15" fmla="*/ 137 h 81"/>
                  <a:gd name="T16" fmla="*/ 38 w 88"/>
                  <a:gd name="T17" fmla="*/ 115 h 81"/>
                  <a:gd name="T18" fmla="*/ 47 w 88"/>
                  <a:gd name="T19" fmla="*/ 96 h 81"/>
                  <a:gd name="T20" fmla="*/ 66 w 88"/>
                  <a:gd name="T21" fmla="*/ 74 h 81"/>
                  <a:gd name="T22" fmla="*/ 77 w 88"/>
                  <a:gd name="T23" fmla="*/ 60 h 81"/>
                  <a:gd name="T24" fmla="*/ 96 w 88"/>
                  <a:gd name="T25" fmla="*/ 47 h 81"/>
                  <a:gd name="T26" fmla="*/ 112 w 88"/>
                  <a:gd name="T27" fmla="*/ 38 h 81"/>
                  <a:gd name="T28" fmla="*/ 140 w 88"/>
                  <a:gd name="T29" fmla="*/ 27 h 81"/>
                  <a:gd name="T30" fmla="*/ 151 w 88"/>
                  <a:gd name="T31" fmla="*/ 25 h 81"/>
                  <a:gd name="T32" fmla="*/ 170 w 88"/>
                  <a:gd name="T33" fmla="*/ 16 h 81"/>
                  <a:gd name="T34" fmla="*/ 214 w 88"/>
                  <a:gd name="T35" fmla="*/ 3 h 81"/>
                  <a:gd name="T36" fmla="*/ 241 w 88"/>
                  <a:gd name="T37" fmla="*/ 0 h 81"/>
                  <a:gd name="T38" fmla="*/ 214 w 88"/>
                  <a:gd name="T39" fmla="*/ 3 h 81"/>
                  <a:gd name="T40" fmla="*/ 181 w 88"/>
                  <a:gd name="T41" fmla="*/ 14 h 81"/>
                  <a:gd name="T42" fmla="*/ 145 w 88"/>
                  <a:gd name="T43" fmla="*/ 25 h 81"/>
                  <a:gd name="T44" fmla="*/ 137 w 88"/>
                  <a:gd name="T45" fmla="*/ 27 h 81"/>
                  <a:gd name="T46" fmla="*/ 112 w 88"/>
                  <a:gd name="T47" fmla="*/ 41 h 81"/>
                  <a:gd name="T48" fmla="*/ 96 w 88"/>
                  <a:gd name="T49" fmla="*/ 52 h 81"/>
                  <a:gd name="T50" fmla="*/ 77 w 88"/>
                  <a:gd name="T51" fmla="*/ 60 h 81"/>
                  <a:gd name="T52" fmla="*/ 66 w 88"/>
                  <a:gd name="T53" fmla="*/ 79 h 81"/>
                  <a:gd name="T54" fmla="*/ 47 w 88"/>
                  <a:gd name="T55" fmla="*/ 96 h 81"/>
                  <a:gd name="T56" fmla="*/ 30 w 88"/>
                  <a:gd name="T57" fmla="*/ 137 h 81"/>
                  <a:gd name="T58" fmla="*/ 16 w 88"/>
                  <a:gd name="T59" fmla="*/ 173 h 81"/>
                  <a:gd name="T60" fmla="*/ 5 w 88"/>
                  <a:gd name="T61" fmla="*/ 200 h 81"/>
                  <a:gd name="T62" fmla="*/ 3 w 88"/>
                  <a:gd name="T63" fmla="*/ 211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8" h="81">
                    <a:moveTo>
                      <a:pt x="1" y="77"/>
                    </a:moveTo>
                    <a:lnTo>
                      <a:pt x="1" y="78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2" y="73"/>
                    </a:lnTo>
                    <a:lnTo>
                      <a:pt x="5" y="63"/>
                    </a:lnTo>
                    <a:lnTo>
                      <a:pt x="10" y="50"/>
                    </a:lnTo>
                    <a:lnTo>
                      <a:pt x="14" y="42"/>
                    </a:lnTo>
                    <a:lnTo>
                      <a:pt x="17" y="35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5" y="17"/>
                    </a:lnTo>
                    <a:lnTo>
                      <a:pt x="41" y="14"/>
                    </a:lnTo>
                    <a:lnTo>
                      <a:pt x="51" y="10"/>
                    </a:lnTo>
                    <a:lnTo>
                      <a:pt x="55" y="9"/>
                    </a:lnTo>
                    <a:lnTo>
                      <a:pt x="62" y="6"/>
                    </a:lnTo>
                    <a:lnTo>
                      <a:pt x="78" y="1"/>
                    </a:lnTo>
                    <a:lnTo>
                      <a:pt x="88" y="0"/>
                    </a:lnTo>
                    <a:lnTo>
                      <a:pt x="78" y="1"/>
                    </a:lnTo>
                    <a:lnTo>
                      <a:pt x="66" y="5"/>
                    </a:lnTo>
                    <a:lnTo>
                      <a:pt x="53" y="9"/>
                    </a:lnTo>
                    <a:lnTo>
                      <a:pt x="50" y="10"/>
                    </a:lnTo>
                    <a:lnTo>
                      <a:pt x="41" y="15"/>
                    </a:lnTo>
                    <a:lnTo>
                      <a:pt x="35" y="19"/>
                    </a:lnTo>
                    <a:lnTo>
                      <a:pt x="28" y="22"/>
                    </a:lnTo>
                    <a:lnTo>
                      <a:pt x="24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3" name="Freeform 2097"/>
              <p:cNvSpPr>
                <a:spLocks/>
              </p:cNvSpPr>
              <p:nvPr/>
            </p:nvSpPr>
            <p:spPr bwMode="auto">
              <a:xfrm>
                <a:off x="1490" y="2246"/>
                <a:ext cx="44" cy="129"/>
              </a:xfrm>
              <a:custGeom>
                <a:avLst/>
                <a:gdLst>
                  <a:gd name="T0" fmla="*/ 3 w 16"/>
                  <a:gd name="T1" fmla="*/ 129 h 47"/>
                  <a:gd name="T2" fmla="*/ 0 w 16"/>
                  <a:gd name="T3" fmla="*/ 129 h 47"/>
                  <a:gd name="T4" fmla="*/ 0 w 16"/>
                  <a:gd name="T5" fmla="*/ 126 h 47"/>
                  <a:gd name="T6" fmla="*/ 3 w 16"/>
                  <a:gd name="T7" fmla="*/ 113 h 47"/>
                  <a:gd name="T8" fmla="*/ 8 w 16"/>
                  <a:gd name="T9" fmla="*/ 77 h 47"/>
                  <a:gd name="T10" fmla="*/ 17 w 16"/>
                  <a:gd name="T11" fmla="*/ 60 h 47"/>
                  <a:gd name="T12" fmla="*/ 22 w 16"/>
                  <a:gd name="T13" fmla="*/ 47 h 47"/>
                  <a:gd name="T14" fmla="*/ 22 w 16"/>
                  <a:gd name="T15" fmla="*/ 30 h 47"/>
                  <a:gd name="T16" fmla="*/ 28 w 16"/>
                  <a:gd name="T17" fmla="*/ 25 h 47"/>
                  <a:gd name="T18" fmla="*/ 30 w 16"/>
                  <a:gd name="T19" fmla="*/ 14 h 47"/>
                  <a:gd name="T20" fmla="*/ 33 w 16"/>
                  <a:gd name="T21" fmla="*/ 5 h 47"/>
                  <a:gd name="T22" fmla="*/ 44 w 16"/>
                  <a:gd name="T23" fmla="*/ 0 h 47"/>
                  <a:gd name="T24" fmla="*/ 36 w 16"/>
                  <a:gd name="T25" fmla="*/ 11 h 47"/>
                  <a:gd name="T26" fmla="*/ 30 w 16"/>
                  <a:gd name="T27" fmla="*/ 19 h 47"/>
                  <a:gd name="T28" fmla="*/ 22 w 16"/>
                  <a:gd name="T29" fmla="*/ 33 h 47"/>
                  <a:gd name="T30" fmla="*/ 22 w 16"/>
                  <a:gd name="T31" fmla="*/ 47 h 47"/>
                  <a:gd name="T32" fmla="*/ 19 w 16"/>
                  <a:gd name="T33" fmla="*/ 63 h 47"/>
                  <a:gd name="T34" fmla="*/ 14 w 16"/>
                  <a:gd name="T35" fmla="*/ 77 h 47"/>
                  <a:gd name="T36" fmla="*/ 6 w 16"/>
                  <a:gd name="T37" fmla="*/ 113 h 47"/>
                  <a:gd name="T38" fmla="*/ 3 w 16"/>
                  <a:gd name="T39" fmla="*/ 129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" h="47">
                    <a:moveTo>
                      <a:pt x="1" y="47"/>
                    </a:moveTo>
                    <a:lnTo>
                      <a:pt x="0" y="47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8" y="17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7"/>
                    </a:lnTo>
                    <a:lnTo>
                      <a:pt x="8" y="12"/>
                    </a:lnTo>
                    <a:lnTo>
                      <a:pt x="8" y="17"/>
                    </a:lnTo>
                    <a:lnTo>
                      <a:pt x="7" y="23"/>
                    </a:lnTo>
                    <a:lnTo>
                      <a:pt x="5" y="28"/>
                    </a:lnTo>
                    <a:lnTo>
                      <a:pt x="2" y="41"/>
                    </a:lnTo>
                    <a:lnTo>
                      <a:pt x="1" y="4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4" name="Freeform 2098"/>
              <p:cNvSpPr>
                <a:spLocks/>
              </p:cNvSpPr>
              <p:nvPr/>
            </p:nvSpPr>
            <p:spPr bwMode="auto">
              <a:xfrm>
                <a:off x="1537" y="2161"/>
                <a:ext cx="82" cy="72"/>
              </a:xfrm>
              <a:custGeom>
                <a:avLst/>
                <a:gdLst>
                  <a:gd name="T0" fmla="*/ 3 w 30"/>
                  <a:gd name="T1" fmla="*/ 69 h 26"/>
                  <a:gd name="T2" fmla="*/ 0 w 30"/>
                  <a:gd name="T3" fmla="*/ 69 h 26"/>
                  <a:gd name="T4" fmla="*/ 0 w 30"/>
                  <a:gd name="T5" fmla="*/ 72 h 26"/>
                  <a:gd name="T6" fmla="*/ 0 w 30"/>
                  <a:gd name="T7" fmla="*/ 69 h 26"/>
                  <a:gd name="T8" fmla="*/ 8 w 30"/>
                  <a:gd name="T9" fmla="*/ 58 h 26"/>
                  <a:gd name="T10" fmla="*/ 27 w 30"/>
                  <a:gd name="T11" fmla="*/ 36 h 26"/>
                  <a:gd name="T12" fmla="*/ 44 w 30"/>
                  <a:gd name="T13" fmla="*/ 19 h 26"/>
                  <a:gd name="T14" fmla="*/ 55 w 30"/>
                  <a:gd name="T15" fmla="*/ 14 h 26"/>
                  <a:gd name="T16" fmla="*/ 74 w 30"/>
                  <a:gd name="T17" fmla="*/ 3 h 26"/>
                  <a:gd name="T18" fmla="*/ 82 w 30"/>
                  <a:gd name="T19" fmla="*/ 0 h 26"/>
                  <a:gd name="T20" fmla="*/ 74 w 30"/>
                  <a:gd name="T21" fmla="*/ 6 h 26"/>
                  <a:gd name="T22" fmla="*/ 55 w 30"/>
                  <a:gd name="T23" fmla="*/ 17 h 26"/>
                  <a:gd name="T24" fmla="*/ 44 w 30"/>
                  <a:gd name="T25" fmla="*/ 22 h 26"/>
                  <a:gd name="T26" fmla="*/ 27 w 30"/>
                  <a:gd name="T27" fmla="*/ 42 h 26"/>
                  <a:gd name="T28" fmla="*/ 11 w 30"/>
                  <a:gd name="T29" fmla="*/ 58 h 26"/>
                  <a:gd name="T30" fmla="*/ 3 w 30"/>
                  <a:gd name="T31" fmla="*/ 6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3" y="21"/>
                    </a:lnTo>
                    <a:lnTo>
                      <a:pt x="10" y="13"/>
                    </a:lnTo>
                    <a:lnTo>
                      <a:pt x="16" y="7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0" y="6"/>
                    </a:lnTo>
                    <a:lnTo>
                      <a:pt x="16" y="8"/>
                    </a:lnTo>
                    <a:lnTo>
                      <a:pt x="10" y="15"/>
                    </a:lnTo>
                    <a:lnTo>
                      <a:pt x="4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5" name="Freeform 2099"/>
              <p:cNvSpPr>
                <a:spLocks/>
              </p:cNvSpPr>
              <p:nvPr/>
            </p:nvSpPr>
            <p:spPr bwMode="auto">
              <a:xfrm>
                <a:off x="1498" y="2148"/>
                <a:ext cx="261" cy="244"/>
              </a:xfrm>
              <a:custGeom>
                <a:avLst/>
                <a:gdLst>
                  <a:gd name="T0" fmla="*/ 5 w 95"/>
                  <a:gd name="T1" fmla="*/ 236 h 89"/>
                  <a:gd name="T2" fmla="*/ 5 w 95"/>
                  <a:gd name="T3" fmla="*/ 239 h 89"/>
                  <a:gd name="T4" fmla="*/ 0 w 95"/>
                  <a:gd name="T5" fmla="*/ 244 h 89"/>
                  <a:gd name="T6" fmla="*/ 0 w 95"/>
                  <a:gd name="T7" fmla="*/ 239 h 89"/>
                  <a:gd name="T8" fmla="*/ 0 w 95"/>
                  <a:gd name="T9" fmla="*/ 236 h 89"/>
                  <a:gd name="T10" fmla="*/ 5 w 95"/>
                  <a:gd name="T11" fmla="*/ 222 h 89"/>
                  <a:gd name="T12" fmla="*/ 14 w 95"/>
                  <a:gd name="T13" fmla="*/ 195 h 89"/>
                  <a:gd name="T14" fmla="*/ 36 w 95"/>
                  <a:gd name="T15" fmla="*/ 154 h 89"/>
                  <a:gd name="T16" fmla="*/ 58 w 95"/>
                  <a:gd name="T17" fmla="*/ 110 h 89"/>
                  <a:gd name="T18" fmla="*/ 63 w 95"/>
                  <a:gd name="T19" fmla="*/ 99 h 89"/>
                  <a:gd name="T20" fmla="*/ 69 w 95"/>
                  <a:gd name="T21" fmla="*/ 88 h 89"/>
                  <a:gd name="T22" fmla="*/ 85 w 95"/>
                  <a:gd name="T23" fmla="*/ 71 h 89"/>
                  <a:gd name="T24" fmla="*/ 107 w 95"/>
                  <a:gd name="T25" fmla="*/ 60 h 89"/>
                  <a:gd name="T26" fmla="*/ 126 w 95"/>
                  <a:gd name="T27" fmla="*/ 49 h 89"/>
                  <a:gd name="T28" fmla="*/ 140 w 95"/>
                  <a:gd name="T29" fmla="*/ 44 h 89"/>
                  <a:gd name="T30" fmla="*/ 151 w 95"/>
                  <a:gd name="T31" fmla="*/ 33 h 89"/>
                  <a:gd name="T32" fmla="*/ 159 w 95"/>
                  <a:gd name="T33" fmla="*/ 27 h 89"/>
                  <a:gd name="T34" fmla="*/ 159 w 95"/>
                  <a:gd name="T35" fmla="*/ 22 h 89"/>
                  <a:gd name="T36" fmla="*/ 165 w 95"/>
                  <a:gd name="T37" fmla="*/ 19 h 89"/>
                  <a:gd name="T38" fmla="*/ 181 w 95"/>
                  <a:gd name="T39" fmla="*/ 14 h 89"/>
                  <a:gd name="T40" fmla="*/ 206 w 95"/>
                  <a:gd name="T41" fmla="*/ 11 h 89"/>
                  <a:gd name="T42" fmla="*/ 231 w 95"/>
                  <a:gd name="T43" fmla="*/ 5 h 89"/>
                  <a:gd name="T44" fmla="*/ 261 w 95"/>
                  <a:gd name="T45" fmla="*/ 0 h 89"/>
                  <a:gd name="T46" fmla="*/ 231 w 95"/>
                  <a:gd name="T47" fmla="*/ 5 h 89"/>
                  <a:gd name="T48" fmla="*/ 192 w 95"/>
                  <a:gd name="T49" fmla="*/ 14 h 89"/>
                  <a:gd name="T50" fmla="*/ 165 w 95"/>
                  <a:gd name="T51" fmla="*/ 19 h 89"/>
                  <a:gd name="T52" fmla="*/ 159 w 95"/>
                  <a:gd name="T53" fmla="*/ 22 h 89"/>
                  <a:gd name="T54" fmla="*/ 159 w 95"/>
                  <a:gd name="T55" fmla="*/ 30 h 89"/>
                  <a:gd name="T56" fmla="*/ 148 w 95"/>
                  <a:gd name="T57" fmla="*/ 36 h 89"/>
                  <a:gd name="T58" fmla="*/ 137 w 95"/>
                  <a:gd name="T59" fmla="*/ 47 h 89"/>
                  <a:gd name="T60" fmla="*/ 124 w 95"/>
                  <a:gd name="T61" fmla="*/ 55 h 89"/>
                  <a:gd name="T62" fmla="*/ 107 w 95"/>
                  <a:gd name="T63" fmla="*/ 63 h 89"/>
                  <a:gd name="T64" fmla="*/ 85 w 95"/>
                  <a:gd name="T65" fmla="*/ 74 h 89"/>
                  <a:gd name="T66" fmla="*/ 69 w 95"/>
                  <a:gd name="T67" fmla="*/ 88 h 89"/>
                  <a:gd name="T68" fmla="*/ 63 w 95"/>
                  <a:gd name="T69" fmla="*/ 99 h 89"/>
                  <a:gd name="T70" fmla="*/ 58 w 95"/>
                  <a:gd name="T71" fmla="*/ 112 h 89"/>
                  <a:gd name="T72" fmla="*/ 36 w 95"/>
                  <a:gd name="T73" fmla="*/ 156 h 89"/>
                  <a:gd name="T74" fmla="*/ 19 w 95"/>
                  <a:gd name="T75" fmla="*/ 195 h 89"/>
                  <a:gd name="T76" fmla="*/ 5 w 95"/>
                  <a:gd name="T77" fmla="*/ 225 h 89"/>
                  <a:gd name="T78" fmla="*/ 5 w 95"/>
                  <a:gd name="T79" fmla="*/ 236 h 8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5" h="89">
                    <a:moveTo>
                      <a:pt x="2" y="86"/>
                    </a:moveTo>
                    <a:lnTo>
                      <a:pt x="2" y="87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2" y="81"/>
                    </a:lnTo>
                    <a:lnTo>
                      <a:pt x="5" y="71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6"/>
                    </a:lnTo>
                    <a:lnTo>
                      <a:pt x="25" y="32"/>
                    </a:lnTo>
                    <a:lnTo>
                      <a:pt x="31" y="26"/>
                    </a:lnTo>
                    <a:lnTo>
                      <a:pt x="39" y="22"/>
                    </a:lnTo>
                    <a:lnTo>
                      <a:pt x="46" y="18"/>
                    </a:lnTo>
                    <a:lnTo>
                      <a:pt x="51" y="16"/>
                    </a:lnTo>
                    <a:lnTo>
                      <a:pt x="55" y="12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7"/>
                    </a:lnTo>
                    <a:lnTo>
                      <a:pt x="66" y="5"/>
                    </a:lnTo>
                    <a:lnTo>
                      <a:pt x="75" y="4"/>
                    </a:lnTo>
                    <a:lnTo>
                      <a:pt x="84" y="2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0" y="5"/>
                    </a:lnTo>
                    <a:lnTo>
                      <a:pt x="60" y="7"/>
                    </a:lnTo>
                    <a:lnTo>
                      <a:pt x="58" y="8"/>
                    </a:lnTo>
                    <a:lnTo>
                      <a:pt x="58" y="11"/>
                    </a:lnTo>
                    <a:lnTo>
                      <a:pt x="54" y="13"/>
                    </a:lnTo>
                    <a:lnTo>
                      <a:pt x="50" y="17"/>
                    </a:lnTo>
                    <a:lnTo>
                      <a:pt x="45" y="20"/>
                    </a:lnTo>
                    <a:lnTo>
                      <a:pt x="39" y="23"/>
                    </a:lnTo>
                    <a:lnTo>
                      <a:pt x="31" y="27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21" y="41"/>
                    </a:lnTo>
                    <a:lnTo>
                      <a:pt x="13" y="57"/>
                    </a:lnTo>
                    <a:lnTo>
                      <a:pt x="7" y="71"/>
                    </a:lnTo>
                    <a:lnTo>
                      <a:pt x="2" y="82"/>
                    </a:lnTo>
                    <a:lnTo>
                      <a:pt x="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6" name="Freeform 2100"/>
              <p:cNvSpPr>
                <a:spLocks/>
              </p:cNvSpPr>
              <p:nvPr/>
            </p:nvSpPr>
            <p:spPr bwMode="auto">
              <a:xfrm>
                <a:off x="1518" y="2139"/>
                <a:ext cx="239" cy="179"/>
              </a:xfrm>
              <a:custGeom>
                <a:avLst/>
                <a:gdLst>
                  <a:gd name="T0" fmla="*/ 5 w 87"/>
                  <a:gd name="T1" fmla="*/ 171 h 65"/>
                  <a:gd name="T2" fmla="*/ 5 w 87"/>
                  <a:gd name="T3" fmla="*/ 176 h 65"/>
                  <a:gd name="T4" fmla="*/ 0 w 87"/>
                  <a:gd name="T5" fmla="*/ 179 h 65"/>
                  <a:gd name="T6" fmla="*/ 0 w 87"/>
                  <a:gd name="T7" fmla="*/ 171 h 65"/>
                  <a:gd name="T8" fmla="*/ 5 w 87"/>
                  <a:gd name="T9" fmla="*/ 171 h 65"/>
                  <a:gd name="T10" fmla="*/ 5 w 87"/>
                  <a:gd name="T11" fmla="*/ 168 h 65"/>
                  <a:gd name="T12" fmla="*/ 8 w 87"/>
                  <a:gd name="T13" fmla="*/ 162 h 65"/>
                  <a:gd name="T14" fmla="*/ 19 w 87"/>
                  <a:gd name="T15" fmla="*/ 138 h 65"/>
                  <a:gd name="T16" fmla="*/ 36 w 87"/>
                  <a:gd name="T17" fmla="*/ 107 h 65"/>
                  <a:gd name="T18" fmla="*/ 44 w 87"/>
                  <a:gd name="T19" fmla="*/ 91 h 65"/>
                  <a:gd name="T20" fmla="*/ 58 w 87"/>
                  <a:gd name="T21" fmla="*/ 72 h 65"/>
                  <a:gd name="T22" fmla="*/ 93 w 87"/>
                  <a:gd name="T23" fmla="*/ 50 h 65"/>
                  <a:gd name="T24" fmla="*/ 124 w 87"/>
                  <a:gd name="T25" fmla="*/ 30 h 65"/>
                  <a:gd name="T26" fmla="*/ 146 w 87"/>
                  <a:gd name="T27" fmla="*/ 19 h 65"/>
                  <a:gd name="T28" fmla="*/ 154 w 87"/>
                  <a:gd name="T29" fmla="*/ 14 h 65"/>
                  <a:gd name="T30" fmla="*/ 159 w 87"/>
                  <a:gd name="T31" fmla="*/ 11 h 65"/>
                  <a:gd name="T32" fmla="*/ 170 w 87"/>
                  <a:gd name="T33" fmla="*/ 6 h 65"/>
                  <a:gd name="T34" fmla="*/ 192 w 87"/>
                  <a:gd name="T35" fmla="*/ 0 h 65"/>
                  <a:gd name="T36" fmla="*/ 212 w 87"/>
                  <a:gd name="T37" fmla="*/ 0 h 65"/>
                  <a:gd name="T38" fmla="*/ 239 w 87"/>
                  <a:gd name="T39" fmla="*/ 6 h 65"/>
                  <a:gd name="T40" fmla="*/ 212 w 87"/>
                  <a:gd name="T41" fmla="*/ 0 h 65"/>
                  <a:gd name="T42" fmla="*/ 203 w 87"/>
                  <a:gd name="T43" fmla="*/ 0 h 65"/>
                  <a:gd name="T44" fmla="*/ 181 w 87"/>
                  <a:gd name="T45" fmla="*/ 6 h 65"/>
                  <a:gd name="T46" fmla="*/ 162 w 87"/>
                  <a:gd name="T47" fmla="*/ 11 h 65"/>
                  <a:gd name="T48" fmla="*/ 154 w 87"/>
                  <a:gd name="T49" fmla="*/ 14 h 65"/>
                  <a:gd name="T50" fmla="*/ 151 w 87"/>
                  <a:gd name="T51" fmla="*/ 19 h 65"/>
                  <a:gd name="T52" fmla="*/ 146 w 87"/>
                  <a:gd name="T53" fmla="*/ 22 h 65"/>
                  <a:gd name="T54" fmla="*/ 124 w 87"/>
                  <a:gd name="T55" fmla="*/ 36 h 65"/>
                  <a:gd name="T56" fmla="*/ 93 w 87"/>
                  <a:gd name="T57" fmla="*/ 52 h 65"/>
                  <a:gd name="T58" fmla="*/ 58 w 87"/>
                  <a:gd name="T59" fmla="*/ 77 h 65"/>
                  <a:gd name="T60" fmla="*/ 49 w 87"/>
                  <a:gd name="T61" fmla="*/ 94 h 65"/>
                  <a:gd name="T62" fmla="*/ 38 w 87"/>
                  <a:gd name="T63" fmla="*/ 107 h 65"/>
                  <a:gd name="T64" fmla="*/ 22 w 87"/>
                  <a:gd name="T65" fmla="*/ 140 h 65"/>
                  <a:gd name="T66" fmla="*/ 11 w 87"/>
                  <a:gd name="T67" fmla="*/ 165 h 65"/>
                  <a:gd name="T68" fmla="*/ 5 w 87"/>
                  <a:gd name="T69" fmla="*/ 1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7" h="65">
                    <a:moveTo>
                      <a:pt x="2" y="62"/>
                    </a:moveTo>
                    <a:lnTo>
                      <a:pt x="2" y="64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3" y="7"/>
                    </a:lnTo>
                    <a:lnTo>
                      <a:pt x="56" y="5"/>
                    </a:lnTo>
                    <a:lnTo>
                      <a:pt x="58" y="4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66" y="2"/>
                    </a:lnTo>
                    <a:lnTo>
                      <a:pt x="59" y="4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3" y="8"/>
                    </a:lnTo>
                    <a:lnTo>
                      <a:pt x="45" y="13"/>
                    </a:lnTo>
                    <a:lnTo>
                      <a:pt x="34" y="19"/>
                    </a:lnTo>
                    <a:lnTo>
                      <a:pt x="21" y="28"/>
                    </a:lnTo>
                    <a:lnTo>
                      <a:pt x="18" y="34"/>
                    </a:lnTo>
                    <a:lnTo>
                      <a:pt x="14" y="39"/>
                    </a:lnTo>
                    <a:lnTo>
                      <a:pt x="8" y="51"/>
                    </a:lnTo>
                    <a:lnTo>
                      <a:pt x="4" y="60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7" name="Freeform 2101"/>
              <p:cNvSpPr>
                <a:spLocks/>
              </p:cNvSpPr>
              <p:nvPr/>
            </p:nvSpPr>
            <p:spPr bwMode="auto">
              <a:xfrm>
                <a:off x="1509" y="2370"/>
                <a:ext cx="14" cy="44"/>
              </a:xfrm>
              <a:custGeom>
                <a:avLst/>
                <a:gdLst>
                  <a:gd name="T0" fmla="*/ 3 w 5"/>
                  <a:gd name="T1" fmla="*/ 39 h 16"/>
                  <a:gd name="T2" fmla="*/ 0 w 5"/>
                  <a:gd name="T3" fmla="*/ 44 h 16"/>
                  <a:gd name="T4" fmla="*/ 0 w 5"/>
                  <a:gd name="T5" fmla="*/ 39 h 16"/>
                  <a:gd name="T6" fmla="*/ 8 w 5"/>
                  <a:gd name="T7" fmla="*/ 28 h 16"/>
                  <a:gd name="T8" fmla="*/ 8 w 5"/>
                  <a:gd name="T9" fmla="*/ 8 h 16"/>
                  <a:gd name="T10" fmla="*/ 11 w 5"/>
                  <a:gd name="T11" fmla="*/ 3 h 16"/>
                  <a:gd name="T12" fmla="*/ 14 w 5"/>
                  <a:gd name="T13" fmla="*/ 0 h 16"/>
                  <a:gd name="T14" fmla="*/ 11 w 5"/>
                  <a:gd name="T15" fmla="*/ 3 h 16"/>
                  <a:gd name="T16" fmla="*/ 11 w 5"/>
                  <a:gd name="T17" fmla="*/ 8 h 16"/>
                  <a:gd name="T18" fmla="*/ 8 w 5"/>
                  <a:gd name="T19" fmla="*/ 28 h 16"/>
                  <a:gd name="T20" fmla="*/ 3 w 5"/>
                  <a:gd name="T21" fmla="*/ 3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6">
                    <a:moveTo>
                      <a:pt x="1" y="14"/>
                    </a:moveTo>
                    <a:lnTo>
                      <a:pt x="0" y="16"/>
                    </a:lnTo>
                    <a:lnTo>
                      <a:pt x="0" y="14"/>
                    </a:lnTo>
                    <a:lnTo>
                      <a:pt x="3" y="10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3" y="1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8" name="Freeform 2102"/>
              <p:cNvSpPr>
                <a:spLocks/>
              </p:cNvSpPr>
              <p:nvPr/>
            </p:nvSpPr>
            <p:spPr bwMode="auto">
              <a:xfrm>
                <a:off x="1526" y="2170"/>
                <a:ext cx="260" cy="249"/>
              </a:xfrm>
              <a:custGeom>
                <a:avLst/>
                <a:gdLst>
                  <a:gd name="T0" fmla="*/ 0 w 95"/>
                  <a:gd name="T1" fmla="*/ 238 h 91"/>
                  <a:gd name="T2" fmla="*/ 0 w 95"/>
                  <a:gd name="T3" fmla="*/ 249 h 91"/>
                  <a:gd name="T4" fmla="*/ 0 w 95"/>
                  <a:gd name="T5" fmla="*/ 238 h 91"/>
                  <a:gd name="T6" fmla="*/ 0 w 95"/>
                  <a:gd name="T7" fmla="*/ 227 h 91"/>
                  <a:gd name="T8" fmla="*/ 8 w 95"/>
                  <a:gd name="T9" fmla="*/ 192 h 91"/>
                  <a:gd name="T10" fmla="*/ 11 w 95"/>
                  <a:gd name="T11" fmla="*/ 172 h 91"/>
                  <a:gd name="T12" fmla="*/ 19 w 95"/>
                  <a:gd name="T13" fmla="*/ 148 h 91"/>
                  <a:gd name="T14" fmla="*/ 30 w 95"/>
                  <a:gd name="T15" fmla="*/ 123 h 91"/>
                  <a:gd name="T16" fmla="*/ 44 w 95"/>
                  <a:gd name="T17" fmla="*/ 104 h 91"/>
                  <a:gd name="T18" fmla="*/ 57 w 95"/>
                  <a:gd name="T19" fmla="*/ 79 h 91"/>
                  <a:gd name="T20" fmla="*/ 77 w 95"/>
                  <a:gd name="T21" fmla="*/ 63 h 91"/>
                  <a:gd name="T22" fmla="*/ 93 w 95"/>
                  <a:gd name="T23" fmla="*/ 47 h 91"/>
                  <a:gd name="T24" fmla="*/ 109 w 95"/>
                  <a:gd name="T25" fmla="*/ 36 h 91"/>
                  <a:gd name="T26" fmla="*/ 140 w 95"/>
                  <a:gd name="T27" fmla="*/ 22 h 91"/>
                  <a:gd name="T28" fmla="*/ 151 w 95"/>
                  <a:gd name="T29" fmla="*/ 19 h 91"/>
                  <a:gd name="T30" fmla="*/ 178 w 95"/>
                  <a:gd name="T31" fmla="*/ 8 h 91"/>
                  <a:gd name="T32" fmla="*/ 203 w 95"/>
                  <a:gd name="T33" fmla="*/ 5 h 91"/>
                  <a:gd name="T34" fmla="*/ 230 w 95"/>
                  <a:gd name="T35" fmla="*/ 0 h 91"/>
                  <a:gd name="T36" fmla="*/ 260 w 95"/>
                  <a:gd name="T37" fmla="*/ 0 h 91"/>
                  <a:gd name="T38" fmla="*/ 230 w 95"/>
                  <a:gd name="T39" fmla="*/ 5 h 91"/>
                  <a:gd name="T40" fmla="*/ 216 w 95"/>
                  <a:gd name="T41" fmla="*/ 5 h 91"/>
                  <a:gd name="T42" fmla="*/ 189 w 95"/>
                  <a:gd name="T43" fmla="*/ 8 h 91"/>
                  <a:gd name="T44" fmla="*/ 161 w 95"/>
                  <a:gd name="T45" fmla="*/ 14 h 91"/>
                  <a:gd name="T46" fmla="*/ 148 w 95"/>
                  <a:gd name="T47" fmla="*/ 22 h 91"/>
                  <a:gd name="T48" fmla="*/ 137 w 95"/>
                  <a:gd name="T49" fmla="*/ 25 h 91"/>
                  <a:gd name="T50" fmla="*/ 109 w 95"/>
                  <a:gd name="T51" fmla="*/ 38 h 91"/>
                  <a:gd name="T52" fmla="*/ 93 w 95"/>
                  <a:gd name="T53" fmla="*/ 49 h 91"/>
                  <a:gd name="T54" fmla="*/ 71 w 95"/>
                  <a:gd name="T55" fmla="*/ 63 h 91"/>
                  <a:gd name="T56" fmla="*/ 57 w 95"/>
                  <a:gd name="T57" fmla="*/ 82 h 91"/>
                  <a:gd name="T58" fmla="*/ 44 w 95"/>
                  <a:gd name="T59" fmla="*/ 104 h 91"/>
                  <a:gd name="T60" fmla="*/ 30 w 95"/>
                  <a:gd name="T61" fmla="*/ 126 h 91"/>
                  <a:gd name="T62" fmla="*/ 22 w 95"/>
                  <a:gd name="T63" fmla="*/ 150 h 91"/>
                  <a:gd name="T64" fmla="*/ 14 w 95"/>
                  <a:gd name="T65" fmla="*/ 172 h 91"/>
                  <a:gd name="T66" fmla="*/ 8 w 95"/>
                  <a:gd name="T67" fmla="*/ 192 h 91"/>
                  <a:gd name="T68" fmla="*/ 5 w 95"/>
                  <a:gd name="T69" fmla="*/ 227 h 91"/>
                  <a:gd name="T70" fmla="*/ 0 w 95"/>
                  <a:gd name="T71" fmla="*/ 238 h 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" h="91">
                    <a:moveTo>
                      <a:pt x="0" y="87"/>
                    </a:moveTo>
                    <a:lnTo>
                      <a:pt x="0" y="91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3" y="70"/>
                    </a:lnTo>
                    <a:lnTo>
                      <a:pt x="4" y="63"/>
                    </a:lnTo>
                    <a:lnTo>
                      <a:pt x="7" y="54"/>
                    </a:lnTo>
                    <a:lnTo>
                      <a:pt x="11" y="45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8" y="23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51" y="8"/>
                    </a:lnTo>
                    <a:lnTo>
                      <a:pt x="55" y="7"/>
                    </a:lnTo>
                    <a:lnTo>
                      <a:pt x="65" y="3"/>
                    </a:lnTo>
                    <a:lnTo>
                      <a:pt x="74" y="2"/>
                    </a:lnTo>
                    <a:lnTo>
                      <a:pt x="84" y="0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9" y="2"/>
                    </a:lnTo>
                    <a:lnTo>
                      <a:pt x="69" y="3"/>
                    </a:lnTo>
                    <a:lnTo>
                      <a:pt x="59" y="5"/>
                    </a:lnTo>
                    <a:lnTo>
                      <a:pt x="54" y="8"/>
                    </a:lnTo>
                    <a:lnTo>
                      <a:pt x="50" y="9"/>
                    </a:lnTo>
                    <a:lnTo>
                      <a:pt x="40" y="14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5" y="63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09" name="Freeform 2103"/>
              <p:cNvSpPr>
                <a:spLocks/>
              </p:cNvSpPr>
              <p:nvPr/>
            </p:nvSpPr>
            <p:spPr bwMode="auto">
              <a:xfrm>
                <a:off x="1534" y="2183"/>
                <a:ext cx="266" cy="253"/>
              </a:xfrm>
              <a:custGeom>
                <a:avLst/>
                <a:gdLst>
                  <a:gd name="T0" fmla="*/ 0 w 97"/>
                  <a:gd name="T1" fmla="*/ 245 h 92"/>
                  <a:gd name="T2" fmla="*/ 0 w 97"/>
                  <a:gd name="T3" fmla="*/ 248 h 92"/>
                  <a:gd name="T4" fmla="*/ 3 w 97"/>
                  <a:gd name="T5" fmla="*/ 253 h 92"/>
                  <a:gd name="T6" fmla="*/ 0 w 97"/>
                  <a:gd name="T7" fmla="*/ 248 h 92"/>
                  <a:gd name="T8" fmla="*/ 0 w 97"/>
                  <a:gd name="T9" fmla="*/ 245 h 92"/>
                  <a:gd name="T10" fmla="*/ 5 w 97"/>
                  <a:gd name="T11" fmla="*/ 234 h 92"/>
                  <a:gd name="T12" fmla="*/ 14 w 97"/>
                  <a:gd name="T13" fmla="*/ 201 h 92"/>
                  <a:gd name="T14" fmla="*/ 27 w 97"/>
                  <a:gd name="T15" fmla="*/ 154 h 92"/>
                  <a:gd name="T16" fmla="*/ 44 w 97"/>
                  <a:gd name="T17" fmla="*/ 105 h 92"/>
                  <a:gd name="T18" fmla="*/ 58 w 97"/>
                  <a:gd name="T19" fmla="*/ 80 h 92"/>
                  <a:gd name="T20" fmla="*/ 74 w 97"/>
                  <a:gd name="T21" fmla="*/ 61 h 92"/>
                  <a:gd name="T22" fmla="*/ 96 w 97"/>
                  <a:gd name="T23" fmla="*/ 47 h 92"/>
                  <a:gd name="T24" fmla="*/ 112 w 97"/>
                  <a:gd name="T25" fmla="*/ 33 h 92"/>
                  <a:gd name="T26" fmla="*/ 143 w 97"/>
                  <a:gd name="T27" fmla="*/ 19 h 92"/>
                  <a:gd name="T28" fmla="*/ 154 w 97"/>
                  <a:gd name="T29" fmla="*/ 19 h 92"/>
                  <a:gd name="T30" fmla="*/ 181 w 97"/>
                  <a:gd name="T31" fmla="*/ 11 h 92"/>
                  <a:gd name="T32" fmla="*/ 208 w 97"/>
                  <a:gd name="T33" fmla="*/ 6 h 92"/>
                  <a:gd name="T34" fmla="*/ 230 w 97"/>
                  <a:gd name="T35" fmla="*/ 0 h 92"/>
                  <a:gd name="T36" fmla="*/ 266 w 97"/>
                  <a:gd name="T37" fmla="*/ 0 h 92"/>
                  <a:gd name="T38" fmla="*/ 230 w 97"/>
                  <a:gd name="T39" fmla="*/ 6 h 92"/>
                  <a:gd name="T40" fmla="*/ 222 w 97"/>
                  <a:gd name="T41" fmla="*/ 6 h 92"/>
                  <a:gd name="T42" fmla="*/ 195 w 97"/>
                  <a:gd name="T43" fmla="*/ 8 h 92"/>
                  <a:gd name="T44" fmla="*/ 148 w 97"/>
                  <a:gd name="T45" fmla="*/ 19 h 92"/>
                  <a:gd name="T46" fmla="*/ 140 w 97"/>
                  <a:gd name="T47" fmla="*/ 22 h 92"/>
                  <a:gd name="T48" fmla="*/ 110 w 97"/>
                  <a:gd name="T49" fmla="*/ 36 h 92"/>
                  <a:gd name="T50" fmla="*/ 90 w 97"/>
                  <a:gd name="T51" fmla="*/ 50 h 92"/>
                  <a:gd name="T52" fmla="*/ 74 w 97"/>
                  <a:gd name="T53" fmla="*/ 63 h 92"/>
                  <a:gd name="T54" fmla="*/ 58 w 97"/>
                  <a:gd name="T55" fmla="*/ 83 h 92"/>
                  <a:gd name="T56" fmla="*/ 44 w 97"/>
                  <a:gd name="T57" fmla="*/ 107 h 92"/>
                  <a:gd name="T58" fmla="*/ 27 w 97"/>
                  <a:gd name="T59" fmla="*/ 154 h 92"/>
                  <a:gd name="T60" fmla="*/ 16 w 97"/>
                  <a:gd name="T61" fmla="*/ 204 h 92"/>
                  <a:gd name="T62" fmla="*/ 5 w 97"/>
                  <a:gd name="T63" fmla="*/ 234 h 92"/>
                  <a:gd name="T64" fmla="*/ 0 w 97"/>
                  <a:gd name="T65" fmla="*/ 245 h 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7" h="92">
                    <a:moveTo>
                      <a:pt x="0" y="89"/>
                    </a:moveTo>
                    <a:lnTo>
                      <a:pt x="0" y="90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5" y="73"/>
                    </a:lnTo>
                    <a:lnTo>
                      <a:pt x="10" y="56"/>
                    </a:lnTo>
                    <a:lnTo>
                      <a:pt x="16" y="38"/>
                    </a:lnTo>
                    <a:lnTo>
                      <a:pt x="21" y="29"/>
                    </a:lnTo>
                    <a:lnTo>
                      <a:pt x="27" y="22"/>
                    </a:lnTo>
                    <a:lnTo>
                      <a:pt x="35" y="17"/>
                    </a:lnTo>
                    <a:lnTo>
                      <a:pt x="41" y="12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66" y="4"/>
                    </a:lnTo>
                    <a:lnTo>
                      <a:pt x="76" y="2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71" y="3"/>
                    </a:lnTo>
                    <a:lnTo>
                      <a:pt x="54" y="7"/>
                    </a:lnTo>
                    <a:lnTo>
                      <a:pt x="51" y="8"/>
                    </a:lnTo>
                    <a:lnTo>
                      <a:pt x="40" y="13"/>
                    </a:lnTo>
                    <a:lnTo>
                      <a:pt x="33" y="18"/>
                    </a:lnTo>
                    <a:lnTo>
                      <a:pt x="27" y="23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0" y="56"/>
                    </a:lnTo>
                    <a:lnTo>
                      <a:pt x="6" y="74"/>
                    </a:lnTo>
                    <a:lnTo>
                      <a:pt x="2" y="85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0" name="Freeform 2104"/>
              <p:cNvSpPr>
                <a:spLocks/>
              </p:cNvSpPr>
              <p:nvPr/>
            </p:nvSpPr>
            <p:spPr bwMode="auto">
              <a:xfrm>
                <a:off x="1550" y="2192"/>
                <a:ext cx="225" cy="263"/>
              </a:xfrm>
              <a:custGeom>
                <a:avLst/>
                <a:gdLst>
                  <a:gd name="T0" fmla="*/ 3 w 82"/>
                  <a:gd name="T1" fmla="*/ 252 h 96"/>
                  <a:gd name="T2" fmla="*/ 3 w 82"/>
                  <a:gd name="T3" fmla="*/ 255 h 96"/>
                  <a:gd name="T4" fmla="*/ 0 w 82"/>
                  <a:gd name="T5" fmla="*/ 263 h 96"/>
                  <a:gd name="T6" fmla="*/ 0 w 82"/>
                  <a:gd name="T7" fmla="*/ 255 h 96"/>
                  <a:gd name="T8" fmla="*/ 0 w 82"/>
                  <a:gd name="T9" fmla="*/ 252 h 96"/>
                  <a:gd name="T10" fmla="*/ 0 w 82"/>
                  <a:gd name="T11" fmla="*/ 241 h 96"/>
                  <a:gd name="T12" fmla="*/ 5 w 82"/>
                  <a:gd name="T13" fmla="*/ 211 h 96"/>
                  <a:gd name="T14" fmla="*/ 14 w 82"/>
                  <a:gd name="T15" fmla="*/ 167 h 96"/>
                  <a:gd name="T16" fmla="*/ 25 w 82"/>
                  <a:gd name="T17" fmla="*/ 145 h 96"/>
                  <a:gd name="T18" fmla="*/ 33 w 82"/>
                  <a:gd name="T19" fmla="*/ 123 h 96"/>
                  <a:gd name="T20" fmla="*/ 44 w 82"/>
                  <a:gd name="T21" fmla="*/ 99 h 96"/>
                  <a:gd name="T22" fmla="*/ 58 w 82"/>
                  <a:gd name="T23" fmla="*/ 79 h 96"/>
                  <a:gd name="T24" fmla="*/ 74 w 82"/>
                  <a:gd name="T25" fmla="*/ 66 h 96"/>
                  <a:gd name="T26" fmla="*/ 88 w 82"/>
                  <a:gd name="T27" fmla="*/ 52 h 96"/>
                  <a:gd name="T28" fmla="*/ 115 w 82"/>
                  <a:gd name="T29" fmla="*/ 33 h 96"/>
                  <a:gd name="T30" fmla="*/ 126 w 82"/>
                  <a:gd name="T31" fmla="*/ 30 h 96"/>
                  <a:gd name="T32" fmla="*/ 151 w 82"/>
                  <a:gd name="T33" fmla="*/ 19 h 96"/>
                  <a:gd name="T34" fmla="*/ 170 w 82"/>
                  <a:gd name="T35" fmla="*/ 14 h 96"/>
                  <a:gd name="T36" fmla="*/ 195 w 82"/>
                  <a:gd name="T37" fmla="*/ 5 h 96"/>
                  <a:gd name="T38" fmla="*/ 225 w 82"/>
                  <a:gd name="T39" fmla="*/ 0 h 96"/>
                  <a:gd name="T40" fmla="*/ 195 w 82"/>
                  <a:gd name="T41" fmla="*/ 5 h 96"/>
                  <a:gd name="T42" fmla="*/ 184 w 82"/>
                  <a:gd name="T43" fmla="*/ 11 h 96"/>
                  <a:gd name="T44" fmla="*/ 159 w 82"/>
                  <a:gd name="T45" fmla="*/ 19 h 96"/>
                  <a:gd name="T46" fmla="*/ 123 w 82"/>
                  <a:gd name="T47" fmla="*/ 33 h 96"/>
                  <a:gd name="T48" fmla="*/ 113 w 82"/>
                  <a:gd name="T49" fmla="*/ 38 h 96"/>
                  <a:gd name="T50" fmla="*/ 88 w 82"/>
                  <a:gd name="T51" fmla="*/ 55 h 96"/>
                  <a:gd name="T52" fmla="*/ 71 w 82"/>
                  <a:gd name="T53" fmla="*/ 68 h 96"/>
                  <a:gd name="T54" fmla="*/ 58 w 82"/>
                  <a:gd name="T55" fmla="*/ 82 h 96"/>
                  <a:gd name="T56" fmla="*/ 44 w 82"/>
                  <a:gd name="T57" fmla="*/ 101 h 96"/>
                  <a:gd name="T58" fmla="*/ 33 w 82"/>
                  <a:gd name="T59" fmla="*/ 126 h 96"/>
                  <a:gd name="T60" fmla="*/ 25 w 82"/>
                  <a:gd name="T61" fmla="*/ 145 h 96"/>
                  <a:gd name="T62" fmla="*/ 16 w 82"/>
                  <a:gd name="T63" fmla="*/ 170 h 96"/>
                  <a:gd name="T64" fmla="*/ 5 w 82"/>
                  <a:gd name="T65" fmla="*/ 211 h 96"/>
                  <a:gd name="T66" fmla="*/ 3 w 82"/>
                  <a:gd name="T67" fmla="*/ 252 h 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96">
                    <a:moveTo>
                      <a:pt x="1" y="92"/>
                    </a:moveTo>
                    <a:lnTo>
                      <a:pt x="1" y="93"/>
                    </a:lnTo>
                    <a:lnTo>
                      <a:pt x="0" y="96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2" y="77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2" y="45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4"/>
                    </a:lnTo>
                    <a:lnTo>
                      <a:pt x="32" y="19"/>
                    </a:lnTo>
                    <a:lnTo>
                      <a:pt x="42" y="12"/>
                    </a:lnTo>
                    <a:lnTo>
                      <a:pt x="46" y="11"/>
                    </a:lnTo>
                    <a:lnTo>
                      <a:pt x="55" y="7"/>
                    </a:lnTo>
                    <a:lnTo>
                      <a:pt x="62" y="5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2"/>
                    </a:lnTo>
                    <a:lnTo>
                      <a:pt x="67" y="4"/>
                    </a:lnTo>
                    <a:lnTo>
                      <a:pt x="58" y="7"/>
                    </a:lnTo>
                    <a:lnTo>
                      <a:pt x="45" y="12"/>
                    </a:lnTo>
                    <a:lnTo>
                      <a:pt x="41" y="14"/>
                    </a:lnTo>
                    <a:lnTo>
                      <a:pt x="32" y="20"/>
                    </a:lnTo>
                    <a:lnTo>
                      <a:pt x="26" y="25"/>
                    </a:lnTo>
                    <a:lnTo>
                      <a:pt x="21" y="30"/>
                    </a:lnTo>
                    <a:lnTo>
                      <a:pt x="16" y="37"/>
                    </a:lnTo>
                    <a:lnTo>
                      <a:pt x="12" y="46"/>
                    </a:lnTo>
                    <a:lnTo>
                      <a:pt x="9" y="53"/>
                    </a:lnTo>
                    <a:lnTo>
                      <a:pt x="6" y="62"/>
                    </a:lnTo>
                    <a:lnTo>
                      <a:pt x="2" y="77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1" name="Freeform 2105"/>
              <p:cNvSpPr>
                <a:spLocks/>
              </p:cNvSpPr>
              <p:nvPr/>
            </p:nvSpPr>
            <p:spPr bwMode="auto">
              <a:xfrm>
                <a:off x="1564" y="2266"/>
                <a:ext cx="71" cy="205"/>
              </a:xfrm>
              <a:custGeom>
                <a:avLst/>
                <a:gdLst>
                  <a:gd name="T0" fmla="*/ 3 w 26"/>
                  <a:gd name="T1" fmla="*/ 202 h 75"/>
                  <a:gd name="T2" fmla="*/ 0 w 26"/>
                  <a:gd name="T3" fmla="*/ 205 h 75"/>
                  <a:gd name="T4" fmla="*/ 0 w 26"/>
                  <a:gd name="T5" fmla="*/ 202 h 75"/>
                  <a:gd name="T6" fmla="*/ 0 w 26"/>
                  <a:gd name="T7" fmla="*/ 197 h 75"/>
                  <a:gd name="T8" fmla="*/ 16 w 26"/>
                  <a:gd name="T9" fmla="*/ 123 h 75"/>
                  <a:gd name="T10" fmla="*/ 27 w 26"/>
                  <a:gd name="T11" fmla="*/ 71 h 75"/>
                  <a:gd name="T12" fmla="*/ 30 w 26"/>
                  <a:gd name="T13" fmla="*/ 55 h 75"/>
                  <a:gd name="T14" fmla="*/ 33 w 26"/>
                  <a:gd name="T15" fmla="*/ 49 h 75"/>
                  <a:gd name="T16" fmla="*/ 41 w 26"/>
                  <a:gd name="T17" fmla="*/ 38 h 75"/>
                  <a:gd name="T18" fmla="*/ 57 w 26"/>
                  <a:gd name="T19" fmla="*/ 14 h 75"/>
                  <a:gd name="T20" fmla="*/ 71 w 26"/>
                  <a:gd name="T21" fmla="*/ 0 h 75"/>
                  <a:gd name="T22" fmla="*/ 57 w 26"/>
                  <a:gd name="T23" fmla="*/ 16 h 75"/>
                  <a:gd name="T24" fmla="*/ 46 w 26"/>
                  <a:gd name="T25" fmla="*/ 30 h 75"/>
                  <a:gd name="T26" fmla="*/ 33 w 26"/>
                  <a:gd name="T27" fmla="*/ 52 h 75"/>
                  <a:gd name="T28" fmla="*/ 30 w 26"/>
                  <a:gd name="T29" fmla="*/ 57 h 75"/>
                  <a:gd name="T30" fmla="*/ 27 w 26"/>
                  <a:gd name="T31" fmla="*/ 77 h 75"/>
                  <a:gd name="T32" fmla="*/ 16 w 26"/>
                  <a:gd name="T33" fmla="*/ 123 h 75"/>
                  <a:gd name="T34" fmla="*/ 3 w 26"/>
                  <a:gd name="T35" fmla="*/ 202 h 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75">
                    <a:moveTo>
                      <a:pt x="1" y="74"/>
                    </a:moveTo>
                    <a:lnTo>
                      <a:pt x="0" y="75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6" y="45"/>
                    </a:lnTo>
                    <a:lnTo>
                      <a:pt x="10" y="26"/>
                    </a:lnTo>
                    <a:lnTo>
                      <a:pt x="11" y="20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6"/>
                    </a:lnTo>
                    <a:lnTo>
                      <a:pt x="17" y="11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8"/>
                    </a:lnTo>
                    <a:lnTo>
                      <a:pt x="6" y="45"/>
                    </a:lnTo>
                    <a:lnTo>
                      <a:pt x="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2" name="Freeform 2106"/>
              <p:cNvSpPr>
                <a:spLocks/>
              </p:cNvSpPr>
              <p:nvPr/>
            </p:nvSpPr>
            <p:spPr bwMode="auto">
              <a:xfrm>
                <a:off x="1580" y="2205"/>
                <a:ext cx="247" cy="283"/>
              </a:xfrm>
              <a:custGeom>
                <a:avLst/>
                <a:gdLst>
                  <a:gd name="T0" fmla="*/ 233 w 90"/>
                  <a:gd name="T1" fmla="*/ 0 h 103"/>
                  <a:gd name="T2" fmla="*/ 236 w 90"/>
                  <a:gd name="T3" fmla="*/ 0 h 103"/>
                  <a:gd name="T4" fmla="*/ 247 w 90"/>
                  <a:gd name="T5" fmla="*/ 0 h 103"/>
                  <a:gd name="T6" fmla="*/ 236 w 90"/>
                  <a:gd name="T7" fmla="*/ 3 h 103"/>
                  <a:gd name="T8" fmla="*/ 233 w 90"/>
                  <a:gd name="T9" fmla="*/ 3 h 103"/>
                  <a:gd name="T10" fmla="*/ 220 w 90"/>
                  <a:gd name="T11" fmla="*/ 3 h 103"/>
                  <a:gd name="T12" fmla="*/ 184 w 90"/>
                  <a:gd name="T13" fmla="*/ 5 h 103"/>
                  <a:gd name="T14" fmla="*/ 162 w 90"/>
                  <a:gd name="T15" fmla="*/ 11 h 103"/>
                  <a:gd name="T16" fmla="*/ 137 w 90"/>
                  <a:gd name="T17" fmla="*/ 16 h 103"/>
                  <a:gd name="T18" fmla="*/ 113 w 90"/>
                  <a:gd name="T19" fmla="*/ 27 h 103"/>
                  <a:gd name="T20" fmla="*/ 91 w 90"/>
                  <a:gd name="T21" fmla="*/ 41 h 103"/>
                  <a:gd name="T22" fmla="*/ 69 w 90"/>
                  <a:gd name="T23" fmla="*/ 60 h 103"/>
                  <a:gd name="T24" fmla="*/ 52 w 90"/>
                  <a:gd name="T25" fmla="*/ 82 h 103"/>
                  <a:gd name="T26" fmla="*/ 41 w 90"/>
                  <a:gd name="T27" fmla="*/ 102 h 103"/>
                  <a:gd name="T28" fmla="*/ 30 w 90"/>
                  <a:gd name="T29" fmla="*/ 124 h 103"/>
                  <a:gd name="T30" fmla="*/ 22 w 90"/>
                  <a:gd name="T31" fmla="*/ 154 h 103"/>
                  <a:gd name="T32" fmla="*/ 16 w 90"/>
                  <a:gd name="T33" fmla="*/ 168 h 103"/>
                  <a:gd name="T34" fmla="*/ 11 w 90"/>
                  <a:gd name="T35" fmla="*/ 195 h 103"/>
                  <a:gd name="T36" fmla="*/ 3 w 90"/>
                  <a:gd name="T37" fmla="*/ 250 h 103"/>
                  <a:gd name="T38" fmla="*/ 0 w 90"/>
                  <a:gd name="T39" fmla="*/ 283 h 103"/>
                  <a:gd name="T40" fmla="*/ 0 w 90"/>
                  <a:gd name="T41" fmla="*/ 245 h 103"/>
                  <a:gd name="T42" fmla="*/ 3 w 90"/>
                  <a:gd name="T43" fmla="*/ 236 h 103"/>
                  <a:gd name="T44" fmla="*/ 8 w 90"/>
                  <a:gd name="T45" fmla="*/ 203 h 103"/>
                  <a:gd name="T46" fmla="*/ 16 w 90"/>
                  <a:gd name="T47" fmla="*/ 159 h 103"/>
                  <a:gd name="T48" fmla="*/ 16 w 90"/>
                  <a:gd name="T49" fmla="*/ 151 h 103"/>
                  <a:gd name="T50" fmla="*/ 30 w 90"/>
                  <a:gd name="T51" fmla="*/ 118 h 103"/>
                  <a:gd name="T52" fmla="*/ 41 w 90"/>
                  <a:gd name="T53" fmla="*/ 99 h 103"/>
                  <a:gd name="T54" fmla="*/ 55 w 90"/>
                  <a:gd name="T55" fmla="*/ 77 h 103"/>
                  <a:gd name="T56" fmla="*/ 69 w 90"/>
                  <a:gd name="T57" fmla="*/ 58 h 103"/>
                  <a:gd name="T58" fmla="*/ 91 w 90"/>
                  <a:gd name="T59" fmla="*/ 38 h 103"/>
                  <a:gd name="T60" fmla="*/ 113 w 90"/>
                  <a:gd name="T61" fmla="*/ 25 h 103"/>
                  <a:gd name="T62" fmla="*/ 140 w 90"/>
                  <a:gd name="T63" fmla="*/ 14 h 103"/>
                  <a:gd name="T64" fmla="*/ 165 w 90"/>
                  <a:gd name="T65" fmla="*/ 5 h 103"/>
                  <a:gd name="T66" fmla="*/ 184 w 90"/>
                  <a:gd name="T67" fmla="*/ 3 h 103"/>
                  <a:gd name="T68" fmla="*/ 220 w 90"/>
                  <a:gd name="T69" fmla="*/ 0 h 103"/>
                  <a:gd name="T70" fmla="*/ 233 w 90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0" h="103">
                    <a:moveTo>
                      <a:pt x="85" y="0"/>
                    </a:moveTo>
                    <a:lnTo>
                      <a:pt x="86" y="0"/>
                    </a:lnTo>
                    <a:lnTo>
                      <a:pt x="90" y="0"/>
                    </a:lnTo>
                    <a:lnTo>
                      <a:pt x="86" y="1"/>
                    </a:lnTo>
                    <a:lnTo>
                      <a:pt x="85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59" y="4"/>
                    </a:lnTo>
                    <a:lnTo>
                      <a:pt x="50" y="6"/>
                    </a:lnTo>
                    <a:lnTo>
                      <a:pt x="41" y="10"/>
                    </a:lnTo>
                    <a:lnTo>
                      <a:pt x="33" y="15"/>
                    </a:lnTo>
                    <a:lnTo>
                      <a:pt x="25" y="22"/>
                    </a:lnTo>
                    <a:lnTo>
                      <a:pt x="19" y="30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8" y="56"/>
                    </a:lnTo>
                    <a:lnTo>
                      <a:pt x="6" y="61"/>
                    </a:lnTo>
                    <a:lnTo>
                      <a:pt x="4" y="71"/>
                    </a:lnTo>
                    <a:lnTo>
                      <a:pt x="1" y="91"/>
                    </a:lnTo>
                    <a:lnTo>
                      <a:pt x="0" y="103"/>
                    </a:lnTo>
                    <a:lnTo>
                      <a:pt x="0" y="89"/>
                    </a:lnTo>
                    <a:lnTo>
                      <a:pt x="1" y="86"/>
                    </a:lnTo>
                    <a:lnTo>
                      <a:pt x="3" y="74"/>
                    </a:lnTo>
                    <a:lnTo>
                      <a:pt x="6" y="58"/>
                    </a:lnTo>
                    <a:lnTo>
                      <a:pt x="6" y="55"/>
                    </a:lnTo>
                    <a:lnTo>
                      <a:pt x="11" y="43"/>
                    </a:lnTo>
                    <a:lnTo>
                      <a:pt x="15" y="36"/>
                    </a:lnTo>
                    <a:lnTo>
                      <a:pt x="20" y="28"/>
                    </a:lnTo>
                    <a:lnTo>
                      <a:pt x="25" y="21"/>
                    </a:lnTo>
                    <a:lnTo>
                      <a:pt x="33" y="14"/>
                    </a:lnTo>
                    <a:lnTo>
                      <a:pt x="41" y="9"/>
                    </a:lnTo>
                    <a:lnTo>
                      <a:pt x="51" y="5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3" name="Freeform 2107"/>
              <p:cNvSpPr>
                <a:spLocks/>
              </p:cNvSpPr>
              <p:nvPr/>
            </p:nvSpPr>
            <p:spPr bwMode="auto">
              <a:xfrm>
                <a:off x="1597" y="2422"/>
                <a:ext cx="5" cy="77"/>
              </a:xfrm>
              <a:custGeom>
                <a:avLst/>
                <a:gdLst>
                  <a:gd name="T0" fmla="*/ 0 w 2"/>
                  <a:gd name="T1" fmla="*/ 77 h 28"/>
                  <a:gd name="T2" fmla="*/ 5 w 2"/>
                  <a:gd name="T3" fmla="*/ 50 h 28"/>
                  <a:gd name="T4" fmla="*/ 0 w 2"/>
                  <a:gd name="T5" fmla="*/ 22 h 28"/>
                  <a:gd name="T6" fmla="*/ 0 w 2"/>
                  <a:gd name="T7" fmla="*/ 8 h 28"/>
                  <a:gd name="T8" fmla="*/ 0 w 2"/>
                  <a:gd name="T9" fmla="*/ 0 h 28"/>
                  <a:gd name="T10" fmla="*/ 5 w 2"/>
                  <a:gd name="T11" fmla="*/ 8 h 28"/>
                  <a:gd name="T12" fmla="*/ 5 w 2"/>
                  <a:gd name="T13" fmla="*/ 22 h 28"/>
                  <a:gd name="T14" fmla="*/ 5 w 2"/>
                  <a:gd name="T15" fmla="*/ 50 h 28"/>
                  <a:gd name="T16" fmla="*/ 0 w 2"/>
                  <a:gd name="T17" fmla="*/ 7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8">
                    <a:moveTo>
                      <a:pt x="0" y="28"/>
                    </a:moveTo>
                    <a:lnTo>
                      <a:pt x="2" y="18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2" y="1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4" name="Freeform 2108"/>
              <p:cNvSpPr>
                <a:spLocks/>
              </p:cNvSpPr>
              <p:nvPr/>
            </p:nvSpPr>
            <p:spPr bwMode="auto">
              <a:xfrm>
                <a:off x="1597" y="2249"/>
                <a:ext cx="118" cy="154"/>
              </a:xfrm>
              <a:custGeom>
                <a:avLst/>
                <a:gdLst>
                  <a:gd name="T0" fmla="*/ 5 w 43"/>
                  <a:gd name="T1" fmla="*/ 151 h 56"/>
                  <a:gd name="T2" fmla="*/ 0 w 43"/>
                  <a:gd name="T3" fmla="*/ 154 h 56"/>
                  <a:gd name="T4" fmla="*/ 0 w 43"/>
                  <a:gd name="T5" fmla="*/ 151 h 56"/>
                  <a:gd name="T6" fmla="*/ 8 w 43"/>
                  <a:gd name="T7" fmla="*/ 127 h 56"/>
                  <a:gd name="T8" fmla="*/ 25 w 43"/>
                  <a:gd name="T9" fmla="*/ 80 h 56"/>
                  <a:gd name="T10" fmla="*/ 27 w 43"/>
                  <a:gd name="T11" fmla="*/ 66 h 56"/>
                  <a:gd name="T12" fmla="*/ 36 w 43"/>
                  <a:gd name="T13" fmla="*/ 55 h 56"/>
                  <a:gd name="T14" fmla="*/ 49 w 43"/>
                  <a:gd name="T15" fmla="*/ 39 h 56"/>
                  <a:gd name="T16" fmla="*/ 66 w 43"/>
                  <a:gd name="T17" fmla="*/ 22 h 56"/>
                  <a:gd name="T18" fmla="*/ 80 w 43"/>
                  <a:gd name="T19" fmla="*/ 17 h 56"/>
                  <a:gd name="T20" fmla="*/ 104 w 43"/>
                  <a:gd name="T21" fmla="*/ 8 h 56"/>
                  <a:gd name="T22" fmla="*/ 118 w 43"/>
                  <a:gd name="T23" fmla="*/ 0 h 56"/>
                  <a:gd name="T24" fmla="*/ 104 w 43"/>
                  <a:gd name="T25" fmla="*/ 8 h 56"/>
                  <a:gd name="T26" fmla="*/ 82 w 43"/>
                  <a:gd name="T27" fmla="*/ 14 h 56"/>
                  <a:gd name="T28" fmla="*/ 74 w 43"/>
                  <a:gd name="T29" fmla="*/ 22 h 56"/>
                  <a:gd name="T30" fmla="*/ 66 w 43"/>
                  <a:gd name="T31" fmla="*/ 25 h 56"/>
                  <a:gd name="T32" fmla="*/ 49 w 43"/>
                  <a:gd name="T33" fmla="*/ 41 h 56"/>
                  <a:gd name="T34" fmla="*/ 36 w 43"/>
                  <a:gd name="T35" fmla="*/ 58 h 56"/>
                  <a:gd name="T36" fmla="*/ 27 w 43"/>
                  <a:gd name="T37" fmla="*/ 69 h 56"/>
                  <a:gd name="T38" fmla="*/ 25 w 43"/>
                  <a:gd name="T39" fmla="*/ 83 h 56"/>
                  <a:gd name="T40" fmla="*/ 11 w 43"/>
                  <a:gd name="T41" fmla="*/ 127 h 56"/>
                  <a:gd name="T42" fmla="*/ 5 w 43"/>
                  <a:gd name="T43" fmla="*/ 151 h 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" h="56">
                    <a:moveTo>
                      <a:pt x="2" y="55"/>
                    </a:moveTo>
                    <a:lnTo>
                      <a:pt x="0" y="56"/>
                    </a:lnTo>
                    <a:lnTo>
                      <a:pt x="0" y="55"/>
                    </a:lnTo>
                    <a:lnTo>
                      <a:pt x="3" y="46"/>
                    </a:lnTo>
                    <a:lnTo>
                      <a:pt x="9" y="29"/>
                    </a:lnTo>
                    <a:lnTo>
                      <a:pt x="10" y="24"/>
                    </a:lnTo>
                    <a:lnTo>
                      <a:pt x="13" y="20"/>
                    </a:lnTo>
                    <a:lnTo>
                      <a:pt x="18" y="14"/>
                    </a:lnTo>
                    <a:lnTo>
                      <a:pt x="24" y="8"/>
                    </a:lnTo>
                    <a:lnTo>
                      <a:pt x="29" y="6"/>
                    </a:lnTo>
                    <a:lnTo>
                      <a:pt x="38" y="3"/>
                    </a:lnTo>
                    <a:lnTo>
                      <a:pt x="43" y="0"/>
                    </a:lnTo>
                    <a:lnTo>
                      <a:pt x="38" y="3"/>
                    </a:lnTo>
                    <a:lnTo>
                      <a:pt x="30" y="5"/>
                    </a:lnTo>
                    <a:lnTo>
                      <a:pt x="27" y="8"/>
                    </a:lnTo>
                    <a:lnTo>
                      <a:pt x="24" y="9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6"/>
                    </a:lnTo>
                    <a:lnTo>
                      <a:pt x="2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5" name="Freeform 2109"/>
              <p:cNvSpPr>
                <a:spLocks/>
              </p:cNvSpPr>
              <p:nvPr/>
            </p:nvSpPr>
            <p:spPr bwMode="auto">
              <a:xfrm>
                <a:off x="1679" y="2219"/>
                <a:ext cx="176" cy="33"/>
              </a:xfrm>
              <a:custGeom>
                <a:avLst/>
                <a:gdLst>
                  <a:gd name="T0" fmla="*/ 168 w 64"/>
                  <a:gd name="T1" fmla="*/ 6 h 12"/>
                  <a:gd name="T2" fmla="*/ 171 w 64"/>
                  <a:gd name="T3" fmla="*/ 6 h 12"/>
                  <a:gd name="T4" fmla="*/ 176 w 64"/>
                  <a:gd name="T5" fmla="*/ 6 h 12"/>
                  <a:gd name="T6" fmla="*/ 171 w 64"/>
                  <a:gd name="T7" fmla="*/ 11 h 12"/>
                  <a:gd name="T8" fmla="*/ 168 w 64"/>
                  <a:gd name="T9" fmla="*/ 11 h 12"/>
                  <a:gd name="T10" fmla="*/ 149 w 64"/>
                  <a:gd name="T11" fmla="*/ 6 h 12"/>
                  <a:gd name="T12" fmla="*/ 107 w 64"/>
                  <a:gd name="T13" fmla="*/ 3 h 12"/>
                  <a:gd name="T14" fmla="*/ 63 w 64"/>
                  <a:gd name="T15" fmla="*/ 11 h 12"/>
                  <a:gd name="T16" fmla="*/ 44 w 64"/>
                  <a:gd name="T17" fmla="*/ 17 h 12"/>
                  <a:gd name="T18" fmla="*/ 11 w 64"/>
                  <a:gd name="T19" fmla="*/ 28 h 12"/>
                  <a:gd name="T20" fmla="*/ 0 w 64"/>
                  <a:gd name="T21" fmla="*/ 33 h 12"/>
                  <a:gd name="T22" fmla="*/ 11 w 64"/>
                  <a:gd name="T23" fmla="*/ 28 h 12"/>
                  <a:gd name="T24" fmla="*/ 28 w 64"/>
                  <a:gd name="T25" fmla="*/ 19 h 12"/>
                  <a:gd name="T26" fmla="*/ 44 w 64"/>
                  <a:gd name="T27" fmla="*/ 14 h 12"/>
                  <a:gd name="T28" fmla="*/ 66 w 64"/>
                  <a:gd name="T29" fmla="*/ 11 h 12"/>
                  <a:gd name="T30" fmla="*/ 107 w 64"/>
                  <a:gd name="T31" fmla="*/ 0 h 12"/>
                  <a:gd name="T32" fmla="*/ 149 w 64"/>
                  <a:gd name="T33" fmla="*/ 3 h 12"/>
                  <a:gd name="T34" fmla="*/ 168 w 64"/>
                  <a:gd name="T35" fmla="*/ 6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12">
                    <a:moveTo>
                      <a:pt x="61" y="2"/>
                    </a:moveTo>
                    <a:lnTo>
                      <a:pt x="62" y="2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39" y="1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6" y="5"/>
                    </a:lnTo>
                    <a:lnTo>
                      <a:pt x="24" y="4"/>
                    </a:lnTo>
                    <a:lnTo>
                      <a:pt x="39" y="0"/>
                    </a:lnTo>
                    <a:lnTo>
                      <a:pt x="54" y="1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6" name="Freeform 2110"/>
              <p:cNvSpPr>
                <a:spLocks/>
              </p:cNvSpPr>
              <p:nvPr/>
            </p:nvSpPr>
            <p:spPr bwMode="auto">
              <a:xfrm>
                <a:off x="1611" y="2257"/>
                <a:ext cx="260" cy="272"/>
              </a:xfrm>
              <a:custGeom>
                <a:avLst/>
                <a:gdLst>
                  <a:gd name="T0" fmla="*/ 11 w 95"/>
                  <a:gd name="T1" fmla="*/ 258 h 99"/>
                  <a:gd name="T2" fmla="*/ 11 w 95"/>
                  <a:gd name="T3" fmla="*/ 261 h 99"/>
                  <a:gd name="T4" fmla="*/ 11 w 95"/>
                  <a:gd name="T5" fmla="*/ 272 h 99"/>
                  <a:gd name="T6" fmla="*/ 8 w 95"/>
                  <a:gd name="T7" fmla="*/ 261 h 99"/>
                  <a:gd name="T8" fmla="*/ 8 w 95"/>
                  <a:gd name="T9" fmla="*/ 258 h 99"/>
                  <a:gd name="T10" fmla="*/ 5 w 95"/>
                  <a:gd name="T11" fmla="*/ 245 h 99"/>
                  <a:gd name="T12" fmla="*/ 0 w 95"/>
                  <a:gd name="T13" fmla="*/ 206 h 99"/>
                  <a:gd name="T14" fmla="*/ 0 w 95"/>
                  <a:gd name="T15" fmla="*/ 187 h 99"/>
                  <a:gd name="T16" fmla="*/ 5 w 95"/>
                  <a:gd name="T17" fmla="*/ 159 h 99"/>
                  <a:gd name="T18" fmla="*/ 11 w 95"/>
                  <a:gd name="T19" fmla="*/ 132 h 99"/>
                  <a:gd name="T20" fmla="*/ 25 w 95"/>
                  <a:gd name="T21" fmla="*/ 104 h 99"/>
                  <a:gd name="T22" fmla="*/ 38 w 95"/>
                  <a:gd name="T23" fmla="*/ 80 h 99"/>
                  <a:gd name="T24" fmla="*/ 55 w 95"/>
                  <a:gd name="T25" fmla="*/ 60 h 99"/>
                  <a:gd name="T26" fmla="*/ 77 w 95"/>
                  <a:gd name="T27" fmla="*/ 44 h 99"/>
                  <a:gd name="T28" fmla="*/ 96 w 95"/>
                  <a:gd name="T29" fmla="*/ 30 h 99"/>
                  <a:gd name="T30" fmla="*/ 112 w 95"/>
                  <a:gd name="T31" fmla="*/ 22 h 99"/>
                  <a:gd name="T32" fmla="*/ 126 w 95"/>
                  <a:gd name="T33" fmla="*/ 16 h 99"/>
                  <a:gd name="T34" fmla="*/ 140 w 95"/>
                  <a:gd name="T35" fmla="*/ 14 h 99"/>
                  <a:gd name="T36" fmla="*/ 172 w 95"/>
                  <a:gd name="T37" fmla="*/ 8 h 99"/>
                  <a:gd name="T38" fmla="*/ 197 w 95"/>
                  <a:gd name="T39" fmla="*/ 5 h 99"/>
                  <a:gd name="T40" fmla="*/ 224 w 95"/>
                  <a:gd name="T41" fmla="*/ 8 h 99"/>
                  <a:gd name="T42" fmla="*/ 252 w 95"/>
                  <a:gd name="T43" fmla="*/ 3 h 99"/>
                  <a:gd name="T44" fmla="*/ 260 w 95"/>
                  <a:gd name="T45" fmla="*/ 0 h 99"/>
                  <a:gd name="T46" fmla="*/ 246 w 95"/>
                  <a:gd name="T47" fmla="*/ 5 h 99"/>
                  <a:gd name="T48" fmla="*/ 224 w 95"/>
                  <a:gd name="T49" fmla="*/ 8 h 99"/>
                  <a:gd name="T50" fmla="*/ 211 w 95"/>
                  <a:gd name="T51" fmla="*/ 8 h 99"/>
                  <a:gd name="T52" fmla="*/ 181 w 95"/>
                  <a:gd name="T53" fmla="*/ 8 h 99"/>
                  <a:gd name="T54" fmla="*/ 151 w 95"/>
                  <a:gd name="T55" fmla="*/ 14 h 99"/>
                  <a:gd name="T56" fmla="*/ 137 w 95"/>
                  <a:gd name="T57" fmla="*/ 16 h 99"/>
                  <a:gd name="T58" fmla="*/ 123 w 95"/>
                  <a:gd name="T59" fmla="*/ 19 h 99"/>
                  <a:gd name="T60" fmla="*/ 93 w 95"/>
                  <a:gd name="T61" fmla="*/ 33 h 99"/>
                  <a:gd name="T62" fmla="*/ 77 w 95"/>
                  <a:gd name="T63" fmla="*/ 47 h 99"/>
                  <a:gd name="T64" fmla="*/ 55 w 95"/>
                  <a:gd name="T65" fmla="*/ 63 h 99"/>
                  <a:gd name="T66" fmla="*/ 38 w 95"/>
                  <a:gd name="T67" fmla="*/ 85 h 99"/>
                  <a:gd name="T68" fmla="*/ 25 w 95"/>
                  <a:gd name="T69" fmla="*/ 107 h 99"/>
                  <a:gd name="T70" fmla="*/ 11 w 95"/>
                  <a:gd name="T71" fmla="*/ 135 h 99"/>
                  <a:gd name="T72" fmla="*/ 8 w 95"/>
                  <a:gd name="T73" fmla="*/ 159 h 99"/>
                  <a:gd name="T74" fmla="*/ 5 w 95"/>
                  <a:gd name="T75" fmla="*/ 187 h 99"/>
                  <a:gd name="T76" fmla="*/ 5 w 95"/>
                  <a:gd name="T77" fmla="*/ 212 h 99"/>
                  <a:gd name="T78" fmla="*/ 8 w 95"/>
                  <a:gd name="T79" fmla="*/ 245 h 99"/>
                  <a:gd name="T80" fmla="*/ 11 w 95"/>
                  <a:gd name="T81" fmla="*/ 258 h 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5" h="99">
                    <a:moveTo>
                      <a:pt x="4" y="94"/>
                    </a:moveTo>
                    <a:lnTo>
                      <a:pt x="4" y="95"/>
                    </a:lnTo>
                    <a:lnTo>
                      <a:pt x="4" y="99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2" y="89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2" y="58"/>
                    </a:lnTo>
                    <a:lnTo>
                      <a:pt x="4" y="48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2"/>
                    </a:lnTo>
                    <a:lnTo>
                      <a:pt x="28" y="16"/>
                    </a:lnTo>
                    <a:lnTo>
                      <a:pt x="35" y="11"/>
                    </a:lnTo>
                    <a:lnTo>
                      <a:pt x="41" y="8"/>
                    </a:lnTo>
                    <a:lnTo>
                      <a:pt x="46" y="6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2" y="2"/>
                    </a:lnTo>
                    <a:lnTo>
                      <a:pt x="82" y="3"/>
                    </a:lnTo>
                    <a:lnTo>
                      <a:pt x="92" y="1"/>
                    </a:lnTo>
                    <a:lnTo>
                      <a:pt x="95" y="0"/>
                    </a:lnTo>
                    <a:lnTo>
                      <a:pt x="90" y="2"/>
                    </a:lnTo>
                    <a:lnTo>
                      <a:pt x="82" y="3"/>
                    </a:lnTo>
                    <a:lnTo>
                      <a:pt x="77" y="3"/>
                    </a:lnTo>
                    <a:lnTo>
                      <a:pt x="66" y="3"/>
                    </a:lnTo>
                    <a:lnTo>
                      <a:pt x="55" y="5"/>
                    </a:lnTo>
                    <a:lnTo>
                      <a:pt x="50" y="6"/>
                    </a:lnTo>
                    <a:lnTo>
                      <a:pt x="45" y="7"/>
                    </a:lnTo>
                    <a:lnTo>
                      <a:pt x="34" y="12"/>
                    </a:lnTo>
                    <a:lnTo>
                      <a:pt x="28" y="17"/>
                    </a:lnTo>
                    <a:lnTo>
                      <a:pt x="20" y="23"/>
                    </a:lnTo>
                    <a:lnTo>
                      <a:pt x="14" y="31"/>
                    </a:lnTo>
                    <a:lnTo>
                      <a:pt x="9" y="39"/>
                    </a:lnTo>
                    <a:lnTo>
                      <a:pt x="4" y="49"/>
                    </a:lnTo>
                    <a:lnTo>
                      <a:pt x="3" y="58"/>
                    </a:lnTo>
                    <a:lnTo>
                      <a:pt x="2" y="68"/>
                    </a:lnTo>
                    <a:lnTo>
                      <a:pt x="2" y="77"/>
                    </a:lnTo>
                    <a:lnTo>
                      <a:pt x="3" y="89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7" name="Freeform 2111"/>
              <p:cNvSpPr>
                <a:spLocks/>
              </p:cNvSpPr>
              <p:nvPr/>
            </p:nvSpPr>
            <p:spPr bwMode="auto">
              <a:xfrm>
                <a:off x="1748" y="2243"/>
                <a:ext cx="112" cy="14"/>
              </a:xfrm>
              <a:custGeom>
                <a:avLst/>
                <a:gdLst>
                  <a:gd name="T0" fmla="*/ 109 w 41"/>
                  <a:gd name="T1" fmla="*/ 0 h 5"/>
                  <a:gd name="T2" fmla="*/ 112 w 41"/>
                  <a:gd name="T3" fmla="*/ 0 h 5"/>
                  <a:gd name="T4" fmla="*/ 109 w 41"/>
                  <a:gd name="T5" fmla="*/ 3 h 5"/>
                  <a:gd name="T6" fmla="*/ 68 w 41"/>
                  <a:gd name="T7" fmla="*/ 0 h 5"/>
                  <a:gd name="T8" fmla="*/ 41 w 41"/>
                  <a:gd name="T9" fmla="*/ 0 h 5"/>
                  <a:gd name="T10" fmla="*/ 30 w 41"/>
                  <a:gd name="T11" fmla="*/ 3 h 5"/>
                  <a:gd name="T12" fmla="*/ 27 w 41"/>
                  <a:gd name="T13" fmla="*/ 3 h 5"/>
                  <a:gd name="T14" fmla="*/ 22 w 41"/>
                  <a:gd name="T15" fmla="*/ 6 h 5"/>
                  <a:gd name="T16" fmla="*/ 8 w 41"/>
                  <a:gd name="T17" fmla="*/ 14 h 5"/>
                  <a:gd name="T18" fmla="*/ 0 w 41"/>
                  <a:gd name="T19" fmla="*/ 14 h 5"/>
                  <a:gd name="T20" fmla="*/ 8 w 41"/>
                  <a:gd name="T21" fmla="*/ 14 h 5"/>
                  <a:gd name="T22" fmla="*/ 27 w 41"/>
                  <a:gd name="T23" fmla="*/ 3 h 5"/>
                  <a:gd name="T24" fmla="*/ 30 w 41"/>
                  <a:gd name="T25" fmla="*/ 0 h 5"/>
                  <a:gd name="T26" fmla="*/ 41 w 41"/>
                  <a:gd name="T27" fmla="*/ 0 h 5"/>
                  <a:gd name="T28" fmla="*/ 68 w 41"/>
                  <a:gd name="T29" fmla="*/ 0 h 5"/>
                  <a:gd name="T30" fmla="*/ 109 w 41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5">
                    <a:moveTo>
                      <a:pt x="40" y="0"/>
                    </a:moveTo>
                    <a:lnTo>
                      <a:pt x="41" y="0"/>
                    </a:lnTo>
                    <a:lnTo>
                      <a:pt x="40" y="1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8" name="Freeform 2112"/>
              <p:cNvSpPr>
                <a:spLocks/>
              </p:cNvSpPr>
              <p:nvPr/>
            </p:nvSpPr>
            <p:spPr bwMode="auto">
              <a:xfrm>
                <a:off x="1630" y="2238"/>
                <a:ext cx="140" cy="118"/>
              </a:xfrm>
              <a:custGeom>
                <a:avLst/>
                <a:gdLst>
                  <a:gd name="T0" fmla="*/ 137 w 51"/>
                  <a:gd name="T1" fmla="*/ 0 h 43"/>
                  <a:gd name="T2" fmla="*/ 140 w 51"/>
                  <a:gd name="T3" fmla="*/ 0 h 43"/>
                  <a:gd name="T4" fmla="*/ 137 w 51"/>
                  <a:gd name="T5" fmla="*/ 5 h 43"/>
                  <a:gd name="T6" fmla="*/ 132 w 51"/>
                  <a:gd name="T7" fmla="*/ 0 h 43"/>
                  <a:gd name="T8" fmla="*/ 118 w 51"/>
                  <a:gd name="T9" fmla="*/ 8 h 43"/>
                  <a:gd name="T10" fmla="*/ 99 w 51"/>
                  <a:gd name="T11" fmla="*/ 22 h 43"/>
                  <a:gd name="T12" fmla="*/ 82 w 51"/>
                  <a:gd name="T13" fmla="*/ 36 h 43"/>
                  <a:gd name="T14" fmla="*/ 58 w 51"/>
                  <a:gd name="T15" fmla="*/ 44 h 43"/>
                  <a:gd name="T16" fmla="*/ 47 w 51"/>
                  <a:gd name="T17" fmla="*/ 58 h 43"/>
                  <a:gd name="T18" fmla="*/ 33 w 51"/>
                  <a:gd name="T19" fmla="*/ 77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4 h 43"/>
                  <a:gd name="T26" fmla="*/ 33 w 51"/>
                  <a:gd name="T27" fmla="*/ 71 h 43"/>
                  <a:gd name="T28" fmla="*/ 47 w 51"/>
                  <a:gd name="T29" fmla="*/ 58 h 43"/>
                  <a:gd name="T30" fmla="*/ 58 w 51"/>
                  <a:gd name="T31" fmla="*/ 44 h 43"/>
                  <a:gd name="T32" fmla="*/ 82 w 51"/>
                  <a:gd name="T33" fmla="*/ 36 h 43"/>
                  <a:gd name="T34" fmla="*/ 99 w 51"/>
                  <a:gd name="T35" fmla="*/ 19 h 43"/>
                  <a:gd name="T36" fmla="*/ 118 w 51"/>
                  <a:gd name="T37" fmla="*/ 8 h 43"/>
                  <a:gd name="T38" fmla="*/ 132 w 51"/>
                  <a:gd name="T39" fmla="*/ 0 h 43"/>
                  <a:gd name="T40" fmla="*/ 135 w 51"/>
                  <a:gd name="T41" fmla="*/ 0 h 43"/>
                  <a:gd name="T42" fmla="*/ 137 w 51"/>
                  <a:gd name="T43" fmla="*/ 0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0"/>
                    </a:moveTo>
                    <a:lnTo>
                      <a:pt x="51" y="0"/>
                    </a:lnTo>
                    <a:lnTo>
                      <a:pt x="50" y="2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8"/>
                    </a:lnTo>
                    <a:lnTo>
                      <a:pt x="30" y="13"/>
                    </a:lnTo>
                    <a:lnTo>
                      <a:pt x="21" y="16"/>
                    </a:lnTo>
                    <a:lnTo>
                      <a:pt x="17" y="21"/>
                    </a:lnTo>
                    <a:lnTo>
                      <a:pt x="12" y="28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8"/>
                    </a:lnTo>
                    <a:lnTo>
                      <a:pt x="12" y="26"/>
                    </a:lnTo>
                    <a:lnTo>
                      <a:pt x="17" y="21"/>
                    </a:lnTo>
                    <a:lnTo>
                      <a:pt x="21" y="16"/>
                    </a:lnTo>
                    <a:lnTo>
                      <a:pt x="30" y="13"/>
                    </a:lnTo>
                    <a:lnTo>
                      <a:pt x="36" y="7"/>
                    </a:lnTo>
                    <a:lnTo>
                      <a:pt x="43" y="3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19" name="Freeform 2113"/>
              <p:cNvSpPr>
                <a:spLocks/>
              </p:cNvSpPr>
              <p:nvPr/>
            </p:nvSpPr>
            <p:spPr bwMode="auto">
              <a:xfrm>
                <a:off x="1630" y="2276"/>
                <a:ext cx="269" cy="267"/>
              </a:xfrm>
              <a:custGeom>
                <a:avLst/>
                <a:gdLst>
                  <a:gd name="T0" fmla="*/ 258 w 98"/>
                  <a:gd name="T1" fmla="*/ 14 h 97"/>
                  <a:gd name="T2" fmla="*/ 269 w 98"/>
                  <a:gd name="T3" fmla="*/ 17 h 97"/>
                  <a:gd name="T4" fmla="*/ 258 w 98"/>
                  <a:gd name="T5" fmla="*/ 14 h 97"/>
                  <a:gd name="T6" fmla="*/ 242 w 98"/>
                  <a:gd name="T7" fmla="*/ 11 h 97"/>
                  <a:gd name="T8" fmla="*/ 203 w 98"/>
                  <a:gd name="T9" fmla="*/ 3 h 97"/>
                  <a:gd name="T10" fmla="*/ 178 w 98"/>
                  <a:gd name="T11" fmla="*/ 3 h 97"/>
                  <a:gd name="T12" fmla="*/ 154 w 98"/>
                  <a:gd name="T13" fmla="*/ 3 h 97"/>
                  <a:gd name="T14" fmla="*/ 126 w 98"/>
                  <a:gd name="T15" fmla="*/ 6 h 97"/>
                  <a:gd name="T16" fmla="*/ 99 w 98"/>
                  <a:gd name="T17" fmla="*/ 17 h 97"/>
                  <a:gd name="T18" fmla="*/ 71 w 98"/>
                  <a:gd name="T19" fmla="*/ 33 h 97"/>
                  <a:gd name="T20" fmla="*/ 47 w 98"/>
                  <a:gd name="T21" fmla="*/ 52 h 97"/>
                  <a:gd name="T22" fmla="*/ 30 w 98"/>
                  <a:gd name="T23" fmla="*/ 72 h 97"/>
                  <a:gd name="T24" fmla="*/ 16 w 98"/>
                  <a:gd name="T25" fmla="*/ 94 h 97"/>
                  <a:gd name="T26" fmla="*/ 8 w 98"/>
                  <a:gd name="T27" fmla="*/ 113 h 97"/>
                  <a:gd name="T28" fmla="*/ 3 w 98"/>
                  <a:gd name="T29" fmla="*/ 127 h 97"/>
                  <a:gd name="T30" fmla="*/ 0 w 98"/>
                  <a:gd name="T31" fmla="*/ 138 h 97"/>
                  <a:gd name="T32" fmla="*/ 3 w 98"/>
                  <a:gd name="T33" fmla="*/ 140 h 97"/>
                  <a:gd name="T34" fmla="*/ 0 w 98"/>
                  <a:gd name="T35" fmla="*/ 171 h 97"/>
                  <a:gd name="T36" fmla="*/ 3 w 98"/>
                  <a:gd name="T37" fmla="*/ 201 h 97"/>
                  <a:gd name="T38" fmla="*/ 3 w 98"/>
                  <a:gd name="T39" fmla="*/ 228 h 97"/>
                  <a:gd name="T40" fmla="*/ 8 w 98"/>
                  <a:gd name="T41" fmla="*/ 267 h 97"/>
                  <a:gd name="T42" fmla="*/ 3 w 98"/>
                  <a:gd name="T43" fmla="*/ 228 h 97"/>
                  <a:gd name="T44" fmla="*/ 0 w 98"/>
                  <a:gd name="T45" fmla="*/ 184 h 97"/>
                  <a:gd name="T46" fmla="*/ 0 w 98"/>
                  <a:gd name="T47" fmla="*/ 151 h 97"/>
                  <a:gd name="T48" fmla="*/ 0 w 98"/>
                  <a:gd name="T49" fmla="*/ 138 h 97"/>
                  <a:gd name="T50" fmla="*/ 3 w 98"/>
                  <a:gd name="T51" fmla="*/ 124 h 97"/>
                  <a:gd name="T52" fmla="*/ 8 w 98"/>
                  <a:gd name="T53" fmla="*/ 107 h 97"/>
                  <a:gd name="T54" fmla="*/ 19 w 98"/>
                  <a:gd name="T55" fmla="*/ 88 h 97"/>
                  <a:gd name="T56" fmla="*/ 33 w 98"/>
                  <a:gd name="T57" fmla="*/ 69 h 97"/>
                  <a:gd name="T58" fmla="*/ 49 w 98"/>
                  <a:gd name="T59" fmla="*/ 47 h 97"/>
                  <a:gd name="T60" fmla="*/ 71 w 98"/>
                  <a:gd name="T61" fmla="*/ 30 h 97"/>
                  <a:gd name="T62" fmla="*/ 99 w 98"/>
                  <a:gd name="T63" fmla="*/ 14 h 97"/>
                  <a:gd name="T64" fmla="*/ 126 w 98"/>
                  <a:gd name="T65" fmla="*/ 6 h 97"/>
                  <a:gd name="T66" fmla="*/ 156 w 98"/>
                  <a:gd name="T67" fmla="*/ 3 h 97"/>
                  <a:gd name="T68" fmla="*/ 178 w 98"/>
                  <a:gd name="T69" fmla="*/ 0 h 97"/>
                  <a:gd name="T70" fmla="*/ 206 w 98"/>
                  <a:gd name="T71" fmla="*/ 3 h 97"/>
                  <a:gd name="T72" fmla="*/ 244 w 98"/>
                  <a:gd name="T73" fmla="*/ 11 h 97"/>
                  <a:gd name="T74" fmla="*/ 258 w 98"/>
                  <a:gd name="T75" fmla="*/ 14 h 9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8" h="97">
                    <a:moveTo>
                      <a:pt x="94" y="5"/>
                    </a:moveTo>
                    <a:lnTo>
                      <a:pt x="98" y="6"/>
                    </a:lnTo>
                    <a:lnTo>
                      <a:pt x="94" y="5"/>
                    </a:lnTo>
                    <a:lnTo>
                      <a:pt x="88" y="4"/>
                    </a:lnTo>
                    <a:lnTo>
                      <a:pt x="74" y="1"/>
                    </a:lnTo>
                    <a:lnTo>
                      <a:pt x="65" y="1"/>
                    </a:lnTo>
                    <a:lnTo>
                      <a:pt x="56" y="1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3" y="41"/>
                    </a:lnTo>
                    <a:lnTo>
                      <a:pt x="1" y="46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1" y="83"/>
                    </a:lnTo>
                    <a:lnTo>
                      <a:pt x="3" y="97"/>
                    </a:lnTo>
                    <a:lnTo>
                      <a:pt x="1" y="83"/>
                    </a:lnTo>
                    <a:lnTo>
                      <a:pt x="0" y="67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1" y="45"/>
                    </a:lnTo>
                    <a:lnTo>
                      <a:pt x="3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8" y="17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75" y="1"/>
                    </a:lnTo>
                    <a:lnTo>
                      <a:pt x="89" y="4"/>
                    </a:lnTo>
                    <a:lnTo>
                      <a:pt x="94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0" name="Freeform 2114"/>
              <p:cNvSpPr>
                <a:spLocks/>
              </p:cNvSpPr>
              <p:nvPr/>
            </p:nvSpPr>
            <p:spPr bwMode="auto">
              <a:xfrm>
                <a:off x="1869" y="2274"/>
                <a:ext cx="16" cy="8"/>
              </a:xfrm>
              <a:custGeom>
                <a:avLst/>
                <a:gdLst>
                  <a:gd name="T0" fmla="*/ 16 w 6"/>
                  <a:gd name="T1" fmla="*/ 0 h 3"/>
                  <a:gd name="T2" fmla="*/ 8 w 6"/>
                  <a:gd name="T3" fmla="*/ 0 h 3"/>
                  <a:gd name="T4" fmla="*/ 3 w 6"/>
                  <a:gd name="T5" fmla="*/ 3 h 3"/>
                  <a:gd name="T6" fmla="*/ 0 w 6"/>
                  <a:gd name="T7" fmla="*/ 5 h 3"/>
                  <a:gd name="T8" fmla="*/ 0 w 6"/>
                  <a:gd name="T9" fmla="*/ 8 h 3"/>
                  <a:gd name="T10" fmla="*/ 0 w 6"/>
                  <a:gd name="T11" fmla="*/ 5 h 3"/>
                  <a:gd name="T12" fmla="*/ 0 w 6"/>
                  <a:gd name="T13" fmla="*/ 3 h 3"/>
                  <a:gd name="T14" fmla="*/ 3 w 6"/>
                  <a:gd name="T15" fmla="*/ 0 h 3"/>
                  <a:gd name="T16" fmla="*/ 8 w 6"/>
                  <a:gd name="T17" fmla="*/ 0 h 3"/>
                  <a:gd name="T18" fmla="*/ 16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1" name="Freeform 2115"/>
              <p:cNvSpPr>
                <a:spLocks/>
              </p:cNvSpPr>
              <p:nvPr/>
            </p:nvSpPr>
            <p:spPr bwMode="auto">
              <a:xfrm>
                <a:off x="1671" y="2293"/>
                <a:ext cx="231" cy="121"/>
              </a:xfrm>
              <a:custGeom>
                <a:avLst/>
                <a:gdLst>
                  <a:gd name="T0" fmla="*/ 226 w 84"/>
                  <a:gd name="T1" fmla="*/ 14 h 44"/>
                  <a:gd name="T2" fmla="*/ 228 w 84"/>
                  <a:gd name="T3" fmla="*/ 14 h 44"/>
                  <a:gd name="T4" fmla="*/ 231 w 84"/>
                  <a:gd name="T5" fmla="*/ 14 h 44"/>
                  <a:gd name="T6" fmla="*/ 228 w 84"/>
                  <a:gd name="T7" fmla="*/ 14 h 44"/>
                  <a:gd name="T8" fmla="*/ 226 w 84"/>
                  <a:gd name="T9" fmla="*/ 14 h 44"/>
                  <a:gd name="T10" fmla="*/ 193 w 84"/>
                  <a:gd name="T11" fmla="*/ 8 h 44"/>
                  <a:gd name="T12" fmla="*/ 160 w 84"/>
                  <a:gd name="T13" fmla="*/ 3 h 44"/>
                  <a:gd name="T14" fmla="*/ 143 w 84"/>
                  <a:gd name="T15" fmla="*/ 3 h 44"/>
                  <a:gd name="T16" fmla="*/ 121 w 84"/>
                  <a:gd name="T17" fmla="*/ 11 h 44"/>
                  <a:gd name="T18" fmla="*/ 105 w 84"/>
                  <a:gd name="T19" fmla="*/ 14 h 44"/>
                  <a:gd name="T20" fmla="*/ 88 w 84"/>
                  <a:gd name="T21" fmla="*/ 17 h 44"/>
                  <a:gd name="T22" fmla="*/ 58 w 84"/>
                  <a:gd name="T23" fmla="*/ 30 h 44"/>
                  <a:gd name="T24" fmla="*/ 39 w 84"/>
                  <a:gd name="T25" fmla="*/ 44 h 44"/>
                  <a:gd name="T26" fmla="*/ 33 w 84"/>
                  <a:gd name="T27" fmla="*/ 52 h 44"/>
                  <a:gd name="T28" fmla="*/ 30 w 84"/>
                  <a:gd name="T29" fmla="*/ 52 h 44"/>
                  <a:gd name="T30" fmla="*/ 30 w 84"/>
                  <a:gd name="T31" fmla="*/ 55 h 44"/>
                  <a:gd name="T32" fmla="*/ 22 w 84"/>
                  <a:gd name="T33" fmla="*/ 66 h 44"/>
                  <a:gd name="T34" fmla="*/ 17 w 84"/>
                  <a:gd name="T35" fmla="*/ 83 h 44"/>
                  <a:gd name="T36" fmla="*/ 6 w 84"/>
                  <a:gd name="T37" fmla="*/ 99 h 44"/>
                  <a:gd name="T38" fmla="*/ 0 w 84"/>
                  <a:gd name="T39" fmla="*/ 121 h 44"/>
                  <a:gd name="T40" fmla="*/ 6 w 84"/>
                  <a:gd name="T41" fmla="*/ 96 h 44"/>
                  <a:gd name="T42" fmla="*/ 8 w 84"/>
                  <a:gd name="T43" fmla="*/ 96 h 44"/>
                  <a:gd name="T44" fmla="*/ 8 w 84"/>
                  <a:gd name="T45" fmla="*/ 91 h 44"/>
                  <a:gd name="T46" fmla="*/ 19 w 84"/>
                  <a:gd name="T47" fmla="*/ 72 h 44"/>
                  <a:gd name="T48" fmla="*/ 25 w 84"/>
                  <a:gd name="T49" fmla="*/ 55 h 44"/>
                  <a:gd name="T50" fmla="*/ 30 w 84"/>
                  <a:gd name="T51" fmla="*/ 50 h 44"/>
                  <a:gd name="T52" fmla="*/ 33 w 84"/>
                  <a:gd name="T53" fmla="*/ 50 h 44"/>
                  <a:gd name="T54" fmla="*/ 39 w 84"/>
                  <a:gd name="T55" fmla="*/ 41 h 44"/>
                  <a:gd name="T56" fmla="*/ 58 w 84"/>
                  <a:gd name="T57" fmla="*/ 28 h 44"/>
                  <a:gd name="T58" fmla="*/ 88 w 84"/>
                  <a:gd name="T59" fmla="*/ 14 h 44"/>
                  <a:gd name="T60" fmla="*/ 105 w 84"/>
                  <a:gd name="T61" fmla="*/ 11 h 44"/>
                  <a:gd name="T62" fmla="*/ 127 w 84"/>
                  <a:gd name="T63" fmla="*/ 8 h 44"/>
                  <a:gd name="T64" fmla="*/ 143 w 84"/>
                  <a:gd name="T65" fmla="*/ 3 h 44"/>
                  <a:gd name="T66" fmla="*/ 160 w 84"/>
                  <a:gd name="T67" fmla="*/ 0 h 44"/>
                  <a:gd name="T68" fmla="*/ 193 w 84"/>
                  <a:gd name="T69" fmla="*/ 3 h 44"/>
                  <a:gd name="T70" fmla="*/ 226 w 84"/>
                  <a:gd name="T71" fmla="*/ 14 h 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44">
                    <a:moveTo>
                      <a:pt x="82" y="5"/>
                    </a:moveTo>
                    <a:lnTo>
                      <a:pt x="83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70" y="3"/>
                    </a:lnTo>
                    <a:lnTo>
                      <a:pt x="58" y="1"/>
                    </a:lnTo>
                    <a:lnTo>
                      <a:pt x="52" y="1"/>
                    </a:lnTo>
                    <a:lnTo>
                      <a:pt x="44" y="4"/>
                    </a:lnTo>
                    <a:lnTo>
                      <a:pt x="38" y="5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14" y="16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7" y="26"/>
                    </a:lnTo>
                    <a:lnTo>
                      <a:pt x="9" y="20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5"/>
                    </a:lnTo>
                    <a:lnTo>
                      <a:pt x="21" y="10"/>
                    </a:lnTo>
                    <a:lnTo>
                      <a:pt x="32" y="5"/>
                    </a:lnTo>
                    <a:lnTo>
                      <a:pt x="38" y="4"/>
                    </a:lnTo>
                    <a:lnTo>
                      <a:pt x="46" y="3"/>
                    </a:lnTo>
                    <a:lnTo>
                      <a:pt x="52" y="1"/>
                    </a:lnTo>
                    <a:lnTo>
                      <a:pt x="58" y="0"/>
                    </a:lnTo>
                    <a:lnTo>
                      <a:pt x="70" y="1"/>
                    </a:lnTo>
                    <a:lnTo>
                      <a:pt x="82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2" name="Freeform 2116"/>
              <p:cNvSpPr>
                <a:spLocks/>
              </p:cNvSpPr>
              <p:nvPr/>
            </p:nvSpPr>
            <p:spPr bwMode="auto">
              <a:xfrm>
                <a:off x="1644" y="2282"/>
                <a:ext cx="159" cy="274"/>
              </a:xfrm>
              <a:custGeom>
                <a:avLst/>
                <a:gdLst>
                  <a:gd name="T0" fmla="*/ 16 w 58"/>
                  <a:gd name="T1" fmla="*/ 263 h 100"/>
                  <a:gd name="T2" fmla="*/ 16 w 58"/>
                  <a:gd name="T3" fmla="*/ 266 h 100"/>
                  <a:gd name="T4" fmla="*/ 16 w 58"/>
                  <a:gd name="T5" fmla="*/ 274 h 100"/>
                  <a:gd name="T6" fmla="*/ 14 w 58"/>
                  <a:gd name="T7" fmla="*/ 266 h 100"/>
                  <a:gd name="T8" fmla="*/ 14 w 58"/>
                  <a:gd name="T9" fmla="*/ 263 h 100"/>
                  <a:gd name="T10" fmla="*/ 14 w 58"/>
                  <a:gd name="T11" fmla="*/ 260 h 100"/>
                  <a:gd name="T12" fmla="*/ 14 w 58"/>
                  <a:gd name="T13" fmla="*/ 252 h 100"/>
                  <a:gd name="T14" fmla="*/ 5 w 58"/>
                  <a:gd name="T15" fmla="*/ 222 h 100"/>
                  <a:gd name="T16" fmla="*/ 0 w 58"/>
                  <a:gd name="T17" fmla="*/ 186 h 100"/>
                  <a:gd name="T18" fmla="*/ 0 w 58"/>
                  <a:gd name="T19" fmla="*/ 162 h 100"/>
                  <a:gd name="T20" fmla="*/ 3 w 58"/>
                  <a:gd name="T21" fmla="*/ 137 h 100"/>
                  <a:gd name="T22" fmla="*/ 5 w 58"/>
                  <a:gd name="T23" fmla="*/ 115 h 100"/>
                  <a:gd name="T24" fmla="*/ 16 w 58"/>
                  <a:gd name="T25" fmla="*/ 93 h 100"/>
                  <a:gd name="T26" fmla="*/ 27 w 58"/>
                  <a:gd name="T27" fmla="*/ 77 h 100"/>
                  <a:gd name="T28" fmla="*/ 38 w 58"/>
                  <a:gd name="T29" fmla="*/ 63 h 100"/>
                  <a:gd name="T30" fmla="*/ 60 w 58"/>
                  <a:gd name="T31" fmla="*/ 41 h 100"/>
                  <a:gd name="T32" fmla="*/ 66 w 58"/>
                  <a:gd name="T33" fmla="*/ 36 h 100"/>
                  <a:gd name="T34" fmla="*/ 88 w 58"/>
                  <a:gd name="T35" fmla="*/ 25 h 100"/>
                  <a:gd name="T36" fmla="*/ 112 w 58"/>
                  <a:gd name="T37" fmla="*/ 14 h 100"/>
                  <a:gd name="T38" fmla="*/ 132 w 58"/>
                  <a:gd name="T39" fmla="*/ 8 h 100"/>
                  <a:gd name="T40" fmla="*/ 159 w 58"/>
                  <a:gd name="T41" fmla="*/ 0 h 100"/>
                  <a:gd name="T42" fmla="*/ 132 w 58"/>
                  <a:gd name="T43" fmla="*/ 11 h 100"/>
                  <a:gd name="T44" fmla="*/ 121 w 58"/>
                  <a:gd name="T45" fmla="*/ 11 h 100"/>
                  <a:gd name="T46" fmla="*/ 99 w 58"/>
                  <a:gd name="T47" fmla="*/ 22 h 100"/>
                  <a:gd name="T48" fmla="*/ 77 w 58"/>
                  <a:gd name="T49" fmla="*/ 33 h 100"/>
                  <a:gd name="T50" fmla="*/ 66 w 58"/>
                  <a:gd name="T51" fmla="*/ 38 h 100"/>
                  <a:gd name="T52" fmla="*/ 58 w 58"/>
                  <a:gd name="T53" fmla="*/ 47 h 100"/>
                  <a:gd name="T54" fmla="*/ 36 w 58"/>
                  <a:gd name="T55" fmla="*/ 63 h 100"/>
                  <a:gd name="T56" fmla="*/ 27 w 58"/>
                  <a:gd name="T57" fmla="*/ 79 h 100"/>
                  <a:gd name="T58" fmla="*/ 16 w 58"/>
                  <a:gd name="T59" fmla="*/ 96 h 100"/>
                  <a:gd name="T60" fmla="*/ 8 w 58"/>
                  <a:gd name="T61" fmla="*/ 118 h 100"/>
                  <a:gd name="T62" fmla="*/ 5 w 58"/>
                  <a:gd name="T63" fmla="*/ 140 h 100"/>
                  <a:gd name="T64" fmla="*/ 3 w 58"/>
                  <a:gd name="T65" fmla="*/ 162 h 100"/>
                  <a:gd name="T66" fmla="*/ 3 w 58"/>
                  <a:gd name="T67" fmla="*/ 186 h 100"/>
                  <a:gd name="T68" fmla="*/ 5 w 58"/>
                  <a:gd name="T69" fmla="*/ 222 h 100"/>
                  <a:gd name="T70" fmla="*/ 14 w 58"/>
                  <a:gd name="T71" fmla="*/ 252 h 100"/>
                  <a:gd name="T72" fmla="*/ 16 w 58"/>
                  <a:gd name="T73" fmla="*/ 263 h 1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8" h="100">
                    <a:moveTo>
                      <a:pt x="6" y="96"/>
                    </a:moveTo>
                    <a:lnTo>
                      <a:pt x="6" y="97"/>
                    </a:lnTo>
                    <a:lnTo>
                      <a:pt x="6" y="100"/>
                    </a:lnTo>
                    <a:lnTo>
                      <a:pt x="5" y="97"/>
                    </a:lnTo>
                    <a:lnTo>
                      <a:pt x="5" y="96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2" y="81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50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0" y="28"/>
                    </a:lnTo>
                    <a:lnTo>
                      <a:pt x="14" y="23"/>
                    </a:lnTo>
                    <a:lnTo>
                      <a:pt x="22" y="15"/>
                    </a:lnTo>
                    <a:lnTo>
                      <a:pt x="24" y="13"/>
                    </a:lnTo>
                    <a:lnTo>
                      <a:pt x="32" y="9"/>
                    </a:lnTo>
                    <a:lnTo>
                      <a:pt x="41" y="5"/>
                    </a:lnTo>
                    <a:lnTo>
                      <a:pt x="48" y="3"/>
                    </a:lnTo>
                    <a:lnTo>
                      <a:pt x="58" y="0"/>
                    </a:lnTo>
                    <a:lnTo>
                      <a:pt x="48" y="4"/>
                    </a:lnTo>
                    <a:lnTo>
                      <a:pt x="44" y="4"/>
                    </a:lnTo>
                    <a:lnTo>
                      <a:pt x="36" y="8"/>
                    </a:lnTo>
                    <a:lnTo>
                      <a:pt x="28" y="12"/>
                    </a:lnTo>
                    <a:lnTo>
                      <a:pt x="24" y="14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1" y="59"/>
                    </a:lnTo>
                    <a:lnTo>
                      <a:pt x="1" y="68"/>
                    </a:lnTo>
                    <a:lnTo>
                      <a:pt x="2" y="81"/>
                    </a:lnTo>
                    <a:lnTo>
                      <a:pt x="5" y="92"/>
                    </a:ln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3" name="Freeform 2117"/>
              <p:cNvSpPr>
                <a:spLocks/>
              </p:cNvSpPr>
              <p:nvPr/>
            </p:nvSpPr>
            <p:spPr bwMode="auto">
              <a:xfrm>
                <a:off x="1652" y="2361"/>
                <a:ext cx="30" cy="209"/>
              </a:xfrm>
              <a:custGeom>
                <a:avLst/>
                <a:gdLst>
                  <a:gd name="T0" fmla="*/ 27 w 11"/>
                  <a:gd name="T1" fmla="*/ 206 h 76"/>
                  <a:gd name="T2" fmla="*/ 27 w 11"/>
                  <a:gd name="T3" fmla="*/ 209 h 76"/>
                  <a:gd name="T4" fmla="*/ 27 w 11"/>
                  <a:gd name="T5" fmla="*/ 206 h 76"/>
                  <a:gd name="T6" fmla="*/ 25 w 11"/>
                  <a:gd name="T7" fmla="*/ 198 h 76"/>
                  <a:gd name="T8" fmla="*/ 19 w 11"/>
                  <a:gd name="T9" fmla="*/ 182 h 76"/>
                  <a:gd name="T10" fmla="*/ 11 w 11"/>
                  <a:gd name="T11" fmla="*/ 129 h 76"/>
                  <a:gd name="T12" fmla="*/ 5 w 11"/>
                  <a:gd name="T13" fmla="*/ 74 h 76"/>
                  <a:gd name="T14" fmla="*/ 0 w 11"/>
                  <a:gd name="T15" fmla="*/ 58 h 76"/>
                  <a:gd name="T16" fmla="*/ 5 w 11"/>
                  <a:gd name="T17" fmla="*/ 52 h 76"/>
                  <a:gd name="T18" fmla="*/ 8 w 11"/>
                  <a:gd name="T19" fmla="*/ 39 h 76"/>
                  <a:gd name="T20" fmla="*/ 22 w 11"/>
                  <a:gd name="T21" fmla="*/ 14 h 76"/>
                  <a:gd name="T22" fmla="*/ 30 w 11"/>
                  <a:gd name="T23" fmla="*/ 0 h 76"/>
                  <a:gd name="T24" fmla="*/ 22 w 11"/>
                  <a:gd name="T25" fmla="*/ 14 h 76"/>
                  <a:gd name="T26" fmla="*/ 11 w 11"/>
                  <a:gd name="T27" fmla="*/ 36 h 76"/>
                  <a:gd name="T28" fmla="*/ 8 w 11"/>
                  <a:gd name="T29" fmla="*/ 47 h 76"/>
                  <a:gd name="T30" fmla="*/ 5 w 11"/>
                  <a:gd name="T31" fmla="*/ 55 h 76"/>
                  <a:gd name="T32" fmla="*/ 5 w 11"/>
                  <a:gd name="T33" fmla="*/ 61 h 76"/>
                  <a:gd name="T34" fmla="*/ 5 w 11"/>
                  <a:gd name="T35" fmla="*/ 80 h 76"/>
                  <a:gd name="T36" fmla="*/ 11 w 11"/>
                  <a:gd name="T37" fmla="*/ 129 h 76"/>
                  <a:gd name="T38" fmla="*/ 22 w 11"/>
                  <a:gd name="T39" fmla="*/ 182 h 76"/>
                  <a:gd name="T40" fmla="*/ 25 w 11"/>
                  <a:gd name="T41" fmla="*/ 198 h 76"/>
                  <a:gd name="T42" fmla="*/ 27 w 11"/>
                  <a:gd name="T43" fmla="*/ 206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" h="76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5"/>
                    </a:lnTo>
                    <a:lnTo>
                      <a:pt x="9" y="72"/>
                    </a:lnTo>
                    <a:lnTo>
                      <a:pt x="7" y="66"/>
                    </a:lnTo>
                    <a:lnTo>
                      <a:pt x="4" y="47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4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4" y="13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4" y="47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4" name="Freeform 2118"/>
              <p:cNvSpPr>
                <a:spLocks/>
              </p:cNvSpPr>
              <p:nvPr/>
            </p:nvSpPr>
            <p:spPr bwMode="auto">
              <a:xfrm>
                <a:off x="1666" y="2317"/>
                <a:ext cx="247" cy="267"/>
              </a:xfrm>
              <a:custGeom>
                <a:avLst/>
                <a:gdLst>
                  <a:gd name="T0" fmla="*/ 236 w 90"/>
                  <a:gd name="T1" fmla="*/ 6 h 97"/>
                  <a:gd name="T2" fmla="*/ 239 w 90"/>
                  <a:gd name="T3" fmla="*/ 6 h 97"/>
                  <a:gd name="T4" fmla="*/ 247 w 90"/>
                  <a:gd name="T5" fmla="*/ 11 h 97"/>
                  <a:gd name="T6" fmla="*/ 239 w 90"/>
                  <a:gd name="T7" fmla="*/ 6 h 97"/>
                  <a:gd name="T8" fmla="*/ 236 w 90"/>
                  <a:gd name="T9" fmla="*/ 6 h 97"/>
                  <a:gd name="T10" fmla="*/ 222 w 90"/>
                  <a:gd name="T11" fmla="*/ 6 h 97"/>
                  <a:gd name="T12" fmla="*/ 184 w 90"/>
                  <a:gd name="T13" fmla="*/ 0 h 97"/>
                  <a:gd name="T14" fmla="*/ 162 w 90"/>
                  <a:gd name="T15" fmla="*/ 0 h 97"/>
                  <a:gd name="T16" fmla="*/ 134 w 90"/>
                  <a:gd name="T17" fmla="*/ 3 h 97"/>
                  <a:gd name="T18" fmla="*/ 107 w 90"/>
                  <a:gd name="T19" fmla="*/ 6 h 97"/>
                  <a:gd name="T20" fmla="*/ 77 w 90"/>
                  <a:gd name="T21" fmla="*/ 17 h 97"/>
                  <a:gd name="T22" fmla="*/ 55 w 90"/>
                  <a:gd name="T23" fmla="*/ 33 h 97"/>
                  <a:gd name="T24" fmla="*/ 36 w 90"/>
                  <a:gd name="T25" fmla="*/ 55 h 97"/>
                  <a:gd name="T26" fmla="*/ 22 w 90"/>
                  <a:gd name="T27" fmla="*/ 74 h 97"/>
                  <a:gd name="T28" fmla="*/ 11 w 90"/>
                  <a:gd name="T29" fmla="*/ 96 h 97"/>
                  <a:gd name="T30" fmla="*/ 5 w 90"/>
                  <a:gd name="T31" fmla="*/ 116 h 97"/>
                  <a:gd name="T32" fmla="*/ 5 w 90"/>
                  <a:gd name="T33" fmla="*/ 132 h 97"/>
                  <a:gd name="T34" fmla="*/ 5 w 90"/>
                  <a:gd name="T35" fmla="*/ 146 h 97"/>
                  <a:gd name="T36" fmla="*/ 8 w 90"/>
                  <a:gd name="T37" fmla="*/ 173 h 97"/>
                  <a:gd name="T38" fmla="*/ 11 w 90"/>
                  <a:gd name="T39" fmla="*/ 204 h 97"/>
                  <a:gd name="T40" fmla="*/ 22 w 90"/>
                  <a:gd name="T41" fmla="*/ 228 h 97"/>
                  <a:gd name="T42" fmla="*/ 30 w 90"/>
                  <a:gd name="T43" fmla="*/ 267 h 97"/>
                  <a:gd name="T44" fmla="*/ 22 w 90"/>
                  <a:gd name="T45" fmla="*/ 228 h 97"/>
                  <a:gd name="T46" fmla="*/ 16 w 90"/>
                  <a:gd name="T47" fmla="*/ 228 h 97"/>
                  <a:gd name="T48" fmla="*/ 14 w 90"/>
                  <a:gd name="T49" fmla="*/ 217 h 97"/>
                  <a:gd name="T50" fmla="*/ 8 w 90"/>
                  <a:gd name="T51" fmla="*/ 187 h 97"/>
                  <a:gd name="T52" fmla="*/ 0 w 90"/>
                  <a:gd name="T53" fmla="*/ 157 h 97"/>
                  <a:gd name="T54" fmla="*/ 0 w 90"/>
                  <a:gd name="T55" fmla="*/ 146 h 97"/>
                  <a:gd name="T56" fmla="*/ 5 w 90"/>
                  <a:gd name="T57" fmla="*/ 140 h 97"/>
                  <a:gd name="T58" fmla="*/ 0 w 90"/>
                  <a:gd name="T59" fmla="*/ 138 h 97"/>
                  <a:gd name="T60" fmla="*/ 0 w 90"/>
                  <a:gd name="T61" fmla="*/ 127 h 97"/>
                  <a:gd name="T62" fmla="*/ 5 w 90"/>
                  <a:gd name="T63" fmla="*/ 113 h 97"/>
                  <a:gd name="T64" fmla="*/ 11 w 90"/>
                  <a:gd name="T65" fmla="*/ 91 h 97"/>
                  <a:gd name="T66" fmla="*/ 22 w 90"/>
                  <a:gd name="T67" fmla="*/ 72 h 97"/>
                  <a:gd name="T68" fmla="*/ 36 w 90"/>
                  <a:gd name="T69" fmla="*/ 52 h 97"/>
                  <a:gd name="T70" fmla="*/ 55 w 90"/>
                  <a:gd name="T71" fmla="*/ 30 h 97"/>
                  <a:gd name="T72" fmla="*/ 80 w 90"/>
                  <a:gd name="T73" fmla="*/ 14 h 97"/>
                  <a:gd name="T74" fmla="*/ 107 w 90"/>
                  <a:gd name="T75" fmla="*/ 3 h 97"/>
                  <a:gd name="T76" fmla="*/ 134 w 90"/>
                  <a:gd name="T77" fmla="*/ 0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3 h 97"/>
                  <a:gd name="T84" fmla="*/ 236 w 90"/>
                  <a:gd name="T85" fmla="*/ 6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2"/>
                    </a:moveTo>
                    <a:lnTo>
                      <a:pt x="87" y="2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6" y="2"/>
                    </a:lnTo>
                    <a:lnTo>
                      <a:pt x="81" y="2"/>
                    </a:lnTo>
                    <a:lnTo>
                      <a:pt x="67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9" y="2"/>
                    </a:lnTo>
                    <a:lnTo>
                      <a:pt x="28" y="6"/>
                    </a:lnTo>
                    <a:lnTo>
                      <a:pt x="20" y="12"/>
                    </a:lnTo>
                    <a:lnTo>
                      <a:pt x="13" y="20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2" y="48"/>
                    </a:lnTo>
                    <a:lnTo>
                      <a:pt x="2" y="53"/>
                    </a:lnTo>
                    <a:lnTo>
                      <a:pt x="3" y="63"/>
                    </a:lnTo>
                    <a:lnTo>
                      <a:pt x="4" y="74"/>
                    </a:lnTo>
                    <a:lnTo>
                      <a:pt x="8" y="83"/>
                    </a:lnTo>
                    <a:lnTo>
                      <a:pt x="11" y="97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5" y="79"/>
                    </a:lnTo>
                    <a:lnTo>
                      <a:pt x="3" y="68"/>
                    </a:lnTo>
                    <a:lnTo>
                      <a:pt x="0" y="57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4" y="33"/>
                    </a:lnTo>
                    <a:lnTo>
                      <a:pt x="8" y="26"/>
                    </a:lnTo>
                    <a:lnTo>
                      <a:pt x="13" y="19"/>
                    </a:lnTo>
                    <a:lnTo>
                      <a:pt x="20" y="11"/>
                    </a:lnTo>
                    <a:lnTo>
                      <a:pt x="29" y="5"/>
                    </a:lnTo>
                    <a:lnTo>
                      <a:pt x="39" y="1"/>
                    </a:lnTo>
                    <a:lnTo>
                      <a:pt x="49" y="0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1"/>
                    </a:lnTo>
                    <a:lnTo>
                      <a:pt x="86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5" name="Freeform 2119"/>
              <p:cNvSpPr>
                <a:spLocks/>
              </p:cNvSpPr>
              <p:nvPr/>
            </p:nvSpPr>
            <p:spPr bwMode="auto">
              <a:xfrm>
                <a:off x="1682" y="2331"/>
                <a:ext cx="247" cy="283"/>
              </a:xfrm>
              <a:custGeom>
                <a:avLst/>
                <a:gdLst>
                  <a:gd name="T0" fmla="*/ 52 w 90"/>
                  <a:gd name="T1" fmla="*/ 272 h 103"/>
                  <a:gd name="T2" fmla="*/ 52 w 90"/>
                  <a:gd name="T3" fmla="*/ 278 h 103"/>
                  <a:gd name="T4" fmla="*/ 60 w 90"/>
                  <a:gd name="T5" fmla="*/ 283 h 103"/>
                  <a:gd name="T6" fmla="*/ 52 w 90"/>
                  <a:gd name="T7" fmla="*/ 278 h 103"/>
                  <a:gd name="T8" fmla="*/ 52 w 90"/>
                  <a:gd name="T9" fmla="*/ 272 h 103"/>
                  <a:gd name="T10" fmla="*/ 49 w 90"/>
                  <a:gd name="T11" fmla="*/ 269 h 103"/>
                  <a:gd name="T12" fmla="*/ 41 w 90"/>
                  <a:gd name="T13" fmla="*/ 258 h 103"/>
                  <a:gd name="T14" fmla="*/ 22 w 90"/>
                  <a:gd name="T15" fmla="*/ 225 h 103"/>
                  <a:gd name="T16" fmla="*/ 11 w 90"/>
                  <a:gd name="T17" fmla="*/ 201 h 103"/>
                  <a:gd name="T18" fmla="*/ 5 w 90"/>
                  <a:gd name="T19" fmla="*/ 173 h 103"/>
                  <a:gd name="T20" fmla="*/ 0 w 90"/>
                  <a:gd name="T21" fmla="*/ 143 h 103"/>
                  <a:gd name="T22" fmla="*/ 0 w 90"/>
                  <a:gd name="T23" fmla="*/ 110 h 103"/>
                  <a:gd name="T24" fmla="*/ 11 w 90"/>
                  <a:gd name="T25" fmla="*/ 82 h 103"/>
                  <a:gd name="T26" fmla="*/ 25 w 90"/>
                  <a:gd name="T27" fmla="*/ 52 h 103"/>
                  <a:gd name="T28" fmla="*/ 41 w 90"/>
                  <a:gd name="T29" fmla="*/ 30 h 103"/>
                  <a:gd name="T30" fmla="*/ 52 w 90"/>
                  <a:gd name="T31" fmla="*/ 19 h 103"/>
                  <a:gd name="T32" fmla="*/ 63 w 90"/>
                  <a:gd name="T33" fmla="*/ 14 h 103"/>
                  <a:gd name="T34" fmla="*/ 82 w 90"/>
                  <a:gd name="T35" fmla="*/ 5 h 103"/>
                  <a:gd name="T36" fmla="*/ 102 w 90"/>
                  <a:gd name="T37" fmla="*/ 3 h 103"/>
                  <a:gd name="T38" fmla="*/ 115 w 90"/>
                  <a:gd name="T39" fmla="*/ 0 h 103"/>
                  <a:gd name="T40" fmla="*/ 124 w 90"/>
                  <a:gd name="T41" fmla="*/ 3 h 103"/>
                  <a:gd name="T42" fmla="*/ 148 w 90"/>
                  <a:gd name="T43" fmla="*/ 0 h 103"/>
                  <a:gd name="T44" fmla="*/ 178 w 90"/>
                  <a:gd name="T45" fmla="*/ 3 h 103"/>
                  <a:gd name="T46" fmla="*/ 192 w 90"/>
                  <a:gd name="T47" fmla="*/ 5 h 103"/>
                  <a:gd name="T48" fmla="*/ 206 w 90"/>
                  <a:gd name="T49" fmla="*/ 14 h 103"/>
                  <a:gd name="T50" fmla="*/ 247 w 90"/>
                  <a:gd name="T51" fmla="*/ 11 h 103"/>
                  <a:gd name="T52" fmla="*/ 206 w 90"/>
                  <a:gd name="T53" fmla="*/ 16 h 103"/>
                  <a:gd name="T54" fmla="*/ 206 w 90"/>
                  <a:gd name="T55" fmla="*/ 14 h 103"/>
                  <a:gd name="T56" fmla="*/ 203 w 90"/>
                  <a:gd name="T57" fmla="*/ 11 h 103"/>
                  <a:gd name="T58" fmla="*/ 192 w 90"/>
                  <a:gd name="T59" fmla="*/ 5 h 103"/>
                  <a:gd name="T60" fmla="*/ 162 w 90"/>
                  <a:gd name="T61" fmla="*/ 3 h 103"/>
                  <a:gd name="T62" fmla="*/ 110 w 90"/>
                  <a:gd name="T63" fmla="*/ 3 h 103"/>
                  <a:gd name="T64" fmla="*/ 96 w 90"/>
                  <a:gd name="T65" fmla="*/ 3 h 103"/>
                  <a:gd name="T66" fmla="*/ 80 w 90"/>
                  <a:gd name="T67" fmla="*/ 5 h 103"/>
                  <a:gd name="T68" fmla="*/ 60 w 90"/>
                  <a:gd name="T69" fmla="*/ 16 h 103"/>
                  <a:gd name="T70" fmla="*/ 49 w 90"/>
                  <a:gd name="T71" fmla="*/ 25 h 103"/>
                  <a:gd name="T72" fmla="*/ 41 w 90"/>
                  <a:gd name="T73" fmla="*/ 33 h 103"/>
                  <a:gd name="T74" fmla="*/ 25 w 90"/>
                  <a:gd name="T75" fmla="*/ 55 h 103"/>
                  <a:gd name="T76" fmla="*/ 11 w 90"/>
                  <a:gd name="T77" fmla="*/ 82 h 103"/>
                  <a:gd name="T78" fmla="*/ 0 w 90"/>
                  <a:gd name="T79" fmla="*/ 113 h 103"/>
                  <a:gd name="T80" fmla="*/ 0 w 90"/>
                  <a:gd name="T81" fmla="*/ 143 h 103"/>
                  <a:gd name="T82" fmla="*/ 5 w 90"/>
                  <a:gd name="T83" fmla="*/ 173 h 103"/>
                  <a:gd name="T84" fmla="*/ 14 w 90"/>
                  <a:gd name="T85" fmla="*/ 201 h 103"/>
                  <a:gd name="T86" fmla="*/ 25 w 90"/>
                  <a:gd name="T87" fmla="*/ 225 h 103"/>
                  <a:gd name="T88" fmla="*/ 47 w 90"/>
                  <a:gd name="T89" fmla="*/ 258 h 103"/>
                  <a:gd name="T90" fmla="*/ 52 w 90"/>
                  <a:gd name="T91" fmla="*/ 272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3">
                    <a:moveTo>
                      <a:pt x="19" y="99"/>
                    </a:moveTo>
                    <a:lnTo>
                      <a:pt x="19" y="101"/>
                    </a:lnTo>
                    <a:lnTo>
                      <a:pt x="22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8" y="98"/>
                    </a:lnTo>
                    <a:lnTo>
                      <a:pt x="15" y="94"/>
                    </a:lnTo>
                    <a:lnTo>
                      <a:pt x="8" y="82"/>
                    </a:lnTo>
                    <a:lnTo>
                      <a:pt x="4" y="73"/>
                    </a:lnTo>
                    <a:lnTo>
                      <a:pt x="2" y="63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4" y="30"/>
                    </a:lnTo>
                    <a:lnTo>
                      <a:pt x="9" y="19"/>
                    </a:lnTo>
                    <a:lnTo>
                      <a:pt x="15" y="11"/>
                    </a:lnTo>
                    <a:lnTo>
                      <a:pt x="19" y="7"/>
                    </a:lnTo>
                    <a:lnTo>
                      <a:pt x="23" y="5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5" y="1"/>
                    </a:lnTo>
                    <a:lnTo>
                      <a:pt x="54" y="0"/>
                    </a:lnTo>
                    <a:lnTo>
                      <a:pt x="65" y="1"/>
                    </a:lnTo>
                    <a:lnTo>
                      <a:pt x="70" y="2"/>
                    </a:lnTo>
                    <a:lnTo>
                      <a:pt x="75" y="5"/>
                    </a:lnTo>
                    <a:lnTo>
                      <a:pt x="90" y="4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59" y="1"/>
                    </a:lnTo>
                    <a:lnTo>
                      <a:pt x="40" y="1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5" y="12"/>
                    </a:lnTo>
                    <a:lnTo>
                      <a:pt x="9" y="20"/>
                    </a:lnTo>
                    <a:lnTo>
                      <a:pt x="4" y="30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5" y="73"/>
                    </a:lnTo>
                    <a:lnTo>
                      <a:pt x="9" y="82"/>
                    </a:lnTo>
                    <a:lnTo>
                      <a:pt x="17" y="94"/>
                    </a:lnTo>
                    <a:lnTo>
                      <a:pt x="19" y="9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6" name="Freeform 2120"/>
              <p:cNvSpPr>
                <a:spLocks/>
              </p:cNvSpPr>
              <p:nvPr/>
            </p:nvSpPr>
            <p:spPr bwMode="auto">
              <a:xfrm>
                <a:off x="1704" y="2570"/>
                <a:ext cx="11" cy="33"/>
              </a:xfrm>
              <a:custGeom>
                <a:avLst/>
                <a:gdLst>
                  <a:gd name="T0" fmla="*/ 11 w 4"/>
                  <a:gd name="T1" fmla="*/ 30 h 12"/>
                  <a:gd name="T2" fmla="*/ 11 w 4"/>
                  <a:gd name="T3" fmla="*/ 33 h 12"/>
                  <a:gd name="T4" fmla="*/ 3 w 4"/>
                  <a:gd name="T5" fmla="*/ 19 h 12"/>
                  <a:gd name="T6" fmla="*/ 0 w 4"/>
                  <a:gd name="T7" fmla="*/ 11 h 12"/>
                  <a:gd name="T8" fmla="*/ 0 w 4"/>
                  <a:gd name="T9" fmla="*/ 6 h 12"/>
                  <a:gd name="T10" fmla="*/ 3 w 4"/>
                  <a:gd name="T11" fmla="*/ 0 h 12"/>
                  <a:gd name="T12" fmla="*/ 6 w 4"/>
                  <a:gd name="T13" fmla="*/ 0 h 12"/>
                  <a:gd name="T14" fmla="*/ 3 w 4"/>
                  <a:gd name="T15" fmla="*/ 6 h 12"/>
                  <a:gd name="T16" fmla="*/ 3 w 4"/>
                  <a:gd name="T17" fmla="*/ 14 h 12"/>
                  <a:gd name="T18" fmla="*/ 3 w 4"/>
                  <a:gd name="T19" fmla="*/ 19 h 12"/>
                  <a:gd name="T20" fmla="*/ 11 w 4"/>
                  <a:gd name="T21" fmla="*/ 3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4" y="11"/>
                    </a:move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7" name="Freeform 2121"/>
              <p:cNvSpPr>
                <a:spLocks/>
              </p:cNvSpPr>
              <p:nvPr/>
            </p:nvSpPr>
            <p:spPr bwMode="auto">
              <a:xfrm>
                <a:off x="1696" y="2370"/>
                <a:ext cx="74" cy="258"/>
              </a:xfrm>
              <a:custGeom>
                <a:avLst/>
                <a:gdLst>
                  <a:gd name="T0" fmla="*/ 69 w 27"/>
                  <a:gd name="T1" fmla="*/ 253 h 94"/>
                  <a:gd name="T2" fmla="*/ 74 w 27"/>
                  <a:gd name="T3" fmla="*/ 258 h 94"/>
                  <a:gd name="T4" fmla="*/ 69 w 27"/>
                  <a:gd name="T5" fmla="*/ 255 h 94"/>
                  <a:gd name="T6" fmla="*/ 66 w 27"/>
                  <a:gd name="T7" fmla="*/ 253 h 94"/>
                  <a:gd name="T8" fmla="*/ 63 w 27"/>
                  <a:gd name="T9" fmla="*/ 244 h 94"/>
                  <a:gd name="T10" fmla="*/ 49 w 27"/>
                  <a:gd name="T11" fmla="*/ 225 h 94"/>
                  <a:gd name="T12" fmla="*/ 11 w 27"/>
                  <a:gd name="T13" fmla="*/ 170 h 94"/>
                  <a:gd name="T14" fmla="*/ 5 w 27"/>
                  <a:gd name="T15" fmla="*/ 151 h 94"/>
                  <a:gd name="T16" fmla="*/ 5 w 27"/>
                  <a:gd name="T17" fmla="*/ 134 h 94"/>
                  <a:gd name="T18" fmla="*/ 0 w 27"/>
                  <a:gd name="T19" fmla="*/ 102 h 94"/>
                  <a:gd name="T20" fmla="*/ 5 w 27"/>
                  <a:gd name="T21" fmla="*/ 80 h 94"/>
                  <a:gd name="T22" fmla="*/ 8 w 27"/>
                  <a:gd name="T23" fmla="*/ 74 h 94"/>
                  <a:gd name="T24" fmla="*/ 11 w 27"/>
                  <a:gd name="T25" fmla="*/ 52 h 94"/>
                  <a:gd name="T26" fmla="*/ 22 w 27"/>
                  <a:gd name="T27" fmla="*/ 19 h 94"/>
                  <a:gd name="T28" fmla="*/ 36 w 27"/>
                  <a:gd name="T29" fmla="*/ 0 h 94"/>
                  <a:gd name="T30" fmla="*/ 22 w 27"/>
                  <a:gd name="T31" fmla="*/ 19 h 94"/>
                  <a:gd name="T32" fmla="*/ 14 w 27"/>
                  <a:gd name="T33" fmla="*/ 47 h 94"/>
                  <a:gd name="T34" fmla="*/ 8 w 27"/>
                  <a:gd name="T35" fmla="*/ 74 h 94"/>
                  <a:gd name="T36" fmla="*/ 5 w 27"/>
                  <a:gd name="T37" fmla="*/ 85 h 94"/>
                  <a:gd name="T38" fmla="*/ 5 w 27"/>
                  <a:gd name="T39" fmla="*/ 104 h 94"/>
                  <a:gd name="T40" fmla="*/ 5 w 27"/>
                  <a:gd name="T41" fmla="*/ 134 h 94"/>
                  <a:gd name="T42" fmla="*/ 8 w 27"/>
                  <a:gd name="T43" fmla="*/ 151 h 94"/>
                  <a:gd name="T44" fmla="*/ 14 w 27"/>
                  <a:gd name="T45" fmla="*/ 170 h 94"/>
                  <a:gd name="T46" fmla="*/ 52 w 27"/>
                  <a:gd name="T47" fmla="*/ 225 h 94"/>
                  <a:gd name="T48" fmla="*/ 66 w 27"/>
                  <a:gd name="T49" fmla="*/ 244 h 94"/>
                  <a:gd name="T50" fmla="*/ 69 w 27"/>
                  <a:gd name="T51" fmla="*/ 253 h 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7" h="94">
                    <a:moveTo>
                      <a:pt x="25" y="92"/>
                    </a:moveTo>
                    <a:lnTo>
                      <a:pt x="27" y="94"/>
                    </a:lnTo>
                    <a:lnTo>
                      <a:pt x="25" y="93"/>
                    </a:lnTo>
                    <a:lnTo>
                      <a:pt x="24" y="92"/>
                    </a:lnTo>
                    <a:lnTo>
                      <a:pt x="23" y="89"/>
                    </a:lnTo>
                    <a:lnTo>
                      <a:pt x="18" y="82"/>
                    </a:lnTo>
                    <a:lnTo>
                      <a:pt x="4" y="62"/>
                    </a:lnTo>
                    <a:lnTo>
                      <a:pt x="2" y="55"/>
                    </a:lnTo>
                    <a:lnTo>
                      <a:pt x="2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4" y="19"/>
                    </a:lnTo>
                    <a:lnTo>
                      <a:pt x="8" y="7"/>
                    </a:lnTo>
                    <a:lnTo>
                      <a:pt x="13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5" y="62"/>
                    </a:lnTo>
                    <a:lnTo>
                      <a:pt x="19" y="82"/>
                    </a:lnTo>
                    <a:lnTo>
                      <a:pt x="24" y="89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8" name="Freeform 2122"/>
              <p:cNvSpPr>
                <a:spLocks/>
              </p:cNvSpPr>
              <p:nvPr/>
            </p:nvSpPr>
            <p:spPr bwMode="auto">
              <a:xfrm>
                <a:off x="1715" y="2348"/>
                <a:ext cx="225" cy="277"/>
              </a:xfrm>
              <a:custGeom>
                <a:avLst/>
                <a:gdLst>
                  <a:gd name="T0" fmla="*/ 211 w 82"/>
                  <a:gd name="T1" fmla="*/ 14 h 101"/>
                  <a:gd name="T2" fmla="*/ 214 w 82"/>
                  <a:gd name="T3" fmla="*/ 14 h 101"/>
                  <a:gd name="T4" fmla="*/ 225 w 82"/>
                  <a:gd name="T5" fmla="*/ 22 h 101"/>
                  <a:gd name="T6" fmla="*/ 214 w 82"/>
                  <a:gd name="T7" fmla="*/ 14 h 101"/>
                  <a:gd name="T8" fmla="*/ 211 w 82"/>
                  <a:gd name="T9" fmla="*/ 14 h 101"/>
                  <a:gd name="T10" fmla="*/ 145 w 82"/>
                  <a:gd name="T11" fmla="*/ 8 h 101"/>
                  <a:gd name="T12" fmla="*/ 115 w 82"/>
                  <a:gd name="T13" fmla="*/ 3 h 101"/>
                  <a:gd name="T14" fmla="*/ 77 w 82"/>
                  <a:gd name="T15" fmla="*/ 3 h 101"/>
                  <a:gd name="T16" fmla="*/ 60 w 82"/>
                  <a:gd name="T17" fmla="*/ 3 h 101"/>
                  <a:gd name="T18" fmla="*/ 44 w 82"/>
                  <a:gd name="T19" fmla="*/ 11 h 101"/>
                  <a:gd name="T20" fmla="*/ 30 w 82"/>
                  <a:gd name="T21" fmla="*/ 22 h 101"/>
                  <a:gd name="T22" fmla="*/ 19 w 82"/>
                  <a:gd name="T23" fmla="*/ 38 h 101"/>
                  <a:gd name="T24" fmla="*/ 8 w 82"/>
                  <a:gd name="T25" fmla="*/ 55 h 101"/>
                  <a:gd name="T26" fmla="*/ 3 w 82"/>
                  <a:gd name="T27" fmla="*/ 71 h 101"/>
                  <a:gd name="T28" fmla="*/ 3 w 82"/>
                  <a:gd name="T29" fmla="*/ 88 h 101"/>
                  <a:gd name="T30" fmla="*/ 3 w 82"/>
                  <a:gd name="T31" fmla="*/ 107 h 101"/>
                  <a:gd name="T32" fmla="*/ 5 w 82"/>
                  <a:gd name="T33" fmla="*/ 123 h 101"/>
                  <a:gd name="T34" fmla="*/ 8 w 82"/>
                  <a:gd name="T35" fmla="*/ 140 h 101"/>
                  <a:gd name="T36" fmla="*/ 22 w 82"/>
                  <a:gd name="T37" fmla="*/ 167 h 101"/>
                  <a:gd name="T38" fmla="*/ 41 w 82"/>
                  <a:gd name="T39" fmla="*/ 186 h 101"/>
                  <a:gd name="T40" fmla="*/ 49 w 82"/>
                  <a:gd name="T41" fmla="*/ 200 h 101"/>
                  <a:gd name="T42" fmla="*/ 63 w 82"/>
                  <a:gd name="T43" fmla="*/ 211 h 101"/>
                  <a:gd name="T44" fmla="*/ 93 w 82"/>
                  <a:gd name="T45" fmla="*/ 236 h 101"/>
                  <a:gd name="T46" fmla="*/ 126 w 82"/>
                  <a:gd name="T47" fmla="*/ 255 h 101"/>
                  <a:gd name="T48" fmla="*/ 143 w 82"/>
                  <a:gd name="T49" fmla="*/ 263 h 101"/>
                  <a:gd name="T50" fmla="*/ 159 w 82"/>
                  <a:gd name="T51" fmla="*/ 269 h 101"/>
                  <a:gd name="T52" fmla="*/ 203 w 82"/>
                  <a:gd name="T53" fmla="*/ 277 h 101"/>
                  <a:gd name="T54" fmla="*/ 156 w 82"/>
                  <a:gd name="T55" fmla="*/ 269 h 101"/>
                  <a:gd name="T56" fmla="*/ 154 w 82"/>
                  <a:gd name="T57" fmla="*/ 269 h 101"/>
                  <a:gd name="T58" fmla="*/ 143 w 82"/>
                  <a:gd name="T59" fmla="*/ 266 h 101"/>
                  <a:gd name="T60" fmla="*/ 107 w 82"/>
                  <a:gd name="T61" fmla="*/ 247 h 101"/>
                  <a:gd name="T62" fmla="*/ 74 w 82"/>
                  <a:gd name="T63" fmla="*/ 222 h 101"/>
                  <a:gd name="T64" fmla="*/ 60 w 82"/>
                  <a:gd name="T65" fmla="*/ 211 h 101"/>
                  <a:gd name="T66" fmla="*/ 47 w 82"/>
                  <a:gd name="T67" fmla="*/ 197 h 101"/>
                  <a:gd name="T68" fmla="*/ 33 w 82"/>
                  <a:gd name="T69" fmla="*/ 184 h 101"/>
                  <a:gd name="T70" fmla="*/ 19 w 82"/>
                  <a:gd name="T71" fmla="*/ 165 h 101"/>
                  <a:gd name="T72" fmla="*/ 8 w 82"/>
                  <a:gd name="T73" fmla="*/ 137 h 101"/>
                  <a:gd name="T74" fmla="*/ 0 w 82"/>
                  <a:gd name="T75" fmla="*/ 101 h 101"/>
                  <a:gd name="T76" fmla="*/ 0 w 82"/>
                  <a:gd name="T77" fmla="*/ 85 h 101"/>
                  <a:gd name="T78" fmla="*/ 5 w 82"/>
                  <a:gd name="T79" fmla="*/ 69 h 101"/>
                  <a:gd name="T80" fmla="*/ 19 w 82"/>
                  <a:gd name="T81" fmla="*/ 36 h 101"/>
                  <a:gd name="T82" fmla="*/ 33 w 82"/>
                  <a:gd name="T83" fmla="*/ 22 h 101"/>
                  <a:gd name="T84" fmla="*/ 47 w 82"/>
                  <a:gd name="T85" fmla="*/ 11 h 101"/>
                  <a:gd name="T86" fmla="*/ 63 w 82"/>
                  <a:gd name="T87" fmla="*/ 3 h 101"/>
                  <a:gd name="T88" fmla="*/ 82 w 82"/>
                  <a:gd name="T89" fmla="*/ 0 h 101"/>
                  <a:gd name="T90" fmla="*/ 115 w 82"/>
                  <a:gd name="T91" fmla="*/ 0 h 101"/>
                  <a:gd name="T92" fmla="*/ 145 w 82"/>
                  <a:gd name="T93" fmla="*/ 3 h 101"/>
                  <a:gd name="T94" fmla="*/ 211 w 82"/>
                  <a:gd name="T95" fmla="*/ 14 h 10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2" h="101">
                    <a:moveTo>
                      <a:pt x="77" y="5"/>
                    </a:moveTo>
                    <a:lnTo>
                      <a:pt x="78" y="5"/>
                    </a:lnTo>
                    <a:lnTo>
                      <a:pt x="82" y="8"/>
                    </a:lnTo>
                    <a:lnTo>
                      <a:pt x="78" y="5"/>
                    </a:lnTo>
                    <a:lnTo>
                      <a:pt x="77" y="5"/>
                    </a:lnTo>
                    <a:lnTo>
                      <a:pt x="53" y="3"/>
                    </a:lnTo>
                    <a:lnTo>
                      <a:pt x="42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6" y="4"/>
                    </a:lnTo>
                    <a:lnTo>
                      <a:pt x="11" y="8"/>
                    </a:lnTo>
                    <a:lnTo>
                      <a:pt x="7" y="14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2" y="45"/>
                    </a:lnTo>
                    <a:lnTo>
                      <a:pt x="3" y="51"/>
                    </a:lnTo>
                    <a:lnTo>
                      <a:pt x="8" y="61"/>
                    </a:lnTo>
                    <a:lnTo>
                      <a:pt x="15" y="68"/>
                    </a:lnTo>
                    <a:lnTo>
                      <a:pt x="18" y="73"/>
                    </a:lnTo>
                    <a:lnTo>
                      <a:pt x="23" y="77"/>
                    </a:lnTo>
                    <a:lnTo>
                      <a:pt x="34" y="86"/>
                    </a:lnTo>
                    <a:lnTo>
                      <a:pt x="46" y="93"/>
                    </a:lnTo>
                    <a:lnTo>
                      <a:pt x="52" y="96"/>
                    </a:lnTo>
                    <a:lnTo>
                      <a:pt x="58" y="98"/>
                    </a:lnTo>
                    <a:lnTo>
                      <a:pt x="74" y="101"/>
                    </a:lnTo>
                    <a:lnTo>
                      <a:pt x="57" y="98"/>
                    </a:lnTo>
                    <a:lnTo>
                      <a:pt x="56" y="98"/>
                    </a:lnTo>
                    <a:lnTo>
                      <a:pt x="52" y="97"/>
                    </a:lnTo>
                    <a:lnTo>
                      <a:pt x="39" y="90"/>
                    </a:lnTo>
                    <a:lnTo>
                      <a:pt x="27" y="81"/>
                    </a:lnTo>
                    <a:lnTo>
                      <a:pt x="22" y="77"/>
                    </a:lnTo>
                    <a:lnTo>
                      <a:pt x="17" y="72"/>
                    </a:lnTo>
                    <a:lnTo>
                      <a:pt x="12" y="67"/>
                    </a:lnTo>
                    <a:lnTo>
                      <a:pt x="7" y="60"/>
                    </a:lnTo>
                    <a:lnTo>
                      <a:pt x="3" y="50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7" y="4"/>
                    </a:lnTo>
                    <a:lnTo>
                      <a:pt x="23" y="1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1"/>
                    </a:lnTo>
                    <a:lnTo>
                      <a:pt x="77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29" name="Freeform 2123"/>
              <p:cNvSpPr>
                <a:spLocks/>
              </p:cNvSpPr>
              <p:nvPr/>
            </p:nvSpPr>
            <p:spPr bwMode="auto">
              <a:xfrm>
                <a:off x="1858" y="2630"/>
                <a:ext cx="41" cy="11"/>
              </a:xfrm>
              <a:custGeom>
                <a:avLst/>
                <a:gdLst>
                  <a:gd name="T0" fmla="*/ 41 w 15"/>
                  <a:gd name="T1" fmla="*/ 8 h 4"/>
                  <a:gd name="T2" fmla="*/ 41 w 15"/>
                  <a:gd name="T3" fmla="*/ 11 h 4"/>
                  <a:gd name="T4" fmla="*/ 27 w 15"/>
                  <a:gd name="T5" fmla="*/ 8 h 4"/>
                  <a:gd name="T6" fmla="*/ 14 w 15"/>
                  <a:gd name="T7" fmla="*/ 3 h 4"/>
                  <a:gd name="T8" fmla="*/ 3 w 15"/>
                  <a:gd name="T9" fmla="*/ 0 h 4"/>
                  <a:gd name="T10" fmla="*/ 0 w 15"/>
                  <a:gd name="T11" fmla="*/ 0 h 4"/>
                  <a:gd name="T12" fmla="*/ 3 w 15"/>
                  <a:gd name="T13" fmla="*/ 0 h 4"/>
                  <a:gd name="T14" fmla="*/ 14 w 15"/>
                  <a:gd name="T15" fmla="*/ 3 h 4"/>
                  <a:gd name="T16" fmla="*/ 27 w 15"/>
                  <a:gd name="T17" fmla="*/ 8 h 4"/>
                  <a:gd name="T18" fmla="*/ 41 w 15"/>
                  <a:gd name="T19" fmla="*/ 8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4">
                    <a:moveTo>
                      <a:pt x="15" y="3"/>
                    </a:moveTo>
                    <a:lnTo>
                      <a:pt x="15" y="4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0" name="Freeform 2124"/>
              <p:cNvSpPr>
                <a:spLocks/>
              </p:cNvSpPr>
              <p:nvPr/>
            </p:nvSpPr>
            <p:spPr bwMode="auto">
              <a:xfrm>
                <a:off x="1764" y="2570"/>
                <a:ext cx="83" cy="55"/>
              </a:xfrm>
              <a:custGeom>
                <a:avLst/>
                <a:gdLst>
                  <a:gd name="T0" fmla="*/ 80 w 30"/>
                  <a:gd name="T1" fmla="*/ 55 h 20"/>
                  <a:gd name="T2" fmla="*/ 83 w 30"/>
                  <a:gd name="T3" fmla="*/ 55 h 20"/>
                  <a:gd name="T4" fmla="*/ 80 w 30"/>
                  <a:gd name="T5" fmla="*/ 55 h 20"/>
                  <a:gd name="T6" fmla="*/ 50 w 30"/>
                  <a:gd name="T7" fmla="*/ 33 h 20"/>
                  <a:gd name="T8" fmla="*/ 25 w 30"/>
                  <a:gd name="T9" fmla="*/ 14 h 20"/>
                  <a:gd name="T10" fmla="*/ 19 w 30"/>
                  <a:gd name="T11" fmla="*/ 6 h 20"/>
                  <a:gd name="T12" fmla="*/ 8 w 30"/>
                  <a:gd name="T13" fmla="*/ 3 h 20"/>
                  <a:gd name="T14" fmla="*/ 0 w 30"/>
                  <a:gd name="T15" fmla="*/ 0 h 20"/>
                  <a:gd name="T16" fmla="*/ 8 w 30"/>
                  <a:gd name="T17" fmla="*/ 0 h 20"/>
                  <a:gd name="T18" fmla="*/ 25 w 30"/>
                  <a:gd name="T19" fmla="*/ 14 h 20"/>
                  <a:gd name="T20" fmla="*/ 53 w 30"/>
                  <a:gd name="T21" fmla="*/ 33 h 20"/>
                  <a:gd name="T22" fmla="*/ 80 w 30"/>
                  <a:gd name="T23" fmla="*/ 55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0">
                    <a:moveTo>
                      <a:pt x="29" y="20"/>
                    </a:moveTo>
                    <a:lnTo>
                      <a:pt x="30" y="20"/>
                    </a:lnTo>
                    <a:lnTo>
                      <a:pt x="29" y="20"/>
                    </a:lnTo>
                    <a:lnTo>
                      <a:pt x="18" y="12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5"/>
                    </a:lnTo>
                    <a:lnTo>
                      <a:pt x="19" y="12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1" name="Freeform 2125"/>
              <p:cNvSpPr>
                <a:spLocks/>
              </p:cNvSpPr>
              <p:nvPr/>
            </p:nvSpPr>
            <p:spPr bwMode="auto">
              <a:xfrm>
                <a:off x="1710" y="2468"/>
                <a:ext cx="137" cy="173"/>
              </a:xfrm>
              <a:custGeom>
                <a:avLst/>
                <a:gdLst>
                  <a:gd name="T0" fmla="*/ 132 w 50"/>
                  <a:gd name="T1" fmla="*/ 170 h 63"/>
                  <a:gd name="T2" fmla="*/ 137 w 50"/>
                  <a:gd name="T3" fmla="*/ 173 h 63"/>
                  <a:gd name="T4" fmla="*/ 132 w 50"/>
                  <a:gd name="T5" fmla="*/ 170 h 63"/>
                  <a:gd name="T6" fmla="*/ 126 w 50"/>
                  <a:gd name="T7" fmla="*/ 170 h 63"/>
                  <a:gd name="T8" fmla="*/ 123 w 50"/>
                  <a:gd name="T9" fmla="*/ 170 h 63"/>
                  <a:gd name="T10" fmla="*/ 107 w 50"/>
                  <a:gd name="T11" fmla="*/ 157 h 63"/>
                  <a:gd name="T12" fmla="*/ 69 w 50"/>
                  <a:gd name="T13" fmla="*/ 118 h 63"/>
                  <a:gd name="T14" fmla="*/ 33 w 50"/>
                  <a:gd name="T15" fmla="*/ 77 h 63"/>
                  <a:gd name="T16" fmla="*/ 19 w 50"/>
                  <a:gd name="T17" fmla="*/ 58 h 63"/>
                  <a:gd name="T18" fmla="*/ 8 w 50"/>
                  <a:gd name="T19" fmla="*/ 44 h 63"/>
                  <a:gd name="T20" fmla="*/ 5 w 50"/>
                  <a:gd name="T21" fmla="*/ 33 h 63"/>
                  <a:gd name="T22" fmla="*/ 0 w 50"/>
                  <a:gd name="T23" fmla="*/ 16 h 63"/>
                  <a:gd name="T24" fmla="*/ 0 w 50"/>
                  <a:gd name="T25" fmla="*/ 0 h 63"/>
                  <a:gd name="T26" fmla="*/ 0 w 50"/>
                  <a:gd name="T27" fmla="*/ 16 h 63"/>
                  <a:gd name="T28" fmla="*/ 0 w 50"/>
                  <a:gd name="T29" fmla="*/ 22 h 63"/>
                  <a:gd name="T30" fmla="*/ 8 w 50"/>
                  <a:gd name="T31" fmla="*/ 41 h 63"/>
                  <a:gd name="T32" fmla="*/ 14 w 50"/>
                  <a:gd name="T33" fmla="*/ 52 h 63"/>
                  <a:gd name="T34" fmla="*/ 19 w 50"/>
                  <a:gd name="T35" fmla="*/ 58 h 63"/>
                  <a:gd name="T36" fmla="*/ 22 w 50"/>
                  <a:gd name="T37" fmla="*/ 63 h 63"/>
                  <a:gd name="T38" fmla="*/ 36 w 50"/>
                  <a:gd name="T39" fmla="*/ 77 h 63"/>
                  <a:gd name="T40" fmla="*/ 69 w 50"/>
                  <a:gd name="T41" fmla="*/ 118 h 63"/>
                  <a:gd name="T42" fmla="*/ 110 w 50"/>
                  <a:gd name="T43" fmla="*/ 157 h 63"/>
                  <a:gd name="T44" fmla="*/ 123 w 50"/>
                  <a:gd name="T45" fmla="*/ 165 h 63"/>
                  <a:gd name="T46" fmla="*/ 126 w 50"/>
                  <a:gd name="T47" fmla="*/ 170 h 63"/>
                  <a:gd name="T48" fmla="*/ 132 w 50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0" h="63">
                    <a:moveTo>
                      <a:pt x="48" y="62"/>
                    </a:moveTo>
                    <a:lnTo>
                      <a:pt x="50" y="63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5" y="62"/>
                    </a:lnTo>
                    <a:lnTo>
                      <a:pt x="39" y="57"/>
                    </a:lnTo>
                    <a:lnTo>
                      <a:pt x="25" y="43"/>
                    </a:lnTo>
                    <a:lnTo>
                      <a:pt x="12" y="28"/>
                    </a:lnTo>
                    <a:lnTo>
                      <a:pt x="7" y="21"/>
                    </a:lnTo>
                    <a:lnTo>
                      <a:pt x="3" y="16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13" y="28"/>
                    </a:lnTo>
                    <a:lnTo>
                      <a:pt x="25" y="43"/>
                    </a:lnTo>
                    <a:lnTo>
                      <a:pt x="40" y="57"/>
                    </a:lnTo>
                    <a:lnTo>
                      <a:pt x="45" y="60"/>
                    </a:lnTo>
                    <a:lnTo>
                      <a:pt x="46" y="62"/>
                    </a:lnTo>
                    <a:lnTo>
                      <a:pt x="48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2" name="Freeform 2126"/>
              <p:cNvSpPr>
                <a:spLocks/>
              </p:cNvSpPr>
              <p:nvPr/>
            </p:nvSpPr>
            <p:spPr bwMode="auto">
              <a:xfrm>
                <a:off x="1704" y="2510"/>
                <a:ext cx="99" cy="129"/>
              </a:xfrm>
              <a:custGeom>
                <a:avLst/>
                <a:gdLst>
                  <a:gd name="T0" fmla="*/ 99 w 36"/>
                  <a:gd name="T1" fmla="*/ 124 h 47"/>
                  <a:gd name="T2" fmla="*/ 99 w 36"/>
                  <a:gd name="T3" fmla="*/ 129 h 47"/>
                  <a:gd name="T4" fmla="*/ 99 w 36"/>
                  <a:gd name="T5" fmla="*/ 124 h 47"/>
                  <a:gd name="T6" fmla="*/ 96 w 36"/>
                  <a:gd name="T7" fmla="*/ 124 h 47"/>
                  <a:gd name="T8" fmla="*/ 83 w 36"/>
                  <a:gd name="T9" fmla="*/ 113 h 47"/>
                  <a:gd name="T10" fmla="*/ 55 w 36"/>
                  <a:gd name="T11" fmla="*/ 85 h 47"/>
                  <a:gd name="T12" fmla="*/ 30 w 36"/>
                  <a:gd name="T13" fmla="*/ 49 h 47"/>
                  <a:gd name="T14" fmla="*/ 25 w 36"/>
                  <a:gd name="T15" fmla="*/ 38 h 47"/>
                  <a:gd name="T16" fmla="*/ 25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5 w 36"/>
                  <a:gd name="T25" fmla="*/ 36 h 47"/>
                  <a:gd name="T26" fmla="*/ 28 w 36"/>
                  <a:gd name="T27" fmla="*/ 38 h 47"/>
                  <a:gd name="T28" fmla="*/ 33 w 36"/>
                  <a:gd name="T29" fmla="*/ 49 h 47"/>
                  <a:gd name="T30" fmla="*/ 58 w 36"/>
                  <a:gd name="T31" fmla="*/ 80 h 47"/>
                  <a:gd name="T32" fmla="*/ 85 w 36"/>
                  <a:gd name="T33" fmla="*/ 113 h 47"/>
                  <a:gd name="T34" fmla="*/ 99 w 36"/>
                  <a:gd name="T35" fmla="*/ 124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5"/>
                    </a:moveTo>
                    <a:lnTo>
                      <a:pt x="36" y="47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0" y="41"/>
                    </a:lnTo>
                    <a:lnTo>
                      <a:pt x="20" y="31"/>
                    </a:lnTo>
                    <a:lnTo>
                      <a:pt x="11" y="18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9" y="13"/>
                    </a:lnTo>
                    <a:lnTo>
                      <a:pt x="10" y="14"/>
                    </a:lnTo>
                    <a:lnTo>
                      <a:pt x="12" y="18"/>
                    </a:lnTo>
                    <a:lnTo>
                      <a:pt x="21" y="29"/>
                    </a:lnTo>
                    <a:lnTo>
                      <a:pt x="31" y="41"/>
                    </a:lnTo>
                    <a:lnTo>
                      <a:pt x="36" y="4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3" name="Freeform 2127"/>
              <p:cNvSpPr>
                <a:spLocks/>
              </p:cNvSpPr>
              <p:nvPr/>
            </p:nvSpPr>
            <p:spPr bwMode="auto">
              <a:xfrm>
                <a:off x="1729" y="2359"/>
                <a:ext cx="211" cy="252"/>
              </a:xfrm>
              <a:custGeom>
                <a:avLst/>
                <a:gdLst>
                  <a:gd name="T0" fmla="*/ 181 w 77"/>
                  <a:gd name="T1" fmla="*/ 249 h 92"/>
                  <a:gd name="T2" fmla="*/ 184 w 77"/>
                  <a:gd name="T3" fmla="*/ 249 h 92"/>
                  <a:gd name="T4" fmla="*/ 195 w 77"/>
                  <a:gd name="T5" fmla="*/ 252 h 92"/>
                  <a:gd name="T6" fmla="*/ 184 w 77"/>
                  <a:gd name="T7" fmla="*/ 252 h 92"/>
                  <a:gd name="T8" fmla="*/ 181 w 77"/>
                  <a:gd name="T9" fmla="*/ 252 h 92"/>
                  <a:gd name="T10" fmla="*/ 162 w 77"/>
                  <a:gd name="T11" fmla="*/ 249 h 92"/>
                  <a:gd name="T12" fmla="*/ 142 w 77"/>
                  <a:gd name="T13" fmla="*/ 241 h 92"/>
                  <a:gd name="T14" fmla="*/ 118 w 77"/>
                  <a:gd name="T15" fmla="*/ 230 h 92"/>
                  <a:gd name="T16" fmla="*/ 93 w 77"/>
                  <a:gd name="T17" fmla="*/ 222 h 92"/>
                  <a:gd name="T18" fmla="*/ 69 w 77"/>
                  <a:gd name="T19" fmla="*/ 200 h 92"/>
                  <a:gd name="T20" fmla="*/ 44 w 77"/>
                  <a:gd name="T21" fmla="*/ 181 h 92"/>
                  <a:gd name="T22" fmla="*/ 22 w 77"/>
                  <a:gd name="T23" fmla="*/ 151 h 92"/>
                  <a:gd name="T24" fmla="*/ 14 w 77"/>
                  <a:gd name="T25" fmla="*/ 137 h 92"/>
                  <a:gd name="T26" fmla="*/ 5 w 77"/>
                  <a:gd name="T27" fmla="*/ 118 h 92"/>
                  <a:gd name="T28" fmla="*/ 3 w 77"/>
                  <a:gd name="T29" fmla="*/ 101 h 92"/>
                  <a:gd name="T30" fmla="*/ 0 w 77"/>
                  <a:gd name="T31" fmla="*/ 85 h 92"/>
                  <a:gd name="T32" fmla="*/ 3 w 77"/>
                  <a:gd name="T33" fmla="*/ 71 h 92"/>
                  <a:gd name="T34" fmla="*/ 5 w 77"/>
                  <a:gd name="T35" fmla="*/ 55 h 92"/>
                  <a:gd name="T36" fmla="*/ 8 w 77"/>
                  <a:gd name="T37" fmla="*/ 41 h 92"/>
                  <a:gd name="T38" fmla="*/ 19 w 77"/>
                  <a:gd name="T39" fmla="*/ 30 h 92"/>
                  <a:gd name="T40" fmla="*/ 27 w 77"/>
                  <a:gd name="T41" fmla="*/ 19 h 92"/>
                  <a:gd name="T42" fmla="*/ 33 w 77"/>
                  <a:gd name="T43" fmla="*/ 11 h 92"/>
                  <a:gd name="T44" fmla="*/ 49 w 77"/>
                  <a:gd name="T45" fmla="*/ 3 h 92"/>
                  <a:gd name="T46" fmla="*/ 69 w 77"/>
                  <a:gd name="T47" fmla="*/ 0 h 92"/>
                  <a:gd name="T48" fmla="*/ 101 w 77"/>
                  <a:gd name="T49" fmla="*/ 5 h 92"/>
                  <a:gd name="T50" fmla="*/ 170 w 77"/>
                  <a:gd name="T51" fmla="*/ 19 h 92"/>
                  <a:gd name="T52" fmla="*/ 211 w 77"/>
                  <a:gd name="T53" fmla="*/ 30 h 92"/>
                  <a:gd name="T54" fmla="*/ 167 w 77"/>
                  <a:gd name="T55" fmla="*/ 19 h 92"/>
                  <a:gd name="T56" fmla="*/ 118 w 77"/>
                  <a:gd name="T57" fmla="*/ 11 h 92"/>
                  <a:gd name="T58" fmla="*/ 79 w 77"/>
                  <a:gd name="T59" fmla="*/ 3 h 92"/>
                  <a:gd name="T60" fmla="*/ 69 w 77"/>
                  <a:gd name="T61" fmla="*/ 3 h 92"/>
                  <a:gd name="T62" fmla="*/ 63 w 77"/>
                  <a:gd name="T63" fmla="*/ 3 h 92"/>
                  <a:gd name="T64" fmla="*/ 47 w 77"/>
                  <a:gd name="T65" fmla="*/ 5 h 92"/>
                  <a:gd name="T66" fmla="*/ 30 w 77"/>
                  <a:gd name="T67" fmla="*/ 16 h 92"/>
                  <a:gd name="T68" fmla="*/ 22 w 77"/>
                  <a:gd name="T69" fmla="*/ 25 h 92"/>
                  <a:gd name="T70" fmla="*/ 16 w 77"/>
                  <a:gd name="T71" fmla="*/ 33 h 92"/>
                  <a:gd name="T72" fmla="*/ 8 w 77"/>
                  <a:gd name="T73" fmla="*/ 44 h 92"/>
                  <a:gd name="T74" fmla="*/ 5 w 77"/>
                  <a:gd name="T75" fmla="*/ 58 h 92"/>
                  <a:gd name="T76" fmla="*/ 3 w 77"/>
                  <a:gd name="T77" fmla="*/ 74 h 92"/>
                  <a:gd name="T78" fmla="*/ 3 w 77"/>
                  <a:gd name="T79" fmla="*/ 88 h 92"/>
                  <a:gd name="T80" fmla="*/ 5 w 77"/>
                  <a:gd name="T81" fmla="*/ 104 h 92"/>
                  <a:gd name="T82" fmla="*/ 8 w 77"/>
                  <a:gd name="T83" fmla="*/ 123 h 92"/>
                  <a:gd name="T84" fmla="*/ 16 w 77"/>
                  <a:gd name="T85" fmla="*/ 137 h 92"/>
                  <a:gd name="T86" fmla="*/ 27 w 77"/>
                  <a:gd name="T87" fmla="*/ 153 h 92"/>
                  <a:gd name="T88" fmla="*/ 47 w 77"/>
                  <a:gd name="T89" fmla="*/ 181 h 92"/>
                  <a:gd name="T90" fmla="*/ 71 w 77"/>
                  <a:gd name="T91" fmla="*/ 200 h 92"/>
                  <a:gd name="T92" fmla="*/ 99 w 77"/>
                  <a:gd name="T93" fmla="*/ 216 h 92"/>
                  <a:gd name="T94" fmla="*/ 121 w 77"/>
                  <a:gd name="T95" fmla="*/ 230 h 92"/>
                  <a:gd name="T96" fmla="*/ 145 w 77"/>
                  <a:gd name="T97" fmla="*/ 241 h 92"/>
                  <a:gd name="T98" fmla="*/ 162 w 77"/>
                  <a:gd name="T99" fmla="*/ 244 h 92"/>
                  <a:gd name="T100" fmla="*/ 181 w 77"/>
                  <a:gd name="T101" fmla="*/ 249 h 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92">
                    <a:moveTo>
                      <a:pt x="66" y="91"/>
                    </a:moveTo>
                    <a:lnTo>
                      <a:pt x="67" y="91"/>
                    </a:lnTo>
                    <a:lnTo>
                      <a:pt x="71" y="92"/>
                    </a:lnTo>
                    <a:lnTo>
                      <a:pt x="67" y="92"/>
                    </a:lnTo>
                    <a:lnTo>
                      <a:pt x="66" y="92"/>
                    </a:lnTo>
                    <a:lnTo>
                      <a:pt x="59" y="91"/>
                    </a:lnTo>
                    <a:lnTo>
                      <a:pt x="52" y="88"/>
                    </a:lnTo>
                    <a:lnTo>
                      <a:pt x="43" y="84"/>
                    </a:lnTo>
                    <a:lnTo>
                      <a:pt x="34" y="81"/>
                    </a:lnTo>
                    <a:lnTo>
                      <a:pt x="25" y="73"/>
                    </a:lnTo>
                    <a:lnTo>
                      <a:pt x="16" y="66"/>
                    </a:lnTo>
                    <a:lnTo>
                      <a:pt x="8" y="55"/>
                    </a:lnTo>
                    <a:lnTo>
                      <a:pt x="5" y="50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3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7" y="2"/>
                    </a:lnTo>
                    <a:lnTo>
                      <a:pt x="62" y="7"/>
                    </a:lnTo>
                    <a:lnTo>
                      <a:pt x="77" y="11"/>
                    </a:lnTo>
                    <a:lnTo>
                      <a:pt x="61" y="7"/>
                    </a:lnTo>
                    <a:lnTo>
                      <a:pt x="43" y="4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3" y="16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2" y="38"/>
                    </a:lnTo>
                    <a:lnTo>
                      <a:pt x="3" y="45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7" y="66"/>
                    </a:lnTo>
                    <a:lnTo>
                      <a:pt x="26" y="73"/>
                    </a:lnTo>
                    <a:lnTo>
                      <a:pt x="36" y="79"/>
                    </a:lnTo>
                    <a:lnTo>
                      <a:pt x="44" y="84"/>
                    </a:lnTo>
                    <a:lnTo>
                      <a:pt x="53" y="88"/>
                    </a:lnTo>
                    <a:lnTo>
                      <a:pt x="59" y="89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4" name="Freeform 2128"/>
              <p:cNvSpPr>
                <a:spLocks/>
              </p:cNvSpPr>
              <p:nvPr/>
            </p:nvSpPr>
            <p:spPr bwMode="auto">
              <a:xfrm>
                <a:off x="1745" y="2375"/>
                <a:ext cx="212" cy="222"/>
              </a:xfrm>
              <a:custGeom>
                <a:avLst/>
                <a:gdLst>
                  <a:gd name="T0" fmla="*/ 198 w 77"/>
                  <a:gd name="T1" fmla="*/ 33 h 81"/>
                  <a:gd name="T2" fmla="*/ 201 w 77"/>
                  <a:gd name="T3" fmla="*/ 33 h 81"/>
                  <a:gd name="T4" fmla="*/ 212 w 77"/>
                  <a:gd name="T5" fmla="*/ 38 h 81"/>
                  <a:gd name="T6" fmla="*/ 201 w 77"/>
                  <a:gd name="T7" fmla="*/ 38 h 81"/>
                  <a:gd name="T8" fmla="*/ 198 w 77"/>
                  <a:gd name="T9" fmla="*/ 38 h 81"/>
                  <a:gd name="T10" fmla="*/ 182 w 77"/>
                  <a:gd name="T11" fmla="*/ 38 h 81"/>
                  <a:gd name="T12" fmla="*/ 165 w 77"/>
                  <a:gd name="T13" fmla="*/ 30 h 81"/>
                  <a:gd name="T14" fmla="*/ 140 w 77"/>
                  <a:gd name="T15" fmla="*/ 25 h 81"/>
                  <a:gd name="T16" fmla="*/ 116 w 77"/>
                  <a:gd name="T17" fmla="*/ 14 h 81"/>
                  <a:gd name="T18" fmla="*/ 85 w 77"/>
                  <a:gd name="T19" fmla="*/ 3 h 81"/>
                  <a:gd name="T20" fmla="*/ 69 w 77"/>
                  <a:gd name="T21" fmla="*/ 0 h 81"/>
                  <a:gd name="T22" fmla="*/ 55 w 77"/>
                  <a:gd name="T23" fmla="*/ 0 h 81"/>
                  <a:gd name="T24" fmla="*/ 39 w 77"/>
                  <a:gd name="T25" fmla="*/ 8 h 81"/>
                  <a:gd name="T26" fmla="*/ 25 w 77"/>
                  <a:gd name="T27" fmla="*/ 14 h 81"/>
                  <a:gd name="T28" fmla="*/ 11 w 77"/>
                  <a:gd name="T29" fmla="*/ 27 h 81"/>
                  <a:gd name="T30" fmla="*/ 3 w 77"/>
                  <a:gd name="T31" fmla="*/ 41 h 81"/>
                  <a:gd name="T32" fmla="*/ 0 w 77"/>
                  <a:gd name="T33" fmla="*/ 55 h 81"/>
                  <a:gd name="T34" fmla="*/ 0 w 77"/>
                  <a:gd name="T35" fmla="*/ 71 h 81"/>
                  <a:gd name="T36" fmla="*/ 11 w 77"/>
                  <a:gd name="T37" fmla="*/ 101 h 81"/>
                  <a:gd name="T38" fmla="*/ 19 w 77"/>
                  <a:gd name="T39" fmla="*/ 129 h 81"/>
                  <a:gd name="T40" fmla="*/ 33 w 77"/>
                  <a:gd name="T41" fmla="*/ 145 h 81"/>
                  <a:gd name="T42" fmla="*/ 47 w 77"/>
                  <a:gd name="T43" fmla="*/ 159 h 81"/>
                  <a:gd name="T44" fmla="*/ 58 w 77"/>
                  <a:gd name="T45" fmla="*/ 167 h 81"/>
                  <a:gd name="T46" fmla="*/ 88 w 77"/>
                  <a:gd name="T47" fmla="*/ 186 h 81"/>
                  <a:gd name="T48" fmla="*/ 118 w 77"/>
                  <a:gd name="T49" fmla="*/ 200 h 81"/>
                  <a:gd name="T50" fmla="*/ 151 w 77"/>
                  <a:gd name="T51" fmla="*/ 211 h 81"/>
                  <a:gd name="T52" fmla="*/ 190 w 77"/>
                  <a:gd name="T53" fmla="*/ 222 h 81"/>
                  <a:gd name="T54" fmla="*/ 146 w 77"/>
                  <a:gd name="T55" fmla="*/ 214 h 81"/>
                  <a:gd name="T56" fmla="*/ 132 w 77"/>
                  <a:gd name="T57" fmla="*/ 208 h 81"/>
                  <a:gd name="T58" fmla="*/ 99 w 77"/>
                  <a:gd name="T59" fmla="*/ 195 h 81"/>
                  <a:gd name="T60" fmla="*/ 69 w 77"/>
                  <a:gd name="T61" fmla="*/ 178 h 81"/>
                  <a:gd name="T62" fmla="*/ 55 w 77"/>
                  <a:gd name="T63" fmla="*/ 167 h 81"/>
                  <a:gd name="T64" fmla="*/ 41 w 77"/>
                  <a:gd name="T65" fmla="*/ 156 h 81"/>
                  <a:gd name="T66" fmla="*/ 28 w 77"/>
                  <a:gd name="T67" fmla="*/ 143 h 81"/>
                  <a:gd name="T68" fmla="*/ 17 w 77"/>
                  <a:gd name="T69" fmla="*/ 126 h 81"/>
                  <a:gd name="T70" fmla="*/ 6 w 77"/>
                  <a:gd name="T71" fmla="*/ 99 h 81"/>
                  <a:gd name="T72" fmla="*/ 0 w 77"/>
                  <a:gd name="T73" fmla="*/ 69 h 81"/>
                  <a:gd name="T74" fmla="*/ 0 w 77"/>
                  <a:gd name="T75" fmla="*/ 55 h 81"/>
                  <a:gd name="T76" fmla="*/ 0 w 77"/>
                  <a:gd name="T77" fmla="*/ 38 h 81"/>
                  <a:gd name="T78" fmla="*/ 11 w 77"/>
                  <a:gd name="T79" fmla="*/ 25 h 81"/>
                  <a:gd name="T80" fmla="*/ 25 w 77"/>
                  <a:gd name="T81" fmla="*/ 11 h 81"/>
                  <a:gd name="T82" fmla="*/ 39 w 77"/>
                  <a:gd name="T83" fmla="*/ 3 h 81"/>
                  <a:gd name="T84" fmla="*/ 55 w 77"/>
                  <a:gd name="T85" fmla="*/ 0 h 81"/>
                  <a:gd name="T86" fmla="*/ 72 w 77"/>
                  <a:gd name="T87" fmla="*/ 0 h 81"/>
                  <a:gd name="T88" fmla="*/ 88 w 77"/>
                  <a:gd name="T89" fmla="*/ 3 h 81"/>
                  <a:gd name="T90" fmla="*/ 116 w 77"/>
                  <a:gd name="T91" fmla="*/ 14 h 81"/>
                  <a:gd name="T92" fmla="*/ 143 w 77"/>
                  <a:gd name="T93" fmla="*/ 25 h 81"/>
                  <a:gd name="T94" fmla="*/ 165 w 77"/>
                  <a:gd name="T95" fmla="*/ 30 h 81"/>
                  <a:gd name="T96" fmla="*/ 182 w 77"/>
                  <a:gd name="T97" fmla="*/ 33 h 81"/>
                  <a:gd name="T98" fmla="*/ 198 w 77"/>
                  <a:gd name="T99" fmla="*/ 33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7" h="81">
                    <a:moveTo>
                      <a:pt x="72" y="12"/>
                    </a:moveTo>
                    <a:lnTo>
                      <a:pt x="73" y="12"/>
                    </a:lnTo>
                    <a:lnTo>
                      <a:pt x="77" y="14"/>
                    </a:lnTo>
                    <a:lnTo>
                      <a:pt x="73" y="14"/>
                    </a:lnTo>
                    <a:lnTo>
                      <a:pt x="72" y="14"/>
                    </a:lnTo>
                    <a:lnTo>
                      <a:pt x="66" y="14"/>
                    </a:lnTo>
                    <a:lnTo>
                      <a:pt x="60" y="11"/>
                    </a:lnTo>
                    <a:lnTo>
                      <a:pt x="51" y="9"/>
                    </a:lnTo>
                    <a:lnTo>
                      <a:pt x="42" y="5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3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7"/>
                    </a:lnTo>
                    <a:lnTo>
                      <a:pt x="7" y="47"/>
                    </a:lnTo>
                    <a:lnTo>
                      <a:pt x="12" y="53"/>
                    </a:lnTo>
                    <a:lnTo>
                      <a:pt x="17" y="58"/>
                    </a:lnTo>
                    <a:lnTo>
                      <a:pt x="21" y="61"/>
                    </a:lnTo>
                    <a:lnTo>
                      <a:pt x="32" y="68"/>
                    </a:lnTo>
                    <a:lnTo>
                      <a:pt x="43" y="73"/>
                    </a:lnTo>
                    <a:lnTo>
                      <a:pt x="55" y="77"/>
                    </a:lnTo>
                    <a:lnTo>
                      <a:pt x="69" y="81"/>
                    </a:lnTo>
                    <a:lnTo>
                      <a:pt x="53" y="78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5" y="65"/>
                    </a:lnTo>
                    <a:lnTo>
                      <a:pt x="20" y="61"/>
                    </a:lnTo>
                    <a:lnTo>
                      <a:pt x="15" y="57"/>
                    </a:lnTo>
                    <a:lnTo>
                      <a:pt x="10" y="52"/>
                    </a:lnTo>
                    <a:lnTo>
                      <a:pt x="6" y="46"/>
                    </a:lnTo>
                    <a:lnTo>
                      <a:pt x="2" y="36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1"/>
                    </a:lnTo>
                    <a:lnTo>
                      <a:pt x="42" y="5"/>
                    </a:lnTo>
                    <a:lnTo>
                      <a:pt x="52" y="9"/>
                    </a:lnTo>
                    <a:lnTo>
                      <a:pt x="60" y="11"/>
                    </a:lnTo>
                    <a:lnTo>
                      <a:pt x="66" y="12"/>
                    </a:lnTo>
                    <a:lnTo>
                      <a:pt x="7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5" name="Freeform 2129"/>
              <p:cNvSpPr>
                <a:spLocks/>
              </p:cNvSpPr>
              <p:nvPr/>
            </p:nvSpPr>
            <p:spPr bwMode="auto">
              <a:xfrm>
                <a:off x="1759" y="2397"/>
                <a:ext cx="214" cy="184"/>
              </a:xfrm>
              <a:custGeom>
                <a:avLst/>
                <a:gdLst>
                  <a:gd name="T0" fmla="*/ 200 w 78"/>
                  <a:gd name="T1" fmla="*/ 36 h 67"/>
                  <a:gd name="T2" fmla="*/ 214 w 78"/>
                  <a:gd name="T3" fmla="*/ 36 h 67"/>
                  <a:gd name="T4" fmla="*/ 203 w 78"/>
                  <a:gd name="T5" fmla="*/ 36 h 67"/>
                  <a:gd name="T6" fmla="*/ 200 w 78"/>
                  <a:gd name="T7" fmla="*/ 36 h 67"/>
                  <a:gd name="T8" fmla="*/ 184 w 78"/>
                  <a:gd name="T9" fmla="*/ 33 h 67"/>
                  <a:gd name="T10" fmla="*/ 143 w 78"/>
                  <a:gd name="T11" fmla="*/ 22 h 67"/>
                  <a:gd name="T12" fmla="*/ 91 w 78"/>
                  <a:gd name="T13" fmla="*/ 5 h 67"/>
                  <a:gd name="T14" fmla="*/ 60 w 78"/>
                  <a:gd name="T15" fmla="*/ 0 h 67"/>
                  <a:gd name="T16" fmla="*/ 44 w 78"/>
                  <a:gd name="T17" fmla="*/ 0 h 67"/>
                  <a:gd name="T18" fmla="*/ 27 w 78"/>
                  <a:gd name="T19" fmla="*/ 3 h 67"/>
                  <a:gd name="T20" fmla="*/ 16 w 78"/>
                  <a:gd name="T21" fmla="*/ 5 h 67"/>
                  <a:gd name="T22" fmla="*/ 11 w 78"/>
                  <a:gd name="T23" fmla="*/ 8 h 67"/>
                  <a:gd name="T24" fmla="*/ 5 w 78"/>
                  <a:gd name="T25" fmla="*/ 11 h 67"/>
                  <a:gd name="T26" fmla="*/ 3 w 78"/>
                  <a:gd name="T27" fmla="*/ 19 h 67"/>
                  <a:gd name="T28" fmla="*/ 3 w 78"/>
                  <a:gd name="T29" fmla="*/ 36 h 67"/>
                  <a:gd name="T30" fmla="*/ 3 w 78"/>
                  <a:gd name="T31" fmla="*/ 49 h 67"/>
                  <a:gd name="T32" fmla="*/ 3 w 78"/>
                  <a:gd name="T33" fmla="*/ 66 h 67"/>
                  <a:gd name="T34" fmla="*/ 5 w 78"/>
                  <a:gd name="T35" fmla="*/ 80 h 67"/>
                  <a:gd name="T36" fmla="*/ 19 w 78"/>
                  <a:gd name="T37" fmla="*/ 102 h 67"/>
                  <a:gd name="T38" fmla="*/ 33 w 78"/>
                  <a:gd name="T39" fmla="*/ 118 h 67"/>
                  <a:gd name="T40" fmla="*/ 47 w 78"/>
                  <a:gd name="T41" fmla="*/ 129 h 67"/>
                  <a:gd name="T42" fmla="*/ 60 w 78"/>
                  <a:gd name="T43" fmla="*/ 137 h 67"/>
                  <a:gd name="T44" fmla="*/ 91 w 78"/>
                  <a:gd name="T45" fmla="*/ 151 h 67"/>
                  <a:gd name="T46" fmla="*/ 145 w 78"/>
                  <a:gd name="T47" fmla="*/ 179 h 67"/>
                  <a:gd name="T48" fmla="*/ 167 w 78"/>
                  <a:gd name="T49" fmla="*/ 184 h 67"/>
                  <a:gd name="T50" fmla="*/ 181 w 78"/>
                  <a:gd name="T51" fmla="*/ 179 h 67"/>
                  <a:gd name="T52" fmla="*/ 187 w 78"/>
                  <a:gd name="T53" fmla="*/ 176 h 67"/>
                  <a:gd name="T54" fmla="*/ 187 w 78"/>
                  <a:gd name="T55" fmla="*/ 179 h 67"/>
                  <a:gd name="T56" fmla="*/ 181 w 78"/>
                  <a:gd name="T57" fmla="*/ 179 h 67"/>
                  <a:gd name="T58" fmla="*/ 173 w 78"/>
                  <a:gd name="T59" fmla="*/ 184 h 67"/>
                  <a:gd name="T60" fmla="*/ 159 w 78"/>
                  <a:gd name="T61" fmla="*/ 184 h 67"/>
                  <a:gd name="T62" fmla="*/ 145 w 78"/>
                  <a:gd name="T63" fmla="*/ 179 h 67"/>
                  <a:gd name="T64" fmla="*/ 102 w 78"/>
                  <a:gd name="T65" fmla="*/ 159 h 67"/>
                  <a:gd name="T66" fmla="*/ 58 w 78"/>
                  <a:gd name="T67" fmla="*/ 135 h 67"/>
                  <a:gd name="T68" fmla="*/ 44 w 78"/>
                  <a:gd name="T69" fmla="*/ 129 h 67"/>
                  <a:gd name="T70" fmla="*/ 30 w 78"/>
                  <a:gd name="T71" fmla="*/ 118 h 67"/>
                  <a:gd name="T72" fmla="*/ 16 w 78"/>
                  <a:gd name="T73" fmla="*/ 102 h 67"/>
                  <a:gd name="T74" fmla="*/ 5 w 78"/>
                  <a:gd name="T75" fmla="*/ 77 h 67"/>
                  <a:gd name="T76" fmla="*/ 3 w 78"/>
                  <a:gd name="T77" fmla="*/ 63 h 67"/>
                  <a:gd name="T78" fmla="*/ 0 w 78"/>
                  <a:gd name="T79" fmla="*/ 47 h 67"/>
                  <a:gd name="T80" fmla="*/ 0 w 78"/>
                  <a:gd name="T81" fmla="*/ 33 h 67"/>
                  <a:gd name="T82" fmla="*/ 3 w 78"/>
                  <a:gd name="T83" fmla="*/ 16 h 67"/>
                  <a:gd name="T84" fmla="*/ 5 w 78"/>
                  <a:gd name="T85" fmla="*/ 8 h 67"/>
                  <a:gd name="T86" fmla="*/ 14 w 78"/>
                  <a:gd name="T87" fmla="*/ 5 h 67"/>
                  <a:gd name="T88" fmla="*/ 19 w 78"/>
                  <a:gd name="T89" fmla="*/ 3 h 67"/>
                  <a:gd name="T90" fmla="*/ 30 w 78"/>
                  <a:gd name="T91" fmla="*/ 3 h 67"/>
                  <a:gd name="T92" fmla="*/ 60 w 78"/>
                  <a:gd name="T93" fmla="*/ 3 h 67"/>
                  <a:gd name="T94" fmla="*/ 91 w 78"/>
                  <a:gd name="T95" fmla="*/ 5 h 67"/>
                  <a:gd name="T96" fmla="*/ 118 w 78"/>
                  <a:gd name="T97" fmla="*/ 11 h 67"/>
                  <a:gd name="T98" fmla="*/ 145 w 78"/>
                  <a:gd name="T99" fmla="*/ 19 h 67"/>
                  <a:gd name="T100" fmla="*/ 184 w 78"/>
                  <a:gd name="T101" fmla="*/ 33 h 67"/>
                  <a:gd name="T102" fmla="*/ 195 w 78"/>
                  <a:gd name="T103" fmla="*/ 36 h 67"/>
                  <a:gd name="T104" fmla="*/ 200 w 78"/>
                  <a:gd name="T105" fmla="*/ 36 h 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8" h="67">
                    <a:moveTo>
                      <a:pt x="73" y="13"/>
                    </a:moveTo>
                    <a:lnTo>
                      <a:pt x="78" y="13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67" y="12"/>
                    </a:lnTo>
                    <a:lnTo>
                      <a:pt x="52" y="8"/>
                    </a:lnTo>
                    <a:lnTo>
                      <a:pt x="33" y="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1" y="13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3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3" y="55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5"/>
                    </a:lnTo>
                    <a:lnTo>
                      <a:pt x="68" y="64"/>
                    </a:lnTo>
                    <a:lnTo>
                      <a:pt x="68" y="65"/>
                    </a:lnTo>
                    <a:lnTo>
                      <a:pt x="66" y="65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5"/>
                    </a:lnTo>
                    <a:lnTo>
                      <a:pt x="37" y="58"/>
                    </a:lnTo>
                    <a:lnTo>
                      <a:pt x="21" y="49"/>
                    </a:lnTo>
                    <a:lnTo>
                      <a:pt x="16" y="47"/>
                    </a:lnTo>
                    <a:lnTo>
                      <a:pt x="11" y="43"/>
                    </a:lnTo>
                    <a:lnTo>
                      <a:pt x="6" y="37"/>
                    </a:lnTo>
                    <a:lnTo>
                      <a:pt x="2" y="28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22" y="1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2"/>
                    </a:lnTo>
                    <a:lnTo>
                      <a:pt x="71" y="13"/>
                    </a:lnTo>
                    <a:lnTo>
                      <a:pt x="7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6" name="Freeform 2130"/>
              <p:cNvSpPr>
                <a:spLocks/>
              </p:cNvSpPr>
              <p:nvPr/>
            </p:nvSpPr>
            <p:spPr bwMode="auto">
              <a:xfrm>
                <a:off x="1786" y="2414"/>
                <a:ext cx="190" cy="96"/>
              </a:xfrm>
              <a:custGeom>
                <a:avLst/>
                <a:gdLst>
                  <a:gd name="T0" fmla="*/ 184 w 69"/>
                  <a:gd name="T1" fmla="*/ 36 h 35"/>
                  <a:gd name="T2" fmla="*/ 190 w 69"/>
                  <a:gd name="T3" fmla="*/ 36 h 35"/>
                  <a:gd name="T4" fmla="*/ 184 w 69"/>
                  <a:gd name="T5" fmla="*/ 36 h 35"/>
                  <a:gd name="T6" fmla="*/ 173 w 69"/>
                  <a:gd name="T7" fmla="*/ 41 h 35"/>
                  <a:gd name="T8" fmla="*/ 149 w 69"/>
                  <a:gd name="T9" fmla="*/ 36 h 35"/>
                  <a:gd name="T10" fmla="*/ 116 w 69"/>
                  <a:gd name="T11" fmla="*/ 30 h 35"/>
                  <a:gd name="T12" fmla="*/ 99 w 69"/>
                  <a:gd name="T13" fmla="*/ 22 h 35"/>
                  <a:gd name="T14" fmla="*/ 83 w 69"/>
                  <a:gd name="T15" fmla="*/ 14 h 35"/>
                  <a:gd name="T16" fmla="*/ 61 w 69"/>
                  <a:gd name="T17" fmla="*/ 5 h 35"/>
                  <a:gd name="T18" fmla="*/ 44 w 69"/>
                  <a:gd name="T19" fmla="*/ 3 h 35"/>
                  <a:gd name="T20" fmla="*/ 28 w 69"/>
                  <a:gd name="T21" fmla="*/ 3 h 35"/>
                  <a:gd name="T22" fmla="*/ 17 w 69"/>
                  <a:gd name="T23" fmla="*/ 3 h 35"/>
                  <a:gd name="T24" fmla="*/ 14 w 69"/>
                  <a:gd name="T25" fmla="*/ 8 h 35"/>
                  <a:gd name="T26" fmla="*/ 3 w 69"/>
                  <a:gd name="T27" fmla="*/ 19 h 35"/>
                  <a:gd name="T28" fmla="*/ 3 w 69"/>
                  <a:gd name="T29" fmla="*/ 27 h 35"/>
                  <a:gd name="T30" fmla="*/ 3 w 69"/>
                  <a:gd name="T31" fmla="*/ 36 h 35"/>
                  <a:gd name="T32" fmla="*/ 3 w 69"/>
                  <a:gd name="T33" fmla="*/ 44 h 35"/>
                  <a:gd name="T34" fmla="*/ 14 w 69"/>
                  <a:gd name="T35" fmla="*/ 55 h 35"/>
                  <a:gd name="T36" fmla="*/ 22 w 69"/>
                  <a:gd name="T37" fmla="*/ 69 h 35"/>
                  <a:gd name="T38" fmla="*/ 41 w 69"/>
                  <a:gd name="T39" fmla="*/ 82 h 35"/>
                  <a:gd name="T40" fmla="*/ 58 w 69"/>
                  <a:gd name="T41" fmla="*/ 96 h 35"/>
                  <a:gd name="T42" fmla="*/ 36 w 69"/>
                  <a:gd name="T43" fmla="*/ 82 h 35"/>
                  <a:gd name="T44" fmla="*/ 30 w 69"/>
                  <a:gd name="T45" fmla="*/ 74 h 35"/>
                  <a:gd name="T46" fmla="*/ 17 w 69"/>
                  <a:gd name="T47" fmla="*/ 60 h 35"/>
                  <a:gd name="T48" fmla="*/ 3 w 69"/>
                  <a:gd name="T49" fmla="*/ 44 h 35"/>
                  <a:gd name="T50" fmla="*/ 0 w 69"/>
                  <a:gd name="T51" fmla="*/ 36 h 35"/>
                  <a:gd name="T52" fmla="*/ 0 w 69"/>
                  <a:gd name="T53" fmla="*/ 33 h 35"/>
                  <a:gd name="T54" fmla="*/ 0 w 69"/>
                  <a:gd name="T55" fmla="*/ 27 h 35"/>
                  <a:gd name="T56" fmla="*/ 3 w 69"/>
                  <a:gd name="T57" fmla="*/ 16 h 35"/>
                  <a:gd name="T58" fmla="*/ 14 w 69"/>
                  <a:gd name="T59" fmla="*/ 5 h 35"/>
                  <a:gd name="T60" fmla="*/ 19 w 69"/>
                  <a:gd name="T61" fmla="*/ 3 h 35"/>
                  <a:gd name="T62" fmla="*/ 28 w 69"/>
                  <a:gd name="T63" fmla="*/ 0 h 35"/>
                  <a:gd name="T64" fmla="*/ 44 w 69"/>
                  <a:gd name="T65" fmla="*/ 0 h 35"/>
                  <a:gd name="T66" fmla="*/ 63 w 69"/>
                  <a:gd name="T67" fmla="*/ 5 h 35"/>
                  <a:gd name="T68" fmla="*/ 83 w 69"/>
                  <a:gd name="T69" fmla="*/ 14 h 35"/>
                  <a:gd name="T70" fmla="*/ 99 w 69"/>
                  <a:gd name="T71" fmla="*/ 19 h 35"/>
                  <a:gd name="T72" fmla="*/ 116 w 69"/>
                  <a:gd name="T73" fmla="*/ 27 h 35"/>
                  <a:gd name="T74" fmla="*/ 149 w 69"/>
                  <a:gd name="T75" fmla="*/ 36 h 35"/>
                  <a:gd name="T76" fmla="*/ 173 w 69"/>
                  <a:gd name="T77" fmla="*/ 36 h 35"/>
                  <a:gd name="T78" fmla="*/ 184 w 69"/>
                  <a:gd name="T79" fmla="*/ 36 h 3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5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3"/>
                    </a:lnTo>
                    <a:lnTo>
                      <a:pt x="63" y="15"/>
                    </a:lnTo>
                    <a:lnTo>
                      <a:pt x="54" y="13"/>
                    </a:lnTo>
                    <a:lnTo>
                      <a:pt x="42" y="11"/>
                    </a:lnTo>
                    <a:lnTo>
                      <a:pt x="36" y="8"/>
                    </a:lnTo>
                    <a:lnTo>
                      <a:pt x="30" y="5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5" y="20"/>
                    </a:lnTo>
                    <a:lnTo>
                      <a:pt x="8" y="25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13" y="30"/>
                    </a:lnTo>
                    <a:lnTo>
                      <a:pt x="11" y="27"/>
                    </a:lnTo>
                    <a:lnTo>
                      <a:pt x="6" y="22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2"/>
                    </a:lnTo>
                    <a:lnTo>
                      <a:pt x="30" y="5"/>
                    </a:lnTo>
                    <a:lnTo>
                      <a:pt x="36" y="7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3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7" name="Freeform 2131"/>
              <p:cNvSpPr>
                <a:spLocks/>
              </p:cNvSpPr>
              <p:nvPr/>
            </p:nvSpPr>
            <p:spPr bwMode="auto">
              <a:xfrm>
                <a:off x="1860" y="2518"/>
                <a:ext cx="102" cy="22"/>
              </a:xfrm>
              <a:custGeom>
                <a:avLst/>
                <a:gdLst>
                  <a:gd name="T0" fmla="*/ 99 w 37"/>
                  <a:gd name="T1" fmla="*/ 8 h 8"/>
                  <a:gd name="T2" fmla="*/ 102 w 37"/>
                  <a:gd name="T3" fmla="*/ 8 h 8"/>
                  <a:gd name="T4" fmla="*/ 102 w 37"/>
                  <a:gd name="T5" fmla="*/ 11 h 8"/>
                  <a:gd name="T6" fmla="*/ 99 w 37"/>
                  <a:gd name="T7" fmla="*/ 11 h 8"/>
                  <a:gd name="T8" fmla="*/ 88 w 37"/>
                  <a:gd name="T9" fmla="*/ 14 h 8"/>
                  <a:gd name="T10" fmla="*/ 63 w 37"/>
                  <a:gd name="T11" fmla="*/ 17 h 8"/>
                  <a:gd name="T12" fmla="*/ 39 w 37"/>
                  <a:gd name="T13" fmla="*/ 22 h 8"/>
                  <a:gd name="T14" fmla="*/ 28 w 37"/>
                  <a:gd name="T15" fmla="*/ 17 h 8"/>
                  <a:gd name="T16" fmla="*/ 25 w 37"/>
                  <a:gd name="T17" fmla="*/ 14 h 8"/>
                  <a:gd name="T18" fmla="*/ 8 w 37"/>
                  <a:gd name="T19" fmla="*/ 3 h 8"/>
                  <a:gd name="T20" fmla="*/ 0 w 37"/>
                  <a:gd name="T21" fmla="*/ 0 h 8"/>
                  <a:gd name="T22" fmla="*/ 8 w 37"/>
                  <a:gd name="T23" fmla="*/ 3 h 8"/>
                  <a:gd name="T24" fmla="*/ 28 w 37"/>
                  <a:gd name="T25" fmla="*/ 14 h 8"/>
                  <a:gd name="T26" fmla="*/ 30 w 37"/>
                  <a:gd name="T27" fmla="*/ 17 h 8"/>
                  <a:gd name="T28" fmla="*/ 39 w 37"/>
                  <a:gd name="T29" fmla="*/ 17 h 8"/>
                  <a:gd name="T30" fmla="*/ 63 w 37"/>
                  <a:gd name="T31" fmla="*/ 17 h 8"/>
                  <a:gd name="T32" fmla="*/ 88 w 37"/>
                  <a:gd name="T33" fmla="*/ 11 h 8"/>
                  <a:gd name="T34" fmla="*/ 99 w 37"/>
                  <a:gd name="T35" fmla="*/ 8 h 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7" h="8">
                    <a:moveTo>
                      <a:pt x="36" y="3"/>
                    </a:moveTo>
                    <a:lnTo>
                      <a:pt x="37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2" y="5"/>
                    </a:lnTo>
                    <a:lnTo>
                      <a:pt x="23" y="6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23" y="6"/>
                    </a:lnTo>
                    <a:lnTo>
                      <a:pt x="32" y="4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8" name="Freeform 2132"/>
              <p:cNvSpPr>
                <a:spLocks/>
              </p:cNvSpPr>
              <p:nvPr/>
            </p:nvSpPr>
            <p:spPr bwMode="auto">
              <a:xfrm>
                <a:off x="1806" y="2496"/>
                <a:ext cx="156" cy="57"/>
              </a:xfrm>
              <a:custGeom>
                <a:avLst/>
                <a:gdLst>
                  <a:gd name="T0" fmla="*/ 151 w 57"/>
                  <a:gd name="T1" fmla="*/ 49 h 21"/>
                  <a:gd name="T2" fmla="*/ 153 w 57"/>
                  <a:gd name="T3" fmla="*/ 49 h 21"/>
                  <a:gd name="T4" fmla="*/ 156 w 57"/>
                  <a:gd name="T5" fmla="*/ 49 h 21"/>
                  <a:gd name="T6" fmla="*/ 153 w 57"/>
                  <a:gd name="T7" fmla="*/ 49 h 21"/>
                  <a:gd name="T8" fmla="*/ 151 w 57"/>
                  <a:gd name="T9" fmla="*/ 49 h 21"/>
                  <a:gd name="T10" fmla="*/ 134 w 57"/>
                  <a:gd name="T11" fmla="*/ 57 h 21"/>
                  <a:gd name="T12" fmla="*/ 112 w 57"/>
                  <a:gd name="T13" fmla="*/ 57 h 21"/>
                  <a:gd name="T14" fmla="*/ 90 w 57"/>
                  <a:gd name="T15" fmla="*/ 57 h 21"/>
                  <a:gd name="T16" fmla="*/ 68 w 57"/>
                  <a:gd name="T17" fmla="*/ 49 h 21"/>
                  <a:gd name="T18" fmla="*/ 52 w 57"/>
                  <a:gd name="T19" fmla="*/ 43 h 21"/>
                  <a:gd name="T20" fmla="*/ 36 w 57"/>
                  <a:gd name="T21" fmla="*/ 30 h 21"/>
                  <a:gd name="T22" fmla="*/ 11 w 57"/>
                  <a:gd name="T23" fmla="*/ 8 h 21"/>
                  <a:gd name="T24" fmla="*/ 0 w 57"/>
                  <a:gd name="T25" fmla="*/ 0 h 21"/>
                  <a:gd name="T26" fmla="*/ 11 w 57"/>
                  <a:gd name="T27" fmla="*/ 5 h 21"/>
                  <a:gd name="T28" fmla="*/ 38 w 57"/>
                  <a:gd name="T29" fmla="*/ 30 h 21"/>
                  <a:gd name="T30" fmla="*/ 52 w 57"/>
                  <a:gd name="T31" fmla="*/ 43 h 21"/>
                  <a:gd name="T32" fmla="*/ 68 w 57"/>
                  <a:gd name="T33" fmla="*/ 49 h 21"/>
                  <a:gd name="T34" fmla="*/ 93 w 57"/>
                  <a:gd name="T35" fmla="*/ 52 h 21"/>
                  <a:gd name="T36" fmla="*/ 112 w 57"/>
                  <a:gd name="T37" fmla="*/ 57 h 21"/>
                  <a:gd name="T38" fmla="*/ 134 w 57"/>
                  <a:gd name="T39" fmla="*/ 52 h 21"/>
                  <a:gd name="T40" fmla="*/ 151 w 57"/>
                  <a:gd name="T41" fmla="*/ 49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21">
                    <a:moveTo>
                      <a:pt x="55" y="18"/>
                    </a:moveTo>
                    <a:lnTo>
                      <a:pt x="56" y="18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5" y="18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3" y="21"/>
                    </a:lnTo>
                    <a:lnTo>
                      <a:pt x="25" y="18"/>
                    </a:lnTo>
                    <a:lnTo>
                      <a:pt x="19" y="16"/>
                    </a:lnTo>
                    <a:lnTo>
                      <a:pt x="13" y="11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4" y="11"/>
                    </a:lnTo>
                    <a:lnTo>
                      <a:pt x="19" y="16"/>
                    </a:lnTo>
                    <a:lnTo>
                      <a:pt x="25" y="18"/>
                    </a:lnTo>
                    <a:lnTo>
                      <a:pt x="34" y="19"/>
                    </a:lnTo>
                    <a:lnTo>
                      <a:pt x="41" y="21"/>
                    </a:lnTo>
                    <a:lnTo>
                      <a:pt x="49" y="19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39" name="Freeform 2133"/>
              <p:cNvSpPr>
                <a:spLocks/>
              </p:cNvSpPr>
              <p:nvPr/>
            </p:nvSpPr>
            <p:spPr bwMode="auto">
              <a:xfrm>
                <a:off x="1902" y="2562"/>
                <a:ext cx="44" cy="8"/>
              </a:xfrm>
              <a:custGeom>
                <a:avLst/>
                <a:gdLst>
                  <a:gd name="T0" fmla="*/ 41 w 16"/>
                  <a:gd name="T1" fmla="*/ 0 h 3"/>
                  <a:gd name="T2" fmla="*/ 44 w 16"/>
                  <a:gd name="T3" fmla="*/ 5 h 3"/>
                  <a:gd name="T4" fmla="*/ 39 w 16"/>
                  <a:gd name="T5" fmla="*/ 8 h 3"/>
                  <a:gd name="T6" fmla="*/ 28 w 16"/>
                  <a:gd name="T7" fmla="*/ 5 h 3"/>
                  <a:gd name="T8" fmla="*/ 14 w 16"/>
                  <a:gd name="T9" fmla="*/ 5 h 3"/>
                  <a:gd name="T10" fmla="*/ 3 w 16"/>
                  <a:gd name="T11" fmla="*/ 5 h 3"/>
                  <a:gd name="T12" fmla="*/ 0 w 16"/>
                  <a:gd name="T13" fmla="*/ 0 h 3"/>
                  <a:gd name="T14" fmla="*/ 8 w 16"/>
                  <a:gd name="T15" fmla="*/ 0 h 3"/>
                  <a:gd name="T16" fmla="*/ 14 w 16"/>
                  <a:gd name="T17" fmla="*/ 0 h 3"/>
                  <a:gd name="T18" fmla="*/ 28 w 16"/>
                  <a:gd name="T19" fmla="*/ 5 h 3"/>
                  <a:gd name="T20" fmla="*/ 39 w 16"/>
                  <a:gd name="T21" fmla="*/ 5 h 3"/>
                  <a:gd name="T22" fmla="*/ 41 w 16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3">
                    <a:moveTo>
                      <a:pt x="15" y="0"/>
                    </a:moveTo>
                    <a:lnTo>
                      <a:pt x="16" y="2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40" name="Freeform 2134"/>
              <p:cNvSpPr>
                <a:spLocks/>
              </p:cNvSpPr>
              <p:nvPr/>
            </p:nvSpPr>
            <p:spPr bwMode="auto">
              <a:xfrm>
                <a:off x="1786" y="2488"/>
                <a:ext cx="33" cy="33"/>
              </a:xfrm>
              <a:custGeom>
                <a:avLst/>
                <a:gdLst>
                  <a:gd name="T0" fmla="*/ 33 w 12"/>
                  <a:gd name="T1" fmla="*/ 33 h 12"/>
                  <a:gd name="T2" fmla="*/ 30 w 12"/>
                  <a:gd name="T3" fmla="*/ 33 h 12"/>
                  <a:gd name="T4" fmla="*/ 11 w 12"/>
                  <a:gd name="T5" fmla="*/ 11 h 12"/>
                  <a:gd name="T6" fmla="*/ 3 w 12"/>
                  <a:gd name="T7" fmla="*/ 3 h 12"/>
                  <a:gd name="T8" fmla="*/ 0 w 12"/>
                  <a:gd name="T9" fmla="*/ 0 h 12"/>
                  <a:gd name="T10" fmla="*/ 3 w 12"/>
                  <a:gd name="T11" fmla="*/ 3 h 12"/>
                  <a:gd name="T12" fmla="*/ 11 w 12"/>
                  <a:gd name="T13" fmla="*/ 11 h 12"/>
                  <a:gd name="T14" fmla="*/ 33 w 12"/>
                  <a:gd name="T15" fmla="*/ 33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1" y="12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4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41" name="Freeform 2135"/>
              <p:cNvSpPr>
                <a:spLocks/>
              </p:cNvSpPr>
              <p:nvPr/>
            </p:nvSpPr>
            <p:spPr bwMode="auto">
              <a:xfrm>
                <a:off x="1773" y="2408"/>
                <a:ext cx="16" cy="74"/>
              </a:xfrm>
              <a:custGeom>
                <a:avLst/>
                <a:gdLst>
                  <a:gd name="T0" fmla="*/ 16 w 6"/>
                  <a:gd name="T1" fmla="*/ 69 h 27"/>
                  <a:gd name="T2" fmla="*/ 16 w 6"/>
                  <a:gd name="T3" fmla="*/ 74 h 27"/>
                  <a:gd name="T4" fmla="*/ 16 w 6"/>
                  <a:gd name="T5" fmla="*/ 69 h 27"/>
                  <a:gd name="T6" fmla="*/ 11 w 6"/>
                  <a:gd name="T7" fmla="*/ 63 h 27"/>
                  <a:gd name="T8" fmla="*/ 3 w 6"/>
                  <a:gd name="T9" fmla="*/ 55 h 27"/>
                  <a:gd name="T10" fmla="*/ 0 w 6"/>
                  <a:gd name="T11" fmla="*/ 49 h 27"/>
                  <a:gd name="T12" fmla="*/ 0 w 6"/>
                  <a:gd name="T13" fmla="*/ 27 h 27"/>
                  <a:gd name="T14" fmla="*/ 0 w 6"/>
                  <a:gd name="T15" fmla="*/ 22 h 27"/>
                  <a:gd name="T16" fmla="*/ 0 w 6"/>
                  <a:gd name="T17" fmla="*/ 14 h 27"/>
                  <a:gd name="T18" fmla="*/ 0 w 6"/>
                  <a:gd name="T19" fmla="*/ 11 h 27"/>
                  <a:gd name="T20" fmla="*/ 3 w 6"/>
                  <a:gd name="T21" fmla="*/ 5 h 27"/>
                  <a:gd name="T22" fmla="*/ 5 w 6"/>
                  <a:gd name="T23" fmla="*/ 0 h 27"/>
                  <a:gd name="T24" fmla="*/ 3 w 6"/>
                  <a:gd name="T25" fmla="*/ 5 h 27"/>
                  <a:gd name="T26" fmla="*/ 0 w 6"/>
                  <a:gd name="T27" fmla="*/ 11 h 27"/>
                  <a:gd name="T28" fmla="*/ 0 w 6"/>
                  <a:gd name="T29" fmla="*/ 22 h 27"/>
                  <a:gd name="T30" fmla="*/ 0 w 6"/>
                  <a:gd name="T31" fmla="*/ 27 h 27"/>
                  <a:gd name="T32" fmla="*/ 0 w 6"/>
                  <a:gd name="T33" fmla="*/ 49 h 27"/>
                  <a:gd name="T34" fmla="*/ 5 w 6"/>
                  <a:gd name="T35" fmla="*/ 55 h 27"/>
                  <a:gd name="T36" fmla="*/ 11 w 6"/>
                  <a:gd name="T37" fmla="*/ 63 h 27"/>
                  <a:gd name="T38" fmla="*/ 16 w 6"/>
                  <a:gd name="T39" fmla="*/ 69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7">
                    <a:moveTo>
                      <a:pt x="6" y="25"/>
                    </a:moveTo>
                    <a:lnTo>
                      <a:pt x="6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42" name="Freeform 2136"/>
              <p:cNvSpPr>
                <a:spLocks/>
              </p:cNvSpPr>
              <p:nvPr/>
            </p:nvSpPr>
            <p:spPr bwMode="auto">
              <a:xfrm>
                <a:off x="1800" y="2427"/>
                <a:ext cx="173" cy="91"/>
              </a:xfrm>
              <a:custGeom>
                <a:avLst/>
                <a:gdLst>
                  <a:gd name="T0" fmla="*/ 162 w 63"/>
                  <a:gd name="T1" fmla="*/ 33 h 33"/>
                  <a:gd name="T2" fmla="*/ 168 w 63"/>
                  <a:gd name="T3" fmla="*/ 30 h 33"/>
                  <a:gd name="T4" fmla="*/ 173 w 63"/>
                  <a:gd name="T5" fmla="*/ 30 h 33"/>
                  <a:gd name="T6" fmla="*/ 168 w 63"/>
                  <a:gd name="T7" fmla="*/ 33 h 33"/>
                  <a:gd name="T8" fmla="*/ 154 w 63"/>
                  <a:gd name="T9" fmla="*/ 36 h 33"/>
                  <a:gd name="T10" fmla="*/ 140 w 63"/>
                  <a:gd name="T11" fmla="*/ 36 h 33"/>
                  <a:gd name="T12" fmla="*/ 124 w 63"/>
                  <a:gd name="T13" fmla="*/ 36 h 33"/>
                  <a:gd name="T14" fmla="*/ 82 w 63"/>
                  <a:gd name="T15" fmla="*/ 19 h 33"/>
                  <a:gd name="T16" fmla="*/ 58 w 63"/>
                  <a:gd name="T17" fmla="*/ 8 h 33"/>
                  <a:gd name="T18" fmla="*/ 33 w 63"/>
                  <a:gd name="T19" fmla="*/ 6 h 33"/>
                  <a:gd name="T20" fmla="*/ 19 w 63"/>
                  <a:gd name="T21" fmla="*/ 3 h 33"/>
                  <a:gd name="T22" fmla="*/ 8 w 63"/>
                  <a:gd name="T23" fmla="*/ 3 h 33"/>
                  <a:gd name="T24" fmla="*/ 5 w 63"/>
                  <a:gd name="T25" fmla="*/ 8 h 33"/>
                  <a:gd name="T26" fmla="*/ 3 w 63"/>
                  <a:gd name="T27" fmla="*/ 17 h 33"/>
                  <a:gd name="T28" fmla="*/ 5 w 63"/>
                  <a:gd name="T29" fmla="*/ 28 h 33"/>
                  <a:gd name="T30" fmla="*/ 14 w 63"/>
                  <a:gd name="T31" fmla="*/ 36 h 33"/>
                  <a:gd name="T32" fmla="*/ 22 w 63"/>
                  <a:gd name="T33" fmla="*/ 44 h 33"/>
                  <a:gd name="T34" fmla="*/ 30 w 63"/>
                  <a:gd name="T35" fmla="*/ 47 h 33"/>
                  <a:gd name="T36" fmla="*/ 69 w 63"/>
                  <a:gd name="T37" fmla="*/ 72 h 33"/>
                  <a:gd name="T38" fmla="*/ 71 w 63"/>
                  <a:gd name="T39" fmla="*/ 74 h 33"/>
                  <a:gd name="T40" fmla="*/ 88 w 63"/>
                  <a:gd name="T41" fmla="*/ 83 h 33"/>
                  <a:gd name="T42" fmla="*/ 113 w 63"/>
                  <a:gd name="T43" fmla="*/ 88 h 33"/>
                  <a:gd name="T44" fmla="*/ 124 w 63"/>
                  <a:gd name="T45" fmla="*/ 88 h 33"/>
                  <a:gd name="T46" fmla="*/ 135 w 63"/>
                  <a:gd name="T47" fmla="*/ 88 h 33"/>
                  <a:gd name="T48" fmla="*/ 168 w 63"/>
                  <a:gd name="T49" fmla="*/ 85 h 33"/>
                  <a:gd name="T50" fmla="*/ 135 w 63"/>
                  <a:gd name="T51" fmla="*/ 88 h 33"/>
                  <a:gd name="T52" fmla="*/ 132 w 63"/>
                  <a:gd name="T53" fmla="*/ 91 h 33"/>
                  <a:gd name="T54" fmla="*/ 124 w 63"/>
                  <a:gd name="T55" fmla="*/ 91 h 33"/>
                  <a:gd name="T56" fmla="*/ 99 w 63"/>
                  <a:gd name="T57" fmla="*/ 85 h 33"/>
                  <a:gd name="T58" fmla="*/ 71 w 63"/>
                  <a:gd name="T59" fmla="*/ 77 h 33"/>
                  <a:gd name="T60" fmla="*/ 63 w 63"/>
                  <a:gd name="T61" fmla="*/ 72 h 33"/>
                  <a:gd name="T62" fmla="*/ 63 w 63"/>
                  <a:gd name="T63" fmla="*/ 69 h 33"/>
                  <a:gd name="T64" fmla="*/ 27 w 63"/>
                  <a:gd name="T65" fmla="*/ 47 h 33"/>
                  <a:gd name="T66" fmla="*/ 14 w 63"/>
                  <a:gd name="T67" fmla="*/ 33 h 33"/>
                  <a:gd name="T68" fmla="*/ 5 w 63"/>
                  <a:gd name="T69" fmla="*/ 28 h 33"/>
                  <a:gd name="T70" fmla="*/ 3 w 63"/>
                  <a:gd name="T71" fmla="*/ 17 h 33"/>
                  <a:gd name="T72" fmla="*/ 0 w 63"/>
                  <a:gd name="T73" fmla="*/ 8 h 33"/>
                  <a:gd name="T74" fmla="*/ 3 w 63"/>
                  <a:gd name="T75" fmla="*/ 3 h 33"/>
                  <a:gd name="T76" fmla="*/ 5 w 63"/>
                  <a:gd name="T77" fmla="*/ 3 h 33"/>
                  <a:gd name="T78" fmla="*/ 14 w 63"/>
                  <a:gd name="T79" fmla="*/ 0 h 33"/>
                  <a:gd name="T80" fmla="*/ 36 w 63"/>
                  <a:gd name="T81" fmla="*/ 6 h 33"/>
                  <a:gd name="T82" fmla="*/ 60 w 63"/>
                  <a:gd name="T83" fmla="*/ 8 h 33"/>
                  <a:gd name="T84" fmla="*/ 85 w 63"/>
                  <a:gd name="T85" fmla="*/ 19 h 33"/>
                  <a:gd name="T86" fmla="*/ 124 w 63"/>
                  <a:gd name="T87" fmla="*/ 33 h 33"/>
                  <a:gd name="T88" fmla="*/ 140 w 63"/>
                  <a:gd name="T89" fmla="*/ 36 h 33"/>
                  <a:gd name="T90" fmla="*/ 154 w 63"/>
                  <a:gd name="T91" fmla="*/ 33 h 33"/>
                  <a:gd name="T92" fmla="*/ 162 w 63"/>
                  <a:gd name="T93" fmla="*/ 33 h 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3" h="33">
                    <a:moveTo>
                      <a:pt x="59" y="12"/>
                    </a:moveTo>
                    <a:lnTo>
                      <a:pt x="61" y="11"/>
                    </a:lnTo>
                    <a:lnTo>
                      <a:pt x="63" y="11"/>
                    </a:lnTo>
                    <a:lnTo>
                      <a:pt x="61" y="12"/>
                    </a:lnTo>
                    <a:lnTo>
                      <a:pt x="56" y="13"/>
                    </a:lnTo>
                    <a:lnTo>
                      <a:pt x="51" y="13"/>
                    </a:lnTo>
                    <a:lnTo>
                      <a:pt x="45" y="13"/>
                    </a:lnTo>
                    <a:lnTo>
                      <a:pt x="30" y="7"/>
                    </a:lnTo>
                    <a:lnTo>
                      <a:pt x="21" y="3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6"/>
                    </a:lnTo>
                    <a:lnTo>
                      <a:pt x="11" y="17"/>
                    </a:lnTo>
                    <a:lnTo>
                      <a:pt x="25" y="26"/>
                    </a:lnTo>
                    <a:lnTo>
                      <a:pt x="26" y="27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9" y="32"/>
                    </a:lnTo>
                    <a:lnTo>
                      <a:pt x="61" y="31"/>
                    </a:lnTo>
                    <a:lnTo>
                      <a:pt x="49" y="32"/>
                    </a:lnTo>
                    <a:lnTo>
                      <a:pt x="48" y="33"/>
                    </a:lnTo>
                    <a:lnTo>
                      <a:pt x="45" y="33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10" y="17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3" y="2"/>
                    </a:lnTo>
                    <a:lnTo>
                      <a:pt x="22" y="3"/>
                    </a:lnTo>
                    <a:lnTo>
                      <a:pt x="31" y="7"/>
                    </a:lnTo>
                    <a:lnTo>
                      <a:pt x="45" y="12"/>
                    </a:lnTo>
                    <a:lnTo>
                      <a:pt x="51" y="13"/>
                    </a:lnTo>
                    <a:lnTo>
                      <a:pt x="56" y="12"/>
                    </a:lnTo>
                    <a:lnTo>
                      <a:pt x="59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43" name="Freeform 2137"/>
              <p:cNvSpPr>
                <a:spLocks/>
              </p:cNvSpPr>
              <p:nvPr/>
            </p:nvSpPr>
            <p:spPr bwMode="auto">
              <a:xfrm>
                <a:off x="1814" y="2446"/>
                <a:ext cx="154" cy="53"/>
              </a:xfrm>
              <a:custGeom>
                <a:avLst/>
                <a:gdLst>
                  <a:gd name="T0" fmla="*/ 149 w 56"/>
                  <a:gd name="T1" fmla="*/ 50 h 19"/>
                  <a:gd name="T2" fmla="*/ 154 w 56"/>
                  <a:gd name="T3" fmla="*/ 50 h 19"/>
                  <a:gd name="T4" fmla="*/ 149 w 56"/>
                  <a:gd name="T5" fmla="*/ 50 h 19"/>
                  <a:gd name="T6" fmla="*/ 88 w 56"/>
                  <a:gd name="T7" fmla="*/ 53 h 19"/>
                  <a:gd name="T8" fmla="*/ 77 w 56"/>
                  <a:gd name="T9" fmla="*/ 50 h 19"/>
                  <a:gd name="T10" fmla="*/ 69 w 56"/>
                  <a:gd name="T11" fmla="*/ 50 h 19"/>
                  <a:gd name="T12" fmla="*/ 50 w 56"/>
                  <a:gd name="T13" fmla="*/ 39 h 19"/>
                  <a:gd name="T14" fmla="*/ 41 w 56"/>
                  <a:gd name="T15" fmla="*/ 31 h 19"/>
                  <a:gd name="T16" fmla="*/ 36 w 56"/>
                  <a:gd name="T17" fmla="*/ 28 h 19"/>
                  <a:gd name="T18" fmla="*/ 28 w 56"/>
                  <a:gd name="T19" fmla="*/ 22 h 19"/>
                  <a:gd name="T20" fmla="*/ 8 w 56"/>
                  <a:gd name="T21" fmla="*/ 11 h 19"/>
                  <a:gd name="T22" fmla="*/ 0 w 56"/>
                  <a:gd name="T23" fmla="*/ 0 h 19"/>
                  <a:gd name="T24" fmla="*/ 8 w 56"/>
                  <a:gd name="T25" fmla="*/ 11 h 19"/>
                  <a:gd name="T26" fmla="*/ 22 w 56"/>
                  <a:gd name="T27" fmla="*/ 17 h 19"/>
                  <a:gd name="T28" fmla="*/ 36 w 56"/>
                  <a:gd name="T29" fmla="*/ 28 h 19"/>
                  <a:gd name="T30" fmla="*/ 44 w 56"/>
                  <a:gd name="T31" fmla="*/ 28 h 19"/>
                  <a:gd name="T32" fmla="*/ 55 w 56"/>
                  <a:gd name="T33" fmla="*/ 39 h 19"/>
                  <a:gd name="T34" fmla="*/ 72 w 56"/>
                  <a:gd name="T35" fmla="*/ 45 h 19"/>
                  <a:gd name="T36" fmla="*/ 77 w 56"/>
                  <a:gd name="T37" fmla="*/ 50 h 19"/>
                  <a:gd name="T38" fmla="*/ 91 w 56"/>
                  <a:gd name="T39" fmla="*/ 50 h 19"/>
                  <a:gd name="T40" fmla="*/ 149 w 56"/>
                  <a:gd name="T41" fmla="*/ 5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19"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lnTo>
                      <a:pt x="32" y="19"/>
                    </a:lnTo>
                    <a:lnTo>
                      <a:pt x="28" y="18"/>
                    </a:lnTo>
                    <a:lnTo>
                      <a:pt x="25" y="18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3" y="10"/>
                    </a:lnTo>
                    <a:lnTo>
                      <a:pt x="10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6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20" y="14"/>
                    </a:lnTo>
                    <a:lnTo>
                      <a:pt x="26" y="16"/>
                    </a:lnTo>
                    <a:lnTo>
                      <a:pt x="28" y="18"/>
                    </a:lnTo>
                    <a:lnTo>
                      <a:pt x="33" y="18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744" name="Freeform 2138"/>
              <p:cNvSpPr>
                <a:spLocks/>
              </p:cNvSpPr>
              <p:nvPr/>
            </p:nvSpPr>
            <p:spPr bwMode="auto">
              <a:xfrm>
                <a:off x="1817" y="2441"/>
                <a:ext cx="156" cy="41"/>
              </a:xfrm>
              <a:custGeom>
                <a:avLst/>
                <a:gdLst>
                  <a:gd name="T0" fmla="*/ 153 w 57"/>
                  <a:gd name="T1" fmla="*/ 33 h 15"/>
                  <a:gd name="T2" fmla="*/ 156 w 57"/>
                  <a:gd name="T3" fmla="*/ 33 h 15"/>
                  <a:gd name="T4" fmla="*/ 153 w 57"/>
                  <a:gd name="T5" fmla="*/ 36 h 15"/>
                  <a:gd name="T6" fmla="*/ 131 w 57"/>
                  <a:gd name="T7" fmla="*/ 36 h 15"/>
                  <a:gd name="T8" fmla="*/ 115 w 57"/>
                  <a:gd name="T9" fmla="*/ 41 h 15"/>
                  <a:gd name="T10" fmla="*/ 96 w 57"/>
                  <a:gd name="T11" fmla="*/ 36 h 15"/>
                  <a:gd name="T12" fmla="*/ 57 w 57"/>
                  <a:gd name="T13" fmla="*/ 22 h 15"/>
                  <a:gd name="T14" fmla="*/ 41 w 57"/>
                  <a:gd name="T15" fmla="*/ 16 h 15"/>
                  <a:gd name="T16" fmla="*/ 11 w 57"/>
                  <a:gd name="T17" fmla="*/ 3 h 15"/>
                  <a:gd name="T18" fmla="*/ 0 w 57"/>
                  <a:gd name="T19" fmla="*/ 0 h 15"/>
                  <a:gd name="T20" fmla="*/ 11 w 57"/>
                  <a:gd name="T21" fmla="*/ 3 h 15"/>
                  <a:gd name="T22" fmla="*/ 44 w 57"/>
                  <a:gd name="T23" fmla="*/ 16 h 15"/>
                  <a:gd name="T24" fmla="*/ 60 w 57"/>
                  <a:gd name="T25" fmla="*/ 19 h 15"/>
                  <a:gd name="T26" fmla="*/ 96 w 57"/>
                  <a:gd name="T27" fmla="*/ 36 h 15"/>
                  <a:gd name="T28" fmla="*/ 115 w 57"/>
                  <a:gd name="T29" fmla="*/ 36 h 15"/>
                  <a:gd name="T30" fmla="*/ 131 w 57"/>
                  <a:gd name="T31" fmla="*/ 36 h 15"/>
                  <a:gd name="T32" fmla="*/ 153 w 57"/>
                  <a:gd name="T33" fmla="*/ 3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2"/>
                    </a:moveTo>
                    <a:lnTo>
                      <a:pt x="57" y="12"/>
                    </a:lnTo>
                    <a:lnTo>
                      <a:pt x="56" y="13"/>
                    </a:lnTo>
                    <a:lnTo>
                      <a:pt x="48" y="13"/>
                    </a:lnTo>
                    <a:lnTo>
                      <a:pt x="42" y="15"/>
                    </a:lnTo>
                    <a:lnTo>
                      <a:pt x="35" y="13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6" y="6"/>
                    </a:lnTo>
                    <a:lnTo>
                      <a:pt x="22" y="7"/>
                    </a:lnTo>
                    <a:lnTo>
                      <a:pt x="35" y="13"/>
                    </a:lnTo>
                    <a:lnTo>
                      <a:pt x="42" y="13"/>
                    </a:lnTo>
                    <a:lnTo>
                      <a:pt x="48" y="13"/>
                    </a:lnTo>
                    <a:lnTo>
                      <a:pt x="5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70" name="Group 2139"/>
            <p:cNvGrpSpPr>
              <a:grpSpLocks/>
            </p:cNvGrpSpPr>
            <p:nvPr/>
          </p:nvGrpSpPr>
          <p:grpSpPr bwMode="auto">
            <a:xfrm rot="930613">
              <a:off x="1816" y="2651"/>
              <a:ext cx="519" cy="538"/>
              <a:chOff x="1938" y="2682"/>
              <a:chExt cx="519" cy="538"/>
            </a:xfrm>
          </p:grpSpPr>
          <p:sp>
            <p:nvSpPr>
              <p:cNvPr id="20653" name="Freeform 2140"/>
              <p:cNvSpPr>
                <a:spLocks/>
              </p:cNvSpPr>
              <p:nvPr/>
            </p:nvSpPr>
            <p:spPr bwMode="auto">
              <a:xfrm>
                <a:off x="1938" y="2757"/>
                <a:ext cx="44" cy="107"/>
              </a:xfrm>
              <a:custGeom>
                <a:avLst/>
                <a:gdLst>
                  <a:gd name="T0" fmla="*/ 0 w 16"/>
                  <a:gd name="T1" fmla="*/ 102 h 39"/>
                  <a:gd name="T2" fmla="*/ 0 w 16"/>
                  <a:gd name="T3" fmla="*/ 107 h 39"/>
                  <a:gd name="T4" fmla="*/ 0 w 16"/>
                  <a:gd name="T5" fmla="*/ 102 h 39"/>
                  <a:gd name="T6" fmla="*/ 0 w 16"/>
                  <a:gd name="T7" fmla="*/ 91 h 39"/>
                  <a:gd name="T8" fmla="*/ 11 w 16"/>
                  <a:gd name="T9" fmla="*/ 66 h 39"/>
                  <a:gd name="T10" fmla="*/ 22 w 16"/>
                  <a:gd name="T11" fmla="*/ 38 h 39"/>
                  <a:gd name="T12" fmla="*/ 28 w 16"/>
                  <a:gd name="T13" fmla="*/ 27 h 39"/>
                  <a:gd name="T14" fmla="*/ 39 w 16"/>
                  <a:gd name="T15" fmla="*/ 11 h 39"/>
                  <a:gd name="T16" fmla="*/ 44 w 16"/>
                  <a:gd name="T17" fmla="*/ 0 h 39"/>
                  <a:gd name="T18" fmla="*/ 41 w 16"/>
                  <a:gd name="T19" fmla="*/ 11 h 39"/>
                  <a:gd name="T20" fmla="*/ 28 w 16"/>
                  <a:gd name="T21" fmla="*/ 30 h 39"/>
                  <a:gd name="T22" fmla="*/ 25 w 16"/>
                  <a:gd name="T23" fmla="*/ 41 h 39"/>
                  <a:gd name="T24" fmla="*/ 14 w 16"/>
                  <a:gd name="T25" fmla="*/ 66 h 39"/>
                  <a:gd name="T26" fmla="*/ 3 w 16"/>
                  <a:gd name="T27" fmla="*/ 91 h 39"/>
                  <a:gd name="T28" fmla="*/ 0 w 16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" h="39">
                    <a:moveTo>
                      <a:pt x="0" y="37"/>
                    </a:moveTo>
                    <a:lnTo>
                      <a:pt x="0" y="39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4" y="24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5" y="4"/>
                    </a:lnTo>
                    <a:lnTo>
                      <a:pt x="10" y="11"/>
                    </a:lnTo>
                    <a:lnTo>
                      <a:pt x="9" y="15"/>
                    </a:lnTo>
                    <a:lnTo>
                      <a:pt x="5" y="24"/>
                    </a:lnTo>
                    <a:lnTo>
                      <a:pt x="1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54" name="Freeform 2141"/>
              <p:cNvSpPr>
                <a:spLocks/>
              </p:cNvSpPr>
              <p:nvPr/>
            </p:nvSpPr>
            <p:spPr bwMode="auto">
              <a:xfrm>
                <a:off x="2015" y="2682"/>
                <a:ext cx="107" cy="53"/>
              </a:xfrm>
              <a:custGeom>
                <a:avLst/>
                <a:gdLst>
                  <a:gd name="T0" fmla="*/ 3 w 39"/>
                  <a:gd name="T1" fmla="*/ 53 h 19"/>
                  <a:gd name="T2" fmla="*/ 0 w 39"/>
                  <a:gd name="T3" fmla="*/ 53 h 19"/>
                  <a:gd name="T4" fmla="*/ 36 w 39"/>
                  <a:gd name="T5" fmla="*/ 28 h 19"/>
                  <a:gd name="T6" fmla="*/ 77 w 39"/>
                  <a:gd name="T7" fmla="*/ 11 h 19"/>
                  <a:gd name="T8" fmla="*/ 99 w 39"/>
                  <a:gd name="T9" fmla="*/ 0 h 19"/>
                  <a:gd name="T10" fmla="*/ 107 w 39"/>
                  <a:gd name="T11" fmla="*/ 0 h 19"/>
                  <a:gd name="T12" fmla="*/ 99 w 39"/>
                  <a:gd name="T13" fmla="*/ 0 h 19"/>
                  <a:gd name="T14" fmla="*/ 77 w 39"/>
                  <a:gd name="T15" fmla="*/ 11 h 19"/>
                  <a:gd name="T16" fmla="*/ 41 w 39"/>
                  <a:gd name="T17" fmla="*/ 31 h 19"/>
                  <a:gd name="T18" fmla="*/ 3 w 39"/>
                  <a:gd name="T19" fmla="*/ 53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19">
                    <a:moveTo>
                      <a:pt x="1" y="19"/>
                    </a:moveTo>
                    <a:lnTo>
                      <a:pt x="0" y="19"/>
                    </a:lnTo>
                    <a:lnTo>
                      <a:pt x="13" y="10"/>
                    </a:lnTo>
                    <a:lnTo>
                      <a:pt x="28" y="4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28" y="4"/>
                    </a:lnTo>
                    <a:lnTo>
                      <a:pt x="15" y="11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55" name="Freeform 2142"/>
              <p:cNvSpPr>
                <a:spLocks/>
              </p:cNvSpPr>
              <p:nvPr/>
            </p:nvSpPr>
            <p:spPr bwMode="auto">
              <a:xfrm>
                <a:off x="1949" y="2688"/>
                <a:ext cx="208" cy="222"/>
              </a:xfrm>
              <a:custGeom>
                <a:avLst/>
                <a:gdLst>
                  <a:gd name="T0" fmla="*/ 3 w 76"/>
                  <a:gd name="T1" fmla="*/ 217 h 81"/>
                  <a:gd name="T2" fmla="*/ 0 w 76"/>
                  <a:gd name="T3" fmla="*/ 217 h 81"/>
                  <a:gd name="T4" fmla="*/ 0 w 76"/>
                  <a:gd name="T5" fmla="*/ 222 h 81"/>
                  <a:gd name="T6" fmla="*/ 0 w 76"/>
                  <a:gd name="T7" fmla="*/ 217 h 81"/>
                  <a:gd name="T8" fmla="*/ 3 w 76"/>
                  <a:gd name="T9" fmla="*/ 211 h 81"/>
                  <a:gd name="T10" fmla="*/ 3 w 76"/>
                  <a:gd name="T11" fmla="*/ 206 h 81"/>
                  <a:gd name="T12" fmla="*/ 5 w 76"/>
                  <a:gd name="T13" fmla="*/ 178 h 81"/>
                  <a:gd name="T14" fmla="*/ 11 w 76"/>
                  <a:gd name="T15" fmla="*/ 162 h 81"/>
                  <a:gd name="T16" fmla="*/ 16 w 76"/>
                  <a:gd name="T17" fmla="*/ 140 h 81"/>
                  <a:gd name="T18" fmla="*/ 25 w 76"/>
                  <a:gd name="T19" fmla="*/ 123 h 81"/>
                  <a:gd name="T20" fmla="*/ 38 w 76"/>
                  <a:gd name="T21" fmla="*/ 104 h 81"/>
                  <a:gd name="T22" fmla="*/ 52 w 76"/>
                  <a:gd name="T23" fmla="*/ 85 h 81"/>
                  <a:gd name="T24" fmla="*/ 66 w 76"/>
                  <a:gd name="T25" fmla="*/ 71 h 81"/>
                  <a:gd name="T26" fmla="*/ 93 w 76"/>
                  <a:gd name="T27" fmla="*/ 49 h 81"/>
                  <a:gd name="T28" fmla="*/ 115 w 76"/>
                  <a:gd name="T29" fmla="*/ 36 h 81"/>
                  <a:gd name="T30" fmla="*/ 123 w 76"/>
                  <a:gd name="T31" fmla="*/ 33 h 81"/>
                  <a:gd name="T32" fmla="*/ 142 w 76"/>
                  <a:gd name="T33" fmla="*/ 22 h 81"/>
                  <a:gd name="T34" fmla="*/ 183 w 76"/>
                  <a:gd name="T35" fmla="*/ 8 h 81"/>
                  <a:gd name="T36" fmla="*/ 208 w 76"/>
                  <a:gd name="T37" fmla="*/ 0 h 81"/>
                  <a:gd name="T38" fmla="*/ 183 w 76"/>
                  <a:gd name="T39" fmla="*/ 11 h 81"/>
                  <a:gd name="T40" fmla="*/ 123 w 76"/>
                  <a:gd name="T41" fmla="*/ 36 h 81"/>
                  <a:gd name="T42" fmla="*/ 112 w 76"/>
                  <a:gd name="T43" fmla="*/ 38 h 81"/>
                  <a:gd name="T44" fmla="*/ 93 w 76"/>
                  <a:gd name="T45" fmla="*/ 52 h 81"/>
                  <a:gd name="T46" fmla="*/ 66 w 76"/>
                  <a:gd name="T47" fmla="*/ 77 h 81"/>
                  <a:gd name="T48" fmla="*/ 52 w 76"/>
                  <a:gd name="T49" fmla="*/ 90 h 81"/>
                  <a:gd name="T50" fmla="*/ 38 w 76"/>
                  <a:gd name="T51" fmla="*/ 107 h 81"/>
                  <a:gd name="T52" fmla="*/ 25 w 76"/>
                  <a:gd name="T53" fmla="*/ 123 h 81"/>
                  <a:gd name="T54" fmla="*/ 16 w 76"/>
                  <a:gd name="T55" fmla="*/ 145 h 81"/>
                  <a:gd name="T56" fmla="*/ 5 w 76"/>
                  <a:gd name="T57" fmla="*/ 178 h 81"/>
                  <a:gd name="T58" fmla="*/ 5 w 76"/>
                  <a:gd name="T59" fmla="*/ 206 h 81"/>
                  <a:gd name="T60" fmla="*/ 3 w 76"/>
                  <a:gd name="T61" fmla="*/ 211 h 81"/>
                  <a:gd name="T62" fmla="*/ 3 w 76"/>
                  <a:gd name="T63" fmla="*/ 217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6" h="81">
                    <a:moveTo>
                      <a:pt x="1" y="79"/>
                    </a:moveTo>
                    <a:lnTo>
                      <a:pt x="0" y="79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2" y="65"/>
                    </a:lnTo>
                    <a:lnTo>
                      <a:pt x="4" y="59"/>
                    </a:lnTo>
                    <a:lnTo>
                      <a:pt x="6" y="51"/>
                    </a:lnTo>
                    <a:lnTo>
                      <a:pt x="9" y="45"/>
                    </a:lnTo>
                    <a:lnTo>
                      <a:pt x="14" y="38"/>
                    </a:lnTo>
                    <a:lnTo>
                      <a:pt x="19" y="31"/>
                    </a:lnTo>
                    <a:lnTo>
                      <a:pt x="24" y="26"/>
                    </a:lnTo>
                    <a:lnTo>
                      <a:pt x="34" y="18"/>
                    </a:lnTo>
                    <a:lnTo>
                      <a:pt x="42" y="13"/>
                    </a:lnTo>
                    <a:lnTo>
                      <a:pt x="45" y="12"/>
                    </a:lnTo>
                    <a:lnTo>
                      <a:pt x="52" y="8"/>
                    </a:lnTo>
                    <a:lnTo>
                      <a:pt x="67" y="3"/>
                    </a:lnTo>
                    <a:lnTo>
                      <a:pt x="76" y="0"/>
                    </a:lnTo>
                    <a:lnTo>
                      <a:pt x="67" y="4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4" y="19"/>
                    </a:lnTo>
                    <a:lnTo>
                      <a:pt x="24" y="28"/>
                    </a:lnTo>
                    <a:lnTo>
                      <a:pt x="19" y="33"/>
                    </a:lnTo>
                    <a:lnTo>
                      <a:pt x="14" y="39"/>
                    </a:lnTo>
                    <a:lnTo>
                      <a:pt x="9" y="45"/>
                    </a:lnTo>
                    <a:lnTo>
                      <a:pt x="6" y="53"/>
                    </a:lnTo>
                    <a:lnTo>
                      <a:pt x="2" y="65"/>
                    </a:lnTo>
                    <a:lnTo>
                      <a:pt x="2" y="75"/>
                    </a:lnTo>
                    <a:lnTo>
                      <a:pt x="1" y="77"/>
                    </a:lnTo>
                    <a:lnTo>
                      <a:pt x="1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56" name="Freeform 2143"/>
              <p:cNvSpPr>
                <a:spLocks/>
              </p:cNvSpPr>
              <p:nvPr/>
            </p:nvSpPr>
            <p:spPr bwMode="auto">
              <a:xfrm>
                <a:off x="1960" y="2707"/>
                <a:ext cx="241" cy="217"/>
              </a:xfrm>
              <a:custGeom>
                <a:avLst/>
                <a:gdLst>
                  <a:gd name="T0" fmla="*/ 3 w 88"/>
                  <a:gd name="T1" fmla="*/ 212 h 79"/>
                  <a:gd name="T2" fmla="*/ 0 w 88"/>
                  <a:gd name="T3" fmla="*/ 217 h 79"/>
                  <a:gd name="T4" fmla="*/ 0 w 88"/>
                  <a:gd name="T5" fmla="*/ 212 h 79"/>
                  <a:gd name="T6" fmla="*/ 0 w 88"/>
                  <a:gd name="T7" fmla="*/ 206 h 79"/>
                  <a:gd name="T8" fmla="*/ 5 w 88"/>
                  <a:gd name="T9" fmla="*/ 198 h 79"/>
                  <a:gd name="T10" fmla="*/ 14 w 88"/>
                  <a:gd name="T11" fmla="*/ 170 h 79"/>
                  <a:gd name="T12" fmla="*/ 27 w 88"/>
                  <a:gd name="T13" fmla="*/ 132 h 79"/>
                  <a:gd name="T14" fmla="*/ 36 w 88"/>
                  <a:gd name="T15" fmla="*/ 113 h 79"/>
                  <a:gd name="T16" fmla="*/ 47 w 88"/>
                  <a:gd name="T17" fmla="*/ 91 h 79"/>
                  <a:gd name="T18" fmla="*/ 63 w 88"/>
                  <a:gd name="T19" fmla="*/ 71 h 79"/>
                  <a:gd name="T20" fmla="*/ 77 w 88"/>
                  <a:gd name="T21" fmla="*/ 58 h 79"/>
                  <a:gd name="T22" fmla="*/ 96 w 88"/>
                  <a:gd name="T23" fmla="*/ 44 h 79"/>
                  <a:gd name="T24" fmla="*/ 112 w 88"/>
                  <a:gd name="T25" fmla="*/ 36 h 79"/>
                  <a:gd name="T26" fmla="*/ 140 w 88"/>
                  <a:gd name="T27" fmla="*/ 22 h 79"/>
                  <a:gd name="T28" fmla="*/ 148 w 88"/>
                  <a:gd name="T29" fmla="*/ 19 h 79"/>
                  <a:gd name="T30" fmla="*/ 170 w 88"/>
                  <a:gd name="T31" fmla="*/ 14 h 79"/>
                  <a:gd name="T32" fmla="*/ 214 w 88"/>
                  <a:gd name="T33" fmla="*/ 0 h 79"/>
                  <a:gd name="T34" fmla="*/ 241 w 88"/>
                  <a:gd name="T35" fmla="*/ 0 h 79"/>
                  <a:gd name="T36" fmla="*/ 214 w 88"/>
                  <a:gd name="T37" fmla="*/ 0 h 79"/>
                  <a:gd name="T38" fmla="*/ 181 w 88"/>
                  <a:gd name="T39" fmla="*/ 14 h 79"/>
                  <a:gd name="T40" fmla="*/ 145 w 88"/>
                  <a:gd name="T41" fmla="*/ 22 h 79"/>
                  <a:gd name="T42" fmla="*/ 134 w 88"/>
                  <a:gd name="T43" fmla="*/ 27 h 79"/>
                  <a:gd name="T44" fmla="*/ 107 w 88"/>
                  <a:gd name="T45" fmla="*/ 36 h 79"/>
                  <a:gd name="T46" fmla="*/ 96 w 88"/>
                  <a:gd name="T47" fmla="*/ 47 h 79"/>
                  <a:gd name="T48" fmla="*/ 77 w 88"/>
                  <a:gd name="T49" fmla="*/ 60 h 79"/>
                  <a:gd name="T50" fmla="*/ 60 w 88"/>
                  <a:gd name="T51" fmla="*/ 74 h 79"/>
                  <a:gd name="T52" fmla="*/ 47 w 88"/>
                  <a:gd name="T53" fmla="*/ 93 h 79"/>
                  <a:gd name="T54" fmla="*/ 30 w 88"/>
                  <a:gd name="T55" fmla="*/ 132 h 79"/>
                  <a:gd name="T56" fmla="*/ 16 w 88"/>
                  <a:gd name="T57" fmla="*/ 170 h 79"/>
                  <a:gd name="T58" fmla="*/ 5 w 88"/>
                  <a:gd name="T59" fmla="*/ 201 h 79"/>
                  <a:gd name="T60" fmla="*/ 3 w 88"/>
                  <a:gd name="T61" fmla="*/ 212 h 7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8" h="79">
                    <a:moveTo>
                      <a:pt x="1" y="77"/>
                    </a:move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2"/>
                    </a:lnTo>
                    <a:lnTo>
                      <a:pt x="5" y="62"/>
                    </a:lnTo>
                    <a:lnTo>
                      <a:pt x="10" y="48"/>
                    </a:lnTo>
                    <a:lnTo>
                      <a:pt x="13" y="41"/>
                    </a:lnTo>
                    <a:lnTo>
                      <a:pt x="17" y="33"/>
                    </a:lnTo>
                    <a:lnTo>
                      <a:pt x="23" y="26"/>
                    </a:lnTo>
                    <a:lnTo>
                      <a:pt x="28" y="21"/>
                    </a:lnTo>
                    <a:lnTo>
                      <a:pt x="35" y="16"/>
                    </a:lnTo>
                    <a:lnTo>
                      <a:pt x="41" y="13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62" y="5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78" y="0"/>
                    </a:lnTo>
                    <a:lnTo>
                      <a:pt x="66" y="5"/>
                    </a:lnTo>
                    <a:lnTo>
                      <a:pt x="53" y="8"/>
                    </a:lnTo>
                    <a:lnTo>
                      <a:pt x="49" y="10"/>
                    </a:lnTo>
                    <a:lnTo>
                      <a:pt x="39" y="13"/>
                    </a:lnTo>
                    <a:lnTo>
                      <a:pt x="35" y="17"/>
                    </a:lnTo>
                    <a:lnTo>
                      <a:pt x="28" y="22"/>
                    </a:lnTo>
                    <a:lnTo>
                      <a:pt x="22" y="27"/>
                    </a:lnTo>
                    <a:lnTo>
                      <a:pt x="17" y="34"/>
                    </a:lnTo>
                    <a:lnTo>
                      <a:pt x="11" y="48"/>
                    </a:lnTo>
                    <a:lnTo>
                      <a:pt x="6" y="62"/>
                    </a:lnTo>
                    <a:lnTo>
                      <a:pt x="2" y="73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57" name="Freeform 2144"/>
              <p:cNvSpPr>
                <a:spLocks/>
              </p:cNvSpPr>
              <p:nvPr/>
            </p:nvSpPr>
            <p:spPr bwMode="auto">
              <a:xfrm>
                <a:off x="1968" y="2825"/>
                <a:ext cx="47" cy="135"/>
              </a:xfrm>
              <a:custGeom>
                <a:avLst/>
                <a:gdLst>
                  <a:gd name="T0" fmla="*/ 6 w 17"/>
                  <a:gd name="T1" fmla="*/ 129 h 49"/>
                  <a:gd name="T2" fmla="*/ 0 w 17"/>
                  <a:gd name="T3" fmla="*/ 135 h 49"/>
                  <a:gd name="T4" fmla="*/ 0 w 17"/>
                  <a:gd name="T5" fmla="*/ 129 h 49"/>
                  <a:gd name="T6" fmla="*/ 6 w 17"/>
                  <a:gd name="T7" fmla="*/ 113 h 49"/>
                  <a:gd name="T8" fmla="*/ 11 w 17"/>
                  <a:gd name="T9" fmla="*/ 80 h 49"/>
                  <a:gd name="T10" fmla="*/ 19 w 17"/>
                  <a:gd name="T11" fmla="*/ 66 h 49"/>
                  <a:gd name="T12" fmla="*/ 22 w 17"/>
                  <a:gd name="T13" fmla="*/ 47 h 49"/>
                  <a:gd name="T14" fmla="*/ 25 w 17"/>
                  <a:gd name="T15" fmla="*/ 33 h 49"/>
                  <a:gd name="T16" fmla="*/ 28 w 17"/>
                  <a:gd name="T17" fmla="*/ 25 h 49"/>
                  <a:gd name="T18" fmla="*/ 33 w 17"/>
                  <a:gd name="T19" fmla="*/ 17 h 49"/>
                  <a:gd name="T20" fmla="*/ 36 w 17"/>
                  <a:gd name="T21" fmla="*/ 11 h 49"/>
                  <a:gd name="T22" fmla="*/ 47 w 17"/>
                  <a:gd name="T23" fmla="*/ 0 h 49"/>
                  <a:gd name="T24" fmla="*/ 36 w 17"/>
                  <a:gd name="T25" fmla="*/ 11 h 49"/>
                  <a:gd name="T26" fmla="*/ 28 w 17"/>
                  <a:gd name="T27" fmla="*/ 22 h 49"/>
                  <a:gd name="T28" fmla="*/ 25 w 17"/>
                  <a:gd name="T29" fmla="*/ 33 h 49"/>
                  <a:gd name="T30" fmla="*/ 25 w 17"/>
                  <a:gd name="T31" fmla="*/ 52 h 49"/>
                  <a:gd name="T32" fmla="*/ 22 w 17"/>
                  <a:gd name="T33" fmla="*/ 66 h 49"/>
                  <a:gd name="T34" fmla="*/ 11 w 17"/>
                  <a:gd name="T35" fmla="*/ 83 h 49"/>
                  <a:gd name="T36" fmla="*/ 8 w 17"/>
                  <a:gd name="T37" fmla="*/ 113 h 49"/>
                  <a:gd name="T38" fmla="*/ 6 w 17"/>
                  <a:gd name="T39" fmla="*/ 129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" h="49">
                    <a:moveTo>
                      <a:pt x="2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2" y="41"/>
                    </a:lnTo>
                    <a:lnTo>
                      <a:pt x="4" y="29"/>
                    </a:lnTo>
                    <a:lnTo>
                      <a:pt x="7" y="24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0" y="8"/>
                    </a:lnTo>
                    <a:lnTo>
                      <a:pt x="9" y="12"/>
                    </a:lnTo>
                    <a:lnTo>
                      <a:pt x="9" y="19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3" y="41"/>
                    </a:lnTo>
                    <a:lnTo>
                      <a:pt x="2" y="4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58" name="Freeform 2145"/>
              <p:cNvSpPr>
                <a:spLocks/>
              </p:cNvSpPr>
              <p:nvPr/>
            </p:nvSpPr>
            <p:spPr bwMode="auto">
              <a:xfrm>
                <a:off x="2017" y="2743"/>
                <a:ext cx="83" cy="68"/>
              </a:xfrm>
              <a:custGeom>
                <a:avLst/>
                <a:gdLst>
                  <a:gd name="T0" fmla="*/ 0 w 30"/>
                  <a:gd name="T1" fmla="*/ 65 h 25"/>
                  <a:gd name="T2" fmla="*/ 0 w 30"/>
                  <a:gd name="T3" fmla="*/ 68 h 25"/>
                  <a:gd name="T4" fmla="*/ 0 w 30"/>
                  <a:gd name="T5" fmla="*/ 65 h 25"/>
                  <a:gd name="T6" fmla="*/ 6 w 30"/>
                  <a:gd name="T7" fmla="*/ 54 h 25"/>
                  <a:gd name="T8" fmla="*/ 28 w 30"/>
                  <a:gd name="T9" fmla="*/ 38 h 25"/>
                  <a:gd name="T10" fmla="*/ 44 w 30"/>
                  <a:gd name="T11" fmla="*/ 16 h 25"/>
                  <a:gd name="T12" fmla="*/ 55 w 30"/>
                  <a:gd name="T13" fmla="*/ 14 h 25"/>
                  <a:gd name="T14" fmla="*/ 75 w 30"/>
                  <a:gd name="T15" fmla="*/ 3 h 25"/>
                  <a:gd name="T16" fmla="*/ 83 w 30"/>
                  <a:gd name="T17" fmla="*/ 0 h 25"/>
                  <a:gd name="T18" fmla="*/ 75 w 30"/>
                  <a:gd name="T19" fmla="*/ 3 h 25"/>
                  <a:gd name="T20" fmla="*/ 55 w 30"/>
                  <a:gd name="T21" fmla="*/ 14 h 25"/>
                  <a:gd name="T22" fmla="*/ 44 w 30"/>
                  <a:gd name="T23" fmla="*/ 22 h 25"/>
                  <a:gd name="T24" fmla="*/ 28 w 30"/>
                  <a:gd name="T25" fmla="*/ 38 h 25"/>
                  <a:gd name="T26" fmla="*/ 11 w 30"/>
                  <a:gd name="T27" fmla="*/ 57 h 25"/>
                  <a:gd name="T28" fmla="*/ 0 w 30"/>
                  <a:gd name="T29" fmla="*/ 65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25">
                    <a:moveTo>
                      <a:pt x="0" y="24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10" y="14"/>
                    </a:lnTo>
                    <a:lnTo>
                      <a:pt x="16" y="6"/>
                    </a:lnTo>
                    <a:lnTo>
                      <a:pt x="20" y="5"/>
                    </a:lnTo>
                    <a:lnTo>
                      <a:pt x="27" y="1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6" y="8"/>
                    </a:lnTo>
                    <a:lnTo>
                      <a:pt x="10" y="14"/>
                    </a:lnTo>
                    <a:lnTo>
                      <a:pt x="4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59" name="Freeform 2146"/>
              <p:cNvSpPr>
                <a:spLocks/>
              </p:cNvSpPr>
              <p:nvPr/>
            </p:nvSpPr>
            <p:spPr bwMode="auto">
              <a:xfrm>
                <a:off x="1979" y="2729"/>
                <a:ext cx="261" cy="247"/>
              </a:xfrm>
              <a:custGeom>
                <a:avLst/>
                <a:gdLst>
                  <a:gd name="T0" fmla="*/ 3 w 95"/>
                  <a:gd name="T1" fmla="*/ 236 h 90"/>
                  <a:gd name="T2" fmla="*/ 0 w 95"/>
                  <a:gd name="T3" fmla="*/ 247 h 90"/>
                  <a:gd name="T4" fmla="*/ 0 w 95"/>
                  <a:gd name="T5" fmla="*/ 236 h 90"/>
                  <a:gd name="T6" fmla="*/ 3 w 95"/>
                  <a:gd name="T7" fmla="*/ 222 h 90"/>
                  <a:gd name="T8" fmla="*/ 14 w 95"/>
                  <a:gd name="T9" fmla="*/ 192 h 90"/>
                  <a:gd name="T10" fmla="*/ 36 w 95"/>
                  <a:gd name="T11" fmla="*/ 154 h 90"/>
                  <a:gd name="T12" fmla="*/ 58 w 95"/>
                  <a:gd name="T13" fmla="*/ 110 h 90"/>
                  <a:gd name="T14" fmla="*/ 63 w 95"/>
                  <a:gd name="T15" fmla="*/ 96 h 90"/>
                  <a:gd name="T16" fmla="*/ 69 w 95"/>
                  <a:gd name="T17" fmla="*/ 85 h 90"/>
                  <a:gd name="T18" fmla="*/ 85 w 95"/>
                  <a:gd name="T19" fmla="*/ 71 h 90"/>
                  <a:gd name="T20" fmla="*/ 107 w 95"/>
                  <a:gd name="T21" fmla="*/ 58 h 90"/>
                  <a:gd name="T22" fmla="*/ 124 w 95"/>
                  <a:gd name="T23" fmla="*/ 52 h 90"/>
                  <a:gd name="T24" fmla="*/ 140 w 95"/>
                  <a:gd name="T25" fmla="*/ 41 h 90"/>
                  <a:gd name="T26" fmla="*/ 151 w 95"/>
                  <a:gd name="T27" fmla="*/ 36 h 90"/>
                  <a:gd name="T28" fmla="*/ 157 w 95"/>
                  <a:gd name="T29" fmla="*/ 25 h 90"/>
                  <a:gd name="T30" fmla="*/ 157 w 95"/>
                  <a:gd name="T31" fmla="*/ 22 h 90"/>
                  <a:gd name="T32" fmla="*/ 165 w 95"/>
                  <a:gd name="T33" fmla="*/ 16 h 90"/>
                  <a:gd name="T34" fmla="*/ 181 w 95"/>
                  <a:gd name="T35" fmla="*/ 14 h 90"/>
                  <a:gd name="T36" fmla="*/ 206 w 95"/>
                  <a:gd name="T37" fmla="*/ 8 h 90"/>
                  <a:gd name="T38" fmla="*/ 228 w 95"/>
                  <a:gd name="T39" fmla="*/ 5 h 90"/>
                  <a:gd name="T40" fmla="*/ 261 w 95"/>
                  <a:gd name="T41" fmla="*/ 0 h 90"/>
                  <a:gd name="T42" fmla="*/ 228 w 95"/>
                  <a:gd name="T43" fmla="*/ 8 h 90"/>
                  <a:gd name="T44" fmla="*/ 192 w 95"/>
                  <a:gd name="T45" fmla="*/ 11 h 90"/>
                  <a:gd name="T46" fmla="*/ 165 w 95"/>
                  <a:gd name="T47" fmla="*/ 16 h 90"/>
                  <a:gd name="T48" fmla="*/ 157 w 95"/>
                  <a:gd name="T49" fmla="*/ 25 h 90"/>
                  <a:gd name="T50" fmla="*/ 157 w 95"/>
                  <a:gd name="T51" fmla="*/ 27 h 90"/>
                  <a:gd name="T52" fmla="*/ 148 w 95"/>
                  <a:gd name="T53" fmla="*/ 38 h 90"/>
                  <a:gd name="T54" fmla="*/ 137 w 95"/>
                  <a:gd name="T55" fmla="*/ 44 h 90"/>
                  <a:gd name="T56" fmla="*/ 124 w 95"/>
                  <a:gd name="T57" fmla="*/ 52 h 90"/>
                  <a:gd name="T58" fmla="*/ 102 w 95"/>
                  <a:gd name="T59" fmla="*/ 63 h 90"/>
                  <a:gd name="T60" fmla="*/ 85 w 95"/>
                  <a:gd name="T61" fmla="*/ 71 h 90"/>
                  <a:gd name="T62" fmla="*/ 69 w 95"/>
                  <a:gd name="T63" fmla="*/ 91 h 90"/>
                  <a:gd name="T64" fmla="*/ 63 w 95"/>
                  <a:gd name="T65" fmla="*/ 99 h 90"/>
                  <a:gd name="T66" fmla="*/ 58 w 95"/>
                  <a:gd name="T67" fmla="*/ 110 h 90"/>
                  <a:gd name="T68" fmla="*/ 36 w 95"/>
                  <a:gd name="T69" fmla="*/ 154 h 90"/>
                  <a:gd name="T70" fmla="*/ 16 w 95"/>
                  <a:gd name="T71" fmla="*/ 195 h 90"/>
                  <a:gd name="T72" fmla="*/ 3 w 95"/>
                  <a:gd name="T73" fmla="*/ 222 h 90"/>
                  <a:gd name="T74" fmla="*/ 3 w 95"/>
                  <a:gd name="T75" fmla="*/ 236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1" y="86"/>
                    </a:moveTo>
                    <a:lnTo>
                      <a:pt x="0" y="90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5" y="70"/>
                    </a:lnTo>
                    <a:lnTo>
                      <a:pt x="13" y="56"/>
                    </a:lnTo>
                    <a:lnTo>
                      <a:pt x="21" y="40"/>
                    </a:lnTo>
                    <a:lnTo>
                      <a:pt x="23" y="35"/>
                    </a:lnTo>
                    <a:lnTo>
                      <a:pt x="25" y="31"/>
                    </a:lnTo>
                    <a:lnTo>
                      <a:pt x="31" y="26"/>
                    </a:lnTo>
                    <a:lnTo>
                      <a:pt x="39" y="21"/>
                    </a:lnTo>
                    <a:lnTo>
                      <a:pt x="45" y="19"/>
                    </a:lnTo>
                    <a:lnTo>
                      <a:pt x="51" y="15"/>
                    </a:lnTo>
                    <a:lnTo>
                      <a:pt x="55" y="13"/>
                    </a:lnTo>
                    <a:lnTo>
                      <a:pt x="57" y="9"/>
                    </a:lnTo>
                    <a:lnTo>
                      <a:pt x="57" y="8"/>
                    </a:lnTo>
                    <a:lnTo>
                      <a:pt x="60" y="6"/>
                    </a:lnTo>
                    <a:lnTo>
                      <a:pt x="66" y="5"/>
                    </a:lnTo>
                    <a:lnTo>
                      <a:pt x="75" y="3"/>
                    </a:lnTo>
                    <a:lnTo>
                      <a:pt x="83" y="2"/>
                    </a:lnTo>
                    <a:lnTo>
                      <a:pt x="95" y="0"/>
                    </a:lnTo>
                    <a:lnTo>
                      <a:pt x="83" y="3"/>
                    </a:lnTo>
                    <a:lnTo>
                      <a:pt x="70" y="4"/>
                    </a:lnTo>
                    <a:lnTo>
                      <a:pt x="60" y="6"/>
                    </a:lnTo>
                    <a:lnTo>
                      <a:pt x="57" y="9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37" y="23"/>
                    </a:lnTo>
                    <a:lnTo>
                      <a:pt x="31" y="26"/>
                    </a:lnTo>
                    <a:lnTo>
                      <a:pt x="25" y="33"/>
                    </a:lnTo>
                    <a:lnTo>
                      <a:pt x="23" y="36"/>
                    </a:lnTo>
                    <a:lnTo>
                      <a:pt x="21" y="40"/>
                    </a:lnTo>
                    <a:lnTo>
                      <a:pt x="13" y="56"/>
                    </a:lnTo>
                    <a:lnTo>
                      <a:pt x="6" y="71"/>
                    </a:lnTo>
                    <a:lnTo>
                      <a:pt x="1" y="81"/>
                    </a:lnTo>
                    <a:lnTo>
                      <a:pt x="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0" name="Freeform 2147"/>
              <p:cNvSpPr>
                <a:spLocks/>
              </p:cNvSpPr>
              <p:nvPr/>
            </p:nvSpPr>
            <p:spPr bwMode="auto">
              <a:xfrm>
                <a:off x="1993" y="2721"/>
                <a:ext cx="238" cy="178"/>
              </a:xfrm>
              <a:custGeom>
                <a:avLst/>
                <a:gdLst>
                  <a:gd name="T0" fmla="*/ 3 w 87"/>
                  <a:gd name="T1" fmla="*/ 173 h 65"/>
                  <a:gd name="T2" fmla="*/ 0 w 87"/>
                  <a:gd name="T3" fmla="*/ 178 h 65"/>
                  <a:gd name="T4" fmla="*/ 0 w 87"/>
                  <a:gd name="T5" fmla="*/ 173 h 65"/>
                  <a:gd name="T6" fmla="*/ 0 w 87"/>
                  <a:gd name="T7" fmla="*/ 170 h 65"/>
                  <a:gd name="T8" fmla="*/ 3 w 87"/>
                  <a:gd name="T9" fmla="*/ 170 h 65"/>
                  <a:gd name="T10" fmla="*/ 8 w 87"/>
                  <a:gd name="T11" fmla="*/ 162 h 65"/>
                  <a:gd name="T12" fmla="*/ 16 w 87"/>
                  <a:gd name="T13" fmla="*/ 137 h 65"/>
                  <a:gd name="T14" fmla="*/ 36 w 87"/>
                  <a:gd name="T15" fmla="*/ 104 h 65"/>
                  <a:gd name="T16" fmla="*/ 44 w 87"/>
                  <a:gd name="T17" fmla="*/ 90 h 65"/>
                  <a:gd name="T18" fmla="*/ 57 w 87"/>
                  <a:gd name="T19" fmla="*/ 74 h 65"/>
                  <a:gd name="T20" fmla="*/ 93 w 87"/>
                  <a:gd name="T21" fmla="*/ 49 h 65"/>
                  <a:gd name="T22" fmla="*/ 123 w 87"/>
                  <a:gd name="T23" fmla="*/ 30 h 65"/>
                  <a:gd name="T24" fmla="*/ 142 w 87"/>
                  <a:gd name="T25" fmla="*/ 19 h 65"/>
                  <a:gd name="T26" fmla="*/ 153 w 87"/>
                  <a:gd name="T27" fmla="*/ 14 h 65"/>
                  <a:gd name="T28" fmla="*/ 156 w 87"/>
                  <a:gd name="T29" fmla="*/ 8 h 65"/>
                  <a:gd name="T30" fmla="*/ 170 w 87"/>
                  <a:gd name="T31" fmla="*/ 5 h 65"/>
                  <a:gd name="T32" fmla="*/ 191 w 87"/>
                  <a:gd name="T33" fmla="*/ 0 h 65"/>
                  <a:gd name="T34" fmla="*/ 211 w 87"/>
                  <a:gd name="T35" fmla="*/ 0 h 65"/>
                  <a:gd name="T36" fmla="*/ 238 w 87"/>
                  <a:gd name="T37" fmla="*/ 3 h 65"/>
                  <a:gd name="T38" fmla="*/ 211 w 87"/>
                  <a:gd name="T39" fmla="*/ 0 h 65"/>
                  <a:gd name="T40" fmla="*/ 200 w 87"/>
                  <a:gd name="T41" fmla="*/ 0 h 65"/>
                  <a:gd name="T42" fmla="*/ 181 w 87"/>
                  <a:gd name="T43" fmla="*/ 3 h 65"/>
                  <a:gd name="T44" fmla="*/ 161 w 87"/>
                  <a:gd name="T45" fmla="*/ 8 h 65"/>
                  <a:gd name="T46" fmla="*/ 153 w 87"/>
                  <a:gd name="T47" fmla="*/ 14 h 65"/>
                  <a:gd name="T48" fmla="*/ 150 w 87"/>
                  <a:gd name="T49" fmla="*/ 16 h 65"/>
                  <a:gd name="T50" fmla="*/ 142 w 87"/>
                  <a:gd name="T51" fmla="*/ 22 h 65"/>
                  <a:gd name="T52" fmla="*/ 123 w 87"/>
                  <a:gd name="T53" fmla="*/ 33 h 65"/>
                  <a:gd name="T54" fmla="*/ 93 w 87"/>
                  <a:gd name="T55" fmla="*/ 52 h 65"/>
                  <a:gd name="T56" fmla="*/ 57 w 87"/>
                  <a:gd name="T57" fmla="*/ 74 h 65"/>
                  <a:gd name="T58" fmla="*/ 49 w 87"/>
                  <a:gd name="T59" fmla="*/ 90 h 65"/>
                  <a:gd name="T60" fmla="*/ 36 w 87"/>
                  <a:gd name="T61" fmla="*/ 107 h 65"/>
                  <a:gd name="T62" fmla="*/ 22 w 87"/>
                  <a:gd name="T63" fmla="*/ 137 h 65"/>
                  <a:gd name="T64" fmla="*/ 11 w 87"/>
                  <a:gd name="T65" fmla="*/ 162 h 65"/>
                  <a:gd name="T66" fmla="*/ 3 w 87"/>
                  <a:gd name="T67" fmla="*/ 173 h 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7" h="65">
                    <a:moveTo>
                      <a:pt x="1" y="63"/>
                    </a:move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3" y="59"/>
                    </a:lnTo>
                    <a:lnTo>
                      <a:pt x="6" y="50"/>
                    </a:lnTo>
                    <a:lnTo>
                      <a:pt x="13" y="38"/>
                    </a:lnTo>
                    <a:lnTo>
                      <a:pt x="16" y="33"/>
                    </a:lnTo>
                    <a:lnTo>
                      <a:pt x="21" y="27"/>
                    </a:lnTo>
                    <a:lnTo>
                      <a:pt x="34" y="18"/>
                    </a:lnTo>
                    <a:lnTo>
                      <a:pt x="45" y="11"/>
                    </a:lnTo>
                    <a:lnTo>
                      <a:pt x="52" y="7"/>
                    </a:lnTo>
                    <a:lnTo>
                      <a:pt x="56" y="5"/>
                    </a:lnTo>
                    <a:lnTo>
                      <a:pt x="57" y="3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5" y="6"/>
                    </a:lnTo>
                    <a:lnTo>
                      <a:pt x="52" y="8"/>
                    </a:lnTo>
                    <a:lnTo>
                      <a:pt x="45" y="12"/>
                    </a:lnTo>
                    <a:lnTo>
                      <a:pt x="34" y="19"/>
                    </a:lnTo>
                    <a:lnTo>
                      <a:pt x="21" y="27"/>
                    </a:lnTo>
                    <a:lnTo>
                      <a:pt x="18" y="33"/>
                    </a:lnTo>
                    <a:lnTo>
                      <a:pt x="13" y="39"/>
                    </a:lnTo>
                    <a:lnTo>
                      <a:pt x="8" y="50"/>
                    </a:lnTo>
                    <a:lnTo>
                      <a:pt x="4" y="59"/>
                    </a:lnTo>
                    <a:lnTo>
                      <a:pt x="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1" name="Freeform 2148"/>
              <p:cNvSpPr>
                <a:spLocks/>
              </p:cNvSpPr>
              <p:nvPr/>
            </p:nvSpPr>
            <p:spPr bwMode="auto">
              <a:xfrm>
                <a:off x="1990" y="2949"/>
                <a:ext cx="14" cy="44"/>
              </a:xfrm>
              <a:custGeom>
                <a:avLst/>
                <a:gdLst>
                  <a:gd name="T0" fmla="*/ 0 w 5"/>
                  <a:gd name="T1" fmla="*/ 44 h 16"/>
                  <a:gd name="T2" fmla="*/ 0 w 5"/>
                  <a:gd name="T3" fmla="*/ 41 h 16"/>
                  <a:gd name="T4" fmla="*/ 3 w 5"/>
                  <a:gd name="T5" fmla="*/ 28 h 16"/>
                  <a:gd name="T6" fmla="*/ 6 w 5"/>
                  <a:gd name="T7" fmla="*/ 11 h 16"/>
                  <a:gd name="T8" fmla="*/ 11 w 5"/>
                  <a:gd name="T9" fmla="*/ 3 h 16"/>
                  <a:gd name="T10" fmla="*/ 14 w 5"/>
                  <a:gd name="T11" fmla="*/ 0 h 16"/>
                  <a:gd name="T12" fmla="*/ 11 w 5"/>
                  <a:gd name="T13" fmla="*/ 3 h 16"/>
                  <a:gd name="T14" fmla="*/ 11 w 5"/>
                  <a:gd name="T15" fmla="*/ 14 h 16"/>
                  <a:gd name="T16" fmla="*/ 6 w 5"/>
                  <a:gd name="T17" fmla="*/ 28 h 16"/>
                  <a:gd name="T18" fmla="*/ 0 w 5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lnTo>
                      <a:pt x="0" y="15"/>
                    </a:lnTo>
                    <a:lnTo>
                      <a:pt x="1" y="10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2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2" name="Freeform 2149"/>
              <p:cNvSpPr>
                <a:spLocks/>
              </p:cNvSpPr>
              <p:nvPr/>
            </p:nvSpPr>
            <p:spPr bwMode="auto">
              <a:xfrm>
                <a:off x="2006" y="2751"/>
                <a:ext cx="261" cy="247"/>
              </a:xfrm>
              <a:custGeom>
                <a:avLst/>
                <a:gdLst>
                  <a:gd name="T0" fmla="*/ 0 w 95"/>
                  <a:gd name="T1" fmla="*/ 239 h 90"/>
                  <a:gd name="T2" fmla="*/ 0 w 95"/>
                  <a:gd name="T3" fmla="*/ 242 h 90"/>
                  <a:gd name="T4" fmla="*/ 0 w 95"/>
                  <a:gd name="T5" fmla="*/ 247 h 90"/>
                  <a:gd name="T6" fmla="*/ 0 w 95"/>
                  <a:gd name="T7" fmla="*/ 242 h 90"/>
                  <a:gd name="T8" fmla="*/ 0 w 95"/>
                  <a:gd name="T9" fmla="*/ 239 h 90"/>
                  <a:gd name="T10" fmla="*/ 0 w 95"/>
                  <a:gd name="T11" fmla="*/ 225 h 90"/>
                  <a:gd name="T12" fmla="*/ 8 w 95"/>
                  <a:gd name="T13" fmla="*/ 189 h 90"/>
                  <a:gd name="T14" fmla="*/ 11 w 95"/>
                  <a:gd name="T15" fmla="*/ 170 h 90"/>
                  <a:gd name="T16" fmla="*/ 16 w 95"/>
                  <a:gd name="T17" fmla="*/ 148 h 90"/>
                  <a:gd name="T18" fmla="*/ 27 w 95"/>
                  <a:gd name="T19" fmla="*/ 126 h 90"/>
                  <a:gd name="T20" fmla="*/ 44 w 95"/>
                  <a:gd name="T21" fmla="*/ 102 h 90"/>
                  <a:gd name="T22" fmla="*/ 58 w 95"/>
                  <a:gd name="T23" fmla="*/ 77 h 90"/>
                  <a:gd name="T24" fmla="*/ 74 w 95"/>
                  <a:gd name="T25" fmla="*/ 60 h 90"/>
                  <a:gd name="T26" fmla="*/ 93 w 95"/>
                  <a:gd name="T27" fmla="*/ 47 h 90"/>
                  <a:gd name="T28" fmla="*/ 110 w 95"/>
                  <a:gd name="T29" fmla="*/ 33 h 90"/>
                  <a:gd name="T30" fmla="*/ 140 w 95"/>
                  <a:gd name="T31" fmla="*/ 19 h 90"/>
                  <a:gd name="T32" fmla="*/ 151 w 95"/>
                  <a:gd name="T33" fmla="*/ 16 h 90"/>
                  <a:gd name="T34" fmla="*/ 179 w 95"/>
                  <a:gd name="T35" fmla="*/ 8 h 90"/>
                  <a:gd name="T36" fmla="*/ 201 w 95"/>
                  <a:gd name="T37" fmla="*/ 3 h 90"/>
                  <a:gd name="T38" fmla="*/ 228 w 95"/>
                  <a:gd name="T39" fmla="*/ 3 h 90"/>
                  <a:gd name="T40" fmla="*/ 261 w 95"/>
                  <a:gd name="T41" fmla="*/ 0 h 90"/>
                  <a:gd name="T42" fmla="*/ 225 w 95"/>
                  <a:gd name="T43" fmla="*/ 3 h 90"/>
                  <a:gd name="T44" fmla="*/ 214 w 95"/>
                  <a:gd name="T45" fmla="*/ 3 h 90"/>
                  <a:gd name="T46" fmla="*/ 187 w 95"/>
                  <a:gd name="T47" fmla="*/ 8 h 90"/>
                  <a:gd name="T48" fmla="*/ 162 w 95"/>
                  <a:gd name="T49" fmla="*/ 14 h 90"/>
                  <a:gd name="T50" fmla="*/ 148 w 95"/>
                  <a:gd name="T51" fmla="*/ 19 h 90"/>
                  <a:gd name="T52" fmla="*/ 137 w 95"/>
                  <a:gd name="T53" fmla="*/ 22 h 90"/>
                  <a:gd name="T54" fmla="*/ 110 w 95"/>
                  <a:gd name="T55" fmla="*/ 36 h 90"/>
                  <a:gd name="T56" fmla="*/ 93 w 95"/>
                  <a:gd name="T57" fmla="*/ 49 h 90"/>
                  <a:gd name="T58" fmla="*/ 71 w 95"/>
                  <a:gd name="T59" fmla="*/ 63 h 90"/>
                  <a:gd name="T60" fmla="*/ 58 w 95"/>
                  <a:gd name="T61" fmla="*/ 82 h 90"/>
                  <a:gd name="T62" fmla="*/ 44 w 95"/>
                  <a:gd name="T63" fmla="*/ 104 h 90"/>
                  <a:gd name="T64" fmla="*/ 30 w 95"/>
                  <a:gd name="T65" fmla="*/ 126 h 90"/>
                  <a:gd name="T66" fmla="*/ 22 w 95"/>
                  <a:gd name="T67" fmla="*/ 148 h 90"/>
                  <a:gd name="T68" fmla="*/ 11 w 95"/>
                  <a:gd name="T69" fmla="*/ 173 h 90"/>
                  <a:gd name="T70" fmla="*/ 8 w 95"/>
                  <a:gd name="T71" fmla="*/ 195 h 90"/>
                  <a:gd name="T72" fmla="*/ 3 w 95"/>
                  <a:gd name="T73" fmla="*/ 225 h 90"/>
                  <a:gd name="T74" fmla="*/ 0 w 95"/>
                  <a:gd name="T75" fmla="*/ 239 h 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5" h="90">
                    <a:moveTo>
                      <a:pt x="0" y="87"/>
                    </a:moveTo>
                    <a:lnTo>
                      <a:pt x="0" y="88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3" y="69"/>
                    </a:lnTo>
                    <a:lnTo>
                      <a:pt x="4" y="62"/>
                    </a:lnTo>
                    <a:lnTo>
                      <a:pt x="6" y="54"/>
                    </a:lnTo>
                    <a:lnTo>
                      <a:pt x="10" y="46"/>
                    </a:lnTo>
                    <a:lnTo>
                      <a:pt x="16" y="37"/>
                    </a:lnTo>
                    <a:lnTo>
                      <a:pt x="21" y="28"/>
                    </a:lnTo>
                    <a:lnTo>
                      <a:pt x="27" y="22"/>
                    </a:lnTo>
                    <a:lnTo>
                      <a:pt x="34" y="17"/>
                    </a:lnTo>
                    <a:lnTo>
                      <a:pt x="40" y="12"/>
                    </a:lnTo>
                    <a:lnTo>
                      <a:pt x="51" y="7"/>
                    </a:lnTo>
                    <a:lnTo>
                      <a:pt x="55" y="6"/>
                    </a:lnTo>
                    <a:lnTo>
                      <a:pt x="65" y="3"/>
                    </a:lnTo>
                    <a:lnTo>
                      <a:pt x="73" y="1"/>
                    </a:lnTo>
                    <a:lnTo>
                      <a:pt x="83" y="1"/>
                    </a:lnTo>
                    <a:lnTo>
                      <a:pt x="95" y="0"/>
                    </a:lnTo>
                    <a:lnTo>
                      <a:pt x="82" y="1"/>
                    </a:lnTo>
                    <a:lnTo>
                      <a:pt x="78" y="1"/>
                    </a:lnTo>
                    <a:lnTo>
                      <a:pt x="68" y="3"/>
                    </a:lnTo>
                    <a:lnTo>
                      <a:pt x="59" y="5"/>
                    </a:lnTo>
                    <a:lnTo>
                      <a:pt x="54" y="7"/>
                    </a:lnTo>
                    <a:lnTo>
                      <a:pt x="50" y="8"/>
                    </a:lnTo>
                    <a:lnTo>
                      <a:pt x="40" y="13"/>
                    </a:lnTo>
                    <a:lnTo>
                      <a:pt x="34" y="18"/>
                    </a:lnTo>
                    <a:lnTo>
                      <a:pt x="26" y="23"/>
                    </a:lnTo>
                    <a:lnTo>
                      <a:pt x="21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4" y="63"/>
                    </a:lnTo>
                    <a:lnTo>
                      <a:pt x="3" y="71"/>
                    </a:lnTo>
                    <a:lnTo>
                      <a:pt x="1" y="82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3" name="Freeform 2150"/>
              <p:cNvSpPr>
                <a:spLocks/>
              </p:cNvSpPr>
              <p:nvPr/>
            </p:nvSpPr>
            <p:spPr bwMode="auto">
              <a:xfrm>
                <a:off x="2015" y="2768"/>
                <a:ext cx="266" cy="252"/>
              </a:xfrm>
              <a:custGeom>
                <a:avLst/>
                <a:gdLst>
                  <a:gd name="T0" fmla="*/ 0 w 97"/>
                  <a:gd name="T1" fmla="*/ 241 h 92"/>
                  <a:gd name="T2" fmla="*/ 3 w 97"/>
                  <a:gd name="T3" fmla="*/ 252 h 92"/>
                  <a:gd name="T4" fmla="*/ 0 w 97"/>
                  <a:gd name="T5" fmla="*/ 241 h 92"/>
                  <a:gd name="T6" fmla="*/ 5 w 97"/>
                  <a:gd name="T7" fmla="*/ 227 h 92"/>
                  <a:gd name="T8" fmla="*/ 14 w 97"/>
                  <a:gd name="T9" fmla="*/ 197 h 92"/>
                  <a:gd name="T10" fmla="*/ 27 w 97"/>
                  <a:gd name="T11" fmla="*/ 151 h 92"/>
                  <a:gd name="T12" fmla="*/ 44 w 97"/>
                  <a:gd name="T13" fmla="*/ 101 h 92"/>
                  <a:gd name="T14" fmla="*/ 58 w 97"/>
                  <a:gd name="T15" fmla="*/ 79 h 92"/>
                  <a:gd name="T16" fmla="*/ 74 w 97"/>
                  <a:gd name="T17" fmla="*/ 58 h 92"/>
                  <a:gd name="T18" fmla="*/ 90 w 97"/>
                  <a:gd name="T19" fmla="*/ 41 h 92"/>
                  <a:gd name="T20" fmla="*/ 112 w 97"/>
                  <a:gd name="T21" fmla="*/ 30 h 92"/>
                  <a:gd name="T22" fmla="*/ 143 w 97"/>
                  <a:gd name="T23" fmla="*/ 16 h 92"/>
                  <a:gd name="T24" fmla="*/ 154 w 97"/>
                  <a:gd name="T25" fmla="*/ 14 h 92"/>
                  <a:gd name="T26" fmla="*/ 178 w 97"/>
                  <a:gd name="T27" fmla="*/ 5 h 92"/>
                  <a:gd name="T28" fmla="*/ 206 w 97"/>
                  <a:gd name="T29" fmla="*/ 3 h 92"/>
                  <a:gd name="T30" fmla="*/ 230 w 97"/>
                  <a:gd name="T31" fmla="*/ 0 h 92"/>
                  <a:gd name="T32" fmla="*/ 266 w 97"/>
                  <a:gd name="T33" fmla="*/ 0 h 92"/>
                  <a:gd name="T34" fmla="*/ 230 w 97"/>
                  <a:gd name="T35" fmla="*/ 0 h 92"/>
                  <a:gd name="T36" fmla="*/ 219 w 97"/>
                  <a:gd name="T37" fmla="*/ 0 h 92"/>
                  <a:gd name="T38" fmla="*/ 189 w 97"/>
                  <a:gd name="T39" fmla="*/ 5 h 92"/>
                  <a:gd name="T40" fmla="*/ 148 w 97"/>
                  <a:gd name="T41" fmla="*/ 16 h 92"/>
                  <a:gd name="T42" fmla="*/ 140 w 97"/>
                  <a:gd name="T43" fmla="*/ 16 h 92"/>
                  <a:gd name="T44" fmla="*/ 107 w 97"/>
                  <a:gd name="T45" fmla="*/ 33 h 92"/>
                  <a:gd name="T46" fmla="*/ 90 w 97"/>
                  <a:gd name="T47" fmla="*/ 44 h 92"/>
                  <a:gd name="T48" fmla="*/ 74 w 97"/>
                  <a:gd name="T49" fmla="*/ 60 h 92"/>
                  <a:gd name="T50" fmla="*/ 58 w 97"/>
                  <a:gd name="T51" fmla="*/ 79 h 92"/>
                  <a:gd name="T52" fmla="*/ 44 w 97"/>
                  <a:gd name="T53" fmla="*/ 101 h 92"/>
                  <a:gd name="T54" fmla="*/ 27 w 97"/>
                  <a:gd name="T55" fmla="*/ 153 h 92"/>
                  <a:gd name="T56" fmla="*/ 14 w 97"/>
                  <a:gd name="T57" fmla="*/ 197 h 92"/>
                  <a:gd name="T58" fmla="*/ 5 w 97"/>
                  <a:gd name="T59" fmla="*/ 227 h 92"/>
                  <a:gd name="T60" fmla="*/ 0 w 97"/>
                  <a:gd name="T61" fmla="*/ 241 h 9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92">
                    <a:moveTo>
                      <a:pt x="0" y="88"/>
                    </a:moveTo>
                    <a:lnTo>
                      <a:pt x="1" y="92"/>
                    </a:lnTo>
                    <a:lnTo>
                      <a:pt x="0" y="88"/>
                    </a:lnTo>
                    <a:lnTo>
                      <a:pt x="2" y="83"/>
                    </a:lnTo>
                    <a:lnTo>
                      <a:pt x="5" y="72"/>
                    </a:lnTo>
                    <a:lnTo>
                      <a:pt x="10" y="55"/>
                    </a:lnTo>
                    <a:lnTo>
                      <a:pt x="16" y="37"/>
                    </a:lnTo>
                    <a:lnTo>
                      <a:pt x="21" y="29"/>
                    </a:lnTo>
                    <a:lnTo>
                      <a:pt x="27" y="21"/>
                    </a:lnTo>
                    <a:lnTo>
                      <a:pt x="33" y="15"/>
                    </a:lnTo>
                    <a:lnTo>
                      <a:pt x="41" y="11"/>
                    </a:lnTo>
                    <a:lnTo>
                      <a:pt x="52" y="6"/>
                    </a:lnTo>
                    <a:lnTo>
                      <a:pt x="56" y="5"/>
                    </a:lnTo>
                    <a:lnTo>
                      <a:pt x="65" y="2"/>
                    </a:lnTo>
                    <a:lnTo>
                      <a:pt x="75" y="1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69" y="2"/>
                    </a:lnTo>
                    <a:lnTo>
                      <a:pt x="54" y="6"/>
                    </a:lnTo>
                    <a:lnTo>
                      <a:pt x="51" y="6"/>
                    </a:lnTo>
                    <a:lnTo>
                      <a:pt x="39" y="12"/>
                    </a:lnTo>
                    <a:lnTo>
                      <a:pt x="33" y="16"/>
                    </a:lnTo>
                    <a:lnTo>
                      <a:pt x="27" y="22"/>
                    </a:lnTo>
                    <a:lnTo>
                      <a:pt x="21" y="29"/>
                    </a:lnTo>
                    <a:lnTo>
                      <a:pt x="16" y="37"/>
                    </a:lnTo>
                    <a:lnTo>
                      <a:pt x="10" y="56"/>
                    </a:lnTo>
                    <a:lnTo>
                      <a:pt x="5" y="72"/>
                    </a:lnTo>
                    <a:lnTo>
                      <a:pt x="2" y="83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4" name="Freeform 2151"/>
              <p:cNvSpPr>
                <a:spLocks/>
              </p:cNvSpPr>
              <p:nvPr/>
            </p:nvSpPr>
            <p:spPr bwMode="auto">
              <a:xfrm>
                <a:off x="2031" y="2773"/>
                <a:ext cx="225" cy="264"/>
              </a:xfrm>
              <a:custGeom>
                <a:avLst/>
                <a:gdLst>
                  <a:gd name="T0" fmla="*/ 0 w 82"/>
                  <a:gd name="T1" fmla="*/ 253 h 96"/>
                  <a:gd name="T2" fmla="*/ 0 w 82"/>
                  <a:gd name="T3" fmla="*/ 264 h 96"/>
                  <a:gd name="T4" fmla="*/ 0 w 82"/>
                  <a:gd name="T5" fmla="*/ 253 h 96"/>
                  <a:gd name="T6" fmla="*/ 0 w 82"/>
                  <a:gd name="T7" fmla="*/ 239 h 96"/>
                  <a:gd name="T8" fmla="*/ 3 w 82"/>
                  <a:gd name="T9" fmla="*/ 209 h 96"/>
                  <a:gd name="T10" fmla="*/ 14 w 82"/>
                  <a:gd name="T11" fmla="*/ 168 h 96"/>
                  <a:gd name="T12" fmla="*/ 25 w 82"/>
                  <a:gd name="T13" fmla="*/ 146 h 96"/>
                  <a:gd name="T14" fmla="*/ 30 w 82"/>
                  <a:gd name="T15" fmla="*/ 121 h 96"/>
                  <a:gd name="T16" fmla="*/ 44 w 82"/>
                  <a:gd name="T17" fmla="*/ 99 h 96"/>
                  <a:gd name="T18" fmla="*/ 58 w 82"/>
                  <a:gd name="T19" fmla="*/ 80 h 96"/>
                  <a:gd name="T20" fmla="*/ 74 w 82"/>
                  <a:gd name="T21" fmla="*/ 63 h 96"/>
                  <a:gd name="T22" fmla="*/ 88 w 82"/>
                  <a:gd name="T23" fmla="*/ 52 h 96"/>
                  <a:gd name="T24" fmla="*/ 115 w 82"/>
                  <a:gd name="T25" fmla="*/ 36 h 96"/>
                  <a:gd name="T26" fmla="*/ 126 w 82"/>
                  <a:gd name="T27" fmla="*/ 33 h 96"/>
                  <a:gd name="T28" fmla="*/ 151 w 82"/>
                  <a:gd name="T29" fmla="*/ 22 h 96"/>
                  <a:gd name="T30" fmla="*/ 170 w 82"/>
                  <a:gd name="T31" fmla="*/ 11 h 96"/>
                  <a:gd name="T32" fmla="*/ 195 w 82"/>
                  <a:gd name="T33" fmla="*/ 6 h 96"/>
                  <a:gd name="T34" fmla="*/ 225 w 82"/>
                  <a:gd name="T35" fmla="*/ 0 h 96"/>
                  <a:gd name="T36" fmla="*/ 195 w 82"/>
                  <a:gd name="T37" fmla="*/ 8 h 96"/>
                  <a:gd name="T38" fmla="*/ 184 w 82"/>
                  <a:gd name="T39" fmla="*/ 8 h 96"/>
                  <a:gd name="T40" fmla="*/ 159 w 82"/>
                  <a:gd name="T41" fmla="*/ 19 h 96"/>
                  <a:gd name="T42" fmla="*/ 123 w 82"/>
                  <a:gd name="T43" fmla="*/ 36 h 96"/>
                  <a:gd name="T44" fmla="*/ 113 w 82"/>
                  <a:gd name="T45" fmla="*/ 39 h 96"/>
                  <a:gd name="T46" fmla="*/ 88 w 82"/>
                  <a:gd name="T47" fmla="*/ 52 h 96"/>
                  <a:gd name="T48" fmla="*/ 71 w 82"/>
                  <a:gd name="T49" fmla="*/ 66 h 96"/>
                  <a:gd name="T50" fmla="*/ 58 w 82"/>
                  <a:gd name="T51" fmla="*/ 83 h 96"/>
                  <a:gd name="T52" fmla="*/ 44 w 82"/>
                  <a:gd name="T53" fmla="*/ 99 h 96"/>
                  <a:gd name="T54" fmla="*/ 33 w 82"/>
                  <a:gd name="T55" fmla="*/ 124 h 96"/>
                  <a:gd name="T56" fmla="*/ 25 w 82"/>
                  <a:gd name="T57" fmla="*/ 149 h 96"/>
                  <a:gd name="T58" fmla="*/ 16 w 82"/>
                  <a:gd name="T59" fmla="*/ 168 h 96"/>
                  <a:gd name="T60" fmla="*/ 5 w 82"/>
                  <a:gd name="T61" fmla="*/ 209 h 96"/>
                  <a:gd name="T62" fmla="*/ 0 w 82"/>
                  <a:gd name="T63" fmla="*/ 253 h 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2" h="96">
                    <a:moveTo>
                      <a:pt x="0" y="92"/>
                    </a:moveTo>
                    <a:lnTo>
                      <a:pt x="0" y="96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1" y="76"/>
                    </a:lnTo>
                    <a:lnTo>
                      <a:pt x="5" y="61"/>
                    </a:lnTo>
                    <a:lnTo>
                      <a:pt x="9" y="53"/>
                    </a:lnTo>
                    <a:lnTo>
                      <a:pt x="11" y="44"/>
                    </a:lnTo>
                    <a:lnTo>
                      <a:pt x="16" y="36"/>
                    </a:lnTo>
                    <a:lnTo>
                      <a:pt x="21" y="29"/>
                    </a:lnTo>
                    <a:lnTo>
                      <a:pt x="27" y="23"/>
                    </a:lnTo>
                    <a:lnTo>
                      <a:pt x="32" y="19"/>
                    </a:lnTo>
                    <a:lnTo>
                      <a:pt x="42" y="13"/>
                    </a:lnTo>
                    <a:lnTo>
                      <a:pt x="46" y="12"/>
                    </a:lnTo>
                    <a:lnTo>
                      <a:pt x="55" y="8"/>
                    </a:lnTo>
                    <a:lnTo>
                      <a:pt x="62" y="4"/>
                    </a:lnTo>
                    <a:lnTo>
                      <a:pt x="71" y="2"/>
                    </a:lnTo>
                    <a:lnTo>
                      <a:pt x="82" y="0"/>
                    </a:lnTo>
                    <a:lnTo>
                      <a:pt x="71" y="3"/>
                    </a:lnTo>
                    <a:lnTo>
                      <a:pt x="67" y="3"/>
                    </a:lnTo>
                    <a:lnTo>
                      <a:pt x="58" y="7"/>
                    </a:lnTo>
                    <a:lnTo>
                      <a:pt x="45" y="13"/>
                    </a:lnTo>
                    <a:lnTo>
                      <a:pt x="41" y="14"/>
                    </a:lnTo>
                    <a:lnTo>
                      <a:pt x="32" y="19"/>
                    </a:lnTo>
                    <a:lnTo>
                      <a:pt x="26" y="24"/>
                    </a:lnTo>
                    <a:lnTo>
                      <a:pt x="21" y="30"/>
                    </a:lnTo>
                    <a:lnTo>
                      <a:pt x="16" y="36"/>
                    </a:lnTo>
                    <a:lnTo>
                      <a:pt x="12" y="45"/>
                    </a:lnTo>
                    <a:lnTo>
                      <a:pt x="9" y="54"/>
                    </a:lnTo>
                    <a:lnTo>
                      <a:pt x="6" y="61"/>
                    </a:lnTo>
                    <a:lnTo>
                      <a:pt x="2" y="7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5" name="Freeform 2152"/>
              <p:cNvSpPr>
                <a:spLocks/>
              </p:cNvSpPr>
              <p:nvPr/>
            </p:nvSpPr>
            <p:spPr bwMode="auto">
              <a:xfrm>
                <a:off x="2045" y="2850"/>
                <a:ext cx="71" cy="203"/>
              </a:xfrm>
              <a:custGeom>
                <a:avLst/>
                <a:gdLst>
                  <a:gd name="T0" fmla="*/ 3 w 26"/>
                  <a:gd name="T1" fmla="*/ 198 h 74"/>
                  <a:gd name="T2" fmla="*/ 0 w 26"/>
                  <a:gd name="T3" fmla="*/ 203 h 74"/>
                  <a:gd name="T4" fmla="*/ 0 w 26"/>
                  <a:gd name="T5" fmla="*/ 198 h 74"/>
                  <a:gd name="T6" fmla="*/ 14 w 26"/>
                  <a:gd name="T7" fmla="*/ 118 h 74"/>
                  <a:gd name="T8" fmla="*/ 22 w 26"/>
                  <a:gd name="T9" fmla="*/ 69 h 74"/>
                  <a:gd name="T10" fmla="*/ 30 w 26"/>
                  <a:gd name="T11" fmla="*/ 49 h 74"/>
                  <a:gd name="T12" fmla="*/ 33 w 26"/>
                  <a:gd name="T13" fmla="*/ 47 h 74"/>
                  <a:gd name="T14" fmla="*/ 41 w 26"/>
                  <a:gd name="T15" fmla="*/ 33 h 74"/>
                  <a:gd name="T16" fmla="*/ 57 w 26"/>
                  <a:gd name="T17" fmla="*/ 14 h 74"/>
                  <a:gd name="T18" fmla="*/ 71 w 26"/>
                  <a:gd name="T19" fmla="*/ 0 h 74"/>
                  <a:gd name="T20" fmla="*/ 57 w 26"/>
                  <a:gd name="T21" fmla="*/ 14 h 74"/>
                  <a:gd name="T22" fmla="*/ 44 w 26"/>
                  <a:gd name="T23" fmla="*/ 30 h 74"/>
                  <a:gd name="T24" fmla="*/ 33 w 26"/>
                  <a:gd name="T25" fmla="*/ 47 h 74"/>
                  <a:gd name="T26" fmla="*/ 30 w 26"/>
                  <a:gd name="T27" fmla="*/ 55 h 74"/>
                  <a:gd name="T28" fmla="*/ 27 w 26"/>
                  <a:gd name="T29" fmla="*/ 71 h 74"/>
                  <a:gd name="T30" fmla="*/ 16 w 26"/>
                  <a:gd name="T31" fmla="*/ 121 h 74"/>
                  <a:gd name="T32" fmla="*/ 3 w 26"/>
                  <a:gd name="T33" fmla="*/ 198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" h="74">
                    <a:moveTo>
                      <a:pt x="1" y="72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5" y="43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5" y="12"/>
                    </a:lnTo>
                    <a:lnTo>
                      <a:pt x="21" y="5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6" y="11"/>
                    </a:lnTo>
                    <a:lnTo>
                      <a:pt x="12" y="17"/>
                    </a:lnTo>
                    <a:lnTo>
                      <a:pt x="11" y="20"/>
                    </a:lnTo>
                    <a:lnTo>
                      <a:pt x="10" y="26"/>
                    </a:lnTo>
                    <a:lnTo>
                      <a:pt x="6" y="44"/>
                    </a:lnTo>
                    <a:lnTo>
                      <a:pt x="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6" name="Freeform 2153"/>
              <p:cNvSpPr>
                <a:spLocks/>
              </p:cNvSpPr>
              <p:nvPr/>
            </p:nvSpPr>
            <p:spPr bwMode="auto">
              <a:xfrm>
                <a:off x="2061" y="2787"/>
                <a:ext cx="242" cy="280"/>
              </a:xfrm>
              <a:custGeom>
                <a:avLst/>
                <a:gdLst>
                  <a:gd name="T0" fmla="*/ 234 w 88"/>
                  <a:gd name="T1" fmla="*/ 0 h 102"/>
                  <a:gd name="T2" fmla="*/ 237 w 88"/>
                  <a:gd name="T3" fmla="*/ 0 h 102"/>
                  <a:gd name="T4" fmla="*/ 242 w 88"/>
                  <a:gd name="T5" fmla="*/ 0 h 102"/>
                  <a:gd name="T6" fmla="*/ 237 w 88"/>
                  <a:gd name="T7" fmla="*/ 0 h 102"/>
                  <a:gd name="T8" fmla="*/ 234 w 88"/>
                  <a:gd name="T9" fmla="*/ 0 h 102"/>
                  <a:gd name="T10" fmla="*/ 220 w 88"/>
                  <a:gd name="T11" fmla="*/ 0 h 102"/>
                  <a:gd name="T12" fmla="*/ 184 w 88"/>
                  <a:gd name="T13" fmla="*/ 5 h 102"/>
                  <a:gd name="T14" fmla="*/ 160 w 88"/>
                  <a:gd name="T15" fmla="*/ 8 h 102"/>
                  <a:gd name="T16" fmla="*/ 138 w 88"/>
                  <a:gd name="T17" fmla="*/ 14 h 102"/>
                  <a:gd name="T18" fmla="*/ 113 w 88"/>
                  <a:gd name="T19" fmla="*/ 25 h 102"/>
                  <a:gd name="T20" fmla="*/ 88 w 88"/>
                  <a:gd name="T21" fmla="*/ 38 h 102"/>
                  <a:gd name="T22" fmla="*/ 69 w 88"/>
                  <a:gd name="T23" fmla="*/ 60 h 102"/>
                  <a:gd name="T24" fmla="*/ 52 w 88"/>
                  <a:gd name="T25" fmla="*/ 80 h 102"/>
                  <a:gd name="T26" fmla="*/ 41 w 88"/>
                  <a:gd name="T27" fmla="*/ 99 h 102"/>
                  <a:gd name="T28" fmla="*/ 30 w 88"/>
                  <a:gd name="T29" fmla="*/ 121 h 102"/>
                  <a:gd name="T30" fmla="*/ 17 w 88"/>
                  <a:gd name="T31" fmla="*/ 151 h 102"/>
                  <a:gd name="T32" fmla="*/ 17 w 88"/>
                  <a:gd name="T33" fmla="*/ 165 h 102"/>
                  <a:gd name="T34" fmla="*/ 11 w 88"/>
                  <a:gd name="T35" fmla="*/ 192 h 102"/>
                  <a:gd name="T36" fmla="*/ 0 w 88"/>
                  <a:gd name="T37" fmla="*/ 247 h 102"/>
                  <a:gd name="T38" fmla="*/ 0 w 88"/>
                  <a:gd name="T39" fmla="*/ 280 h 102"/>
                  <a:gd name="T40" fmla="*/ 0 w 88"/>
                  <a:gd name="T41" fmla="*/ 247 h 102"/>
                  <a:gd name="T42" fmla="*/ 0 w 88"/>
                  <a:gd name="T43" fmla="*/ 233 h 102"/>
                  <a:gd name="T44" fmla="*/ 6 w 88"/>
                  <a:gd name="T45" fmla="*/ 206 h 102"/>
                  <a:gd name="T46" fmla="*/ 17 w 88"/>
                  <a:gd name="T47" fmla="*/ 162 h 102"/>
                  <a:gd name="T48" fmla="*/ 17 w 88"/>
                  <a:gd name="T49" fmla="*/ 148 h 102"/>
                  <a:gd name="T50" fmla="*/ 30 w 88"/>
                  <a:gd name="T51" fmla="*/ 118 h 102"/>
                  <a:gd name="T52" fmla="*/ 41 w 88"/>
                  <a:gd name="T53" fmla="*/ 96 h 102"/>
                  <a:gd name="T54" fmla="*/ 52 w 88"/>
                  <a:gd name="T55" fmla="*/ 77 h 102"/>
                  <a:gd name="T56" fmla="*/ 69 w 88"/>
                  <a:gd name="T57" fmla="*/ 55 h 102"/>
                  <a:gd name="T58" fmla="*/ 88 w 88"/>
                  <a:gd name="T59" fmla="*/ 36 h 102"/>
                  <a:gd name="T60" fmla="*/ 113 w 88"/>
                  <a:gd name="T61" fmla="*/ 22 h 102"/>
                  <a:gd name="T62" fmla="*/ 138 w 88"/>
                  <a:gd name="T63" fmla="*/ 14 h 102"/>
                  <a:gd name="T64" fmla="*/ 160 w 88"/>
                  <a:gd name="T65" fmla="*/ 8 h 102"/>
                  <a:gd name="T66" fmla="*/ 184 w 88"/>
                  <a:gd name="T67" fmla="*/ 5 h 102"/>
                  <a:gd name="T68" fmla="*/ 220 w 88"/>
                  <a:gd name="T69" fmla="*/ 0 h 102"/>
                  <a:gd name="T70" fmla="*/ 234 w 88"/>
                  <a:gd name="T71" fmla="*/ 0 h 10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8" h="102">
                    <a:moveTo>
                      <a:pt x="85" y="0"/>
                    </a:moveTo>
                    <a:lnTo>
                      <a:pt x="86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67" y="2"/>
                    </a:lnTo>
                    <a:lnTo>
                      <a:pt x="58" y="3"/>
                    </a:lnTo>
                    <a:lnTo>
                      <a:pt x="50" y="5"/>
                    </a:lnTo>
                    <a:lnTo>
                      <a:pt x="41" y="9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19" y="29"/>
                    </a:lnTo>
                    <a:lnTo>
                      <a:pt x="15" y="36"/>
                    </a:lnTo>
                    <a:lnTo>
                      <a:pt x="11" y="44"/>
                    </a:lnTo>
                    <a:lnTo>
                      <a:pt x="6" y="55"/>
                    </a:lnTo>
                    <a:lnTo>
                      <a:pt x="6" y="60"/>
                    </a:lnTo>
                    <a:lnTo>
                      <a:pt x="4" y="70"/>
                    </a:lnTo>
                    <a:lnTo>
                      <a:pt x="0" y="90"/>
                    </a:lnTo>
                    <a:lnTo>
                      <a:pt x="0" y="102"/>
                    </a:lnTo>
                    <a:lnTo>
                      <a:pt x="0" y="90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6" y="59"/>
                    </a:lnTo>
                    <a:lnTo>
                      <a:pt x="6" y="54"/>
                    </a:lnTo>
                    <a:lnTo>
                      <a:pt x="11" y="43"/>
                    </a:lnTo>
                    <a:lnTo>
                      <a:pt x="15" y="35"/>
                    </a:lnTo>
                    <a:lnTo>
                      <a:pt x="19" y="28"/>
                    </a:lnTo>
                    <a:lnTo>
                      <a:pt x="25" y="20"/>
                    </a:lnTo>
                    <a:lnTo>
                      <a:pt x="32" y="13"/>
                    </a:lnTo>
                    <a:lnTo>
                      <a:pt x="41" y="8"/>
                    </a:lnTo>
                    <a:lnTo>
                      <a:pt x="50" y="5"/>
                    </a:lnTo>
                    <a:lnTo>
                      <a:pt x="58" y="3"/>
                    </a:lnTo>
                    <a:lnTo>
                      <a:pt x="67" y="2"/>
                    </a:lnTo>
                    <a:lnTo>
                      <a:pt x="80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7" name="Freeform 2154"/>
              <p:cNvSpPr>
                <a:spLocks/>
              </p:cNvSpPr>
              <p:nvPr/>
            </p:nvSpPr>
            <p:spPr bwMode="auto">
              <a:xfrm>
                <a:off x="2078" y="3004"/>
                <a:ext cx="3" cy="76"/>
              </a:xfrm>
              <a:custGeom>
                <a:avLst/>
                <a:gdLst>
                  <a:gd name="T0" fmla="*/ 0 w 1"/>
                  <a:gd name="T1" fmla="*/ 73 h 28"/>
                  <a:gd name="T2" fmla="*/ 0 w 1"/>
                  <a:gd name="T3" fmla="*/ 76 h 28"/>
                  <a:gd name="T4" fmla="*/ 0 w 1"/>
                  <a:gd name="T5" fmla="*/ 73 h 28"/>
                  <a:gd name="T6" fmla="*/ 3 w 1"/>
                  <a:gd name="T7" fmla="*/ 46 h 28"/>
                  <a:gd name="T8" fmla="*/ 0 w 1"/>
                  <a:gd name="T9" fmla="*/ 19 h 28"/>
                  <a:gd name="T10" fmla="*/ 0 w 1"/>
                  <a:gd name="T11" fmla="*/ 5 h 28"/>
                  <a:gd name="T12" fmla="*/ 0 w 1"/>
                  <a:gd name="T13" fmla="*/ 0 h 28"/>
                  <a:gd name="T14" fmla="*/ 0 w 1"/>
                  <a:gd name="T15" fmla="*/ 5 h 28"/>
                  <a:gd name="T16" fmla="*/ 3 w 1"/>
                  <a:gd name="T17" fmla="*/ 22 h 28"/>
                  <a:gd name="T18" fmla="*/ 3 w 1"/>
                  <a:gd name="T19" fmla="*/ 46 h 28"/>
                  <a:gd name="T20" fmla="*/ 0 w 1"/>
                  <a:gd name="T21" fmla="*/ 73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8">
                    <a:moveTo>
                      <a:pt x="0" y="27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1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8"/>
                    </a:lnTo>
                    <a:lnTo>
                      <a:pt x="1" y="1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8" name="Freeform 2155"/>
              <p:cNvSpPr>
                <a:spLocks/>
              </p:cNvSpPr>
              <p:nvPr/>
            </p:nvSpPr>
            <p:spPr bwMode="auto">
              <a:xfrm>
                <a:off x="2078" y="2828"/>
                <a:ext cx="115" cy="156"/>
              </a:xfrm>
              <a:custGeom>
                <a:avLst/>
                <a:gdLst>
                  <a:gd name="T0" fmla="*/ 3 w 42"/>
                  <a:gd name="T1" fmla="*/ 151 h 57"/>
                  <a:gd name="T2" fmla="*/ 3 w 42"/>
                  <a:gd name="T3" fmla="*/ 153 h 57"/>
                  <a:gd name="T4" fmla="*/ 0 w 42"/>
                  <a:gd name="T5" fmla="*/ 156 h 57"/>
                  <a:gd name="T6" fmla="*/ 0 w 42"/>
                  <a:gd name="T7" fmla="*/ 153 h 57"/>
                  <a:gd name="T8" fmla="*/ 0 w 42"/>
                  <a:gd name="T9" fmla="*/ 151 h 57"/>
                  <a:gd name="T10" fmla="*/ 8 w 42"/>
                  <a:gd name="T11" fmla="*/ 131 h 57"/>
                  <a:gd name="T12" fmla="*/ 25 w 42"/>
                  <a:gd name="T13" fmla="*/ 82 h 57"/>
                  <a:gd name="T14" fmla="*/ 27 w 42"/>
                  <a:gd name="T15" fmla="*/ 68 h 57"/>
                  <a:gd name="T16" fmla="*/ 36 w 42"/>
                  <a:gd name="T17" fmla="*/ 57 h 57"/>
                  <a:gd name="T18" fmla="*/ 49 w 42"/>
                  <a:gd name="T19" fmla="*/ 38 h 57"/>
                  <a:gd name="T20" fmla="*/ 66 w 42"/>
                  <a:gd name="T21" fmla="*/ 25 h 57"/>
                  <a:gd name="T22" fmla="*/ 79 w 42"/>
                  <a:gd name="T23" fmla="*/ 19 h 57"/>
                  <a:gd name="T24" fmla="*/ 104 w 42"/>
                  <a:gd name="T25" fmla="*/ 8 h 57"/>
                  <a:gd name="T26" fmla="*/ 115 w 42"/>
                  <a:gd name="T27" fmla="*/ 0 h 57"/>
                  <a:gd name="T28" fmla="*/ 104 w 42"/>
                  <a:gd name="T29" fmla="*/ 8 h 57"/>
                  <a:gd name="T30" fmla="*/ 82 w 42"/>
                  <a:gd name="T31" fmla="*/ 19 h 57"/>
                  <a:gd name="T32" fmla="*/ 68 w 42"/>
                  <a:gd name="T33" fmla="*/ 22 h 57"/>
                  <a:gd name="T34" fmla="*/ 66 w 42"/>
                  <a:gd name="T35" fmla="*/ 27 h 57"/>
                  <a:gd name="T36" fmla="*/ 49 w 42"/>
                  <a:gd name="T37" fmla="*/ 41 h 57"/>
                  <a:gd name="T38" fmla="*/ 36 w 42"/>
                  <a:gd name="T39" fmla="*/ 57 h 57"/>
                  <a:gd name="T40" fmla="*/ 27 w 42"/>
                  <a:gd name="T41" fmla="*/ 68 h 57"/>
                  <a:gd name="T42" fmla="*/ 25 w 42"/>
                  <a:gd name="T43" fmla="*/ 82 h 57"/>
                  <a:gd name="T44" fmla="*/ 11 w 42"/>
                  <a:gd name="T45" fmla="*/ 131 h 57"/>
                  <a:gd name="T46" fmla="*/ 3 w 42"/>
                  <a:gd name="T47" fmla="*/ 151 h 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2" h="57">
                    <a:moveTo>
                      <a:pt x="1" y="55"/>
                    </a:moveTo>
                    <a:lnTo>
                      <a:pt x="1" y="56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3" y="48"/>
                    </a:lnTo>
                    <a:lnTo>
                      <a:pt x="9" y="30"/>
                    </a:lnTo>
                    <a:lnTo>
                      <a:pt x="10" y="25"/>
                    </a:lnTo>
                    <a:lnTo>
                      <a:pt x="13" y="21"/>
                    </a:lnTo>
                    <a:lnTo>
                      <a:pt x="18" y="14"/>
                    </a:lnTo>
                    <a:lnTo>
                      <a:pt x="24" y="9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0" y="7"/>
                    </a:lnTo>
                    <a:lnTo>
                      <a:pt x="25" y="8"/>
                    </a:lnTo>
                    <a:lnTo>
                      <a:pt x="24" y="10"/>
                    </a:lnTo>
                    <a:lnTo>
                      <a:pt x="18" y="15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9" y="30"/>
                    </a:lnTo>
                    <a:lnTo>
                      <a:pt x="4" y="48"/>
                    </a:lnTo>
                    <a:lnTo>
                      <a:pt x="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69" name="Freeform 2156"/>
              <p:cNvSpPr>
                <a:spLocks/>
              </p:cNvSpPr>
              <p:nvPr/>
            </p:nvSpPr>
            <p:spPr bwMode="auto">
              <a:xfrm>
                <a:off x="2157" y="2800"/>
                <a:ext cx="176" cy="36"/>
              </a:xfrm>
              <a:custGeom>
                <a:avLst/>
                <a:gdLst>
                  <a:gd name="T0" fmla="*/ 171 w 64"/>
                  <a:gd name="T1" fmla="*/ 6 h 13"/>
                  <a:gd name="T2" fmla="*/ 171 w 64"/>
                  <a:gd name="T3" fmla="*/ 8 h 13"/>
                  <a:gd name="T4" fmla="*/ 176 w 64"/>
                  <a:gd name="T5" fmla="*/ 8 h 13"/>
                  <a:gd name="T6" fmla="*/ 171 w 64"/>
                  <a:gd name="T7" fmla="*/ 8 h 13"/>
                  <a:gd name="T8" fmla="*/ 151 w 64"/>
                  <a:gd name="T9" fmla="*/ 6 h 13"/>
                  <a:gd name="T10" fmla="*/ 110 w 64"/>
                  <a:gd name="T11" fmla="*/ 0 h 13"/>
                  <a:gd name="T12" fmla="*/ 63 w 64"/>
                  <a:gd name="T13" fmla="*/ 11 h 13"/>
                  <a:gd name="T14" fmla="*/ 47 w 64"/>
                  <a:gd name="T15" fmla="*/ 14 h 13"/>
                  <a:gd name="T16" fmla="*/ 14 w 64"/>
                  <a:gd name="T17" fmla="*/ 28 h 13"/>
                  <a:gd name="T18" fmla="*/ 0 w 64"/>
                  <a:gd name="T19" fmla="*/ 36 h 13"/>
                  <a:gd name="T20" fmla="*/ 14 w 64"/>
                  <a:gd name="T21" fmla="*/ 28 h 13"/>
                  <a:gd name="T22" fmla="*/ 30 w 64"/>
                  <a:gd name="T23" fmla="*/ 19 h 13"/>
                  <a:gd name="T24" fmla="*/ 47 w 64"/>
                  <a:gd name="T25" fmla="*/ 14 h 13"/>
                  <a:gd name="T26" fmla="*/ 63 w 64"/>
                  <a:gd name="T27" fmla="*/ 8 h 13"/>
                  <a:gd name="T28" fmla="*/ 110 w 64"/>
                  <a:gd name="T29" fmla="*/ 0 h 13"/>
                  <a:gd name="T30" fmla="*/ 151 w 64"/>
                  <a:gd name="T31" fmla="*/ 6 h 13"/>
                  <a:gd name="T32" fmla="*/ 171 w 64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3">
                    <a:moveTo>
                      <a:pt x="62" y="2"/>
                    </a:moveTo>
                    <a:lnTo>
                      <a:pt x="62" y="3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55" y="2"/>
                    </a:lnTo>
                    <a:lnTo>
                      <a:pt x="40" y="0"/>
                    </a:lnTo>
                    <a:lnTo>
                      <a:pt x="23" y="4"/>
                    </a:lnTo>
                    <a:lnTo>
                      <a:pt x="17" y="5"/>
                    </a:lnTo>
                    <a:lnTo>
                      <a:pt x="5" y="10"/>
                    </a:lnTo>
                    <a:lnTo>
                      <a:pt x="0" y="13"/>
                    </a:lnTo>
                    <a:lnTo>
                      <a:pt x="5" y="10"/>
                    </a:lnTo>
                    <a:lnTo>
                      <a:pt x="11" y="7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40" y="0"/>
                    </a:lnTo>
                    <a:lnTo>
                      <a:pt x="55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0" name="Freeform 2157"/>
              <p:cNvSpPr>
                <a:spLocks/>
              </p:cNvSpPr>
              <p:nvPr/>
            </p:nvSpPr>
            <p:spPr bwMode="auto">
              <a:xfrm>
                <a:off x="2092" y="2839"/>
                <a:ext cx="260" cy="269"/>
              </a:xfrm>
              <a:custGeom>
                <a:avLst/>
                <a:gdLst>
                  <a:gd name="T0" fmla="*/ 11 w 95"/>
                  <a:gd name="T1" fmla="*/ 258 h 98"/>
                  <a:gd name="T2" fmla="*/ 11 w 95"/>
                  <a:gd name="T3" fmla="*/ 269 h 98"/>
                  <a:gd name="T4" fmla="*/ 8 w 95"/>
                  <a:gd name="T5" fmla="*/ 258 h 98"/>
                  <a:gd name="T6" fmla="*/ 3 w 95"/>
                  <a:gd name="T7" fmla="*/ 247 h 98"/>
                  <a:gd name="T8" fmla="*/ 0 w 95"/>
                  <a:gd name="T9" fmla="*/ 209 h 98"/>
                  <a:gd name="T10" fmla="*/ 0 w 95"/>
                  <a:gd name="T11" fmla="*/ 184 h 98"/>
                  <a:gd name="T12" fmla="*/ 3 w 95"/>
                  <a:gd name="T13" fmla="*/ 156 h 98"/>
                  <a:gd name="T14" fmla="*/ 11 w 95"/>
                  <a:gd name="T15" fmla="*/ 132 h 98"/>
                  <a:gd name="T16" fmla="*/ 22 w 95"/>
                  <a:gd name="T17" fmla="*/ 107 h 98"/>
                  <a:gd name="T18" fmla="*/ 38 w 95"/>
                  <a:gd name="T19" fmla="*/ 80 h 98"/>
                  <a:gd name="T20" fmla="*/ 55 w 95"/>
                  <a:gd name="T21" fmla="*/ 58 h 98"/>
                  <a:gd name="T22" fmla="*/ 77 w 95"/>
                  <a:gd name="T23" fmla="*/ 41 h 98"/>
                  <a:gd name="T24" fmla="*/ 96 w 95"/>
                  <a:gd name="T25" fmla="*/ 30 h 98"/>
                  <a:gd name="T26" fmla="*/ 112 w 95"/>
                  <a:gd name="T27" fmla="*/ 19 h 98"/>
                  <a:gd name="T28" fmla="*/ 126 w 95"/>
                  <a:gd name="T29" fmla="*/ 14 h 98"/>
                  <a:gd name="T30" fmla="*/ 140 w 95"/>
                  <a:gd name="T31" fmla="*/ 14 h 98"/>
                  <a:gd name="T32" fmla="*/ 167 w 95"/>
                  <a:gd name="T33" fmla="*/ 8 h 98"/>
                  <a:gd name="T34" fmla="*/ 197 w 95"/>
                  <a:gd name="T35" fmla="*/ 8 h 98"/>
                  <a:gd name="T36" fmla="*/ 224 w 95"/>
                  <a:gd name="T37" fmla="*/ 8 h 98"/>
                  <a:gd name="T38" fmla="*/ 252 w 95"/>
                  <a:gd name="T39" fmla="*/ 0 h 98"/>
                  <a:gd name="T40" fmla="*/ 260 w 95"/>
                  <a:gd name="T41" fmla="*/ 0 h 98"/>
                  <a:gd name="T42" fmla="*/ 246 w 95"/>
                  <a:gd name="T43" fmla="*/ 3 h 98"/>
                  <a:gd name="T44" fmla="*/ 222 w 95"/>
                  <a:gd name="T45" fmla="*/ 11 h 98"/>
                  <a:gd name="T46" fmla="*/ 211 w 95"/>
                  <a:gd name="T47" fmla="*/ 8 h 98"/>
                  <a:gd name="T48" fmla="*/ 181 w 95"/>
                  <a:gd name="T49" fmla="*/ 11 h 98"/>
                  <a:gd name="T50" fmla="*/ 151 w 95"/>
                  <a:gd name="T51" fmla="*/ 11 h 98"/>
                  <a:gd name="T52" fmla="*/ 137 w 95"/>
                  <a:gd name="T53" fmla="*/ 14 h 98"/>
                  <a:gd name="T54" fmla="*/ 123 w 95"/>
                  <a:gd name="T55" fmla="*/ 16 h 98"/>
                  <a:gd name="T56" fmla="*/ 93 w 95"/>
                  <a:gd name="T57" fmla="*/ 33 h 98"/>
                  <a:gd name="T58" fmla="*/ 77 w 95"/>
                  <a:gd name="T59" fmla="*/ 44 h 98"/>
                  <a:gd name="T60" fmla="*/ 55 w 95"/>
                  <a:gd name="T61" fmla="*/ 60 h 98"/>
                  <a:gd name="T62" fmla="*/ 38 w 95"/>
                  <a:gd name="T63" fmla="*/ 82 h 98"/>
                  <a:gd name="T64" fmla="*/ 22 w 95"/>
                  <a:gd name="T65" fmla="*/ 110 h 98"/>
                  <a:gd name="T66" fmla="*/ 11 w 95"/>
                  <a:gd name="T67" fmla="*/ 132 h 98"/>
                  <a:gd name="T68" fmla="*/ 3 w 95"/>
                  <a:gd name="T69" fmla="*/ 159 h 98"/>
                  <a:gd name="T70" fmla="*/ 3 w 95"/>
                  <a:gd name="T71" fmla="*/ 184 h 98"/>
                  <a:gd name="T72" fmla="*/ 0 w 95"/>
                  <a:gd name="T73" fmla="*/ 209 h 98"/>
                  <a:gd name="T74" fmla="*/ 8 w 95"/>
                  <a:gd name="T75" fmla="*/ 247 h 98"/>
                  <a:gd name="T76" fmla="*/ 11 w 95"/>
                  <a:gd name="T77" fmla="*/ 258 h 9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5" h="98">
                    <a:moveTo>
                      <a:pt x="4" y="94"/>
                    </a:moveTo>
                    <a:lnTo>
                      <a:pt x="4" y="98"/>
                    </a:lnTo>
                    <a:lnTo>
                      <a:pt x="3" y="94"/>
                    </a:lnTo>
                    <a:lnTo>
                      <a:pt x="1" y="90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4" y="48"/>
                    </a:lnTo>
                    <a:lnTo>
                      <a:pt x="8" y="39"/>
                    </a:lnTo>
                    <a:lnTo>
                      <a:pt x="14" y="29"/>
                    </a:lnTo>
                    <a:lnTo>
                      <a:pt x="20" y="21"/>
                    </a:lnTo>
                    <a:lnTo>
                      <a:pt x="28" y="15"/>
                    </a:lnTo>
                    <a:lnTo>
                      <a:pt x="35" y="11"/>
                    </a:lnTo>
                    <a:lnTo>
                      <a:pt x="41" y="7"/>
                    </a:lnTo>
                    <a:lnTo>
                      <a:pt x="46" y="5"/>
                    </a:lnTo>
                    <a:lnTo>
                      <a:pt x="51" y="5"/>
                    </a:lnTo>
                    <a:lnTo>
                      <a:pt x="61" y="3"/>
                    </a:lnTo>
                    <a:lnTo>
                      <a:pt x="72" y="3"/>
                    </a:lnTo>
                    <a:lnTo>
                      <a:pt x="82" y="3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0" y="1"/>
                    </a:lnTo>
                    <a:lnTo>
                      <a:pt x="81" y="4"/>
                    </a:lnTo>
                    <a:lnTo>
                      <a:pt x="77" y="3"/>
                    </a:lnTo>
                    <a:lnTo>
                      <a:pt x="66" y="4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8" y="16"/>
                    </a:lnTo>
                    <a:lnTo>
                      <a:pt x="20" y="22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4" y="48"/>
                    </a:lnTo>
                    <a:lnTo>
                      <a:pt x="1" y="58"/>
                    </a:lnTo>
                    <a:lnTo>
                      <a:pt x="1" y="67"/>
                    </a:lnTo>
                    <a:lnTo>
                      <a:pt x="0" y="76"/>
                    </a:lnTo>
                    <a:lnTo>
                      <a:pt x="3" y="90"/>
                    </a:lnTo>
                    <a:lnTo>
                      <a:pt x="4" y="9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1" name="Freeform 2158"/>
              <p:cNvSpPr>
                <a:spLocks/>
              </p:cNvSpPr>
              <p:nvPr/>
            </p:nvSpPr>
            <p:spPr bwMode="auto">
              <a:xfrm>
                <a:off x="2229" y="2822"/>
                <a:ext cx="110" cy="17"/>
              </a:xfrm>
              <a:custGeom>
                <a:avLst/>
                <a:gdLst>
                  <a:gd name="T0" fmla="*/ 110 w 40"/>
                  <a:gd name="T1" fmla="*/ 3 h 6"/>
                  <a:gd name="T2" fmla="*/ 69 w 40"/>
                  <a:gd name="T3" fmla="*/ 3 h 6"/>
                  <a:gd name="T4" fmla="*/ 41 w 40"/>
                  <a:gd name="T5" fmla="*/ 3 h 6"/>
                  <a:gd name="T6" fmla="*/ 30 w 40"/>
                  <a:gd name="T7" fmla="*/ 3 h 6"/>
                  <a:gd name="T8" fmla="*/ 28 w 40"/>
                  <a:gd name="T9" fmla="*/ 6 h 6"/>
                  <a:gd name="T10" fmla="*/ 19 w 40"/>
                  <a:gd name="T11" fmla="*/ 11 h 6"/>
                  <a:gd name="T12" fmla="*/ 6 w 40"/>
                  <a:gd name="T13" fmla="*/ 14 h 6"/>
                  <a:gd name="T14" fmla="*/ 0 w 40"/>
                  <a:gd name="T15" fmla="*/ 17 h 6"/>
                  <a:gd name="T16" fmla="*/ 6 w 40"/>
                  <a:gd name="T17" fmla="*/ 14 h 6"/>
                  <a:gd name="T18" fmla="*/ 28 w 40"/>
                  <a:gd name="T19" fmla="*/ 3 h 6"/>
                  <a:gd name="T20" fmla="*/ 30 w 40"/>
                  <a:gd name="T21" fmla="*/ 3 h 6"/>
                  <a:gd name="T22" fmla="*/ 41 w 40"/>
                  <a:gd name="T23" fmla="*/ 0 h 6"/>
                  <a:gd name="T24" fmla="*/ 69 w 40"/>
                  <a:gd name="T25" fmla="*/ 0 h 6"/>
                  <a:gd name="T26" fmla="*/ 110 w 40"/>
                  <a:gd name="T27" fmla="*/ 3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6">
                    <a:moveTo>
                      <a:pt x="40" y="1"/>
                    </a:moveTo>
                    <a:lnTo>
                      <a:pt x="25" y="1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2" name="Freeform 2159"/>
              <p:cNvSpPr>
                <a:spLocks/>
              </p:cNvSpPr>
              <p:nvPr/>
            </p:nvSpPr>
            <p:spPr bwMode="auto">
              <a:xfrm>
                <a:off x="2105" y="2820"/>
                <a:ext cx="140" cy="118"/>
              </a:xfrm>
              <a:custGeom>
                <a:avLst/>
                <a:gdLst>
                  <a:gd name="T0" fmla="*/ 137 w 51"/>
                  <a:gd name="T1" fmla="*/ 3 h 43"/>
                  <a:gd name="T2" fmla="*/ 140 w 51"/>
                  <a:gd name="T3" fmla="*/ 3 h 43"/>
                  <a:gd name="T4" fmla="*/ 137 w 51"/>
                  <a:gd name="T5" fmla="*/ 3 h 43"/>
                  <a:gd name="T6" fmla="*/ 129 w 51"/>
                  <a:gd name="T7" fmla="*/ 3 h 43"/>
                  <a:gd name="T8" fmla="*/ 115 w 51"/>
                  <a:gd name="T9" fmla="*/ 8 h 43"/>
                  <a:gd name="T10" fmla="*/ 99 w 51"/>
                  <a:gd name="T11" fmla="*/ 19 h 43"/>
                  <a:gd name="T12" fmla="*/ 82 w 51"/>
                  <a:gd name="T13" fmla="*/ 36 h 43"/>
                  <a:gd name="T14" fmla="*/ 58 w 51"/>
                  <a:gd name="T15" fmla="*/ 47 h 43"/>
                  <a:gd name="T16" fmla="*/ 44 w 51"/>
                  <a:gd name="T17" fmla="*/ 60 h 43"/>
                  <a:gd name="T18" fmla="*/ 30 w 51"/>
                  <a:gd name="T19" fmla="*/ 74 h 43"/>
                  <a:gd name="T20" fmla="*/ 8 w 51"/>
                  <a:gd name="T21" fmla="*/ 104 h 43"/>
                  <a:gd name="T22" fmla="*/ 0 w 51"/>
                  <a:gd name="T23" fmla="*/ 118 h 43"/>
                  <a:gd name="T24" fmla="*/ 8 w 51"/>
                  <a:gd name="T25" fmla="*/ 102 h 43"/>
                  <a:gd name="T26" fmla="*/ 30 w 51"/>
                  <a:gd name="T27" fmla="*/ 74 h 43"/>
                  <a:gd name="T28" fmla="*/ 44 w 51"/>
                  <a:gd name="T29" fmla="*/ 58 h 43"/>
                  <a:gd name="T30" fmla="*/ 58 w 51"/>
                  <a:gd name="T31" fmla="*/ 44 h 43"/>
                  <a:gd name="T32" fmla="*/ 82 w 51"/>
                  <a:gd name="T33" fmla="*/ 33 h 43"/>
                  <a:gd name="T34" fmla="*/ 99 w 51"/>
                  <a:gd name="T35" fmla="*/ 16 h 43"/>
                  <a:gd name="T36" fmla="*/ 115 w 51"/>
                  <a:gd name="T37" fmla="*/ 5 h 43"/>
                  <a:gd name="T38" fmla="*/ 129 w 51"/>
                  <a:gd name="T39" fmla="*/ 0 h 43"/>
                  <a:gd name="T40" fmla="*/ 135 w 51"/>
                  <a:gd name="T41" fmla="*/ 0 h 43"/>
                  <a:gd name="T42" fmla="*/ 137 w 51"/>
                  <a:gd name="T43" fmla="*/ 3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43">
                    <a:moveTo>
                      <a:pt x="50" y="1"/>
                    </a:moveTo>
                    <a:lnTo>
                      <a:pt x="51" y="1"/>
                    </a:lnTo>
                    <a:lnTo>
                      <a:pt x="50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6" y="7"/>
                    </a:lnTo>
                    <a:lnTo>
                      <a:pt x="30" y="13"/>
                    </a:lnTo>
                    <a:lnTo>
                      <a:pt x="21" y="17"/>
                    </a:lnTo>
                    <a:lnTo>
                      <a:pt x="16" y="22"/>
                    </a:lnTo>
                    <a:lnTo>
                      <a:pt x="11" y="27"/>
                    </a:lnTo>
                    <a:lnTo>
                      <a:pt x="3" y="38"/>
                    </a:lnTo>
                    <a:lnTo>
                      <a:pt x="0" y="43"/>
                    </a:lnTo>
                    <a:lnTo>
                      <a:pt x="3" y="37"/>
                    </a:lnTo>
                    <a:lnTo>
                      <a:pt x="11" y="27"/>
                    </a:lnTo>
                    <a:lnTo>
                      <a:pt x="16" y="21"/>
                    </a:lnTo>
                    <a:lnTo>
                      <a:pt x="21" y="16"/>
                    </a:lnTo>
                    <a:lnTo>
                      <a:pt x="30" y="12"/>
                    </a:lnTo>
                    <a:lnTo>
                      <a:pt x="36" y="6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3" name="Freeform 2160"/>
              <p:cNvSpPr>
                <a:spLocks/>
              </p:cNvSpPr>
              <p:nvPr/>
            </p:nvSpPr>
            <p:spPr bwMode="auto">
              <a:xfrm>
                <a:off x="2108" y="2858"/>
                <a:ext cx="272" cy="266"/>
              </a:xfrm>
              <a:custGeom>
                <a:avLst/>
                <a:gdLst>
                  <a:gd name="T0" fmla="*/ 261 w 99"/>
                  <a:gd name="T1" fmla="*/ 11 h 97"/>
                  <a:gd name="T2" fmla="*/ 272 w 99"/>
                  <a:gd name="T3" fmla="*/ 14 h 97"/>
                  <a:gd name="T4" fmla="*/ 261 w 99"/>
                  <a:gd name="T5" fmla="*/ 14 h 97"/>
                  <a:gd name="T6" fmla="*/ 245 w 99"/>
                  <a:gd name="T7" fmla="*/ 11 h 97"/>
                  <a:gd name="T8" fmla="*/ 206 w 99"/>
                  <a:gd name="T9" fmla="*/ 5 h 97"/>
                  <a:gd name="T10" fmla="*/ 181 w 99"/>
                  <a:gd name="T11" fmla="*/ 0 h 97"/>
                  <a:gd name="T12" fmla="*/ 154 w 99"/>
                  <a:gd name="T13" fmla="*/ 0 h 97"/>
                  <a:gd name="T14" fmla="*/ 126 w 99"/>
                  <a:gd name="T15" fmla="*/ 8 h 97"/>
                  <a:gd name="T16" fmla="*/ 96 w 99"/>
                  <a:gd name="T17" fmla="*/ 19 h 97"/>
                  <a:gd name="T18" fmla="*/ 74 w 99"/>
                  <a:gd name="T19" fmla="*/ 33 h 97"/>
                  <a:gd name="T20" fmla="*/ 49 w 99"/>
                  <a:gd name="T21" fmla="*/ 52 h 97"/>
                  <a:gd name="T22" fmla="*/ 33 w 99"/>
                  <a:gd name="T23" fmla="*/ 74 h 97"/>
                  <a:gd name="T24" fmla="*/ 19 w 99"/>
                  <a:gd name="T25" fmla="*/ 93 h 97"/>
                  <a:gd name="T26" fmla="*/ 11 w 99"/>
                  <a:gd name="T27" fmla="*/ 110 h 97"/>
                  <a:gd name="T28" fmla="*/ 5 w 99"/>
                  <a:gd name="T29" fmla="*/ 126 h 97"/>
                  <a:gd name="T30" fmla="*/ 0 w 99"/>
                  <a:gd name="T31" fmla="*/ 137 h 97"/>
                  <a:gd name="T32" fmla="*/ 0 w 99"/>
                  <a:gd name="T33" fmla="*/ 173 h 97"/>
                  <a:gd name="T34" fmla="*/ 0 w 99"/>
                  <a:gd name="T35" fmla="*/ 200 h 97"/>
                  <a:gd name="T36" fmla="*/ 5 w 99"/>
                  <a:gd name="T37" fmla="*/ 230 h 97"/>
                  <a:gd name="T38" fmla="*/ 11 w 99"/>
                  <a:gd name="T39" fmla="*/ 266 h 97"/>
                  <a:gd name="T40" fmla="*/ 5 w 99"/>
                  <a:gd name="T41" fmla="*/ 228 h 97"/>
                  <a:gd name="T42" fmla="*/ 0 w 99"/>
                  <a:gd name="T43" fmla="*/ 181 h 97"/>
                  <a:gd name="T44" fmla="*/ 0 w 99"/>
                  <a:gd name="T45" fmla="*/ 151 h 97"/>
                  <a:gd name="T46" fmla="*/ 0 w 99"/>
                  <a:gd name="T47" fmla="*/ 134 h 97"/>
                  <a:gd name="T48" fmla="*/ 5 w 99"/>
                  <a:gd name="T49" fmla="*/ 121 h 97"/>
                  <a:gd name="T50" fmla="*/ 11 w 99"/>
                  <a:gd name="T51" fmla="*/ 107 h 97"/>
                  <a:gd name="T52" fmla="*/ 19 w 99"/>
                  <a:gd name="T53" fmla="*/ 88 h 97"/>
                  <a:gd name="T54" fmla="*/ 33 w 99"/>
                  <a:gd name="T55" fmla="*/ 69 h 97"/>
                  <a:gd name="T56" fmla="*/ 52 w 99"/>
                  <a:gd name="T57" fmla="*/ 49 h 97"/>
                  <a:gd name="T58" fmla="*/ 74 w 99"/>
                  <a:gd name="T59" fmla="*/ 27 h 97"/>
                  <a:gd name="T60" fmla="*/ 99 w 99"/>
                  <a:gd name="T61" fmla="*/ 14 h 97"/>
                  <a:gd name="T62" fmla="*/ 126 w 99"/>
                  <a:gd name="T63" fmla="*/ 5 h 97"/>
                  <a:gd name="T64" fmla="*/ 154 w 99"/>
                  <a:gd name="T65" fmla="*/ 0 h 97"/>
                  <a:gd name="T66" fmla="*/ 181 w 99"/>
                  <a:gd name="T67" fmla="*/ 0 h 97"/>
                  <a:gd name="T68" fmla="*/ 206 w 99"/>
                  <a:gd name="T69" fmla="*/ 0 h 97"/>
                  <a:gd name="T70" fmla="*/ 245 w 99"/>
                  <a:gd name="T71" fmla="*/ 8 h 97"/>
                  <a:gd name="T72" fmla="*/ 261 w 99"/>
                  <a:gd name="T73" fmla="*/ 11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9" h="97">
                    <a:moveTo>
                      <a:pt x="95" y="4"/>
                    </a:moveTo>
                    <a:lnTo>
                      <a:pt x="99" y="5"/>
                    </a:lnTo>
                    <a:lnTo>
                      <a:pt x="95" y="5"/>
                    </a:lnTo>
                    <a:lnTo>
                      <a:pt x="89" y="4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3"/>
                    </a:lnTo>
                    <a:lnTo>
                      <a:pt x="35" y="7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2" y="27"/>
                    </a:lnTo>
                    <a:lnTo>
                      <a:pt x="7" y="34"/>
                    </a:lnTo>
                    <a:lnTo>
                      <a:pt x="4" y="40"/>
                    </a:lnTo>
                    <a:lnTo>
                      <a:pt x="2" y="46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97"/>
                    </a:lnTo>
                    <a:lnTo>
                      <a:pt x="2" y="83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7" y="32"/>
                    </a:lnTo>
                    <a:lnTo>
                      <a:pt x="12" y="25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5" y="0"/>
                    </a:lnTo>
                    <a:lnTo>
                      <a:pt x="89" y="3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4" name="Freeform 2161"/>
              <p:cNvSpPr>
                <a:spLocks/>
              </p:cNvSpPr>
              <p:nvPr/>
            </p:nvSpPr>
            <p:spPr bwMode="auto">
              <a:xfrm>
                <a:off x="2347" y="2853"/>
                <a:ext cx="19" cy="11"/>
              </a:xfrm>
              <a:custGeom>
                <a:avLst/>
                <a:gdLst>
                  <a:gd name="T0" fmla="*/ 19 w 7"/>
                  <a:gd name="T1" fmla="*/ 0 h 4"/>
                  <a:gd name="T2" fmla="*/ 19 w 7"/>
                  <a:gd name="T3" fmla="*/ 3 h 4"/>
                  <a:gd name="T4" fmla="*/ 11 w 7"/>
                  <a:gd name="T5" fmla="*/ 3 h 4"/>
                  <a:gd name="T6" fmla="*/ 5 w 7"/>
                  <a:gd name="T7" fmla="*/ 6 h 4"/>
                  <a:gd name="T8" fmla="*/ 0 w 7"/>
                  <a:gd name="T9" fmla="*/ 11 h 4"/>
                  <a:gd name="T10" fmla="*/ 0 w 7"/>
                  <a:gd name="T11" fmla="*/ 3 h 4"/>
                  <a:gd name="T12" fmla="*/ 5 w 7"/>
                  <a:gd name="T13" fmla="*/ 3 h 4"/>
                  <a:gd name="T14" fmla="*/ 8 w 7"/>
                  <a:gd name="T15" fmla="*/ 0 h 4"/>
                  <a:gd name="T16" fmla="*/ 19 w 7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5" name="Freeform 2162"/>
              <p:cNvSpPr>
                <a:spLocks/>
              </p:cNvSpPr>
              <p:nvPr/>
            </p:nvSpPr>
            <p:spPr bwMode="auto">
              <a:xfrm>
                <a:off x="2149" y="2877"/>
                <a:ext cx="233" cy="118"/>
              </a:xfrm>
              <a:custGeom>
                <a:avLst/>
                <a:gdLst>
                  <a:gd name="T0" fmla="*/ 225 w 85"/>
                  <a:gd name="T1" fmla="*/ 8 h 43"/>
                  <a:gd name="T2" fmla="*/ 230 w 85"/>
                  <a:gd name="T3" fmla="*/ 8 h 43"/>
                  <a:gd name="T4" fmla="*/ 233 w 85"/>
                  <a:gd name="T5" fmla="*/ 14 h 43"/>
                  <a:gd name="T6" fmla="*/ 230 w 85"/>
                  <a:gd name="T7" fmla="*/ 14 h 43"/>
                  <a:gd name="T8" fmla="*/ 225 w 85"/>
                  <a:gd name="T9" fmla="*/ 14 h 43"/>
                  <a:gd name="T10" fmla="*/ 195 w 85"/>
                  <a:gd name="T11" fmla="*/ 3 h 43"/>
                  <a:gd name="T12" fmla="*/ 162 w 85"/>
                  <a:gd name="T13" fmla="*/ 0 h 43"/>
                  <a:gd name="T14" fmla="*/ 145 w 85"/>
                  <a:gd name="T15" fmla="*/ 3 h 43"/>
                  <a:gd name="T16" fmla="*/ 123 w 85"/>
                  <a:gd name="T17" fmla="*/ 5 h 43"/>
                  <a:gd name="T18" fmla="*/ 107 w 85"/>
                  <a:gd name="T19" fmla="*/ 8 h 43"/>
                  <a:gd name="T20" fmla="*/ 90 w 85"/>
                  <a:gd name="T21" fmla="*/ 16 h 43"/>
                  <a:gd name="T22" fmla="*/ 58 w 85"/>
                  <a:gd name="T23" fmla="*/ 27 h 43"/>
                  <a:gd name="T24" fmla="*/ 41 w 85"/>
                  <a:gd name="T25" fmla="*/ 41 h 43"/>
                  <a:gd name="T26" fmla="*/ 36 w 85"/>
                  <a:gd name="T27" fmla="*/ 47 h 43"/>
                  <a:gd name="T28" fmla="*/ 33 w 85"/>
                  <a:gd name="T29" fmla="*/ 47 h 43"/>
                  <a:gd name="T30" fmla="*/ 27 w 85"/>
                  <a:gd name="T31" fmla="*/ 49 h 43"/>
                  <a:gd name="T32" fmla="*/ 25 w 85"/>
                  <a:gd name="T33" fmla="*/ 63 h 43"/>
                  <a:gd name="T34" fmla="*/ 19 w 85"/>
                  <a:gd name="T35" fmla="*/ 77 h 43"/>
                  <a:gd name="T36" fmla="*/ 8 w 85"/>
                  <a:gd name="T37" fmla="*/ 93 h 43"/>
                  <a:gd name="T38" fmla="*/ 0 w 85"/>
                  <a:gd name="T39" fmla="*/ 118 h 43"/>
                  <a:gd name="T40" fmla="*/ 8 w 85"/>
                  <a:gd name="T41" fmla="*/ 93 h 43"/>
                  <a:gd name="T42" fmla="*/ 8 w 85"/>
                  <a:gd name="T43" fmla="*/ 91 h 43"/>
                  <a:gd name="T44" fmla="*/ 11 w 85"/>
                  <a:gd name="T45" fmla="*/ 88 h 43"/>
                  <a:gd name="T46" fmla="*/ 22 w 85"/>
                  <a:gd name="T47" fmla="*/ 69 h 43"/>
                  <a:gd name="T48" fmla="*/ 27 w 85"/>
                  <a:gd name="T49" fmla="*/ 49 h 43"/>
                  <a:gd name="T50" fmla="*/ 33 w 85"/>
                  <a:gd name="T51" fmla="*/ 44 h 43"/>
                  <a:gd name="T52" fmla="*/ 36 w 85"/>
                  <a:gd name="T53" fmla="*/ 44 h 43"/>
                  <a:gd name="T54" fmla="*/ 41 w 85"/>
                  <a:gd name="T55" fmla="*/ 36 h 43"/>
                  <a:gd name="T56" fmla="*/ 58 w 85"/>
                  <a:gd name="T57" fmla="*/ 27 h 43"/>
                  <a:gd name="T58" fmla="*/ 90 w 85"/>
                  <a:gd name="T59" fmla="*/ 14 h 43"/>
                  <a:gd name="T60" fmla="*/ 107 w 85"/>
                  <a:gd name="T61" fmla="*/ 5 h 43"/>
                  <a:gd name="T62" fmla="*/ 126 w 85"/>
                  <a:gd name="T63" fmla="*/ 5 h 43"/>
                  <a:gd name="T64" fmla="*/ 145 w 85"/>
                  <a:gd name="T65" fmla="*/ 0 h 43"/>
                  <a:gd name="T66" fmla="*/ 162 w 85"/>
                  <a:gd name="T67" fmla="*/ 0 h 43"/>
                  <a:gd name="T68" fmla="*/ 195 w 85"/>
                  <a:gd name="T69" fmla="*/ 3 h 43"/>
                  <a:gd name="T70" fmla="*/ 225 w 85"/>
                  <a:gd name="T71" fmla="*/ 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5" h="43">
                    <a:moveTo>
                      <a:pt x="82" y="3"/>
                    </a:moveTo>
                    <a:lnTo>
                      <a:pt x="84" y="3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53" y="1"/>
                    </a:lnTo>
                    <a:lnTo>
                      <a:pt x="45" y="2"/>
                    </a:lnTo>
                    <a:lnTo>
                      <a:pt x="39" y="3"/>
                    </a:lnTo>
                    <a:lnTo>
                      <a:pt x="33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9" y="23"/>
                    </a:lnTo>
                    <a:lnTo>
                      <a:pt x="7" y="28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2"/>
                    </a:lnTo>
                    <a:lnTo>
                      <a:pt x="8" y="25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5" y="13"/>
                    </a:lnTo>
                    <a:lnTo>
                      <a:pt x="21" y="10"/>
                    </a:lnTo>
                    <a:lnTo>
                      <a:pt x="33" y="5"/>
                    </a:lnTo>
                    <a:lnTo>
                      <a:pt x="39" y="2"/>
                    </a:lnTo>
                    <a:lnTo>
                      <a:pt x="46" y="2"/>
                    </a:lnTo>
                    <a:lnTo>
                      <a:pt x="53" y="0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6" name="Freeform 2163"/>
              <p:cNvSpPr>
                <a:spLocks/>
              </p:cNvSpPr>
              <p:nvPr/>
            </p:nvSpPr>
            <p:spPr bwMode="auto">
              <a:xfrm>
                <a:off x="2122" y="2864"/>
                <a:ext cx="162" cy="271"/>
              </a:xfrm>
              <a:custGeom>
                <a:avLst/>
                <a:gdLst>
                  <a:gd name="T0" fmla="*/ 14 w 59"/>
                  <a:gd name="T1" fmla="*/ 266 h 99"/>
                  <a:gd name="T2" fmla="*/ 19 w 59"/>
                  <a:gd name="T3" fmla="*/ 266 h 99"/>
                  <a:gd name="T4" fmla="*/ 19 w 59"/>
                  <a:gd name="T5" fmla="*/ 271 h 99"/>
                  <a:gd name="T6" fmla="*/ 14 w 59"/>
                  <a:gd name="T7" fmla="*/ 266 h 99"/>
                  <a:gd name="T8" fmla="*/ 14 w 59"/>
                  <a:gd name="T9" fmla="*/ 260 h 99"/>
                  <a:gd name="T10" fmla="*/ 14 w 59"/>
                  <a:gd name="T11" fmla="*/ 252 h 99"/>
                  <a:gd name="T12" fmla="*/ 8 w 59"/>
                  <a:gd name="T13" fmla="*/ 224 h 99"/>
                  <a:gd name="T14" fmla="*/ 0 w 59"/>
                  <a:gd name="T15" fmla="*/ 183 h 99"/>
                  <a:gd name="T16" fmla="*/ 0 w 59"/>
                  <a:gd name="T17" fmla="*/ 159 h 99"/>
                  <a:gd name="T18" fmla="*/ 5 w 59"/>
                  <a:gd name="T19" fmla="*/ 140 h 99"/>
                  <a:gd name="T20" fmla="*/ 8 w 59"/>
                  <a:gd name="T21" fmla="*/ 115 h 99"/>
                  <a:gd name="T22" fmla="*/ 19 w 59"/>
                  <a:gd name="T23" fmla="*/ 90 h 99"/>
                  <a:gd name="T24" fmla="*/ 27 w 59"/>
                  <a:gd name="T25" fmla="*/ 74 h 99"/>
                  <a:gd name="T26" fmla="*/ 38 w 59"/>
                  <a:gd name="T27" fmla="*/ 60 h 99"/>
                  <a:gd name="T28" fmla="*/ 63 w 59"/>
                  <a:gd name="T29" fmla="*/ 41 h 99"/>
                  <a:gd name="T30" fmla="*/ 69 w 59"/>
                  <a:gd name="T31" fmla="*/ 33 h 99"/>
                  <a:gd name="T32" fmla="*/ 91 w 59"/>
                  <a:gd name="T33" fmla="*/ 22 h 99"/>
                  <a:gd name="T34" fmla="*/ 110 w 59"/>
                  <a:gd name="T35" fmla="*/ 14 h 99"/>
                  <a:gd name="T36" fmla="*/ 135 w 59"/>
                  <a:gd name="T37" fmla="*/ 8 h 99"/>
                  <a:gd name="T38" fmla="*/ 162 w 59"/>
                  <a:gd name="T39" fmla="*/ 0 h 99"/>
                  <a:gd name="T40" fmla="*/ 135 w 59"/>
                  <a:gd name="T41" fmla="*/ 8 h 99"/>
                  <a:gd name="T42" fmla="*/ 124 w 59"/>
                  <a:gd name="T43" fmla="*/ 14 h 99"/>
                  <a:gd name="T44" fmla="*/ 99 w 59"/>
                  <a:gd name="T45" fmla="*/ 19 h 99"/>
                  <a:gd name="T46" fmla="*/ 77 w 59"/>
                  <a:gd name="T47" fmla="*/ 30 h 99"/>
                  <a:gd name="T48" fmla="*/ 69 w 59"/>
                  <a:gd name="T49" fmla="*/ 36 h 99"/>
                  <a:gd name="T50" fmla="*/ 60 w 59"/>
                  <a:gd name="T51" fmla="*/ 44 h 99"/>
                  <a:gd name="T52" fmla="*/ 38 w 59"/>
                  <a:gd name="T53" fmla="*/ 63 h 99"/>
                  <a:gd name="T54" fmla="*/ 27 w 59"/>
                  <a:gd name="T55" fmla="*/ 77 h 99"/>
                  <a:gd name="T56" fmla="*/ 19 w 59"/>
                  <a:gd name="T57" fmla="*/ 96 h 99"/>
                  <a:gd name="T58" fmla="*/ 8 w 59"/>
                  <a:gd name="T59" fmla="*/ 115 h 99"/>
                  <a:gd name="T60" fmla="*/ 5 w 59"/>
                  <a:gd name="T61" fmla="*/ 140 h 99"/>
                  <a:gd name="T62" fmla="*/ 5 w 59"/>
                  <a:gd name="T63" fmla="*/ 162 h 99"/>
                  <a:gd name="T64" fmla="*/ 5 w 59"/>
                  <a:gd name="T65" fmla="*/ 183 h 99"/>
                  <a:gd name="T66" fmla="*/ 8 w 59"/>
                  <a:gd name="T67" fmla="*/ 224 h 99"/>
                  <a:gd name="T68" fmla="*/ 14 w 59"/>
                  <a:gd name="T69" fmla="*/ 252 h 99"/>
                  <a:gd name="T70" fmla="*/ 14 w 59"/>
                  <a:gd name="T71" fmla="*/ 266 h 9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9" h="99">
                    <a:moveTo>
                      <a:pt x="5" y="97"/>
                    </a:moveTo>
                    <a:lnTo>
                      <a:pt x="7" y="97"/>
                    </a:lnTo>
                    <a:lnTo>
                      <a:pt x="7" y="99"/>
                    </a:lnTo>
                    <a:lnTo>
                      <a:pt x="5" y="97"/>
                    </a:lnTo>
                    <a:lnTo>
                      <a:pt x="5" y="95"/>
                    </a:lnTo>
                    <a:lnTo>
                      <a:pt x="5" y="92"/>
                    </a:lnTo>
                    <a:lnTo>
                      <a:pt x="3" y="82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2" y="51"/>
                    </a:lnTo>
                    <a:lnTo>
                      <a:pt x="3" y="42"/>
                    </a:lnTo>
                    <a:lnTo>
                      <a:pt x="7" y="33"/>
                    </a:lnTo>
                    <a:lnTo>
                      <a:pt x="10" y="27"/>
                    </a:lnTo>
                    <a:lnTo>
                      <a:pt x="14" y="22"/>
                    </a:lnTo>
                    <a:lnTo>
                      <a:pt x="23" y="15"/>
                    </a:lnTo>
                    <a:lnTo>
                      <a:pt x="25" y="12"/>
                    </a:lnTo>
                    <a:lnTo>
                      <a:pt x="33" y="8"/>
                    </a:lnTo>
                    <a:lnTo>
                      <a:pt x="40" y="5"/>
                    </a:lnTo>
                    <a:lnTo>
                      <a:pt x="49" y="3"/>
                    </a:lnTo>
                    <a:lnTo>
                      <a:pt x="59" y="0"/>
                    </a:lnTo>
                    <a:lnTo>
                      <a:pt x="49" y="3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1"/>
                    </a:lnTo>
                    <a:lnTo>
                      <a:pt x="25" y="13"/>
                    </a:lnTo>
                    <a:lnTo>
                      <a:pt x="22" y="16"/>
                    </a:lnTo>
                    <a:lnTo>
                      <a:pt x="14" y="23"/>
                    </a:lnTo>
                    <a:lnTo>
                      <a:pt x="10" y="28"/>
                    </a:lnTo>
                    <a:lnTo>
                      <a:pt x="7" y="35"/>
                    </a:lnTo>
                    <a:lnTo>
                      <a:pt x="3" y="42"/>
                    </a:lnTo>
                    <a:lnTo>
                      <a:pt x="2" y="51"/>
                    </a:lnTo>
                    <a:lnTo>
                      <a:pt x="2" y="59"/>
                    </a:lnTo>
                    <a:lnTo>
                      <a:pt x="2" y="67"/>
                    </a:lnTo>
                    <a:lnTo>
                      <a:pt x="3" y="82"/>
                    </a:lnTo>
                    <a:lnTo>
                      <a:pt x="5" y="92"/>
                    </a:lnTo>
                    <a:lnTo>
                      <a:pt x="5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7" name="Freeform 2164"/>
              <p:cNvSpPr>
                <a:spLocks/>
              </p:cNvSpPr>
              <p:nvPr/>
            </p:nvSpPr>
            <p:spPr bwMode="auto">
              <a:xfrm>
                <a:off x="2133" y="2940"/>
                <a:ext cx="30" cy="212"/>
              </a:xfrm>
              <a:custGeom>
                <a:avLst/>
                <a:gdLst>
                  <a:gd name="T0" fmla="*/ 27 w 11"/>
                  <a:gd name="T1" fmla="*/ 206 h 77"/>
                  <a:gd name="T2" fmla="*/ 27 w 11"/>
                  <a:gd name="T3" fmla="*/ 209 h 77"/>
                  <a:gd name="T4" fmla="*/ 27 w 11"/>
                  <a:gd name="T5" fmla="*/ 212 h 77"/>
                  <a:gd name="T6" fmla="*/ 27 w 11"/>
                  <a:gd name="T7" fmla="*/ 209 h 77"/>
                  <a:gd name="T8" fmla="*/ 25 w 11"/>
                  <a:gd name="T9" fmla="*/ 206 h 77"/>
                  <a:gd name="T10" fmla="*/ 22 w 11"/>
                  <a:gd name="T11" fmla="*/ 198 h 77"/>
                  <a:gd name="T12" fmla="*/ 16 w 11"/>
                  <a:gd name="T13" fmla="*/ 182 h 77"/>
                  <a:gd name="T14" fmla="*/ 8 w 11"/>
                  <a:gd name="T15" fmla="*/ 132 h 77"/>
                  <a:gd name="T16" fmla="*/ 0 w 11"/>
                  <a:gd name="T17" fmla="*/ 80 h 77"/>
                  <a:gd name="T18" fmla="*/ 0 w 11"/>
                  <a:gd name="T19" fmla="*/ 63 h 77"/>
                  <a:gd name="T20" fmla="*/ 3 w 11"/>
                  <a:gd name="T21" fmla="*/ 55 h 77"/>
                  <a:gd name="T22" fmla="*/ 8 w 11"/>
                  <a:gd name="T23" fmla="*/ 41 h 77"/>
                  <a:gd name="T24" fmla="*/ 22 w 11"/>
                  <a:gd name="T25" fmla="*/ 14 h 77"/>
                  <a:gd name="T26" fmla="*/ 30 w 11"/>
                  <a:gd name="T27" fmla="*/ 0 h 77"/>
                  <a:gd name="T28" fmla="*/ 22 w 11"/>
                  <a:gd name="T29" fmla="*/ 19 h 77"/>
                  <a:gd name="T30" fmla="*/ 11 w 11"/>
                  <a:gd name="T31" fmla="*/ 36 h 77"/>
                  <a:gd name="T32" fmla="*/ 8 w 11"/>
                  <a:gd name="T33" fmla="*/ 50 h 77"/>
                  <a:gd name="T34" fmla="*/ 3 w 11"/>
                  <a:gd name="T35" fmla="*/ 55 h 77"/>
                  <a:gd name="T36" fmla="*/ 3 w 11"/>
                  <a:gd name="T37" fmla="*/ 63 h 77"/>
                  <a:gd name="T38" fmla="*/ 3 w 11"/>
                  <a:gd name="T39" fmla="*/ 80 h 77"/>
                  <a:gd name="T40" fmla="*/ 11 w 11"/>
                  <a:gd name="T41" fmla="*/ 132 h 77"/>
                  <a:gd name="T42" fmla="*/ 22 w 11"/>
                  <a:gd name="T43" fmla="*/ 182 h 77"/>
                  <a:gd name="T44" fmla="*/ 25 w 11"/>
                  <a:gd name="T45" fmla="*/ 198 h 77"/>
                  <a:gd name="T46" fmla="*/ 27 w 11"/>
                  <a:gd name="T47" fmla="*/ 206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" h="77">
                    <a:moveTo>
                      <a:pt x="10" y="75"/>
                    </a:moveTo>
                    <a:lnTo>
                      <a:pt x="10" y="76"/>
                    </a:lnTo>
                    <a:lnTo>
                      <a:pt x="10" y="77"/>
                    </a:lnTo>
                    <a:lnTo>
                      <a:pt x="10" y="76"/>
                    </a:lnTo>
                    <a:lnTo>
                      <a:pt x="9" y="75"/>
                    </a:lnTo>
                    <a:lnTo>
                      <a:pt x="8" y="72"/>
                    </a:lnTo>
                    <a:lnTo>
                      <a:pt x="6" y="66"/>
                    </a:lnTo>
                    <a:lnTo>
                      <a:pt x="3" y="48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4" y="48"/>
                    </a:lnTo>
                    <a:lnTo>
                      <a:pt x="8" y="66"/>
                    </a:lnTo>
                    <a:lnTo>
                      <a:pt x="9" y="72"/>
                    </a:ln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8" name="Freeform 2165"/>
              <p:cNvSpPr>
                <a:spLocks/>
              </p:cNvSpPr>
              <p:nvPr/>
            </p:nvSpPr>
            <p:spPr bwMode="auto">
              <a:xfrm>
                <a:off x="2146" y="2897"/>
                <a:ext cx="247" cy="266"/>
              </a:xfrm>
              <a:custGeom>
                <a:avLst/>
                <a:gdLst>
                  <a:gd name="T0" fmla="*/ 236 w 90"/>
                  <a:gd name="T1" fmla="*/ 8 h 97"/>
                  <a:gd name="T2" fmla="*/ 239 w 90"/>
                  <a:gd name="T3" fmla="*/ 8 h 97"/>
                  <a:gd name="T4" fmla="*/ 247 w 90"/>
                  <a:gd name="T5" fmla="*/ 11 h 97"/>
                  <a:gd name="T6" fmla="*/ 239 w 90"/>
                  <a:gd name="T7" fmla="*/ 11 h 97"/>
                  <a:gd name="T8" fmla="*/ 236 w 90"/>
                  <a:gd name="T9" fmla="*/ 11 h 97"/>
                  <a:gd name="T10" fmla="*/ 222 w 90"/>
                  <a:gd name="T11" fmla="*/ 8 h 97"/>
                  <a:gd name="T12" fmla="*/ 184 w 90"/>
                  <a:gd name="T13" fmla="*/ 3 h 97"/>
                  <a:gd name="T14" fmla="*/ 162 w 90"/>
                  <a:gd name="T15" fmla="*/ 3 h 97"/>
                  <a:gd name="T16" fmla="*/ 134 w 90"/>
                  <a:gd name="T17" fmla="*/ 3 h 97"/>
                  <a:gd name="T18" fmla="*/ 107 w 90"/>
                  <a:gd name="T19" fmla="*/ 11 h 97"/>
                  <a:gd name="T20" fmla="*/ 74 w 90"/>
                  <a:gd name="T21" fmla="*/ 16 h 97"/>
                  <a:gd name="T22" fmla="*/ 52 w 90"/>
                  <a:gd name="T23" fmla="*/ 36 h 97"/>
                  <a:gd name="T24" fmla="*/ 36 w 90"/>
                  <a:gd name="T25" fmla="*/ 55 h 97"/>
                  <a:gd name="T26" fmla="*/ 22 w 90"/>
                  <a:gd name="T27" fmla="*/ 80 h 97"/>
                  <a:gd name="T28" fmla="*/ 8 w 90"/>
                  <a:gd name="T29" fmla="*/ 99 h 97"/>
                  <a:gd name="T30" fmla="*/ 3 w 90"/>
                  <a:gd name="T31" fmla="*/ 121 h 97"/>
                  <a:gd name="T32" fmla="*/ 3 w 90"/>
                  <a:gd name="T33" fmla="*/ 134 h 97"/>
                  <a:gd name="T34" fmla="*/ 3 w 90"/>
                  <a:gd name="T35" fmla="*/ 148 h 97"/>
                  <a:gd name="T36" fmla="*/ 8 w 90"/>
                  <a:gd name="T37" fmla="*/ 178 h 97"/>
                  <a:gd name="T38" fmla="*/ 11 w 90"/>
                  <a:gd name="T39" fmla="*/ 206 h 97"/>
                  <a:gd name="T40" fmla="*/ 22 w 90"/>
                  <a:gd name="T41" fmla="*/ 233 h 97"/>
                  <a:gd name="T42" fmla="*/ 30 w 90"/>
                  <a:gd name="T43" fmla="*/ 266 h 97"/>
                  <a:gd name="T44" fmla="*/ 22 w 90"/>
                  <a:gd name="T45" fmla="*/ 233 h 97"/>
                  <a:gd name="T46" fmla="*/ 16 w 90"/>
                  <a:gd name="T47" fmla="*/ 228 h 97"/>
                  <a:gd name="T48" fmla="*/ 14 w 90"/>
                  <a:gd name="T49" fmla="*/ 219 h 97"/>
                  <a:gd name="T50" fmla="*/ 8 w 90"/>
                  <a:gd name="T51" fmla="*/ 189 h 97"/>
                  <a:gd name="T52" fmla="*/ 0 w 90"/>
                  <a:gd name="T53" fmla="*/ 156 h 97"/>
                  <a:gd name="T54" fmla="*/ 0 w 90"/>
                  <a:gd name="T55" fmla="*/ 148 h 97"/>
                  <a:gd name="T56" fmla="*/ 0 w 90"/>
                  <a:gd name="T57" fmla="*/ 143 h 97"/>
                  <a:gd name="T58" fmla="*/ 0 w 90"/>
                  <a:gd name="T59" fmla="*/ 140 h 97"/>
                  <a:gd name="T60" fmla="*/ 0 w 90"/>
                  <a:gd name="T61" fmla="*/ 129 h 97"/>
                  <a:gd name="T62" fmla="*/ 3 w 90"/>
                  <a:gd name="T63" fmla="*/ 112 h 97"/>
                  <a:gd name="T64" fmla="*/ 11 w 90"/>
                  <a:gd name="T65" fmla="*/ 96 h 97"/>
                  <a:gd name="T66" fmla="*/ 22 w 90"/>
                  <a:gd name="T67" fmla="*/ 74 h 97"/>
                  <a:gd name="T68" fmla="*/ 36 w 90"/>
                  <a:gd name="T69" fmla="*/ 52 h 97"/>
                  <a:gd name="T70" fmla="*/ 52 w 90"/>
                  <a:gd name="T71" fmla="*/ 30 h 97"/>
                  <a:gd name="T72" fmla="*/ 80 w 90"/>
                  <a:gd name="T73" fmla="*/ 14 h 97"/>
                  <a:gd name="T74" fmla="*/ 107 w 90"/>
                  <a:gd name="T75" fmla="*/ 8 h 97"/>
                  <a:gd name="T76" fmla="*/ 134 w 90"/>
                  <a:gd name="T77" fmla="*/ 3 h 97"/>
                  <a:gd name="T78" fmla="*/ 162 w 90"/>
                  <a:gd name="T79" fmla="*/ 0 h 97"/>
                  <a:gd name="T80" fmla="*/ 184 w 90"/>
                  <a:gd name="T81" fmla="*/ 0 h 97"/>
                  <a:gd name="T82" fmla="*/ 222 w 90"/>
                  <a:gd name="T83" fmla="*/ 8 h 97"/>
                  <a:gd name="T84" fmla="*/ 236 w 90"/>
                  <a:gd name="T85" fmla="*/ 8 h 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97">
                    <a:moveTo>
                      <a:pt x="86" y="3"/>
                    </a:moveTo>
                    <a:lnTo>
                      <a:pt x="87" y="3"/>
                    </a:lnTo>
                    <a:lnTo>
                      <a:pt x="90" y="4"/>
                    </a:lnTo>
                    <a:lnTo>
                      <a:pt x="87" y="4"/>
                    </a:lnTo>
                    <a:lnTo>
                      <a:pt x="86" y="4"/>
                    </a:lnTo>
                    <a:lnTo>
                      <a:pt x="81" y="3"/>
                    </a:lnTo>
                    <a:lnTo>
                      <a:pt x="67" y="1"/>
                    </a:lnTo>
                    <a:lnTo>
                      <a:pt x="59" y="1"/>
                    </a:lnTo>
                    <a:lnTo>
                      <a:pt x="49" y="1"/>
                    </a:lnTo>
                    <a:lnTo>
                      <a:pt x="39" y="4"/>
                    </a:lnTo>
                    <a:lnTo>
                      <a:pt x="27" y="6"/>
                    </a:lnTo>
                    <a:lnTo>
                      <a:pt x="19" y="13"/>
                    </a:lnTo>
                    <a:lnTo>
                      <a:pt x="13" y="20"/>
                    </a:lnTo>
                    <a:lnTo>
                      <a:pt x="8" y="29"/>
                    </a:lnTo>
                    <a:lnTo>
                      <a:pt x="3" y="36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3" y="65"/>
                    </a:lnTo>
                    <a:lnTo>
                      <a:pt x="4" y="75"/>
                    </a:lnTo>
                    <a:lnTo>
                      <a:pt x="8" y="85"/>
                    </a:lnTo>
                    <a:lnTo>
                      <a:pt x="11" y="97"/>
                    </a:lnTo>
                    <a:lnTo>
                      <a:pt x="8" y="85"/>
                    </a:lnTo>
                    <a:lnTo>
                      <a:pt x="6" y="83"/>
                    </a:lnTo>
                    <a:lnTo>
                      <a:pt x="5" y="80"/>
                    </a:lnTo>
                    <a:lnTo>
                      <a:pt x="3" y="69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4" y="35"/>
                    </a:lnTo>
                    <a:lnTo>
                      <a:pt x="8" y="27"/>
                    </a:lnTo>
                    <a:lnTo>
                      <a:pt x="13" y="19"/>
                    </a:lnTo>
                    <a:lnTo>
                      <a:pt x="19" y="11"/>
                    </a:lnTo>
                    <a:lnTo>
                      <a:pt x="29" y="5"/>
                    </a:lnTo>
                    <a:lnTo>
                      <a:pt x="39" y="3"/>
                    </a:lnTo>
                    <a:lnTo>
                      <a:pt x="49" y="1"/>
                    </a:lnTo>
                    <a:lnTo>
                      <a:pt x="59" y="0"/>
                    </a:lnTo>
                    <a:lnTo>
                      <a:pt x="67" y="0"/>
                    </a:lnTo>
                    <a:lnTo>
                      <a:pt x="81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79" name="Freeform 2166"/>
              <p:cNvSpPr>
                <a:spLocks/>
              </p:cNvSpPr>
              <p:nvPr/>
            </p:nvSpPr>
            <p:spPr bwMode="auto">
              <a:xfrm>
                <a:off x="2160" y="2913"/>
                <a:ext cx="247" cy="285"/>
              </a:xfrm>
              <a:custGeom>
                <a:avLst/>
                <a:gdLst>
                  <a:gd name="T0" fmla="*/ 55 w 90"/>
                  <a:gd name="T1" fmla="*/ 271 h 104"/>
                  <a:gd name="T2" fmla="*/ 55 w 90"/>
                  <a:gd name="T3" fmla="*/ 274 h 104"/>
                  <a:gd name="T4" fmla="*/ 60 w 90"/>
                  <a:gd name="T5" fmla="*/ 285 h 104"/>
                  <a:gd name="T6" fmla="*/ 55 w 90"/>
                  <a:gd name="T7" fmla="*/ 274 h 104"/>
                  <a:gd name="T8" fmla="*/ 52 w 90"/>
                  <a:gd name="T9" fmla="*/ 274 h 104"/>
                  <a:gd name="T10" fmla="*/ 52 w 90"/>
                  <a:gd name="T11" fmla="*/ 271 h 104"/>
                  <a:gd name="T12" fmla="*/ 44 w 90"/>
                  <a:gd name="T13" fmla="*/ 260 h 104"/>
                  <a:gd name="T14" fmla="*/ 25 w 90"/>
                  <a:gd name="T15" fmla="*/ 222 h 104"/>
                  <a:gd name="T16" fmla="*/ 14 w 90"/>
                  <a:gd name="T17" fmla="*/ 197 h 104"/>
                  <a:gd name="T18" fmla="*/ 8 w 90"/>
                  <a:gd name="T19" fmla="*/ 173 h 104"/>
                  <a:gd name="T20" fmla="*/ 0 w 90"/>
                  <a:gd name="T21" fmla="*/ 140 h 104"/>
                  <a:gd name="T22" fmla="*/ 3 w 90"/>
                  <a:gd name="T23" fmla="*/ 110 h 104"/>
                  <a:gd name="T24" fmla="*/ 14 w 90"/>
                  <a:gd name="T25" fmla="*/ 79 h 104"/>
                  <a:gd name="T26" fmla="*/ 27 w 90"/>
                  <a:gd name="T27" fmla="*/ 52 h 104"/>
                  <a:gd name="T28" fmla="*/ 44 w 90"/>
                  <a:gd name="T29" fmla="*/ 27 h 104"/>
                  <a:gd name="T30" fmla="*/ 55 w 90"/>
                  <a:gd name="T31" fmla="*/ 19 h 104"/>
                  <a:gd name="T32" fmla="*/ 66 w 90"/>
                  <a:gd name="T33" fmla="*/ 14 h 104"/>
                  <a:gd name="T34" fmla="*/ 85 w 90"/>
                  <a:gd name="T35" fmla="*/ 5 h 104"/>
                  <a:gd name="T36" fmla="*/ 102 w 90"/>
                  <a:gd name="T37" fmla="*/ 0 h 104"/>
                  <a:gd name="T38" fmla="*/ 115 w 90"/>
                  <a:gd name="T39" fmla="*/ 0 h 104"/>
                  <a:gd name="T40" fmla="*/ 126 w 90"/>
                  <a:gd name="T41" fmla="*/ 0 h 104"/>
                  <a:gd name="T42" fmla="*/ 151 w 90"/>
                  <a:gd name="T43" fmla="*/ 0 h 104"/>
                  <a:gd name="T44" fmla="*/ 181 w 90"/>
                  <a:gd name="T45" fmla="*/ 5 h 104"/>
                  <a:gd name="T46" fmla="*/ 195 w 90"/>
                  <a:gd name="T47" fmla="*/ 8 h 104"/>
                  <a:gd name="T48" fmla="*/ 209 w 90"/>
                  <a:gd name="T49" fmla="*/ 14 h 104"/>
                  <a:gd name="T50" fmla="*/ 247 w 90"/>
                  <a:gd name="T51" fmla="*/ 8 h 104"/>
                  <a:gd name="T52" fmla="*/ 209 w 90"/>
                  <a:gd name="T53" fmla="*/ 14 h 104"/>
                  <a:gd name="T54" fmla="*/ 209 w 90"/>
                  <a:gd name="T55" fmla="*/ 11 h 104"/>
                  <a:gd name="T56" fmla="*/ 206 w 90"/>
                  <a:gd name="T57" fmla="*/ 11 h 104"/>
                  <a:gd name="T58" fmla="*/ 195 w 90"/>
                  <a:gd name="T59" fmla="*/ 8 h 104"/>
                  <a:gd name="T60" fmla="*/ 165 w 90"/>
                  <a:gd name="T61" fmla="*/ 5 h 104"/>
                  <a:gd name="T62" fmla="*/ 113 w 90"/>
                  <a:gd name="T63" fmla="*/ 0 h 104"/>
                  <a:gd name="T64" fmla="*/ 99 w 90"/>
                  <a:gd name="T65" fmla="*/ 5 h 104"/>
                  <a:gd name="T66" fmla="*/ 82 w 90"/>
                  <a:gd name="T67" fmla="*/ 8 h 104"/>
                  <a:gd name="T68" fmla="*/ 60 w 90"/>
                  <a:gd name="T69" fmla="*/ 19 h 104"/>
                  <a:gd name="T70" fmla="*/ 52 w 90"/>
                  <a:gd name="T71" fmla="*/ 22 h 104"/>
                  <a:gd name="T72" fmla="*/ 41 w 90"/>
                  <a:gd name="T73" fmla="*/ 33 h 104"/>
                  <a:gd name="T74" fmla="*/ 27 w 90"/>
                  <a:gd name="T75" fmla="*/ 55 h 104"/>
                  <a:gd name="T76" fmla="*/ 14 w 90"/>
                  <a:gd name="T77" fmla="*/ 82 h 104"/>
                  <a:gd name="T78" fmla="*/ 3 w 90"/>
                  <a:gd name="T79" fmla="*/ 112 h 104"/>
                  <a:gd name="T80" fmla="*/ 3 w 90"/>
                  <a:gd name="T81" fmla="*/ 145 h 104"/>
                  <a:gd name="T82" fmla="*/ 8 w 90"/>
                  <a:gd name="T83" fmla="*/ 175 h 104"/>
                  <a:gd name="T84" fmla="*/ 16 w 90"/>
                  <a:gd name="T85" fmla="*/ 197 h 104"/>
                  <a:gd name="T86" fmla="*/ 27 w 90"/>
                  <a:gd name="T87" fmla="*/ 222 h 104"/>
                  <a:gd name="T88" fmla="*/ 47 w 90"/>
                  <a:gd name="T89" fmla="*/ 258 h 104"/>
                  <a:gd name="T90" fmla="*/ 55 w 90"/>
                  <a:gd name="T91" fmla="*/ 271 h 1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104">
                    <a:moveTo>
                      <a:pt x="20" y="99"/>
                    </a:moveTo>
                    <a:lnTo>
                      <a:pt x="20" y="100"/>
                    </a:lnTo>
                    <a:lnTo>
                      <a:pt x="22" y="104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99"/>
                    </a:lnTo>
                    <a:lnTo>
                      <a:pt x="16" y="95"/>
                    </a:lnTo>
                    <a:lnTo>
                      <a:pt x="9" y="81"/>
                    </a:lnTo>
                    <a:lnTo>
                      <a:pt x="5" y="72"/>
                    </a:lnTo>
                    <a:lnTo>
                      <a:pt x="3" y="6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5" y="29"/>
                    </a:lnTo>
                    <a:lnTo>
                      <a:pt x="10" y="19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4" y="5"/>
                    </a:lnTo>
                    <a:lnTo>
                      <a:pt x="31" y="2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5" y="0"/>
                    </a:lnTo>
                    <a:lnTo>
                      <a:pt x="66" y="2"/>
                    </a:lnTo>
                    <a:lnTo>
                      <a:pt x="71" y="3"/>
                    </a:lnTo>
                    <a:lnTo>
                      <a:pt x="76" y="5"/>
                    </a:lnTo>
                    <a:lnTo>
                      <a:pt x="90" y="3"/>
                    </a:lnTo>
                    <a:lnTo>
                      <a:pt x="76" y="5"/>
                    </a:lnTo>
                    <a:lnTo>
                      <a:pt x="76" y="4"/>
                    </a:lnTo>
                    <a:lnTo>
                      <a:pt x="75" y="4"/>
                    </a:lnTo>
                    <a:lnTo>
                      <a:pt x="71" y="3"/>
                    </a:lnTo>
                    <a:lnTo>
                      <a:pt x="60" y="2"/>
                    </a:lnTo>
                    <a:lnTo>
                      <a:pt x="41" y="0"/>
                    </a:lnTo>
                    <a:lnTo>
                      <a:pt x="36" y="2"/>
                    </a:lnTo>
                    <a:lnTo>
                      <a:pt x="30" y="3"/>
                    </a:lnTo>
                    <a:lnTo>
                      <a:pt x="22" y="7"/>
                    </a:lnTo>
                    <a:lnTo>
                      <a:pt x="19" y="8"/>
                    </a:lnTo>
                    <a:lnTo>
                      <a:pt x="15" y="12"/>
                    </a:lnTo>
                    <a:lnTo>
                      <a:pt x="10" y="20"/>
                    </a:lnTo>
                    <a:lnTo>
                      <a:pt x="5" y="30"/>
                    </a:lnTo>
                    <a:lnTo>
                      <a:pt x="1" y="41"/>
                    </a:lnTo>
                    <a:lnTo>
                      <a:pt x="1" y="53"/>
                    </a:lnTo>
                    <a:lnTo>
                      <a:pt x="3" y="64"/>
                    </a:lnTo>
                    <a:lnTo>
                      <a:pt x="6" y="72"/>
                    </a:lnTo>
                    <a:lnTo>
                      <a:pt x="10" y="81"/>
                    </a:lnTo>
                    <a:lnTo>
                      <a:pt x="17" y="94"/>
                    </a:lnTo>
                    <a:lnTo>
                      <a:pt x="20" y="9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0" name="Freeform 2167"/>
              <p:cNvSpPr>
                <a:spLocks/>
              </p:cNvSpPr>
              <p:nvPr/>
            </p:nvSpPr>
            <p:spPr bwMode="auto">
              <a:xfrm>
                <a:off x="2185" y="3149"/>
                <a:ext cx="8" cy="36"/>
              </a:xfrm>
              <a:custGeom>
                <a:avLst/>
                <a:gdLst>
                  <a:gd name="T0" fmla="*/ 8 w 3"/>
                  <a:gd name="T1" fmla="*/ 36 h 13"/>
                  <a:gd name="T2" fmla="*/ 3 w 3"/>
                  <a:gd name="T3" fmla="*/ 25 h 13"/>
                  <a:gd name="T4" fmla="*/ 0 w 3"/>
                  <a:gd name="T5" fmla="*/ 14 h 13"/>
                  <a:gd name="T6" fmla="*/ 0 w 3"/>
                  <a:gd name="T7" fmla="*/ 8 h 13"/>
                  <a:gd name="T8" fmla="*/ 3 w 3"/>
                  <a:gd name="T9" fmla="*/ 3 h 13"/>
                  <a:gd name="T10" fmla="*/ 5 w 3"/>
                  <a:gd name="T11" fmla="*/ 0 h 13"/>
                  <a:gd name="T12" fmla="*/ 5 w 3"/>
                  <a:gd name="T13" fmla="*/ 3 h 13"/>
                  <a:gd name="T14" fmla="*/ 3 w 3"/>
                  <a:gd name="T15" fmla="*/ 11 h 13"/>
                  <a:gd name="T16" fmla="*/ 0 w 3"/>
                  <a:gd name="T17" fmla="*/ 14 h 13"/>
                  <a:gd name="T18" fmla="*/ 3 w 3"/>
                  <a:gd name="T19" fmla="*/ 22 h 13"/>
                  <a:gd name="T20" fmla="*/ 8 w 3"/>
                  <a:gd name="T21" fmla="*/ 3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13">
                    <a:moveTo>
                      <a:pt x="3" y="13"/>
                    </a:move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1" name="Freeform 2168"/>
              <p:cNvSpPr>
                <a:spLocks/>
              </p:cNvSpPr>
              <p:nvPr/>
            </p:nvSpPr>
            <p:spPr bwMode="auto">
              <a:xfrm>
                <a:off x="2177" y="2951"/>
                <a:ext cx="71" cy="258"/>
              </a:xfrm>
              <a:custGeom>
                <a:avLst/>
                <a:gdLst>
                  <a:gd name="T0" fmla="*/ 68 w 26"/>
                  <a:gd name="T1" fmla="*/ 253 h 94"/>
                  <a:gd name="T2" fmla="*/ 71 w 26"/>
                  <a:gd name="T3" fmla="*/ 258 h 94"/>
                  <a:gd name="T4" fmla="*/ 66 w 26"/>
                  <a:gd name="T5" fmla="*/ 253 h 94"/>
                  <a:gd name="T6" fmla="*/ 63 w 26"/>
                  <a:gd name="T7" fmla="*/ 242 h 94"/>
                  <a:gd name="T8" fmla="*/ 49 w 26"/>
                  <a:gd name="T9" fmla="*/ 225 h 94"/>
                  <a:gd name="T10" fmla="*/ 11 w 26"/>
                  <a:gd name="T11" fmla="*/ 167 h 94"/>
                  <a:gd name="T12" fmla="*/ 5 w 26"/>
                  <a:gd name="T13" fmla="*/ 151 h 94"/>
                  <a:gd name="T14" fmla="*/ 0 w 26"/>
                  <a:gd name="T15" fmla="*/ 134 h 94"/>
                  <a:gd name="T16" fmla="*/ 0 w 26"/>
                  <a:gd name="T17" fmla="*/ 102 h 94"/>
                  <a:gd name="T18" fmla="*/ 5 w 26"/>
                  <a:gd name="T19" fmla="*/ 80 h 94"/>
                  <a:gd name="T20" fmla="*/ 8 w 26"/>
                  <a:gd name="T21" fmla="*/ 71 h 94"/>
                  <a:gd name="T22" fmla="*/ 11 w 26"/>
                  <a:gd name="T23" fmla="*/ 55 h 94"/>
                  <a:gd name="T24" fmla="*/ 22 w 26"/>
                  <a:gd name="T25" fmla="*/ 19 h 94"/>
                  <a:gd name="T26" fmla="*/ 30 w 26"/>
                  <a:gd name="T27" fmla="*/ 0 h 94"/>
                  <a:gd name="T28" fmla="*/ 22 w 26"/>
                  <a:gd name="T29" fmla="*/ 19 h 94"/>
                  <a:gd name="T30" fmla="*/ 14 w 26"/>
                  <a:gd name="T31" fmla="*/ 47 h 94"/>
                  <a:gd name="T32" fmla="*/ 8 w 26"/>
                  <a:gd name="T33" fmla="*/ 74 h 94"/>
                  <a:gd name="T34" fmla="*/ 5 w 26"/>
                  <a:gd name="T35" fmla="*/ 82 h 94"/>
                  <a:gd name="T36" fmla="*/ 5 w 26"/>
                  <a:gd name="T37" fmla="*/ 107 h 94"/>
                  <a:gd name="T38" fmla="*/ 5 w 26"/>
                  <a:gd name="T39" fmla="*/ 134 h 94"/>
                  <a:gd name="T40" fmla="*/ 8 w 26"/>
                  <a:gd name="T41" fmla="*/ 151 h 94"/>
                  <a:gd name="T42" fmla="*/ 11 w 26"/>
                  <a:gd name="T43" fmla="*/ 167 h 94"/>
                  <a:gd name="T44" fmla="*/ 52 w 26"/>
                  <a:gd name="T45" fmla="*/ 225 h 94"/>
                  <a:gd name="T46" fmla="*/ 63 w 26"/>
                  <a:gd name="T47" fmla="*/ 242 h 94"/>
                  <a:gd name="T48" fmla="*/ 68 w 26"/>
                  <a:gd name="T49" fmla="*/ 253 h 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6" h="94">
                    <a:moveTo>
                      <a:pt x="25" y="92"/>
                    </a:moveTo>
                    <a:lnTo>
                      <a:pt x="26" y="94"/>
                    </a:lnTo>
                    <a:lnTo>
                      <a:pt x="24" y="92"/>
                    </a:lnTo>
                    <a:lnTo>
                      <a:pt x="23" y="88"/>
                    </a:lnTo>
                    <a:lnTo>
                      <a:pt x="18" y="82"/>
                    </a:lnTo>
                    <a:lnTo>
                      <a:pt x="4" y="61"/>
                    </a:lnTo>
                    <a:lnTo>
                      <a:pt x="2" y="55"/>
                    </a:lnTo>
                    <a:lnTo>
                      <a:pt x="0" y="49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4" y="20"/>
                    </a:lnTo>
                    <a:lnTo>
                      <a:pt x="8" y="7"/>
                    </a:lnTo>
                    <a:lnTo>
                      <a:pt x="11" y="0"/>
                    </a:lnTo>
                    <a:lnTo>
                      <a:pt x="8" y="7"/>
                    </a:lnTo>
                    <a:lnTo>
                      <a:pt x="5" y="17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2" y="39"/>
                    </a:lnTo>
                    <a:lnTo>
                      <a:pt x="2" y="49"/>
                    </a:lnTo>
                    <a:lnTo>
                      <a:pt x="3" y="55"/>
                    </a:lnTo>
                    <a:lnTo>
                      <a:pt x="4" y="61"/>
                    </a:lnTo>
                    <a:lnTo>
                      <a:pt x="19" y="82"/>
                    </a:lnTo>
                    <a:lnTo>
                      <a:pt x="23" y="88"/>
                    </a:lnTo>
                    <a:lnTo>
                      <a:pt x="25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2" name="Freeform 2169"/>
              <p:cNvSpPr>
                <a:spLocks/>
              </p:cNvSpPr>
              <p:nvPr/>
            </p:nvSpPr>
            <p:spPr bwMode="auto">
              <a:xfrm>
                <a:off x="2193" y="2927"/>
                <a:ext cx="228" cy="277"/>
              </a:xfrm>
              <a:custGeom>
                <a:avLst/>
                <a:gdLst>
                  <a:gd name="T0" fmla="*/ 214 w 83"/>
                  <a:gd name="T1" fmla="*/ 14 h 101"/>
                  <a:gd name="T2" fmla="*/ 228 w 83"/>
                  <a:gd name="T3" fmla="*/ 22 h 101"/>
                  <a:gd name="T4" fmla="*/ 214 w 83"/>
                  <a:gd name="T5" fmla="*/ 19 h 101"/>
                  <a:gd name="T6" fmla="*/ 209 w 83"/>
                  <a:gd name="T7" fmla="*/ 19 h 101"/>
                  <a:gd name="T8" fmla="*/ 146 w 83"/>
                  <a:gd name="T9" fmla="*/ 8 h 101"/>
                  <a:gd name="T10" fmla="*/ 118 w 83"/>
                  <a:gd name="T11" fmla="*/ 5 h 101"/>
                  <a:gd name="T12" fmla="*/ 80 w 83"/>
                  <a:gd name="T13" fmla="*/ 5 h 101"/>
                  <a:gd name="T14" fmla="*/ 63 w 83"/>
                  <a:gd name="T15" fmla="*/ 8 h 101"/>
                  <a:gd name="T16" fmla="*/ 47 w 83"/>
                  <a:gd name="T17" fmla="*/ 14 h 101"/>
                  <a:gd name="T18" fmla="*/ 33 w 83"/>
                  <a:gd name="T19" fmla="*/ 25 h 101"/>
                  <a:gd name="T20" fmla="*/ 22 w 83"/>
                  <a:gd name="T21" fmla="*/ 38 h 101"/>
                  <a:gd name="T22" fmla="*/ 11 w 83"/>
                  <a:gd name="T23" fmla="*/ 55 h 101"/>
                  <a:gd name="T24" fmla="*/ 5 w 83"/>
                  <a:gd name="T25" fmla="*/ 71 h 101"/>
                  <a:gd name="T26" fmla="*/ 5 w 83"/>
                  <a:gd name="T27" fmla="*/ 93 h 101"/>
                  <a:gd name="T28" fmla="*/ 5 w 83"/>
                  <a:gd name="T29" fmla="*/ 110 h 101"/>
                  <a:gd name="T30" fmla="*/ 8 w 83"/>
                  <a:gd name="T31" fmla="*/ 123 h 101"/>
                  <a:gd name="T32" fmla="*/ 11 w 83"/>
                  <a:gd name="T33" fmla="*/ 140 h 101"/>
                  <a:gd name="T34" fmla="*/ 25 w 83"/>
                  <a:gd name="T35" fmla="*/ 167 h 101"/>
                  <a:gd name="T36" fmla="*/ 38 w 83"/>
                  <a:gd name="T37" fmla="*/ 189 h 101"/>
                  <a:gd name="T38" fmla="*/ 52 w 83"/>
                  <a:gd name="T39" fmla="*/ 203 h 101"/>
                  <a:gd name="T40" fmla="*/ 66 w 83"/>
                  <a:gd name="T41" fmla="*/ 217 h 101"/>
                  <a:gd name="T42" fmla="*/ 96 w 83"/>
                  <a:gd name="T43" fmla="*/ 239 h 101"/>
                  <a:gd name="T44" fmla="*/ 126 w 83"/>
                  <a:gd name="T45" fmla="*/ 258 h 101"/>
                  <a:gd name="T46" fmla="*/ 146 w 83"/>
                  <a:gd name="T47" fmla="*/ 266 h 101"/>
                  <a:gd name="T48" fmla="*/ 162 w 83"/>
                  <a:gd name="T49" fmla="*/ 272 h 101"/>
                  <a:gd name="T50" fmla="*/ 206 w 83"/>
                  <a:gd name="T51" fmla="*/ 277 h 101"/>
                  <a:gd name="T52" fmla="*/ 159 w 83"/>
                  <a:gd name="T53" fmla="*/ 272 h 101"/>
                  <a:gd name="T54" fmla="*/ 154 w 83"/>
                  <a:gd name="T55" fmla="*/ 274 h 101"/>
                  <a:gd name="T56" fmla="*/ 146 w 83"/>
                  <a:gd name="T57" fmla="*/ 266 h 101"/>
                  <a:gd name="T58" fmla="*/ 110 w 83"/>
                  <a:gd name="T59" fmla="*/ 247 h 101"/>
                  <a:gd name="T60" fmla="*/ 77 w 83"/>
                  <a:gd name="T61" fmla="*/ 225 h 101"/>
                  <a:gd name="T62" fmla="*/ 63 w 83"/>
                  <a:gd name="T63" fmla="*/ 211 h 101"/>
                  <a:gd name="T64" fmla="*/ 49 w 83"/>
                  <a:gd name="T65" fmla="*/ 203 h 101"/>
                  <a:gd name="T66" fmla="*/ 36 w 83"/>
                  <a:gd name="T67" fmla="*/ 184 h 101"/>
                  <a:gd name="T68" fmla="*/ 22 w 83"/>
                  <a:gd name="T69" fmla="*/ 165 h 101"/>
                  <a:gd name="T70" fmla="*/ 11 w 83"/>
                  <a:gd name="T71" fmla="*/ 137 h 101"/>
                  <a:gd name="T72" fmla="*/ 0 w 83"/>
                  <a:gd name="T73" fmla="*/ 107 h 101"/>
                  <a:gd name="T74" fmla="*/ 0 w 83"/>
                  <a:gd name="T75" fmla="*/ 85 h 101"/>
                  <a:gd name="T76" fmla="*/ 8 w 83"/>
                  <a:gd name="T77" fmla="*/ 69 h 101"/>
                  <a:gd name="T78" fmla="*/ 22 w 83"/>
                  <a:gd name="T79" fmla="*/ 36 h 101"/>
                  <a:gd name="T80" fmla="*/ 33 w 83"/>
                  <a:gd name="T81" fmla="*/ 22 h 101"/>
                  <a:gd name="T82" fmla="*/ 49 w 83"/>
                  <a:gd name="T83" fmla="*/ 11 h 101"/>
                  <a:gd name="T84" fmla="*/ 66 w 83"/>
                  <a:gd name="T85" fmla="*/ 5 h 101"/>
                  <a:gd name="T86" fmla="*/ 82 w 83"/>
                  <a:gd name="T87" fmla="*/ 0 h 101"/>
                  <a:gd name="T88" fmla="*/ 118 w 83"/>
                  <a:gd name="T89" fmla="*/ 5 h 101"/>
                  <a:gd name="T90" fmla="*/ 148 w 83"/>
                  <a:gd name="T91" fmla="*/ 8 h 101"/>
                  <a:gd name="T92" fmla="*/ 214 w 83"/>
                  <a:gd name="T93" fmla="*/ 14 h 1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3" h="101">
                    <a:moveTo>
                      <a:pt x="78" y="5"/>
                    </a:moveTo>
                    <a:lnTo>
                      <a:pt x="83" y="8"/>
                    </a:lnTo>
                    <a:lnTo>
                      <a:pt x="78" y="7"/>
                    </a:lnTo>
                    <a:lnTo>
                      <a:pt x="76" y="7"/>
                    </a:lnTo>
                    <a:lnTo>
                      <a:pt x="53" y="3"/>
                    </a:lnTo>
                    <a:lnTo>
                      <a:pt x="43" y="2"/>
                    </a:lnTo>
                    <a:lnTo>
                      <a:pt x="29" y="2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2" y="9"/>
                    </a:lnTo>
                    <a:lnTo>
                      <a:pt x="8" y="14"/>
                    </a:lnTo>
                    <a:lnTo>
                      <a:pt x="4" y="20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3" y="45"/>
                    </a:lnTo>
                    <a:lnTo>
                      <a:pt x="4" y="51"/>
                    </a:lnTo>
                    <a:lnTo>
                      <a:pt x="9" y="61"/>
                    </a:lnTo>
                    <a:lnTo>
                      <a:pt x="14" y="69"/>
                    </a:lnTo>
                    <a:lnTo>
                      <a:pt x="19" y="74"/>
                    </a:lnTo>
                    <a:lnTo>
                      <a:pt x="24" y="79"/>
                    </a:lnTo>
                    <a:lnTo>
                      <a:pt x="35" y="87"/>
                    </a:lnTo>
                    <a:lnTo>
                      <a:pt x="46" y="94"/>
                    </a:lnTo>
                    <a:lnTo>
                      <a:pt x="53" y="97"/>
                    </a:lnTo>
                    <a:lnTo>
                      <a:pt x="59" y="99"/>
                    </a:lnTo>
                    <a:lnTo>
                      <a:pt x="75" y="101"/>
                    </a:lnTo>
                    <a:lnTo>
                      <a:pt x="58" y="99"/>
                    </a:lnTo>
                    <a:lnTo>
                      <a:pt x="56" y="100"/>
                    </a:lnTo>
                    <a:lnTo>
                      <a:pt x="53" y="97"/>
                    </a:lnTo>
                    <a:lnTo>
                      <a:pt x="40" y="90"/>
                    </a:lnTo>
                    <a:lnTo>
                      <a:pt x="28" y="82"/>
                    </a:lnTo>
                    <a:lnTo>
                      <a:pt x="23" y="77"/>
                    </a:lnTo>
                    <a:lnTo>
                      <a:pt x="18" y="74"/>
                    </a:lnTo>
                    <a:lnTo>
                      <a:pt x="13" y="67"/>
                    </a:lnTo>
                    <a:lnTo>
                      <a:pt x="8" y="60"/>
                    </a:lnTo>
                    <a:lnTo>
                      <a:pt x="4" y="50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3" y="25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0" y="0"/>
                    </a:lnTo>
                    <a:lnTo>
                      <a:pt x="43" y="2"/>
                    </a:lnTo>
                    <a:lnTo>
                      <a:pt x="54" y="3"/>
                    </a:lnTo>
                    <a:lnTo>
                      <a:pt x="7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3" name="Freeform 2170"/>
              <p:cNvSpPr>
                <a:spLocks/>
              </p:cNvSpPr>
              <p:nvPr/>
            </p:nvSpPr>
            <p:spPr bwMode="auto">
              <a:xfrm>
                <a:off x="2339" y="3209"/>
                <a:ext cx="41" cy="11"/>
              </a:xfrm>
              <a:custGeom>
                <a:avLst/>
                <a:gdLst>
                  <a:gd name="T0" fmla="*/ 41 w 15"/>
                  <a:gd name="T1" fmla="*/ 11 h 4"/>
                  <a:gd name="T2" fmla="*/ 27 w 15"/>
                  <a:gd name="T3" fmla="*/ 11 h 4"/>
                  <a:gd name="T4" fmla="*/ 8 w 15"/>
                  <a:gd name="T5" fmla="*/ 8 h 4"/>
                  <a:gd name="T6" fmla="*/ 3 w 15"/>
                  <a:gd name="T7" fmla="*/ 6 h 4"/>
                  <a:gd name="T8" fmla="*/ 0 w 15"/>
                  <a:gd name="T9" fmla="*/ 0 h 4"/>
                  <a:gd name="T10" fmla="*/ 3 w 15"/>
                  <a:gd name="T11" fmla="*/ 6 h 4"/>
                  <a:gd name="T12" fmla="*/ 14 w 15"/>
                  <a:gd name="T13" fmla="*/ 6 h 4"/>
                  <a:gd name="T14" fmla="*/ 27 w 15"/>
                  <a:gd name="T15" fmla="*/ 8 h 4"/>
                  <a:gd name="T16" fmla="*/ 41 w 15"/>
                  <a:gd name="T17" fmla="*/ 11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0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4" name="Freeform 2171"/>
              <p:cNvSpPr>
                <a:spLocks/>
              </p:cNvSpPr>
              <p:nvPr/>
            </p:nvSpPr>
            <p:spPr bwMode="auto">
              <a:xfrm>
                <a:off x="2245" y="3149"/>
                <a:ext cx="80" cy="58"/>
              </a:xfrm>
              <a:custGeom>
                <a:avLst/>
                <a:gdLst>
                  <a:gd name="T0" fmla="*/ 80 w 29"/>
                  <a:gd name="T1" fmla="*/ 55 h 21"/>
                  <a:gd name="T2" fmla="*/ 80 w 29"/>
                  <a:gd name="T3" fmla="*/ 58 h 21"/>
                  <a:gd name="T4" fmla="*/ 50 w 29"/>
                  <a:gd name="T5" fmla="*/ 39 h 21"/>
                  <a:gd name="T6" fmla="*/ 25 w 29"/>
                  <a:gd name="T7" fmla="*/ 14 h 21"/>
                  <a:gd name="T8" fmla="*/ 17 w 29"/>
                  <a:gd name="T9" fmla="*/ 11 h 21"/>
                  <a:gd name="T10" fmla="*/ 8 w 29"/>
                  <a:gd name="T11" fmla="*/ 3 h 21"/>
                  <a:gd name="T12" fmla="*/ 0 w 29"/>
                  <a:gd name="T13" fmla="*/ 0 h 21"/>
                  <a:gd name="T14" fmla="*/ 8 w 29"/>
                  <a:gd name="T15" fmla="*/ 3 h 21"/>
                  <a:gd name="T16" fmla="*/ 25 w 29"/>
                  <a:gd name="T17" fmla="*/ 14 h 21"/>
                  <a:gd name="T18" fmla="*/ 52 w 29"/>
                  <a:gd name="T19" fmla="*/ 36 h 21"/>
                  <a:gd name="T20" fmla="*/ 80 w 29"/>
                  <a:gd name="T21" fmla="*/ 55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29" y="20"/>
                    </a:moveTo>
                    <a:lnTo>
                      <a:pt x="29" y="21"/>
                    </a:lnTo>
                    <a:lnTo>
                      <a:pt x="18" y="14"/>
                    </a:lnTo>
                    <a:lnTo>
                      <a:pt x="9" y="5"/>
                    </a:ln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5"/>
                    </a:lnTo>
                    <a:lnTo>
                      <a:pt x="19" y="13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5" name="Freeform 2172"/>
              <p:cNvSpPr>
                <a:spLocks/>
              </p:cNvSpPr>
              <p:nvPr/>
            </p:nvSpPr>
            <p:spPr bwMode="auto">
              <a:xfrm>
                <a:off x="2190" y="3047"/>
                <a:ext cx="135" cy="173"/>
              </a:xfrm>
              <a:custGeom>
                <a:avLst/>
                <a:gdLst>
                  <a:gd name="T0" fmla="*/ 129 w 49"/>
                  <a:gd name="T1" fmla="*/ 170 h 63"/>
                  <a:gd name="T2" fmla="*/ 135 w 49"/>
                  <a:gd name="T3" fmla="*/ 173 h 63"/>
                  <a:gd name="T4" fmla="*/ 129 w 49"/>
                  <a:gd name="T5" fmla="*/ 173 h 63"/>
                  <a:gd name="T6" fmla="*/ 127 w 49"/>
                  <a:gd name="T7" fmla="*/ 173 h 63"/>
                  <a:gd name="T8" fmla="*/ 121 w 49"/>
                  <a:gd name="T9" fmla="*/ 170 h 63"/>
                  <a:gd name="T10" fmla="*/ 107 w 49"/>
                  <a:gd name="T11" fmla="*/ 159 h 63"/>
                  <a:gd name="T12" fmla="*/ 66 w 49"/>
                  <a:gd name="T13" fmla="*/ 118 h 63"/>
                  <a:gd name="T14" fmla="*/ 30 w 49"/>
                  <a:gd name="T15" fmla="*/ 82 h 63"/>
                  <a:gd name="T16" fmla="*/ 17 w 49"/>
                  <a:gd name="T17" fmla="*/ 60 h 63"/>
                  <a:gd name="T18" fmla="*/ 8 w 49"/>
                  <a:gd name="T19" fmla="*/ 47 h 63"/>
                  <a:gd name="T20" fmla="*/ 0 w 49"/>
                  <a:gd name="T21" fmla="*/ 33 h 63"/>
                  <a:gd name="T22" fmla="*/ 0 w 49"/>
                  <a:gd name="T23" fmla="*/ 19 h 63"/>
                  <a:gd name="T24" fmla="*/ 0 w 49"/>
                  <a:gd name="T25" fmla="*/ 0 h 63"/>
                  <a:gd name="T26" fmla="*/ 0 w 49"/>
                  <a:gd name="T27" fmla="*/ 19 h 63"/>
                  <a:gd name="T28" fmla="*/ 0 w 49"/>
                  <a:gd name="T29" fmla="*/ 27 h 63"/>
                  <a:gd name="T30" fmla="*/ 8 w 49"/>
                  <a:gd name="T31" fmla="*/ 41 h 63"/>
                  <a:gd name="T32" fmla="*/ 14 w 49"/>
                  <a:gd name="T33" fmla="*/ 55 h 63"/>
                  <a:gd name="T34" fmla="*/ 17 w 49"/>
                  <a:gd name="T35" fmla="*/ 60 h 63"/>
                  <a:gd name="T36" fmla="*/ 22 w 49"/>
                  <a:gd name="T37" fmla="*/ 69 h 63"/>
                  <a:gd name="T38" fmla="*/ 30 w 49"/>
                  <a:gd name="T39" fmla="*/ 82 h 63"/>
                  <a:gd name="T40" fmla="*/ 69 w 49"/>
                  <a:gd name="T41" fmla="*/ 118 h 63"/>
                  <a:gd name="T42" fmla="*/ 107 w 49"/>
                  <a:gd name="T43" fmla="*/ 157 h 63"/>
                  <a:gd name="T44" fmla="*/ 124 w 49"/>
                  <a:gd name="T45" fmla="*/ 170 h 63"/>
                  <a:gd name="T46" fmla="*/ 127 w 49"/>
                  <a:gd name="T47" fmla="*/ 170 h 63"/>
                  <a:gd name="T48" fmla="*/ 129 w 49"/>
                  <a:gd name="T49" fmla="*/ 17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9" h="63">
                    <a:moveTo>
                      <a:pt x="47" y="62"/>
                    </a:moveTo>
                    <a:lnTo>
                      <a:pt x="49" y="63"/>
                    </a:lnTo>
                    <a:lnTo>
                      <a:pt x="47" y="63"/>
                    </a:lnTo>
                    <a:lnTo>
                      <a:pt x="46" y="63"/>
                    </a:lnTo>
                    <a:lnTo>
                      <a:pt x="44" y="62"/>
                    </a:lnTo>
                    <a:lnTo>
                      <a:pt x="39" y="58"/>
                    </a:lnTo>
                    <a:lnTo>
                      <a:pt x="24" y="43"/>
                    </a:lnTo>
                    <a:lnTo>
                      <a:pt x="11" y="30"/>
                    </a:lnTo>
                    <a:lnTo>
                      <a:pt x="6" y="22"/>
                    </a:lnTo>
                    <a:lnTo>
                      <a:pt x="3" y="17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6" y="22"/>
                    </a:lnTo>
                    <a:lnTo>
                      <a:pt x="8" y="25"/>
                    </a:lnTo>
                    <a:lnTo>
                      <a:pt x="11" y="30"/>
                    </a:lnTo>
                    <a:lnTo>
                      <a:pt x="25" y="43"/>
                    </a:lnTo>
                    <a:lnTo>
                      <a:pt x="39" y="57"/>
                    </a:lnTo>
                    <a:lnTo>
                      <a:pt x="45" y="62"/>
                    </a:lnTo>
                    <a:lnTo>
                      <a:pt x="46" y="62"/>
                    </a:lnTo>
                    <a:lnTo>
                      <a:pt x="47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6" name="Freeform 2173"/>
              <p:cNvSpPr>
                <a:spLocks/>
              </p:cNvSpPr>
              <p:nvPr/>
            </p:nvSpPr>
            <p:spPr bwMode="auto">
              <a:xfrm>
                <a:off x="2185" y="3089"/>
                <a:ext cx="99" cy="129"/>
              </a:xfrm>
              <a:custGeom>
                <a:avLst/>
                <a:gdLst>
                  <a:gd name="T0" fmla="*/ 99 w 36"/>
                  <a:gd name="T1" fmla="*/ 126 h 47"/>
                  <a:gd name="T2" fmla="*/ 99 w 36"/>
                  <a:gd name="T3" fmla="*/ 129 h 47"/>
                  <a:gd name="T4" fmla="*/ 96 w 36"/>
                  <a:gd name="T5" fmla="*/ 129 h 47"/>
                  <a:gd name="T6" fmla="*/ 96 w 36"/>
                  <a:gd name="T7" fmla="*/ 126 h 47"/>
                  <a:gd name="T8" fmla="*/ 83 w 36"/>
                  <a:gd name="T9" fmla="*/ 115 h 47"/>
                  <a:gd name="T10" fmla="*/ 55 w 36"/>
                  <a:gd name="T11" fmla="*/ 85 h 47"/>
                  <a:gd name="T12" fmla="*/ 30 w 36"/>
                  <a:gd name="T13" fmla="*/ 55 h 47"/>
                  <a:gd name="T14" fmla="*/ 22 w 36"/>
                  <a:gd name="T15" fmla="*/ 44 h 47"/>
                  <a:gd name="T16" fmla="*/ 22 w 36"/>
                  <a:gd name="T17" fmla="*/ 36 h 47"/>
                  <a:gd name="T18" fmla="*/ 6 w 36"/>
                  <a:gd name="T19" fmla="*/ 8 h 47"/>
                  <a:gd name="T20" fmla="*/ 0 w 36"/>
                  <a:gd name="T21" fmla="*/ 0 h 47"/>
                  <a:gd name="T22" fmla="*/ 6 w 36"/>
                  <a:gd name="T23" fmla="*/ 8 h 47"/>
                  <a:gd name="T24" fmla="*/ 22 w 36"/>
                  <a:gd name="T25" fmla="*/ 36 h 47"/>
                  <a:gd name="T26" fmla="*/ 28 w 36"/>
                  <a:gd name="T27" fmla="*/ 44 h 47"/>
                  <a:gd name="T28" fmla="*/ 33 w 36"/>
                  <a:gd name="T29" fmla="*/ 55 h 47"/>
                  <a:gd name="T30" fmla="*/ 58 w 36"/>
                  <a:gd name="T31" fmla="*/ 85 h 47"/>
                  <a:gd name="T32" fmla="*/ 83 w 36"/>
                  <a:gd name="T33" fmla="*/ 113 h 47"/>
                  <a:gd name="T34" fmla="*/ 99 w 36"/>
                  <a:gd name="T35" fmla="*/ 126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" h="47">
                    <a:moveTo>
                      <a:pt x="36" y="46"/>
                    </a:moveTo>
                    <a:lnTo>
                      <a:pt x="36" y="47"/>
                    </a:lnTo>
                    <a:lnTo>
                      <a:pt x="35" y="47"/>
                    </a:lnTo>
                    <a:lnTo>
                      <a:pt x="35" y="46"/>
                    </a:lnTo>
                    <a:lnTo>
                      <a:pt x="30" y="42"/>
                    </a:lnTo>
                    <a:lnTo>
                      <a:pt x="20" y="31"/>
                    </a:lnTo>
                    <a:lnTo>
                      <a:pt x="11" y="20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12" y="20"/>
                    </a:lnTo>
                    <a:lnTo>
                      <a:pt x="21" y="31"/>
                    </a:lnTo>
                    <a:lnTo>
                      <a:pt x="30" y="41"/>
                    </a:lnTo>
                    <a:lnTo>
                      <a:pt x="36" y="4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7" name="Freeform 2174"/>
              <p:cNvSpPr>
                <a:spLocks/>
              </p:cNvSpPr>
              <p:nvPr/>
            </p:nvSpPr>
            <p:spPr bwMode="auto">
              <a:xfrm>
                <a:off x="2207" y="2940"/>
                <a:ext cx="214" cy="250"/>
              </a:xfrm>
              <a:custGeom>
                <a:avLst/>
                <a:gdLst>
                  <a:gd name="T0" fmla="*/ 181 w 78"/>
                  <a:gd name="T1" fmla="*/ 250 h 91"/>
                  <a:gd name="T2" fmla="*/ 187 w 78"/>
                  <a:gd name="T3" fmla="*/ 250 h 91"/>
                  <a:gd name="T4" fmla="*/ 195 w 78"/>
                  <a:gd name="T5" fmla="*/ 250 h 91"/>
                  <a:gd name="T6" fmla="*/ 187 w 78"/>
                  <a:gd name="T7" fmla="*/ 250 h 91"/>
                  <a:gd name="T8" fmla="*/ 181 w 78"/>
                  <a:gd name="T9" fmla="*/ 250 h 91"/>
                  <a:gd name="T10" fmla="*/ 165 w 78"/>
                  <a:gd name="T11" fmla="*/ 247 h 91"/>
                  <a:gd name="T12" fmla="*/ 145 w 78"/>
                  <a:gd name="T13" fmla="*/ 239 h 91"/>
                  <a:gd name="T14" fmla="*/ 121 w 78"/>
                  <a:gd name="T15" fmla="*/ 234 h 91"/>
                  <a:gd name="T16" fmla="*/ 96 w 78"/>
                  <a:gd name="T17" fmla="*/ 220 h 91"/>
                  <a:gd name="T18" fmla="*/ 69 w 78"/>
                  <a:gd name="T19" fmla="*/ 203 h 91"/>
                  <a:gd name="T20" fmla="*/ 47 w 78"/>
                  <a:gd name="T21" fmla="*/ 179 h 91"/>
                  <a:gd name="T22" fmla="*/ 25 w 78"/>
                  <a:gd name="T23" fmla="*/ 151 h 91"/>
                  <a:gd name="T24" fmla="*/ 14 w 78"/>
                  <a:gd name="T25" fmla="*/ 135 h 91"/>
                  <a:gd name="T26" fmla="*/ 8 w 78"/>
                  <a:gd name="T27" fmla="*/ 118 h 91"/>
                  <a:gd name="T28" fmla="*/ 5 w 78"/>
                  <a:gd name="T29" fmla="*/ 104 h 91"/>
                  <a:gd name="T30" fmla="*/ 0 w 78"/>
                  <a:gd name="T31" fmla="*/ 85 h 91"/>
                  <a:gd name="T32" fmla="*/ 5 w 78"/>
                  <a:gd name="T33" fmla="*/ 69 h 91"/>
                  <a:gd name="T34" fmla="*/ 8 w 78"/>
                  <a:gd name="T35" fmla="*/ 55 h 91"/>
                  <a:gd name="T36" fmla="*/ 11 w 78"/>
                  <a:gd name="T37" fmla="*/ 41 h 91"/>
                  <a:gd name="T38" fmla="*/ 19 w 78"/>
                  <a:gd name="T39" fmla="*/ 27 h 91"/>
                  <a:gd name="T40" fmla="*/ 27 w 78"/>
                  <a:gd name="T41" fmla="*/ 19 h 91"/>
                  <a:gd name="T42" fmla="*/ 36 w 78"/>
                  <a:gd name="T43" fmla="*/ 11 h 91"/>
                  <a:gd name="T44" fmla="*/ 52 w 78"/>
                  <a:gd name="T45" fmla="*/ 5 h 91"/>
                  <a:gd name="T46" fmla="*/ 69 w 78"/>
                  <a:gd name="T47" fmla="*/ 0 h 91"/>
                  <a:gd name="T48" fmla="*/ 104 w 78"/>
                  <a:gd name="T49" fmla="*/ 5 h 91"/>
                  <a:gd name="T50" fmla="*/ 173 w 78"/>
                  <a:gd name="T51" fmla="*/ 19 h 91"/>
                  <a:gd name="T52" fmla="*/ 214 w 78"/>
                  <a:gd name="T53" fmla="*/ 30 h 91"/>
                  <a:gd name="T54" fmla="*/ 167 w 78"/>
                  <a:gd name="T55" fmla="*/ 22 h 91"/>
                  <a:gd name="T56" fmla="*/ 118 w 78"/>
                  <a:gd name="T57" fmla="*/ 8 h 91"/>
                  <a:gd name="T58" fmla="*/ 80 w 78"/>
                  <a:gd name="T59" fmla="*/ 5 h 91"/>
                  <a:gd name="T60" fmla="*/ 69 w 78"/>
                  <a:gd name="T61" fmla="*/ 0 h 91"/>
                  <a:gd name="T62" fmla="*/ 63 w 78"/>
                  <a:gd name="T63" fmla="*/ 5 h 91"/>
                  <a:gd name="T64" fmla="*/ 49 w 78"/>
                  <a:gd name="T65" fmla="*/ 8 h 91"/>
                  <a:gd name="T66" fmla="*/ 33 w 78"/>
                  <a:gd name="T67" fmla="*/ 14 h 91"/>
                  <a:gd name="T68" fmla="*/ 25 w 78"/>
                  <a:gd name="T69" fmla="*/ 22 h 91"/>
                  <a:gd name="T70" fmla="*/ 19 w 78"/>
                  <a:gd name="T71" fmla="*/ 30 h 91"/>
                  <a:gd name="T72" fmla="*/ 11 w 78"/>
                  <a:gd name="T73" fmla="*/ 44 h 91"/>
                  <a:gd name="T74" fmla="*/ 8 w 78"/>
                  <a:gd name="T75" fmla="*/ 58 h 91"/>
                  <a:gd name="T76" fmla="*/ 5 w 78"/>
                  <a:gd name="T77" fmla="*/ 71 h 91"/>
                  <a:gd name="T78" fmla="*/ 5 w 78"/>
                  <a:gd name="T79" fmla="*/ 91 h 91"/>
                  <a:gd name="T80" fmla="*/ 5 w 78"/>
                  <a:gd name="T81" fmla="*/ 104 h 91"/>
                  <a:gd name="T82" fmla="*/ 11 w 78"/>
                  <a:gd name="T83" fmla="*/ 121 h 91"/>
                  <a:gd name="T84" fmla="*/ 19 w 78"/>
                  <a:gd name="T85" fmla="*/ 137 h 91"/>
                  <a:gd name="T86" fmla="*/ 25 w 78"/>
                  <a:gd name="T87" fmla="*/ 151 h 91"/>
                  <a:gd name="T88" fmla="*/ 49 w 78"/>
                  <a:gd name="T89" fmla="*/ 179 h 91"/>
                  <a:gd name="T90" fmla="*/ 74 w 78"/>
                  <a:gd name="T91" fmla="*/ 203 h 91"/>
                  <a:gd name="T92" fmla="*/ 96 w 78"/>
                  <a:gd name="T93" fmla="*/ 220 h 91"/>
                  <a:gd name="T94" fmla="*/ 123 w 78"/>
                  <a:gd name="T95" fmla="*/ 234 h 91"/>
                  <a:gd name="T96" fmla="*/ 145 w 78"/>
                  <a:gd name="T97" fmla="*/ 239 h 91"/>
                  <a:gd name="T98" fmla="*/ 165 w 78"/>
                  <a:gd name="T99" fmla="*/ 247 h 91"/>
                  <a:gd name="T100" fmla="*/ 181 w 78"/>
                  <a:gd name="T101" fmla="*/ 250 h 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" h="91">
                    <a:moveTo>
                      <a:pt x="66" y="91"/>
                    </a:moveTo>
                    <a:lnTo>
                      <a:pt x="68" y="91"/>
                    </a:lnTo>
                    <a:lnTo>
                      <a:pt x="71" y="91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0" y="90"/>
                    </a:lnTo>
                    <a:lnTo>
                      <a:pt x="53" y="87"/>
                    </a:lnTo>
                    <a:lnTo>
                      <a:pt x="44" y="85"/>
                    </a:lnTo>
                    <a:lnTo>
                      <a:pt x="35" y="80"/>
                    </a:lnTo>
                    <a:lnTo>
                      <a:pt x="25" y="74"/>
                    </a:lnTo>
                    <a:lnTo>
                      <a:pt x="17" y="65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3" y="43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4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8" y="2"/>
                    </a:lnTo>
                    <a:lnTo>
                      <a:pt x="63" y="7"/>
                    </a:lnTo>
                    <a:lnTo>
                      <a:pt x="78" y="11"/>
                    </a:lnTo>
                    <a:lnTo>
                      <a:pt x="61" y="8"/>
                    </a:lnTo>
                    <a:lnTo>
                      <a:pt x="43" y="3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4" y="16"/>
                    </a:lnTo>
                    <a:lnTo>
                      <a:pt x="3" y="21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7" y="50"/>
                    </a:lnTo>
                    <a:lnTo>
                      <a:pt x="9" y="55"/>
                    </a:lnTo>
                    <a:lnTo>
                      <a:pt x="18" y="65"/>
                    </a:lnTo>
                    <a:lnTo>
                      <a:pt x="27" y="74"/>
                    </a:lnTo>
                    <a:lnTo>
                      <a:pt x="35" y="80"/>
                    </a:lnTo>
                    <a:lnTo>
                      <a:pt x="45" y="85"/>
                    </a:lnTo>
                    <a:lnTo>
                      <a:pt x="53" y="87"/>
                    </a:lnTo>
                    <a:lnTo>
                      <a:pt x="60" y="90"/>
                    </a:lnTo>
                    <a:lnTo>
                      <a:pt x="66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8" name="Freeform 2175"/>
              <p:cNvSpPr>
                <a:spLocks/>
              </p:cNvSpPr>
              <p:nvPr/>
            </p:nvSpPr>
            <p:spPr bwMode="auto">
              <a:xfrm>
                <a:off x="2221" y="2954"/>
                <a:ext cx="216" cy="222"/>
              </a:xfrm>
              <a:custGeom>
                <a:avLst/>
                <a:gdLst>
                  <a:gd name="T0" fmla="*/ 202 w 79"/>
                  <a:gd name="T1" fmla="*/ 38 h 81"/>
                  <a:gd name="T2" fmla="*/ 205 w 79"/>
                  <a:gd name="T3" fmla="*/ 38 h 81"/>
                  <a:gd name="T4" fmla="*/ 216 w 79"/>
                  <a:gd name="T5" fmla="*/ 38 h 81"/>
                  <a:gd name="T6" fmla="*/ 205 w 79"/>
                  <a:gd name="T7" fmla="*/ 38 h 81"/>
                  <a:gd name="T8" fmla="*/ 202 w 79"/>
                  <a:gd name="T9" fmla="*/ 38 h 81"/>
                  <a:gd name="T10" fmla="*/ 186 w 79"/>
                  <a:gd name="T11" fmla="*/ 38 h 81"/>
                  <a:gd name="T12" fmla="*/ 167 w 79"/>
                  <a:gd name="T13" fmla="*/ 36 h 81"/>
                  <a:gd name="T14" fmla="*/ 145 w 79"/>
                  <a:gd name="T15" fmla="*/ 27 h 81"/>
                  <a:gd name="T16" fmla="*/ 120 w 79"/>
                  <a:gd name="T17" fmla="*/ 16 h 81"/>
                  <a:gd name="T18" fmla="*/ 90 w 79"/>
                  <a:gd name="T19" fmla="*/ 5 h 81"/>
                  <a:gd name="T20" fmla="*/ 74 w 79"/>
                  <a:gd name="T21" fmla="*/ 5 h 81"/>
                  <a:gd name="T22" fmla="*/ 60 w 79"/>
                  <a:gd name="T23" fmla="*/ 5 h 81"/>
                  <a:gd name="T24" fmla="*/ 41 w 79"/>
                  <a:gd name="T25" fmla="*/ 8 h 81"/>
                  <a:gd name="T26" fmla="*/ 25 w 79"/>
                  <a:gd name="T27" fmla="*/ 16 h 81"/>
                  <a:gd name="T28" fmla="*/ 14 w 79"/>
                  <a:gd name="T29" fmla="*/ 27 h 81"/>
                  <a:gd name="T30" fmla="*/ 5 w 79"/>
                  <a:gd name="T31" fmla="*/ 41 h 81"/>
                  <a:gd name="T32" fmla="*/ 5 w 79"/>
                  <a:gd name="T33" fmla="*/ 58 h 81"/>
                  <a:gd name="T34" fmla="*/ 5 w 79"/>
                  <a:gd name="T35" fmla="*/ 77 h 81"/>
                  <a:gd name="T36" fmla="*/ 14 w 79"/>
                  <a:gd name="T37" fmla="*/ 107 h 81"/>
                  <a:gd name="T38" fmla="*/ 25 w 79"/>
                  <a:gd name="T39" fmla="*/ 132 h 81"/>
                  <a:gd name="T40" fmla="*/ 38 w 79"/>
                  <a:gd name="T41" fmla="*/ 148 h 81"/>
                  <a:gd name="T42" fmla="*/ 49 w 79"/>
                  <a:gd name="T43" fmla="*/ 162 h 81"/>
                  <a:gd name="T44" fmla="*/ 63 w 79"/>
                  <a:gd name="T45" fmla="*/ 170 h 81"/>
                  <a:gd name="T46" fmla="*/ 93 w 79"/>
                  <a:gd name="T47" fmla="*/ 189 h 81"/>
                  <a:gd name="T48" fmla="*/ 120 w 79"/>
                  <a:gd name="T49" fmla="*/ 203 h 81"/>
                  <a:gd name="T50" fmla="*/ 153 w 79"/>
                  <a:gd name="T51" fmla="*/ 217 h 81"/>
                  <a:gd name="T52" fmla="*/ 194 w 79"/>
                  <a:gd name="T53" fmla="*/ 222 h 81"/>
                  <a:gd name="T54" fmla="*/ 150 w 79"/>
                  <a:gd name="T55" fmla="*/ 217 h 81"/>
                  <a:gd name="T56" fmla="*/ 137 w 79"/>
                  <a:gd name="T57" fmla="*/ 211 h 81"/>
                  <a:gd name="T58" fmla="*/ 104 w 79"/>
                  <a:gd name="T59" fmla="*/ 195 h 81"/>
                  <a:gd name="T60" fmla="*/ 74 w 79"/>
                  <a:gd name="T61" fmla="*/ 178 h 81"/>
                  <a:gd name="T62" fmla="*/ 60 w 79"/>
                  <a:gd name="T63" fmla="*/ 167 h 81"/>
                  <a:gd name="T64" fmla="*/ 46 w 79"/>
                  <a:gd name="T65" fmla="*/ 156 h 81"/>
                  <a:gd name="T66" fmla="*/ 33 w 79"/>
                  <a:gd name="T67" fmla="*/ 148 h 81"/>
                  <a:gd name="T68" fmla="*/ 19 w 79"/>
                  <a:gd name="T69" fmla="*/ 126 h 81"/>
                  <a:gd name="T70" fmla="*/ 11 w 79"/>
                  <a:gd name="T71" fmla="*/ 104 h 81"/>
                  <a:gd name="T72" fmla="*/ 5 w 79"/>
                  <a:gd name="T73" fmla="*/ 71 h 81"/>
                  <a:gd name="T74" fmla="*/ 0 w 79"/>
                  <a:gd name="T75" fmla="*/ 55 h 81"/>
                  <a:gd name="T76" fmla="*/ 5 w 79"/>
                  <a:gd name="T77" fmla="*/ 41 h 81"/>
                  <a:gd name="T78" fmla="*/ 14 w 79"/>
                  <a:gd name="T79" fmla="*/ 25 h 81"/>
                  <a:gd name="T80" fmla="*/ 27 w 79"/>
                  <a:gd name="T81" fmla="*/ 14 h 81"/>
                  <a:gd name="T82" fmla="*/ 41 w 79"/>
                  <a:gd name="T83" fmla="*/ 5 h 81"/>
                  <a:gd name="T84" fmla="*/ 60 w 79"/>
                  <a:gd name="T85" fmla="*/ 0 h 81"/>
                  <a:gd name="T86" fmla="*/ 77 w 79"/>
                  <a:gd name="T87" fmla="*/ 0 h 81"/>
                  <a:gd name="T88" fmla="*/ 90 w 79"/>
                  <a:gd name="T89" fmla="*/ 5 h 81"/>
                  <a:gd name="T90" fmla="*/ 120 w 79"/>
                  <a:gd name="T91" fmla="*/ 14 h 81"/>
                  <a:gd name="T92" fmla="*/ 148 w 79"/>
                  <a:gd name="T93" fmla="*/ 25 h 81"/>
                  <a:gd name="T94" fmla="*/ 167 w 79"/>
                  <a:gd name="T95" fmla="*/ 30 h 81"/>
                  <a:gd name="T96" fmla="*/ 186 w 79"/>
                  <a:gd name="T97" fmla="*/ 36 h 81"/>
                  <a:gd name="T98" fmla="*/ 202 w 79"/>
                  <a:gd name="T99" fmla="*/ 38 h 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9" h="81">
                    <a:moveTo>
                      <a:pt x="74" y="14"/>
                    </a:moveTo>
                    <a:lnTo>
                      <a:pt x="75" y="14"/>
                    </a:lnTo>
                    <a:lnTo>
                      <a:pt x="79" y="14"/>
                    </a:lnTo>
                    <a:lnTo>
                      <a:pt x="75" y="14"/>
                    </a:lnTo>
                    <a:lnTo>
                      <a:pt x="74" y="14"/>
                    </a:lnTo>
                    <a:lnTo>
                      <a:pt x="68" y="14"/>
                    </a:lnTo>
                    <a:lnTo>
                      <a:pt x="61" y="13"/>
                    </a:lnTo>
                    <a:lnTo>
                      <a:pt x="53" y="10"/>
                    </a:lnTo>
                    <a:lnTo>
                      <a:pt x="44" y="6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8"/>
                    </a:lnTo>
                    <a:lnTo>
                      <a:pt x="5" y="39"/>
                    </a:lnTo>
                    <a:lnTo>
                      <a:pt x="9" y="48"/>
                    </a:lnTo>
                    <a:lnTo>
                      <a:pt x="14" y="54"/>
                    </a:lnTo>
                    <a:lnTo>
                      <a:pt x="18" y="59"/>
                    </a:lnTo>
                    <a:lnTo>
                      <a:pt x="23" y="62"/>
                    </a:lnTo>
                    <a:lnTo>
                      <a:pt x="34" y="69"/>
                    </a:lnTo>
                    <a:lnTo>
                      <a:pt x="44" y="74"/>
                    </a:lnTo>
                    <a:lnTo>
                      <a:pt x="56" y="79"/>
                    </a:lnTo>
                    <a:lnTo>
                      <a:pt x="71" y="81"/>
                    </a:lnTo>
                    <a:lnTo>
                      <a:pt x="55" y="79"/>
                    </a:lnTo>
                    <a:lnTo>
                      <a:pt x="50" y="77"/>
                    </a:lnTo>
                    <a:lnTo>
                      <a:pt x="38" y="71"/>
                    </a:lnTo>
                    <a:lnTo>
                      <a:pt x="27" y="65"/>
                    </a:lnTo>
                    <a:lnTo>
                      <a:pt x="22" y="61"/>
                    </a:lnTo>
                    <a:lnTo>
                      <a:pt x="17" y="57"/>
                    </a:lnTo>
                    <a:lnTo>
                      <a:pt x="12" y="54"/>
                    </a:lnTo>
                    <a:lnTo>
                      <a:pt x="7" y="46"/>
                    </a:lnTo>
                    <a:lnTo>
                      <a:pt x="4" y="38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5" y="9"/>
                    </a:lnTo>
                    <a:lnTo>
                      <a:pt x="10" y="5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44" y="5"/>
                    </a:lnTo>
                    <a:lnTo>
                      <a:pt x="54" y="9"/>
                    </a:lnTo>
                    <a:lnTo>
                      <a:pt x="61" y="11"/>
                    </a:lnTo>
                    <a:lnTo>
                      <a:pt x="68" y="13"/>
                    </a:lnTo>
                    <a:lnTo>
                      <a:pt x="7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89" name="Freeform 2176"/>
              <p:cNvSpPr>
                <a:spLocks/>
              </p:cNvSpPr>
              <p:nvPr/>
            </p:nvSpPr>
            <p:spPr bwMode="auto">
              <a:xfrm>
                <a:off x="2240" y="2979"/>
                <a:ext cx="211" cy="184"/>
              </a:xfrm>
              <a:custGeom>
                <a:avLst/>
                <a:gdLst>
                  <a:gd name="T0" fmla="*/ 200 w 77"/>
                  <a:gd name="T1" fmla="*/ 33 h 67"/>
                  <a:gd name="T2" fmla="*/ 211 w 77"/>
                  <a:gd name="T3" fmla="*/ 38 h 67"/>
                  <a:gd name="T4" fmla="*/ 200 w 77"/>
                  <a:gd name="T5" fmla="*/ 38 h 67"/>
                  <a:gd name="T6" fmla="*/ 184 w 77"/>
                  <a:gd name="T7" fmla="*/ 33 h 67"/>
                  <a:gd name="T8" fmla="*/ 142 w 77"/>
                  <a:gd name="T9" fmla="*/ 19 h 67"/>
                  <a:gd name="T10" fmla="*/ 88 w 77"/>
                  <a:gd name="T11" fmla="*/ 3 h 67"/>
                  <a:gd name="T12" fmla="*/ 58 w 77"/>
                  <a:gd name="T13" fmla="*/ 0 h 67"/>
                  <a:gd name="T14" fmla="*/ 44 w 77"/>
                  <a:gd name="T15" fmla="*/ 0 h 67"/>
                  <a:gd name="T16" fmla="*/ 27 w 77"/>
                  <a:gd name="T17" fmla="*/ 3 h 67"/>
                  <a:gd name="T18" fmla="*/ 16 w 77"/>
                  <a:gd name="T19" fmla="*/ 3 h 67"/>
                  <a:gd name="T20" fmla="*/ 8 w 77"/>
                  <a:gd name="T21" fmla="*/ 5 h 67"/>
                  <a:gd name="T22" fmla="*/ 5 w 77"/>
                  <a:gd name="T23" fmla="*/ 14 h 67"/>
                  <a:gd name="T24" fmla="*/ 3 w 77"/>
                  <a:gd name="T25" fmla="*/ 16 h 67"/>
                  <a:gd name="T26" fmla="*/ 0 w 77"/>
                  <a:gd name="T27" fmla="*/ 33 h 67"/>
                  <a:gd name="T28" fmla="*/ 3 w 77"/>
                  <a:gd name="T29" fmla="*/ 52 h 67"/>
                  <a:gd name="T30" fmla="*/ 3 w 77"/>
                  <a:gd name="T31" fmla="*/ 66 h 67"/>
                  <a:gd name="T32" fmla="*/ 5 w 77"/>
                  <a:gd name="T33" fmla="*/ 80 h 67"/>
                  <a:gd name="T34" fmla="*/ 19 w 77"/>
                  <a:gd name="T35" fmla="*/ 102 h 67"/>
                  <a:gd name="T36" fmla="*/ 33 w 77"/>
                  <a:gd name="T37" fmla="*/ 115 h 67"/>
                  <a:gd name="T38" fmla="*/ 47 w 77"/>
                  <a:gd name="T39" fmla="*/ 129 h 67"/>
                  <a:gd name="T40" fmla="*/ 60 w 77"/>
                  <a:gd name="T41" fmla="*/ 137 h 67"/>
                  <a:gd name="T42" fmla="*/ 88 w 77"/>
                  <a:gd name="T43" fmla="*/ 154 h 67"/>
                  <a:gd name="T44" fmla="*/ 145 w 77"/>
                  <a:gd name="T45" fmla="*/ 179 h 67"/>
                  <a:gd name="T46" fmla="*/ 167 w 77"/>
                  <a:gd name="T47" fmla="*/ 184 h 67"/>
                  <a:gd name="T48" fmla="*/ 181 w 77"/>
                  <a:gd name="T49" fmla="*/ 181 h 67"/>
                  <a:gd name="T50" fmla="*/ 184 w 77"/>
                  <a:gd name="T51" fmla="*/ 179 h 67"/>
                  <a:gd name="T52" fmla="*/ 181 w 77"/>
                  <a:gd name="T53" fmla="*/ 181 h 67"/>
                  <a:gd name="T54" fmla="*/ 173 w 77"/>
                  <a:gd name="T55" fmla="*/ 184 h 67"/>
                  <a:gd name="T56" fmla="*/ 159 w 77"/>
                  <a:gd name="T57" fmla="*/ 184 h 67"/>
                  <a:gd name="T58" fmla="*/ 145 w 77"/>
                  <a:gd name="T59" fmla="*/ 181 h 67"/>
                  <a:gd name="T60" fmla="*/ 101 w 77"/>
                  <a:gd name="T61" fmla="*/ 159 h 67"/>
                  <a:gd name="T62" fmla="*/ 55 w 77"/>
                  <a:gd name="T63" fmla="*/ 137 h 67"/>
                  <a:gd name="T64" fmla="*/ 44 w 77"/>
                  <a:gd name="T65" fmla="*/ 126 h 67"/>
                  <a:gd name="T66" fmla="*/ 30 w 77"/>
                  <a:gd name="T67" fmla="*/ 115 h 67"/>
                  <a:gd name="T68" fmla="*/ 16 w 77"/>
                  <a:gd name="T69" fmla="*/ 99 h 67"/>
                  <a:gd name="T70" fmla="*/ 3 w 77"/>
                  <a:gd name="T71" fmla="*/ 74 h 67"/>
                  <a:gd name="T72" fmla="*/ 0 w 77"/>
                  <a:gd name="T73" fmla="*/ 60 h 67"/>
                  <a:gd name="T74" fmla="*/ 0 w 77"/>
                  <a:gd name="T75" fmla="*/ 47 h 67"/>
                  <a:gd name="T76" fmla="*/ 0 w 77"/>
                  <a:gd name="T77" fmla="*/ 30 h 67"/>
                  <a:gd name="T78" fmla="*/ 3 w 77"/>
                  <a:gd name="T79" fmla="*/ 16 h 67"/>
                  <a:gd name="T80" fmla="*/ 5 w 77"/>
                  <a:gd name="T81" fmla="*/ 11 h 67"/>
                  <a:gd name="T82" fmla="*/ 14 w 77"/>
                  <a:gd name="T83" fmla="*/ 3 h 67"/>
                  <a:gd name="T84" fmla="*/ 19 w 77"/>
                  <a:gd name="T85" fmla="*/ 0 h 67"/>
                  <a:gd name="T86" fmla="*/ 30 w 77"/>
                  <a:gd name="T87" fmla="*/ 0 h 67"/>
                  <a:gd name="T88" fmla="*/ 60 w 77"/>
                  <a:gd name="T89" fmla="*/ 0 h 67"/>
                  <a:gd name="T90" fmla="*/ 90 w 77"/>
                  <a:gd name="T91" fmla="*/ 3 h 67"/>
                  <a:gd name="T92" fmla="*/ 118 w 77"/>
                  <a:gd name="T93" fmla="*/ 11 h 67"/>
                  <a:gd name="T94" fmla="*/ 145 w 77"/>
                  <a:gd name="T95" fmla="*/ 19 h 67"/>
                  <a:gd name="T96" fmla="*/ 184 w 77"/>
                  <a:gd name="T97" fmla="*/ 30 h 67"/>
                  <a:gd name="T98" fmla="*/ 195 w 77"/>
                  <a:gd name="T99" fmla="*/ 33 h 67"/>
                  <a:gd name="T100" fmla="*/ 200 w 77"/>
                  <a:gd name="T101" fmla="*/ 33 h 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" h="67">
                    <a:moveTo>
                      <a:pt x="73" y="12"/>
                    </a:moveTo>
                    <a:lnTo>
                      <a:pt x="77" y="14"/>
                    </a:lnTo>
                    <a:lnTo>
                      <a:pt x="73" y="14"/>
                    </a:lnTo>
                    <a:lnTo>
                      <a:pt x="67" y="12"/>
                    </a:lnTo>
                    <a:lnTo>
                      <a:pt x="52" y="7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2" y="42"/>
                    </a:lnTo>
                    <a:lnTo>
                      <a:pt x="17" y="47"/>
                    </a:lnTo>
                    <a:lnTo>
                      <a:pt x="22" y="50"/>
                    </a:lnTo>
                    <a:lnTo>
                      <a:pt x="32" y="56"/>
                    </a:lnTo>
                    <a:lnTo>
                      <a:pt x="53" y="65"/>
                    </a:lnTo>
                    <a:lnTo>
                      <a:pt x="61" y="67"/>
                    </a:lnTo>
                    <a:lnTo>
                      <a:pt x="66" y="66"/>
                    </a:lnTo>
                    <a:lnTo>
                      <a:pt x="67" y="65"/>
                    </a:lnTo>
                    <a:lnTo>
                      <a:pt x="66" y="66"/>
                    </a:lnTo>
                    <a:lnTo>
                      <a:pt x="63" y="67"/>
                    </a:lnTo>
                    <a:lnTo>
                      <a:pt x="58" y="67"/>
                    </a:lnTo>
                    <a:lnTo>
                      <a:pt x="53" y="66"/>
                    </a:lnTo>
                    <a:lnTo>
                      <a:pt x="37" y="58"/>
                    </a:lnTo>
                    <a:lnTo>
                      <a:pt x="20" y="50"/>
                    </a:lnTo>
                    <a:lnTo>
                      <a:pt x="16" y="46"/>
                    </a:lnTo>
                    <a:lnTo>
                      <a:pt x="11" y="42"/>
                    </a:lnTo>
                    <a:lnTo>
                      <a:pt x="6" y="36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22" y="0"/>
                    </a:lnTo>
                    <a:lnTo>
                      <a:pt x="33" y="1"/>
                    </a:lnTo>
                    <a:lnTo>
                      <a:pt x="43" y="4"/>
                    </a:lnTo>
                    <a:lnTo>
                      <a:pt x="53" y="7"/>
                    </a:lnTo>
                    <a:lnTo>
                      <a:pt x="67" y="11"/>
                    </a:lnTo>
                    <a:lnTo>
                      <a:pt x="71" y="12"/>
                    </a:lnTo>
                    <a:lnTo>
                      <a:pt x="73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90" name="Freeform 2177"/>
              <p:cNvSpPr>
                <a:spLocks/>
              </p:cNvSpPr>
              <p:nvPr/>
            </p:nvSpPr>
            <p:spPr bwMode="auto">
              <a:xfrm>
                <a:off x="2267" y="2995"/>
                <a:ext cx="190" cy="94"/>
              </a:xfrm>
              <a:custGeom>
                <a:avLst/>
                <a:gdLst>
                  <a:gd name="T0" fmla="*/ 184 w 69"/>
                  <a:gd name="T1" fmla="*/ 36 h 34"/>
                  <a:gd name="T2" fmla="*/ 190 w 69"/>
                  <a:gd name="T3" fmla="*/ 36 h 34"/>
                  <a:gd name="T4" fmla="*/ 184 w 69"/>
                  <a:gd name="T5" fmla="*/ 39 h 34"/>
                  <a:gd name="T6" fmla="*/ 173 w 69"/>
                  <a:gd name="T7" fmla="*/ 39 h 34"/>
                  <a:gd name="T8" fmla="*/ 149 w 69"/>
                  <a:gd name="T9" fmla="*/ 36 h 34"/>
                  <a:gd name="T10" fmla="*/ 116 w 69"/>
                  <a:gd name="T11" fmla="*/ 28 h 34"/>
                  <a:gd name="T12" fmla="*/ 99 w 69"/>
                  <a:gd name="T13" fmla="*/ 22 h 34"/>
                  <a:gd name="T14" fmla="*/ 77 w 69"/>
                  <a:gd name="T15" fmla="*/ 11 h 34"/>
                  <a:gd name="T16" fmla="*/ 61 w 69"/>
                  <a:gd name="T17" fmla="*/ 3 h 34"/>
                  <a:gd name="T18" fmla="*/ 44 w 69"/>
                  <a:gd name="T19" fmla="*/ 0 h 34"/>
                  <a:gd name="T20" fmla="*/ 28 w 69"/>
                  <a:gd name="T21" fmla="*/ 0 h 34"/>
                  <a:gd name="T22" fmla="*/ 17 w 69"/>
                  <a:gd name="T23" fmla="*/ 3 h 34"/>
                  <a:gd name="T24" fmla="*/ 14 w 69"/>
                  <a:gd name="T25" fmla="*/ 8 h 34"/>
                  <a:gd name="T26" fmla="*/ 3 w 69"/>
                  <a:gd name="T27" fmla="*/ 17 h 34"/>
                  <a:gd name="T28" fmla="*/ 0 w 69"/>
                  <a:gd name="T29" fmla="*/ 28 h 34"/>
                  <a:gd name="T30" fmla="*/ 3 w 69"/>
                  <a:gd name="T31" fmla="*/ 36 h 34"/>
                  <a:gd name="T32" fmla="*/ 3 w 69"/>
                  <a:gd name="T33" fmla="*/ 41 h 34"/>
                  <a:gd name="T34" fmla="*/ 8 w 69"/>
                  <a:gd name="T35" fmla="*/ 55 h 34"/>
                  <a:gd name="T36" fmla="*/ 22 w 69"/>
                  <a:gd name="T37" fmla="*/ 69 h 34"/>
                  <a:gd name="T38" fmla="*/ 41 w 69"/>
                  <a:gd name="T39" fmla="*/ 80 h 34"/>
                  <a:gd name="T40" fmla="*/ 58 w 69"/>
                  <a:gd name="T41" fmla="*/ 94 h 34"/>
                  <a:gd name="T42" fmla="*/ 36 w 69"/>
                  <a:gd name="T43" fmla="*/ 80 h 34"/>
                  <a:gd name="T44" fmla="*/ 30 w 69"/>
                  <a:gd name="T45" fmla="*/ 77 h 34"/>
                  <a:gd name="T46" fmla="*/ 17 w 69"/>
                  <a:gd name="T47" fmla="*/ 58 h 34"/>
                  <a:gd name="T48" fmla="*/ 3 w 69"/>
                  <a:gd name="T49" fmla="*/ 44 h 34"/>
                  <a:gd name="T50" fmla="*/ 0 w 69"/>
                  <a:gd name="T51" fmla="*/ 39 h 34"/>
                  <a:gd name="T52" fmla="*/ 0 w 69"/>
                  <a:gd name="T53" fmla="*/ 36 h 34"/>
                  <a:gd name="T54" fmla="*/ 0 w 69"/>
                  <a:gd name="T55" fmla="*/ 25 h 34"/>
                  <a:gd name="T56" fmla="*/ 3 w 69"/>
                  <a:gd name="T57" fmla="*/ 14 h 34"/>
                  <a:gd name="T58" fmla="*/ 14 w 69"/>
                  <a:gd name="T59" fmla="*/ 3 h 34"/>
                  <a:gd name="T60" fmla="*/ 19 w 69"/>
                  <a:gd name="T61" fmla="*/ 0 h 34"/>
                  <a:gd name="T62" fmla="*/ 28 w 69"/>
                  <a:gd name="T63" fmla="*/ 0 h 34"/>
                  <a:gd name="T64" fmla="*/ 44 w 69"/>
                  <a:gd name="T65" fmla="*/ 0 h 34"/>
                  <a:gd name="T66" fmla="*/ 63 w 69"/>
                  <a:gd name="T67" fmla="*/ 3 h 34"/>
                  <a:gd name="T68" fmla="*/ 80 w 69"/>
                  <a:gd name="T69" fmla="*/ 11 h 34"/>
                  <a:gd name="T70" fmla="*/ 99 w 69"/>
                  <a:gd name="T71" fmla="*/ 22 h 34"/>
                  <a:gd name="T72" fmla="*/ 116 w 69"/>
                  <a:gd name="T73" fmla="*/ 28 h 34"/>
                  <a:gd name="T74" fmla="*/ 149 w 69"/>
                  <a:gd name="T75" fmla="*/ 36 h 34"/>
                  <a:gd name="T76" fmla="*/ 173 w 69"/>
                  <a:gd name="T77" fmla="*/ 39 h 34"/>
                  <a:gd name="T78" fmla="*/ 184 w 69"/>
                  <a:gd name="T79" fmla="*/ 36 h 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9" h="34">
                    <a:moveTo>
                      <a:pt x="67" y="13"/>
                    </a:moveTo>
                    <a:lnTo>
                      <a:pt x="69" y="13"/>
                    </a:lnTo>
                    <a:lnTo>
                      <a:pt x="67" y="14"/>
                    </a:lnTo>
                    <a:lnTo>
                      <a:pt x="63" y="14"/>
                    </a:lnTo>
                    <a:lnTo>
                      <a:pt x="54" y="13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8" y="25"/>
                    </a:lnTo>
                    <a:lnTo>
                      <a:pt x="15" y="29"/>
                    </a:lnTo>
                    <a:lnTo>
                      <a:pt x="21" y="34"/>
                    </a:lnTo>
                    <a:lnTo>
                      <a:pt x="13" y="29"/>
                    </a:lnTo>
                    <a:lnTo>
                      <a:pt x="11" y="28"/>
                    </a:lnTo>
                    <a:lnTo>
                      <a:pt x="6" y="21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3" y="1"/>
                    </a:lnTo>
                    <a:lnTo>
                      <a:pt x="29" y="4"/>
                    </a:lnTo>
                    <a:lnTo>
                      <a:pt x="36" y="8"/>
                    </a:lnTo>
                    <a:lnTo>
                      <a:pt x="42" y="10"/>
                    </a:lnTo>
                    <a:lnTo>
                      <a:pt x="54" y="13"/>
                    </a:lnTo>
                    <a:lnTo>
                      <a:pt x="63" y="14"/>
                    </a:lnTo>
                    <a:lnTo>
                      <a:pt x="67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91" name="Freeform 2178"/>
              <p:cNvSpPr>
                <a:spLocks/>
              </p:cNvSpPr>
              <p:nvPr/>
            </p:nvSpPr>
            <p:spPr bwMode="auto">
              <a:xfrm>
                <a:off x="2339" y="3097"/>
                <a:ext cx="104" cy="22"/>
              </a:xfrm>
              <a:custGeom>
                <a:avLst/>
                <a:gdLst>
                  <a:gd name="T0" fmla="*/ 101 w 38"/>
                  <a:gd name="T1" fmla="*/ 11 h 8"/>
                  <a:gd name="T2" fmla="*/ 104 w 38"/>
                  <a:gd name="T3" fmla="*/ 11 h 8"/>
                  <a:gd name="T4" fmla="*/ 101 w 38"/>
                  <a:gd name="T5" fmla="*/ 11 h 8"/>
                  <a:gd name="T6" fmla="*/ 90 w 38"/>
                  <a:gd name="T7" fmla="*/ 14 h 8"/>
                  <a:gd name="T8" fmla="*/ 63 w 38"/>
                  <a:gd name="T9" fmla="*/ 22 h 8"/>
                  <a:gd name="T10" fmla="*/ 36 w 38"/>
                  <a:gd name="T11" fmla="*/ 22 h 8"/>
                  <a:gd name="T12" fmla="*/ 30 w 38"/>
                  <a:gd name="T13" fmla="*/ 19 h 8"/>
                  <a:gd name="T14" fmla="*/ 27 w 38"/>
                  <a:gd name="T15" fmla="*/ 14 h 8"/>
                  <a:gd name="T16" fmla="*/ 8 w 38"/>
                  <a:gd name="T17" fmla="*/ 6 h 8"/>
                  <a:gd name="T18" fmla="*/ 0 w 38"/>
                  <a:gd name="T19" fmla="*/ 0 h 8"/>
                  <a:gd name="T20" fmla="*/ 8 w 38"/>
                  <a:gd name="T21" fmla="*/ 6 h 8"/>
                  <a:gd name="T22" fmla="*/ 30 w 38"/>
                  <a:gd name="T23" fmla="*/ 14 h 8"/>
                  <a:gd name="T24" fmla="*/ 30 w 38"/>
                  <a:gd name="T25" fmla="*/ 19 h 8"/>
                  <a:gd name="T26" fmla="*/ 41 w 38"/>
                  <a:gd name="T27" fmla="*/ 22 h 8"/>
                  <a:gd name="T28" fmla="*/ 63 w 38"/>
                  <a:gd name="T29" fmla="*/ 19 h 8"/>
                  <a:gd name="T30" fmla="*/ 90 w 38"/>
                  <a:gd name="T31" fmla="*/ 14 h 8"/>
                  <a:gd name="T32" fmla="*/ 101 w 38"/>
                  <a:gd name="T33" fmla="*/ 11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" h="8">
                    <a:moveTo>
                      <a:pt x="37" y="4"/>
                    </a:moveTo>
                    <a:lnTo>
                      <a:pt x="38" y="4"/>
                    </a:lnTo>
                    <a:lnTo>
                      <a:pt x="37" y="4"/>
                    </a:lnTo>
                    <a:lnTo>
                      <a:pt x="33" y="5"/>
                    </a:lnTo>
                    <a:lnTo>
                      <a:pt x="23" y="8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5" y="8"/>
                    </a:lnTo>
                    <a:lnTo>
                      <a:pt x="23" y="7"/>
                    </a:lnTo>
                    <a:lnTo>
                      <a:pt x="33" y="5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92" name="Freeform 2179"/>
              <p:cNvSpPr>
                <a:spLocks/>
              </p:cNvSpPr>
              <p:nvPr/>
            </p:nvSpPr>
            <p:spPr bwMode="auto">
              <a:xfrm>
                <a:off x="2286" y="3075"/>
                <a:ext cx="157" cy="60"/>
              </a:xfrm>
              <a:custGeom>
                <a:avLst/>
                <a:gdLst>
                  <a:gd name="T0" fmla="*/ 151 w 57"/>
                  <a:gd name="T1" fmla="*/ 49 h 22"/>
                  <a:gd name="T2" fmla="*/ 157 w 57"/>
                  <a:gd name="T3" fmla="*/ 49 h 22"/>
                  <a:gd name="T4" fmla="*/ 154 w 57"/>
                  <a:gd name="T5" fmla="*/ 55 h 22"/>
                  <a:gd name="T6" fmla="*/ 151 w 57"/>
                  <a:gd name="T7" fmla="*/ 55 h 22"/>
                  <a:gd name="T8" fmla="*/ 135 w 57"/>
                  <a:gd name="T9" fmla="*/ 57 h 22"/>
                  <a:gd name="T10" fmla="*/ 113 w 57"/>
                  <a:gd name="T11" fmla="*/ 60 h 22"/>
                  <a:gd name="T12" fmla="*/ 88 w 57"/>
                  <a:gd name="T13" fmla="*/ 57 h 22"/>
                  <a:gd name="T14" fmla="*/ 69 w 57"/>
                  <a:gd name="T15" fmla="*/ 55 h 22"/>
                  <a:gd name="T16" fmla="*/ 47 w 57"/>
                  <a:gd name="T17" fmla="*/ 44 h 22"/>
                  <a:gd name="T18" fmla="*/ 33 w 57"/>
                  <a:gd name="T19" fmla="*/ 33 h 22"/>
                  <a:gd name="T20" fmla="*/ 11 w 57"/>
                  <a:gd name="T21" fmla="*/ 11 h 22"/>
                  <a:gd name="T22" fmla="*/ 0 w 57"/>
                  <a:gd name="T23" fmla="*/ 0 h 22"/>
                  <a:gd name="T24" fmla="*/ 11 w 57"/>
                  <a:gd name="T25" fmla="*/ 11 h 22"/>
                  <a:gd name="T26" fmla="*/ 39 w 57"/>
                  <a:gd name="T27" fmla="*/ 33 h 22"/>
                  <a:gd name="T28" fmla="*/ 52 w 57"/>
                  <a:gd name="T29" fmla="*/ 44 h 22"/>
                  <a:gd name="T30" fmla="*/ 69 w 57"/>
                  <a:gd name="T31" fmla="*/ 55 h 22"/>
                  <a:gd name="T32" fmla="*/ 88 w 57"/>
                  <a:gd name="T33" fmla="*/ 57 h 22"/>
                  <a:gd name="T34" fmla="*/ 113 w 57"/>
                  <a:gd name="T35" fmla="*/ 57 h 22"/>
                  <a:gd name="T36" fmla="*/ 129 w 57"/>
                  <a:gd name="T37" fmla="*/ 57 h 22"/>
                  <a:gd name="T38" fmla="*/ 151 w 57"/>
                  <a:gd name="T39" fmla="*/ 49 h 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7" h="22">
                    <a:moveTo>
                      <a:pt x="55" y="18"/>
                    </a:moveTo>
                    <a:lnTo>
                      <a:pt x="57" y="18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49" y="21"/>
                    </a:lnTo>
                    <a:lnTo>
                      <a:pt x="41" y="22"/>
                    </a:lnTo>
                    <a:lnTo>
                      <a:pt x="32" y="21"/>
                    </a:lnTo>
                    <a:lnTo>
                      <a:pt x="25" y="20"/>
                    </a:lnTo>
                    <a:lnTo>
                      <a:pt x="17" y="16"/>
                    </a:lnTo>
                    <a:lnTo>
                      <a:pt x="12" y="1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4" y="12"/>
                    </a:lnTo>
                    <a:lnTo>
                      <a:pt x="19" y="16"/>
                    </a:lnTo>
                    <a:lnTo>
                      <a:pt x="25" y="20"/>
                    </a:lnTo>
                    <a:lnTo>
                      <a:pt x="32" y="21"/>
                    </a:lnTo>
                    <a:lnTo>
                      <a:pt x="41" y="21"/>
                    </a:lnTo>
                    <a:lnTo>
                      <a:pt x="47" y="21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93" name="Freeform 2180"/>
              <p:cNvSpPr>
                <a:spLocks/>
              </p:cNvSpPr>
              <p:nvPr/>
            </p:nvSpPr>
            <p:spPr bwMode="auto">
              <a:xfrm>
                <a:off x="2382" y="3146"/>
                <a:ext cx="44" cy="3"/>
              </a:xfrm>
              <a:custGeom>
                <a:avLst/>
                <a:gdLst>
                  <a:gd name="T0" fmla="*/ 41 w 16"/>
                  <a:gd name="T1" fmla="*/ 0 h 1"/>
                  <a:gd name="T2" fmla="*/ 44 w 16"/>
                  <a:gd name="T3" fmla="*/ 0 h 1"/>
                  <a:gd name="T4" fmla="*/ 39 w 16"/>
                  <a:gd name="T5" fmla="*/ 3 h 1"/>
                  <a:gd name="T6" fmla="*/ 28 w 16"/>
                  <a:gd name="T7" fmla="*/ 3 h 1"/>
                  <a:gd name="T8" fmla="*/ 14 w 16"/>
                  <a:gd name="T9" fmla="*/ 0 h 1"/>
                  <a:gd name="T10" fmla="*/ 3 w 16"/>
                  <a:gd name="T11" fmla="*/ 0 h 1"/>
                  <a:gd name="T12" fmla="*/ 0 w 16"/>
                  <a:gd name="T13" fmla="*/ 0 h 1"/>
                  <a:gd name="T14" fmla="*/ 3 w 16"/>
                  <a:gd name="T15" fmla="*/ 0 h 1"/>
                  <a:gd name="T16" fmla="*/ 14 w 16"/>
                  <a:gd name="T17" fmla="*/ 0 h 1"/>
                  <a:gd name="T18" fmla="*/ 28 w 16"/>
                  <a:gd name="T19" fmla="*/ 0 h 1"/>
                  <a:gd name="T20" fmla="*/ 39 w 16"/>
                  <a:gd name="T21" fmla="*/ 0 h 1"/>
                  <a:gd name="T22" fmla="*/ 41 w 16"/>
                  <a:gd name="T23" fmla="*/ 0 h 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1">
                    <a:moveTo>
                      <a:pt x="15" y="0"/>
                    </a:moveTo>
                    <a:lnTo>
                      <a:pt x="16" y="0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94" name="Freeform 2181"/>
              <p:cNvSpPr>
                <a:spLocks/>
              </p:cNvSpPr>
              <p:nvPr/>
            </p:nvSpPr>
            <p:spPr bwMode="auto">
              <a:xfrm>
                <a:off x="2267" y="3067"/>
                <a:ext cx="33" cy="38"/>
              </a:xfrm>
              <a:custGeom>
                <a:avLst/>
                <a:gdLst>
                  <a:gd name="T0" fmla="*/ 33 w 12"/>
                  <a:gd name="T1" fmla="*/ 35 h 14"/>
                  <a:gd name="T2" fmla="*/ 30 w 12"/>
                  <a:gd name="T3" fmla="*/ 38 h 14"/>
                  <a:gd name="T4" fmla="*/ 30 w 12"/>
                  <a:gd name="T5" fmla="*/ 35 h 14"/>
                  <a:gd name="T6" fmla="*/ 6 w 12"/>
                  <a:gd name="T7" fmla="*/ 11 h 14"/>
                  <a:gd name="T8" fmla="*/ 3 w 12"/>
                  <a:gd name="T9" fmla="*/ 5 h 14"/>
                  <a:gd name="T10" fmla="*/ 0 w 12"/>
                  <a:gd name="T11" fmla="*/ 0 h 14"/>
                  <a:gd name="T12" fmla="*/ 3 w 12"/>
                  <a:gd name="T13" fmla="*/ 5 h 14"/>
                  <a:gd name="T14" fmla="*/ 8 w 12"/>
                  <a:gd name="T15" fmla="*/ 11 h 14"/>
                  <a:gd name="T16" fmla="*/ 33 w 12"/>
                  <a:gd name="T17" fmla="*/ 35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2" y="13"/>
                    </a:moveTo>
                    <a:lnTo>
                      <a:pt x="11" y="14"/>
                    </a:lnTo>
                    <a:lnTo>
                      <a:pt x="11" y="13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95" name="Freeform 2182"/>
              <p:cNvSpPr>
                <a:spLocks/>
              </p:cNvSpPr>
              <p:nvPr/>
            </p:nvSpPr>
            <p:spPr bwMode="auto">
              <a:xfrm>
                <a:off x="2253" y="2990"/>
                <a:ext cx="17" cy="71"/>
              </a:xfrm>
              <a:custGeom>
                <a:avLst/>
                <a:gdLst>
                  <a:gd name="T0" fmla="*/ 17 w 6"/>
                  <a:gd name="T1" fmla="*/ 68 h 26"/>
                  <a:gd name="T2" fmla="*/ 17 w 6"/>
                  <a:gd name="T3" fmla="*/ 71 h 26"/>
                  <a:gd name="T4" fmla="*/ 14 w 6"/>
                  <a:gd name="T5" fmla="*/ 71 h 26"/>
                  <a:gd name="T6" fmla="*/ 9 w 6"/>
                  <a:gd name="T7" fmla="*/ 63 h 26"/>
                  <a:gd name="T8" fmla="*/ 3 w 6"/>
                  <a:gd name="T9" fmla="*/ 57 h 26"/>
                  <a:gd name="T10" fmla="*/ 0 w 6"/>
                  <a:gd name="T11" fmla="*/ 46 h 26"/>
                  <a:gd name="T12" fmla="*/ 0 w 6"/>
                  <a:gd name="T13" fmla="*/ 27 h 26"/>
                  <a:gd name="T14" fmla="*/ 0 w 6"/>
                  <a:gd name="T15" fmla="*/ 19 h 26"/>
                  <a:gd name="T16" fmla="*/ 0 w 6"/>
                  <a:gd name="T17" fmla="*/ 14 h 26"/>
                  <a:gd name="T18" fmla="*/ 0 w 6"/>
                  <a:gd name="T19" fmla="*/ 8 h 26"/>
                  <a:gd name="T20" fmla="*/ 3 w 6"/>
                  <a:gd name="T21" fmla="*/ 5 h 26"/>
                  <a:gd name="T22" fmla="*/ 6 w 6"/>
                  <a:gd name="T23" fmla="*/ 0 h 26"/>
                  <a:gd name="T24" fmla="*/ 3 w 6"/>
                  <a:gd name="T25" fmla="*/ 5 h 26"/>
                  <a:gd name="T26" fmla="*/ 0 w 6"/>
                  <a:gd name="T27" fmla="*/ 14 h 26"/>
                  <a:gd name="T28" fmla="*/ 0 w 6"/>
                  <a:gd name="T29" fmla="*/ 19 h 26"/>
                  <a:gd name="T30" fmla="*/ 0 w 6"/>
                  <a:gd name="T31" fmla="*/ 30 h 26"/>
                  <a:gd name="T32" fmla="*/ 0 w 6"/>
                  <a:gd name="T33" fmla="*/ 46 h 26"/>
                  <a:gd name="T34" fmla="*/ 6 w 6"/>
                  <a:gd name="T35" fmla="*/ 57 h 26"/>
                  <a:gd name="T36" fmla="*/ 9 w 6"/>
                  <a:gd name="T37" fmla="*/ 63 h 26"/>
                  <a:gd name="T38" fmla="*/ 17 w 6"/>
                  <a:gd name="T39" fmla="*/ 68 h 2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26">
                    <a:moveTo>
                      <a:pt x="6" y="25"/>
                    </a:moveTo>
                    <a:lnTo>
                      <a:pt x="6" y="26"/>
                    </a:lnTo>
                    <a:lnTo>
                      <a:pt x="5" y="26"/>
                    </a:lnTo>
                    <a:lnTo>
                      <a:pt x="3" y="23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96" name="Freeform 2183"/>
              <p:cNvSpPr>
                <a:spLocks/>
              </p:cNvSpPr>
              <p:nvPr/>
            </p:nvSpPr>
            <p:spPr bwMode="auto">
              <a:xfrm>
                <a:off x="2281" y="3009"/>
                <a:ext cx="173" cy="88"/>
              </a:xfrm>
              <a:custGeom>
                <a:avLst/>
                <a:gdLst>
                  <a:gd name="T0" fmla="*/ 162 w 63"/>
                  <a:gd name="T1" fmla="*/ 30 h 32"/>
                  <a:gd name="T2" fmla="*/ 165 w 63"/>
                  <a:gd name="T3" fmla="*/ 30 h 32"/>
                  <a:gd name="T4" fmla="*/ 173 w 63"/>
                  <a:gd name="T5" fmla="*/ 28 h 32"/>
                  <a:gd name="T6" fmla="*/ 165 w 63"/>
                  <a:gd name="T7" fmla="*/ 30 h 32"/>
                  <a:gd name="T8" fmla="*/ 162 w 63"/>
                  <a:gd name="T9" fmla="*/ 36 h 32"/>
                  <a:gd name="T10" fmla="*/ 154 w 63"/>
                  <a:gd name="T11" fmla="*/ 36 h 32"/>
                  <a:gd name="T12" fmla="*/ 140 w 63"/>
                  <a:gd name="T13" fmla="*/ 39 h 32"/>
                  <a:gd name="T14" fmla="*/ 121 w 63"/>
                  <a:gd name="T15" fmla="*/ 36 h 32"/>
                  <a:gd name="T16" fmla="*/ 80 w 63"/>
                  <a:gd name="T17" fmla="*/ 17 h 32"/>
                  <a:gd name="T18" fmla="*/ 58 w 63"/>
                  <a:gd name="T19" fmla="*/ 11 h 32"/>
                  <a:gd name="T20" fmla="*/ 33 w 63"/>
                  <a:gd name="T21" fmla="*/ 3 h 32"/>
                  <a:gd name="T22" fmla="*/ 19 w 63"/>
                  <a:gd name="T23" fmla="*/ 0 h 32"/>
                  <a:gd name="T24" fmla="*/ 8 w 63"/>
                  <a:gd name="T25" fmla="*/ 0 h 32"/>
                  <a:gd name="T26" fmla="*/ 3 w 63"/>
                  <a:gd name="T27" fmla="*/ 8 h 32"/>
                  <a:gd name="T28" fmla="*/ 3 w 63"/>
                  <a:gd name="T29" fmla="*/ 17 h 32"/>
                  <a:gd name="T30" fmla="*/ 5 w 63"/>
                  <a:gd name="T31" fmla="*/ 25 h 32"/>
                  <a:gd name="T32" fmla="*/ 14 w 63"/>
                  <a:gd name="T33" fmla="*/ 36 h 32"/>
                  <a:gd name="T34" fmla="*/ 22 w 63"/>
                  <a:gd name="T35" fmla="*/ 41 h 32"/>
                  <a:gd name="T36" fmla="*/ 30 w 63"/>
                  <a:gd name="T37" fmla="*/ 44 h 32"/>
                  <a:gd name="T38" fmla="*/ 66 w 63"/>
                  <a:gd name="T39" fmla="*/ 69 h 32"/>
                  <a:gd name="T40" fmla="*/ 71 w 63"/>
                  <a:gd name="T41" fmla="*/ 72 h 32"/>
                  <a:gd name="T42" fmla="*/ 88 w 63"/>
                  <a:gd name="T43" fmla="*/ 83 h 32"/>
                  <a:gd name="T44" fmla="*/ 113 w 63"/>
                  <a:gd name="T45" fmla="*/ 88 h 32"/>
                  <a:gd name="T46" fmla="*/ 121 w 63"/>
                  <a:gd name="T47" fmla="*/ 88 h 32"/>
                  <a:gd name="T48" fmla="*/ 135 w 63"/>
                  <a:gd name="T49" fmla="*/ 85 h 32"/>
                  <a:gd name="T50" fmla="*/ 165 w 63"/>
                  <a:gd name="T51" fmla="*/ 85 h 32"/>
                  <a:gd name="T52" fmla="*/ 132 w 63"/>
                  <a:gd name="T53" fmla="*/ 85 h 32"/>
                  <a:gd name="T54" fmla="*/ 132 w 63"/>
                  <a:gd name="T55" fmla="*/ 88 h 32"/>
                  <a:gd name="T56" fmla="*/ 121 w 63"/>
                  <a:gd name="T57" fmla="*/ 88 h 32"/>
                  <a:gd name="T58" fmla="*/ 99 w 63"/>
                  <a:gd name="T59" fmla="*/ 85 h 32"/>
                  <a:gd name="T60" fmla="*/ 71 w 63"/>
                  <a:gd name="T61" fmla="*/ 77 h 32"/>
                  <a:gd name="T62" fmla="*/ 63 w 63"/>
                  <a:gd name="T63" fmla="*/ 72 h 32"/>
                  <a:gd name="T64" fmla="*/ 60 w 63"/>
                  <a:gd name="T65" fmla="*/ 69 h 32"/>
                  <a:gd name="T66" fmla="*/ 27 w 63"/>
                  <a:gd name="T67" fmla="*/ 44 h 32"/>
                  <a:gd name="T68" fmla="*/ 8 w 63"/>
                  <a:gd name="T69" fmla="*/ 36 h 32"/>
                  <a:gd name="T70" fmla="*/ 3 w 63"/>
                  <a:gd name="T71" fmla="*/ 25 h 32"/>
                  <a:gd name="T72" fmla="*/ 0 w 63"/>
                  <a:gd name="T73" fmla="*/ 14 h 32"/>
                  <a:gd name="T74" fmla="*/ 0 w 63"/>
                  <a:gd name="T75" fmla="*/ 8 h 32"/>
                  <a:gd name="T76" fmla="*/ 0 w 63"/>
                  <a:gd name="T77" fmla="*/ 3 h 32"/>
                  <a:gd name="T78" fmla="*/ 5 w 63"/>
                  <a:gd name="T79" fmla="*/ 0 h 32"/>
                  <a:gd name="T80" fmla="*/ 8 w 63"/>
                  <a:gd name="T81" fmla="*/ 0 h 32"/>
                  <a:gd name="T82" fmla="*/ 36 w 63"/>
                  <a:gd name="T83" fmla="*/ 3 h 32"/>
                  <a:gd name="T84" fmla="*/ 60 w 63"/>
                  <a:gd name="T85" fmla="*/ 11 h 32"/>
                  <a:gd name="T86" fmla="*/ 85 w 63"/>
                  <a:gd name="T87" fmla="*/ 17 h 32"/>
                  <a:gd name="T88" fmla="*/ 121 w 63"/>
                  <a:gd name="T89" fmla="*/ 36 h 32"/>
                  <a:gd name="T90" fmla="*/ 140 w 63"/>
                  <a:gd name="T91" fmla="*/ 36 h 32"/>
                  <a:gd name="T92" fmla="*/ 154 w 63"/>
                  <a:gd name="T93" fmla="*/ 36 h 32"/>
                  <a:gd name="T94" fmla="*/ 162 w 63"/>
                  <a:gd name="T95" fmla="*/ 30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32">
                    <a:moveTo>
                      <a:pt x="59" y="11"/>
                    </a:moveTo>
                    <a:lnTo>
                      <a:pt x="60" y="11"/>
                    </a:lnTo>
                    <a:lnTo>
                      <a:pt x="63" y="10"/>
                    </a:lnTo>
                    <a:lnTo>
                      <a:pt x="60" y="11"/>
                    </a:lnTo>
                    <a:lnTo>
                      <a:pt x="59" y="13"/>
                    </a:lnTo>
                    <a:lnTo>
                      <a:pt x="56" y="13"/>
                    </a:lnTo>
                    <a:lnTo>
                      <a:pt x="51" y="14"/>
                    </a:lnTo>
                    <a:lnTo>
                      <a:pt x="44" y="13"/>
                    </a:lnTo>
                    <a:lnTo>
                      <a:pt x="29" y="6"/>
                    </a:lnTo>
                    <a:lnTo>
                      <a:pt x="21" y="4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1" y="16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32" y="30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9" y="31"/>
                    </a:lnTo>
                    <a:lnTo>
                      <a:pt x="60" y="31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44" y="32"/>
                    </a:lnTo>
                    <a:lnTo>
                      <a:pt x="36" y="31"/>
                    </a:lnTo>
                    <a:lnTo>
                      <a:pt x="26" y="28"/>
                    </a:lnTo>
                    <a:lnTo>
                      <a:pt x="23" y="26"/>
                    </a:lnTo>
                    <a:lnTo>
                      <a:pt x="22" y="25"/>
                    </a:lnTo>
                    <a:lnTo>
                      <a:pt x="10" y="16"/>
                    </a:lnTo>
                    <a:lnTo>
                      <a:pt x="3" y="13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13" y="1"/>
                    </a:lnTo>
                    <a:lnTo>
                      <a:pt x="22" y="4"/>
                    </a:lnTo>
                    <a:lnTo>
                      <a:pt x="31" y="6"/>
                    </a:lnTo>
                    <a:lnTo>
                      <a:pt x="44" y="13"/>
                    </a:lnTo>
                    <a:lnTo>
                      <a:pt x="51" y="13"/>
                    </a:lnTo>
                    <a:lnTo>
                      <a:pt x="56" y="13"/>
                    </a:lnTo>
                    <a:lnTo>
                      <a:pt x="59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97" name="Freeform 2184"/>
              <p:cNvSpPr>
                <a:spLocks/>
              </p:cNvSpPr>
              <p:nvPr/>
            </p:nvSpPr>
            <p:spPr bwMode="auto">
              <a:xfrm>
                <a:off x="2295" y="3026"/>
                <a:ext cx="151" cy="52"/>
              </a:xfrm>
              <a:custGeom>
                <a:avLst/>
                <a:gdLst>
                  <a:gd name="T0" fmla="*/ 148 w 55"/>
                  <a:gd name="T1" fmla="*/ 49 h 19"/>
                  <a:gd name="T2" fmla="*/ 151 w 55"/>
                  <a:gd name="T3" fmla="*/ 52 h 19"/>
                  <a:gd name="T4" fmla="*/ 148 w 55"/>
                  <a:gd name="T5" fmla="*/ 52 h 19"/>
                  <a:gd name="T6" fmla="*/ 88 w 55"/>
                  <a:gd name="T7" fmla="*/ 52 h 19"/>
                  <a:gd name="T8" fmla="*/ 77 w 55"/>
                  <a:gd name="T9" fmla="*/ 52 h 19"/>
                  <a:gd name="T10" fmla="*/ 66 w 55"/>
                  <a:gd name="T11" fmla="*/ 49 h 19"/>
                  <a:gd name="T12" fmla="*/ 49 w 55"/>
                  <a:gd name="T13" fmla="*/ 38 h 19"/>
                  <a:gd name="T14" fmla="*/ 38 w 55"/>
                  <a:gd name="T15" fmla="*/ 33 h 19"/>
                  <a:gd name="T16" fmla="*/ 36 w 55"/>
                  <a:gd name="T17" fmla="*/ 27 h 19"/>
                  <a:gd name="T18" fmla="*/ 25 w 55"/>
                  <a:gd name="T19" fmla="*/ 25 h 19"/>
                  <a:gd name="T20" fmla="*/ 5 w 55"/>
                  <a:gd name="T21" fmla="*/ 11 h 19"/>
                  <a:gd name="T22" fmla="*/ 0 w 55"/>
                  <a:gd name="T23" fmla="*/ 0 h 19"/>
                  <a:gd name="T24" fmla="*/ 8 w 55"/>
                  <a:gd name="T25" fmla="*/ 11 h 19"/>
                  <a:gd name="T26" fmla="*/ 22 w 55"/>
                  <a:gd name="T27" fmla="*/ 22 h 19"/>
                  <a:gd name="T28" fmla="*/ 36 w 55"/>
                  <a:gd name="T29" fmla="*/ 27 h 19"/>
                  <a:gd name="T30" fmla="*/ 44 w 55"/>
                  <a:gd name="T31" fmla="*/ 33 h 19"/>
                  <a:gd name="T32" fmla="*/ 52 w 55"/>
                  <a:gd name="T33" fmla="*/ 38 h 19"/>
                  <a:gd name="T34" fmla="*/ 66 w 55"/>
                  <a:gd name="T35" fmla="*/ 49 h 19"/>
                  <a:gd name="T36" fmla="*/ 77 w 55"/>
                  <a:gd name="T37" fmla="*/ 49 h 19"/>
                  <a:gd name="T38" fmla="*/ 91 w 55"/>
                  <a:gd name="T39" fmla="*/ 52 h 19"/>
                  <a:gd name="T40" fmla="*/ 148 w 55"/>
                  <a:gd name="T41" fmla="*/ 49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5" h="19">
                    <a:moveTo>
                      <a:pt x="54" y="18"/>
                    </a:moveTo>
                    <a:lnTo>
                      <a:pt x="55" y="19"/>
                    </a:lnTo>
                    <a:lnTo>
                      <a:pt x="54" y="19"/>
                    </a:lnTo>
                    <a:lnTo>
                      <a:pt x="32" y="19"/>
                    </a:lnTo>
                    <a:lnTo>
                      <a:pt x="28" y="19"/>
                    </a:lnTo>
                    <a:lnTo>
                      <a:pt x="24" y="18"/>
                    </a:lnTo>
                    <a:lnTo>
                      <a:pt x="18" y="14"/>
                    </a:lnTo>
                    <a:lnTo>
                      <a:pt x="14" y="12"/>
                    </a:lnTo>
                    <a:lnTo>
                      <a:pt x="13" y="10"/>
                    </a:lnTo>
                    <a:lnTo>
                      <a:pt x="9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8"/>
                    </a:lnTo>
                    <a:lnTo>
                      <a:pt x="13" y="10"/>
                    </a:lnTo>
                    <a:lnTo>
                      <a:pt x="16" y="12"/>
                    </a:lnTo>
                    <a:lnTo>
                      <a:pt x="19" y="14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33" y="19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98" name="Freeform 2185"/>
              <p:cNvSpPr>
                <a:spLocks/>
              </p:cNvSpPr>
              <p:nvPr/>
            </p:nvSpPr>
            <p:spPr bwMode="auto">
              <a:xfrm>
                <a:off x="2297" y="3020"/>
                <a:ext cx="157" cy="41"/>
              </a:xfrm>
              <a:custGeom>
                <a:avLst/>
                <a:gdLst>
                  <a:gd name="T0" fmla="*/ 154 w 57"/>
                  <a:gd name="T1" fmla="*/ 38 h 15"/>
                  <a:gd name="T2" fmla="*/ 157 w 57"/>
                  <a:gd name="T3" fmla="*/ 38 h 15"/>
                  <a:gd name="T4" fmla="*/ 154 w 57"/>
                  <a:gd name="T5" fmla="*/ 38 h 15"/>
                  <a:gd name="T6" fmla="*/ 132 w 57"/>
                  <a:gd name="T7" fmla="*/ 41 h 15"/>
                  <a:gd name="T8" fmla="*/ 116 w 57"/>
                  <a:gd name="T9" fmla="*/ 41 h 15"/>
                  <a:gd name="T10" fmla="*/ 96 w 57"/>
                  <a:gd name="T11" fmla="*/ 41 h 15"/>
                  <a:gd name="T12" fmla="*/ 58 w 57"/>
                  <a:gd name="T13" fmla="*/ 25 h 15"/>
                  <a:gd name="T14" fmla="*/ 41 w 57"/>
                  <a:gd name="T15" fmla="*/ 16 h 15"/>
                  <a:gd name="T16" fmla="*/ 11 w 57"/>
                  <a:gd name="T17" fmla="*/ 5 h 15"/>
                  <a:gd name="T18" fmla="*/ 0 w 57"/>
                  <a:gd name="T19" fmla="*/ 0 h 15"/>
                  <a:gd name="T20" fmla="*/ 11 w 57"/>
                  <a:gd name="T21" fmla="*/ 5 h 15"/>
                  <a:gd name="T22" fmla="*/ 41 w 57"/>
                  <a:gd name="T23" fmla="*/ 16 h 15"/>
                  <a:gd name="T24" fmla="*/ 58 w 57"/>
                  <a:gd name="T25" fmla="*/ 25 h 15"/>
                  <a:gd name="T26" fmla="*/ 96 w 57"/>
                  <a:gd name="T27" fmla="*/ 38 h 15"/>
                  <a:gd name="T28" fmla="*/ 116 w 57"/>
                  <a:gd name="T29" fmla="*/ 41 h 15"/>
                  <a:gd name="T30" fmla="*/ 132 w 57"/>
                  <a:gd name="T31" fmla="*/ 38 h 15"/>
                  <a:gd name="T32" fmla="*/ 154 w 57"/>
                  <a:gd name="T33" fmla="*/ 3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7" h="15">
                    <a:moveTo>
                      <a:pt x="56" y="14"/>
                    </a:moveTo>
                    <a:lnTo>
                      <a:pt x="57" y="14"/>
                    </a:lnTo>
                    <a:lnTo>
                      <a:pt x="56" y="14"/>
                    </a:lnTo>
                    <a:lnTo>
                      <a:pt x="48" y="15"/>
                    </a:lnTo>
                    <a:lnTo>
                      <a:pt x="42" y="15"/>
                    </a:lnTo>
                    <a:lnTo>
                      <a:pt x="35" y="15"/>
                    </a:lnTo>
                    <a:lnTo>
                      <a:pt x="21" y="9"/>
                    </a:lnTo>
                    <a:lnTo>
                      <a:pt x="15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5" y="6"/>
                    </a:lnTo>
                    <a:lnTo>
                      <a:pt x="21" y="9"/>
                    </a:lnTo>
                    <a:lnTo>
                      <a:pt x="35" y="14"/>
                    </a:lnTo>
                    <a:lnTo>
                      <a:pt x="42" y="15"/>
                    </a:lnTo>
                    <a:lnTo>
                      <a:pt x="48" y="14"/>
                    </a:lnTo>
                    <a:lnTo>
                      <a:pt x="5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71" name="Group 2186"/>
            <p:cNvGrpSpPr>
              <a:grpSpLocks/>
            </p:cNvGrpSpPr>
            <p:nvPr/>
          </p:nvGrpSpPr>
          <p:grpSpPr bwMode="auto">
            <a:xfrm rot="930613">
              <a:off x="2132" y="1447"/>
              <a:ext cx="552" cy="631"/>
              <a:chOff x="1932" y="1431"/>
              <a:chExt cx="552" cy="631"/>
            </a:xfrm>
          </p:grpSpPr>
          <p:sp>
            <p:nvSpPr>
              <p:cNvPr id="20607" name="Freeform 2187"/>
              <p:cNvSpPr>
                <a:spLocks/>
              </p:cNvSpPr>
              <p:nvPr/>
            </p:nvSpPr>
            <p:spPr bwMode="auto">
              <a:xfrm>
                <a:off x="1932" y="1505"/>
                <a:ext cx="72" cy="113"/>
              </a:xfrm>
              <a:custGeom>
                <a:avLst/>
                <a:gdLst>
                  <a:gd name="T0" fmla="*/ 0 w 26"/>
                  <a:gd name="T1" fmla="*/ 113 h 41"/>
                  <a:gd name="T2" fmla="*/ 0 w 26"/>
                  <a:gd name="T3" fmla="*/ 110 h 41"/>
                  <a:gd name="T4" fmla="*/ 3 w 26"/>
                  <a:gd name="T5" fmla="*/ 96 h 41"/>
                  <a:gd name="T6" fmla="*/ 19 w 26"/>
                  <a:gd name="T7" fmla="*/ 69 h 41"/>
                  <a:gd name="T8" fmla="*/ 36 w 26"/>
                  <a:gd name="T9" fmla="*/ 41 h 41"/>
                  <a:gd name="T10" fmla="*/ 47 w 26"/>
                  <a:gd name="T11" fmla="*/ 28 h 41"/>
                  <a:gd name="T12" fmla="*/ 64 w 26"/>
                  <a:gd name="T13" fmla="*/ 8 h 41"/>
                  <a:gd name="T14" fmla="*/ 72 w 26"/>
                  <a:gd name="T15" fmla="*/ 0 h 41"/>
                  <a:gd name="T16" fmla="*/ 64 w 26"/>
                  <a:gd name="T17" fmla="*/ 11 h 41"/>
                  <a:gd name="T18" fmla="*/ 47 w 26"/>
                  <a:gd name="T19" fmla="*/ 30 h 41"/>
                  <a:gd name="T20" fmla="*/ 36 w 26"/>
                  <a:gd name="T21" fmla="*/ 41 h 41"/>
                  <a:gd name="T22" fmla="*/ 19 w 26"/>
                  <a:gd name="T23" fmla="*/ 69 h 41"/>
                  <a:gd name="T24" fmla="*/ 6 w 26"/>
                  <a:gd name="T25" fmla="*/ 96 h 41"/>
                  <a:gd name="T26" fmla="*/ 0 w 26"/>
                  <a:gd name="T27" fmla="*/ 113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41">
                    <a:moveTo>
                      <a:pt x="0" y="41"/>
                    </a:moveTo>
                    <a:lnTo>
                      <a:pt x="0" y="40"/>
                    </a:lnTo>
                    <a:lnTo>
                      <a:pt x="1" y="35"/>
                    </a:lnTo>
                    <a:lnTo>
                      <a:pt x="7" y="25"/>
                    </a:lnTo>
                    <a:lnTo>
                      <a:pt x="13" y="15"/>
                    </a:lnTo>
                    <a:lnTo>
                      <a:pt x="17" y="10"/>
                    </a:lnTo>
                    <a:lnTo>
                      <a:pt x="23" y="3"/>
                    </a:lnTo>
                    <a:lnTo>
                      <a:pt x="26" y="0"/>
                    </a:lnTo>
                    <a:lnTo>
                      <a:pt x="23" y="4"/>
                    </a:lnTo>
                    <a:lnTo>
                      <a:pt x="17" y="11"/>
                    </a:lnTo>
                    <a:lnTo>
                      <a:pt x="13" y="15"/>
                    </a:lnTo>
                    <a:lnTo>
                      <a:pt x="7" y="25"/>
                    </a:lnTo>
                    <a:lnTo>
                      <a:pt x="2" y="35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08" name="Freeform 2188"/>
              <p:cNvSpPr>
                <a:spLocks/>
              </p:cNvSpPr>
              <p:nvPr/>
            </p:nvSpPr>
            <p:spPr bwMode="auto">
              <a:xfrm>
                <a:off x="2042" y="1431"/>
                <a:ext cx="135" cy="49"/>
              </a:xfrm>
              <a:custGeom>
                <a:avLst/>
                <a:gdLst>
                  <a:gd name="T0" fmla="*/ 3 w 49"/>
                  <a:gd name="T1" fmla="*/ 49 h 18"/>
                  <a:gd name="T2" fmla="*/ 0 w 49"/>
                  <a:gd name="T3" fmla="*/ 49 h 18"/>
                  <a:gd name="T4" fmla="*/ 3 w 49"/>
                  <a:gd name="T5" fmla="*/ 46 h 18"/>
                  <a:gd name="T6" fmla="*/ 17 w 49"/>
                  <a:gd name="T7" fmla="*/ 41 h 18"/>
                  <a:gd name="T8" fmla="*/ 50 w 49"/>
                  <a:gd name="T9" fmla="*/ 27 h 18"/>
                  <a:gd name="T10" fmla="*/ 99 w 49"/>
                  <a:gd name="T11" fmla="*/ 5 h 18"/>
                  <a:gd name="T12" fmla="*/ 127 w 49"/>
                  <a:gd name="T13" fmla="*/ 0 h 18"/>
                  <a:gd name="T14" fmla="*/ 135 w 49"/>
                  <a:gd name="T15" fmla="*/ 0 h 18"/>
                  <a:gd name="T16" fmla="*/ 127 w 49"/>
                  <a:gd name="T17" fmla="*/ 0 h 18"/>
                  <a:gd name="T18" fmla="*/ 99 w 49"/>
                  <a:gd name="T19" fmla="*/ 11 h 18"/>
                  <a:gd name="T20" fmla="*/ 50 w 49"/>
                  <a:gd name="T21" fmla="*/ 27 h 18"/>
                  <a:gd name="T22" fmla="*/ 3 w 49"/>
                  <a:gd name="T23" fmla="*/ 49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18">
                    <a:moveTo>
                      <a:pt x="1" y="18"/>
                    </a:moveTo>
                    <a:lnTo>
                      <a:pt x="0" y="18"/>
                    </a:lnTo>
                    <a:lnTo>
                      <a:pt x="1" y="17"/>
                    </a:lnTo>
                    <a:lnTo>
                      <a:pt x="6" y="15"/>
                    </a:lnTo>
                    <a:lnTo>
                      <a:pt x="18" y="10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18" y="10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09" name="Freeform 2189"/>
              <p:cNvSpPr>
                <a:spLocks/>
              </p:cNvSpPr>
              <p:nvPr/>
            </p:nvSpPr>
            <p:spPr bwMode="auto">
              <a:xfrm>
                <a:off x="1932" y="1442"/>
                <a:ext cx="286" cy="233"/>
              </a:xfrm>
              <a:custGeom>
                <a:avLst/>
                <a:gdLst>
                  <a:gd name="T0" fmla="*/ 3 w 104"/>
                  <a:gd name="T1" fmla="*/ 225 h 85"/>
                  <a:gd name="T2" fmla="*/ 3 w 104"/>
                  <a:gd name="T3" fmla="*/ 228 h 85"/>
                  <a:gd name="T4" fmla="*/ 0 w 104"/>
                  <a:gd name="T5" fmla="*/ 233 h 85"/>
                  <a:gd name="T6" fmla="*/ 3 w 104"/>
                  <a:gd name="T7" fmla="*/ 228 h 85"/>
                  <a:gd name="T8" fmla="*/ 3 w 104"/>
                  <a:gd name="T9" fmla="*/ 225 h 85"/>
                  <a:gd name="T10" fmla="*/ 6 w 104"/>
                  <a:gd name="T11" fmla="*/ 219 h 85"/>
                  <a:gd name="T12" fmla="*/ 8 w 104"/>
                  <a:gd name="T13" fmla="*/ 214 h 85"/>
                  <a:gd name="T14" fmla="*/ 17 w 104"/>
                  <a:gd name="T15" fmla="*/ 184 h 85"/>
                  <a:gd name="T16" fmla="*/ 28 w 104"/>
                  <a:gd name="T17" fmla="*/ 162 h 85"/>
                  <a:gd name="T18" fmla="*/ 36 w 104"/>
                  <a:gd name="T19" fmla="*/ 143 h 85"/>
                  <a:gd name="T20" fmla="*/ 50 w 104"/>
                  <a:gd name="T21" fmla="*/ 121 h 85"/>
                  <a:gd name="T22" fmla="*/ 69 w 104"/>
                  <a:gd name="T23" fmla="*/ 101 h 85"/>
                  <a:gd name="T24" fmla="*/ 85 w 104"/>
                  <a:gd name="T25" fmla="*/ 85 h 85"/>
                  <a:gd name="T26" fmla="*/ 105 w 104"/>
                  <a:gd name="T27" fmla="*/ 66 h 85"/>
                  <a:gd name="T28" fmla="*/ 143 w 104"/>
                  <a:gd name="T29" fmla="*/ 44 h 85"/>
                  <a:gd name="T30" fmla="*/ 171 w 104"/>
                  <a:gd name="T31" fmla="*/ 30 h 85"/>
                  <a:gd name="T32" fmla="*/ 182 w 104"/>
                  <a:gd name="T33" fmla="*/ 27 h 85"/>
                  <a:gd name="T34" fmla="*/ 204 w 104"/>
                  <a:gd name="T35" fmla="*/ 19 h 85"/>
                  <a:gd name="T36" fmla="*/ 253 w 104"/>
                  <a:gd name="T37" fmla="*/ 5 h 85"/>
                  <a:gd name="T38" fmla="*/ 286 w 104"/>
                  <a:gd name="T39" fmla="*/ 0 h 85"/>
                  <a:gd name="T40" fmla="*/ 253 w 104"/>
                  <a:gd name="T41" fmla="*/ 5 h 85"/>
                  <a:gd name="T42" fmla="*/ 176 w 104"/>
                  <a:gd name="T43" fmla="*/ 30 h 85"/>
                  <a:gd name="T44" fmla="*/ 168 w 104"/>
                  <a:gd name="T45" fmla="*/ 33 h 85"/>
                  <a:gd name="T46" fmla="*/ 140 w 104"/>
                  <a:gd name="T47" fmla="*/ 47 h 85"/>
                  <a:gd name="T48" fmla="*/ 105 w 104"/>
                  <a:gd name="T49" fmla="*/ 71 h 85"/>
                  <a:gd name="T50" fmla="*/ 85 w 104"/>
                  <a:gd name="T51" fmla="*/ 88 h 85"/>
                  <a:gd name="T52" fmla="*/ 69 w 104"/>
                  <a:gd name="T53" fmla="*/ 104 h 85"/>
                  <a:gd name="T54" fmla="*/ 50 w 104"/>
                  <a:gd name="T55" fmla="*/ 121 h 85"/>
                  <a:gd name="T56" fmla="*/ 36 w 104"/>
                  <a:gd name="T57" fmla="*/ 143 h 85"/>
                  <a:gd name="T58" fmla="*/ 28 w 104"/>
                  <a:gd name="T59" fmla="*/ 162 h 85"/>
                  <a:gd name="T60" fmla="*/ 19 w 104"/>
                  <a:gd name="T61" fmla="*/ 184 h 85"/>
                  <a:gd name="T62" fmla="*/ 8 w 104"/>
                  <a:gd name="T63" fmla="*/ 214 h 85"/>
                  <a:gd name="T64" fmla="*/ 6 w 104"/>
                  <a:gd name="T65" fmla="*/ 225 h 85"/>
                  <a:gd name="T66" fmla="*/ 3 w 104"/>
                  <a:gd name="T67" fmla="*/ 225 h 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4" h="85">
                    <a:moveTo>
                      <a:pt x="1" y="82"/>
                    </a:moveTo>
                    <a:lnTo>
                      <a:pt x="1" y="83"/>
                    </a:lnTo>
                    <a:lnTo>
                      <a:pt x="0" y="85"/>
                    </a:lnTo>
                    <a:lnTo>
                      <a:pt x="1" y="83"/>
                    </a:lnTo>
                    <a:lnTo>
                      <a:pt x="1" y="82"/>
                    </a:lnTo>
                    <a:lnTo>
                      <a:pt x="2" y="80"/>
                    </a:lnTo>
                    <a:lnTo>
                      <a:pt x="3" y="78"/>
                    </a:lnTo>
                    <a:lnTo>
                      <a:pt x="6" y="67"/>
                    </a:lnTo>
                    <a:lnTo>
                      <a:pt x="10" y="59"/>
                    </a:lnTo>
                    <a:lnTo>
                      <a:pt x="13" y="52"/>
                    </a:lnTo>
                    <a:lnTo>
                      <a:pt x="18" y="44"/>
                    </a:lnTo>
                    <a:lnTo>
                      <a:pt x="25" y="37"/>
                    </a:lnTo>
                    <a:lnTo>
                      <a:pt x="31" y="31"/>
                    </a:lnTo>
                    <a:lnTo>
                      <a:pt x="38" y="24"/>
                    </a:lnTo>
                    <a:lnTo>
                      <a:pt x="52" y="16"/>
                    </a:lnTo>
                    <a:lnTo>
                      <a:pt x="62" y="11"/>
                    </a:lnTo>
                    <a:lnTo>
                      <a:pt x="66" y="10"/>
                    </a:lnTo>
                    <a:lnTo>
                      <a:pt x="74" y="7"/>
                    </a:lnTo>
                    <a:lnTo>
                      <a:pt x="92" y="2"/>
                    </a:lnTo>
                    <a:lnTo>
                      <a:pt x="104" y="0"/>
                    </a:lnTo>
                    <a:lnTo>
                      <a:pt x="92" y="2"/>
                    </a:lnTo>
                    <a:lnTo>
                      <a:pt x="64" y="11"/>
                    </a:lnTo>
                    <a:lnTo>
                      <a:pt x="61" y="12"/>
                    </a:lnTo>
                    <a:lnTo>
                      <a:pt x="51" y="17"/>
                    </a:lnTo>
                    <a:lnTo>
                      <a:pt x="38" y="26"/>
                    </a:lnTo>
                    <a:lnTo>
                      <a:pt x="31" y="32"/>
                    </a:lnTo>
                    <a:lnTo>
                      <a:pt x="25" y="38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10" y="59"/>
                    </a:lnTo>
                    <a:lnTo>
                      <a:pt x="7" y="67"/>
                    </a:lnTo>
                    <a:lnTo>
                      <a:pt x="3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0" name="Freeform 2190"/>
              <p:cNvSpPr>
                <a:spLocks/>
              </p:cNvSpPr>
              <p:nvPr/>
            </p:nvSpPr>
            <p:spPr bwMode="auto">
              <a:xfrm>
                <a:off x="1938" y="1461"/>
                <a:ext cx="324" cy="228"/>
              </a:xfrm>
              <a:custGeom>
                <a:avLst/>
                <a:gdLst>
                  <a:gd name="T0" fmla="*/ 8 w 118"/>
                  <a:gd name="T1" fmla="*/ 223 h 83"/>
                  <a:gd name="T2" fmla="*/ 0 w 118"/>
                  <a:gd name="T3" fmla="*/ 228 h 83"/>
                  <a:gd name="T4" fmla="*/ 3 w 118"/>
                  <a:gd name="T5" fmla="*/ 223 h 83"/>
                  <a:gd name="T6" fmla="*/ 8 w 118"/>
                  <a:gd name="T7" fmla="*/ 223 h 83"/>
                  <a:gd name="T8" fmla="*/ 11 w 118"/>
                  <a:gd name="T9" fmla="*/ 220 h 83"/>
                  <a:gd name="T10" fmla="*/ 14 w 118"/>
                  <a:gd name="T11" fmla="*/ 209 h 83"/>
                  <a:gd name="T12" fmla="*/ 30 w 118"/>
                  <a:gd name="T13" fmla="*/ 179 h 83"/>
                  <a:gd name="T14" fmla="*/ 52 w 118"/>
                  <a:gd name="T15" fmla="*/ 137 h 83"/>
                  <a:gd name="T16" fmla="*/ 69 w 118"/>
                  <a:gd name="T17" fmla="*/ 113 h 83"/>
                  <a:gd name="T18" fmla="*/ 85 w 118"/>
                  <a:gd name="T19" fmla="*/ 93 h 83"/>
                  <a:gd name="T20" fmla="*/ 107 w 118"/>
                  <a:gd name="T21" fmla="*/ 71 h 83"/>
                  <a:gd name="T22" fmla="*/ 126 w 118"/>
                  <a:gd name="T23" fmla="*/ 55 h 83"/>
                  <a:gd name="T24" fmla="*/ 148 w 118"/>
                  <a:gd name="T25" fmla="*/ 44 h 83"/>
                  <a:gd name="T26" fmla="*/ 167 w 118"/>
                  <a:gd name="T27" fmla="*/ 33 h 83"/>
                  <a:gd name="T28" fmla="*/ 198 w 118"/>
                  <a:gd name="T29" fmla="*/ 25 h 83"/>
                  <a:gd name="T30" fmla="*/ 211 w 118"/>
                  <a:gd name="T31" fmla="*/ 19 h 83"/>
                  <a:gd name="T32" fmla="*/ 239 w 118"/>
                  <a:gd name="T33" fmla="*/ 14 h 83"/>
                  <a:gd name="T34" fmla="*/ 291 w 118"/>
                  <a:gd name="T35" fmla="*/ 0 h 83"/>
                  <a:gd name="T36" fmla="*/ 324 w 118"/>
                  <a:gd name="T37" fmla="*/ 0 h 83"/>
                  <a:gd name="T38" fmla="*/ 291 w 118"/>
                  <a:gd name="T39" fmla="*/ 3 h 83"/>
                  <a:gd name="T40" fmla="*/ 250 w 118"/>
                  <a:gd name="T41" fmla="*/ 14 h 83"/>
                  <a:gd name="T42" fmla="*/ 209 w 118"/>
                  <a:gd name="T43" fmla="*/ 19 h 83"/>
                  <a:gd name="T44" fmla="*/ 195 w 118"/>
                  <a:gd name="T45" fmla="*/ 25 h 83"/>
                  <a:gd name="T46" fmla="*/ 165 w 118"/>
                  <a:gd name="T47" fmla="*/ 38 h 83"/>
                  <a:gd name="T48" fmla="*/ 143 w 118"/>
                  <a:gd name="T49" fmla="*/ 47 h 83"/>
                  <a:gd name="T50" fmla="*/ 124 w 118"/>
                  <a:gd name="T51" fmla="*/ 58 h 83"/>
                  <a:gd name="T52" fmla="*/ 104 w 118"/>
                  <a:gd name="T53" fmla="*/ 74 h 83"/>
                  <a:gd name="T54" fmla="*/ 85 w 118"/>
                  <a:gd name="T55" fmla="*/ 96 h 83"/>
                  <a:gd name="T56" fmla="*/ 69 w 118"/>
                  <a:gd name="T57" fmla="*/ 115 h 83"/>
                  <a:gd name="T58" fmla="*/ 55 w 118"/>
                  <a:gd name="T59" fmla="*/ 137 h 83"/>
                  <a:gd name="T60" fmla="*/ 30 w 118"/>
                  <a:gd name="T61" fmla="*/ 181 h 83"/>
                  <a:gd name="T62" fmla="*/ 16 w 118"/>
                  <a:gd name="T63" fmla="*/ 209 h 83"/>
                  <a:gd name="T64" fmla="*/ 8 w 118"/>
                  <a:gd name="T65" fmla="*/ 223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8" h="83">
                    <a:moveTo>
                      <a:pt x="3" y="81"/>
                    </a:moveTo>
                    <a:lnTo>
                      <a:pt x="0" y="83"/>
                    </a:lnTo>
                    <a:lnTo>
                      <a:pt x="1" y="81"/>
                    </a:lnTo>
                    <a:lnTo>
                      <a:pt x="3" y="81"/>
                    </a:lnTo>
                    <a:lnTo>
                      <a:pt x="4" y="80"/>
                    </a:lnTo>
                    <a:lnTo>
                      <a:pt x="5" y="76"/>
                    </a:lnTo>
                    <a:lnTo>
                      <a:pt x="11" y="65"/>
                    </a:lnTo>
                    <a:lnTo>
                      <a:pt x="19" y="50"/>
                    </a:lnTo>
                    <a:lnTo>
                      <a:pt x="25" y="41"/>
                    </a:lnTo>
                    <a:lnTo>
                      <a:pt x="31" y="34"/>
                    </a:lnTo>
                    <a:lnTo>
                      <a:pt x="39" y="26"/>
                    </a:lnTo>
                    <a:lnTo>
                      <a:pt x="46" y="20"/>
                    </a:lnTo>
                    <a:lnTo>
                      <a:pt x="54" y="16"/>
                    </a:lnTo>
                    <a:lnTo>
                      <a:pt x="61" y="12"/>
                    </a:lnTo>
                    <a:lnTo>
                      <a:pt x="72" y="9"/>
                    </a:lnTo>
                    <a:lnTo>
                      <a:pt x="77" y="7"/>
                    </a:lnTo>
                    <a:lnTo>
                      <a:pt x="87" y="5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06" y="1"/>
                    </a:lnTo>
                    <a:lnTo>
                      <a:pt x="91" y="5"/>
                    </a:lnTo>
                    <a:lnTo>
                      <a:pt x="76" y="7"/>
                    </a:lnTo>
                    <a:lnTo>
                      <a:pt x="71" y="9"/>
                    </a:lnTo>
                    <a:lnTo>
                      <a:pt x="60" y="14"/>
                    </a:lnTo>
                    <a:lnTo>
                      <a:pt x="52" y="17"/>
                    </a:lnTo>
                    <a:lnTo>
                      <a:pt x="45" y="21"/>
                    </a:lnTo>
                    <a:lnTo>
                      <a:pt x="38" y="27"/>
                    </a:lnTo>
                    <a:lnTo>
                      <a:pt x="31" y="35"/>
                    </a:lnTo>
                    <a:lnTo>
                      <a:pt x="25" y="42"/>
                    </a:lnTo>
                    <a:lnTo>
                      <a:pt x="20" y="50"/>
                    </a:lnTo>
                    <a:lnTo>
                      <a:pt x="11" y="66"/>
                    </a:lnTo>
                    <a:lnTo>
                      <a:pt x="6" y="76"/>
                    </a:lnTo>
                    <a:lnTo>
                      <a:pt x="3" y="8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1" name="Freeform 2191"/>
              <p:cNvSpPr>
                <a:spLocks/>
              </p:cNvSpPr>
              <p:nvPr/>
            </p:nvSpPr>
            <p:spPr bwMode="auto">
              <a:xfrm>
                <a:off x="1946" y="1585"/>
                <a:ext cx="77" cy="145"/>
              </a:xfrm>
              <a:custGeom>
                <a:avLst/>
                <a:gdLst>
                  <a:gd name="T0" fmla="*/ 3 w 28"/>
                  <a:gd name="T1" fmla="*/ 142 h 53"/>
                  <a:gd name="T2" fmla="*/ 0 w 28"/>
                  <a:gd name="T3" fmla="*/ 145 h 53"/>
                  <a:gd name="T4" fmla="*/ 3 w 28"/>
                  <a:gd name="T5" fmla="*/ 142 h 53"/>
                  <a:gd name="T6" fmla="*/ 8 w 28"/>
                  <a:gd name="T7" fmla="*/ 126 h 53"/>
                  <a:gd name="T8" fmla="*/ 22 w 28"/>
                  <a:gd name="T9" fmla="*/ 88 h 53"/>
                  <a:gd name="T10" fmla="*/ 36 w 28"/>
                  <a:gd name="T11" fmla="*/ 68 h 53"/>
                  <a:gd name="T12" fmla="*/ 44 w 28"/>
                  <a:gd name="T13" fmla="*/ 49 h 53"/>
                  <a:gd name="T14" fmla="*/ 47 w 28"/>
                  <a:gd name="T15" fmla="*/ 33 h 53"/>
                  <a:gd name="T16" fmla="*/ 55 w 28"/>
                  <a:gd name="T17" fmla="*/ 22 h 53"/>
                  <a:gd name="T18" fmla="*/ 58 w 28"/>
                  <a:gd name="T19" fmla="*/ 16 h 53"/>
                  <a:gd name="T20" fmla="*/ 63 w 28"/>
                  <a:gd name="T21" fmla="*/ 8 h 53"/>
                  <a:gd name="T22" fmla="*/ 77 w 28"/>
                  <a:gd name="T23" fmla="*/ 0 h 53"/>
                  <a:gd name="T24" fmla="*/ 69 w 28"/>
                  <a:gd name="T25" fmla="*/ 8 h 53"/>
                  <a:gd name="T26" fmla="*/ 58 w 28"/>
                  <a:gd name="T27" fmla="*/ 22 h 53"/>
                  <a:gd name="T28" fmla="*/ 47 w 28"/>
                  <a:gd name="T29" fmla="*/ 36 h 53"/>
                  <a:gd name="T30" fmla="*/ 44 w 28"/>
                  <a:gd name="T31" fmla="*/ 55 h 53"/>
                  <a:gd name="T32" fmla="*/ 36 w 28"/>
                  <a:gd name="T33" fmla="*/ 71 h 53"/>
                  <a:gd name="T34" fmla="*/ 22 w 28"/>
                  <a:gd name="T35" fmla="*/ 88 h 53"/>
                  <a:gd name="T36" fmla="*/ 8 w 28"/>
                  <a:gd name="T37" fmla="*/ 126 h 53"/>
                  <a:gd name="T38" fmla="*/ 3 w 28"/>
                  <a:gd name="T39" fmla="*/ 142 h 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53">
                    <a:moveTo>
                      <a:pt x="1" y="52"/>
                    </a:moveTo>
                    <a:lnTo>
                      <a:pt x="0" y="53"/>
                    </a:lnTo>
                    <a:lnTo>
                      <a:pt x="1" y="52"/>
                    </a:lnTo>
                    <a:lnTo>
                      <a:pt x="3" y="46"/>
                    </a:lnTo>
                    <a:lnTo>
                      <a:pt x="8" y="32"/>
                    </a:lnTo>
                    <a:lnTo>
                      <a:pt x="13" y="25"/>
                    </a:lnTo>
                    <a:lnTo>
                      <a:pt x="16" y="18"/>
                    </a:lnTo>
                    <a:lnTo>
                      <a:pt x="17" y="12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1" y="8"/>
                    </a:lnTo>
                    <a:lnTo>
                      <a:pt x="17" y="13"/>
                    </a:lnTo>
                    <a:lnTo>
                      <a:pt x="16" y="20"/>
                    </a:lnTo>
                    <a:lnTo>
                      <a:pt x="13" y="26"/>
                    </a:lnTo>
                    <a:lnTo>
                      <a:pt x="8" y="32"/>
                    </a:lnTo>
                    <a:lnTo>
                      <a:pt x="3" y="46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2" name="Freeform 2192"/>
              <p:cNvSpPr>
                <a:spLocks/>
              </p:cNvSpPr>
              <p:nvPr/>
            </p:nvSpPr>
            <p:spPr bwMode="auto">
              <a:xfrm>
                <a:off x="2031" y="1500"/>
                <a:ext cx="110" cy="71"/>
              </a:xfrm>
              <a:custGeom>
                <a:avLst/>
                <a:gdLst>
                  <a:gd name="T0" fmla="*/ 3 w 40"/>
                  <a:gd name="T1" fmla="*/ 68 h 26"/>
                  <a:gd name="T2" fmla="*/ 0 w 40"/>
                  <a:gd name="T3" fmla="*/ 68 h 26"/>
                  <a:gd name="T4" fmla="*/ 0 w 40"/>
                  <a:gd name="T5" fmla="*/ 71 h 26"/>
                  <a:gd name="T6" fmla="*/ 0 w 40"/>
                  <a:gd name="T7" fmla="*/ 68 h 26"/>
                  <a:gd name="T8" fmla="*/ 11 w 40"/>
                  <a:gd name="T9" fmla="*/ 55 h 26"/>
                  <a:gd name="T10" fmla="*/ 36 w 40"/>
                  <a:gd name="T11" fmla="*/ 36 h 26"/>
                  <a:gd name="T12" fmla="*/ 61 w 40"/>
                  <a:gd name="T13" fmla="*/ 16 h 26"/>
                  <a:gd name="T14" fmla="*/ 72 w 40"/>
                  <a:gd name="T15" fmla="*/ 14 h 26"/>
                  <a:gd name="T16" fmla="*/ 74 w 40"/>
                  <a:gd name="T17" fmla="*/ 8 h 26"/>
                  <a:gd name="T18" fmla="*/ 99 w 40"/>
                  <a:gd name="T19" fmla="*/ 0 h 26"/>
                  <a:gd name="T20" fmla="*/ 110 w 40"/>
                  <a:gd name="T21" fmla="*/ 0 h 26"/>
                  <a:gd name="T22" fmla="*/ 99 w 40"/>
                  <a:gd name="T23" fmla="*/ 3 h 26"/>
                  <a:gd name="T24" fmla="*/ 74 w 40"/>
                  <a:gd name="T25" fmla="*/ 14 h 26"/>
                  <a:gd name="T26" fmla="*/ 61 w 40"/>
                  <a:gd name="T27" fmla="*/ 19 h 26"/>
                  <a:gd name="T28" fmla="*/ 36 w 40"/>
                  <a:gd name="T29" fmla="*/ 36 h 26"/>
                  <a:gd name="T30" fmla="*/ 14 w 40"/>
                  <a:gd name="T31" fmla="*/ 57 h 26"/>
                  <a:gd name="T32" fmla="*/ 3 w 40"/>
                  <a:gd name="T33" fmla="*/ 68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26">
                    <a:moveTo>
                      <a:pt x="1" y="25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4" y="20"/>
                    </a:lnTo>
                    <a:lnTo>
                      <a:pt x="13" y="13"/>
                    </a:lnTo>
                    <a:lnTo>
                      <a:pt x="22" y="6"/>
                    </a:lnTo>
                    <a:lnTo>
                      <a:pt x="26" y="5"/>
                    </a:lnTo>
                    <a:lnTo>
                      <a:pt x="27" y="3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27" y="5"/>
                    </a:lnTo>
                    <a:lnTo>
                      <a:pt x="22" y="7"/>
                    </a:lnTo>
                    <a:lnTo>
                      <a:pt x="13" y="13"/>
                    </a:lnTo>
                    <a:lnTo>
                      <a:pt x="5" y="21"/>
                    </a:lnTo>
                    <a:lnTo>
                      <a:pt x="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3" name="Freeform 2193"/>
              <p:cNvSpPr>
                <a:spLocks/>
              </p:cNvSpPr>
              <p:nvPr/>
            </p:nvSpPr>
            <p:spPr bwMode="auto">
              <a:xfrm>
                <a:off x="1954" y="1491"/>
                <a:ext cx="346" cy="256"/>
              </a:xfrm>
              <a:custGeom>
                <a:avLst/>
                <a:gdLst>
                  <a:gd name="T0" fmla="*/ 5 w 126"/>
                  <a:gd name="T1" fmla="*/ 248 h 93"/>
                  <a:gd name="T2" fmla="*/ 5 w 126"/>
                  <a:gd name="T3" fmla="*/ 250 h 93"/>
                  <a:gd name="T4" fmla="*/ 0 w 126"/>
                  <a:gd name="T5" fmla="*/ 256 h 93"/>
                  <a:gd name="T6" fmla="*/ 0 w 126"/>
                  <a:gd name="T7" fmla="*/ 250 h 93"/>
                  <a:gd name="T8" fmla="*/ 0 w 126"/>
                  <a:gd name="T9" fmla="*/ 248 h 93"/>
                  <a:gd name="T10" fmla="*/ 8 w 126"/>
                  <a:gd name="T11" fmla="*/ 234 h 93"/>
                  <a:gd name="T12" fmla="*/ 27 w 126"/>
                  <a:gd name="T13" fmla="*/ 198 h 93"/>
                  <a:gd name="T14" fmla="*/ 55 w 126"/>
                  <a:gd name="T15" fmla="*/ 157 h 93"/>
                  <a:gd name="T16" fmla="*/ 93 w 126"/>
                  <a:gd name="T17" fmla="*/ 110 h 93"/>
                  <a:gd name="T18" fmla="*/ 102 w 126"/>
                  <a:gd name="T19" fmla="*/ 96 h 93"/>
                  <a:gd name="T20" fmla="*/ 110 w 126"/>
                  <a:gd name="T21" fmla="*/ 85 h 93"/>
                  <a:gd name="T22" fmla="*/ 135 w 126"/>
                  <a:gd name="T23" fmla="*/ 69 h 93"/>
                  <a:gd name="T24" fmla="*/ 159 w 126"/>
                  <a:gd name="T25" fmla="*/ 58 h 93"/>
                  <a:gd name="T26" fmla="*/ 181 w 126"/>
                  <a:gd name="T27" fmla="*/ 50 h 93"/>
                  <a:gd name="T28" fmla="*/ 200 w 126"/>
                  <a:gd name="T29" fmla="*/ 41 h 93"/>
                  <a:gd name="T30" fmla="*/ 214 w 126"/>
                  <a:gd name="T31" fmla="*/ 30 h 93"/>
                  <a:gd name="T32" fmla="*/ 222 w 126"/>
                  <a:gd name="T33" fmla="*/ 25 h 93"/>
                  <a:gd name="T34" fmla="*/ 222 w 126"/>
                  <a:gd name="T35" fmla="*/ 22 h 93"/>
                  <a:gd name="T36" fmla="*/ 231 w 126"/>
                  <a:gd name="T37" fmla="*/ 17 h 93"/>
                  <a:gd name="T38" fmla="*/ 250 w 126"/>
                  <a:gd name="T39" fmla="*/ 11 h 93"/>
                  <a:gd name="T40" fmla="*/ 277 w 126"/>
                  <a:gd name="T41" fmla="*/ 8 h 93"/>
                  <a:gd name="T42" fmla="*/ 308 w 126"/>
                  <a:gd name="T43" fmla="*/ 8 h 93"/>
                  <a:gd name="T44" fmla="*/ 346 w 126"/>
                  <a:gd name="T45" fmla="*/ 0 h 93"/>
                  <a:gd name="T46" fmla="*/ 308 w 126"/>
                  <a:gd name="T47" fmla="*/ 8 h 93"/>
                  <a:gd name="T48" fmla="*/ 264 w 126"/>
                  <a:gd name="T49" fmla="*/ 11 h 93"/>
                  <a:gd name="T50" fmla="*/ 233 w 126"/>
                  <a:gd name="T51" fmla="*/ 17 h 93"/>
                  <a:gd name="T52" fmla="*/ 222 w 126"/>
                  <a:gd name="T53" fmla="*/ 22 h 93"/>
                  <a:gd name="T54" fmla="*/ 220 w 126"/>
                  <a:gd name="T55" fmla="*/ 25 h 93"/>
                  <a:gd name="T56" fmla="*/ 220 w 126"/>
                  <a:gd name="T57" fmla="*/ 28 h 93"/>
                  <a:gd name="T58" fmla="*/ 209 w 126"/>
                  <a:gd name="T59" fmla="*/ 36 h 93"/>
                  <a:gd name="T60" fmla="*/ 195 w 126"/>
                  <a:gd name="T61" fmla="*/ 44 h 93"/>
                  <a:gd name="T62" fmla="*/ 178 w 126"/>
                  <a:gd name="T63" fmla="*/ 52 h 93"/>
                  <a:gd name="T64" fmla="*/ 154 w 126"/>
                  <a:gd name="T65" fmla="*/ 58 h 93"/>
                  <a:gd name="T66" fmla="*/ 132 w 126"/>
                  <a:gd name="T67" fmla="*/ 72 h 93"/>
                  <a:gd name="T68" fmla="*/ 110 w 126"/>
                  <a:gd name="T69" fmla="*/ 85 h 93"/>
                  <a:gd name="T70" fmla="*/ 102 w 126"/>
                  <a:gd name="T71" fmla="*/ 99 h 93"/>
                  <a:gd name="T72" fmla="*/ 93 w 126"/>
                  <a:gd name="T73" fmla="*/ 113 h 93"/>
                  <a:gd name="T74" fmla="*/ 60 w 126"/>
                  <a:gd name="T75" fmla="*/ 157 h 93"/>
                  <a:gd name="T76" fmla="*/ 27 w 126"/>
                  <a:gd name="T77" fmla="*/ 204 h 93"/>
                  <a:gd name="T78" fmla="*/ 8 w 126"/>
                  <a:gd name="T79" fmla="*/ 234 h 93"/>
                  <a:gd name="T80" fmla="*/ 5 w 126"/>
                  <a:gd name="T81" fmla="*/ 248 h 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93">
                    <a:moveTo>
                      <a:pt x="2" y="90"/>
                    </a:moveTo>
                    <a:lnTo>
                      <a:pt x="2" y="91"/>
                    </a:lnTo>
                    <a:lnTo>
                      <a:pt x="0" y="93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3" y="85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34" y="40"/>
                    </a:lnTo>
                    <a:lnTo>
                      <a:pt x="37" y="35"/>
                    </a:lnTo>
                    <a:lnTo>
                      <a:pt x="40" y="31"/>
                    </a:lnTo>
                    <a:lnTo>
                      <a:pt x="49" y="25"/>
                    </a:lnTo>
                    <a:lnTo>
                      <a:pt x="58" y="21"/>
                    </a:lnTo>
                    <a:lnTo>
                      <a:pt x="66" y="18"/>
                    </a:lnTo>
                    <a:lnTo>
                      <a:pt x="73" y="15"/>
                    </a:lnTo>
                    <a:lnTo>
                      <a:pt x="78" y="11"/>
                    </a:lnTo>
                    <a:lnTo>
                      <a:pt x="81" y="9"/>
                    </a:lnTo>
                    <a:lnTo>
                      <a:pt x="81" y="8"/>
                    </a:lnTo>
                    <a:lnTo>
                      <a:pt x="84" y="6"/>
                    </a:lnTo>
                    <a:lnTo>
                      <a:pt x="91" y="4"/>
                    </a:lnTo>
                    <a:lnTo>
                      <a:pt x="101" y="3"/>
                    </a:lnTo>
                    <a:lnTo>
                      <a:pt x="112" y="3"/>
                    </a:lnTo>
                    <a:lnTo>
                      <a:pt x="126" y="0"/>
                    </a:lnTo>
                    <a:lnTo>
                      <a:pt x="112" y="3"/>
                    </a:lnTo>
                    <a:lnTo>
                      <a:pt x="96" y="4"/>
                    </a:lnTo>
                    <a:lnTo>
                      <a:pt x="85" y="6"/>
                    </a:lnTo>
                    <a:lnTo>
                      <a:pt x="81" y="8"/>
                    </a:lnTo>
                    <a:lnTo>
                      <a:pt x="80" y="9"/>
                    </a:lnTo>
                    <a:lnTo>
                      <a:pt x="80" y="10"/>
                    </a:lnTo>
                    <a:lnTo>
                      <a:pt x="76" y="13"/>
                    </a:lnTo>
                    <a:lnTo>
                      <a:pt x="71" y="16"/>
                    </a:lnTo>
                    <a:lnTo>
                      <a:pt x="65" y="19"/>
                    </a:lnTo>
                    <a:lnTo>
                      <a:pt x="56" y="21"/>
                    </a:lnTo>
                    <a:lnTo>
                      <a:pt x="48" y="26"/>
                    </a:lnTo>
                    <a:lnTo>
                      <a:pt x="40" y="31"/>
                    </a:lnTo>
                    <a:lnTo>
                      <a:pt x="37" y="36"/>
                    </a:lnTo>
                    <a:lnTo>
                      <a:pt x="34" y="41"/>
                    </a:lnTo>
                    <a:lnTo>
                      <a:pt x="22" y="57"/>
                    </a:lnTo>
                    <a:lnTo>
                      <a:pt x="10" y="74"/>
                    </a:lnTo>
                    <a:lnTo>
                      <a:pt x="3" y="85"/>
                    </a:lnTo>
                    <a:lnTo>
                      <a:pt x="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4" name="Freeform 2194"/>
              <p:cNvSpPr>
                <a:spLocks/>
              </p:cNvSpPr>
              <p:nvPr/>
            </p:nvSpPr>
            <p:spPr bwMode="auto">
              <a:xfrm>
                <a:off x="1982" y="1478"/>
                <a:ext cx="307" cy="189"/>
              </a:xfrm>
              <a:custGeom>
                <a:avLst/>
                <a:gdLst>
                  <a:gd name="T0" fmla="*/ 8 w 112"/>
                  <a:gd name="T1" fmla="*/ 181 h 69"/>
                  <a:gd name="T2" fmla="*/ 0 w 112"/>
                  <a:gd name="T3" fmla="*/ 189 h 69"/>
                  <a:gd name="T4" fmla="*/ 5 w 112"/>
                  <a:gd name="T5" fmla="*/ 181 h 69"/>
                  <a:gd name="T6" fmla="*/ 8 w 112"/>
                  <a:gd name="T7" fmla="*/ 178 h 69"/>
                  <a:gd name="T8" fmla="*/ 11 w 112"/>
                  <a:gd name="T9" fmla="*/ 178 h 69"/>
                  <a:gd name="T10" fmla="*/ 14 w 112"/>
                  <a:gd name="T11" fmla="*/ 170 h 69"/>
                  <a:gd name="T12" fmla="*/ 33 w 112"/>
                  <a:gd name="T13" fmla="*/ 142 h 69"/>
                  <a:gd name="T14" fmla="*/ 55 w 112"/>
                  <a:gd name="T15" fmla="*/ 110 h 69"/>
                  <a:gd name="T16" fmla="*/ 74 w 112"/>
                  <a:gd name="T17" fmla="*/ 93 h 69"/>
                  <a:gd name="T18" fmla="*/ 90 w 112"/>
                  <a:gd name="T19" fmla="*/ 77 h 69"/>
                  <a:gd name="T20" fmla="*/ 134 w 112"/>
                  <a:gd name="T21" fmla="*/ 52 h 69"/>
                  <a:gd name="T22" fmla="*/ 173 w 112"/>
                  <a:gd name="T23" fmla="*/ 30 h 69"/>
                  <a:gd name="T24" fmla="*/ 200 w 112"/>
                  <a:gd name="T25" fmla="*/ 22 h 69"/>
                  <a:gd name="T26" fmla="*/ 208 w 112"/>
                  <a:gd name="T27" fmla="*/ 14 h 69"/>
                  <a:gd name="T28" fmla="*/ 233 w 112"/>
                  <a:gd name="T29" fmla="*/ 8 h 69"/>
                  <a:gd name="T30" fmla="*/ 258 w 112"/>
                  <a:gd name="T31" fmla="*/ 0 h 69"/>
                  <a:gd name="T32" fmla="*/ 280 w 112"/>
                  <a:gd name="T33" fmla="*/ 0 h 69"/>
                  <a:gd name="T34" fmla="*/ 307 w 112"/>
                  <a:gd name="T35" fmla="*/ 8 h 69"/>
                  <a:gd name="T36" fmla="*/ 277 w 112"/>
                  <a:gd name="T37" fmla="*/ 3 h 69"/>
                  <a:gd name="T38" fmla="*/ 277 w 112"/>
                  <a:gd name="T39" fmla="*/ 0 h 69"/>
                  <a:gd name="T40" fmla="*/ 266 w 112"/>
                  <a:gd name="T41" fmla="*/ 0 h 69"/>
                  <a:gd name="T42" fmla="*/ 244 w 112"/>
                  <a:gd name="T43" fmla="*/ 3 h 69"/>
                  <a:gd name="T44" fmla="*/ 217 w 112"/>
                  <a:gd name="T45" fmla="*/ 11 h 69"/>
                  <a:gd name="T46" fmla="*/ 208 w 112"/>
                  <a:gd name="T47" fmla="*/ 14 h 69"/>
                  <a:gd name="T48" fmla="*/ 206 w 112"/>
                  <a:gd name="T49" fmla="*/ 16 h 69"/>
                  <a:gd name="T50" fmla="*/ 195 w 112"/>
                  <a:gd name="T51" fmla="*/ 25 h 69"/>
                  <a:gd name="T52" fmla="*/ 167 w 112"/>
                  <a:gd name="T53" fmla="*/ 36 h 69"/>
                  <a:gd name="T54" fmla="*/ 132 w 112"/>
                  <a:gd name="T55" fmla="*/ 55 h 69"/>
                  <a:gd name="T56" fmla="*/ 90 w 112"/>
                  <a:gd name="T57" fmla="*/ 77 h 69"/>
                  <a:gd name="T58" fmla="*/ 74 w 112"/>
                  <a:gd name="T59" fmla="*/ 93 h 69"/>
                  <a:gd name="T60" fmla="*/ 60 w 112"/>
                  <a:gd name="T61" fmla="*/ 112 h 69"/>
                  <a:gd name="T62" fmla="*/ 33 w 112"/>
                  <a:gd name="T63" fmla="*/ 148 h 69"/>
                  <a:gd name="T64" fmla="*/ 19 w 112"/>
                  <a:gd name="T65" fmla="*/ 170 h 69"/>
                  <a:gd name="T66" fmla="*/ 11 w 112"/>
                  <a:gd name="T67" fmla="*/ 178 h 69"/>
                  <a:gd name="T68" fmla="*/ 8 w 112"/>
                  <a:gd name="T69" fmla="*/ 181 h 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2" h="69">
                    <a:moveTo>
                      <a:pt x="3" y="66"/>
                    </a:moveTo>
                    <a:lnTo>
                      <a:pt x="0" y="69"/>
                    </a:lnTo>
                    <a:lnTo>
                      <a:pt x="2" y="66"/>
                    </a:lnTo>
                    <a:lnTo>
                      <a:pt x="3" y="65"/>
                    </a:lnTo>
                    <a:lnTo>
                      <a:pt x="4" y="65"/>
                    </a:lnTo>
                    <a:lnTo>
                      <a:pt x="5" y="62"/>
                    </a:lnTo>
                    <a:lnTo>
                      <a:pt x="12" y="52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3" y="28"/>
                    </a:lnTo>
                    <a:lnTo>
                      <a:pt x="49" y="19"/>
                    </a:lnTo>
                    <a:lnTo>
                      <a:pt x="63" y="11"/>
                    </a:lnTo>
                    <a:lnTo>
                      <a:pt x="73" y="8"/>
                    </a:lnTo>
                    <a:lnTo>
                      <a:pt x="76" y="5"/>
                    </a:lnTo>
                    <a:lnTo>
                      <a:pt x="85" y="3"/>
                    </a:lnTo>
                    <a:lnTo>
                      <a:pt x="94" y="0"/>
                    </a:lnTo>
                    <a:lnTo>
                      <a:pt x="102" y="0"/>
                    </a:lnTo>
                    <a:lnTo>
                      <a:pt x="112" y="3"/>
                    </a:lnTo>
                    <a:lnTo>
                      <a:pt x="101" y="1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89" y="1"/>
                    </a:lnTo>
                    <a:lnTo>
                      <a:pt x="79" y="4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1" y="9"/>
                    </a:lnTo>
                    <a:lnTo>
                      <a:pt x="61" y="13"/>
                    </a:lnTo>
                    <a:lnTo>
                      <a:pt x="48" y="20"/>
                    </a:lnTo>
                    <a:lnTo>
                      <a:pt x="33" y="28"/>
                    </a:lnTo>
                    <a:lnTo>
                      <a:pt x="27" y="34"/>
                    </a:lnTo>
                    <a:lnTo>
                      <a:pt x="22" y="41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65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5" name="Freeform 2195"/>
              <p:cNvSpPr>
                <a:spLocks/>
              </p:cNvSpPr>
              <p:nvPr/>
            </p:nvSpPr>
            <p:spPr bwMode="auto">
              <a:xfrm>
                <a:off x="1963" y="1719"/>
                <a:ext cx="24" cy="52"/>
              </a:xfrm>
              <a:custGeom>
                <a:avLst/>
                <a:gdLst>
                  <a:gd name="T0" fmla="*/ 3 w 9"/>
                  <a:gd name="T1" fmla="*/ 49 h 19"/>
                  <a:gd name="T2" fmla="*/ 0 w 9"/>
                  <a:gd name="T3" fmla="*/ 52 h 19"/>
                  <a:gd name="T4" fmla="*/ 0 w 9"/>
                  <a:gd name="T5" fmla="*/ 49 h 19"/>
                  <a:gd name="T6" fmla="*/ 11 w 9"/>
                  <a:gd name="T7" fmla="*/ 33 h 19"/>
                  <a:gd name="T8" fmla="*/ 16 w 9"/>
                  <a:gd name="T9" fmla="*/ 14 h 19"/>
                  <a:gd name="T10" fmla="*/ 19 w 9"/>
                  <a:gd name="T11" fmla="*/ 5 h 19"/>
                  <a:gd name="T12" fmla="*/ 24 w 9"/>
                  <a:gd name="T13" fmla="*/ 0 h 19"/>
                  <a:gd name="T14" fmla="*/ 19 w 9"/>
                  <a:gd name="T15" fmla="*/ 8 h 19"/>
                  <a:gd name="T16" fmla="*/ 16 w 9"/>
                  <a:gd name="T17" fmla="*/ 14 h 19"/>
                  <a:gd name="T18" fmla="*/ 11 w 9"/>
                  <a:gd name="T19" fmla="*/ 33 h 19"/>
                  <a:gd name="T20" fmla="*/ 3 w 9"/>
                  <a:gd name="T21" fmla="*/ 49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9">
                    <a:moveTo>
                      <a:pt x="1" y="18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12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6" name="Freeform 2196"/>
              <p:cNvSpPr>
                <a:spLocks/>
              </p:cNvSpPr>
              <p:nvPr/>
            </p:nvSpPr>
            <p:spPr bwMode="auto">
              <a:xfrm>
                <a:off x="1979" y="1519"/>
                <a:ext cx="349" cy="261"/>
              </a:xfrm>
              <a:custGeom>
                <a:avLst/>
                <a:gdLst>
                  <a:gd name="T0" fmla="*/ 3 w 127"/>
                  <a:gd name="T1" fmla="*/ 250 h 95"/>
                  <a:gd name="T2" fmla="*/ 3 w 127"/>
                  <a:gd name="T3" fmla="*/ 253 h 95"/>
                  <a:gd name="T4" fmla="*/ 0 w 127"/>
                  <a:gd name="T5" fmla="*/ 261 h 95"/>
                  <a:gd name="T6" fmla="*/ 0 w 127"/>
                  <a:gd name="T7" fmla="*/ 253 h 95"/>
                  <a:gd name="T8" fmla="*/ 3 w 127"/>
                  <a:gd name="T9" fmla="*/ 250 h 95"/>
                  <a:gd name="T10" fmla="*/ 8 w 127"/>
                  <a:gd name="T11" fmla="*/ 234 h 95"/>
                  <a:gd name="T12" fmla="*/ 22 w 127"/>
                  <a:gd name="T13" fmla="*/ 198 h 95"/>
                  <a:gd name="T14" fmla="*/ 30 w 127"/>
                  <a:gd name="T15" fmla="*/ 176 h 95"/>
                  <a:gd name="T16" fmla="*/ 41 w 127"/>
                  <a:gd name="T17" fmla="*/ 148 h 95"/>
                  <a:gd name="T18" fmla="*/ 58 w 127"/>
                  <a:gd name="T19" fmla="*/ 124 h 95"/>
                  <a:gd name="T20" fmla="*/ 80 w 127"/>
                  <a:gd name="T21" fmla="*/ 99 h 95"/>
                  <a:gd name="T22" fmla="*/ 99 w 127"/>
                  <a:gd name="T23" fmla="*/ 74 h 95"/>
                  <a:gd name="T24" fmla="*/ 124 w 127"/>
                  <a:gd name="T25" fmla="*/ 55 h 95"/>
                  <a:gd name="T26" fmla="*/ 148 w 127"/>
                  <a:gd name="T27" fmla="*/ 41 h 95"/>
                  <a:gd name="T28" fmla="*/ 168 w 127"/>
                  <a:gd name="T29" fmla="*/ 27 h 95"/>
                  <a:gd name="T30" fmla="*/ 206 w 127"/>
                  <a:gd name="T31" fmla="*/ 16 h 95"/>
                  <a:gd name="T32" fmla="*/ 220 w 127"/>
                  <a:gd name="T33" fmla="*/ 11 h 95"/>
                  <a:gd name="T34" fmla="*/ 250 w 127"/>
                  <a:gd name="T35" fmla="*/ 3 h 95"/>
                  <a:gd name="T36" fmla="*/ 280 w 127"/>
                  <a:gd name="T37" fmla="*/ 0 h 95"/>
                  <a:gd name="T38" fmla="*/ 311 w 127"/>
                  <a:gd name="T39" fmla="*/ 0 h 95"/>
                  <a:gd name="T40" fmla="*/ 349 w 127"/>
                  <a:gd name="T41" fmla="*/ 0 h 95"/>
                  <a:gd name="T42" fmla="*/ 308 w 127"/>
                  <a:gd name="T43" fmla="*/ 0 h 95"/>
                  <a:gd name="T44" fmla="*/ 294 w 127"/>
                  <a:gd name="T45" fmla="*/ 0 h 95"/>
                  <a:gd name="T46" fmla="*/ 264 w 127"/>
                  <a:gd name="T47" fmla="*/ 3 h 95"/>
                  <a:gd name="T48" fmla="*/ 228 w 127"/>
                  <a:gd name="T49" fmla="*/ 11 h 95"/>
                  <a:gd name="T50" fmla="*/ 214 w 127"/>
                  <a:gd name="T51" fmla="*/ 14 h 95"/>
                  <a:gd name="T52" fmla="*/ 203 w 127"/>
                  <a:gd name="T53" fmla="*/ 16 h 95"/>
                  <a:gd name="T54" fmla="*/ 165 w 127"/>
                  <a:gd name="T55" fmla="*/ 30 h 95"/>
                  <a:gd name="T56" fmla="*/ 143 w 127"/>
                  <a:gd name="T57" fmla="*/ 44 h 95"/>
                  <a:gd name="T58" fmla="*/ 121 w 127"/>
                  <a:gd name="T59" fmla="*/ 58 h 95"/>
                  <a:gd name="T60" fmla="*/ 99 w 127"/>
                  <a:gd name="T61" fmla="*/ 80 h 95"/>
                  <a:gd name="T62" fmla="*/ 80 w 127"/>
                  <a:gd name="T63" fmla="*/ 102 h 95"/>
                  <a:gd name="T64" fmla="*/ 58 w 127"/>
                  <a:gd name="T65" fmla="*/ 126 h 95"/>
                  <a:gd name="T66" fmla="*/ 44 w 127"/>
                  <a:gd name="T67" fmla="*/ 151 h 95"/>
                  <a:gd name="T68" fmla="*/ 30 w 127"/>
                  <a:gd name="T69" fmla="*/ 176 h 95"/>
                  <a:gd name="T70" fmla="*/ 22 w 127"/>
                  <a:gd name="T71" fmla="*/ 198 h 95"/>
                  <a:gd name="T72" fmla="*/ 11 w 127"/>
                  <a:gd name="T73" fmla="*/ 236 h 95"/>
                  <a:gd name="T74" fmla="*/ 3 w 127"/>
                  <a:gd name="T75" fmla="*/ 250 h 9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27" h="95">
                    <a:moveTo>
                      <a:pt x="1" y="91"/>
                    </a:moveTo>
                    <a:lnTo>
                      <a:pt x="1" y="92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5"/>
                    </a:lnTo>
                    <a:lnTo>
                      <a:pt x="8" y="72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21" y="45"/>
                    </a:lnTo>
                    <a:lnTo>
                      <a:pt x="29" y="36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4" y="15"/>
                    </a:lnTo>
                    <a:lnTo>
                      <a:pt x="61" y="10"/>
                    </a:lnTo>
                    <a:lnTo>
                      <a:pt x="75" y="6"/>
                    </a:lnTo>
                    <a:lnTo>
                      <a:pt x="80" y="4"/>
                    </a:lnTo>
                    <a:lnTo>
                      <a:pt x="91" y="1"/>
                    </a:lnTo>
                    <a:lnTo>
                      <a:pt x="102" y="0"/>
                    </a:lnTo>
                    <a:lnTo>
                      <a:pt x="113" y="0"/>
                    </a:lnTo>
                    <a:lnTo>
                      <a:pt x="127" y="0"/>
                    </a:lnTo>
                    <a:lnTo>
                      <a:pt x="112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3" y="4"/>
                    </a:lnTo>
                    <a:lnTo>
                      <a:pt x="78" y="5"/>
                    </a:lnTo>
                    <a:lnTo>
                      <a:pt x="74" y="6"/>
                    </a:lnTo>
                    <a:lnTo>
                      <a:pt x="60" y="11"/>
                    </a:lnTo>
                    <a:lnTo>
                      <a:pt x="52" y="16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9" y="37"/>
                    </a:lnTo>
                    <a:lnTo>
                      <a:pt x="21" y="46"/>
                    </a:lnTo>
                    <a:lnTo>
                      <a:pt x="16" y="55"/>
                    </a:lnTo>
                    <a:lnTo>
                      <a:pt x="11" y="64"/>
                    </a:lnTo>
                    <a:lnTo>
                      <a:pt x="8" y="72"/>
                    </a:lnTo>
                    <a:lnTo>
                      <a:pt x="4" y="86"/>
                    </a:lnTo>
                    <a:lnTo>
                      <a:pt x="1" y="9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7" name="Freeform 2197"/>
              <p:cNvSpPr>
                <a:spLocks/>
              </p:cNvSpPr>
              <p:nvPr/>
            </p:nvSpPr>
            <p:spPr bwMode="auto">
              <a:xfrm>
                <a:off x="1987" y="1535"/>
                <a:ext cx="352" cy="267"/>
              </a:xfrm>
              <a:custGeom>
                <a:avLst/>
                <a:gdLst>
                  <a:gd name="T0" fmla="*/ 0 w 128"/>
                  <a:gd name="T1" fmla="*/ 253 h 97"/>
                  <a:gd name="T2" fmla="*/ 0 w 128"/>
                  <a:gd name="T3" fmla="*/ 259 h 97"/>
                  <a:gd name="T4" fmla="*/ 0 w 128"/>
                  <a:gd name="T5" fmla="*/ 267 h 97"/>
                  <a:gd name="T6" fmla="*/ 0 w 128"/>
                  <a:gd name="T7" fmla="*/ 259 h 97"/>
                  <a:gd name="T8" fmla="*/ 0 w 128"/>
                  <a:gd name="T9" fmla="*/ 253 h 97"/>
                  <a:gd name="T10" fmla="*/ 3 w 128"/>
                  <a:gd name="T11" fmla="*/ 250 h 97"/>
                  <a:gd name="T12" fmla="*/ 8 w 128"/>
                  <a:gd name="T13" fmla="*/ 239 h 97"/>
                  <a:gd name="T14" fmla="*/ 22 w 128"/>
                  <a:gd name="T15" fmla="*/ 206 h 97"/>
                  <a:gd name="T16" fmla="*/ 47 w 128"/>
                  <a:gd name="T17" fmla="*/ 154 h 97"/>
                  <a:gd name="T18" fmla="*/ 77 w 128"/>
                  <a:gd name="T19" fmla="*/ 99 h 97"/>
                  <a:gd name="T20" fmla="*/ 99 w 128"/>
                  <a:gd name="T21" fmla="*/ 77 h 97"/>
                  <a:gd name="T22" fmla="*/ 121 w 128"/>
                  <a:gd name="T23" fmla="*/ 55 h 97"/>
                  <a:gd name="T24" fmla="*/ 146 w 128"/>
                  <a:gd name="T25" fmla="*/ 39 h 97"/>
                  <a:gd name="T26" fmla="*/ 168 w 128"/>
                  <a:gd name="T27" fmla="*/ 25 h 97"/>
                  <a:gd name="T28" fmla="*/ 204 w 128"/>
                  <a:gd name="T29" fmla="*/ 11 h 97"/>
                  <a:gd name="T30" fmla="*/ 217 w 128"/>
                  <a:gd name="T31" fmla="*/ 11 h 97"/>
                  <a:gd name="T32" fmla="*/ 253 w 128"/>
                  <a:gd name="T33" fmla="*/ 6 h 97"/>
                  <a:gd name="T34" fmla="*/ 283 w 128"/>
                  <a:gd name="T35" fmla="*/ 0 h 97"/>
                  <a:gd name="T36" fmla="*/ 314 w 128"/>
                  <a:gd name="T37" fmla="*/ 0 h 97"/>
                  <a:gd name="T38" fmla="*/ 352 w 128"/>
                  <a:gd name="T39" fmla="*/ 6 h 97"/>
                  <a:gd name="T40" fmla="*/ 311 w 128"/>
                  <a:gd name="T41" fmla="*/ 0 h 97"/>
                  <a:gd name="T42" fmla="*/ 300 w 128"/>
                  <a:gd name="T43" fmla="*/ 0 h 97"/>
                  <a:gd name="T44" fmla="*/ 267 w 128"/>
                  <a:gd name="T45" fmla="*/ 6 h 97"/>
                  <a:gd name="T46" fmla="*/ 215 w 128"/>
                  <a:gd name="T47" fmla="*/ 14 h 97"/>
                  <a:gd name="T48" fmla="*/ 201 w 128"/>
                  <a:gd name="T49" fmla="*/ 14 h 97"/>
                  <a:gd name="T50" fmla="*/ 168 w 128"/>
                  <a:gd name="T51" fmla="*/ 28 h 97"/>
                  <a:gd name="T52" fmla="*/ 143 w 128"/>
                  <a:gd name="T53" fmla="*/ 41 h 97"/>
                  <a:gd name="T54" fmla="*/ 121 w 128"/>
                  <a:gd name="T55" fmla="*/ 58 h 97"/>
                  <a:gd name="T56" fmla="*/ 99 w 128"/>
                  <a:gd name="T57" fmla="*/ 80 h 97"/>
                  <a:gd name="T58" fmla="*/ 77 w 128"/>
                  <a:gd name="T59" fmla="*/ 105 h 97"/>
                  <a:gd name="T60" fmla="*/ 50 w 128"/>
                  <a:gd name="T61" fmla="*/ 160 h 97"/>
                  <a:gd name="T62" fmla="*/ 28 w 128"/>
                  <a:gd name="T63" fmla="*/ 206 h 97"/>
                  <a:gd name="T64" fmla="*/ 8 w 128"/>
                  <a:gd name="T65" fmla="*/ 245 h 97"/>
                  <a:gd name="T66" fmla="*/ 3 w 128"/>
                  <a:gd name="T67" fmla="*/ 253 h 97"/>
                  <a:gd name="T68" fmla="*/ 0 w 128"/>
                  <a:gd name="T69" fmla="*/ 253 h 9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8" h="97">
                    <a:moveTo>
                      <a:pt x="0" y="92"/>
                    </a:moveTo>
                    <a:lnTo>
                      <a:pt x="0" y="94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3" y="87"/>
                    </a:lnTo>
                    <a:lnTo>
                      <a:pt x="8" y="75"/>
                    </a:lnTo>
                    <a:lnTo>
                      <a:pt x="17" y="56"/>
                    </a:lnTo>
                    <a:lnTo>
                      <a:pt x="28" y="36"/>
                    </a:lnTo>
                    <a:lnTo>
                      <a:pt x="36" y="28"/>
                    </a:lnTo>
                    <a:lnTo>
                      <a:pt x="44" y="20"/>
                    </a:lnTo>
                    <a:lnTo>
                      <a:pt x="53" y="14"/>
                    </a:lnTo>
                    <a:lnTo>
                      <a:pt x="61" y="9"/>
                    </a:lnTo>
                    <a:lnTo>
                      <a:pt x="74" y="4"/>
                    </a:lnTo>
                    <a:lnTo>
                      <a:pt x="79" y="4"/>
                    </a:lnTo>
                    <a:lnTo>
                      <a:pt x="92" y="2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13" y="0"/>
                    </a:lnTo>
                    <a:lnTo>
                      <a:pt x="109" y="0"/>
                    </a:lnTo>
                    <a:lnTo>
                      <a:pt x="97" y="2"/>
                    </a:lnTo>
                    <a:lnTo>
                      <a:pt x="78" y="5"/>
                    </a:lnTo>
                    <a:lnTo>
                      <a:pt x="73" y="5"/>
                    </a:lnTo>
                    <a:lnTo>
                      <a:pt x="61" y="10"/>
                    </a:lnTo>
                    <a:lnTo>
                      <a:pt x="52" y="15"/>
                    </a:lnTo>
                    <a:lnTo>
                      <a:pt x="44" y="21"/>
                    </a:lnTo>
                    <a:lnTo>
                      <a:pt x="36" y="29"/>
                    </a:lnTo>
                    <a:lnTo>
                      <a:pt x="28" y="38"/>
                    </a:lnTo>
                    <a:lnTo>
                      <a:pt x="18" y="58"/>
                    </a:lnTo>
                    <a:lnTo>
                      <a:pt x="10" y="75"/>
                    </a:lnTo>
                    <a:lnTo>
                      <a:pt x="3" y="89"/>
                    </a:lnTo>
                    <a:lnTo>
                      <a:pt x="1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8" name="Freeform 2198"/>
              <p:cNvSpPr>
                <a:spLocks/>
              </p:cNvSpPr>
              <p:nvPr/>
            </p:nvSpPr>
            <p:spPr bwMode="auto">
              <a:xfrm>
                <a:off x="2001" y="1544"/>
                <a:ext cx="310" cy="279"/>
              </a:xfrm>
              <a:custGeom>
                <a:avLst/>
                <a:gdLst>
                  <a:gd name="T0" fmla="*/ 3 w 113"/>
                  <a:gd name="T1" fmla="*/ 268 h 102"/>
                  <a:gd name="T2" fmla="*/ 0 w 113"/>
                  <a:gd name="T3" fmla="*/ 279 h 102"/>
                  <a:gd name="T4" fmla="*/ 3 w 113"/>
                  <a:gd name="T5" fmla="*/ 268 h 102"/>
                  <a:gd name="T6" fmla="*/ 5 w 113"/>
                  <a:gd name="T7" fmla="*/ 252 h 102"/>
                  <a:gd name="T8" fmla="*/ 16 w 113"/>
                  <a:gd name="T9" fmla="*/ 216 h 102"/>
                  <a:gd name="T10" fmla="*/ 36 w 113"/>
                  <a:gd name="T11" fmla="*/ 170 h 102"/>
                  <a:gd name="T12" fmla="*/ 49 w 113"/>
                  <a:gd name="T13" fmla="*/ 145 h 102"/>
                  <a:gd name="T14" fmla="*/ 66 w 113"/>
                  <a:gd name="T15" fmla="*/ 123 h 102"/>
                  <a:gd name="T16" fmla="*/ 85 w 113"/>
                  <a:gd name="T17" fmla="*/ 96 h 102"/>
                  <a:gd name="T18" fmla="*/ 104 w 113"/>
                  <a:gd name="T19" fmla="*/ 77 h 102"/>
                  <a:gd name="T20" fmla="*/ 126 w 113"/>
                  <a:gd name="T21" fmla="*/ 60 h 102"/>
                  <a:gd name="T22" fmla="*/ 143 w 113"/>
                  <a:gd name="T23" fmla="*/ 47 h 102"/>
                  <a:gd name="T24" fmla="*/ 176 w 113"/>
                  <a:gd name="T25" fmla="*/ 30 h 102"/>
                  <a:gd name="T26" fmla="*/ 189 w 113"/>
                  <a:gd name="T27" fmla="*/ 27 h 102"/>
                  <a:gd name="T28" fmla="*/ 217 w 113"/>
                  <a:gd name="T29" fmla="*/ 19 h 102"/>
                  <a:gd name="T30" fmla="*/ 244 w 113"/>
                  <a:gd name="T31" fmla="*/ 11 h 102"/>
                  <a:gd name="T32" fmla="*/ 272 w 113"/>
                  <a:gd name="T33" fmla="*/ 3 h 102"/>
                  <a:gd name="T34" fmla="*/ 310 w 113"/>
                  <a:gd name="T35" fmla="*/ 0 h 102"/>
                  <a:gd name="T36" fmla="*/ 272 w 113"/>
                  <a:gd name="T37" fmla="*/ 5 h 102"/>
                  <a:gd name="T38" fmla="*/ 258 w 113"/>
                  <a:gd name="T39" fmla="*/ 5 h 102"/>
                  <a:gd name="T40" fmla="*/ 230 w 113"/>
                  <a:gd name="T41" fmla="*/ 16 h 102"/>
                  <a:gd name="T42" fmla="*/ 187 w 113"/>
                  <a:gd name="T43" fmla="*/ 30 h 102"/>
                  <a:gd name="T44" fmla="*/ 173 w 113"/>
                  <a:gd name="T45" fmla="*/ 33 h 102"/>
                  <a:gd name="T46" fmla="*/ 143 w 113"/>
                  <a:gd name="T47" fmla="*/ 49 h 102"/>
                  <a:gd name="T48" fmla="*/ 121 w 113"/>
                  <a:gd name="T49" fmla="*/ 63 h 102"/>
                  <a:gd name="T50" fmla="*/ 102 w 113"/>
                  <a:gd name="T51" fmla="*/ 82 h 102"/>
                  <a:gd name="T52" fmla="*/ 85 w 113"/>
                  <a:gd name="T53" fmla="*/ 98 h 102"/>
                  <a:gd name="T54" fmla="*/ 66 w 113"/>
                  <a:gd name="T55" fmla="*/ 123 h 102"/>
                  <a:gd name="T56" fmla="*/ 49 w 113"/>
                  <a:gd name="T57" fmla="*/ 150 h 102"/>
                  <a:gd name="T58" fmla="*/ 36 w 113"/>
                  <a:gd name="T59" fmla="*/ 172 h 102"/>
                  <a:gd name="T60" fmla="*/ 16 w 113"/>
                  <a:gd name="T61" fmla="*/ 216 h 102"/>
                  <a:gd name="T62" fmla="*/ 5 w 113"/>
                  <a:gd name="T63" fmla="*/ 254 h 102"/>
                  <a:gd name="T64" fmla="*/ 3 w 113"/>
                  <a:gd name="T65" fmla="*/ 268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3" h="102">
                    <a:moveTo>
                      <a:pt x="1" y="98"/>
                    </a:moveTo>
                    <a:lnTo>
                      <a:pt x="0" y="102"/>
                    </a:lnTo>
                    <a:lnTo>
                      <a:pt x="1" y="98"/>
                    </a:lnTo>
                    <a:lnTo>
                      <a:pt x="2" y="92"/>
                    </a:lnTo>
                    <a:lnTo>
                      <a:pt x="6" y="79"/>
                    </a:lnTo>
                    <a:lnTo>
                      <a:pt x="13" y="62"/>
                    </a:lnTo>
                    <a:lnTo>
                      <a:pt x="18" y="53"/>
                    </a:lnTo>
                    <a:lnTo>
                      <a:pt x="24" y="45"/>
                    </a:lnTo>
                    <a:lnTo>
                      <a:pt x="31" y="35"/>
                    </a:lnTo>
                    <a:lnTo>
                      <a:pt x="38" y="28"/>
                    </a:lnTo>
                    <a:lnTo>
                      <a:pt x="46" y="22"/>
                    </a:lnTo>
                    <a:lnTo>
                      <a:pt x="52" y="17"/>
                    </a:lnTo>
                    <a:lnTo>
                      <a:pt x="64" y="11"/>
                    </a:lnTo>
                    <a:lnTo>
                      <a:pt x="69" y="10"/>
                    </a:lnTo>
                    <a:lnTo>
                      <a:pt x="79" y="7"/>
                    </a:lnTo>
                    <a:lnTo>
                      <a:pt x="89" y="4"/>
                    </a:lnTo>
                    <a:lnTo>
                      <a:pt x="99" y="1"/>
                    </a:lnTo>
                    <a:lnTo>
                      <a:pt x="113" y="0"/>
                    </a:lnTo>
                    <a:lnTo>
                      <a:pt x="99" y="2"/>
                    </a:lnTo>
                    <a:lnTo>
                      <a:pt x="94" y="2"/>
                    </a:lnTo>
                    <a:lnTo>
                      <a:pt x="84" y="6"/>
                    </a:lnTo>
                    <a:lnTo>
                      <a:pt x="68" y="11"/>
                    </a:lnTo>
                    <a:lnTo>
                      <a:pt x="63" y="12"/>
                    </a:lnTo>
                    <a:lnTo>
                      <a:pt x="52" y="18"/>
                    </a:lnTo>
                    <a:lnTo>
                      <a:pt x="44" y="23"/>
                    </a:lnTo>
                    <a:lnTo>
                      <a:pt x="37" y="30"/>
                    </a:lnTo>
                    <a:lnTo>
                      <a:pt x="31" y="36"/>
                    </a:lnTo>
                    <a:lnTo>
                      <a:pt x="24" y="45"/>
                    </a:lnTo>
                    <a:lnTo>
                      <a:pt x="18" y="55"/>
                    </a:lnTo>
                    <a:lnTo>
                      <a:pt x="13" y="63"/>
                    </a:lnTo>
                    <a:lnTo>
                      <a:pt x="6" y="79"/>
                    </a:lnTo>
                    <a:lnTo>
                      <a:pt x="2" y="93"/>
                    </a:lnTo>
                    <a:lnTo>
                      <a:pt x="1" y="9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19" name="Freeform 2199"/>
              <p:cNvSpPr>
                <a:spLocks/>
              </p:cNvSpPr>
              <p:nvPr/>
            </p:nvSpPr>
            <p:spPr bwMode="auto">
              <a:xfrm>
                <a:off x="2015" y="1618"/>
                <a:ext cx="118" cy="225"/>
              </a:xfrm>
              <a:custGeom>
                <a:avLst/>
                <a:gdLst>
                  <a:gd name="T0" fmla="*/ 3 w 43"/>
                  <a:gd name="T1" fmla="*/ 220 h 82"/>
                  <a:gd name="T2" fmla="*/ 0 w 43"/>
                  <a:gd name="T3" fmla="*/ 220 h 82"/>
                  <a:gd name="T4" fmla="*/ 0 w 43"/>
                  <a:gd name="T5" fmla="*/ 225 h 82"/>
                  <a:gd name="T6" fmla="*/ 0 w 43"/>
                  <a:gd name="T7" fmla="*/ 220 h 82"/>
                  <a:gd name="T8" fmla="*/ 33 w 43"/>
                  <a:gd name="T9" fmla="*/ 134 h 82"/>
                  <a:gd name="T10" fmla="*/ 52 w 43"/>
                  <a:gd name="T11" fmla="*/ 77 h 82"/>
                  <a:gd name="T12" fmla="*/ 63 w 43"/>
                  <a:gd name="T13" fmla="*/ 55 h 82"/>
                  <a:gd name="T14" fmla="*/ 66 w 43"/>
                  <a:gd name="T15" fmla="*/ 52 h 82"/>
                  <a:gd name="T16" fmla="*/ 80 w 43"/>
                  <a:gd name="T17" fmla="*/ 38 h 82"/>
                  <a:gd name="T18" fmla="*/ 104 w 43"/>
                  <a:gd name="T19" fmla="*/ 14 h 82"/>
                  <a:gd name="T20" fmla="*/ 118 w 43"/>
                  <a:gd name="T21" fmla="*/ 0 h 82"/>
                  <a:gd name="T22" fmla="*/ 104 w 43"/>
                  <a:gd name="T23" fmla="*/ 14 h 82"/>
                  <a:gd name="T24" fmla="*/ 88 w 43"/>
                  <a:gd name="T25" fmla="*/ 36 h 82"/>
                  <a:gd name="T26" fmla="*/ 66 w 43"/>
                  <a:gd name="T27" fmla="*/ 52 h 82"/>
                  <a:gd name="T28" fmla="*/ 63 w 43"/>
                  <a:gd name="T29" fmla="*/ 58 h 82"/>
                  <a:gd name="T30" fmla="*/ 58 w 43"/>
                  <a:gd name="T31" fmla="*/ 77 h 82"/>
                  <a:gd name="T32" fmla="*/ 33 w 43"/>
                  <a:gd name="T33" fmla="*/ 134 h 82"/>
                  <a:gd name="T34" fmla="*/ 3 w 43"/>
                  <a:gd name="T35" fmla="*/ 220 h 8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82">
                    <a:moveTo>
                      <a:pt x="1" y="80"/>
                    </a:moveTo>
                    <a:lnTo>
                      <a:pt x="0" y="80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12" y="49"/>
                    </a:lnTo>
                    <a:lnTo>
                      <a:pt x="19" y="28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9" y="14"/>
                    </a:lnTo>
                    <a:lnTo>
                      <a:pt x="38" y="5"/>
                    </a:lnTo>
                    <a:lnTo>
                      <a:pt x="43" y="0"/>
                    </a:lnTo>
                    <a:lnTo>
                      <a:pt x="38" y="5"/>
                    </a:lnTo>
                    <a:lnTo>
                      <a:pt x="32" y="13"/>
                    </a:lnTo>
                    <a:lnTo>
                      <a:pt x="24" y="19"/>
                    </a:lnTo>
                    <a:lnTo>
                      <a:pt x="23" y="21"/>
                    </a:lnTo>
                    <a:lnTo>
                      <a:pt x="21" y="28"/>
                    </a:lnTo>
                    <a:lnTo>
                      <a:pt x="12" y="49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0" name="Freeform 2200"/>
              <p:cNvSpPr>
                <a:spLocks/>
              </p:cNvSpPr>
              <p:nvPr/>
            </p:nvSpPr>
            <p:spPr bwMode="auto">
              <a:xfrm>
                <a:off x="2031" y="1560"/>
                <a:ext cx="329" cy="299"/>
              </a:xfrm>
              <a:custGeom>
                <a:avLst/>
                <a:gdLst>
                  <a:gd name="T0" fmla="*/ 321 w 120"/>
                  <a:gd name="T1" fmla="*/ 3 h 109"/>
                  <a:gd name="T2" fmla="*/ 329 w 120"/>
                  <a:gd name="T3" fmla="*/ 3 h 109"/>
                  <a:gd name="T4" fmla="*/ 321 w 120"/>
                  <a:gd name="T5" fmla="*/ 3 h 109"/>
                  <a:gd name="T6" fmla="*/ 302 w 120"/>
                  <a:gd name="T7" fmla="*/ 3 h 109"/>
                  <a:gd name="T8" fmla="*/ 263 w 120"/>
                  <a:gd name="T9" fmla="*/ 3 h 109"/>
                  <a:gd name="T10" fmla="*/ 236 w 120"/>
                  <a:gd name="T11" fmla="*/ 8 h 109"/>
                  <a:gd name="T12" fmla="*/ 203 w 120"/>
                  <a:gd name="T13" fmla="*/ 14 h 109"/>
                  <a:gd name="T14" fmla="*/ 175 w 120"/>
                  <a:gd name="T15" fmla="*/ 22 h 109"/>
                  <a:gd name="T16" fmla="*/ 145 w 120"/>
                  <a:gd name="T17" fmla="*/ 33 h 109"/>
                  <a:gd name="T18" fmla="*/ 118 w 120"/>
                  <a:gd name="T19" fmla="*/ 55 h 109"/>
                  <a:gd name="T20" fmla="*/ 99 w 120"/>
                  <a:gd name="T21" fmla="*/ 80 h 109"/>
                  <a:gd name="T22" fmla="*/ 77 w 120"/>
                  <a:gd name="T23" fmla="*/ 101 h 109"/>
                  <a:gd name="T24" fmla="*/ 63 w 120"/>
                  <a:gd name="T25" fmla="*/ 123 h 109"/>
                  <a:gd name="T26" fmla="*/ 44 w 120"/>
                  <a:gd name="T27" fmla="*/ 156 h 109"/>
                  <a:gd name="T28" fmla="*/ 41 w 120"/>
                  <a:gd name="T29" fmla="*/ 170 h 109"/>
                  <a:gd name="T30" fmla="*/ 27 w 120"/>
                  <a:gd name="T31" fmla="*/ 200 h 109"/>
                  <a:gd name="T32" fmla="*/ 16 w 120"/>
                  <a:gd name="T33" fmla="*/ 233 h 109"/>
                  <a:gd name="T34" fmla="*/ 5 w 120"/>
                  <a:gd name="T35" fmla="*/ 263 h 109"/>
                  <a:gd name="T36" fmla="*/ 0 w 120"/>
                  <a:gd name="T37" fmla="*/ 299 h 109"/>
                  <a:gd name="T38" fmla="*/ 5 w 120"/>
                  <a:gd name="T39" fmla="*/ 261 h 109"/>
                  <a:gd name="T40" fmla="*/ 11 w 120"/>
                  <a:gd name="T41" fmla="*/ 247 h 109"/>
                  <a:gd name="T42" fmla="*/ 19 w 120"/>
                  <a:gd name="T43" fmla="*/ 214 h 109"/>
                  <a:gd name="T44" fmla="*/ 41 w 120"/>
                  <a:gd name="T45" fmla="*/ 167 h 109"/>
                  <a:gd name="T46" fmla="*/ 44 w 120"/>
                  <a:gd name="T47" fmla="*/ 151 h 109"/>
                  <a:gd name="T48" fmla="*/ 63 w 120"/>
                  <a:gd name="T49" fmla="*/ 121 h 109"/>
                  <a:gd name="T50" fmla="*/ 82 w 120"/>
                  <a:gd name="T51" fmla="*/ 96 h 109"/>
                  <a:gd name="T52" fmla="*/ 99 w 120"/>
                  <a:gd name="T53" fmla="*/ 74 h 109"/>
                  <a:gd name="T54" fmla="*/ 123 w 120"/>
                  <a:gd name="T55" fmla="*/ 55 h 109"/>
                  <a:gd name="T56" fmla="*/ 145 w 120"/>
                  <a:gd name="T57" fmla="*/ 33 h 109"/>
                  <a:gd name="T58" fmla="*/ 175 w 120"/>
                  <a:gd name="T59" fmla="*/ 22 h 109"/>
                  <a:gd name="T60" fmla="*/ 208 w 120"/>
                  <a:gd name="T61" fmla="*/ 11 h 109"/>
                  <a:gd name="T62" fmla="*/ 236 w 120"/>
                  <a:gd name="T63" fmla="*/ 8 h 109"/>
                  <a:gd name="T64" fmla="*/ 263 w 120"/>
                  <a:gd name="T65" fmla="*/ 3 h 109"/>
                  <a:gd name="T66" fmla="*/ 302 w 120"/>
                  <a:gd name="T67" fmla="*/ 0 h 109"/>
                  <a:gd name="T68" fmla="*/ 321 w 120"/>
                  <a:gd name="T69" fmla="*/ 3 h 1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0" h="109">
                    <a:moveTo>
                      <a:pt x="117" y="1"/>
                    </a:moveTo>
                    <a:lnTo>
                      <a:pt x="120" y="1"/>
                    </a:lnTo>
                    <a:lnTo>
                      <a:pt x="117" y="1"/>
                    </a:lnTo>
                    <a:lnTo>
                      <a:pt x="110" y="1"/>
                    </a:lnTo>
                    <a:lnTo>
                      <a:pt x="96" y="1"/>
                    </a:lnTo>
                    <a:lnTo>
                      <a:pt x="86" y="3"/>
                    </a:lnTo>
                    <a:lnTo>
                      <a:pt x="74" y="5"/>
                    </a:lnTo>
                    <a:lnTo>
                      <a:pt x="64" y="8"/>
                    </a:lnTo>
                    <a:lnTo>
                      <a:pt x="53" y="12"/>
                    </a:lnTo>
                    <a:lnTo>
                      <a:pt x="43" y="20"/>
                    </a:lnTo>
                    <a:lnTo>
                      <a:pt x="36" y="29"/>
                    </a:lnTo>
                    <a:lnTo>
                      <a:pt x="28" y="37"/>
                    </a:lnTo>
                    <a:lnTo>
                      <a:pt x="23" y="45"/>
                    </a:lnTo>
                    <a:lnTo>
                      <a:pt x="16" y="57"/>
                    </a:lnTo>
                    <a:lnTo>
                      <a:pt x="15" y="62"/>
                    </a:lnTo>
                    <a:lnTo>
                      <a:pt x="10" y="73"/>
                    </a:lnTo>
                    <a:lnTo>
                      <a:pt x="6" y="85"/>
                    </a:lnTo>
                    <a:lnTo>
                      <a:pt x="2" y="96"/>
                    </a:lnTo>
                    <a:lnTo>
                      <a:pt x="0" y="109"/>
                    </a:lnTo>
                    <a:lnTo>
                      <a:pt x="2" y="95"/>
                    </a:lnTo>
                    <a:lnTo>
                      <a:pt x="4" y="90"/>
                    </a:lnTo>
                    <a:lnTo>
                      <a:pt x="7" y="78"/>
                    </a:lnTo>
                    <a:lnTo>
                      <a:pt x="15" y="61"/>
                    </a:lnTo>
                    <a:lnTo>
                      <a:pt x="16" y="55"/>
                    </a:lnTo>
                    <a:lnTo>
                      <a:pt x="23" y="44"/>
                    </a:lnTo>
                    <a:lnTo>
                      <a:pt x="30" y="35"/>
                    </a:lnTo>
                    <a:lnTo>
                      <a:pt x="36" y="27"/>
                    </a:lnTo>
                    <a:lnTo>
                      <a:pt x="45" y="20"/>
                    </a:lnTo>
                    <a:lnTo>
                      <a:pt x="53" y="12"/>
                    </a:lnTo>
                    <a:lnTo>
                      <a:pt x="64" y="8"/>
                    </a:lnTo>
                    <a:lnTo>
                      <a:pt x="76" y="4"/>
                    </a:lnTo>
                    <a:lnTo>
                      <a:pt x="86" y="3"/>
                    </a:lnTo>
                    <a:lnTo>
                      <a:pt x="96" y="1"/>
                    </a:lnTo>
                    <a:lnTo>
                      <a:pt x="110" y="0"/>
                    </a:lnTo>
                    <a:lnTo>
                      <a:pt x="117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1" name="Freeform 2201"/>
              <p:cNvSpPr>
                <a:spLocks/>
              </p:cNvSpPr>
              <p:nvPr/>
            </p:nvSpPr>
            <p:spPr bwMode="auto">
              <a:xfrm>
                <a:off x="2045" y="1793"/>
                <a:ext cx="16" cy="85"/>
              </a:xfrm>
              <a:custGeom>
                <a:avLst/>
                <a:gdLst>
                  <a:gd name="T0" fmla="*/ 3 w 6"/>
                  <a:gd name="T1" fmla="*/ 80 h 31"/>
                  <a:gd name="T2" fmla="*/ 0 w 6"/>
                  <a:gd name="T3" fmla="*/ 80 h 31"/>
                  <a:gd name="T4" fmla="*/ 0 w 6"/>
                  <a:gd name="T5" fmla="*/ 85 h 31"/>
                  <a:gd name="T6" fmla="*/ 0 w 6"/>
                  <a:gd name="T7" fmla="*/ 80 h 31"/>
                  <a:gd name="T8" fmla="*/ 3 w 6"/>
                  <a:gd name="T9" fmla="*/ 71 h 31"/>
                  <a:gd name="T10" fmla="*/ 11 w 6"/>
                  <a:gd name="T11" fmla="*/ 49 h 31"/>
                  <a:gd name="T12" fmla="*/ 13 w 6"/>
                  <a:gd name="T13" fmla="*/ 19 h 31"/>
                  <a:gd name="T14" fmla="*/ 16 w 6"/>
                  <a:gd name="T15" fmla="*/ 5 h 31"/>
                  <a:gd name="T16" fmla="*/ 16 w 6"/>
                  <a:gd name="T17" fmla="*/ 0 h 31"/>
                  <a:gd name="T18" fmla="*/ 16 w 6"/>
                  <a:gd name="T19" fmla="*/ 5 h 31"/>
                  <a:gd name="T20" fmla="*/ 13 w 6"/>
                  <a:gd name="T21" fmla="*/ 22 h 31"/>
                  <a:gd name="T22" fmla="*/ 11 w 6"/>
                  <a:gd name="T23" fmla="*/ 49 h 31"/>
                  <a:gd name="T24" fmla="*/ 5 w 6"/>
                  <a:gd name="T25" fmla="*/ 71 h 31"/>
                  <a:gd name="T26" fmla="*/ 3 w 6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31">
                    <a:moveTo>
                      <a:pt x="1" y="29"/>
                    </a:move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4" y="18"/>
                    </a:lnTo>
                    <a:lnTo>
                      <a:pt x="5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2" name="Freeform 2202"/>
              <p:cNvSpPr>
                <a:spLocks/>
              </p:cNvSpPr>
              <p:nvPr/>
            </p:nvSpPr>
            <p:spPr bwMode="auto">
              <a:xfrm>
                <a:off x="2064" y="1604"/>
                <a:ext cx="165" cy="165"/>
              </a:xfrm>
              <a:custGeom>
                <a:avLst/>
                <a:gdLst>
                  <a:gd name="T0" fmla="*/ 3 w 60"/>
                  <a:gd name="T1" fmla="*/ 162 h 60"/>
                  <a:gd name="T2" fmla="*/ 0 w 60"/>
                  <a:gd name="T3" fmla="*/ 165 h 60"/>
                  <a:gd name="T4" fmla="*/ 3 w 60"/>
                  <a:gd name="T5" fmla="*/ 162 h 60"/>
                  <a:gd name="T6" fmla="*/ 3 w 60"/>
                  <a:gd name="T7" fmla="*/ 157 h 60"/>
                  <a:gd name="T8" fmla="*/ 14 w 60"/>
                  <a:gd name="T9" fmla="*/ 135 h 60"/>
                  <a:gd name="T10" fmla="*/ 41 w 60"/>
                  <a:gd name="T11" fmla="*/ 83 h 60"/>
                  <a:gd name="T12" fmla="*/ 52 w 60"/>
                  <a:gd name="T13" fmla="*/ 69 h 60"/>
                  <a:gd name="T14" fmla="*/ 58 w 60"/>
                  <a:gd name="T15" fmla="*/ 55 h 60"/>
                  <a:gd name="T16" fmla="*/ 80 w 60"/>
                  <a:gd name="T17" fmla="*/ 36 h 60"/>
                  <a:gd name="T18" fmla="*/ 105 w 60"/>
                  <a:gd name="T19" fmla="*/ 22 h 60"/>
                  <a:gd name="T20" fmla="*/ 118 w 60"/>
                  <a:gd name="T21" fmla="*/ 14 h 60"/>
                  <a:gd name="T22" fmla="*/ 149 w 60"/>
                  <a:gd name="T23" fmla="*/ 3 h 60"/>
                  <a:gd name="T24" fmla="*/ 165 w 60"/>
                  <a:gd name="T25" fmla="*/ 0 h 60"/>
                  <a:gd name="T26" fmla="*/ 149 w 60"/>
                  <a:gd name="T27" fmla="*/ 8 h 60"/>
                  <a:gd name="T28" fmla="*/ 124 w 60"/>
                  <a:gd name="T29" fmla="*/ 14 h 60"/>
                  <a:gd name="T30" fmla="*/ 107 w 60"/>
                  <a:gd name="T31" fmla="*/ 22 h 60"/>
                  <a:gd name="T32" fmla="*/ 99 w 60"/>
                  <a:gd name="T33" fmla="*/ 25 h 60"/>
                  <a:gd name="T34" fmla="*/ 80 w 60"/>
                  <a:gd name="T35" fmla="*/ 39 h 60"/>
                  <a:gd name="T36" fmla="*/ 58 w 60"/>
                  <a:gd name="T37" fmla="*/ 58 h 60"/>
                  <a:gd name="T38" fmla="*/ 52 w 60"/>
                  <a:gd name="T39" fmla="*/ 69 h 60"/>
                  <a:gd name="T40" fmla="*/ 44 w 60"/>
                  <a:gd name="T41" fmla="*/ 83 h 60"/>
                  <a:gd name="T42" fmla="*/ 17 w 60"/>
                  <a:gd name="T43" fmla="*/ 135 h 60"/>
                  <a:gd name="T44" fmla="*/ 3 w 60"/>
                  <a:gd name="T45" fmla="*/ 162 h 6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0" h="60">
                    <a:moveTo>
                      <a:pt x="1" y="59"/>
                    </a:moveTo>
                    <a:lnTo>
                      <a:pt x="0" y="60"/>
                    </a:lnTo>
                    <a:lnTo>
                      <a:pt x="1" y="59"/>
                    </a:lnTo>
                    <a:lnTo>
                      <a:pt x="1" y="57"/>
                    </a:lnTo>
                    <a:lnTo>
                      <a:pt x="5" y="49"/>
                    </a:lnTo>
                    <a:lnTo>
                      <a:pt x="15" y="30"/>
                    </a:lnTo>
                    <a:lnTo>
                      <a:pt x="19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3" y="5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54" y="3"/>
                    </a:lnTo>
                    <a:lnTo>
                      <a:pt x="45" y="5"/>
                    </a:lnTo>
                    <a:lnTo>
                      <a:pt x="39" y="8"/>
                    </a:lnTo>
                    <a:lnTo>
                      <a:pt x="36" y="9"/>
                    </a:lnTo>
                    <a:lnTo>
                      <a:pt x="29" y="14"/>
                    </a:lnTo>
                    <a:lnTo>
                      <a:pt x="21" y="21"/>
                    </a:lnTo>
                    <a:lnTo>
                      <a:pt x="19" y="25"/>
                    </a:lnTo>
                    <a:lnTo>
                      <a:pt x="16" y="30"/>
                    </a:lnTo>
                    <a:lnTo>
                      <a:pt x="6" y="49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3" name="Freeform 2203"/>
              <p:cNvSpPr>
                <a:spLocks/>
              </p:cNvSpPr>
              <p:nvPr/>
            </p:nvSpPr>
            <p:spPr bwMode="auto">
              <a:xfrm>
                <a:off x="2188" y="1576"/>
                <a:ext cx="200" cy="28"/>
              </a:xfrm>
              <a:custGeom>
                <a:avLst/>
                <a:gdLst>
                  <a:gd name="T0" fmla="*/ 197 w 73"/>
                  <a:gd name="T1" fmla="*/ 11 h 10"/>
                  <a:gd name="T2" fmla="*/ 200 w 73"/>
                  <a:gd name="T3" fmla="*/ 14 h 10"/>
                  <a:gd name="T4" fmla="*/ 197 w 73"/>
                  <a:gd name="T5" fmla="*/ 14 h 10"/>
                  <a:gd name="T6" fmla="*/ 173 w 73"/>
                  <a:gd name="T7" fmla="*/ 8 h 10"/>
                  <a:gd name="T8" fmla="*/ 151 w 73"/>
                  <a:gd name="T9" fmla="*/ 6 h 10"/>
                  <a:gd name="T10" fmla="*/ 123 w 73"/>
                  <a:gd name="T11" fmla="*/ 0 h 10"/>
                  <a:gd name="T12" fmla="*/ 74 w 73"/>
                  <a:gd name="T13" fmla="*/ 8 h 10"/>
                  <a:gd name="T14" fmla="*/ 55 w 73"/>
                  <a:gd name="T15" fmla="*/ 11 h 10"/>
                  <a:gd name="T16" fmla="*/ 14 w 73"/>
                  <a:gd name="T17" fmla="*/ 25 h 10"/>
                  <a:gd name="T18" fmla="*/ 0 w 73"/>
                  <a:gd name="T19" fmla="*/ 28 h 10"/>
                  <a:gd name="T20" fmla="*/ 14 w 73"/>
                  <a:gd name="T21" fmla="*/ 22 h 10"/>
                  <a:gd name="T22" fmla="*/ 55 w 73"/>
                  <a:gd name="T23" fmla="*/ 11 h 10"/>
                  <a:gd name="T24" fmla="*/ 74 w 73"/>
                  <a:gd name="T25" fmla="*/ 6 h 10"/>
                  <a:gd name="T26" fmla="*/ 126 w 73"/>
                  <a:gd name="T27" fmla="*/ 0 h 10"/>
                  <a:gd name="T28" fmla="*/ 153 w 73"/>
                  <a:gd name="T29" fmla="*/ 6 h 10"/>
                  <a:gd name="T30" fmla="*/ 173 w 73"/>
                  <a:gd name="T31" fmla="*/ 8 h 10"/>
                  <a:gd name="T32" fmla="*/ 197 w 73"/>
                  <a:gd name="T33" fmla="*/ 11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0">
                    <a:moveTo>
                      <a:pt x="72" y="4"/>
                    </a:moveTo>
                    <a:lnTo>
                      <a:pt x="73" y="5"/>
                    </a:lnTo>
                    <a:lnTo>
                      <a:pt x="72" y="5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5" y="0"/>
                    </a:lnTo>
                    <a:lnTo>
                      <a:pt x="27" y="3"/>
                    </a:lnTo>
                    <a:lnTo>
                      <a:pt x="20" y="4"/>
                    </a:lnTo>
                    <a:lnTo>
                      <a:pt x="5" y="9"/>
                    </a:lnTo>
                    <a:lnTo>
                      <a:pt x="0" y="10"/>
                    </a:lnTo>
                    <a:lnTo>
                      <a:pt x="5" y="8"/>
                    </a:lnTo>
                    <a:lnTo>
                      <a:pt x="20" y="4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3" y="3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4" name="Freeform 2204"/>
              <p:cNvSpPr>
                <a:spLocks/>
              </p:cNvSpPr>
              <p:nvPr/>
            </p:nvSpPr>
            <p:spPr bwMode="auto">
              <a:xfrm>
                <a:off x="2064" y="1626"/>
                <a:ext cx="343" cy="285"/>
              </a:xfrm>
              <a:custGeom>
                <a:avLst/>
                <a:gdLst>
                  <a:gd name="T0" fmla="*/ 3 w 125"/>
                  <a:gd name="T1" fmla="*/ 271 h 104"/>
                  <a:gd name="T2" fmla="*/ 3 w 125"/>
                  <a:gd name="T3" fmla="*/ 285 h 104"/>
                  <a:gd name="T4" fmla="*/ 0 w 125"/>
                  <a:gd name="T5" fmla="*/ 274 h 104"/>
                  <a:gd name="T6" fmla="*/ 0 w 125"/>
                  <a:gd name="T7" fmla="*/ 271 h 104"/>
                  <a:gd name="T8" fmla="*/ 0 w 125"/>
                  <a:gd name="T9" fmla="*/ 255 h 104"/>
                  <a:gd name="T10" fmla="*/ 3 w 125"/>
                  <a:gd name="T11" fmla="*/ 211 h 104"/>
                  <a:gd name="T12" fmla="*/ 11 w 125"/>
                  <a:gd name="T13" fmla="*/ 184 h 104"/>
                  <a:gd name="T14" fmla="*/ 16 w 125"/>
                  <a:gd name="T15" fmla="*/ 156 h 104"/>
                  <a:gd name="T16" fmla="*/ 30 w 125"/>
                  <a:gd name="T17" fmla="*/ 126 h 104"/>
                  <a:gd name="T18" fmla="*/ 52 w 125"/>
                  <a:gd name="T19" fmla="*/ 99 h 104"/>
                  <a:gd name="T20" fmla="*/ 71 w 125"/>
                  <a:gd name="T21" fmla="*/ 71 h 104"/>
                  <a:gd name="T22" fmla="*/ 96 w 125"/>
                  <a:gd name="T23" fmla="*/ 49 h 104"/>
                  <a:gd name="T24" fmla="*/ 123 w 125"/>
                  <a:gd name="T25" fmla="*/ 33 h 104"/>
                  <a:gd name="T26" fmla="*/ 148 w 125"/>
                  <a:gd name="T27" fmla="*/ 19 h 104"/>
                  <a:gd name="T28" fmla="*/ 167 w 125"/>
                  <a:gd name="T29" fmla="*/ 14 h 104"/>
                  <a:gd name="T30" fmla="*/ 184 w 125"/>
                  <a:gd name="T31" fmla="*/ 5 h 104"/>
                  <a:gd name="T32" fmla="*/ 203 w 125"/>
                  <a:gd name="T33" fmla="*/ 5 h 104"/>
                  <a:gd name="T34" fmla="*/ 236 w 125"/>
                  <a:gd name="T35" fmla="*/ 3 h 104"/>
                  <a:gd name="T36" fmla="*/ 266 w 125"/>
                  <a:gd name="T37" fmla="*/ 3 h 104"/>
                  <a:gd name="T38" fmla="*/ 302 w 125"/>
                  <a:gd name="T39" fmla="*/ 5 h 104"/>
                  <a:gd name="T40" fmla="*/ 335 w 125"/>
                  <a:gd name="T41" fmla="*/ 0 h 104"/>
                  <a:gd name="T42" fmla="*/ 343 w 125"/>
                  <a:gd name="T43" fmla="*/ 0 h 104"/>
                  <a:gd name="T44" fmla="*/ 324 w 125"/>
                  <a:gd name="T45" fmla="*/ 3 h 104"/>
                  <a:gd name="T46" fmla="*/ 296 w 125"/>
                  <a:gd name="T47" fmla="*/ 8 h 104"/>
                  <a:gd name="T48" fmla="*/ 283 w 125"/>
                  <a:gd name="T49" fmla="*/ 5 h 104"/>
                  <a:gd name="T50" fmla="*/ 250 w 125"/>
                  <a:gd name="T51" fmla="*/ 3 h 104"/>
                  <a:gd name="T52" fmla="*/ 211 w 125"/>
                  <a:gd name="T53" fmla="*/ 5 h 104"/>
                  <a:gd name="T54" fmla="*/ 195 w 125"/>
                  <a:gd name="T55" fmla="*/ 5 h 104"/>
                  <a:gd name="T56" fmla="*/ 181 w 125"/>
                  <a:gd name="T57" fmla="*/ 8 h 104"/>
                  <a:gd name="T58" fmla="*/ 143 w 125"/>
                  <a:gd name="T59" fmla="*/ 22 h 104"/>
                  <a:gd name="T60" fmla="*/ 121 w 125"/>
                  <a:gd name="T61" fmla="*/ 36 h 104"/>
                  <a:gd name="T62" fmla="*/ 96 w 125"/>
                  <a:gd name="T63" fmla="*/ 55 h 104"/>
                  <a:gd name="T64" fmla="*/ 71 w 125"/>
                  <a:gd name="T65" fmla="*/ 74 h 104"/>
                  <a:gd name="T66" fmla="*/ 52 w 125"/>
                  <a:gd name="T67" fmla="*/ 101 h 104"/>
                  <a:gd name="T68" fmla="*/ 30 w 125"/>
                  <a:gd name="T69" fmla="*/ 129 h 104"/>
                  <a:gd name="T70" fmla="*/ 22 w 125"/>
                  <a:gd name="T71" fmla="*/ 156 h 104"/>
                  <a:gd name="T72" fmla="*/ 11 w 125"/>
                  <a:gd name="T73" fmla="*/ 186 h 104"/>
                  <a:gd name="T74" fmla="*/ 3 w 125"/>
                  <a:gd name="T75" fmla="*/ 214 h 104"/>
                  <a:gd name="T76" fmla="*/ 0 w 125"/>
                  <a:gd name="T77" fmla="*/ 255 h 104"/>
                  <a:gd name="T78" fmla="*/ 3 w 125"/>
                  <a:gd name="T79" fmla="*/ 271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5" h="104">
                    <a:moveTo>
                      <a:pt x="1" y="99"/>
                    </a:moveTo>
                    <a:lnTo>
                      <a:pt x="1" y="104"/>
                    </a:lnTo>
                    <a:lnTo>
                      <a:pt x="0" y="100"/>
                    </a:lnTo>
                    <a:lnTo>
                      <a:pt x="0" y="99"/>
                    </a:lnTo>
                    <a:lnTo>
                      <a:pt x="0" y="93"/>
                    </a:lnTo>
                    <a:lnTo>
                      <a:pt x="1" y="77"/>
                    </a:lnTo>
                    <a:lnTo>
                      <a:pt x="4" y="67"/>
                    </a:lnTo>
                    <a:lnTo>
                      <a:pt x="6" y="57"/>
                    </a:lnTo>
                    <a:lnTo>
                      <a:pt x="11" y="46"/>
                    </a:lnTo>
                    <a:lnTo>
                      <a:pt x="19" y="36"/>
                    </a:lnTo>
                    <a:lnTo>
                      <a:pt x="26" y="26"/>
                    </a:lnTo>
                    <a:lnTo>
                      <a:pt x="35" y="18"/>
                    </a:lnTo>
                    <a:lnTo>
                      <a:pt x="45" y="12"/>
                    </a:lnTo>
                    <a:lnTo>
                      <a:pt x="54" y="7"/>
                    </a:lnTo>
                    <a:lnTo>
                      <a:pt x="61" y="5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86" y="1"/>
                    </a:lnTo>
                    <a:lnTo>
                      <a:pt x="97" y="1"/>
                    </a:lnTo>
                    <a:lnTo>
                      <a:pt x="110" y="2"/>
                    </a:lnTo>
                    <a:lnTo>
                      <a:pt x="122" y="0"/>
                    </a:lnTo>
                    <a:lnTo>
                      <a:pt x="125" y="0"/>
                    </a:lnTo>
                    <a:lnTo>
                      <a:pt x="118" y="1"/>
                    </a:lnTo>
                    <a:lnTo>
                      <a:pt x="108" y="3"/>
                    </a:lnTo>
                    <a:lnTo>
                      <a:pt x="103" y="2"/>
                    </a:lnTo>
                    <a:lnTo>
                      <a:pt x="91" y="1"/>
                    </a:lnTo>
                    <a:lnTo>
                      <a:pt x="77" y="2"/>
                    </a:lnTo>
                    <a:lnTo>
                      <a:pt x="71" y="2"/>
                    </a:lnTo>
                    <a:lnTo>
                      <a:pt x="66" y="3"/>
                    </a:lnTo>
                    <a:lnTo>
                      <a:pt x="52" y="8"/>
                    </a:lnTo>
                    <a:lnTo>
                      <a:pt x="44" y="13"/>
                    </a:lnTo>
                    <a:lnTo>
                      <a:pt x="35" y="20"/>
                    </a:lnTo>
                    <a:lnTo>
                      <a:pt x="26" y="27"/>
                    </a:lnTo>
                    <a:lnTo>
                      <a:pt x="19" y="37"/>
                    </a:lnTo>
                    <a:lnTo>
                      <a:pt x="11" y="47"/>
                    </a:lnTo>
                    <a:lnTo>
                      <a:pt x="8" y="57"/>
                    </a:lnTo>
                    <a:lnTo>
                      <a:pt x="4" y="68"/>
                    </a:lnTo>
                    <a:lnTo>
                      <a:pt x="1" y="78"/>
                    </a:lnTo>
                    <a:lnTo>
                      <a:pt x="0" y="93"/>
                    </a:lnTo>
                    <a:lnTo>
                      <a:pt x="1" y="9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5" name="Freeform 2205"/>
              <p:cNvSpPr>
                <a:spLocks/>
              </p:cNvSpPr>
              <p:nvPr/>
            </p:nvSpPr>
            <p:spPr bwMode="auto">
              <a:xfrm>
                <a:off x="2262" y="1601"/>
                <a:ext cx="134" cy="14"/>
              </a:xfrm>
              <a:custGeom>
                <a:avLst/>
                <a:gdLst>
                  <a:gd name="T0" fmla="*/ 131 w 49"/>
                  <a:gd name="T1" fmla="*/ 6 h 5"/>
                  <a:gd name="T2" fmla="*/ 134 w 49"/>
                  <a:gd name="T3" fmla="*/ 6 h 5"/>
                  <a:gd name="T4" fmla="*/ 131 w 49"/>
                  <a:gd name="T5" fmla="*/ 11 h 5"/>
                  <a:gd name="T6" fmla="*/ 82 w 49"/>
                  <a:gd name="T7" fmla="*/ 3 h 5"/>
                  <a:gd name="T8" fmla="*/ 52 w 49"/>
                  <a:gd name="T9" fmla="*/ 3 h 5"/>
                  <a:gd name="T10" fmla="*/ 41 w 49"/>
                  <a:gd name="T11" fmla="*/ 3 h 5"/>
                  <a:gd name="T12" fmla="*/ 38 w 49"/>
                  <a:gd name="T13" fmla="*/ 6 h 5"/>
                  <a:gd name="T14" fmla="*/ 27 w 49"/>
                  <a:gd name="T15" fmla="*/ 11 h 5"/>
                  <a:gd name="T16" fmla="*/ 11 w 49"/>
                  <a:gd name="T17" fmla="*/ 14 h 5"/>
                  <a:gd name="T18" fmla="*/ 0 w 49"/>
                  <a:gd name="T19" fmla="*/ 14 h 5"/>
                  <a:gd name="T20" fmla="*/ 14 w 49"/>
                  <a:gd name="T21" fmla="*/ 11 h 5"/>
                  <a:gd name="T22" fmla="*/ 38 w 49"/>
                  <a:gd name="T23" fmla="*/ 3 h 5"/>
                  <a:gd name="T24" fmla="*/ 41 w 49"/>
                  <a:gd name="T25" fmla="*/ 0 h 5"/>
                  <a:gd name="T26" fmla="*/ 52 w 49"/>
                  <a:gd name="T27" fmla="*/ 0 h 5"/>
                  <a:gd name="T28" fmla="*/ 82 w 49"/>
                  <a:gd name="T29" fmla="*/ 0 h 5"/>
                  <a:gd name="T30" fmla="*/ 131 w 49"/>
                  <a:gd name="T31" fmla="*/ 6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5">
                    <a:moveTo>
                      <a:pt x="48" y="2"/>
                    </a:moveTo>
                    <a:lnTo>
                      <a:pt x="49" y="2"/>
                    </a:lnTo>
                    <a:lnTo>
                      <a:pt x="48" y="4"/>
                    </a:lnTo>
                    <a:lnTo>
                      <a:pt x="30" y="1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30" y="0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6" name="Freeform 2206"/>
              <p:cNvSpPr>
                <a:spLocks/>
              </p:cNvSpPr>
              <p:nvPr/>
            </p:nvSpPr>
            <p:spPr bwMode="auto">
              <a:xfrm>
                <a:off x="2105" y="1598"/>
                <a:ext cx="184" cy="118"/>
              </a:xfrm>
              <a:custGeom>
                <a:avLst/>
                <a:gdLst>
                  <a:gd name="T0" fmla="*/ 179 w 67"/>
                  <a:gd name="T1" fmla="*/ 0 h 43"/>
                  <a:gd name="T2" fmla="*/ 181 w 67"/>
                  <a:gd name="T3" fmla="*/ 0 h 43"/>
                  <a:gd name="T4" fmla="*/ 184 w 67"/>
                  <a:gd name="T5" fmla="*/ 0 h 43"/>
                  <a:gd name="T6" fmla="*/ 181 w 67"/>
                  <a:gd name="T7" fmla="*/ 0 h 43"/>
                  <a:gd name="T8" fmla="*/ 179 w 67"/>
                  <a:gd name="T9" fmla="*/ 0 h 43"/>
                  <a:gd name="T10" fmla="*/ 170 w 67"/>
                  <a:gd name="T11" fmla="*/ 0 h 43"/>
                  <a:gd name="T12" fmla="*/ 154 w 67"/>
                  <a:gd name="T13" fmla="*/ 3 h 43"/>
                  <a:gd name="T14" fmla="*/ 135 w 67"/>
                  <a:gd name="T15" fmla="*/ 16 h 43"/>
                  <a:gd name="T16" fmla="*/ 121 w 67"/>
                  <a:gd name="T17" fmla="*/ 27 h 43"/>
                  <a:gd name="T18" fmla="*/ 110 w 67"/>
                  <a:gd name="T19" fmla="*/ 33 h 43"/>
                  <a:gd name="T20" fmla="*/ 93 w 67"/>
                  <a:gd name="T21" fmla="*/ 36 h 43"/>
                  <a:gd name="T22" fmla="*/ 82 w 67"/>
                  <a:gd name="T23" fmla="*/ 44 h 43"/>
                  <a:gd name="T24" fmla="*/ 63 w 67"/>
                  <a:gd name="T25" fmla="*/ 58 h 43"/>
                  <a:gd name="T26" fmla="*/ 41 w 67"/>
                  <a:gd name="T27" fmla="*/ 74 h 43"/>
                  <a:gd name="T28" fmla="*/ 30 w 67"/>
                  <a:gd name="T29" fmla="*/ 85 h 43"/>
                  <a:gd name="T30" fmla="*/ 11 w 67"/>
                  <a:gd name="T31" fmla="*/ 104 h 43"/>
                  <a:gd name="T32" fmla="*/ 0 w 67"/>
                  <a:gd name="T33" fmla="*/ 118 h 43"/>
                  <a:gd name="T34" fmla="*/ 11 w 67"/>
                  <a:gd name="T35" fmla="*/ 102 h 43"/>
                  <a:gd name="T36" fmla="*/ 25 w 67"/>
                  <a:gd name="T37" fmla="*/ 88 h 43"/>
                  <a:gd name="T38" fmla="*/ 41 w 67"/>
                  <a:gd name="T39" fmla="*/ 71 h 43"/>
                  <a:gd name="T40" fmla="*/ 63 w 67"/>
                  <a:gd name="T41" fmla="*/ 55 h 43"/>
                  <a:gd name="T42" fmla="*/ 82 w 67"/>
                  <a:gd name="T43" fmla="*/ 41 h 43"/>
                  <a:gd name="T44" fmla="*/ 110 w 67"/>
                  <a:gd name="T45" fmla="*/ 30 h 43"/>
                  <a:gd name="T46" fmla="*/ 121 w 67"/>
                  <a:gd name="T47" fmla="*/ 22 h 43"/>
                  <a:gd name="T48" fmla="*/ 135 w 67"/>
                  <a:gd name="T49" fmla="*/ 16 h 43"/>
                  <a:gd name="T50" fmla="*/ 154 w 67"/>
                  <a:gd name="T51" fmla="*/ 3 h 43"/>
                  <a:gd name="T52" fmla="*/ 170 w 67"/>
                  <a:gd name="T53" fmla="*/ 0 h 43"/>
                  <a:gd name="T54" fmla="*/ 179 w 67"/>
                  <a:gd name="T55" fmla="*/ 0 h 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7" h="43">
                    <a:moveTo>
                      <a:pt x="65" y="0"/>
                    </a:moveTo>
                    <a:lnTo>
                      <a:pt x="66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6"/>
                    </a:lnTo>
                    <a:lnTo>
                      <a:pt x="44" y="10"/>
                    </a:lnTo>
                    <a:lnTo>
                      <a:pt x="40" y="12"/>
                    </a:lnTo>
                    <a:lnTo>
                      <a:pt x="34" y="13"/>
                    </a:lnTo>
                    <a:lnTo>
                      <a:pt x="30" y="16"/>
                    </a:lnTo>
                    <a:lnTo>
                      <a:pt x="23" y="21"/>
                    </a:lnTo>
                    <a:lnTo>
                      <a:pt x="15" y="27"/>
                    </a:lnTo>
                    <a:lnTo>
                      <a:pt x="11" y="31"/>
                    </a:lnTo>
                    <a:lnTo>
                      <a:pt x="4" y="38"/>
                    </a:lnTo>
                    <a:lnTo>
                      <a:pt x="0" y="43"/>
                    </a:lnTo>
                    <a:lnTo>
                      <a:pt x="4" y="37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5"/>
                    </a:lnTo>
                    <a:lnTo>
                      <a:pt x="40" y="11"/>
                    </a:lnTo>
                    <a:lnTo>
                      <a:pt x="44" y="8"/>
                    </a:lnTo>
                    <a:lnTo>
                      <a:pt x="49" y="6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7" name="Freeform 2207"/>
              <p:cNvSpPr>
                <a:spLocks/>
              </p:cNvSpPr>
              <p:nvPr/>
            </p:nvSpPr>
            <p:spPr bwMode="auto">
              <a:xfrm>
                <a:off x="2081" y="1642"/>
                <a:ext cx="348" cy="286"/>
              </a:xfrm>
              <a:custGeom>
                <a:avLst/>
                <a:gdLst>
                  <a:gd name="T0" fmla="*/ 334 w 127"/>
                  <a:gd name="T1" fmla="*/ 19 h 104"/>
                  <a:gd name="T2" fmla="*/ 340 w 127"/>
                  <a:gd name="T3" fmla="*/ 19 h 104"/>
                  <a:gd name="T4" fmla="*/ 348 w 127"/>
                  <a:gd name="T5" fmla="*/ 28 h 104"/>
                  <a:gd name="T6" fmla="*/ 340 w 127"/>
                  <a:gd name="T7" fmla="*/ 25 h 104"/>
                  <a:gd name="T8" fmla="*/ 334 w 127"/>
                  <a:gd name="T9" fmla="*/ 19 h 104"/>
                  <a:gd name="T10" fmla="*/ 318 w 127"/>
                  <a:gd name="T11" fmla="*/ 17 h 104"/>
                  <a:gd name="T12" fmla="*/ 274 w 127"/>
                  <a:gd name="T13" fmla="*/ 6 h 104"/>
                  <a:gd name="T14" fmla="*/ 247 w 127"/>
                  <a:gd name="T15" fmla="*/ 3 h 104"/>
                  <a:gd name="T16" fmla="*/ 216 w 127"/>
                  <a:gd name="T17" fmla="*/ 0 h 104"/>
                  <a:gd name="T18" fmla="*/ 181 w 127"/>
                  <a:gd name="T19" fmla="*/ 3 h 104"/>
                  <a:gd name="T20" fmla="*/ 148 w 127"/>
                  <a:gd name="T21" fmla="*/ 14 h 104"/>
                  <a:gd name="T22" fmla="*/ 118 w 127"/>
                  <a:gd name="T23" fmla="*/ 30 h 104"/>
                  <a:gd name="T24" fmla="*/ 90 w 127"/>
                  <a:gd name="T25" fmla="*/ 47 h 104"/>
                  <a:gd name="T26" fmla="*/ 66 w 127"/>
                  <a:gd name="T27" fmla="*/ 69 h 104"/>
                  <a:gd name="T28" fmla="*/ 49 w 127"/>
                  <a:gd name="T29" fmla="*/ 91 h 104"/>
                  <a:gd name="T30" fmla="*/ 33 w 127"/>
                  <a:gd name="T31" fmla="*/ 110 h 104"/>
                  <a:gd name="T32" fmla="*/ 25 w 127"/>
                  <a:gd name="T33" fmla="*/ 127 h 104"/>
                  <a:gd name="T34" fmla="*/ 19 w 127"/>
                  <a:gd name="T35" fmla="*/ 138 h 104"/>
                  <a:gd name="T36" fmla="*/ 19 w 127"/>
                  <a:gd name="T37" fmla="*/ 140 h 104"/>
                  <a:gd name="T38" fmla="*/ 11 w 127"/>
                  <a:gd name="T39" fmla="*/ 179 h 104"/>
                  <a:gd name="T40" fmla="*/ 5 w 127"/>
                  <a:gd name="T41" fmla="*/ 209 h 104"/>
                  <a:gd name="T42" fmla="*/ 5 w 127"/>
                  <a:gd name="T43" fmla="*/ 242 h 104"/>
                  <a:gd name="T44" fmla="*/ 5 w 127"/>
                  <a:gd name="T45" fmla="*/ 286 h 104"/>
                  <a:gd name="T46" fmla="*/ 0 w 127"/>
                  <a:gd name="T47" fmla="*/ 242 h 104"/>
                  <a:gd name="T48" fmla="*/ 0 w 127"/>
                  <a:gd name="T49" fmla="*/ 228 h 104"/>
                  <a:gd name="T50" fmla="*/ 8 w 127"/>
                  <a:gd name="T51" fmla="*/ 190 h 104"/>
                  <a:gd name="T52" fmla="*/ 14 w 127"/>
                  <a:gd name="T53" fmla="*/ 154 h 104"/>
                  <a:gd name="T54" fmla="*/ 19 w 127"/>
                  <a:gd name="T55" fmla="*/ 138 h 104"/>
                  <a:gd name="T56" fmla="*/ 25 w 127"/>
                  <a:gd name="T57" fmla="*/ 124 h 104"/>
                  <a:gd name="T58" fmla="*/ 36 w 127"/>
                  <a:gd name="T59" fmla="*/ 105 h 104"/>
                  <a:gd name="T60" fmla="*/ 49 w 127"/>
                  <a:gd name="T61" fmla="*/ 85 h 104"/>
                  <a:gd name="T62" fmla="*/ 69 w 127"/>
                  <a:gd name="T63" fmla="*/ 63 h 104"/>
                  <a:gd name="T64" fmla="*/ 90 w 127"/>
                  <a:gd name="T65" fmla="*/ 44 h 104"/>
                  <a:gd name="T66" fmla="*/ 118 w 127"/>
                  <a:gd name="T67" fmla="*/ 28 h 104"/>
                  <a:gd name="T68" fmla="*/ 151 w 127"/>
                  <a:gd name="T69" fmla="*/ 11 h 104"/>
                  <a:gd name="T70" fmla="*/ 186 w 127"/>
                  <a:gd name="T71" fmla="*/ 3 h 104"/>
                  <a:gd name="T72" fmla="*/ 216 w 127"/>
                  <a:gd name="T73" fmla="*/ 0 h 104"/>
                  <a:gd name="T74" fmla="*/ 247 w 127"/>
                  <a:gd name="T75" fmla="*/ 0 h 104"/>
                  <a:gd name="T76" fmla="*/ 277 w 127"/>
                  <a:gd name="T77" fmla="*/ 3 h 104"/>
                  <a:gd name="T78" fmla="*/ 318 w 127"/>
                  <a:gd name="T79" fmla="*/ 14 h 104"/>
                  <a:gd name="T80" fmla="*/ 334 w 127"/>
                  <a:gd name="T81" fmla="*/ 19 h 1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7" h="104">
                    <a:moveTo>
                      <a:pt x="122" y="7"/>
                    </a:moveTo>
                    <a:lnTo>
                      <a:pt x="124" y="7"/>
                    </a:lnTo>
                    <a:lnTo>
                      <a:pt x="127" y="10"/>
                    </a:lnTo>
                    <a:lnTo>
                      <a:pt x="124" y="9"/>
                    </a:lnTo>
                    <a:lnTo>
                      <a:pt x="122" y="7"/>
                    </a:lnTo>
                    <a:lnTo>
                      <a:pt x="116" y="6"/>
                    </a:lnTo>
                    <a:lnTo>
                      <a:pt x="100" y="2"/>
                    </a:lnTo>
                    <a:lnTo>
                      <a:pt x="90" y="1"/>
                    </a:lnTo>
                    <a:lnTo>
                      <a:pt x="79" y="0"/>
                    </a:lnTo>
                    <a:lnTo>
                      <a:pt x="66" y="1"/>
                    </a:lnTo>
                    <a:lnTo>
                      <a:pt x="54" y="5"/>
                    </a:lnTo>
                    <a:lnTo>
                      <a:pt x="43" y="11"/>
                    </a:lnTo>
                    <a:lnTo>
                      <a:pt x="33" y="17"/>
                    </a:lnTo>
                    <a:lnTo>
                      <a:pt x="24" y="25"/>
                    </a:lnTo>
                    <a:lnTo>
                      <a:pt x="18" y="33"/>
                    </a:lnTo>
                    <a:lnTo>
                      <a:pt x="12" y="40"/>
                    </a:lnTo>
                    <a:lnTo>
                      <a:pt x="9" y="46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4" y="65"/>
                    </a:lnTo>
                    <a:lnTo>
                      <a:pt x="2" y="76"/>
                    </a:lnTo>
                    <a:lnTo>
                      <a:pt x="2" y="88"/>
                    </a:lnTo>
                    <a:lnTo>
                      <a:pt x="2" y="104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3" y="69"/>
                    </a:lnTo>
                    <a:lnTo>
                      <a:pt x="5" y="56"/>
                    </a:lnTo>
                    <a:lnTo>
                      <a:pt x="7" y="50"/>
                    </a:lnTo>
                    <a:lnTo>
                      <a:pt x="9" y="45"/>
                    </a:lnTo>
                    <a:lnTo>
                      <a:pt x="13" y="38"/>
                    </a:lnTo>
                    <a:lnTo>
                      <a:pt x="18" y="31"/>
                    </a:lnTo>
                    <a:lnTo>
                      <a:pt x="25" y="23"/>
                    </a:lnTo>
                    <a:lnTo>
                      <a:pt x="33" y="16"/>
                    </a:lnTo>
                    <a:lnTo>
                      <a:pt x="43" y="10"/>
                    </a:lnTo>
                    <a:lnTo>
                      <a:pt x="55" y="4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90" y="0"/>
                    </a:lnTo>
                    <a:lnTo>
                      <a:pt x="101" y="1"/>
                    </a:lnTo>
                    <a:lnTo>
                      <a:pt x="116" y="5"/>
                    </a:lnTo>
                    <a:lnTo>
                      <a:pt x="122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8" name="Freeform 2208"/>
              <p:cNvSpPr>
                <a:spLocks/>
              </p:cNvSpPr>
              <p:nvPr/>
            </p:nvSpPr>
            <p:spPr bwMode="auto">
              <a:xfrm>
                <a:off x="2396" y="1642"/>
                <a:ext cx="19" cy="11"/>
              </a:xfrm>
              <a:custGeom>
                <a:avLst/>
                <a:gdLst>
                  <a:gd name="T0" fmla="*/ 19 w 7"/>
                  <a:gd name="T1" fmla="*/ 3 h 4"/>
                  <a:gd name="T2" fmla="*/ 11 w 7"/>
                  <a:gd name="T3" fmla="*/ 3 h 4"/>
                  <a:gd name="T4" fmla="*/ 5 w 7"/>
                  <a:gd name="T5" fmla="*/ 3 h 4"/>
                  <a:gd name="T6" fmla="*/ 3 w 7"/>
                  <a:gd name="T7" fmla="*/ 6 h 4"/>
                  <a:gd name="T8" fmla="*/ 0 w 7"/>
                  <a:gd name="T9" fmla="*/ 11 h 4"/>
                  <a:gd name="T10" fmla="*/ 3 w 7"/>
                  <a:gd name="T11" fmla="*/ 3 h 4"/>
                  <a:gd name="T12" fmla="*/ 5 w 7"/>
                  <a:gd name="T13" fmla="*/ 3 h 4"/>
                  <a:gd name="T14" fmla="*/ 11 w 7"/>
                  <a:gd name="T15" fmla="*/ 0 h 4"/>
                  <a:gd name="T16" fmla="*/ 19 w 7"/>
                  <a:gd name="T17" fmla="*/ 3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lnTo>
                      <a:pt x="4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29" name="Freeform 2209"/>
              <p:cNvSpPr>
                <a:spLocks/>
              </p:cNvSpPr>
              <p:nvPr/>
            </p:nvSpPr>
            <p:spPr bwMode="auto">
              <a:xfrm>
                <a:off x="2146" y="1667"/>
                <a:ext cx="283" cy="118"/>
              </a:xfrm>
              <a:custGeom>
                <a:avLst/>
                <a:gdLst>
                  <a:gd name="T0" fmla="*/ 278 w 103"/>
                  <a:gd name="T1" fmla="*/ 16 h 43"/>
                  <a:gd name="T2" fmla="*/ 283 w 103"/>
                  <a:gd name="T3" fmla="*/ 19 h 43"/>
                  <a:gd name="T4" fmla="*/ 278 w 103"/>
                  <a:gd name="T5" fmla="*/ 16 h 43"/>
                  <a:gd name="T6" fmla="*/ 267 w 103"/>
                  <a:gd name="T7" fmla="*/ 14 h 43"/>
                  <a:gd name="T8" fmla="*/ 239 w 103"/>
                  <a:gd name="T9" fmla="*/ 5 h 43"/>
                  <a:gd name="T10" fmla="*/ 223 w 103"/>
                  <a:gd name="T11" fmla="*/ 3 h 43"/>
                  <a:gd name="T12" fmla="*/ 201 w 103"/>
                  <a:gd name="T13" fmla="*/ 0 h 43"/>
                  <a:gd name="T14" fmla="*/ 181 w 103"/>
                  <a:gd name="T15" fmla="*/ 0 h 43"/>
                  <a:gd name="T16" fmla="*/ 157 w 103"/>
                  <a:gd name="T17" fmla="*/ 3 h 43"/>
                  <a:gd name="T18" fmla="*/ 137 w 103"/>
                  <a:gd name="T19" fmla="*/ 5 h 43"/>
                  <a:gd name="T20" fmla="*/ 115 w 103"/>
                  <a:gd name="T21" fmla="*/ 8 h 43"/>
                  <a:gd name="T22" fmla="*/ 80 w 103"/>
                  <a:gd name="T23" fmla="*/ 22 h 43"/>
                  <a:gd name="T24" fmla="*/ 55 w 103"/>
                  <a:gd name="T25" fmla="*/ 36 h 43"/>
                  <a:gd name="T26" fmla="*/ 47 w 103"/>
                  <a:gd name="T27" fmla="*/ 44 h 43"/>
                  <a:gd name="T28" fmla="*/ 44 w 103"/>
                  <a:gd name="T29" fmla="*/ 44 h 43"/>
                  <a:gd name="T30" fmla="*/ 44 w 103"/>
                  <a:gd name="T31" fmla="*/ 47 h 43"/>
                  <a:gd name="T32" fmla="*/ 36 w 103"/>
                  <a:gd name="T33" fmla="*/ 60 h 43"/>
                  <a:gd name="T34" fmla="*/ 25 w 103"/>
                  <a:gd name="T35" fmla="*/ 77 h 43"/>
                  <a:gd name="T36" fmla="*/ 11 w 103"/>
                  <a:gd name="T37" fmla="*/ 93 h 43"/>
                  <a:gd name="T38" fmla="*/ 0 w 103"/>
                  <a:gd name="T39" fmla="*/ 118 h 43"/>
                  <a:gd name="T40" fmla="*/ 11 w 103"/>
                  <a:gd name="T41" fmla="*/ 91 h 43"/>
                  <a:gd name="T42" fmla="*/ 14 w 103"/>
                  <a:gd name="T43" fmla="*/ 91 h 43"/>
                  <a:gd name="T44" fmla="*/ 16 w 103"/>
                  <a:gd name="T45" fmla="*/ 88 h 43"/>
                  <a:gd name="T46" fmla="*/ 27 w 103"/>
                  <a:gd name="T47" fmla="*/ 66 h 43"/>
                  <a:gd name="T48" fmla="*/ 41 w 103"/>
                  <a:gd name="T49" fmla="*/ 47 h 43"/>
                  <a:gd name="T50" fmla="*/ 47 w 103"/>
                  <a:gd name="T51" fmla="*/ 38 h 43"/>
                  <a:gd name="T52" fmla="*/ 52 w 103"/>
                  <a:gd name="T53" fmla="*/ 38 h 43"/>
                  <a:gd name="T54" fmla="*/ 58 w 103"/>
                  <a:gd name="T55" fmla="*/ 33 h 43"/>
                  <a:gd name="T56" fmla="*/ 82 w 103"/>
                  <a:gd name="T57" fmla="*/ 19 h 43"/>
                  <a:gd name="T58" fmla="*/ 115 w 103"/>
                  <a:gd name="T59" fmla="*/ 8 h 43"/>
                  <a:gd name="T60" fmla="*/ 137 w 103"/>
                  <a:gd name="T61" fmla="*/ 3 h 43"/>
                  <a:gd name="T62" fmla="*/ 162 w 103"/>
                  <a:gd name="T63" fmla="*/ 3 h 43"/>
                  <a:gd name="T64" fmla="*/ 181 w 103"/>
                  <a:gd name="T65" fmla="*/ 0 h 43"/>
                  <a:gd name="T66" fmla="*/ 201 w 103"/>
                  <a:gd name="T67" fmla="*/ 0 h 43"/>
                  <a:gd name="T68" fmla="*/ 223 w 103"/>
                  <a:gd name="T69" fmla="*/ 0 h 43"/>
                  <a:gd name="T70" fmla="*/ 239 w 103"/>
                  <a:gd name="T71" fmla="*/ 3 h 43"/>
                  <a:gd name="T72" fmla="*/ 267 w 103"/>
                  <a:gd name="T73" fmla="*/ 14 h 43"/>
                  <a:gd name="T74" fmla="*/ 278 w 103"/>
                  <a:gd name="T75" fmla="*/ 16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3" h="43">
                    <a:moveTo>
                      <a:pt x="101" y="6"/>
                    </a:moveTo>
                    <a:lnTo>
                      <a:pt x="103" y="7"/>
                    </a:lnTo>
                    <a:lnTo>
                      <a:pt x="101" y="6"/>
                    </a:lnTo>
                    <a:lnTo>
                      <a:pt x="97" y="5"/>
                    </a:lnTo>
                    <a:lnTo>
                      <a:pt x="87" y="2"/>
                    </a:lnTo>
                    <a:lnTo>
                      <a:pt x="81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50" y="2"/>
                    </a:lnTo>
                    <a:lnTo>
                      <a:pt x="42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3" y="22"/>
                    </a:lnTo>
                    <a:lnTo>
                      <a:pt x="9" y="28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30" y="7"/>
                    </a:lnTo>
                    <a:lnTo>
                      <a:pt x="42" y="3"/>
                    </a:lnTo>
                    <a:lnTo>
                      <a:pt x="50" y="1"/>
                    </a:lnTo>
                    <a:lnTo>
                      <a:pt x="59" y="1"/>
                    </a:lnTo>
                    <a:lnTo>
                      <a:pt x="66" y="0"/>
                    </a:lnTo>
                    <a:lnTo>
                      <a:pt x="73" y="0"/>
                    </a:lnTo>
                    <a:lnTo>
                      <a:pt x="81" y="0"/>
                    </a:lnTo>
                    <a:lnTo>
                      <a:pt x="87" y="1"/>
                    </a:lnTo>
                    <a:lnTo>
                      <a:pt x="97" y="5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0" name="Freeform 2210"/>
              <p:cNvSpPr>
                <a:spLocks/>
              </p:cNvSpPr>
              <p:nvPr/>
            </p:nvSpPr>
            <p:spPr bwMode="auto">
              <a:xfrm>
                <a:off x="2100" y="1648"/>
                <a:ext cx="225" cy="296"/>
              </a:xfrm>
              <a:custGeom>
                <a:avLst/>
                <a:gdLst>
                  <a:gd name="T0" fmla="*/ 3 w 82"/>
                  <a:gd name="T1" fmla="*/ 288 h 108"/>
                  <a:gd name="T2" fmla="*/ 3 w 82"/>
                  <a:gd name="T3" fmla="*/ 296 h 108"/>
                  <a:gd name="T4" fmla="*/ 3 w 82"/>
                  <a:gd name="T5" fmla="*/ 288 h 108"/>
                  <a:gd name="T6" fmla="*/ 3 w 82"/>
                  <a:gd name="T7" fmla="*/ 285 h 108"/>
                  <a:gd name="T8" fmla="*/ 3 w 82"/>
                  <a:gd name="T9" fmla="*/ 274 h 108"/>
                  <a:gd name="T10" fmla="*/ 0 w 82"/>
                  <a:gd name="T11" fmla="*/ 238 h 108"/>
                  <a:gd name="T12" fmla="*/ 3 w 82"/>
                  <a:gd name="T13" fmla="*/ 217 h 108"/>
                  <a:gd name="T14" fmla="*/ 3 w 82"/>
                  <a:gd name="T15" fmla="*/ 192 h 108"/>
                  <a:gd name="T16" fmla="*/ 8 w 82"/>
                  <a:gd name="T17" fmla="*/ 164 h 108"/>
                  <a:gd name="T18" fmla="*/ 16 w 82"/>
                  <a:gd name="T19" fmla="*/ 137 h 108"/>
                  <a:gd name="T20" fmla="*/ 27 w 82"/>
                  <a:gd name="T21" fmla="*/ 112 h 108"/>
                  <a:gd name="T22" fmla="*/ 44 w 82"/>
                  <a:gd name="T23" fmla="*/ 90 h 108"/>
                  <a:gd name="T24" fmla="*/ 58 w 82"/>
                  <a:gd name="T25" fmla="*/ 71 h 108"/>
                  <a:gd name="T26" fmla="*/ 74 w 82"/>
                  <a:gd name="T27" fmla="*/ 58 h 108"/>
                  <a:gd name="T28" fmla="*/ 102 w 82"/>
                  <a:gd name="T29" fmla="*/ 38 h 108"/>
                  <a:gd name="T30" fmla="*/ 113 w 82"/>
                  <a:gd name="T31" fmla="*/ 33 h 108"/>
                  <a:gd name="T32" fmla="*/ 140 w 82"/>
                  <a:gd name="T33" fmla="*/ 22 h 108"/>
                  <a:gd name="T34" fmla="*/ 162 w 82"/>
                  <a:gd name="T35" fmla="*/ 11 h 108"/>
                  <a:gd name="T36" fmla="*/ 189 w 82"/>
                  <a:gd name="T37" fmla="*/ 8 h 108"/>
                  <a:gd name="T38" fmla="*/ 225 w 82"/>
                  <a:gd name="T39" fmla="*/ 0 h 108"/>
                  <a:gd name="T40" fmla="*/ 189 w 82"/>
                  <a:gd name="T41" fmla="*/ 8 h 108"/>
                  <a:gd name="T42" fmla="*/ 176 w 82"/>
                  <a:gd name="T43" fmla="*/ 11 h 108"/>
                  <a:gd name="T44" fmla="*/ 148 w 82"/>
                  <a:gd name="T45" fmla="*/ 19 h 108"/>
                  <a:gd name="T46" fmla="*/ 121 w 82"/>
                  <a:gd name="T47" fmla="*/ 27 h 108"/>
                  <a:gd name="T48" fmla="*/ 107 w 82"/>
                  <a:gd name="T49" fmla="*/ 36 h 108"/>
                  <a:gd name="T50" fmla="*/ 99 w 82"/>
                  <a:gd name="T51" fmla="*/ 41 h 108"/>
                  <a:gd name="T52" fmla="*/ 74 w 82"/>
                  <a:gd name="T53" fmla="*/ 63 h 108"/>
                  <a:gd name="T54" fmla="*/ 58 w 82"/>
                  <a:gd name="T55" fmla="*/ 77 h 108"/>
                  <a:gd name="T56" fmla="*/ 41 w 82"/>
                  <a:gd name="T57" fmla="*/ 93 h 108"/>
                  <a:gd name="T58" fmla="*/ 27 w 82"/>
                  <a:gd name="T59" fmla="*/ 118 h 108"/>
                  <a:gd name="T60" fmla="*/ 19 w 82"/>
                  <a:gd name="T61" fmla="*/ 140 h 108"/>
                  <a:gd name="T62" fmla="*/ 8 w 82"/>
                  <a:gd name="T63" fmla="*/ 167 h 108"/>
                  <a:gd name="T64" fmla="*/ 5 w 82"/>
                  <a:gd name="T65" fmla="*/ 192 h 108"/>
                  <a:gd name="T66" fmla="*/ 3 w 82"/>
                  <a:gd name="T67" fmla="*/ 217 h 108"/>
                  <a:gd name="T68" fmla="*/ 3 w 82"/>
                  <a:gd name="T69" fmla="*/ 238 h 108"/>
                  <a:gd name="T70" fmla="*/ 5 w 82"/>
                  <a:gd name="T71" fmla="*/ 274 h 108"/>
                  <a:gd name="T72" fmla="*/ 5 w 82"/>
                  <a:gd name="T73" fmla="*/ 285 h 108"/>
                  <a:gd name="T74" fmla="*/ 3 w 82"/>
                  <a:gd name="T75" fmla="*/ 28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2" h="108">
                    <a:moveTo>
                      <a:pt x="1" y="105"/>
                    </a:moveTo>
                    <a:lnTo>
                      <a:pt x="1" y="108"/>
                    </a:lnTo>
                    <a:lnTo>
                      <a:pt x="1" y="105"/>
                    </a:lnTo>
                    <a:lnTo>
                      <a:pt x="1" y="104"/>
                    </a:lnTo>
                    <a:lnTo>
                      <a:pt x="1" y="100"/>
                    </a:lnTo>
                    <a:lnTo>
                      <a:pt x="0" y="87"/>
                    </a:lnTo>
                    <a:lnTo>
                      <a:pt x="1" y="79"/>
                    </a:lnTo>
                    <a:lnTo>
                      <a:pt x="1" y="70"/>
                    </a:lnTo>
                    <a:lnTo>
                      <a:pt x="3" y="60"/>
                    </a:lnTo>
                    <a:lnTo>
                      <a:pt x="6" y="50"/>
                    </a:lnTo>
                    <a:lnTo>
                      <a:pt x="10" y="41"/>
                    </a:lnTo>
                    <a:lnTo>
                      <a:pt x="16" y="33"/>
                    </a:lnTo>
                    <a:lnTo>
                      <a:pt x="21" y="26"/>
                    </a:lnTo>
                    <a:lnTo>
                      <a:pt x="27" y="21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51" y="8"/>
                    </a:lnTo>
                    <a:lnTo>
                      <a:pt x="59" y="4"/>
                    </a:lnTo>
                    <a:lnTo>
                      <a:pt x="69" y="3"/>
                    </a:lnTo>
                    <a:lnTo>
                      <a:pt x="82" y="0"/>
                    </a:lnTo>
                    <a:lnTo>
                      <a:pt x="69" y="3"/>
                    </a:lnTo>
                    <a:lnTo>
                      <a:pt x="64" y="4"/>
                    </a:lnTo>
                    <a:lnTo>
                      <a:pt x="54" y="7"/>
                    </a:lnTo>
                    <a:lnTo>
                      <a:pt x="44" y="10"/>
                    </a:lnTo>
                    <a:lnTo>
                      <a:pt x="39" y="13"/>
                    </a:lnTo>
                    <a:lnTo>
                      <a:pt x="36" y="15"/>
                    </a:lnTo>
                    <a:lnTo>
                      <a:pt x="27" y="23"/>
                    </a:lnTo>
                    <a:lnTo>
                      <a:pt x="21" y="28"/>
                    </a:lnTo>
                    <a:lnTo>
                      <a:pt x="15" y="34"/>
                    </a:lnTo>
                    <a:lnTo>
                      <a:pt x="10" y="43"/>
                    </a:lnTo>
                    <a:lnTo>
                      <a:pt x="7" y="51"/>
                    </a:lnTo>
                    <a:lnTo>
                      <a:pt x="3" y="61"/>
                    </a:lnTo>
                    <a:lnTo>
                      <a:pt x="2" y="70"/>
                    </a:lnTo>
                    <a:lnTo>
                      <a:pt x="1" y="79"/>
                    </a:lnTo>
                    <a:lnTo>
                      <a:pt x="1" y="87"/>
                    </a:lnTo>
                    <a:lnTo>
                      <a:pt x="2" y="100"/>
                    </a:lnTo>
                    <a:lnTo>
                      <a:pt x="2" y="104"/>
                    </a:lnTo>
                    <a:lnTo>
                      <a:pt x="1" y="10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1" name="Freeform 2211"/>
              <p:cNvSpPr>
                <a:spLocks/>
              </p:cNvSpPr>
              <p:nvPr/>
            </p:nvSpPr>
            <p:spPr bwMode="auto">
              <a:xfrm>
                <a:off x="2119" y="1727"/>
                <a:ext cx="52" cy="239"/>
              </a:xfrm>
              <a:custGeom>
                <a:avLst/>
                <a:gdLst>
                  <a:gd name="T0" fmla="*/ 3 w 19"/>
                  <a:gd name="T1" fmla="*/ 231 h 87"/>
                  <a:gd name="T2" fmla="*/ 3 w 19"/>
                  <a:gd name="T3" fmla="*/ 239 h 87"/>
                  <a:gd name="T4" fmla="*/ 3 w 19"/>
                  <a:gd name="T5" fmla="*/ 231 h 87"/>
                  <a:gd name="T6" fmla="*/ 0 w 19"/>
                  <a:gd name="T7" fmla="*/ 223 h 87"/>
                  <a:gd name="T8" fmla="*/ 0 w 19"/>
                  <a:gd name="T9" fmla="*/ 201 h 87"/>
                  <a:gd name="T10" fmla="*/ 0 w 19"/>
                  <a:gd name="T11" fmla="*/ 143 h 87"/>
                  <a:gd name="T12" fmla="*/ 3 w 19"/>
                  <a:gd name="T13" fmla="*/ 82 h 87"/>
                  <a:gd name="T14" fmla="*/ 8 w 19"/>
                  <a:gd name="T15" fmla="*/ 60 h 87"/>
                  <a:gd name="T16" fmla="*/ 11 w 19"/>
                  <a:gd name="T17" fmla="*/ 55 h 87"/>
                  <a:gd name="T18" fmla="*/ 16 w 19"/>
                  <a:gd name="T19" fmla="*/ 41 h 87"/>
                  <a:gd name="T20" fmla="*/ 38 w 19"/>
                  <a:gd name="T21" fmla="*/ 14 h 87"/>
                  <a:gd name="T22" fmla="*/ 52 w 19"/>
                  <a:gd name="T23" fmla="*/ 0 h 87"/>
                  <a:gd name="T24" fmla="*/ 38 w 19"/>
                  <a:gd name="T25" fmla="*/ 16 h 87"/>
                  <a:gd name="T26" fmla="*/ 25 w 19"/>
                  <a:gd name="T27" fmla="*/ 33 h 87"/>
                  <a:gd name="T28" fmla="*/ 11 w 19"/>
                  <a:gd name="T29" fmla="*/ 58 h 87"/>
                  <a:gd name="T30" fmla="*/ 8 w 19"/>
                  <a:gd name="T31" fmla="*/ 66 h 87"/>
                  <a:gd name="T32" fmla="*/ 3 w 19"/>
                  <a:gd name="T33" fmla="*/ 85 h 87"/>
                  <a:gd name="T34" fmla="*/ 0 w 19"/>
                  <a:gd name="T35" fmla="*/ 143 h 87"/>
                  <a:gd name="T36" fmla="*/ 0 w 19"/>
                  <a:gd name="T37" fmla="*/ 201 h 87"/>
                  <a:gd name="T38" fmla="*/ 3 w 19"/>
                  <a:gd name="T39" fmla="*/ 223 h 87"/>
                  <a:gd name="T40" fmla="*/ 3 w 19"/>
                  <a:gd name="T41" fmla="*/ 231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" h="87">
                    <a:moveTo>
                      <a:pt x="1" y="84"/>
                    </a:moveTo>
                    <a:lnTo>
                      <a:pt x="1" y="87"/>
                    </a:lnTo>
                    <a:lnTo>
                      <a:pt x="1" y="84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0" y="52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6" y="15"/>
                    </a:lnTo>
                    <a:lnTo>
                      <a:pt x="14" y="5"/>
                    </a:lnTo>
                    <a:lnTo>
                      <a:pt x="19" y="0"/>
                    </a:lnTo>
                    <a:lnTo>
                      <a:pt x="14" y="6"/>
                    </a:lnTo>
                    <a:lnTo>
                      <a:pt x="9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52"/>
                    </a:lnTo>
                    <a:lnTo>
                      <a:pt x="0" y="73"/>
                    </a:lnTo>
                    <a:lnTo>
                      <a:pt x="1" y="81"/>
                    </a:lnTo>
                    <a:lnTo>
                      <a:pt x="1" y="8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2" name="Freeform 2212"/>
              <p:cNvSpPr>
                <a:spLocks/>
              </p:cNvSpPr>
              <p:nvPr/>
            </p:nvSpPr>
            <p:spPr bwMode="auto">
              <a:xfrm>
                <a:off x="2127" y="1689"/>
                <a:ext cx="313" cy="291"/>
              </a:xfrm>
              <a:custGeom>
                <a:avLst/>
                <a:gdLst>
                  <a:gd name="T0" fmla="*/ 299 w 114"/>
                  <a:gd name="T1" fmla="*/ 14 h 106"/>
                  <a:gd name="T2" fmla="*/ 313 w 114"/>
                  <a:gd name="T3" fmla="*/ 16 h 106"/>
                  <a:gd name="T4" fmla="*/ 302 w 114"/>
                  <a:gd name="T5" fmla="*/ 14 h 106"/>
                  <a:gd name="T6" fmla="*/ 299 w 114"/>
                  <a:gd name="T7" fmla="*/ 14 h 106"/>
                  <a:gd name="T8" fmla="*/ 283 w 114"/>
                  <a:gd name="T9" fmla="*/ 11 h 106"/>
                  <a:gd name="T10" fmla="*/ 239 w 114"/>
                  <a:gd name="T11" fmla="*/ 5 h 106"/>
                  <a:gd name="T12" fmla="*/ 211 w 114"/>
                  <a:gd name="T13" fmla="*/ 0 h 106"/>
                  <a:gd name="T14" fmla="*/ 181 w 114"/>
                  <a:gd name="T15" fmla="*/ 0 h 106"/>
                  <a:gd name="T16" fmla="*/ 148 w 114"/>
                  <a:gd name="T17" fmla="*/ 5 h 106"/>
                  <a:gd name="T18" fmla="*/ 115 w 114"/>
                  <a:gd name="T19" fmla="*/ 11 h 106"/>
                  <a:gd name="T20" fmla="*/ 85 w 114"/>
                  <a:gd name="T21" fmla="*/ 27 h 106"/>
                  <a:gd name="T22" fmla="*/ 60 w 114"/>
                  <a:gd name="T23" fmla="*/ 49 h 106"/>
                  <a:gd name="T24" fmla="*/ 41 w 114"/>
                  <a:gd name="T25" fmla="*/ 71 h 106"/>
                  <a:gd name="T26" fmla="*/ 22 w 114"/>
                  <a:gd name="T27" fmla="*/ 96 h 106"/>
                  <a:gd name="T28" fmla="*/ 16 w 114"/>
                  <a:gd name="T29" fmla="*/ 118 h 106"/>
                  <a:gd name="T30" fmla="*/ 8 w 114"/>
                  <a:gd name="T31" fmla="*/ 135 h 106"/>
                  <a:gd name="T32" fmla="*/ 5 w 114"/>
                  <a:gd name="T33" fmla="*/ 148 h 106"/>
                  <a:gd name="T34" fmla="*/ 5 w 114"/>
                  <a:gd name="T35" fmla="*/ 156 h 106"/>
                  <a:gd name="T36" fmla="*/ 3 w 114"/>
                  <a:gd name="T37" fmla="*/ 181 h 106"/>
                  <a:gd name="T38" fmla="*/ 3 w 114"/>
                  <a:gd name="T39" fmla="*/ 217 h 106"/>
                  <a:gd name="T40" fmla="*/ 5 w 114"/>
                  <a:gd name="T41" fmla="*/ 233 h 106"/>
                  <a:gd name="T42" fmla="*/ 8 w 114"/>
                  <a:gd name="T43" fmla="*/ 247 h 106"/>
                  <a:gd name="T44" fmla="*/ 14 w 114"/>
                  <a:gd name="T45" fmla="*/ 291 h 106"/>
                  <a:gd name="T46" fmla="*/ 8 w 114"/>
                  <a:gd name="T47" fmla="*/ 247 h 106"/>
                  <a:gd name="T48" fmla="*/ 5 w 114"/>
                  <a:gd name="T49" fmla="*/ 233 h 106"/>
                  <a:gd name="T50" fmla="*/ 0 w 114"/>
                  <a:gd name="T51" fmla="*/ 198 h 106"/>
                  <a:gd name="T52" fmla="*/ 3 w 114"/>
                  <a:gd name="T53" fmla="*/ 162 h 106"/>
                  <a:gd name="T54" fmla="*/ 5 w 114"/>
                  <a:gd name="T55" fmla="*/ 143 h 106"/>
                  <a:gd name="T56" fmla="*/ 5 w 114"/>
                  <a:gd name="T57" fmla="*/ 140 h 106"/>
                  <a:gd name="T58" fmla="*/ 8 w 114"/>
                  <a:gd name="T59" fmla="*/ 126 h 106"/>
                  <a:gd name="T60" fmla="*/ 16 w 114"/>
                  <a:gd name="T61" fmla="*/ 110 h 106"/>
                  <a:gd name="T62" fmla="*/ 27 w 114"/>
                  <a:gd name="T63" fmla="*/ 91 h 106"/>
                  <a:gd name="T64" fmla="*/ 41 w 114"/>
                  <a:gd name="T65" fmla="*/ 69 h 106"/>
                  <a:gd name="T66" fmla="*/ 60 w 114"/>
                  <a:gd name="T67" fmla="*/ 44 h 106"/>
                  <a:gd name="T68" fmla="*/ 88 w 114"/>
                  <a:gd name="T69" fmla="*/ 25 h 106"/>
                  <a:gd name="T70" fmla="*/ 118 w 114"/>
                  <a:gd name="T71" fmla="*/ 11 h 106"/>
                  <a:gd name="T72" fmla="*/ 148 w 114"/>
                  <a:gd name="T73" fmla="*/ 0 h 106"/>
                  <a:gd name="T74" fmla="*/ 184 w 114"/>
                  <a:gd name="T75" fmla="*/ 0 h 106"/>
                  <a:gd name="T76" fmla="*/ 214 w 114"/>
                  <a:gd name="T77" fmla="*/ 0 h 106"/>
                  <a:gd name="T78" fmla="*/ 242 w 114"/>
                  <a:gd name="T79" fmla="*/ 0 h 106"/>
                  <a:gd name="T80" fmla="*/ 283 w 114"/>
                  <a:gd name="T81" fmla="*/ 11 h 106"/>
                  <a:gd name="T82" fmla="*/ 299 w 114"/>
                  <a:gd name="T83" fmla="*/ 14 h 10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14" h="106">
                    <a:moveTo>
                      <a:pt x="109" y="5"/>
                    </a:moveTo>
                    <a:lnTo>
                      <a:pt x="114" y="6"/>
                    </a:lnTo>
                    <a:lnTo>
                      <a:pt x="110" y="5"/>
                    </a:lnTo>
                    <a:lnTo>
                      <a:pt x="109" y="5"/>
                    </a:lnTo>
                    <a:lnTo>
                      <a:pt x="103" y="4"/>
                    </a:lnTo>
                    <a:lnTo>
                      <a:pt x="87" y="2"/>
                    </a:lnTo>
                    <a:lnTo>
                      <a:pt x="77" y="0"/>
                    </a:lnTo>
                    <a:lnTo>
                      <a:pt x="66" y="0"/>
                    </a:lnTo>
                    <a:lnTo>
                      <a:pt x="54" y="2"/>
                    </a:lnTo>
                    <a:lnTo>
                      <a:pt x="42" y="4"/>
                    </a:lnTo>
                    <a:lnTo>
                      <a:pt x="31" y="10"/>
                    </a:lnTo>
                    <a:lnTo>
                      <a:pt x="22" y="18"/>
                    </a:lnTo>
                    <a:lnTo>
                      <a:pt x="15" y="26"/>
                    </a:lnTo>
                    <a:lnTo>
                      <a:pt x="8" y="35"/>
                    </a:lnTo>
                    <a:lnTo>
                      <a:pt x="6" y="43"/>
                    </a:lnTo>
                    <a:lnTo>
                      <a:pt x="3" y="49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1" y="66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3" y="90"/>
                    </a:lnTo>
                    <a:lnTo>
                      <a:pt x="5" y="106"/>
                    </a:lnTo>
                    <a:lnTo>
                      <a:pt x="3" y="90"/>
                    </a:lnTo>
                    <a:lnTo>
                      <a:pt x="2" y="85"/>
                    </a:lnTo>
                    <a:lnTo>
                      <a:pt x="0" y="72"/>
                    </a:lnTo>
                    <a:lnTo>
                      <a:pt x="1" y="59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6" y="40"/>
                    </a:lnTo>
                    <a:lnTo>
                      <a:pt x="10" y="33"/>
                    </a:lnTo>
                    <a:lnTo>
                      <a:pt x="15" y="25"/>
                    </a:lnTo>
                    <a:lnTo>
                      <a:pt x="22" y="16"/>
                    </a:lnTo>
                    <a:lnTo>
                      <a:pt x="32" y="9"/>
                    </a:lnTo>
                    <a:lnTo>
                      <a:pt x="43" y="4"/>
                    </a:lnTo>
                    <a:lnTo>
                      <a:pt x="54" y="0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0"/>
                    </a:lnTo>
                    <a:lnTo>
                      <a:pt x="103" y="4"/>
                    </a:lnTo>
                    <a:lnTo>
                      <a:pt x="109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3" name="Freeform 2213"/>
              <p:cNvSpPr>
                <a:spLocks/>
              </p:cNvSpPr>
              <p:nvPr/>
            </p:nvSpPr>
            <p:spPr bwMode="auto">
              <a:xfrm>
                <a:off x="2144" y="1703"/>
                <a:ext cx="307" cy="318"/>
              </a:xfrm>
              <a:custGeom>
                <a:avLst/>
                <a:gdLst>
                  <a:gd name="T0" fmla="*/ 33 w 112"/>
                  <a:gd name="T1" fmla="*/ 302 h 116"/>
                  <a:gd name="T2" fmla="*/ 33 w 112"/>
                  <a:gd name="T3" fmla="*/ 304 h 116"/>
                  <a:gd name="T4" fmla="*/ 38 w 112"/>
                  <a:gd name="T5" fmla="*/ 318 h 116"/>
                  <a:gd name="T6" fmla="*/ 33 w 112"/>
                  <a:gd name="T7" fmla="*/ 307 h 116"/>
                  <a:gd name="T8" fmla="*/ 33 w 112"/>
                  <a:gd name="T9" fmla="*/ 304 h 116"/>
                  <a:gd name="T10" fmla="*/ 30 w 112"/>
                  <a:gd name="T11" fmla="*/ 296 h 116"/>
                  <a:gd name="T12" fmla="*/ 27 w 112"/>
                  <a:gd name="T13" fmla="*/ 288 h 116"/>
                  <a:gd name="T14" fmla="*/ 11 w 112"/>
                  <a:gd name="T15" fmla="*/ 241 h 116"/>
                  <a:gd name="T16" fmla="*/ 3 w 112"/>
                  <a:gd name="T17" fmla="*/ 211 h 116"/>
                  <a:gd name="T18" fmla="*/ 0 w 112"/>
                  <a:gd name="T19" fmla="*/ 181 h 116"/>
                  <a:gd name="T20" fmla="*/ 3 w 112"/>
                  <a:gd name="T21" fmla="*/ 148 h 116"/>
                  <a:gd name="T22" fmla="*/ 5 w 112"/>
                  <a:gd name="T23" fmla="*/ 126 h 116"/>
                  <a:gd name="T24" fmla="*/ 14 w 112"/>
                  <a:gd name="T25" fmla="*/ 110 h 116"/>
                  <a:gd name="T26" fmla="*/ 19 w 112"/>
                  <a:gd name="T27" fmla="*/ 93 h 116"/>
                  <a:gd name="T28" fmla="*/ 30 w 112"/>
                  <a:gd name="T29" fmla="*/ 77 h 116"/>
                  <a:gd name="T30" fmla="*/ 41 w 112"/>
                  <a:gd name="T31" fmla="*/ 63 h 116"/>
                  <a:gd name="T32" fmla="*/ 49 w 112"/>
                  <a:gd name="T33" fmla="*/ 49 h 116"/>
                  <a:gd name="T34" fmla="*/ 74 w 112"/>
                  <a:gd name="T35" fmla="*/ 27 h 116"/>
                  <a:gd name="T36" fmla="*/ 101 w 112"/>
                  <a:gd name="T37" fmla="*/ 14 h 116"/>
                  <a:gd name="T38" fmla="*/ 123 w 112"/>
                  <a:gd name="T39" fmla="*/ 3 h 116"/>
                  <a:gd name="T40" fmla="*/ 143 w 112"/>
                  <a:gd name="T41" fmla="*/ 0 h 116"/>
                  <a:gd name="T42" fmla="*/ 156 w 112"/>
                  <a:gd name="T43" fmla="*/ 0 h 116"/>
                  <a:gd name="T44" fmla="*/ 159 w 112"/>
                  <a:gd name="T45" fmla="*/ 0 h 116"/>
                  <a:gd name="T46" fmla="*/ 170 w 112"/>
                  <a:gd name="T47" fmla="*/ 3 h 116"/>
                  <a:gd name="T48" fmla="*/ 197 w 112"/>
                  <a:gd name="T49" fmla="*/ 3 h 116"/>
                  <a:gd name="T50" fmla="*/ 230 w 112"/>
                  <a:gd name="T51" fmla="*/ 8 h 116"/>
                  <a:gd name="T52" fmla="*/ 249 w 112"/>
                  <a:gd name="T53" fmla="*/ 14 h 116"/>
                  <a:gd name="T54" fmla="*/ 263 w 112"/>
                  <a:gd name="T55" fmla="*/ 25 h 116"/>
                  <a:gd name="T56" fmla="*/ 307 w 112"/>
                  <a:gd name="T57" fmla="*/ 22 h 116"/>
                  <a:gd name="T58" fmla="*/ 263 w 112"/>
                  <a:gd name="T59" fmla="*/ 25 h 116"/>
                  <a:gd name="T60" fmla="*/ 263 w 112"/>
                  <a:gd name="T61" fmla="*/ 22 h 116"/>
                  <a:gd name="T62" fmla="*/ 258 w 112"/>
                  <a:gd name="T63" fmla="*/ 22 h 116"/>
                  <a:gd name="T64" fmla="*/ 249 w 112"/>
                  <a:gd name="T65" fmla="*/ 14 h 116"/>
                  <a:gd name="T66" fmla="*/ 211 w 112"/>
                  <a:gd name="T67" fmla="*/ 8 h 116"/>
                  <a:gd name="T68" fmla="*/ 173 w 112"/>
                  <a:gd name="T69" fmla="*/ 3 h 116"/>
                  <a:gd name="T70" fmla="*/ 154 w 112"/>
                  <a:gd name="T71" fmla="*/ 3 h 116"/>
                  <a:gd name="T72" fmla="*/ 151 w 112"/>
                  <a:gd name="T73" fmla="*/ 0 h 116"/>
                  <a:gd name="T74" fmla="*/ 140 w 112"/>
                  <a:gd name="T75" fmla="*/ 0 h 116"/>
                  <a:gd name="T76" fmla="*/ 118 w 112"/>
                  <a:gd name="T77" fmla="*/ 8 h 116"/>
                  <a:gd name="T78" fmla="*/ 99 w 112"/>
                  <a:gd name="T79" fmla="*/ 16 h 116"/>
                  <a:gd name="T80" fmla="*/ 74 w 112"/>
                  <a:gd name="T81" fmla="*/ 30 h 116"/>
                  <a:gd name="T82" fmla="*/ 49 w 112"/>
                  <a:gd name="T83" fmla="*/ 52 h 116"/>
                  <a:gd name="T84" fmla="*/ 30 w 112"/>
                  <a:gd name="T85" fmla="*/ 80 h 116"/>
                  <a:gd name="T86" fmla="*/ 19 w 112"/>
                  <a:gd name="T87" fmla="*/ 96 h 116"/>
                  <a:gd name="T88" fmla="*/ 14 w 112"/>
                  <a:gd name="T89" fmla="*/ 112 h 116"/>
                  <a:gd name="T90" fmla="*/ 5 w 112"/>
                  <a:gd name="T91" fmla="*/ 129 h 116"/>
                  <a:gd name="T92" fmla="*/ 3 w 112"/>
                  <a:gd name="T93" fmla="*/ 148 h 116"/>
                  <a:gd name="T94" fmla="*/ 3 w 112"/>
                  <a:gd name="T95" fmla="*/ 181 h 116"/>
                  <a:gd name="T96" fmla="*/ 5 w 112"/>
                  <a:gd name="T97" fmla="*/ 217 h 116"/>
                  <a:gd name="T98" fmla="*/ 14 w 112"/>
                  <a:gd name="T99" fmla="*/ 241 h 116"/>
                  <a:gd name="T100" fmla="*/ 27 w 112"/>
                  <a:gd name="T101" fmla="*/ 288 h 116"/>
                  <a:gd name="T102" fmla="*/ 33 w 112"/>
                  <a:gd name="T103" fmla="*/ 296 h 116"/>
                  <a:gd name="T104" fmla="*/ 33 w 112"/>
                  <a:gd name="T105" fmla="*/ 302 h 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2" h="116">
                    <a:moveTo>
                      <a:pt x="12" y="110"/>
                    </a:moveTo>
                    <a:lnTo>
                      <a:pt x="12" y="111"/>
                    </a:lnTo>
                    <a:lnTo>
                      <a:pt x="14" y="116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1" y="108"/>
                    </a:lnTo>
                    <a:lnTo>
                      <a:pt x="10" y="105"/>
                    </a:lnTo>
                    <a:lnTo>
                      <a:pt x="4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1" y="54"/>
                    </a:lnTo>
                    <a:lnTo>
                      <a:pt x="2" y="46"/>
                    </a:lnTo>
                    <a:lnTo>
                      <a:pt x="5" y="40"/>
                    </a:lnTo>
                    <a:lnTo>
                      <a:pt x="7" y="34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5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72" y="1"/>
                    </a:lnTo>
                    <a:lnTo>
                      <a:pt x="84" y="3"/>
                    </a:lnTo>
                    <a:lnTo>
                      <a:pt x="91" y="5"/>
                    </a:lnTo>
                    <a:lnTo>
                      <a:pt x="96" y="9"/>
                    </a:lnTo>
                    <a:lnTo>
                      <a:pt x="112" y="8"/>
                    </a:lnTo>
                    <a:lnTo>
                      <a:pt x="96" y="9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1" y="5"/>
                    </a:lnTo>
                    <a:lnTo>
                      <a:pt x="77" y="3"/>
                    </a:lnTo>
                    <a:lnTo>
                      <a:pt x="63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7" y="11"/>
                    </a:lnTo>
                    <a:lnTo>
                      <a:pt x="18" y="19"/>
                    </a:lnTo>
                    <a:lnTo>
                      <a:pt x="11" y="29"/>
                    </a:lnTo>
                    <a:lnTo>
                      <a:pt x="7" y="35"/>
                    </a:lnTo>
                    <a:lnTo>
                      <a:pt x="5" y="41"/>
                    </a:lnTo>
                    <a:lnTo>
                      <a:pt x="2" y="47"/>
                    </a:lnTo>
                    <a:lnTo>
                      <a:pt x="1" y="54"/>
                    </a:lnTo>
                    <a:lnTo>
                      <a:pt x="1" y="66"/>
                    </a:lnTo>
                    <a:lnTo>
                      <a:pt x="2" y="79"/>
                    </a:lnTo>
                    <a:lnTo>
                      <a:pt x="5" y="88"/>
                    </a:lnTo>
                    <a:lnTo>
                      <a:pt x="10" y="105"/>
                    </a:lnTo>
                    <a:lnTo>
                      <a:pt x="12" y="108"/>
                    </a:lnTo>
                    <a:lnTo>
                      <a:pt x="12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4" name="Freeform 2214"/>
              <p:cNvSpPr>
                <a:spLocks/>
              </p:cNvSpPr>
              <p:nvPr/>
            </p:nvSpPr>
            <p:spPr bwMode="auto">
              <a:xfrm>
                <a:off x="2149" y="1963"/>
                <a:ext cx="11" cy="42"/>
              </a:xfrm>
              <a:custGeom>
                <a:avLst/>
                <a:gdLst>
                  <a:gd name="T0" fmla="*/ 8 w 4"/>
                  <a:gd name="T1" fmla="*/ 36 h 15"/>
                  <a:gd name="T2" fmla="*/ 8 w 4"/>
                  <a:gd name="T3" fmla="*/ 42 h 15"/>
                  <a:gd name="T4" fmla="*/ 6 w 4"/>
                  <a:gd name="T5" fmla="*/ 42 h 15"/>
                  <a:gd name="T6" fmla="*/ 0 w 4"/>
                  <a:gd name="T7" fmla="*/ 22 h 15"/>
                  <a:gd name="T8" fmla="*/ 0 w 4"/>
                  <a:gd name="T9" fmla="*/ 14 h 15"/>
                  <a:gd name="T10" fmla="*/ 0 w 4"/>
                  <a:gd name="T11" fmla="*/ 8 h 15"/>
                  <a:gd name="T12" fmla="*/ 8 w 4"/>
                  <a:gd name="T13" fmla="*/ 3 h 15"/>
                  <a:gd name="T14" fmla="*/ 11 w 4"/>
                  <a:gd name="T15" fmla="*/ 0 h 15"/>
                  <a:gd name="T16" fmla="*/ 8 w 4"/>
                  <a:gd name="T17" fmla="*/ 3 h 15"/>
                  <a:gd name="T18" fmla="*/ 0 w 4"/>
                  <a:gd name="T19" fmla="*/ 8 h 15"/>
                  <a:gd name="T20" fmla="*/ 0 w 4"/>
                  <a:gd name="T21" fmla="*/ 14 h 15"/>
                  <a:gd name="T22" fmla="*/ 0 w 4"/>
                  <a:gd name="T23" fmla="*/ 22 h 15"/>
                  <a:gd name="T24" fmla="*/ 8 w 4"/>
                  <a:gd name="T25" fmla="*/ 36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15">
                    <a:moveTo>
                      <a:pt x="3" y="13"/>
                    </a:moveTo>
                    <a:lnTo>
                      <a:pt x="3" y="15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5" name="Freeform 2215"/>
              <p:cNvSpPr>
                <a:spLocks/>
              </p:cNvSpPr>
              <p:nvPr/>
            </p:nvSpPr>
            <p:spPr bwMode="auto">
              <a:xfrm>
                <a:off x="2157" y="1741"/>
                <a:ext cx="64" cy="294"/>
              </a:xfrm>
              <a:custGeom>
                <a:avLst/>
                <a:gdLst>
                  <a:gd name="T0" fmla="*/ 50 w 23"/>
                  <a:gd name="T1" fmla="*/ 286 h 107"/>
                  <a:gd name="T2" fmla="*/ 56 w 23"/>
                  <a:gd name="T3" fmla="*/ 294 h 107"/>
                  <a:gd name="T4" fmla="*/ 50 w 23"/>
                  <a:gd name="T5" fmla="*/ 291 h 107"/>
                  <a:gd name="T6" fmla="*/ 50 w 23"/>
                  <a:gd name="T7" fmla="*/ 286 h 107"/>
                  <a:gd name="T8" fmla="*/ 47 w 23"/>
                  <a:gd name="T9" fmla="*/ 278 h 107"/>
                  <a:gd name="T10" fmla="*/ 33 w 23"/>
                  <a:gd name="T11" fmla="*/ 253 h 107"/>
                  <a:gd name="T12" fmla="*/ 19 w 23"/>
                  <a:gd name="T13" fmla="*/ 223 h 107"/>
                  <a:gd name="T14" fmla="*/ 3 w 23"/>
                  <a:gd name="T15" fmla="*/ 184 h 107"/>
                  <a:gd name="T16" fmla="*/ 0 w 23"/>
                  <a:gd name="T17" fmla="*/ 165 h 107"/>
                  <a:gd name="T18" fmla="*/ 0 w 23"/>
                  <a:gd name="T19" fmla="*/ 143 h 107"/>
                  <a:gd name="T20" fmla="*/ 6 w 23"/>
                  <a:gd name="T21" fmla="*/ 110 h 107"/>
                  <a:gd name="T22" fmla="*/ 17 w 23"/>
                  <a:gd name="T23" fmla="*/ 85 h 107"/>
                  <a:gd name="T24" fmla="*/ 19 w 23"/>
                  <a:gd name="T25" fmla="*/ 74 h 107"/>
                  <a:gd name="T26" fmla="*/ 31 w 23"/>
                  <a:gd name="T27" fmla="*/ 55 h 107"/>
                  <a:gd name="T28" fmla="*/ 36 w 23"/>
                  <a:gd name="T29" fmla="*/ 38 h 107"/>
                  <a:gd name="T30" fmla="*/ 47 w 23"/>
                  <a:gd name="T31" fmla="*/ 19 h 107"/>
                  <a:gd name="T32" fmla="*/ 64 w 23"/>
                  <a:gd name="T33" fmla="*/ 0 h 107"/>
                  <a:gd name="T34" fmla="*/ 47 w 23"/>
                  <a:gd name="T35" fmla="*/ 19 h 107"/>
                  <a:gd name="T36" fmla="*/ 45 w 23"/>
                  <a:gd name="T37" fmla="*/ 27 h 107"/>
                  <a:gd name="T38" fmla="*/ 33 w 23"/>
                  <a:gd name="T39" fmla="*/ 47 h 107"/>
                  <a:gd name="T40" fmla="*/ 19 w 23"/>
                  <a:gd name="T41" fmla="*/ 80 h 107"/>
                  <a:gd name="T42" fmla="*/ 17 w 23"/>
                  <a:gd name="T43" fmla="*/ 88 h 107"/>
                  <a:gd name="T44" fmla="*/ 11 w 23"/>
                  <a:gd name="T45" fmla="*/ 113 h 107"/>
                  <a:gd name="T46" fmla="*/ 3 w 23"/>
                  <a:gd name="T47" fmla="*/ 146 h 107"/>
                  <a:gd name="T48" fmla="*/ 3 w 23"/>
                  <a:gd name="T49" fmla="*/ 165 h 107"/>
                  <a:gd name="T50" fmla="*/ 3 w 23"/>
                  <a:gd name="T51" fmla="*/ 184 h 107"/>
                  <a:gd name="T52" fmla="*/ 19 w 23"/>
                  <a:gd name="T53" fmla="*/ 223 h 107"/>
                  <a:gd name="T54" fmla="*/ 36 w 23"/>
                  <a:gd name="T55" fmla="*/ 253 h 107"/>
                  <a:gd name="T56" fmla="*/ 47 w 23"/>
                  <a:gd name="T57" fmla="*/ 278 h 107"/>
                  <a:gd name="T58" fmla="*/ 50 w 23"/>
                  <a:gd name="T59" fmla="*/ 286 h 10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3" h="107">
                    <a:moveTo>
                      <a:pt x="18" y="104"/>
                    </a:moveTo>
                    <a:lnTo>
                      <a:pt x="20" y="107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7" y="101"/>
                    </a:lnTo>
                    <a:lnTo>
                      <a:pt x="12" y="92"/>
                    </a:lnTo>
                    <a:lnTo>
                      <a:pt x="7" y="81"/>
                    </a:lnTo>
                    <a:lnTo>
                      <a:pt x="1" y="67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2" y="40"/>
                    </a:lnTo>
                    <a:lnTo>
                      <a:pt x="6" y="31"/>
                    </a:lnTo>
                    <a:lnTo>
                      <a:pt x="7" y="27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7"/>
                    </a:lnTo>
                    <a:lnTo>
                      <a:pt x="23" y="0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2" y="17"/>
                    </a:lnTo>
                    <a:lnTo>
                      <a:pt x="7" y="29"/>
                    </a:lnTo>
                    <a:lnTo>
                      <a:pt x="6" y="32"/>
                    </a:lnTo>
                    <a:lnTo>
                      <a:pt x="4" y="41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1" y="67"/>
                    </a:lnTo>
                    <a:lnTo>
                      <a:pt x="7" y="81"/>
                    </a:lnTo>
                    <a:lnTo>
                      <a:pt x="13" y="92"/>
                    </a:lnTo>
                    <a:lnTo>
                      <a:pt x="17" y="101"/>
                    </a:lnTo>
                    <a:lnTo>
                      <a:pt x="18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6" name="Freeform 2216"/>
              <p:cNvSpPr>
                <a:spLocks/>
              </p:cNvSpPr>
              <p:nvPr/>
            </p:nvSpPr>
            <p:spPr bwMode="auto">
              <a:xfrm>
                <a:off x="2188" y="1719"/>
                <a:ext cx="269" cy="321"/>
              </a:xfrm>
              <a:custGeom>
                <a:avLst/>
                <a:gdLst>
                  <a:gd name="T0" fmla="*/ 255 w 98"/>
                  <a:gd name="T1" fmla="*/ 25 h 117"/>
                  <a:gd name="T2" fmla="*/ 258 w 98"/>
                  <a:gd name="T3" fmla="*/ 27 h 117"/>
                  <a:gd name="T4" fmla="*/ 269 w 98"/>
                  <a:gd name="T5" fmla="*/ 36 h 117"/>
                  <a:gd name="T6" fmla="*/ 258 w 98"/>
                  <a:gd name="T7" fmla="*/ 27 h 117"/>
                  <a:gd name="T8" fmla="*/ 255 w 98"/>
                  <a:gd name="T9" fmla="*/ 27 h 117"/>
                  <a:gd name="T10" fmla="*/ 236 w 98"/>
                  <a:gd name="T11" fmla="*/ 25 h 117"/>
                  <a:gd name="T12" fmla="*/ 184 w 98"/>
                  <a:gd name="T13" fmla="*/ 14 h 117"/>
                  <a:gd name="T14" fmla="*/ 151 w 98"/>
                  <a:gd name="T15" fmla="*/ 8 h 117"/>
                  <a:gd name="T16" fmla="*/ 110 w 98"/>
                  <a:gd name="T17" fmla="*/ 5 h 117"/>
                  <a:gd name="T18" fmla="*/ 88 w 98"/>
                  <a:gd name="T19" fmla="*/ 5 h 117"/>
                  <a:gd name="T20" fmla="*/ 71 w 98"/>
                  <a:gd name="T21" fmla="*/ 11 h 117"/>
                  <a:gd name="T22" fmla="*/ 55 w 98"/>
                  <a:gd name="T23" fmla="*/ 22 h 117"/>
                  <a:gd name="T24" fmla="*/ 38 w 98"/>
                  <a:gd name="T25" fmla="*/ 36 h 117"/>
                  <a:gd name="T26" fmla="*/ 16 w 98"/>
                  <a:gd name="T27" fmla="*/ 74 h 117"/>
                  <a:gd name="T28" fmla="*/ 5 w 98"/>
                  <a:gd name="T29" fmla="*/ 91 h 117"/>
                  <a:gd name="T30" fmla="*/ 0 w 98"/>
                  <a:gd name="T31" fmla="*/ 107 h 117"/>
                  <a:gd name="T32" fmla="*/ 0 w 98"/>
                  <a:gd name="T33" fmla="*/ 126 h 117"/>
                  <a:gd name="T34" fmla="*/ 3 w 98"/>
                  <a:gd name="T35" fmla="*/ 145 h 117"/>
                  <a:gd name="T36" fmla="*/ 11 w 98"/>
                  <a:gd name="T37" fmla="*/ 178 h 117"/>
                  <a:gd name="T38" fmla="*/ 25 w 98"/>
                  <a:gd name="T39" fmla="*/ 206 h 117"/>
                  <a:gd name="T40" fmla="*/ 33 w 98"/>
                  <a:gd name="T41" fmla="*/ 222 h 117"/>
                  <a:gd name="T42" fmla="*/ 47 w 98"/>
                  <a:gd name="T43" fmla="*/ 239 h 117"/>
                  <a:gd name="T44" fmla="*/ 80 w 98"/>
                  <a:gd name="T45" fmla="*/ 266 h 117"/>
                  <a:gd name="T46" fmla="*/ 110 w 98"/>
                  <a:gd name="T47" fmla="*/ 294 h 117"/>
                  <a:gd name="T48" fmla="*/ 129 w 98"/>
                  <a:gd name="T49" fmla="*/ 305 h 117"/>
                  <a:gd name="T50" fmla="*/ 145 w 98"/>
                  <a:gd name="T51" fmla="*/ 313 h 117"/>
                  <a:gd name="T52" fmla="*/ 198 w 98"/>
                  <a:gd name="T53" fmla="*/ 321 h 117"/>
                  <a:gd name="T54" fmla="*/ 143 w 98"/>
                  <a:gd name="T55" fmla="*/ 313 h 117"/>
                  <a:gd name="T56" fmla="*/ 143 w 98"/>
                  <a:gd name="T57" fmla="*/ 316 h 117"/>
                  <a:gd name="T58" fmla="*/ 140 w 98"/>
                  <a:gd name="T59" fmla="*/ 313 h 117"/>
                  <a:gd name="T60" fmla="*/ 126 w 98"/>
                  <a:gd name="T61" fmla="*/ 305 h 117"/>
                  <a:gd name="T62" fmla="*/ 93 w 98"/>
                  <a:gd name="T63" fmla="*/ 280 h 117"/>
                  <a:gd name="T64" fmla="*/ 55 w 98"/>
                  <a:gd name="T65" fmla="*/ 250 h 117"/>
                  <a:gd name="T66" fmla="*/ 41 w 98"/>
                  <a:gd name="T67" fmla="*/ 236 h 117"/>
                  <a:gd name="T68" fmla="*/ 30 w 98"/>
                  <a:gd name="T69" fmla="*/ 219 h 117"/>
                  <a:gd name="T70" fmla="*/ 16 w 98"/>
                  <a:gd name="T71" fmla="*/ 203 h 117"/>
                  <a:gd name="T72" fmla="*/ 5 w 98"/>
                  <a:gd name="T73" fmla="*/ 176 h 117"/>
                  <a:gd name="T74" fmla="*/ 0 w 98"/>
                  <a:gd name="T75" fmla="*/ 140 h 117"/>
                  <a:gd name="T76" fmla="*/ 0 w 98"/>
                  <a:gd name="T77" fmla="*/ 123 h 117"/>
                  <a:gd name="T78" fmla="*/ 0 w 98"/>
                  <a:gd name="T79" fmla="*/ 104 h 117"/>
                  <a:gd name="T80" fmla="*/ 5 w 98"/>
                  <a:gd name="T81" fmla="*/ 88 h 117"/>
                  <a:gd name="T82" fmla="*/ 16 w 98"/>
                  <a:gd name="T83" fmla="*/ 66 h 117"/>
                  <a:gd name="T84" fmla="*/ 38 w 98"/>
                  <a:gd name="T85" fmla="*/ 33 h 117"/>
                  <a:gd name="T86" fmla="*/ 55 w 98"/>
                  <a:gd name="T87" fmla="*/ 19 h 117"/>
                  <a:gd name="T88" fmla="*/ 71 w 98"/>
                  <a:gd name="T89" fmla="*/ 8 h 117"/>
                  <a:gd name="T90" fmla="*/ 93 w 98"/>
                  <a:gd name="T91" fmla="*/ 5 h 117"/>
                  <a:gd name="T92" fmla="*/ 113 w 98"/>
                  <a:gd name="T93" fmla="*/ 0 h 117"/>
                  <a:gd name="T94" fmla="*/ 151 w 98"/>
                  <a:gd name="T95" fmla="*/ 5 h 117"/>
                  <a:gd name="T96" fmla="*/ 184 w 98"/>
                  <a:gd name="T97" fmla="*/ 11 h 117"/>
                  <a:gd name="T98" fmla="*/ 236 w 98"/>
                  <a:gd name="T99" fmla="*/ 22 h 117"/>
                  <a:gd name="T100" fmla="*/ 255 w 98"/>
                  <a:gd name="T101" fmla="*/ 25 h 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" h="117">
                    <a:moveTo>
                      <a:pt x="93" y="9"/>
                    </a:moveTo>
                    <a:lnTo>
                      <a:pt x="94" y="10"/>
                    </a:lnTo>
                    <a:lnTo>
                      <a:pt x="98" y="13"/>
                    </a:lnTo>
                    <a:lnTo>
                      <a:pt x="94" y="10"/>
                    </a:lnTo>
                    <a:lnTo>
                      <a:pt x="93" y="10"/>
                    </a:lnTo>
                    <a:lnTo>
                      <a:pt x="86" y="9"/>
                    </a:lnTo>
                    <a:lnTo>
                      <a:pt x="67" y="5"/>
                    </a:lnTo>
                    <a:lnTo>
                      <a:pt x="55" y="3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6" y="4"/>
                    </a:lnTo>
                    <a:lnTo>
                      <a:pt x="20" y="8"/>
                    </a:lnTo>
                    <a:lnTo>
                      <a:pt x="14" y="13"/>
                    </a:lnTo>
                    <a:lnTo>
                      <a:pt x="6" y="27"/>
                    </a:lnTo>
                    <a:lnTo>
                      <a:pt x="2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4" y="65"/>
                    </a:lnTo>
                    <a:lnTo>
                      <a:pt x="9" y="75"/>
                    </a:lnTo>
                    <a:lnTo>
                      <a:pt x="12" y="81"/>
                    </a:lnTo>
                    <a:lnTo>
                      <a:pt x="17" y="87"/>
                    </a:lnTo>
                    <a:lnTo>
                      <a:pt x="29" y="97"/>
                    </a:lnTo>
                    <a:lnTo>
                      <a:pt x="40" y="107"/>
                    </a:lnTo>
                    <a:lnTo>
                      <a:pt x="47" y="111"/>
                    </a:lnTo>
                    <a:lnTo>
                      <a:pt x="53" y="114"/>
                    </a:lnTo>
                    <a:lnTo>
                      <a:pt x="72" y="117"/>
                    </a:lnTo>
                    <a:lnTo>
                      <a:pt x="52" y="114"/>
                    </a:lnTo>
                    <a:lnTo>
                      <a:pt x="52" y="115"/>
                    </a:lnTo>
                    <a:lnTo>
                      <a:pt x="51" y="114"/>
                    </a:lnTo>
                    <a:lnTo>
                      <a:pt x="46" y="111"/>
                    </a:lnTo>
                    <a:lnTo>
                      <a:pt x="34" y="102"/>
                    </a:lnTo>
                    <a:lnTo>
                      <a:pt x="20" y="91"/>
                    </a:lnTo>
                    <a:lnTo>
                      <a:pt x="15" y="86"/>
                    </a:lnTo>
                    <a:lnTo>
                      <a:pt x="11" y="80"/>
                    </a:lnTo>
                    <a:lnTo>
                      <a:pt x="6" y="74"/>
                    </a:lnTo>
                    <a:lnTo>
                      <a:pt x="2" y="64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6" y="24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26" y="3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55" y="2"/>
                    </a:lnTo>
                    <a:lnTo>
                      <a:pt x="67" y="4"/>
                    </a:lnTo>
                    <a:lnTo>
                      <a:pt x="86" y="8"/>
                    </a:lnTo>
                    <a:lnTo>
                      <a:pt x="93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7" name="Freeform 2217"/>
              <p:cNvSpPr>
                <a:spLocks/>
              </p:cNvSpPr>
              <p:nvPr/>
            </p:nvSpPr>
            <p:spPr bwMode="auto">
              <a:xfrm>
                <a:off x="2314" y="2046"/>
                <a:ext cx="44" cy="16"/>
              </a:xfrm>
              <a:custGeom>
                <a:avLst/>
                <a:gdLst>
                  <a:gd name="T0" fmla="*/ 44 w 16"/>
                  <a:gd name="T1" fmla="*/ 11 h 6"/>
                  <a:gd name="T2" fmla="*/ 44 w 16"/>
                  <a:gd name="T3" fmla="*/ 16 h 6"/>
                  <a:gd name="T4" fmla="*/ 28 w 16"/>
                  <a:gd name="T5" fmla="*/ 11 h 6"/>
                  <a:gd name="T6" fmla="*/ 11 w 16"/>
                  <a:gd name="T7" fmla="*/ 5 h 6"/>
                  <a:gd name="T8" fmla="*/ 3 w 16"/>
                  <a:gd name="T9" fmla="*/ 3 h 6"/>
                  <a:gd name="T10" fmla="*/ 0 w 16"/>
                  <a:gd name="T11" fmla="*/ 0 h 6"/>
                  <a:gd name="T12" fmla="*/ 3 w 16"/>
                  <a:gd name="T13" fmla="*/ 3 h 6"/>
                  <a:gd name="T14" fmla="*/ 14 w 16"/>
                  <a:gd name="T15" fmla="*/ 5 h 6"/>
                  <a:gd name="T16" fmla="*/ 28 w 16"/>
                  <a:gd name="T17" fmla="*/ 8 h 6"/>
                  <a:gd name="T18" fmla="*/ 44 w 16"/>
                  <a:gd name="T19" fmla="*/ 1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5" y="2"/>
                    </a:lnTo>
                    <a:lnTo>
                      <a:pt x="10" y="3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8" name="Freeform 2218"/>
              <p:cNvSpPr>
                <a:spLocks/>
              </p:cNvSpPr>
              <p:nvPr/>
            </p:nvSpPr>
            <p:spPr bwMode="auto">
              <a:xfrm>
                <a:off x="2221" y="1969"/>
                <a:ext cx="79" cy="69"/>
              </a:xfrm>
              <a:custGeom>
                <a:avLst/>
                <a:gdLst>
                  <a:gd name="T0" fmla="*/ 76 w 29"/>
                  <a:gd name="T1" fmla="*/ 69 h 25"/>
                  <a:gd name="T2" fmla="*/ 79 w 29"/>
                  <a:gd name="T3" fmla="*/ 69 h 25"/>
                  <a:gd name="T4" fmla="*/ 76 w 29"/>
                  <a:gd name="T5" fmla="*/ 69 h 25"/>
                  <a:gd name="T6" fmla="*/ 49 w 29"/>
                  <a:gd name="T7" fmla="*/ 44 h 25"/>
                  <a:gd name="T8" fmla="*/ 22 w 29"/>
                  <a:gd name="T9" fmla="*/ 17 h 25"/>
                  <a:gd name="T10" fmla="*/ 19 w 29"/>
                  <a:gd name="T11" fmla="*/ 11 h 25"/>
                  <a:gd name="T12" fmla="*/ 8 w 29"/>
                  <a:gd name="T13" fmla="*/ 3 h 25"/>
                  <a:gd name="T14" fmla="*/ 0 w 29"/>
                  <a:gd name="T15" fmla="*/ 0 h 25"/>
                  <a:gd name="T16" fmla="*/ 8 w 29"/>
                  <a:gd name="T17" fmla="*/ 3 h 25"/>
                  <a:gd name="T18" fmla="*/ 19 w 29"/>
                  <a:gd name="T19" fmla="*/ 8 h 25"/>
                  <a:gd name="T20" fmla="*/ 25 w 29"/>
                  <a:gd name="T21" fmla="*/ 17 h 25"/>
                  <a:gd name="T22" fmla="*/ 49 w 29"/>
                  <a:gd name="T23" fmla="*/ 41 h 25"/>
                  <a:gd name="T24" fmla="*/ 76 w 29"/>
                  <a:gd name="T25" fmla="*/ 69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25">
                    <a:moveTo>
                      <a:pt x="28" y="25"/>
                    </a:moveTo>
                    <a:lnTo>
                      <a:pt x="29" y="25"/>
                    </a:lnTo>
                    <a:lnTo>
                      <a:pt x="28" y="25"/>
                    </a:lnTo>
                    <a:lnTo>
                      <a:pt x="18" y="16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18" y="15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39" name="Freeform 2219"/>
              <p:cNvSpPr>
                <a:spLocks/>
              </p:cNvSpPr>
              <p:nvPr/>
            </p:nvSpPr>
            <p:spPr bwMode="auto">
              <a:xfrm>
                <a:off x="2174" y="1851"/>
                <a:ext cx="123" cy="203"/>
              </a:xfrm>
              <a:custGeom>
                <a:avLst/>
                <a:gdLst>
                  <a:gd name="T0" fmla="*/ 120 w 45"/>
                  <a:gd name="T1" fmla="*/ 200 h 74"/>
                  <a:gd name="T2" fmla="*/ 123 w 45"/>
                  <a:gd name="T3" fmla="*/ 203 h 74"/>
                  <a:gd name="T4" fmla="*/ 120 w 45"/>
                  <a:gd name="T5" fmla="*/ 203 h 74"/>
                  <a:gd name="T6" fmla="*/ 115 w 45"/>
                  <a:gd name="T7" fmla="*/ 200 h 74"/>
                  <a:gd name="T8" fmla="*/ 112 w 45"/>
                  <a:gd name="T9" fmla="*/ 203 h 74"/>
                  <a:gd name="T10" fmla="*/ 109 w 45"/>
                  <a:gd name="T11" fmla="*/ 200 h 74"/>
                  <a:gd name="T12" fmla="*/ 93 w 45"/>
                  <a:gd name="T13" fmla="*/ 187 h 74"/>
                  <a:gd name="T14" fmla="*/ 55 w 45"/>
                  <a:gd name="T15" fmla="*/ 140 h 74"/>
                  <a:gd name="T16" fmla="*/ 25 w 45"/>
                  <a:gd name="T17" fmla="*/ 88 h 74"/>
                  <a:gd name="T18" fmla="*/ 14 w 45"/>
                  <a:gd name="T19" fmla="*/ 71 h 74"/>
                  <a:gd name="T20" fmla="*/ 11 w 45"/>
                  <a:gd name="T21" fmla="*/ 63 h 74"/>
                  <a:gd name="T22" fmla="*/ 3 w 45"/>
                  <a:gd name="T23" fmla="*/ 49 h 74"/>
                  <a:gd name="T24" fmla="*/ 0 w 45"/>
                  <a:gd name="T25" fmla="*/ 33 h 74"/>
                  <a:gd name="T26" fmla="*/ 0 w 45"/>
                  <a:gd name="T27" fmla="*/ 19 h 74"/>
                  <a:gd name="T28" fmla="*/ 8 w 45"/>
                  <a:gd name="T29" fmla="*/ 0 h 74"/>
                  <a:gd name="T30" fmla="*/ 3 w 45"/>
                  <a:gd name="T31" fmla="*/ 19 h 74"/>
                  <a:gd name="T32" fmla="*/ 0 w 45"/>
                  <a:gd name="T33" fmla="*/ 27 h 74"/>
                  <a:gd name="T34" fmla="*/ 3 w 45"/>
                  <a:gd name="T35" fmla="*/ 44 h 74"/>
                  <a:gd name="T36" fmla="*/ 11 w 45"/>
                  <a:gd name="T37" fmla="*/ 60 h 74"/>
                  <a:gd name="T38" fmla="*/ 14 w 45"/>
                  <a:gd name="T39" fmla="*/ 69 h 74"/>
                  <a:gd name="T40" fmla="*/ 16 w 45"/>
                  <a:gd name="T41" fmla="*/ 74 h 74"/>
                  <a:gd name="T42" fmla="*/ 25 w 45"/>
                  <a:gd name="T43" fmla="*/ 91 h 74"/>
                  <a:gd name="T44" fmla="*/ 57 w 45"/>
                  <a:gd name="T45" fmla="*/ 140 h 74"/>
                  <a:gd name="T46" fmla="*/ 96 w 45"/>
                  <a:gd name="T47" fmla="*/ 184 h 74"/>
                  <a:gd name="T48" fmla="*/ 109 w 45"/>
                  <a:gd name="T49" fmla="*/ 198 h 74"/>
                  <a:gd name="T50" fmla="*/ 115 w 45"/>
                  <a:gd name="T51" fmla="*/ 200 h 74"/>
                  <a:gd name="T52" fmla="*/ 120 w 45"/>
                  <a:gd name="T53" fmla="*/ 200 h 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5" h="74">
                    <a:moveTo>
                      <a:pt x="44" y="73"/>
                    </a:moveTo>
                    <a:lnTo>
                      <a:pt x="45" y="74"/>
                    </a:lnTo>
                    <a:lnTo>
                      <a:pt x="44" y="74"/>
                    </a:lnTo>
                    <a:lnTo>
                      <a:pt x="42" y="73"/>
                    </a:lnTo>
                    <a:lnTo>
                      <a:pt x="41" y="74"/>
                    </a:lnTo>
                    <a:lnTo>
                      <a:pt x="40" y="73"/>
                    </a:lnTo>
                    <a:lnTo>
                      <a:pt x="34" y="68"/>
                    </a:lnTo>
                    <a:lnTo>
                      <a:pt x="20" y="51"/>
                    </a:lnTo>
                    <a:lnTo>
                      <a:pt x="9" y="32"/>
                    </a:lnTo>
                    <a:lnTo>
                      <a:pt x="5" y="26"/>
                    </a:lnTo>
                    <a:lnTo>
                      <a:pt x="4" y="23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2"/>
                    </a:lnTo>
                    <a:lnTo>
                      <a:pt x="5" y="25"/>
                    </a:lnTo>
                    <a:lnTo>
                      <a:pt x="6" y="27"/>
                    </a:lnTo>
                    <a:lnTo>
                      <a:pt x="9" y="33"/>
                    </a:lnTo>
                    <a:lnTo>
                      <a:pt x="21" y="51"/>
                    </a:lnTo>
                    <a:lnTo>
                      <a:pt x="35" y="67"/>
                    </a:lnTo>
                    <a:lnTo>
                      <a:pt x="40" y="72"/>
                    </a:lnTo>
                    <a:lnTo>
                      <a:pt x="42" y="73"/>
                    </a:lnTo>
                    <a:lnTo>
                      <a:pt x="44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0" name="Freeform 2220"/>
              <p:cNvSpPr>
                <a:spLocks/>
              </p:cNvSpPr>
              <p:nvPr/>
            </p:nvSpPr>
            <p:spPr bwMode="auto">
              <a:xfrm>
                <a:off x="2163" y="1895"/>
                <a:ext cx="85" cy="154"/>
              </a:xfrm>
              <a:custGeom>
                <a:avLst/>
                <a:gdLst>
                  <a:gd name="T0" fmla="*/ 85 w 31"/>
                  <a:gd name="T1" fmla="*/ 151 h 56"/>
                  <a:gd name="T2" fmla="*/ 85 w 31"/>
                  <a:gd name="T3" fmla="*/ 154 h 56"/>
                  <a:gd name="T4" fmla="*/ 85 w 31"/>
                  <a:gd name="T5" fmla="*/ 151 h 56"/>
                  <a:gd name="T6" fmla="*/ 82 w 31"/>
                  <a:gd name="T7" fmla="*/ 151 h 56"/>
                  <a:gd name="T8" fmla="*/ 80 w 31"/>
                  <a:gd name="T9" fmla="*/ 146 h 56"/>
                  <a:gd name="T10" fmla="*/ 69 w 31"/>
                  <a:gd name="T11" fmla="*/ 138 h 56"/>
                  <a:gd name="T12" fmla="*/ 44 w 31"/>
                  <a:gd name="T13" fmla="*/ 99 h 56"/>
                  <a:gd name="T14" fmla="*/ 25 w 31"/>
                  <a:gd name="T15" fmla="*/ 61 h 56"/>
                  <a:gd name="T16" fmla="*/ 19 w 31"/>
                  <a:gd name="T17" fmla="*/ 47 h 56"/>
                  <a:gd name="T18" fmla="*/ 19 w 31"/>
                  <a:gd name="T19" fmla="*/ 44 h 56"/>
                  <a:gd name="T20" fmla="*/ 8 w 31"/>
                  <a:gd name="T21" fmla="*/ 11 h 56"/>
                  <a:gd name="T22" fmla="*/ 0 w 31"/>
                  <a:gd name="T23" fmla="*/ 0 h 56"/>
                  <a:gd name="T24" fmla="*/ 8 w 31"/>
                  <a:gd name="T25" fmla="*/ 11 h 56"/>
                  <a:gd name="T26" fmla="*/ 22 w 31"/>
                  <a:gd name="T27" fmla="*/ 44 h 56"/>
                  <a:gd name="T28" fmla="*/ 22 w 31"/>
                  <a:gd name="T29" fmla="*/ 50 h 56"/>
                  <a:gd name="T30" fmla="*/ 27 w 31"/>
                  <a:gd name="T31" fmla="*/ 61 h 56"/>
                  <a:gd name="T32" fmla="*/ 49 w 31"/>
                  <a:gd name="T33" fmla="*/ 99 h 56"/>
                  <a:gd name="T34" fmla="*/ 71 w 31"/>
                  <a:gd name="T35" fmla="*/ 132 h 56"/>
                  <a:gd name="T36" fmla="*/ 80 w 31"/>
                  <a:gd name="T37" fmla="*/ 146 h 56"/>
                  <a:gd name="T38" fmla="*/ 85 w 31"/>
                  <a:gd name="T39" fmla="*/ 151 h 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1" h="56">
                    <a:moveTo>
                      <a:pt x="31" y="55"/>
                    </a:moveTo>
                    <a:lnTo>
                      <a:pt x="31" y="56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29" y="53"/>
                    </a:lnTo>
                    <a:lnTo>
                      <a:pt x="25" y="50"/>
                    </a:lnTo>
                    <a:lnTo>
                      <a:pt x="16" y="36"/>
                    </a:lnTo>
                    <a:lnTo>
                      <a:pt x="9" y="22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10" y="22"/>
                    </a:lnTo>
                    <a:lnTo>
                      <a:pt x="18" y="36"/>
                    </a:lnTo>
                    <a:lnTo>
                      <a:pt x="26" y="48"/>
                    </a:lnTo>
                    <a:lnTo>
                      <a:pt x="29" y="53"/>
                    </a:lnTo>
                    <a:lnTo>
                      <a:pt x="3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1" name="Freeform 2221"/>
              <p:cNvSpPr>
                <a:spLocks/>
              </p:cNvSpPr>
              <p:nvPr/>
            </p:nvSpPr>
            <p:spPr bwMode="auto">
              <a:xfrm>
                <a:off x="2204" y="1733"/>
                <a:ext cx="253" cy="294"/>
              </a:xfrm>
              <a:custGeom>
                <a:avLst/>
                <a:gdLst>
                  <a:gd name="T0" fmla="*/ 171 w 92"/>
                  <a:gd name="T1" fmla="*/ 291 h 107"/>
                  <a:gd name="T2" fmla="*/ 176 w 92"/>
                  <a:gd name="T3" fmla="*/ 291 h 107"/>
                  <a:gd name="T4" fmla="*/ 184 w 92"/>
                  <a:gd name="T5" fmla="*/ 294 h 107"/>
                  <a:gd name="T6" fmla="*/ 176 w 92"/>
                  <a:gd name="T7" fmla="*/ 291 h 107"/>
                  <a:gd name="T8" fmla="*/ 171 w 92"/>
                  <a:gd name="T9" fmla="*/ 291 h 107"/>
                  <a:gd name="T10" fmla="*/ 151 w 92"/>
                  <a:gd name="T11" fmla="*/ 289 h 107"/>
                  <a:gd name="T12" fmla="*/ 129 w 92"/>
                  <a:gd name="T13" fmla="*/ 280 h 107"/>
                  <a:gd name="T14" fmla="*/ 107 w 92"/>
                  <a:gd name="T15" fmla="*/ 267 h 107"/>
                  <a:gd name="T16" fmla="*/ 80 w 92"/>
                  <a:gd name="T17" fmla="*/ 250 h 107"/>
                  <a:gd name="T18" fmla="*/ 52 w 92"/>
                  <a:gd name="T19" fmla="*/ 225 h 107"/>
                  <a:gd name="T20" fmla="*/ 28 w 92"/>
                  <a:gd name="T21" fmla="*/ 201 h 107"/>
                  <a:gd name="T22" fmla="*/ 17 w 92"/>
                  <a:gd name="T23" fmla="*/ 181 h 107"/>
                  <a:gd name="T24" fmla="*/ 11 w 92"/>
                  <a:gd name="T25" fmla="*/ 162 h 107"/>
                  <a:gd name="T26" fmla="*/ 3 w 92"/>
                  <a:gd name="T27" fmla="*/ 140 h 107"/>
                  <a:gd name="T28" fmla="*/ 0 w 92"/>
                  <a:gd name="T29" fmla="*/ 124 h 107"/>
                  <a:gd name="T30" fmla="*/ 0 w 92"/>
                  <a:gd name="T31" fmla="*/ 104 h 107"/>
                  <a:gd name="T32" fmla="*/ 0 w 92"/>
                  <a:gd name="T33" fmla="*/ 88 h 107"/>
                  <a:gd name="T34" fmla="*/ 8 w 92"/>
                  <a:gd name="T35" fmla="*/ 69 h 107"/>
                  <a:gd name="T36" fmla="*/ 14 w 92"/>
                  <a:gd name="T37" fmla="*/ 52 h 107"/>
                  <a:gd name="T38" fmla="*/ 25 w 92"/>
                  <a:gd name="T39" fmla="*/ 38 h 107"/>
                  <a:gd name="T40" fmla="*/ 36 w 92"/>
                  <a:gd name="T41" fmla="*/ 27 h 107"/>
                  <a:gd name="T42" fmla="*/ 44 w 92"/>
                  <a:gd name="T43" fmla="*/ 19 h 107"/>
                  <a:gd name="T44" fmla="*/ 55 w 92"/>
                  <a:gd name="T45" fmla="*/ 11 h 107"/>
                  <a:gd name="T46" fmla="*/ 77 w 92"/>
                  <a:gd name="T47" fmla="*/ 5 h 107"/>
                  <a:gd name="T48" fmla="*/ 94 w 92"/>
                  <a:gd name="T49" fmla="*/ 0 h 107"/>
                  <a:gd name="T50" fmla="*/ 105 w 92"/>
                  <a:gd name="T51" fmla="*/ 5 h 107"/>
                  <a:gd name="T52" fmla="*/ 135 w 92"/>
                  <a:gd name="T53" fmla="*/ 11 h 107"/>
                  <a:gd name="T54" fmla="*/ 206 w 92"/>
                  <a:gd name="T55" fmla="*/ 33 h 107"/>
                  <a:gd name="T56" fmla="*/ 253 w 92"/>
                  <a:gd name="T57" fmla="*/ 49 h 107"/>
                  <a:gd name="T58" fmla="*/ 206 w 92"/>
                  <a:gd name="T59" fmla="*/ 33 h 107"/>
                  <a:gd name="T60" fmla="*/ 149 w 92"/>
                  <a:gd name="T61" fmla="*/ 14 h 107"/>
                  <a:gd name="T62" fmla="*/ 107 w 92"/>
                  <a:gd name="T63" fmla="*/ 5 h 107"/>
                  <a:gd name="T64" fmla="*/ 94 w 92"/>
                  <a:gd name="T65" fmla="*/ 5 h 107"/>
                  <a:gd name="T66" fmla="*/ 85 w 92"/>
                  <a:gd name="T67" fmla="*/ 5 h 107"/>
                  <a:gd name="T68" fmla="*/ 69 w 92"/>
                  <a:gd name="T69" fmla="*/ 8 h 107"/>
                  <a:gd name="T70" fmla="*/ 52 w 92"/>
                  <a:gd name="T71" fmla="*/ 14 h 107"/>
                  <a:gd name="T72" fmla="*/ 41 w 92"/>
                  <a:gd name="T73" fmla="*/ 22 h 107"/>
                  <a:gd name="T74" fmla="*/ 30 w 92"/>
                  <a:gd name="T75" fmla="*/ 33 h 107"/>
                  <a:gd name="T76" fmla="*/ 22 w 92"/>
                  <a:gd name="T77" fmla="*/ 47 h 107"/>
                  <a:gd name="T78" fmla="*/ 14 w 92"/>
                  <a:gd name="T79" fmla="*/ 60 h 107"/>
                  <a:gd name="T80" fmla="*/ 8 w 92"/>
                  <a:gd name="T81" fmla="*/ 74 h 107"/>
                  <a:gd name="T82" fmla="*/ 3 w 92"/>
                  <a:gd name="T83" fmla="*/ 91 h 107"/>
                  <a:gd name="T84" fmla="*/ 0 w 92"/>
                  <a:gd name="T85" fmla="*/ 107 h 107"/>
                  <a:gd name="T86" fmla="*/ 0 w 92"/>
                  <a:gd name="T87" fmla="*/ 126 h 107"/>
                  <a:gd name="T88" fmla="*/ 3 w 92"/>
                  <a:gd name="T89" fmla="*/ 146 h 107"/>
                  <a:gd name="T90" fmla="*/ 14 w 92"/>
                  <a:gd name="T91" fmla="*/ 165 h 107"/>
                  <a:gd name="T92" fmla="*/ 22 w 92"/>
                  <a:gd name="T93" fmla="*/ 181 h 107"/>
                  <a:gd name="T94" fmla="*/ 30 w 92"/>
                  <a:gd name="T95" fmla="*/ 201 h 107"/>
                  <a:gd name="T96" fmla="*/ 55 w 92"/>
                  <a:gd name="T97" fmla="*/ 225 h 107"/>
                  <a:gd name="T98" fmla="*/ 80 w 92"/>
                  <a:gd name="T99" fmla="*/ 250 h 107"/>
                  <a:gd name="T100" fmla="*/ 107 w 92"/>
                  <a:gd name="T101" fmla="*/ 267 h 107"/>
                  <a:gd name="T102" fmla="*/ 129 w 92"/>
                  <a:gd name="T103" fmla="*/ 278 h 107"/>
                  <a:gd name="T104" fmla="*/ 151 w 92"/>
                  <a:gd name="T105" fmla="*/ 286 h 107"/>
                  <a:gd name="T106" fmla="*/ 171 w 92"/>
                  <a:gd name="T107" fmla="*/ 291 h 1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2" h="107">
                    <a:moveTo>
                      <a:pt x="62" y="106"/>
                    </a:moveTo>
                    <a:lnTo>
                      <a:pt x="64" y="106"/>
                    </a:lnTo>
                    <a:lnTo>
                      <a:pt x="67" y="107"/>
                    </a:lnTo>
                    <a:lnTo>
                      <a:pt x="64" y="106"/>
                    </a:lnTo>
                    <a:lnTo>
                      <a:pt x="62" y="106"/>
                    </a:lnTo>
                    <a:lnTo>
                      <a:pt x="55" y="105"/>
                    </a:lnTo>
                    <a:lnTo>
                      <a:pt x="47" y="102"/>
                    </a:lnTo>
                    <a:lnTo>
                      <a:pt x="39" y="97"/>
                    </a:lnTo>
                    <a:lnTo>
                      <a:pt x="29" y="91"/>
                    </a:lnTo>
                    <a:lnTo>
                      <a:pt x="19" y="82"/>
                    </a:lnTo>
                    <a:lnTo>
                      <a:pt x="10" y="73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1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3" y="25"/>
                    </a:lnTo>
                    <a:lnTo>
                      <a:pt x="5" y="19"/>
                    </a:lnTo>
                    <a:lnTo>
                      <a:pt x="9" y="14"/>
                    </a:lnTo>
                    <a:lnTo>
                      <a:pt x="13" y="10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75" y="12"/>
                    </a:lnTo>
                    <a:lnTo>
                      <a:pt x="92" y="18"/>
                    </a:lnTo>
                    <a:lnTo>
                      <a:pt x="75" y="12"/>
                    </a:lnTo>
                    <a:lnTo>
                      <a:pt x="54" y="5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8" y="66"/>
                    </a:lnTo>
                    <a:lnTo>
                      <a:pt x="11" y="73"/>
                    </a:lnTo>
                    <a:lnTo>
                      <a:pt x="20" y="82"/>
                    </a:lnTo>
                    <a:lnTo>
                      <a:pt x="29" y="91"/>
                    </a:lnTo>
                    <a:lnTo>
                      <a:pt x="39" y="97"/>
                    </a:lnTo>
                    <a:lnTo>
                      <a:pt x="47" y="101"/>
                    </a:lnTo>
                    <a:lnTo>
                      <a:pt x="55" y="104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2" name="Freeform 2222"/>
              <p:cNvSpPr>
                <a:spLocks/>
              </p:cNvSpPr>
              <p:nvPr/>
            </p:nvSpPr>
            <p:spPr bwMode="auto">
              <a:xfrm>
                <a:off x="2221" y="1752"/>
                <a:ext cx="249" cy="261"/>
              </a:xfrm>
              <a:custGeom>
                <a:avLst/>
                <a:gdLst>
                  <a:gd name="T0" fmla="*/ 235 w 91"/>
                  <a:gd name="T1" fmla="*/ 55 h 95"/>
                  <a:gd name="T2" fmla="*/ 238 w 91"/>
                  <a:gd name="T3" fmla="*/ 55 h 95"/>
                  <a:gd name="T4" fmla="*/ 249 w 91"/>
                  <a:gd name="T5" fmla="*/ 55 h 95"/>
                  <a:gd name="T6" fmla="*/ 238 w 91"/>
                  <a:gd name="T7" fmla="*/ 55 h 95"/>
                  <a:gd name="T8" fmla="*/ 235 w 91"/>
                  <a:gd name="T9" fmla="*/ 55 h 95"/>
                  <a:gd name="T10" fmla="*/ 216 w 91"/>
                  <a:gd name="T11" fmla="*/ 49 h 95"/>
                  <a:gd name="T12" fmla="*/ 194 w 91"/>
                  <a:gd name="T13" fmla="*/ 47 h 95"/>
                  <a:gd name="T14" fmla="*/ 172 w 91"/>
                  <a:gd name="T15" fmla="*/ 36 h 95"/>
                  <a:gd name="T16" fmla="*/ 145 w 91"/>
                  <a:gd name="T17" fmla="*/ 19 h 95"/>
                  <a:gd name="T18" fmla="*/ 109 w 91"/>
                  <a:gd name="T19" fmla="*/ 5 h 95"/>
                  <a:gd name="T20" fmla="*/ 93 w 91"/>
                  <a:gd name="T21" fmla="*/ 3 h 95"/>
                  <a:gd name="T22" fmla="*/ 77 w 91"/>
                  <a:gd name="T23" fmla="*/ 3 h 95"/>
                  <a:gd name="T24" fmla="*/ 60 w 91"/>
                  <a:gd name="T25" fmla="*/ 5 h 95"/>
                  <a:gd name="T26" fmla="*/ 38 w 91"/>
                  <a:gd name="T27" fmla="*/ 14 h 95"/>
                  <a:gd name="T28" fmla="*/ 22 w 91"/>
                  <a:gd name="T29" fmla="*/ 27 h 95"/>
                  <a:gd name="T30" fmla="*/ 11 w 91"/>
                  <a:gd name="T31" fmla="*/ 41 h 95"/>
                  <a:gd name="T32" fmla="*/ 5 w 91"/>
                  <a:gd name="T33" fmla="*/ 55 h 95"/>
                  <a:gd name="T34" fmla="*/ 5 w 91"/>
                  <a:gd name="T35" fmla="*/ 74 h 95"/>
                  <a:gd name="T36" fmla="*/ 5 w 91"/>
                  <a:gd name="T37" fmla="*/ 107 h 95"/>
                  <a:gd name="T38" fmla="*/ 11 w 91"/>
                  <a:gd name="T39" fmla="*/ 140 h 95"/>
                  <a:gd name="T40" fmla="*/ 22 w 91"/>
                  <a:gd name="T41" fmla="*/ 162 h 95"/>
                  <a:gd name="T42" fmla="*/ 36 w 91"/>
                  <a:gd name="T43" fmla="*/ 176 h 95"/>
                  <a:gd name="T44" fmla="*/ 47 w 91"/>
                  <a:gd name="T45" fmla="*/ 190 h 95"/>
                  <a:gd name="T46" fmla="*/ 77 w 91"/>
                  <a:gd name="T47" fmla="*/ 214 h 95"/>
                  <a:gd name="T48" fmla="*/ 107 w 91"/>
                  <a:gd name="T49" fmla="*/ 231 h 95"/>
                  <a:gd name="T50" fmla="*/ 140 w 91"/>
                  <a:gd name="T51" fmla="*/ 247 h 95"/>
                  <a:gd name="T52" fmla="*/ 178 w 91"/>
                  <a:gd name="T53" fmla="*/ 258 h 95"/>
                  <a:gd name="T54" fmla="*/ 186 w 91"/>
                  <a:gd name="T55" fmla="*/ 261 h 95"/>
                  <a:gd name="T56" fmla="*/ 140 w 91"/>
                  <a:gd name="T57" fmla="*/ 247 h 95"/>
                  <a:gd name="T58" fmla="*/ 123 w 91"/>
                  <a:gd name="T59" fmla="*/ 242 h 95"/>
                  <a:gd name="T60" fmla="*/ 90 w 91"/>
                  <a:gd name="T61" fmla="*/ 220 h 95"/>
                  <a:gd name="T62" fmla="*/ 55 w 91"/>
                  <a:gd name="T63" fmla="*/ 201 h 95"/>
                  <a:gd name="T64" fmla="*/ 47 w 91"/>
                  <a:gd name="T65" fmla="*/ 190 h 95"/>
                  <a:gd name="T66" fmla="*/ 41 w 91"/>
                  <a:gd name="T67" fmla="*/ 187 h 95"/>
                  <a:gd name="T68" fmla="*/ 27 w 91"/>
                  <a:gd name="T69" fmla="*/ 173 h 95"/>
                  <a:gd name="T70" fmla="*/ 19 w 91"/>
                  <a:gd name="T71" fmla="*/ 159 h 95"/>
                  <a:gd name="T72" fmla="*/ 8 w 91"/>
                  <a:gd name="T73" fmla="*/ 135 h 95"/>
                  <a:gd name="T74" fmla="*/ 5 w 91"/>
                  <a:gd name="T75" fmla="*/ 104 h 95"/>
                  <a:gd name="T76" fmla="*/ 0 w 91"/>
                  <a:gd name="T77" fmla="*/ 88 h 95"/>
                  <a:gd name="T78" fmla="*/ 0 w 91"/>
                  <a:gd name="T79" fmla="*/ 69 h 95"/>
                  <a:gd name="T80" fmla="*/ 5 w 91"/>
                  <a:gd name="T81" fmla="*/ 49 h 95"/>
                  <a:gd name="T82" fmla="*/ 11 w 91"/>
                  <a:gd name="T83" fmla="*/ 36 h 95"/>
                  <a:gd name="T84" fmla="*/ 25 w 91"/>
                  <a:gd name="T85" fmla="*/ 22 h 95"/>
                  <a:gd name="T86" fmla="*/ 41 w 91"/>
                  <a:gd name="T87" fmla="*/ 14 h 95"/>
                  <a:gd name="T88" fmla="*/ 60 w 91"/>
                  <a:gd name="T89" fmla="*/ 3 h 95"/>
                  <a:gd name="T90" fmla="*/ 79 w 91"/>
                  <a:gd name="T91" fmla="*/ 0 h 95"/>
                  <a:gd name="T92" fmla="*/ 96 w 91"/>
                  <a:gd name="T93" fmla="*/ 3 h 95"/>
                  <a:gd name="T94" fmla="*/ 112 w 91"/>
                  <a:gd name="T95" fmla="*/ 5 h 95"/>
                  <a:gd name="T96" fmla="*/ 145 w 91"/>
                  <a:gd name="T97" fmla="*/ 19 h 95"/>
                  <a:gd name="T98" fmla="*/ 172 w 91"/>
                  <a:gd name="T99" fmla="*/ 33 h 95"/>
                  <a:gd name="T100" fmla="*/ 194 w 91"/>
                  <a:gd name="T101" fmla="*/ 44 h 95"/>
                  <a:gd name="T102" fmla="*/ 216 w 91"/>
                  <a:gd name="T103" fmla="*/ 49 h 95"/>
                  <a:gd name="T104" fmla="*/ 235 w 91"/>
                  <a:gd name="T105" fmla="*/ 55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1" h="95">
                    <a:moveTo>
                      <a:pt x="86" y="20"/>
                    </a:moveTo>
                    <a:lnTo>
                      <a:pt x="87" y="20"/>
                    </a:lnTo>
                    <a:lnTo>
                      <a:pt x="91" y="20"/>
                    </a:lnTo>
                    <a:lnTo>
                      <a:pt x="87" y="20"/>
                    </a:lnTo>
                    <a:lnTo>
                      <a:pt x="86" y="20"/>
                    </a:lnTo>
                    <a:lnTo>
                      <a:pt x="79" y="18"/>
                    </a:lnTo>
                    <a:lnTo>
                      <a:pt x="71" y="17"/>
                    </a:lnTo>
                    <a:lnTo>
                      <a:pt x="63" y="13"/>
                    </a:lnTo>
                    <a:lnTo>
                      <a:pt x="53" y="7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8" y="1"/>
                    </a:lnTo>
                    <a:lnTo>
                      <a:pt x="22" y="2"/>
                    </a:lnTo>
                    <a:lnTo>
                      <a:pt x="14" y="5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2" y="39"/>
                    </a:lnTo>
                    <a:lnTo>
                      <a:pt x="4" y="51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7" y="69"/>
                    </a:lnTo>
                    <a:lnTo>
                      <a:pt x="28" y="78"/>
                    </a:lnTo>
                    <a:lnTo>
                      <a:pt x="39" y="84"/>
                    </a:lnTo>
                    <a:lnTo>
                      <a:pt x="51" y="90"/>
                    </a:lnTo>
                    <a:lnTo>
                      <a:pt x="65" y="94"/>
                    </a:lnTo>
                    <a:lnTo>
                      <a:pt x="68" y="95"/>
                    </a:lnTo>
                    <a:lnTo>
                      <a:pt x="51" y="90"/>
                    </a:lnTo>
                    <a:lnTo>
                      <a:pt x="45" y="88"/>
                    </a:lnTo>
                    <a:lnTo>
                      <a:pt x="33" y="80"/>
                    </a:lnTo>
                    <a:lnTo>
                      <a:pt x="20" y="73"/>
                    </a:lnTo>
                    <a:lnTo>
                      <a:pt x="17" y="69"/>
                    </a:lnTo>
                    <a:lnTo>
                      <a:pt x="15" y="68"/>
                    </a:lnTo>
                    <a:lnTo>
                      <a:pt x="10" y="63"/>
                    </a:lnTo>
                    <a:lnTo>
                      <a:pt x="7" y="58"/>
                    </a:lnTo>
                    <a:lnTo>
                      <a:pt x="3" y="49"/>
                    </a:lnTo>
                    <a:lnTo>
                      <a:pt x="2" y="38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5"/>
                    </a:lnTo>
                    <a:lnTo>
                      <a:pt x="22" y="1"/>
                    </a:lnTo>
                    <a:lnTo>
                      <a:pt x="29" y="0"/>
                    </a:lnTo>
                    <a:lnTo>
                      <a:pt x="35" y="1"/>
                    </a:lnTo>
                    <a:lnTo>
                      <a:pt x="41" y="2"/>
                    </a:lnTo>
                    <a:lnTo>
                      <a:pt x="53" y="7"/>
                    </a:lnTo>
                    <a:lnTo>
                      <a:pt x="63" y="12"/>
                    </a:lnTo>
                    <a:lnTo>
                      <a:pt x="71" y="16"/>
                    </a:lnTo>
                    <a:lnTo>
                      <a:pt x="79" y="18"/>
                    </a:lnTo>
                    <a:lnTo>
                      <a:pt x="8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3" name="Freeform 2223"/>
              <p:cNvSpPr>
                <a:spLocks/>
              </p:cNvSpPr>
              <p:nvPr/>
            </p:nvSpPr>
            <p:spPr bwMode="auto">
              <a:xfrm>
                <a:off x="2240" y="1774"/>
                <a:ext cx="241" cy="220"/>
              </a:xfrm>
              <a:custGeom>
                <a:avLst/>
                <a:gdLst>
                  <a:gd name="T0" fmla="*/ 227 w 88"/>
                  <a:gd name="T1" fmla="*/ 55 h 80"/>
                  <a:gd name="T2" fmla="*/ 230 w 88"/>
                  <a:gd name="T3" fmla="*/ 55 h 80"/>
                  <a:gd name="T4" fmla="*/ 241 w 88"/>
                  <a:gd name="T5" fmla="*/ 58 h 80"/>
                  <a:gd name="T6" fmla="*/ 230 w 88"/>
                  <a:gd name="T7" fmla="*/ 58 h 80"/>
                  <a:gd name="T8" fmla="*/ 227 w 88"/>
                  <a:gd name="T9" fmla="*/ 55 h 80"/>
                  <a:gd name="T10" fmla="*/ 211 w 88"/>
                  <a:gd name="T11" fmla="*/ 52 h 80"/>
                  <a:gd name="T12" fmla="*/ 167 w 88"/>
                  <a:gd name="T13" fmla="*/ 36 h 80"/>
                  <a:gd name="T14" fmla="*/ 140 w 88"/>
                  <a:gd name="T15" fmla="*/ 25 h 80"/>
                  <a:gd name="T16" fmla="*/ 107 w 88"/>
                  <a:gd name="T17" fmla="*/ 11 h 80"/>
                  <a:gd name="T18" fmla="*/ 74 w 88"/>
                  <a:gd name="T19" fmla="*/ 6 h 80"/>
                  <a:gd name="T20" fmla="*/ 58 w 88"/>
                  <a:gd name="T21" fmla="*/ 6 h 80"/>
                  <a:gd name="T22" fmla="*/ 41 w 88"/>
                  <a:gd name="T23" fmla="*/ 6 h 80"/>
                  <a:gd name="T24" fmla="*/ 30 w 88"/>
                  <a:gd name="T25" fmla="*/ 6 h 80"/>
                  <a:gd name="T26" fmla="*/ 19 w 88"/>
                  <a:gd name="T27" fmla="*/ 8 h 80"/>
                  <a:gd name="T28" fmla="*/ 16 w 88"/>
                  <a:gd name="T29" fmla="*/ 14 h 80"/>
                  <a:gd name="T30" fmla="*/ 8 w 88"/>
                  <a:gd name="T31" fmla="*/ 22 h 80"/>
                  <a:gd name="T32" fmla="*/ 3 w 88"/>
                  <a:gd name="T33" fmla="*/ 36 h 80"/>
                  <a:gd name="T34" fmla="*/ 3 w 88"/>
                  <a:gd name="T35" fmla="*/ 55 h 80"/>
                  <a:gd name="T36" fmla="*/ 0 w 88"/>
                  <a:gd name="T37" fmla="*/ 69 h 80"/>
                  <a:gd name="T38" fmla="*/ 0 w 88"/>
                  <a:gd name="T39" fmla="*/ 85 h 80"/>
                  <a:gd name="T40" fmla="*/ 5 w 88"/>
                  <a:gd name="T41" fmla="*/ 99 h 80"/>
                  <a:gd name="T42" fmla="*/ 8 w 88"/>
                  <a:gd name="T43" fmla="*/ 113 h 80"/>
                  <a:gd name="T44" fmla="*/ 22 w 88"/>
                  <a:gd name="T45" fmla="*/ 135 h 80"/>
                  <a:gd name="T46" fmla="*/ 36 w 88"/>
                  <a:gd name="T47" fmla="*/ 149 h 80"/>
                  <a:gd name="T48" fmla="*/ 47 w 88"/>
                  <a:gd name="T49" fmla="*/ 160 h 80"/>
                  <a:gd name="T50" fmla="*/ 79 w 88"/>
                  <a:gd name="T51" fmla="*/ 179 h 80"/>
                  <a:gd name="T52" fmla="*/ 107 w 88"/>
                  <a:gd name="T53" fmla="*/ 198 h 80"/>
                  <a:gd name="T54" fmla="*/ 140 w 88"/>
                  <a:gd name="T55" fmla="*/ 217 h 80"/>
                  <a:gd name="T56" fmla="*/ 153 w 88"/>
                  <a:gd name="T57" fmla="*/ 220 h 80"/>
                  <a:gd name="T58" fmla="*/ 162 w 88"/>
                  <a:gd name="T59" fmla="*/ 220 h 80"/>
                  <a:gd name="T60" fmla="*/ 175 w 88"/>
                  <a:gd name="T61" fmla="*/ 220 h 80"/>
                  <a:gd name="T62" fmla="*/ 183 w 88"/>
                  <a:gd name="T63" fmla="*/ 217 h 80"/>
                  <a:gd name="T64" fmla="*/ 175 w 88"/>
                  <a:gd name="T65" fmla="*/ 220 h 80"/>
                  <a:gd name="T66" fmla="*/ 167 w 88"/>
                  <a:gd name="T67" fmla="*/ 220 h 80"/>
                  <a:gd name="T68" fmla="*/ 153 w 88"/>
                  <a:gd name="T69" fmla="*/ 220 h 80"/>
                  <a:gd name="T70" fmla="*/ 140 w 88"/>
                  <a:gd name="T71" fmla="*/ 217 h 80"/>
                  <a:gd name="T72" fmla="*/ 126 w 88"/>
                  <a:gd name="T73" fmla="*/ 209 h 80"/>
                  <a:gd name="T74" fmla="*/ 90 w 88"/>
                  <a:gd name="T75" fmla="*/ 190 h 80"/>
                  <a:gd name="T76" fmla="*/ 44 w 88"/>
                  <a:gd name="T77" fmla="*/ 160 h 80"/>
                  <a:gd name="T78" fmla="*/ 30 w 88"/>
                  <a:gd name="T79" fmla="*/ 149 h 80"/>
                  <a:gd name="T80" fmla="*/ 19 w 88"/>
                  <a:gd name="T81" fmla="*/ 132 h 80"/>
                  <a:gd name="T82" fmla="*/ 5 w 88"/>
                  <a:gd name="T83" fmla="*/ 110 h 80"/>
                  <a:gd name="T84" fmla="*/ 3 w 88"/>
                  <a:gd name="T85" fmla="*/ 96 h 80"/>
                  <a:gd name="T86" fmla="*/ 0 w 88"/>
                  <a:gd name="T87" fmla="*/ 83 h 80"/>
                  <a:gd name="T88" fmla="*/ 0 w 88"/>
                  <a:gd name="T89" fmla="*/ 66 h 80"/>
                  <a:gd name="T90" fmla="*/ 0 w 88"/>
                  <a:gd name="T91" fmla="*/ 50 h 80"/>
                  <a:gd name="T92" fmla="*/ 3 w 88"/>
                  <a:gd name="T93" fmla="*/ 33 h 80"/>
                  <a:gd name="T94" fmla="*/ 8 w 88"/>
                  <a:gd name="T95" fmla="*/ 19 h 80"/>
                  <a:gd name="T96" fmla="*/ 16 w 88"/>
                  <a:gd name="T97" fmla="*/ 11 h 80"/>
                  <a:gd name="T98" fmla="*/ 22 w 88"/>
                  <a:gd name="T99" fmla="*/ 6 h 80"/>
                  <a:gd name="T100" fmla="*/ 33 w 88"/>
                  <a:gd name="T101" fmla="*/ 6 h 80"/>
                  <a:gd name="T102" fmla="*/ 44 w 88"/>
                  <a:gd name="T103" fmla="*/ 6 h 80"/>
                  <a:gd name="T104" fmla="*/ 60 w 88"/>
                  <a:gd name="T105" fmla="*/ 0 h 80"/>
                  <a:gd name="T106" fmla="*/ 77 w 88"/>
                  <a:gd name="T107" fmla="*/ 6 h 80"/>
                  <a:gd name="T108" fmla="*/ 112 w 88"/>
                  <a:gd name="T109" fmla="*/ 11 h 80"/>
                  <a:gd name="T110" fmla="*/ 170 w 88"/>
                  <a:gd name="T111" fmla="*/ 36 h 80"/>
                  <a:gd name="T112" fmla="*/ 211 w 88"/>
                  <a:gd name="T113" fmla="*/ 52 h 80"/>
                  <a:gd name="T114" fmla="*/ 227 w 88"/>
                  <a:gd name="T115" fmla="*/ 55 h 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" h="80">
                    <a:moveTo>
                      <a:pt x="83" y="20"/>
                    </a:moveTo>
                    <a:lnTo>
                      <a:pt x="84" y="20"/>
                    </a:lnTo>
                    <a:lnTo>
                      <a:pt x="88" y="21"/>
                    </a:lnTo>
                    <a:lnTo>
                      <a:pt x="84" y="21"/>
                    </a:lnTo>
                    <a:lnTo>
                      <a:pt x="83" y="20"/>
                    </a:lnTo>
                    <a:lnTo>
                      <a:pt x="77" y="19"/>
                    </a:lnTo>
                    <a:lnTo>
                      <a:pt x="61" y="13"/>
                    </a:lnTo>
                    <a:lnTo>
                      <a:pt x="51" y="9"/>
                    </a:lnTo>
                    <a:lnTo>
                      <a:pt x="39" y="4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1"/>
                    </a:lnTo>
                    <a:lnTo>
                      <a:pt x="8" y="49"/>
                    </a:lnTo>
                    <a:lnTo>
                      <a:pt x="13" y="54"/>
                    </a:lnTo>
                    <a:lnTo>
                      <a:pt x="17" y="58"/>
                    </a:lnTo>
                    <a:lnTo>
                      <a:pt x="29" y="65"/>
                    </a:lnTo>
                    <a:lnTo>
                      <a:pt x="39" y="72"/>
                    </a:lnTo>
                    <a:lnTo>
                      <a:pt x="51" y="79"/>
                    </a:lnTo>
                    <a:lnTo>
                      <a:pt x="56" y="80"/>
                    </a:lnTo>
                    <a:lnTo>
                      <a:pt x="59" y="80"/>
                    </a:lnTo>
                    <a:lnTo>
                      <a:pt x="64" y="80"/>
                    </a:lnTo>
                    <a:lnTo>
                      <a:pt x="67" y="79"/>
                    </a:lnTo>
                    <a:lnTo>
                      <a:pt x="64" y="80"/>
                    </a:lnTo>
                    <a:lnTo>
                      <a:pt x="61" y="80"/>
                    </a:lnTo>
                    <a:lnTo>
                      <a:pt x="56" y="80"/>
                    </a:lnTo>
                    <a:lnTo>
                      <a:pt x="51" y="79"/>
                    </a:lnTo>
                    <a:lnTo>
                      <a:pt x="46" y="76"/>
                    </a:lnTo>
                    <a:lnTo>
                      <a:pt x="33" y="69"/>
                    </a:lnTo>
                    <a:lnTo>
                      <a:pt x="16" y="58"/>
                    </a:lnTo>
                    <a:lnTo>
                      <a:pt x="11" y="54"/>
                    </a:lnTo>
                    <a:lnTo>
                      <a:pt x="7" y="48"/>
                    </a:lnTo>
                    <a:lnTo>
                      <a:pt x="2" y="40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41" y="4"/>
                    </a:lnTo>
                    <a:lnTo>
                      <a:pt x="62" y="13"/>
                    </a:lnTo>
                    <a:lnTo>
                      <a:pt x="77" y="19"/>
                    </a:lnTo>
                    <a:lnTo>
                      <a:pt x="83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4" name="Freeform 2224"/>
              <p:cNvSpPr>
                <a:spLocks/>
              </p:cNvSpPr>
              <p:nvPr/>
            </p:nvSpPr>
            <p:spPr bwMode="auto">
              <a:xfrm>
                <a:off x="2267" y="1796"/>
                <a:ext cx="217" cy="110"/>
              </a:xfrm>
              <a:custGeom>
                <a:avLst/>
                <a:gdLst>
                  <a:gd name="T0" fmla="*/ 212 w 79"/>
                  <a:gd name="T1" fmla="*/ 55 h 40"/>
                  <a:gd name="T2" fmla="*/ 217 w 79"/>
                  <a:gd name="T3" fmla="*/ 55 h 40"/>
                  <a:gd name="T4" fmla="*/ 212 w 79"/>
                  <a:gd name="T5" fmla="*/ 58 h 40"/>
                  <a:gd name="T6" fmla="*/ 198 w 79"/>
                  <a:gd name="T7" fmla="*/ 58 h 40"/>
                  <a:gd name="T8" fmla="*/ 170 w 79"/>
                  <a:gd name="T9" fmla="*/ 50 h 40"/>
                  <a:gd name="T10" fmla="*/ 135 w 79"/>
                  <a:gd name="T11" fmla="*/ 41 h 40"/>
                  <a:gd name="T12" fmla="*/ 115 w 79"/>
                  <a:gd name="T13" fmla="*/ 30 h 40"/>
                  <a:gd name="T14" fmla="*/ 99 w 79"/>
                  <a:gd name="T15" fmla="*/ 19 h 40"/>
                  <a:gd name="T16" fmla="*/ 77 w 79"/>
                  <a:gd name="T17" fmla="*/ 11 h 40"/>
                  <a:gd name="T18" fmla="*/ 58 w 79"/>
                  <a:gd name="T19" fmla="*/ 3 h 40"/>
                  <a:gd name="T20" fmla="*/ 36 w 79"/>
                  <a:gd name="T21" fmla="*/ 3 h 40"/>
                  <a:gd name="T22" fmla="*/ 30 w 79"/>
                  <a:gd name="T23" fmla="*/ 6 h 40"/>
                  <a:gd name="T24" fmla="*/ 22 w 79"/>
                  <a:gd name="T25" fmla="*/ 11 h 40"/>
                  <a:gd name="T26" fmla="*/ 8 w 79"/>
                  <a:gd name="T27" fmla="*/ 19 h 40"/>
                  <a:gd name="T28" fmla="*/ 5 w 79"/>
                  <a:gd name="T29" fmla="*/ 30 h 40"/>
                  <a:gd name="T30" fmla="*/ 5 w 79"/>
                  <a:gd name="T31" fmla="*/ 36 h 40"/>
                  <a:gd name="T32" fmla="*/ 3 w 79"/>
                  <a:gd name="T33" fmla="*/ 44 h 40"/>
                  <a:gd name="T34" fmla="*/ 8 w 79"/>
                  <a:gd name="T35" fmla="*/ 58 h 40"/>
                  <a:gd name="T36" fmla="*/ 22 w 79"/>
                  <a:gd name="T37" fmla="*/ 77 h 40"/>
                  <a:gd name="T38" fmla="*/ 36 w 79"/>
                  <a:gd name="T39" fmla="*/ 91 h 40"/>
                  <a:gd name="T40" fmla="*/ 58 w 79"/>
                  <a:gd name="T41" fmla="*/ 110 h 40"/>
                  <a:gd name="T42" fmla="*/ 36 w 79"/>
                  <a:gd name="T43" fmla="*/ 91 h 40"/>
                  <a:gd name="T44" fmla="*/ 30 w 79"/>
                  <a:gd name="T45" fmla="*/ 85 h 40"/>
                  <a:gd name="T46" fmla="*/ 14 w 79"/>
                  <a:gd name="T47" fmla="*/ 69 h 40"/>
                  <a:gd name="T48" fmla="*/ 3 w 79"/>
                  <a:gd name="T49" fmla="*/ 47 h 40"/>
                  <a:gd name="T50" fmla="*/ 0 w 79"/>
                  <a:gd name="T51" fmla="*/ 41 h 40"/>
                  <a:gd name="T52" fmla="*/ 3 w 79"/>
                  <a:gd name="T53" fmla="*/ 33 h 40"/>
                  <a:gd name="T54" fmla="*/ 5 w 79"/>
                  <a:gd name="T55" fmla="*/ 28 h 40"/>
                  <a:gd name="T56" fmla="*/ 14 w 79"/>
                  <a:gd name="T57" fmla="*/ 17 h 40"/>
                  <a:gd name="T58" fmla="*/ 22 w 79"/>
                  <a:gd name="T59" fmla="*/ 6 h 40"/>
                  <a:gd name="T60" fmla="*/ 30 w 79"/>
                  <a:gd name="T61" fmla="*/ 3 h 40"/>
                  <a:gd name="T62" fmla="*/ 41 w 79"/>
                  <a:gd name="T63" fmla="*/ 0 h 40"/>
                  <a:gd name="T64" fmla="*/ 60 w 79"/>
                  <a:gd name="T65" fmla="*/ 3 h 40"/>
                  <a:gd name="T66" fmla="*/ 80 w 79"/>
                  <a:gd name="T67" fmla="*/ 11 h 40"/>
                  <a:gd name="T68" fmla="*/ 99 w 79"/>
                  <a:gd name="T69" fmla="*/ 19 h 40"/>
                  <a:gd name="T70" fmla="*/ 118 w 79"/>
                  <a:gd name="T71" fmla="*/ 30 h 40"/>
                  <a:gd name="T72" fmla="*/ 135 w 79"/>
                  <a:gd name="T73" fmla="*/ 41 h 40"/>
                  <a:gd name="T74" fmla="*/ 173 w 79"/>
                  <a:gd name="T75" fmla="*/ 50 h 40"/>
                  <a:gd name="T76" fmla="*/ 198 w 79"/>
                  <a:gd name="T77" fmla="*/ 55 h 40"/>
                  <a:gd name="T78" fmla="*/ 212 w 79"/>
                  <a:gd name="T79" fmla="*/ 55 h 4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9" h="40">
                    <a:moveTo>
                      <a:pt x="77" y="20"/>
                    </a:moveTo>
                    <a:lnTo>
                      <a:pt x="79" y="20"/>
                    </a:lnTo>
                    <a:lnTo>
                      <a:pt x="77" y="21"/>
                    </a:lnTo>
                    <a:lnTo>
                      <a:pt x="72" y="21"/>
                    </a:lnTo>
                    <a:lnTo>
                      <a:pt x="62" y="18"/>
                    </a:lnTo>
                    <a:lnTo>
                      <a:pt x="49" y="15"/>
                    </a:lnTo>
                    <a:lnTo>
                      <a:pt x="42" y="11"/>
                    </a:lnTo>
                    <a:lnTo>
                      <a:pt x="36" y="7"/>
                    </a:lnTo>
                    <a:lnTo>
                      <a:pt x="28" y="4"/>
                    </a:lnTo>
                    <a:lnTo>
                      <a:pt x="21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6"/>
                    </a:lnTo>
                    <a:lnTo>
                      <a:pt x="3" y="21"/>
                    </a:lnTo>
                    <a:lnTo>
                      <a:pt x="8" y="28"/>
                    </a:lnTo>
                    <a:lnTo>
                      <a:pt x="13" y="33"/>
                    </a:lnTo>
                    <a:lnTo>
                      <a:pt x="21" y="40"/>
                    </a:lnTo>
                    <a:lnTo>
                      <a:pt x="13" y="33"/>
                    </a:lnTo>
                    <a:lnTo>
                      <a:pt x="11" y="31"/>
                    </a:lnTo>
                    <a:lnTo>
                      <a:pt x="5" y="25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2" y="1"/>
                    </a:lnTo>
                    <a:lnTo>
                      <a:pt x="29" y="4"/>
                    </a:lnTo>
                    <a:lnTo>
                      <a:pt x="36" y="7"/>
                    </a:lnTo>
                    <a:lnTo>
                      <a:pt x="43" y="11"/>
                    </a:lnTo>
                    <a:lnTo>
                      <a:pt x="49" y="15"/>
                    </a:lnTo>
                    <a:lnTo>
                      <a:pt x="63" y="18"/>
                    </a:lnTo>
                    <a:lnTo>
                      <a:pt x="72" y="20"/>
                    </a:lnTo>
                    <a:lnTo>
                      <a:pt x="7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5" name="Freeform 2225"/>
              <p:cNvSpPr>
                <a:spLocks/>
              </p:cNvSpPr>
              <p:nvPr/>
            </p:nvSpPr>
            <p:spPr bwMode="auto">
              <a:xfrm>
                <a:off x="2339" y="1920"/>
                <a:ext cx="115" cy="24"/>
              </a:xfrm>
              <a:custGeom>
                <a:avLst/>
                <a:gdLst>
                  <a:gd name="T0" fmla="*/ 112 w 42"/>
                  <a:gd name="T1" fmla="*/ 16 h 9"/>
                  <a:gd name="T2" fmla="*/ 115 w 42"/>
                  <a:gd name="T3" fmla="*/ 16 h 9"/>
                  <a:gd name="T4" fmla="*/ 115 w 42"/>
                  <a:gd name="T5" fmla="*/ 19 h 9"/>
                  <a:gd name="T6" fmla="*/ 112 w 42"/>
                  <a:gd name="T7" fmla="*/ 19 h 9"/>
                  <a:gd name="T8" fmla="*/ 99 w 42"/>
                  <a:gd name="T9" fmla="*/ 21 h 9"/>
                  <a:gd name="T10" fmla="*/ 68 w 42"/>
                  <a:gd name="T11" fmla="*/ 24 h 9"/>
                  <a:gd name="T12" fmla="*/ 41 w 42"/>
                  <a:gd name="T13" fmla="*/ 21 h 9"/>
                  <a:gd name="T14" fmla="*/ 30 w 42"/>
                  <a:gd name="T15" fmla="*/ 21 h 9"/>
                  <a:gd name="T16" fmla="*/ 27 w 42"/>
                  <a:gd name="T17" fmla="*/ 16 h 9"/>
                  <a:gd name="T18" fmla="*/ 8 w 42"/>
                  <a:gd name="T19" fmla="*/ 3 h 9"/>
                  <a:gd name="T20" fmla="*/ 0 w 42"/>
                  <a:gd name="T21" fmla="*/ 0 h 9"/>
                  <a:gd name="T22" fmla="*/ 8 w 42"/>
                  <a:gd name="T23" fmla="*/ 3 h 9"/>
                  <a:gd name="T24" fmla="*/ 30 w 42"/>
                  <a:gd name="T25" fmla="*/ 16 h 9"/>
                  <a:gd name="T26" fmla="*/ 33 w 42"/>
                  <a:gd name="T27" fmla="*/ 19 h 9"/>
                  <a:gd name="T28" fmla="*/ 41 w 42"/>
                  <a:gd name="T29" fmla="*/ 21 h 9"/>
                  <a:gd name="T30" fmla="*/ 71 w 42"/>
                  <a:gd name="T31" fmla="*/ 21 h 9"/>
                  <a:gd name="T32" fmla="*/ 99 w 42"/>
                  <a:gd name="T33" fmla="*/ 19 h 9"/>
                  <a:gd name="T34" fmla="*/ 112 w 42"/>
                  <a:gd name="T35" fmla="*/ 16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" h="9">
                    <a:moveTo>
                      <a:pt x="41" y="6"/>
                    </a:moveTo>
                    <a:lnTo>
                      <a:pt x="42" y="6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25" y="9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0" y="6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26" y="8"/>
                    </a:lnTo>
                    <a:lnTo>
                      <a:pt x="36" y="7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6" name="Freeform 2226"/>
              <p:cNvSpPr>
                <a:spLocks/>
              </p:cNvSpPr>
              <p:nvPr/>
            </p:nvSpPr>
            <p:spPr bwMode="auto">
              <a:xfrm>
                <a:off x="2281" y="1887"/>
                <a:ext cx="170" cy="76"/>
              </a:xfrm>
              <a:custGeom>
                <a:avLst/>
                <a:gdLst>
                  <a:gd name="T0" fmla="*/ 162 w 62"/>
                  <a:gd name="T1" fmla="*/ 68 h 28"/>
                  <a:gd name="T2" fmla="*/ 170 w 62"/>
                  <a:gd name="T3" fmla="*/ 68 h 28"/>
                  <a:gd name="T4" fmla="*/ 162 w 62"/>
                  <a:gd name="T5" fmla="*/ 71 h 28"/>
                  <a:gd name="T6" fmla="*/ 143 w 62"/>
                  <a:gd name="T7" fmla="*/ 76 h 28"/>
                  <a:gd name="T8" fmla="*/ 118 w 62"/>
                  <a:gd name="T9" fmla="*/ 76 h 28"/>
                  <a:gd name="T10" fmla="*/ 93 w 62"/>
                  <a:gd name="T11" fmla="*/ 71 h 28"/>
                  <a:gd name="T12" fmla="*/ 80 w 62"/>
                  <a:gd name="T13" fmla="*/ 71 h 28"/>
                  <a:gd name="T14" fmla="*/ 71 w 62"/>
                  <a:gd name="T15" fmla="*/ 65 h 28"/>
                  <a:gd name="T16" fmla="*/ 49 w 62"/>
                  <a:gd name="T17" fmla="*/ 54 h 28"/>
                  <a:gd name="T18" fmla="*/ 36 w 62"/>
                  <a:gd name="T19" fmla="*/ 41 h 28"/>
                  <a:gd name="T20" fmla="*/ 8 w 62"/>
                  <a:gd name="T21" fmla="*/ 11 h 28"/>
                  <a:gd name="T22" fmla="*/ 0 w 62"/>
                  <a:gd name="T23" fmla="*/ 0 h 28"/>
                  <a:gd name="T24" fmla="*/ 14 w 62"/>
                  <a:gd name="T25" fmla="*/ 11 h 28"/>
                  <a:gd name="T26" fmla="*/ 36 w 62"/>
                  <a:gd name="T27" fmla="*/ 41 h 28"/>
                  <a:gd name="T28" fmla="*/ 52 w 62"/>
                  <a:gd name="T29" fmla="*/ 54 h 28"/>
                  <a:gd name="T30" fmla="*/ 71 w 62"/>
                  <a:gd name="T31" fmla="*/ 65 h 28"/>
                  <a:gd name="T32" fmla="*/ 80 w 62"/>
                  <a:gd name="T33" fmla="*/ 68 h 28"/>
                  <a:gd name="T34" fmla="*/ 93 w 62"/>
                  <a:gd name="T35" fmla="*/ 71 h 28"/>
                  <a:gd name="T36" fmla="*/ 118 w 62"/>
                  <a:gd name="T37" fmla="*/ 76 h 28"/>
                  <a:gd name="T38" fmla="*/ 143 w 62"/>
                  <a:gd name="T39" fmla="*/ 71 h 28"/>
                  <a:gd name="T40" fmla="*/ 162 w 62"/>
                  <a:gd name="T41" fmla="*/ 68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" h="28">
                    <a:moveTo>
                      <a:pt x="59" y="25"/>
                    </a:moveTo>
                    <a:lnTo>
                      <a:pt x="62" y="25"/>
                    </a:lnTo>
                    <a:lnTo>
                      <a:pt x="59" y="26"/>
                    </a:lnTo>
                    <a:lnTo>
                      <a:pt x="52" y="28"/>
                    </a:lnTo>
                    <a:lnTo>
                      <a:pt x="43" y="28"/>
                    </a:lnTo>
                    <a:lnTo>
                      <a:pt x="34" y="26"/>
                    </a:lnTo>
                    <a:lnTo>
                      <a:pt x="29" y="26"/>
                    </a:lnTo>
                    <a:lnTo>
                      <a:pt x="26" y="24"/>
                    </a:lnTo>
                    <a:lnTo>
                      <a:pt x="18" y="20"/>
                    </a:lnTo>
                    <a:lnTo>
                      <a:pt x="13" y="15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3" y="15"/>
                    </a:lnTo>
                    <a:lnTo>
                      <a:pt x="19" y="20"/>
                    </a:lnTo>
                    <a:lnTo>
                      <a:pt x="26" y="24"/>
                    </a:lnTo>
                    <a:lnTo>
                      <a:pt x="29" y="25"/>
                    </a:lnTo>
                    <a:lnTo>
                      <a:pt x="34" y="26"/>
                    </a:lnTo>
                    <a:lnTo>
                      <a:pt x="43" y="28"/>
                    </a:lnTo>
                    <a:lnTo>
                      <a:pt x="52" y="26"/>
                    </a:lnTo>
                    <a:lnTo>
                      <a:pt x="59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7" name="Freeform 2227"/>
              <p:cNvSpPr>
                <a:spLocks/>
              </p:cNvSpPr>
              <p:nvPr/>
            </p:nvSpPr>
            <p:spPr bwMode="auto">
              <a:xfrm>
                <a:off x="2380" y="1972"/>
                <a:ext cx="46" cy="11"/>
              </a:xfrm>
              <a:custGeom>
                <a:avLst/>
                <a:gdLst>
                  <a:gd name="T0" fmla="*/ 43 w 17"/>
                  <a:gd name="T1" fmla="*/ 6 h 4"/>
                  <a:gd name="T2" fmla="*/ 46 w 17"/>
                  <a:gd name="T3" fmla="*/ 6 h 4"/>
                  <a:gd name="T4" fmla="*/ 46 w 17"/>
                  <a:gd name="T5" fmla="*/ 8 h 4"/>
                  <a:gd name="T6" fmla="*/ 41 w 17"/>
                  <a:gd name="T7" fmla="*/ 11 h 4"/>
                  <a:gd name="T8" fmla="*/ 30 w 17"/>
                  <a:gd name="T9" fmla="*/ 8 h 4"/>
                  <a:gd name="T10" fmla="*/ 14 w 17"/>
                  <a:gd name="T11" fmla="*/ 6 h 4"/>
                  <a:gd name="T12" fmla="*/ 3 w 17"/>
                  <a:gd name="T13" fmla="*/ 6 h 4"/>
                  <a:gd name="T14" fmla="*/ 0 w 17"/>
                  <a:gd name="T15" fmla="*/ 0 h 4"/>
                  <a:gd name="T16" fmla="*/ 3 w 17"/>
                  <a:gd name="T17" fmla="*/ 0 h 4"/>
                  <a:gd name="T18" fmla="*/ 14 w 17"/>
                  <a:gd name="T19" fmla="*/ 6 h 4"/>
                  <a:gd name="T20" fmla="*/ 30 w 17"/>
                  <a:gd name="T21" fmla="*/ 8 h 4"/>
                  <a:gd name="T22" fmla="*/ 41 w 17"/>
                  <a:gd name="T23" fmla="*/ 8 h 4"/>
                  <a:gd name="T24" fmla="*/ 43 w 17"/>
                  <a:gd name="T25" fmla="*/ 6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4">
                    <a:moveTo>
                      <a:pt x="16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1" y="3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8" name="Freeform 2228"/>
              <p:cNvSpPr>
                <a:spLocks/>
              </p:cNvSpPr>
              <p:nvPr/>
            </p:nvSpPr>
            <p:spPr bwMode="auto">
              <a:xfrm>
                <a:off x="2262" y="1878"/>
                <a:ext cx="33" cy="44"/>
              </a:xfrm>
              <a:custGeom>
                <a:avLst/>
                <a:gdLst>
                  <a:gd name="T0" fmla="*/ 28 w 12"/>
                  <a:gd name="T1" fmla="*/ 41 h 16"/>
                  <a:gd name="T2" fmla="*/ 33 w 12"/>
                  <a:gd name="T3" fmla="*/ 44 h 16"/>
                  <a:gd name="T4" fmla="*/ 28 w 12"/>
                  <a:gd name="T5" fmla="*/ 41 h 16"/>
                  <a:gd name="T6" fmla="*/ 8 w 12"/>
                  <a:gd name="T7" fmla="*/ 14 h 16"/>
                  <a:gd name="T8" fmla="*/ 0 w 12"/>
                  <a:gd name="T9" fmla="*/ 3 h 16"/>
                  <a:gd name="T10" fmla="*/ 0 w 12"/>
                  <a:gd name="T11" fmla="*/ 0 h 16"/>
                  <a:gd name="T12" fmla="*/ 0 w 12"/>
                  <a:gd name="T13" fmla="*/ 3 h 16"/>
                  <a:gd name="T14" fmla="*/ 8 w 12"/>
                  <a:gd name="T15" fmla="*/ 14 h 16"/>
                  <a:gd name="T16" fmla="*/ 28 w 12"/>
                  <a:gd name="T17" fmla="*/ 4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10" y="15"/>
                    </a:moveTo>
                    <a:lnTo>
                      <a:pt x="12" y="16"/>
                    </a:lnTo>
                    <a:lnTo>
                      <a:pt x="10" y="15"/>
                    </a:lnTo>
                    <a:lnTo>
                      <a:pt x="3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49" name="Freeform 2229"/>
              <p:cNvSpPr>
                <a:spLocks/>
              </p:cNvSpPr>
              <p:nvPr/>
            </p:nvSpPr>
            <p:spPr bwMode="auto">
              <a:xfrm>
                <a:off x="2253" y="1788"/>
                <a:ext cx="17" cy="82"/>
              </a:xfrm>
              <a:custGeom>
                <a:avLst/>
                <a:gdLst>
                  <a:gd name="T0" fmla="*/ 14 w 6"/>
                  <a:gd name="T1" fmla="*/ 79 h 30"/>
                  <a:gd name="T2" fmla="*/ 14 w 6"/>
                  <a:gd name="T3" fmla="*/ 82 h 30"/>
                  <a:gd name="T4" fmla="*/ 14 w 6"/>
                  <a:gd name="T5" fmla="*/ 79 h 30"/>
                  <a:gd name="T6" fmla="*/ 6 w 6"/>
                  <a:gd name="T7" fmla="*/ 71 h 30"/>
                  <a:gd name="T8" fmla="*/ 0 w 6"/>
                  <a:gd name="T9" fmla="*/ 63 h 30"/>
                  <a:gd name="T10" fmla="*/ 0 w 6"/>
                  <a:gd name="T11" fmla="*/ 52 h 30"/>
                  <a:gd name="T12" fmla="*/ 3 w 6"/>
                  <a:gd name="T13" fmla="*/ 33 h 30"/>
                  <a:gd name="T14" fmla="*/ 3 w 6"/>
                  <a:gd name="T15" fmla="*/ 22 h 30"/>
                  <a:gd name="T16" fmla="*/ 6 w 6"/>
                  <a:gd name="T17" fmla="*/ 14 h 30"/>
                  <a:gd name="T18" fmla="*/ 6 w 6"/>
                  <a:gd name="T19" fmla="*/ 11 h 30"/>
                  <a:gd name="T20" fmla="*/ 9 w 6"/>
                  <a:gd name="T21" fmla="*/ 8 h 30"/>
                  <a:gd name="T22" fmla="*/ 17 w 6"/>
                  <a:gd name="T23" fmla="*/ 0 h 30"/>
                  <a:gd name="T24" fmla="*/ 9 w 6"/>
                  <a:gd name="T25" fmla="*/ 8 h 30"/>
                  <a:gd name="T26" fmla="*/ 6 w 6"/>
                  <a:gd name="T27" fmla="*/ 14 h 30"/>
                  <a:gd name="T28" fmla="*/ 6 w 6"/>
                  <a:gd name="T29" fmla="*/ 22 h 30"/>
                  <a:gd name="T30" fmla="*/ 3 w 6"/>
                  <a:gd name="T31" fmla="*/ 33 h 30"/>
                  <a:gd name="T32" fmla="*/ 0 w 6"/>
                  <a:gd name="T33" fmla="*/ 52 h 30"/>
                  <a:gd name="T34" fmla="*/ 3 w 6"/>
                  <a:gd name="T35" fmla="*/ 63 h 30"/>
                  <a:gd name="T36" fmla="*/ 6 w 6"/>
                  <a:gd name="T37" fmla="*/ 71 h 30"/>
                  <a:gd name="T38" fmla="*/ 14 w 6"/>
                  <a:gd name="T39" fmla="*/ 79 h 3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" h="30">
                    <a:moveTo>
                      <a:pt x="5" y="29"/>
                    </a:moveTo>
                    <a:lnTo>
                      <a:pt x="5" y="30"/>
                    </a:lnTo>
                    <a:lnTo>
                      <a:pt x="5" y="29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6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50" name="Freeform 2230"/>
              <p:cNvSpPr>
                <a:spLocks/>
              </p:cNvSpPr>
              <p:nvPr/>
            </p:nvSpPr>
            <p:spPr bwMode="auto">
              <a:xfrm>
                <a:off x="2286" y="1812"/>
                <a:ext cx="195" cy="110"/>
              </a:xfrm>
              <a:custGeom>
                <a:avLst/>
                <a:gdLst>
                  <a:gd name="T0" fmla="*/ 184 w 71"/>
                  <a:gd name="T1" fmla="*/ 47 h 40"/>
                  <a:gd name="T2" fmla="*/ 195 w 71"/>
                  <a:gd name="T3" fmla="*/ 47 h 40"/>
                  <a:gd name="T4" fmla="*/ 187 w 71"/>
                  <a:gd name="T5" fmla="*/ 47 h 40"/>
                  <a:gd name="T6" fmla="*/ 184 w 71"/>
                  <a:gd name="T7" fmla="*/ 52 h 40"/>
                  <a:gd name="T8" fmla="*/ 170 w 71"/>
                  <a:gd name="T9" fmla="*/ 52 h 40"/>
                  <a:gd name="T10" fmla="*/ 154 w 71"/>
                  <a:gd name="T11" fmla="*/ 52 h 40"/>
                  <a:gd name="T12" fmla="*/ 137 w 71"/>
                  <a:gd name="T13" fmla="*/ 52 h 40"/>
                  <a:gd name="T14" fmla="*/ 93 w 71"/>
                  <a:gd name="T15" fmla="*/ 28 h 40"/>
                  <a:gd name="T16" fmla="*/ 69 w 71"/>
                  <a:gd name="T17" fmla="*/ 17 h 40"/>
                  <a:gd name="T18" fmla="*/ 41 w 71"/>
                  <a:gd name="T19" fmla="*/ 8 h 40"/>
                  <a:gd name="T20" fmla="*/ 25 w 71"/>
                  <a:gd name="T21" fmla="*/ 3 h 40"/>
                  <a:gd name="T22" fmla="*/ 14 w 71"/>
                  <a:gd name="T23" fmla="*/ 3 h 40"/>
                  <a:gd name="T24" fmla="*/ 8 w 71"/>
                  <a:gd name="T25" fmla="*/ 8 h 40"/>
                  <a:gd name="T26" fmla="*/ 3 w 71"/>
                  <a:gd name="T27" fmla="*/ 17 h 40"/>
                  <a:gd name="T28" fmla="*/ 8 w 71"/>
                  <a:gd name="T29" fmla="*/ 28 h 40"/>
                  <a:gd name="T30" fmla="*/ 11 w 71"/>
                  <a:gd name="T31" fmla="*/ 41 h 40"/>
                  <a:gd name="T32" fmla="*/ 16 w 71"/>
                  <a:gd name="T33" fmla="*/ 47 h 40"/>
                  <a:gd name="T34" fmla="*/ 27 w 71"/>
                  <a:gd name="T35" fmla="*/ 55 h 40"/>
                  <a:gd name="T36" fmla="*/ 66 w 71"/>
                  <a:gd name="T37" fmla="*/ 83 h 40"/>
                  <a:gd name="T38" fmla="*/ 71 w 71"/>
                  <a:gd name="T39" fmla="*/ 88 h 40"/>
                  <a:gd name="T40" fmla="*/ 88 w 71"/>
                  <a:gd name="T41" fmla="*/ 99 h 40"/>
                  <a:gd name="T42" fmla="*/ 113 w 71"/>
                  <a:gd name="T43" fmla="*/ 110 h 40"/>
                  <a:gd name="T44" fmla="*/ 126 w 71"/>
                  <a:gd name="T45" fmla="*/ 110 h 40"/>
                  <a:gd name="T46" fmla="*/ 140 w 71"/>
                  <a:gd name="T47" fmla="*/ 107 h 40"/>
                  <a:gd name="T48" fmla="*/ 173 w 71"/>
                  <a:gd name="T49" fmla="*/ 110 h 40"/>
                  <a:gd name="T50" fmla="*/ 140 w 71"/>
                  <a:gd name="T51" fmla="*/ 110 h 40"/>
                  <a:gd name="T52" fmla="*/ 126 w 71"/>
                  <a:gd name="T53" fmla="*/ 110 h 40"/>
                  <a:gd name="T54" fmla="*/ 113 w 71"/>
                  <a:gd name="T55" fmla="*/ 110 h 40"/>
                  <a:gd name="T56" fmla="*/ 99 w 71"/>
                  <a:gd name="T57" fmla="*/ 107 h 40"/>
                  <a:gd name="T58" fmla="*/ 82 w 71"/>
                  <a:gd name="T59" fmla="*/ 99 h 40"/>
                  <a:gd name="T60" fmla="*/ 71 w 71"/>
                  <a:gd name="T61" fmla="*/ 94 h 40"/>
                  <a:gd name="T62" fmla="*/ 60 w 71"/>
                  <a:gd name="T63" fmla="*/ 83 h 40"/>
                  <a:gd name="T64" fmla="*/ 25 w 71"/>
                  <a:gd name="T65" fmla="*/ 55 h 40"/>
                  <a:gd name="T66" fmla="*/ 16 w 71"/>
                  <a:gd name="T67" fmla="*/ 47 h 40"/>
                  <a:gd name="T68" fmla="*/ 8 w 71"/>
                  <a:gd name="T69" fmla="*/ 39 h 40"/>
                  <a:gd name="T70" fmla="*/ 3 w 71"/>
                  <a:gd name="T71" fmla="*/ 28 h 40"/>
                  <a:gd name="T72" fmla="*/ 0 w 71"/>
                  <a:gd name="T73" fmla="*/ 14 h 40"/>
                  <a:gd name="T74" fmla="*/ 0 w 71"/>
                  <a:gd name="T75" fmla="*/ 8 h 40"/>
                  <a:gd name="T76" fmla="*/ 3 w 71"/>
                  <a:gd name="T77" fmla="*/ 3 h 40"/>
                  <a:gd name="T78" fmla="*/ 11 w 71"/>
                  <a:gd name="T79" fmla="*/ 0 h 40"/>
                  <a:gd name="T80" fmla="*/ 16 w 71"/>
                  <a:gd name="T81" fmla="*/ 0 h 40"/>
                  <a:gd name="T82" fmla="*/ 44 w 71"/>
                  <a:gd name="T83" fmla="*/ 8 h 40"/>
                  <a:gd name="T84" fmla="*/ 71 w 71"/>
                  <a:gd name="T85" fmla="*/ 14 h 40"/>
                  <a:gd name="T86" fmla="*/ 96 w 71"/>
                  <a:gd name="T87" fmla="*/ 28 h 40"/>
                  <a:gd name="T88" fmla="*/ 137 w 71"/>
                  <a:gd name="T89" fmla="*/ 47 h 40"/>
                  <a:gd name="T90" fmla="*/ 154 w 71"/>
                  <a:gd name="T91" fmla="*/ 52 h 40"/>
                  <a:gd name="T92" fmla="*/ 170 w 71"/>
                  <a:gd name="T93" fmla="*/ 52 h 40"/>
                  <a:gd name="T94" fmla="*/ 184 w 71"/>
                  <a:gd name="T95" fmla="*/ 47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1" h="40">
                    <a:moveTo>
                      <a:pt x="67" y="17"/>
                    </a:moveTo>
                    <a:lnTo>
                      <a:pt x="71" y="17"/>
                    </a:lnTo>
                    <a:lnTo>
                      <a:pt x="68" y="17"/>
                    </a:lnTo>
                    <a:lnTo>
                      <a:pt x="67" y="19"/>
                    </a:lnTo>
                    <a:lnTo>
                      <a:pt x="62" y="19"/>
                    </a:lnTo>
                    <a:lnTo>
                      <a:pt x="56" y="19"/>
                    </a:lnTo>
                    <a:lnTo>
                      <a:pt x="50" y="19"/>
                    </a:lnTo>
                    <a:lnTo>
                      <a:pt x="34" y="10"/>
                    </a:lnTo>
                    <a:lnTo>
                      <a:pt x="25" y="6"/>
                    </a:lnTo>
                    <a:lnTo>
                      <a:pt x="15" y="3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20"/>
                    </a:lnTo>
                    <a:lnTo>
                      <a:pt x="24" y="30"/>
                    </a:lnTo>
                    <a:lnTo>
                      <a:pt x="26" y="32"/>
                    </a:lnTo>
                    <a:lnTo>
                      <a:pt x="32" y="36"/>
                    </a:lnTo>
                    <a:lnTo>
                      <a:pt x="41" y="40"/>
                    </a:lnTo>
                    <a:lnTo>
                      <a:pt x="46" y="40"/>
                    </a:lnTo>
                    <a:lnTo>
                      <a:pt x="51" y="39"/>
                    </a:lnTo>
                    <a:lnTo>
                      <a:pt x="63" y="40"/>
                    </a:lnTo>
                    <a:lnTo>
                      <a:pt x="51" y="40"/>
                    </a:lnTo>
                    <a:lnTo>
                      <a:pt x="46" y="40"/>
                    </a:lnTo>
                    <a:lnTo>
                      <a:pt x="41" y="40"/>
                    </a:lnTo>
                    <a:lnTo>
                      <a:pt x="36" y="39"/>
                    </a:lnTo>
                    <a:lnTo>
                      <a:pt x="30" y="36"/>
                    </a:lnTo>
                    <a:lnTo>
                      <a:pt x="26" y="34"/>
                    </a:lnTo>
                    <a:lnTo>
                      <a:pt x="22" y="30"/>
                    </a:lnTo>
                    <a:lnTo>
                      <a:pt x="9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6" y="3"/>
                    </a:lnTo>
                    <a:lnTo>
                      <a:pt x="26" y="5"/>
                    </a:lnTo>
                    <a:lnTo>
                      <a:pt x="35" y="10"/>
                    </a:lnTo>
                    <a:lnTo>
                      <a:pt x="50" y="17"/>
                    </a:lnTo>
                    <a:lnTo>
                      <a:pt x="56" y="19"/>
                    </a:lnTo>
                    <a:lnTo>
                      <a:pt x="62" y="19"/>
                    </a:ln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51" name="Freeform 2231"/>
              <p:cNvSpPr>
                <a:spLocks/>
              </p:cNvSpPr>
              <p:nvPr/>
            </p:nvSpPr>
            <p:spPr bwMode="auto">
              <a:xfrm>
                <a:off x="2300" y="1837"/>
                <a:ext cx="165" cy="63"/>
              </a:xfrm>
              <a:custGeom>
                <a:avLst/>
                <a:gdLst>
                  <a:gd name="T0" fmla="*/ 160 w 60"/>
                  <a:gd name="T1" fmla="*/ 63 h 23"/>
                  <a:gd name="T2" fmla="*/ 165 w 60"/>
                  <a:gd name="T3" fmla="*/ 63 h 23"/>
                  <a:gd name="T4" fmla="*/ 160 w 60"/>
                  <a:gd name="T5" fmla="*/ 63 h 23"/>
                  <a:gd name="T6" fmla="*/ 94 w 60"/>
                  <a:gd name="T7" fmla="*/ 60 h 23"/>
                  <a:gd name="T8" fmla="*/ 83 w 60"/>
                  <a:gd name="T9" fmla="*/ 60 h 23"/>
                  <a:gd name="T10" fmla="*/ 72 w 60"/>
                  <a:gd name="T11" fmla="*/ 58 h 23"/>
                  <a:gd name="T12" fmla="*/ 52 w 60"/>
                  <a:gd name="T13" fmla="*/ 44 h 23"/>
                  <a:gd name="T14" fmla="*/ 41 w 60"/>
                  <a:gd name="T15" fmla="*/ 33 h 23"/>
                  <a:gd name="T16" fmla="*/ 39 w 60"/>
                  <a:gd name="T17" fmla="*/ 33 h 23"/>
                  <a:gd name="T18" fmla="*/ 28 w 60"/>
                  <a:gd name="T19" fmla="*/ 22 h 23"/>
                  <a:gd name="T20" fmla="*/ 8 w 60"/>
                  <a:gd name="T21" fmla="*/ 8 h 23"/>
                  <a:gd name="T22" fmla="*/ 0 w 60"/>
                  <a:gd name="T23" fmla="*/ 0 h 23"/>
                  <a:gd name="T24" fmla="*/ 11 w 60"/>
                  <a:gd name="T25" fmla="*/ 8 h 23"/>
                  <a:gd name="T26" fmla="*/ 25 w 60"/>
                  <a:gd name="T27" fmla="*/ 19 h 23"/>
                  <a:gd name="T28" fmla="*/ 39 w 60"/>
                  <a:gd name="T29" fmla="*/ 30 h 23"/>
                  <a:gd name="T30" fmla="*/ 44 w 60"/>
                  <a:gd name="T31" fmla="*/ 33 h 23"/>
                  <a:gd name="T32" fmla="*/ 55 w 60"/>
                  <a:gd name="T33" fmla="*/ 44 h 23"/>
                  <a:gd name="T34" fmla="*/ 72 w 60"/>
                  <a:gd name="T35" fmla="*/ 55 h 23"/>
                  <a:gd name="T36" fmla="*/ 83 w 60"/>
                  <a:gd name="T37" fmla="*/ 58 h 23"/>
                  <a:gd name="T38" fmla="*/ 96 w 60"/>
                  <a:gd name="T39" fmla="*/ 60 h 23"/>
                  <a:gd name="T40" fmla="*/ 160 w 60"/>
                  <a:gd name="T41" fmla="*/ 63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23">
                    <a:moveTo>
                      <a:pt x="58" y="23"/>
                    </a:moveTo>
                    <a:lnTo>
                      <a:pt x="60" y="23"/>
                    </a:lnTo>
                    <a:lnTo>
                      <a:pt x="58" y="23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6" y="21"/>
                    </a:lnTo>
                    <a:lnTo>
                      <a:pt x="19" y="16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0" y="8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9" y="7"/>
                    </a:lnTo>
                    <a:lnTo>
                      <a:pt x="14" y="11"/>
                    </a:lnTo>
                    <a:lnTo>
                      <a:pt x="16" y="12"/>
                    </a:lnTo>
                    <a:lnTo>
                      <a:pt x="20" y="16"/>
                    </a:lnTo>
                    <a:lnTo>
                      <a:pt x="26" y="20"/>
                    </a:lnTo>
                    <a:lnTo>
                      <a:pt x="30" y="21"/>
                    </a:lnTo>
                    <a:lnTo>
                      <a:pt x="35" y="22"/>
                    </a:lnTo>
                    <a:lnTo>
                      <a:pt x="58" y="2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52" name="Freeform 2232"/>
              <p:cNvSpPr>
                <a:spLocks/>
              </p:cNvSpPr>
              <p:nvPr/>
            </p:nvSpPr>
            <p:spPr bwMode="auto">
              <a:xfrm>
                <a:off x="2303" y="1826"/>
                <a:ext cx="176" cy="55"/>
              </a:xfrm>
              <a:custGeom>
                <a:avLst/>
                <a:gdLst>
                  <a:gd name="T0" fmla="*/ 168 w 64"/>
                  <a:gd name="T1" fmla="*/ 52 h 20"/>
                  <a:gd name="T2" fmla="*/ 171 w 64"/>
                  <a:gd name="T3" fmla="*/ 52 h 20"/>
                  <a:gd name="T4" fmla="*/ 176 w 64"/>
                  <a:gd name="T5" fmla="*/ 55 h 20"/>
                  <a:gd name="T6" fmla="*/ 171 w 64"/>
                  <a:gd name="T7" fmla="*/ 55 h 20"/>
                  <a:gd name="T8" fmla="*/ 168 w 64"/>
                  <a:gd name="T9" fmla="*/ 55 h 20"/>
                  <a:gd name="T10" fmla="*/ 149 w 64"/>
                  <a:gd name="T11" fmla="*/ 55 h 20"/>
                  <a:gd name="T12" fmla="*/ 127 w 64"/>
                  <a:gd name="T13" fmla="*/ 55 h 20"/>
                  <a:gd name="T14" fmla="*/ 105 w 64"/>
                  <a:gd name="T15" fmla="*/ 52 h 20"/>
                  <a:gd name="T16" fmla="*/ 66 w 64"/>
                  <a:gd name="T17" fmla="*/ 30 h 20"/>
                  <a:gd name="T18" fmla="*/ 44 w 64"/>
                  <a:gd name="T19" fmla="*/ 25 h 20"/>
                  <a:gd name="T20" fmla="*/ 36 w 64"/>
                  <a:gd name="T21" fmla="*/ 19 h 20"/>
                  <a:gd name="T22" fmla="*/ 14 w 64"/>
                  <a:gd name="T23" fmla="*/ 6 h 20"/>
                  <a:gd name="T24" fmla="*/ 0 w 64"/>
                  <a:gd name="T25" fmla="*/ 0 h 20"/>
                  <a:gd name="T26" fmla="*/ 14 w 64"/>
                  <a:gd name="T27" fmla="*/ 6 h 20"/>
                  <a:gd name="T28" fmla="*/ 50 w 64"/>
                  <a:gd name="T29" fmla="*/ 25 h 20"/>
                  <a:gd name="T30" fmla="*/ 66 w 64"/>
                  <a:gd name="T31" fmla="*/ 30 h 20"/>
                  <a:gd name="T32" fmla="*/ 105 w 64"/>
                  <a:gd name="T33" fmla="*/ 52 h 20"/>
                  <a:gd name="T34" fmla="*/ 127 w 64"/>
                  <a:gd name="T35" fmla="*/ 55 h 20"/>
                  <a:gd name="T36" fmla="*/ 149 w 64"/>
                  <a:gd name="T37" fmla="*/ 55 h 20"/>
                  <a:gd name="T38" fmla="*/ 168 w 64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4" h="20">
                    <a:moveTo>
                      <a:pt x="61" y="19"/>
                    </a:moveTo>
                    <a:lnTo>
                      <a:pt x="62" y="19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1" y="20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8" y="19"/>
                    </a:lnTo>
                    <a:lnTo>
                      <a:pt x="24" y="11"/>
                    </a:lnTo>
                    <a:lnTo>
                      <a:pt x="16" y="9"/>
                    </a:lnTo>
                    <a:lnTo>
                      <a:pt x="13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5" y="2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38" y="19"/>
                    </a:lnTo>
                    <a:lnTo>
                      <a:pt x="46" y="20"/>
                    </a:lnTo>
                    <a:lnTo>
                      <a:pt x="54" y="20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72" name="Group 2233"/>
            <p:cNvGrpSpPr>
              <a:grpSpLocks/>
            </p:cNvGrpSpPr>
            <p:nvPr/>
          </p:nvGrpSpPr>
          <p:grpSpPr bwMode="auto">
            <a:xfrm rot="930613">
              <a:off x="775" y="2302"/>
              <a:ext cx="420" cy="436"/>
              <a:chOff x="829" y="2639"/>
              <a:chExt cx="420" cy="436"/>
            </a:xfrm>
          </p:grpSpPr>
          <p:sp>
            <p:nvSpPr>
              <p:cNvPr id="20561" name="Freeform 2234"/>
              <p:cNvSpPr>
                <a:spLocks/>
              </p:cNvSpPr>
              <p:nvPr/>
            </p:nvSpPr>
            <p:spPr bwMode="auto">
              <a:xfrm>
                <a:off x="829" y="2699"/>
                <a:ext cx="38" cy="85"/>
              </a:xfrm>
              <a:custGeom>
                <a:avLst/>
                <a:gdLst>
                  <a:gd name="T0" fmla="*/ 3 w 14"/>
                  <a:gd name="T1" fmla="*/ 82 h 31"/>
                  <a:gd name="T2" fmla="*/ 0 w 14"/>
                  <a:gd name="T3" fmla="*/ 85 h 31"/>
                  <a:gd name="T4" fmla="*/ 0 w 14"/>
                  <a:gd name="T5" fmla="*/ 82 h 31"/>
                  <a:gd name="T6" fmla="*/ 3 w 14"/>
                  <a:gd name="T7" fmla="*/ 71 h 31"/>
                  <a:gd name="T8" fmla="*/ 11 w 14"/>
                  <a:gd name="T9" fmla="*/ 52 h 31"/>
                  <a:gd name="T10" fmla="*/ 24 w 14"/>
                  <a:gd name="T11" fmla="*/ 25 h 31"/>
                  <a:gd name="T12" fmla="*/ 35 w 14"/>
                  <a:gd name="T13" fmla="*/ 8 h 31"/>
                  <a:gd name="T14" fmla="*/ 38 w 14"/>
                  <a:gd name="T15" fmla="*/ 0 h 31"/>
                  <a:gd name="T16" fmla="*/ 35 w 14"/>
                  <a:gd name="T17" fmla="*/ 8 h 31"/>
                  <a:gd name="T18" fmla="*/ 24 w 14"/>
                  <a:gd name="T19" fmla="*/ 25 h 31"/>
                  <a:gd name="T20" fmla="*/ 11 w 14"/>
                  <a:gd name="T21" fmla="*/ 52 h 31"/>
                  <a:gd name="T22" fmla="*/ 3 w 14"/>
                  <a:gd name="T23" fmla="*/ 71 h 31"/>
                  <a:gd name="T24" fmla="*/ 3 w 14"/>
                  <a:gd name="T25" fmla="*/ 82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31">
                    <a:moveTo>
                      <a:pt x="1" y="30"/>
                    </a:moveTo>
                    <a:lnTo>
                      <a:pt x="0" y="31"/>
                    </a:lnTo>
                    <a:lnTo>
                      <a:pt x="0" y="30"/>
                    </a:lnTo>
                    <a:lnTo>
                      <a:pt x="1" y="26"/>
                    </a:lnTo>
                    <a:lnTo>
                      <a:pt x="4" y="19"/>
                    </a:lnTo>
                    <a:lnTo>
                      <a:pt x="9" y="9"/>
                    </a:lnTo>
                    <a:lnTo>
                      <a:pt x="13" y="3"/>
                    </a:lnTo>
                    <a:lnTo>
                      <a:pt x="14" y="0"/>
                    </a:lnTo>
                    <a:lnTo>
                      <a:pt x="13" y="3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26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2" name="Freeform 2235"/>
              <p:cNvSpPr>
                <a:spLocks/>
              </p:cNvSpPr>
              <p:nvPr/>
            </p:nvSpPr>
            <p:spPr bwMode="auto">
              <a:xfrm>
                <a:off x="892" y="2639"/>
                <a:ext cx="88" cy="43"/>
              </a:xfrm>
              <a:custGeom>
                <a:avLst/>
                <a:gdLst>
                  <a:gd name="T0" fmla="*/ 3 w 32"/>
                  <a:gd name="T1" fmla="*/ 43 h 16"/>
                  <a:gd name="T2" fmla="*/ 0 w 32"/>
                  <a:gd name="T3" fmla="*/ 43 h 16"/>
                  <a:gd name="T4" fmla="*/ 0 w 32"/>
                  <a:gd name="T5" fmla="*/ 40 h 16"/>
                  <a:gd name="T6" fmla="*/ 30 w 32"/>
                  <a:gd name="T7" fmla="*/ 22 h 16"/>
                  <a:gd name="T8" fmla="*/ 61 w 32"/>
                  <a:gd name="T9" fmla="*/ 5 h 16"/>
                  <a:gd name="T10" fmla="*/ 80 w 32"/>
                  <a:gd name="T11" fmla="*/ 3 h 16"/>
                  <a:gd name="T12" fmla="*/ 88 w 32"/>
                  <a:gd name="T13" fmla="*/ 0 h 16"/>
                  <a:gd name="T14" fmla="*/ 80 w 32"/>
                  <a:gd name="T15" fmla="*/ 3 h 16"/>
                  <a:gd name="T16" fmla="*/ 61 w 32"/>
                  <a:gd name="T17" fmla="*/ 8 h 16"/>
                  <a:gd name="T18" fmla="*/ 30 w 32"/>
                  <a:gd name="T19" fmla="*/ 22 h 16"/>
                  <a:gd name="T20" fmla="*/ 3 w 32"/>
                  <a:gd name="T21" fmla="*/ 43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16">
                    <a:moveTo>
                      <a:pt x="1" y="16"/>
                    </a:moveTo>
                    <a:lnTo>
                      <a:pt x="0" y="16"/>
                    </a:lnTo>
                    <a:lnTo>
                      <a:pt x="0" y="15"/>
                    </a:lnTo>
                    <a:lnTo>
                      <a:pt x="11" y="8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1" y="8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3" name="Freeform 2236"/>
              <p:cNvSpPr>
                <a:spLocks/>
              </p:cNvSpPr>
              <p:nvPr/>
            </p:nvSpPr>
            <p:spPr bwMode="auto">
              <a:xfrm>
                <a:off x="837" y="2644"/>
                <a:ext cx="170" cy="178"/>
              </a:xfrm>
              <a:custGeom>
                <a:avLst/>
                <a:gdLst>
                  <a:gd name="T0" fmla="*/ 3 w 62"/>
                  <a:gd name="T1" fmla="*/ 175 h 65"/>
                  <a:gd name="T2" fmla="*/ 0 w 62"/>
                  <a:gd name="T3" fmla="*/ 178 h 65"/>
                  <a:gd name="T4" fmla="*/ 3 w 62"/>
                  <a:gd name="T5" fmla="*/ 175 h 65"/>
                  <a:gd name="T6" fmla="*/ 3 w 62"/>
                  <a:gd name="T7" fmla="*/ 170 h 65"/>
                  <a:gd name="T8" fmla="*/ 5 w 62"/>
                  <a:gd name="T9" fmla="*/ 164 h 65"/>
                  <a:gd name="T10" fmla="*/ 5 w 62"/>
                  <a:gd name="T11" fmla="*/ 142 h 65"/>
                  <a:gd name="T12" fmla="*/ 16 w 62"/>
                  <a:gd name="T13" fmla="*/ 112 h 65"/>
                  <a:gd name="T14" fmla="*/ 22 w 62"/>
                  <a:gd name="T15" fmla="*/ 99 h 65"/>
                  <a:gd name="T16" fmla="*/ 30 w 62"/>
                  <a:gd name="T17" fmla="*/ 82 h 65"/>
                  <a:gd name="T18" fmla="*/ 55 w 62"/>
                  <a:gd name="T19" fmla="*/ 58 h 65"/>
                  <a:gd name="T20" fmla="*/ 77 w 62"/>
                  <a:gd name="T21" fmla="*/ 38 h 65"/>
                  <a:gd name="T22" fmla="*/ 96 w 62"/>
                  <a:gd name="T23" fmla="*/ 27 h 65"/>
                  <a:gd name="T24" fmla="*/ 101 w 62"/>
                  <a:gd name="T25" fmla="*/ 25 h 65"/>
                  <a:gd name="T26" fmla="*/ 118 w 62"/>
                  <a:gd name="T27" fmla="*/ 16 h 65"/>
                  <a:gd name="T28" fmla="*/ 148 w 62"/>
                  <a:gd name="T29" fmla="*/ 8 h 65"/>
                  <a:gd name="T30" fmla="*/ 170 w 62"/>
                  <a:gd name="T31" fmla="*/ 0 h 65"/>
                  <a:gd name="T32" fmla="*/ 148 w 62"/>
                  <a:gd name="T33" fmla="*/ 8 h 65"/>
                  <a:gd name="T34" fmla="*/ 101 w 62"/>
                  <a:gd name="T35" fmla="*/ 27 h 65"/>
                  <a:gd name="T36" fmla="*/ 90 w 62"/>
                  <a:gd name="T37" fmla="*/ 30 h 65"/>
                  <a:gd name="T38" fmla="*/ 74 w 62"/>
                  <a:gd name="T39" fmla="*/ 41 h 65"/>
                  <a:gd name="T40" fmla="*/ 55 w 62"/>
                  <a:gd name="T41" fmla="*/ 63 h 65"/>
                  <a:gd name="T42" fmla="*/ 30 w 62"/>
                  <a:gd name="T43" fmla="*/ 85 h 65"/>
                  <a:gd name="T44" fmla="*/ 22 w 62"/>
                  <a:gd name="T45" fmla="*/ 99 h 65"/>
                  <a:gd name="T46" fmla="*/ 16 w 62"/>
                  <a:gd name="T47" fmla="*/ 115 h 65"/>
                  <a:gd name="T48" fmla="*/ 8 w 62"/>
                  <a:gd name="T49" fmla="*/ 142 h 65"/>
                  <a:gd name="T50" fmla="*/ 5 w 62"/>
                  <a:gd name="T51" fmla="*/ 164 h 65"/>
                  <a:gd name="T52" fmla="*/ 3 w 62"/>
                  <a:gd name="T53" fmla="*/ 175 h 6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" h="65">
                    <a:moveTo>
                      <a:pt x="1" y="64"/>
                    </a:moveTo>
                    <a:lnTo>
                      <a:pt x="0" y="65"/>
                    </a:lnTo>
                    <a:lnTo>
                      <a:pt x="1" y="64"/>
                    </a:lnTo>
                    <a:lnTo>
                      <a:pt x="1" y="62"/>
                    </a:lnTo>
                    <a:lnTo>
                      <a:pt x="2" y="60"/>
                    </a:lnTo>
                    <a:lnTo>
                      <a:pt x="2" y="52"/>
                    </a:lnTo>
                    <a:lnTo>
                      <a:pt x="6" y="41"/>
                    </a:lnTo>
                    <a:lnTo>
                      <a:pt x="8" y="36"/>
                    </a:lnTo>
                    <a:lnTo>
                      <a:pt x="11" y="30"/>
                    </a:lnTo>
                    <a:lnTo>
                      <a:pt x="20" y="21"/>
                    </a:lnTo>
                    <a:lnTo>
                      <a:pt x="28" y="14"/>
                    </a:lnTo>
                    <a:lnTo>
                      <a:pt x="35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4" y="3"/>
                    </a:lnTo>
                    <a:lnTo>
                      <a:pt x="62" y="0"/>
                    </a:lnTo>
                    <a:lnTo>
                      <a:pt x="54" y="3"/>
                    </a:lnTo>
                    <a:lnTo>
                      <a:pt x="37" y="10"/>
                    </a:lnTo>
                    <a:lnTo>
                      <a:pt x="33" y="11"/>
                    </a:lnTo>
                    <a:lnTo>
                      <a:pt x="27" y="15"/>
                    </a:lnTo>
                    <a:lnTo>
                      <a:pt x="20" y="23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6" y="42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4" name="Freeform 2237"/>
              <p:cNvSpPr>
                <a:spLocks/>
              </p:cNvSpPr>
              <p:nvPr/>
            </p:nvSpPr>
            <p:spPr bwMode="auto">
              <a:xfrm>
                <a:off x="845" y="2658"/>
                <a:ext cx="195" cy="178"/>
              </a:xfrm>
              <a:custGeom>
                <a:avLst/>
                <a:gdLst>
                  <a:gd name="T0" fmla="*/ 5 w 71"/>
                  <a:gd name="T1" fmla="*/ 170 h 65"/>
                  <a:gd name="T2" fmla="*/ 0 w 71"/>
                  <a:gd name="T3" fmla="*/ 178 h 65"/>
                  <a:gd name="T4" fmla="*/ 0 w 71"/>
                  <a:gd name="T5" fmla="*/ 170 h 65"/>
                  <a:gd name="T6" fmla="*/ 0 w 71"/>
                  <a:gd name="T7" fmla="*/ 167 h 65"/>
                  <a:gd name="T8" fmla="*/ 8 w 71"/>
                  <a:gd name="T9" fmla="*/ 162 h 65"/>
                  <a:gd name="T10" fmla="*/ 14 w 71"/>
                  <a:gd name="T11" fmla="*/ 137 h 65"/>
                  <a:gd name="T12" fmla="*/ 25 w 71"/>
                  <a:gd name="T13" fmla="*/ 107 h 65"/>
                  <a:gd name="T14" fmla="*/ 41 w 71"/>
                  <a:gd name="T15" fmla="*/ 77 h 65"/>
                  <a:gd name="T16" fmla="*/ 52 w 71"/>
                  <a:gd name="T17" fmla="*/ 58 h 65"/>
                  <a:gd name="T18" fmla="*/ 66 w 71"/>
                  <a:gd name="T19" fmla="*/ 49 h 65"/>
                  <a:gd name="T20" fmla="*/ 93 w 71"/>
                  <a:gd name="T21" fmla="*/ 27 h 65"/>
                  <a:gd name="T22" fmla="*/ 113 w 71"/>
                  <a:gd name="T23" fmla="*/ 22 h 65"/>
                  <a:gd name="T24" fmla="*/ 121 w 71"/>
                  <a:gd name="T25" fmla="*/ 16 h 65"/>
                  <a:gd name="T26" fmla="*/ 140 w 71"/>
                  <a:gd name="T27" fmla="*/ 11 h 65"/>
                  <a:gd name="T28" fmla="*/ 176 w 71"/>
                  <a:gd name="T29" fmla="*/ 0 h 65"/>
                  <a:gd name="T30" fmla="*/ 195 w 71"/>
                  <a:gd name="T31" fmla="*/ 0 h 65"/>
                  <a:gd name="T32" fmla="*/ 176 w 71"/>
                  <a:gd name="T33" fmla="*/ 0 h 65"/>
                  <a:gd name="T34" fmla="*/ 148 w 71"/>
                  <a:gd name="T35" fmla="*/ 11 h 65"/>
                  <a:gd name="T36" fmla="*/ 121 w 71"/>
                  <a:gd name="T37" fmla="*/ 22 h 65"/>
                  <a:gd name="T38" fmla="*/ 110 w 71"/>
                  <a:gd name="T39" fmla="*/ 22 h 65"/>
                  <a:gd name="T40" fmla="*/ 91 w 71"/>
                  <a:gd name="T41" fmla="*/ 30 h 65"/>
                  <a:gd name="T42" fmla="*/ 66 w 71"/>
                  <a:gd name="T43" fmla="*/ 49 h 65"/>
                  <a:gd name="T44" fmla="*/ 52 w 71"/>
                  <a:gd name="T45" fmla="*/ 63 h 65"/>
                  <a:gd name="T46" fmla="*/ 41 w 71"/>
                  <a:gd name="T47" fmla="*/ 77 h 65"/>
                  <a:gd name="T48" fmla="*/ 25 w 71"/>
                  <a:gd name="T49" fmla="*/ 110 h 65"/>
                  <a:gd name="T50" fmla="*/ 14 w 71"/>
                  <a:gd name="T51" fmla="*/ 140 h 65"/>
                  <a:gd name="T52" fmla="*/ 8 w 71"/>
                  <a:gd name="T53" fmla="*/ 162 h 65"/>
                  <a:gd name="T54" fmla="*/ 5 w 71"/>
                  <a:gd name="T55" fmla="*/ 170 h 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1" h="65">
                    <a:moveTo>
                      <a:pt x="2" y="62"/>
                    </a:moveTo>
                    <a:lnTo>
                      <a:pt x="0" y="65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5" y="50"/>
                    </a:lnTo>
                    <a:lnTo>
                      <a:pt x="9" y="39"/>
                    </a:lnTo>
                    <a:lnTo>
                      <a:pt x="15" y="28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34" y="10"/>
                    </a:lnTo>
                    <a:lnTo>
                      <a:pt x="41" y="8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4" y="4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3" y="11"/>
                    </a:lnTo>
                    <a:lnTo>
                      <a:pt x="24" y="18"/>
                    </a:lnTo>
                    <a:lnTo>
                      <a:pt x="19" y="23"/>
                    </a:lnTo>
                    <a:lnTo>
                      <a:pt x="15" y="28"/>
                    </a:lnTo>
                    <a:lnTo>
                      <a:pt x="9" y="40"/>
                    </a:lnTo>
                    <a:lnTo>
                      <a:pt x="5" y="51"/>
                    </a:lnTo>
                    <a:lnTo>
                      <a:pt x="3" y="5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5" name="Freeform 2238"/>
              <p:cNvSpPr>
                <a:spLocks/>
              </p:cNvSpPr>
              <p:nvPr/>
            </p:nvSpPr>
            <p:spPr bwMode="auto">
              <a:xfrm>
                <a:off x="856" y="2754"/>
                <a:ext cx="36" cy="104"/>
              </a:xfrm>
              <a:custGeom>
                <a:avLst/>
                <a:gdLst>
                  <a:gd name="T0" fmla="*/ 0 w 13"/>
                  <a:gd name="T1" fmla="*/ 104 h 38"/>
                  <a:gd name="T2" fmla="*/ 0 w 13"/>
                  <a:gd name="T3" fmla="*/ 93 h 38"/>
                  <a:gd name="T4" fmla="*/ 8 w 13"/>
                  <a:gd name="T5" fmla="*/ 66 h 38"/>
                  <a:gd name="T6" fmla="*/ 17 w 13"/>
                  <a:gd name="T7" fmla="*/ 41 h 38"/>
                  <a:gd name="T8" fmla="*/ 17 w 13"/>
                  <a:gd name="T9" fmla="*/ 27 h 38"/>
                  <a:gd name="T10" fmla="*/ 22 w 13"/>
                  <a:gd name="T11" fmla="*/ 19 h 38"/>
                  <a:gd name="T12" fmla="*/ 28 w 13"/>
                  <a:gd name="T13" fmla="*/ 5 h 38"/>
                  <a:gd name="T14" fmla="*/ 36 w 13"/>
                  <a:gd name="T15" fmla="*/ 0 h 38"/>
                  <a:gd name="T16" fmla="*/ 28 w 13"/>
                  <a:gd name="T17" fmla="*/ 11 h 38"/>
                  <a:gd name="T18" fmla="*/ 22 w 13"/>
                  <a:gd name="T19" fmla="*/ 16 h 38"/>
                  <a:gd name="T20" fmla="*/ 17 w 13"/>
                  <a:gd name="T21" fmla="*/ 27 h 38"/>
                  <a:gd name="T22" fmla="*/ 17 w 13"/>
                  <a:gd name="T23" fmla="*/ 41 h 38"/>
                  <a:gd name="T24" fmla="*/ 11 w 13"/>
                  <a:gd name="T25" fmla="*/ 66 h 38"/>
                  <a:gd name="T26" fmla="*/ 3 w 13"/>
                  <a:gd name="T27" fmla="*/ 93 h 38"/>
                  <a:gd name="T28" fmla="*/ 0 w 13"/>
                  <a:gd name="T29" fmla="*/ 104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" h="38">
                    <a:moveTo>
                      <a:pt x="0" y="38"/>
                    </a:moveTo>
                    <a:lnTo>
                      <a:pt x="0" y="34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6" y="15"/>
                    </a:lnTo>
                    <a:lnTo>
                      <a:pt x="4" y="24"/>
                    </a:lnTo>
                    <a:lnTo>
                      <a:pt x="1" y="3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6" name="Freeform 2239"/>
              <p:cNvSpPr>
                <a:spLocks/>
              </p:cNvSpPr>
              <p:nvPr/>
            </p:nvSpPr>
            <p:spPr bwMode="auto">
              <a:xfrm>
                <a:off x="895" y="2688"/>
                <a:ext cx="63" cy="55"/>
              </a:xfrm>
              <a:custGeom>
                <a:avLst/>
                <a:gdLst>
                  <a:gd name="T0" fmla="*/ 0 w 23"/>
                  <a:gd name="T1" fmla="*/ 55 h 20"/>
                  <a:gd name="T2" fmla="*/ 0 w 23"/>
                  <a:gd name="T3" fmla="*/ 52 h 20"/>
                  <a:gd name="T4" fmla="*/ 5 w 23"/>
                  <a:gd name="T5" fmla="*/ 47 h 20"/>
                  <a:gd name="T6" fmla="*/ 19 w 23"/>
                  <a:gd name="T7" fmla="*/ 28 h 20"/>
                  <a:gd name="T8" fmla="*/ 38 w 23"/>
                  <a:gd name="T9" fmla="*/ 14 h 20"/>
                  <a:gd name="T10" fmla="*/ 44 w 23"/>
                  <a:gd name="T11" fmla="*/ 11 h 20"/>
                  <a:gd name="T12" fmla="*/ 58 w 23"/>
                  <a:gd name="T13" fmla="*/ 0 h 20"/>
                  <a:gd name="T14" fmla="*/ 63 w 23"/>
                  <a:gd name="T15" fmla="*/ 0 h 20"/>
                  <a:gd name="T16" fmla="*/ 58 w 23"/>
                  <a:gd name="T17" fmla="*/ 6 h 20"/>
                  <a:gd name="T18" fmla="*/ 44 w 23"/>
                  <a:gd name="T19" fmla="*/ 11 h 20"/>
                  <a:gd name="T20" fmla="*/ 38 w 23"/>
                  <a:gd name="T21" fmla="*/ 19 h 20"/>
                  <a:gd name="T22" fmla="*/ 19 w 23"/>
                  <a:gd name="T23" fmla="*/ 33 h 20"/>
                  <a:gd name="T24" fmla="*/ 5 w 23"/>
                  <a:gd name="T25" fmla="*/ 47 h 20"/>
                  <a:gd name="T26" fmla="*/ 0 w 23"/>
                  <a:gd name="T27" fmla="*/ 55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lnTo>
                      <a:pt x="0" y="19"/>
                    </a:lnTo>
                    <a:lnTo>
                      <a:pt x="2" y="17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6" y="4"/>
                    </a:lnTo>
                    <a:lnTo>
                      <a:pt x="14" y="7"/>
                    </a:lnTo>
                    <a:lnTo>
                      <a:pt x="7" y="12"/>
                    </a:lnTo>
                    <a:lnTo>
                      <a:pt x="2" y="1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7" name="Freeform 2240"/>
              <p:cNvSpPr>
                <a:spLocks/>
              </p:cNvSpPr>
              <p:nvPr/>
            </p:nvSpPr>
            <p:spPr bwMode="auto">
              <a:xfrm>
                <a:off x="865" y="2680"/>
                <a:ext cx="206" cy="192"/>
              </a:xfrm>
              <a:custGeom>
                <a:avLst/>
                <a:gdLst>
                  <a:gd name="T0" fmla="*/ 0 w 75"/>
                  <a:gd name="T1" fmla="*/ 187 h 70"/>
                  <a:gd name="T2" fmla="*/ 0 w 75"/>
                  <a:gd name="T3" fmla="*/ 192 h 70"/>
                  <a:gd name="T4" fmla="*/ 0 w 75"/>
                  <a:gd name="T5" fmla="*/ 187 h 70"/>
                  <a:gd name="T6" fmla="*/ 3 w 75"/>
                  <a:gd name="T7" fmla="*/ 176 h 70"/>
                  <a:gd name="T8" fmla="*/ 8 w 75"/>
                  <a:gd name="T9" fmla="*/ 154 h 70"/>
                  <a:gd name="T10" fmla="*/ 44 w 75"/>
                  <a:gd name="T11" fmla="*/ 85 h 70"/>
                  <a:gd name="T12" fmla="*/ 47 w 75"/>
                  <a:gd name="T13" fmla="*/ 74 h 70"/>
                  <a:gd name="T14" fmla="*/ 55 w 75"/>
                  <a:gd name="T15" fmla="*/ 66 h 70"/>
                  <a:gd name="T16" fmla="*/ 69 w 75"/>
                  <a:gd name="T17" fmla="*/ 55 h 70"/>
                  <a:gd name="T18" fmla="*/ 99 w 75"/>
                  <a:gd name="T19" fmla="*/ 36 h 70"/>
                  <a:gd name="T20" fmla="*/ 113 w 75"/>
                  <a:gd name="T21" fmla="*/ 30 h 70"/>
                  <a:gd name="T22" fmla="*/ 118 w 75"/>
                  <a:gd name="T23" fmla="*/ 22 h 70"/>
                  <a:gd name="T24" fmla="*/ 126 w 75"/>
                  <a:gd name="T25" fmla="*/ 16 h 70"/>
                  <a:gd name="T26" fmla="*/ 129 w 75"/>
                  <a:gd name="T27" fmla="*/ 14 h 70"/>
                  <a:gd name="T28" fmla="*/ 143 w 75"/>
                  <a:gd name="T29" fmla="*/ 8 h 70"/>
                  <a:gd name="T30" fmla="*/ 184 w 75"/>
                  <a:gd name="T31" fmla="*/ 3 h 70"/>
                  <a:gd name="T32" fmla="*/ 206 w 75"/>
                  <a:gd name="T33" fmla="*/ 0 h 70"/>
                  <a:gd name="T34" fmla="*/ 184 w 75"/>
                  <a:gd name="T35" fmla="*/ 3 h 70"/>
                  <a:gd name="T36" fmla="*/ 154 w 75"/>
                  <a:gd name="T37" fmla="*/ 5 h 70"/>
                  <a:gd name="T38" fmla="*/ 132 w 75"/>
                  <a:gd name="T39" fmla="*/ 14 h 70"/>
                  <a:gd name="T40" fmla="*/ 126 w 75"/>
                  <a:gd name="T41" fmla="*/ 16 h 70"/>
                  <a:gd name="T42" fmla="*/ 126 w 75"/>
                  <a:gd name="T43" fmla="*/ 19 h 70"/>
                  <a:gd name="T44" fmla="*/ 118 w 75"/>
                  <a:gd name="T45" fmla="*/ 27 h 70"/>
                  <a:gd name="T46" fmla="*/ 107 w 75"/>
                  <a:gd name="T47" fmla="*/ 33 h 70"/>
                  <a:gd name="T48" fmla="*/ 99 w 75"/>
                  <a:gd name="T49" fmla="*/ 41 h 70"/>
                  <a:gd name="T50" fmla="*/ 85 w 75"/>
                  <a:gd name="T51" fmla="*/ 47 h 70"/>
                  <a:gd name="T52" fmla="*/ 69 w 75"/>
                  <a:gd name="T53" fmla="*/ 58 h 70"/>
                  <a:gd name="T54" fmla="*/ 55 w 75"/>
                  <a:gd name="T55" fmla="*/ 66 h 70"/>
                  <a:gd name="T56" fmla="*/ 49 w 75"/>
                  <a:gd name="T57" fmla="*/ 77 h 70"/>
                  <a:gd name="T58" fmla="*/ 47 w 75"/>
                  <a:gd name="T59" fmla="*/ 88 h 70"/>
                  <a:gd name="T60" fmla="*/ 14 w 75"/>
                  <a:gd name="T61" fmla="*/ 154 h 70"/>
                  <a:gd name="T62" fmla="*/ 3 w 75"/>
                  <a:gd name="T63" fmla="*/ 176 h 70"/>
                  <a:gd name="T64" fmla="*/ 0 w 75"/>
                  <a:gd name="T65" fmla="*/ 187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70">
                    <a:moveTo>
                      <a:pt x="0" y="68"/>
                    </a:moveTo>
                    <a:lnTo>
                      <a:pt x="0" y="70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16" y="31"/>
                    </a:lnTo>
                    <a:lnTo>
                      <a:pt x="17" y="27"/>
                    </a:lnTo>
                    <a:lnTo>
                      <a:pt x="20" y="24"/>
                    </a:lnTo>
                    <a:lnTo>
                      <a:pt x="25" y="20"/>
                    </a:lnTo>
                    <a:lnTo>
                      <a:pt x="36" y="13"/>
                    </a:lnTo>
                    <a:lnTo>
                      <a:pt x="41" y="11"/>
                    </a:lnTo>
                    <a:lnTo>
                      <a:pt x="43" y="8"/>
                    </a:lnTo>
                    <a:lnTo>
                      <a:pt x="46" y="6"/>
                    </a:lnTo>
                    <a:lnTo>
                      <a:pt x="47" y="5"/>
                    </a:lnTo>
                    <a:lnTo>
                      <a:pt x="52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67" y="1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6" y="6"/>
                    </a:lnTo>
                    <a:lnTo>
                      <a:pt x="46" y="7"/>
                    </a:lnTo>
                    <a:lnTo>
                      <a:pt x="43" y="10"/>
                    </a:lnTo>
                    <a:lnTo>
                      <a:pt x="39" y="12"/>
                    </a:lnTo>
                    <a:lnTo>
                      <a:pt x="36" y="15"/>
                    </a:lnTo>
                    <a:lnTo>
                      <a:pt x="31" y="17"/>
                    </a:lnTo>
                    <a:lnTo>
                      <a:pt x="25" y="21"/>
                    </a:lnTo>
                    <a:lnTo>
                      <a:pt x="20" y="24"/>
                    </a:lnTo>
                    <a:lnTo>
                      <a:pt x="18" y="28"/>
                    </a:lnTo>
                    <a:lnTo>
                      <a:pt x="17" y="32"/>
                    </a:lnTo>
                    <a:lnTo>
                      <a:pt x="5" y="56"/>
                    </a:lnTo>
                    <a:lnTo>
                      <a:pt x="1" y="64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8" name="Freeform 2241"/>
              <p:cNvSpPr>
                <a:spLocks/>
              </p:cNvSpPr>
              <p:nvPr/>
            </p:nvSpPr>
            <p:spPr bwMode="auto">
              <a:xfrm>
                <a:off x="873" y="2669"/>
                <a:ext cx="192" cy="145"/>
              </a:xfrm>
              <a:custGeom>
                <a:avLst/>
                <a:gdLst>
                  <a:gd name="T0" fmla="*/ 5 w 70"/>
                  <a:gd name="T1" fmla="*/ 140 h 53"/>
                  <a:gd name="T2" fmla="*/ 0 w 70"/>
                  <a:gd name="T3" fmla="*/ 145 h 53"/>
                  <a:gd name="T4" fmla="*/ 0 w 70"/>
                  <a:gd name="T5" fmla="*/ 140 h 53"/>
                  <a:gd name="T6" fmla="*/ 5 w 70"/>
                  <a:gd name="T7" fmla="*/ 140 h 53"/>
                  <a:gd name="T8" fmla="*/ 8 w 70"/>
                  <a:gd name="T9" fmla="*/ 131 h 53"/>
                  <a:gd name="T10" fmla="*/ 14 w 70"/>
                  <a:gd name="T11" fmla="*/ 112 h 53"/>
                  <a:gd name="T12" fmla="*/ 27 w 70"/>
                  <a:gd name="T13" fmla="*/ 88 h 53"/>
                  <a:gd name="T14" fmla="*/ 49 w 70"/>
                  <a:gd name="T15" fmla="*/ 60 h 53"/>
                  <a:gd name="T16" fmla="*/ 77 w 70"/>
                  <a:gd name="T17" fmla="*/ 41 h 53"/>
                  <a:gd name="T18" fmla="*/ 99 w 70"/>
                  <a:gd name="T19" fmla="*/ 27 h 53"/>
                  <a:gd name="T20" fmla="*/ 123 w 70"/>
                  <a:gd name="T21" fmla="*/ 14 h 53"/>
                  <a:gd name="T22" fmla="*/ 140 w 70"/>
                  <a:gd name="T23" fmla="*/ 3 h 53"/>
                  <a:gd name="T24" fmla="*/ 154 w 70"/>
                  <a:gd name="T25" fmla="*/ 0 h 53"/>
                  <a:gd name="T26" fmla="*/ 173 w 70"/>
                  <a:gd name="T27" fmla="*/ 0 h 53"/>
                  <a:gd name="T28" fmla="*/ 192 w 70"/>
                  <a:gd name="T29" fmla="*/ 3 h 53"/>
                  <a:gd name="T30" fmla="*/ 173 w 70"/>
                  <a:gd name="T31" fmla="*/ 3 h 53"/>
                  <a:gd name="T32" fmla="*/ 165 w 70"/>
                  <a:gd name="T33" fmla="*/ 0 h 53"/>
                  <a:gd name="T34" fmla="*/ 148 w 70"/>
                  <a:gd name="T35" fmla="*/ 3 h 53"/>
                  <a:gd name="T36" fmla="*/ 132 w 70"/>
                  <a:gd name="T37" fmla="*/ 11 h 53"/>
                  <a:gd name="T38" fmla="*/ 123 w 70"/>
                  <a:gd name="T39" fmla="*/ 14 h 53"/>
                  <a:gd name="T40" fmla="*/ 99 w 70"/>
                  <a:gd name="T41" fmla="*/ 30 h 53"/>
                  <a:gd name="T42" fmla="*/ 77 w 70"/>
                  <a:gd name="T43" fmla="*/ 44 h 53"/>
                  <a:gd name="T44" fmla="*/ 49 w 70"/>
                  <a:gd name="T45" fmla="*/ 60 h 53"/>
                  <a:gd name="T46" fmla="*/ 33 w 70"/>
                  <a:gd name="T47" fmla="*/ 88 h 53"/>
                  <a:gd name="T48" fmla="*/ 19 w 70"/>
                  <a:gd name="T49" fmla="*/ 112 h 53"/>
                  <a:gd name="T50" fmla="*/ 8 w 70"/>
                  <a:gd name="T51" fmla="*/ 131 h 53"/>
                  <a:gd name="T52" fmla="*/ 5 w 70"/>
                  <a:gd name="T53" fmla="*/ 140 h 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0" h="53">
                    <a:moveTo>
                      <a:pt x="2" y="51"/>
                    </a:moveTo>
                    <a:lnTo>
                      <a:pt x="0" y="53"/>
                    </a:lnTo>
                    <a:lnTo>
                      <a:pt x="0" y="51"/>
                    </a:lnTo>
                    <a:lnTo>
                      <a:pt x="2" y="51"/>
                    </a:lnTo>
                    <a:lnTo>
                      <a:pt x="3" y="48"/>
                    </a:lnTo>
                    <a:lnTo>
                      <a:pt x="5" y="41"/>
                    </a:lnTo>
                    <a:lnTo>
                      <a:pt x="10" y="3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6" y="10"/>
                    </a:lnTo>
                    <a:lnTo>
                      <a:pt x="45" y="5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63" y="1"/>
                    </a:lnTo>
                    <a:lnTo>
                      <a:pt x="60" y="0"/>
                    </a:lnTo>
                    <a:lnTo>
                      <a:pt x="54" y="1"/>
                    </a:lnTo>
                    <a:lnTo>
                      <a:pt x="48" y="4"/>
                    </a:lnTo>
                    <a:lnTo>
                      <a:pt x="45" y="5"/>
                    </a:lnTo>
                    <a:lnTo>
                      <a:pt x="36" y="11"/>
                    </a:lnTo>
                    <a:lnTo>
                      <a:pt x="28" y="16"/>
                    </a:lnTo>
                    <a:lnTo>
                      <a:pt x="18" y="22"/>
                    </a:lnTo>
                    <a:lnTo>
                      <a:pt x="12" y="32"/>
                    </a:lnTo>
                    <a:lnTo>
                      <a:pt x="7" y="41"/>
                    </a:lnTo>
                    <a:lnTo>
                      <a:pt x="3" y="48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9" name="Freeform 2242"/>
              <p:cNvSpPr>
                <a:spLocks/>
              </p:cNvSpPr>
              <p:nvPr/>
            </p:nvSpPr>
            <p:spPr bwMode="auto">
              <a:xfrm>
                <a:off x="870" y="2853"/>
                <a:ext cx="11" cy="38"/>
              </a:xfrm>
              <a:custGeom>
                <a:avLst/>
                <a:gdLst>
                  <a:gd name="T0" fmla="*/ 3 w 4"/>
                  <a:gd name="T1" fmla="*/ 33 h 14"/>
                  <a:gd name="T2" fmla="*/ 3 w 4"/>
                  <a:gd name="T3" fmla="*/ 38 h 14"/>
                  <a:gd name="T4" fmla="*/ 0 w 4"/>
                  <a:gd name="T5" fmla="*/ 33 h 14"/>
                  <a:gd name="T6" fmla="*/ 8 w 4"/>
                  <a:gd name="T7" fmla="*/ 11 h 14"/>
                  <a:gd name="T8" fmla="*/ 11 w 4"/>
                  <a:gd name="T9" fmla="*/ 3 h 14"/>
                  <a:gd name="T10" fmla="*/ 11 w 4"/>
                  <a:gd name="T11" fmla="*/ 0 h 14"/>
                  <a:gd name="T12" fmla="*/ 11 w 4"/>
                  <a:gd name="T13" fmla="*/ 3 h 14"/>
                  <a:gd name="T14" fmla="*/ 11 w 4"/>
                  <a:gd name="T15" fmla="*/ 11 h 14"/>
                  <a:gd name="T16" fmla="*/ 3 w 4"/>
                  <a:gd name="T17" fmla="*/ 3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14">
                    <a:moveTo>
                      <a:pt x="1" y="12"/>
                    </a:moveTo>
                    <a:lnTo>
                      <a:pt x="1" y="14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0" name="Freeform 2243"/>
              <p:cNvSpPr>
                <a:spLocks/>
              </p:cNvSpPr>
              <p:nvPr/>
            </p:nvSpPr>
            <p:spPr bwMode="auto">
              <a:xfrm>
                <a:off x="884" y="2696"/>
                <a:ext cx="211" cy="198"/>
              </a:xfrm>
              <a:custGeom>
                <a:avLst/>
                <a:gdLst>
                  <a:gd name="T0" fmla="*/ 3 w 77"/>
                  <a:gd name="T1" fmla="*/ 190 h 72"/>
                  <a:gd name="T2" fmla="*/ 0 w 77"/>
                  <a:gd name="T3" fmla="*/ 198 h 72"/>
                  <a:gd name="T4" fmla="*/ 0 w 77"/>
                  <a:gd name="T5" fmla="*/ 190 h 72"/>
                  <a:gd name="T6" fmla="*/ 8 w 77"/>
                  <a:gd name="T7" fmla="*/ 154 h 72"/>
                  <a:gd name="T8" fmla="*/ 16 w 77"/>
                  <a:gd name="T9" fmla="*/ 116 h 72"/>
                  <a:gd name="T10" fmla="*/ 25 w 77"/>
                  <a:gd name="T11" fmla="*/ 99 h 72"/>
                  <a:gd name="T12" fmla="*/ 38 w 77"/>
                  <a:gd name="T13" fmla="*/ 83 h 72"/>
                  <a:gd name="T14" fmla="*/ 49 w 77"/>
                  <a:gd name="T15" fmla="*/ 61 h 72"/>
                  <a:gd name="T16" fmla="*/ 60 w 77"/>
                  <a:gd name="T17" fmla="*/ 47 h 72"/>
                  <a:gd name="T18" fmla="*/ 74 w 77"/>
                  <a:gd name="T19" fmla="*/ 33 h 72"/>
                  <a:gd name="T20" fmla="*/ 88 w 77"/>
                  <a:gd name="T21" fmla="*/ 28 h 72"/>
                  <a:gd name="T22" fmla="*/ 112 w 77"/>
                  <a:gd name="T23" fmla="*/ 17 h 72"/>
                  <a:gd name="T24" fmla="*/ 123 w 77"/>
                  <a:gd name="T25" fmla="*/ 14 h 72"/>
                  <a:gd name="T26" fmla="*/ 142 w 77"/>
                  <a:gd name="T27" fmla="*/ 6 h 72"/>
                  <a:gd name="T28" fmla="*/ 164 w 77"/>
                  <a:gd name="T29" fmla="*/ 3 h 72"/>
                  <a:gd name="T30" fmla="*/ 184 w 77"/>
                  <a:gd name="T31" fmla="*/ 0 h 72"/>
                  <a:gd name="T32" fmla="*/ 211 w 77"/>
                  <a:gd name="T33" fmla="*/ 0 h 72"/>
                  <a:gd name="T34" fmla="*/ 184 w 77"/>
                  <a:gd name="T35" fmla="*/ 0 h 72"/>
                  <a:gd name="T36" fmla="*/ 153 w 77"/>
                  <a:gd name="T37" fmla="*/ 6 h 72"/>
                  <a:gd name="T38" fmla="*/ 129 w 77"/>
                  <a:gd name="T39" fmla="*/ 11 h 72"/>
                  <a:gd name="T40" fmla="*/ 121 w 77"/>
                  <a:gd name="T41" fmla="*/ 14 h 72"/>
                  <a:gd name="T42" fmla="*/ 112 w 77"/>
                  <a:gd name="T43" fmla="*/ 17 h 72"/>
                  <a:gd name="T44" fmla="*/ 88 w 77"/>
                  <a:gd name="T45" fmla="*/ 30 h 72"/>
                  <a:gd name="T46" fmla="*/ 74 w 77"/>
                  <a:gd name="T47" fmla="*/ 39 h 72"/>
                  <a:gd name="T48" fmla="*/ 60 w 77"/>
                  <a:gd name="T49" fmla="*/ 50 h 72"/>
                  <a:gd name="T50" fmla="*/ 49 w 77"/>
                  <a:gd name="T51" fmla="*/ 63 h 72"/>
                  <a:gd name="T52" fmla="*/ 38 w 77"/>
                  <a:gd name="T53" fmla="*/ 83 h 72"/>
                  <a:gd name="T54" fmla="*/ 25 w 77"/>
                  <a:gd name="T55" fmla="*/ 102 h 72"/>
                  <a:gd name="T56" fmla="*/ 16 w 77"/>
                  <a:gd name="T57" fmla="*/ 118 h 72"/>
                  <a:gd name="T58" fmla="*/ 8 w 77"/>
                  <a:gd name="T59" fmla="*/ 154 h 72"/>
                  <a:gd name="T60" fmla="*/ 3 w 77"/>
                  <a:gd name="T61" fmla="*/ 190 h 7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7" h="72">
                    <a:moveTo>
                      <a:pt x="1" y="69"/>
                    </a:moveTo>
                    <a:lnTo>
                      <a:pt x="0" y="72"/>
                    </a:lnTo>
                    <a:lnTo>
                      <a:pt x="0" y="69"/>
                    </a:lnTo>
                    <a:lnTo>
                      <a:pt x="3" y="56"/>
                    </a:lnTo>
                    <a:lnTo>
                      <a:pt x="6" y="42"/>
                    </a:lnTo>
                    <a:lnTo>
                      <a:pt x="9" y="36"/>
                    </a:lnTo>
                    <a:lnTo>
                      <a:pt x="14" y="30"/>
                    </a:lnTo>
                    <a:lnTo>
                      <a:pt x="18" y="22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10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60" y="1"/>
                    </a:lnTo>
                    <a:lnTo>
                      <a:pt x="67" y="0"/>
                    </a:lnTo>
                    <a:lnTo>
                      <a:pt x="77" y="0"/>
                    </a:lnTo>
                    <a:lnTo>
                      <a:pt x="67" y="0"/>
                    </a:lnTo>
                    <a:lnTo>
                      <a:pt x="56" y="2"/>
                    </a:lnTo>
                    <a:lnTo>
                      <a:pt x="47" y="4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7" y="14"/>
                    </a:lnTo>
                    <a:lnTo>
                      <a:pt x="22" y="18"/>
                    </a:lnTo>
                    <a:lnTo>
                      <a:pt x="18" y="23"/>
                    </a:lnTo>
                    <a:lnTo>
                      <a:pt x="14" y="30"/>
                    </a:lnTo>
                    <a:lnTo>
                      <a:pt x="9" y="37"/>
                    </a:lnTo>
                    <a:lnTo>
                      <a:pt x="6" y="43"/>
                    </a:lnTo>
                    <a:lnTo>
                      <a:pt x="3" y="5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1" name="Freeform 2244"/>
              <p:cNvSpPr>
                <a:spLocks/>
              </p:cNvSpPr>
              <p:nvPr/>
            </p:nvSpPr>
            <p:spPr bwMode="auto">
              <a:xfrm>
                <a:off x="892" y="2707"/>
                <a:ext cx="214" cy="203"/>
              </a:xfrm>
              <a:custGeom>
                <a:avLst/>
                <a:gdLst>
                  <a:gd name="T0" fmla="*/ 0 w 78"/>
                  <a:gd name="T1" fmla="*/ 192 h 74"/>
                  <a:gd name="T2" fmla="*/ 0 w 78"/>
                  <a:gd name="T3" fmla="*/ 198 h 74"/>
                  <a:gd name="T4" fmla="*/ 3 w 78"/>
                  <a:gd name="T5" fmla="*/ 203 h 74"/>
                  <a:gd name="T6" fmla="*/ 0 w 78"/>
                  <a:gd name="T7" fmla="*/ 198 h 74"/>
                  <a:gd name="T8" fmla="*/ 0 w 78"/>
                  <a:gd name="T9" fmla="*/ 192 h 74"/>
                  <a:gd name="T10" fmla="*/ 3 w 78"/>
                  <a:gd name="T11" fmla="*/ 184 h 74"/>
                  <a:gd name="T12" fmla="*/ 8 w 78"/>
                  <a:gd name="T13" fmla="*/ 159 h 74"/>
                  <a:gd name="T14" fmla="*/ 19 w 78"/>
                  <a:gd name="T15" fmla="*/ 121 h 74"/>
                  <a:gd name="T16" fmla="*/ 33 w 78"/>
                  <a:gd name="T17" fmla="*/ 80 h 74"/>
                  <a:gd name="T18" fmla="*/ 47 w 78"/>
                  <a:gd name="T19" fmla="*/ 63 h 74"/>
                  <a:gd name="T20" fmla="*/ 60 w 78"/>
                  <a:gd name="T21" fmla="*/ 47 h 74"/>
                  <a:gd name="T22" fmla="*/ 74 w 78"/>
                  <a:gd name="T23" fmla="*/ 33 h 74"/>
                  <a:gd name="T24" fmla="*/ 88 w 78"/>
                  <a:gd name="T25" fmla="*/ 22 h 74"/>
                  <a:gd name="T26" fmla="*/ 112 w 78"/>
                  <a:gd name="T27" fmla="*/ 14 h 74"/>
                  <a:gd name="T28" fmla="*/ 121 w 78"/>
                  <a:gd name="T29" fmla="*/ 14 h 74"/>
                  <a:gd name="T30" fmla="*/ 145 w 78"/>
                  <a:gd name="T31" fmla="*/ 5 h 74"/>
                  <a:gd name="T32" fmla="*/ 167 w 78"/>
                  <a:gd name="T33" fmla="*/ 3 h 74"/>
                  <a:gd name="T34" fmla="*/ 187 w 78"/>
                  <a:gd name="T35" fmla="*/ 0 h 74"/>
                  <a:gd name="T36" fmla="*/ 214 w 78"/>
                  <a:gd name="T37" fmla="*/ 0 h 74"/>
                  <a:gd name="T38" fmla="*/ 187 w 78"/>
                  <a:gd name="T39" fmla="*/ 3 h 74"/>
                  <a:gd name="T40" fmla="*/ 154 w 78"/>
                  <a:gd name="T41" fmla="*/ 5 h 74"/>
                  <a:gd name="T42" fmla="*/ 121 w 78"/>
                  <a:gd name="T43" fmla="*/ 14 h 74"/>
                  <a:gd name="T44" fmla="*/ 112 w 78"/>
                  <a:gd name="T45" fmla="*/ 16 h 74"/>
                  <a:gd name="T46" fmla="*/ 88 w 78"/>
                  <a:gd name="T47" fmla="*/ 27 h 74"/>
                  <a:gd name="T48" fmla="*/ 74 w 78"/>
                  <a:gd name="T49" fmla="*/ 36 h 74"/>
                  <a:gd name="T50" fmla="*/ 60 w 78"/>
                  <a:gd name="T51" fmla="*/ 49 h 74"/>
                  <a:gd name="T52" fmla="*/ 47 w 78"/>
                  <a:gd name="T53" fmla="*/ 63 h 74"/>
                  <a:gd name="T54" fmla="*/ 36 w 78"/>
                  <a:gd name="T55" fmla="*/ 85 h 74"/>
                  <a:gd name="T56" fmla="*/ 22 w 78"/>
                  <a:gd name="T57" fmla="*/ 126 h 74"/>
                  <a:gd name="T58" fmla="*/ 14 w 78"/>
                  <a:gd name="T59" fmla="*/ 159 h 74"/>
                  <a:gd name="T60" fmla="*/ 5 w 78"/>
                  <a:gd name="T61" fmla="*/ 187 h 74"/>
                  <a:gd name="T62" fmla="*/ 0 w 78"/>
                  <a:gd name="T63" fmla="*/ 192 h 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8" h="74">
                    <a:moveTo>
                      <a:pt x="0" y="70"/>
                    </a:moveTo>
                    <a:lnTo>
                      <a:pt x="0" y="72"/>
                    </a:lnTo>
                    <a:lnTo>
                      <a:pt x="1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1" y="67"/>
                    </a:lnTo>
                    <a:lnTo>
                      <a:pt x="3" y="58"/>
                    </a:lnTo>
                    <a:lnTo>
                      <a:pt x="7" y="44"/>
                    </a:lnTo>
                    <a:lnTo>
                      <a:pt x="12" y="29"/>
                    </a:lnTo>
                    <a:lnTo>
                      <a:pt x="17" y="23"/>
                    </a:lnTo>
                    <a:lnTo>
                      <a:pt x="22" y="17"/>
                    </a:lnTo>
                    <a:lnTo>
                      <a:pt x="27" y="12"/>
                    </a:lnTo>
                    <a:lnTo>
                      <a:pt x="32" y="8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53" y="2"/>
                    </a:lnTo>
                    <a:lnTo>
                      <a:pt x="61" y="1"/>
                    </a:lnTo>
                    <a:lnTo>
                      <a:pt x="68" y="0"/>
                    </a:lnTo>
                    <a:lnTo>
                      <a:pt x="78" y="0"/>
                    </a:lnTo>
                    <a:lnTo>
                      <a:pt x="68" y="1"/>
                    </a:lnTo>
                    <a:lnTo>
                      <a:pt x="56" y="2"/>
                    </a:lnTo>
                    <a:lnTo>
                      <a:pt x="44" y="5"/>
                    </a:lnTo>
                    <a:lnTo>
                      <a:pt x="41" y="6"/>
                    </a:lnTo>
                    <a:lnTo>
                      <a:pt x="32" y="10"/>
                    </a:lnTo>
                    <a:lnTo>
                      <a:pt x="27" y="13"/>
                    </a:lnTo>
                    <a:lnTo>
                      <a:pt x="22" y="18"/>
                    </a:lnTo>
                    <a:lnTo>
                      <a:pt x="17" y="23"/>
                    </a:lnTo>
                    <a:lnTo>
                      <a:pt x="13" y="31"/>
                    </a:lnTo>
                    <a:lnTo>
                      <a:pt x="8" y="46"/>
                    </a:lnTo>
                    <a:lnTo>
                      <a:pt x="5" y="58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2" name="Freeform 2245"/>
              <p:cNvSpPr>
                <a:spLocks/>
              </p:cNvSpPr>
              <p:nvPr/>
            </p:nvSpPr>
            <p:spPr bwMode="auto">
              <a:xfrm>
                <a:off x="906" y="2713"/>
                <a:ext cx="178" cy="211"/>
              </a:xfrm>
              <a:custGeom>
                <a:avLst/>
                <a:gdLst>
                  <a:gd name="T0" fmla="*/ 3 w 65"/>
                  <a:gd name="T1" fmla="*/ 200 h 77"/>
                  <a:gd name="T2" fmla="*/ 0 w 65"/>
                  <a:gd name="T3" fmla="*/ 206 h 77"/>
                  <a:gd name="T4" fmla="*/ 0 w 65"/>
                  <a:gd name="T5" fmla="*/ 211 h 77"/>
                  <a:gd name="T6" fmla="*/ 0 w 65"/>
                  <a:gd name="T7" fmla="*/ 206 h 77"/>
                  <a:gd name="T8" fmla="*/ 0 w 65"/>
                  <a:gd name="T9" fmla="*/ 200 h 77"/>
                  <a:gd name="T10" fmla="*/ 3 w 65"/>
                  <a:gd name="T11" fmla="*/ 167 h 77"/>
                  <a:gd name="T12" fmla="*/ 8 w 65"/>
                  <a:gd name="T13" fmla="*/ 134 h 77"/>
                  <a:gd name="T14" fmla="*/ 27 w 65"/>
                  <a:gd name="T15" fmla="*/ 96 h 77"/>
                  <a:gd name="T16" fmla="*/ 33 w 65"/>
                  <a:gd name="T17" fmla="*/ 79 h 77"/>
                  <a:gd name="T18" fmla="*/ 47 w 65"/>
                  <a:gd name="T19" fmla="*/ 60 h 77"/>
                  <a:gd name="T20" fmla="*/ 58 w 65"/>
                  <a:gd name="T21" fmla="*/ 52 h 77"/>
                  <a:gd name="T22" fmla="*/ 71 w 65"/>
                  <a:gd name="T23" fmla="*/ 41 h 77"/>
                  <a:gd name="T24" fmla="*/ 90 w 65"/>
                  <a:gd name="T25" fmla="*/ 27 h 77"/>
                  <a:gd name="T26" fmla="*/ 101 w 65"/>
                  <a:gd name="T27" fmla="*/ 25 h 77"/>
                  <a:gd name="T28" fmla="*/ 118 w 65"/>
                  <a:gd name="T29" fmla="*/ 16 h 77"/>
                  <a:gd name="T30" fmla="*/ 134 w 65"/>
                  <a:gd name="T31" fmla="*/ 11 h 77"/>
                  <a:gd name="T32" fmla="*/ 156 w 65"/>
                  <a:gd name="T33" fmla="*/ 3 h 77"/>
                  <a:gd name="T34" fmla="*/ 178 w 65"/>
                  <a:gd name="T35" fmla="*/ 0 h 77"/>
                  <a:gd name="T36" fmla="*/ 156 w 65"/>
                  <a:gd name="T37" fmla="*/ 3 h 77"/>
                  <a:gd name="T38" fmla="*/ 129 w 65"/>
                  <a:gd name="T39" fmla="*/ 14 h 77"/>
                  <a:gd name="T40" fmla="*/ 99 w 65"/>
                  <a:gd name="T41" fmla="*/ 27 h 77"/>
                  <a:gd name="T42" fmla="*/ 90 w 65"/>
                  <a:gd name="T43" fmla="*/ 30 h 77"/>
                  <a:gd name="T44" fmla="*/ 71 w 65"/>
                  <a:gd name="T45" fmla="*/ 44 h 77"/>
                  <a:gd name="T46" fmla="*/ 58 w 65"/>
                  <a:gd name="T47" fmla="*/ 55 h 77"/>
                  <a:gd name="T48" fmla="*/ 47 w 65"/>
                  <a:gd name="T49" fmla="*/ 66 h 77"/>
                  <a:gd name="T50" fmla="*/ 36 w 65"/>
                  <a:gd name="T51" fmla="*/ 82 h 77"/>
                  <a:gd name="T52" fmla="*/ 27 w 65"/>
                  <a:gd name="T53" fmla="*/ 99 h 77"/>
                  <a:gd name="T54" fmla="*/ 14 w 65"/>
                  <a:gd name="T55" fmla="*/ 137 h 77"/>
                  <a:gd name="T56" fmla="*/ 5 w 65"/>
                  <a:gd name="T57" fmla="*/ 167 h 77"/>
                  <a:gd name="T58" fmla="*/ 3 w 65"/>
                  <a:gd name="T59" fmla="*/ 200 h 7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5" h="77">
                    <a:moveTo>
                      <a:pt x="1" y="73"/>
                    </a:moveTo>
                    <a:lnTo>
                      <a:pt x="0" y="75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1" y="61"/>
                    </a:lnTo>
                    <a:lnTo>
                      <a:pt x="3" y="49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7" y="22"/>
                    </a:lnTo>
                    <a:lnTo>
                      <a:pt x="21" y="19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49" y="4"/>
                    </a:lnTo>
                    <a:lnTo>
                      <a:pt x="57" y="1"/>
                    </a:lnTo>
                    <a:lnTo>
                      <a:pt x="65" y="0"/>
                    </a:lnTo>
                    <a:lnTo>
                      <a:pt x="57" y="1"/>
                    </a:lnTo>
                    <a:lnTo>
                      <a:pt x="47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3" y="30"/>
                    </a:lnTo>
                    <a:lnTo>
                      <a:pt x="10" y="36"/>
                    </a:lnTo>
                    <a:lnTo>
                      <a:pt x="5" y="50"/>
                    </a:lnTo>
                    <a:lnTo>
                      <a:pt x="2" y="61"/>
                    </a:lnTo>
                    <a:lnTo>
                      <a:pt x="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3" name="Freeform 2246"/>
              <p:cNvSpPr>
                <a:spLocks/>
              </p:cNvSpPr>
              <p:nvPr/>
            </p:nvSpPr>
            <p:spPr bwMode="auto">
              <a:xfrm>
                <a:off x="914" y="2773"/>
                <a:ext cx="58" cy="165"/>
              </a:xfrm>
              <a:custGeom>
                <a:avLst/>
                <a:gdLst>
                  <a:gd name="T0" fmla="*/ 6 w 21"/>
                  <a:gd name="T1" fmla="*/ 160 h 60"/>
                  <a:gd name="T2" fmla="*/ 6 w 21"/>
                  <a:gd name="T3" fmla="*/ 162 h 60"/>
                  <a:gd name="T4" fmla="*/ 0 w 21"/>
                  <a:gd name="T5" fmla="*/ 165 h 60"/>
                  <a:gd name="T6" fmla="*/ 0 w 21"/>
                  <a:gd name="T7" fmla="*/ 162 h 60"/>
                  <a:gd name="T8" fmla="*/ 0 w 21"/>
                  <a:gd name="T9" fmla="*/ 160 h 60"/>
                  <a:gd name="T10" fmla="*/ 14 w 21"/>
                  <a:gd name="T11" fmla="*/ 96 h 60"/>
                  <a:gd name="T12" fmla="*/ 22 w 21"/>
                  <a:gd name="T13" fmla="*/ 55 h 60"/>
                  <a:gd name="T14" fmla="*/ 25 w 21"/>
                  <a:gd name="T15" fmla="*/ 41 h 60"/>
                  <a:gd name="T16" fmla="*/ 28 w 21"/>
                  <a:gd name="T17" fmla="*/ 39 h 60"/>
                  <a:gd name="T18" fmla="*/ 36 w 21"/>
                  <a:gd name="T19" fmla="*/ 28 h 60"/>
                  <a:gd name="T20" fmla="*/ 50 w 21"/>
                  <a:gd name="T21" fmla="*/ 11 h 60"/>
                  <a:gd name="T22" fmla="*/ 58 w 21"/>
                  <a:gd name="T23" fmla="*/ 0 h 60"/>
                  <a:gd name="T24" fmla="*/ 50 w 21"/>
                  <a:gd name="T25" fmla="*/ 11 h 60"/>
                  <a:gd name="T26" fmla="*/ 39 w 21"/>
                  <a:gd name="T27" fmla="*/ 25 h 60"/>
                  <a:gd name="T28" fmla="*/ 28 w 21"/>
                  <a:gd name="T29" fmla="*/ 39 h 60"/>
                  <a:gd name="T30" fmla="*/ 28 w 21"/>
                  <a:gd name="T31" fmla="*/ 47 h 60"/>
                  <a:gd name="T32" fmla="*/ 25 w 21"/>
                  <a:gd name="T33" fmla="*/ 61 h 60"/>
                  <a:gd name="T34" fmla="*/ 14 w 21"/>
                  <a:gd name="T35" fmla="*/ 99 h 60"/>
                  <a:gd name="T36" fmla="*/ 6 w 21"/>
                  <a:gd name="T37" fmla="*/ 16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" h="60">
                    <a:moveTo>
                      <a:pt x="2" y="58"/>
                    </a:moveTo>
                    <a:lnTo>
                      <a:pt x="2" y="59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5" y="35"/>
                    </a:lnTo>
                    <a:lnTo>
                      <a:pt x="8" y="20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0"/>
                    </a:lnTo>
                    <a:lnTo>
                      <a:pt x="18" y="4"/>
                    </a:lnTo>
                    <a:lnTo>
                      <a:pt x="21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10" y="14"/>
                    </a:lnTo>
                    <a:lnTo>
                      <a:pt x="10" y="17"/>
                    </a:lnTo>
                    <a:lnTo>
                      <a:pt x="9" y="22"/>
                    </a:lnTo>
                    <a:lnTo>
                      <a:pt x="5" y="36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4" name="Freeform 2247"/>
              <p:cNvSpPr>
                <a:spLocks/>
              </p:cNvSpPr>
              <p:nvPr/>
            </p:nvSpPr>
            <p:spPr bwMode="auto">
              <a:xfrm>
                <a:off x="928" y="2724"/>
                <a:ext cx="197" cy="225"/>
              </a:xfrm>
              <a:custGeom>
                <a:avLst/>
                <a:gdLst>
                  <a:gd name="T0" fmla="*/ 189 w 72"/>
                  <a:gd name="T1" fmla="*/ 0 h 82"/>
                  <a:gd name="T2" fmla="*/ 192 w 72"/>
                  <a:gd name="T3" fmla="*/ 0 h 82"/>
                  <a:gd name="T4" fmla="*/ 197 w 72"/>
                  <a:gd name="T5" fmla="*/ 0 h 82"/>
                  <a:gd name="T6" fmla="*/ 192 w 72"/>
                  <a:gd name="T7" fmla="*/ 3 h 82"/>
                  <a:gd name="T8" fmla="*/ 189 w 72"/>
                  <a:gd name="T9" fmla="*/ 3 h 82"/>
                  <a:gd name="T10" fmla="*/ 178 w 72"/>
                  <a:gd name="T11" fmla="*/ 3 h 82"/>
                  <a:gd name="T12" fmla="*/ 150 w 72"/>
                  <a:gd name="T13" fmla="*/ 3 h 82"/>
                  <a:gd name="T14" fmla="*/ 112 w 72"/>
                  <a:gd name="T15" fmla="*/ 14 h 82"/>
                  <a:gd name="T16" fmla="*/ 93 w 72"/>
                  <a:gd name="T17" fmla="*/ 19 h 82"/>
                  <a:gd name="T18" fmla="*/ 71 w 72"/>
                  <a:gd name="T19" fmla="*/ 30 h 82"/>
                  <a:gd name="T20" fmla="*/ 55 w 72"/>
                  <a:gd name="T21" fmla="*/ 47 h 82"/>
                  <a:gd name="T22" fmla="*/ 44 w 72"/>
                  <a:gd name="T23" fmla="*/ 63 h 82"/>
                  <a:gd name="T24" fmla="*/ 25 w 72"/>
                  <a:gd name="T25" fmla="*/ 99 h 82"/>
                  <a:gd name="T26" fmla="*/ 16 w 72"/>
                  <a:gd name="T27" fmla="*/ 123 h 82"/>
                  <a:gd name="T28" fmla="*/ 14 w 72"/>
                  <a:gd name="T29" fmla="*/ 132 h 82"/>
                  <a:gd name="T30" fmla="*/ 11 w 72"/>
                  <a:gd name="T31" fmla="*/ 156 h 82"/>
                  <a:gd name="T32" fmla="*/ 5 w 72"/>
                  <a:gd name="T33" fmla="*/ 198 h 82"/>
                  <a:gd name="T34" fmla="*/ 5 w 72"/>
                  <a:gd name="T35" fmla="*/ 225 h 82"/>
                  <a:gd name="T36" fmla="*/ 0 w 72"/>
                  <a:gd name="T37" fmla="*/ 198 h 82"/>
                  <a:gd name="T38" fmla="*/ 8 w 72"/>
                  <a:gd name="T39" fmla="*/ 162 h 82"/>
                  <a:gd name="T40" fmla="*/ 14 w 72"/>
                  <a:gd name="T41" fmla="*/ 129 h 82"/>
                  <a:gd name="T42" fmla="*/ 16 w 72"/>
                  <a:gd name="T43" fmla="*/ 118 h 82"/>
                  <a:gd name="T44" fmla="*/ 25 w 72"/>
                  <a:gd name="T45" fmla="*/ 96 h 82"/>
                  <a:gd name="T46" fmla="*/ 44 w 72"/>
                  <a:gd name="T47" fmla="*/ 60 h 82"/>
                  <a:gd name="T48" fmla="*/ 57 w 72"/>
                  <a:gd name="T49" fmla="*/ 44 h 82"/>
                  <a:gd name="T50" fmla="*/ 71 w 72"/>
                  <a:gd name="T51" fmla="*/ 30 h 82"/>
                  <a:gd name="T52" fmla="*/ 93 w 72"/>
                  <a:gd name="T53" fmla="*/ 16 h 82"/>
                  <a:gd name="T54" fmla="*/ 112 w 72"/>
                  <a:gd name="T55" fmla="*/ 11 h 82"/>
                  <a:gd name="T56" fmla="*/ 150 w 72"/>
                  <a:gd name="T57" fmla="*/ 3 h 82"/>
                  <a:gd name="T58" fmla="*/ 178 w 72"/>
                  <a:gd name="T59" fmla="*/ 0 h 82"/>
                  <a:gd name="T60" fmla="*/ 189 w 72"/>
                  <a:gd name="T61" fmla="*/ 0 h 8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2" h="82">
                    <a:moveTo>
                      <a:pt x="69" y="0"/>
                    </a:moveTo>
                    <a:lnTo>
                      <a:pt x="70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55" y="1"/>
                    </a:lnTo>
                    <a:lnTo>
                      <a:pt x="41" y="5"/>
                    </a:lnTo>
                    <a:lnTo>
                      <a:pt x="34" y="7"/>
                    </a:lnTo>
                    <a:lnTo>
                      <a:pt x="26" y="11"/>
                    </a:lnTo>
                    <a:lnTo>
                      <a:pt x="20" y="17"/>
                    </a:lnTo>
                    <a:lnTo>
                      <a:pt x="16" y="23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5" y="48"/>
                    </a:lnTo>
                    <a:lnTo>
                      <a:pt x="4" y="57"/>
                    </a:lnTo>
                    <a:lnTo>
                      <a:pt x="2" y="72"/>
                    </a:lnTo>
                    <a:lnTo>
                      <a:pt x="2" y="82"/>
                    </a:lnTo>
                    <a:lnTo>
                      <a:pt x="0" y="72"/>
                    </a:lnTo>
                    <a:lnTo>
                      <a:pt x="3" y="59"/>
                    </a:lnTo>
                    <a:lnTo>
                      <a:pt x="5" y="47"/>
                    </a:lnTo>
                    <a:lnTo>
                      <a:pt x="6" y="43"/>
                    </a:lnTo>
                    <a:lnTo>
                      <a:pt x="9" y="35"/>
                    </a:lnTo>
                    <a:lnTo>
                      <a:pt x="16" y="22"/>
                    </a:lnTo>
                    <a:lnTo>
                      <a:pt x="21" y="16"/>
                    </a:lnTo>
                    <a:lnTo>
                      <a:pt x="26" y="11"/>
                    </a:lnTo>
                    <a:lnTo>
                      <a:pt x="34" y="6"/>
                    </a:lnTo>
                    <a:lnTo>
                      <a:pt x="41" y="4"/>
                    </a:lnTo>
                    <a:lnTo>
                      <a:pt x="55" y="1"/>
                    </a:lnTo>
                    <a:lnTo>
                      <a:pt x="65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5" name="Freeform 2248"/>
              <p:cNvSpPr>
                <a:spLocks/>
              </p:cNvSpPr>
              <p:nvPr/>
            </p:nvSpPr>
            <p:spPr bwMode="auto">
              <a:xfrm>
                <a:off x="942" y="2897"/>
                <a:ext cx="2" cy="63"/>
              </a:xfrm>
              <a:custGeom>
                <a:avLst/>
                <a:gdLst>
                  <a:gd name="T0" fmla="*/ 2 w 1"/>
                  <a:gd name="T1" fmla="*/ 63 h 23"/>
                  <a:gd name="T2" fmla="*/ 0 w 1"/>
                  <a:gd name="T3" fmla="*/ 63 h 23"/>
                  <a:gd name="T4" fmla="*/ 2 w 1"/>
                  <a:gd name="T5" fmla="*/ 38 h 23"/>
                  <a:gd name="T6" fmla="*/ 2 w 1"/>
                  <a:gd name="T7" fmla="*/ 16 h 23"/>
                  <a:gd name="T8" fmla="*/ 0 w 1"/>
                  <a:gd name="T9" fmla="*/ 8 h 23"/>
                  <a:gd name="T10" fmla="*/ 2 w 1"/>
                  <a:gd name="T11" fmla="*/ 0 h 23"/>
                  <a:gd name="T12" fmla="*/ 2 w 1"/>
                  <a:gd name="T13" fmla="*/ 8 h 23"/>
                  <a:gd name="T14" fmla="*/ 2 w 1"/>
                  <a:gd name="T15" fmla="*/ 16 h 23"/>
                  <a:gd name="T16" fmla="*/ 2 w 1"/>
                  <a:gd name="T17" fmla="*/ 38 h 23"/>
                  <a:gd name="T18" fmla="*/ 2 w 1"/>
                  <a:gd name="T19" fmla="*/ 63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" h="23">
                    <a:moveTo>
                      <a:pt x="1" y="23"/>
                    </a:moveTo>
                    <a:lnTo>
                      <a:pt x="0" y="23"/>
                    </a:lnTo>
                    <a:lnTo>
                      <a:pt x="1" y="14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6" name="Freeform 2249"/>
              <p:cNvSpPr>
                <a:spLocks/>
              </p:cNvSpPr>
              <p:nvPr/>
            </p:nvSpPr>
            <p:spPr bwMode="auto">
              <a:xfrm>
                <a:off x="942" y="2757"/>
                <a:ext cx="96" cy="126"/>
              </a:xfrm>
              <a:custGeom>
                <a:avLst/>
                <a:gdLst>
                  <a:gd name="T0" fmla="*/ 3 w 35"/>
                  <a:gd name="T1" fmla="*/ 123 h 46"/>
                  <a:gd name="T2" fmla="*/ 0 w 35"/>
                  <a:gd name="T3" fmla="*/ 126 h 46"/>
                  <a:gd name="T4" fmla="*/ 0 w 35"/>
                  <a:gd name="T5" fmla="*/ 123 h 46"/>
                  <a:gd name="T6" fmla="*/ 0 w 35"/>
                  <a:gd name="T7" fmla="*/ 121 h 46"/>
                  <a:gd name="T8" fmla="*/ 8 w 35"/>
                  <a:gd name="T9" fmla="*/ 101 h 46"/>
                  <a:gd name="T10" fmla="*/ 22 w 35"/>
                  <a:gd name="T11" fmla="*/ 66 h 46"/>
                  <a:gd name="T12" fmla="*/ 27 w 35"/>
                  <a:gd name="T13" fmla="*/ 44 h 46"/>
                  <a:gd name="T14" fmla="*/ 41 w 35"/>
                  <a:gd name="T15" fmla="*/ 30 h 46"/>
                  <a:gd name="T16" fmla="*/ 55 w 35"/>
                  <a:gd name="T17" fmla="*/ 16 h 46"/>
                  <a:gd name="T18" fmla="*/ 82 w 35"/>
                  <a:gd name="T19" fmla="*/ 8 h 46"/>
                  <a:gd name="T20" fmla="*/ 96 w 35"/>
                  <a:gd name="T21" fmla="*/ 0 h 46"/>
                  <a:gd name="T22" fmla="*/ 82 w 35"/>
                  <a:gd name="T23" fmla="*/ 8 h 46"/>
                  <a:gd name="T24" fmla="*/ 69 w 35"/>
                  <a:gd name="T25" fmla="*/ 14 h 46"/>
                  <a:gd name="T26" fmla="*/ 52 w 35"/>
                  <a:gd name="T27" fmla="*/ 22 h 46"/>
                  <a:gd name="T28" fmla="*/ 49 w 35"/>
                  <a:gd name="T29" fmla="*/ 25 h 46"/>
                  <a:gd name="T30" fmla="*/ 41 w 35"/>
                  <a:gd name="T31" fmla="*/ 36 h 46"/>
                  <a:gd name="T32" fmla="*/ 22 w 35"/>
                  <a:gd name="T33" fmla="*/ 68 h 46"/>
                  <a:gd name="T34" fmla="*/ 8 w 35"/>
                  <a:gd name="T35" fmla="*/ 101 h 46"/>
                  <a:gd name="T36" fmla="*/ 3 w 35"/>
                  <a:gd name="T37" fmla="*/ 123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5" h="46">
                    <a:moveTo>
                      <a:pt x="1" y="45"/>
                    </a:moveTo>
                    <a:lnTo>
                      <a:pt x="0" y="46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3" y="37"/>
                    </a:lnTo>
                    <a:lnTo>
                      <a:pt x="8" y="24"/>
                    </a:lnTo>
                    <a:lnTo>
                      <a:pt x="10" y="16"/>
                    </a:lnTo>
                    <a:lnTo>
                      <a:pt x="15" y="11"/>
                    </a:lnTo>
                    <a:lnTo>
                      <a:pt x="20" y="6"/>
                    </a:lnTo>
                    <a:lnTo>
                      <a:pt x="30" y="3"/>
                    </a:lnTo>
                    <a:lnTo>
                      <a:pt x="35" y="0"/>
                    </a:lnTo>
                    <a:lnTo>
                      <a:pt x="30" y="3"/>
                    </a:lnTo>
                    <a:lnTo>
                      <a:pt x="25" y="5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8" y="25"/>
                    </a:lnTo>
                    <a:lnTo>
                      <a:pt x="3" y="37"/>
                    </a:lnTo>
                    <a:lnTo>
                      <a:pt x="1" y="4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7" name="Freeform 2250"/>
              <p:cNvSpPr>
                <a:spLocks/>
              </p:cNvSpPr>
              <p:nvPr/>
            </p:nvSpPr>
            <p:spPr bwMode="auto">
              <a:xfrm>
                <a:off x="1007" y="2735"/>
                <a:ext cx="140" cy="24"/>
              </a:xfrm>
              <a:custGeom>
                <a:avLst/>
                <a:gdLst>
                  <a:gd name="T0" fmla="*/ 137 w 51"/>
                  <a:gd name="T1" fmla="*/ 5 h 9"/>
                  <a:gd name="T2" fmla="*/ 140 w 51"/>
                  <a:gd name="T3" fmla="*/ 5 h 9"/>
                  <a:gd name="T4" fmla="*/ 137 w 51"/>
                  <a:gd name="T5" fmla="*/ 5 h 9"/>
                  <a:gd name="T6" fmla="*/ 118 w 51"/>
                  <a:gd name="T7" fmla="*/ 5 h 9"/>
                  <a:gd name="T8" fmla="*/ 85 w 51"/>
                  <a:gd name="T9" fmla="*/ 3 h 9"/>
                  <a:gd name="T10" fmla="*/ 52 w 51"/>
                  <a:gd name="T11" fmla="*/ 8 h 9"/>
                  <a:gd name="T12" fmla="*/ 38 w 51"/>
                  <a:gd name="T13" fmla="*/ 11 h 9"/>
                  <a:gd name="T14" fmla="*/ 11 w 51"/>
                  <a:gd name="T15" fmla="*/ 21 h 9"/>
                  <a:gd name="T16" fmla="*/ 0 w 51"/>
                  <a:gd name="T17" fmla="*/ 24 h 9"/>
                  <a:gd name="T18" fmla="*/ 11 w 51"/>
                  <a:gd name="T19" fmla="*/ 21 h 9"/>
                  <a:gd name="T20" fmla="*/ 38 w 51"/>
                  <a:gd name="T21" fmla="*/ 8 h 9"/>
                  <a:gd name="T22" fmla="*/ 52 w 51"/>
                  <a:gd name="T23" fmla="*/ 5 h 9"/>
                  <a:gd name="T24" fmla="*/ 85 w 51"/>
                  <a:gd name="T25" fmla="*/ 0 h 9"/>
                  <a:gd name="T26" fmla="*/ 118 w 51"/>
                  <a:gd name="T27" fmla="*/ 3 h 9"/>
                  <a:gd name="T28" fmla="*/ 137 w 51"/>
                  <a:gd name="T29" fmla="*/ 5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9">
                    <a:moveTo>
                      <a:pt x="50" y="2"/>
                    </a:moveTo>
                    <a:lnTo>
                      <a:pt x="51" y="2"/>
                    </a:lnTo>
                    <a:lnTo>
                      <a:pt x="50" y="2"/>
                    </a:lnTo>
                    <a:lnTo>
                      <a:pt x="43" y="2"/>
                    </a:lnTo>
                    <a:lnTo>
                      <a:pt x="31" y="1"/>
                    </a:lnTo>
                    <a:lnTo>
                      <a:pt x="19" y="3"/>
                    </a:lnTo>
                    <a:lnTo>
                      <a:pt x="14" y="4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14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3" y="1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8" name="Freeform 2251"/>
              <p:cNvSpPr>
                <a:spLocks/>
              </p:cNvSpPr>
              <p:nvPr/>
            </p:nvSpPr>
            <p:spPr bwMode="auto">
              <a:xfrm>
                <a:off x="955" y="2765"/>
                <a:ext cx="206" cy="217"/>
              </a:xfrm>
              <a:custGeom>
                <a:avLst/>
                <a:gdLst>
                  <a:gd name="T0" fmla="*/ 8 w 75"/>
                  <a:gd name="T1" fmla="*/ 206 h 79"/>
                  <a:gd name="T2" fmla="*/ 8 w 75"/>
                  <a:gd name="T3" fmla="*/ 212 h 79"/>
                  <a:gd name="T4" fmla="*/ 8 w 75"/>
                  <a:gd name="T5" fmla="*/ 217 h 79"/>
                  <a:gd name="T6" fmla="*/ 3 w 75"/>
                  <a:gd name="T7" fmla="*/ 212 h 79"/>
                  <a:gd name="T8" fmla="*/ 3 w 75"/>
                  <a:gd name="T9" fmla="*/ 206 h 79"/>
                  <a:gd name="T10" fmla="*/ 0 w 75"/>
                  <a:gd name="T11" fmla="*/ 198 h 79"/>
                  <a:gd name="T12" fmla="*/ 0 w 75"/>
                  <a:gd name="T13" fmla="*/ 168 h 79"/>
                  <a:gd name="T14" fmla="*/ 0 w 75"/>
                  <a:gd name="T15" fmla="*/ 148 h 79"/>
                  <a:gd name="T16" fmla="*/ 0 w 75"/>
                  <a:gd name="T17" fmla="*/ 129 h 79"/>
                  <a:gd name="T18" fmla="*/ 8 w 75"/>
                  <a:gd name="T19" fmla="*/ 104 h 79"/>
                  <a:gd name="T20" fmla="*/ 16 w 75"/>
                  <a:gd name="T21" fmla="*/ 85 h 79"/>
                  <a:gd name="T22" fmla="*/ 27 w 75"/>
                  <a:gd name="T23" fmla="*/ 63 h 79"/>
                  <a:gd name="T24" fmla="*/ 44 w 75"/>
                  <a:gd name="T25" fmla="*/ 47 h 79"/>
                  <a:gd name="T26" fmla="*/ 58 w 75"/>
                  <a:gd name="T27" fmla="*/ 33 h 79"/>
                  <a:gd name="T28" fmla="*/ 77 w 75"/>
                  <a:gd name="T29" fmla="*/ 22 h 79"/>
                  <a:gd name="T30" fmla="*/ 99 w 75"/>
                  <a:gd name="T31" fmla="*/ 14 h 79"/>
                  <a:gd name="T32" fmla="*/ 110 w 75"/>
                  <a:gd name="T33" fmla="*/ 8 h 79"/>
                  <a:gd name="T34" fmla="*/ 135 w 75"/>
                  <a:gd name="T35" fmla="*/ 5 h 79"/>
                  <a:gd name="T36" fmla="*/ 157 w 75"/>
                  <a:gd name="T37" fmla="*/ 5 h 79"/>
                  <a:gd name="T38" fmla="*/ 179 w 75"/>
                  <a:gd name="T39" fmla="*/ 5 h 79"/>
                  <a:gd name="T40" fmla="*/ 206 w 75"/>
                  <a:gd name="T41" fmla="*/ 0 h 79"/>
                  <a:gd name="T42" fmla="*/ 179 w 75"/>
                  <a:gd name="T43" fmla="*/ 8 h 79"/>
                  <a:gd name="T44" fmla="*/ 168 w 75"/>
                  <a:gd name="T45" fmla="*/ 5 h 79"/>
                  <a:gd name="T46" fmla="*/ 143 w 75"/>
                  <a:gd name="T47" fmla="*/ 8 h 79"/>
                  <a:gd name="T48" fmla="*/ 121 w 75"/>
                  <a:gd name="T49" fmla="*/ 8 h 79"/>
                  <a:gd name="T50" fmla="*/ 107 w 75"/>
                  <a:gd name="T51" fmla="*/ 14 h 79"/>
                  <a:gd name="T52" fmla="*/ 99 w 75"/>
                  <a:gd name="T53" fmla="*/ 16 h 79"/>
                  <a:gd name="T54" fmla="*/ 71 w 75"/>
                  <a:gd name="T55" fmla="*/ 27 h 79"/>
                  <a:gd name="T56" fmla="*/ 58 w 75"/>
                  <a:gd name="T57" fmla="*/ 36 h 79"/>
                  <a:gd name="T58" fmla="*/ 41 w 75"/>
                  <a:gd name="T59" fmla="*/ 49 h 79"/>
                  <a:gd name="T60" fmla="*/ 27 w 75"/>
                  <a:gd name="T61" fmla="*/ 69 h 79"/>
                  <a:gd name="T62" fmla="*/ 16 w 75"/>
                  <a:gd name="T63" fmla="*/ 88 h 79"/>
                  <a:gd name="T64" fmla="*/ 8 w 75"/>
                  <a:gd name="T65" fmla="*/ 107 h 79"/>
                  <a:gd name="T66" fmla="*/ 3 w 75"/>
                  <a:gd name="T67" fmla="*/ 129 h 79"/>
                  <a:gd name="T68" fmla="*/ 0 w 75"/>
                  <a:gd name="T69" fmla="*/ 148 h 79"/>
                  <a:gd name="T70" fmla="*/ 0 w 75"/>
                  <a:gd name="T71" fmla="*/ 168 h 79"/>
                  <a:gd name="T72" fmla="*/ 3 w 75"/>
                  <a:gd name="T73" fmla="*/ 198 h 79"/>
                  <a:gd name="T74" fmla="*/ 8 w 75"/>
                  <a:gd name="T75" fmla="*/ 206 h 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5" h="79">
                    <a:moveTo>
                      <a:pt x="3" y="75"/>
                    </a:moveTo>
                    <a:lnTo>
                      <a:pt x="3" y="77"/>
                    </a:lnTo>
                    <a:lnTo>
                      <a:pt x="3" y="79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3" y="38"/>
                    </a:lnTo>
                    <a:lnTo>
                      <a:pt x="6" y="31"/>
                    </a:lnTo>
                    <a:lnTo>
                      <a:pt x="10" y="23"/>
                    </a:lnTo>
                    <a:lnTo>
                      <a:pt x="16" y="17"/>
                    </a:lnTo>
                    <a:lnTo>
                      <a:pt x="21" y="12"/>
                    </a:lnTo>
                    <a:lnTo>
                      <a:pt x="28" y="8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9" y="2"/>
                    </a:lnTo>
                    <a:lnTo>
                      <a:pt x="57" y="2"/>
                    </a:lnTo>
                    <a:lnTo>
                      <a:pt x="65" y="2"/>
                    </a:lnTo>
                    <a:lnTo>
                      <a:pt x="75" y="0"/>
                    </a:lnTo>
                    <a:lnTo>
                      <a:pt x="65" y="3"/>
                    </a:lnTo>
                    <a:lnTo>
                      <a:pt x="61" y="2"/>
                    </a:lnTo>
                    <a:lnTo>
                      <a:pt x="52" y="3"/>
                    </a:lnTo>
                    <a:lnTo>
                      <a:pt x="44" y="3"/>
                    </a:lnTo>
                    <a:lnTo>
                      <a:pt x="39" y="5"/>
                    </a:lnTo>
                    <a:lnTo>
                      <a:pt x="36" y="6"/>
                    </a:lnTo>
                    <a:lnTo>
                      <a:pt x="26" y="10"/>
                    </a:lnTo>
                    <a:lnTo>
                      <a:pt x="21" y="13"/>
                    </a:lnTo>
                    <a:lnTo>
                      <a:pt x="15" y="18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3" y="39"/>
                    </a:lnTo>
                    <a:lnTo>
                      <a:pt x="1" y="47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1" y="72"/>
                    </a:lnTo>
                    <a:lnTo>
                      <a:pt x="3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79" name="Freeform 2252"/>
              <p:cNvSpPr>
                <a:spLocks/>
              </p:cNvSpPr>
              <p:nvPr/>
            </p:nvSpPr>
            <p:spPr bwMode="auto">
              <a:xfrm>
                <a:off x="1062" y="2751"/>
                <a:ext cx="91" cy="14"/>
              </a:xfrm>
              <a:custGeom>
                <a:avLst/>
                <a:gdLst>
                  <a:gd name="T0" fmla="*/ 88 w 33"/>
                  <a:gd name="T1" fmla="*/ 3 h 5"/>
                  <a:gd name="T2" fmla="*/ 91 w 33"/>
                  <a:gd name="T3" fmla="*/ 3 h 5"/>
                  <a:gd name="T4" fmla="*/ 88 w 33"/>
                  <a:gd name="T5" fmla="*/ 3 h 5"/>
                  <a:gd name="T6" fmla="*/ 55 w 33"/>
                  <a:gd name="T7" fmla="*/ 3 h 5"/>
                  <a:gd name="T8" fmla="*/ 33 w 33"/>
                  <a:gd name="T9" fmla="*/ 3 h 5"/>
                  <a:gd name="T10" fmla="*/ 28 w 33"/>
                  <a:gd name="T11" fmla="*/ 3 h 5"/>
                  <a:gd name="T12" fmla="*/ 22 w 33"/>
                  <a:gd name="T13" fmla="*/ 6 h 5"/>
                  <a:gd name="T14" fmla="*/ 19 w 33"/>
                  <a:gd name="T15" fmla="*/ 8 h 5"/>
                  <a:gd name="T16" fmla="*/ 6 w 33"/>
                  <a:gd name="T17" fmla="*/ 14 h 5"/>
                  <a:gd name="T18" fmla="*/ 0 w 33"/>
                  <a:gd name="T19" fmla="*/ 14 h 5"/>
                  <a:gd name="T20" fmla="*/ 6 w 33"/>
                  <a:gd name="T21" fmla="*/ 8 h 5"/>
                  <a:gd name="T22" fmla="*/ 22 w 33"/>
                  <a:gd name="T23" fmla="*/ 3 h 5"/>
                  <a:gd name="T24" fmla="*/ 28 w 33"/>
                  <a:gd name="T25" fmla="*/ 3 h 5"/>
                  <a:gd name="T26" fmla="*/ 33 w 33"/>
                  <a:gd name="T27" fmla="*/ 3 h 5"/>
                  <a:gd name="T28" fmla="*/ 58 w 33"/>
                  <a:gd name="T29" fmla="*/ 0 h 5"/>
                  <a:gd name="T30" fmla="*/ 88 w 33"/>
                  <a:gd name="T31" fmla="*/ 3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5">
                    <a:moveTo>
                      <a:pt x="32" y="1"/>
                    </a:moveTo>
                    <a:lnTo>
                      <a:pt x="33" y="1"/>
                    </a:lnTo>
                    <a:lnTo>
                      <a:pt x="32" y="1"/>
                    </a:lnTo>
                    <a:lnTo>
                      <a:pt x="20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0" name="Freeform 2253"/>
              <p:cNvSpPr>
                <a:spLocks/>
              </p:cNvSpPr>
              <p:nvPr/>
            </p:nvSpPr>
            <p:spPr bwMode="auto">
              <a:xfrm>
                <a:off x="966" y="2751"/>
                <a:ext cx="113" cy="91"/>
              </a:xfrm>
              <a:custGeom>
                <a:avLst/>
                <a:gdLst>
                  <a:gd name="T0" fmla="*/ 110 w 41"/>
                  <a:gd name="T1" fmla="*/ 0 h 33"/>
                  <a:gd name="T2" fmla="*/ 113 w 41"/>
                  <a:gd name="T3" fmla="*/ 0 h 33"/>
                  <a:gd name="T4" fmla="*/ 110 w 41"/>
                  <a:gd name="T5" fmla="*/ 0 h 33"/>
                  <a:gd name="T6" fmla="*/ 102 w 41"/>
                  <a:gd name="T7" fmla="*/ 0 h 33"/>
                  <a:gd name="T8" fmla="*/ 94 w 41"/>
                  <a:gd name="T9" fmla="*/ 6 h 33"/>
                  <a:gd name="T10" fmla="*/ 80 w 41"/>
                  <a:gd name="T11" fmla="*/ 14 h 33"/>
                  <a:gd name="T12" fmla="*/ 66 w 41"/>
                  <a:gd name="T13" fmla="*/ 28 h 33"/>
                  <a:gd name="T14" fmla="*/ 47 w 41"/>
                  <a:gd name="T15" fmla="*/ 36 h 33"/>
                  <a:gd name="T16" fmla="*/ 33 w 41"/>
                  <a:gd name="T17" fmla="*/ 47 h 33"/>
                  <a:gd name="T18" fmla="*/ 25 w 41"/>
                  <a:gd name="T19" fmla="*/ 58 h 33"/>
                  <a:gd name="T20" fmla="*/ 6 w 41"/>
                  <a:gd name="T21" fmla="*/ 83 h 33"/>
                  <a:gd name="T22" fmla="*/ 0 w 41"/>
                  <a:gd name="T23" fmla="*/ 91 h 33"/>
                  <a:gd name="T24" fmla="*/ 3 w 41"/>
                  <a:gd name="T25" fmla="*/ 83 h 33"/>
                  <a:gd name="T26" fmla="*/ 25 w 41"/>
                  <a:gd name="T27" fmla="*/ 58 h 33"/>
                  <a:gd name="T28" fmla="*/ 33 w 41"/>
                  <a:gd name="T29" fmla="*/ 44 h 33"/>
                  <a:gd name="T30" fmla="*/ 47 w 41"/>
                  <a:gd name="T31" fmla="*/ 33 h 33"/>
                  <a:gd name="T32" fmla="*/ 66 w 41"/>
                  <a:gd name="T33" fmla="*/ 28 h 33"/>
                  <a:gd name="T34" fmla="*/ 80 w 41"/>
                  <a:gd name="T35" fmla="*/ 14 h 33"/>
                  <a:gd name="T36" fmla="*/ 94 w 41"/>
                  <a:gd name="T37" fmla="*/ 3 h 33"/>
                  <a:gd name="T38" fmla="*/ 102 w 41"/>
                  <a:gd name="T39" fmla="*/ 0 h 33"/>
                  <a:gd name="T40" fmla="*/ 110 w 41"/>
                  <a:gd name="T41" fmla="*/ 0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3">
                    <a:moveTo>
                      <a:pt x="40" y="0"/>
                    </a:moveTo>
                    <a:lnTo>
                      <a:pt x="41" y="0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9" y="5"/>
                    </a:lnTo>
                    <a:lnTo>
                      <a:pt x="24" y="10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9" y="21"/>
                    </a:lnTo>
                    <a:lnTo>
                      <a:pt x="2" y="30"/>
                    </a:lnTo>
                    <a:lnTo>
                      <a:pt x="0" y="33"/>
                    </a:lnTo>
                    <a:lnTo>
                      <a:pt x="1" y="30"/>
                    </a:lnTo>
                    <a:lnTo>
                      <a:pt x="9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4" y="10"/>
                    </a:lnTo>
                    <a:lnTo>
                      <a:pt x="29" y="5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1" name="Freeform 2254"/>
              <p:cNvSpPr>
                <a:spLocks/>
              </p:cNvSpPr>
              <p:nvPr/>
            </p:nvSpPr>
            <p:spPr bwMode="auto">
              <a:xfrm>
                <a:off x="966" y="2781"/>
                <a:ext cx="220" cy="214"/>
              </a:xfrm>
              <a:custGeom>
                <a:avLst/>
                <a:gdLst>
                  <a:gd name="T0" fmla="*/ 209 w 80"/>
                  <a:gd name="T1" fmla="*/ 11 h 78"/>
                  <a:gd name="T2" fmla="*/ 212 w 80"/>
                  <a:gd name="T3" fmla="*/ 11 h 78"/>
                  <a:gd name="T4" fmla="*/ 220 w 80"/>
                  <a:gd name="T5" fmla="*/ 14 h 78"/>
                  <a:gd name="T6" fmla="*/ 212 w 80"/>
                  <a:gd name="T7" fmla="*/ 11 h 78"/>
                  <a:gd name="T8" fmla="*/ 209 w 80"/>
                  <a:gd name="T9" fmla="*/ 11 h 78"/>
                  <a:gd name="T10" fmla="*/ 198 w 80"/>
                  <a:gd name="T11" fmla="*/ 5 h 78"/>
                  <a:gd name="T12" fmla="*/ 168 w 80"/>
                  <a:gd name="T13" fmla="*/ 3 h 78"/>
                  <a:gd name="T14" fmla="*/ 146 w 80"/>
                  <a:gd name="T15" fmla="*/ 0 h 78"/>
                  <a:gd name="T16" fmla="*/ 127 w 80"/>
                  <a:gd name="T17" fmla="*/ 3 h 78"/>
                  <a:gd name="T18" fmla="*/ 102 w 80"/>
                  <a:gd name="T19" fmla="*/ 5 h 78"/>
                  <a:gd name="T20" fmla="*/ 80 w 80"/>
                  <a:gd name="T21" fmla="*/ 14 h 78"/>
                  <a:gd name="T22" fmla="*/ 58 w 80"/>
                  <a:gd name="T23" fmla="*/ 27 h 78"/>
                  <a:gd name="T24" fmla="*/ 41 w 80"/>
                  <a:gd name="T25" fmla="*/ 41 h 78"/>
                  <a:gd name="T26" fmla="*/ 28 w 80"/>
                  <a:gd name="T27" fmla="*/ 58 h 78"/>
                  <a:gd name="T28" fmla="*/ 17 w 80"/>
                  <a:gd name="T29" fmla="*/ 74 h 78"/>
                  <a:gd name="T30" fmla="*/ 3 w 80"/>
                  <a:gd name="T31" fmla="*/ 102 h 78"/>
                  <a:gd name="T32" fmla="*/ 3 w 80"/>
                  <a:gd name="T33" fmla="*/ 112 h 78"/>
                  <a:gd name="T34" fmla="*/ 3 w 80"/>
                  <a:gd name="T35" fmla="*/ 137 h 78"/>
                  <a:gd name="T36" fmla="*/ 6 w 80"/>
                  <a:gd name="T37" fmla="*/ 184 h 78"/>
                  <a:gd name="T38" fmla="*/ 11 w 80"/>
                  <a:gd name="T39" fmla="*/ 214 h 78"/>
                  <a:gd name="T40" fmla="*/ 3 w 80"/>
                  <a:gd name="T41" fmla="*/ 184 h 78"/>
                  <a:gd name="T42" fmla="*/ 0 w 80"/>
                  <a:gd name="T43" fmla="*/ 145 h 78"/>
                  <a:gd name="T44" fmla="*/ 0 w 80"/>
                  <a:gd name="T45" fmla="*/ 118 h 78"/>
                  <a:gd name="T46" fmla="*/ 3 w 80"/>
                  <a:gd name="T47" fmla="*/ 110 h 78"/>
                  <a:gd name="T48" fmla="*/ 3 w 80"/>
                  <a:gd name="T49" fmla="*/ 99 h 78"/>
                  <a:gd name="T50" fmla="*/ 17 w 80"/>
                  <a:gd name="T51" fmla="*/ 71 h 78"/>
                  <a:gd name="T52" fmla="*/ 28 w 80"/>
                  <a:gd name="T53" fmla="*/ 55 h 78"/>
                  <a:gd name="T54" fmla="*/ 41 w 80"/>
                  <a:gd name="T55" fmla="*/ 38 h 78"/>
                  <a:gd name="T56" fmla="*/ 58 w 80"/>
                  <a:gd name="T57" fmla="*/ 25 h 78"/>
                  <a:gd name="T58" fmla="*/ 83 w 80"/>
                  <a:gd name="T59" fmla="*/ 11 h 78"/>
                  <a:gd name="T60" fmla="*/ 102 w 80"/>
                  <a:gd name="T61" fmla="*/ 3 h 78"/>
                  <a:gd name="T62" fmla="*/ 127 w 80"/>
                  <a:gd name="T63" fmla="*/ 0 h 78"/>
                  <a:gd name="T64" fmla="*/ 146 w 80"/>
                  <a:gd name="T65" fmla="*/ 0 h 78"/>
                  <a:gd name="T66" fmla="*/ 168 w 80"/>
                  <a:gd name="T67" fmla="*/ 0 h 78"/>
                  <a:gd name="T68" fmla="*/ 198 w 80"/>
                  <a:gd name="T69" fmla="*/ 5 h 78"/>
                  <a:gd name="T70" fmla="*/ 209 w 80"/>
                  <a:gd name="T71" fmla="*/ 11 h 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" h="78">
                    <a:moveTo>
                      <a:pt x="76" y="4"/>
                    </a:moveTo>
                    <a:lnTo>
                      <a:pt x="77" y="4"/>
                    </a:lnTo>
                    <a:lnTo>
                      <a:pt x="80" y="5"/>
                    </a:lnTo>
                    <a:lnTo>
                      <a:pt x="77" y="4"/>
                    </a:lnTo>
                    <a:lnTo>
                      <a:pt x="76" y="4"/>
                    </a:lnTo>
                    <a:lnTo>
                      <a:pt x="72" y="2"/>
                    </a:lnTo>
                    <a:lnTo>
                      <a:pt x="61" y="1"/>
                    </a:lnTo>
                    <a:lnTo>
                      <a:pt x="53" y="0"/>
                    </a:lnTo>
                    <a:lnTo>
                      <a:pt x="46" y="1"/>
                    </a:lnTo>
                    <a:lnTo>
                      <a:pt x="37" y="2"/>
                    </a:lnTo>
                    <a:lnTo>
                      <a:pt x="29" y="5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1" y="37"/>
                    </a:lnTo>
                    <a:lnTo>
                      <a:pt x="1" y="41"/>
                    </a:lnTo>
                    <a:lnTo>
                      <a:pt x="1" y="50"/>
                    </a:lnTo>
                    <a:lnTo>
                      <a:pt x="2" y="67"/>
                    </a:lnTo>
                    <a:lnTo>
                      <a:pt x="4" y="78"/>
                    </a:lnTo>
                    <a:lnTo>
                      <a:pt x="1" y="67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6" y="26"/>
                    </a:lnTo>
                    <a:lnTo>
                      <a:pt x="10" y="20"/>
                    </a:lnTo>
                    <a:lnTo>
                      <a:pt x="15" y="14"/>
                    </a:lnTo>
                    <a:lnTo>
                      <a:pt x="21" y="9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72" y="2"/>
                    </a:lnTo>
                    <a:lnTo>
                      <a:pt x="76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2" name="Freeform 2255"/>
              <p:cNvSpPr>
                <a:spLocks/>
              </p:cNvSpPr>
              <p:nvPr/>
            </p:nvSpPr>
            <p:spPr bwMode="auto">
              <a:xfrm>
                <a:off x="1158" y="2779"/>
                <a:ext cx="17" cy="5"/>
              </a:xfrm>
              <a:custGeom>
                <a:avLst/>
                <a:gdLst>
                  <a:gd name="T0" fmla="*/ 17 w 6"/>
                  <a:gd name="T1" fmla="*/ 0 h 2"/>
                  <a:gd name="T2" fmla="*/ 9 w 6"/>
                  <a:gd name="T3" fmla="*/ 0 h 2"/>
                  <a:gd name="T4" fmla="*/ 3 w 6"/>
                  <a:gd name="T5" fmla="*/ 3 h 2"/>
                  <a:gd name="T6" fmla="*/ 3 w 6"/>
                  <a:gd name="T7" fmla="*/ 5 h 2"/>
                  <a:gd name="T8" fmla="*/ 0 w 6"/>
                  <a:gd name="T9" fmla="*/ 5 h 2"/>
                  <a:gd name="T10" fmla="*/ 3 w 6"/>
                  <a:gd name="T11" fmla="*/ 5 h 2"/>
                  <a:gd name="T12" fmla="*/ 3 w 6"/>
                  <a:gd name="T13" fmla="*/ 3 h 2"/>
                  <a:gd name="T14" fmla="*/ 9 w 6"/>
                  <a:gd name="T15" fmla="*/ 0 h 2"/>
                  <a:gd name="T16" fmla="*/ 17 w 6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3" name="Freeform 2256"/>
              <p:cNvSpPr>
                <a:spLocks/>
              </p:cNvSpPr>
              <p:nvPr/>
            </p:nvSpPr>
            <p:spPr bwMode="auto">
              <a:xfrm>
                <a:off x="999" y="2795"/>
                <a:ext cx="190" cy="96"/>
              </a:xfrm>
              <a:custGeom>
                <a:avLst/>
                <a:gdLst>
                  <a:gd name="T0" fmla="*/ 182 w 69"/>
                  <a:gd name="T1" fmla="*/ 11 h 35"/>
                  <a:gd name="T2" fmla="*/ 187 w 69"/>
                  <a:gd name="T3" fmla="*/ 11 h 35"/>
                  <a:gd name="T4" fmla="*/ 190 w 69"/>
                  <a:gd name="T5" fmla="*/ 11 h 35"/>
                  <a:gd name="T6" fmla="*/ 187 w 69"/>
                  <a:gd name="T7" fmla="*/ 11 h 35"/>
                  <a:gd name="T8" fmla="*/ 182 w 69"/>
                  <a:gd name="T9" fmla="*/ 11 h 35"/>
                  <a:gd name="T10" fmla="*/ 160 w 69"/>
                  <a:gd name="T11" fmla="*/ 3 h 35"/>
                  <a:gd name="T12" fmla="*/ 132 w 69"/>
                  <a:gd name="T13" fmla="*/ 3 h 35"/>
                  <a:gd name="T14" fmla="*/ 118 w 69"/>
                  <a:gd name="T15" fmla="*/ 3 h 35"/>
                  <a:gd name="T16" fmla="*/ 99 w 69"/>
                  <a:gd name="T17" fmla="*/ 5 h 35"/>
                  <a:gd name="T18" fmla="*/ 85 w 69"/>
                  <a:gd name="T19" fmla="*/ 11 h 35"/>
                  <a:gd name="T20" fmla="*/ 72 w 69"/>
                  <a:gd name="T21" fmla="*/ 14 h 35"/>
                  <a:gd name="T22" fmla="*/ 50 w 69"/>
                  <a:gd name="T23" fmla="*/ 25 h 35"/>
                  <a:gd name="T24" fmla="*/ 33 w 69"/>
                  <a:gd name="T25" fmla="*/ 33 h 35"/>
                  <a:gd name="T26" fmla="*/ 28 w 69"/>
                  <a:gd name="T27" fmla="*/ 41 h 35"/>
                  <a:gd name="T28" fmla="*/ 25 w 69"/>
                  <a:gd name="T29" fmla="*/ 41 h 35"/>
                  <a:gd name="T30" fmla="*/ 22 w 69"/>
                  <a:gd name="T31" fmla="*/ 52 h 35"/>
                  <a:gd name="T32" fmla="*/ 14 w 69"/>
                  <a:gd name="T33" fmla="*/ 63 h 35"/>
                  <a:gd name="T34" fmla="*/ 8 w 69"/>
                  <a:gd name="T35" fmla="*/ 77 h 35"/>
                  <a:gd name="T36" fmla="*/ 0 w 69"/>
                  <a:gd name="T37" fmla="*/ 96 h 35"/>
                  <a:gd name="T38" fmla="*/ 8 w 69"/>
                  <a:gd name="T39" fmla="*/ 74 h 35"/>
                  <a:gd name="T40" fmla="*/ 11 w 69"/>
                  <a:gd name="T41" fmla="*/ 71 h 35"/>
                  <a:gd name="T42" fmla="*/ 19 w 69"/>
                  <a:gd name="T43" fmla="*/ 58 h 35"/>
                  <a:gd name="T44" fmla="*/ 25 w 69"/>
                  <a:gd name="T45" fmla="*/ 41 h 35"/>
                  <a:gd name="T46" fmla="*/ 28 w 69"/>
                  <a:gd name="T47" fmla="*/ 38 h 35"/>
                  <a:gd name="T48" fmla="*/ 36 w 69"/>
                  <a:gd name="T49" fmla="*/ 30 h 35"/>
                  <a:gd name="T50" fmla="*/ 50 w 69"/>
                  <a:gd name="T51" fmla="*/ 19 h 35"/>
                  <a:gd name="T52" fmla="*/ 72 w 69"/>
                  <a:gd name="T53" fmla="*/ 11 h 35"/>
                  <a:gd name="T54" fmla="*/ 105 w 69"/>
                  <a:gd name="T55" fmla="*/ 3 h 35"/>
                  <a:gd name="T56" fmla="*/ 118 w 69"/>
                  <a:gd name="T57" fmla="*/ 0 h 35"/>
                  <a:gd name="T58" fmla="*/ 132 w 69"/>
                  <a:gd name="T59" fmla="*/ 0 h 35"/>
                  <a:gd name="T60" fmla="*/ 160 w 69"/>
                  <a:gd name="T61" fmla="*/ 3 h 35"/>
                  <a:gd name="T62" fmla="*/ 182 w 69"/>
                  <a:gd name="T63" fmla="*/ 11 h 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35">
                    <a:moveTo>
                      <a:pt x="66" y="4"/>
                    </a:moveTo>
                    <a:lnTo>
                      <a:pt x="68" y="4"/>
                    </a:lnTo>
                    <a:lnTo>
                      <a:pt x="69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58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6" y="2"/>
                    </a:lnTo>
                    <a:lnTo>
                      <a:pt x="31" y="4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9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7" y="21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8" y="7"/>
                    </a:lnTo>
                    <a:lnTo>
                      <a:pt x="26" y="4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8" y="1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4" name="Freeform 2257"/>
              <p:cNvSpPr>
                <a:spLocks/>
              </p:cNvSpPr>
              <p:nvPr/>
            </p:nvSpPr>
            <p:spPr bwMode="auto">
              <a:xfrm>
                <a:off x="980" y="2784"/>
                <a:ext cx="129" cy="222"/>
              </a:xfrm>
              <a:custGeom>
                <a:avLst/>
                <a:gdLst>
                  <a:gd name="T0" fmla="*/ 11 w 47"/>
                  <a:gd name="T1" fmla="*/ 211 h 81"/>
                  <a:gd name="T2" fmla="*/ 11 w 47"/>
                  <a:gd name="T3" fmla="*/ 214 h 81"/>
                  <a:gd name="T4" fmla="*/ 14 w 47"/>
                  <a:gd name="T5" fmla="*/ 222 h 81"/>
                  <a:gd name="T6" fmla="*/ 11 w 47"/>
                  <a:gd name="T7" fmla="*/ 214 h 81"/>
                  <a:gd name="T8" fmla="*/ 11 w 47"/>
                  <a:gd name="T9" fmla="*/ 211 h 81"/>
                  <a:gd name="T10" fmla="*/ 11 w 47"/>
                  <a:gd name="T11" fmla="*/ 206 h 81"/>
                  <a:gd name="T12" fmla="*/ 3 w 47"/>
                  <a:gd name="T13" fmla="*/ 181 h 81"/>
                  <a:gd name="T14" fmla="*/ 0 w 47"/>
                  <a:gd name="T15" fmla="*/ 148 h 81"/>
                  <a:gd name="T16" fmla="*/ 0 w 47"/>
                  <a:gd name="T17" fmla="*/ 129 h 81"/>
                  <a:gd name="T18" fmla="*/ 3 w 47"/>
                  <a:gd name="T19" fmla="*/ 112 h 81"/>
                  <a:gd name="T20" fmla="*/ 5 w 47"/>
                  <a:gd name="T21" fmla="*/ 93 h 81"/>
                  <a:gd name="T22" fmla="*/ 11 w 47"/>
                  <a:gd name="T23" fmla="*/ 74 h 81"/>
                  <a:gd name="T24" fmla="*/ 19 w 47"/>
                  <a:gd name="T25" fmla="*/ 63 h 81"/>
                  <a:gd name="T26" fmla="*/ 30 w 47"/>
                  <a:gd name="T27" fmla="*/ 49 h 81"/>
                  <a:gd name="T28" fmla="*/ 47 w 47"/>
                  <a:gd name="T29" fmla="*/ 36 h 81"/>
                  <a:gd name="T30" fmla="*/ 55 w 47"/>
                  <a:gd name="T31" fmla="*/ 27 h 81"/>
                  <a:gd name="T32" fmla="*/ 71 w 47"/>
                  <a:gd name="T33" fmla="*/ 22 h 81"/>
                  <a:gd name="T34" fmla="*/ 88 w 47"/>
                  <a:gd name="T35" fmla="*/ 14 h 81"/>
                  <a:gd name="T36" fmla="*/ 104 w 47"/>
                  <a:gd name="T37" fmla="*/ 8 h 81"/>
                  <a:gd name="T38" fmla="*/ 129 w 47"/>
                  <a:gd name="T39" fmla="*/ 0 h 81"/>
                  <a:gd name="T40" fmla="*/ 104 w 47"/>
                  <a:gd name="T41" fmla="*/ 8 h 81"/>
                  <a:gd name="T42" fmla="*/ 99 w 47"/>
                  <a:gd name="T43" fmla="*/ 11 h 81"/>
                  <a:gd name="T44" fmla="*/ 80 w 47"/>
                  <a:gd name="T45" fmla="*/ 16 h 81"/>
                  <a:gd name="T46" fmla="*/ 60 w 47"/>
                  <a:gd name="T47" fmla="*/ 27 h 81"/>
                  <a:gd name="T48" fmla="*/ 55 w 47"/>
                  <a:gd name="T49" fmla="*/ 30 h 81"/>
                  <a:gd name="T50" fmla="*/ 47 w 47"/>
                  <a:gd name="T51" fmla="*/ 38 h 81"/>
                  <a:gd name="T52" fmla="*/ 30 w 47"/>
                  <a:gd name="T53" fmla="*/ 52 h 81"/>
                  <a:gd name="T54" fmla="*/ 19 w 47"/>
                  <a:gd name="T55" fmla="*/ 66 h 81"/>
                  <a:gd name="T56" fmla="*/ 14 w 47"/>
                  <a:gd name="T57" fmla="*/ 79 h 81"/>
                  <a:gd name="T58" fmla="*/ 5 w 47"/>
                  <a:gd name="T59" fmla="*/ 96 h 81"/>
                  <a:gd name="T60" fmla="*/ 3 w 47"/>
                  <a:gd name="T61" fmla="*/ 112 h 81"/>
                  <a:gd name="T62" fmla="*/ 0 w 47"/>
                  <a:gd name="T63" fmla="*/ 129 h 81"/>
                  <a:gd name="T64" fmla="*/ 0 w 47"/>
                  <a:gd name="T65" fmla="*/ 151 h 81"/>
                  <a:gd name="T66" fmla="*/ 5 w 47"/>
                  <a:gd name="T67" fmla="*/ 181 h 81"/>
                  <a:gd name="T68" fmla="*/ 11 w 47"/>
                  <a:gd name="T69" fmla="*/ 206 h 81"/>
                  <a:gd name="T70" fmla="*/ 11 w 47"/>
                  <a:gd name="T71" fmla="*/ 211 h 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7" h="81">
                    <a:moveTo>
                      <a:pt x="4" y="77"/>
                    </a:moveTo>
                    <a:lnTo>
                      <a:pt x="4" y="78"/>
                    </a:lnTo>
                    <a:lnTo>
                      <a:pt x="5" y="81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1" y="66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2" y="34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1" y="18"/>
                    </a:lnTo>
                    <a:lnTo>
                      <a:pt x="17" y="13"/>
                    </a:lnTo>
                    <a:lnTo>
                      <a:pt x="20" y="10"/>
                    </a:lnTo>
                    <a:lnTo>
                      <a:pt x="26" y="8"/>
                    </a:lnTo>
                    <a:lnTo>
                      <a:pt x="32" y="5"/>
                    </a:lnTo>
                    <a:lnTo>
                      <a:pt x="38" y="3"/>
                    </a:lnTo>
                    <a:lnTo>
                      <a:pt x="47" y="0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29" y="6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7" y="14"/>
                    </a:lnTo>
                    <a:lnTo>
                      <a:pt x="11" y="19"/>
                    </a:lnTo>
                    <a:lnTo>
                      <a:pt x="7" y="24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1" y="41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4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5" name="Freeform 2258"/>
              <p:cNvSpPr>
                <a:spLocks/>
              </p:cNvSpPr>
              <p:nvPr/>
            </p:nvSpPr>
            <p:spPr bwMode="auto">
              <a:xfrm>
                <a:off x="985" y="2850"/>
                <a:ext cx="25" cy="167"/>
              </a:xfrm>
              <a:custGeom>
                <a:avLst/>
                <a:gdLst>
                  <a:gd name="T0" fmla="*/ 25 w 9"/>
                  <a:gd name="T1" fmla="*/ 162 h 61"/>
                  <a:gd name="T2" fmla="*/ 25 w 9"/>
                  <a:gd name="T3" fmla="*/ 167 h 61"/>
                  <a:gd name="T4" fmla="*/ 22 w 9"/>
                  <a:gd name="T5" fmla="*/ 162 h 61"/>
                  <a:gd name="T6" fmla="*/ 14 w 9"/>
                  <a:gd name="T7" fmla="*/ 142 h 61"/>
                  <a:gd name="T8" fmla="*/ 8 w 9"/>
                  <a:gd name="T9" fmla="*/ 101 h 61"/>
                  <a:gd name="T10" fmla="*/ 6 w 9"/>
                  <a:gd name="T11" fmla="*/ 60 h 61"/>
                  <a:gd name="T12" fmla="*/ 0 w 9"/>
                  <a:gd name="T13" fmla="*/ 47 h 61"/>
                  <a:gd name="T14" fmla="*/ 6 w 9"/>
                  <a:gd name="T15" fmla="*/ 41 h 61"/>
                  <a:gd name="T16" fmla="*/ 8 w 9"/>
                  <a:gd name="T17" fmla="*/ 30 h 61"/>
                  <a:gd name="T18" fmla="*/ 19 w 9"/>
                  <a:gd name="T19" fmla="*/ 8 h 61"/>
                  <a:gd name="T20" fmla="*/ 25 w 9"/>
                  <a:gd name="T21" fmla="*/ 0 h 61"/>
                  <a:gd name="T22" fmla="*/ 19 w 9"/>
                  <a:gd name="T23" fmla="*/ 8 h 61"/>
                  <a:gd name="T24" fmla="*/ 11 w 9"/>
                  <a:gd name="T25" fmla="*/ 27 h 61"/>
                  <a:gd name="T26" fmla="*/ 6 w 9"/>
                  <a:gd name="T27" fmla="*/ 36 h 61"/>
                  <a:gd name="T28" fmla="*/ 6 w 9"/>
                  <a:gd name="T29" fmla="*/ 44 h 61"/>
                  <a:gd name="T30" fmla="*/ 6 w 9"/>
                  <a:gd name="T31" fmla="*/ 47 h 61"/>
                  <a:gd name="T32" fmla="*/ 6 w 9"/>
                  <a:gd name="T33" fmla="*/ 60 h 61"/>
                  <a:gd name="T34" fmla="*/ 11 w 9"/>
                  <a:gd name="T35" fmla="*/ 101 h 61"/>
                  <a:gd name="T36" fmla="*/ 19 w 9"/>
                  <a:gd name="T37" fmla="*/ 142 h 61"/>
                  <a:gd name="T38" fmla="*/ 25 w 9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61">
                    <a:moveTo>
                      <a:pt x="9" y="59"/>
                    </a:moveTo>
                    <a:lnTo>
                      <a:pt x="9" y="61"/>
                    </a:lnTo>
                    <a:lnTo>
                      <a:pt x="8" y="59"/>
                    </a:lnTo>
                    <a:lnTo>
                      <a:pt x="5" y="52"/>
                    </a:lnTo>
                    <a:lnTo>
                      <a:pt x="3" y="37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3" y="11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4" y="37"/>
                    </a:lnTo>
                    <a:lnTo>
                      <a:pt x="7" y="52"/>
                    </a:lnTo>
                    <a:lnTo>
                      <a:pt x="9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6" name="Freeform 2259"/>
              <p:cNvSpPr>
                <a:spLocks/>
              </p:cNvSpPr>
              <p:nvPr/>
            </p:nvSpPr>
            <p:spPr bwMode="auto">
              <a:xfrm>
                <a:off x="996" y="2811"/>
                <a:ext cx="201" cy="215"/>
              </a:xfrm>
              <a:custGeom>
                <a:avLst/>
                <a:gdLst>
                  <a:gd name="T0" fmla="*/ 193 w 73"/>
                  <a:gd name="T1" fmla="*/ 8 h 78"/>
                  <a:gd name="T2" fmla="*/ 201 w 73"/>
                  <a:gd name="T3" fmla="*/ 8 h 78"/>
                  <a:gd name="T4" fmla="*/ 193 w 73"/>
                  <a:gd name="T5" fmla="*/ 8 h 78"/>
                  <a:gd name="T6" fmla="*/ 151 w 73"/>
                  <a:gd name="T7" fmla="*/ 3 h 78"/>
                  <a:gd name="T8" fmla="*/ 110 w 73"/>
                  <a:gd name="T9" fmla="*/ 3 h 78"/>
                  <a:gd name="T10" fmla="*/ 85 w 73"/>
                  <a:gd name="T11" fmla="*/ 8 h 78"/>
                  <a:gd name="T12" fmla="*/ 63 w 73"/>
                  <a:gd name="T13" fmla="*/ 14 h 78"/>
                  <a:gd name="T14" fmla="*/ 44 w 73"/>
                  <a:gd name="T15" fmla="*/ 28 h 78"/>
                  <a:gd name="T16" fmla="*/ 28 w 73"/>
                  <a:gd name="T17" fmla="*/ 44 h 78"/>
                  <a:gd name="T18" fmla="*/ 17 w 73"/>
                  <a:gd name="T19" fmla="*/ 61 h 78"/>
                  <a:gd name="T20" fmla="*/ 11 w 73"/>
                  <a:gd name="T21" fmla="*/ 80 h 78"/>
                  <a:gd name="T22" fmla="*/ 3 w 73"/>
                  <a:gd name="T23" fmla="*/ 110 h 78"/>
                  <a:gd name="T24" fmla="*/ 3 w 73"/>
                  <a:gd name="T25" fmla="*/ 121 h 78"/>
                  <a:gd name="T26" fmla="*/ 8 w 73"/>
                  <a:gd name="T27" fmla="*/ 143 h 78"/>
                  <a:gd name="T28" fmla="*/ 11 w 73"/>
                  <a:gd name="T29" fmla="*/ 165 h 78"/>
                  <a:gd name="T30" fmla="*/ 22 w 73"/>
                  <a:gd name="T31" fmla="*/ 187 h 78"/>
                  <a:gd name="T32" fmla="*/ 25 w 73"/>
                  <a:gd name="T33" fmla="*/ 215 h 78"/>
                  <a:gd name="T34" fmla="*/ 17 w 73"/>
                  <a:gd name="T35" fmla="*/ 185 h 78"/>
                  <a:gd name="T36" fmla="*/ 14 w 73"/>
                  <a:gd name="T37" fmla="*/ 179 h 78"/>
                  <a:gd name="T38" fmla="*/ 8 w 73"/>
                  <a:gd name="T39" fmla="*/ 154 h 78"/>
                  <a:gd name="T40" fmla="*/ 3 w 73"/>
                  <a:gd name="T41" fmla="*/ 127 h 78"/>
                  <a:gd name="T42" fmla="*/ 0 w 73"/>
                  <a:gd name="T43" fmla="*/ 121 h 78"/>
                  <a:gd name="T44" fmla="*/ 3 w 73"/>
                  <a:gd name="T45" fmla="*/ 116 h 78"/>
                  <a:gd name="T46" fmla="*/ 3 w 73"/>
                  <a:gd name="T47" fmla="*/ 108 h 78"/>
                  <a:gd name="T48" fmla="*/ 11 w 73"/>
                  <a:gd name="T49" fmla="*/ 74 h 78"/>
                  <a:gd name="T50" fmla="*/ 17 w 73"/>
                  <a:gd name="T51" fmla="*/ 58 h 78"/>
                  <a:gd name="T52" fmla="*/ 28 w 73"/>
                  <a:gd name="T53" fmla="*/ 41 h 78"/>
                  <a:gd name="T54" fmla="*/ 44 w 73"/>
                  <a:gd name="T55" fmla="*/ 28 h 78"/>
                  <a:gd name="T56" fmla="*/ 66 w 73"/>
                  <a:gd name="T57" fmla="*/ 11 h 78"/>
                  <a:gd name="T58" fmla="*/ 85 w 73"/>
                  <a:gd name="T59" fmla="*/ 8 h 78"/>
                  <a:gd name="T60" fmla="*/ 110 w 73"/>
                  <a:gd name="T61" fmla="*/ 0 h 78"/>
                  <a:gd name="T62" fmla="*/ 151 w 73"/>
                  <a:gd name="T63" fmla="*/ 0 h 78"/>
                  <a:gd name="T64" fmla="*/ 193 w 73"/>
                  <a:gd name="T65" fmla="*/ 8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3" h="78">
                    <a:moveTo>
                      <a:pt x="70" y="3"/>
                    </a:moveTo>
                    <a:lnTo>
                      <a:pt x="73" y="3"/>
                    </a:lnTo>
                    <a:lnTo>
                      <a:pt x="70" y="3"/>
                    </a:lnTo>
                    <a:lnTo>
                      <a:pt x="55" y="1"/>
                    </a:lnTo>
                    <a:lnTo>
                      <a:pt x="40" y="1"/>
                    </a:lnTo>
                    <a:lnTo>
                      <a:pt x="31" y="3"/>
                    </a:lnTo>
                    <a:lnTo>
                      <a:pt x="23" y="5"/>
                    </a:lnTo>
                    <a:lnTo>
                      <a:pt x="16" y="10"/>
                    </a:lnTo>
                    <a:lnTo>
                      <a:pt x="10" y="16"/>
                    </a:lnTo>
                    <a:lnTo>
                      <a:pt x="6" y="22"/>
                    </a:lnTo>
                    <a:lnTo>
                      <a:pt x="4" y="29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3" y="52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5" y="65"/>
                    </a:lnTo>
                    <a:lnTo>
                      <a:pt x="3" y="56"/>
                    </a:lnTo>
                    <a:lnTo>
                      <a:pt x="1" y="46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1" y="39"/>
                    </a:lnTo>
                    <a:lnTo>
                      <a:pt x="4" y="27"/>
                    </a:lnTo>
                    <a:lnTo>
                      <a:pt x="6" y="21"/>
                    </a:lnTo>
                    <a:lnTo>
                      <a:pt x="10" y="15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1" y="3"/>
                    </a:lnTo>
                    <a:lnTo>
                      <a:pt x="40" y="0"/>
                    </a:lnTo>
                    <a:lnTo>
                      <a:pt x="55" y="0"/>
                    </a:lnTo>
                    <a:lnTo>
                      <a:pt x="70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7" name="Freeform 2260"/>
              <p:cNvSpPr>
                <a:spLocks/>
              </p:cNvSpPr>
              <p:nvPr/>
            </p:nvSpPr>
            <p:spPr bwMode="auto">
              <a:xfrm>
                <a:off x="1010" y="2825"/>
                <a:ext cx="198" cy="228"/>
              </a:xfrm>
              <a:custGeom>
                <a:avLst/>
                <a:gdLst>
                  <a:gd name="T0" fmla="*/ 41 w 72"/>
                  <a:gd name="T1" fmla="*/ 220 h 83"/>
                  <a:gd name="T2" fmla="*/ 44 w 72"/>
                  <a:gd name="T3" fmla="*/ 220 h 83"/>
                  <a:gd name="T4" fmla="*/ 50 w 72"/>
                  <a:gd name="T5" fmla="*/ 228 h 83"/>
                  <a:gd name="T6" fmla="*/ 41 w 72"/>
                  <a:gd name="T7" fmla="*/ 223 h 83"/>
                  <a:gd name="T8" fmla="*/ 41 w 72"/>
                  <a:gd name="T9" fmla="*/ 220 h 83"/>
                  <a:gd name="T10" fmla="*/ 36 w 72"/>
                  <a:gd name="T11" fmla="*/ 209 h 83"/>
                  <a:gd name="T12" fmla="*/ 17 w 72"/>
                  <a:gd name="T13" fmla="*/ 181 h 83"/>
                  <a:gd name="T14" fmla="*/ 11 w 72"/>
                  <a:gd name="T15" fmla="*/ 159 h 83"/>
                  <a:gd name="T16" fmla="*/ 3 w 72"/>
                  <a:gd name="T17" fmla="*/ 140 h 83"/>
                  <a:gd name="T18" fmla="*/ 0 w 72"/>
                  <a:gd name="T19" fmla="*/ 113 h 83"/>
                  <a:gd name="T20" fmla="*/ 0 w 72"/>
                  <a:gd name="T21" fmla="*/ 88 h 83"/>
                  <a:gd name="T22" fmla="*/ 8 w 72"/>
                  <a:gd name="T23" fmla="*/ 60 h 83"/>
                  <a:gd name="T24" fmla="*/ 22 w 72"/>
                  <a:gd name="T25" fmla="*/ 41 h 83"/>
                  <a:gd name="T26" fmla="*/ 36 w 72"/>
                  <a:gd name="T27" fmla="*/ 25 h 83"/>
                  <a:gd name="T28" fmla="*/ 52 w 72"/>
                  <a:gd name="T29" fmla="*/ 11 h 83"/>
                  <a:gd name="T30" fmla="*/ 69 w 72"/>
                  <a:gd name="T31" fmla="*/ 3 h 83"/>
                  <a:gd name="T32" fmla="*/ 83 w 72"/>
                  <a:gd name="T33" fmla="*/ 0 h 83"/>
                  <a:gd name="T34" fmla="*/ 88 w 72"/>
                  <a:gd name="T35" fmla="*/ 0 h 83"/>
                  <a:gd name="T36" fmla="*/ 94 w 72"/>
                  <a:gd name="T37" fmla="*/ 0 h 83"/>
                  <a:gd name="T38" fmla="*/ 121 w 72"/>
                  <a:gd name="T39" fmla="*/ 0 h 83"/>
                  <a:gd name="T40" fmla="*/ 143 w 72"/>
                  <a:gd name="T41" fmla="*/ 0 h 83"/>
                  <a:gd name="T42" fmla="*/ 157 w 72"/>
                  <a:gd name="T43" fmla="*/ 3 h 83"/>
                  <a:gd name="T44" fmla="*/ 168 w 72"/>
                  <a:gd name="T45" fmla="*/ 11 h 83"/>
                  <a:gd name="T46" fmla="*/ 198 w 72"/>
                  <a:gd name="T47" fmla="*/ 8 h 83"/>
                  <a:gd name="T48" fmla="*/ 165 w 72"/>
                  <a:gd name="T49" fmla="*/ 11 h 83"/>
                  <a:gd name="T50" fmla="*/ 165 w 72"/>
                  <a:gd name="T51" fmla="*/ 8 h 83"/>
                  <a:gd name="T52" fmla="*/ 157 w 72"/>
                  <a:gd name="T53" fmla="*/ 8 h 83"/>
                  <a:gd name="T54" fmla="*/ 129 w 72"/>
                  <a:gd name="T55" fmla="*/ 3 h 83"/>
                  <a:gd name="T56" fmla="*/ 88 w 72"/>
                  <a:gd name="T57" fmla="*/ 0 h 83"/>
                  <a:gd name="T58" fmla="*/ 85 w 72"/>
                  <a:gd name="T59" fmla="*/ 0 h 83"/>
                  <a:gd name="T60" fmla="*/ 80 w 72"/>
                  <a:gd name="T61" fmla="*/ 3 h 83"/>
                  <a:gd name="T62" fmla="*/ 66 w 72"/>
                  <a:gd name="T63" fmla="*/ 8 h 83"/>
                  <a:gd name="T64" fmla="*/ 50 w 72"/>
                  <a:gd name="T65" fmla="*/ 14 h 83"/>
                  <a:gd name="T66" fmla="*/ 36 w 72"/>
                  <a:gd name="T67" fmla="*/ 27 h 83"/>
                  <a:gd name="T68" fmla="*/ 22 w 72"/>
                  <a:gd name="T69" fmla="*/ 41 h 83"/>
                  <a:gd name="T70" fmla="*/ 11 w 72"/>
                  <a:gd name="T71" fmla="*/ 66 h 83"/>
                  <a:gd name="T72" fmla="*/ 3 w 72"/>
                  <a:gd name="T73" fmla="*/ 88 h 83"/>
                  <a:gd name="T74" fmla="*/ 3 w 72"/>
                  <a:gd name="T75" fmla="*/ 115 h 83"/>
                  <a:gd name="T76" fmla="*/ 8 w 72"/>
                  <a:gd name="T77" fmla="*/ 140 h 83"/>
                  <a:gd name="T78" fmla="*/ 14 w 72"/>
                  <a:gd name="T79" fmla="*/ 159 h 83"/>
                  <a:gd name="T80" fmla="*/ 22 w 72"/>
                  <a:gd name="T81" fmla="*/ 181 h 83"/>
                  <a:gd name="T82" fmla="*/ 39 w 72"/>
                  <a:gd name="T83" fmla="*/ 209 h 83"/>
                  <a:gd name="T84" fmla="*/ 41 w 72"/>
                  <a:gd name="T85" fmla="*/ 220 h 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2" h="83">
                    <a:moveTo>
                      <a:pt x="15" y="80"/>
                    </a:moveTo>
                    <a:lnTo>
                      <a:pt x="16" y="80"/>
                    </a:lnTo>
                    <a:lnTo>
                      <a:pt x="18" y="83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3" y="76"/>
                    </a:lnTo>
                    <a:lnTo>
                      <a:pt x="6" y="66"/>
                    </a:lnTo>
                    <a:lnTo>
                      <a:pt x="4" y="58"/>
                    </a:lnTo>
                    <a:lnTo>
                      <a:pt x="1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2"/>
                    </a:lnTo>
                    <a:lnTo>
                      <a:pt x="8" y="15"/>
                    </a:lnTo>
                    <a:lnTo>
                      <a:pt x="13" y="9"/>
                    </a:lnTo>
                    <a:lnTo>
                      <a:pt x="19" y="4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7" y="1"/>
                    </a:lnTo>
                    <a:lnTo>
                      <a:pt x="61" y="4"/>
                    </a:lnTo>
                    <a:lnTo>
                      <a:pt x="72" y="3"/>
                    </a:lnTo>
                    <a:lnTo>
                      <a:pt x="60" y="4"/>
                    </a:lnTo>
                    <a:lnTo>
                      <a:pt x="60" y="3"/>
                    </a:lnTo>
                    <a:lnTo>
                      <a:pt x="57" y="3"/>
                    </a:lnTo>
                    <a:lnTo>
                      <a:pt x="47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9" y="1"/>
                    </a:lnTo>
                    <a:lnTo>
                      <a:pt x="24" y="3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5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1" y="42"/>
                    </a:lnTo>
                    <a:lnTo>
                      <a:pt x="3" y="51"/>
                    </a:lnTo>
                    <a:lnTo>
                      <a:pt x="5" y="58"/>
                    </a:lnTo>
                    <a:lnTo>
                      <a:pt x="8" y="66"/>
                    </a:lnTo>
                    <a:lnTo>
                      <a:pt x="14" y="76"/>
                    </a:lnTo>
                    <a:lnTo>
                      <a:pt x="15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8" name="Freeform 2261"/>
              <p:cNvSpPr>
                <a:spLocks/>
              </p:cNvSpPr>
              <p:nvPr/>
            </p:nvSpPr>
            <p:spPr bwMode="auto">
              <a:xfrm>
                <a:off x="1027" y="3012"/>
                <a:ext cx="11" cy="33"/>
              </a:xfrm>
              <a:custGeom>
                <a:avLst/>
                <a:gdLst>
                  <a:gd name="T0" fmla="*/ 11 w 4"/>
                  <a:gd name="T1" fmla="*/ 28 h 12"/>
                  <a:gd name="T2" fmla="*/ 8 w 4"/>
                  <a:gd name="T3" fmla="*/ 33 h 12"/>
                  <a:gd name="T4" fmla="*/ 6 w 4"/>
                  <a:gd name="T5" fmla="*/ 22 h 12"/>
                  <a:gd name="T6" fmla="*/ 0 w 4"/>
                  <a:gd name="T7" fmla="*/ 14 h 12"/>
                  <a:gd name="T8" fmla="*/ 0 w 4"/>
                  <a:gd name="T9" fmla="*/ 8 h 12"/>
                  <a:gd name="T10" fmla="*/ 6 w 4"/>
                  <a:gd name="T11" fmla="*/ 6 h 12"/>
                  <a:gd name="T12" fmla="*/ 8 w 4"/>
                  <a:gd name="T13" fmla="*/ 0 h 12"/>
                  <a:gd name="T14" fmla="*/ 8 w 4"/>
                  <a:gd name="T15" fmla="*/ 6 h 12"/>
                  <a:gd name="T16" fmla="*/ 6 w 4"/>
                  <a:gd name="T17" fmla="*/ 11 h 12"/>
                  <a:gd name="T18" fmla="*/ 6 w 4"/>
                  <a:gd name="T19" fmla="*/ 14 h 12"/>
                  <a:gd name="T20" fmla="*/ 6 w 4"/>
                  <a:gd name="T21" fmla="*/ 22 h 12"/>
                  <a:gd name="T22" fmla="*/ 11 w 4"/>
                  <a:gd name="T23" fmla="*/ 28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2">
                    <a:moveTo>
                      <a:pt x="4" y="10"/>
                    </a:moveTo>
                    <a:lnTo>
                      <a:pt x="3" y="12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89" name="Freeform 2262"/>
              <p:cNvSpPr>
                <a:spLocks/>
              </p:cNvSpPr>
              <p:nvPr/>
            </p:nvSpPr>
            <p:spPr bwMode="auto">
              <a:xfrm>
                <a:off x="1024" y="2855"/>
                <a:ext cx="55" cy="209"/>
              </a:xfrm>
              <a:custGeom>
                <a:avLst/>
                <a:gdLst>
                  <a:gd name="T0" fmla="*/ 52 w 20"/>
                  <a:gd name="T1" fmla="*/ 204 h 76"/>
                  <a:gd name="T2" fmla="*/ 55 w 20"/>
                  <a:gd name="T3" fmla="*/ 204 h 76"/>
                  <a:gd name="T4" fmla="*/ 55 w 20"/>
                  <a:gd name="T5" fmla="*/ 209 h 76"/>
                  <a:gd name="T6" fmla="*/ 52 w 20"/>
                  <a:gd name="T7" fmla="*/ 206 h 76"/>
                  <a:gd name="T8" fmla="*/ 52 w 20"/>
                  <a:gd name="T9" fmla="*/ 204 h 76"/>
                  <a:gd name="T10" fmla="*/ 39 w 20"/>
                  <a:gd name="T11" fmla="*/ 182 h 76"/>
                  <a:gd name="T12" fmla="*/ 8 w 20"/>
                  <a:gd name="T13" fmla="*/ 135 h 76"/>
                  <a:gd name="T14" fmla="*/ 0 w 20"/>
                  <a:gd name="T15" fmla="*/ 107 h 76"/>
                  <a:gd name="T16" fmla="*/ 0 w 20"/>
                  <a:gd name="T17" fmla="*/ 83 h 76"/>
                  <a:gd name="T18" fmla="*/ 0 w 20"/>
                  <a:gd name="T19" fmla="*/ 66 h 76"/>
                  <a:gd name="T20" fmla="*/ 3 w 20"/>
                  <a:gd name="T21" fmla="*/ 58 h 76"/>
                  <a:gd name="T22" fmla="*/ 8 w 20"/>
                  <a:gd name="T23" fmla="*/ 41 h 76"/>
                  <a:gd name="T24" fmla="*/ 17 w 20"/>
                  <a:gd name="T25" fmla="*/ 14 h 76"/>
                  <a:gd name="T26" fmla="*/ 25 w 20"/>
                  <a:gd name="T27" fmla="*/ 0 h 76"/>
                  <a:gd name="T28" fmla="*/ 17 w 20"/>
                  <a:gd name="T29" fmla="*/ 17 h 76"/>
                  <a:gd name="T30" fmla="*/ 3 w 20"/>
                  <a:gd name="T31" fmla="*/ 58 h 76"/>
                  <a:gd name="T32" fmla="*/ 3 w 20"/>
                  <a:gd name="T33" fmla="*/ 66 h 76"/>
                  <a:gd name="T34" fmla="*/ 0 w 20"/>
                  <a:gd name="T35" fmla="*/ 83 h 76"/>
                  <a:gd name="T36" fmla="*/ 0 w 20"/>
                  <a:gd name="T37" fmla="*/ 110 h 76"/>
                  <a:gd name="T38" fmla="*/ 11 w 20"/>
                  <a:gd name="T39" fmla="*/ 138 h 76"/>
                  <a:gd name="T40" fmla="*/ 39 w 20"/>
                  <a:gd name="T41" fmla="*/ 182 h 76"/>
                  <a:gd name="T42" fmla="*/ 52 w 20"/>
                  <a:gd name="T43" fmla="*/ 204 h 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76">
                    <a:moveTo>
                      <a:pt x="19" y="74"/>
                    </a:moveTo>
                    <a:lnTo>
                      <a:pt x="20" y="74"/>
                    </a:lnTo>
                    <a:lnTo>
                      <a:pt x="20" y="76"/>
                    </a:lnTo>
                    <a:lnTo>
                      <a:pt x="19" y="75"/>
                    </a:lnTo>
                    <a:lnTo>
                      <a:pt x="19" y="74"/>
                    </a:lnTo>
                    <a:lnTo>
                      <a:pt x="14" y="66"/>
                    </a:lnTo>
                    <a:lnTo>
                      <a:pt x="3" y="49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5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4" y="50"/>
                    </a:lnTo>
                    <a:lnTo>
                      <a:pt x="14" y="66"/>
                    </a:lnTo>
                    <a:lnTo>
                      <a:pt x="19" y="7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0" name="Freeform 2263"/>
              <p:cNvSpPr>
                <a:spLocks/>
              </p:cNvSpPr>
              <p:nvPr/>
            </p:nvSpPr>
            <p:spPr bwMode="auto">
              <a:xfrm>
                <a:off x="1038" y="2839"/>
                <a:ext cx="178" cy="219"/>
              </a:xfrm>
              <a:custGeom>
                <a:avLst/>
                <a:gdLst>
                  <a:gd name="T0" fmla="*/ 167 w 65"/>
                  <a:gd name="T1" fmla="*/ 8 h 80"/>
                  <a:gd name="T2" fmla="*/ 170 w 65"/>
                  <a:gd name="T3" fmla="*/ 11 h 80"/>
                  <a:gd name="T4" fmla="*/ 178 w 65"/>
                  <a:gd name="T5" fmla="*/ 14 h 80"/>
                  <a:gd name="T6" fmla="*/ 170 w 65"/>
                  <a:gd name="T7" fmla="*/ 11 h 80"/>
                  <a:gd name="T8" fmla="*/ 167 w 65"/>
                  <a:gd name="T9" fmla="*/ 11 h 80"/>
                  <a:gd name="T10" fmla="*/ 115 w 65"/>
                  <a:gd name="T11" fmla="*/ 3 h 80"/>
                  <a:gd name="T12" fmla="*/ 93 w 65"/>
                  <a:gd name="T13" fmla="*/ 0 h 80"/>
                  <a:gd name="T14" fmla="*/ 60 w 65"/>
                  <a:gd name="T15" fmla="*/ 0 h 80"/>
                  <a:gd name="T16" fmla="*/ 47 w 65"/>
                  <a:gd name="T17" fmla="*/ 3 h 80"/>
                  <a:gd name="T18" fmla="*/ 33 w 65"/>
                  <a:gd name="T19" fmla="*/ 8 h 80"/>
                  <a:gd name="T20" fmla="*/ 25 w 65"/>
                  <a:gd name="T21" fmla="*/ 16 h 80"/>
                  <a:gd name="T22" fmla="*/ 16 w 65"/>
                  <a:gd name="T23" fmla="*/ 27 h 80"/>
                  <a:gd name="T24" fmla="*/ 8 w 65"/>
                  <a:gd name="T25" fmla="*/ 41 h 80"/>
                  <a:gd name="T26" fmla="*/ 3 w 65"/>
                  <a:gd name="T27" fmla="*/ 57 h 80"/>
                  <a:gd name="T28" fmla="*/ 0 w 65"/>
                  <a:gd name="T29" fmla="*/ 71 h 80"/>
                  <a:gd name="T30" fmla="*/ 0 w 65"/>
                  <a:gd name="T31" fmla="*/ 85 h 80"/>
                  <a:gd name="T32" fmla="*/ 8 w 65"/>
                  <a:gd name="T33" fmla="*/ 110 h 80"/>
                  <a:gd name="T34" fmla="*/ 16 w 65"/>
                  <a:gd name="T35" fmla="*/ 131 h 80"/>
                  <a:gd name="T36" fmla="*/ 30 w 65"/>
                  <a:gd name="T37" fmla="*/ 151 h 80"/>
                  <a:gd name="T38" fmla="*/ 41 w 65"/>
                  <a:gd name="T39" fmla="*/ 159 h 80"/>
                  <a:gd name="T40" fmla="*/ 52 w 65"/>
                  <a:gd name="T41" fmla="*/ 170 h 80"/>
                  <a:gd name="T42" fmla="*/ 74 w 65"/>
                  <a:gd name="T43" fmla="*/ 186 h 80"/>
                  <a:gd name="T44" fmla="*/ 99 w 65"/>
                  <a:gd name="T45" fmla="*/ 205 h 80"/>
                  <a:gd name="T46" fmla="*/ 126 w 65"/>
                  <a:gd name="T47" fmla="*/ 214 h 80"/>
                  <a:gd name="T48" fmla="*/ 164 w 65"/>
                  <a:gd name="T49" fmla="*/ 219 h 80"/>
                  <a:gd name="T50" fmla="*/ 126 w 65"/>
                  <a:gd name="T51" fmla="*/ 214 h 80"/>
                  <a:gd name="T52" fmla="*/ 123 w 65"/>
                  <a:gd name="T53" fmla="*/ 214 h 80"/>
                  <a:gd name="T54" fmla="*/ 112 w 65"/>
                  <a:gd name="T55" fmla="*/ 211 h 80"/>
                  <a:gd name="T56" fmla="*/ 85 w 65"/>
                  <a:gd name="T57" fmla="*/ 194 h 80"/>
                  <a:gd name="T58" fmla="*/ 58 w 65"/>
                  <a:gd name="T59" fmla="*/ 178 h 80"/>
                  <a:gd name="T60" fmla="*/ 47 w 65"/>
                  <a:gd name="T61" fmla="*/ 167 h 80"/>
                  <a:gd name="T62" fmla="*/ 38 w 65"/>
                  <a:gd name="T63" fmla="*/ 159 h 80"/>
                  <a:gd name="T64" fmla="*/ 27 w 65"/>
                  <a:gd name="T65" fmla="*/ 145 h 80"/>
                  <a:gd name="T66" fmla="*/ 14 w 65"/>
                  <a:gd name="T67" fmla="*/ 129 h 80"/>
                  <a:gd name="T68" fmla="*/ 3 w 65"/>
                  <a:gd name="T69" fmla="*/ 107 h 80"/>
                  <a:gd name="T70" fmla="*/ 0 w 65"/>
                  <a:gd name="T71" fmla="*/ 82 h 80"/>
                  <a:gd name="T72" fmla="*/ 0 w 65"/>
                  <a:gd name="T73" fmla="*/ 68 h 80"/>
                  <a:gd name="T74" fmla="*/ 3 w 65"/>
                  <a:gd name="T75" fmla="*/ 55 h 80"/>
                  <a:gd name="T76" fmla="*/ 8 w 65"/>
                  <a:gd name="T77" fmla="*/ 41 h 80"/>
                  <a:gd name="T78" fmla="*/ 14 w 65"/>
                  <a:gd name="T79" fmla="*/ 27 h 80"/>
                  <a:gd name="T80" fmla="*/ 25 w 65"/>
                  <a:gd name="T81" fmla="*/ 14 h 80"/>
                  <a:gd name="T82" fmla="*/ 38 w 65"/>
                  <a:gd name="T83" fmla="*/ 8 h 80"/>
                  <a:gd name="T84" fmla="*/ 52 w 65"/>
                  <a:gd name="T85" fmla="*/ 0 h 80"/>
                  <a:gd name="T86" fmla="*/ 66 w 65"/>
                  <a:gd name="T87" fmla="*/ 0 h 80"/>
                  <a:gd name="T88" fmla="*/ 93 w 65"/>
                  <a:gd name="T89" fmla="*/ 0 h 80"/>
                  <a:gd name="T90" fmla="*/ 115 w 65"/>
                  <a:gd name="T91" fmla="*/ 0 h 80"/>
                  <a:gd name="T92" fmla="*/ 167 w 65"/>
                  <a:gd name="T93" fmla="*/ 8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5" h="80">
                    <a:moveTo>
                      <a:pt x="61" y="3"/>
                    </a:moveTo>
                    <a:lnTo>
                      <a:pt x="62" y="4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3" y="40"/>
                    </a:lnTo>
                    <a:lnTo>
                      <a:pt x="6" y="48"/>
                    </a:lnTo>
                    <a:lnTo>
                      <a:pt x="11" y="55"/>
                    </a:lnTo>
                    <a:lnTo>
                      <a:pt x="15" y="58"/>
                    </a:lnTo>
                    <a:lnTo>
                      <a:pt x="19" y="62"/>
                    </a:lnTo>
                    <a:lnTo>
                      <a:pt x="27" y="68"/>
                    </a:lnTo>
                    <a:lnTo>
                      <a:pt x="36" y="75"/>
                    </a:lnTo>
                    <a:lnTo>
                      <a:pt x="46" y="78"/>
                    </a:lnTo>
                    <a:lnTo>
                      <a:pt x="60" y="80"/>
                    </a:lnTo>
                    <a:lnTo>
                      <a:pt x="46" y="78"/>
                    </a:lnTo>
                    <a:lnTo>
                      <a:pt x="45" y="78"/>
                    </a:lnTo>
                    <a:lnTo>
                      <a:pt x="41" y="77"/>
                    </a:lnTo>
                    <a:lnTo>
                      <a:pt x="31" y="71"/>
                    </a:lnTo>
                    <a:lnTo>
                      <a:pt x="21" y="65"/>
                    </a:lnTo>
                    <a:lnTo>
                      <a:pt x="17" y="61"/>
                    </a:lnTo>
                    <a:lnTo>
                      <a:pt x="14" y="58"/>
                    </a:lnTo>
                    <a:lnTo>
                      <a:pt x="10" y="53"/>
                    </a:lnTo>
                    <a:lnTo>
                      <a:pt x="5" y="47"/>
                    </a:lnTo>
                    <a:lnTo>
                      <a:pt x="1" y="39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1" name="Freeform 2264"/>
              <p:cNvSpPr>
                <a:spLocks/>
              </p:cNvSpPr>
              <p:nvPr/>
            </p:nvSpPr>
            <p:spPr bwMode="auto">
              <a:xfrm>
                <a:off x="1153" y="3064"/>
                <a:ext cx="33" cy="11"/>
              </a:xfrm>
              <a:custGeom>
                <a:avLst/>
                <a:gdLst>
                  <a:gd name="T0" fmla="*/ 33 w 12"/>
                  <a:gd name="T1" fmla="*/ 8 h 4"/>
                  <a:gd name="T2" fmla="*/ 33 w 12"/>
                  <a:gd name="T3" fmla="*/ 11 h 4"/>
                  <a:gd name="T4" fmla="*/ 22 w 12"/>
                  <a:gd name="T5" fmla="*/ 8 h 4"/>
                  <a:gd name="T6" fmla="*/ 8 w 12"/>
                  <a:gd name="T7" fmla="*/ 3 h 4"/>
                  <a:gd name="T8" fmla="*/ 0 w 12"/>
                  <a:gd name="T9" fmla="*/ 3 h 4"/>
                  <a:gd name="T10" fmla="*/ 0 w 12"/>
                  <a:gd name="T11" fmla="*/ 0 h 4"/>
                  <a:gd name="T12" fmla="*/ 8 w 12"/>
                  <a:gd name="T13" fmla="*/ 3 h 4"/>
                  <a:gd name="T14" fmla="*/ 22 w 12"/>
                  <a:gd name="T15" fmla="*/ 8 h 4"/>
                  <a:gd name="T16" fmla="*/ 33 w 12"/>
                  <a:gd name="T17" fmla="*/ 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2" y="3"/>
                    </a:moveTo>
                    <a:lnTo>
                      <a:pt x="12" y="4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8" y="3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2" name="Freeform 2265"/>
              <p:cNvSpPr>
                <a:spLocks/>
              </p:cNvSpPr>
              <p:nvPr/>
            </p:nvSpPr>
            <p:spPr bwMode="auto">
              <a:xfrm>
                <a:off x="1079" y="3017"/>
                <a:ext cx="66" cy="44"/>
              </a:xfrm>
              <a:custGeom>
                <a:avLst/>
                <a:gdLst>
                  <a:gd name="T0" fmla="*/ 61 w 24"/>
                  <a:gd name="T1" fmla="*/ 44 h 16"/>
                  <a:gd name="T2" fmla="*/ 66 w 24"/>
                  <a:gd name="T3" fmla="*/ 44 h 16"/>
                  <a:gd name="T4" fmla="*/ 61 w 24"/>
                  <a:gd name="T5" fmla="*/ 44 h 16"/>
                  <a:gd name="T6" fmla="*/ 17 w 24"/>
                  <a:gd name="T7" fmla="*/ 8 h 16"/>
                  <a:gd name="T8" fmla="*/ 14 w 24"/>
                  <a:gd name="T9" fmla="*/ 6 h 16"/>
                  <a:gd name="T10" fmla="*/ 3 w 24"/>
                  <a:gd name="T11" fmla="*/ 0 h 16"/>
                  <a:gd name="T12" fmla="*/ 0 w 24"/>
                  <a:gd name="T13" fmla="*/ 0 h 16"/>
                  <a:gd name="T14" fmla="*/ 6 w 24"/>
                  <a:gd name="T15" fmla="*/ 0 h 16"/>
                  <a:gd name="T16" fmla="*/ 17 w 24"/>
                  <a:gd name="T17" fmla="*/ 8 h 16"/>
                  <a:gd name="T18" fmla="*/ 61 w 24"/>
                  <a:gd name="T19" fmla="*/ 44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2" y="16"/>
                    </a:moveTo>
                    <a:lnTo>
                      <a:pt x="24" y="16"/>
                    </a:lnTo>
                    <a:lnTo>
                      <a:pt x="22" y="1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3" name="Freeform 2266"/>
              <p:cNvSpPr>
                <a:spLocks/>
              </p:cNvSpPr>
              <p:nvPr/>
            </p:nvSpPr>
            <p:spPr bwMode="auto">
              <a:xfrm>
                <a:off x="1035" y="2935"/>
                <a:ext cx="110" cy="140"/>
              </a:xfrm>
              <a:custGeom>
                <a:avLst/>
                <a:gdLst>
                  <a:gd name="T0" fmla="*/ 102 w 40"/>
                  <a:gd name="T1" fmla="*/ 137 h 51"/>
                  <a:gd name="T2" fmla="*/ 105 w 40"/>
                  <a:gd name="T3" fmla="*/ 137 h 51"/>
                  <a:gd name="T4" fmla="*/ 110 w 40"/>
                  <a:gd name="T5" fmla="*/ 140 h 51"/>
                  <a:gd name="T6" fmla="*/ 102 w 40"/>
                  <a:gd name="T7" fmla="*/ 137 h 51"/>
                  <a:gd name="T8" fmla="*/ 96 w 40"/>
                  <a:gd name="T9" fmla="*/ 137 h 51"/>
                  <a:gd name="T10" fmla="*/ 85 w 40"/>
                  <a:gd name="T11" fmla="*/ 126 h 51"/>
                  <a:gd name="T12" fmla="*/ 50 w 40"/>
                  <a:gd name="T13" fmla="*/ 96 h 51"/>
                  <a:gd name="T14" fmla="*/ 25 w 40"/>
                  <a:gd name="T15" fmla="*/ 60 h 51"/>
                  <a:gd name="T16" fmla="*/ 11 w 40"/>
                  <a:gd name="T17" fmla="*/ 47 h 51"/>
                  <a:gd name="T18" fmla="*/ 3 w 40"/>
                  <a:gd name="T19" fmla="*/ 36 h 51"/>
                  <a:gd name="T20" fmla="*/ 0 w 40"/>
                  <a:gd name="T21" fmla="*/ 25 h 51"/>
                  <a:gd name="T22" fmla="*/ 0 w 40"/>
                  <a:gd name="T23" fmla="*/ 14 h 51"/>
                  <a:gd name="T24" fmla="*/ 0 w 40"/>
                  <a:gd name="T25" fmla="*/ 0 h 51"/>
                  <a:gd name="T26" fmla="*/ 0 w 40"/>
                  <a:gd name="T27" fmla="*/ 14 h 51"/>
                  <a:gd name="T28" fmla="*/ 0 w 40"/>
                  <a:gd name="T29" fmla="*/ 19 h 51"/>
                  <a:gd name="T30" fmla="*/ 3 w 40"/>
                  <a:gd name="T31" fmla="*/ 30 h 51"/>
                  <a:gd name="T32" fmla="*/ 11 w 40"/>
                  <a:gd name="T33" fmla="*/ 41 h 51"/>
                  <a:gd name="T34" fmla="*/ 14 w 40"/>
                  <a:gd name="T35" fmla="*/ 47 h 51"/>
                  <a:gd name="T36" fmla="*/ 28 w 40"/>
                  <a:gd name="T37" fmla="*/ 60 h 51"/>
                  <a:gd name="T38" fmla="*/ 55 w 40"/>
                  <a:gd name="T39" fmla="*/ 96 h 51"/>
                  <a:gd name="T40" fmla="*/ 85 w 40"/>
                  <a:gd name="T41" fmla="*/ 126 h 51"/>
                  <a:gd name="T42" fmla="*/ 99 w 40"/>
                  <a:gd name="T43" fmla="*/ 132 h 51"/>
                  <a:gd name="T44" fmla="*/ 102 w 40"/>
                  <a:gd name="T45" fmla="*/ 137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1">
                    <a:moveTo>
                      <a:pt x="37" y="50"/>
                    </a:moveTo>
                    <a:lnTo>
                      <a:pt x="38" y="50"/>
                    </a:lnTo>
                    <a:lnTo>
                      <a:pt x="40" y="51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1" y="46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20" y="35"/>
                    </a:lnTo>
                    <a:lnTo>
                      <a:pt x="31" y="46"/>
                    </a:lnTo>
                    <a:lnTo>
                      <a:pt x="36" y="48"/>
                    </a:lnTo>
                    <a:lnTo>
                      <a:pt x="37" y="5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4" name="Freeform 2267"/>
              <p:cNvSpPr>
                <a:spLocks/>
              </p:cNvSpPr>
              <p:nvPr/>
            </p:nvSpPr>
            <p:spPr bwMode="auto">
              <a:xfrm>
                <a:off x="1027" y="2965"/>
                <a:ext cx="82" cy="107"/>
              </a:xfrm>
              <a:custGeom>
                <a:avLst/>
                <a:gdLst>
                  <a:gd name="T0" fmla="*/ 79 w 30"/>
                  <a:gd name="T1" fmla="*/ 102 h 39"/>
                  <a:gd name="T2" fmla="*/ 82 w 30"/>
                  <a:gd name="T3" fmla="*/ 107 h 39"/>
                  <a:gd name="T4" fmla="*/ 79 w 30"/>
                  <a:gd name="T5" fmla="*/ 102 h 39"/>
                  <a:gd name="T6" fmla="*/ 68 w 30"/>
                  <a:gd name="T7" fmla="*/ 93 h 39"/>
                  <a:gd name="T8" fmla="*/ 44 w 30"/>
                  <a:gd name="T9" fmla="*/ 69 h 39"/>
                  <a:gd name="T10" fmla="*/ 27 w 30"/>
                  <a:gd name="T11" fmla="*/ 44 h 39"/>
                  <a:gd name="T12" fmla="*/ 22 w 30"/>
                  <a:gd name="T13" fmla="*/ 30 h 39"/>
                  <a:gd name="T14" fmla="*/ 8 w 30"/>
                  <a:gd name="T15" fmla="*/ 5 h 39"/>
                  <a:gd name="T16" fmla="*/ 0 w 30"/>
                  <a:gd name="T17" fmla="*/ 0 h 39"/>
                  <a:gd name="T18" fmla="*/ 8 w 30"/>
                  <a:gd name="T19" fmla="*/ 5 h 39"/>
                  <a:gd name="T20" fmla="*/ 22 w 30"/>
                  <a:gd name="T21" fmla="*/ 30 h 39"/>
                  <a:gd name="T22" fmla="*/ 27 w 30"/>
                  <a:gd name="T23" fmla="*/ 44 h 39"/>
                  <a:gd name="T24" fmla="*/ 49 w 30"/>
                  <a:gd name="T25" fmla="*/ 69 h 39"/>
                  <a:gd name="T26" fmla="*/ 68 w 30"/>
                  <a:gd name="T27" fmla="*/ 93 h 39"/>
                  <a:gd name="T28" fmla="*/ 79 w 30"/>
                  <a:gd name="T29" fmla="*/ 102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39">
                    <a:moveTo>
                      <a:pt x="29" y="37"/>
                    </a:moveTo>
                    <a:lnTo>
                      <a:pt x="30" y="39"/>
                    </a:lnTo>
                    <a:lnTo>
                      <a:pt x="29" y="37"/>
                    </a:lnTo>
                    <a:lnTo>
                      <a:pt x="25" y="34"/>
                    </a:lnTo>
                    <a:lnTo>
                      <a:pt x="16" y="25"/>
                    </a:lnTo>
                    <a:lnTo>
                      <a:pt x="10" y="16"/>
                    </a:lnTo>
                    <a:lnTo>
                      <a:pt x="8" y="1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lnTo>
                      <a:pt x="10" y="16"/>
                    </a:lnTo>
                    <a:lnTo>
                      <a:pt x="18" y="25"/>
                    </a:lnTo>
                    <a:lnTo>
                      <a:pt x="25" y="34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5" name="Freeform 2268"/>
              <p:cNvSpPr>
                <a:spLocks/>
              </p:cNvSpPr>
              <p:nvPr/>
            </p:nvSpPr>
            <p:spPr bwMode="auto">
              <a:xfrm>
                <a:off x="1049" y="2847"/>
                <a:ext cx="170" cy="200"/>
              </a:xfrm>
              <a:custGeom>
                <a:avLst/>
                <a:gdLst>
                  <a:gd name="T0" fmla="*/ 143 w 62"/>
                  <a:gd name="T1" fmla="*/ 200 h 73"/>
                  <a:gd name="T2" fmla="*/ 145 w 62"/>
                  <a:gd name="T3" fmla="*/ 200 h 73"/>
                  <a:gd name="T4" fmla="*/ 156 w 62"/>
                  <a:gd name="T5" fmla="*/ 200 h 73"/>
                  <a:gd name="T6" fmla="*/ 145 w 62"/>
                  <a:gd name="T7" fmla="*/ 200 h 73"/>
                  <a:gd name="T8" fmla="*/ 143 w 62"/>
                  <a:gd name="T9" fmla="*/ 200 h 73"/>
                  <a:gd name="T10" fmla="*/ 129 w 62"/>
                  <a:gd name="T11" fmla="*/ 197 h 73"/>
                  <a:gd name="T12" fmla="*/ 96 w 62"/>
                  <a:gd name="T13" fmla="*/ 186 h 73"/>
                  <a:gd name="T14" fmla="*/ 74 w 62"/>
                  <a:gd name="T15" fmla="*/ 175 h 73"/>
                  <a:gd name="T16" fmla="*/ 55 w 62"/>
                  <a:gd name="T17" fmla="*/ 162 h 73"/>
                  <a:gd name="T18" fmla="*/ 33 w 62"/>
                  <a:gd name="T19" fmla="*/ 142 h 73"/>
                  <a:gd name="T20" fmla="*/ 16 w 62"/>
                  <a:gd name="T21" fmla="*/ 121 h 73"/>
                  <a:gd name="T22" fmla="*/ 11 w 62"/>
                  <a:gd name="T23" fmla="*/ 107 h 73"/>
                  <a:gd name="T24" fmla="*/ 3 w 62"/>
                  <a:gd name="T25" fmla="*/ 93 h 73"/>
                  <a:gd name="T26" fmla="*/ 0 w 62"/>
                  <a:gd name="T27" fmla="*/ 79 h 73"/>
                  <a:gd name="T28" fmla="*/ 0 w 62"/>
                  <a:gd name="T29" fmla="*/ 66 h 73"/>
                  <a:gd name="T30" fmla="*/ 3 w 62"/>
                  <a:gd name="T31" fmla="*/ 44 h 73"/>
                  <a:gd name="T32" fmla="*/ 5 w 62"/>
                  <a:gd name="T33" fmla="*/ 33 h 73"/>
                  <a:gd name="T34" fmla="*/ 14 w 62"/>
                  <a:gd name="T35" fmla="*/ 22 h 73"/>
                  <a:gd name="T36" fmla="*/ 19 w 62"/>
                  <a:gd name="T37" fmla="*/ 16 h 73"/>
                  <a:gd name="T38" fmla="*/ 27 w 62"/>
                  <a:gd name="T39" fmla="*/ 8 h 73"/>
                  <a:gd name="T40" fmla="*/ 41 w 62"/>
                  <a:gd name="T41" fmla="*/ 3 h 73"/>
                  <a:gd name="T42" fmla="*/ 55 w 62"/>
                  <a:gd name="T43" fmla="*/ 0 h 73"/>
                  <a:gd name="T44" fmla="*/ 82 w 62"/>
                  <a:gd name="T45" fmla="*/ 3 h 73"/>
                  <a:gd name="T46" fmla="*/ 137 w 62"/>
                  <a:gd name="T47" fmla="*/ 16 h 73"/>
                  <a:gd name="T48" fmla="*/ 170 w 62"/>
                  <a:gd name="T49" fmla="*/ 22 h 73"/>
                  <a:gd name="T50" fmla="*/ 132 w 62"/>
                  <a:gd name="T51" fmla="*/ 16 h 73"/>
                  <a:gd name="T52" fmla="*/ 96 w 62"/>
                  <a:gd name="T53" fmla="*/ 8 h 73"/>
                  <a:gd name="T54" fmla="*/ 63 w 62"/>
                  <a:gd name="T55" fmla="*/ 3 h 73"/>
                  <a:gd name="T56" fmla="*/ 55 w 62"/>
                  <a:gd name="T57" fmla="*/ 3 h 73"/>
                  <a:gd name="T58" fmla="*/ 49 w 62"/>
                  <a:gd name="T59" fmla="*/ 3 h 73"/>
                  <a:gd name="T60" fmla="*/ 36 w 62"/>
                  <a:gd name="T61" fmla="*/ 5 h 73"/>
                  <a:gd name="T62" fmla="*/ 22 w 62"/>
                  <a:gd name="T63" fmla="*/ 11 h 73"/>
                  <a:gd name="T64" fmla="*/ 19 w 62"/>
                  <a:gd name="T65" fmla="*/ 19 h 73"/>
                  <a:gd name="T66" fmla="*/ 14 w 62"/>
                  <a:gd name="T67" fmla="*/ 25 h 73"/>
                  <a:gd name="T68" fmla="*/ 5 w 62"/>
                  <a:gd name="T69" fmla="*/ 36 h 73"/>
                  <a:gd name="T70" fmla="*/ 3 w 62"/>
                  <a:gd name="T71" fmla="*/ 47 h 73"/>
                  <a:gd name="T72" fmla="*/ 3 w 62"/>
                  <a:gd name="T73" fmla="*/ 71 h 73"/>
                  <a:gd name="T74" fmla="*/ 5 w 62"/>
                  <a:gd name="T75" fmla="*/ 99 h 73"/>
                  <a:gd name="T76" fmla="*/ 19 w 62"/>
                  <a:gd name="T77" fmla="*/ 121 h 73"/>
                  <a:gd name="T78" fmla="*/ 36 w 62"/>
                  <a:gd name="T79" fmla="*/ 142 h 73"/>
                  <a:gd name="T80" fmla="*/ 58 w 62"/>
                  <a:gd name="T81" fmla="*/ 162 h 73"/>
                  <a:gd name="T82" fmla="*/ 77 w 62"/>
                  <a:gd name="T83" fmla="*/ 175 h 73"/>
                  <a:gd name="T84" fmla="*/ 99 w 62"/>
                  <a:gd name="T85" fmla="*/ 186 h 73"/>
                  <a:gd name="T86" fmla="*/ 129 w 62"/>
                  <a:gd name="T87" fmla="*/ 197 h 73"/>
                  <a:gd name="T88" fmla="*/ 143 w 62"/>
                  <a:gd name="T89" fmla="*/ 200 h 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2" h="73">
                    <a:moveTo>
                      <a:pt x="52" y="73"/>
                    </a:moveTo>
                    <a:lnTo>
                      <a:pt x="53" y="73"/>
                    </a:lnTo>
                    <a:lnTo>
                      <a:pt x="57" y="73"/>
                    </a:lnTo>
                    <a:lnTo>
                      <a:pt x="53" y="73"/>
                    </a:lnTo>
                    <a:lnTo>
                      <a:pt x="52" y="73"/>
                    </a:lnTo>
                    <a:lnTo>
                      <a:pt x="47" y="72"/>
                    </a:lnTo>
                    <a:lnTo>
                      <a:pt x="35" y="68"/>
                    </a:lnTo>
                    <a:lnTo>
                      <a:pt x="27" y="64"/>
                    </a:lnTo>
                    <a:lnTo>
                      <a:pt x="20" y="59"/>
                    </a:lnTo>
                    <a:lnTo>
                      <a:pt x="12" y="52"/>
                    </a:lnTo>
                    <a:lnTo>
                      <a:pt x="6" y="44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30" y="1"/>
                    </a:lnTo>
                    <a:lnTo>
                      <a:pt x="50" y="6"/>
                    </a:lnTo>
                    <a:lnTo>
                      <a:pt x="62" y="8"/>
                    </a:lnTo>
                    <a:lnTo>
                      <a:pt x="48" y="6"/>
                    </a:lnTo>
                    <a:lnTo>
                      <a:pt x="35" y="3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1" y="17"/>
                    </a:lnTo>
                    <a:lnTo>
                      <a:pt x="1" y="26"/>
                    </a:lnTo>
                    <a:lnTo>
                      <a:pt x="2" y="36"/>
                    </a:lnTo>
                    <a:lnTo>
                      <a:pt x="7" y="44"/>
                    </a:lnTo>
                    <a:lnTo>
                      <a:pt x="13" y="52"/>
                    </a:lnTo>
                    <a:lnTo>
                      <a:pt x="21" y="59"/>
                    </a:lnTo>
                    <a:lnTo>
                      <a:pt x="28" y="64"/>
                    </a:lnTo>
                    <a:lnTo>
                      <a:pt x="36" y="68"/>
                    </a:lnTo>
                    <a:lnTo>
                      <a:pt x="47" y="72"/>
                    </a:lnTo>
                    <a:lnTo>
                      <a:pt x="52" y="7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6" name="Freeform 2269"/>
              <p:cNvSpPr>
                <a:spLocks/>
              </p:cNvSpPr>
              <p:nvPr/>
            </p:nvSpPr>
            <p:spPr bwMode="auto">
              <a:xfrm>
                <a:off x="1060" y="2858"/>
                <a:ext cx="172" cy="179"/>
              </a:xfrm>
              <a:custGeom>
                <a:avLst/>
                <a:gdLst>
                  <a:gd name="T0" fmla="*/ 161 w 63"/>
                  <a:gd name="T1" fmla="*/ 28 h 65"/>
                  <a:gd name="T2" fmla="*/ 172 w 63"/>
                  <a:gd name="T3" fmla="*/ 33 h 65"/>
                  <a:gd name="T4" fmla="*/ 161 w 63"/>
                  <a:gd name="T5" fmla="*/ 33 h 65"/>
                  <a:gd name="T6" fmla="*/ 147 w 63"/>
                  <a:gd name="T7" fmla="*/ 33 h 65"/>
                  <a:gd name="T8" fmla="*/ 131 w 63"/>
                  <a:gd name="T9" fmla="*/ 28 h 65"/>
                  <a:gd name="T10" fmla="*/ 115 w 63"/>
                  <a:gd name="T11" fmla="*/ 22 h 65"/>
                  <a:gd name="T12" fmla="*/ 93 w 63"/>
                  <a:gd name="T13" fmla="*/ 11 h 65"/>
                  <a:gd name="T14" fmla="*/ 71 w 63"/>
                  <a:gd name="T15" fmla="*/ 6 h 65"/>
                  <a:gd name="T16" fmla="*/ 57 w 63"/>
                  <a:gd name="T17" fmla="*/ 0 h 65"/>
                  <a:gd name="T18" fmla="*/ 44 w 63"/>
                  <a:gd name="T19" fmla="*/ 0 h 65"/>
                  <a:gd name="T20" fmla="*/ 33 w 63"/>
                  <a:gd name="T21" fmla="*/ 6 h 65"/>
                  <a:gd name="T22" fmla="*/ 19 w 63"/>
                  <a:gd name="T23" fmla="*/ 14 h 65"/>
                  <a:gd name="T24" fmla="*/ 8 w 63"/>
                  <a:gd name="T25" fmla="*/ 22 h 65"/>
                  <a:gd name="T26" fmla="*/ 3 w 63"/>
                  <a:gd name="T27" fmla="*/ 36 h 65"/>
                  <a:gd name="T28" fmla="*/ 3 w 63"/>
                  <a:gd name="T29" fmla="*/ 47 h 65"/>
                  <a:gd name="T30" fmla="*/ 3 w 63"/>
                  <a:gd name="T31" fmla="*/ 61 h 65"/>
                  <a:gd name="T32" fmla="*/ 8 w 63"/>
                  <a:gd name="T33" fmla="*/ 83 h 65"/>
                  <a:gd name="T34" fmla="*/ 16 w 63"/>
                  <a:gd name="T35" fmla="*/ 105 h 65"/>
                  <a:gd name="T36" fmla="*/ 30 w 63"/>
                  <a:gd name="T37" fmla="*/ 121 h 65"/>
                  <a:gd name="T38" fmla="*/ 38 w 63"/>
                  <a:gd name="T39" fmla="*/ 127 h 65"/>
                  <a:gd name="T40" fmla="*/ 49 w 63"/>
                  <a:gd name="T41" fmla="*/ 138 h 65"/>
                  <a:gd name="T42" fmla="*/ 74 w 63"/>
                  <a:gd name="T43" fmla="*/ 151 h 65"/>
                  <a:gd name="T44" fmla="*/ 98 w 63"/>
                  <a:gd name="T45" fmla="*/ 162 h 65"/>
                  <a:gd name="T46" fmla="*/ 120 w 63"/>
                  <a:gd name="T47" fmla="*/ 173 h 65"/>
                  <a:gd name="T48" fmla="*/ 156 w 63"/>
                  <a:gd name="T49" fmla="*/ 179 h 65"/>
                  <a:gd name="T50" fmla="*/ 120 w 63"/>
                  <a:gd name="T51" fmla="*/ 173 h 65"/>
                  <a:gd name="T52" fmla="*/ 106 w 63"/>
                  <a:gd name="T53" fmla="*/ 168 h 65"/>
                  <a:gd name="T54" fmla="*/ 79 w 63"/>
                  <a:gd name="T55" fmla="*/ 160 h 65"/>
                  <a:gd name="T56" fmla="*/ 57 w 63"/>
                  <a:gd name="T57" fmla="*/ 146 h 65"/>
                  <a:gd name="T58" fmla="*/ 44 w 63"/>
                  <a:gd name="T59" fmla="*/ 135 h 65"/>
                  <a:gd name="T60" fmla="*/ 35 w 63"/>
                  <a:gd name="T61" fmla="*/ 127 h 65"/>
                  <a:gd name="T62" fmla="*/ 25 w 63"/>
                  <a:gd name="T63" fmla="*/ 118 h 65"/>
                  <a:gd name="T64" fmla="*/ 11 w 63"/>
                  <a:gd name="T65" fmla="*/ 105 h 65"/>
                  <a:gd name="T66" fmla="*/ 8 w 63"/>
                  <a:gd name="T67" fmla="*/ 83 h 65"/>
                  <a:gd name="T68" fmla="*/ 3 w 63"/>
                  <a:gd name="T69" fmla="*/ 55 h 65"/>
                  <a:gd name="T70" fmla="*/ 0 w 63"/>
                  <a:gd name="T71" fmla="*/ 47 h 65"/>
                  <a:gd name="T72" fmla="*/ 3 w 63"/>
                  <a:gd name="T73" fmla="*/ 33 h 65"/>
                  <a:gd name="T74" fmla="*/ 8 w 63"/>
                  <a:gd name="T75" fmla="*/ 22 h 65"/>
                  <a:gd name="T76" fmla="*/ 19 w 63"/>
                  <a:gd name="T77" fmla="*/ 11 h 65"/>
                  <a:gd name="T78" fmla="*/ 33 w 63"/>
                  <a:gd name="T79" fmla="*/ 6 h 65"/>
                  <a:gd name="T80" fmla="*/ 46 w 63"/>
                  <a:gd name="T81" fmla="*/ 0 h 65"/>
                  <a:gd name="T82" fmla="*/ 60 w 63"/>
                  <a:gd name="T83" fmla="*/ 0 h 65"/>
                  <a:gd name="T84" fmla="*/ 71 w 63"/>
                  <a:gd name="T85" fmla="*/ 6 h 65"/>
                  <a:gd name="T86" fmla="*/ 93 w 63"/>
                  <a:gd name="T87" fmla="*/ 11 h 65"/>
                  <a:gd name="T88" fmla="*/ 115 w 63"/>
                  <a:gd name="T89" fmla="*/ 22 h 65"/>
                  <a:gd name="T90" fmla="*/ 134 w 63"/>
                  <a:gd name="T91" fmla="*/ 25 h 65"/>
                  <a:gd name="T92" fmla="*/ 147 w 63"/>
                  <a:gd name="T93" fmla="*/ 28 h 65"/>
                  <a:gd name="T94" fmla="*/ 161 w 63"/>
                  <a:gd name="T95" fmla="*/ 28 h 6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" h="65">
                    <a:moveTo>
                      <a:pt x="59" y="10"/>
                    </a:moveTo>
                    <a:lnTo>
                      <a:pt x="63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0"/>
                    </a:lnTo>
                    <a:lnTo>
                      <a:pt x="42" y="8"/>
                    </a:lnTo>
                    <a:lnTo>
                      <a:pt x="34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1" y="44"/>
                    </a:lnTo>
                    <a:lnTo>
                      <a:pt x="14" y="46"/>
                    </a:lnTo>
                    <a:lnTo>
                      <a:pt x="18" y="50"/>
                    </a:lnTo>
                    <a:lnTo>
                      <a:pt x="27" y="55"/>
                    </a:lnTo>
                    <a:lnTo>
                      <a:pt x="36" y="59"/>
                    </a:lnTo>
                    <a:lnTo>
                      <a:pt x="44" y="63"/>
                    </a:lnTo>
                    <a:lnTo>
                      <a:pt x="57" y="65"/>
                    </a:lnTo>
                    <a:lnTo>
                      <a:pt x="44" y="63"/>
                    </a:lnTo>
                    <a:lnTo>
                      <a:pt x="39" y="61"/>
                    </a:lnTo>
                    <a:lnTo>
                      <a:pt x="29" y="58"/>
                    </a:lnTo>
                    <a:lnTo>
                      <a:pt x="21" y="53"/>
                    </a:lnTo>
                    <a:lnTo>
                      <a:pt x="16" y="49"/>
                    </a:lnTo>
                    <a:lnTo>
                      <a:pt x="13" y="46"/>
                    </a:lnTo>
                    <a:lnTo>
                      <a:pt x="9" y="43"/>
                    </a:lnTo>
                    <a:lnTo>
                      <a:pt x="4" y="38"/>
                    </a:lnTo>
                    <a:lnTo>
                      <a:pt x="3" y="30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34" y="4"/>
                    </a:lnTo>
                    <a:lnTo>
                      <a:pt x="42" y="8"/>
                    </a:lnTo>
                    <a:lnTo>
                      <a:pt x="49" y="9"/>
                    </a:lnTo>
                    <a:lnTo>
                      <a:pt x="54" y="10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7" name="Freeform 2270"/>
              <p:cNvSpPr>
                <a:spLocks/>
              </p:cNvSpPr>
              <p:nvPr/>
            </p:nvSpPr>
            <p:spPr bwMode="auto">
              <a:xfrm>
                <a:off x="1071" y="2877"/>
                <a:ext cx="172" cy="149"/>
              </a:xfrm>
              <a:custGeom>
                <a:avLst/>
                <a:gdLst>
                  <a:gd name="T0" fmla="*/ 161 w 63"/>
                  <a:gd name="T1" fmla="*/ 28 h 54"/>
                  <a:gd name="T2" fmla="*/ 164 w 63"/>
                  <a:gd name="T3" fmla="*/ 28 h 54"/>
                  <a:gd name="T4" fmla="*/ 172 w 63"/>
                  <a:gd name="T5" fmla="*/ 30 h 54"/>
                  <a:gd name="T6" fmla="*/ 164 w 63"/>
                  <a:gd name="T7" fmla="*/ 30 h 54"/>
                  <a:gd name="T8" fmla="*/ 161 w 63"/>
                  <a:gd name="T9" fmla="*/ 30 h 54"/>
                  <a:gd name="T10" fmla="*/ 158 w 63"/>
                  <a:gd name="T11" fmla="*/ 30 h 54"/>
                  <a:gd name="T12" fmla="*/ 147 w 63"/>
                  <a:gd name="T13" fmla="*/ 28 h 54"/>
                  <a:gd name="T14" fmla="*/ 117 w 63"/>
                  <a:gd name="T15" fmla="*/ 17 h 54"/>
                  <a:gd name="T16" fmla="*/ 74 w 63"/>
                  <a:gd name="T17" fmla="*/ 6 h 54"/>
                  <a:gd name="T18" fmla="*/ 49 w 63"/>
                  <a:gd name="T19" fmla="*/ 3 h 54"/>
                  <a:gd name="T20" fmla="*/ 25 w 63"/>
                  <a:gd name="T21" fmla="*/ 3 h 54"/>
                  <a:gd name="T22" fmla="*/ 14 w 63"/>
                  <a:gd name="T23" fmla="*/ 3 h 54"/>
                  <a:gd name="T24" fmla="*/ 11 w 63"/>
                  <a:gd name="T25" fmla="*/ 6 h 54"/>
                  <a:gd name="T26" fmla="*/ 5 w 63"/>
                  <a:gd name="T27" fmla="*/ 17 h 54"/>
                  <a:gd name="T28" fmla="*/ 5 w 63"/>
                  <a:gd name="T29" fmla="*/ 28 h 54"/>
                  <a:gd name="T30" fmla="*/ 5 w 63"/>
                  <a:gd name="T31" fmla="*/ 41 h 54"/>
                  <a:gd name="T32" fmla="*/ 5 w 63"/>
                  <a:gd name="T33" fmla="*/ 55 h 54"/>
                  <a:gd name="T34" fmla="*/ 8 w 63"/>
                  <a:gd name="T35" fmla="*/ 63 h 54"/>
                  <a:gd name="T36" fmla="*/ 19 w 63"/>
                  <a:gd name="T37" fmla="*/ 83 h 54"/>
                  <a:gd name="T38" fmla="*/ 27 w 63"/>
                  <a:gd name="T39" fmla="*/ 94 h 54"/>
                  <a:gd name="T40" fmla="*/ 41 w 63"/>
                  <a:gd name="T41" fmla="*/ 102 h 54"/>
                  <a:gd name="T42" fmla="*/ 52 w 63"/>
                  <a:gd name="T43" fmla="*/ 108 h 54"/>
                  <a:gd name="T44" fmla="*/ 74 w 63"/>
                  <a:gd name="T45" fmla="*/ 121 h 54"/>
                  <a:gd name="T46" fmla="*/ 120 w 63"/>
                  <a:gd name="T47" fmla="*/ 146 h 54"/>
                  <a:gd name="T48" fmla="*/ 137 w 63"/>
                  <a:gd name="T49" fmla="*/ 146 h 54"/>
                  <a:gd name="T50" fmla="*/ 147 w 63"/>
                  <a:gd name="T51" fmla="*/ 146 h 54"/>
                  <a:gd name="T52" fmla="*/ 150 w 63"/>
                  <a:gd name="T53" fmla="*/ 143 h 54"/>
                  <a:gd name="T54" fmla="*/ 147 w 63"/>
                  <a:gd name="T55" fmla="*/ 146 h 54"/>
                  <a:gd name="T56" fmla="*/ 139 w 63"/>
                  <a:gd name="T57" fmla="*/ 146 h 54"/>
                  <a:gd name="T58" fmla="*/ 131 w 63"/>
                  <a:gd name="T59" fmla="*/ 149 h 54"/>
                  <a:gd name="T60" fmla="*/ 117 w 63"/>
                  <a:gd name="T61" fmla="*/ 146 h 54"/>
                  <a:gd name="T62" fmla="*/ 82 w 63"/>
                  <a:gd name="T63" fmla="*/ 130 h 54"/>
                  <a:gd name="T64" fmla="*/ 46 w 63"/>
                  <a:gd name="T65" fmla="*/ 108 h 54"/>
                  <a:gd name="T66" fmla="*/ 35 w 63"/>
                  <a:gd name="T67" fmla="*/ 102 h 54"/>
                  <a:gd name="T68" fmla="*/ 25 w 63"/>
                  <a:gd name="T69" fmla="*/ 94 h 54"/>
                  <a:gd name="T70" fmla="*/ 14 w 63"/>
                  <a:gd name="T71" fmla="*/ 83 h 54"/>
                  <a:gd name="T72" fmla="*/ 5 w 63"/>
                  <a:gd name="T73" fmla="*/ 61 h 54"/>
                  <a:gd name="T74" fmla="*/ 0 w 63"/>
                  <a:gd name="T75" fmla="*/ 50 h 54"/>
                  <a:gd name="T76" fmla="*/ 0 w 63"/>
                  <a:gd name="T77" fmla="*/ 36 h 54"/>
                  <a:gd name="T78" fmla="*/ 0 w 63"/>
                  <a:gd name="T79" fmla="*/ 28 h 54"/>
                  <a:gd name="T80" fmla="*/ 5 w 63"/>
                  <a:gd name="T81" fmla="*/ 14 h 54"/>
                  <a:gd name="T82" fmla="*/ 11 w 63"/>
                  <a:gd name="T83" fmla="*/ 3 h 54"/>
                  <a:gd name="T84" fmla="*/ 19 w 63"/>
                  <a:gd name="T85" fmla="*/ 0 h 54"/>
                  <a:gd name="T86" fmla="*/ 25 w 63"/>
                  <a:gd name="T87" fmla="*/ 0 h 54"/>
                  <a:gd name="T88" fmla="*/ 52 w 63"/>
                  <a:gd name="T89" fmla="*/ 0 h 54"/>
                  <a:gd name="T90" fmla="*/ 76 w 63"/>
                  <a:gd name="T91" fmla="*/ 3 h 54"/>
                  <a:gd name="T92" fmla="*/ 117 w 63"/>
                  <a:gd name="T93" fmla="*/ 17 h 54"/>
                  <a:gd name="T94" fmla="*/ 147 w 63"/>
                  <a:gd name="T95" fmla="*/ 28 h 54"/>
                  <a:gd name="T96" fmla="*/ 158 w 63"/>
                  <a:gd name="T97" fmla="*/ 30 h 54"/>
                  <a:gd name="T98" fmla="*/ 161 w 63"/>
                  <a:gd name="T99" fmla="*/ 28 h 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3" h="54">
                    <a:moveTo>
                      <a:pt x="59" y="10"/>
                    </a:moveTo>
                    <a:lnTo>
                      <a:pt x="60" y="10"/>
                    </a:lnTo>
                    <a:lnTo>
                      <a:pt x="63" y="11"/>
                    </a:lnTo>
                    <a:lnTo>
                      <a:pt x="60" y="11"/>
                    </a:lnTo>
                    <a:lnTo>
                      <a:pt x="59" y="11"/>
                    </a:lnTo>
                    <a:lnTo>
                      <a:pt x="58" y="11"/>
                    </a:lnTo>
                    <a:lnTo>
                      <a:pt x="54" y="10"/>
                    </a:lnTo>
                    <a:lnTo>
                      <a:pt x="43" y="6"/>
                    </a:lnTo>
                    <a:lnTo>
                      <a:pt x="27" y="2"/>
                    </a:lnTo>
                    <a:lnTo>
                      <a:pt x="18" y="1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3" y="23"/>
                    </a:lnTo>
                    <a:lnTo>
                      <a:pt x="7" y="30"/>
                    </a:lnTo>
                    <a:lnTo>
                      <a:pt x="10" y="34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7" y="44"/>
                    </a:lnTo>
                    <a:lnTo>
                      <a:pt x="44" y="53"/>
                    </a:lnTo>
                    <a:lnTo>
                      <a:pt x="50" y="53"/>
                    </a:lnTo>
                    <a:lnTo>
                      <a:pt x="54" y="53"/>
                    </a:lnTo>
                    <a:lnTo>
                      <a:pt x="55" y="52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8" y="54"/>
                    </a:lnTo>
                    <a:lnTo>
                      <a:pt x="43" y="53"/>
                    </a:lnTo>
                    <a:lnTo>
                      <a:pt x="30" y="47"/>
                    </a:lnTo>
                    <a:lnTo>
                      <a:pt x="17" y="39"/>
                    </a:lnTo>
                    <a:lnTo>
                      <a:pt x="13" y="37"/>
                    </a:lnTo>
                    <a:lnTo>
                      <a:pt x="9" y="34"/>
                    </a:lnTo>
                    <a:lnTo>
                      <a:pt x="5" y="30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8" y="1"/>
                    </a:lnTo>
                    <a:lnTo>
                      <a:pt x="43" y="6"/>
                    </a:lnTo>
                    <a:lnTo>
                      <a:pt x="54" y="10"/>
                    </a:lnTo>
                    <a:lnTo>
                      <a:pt x="58" y="11"/>
                    </a:lnTo>
                    <a:lnTo>
                      <a:pt x="5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8" name="Freeform 2271"/>
              <p:cNvSpPr>
                <a:spLocks/>
              </p:cNvSpPr>
              <p:nvPr/>
            </p:nvSpPr>
            <p:spPr bwMode="auto">
              <a:xfrm>
                <a:off x="1092" y="2891"/>
                <a:ext cx="157" cy="74"/>
              </a:xfrm>
              <a:custGeom>
                <a:avLst/>
                <a:gdLst>
                  <a:gd name="T0" fmla="*/ 151 w 57"/>
                  <a:gd name="T1" fmla="*/ 30 h 27"/>
                  <a:gd name="T2" fmla="*/ 157 w 57"/>
                  <a:gd name="T3" fmla="*/ 30 h 27"/>
                  <a:gd name="T4" fmla="*/ 151 w 57"/>
                  <a:gd name="T5" fmla="*/ 30 h 27"/>
                  <a:gd name="T6" fmla="*/ 140 w 57"/>
                  <a:gd name="T7" fmla="*/ 30 h 27"/>
                  <a:gd name="T8" fmla="*/ 124 w 57"/>
                  <a:gd name="T9" fmla="*/ 30 h 27"/>
                  <a:gd name="T10" fmla="*/ 96 w 57"/>
                  <a:gd name="T11" fmla="*/ 22 h 27"/>
                  <a:gd name="T12" fmla="*/ 66 w 57"/>
                  <a:gd name="T13" fmla="*/ 8 h 27"/>
                  <a:gd name="T14" fmla="*/ 52 w 57"/>
                  <a:gd name="T15" fmla="*/ 5 h 27"/>
                  <a:gd name="T16" fmla="*/ 39 w 57"/>
                  <a:gd name="T17" fmla="*/ 3 h 27"/>
                  <a:gd name="T18" fmla="*/ 25 w 57"/>
                  <a:gd name="T19" fmla="*/ 3 h 27"/>
                  <a:gd name="T20" fmla="*/ 11 w 57"/>
                  <a:gd name="T21" fmla="*/ 5 h 27"/>
                  <a:gd name="T22" fmla="*/ 3 w 57"/>
                  <a:gd name="T23" fmla="*/ 16 h 27"/>
                  <a:gd name="T24" fmla="*/ 3 w 57"/>
                  <a:gd name="T25" fmla="*/ 22 h 27"/>
                  <a:gd name="T26" fmla="*/ 3 w 57"/>
                  <a:gd name="T27" fmla="*/ 30 h 27"/>
                  <a:gd name="T28" fmla="*/ 6 w 57"/>
                  <a:gd name="T29" fmla="*/ 33 h 27"/>
                  <a:gd name="T30" fmla="*/ 11 w 57"/>
                  <a:gd name="T31" fmla="*/ 44 h 27"/>
                  <a:gd name="T32" fmla="*/ 19 w 57"/>
                  <a:gd name="T33" fmla="*/ 55 h 27"/>
                  <a:gd name="T34" fmla="*/ 33 w 57"/>
                  <a:gd name="T35" fmla="*/ 63 h 27"/>
                  <a:gd name="T36" fmla="*/ 47 w 57"/>
                  <a:gd name="T37" fmla="*/ 74 h 27"/>
                  <a:gd name="T38" fmla="*/ 33 w 57"/>
                  <a:gd name="T39" fmla="*/ 63 h 27"/>
                  <a:gd name="T40" fmla="*/ 28 w 57"/>
                  <a:gd name="T41" fmla="*/ 60 h 27"/>
                  <a:gd name="T42" fmla="*/ 14 w 57"/>
                  <a:gd name="T43" fmla="*/ 47 h 27"/>
                  <a:gd name="T44" fmla="*/ 3 w 57"/>
                  <a:gd name="T45" fmla="*/ 36 h 27"/>
                  <a:gd name="T46" fmla="*/ 0 w 57"/>
                  <a:gd name="T47" fmla="*/ 30 h 27"/>
                  <a:gd name="T48" fmla="*/ 3 w 57"/>
                  <a:gd name="T49" fmla="*/ 27 h 27"/>
                  <a:gd name="T50" fmla="*/ 3 w 57"/>
                  <a:gd name="T51" fmla="*/ 19 h 27"/>
                  <a:gd name="T52" fmla="*/ 3 w 57"/>
                  <a:gd name="T53" fmla="*/ 14 h 27"/>
                  <a:gd name="T54" fmla="*/ 14 w 57"/>
                  <a:gd name="T55" fmla="*/ 3 h 27"/>
                  <a:gd name="T56" fmla="*/ 25 w 57"/>
                  <a:gd name="T57" fmla="*/ 0 h 27"/>
                  <a:gd name="T58" fmla="*/ 39 w 57"/>
                  <a:gd name="T59" fmla="*/ 0 h 27"/>
                  <a:gd name="T60" fmla="*/ 69 w 57"/>
                  <a:gd name="T61" fmla="*/ 8 h 27"/>
                  <a:gd name="T62" fmla="*/ 96 w 57"/>
                  <a:gd name="T63" fmla="*/ 22 h 27"/>
                  <a:gd name="T64" fmla="*/ 124 w 57"/>
                  <a:gd name="T65" fmla="*/ 27 h 27"/>
                  <a:gd name="T66" fmla="*/ 140 w 57"/>
                  <a:gd name="T67" fmla="*/ 30 h 27"/>
                  <a:gd name="T68" fmla="*/ 151 w 57"/>
                  <a:gd name="T69" fmla="*/ 30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" h="27">
                    <a:moveTo>
                      <a:pt x="55" y="11"/>
                    </a:moveTo>
                    <a:lnTo>
                      <a:pt x="57" y="11"/>
                    </a:lnTo>
                    <a:lnTo>
                      <a:pt x="55" y="11"/>
                    </a:lnTo>
                    <a:lnTo>
                      <a:pt x="51" y="11"/>
                    </a:lnTo>
                    <a:lnTo>
                      <a:pt x="45" y="11"/>
                    </a:lnTo>
                    <a:lnTo>
                      <a:pt x="35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4" y="1"/>
                    </a:lnTo>
                    <a:lnTo>
                      <a:pt x="9" y="1"/>
                    </a:lnTo>
                    <a:lnTo>
                      <a:pt x="4" y="2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4" y="16"/>
                    </a:lnTo>
                    <a:lnTo>
                      <a:pt x="7" y="20"/>
                    </a:lnTo>
                    <a:lnTo>
                      <a:pt x="12" y="23"/>
                    </a:lnTo>
                    <a:lnTo>
                      <a:pt x="17" y="27"/>
                    </a:lnTo>
                    <a:lnTo>
                      <a:pt x="12" y="23"/>
                    </a:lnTo>
                    <a:lnTo>
                      <a:pt x="10" y="22"/>
                    </a:lnTo>
                    <a:lnTo>
                      <a:pt x="5" y="17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25" y="3"/>
                    </a:lnTo>
                    <a:lnTo>
                      <a:pt x="35" y="8"/>
                    </a:lnTo>
                    <a:lnTo>
                      <a:pt x="45" y="10"/>
                    </a:lnTo>
                    <a:lnTo>
                      <a:pt x="51" y="11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99" name="Freeform 2272"/>
              <p:cNvSpPr>
                <a:spLocks/>
              </p:cNvSpPr>
              <p:nvPr/>
            </p:nvSpPr>
            <p:spPr bwMode="auto">
              <a:xfrm>
                <a:off x="1153" y="2976"/>
                <a:ext cx="82" cy="14"/>
              </a:xfrm>
              <a:custGeom>
                <a:avLst/>
                <a:gdLst>
                  <a:gd name="T0" fmla="*/ 82 w 30"/>
                  <a:gd name="T1" fmla="*/ 6 h 5"/>
                  <a:gd name="T2" fmla="*/ 71 w 30"/>
                  <a:gd name="T3" fmla="*/ 8 h 5"/>
                  <a:gd name="T4" fmla="*/ 52 w 30"/>
                  <a:gd name="T5" fmla="*/ 14 h 5"/>
                  <a:gd name="T6" fmla="*/ 33 w 30"/>
                  <a:gd name="T7" fmla="*/ 14 h 5"/>
                  <a:gd name="T8" fmla="*/ 25 w 30"/>
                  <a:gd name="T9" fmla="*/ 14 h 5"/>
                  <a:gd name="T10" fmla="*/ 22 w 30"/>
                  <a:gd name="T11" fmla="*/ 8 h 5"/>
                  <a:gd name="T12" fmla="*/ 8 w 30"/>
                  <a:gd name="T13" fmla="*/ 3 h 5"/>
                  <a:gd name="T14" fmla="*/ 0 w 30"/>
                  <a:gd name="T15" fmla="*/ 0 h 5"/>
                  <a:gd name="T16" fmla="*/ 8 w 30"/>
                  <a:gd name="T17" fmla="*/ 0 h 5"/>
                  <a:gd name="T18" fmla="*/ 25 w 30"/>
                  <a:gd name="T19" fmla="*/ 8 h 5"/>
                  <a:gd name="T20" fmla="*/ 25 w 30"/>
                  <a:gd name="T21" fmla="*/ 14 h 5"/>
                  <a:gd name="T22" fmla="*/ 33 w 30"/>
                  <a:gd name="T23" fmla="*/ 14 h 5"/>
                  <a:gd name="T24" fmla="*/ 52 w 30"/>
                  <a:gd name="T25" fmla="*/ 14 h 5"/>
                  <a:gd name="T26" fmla="*/ 71 w 30"/>
                  <a:gd name="T27" fmla="*/ 8 h 5"/>
                  <a:gd name="T28" fmla="*/ 82 w 30"/>
                  <a:gd name="T29" fmla="*/ 6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5">
                    <a:moveTo>
                      <a:pt x="30" y="2"/>
                    </a:moveTo>
                    <a:lnTo>
                      <a:pt x="26" y="3"/>
                    </a:lnTo>
                    <a:lnTo>
                      <a:pt x="1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9" y="5"/>
                    </a:lnTo>
                    <a:lnTo>
                      <a:pt x="26" y="3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00" name="Freeform 2273"/>
              <p:cNvSpPr>
                <a:spLocks/>
              </p:cNvSpPr>
              <p:nvPr/>
            </p:nvSpPr>
            <p:spPr bwMode="auto">
              <a:xfrm>
                <a:off x="1109" y="2954"/>
                <a:ext cx="126" cy="50"/>
              </a:xfrm>
              <a:custGeom>
                <a:avLst/>
                <a:gdLst>
                  <a:gd name="T0" fmla="*/ 123 w 46"/>
                  <a:gd name="T1" fmla="*/ 42 h 18"/>
                  <a:gd name="T2" fmla="*/ 126 w 46"/>
                  <a:gd name="T3" fmla="*/ 42 h 18"/>
                  <a:gd name="T4" fmla="*/ 123 w 46"/>
                  <a:gd name="T5" fmla="*/ 42 h 18"/>
                  <a:gd name="T6" fmla="*/ 123 w 46"/>
                  <a:gd name="T7" fmla="*/ 44 h 18"/>
                  <a:gd name="T8" fmla="*/ 107 w 46"/>
                  <a:gd name="T9" fmla="*/ 50 h 18"/>
                  <a:gd name="T10" fmla="*/ 93 w 46"/>
                  <a:gd name="T11" fmla="*/ 50 h 18"/>
                  <a:gd name="T12" fmla="*/ 71 w 46"/>
                  <a:gd name="T13" fmla="*/ 50 h 18"/>
                  <a:gd name="T14" fmla="*/ 55 w 46"/>
                  <a:gd name="T15" fmla="*/ 44 h 18"/>
                  <a:gd name="T16" fmla="*/ 41 w 46"/>
                  <a:gd name="T17" fmla="*/ 36 h 18"/>
                  <a:gd name="T18" fmla="*/ 27 w 46"/>
                  <a:gd name="T19" fmla="*/ 28 h 18"/>
                  <a:gd name="T20" fmla="*/ 8 w 46"/>
                  <a:gd name="T21" fmla="*/ 8 h 18"/>
                  <a:gd name="T22" fmla="*/ 0 w 46"/>
                  <a:gd name="T23" fmla="*/ 0 h 18"/>
                  <a:gd name="T24" fmla="*/ 11 w 46"/>
                  <a:gd name="T25" fmla="*/ 8 h 18"/>
                  <a:gd name="T26" fmla="*/ 30 w 46"/>
                  <a:gd name="T27" fmla="*/ 28 h 18"/>
                  <a:gd name="T28" fmla="*/ 44 w 46"/>
                  <a:gd name="T29" fmla="*/ 36 h 18"/>
                  <a:gd name="T30" fmla="*/ 55 w 46"/>
                  <a:gd name="T31" fmla="*/ 42 h 18"/>
                  <a:gd name="T32" fmla="*/ 77 w 46"/>
                  <a:gd name="T33" fmla="*/ 44 h 18"/>
                  <a:gd name="T34" fmla="*/ 93 w 46"/>
                  <a:gd name="T35" fmla="*/ 50 h 18"/>
                  <a:gd name="T36" fmla="*/ 107 w 46"/>
                  <a:gd name="T37" fmla="*/ 44 h 18"/>
                  <a:gd name="T38" fmla="*/ 123 w 46"/>
                  <a:gd name="T39" fmla="*/ 42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6" h="18">
                    <a:moveTo>
                      <a:pt x="45" y="15"/>
                    </a:moveTo>
                    <a:lnTo>
                      <a:pt x="46" y="15"/>
                    </a:lnTo>
                    <a:lnTo>
                      <a:pt x="45" y="15"/>
                    </a:lnTo>
                    <a:lnTo>
                      <a:pt x="45" y="16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6" y="18"/>
                    </a:lnTo>
                    <a:lnTo>
                      <a:pt x="20" y="16"/>
                    </a:lnTo>
                    <a:lnTo>
                      <a:pt x="15" y="13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10"/>
                    </a:lnTo>
                    <a:lnTo>
                      <a:pt x="16" y="13"/>
                    </a:lnTo>
                    <a:lnTo>
                      <a:pt x="20" y="15"/>
                    </a:lnTo>
                    <a:lnTo>
                      <a:pt x="28" y="16"/>
                    </a:lnTo>
                    <a:lnTo>
                      <a:pt x="34" y="18"/>
                    </a:lnTo>
                    <a:lnTo>
                      <a:pt x="39" y="16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01" name="Freeform 2274"/>
              <p:cNvSpPr>
                <a:spLocks/>
              </p:cNvSpPr>
              <p:nvPr/>
            </p:nvSpPr>
            <p:spPr bwMode="auto">
              <a:xfrm>
                <a:off x="1189" y="3009"/>
                <a:ext cx="32" cy="8"/>
              </a:xfrm>
              <a:custGeom>
                <a:avLst/>
                <a:gdLst>
                  <a:gd name="T0" fmla="*/ 32 w 12"/>
                  <a:gd name="T1" fmla="*/ 3 h 3"/>
                  <a:gd name="T2" fmla="*/ 29 w 12"/>
                  <a:gd name="T3" fmla="*/ 8 h 3"/>
                  <a:gd name="T4" fmla="*/ 19 w 12"/>
                  <a:gd name="T5" fmla="*/ 8 h 3"/>
                  <a:gd name="T6" fmla="*/ 8 w 12"/>
                  <a:gd name="T7" fmla="*/ 3 h 3"/>
                  <a:gd name="T8" fmla="*/ 3 w 12"/>
                  <a:gd name="T9" fmla="*/ 3 h 3"/>
                  <a:gd name="T10" fmla="*/ 0 w 12"/>
                  <a:gd name="T11" fmla="*/ 0 h 3"/>
                  <a:gd name="T12" fmla="*/ 3 w 12"/>
                  <a:gd name="T13" fmla="*/ 0 h 3"/>
                  <a:gd name="T14" fmla="*/ 8 w 12"/>
                  <a:gd name="T15" fmla="*/ 3 h 3"/>
                  <a:gd name="T16" fmla="*/ 19 w 12"/>
                  <a:gd name="T17" fmla="*/ 3 h 3"/>
                  <a:gd name="T18" fmla="*/ 29 w 12"/>
                  <a:gd name="T19" fmla="*/ 3 h 3"/>
                  <a:gd name="T20" fmla="*/ 32 w 1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3">
                    <a:moveTo>
                      <a:pt x="12" y="1"/>
                    </a:moveTo>
                    <a:lnTo>
                      <a:pt x="11" y="3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02" name="Freeform 2275"/>
              <p:cNvSpPr>
                <a:spLocks/>
              </p:cNvSpPr>
              <p:nvPr/>
            </p:nvSpPr>
            <p:spPr bwMode="auto">
              <a:xfrm>
                <a:off x="1095" y="2951"/>
                <a:ext cx="25" cy="28"/>
              </a:xfrm>
              <a:custGeom>
                <a:avLst/>
                <a:gdLst>
                  <a:gd name="T0" fmla="*/ 25 w 9"/>
                  <a:gd name="T1" fmla="*/ 25 h 10"/>
                  <a:gd name="T2" fmla="*/ 25 w 9"/>
                  <a:gd name="T3" fmla="*/ 28 h 10"/>
                  <a:gd name="T4" fmla="*/ 3 w 9"/>
                  <a:gd name="T5" fmla="*/ 8 h 10"/>
                  <a:gd name="T6" fmla="*/ 0 w 9"/>
                  <a:gd name="T7" fmla="*/ 0 h 10"/>
                  <a:gd name="T8" fmla="*/ 8 w 9"/>
                  <a:gd name="T9" fmla="*/ 8 h 10"/>
                  <a:gd name="T10" fmla="*/ 25 w 9"/>
                  <a:gd name="T11" fmla="*/ 2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9" y="9"/>
                    </a:moveTo>
                    <a:lnTo>
                      <a:pt x="9" y="10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03" name="Freeform 2276"/>
              <p:cNvSpPr>
                <a:spLocks/>
              </p:cNvSpPr>
              <p:nvPr/>
            </p:nvSpPr>
            <p:spPr bwMode="auto">
              <a:xfrm>
                <a:off x="1082" y="2886"/>
                <a:ext cx="13" cy="60"/>
              </a:xfrm>
              <a:custGeom>
                <a:avLst/>
                <a:gdLst>
                  <a:gd name="T0" fmla="*/ 13 w 5"/>
                  <a:gd name="T1" fmla="*/ 55 h 22"/>
                  <a:gd name="T2" fmla="*/ 13 w 5"/>
                  <a:gd name="T3" fmla="*/ 60 h 22"/>
                  <a:gd name="T4" fmla="*/ 10 w 5"/>
                  <a:gd name="T5" fmla="*/ 55 h 22"/>
                  <a:gd name="T6" fmla="*/ 8 w 5"/>
                  <a:gd name="T7" fmla="*/ 52 h 22"/>
                  <a:gd name="T8" fmla="*/ 3 w 5"/>
                  <a:gd name="T9" fmla="*/ 38 h 22"/>
                  <a:gd name="T10" fmla="*/ 0 w 5"/>
                  <a:gd name="T11" fmla="*/ 25 h 22"/>
                  <a:gd name="T12" fmla="*/ 0 w 5"/>
                  <a:gd name="T13" fmla="*/ 19 h 22"/>
                  <a:gd name="T14" fmla="*/ 0 w 5"/>
                  <a:gd name="T15" fmla="*/ 11 h 22"/>
                  <a:gd name="T16" fmla="*/ 0 w 5"/>
                  <a:gd name="T17" fmla="*/ 8 h 22"/>
                  <a:gd name="T18" fmla="*/ 3 w 5"/>
                  <a:gd name="T19" fmla="*/ 5 h 22"/>
                  <a:gd name="T20" fmla="*/ 8 w 5"/>
                  <a:gd name="T21" fmla="*/ 0 h 22"/>
                  <a:gd name="T22" fmla="*/ 3 w 5"/>
                  <a:gd name="T23" fmla="*/ 5 h 22"/>
                  <a:gd name="T24" fmla="*/ 3 w 5"/>
                  <a:gd name="T25" fmla="*/ 11 h 22"/>
                  <a:gd name="T26" fmla="*/ 3 w 5"/>
                  <a:gd name="T27" fmla="*/ 19 h 22"/>
                  <a:gd name="T28" fmla="*/ 0 w 5"/>
                  <a:gd name="T29" fmla="*/ 25 h 22"/>
                  <a:gd name="T30" fmla="*/ 3 w 5"/>
                  <a:gd name="T31" fmla="*/ 38 h 22"/>
                  <a:gd name="T32" fmla="*/ 8 w 5"/>
                  <a:gd name="T33" fmla="*/ 52 h 22"/>
                  <a:gd name="T34" fmla="*/ 10 w 5"/>
                  <a:gd name="T35" fmla="*/ 55 h 22"/>
                  <a:gd name="T36" fmla="*/ 13 w 5"/>
                  <a:gd name="T37" fmla="*/ 55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5" y="20"/>
                    </a:moveTo>
                    <a:lnTo>
                      <a:pt x="5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1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4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04" name="Freeform 2277"/>
              <p:cNvSpPr>
                <a:spLocks/>
              </p:cNvSpPr>
              <p:nvPr/>
            </p:nvSpPr>
            <p:spPr bwMode="auto">
              <a:xfrm>
                <a:off x="1106" y="2905"/>
                <a:ext cx="140" cy="71"/>
              </a:xfrm>
              <a:custGeom>
                <a:avLst/>
                <a:gdLst>
                  <a:gd name="T0" fmla="*/ 132 w 51"/>
                  <a:gd name="T1" fmla="*/ 22 h 26"/>
                  <a:gd name="T2" fmla="*/ 140 w 51"/>
                  <a:gd name="T3" fmla="*/ 19 h 26"/>
                  <a:gd name="T4" fmla="*/ 132 w 51"/>
                  <a:gd name="T5" fmla="*/ 22 h 26"/>
                  <a:gd name="T6" fmla="*/ 124 w 51"/>
                  <a:gd name="T7" fmla="*/ 27 h 26"/>
                  <a:gd name="T8" fmla="*/ 113 w 51"/>
                  <a:gd name="T9" fmla="*/ 27 h 26"/>
                  <a:gd name="T10" fmla="*/ 96 w 51"/>
                  <a:gd name="T11" fmla="*/ 27 h 26"/>
                  <a:gd name="T12" fmla="*/ 66 w 51"/>
                  <a:gd name="T13" fmla="*/ 14 h 26"/>
                  <a:gd name="T14" fmla="*/ 47 w 51"/>
                  <a:gd name="T15" fmla="*/ 5 h 26"/>
                  <a:gd name="T16" fmla="*/ 27 w 51"/>
                  <a:gd name="T17" fmla="*/ 3 h 26"/>
                  <a:gd name="T18" fmla="*/ 14 w 51"/>
                  <a:gd name="T19" fmla="*/ 0 h 26"/>
                  <a:gd name="T20" fmla="*/ 5 w 51"/>
                  <a:gd name="T21" fmla="*/ 0 h 26"/>
                  <a:gd name="T22" fmla="*/ 3 w 51"/>
                  <a:gd name="T23" fmla="*/ 3 h 26"/>
                  <a:gd name="T24" fmla="*/ 3 w 51"/>
                  <a:gd name="T25" fmla="*/ 8 h 26"/>
                  <a:gd name="T26" fmla="*/ 5 w 51"/>
                  <a:gd name="T27" fmla="*/ 19 h 26"/>
                  <a:gd name="T28" fmla="*/ 11 w 51"/>
                  <a:gd name="T29" fmla="*/ 27 h 26"/>
                  <a:gd name="T30" fmla="*/ 16 w 51"/>
                  <a:gd name="T31" fmla="*/ 30 h 26"/>
                  <a:gd name="T32" fmla="*/ 25 w 51"/>
                  <a:gd name="T33" fmla="*/ 33 h 26"/>
                  <a:gd name="T34" fmla="*/ 55 w 51"/>
                  <a:gd name="T35" fmla="*/ 55 h 26"/>
                  <a:gd name="T36" fmla="*/ 58 w 51"/>
                  <a:gd name="T37" fmla="*/ 57 h 26"/>
                  <a:gd name="T38" fmla="*/ 71 w 51"/>
                  <a:gd name="T39" fmla="*/ 63 h 26"/>
                  <a:gd name="T40" fmla="*/ 88 w 51"/>
                  <a:gd name="T41" fmla="*/ 66 h 26"/>
                  <a:gd name="T42" fmla="*/ 99 w 51"/>
                  <a:gd name="T43" fmla="*/ 66 h 26"/>
                  <a:gd name="T44" fmla="*/ 110 w 51"/>
                  <a:gd name="T45" fmla="*/ 66 h 26"/>
                  <a:gd name="T46" fmla="*/ 132 w 51"/>
                  <a:gd name="T47" fmla="*/ 63 h 26"/>
                  <a:gd name="T48" fmla="*/ 110 w 51"/>
                  <a:gd name="T49" fmla="*/ 66 h 26"/>
                  <a:gd name="T50" fmla="*/ 104 w 51"/>
                  <a:gd name="T51" fmla="*/ 71 h 26"/>
                  <a:gd name="T52" fmla="*/ 99 w 51"/>
                  <a:gd name="T53" fmla="*/ 71 h 26"/>
                  <a:gd name="T54" fmla="*/ 80 w 51"/>
                  <a:gd name="T55" fmla="*/ 63 h 26"/>
                  <a:gd name="T56" fmla="*/ 58 w 51"/>
                  <a:gd name="T57" fmla="*/ 57 h 26"/>
                  <a:gd name="T58" fmla="*/ 52 w 51"/>
                  <a:gd name="T59" fmla="*/ 55 h 26"/>
                  <a:gd name="T60" fmla="*/ 52 w 51"/>
                  <a:gd name="T61" fmla="*/ 49 h 26"/>
                  <a:gd name="T62" fmla="*/ 19 w 51"/>
                  <a:gd name="T63" fmla="*/ 33 h 26"/>
                  <a:gd name="T64" fmla="*/ 11 w 51"/>
                  <a:gd name="T65" fmla="*/ 27 h 26"/>
                  <a:gd name="T66" fmla="*/ 3 w 51"/>
                  <a:gd name="T67" fmla="*/ 19 h 26"/>
                  <a:gd name="T68" fmla="*/ 0 w 51"/>
                  <a:gd name="T69" fmla="*/ 8 h 26"/>
                  <a:gd name="T70" fmla="*/ 0 w 51"/>
                  <a:gd name="T71" fmla="*/ 3 h 26"/>
                  <a:gd name="T72" fmla="*/ 0 w 51"/>
                  <a:gd name="T73" fmla="*/ 0 h 26"/>
                  <a:gd name="T74" fmla="*/ 11 w 51"/>
                  <a:gd name="T75" fmla="*/ 0 h 26"/>
                  <a:gd name="T76" fmla="*/ 27 w 51"/>
                  <a:gd name="T77" fmla="*/ 0 h 26"/>
                  <a:gd name="T78" fmla="*/ 47 w 51"/>
                  <a:gd name="T79" fmla="*/ 5 h 26"/>
                  <a:gd name="T80" fmla="*/ 66 w 51"/>
                  <a:gd name="T81" fmla="*/ 14 h 26"/>
                  <a:gd name="T82" fmla="*/ 99 w 51"/>
                  <a:gd name="T83" fmla="*/ 22 h 26"/>
                  <a:gd name="T84" fmla="*/ 113 w 51"/>
                  <a:gd name="T85" fmla="*/ 27 h 26"/>
                  <a:gd name="T86" fmla="*/ 124 w 51"/>
                  <a:gd name="T87" fmla="*/ 22 h 26"/>
                  <a:gd name="T88" fmla="*/ 132 w 51"/>
                  <a:gd name="T89" fmla="*/ 22 h 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" h="26">
                    <a:moveTo>
                      <a:pt x="48" y="8"/>
                    </a:moveTo>
                    <a:lnTo>
                      <a:pt x="51" y="7"/>
                    </a:lnTo>
                    <a:lnTo>
                      <a:pt x="48" y="8"/>
                    </a:lnTo>
                    <a:lnTo>
                      <a:pt x="45" y="10"/>
                    </a:lnTo>
                    <a:lnTo>
                      <a:pt x="41" y="10"/>
                    </a:lnTo>
                    <a:lnTo>
                      <a:pt x="35" y="10"/>
                    </a:lnTo>
                    <a:lnTo>
                      <a:pt x="24" y="5"/>
                    </a:lnTo>
                    <a:lnTo>
                      <a:pt x="17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9" y="12"/>
                    </a:lnTo>
                    <a:lnTo>
                      <a:pt x="20" y="20"/>
                    </a:lnTo>
                    <a:lnTo>
                      <a:pt x="21" y="21"/>
                    </a:lnTo>
                    <a:lnTo>
                      <a:pt x="26" y="23"/>
                    </a:lnTo>
                    <a:lnTo>
                      <a:pt x="32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8" y="23"/>
                    </a:lnTo>
                    <a:lnTo>
                      <a:pt x="40" y="24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29" y="23"/>
                    </a:lnTo>
                    <a:lnTo>
                      <a:pt x="21" y="21"/>
                    </a:lnTo>
                    <a:lnTo>
                      <a:pt x="19" y="20"/>
                    </a:lnTo>
                    <a:lnTo>
                      <a:pt x="19" y="18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6" y="8"/>
                    </a:lnTo>
                    <a:lnTo>
                      <a:pt x="41" y="10"/>
                    </a:lnTo>
                    <a:lnTo>
                      <a:pt x="45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05" name="Freeform 2278"/>
              <p:cNvSpPr>
                <a:spLocks/>
              </p:cNvSpPr>
              <p:nvPr/>
            </p:nvSpPr>
            <p:spPr bwMode="auto">
              <a:xfrm>
                <a:off x="1117" y="2918"/>
                <a:ext cx="121" cy="42"/>
              </a:xfrm>
              <a:custGeom>
                <a:avLst/>
                <a:gdLst>
                  <a:gd name="T0" fmla="*/ 118 w 44"/>
                  <a:gd name="T1" fmla="*/ 36 h 15"/>
                  <a:gd name="T2" fmla="*/ 121 w 44"/>
                  <a:gd name="T3" fmla="*/ 36 h 15"/>
                  <a:gd name="T4" fmla="*/ 121 w 44"/>
                  <a:gd name="T5" fmla="*/ 42 h 15"/>
                  <a:gd name="T6" fmla="*/ 118 w 44"/>
                  <a:gd name="T7" fmla="*/ 42 h 15"/>
                  <a:gd name="T8" fmla="*/ 72 w 44"/>
                  <a:gd name="T9" fmla="*/ 42 h 15"/>
                  <a:gd name="T10" fmla="*/ 55 w 44"/>
                  <a:gd name="T11" fmla="*/ 36 h 15"/>
                  <a:gd name="T12" fmla="*/ 41 w 44"/>
                  <a:gd name="T13" fmla="*/ 31 h 15"/>
                  <a:gd name="T14" fmla="*/ 30 w 44"/>
                  <a:gd name="T15" fmla="*/ 22 h 15"/>
                  <a:gd name="T16" fmla="*/ 28 w 44"/>
                  <a:gd name="T17" fmla="*/ 20 h 15"/>
                  <a:gd name="T18" fmla="*/ 19 w 44"/>
                  <a:gd name="T19" fmla="*/ 17 h 15"/>
                  <a:gd name="T20" fmla="*/ 6 w 44"/>
                  <a:gd name="T21" fmla="*/ 6 h 15"/>
                  <a:gd name="T22" fmla="*/ 0 w 44"/>
                  <a:gd name="T23" fmla="*/ 0 h 15"/>
                  <a:gd name="T24" fmla="*/ 6 w 44"/>
                  <a:gd name="T25" fmla="*/ 6 h 15"/>
                  <a:gd name="T26" fmla="*/ 17 w 44"/>
                  <a:gd name="T27" fmla="*/ 14 h 15"/>
                  <a:gd name="T28" fmla="*/ 30 w 44"/>
                  <a:gd name="T29" fmla="*/ 20 h 15"/>
                  <a:gd name="T30" fmla="*/ 44 w 44"/>
                  <a:gd name="T31" fmla="*/ 31 h 15"/>
                  <a:gd name="T32" fmla="*/ 55 w 44"/>
                  <a:gd name="T33" fmla="*/ 36 h 15"/>
                  <a:gd name="T34" fmla="*/ 72 w 44"/>
                  <a:gd name="T35" fmla="*/ 36 h 15"/>
                  <a:gd name="T36" fmla="*/ 118 w 44"/>
                  <a:gd name="T37" fmla="*/ 36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" h="15">
                    <a:moveTo>
                      <a:pt x="43" y="13"/>
                    </a:moveTo>
                    <a:lnTo>
                      <a:pt x="44" y="13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26" y="15"/>
                    </a:lnTo>
                    <a:lnTo>
                      <a:pt x="20" y="13"/>
                    </a:lnTo>
                    <a:lnTo>
                      <a:pt x="15" y="11"/>
                    </a:lnTo>
                    <a:lnTo>
                      <a:pt x="11" y="8"/>
                    </a:lnTo>
                    <a:lnTo>
                      <a:pt x="10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6" y="11"/>
                    </a:lnTo>
                    <a:lnTo>
                      <a:pt x="20" y="13"/>
                    </a:lnTo>
                    <a:lnTo>
                      <a:pt x="26" y="13"/>
                    </a:lnTo>
                    <a:lnTo>
                      <a:pt x="4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606" name="Freeform 2279"/>
              <p:cNvSpPr>
                <a:spLocks/>
              </p:cNvSpPr>
              <p:nvPr/>
            </p:nvSpPr>
            <p:spPr bwMode="auto">
              <a:xfrm>
                <a:off x="1117" y="2910"/>
                <a:ext cx="129" cy="36"/>
              </a:xfrm>
              <a:custGeom>
                <a:avLst/>
                <a:gdLst>
                  <a:gd name="T0" fmla="*/ 126 w 47"/>
                  <a:gd name="T1" fmla="*/ 30 h 13"/>
                  <a:gd name="T2" fmla="*/ 126 w 47"/>
                  <a:gd name="T3" fmla="*/ 28 h 13"/>
                  <a:gd name="T4" fmla="*/ 129 w 47"/>
                  <a:gd name="T5" fmla="*/ 30 h 13"/>
                  <a:gd name="T6" fmla="*/ 126 w 47"/>
                  <a:gd name="T7" fmla="*/ 30 h 13"/>
                  <a:gd name="T8" fmla="*/ 107 w 47"/>
                  <a:gd name="T9" fmla="*/ 36 h 13"/>
                  <a:gd name="T10" fmla="*/ 93 w 47"/>
                  <a:gd name="T11" fmla="*/ 36 h 13"/>
                  <a:gd name="T12" fmla="*/ 77 w 47"/>
                  <a:gd name="T13" fmla="*/ 30 h 13"/>
                  <a:gd name="T14" fmla="*/ 47 w 47"/>
                  <a:gd name="T15" fmla="*/ 22 h 13"/>
                  <a:gd name="T16" fmla="*/ 33 w 47"/>
                  <a:gd name="T17" fmla="*/ 14 h 13"/>
                  <a:gd name="T18" fmla="*/ 8 w 47"/>
                  <a:gd name="T19" fmla="*/ 8 h 13"/>
                  <a:gd name="T20" fmla="*/ 0 w 47"/>
                  <a:gd name="T21" fmla="*/ 0 h 13"/>
                  <a:gd name="T22" fmla="*/ 8 w 47"/>
                  <a:gd name="T23" fmla="*/ 3 h 13"/>
                  <a:gd name="T24" fmla="*/ 36 w 47"/>
                  <a:gd name="T25" fmla="*/ 14 h 13"/>
                  <a:gd name="T26" fmla="*/ 49 w 47"/>
                  <a:gd name="T27" fmla="*/ 17 h 13"/>
                  <a:gd name="T28" fmla="*/ 77 w 47"/>
                  <a:gd name="T29" fmla="*/ 30 h 13"/>
                  <a:gd name="T30" fmla="*/ 93 w 47"/>
                  <a:gd name="T31" fmla="*/ 30 h 13"/>
                  <a:gd name="T32" fmla="*/ 107 w 47"/>
                  <a:gd name="T33" fmla="*/ 30 h 13"/>
                  <a:gd name="T34" fmla="*/ 126 w 47"/>
                  <a:gd name="T35" fmla="*/ 30 h 1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3">
                    <a:moveTo>
                      <a:pt x="46" y="11"/>
                    </a:moveTo>
                    <a:lnTo>
                      <a:pt x="46" y="10"/>
                    </a:lnTo>
                    <a:lnTo>
                      <a:pt x="47" y="11"/>
                    </a:lnTo>
                    <a:lnTo>
                      <a:pt x="46" y="11"/>
                    </a:lnTo>
                    <a:lnTo>
                      <a:pt x="39" y="13"/>
                    </a:lnTo>
                    <a:lnTo>
                      <a:pt x="34" y="13"/>
                    </a:lnTo>
                    <a:lnTo>
                      <a:pt x="28" y="11"/>
                    </a:lnTo>
                    <a:lnTo>
                      <a:pt x="17" y="8"/>
                    </a:lnTo>
                    <a:lnTo>
                      <a:pt x="12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28" y="11"/>
                    </a:lnTo>
                    <a:lnTo>
                      <a:pt x="34" y="11"/>
                    </a:lnTo>
                    <a:lnTo>
                      <a:pt x="39" y="11"/>
                    </a:lnTo>
                    <a:lnTo>
                      <a:pt x="4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73" name="Group 2280"/>
            <p:cNvGrpSpPr>
              <a:grpSpLocks/>
            </p:cNvGrpSpPr>
            <p:nvPr/>
          </p:nvGrpSpPr>
          <p:grpSpPr bwMode="auto">
            <a:xfrm rot="930613">
              <a:off x="1074" y="2887"/>
              <a:ext cx="431" cy="414"/>
              <a:chOff x="1271" y="3122"/>
              <a:chExt cx="431" cy="414"/>
            </a:xfrm>
          </p:grpSpPr>
          <p:sp>
            <p:nvSpPr>
              <p:cNvPr id="20515" name="Freeform 2281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16" name="Freeform 2282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17" name="Freeform 2283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18" name="Freeform 2284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19" name="Freeform 2285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0" name="Freeform 2286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1" name="Freeform 2287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2" name="Freeform 2288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3" name="Freeform 2289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4" name="Freeform 2290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5" name="Freeform 2291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6" name="Freeform 2292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7" name="Freeform 2293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8" name="Freeform 2294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29" name="Freeform 2295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0" name="Freeform 2296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1" name="Freeform 2297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2" name="Freeform 2298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3" name="Freeform 2299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4" name="Freeform 2300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5" name="Freeform 2301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6" name="Freeform 2302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7" name="Freeform 2303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8" name="Freeform 2304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39" name="Freeform 2305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0" name="Freeform 2306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1" name="Freeform 2307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2" name="Freeform 2308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3" name="Freeform 2309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4" name="Freeform 2310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5" name="Freeform 2311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6" name="Freeform 2312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7" name="Freeform 2313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8" name="Freeform 2314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49" name="Freeform 2315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0" name="Freeform 2316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1" name="Freeform 2317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2" name="Freeform 2318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3" name="Freeform 2319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4" name="Freeform 2320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5" name="Freeform 2321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6" name="Freeform 2322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7" name="Freeform 2323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8" name="Freeform 2324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59" name="Freeform 2325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0" name="Freeform 2326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74" name="Group 2327"/>
            <p:cNvGrpSpPr>
              <a:grpSpLocks/>
            </p:cNvGrpSpPr>
            <p:nvPr/>
          </p:nvGrpSpPr>
          <p:grpSpPr bwMode="auto">
            <a:xfrm rot="930613">
              <a:off x="1803" y="658"/>
              <a:ext cx="565" cy="706"/>
              <a:chOff x="1414" y="756"/>
              <a:chExt cx="565" cy="706"/>
            </a:xfrm>
          </p:grpSpPr>
          <p:sp>
            <p:nvSpPr>
              <p:cNvPr id="20469" name="Freeform 2328"/>
              <p:cNvSpPr>
                <a:spLocks/>
              </p:cNvSpPr>
              <p:nvPr/>
            </p:nvSpPr>
            <p:spPr bwMode="auto">
              <a:xfrm>
                <a:off x="1424" y="806"/>
                <a:ext cx="94" cy="109"/>
              </a:xfrm>
              <a:custGeom>
                <a:avLst/>
                <a:gdLst>
                  <a:gd name="T0" fmla="*/ 3 w 34"/>
                  <a:gd name="T1" fmla="*/ 106 h 40"/>
                  <a:gd name="T2" fmla="*/ 0 w 34"/>
                  <a:gd name="T3" fmla="*/ 109 h 40"/>
                  <a:gd name="T4" fmla="*/ 0 w 34"/>
                  <a:gd name="T5" fmla="*/ 106 h 40"/>
                  <a:gd name="T6" fmla="*/ 8 w 34"/>
                  <a:gd name="T7" fmla="*/ 90 h 40"/>
                  <a:gd name="T8" fmla="*/ 30 w 34"/>
                  <a:gd name="T9" fmla="*/ 63 h 40"/>
                  <a:gd name="T10" fmla="*/ 53 w 34"/>
                  <a:gd name="T11" fmla="*/ 38 h 40"/>
                  <a:gd name="T12" fmla="*/ 64 w 34"/>
                  <a:gd name="T13" fmla="*/ 27 h 40"/>
                  <a:gd name="T14" fmla="*/ 86 w 34"/>
                  <a:gd name="T15" fmla="*/ 8 h 40"/>
                  <a:gd name="T16" fmla="*/ 94 w 34"/>
                  <a:gd name="T17" fmla="*/ 0 h 40"/>
                  <a:gd name="T18" fmla="*/ 88 w 34"/>
                  <a:gd name="T19" fmla="*/ 8 h 40"/>
                  <a:gd name="T20" fmla="*/ 64 w 34"/>
                  <a:gd name="T21" fmla="*/ 27 h 40"/>
                  <a:gd name="T22" fmla="*/ 53 w 34"/>
                  <a:gd name="T23" fmla="*/ 38 h 40"/>
                  <a:gd name="T24" fmla="*/ 30 w 34"/>
                  <a:gd name="T25" fmla="*/ 65 h 40"/>
                  <a:gd name="T26" fmla="*/ 8 w 34"/>
                  <a:gd name="T27" fmla="*/ 93 h 40"/>
                  <a:gd name="T28" fmla="*/ 3 w 34"/>
                  <a:gd name="T29" fmla="*/ 10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11" y="23"/>
                    </a:lnTo>
                    <a:lnTo>
                      <a:pt x="19" y="14"/>
                    </a:lnTo>
                    <a:lnTo>
                      <a:pt x="23" y="10"/>
                    </a:lnTo>
                    <a:lnTo>
                      <a:pt x="31" y="3"/>
                    </a:lnTo>
                    <a:lnTo>
                      <a:pt x="34" y="0"/>
                    </a:lnTo>
                    <a:lnTo>
                      <a:pt x="32" y="3"/>
                    </a:lnTo>
                    <a:lnTo>
                      <a:pt x="23" y="10"/>
                    </a:lnTo>
                    <a:lnTo>
                      <a:pt x="19" y="14"/>
                    </a:lnTo>
                    <a:lnTo>
                      <a:pt x="11" y="24"/>
                    </a:lnTo>
                    <a:lnTo>
                      <a:pt x="3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0" name="Freeform 2329"/>
              <p:cNvSpPr>
                <a:spLocks/>
              </p:cNvSpPr>
              <p:nvPr/>
            </p:nvSpPr>
            <p:spPr bwMode="auto">
              <a:xfrm>
                <a:off x="1562" y="756"/>
                <a:ext cx="159" cy="30"/>
              </a:xfrm>
              <a:custGeom>
                <a:avLst/>
                <a:gdLst>
                  <a:gd name="T0" fmla="*/ 8 w 58"/>
                  <a:gd name="T1" fmla="*/ 30 h 11"/>
                  <a:gd name="T2" fmla="*/ 5 w 58"/>
                  <a:gd name="T3" fmla="*/ 30 h 11"/>
                  <a:gd name="T4" fmla="*/ 0 w 58"/>
                  <a:gd name="T5" fmla="*/ 30 h 11"/>
                  <a:gd name="T6" fmla="*/ 5 w 58"/>
                  <a:gd name="T7" fmla="*/ 30 h 11"/>
                  <a:gd name="T8" fmla="*/ 8 w 58"/>
                  <a:gd name="T9" fmla="*/ 27 h 11"/>
                  <a:gd name="T10" fmla="*/ 25 w 58"/>
                  <a:gd name="T11" fmla="*/ 25 h 11"/>
                  <a:gd name="T12" fmla="*/ 60 w 58"/>
                  <a:gd name="T13" fmla="*/ 14 h 11"/>
                  <a:gd name="T14" fmla="*/ 115 w 58"/>
                  <a:gd name="T15" fmla="*/ 3 h 11"/>
                  <a:gd name="T16" fmla="*/ 145 w 58"/>
                  <a:gd name="T17" fmla="*/ 0 h 11"/>
                  <a:gd name="T18" fmla="*/ 159 w 58"/>
                  <a:gd name="T19" fmla="*/ 0 h 11"/>
                  <a:gd name="T20" fmla="*/ 145 w 58"/>
                  <a:gd name="T21" fmla="*/ 0 h 11"/>
                  <a:gd name="T22" fmla="*/ 115 w 58"/>
                  <a:gd name="T23" fmla="*/ 3 h 11"/>
                  <a:gd name="T24" fmla="*/ 60 w 58"/>
                  <a:gd name="T25" fmla="*/ 16 h 11"/>
                  <a:gd name="T26" fmla="*/ 25 w 58"/>
                  <a:gd name="T27" fmla="*/ 25 h 11"/>
                  <a:gd name="T28" fmla="*/ 8 w 58"/>
                  <a:gd name="T29" fmla="*/ 30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11">
                    <a:moveTo>
                      <a:pt x="3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9" y="9"/>
                    </a:lnTo>
                    <a:lnTo>
                      <a:pt x="22" y="5"/>
                    </a:lnTo>
                    <a:lnTo>
                      <a:pt x="42" y="1"/>
                    </a:lnTo>
                    <a:lnTo>
                      <a:pt x="53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2" y="1"/>
                    </a:lnTo>
                    <a:lnTo>
                      <a:pt x="22" y="6"/>
                    </a:lnTo>
                    <a:lnTo>
                      <a:pt x="9" y="9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1" name="Freeform 2330"/>
              <p:cNvSpPr>
                <a:spLocks/>
              </p:cNvSpPr>
              <p:nvPr/>
            </p:nvSpPr>
            <p:spPr bwMode="auto">
              <a:xfrm>
                <a:off x="1414" y="773"/>
                <a:ext cx="343" cy="205"/>
              </a:xfrm>
              <a:custGeom>
                <a:avLst/>
                <a:gdLst>
                  <a:gd name="T0" fmla="*/ 11 w 125"/>
                  <a:gd name="T1" fmla="*/ 194 h 75"/>
                  <a:gd name="T2" fmla="*/ 5 w 125"/>
                  <a:gd name="T3" fmla="*/ 197 h 75"/>
                  <a:gd name="T4" fmla="*/ 0 w 125"/>
                  <a:gd name="T5" fmla="*/ 205 h 75"/>
                  <a:gd name="T6" fmla="*/ 5 w 125"/>
                  <a:gd name="T7" fmla="*/ 194 h 75"/>
                  <a:gd name="T8" fmla="*/ 11 w 125"/>
                  <a:gd name="T9" fmla="*/ 191 h 75"/>
                  <a:gd name="T10" fmla="*/ 16 w 125"/>
                  <a:gd name="T11" fmla="*/ 180 h 75"/>
                  <a:gd name="T12" fmla="*/ 30 w 125"/>
                  <a:gd name="T13" fmla="*/ 150 h 75"/>
                  <a:gd name="T14" fmla="*/ 41 w 125"/>
                  <a:gd name="T15" fmla="*/ 128 h 75"/>
                  <a:gd name="T16" fmla="*/ 55 w 125"/>
                  <a:gd name="T17" fmla="*/ 109 h 75"/>
                  <a:gd name="T18" fmla="*/ 74 w 125"/>
                  <a:gd name="T19" fmla="*/ 93 h 75"/>
                  <a:gd name="T20" fmla="*/ 96 w 125"/>
                  <a:gd name="T21" fmla="*/ 74 h 75"/>
                  <a:gd name="T22" fmla="*/ 118 w 125"/>
                  <a:gd name="T23" fmla="*/ 57 h 75"/>
                  <a:gd name="T24" fmla="*/ 143 w 125"/>
                  <a:gd name="T25" fmla="*/ 44 h 75"/>
                  <a:gd name="T26" fmla="*/ 184 w 125"/>
                  <a:gd name="T27" fmla="*/ 25 h 75"/>
                  <a:gd name="T28" fmla="*/ 217 w 125"/>
                  <a:gd name="T29" fmla="*/ 14 h 75"/>
                  <a:gd name="T30" fmla="*/ 228 w 125"/>
                  <a:gd name="T31" fmla="*/ 14 h 75"/>
                  <a:gd name="T32" fmla="*/ 258 w 125"/>
                  <a:gd name="T33" fmla="*/ 11 h 75"/>
                  <a:gd name="T34" fmla="*/ 310 w 125"/>
                  <a:gd name="T35" fmla="*/ 3 h 75"/>
                  <a:gd name="T36" fmla="*/ 343 w 125"/>
                  <a:gd name="T37" fmla="*/ 0 h 75"/>
                  <a:gd name="T38" fmla="*/ 310 w 125"/>
                  <a:gd name="T39" fmla="*/ 3 h 75"/>
                  <a:gd name="T40" fmla="*/ 269 w 125"/>
                  <a:gd name="T41" fmla="*/ 11 h 75"/>
                  <a:gd name="T42" fmla="*/ 225 w 125"/>
                  <a:gd name="T43" fmla="*/ 16 h 75"/>
                  <a:gd name="T44" fmla="*/ 214 w 125"/>
                  <a:gd name="T45" fmla="*/ 16 h 75"/>
                  <a:gd name="T46" fmla="*/ 184 w 125"/>
                  <a:gd name="T47" fmla="*/ 27 h 75"/>
                  <a:gd name="T48" fmla="*/ 140 w 125"/>
                  <a:gd name="T49" fmla="*/ 46 h 75"/>
                  <a:gd name="T50" fmla="*/ 118 w 125"/>
                  <a:gd name="T51" fmla="*/ 60 h 75"/>
                  <a:gd name="T52" fmla="*/ 96 w 125"/>
                  <a:gd name="T53" fmla="*/ 74 h 75"/>
                  <a:gd name="T54" fmla="*/ 74 w 125"/>
                  <a:gd name="T55" fmla="*/ 93 h 75"/>
                  <a:gd name="T56" fmla="*/ 58 w 125"/>
                  <a:gd name="T57" fmla="*/ 112 h 75"/>
                  <a:gd name="T58" fmla="*/ 44 w 125"/>
                  <a:gd name="T59" fmla="*/ 131 h 75"/>
                  <a:gd name="T60" fmla="*/ 30 w 125"/>
                  <a:gd name="T61" fmla="*/ 153 h 75"/>
                  <a:gd name="T62" fmla="*/ 16 w 125"/>
                  <a:gd name="T63" fmla="*/ 183 h 75"/>
                  <a:gd name="T64" fmla="*/ 14 w 125"/>
                  <a:gd name="T65" fmla="*/ 191 h 75"/>
                  <a:gd name="T66" fmla="*/ 11 w 125"/>
                  <a:gd name="T67" fmla="*/ 194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5" h="75">
                    <a:moveTo>
                      <a:pt x="4" y="71"/>
                    </a:moveTo>
                    <a:lnTo>
                      <a:pt x="2" y="72"/>
                    </a:lnTo>
                    <a:lnTo>
                      <a:pt x="0" y="75"/>
                    </a:lnTo>
                    <a:lnTo>
                      <a:pt x="2" y="71"/>
                    </a:lnTo>
                    <a:lnTo>
                      <a:pt x="4" y="70"/>
                    </a:lnTo>
                    <a:lnTo>
                      <a:pt x="6" y="66"/>
                    </a:lnTo>
                    <a:lnTo>
                      <a:pt x="11" y="55"/>
                    </a:lnTo>
                    <a:lnTo>
                      <a:pt x="15" y="47"/>
                    </a:lnTo>
                    <a:lnTo>
                      <a:pt x="20" y="40"/>
                    </a:lnTo>
                    <a:lnTo>
                      <a:pt x="27" y="34"/>
                    </a:lnTo>
                    <a:lnTo>
                      <a:pt x="35" y="27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7" y="9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94" y="4"/>
                    </a:lnTo>
                    <a:lnTo>
                      <a:pt x="113" y="1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98" y="4"/>
                    </a:lnTo>
                    <a:lnTo>
                      <a:pt x="82" y="6"/>
                    </a:lnTo>
                    <a:lnTo>
                      <a:pt x="78" y="6"/>
                    </a:lnTo>
                    <a:lnTo>
                      <a:pt x="67" y="10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7" y="34"/>
                    </a:lnTo>
                    <a:lnTo>
                      <a:pt x="21" y="41"/>
                    </a:lnTo>
                    <a:lnTo>
                      <a:pt x="16" y="48"/>
                    </a:lnTo>
                    <a:lnTo>
                      <a:pt x="11" y="56"/>
                    </a:lnTo>
                    <a:lnTo>
                      <a:pt x="6" y="67"/>
                    </a:lnTo>
                    <a:lnTo>
                      <a:pt x="5" y="70"/>
                    </a:lnTo>
                    <a:lnTo>
                      <a:pt x="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2" name="Freeform 2331"/>
              <p:cNvSpPr>
                <a:spLocks/>
              </p:cNvSpPr>
              <p:nvPr/>
            </p:nvSpPr>
            <p:spPr bwMode="auto">
              <a:xfrm>
                <a:off x="1419" y="800"/>
                <a:ext cx="387" cy="195"/>
              </a:xfrm>
              <a:custGeom>
                <a:avLst/>
                <a:gdLst>
                  <a:gd name="T0" fmla="*/ 11 w 141"/>
                  <a:gd name="T1" fmla="*/ 184 h 71"/>
                  <a:gd name="T2" fmla="*/ 8 w 141"/>
                  <a:gd name="T3" fmla="*/ 187 h 71"/>
                  <a:gd name="T4" fmla="*/ 0 w 141"/>
                  <a:gd name="T5" fmla="*/ 195 h 71"/>
                  <a:gd name="T6" fmla="*/ 8 w 141"/>
                  <a:gd name="T7" fmla="*/ 187 h 71"/>
                  <a:gd name="T8" fmla="*/ 8 w 141"/>
                  <a:gd name="T9" fmla="*/ 184 h 71"/>
                  <a:gd name="T10" fmla="*/ 14 w 141"/>
                  <a:gd name="T11" fmla="*/ 181 h 71"/>
                  <a:gd name="T12" fmla="*/ 22 w 141"/>
                  <a:gd name="T13" fmla="*/ 173 h 71"/>
                  <a:gd name="T14" fmla="*/ 41 w 141"/>
                  <a:gd name="T15" fmla="*/ 143 h 71"/>
                  <a:gd name="T16" fmla="*/ 71 w 141"/>
                  <a:gd name="T17" fmla="*/ 102 h 71"/>
                  <a:gd name="T18" fmla="*/ 93 w 141"/>
                  <a:gd name="T19" fmla="*/ 82 h 71"/>
                  <a:gd name="T20" fmla="*/ 113 w 141"/>
                  <a:gd name="T21" fmla="*/ 60 h 71"/>
                  <a:gd name="T22" fmla="*/ 137 w 141"/>
                  <a:gd name="T23" fmla="*/ 41 h 71"/>
                  <a:gd name="T24" fmla="*/ 165 w 141"/>
                  <a:gd name="T25" fmla="*/ 27 h 71"/>
                  <a:gd name="T26" fmla="*/ 189 w 141"/>
                  <a:gd name="T27" fmla="*/ 19 h 71"/>
                  <a:gd name="T28" fmla="*/ 211 w 141"/>
                  <a:gd name="T29" fmla="*/ 14 h 71"/>
                  <a:gd name="T30" fmla="*/ 247 w 141"/>
                  <a:gd name="T31" fmla="*/ 5 h 71"/>
                  <a:gd name="T32" fmla="*/ 261 w 141"/>
                  <a:gd name="T33" fmla="*/ 3 h 71"/>
                  <a:gd name="T34" fmla="*/ 291 w 141"/>
                  <a:gd name="T35" fmla="*/ 3 h 71"/>
                  <a:gd name="T36" fmla="*/ 349 w 141"/>
                  <a:gd name="T37" fmla="*/ 0 h 71"/>
                  <a:gd name="T38" fmla="*/ 387 w 141"/>
                  <a:gd name="T39" fmla="*/ 3 h 71"/>
                  <a:gd name="T40" fmla="*/ 349 w 141"/>
                  <a:gd name="T41" fmla="*/ 0 h 71"/>
                  <a:gd name="T42" fmla="*/ 335 w 141"/>
                  <a:gd name="T43" fmla="*/ 0 h 71"/>
                  <a:gd name="T44" fmla="*/ 305 w 141"/>
                  <a:gd name="T45" fmla="*/ 3 h 71"/>
                  <a:gd name="T46" fmla="*/ 258 w 141"/>
                  <a:gd name="T47" fmla="*/ 5 h 71"/>
                  <a:gd name="T48" fmla="*/ 244 w 141"/>
                  <a:gd name="T49" fmla="*/ 5 h 71"/>
                  <a:gd name="T50" fmla="*/ 209 w 141"/>
                  <a:gd name="T51" fmla="*/ 14 h 71"/>
                  <a:gd name="T52" fmla="*/ 184 w 141"/>
                  <a:gd name="T53" fmla="*/ 19 h 71"/>
                  <a:gd name="T54" fmla="*/ 162 w 141"/>
                  <a:gd name="T55" fmla="*/ 30 h 71"/>
                  <a:gd name="T56" fmla="*/ 137 w 141"/>
                  <a:gd name="T57" fmla="*/ 44 h 71"/>
                  <a:gd name="T58" fmla="*/ 113 w 141"/>
                  <a:gd name="T59" fmla="*/ 60 h 71"/>
                  <a:gd name="T60" fmla="*/ 93 w 141"/>
                  <a:gd name="T61" fmla="*/ 82 h 71"/>
                  <a:gd name="T62" fmla="*/ 71 w 141"/>
                  <a:gd name="T63" fmla="*/ 104 h 71"/>
                  <a:gd name="T64" fmla="*/ 41 w 141"/>
                  <a:gd name="T65" fmla="*/ 143 h 71"/>
                  <a:gd name="T66" fmla="*/ 22 w 141"/>
                  <a:gd name="T67" fmla="*/ 173 h 71"/>
                  <a:gd name="T68" fmla="*/ 14 w 141"/>
                  <a:gd name="T69" fmla="*/ 184 h 71"/>
                  <a:gd name="T70" fmla="*/ 11 w 141"/>
                  <a:gd name="T71" fmla="*/ 184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1" h="71">
                    <a:moveTo>
                      <a:pt x="4" y="67"/>
                    </a:moveTo>
                    <a:lnTo>
                      <a:pt x="3" y="68"/>
                    </a:lnTo>
                    <a:lnTo>
                      <a:pt x="0" y="71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5" y="66"/>
                    </a:lnTo>
                    <a:lnTo>
                      <a:pt x="8" y="63"/>
                    </a:lnTo>
                    <a:lnTo>
                      <a:pt x="15" y="52"/>
                    </a:lnTo>
                    <a:lnTo>
                      <a:pt x="26" y="37"/>
                    </a:lnTo>
                    <a:lnTo>
                      <a:pt x="34" y="30"/>
                    </a:lnTo>
                    <a:lnTo>
                      <a:pt x="41" y="22"/>
                    </a:lnTo>
                    <a:lnTo>
                      <a:pt x="50" y="15"/>
                    </a:lnTo>
                    <a:lnTo>
                      <a:pt x="60" y="10"/>
                    </a:lnTo>
                    <a:lnTo>
                      <a:pt x="69" y="7"/>
                    </a:lnTo>
                    <a:lnTo>
                      <a:pt x="77" y="5"/>
                    </a:lnTo>
                    <a:lnTo>
                      <a:pt x="90" y="2"/>
                    </a:lnTo>
                    <a:lnTo>
                      <a:pt x="95" y="1"/>
                    </a:lnTo>
                    <a:lnTo>
                      <a:pt x="106" y="1"/>
                    </a:lnTo>
                    <a:lnTo>
                      <a:pt x="127" y="0"/>
                    </a:lnTo>
                    <a:lnTo>
                      <a:pt x="141" y="1"/>
                    </a:lnTo>
                    <a:lnTo>
                      <a:pt x="127" y="0"/>
                    </a:lnTo>
                    <a:lnTo>
                      <a:pt x="122" y="0"/>
                    </a:lnTo>
                    <a:lnTo>
                      <a:pt x="111" y="1"/>
                    </a:lnTo>
                    <a:lnTo>
                      <a:pt x="94" y="2"/>
                    </a:lnTo>
                    <a:lnTo>
                      <a:pt x="89" y="2"/>
                    </a:lnTo>
                    <a:lnTo>
                      <a:pt x="76" y="5"/>
                    </a:lnTo>
                    <a:lnTo>
                      <a:pt x="67" y="7"/>
                    </a:lnTo>
                    <a:lnTo>
                      <a:pt x="59" y="11"/>
                    </a:lnTo>
                    <a:lnTo>
                      <a:pt x="50" y="16"/>
                    </a:lnTo>
                    <a:lnTo>
                      <a:pt x="41" y="22"/>
                    </a:lnTo>
                    <a:lnTo>
                      <a:pt x="34" y="30"/>
                    </a:lnTo>
                    <a:lnTo>
                      <a:pt x="26" y="38"/>
                    </a:lnTo>
                    <a:lnTo>
                      <a:pt x="15" y="52"/>
                    </a:lnTo>
                    <a:lnTo>
                      <a:pt x="8" y="63"/>
                    </a:lnTo>
                    <a:lnTo>
                      <a:pt x="5" y="67"/>
                    </a:lnTo>
                    <a:lnTo>
                      <a:pt x="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3" name="Freeform 2332"/>
              <p:cNvSpPr>
                <a:spLocks/>
              </p:cNvSpPr>
              <p:nvPr/>
            </p:nvSpPr>
            <p:spPr bwMode="auto">
              <a:xfrm>
                <a:off x="1424" y="896"/>
                <a:ext cx="102" cy="140"/>
              </a:xfrm>
              <a:custGeom>
                <a:avLst/>
                <a:gdLst>
                  <a:gd name="T0" fmla="*/ 3 w 37"/>
                  <a:gd name="T1" fmla="*/ 135 h 51"/>
                  <a:gd name="T2" fmla="*/ 3 w 37"/>
                  <a:gd name="T3" fmla="*/ 140 h 51"/>
                  <a:gd name="T4" fmla="*/ 0 w 37"/>
                  <a:gd name="T5" fmla="*/ 140 h 51"/>
                  <a:gd name="T6" fmla="*/ 0 w 37"/>
                  <a:gd name="T7" fmla="*/ 135 h 51"/>
                  <a:gd name="T8" fmla="*/ 8 w 37"/>
                  <a:gd name="T9" fmla="*/ 118 h 51"/>
                  <a:gd name="T10" fmla="*/ 33 w 37"/>
                  <a:gd name="T11" fmla="*/ 82 h 51"/>
                  <a:gd name="T12" fmla="*/ 47 w 37"/>
                  <a:gd name="T13" fmla="*/ 63 h 51"/>
                  <a:gd name="T14" fmla="*/ 58 w 37"/>
                  <a:gd name="T15" fmla="*/ 47 h 51"/>
                  <a:gd name="T16" fmla="*/ 66 w 37"/>
                  <a:gd name="T17" fmla="*/ 30 h 51"/>
                  <a:gd name="T18" fmla="*/ 74 w 37"/>
                  <a:gd name="T19" fmla="*/ 19 h 51"/>
                  <a:gd name="T20" fmla="*/ 80 w 37"/>
                  <a:gd name="T21" fmla="*/ 14 h 51"/>
                  <a:gd name="T22" fmla="*/ 91 w 37"/>
                  <a:gd name="T23" fmla="*/ 5 h 51"/>
                  <a:gd name="T24" fmla="*/ 102 w 37"/>
                  <a:gd name="T25" fmla="*/ 0 h 51"/>
                  <a:gd name="T26" fmla="*/ 91 w 37"/>
                  <a:gd name="T27" fmla="*/ 5 h 51"/>
                  <a:gd name="T28" fmla="*/ 85 w 37"/>
                  <a:gd name="T29" fmla="*/ 8 h 51"/>
                  <a:gd name="T30" fmla="*/ 77 w 37"/>
                  <a:gd name="T31" fmla="*/ 16 h 51"/>
                  <a:gd name="T32" fmla="*/ 66 w 37"/>
                  <a:gd name="T33" fmla="*/ 33 h 51"/>
                  <a:gd name="T34" fmla="*/ 61 w 37"/>
                  <a:gd name="T35" fmla="*/ 49 h 51"/>
                  <a:gd name="T36" fmla="*/ 47 w 37"/>
                  <a:gd name="T37" fmla="*/ 69 h 51"/>
                  <a:gd name="T38" fmla="*/ 33 w 37"/>
                  <a:gd name="T39" fmla="*/ 82 h 51"/>
                  <a:gd name="T40" fmla="*/ 11 w 37"/>
                  <a:gd name="T41" fmla="*/ 118 h 51"/>
                  <a:gd name="T42" fmla="*/ 3 w 37"/>
                  <a:gd name="T43" fmla="*/ 13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7" h="51">
                    <a:moveTo>
                      <a:pt x="1" y="49"/>
                    </a:moveTo>
                    <a:lnTo>
                      <a:pt x="1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12" y="30"/>
                    </a:lnTo>
                    <a:lnTo>
                      <a:pt x="17" y="23"/>
                    </a:lnTo>
                    <a:lnTo>
                      <a:pt x="21" y="17"/>
                    </a:lnTo>
                    <a:lnTo>
                      <a:pt x="24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3" y="2"/>
                    </a:lnTo>
                    <a:lnTo>
                      <a:pt x="37" y="0"/>
                    </a:lnTo>
                    <a:lnTo>
                      <a:pt x="33" y="2"/>
                    </a:lnTo>
                    <a:lnTo>
                      <a:pt x="31" y="3"/>
                    </a:lnTo>
                    <a:lnTo>
                      <a:pt x="28" y="6"/>
                    </a:lnTo>
                    <a:lnTo>
                      <a:pt x="24" y="12"/>
                    </a:lnTo>
                    <a:lnTo>
                      <a:pt x="22" y="18"/>
                    </a:lnTo>
                    <a:lnTo>
                      <a:pt x="17" y="25"/>
                    </a:lnTo>
                    <a:lnTo>
                      <a:pt x="12" y="30"/>
                    </a:lnTo>
                    <a:lnTo>
                      <a:pt x="4" y="43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4" name="Freeform 2333"/>
              <p:cNvSpPr>
                <a:spLocks/>
              </p:cNvSpPr>
              <p:nvPr/>
            </p:nvSpPr>
            <p:spPr bwMode="auto">
              <a:xfrm>
                <a:off x="1540" y="819"/>
                <a:ext cx="126" cy="61"/>
              </a:xfrm>
              <a:custGeom>
                <a:avLst/>
                <a:gdLst>
                  <a:gd name="T0" fmla="*/ 3 w 46"/>
                  <a:gd name="T1" fmla="*/ 55 h 22"/>
                  <a:gd name="T2" fmla="*/ 0 w 46"/>
                  <a:gd name="T3" fmla="*/ 61 h 22"/>
                  <a:gd name="T4" fmla="*/ 0 w 46"/>
                  <a:gd name="T5" fmla="*/ 55 h 22"/>
                  <a:gd name="T6" fmla="*/ 14 w 46"/>
                  <a:gd name="T7" fmla="*/ 47 h 22"/>
                  <a:gd name="T8" fmla="*/ 44 w 46"/>
                  <a:gd name="T9" fmla="*/ 28 h 22"/>
                  <a:gd name="T10" fmla="*/ 74 w 46"/>
                  <a:gd name="T11" fmla="*/ 14 h 22"/>
                  <a:gd name="T12" fmla="*/ 85 w 46"/>
                  <a:gd name="T13" fmla="*/ 8 h 22"/>
                  <a:gd name="T14" fmla="*/ 88 w 46"/>
                  <a:gd name="T15" fmla="*/ 8 h 22"/>
                  <a:gd name="T16" fmla="*/ 115 w 46"/>
                  <a:gd name="T17" fmla="*/ 0 h 22"/>
                  <a:gd name="T18" fmla="*/ 126 w 46"/>
                  <a:gd name="T19" fmla="*/ 0 h 22"/>
                  <a:gd name="T20" fmla="*/ 115 w 46"/>
                  <a:gd name="T21" fmla="*/ 6 h 22"/>
                  <a:gd name="T22" fmla="*/ 88 w 46"/>
                  <a:gd name="T23" fmla="*/ 11 h 22"/>
                  <a:gd name="T24" fmla="*/ 82 w 46"/>
                  <a:gd name="T25" fmla="*/ 11 h 22"/>
                  <a:gd name="T26" fmla="*/ 71 w 46"/>
                  <a:gd name="T27" fmla="*/ 14 h 22"/>
                  <a:gd name="T28" fmla="*/ 44 w 46"/>
                  <a:gd name="T29" fmla="*/ 33 h 22"/>
                  <a:gd name="T30" fmla="*/ 14 w 46"/>
                  <a:gd name="T31" fmla="*/ 50 h 22"/>
                  <a:gd name="T32" fmla="*/ 3 w 46"/>
                  <a:gd name="T33" fmla="*/ 55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2">
                    <a:moveTo>
                      <a:pt x="1" y="20"/>
                    </a:moveTo>
                    <a:lnTo>
                      <a:pt x="0" y="22"/>
                    </a:lnTo>
                    <a:lnTo>
                      <a:pt x="0" y="20"/>
                    </a:lnTo>
                    <a:lnTo>
                      <a:pt x="5" y="17"/>
                    </a:lnTo>
                    <a:lnTo>
                      <a:pt x="16" y="10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6" y="5"/>
                    </a:lnTo>
                    <a:lnTo>
                      <a:pt x="16" y="12"/>
                    </a:lnTo>
                    <a:lnTo>
                      <a:pt x="5" y="18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5" name="Freeform 2334"/>
              <p:cNvSpPr>
                <a:spLocks/>
              </p:cNvSpPr>
              <p:nvPr/>
            </p:nvSpPr>
            <p:spPr bwMode="auto">
              <a:xfrm>
                <a:off x="1430" y="839"/>
                <a:ext cx="409" cy="219"/>
              </a:xfrm>
              <a:custGeom>
                <a:avLst/>
                <a:gdLst>
                  <a:gd name="T0" fmla="*/ 3 w 149"/>
                  <a:gd name="T1" fmla="*/ 205 h 80"/>
                  <a:gd name="T2" fmla="*/ 3 w 149"/>
                  <a:gd name="T3" fmla="*/ 211 h 80"/>
                  <a:gd name="T4" fmla="*/ 0 w 149"/>
                  <a:gd name="T5" fmla="*/ 219 h 80"/>
                  <a:gd name="T6" fmla="*/ 0 w 149"/>
                  <a:gd name="T7" fmla="*/ 211 h 80"/>
                  <a:gd name="T8" fmla="*/ 3 w 149"/>
                  <a:gd name="T9" fmla="*/ 205 h 80"/>
                  <a:gd name="T10" fmla="*/ 3 w 149"/>
                  <a:gd name="T11" fmla="*/ 203 h 80"/>
                  <a:gd name="T12" fmla="*/ 11 w 149"/>
                  <a:gd name="T13" fmla="*/ 192 h 80"/>
                  <a:gd name="T14" fmla="*/ 38 w 149"/>
                  <a:gd name="T15" fmla="*/ 162 h 80"/>
                  <a:gd name="T16" fmla="*/ 74 w 149"/>
                  <a:gd name="T17" fmla="*/ 120 h 80"/>
                  <a:gd name="T18" fmla="*/ 96 w 149"/>
                  <a:gd name="T19" fmla="*/ 99 h 80"/>
                  <a:gd name="T20" fmla="*/ 121 w 149"/>
                  <a:gd name="T21" fmla="*/ 77 h 80"/>
                  <a:gd name="T22" fmla="*/ 129 w 149"/>
                  <a:gd name="T23" fmla="*/ 63 h 80"/>
                  <a:gd name="T24" fmla="*/ 143 w 149"/>
                  <a:gd name="T25" fmla="*/ 55 h 80"/>
                  <a:gd name="T26" fmla="*/ 156 w 149"/>
                  <a:gd name="T27" fmla="*/ 47 h 80"/>
                  <a:gd name="T28" fmla="*/ 170 w 149"/>
                  <a:gd name="T29" fmla="*/ 41 h 80"/>
                  <a:gd name="T30" fmla="*/ 198 w 149"/>
                  <a:gd name="T31" fmla="*/ 33 h 80"/>
                  <a:gd name="T32" fmla="*/ 225 w 149"/>
                  <a:gd name="T33" fmla="*/ 27 h 80"/>
                  <a:gd name="T34" fmla="*/ 247 w 149"/>
                  <a:gd name="T35" fmla="*/ 19 h 80"/>
                  <a:gd name="T36" fmla="*/ 264 w 149"/>
                  <a:gd name="T37" fmla="*/ 14 h 80"/>
                  <a:gd name="T38" fmla="*/ 272 w 149"/>
                  <a:gd name="T39" fmla="*/ 5 h 80"/>
                  <a:gd name="T40" fmla="*/ 277 w 149"/>
                  <a:gd name="T41" fmla="*/ 3 h 80"/>
                  <a:gd name="T42" fmla="*/ 283 w 149"/>
                  <a:gd name="T43" fmla="*/ 3 h 80"/>
                  <a:gd name="T44" fmla="*/ 307 w 149"/>
                  <a:gd name="T45" fmla="*/ 0 h 80"/>
                  <a:gd name="T46" fmla="*/ 338 w 149"/>
                  <a:gd name="T47" fmla="*/ 0 h 80"/>
                  <a:gd name="T48" fmla="*/ 368 w 149"/>
                  <a:gd name="T49" fmla="*/ 3 h 80"/>
                  <a:gd name="T50" fmla="*/ 409 w 149"/>
                  <a:gd name="T51" fmla="*/ 5 h 80"/>
                  <a:gd name="T52" fmla="*/ 368 w 149"/>
                  <a:gd name="T53" fmla="*/ 5 h 80"/>
                  <a:gd name="T54" fmla="*/ 321 w 149"/>
                  <a:gd name="T55" fmla="*/ 0 h 80"/>
                  <a:gd name="T56" fmla="*/ 283 w 149"/>
                  <a:gd name="T57" fmla="*/ 3 h 80"/>
                  <a:gd name="T58" fmla="*/ 272 w 149"/>
                  <a:gd name="T59" fmla="*/ 5 h 80"/>
                  <a:gd name="T60" fmla="*/ 272 w 149"/>
                  <a:gd name="T61" fmla="*/ 8 h 80"/>
                  <a:gd name="T62" fmla="*/ 269 w 149"/>
                  <a:gd name="T63" fmla="*/ 8 h 80"/>
                  <a:gd name="T64" fmla="*/ 258 w 149"/>
                  <a:gd name="T65" fmla="*/ 19 h 80"/>
                  <a:gd name="T66" fmla="*/ 242 w 149"/>
                  <a:gd name="T67" fmla="*/ 22 h 80"/>
                  <a:gd name="T68" fmla="*/ 222 w 149"/>
                  <a:gd name="T69" fmla="*/ 30 h 80"/>
                  <a:gd name="T70" fmla="*/ 195 w 149"/>
                  <a:gd name="T71" fmla="*/ 33 h 80"/>
                  <a:gd name="T72" fmla="*/ 167 w 149"/>
                  <a:gd name="T73" fmla="*/ 44 h 80"/>
                  <a:gd name="T74" fmla="*/ 154 w 149"/>
                  <a:gd name="T75" fmla="*/ 47 h 80"/>
                  <a:gd name="T76" fmla="*/ 143 w 149"/>
                  <a:gd name="T77" fmla="*/ 57 h 80"/>
                  <a:gd name="T78" fmla="*/ 129 w 149"/>
                  <a:gd name="T79" fmla="*/ 66 h 80"/>
                  <a:gd name="T80" fmla="*/ 121 w 149"/>
                  <a:gd name="T81" fmla="*/ 79 h 80"/>
                  <a:gd name="T82" fmla="*/ 96 w 149"/>
                  <a:gd name="T83" fmla="*/ 101 h 80"/>
                  <a:gd name="T84" fmla="*/ 74 w 149"/>
                  <a:gd name="T85" fmla="*/ 120 h 80"/>
                  <a:gd name="T86" fmla="*/ 38 w 149"/>
                  <a:gd name="T87" fmla="*/ 167 h 80"/>
                  <a:gd name="T88" fmla="*/ 11 w 149"/>
                  <a:gd name="T89" fmla="*/ 192 h 80"/>
                  <a:gd name="T90" fmla="*/ 5 w 149"/>
                  <a:gd name="T91" fmla="*/ 203 h 80"/>
                  <a:gd name="T92" fmla="*/ 3 w 149"/>
                  <a:gd name="T93" fmla="*/ 205 h 8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49" h="80">
                    <a:moveTo>
                      <a:pt x="1" y="75"/>
                    </a:moveTo>
                    <a:lnTo>
                      <a:pt x="1" y="77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1" y="75"/>
                    </a:lnTo>
                    <a:lnTo>
                      <a:pt x="1" y="74"/>
                    </a:lnTo>
                    <a:lnTo>
                      <a:pt x="4" y="70"/>
                    </a:lnTo>
                    <a:lnTo>
                      <a:pt x="14" y="59"/>
                    </a:lnTo>
                    <a:lnTo>
                      <a:pt x="27" y="44"/>
                    </a:lnTo>
                    <a:lnTo>
                      <a:pt x="35" y="36"/>
                    </a:lnTo>
                    <a:lnTo>
                      <a:pt x="44" y="28"/>
                    </a:lnTo>
                    <a:lnTo>
                      <a:pt x="47" y="23"/>
                    </a:lnTo>
                    <a:lnTo>
                      <a:pt x="52" y="20"/>
                    </a:lnTo>
                    <a:lnTo>
                      <a:pt x="57" y="17"/>
                    </a:lnTo>
                    <a:lnTo>
                      <a:pt x="62" y="15"/>
                    </a:lnTo>
                    <a:lnTo>
                      <a:pt x="72" y="12"/>
                    </a:lnTo>
                    <a:lnTo>
                      <a:pt x="82" y="10"/>
                    </a:lnTo>
                    <a:lnTo>
                      <a:pt x="90" y="7"/>
                    </a:lnTo>
                    <a:lnTo>
                      <a:pt x="96" y="5"/>
                    </a:lnTo>
                    <a:lnTo>
                      <a:pt x="99" y="2"/>
                    </a:lnTo>
                    <a:lnTo>
                      <a:pt x="101" y="1"/>
                    </a:lnTo>
                    <a:lnTo>
                      <a:pt x="103" y="1"/>
                    </a:lnTo>
                    <a:lnTo>
                      <a:pt x="112" y="0"/>
                    </a:lnTo>
                    <a:lnTo>
                      <a:pt x="123" y="0"/>
                    </a:lnTo>
                    <a:lnTo>
                      <a:pt x="134" y="1"/>
                    </a:lnTo>
                    <a:lnTo>
                      <a:pt x="149" y="2"/>
                    </a:lnTo>
                    <a:lnTo>
                      <a:pt x="134" y="2"/>
                    </a:lnTo>
                    <a:lnTo>
                      <a:pt x="117" y="0"/>
                    </a:lnTo>
                    <a:lnTo>
                      <a:pt x="103" y="1"/>
                    </a:lnTo>
                    <a:lnTo>
                      <a:pt x="99" y="2"/>
                    </a:lnTo>
                    <a:lnTo>
                      <a:pt x="99" y="3"/>
                    </a:lnTo>
                    <a:lnTo>
                      <a:pt x="98" y="3"/>
                    </a:lnTo>
                    <a:lnTo>
                      <a:pt x="94" y="7"/>
                    </a:lnTo>
                    <a:lnTo>
                      <a:pt x="88" y="8"/>
                    </a:lnTo>
                    <a:lnTo>
                      <a:pt x="81" y="11"/>
                    </a:lnTo>
                    <a:lnTo>
                      <a:pt x="71" y="12"/>
                    </a:lnTo>
                    <a:lnTo>
                      <a:pt x="61" y="16"/>
                    </a:lnTo>
                    <a:lnTo>
                      <a:pt x="56" y="17"/>
                    </a:lnTo>
                    <a:lnTo>
                      <a:pt x="52" y="21"/>
                    </a:lnTo>
                    <a:lnTo>
                      <a:pt x="47" y="24"/>
                    </a:lnTo>
                    <a:lnTo>
                      <a:pt x="44" y="29"/>
                    </a:lnTo>
                    <a:lnTo>
                      <a:pt x="35" y="37"/>
                    </a:lnTo>
                    <a:lnTo>
                      <a:pt x="27" y="44"/>
                    </a:lnTo>
                    <a:lnTo>
                      <a:pt x="14" y="61"/>
                    </a:lnTo>
                    <a:lnTo>
                      <a:pt x="4" y="70"/>
                    </a:lnTo>
                    <a:lnTo>
                      <a:pt x="2" y="74"/>
                    </a:lnTo>
                    <a:lnTo>
                      <a:pt x="1" y="7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6" name="Freeform 2335"/>
              <p:cNvSpPr>
                <a:spLocks/>
              </p:cNvSpPr>
              <p:nvPr/>
            </p:nvSpPr>
            <p:spPr bwMode="auto">
              <a:xfrm>
                <a:off x="1471" y="817"/>
                <a:ext cx="357" cy="156"/>
              </a:xfrm>
              <a:custGeom>
                <a:avLst/>
                <a:gdLst>
                  <a:gd name="T0" fmla="*/ 11 w 130"/>
                  <a:gd name="T1" fmla="*/ 151 h 57"/>
                  <a:gd name="T2" fmla="*/ 5 w 130"/>
                  <a:gd name="T3" fmla="*/ 151 h 57"/>
                  <a:gd name="T4" fmla="*/ 0 w 130"/>
                  <a:gd name="T5" fmla="*/ 156 h 57"/>
                  <a:gd name="T6" fmla="*/ 5 w 130"/>
                  <a:gd name="T7" fmla="*/ 151 h 57"/>
                  <a:gd name="T8" fmla="*/ 14 w 130"/>
                  <a:gd name="T9" fmla="*/ 148 h 57"/>
                  <a:gd name="T10" fmla="*/ 19 w 130"/>
                  <a:gd name="T11" fmla="*/ 140 h 57"/>
                  <a:gd name="T12" fmla="*/ 41 w 130"/>
                  <a:gd name="T13" fmla="*/ 115 h 57"/>
                  <a:gd name="T14" fmla="*/ 74 w 130"/>
                  <a:gd name="T15" fmla="*/ 82 h 57"/>
                  <a:gd name="T16" fmla="*/ 91 w 130"/>
                  <a:gd name="T17" fmla="*/ 66 h 57"/>
                  <a:gd name="T18" fmla="*/ 115 w 130"/>
                  <a:gd name="T19" fmla="*/ 52 h 57"/>
                  <a:gd name="T20" fmla="*/ 165 w 130"/>
                  <a:gd name="T21" fmla="*/ 36 h 57"/>
                  <a:gd name="T22" fmla="*/ 209 w 130"/>
                  <a:gd name="T23" fmla="*/ 22 h 57"/>
                  <a:gd name="T24" fmla="*/ 239 w 130"/>
                  <a:gd name="T25" fmla="*/ 11 h 57"/>
                  <a:gd name="T26" fmla="*/ 250 w 130"/>
                  <a:gd name="T27" fmla="*/ 8 h 57"/>
                  <a:gd name="T28" fmla="*/ 258 w 130"/>
                  <a:gd name="T29" fmla="*/ 3 h 57"/>
                  <a:gd name="T30" fmla="*/ 277 w 130"/>
                  <a:gd name="T31" fmla="*/ 0 h 57"/>
                  <a:gd name="T32" fmla="*/ 305 w 130"/>
                  <a:gd name="T33" fmla="*/ 0 h 57"/>
                  <a:gd name="T34" fmla="*/ 319 w 130"/>
                  <a:gd name="T35" fmla="*/ 3 h 57"/>
                  <a:gd name="T36" fmla="*/ 327 w 130"/>
                  <a:gd name="T37" fmla="*/ 8 h 57"/>
                  <a:gd name="T38" fmla="*/ 357 w 130"/>
                  <a:gd name="T39" fmla="*/ 16 h 57"/>
                  <a:gd name="T40" fmla="*/ 327 w 130"/>
                  <a:gd name="T41" fmla="*/ 8 h 57"/>
                  <a:gd name="T42" fmla="*/ 324 w 130"/>
                  <a:gd name="T43" fmla="*/ 3 h 57"/>
                  <a:gd name="T44" fmla="*/ 319 w 130"/>
                  <a:gd name="T45" fmla="*/ 3 h 57"/>
                  <a:gd name="T46" fmla="*/ 291 w 130"/>
                  <a:gd name="T47" fmla="*/ 3 h 57"/>
                  <a:gd name="T48" fmla="*/ 258 w 130"/>
                  <a:gd name="T49" fmla="*/ 3 h 57"/>
                  <a:gd name="T50" fmla="*/ 250 w 130"/>
                  <a:gd name="T51" fmla="*/ 8 h 57"/>
                  <a:gd name="T52" fmla="*/ 250 w 130"/>
                  <a:gd name="T53" fmla="*/ 11 h 57"/>
                  <a:gd name="T54" fmla="*/ 236 w 130"/>
                  <a:gd name="T55" fmla="*/ 14 h 57"/>
                  <a:gd name="T56" fmla="*/ 206 w 130"/>
                  <a:gd name="T57" fmla="*/ 25 h 57"/>
                  <a:gd name="T58" fmla="*/ 165 w 130"/>
                  <a:gd name="T59" fmla="*/ 36 h 57"/>
                  <a:gd name="T60" fmla="*/ 115 w 130"/>
                  <a:gd name="T61" fmla="*/ 55 h 57"/>
                  <a:gd name="T62" fmla="*/ 91 w 130"/>
                  <a:gd name="T63" fmla="*/ 68 h 57"/>
                  <a:gd name="T64" fmla="*/ 74 w 130"/>
                  <a:gd name="T65" fmla="*/ 85 h 57"/>
                  <a:gd name="T66" fmla="*/ 41 w 130"/>
                  <a:gd name="T67" fmla="*/ 115 h 57"/>
                  <a:gd name="T68" fmla="*/ 19 w 130"/>
                  <a:gd name="T69" fmla="*/ 142 h 57"/>
                  <a:gd name="T70" fmla="*/ 14 w 130"/>
                  <a:gd name="T71" fmla="*/ 148 h 57"/>
                  <a:gd name="T72" fmla="*/ 11 w 130"/>
                  <a:gd name="T73" fmla="*/ 151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57">
                    <a:moveTo>
                      <a:pt x="4" y="55"/>
                    </a:moveTo>
                    <a:lnTo>
                      <a:pt x="2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5" y="54"/>
                    </a:lnTo>
                    <a:lnTo>
                      <a:pt x="7" y="51"/>
                    </a:lnTo>
                    <a:lnTo>
                      <a:pt x="15" y="42"/>
                    </a:lnTo>
                    <a:lnTo>
                      <a:pt x="27" y="30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60" y="13"/>
                    </a:lnTo>
                    <a:lnTo>
                      <a:pt x="76" y="8"/>
                    </a:lnTo>
                    <a:lnTo>
                      <a:pt x="87" y="4"/>
                    </a:lnTo>
                    <a:lnTo>
                      <a:pt x="91" y="3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11" y="0"/>
                    </a:lnTo>
                    <a:lnTo>
                      <a:pt x="116" y="1"/>
                    </a:lnTo>
                    <a:lnTo>
                      <a:pt x="119" y="3"/>
                    </a:lnTo>
                    <a:lnTo>
                      <a:pt x="130" y="6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06" y="1"/>
                    </a:lnTo>
                    <a:lnTo>
                      <a:pt x="94" y="1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86" y="5"/>
                    </a:lnTo>
                    <a:lnTo>
                      <a:pt x="75" y="9"/>
                    </a:lnTo>
                    <a:lnTo>
                      <a:pt x="60" y="13"/>
                    </a:lnTo>
                    <a:lnTo>
                      <a:pt x="42" y="20"/>
                    </a:lnTo>
                    <a:lnTo>
                      <a:pt x="33" y="25"/>
                    </a:lnTo>
                    <a:lnTo>
                      <a:pt x="27" y="31"/>
                    </a:lnTo>
                    <a:lnTo>
                      <a:pt x="15" y="42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7" name="Freeform 2336"/>
              <p:cNvSpPr>
                <a:spLocks/>
              </p:cNvSpPr>
              <p:nvPr/>
            </p:nvSpPr>
            <p:spPr bwMode="auto">
              <a:xfrm>
                <a:off x="1433" y="1036"/>
                <a:ext cx="30" cy="47"/>
              </a:xfrm>
              <a:custGeom>
                <a:avLst/>
                <a:gdLst>
                  <a:gd name="T0" fmla="*/ 0 w 11"/>
                  <a:gd name="T1" fmla="*/ 47 h 17"/>
                  <a:gd name="T2" fmla="*/ 0 w 11"/>
                  <a:gd name="T3" fmla="*/ 44 h 17"/>
                  <a:gd name="T4" fmla="*/ 11 w 11"/>
                  <a:gd name="T5" fmla="*/ 28 h 17"/>
                  <a:gd name="T6" fmla="*/ 22 w 11"/>
                  <a:gd name="T7" fmla="*/ 8 h 17"/>
                  <a:gd name="T8" fmla="*/ 27 w 11"/>
                  <a:gd name="T9" fmla="*/ 3 h 17"/>
                  <a:gd name="T10" fmla="*/ 30 w 11"/>
                  <a:gd name="T11" fmla="*/ 0 h 17"/>
                  <a:gd name="T12" fmla="*/ 30 w 11"/>
                  <a:gd name="T13" fmla="*/ 3 h 17"/>
                  <a:gd name="T14" fmla="*/ 25 w 11"/>
                  <a:gd name="T15" fmla="*/ 14 h 17"/>
                  <a:gd name="T16" fmla="*/ 14 w 11"/>
                  <a:gd name="T17" fmla="*/ 30 h 17"/>
                  <a:gd name="T18" fmla="*/ 0 w 11"/>
                  <a:gd name="T19" fmla="*/ 47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6"/>
                    </a:lnTo>
                    <a:lnTo>
                      <a:pt x="4" y="10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5" y="1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8" name="Freeform 2337"/>
              <p:cNvSpPr>
                <a:spLocks/>
              </p:cNvSpPr>
              <p:nvPr/>
            </p:nvSpPr>
            <p:spPr bwMode="auto">
              <a:xfrm>
                <a:off x="1449" y="866"/>
                <a:ext cx="415" cy="231"/>
              </a:xfrm>
              <a:custGeom>
                <a:avLst/>
                <a:gdLst>
                  <a:gd name="T0" fmla="*/ 5 w 151"/>
                  <a:gd name="T1" fmla="*/ 217 h 84"/>
                  <a:gd name="T2" fmla="*/ 5 w 151"/>
                  <a:gd name="T3" fmla="*/ 220 h 84"/>
                  <a:gd name="T4" fmla="*/ 0 w 151"/>
                  <a:gd name="T5" fmla="*/ 231 h 84"/>
                  <a:gd name="T6" fmla="*/ 5 w 151"/>
                  <a:gd name="T7" fmla="*/ 220 h 84"/>
                  <a:gd name="T8" fmla="*/ 5 w 151"/>
                  <a:gd name="T9" fmla="*/ 217 h 84"/>
                  <a:gd name="T10" fmla="*/ 11 w 151"/>
                  <a:gd name="T11" fmla="*/ 201 h 84"/>
                  <a:gd name="T12" fmla="*/ 33 w 151"/>
                  <a:gd name="T13" fmla="*/ 162 h 84"/>
                  <a:gd name="T14" fmla="*/ 47 w 151"/>
                  <a:gd name="T15" fmla="*/ 143 h 84"/>
                  <a:gd name="T16" fmla="*/ 63 w 151"/>
                  <a:gd name="T17" fmla="*/ 116 h 84"/>
                  <a:gd name="T18" fmla="*/ 88 w 151"/>
                  <a:gd name="T19" fmla="*/ 91 h 84"/>
                  <a:gd name="T20" fmla="*/ 110 w 151"/>
                  <a:gd name="T21" fmla="*/ 72 h 84"/>
                  <a:gd name="T22" fmla="*/ 137 w 151"/>
                  <a:gd name="T23" fmla="*/ 47 h 84"/>
                  <a:gd name="T24" fmla="*/ 165 w 151"/>
                  <a:gd name="T25" fmla="*/ 30 h 84"/>
                  <a:gd name="T26" fmla="*/ 192 w 151"/>
                  <a:gd name="T27" fmla="*/ 19 h 84"/>
                  <a:gd name="T28" fmla="*/ 220 w 151"/>
                  <a:gd name="T29" fmla="*/ 8 h 84"/>
                  <a:gd name="T30" fmla="*/ 258 w 151"/>
                  <a:gd name="T31" fmla="*/ 3 h 84"/>
                  <a:gd name="T32" fmla="*/ 275 w 151"/>
                  <a:gd name="T33" fmla="*/ 3 h 84"/>
                  <a:gd name="T34" fmla="*/ 308 w 151"/>
                  <a:gd name="T35" fmla="*/ 0 h 84"/>
                  <a:gd name="T36" fmla="*/ 341 w 151"/>
                  <a:gd name="T37" fmla="*/ 0 h 84"/>
                  <a:gd name="T38" fmla="*/ 374 w 151"/>
                  <a:gd name="T39" fmla="*/ 6 h 84"/>
                  <a:gd name="T40" fmla="*/ 415 w 151"/>
                  <a:gd name="T41" fmla="*/ 14 h 84"/>
                  <a:gd name="T42" fmla="*/ 371 w 151"/>
                  <a:gd name="T43" fmla="*/ 6 h 84"/>
                  <a:gd name="T44" fmla="*/ 357 w 151"/>
                  <a:gd name="T45" fmla="*/ 3 h 84"/>
                  <a:gd name="T46" fmla="*/ 322 w 151"/>
                  <a:gd name="T47" fmla="*/ 0 h 84"/>
                  <a:gd name="T48" fmla="*/ 286 w 151"/>
                  <a:gd name="T49" fmla="*/ 0 h 84"/>
                  <a:gd name="T50" fmla="*/ 275 w 151"/>
                  <a:gd name="T51" fmla="*/ 3 h 84"/>
                  <a:gd name="T52" fmla="*/ 267 w 151"/>
                  <a:gd name="T53" fmla="*/ 3 h 84"/>
                  <a:gd name="T54" fmla="*/ 253 w 151"/>
                  <a:gd name="T55" fmla="*/ 6 h 84"/>
                  <a:gd name="T56" fmla="*/ 214 w 151"/>
                  <a:gd name="T57" fmla="*/ 14 h 84"/>
                  <a:gd name="T58" fmla="*/ 190 w 151"/>
                  <a:gd name="T59" fmla="*/ 22 h 84"/>
                  <a:gd name="T60" fmla="*/ 162 w 151"/>
                  <a:gd name="T61" fmla="*/ 33 h 84"/>
                  <a:gd name="T62" fmla="*/ 135 w 151"/>
                  <a:gd name="T63" fmla="*/ 50 h 84"/>
                  <a:gd name="T64" fmla="*/ 110 w 151"/>
                  <a:gd name="T65" fmla="*/ 74 h 84"/>
                  <a:gd name="T66" fmla="*/ 88 w 151"/>
                  <a:gd name="T67" fmla="*/ 94 h 84"/>
                  <a:gd name="T68" fmla="*/ 63 w 151"/>
                  <a:gd name="T69" fmla="*/ 118 h 84"/>
                  <a:gd name="T70" fmla="*/ 47 w 151"/>
                  <a:gd name="T71" fmla="*/ 143 h 84"/>
                  <a:gd name="T72" fmla="*/ 33 w 151"/>
                  <a:gd name="T73" fmla="*/ 165 h 84"/>
                  <a:gd name="T74" fmla="*/ 14 w 151"/>
                  <a:gd name="T75" fmla="*/ 204 h 84"/>
                  <a:gd name="T76" fmla="*/ 5 w 151"/>
                  <a:gd name="T77" fmla="*/ 217 h 8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1" h="84">
                    <a:moveTo>
                      <a:pt x="2" y="79"/>
                    </a:moveTo>
                    <a:lnTo>
                      <a:pt x="2" y="80"/>
                    </a:lnTo>
                    <a:lnTo>
                      <a:pt x="0" y="84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4" y="73"/>
                    </a:lnTo>
                    <a:lnTo>
                      <a:pt x="12" y="59"/>
                    </a:lnTo>
                    <a:lnTo>
                      <a:pt x="17" y="52"/>
                    </a:lnTo>
                    <a:lnTo>
                      <a:pt x="23" y="42"/>
                    </a:lnTo>
                    <a:lnTo>
                      <a:pt x="32" y="33"/>
                    </a:lnTo>
                    <a:lnTo>
                      <a:pt x="40" y="26"/>
                    </a:lnTo>
                    <a:lnTo>
                      <a:pt x="50" y="17"/>
                    </a:lnTo>
                    <a:lnTo>
                      <a:pt x="60" y="11"/>
                    </a:lnTo>
                    <a:lnTo>
                      <a:pt x="70" y="7"/>
                    </a:lnTo>
                    <a:lnTo>
                      <a:pt x="80" y="3"/>
                    </a:lnTo>
                    <a:lnTo>
                      <a:pt x="94" y="1"/>
                    </a:lnTo>
                    <a:lnTo>
                      <a:pt x="100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51" y="5"/>
                    </a:lnTo>
                    <a:lnTo>
                      <a:pt x="135" y="2"/>
                    </a:lnTo>
                    <a:lnTo>
                      <a:pt x="130" y="1"/>
                    </a:lnTo>
                    <a:lnTo>
                      <a:pt x="117" y="0"/>
                    </a:lnTo>
                    <a:lnTo>
                      <a:pt x="104" y="0"/>
                    </a:lnTo>
                    <a:lnTo>
                      <a:pt x="100" y="1"/>
                    </a:lnTo>
                    <a:lnTo>
                      <a:pt x="97" y="1"/>
                    </a:lnTo>
                    <a:lnTo>
                      <a:pt x="92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18"/>
                    </a:lnTo>
                    <a:lnTo>
                      <a:pt x="40" y="27"/>
                    </a:lnTo>
                    <a:lnTo>
                      <a:pt x="32" y="34"/>
                    </a:lnTo>
                    <a:lnTo>
                      <a:pt x="23" y="43"/>
                    </a:lnTo>
                    <a:lnTo>
                      <a:pt x="17" y="52"/>
                    </a:lnTo>
                    <a:lnTo>
                      <a:pt x="12" y="60"/>
                    </a:lnTo>
                    <a:lnTo>
                      <a:pt x="5" y="74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79" name="Freeform 2338"/>
              <p:cNvSpPr>
                <a:spLocks/>
              </p:cNvSpPr>
              <p:nvPr/>
            </p:nvSpPr>
            <p:spPr bwMode="auto">
              <a:xfrm>
                <a:off x="1455" y="882"/>
                <a:ext cx="420" cy="239"/>
              </a:xfrm>
              <a:custGeom>
                <a:avLst/>
                <a:gdLst>
                  <a:gd name="T0" fmla="*/ 3 w 153"/>
                  <a:gd name="T1" fmla="*/ 225 h 87"/>
                  <a:gd name="T2" fmla="*/ 0 w 153"/>
                  <a:gd name="T3" fmla="*/ 228 h 87"/>
                  <a:gd name="T4" fmla="*/ 0 w 153"/>
                  <a:gd name="T5" fmla="*/ 239 h 87"/>
                  <a:gd name="T6" fmla="*/ 0 w 153"/>
                  <a:gd name="T7" fmla="*/ 228 h 87"/>
                  <a:gd name="T8" fmla="*/ 0 w 153"/>
                  <a:gd name="T9" fmla="*/ 225 h 87"/>
                  <a:gd name="T10" fmla="*/ 3 w 153"/>
                  <a:gd name="T11" fmla="*/ 223 h 87"/>
                  <a:gd name="T12" fmla="*/ 14 w 153"/>
                  <a:gd name="T13" fmla="*/ 212 h 87"/>
                  <a:gd name="T14" fmla="*/ 36 w 153"/>
                  <a:gd name="T15" fmla="*/ 176 h 87"/>
                  <a:gd name="T16" fmla="*/ 69 w 153"/>
                  <a:gd name="T17" fmla="*/ 129 h 87"/>
                  <a:gd name="T18" fmla="*/ 113 w 153"/>
                  <a:gd name="T19" fmla="*/ 74 h 87"/>
                  <a:gd name="T20" fmla="*/ 135 w 153"/>
                  <a:gd name="T21" fmla="*/ 49 h 87"/>
                  <a:gd name="T22" fmla="*/ 162 w 153"/>
                  <a:gd name="T23" fmla="*/ 33 h 87"/>
                  <a:gd name="T24" fmla="*/ 189 w 153"/>
                  <a:gd name="T25" fmla="*/ 19 h 87"/>
                  <a:gd name="T26" fmla="*/ 217 w 153"/>
                  <a:gd name="T27" fmla="*/ 11 h 87"/>
                  <a:gd name="T28" fmla="*/ 242 w 153"/>
                  <a:gd name="T29" fmla="*/ 3 h 87"/>
                  <a:gd name="T30" fmla="*/ 258 w 153"/>
                  <a:gd name="T31" fmla="*/ 3 h 87"/>
                  <a:gd name="T32" fmla="*/ 272 w 153"/>
                  <a:gd name="T33" fmla="*/ 0 h 87"/>
                  <a:gd name="T34" fmla="*/ 275 w 153"/>
                  <a:gd name="T35" fmla="*/ 3 h 87"/>
                  <a:gd name="T36" fmla="*/ 310 w 153"/>
                  <a:gd name="T37" fmla="*/ 3 h 87"/>
                  <a:gd name="T38" fmla="*/ 343 w 153"/>
                  <a:gd name="T39" fmla="*/ 3 h 87"/>
                  <a:gd name="T40" fmla="*/ 379 w 153"/>
                  <a:gd name="T41" fmla="*/ 5 h 87"/>
                  <a:gd name="T42" fmla="*/ 420 w 153"/>
                  <a:gd name="T43" fmla="*/ 16 h 87"/>
                  <a:gd name="T44" fmla="*/ 373 w 153"/>
                  <a:gd name="T45" fmla="*/ 11 h 87"/>
                  <a:gd name="T46" fmla="*/ 360 w 153"/>
                  <a:gd name="T47" fmla="*/ 5 h 87"/>
                  <a:gd name="T48" fmla="*/ 324 w 153"/>
                  <a:gd name="T49" fmla="*/ 3 h 87"/>
                  <a:gd name="T50" fmla="*/ 269 w 153"/>
                  <a:gd name="T51" fmla="*/ 3 h 87"/>
                  <a:gd name="T52" fmla="*/ 266 w 153"/>
                  <a:gd name="T53" fmla="*/ 3 h 87"/>
                  <a:gd name="T54" fmla="*/ 255 w 153"/>
                  <a:gd name="T55" fmla="*/ 3 h 87"/>
                  <a:gd name="T56" fmla="*/ 239 w 153"/>
                  <a:gd name="T57" fmla="*/ 5 h 87"/>
                  <a:gd name="T58" fmla="*/ 214 w 153"/>
                  <a:gd name="T59" fmla="*/ 14 h 87"/>
                  <a:gd name="T60" fmla="*/ 189 w 153"/>
                  <a:gd name="T61" fmla="*/ 22 h 87"/>
                  <a:gd name="T62" fmla="*/ 162 w 153"/>
                  <a:gd name="T63" fmla="*/ 33 h 87"/>
                  <a:gd name="T64" fmla="*/ 135 w 153"/>
                  <a:gd name="T65" fmla="*/ 55 h 87"/>
                  <a:gd name="T66" fmla="*/ 107 w 153"/>
                  <a:gd name="T67" fmla="*/ 77 h 87"/>
                  <a:gd name="T68" fmla="*/ 71 w 153"/>
                  <a:gd name="T69" fmla="*/ 129 h 87"/>
                  <a:gd name="T70" fmla="*/ 36 w 153"/>
                  <a:gd name="T71" fmla="*/ 181 h 87"/>
                  <a:gd name="T72" fmla="*/ 14 w 153"/>
                  <a:gd name="T73" fmla="*/ 214 h 87"/>
                  <a:gd name="T74" fmla="*/ 5 w 153"/>
                  <a:gd name="T75" fmla="*/ 225 h 87"/>
                  <a:gd name="T76" fmla="*/ 3 w 153"/>
                  <a:gd name="T77" fmla="*/ 225 h 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3" h="87">
                    <a:moveTo>
                      <a:pt x="1" y="82"/>
                    </a:moveTo>
                    <a:lnTo>
                      <a:pt x="0" y="83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1" y="81"/>
                    </a:lnTo>
                    <a:lnTo>
                      <a:pt x="5" y="77"/>
                    </a:lnTo>
                    <a:lnTo>
                      <a:pt x="13" y="64"/>
                    </a:lnTo>
                    <a:lnTo>
                      <a:pt x="25" y="47"/>
                    </a:lnTo>
                    <a:lnTo>
                      <a:pt x="41" y="27"/>
                    </a:lnTo>
                    <a:lnTo>
                      <a:pt x="49" y="18"/>
                    </a:lnTo>
                    <a:lnTo>
                      <a:pt x="59" y="12"/>
                    </a:lnTo>
                    <a:lnTo>
                      <a:pt x="69" y="7"/>
                    </a:lnTo>
                    <a:lnTo>
                      <a:pt x="79" y="4"/>
                    </a:lnTo>
                    <a:lnTo>
                      <a:pt x="88" y="1"/>
                    </a:lnTo>
                    <a:lnTo>
                      <a:pt x="94" y="1"/>
                    </a:lnTo>
                    <a:lnTo>
                      <a:pt x="99" y="0"/>
                    </a:lnTo>
                    <a:lnTo>
                      <a:pt x="100" y="1"/>
                    </a:lnTo>
                    <a:lnTo>
                      <a:pt x="113" y="1"/>
                    </a:lnTo>
                    <a:lnTo>
                      <a:pt x="125" y="1"/>
                    </a:lnTo>
                    <a:lnTo>
                      <a:pt x="138" y="2"/>
                    </a:lnTo>
                    <a:lnTo>
                      <a:pt x="153" y="6"/>
                    </a:lnTo>
                    <a:lnTo>
                      <a:pt x="136" y="4"/>
                    </a:lnTo>
                    <a:lnTo>
                      <a:pt x="131" y="2"/>
                    </a:lnTo>
                    <a:lnTo>
                      <a:pt x="118" y="1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3" y="1"/>
                    </a:lnTo>
                    <a:lnTo>
                      <a:pt x="87" y="2"/>
                    </a:lnTo>
                    <a:lnTo>
                      <a:pt x="78" y="5"/>
                    </a:lnTo>
                    <a:lnTo>
                      <a:pt x="69" y="8"/>
                    </a:lnTo>
                    <a:lnTo>
                      <a:pt x="59" y="12"/>
                    </a:lnTo>
                    <a:lnTo>
                      <a:pt x="49" y="20"/>
                    </a:lnTo>
                    <a:lnTo>
                      <a:pt x="39" y="28"/>
                    </a:lnTo>
                    <a:lnTo>
                      <a:pt x="26" y="47"/>
                    </a:lnTo>
                    <a:lnTo>
                      <a:pt x="13" y="66"/>
                    </a:lnTo>
                    <a:lnTo>
                      <a:pt x="5" y="78"/>
                    </a:lnTo>
                    <a:lnTo>
                      <a:pt x="2" y="82"/>
                    </a:lnTo>
                    <a:lnTo>
                      <a:pt x="1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0" name="Freeform 2339"/>
              <p:cNvSpPr>
                <a:spLocks/>
              </p:cNvSpPr>
              <p:nvPr/>
            </p:nvSpPr>
            <p:spPr bwMode="auto">
              <a:xfrm>
                <a:off x="1463" y="899"/>
                <a:ext cx="376" cy="244"/>
              </a:xfrm>
              <a:custGeom>
                <a:avLst/>
                <a:gdLst>
                  <a:gd name="T0" fmla="*/ 8 w 137"/>
                  <a:gd name="T1" fmla="*/ 236 h 89"/>
                  <a:gd name="T2" fmla="*/ 5 w 137"/>
                  <a:gd name="T3" fmla="*/ 236 h 89"/>
                  <a:gd name="T4" fmla="*/ 0 w 137"/>
                  <a:gd name="T5" fmla="*/ 244 h 89"/>
                  <a:gd name="T6" fmla="*/ 5 w 137"/>
                  <a:gd name="T7" fmla="*/ 236 h 89"/>
                  <a:gd name="T8" fmla="*/ 11 w 137"/>
                  <a:gd name="T9" fmla="*/ 219 h 89"/>
                  <a:gd name="T10" fmla="*/ 27 w 137"/>
                  <a:gd name="T11" fmla="*/ 184 h 89"/>
                  <a:gd name="T12" fmla="*/ 60 w 137"/>
                  <a:gd name="T13" fmla="*/ 137 h 89"/>
                  <a:gd name="T14" fmla="*/ 77 w 137"/>
                  <a:gd name="T15" fmla="*/ 112 h 89"/>
                  <a:gd name="T16" fmla="*/ 96 w 137"/>
                  <a:gd name="T17" fmla="*/ 88 h 89"/>
                  <a:gd name="T18" fmla="*/ 121 w 137"/>
                  <a:gd name="T19" fmla="*/ 66 h 89"/>
                  <a:gd name="T20" fmla="*/ 145 w 137"/>
                  <a:gd name="T21" fmla="*/ 47 h 89"/>
                  <a:gd name="T22" fmla="*/ 173 w 137"/>
                  <a:gd name="T23" fmla="*/ 33 h 89"/>
                  <a:gd name="T24" fmla="*/ 192 w 137"/>
                  <a:gd name="T25" fmla="*/ 25 h 89"/>
                  <a:gd name="T26" fmla="*/ 231 w 137"/>
                  <a:gd name="T27" fmla="*/ 11 h 89"/>
                  <a:gd name="T28" fmla="*/ 247 w 137"/>
                  <a:gd name="T29" fmla="*/ 11 h 89"/>
                  <a:gd name="T30" fmla="*/ 252 w 137"/>
                  <a:gd name="T31" fmla="*/ 11 h 89"/>
                  <a:gd name="T32" fmla="*/ 277 w 137"/>
                  <a:gd name="T33" fmla="*/ 3 h 89"/>
                  <a:gd name="T34" fmla="*/ 307 w 137"/>
                  <a:gd name="T35" fmla="*/ 0 h 89"/>
                  <a:gd name="T36" fmla="*/ 340 w 137"/>
                  <a:gd name="T37" fmla="*/ 0 h 89"/>
                  <a:gd name="T38" fmla="*/ 376 w 137"/>
                  <a:gd name="T39" fmla="*/ 0 h 89"/>
                  <a:gd name="T40" fmla="*/ 340 w 137"/>
                  <a:gd name="T41" fmla="*/ 0 h 89"/>
                  <a:gd name="T42" fmla="*/ 327 w 137"/>
                  <a:gd name="T43" fmla="*/ 0 h 89"/>
                  <a:gd name="T44" fmla="*/ 291 w 137"/>
                  <a:gd name="T45" fmla="*/ 3 h 89"/>
                  <a:gd name="T46" fmla="*/ 239 w 137"/>
                  <a:gd name="T47" fmla="*/ 11 h 89"/>
                  <a:gd name="T48" fmla="*/ 225 w 137"/>
                  <a:gd name="T49" fmla="*/ 14 h 89"/>
                  <a:gd name="T50" fmla="*/ 192 w 137"/>
                  <a:gd name="T51" fmla="*/ 25 h 89"/>
                  <a:gd name="T52" fmla="*/ 167 w 137"/>
                  <a:gd name="T53" fmla="*/ 38 h 89"/>
                  <a:gd name="T54" fmla="*/ 145 w 137"/>
                  <a:gd name="T55" fmla="*/ 52 h 89"/>
                  <a:gd name="T56" fmla="*/ 121 w 137"/>
                  <a:gd name="T57" fmla="*/ 69 h 89"/>
                  <a:gd name="T58" fmla="*/ 96 w 137"/>
                  <a:gd name="T59" fmla="*/ 93 h 89"/>
                  <a:gd name="T60" fmla="*/ 77 w 137"/>
                  <a:gd name="T61" fmla="*/ 115 h 89"/>
                  <a:gd name="T62" fmla="*/ 60 w 137"/>
                  <a:gd name="T63" fmla="*/ 140 h 89"/>
                  <a:gd name="T64" fmla="*/ 33 w 137"/>
                  <a:gd name="T65" fmla="*/ 184 h 89"/>
                  <a:gd name="T66" fmla="*/ 14 w 137"/>
                  <a:gd name="T67" fmla="*/ 222 h 89"/>
                  <a:gd name="T68" fmla="*/ 8 w 137"/>
                  <a:gd name="T69" fmla="*/ 236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7" h="89">
                    <a:moveTo>
                      <a:pt x="3" y="86"/>
                    </a:moveTo>
                    <a:lnTo>
                      <a:pt x="2" y="86"/>
                    </a:lnTo>
                    <a:lnTo>
                      <a:pt x="0" y="89"/>
                    </a:lnTo>
                    <a:lnTo>
                      <a:pt x="2" y="86"/>
                    </a:lnTo>
                    <a:lnTo>
                      <a:pt x="4" y="80"/>
                    </a:lnTo>
                    <a:lnTo>
                      <a:pt x="10" y="67"/>
                    </a:lnTo>
                    <a:lnTo>
                      <a:pt x="22" y="50"/>
                    </a:lnTo>
                    <a:lnTo>
                      <a:pt x="28" y="41"/>
                    </a:lnTo>
                    <a:lnTo>
                      <a:pt x="35" y="32"/>
                    </a:lnTo>
                    <a:lnTo>
                      <a:pt x="44" y="24"/>
                    </a:lnTo>
                    <a:lnTo>
                      <a:pt x="53" y="17"/>
                    </a:lnTo>
                    <a:lnTo>
                      <a:pt x="63" y="12"/>
                    </a:lnTo>
                    <a:lnTo>
                      <a:pt x="70" y="9"/>
                    </a:lnTo>
                    <a:lnTo>
                      <a:pt x="84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101" y="1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7" y="0"/>
                    </a:lnTo>
                    <a:lnTo>
                      <a:pt x="124" y="0"/>
                    </a:lnTo>
                    <a:lnTo>
                      <a:pt x="119" y="0"/>
                    </a:lnTo>
                    <a:lnTo>
                      <a:pt x="106" y="1"/>
                    </a:lnTo>
                    <a:lnTo>
                      <a:pt x="87" y="4"/>
                    </a:lnTo>
                    <a:lnTo>
                      <a:pt x="82" y="5"/>
                    </a:lnTo>
                    <a:lnTo>
                      <a:pt x="70" y="9"/>
                    </a:lnTo>
                    <a:lnTo>
                      <a:pt x="61" y="14"/>
                    </a:lnTo>
                    <a:lnTo>
                      <a:pt x="53" y="19"/>
                    </a:lnTo>
                    <a:lnTo>
                      <a:pt x="44" y="25"/>
                    </a:lnTo>
                    <a:lnTo>
                      <a:pt x="35" y="34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2" y="67"/>
                    </a:lnTo>
                    <a:lnTo>
                      <a:pt x="5" y="81"/>
                    </a:lnTo>
                    <a:lnTo>
                      <a:pt x="3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1" name="Freeform 2340"/>
              <p:cNvSpPr>
                <a:spLocks/>
              </p:cNvSpPr>
              <p:nvPr/>
            </p:nvSpPr>
            <p:spPr bwMode="auto">
              <a:xfrm>
                <a:off x="1474" y="951"/>
                <a:ext cx="167" cy="217"/>
              </a:xfrm>
              <a:custGeom>
                <a:avLst/>
                <a:gdLst>
                  <a:gd name="T0" fmla="*/ 3 w 61"/>
                  <a:gd name="T1" fmla="*/ 212 h 79"/>
                  <a:gd name="T2" fmla="*/ 3 w 61"/>
                  <a:gd name="T3" fmla="*/ 214 h 79"/>
                  <a:gd name="T4" fmla="*/ 0 w 61"/>
                  <a:gd name="T5" fmla="*/ 217 h 79"/>
                  <a:gd name="T6" fmla="*/ 0 w 61"/>
                  <a:gd name="T7" fmla="*/ 212 h 79"/>
                  <a:gd name="T8" fmla="*/ 3 w 61"/>
                  <a:gd name="T9" fmla="*/ 212 h 79"/>
                  <a:gd name="T10" fmla="*/ 52 w 61"/>
                  <a:gd name="T11" fmla="*/ 126 h 79"/>
                  <a:gd name="T12" fmla="*/ 85 w 61"/>
                  <a:gd name="T13" fmla="*/ 66 h 79"/>
                  <a:gd name="T14" fmla="*/ 99 w 61"/>
                  <a:gd name="T15" fmla="*/ 47 h 79"/>
                  <a:gd name="T16" fmla="*/ 107 w 61"/>
                  <a:gd name="T17" fmla="*/ 44 h 79"/>
                  <a:gd name="T18" fmla="*/ 120 w 61"/>
                  <a:gd name="T19" fmla="*/ 30 h 79"/>
                  <a:gd name="T20" fmla="*/ 148 w 61"/>
                  <a:gd name="T21" fmla="*/ 8 h 79"/>
                  <a:gd name="T22" fmla="*/ 167 w 61"/>
                  <a:gd name="T23" fmla="*/ 0 h 79"/>
                  <a:gd name="T24" fmla="*/ 148 w 61"/>
                  <a:gd name="T25" fmla="*/ 14 h 79"/>
                  <a:gd name="T26" fmla="*/ 126 w 61"/>
                  <a:gd name="T27" fmla="*/ 27 h 79"/>
                  <a:gd name="T28" fmla="*/ 101 w 61"/>
                  <a:gd name="T29" fmla="*/ 47 h 79"/>
                  <a:gd name="T30" fmla="*/ 99 w 61"/>
                  <a:gd name="T31" fmla="*/ 49 h 79"/>
                  <a:gd name="T32" fmla="*/ 85 w 61"/>
                  <a:gd name="T33" fmla="*/ 71 h 79"/>
                  <a:gd name="T34" fmla="*/ 52 w 61"/>
                  <a:gd name="T35" fmla="*/ 126 h 79"/>
                  <a:gd name="T36" fmla="*/ 3 w 61"/>
                  <a:gd name="T37" fmla="*/ 212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1" h="79">
                    <a:moveTo>
                      <a:pt x="1" y="77"/>
                    </a:moveTo>
                    <a:lnTo>
                      <a:pt x="1" y="78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1" y="77"/>
                    </a:lnTo>
                    <a:lnTo>
                      <a:pt x="19" y="46"/>
                    </a:lnTo>
                    <a:lnTo>
                      <a:pt x="31" y="24"/>
                    </a:lnTo>
                    <a:lnTo>
                      <a:pt x="36" y="17"/>
                    </a:lnTo>
                    <a:lnTo>
                      <a:pt x="39" y="16"/>
                    </a:lnTo>
                    <a:lnTo>
                      <a:pt x="44" y="11"/>
                    </a:lnTo>
                    <a:lnTo>
                      <a:pt x="54" y="3"/>
                    </a:lnTo>
                    <a:lnTo>
                      <a:pt x="61" y="0"/>
                    </a:lnTo>
                    <a:lnTo>
                      <a:pt x="54" y="5"/>
                    </a:lnTo>
                    <a:lnTo>
                      <a:pt x="46" y="10"/>
                    </a:lnTo>
                    <a:lnTo>
                      <a:pt x="37" y="17"/>
                    </a:lnTo>
                    <a:lnTo>
                      <a:pt x="36" y="18"/>
                    </a:lnTo>
                    <a:lnTo>
                      <a:pt x="31" y="26"/>
                    </a:lnTo>
                    <a:lnTo>
                      <a:pt x="19" y="46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2" name="Freeform 2341"/>
              <p:cNvSpPr>
                <a:spLocks/>
              </p:cNvSpPr>
              <p:nvPr/>
            </p:nvSpPr>
            <p:spPr bwMode="auto">
              <a:xfrm>
                <a:off x="1488" y="915"/>
                <a:ext cx="406" cy="278"/>
              </a:xfrm>
              <a:custGeom>
                <a:avLst/>
                <a:gdLst>
                  <a:gd name="T0" fmla="*/ 392 w 148"/>
                  <a:gd name="T1" fmla="*/ 11 h 101"/>
                  <a:gd name="T2" fmla="*/ 395 w 148"/>
                  <a:gd name="T3" fmla="*/ 11 h 101"/>
                  <a:gd name="T4" fmla="*/ 406 w 148"/>
                  <a:gd name="T5" fmla="*/ 14 h 101"/>
                  <a:gd name="T6" fmla="*/ 395 w 148"/>
                  <a:gd name="T7" fmla="*/ 14 h 101"/>
                  <a:gd name="T8" fmla="*/ 392 w 148"/>
                  <a:gd name="T9" fmla="*/ 14 h 101"/>
                  <a:gd name="T10" fmla="*/ 376 w 148"/>
                  <a:gd name="T11" fmla="*/ 11 h 101"/>
                  <a:gd name="T12" fmla="*/ 332 w 148"/>
                  <a:gd name="T13" fmla="*/ 3 h 101"/>
                  <a:gd name="T14" fmla="*/ 305 w 148"/>
                  <a:gd name="T15" fmla="*/ 0 h 101"/>
                  <a:gd name="T16" fmla="*/ 269 w 148"/>
                  <a:gd name="T17" fmla="*/ 3 h 101"/>
                  <a:gd name="T18" fmla="*/ 236 w 148"/>
                  <a:gd name="T19" fmla="*/ 8 h 101"/>
                  <a:gd name="T20" fmla="*/ 200 w 148"/>
                  <a:gd name="T21" fmla="*/ 17 h 101"/>
                  <a:gd name="T22" fmla="*/ 170 w 148"/>
                  <a:gd name="T23" fmla="*/ 36 h 101"/>
                  <a:gd name="T24" fmla="*/ 143 w 148"/>
                  <a:gd name="T25" fmla="*/ 55 h 101"/>
                  <a:gd name="T26" fmla="*/ 121 w 148"/>
                  <a:gd name="T27" fmla="*/ 77 h 101"/>
                  <a:gd name="T28" fmla="*/ 102 w 148"/>
                  <a:gd name="T29" fmla="*/ 96 h 101"/>
                  <a:gd name="T30" fmla="*/ 74 w 148"/>
                  <a:gd name="T31" fmla="*/ 129 h 101"/>
                  <a:gd name="T32" fmla="*/ 69 w 148"/>
                  <a:gd name="T33" fmla="*/ 143 h 101"/>
                  <a:gd name="T34" fmla="*/ 49 w 148"/>
                  <a:gd name="T35" fmla="*/ 176 h 101"/>
                  <a:gd name="T36" fmla="*/ 30 w 148"/>
                  <a:gd name="T37" fmla="*/ 206 h 101"/>
                  <a:gd name="T38" fmla="*/ 16 w 148"/>
                  <a:gd name="T39" fmla="*/ 237 h 101"/>
                  <a:gd name="T40" fmla="*/ 0 w 148"/>
                  <a:gd name="T41" fmla="*/ 278 h 101"/>
                  <a:gd name="T42" fmla="*/ 16 w 148"/>
                  <a:gd name="T43" fmla="*/ 234 h 101"/>
                  <a:gd name="T44" fmla="*/ 22 w 148"/>
                  <a:gd name="T45" fmla="*/ 220 h 101"/>
                  <a:gd name="T46" fmla="*/ 41 w 148"/>
                  <a:gd name="T47" fmla="*/ 190 h 101"/>
                  <a:gd name="T48" fmla="*/ 69 w 148"/>
                  <a:gd name="T49" fmla="*/ 138 h 101"/>
                  <a:gd name="T50" fmla="*/ 74 w 148"/>
                  <a:gd name="T51" fmla="*/ 124 h 101"/>
                  <a:gd name="T52" fmla="*/ 102 w 148"/>
                  <a:gd name="T53" fmla="*/ 94 h 101"/>
                  <a:gd name="T54" fmla="*/ 123 w 148"/>
                  <a:gd name="T55" fmla="*/ 72 h 101"/>
                  <a:gd name="T56" fmla="*/ 148 w 148"/>
                  <a:gd name="T57" fmla="*/ 52 h 101"/>
                  <a:gd name="T58" fmla="*/ 176 w 148"/>
                  <a:gd name="T59" fmla="*/ 30 h 101"/>
                  <a:gd name="T60" fmla="*/ 206 w 148"/>
                  <a:gd name="T61" fmla="*/ 14 h 101"/>
                  <a:gd name="T62" fmla="*/ 239 w 148"/>
                  <a:gd name="T63" fmla="*/ 3 h 101"/>
                  <a:gd name="T64" fmla="*/ 274 w 148"/>
                  <a:gd name="T65" fmla="*/ 0 h 101"/>
                  <a:gd name="T66" fmla="*/ 305 w 148"/>
                  <a:gd name="T67" fmla="*/ 0 h 101"/>
                  <a:gd name="T68" fmla="*/ 332 w 148"/>
                  <a:gd name="T69" fmla="*/ 0 h 101"/>
                  <a:gd name="T70" fmla="*/ 376 w 148"/>
                  <a:gd name="T71" fmla="*/ 8 h 101"/>
                  <a:gd name="T72" fmla="*/ 392 w 148"/>
                  <a:gd name="T73" fmla="*/ 11 h 10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8" h="101">
                    <a:moveTo>
                      <a:pt x="143" y="4"/>
                    </a:moveTo>
                    <a:lnTo>
                      <a:pt x="144" y="4"/>
                    </a:lnTo>
                    <a:lnTo>
                      <a:pt x="148" y="5"/>
                    </a:lnTo>
                    <a:lnTo>
                      <a:pt x="144" y="5"/>
                    </a:lnTo>
                    <a:lnTo>
                      <a:pt x="143" y="5"/>
                    </a:lnTo>
                    <a:lnTo>
                      <a:pt x="137" y="4"/>
                    </a:lnTo>
                    <a:lnTo>
                      <a:pt x="121" y="1"/>
                    </a:lnTo>
                    <a:lnTo>
                      <a:pt x="111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3" y="6"/>
                    </a:lnTo>
                    <a:lnTo>
                      <a:pt x="62" y="13"/>
                    </a:lnTo>
                    <a:lnTo>
                      <a:pt x="52" y="20"/>
                    </a:lnTo>
                    <a:lnTo>
                      <a:pt x="44" y="28"/>
                    </a:lnTo>
                    <a:lnTo>
                      <a:pt x="37" y="35"/>
                    </a:lnTo>
                    <a:lnTo>
                      <a:pt x="27" y="47"/>
                    </a:lnTo>
                    <a:lnTo>
                      <a:pt x="25" y="52"/>
                    </a:lnTo>
                    <a:lnTo>
                      <a:pt x="18" y="64"/>
                    </a:lnTo>
                    <a:lnTo>
                      <a:pt x="11" y="75"/>
                    </a:lnTo>
                    <a:lnTo>
                      <a:pt x="6" y="86"/>
                    </a:lnTo>
                    <a:lnTo>
                      <a:pt x="0" y="101"/>
                    </a:lnTo>
                    <a:lnTo>
                      <a:pt x="6" y="85"/>
                    </a:lnTo>
                    <a:lnTo>
                      <a:pt x="8" y="80"/>
                    </a:lnTo>
                    <a:lnTo>
                      <a:pt x="15" y="69"/>
                    </a:lnTo>
                    <a:lnTo>
                      <a:pt x="25" y="50"/>
                    </a:lnTo>
                    <a:lnTo>
                      <a:pt x="27" y="45"/>
                    </a:lnTo>
                    <a:lnTo>
                      <a:pt x="37" y="34"/>
                    </a:lnTo>
                    <a:lnTo>
                      <a:pt x="45" y="26"/>
                    </a:lnTo>
                    <a:lnTo>
                      <a:pt x="54" y="19"/>
                    </a:lnTo>
                    <a:lnTo>
                      <a:pt x="64" y="11"/>
                    </a:lnTo>
                    <a:lnTo>
                      <a:pt x="75" y="5"/>
                    </a:lnTo>
                    <a:lnTo>
                      <a:pt x="87" y="1"/>
                    </a:lnTo>
                    <a:lnTo>
                      <a:pt x="100" y="0"/>
                    </a:lnTo>
                    <a:lnTo>
                      <a:pt x="111" y="0"/>
                    </a:lnTo>
                    <a:lnTo>
                      <a:pt x="121" y="0"/>
                    </a:lnTo>
                    <a:lnTo>
                      <a:pt x="137" y="3"/>
                    </a:lnTo>
                    <a:lnTo>
                      <a:pt x="143" y="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3" name="Freeform 2342"/>
              <p:cNvSpPr>
                <a:spLocks/>
              </p:cNvSpPr>
              <p:nvPr/>
            </p:nvSpPr>
            <p:spPr bwMode="auto">
              <a:xfrm>
                <a:off x="1501" y="1121"/>
                <a:ext cx="36" cy="88"/>
              </a:xfrm>
              <a:custGeom>
                <a:avLst/>
                <a:gdLst>
                  <a:gd name="T0" fmla="*/ 3 w 13"/>
                  <a:gd name="T1" fmla="*/ 88 h 32"/>
                  <a:gd name="T2" fmla="*/ 0 w 13"/>
                  <a:gd name="T3" fmla="*/ 88 h 32"/>
                  <a:gd name="T4" fmla="*/ 0 w 13"/>
                  <a:gd name="T5" fmla="*/ 85 h 32"/>
                  <a:gd name="T6" fmla="*/ 8 w 13"/>
                  <a:gd name="T7" fmla="*/ 77 h 32"/>
                  <a:gd name="T8" fmla="*/ 17 w 13"/>
                  <a:gd name="T9" fmla="*/ 58 h 32"/>
                  <a:gd name="T10" fmla="*/ 25 w 13"/>
                  <a:gd name="T11" fmla="*/ 22 h 32"/>
                  <a:gd name="T12" fmla="*/ 30 w 13"/>
                  <a:gd name="T13" fmla="*/ 6 h 32"/>
                  <a:gd name="T14" fmla="*/ 36 w 13"/>
                  <a:gd name="T15" fmla="*/ 0 h 32"/>
                  <a:gd name="T16" fmla="*/ 30 w 13"/>
                  <a:gd name="T17" fmla="*/ 6 h 32"/>
                  <a:gd name="T18" fmla="*/ 28 w 13"/>
                  <a:gd name="T19" fmla="*/ 28 h 32"/>
                  <a:gd name="T20" fmla="*/ 17 w 13"/>
                  <a:gd name="T21" fmla="*/ 58 h 32"/>
                  <a:gd name="T22" fmla="*/ 8 w 13"/>
                  <a:gd name="T23" fmla="*/ 77 h 32"/>
                  <a:gd name="T24" fmla="*/ 3 w 13"/>
                  <a:gd name="T25" fmla="*/ 88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32">
                    <a:moveTo>
                      <a:pt x="1" y="32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3" y="28"/>
                    </a:lnTo>
                    <a:lnTo>
                      <a:pt x="6" y="21"/>
                    </a:lnTo>
                    <a:lnTo>
                      <a:pt x="9" y="8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10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4" name="Freeform 2343"/>
              <p:cNvSpPr>
                <a:spLocks/>
              </p:cNvSpPr>
              <p:nvPr/>
            </p:nvSpPr>
            <p:spPr bwMode="auto">
              <a:xfrm>
                <a:off x="1542" y="951"/>
                <a:ext cx="201" cy="148"/>
              </a:xfrm>
              <a:custGeom>
                <a:avLst/>
                <a:gdLst>
                  <a:gd name="T0" fmla="*/ 3 w 73"/>
                  <a:gd name="T1" fmla="*/ 143 h 54"/>
                  <a:gd name="T2" fmla="*/ 0 w 73"/>
                  <a:gd name="T3" fmla="*/ 148 h 54"/>
                  <a:gd name="T4" fmla="*/ 3 w 73"/>
                  <a:gd name="T5" fmla="*/ 143 h 54"/>
                  <a:gd name="T6" fmla="*/ 19 w 73"/>
                  <a:gd name="T7" fmla="*/ 118 h 54"/>
                  <a:gd name="T8" fmla="*/ 58 w 73"/>
                  <a:gd name="T9" fmla="*/ 63 h 54"/>
                  <a:gd name="T10" fmla="*/ 69 w 73"/>
                  <a:gd name="T11" fmla="*/ 49 h 54"/>
                  <a:gd name="T12" fmla="*/ 83 w 73"/>
                  <a:gd name="T13" fmla="*/ 41 h 54"/>
                  <a:gd name="T14" fmla="*/ 107 w 73"/>
                  <a:gd name="T15" fmla="*/ 22 h 54"/>
                  <a:gd name="T16" fmla="*/ 129 w 73"/>
                  <a:gd name="T17" fmla="*/ 8 h 54"/>
                  <a:gd name="T18" fmla="*/ 146 w 73"/>
                  <a:gd name="T19" fmla="*/ 5 h 54"/>
                  <a:gd name="T20" fmla="*/ 182 w 73"/>
                  <a:gd name="T21" fmla="*/ 3 h 54"/>
                  <a:gd name="T22" fmla="*/ 201 w 73"/>
                  <a:gd name="T23" fmla="*/ 0 h 54"/>
                  <a:gd name="T24" fmla="*/ 182 w 73"/>
                  <a:gd name="T25" fmla="*/ 3 h 54"/>
                  <a:gd name="T26" fmla="*/ 157 w 73"/>
                  <a:gd name="T27" fmla="*/ 5 h 54"/>
                  <a:gd name="T28" fmla="*/ 138 w 73"/>
                  <a:gd name="T29" fmla="*/ 8 h 54"/>
                  <a:gd name="T30" fmla="*/ 129 w 73"/>
                  <a:gd name="T31" fmla="*/ 14 h 54"/>
                  <a:gd name="T32" fmla="*/ 107 w 73"/>
                  <a:gd name="T33" fmla="*/ 27 h 54"/>
                  <a:gd name="T34" fmla="*/ 83 w 73"/>
                  <a:gd name="T35" fmla="*/ 44 h 54"/>
                  <a:gd name="T36" fmla="*/ 69 w 73"/>
                  <a:gd name="T37" fmla="*/ 55 h 54"/>
                  <a:gd name="T38" fmla="*/ 58 w 73"/>
                  <a:gd name="T39" fmla="*/ 66 h 54"/>
                  <a:gd name="T40" fmla="*/ 19 w 73"/>
                  <a:gd name="T41" fmla="*/ 118 h 54"/>
                  <a:gd name="T42" fmla="*/ 3 w 73"/>
                  <a:gd name="T43" fmla="*/ 143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3" h="54">
                    <a:moveTo>
                      <a:pt x="1" y="52"/>
                    </a:moveTo>
                    <a:lnTo>
                      <a:pt x="0" y="54"/>
                    </a:lnTo>
                    <a:lnTo>
                      <a:pt x="1" y="52"/>
                    </a:lnTo>
                    <a:lnTo>
                      <a:pt x="7" y="43"/>
                    </a:lnTo>
                    <a:lnTo>
                      <a:pt x="21" y="23"/>
                    </a:lnTo>
                    <a:lnTo>
                      <a:pt x="25" y="18"/>
                    </a:lnTo>
                    <a:lnTo>
                      <a:pt x="30" y="15"/>
                    </a:lnTo>
                    <a:lnTo>
                      <a:pt x="39" y="8"/>
                    </a:lnTo>
                    <a:lnTo>
                      <a:pt x="47" y="3"/>
                    </a:lnTo>
                    <a:lnTo>
                      <a:pt x="53" y="2"/>
                    </a:lnTo>
                    <a:lnTo>
                      <a:pt x="66" y="1"/>
                    </a:lnTo>
                    <a:lnTo>
                      <a:pt x="73" y="0"/>
                    </a:lnTo>
                    <a:lnTo>
                      <a:pt x="66" y="1"/>
                    </a:lnTo>
                    <a:lnTo>
                      <a:pt x="57" y="2"/>
                    </a:lnTo>
                    <a:lnTo>
                      <a:pt x="50" y="3"/>
                    </a:lnTo>
                    <a:lnTo>
                      <a:pt x="47" y="5"/>
                    </a:lnTo>
                    <a:lnTo>
                      <a:pt x="39" y="10"/>
                    </a:lnTo>
                    <a:lnTo>
                      <a:pt x="30" y="16"/>
                    </a:lnTo>
                    <a:lnTo>
                      <a:pt x="25" y="20"/>
                    </a:lnTo>
                    <a:lnTo>
                      <a:pt x="21" y="24"/>
                    </a:lnTo>
                    <a:lnTo>
                      <a:pt x="7" y="43"/>
                    </a:lnTo>
                    <a:lnTo>
                      <a:pt x="1" y="5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5" name="Freeform 2344"/>
              <p:cNvSpPr>
                <a:spLocks/>
              </p:cNvSpPr>
              <p:nvPr/>
            </p:nvSpPr>
            <p:spPr bwMode="auto">
              <a:xfrm>
                <a:off x="1699" y="932"/>
                <a:ext cx="219" cy="33"/>
              </a:xfrm>
              <a:custGeom>
                <a:avLst/>
                <a:gdLst>
                  <a:gd name="T0" fmla="*/ 216 w 80"/>
                  <a:gd name="T1" fmla="*/ 28 h 12"/>
                  <a:gd name="T2" fmla="*/ 219 w 80"/>
                  <a:gd name="T3" fmla="*/ 33 h 12"/>
                  <a:gd name="T4" fmla="*/ 216 w 80"/>
                  <a:gd name="T5" fmla="*/ 28 h 12"/>
                  <a:gd name="T6" fmla="*/ 192 w 80"/>
                  <a:gd name="T7" fmla="*/ 22 h 12"/>
                  <a:gd name="T8" fmla="*/ 167 w 80"/>
                  <a:gd name="T9" fmla="*/ 11 h 12"/>
                  <a:gd name="T10" fmla="*/ 137 w 80"/>
                  <a:gd name="T11" fmla="*/ 6 h 12"/>
                  <a:gd name="T12" fmla="*/ 85 w 80"/>
                  <a:gd name="T13" fmla="*/ 0 h 12"/>
                  <a:gd name="T14" fmla="*/ 63 w 80"/>
                  <a:gd name="T15" fmla="*/ 6 h 12"/>
                  <a:gd name="T16" fmla="*/ 44 w 80"/>
                  <a:gd name="T17" fmla="*/ 6 h 12"/>
                  <a:gd name="T18" fmla="*/ 16 w 80"/>
                  <a:gd name="T19" fmla="*/ 8 h 12"/>
                  <a:gd name="T20" fmla="*/ 0 w 80"/>
                  <a:gd name="T21" fmla="*/ 11 h 12"/>
                  <a:gd name="T22" fmla="*/ 16 w 80"/>
                  <a:gd name="T23" fmla="*/ 8 h 12"/>
                  <a:gd name="T24" fmla="*/ 38 w 80"/>
                  <a:gd name="T25" fmla="*/ 6 h 12"/>
                  <a:gd name="T26" fmla="*/ 63 w 80"/>
                  <a:gd name="T27" fmla="*/ 0 h 12"/>
                  <a:gd name="T28" fmla="*/ 85 w 80"/>
                  <a:gd name="T29" fmla="*/ 0 h 12"/>
                  <a:gd name="T30" fmla="*/ 140 w 80"/>
                  <a:gd name="T31" fmla="*/ 6 h 12"/>
                  <a:gd name="T32" fmla="*/ 167 w 80"/>
                  <a:gd name="T33" fmla="*/ 11 h 12"/>
                  <a:gd name="T34" fmla="*/ 192 w 80"/>
                  <a:gd name="T35" fmla="*/ 19 h 12"/>
                  <a:gd name="T36" fmla="*/ 216 w 80"/>
                  <a:gd name="T37" fmla="*/ 28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0" h="12">
                    <a:moveTo>
                      <a:pt x="79" y="10"/>
                    </a:moveTo>
                    <a:lnTo>
                      <a:pt x="80" y="12"/>
                    </a:lnTo>
                    <a:lnTo>
                      <a:pt x="79" y="10"/>
                    </a:lnTo>
                    <a:lnTo>
                      <a:pt x="70" y="8"/>
                    </a:lnTo>
                    <a:lnTo>
                      <a:pt x="61" y="4"/>
                    </a:lnTo>
                    <a:lnTo>
                      <a:pt x="50" y="2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6" y="2"/>
                    </a:lnTo>
                    <a:lnTo>
                      <a:pt x="6" y="3"/>
                    </a:lnTo>
                    <a:lnTo>
                      <a:pt x="0" y="4"/>
                    </a:lnTo>
                    <a:lnTo>
                      <a:pt x="6" y="3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0" y="7"/>
                    </a:lnTo>
                    <a:lnTo>
                      <a:pt x="7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6" name="Freeform 2345"/>
              <p:cNvSpPr>
                <a:spLocks/>
              </p:cNvSpPr>
              <p:nvPr/>
            </p:nvSpPr>
            <p:spPr bwMode="auto">
              <a:xfrm>
                <a:off x="1523" y="984"/>
                <a:ext cx="406" cy="266"/>
              </a:xfrm>
              <a:custGeom>
                <a:avLst/>
                <a:gdLst>
                  <a:gd name="T0" fmla="*/ 0 w 148"/>
                  <a:gd name="T1" fmla="*/ 252 h 97"/>
                  <a:gd name="T2" fmla="*/ 0 w 148"/>
                  <a:gd name="T3" fmla="*/ 255 h 97"/>
                  <a:gd name="T4" fmla="*/ 0 w 148"/>
                  <a:gd name="T5" fmla="*/ 266 h 97"/>
                  <a:gd name="T6" fmla="*/ 0 w 148"/>
                  <a:gd name="T7" fmla="*/ 255 h 97"/>
                  <a:gd name="T8" fmla="*/ 0 w 148"/>
                  <a:gd name="T9" fmla="*/ 252 h 97"/>
                  <a:gd name="T10" fmla="*/ 0 w 148"/>
                  <a:gd name="T11" fmla="*/ 233 h 97"/>
                  <a:gd name="T12" fmla="*/ 14 w 148"/>
                  <a:gd name="T13" fmla="*/ 186 h 97"/>
                  <a:gd name="T14" fmla="*/ 22 w 148"/>
                  <a:gd name="T15" fmla="*/ 159 h 97"/>
                  <a:gd name="T16" fmla="*/ 36 w 148"/>
                  <a:gd name="T17" fmla="*/ 129 h 97"/>
                  <a:gd name="T18" fmla="*/ 52 w 148"/>
                  <a:gd name="T19" fmla="*/ 101 h 97"/>
                  <a:gd name="T20" fmla="*/ 80 w 148"/>
                  <a:gd name="T21" fmla="*/ 74 h 97"/>
                  <a:gd name="T22" fmla="*/ 107 w 148"/>
                  <a:gd name="T23" fmla="*/ 52 h 97"/>
                  <a:gd name="T24" fmla="*/ 134 w 148"/>
                  <a:gd name="T25" fmla="*/ 30 h 97"/>
                  <a:gd name="T26" fmla="*/ 165 w 148"/>
                  <a:gd name="T27" fmla="*/ 16 h 97"/>
                  <a:gd name="T28" fmla="*/ 192 w 148"/>
                  <a:gd name="T29" fmla="*/ 11 h 97"/>
                  <a:gd name="T30" fmla="*/ 219 w 148"/>
                  <a:gd name="T31" fmla="*/ 3 h 97"/>
                  <a:gd name="T32" fmla="*/ 239 w 148"/>
                  <a:gd name="T33" fmla="*/ 0 h 97"/>
                  <a:gd name="T34" fmla="*/ 252 w 148"/>
                  <a:gd name="T35" fmla="*/ 0 h 97"/>
                  <a:gd name="T36" fmla="*/ 255 w 148"/>
                  <a:gd name="T37" fmla="*/ 0 h 97"/>
                  <a:gd name="T38" fmla="*/ 291 w 148"/>
                  <a:gd name="T39" fmla="*/ 3 h 97"/>
                  <a:gd name="T40" fmla="*/ 326 w 148"/>
                  <a:gd name="T41" fmla="*/ 11 h 97"/>
                  <a:gd name="T42" fmla="*/ 359 w 148"/>
                  <a:gd name="T43" fmla="*/ 22 h 97"/>
                  <a:gd name="T44" fmla="*/ 398 w 148"/>
                  <a:gd name="T45" fmla="*/ 16 h 97"/>
                  <a:gd name="T46" fmla="*/ 406 w 148"/>
                  <a:gd name="T47" fmla="*/ 22 h 97"/>
                  <a:gd name="T48" fmla="*/ 387 w 148"/>
                  <a:gd name="T49" fmla="*/ 22 h 97"/>
                  <a:gd name="T50" fmla="*/ 359 w 148"/>
                  <a:gd name="T51" fmla="*/ 22 h 97"/>
                  <a:gd name="T52" fmla="*/ 343 w 148"/>
                  <a:gd name="T53" fmla="*/ 16 h 97"/>
                  <a:gd name="T54" fmla="*/ 305 w 148"/>
                  <a:gd name="T55" fmla="*/ 8 h 97"/>
                  <a:gd name="T56" fmla="*/ 269 w 148"/>
                  <a:gd name="T57" fmla="*/ 3 h 97"/>
                  <a:gd name="T58" fmla="*/ 247 w 148"/>
                  <a:gd name="T59" fmla="*/ 3 h 97"/>
                  <a:gd name="T60" fmla="*/ 244 w 148"/>
                  <a:gd name="T61" fmla="*/ 0 h 97"/>
                  <a:gd name="T62" fmla="*/ 233 w 148"/>
                  <a:gd name="T63" fmla="*/ 3 h 97"/>
                  <a:gd name="T64" fmla="*/ 214 w 148"/>
                  <a:gd name="T65" fmla="*/ 8 h 97"/>
                  <a:gd name="T66" fmla="*/ 189 w 148"/>
                  <a:gd name="T67" fmla="*/ 11 h 97"/>
                  <a:gd name="T68" fmla="*/ 162 w 148"/>
                  <a:gd name="T69" fmla="*/ 22 h 97"/>
                  <a:gd name="T70" fmla="*/ 134 w 148"/>
                  <a:gd name="T71" fmla="*/ 33 h 97"/>
                  <a:gd name="T72" fmla="*/ 104 w 148"/>
                  <a:gd name="T73" fmla="*/ 55 h 97"/>
                  <a:gd name="T74" fmla="*/ 77 w 148"/>
                  <a:gd name="T75" fmla="*/ 80 h 97"/>
                  <a:gd name="T76" fmla="*/ 52 w 148"/>
                  <a:gd name="T77" fmla="*/ 107 h 97"/>
                  <a:gd name="T78" fmla="*/ 36 w 148"/>
                  <a:gd name="T79" fmla="*/ 134 h 97"/>
                  <a:gd name="T80" fmla="*/ 22 w 148"/>
                  <a:gd name="T81" fmla="*/ 165 h 97"/>
                  <a:gd name="T82" fmla="*/ 14 w 148"/>
                  <a:gd name="T83" fmla="*/ 192 h 97"/>
                  <a:gd name="T84" fmla="*/ 3 w 148"/>
                  <a:gd name="T85" fmla="*/ 236 h 97"/>
                  <a:gd name="T86" fmla="*/ 0 w 148"/>
                  <a:gd name="T87" fmla="*/ 252 h 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8" h="97">
                    <a:moveTo>
                      <a:pt x="0" y="92"/>
                    </a:moveTo>
                    <a:lnTo>
                      <a:pt x="0" y="93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92"/>
                    </a:lnTo>
                    <a:lnTo>
                      <a:pt x="0" y="85"/>
                    </a:lnTo>
                    <a:lnTo>
                      <a:pt x="5" y="68"/>
                    </a:lnTo>
                    <a:lnTo>
                      <a:pt x="8" y="58"/>
                    </a:lnTo>
                    <a:lnTo>
                      <a:pt x="13" y="47"/>
                    </a:lnTo>
                    <a:lnTo>
                      <a:pt x="19" y="37"/>
                    </a:lnTo>
                    <a:lnTo>
                      <a:pt x="29" y="27"/>
                    </a:lnTo>
                    <a:lnTo>
                      <a:pt x="39" y="19"/>
                    </a:lnTo>
                    <a:lnTo>
                      <a:pt x="49" y="11"/>
                    </a:lnTo>
                    <a:lnTo>
                      <a:pt x="60" y="6"/>
                    </a:lnTo>
                    <a:lnTo>
                      <a:pt x="70" y="4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106" y="1"/>
                    </a:lnTo>
                    <a:lnTo>
                      <a:pt x="119" y="4"/>
                    </a:lnTo>
                    <a:lnTo>
                      <a:pt x="131" y="8"/>
                    </a:lnTo>
                    <a:lnTo>
                      <a:pt x="145" y="6"/>
                    </a:lnTo>
                    <a:lnTo>
                      <a:pt x="148" y="8"/>
                    </a:lnTo>
                    <a:lnTo>
                      <a:pt x="141" y="8"/>
                    </a:lnTo>
                    <a:lnTo>
                      <a:pt x="131" y="8"/>
                    </a:lnTo>
                    <a:lnTo>
                      <a:pt x="125" y="6"/>
                    </a:lnTo>
                    <a:lnTo>
                      <a:pt x="111" y="3"/>
                    </a:lnTo>
                    <a:lnTo>
                      <a:pt x="98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5" y="1"/>
                    </a:lnTo>
                    <a:lnTo>
                      <a:pt x="78" y="3"/>
                    </a:lnTo>
                    <a:lnTo>
                      <a:pt x="69" y="4"/>
                    </a:lnTo>
                    <a:lnTo>
                      <a:pt x="59" y="8"/>
                    </a:lnTo>
                    <a:lnTo>
                      <a:pt x="49" y="12"/>
                    </a:lnTo>
                    <a:lnTo>
                      <a:pt x="38" y="20"/>
                    </a:lnTo>
                    <a:lnTo>
                      <a:pt x="28" y="29"/>
                    </a:lnTo>
                    <a:lnTo>
                      <a:pt x="19" y="39"/>
                    </a:lnTo>
                    <a:lnTo>
                      <a:pt x="13" y="49"/>
                    </a:lnTo>
                    <a:lnTo>
                      <a:pt x="8" y="60"/>
                    </a:lnTo>
                    <a:lnTo>
                      <a:pt x="5" y="70"/>
                    </a:lnTo>
                    <a:lnTo>
                      <a:pt x="1" y="8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7" name="Freeform 2346"/>
              <p:cNvSpPr>
                <a:spLocks/>
              </p:cNvSpPr>
              <p:nvPr/>
            </p:nvSpPr>
            <p:spPr bwMode="auto">
              <a:xfrm>
                <a:off x="1781" y="959"/>
                <a:ext cx="140" cy="25"/>
              </a:xfrm>
              <a:custGeom>
                <a:avLst/>
                <a:gdLst>
                  <a:gd name="T0" fmla="*/ 137 w 51"/>
                  <a:gd name="T1" fmla="*/ 25 h 9"/>
                  <a:gd name="T2" fmla="*/ 140 w 51"/>
                  <a:gd name="T3" fmla="*/ 25 h 9"/>
                  <a:gd name="T4" fmla="*/ 137 w 51"/>
                  <a:gd name="T5" fmla="*/ 25 h 9"/>
                  <a:gd name="T6" fmla="*/ 85 w 51"/>
                  <a:gd name="T7" fmla="*/ 11 h 9"/>
                  <a:gd name="T8" fmla="*/ 52 w 51"/>
                  <a:gd name="T9" fmla="*/ 6 h 9"/>
                  <a:gd name="T10" fmla="*/ 41 w 51"/>
                  <a:gd name="T11" fmla="*/ 6 h 9"/>
                  <a:gd name="T12" fmla="*/ 38 w 51"/>
                  <a:gd name="T13" fmla="*/ 6 h 9"/>
                  <a:gd name="T14" fmla="*/ 27 w 51"/>
                  <a:gd name="T15" fmla="*/ 8 h 9"/>
                  <a:gd name="T16" fmla="*/ 11 w 51"/>
                  <a:gd name="T17" fmla="*/ 8 h 9"/>
                  <a:gd name="T18" fmla="*/ 0 w 51"/>
                  <a:gd name="T19" fmla="*/ 8 h 9"/>
                  <a:gd name="T20" fmla="*/ 11 w 51"/>
                  <a:gd name="T21" fmla="*/ 8 h 9"/>
                  <a:gd name="T22" fmla="*/ 38 w 51"/>
                  <a:gd name="T23" fmla="*/ 6 h 9"/>
                  <a:gd name="T24" fmla="*/ 44 w 51"/>
                  <a:gd name="T25" fmla="*/ 0 h 9"/>
                  <a:gd name="T26" fmla="*/ 55 w 51"/>
                  <a:gd name="T27" fmla="*/ 6 h 9"/>
                  <a:gd name="T28" fmla="*/ 88 w 51"/>
                  <a:gd name="T29" fmla="*/ 11 h 9"/>
                  <a:gd name="T30" fmla="*/ 137 w 51"/>
                  <a:gd name="T31" fmla="*/ 25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9">
                    <a:moveTo>
                      <a:pt x="50" y="9"/>
                    </a:moveTo>
                    <a:lnTo>
                      <a:pt x="51" y="9"/>
                    </a:lnTo>
                    <a:lnTo>
                      <a:pt x="50" y="9"/>
                    </a:lnTo>
                    <a:lnTo>
                      <a:pt x="31" y="4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32" y="4"/>
                    </a:lnTo>
                    <a:lnTo>
                      <a:pt x="50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8" name="Freeform 2347"/>
              <p:cNvSpPr>
                <a:spLocks/>
              </p:cNvSpPr>
              <p:nvPr/>
            </p:nvSpPr>
            <p:spPr bwMode="auto">
              <a:xfrm>
                <a:off x="1595" y="951"/>
                <a:ext cx="216" cy="99"/>
              </a:xfrm>
              <a:custGeom>
                <a:avLst/>
                <a:gdLst>
                  <a:gd name="T0" fmla="*/ 211 w 79"/>
                  <a:gd name="T1" fmla="*/ 0 h 36"/>
                  <a:gd name="T2" fmla="*/ 211 w 79"/>
                  <a:gd name="T3" fmla="*/ 3 h 36"/>
                  <a:gd name="T4" fmla="*/ 216 w 79"/>
                  <a:gd name="T5" fmla="*/ 3 h 36"/>
                  <a:gd name="T6" fmla="*/ 211 w 79"/>
                  <a:gd name="T7" fmla="*/ 3 h 36"/>
                  <a:gd name="T8" fmla="*/ 200 w 79"/>
                  <a:gd name="T9" fmla="*/ 3 h 36"/>
                  <a:gd name="T10" fmla="*/ 183 w 79"/>
                  <a:gd name="T11" fmla="*/ 3 h 36"/>
                  <a:gd name="T12" fmla="*/ 170 w 79"/>
                  <a:gd name="T13" fmla="*/ 6 h 36"/>
                  <a:gd name="T14" fmla="*/ 159 w 79"/>
                  <a:gd name="T15" fmla="*/ 14 h 36"/>
                  <a:gd name="T16" fmla="*/ 142 w 79"/>
                  <a:gd name="T17" fmla="*/ 19 h 36"/>
                  <a:gd name="T18" fmla="*/ 129 w 79"/>
                  <a:gd name="T19" fmla="*/ 28 h 36"/>
                  <a:gd name="T20" fmla="*/ 112 w 79"/>
                  <a:gd name="T21" fmla="*/ 28 h 36"/>
                  <a:gd name="T22" fmla="*/ 98 w 79"/>
                  <a:gd name="T23" fmla="*/ 33 h 36"/>
                  <a:gd name="T24" fmla="*/ 74 w 79"/>
                  <a:gd name="T25" fmla="*/ 44 h 36"/>
                  <a:gd name="T26" fmla="*/ 49 w 79"/>
                  <a:gd name="T27" fmla="*/ 58 h 36"/>
                  <a:gd name="T28" fmla="*/ 36 w 79"/>
                  <a:gd name="T29" fmla="*/ 66 h 36"/>
                  <a:gd name="T30" fmla="*/ 14 w 79"/>
                  <a:gd name="T31" fmla="*/ 85 h 36"/>
                  <a:gd name="T32" fmla="*/ 0 w 79"/>
                  <a:gd name="T33" fmla="*/ 99 h 36"/>
                  <a:gd name="T34" fmla="*/ 14 w 79"/>
                  <a:gd name="T35" fmla="*/ 85 h 36"/>
                  <a:gd name="T36" fmla="*/ 33 w 79"/>
                  <a:gd name="T37" fmla="*/ 72 h 36"/>
                  <a:gd name="T38" fmla="*/ 55 w 79"/>
                  <a:gd name="T39" fmla="*/ 55 h 36"/>
                  <a:gd name="T40" fmla="*/ 74 w 79"/>
                  <a:gd name="T41" fmla="*/ 41 h 36"/>
                  <a:gd name="T42" fmla="*/ 98 w 79"/>
                  <a:gd name="T43" fmla="*/ 30 h 36"/>
                  <a:gd name="T44" fmla="*/ 115 w 79"/>
                  <a:gd name="T45" fmla="*/ 28 h 36"/>
                  <a:gd name="T46" fmla="*/ 129 w 79"/>
                  <a:gd name="T47" fmla="*/ 22 h 36"/>
                  <a:gd name="T48" fmla="*/ 145 w 79"/>
                  <a:gd name="T49" fmla="*/ 19 h 36"/>
                  <a:gd name="T50" fmla="*/ 156 w 79"/>
                  <a:gd name="T51" fmla="*/ 14 h 36"/>
                  <a:gd name="T52" fmla="*/ 170 w 79"/>
                  <a:gd name="T53" fmla="*/ 6 h 36"/>
                  <a:gd name="T54" fmla="*/ 183 w 79"/>
                  <a:gd name="T55" fmla="*/ 0 h 36"/>
                  <a:gd name="T56" fmla="*/ 200 w 79"/>
                  <a:gd name="T57" fmla="*/ 0 h 36"/>
                  <a:gd name="T58" fmla="*/ 211 w 79"/>
                  <a:gd name="T59" fmla="*/ 0 h 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9" h="36">
                    <a:moveTo>
                      <a:pt x="77" y="0"/>
                    </a:moveTo>
                    <a:lnTo>
                      <a:pt x="77" y="1"/>
                    </a:lnTo>
                    <a:lnTo>
                      <a:pt x="79" y="1"/>
                    </a:lnTo>
                    <a:lnTo>
                      <a:pt x="77" y="1"/>
                    </a:lnTo>
                    <a:lnTo>
                      <a:pt x="73" y="1"/>
                    </a:lnTo>
                    <a:lnTo>
                      <a:pt x="67" y="1"/>
                    </a:lnTo>
                    <a:lnTo>
                      <a:pt x="62" y="2"/>
                    </a:lnTo>
                    <a:lnTo>
                      <a:pt x="58" y="5"/>
                    </a:lnTo>
                    <a:lnTo>
                      <a:pt x="52" y="7"/>
                    </a:lnTo>
                    <a:lnTo>
                      <a:pt x="47" y="10"/>
                    </a:lnTo>
                    <a:lnTo>
                      <a:pt x="41" y="10"/>
                    </a:lnTo>
                    <a:lnTo>
                      <a:pt x="36" y="12"/>
                    </a:lnTo>
                    <a:lnTo>
                      <a:pt x="27" y="16"/>
                    </a:lnTo>
                    <a:lnTo>
                      <a:pt x="18" y="21"/>
                    </a:lnTo>
                    <a:lnTo>
                      <a:pt x="13" y="24"/>
                    </a:lnTo>
                    <a:lnTo>
                      <a:pt x="5" y="31"/>
                    </a:lnTo>
                    <a:lnTo>
                      <a:pt x="0" y="36"/>
                    </a:lnTo>
                    <a:lnTo>
                      <a:pt x="5" y="31"/>
                    </a:lnTo>
                    <a:lnTo>
                      <a:pt x="12" y="26"/>
                    </a:lnTo>
                    <a:lnTo>
                      <a:pt x="20" y="20"/>
                    </a:lnTo>
                    <a:lnTo>
                      <a:pt x="27" y="15"/>
                    </a:lnTo>
                    <a:lnTo>
                      <a:pt x="36" y="11"/>
                    </a:lnTo>
                    <a:lnTo>
                      <a:pt x="42" y="10"/>
                    </a:lnTo>
                    <a:lnTo>
                      <a:pt x="47" y="8"/>
                    </a:lnTo>
                    <a:lnTo>
                      <a:pt x="53" y="7"/>
                    </a:lnTo>
                    <a:lnTo>
                      <a:pt x="57" y="5"/>
                    </a:lnTo>
                    <a:lnTo>
                      <a:pt x="62" y="2"/>
                    </a:lnTo>
                    <a:lnTo>
                      <a:pt x="67" y="0"/>
                    </a:lnTo>
                    <a:lnTo>
                      <a:pt x="73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89" name="Freeform 2348"/>
              <p:cNvSpPr>
                <a:spLocks/>
              </p:cNvSpPr>
              <p:nvPr/>
            </p:nvSpPr>
            <p:spPr bwMode="auto">
              <a:xfrm>
                <a:off x="1537" y="1000"/>
                <a:ext cx="412" cy="275"/>
              </a:xfrm>
              <a:custGeom>
                <a:avLst/>
                <a:gdLst>
                  <a:gd name="T0" fmla="*/ 398 w 150"/>
                  <a:gd name="T1" fmla="*/ 44 h 100"/>
                  <a:gd name="T2" fmla="*/ 401 w 150"/>
                  <a:gd name="T3" fmla="*/ 44 h 100"/>
                  <a:gd name="T4" fmla="*/ 412 w 150"/>
                  <a:gd name="T5" fmla="*/ 52 h 100"/>
                  <a:gd name="T6" fmla="*/ 401 w 150"/>
                  <a:gd name="T7" fmla="*/ 50 h 100"/>
                  <a:gd name="T8" fmla="*/ 398 w 150"/>
                  <a:gd name="T9" fmla="*/ 44 h 100"/>
                  <a:gd name="T10" fmla="*/ 382 w 150"/>
                  <a:gd name="T11" fmla="*/ 39 h 100"/>
                  <a:gd name="T12" fmla="*/ 338 w 150"/>
                  <a:gd name="T13" fmla="*/ 17 h 100"/>
                  <a:gd name="T14" fmla="*/ 305 w 150"/>
                  <a:gd name="T15" fmla="*/ 11 h 100"/>
                  <a:gd name="T16" fmla="*/ 272 w 150"/>
                  <a:gd name="T17" fmla="*/ 6 h 100"/>
                  <a:gd name="T18" fmla="*/ 239 w 150"/>
                  <a:gd name="T19" fmla="*/ 0 h 100"/>
                  <a:gd name="T20" fmla="*/ 201 w 150"/>
                  <a:gd name="T21" fmla="*/ 8 h 100"/>
                  <a:gd name="T22" fmla="*/ 162 w 150"/>
                  <a:gd name="T23" fmla="*/ 17 h 100"/>
                  <a:gd name="T24" fmla="*/ 132 w 150"/>
                  <a:gd name="T25" fmla="*/ 30 h 100"/>
                  <a:gd name="T26" fmla="*/ 102 w 150"/>
                  <a:gd name="T27" fmla="*/ 52 h 100"/>
                  <a:gd name="T28" fmla="*/ 77 w 150"/>
                  <a:gd name="T29" fmla="*/ 69 h 100"/>
                  <a:gd name="T30" fmla="*/ 60 w 150"/>
                  <a:gd name="T31" fmla="*/ 91 h 100"/>
                  <a:gd name="T32" fmla="*/ 47 w 150"/>
                  <a:gd name="T33" fmla="*/ 105 h 100"/>
                  <a:gd name="T34" fmla="*/ 38 w 150"/>
                  <a:gd name="T35" fmla="*/ 118 h 100"/>
                  <a:gd name="T36" fmla="*/ 38 w 150"/>
                  <a:gd name="T37" fmla="*/ 121 h 100"/>
                  <a:gd name="T38" fmla="*/ 25 w 150"/>
                  <a:gd name="T39" fmla="*/ 154 h 100"/>
                  <a:gd name="T40" fmla="*/ 16 w 150"/>
                  <a:gd name="T41" fmla="*/ 193 h 100"/>
                  <a:gd name="T42" fmla="*/ 5 w 150"/>
                  <a:gd name="T43" fmla="*/ 226 h 100"/>
                  <a:gd name="T44" fmla="*/ 0 w 150"/>
                  <a:gd name="T45" fmla="*/ 275 h 100"/>
                  <a:gd name="T46" fmla="*/ 5 w 150"/>
                  <a:gd name="T47" fmla="*/ 226 h 100"/>
                  <a:gd name="T48" fmla="*/ 8 w 150"/>
                  <a:gd name="T49" fmla="*/ 209 h 100"/>
                  <a:gd name="T50" fmla="*/ 19 w 150"/>
                  <a:gd name="T51" fmla="*/ 171 h 100"/>
                  <a:gd name="T52" fmla="*/ 33 w 150"/>
                  <a:gd name="T53" fmla="*/ 132 h 100"/>
                  <a:gd name="T54" fmla="*/ 38 w 150"/>
                  <a:gd name="T55" fmla="*/ 113 h 100"/>
                  <a:gd name="T56" fmla="*/ 49 w 150"/>
                  <a:gd name="T57" fmla="*/ 99 h 100"/>
                  <a:gd name="T58" fmla="*/ 63 w 150"/>
                  <a:gd name="T59" fmla="*/ 83 h 100"/>
                  <a:gd name="T60" fmla="*/ 80 w 150"/>
                  <a:gd name="T61" fmla="*/ 66 h 100"/>
                  <a:gd name="T62" fmla="*/ 104 w 150"/>
                  <a:gd name="T63" fmla="*/ 50 h 100"/>
                  <a:gd name="T64" fmla="*/ 132 w 150"/>
                  <a:gd name="T65" fmla="*/ 28 h 100"/>
                  <a:gd name="T66" fmla="*/ 165 w 150"/>
                  <a:gd name="T67" fmla="*/ 14 h 100"/>
                  <a:gd name="T68" fmla="*/ 203 w 150"/>
                  <a:gd name="T69" fmla="*/ 6 h 100"/>
                  <a:gd name="T70" fmla="*/ 239 w 150"/>
                  <a:gd name="T71" fmla="*/ 0 h 100"/>
                  <a:gd name="T72" fmla="*/ 275 w 150"/>
                  <a:gd name="T73" fmla="*/ 0 h 100"/>
                  <a:gd name="T74" fmla="*/ 310 w 150"/>
                  <a:gd name="T75" fmla="*/ 8 h 100"/>
                  <a:gd name="T76" fmla="*/ 338 w 150"/>
                  <a:gd name="T77" fmla="*/ 17 h 100"/>
                  <a:gd name="T78" fmla="*/ 382 w 150"/>
                  <a:gd name="T79" fmla="*/ 36 h 100"/>
                  <a:gd name="T80" fmla="*/ 398 w 150"/>
                  <a:gd name="T81" fmla="*/ 44 h 1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0" h="100">
                    <a:moveTo>
                      <a:pt x="145" y="16"/>
                    </a:moveTo>
                    <a:lnTo>
                      <a:pt x="146" y="16"/>
                    </a:lnTo>
                    <a:lnTo>
                      <a:pt x="150" y="19"/>
                    </a:lnTo>
                    <a:lnTo>
                      <a:pt x="146" y="18"/>
                    </a:lnTo>
                    <a:lnTo>
                      <a:pt x="145" y="16"/>
                    </a:lnTo>
                    <a:lnTo>
                      <a:pt x="139" y="14"/>
                    </a:lnTo>
                    <a:lnTo>
                      <a:pt x="123" y="6"/>
                    </a:lnTo>
                    <a:lnTo>
                      <a:pt x="111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73" y="3"/>
                    </a:lnTo>
                    <a:lnTo>
                      <a:pt x="59" y="6"/>
                    </a:lnTo>
                    <a:lnTo>
                      <a:pt x="48" y="11"/>
                    </a:lnTo>
                    <a:lnTo>
                      <a:pt x="37" y="19"/>
                    </a:lnTo>
                    <a:lnTo>
                      <a:pt x="28" y="25"/>
                    </a:lnTo>
                    <a:lnTo>
                      <a:pt x="22" y="33"/>
                    </a:lnTo>
                    <a:lnTo>
                      <a:pt x="17" y="38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9" y="56"/>
                    </a:lnTo>
                    <a:lnTo>
                      <a:pt x="6" y="70"/>
                    </a:lnTo>
                    <a:lnTo>
                      <a:pt x="2" y="82"/>
                    </a:lnTo>
                    <a:lnTo>
                      <a:pt x="0" y="100"/>
                    </a:lnTo>
                    <a:lnTo>
                      <a:pt x="2" y="82"/>
                    </a:lnTo>
                    <a:lnTo>
                      <a:pt x="3" y="76"/>
                    </a:lnTo>
                    <a:lnTo>
                      <a:pt x="7" y="62"/>
                    </a:lnTo>
                    <a:lnTo>
                      <a:pt x="12" y="48"/>
                    </a:lnTo>
                    <a:lnTo>
                      <a:pt x="14" y="41"/>
                    </a:lnTo>
                    <a:lnTo>
                      <a:pt x="18" y="36"/>
                    </a:lnTo>
                    <a:lnTo>
                      <a:pt x="23" y="30"/>
                    </a:lnTo>
                    <a:lnTo>
                      <a:pt x="29" y="24"/>
                    </a:lnTo>
                    <a:lnTo>
                      <a:pt x="38" y="18"/>
                    </a:lnTo>
                    <a:lnTo>
                      <a:pt x="48" y="10"/>
                    </a:lnTo>
                    <a:lnTo>
                      <a:pt x="60" y="5"/>
                    </a:lnTo>
                    <a:lnTo>
                      <a:pt x="74" y="2"/>
                    </a:lnTo>
                    <a:lnTo>
                      <a:pt x="87" y="0"/>
                    </a:lnTo>
                    <a:lnTo>
                      <a:pt x="100" y="0"/>
                    </a:lnTo>
                    <a:lnTo>
                      <a:pt x="113" y="3"/>
                    </a:lnTo>
                    <a:lnTo>
                      <a:pt x="123" y="6"/>
                    </a:lnTo>
                    <a:lnTo>
                      <a:pt x="139" y="13"/>
                    </a:lnTo>
                    <a:lnTo>
                      <a:pt x="14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0" name="Freeform 2349"/>
              <p:cNvSpPr>
                <a:spLocks/>
              </p:cNvSpPr>
              <p:nvPr/>
            </p:nvSpPr>
            <p:spPr bwMode="auto">
              <a:xfrm>
                <a:off x="1916" y="1022"/>
                <a:ext cx="22" cy="9"/>
              </a:xfrm>
              <a:custGeom>
                <a:avLst/>
                <a:gdLst>
                  <a:gd name="T0" fmla="*/ 22 w 8"/>
                  <a:gd name="T1" fmla="*/ 3 h 3"/>
                  <a:gd name="T2" fmla="*/ 14 w 8"/>
                  <a:gd name="T3" fmla="*/ 3 h 3"/>
                  <a:gd name="T4" fmla="*/ 6 w 8"/>
                  <a:gd name="T5" fmla="*/ 3 h 3"/>
                  <a:gd name="T6" fmla="*/ 0 w 8"/>
                  <a:gd name="T7" fmla="*/ 6 h 3"/>
                  <a:gd name="T8" fmla="*/ 0 w 8"/>
                  <a:gd name="T9" fmla="*/ 9 h 3"/>
                  <a:gd name="T10" fmla="*/ 0 w 8"/>
                  <a:gd name="T11" fmla="*/ 6 h 3"/>
                  <a:gd name="T12" fmla="*/ 3 w 8"/>
                  <a:gd name="T13" fmla="*/ 3 h 3"/>
                  <a:gd name="T14" fmla="*/ 6 w 8"/>
                  <a:gd name="T15" fmla="*/ 0 h 3"/>
                  <a:gd name="T16" fmla="*/ 14 w 8"/>
                  <a:gd name="T17" fmla="*/ 0 h 3"/>
                  <a:gd name="T18" fmla="*/ 22 w 8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lnTo>
                      <a:pt x="5" y="1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1" name="Freeform 2350"/>
              <p:cNvSpPr>
                <a:spLocks/>
              </p:cNvSpPr>
              <p:nvPr/>
            </p:nvSpPr>
            <p:spPr bwMode="auto">
              <a:xfrm>
                <a:off x="1625" y="1031"/>
                <a:ext cx="321" cy="101"/>
              </a:xfrm>
              <a:custGeom>
                <a:avLst/>
                <a:gdLst>
                  <a:gd name="T0" fmla="*/ 313 w 117"/>
                  <a:gd name="T1" fmla="*/ 35 h 37"/>
                  <a:gd name="T2" fmla="*/ 313 w 117"/>
                  <a:gd name="T3" fmla="*/ 38 h 37"/>
                  <a:gd name="T4" fmla="*/ 321 w 117"/>
                  <a:gd name="T5" fmla="*/ 41 h 37"/>
                  <a:gd name="T6" fmla="*/ 313 w 117"/>
                  <a:gd name="T7" fmla="*/ 38 h 37"/>
                  <a:gd name="T8" fmla="*/ 305 w 117"/>
                  <a:gd name="T9" fmla="*/ 33 h 37"/>
                  <a:gd name="T10" fmla="*/ 277 w 117"/>
                  <a:gd name="T11" fmla="*/ 19 h 37"/>
                  <a:gd name="T12" fmla="*/ 255 w 117"/>
                  <a:gd name="T13" fmla="*/ 11 h 37"/>
                  <a:gd name="T14" fmla="*/ 236 w 117"/>
                  <a:gd name="T15" fmla="*/ 8 h 37"/>
                  <a:gd name="T16" fmla="*/ 214 w 117"/>
                  <a:gd name="T17" fmla="*/ 5 h 37"/>
                  <a:gd name="T18" fmla="*/ 189 w 117"/>
                  <a:gd name="T19" fmla="*/ 5 h 37"/>
                  <a:gd name="T20" fmla="*/ 165 w 117"/>
                  <a:gd name="T21" fmla="*/ 0 h 37"/>
                  <a:gd name="T22" fmla="*/ 143 w 117"/>
                  <a:gd name="T23" fmla="*/ 5 h 37"/>
                  <a:gd name="T24" fmla="*/ 102 w 117"/>
                  <a:gd name="T25" fmla="*/ 11 h 37"/>
                  <a:gd name="T26" fmla="*/ 74 w 117"/>
                  <a:gd name="T27" fmla="*/ 22 h 37"/>
                  <a:gd name="T28" fmla="*/ 63 w 117"/>
                  <a:gd name="T29" fmla="*/ 27 h 37"/>
                  <a:gd name="T30" fmla="*/ 63 w 117"/>
                  <a:gd name="T31" fmla="*/ 25 h 37"/>
                  <a:gd name="T32" fmla="*/ 60 w 117"/>
                  <a:gd name="T33" fmla="*/ 27 h 37"/>
                  <a:gd name="T34" fmla="*/ 52 w 117"/>
                  <a:gd name="T35" fmla="*/ 41 h 37"/>
                  <a:gd name="T36" fmla="*/ 33 w 117"/>
                  <a:gd name="T37" fmla="*/ 60 h 37"/>
                  <a:gd name="T38" fmla="*/ 16 w 117"/>
                  <a:gd name="T39" fmla="*/ 76 h 37"/>
                  <a:gd name="T40" fmla="*/ 3 w 117"/>
                  <a:gd name="T41" fmla="*/ 96 h 37"/>
                  <a:gd name="T42" fmla="*/ 0 w 117"/>
                  <a:gd name="T43" fmla="*/ 101 h 37"/>
                  <a:gd name="T44" fmla="*/ 16 w 117"/>
                  <a:gd name="T45" fmla="*/ 74 h 37"/>
                  <a:gd name="T46" fmla="*/ 25 w 117"/>
                  <a:gd name="T47" fmla="*/ 66 h 37"/>
                  <a:gd name="T48" fmla="*/ 44 w 117"/>
                  <a:gd name="T49" fmla="*/ 49 h 37"/>
                  <a:gd name="T50" fmla="*/ 58 w 117"/>
                  <a:gd name="T51" fmla="*/ 27 h 37"/>
                  <a:gd name="T52" fmla="*/ 63 w 117"/>
                  <a:gd name="T53" fmla="*/ 25 h 37"/>
                  <a:gd name="T54" fmla="*/ 69 w 117"/>
                  <a:gd name="T55" fmla="*/ 25 h 37"/>
                  <a:gd name="T56" fmla="*/ 77 w 117"/>
                  <a:gd name="T57" fmla="*/ 19 h 37"/>
                  <a:gd name="T58" fmla="*/ 104 w 117"/>
                  <a:gd name="T59" fmla="*/ 8 h 37"/>
                  <a:gd name="T60" fmla="*/ 143 w 117"/>
                  <a:gd name="T61" fmla="*/ 0 h 37"/>
                  <a:gd name="T62" fmla="*/ 167 w 117"/>
                  <a:gd name="T63" fmla="*/ 0 h 37"/>
                  <a:gd name="T64" fmla="*/ 189 w 117"/>
                  <a:gd name="T65" fmla="*/ 0 h 37"/>
                  <a:gd name="T66" fmla="*/ 214 w 117"/>
                  <a:gd name="T67" fmla="*/ 0 h 37"/>
                  <a:gd name="T68" fmla="*/ 239 w 117"/>
                  <a:gd name="T69" fmla="*/ 5 h 37"/>
                  <a:gd name="T70" fmla="*/ 258 w 117"/>
                  <a:gd name="T71" fmla="*/ 11 h 37"/>
                  <a:gd name="T72" fmla="*/ 277 w 117"/>
                  <a:gd name="T73" fmla="*/ 19 h 37"/>
                  <a:gd name="T74" fmla="*/ 305 w 117"/>
                  <a:gd name="T75" fmla="*/ 33 h 37"/>
                  <a:gd name="T76" fmla="*/ 313 w 117"/>
                  <a:gd name="T77" fmla="*/ 35 h 3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7" h="37">
                    <a:moveTo>
                      <a:pt x="114" y="13"/>
                    </a:moveTo>
                    <a:lnTo>
                      <a:pt x="114" y="14"/>
                    </a:lnTo>
                    <a:lnTo>
                      <a:pt x="117" y="15"/>
                    </a:lnTo>
                    <a:lnTo>
                      <a:pt x="114" y="14"/>
                    </a:lnTo>
                    <a:lnTo>
                      <a:pt x="111" y="12"/>
                    </a:lnTo>
                    <a:lnTo>
                      <a:pt x="101" y="7"/>
                    </a:lnTo>
                    <a:lnTo>
                      <a:pt x="93" y="4"/>
                    </a:lnTo>
                    <a:lnTo>
                      <a:pt x="86" y="3"/>
                    </a:lnTo>
                    <a:lnTo>
                      <a:pt x="78" y="2"/>
                    </a:lnTo>
                    <a:lnTo>
                      <a:pt x="69" y="2"/>
                    </a:lnTo>
                    <a:lnTo>
                      <a:pt x="60" y="0"/>
                    </a:lnTo>
                    <a:lnTo>
                      <a:pt x="52" y="2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2" y="10"/>
                    </a:lnTo>
                    <a:lnTo>
                      <a:pt x="19" y="15"/>
                    </a:lnTo>
                    <a:lnTo>
                      <a:pt x="12" y="22"/>
                    </a:lnTo>
                    <a:lnTo>
                      <a:pt x="6" y="28"/>
                    </a:lnTo>
                    <a:lnTo>
                      <a:pt x="1" y="35"/>
                    </a:lnTo>
                    <a:lnTo>
                      <a:pt x="0" y="37"/>
                    </a:lnTo>
                    <a:lnTo>
                      <a:pt x="6" y="27"/>
                    </a:lnTo>
                    <a:lnTo>
                      <a:pt x="9" y="24"/>
                    </a:lnTo>
                    <a:lnTo>
                      <a:pt x="16" y="18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8" y="7"/>
                    </a:lnTo>
                    <a:lnTo>
                      <a:pt x="38" y="3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2"/>
                    </a:lnTo>
                    <a:lnTo>
                      <a:pt x="94" y="4"/>
                    </a:lnTo>
                    <a:lnTo>
                      <a:pt x="101" y="7"/>
                    </a:lnTo>
                    <a:lnTo>
                      <a:pt x="111" y="12"/>
                    </a:lnTo>
                    <a:lnTo>
                      <a:pt x="11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2" name="Freeform 2351"/>
              <p:cNvSpPr>
                <a:spLocks/>
              </p:cNvSpPr>
              <p:nvPr/>
            </p:nvSpPr>
            <p:spPr bwMode="auto">
              <a:xfrm>
                <a:off x="1553" y="1014"/>
                <a:ext cx="283" cy="280"/>
              </a:xfrm>
              <a:custGeom>
                <a:avLst/>
                <a:gdLst>
                  <a:gd name="T0" fmla="*/ 3 w 103"/>
                  <a:gd name="T1" fmla="*/ 266 h 102"/>
                  <a:gd name="T2" fmla="*/ 3 w 103"/>
                  <a:gd name="T3" fmla="*/ 269 h 102"/>
                  <a:gd name="T4" fmla="*/ 0 w 103"/>
                  <a:gd name="T5" fmla="*/ 280 h 102"/>
                  <a:gd name="T6" fmla="*/ 0 w 103"/>
                  <a:gd name="T7" fmla="*/ 269 h 102"/>
                  <a:gd name="T8" fmla="*/ 0 w 103"/>
                  <a:gd name="T9" fmla="*/ 266 h 102"/>
                  <a:gd name="T10" fmla="*/ 3 w 103"/>
                  <a:gd name="T11" fmla="*/ 264 h 102"/>
                  <a:gd name="T12" fmla="*/ 3 w 103"/>
                  <a:gd name="T13" fmla="*/ 253 h 102"/>
                  <a:gd name="T14" fmla="*/ 5 w 103"/>
                  <a:gd name="T15" fmla="*/ 217 h 102"/>
                  <a:gd name="T16" fmla="*/ 8 w 103"/>
                  <a:gd name="T17" fmla="*/ 192 h 102"/>
                  <a:gd name="T18" fmla="*/ 16 w 103"/>
                  <a:gd name="T19" fmla="*/ 167 h 102"/>
                  <a:gd name="T20" fmla="*/ 27 w 103"/>
                  <a:gd name="T21" fmla="*/ 140 h 102"/>
                  <a:gd name="T22" fmla="*/ 41 w 103"/>
                  <a:gd name="T23" fmla="*/ 113 h 102"/>
                  <a:gd name="T24" fmla="*/ 58 w 103"/>
                  <a:gd name="T25" fmla="*/ 85 h 102"/>
                  <a:gd name="T26" fmla="*/ 74 w 103"/>
                  <a:gd name="T27" fmla="*/ 66 h 102"/>
                  <a:gd name="T28" fmla="*/ 96 w 103"/>
                  <a:gd name="T29" fmla="*/ 49 h 102"/>
                  <a:gd name="T30" fmla="*/ 115 w 103"/>
                  <a:gd name="T31" fmla="*/ 36 h 102"/>
                  <a:gd name="T32" fmla="*/ 148 w 103"/>
                  <a:gd name="T33" fmla="*/ 16 h 102"/>
                  <a:gd name="T34" fmla="*/ 159 w 103"/>
                  <a:gd name="T35" fmla="*/ 14 h 102"/>
                  <a:gd name="T36" fmla="*/ 190 w 103"/>
                  <a:gd name="T37" fmla="*/ 8 h 102"/>
                  <a:gd name="T38" fmla="*/ 217 w 103"/>
                  <a:gd name="T39" fmla="*/ 3 h 102"/>
                  <a:gd name="T40" fmla="*/ 250 w 103"/>
                  <a:gd name="T41" fmla="*/ 0 h 102"/>
                  <a:gd name="T42" fmla="*/ 283 w 103"/>
                  <a:gd name="T43" fmla="*/ 0 h 102"/>
                  <a:gd name="T44" fmla="*/ 245 w 103"/>
                  <a:gd name="T45" fmla="*/ 3 h 102"/>
                  <a:gd name="T46" fmla="*/ 236 w 103"/>
                  <a:gd name="T47" fmla="*/ 3 h 102"/>
                  <a:gd name="T48" fmla="*/ 203 w 103"/>
                  <a:gd name="T49" fmla="*/ 8 h 102"/>
                  <a:gd name="T50" fmla="*/ 170 w 103"/>
                  <a:gd name="T51" fmla="*/ 11 h 102"/>
                  <a:gd name="T52" fmla="*/ 157 w 103"/>
                  <a:gd name="T53" fmla="*/ 16 h 102"/>
                  <a:gd name="T54" fmla="*/ 146 w 103"/>
                  <a:gd name="T55" fmla="*/ 22 h 102"/>
                  <a:gd name="T56" fmla="*/ 113 w 103"/>
                  <a:gd name="T57" fmla="*/ 38 h 102"/>
                  <a:gd name="T58" fmla="*/ 96 w 103"/>
                  <a:gd name="T59" fmla="*/ 52 h 102"/>
                  <a:gd name="T60" fmla="*/ 74 w 103"/>
                  <a:gd name="T61" fmla="*/ 69 h 102"/>
                  <a:gd name="T62" fmla="*/ 58 w 103"/>
                  <a:gd name="T63" fmla="*/ 91 h 102"/>
                  <a:gd name="T64" fmla="*/ 44 w 103"/>
                  <a:gd name="T65" fmla="*/ 118 h 102"/>
                  <a:gd name="T66" fmla="*/ 30 w 103"/>
                  <a:gd name="T67" fmla="*/ 140 h 102"/>
                  <a:gd name="T68" fmla="*/ 19 w 103"/>
                  <a:gd name="T69" fmla="*/ 167 h 102"/>
                  <a:gd name="T70" fmla="*/ 14 w 103"/>
                  <a:gd name="T71" fmla="*/ 195 h 102"/>
                  <a:gd name="T72" fmla="*/ 8 w 103"/>
                  <a:gd name="T73" fmla="*/ 220 h 102"/>
                  <a:gd name="T74" fmla="*/ 5 w 103"/>
                  <a:gd name="T75" fmla="*/ 253 h 102"/>
                  <a:gd name="T76" fmla="*/ 3 w 103"/>
                  <a:gd name="T77" fmla="*/ 264 h 102"/>
                  <a:gd name="T78" fmla="*/ 3 w 103"/>
                  <a:gd name="T79" fmla="*/ 266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3" h="102">
                    <a:moveTo>
                      <a:pt x="1" y="97"/>
                    </a:moveTo>
                    <a:lnTo>
                      <a:pt x="1" y="98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1" y="96"/>
                    </a:lnTo>
                    <a:lnTo>
                      <a:pt x="1" y="92"/>
                    </a:lnTo>
                    <a:lnTo>
                      <a:pt x="2" y="79"/>
                    </a:lnTo>
                    <a:lnTo>
                      <a:pt x="3" y="70"/>
                    </a:lnTo>
                    <a:lnTo>
                      <a:pt x="6" y="61"/>
                    </a:lnTo>
                    <a:lnTo>
                      <a:pt x="10" y="51"/>
                    </a:lnTo>
                    <a:lnTo>
                      <a:pt x="15" y="41"/>
                    </a:lnTo>
                    <a:lnTo>
                      <a:pt x="21" y="31"/>
                    </a:lnTo>
                    <a:lnTo>
                      <a:pt x="27" y="24"/>
                    </a:lnTo>
                    <a:lnTo>
                      <a:pt x="35" y="18"/>
                    </a:lnTo>
                    <a:lnTo>
                      <a:pt x="42" y="13"/>
                    </a:lnTo>
                    <a:lnTo>
                      <a:pt x="54" y="6"/>
                    </a:lnTo>
                    <a:lnTo>
                      <a:pt x="58" y="5"/>
                    </a:lnTo>
                    <a:lnTo>
                      <a:pt x="69" y="3"/>
                    </a:lnTo>
                    <a:lnTo>
                      <a:pt x="79" y="1"/>
                    </a:lnTo>
                    <a:lnTo>
                      <a:pt x="91" y="0"/>
                    </a:lnTo>
                    <a:lnTo>
                      <a:pt x="103" y="0"/>
                    </a:lnTo>
                    <a:lnTo>
                      <a:pt x="89" y="1"/>
                    </a:lnTo>
                    <a:lnTo>
                      <a:pt x="86" y="1"/>
                    </a:lnTo>
                    <a:lnTo>
                      <a:pt x="74" y="3"/>
                    </a:lnTo>
                    <a:lnTo>
                      <a:pt x="62" y="4"/>
                    </a:lnTo>
                    <a:lnTo>
                      <a:pt x="57" y="6"/>
                    </a:lnTo>
                    <a:lnTo>
                      <a:pt x="53" y="8"/>
                    </a:lnTo>
                    <a:lnTo>
                      <a:pt x="41" y="14"/>
                    </a:lnTo>
                    <a:lnTo>
                      <a:pt x="35" y="19"/>
                    </a:lnTo>
                    <a:lnTo>
                      <a:pt x="27" y="25"/>
                    </a:lnTo>
                    <a:lnTo>
                      <a:pt x="21" y="33"/>
                    </a:lnTo>
                    <a:lnTo>
                      <a:pt x="16" y="43"/>
                    </a:lnTo>
                    <a:lnTo>
                      <a:pt x="11" y="51"/>
                    </a:lnTo>
                    <a:lnTo>
                      <a:pt x="7" y="61"/>
                    </a:lnTo>
                    <a:lnTo>
                      <a:pt x="5" y="71"/>
                    </a:lnTo>
                    <a:lnTo>
                      <a:pt x="3" y="80"/>
                    </a:lnTo>
                    <a:lnTo>
                      <a:pt x="2" y="92"/>
                    </a:lnTo>
                    <a:lnTo>
                      <a:pt x="1" y="96"/>
                    </a:lnTo>
                    <a:lnTo>
                      <a:pt x="1" y="9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3" name="Freeform 2352"/>
              <p:cNvSpPr>
                <a:spLocks/>
              </p:cNvSpPr>
              <p:nvPr/>
            </p:nvSpPr>
            <p:spPr bwMode="auto">
              <a:xfrm>
                <a:off x="1570" y="1072"/>
                <a:ext cx="93" cy="247"/>
              </a:xfrm>
              <a:custGeom>
                <a:avLst/>
                <a:gdLst>
                  <a:gd name="T0" fmla="*/ 3 w 34"/>
                  <a:gd name="T1" fmla="*/ 239 h 90"/>
                  <a:gd name="T2" fmla="*/ 3 w 34"/>
                  <a:gd name="T3" fmla="*/ 247 h 90"/>
                  <a:gd name="T4" fmla="*/ 3 w 34"/>
                  <a:gd name="T5" fmla="*/ 239 h 90"/>
                  <a:gd name="T6" fmla="*/ 0 w 34"/>
                  <a:gd name="T7" fmla="*/ 231 h 90"/>
                  <a:gd name="T8" fmla="*/ 3 w 34"/>
                  <a:gd name="T9" fmla="*/ 209 h 90"/>
                  <a:gd name="T10" fmla="*/ 14 w 34"/>
                  <a:gd name="T11" fmla="*/ 145 h 90"/>
                  <a:gd name="T12" fmla="*/ 27 w 34"/>
                  <a:gd name="T13" fmla="*/ 80 h 90"/>
                  <a:gd name="T14" fmla="*/ 33 w 34"/>
                  <a:gd name="T15" fmla="*/ 60 h 90"/>
                  <a:gd name="T16" fmla="*/ 38 w 34"/>
                  <a:gd name="T17" fmla="*/ 52 h 90"/>
                  <a:gd name="T18" fmla="*/ 52 w 34"/>
                  <a:gd name="T19" fmla="*/ 38 h 90"/>
                  <a:gd name="T20" fmla="*/ 74 w 34"/>
                  <a:gd name="T21" fmla="*/ 14 h 90"/>
                  <a:gd name="T22" fmla="*/ 93 w 34"/>
                  <a:gd name="T23" fmla="*/ 0 h 90"/>
                  <a:gd name="T24" fmla="*/ 74 w 34"/>
                  <a:gd name="T25" fmla="*/ 14 h 90"/>
                  <a:gd name="T26" fmla="*/ 55 w 34"/>
                  <a:gd name="T27" fmla="*/ 36 h 90"/>
                  <a:gd name="T28" fmla="*/ 38 w 34"/>
                  <a:gd name="T29" fmla="*/ 55 h 90"/>
                  <a:gd name="T30" fmla="*/ 33 w 34"/>
                  <a:gd name="T31" fmla="*/ 63 h 90"/>
                  <a:gd name="T32" fmla="*/ 27 w 34"/>
                  <a:gd name="T33" fmla="*/ 82 h 90"/>
                  <a:gd name="T34" fmla="*/ 14 w 34"/>
                  <a:gd name="T35" fmla="*/ 145 h 90"/>
                  <a:gd name="T36" fmla="*/ 3 w 34"/>
                  <a:gd name="T37" fmla="*/ 209 h 90"/>
                  <a:gd name="T38" fmla="*/ 3 w 34"/>
                  <a:gd name="T39" fmla="*/ 231 h 90"/>
                  <a:gd name="T40" fmla="*/ 3 w 34"/>
                  <a:gd name="T41" fmla="*/ 239 h 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" h="90">
                    <a:moveTo>
                      <a:pt x="1" y="87"/>
                    </a:moveTo>
                    <a:lnTo>
                      <a:pt x="1" y="90"/>
                    </a:lnTo>
                    <a:lnTo>
                      <a:pt x="1" y="87"/>
                    </a:lnTo>
                    <a:lnTo>
                      <a:pt x="0" y="84"/>
                    </a:lnTo>
                    <a:lnTo>
                      <a:pt x="1" y="76"/>
                    </a:lnTo>
                    <a:lnTo>
                      <a:pt x="5" y="53"/>
                    </a:lnTo>
                    <a:lnTo>
                      <a:pt x="10" y="29"/>
                    </a:lnTo>
                    <a:lnTo>
                      <a:pt x="12" y="22"/>
                    </a:lnTo>
                    <a:lnTo>
                      <a:pt x="14" y="19"/>
                    </a:lnTo>
                    <a:lnTo>
                      <a:pt x="19" y="14"/>
                    </a:lnTo>
                    <a:lnTo>
                      <a:pt x="27" y="5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0" y="13"/>
                    </a:lnTo>
                    <a:lnTo>
                      <a:pt x="14" y="20"/>
                    </a:lnTo>
                    <a:lnTo>
                      <a:pt x="12" y="23"/>
                    </a:lnTo>
                    <a:lnTo>
                      <a:pt x="10" y="30"/>
                    </a:lnTo>
                    <a:lnTo>
                      <a:pt x="5" y="53"/>
                    </a:lnTo>
                    <a:lnTo>
                      <a:pt x="1" y="76"/>
                    </a:lnTo>
                    <a:lnTo>
                      <a:pt x="1" y="84"/>
                    </a:lnTo>
                    <a:lnTo>
                      <a:pt x="1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4" name="Freeform 2353"/>
              <p:cNvSpPr>
                <a:spLocks/>
              </p:cNvSpPr>
              <p:nvPr/>
            </p:nvSpPr>
            <p:spPr bwMode="auto">
              <a:xfrm>
                <a:off x="1586" y="1053"/>
                <a:ext cx="365" cy="282"/>
              </a:xfrm>
              <a:custGeom>
                <a:avLst/>
                <a:gdLst>
                  <a:gd name="T0" fmla="*/ 351 w 133"/>
                  <a:gd name="T1" fmla="*/ 38 h 103"/>
                  <a:gd name="T2" fmla="*/ 354 w 133"/>
                  <a:gd name="T3" fmla="*/ 38 h 103"/>
                  <a:gd name="T4" fmla="*/ 365 w 133"/>
                  <a:gd name="T5" fmla="*/ 44 h 103"/>
                  <a:gd name="T6" fmla="*/ 354 w 133"/>
                  <a:gd name="T7" fmla="*/ 41 h 103"/>
                  <a:gd name="T8" fmla="*/ 351 w 133"/>
                  <a:gd name="T9" fmla="*/ 38 h 103"/>
                  <a:gd name="T10" fmla="*/ 335 w 133"/>
                  <a:gd name="T11" fmla="*/ 30 h 103"/>
                  <a:gd name="T12" fmla="*/ 291 w 133"/>
                  <a:gd name="T13" fmla="*/ 16 h 103"/>
                  <a:gd name="T14" fmla="*/ 261 w 133"/>
                  <a:gd name="T15" fmla="*/ 11 h 103"/>
                  <a:gd name="T16" fmla="*/ 228 w 133"/>
                  <a:gd name="T17" fmla="*/ 3 h 103"/>
                  <a:gd name="T18" fmla="*/ 195 w 133"/>
                  <a:gd name="T19" fmla="*/ 0 h 103"/>
                  <a:gd name="T20" fmla="*/ 156 w 133"/>
                  <a:gd name="T21" fmla="*/ 3 h 103"/>
                  <a:gd name="T22" fmla="*/ 140 w 133"/>
                  <a:gd name="T23" fmla="*/ 11 h 103"/>
                  <a:gd name="T24" fmla="*/ 123 w 133"/>
                  <a:gd name="T25" fmla="*/ 16 h 103"/>
                  <a:gd name="T26" fmla="*/ 93 w 133"/>
                  <a:gd name="T27" fmla="*/ 33 h 103"/>
                  <a:gd name="T28" fmla="*/ 66 w 133"/>
                  <a:gd name="T29" fmla="*/ 57 h 103"/>
                  <a:gd name="T30" fmla="*/ 44 w 133"/>
                  <a:gd name="T31" fmla="*/ 79 h 103"/>
                  <a:gd name="T32" fmla="*/ 30 w 133"/>
                  <a:gd name="T33" fmla="*/ 99 h 103"/>
                  <a:gd name="T34" fmla="*/ 25 w 133"/>
                  <a:gd name="T35" fmla="*/ 115 h 103"/>
                  <a:gd name="T36" fmla="*/ 16 w 133"/>
                  <a:gd name="T37" fmla="*/ 131 h 103"/>
                  <a:gd name="T38" fmla="*/ 14 w 133"/>
                  <a:gd name="T39" fmla="*/ 142 h 103"/>
                  <a:gd name="T40" fmla="*/ 8 w 133"/>
                  <a:gd name="T41" fmla="*/ 167 h 103"/>
                  <a:gd name="T42" fmla="*/ 3 w 133"/>
                  <a:gd name="T43" fmla="*/ 200 h 103"/>
                  <a:gd name="T44" fmla="*/ 3 w 133"/>
                  <a:gd name="T45" fmla="*/ 222 h 103"/>
                  <a:gd name="T46" fmla="*/ 3 w 133"/>
                  <a:gd name="T47" fmla="*/ 238 h 103"/>
                  <a:gd name="T48" fmla="*/ 0 w 133"/>
                  <a:gd name="T49" fmla="*/ 282 h 103"/>
                  <a:gd name="T50" fmla="*/ 3 w 133"/>
                  <a:gd name="T51" fmla="*/ 238 h 103"/>
                  <a:gd name="T52" fmla="*/ 3 w 133"/>
                  <a:gd name="T53" fmla="*/ 222 h 103"/>
                  <a:gd name="T54" fmla="*/ 3 w 133"/>
                  <a:gd name="T55" fmla="*/ 183 h 103"/>
                  <a:gd name="T56" fmla="*/ 14 w 133"/>
                  <a:gd name="T57" fmla="*/ 142 h 103"/>
                  <a:gd name="T58" fmla="*/ 16 w 133"/>
                  <a:gd name="T59" fmla="*/ 126 h 103"/>
                  <a:gd name="T60" fmla="*/ 16 w 133"/>
                  <a:gd name="T61" fmla="*/ 123 h 103"/>
                  <a:gd name="T62" fmla="*/ 25 w 133"/>
                  <a:gd name="T63" fmla="*/ 110 h 103"/>
                  <a:gd name="T64" fmla="*/ 36 w 133"/>
                  <a:gd name="T65" fmla="*/ 90 h 103"/>
                  <a:gd name="T66" fmla="*/ 49 w 133"/>
                  <a:gd name="T67" fmla="*/ 74 h 103"/>
                  <a:gd name="T68" fmla="*/ 69 w 133"/>
                  <a:gd name="T69" fmla="*/ 52 h 103"/>
                  <a:gd name="T70" fmla="*/ 93 w 133"/>
                  <a:gd name="T71" fmla="*/ 30 h 103"/>
                  <a:gd name="T72" fmla="*/ 123 w 133"/>
                  <a:gd name="T73" fmla="*/ 14 h 103"/>
                  <a:gd name="T74" fmla="*/ 156 w 133"/>
                  <a:gd name="T75" fmla="*/ 3 h 103"/>
                  <a:gd name="T76" fmla="*/ 195 w 133"/>
                  <a:gd name="T77" fmla="*/ 0 h 103"/>
                  <a:gd name="T78" fmla="*/ 228 w 133"/>
                  <a:gd name="T79" fmla="*/ 3 h 103"/>
                  <a:gd name="T80" fmla="*/ 263 w 133"/>
                  <a:gd name="T81" fmla="*/ 5 h 103"/>
                  <a:gd name="T82" fmla="*/ 291 w 133"/>
                  <a:gd name="T83" fmla="*/ 16 h 103"/>
                  <a:gd name="T84" fmla="*/ 335 w 133"/>
                  <a:gd name="T85" fmla="*/ 30 h 103"/>
                  <a:gd name="T86" fmla="*/ 351 w 133"/>
                  <a:gd name="T87" fmla="*/ 38 h 1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33" h="103">
                    <a:moveTo>
                      <a:pt x="128" y="14"/>
                    </a:moveTo>
                    <a:lnTo>
                      <a:pt x="129" y="14"/>
                    </a:lnTo>
                    <a:lnTo>
                      <a:pt x="133" y="16"/>
                    </a:lnTo>
                    <a:lnTo>
                      <a:pt x="129" y="15"/>
                    </a:lnTo>
                    <a:lnTo>
                      <a:pt x="128" y="14"/>
                    </a:lnTo>
                    <a:lnTo>
                      <a:pt x="122" y="11"/>
                    </a:lnTo>
                    <a:lnTo>
                      <a:pt x="106" y="6"/>
                    </a:lnTo>
                    <a:lnTo>
                      <a:pt x="95" y="4"/>
                    </a:lnTo>
                    <a:lnTo>
                      <a:pt x="83" y="1"/>
                    </a:lnTo>
                    <a:lnTo>
                      <a:pt x="71" y="0"/>
                    </a:lnTo>
                    <a:lnTo>
                      <a:pt x="57" y="1"/>
                    </a:lnTo>
                    <a:lnTo>
                      <a:pt x="51" y="4"/>
                    </a:lnTo>
                    <a:lnTo>
                      <a:pt x="45" y="6"/>
                    </a:lnTo>
                    <a:lnTo>
                      <a:pt x="34" y="12"/>
                    </a:lnTo>
                    <a:lnTo>
                      <a:pt x="24" y="21"/>
                    </a:lnTo>
                    <a:lnTo>
                      <a:pt x="16" y="29"/>
                    </a:lnTo>
                    <a:lnTo>
                      <a:pt x="11" y="36"/>
                    </a:lnTo>
                    <a:lnTo>
                      <a:pt x="9" y="42"/>
                    </a:lnTo>
                    <a:lnTo>
                      <a:pt x="6" y="48"/>
                    </a:lnTo>
                    <a:lnTo>
                      <a:pt x="5" y="52"/>
                    </a:lnTo>
                    <a:lnTo>
                      <a:pt x="3" y="61"/>
                    </a:lnTo>
                    <a:lnTo>
                      <a:pt x="1" y="73"/>
                    </a:lnTo>
                    <a:lnTo>
                      <a:pt x="1" y="81"/>
                    </a:lnTo>
                    <a:lnTo>
                      <a:pt x="1" y="87"/>
                    </a:lnTo>
                    <a:lnTo>
                      <a:pt x="0" y="103"/>
                    </a:lnTo>
                    <a:lnTo>
                      <a:pt x="1" y="87"/>
                    </a:lnTo>
                    <a:lnTo>
                      <a:pt x="1" y="81"/>
                    </a:lnTo>
                    <a:lnTo>
                      <a:pt x="1" y="67"/>
                    </a:lnTo>
                    <a:lnTo>
                      <a:pt x="5" y="52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7"/>
                    </a:lnTo>
                    <a:lnTo>
                      <a:pt x="25" y="19"/>
                    </a:lnTo>
                    <a:lnTo>
                      <a:pt x="34" y="11"/>
                    </a:lnTo>
                    <a:lnTo>
                      <a:pt x="45" y="5"/>
                    </a:lnTo>
                    <a:lnTo>
                      <a:pt x="57" y="1"/>
                    </a:lnTo>
                    <a:lnTo>
                      <a:pt x="71" y="0"/>
                    </a:lnTo>
                    <a:lnTo>
                      <a:pt x="83" y="1"/>
                    </a:lnTo>
                    <a:lnTo>
                      <a:pt x="96" y="2"/>
                    </a:lnTo>
                    <a:lnTo>
                      <a:pt x="106" y="6"/>
                    </a:lnTo>
                    <a:lnTo>
                      <a:pt x="122" y="11"/>
                    </a:lnTo>
                    <a:lnTo>
                      <a:pt x="12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5" name="Freeform 2354"/>
              <p:cNvSpPr>
                <a:spLocks/>
              </p:cNvSpPr>
              <p:nvPr/>
            </p:nvSpPr>
            <p:spPr bwMode="auto">
              <a:xfrm>
                <a:off x="1603" y="1066"/>
                <a:ext cx="359" cy="321"/>
              </a:xfrm>
              <a:custGeom>
                <a:avLst/>
                <a:gdLst>
                  <a:gd name="T0" fmla="*/ 22 w 131"/>
                  <a:gd name="T1" fmla="*/ 302 h 117"/>
                  <a:gd name="T2" fmla="*/ 22 w 131"/>
                  <a:gd name="T3" fmla="*/ 307 h 117"/>
                  <a:gd name="T4" fmla="*/ 22 w 131"/>
                  <a:gd name="T5" fmla="*/ 321 h 117"/>
                  <a:gd name="T6" fmla="*/ 22 w 131"/>
                  <a:gd name="T7" fmla="*/ 310 h 117"/>
                  <a:gd name="T8" fmla="*/ 19 w 131"/>
                  <a:gd name="T9" fmla="*/ 307 h 117"/>
                  <a:gd name="T10" fmla="*/ 19 w 131"/>
                  <a:gd name="T11" fmla="*/ 299 h 117"/>
                  <a:gd name="T12" fmla="*/ 14 w 131"/>
                  <a:gd name="T13" fmla="*/ 285 h 117"/>
                  <a:gd name="T14" fmla="*/ 11 w 131"/>
                  <a:gd name="T15" fmla="*/ 266 h 117"/>
                  <a:gd name="T16" fmla="*/ 5 w 131"/>
                  <a:gd name="T17" fmla="*/ 236 h 117"/>
                  <a:gd name="T18" fmla="*/ 0 w 131"/>
                  <a:gd name="T19" fmla="*/ 203 h 117"/>
                  <a:gd name="T20" fmla="*/ 5 w 131"/>
                  <a:gd name="T21" fmla="*/ 170 h 117"/>
                  <a:gd name="T22" fmla="*/ 11 w 131"/>
                  <a:gd name="T23" fmla="*/ 132 h 117"/>
                  <a:gd name="T24" fmla="*/ 19 w 131"/>
                  <a:gd name="T25" fmla="*/ 112 h 117"/>
                  <a:gd name="T26" fmla="*/ 27 w 131"/>
                  <a:gd name="T27" fmla="*/ 96 h 117"/>
                  <a:gd name="T28" fmla="*/ 38 w 131"/>
                  <a:gd name="T29" fmla="*/ 77 h 117"/>
                  <a:gd name="T30" fmla="*/ 52 w 131"/>
                  <a:gd name="T31" fmla="*/ 60 h 117"/>
                  <a:gd name="T32" fmla="*/ 66 w 131"/>
                  <a:gd name="T33" fmla="*/ 47 h 117"/>
                  <a:gd name="T34" fmla="*/ 79 w 131"/>
                  <a:gd name="T35" fmla="*/ 33 h 117"/>
                  <a:gd name="T36" fmla="*/ 110 w 131"/>
                  <a:gd name="T37" fmla="*/ 16 h 117"/>
                  <a:gd name="T38" fmla="*/ 140 w 131"/>
                  <a:gd name="T39" fmla="*/ 5 h 117"/>
                  <a:gd name="T40" fmla="*/ 164 w 131"/>
                  <a:gd name="T41" fmla="*/ 0 h 117"/>
                  <a:gd name="T42" fmla="*/ 189 w 131"/>
                  <a:gd name="T43" fmla="*/ 0 h 117"/>
                  <a:gd name="T44" fmla="*/ 203 w 131"/>
                  <a:gd name="T45" fmla="*/ 0 h 117"/>
                  <a:gd name="T46" fmla="*/ 206 w 131"/>
                  <a:gd name="T47" fmla="*/ 3 h 117"/>
                  <a:gd name="T48" fmla="*/ 216 w 131"/>
                  <a:gd name="T49" fmla="*/ 5 h 117"/>
                  <a:gd name="T50" fmla="*/ 244 w 131"/>
                  <a:gd name="T51" fmla="*/ 14 h 117"/>
                  <a:gd name="T52" fmla="*/ 263 w 131"/>
                  <a:gd name="T53" fmla="*/ 16 h 117"/>
                  <a:gd name="T54" fmla="*/ 280 w 131"/>
                  <a:gd name="T55" fmla="*/ 25 h 117"/>
                  <a:gd name="T56" fmla="*/ 299 w 131"/>
                  <a:gd name="T57" fmla="*/ 33 h 117"/>
                  <a:gd name="T58" fmla="*/ 312 w 131"/>
                  <a:gd name="T59" fmla="*/ 47 h 117"/>
                  <a:gd name="T60" fmla="*/ 359 w 131"/>
                  <a:gd name="T61" fmla="*/ 52 h 117"/>
                  <a:gd name="T62" fmla="*/ 307 w 131"/>
                  <a:gd name="T63" fmla="*/ 47 h 117"/>
                  <a:gd name="T64" fmla="*/ 312 w 131"/>
                  <a:gd name="T65" fmla="*/ 44 h 117"/>
                  <a:gd name="T66" fmla="*/ 307 w 131"/>
                  <a:gd name="T67" fmla="*/ 41 h 117"/>
                  <a:gd name="T68" fmla="*/ 299 w 131"/>
                  <a:gd name="T69" fmla="*/ 33 h 117"/>
                  <a:gd name="T70" fmla="*/ 260 w 131"/>
                  <a:gd name="T71" fmla="*/ 19 h 117"/>
                  <a:gd name="T72" fmla="*/ 219 w 131"/>
                  <a:gd name="T73" fmla="*/ 11 h 117"/>
                  <a:gd name="T74" fmla="*/ 200 w 131"/>
                  <a:gd name="T75" fmla="*/ 5 h 117"/>
                  <a:gd name="T76" fmla="*/ 195 w 131"/>
                  <a:gd name="T77" fmla="*/ 3 h 117"/>
                  <a:gd name="T78" fmla="*/ 181 w 131"/>
                  <a:gd name="T79" fmla="*/ 0 h 117"/>
                  <a:gd name="T80" fmla="*/ 162 w 131"/>
                  <a:gd name="T81" fmla="*/ 3 h 117"/>
                  <a:gd name="T82" fmla="*/ 134 w 131"/>
                  <a:gd name="T83" fmla="*/ 11 h 117"/>
                  <a:gd name="T84" fmla="*/ 107 w 131"/>
                  <a:gd name="T85" fmla="*/ 19 h 117"/>
                  <a:gd name="T86" fmla="*/ 79 w 131"/>
                  <a:gd name="T87" fmla="*/ 41 h 117"/>
                  <a:gd name="T88" fmla="*/ 66 w 131"/>
                  <a:gd name="T89" fmla="*/ 52 h 117"/>
                  <a:gd name="T90" fmla="*/ 52 w 131"/>
                  <a:gd name="T91" fmla="*/ 66 h 117"/>
                  <a:gd name="T92" fmla="*/ 38 w 131"/>
                  <a:gd name="T93" fmla="*/ 82 h 117"/>
                  <a:gd name="T94" fmla="*/ 27 w 131"/>
                  <a:gd name="T95" fmla="*/ 99 h 117"/>
                  <a:gd name="T96" fmla="*/ 22 w 131"/>
                  <a:gd name="T97" fmla="*/ 115 h 117"/>
                  <a:gd name="T98" fmla="*/ 14 w 131"/>
                  <a:gd name="T99" fmla="*/ 137 h 117"/>
                  <a:gd name="T100" fmla="*/ 5 w 131"/>
                  <a:gd name="T101" fmla="*/ 170 h 117"/>
                  <a:gd name="T102" fmla="*/ 5 w 131"/>
                  <a:gd name="T103" fmla="*/ 203 h 117"/>
                  <a:gd name="T104" fmla="*/ 8 w 131"/>
                  <a:gd name="T105" fmla="*/ 239 h 117"/>
                  <a:gd name="T106" fmla="*/ 19 w 131"/>
                  <a:gd name="T107" fmla="*/ 285 h 117"/>
                  <a:gd name="T108" fmla="*/ 22 w 131"/>
                  <a:gd name="T109" fmla="*/ 299 h 117"/>
                  <a:gd name="T110" fmla="*/ 22 w 131"/>
                  <a:gd name="T111" fmla="*/ 302 h 1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1" h="117">
                    <a:moveTo>
                      <a:pt x="8" y="110"/>
                    </a:moveTo>
                    <a:lnTo>
                      <a:pt x="8" y="112"/>
                    </a:lnTo>
                    <a:lnTo>
                      <a:pt x="8" y="117"/>
                    </a:lnTo>
                    <a:lnTo>
                      <a:pt x="8" y="113"/>
                    </a:lnTo>
                    <a:lnTo>
                      <a:pt x="7" y="112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4" y="97"/>
                    </a:lnTo>
                    <a:lnTo>
                      <a:pt x="2" y="86"/>
                    </a:lnTo>
                    <a:lnTo>
                      <a:pt x="0" y="74"/>
                    </a:lnTo>
                    <a:lnTo>
                      <a:pt x="2" y="62"/>
                    </a:lnTo>
                    <a:lnTo>
                      <a:pt x="4" y="48"/>
                    </a:lnTo>
                    <a:lnTo>
                      <a:pt x="7" y="41"/>
                    </a:lnTo>
                    <a:lnTo>
                      <a:pt x="10" y="35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4" y="17"/>
                    </a:lnTo>
                    <a:lnTo>
                      <a:pt x="29" y="12"/>
                    </a:lnTo>
                    <a:lnTo>
                      <a:pt x="40" y="6"/>
                    </a:lnTo>
                    <a:lnTo>
                      <a:pt x="51" y="2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5" y="1"/>
                    </a:lnTo>
                    <a:lnTo>
                      <a:pt x="79" y="2"/>
                    </a:lnTo>
                    <a:lnTo>
                      <a:pt x="89" y="5"/>
                    </a:lnTo>
                    <a:lnTo>
                      <a:pt x="96" y="6"/>
                    </a:lnTo>
                    <a:lnTo>
                      <a:pt x="102" y="9"/>
                    </a:lnTo>
                    <a:lnTo>
                      <a:pt x="109" y="12"/>
                    </a:lnTo>
                    <a:lnTo>
                      <a:pt x="114" y="17"/>
                    </a:lnTo>
                    <a:lnTo>
                      <a:pt x="131" y="19"/>
                    </a:lnTo>
                    <a:lnTo>
                      <a:pt x="112" y="17"/>
                    </a:lnTo>
                    <a:lnTo>
                      <a:pt x="114" y="16"/>
                    </a:lnTo>
                    <a:lnTo>
                      <a:pt x="112" y="15"/>
                    </a:lnTo>
                    <a:lnTo>
                      <a:pt x="109" y="12"/>
                    </a:lnTo>
                    <a:lnTo>
                      <a:pt x="95" y="7"/>
                    </a:lnTo>
                    <a:lnTo>
                      <a:pt x="80" y="4"/>
                    </a:lnTo>
                    <a:lnTo>
                      <a:pt x="73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59" y="1"/>
                    </a:lnTo>
                    <a:lnTo>
                      <a:pt x="49" y="4"/>
                    </a:lnTo>
                    <a:lnTo>
                      <a:pt x="39" y="7"/>
                    </a:lnTo>
                    <a:lnTo>
                      <a:pt x="29" y="15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4" y="30"/>
                    </a:lnTo>
                    <a:lnTo>
                      <a:pt x="10" y="36"/>
                    </a:lnTo>
                    <a:lnTo>
                      <a:pt x="8" y="42"/>
                    </a:lnTo>
                    <a:lnTo>
                      <a:pt x="5" y="50"/>
                    </a:lnTo>
                    <a:lnTo>
                      <a:pt x="2" y="62"/>
                    </a:lnTo>
                    <a:lnTo>
                      <a:pt x="2" y="74"/>
                    </a:lnTo>
                    <a:lnTo>
                      <a:pt x="3" y="87"/>
                    </a:lnTo>
                    <a:lnTo>
                      <a:pt x="7" y="104"/>
                    </a:lnTo>
                    <a:lnTo>
                      <a:pt x="8" y="109"/>
                    </a:lnTo>
                    <a:lnTo>
                      <a:pt x="8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6" name="Freeform 2355"/>
              <p:cNvSpPr>
                <a:spLocks/>
              </p:cNvSpPr>
              <p:nvPr/>
            </p:nvSpPr>
            <p:spPr bwMode="auto">
              <a:xfrm>
                <a:off x="1597" y="1322"/>
                <a:ext cx="14" cy="43"/>
              </a:xfrm>
              <a:custGeom>
                <a:avLst/>
                <a:gdLst>
                  <a:gd name="T0" fmla="*/ 3 w 5"/>
                  <a:gd name="T1" fmla="*/ 40 h 16"/>
                  <a:gd name="T2" fmla="*/ 3 w 5"/>
                  <a:gd name="T3" fmla="*/ 43 h 16"/>
                  <a:gd name="T4" fmla="*/ 3 w 5"/>
                  <a:gd name="T5" fmla="*/ 40 h 16"/>
                  <a:gd name="T6" fmla="*/ 0 w 5"/>
                  <a:gd name="T7" fmla="*/ 24 h 16"/>
                  <a:gd name="T8" fmla="*/ 0 w 5"/>
                  <a:gd name="T9" fmla="*/ 13 h 16"/>
                  <a:gd name="T10" fmla="*/ 3 w 5"/>
                  <a:gd name="T11" fmla="*/ 11 h 16"/>
                  <a:gd name="T12" fmla="*/ 11 w 5"/>
                  <a:gd name="T13" fmla="*/ 3 h 16"/>
                  <a:gd name="T14" fmla="*/ 14 w 5"/>
                  <a:gd name="T15" fmla="*/ 0 h 16"/>
                  <a:gd name="T16" fmla="*/ 11 w 5"/>
                  <a:gd name="T17" fmla="*/ 3 h 16"/>
                  <a:gd name="T18" fmla="*/ 3 w 5"/>
                  <a:gd name="T19" fmla="*/ 11 h 16"/>
                  <a:gd name="T20" fmla="*/ 0 w 5"/>
                  <a:gd name="T21" fmla="*/ 13 h 16"/>
                  <a:gd name="T22" fmla="*/ 0 w 5"/>
                  <a:gd name="T23" fmla="*/ 27 h 16"/>
                  <a:gd name="T24" fmla="*/ 3 w 5"/>
                  <a:gd name="T25" fmla="*/ 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" h="16">
                    <a:moveTo>
                      <a:pt x="1" y="15"/>
                    </a:move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7" name="Freeform 2356"/>
              <p:cNvSpPr>
                <a:spLocks/>
              </p:cNvSpPr>
              <p:nvPr/>
            </p:nvSpPr>
            <p:spPr bwMode="auto">
              <a:xfrm>
                <a:off x="1617" y="1097"/>
                <a:ext cx="96" cy="312"/>
              </a:xfrm>
              <a:custGeom>
                <a:avLst/>
                <a:gdLst>
                  <a:gd name="T0" fmla="*/ 36 w 35"/>
                  <a:gd name="T1" fmla="*/ 304 h 114"/>
                  <a:gd name="T2" fmla="*/ 38 w 35"/>
                  <a:gd name="T3" fmla="*/ 312 h 114"/>
                  <a:gd name="T4" fmla="*/ 36 w 35"/>
                  <a:gd name="T5" fmla="*/ 307 h 114"/>
                  <a:gd name="T6" fmla="*/ 36 w 35"/>
                  <a:gd name="T7" fmla="*/ 304 h 114"/>
                  <a:gd name="T8" fmla="*/ 33 w 35"/>
                  <a:gd name="T9" fmla="*/ 293 h 114"/>
                  <a:gd name="T10" fmla="*/ 25 w 35"/>
                  <a:gd name="T11" fmla="*/ 265 h 114"/>
                  <a:gd name="T12" fmla="*/ 11 w 35"/>
                  <a:gd name="T13" fmla="*/ 227 h 114"/>
                  <a:gd name="T14" fmla="*/ 0 w 35"/>
                  <a:gd name="T15" fmla="*/ 183 h 114"/>
                  <a:gd name="T16" fmla="*/ 0 w 35"/>
                  <a:gd name="T17" fmla="*/ 164 h 114"/>
                  <a:gd name="T18" fmla="*/ 8 w 35"/>
                  <a:gd name="T19" fmla="*/ 140 h 114"/>
                  <a:gd name="T20" fmla="*/ 19 w 35"/>
                  <a:gd name="T21" fmla="*/ 107 h 114"/>
                  <a:gd name="T22" fmla="*/ 33 w 35"/>
                  <a:gd name="T23" fmla="*/ 82 h 114"/>
                  <a:gd name="T24" fmla="*/ 38 w 35"/>
                  <a:gd name="T25" fmla="*/ 71 h 114"/>
                  <a:gd name="T26" fmla="*/ 49 w 35"/>
                  <a:gd name="T27" fmla="*/ 55 h 114"/>
                  <a:gd name="T28" fmla="*/ 63 w 35"/>
                  <a:gd name="T29" fmla="*/ 36 h 114"/>
                  <a:gd name="T30" fmla="*/ 77 w 35"/>
                  <a:gd name="T31" fmla="*/ 16 h 114"/>
                  <a:gd name="T32" fmla="*/ 96 w 35"/>
                  <a:gd name="T33" fmla="*/ 0 h 114"/>
                  <a:gd name="T34" fmla="*/ 77 w 35"/>
                  <a:gd name="T35" fmla="*/ 22 h 114"/>
                  <a:gd name="T36" fmla="*/ 69 w 35"/>
                  <a:gd name="T37" fmla="*/ 27 h 114"/>
                  <a:gd name="T38" fmla="*/ 55 w 35"/>
                  <a:gd name="T39" fmla="*/ 47 h 114"/>
                  <a:gd name="T40" fmla="*/ 38 w 35"/>
                  <a:gd name="T41" fmla="*/ 74 h 114"/>
                  <a:gd name="T42" fmla="*/ 33 w 35"/>
                  <a:gd name="T43" fmla="*/ 85 h 114"/>
                  <a:gd name="T44" fmla="*/ 19 w 35"/>
                  <a:gd name="T45" fmla="*/ 109 h 114"/>
                  <a:gd name="T46" fmla="*/ 8 w 35"/>
                  <a:gd name="T47" fmla="*/ 142 h 114"/>
                  <a:gd name="T48" fmla="*/ 5 w 35"/>
                  <a:gd name="T49" fmla="*/ 164 h 114"/>
                  <a:gd name="T50" fmla="*/ 0 w 35"/>
                  <a:gd name="T51" fmla="*/ 186 h 114"/>
                  <a:gd name="T52" fmla="*/ 14 w 35"/>
                  <a:gd name="T53" fmla="*/ 227 h 114"/>
                  <a:gd name="T54" fmla="*/ 25 w 35"/>
                  <a:gd name="T55" fmla="*/ 265 h 114"/>
                  <a:gd name="T56" fmla="*/ 36 w 35"/>
                  <a:gd name="T57" fmla="*/ 293 h 114"/>
                  <a:gd name="T58" fmla="*/ 36 w 35"/>
                  <a:gd name="T59" fmla="*/ 304 h 1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5" h="114">
                    <a:moveTo>
                      <a:pt x="13" y="111"/>
                    </a:moveTo>
                    <a:lnTo>
                      <a:pt x="14" y="114"/>
                    </a:lnTo>
                    <a:lnTo>
                      <a:pt x="13" y="112"/>
                    </a:lnTo>
                    <a:lnTo>
                      <a:pt x="13" y="111"/>
                    </a:lnTo>
                    <a:lnTo>
                      <a:pt x="12" y="107"/>
                    </a:lnTo>
                    <a:lnTo>
                      <a:pt x="9" y="97"/>
                    </a:lnTo>
                    <a:lnTo>
                      <a:pt x="4" y="83"/>
                    </a:lnTo>
                    <a:lnTo>
                      <a:pt x="0" y="67"/>
                    </a:lnTo>
                    <a:lnTo>
                      <a:pt x="0" y="60"/>
                    </a:lnTo>
                    <a:lnTo>
                      <a:pt x="3" y="51"/>
                    </a:lnTo>
                    <a:lnTo>
                      <a:pt x="7" y="39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18" y="20"/>
                    </a:lnTo>
                    <a:lnTo>
                      <a:pt x="23" y="13"/>
                    </a:lnTo>
                    <a:lnTo>
                      <a:pt x="28" y="6"/>
                    </a:lnTo>
                    <a:lnTo>
                      <a:pt x="35" y="0"/>
                    </a:lnTo>
                    <a:lnTo>
                      <a:pt x="28" y="8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4" y="27"/>
                    </a:lnTo>
                    <a:lnTo>
                      <a:pt x="12" y="31"/>
                    </a:lnTo>
                    <a:lnTo>
                      <a:pt x="7" y="40"/>
                    </a:lnTo>
                    <a:lnTo>
                      <a:pt x="3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5" y="83"/>
                    </a:lnTo>
                    <a:lnTo>
                      <a:pt x="9" y="97"/>
                    </a:lnTo>
                    <a:lnTo>
                      <a:pt x="13" y="107"/>
                    </a:lnTo>
                    <a:lnTo>
                      <a:pt x="13" y="1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8" name="Freeform 2357"/>
              <p:cNvSpPr>
                <a:spLocks/>
              </p:cNvSpPr>
              <p:nvPr/>
            </p:nvSpPr>
            <p:spPr bwMode="auto">
              <a:xfrm>
                <a:off x="1658" y="1086"/>
                <a:ext cx="307" cy="359"/>
              </a:xfrm>
              <a:custGeom>
                <a:avLst/>
                <a:gdLst>
                  <a:gd name="T0" fmla="*/ 293 w 112"/>
                  <a:gd name="T1" fmla="*/ 52 h 131"/>
                  <a:gd name="T2" fmla="*/ 293 w 112"/>
                  <a:gd name="T3" fmla="*/ 55 h 131"/>
                  <a:gd name="T4" fmla="*/ 307 w 112"/>
                  <a:gd name="T5" fmla="*/ 66 h 131"/>
                  <a:gd name="T6" fmla="*/ 293 w 112"/>
                  <a:gd name="T7" fmla="*/ 55 h 131"/>
                  <a:gd name="T8" fmla="*/ 291 w 112"/>
                  <a:gd name="T9" fmla="*/ 55 h 131"/>
                  <a:gd name="T10" fmla="*/ 271 w 112"/>
                  <a:gd name="T11" fmla="*/ 49 h 131"/>
                  <a:gd name="T12" fmla="*/ 217 w 112"/>
                  <a:gd name="T13" fmla="*/ 27 h 131"/>
                  <a:gd name="T14" fmla="*/ 181 w 112"/>
                  <a:gd name="T15" fmla="*/ 14 h 131"/>
                  <a:gd name="T16" fmla="*/ 162 w 112"/>
                  <a:gd name="T17" fmla="*/ 8 h 131"/>
                  <a:gd name="T18" fmla="*/ 140 w 112"/>
                  <a:gd name="T19" fmla="*/ 5 h 131"/>
                  <a:gd name="T20" fmla="*/ 121 w 112"/>
                  <a:gd name="T21" fmla="*/ 5 h 131"/>
                  <a:gd name="T22" fmla="*/ 96 w 112"/>
                  <a:gd name="T23" fmla="*/ 5 h 131"/>
                  <a:gd name="T24" fmla="*/ 77 w 112"/>
                  <a:gd name="T25" fmla="*/ 11 h 131"/>
                  <a:gd name="T26" fmla="*/ 58 w 112"/>
                  <a:gd name="T27" fmla="*/ 25 h 131"/>
                  <a:gd name="T28" fmla="*/ 44 w 112"/>
                  <a:gd name="T29" fmla="*/ 47 h 131"/>
                  <a:gd name="T30" fmla="*/ 27 w 112"/>
                  <a:gd name="T31" fmla="*/ 58 h 131"/>
                  <a:gd name="T32" fmla="*/ 14 w 112"/>
                  <a:gd name="T33" fmla="*/ 79 h 131"/>
                  <a:gd name="T34" fmla="*/ 5 w 112"/>
                  <a:gd name="T35" fmla="*/ 96 h 131"/>
                  <a:gd name="T36" fmla="*/ 5 w 112"/>
                  <a:gd name="T37" fmla="*/ 118 h 131"/>
                  <a:gd name="T38" fmla="*/ 5 w 112"/>
                  <a:gd name="T39" fmla="*/ 137 h 131"/>
                  <a:gd name="T40" fmla="*/ 8 w 112"/>
                  <a:gd name="T41" fmla="*/ 175 h 131"/>
                  <a:gd name="T42" fmla="*/ 14 w 112"/>
                  <a:gd name="T43" fmla="*/ 206 h 131"/>
                  <a:gd name="T44" fmla="*/ 25 w 112"/>
                  <a:gd name="T45" fmla="*/ 225 h 131"/>
                  <a:gd name="T46" fmla="*/ 36 w 112"/>
                  <a:gd name="T47" fmla="*/ 247 h 131"/>
                  <a:gd name="T48" fmla="*/ 63 w 112"/>
                  <a:gd name="T49" fmla="*/ 280 h 131"/>
                  <a:gd name="T50" fmla="*/ 93 w 112"/>
                  <a:gd name="T51" fmla="*/ 315 h 131"/>
                  <a:gd name="T52" fmla="*/ 110 w 112"/>
                  <a:gd name="T53" fmla="*/ 329 h 131"/>
                  <a:gd name="T54" fmla="*/ 126 w 112"/>
                  <a:gd name="T55" fmla="*/ 343 h 131"/>
                  <a:gd name="T56" fmla="*/ 181 w 112"/>
                  <a:gd name="T57" fmla="*/ 359 h 131"/>
                  <a:gd name="T58" fmla="*/ 126 w 112"/>
                  <a:gd name="T59" fmla="*/ 343 h 131"/>
                  <a:gd name="T60" fmla="*/ 123 w 112"/>
                  <a:gd name="T61" fmla="*/ 343 h 131"/>
                  <a:gd name="T62" fmla="*/ 121 w 112"/>
                  <a:gd name="T63" fmla="*/ 337 h 131"/>
                  <a:gd name="T64" fmla="*/ 110 w 112"/>
                  <a:gd name="T65" fmla="*/ 332 h 131"/>
                  <a:gd name="T66" fmla="*/ 77 w 112"/>
                  <a:gd name="T67" fmla="*/ 296 h 131"/>
                  <a:gd name="T68" fmla="*/ 41 w 112"/>
                  <a:gd name="T69" fmla="*/ 260 h 131"/>
                  <a:gd name="T70" fmla="*/ 27 w 112"/>
                  <a:gd name="T71" fmla="*/ 238 h 131"/>
                  <a:gd name="T72" fmla="*/ 19 w 112"/>
                  <a:gd name="T73" fmla="*/ 222 h 131"/>
                  <a:gd name="T74" fmla="*/ 11 w 112"/>
                  <a:gd name="T75" fmla="*/ 197 h 131"/>
                  <a:gd name="T76" fmla="*/ 5 w 112"/>
                  <a:gd name="T77" fmla="*/ 167 h 131"/>
                  <a:gd name="T78" fmla="*/ 0 w 112"/>
                  <a:gd name="T79" fmla="*/ 134 h 131"/>
                  <a:gd name="T80" fmla="*/ 0 w 112"/>
                  <a:gd name="T81" fmla="*/ 112 h 131"/>
                  <a:gd name="T82" fmla="*/ 5 w 112"/>
                  <a:gd name="T83" fmla="*/ 93 h 131"/>
                  <a:gd name="T84" fmla="*/ 14 w 112"/>
                  <a:gd name="T85" fmla="*/ 71 h 131"/>
                  <a:gd name="T86" fmla="*/ 27 w 112"/>
                  <a:gd name="T87" fmla="*/ 55 h 131"/>
                  <a:gd name="T88" fmla="*/ 44 w 112"/>
                  <a:gd name="T89" fmla="*/ 38 h 131"/>
                  <a:gd name="T90" fmla="*/ 58 w 112"/>
                  <a:gd name="T91" fmla="*/ 22 h 131"/>
                  <a:gd name="T92" fmla="*/ 79 w 112"/>
                  <a:gd name="T93" fmla="*/ 11 h 131"/>
                  <a:gd name="T94" fmla="*/ 99 w 112"/>
                  <a:gd name="T95" fmla="*/ 5 h 131"/>
                  <a:gd name="T96" fmla="*/ 121 w 112"/>
                  <a:gd name="T97" fmla="*/ 0 h 131"/>
                  <a:gd name="T98" fmla="*/ 145 w 112"/>
                  <a:gd name="T99" fmla="*/ 5 h 131"/>
                  <a:gd name="T100" fmla="*/ 184 w 112"/>
                  <a:gd name="T101" fmla="*/ 14 h 131"/>
                  <a:gd name="T102" fmla="*/ 219 w 112"/>
                  <a:gd name="T103" fmla="*/ 25 h 131"/>
                  <a:gd name="T104" fmla="*/ 271 w 112"/>
                  <a:gd name="T105" fmla="*/ 47 h 131"/>
                  <a:gd name="T106" fmla="*/ 293 w 112"/>
                  <a:gd name="T107" fmla="*/ 52 h 1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2" h="131">
                    <a:moveTo>
                      <a:pt x="107" y="19"/>
                    </a:moveTo>
                    <a:lnTo>
                      <a:pt x="107" y="20"/>
                    </a:lnTo>
                    <a:lnTo>
                      <a:pt x="112" y="24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99" y="18"/>
                    </a:lnTo>
                    <a:lnTo>
                      <a:pt x="79" y="10"/>
                    </a:lnTo>
                    <a:lnTo>
                      <a:pt x="66" y="5"/>
                    </a:lnTo>
                    <a:lnTo>
                      <a:pt x="59" y="3"/>
                    </a:lnTo>
                    <a:lnTo>
                      <a:pt x="51" y="2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6" y="17"/>
                    </a:lnTo>
                    <a:lnTo>
                      <a:pt x="10" y="21"/>
                    </a:lnTo>
                    <a:lnTo>
                      <a:pt x="5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64"/>
                    </a:lnTo>
                    <a:lnTo>
                      <a:pt x="5" y="75"/>
                    </a:lnTo>
                    <a:lnTo>
                      <a:pt x="9" y="82"/>
                    </a:lnTo>
                    <a:lnTo>
                      <a:pt x="13" y="90"/>
                    </a:lnTo>
                    <a:lnTo>
                      <a:pt x="23" y="102"/>
                    </a:lnTo>
                    <a:lnTo>
                      <a:pt x="34" y="115"/>
                    </a:lnTo>
                    <a:lnTo>
                      <a:pt x="40" y="120"/>
                    </a:lnTo>
                    <a:lnTo>
                      <a:pt x="46" y="125"/>
                    </a:lnTo>
                    <a:lnTo>
                      <a:pt x="66" y="131"/>
                    </a:lnTo>
                    <a:lnTo>
                      <a:pt x="46" y="125"/>
                    </a:lnTo>
                    <a:lnTo>
                      <a:pt x="45" y="125"/>
                    </a:lnTo>
                    <a:lnTo>
                      <a:pt x="44" y="123"/>
                    </a:lnTo>
                    <a:lnTo>
                      <a:pt x="40" y="121"/>
                    </a:lnTo>
                    <a:lnTo>
                      <a:pt x="28" y="108"/>
                    </a:lnTo>
                    <a:lnTo>
                      <a:pt x="15" y="95"/>
                    </a:lnTo>
                    <a:lnTo>
                      <a:pt x="10" y="87"/>
                    </a:lnTo>
                    <a:lnTo>
                      <a:pt x="7" y="81"/>
                    </a:lnTo>
                    <a:lnTo>
                      <a:pt x="4" y="72"/>
                    </a:lnTo>
                    <a:lnTo>
                      <a:pt x="2" y="61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2" y="34"/>
                    </a:lnTo>
                    <a:lnTo>
                      <a:pt x="5" y="26"/>
                    </a:lnTo>
                    <a:lnTo>
                      <a:pt x="10" y="20"/>
                    </a:lnTo>
                    <a:lnTo>
                      <a:pt x="16" y="14"/>
                    </a:lnTo>
                    <a:lnTo>
                      <a:pt x="21" y="8"/>
                    </a:lnTo>
                    <a:lnTo>
                      <a:pt x="29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7" y="5"/>
                    </a:lnTo>
                    <a:lnTo>
                      <a:pt x="80" y="9"/>
                    </a:lnTo>
                    <a:lnTo>
                      <a:pt x="99" y="17"/>
                    </a:lnTo>
                    <a:lnTo>
                      <a:pt x="10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99" name="Freeform 2358"/>
              <p:cNvSpPr>
                <a:spLocks/>
              </p:cNvSpPr>
              <p:nvPr/>
            </p:nvSpPr>
            <p:spPr bwMode="auto">
              <a:xfrm>
                <a:off x="1762" y="1437"/>
                <a:ext cx="47" cy="25"/>
              </a:xfrm>
              <a:custGeom>
                <a:avLst/>
                <a:gdLst>
                  <a:gd name="T0" fmla="*/ 44 w 17"/>
                  <a:gd name="T1" fmla="*/ 22 h 9"/>
                  <a:gd name="T2" fmla="*/ 47 w 17"/>
                  <a:gd name="T3" fmla="*/ 22 h 9"/>
                  <a:gd name="T4" fmla="*/ 44 w 17"/>
                  <a:gd name="T5" fmla="*/ 25 h 9"/>
                  <a:gd name="T6" fmla="*/ 28 w 17"/>
                  <a:gd name="T7" fmla="*/ 19 h 9"/>
                  <a:gd name="T8" fmla="*/ 14 w 17"/>
                  <a:gd name="T9" fmla="*/ 11 h 9"/>
                  <a:gd name="T10" fmla="*/ 3 w 17"/>
                  <a:gd name="T11" fmla="*/ 6 h 9"/>
                  <a:gd name="T12" fmla="*/ 0 w 17"/>
                  <a:gd name="T13" fmla="*/ 0 h 9"/>
                  <a:gd name="T14" fmla="*/ 3 w 17"/>
                  <a:gd name="T15" fmla="*/ 6 h 9"/>
                  <a:gd name="T16" fmla="*/ 14 w 17"/>
                  <a:gd name="T17" fmla="*/ 8 h 9"/>
                  <a:gd name="T18" fmla="*/ 30 w 17"/>
                  <a:gd name="T19" fmla="*/ 19 h 9"/>
                  <a:gd name="T20" fmla="*/ 44 w 17"/>
                  <a:gd name="T21" fmla="*/ 2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16" y="8"/>
                    </a:moveTo>
                    <a:lnTo>
                      <a:pt x="17" y="8"/>
                    </a:lnTo>
                    <a:lnTo>
                      <a:pt x="16" y="9"/>
                    </a:lnTo>
                    <a:lnTo>
                      <a:pt x="10" y="7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3"/>
                    </a:lnTo>
                    <a:lnTo>
                      <a:pt x="11" y="7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0" name="Freeform 2359"/>
              <p:cNvSpPr>
                <a:spLocks/>
              </p:cNvSpPr>
              <p:nvPr/>
            </p:nvSpPr>
            <p:spPr bwMode="auto">
              <a:xfrm>
                <a:off x="1677" y="1338"/>
                <a:ext cx="71" cy="91"/>
              </a:xfrm>
              <a:custGeom>
                <a:avLst/>
                <a:gdLst>
                  <a:gd name="T0" fmla="*/ 71 w 26"/>
                  <a:gd name="T1" fmla="*/ 85 h 33"/>
                  <a:gd name="T2" fmla="*/ 71 w 26"/>
                  <a:gd name="T3" fmla="*/ 91 h 33"/>
                  <a:gd name="T4" fmla="*/ 66 w 26"/>
                  <a:gd name="T5" fmla="*/ 91 h 33"/>
                  <a:gd name="T6" fmla="*/ 44 w 26"/>
                  <a:gd name="T7" fmla="*/ 55 h 33"/>
                  <a:gd name="T8" fmla="*/ 19 w 26"/>
                  <a:gd name="T9" fmla="*/ 22 h 33"/>
                  <a:gd name="T10" fmla="*/ 16 w 26"/>
                  <a:gd name="T11" fmla="*/ 19 h 33"/>
                  <a:gd name="T12" fmla="*/ 5 w 26"/>
                  <a:gd name="T13" fmla="*/ 8 h 33"/>
                  <a:gd name="T14" fmla="*/ 0 w 26"/>
                  <a:gd name="T15" fmla="*/ 0 h 33"/>
                  <a:gd name="T16" fmla="*/ 5 w 26"/>
                  <a:gd name="T17" fmla="*/ 6 h 33"/>
                  <a:gd name="T18" fmla="*/ 16 w 26"/>
                  <a:gd name="T19" fmla="*/ 14 h 33"/>
                  <a:gd name="T20" fmla="*/ 22 w 26"/>
                  <a:gd name="T21" fmla="*/ 25 h 33"/>
                  <a:gd name="T22" fmla="*/ 44 w 26"/>
                  <a:gd name="T23" fmla="*/ 55 h 33"/>
                  <a:gd name="T24" fmla="*/ 71 w 26"/>
                  <a:gd name="T25" fmla="*/ 85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33">
                    <a:moveTo>
                      <a:pt x="26" y="31"/>
                    </a:moveTo>
                    <a:lnTo>
                      <a:pt x="26" y="33"/>
                    </a:lnTo>
                    <a:lnTo>
                      <a:pt x="24" y="33"/>
                    </a:lnTo>
                    <a:lnTo>
                      <a:pt x="16" y="2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8" y="9"/>
                    </a:lnTo>
                    <a:lnTo>
                      <a:pt x="16" y="20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1" name="Freeform 2360"/>
              <p:cNvSpPr>
                <a:spLocks/>
              </p:cNvSpPr>
              <p:nvPr/>
            </p:nvSpPr>
            <p:spPr bwMode="auto">
              <a:xfrm>
                <a:off x="1641" y="1206"/>
                <a:ext cx="102" cy="239"/>
              </a:xfrm>
              <a:custGeom>
                <a:avLst/>
                <a:gdLst>
                  <a:gd name="T0" fmla="*/ 96 w 37"/>
                  <a:gd name="T1" fmla="*/ 236 h 87"/>
                  <a:gd name="T2" fmla="*/ 99 w 37"/>
                  <a:gd name="T3" fmla="*/ 236 h 87"/>
                  <a:gd name="T4" fmla="*/ 102 w 37"/>
                  <a:gd name="T5" fmla="*/ 239 h 87"/>
                  <a:gd name="T6" fmla="*/ 96 w 37"/>
                  <a:gd name="T7" fmla="*/ 236 h 87"/>
                  <a:gd name="T8" fmla="*/ 94 w 37"/>
                  <a:gd name="T9" fmla="*/ 236 h 87"/>
                  <a:gd name="T10" fmla="*/ 85 w 37"/>
                  <a:gd name="T11" fmla="*/ 231 h 87"/>
                  <a:gd name="T12" fmla="*/ 72 w 37"/>
                  <a:gd name="T13" fmla="*/ 214 h 87"/>
                  <a:gd name="T14" fmla="*/ 41 w 37"/>
                  <a:gd name="T15" fmla="*/ 157 h 87"/>
                  <a:gd name="T16" fmla="*/ 14 w 37"/>
                  <a:gd name="T17" fmla="*/ 99 h 87"/>
                  <a:gd name="T18" fmla="*/ 8 w 37"/>
                  <a:gd name="T19" fmla="*/ 77 h 87"/>
                  <a:gd name="T20" fmla="*/ 3 w 37"/>
                  <a:gd name="T21" fmla="*/ 71 h 87"/>
                  <a:gd name="T22" fmla="*/ 0 w 37"/>
                  <a:gd name="T23" fmla="*/ 49 h 87"/>
                  <a:gd name="T24" fmla="*/ 0 w 37"/>
                  <a:gd name="T25" fmla="*/ 38 h 87"/>
                  <a:gd name="T26" fmla="*/ 3 w 37"/>
                  <a:gd name="T27" fmla="*/ 19 h 87"/>
                  <a:gd name="T28" fmla="*/ 11 w 37"/>
                  <a:gd name="T29" fmla="*/ 0 h 87"/>
                  <a:gd name="T30" fmla="*/ 3 w 37"/>
                  <a:gd name="T31" fmla="*/ 19 h 87"/>
                  <a:gd name="T32" fmla="*/ 0 w 37"/>
                  <a:gd name="T33" fmla="*/ 19 h 87"/>
                  <a:gd name="T34" fmla="*/ 0 w 37"/>
                  <a:gd name="T35" fmla="*/ 27 h 87"/>
                  <a:gd name="T36" fmla="*/ 0 w 37"/>
                  <a:gd name="T37" fmla="*/ 44 h 87"/>
                  <a:gd name="T38" fmla="*/ 3 w 37"/>
                  <a:gd name="T39" fmla="*/ 63 h 87"/>
                  <a:gd name="T40" fmla="*/ 8 w 37"/>
                  <a:gd name="T41" fmla="*/ 71 h 87"/>
                  <a:gd name="T42" fmla="*/ 8 w 37"/>
                  <a:gd name="T43" fmla="*/ 82 h 87"/>
                  <a:gd name="T44" fmla="*/ 17 w 37"/>
                  <a:gd name="T45" fmla="*/ 99 h 87"/>
                  <a:gd name="T46" fmla="*/ 44 w 37"/>
                  <a:gd name="T47" fmla="*/ 157 h 87"/>
                  <a:gd name="T48" fmla="*/ 74 w 37"/>
                  <a:gd name="T49" fmla="*/ 212 h 87"/>
                  <a:gd name="T50" fmla="*/ 88 w 37"/>
                  <a:gd name="T51" fmla="*/ 228 h 87"/>
                  <a:gd name="T52" fmla="*/ 94 w 37"/>
                  <a:gd name="T53" fmla="*/ 236 h 87"/>
                  <a:gd name="T54" fmla="*/ 96 w 37"/>
                  <a:gd name="T55" fmla="*/ 236 h 8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7" h="87">
                    <a:moveTo>
                      <a:pt x="35" y="86"/>
                    </a:moveTo>
                    <a:lnTo>
                      <a:pt x="36" y="86"/>
                    </a:lnTo>
                    <a:lnTo>
                      <a:pt x="37" y="87"/>
                    </a:lnTo>
                    <a:lnTo>
                      <a:pt x="35" y="86"/>
                    </a:lnTo>
                    <a:lnTo>
                      <a:pt x="34" y="86"/>
                    </a:lnTo>
                    <a:lnTo>
                      <a:pt x="31" y="84"/>
                    </a:lnTo>
                    <a:lnTo>
                      <a:pt x="26" y="78"/>
                    </a:lnTo>
                    <a:lnTo>
                      <a:pt x="15" y="57"/>
                    </a:lnTo>
                    <a:lnTo>
                      <a:pt x="5" y="36"/>
                    </a:lnTo>
                    <a:lnTo>
                      <a:pt x="3" y="28"/>
                    </a:lnTo>
                    <a:lnTo>
                      <a:pt x="1" y="26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7"/>
                    </a:lnTo>
                    <a:lnTo>
                      <a:pt x="4" y="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3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6" y="36"/>
                    </a:lnTo>
                    <a:lnTo>
                      <a:pt x="16" y="57"/>
                    </a:lnTo>
                    <a:lnTo>
                      <a:pt x="27" y="77"/>
                    </a:lnTo>
                    <a:lnTo>
                      <a:pt x="32" y="83"/>
                    </a:lnTo>
                    <a:lnTo>
                      <a:pt x="34" y="86"/>
                    </a:lnTo>
                    <a:lnTo>
                      <a:pt x="35" y="8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2" name="Freeform 2361"/>
              <p:cNvSpPr>
                <a:spLocks/>
              </p:cNvSpPr>
              <p:nvPr/>
            </p:nvSpPr>
            <p:spPr bwMode="auto">
              <a:xfrm>
                <a:off x="1625" y="1250"/>
                <a:ext cx="68" cy="181"/>
              </a:xfrm>
              <a:custGeom>
                <a:avLst/>
                <a:gdLst>
                  <a:gd name="T0" fmla="*/ 68 w 25"/>
                  <a:gd name="T1" fmla="*/ 173 h 66"/>
                  <a:gd name="T2" fmla="*/ 68 w 25"/>
                  <a:gd name="T3" fmla="*/ 181 h 66"/>
                  <a:gd name="T4" fmla="*/ 68 w 25"/>
                  <a:gd name="T5" fmla="*/ 178 h 66"/>
                  <a:gd name="T6" fmla="*/ 63 w 25"/>
                  <a:gd name="T7" fmla="*/ 173 h 66"/>
                  <a:gd name="T8" fmla="*/ 60 w 25"/>
                  <a:gd name="T9" fmla="*/ 170 h 66"/>
                  <a:gd name="T10" fmla="*/ 54 w 25"/>
                  <a:gd name="T11" fmla="*/ 156 h 66"/>
                  <a:gd name="T12" fmla="*/ 33 w 25"/>
                  <a:gd name="T13" fmla="*/ 112 h 66"/>
                  <a:gd name="T14" fmla="*/ 16 w 25"/>
                  <a:gd name="T15" fmla="*/ 71 h 66"/>
                  <a:gd name="T16" fmla="*/ 14 w 25"/>
                  <a:gd name="T17" fmla="*/ 55 h 66"/>
                  <a:gd name="T18" fmla="*/ 14 w 25"/>
                  <a:gd name="T19" fmla="*/ 52 h 66"/>
                  <a:gd name="T20" fmla="*/ 5 w 25"/>
                  <a:gd name="T21" fmla="*/ 14 h 66"/>
                  <a:gd name="T22" fmla="*/ 0 w 25"/>
                  <a:gd name="T23" fmla="*/ 0 h 66"/>
                  <a:gd name="T24" fmla="*/ 5 w 25"/>
                  <a:gd name="T25" fmla="*/ 14 h 66"/>
                  <a:gd name="T26" fmla="*/ 16 w 25"/>
                  <a:gd name="T27" fmla="*/ 52 h 66"/>
                  <a:gd name="T28" fmla="*/ 16 w 25"/>
                  <a:gd name="T29" fmla="*/ 58 h 66"/>
                  <a:gd name="T30" fmla="*/ 19 w 25"/>
                  <a:gd name="T31" fmla="*/ 71 h 66"/>
                  <a:gd name="T32" fmla="*/ 38 w 25"/>
                  <a:gd name="T33" fmla="*/ 115 h 66"/>
                  <a:gd name="T34" fmla="*/ 54 w 25"/>
                  <a:gd name="T35" fmla="*/ 156 h 66"/>
                  <a:gd name="T36" fmla="*/ 63 w 25"/>
                  <a:gd name="T37" fmla="*/ 170 h 66"/>
                  <a:gd name="T38" fmla="*/ 68 w 25"/>
                  <a:gd name="T39" fmla="*/ 173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66">
                    <a:moveTo>
                      <a:pt x="25" y="63"/>
                    </a:moveTo>
                    <a:lnTo>
                      <a:pt x="25" y="66"/>
                    </a:lnTo>
                    <a:lnTo>
                      <a:pt x="25" y="65"/>
                    </a:lnTo>
                    <a:lnTo>
                      <a:pt x="23" y="63"/>
                    </a:lnTo>
                    <a:lnTo>
                      <a:pt x="22" y="62"/>
                    </a:lnTo>
                    <a:lnTo>
                      <a:pt x="20" y="57"/>
                    </a:lnTo>
                    <a:lnTo>
                      <a:pt x="12" y="41"/>
                    </a:lnTo>
                    <a:lnTo>
                      <a:pt x="6" y="26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7" y="26"/>
                    </a:lnTo>
                    <a:lnTo>
                      <a:pt x="14" y="42"/>
                    </a:lnTo>
                    <a:lnTo>
                      <a:pt x="20" y="57"/>
                    </a:lnTo>
                    <a:lnTo>
                      <a:pt x="23" y="62"/>
                    </a:lnTo>
                    <a:lnTo>
                      <a:pt x="25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3" name="Freeform 2362"/>
              <p:cNvSpPr>
                <a:spLocks/>
              </p:cNvSpPr>
              <p:nvPr/>
            </p:nvSpPr>
            <p:spPr bwMode="auto">
              <a:xfrm>
                <a:off x="1677" y="1099"/>
                <a:ext cx="283" cy="332"/>
              </a:xfrm>
              <a:custGeom>
                <a:avLst/>
                <a:gdLst>
                  <a:gd name="T0" fmla="*/ 157 w 103"/>
                  <a:gd name="T1" fmla="*/ 324 h 121"/>
                  <a:gd name="T2" fmla="*/ 170 w 103"/>
                  <a:gd name="T3" fmla="*/ 332 h 121"/>
                  <a:gd name="T4" fmla="*/ 157 w 103"/>
                  <a:gd name="T5" fmla="*/ 329 h 121"/>
                  <a:gd name="T6" fmla="*/ 151 w 103"/>
                  <a:gd name="T7" fmla="*/ 329 h 121"/>
                  <a:gd name="T8" fmla="*/ 135 w 103"/>
                  <a:gd name="T9" fmla="*/ 318 h 121"/>
                  <a:gd name="T10" fmla="*/ 115 w 103"/>
                  <a:gd name="T11" fmla="*/ 307 h 121"/>
                  <a:gd name="T12" fmla="*/ 88 w 103"/>
                  <a:gd name="T13" fmla="*/ 291 h 121"/>
                  <a:gd name="T14" fmla="*/ 63 w 103"/>
                  <a:gd name="T15" fmla="*/ 266 h 121"/>
                  <a:gd name="T16" fmla="*/ 36 w 103"/>
                  <a:gd name="T17" fmla="*/ 236 h 121"/>
                  <a:gd name="T18" fmla="*/ 25 w 103"/>
                  <a:gd name="T19" fmla="*/ 220 h 121"/>
                  <a:gd name="T20" fmla="*/ 19 w 103"/>
                  <a:gd name="T21" fmla="*/ 203 h 121"/>
                  <a:gd name="T22" fmla="*/ 8 w 103"/>
                  <a:gd name="T23" fmla="*/ 181 h 121"/>
                  <a:gd name="T24" fmla="*/ 5 w 103"/>
                  <a:gd name="T25" fmla="*/ 162 h 121"/>
                  <a:gd name="T26" fmla="*/ 0 w 103"/>
                  <a:gd name="T27" fmla="*/ 137 h 121"/>
                  <a:gd name="T28" fmla="*/ 0 w 103"/>
                  <a:gd name="T29" fmla="*/ 118 h 121"/>
                  <a:gd name="T30" fmla="*/ 3 w 103"/>
                  <a:gd name="T31" fmla="*/ 96 h 121"/>
                  <a:gd name="T32" fmla="*/ 8 w 103"/>
                  <a:gd name="T33" fmla="*/ 80 h 121"/>
                  <a:gd name="T34" fmla="*/ 16 w 103"/>
                  <a:gd name="T35" fmla="*/ 58 h 121"/>
                  <a:gd name="T36" fmla="*/ 25 w 103"/>
                  <a:gd name="T37" fmla="*/ 44 h 121"/>
                  <a:gd name="T38" fmla="*/ 38 w 103"/>
                  <a:gd name="T39" fmla="*/ 33 h 121"/>
                  <a:gd name="T40" fmla="*/ 52 w 103"/>
                  <a:gd name="T41" fmla="*/ 22 h 121"/>
                  <a:gd name="T42" fmla="*/ 63 w 103"/>
                  <a:gd name="T43" fmla="*/ 11 h 121"/>
                  <a:gd name="T44" fmla="*/ 77 w 103"/>
                  <a:gd name="T45" fmla="*/ 5 h 121"/>
                  <a:gd name="T46" fmla="*/ 99 w 103"/>
                  <a:gd name="T47" fmla="*/ 0 h 121"/>
                  <a:gd name="T48" fmla="*/ 118 w 103"/>
                  <a:gd name="T49" fmla="*/ 5 h 121"/>
                  <a:gd name="T50" fmla="*/ 132 w 103"/>
                  <a:gd name="T51" fmla="*/ 8 h 121"/>
                  <a:gd name="T52" fmla="*/ 159 w 103"/>
                  <a:gd name="T53" fmla="*/ 19 h 121"/>
                  <a:gd name="T54" fmla="*/ 234 w 103"/>
                  <a:gd name="T55" fmla="*/ 55 h 121"/>
                  <a:gd name="T56" fmla="*/ 283 w 103"/>
                  <a:gd name="T57" fmla="*/ 80 h 121"/>
                  <a:gd name="T58" fmla="*/ 231 w 103"/>
                  <a:gd name="T59" fmla="*/ 55 h 121"/>
                  <a:gd name="T60" fmla="*/ 176 w 103"/>
                  <a:gd name="T61" fmla="*/ 27 h 121"/>
                  <a:gd name="T62" fmla="*/ 132 w 103"/>
                  <a:gd name="T63" fmla="*/ 8 h 121"/>
                  <a:gd name="T64" fmla="*/ 118 w 103"/>
                  <a:gd name="T65" fmla="*/ 5 h 121"/>
                  <a:gd name="T66" fmla="*/ 113 w 103"/>
                  <a:gd name="T67" fmla="*/ 5 h 121"/>
                  <a:gd name="T68" fmla="*/ 93 w 103"/>
                  <a:gd name="T69" fmla="*/ 5 h 121"/>
                  <a:gd name="T70" fmla="*/ 74 w 103"/>
                  <a:gd name="T71" fmla="*/ 8 h 121"/>
                  <a:gd name="T72" fmla="*/ 60 w 103"/>
                  <a:gd name="T73" fmla="*/ 14 h 121"/>
                  <a:gd name="T74" fmla="*/ 49 w 103"/>
                  <a:gd name="T75" fmla="*/ 25 h 121"/>
                  <a:gd name="T76" fmla="*/ 25 w 103"/>
                  <a:gd name="T77" fmla="*/ 49 h 121"/>
                  <a:gd name="T78" fmla="*/ 16 w 103"/>
                  <a:gd name="T79" fmla="*/ 66 h 121"/>
                  <a:gd name="T80" fmla="*/ 5 w 103"/>
                  <a:gd name="T81" fmla="*/ 82 h 121"/>
                  <a:gd name="T82" fmla="*/ 3 w 103"/>
                  <a:gd name="T83" fmla="*/ 99 h 121"/>
                  <a:gd name="T84" fmla="*/ 3 w 103"/>
                  <a:gd name="T85" fmla="*/ 121 h 121"/>
                  <a:gd name="T86" fmla="*/ 3 w 103"/>
                  <a:gd name="T87" fmla="*/ 140 h 121"/>
                  <a:gd name="T88" fmla="*/ 5 w 103"/>
                  <a:gd name="T89" fmla="*/ 165 h 121"/>
                  <a:gd name="T90" fmla="*/ 11 w 103"/>
                  <a:gd name="T91" fmla="*/ 184 h 121"/>
                  <a:gd name="T92" fmla="*/ 19 w 103"/>
                  <a:gd name="T93" fmla="*/ 203 h 121"/>
                  <a:gd name="T94" fmla="*/ 38 w 103"/>
                  <a:gd name="T95" fmla="*/ 236 h 121"/>
                  <a:gd name="T96" fmla="*/ 63 w 103"/>
                  <a:gd name="T97" fmla="*/ 266 h 121"/>
                  <a:gd name="T98" fmla="*/ 91 w 103"/>
                  <a:gd name="T99" fmla="*/ 288 h 121"/>
                  <a:gd name="T100" fmla="*/ 115 w 103"/>
                  <a:gd name="T101" fmla="*/ 305 h 121"/>
                  <a:gd name="T102" fmla="*/ 135 w 103"/>
                  <a:gd name="T103" fmla="*/ 318 h 121"/>
                  <a:gd name="T104" fmla="*/ 157 w 103"/>
                  <a:gd name="T105" fmla="*/ 324 h 1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21">
                    <a:moveTo>
                      <a:pt x="57" y="118"/>
                    </a:moveTo>
                    <a:lnTo>
                      <a:pt x="62" y="121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49" y="116"/>
                    </a:lnTo>
                    <a:lnTo>
                      <a:pt x="42" y="112"/>
                    </a:lnTo>
                    <a:lnTo>
                      <a:pt x="32" y="106"/>
                    </a:lnTo>
                    <a:lnTo>
                      <a:pt x="23" y="97"/>
                    </a:lnTo>
                    <a:lnTo>
                      <a:pt x="13" y="86"/>
                    </a:lnTo>
                    <a:lnTo>
                      <a:pt x="9" y="80"/>
                    </a:lnTo>
                    <a:lnTo>
                      <a:pt x="7" y="74"/>
                    </a:lnTo>
                    <a:lnTo>
                      <a:pt x="3" y="66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1" y="35"/>
                    </a:lnTo>
                    <a:lnTo>
                      <a:pt x="3" y="29"/>
                    </a:lnTo>
                    <a:lnTo>
                      <a:pt x="6" y="21"/>
                    </a:lnTo>
                    <a:lnTo>
                      <a:pt x="9" y="16"/>
                    </a:lnTo>
                    <a:lnTo>
                      <a:pt x="14" y="1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8" y="2"/>
                    </a:lnTo>
                    <a:lnTo>
                      <a:pt x="36" y="0"/>
                    </a:lnTo>
                    <a:lnTo>
                      <a:pt x="43" y="2"/>
                    </a:lnTo>
                    <a:lnTo>
                      <a:pt x="48" y="3"/>
                    </a:lnTo>
                    <a:lnTo>
                      <a:pt x="58" y="7"/>
                    </a:lnTo>
                    <a:lnTo>
                      <a:pt x="85" y="20"/>
                    </a:lnTo>
                    <a:lnTo>
                      <a:pt x="103" y="29"/>
                    </a:lnTo>
                    <a:lnTo>
                      <a:pt x="84" y="20"/>
                    </a:lnTo>
                    <a:lnTo>
                      <a:pt x="64" y="10"/>
                    </a:lnTo>
                    <a:lnTo>
                      <a:pt x="48" y="3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9" y="18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1" y="44"/>
                    </a:lnTo>
                    <a:lnTo>
                      <a:pt x="1" y="51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4" y="86"/>
                    </a:lnTo>
                    <a:lnTo>
                      <a:pt x="23" y="97"/>
                    </a:lnTo>
                    <a:lnTo>
                      <a:pt x="33" y="105"/>
                    </a:lnTo>
                    <a:lnTo>
                      <a:pt x="42" y="111"/>
                    </a:lnTo>
                    <a:lnTo>
                      <a:pt x="49" y="116"/>
                    </a:lnTo>
                    <a:lnTo>
                      <a:pt x="57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4" name="Freeform 2363"/>
              <p:cNvSpPr>
                <a:spLocks/>
              </p:cNvSpPr>
              <p:nvPr/>
            </p:nvSpPr>
            <p:spPr bwMode="auto">
              <a:xfrm>
                <a:off x="1696" y="1121"/>
                <a:ext cx="272" cy="299"/>
              </a:xfrm>
              <a:custGeom>
                <a:avLst/>
                <a:gdLst>
                  <a:gd name="T0" fmla="*/ 258 w 99"/>
                  <a:gd name="T1" fmla="*/ 85 h 109"/>
                  <a:gd name="T2" fmla="*/ 272 w 99"/>
                  <a:gd name="T3" fmla="*/ 88 h 109"/>
                  <a:gd name="T4" fmla="*/ 264 w 99"/>
                  <a:gd name="T5" fmla="*/ 85 h 109"/>
                  <a:gd name="T6" fmla="*/ 256 w 99"/>
                  <a:gd name="T7" fmla="*/ 85 h 109"/>
                  <a:gd name="T8" fmla="*/ 239 w 99"/>
                  <a:gd name="T9" fmla="*/ 77 h 109"/>
                  <a:gd name="T10" fmla="*/ 220 w 99"/>
                  <a:gd name="T11" fmla="*/ 69 h 109"/>
                  <a:gd name="T12" fmla="*/ 192 w 99"/>
                  <a:gd name="T13" fmla="*/ 55 h 109"/>
                  <a:gd name="T14" fmla="*/ 165 w 99"/>
                  <a:gd name="T15" fmla="*/ 33 h 109"/>
                  <a:gd name="T16" fmla="*/ 132 w 99"/>
                  <a:gd name="T17" fmla="*/ 14 h 109"/>
                  <a:gd name="T18" fmla="*/ 115 w 99"/>
                  <a:gd name="T19" fmla="*/ 5 h 109"/>
                  <a:gd name="T20" fmla="*/ 96 w 99"/>
                  <a:gd name="T21" fmla="*/ 0 h 109"/>
                  <a:gd name="T22" fmla="*/ 74 w 99"/>
                  <a:gd name="T23" fmla="*/ 3 h 109"/>
                  <a:gd name="T24" fmla="*/ 55 w 99"/>
                  <a:gd name="T25" fmla="*/ 5 h 109"/>
                  <a:gd name="T26" fmla="*/ 33 w 99"/>
                  <a:gd name="T27" fmla="*/ 16 h 109"/>
                  <a:gd name="T28" fmla="*/ 19 w 99"/>
                  <a:gd name="T29" fmla="*/ 30 h 109"/>
                  <a:gd name="T30" fmla="*/ 11 w 99"/>
                  <a:gd name="T31" fmla="*/ 47 h 109"/>
                  <a:gd name="T32" fmla="*/ 5 w 99"/>
                  <a:gd name="T33" fmla="*/ 63 h 109"/>
                  <a:gd name="T34" fmla="*/ 3 w 99"/>
                  <a:gd name="T35" fmla="*/ 85 h 109"/>
                  <a:gd name="T36" fmla="*/ 3 w 99"/>
                  <a:gd name="T37" fmla="*/ 104 h 109"/>
                  <a:gd name="T38" fmla="*/ 3 w 99"/>
                  <a:gd name="T39" fmla="*/ 134 h 109"/>
                  <a:gd name="T40" fmla="*/ 11 w 99"/>
                  <a:gd name="T41" fmla="*/ 162 h 109"/>
                  <a:gd name="T42" fmla="*/ 19 w 99"/>
                  <a:gd name="T43" fmla="*/ 181 h 109"/>
                  <a:gd name="T44" fmla="*/ 33 w 99"/>
                  <a:gd name="T45" fmla="*/ 198 h 109"/>
                  <a:gd name="T46" fmla="*/ 60 w 99"/>
                  <a:gd name="T47" fmla="*/ 228 h 109"/>
                  <a:gd name="T48" fmla="*/ 93 w 99"/>
                  <a:gd name="T49" fmla="*/ 255 h 109"/>
                  <a:gd name="T50" fmla="*/ 126 w 99"/>
                  <a:gd name="T51" fmla="*/ 274 h 109"/>
                  <a:gd name="T52" fmla="*/ 165 w 99"/>
                  <a:gd name="T53" fmla="*/ 294 h 109"/>
                  <a:gd name="T54" fmla="*/ 170 w 99"/>
                  <a:gd name="T55" fmla="*/ 299 h 109"/>
                  <a:gd name="T56" fmla="*/ 154 w 99"/>
                  <a:gd name="T57" fmla="*/ 294 h 109"/>
                  <a:gd name="T58" fmla="*/ 124 w 99"/>
                  <a:gd name="T59" fmla="*/ 274 h 109"/>
                  <a:gd name="T60" fmla="*/ 118 w 99"/>
                  <a:gd name="T61" fmla="*/ 274 h 109"/>
                  <a:gd name="T62" fmla="*/ 110 w 99"/>
                  <a:gd name="T63" fmla="*/ 269 h 109"/>
                  <a:gd name="T64" fmla="*/ 74 w 99"/>
                  <a:gd name="T65" fmla="*/ 239 h 109"/>
                  <a:gd name="T66" fmla="*/ 41 w 99"/>
                  <a:gd name="T67" fmla="*/ 211 h 109"/>
                  <a:gd name="T68" fmla="*/ 30 w 99"/>
                  <a:gd name="T69" fmla="*/ 198 h 109"/>
                  <a:gd name="T70" fmla="*/ 27 w 99"/>
                  <a:gd name="T71" fmla="*/ 195 h 109"/>
                  <a:gd name="T72" fmla="*/ 16 w 99"/>
                  <a:gd name="T73" fmla="*/ 176 h 109"/>
                  <a:gd name="T74" fmla="*/ 5 w 99"/>
                  <a:gd name="T75" fmla="*/ 159 h 109"/>
                  <a:gd name="T76" fmla="*/ 3 w 99"/>
                  <a:gd name="T77" fmla="*/ 145 h 109"/>
                  <a:gd name="T78" fmla="*/ 0 w 99"/>
                  <a:gd name="T79" fmla="*/ 132 h 109"/>
                  <a:gd name="T80" fmla="*/ 3 w 99"/>
                  <a:gd name="T81" fmla="*/ 99 h 109"/>
                  <a:gd name="T82" fmla="*/ 3 w 99"/>
                  <a:gd name="T83" fmla="*/ 82 h 109"/>
                  <a:gd name="T84" fmla="*/ 5 w 99"/>
                  <a:gd name="T85" fmla="*/ 60 h 109"/>
                  <a:gd name="T86" fmla="*/ 11 w 99"/>
                  <a:gd name="T87" fmla="*/ 44 h 109"/>
                  <a:gd name="T88" fmla="*/ 19 w 99"/>
                  <a:gd name="T89" fmla="*/ 27 h 109"/>
                  <a:gd name="T90" fmla="*/ 38 w 99"/>
                  <a:gd name="T91" fmla="*/ 14 h 109"/>
                  <a:gd name="T92" fmla="*/ 58 w 99"/>
                  <a:gd name="T93" fmla="*/ 5 h 109"/>
                  <a:gd name="T94" fmla="*/ 80 w 99"/>
                  <a:gd name="T95" fmla="*/ 0 h 109"/>
                  <a:gd name="T96" fmla="*/ 99 w 99"/>
                  <a:gd name="T97" fmla="*/ 0 h 109"/>
                  <a:gd name="T98" fmla="*/ 115 w 99"/>
                  <a:gd name="T99" fmla="*/ 3 h 109"/>
                  <a:gd name="T100" fmla="*/ 137 w 99"/>
                  <a:gd name="T101" fmla="*/ 14 h 109"/>
                  <a:gd name="T102" fmla="*/ 168 w 99"/>
                  <a:gd name="T103" fmla="*/ 33 h 109"/>
                  <a:gd name="T104" fmla="*/ 195 w 99"/>
                  <a:gd name="T105" fmla="*/ 55 h 109"/>
                  <a:gd name="T106" fmla="*/ 220 w 99"/>
                  <a:gd name="T107" fmla="*/ 69 h 109"/>
                  <a:gd name="T108" fmla="*/ 239 w 99"/>
                  <a:gd name="T109" fmla="*/ 77 h 109"/>
                  <a:gd name="T110" fmla="*/ 258 w 99"/>
                  <a:gd name="T111" fmla="*/ 85 h 1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9" h="109">
                    <a:moveTo>
                      <a:pt x="94" y="31"/>
                    </a:moveTo>
                    <a:lnTo>
                      <a:pt x="99" y="32"/>
                    </a:lnTo>
                    <a:lnTo>
                      <a:pt x="96" y="31"/>
                    </a:lnTo>
                    <a:lnTo>
                      <a:pt x="93" y="31"/>
                    </a:lnTo>
                    <a:lnTo>
                      <a:pt x="87" y="28"/>
                    </a:lnTo>
                    <a:lnTo>
                      <a:pt x="80" y="25"/>
                    </a:lnTo>
                    <a:lnTo>
                      <a:pt x="70" y="20"/>
                    </a:lnTo>
                    <a:lnTo>
                      <a:pt x="60" y="12"/>
                    </a:lnTo>
                    <a:lnTo>
                      <a:pt x="48" y="5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0" y="2"/>
                    </a:lnTo>
                    <a:lnTo>
                      <a:pt x="12" y="6"/>
                    </a:lnTo>
                    <a:lnTo>
                      <a:pt x="7" y="11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1" y="49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2" y="72"/>
                    </a:lnTo>
                    <a:lnTo>
                      <a:pt x="22" y="83"/>
                    </a:lnTo>
                    <a:lnTo>
                      <a:pt x="34" y="93"/>
                    </a:lnTo>
                    <a:lnTo>
                      <a:pt x="46" y="100"/>
                    </a:lnTo>
                    <a:lnTo>
                      <a:pt x="60" y="107"/>
                    </a:lnTo>
                    <a:lnTo>
                      <a:pt x="62" y="109"/>
                    </a:lnTo>
                    <a:lnTo>
                      <a:pt x="56" y="107"/>
                    </a:lnTo>
                    <a:lnTo>
                      <a:pt x="45" y="100"/>
                    </a:lnTo>
                    <a:lnTo>
                      <a:pt x="43" y="100"/>
                    </a:lnTo>
                    <a:lnTo>
                      <a:pt x="40" y="98"/>
                    </a:lnTo>
                    <a:lnTo>
                      <a:pt x="27" y="87"/>
                    </a:lnTo>
                    <a:lnTo>
                      <a:pt x="15" y="77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6" y="64"/>
                    </a:lnTo>
                    <a:lnTo>
                      <a:pt x="2" y="58"/>
                    </a:lnTo>
                    <a:lnTo>
                      <a:pt x="1" y="53"/>
                    </a:lnTo>
                    <a:lnTo>
                      <a:pt x="0" y="48"/>
                    </a:lnTo>
                    <a:lnTo>
                      <a:pt x="1" y="36"/>
                    </a:lnTo>
                    <a:lnTo>
                      <a:pt x="1" y="30"/>
                    </a:lnTo>
                    <a:lnTo>
                      <a:pt x="2" y="22"/>
                    </a:lnTo>
                    <a:lnTo>
                      <a:pt x="4" y="16"/>
                    </a:lnTo>
                    <a:lnTo>
                      <a:pt x="7" y="10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1"/>
                    </a:lnTo>
                    <a:lnTo>
                      <a:pt x="50" y="5"/>
                    </a:lnTo>
                    <a:lnTo>
                      <a:pt x="61" y="12"/>
                    </a:lnTo>
                    <a:lnTo>
                      <a:pt x="71" y="20"/>
                    </a:lnTo>
                    <a:lnTo>
                      <a:pt x="80" y="25"/>
                    </a:lnTo>
                    <a:lnTo>
                      <a:pt x="87" y="28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5" name="Freeform 2364"/>
              <p:cNvSpPr>
                <a:spLocks/>
              </p:cNvSpPr>
              <p:nvPr/>
            </p:nvSpPr>
            <p:spPr bwMode="auto">
              <a:xfrm>
                <a:off x="1713" y="1143"/>
                <a:ext cx="266" cy="258"/>
              </a:xfrm>
              <a:custGeom>
                <a:avLst/>
                <a:gdLst>
                  <a:gd name="T0" fmla="*/ 250 w 97"/>
                  <a:gd name="T1" fmla="*/ 91 h 94"/>
                  <a:gd name="T2" fmla="*/ 252 w 97"/>
                  <a:gd name="T3" fmla="*/ 91 h 94"/>
                  <a:gd name="T4" fmla="*/ 266 w 97"/>
                  <a:gd name="T5" fmla="*/ 96 h 94"/>
                  <a:gd name="T6" fmla="*/ 252 w 97"/>
                  <a:gd name="T7" fmla="*/ 93 h 94"/>
                  <a:gd name="T8" fmla="*/ 250 w 97"/>
                  <a:gd name="T9" fmla="*/ 91 h 94"/>
                  <a:gd name="T10" fmla="*/ 233 w 97"/>
                  <a:gd name="T11" fmla="*/ 82 h 94"/>
                  <a:gd name="T12" fmla="*/ 189 w 97"/>
                  <a:gd name="T13" fmla="*/ 60 h 94"/>
                  <a:gd name="T14" fmla="*/ 162 w 97"/>
                  <a:gd name="T15" fmla="*/ 41 h 94"/>
                  <a:gd name="T16" fmla="*/ 129 w 97"/>
                  <a:gd name="T17" fmla="*/ 22 h 94"/>
                  <a:gd name="T18" fmla="*/ 112 w 97"/>
                  <a:gd name="T19" fmla="*/ 14 h 94"/>
                  <a:gd name="T20" fmla="*/ 96 w 97"/>
                  <a:gd name="T21" fmla="*/ 8 h 94"/>
                  <a:gd name="T22" fmla="*/ 77 w 97"/>
                  <a:gd name="T23" fmla="*/ 5 h 94"/>
                  <a:gd name="T24" fmla="*/ 55 w 97"/>
                  <a:gd name="T25" fmla="*/ 5 h 94"/>
                  <a:gd name="T26" fmla="*/ 44 w 97"/>
                  <a:gd name="T27" fmla="*/ 0 h 94"/>
                  <a:gd name="T28" fmla="*/ 36 w 97"/>
                  <a:gd name="T29" fmla="*/ 5 h 94"/>
                  <a:gd name="T30" fmla="*/ 27 w 97"/>
                  <a:gd name="T31" fmla="*/ 8 h 94"/>
                  <a:gd name="T32" fmla="*/ 22 w 97"/>
                  <a:gd name="T33" fmla="*/ 14 h 94"/>
                  <a:gd name="T34" fmla="*/ 14 w 97"/>
                  <a:gd name="T35" fmla="*/ 33 h 94"/>
                  <a:gd name="T36" fmla="*/ 8 w 97"/>
                  <a:gd name="T37" fmla="*/ 49 h 94"/>
                  <a:gd name="T38" fmla="*/ 3 w 97"/>
                  <a:gd name="T39" fmla="*/ 66 h 94"/>
                  <a:gd name="T40" fmla="*/ 0 w 97"/>
                  <a:gd name="T41" fmla="*/ 82 h 94"/>
                  <a:gd name="T42" fmla="*/ 3 w 97"/>
                  <a:gd name="T43" fmla="*/ 102 h 94"/>
                  <a:gd name="T44" fmla="*/ 8 w 97"/>
                  <a:gd name="T45" fmla="*/ 113 h 94"/>
                  <a:gd name="T46" fmla="*/ 16 w 97"/>
                  <a:gd name="T47" fmla="*/ 137 h 94"/>
                  <a:gd name="T48" fmla="*/ 27 w 97"/>
                  <a:gd name="T49" fmla="*/ 154 h 94"/>
                  <a:gd name="T50" fmla="*/ 41 w 97"/>
                  <a:gd name="T51" fmla="*/ 167 h 94"/>
                  <a:gd name="T52" fmla="*/ 71 w 97"/>
                  <a:gd name="T53" fmla="*/ 195 h 94"/>
                  <a:gd name="T54" fmla="*/ 99 w 97"/>
                  <a:gd name="T55" fmla="*/ 222 h 94"/>
                  <a:gd name="T56" fmla="*/ 129 w 97"/>
                  <a:gd name="T57" fmla="*/ 247 h 94"/>
                  <a:gd name="T58" fmla="*/ 140 w 97"/>
                  <a:gd name="T59" fmla="*/ 250 h 94"/>
                  <a:gd name="T60" fmla="*/ 154 w 97"/>
                  <a:gd name="T61" fmla="*/ 253 h 94"/>
                  <a:gd name="T62" fmla="*/ 167 w 97"/>
                  <a:gd name="T63" fmla="*/ 258 h 94"/>
                  <a:gd name="T64" fmla="*/ 176 w 97"/>
                  <a:gd name="T65" fmla="*/ 253 h 94"/>
                  <a:gd name="T66" fmla="*/ 170 w 97"/>
                  <a:gd name="T67" fmla="*/ 258 h 94"/>
                  <a:gd name="T68" fmla="*/ 156 w 97"/>
                  <a:gd name="T69" fmla="*/ 258 h 94"/>
                  <a:gd name="T70" fmla="*/ 143 w 97"/>
                  <a:gd name="T71" fmla="*/ 253 h 94"/>
                  <a:gd name="T72" fmla="*/ 126 w 97"/>
                  <a:gd name="T73" fmla="*/ 247 h 94"/>
                  <a:gd name="T74" fmla="*/ 112 w 97"/>
                  <a:gd name="T75" fmla="*/ 236 h 94"/>
                  <a:gd name="T76" fmla="*/ 82 w 97"/>
                  <a:gd name="T77" fmla="*/ 209 h 94"/>
                  <a:gd name="T78" fmla="*/ 36 w 97"/>
                  <a:gd name="T79" fmla="*/ 165 h 94"/>
                  <a:gd name="T80" fmla="*/ 25 w 97"/>
                  <a:gd name="T81" fmla="*/ 151 h 94"/>
                  <a:gd name="T82" fmla="*/ 14 w 97"/>
                  <a:gd name="T83" fmla="*/ 134 h 94"/>
                  <a:gd name="T84" fmla="*/ 3 w 97"/>
                  <a:gd name="T85" fmla="*/ 110 h 94"/>
                  <a:gd name="T86" fmla="*/ 0 w 97"/>
                  <a:gd name="T87" fmla="*/ 96 h 94"/>
                  <a:gd name="T88" fmla="*/ 0 w 97"/>
                  <a:gd name="T89" fmla="*/ 80 h 94"/>
                  <a:gd name="T90" fmla="*/ 0 w 97"/>
                  <a:gd name="T91" fmla="*/ 63 h 94"/>
                  <a:gd name="T92" fmla="*/ 8 w 97"/>
                  <a:gd name="T93" fmla="*/ 47 h 94"/>
                  <a:gd name="T94" fmla="*/ 14 w 97"/>
                  <a:gd name="T95" fmla="*/ 25 h 94"/>
                  <a:gd name="T96" fmla="*/ 25 w 97"/>
                  <a:gd name="T97" fmla="*/ 11 h 94"/>
                  <a:gd name="T98" fmla="*/ 30 w 97"/>
                  <a:gd name="T99" fmla="*/ 5 h 94"/>
                  <a:gd name="T100" fmla="*/ 38 w 97"/>
                  <a:gd name="T101" fmla="*/ 0 h 94"/>
                  <a:gd name="T102" fmla="*/ 49 w 97"/>
                  <a:gd name="T103" fmla="*/ 0 h 94"/>
                  <a:gd name="T104" fmla="*/ 58 w 97"/>
                  <a:gd name="T105" fmla="*/ 0 h 94"/>
                  <a:gd name="T106" fmla="*/ 80 w 97"/>
                  <a:gd name="T107" fmla="*/ 5 h 94"/>
                  <a:gd name="T108" fmla="*/ 99 w 97"/>
                  <a:gd name="T109" fmla="*/ 8 h 94"/>
                  <a:gd name="T110" fmla="*/ 115 w 97"/>
                  <a:gd name="T111" fmla="*/ 14 h 94"/>
                  <a:gd name="T112" fmla="*/ 134 w 97"/>
                  <a:gd name="T113" fmla="*/ 22 h 94"/>
                  <a:gd name="T114" fmla="*/ 192 w 97"/>
                  <a:gd name="T115" fmla="*/ 60 h 94"/>
                  <a:gd name="T116" fmla="*/ 233 w 97"/>
                  <a:gd name="T117" fmla="*/ 82 h 94"/>
                  <a:gd name="T118" fmla="*/ 250 w 97"/>
                  <a:gd name="T119" fmla="*/ 91 h 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" h="94">
                    <a:moveTo>
                      <a:pt x="91" y="33"/>
                    </a:moveTo>
                    <a:lnTo>
                      <a:pt x="92" y="33"/>
                    </a:lnTo>
                    <a:lnTo>
                      <a:pt x="97" y="35"/>
                    </a:lnTo>
                    <a:lnTo>
                      <a:pt x="92" y="34"/>
                    </a:lnTo>
                    <a:lnTo>
                      <a:pt x="91" y="33"/>
                    </a:lnTo>
                    <a:lnTo>
                      <a:pt x="85" y="30"/>
                    </a:lnTo>
                    <a:lnTo>
                      <a:pt x="69" y="22"/>
                    </a:lnTo>
                    <a:lnTo>
                      <a:pt x="59" y="15"/>
                    </a:lnTo>
                    <a:lnTo>
                      <a:pt x="47" y="8"/>
                    </a:lnTo>
                    <a:lnTo>
                      <a:pt x="41" y="5"/>
                    </a:lnTo>
                    <a:lnTo>
                      <a:pt x="35" y="3"/>
                    </a:lnTo>
                    <a:lnTo>
                      <a:pt x="28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12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1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5" y="61"/>
                    </a:lnTo>
                    <a:lnTo>
                      <a:pt x="26" y="71"/>
                    </a:lnTo>
                    <a:lnTo>
                      <a:pt x="36" y="81"/>
                    </a:lnTo>
                    <a:lnTo>
                      <a:pt x="47" y="90"/>
                    </a:lnTo>
                    <a:lnTo>
                      <a:pt x="51" y="91"/>
                    </a:lnTo>
                    <a:lnTo>
                      <a:pt x="56" y="92"/>
                    </a:lnTo>
                    <a:lnTo>
                      <a:pt x="61" y="94"/>
                    </a:lnTo>
                    <a:lnTo>
                      <a:pt x="64" y="92"/>
                    </a:lnTo>
                    <a:lnTo>
                      <a:pt x="62" y="94"/>
                    </a:lnTo>
                    <a:lnTo>
                      <a:pt x="57" y="94"/>
                    </a:lnTo>
                    <a:lnTo>
                      <a:pt x="52" y="92"/>
                    </a:lnTo>
                    <a:lnTo>
                      <a:pt x="46" y="90"/>
                    </a:lnTo>
                    <a:lnTo>
                      <a:pt x="41" y="86"/>
                    </a:lnTo>
                    <a:lnTo>
                      <a:pt x="30" y="76"/>
                    </a:lnTo>
                    <a:lnTo>
                      <a:pt x="13" y="60"/>
                    </a:lnTo>
                    <a:lnTo>
                      <a:pt x="9" y="55"/>
                    </a:lnTo>
                    <a:lnTo>
                      <a:pt x="5" y="49"/>
                    </a:lnTo>
                    <a:lnTo>
                      <a:pt x="1" y="40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5" y="9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9" y="8"/>
                    </a:lnTo>
                    <a:lnTo>
                      <a:pt x="70" y="22"/>
                    </a:lnTo>
                    <a:lnTo>
                      <a:pt x="85" y="3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6" name="Freeform 2365"/>
              <p:cNvSpPr>
                <a:spLocks/>
              </p:cNvSpPr>
              <p:nvPr/>
            </p:nvSpPr>
            <p:spPr bwMode="auto">
              <a:xfrm>
                <a:off x="1748" y="1168"/>
                <a:ext cx="231" cy="123"/>
              </a:xfrm>
              <a:custGeom>
                <a:avLst/>
                <a:gdLst>
                  <a:gd name="T0" fmla="*/ 220 w 84"/>
                  <a:gd name="T1" fmla="*/ 87 h 45"/>
                  <a:gd name="T2" fmla="*/ 231 w 84"/>
                  <a:gd name="T3" fmla="*/ 93 h 45"/>
                  <a:gd name="T4" fmla="*/ 220 w 84"/>
                  <a:gd name="T5" fmla="*/ 93 h 45"/>
                  <a:gd name="T6" fmla="*/ 206 w 84"/>
                  <a:gd name="T7" fmla="*/ 87 h 45"/>
                  <a:gd name="T8" fmla="*/ 182 w 84"/>
                  <a:gd name="T9" fmla="*/ 79 h 45"/>
                  <a:gd name="T10" fmla="*/ 143 w 84"/>
                  <a:gd name="T11" fmla="*/ 63 h 45"/>
                  <a:gd name="T12" fmla="*/ 121 w 84"/>
                  <a:gd name="T13" fmla="*/ 49 h 45"/>
                  <a:gd name="T14" fmla="*/ 105 w 84"/>
                  <a:gd name="T15" fmla="*/ 30 h 45"/>
                  <a:gd name="T16" fmla="*/ 85 w 84"/>
                  <a:gd name="T17" fmla="*/ 16 h 45"/>
                  <a:gd name="T18" fmla="*/ 63 w 84"/>
                  <a:gd name="T19" fmla="*/ 8 h 45"/>
                  <a:gd name="T20" fmla="*/ 44 w 84"/>
                  <a:gd name="T21" fmla="*/ 3 h 45"/>
                  <a:gd name="T22" fmla="*/ 36 w 84"/>
                  <a:gd name="T23" fmla="*/ 3 h 45"/>
                  <a:gd name="T24" fmla="*/ 28 w 84"/>
                  <a:gd name="T25" fmla="*/ 8 h 45"/>
                  <a:gd name="T26" fmla="*/ 14 w 84"/>
                  <a:gd name="T27" fmla="*/ 16 h 45"/>
                  <a:gd name="T28" fmla="*/ 6 w 84"/>
                  <a:gd name="T29" fmla="*/ 27 h 45"/>
                  <a:gd name="T30" fmla="*/ 3 w 84"/>
                  <a:gd name="T31" fmla="*/ 38 h 45"/>
                  <a:gd name="T32" fmla="*/ 3 w 84"/>
                  <a:gd name="T33" fmla="*/ 44 h 45"/>
                  <a:gd name="T34" fmla="*/ 6 w 84"/>
                  <a:gd name="T35" fmla="*/ 57 h 45"/>
                  <a:gd name="T36" fmla="*/ 17 w 84"/>
                  <a:gd name="T37" fmla="*/ 79 h 45"/>
                  <a:gd name="T38" fmla="*/ 30 w 84"/>
                  <a:gd name="T39" fmla="*/ 98 h 45"/>
                  <a:gd name="T40" fmla="*/ 47 w 84"/>
                  <a:gd name="T41" fmla="*/ 123 h 45"/>
                  <a:gd name="T42" fmla="*/ 30 w 84"/>
                  <a:gd name="T43" fmla="*/ 98 h 45"/>
                  <a:gd name="T44" fmla="*/ 28 w 84"/>
                  <a:gd name="T45" fmla="*/ 98 h 45"/>
                  <a:gd name="T46" fmla="*/ 22 w 84"/>
                  <a:gd name="T47" fmla="*/ 93 h 45"/>
                  <a:gd name="T48" fmla="*/ 8 w 84"/>
                  <a:gd name="T49" fmla="*/ 68 h 45"/>
                  <a:gd name="T50" fmla="*/ 0 w 84"/>
                  <a:gd name="T51" fmla="*/ 44 h 45"/>
                  <a:gd name="T52" fmla="*/ 0 w 84"/>
                  <a:gd name="T53" fmla="*/ 38 h 45"/>
                  <a:gd name="T54" fmla="*/ 3 w 84"/>
                  <a:gd name="T55" fmla="*/ 30 h 45"/>
                  <a:gd name="T56" fmla="*/ 6 w 84"/>
                  <a:gd name="T57" fmla="*/ 22 h 45"/>
                  <a:gd name="T58" fmla="*/ 17 w 84"/>
                  <a:gd name="T59" fmla="*/ 14 h 45"/>
                  <a:gd name="T60" fmla="*/ 30 w 84"/>
                  <a:gd name="T61" fmla="*/ 3 h 45"/>
                  <a:gd name="T62" fmla="*/ 36 w 84"/>
                  <a:gd name="T63" fmla="*/ 0 h 45"/>
                  <a:gd name="T64" fmla="*/ 47 w 84"/>
                  <a:gd name="T65" fmla="*/ 0 h 45"/>
                  <a:gd name="T66" fmla="*/ 66 w 84"/>
                  <a:gd name="T67" fmla="*/ 8 h 45"/>
                  <a:gd name="T68" fmla="*/ 88 w 84"/>
                  <a:gd name="T69" fmla="*/ 16 h 45"/>
                  <a:gd name="T70" fmla="*/ 107 w 84"/>
                  <a:gd name="T71" fmla="*/ 30 h 45"/>
                  <a:gd name="T72" fmla="*/ 127 w 84"/>
                  <a:gd name="T73" fmla="*/ 49 h 45"/>
                  <a:gd name="T74" fmla="*/ 146 w 84"/>
                  <a:gd name="T75" fmla="*/ 63 h 45"/>
                  <a:gd name="T76" fmla="*/ 182 w 84"/>
                  <a:gd name="T77" fmla="*/ 79 h 45"/>
                  <a:gd name="T78" fmla="*/ 206 w 84"/>
                  <a:gd name="T79" fmla="*/ 87 h 45"/>
                  <a:gd name="T80" fmla="*/ 220 w 84"/>
                  <a:gd name="T81" fmla="*/ 87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4" h="45">
                    <a:moveTo>
                      <a:pt x="80" y="32"/>
                    </a:moveTo>
                    <a:lnTo>
                      <a:pt x="84" y="34"/>
                    </a:lnTo>
                    <a:lnTo>
                      <a:pt x="80" y="34"/>
                    </a:lnTo>
                    <a:lnTo>
                      <a:pt x="75" y="32"/>
                    </a:lnTo>
                    <a:lnTo>
                      <a:pt x="66" y="29"/>
                    </a:lnTo>
                    <a:lnTo>
                      <a:pt x="52" y="23"/>
                    </a:lnTo>
                    <a:lnTo>
                      <a:pt x="44" y="18"/>
                    </a:lnTo>
                    <a:lnTo>
                      <a:pt x="38" y="11"/>
                    </a:lnTo>
                    <a:lnTo>
                      <a:pt x="31" y="6"/>
                    </a:lnTo>
                    <a:lnTo>
                      <a:pt x="23" y="3"/>
                    </a:lnTo>
                    <a:lnTo>
                      <a:pt x="16" y="1"/>
                    </a:lnTo>
                    <a:lnTo>
                      <a:pt x="13" y="1"/>
                    </a:lnTo>
                    <a:lnTo>
                      <a:pt x="10" y="3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11" y="36"/>
                    </a:lnTo>
                    <a:lnTo>
                      <a:pt x="17" y="45"/>
                    </a:lnTo>
                    <a:lnTo>
                      <a:pt x="11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3" y="2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32" y="6"/>
                    </a:lnTo>
                    <a:lnTo>
                      <a:pt x="39" y="11"/>
                    </a:lnTo>
                    <a:lnTo>
                      <a:pt x="46" y="18"/>
                    </a:lnTo>
                    <a:lnTo>
                      <a:pt x="53" y="23"/>
                    </a:lnTo>
                    <a:lnTo>
                      <a:pt x="66" y="29"/>
                    </a:lnTo>
                    <a:lnTo>
                      <a:pt x="75" y="32"/>
                    </a:lnTo>
                    <a:lnTo>
                      <a:pt x="8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7" name="Freeform 2366"/>
              <p:cNvSpPr>
                <a:spLocks/>
              </p:cNvSpPr>
              <p:nvPr/>
            </p:nvSpPr>
            <p:spPr bwMode="auto">
              <a:xfrm>
                <a:off x="1809" y="1308"/>
                <a:ext cx="123" cy="38"/>
              </a:xfrm>
              <a:custGeom>
                <a:avLst/>
                <a:gdLst>
                  <a:gd name="T0" fmla="*/ 120 w 45"/>
                  <a:gd name="T1" fmla="*/ 38 h 14"/>
                  <a:gd name="T2" fmla="*/ 123 w 45"/>
                  <a:gd name="T3" fmla="*/ 38 h 14"/>
                  <a:gd name="T4" fmla="*/ 120 w 45"/>
                  <a:gd name="T5" fmla="*/ 38 h 14"/>
                  <a:gd name="T6" fmla="*/ 101 w 45"/>
                  <a:gd name="T7" fmla="*/ 38 h 14"/>
                  <a:gd name="T8" fmla="*/ 71 w 45"/>
                  <a:gd name="T9" fmla="*/ 38 h 14"/>
                  <a:gd name="T10" fmla="*/ 38 w 45"/>
                  <a:gd name="T11" fmla="*/ 30 h 14"/>
                  <a:gd name="T12" fmla="*/ 30 w 45"/>
                  <a:gd name="T13" fmla="*/ 27 h 14"/>
                  <a:gd name="T14" fmla="*/ 27 w 45"/>
                  <a:gd name="T15" fmla="*/ 24 h 14"/>
                  <a:gd name="T16" fmla="*/ 27 w 45"/>
                  <a:gd name="T17" fmla="*/ 22 h 14"/>
                  <a:gd name="T18" fmla="*/ 19 w 45"/>
                  <a:gd name="T19" fmla="*/ 16 h 14"/>
                  <a:gd name="T20" fmla="*/ 11 w 45"/>
                  <a:gd name="T21" fmla="*/ 3 h 14"/>
                  <a:gd name="T22" fmla="*/ 0 w 45"/>
                  <a:gd name="T23" fmla="*/ 0 h 14"/>
                  <a:gd name="T24" fmla="*/ 11 w 45"/>
                  <a:gd name="T25" fmla="*/ 3 h 14"/>
                  <a:gd name="T26" fmla="*/ 30 w 45"/>
                  <a:gd name="T27" fmla="*/ 22 h 14"/>
                  <a:gd name="T28" fmla="*/ 30 w 45"/>
                  <a:gd name="T29" fmla="*/ 24 h 14"/>
                  <a:gd name="T30" fmla="*/ 30 w 45"/>
                  <a:gd name="T31" fmla="*/ 27 h 14"/>
                  <a:gd name="T32" fmla="*/ 41 w 45"/>
                  <a:gd name="T33" fmla="*/ 30 h 14"/>
                  <a:gd name="T34" fmla="*/ 71 w 45"/>
                  <a:gd name="T35" fmla="*/ 35 h 14"/>
                  <a:gd name="T36" fmla="*/ 101 w 45"/>
                  <a:gd name="T37" fmla="*/ 38 h 14"/>
                  <a:gd name="T38" fmla="*/ 120 w 45"/>
                  <a:gd name="T39" fmla="*/ 38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" h="14">
                    <a:moveTo>
                      <a:pt x="44" y="14"/>
                    </a:moveTo>
                    <a:lnTo>
                      <a:pt x="45" y="14"/>
                    </a:lnTo>
                    <a:lnTo>
                      <a:pt x="44" y="14"/>
                    </a:lnTo>
                    <a:lnTo>
                      <a:pt x="37" y="14"/>
                    </a:lnTo>
                    <a:lnTo>
                      <a:pt x="26" y="14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7" y="6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5" y="11"/>
                    </a:lnTo>
                    <a:lnTo>
                      <a:pt x="26" y="13"/>
                    </a:lnTo>
                    <a:lnTo>
                      <a:pt x="37" y="14"/>
                    </a:lnTo>
                    <a:lnTo>
                      <a:pt x="4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8" name="Freeform 2367"/>
              <p:cNvSpPr>
                <a:spLocks/>
              </p:cNvSpPr>
              <p:nvPr/>
            </p:nvSpPr>
            <p:spPr bwMode="auto">
              <a:xfrm>
                <a:off x="1754" y="1264"/>
                <a:ext cx="167" cy="101"/>
              </a:xfrm>
              <a:custGeom>
                <a:avLst/>
                <a:gdLst>
                  <a:gd name="T0" fmla="*/ 162 w 61"/>
                  <a:gd name="T1" fmla="*/ 101 h 37"/>
                  <a:gd name="T2" fmla="*/ 164 w 61"/>
                  <a:gd name="T3" fmla="*/ 101 h 37"/>
                  <a:gd name="T4" fmla="*/ 167 w 61"/>
                  <a:gd name="T5" fmla="*/ 101 h 37"/>
                  <a:gd name="T6" fmla="*/ 164 w 61"/>
                  <a:gd name="T7" fmla="*/ 101 h 37"/>
                  <a:gd name="T8" fmla="*/ 162 w 61"/>
                  <a:gd name="T9" fmla="*/ 101 h 37"/>
                  <a:gd name="T10" fmla="*/ 137 w 61"/>
                  <a:gd name="T11" fmla="*/ 101 h 37"/>
                  <a:gd name="T12" fmla="*/ 112 w 61"/>
                  <a:gd name="T13" fmla="*/ 98 h 37"/>
                  <a:gd name="T14" fmla="*/ 85 w 61"/>
                  <a:gd name="T15" fmla="*/ 93 h 37"/>
                  <a:gd name="T16" fmla="*/ 74 w 61"/>
                  <a:gd name="T17" fmla="*/ 87 h 37"/>
                  <a:gd name="T18" fmla="*/ 60 w 61"/>
                  <a:gd name="T19" fmla="*/ 82 h 37"/>
                  <a:gd name="T20" fmla="*/ 44 w 61"/>
                  <a:gd name="T21" fmla="*/ 66 h 37"/>
                  <a:gd name="T22" fmla="*/ 36 w 61"/>
                  <a:gd name="T23" fmla="*/ 55 h 37"/>
                  <a:gd name="T24" fmla="*/ 30 w 61"/>
                  <a:gd name="T25" fmla="*/ 46 h 37"/>
                  <a:gd name="T26" fmla="*/ 11 w 61"/>
                  <a:gd name="T27" fmla="*/ 14 h 37"/>
                  <a:gd name="T28" fmla="*/ 0 w 61"/>
                  <a:gd name="T29" fmla="*/ 0 h 37"/>
                  <a:gd name="T30" fmla="*/ 11 w 61"/>
                  <a:gd name="T31" fmla="*/ 14 h 37"/>
                  <a:gd name="T32" fmla="*/ 30 w 61"/>
                  <a:gd name="T33" fmla="*/ 46 h 37"/>
                  <a:gd name="T34" fmla="*/ 36 w 61"/>
                  <a:gd name="T35" fmla="*/ 55 h 37"/>
                  <a:gd name="T36" fmla="*/ 49 w 61"/>
                  <a:gd name="T37" fmla="*/ 66 h 37"/>
                  <a:gd name="T38" fmla="*/ 66 w 61"/>
                  <a:gd name="T39" fmla="*/ 82 h 37"/>
                  <a:gd name="T40" fmla="*/ 74 w 61"/>
                  <a:gd name="T41" fmla="*/ 87 h 37"/>
                  <a:gd name="T42" fmla="*/ 88 w 61"/>
                  <a:gd name="T43" fmla="*/ 93 h 37"/>
                  <a:gd name="T44" fmla="*/ 112 w 61"/>
                  <a:gd name="T45" fmla="*/ 98 h 37"/>
                  <a:gd name="T46" fmla="*/ 137 w 61"/>
                  <a:gd name="T47" fmla="*/ 101 h 37"/>
                  <a:gd name="T48" fmla="*/ 162 w 61"/>
                  <a:gd name="T49" fmla="*/ 101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7">
                    <a:moveTo>
                      <a:pt x="59" y="37"/>
                    </a:moveTo>
                    <a:lnTo>
                      <a:pt x="60" y="37"/>
                    </a:lnTo>
                    <a:lnTo>
                      <a:pt x="61" y="37"/>
                    </a:lnTo>
                    <a:lnTo>
                      <a:pt x="60" y="37"/>
                    </a:lnTo>
                    <a:lnTo>
                      <a:pt x="59" y="37"/>
                    </a:lnTo>
                    <a:lnTo>
                      <a:pt x="50" y="37"/>
                    </a:lnTo>
                    <a:lnTo>
                      <a:pt x="41" y="36"/>
                    </a:lnTo>
                    <a:lnTo>
                      <a:pt x="31" y="34"/>
                    </a:lnTo>
                    <a:lnTo>
                      <a:pt x="27" y="32"/>
                    </a:lnTo>
                    <a:lnTo>
                      <a:pt x="22" y="30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7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8" y="24"/>
                    </a:lnTo>
                    <a:lnTo>
                      <a:pt x="24" y="30"/>
                    </a:lnTo>
                    <a:lnTo>
                      <a:pt x="27" y="32"/>
                    </a:lnTo>
                    <a:lnTo>
                      <a:pt x="32" y="34"/>
                    </a:lnTo>
                    <a:lnTo>
                      <a:pt x="41" y="36"/>
                    </a:lnTo>
                    <a:lnTo>
                      <a:pt x="50" y="37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09" name="Freeform 2368"/>
              <p:cNvSpPr>
                <a:spLocks/>
              </p:cNvSpPr>
              <p:nvPr/>
            </p:nvSpPr>
            <p:spPr bwMode="auto">
              <a:xfrm>
                <a:off x="1842" y="1374"/>
                <a:ext cx="52" cy="13"/>
              </a:xfrm>
              <a:custGeom>
                <a:avLst/>
                <a:gdLst>
                  <a:gd name="T0" fmla="*/ 49 w 19"/>
                  <a:gd name="T1" fmla="*/ 8 h 5"/>
                  <a:gd name="T2" fmla="*/ 52 w 19"/>
                  <a:gd name="T3" fmla="*/ 8 h 5"/>
                  <a:gd name="T4" fmla="*/ 52 w 19"/>
                  <a:gd name="T5" fmla="*/ 13 h 5"/>
                  <a:gd name="T6" fmla="*/ 49 w 19"/>
                  <a:gd name="T7" fmla="*/ 13 h 5"/>
                  <a:gd name="T8" fmla="*/ 47 w 19"/>
                  <a:gd name="T9" fmla="*/ 13 h 5"/>
                  <a:gd name="T10" fmla="*/ 33 w 19"/>
                  <a:gd name="T11" fmla="*/ 8 h 5"/>
                  <a:gd name="T12" fmla="*/ 14 w 19"/>
                  <a:gd name="T13" fmla="*/ 3 h 5"/>
                  <a:gd name="T14" fmla="*/ 5 w 19"/>
                  <a:gd name="T15" fmla="*/ 0 h 5"/>
                  <a:gd name="T16" fmla="*/ 0 w 19"/>
                  <a:gd name="T17" fmla="*/ 0 h 5"/>
                  <a:gd name="T18" fmla="*/ 5 w 19"/>
                  <a:gd name="T19" fmla="*/ 0 h 5"/>
                  <a:gd name="T20" fmla="*/ 14 w 19"/>
                  <a:gd name="T21" fmla="*/ 3 h 5"/>
                  <a:gd name="T22" fmla="*/ 33 w 19"/>
                  <a:gd name="T23" fmla="*/ 8 h 5"/>
                  <a:gd name="T24" fmla="*/ 47 w 19"/>
                  <a:gd name="T25" fmla="*/ 13 h 5"/>
                  <a:gd name="T26" fmla="*/ 49 w 19"/>
                  <a:gd name="T27" fmla="*/ 8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5">
                    <a:moveTo>
                      <a:pt x="18" y="3"/>
                    </a:moveTo>
                    <a:lnTo>
                      <a:pt x="19" y="3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2" y="3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2" y="3"/>
                    </a:lnTo>
                    <a:lnTo>
                      <a:pt x="17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10" name="Freeform 2369"/>
              <p:cNvSpPr>
                <a:spLocks/>
              </p:cNvSpPr>
              <p:nvPr/>
            </p:nvSpPr>
            <p:spPr bwMode="auto">
              <a:xfrm>
                <a:off x="1735" y="1250"/>
                <a:ext cx="27" cy="47"/>
              </a:xfrm>
              <a:custGeom>
                <a:avLst/>
                <a:gdLst>
                  <a:gd name="T0" fmla="*/ 22 w 10"/>
                  <a:gd name="T1" fmla="*/ 47 h 17"/>
                  <a:gd name="T2" fmla="*/ 27 w 10"/>
                  <a:gd name="T3" fmla="*/ 47 h 17"/>
                  <a:gd name="T4" fmla="*/ 22 w 10"/>
                  <a:gd name="T5" fmla="*/ 47 h 17"/>
                  <a:gd name="T6" fmla="*/ 5 w 10"/>
                  <a:gd name="T7" fmla="*/ 14 h 17"/>
                  <a:gd name="T8" fmla="*/ 0 w 10"/>
                  <a:gd name="T9" fmla="*/ 3 h 17"/>
                  <a:gd name="T10" fmla="*/ 0 w 10"/>
                  <a:gd name="T11" fmla="*/ 0 h 17"/>
                  <a:gd name="T12" fmla="*/ 3 w 10"/>
                  <a:gd name="T13" fmla="*/ 3 h 17"/>
                  <a:gd name="T14" fmla="*/ 5 w 10"/>
                  <a:gd name="T15" fmla="*/ 14 h 17"/>
                  <a:gd name="T16" fmla="*/ 22 w 10"/>
                  <a:gd name="T17" fmla="*/ 4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7">
                    <a:moveTo>
                      <a:pt x="8" y="17"/>
                    </a:moveTo>
                    <a:lnTo>
                      <a:pt x="10" y="17"/>
                    </a:lnTo>
                    <a:lnTo>
                      <a:pt x="8" y="17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5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11" name="Freeform 2370"/>
              <p:cNvSpPr>
                <a:spLocks/>
              </p:cNvSpPr>
              <p:nvPr/>
            </p:nvSpPr>
            <p:spPr bwMode="auto">
              <a:xfrm>
                <a:off x="1729" y="1154"/>
                <a:ext cx="28" cy="85"/>
              </a:xfrm>
              <a:custGeom>
                <a:avLst/>
                <a:gdLst>
                  <a:gd name="T0" fmla="*/ 11 w 10"/>
                  <a:gd name="T1" fmla="*/ 85 h 31"/>
                  <a:gd name="T2" fmla="*/ 6 w 10"/>
                  <a:gd name="T3" fmla="*/ 77 h 31"/>
                  <a:gd name="T4" fmla="*/ 0 w 10"/>
                  <a:gd name="T5" fmla="*/ 66 h 31"/>
                  <a:gd name="T6" fmla="*/ 0 w 10"/>
                  <a:gd name="T7" fmla="*/ 52 h 31"/>
                  <a:gd name="T8" fmla="*/ 8 w 10"/>
                  <a:gd name="T9" fmla="*/ 30 h 31"/>
                  <a:gd name="T10" fmla="*/ 11 w 10"/>
                  <a:gd name="T11" fmla="*/ 22 h 31"/>
                  <a:gd name="T12" fmla="*/ 14 w 10"/>
                  <a:gd name="T13" fmla="*/ 14 h 31"/>
                  <a:gd name="T14" fmla="*/ 14 w 10"/>
                  <a:gd name="T15" fmla="*/ 11 h 31"/>
                  <a:gd name="T16" fmla="*/ 22 w 10"/>
                  <a:gd name="T17" fmla="*/ 3 h 31"/>
                  <a:gd name="T18" fmla="*/ 28 w 10"/>
                  <a:gd name="T19" fmla="*/ 0 h 31"/>
                  <a:gd name="T20" fmla="*/ 22 w 10"/>
                  <a:gd name="T21" fmla="*/ 8 h 31"/>
                  <a:gd name="T22" fmla="*/ 14 w 10"/>
                  <a:gd name="T23" fmla="*/ 14 h 31"/>
                  <a:gd name="T24" fmla="*/ 11 w 10"/>
                  <a:gd name="T25" fmla="*/ 22 h 31"/>
                  <a:gd name="T26" fmla="*/ 8 w 10"/>
                  <a:gd name="T27" fmla="*/ 30 h 31"/>
                  <a:gd name="T28" fmla="*/ 0 w 10"/>
                  <a:gd name="T29" fmla="*/ 52 h 31"/>
                  <a:gd name="T30" fmla="*/ 6 w 10"/>
                  <a:gd name="T31" fmla="*/ 66 h 31"/>
                  <a:gd name="T32" fmla="*/ 6 w 10"/>
                  <a:gd name="T33" fmla="*/ 77 h 31"/>
                  <a:gd name="T34" fmla="*/ 11 w 10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" h="31">
                    <a:moveTo>
                      <a:pt x="4" y="31"/>
                    </a:moveTo>
                    <a:lnTo>
                      <a:pt x="2" y="28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12" name="Freeform 2371"/>
              <p:cNvSpPr>
                <a:spLocks/>
              </p:cNvSpPr>
              <p:nvPr/>
            </p:nvSpPr>
            <p:spPr bwMode="auto">
              <a:xfrm>
                <a:off x="1768" y="1184"/>
                <a:ext cx="205" cy="146"/>
              </a:xfrm>
              <a:custGeom>
                <a:avLst/>
                <a:gdLst>
                  <a:gd name="T0" fmla="*/ 191 w 75"/>
                  <a:gd name="T1" fmla="*/ 83 h 53"/>
                  <a:gd name="T2" fmla="*/ 194 w 75"/>
                  <a:gd name="T3" fmla="*/ 83 h 53"/>
                  <a:gd name="T4" fmla="*/ 205 w 75"/>
                  <a:gd name="T5" fmla="*/ 83 h 53"/>
                  <a:gd name="T6" fmla="*/ 194 w 75"/>
                  <a:gd name="T7" fmla="*/ 83 h 53"/>
                  <a:gd name="T8" fmla="*/ 191 w 75"/>
                  <a:gd name="T9" fmla="*/ 83 h 53"/>
                  <a:gd name="T10" fmla="*/ 178 w 75"/>
                  <a:gd name="T11" fmla="*/ 83 h 53"/>
                  <a:gd name="T12" fmla="*/ 161 w 75"/>
                  <a:gd name="T13" fmla="*/ 83 h 53"/>
                  <a:gd name="T14" fmla="*/ 139 w 75"/>
                  <a:gd name="T15" fmla="*/ 77 h 53"/>
                  <a:gd name="T16" fmla="*/ 98 w 75"/>
                  <a:gd name="T17" fmla="*/ 47 h 53"/>
                  <a:gd name="T18" fmla="*/ 74 w 75"/>
                  <a:gd name="T19" fmla="*/ 28 h 53"/>
                  <a:gd name="T20" fmla="*/ 46 w 75"/>
                  <a:gd name="T21" fmla="*/ 14 h 53"/>
                  <a:gd name="T22" fmla="*/ 30 w 75"/>
                  <a:gd name="T23" fmla="*/ 6 h 53"/>
                  <a:gd name="T24" fmla="*/ 16 w 75"/>
                  <a:gd name="T25" fmla="*/ 6 h 53"/>
                  <a:gd name="T26" fmla="*/ 11 w 75"/>
                  <a:gd name="T27" fmla="*/ 8 h 53"/>
                  <a:gd name="T28" fmla="*/ 3 w 75"/>
                  <a:gd name="T29" fmla="*/ 19 h 53"/>
                  <a:gd name="T30" fmla="*/ 3 w 75"/>
                  <a:gd name="T31" fmla="*/ 33 h 53"/>
                  <a:gd name="T32" fmla="*/ 8 w 75"/>
                  <a:gd name="T33" fmla="*/ 41 h 53"/>
                  <a:gd name="T34" fmla="*/ 14 w 75"/>
                  <a:gd name="T35" fmla="*/ 55 h 53"/>
                  <a:gd name="T36" fmla="*/ 25 w 75"/>
                  <a:gd name="T37" fmla="*/ 63 h 53"/>
                  <a:gd name="T38" fmla="*/ 57 w 75"/>
                  <a:gd name="T39" fmla="*/ 99 h 53"/>
                  <a:gd name="T40" fmla="*/ 66 w 75"/>
                  <a:gd name="T41" fmla="*/ 107 h 53"/>
                  <a:gd name="T42" fmla="*/ 82 w 75"/>
                  <a:gd name="T43" fmla="*/ 121 h 53"/>
                  <a:gd name="T44" fmla="*/ 93 w 75"/>
                  <a:gd name="T45" fmla="*/ 127 h 53"/>
                  <a:gd name="T46" fmla="*/ 107 w 75"/>
                  <a:gd name="T47" fmla="*/ 135 h 53"/>
                  <a:gd name="T48" fmla="*/ 120 w 75"/>
                  <a:gd name="T49" fmla="*/ 138 h 53"/>
                  <a:gd name="T50" fmla="*/ 137 w 75"/>
                  <a:gd name="T51" fmla="*/ 138 h 53"/>
                  <a:gd name="T52" fmla="*/ 169 w 75"/>
                  <a:gd name="T53" fmla="*/ 146 h 53"/>
                  <a:gd name="T54" fmla="*/ 134 w 75"/>
                  <a:gd name="T55" fmla="*/ 138 h 53"/>
                  <a:gd name="T56" fmla="*/ 120 w 75"/>
                  <a:gd name="T57" fmla="*/ 138 h 53"/>
                  <a:gd name="T58" fmla="*/ 107 w 75"/>
                  <a:gd name="T59" fmla="*/ 135 h 53"/>
                  <a:gd name="T60" fmla="*/ 93 w 75"/>
                  <a:gd name="T61" fmla="*/ 127 h 53"/>
                  <a:gd name="T62" fmla="*/ 74 w 75"/>
                  <a:gd name="T63" fmla="*/ 118 h 53"/>
                  <a:gd name="T64" fmla="*/ 66 w 75"/>
                  <a:gd name="T65" fmla="*/ 107 h 53"/>
                  <a:gd name="T66" fmla="*/ 55 w 75"/>
                  <a:gd name="T67" fmla="*/ 96 h 53"/>
                  <a:gd name="T68" fmla="*/ 22 w 75"/>
                  <a:gd name="T69" fmla="*/ 61 h 53"/>
                  <a:gd name="T70" fmla="*/ 14 w 75"/>
                  <a:gd name="T71" fmla="*/ 52 h 53"/>
                  <a:gd name="T72" fmla="*/ 8 w 75"/>
                  <a:gd name="T73" fmla="*/ 41 h 53"/>
                  <a:gd name="T74" fmla="*/ 0 w 75"/>
                  <a:gd name="T75" fmla="*/ 28 h 53"/>
                  <a:gd name="T76" fmla="*/ 3 w 75"/>
                  <a:gd name="T77" fmla="*/ 14 h 53"/>
                  <a:gd name="T78" fmla="*/ 3 w 75"/>
                  <a:gd name="T79" fmla="*/ 8 h 53"/>
                  <a:gd name="T80" fmla="*/ 8 w 75"/>
                  <a:gd name="T81" fmla="*/ 0 h 53"/>
                  <a:gd name="T82" fmla="*/ 14 w 75"/>
                  <a:gd name="T83" fmla="*/ 0 h 53"/>
                  <a:gd name="T84" fmla="*/ 22 w 75"/>
                  <a:gd name="T85" fmla="*/ 0 h 53"/>
                  <a:gd name="T86" fmla="*/ 46 w 75"/>
                  <a:gd name="T87" fmla="*/ 14 h 53"/>
                  <a:gd name="T88" fmla="*/ 74 w 75"/>
                  <a:gd name="T89" fmla="*/ 28 h 53"/>
                  <a:gd name="T90" fmla="*/ 98 w 75"/>
                  <a:gd name="T91" fmla="*/ 41 h 53"/>
                  <a:gd name="T92" fmla="*/ 123 w 75"/>
                  <a:gd name="T93" fmla="*/ 61 h 53"/>
                  <a:gd name="T94" fmla="*/ 139 w 75"/>
                  <a:gd name="T95" fmla="*/ 77 h 53"/>
                  <a:gd name="T96" fmla="*/ 161 w 75"/>
                  <a:gd name="T97" fmla="*/ 80 h 53"/>
                  <a:gd name="T98" fmla="*/ 178 w 75"/>
                  <a:gd name="T99" fmla="*/ 83 h 53"/>
                  <a:gd name="T100" fmla="*/ 191 w 75"/>
                  <a:gd name="T101" fmla="*/ 83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5" h="53">
                    <a:moveTo>
                      <a:pt x="70" y="30"/>
                    </a:moveTo>
                    <a:lnTo>
                      <a:pt x="71" y="30"/>
                    </a:lnTo>
                    <a:lnTo>
                      <a:pt x="75" y="30"/>
                    </a:lnTo>
                    <a:lnTo>
                      <a:pt x="71" y="30"/>
                    </a:lnTo>
                    <a:lnTo>
                      <a:pt x="70" y="30"/>
                    </a:lnTo>
                    <a:lnTo>
                      <a:pt x="65" y="30"/>
                    </a:lnTo>
                    <a:lnTo>
                      <a:pt x="59" y="30"/>
                    </a:lnTo>
                    <a:lnTo>
                      <a:pt x="51" y="28"/>
                    </a:lnTo>
                    <a:lnTo>
                      <a:pt x="36" y="17"/>
                    </a:lnTo>
                    <a:lnTo>
                      <a:pt x="27" y="10"/>
                    </a:lnTo>
                    <a:lnTo>
                      <a:pt x="17" y="5"/>
                    </a:lnTo>
                    <a:lnTo>
                      <a:pt x="11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20"/>
                    </a:lnTo>
                    <a:lnTo>
                      <a:pt x="9" y="23"/>
                    </a:lnTo>
                    <a:lnTo>
                      <a:pt x="21" y="36"/>
                    </a:lnTo>
                    <a:lnTo>
                      <a:pt x="24" y="39"/>
                    </a:lnTo>
                    <a:lnTo>
                      <a:pt x="30" y="44"/>
                    </a:lnTo>
                    <a:lnTo>
                      <a:pt x="34" y="46"/>
                    </a:lnTo>
                    <a:lnTo>
                      <a:pt x="39" y="49"/>
                    </a:lnTo>
                    <a:lnTo>
                      <a:pt x="44" y="50"/>
                    </a:lnTo>
                    <a:lnTo>
                      <a:pt x="50" y="50"/>
                    </a:lnTo>
                    <a:lnTo>
                      <a:pt x="62" y="53"/>
                    </a:lnTo>
                    <a:lnTo>
                      <a:pt x="49" y="50"/>
                    </a:lnTo>
                    <a:lnTo>
                      <a:pt x="44" y="50"/>
                    </a:lnTo>
                    <a:lnTo>
                      <a:pt x="39" y="49"/>
                    </a:lnTo>
                    <a:lnTo>
                      <a:pt x="34" y="46"/>
                    </a:lnTo>
                    <a:lnTo>
                      <a:pt x="27" y="43"/>
                    </a:lnTo>
                    <a:lnTo>
                      <a:pt x="24" y="39"/>
                    </a:lnTo>
                    <a:lnTo>
                      <a:pt x="20" y="35"/>
                    </a:lnTo>
                    <a:lnTo>
                      <a:pt x="8" y="22"/>
                    </a:lnTo>
                    <a:lnTo>
                      <a:pt x="5" y="19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7" y="5"/>
                    </a:lnTo>
                    <a:lnTo>
                      <a:pt x="27" y="10"/>
                    </a:lnTo>
                    <a:lnTo>
                      <a:pt x="36" y="15"/>
                    </a:lnTo>
                    <a:lnTo>
                      <a:pt x="45" y="22"/>
                    </a:lnTo>
                    <a:lnTo>
                      <a:pt x="51" y="28"/>
                    </a:lnTo>
                    <a:lnTo>
                      <a:pt x="59" y="29"/>
                    </a:lnTo>
                    <a:lnTo>
                      <a:pt x="65" y="3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13" name="Freeform 2372"/>
              <p:cNvSpPr>
                <a:spLocks/>
              </p:cNvSpPr>
              <p:nvPr/>
            </p:nvSpPr>
            <p:spPr bwMode="auto">
              <a:xfrm>
                <a:off x="1781" y="1209"/>
                <a:ext cx="168" cy="99"/>
              </a:xfrm>
              <a:custGeom>
                <a:avLst/>
                <a:gdLst>
                  <a:gd name="T0" fmla="*/ 160 w 61"/>
                  <a:gd name="T1" fmla="*/ 99 h 36"/>
                  <a:gd name="T2" fmla="*/ 165 w 61"/>
                  <a:gd name="T3" fmla="*/ 99 h 36"/>
                  <a:gd name="T4" fmla="*/ 168 w 61"/>
                  <a:gd name="T5" fmla="*/ 99 h 36"/>
                  <a:gd name="T6" fmla="*/ 165 w 61"/>
                  <a:gd name="T7" fmla="*/ 99 h 36"/>
                  <a:gd name="T8" fmla="*/ 160 w 61"/>
                  <a:gd name="T9" fmla="*/ 99 h 36"/>
                  <a:gd name="T10" fmla="*/ 94 w 61"/>
                  <a:gd name="T11" fmla="*/ 85 h 36"/>
                  <a:gd name="T12" fmla="*/ 80 w 61"/>
                  <a:gd name="T13" fmla="*/ 83 h 36"/>
                  <a:gd name="T14" fmla="*/ 66 w 61"/>
                  <a:gd name="T15" fmla="*/ 74 h 36"/>
                  <a:gd name="T16" fmla="*/ 47 w 61"/>
                  <a:gd name="T17" fmla="*/ 61 h 36"/>
                  <a:gd name="T18" fmla="*/ 39 w 61"/>
                  <a:gd name="T19" fmla="*/ 47 h 36"/>
                  <a:gd name="T20" fmla="*/ 33 w 61"/>
                  <a:gd name="T21" fmla="*/ 44 h 36"/>
                  <a:gd name="T22" fmla="*/ 25 w 61"/>
                  <a:gd name="T23" fmla="*/ 36 h 36"/>
                  <a:gd name="T24" fmla="*/ 17 w 61"/>
                  <a:gd name="T25" fmla="*/ 25 h 36"/>
                  <a:gd name="T26" fmla="*/ 8 w 61"/>
                  <a:gd name="T27" fmla="*/ 14 h 36"/>
                  <a:gd name="T28" fmla="*/ 0 w 61"/>
                  <a:gd name="T29" fmla="*/ 0 h 36"/>
                  <a:gd name="T30" fmla="*/ 11 w 61"/>
                  <a:gd name="T31" fmla="*/ 14 h 36"/>
                  <a:gd name="T32" fmla="*/ 22 w 61"/>
                  <a:gd name="T33" fmla="*/ 30 h 36"/>
                  <a:gd name="T34" fmla="*/ 39 w 61"/>
                  <a:gd name="T35" fmla="*/ 44 h 36"/>
                  <a:gd name="T36" fmla="*/ 41 w 61"/>
                  <a:gd name="T37" fmla="*/ 47 h 36"/>
                  <a:gd name="T38" fmla="*/ 52 w 61"/>
                  <a:gd name="T39" fmla="*/ 61 h 36"/>
                  <a:gd name="T40" fmla="*/ 69 w 61"/>
                  <a:gd name="T41" fmla="*/ 74 h 36"/>
                  <a:gd name="T42" fmla="*/ 80 w 61"/>
                  <a:gd name="T43" fmla="*/ 80 h 36"/>
                  <a:gd name="T44" fmla="*/ 94 w 61"/>
                  <a:gd name="T45" fmla="*/ 85 h 36"/>
                  <a:gd name="T46" fmla="*/ 140 w 61"/>
                  <a:gd name="T47" fmla="*/ 94 h 36"/>
                  <a:gd name="T48" fmla="*/ 160 w 61"/>
                  <a:gd name="T49" fmla="*/ 99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36">
                    <a:moveTo>
                      <a:pt x="58" y="36"/>
                    </a:moveTo>
                    <a:lnTo>
                      <a:pt x="60" y="36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58" y="36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2" y="16"/>
                    </a:lnTo>
                    <a:lnTo>
                      <a:pt x="9" y="13"/>
                    </a:lnTo>
                    <a:lnTo>
                      <a:pt x="6" y="9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1"/>
                    </a:lnTo>
                    <a:lnTo>
                      <a:pt x="14" y="16"/>
                    </a:lnTo>
                    <a:lnTo>
                      <a:pt x="15" y="17"/>
                    </a:lnTo>
                    <a:lnTo>
                      <a:pt x="19" y="22"/>
                    </a:lnTo>
                    <a:lnTo>
                      <a:pt x="25" y="27"/>
                    </a:lnTo>
                    <a:lnTo>
                      <a:pt x="29" y="29"/>
                    </a:lnTo>
                    <a:lnTo>
                      <a:pt x="34" y="31"/>
                    </a:lnTo>
                    <a:lnTo>
                      <a:pt x="51" y="34"/>
                    </a:lnTo>
                    <a:lnTo>
                      <a:pt x="5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14" name="Freeform 2373"/>
              <p:cNvSpPr>
                <a:spLocks/>
              </p:cNvSpPr>
              <p:nvPr/>
            </p:nvSpPr>
            <p:spPr bwMode="auto">
              <a:xfrm>
                <a:off x="1789" y="1204"/>
                <a:ext cx="176" cy="85"/>
              </a:xfrm>
              <a:custGeom>
                <a:avLst/>
                <a:gdLst>
                  <a:gd name="T0" fmla="*/ 171 w 64"/>
                  <a:gd name="T1" fmla="*/ 85 h 31"/>
                  <a:gd name="T2" fmla="*/ 176 w 64"/>
                  <a:gd name="T3" fmla="*/ 85 h 31"/>
                  <a:gd name="T4" fmla="*/ 171 w 64"/>
                  <a:gd name="T5" fmla="*/ 85 h 31"/>
                  <a:gd name="T6" fmla="*/ 146 w 64"/>
                  <a:gd name="T7" fmla="*/ 80 h 31"/>
                  <a:gd name="T8" fmla="*/ 127 w 64"/>
                  <a:gd name="T9" fmla="*/ 77 h 31"/>
                  <a:gd name="T10" fmla="*/ 99 w 64"/>
                  <a:gd name="T11" fmla="*/ 71 h 31"/>
                  <a:gd name="T12" fmla="*/ 61 w 64"/>
                  <a:gd name="T13" fmla="*/ 44 h 31"/>
                  <a:gd name="T14" fmla="*/ 44 w 64"/>
                  <a:gd name="T15" fmla="*/ 30 h 31"/>
                  <a:gd name="T16" fmla="*/ 33 w 64"/>
                  <a:gd name="T17" fmla="*/ 22 h 31"/>
                  <a:gd name="T18" fmla="*/ 14 w 64"/>
                  <a:gd name="T19" fmla="*/ 8 h 31"/>
                  <a:gd name="T20" fmla="*/ 0 w 64"/>
                  <a:gd name="T21" fmla="*/ 0 h 31"/>
                  <a:gd name="T22" fmla="*/ 14 w 64"/>
                  <a:gd name="T23" fmla="*/ 8 h 31"/>
                  <a:gd name="T24" fmla="*/ 47 w 64"/>
                  <a:gd name="T25" fmla="*/ 30 h 31"/>
                  <a:gd name="T26" fmla="*/ 63 w 64"/>
                  <a:gd name="T27" fmla="*/ 41 h 31"/>
                  <a:gd name="T28" fmla="*/ 102 w 64"/>
                  <a:gd name="T29" fmla="*/ 71 h 31"/>
                  <a:gd name="T30" fmla="*/ 127 w 64"/>
                  <a:gd name="T31" fmla="*/ 77 h 31"/>
                  <a:gd name="T32" fmla="*/ 146 w 64"/>
                  <a:gd name="T33" fmla="*/ 80 h 31"/>
                  <a:gd name="T34" fmla="*/ 171 w 64"/>
                  <a:gd name="T35" fmla="*/ 85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" h="31">
                    <a:moveTo>
                      <a:pt x="62" y="31"/>
                    </a:moveTo>
                    <a:lnTo>
                      <a:pt x="64" y="31"/>
                    </a:lnTo>
                    <a:lnTo>
                      <a:pt x="62" y="31"/>
                    </a:lnTo>
                    <a:lnTo>
                      <a:pt x="53" y="29"/>
                    </a:lnTo>
                    <a:lnTo>
                      <a:pt x="46" y="28"/>
                    </a:lnTo>
                    <a:lnTo>
                      <a:pt x="36" y="26"/>
                    </a:lnTo>
                    <a:lnTo>
                      <a:pt x="22" y="16"/>
                    </a:lnTo>
                    <a:lnTo>
                      <a:pt x="16" y="11"/>
                    </a:lnTo>
                    <a:lnTo>
                      <a:pt x="12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7" y="11"/>
                    </a:lnTo>
                    <a:lnTo>
                      <a:pt x="23" y="15"/>
                    </a:lnTo>
                    <a:lnTo>
                      <a:pt x="37" y="26"/>
                    </a:lnTo>
                    <a:lnTo>
                      <a:pt x="46" y="28"/>
                    </a:lnTo>
                    <a:lnTo>
                      <a:pt x="53" y="29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75" name="Group 2374"/>
            <p:cNvGrpSpPr>
              <a:grpSpLocks/>
            </p:cNvGrpSpPr>
            <p:nvPr/>
          </p:nvGrpSpPr>
          <p:grpSpPr bwMode="auto">
            <a:xfrm rot="930613">
              <a:off x="4563" y="2173"/>
              <a:ext cx="502" cy="703"/>
              <a:chOff x="4479" y="1486"/>
              <a:chExt cx="502" cy="703"/>
            </a:xfrm>
          </p:grpSpPr>
          <p:sp>
            <p:nvSpPr>
              <p:cNvPr id="20423" name="Freeform 2375"/>
              <p:cNvSpPr>
                <a:spLocks/>
              </p:cNvSpPr>
              <p:nvPr/>
            </p:nvSpPr>
            <p:spPr bwMode="auto">
              <a:xfrm>
                <a:off x="4605" y="1486"/>
                <a:ext cx="140" cy="30"/>
              </a:xfrm>
              <a:custGeom>
                <a:avLst/>
                <a:gdLst>
                  <a:gd name="T0" fmla="*/ 5 w 51"/>
                  <a:gd name="T1" fmla="*/ 30 h 11"/>
                  <a:gd name="T2" fmla="*/ 0 w 51"/>
                  <a:gd name="T3" fmla="*/ 30 h 11"/>
                  <a:gd name="T4" fmla="*/ 0 w 51"/>
                  <a:gd name="T5" fmla="*/ 27 h 11"/>
                  <a:gd name="T6" fmla="*/ 5 w 51"/>
                  <a:gd name="T7" fmla="*/ 27 h 11"/>
                  <a:gd name="T8" fmla="*/ 19 w 51"/>
                  <a:gd name="T9" fmla="*/ 19 h 11"/>
                  <a:gd name="T10" fmla="*/ 52 w 51"/>
                  <a:gd name="T11" fmla="*/ 8 h 11"/>
                  <a:gd name="T12" fmla="*/ 85 w 51"/>
                  <a:gd name="T13" fmla="*/ 3 h 11"/>
                  <a:gd name="T14" fmla="*/ 104 w 51"/>
                  <a:gd name="T15" fmla="*/ 3 h 11"/>
                  <a:gd name="T16" fmla="*/ 132 w 51"/>
                  <a:gd name="T17" fmla="*/ 0 h 11"/>
                  <a:gd name="T18" fmla="*/ 140 w 51"/>
                  <a:gd name="T19" fmla="*/ 0 h 11"/>
                  <a:gd name="T20" fmla="*/ 132 w 51"/>
                  <a:gd name="T21" fmla="*/ 0 h 11"/>
                  <a:gd name="T22" fmla="*/ 99 w 51"/>
                  <a:gd name="T23" fmla="*/ 3 h 11"/>
                  <a:gd name="T24" fmla="*/ 85 w 51"/>
                  <a:gd name="T25" fmla="*/ 5 h 11"/>
                  <a:gd name="T26" fmla="*/ 52 w 51"/>
                  <a:gd name="T27" fmla="*/ 14 h 11"/>
                  <a:gd name="T28" fmla="*/ 19 w 51"/>
                  <a:gd name="T29" fmla="*/ 22 h 11"/>
                  <a:gd name="T30" fmla="*/ 5 w 51"/>
                  <a:gd name="T31" fmla="*/ 3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1" h="11">
                    <a:moveTo>
                      <a:pt x="2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7" y="7"/>
                    </a:lnTo>
                    <a:lnTo>
                      <a:pt x="19" y="3"/>
                    </a:lnTo>
                    <a:lnTo>
                      <a:pt x="31" y="1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6" y="1"/>
                    </a:lnTo>
                    <a:lnTo>
                      <a:pt x="31" y="2"/>
                    </a:lnTo>
                    <a:lnTo>
                      <a:pt x="19" y="5"/>
                    </a:lnTo>
                    <a:lnTo>
                      <a:pt x="7" y="8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24" name="Freeform 2376"/>
              <p:cNvSpPr>
                <a:spLocks/>
              </p:cNvSpPr>
              <p:nvPr/>
            </p:nvSpPr>
            <p:spPr bwMode="auto">
              <a:xfrm>
                <a:off x="4794" y="1494"/>
                <a:ext cx="143" cy="69"/>
              </a:xfrm>
              <a:custGeom>
                <a:avLst/>
                <a:gdLst>
                  <a:gd name="T0" fmla="*/ 6 w 52"/>
                  <a:gd name="T1" fmla="*/ 6 h 25"/>
                  <a:gd name="T2" fmla="*/ 3 w 52"/>
                  <a:gd name="T3" fmla="*/ 6 h 25"/>
                  <a:gd name="T4" fmla="*/ 0 w 52"/>
                  <a:gd name="T5" fmla="*/ 0 h 25"/>
                  <a:gd name="T6" fmla="*/ 3 w 52"/>
                  <a:gd name="T7" fmla="*/ 0 h 25"/>
                  <a:gd name="T8" fmla="*/ 6 w 52"/>
                  <a:gd name="T9" fmla="*/ 0 h 25"/>
                  <a:gd name="T10" fmla="*/ 22 w 52"/>
                  <a:gd name="T11" fmla="*/ 8 h 25"/>
                  <a:gd name="T12" fmla="*/ 58 w 52"/>
                  <a:gd name="T13" fmla="*/ 22 h 25"/>
                  <a:gd name="T14" fmla="*/ 110 w 52"/>
                  <a:gd name="T15" fmla="*/ 47 h 25"/>
                  <a:gd name="T16" fmla="*/ 138 w 52"/>
                  <a:gd name="T17" fmla="*/ 61 h 25"/>
                  <a:gd name="T18" fmla="*/ 143 w 52"/>
                  <a:gd name="T19" fmla="*/ 69 h 25"/>
                  <a:gd name="T20" fmla="*/ 132 w 52"/>
                  <a:gd name="T21" fmla="*/ 63 h 25"/>
                  <a:gd name="T22" fmla="*/ 105 w 52"/>
                  <a:gd name="T23" fmla="*/ 47 h 25"/>
                  <a:gd name="T24" fmla="*/ 58 w 52"/>
                  <a:gd name="T25" fmla="*/ 25 h 25"/>
                  <a:gd name="T26" fmla="*/ 22 w 52"/>
                  <a:gd name="T27" fmla="*/ 8 h 25"/>
                  <a:gd name="T28" fmla="*/ 6 w 52"/>
                  <a:gd name="T29" fmla="*/ 6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2" h="25">
                    <a:moveTo>
                      <a:pt x="2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8" y="3"/>
                    </a:lnTo>
                    <a:lnTo>
                      <a:pt x="21" y="8"/>
                    </a:lnTo>
                    <a:lnTo>
                      <a:pt x="40" y="17"/>
                    </a:lnTo>
                    <a:lnTo>
                      <a:pt x="50" y="22"/>
                    </a:lnTo>
                    <a:lnTo>
                      <a:pt x="52" y="25"/>
                    </a:lnTo>
                    <a:lnTo>
                      <a:pt x="48" y="23"/>
                    </a:lnTo>
                    <a:lnTo>
                      <a:pt x="38" y="17"/>
                    </a:lnTo>
                    <a:lnTo>
                      <a:pt x="21" y="9"/>
                    </a:lnTo>
                    <a:lnTo>
                      <a:pt x="8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25" name="Freeform 2377"/>
              <p:cNvSpPr>
                <a:spLocks/>
              </p:cNvSpPr>
              <p:nvPr/>
            </p:nvSpPr>
            <p:spPr bwMode="auto">
              <a:xfrm>
                <a:off x="4561" y="1514"/>
                <a:ext cx="395" cy="88"/>
              </a:xfrm>
              <a:custGeom>
                <a:avLst/>
                <a:gdLst>
                  <a:gd name="T0" fmla="*/ 11 w 144"/>
                  <a:gd name="T1" fmla="*/ 44 h 32"/>
                  <a:gd name="T2" fmla="*/ 0 w 144"/>
                  <a:gd name="T3" fmla="*/ 47 h 32"/>
                  <a:gd name="T4" fmla="*/ 8 w 144"/>
                  <a:gd name="T5" fmla="*/ 44 h 32"/>
                  <a:gd name="T6" fmla="*/ 11 w 144"/>
                  <a:gd name="T7" fmla="*/ 41 h 32"/>
                  <a:gd name="T8" fmla="*/ 14 w 144"/>
                  <a:gd name="T9" fmla="*/ 41 h 32"/>
                  <a:gd name="T10" fmla="*/ 25 w 144"/>
                  <a:gd name="T11" fmla="*/ 36 h 32"/>
                  <a:gd name="T12" fmla="*/ 55 w 144"/>
                  <a:gd name="T13" fmla="*/ 19 h 32"/>
                  <a:gd name="T14" fmla="*/ 77 w 144"/>
                  <a:gd name="T15" fmla="*/ 14 h 32"/>
                  <a:gd name="T16" fmla="*/ 99 w 144"/>
                  <a:gd name="T17" fmla="*/ 3 h 32"/>
                  <a:gd name="T18" fmla="*/ 126 w 144"/>
                  <a:gd name="T19" fmla="*/ 0 h 32"/>
                  <a:gd name="T20" fmla="*/ 154 w 144"/>
                  <a:gd name="T21" fmla="*/ 0 h 32"/>
                  <a:gd name="T22" fmla="*/ 181 w 144"/>
                  <a:gd name="T23" fmla="*/ 0 h 32"/>
                  <a:gd name="T24" fmla="*/ 208 w 144"/>
                  <a:gd name="T25" fmla="*/ 3 h 32"/>
                  <a:gd name="T26" fmla="*/ 252 w 144"/>
                  <a:gd name="T27" fmla="*/ 14 h 32"/>
                  <a:gd name="T28" fmla="*/ 288 w 144"/>
                  <a:gd name="T29" fmla="*/ 22 h 32"/>
                  <a:gd name="T30" fmla="*/ 296 w 144"/>
                  <a:gd name="T31" fmla="*/ 30 h 32"/>
                  <a:gd name="T32" fmla="*/ 321 w 144"/>
                  <a:gd name="T33" fmla="*/ 44 h 32"/>
                  <a:gd name="T34" fmla="*/ 370 w 144"/>
                  <a:gd name="T35" fmla="*/ 69 h 32"/>
                  <a:gd name="T36" fmla="*/ 395 w 144"/>
                  <a:gd name="T37" fmla="*/ 88 h 32"/>
                  <a:gd name="T38" fmla="*/ 370 w 144"/>
                  <a:gd name="T39" fmla="*/ 72 h 32"/>
                  <a:gd name="T40" fmla="*/ 332 w 144"/>
                  <a:gd name="T41" fmla="*/ 50 h 32"/>
                  <a:gd name="T42" fmla="*/ 294 w 144"/>
                  <a:gd name="T43" fmla="*/ 30 h 32"/>
                  <a:gd name="T44" fmla="*/ 280 w 144"/>
                  <a:gd name="T45" fmla="*/ 22 h 32"/>
                  <a:gd name="T46" fmla="*/ 250 w 144"/>
                  <a:gd name="T47" fmla="*/ 14 h 32"/>
                  <a:gd name="T48" fmla="*/ 206 w 144"/>
                  <a:gd name="T49" fmla="*/ 3 h 32"/>
                  <a:gd name="T50" fmla="*/ 178 w 144"/>
                  <a:gd name="T51" fmla="*/ 0 h 32"/>
                  <a:gd name="T52" fmla="*/ 151 w 144"/>
                  <a:gd name="T53" fmla="*/ 0 h 32"/>
                  <a:gd name="T54" fmla="*/ 123 w 144"/>
                  <a:gd name="T55" fmla="*/ 0 h 32"/>
                  <a:gd name="T56" fmla="*/ 99 w 144"/>
                  <a:gd name="T57" fmla="*/ 6 h 32"/>
                  <a:gd name="T58" fmla="*/ 77 w 144"/>
                  <a:gd name="T59" fmla="*/ 14 h 32"/>
                  <a:gd name="T60" fmla="*/ 55 w 144"/>
                  <a:gd name="T61" fmla="*/ 22 h 32"/>
                  <a:gd name="T62" fmla="*/ 25 w 144"/>
                  <a:gd name="T63" fmla="*/ 41 h 32"/>
                  <a:gd name="T64" fmla="*/ 16 w 144"/>
                  <a:gd name="T65" fmla="*/ 44 h 32"/>
                  <a:gd name="T66" fmla="*/ 11 w 144"/>
                  <a:gd name="T67" fmla="*/ 44 h 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4" h="32">
                    <a:moveTo>
                      <a:pt x="4" y="16"/>
                    </a:moveTo>
                    <a:lnTo>
                      <a:pt x="0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9" y="13"/>
                    </a:lnTo>
                    <a:lnTo>
                      <a:pt x="20" y="7"/>
                    </a:lnTo>
                    <a:lnTo>
                      <a:pt x="28" y="5"/>
                    </a:lnTo>
                    <a:lnTo>
                      <a:pt x="36" y="1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76" y="1"/>
                    </a:lnTo>
                    <a:lnTo>
                      <a:pt x="92" y="5"/>
                    </a:lnTo>
                    <a:lnTo>
                      <a:pt x="105" y="8"/>
                    </a:lnTo>
                    <a:lnTo>
                      <a:pt x="108" y="11"/>
                    </a:lnTo>
                    <a:lnTo>
                      <a:pt x="117" y="16"/>
                    </a:lnTo>
                    <a:lnTo>
                      <a:pt x="135" y="25"/>
                    </a:lnTo>
                    <a:lnTo>
                      <a:pt x="144" y="32"/>
                    </a:lnTo>
                    <a:lnTo>
                      <a:pt x="135" y="26"/>
                    </a:lnTo>
                    <a:lnTo>
                      <a:pt x="121" y="18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1" y="5"/>
                    </a:lnTo>
                    <a:lnTo>
                      <a:pt x="75" y="1"/>
                    </a:lnTo>
                    <a:lnTo>
                      <a:pt x="65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20" y="8"/>
                    </a:lnTo>
                    <a:lnTo>
                      <a:pt x="9" y="15"/>
                    </a:lnTo>
                    <a:lnTo>
                      <a:pt x="6" y="16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26" name="Freeform 2378"/>
              <p:cNvSpPr>
                <a:spLocks/>
              </p:cNvSpPr>
              <p:nvPr/>
            </p:nvSpPr>
            <p:spPr bwMode="auto">
              <a:xfrm>
                <a:off x="4558" y="1536"/>
                <a:ext cx="420" cy="118"/>
              </a:xfrm>
              <a:custGeom>
                <a:avLst/>
                <a:gdLst>
                  <a:gd name="T0" fmla="*/ 11 w 153"/>
                  <a:gd name="T1" fmla="*/ 38 h 43"/>
                  <a:gd name="T2" fmla="*/ 5 w 153"/>
                  <a:gd name="T3" fmla="*/ 41 h 43"/>
                  <a:gd name="T4" fmla="*/ 0 w 153"/>
                  <a:gd name="T5" fmla="*/ 41 h 43"/>
                  <a:gd name="T6" fmla="*/ 5 w 153"/>
                  <a:gd name="T7" fmla="*/ 38 h 43"/>
                  <a:gd name="T8" fmla="*/ 11 w 153"/>
                  <a:gd name="T9" fmla="*/ 38 h 43"/>
                  <a:gd name="T10" fmla="*/ 14 w 153"/>
                  <a:gd name="T11" fmla="*/ 38 h 43"/>
                  <a:gd name="T12" fmla="*/ 25 w 153"/>
                  <a:gd name="T13" fmla="*/ 36 h 43"/>
                  <a:gd name="T14" fmla="*/ 60 w 153"/>
                  <a:gd name="T15" fmla="*/ 25 h 43"/>
                  <a:gd name="T16" fmla="*/ 110 w 153"/>
                  <a:gd name="T17" fmla="*/ 11 h 43"/>
                  <a:gd name="T18" fmla="*/ 137 w 153"/>
                  <a:gd name="T19" fmla="*/ 5 h 43"/>
                  <a:gd name="T20" fmla="*/ 167 w 153"/>
                  <a:gd name="T21" fmla="*/ 0 h 43"/>
                  <a:gd name="T22" fmla="*/ 198 w 153"/>
                  <a:gd name="T23" fmla="*/ 0 h 43"/>
                  <a:gd name="T24" fmla="*/ 225 w 153"/>
                  <a:gd name="T25" fmla="*/ 5 h 43"/>
                  <a:gd name="T26" fmla="*/ 253 w 153"/>
                  <a:gd name="T27" fmla="*/ 11 h 43"/>
                  <a:gd name="T28" fmla="*/ 277 w 153"/>
                  <a:gd name="T29" fmla="*/ 22 h 43"/>
                  <a:gd name="T30" fmla="*/ 307 w 153"/>
                  <a:gd name="T31" fmla="*/ 36 h 43"/>
                  <a:gd name="T32" fmla="*/ 321 w 153"/>
                  <a:gd name="T33" fmla="*/ 41 h 43"/>
                  <a:gd name="T34" fmla="*/ 346 w 153"/>
                  <a:gd name="T35" fmla="*/ 58 h 43"/>
                  <a:gd name="T36" fmla="*/ 393 w 153"/>
                  <a:gd name="T37" fmla="*/ 93 h 43"/>
                  <a:gd name="T38" fmla="*/ 420 w 153"/>
                  <a:gd name="T39" fmla="*/ 118 h 43"/>
                  <a:gd name="T40" fmla="*/ 393 w 153"/>
                  <a:gd name="T41" fmla="*/ 93 h 43"/>
                  <a:gd name="T42" fmla="*/ 382 w 153"/>
                  <a:gd name="T43" fmla="*/ 85 h 43"/>
                  <a:gd name="T44" fmla="*/ 354 w 153"/>
                  <a:gd name="T45" fmla="*/ 69 h 43"/>
                  <a:gd name="T46" fmla="*/ 313 w 153"/>
                  <a:gd name="T47" fmla="*/ 41 h 43"/>
                  <a:gd name="T48" fmla="*/ 305 w 153"/>
                  <a:gd name="T49" fmla="*/ 36 h 43"/>
                  <a:gd name="T50" fmla="*/ 269 w 153"/>
                  <a:gd name="T51" fmla="*/ 22 h 43"/>
                  <a:gd name="T52" fmla="*/ 250 w 153"/>
                  <a:gd name="T53" fmla="*/ 11 h 43"/>
                  <a:gd name="T54" fmla="*/ 222 w 153"/>
                  <a:gd name="T55" fmla="*/ 8 h 43"/>
                  <a:gd name="T56" fmla="*/ 195 w 153"/>
                  <a:gd name="T57" fmla="*/ 0 h 43"/>
                  <a:gd name="T58" fmla="*/ 165 w 153"/>
                  <a:gd name="T59" fmla="*/ 0 h 43"/>
                  <a:gd name="T60" fmla="*/ 137 w 153"/>
                  <a:gd name="T61" fmla="*/ 8 h 43"/>
                  <a:gd name="T62" fmla="*/ 110 w 153"/>
                  <a:gd name="T63" fmla="*/ 11 h 43"/>
                  <a:gd name="T64" fmla="*/ 60 w 153"/>
                  <a:gd name="T65" fmla="*/ 25 h 43"/>
                  <a:gd name="T66" fmla="*/ 25 w 153"/>
                  <a:gd name="T67" fmla="*/ 38 h 43"/>
                  <a:gd name="T68" fmla="*/ 14 w 153"/>
                  <a:gd name="T69" fmla="*/ 38 h 43"/>
                  <a:gd name="T70" fmla="*/ 11 w 153"/>
                  <a:gd name="T71" fmla="*/ 38 h 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3" h="43">
                    <a:moveTo>
                      <a:pt x="4" y="14"/>
                    </a:moveTo>
                    <a:lnTo>
                      <a:pt x="2" y="15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9" y="13"/>
                    </a:lnTo>
                    <a:lnTo>
                      <a:pt x="22" y="9"/>
                    </a:lnTo>
                    <a:lnTo>
                      <a:pt x="40" y="4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92" y="4"/>
                    </a:lnTo>
                    <a:lnTo>
                      <a:pt x="101" y="8"/>
                    </a:lnTo>
                    <a:lnTo>
                      <a:pt x="112" y="13"/>
                    </a:lnTo>
                    <a:lnTo>
                      <a:pt x="117" y="15"/>
                    </a:lnTo>
                    <a:lnTo>
                      <a:pt x="126" y="21"/>
                    </a:lnTo>
                    <a:lnTo>
                      <a:pt x="143" y="34"/>
                    </a:lnTo>
                    <a:lnTo>
                      <a:pt x="153" y="43"/>
                    </a:lnTo>
                    <a:lnTo>
                      <a:pt x="143" y="34"/>
                    </a:lnTo>
                    <a:lnTo>
                      <a:pt x="139" y="31"/>
                    </a:lnTo>
                    <a:lnTo>
                      <a:pt x="129" y="25"/>
                    </a:lnTo>
                    <a:lnTo>
                      <a:pt x="114" y="15"/>
                    </a:lnTo>
                    <a:lnTo>
                      <a:pt x="111" y="13"/>
                    </a:lnTo>
                    <a:lnTo>
                      <a:pt x="98" y="8"/>
                    </a:lnTo>
                    <a:lnTo>
                      <a:pt x="91" y="4"/>
                    </a:lnTo>
                    <a:lnTo>
                      <a:pt x="81" y="3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50" y="3"/>
                    </a:lnTo>
                    <a:lnTo>
                      <a:pt x="40" y="4"/>
                    </a:lnTo>
                    <a:lnTo>
                      <a:pt x="22" y="9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27" name="Freeform 2379"/>
              <p:cNvSpPr>
                <a:spLocks/>
              </p:cNvSpPr>
              <p:nvPr/>
            </p:nvSpPr>
            <p:spPr bwMode="auto">
              <a:xfrm>
                <a:off x="4531" y="1558"/>
                <a:ext cx="170" cy="54"/>
              </a:xfrm>
              <a:custGeom>
                <a:avLst/>
                <a:gdLst>
                  <a:gd name="T0" fmla="*/ 8 w 62"/>
                  <a:gd name="T1" fmla="*/ 54 h 20"/>
                  <a:gd name="T2" fmla="*/ 3 w 62"/>
                  <a:gd name="T3" fmla="*/ 54 h 20"/>
                  <a:gd name="T4" fmla="*/ 0 w 62"/>
                  <a:gd name="T5" fmla="*/ 54 h 20"/>
                  <a:gd name="T6" fmla="*/ 3 w 62"/>
                  <a:gd name="T7" fmla="*/ 54 h 20"/>
                  <a:gd name="T8" fmla="*/ 8 w 62"/>
                  <a:gd name="T9" fmla="*/ 54 h 20"/>
                  <a:gd name="T10" fmla="*/ 25 w 62"/>
                  <a:gd name="T11" fmla="*/ 43 h 20"/>
                  <a:gd name="T12" fmla="*/ 66 w 62"/>
                  <a:gd name="T13" fmla="*/ 27 h 20"/>
                  <a:gd name="T14" fmla="*/ 85 w 62"/>
                  <a:gd name="T15" fmla="*/ 24 h 20"/>
                  <a:gd name="T16" fmla="*/ 107 w 62"/>
                  <a:gd name="T17" fmla="*/ 16 h 20"/>
                  <a:gd name="T18" fmla="*/ 123 w 62"/>
                  <a:gd name="T19" fmla="*/ 5 h 20"/>
                  <a:gd name="T20" fmla="*/ 134 w 62"/>
                  <a:gd name="T21" fmla="*/ 3 h 20"/>
                  <a:gd name="T22" fmla="*/ 143 w 62"/>
                  <a:gd name="T23" fmla="*/ 0 h 20"/>
                  <a:gd name="T24" fmla="*/ 156 w 62"/>
                  <a:gd name="T25" fmla="*/ 0 h 20"/>
                  <a:gd name="T26" fmla="*/ 170 w 62"/>
                  <a:gd name="T27" fmla="*/ 3 h 20"/>
                  <a:gd name="T28" fmla="*/ 154 w 62"/>
                  <a:gd name="T29" fmla="*/ 3 h 20"/>
                  <a:gd name="T30" fmla="*/ 151 w 62"/>
                  <a:gd name="T31" fmla="*/ 3 h 20"/>
                  <a:gd name="T32" fmla="*/ 137 w 62"/>
                  <a:gd name="T33" fmla="*/ 3 h 20"/>
                  <a:gd name="T34" fmla="*/ 121 w 62"/>
                  <a:gd name="T35" fmla="*/ 11 h 20"/>
                  <a:gd name="T36" fmla="*/ 107 w 62"/>
                  <a:gd name="T37" fmla="*/ 19 h 20"/>
                  <a:gd name="T38" fmla="*/ 85 w 62"/>
                  <a:gd name="T39" fmla="*/ 27 h 20"/>
                  <a:gd name="T40" fmla="*/ 66 w 62"/>
                  <a:gd name="T41" fmla="*/ 30 h 20"/>
                  <a:gd name="T42" fmla="*/ 25 w 62"/>
                  <a:gd name="T43" fmla="*/ 46 h 20"/>
                  <a:gd name="T44" fmla="*/ 8 w 62"/>
                  <a:gd name="T45" fmla="*/ 54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" h="20">
                    <a:moveTo>
                      <a:pt x="3" y="20"/>
                    </a:moveTo>
                    <a:lnTo>
                      <a:pt x="1" y="20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9" y="16"/>
                    </a:lnTo>
                    <a:lnTo>
                      <a:pt x="24" y="10"/>
                    </a:lnTo>
                    <a:lnTo>
                      <a:pt x="31" y="9"/>
                    </a:lnTo>
                    <a:lnTo>
                      <a:pt x="39" y="6"/>
                    </a:lnTo>
                    <a:lnTo>
                      <a:pt x="45" y="2"/>
                    </a:lnTo>
                    <a:lnTo>
                      <a:pt x="49" y="1"/>
                    </a:lnTo>
                    <a:lnTo>
                      <a:pt x="52" y="0"/>
                    </a:lnTo>
                    <a:lnTo>
                      <a:pt x="57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55" y="1"/>
                    </a:lnTo>
                    <a:lnTo>
                      <a:pt x="50" y="1"/>
                    </a:lnTo>
                    <a:lnTo>
                      <a:pt x="44" y="4"/>
                    </a:lnTo>
                    <a:lnTo>
                      <a:pt x="39" y="7"/>
                    </a:lnTo>
                    <a:lnTo>
                      <a:pt x="31" y="10"/>
                    </a:lnTo>
                    <a:lnTo>
                      <a:pt x="24" y="11"/>
                    </a:lnTo>
                    <a:lnTo>
                      <a:pt x="9" y="17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28" name="Freeform 2380"/>
              <p:cNvSpPr>
                <a:spLocks/>
              </p:cNvSpPr>
              <p:nvPr/>
            </p:nvSpPr>
            <p:spPr bwMode="auto">
              <a:xfrm>
                <a:off x="4718" y="1555"/>
                <a:ext cx="137" cy="30"/>
              </a:xfrm>
              <a:custGeom>
                <a:avLst/>
                <a:gdLst>
                  <a:gd name="T0" fmla="*/ 5 w 50"/>
                  <a:gd name="T1" fmla="*/ 0 h 11"/>
                  <a:gd name="T2" fmla="*/ 0 w 50"/>
                  <a:gd name="T3" fmla="*/ 0 h 11"/>
                  <a:gd name="T4" fmla="*/ 5 w 50"/>
                  <a:gd name="T5" fmla="*/ 0 h 11"/>
                  <a:gd name="T6" fmla="*/ 22 w 50"/>
                  <a:gd name="T7" fmla="*/ 0 h 11"/>
                  <a:gd name="T8" fmla="*/ 55 w 50"/>
                  <a:gd name="T9" fmla="*/ 3 h 11"/>
                  <a:gd name="T10" fmla="*/ 90 w 50"/>
                  <a:gd name="T11" fmla="*/ 5 h 11"/>
                  <a:gd name="T12" fmla="*/ 99 w 50"/>
                  <a:gd name="T13" fmla="*/ 8 h 11"/>
                  <a:gd name="T14" fmla="*/ 104 w 50"/>
                  <a:gd name="T15" fmla="*/ 14 h 11"/>
                  <a:gd name="T16" fmla="*/ 132 w 50"/>
                  <a:gd name="T17" fmla="*/ 22 h 11"/>
                  <a:gd name="T18" fmla="*/ 137 w 50"/>
                  <a:gd name="T19" fmla="*/ 30 h 11"/>
                  <a:gd name="T20" fmla="*/ 126 w 50"/>
                  <a:gd name="T21" fmla="*/ 22 h 11"/>
                  <a:gd name="T22" fmla="*/ 104 w 50"/>
                  <a:gd name="T23" fmla="*/ 14 h 11"/>
                  <a:gd name="T24" fmla="*/ 99 w 50"/>
                  <a:gd name="T25" fmla="*/ 14 h 11"/>
                  <a:gd name="T26" fmla="*/ 88 w 50"/>
                  <a:gd name="T27" fmla="*/ 8 h 11"/>
                  <a:gd name="T28" fmla="*/ 55 w 50"/>
                  <a:gd name="T29" fmla="*/ 3 h 11"/>
                  <a:gd name="T30" fmla="*/ 22 w 50"/>
                  <a:gd name="T31" fmla="*/ 0 h 11"/>
                  <a:gd name="T32" fmla="*/ 5 w 50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0" h="1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0" y="1"/>
                    </a:lnTo>
                    <a:lnTo>
                      <a:pt x="33" y="2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46" y="8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0" y="1"/>
                    </a:lnTo>
                    <a:lnTo>
                      <a:pt x="8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29" name="Freeform 2381"/>
              <p:cNvSpPr>
                <a:spLocks/>
              </p:cNvSpPr>
              <p:nvPr/>
            </p:nvSpPr>
            <p:spPr bwMode="auto">
              <a:xfrm>
                <a:off x="4525" y="1588"/>
                <a:ext cx="456" cy="118"/>
              </a:xfrm>
              <a:custGeom>
                <a:avLst/>
                <a:gdLst>
                  <a:gd name="T0" fmla="*/ 8 w 166"/>
                  <a:gd name="T1" fmla="*/ 41 h 43"/>
                  <a:gd name="T2" fmla="*/ 0 w 166"/>
                  <a:gd name="T3" fmla="*/ 47 h 43"/>
                  <a:gd name="T4" fmla="*/ 5 w 166"/>
                  <a:gd name="T5" fmla="*/ 41 h 43"/>
                  <a:gd name="T6" fmla="*/ 8 w 166"/>
                  <a:gd name="T7" fmla="*/ 38 h 43"/>
                  <a:gd name="T8" fmla="*/ 14 w 166"/>
                  <a:gd name="T9" fmla="*/ 33 h 43"/>
                  <a:gd name="T10" fmla="*/ 22 w 166"/>
                  <a:gd name="T11" fmla="*/ 30 h 43"/>
                  <a:gd name="T12" fmla="*/ 63 w 166"/>
                  <a:gd name="T13" fmla="*/ 25 h 43"/>
                  <a:gd name="T14" fmla="*/ 118 w 166"/>
                  <a:gd name="T15" fmla="*/ 11 h 43"/>
                  <a:gd name="T16" fmla="*/ 148 w 166"/>
                  <a:gd name="T17" fmla="*/ 5 h 43"/>
                  <a:gd name="T18" fmla="*/ 184 w 166"/>
                  <a:gd name="T19" fmla="*/ 3 h 43"/>
                  <a:gd name="T20" fmla="*/ 201 w 166"/>
                  <a:gd name="T21" fmla="*/ 0 h 43"/>
                  <a:gd name="T22" fmla="*/ 214 w 166"/>
                  <a:gd name="T23" fmla="*/ 0 h 43"/>
                  <a:gd name="T24" fmla="*/ 231 w 166"/>
                  <a:gd name="T25" fmla="*/ 0 h 43"/>
                  <a:gd name="T26" fmla="*/ 244 w 166"/>
                  <a:gd name="T27" fmla="*/ 3 h 43"/>
                  <a:gd name="T28" fmla="*/ 272 w 166"/>
                  <a:gd name="T29" fmla="*/ 14 h 43"/>
                  <a:gd name="T30" fmla="*/ 297 w 166"/>
                  <a:gd name="T31" fmla="*/ 25 h 43"/>
                  <a:gd name="T32" fmla="*/ 316 w 166"/>
                  <a:gd name="T33" fmla="*/ 33 h 43"/>
                  <a:gd name="T34" fmla="*/ 332 w 166"/>
                  <a:gd name="T35" fmla="*/ 38 h 43"/>
                  <a:gd name="T36" fmla="*/ 346 w 166"/>
                  <a:gd name="T37" fmla="*/ 38 h 43"/>
                  <a:gd name="T38" fmla="*/ 352 w 166"/>
                  <a:gd name="T39" fmla="*/ 38 h 43"/>
                  <a:gd name="T40" fmla="*/ 357 w 166"/>
                  <a:gd name="T41" fmla="*/ 41 h 43"/>
                  <a:gd name="T42" fmla="*/ 379 w 166"/>
                  <a:gd name="T43" fmla="*/ 52 h 43"/>
                  <a:gd name="T44" fmla="*/ 401 w 166"/>
                  <a:gd name="T45" fmla="*/ 71 h 43"/>
                  <a:gd name="T46" fmla="*/ 426 w 166"/>
                  <a:gd name="T47" fmla="*/ 93 h 43"/>
                  <a:gd name="T48" fmla="*/ 456 w 166"/>
                  <a:gd name="T49" fmla="*/ 118 h 43"/>
                  <a:gd name="T50" fmla="*/ 423 w 166"/>
                  <a:gd name="T51" fmla="*/ 93 h 43"/>
                  <a:gd name="T52" fmla="*/ 387 w 166"/>
                  <a:gd name="T53" fmla="*/ 60 h 43"/>
                  <a:gd name="T54" fmla="*/ 357 w 166"/>
                  <a:gd name="T55" fmla="*/ 41 h 43"/>
                  <a:gd name="T56" fmla="*/ 346 w 166"/>
                  <a:gd name="T57" fmla="*/ 38 h 43"/>
                  <a:gd name="T58" fmla="*/ 343 w 166"/>
                  <a:gd name="T59" fmla="*/ 38 h 43"/>
                  <a:gd name="T60" fmla="*/ 343 w 166"/>
                  <a:gd name="T61" fmla="*/ 41 h 43"/>
                  <a:gd name="T62" fmla="*/ 327 w 166"/>
                  <a:gd name="T63" fmla="*/ 38 h 43"/>
                  <a:gd name="T64" fmla="*/ 313 w 166"/>
                  <a:gd name="T65" fmla="*/ 33 h 43"/>
                  <a:gd name="T66" fmla="*/ 291 w 166"/>
                  <a:gd name="T67" fmla="*/ 25 h 43"/>
                  <a:gd name="T68" fmla="*/ 269 w 166"/>
                  <a:gd name="T69" fmla="*/ 14 h 43"/>
                  <a:gd name="T70" fmla="*/ 242 w 166"/>
                  <a:gd name="T71" fmla="*/ 3 h 43"/>
                  <a:gd name="T72" fmla="*/ 228 w 166"/>
                  <a:gd name="T73" fmla="*/ 0 h 43"/>
                  <a:gd name="T74" fmla="*/ 212 w 166"/>
                  <a:gd name="T75" fmla="*/ 0 h 43"/>
                  <a:gd name="T76" fmla="*/ 198 w 166"/>
                  <a:gd name="T77" fmla="*/ 0 h 43"/>
                  <a:gd name="T78" fmla="*/ 179 w 166"/>
                  <a:gd name="T79" fmla="*/ 5 h 43"/>
                  <a:gd name="T80" fmla="*/ 148 w 166"/>
                  <a:gd name="T81" fmla="*/ 5 h 43"/>
                  <a:gd name="T82" fmla="*/ 118 w 166"/>
                  <a:gd name="T83" fmla="*/ 14 h 43"/>
                  <a:gd name="T84" fmla="*/ 63 w 166"/>
                  <a:gd name="T85" fmla="*/ 25 h 43"/>
                  <a:gd name="T86" fmla="*/ 27 w 166"/>
                  <a:gd name="T87" fmla="*/ 33 h 43"/>
                  <a:gd name="T88" fmla="*/ 14 w 166"/>
                  <a:gd name="T89" fmla="*/ 38 h 43"/>
                  <a:gd name="T90" fmla="*/ 8 w 166"/>
                  <a:gd name="T91" fmla="*/ 41 h 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66" h="43">
                    <a:moveTo>
                      <a:pt x="3" y="15"/>
                    </a:moveTo>
                    <a:lnTo>
                      <a:pt x="0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11"/>
                    </a:lnTo>
                    <a:lnTo>
                      <a:pt x="23" y="9"/>
                    </a:lnTo>
                    <a:lnTo>
                      <a:pt x="43" y="4"/>
                    </a:lnTo>
                    <a:lnTo>
                      <a:pt x="54" y="2"/>
                    </a:lnTo>
                    <a:lnTo>
                      <a:pt x="67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9" y="1"/>
                    </a:lnTo>
                    <a:lnTo>
                      <a:pt x="99" y="5"/>
                    </a:lnTo>
                    <a:lnTo>
                      <a:pt x="108" y="9"/>
                    </a:lnTo>
                    <a:lnTo>
                      <a:pt x="115" y="12"/>
                    </a:lnTo>
                    <a:lnTo>
                      <a:pt x="121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5"/>
                    </a:lnTo>
                    <a:lnTo>
                      <a:pt x="138" y="19"/>
                    </a:lnTo>
                    <a:lnTo>
                      <a:pt x="146" y="26"/>
                    </a:lnTo>
                    <a:lnTo>
                      <a:pt x="155" y="34"/>
                    </a:lnTo>
                    <a:lnTo>
                      <a:pt x="166" y="43"/>
                    </a:lnTo>
                    <a:lnTo>
                      <a:pt x="154" y="34"/>
                    </a:lnTo>
                    <a:lnTo>
                      <a:pt x="141" y="22"/>
                    </a:lnTo>
                    <a:lnTo>
                      <a:pt x="130" y="15"/>
                    </a:lnTo>
                    <a:lnTo>
                      <a:pt x="126" y="14"/>
                    </a:lnTo>
                    <a:lnTo>
                      <a:pt x="125" y="14"/>
                    </a:lnTo>
                    <a:lnTo>
                      <a:pt x="125" y="15"/>
                    </a:lnTo>
                    <a:lnTo>
                      <a:pt x="119" y="14"/>
                    </a:lnTo>
                    <a:lnTo>
                      <a:pt x="114" y="12"/>
                    </a:lnTo>
                    <a:lnTo>
                      <a:pt x="106" y="9"/>
                    </a:lnTo>
                    <a:lnTo>
                      <a:pt x="98" y="5"/>
                    </a:lnTo>
                    <a:lnTo>
                      <a:pt x="88" y="1"/>
                    </a:lnTo>
                    <a:lnTo>
                      <a:pt x="83" y="0"/>
                    </a:lnTo>
                    <a:lnTo>
                      <a:pt x="77" y="0"/>
                    </a:lnTo>
                    <a:lnTo>
                      <a:pt x="72" y="0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3" y="5"/>
                    </a:lnTo>
                    <a:lnTo>
                      <a:pt x="23" y="9"/>
                    </a:lnTo>
                    <a:lnTo>
                      <a:pt x="10" y="12"/>
                    </a:lnTo>
                    <a:lnTo>
                      <a:pt x="5" y="14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0" name="Freeform 2382"/>
              <p:cNvSpPr>
                <a:spLocks/>
              </p:cNvSpPr>
              <p:nvPr/>
            </p:nvSpPr>
            <p:spPr bwMode="auto">
              <a:xfrm>
                <a:off x="4611" y="1574"/>
                <a:ext cx="370" cy="121"/>
              </a:xfrm>
              <a:custGeom>
                <a:avLst/>
                <a:gdLst>
                  <a:gd name="T0" fmla="*/ 8 w 135"/>
                  <a:gd name="T1" fmla="*/ 17 h 44"/>
                  <a:gd name="T2" fmla="*/ 0 w 135"/>
                  <a:gd name="T3" fmla="*/ 17 h 44"/>
                  <a:gd name="T4" fmla="*/ 5 w 135"/>
                  <a:gd name="T5" fmla="*/ 17 h 44"/>
                  <a:gd name="T6" fmla="*/ 8 w 135"/>
                  <a:gd name="T7" fmla="*/ 17 h 44"/>
                  <a:gd name="T8" fmla="*/ 14 w 135"/>
                  <a:gd name="T9" fmla="*/ 17 h 44"/>
                  <a:gd name="T10" fmla="*/ 22 w 135"/>
                  <a:gd name="T11" fmla="*/ 14 h 44"/>
                  <a:gd name="T12" fmla="*/ 58 w 135"/>
                  <a:gd name="T13" fmla="*/ 8 h 44"/>
                  <a:gd name="T14" fmla="*/ 101 w 135"/>
                  <a:gd name="T15" fmla="*/ 0 h 44"/>
                  <a:gd name="T16" fmla="*/ 129 w 135"/>
                  <a:gd name="T17" fmla="*/ 0 h 44"/>
                  <a:gd name="T18" fmla="*/ 153 w 135"/>
                  <a:gd name="T19" fmla="*/ 0 h 44"/>
                  <a:gd name="T20" fmla="*/ 203 w 135"/>
                  <a:gd name="T21" fmla="*/ 14 h 44"/>
                  <a:gd name="T22" fmla="*/ 247 w 135"/>
                  <a:gd name="T23" fmla="*/ 30 h 44"/>
                  <a:gd name="T24" fmla="*/ 280 w 135"/>
                  <a:gd name="T25" fmla="*/ 41 h 44"/>
                  <a:gd name="T26" fmla="*/ 288 w 135"/>
                  <a:gd name="T27" fmla="*/ 44 h 44"/>
                  <a:gd name="T28" fmla="*/ 296 w 135"/>
                  <a:gd name="T29" fmla="*/ 47 h 44"/>
                  <a:gd name="T30" fmla="*/ 312 w 135"/>
                  <a:gd name="T31" fmla="*/ 58 h 44"/>
                  <a:gd name="T32" fmla="*/ 332 w 135"/>
                  <a:gd name="T33" fmla="*/ 72 h 44"/>
                  <a:gd name="T34" fmla="*/ 343 w 135"/>
                  <a:gd name="T35" fmla="*/ 83 h 44"/>
                  <a:gd name="T36" fmla="*/ 354 w 135"/>
                  <a:gd name="T37" fmla="*/ 94 h 44"/>
                  <a:gd name="T38" fmla="*/ 370 w 135"/>
                  <a:gd name="T39" fmla="*/ 121 h 44"/>
                  <a:gd name="T40" fmla="*/ 351 w 135"/>
                  <a:gd name="T41" fmla="*/ 94 h 44"/>
                  <a:gd name="T42" fmla="*/ 351 w 135"/>
                  <a:gd name="T43" fmla="*/ 88 h 44"/>
                  <a:gd name="T44" fmla="*/ 343 w 135"/>
                  <a:gd name="T45" fmla="*/ 83 h 44"/>
                  <a:gd name="T46" fmla="*/ 323 w 135"/>
                  <a:gd name="T47" fmla="*/ 66 h 44"/>
                  <a:gd name="T48" fmla="*/ 296 w 135"/>
                  <a:gd name="T49" fmla="*/ 52 h 44"/>
                  <a:gd name="T50" fmla="*/ 288 w 135"/>
                  <a:gd name="T51" fmla="*/ 44 h 44"/>
                  <a:gd name="T52" fmla="*/ 285 w 135"/>
                  <a:gd name="T53" fmla="*/ 44 h 44"/>
                  <a:gd name="T54" fmla="*/ 271 w 135"/>
                  <a:gd name="T55" fmla="*/ 41 h 44"/>
                  <a:gd name="T56" fmla="*/ 244 w 135"/>
                  <a:gd name="T57" fmla="*/ 30 h 44"/>
                  <a:gd name="T58" fmla="*/ 200 w 135"/>
                  <a:gd name="T59" fmla="*/ 17 h 44"/>
                  <a:gd name="T60" fmla="*/ 153 w 135"/>
                  <a:gd name="T61" fmla="*/ 3 h 44"/>
                  <a:gd name="T62" fmla="*/ 126 w 135"/>
                  <a:gd name="T63" fmla="*/ 0 h 44"/>
                  <a:gd name="T64" fmla="*/ 101 w 135"/>
                  <a:gd name="T65" fmla="*/ 3 h 44"/>
                  <a:gd name="T66" fmla="*/ 58 w 135"/>
                  <a:gd name="T67" fmla="*/ 11 h 44"/>
                  <a:gd name="T68" fmla="*/ 22 w 135"/>
                  <a:gd name="T69" fmla="*/ 17 h 44"/>
                  <a:gd name="T70" fmla="*/ 14 w 135"/>
                  <a:gd name="T71" fmla="*/ 17 h 44"/>
                  <a:gd name="T72" fmla="*/ 8 w 135"/>
                  <a:gd name="T73" fmla="*/ 17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5" h="44">
                    <a:moveTo>
                      <a:pt x="3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5"/>
                    </a:lnTo>
                    <a:lnTo>
                      <a:pt x="21" y="3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74" y="5"/>
                    </a:lnTo>
                    <a:lnTo>
                      <a:pt x="90" y="11"/>
                    </a:lnTo>
                    <a:lnTo>
                      <a:pt x="102" y="15"/>
                    </a:lnTo>
                    <a:lnTo>
                      <a:pt x="105" y="16"/>
                    </a:lnTo>
                    <a:lnTo>
                      <a:pt x="108" y="17"/>
                    </a:lnTo>
                    <a:lnTo>
                      <a:pt x="114" y="21"/>
                    </a:lnTo>
                    <a:lnTo>
                      <a:pt x="121" y="26"/>
                    </a:lnTo>
                    <a:lnTo>
                      <a:pt x="125" y="30"/>
                    </a:lnTo>
                    <a:lnTo>
                      <a:pt x="129" y="34"/>
                    </a:lnTo>
                    <a:lnTo>
                      <a:pt x="135" y="4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25" y="30"/>
                    </a:lnTo>
                    <a:lnTo>
                      <a:pt x="118" y="24"/>
                    </a:lnTo>
                    <a:lnTo>
                      <a:pt x="108" y="19"/>
                    </a:lnTo>
                    <a:lnTo>
                      <a:pt x="105" y="16"/>
                    </a:lnTo>
                    <a:lnTo>
                      <a:pt x="104" y="16"/>
                    </a:lnTo>
                    <a:lnTo>
                      <a:pt x="99" y="15"/>
                    </a:lnTo>
                    <a:lnTo>
                      <a:pt x="89" y="11"/>
                    </a:lnTo>
                    <a:lnTo>
                      <a:pt x="73" y="6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1" y="4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1" name="Freeform 2383"/>
              <p:cNvSpPr>
                <a:spLocks/>
              </p:cNvSpPr>
              <p:nvPr/>
            </p:nvSpPr>
            <p:spPr bwMode="auto">
              <a:xfrm>
                <a:off x="4514" y="1634"/>
                <a:ext cx="55" cy="22"/>
              </a:xfrm>
              <a:custGeom>
                <a:avLst/>
                <a:gdLst>
                  <a:gd name="T0" fmla="*/ 0 w 20"/>
                  <a:gd name="T1" fmla="*/ 22 h 8"/>
                  <a:gd name="T2" fmla="*/ 19 w 20"/>
                  <a:gd name="T3" fmla="*/ 14 h 8"/>
                  <a:gd name="T4" fmla="*/ 39 w 20"/>
                  <a:gd name="T5" fmla="*/ 6 h 8"/>
                  <a:gd name="T6" fmla="*/ 50 w 20"/>
                  <a:gd name="T7" fmla="*/ 0 h 8"/>
                  <a:gd name="T8" fmla="*/ 55 w 20"/>
                  <a:gd name="T9" fmla="*/ 0 h 8"/>
                  <a:gd name="T10" fmla="*/ 50 w 20"/>
                  <a:gd name="T11" fmla="*/ 6 h 8"/>
                  <a:gd name="T12" fmla="*/ 39 w 20"/>
                  <a:gd name="T13" fmla="*/ 8 h 8"/>
                  <a:gd name="T14" fmla="*/ 19 w 20"/>
                  <a:gd name="T15" fmla="*/ 14 h 8"/>
                  <a:gd name="T16" fmla="*/ 0 w 20"/>
                  <a:gd name="T17" fmla="*/ 2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0" y="8"/>
                    </a:moveTo>
                    <a:lnTo>
                      <a:pt x="7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7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2" name="Freeform 2384"/>
              <p:cNvSpPr>
                <a:spLocks/>
              </p:cNvSpPr>
              <p:nvPr/>
            </p:nvSpPr>
            <p:spPr bwMode="auto">
              <a:xfrm>
                <a:off x="4517" y="1612"/>
                <a:ext cx="464" cy="135"/>
              </a:xfrm>
              <a:custGeom>
                <a:avLst/>
                <a:gdLst>
                  <a:gd name="T0" fmla="*/ 14 w 169"/>
                  <a:gd name="T1" fmla="*/ 58 h 49"/>
                  <a:gd name="T2" fmla="*/ 11 w 169"/>
                  <a:gd name="T3" fmla="*/ 58 h 49"/>
                  <a:gd name="T4" fmla="*/ 0 w 169"/>
                  <a:gd name="T5" fmla="*/ 63 h 49"/>
                  <a:gd name="T6" fmla="*/ 11 w 169"/>
                  <a:gd name="T7" fmla="*/ 58 h 49"/>
                  <a:gd name="T8" fmla="*/ 14 w 169"/>
                  <a:gd name="T9" fmla="*/ 58 h 49"/>
                  <a:gd name="T10" fmla="*/ 27 w 169"/>
                  <a:gd name="T11" fmla="*/ 47 h 49"/>
                  <a:gd name="T12" fmla="*/ 66 w 169"/>
                  <a:gd name="T13" fmla="*/ 30 h 49"/>
                  <a:gd name="T14" fmla="*/ 93 w 169"/>
                  <a:gd name="T15" fmla="*/ 19 h 49"/>
                  <a:gd name="T16" fmla="*/ 121 w 169"/>
                  <a:gd name="T17" fmla="*/ 8 h 49"/>
                  <a:gd name="T18" fmla="*/ 154 w 169"/>
                  <a:gd name="T19" fmla="*/ 3 h 49"/>
                  <a:gd name="T20" fmla="*/ 187 w 169"/>
                  <a:gd name="T21" fmla="*/ 3 h 49"/>
                  <a:gd name="T22" fmla="*/ 222 w 169"/>
                  <a:gd name="T23" fmla="*/ 0 h 49"/>
                  <a:gd name="T24" fmla="*/ 253 w 169"/>
                  <a:gd name="T25" fmla="*/ 3 h 49"/>
                  <a:gd name="T26" fmla="*/ 283 w 169"/>
                  <a:gd name="T27" fmla="*/ 8 h 49"/>
                  <a:gd name="T28" fmla="*/ 308 w 169"/>
                  <a:gd name="T29" fmla="*/ 17 h 49"/>
                  <a:gd name="T30" fmla="*/ 346 w 169"/>
                  <a:gd name="T31" fmla="*/ 36 h 49"/>
                  <a:gd name="T32" fmla="*/ 360 w 169"/>
                  <a:gd name="T33" fmla="*/ 44 h 49"/>
                  <a:gd name="T34" fmla="*/ 387 w 169"/>
                  <a:gd name="T35" fmla="*/ 61 h 49"/>
                  <a:gd name="T36" fmla="*/ 415 w 169"/>
                  <a:gd name="T37" fmla="*/ 83 h 49"/>
                  <a:gd name="T38" fmla="*/ 437 w 169"/>
                  <a:gd name="T39" fmla="*/ 105 h 49"/>
                  <a:gd name="T40" fmla="*/ 464 w 169"/>
                  <a:gd name="T41" fmla="*/ 135 h 49"/>
                  <a:gd name="T42" fmla="*/ 434 w 169"/>
                  <a:gd name="T43" fmla="*/ 105 h 49"/>
                  <a:gd name="T44" fmla="*/ 423 w 169"/>
                  <a:gd name="T45" fmla="*/ 94 h 49"/>
                  <a:gd name="T46" fmla="*/ 395 w 169"/>
                  <a:gd name="T47" fmla="*/ 72 h 49"/>
                  <a:gd name="T48" fmla="*/ 368 w 169"/>
                  <a:gd name="T49" fmla="*/ 50 h 49"/>
                  <a:gd name="T50" fmla="*/ 360 w 169"/>
                  <a:gd name="T51" fmla="*/ 44 h 49"/>
                  <a:gd name="T52" fmla="*/ 351 w 169"/>
                  <a:gd name="T53" fmla="*/ 41 h 49"/>
                  <a:gd name="T54" fmla="*/ 338 w 169"/>
                  <a:gd name="T55" fmla="*/ 33 h 49"/>
                  <a:gd name="T56" fmla="*/ 305 w 169"/>
                  <a:gd name="T57" fmla="*/ 17 h 49"/>
                  <a:gd name="T58" fmla="*/ 277 w 169"/>
                  <a:gd name="T59" fmla="*/ 8 h 49"/>
                  <a:gd name="T60" fmla="*/ 250 w 169"/>
                  <a:gd name="T61" fmla="*/ 3 h 49"/>
                  <a:gd name="T62" fmla="*/ 220 w 169"/>
                  <a:gd name="T63" fmla="*/ 0 h 49"/>
                  <a:gd name="T64" fmla="*/ 184 w 169"/>
                  <a:gd name="T65" fmla="*/ 3 h 49"/>
                  <a:gd name="T66" fmla="*/ 151 w 169"/>
                  <a:gd name="T67" fmla="*/ 6 h 49"/>
                  <a:gd name="T68" fmla="*/ 121 w 169"/>
                  <a:gd name="T69" fmla="*/ 14 h 49"/>
                  <a:gd name="T70" fmla="*/ 93 w 169"/>
                  <a:gd name="T71" fmla="*/ 19 h 49"/>
                  <a:gd name="T72" fmla="*/ 66 w 169"/>
                  <a:gd name="T73" fmla="*/ 30 h 49"/>
                  <a:gd name="T74" fmla="*/ 27 w 169"/>
                  <a:gd name="T75" fmla="*/ 50 h 49"/>
                  <a:gd name="T76" fmla="*/ 14 w 169"/>
                  <a:gd name="T77" fmla="*/ 58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9" h="49">
                    <a:moveTo>
                      <a:pt x="5" y="21"/>
                    </a:moveTo>
                    <a:lnTo>
                      <a:pt x="4" y="21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10" y="17"/>
                    </a:lnTo>
                    <a:lnTo>
                      <a:pt x="24" y="11"/>
                    </a:lnTo>
                    <a:lnTo>
                      <a:pt x="34" y="7"/>
                    </a:lnTo>
                    <a:lnTo>
                      <a:pt x="44" y="3"/>
                    </a:lnTo>
                    <a:lnTo>
                      <a:pt x="56" y="1"/>
                    </a:lnTo>
                    <a:lnTo>
                      <a:pt x="68" y="1"/>
                    </a:lnTo>
                    <a:lnTo>
                      <a:pt x="81" y="0"/>
                    </a:lnTo>
                    <a:lnTo>
                      <a:pt x="92" y="1"/>
                    </a:lnTo>
                    <a:lnTo>
                      <a:pt x="103" y="3"/>
                    </a:lnTo>
                    <a:lnTo>
                      <a:pt x="112" y="6"/>
                    </a:lnTo>
                    <a:lnTo>
                      <a:pt x="126" y="13"/>
                    </a:lnTo>
                    <a:lnTo>
                      <a:pt x="131" y="16"/>
                    </a:lnTo>
                    <a:lnTo>
                      <a:pt x="141" y="22"/>
                    </a:lnTo>
                    <a:lnTo>
                      <a:pt x="151" y="30"/>
                    </a:lnTo>
                    <a:lnTo>
                      <a:pt x="159" y="38"/>
                    </a:lnTo>
                    <a:lnTo>
                      <a:pt x="169" y="49"/>
                    </a:lnTo>
                    <a:lnTo>
                      <a:pt x="158" y="38"/>
                    </a:lnTo>
                    <a:lnTo>
                      <a:pt x="154" y="34"/>
                    </a:lnTo>
                    <a:lnTo>
                      <a:pt x="144" y="26"/>
                    </a:lnTo>
                    <a:lnTo>
                      <a:pt x="134" y="18"/>
                    </a:lnTo>
                    <a:lnTo>
                      <a:pt x="131" y="16"/>
                    </a:lnTo>
                    <a:lnTo>
                      <a:pt x="128" y="15"/>
                    </a:lnTo>
                    <a:lnTo>
                      <a:pt x="123" y="12"/>
                    </a:lnTo>
                    <a:lnTo>
                      <a:pt x="111" y="6"/>
                    </a:lnTo>
                    <a:lnTo>
                      <a:pt x="101" y="3"/>
                    </a:lnTo>
                    <a:lnTo>
                      <a:pt x="91" y="1"/>
                    </a:lnTo>
                    <a:lnTo>
                      <a:pt x="80" y="0"/>
                    </a:lnTo>
                    <a:lnTo>
                      <a:pt x="67" y="1"/>
                    </a:lnTo>
                    <a:lnTo>
                      <a:pt x="55" y="2"/>
                    </a:lnTo>
                    <a:lnTo>
                      <a:pt x="44" y="5"/>
                    </a:lnTo>
                    <a:lnTo>
                      <a:pt x="34" y="7"/>
                    </a:lnTo>
                    <a:lnTo>
                      <a:pt x="24" y="11"/>
                    </a:lnTo>
                    <a:lnTo>
                      <a:pt x="10" y="18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3" name="Freeform 2385"/>
              <p:cNvSpPr>
                <a:spLocks/>
              </p:cNvSpPr>
              <p:nvPr/>
            </p:nvSpPr>
            <p:spPr bwMode="auto">
              <a:xfrm>
                <a:off x="4506" y="1629"/>
                <a:ext cx="472" cy="140"/>
              </a:xfrm>
              <a:custGeom>
                <a:avLst/>
                <a:gdLst>
                  <a:gd name="T0" fmla="*/ 11 w 172"/>
                  <a:gd name="T1" fmla="*/ 60 h 51"/>
                  <a:gd name="T2" fmla="*/ 8 w 172"/>
                  <a:gd name="T3" fmla="*/ 60 h 51"/>
                  <a:gd name="T4" fmla="*/ 0 w 172"/>
                  <a:gd name="T5" fmla="*/ 71 h 51"/>
                  <a:gd name="T6" fmla="*/ 8 w 172"/>
                  <a:gd name="T7" fmla="*/ 60 h 51"/>
                  <a:gd name="T8" fmla="*/ 11 w 172"/>
                  <a:gd name="T9" fmla="*/ 58 h 51"/>
                  <a:gd name="T10" fmla="*/ 14 w 172"/>
                  <a:gd name="T11" fmla="*/ 60 h 51"/>
                  <a:gd name="T12" fmla="*/ 27 w 172"/>
                  <a:gd name="T13" fmla="*/ 58 h 51"/>
                  <a:gd name="T14" fmla="*/ 66 w 172"/>
                  <a:gd name="T15" fmla="*/ 41 h 51"/>
                  <a:gd name="T16" fmla="*/ 123 w 172"/>
                  <a:gd name="T17" fmla="*/ 25 h 51"/>
                  <a:gd name="T18" fmla="*/ 189 w 172"/>
                  <a:gd name="T19" fmla="*/ 3 h 51"/>
                  <a:gd name="T20" fmla="*/ 222 w 172"/>
                  <a:gd name="T21" fmla="*/ 0 h 51"/>
                  <a:gd name="T22" fmla="*/ 258 w 172"/>
                  <a:gd name="T23" fmla="*/ 3 h 51"/>
                  <a:gd name="T24" fmla="*/ 288 w 172"/>
                  <a:gd name="T25" fmla="*/ 5 h 51"/>
                  <a:gd name="T26" fmla="*/ 316 w 172"/>
                  <a:gd name="T27" fmla="*/ 16 h 51"/>
                  <a:gd name="T28" fmla="*/ 335 w 172"/>
                  <a:gd name="T29" fmla="*/ 27 h 51"/>
                  <a:gd name="T30" fmla="*/ 351 w 172"/>
                  <a:gd name="T31" fmla="*/ 33 h 51"/>
                  <a:gd name="T32" fmla="*/ 362 w 172"/>
                  <a:gd name="T33" fmla="*/ 41 h 51"/>
                  <a:gd name="T34" fmla="*/ 362 w 172"/>
                  <a:gd name="T35" fmla="*/ 44 h 51"/>
                  <a:gd name="T36" fmla="*/ 392 w 172"/>
                  <a:gd name="T37" fmla="*/ 66 h 51"/>
                  <a:gd name="T38" fmla="*/ 417 w 172"/>
                  <a:gd name="T39" fmla="*/ 85 h 51"/>
                  <a:gd name="T40" fmla="*/ 442 w 172"/>
                  <a:gd name="T41" fmla="*/ 110 h 51"/>
                  <a:gd name="T42" fmla="*/ 472 w 172"/>
                  <a:gd name="T43" fmla="*/ 140 h 51"/>
                  <a:gd name="T44" fmla="*/ 442 w 172"/>
                  <a:gd name="T45" fmla="*/ 110 h 51"/>
                  <a:gd name="T46" fmla="*/ 431 w 172"/>
                  <a:gd name="T47" fmla="*/ 99 h 51"/>
                  <a:gd name="T48" fmla="*/ 403 w 172"/>
                  <a:gd name="T49" fmla="*/ 74 h 51"/>
                  <a:gd name="T50" fmla="*/ 359 w 172"/>
                  <a:gd name="T51" fmla="*/ 44 h 51"/>
                  <a:gd name="T52" fmla="*/ 357 w 172"/>
                  <a:gd name="T53" fmla="*/ 41 h 51"/>
                  <a:gd name="T54" fmla="*/ 346 w 172"/>
                  <a:gd name="T55" fmla="*/ 33 h 51"/>
                  <a:gd name="T56" fmla="*/ 329 w 172"/>
                  <a:gd name="T57" fmla="*/ 25 h 51"/>
                  <a:gd name="T58" fmla="*/ 307 w 172"/>
                  <a:gd name="T59" fmla="*/ 16 h 51"/>
                  <a:gd name="T60" fmla="*/ 285 w 172"/>
                  <a:gd name="T61" fmla="*/ 11 h 51"/>
                  <a:gd name="T62" fmla="*/ 252 w 172"/>
                  <a:gd name="T63" fmla="*/ 3 h 51"/>
                  <a:gd name="T64" fmla="*/ 220 w 172"/>
                  <a:gd name="T65" fmla="*/ 3 h 51"/>
                  <a:gd name="T66" fmla="*/ 184 w 172"/>
                  <a:gd name="T67" fmla="*/ 5 h 51"/>
                  <a:gd name="T68" fmla="*/ 123 w 172"/>
                  <a:gd name="T69" fmla="*/ 25 h 51"/>
                  <a:gd name="T70" fmla="*/ 66 w 172"/>
                  <a:gd name="T71" fmla="*/ 44 h 51"/>
                  <a:gd name="T72" fmla="*/ 27 w 172"/>
                  <a:gd name="T73" fmla="*/ 58 h 51"/>
                  <a:gd name="T74" fmla="*/ 14 w 172"/>
                  <a:gd name="T75" fmla="*/ 60 h 51"/>
                  <a:gd name="T76" fmla="*/ 11 w 172"/>
                  <a:gd name="T77" fmla="*/ 6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2" h="51">
                    <a:moveTo>
                      <a:pt x="4" y="22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10" y="21"/>
                    </a:lnTo>
                    <a:lnTo>
                      <a:pt x="24" y="15"/>
                    </a:lnTo>
                    <a:lnTo>
                      <a:pt x="45" y="9"/>
                    </a:lnTo>
                    <a:lnTo>
                      <a:pt x="69" y="1"/>
                    </a:lnTo>
                    <a:lnTo>
                      <a:pt x="81" y="0"/>
                    </a:lnTo>
                    <a:lnTo>
                      <a:pt x="94" y="1"/>
                    </a:lnTo>
                    <a:lnTo>
                      <a:pt x="105" y="2"/>
                    </a:lnTo>
                    <a:lnTo>
                      <a:pt x="115" y="6"/>
                    </a:lnTo>
                    <a:lnTo>
                      <a:pt x="122" y="10"/>
                    </a:lnTo>
                    <a:lnTo>
                      <a:pt x="128" y="12"/>
                    </a:lnTo>
                    <a:lnTo>
                      <a:pt x="132" y="15"/>
                    </a:lnTo>
                    <a:lnTo>
                      <a:pt x="132" y="16"/>
                    </a:lnTo>
                    <a:lnTo>
                      <a:pt x="143" y="24"/>
                    </a:lnTo>
                    <a:lnTo>
                      <a:pt x="152" y="31"/>
                    </a:lnTo>
                    <a:lnTo>
                      <a:pt x="161" y="40"/>
                    </a:lnTo>
                    <a:lnTo>
                      <a:pt x="172" y="51"/>
                    </a:lnTo>
                    <a:lnTo>
                      <a:pt x="161" y="40"/>
                    </a:lnTo>
                    <a:lnTo>
                      <a:pt x="157" y="36"/>
                    </a:lnTo>
                    <a:lnTo>
                      <a:pt x="147" y="27"/>
                    </a:lnTo>
                    <a:lnTo>
                      <a:pt x="131" y="16"/>
                    </a:lnTo>
                    <a:lnTo>
                      <a:pt x="130" y="15"/>
                    </a:lnTo>
                    <a:lnTo>
                      <a:pt x="126" y="12"/>
                    </a:lnTo>
                    <a:lnTo>
                      <a:pt x="120" y="9"/>
                    </a:lnTo>
                    <a:lnTo>
                      <a:pt x="112" y="6"/>
                    </a:lnTo>
                    <a:lnTo>
                      <a:pt x="104" y="4"/>
                    </a:lnTo>
                    <a:lnTo>
                      <a:pt x="92" y="1"/>
                    </a:lnTo>
                    <a:lnTo>
                      <a:pt x="80" y="1"/>
                    </a:lnTo>
                    <a:lnTo>
                      <a:pt x="67" y="2"/>
                    </a:lnTo>
                    <a:lnTo>
                      <a:pt x="45" y="9"/>
                    </a:lnTo>
                    <a:lnTo>
                      <a:pt x="24" y="16"/>
                    </a:lnTo>
                    <a:lnTo>
                      <a:pt x="10" y="21"/>
                    </a:lnTo>
                    <a:lnTo>
                      <a:pt x="5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4" name="Freeform 2386"/>
              <p:cNvSpPr>
                <a:spLocks/>
              </p:cNvSpPr>
              <p:nvPr/>
            </p:nvSpPr>
            <p:spPr bwMode="auto">
              <a:xfrm>
                <a:off x="4501" y="1648"/>
                <a:ext cx="450" cy="104"/>
              </a:xfrm>
              <a:custGeom>
                <a:avLst/>
                <a:gdLst>
                  <a:gd name="T0" fmla="*/ 14 w 164"/>
                  <a:gd name="T1" fmla="*/ 68 h 38"/>
                  <a:gd name="T2" fmla="*/ 11 w 164"/>
                  <a:gd name="T3" fmla="*/ 71 h 38"/>
                  <a:gd name="T4" fmla="*/ 0 w 164"/>
                  <a:gd name="T5" fmla="*/ 77 h 38"/>
                  <a:gd name="T6" fmla="*/ 11 w 164"/>
                  <a:gd name="T7" fmla="*/ 68 h 38"/>
                  <a:gd name="T8" fmla="*/ 25 w 164"/>
                  <a:gd name="T9" fmla="*/ 63 h 38"/>
                  <a:gd name="T10" fmla="*/ 60 w 164"/>
                  <a:gd name="T11" fmla="*/ 41 h 38"/>
                  <a:gd name="T12" fmla="*/ 113 w 164"/>
                  <a:gd name="T13" fmla="*/ 22 h 38"/>
                  <a:gd name="T14" fmla="*/ 140 w 164"/>
                  <a:gd name="T15" fmla="*/ 14 h 38"/>
                  <a:gd name="T16" fmla="*/ 173 w 164"/>
                  <a:gd name="T17" fmla="*/ 8 h 38"/>
                  <a:gd name="T18" fmla="*/ 203 w 164"/>
                  <a:gd name="T19" fmla="*/ 0 h 38"/>
                  <a:gd name="T20" fmla="*/ 236 w 164"/>
                  <a:gd name="T21" fmla="*/ 0 h 38"/>
                  <a:gd name="T22" fmla="*/ 263 w 164"/>
                  <a:gd name="T23" fmla="*/ 5 h 38"/>
                  <a:gd name="T24" fmla="*/ 291 w 164"/>
                  <a:gd name="T25" fmla="*/ 11 h 38"/>
                  <a:gd name="T26" fmla="*/ 324 w 164"/>
                  <a:gd name="T27" fmla="*/ 25 h 38"/>
                  <a:gd name="T28" fmla="*/ 338 w 164"/>
                  <a:gd name="T29" fmla="*/ 33 h 38"/>
                  <a:gd name="T30" fmla="*/ 365 w 164"/>
                  <a:gd name="T31" fmla="*/ 47 h 38"/>
                  <a:gd name="T32" fmla="*/ 392 w 164"/>
                  <a:gd name="T33" fmla="*/ 63 h 38"/>
                  <a:gd name="T34" fmla="*/ 420 w 164"/>
                  <a:gd name="T35" fmla="*/ 79 h 38"/>
                  <a:gd name="T36" fmla="*/ 450 w 164"/>
                  <a:gd name="T37" fmla="*/ 104 h 38"/>
                  <a:gd name="T38" fmla="*/ 417 w 164"/>
                  <a:gd name="T39" fmla="*/ 79 h 38"/>
                  <a:gd name="T40" fmla="*/ 406 w 164"/>
                  <a:gd name="T41" fmla="*/ 71 h 38"/>
                  <a:gd name="T42" fmla="*/ 379 w 164"/>
                  <a:gd name="T43" fmla="*/ 55 h 38"/>
                  <a:gd name="T44" fmla="*/ 335 w 164"/>
                  <a:gd name="T45" fmla="*/ 33 h 38"/>
                  <a:gd name="T46" fmla="*/ 321 w 164"/>
                  <a:gd name="T47" fmla="*/ 25 h 38"/>
                  <a:gd name="T48" fmla="*/ 283 w 164"/>
                  <a:gd name="T49" fmla="*/ 11 h 38"/>
                  <a:gd name="T50" fmla="*/ 258 w 164"/>
                  <a:gd name="T51" fmla="*/ 8 h 38"/>
                  <a:gd name="T52" fmla="*/ 230 w 164"/>
                  <a:gd name="T53" fmla="*/ 5 h 38"/>
                  <a:gd name="T54" fmla="*/ 200 w 164"/>
                  <a:gd name="T55" fmla="*/ 5 h 38"/>
                  <a:gd name="T56" fmla="*/ 170 w 164"/>
                  <a:gd name="T57" fmla="*/ 11 h 38"/>
                  <a:gd name="T58" fmla="*/ 140 w 164"/>
                  <a:gd name="T59" fmla="*/ 14 h 38"/>
                  <a:gd name="T60" fmla="*/ 113 w 164"/>
                  <a:gd name="T61" fmla="*/ 25 h 38"/>
                  <a:gd name="T62" fmla="*/ 60 w 164"/>
                  <a:gd name="T63" fmla="*/ 47 h 38"/>
                  <a:gd name="T64" fmla="*/ 27 w 164"/>
                  <a:gd name="T65" fmla="*/ 63 h 38"/>
                  <a:gd name="T66" fmla="*/ 14 w 164"/>
                  <a:gd name="T67" fmla="*/ 68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4" h="38">
                    <a:moveTo>
                      <a:pt x="5" y="25"/>
                    </a:moveTo>
                    <a:lnTo>
                      <a:pt x="4" y="26"/>
                    </a:lnTo>
                    <a:lnTo>
                      <a:pt x="0" y="28"/>
                    </a:lnTo>
                    <a:lnTo>
                      <a:pt x="4" y="25"/>
                    </a:lnTo>
                    <a:lnTo>
                      <a:pt x="9" y="23"/>
                    </a:lnTo>
                    <a:lnTo>
                      <a:pt x="22" y="15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6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8" y="9"/>
                    </a:lnTo>
                    <a:lnTo>
                      <a:pt x="123" y="12"/>
                    </a:lnTo>
                    <a:lnTo>
                      <a:pt x="133" y="17"/>
                    </a:lnTo>
                    <a:lnTo>
                      <a:pt x="143" y="23"/>
                    </a:lnTo>
                    <a:lnTo>
                      <a:pt x="153" y="29"/>
                    </a:lnTo>
                    <a:lnTo>
                      <a:pt x="164" y="38"/>
                    </a:lnTo>
                    <a:lnTo>
                      <a:pt x="152" y="29"/>
                    </a:lnTo>
                    <a:lnTo>
                      <a:pt x="148" y="26"/>
                    </a:lnTo>
                    <a:lnTo>
                      <a:pt x="138" y="20"/>
                    </a:lnTo>
                    <a:lnTo>
                      <a:pt x="122" y="12"/>
                    </a:lnTo>
                    <a:lnTo>
                      <a:pt x="117" y="9"/>
                    </a:lnTo>
                    <a:lnTo>
                      <a:pt x="103" y="4"/>
                    </a:lnTo>
                    <a:lnTo>
                      <a:pt x="94" y="3"/>
                    </a:lnTo>
                    <a:lnTo>
                      <a:pt x="84" y="2"/>
                    </a:lnTo>
                    <a:lnTo>
                      <a:pt x="73" y="2"/>
                    </a:lnTo>
                    <a:lnTo>
                      <a:pt x="62" y="4"/>
                    </a:lnTo>
                    <a:lnTo>
                      <a:pt x="51" y="5"/>
                    </a:lnTo>
                    <a:lnTo>
                      <a:pt x="41" y="9"/>
                    </a:lnTo>
                    <a:lnTo>
                      <a:pt x="22" y="17"/>
                    </a:lnTo>
                    <a:lnTo>
                      <a:pt x="10" y="23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5" name="Freeform 2387"/>
              <p:cNvSpPr>
                <a:spLocks/>
              </p:cNvSpPr>
              <p:nvPr/>
            </p:nvSpPr>
            <p:spPr bwMode="auto">
              <a:xfrm>
                <a:off x="4498" y="1670"/>
                <a:ext cx="261" cy="77"/>
              </a:xfrm>
              <a:custGeom>
                <a:avLst/>
                <a:gdLst>
                  <a:gd name="T0" fmla="*/ 5 w 95"/>
                  <a:gd name="T1" fmla="*/ 77 h 28"/>
                  <a:gd name="T2" fmla="*/ 3 w 95"/>
                  <a:gd name="T3" fmla="*/ 77 h 28"/>
                  <a:gd name="T4" fmla="*/ 0 w 95"/>
                  <a:gd name="T5" fmla="*/ 77 h 28"/>
                  <a:gd name="T6" fmla="*/ 3 w 95"/>
                  <a:gd name="T7" fmla="*/ 74 h 28"/>
                  <a:gd name="T8" fmla="*/ 93 w 95"/>
                  <a:gd name="T9" fmla="*/ 33 h 28"/>
                  <a:gd name="T10" fmla="*/ 157 w 95"/>
                  <a:gd name="T11" fmla="*/ 11 h 28"/>
                  <a:gd name="T12" fmla="*/ 176 w 95"/>
                  <a:gd name="T13" fmla="*/ 3 h 28"/>
                  <a:gd name="T14" fmla="*/ 187 w 95"/>
                  <a:gd name="T15" fmla="*/ 0 h 28"/>
                  <a:gd name="T16" fmla="*/ 203 w 95"/>
                  <a:gd name="T17" fmla="*/ 0 h 28"/>
                  <a:gd name="T18" fmla="*/ 239 w 95"/>
                  <a:gd name="T19" fmla="*/ 0 h 28"/>
                  <a:gd name="T20" fmla="*/ 261 w 95"/>
                  <a:gd name="T21" fmla="*/ 3 h 28"/>
                  <a:gd name="T22" fmla="*/ 239 w 95"/>
                  <a:gd name="T23" fmla="*/ 3 h 28"/>
                  <a:gd name="T24" fmla="*/ 212 w 95"/>
                  <a:gd name="T25" fmla="*/ 0 h 28"/>
                  <a:gd name="T26" fmla="*/ 184 w 95"/>
                  <a:gd name="T27" fmla="*/ 3 h 28"/>
                  <a:gd name="T28" fmla="*/ 176 w 95"/>
                  <a:gd name="T29" fmla="*/ 3 h 28"/>
                  <a:gd name="T30" fmla="*/ 157 w 95"/>
                  <a:gd name="T31" fmla="*/ 11 h 28"/>
                  <a:gd name="T32" fmla="*/ 93 w 95"/>
                  <a:gd name="T33" fmla="*/ 36 h 28"/>
                  <a:gd name="T34" fmla="*/ 5 w 95"/>
                  <a:gd name="T35" fmla="*/ 77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5" h="28">
                    <a:moveTo>
                      <a:pt x="2" y="28"/>
                    </a:moveTo>
                    <a:lnTo>
                      <a:pt x="1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34" y="12"/>
                    </a:lnTo>
                    <a:lnTo>
                      <a:pt x="57" y="4"/>
                    </a:lnTo>
                    <a:lnTo>
                      <a:pt x="64" y="1"/>
                    </a:lnTo>
                    <a:lnTo>
                      <a:pt x="68" y="0"/>
                    </a:lnTo>
                    <a:lnTo>
                      <a:pt x="74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87" y="1"/>
                    </a:lnTo>
                    <a:lnTo>
                      <a:pt x="77" y="0"/>
                    </a:lnTo>
                    <a:lnTo>
                      <a:pt x="67" y="1"/>
                    </a:lnTo>
                    <a:lnTo>
                      <a:pt x="64" y="1"/>
                    </a:lnTo>
                    <a:lnTo>
                      <a:pt x="57" y="4"/>
                    </a:lnTo>
                    <a:lnTo>
                      <a:pt x="34" y="13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6" name="Freeform 2388"/>
              <p:cNvSpPr>
                <a:spLocks/>
              </p:cNvSpPr>
              <p:nvPr/>
            </p:nvSpPr>
            <p:spPr bwMode="auto">
              <a:xfrm>
                <a:off x="4493" y="1684"/>
                <a:ext cx="483" cy="126"/>
              </a:xfrm>
              <a:custGeom>
                <a:avLst/>
                <a:gdLst>
                  <a:gd name="T0" fmla="*/ 472 w 176"/>
                  <a:gd name="T1" fmla="*/ 112 h 46"/>
                  <a:gd name="T2" fmla="*/ 475 w 176"/>
                  <a:gd name="T3" fmla="*/ 115 h 46"/>
                  <a:gd name="T4" fmla="*/ 483 w 176"/>
                  <a:gd name="T5" fmla="*/ 126 h 46"/>
                  <a:gd name="T6" fmla="*/ 475 w 176"/>
                  <a:gd name="T7" fmla="*/ 115 h 46"/>
                  <a:gd name="T8" fmla="*/ 472 w 176"/>
                  <a:gd name="T9" fmla="*/ 115 h 46"/>
                  <a:gd name="T10" fmla="*/ 461 w 176"/>
                  <a:gd name="T11" fmla="*/ 101 h 46"/>
                  <a:gd name="T12" fmla="*/ 428 w 176"/>
                  <a:gd name="T13" fmla="*/ 71 h 46"/>
                  <a:gd name="T14" fmla="*/ 406 w 176"/>
                  <a:gd name="T15" fmla="*/ 49 h 46"/>
                  <a:gd name="T16" fmla="*/ 379 w 176"/>
                  <a:gd name="T17" fmla="*/ 33 h 46"/>
                  <a:gd name="T18" fmla="*/ 349 w 176"/>
                  <a:gd name="T19" fmla="*/ 16 h 46"/>
                  <a:gd name="T20" fmla="*/ 318 w 176"/>
                  <a:gd name="T21" fmla="*/ 3 h 46"/>
                  <a:gd name="T22" fmla="*/ 280 w 176"/>
                  <a:gd name="T23" fmla="*/ 0 h 46"/>
                  <a:gd name="T24" fmla="*/ 247 w 176"/>
                  <a:gd name="T25" fmla="*/ 0 h 46"/>
                  <a:gd name="T26" fmla="*/ 217 w 176"/>
                  <a:gd name="T27" fmla="*/ 3 h 46"/>
                  <a:gd name="T28" fmla="*/ 189 w 176"/>
                  <a:gd name="T29" fmla="*/ 5 h 46"/>
                  <a:gd name="T30" fmla="*/ 148 w 176"/>
                  <a:gd name="T31" fmla="*/ 19 h 46"/>
                  <a:gd name="T32" fmla="*/ 134 w 176"/>
                  <a:gd name="T33" fmla="*/ 27 h 46"/>
                  <a:gd name="T34" fmla="*/ 99 w 176"/>
                  <a:gd name="T35" fmla="*/ 41 h 46"/>
                  <a:gd name="T36" fmla="*/ 69 w 176"/>
                  <a:gd name="T37" fmla="*/ 55 h 46"/>
                  <a:gd name="T38" fmla="*/ 38 w 176"/>
                  <a:gd name="T39" fmla="*/ 68 h 46"/>
                  <a:gd name="T40" fmla="*/ 0 w 176"/>
                  <a:gd name="T41" fmla="*/ 90 h 46"/>
                  <a:gd name="T42" fmla="*/ 38 w 176"/>
                  <a:gd name="T43" fmla="*/ 68 h 46"/>
                  <a:gd name="T44" fmla="*/ 52 w 176"/>
                  <a:gd name="T45" fmla="*/ 60 h 46"/>
                  <a:gd name="T46" fmla="*/ 85 w 176"/>
                  <a:gd name="T47" fmla="*/ 44 h 46"/>
                  <a:gd name="T48" fmla="*/ 137 w 176"/>
                  <a:gd name="T49" fmla="*/ 22 h 46"/>
                  <a:gd name="T50" fmla="*/ 151 w 176"/>
                  <a:gd name="T51" fmla="*/ 16 h 46"/>
                  <a:gd name="T52" fmla="*/ 192 w 176"/>
                  <a:gd name="T53" fmla="*/ 5 h 46"/>
                  <a:gd name="T54" fmla="*/ 220 w 176"/>
                  <a:gd name="T55" fmla="*/ 0 h 46"/>
                  <a:gd name="T56" fmla="*/ 250 w 176"/>
                  <a:gd name="T57" fmla="*/ 0 h 46"/>
                  <a:gd name="T58" fmla="*/ 285 w 176"/>
                  <a:gd name="T59" fmla="*/ 0 h 46"/>
                  <a:gd name="T60" fmla="*/ 321 w 176"/>
                  <a:gd name="T61" fmla="*/ 3 h 46"/>
                  <a:gd name="T62" fmla="*/ 351 w 176"/>
                  <a:gd name="T63" fmla="*/ 16 h 46"/>
                  <a:gd name="T64" fmla="*/ 384 w 176"/>
                  <a:gd name="T65" fmla="*/ 33 h 46"/>
                  <a:gd name="T66" fmla="*/ 406 w 176"/>
                  <a:gd name="T67" fmla="*/ 49 h 46"/>
                  <a:gd name="T68" fmla="*/ 431 w 176"/>
                  <a:gd name="T69" fmla="*/ 68 h 46"/>
                  <a:gd name="T70" fmla="*/ 461 w 176"/>
                  <a:gd name="T71" fmla="*/ 99 h 46"/>
                  <a:gd name="T72" fmla="*/ 472 w 176"/>
                  <a:gd name="T73" fmla="*/ 112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6" h="46">
                    <a:moveTo>
                      <a:pt x="172" y="41"/>
                    </a:moveTo>
                    <a:lnTo>
                      <a:pt x="173" y="42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2" y="42"/>
                    </a:lnTo>
                    <a:lnTo>
                      <a:pt x="168" y="37"/>
                    </a:lnTo>
                    <a:lnTo>
                      <a:pt x="156" y="26"/>
                    </a:lnTo>
                    <a:lnTo>
                      <a:pt x="148" y="18"/>
                    </a:lnTo>
                    <a:lnTo>
                      <a:pt x="138" y="12"/>
                    </a:lnTo>
                    <a:lnTo>
                      <a:pt x="127" y="6"/>
                    </a:lnTo>
                    <a:lnTo>
                      <a:pt x="116" y="1"/>
                    </a:lnTo>
                    <a:lnTo>
                      <a:pt x="102" y="0"/>
                    </a:lnTo>
                    <a:lnTo>
                      <a:pt x="90" y="0"/>
                    </a:lnTo>
                    <a:lnTo>
                      <a:pt x="79" y="1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9" y="10"/>
                    </a:lnTo>
                    <a:lnTo>
                      <a:pt x="36" y="15"/>
                    </a:lnTo>
                    <a:lnTo>
                      <a:pt x="25" y="20"/>
                    </a:lnTo>
                    <a:lnTo>
                      <a:pt x="14" y="25"/>
                    </a:lnTo>
                    <a:lnTo>
                      <a:pt x="0" y="33"/>
                    </a:lnTo>
                    <a:lnTo>
                      <a:pt x="14" y="25"/>
                    </a:lnTo>
                    <a:lnTo>
                      <a:pt x="19" y="22"/>
                    </a:lnTo>
                    <a:lnTo>
                      <a:pt x="31" y="16"/>
                    </a:lnTo>
                    <a:lnTo>
                      <a:pt x="50" y="8"/>
                    </a:lnTo>
                    <a:lnTo>
                      <a:pt x="55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4" y="0"/>
                    </a:lnTo>
                    <a:lnTo>
                      <a:pt x="117" y="1"/>
                    </a:lnTo>
                    <a:lnTo>
                      <a:pt x="128" y="6"/>
                    </a:lnTo>
                    <a:lnTo>
                      <a:pt x="140" y="12"/>
                    </a:lnTo>
                    <a:lnTo>
                      <a:pt x="148" y="18"/>
                    </a:lnTo>
                    <a:lnTo>
                      <a:pt x="157" y="25"/>
                    </a:lnTo>
                    <a:lnTo>
                      <a:pt x="168" y="36"/>
                    </a:lnTo>
                    <a:lnTo>
                      <a:pt x="172" y="4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7" name="Freeform 2389"/>
              <p:cNvSpPr>
                <a:spLocks/>
              </p:cNvSpPr>
              <p:nvPr/>
            </p:nvSpPr>
            <p:spPr bwMode="auto">
              <a:xfrm>
                <a:off x="4493" y="1747"/>
                <a:ext cx="79" cy="52"/>
              </a:xfrm>
              <a:custGeom>
                <a:avLst/>
                <a:gdLst>
                  <a:gd name="T0" fmla="*/ 5 w 29"/>
                  <a:gd name="T1" fmla="*/ 52 h 19"/>
                  <a:gd name="T2" fmla="*/ 0 w 29"/>
                  <a:gd name="T3" fmla="*/ 52 h 19"/>
                  <a:gd name="T4" fmla="*/ 5 w 29"/>
                  <a:gd name="T5" fmla="*/ 52 h 19"/>
                  <a:gd name="T6" fmla="*/ 11 w 29"/>
                  <a:gd name="T7" fmla="*/ 47 h 19"/>
                  <a:gd name="T8" fmla="*/ 33 w 29"/>
                  <a:gd name="T9" fmla="*/ 36 h 19"/>
                  <a:gd name="T10" fmla="*/ 60 w 29"/>
                  <a:gd name="T11" fmla="*/ 14 h 19"/>
                  <a:gd name="T12" fmla="*/ 71 w 29"/>
                  <a:gd name="T13" fmla="*/ 5 h 19"/>
                  <a:gd name="T14" fmla="*/ 79 w 29"/>
                  <a:gd name="T15" fmla="*/ 0 h 19"/>
                  <a:gd name="T16" fmla="*/ 71 w 29"/>
                  <a:gd name="T17" fmla="*/ 5 h 19"/>
                  <a:gd name="T18" fmla="*/ 60 w 29"/>
                  <a:gd name="T19" fmla="*/ 19 h 19"/>
                  <a:gd name="T20" fmla="*/ 33 w 29"/>
                  <a:gd name="T21" fmla="*/ 36 h 19"/>
                  <a:gd name="T22" fmla="*/ 14 w 29"/>
                  <a:gd name="T23" fmla="*/ 49 h 19"/>
                  <a:gd name="T24" fmla="*/ 5 w 29"/>
                  <a:gd name="T25" fmla="*/ 52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9">
                    <a:moveTo>
                      <a:pt x="2" y="19"/>
                    </a:moveTo>
                    <a:lnTo>
                      <a:pt x="0" y="19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12" y="13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29" y="0"/>
                    </a:lnTo>
                    <a:lnTo>
                      <a:pt x="26" y="2"/>
                    </a:lnTo>
                    <a:lnTo>
                      <a:pt x="22" y="7"/>
                    </a:lnTo>
                    <a:lnTo>
                      <a:pt x="12" y="13"/>
                    </a:lnTo>
                    <a:lnTo>
                      <a:pt x="5" y="18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8" name="Freeform 2390"/>
              <p:cNvSpPr>
                <a:spLocks/>
              </p:cNvSpPr>
              <p:nvPr/>
            </p:nvSpPr>
            <p:spPr bwMode="auto">
              <a:xfrm>
                <a:off x="4591" y="1698"/>
                <a:ext cx="250" cy="35"/>
              </a:xfrm>
              <a:custGeom>
                <a:avLst/>
                <a:gdLst>
                  <a:gd name="T0" fmla="*/ 8 w 91"/>
                  <a:gd name="T1" fmla="*/ 32 h 13"/>
                  <a:gd name="T2" fmla="*/ 5 w 91"/>
                  <a:gd name="T3" fmla="*/ 32 h 13"/>
                  <a:gd name="T4" fmla="*/ 0 w 91"/>
                  <a:gd name="T5" fmla="*/ 35 h 13"/>
                  <a:gd name="T6" fmla="*/ 5 w 91"/>
                  <a:gd name="T7" fmla="*/ 32 h 13"/>
                  <a:gd name="T8" fmla="*/ 8 w 91"/>
                  <a:gd name="T9" fmla="*/ 32 h 13"/>
                  <a:gd name="T10" fmla="*/ 36 w 91"/>
                  <a:gd name="T11" fmla="*/ 22 h 13"/>
                  <a:gd name="T12" fmla="*/ 96 w 91"/>
                  <a:gd name="T13" fmla="*/ 5 h 13"/>
                  <a:gd name="T14" fmla="*/ 113 w 91"/>
                  <a:gd name="T15" fmla="*/ 0 h 13"/>
                  <a:gd name="T16" fmla="*/ 132 w 91"/>
                  <a:gd name="T17" fmla="*/ 0 h 13"/>
                  <a:gd name="T18" fmla="*/ 159 w 91"/>
                  <a:gd name="T19" fmla="*/ 0 h 13"/>
                  <a:gd name="T20" fmla="*/ 190 w 91"/>
                  <a:gd name="T21" fmla="*/ 3 h 13"/>
                  <a:gd name="T22" fmla="*/ 203 w 91"/>
                  <a:gd name="T23" fmla="*/ 8 h 13"/>
                  <a:gd name="T24" fmla="*/ 234 w 91"/>
                  <a:gd name="T25" fmla="*/ 27 h 13"/>
                  <a:gd name="T26" fmla="*/ 250 w 91"/>
                  <a:gd name="T27" fmla="*/ 35 h 13"/>
                  <a:gd name="T28" fmla="*/ 234 w 91"/>
                  <a:gd name="T29" fmla="*/ 27 h 13"/>
                  <a:gd name="T30" fmla="*/ 209 w 91"/>
                  <a:gd name="T31" fmla="*/ 16 h 13"/>
                  <a:gd name="T32" fmla="*/ 192 w 91"/>
                  <a:gd name="T33" fmla="*/ 5 h 13"/>
                  <a:gd name="T34" fmla="*/ 187 w 91"/>
                  <a:gd name="T35" fmla="*/ 5 h 13"/>
                  <a:gd name="T36" fmla="*/ 159 w 91"/>
                  <a:gd name="T37" fmla="*/ 0 h 13"/>
                  <a:gd name="T38" fmla="*/ 126 w 91"/>
                  <a:gd name="T39" fmla="*/ 0 h 13"/>
                  <a:gd name="T40" fmla="*/ 110 w 91"/>
                  <a:gd name="T41" fmla="*/ 3 h 13"/>
                  <a:gd name="T42" fmla="*/ 96 w 91"/>
                  <a:gd name="T43" fmla="*/ 5 h 13"/>
                  <a:gd name="T44" fmla="*/ 36 w 91"/>
                  <a:gd name="T45" fmla="*/ 27 h 13"/>
                  <a:gd name="T46" fmla="*/ 8 w 91"/>
                  <a:gd name="T47" fmla="*/ 32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1" h="13">
                    <a:moveTo>
                      <a:pt x="3" y="12"/>
                    </a:moveTo>
                    <a:lnTo>
                      <a:pt x="2" y="12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13" y="8"/>
                    </a:lnTo>
                    <a:lnTo>
                      <a:pt x="35" y="2"/>
                    </a:lnTo>
                    <a:lnTo>
                      <a:pt x="41" y="0"/>
                    </a:lnTo>
                    <a:lnTo>
                      <a:pt x="48" y="0"/>
                    </a:lnTo>
                    <a:lnTo>
                      <a:pt x="58" y="0"/>
                    </a:lnTo>
                    <a:lnTo>
                      <a:pt x="69" y="1"/>
                    </a:lnTo>
                    <a:lnTo>
                      <a:pt x="74" y="3"/>
                    </a:lnTo>
                    <a:lnTo>
                      <a:pt x="85" y="10"/>
                    </a:lnTo>
                    <a:lnTo>
                      <a:pt x="91" y="13"/>
                    </a:lnTo>
                    <a:lnTo>
                      <a:pt x="85" y="10"/>
                    </a:lnTo>
                    <a:lnTo>
                      <a:pt x="76" y="6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0" y="1"/>
                    </a:lnTo>
                    <a:lnTo>
                      <a:pt x="35" y="2"/>
                    </a:lnTo>
                    <a:lnTo>
                      <a:pt x="13" y="1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39" name="Freeform 2391"/>
              <p:cNvSpPr>
                <a:spLocks/>
              </p:cNvSpPr>
              <p:nvPr/>
            </p:nvSpPr>
            <p:spPr bwMode="auto">
              <a:xfrm>
                <a:off x="4811" y="1703"/>
                <a:ext cx="165" cy="148"/>
              </a:xfrm>
              <a:custGeom>
                <a:avLst/>
                <a:gdLst>
                  <a:gd name="T0" fmla="*/ 165 w 60"/>
                  <a:gd name="T1" fmla="*/ 140 h 54"/>
                  <a:gd name="T2" fmla="*/ 165 w 60"/>
                  <a:gd name="T3" fmla="*/ 148 h 54"/>
                  <a:gd name="T4" fmla="*/ 160 w 60"/>
                  <a:gd name="T5" fmla="*/ 143 h 54"/>
                  <a:gd name="T6" fmla="*/ 160 w 60"/>
                  <a:gd name="T7" fmla="*/ 140 h 54"/>
                  <a:gd name="T8" fmla="*/ 146 w 60"/>
                  <a:gd name="T9" fmla="*/ 121 h 54"/>
                  <a:gd name="T10" fmla="*/ 132 w 60"/>
                  <a:gd name="T11" fmla="*/ 99 h 54"/>
                  <a:gd name="T12" fmla="*/ 116 w 60"/>
                  <a:gd name="T13" fmla="*/ 77 h 54"/>
                  <a:gd name="T14" fmla="*/ 72 w 60"/>
                  <a:gd name="T15" fmla="*/ 41 h 54"/>
                  <a:gd name="T16" fmla="*/ 52 w 60"/>
                  <a:gd name="T17" fmla="*/ 27 h 54"/>
                  <a:gd name="T18" fmla="*/ 41 w 60"/>
                  <a:gd name="T19" fmla="*/ 22 h 54"/>
                  <a:gd name="T20" fmla="*/ 14 w 60"/>
                  <a:gd name="T21" fmla="*/ 8 h 54"/>
                  <a:gd name="T22" fmla="*/ 0 w 60"/>
                  <a:gd name="T23" fmla="*/ 0 h 54"/>
                  <a:gd name="T24" fmla="*/ 17 w 60"/>
                  <a:gd name="T25" fmla="*/ 8 h 54"/>
                  <a:gd name="T26" fmla="*/ 33 w 60"/>
                  <a:gd name="T27" fmla="*/ 16 h 54"/>
                  <a:gd name="T28" fmla="*/ 55 w 60"/>
                  <a:gd name="T29" fmla="*/ 27 h 54"/>
                  <a:gd name="T30" fmla="*/ 74 w 60"/>
                  <a:gd name="T31" fmla="*/ 41 h 54"/>
                  <a:gd name="T32" fmla="*/ 116 w 60"/>
                  <a:gd name="T33" fmla="*/ 77 h 54"/>
                  <a:gd name="T34" fmla="*/ 132 w 60"/>
                  <a:gd name="T35" fmla="*/ 99 h 54"/>
                  <a:gd name="T36" fmla="*/ 151 w 60"/>
                  <a:gd name="T37" fmla="*/ 121 h 54"/>
                  <a:gd name="T38" fmla="*/ 165 w 60"/>
                  <a:gd name="T39" fmla="*/ 14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0" h="54">
                    <a:moveTo>
                      <a:pt x="60" y="51"/>
                    </a:moveTo>
                    <a:lnTo>
                      <a:pt x="60" y="54"/>
                    </a:lnTo>
                    <a:lnTo>
                      <a:pt x="58" y="52"/>
                    </a:lnTo>
                    <a:lnTo>
                      <a:pt x="58" y="51"/>
                    </a:lnTo>
                    <a:lnTo>
                      <a:pt x="53" y="44"/>
                    </a:lnTo>
                    <a:lnTo>
                      <a:pt x="48" y="36"/>
                    </a:lnTo>
                    <a:lnTo>
                      <a:pt x="42" y="28"/>
                    </a:lnTo>
                    <a:lnTo>
                      <a:pt x="26" y="15"/>
                    </a:lnTo>
                    <a:lnTo>
                      <a:pt x="19" y="10"/>
                    </a:lnTo>
                    <a:lnTo>
                      <a:pt x="15" y="8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2" y="6"/>
                    </a:lnTo>
                    <a:lnTo>
                      <a:pt x="20" y="10"/>
                    </a:lnTo>
                    <a:lnTo>
                      <a:pt x="27" y="15"/>
                    </a:lnTo>
                    <a:lnTo>
                      <a:pt x="42" y="28"/>
                    </a:lnTo>
                    <a:lnTo>
                      <a:pt x="48" y="36"/>
                    </a:lnTo>
                    <a:lnTo>
                      <a:pt x="55" y="44"/>
                    </a:lnTo>
                    <a:lnTo>
                      <a:pt x="6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0" name="Freeform 2392"/>
              <p:cNvSpPr>
                <a:spLocks/>
              </p:cNvSpPr>
              <p:nvPr/>
            </p:nvSpPr>
            <p:spPr bwMode="auto">
              <a:xfrm>
                <a:off x="4484" y="1733"/>
                <a:ext cx="472" cy="154"/>
              </a:xfrm>
              <a:custGeom>
                <a:avLst/>
                <a:gdLst>
                  <a:gd name="T0" fmla="*/ 8 w 172"/>
                  <a:gd name="T1" fmla="*/ 99 h 56"/>
                  <a:gd name="T2" fmla="*/ 0 w 172"/>
                  <a:gd name="T3" fmla="*/ 110 h 56"/>
                  <a:gd name="T4" fmla="*/ 5 w 172"/>
                  <a:gd name="T5" fmla="*/ 99 h 56"/>
                  <a:gd name="T6" fmla="*/ 8 w 172"/>
                  <a:gd name="T7" fmla="*/ 96 h 56"/>
                  <a:gd name="T8" fmla="*/ 22 w 172"/>
                  <a:gd name="T9" fmla="*/ 83 h 56"/>
                  <a:gd name="T10" fmla="*/ 58 w 172"/>
                  <a:gd name="T11" fmla="*/ 55 h 56"/>
                  <a:gd name="T12" fmla="*/ 80 w 172"/>
                  <a:gd name="T13" fmla="*/ 39 h 56"/>
                  <a:gd name="T14" fmla="*/ 113 w 172"/>
                  <a:gd name="T15" fmla="*/ 25 h 56"/>
                  <a:gd name="T16" fmla="*/ 143 w 172"/>
                  <a:gd name="T17" fmla="*/ 11 h 56"/>
                  <a:gd name="T18" fmla="*/ 181 w 172"/>
                  <a:gd name="T19" fmla="*/ 6 h 56"/>
                  <a:gd name="T20" fmla="*/ 217 w 172"/>
                  <a:gd name="T21" fmla="*/ 0 h 56"/>
                  <a:gd name="T22" fmla="*/ 252 w 172"/>
                  <a:gd name="T23" fmla="*/ 6 h 56"/>
                  <a:gd name="T24" fmla="*/ 283 w 172"/>
                  <a:gd name="T25" fmla="*/ 11 h 56"/>
                  <a:gd name="T26" fmla="*/ 313 w 172"/>
                  <a:gd name="T27" fmla="*/ 22 h 56"/>
                  <a:gd name="T28" fmla="*/ 332 w 172"/>
                  <a:gd name="T29" fmla="*/ 28 h 56"/>
                  <a:gd name="T30" fmla="*/ 351 w 172"/>
                  <a:gd name="T31" fmla="*/ 39 h 56"/>
                  <a:gd name="T32" fmla="*/ 359 w 172"/>
                  <a:gd name="T33" fmla="*/ 47 h 56"/>
                  <a:gd name="T34" fmla="*/ 365 w 172"/>
                  <a:gd name="T35" fmla="*/ 50 h 56"/>
                  <a:gd name="T36" fmla="*/ 392 w 172"/>
                  <a:gd name="T37" fmla="*/ 74 h 56"/>
                  <a:gd name="T38" fmla="*/ 414 w 172"/>
                  <a:gd name="T39" fmla="*/ 99 h 56"/>
                  <a:gd name="T40" fmla="*/ 439 w 172"/>
                  <a:gd name="T41" fmla="*/ 127 h 56"/>
                  <a:gd name="T42" fmla="*/ 469 w 172"/>
                  <a:gd name="T43" fmla="*/ 149 h 56"/>
                  <a:gd name="T44" fmla="*/ 472 w 172"/>
                  <a:gd name="T45" fmla="*/ 154 h 56"/>
                  <a:gd name="T46" fmla="*/ 458 w 172"/>
                  <a:gd name="T47" fmla="*/ 146 h 56"/>
                  <a:gd name="T48" fmla="*/ 436 w 172"/>
                  <a:gd name="T49" fmla="*/ 127 h 56"/>
                  <a:gd name="T50" fmla="*/ 401 w 172"/>
                  <a:gd name="T51" fmla="*/ 88 h 56"/>
                  <a:gd name="T52" fmla="*/ 373 w 172"/>
                  <a:gd name="T53" fmla="*/ 61 h 56"/>
                  <a:gd name="T54" fmla="*/ 359 w 172"/>
                  <a:gd name="T55" fmla="*/ 50 h 56"/>
                  <a:gd name="T56" fmla="*/ 357 w 172"/>
                  <a:gd name="T57" fmla="*/ 47 h 56"/>
                  <a:gd name="T58" fmla="*/ 346 w 172"/>
                  <a:gd name="T59" fmla="*/ 39 h 56"/>
                  <a:gd name="T60" fmla="*/ 329 w 172"/>
                  <a:gd name="T61" fmla="*/ 28 h 56"/>
                  <a:gd name="T62" fmla="*/ 307 w 172"/>
                  <a:gd name="T63" fmla="*/ 19 h 56"/>
                  <a:gd name="T64" fmla="*/ 280 w 172"/>
                  <a:gd name="T65" fmla="*/ 11 h 56"/>
                  <a:gd name="T66" fmla="*/ 247 w 172"/>
                  <a:gd name="T67" fmla="*/ 6 h 56"/>
                  <a:gd name="T68" fmla="*/ 214 w 172"/>
                  <a:gd name="T69" fmla="*/ 6 h 56"/>
                  <a:gd name="T70" fmla="*/ 176 w 172"/>
                  <a:gd name="T71" fmla="*/ 8 h 56"/>
                  <a:gd name="T72" fmla="*/ 143 w 172"/>
                  <a:gd name="T73" fmla="*/ 14 h 56"/>
                  <a:gd name="T74" fmla="*/ 113 w 172"/>
                  <a:gd name="T75" fmla="*/ 25 h 56"/>
                  <a:gd name="T76" fmla="*/ 80 w 172"/>
                  <a:gd name="T77" fmla="*/ 41 h 56"/>
                  <a:gd name="T78" fmla="*/ 58 w 172"/>
                  <a:gd name="T79" fmla="*/ 55 h 56"/>
                  <a:gd name="T80" fmla="*/ 22 w 172"/>
                  <a:gd name="T81" fmla="*/ 88 h 56"/>
                  <a:gd name="T82" fmla="*/ 8 w 172"/>
                  <a:gd name="T83" fmla="*/ 99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72" h="56">
                    <a:moveTo>
                      <a:pt x="3" y="36"/>
                    </a:moveTo>
                    <a:lnTo>
                      <a:pt x="0" y="40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8" y="30"/>
                    </a:lnTo>
                    <a:lnTo>
                      <a:pt x="21" y="20"/>
                    </a:lnTo>
                    <a:lnTo>
                      <a:pt x="29" y="14"/>
                    </a:lnTo>
                    <a:lnTo>
                      <a:pt x="41" y="9"/>
                    </a:lnTo>
                    <a:lnTo>
                      <a:pt x="52" y="4"/>
                    </a:lnTo>
                    <a:lnTo>
                      <a:pt x="66" y="2"/>
                    </a:lnTo>
                    <a:lnTo>
                      <a:pt x="79" y="0"/>
                    </a:lnTo>
                    <a:lnTo>
                      <a:pt x="92" y="2"/>
                    </a:lnTo>
                    <a:lnTo>
                      <a:pt x="103" y="4"/>
                    </a:lnTo>
                    <a:lnTo>
                      <a:pt x="114" y="8"/>
                    </a:lnTo>
                    <a:lnTo>
                      <a:pt x="121" y="10"/>
                    </a:lnTo>
                    <a:lnTo>
                      <a:pt x="128" y="14"/>
                    </a:lnTo>
                    <a:lnTo>
                      <a:pt x="131" y="17"/>
                    </a:lnTo>
                    <a:lnTo>
                      <a:pt x="133" y="18"/>
                    </a:lnTo>
                    <a:lnTo>
                      <a:pt x="143" y="27"/>
                    </a:lnTo>
                    <a:lnTo>
                      <a:pt x="151" y="36"/>
                    </a:lnTo>
                    <a:lnTo>
                      <a:pt x="160" y="46"/>
                    </a:lnTo>
                    <a:lnTo>
                      <a:pt x="171" y="54"/>
                    </a:lnTo>
                    <a:lnTo>
                      <a:pt x="172" y="56"/>
                    </a:lnTo>
                    <a:lnTo>
                      <a:pt x="167" y="53"/>
                    </a:lnTo>
                    <a:lnTo>
                      <a:pt x="159" y="46"/>
                    </a:lnTo>
                    <a:lnTo>
                      <a:pt x="146" y="32"/>
                    </a:lnTo>
                    <a:lnTo>
                      <a:pt x="136" y="22"/>
                    </a:lnTo>
                    <a:lnTo>
                      <a:pt x="131" y="18"/>
                    </a:lnTo>
                    <a:lnTo>
                      <a:pt x="130" y="17"/>
                    </a:lnTo>
                    <a:lnTo>
                      <a:pt x="126" y="14"/>
                    </a:lnTo>
                    <a:lnTo>
                      <a:pt x="120" y="10"/>
                    </a:lnTo>
                    <a:lnTo>
                      <a:pt x="112" y="7"/>
                    </a:lnTo>
                    <a:lnTo>
                      <a:pt x="102" y="4"/>
                    </a:lnTo>
                    <a:lnTo>
                      <a:pt x="90" y="2"/>
                    </a:lnTo>
                    <a:lnTo>
                      <a:pt x="78" y="2"/>
                    </a:lnTo>
                    <a:lnTo>
                      <a:pt x="64" y="3"/>
                    </a:lnTo>
                    <a:lnTo>
                      <a:pt x="52" y="5"/>
                    </a:lnTo>
                    <a:lnTo>
                      <a:pt x="41" y="9"/>
                    </a:lnTo>
                    <a:lnTo>
                      <a:pt x="29" y="15"/>
                    </a:lnTo>
                    <a:lnTo>
                      <a:pt x="21" y="20"/>
                    </a:lnTo>
                    <a:lnTo>
                      <a:pt x="8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1" name="Freeform 2393"/>
              <p:cNvSpPr>
                <a:spLocks/>
              </p:cNvSpPr>
              <p:nvPr/>
            </p:nvSpPr>
            <p:spPr bwMode="auto">
              <a:xfrm>
                <a:off x="4863" y="1772"/>
                <a:ext cx="102" cy="96"/>
              </a:xfrm>
              <a:custGeom>
                <a:avLst/>
                <a:gdLst>
                  <a:gd name="T0" fmla="*/ 99 w 37"/>
                  <a:gd name="T1" fmla="*/ 93 h 35"/>
                  <a:gd name="T2" fmla="*/ 102 w 37"/>
                  <a:gd name="T3" fmla="*/ 96 h 35"/>
                  <a:gd name="T4" fmla="*/ 99 w 37"/>
                  <a:gd name="T5" fmla="*/ 93 h 35"/>
                  <a:gd name="T6" fmla="*/ 69 w 37"/>
                  <a:gd name="T7" fmla="*/ 52 h 35"/>
                  <a:gd name="T8" fmla="*/ 44 w 37"/>
                  <a:gd name="T9" fmla="*/ 27 h 35"/>
                  <a:gd name="T10" fmla="*/ 36 w 37"/>
                  <a:gd name="T11" fmla="*/ 22 h 35"/>
                  <a:gd name="T12" fmla="*/ 30 w 37"/>
                  <a:gd name="T13" fmla="*/ 22 h 35"/>
                  <a:gd name="T14" fmla="*/ 22 w 37"/>
                  <a:gd name="T15" fmla="*/ 16 h 35"/>
                  <a:gd name="T16" fmla="*/ 6 w 37"/>
                  <a:gd name="T17" fmla="*/ 8 h 35"/>
                  <a:gd name="T18" fmla="*/ 0 w 37"/>
                  <a:gd name="T19" fmla="*/ 0 h 35"/>
                  <a:gd name="T20" fmla="*/ 6 w 37"/>
                  <a:gd name="T21" fmla="*/ 8 h 35"/>
                  <a:gd name="T22" fmla="*/ 33 w 37"/>
                  <a:gd name="T23" fmla="*/ 16 h 35"/>
                  <a:gd name="T24" fmla="*/ 36 w 37"/>
                  <a:gd name="T25" fmla="*/ 22 h 35"/>
                  <a:gd name="T26" fmla="*/ 47 w 37"/>
                  <a:gd name="T27" fmla="*/ 27 h 35"/>
                  <a:gd name="T28" fmla="*/ 69 w 37"/>
                  <a:gd name="T29" fmla="*/ 52 h 35"/>
                  <a:gd name="T30" fmla="*/ 99 w 37"/>
                  <a:gd name="T31" fmla="*/ 93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7" h="35">
                    <a:moveTo>
                      <a:pt x="36" y="34"/>
                    </a:moveTo>
                    <a:lnTo>
                      <a:pt x="37" y="35"/>
                    </a:lnTo>
                    <a:lnTo>
                      <a:pt x="36" y="34"/>
                    </a:lnTo>
                    <a:lnTo>
                      <a:pt x="25" y="19"/>
                    </a:lnTo>
                    <a:lnTo>
                      <a:pt x="16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7" y="10"/>
                    </a:lnTo>
                    <a:lnTo>
                      <a:pt x="25" y="19"/>
                    </a:lnTo>
                    <a:lnTo>
                      <a:pt x="3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2" name="Freeform 2394"/>
              <p:cNvSpPr>
                <a:spLocks/>
              </p:cNvSpPr>
              <p:nvPr/>
            </p:nvSpPr>
            <p:spPr bwMode="auto">
              <a:xfrm>
                <a:off x="4665" y="1720"/>
                <a:ext cx="228" cy="60"/>
              </a:xfrm>
              <a:custGeom>
                <a:avLst/>
                <a:gdLst>
                  <a:gd name="T0" fmla="*/ 225 w 83"/>
                  <a:gd name="T1" fmla="*/ 52 h 22"/>
                  <a:gd name="T2" fmla="*/ 228 w 83"/>
                  <a:gd name="T3" fmla="*/ 60 h 22"/>
                  <a:gd name="T4" fmla="*/ 225 w 83"/>
                  <a:gd name="T5" fmla="*/ 55 h 22"/>
                  <a:gd name="T6" fmla="*/ 225 w 83"/>
                  <a:gd name="T7" fmla="*/ 52 h 22"/>
                  <a:gd name="T8" fmla="*/ 217 w 83"/>
                  <a:gd name="T9" fmla="*/ 49 h 22"/>
                  <a:gd name="T10" fmla="*/ 203 w 83"/>
                  <a:gd name="T11" fmla="*/ 35 h 22"/>
                  <a:gd name="T12" fmla="*/ 190 w 83"/>
                  <a:gd name="T13" fmla="*/ 33 h 22"/>
                  <a:gd name="T14" fmla="*/ 176 w 83"/>
                  <a:gd name="T15" fmla="*/ 33 h 22"/>
                  <a:gd name="T16" fmla="*/ 159 w 83"/>
                  <a:gd name="T17" fmla="*/ 27 h 22"/>
                  <a:gd name="T18" fmla="*/ 146 w 83"/>
                  <a:gd name="T19" fmla="*/ 25 h 22"/>
                  <a:gd name="T20" fmla="*/ 132 w 83"/>
                  <a:gd name="T21" fmla="*/ 14 h 22"/>
                  <a:gd name="T22" fmla="*/ 115 w 83"/>
                  <a:gd name="T23" fmla="*/ 11 h 22"/>
                  <a:gd name="T24" fmla="*/ 91 w 83"/>
                  <a:gd name="T25" fmla="*/ 5 h 22"/>
                  <a:gd name="T26" fmla="*/ 63 w 83"/>
                  <a:gd name="T27" fmla="*/ 5 h 22"/>
                  <a:gd name="T28" fmla="*/ 47 w 83"/>
                  <a:gd name="T29" fmla="*/ 0 h 22"/>
                  <a:gd name="T30" fmla="*/ 16 w 83"/>
                  <a:gd name="T31" fmla="*/ 5 h 22"/>
                  <a:gd name="T32" fmla="*/ 0 w 83"/>
                  <a:gd name="T33" fmla="*/ 5 h 22"/>
                  <a:gd name="T34" fmla="*/ 16 w 83"/>
                  <a:gd name="T35" fmla="*/ 0 h 22"/>
                  <a:gd name="T36" fmla="*/ 38 w 83"/>
                  <a:gd name="T37" fmla="*/ 0 h 22"/>
                  <a:gd name="T38" fmla="*/ 66 w 83"/>
                  <a:gd name="T39" fmla="*/ 0 h 22"/>
                  <a:gd name="T40" fmla="*/ 91 w 83"/>
                  <a:gd name="T41" fmla="*/ 5 h 22"/>
                  <a:gd name="T42" fmla="*/ 118 w 83"/>
                  <a:gd name="T43" fmla="*/ 11 h 22"/>
                  <a:gd name="T44" fmla="*/ 132 w 83"/>
                  <a:gd name="T45" fmla="*/ 14 h 22"/>
                  <a:gd name="T46" fmla="*/ 146 w 83"/>
                  <a:gd name="T47" fmla="*/ 22 h 22"/>
                  <a:gd name="T48" fmla="*/ 162 w 83"/>
                  <a:gd name="T49" fmla="*/ 27 h 22"/>
                  <a:gd name="T50" fmla="*/ 176 w 83"/>
                  <a:gd name="T51" fmla="*/ 27 h 22"/>
                  <a:gd name="T52" fmla="*/ 190 w 83"/>
                  <a:gd name="T53" fmla="*/ 33 h 22"/>
                  <a:gd name="T54" fmla="*/ 203 w 83"/>
                  <a:gd name="T55" fmla="*/ 35 h 22"/>
                  <a:gd name="T56" fmla="*/ 220 w 83"/>
                  <a:gd name="T57" fmla="*/ 46 h 22"/>
                  <a:gd name="T58" fmla="*/ 225 w 83"/>
                  <a:gd name="T59" fmla="*/ 52 h 2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3" h="22">
                    <a:moveTo>
                      <a:pt x="82" y="19"/>
                    </a:moveTo>
                    <a:lnTo>
                      <a:pt x="83" y="22"/>
                    </a:lnTo>
                    <a:lnTo>
                      <a:pt x="82" y="20"/>
                    </a:lnTo>
                    <a:lnTo>
                      <a:pt x="82" y="19"/>
                    </a:lnTo>
                    <a:lnTo>
                      <a:pt x="79" y="18"/>
                    </a:lnTo>
                    <a:lnTo>
                      <a:pt x="74" y="13"/>
                    </a:lnTo>
                    <a:lnTo>
                      <a:pt x="69" y="12"/>
                    </a:lnTo>
                    <a:lnTo>
                      <a:pt x="64" y="12"/>
                    </a:lnTo>
                    <a:lnTo>
                      <a:pt x="58" y="10"/>
                    </a:lnTo>
                    <a:lnTo>
                      <a:pt x="53" y="9"/>
                    </a:lnTo>
                    <a:lnTo>
                      <a:pt x="48" y="5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8"/>
                    </a:lnTo>
                    <a:lnTo>
                      <a:pt x="59" y="10"/>
                    </a:lnTo>
                    <a:lnTo>
                      <a:pt x="64" y="10"/>
                    </a:lnTo>
                    <a:lnTo>
                      <a:pt x="69" y="12"/>
                    </a:lnTo>
                    <a:lnTo>
                      <a:pt x="74" y="13"/>
                    </a:lnTo>
                    <a:lnTo>
                      <a:pt x="80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3" name="Freeform 2395"/>
              <p:cNvSpPr>
                <a:spLocks/>
              </p:cNvSpPr>
              <p:nvPr/>
            </p:nvSpPr>
            <p:spPr bwMode="auto">
              <a:xfrm>
                <a:off x="4484" y="1752"/>
                <a:ext cx="459" cy="187"/>
              </a:xfrm>
              <a:custGeom>
                <a:avLst/>
                <a:gdLst>
                  <a:gd name="T0" fmla="*/ 456 w 167"/>
                  <a:gd name="T1" fmla="*/ 173 h 68"/>
                  <a:gd name="T2" fmla="*/ 459 w 167"/>
                  <a:gd name="T3" fmla="*/ 187 h 68"/>
                  <a:gd name="T4" fmla="*/ 454 w 167"/>
                  <a:gd name="T5" fmla="*/ 176 h 68"/>
                  <a:gd name="T6" fmla="*/ 454 w 167"/>
                  <a:gd name="T7" fmla="*/ 173 h 68"/>
                  <a:gd name="T8" fmla="*/ 448 w 167"/>
                  <a:gd name="T9" fmla="*/ 157 h 68"/>
                  <a:gd name="T10" fmla="*/ 421 w 167"/>
                  <a:gd name="T11" fmla="*/ 116 h 68"/>
                  <a:gd name="T12" fmla="*/ 401 w 167"/>
                  <a:gd name="T13" fmla="*/ 88 h 68"/>
                  <a:gd name="T14" fmla="*/ 379 w 167"/>
                  <a:gd name="T15" fmla="*/ 63 h 68"/>
                  <a:gd name="T16" fmla="*/ 352 w 167"/>
                  <a:gd name="T17" fmla="*/ 41 h 68"/>
                  <a:gd name="T18" fmla="*/ 322 w 167"/>
                  <a:gd name="T19" fmla="*/ 22 h 68"/>
                  <a:gd name="T20" fmla="*/ 283 w 167"/>
                  <a:gd name="T21" fmla="*/ 8 h 68"/>
                  <a:gd name="T22" fmla="*/ 247 w 167"/>
                  <a:gd name="T23" fmla="*/ 3 h 68"/>
                  <a:gd name="T24" fmla="*/ 214 w 167"/>
                  <a:gd name="T25" fmla="*/ 3 h 68"/>
                  <a:gd name="T26" fmla="*/ 184 w 167"/>
                  <a:gd name="T27" fmla="*/ 3 h 68"/>
                  <a:gd name="T28" fmla="*/ 157 w 167"/>
                  <a:gd name="T29" fmla="*/ 6 h 68"/>
                  <a:gd name="T30" fmla="*/ 140 w 167"/>
                  <a:gd name="T31" fmla="*/ 14 h 68"/>
                  <a:gd name="T32" fmla="*/ 126 w 167"/>
                  <a:gd name="T33" fmla="*/ 17 h 68"/>
                  <a:gd name="T34" fmla="*/ 121 w 167"/>
                  <a:gd name="T35" fmla="*/ 19 h 68"/>
                  <a:gd name="T36" fmla="*/ 88 w 167"/>
                  <a:gd name="T37" fmla="*/ 41 h 68"/>
                  <a:gd name="T38" fmla="*/ 60 w 167"/>
                  <a:gd name="T39" fmla="*/ 61 h 68"/>
                  <a:gd name="T40" fmla="*/ 33 w 167"/>
                  <a:gd name="T41" fmla="*/ 85 h 68"/>
                  <a:gd name="T42" fmla="*/ 0 w 167"/>
                  <a:gd name="T43" fmla="*/ 118 h 68"/>
                  <a:gd name="T44" fmla="*/ 33 w 167"/>
                  <a:gd name="T45" fmla="*/ 85 h 68"/>
                  <a:gd name="T46" fmla="*/ 44 w 167"/>
                  <a:gd name="T47" fmla="*/ 72 h 68"/>
                  <a:gd name="T48" fmla="*/ 77 w 167"/>
                  <a:gd name="T49" fmla="*/ 47 h 68"/>
                  <a:gd name="T50" fmla="*/ 107 w 167"/>
                  <a:gd name="T51" fmla="*/ 22 h 68"/>
                  <a:gd name="T52" fmla="*/ 126 w 167"/>
                  <a:gd name="T53" fmla="*/ 17 h 68"/>
                  <a:gd name="T54" fmla="*/ 143 w 167"/>
                  <a:gd name="T55" fmla="*/ 8 h 68"/>
                  <a:gd name="T56" fmla="*/ 162 w 167"/>
                  <a:gd name="T57" fmla="*/ 3 h 68"/>
                  <a:gd name="T58" fmla="*/ 187 w 167"/>
                  <a:gd name="T59" fmla="*/ 0 h 68"/>
                  <a:gd name="T60" fmla="*/ 217 w 167"/>
                  <a:gd name="T61" fmla="*/ 0 h 68"/>
                  <a:gd name="T62" fmla="*/ 253 w 167"/>
                  <a:gd name="T63" fmla="*/ 3 h 68"/>
                  <a:gd name="T64" fmla="*/ 286 w 167"/>
                  <a:gd name="T65" fmla="*/ 8 h 68"/>
                  <a:gd name="T66" fmla="*/ 324 w 167"/>
                  <a:gd name="T67" fmla="*/ 22 h 68"/>
                  <a:gd name="T68" fmla="*/ 355 w 167"/>
                  <a:gd name="T69" fmla="*/ 41 h 68"/>
                  <a:gd name="T70" fmla="*/ 382 w 167"/>
                  <a:gd name="T71" fmla="*/ 63 h 68"/>
                  <a:gd name="T72" fmla="*/ 407 w 167"/>
                  <a:gd name="T73" fmla="*/ 91 h 68"/>
                  <a:gd name="T74" fmla="*/ 423 w 167"/>
                  <a:gd name="T75" fmla="*/ 116 h 68"/>
                  <a:gd name="T76" fmla="*/ 448 w 167"/>
                  <a:gd name="T77" fmla="*/ 157 h 68"/>
                  <a:gd name="T78" fmla="*/ 456 w 167"/>
                  <a:gd name="T79" fmla="*/ 173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7" h="68">
                    <a:moveTo>
                      <a:pt x="166" y="63"/>
                    </a:moveTo>
                    <a:lnTo>
                      <a:pt x="167" y="68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3" y="57"/>
                    </a:lnTo>
                    <a:lnTo>
                      <a:pt x="153" y="42"/>
                    </a:lnTo>
                    <a:lnTo>
                      <a:pt x="146" y="32"/>
                    </a:lnTo>
                    <a:lnTo>
                      <a:pt x="138" y="23"/>
                    </a:lnTo>
                    <a:lnTo>
                      <a:pt x="128" y="15"/>
                    </a:lnTo>
                    <a:lnTo>
                      <a:pt x="117" y="8"/>
                    </a:lnTo>
                    <a:lnTo>
                      <a:pt x="103" y="3"/>
                    </a:lnTo>
                    <a:lnTo>
                      <a:pt x="90" y="1"/>
                    </a:lnTo>
                    <a:lnTo>
                      <a:pt x="78" y="1"/>
                    </a:lnTo>
                    <a:lnTo>
                      <a:pt x="67" y="1"/>
                    </a:lnTo>
                    <a:lnTo>
                      <a:pt x="57" y="2"/>
                    </a:lnTo>
                    <a:lnTo>
                      <a:pt x="51" y="5"/>
                    </a:lnTo>
                    <a:lnTo>
                      <a:pt x="46" y="6"/>
                    </a:lnTo>
                    <a:lnTo>
                      <a:pt x="44" y="7"/>
                    </a:lnTo>
                    <a:lnTo>
                      <a:pt x="32" y="15"/>
                    </a:lnTo>
                    <a:lnTo>
                      <a:pt x="22" y="22"/>
                    </a:lnTo>
                    <a:lnTo>
                      <a:pt x="12" y="31"/>
                    </a:lnTo>
                    <a:lnTo>
                      <a:pt x="0" y="43"/>
                    </a:lnTo>
                    <a:lnTo>
                      <a:pt x="12" y="31"/>
                    </a:lnTo>
                    <a:lnTo>
                      <a:pt x="16" y="26"/>
                    </a:lnTo>
                    <a:lnTo>
                      <a:pt x="28" y="17"/>
                    </a:lnTo>
                    <a:lnTo>
                      <a:pt x="39" y="8"/>
                    </a:lnTo>
                    <a:lnTo>
                      <a:pt x="46" y="6"/>
                    </a:lnTo>
                    <a:lnTo>
                      <a:pt x="52" y="3"/>
                    </a:lnTo>
                    <a:lnTo>
                      <a:pt x="59" y="1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92" y="1"/>
                    </a:lnTo>
                    <a:lnTo>
                      <a:pt x="104" y="3"/>
                    </a:lnTo>
                    <a:lnTo>
                      <a:pt x="118" y="8"/>
                    </a:lnTo>
                    <a:lnTo>
                      <a:pt x="129" y="15"/>
                    </a:lnTo>
                    <a:lnTo>
                      <a:pt x="139" y="23"/>
                    </a:lnTo>
                    <a:lnTo>
                      <a:pt x="148" y="33"/>
                    </a:lnTo>
                    <a:lnTo>
                      <a:pt x="154" y="42"/>
                    </a:lnTo>
                    <a:lnTo>
                      <a:pt x="163" y="57"/>
                    </a:lnTo>
                    <a:lnTo>
                      <a:pt x="1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4" name="Freeform 2396"/>
              <p:cNvSpPr>
                <a:spLocks/>
              </p:cNvSpPr>
              <p:nvPr/>
            </p:nvSpPr>
            <p:spPr bwMode="auto">
              <a:xfrm>
                <a:off x="4932" y="1898"/>
                <a:ext cx="22" cy="14"/>
              </a:xfrm>
              <a:custGeom>
                <a:avLst/>
                <a:gdLst>
                  <a:gd name="T0" fmla="*/ 22 w 8"/>
                  <a:gd name="T1" fmla="*/ 14 h 5"/>
                  <a:gd name="T2" fmla="*/ 19 w 8"/>
                  <a:gd name="T3" fmla="*/ 14 h 5"/>
                  <a:gd name="T4" fmla="*/ 17 w 8"/>
                  <a:gd name="T5" fmla="*/ 8 h 5"/>
                  <a:gd name="T6" fmla="*/ 8 w 8"/>
                  <a:gd name="T7" fmla="*/ 3 h 5"/>
                  <a:gd name="T8" fmla="*/ 6 w 8"/>
                  <a:gd name="T9" fmla="*/ 3 h 5"/>
                  <a:gd name="T10" fmla="*/ 3 w 8"/>
                  <a:gd name="T11" fmla="*/ 3 h 5"/>
                  <a:gd name="T12" fmla="*/ 0 w 8"/>
                  <a:gd name="T13" fmla="*/ 3 h 5"/>
                  <a:gd name="T14" fmla="*/ 3 w 8"/>
                  <a:gd name="T15" fmla="*/ 0 h 5"/>
                  <a:gd name="T16" fmla="*/ 6 w 8"/>
                  <a:gd name="T17" fmla="*/ 0 h 5"/>
                  <a:gd name="T18" fmla="*/ 8 w 8"/>
                  <a:gd name="T19" fmla="*/ 0 h 5"/>
                  <a:gd name="T20" fmla="*/ 17 w 8"/>
                  <a:gd name="T21" fmla="*/ 3 h 5"/>
                  <a:gd name="T22" fmla="*/ 22 w 8"/>
                  <a:gd name="T23" fmla="*/ 14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lnTo>
                      <a:pt x="7" y="5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5" name="Freeform 2397"/>
              <p:cNvSpPr>
                <a:spLocks/>
              </p:cNvSpPr>
              <p:nvPr/>
            </p:nvSpPr>
            <p:spPr bwMode="auto">
              <a:xfrm>
                <a:off x="4641" y="1785"/>
                <a:ext cx="291" cy="168"/>
              </a:xfrm>
              <a:custGeom>
                <a:avLst/>
                <a:gdLst>
                  <a:gd name="T0" fmla="*/ 286 w 106"/>
                  <a:gd name="T1" fmla="*/ 160 h 61"/>
                  <a:gd name="T2" fmla="*/ 291 w 106"/>
                  <a:gd name="T3" fmla="*/ 160 h 61"/>
                  <a:gd name="T4" fmla="*/ 291 w 106"/>
                  <a:gd name="T5" fmla="*/ 168 h 61"/>
                  <a:gd name="T6" fmla="*/ 286 w 106"/>
                  <a:gd name="T7" fmla="*/ 160 h 61"/>
                  <a:gd name="T8" fmla="*/ 283 w 106"/>
                  <a:gd name="T9" fmla="*/ 151 h 61"/>
                  <a:gd name="T10" fmla="*/ 269 w 106"/>
                  <a:gd name="T11" fmla="*/ 124 h 61"/>
                  <a:gd name="T12" fmla="*/ 255 w 106"/>
                  <a:gd name="T13" fmla="*/ 107 h 61"/>
                  <a:gd name="T14" fmla="*/ 244 w 106"/>
                  <a:gd name="T15" fmla="*/ 88 h 61"/>
                  <a:gd name="T16" fmla="*/ 228 w 106"/>
                  <a:gd name="T17" fmla="*/ 72 h 61"/>
                  <a:gd name="T18" fmla="*/ 209 w 106"/>
                  <a:gd name="T19" fmla="*/ 58 h 61"/>
                  <a:gd name="T20" fmla="*/ 187 w 106"/>
                  <a:gd name="T21" fmla="*/ 44 h 61"/>
                  <a:gd name="T22" fmla="*/ 170 w 106"/>
                  <a:gd name="T23" fmla="*/ 30 h 61"/>
                  <a:gd name="T24" fmla="*/ 132 w 106"/>
                  <a:gd name="T25" fmla="*/ 14 h 61"/>
                  <a:gd name="T26" fmla="*/ 104 w 106"/>
                  <a:gd name="T27" fmla="*/ 8 h 61"/>
                  <a:gd name="T28" fmla="*/ 96 w 106"/>
                  <a:gd name="T29" fmla="*/ 3 h 61"/>
                  <a:gd name="T30" fmla="*/ 91 w 106"/>
                  <a:gd name="T31" fmla="*/ 3 h 61"/>
                  <a:gd name="T32" fmla="*/ 88 w 106"/>
                  <a:gd name="T33" fmla="*/ 3 h 61"/>
                  <a:gd name="T34" fmla="*/ 71 w 106"/>
                  <a:gd name="T35" fmla="*/ 8 h 61"/>
                  <a:gd name="T36" fmla="*/ 49 w 106"/>
                  <a:gd name="T37" fmla="*/ 11 h 61"/>
                  <a:gd name="T38" fmla="*/ 27 w 106"/>
                  <a:gd name="T39" fmla="*/ 14 h 61"/>
                  <a:gd name="T40" fmla="*/ 3 w 106"/>
                  <a:gd name="T41" fmla="*/ 22 h 61"/>
                  <a:gd name="T42" fmla="*/ 0 w 106"/>
                  <a:gd name="T43" fmla="*/ 25 h 61"/>
                  <a:gd name="T44" fmla="*/ 27 w 106"/>
                  <a:gd name="T45" fmla="*/ 11 h 61"/>
                  <a:gd name="T46" fmla="*/ 38 w 106"/>
                  <a:gd name="T47" fmla="*/ 11 h 61"/>
                  <a:gd name="T48" fmla="*/ 60 w 106"/>
                  <a:gd name="T49" fmla="*/ 8 h 61"/>
                  <a:gd name="T50" fmla="*/ 74 w 106"/>
                  <a:gd name="T51" fmla="*/ 3 h 61"/>
                  <a:gd name="T52" fmla="*/ 88 w 106"/>
                  <a:gd name="T53" fmla="*/ 0 h 61"/>
                  <a:gd name="T54" fmla="*/ 96 w 106"/>
                  <a:gd name="T55" fmla="*/ 0 h 61"/>
                  <a:gd name="T56" fmla="*/ 99 w 106"/>
                  <a:gd name="T57" fmla="*/ 3 h 61"/>
                  <a:gd name="T58" fmla="*/ 110 w 106"/>
                  <a:gd name="T59" fmla="*/ 3 h 61"/>
                  <a:gd name="T60" fmla="*/ 137 w 106"/>
                  <a:gd name="T61" fmla="*/ 14 h 61"/>
                  <a:gd name="T62" fmla="*/ 173 w 106"/>
                  <a:gd name="T63" fmla="*/ 30 h 61"/>
                  <a:gd name="T64" fmla="*/ 189 w 106"/>
                  <a:gd name="T65" fmla="*/ 44 h 61"/>
                  <a:gd name="T66" fmla="*/ 211 w 106"/>
                  <a:gd name="T67" fmla="*/ 58 h 61"/>
                  <a:gd name="T68" fmla="*/ 228 w 106"/>
                  <a:gd name="T69" fmla="*/ 72 h 61"/>
                  <a:gd name="T70" fmla="*/ 244 w 106"/>
                  <a:gd name="T71" fmla="*/ 88 h 61"/>
                  <a:gd name="T72" fmla="*/ 258 w 106"/>
                  <a:gd name="T73" fmla="*/ 107 h 61"/>
                  <a:gd name="T74" fmla="*/ 269 w 106"/>
                  <a:gd name="T75" fmla="*/ 124 h 61"/>
                  <a:gd name="T76" fmla="*/ 283 w 106"/>
                  <a:gd name="T77" fmla="*/ 149 h 61"/>
                  <a:gd name="T78" fmla="*/ 286 w 106"/>
                  <a:gd name="T79" fmla="*/ 160 h 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6" h="61">
                    <a:moveTo>
                      <a:pt x="104" y="58"/>
                    </a:moveTo>
                    <a:lnTo>
                      <a:pt x="106" y="58"/>
                    </a:lnTo>
                    <a:lnTo>
                      <a:pt x="106" y="61"/>
                    </a:lnTo>
                    <a:lnTo>
                      <a:pt x="104" y="58"/>
                    </a:lnTo>
                    <a:lnTo>
                      <a:pt x="103" y="55"/>
                    </a:lnTo>
                    <a:lnTo>
                      <a:pt x="98" y="45"/>
                    </a:lnTo>
                    <a:lnTo>
                      <a:pt x="93" y="39"/>
                    </a:lnTo>
                    <a:lnTo>
                      <a:pt x="89" y="32"/>
                    </a:lnTo>
                    <a:lnTo>
                      <a:pt x="83" y="26"/>
                    </a:lnTo>
                    <a:lnTo>
                      <a:pt x="76" y="21"/>
                    </a:lnTo>
                    <a:lnTo>
                      <a:pt x="68" y="16"/>
                    </a:lnTo>
                    <a:lnTo>
                      <a:pt x="62" y="11"/>
                    </a:lnTo>
                    <a:lnTo>
                      <a:pt x="48" y="5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3" y="1"/>
                    </a:lnTo>
                    <a:lnTo>
                      <a:pt x="32" y="1"/>
                    </a:lnTo>
                    <a:lnTo>
                      <a:pt x="26" y="3"/>
                    </a:lnTo>
                    <a:lnTo>
                      <a:pt x="18" y="4"/>
                    </a:lnTo>
                    <a:lnTo>
                      <a:pt x="10" y="5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22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50" y="5"/>
                    </a:lnTo>
                    <a:lnTo>
                      <a:pt x="63" y="11"/>
                    </a:lnTo>
                    <a:lnTo>
                      <a:pt x="69" y="16"/>
                    </a:lnTo>
                    <a:lnTo>
                      <a:pt x="77" y="21"/>
                    </a:lnTo>
                    <a:lnTo>
                      <a:pt x="83" y="26"/>
                    </a:lnTo>
                    <a:lnTo>
                      <a:pt x="89" y="32"/>
                    </a:lnTo>
                    <a:lnTo>
                      <a:pt x="94" y="39"/>
                    </a:lnTo>
                    <a:lnTo>
                      <a:pt x="98" y="45"/>
                    </a:lnTo>
                    <a:lnTo>
                      <a:pt x="103" y="54"/>
                    </a:lnTo>
                    <a:lnTo>
                      <a:pt x="10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6" name="Freeform 2398"/>
              <p:cNvSpPr>
                <a:spLocks/>
              </p:cNvSpPr>
              <p:nvPr/>
            </p:nvSpPr>
            <p:spPr bwMode="auto">
              <a:xfrm>
                <a:off x="4484" y="1769"/>
                <a:ext cx="395" cy="129"/>
              </a:xfrm>
              <a:custGeom>
                <a:avLst/>
                <a:gdLst>
                  <a:gd name="T0" fmla="*/ 8 w 144"/>
                  <a:gd name="T1" fmla="*/ 118 h 47"/>
                  <a:gd name="T2" fmla="*/ 5 w 144"/>
                  <a:gd name="T3" fmla="*/ 124 h 47"/>
                  <a:gd name="T4" fmla="*/ 0 w 144"/>
                  <a:gd name="T5" fmla="*/ 129 h 47"/>
                  <a:gd name="T6" fmla="*/ 5 w 144"/>
                  <a:gd name="T7" fmla="*/ 124 h 47"/>
                  <a:gd name="T8" fmla="*/ 5 w 144"/>
                  <a:gd name="T9" fmla="*/ 118 h 47"/>
                  <a:gd name="T10" fmla="*/ 14 w 144"/>
                  <a:gd name="T11" fmla="*/ 115 h 47"/>
                  <a:gd name="T12" fmla="*/ 19 w 144"/>
                  <a:gd name="T13" fmla="*/ 110 h 47"/>
                  <a:gd name="T14" fmla="*/ 44 w 144"/>
                  <a:gd name="T15" fmla="*/ 82 h 47"/>
                  <a:gd name="T16" fmla="*/ 60 w 144"/>
                  <a:gd name="T17" fmla="*/ 63 h 47"/>
                  <a:gd name="T18" fmla="*/ 80 w 144"/>
                  <a:gd name="T19" fmla="*/ 47 h 47"/>
                  <a:gd name="T20" fmla="*/ 104 w 144"/>
                  <a:gd name="T21" fmla="*/ 30 h 47"/>
                  <a:gd name="T22" fmla="*/ 132 w 144"/>
                  <a:gd name="T23" fmla="*/ 19 h 47"/>
                  <a:gd name="T24" fmla="*/ 159 w 144"/>
                  <a:gd name="T25" fmla="*/ 5 h 47"/>
                  <a:gd name="T26" fmla="*/ 189 w 144"/>
                  <a:gd name="T27" fmla="*/ 0 h 47"/>
                  <a:gd name="T28" fmla="*/ 214 w 144"/>
                  <a:gd name="T29" fmla="*/ 0 h 47"/>
                  <a:gd name="T30" fmla="*/ 239 w 144"/>
                  <a:gd name="T31" fmla="*/ 0 h 47"/>
                  <a:gd name="T32" fmla="*/ 274 w 144"/>
                  <a:gd name="T33" fmla="*/ 5 h 47"/>
                  <a:gd name="T34" fmla="*/ 288 w 144"/>
                  <a:gd name="T35" fmla="*/ 11 h 47"/>
                  <a:gd name="T36" fmla="*/ 315 w 144"/>
                  <a:gd name="T37" fmla="*/ 25 h 47"/>
                  <a:gd name="T38" fmla="*/ 340 w 144"/>
                  <a:gd name="T39" fmla="*/ 33 h 47"/>
                  <a:gd name="T40" fmla="*/ 365 w 144"/>
                  <a:gd name="T41" fmla="*/ 55 h 47"/>
                  <a:gd name="T42" fmla="*/ 395 w 144"/>
                  <a:gd name="T43" fmla="*/ 71 h 47"/>
                  <a:gd name="T44" fmla="*/ 365 w 144"/>
                  <a:gd name="T45" fmla="*/ 55 h 47"/>
                  <a:gd name="T46" fmla="*/ 354 w 144"/>
                  <a:gd name="T47" fmla="*/ 44 h 47"/>
                  <a:gd name="T48" fmla="*/ 326 w 144"/>
                  <a:gd name="T49" fmla="*/ 30 h 47"/>
                  <a:gd name="T50" fmla="*/ 296 w 144"/>
                  <a:gd name="T51" fmla="*/ 14 h 47"/>
                  <a:gd name="T52" fmla="*/ 288 w 144"/>
                  <a:gd name="T53" fmla="*/ 11 h 47"/>
                  <a:gd name="T54" fmla="*/ 283 w 144"/>
                  <a:gd name="T55" fmla="*/ 11 h 47"/>
                  <a:gd name="T56" fmla="*/ 272 w 144"/>
                  <a:gd name="T57" fmla="*/ 5 h 47"/>
                  <a:gd name="T58" fmla="*/ 233 w 144"/>
                  <a:gd name="T59" fmla="*/ 3 h 47"/>
                  <a:gd name="T60" fmla="*/ 211 w 144"/>
                  <a:gd name="T61" fmla="*/ 0 h 47"/>
                  <a:gd name="T62" fmla="*/ 187 w 144"/>
                  <a:gd name="T63" fmla="*/ 3 h 47"/>
                  <a:gd name="T64" fmla="*/ 159 w 144"/>
                  <a:gd name="T65" fmla="*/ 11 h 47"/>
                  <a:gd name="T66" fmla="*/ 132 w 144"/>
                  <a:gd name="T67" fmla="*/ 19 h 47"/>
                  <a:gd name="T68" fmla="*/ 104 w 144"/>
                  <a:gd name="T69" fmla="*/ 33 h 47"/>
                  <a:gd name="T70" fmla="*/ 80 w 144"/>
                  <a:gd name="T71" fmla="*/ 52 h 47"/>
                  <a:gd name="T72" fmla="*/ 60 w 144"/>
                  <a:gd name="T73" fmla="*/ 69 h 47"/>
                  <a:gd name="T74" fmla="*/ 44 w 144"/>
                  <a:gd name="T75" fmla="*/ 85 h 47"/>
                  <a:gd name="T76" fmla="*/ 19 w 144"/>
                  <a:gd name="T77" fmla="*/ 113 h 47"/>
                  <a:gd name="T78" fmla="*/ 14 w 144"/>
                  <a:gd name="T79" fmla="*/ 118 h 47"/>
                  <a:gd name="T80" fmla="*/ 8 w 144"/>
                  <a:gd name="T81" fmla="*/ 118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4" h="47">
                    <a:moveTo>
                      <a:pt x="3" y="43"/>
                    </a:moveTo>
                    <a:lnTo>
                      <a:pt x="2" y="45"/>
                    </a:lnTo>
                    <a:lnTo>
                      <a:pt x="0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5" y="42"/>
                    </a:lnTo>
                    <a:lnTo>
                      <a:pt x="7" y="40"/>
                    </a:lnTo>
                    <a:lnTo>
                      <a:pt x="16" y="30"/>
                    </a:lnTo>
                    <a:lnTo>
                      <a:pt x="22" y="23"/>
                    </a:lnTo>
                    <a:lnTo>
                      <a:pt x="29" y="17"/>
                    </a:lnTo>
                    <a:lnTo>
                      <a:pt x="38" y="11"/>
                    </a:lnTo>
                    <a:lnTo>
                      <a:pt x="48" y="7"/>
                    </a:lnTo>
                    <a:lnTo>
                      <a:pt x="58" y="2"/>
                    </a:lnTo>
                    <a:lnTo>
                      <a:pt x="69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100" y="2"/>
                    </a:lnTo>
                    <a:lnTo>
                      <a:pt x="105" y="4"/>
                    </a:lnTo>
                    <a:lnTo>
                      <a:pt x="115" y="9"/>
                    </a:lnTo>
                    <a:lnTo>
                      <a:pt x="124" y="12"/>
                    </a:lnTo>
                    <a:lnTo>
                      <a:pt x="133" y="20"/>
                    </a:lnTo>
                    <a:lnTo>
                      <a:pt x="144" y="26"/>
                    </a:lnTo>
                    <a:lnTo>
                      <a:pt x="133" y="20"/>
                    </a:lnTo>
                    <a:lnTo>
                      <a:pt x="129" y="16"/>
                    </a:lnTo>
                    <a:lnTo>
                      <a:pt x="119" y="11"/>
                    </a:lnTo>
                    <a:lnTo>
                      <a:pt x="108" y="5"/>
                    </a:lnTo>
                    <a:lnTo>
                      <a:pt x="105" y="4"/>
                    </a:lnTo>
                    <a:lnTo>
                      <a:pt x="103" y="4"/>
                    </a:lnTo>
                    <a:lnTo>
                      <a:pt x="99" y="2"/>
                    </a:lnTo>
                    <a:lnTo>
                      <a:pt x="85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58" y="4"/>
                    </a:lnTo>
                    <a:lnTo>
                      <a:pt x="48" y="7"/>
                    </a:lnTo>
                    <a:lnTo>
                      <a:pt x="38" y="12"/>
                    </a:lnTo>
                    <a:lnTo>
                      <a:pt x="29" y="19"/>
                    </a:lnTo>
                    <a:lnTo>
                      <a:pt x="22" y="25"/>
                    </a:lnTo>
                    <a:lnTo>
                      <a:pt x="16" y="31"/>
                    </a:lnTo>
                    <a:lnTo>
                      <a:pt x="7" y="41"/>
                    </a:lnTo>
                    <a:lnTo>
                      <a:pt x="5" y="43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7" name="Freeform 2399"/>
              <p:cNvSpPr>
                <a:spLocks/>
              </p:cNvSpPr>
              <p:nvPr/>
            </p:nvSpPr>
            <p:spPr bwMode="auto">
              <a:xfrm>
                <a:off x="4487" y="1783"/>
                <a:ext cx="214" cy="145"/>
              </a:xfrm>
              <a:custGeom>
                <a:avLst/>
                <a:gdLst>
                  <a:gd name="T0" fmla="*/ 3 w 78"/>
                  <a:gd name="T1" fmla="*/ 140 h 53"/>
                  <a:gd name="T2" fmla="*/ 3 w 78"/>
                  <a:gd name="T3" fmla="*/ 142 h 53"/>
                  <a:gd name="T4" fmla="*/ 0 w 78"/>
                  <a:gd name="T5" fmla="*/ 145 h 53"/>
                  <a:gd name="T6" fmla="*/ 0 w 78"/>
                  <a:gd name="T7" fmla="*/ 142 h 53"/>
                  <a:gd name="T8" fmla="*/ 3 w 78"/>
                  <a:gd name="T9" fmla="*/ 140 h 53"/>
                  <a:gd name="T10" fmla="*/ 5 w 78"/>
                  <a:gd name="T11" fmla="*/ 131 h 53"/>
                  <a:gd name="T12" fmla="*/ 19 w 78"/>
                  <a:gd name="T13" fmla="*/ 115 h 53"/>
                  <a:gd name="T14" fmla="*/ 69 w 78"/>
                  <a:gd name="T15" fmla="*/ 68 h 53"/>
                  <a:gd name="T16" fmla="*/ 115 w 78"/>
                  <a:gd name="T17" fmla="*/ 27 h 53"/>
                  <a:gd name="T18" fmla="*/ 132 w 78"/>
                  <a:gd name="T19" fmla="*/ 14 h 53"/>
                  <a:gd name="T20" fmla="*/ 140 w 78"/>
                  <a:gd name="T21" fmla="*/ 11 h 53"/>
                  <a:gd name="T22" fmla="*/ 143 w 78"/>
                  <a:gd name="T23" fmla="*/ 11 h 53"/>
                  <a:gd name="T24" fmla="*/ 159 w 78"/>
                  <a:gd name="T25" fmla="*/ 5 h 53"/>
                  <a:gd name="T26" fmla="*/ 195 w 78"/>
                  <a:gd name="T27" fmla="*/ 0 h 53"/>
                  <a:gd name="T28" fmla="*/ 214 w 78"/>
                  <a:gd name="T29" fmla="*/ 0 h 53"/>
                  <a:gd name="T30" fmla="*/ 195 w 78"/>
                  <a:gd name="T31" fmla="*/ 3 h 53"/>
                  <a:gd name="T32" fmla="*/ 167 w 78"/>
                  <a:gd name="T33" fmla="*/ 5 h 53"/>
                  <a:gd name="T34" fmla="*/ 151 w 78"/>
                  <a:gd name="T35" fmla="*/ 11 h 53"/>
                  <a:gd name="T36" fmla="*/ 140 w 78"/>
                  <a:gd name="T37" fmla="*/ 14 h 53"/>
                  <a:gd name="T38" fmla="*/ 132 w 78"/>
                  <a:gd name="T39" fmla="*/ 16 h 53"/>
                  <a:gd name="T40" fmla="*/ 115 w 78"/>
                  <a:gd name="T41" fmla="*/ 30 h 53"/>
                  <a:gd name="T42" fmla="*/ 69 w 78"/>
                  <a:gd name="T43" fmla="*/ 71 h 53"/>
                  <a:gd name="T44" fmla="*/ 25 w 78"/>
                  <a:gd name="T45" fmla="*/ 115 h 53"/>
                  <a:gd name="T46" fmla="*/ 5 w 78"/>
                  <a:gd name="T47" fmla="*/ 131 h 53"/>
                  <a:gd name="T48" fmla="*/ 3 w 78"/>
                  <a:gd name="T49" fmla="*/ 140 h 5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53">
                    <a:moveTo>
                      <a:pt x="1" y="51"/>
                    </a:moveTo>
                    <a:lnTo>
                      <a:pt x="1" y="52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1" y="51"/>
                    </a:lnTo>
                    <a:lnTo>
                      <a:pt x="2" y="48"/>
                    </a:lnTo>
                    <a:lnTo>
                      <a:pt x="7" y="42"/>
                    </a:lnTo>
                    <a:lnTo>
                      <a:pt x="25" y="25"/>
                    </a:lnTo>
                    <a:lnTo>
                      <a:pt x="42" y="10"/>
                    </a:lnTo>
                    <a:lnTo>
                      <a:pt x="48" y="5"/>
                    </a:lnTo>
                    <a:lnTo>
                      <a:pt x="51" y="4"/>
                    </a:lnTo>
                    <a:lnTo>
                      <a:pt x="52" y="4"/>
                    </a:lnTo>
                    <a:lnTo>
                      <a:pt x="58" y="2"/>
                    </a:lnTo>
                    <a:lnTo>
                      <a:pt x="71" y="0"/>
                    </a:lnTo>
                    <a:lnTo>
                      <a:pt x="78" y="0"/>
                    </a:lnTo>
                    <a:lnTo>
                      <a:pt x="71" y="1"/>
                    </a:lnTo>
                    <a:lnTo>
                      <a:pt x="61" y="2"/>
                    </a:lnTo>
                    <a:lnTo>
                      <a:pt x="55" y="4"/>
                    </a:lnTo>
                    <a:lnTo>
                      <a:pt x="51" y="5"/>
                    </a:lnTo>
                    <a:lnTo>
                      <a:pt x="48" y="6"/>
                    </a:lnTo>
                    <a:lnTo>
                      <a:pt x="42" y="11"/>
                    </a:lnTo>
                    <a:lnTo>
                      <a:pt x="25" y="26"/>
                    </a:lnTo>
                    <a:lnTo>
                      <a:pt x="9" y="42"/>
                    </a:lnTo>
                    <a:lnTo>
                      <a:pt x="2" y="48"/>
                    </a:lnTo>
                    <a:lnTo>
                      <a:pt x="1" y="5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8" name="Freeform 2400"/>
              <p:cNvSpPr>
                <a:spLocks/>
              </p:cNvSpPr>
              <p:nvPr/>
            </p:nvSpPr>
            <p:spPr bwMode="auto">
              <a:xfrm>
                <a:off x="4487" y="1802"/>
                <a:ext cx="436" cy="176"/>
              </a:xfrm>
              <a:custGeom>
                <a:avLst/>
                <a:gdLst>
                  <a:gd name="T0" fmla="*/ 431 w 159"/>
                  <a:gd name="T1" fmla="*/ 162 h 64"/>
                  <a:gd name="T2" fmla="*/ 436 w 159"/>
                  <a:gd name="T3" fmla="*/ 176 h 64"/>
                  <a:gd name="T4" fmla="*/ 431 w 159"/>
                  <a:gd name="T5" fmla="*/ 165 h 64"/>
                  <a:gd name="T6" fmla="*/ 425 w 159"/>
                  <a:gd name="T7" fmla="*/ 162 h 64"/>
                  <a:gd name="T8" fmla="*/ 417 w 159"/>
                  <a:gd name="T9" fmla="*/ 143 h 64"/>
                  <a:gd name="T10" fmla="*/ 392 w 159"/>
                  <a:gd name="T11" fmla="*/ 107 h 64"/>
                  <a:gd name="T12" fmla="*/ 370 w 159"/>
                  <a:gd name="T13" fmla="*/ 83 h 64"/>
                  <a:gd name="T14" fmla="*/ 348 w 159"/>
                  <a:gd name="T15" fmla="*/ 58 h 64"/>
                  <a:gd name="T16" fmla="*/ 321 w 159"/>
                  <a:gd name="T17" fmla="*/ 39 h 64"/>
                  <a:gd name="T18" fmla="*/ 291 w 159"/>
                  <a:gd name="T19" fmla="*/ 19 h 64"/>
                  <a:gd name="T20" fmla="*/ 271 w 159"/>
                  <a:gd name="T21" fmla="*/ 11 h 64"/>
                  <a:gd name="T22" fmla="*/ 255 w 159"/>
                  <a:gd name="T23" fmla="*/ 8 h 64"/>
                  <a:gd name="T24" fmla="*/ 222 w 159"/>
                  <a:gd name="T25" fmla="*/ 6 h 64"/>
                  <a:gd name="T26" fmla="*/ 186 w 159"/>
                  <a:gd name="T27" fmla="*/ 8 h 64"/>
                  <a:gd name="T28" fmla="*/ 156 w 159"/>
                  <a:gd name="T29" fmla="*/ 11 h 64"/>
                  <a:gd name="T30" fmla="*/ 137 w 159"/>
                  <a:gd name="T31" fmla="*/ 19 h 64"/>
                  <a:gd name="T32" fmla="*/ 118 w 159"/>
                  <a:gd name="T33" fmla="*/ 28 h 64"/>
                  <a:gd name="T34" fmla="*/ 104 w 159"/>
                  <a:gd name="T35" fmla="*/ 39 h 64"/>
                  <a:gd name="T36" fmla="*/ 96 w 159"/>
                  <a:gd name="T37" fmla="*/ 44 h 64"/>
                  <a:gd name="T38" fmla="*/ 74 w 159"/>
                  <a:gd name="T39" fmla="*/ 63 h 64"/>
                  <a:gd name="T40" fmla="*/ 52 w 159"/>
                  <a:gd name="T41" fmla="*/ 85 h 64"/>
                  <a:gd name="T42" fmla="*/ 38 w 159"/>
                  <a:gd name="T43" fmla="*/ 99 h 64"/>
                  <a:gd name="T44" fmla="*/ 30 w 159"/>
                  <a:gd name="T45" fmla="*/ 118 h 64"/>
                  <a:gd name="T46" fmla="*/ 0 w 159"/>
                  <a:gd name="T47" fmla="*/ 149 h 64"/>
                  <a:gd name="T48" fmla="*/ 30 w 159"/>
                  <a:gd name="T49" fmla="*/ 113 h 64"/>
                  <a:gd name="T50" fmla="*/ 38 w 159"/>
                  <a:gd name="T51" fmla="*/ 99 h 64"/>
                  <a:gd name="T52" fmla="*/ 60 w 159"/>
                  <a:gd name="T53" fmla="*/ 69 h 64"/>
                  <a:gd name="T54" fmla="*/ 90 w 159"/>
                  <a:gd name="T55" fmla="*/ 44 h 64"/>
                  <a:gd name="T56" fmla="*/ 110 w 159"/>
                  <a:gd name="T57" fmla="*/ 36 h 64"/>
                  <a:gd name="T58" fmla="*/ 110 w 159"/>
                  <a:gd name="T59" fmla="*/ 30 h 64"/>
                  <a:gd name="T60" fmla="*/ 123 w 159"/>
                  <a:gd name="T61" fmla="*/ 25 h 64"/>
                  <a:gd name="T62" fmla="*/ 140 w 159"/>
                  <a:gd name="T63" fmla="*/ 19 h 64"/>
                  <a:gd name="T64" fmla="*/ 165 w 159"/>
                  <a:gd name="T65" fmla="*/ 8 h 64"/>
                  <a:gd name="T66" fmla="*/ 192 w 159"/>
                  <a:gd name="T67" fmla="*/ 6 h 64"/>
                  <a:gd name="T68" fmla="*/ 225 w 159"/>
                  <a:gd name="T69" fmla="*/ 0 h 64"/>
                  <a:gd name="T70" fmla="*/ 258 w 159"/>
                  <a:gd name="T71" fmla="*/ 8 h 64"/>
                  <a:gd name="T72" fmla="*/ 293 w 159"/>
                  <a:gd name="T73" fmla="*/ 19 h 64"/>
                  <a:gd name="T74" fmla="*/ 324 w 159"/>
                  <a:gd name="T75" fmla="*/ 39 h 64"/>
                  <a:gd name="T76" fmla="*/ 351 w 159"/>
                  <a:gd name="T77" fmla="*/ 58 h 64"/>
                  <a:gd name="T78" fmla="*/ 376 w 159"/>
                  <a:gd name="T79" fmla="*/ 83 h 64"/>
                  <a:gd name="T80" fmla="*/ 392 w 159"/>
                  <a:gd name="T81" fmla="*/ 107 h 64"/>
                  <a:gd name="T82" fmla="*/ 420 w 159"/>
                  <a:gd name="T83" fmla="*/ 143 h 64"/>
                  <a:gd name="T84" fmla="*/ 431 w 159"/>
                  <a:gd name="T85" fmla="*/ 162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9" h="64">
                    <a:moveTo>
                      <a:pt x="157" y="59"/>
                    </a:moveTo>
                    <a:lnTo>
                      <a:pt x="159" y="64"/>
                    </a:lnTo>
                    <a:lnTo>
                      <a:pt x="157" y="60"/>
                    </a:lnTo>
                    <a:lnTo>
                      <a:pt x="155" y="59"/>
                    </a:lnTo>
                    <a:lnTo>
                      <a:pt x="152" y="52"/>
                    </a:lnTo>
                    <a:lnTo>
                      <a:pt x="143" y="39"/>
                    </a:lnTo>
                    <a:lnTo>
                      <a:pt x="135" y="30"/>
                    </a:lnTo>
                    <a:lnTo>
                      <a:pt x="127" y="21"/>
                    </a:lnTo>
                    <a:lnTo>
                      <a:pt x="117" y="14"/>
                    </a:lnTo>
                    <a:lnTo>
                      <a:pt x="106" y="7"/>
                    </a:lnTo>
                    <a:lnTo>
                      <a:pt x="99" y="4"/>
                    </a:lnTo>
                    <a:lnTo>
                      <a:pt x="93" y="3"/>
                    </a:lnTo>
                    <a:lnTo>
                      <a:pt x="81" y="2"/>
                    </a:lnTo>
                    <a:lnTo>
                      <a:pt x="68" y="3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0"/>
                    </a:lnTo>
                    <a:lnTo>
                      <a:pt x="38" y="14"/>
                    </a:lnTo>
                    <a:lnTo>
                      <a:pt x="35" y="16"/>
                    </a:lnTo>
                    <a:lnTo>
                      <a:pt x="27" y="23"/>
                    </a:lnTo>
                    <a:lnTo>
                      <a:pt x="19" y="31"/>
                    </a:lnTo>
                    <a:lnTo>
                      <a:pt x="14" y="36"/>
                    </a:lnTo>
                    <a:lnTo>
                      <a:pt x="11" y="43"/>
                    </a:lnTo>
                    <a:lnTo>
                      <a:pt x="0" y="54"/>
                    </a:lnTo>
                    <a:lnTo>
                      <a:pt x="11" y="41"/>
                    </a:lnTo>
                    <a:lnTo>
                      <a:pt x="14" y="36"/>
                    </a:lnTo>
                    <a:lnTo>
                      <a:pt x="22" y="25"/>
                    </a:lnTo>
                    <a:lnTo>
                      <a:pt x="33" y="16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5" y="9"/>
                    </a:lnTo>
                    <a:lnTo>
                      <a:pt x="51" y="7"/>
                    </a:lnTo>
                    <a:lnTo>
                      <a:pt x="60" y="3"/>
                    </a:lnTo>
                    <a:lnTo>
                      <a:pt x="70" y="2"/>
                    </a:lnTo>
                    <a:lnTo>
                      <a:pt x="82" y="0"/>
                    </a:lnTo>
                    <a:lnTo>
                      <a:pt x="94" y="3"/>
                    </a:lnTo>
                    <a:lnTo>
                      <a:pt x="107" y="7"/>
                    </a:lnTo>
                    <a:lnTo>
                      <a:pt x="118" y="14"/>
                    </a:lnTo>
                    <a:lnTo>
                      <a:pt x="128" y="21"/>
                    </a:lnTo>
                    <a:lnTo>
                      <a:pt x="137" y="30"/>
                    </a:lnTo>
                    <a:lnTo>
                      <a:pt x="143" y="39"/>
                    </a:lnTo>
                    <a:lnTo>
                      <a:pt x="153" y="52"/>
                    </a:lnTo>
                    <a:lnTo>
                      <a:pt x="157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49" name="Freeform 2401"/>
              <p:cNvSpPr>
                <a:spLocks/>
              </p:cNvSpPr>
              <p:nvPr/>
            </p:nvSpPr>
            <p:spPr bwMode="auto">
              <a:xfrm>
                <a:off x="4487" y="1821"/>
                <a:ext cx="434" cy="192"/>
              </a:xfrm>
              <a:custGeom>
                <a:avLst/>
                <a:gdLst>
                  <a:gd name="T0" fmla="*/ 5 w 158"/>
                  <a:gd name="T1" fmla="*/ 178 h 70"/>
                  <a:gd name="T2" fmla="*/ 5 w 158"/>
                  <a:gd name="T3" fmla="*/ 184 h 70"/>
                  <a:gd name="T4" fmla="*/ 0 w 158"/>
                  <a:gd name="T5" fmla="*/ 192 h 70"/>
                  <a:gd name="T6" fmla="*/ 5 w 158"/>
                  <a:gd name="T7" fmla="*/ 184 h 70"/>
                  <a:gd name="T8" fmla="*/ 5 w 158"/>
                  <a:gd name="T9" fmla="*/ 178 h 70"/>
                  <a:gd name="T10" fmla="*/ 11 w 158"/>
                  <a:gd name="T11" fmla="*/ 176 h 70"/>
                  <a:gd name="T12" fmla="*/ 14 w 158"/>
                  <a:gd name="T13" fmla="*/ 162 h 70"/>
                  <a:gd name="T14" fmla="*/ 25 w 158"/>
                  <a:gd name="T15" fmla="*/ 143 h 70"/>
                  <a:gd name="T16" fmla="*/ 38 w 158"/>
                  <a:gd name="T17" fmla="*/ 115 h 70"/>
                  <a:gd name="T18" fmla="*/ 55 w 158"/>
                  <a:gd name="T19" fmla="*/ 88 h 70"/>
                  <a:gd name="T20" fmla="*/ 74 w 158"/>
                  <a:gd name="T21" fmla="*/ 60 h 70"/>
                  <a:gd name="T22" fmla="*/ 104 w 158"/>
                  <a:gd name="T23" fmla="*/ 36 h 70"/>
                  <a:gd name="T24" fmla="*/ 118 w 158"/>
                  <a:gd name="T25" fmla="*/ 25 h 70"/>
                  <a:gd name="T26" fmla="*/ 140 w 158"/>
                  <a:gd name="T27" fmla="*/ 16 h 70"/>
                  <a:gd name="T28" fmla="*/ 159 w 158"/>
                  <a:gd name="T29" fmla="*/ 8 h 70"/>
                  <a:gd name="T30" fmla="*/ 179 w 158"/>
                  <a:gd name="T31" fmla="*/ 3 h 70"/>
                  <a:gd name="T32" fmla="*/ 198 w 158"/>
                  <a:gd name="T33" fmla="*/ 0 h 70"/>
                  <a:gd name="T34" fmla="*/ 214 w 158"/>
                  <a:gd name="T35" fmla="*/ 0 h 70"/>
                  <a:gd name="T36" fmla="*/ 253 w 158"/>
                  <a:gd name="T37" fmla="*/ 3 h 70"/>
                  <a:gd name="T38" fmla="*/ 280 w 158"/>
                  <a:gd name="T39" fmla="*/ 11 h 70"/>
                  <a:gd name="T40" fmla="*/ 308 w 158"/>
                  <a:gd name="T41" fmla="*/ 22 h 70"/>
                  <a:gd name="T42" fmla="*/ 324 w 158"/>
                  <a:gd name="T43" fmla="*/ 33 h 70"/>
                  <a:gd name="T44" fmla="*/ 335 w 158"/>
                  <a:gd name="T45" fmla="*/ 44 h 70"/>
                  <a:gd name="T46" fmla="*/ 335 w 158"/>
                  <a:gd name="T47" fmla="*/ 49 h 70"/>
                  <a:gd name="T48" fmla="*/ 341 w 158"/>
                  <a:gd name="T49" fmla="*/ 58 h 70"/>
                  <a:gd name="T50" fmla="*/ 363 w 158"/>
                  <a:gd name="T51" fmla="*/ 80 h 70"/>
                  <a:gd name="T52" fmla="*/ 371 w 158"/>
                  <a:gd name="T53" fmla="*/ 93 h 70"/>
                  <a:gd name="T54" fmla="*/ 382 w 158"/>
                  <a:gd name="T55" fmla="*/ 112 h 70"/>
                  <a:gd name="T56" fmla="*/ 393 w 158"/>
                  <a:gd name="T57" fmla="*/ 129 h 70"/>
                  <a:gd name="T58" fmla="*/ 396 w 158"/>
                  <a:gd name="T59" fmla="*/ 145 h 70"/>
                  <a:gd name="T60" fmla="*/ 434 w 158"/>
                  <a:gd name="T61" fmla="*/ 178 h 70"/>
                  <a:gd name="T62" fmla="*/ 393 w 158"/>
                  <a:gd name="T63" fmla="*/ 145 h 70"/>
                  <a:gd name="T64" fmla="*/ 396 w 158"/>
                  <a:gd name="T65" fmla="*/ 143 h 70"/>
                  <a:gd name="T66" fmla="*/ 396 w 158"/>
                  <a:gd name="T67" fmla="*/ 137 h 70"/>
                  <a:gd name="T68" fmla="*/ 393 w 158"/>
                  <a:gd name="T69" fmla="*/ 129 h 70"/>
                  <a:gd name="T70" fmla="*/ 368 w 158"/>
                  <a:gd name="T71" fmla="*/ 93 h 70"/>
                  <a:gd name="T72" fmla="*/ 343 w 158"/>
                  <a:gd name="T73" fmla="*/ 60 h 70"/>
                  <a:gd name="T74" fmla="*/ 330 w 158"/>
                  <a:gd name="T75" fmla="*/ 47 h 70"/>
                  <a:gd name="T76" fmla="*/ 327 w 158"/>
                  <a:gd name="T77" fmla="*/ 38 h 70"/>
                  <a:gd name="T78" fmla="*/ 319 w 158"/>
                  <a:gd name="T79" fmla="*/ 33 h 70"/>
                  <a:gd name="T80" fmla="*/ 299 w 158"/>
                  <a:gd name="T81" fmla="*/ 22 h 70"/>
                  <a:gd name="T82" fmla="*/ 277 w 158"/>
                  <a:gd name="T83" fmla="*/ 11 h 70"/>
                  <a:gd name="T84" fmla="*/ 244 w 158"/>
                  <a:gd name="T85" fmla="*/ 3 h 70"/>
                  <a:gd name="T86" fmla="*/ 212 w 158"/>
                  <a:gd name="T87" fmla="*/ 3 h 70"/>
                  <a:gd name="T88" fmla="*/ 195 w 158"/>
                  <a:gd name="T89" fmla="*/ 3 h 70"/>
                  <a:gd name="T90" fmla="*/ 179 w 158"/>
                  <a:gd name="T91" fmla="*/ 5 h 70"/>
                  <a:gd name="T92" fmla="*/ 157 w 158"/>
                  <a:gd name="T93" fmla="*/ 11 h 70"/>
                  <a:gd name="T94" fmla="*/ 137 w 158"/>
                  <a:gd name="T95" fmla="*/ 19 h 70"/>
                  <a:gd name="T96" fmla="*/ 118 w 158"/>
                  <a:gd name="T97" fmla="*/ 30 h 70"/>
                  <a:gd name="T98" fmla="*/ 102 w 158"/>
                  <a:gd name="T99" fmla="*/ 38 h 70"/>
                  <a:gd name="T100" fmla="*/ 74 w 158"/>
                  <a:gd name="T101" fmla="*/ 63 h 70"/>
                  <a:gd name="T102" fmla="*/ 55 w 158"/>
                  <a:gd name="T103" fmla="*/ 91 h 70"/>
                  <a:gd name="T104" fmla="*/ 38 w 158"/>
                  <a:gd name="T105" fmla="*/ 118 h 70"/>
                  <a:gd name="T106" fmla="*/ 16 w 158"/>
                  <a:gd name="T107" fmla="*/ 162 h 70"/>
                  <a:gd name="T108" fmla="*/ 11 w 158"/>
                  <a:gd name="T109" fmla="*/ 176 h 70"/>
                  <a:gd name="T110" fmla="*/ 5 w 158"/>
                  <a:gd name="T111" fmla="*/ 178 h 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8" h="70">
                    <a:moveTo>
                      <a:pt x="2" y="65"/>
                    </a:moveTo>
                    <a:lnTo>
                      <a:pt x="2" y="67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4"/>
                    </a:lnTo>
                    <a:lnTo>
                      <a:pt x="5" y="59"/>
                    </a:lnTo>
                    <a:lnTo>
                      <a:pt x="9" y="52"/>
                    </a:lnTo>
                    <a:lnTo>
                      <a:pt x="14" y="42"/>
                    </a:lnTo>
                    <a:lnTo>
                      <a:pt x="20" y="32"/>
                    </a:lnTo>
                    <a:lnTo>
                      <a:pt x="27" y="22"/>
                    </a:lnTo>
                    <a:lnTo>
                      <a:pt x="38" y="13"/>
                    </a:lnTo>
                    <a:lnTo>
                      <a:pt x="43" y="9"/>
                    </a:lnTo>
                    <a:lnTo>
                      <a:pt x="51" y="6"/>
                    </a:lnTo>
                    <a:lnTo>
                      <a:pt x="58" y="3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92" y="1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18" y="12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4" y="21"/>
                    </a:lnTo>
                    <a:lnTo>
                      <a:pt x="132" y="29"/>
                    </a:lnTo>
                    <a:lnTo>
                      <a:pt x="135" y="34"/>
                    </a:lnTo>
                    <a:lnTo>
                      <a:pt x="139" y="41"/>
                    </a:lnTo>
                    <a:lnTo>
                      <a:pt x="143" y="47"/>
                    </a:lnTo>
                    <a:lnTo>
                      <a:pt x="144" y="53"/>
                    </a:lnTo>
                    <a:lnTo>
                      <a:pt x="158" y="65"/>
                    </a:lnTo>
                    <a:lnTo>
                      <a:pt x="143" y="53"/>
                    </a:lnTo>
                    <a:lnTo>
                      <a:pt x="144" y="52"/>
                    </a:lnTo>
                    <a:lnTo>
                      <a:pt x="144" y="50"/>
                    </a:lnTo>
                    <a:lnTo>
                      <a:pt x="143" y="47"/>
                    </a:lnTo>
                    <a:lnTo>
                      <a:pt x="134" y="34"/>
                    </a:lnTo>
                    <a:lnTo>
                      <a:pt x="125" y="22"/>
                    </a:lnTo>
                    <a:lnTo>
                      <a:pt x="120" y="17"/>
                    </a:lnTo>
                    <a:lnTo>
                      <a:pt x="119" y="14"/>
                    </a:lnTo>
                    <a:lnTo>
                      <a:pt x="116" y="12"/>
                    </a:lnTo>
                    <a:lnTo>
                      <a:pt x="109" y="8"/>
                    </a:lnTo>
                    <a:lnTo>
                      <a:pt x="101" y="4"/>
                    </a:lnTo>
                    <a:lnTo>
                      <a:pt x="89" y="1"/>
                    </a:lnTo>
                    <a:lnTo>
                      <a:pt x="77" y="1"/>
                    </a:lnTo>
                    <a:lnTo>
                      <a:pt x="71" y="1"/>
                    </a:lnTo>
                    <a:lnTo>
                      <a:pt x="65" y="2"/>
                    </a:lnTo>
                    <a:lnTo>
                      <a:pt x="57" y="4"/>
                    </a:lnTo>
                    <a:lnTo>
                      <a:pt x="50" y="7"/>
                    </a:lnTo>
                    <a:lnTo>
                      <a:pt x="43" y="11"/>
                    </a:lnTo>
                    <a:lnTo>
                      <a:pt x="37" y="14"/>
                    </a:lnTo>
                    <a:lnTo>
                      <a:pt x="27" y="23"/>
                    </a:lnTo>
                    <a:lnTo>
                      <a:pt x="20" y="33"/>
                    </a:lnTo>
                    <a:lnTo>
                      <a:pt x="14" y="43"/>
                    </a:lnTo>
                    <a:lnTo>
                      <a:pt x="6" y="59"/>
                    </a:lnTo>
                    <a:lnTo>
                      <a:pt x="4" y="64"/>
                    </a:lnTo>
                    <a:lnTo>
                      <a:pt x="2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0" name="Freeform 2402"/>
              <p:cNvSpPr>
                <a:spLocks/>
              </p:cNvSpPr>
              <p:nvPr/>
            </p:nvSpPr>
            <p:spPr bwMode="auto">
              <a:xfrm>
                <a:off x="4479" y="1953"/>
                <a:ext cx="35" cy="30"/>
              </a:xfrm>
              <a:custGeom>
                <a:avLst/>
                <a:gdLst>
                  <a:gd name="T0" fmla="*/ 0 w 13"/>
                  <a:gd name="T1" fmla="*/ 30 h 11"/>
                  <a:gd name="T2" fmla="*/ 0 w 13"/>
                  <a:gd name="T3" fmla="*/ 27 h 11"/>
                  <a:gd name="T4" fmla="*/ 8 w 13"/>
                  <a:gd name="T5" fmla="*/ 14 h 11"/>
                  <a:gd name="T6" fmla="*/ 13 w 13"/>
                  <a:gd name="T7" fmla="*/ 3 h 11"/>
                  <a:gd name="T8" fmla="*/ 22 w 13"/>
                  <a:gd name="T9" fmla="*/ 0 h 11"/>
                  <a:gd name="T10" fmla="*/ 32 w 13"/>
                  <a:gd name="T11" fmla="*/ 0 h 11"/>
                  <a:gd name="T12" fmla="*/ 35 w 13"/>
                  <a:gd name="T13" fmla="*/ 3 h 11"/>
                  <a:gd name="T14" fmla="*/ 27 w 13"/>
                  <a:gd name="T15" fmla="*/ 3 h 11"/>
                  <a:gd name="T16" fmla="*/ 22 w 13"/>
                  <a:gd name="T17" fmla="*/ 3 h 11"/>
                  <a:gd name="T18" fmla="*/ 13 w 13"/>
                  <a:gd name="T19" fmla="*/ 5 h 11"/>
                  <a:gd name="T20" fmla="*/ 11 w 13"/>
                  <a:gd name="T21" fmla="*/ 14 h 11"/>
                  <a:gd name="T22" fmla="*/ 0 w 13"/>
                  <a:gd name="T23" fmla="*/ 3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0" y="11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1" name="Freeform 2403"/>
              <p:cNvSpPr>
                <a:spLocks/>
              </p:cNvSpPr>
              <p:nvPr/>
            </p:nvSpPr>
            <p:spPr bwMode="auto">
              <a:xfrm>
                <a:off x="4498" y="1832"/>
                <a:ext cx="233" cy="217"/>
              </a:xfrm>
              <a:custGeom>
                <a:avLst/>
                <a:gdLst>
                  <a:gd name="T0" fmla="*/ 3 w 85"/>
                  <a:gd name="T1" fmla="*/ 209 h 79"/>
                  <a:gd name="T2" fmla="*/ 0 w 85"/>
                  <a:gd name="T3" fmla="*/ 217 h 79"/>
                  <a:gd name="T4" fmla="*/ 0 w 85"/>
                  <a:gd name="T5" fmla="*/ 209 h 79"/>
                  <a:gd name="T6" fmla="*/ 3 w 85"/>
                  <a:gd name="T7" fmla="*/ 209 h 79"/>
                  <a:gd name="T8" fmla="*/ 5 w 85"/>
                  <a:gd name="T9" fmla="*/ 201 h 79"/>
                  <a:gd name="T10" fmla="*/ 16 w 85"/>
                  <a:gd name="T11" fmla="*/ 173 h 79"/>
                  <a:gd name="T12" fmla="*/ 30 w 85"/>
                  <a:gd name="T13" fmla="*/ 135 h 79"/>
                  <a:gd name="T14" fmla="*/ 44 w 85"/>
                  <a:gd name="T15" fmla="*/ 93 h 79"/>
                  <a:gd name="T16" fmla="*/ 60 w 85"/>
                  <a:gd name="T17" fmla="*/ 77 h 79"/>
                  <a:gd name="T18" fmla="*/ 74 w 85"/>
                  <a:gd name="T19" fmla="*/ 63 h 79"/>
                  <a:gd name="T20" fmla="*/ 107 w 85"/>
                  <a:gd name="T21" fmla="*/ 38 h 79"/>
                  <a:gd name="T22" fmla="*/ 132 w 85"/>
                  <a:gd name="T23" fmla="*/ 27 h 79"/>
                  <a:gd name="T24" fmla="*/ 143 w 85"/>
                  <a:gd name="T25" fmla="*/ 25 h 79"/>
                  <a:gd name="T26" fmla="*/ 162 w 85"/>
                  <a:gd name="T27" fmla="*/ 19 h 79"/>
                  <a:gd name="T28" fmla="*/ 184 w 85"/>
                  <a:gd name="T29" fmla="*/ 8 h 79"/>
                  <a:gd name="T30" fmla="*/ 203 w 85"/>
                  <a:gd name="T31" fmla="*/ 5 h 79"/>
                  <a:gd name="T32" fmla="*/ 233 w 85"/>
                  <a:gd name="T33" fmla="*/ 0 h 79"/>
                  <a:gd name="T34" fmla="*/ 203 w 85"/>
                  <a:gd name="T35" fmla="*/ 5 h 79"/>
                  <a:gd name="T36" fmla="*/ 197 w 85"/>
                  <a:gd name="T37" fmla="*/ 8 h 79"/>
                  <a:gd name="T38" fmla="*/ 173 w 85"/>
                  <a:gd name="T39" fmla="*/ 14 h 79"/>
                  <a:gd name="T40" fmla="*/ 140 w 85"/>
                  <a:gd name="T41" fmla="*/ 27 h 79"/>
                  <a:gd name="T42" fmla="*/ 129 w 85"/>
                  <a:gd name="T43" fmla="*/ 33 h 79"/>
                  <a:gd name="T44" fmla="*/ 104 w 85"/>
                  <a:gd name="T45" fmla="*/ 41 h 79"/>
                  <a:gd name="T46" fmla="*/ 74 w 85"/>
                  <a:gd name="T47" fmla="*/ 66 h 79"/>
                  <a:gd name="T48" fmla="*/ 60 w 85"/>
                  <a:gd name="T49" fmla="*/ 80 h 79"/>
                  <a:gd name="T50" fmla="*/ 47 w 85"/>
                  <a:gd name="T51" fmla="*/ 96 h 79"/>
                  <a:gd name="T52" fmla="*/ 30 w 85"/>
                  <a:gd name="T53" fmla="*/ 137 h 79"/>
                  <a:gd name="T54" fmla="*/ 16 w 85"/>
                  <a:gd name="T55" fmla="*/ 173 h 79"/>
                  <a:gd name="T56" fmla="*/ 8 w 85"/>
                  <a:gd name="T57" fmla="*/ 201 h 79"/>
                  <a:gd name="T58" fmla="*/ 3 w 85"/>
                  <a:gd name="T59" fmla="*/ 209 h 7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5" h="79">
                    <a:moveTo>
                      <a:pt x="1" y="76"/>
                    </a:moveTo>
                    <a:lnTo>
                      <a:pt x="0" y="79"/>
                    </a:lnTo>
                    <a:lnTo>
                      <a:pt x="0" y="76"/>
                    </a:lnTo>
                    <a:lnTo>
                      <a:pt x="1" y="76"/>
                    </a:lnTo>
                    <a:lnTo>
                      <a:pt x="2" y="73"/>
                    </a:lnTo>
                    <a:lnTo>
                      <a:pt x="6" y="63"/>
                    </a:lnTo>
                    <a:lnTo>
                      <a:pt x="11" y="49"/>
                    </a:lnTo>
                    <a:lnTo>
                      <a:pt x="16" y="34"/>
                    </a:lnTo>
                    <a:lnTo>
                      <a:pt x="22" y="28"/>
                    </a:lnTo>
                    <a:lnTo>
                      <a:pt x="27" y="23"/>
                    </a:lnTo>
                    <a:lnTo>
                      <a:pt x="39" y="14"/>
                    </a:lnTo>
                    <a:lnTo>
                      <a:pt x="48" y="10"/>
                    </a:lnTo>
                    <a:lnTo>
                      <a:pt x="52" y="9"/>
                    </a:lnTo>
                    <a:lnTo>
                      <a:pt x="59" y="7"/>
                    </a:lnTo>
                    <a:lnTo>
                      <a:pt x="67" y="3"/>
                    </a:lnTo>
                    <a:lnTo>
                      <a:pt x="74" y="2"/>
                    </a:lnTo>
                    <a:lnTo>
                      <a:pt x="85" y="0"/>
                    </a:lnTo>
                    <a:lnTo>
                      <a:pt x="74" y="2"/>
                    </a:lnTo>
                    <a:lnTo>
                      <a:pt x="72" y="3"/>
                    </a:lnTo>
                    <a:lnTo>
                      <a:pt x="63" y="5"/>
                    </a:lnTo>
                    <a:lnTo>
                      <a:pt x="51" y="10"/>
                    </a:lnTo>
                    <a:lnTo>
                      <a:pt x="47" y="12"/>
                    </a:lnTo>
                    <a:lnTo>
                      <a:pt x="38" y="15"/>
                    </a:lnTo>
                    <a:lnTo>
                      <a:pt x="27" y="24"/>
                    </a:lnTo>
                    <a:lnTo>
                      <a:pt x="22" y="29"/>
                    </a:lnTo>
                    <a:lnTo>
                      <a:pt x="17" y="35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3" y="73"/>
                    </a:lnTo>
                    <a:lnTo>
                      <a:pt x="1" y="7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2" name="Freeform 2404"/>
              <p:cNvSpPr>
                <a:spLocks/>
              </p:cNvSpPr>
              <p:nvPr/>
            </p:nvSpPr>
            <p:spPr bwMode="auto">
              <a:xfrm>
                <a:off x="4572" y="1846"/>
                <a:ext cx="327" cy="343"/>
              </a:xfrm>
              <a:custGeom>
                <a:avLst/>
                <a:gdLst>
                  <a:gd name="T0" fmla="*/ 324 w 119"/>
                  <a:gd name="T1" fmla="*/ 165 h 125"/>
                  <a:gd name="T2" fmla="*/ 324 w 119"/>
                  <a:gd name="T3" fmla="*/ 167 h 125"/>
                  <a:gd name="T4" fmla="*/ 327 w 119"/>
                  <a:gd name="T5" fmla="*/ 181 h 125"/>
                  <a:gd name="T6" fmla="*/ 324 w 119"/>
                  <a:gd name="T7" fmla="*/ 167 h 125"/>
                  <a:gd name="T8" fmla="*/ 322 w 119"/>
                  <a:gd name="T9" fmla="*/ 165 h 125"/>
                  <a:gd name="T10" fmla="*/ 280 w 119"/>
                  <a:gd name="T11" fmla="*/ 96 h 125"/>
                  <a:gd name="T12" fmla="*/ 258 w 119"/>
                  <a:gd name="T13" fmla="*/ 66 h 125"/>
                  <a:gd name="T14" fmla="*/ 245 w 119"/>
                  <a:gd name="T15" fmla="*/ 49 h 125"/>
                  <a:gd name="T16" fmla="*/ 234 w 119"/>
                  <a:gd name="T17" fmla="*/ 33 h 125"/>
                  <a:gd name="T18" fmla="*/ 214 w 119"/>
                  <a:gd name="T19" fmla="*/ 19 h 125"/>
                  <a:gd name="T20" fmla="*/ 195 w 119"/>
                  <a:gd name="T21" fmla="*/ 8 h 125"/>
                  <a:gd name="T22" fmla="*/ 173 w 119"/>
                  <a:gd name="T23" fmla="*/ 0 h 125"/>
                  <a:gd name="T24" fmla="*/ 151 w 119"/>
                  <a:gd name="T25" fmla="*/ 0 h 125"/>
                  <a:gd name="T26" fmla="*/ 129 w 119"/>
                  <a:gd name="T27" fmla="*/ 8 h 125"/>
                  <a:gd name="T28" fmla="*/ 107 w 119"/>
                  <a:gd name="T29" fmla="*/ 11 h 125"/>
                  <a:gd name="T30" fmla="*/ 85 w 119"/>
                  <a:gd name="T31" fmla="*/ 19 h 125"/>
                  <a:gd name="T32" fmla="*/ 74 w 119"/>
                  <a:gd name="T33" fmla="*/ 22 h 125"/>
                  <a:gd name="T34" fmla="*/ 66 w 119"/>
                  <a:gd name="T35" fmla="*/ 27 h 125"/>
                  <a:gd name="T36" fmla="*/ 41 w 119"/>
                  <a:gd name="T37" fmla="*/ 60 h 125"/>
                  <a:gd name="T38" fmla="*/ 19 w 119"/>
                  <a:gd name="T39" fmla="*/ 91 h 125"/>
                  <a:gd name="T40" fmla="*/ 11 w 119"/>
                  <a:gd name="T41" fmla="*/ 121 h 125"/>
                  <a:gd name="T42" fmla="*/ 3 w 119"/>
                  <a:gd name="T43" fmla="*/ 140 h 125"/>
                  <a:gd name="T44" fmla="*/ 3 w 119"/>
                  <a:gd name="T45" fmla="*/ 165 h 125"/>
                  <a:gd name="T46" fmla="*/ 3 w 119"/>
                  <a:gd name="T47" fmla="*/ 209 h 125"/>
                  <a:gd name="T48" fmla="*/ 5 w 119"/>
                  <a:gd name="T49" fmla="*/ 252 h 125"/>
                  <a:gd name="T50" fmla="*/ 14 w 119"/>
                  <a:gd name="T51" fmla="*/ 277 h 125"/>
                  <a:gd name="T52" fmla="*/ 19 w 119"/>
                  <a:gd name="T53" fmla="*/ 299 h 125"/>
                  <a:gd name="T54" fmla="*/ 52 w 119"/>
                  <a:gd name="T55" fmla="*/ 343 h 125"/>
                  <a:gd name="T56" fmla="*/ 19 w 119"/>
                  <a:gd name="T57" fmla="*/ 294 h 125"/>
                  <a:gd name="T58" fmla="*/ 16 w 119"/>
                  <a:gd name="T59" fmla="*/ 294 h 125"/>
                  <a:gd name="T60" fmla="*/ 14 w 119"/>
                  <a:gd name="T61" fmla="*/ 291 h 125"/>
                  <a:gd name="T62" fmla="*/ 11 w 119"/>
                  <a:gd name="T63" fmla="*/ 277 h 125"/>
                  <a:gd name="T64" fmla="*/ 3 w 119"/>
                  <a:gd name="T65" fmla="*/ 230 h 125"/>
                  <a:gd name="T66" fmla="*/ 0 w 119"/>
                  <a:gd name="T67" fmla="*/ 178 h 125"/>
                  <a:gd name="T68" fmla="*/ 0 w 119"/>
                  <a:gd name="T69" fmla="*/ 159 h 125"/>
                  <a:gd name="T70" fmla="*/ 3 w 119"/>
                  <a:gd name="T71" fmla="*/ 137 h 125"/>
                  <a:gd name="T72" fmla="*/ 11 w 119"/>
                  <a:gd name="T73" fmla="*/ 113 h 125"/>
                  <a:gd name="T74" fmla="*/ 25 w 119"/>
                  <a:gd name="T75" fmla="*/ 88 h 125"/>
                  <a:gd name="T76" fmla="*/ 41 w 119"/>
                  <a:gd name="T77" fmla="*/ 52 h 125"/>
                  <a:gd name="T78" fmla="*/ 55 w 119"/>
                  <a:gd name="T79" fmla="*/ 38 h 125"/>
                  <a:gd name="T80" fmla="*/ 69 w 119"/>
                  <a:gd name="T81" fmla="*/ 22 h 125"/>
                  <a:gd name="T82" fmla="*/ 88 w 119"/>
                  <a:gd name="T83" fmla="*/ 14 h 125"/>
                  <a:gd name="T84" fmla="*/ 110 w 119"/>
                  <a:gd name="T85" fmla="*/ 8 h 125"/>
                  <a:gd name="T86" fmla="*/ 132 w 119"/>
                  <a:gd name="T87" fmla="*/ 5 h 125"/>
                  <a:gd name="T88" fmla="*/ 154 w 119"/>
                  <a:gd name="T89" fmla="*/ 0 h 125"/>
                  <a:gd name="T90" fmla="*/ 179 w 119"/>
                  <a:gd name="T91" fmla="*/ 0 h 125"/>
                  <a:gd name="T92" fmla="*/ 198 w 119"/>
                  <a:gd name="T93" fmla="*/ 8 h 125"/>
                  <a:gd name="T94" fmla="*/ 220 w 119"/>
                  <a:gd name="T95" fmla="*/ 19 h 125"/>
                  <a:gd name="T96" fmla="*/ 234 w 119"/>
                  <a:gd name="T97" fmla="*/ 36 h 125"/>
                  <a:gd name="T98" fmla="*/ 250 w 119"/>
                  <a:gd name="T99" fmla="*/ 49 h 125"/>
                  <a:gd name="T100" fmla="*/ 258 w 119"/>
                  <a:gd name="T101" fmla="*/ 66 h 125"/>
                  <a:gd name="T102" fmla="*/ 280 w 119"/>
                  <a:gd name="T103" fmla="*/ 96 h 125"/>
                  <a:gd name="T104" fmla="*/ 324 w 119"/>
                  <a:gd name="T105" fmla="*/ 165 h 1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9" h="125">
                    <a:moveTo>
                      <a:pt x="118" y="60"/>
                    </a:moveTo>
                    <a:lnTo>
                      <a:pt x="118" y="61"/>
                    </a:lnTo>
                    <a:lnTo>
                      <a:pt x="119" y="66"/>
                    </a:lnTo>
                    <a:lnTo>
                      <a:pt x="118" y="61"/>
                    </a:lnTo>
                    <a:lnTo>
                      <a:pt x="117" y="60"/>
                    </a:lnTo>
                    <a:lnTo>
                      <a:pt x="102" y="35"/>
                    </a:lnTo>
                    <a:lnTo>
                      <a:pt x="94" y="24"/>
                    </a:lnTo>
                    <a:lnTo>
                      <a:pt x="89" y="18"/>
                    </a:lnTo>
                    <a:lnTo>
                      <a:pt x="85" y="12"/>
                    </a:lnTo>
                    <a:lnTo>
                      <a:pt x="78" y="7"/>
                    </a:lnTo>
                    <a:lnTo>
                      <a:pt x="71" y="3"/>
                    </a:lnTo>
                    <a:lnTo>
                      <a:pt x="63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4"/>
                    </a:lnTo>
                    <a:lnTo>
                      <a:pt x="31" y="7"/>
                    </a:lnTo>
                    <a:lnTo>
                      <a:pt x="27" y="8"/>
                    </a:lnTo>
                    <a:lnTo>
                      <a:pt x="24" y="10"/>
                    </a:lnTo>
                    <a:lnTo>
                      <a:pt x="15" y="22"/>
                    </a:lnTo>
                    <a:lnTo>
                      <a:pt x="7" y="33"/>
                    </a:lnTo>
                    <a:lnTo>
                      <a:pt x="4" y="44"/>
                    </a:lnTo>
                    <a:lnTo>
                      <a:pt x="1" y="51"/>
                    </a:lnTo>
                    <a:lnTo>
                      <a:pt x="1" y="60"/>
                    </a:lnTo>
                    <a:lnTo>
                      <a:pt x="1" y="76"/>
                    </a:lnTo>
                    <a:lnTo>
                      <a:pt x="2" y="92"/>
                    </a:lnTo>
                    <a:lnTo>
                      <a:pt x="5" y="101"/>
                    </a:lnTo>
                    <a:lnTo>
                      <a:pt x="7" y="109"/>
                    </a:lnTo>
                    <a:lnTo>
                      <a:pt x="19" y="125"/>
                    </a:lnTo>
                    <a:lnTo>
                      <a:pt x="7" y="107"/>
                    </a:lnTo>
                    <a:lnTo>
                      <a:pt x="6" y="107"/>
                    </a:lnTo>
                    <a:lnTo>
                      <a:pt x="5" y="106"/>
                    </a:lnTo>
                    <a:lnTo>
                      <a:pt x="4" y="101"/>
                    </a:lnTo>
                    <a:lnTo>
                      <a:pt x="1" y="84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1" y="50"/>
                    </a:lnTo>
                    <a:lnTo>
                      <a:pt x="4" y="41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0" y="14"/>
                    </a:lnTo>
                    <a:lnTo>
                      <a:pt x="25" y="8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2" y="3"/>
                    </a:lnTo>
                    <a:lnTo>
                      <a:pt x="80" y="7"/>
                    </a:lnTo>
                    <a:lnTo>
                      <a:pt x="85" y="13"/>
                    </a:lnTo>
                    <a:lnTo>
                      <a:pt x="91" y="18"/>
                    </a:lnTo>
                    <a:lnTo>
                      <a:pt x="94" y="24"/>
                    </a:lnTo>
                    <a:lnTo>
                      <a:pt x="102" y="35"/>
                    </a:lnTo>
                    <a:lnTo>
                      <a:pt x="118" y="6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3" name="Freeform 2405"/>
              <p:cNvSpPr>
                <a:spLocks/>
              </p:cNvSpPr>
              <p:nvPr/>
            </p:nvSpPr>
            <p:spPr bwMode="auto">
              <a:xfrm>
                <a:off x="4564" y="2137"/>
                <a:ext cx="25" cy="44"/>
              </a:xfrm>
              <a:custGeom>
                <a:avLst/>
                <a:gdLst>
                  <a:gd name="T0" fmla="*/ 25 w 9"/>
                  <a:gd name="T1" fmla="*/ 44 h 16"/>
                  <a:gd name="T2" fmla="*/ 14 w 9"/>
                  <a:gd name="T3" fmla="*/ 30 h 16"/>
                  <a:gd name="T4" fmla="*/ 6 w 9"/>
                  <a:gd name="T5" fmla="*/ 14 h 16"/>
                  <a:gd name="T6" fmla="*/ 0 w 9"/>
                  <a:gd name="T7" fmla="*/ 3 h 16"/>
                  <a:gd name="T8" fmla="*/ 0 w 9"/>
                  <a:gd name="T9" fmla="*/ 0 h 16"/>
                  <a:gd name="T10" fmla="*/ 6 w 9"/>
                  <a:gd name="T11" fmla="*/ 3 h 16"/>
                  <a:gd name="T12" fmla="*/ 8 w 9"/>
                  <a:gd name="T13" fmla="*/ 14 h 16"/>
                  <a:gd name="T14" fmla="*/ 14 w 9"/>
                  <a:gd name="T15" fmla="*/ 30 h 16"/>
                  <a:gd name="T16" fmla="*/ 25 w 9"/>
                  <a:gd name="T17" fmla="*/ 4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9" y="16"/>
                    </a:moveTo>
                    <a:lnTo>
                      <a:pt x="5" y="11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5"/>
                    </a:lnTo>
                    <a:lnTo>
                      <a:pt x="5" y="11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4" name="Freeform 2406"/>
              <p:cNvSpPr>
                <a:spLocks/>
              </p:cNvSpPr>
              <p:nvPr/>
            </p:nvSpPr>
            <p:spPr bwMode="auto">
              <a:xfrm>
                <a:off x="4556" y="2008"/>
                <a:ext cx="5" cy="112"/>
              </a:xfrm>
              <a:custGeom>
                <a:avLst/>
                <a:gdLst>
                  <a:gd name="T0" fmla="*/ 5 w 2"/>
                  <a:gd name="T1" fmla="*/ 109 h 41"/>
                  <a:gd name="T2" fmla="*/ 5 w 2"/>
                  <a:gd name="T3" fmla="*/ 112 h 41"/>
                  <a:gd name="T4" fmla="*/ 3 w 2"/>
                  <a:gd name="T5" fmla="*/ 112 h 41"/>
                  <a:gd name="T6" fmla="*/ 3 w 2"/>
                  <a:gd name="T7" fmla="*/ 109 h 41"/>
                  <a:gd name="T8" fmla="*/ 3 w 2"/>
                  <a:gd name="T9" fmla="*/ 68 h 41"/>
                  <a:gd name="T10" fmla="*/ 3 w 2"/>
                  <a:gd name="T11" fmla="*/ 30 h 41"/>
                  <a:gd name="T12" fmla="*/ 5 w 2"/>
                  <a:gd name="T13" fmla="*/ 19 h 41"/>
                  <a:gd name="T14" fmla="*/ 3 w 2"/>
                  <a:gd name="T15" fmla="*/ 5 h 41"/>
                  <a:gd name="T16" fmla="*/ 0 w 2"/>
                  <a:gd name="T17" fmla="*/ 0 h 41"/>
                  <a:gd name="T18" fmla="*/ 3 w 2"/>
                  <a:gd name="T19" fmla="*/ 5 h 41"/>
                  <a:gd name="T20" fmla="*/ 5 w 2"/>
                  <a:gd name="T21" fmla="*/ 16 h 41"/>
                  <a:gd name="T22" fmla="*/ 5 w 2"/>
                  <a:gd name="T23" fmla="*/ 30 h 41"/>
                  <a:gd name="T24" fmla="*/ 3 w 2"/>
                  <a:gd name="T25" fmla="*/ 71 h 41"/>
                  <a:gd name="T26" fmla="*/ 5 w 2"/>
                  <a:gd name="T27" fmla="*/ 109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" h="41">
                    <a:moveTo>
                      <a:pt x="2" y="40"/>
                    </a:moveTo>
                    <a:lnTo>
                      <a:pt x="2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2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1" y="26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5" name="Freeform 2407"/>
              <p:cNvSpPr>
                <a:spLocks/>
              </p:cNvSpPr>
              <p:nvPr/>
            </p:nvSpPr>
            <p:spPr bwMode="auto">
              <a:xfrm>
                <a:off x="4539" y="1884"/>
                <a:ext cx="77" cy="247"/>
              </a:xfrm>
              <a:custGeom>
                <a:avLst/>
                <a:gdLst>
                  <a:gd name="T0" fmla="*/ 6 w 28"/>
                  <a:gd name="T1" fmla="*/ 239 h 90"/>
                  <a:gd name="T2" fmla="*/ 6 w 28"/>
                  <a:gd name="T3" fmla="*/ 242 h 90"/>
                  <a:gd name="T4" fmla="*/ 6 w 28"/>
                  <a:gd name="T5" fmla="*/ 247 h 90"/>
                  <a:gd name="T6" fmla="*/ 6 w 28"/>
                  <a:gd name="T7" fmla="*/ 242 h 90"/>
                  <a:gd name="T8" fmla="*/ 6 w 28"/>
                  <a:gd name="T9" fmla="*/ 239 h 90"/>
                  <a:gd name="T10" fmla="*/ 3 w 28"/>
                  <a:gd name="T11" fmla="*/ 239 h 90"/>
                  <a:gd name="T12" fmla="*/ 0 w 28"/>
                  <a:gd name="T13" fmla="*/ 233 h 90"/>
                  <a:gd name="T14" fmla="*/ 0 w 28"/>
                  <a:gd name="T15" fmla="*/ 209 h 90"/>
                  <a:gd name="T16" fmla="*/ 8 w 28"/>
                  <a:gd name="T17" fmla="*/ 143 h 90"/>
                  <a:gd name="T18" fmla="*/ 19 w 28"/>
                  <a:gd name="T19" fmla="*/ 82 h 90"/>
                  <a:gd name="T20" fmla="*/ 25 w 28"/>
                  <a:gd name="T21" fmla="*/ 60 h 90"/>
                  <a:gd name="T22" fmla="*/ 30 w 28"/>
                  <a:gd name="T23" fmla="*/ 55 h 90"/>
                  <a:gd name="T24" fmla="*/ 36 w 28"/>
                  <a:gd name="T25" fmla="*/ 38 h 90"/>
                  <a:gd name="T26" fmla="*/ 47 w 28"/>
                  <a:gd name="T27" fmla="*/ 25 h 90"/>
                  <a:gd name="T28" fmla="*/ 61 w 28"/>
                  <a:gd name="T29" fmla="*/ 11 h 90"/>
                  <a:gd name="T30" fmla="*/ 77 w 28"/>
                  <a:gd name="T31" fmla="*/ 0 h 90"/>
                  <a:gd name="T32" fmla="*/ 61 w 28"/>
                  <a:gd name="T33" fmla="*/ 14 h 90"/>
                  <a:gd name="T34" fmla="*/ 58 w 28"/>
                  <a:gd name="T35" fmla="*/ 14 h 90"/>
                  <a:gd name="T36" fmla="*/ 52 w 28"/>
                  <a:gd name="T37" fmla="*/ 16 h 90"/>
                  <a:gd name="T38" fmla="*/ 44 w 28"/>
                  <a:gd name="T39" fmla="*/ 30 h 90"/>
                  <a:gd name="T40" fmla="*/ 33 w 28"/>
                  <a:gd name="T41" fmla="*/ 49 h 90"/>
                  <a:gd name="T42" fmla="*/ 30 w 28"/>
                  <a:gd name="T43" fmla="*/ 58 h 90"/>
                  <a:gd name="T44" fmla="*/ 25 w 28"/>
                  <a:gd name="T45" fmla="*/ 66 h 90"/>
                  <a:gd name="T46" fmla="*/ 22 w 28"/>
                  <a:gd name="T47" fmla="*/ 85 h 90"/>
                  <a:gd name="T48" fmla="*/ 8 w 28"/>
                  <a:gd name="T49" fmla="*/ 148 h 90"/>
                  <a:gd name="T50" fmla="*/ 3 w 28"/>
                  <a:gd name="T51" fmla="*/ 211 h 90"/>
                  <a:gd name="T52" fmla="*/ 3 w 28"/>
                  <a:gd name="T53" fmla="*/ 233 h 90"/>
                  <a:gd name="T54" fmla="*/ 3 w 28"/>
                  <a:gd name="T55" fmla="*/ 239 h 90"/>
                  <a:gd name="T56" fmla="*/ 6 w 28"/>
                  <a:gd name="T57" fmla="*/ 239 h 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" h="90">
                    <a:moveTo>
                      <a:pt x="2" y="87"/>
                    </a:moveTo>
                    <a:lnTo>
                      <a:pt x="2" y="88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1" y="87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3" y="52"/>
                    </a:lnTo>
                    <a:lnTo>
                      <a:pt x="7" y="30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3" y="14"/>
                    </a:lnTo>
                    <a:lnTo>
                      <a:pt x="17" y="9"/>
                    </a:lnTo>
                    <a:lnTo>
                      <a:pt x="22" y="4"/>
                    </a:lnTo>
                    <a:lnTo>
                      <a:pt x="28" y="0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6" y="11"/>
                    </a:lnTo>
                    <a:lnTo>
                      <a:pt x="12" y="18"/>
                    </a:lnTo>
                    <a:lnTo>
                      <a:pt x="11" y="21"/>
                    </a:lnTo>
                    <a:lnTo>
                      <a:pt x="9" y="24"/>
                    </a:lnTo>
                    <a:lnTo>
                      <a:pt x="8" y="31"/>
                    </a:lnTo>
                    <a:lnTo>
                      <a:pt x="3" y="54"/>
                    </a:lnTo>
                    <a:lnTo>
                      <a:pt x="1" y="77"/>
                    </a:lnTo>
                    <a:lnTo>
                      <a:pt x="1" y="85"/>
                    </a:lnTo>
                    <a:lnTo>
                      <a:pt x="1" y="87"/>
                    </a:lnTo>
                    <a:lnTo>
                      <a:pt x="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6" name="Freeform 2408"/>
              <p:cNvSpPr>
                <a:spLocks/>
              </p:cNvSpPr>
              <p:nvPr/>
            </p:nvSpPr>
            <p:spPr bwMode="auto">
              <a:xfrm>
                <a:off x="4514" y="1906"/>
                <a:ext cx="55" cy="184"/>
              </a:xfrm>
              <a:custGeom>
                <a:avLst/>
                <a:gdLst>
                  <a:gd name="T0" fmla="*/ 3 w 20"/>
                  <a:gd name="T1" fmla="*/ 179 h 67"/>
                  <a:gd name="T2" fmla="*/ 3 w 20"/>
                  <a:gd name="T3" fmla="*/ 184 h 67"/>
                  <a:gd name="T4" fmla="*/ 3 w 20"/>
                  <a:gd name="T5" fmla="*/ 179 h 67"/>
                  <a:gd name="T6" fmla="*/ 0 w 20"/>
                  <a:gd name="T7" fmla="*/ 173 h 67"/>
                  <a:gd name="T8" fmla="*/ 3 w 20"/>
                  <a:gd name="T9" fmla="*/ 157 h 67"/>
                  <a:gd name="T10" fmla="*/ 14 w 20"/>
                  <a:gd name="T11" fmla="*/ 113 h 67"/>
                  <a:gd name="T12" fmla="*/ 28 w 20"/>
                  <a:gd name="T13" fmla="*/ 66 h 67"/>
                  <a:gd name="T14" fmla="*/ 30 w 20"/>
                  <a:gd name="T15" fmla="*/ 49 h 67"/>
                  <a:gd name="T16" fmla="*/ 33 w 20"/>
                  <a:gd name="T17" fmla="*/ 47 h 67"/>
                  <a:gd name="T18" fmla="*/ 50 w 20"/>
                  <a:gd name="T19" fmla="*/ 14 h 67"/>
                  <a:gd name="T20" fmla="*/ 55 w 20"/>
                  <a:gd name="T21" fmla="*/ 0 h 67"/>
                  <a:gd name="T22" fmla="*/ 50 w 20"/>
                  <a:gd name="T23" fmla="*/ 14 h 67"/>
                  <a:gd name="T24" fmla="*/ 39 w 20"/>
                  <a:gd name="T25" fmla="*/ 49 h 67"/>
                  <a:gd name="T26" fmla="*/ 33 w 20"/>
                  <a:gd name="T27" fmla="*/ 52 h 67"/>
                  <a:gd name="T28" fmla="*/ 28 w 20"/>
                  <a:gd name="T29" fmla="*/ 66 h 67"/>
                  <a:gd name="T30" fmla="*/ 14 w 20"/>
                  <a:gd name="T31" fmla="*/ 113 h 67"/>
                  <a:gd name="T32" fmla="*/ 6 w 20"/>
                  <a:gd name="T33" fmla="*/ 157 h 67"/>
                  <a:gd name="T34" fmla="*/ 3 w 20"/>
                  <a:gd name="T35" fmla="*/ 173 h 67"/>
                  <a:gd name="T36" fmla="*/ 3 w 20"/>
                  <a:gd name="T37" fmla="*/ 179 h 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67">
                    <a:moveTo>
                      <a:pt x="1" y="65"/>
                    </a:moveTo>
                    <a:lnTo>
                      <a:pt x="1" y="67"/>
                    </a:lnTo>
                    <a:lnTo>
                      <a:pt x="1" y="65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5" y="41"/>
                    </a:lnTo>
                    <a:lnTo>
                      <a:pt x="10" y="24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8" y="5"/>
                    </a:lnTo>
                    <a:lnTo>
                      <a:pt x="20" y="0"/>
                    </a:lnTo>
                    <a:lnTo>
                      <a:pt x="18" y="5"/>
                    </a:lnTo>
                    <a:lnTo>
                      <a:pt x="14" y="18"/>
                    </a:lnTo>
                    <a:lnTo>
                      <a:pt x="12" y="19"/>
                    </a:lnTo>
                    <a:lnTo>
                      <a:pt x="10" y="24"/>
                    </a:lnTo>
                    <a:lnTo>
                      <a:pt x="5" y="41"/>
                    </a:lnTo>
                    <a:lnTo>
                      <a:pt x="2" y="57"/>
                    </a:lnTo>
                    <a:lnTo>
                      <a:pt x="1" y="63"/>
                    </a:lnTo>
                    <a:lnTo>
                      <a:pt x="1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7" name="Freeform 2409"/>
              <p:cNvSpPr>
                <a:spLocks/>
              </p:cNvSpPr>
              <p:nvPr/>
            </p:nvSpPr>
            <p:spPr bwMode="auto">
              <a:xfrm>
                <a:off x="4589" y="1859"/>
                <a:ext cx="290" cy="322"/>
              </a:xfrm>
              <a:custGeom>
                <a:avLst/>
                <a:gdLst>
                  <a:gd name="T0" fmla="*/ 41 w 106"/>
                  <a:gd name="T1" fmla="*/ 308 h 117"/>
                  <a:gd name="T2" fmla="*/ 41 w 106"/>
                  <a:gd name="T3" fmla="*/ 311 h 117"/>
                  <a:gd name="T4" fmla="*/ 52 w 106"/>
                  <a:gd name="T5" fmla="*/ 322 h 117"/>
                  <a:gd name="T6" fmla="*/ 41 w 106"/>
                  <a:gd name="T7" fmla="*/ 311 h 117"/>
                  <a:gd name="T8" fmla="*/ 38 w 106"/>
                  <a:gd name="T9" fmla="*/ 308 h 117"/>
                  <a:gd name="T10" fmla="*/ 27 w 106"/>
                  <a:gd name="T11" fmla="*/ 292 h 117"/>
                  <a:gd name="T12" fmla="*/ 22 w 106"/>
                  <a:gd name="T13" fmla="*/ 267 h 117"/>
                  <a:gd name="T14" fmla="*/ 11 w 106"/>
                  <a:gd name="T15" fmla="*/ 239 h 117"/>
                  <a:gd name="T16" fmla="*/ 3 w 106"/>
                  <a:gd name="T17" fmla="*/ 206 h 117"/>
                  <a:gd name="T18" fmla="*/ 0 w 106"/>
                  <a:gd name="T19" fmla="*/ 168 h 117"/>
                  <a:gd name="T20" fmla="*/ 0 w 106"/>
                  <a:gd name="T21" fmla="*/ 149 h 117"/>
                  <a:gd name="T22" fmla="*/ 3 w 106"/>
                  <a:gd name="T23" fmla="*/ 127 h 117"/>
                  <a:gd name="T24" fmla="*/ 11 w 106"/>
                  <a:gd name="T25" fmla="*/ 107 h 117"/>
                  <a:gd name="T26" fmla="*/ 16 w 106"/>
                  <a:gd name="T27" fmla="*/ 85 h 117"/>
                  <a:gd name="T28" fmla="*/ 27 w 106"/>
                  <a:gd name="T29" fmla="*/ 66 h 117"/>
                  <a:gd name="T30" fmla="*/ 41 w 106"/>
                  <a:gd name="T31" fmla="*/ 50 h 117"/>
                  <a:gd name="T32" fmla="*/ 55 w 106"/>
                  <a:gd name="T33" fmla="*/ 36 h 117"/>
                  <a:gd name="T34" fmla="*/ 71 w 106"/>
                  <a:gd name="T35" fmla="*/ 22 h 117"/>
                  <a:gd name="T36" fmla="*/ 90 w 106"/>
                  <a:gd name="T37" fmla="*/ 11 h 117"/>
                  <a:gd name="T38" fmla="*/ 107 w 106"/>
                  <a:gd name="T39" fmla="*/ 8 h 117"/>
                  <a:gd name="T40" fmla="*/ 123 w 106"/>
                  <a:gd name="T41" fmla="*/ 6 h 117"/>
                  <a:gd name="T42" fmla="*/ 140 w 106"/>
                  <a:gd name="T43" fmla="*/ 0 h 117"/>
                  <a:gd name="T44" fmla="*/ 156 w 106"/>
                  <a:gd name="T45" fmla="*/ 0 h 117"/>
                  <a:gd name="T46" fmla="*/ 170 w 106"/>
                  <a:gd name="T47" fmla="*/ 6 h 117"/>
                  <a:gd name="T48" fmla="*/ 189 w 106"/>
                  <a:gd name="T49" fmla="*/ 14 h 117"/>
                  <a:gd name="T50" fmla="*/ 205 w 106"/>
                  <a:gd name="T51" fmla="*/ 28 h 117"/>
                  <a:gd name="T52" fmla="*/ 211 w 106"/>
                  <a:gd name="T53" fmla="*/ 39 h 117"/>
                  <a:gd name="T54" fmla="*/ 227 w 106"/>
                  <a:gd name="T55" fmla="*/ 66 h 117"/>
                  <a:gd name="T56" fmla="*/ 265 w 106"/>
                  <a:gd name="T57" fmla="*/ 138 h 117"/>
                  <a:gd name="T58" fmla="*/ 290 w 106"/>
                  <a:gd name="T59" fmla="*/ 187 h 117"/>
                  <a:gd name="T60" fmla="*/ 265 w 106"/>
                  <a:gd name="T61" fmla="*/ 138 h 117"/>
                  <a:gd name="T62" fmla="*/ 235 w 106"/>
                  <a:gd name="T63" fmla="*/ 80 h 117"/>
                  <a:gd name="T64" fmla="*/ 211 w 106"/>
                  <a:gd name="T65" fmla="*/ 41 h 117"/>
                  <a:gd name="T66" fmla="*/ 205 w 106"/>
                  <a:gd name="T67" fmla="*/ 28 h 117"/>
                  <a:gd name="T68" fmla="*/ 197 w 106"/>
                  <a:gd name="T69" fmla="*/ 25 h 117"/>
                  <a:gd name="T70" fmla="*/ 183 w 106"/>
                  <a:gd name="T71" fmla="*/ 14 h 117"/>
                  <a:gd name="T72" fmla="*/ 164 w 106"/>
                  <a:gd name="T73" fmla="*/ 6 h 117"/>
                  <a:gd name="T74" fmla="*/ 150 w 106"/>
                  <a:gd name="T75" fmla="*/ 6 h 117"/>
                  <a:gd name="T76" fmla="*/ 137 w 106"/>
                  <a:gd name="T77" fmla="*/ 6 h 117"/>
                  <a:gd name="T78" fmla="*/ 101 w 106"/>
                  <a:gd name="T79" fmla="*/ 11 h 117"/>
                  <a:gd name="T80" fmla="*/ 85 w 106"/>
                  <a:gd name="T81" fmla="*/ 14 h 117"/>
                  <a:gd name="T82" fmla="*/ 68 w 106"/>
                  <a:gd name="T83" fmla="*/ 25 h 117"/>
                  <a:gd name="T84" fmla="*/ 52 w 106"/>
                  <a:gd name="T85" fmla="*/ 39 h 117"/>
                  <a:gd name="T86" fmla="*/ 38 w 106"/>
                  <a:gd name="T87" fmla="*/ 52 h 117"/>
                  <a:gd name="T88" fmla="*/ 27 w 106"/>
                  <a:gd name="T89" fmla="*/ 69 h 117"/>
                  <a:gd name="T90" fmla="*/ 16 w 106"/>
                  <a:gd name="T91" fmla="*/ 91 h 117"/>
                  <a:gd name="T92" fmla="*/ 11 w 106"/>
                  <a:gd name="T93" fmla="*/ 110 h 117"/>
                  <a:gd name="T94" fmla="*/ 8 w 106"/>
                  <a:gd name="T95" fmla="*/ 132 h 117"/>
                  <a:gd name="T96" fmla="*/ 0 w 106"/>
                  <a:gd name="T97" fmla="*/ 168 h 117"/>
                  <a:gd name="T98" fmla="*/ 3 w 106"/>
                  <a:gd name="T99" fmla="*/ 206 h 117"/>
                  <a:gd name="T100" fmla="*/ 11 w 106"/>
                  <a:gd name="T101" fmla="*/ 239 h 117"/>
                  <a:gd name="T102" fmla="*/ 22 w 106"/>
                  <a:gd name="T103" fmla="*/ 267 h 117"/>
                  <a:gd name="T104" fmla="*/ 30 w 106"/>
                  <a:gd name="T105" fmla="*/ 292 h 117"/>
                  <a:gd name="T106" fmla="*/ 41 w 106"/>
                  <a:gd name="T107" fmla="*/ 308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6" h="117">
                    <a:moveTo>
                      <a:pt x="15" y="112"/>
                    </a:moveTo>
                    <a:lnTo>
                      <a:pt x="15" y="113"/>
                    </a:lnTo>
                    <a:lnTo>
                      <a:pt x="19" y="117"/>
                    </a:lnTo>
                    <a:lnTo>
                      <a:pt x="15" y="113"/>
                    </a:lnTo>
                    <a:lnTo>
                      <a:pt x="14" y="112"/>
                    </a:lnTo>
                    <a:lnTo>
                      <a:pt x="10" y="106"/>
                    </a:lnTo>
                    <a:lnTo>
                      <a:pt x="8" y="97"/>
                    </a:lnTo>
                    <a:lnTo>
                      <a:pt x="4" y="87"/>
                    </a:lnTo>
                    <a:lnTo>
                      <a:pt x="1" y="75"/>
                    </a:lnTo>
                    <a:lnTo>
                      <a:pt x="0" y="61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4" y="39"/>
                    </a:lnTo>
                    <a:lnTo>
                      <a:pt x="6" y="31"/>
                    </a:lnTo>
                    <a:lnTo>
                      <a:pt x="10" y="24"/>
                    </a:lnTo>
                    <a:lnTo>
                      <a:pt x="15" y="18"/>
                    </a:lnTo>
                    <a:lnTo>
                      <a:pt x="20" y="13"/>
                    </a:lnTo>
                    <a:lnTo>
                      <a:pt x="26" y="8"/>
                    </a:lnTo>
                    <a:lnTo>
                      <a:pt x="33" y="4"/>
                    </a:lnTo>
                    <a:lnTo>
                      <a:pt x="39" y="3"/>
                    </a:lnTo>
                    <a:lnTo>
                      <a:pt x="45" y="2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5" y="10"/>
                    </a:lnTo>
                    <a:lnTo>
                      <a:pt x="77" y="14"/>
                    </a:lnTo>
                    <a:lnTo>
                      <a:pt x="83" y="24"/>
                    </a:lnTo>
                    <a:lnTo>
                      <a:pt x="97" y="50"/>
                    </a:lnTo>
                    <a:lnTo>
                      <a:pt x="106" y="68"/>
                    </a:lnTo>
                    <a:lnTo>
                      <a:pt x="97" y="50"/>
                    </a:lnTo>
                    <a:lnTo>
                      <a:pt x="86" y="29"/>
                    </a:lnTo>
                    <a:lnTo>
                      <a:pt x="77" y="15"/>
                    </a:lnTo>
                    <a:lnTo>
                      <a:pt x="75" y="10"/>
                    </a:lnTo>
                    <a:lnTo>
                      <a:pt x="72" y="9"/>
                    </a:lnTo>
                    <a:lnTo>
                      <a:pt x="67" y="5"/>
                    </a:lnTo>
                    <a:lnTo>
                      <a:pt x="60" y="2"/>
                    </a:lnTo>
                    <a:lnTo>
                      <a:pt x="55" y="2"/>
                    </a:lnTo>
                    <a:lnTo>
                      <a:pt x="50" y="2"/>
                    </a:lnTo>
                    <a:lnTo>
                      <a:pt x="37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4"/>
                    </a:lnTo>
                    <a:lnTo>
                      <a:pt x="14" y="19"/>
                    </a:lnTo>
                    <a:lnTo>
                      <a:pt x="10" y="25"/>
                    </a:lnTo>
                    <a:lnTo>
                      <a:pt x="6" y="33"/>
                    </a:lnTo>
                    <a:lnTo>
                      <a:pt x="4" y="40"/>
                    </a:lnTo>
                    <a:lnTo>
                      <a:pt x="3" y="48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4" y="87"/>
                    </a:lnTo>
                    <a:lnTo>
                      <a:pt x="8" y="97"/>
                    </a:lnTo>
                    <a:lnTo>
                      <a:pt x="11" y="106"/>
                    </a:lnTo>
                    <a:lnTo>
                      <a:pt x="15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8" name="Freeform 2410"/>
              <p:cNvSpPr>
                <a:spLocks/>
              </p:cNvSpPr>
              <p:nvPr/>
            </p:nvSpPr>
            <p:spPr bwMode="auto">
              <a:xfrm>
                <a:off x="4611" y="1879"/>
                <a:ext cx="257" cy="304"/>
              </a:xfrm>
              <a:custGeom>
                <a:avLst/>
                <a:gdLst>
                  <a:gd name="T0" fmla="*/ 246 w 94"/>
                  <a:gd name="T1" fmla="*/ 186 h 111"/>
                  <a:gd name="T2" fmla="*/ 252 w 94"/>
                  <a:gd name="T3" fmla="*/ 186 h 111"/>
                  <a:gd name="T4" fmla="*/ 257 w 94"/>
                  <a:gd name="T5" fmla="*/ 197 h 111"/>
                  <a:gd name="T6" fmla="*/ 252 w 94"/>
                  <a:gd name="T7" fmla="*/ 189 h 111"/>
                  <a:gd name="T8" fmla="*/ 246 w 94"/>
                  <a:gd name="T9" fmla="*/ 186 h 111"/>
                  <a:gd name="T10" fmla="*/ 232 w 94"/>
                  <a:gd name="T11" fmla="*/ 170 h 111"/>
                  <a:gd name="T12" fmla="*/ 224 w 94"/>
                  <a:gd name="T13" fmla="*/ 148 h 111"/>
                  <a:gd name="T14" fmla="*/ 213 w 94"/>
                  <a:gd name="T15" fmla="*/ 121 h 111"/>
                  <a:gd name="T16" fmla="*/ 202 w 94"/>
                  <a:gd name="T17" fmla="*/ 90 h 111"/>
                  <a:gd name="T18" fmla="*/ 189 w 94"/>
                  <a:gd name="T19" fmla="*/ 55 h 111"/>
                  <a:gd name="T20" fmla="*/ 180 w 94"/>
                  <a:gd name="T21" fmla="*/ 36 h 111"/>
                  <a:gd name="T22" fmla="*/ 167 w 94"/>
                  <a:gd name="T23" fmla="*/ 22 h 111"/>
                  <a:gd name="T24" fmla="*/ 153 w 94"/>
                  <a:gd name="T25" fmla="*/ 14 h 111"/>
                  <a:gd name="T26" fmla="*/ 131 w 94"/>
                  <a:gd name="T27" fmla="*/ 3 h 111"/>
                  <a:gd name="T28" fmla="*/ 107 w 94"/>
                  <a:gd name="T29" fmla="*/ 0 h 111"/>
                  <a:gd name="T30" fmla="*/ 90 w 94"/>
                  <a:gd name="T31" fmla="*/ 3 h 111"/>
                  <a:gd name="T32" fmla="*/ 74 w 94"/>
                  <a:gd name="T33" fmla="*/ 8 h 111"/>
                  <a:gd name="T34" fmla="*/ 57 w 94"/>
                  <a:gd name="T35" fmla="*/ 19 h 111"/>
                  <a:gd name="T36" fmla="*/ 44 w 94"/>
                  <a:gd name="T37" fmla="*/ 36 h 111"/>
                  <a:gd name="T38" fmla="*/ 33 w 94"/>
                  <a:gd name="T39" fmla="*/ 49 h 111"/>
                  <a:gd name="T40" fmla="*/ 14 w 94"/>
                  <a:gd name="T41" fmla="*/ 77 h 111"/>
                  <a:gd name="T42" fmla="*/ 3 w 94"/>
                  <a:gd name="T43" fmla="*/ 101 h 111"/>
                  <a:gd name="T44" fmla="*/ 0 w 94"/>
                  <a:gd name="T45" fmla="*/ 126 h 111"/>
                  <a:gd name="T46" fmla="*/ 0 w 94"/>
                  <a:gd name="T47" fmla="*/ 142 h 111"/>
                  <a:gd name="T48" fmla="*/ 5 w 94"/>
                  <a:gd name="T49" fmla="*/ 183 h 111"/>
                  <a:gd name="T50" fmla="*/ 14 w 94"/>
                  <a:gd name="T51" fmla="*/ 225 h 111"/>
                  <a:gd name="T52" fmla="*/ 27 w 94"/>
                  <a:gd name="T53" fmla="*/ 260 h 111"/>
                  <a:gd name="T54" fmla="*/ 49 w 94"/>
                  <a:gd name="T55" fmla="*/ 299 h 111"/>
                  <a:gd name="T56" fmla="*/ 49 w 94"/>
                  <a:gd name="T57" fmla="*/ 304 h 111"/>
                  <a:gd name="T58" fmla="*/ 44 w 94"/>
                  <a:gd name="T59" fmla="*/ 290 h 111"/>
                  <a:gd name="T60" fmla="*/ 27 w 94"/>
                  <a:gd name="T61" fmla="*/ 260 h 111"/>
                  <a:gd name="T62" fmla="*/ 22 w 94"/>
                  <a:gd name="T63" fmla="*/ 257 h 111"/>
                  <a:gd name="T64" fmla="*/ 19 w 94"/>
                  <a:gd name="T65" fmla="*/ 244 h 111"/>
                  <a:gd name="T66" fmla="*/ 8 w 94"/>
                  <a:gd name="T67" fmla="*/ 200 h 111"/>
                  <a:gd name="T68" fmla="*/ 0 w 94"/>
                  <a:gd name="T69" fmla="*/ 156 h 111"/>
                  <a:gd name="T70" fmla="*/ 0 w 94"/>
                  <a:gd name="T71" fmla="*/ 142 h 111"/>
                  <a:gd name="T72" fmla="*/ 0 w 94"/>
                  <a:gd name="T73" fmla="*/ 134 h 111"/>
                  <a:gd name="T74" fmla="*/ 0 w 94"/>
                  <a:gd name="T75" fmla="*/ 118 h 111"/>
                  <a:gd name="T76" fmla="*/ 3 w 94"/>
                  <a:gd name="T77" fmla="*/ 99 h 111"/>
                  <a:gd name="T78" fmla="*/ 5 w 94"/>
                  <a:gd name="T79" fmla="*/ 85 h 111"/>
                  <a:gd name="T80" fmla="*/ 14 w 94"/>
                  <a:gd name="T81" fmla="*/ 71 h 111"/>
                  <a:gd name="T82" fmla="*/ 33 w 94"/>
                  <a:gd name="T83" fmla="*/ 44 h 111"/>
                  <a:gd name="T84" fmla="*/ 46 w 94"/>
                  <a:gd name="T85" fmla="*/ 30 h 111"/>
                  <a:gd name="T86" fmla="*/ 60 w 94"/>
                  <a:gd name="T87" fmla="*/ 16 h 111"/>
                  <a:gd name="T88" fmla="*/ 74 w 94"/>
                  <a:gd name="T89" fmla="*/ 5 h 111"/>
                  <a:gd name="T90" fmla="*/ 93 w 94"/>
                  <a:gd name="T91" fmla="*/ 0 h 111"/>
                  <a:gd name="T92" fmla="*/ 112 w 94"/>
                  <a:gd name="T93" fmla="*/ 0 h 111"/>
                  <a:gd name="T94" fmla="*/ 134 w 94"/>
                  <a:gd name="T95" fmla="*/ 3 h 111"/>
                  <a:gd name="T96" fmla="*/ 156 w 94"/>
                  <a:gd name="T97" fmla="*/ 14 h 111"/>
                  <a:gd name="T98" fmla="*/ 170 w 94"/>
                  <a:gd name="T99" fmla="*/ 22 h 111"/>
                  <a:gd name="T100" fmla="*/ 183 w 94"/>
                  <a:gd name="T101" fmla="*/ 36 h 111"/>
                  <a:gd name="T102" fmla="*/ 194 w 94"/>
                  <a:gd name="T103" fmla="*/ 55 h 111"/>
                  <a:gd name="T104" fmla="*/ 205 w 94"/>
                  <a:gd name="T105" fmla="*/ 90 h 111"/>
                  <a:gd name="T106" fmla="*/ 213 w 94"/>
                  <a:gd name="T107" fmla="*/ 121 h 111"/>
                  <a:gd name="T108" fmla="*/ 227 w 94"/>
                  <a:gd name="T109" fmla="*/ 148 h 111"/>
                  <a:gd name="T110" fmla="*/ 238 w 94"/>
                  <a:gd name="T111" fmla="*/ 170 h 111"/>
                  <a:gd name="T112" fmla="*/ 246 w 94"/>
                  <a:gd name="T113" fmla="*/ 186 h 1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111">
                    <a:moveTo>
                      <a:pt x="90" y="68"/>
                    </a:moveTo>
                    <a:lnTo>
                      <a:pt x="92" y="68"/>
                    </a:lnTo>
                    <a:lnTo>
                      <a:pt x="94" y="72"/>
                    </a:lnTo>
                    <a:lnTo>
                      <a:pt x="92" y="69"/>
                    </a:lnTo>
                    <a:lnTo>
                      <a:pt x="90" y="68"/>
                    </a:lnTo>
                    <a:lnTo>
                      <a:pt x="85" y="62"/>
                    </a:lnTo>
                    <a:lnTo>
                      <a:pt x="82" y="54"/>
                    </a:lnTo>
                    <a:lnTo>
                      <a:pt x="78" y="44"/>
                    </a:lnTo>
                    <a:lnTo>
                      <a:pt x="74" y="33"/>
                    </a:lnTo>
                    <a:lnTo>
                      <a:pt x="69" y="20"/>
                    </a:lnTo>
                    <a:lnTo>
                      <a:pt x="66" y="13"/>
                    </a:lnTo>
                    <a:lnTo>
                      <a:pt x="61" y="8"/>
                    </a:lnTo>
                    <a:lnTo>
                      <a:pt x="56" y="5"/>
                    </a:lnTo>
                    <a:lnTo>
                      <a:pt x="48" y="1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6" y="13"/>
                    </a:lnTo>
                    <a:lnTo>
                      <a:pt x="12" y="18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2" y="67"/>
                    </a:lnTo>
                    <a:lnTo>
                      <a:pt x="5" y="82"/>
                    </a:lnTo>
                    <a:lnTo>
                      <a:pt x="10" y="95"/>
                    </a:lnTo>
                    <a:lnTo>
                      <a:pt x="18" y="109"/>
                    </a:lnTo>
                    <a:lnTo>
                      <a:pt x="18" y="111"/>
                    </a:lnTo>
                    <a:lnTo>
                      <a:pt x="16" y="106"/>
                    </a:lnTo>
                    <a:lnTo>
                      <a:pt x="10" y="95"/>
                    </a:lnTo>
                    <a:lnTo>
                      <a:pt x="8" y="94"/>
                    </a:lnTo>
                    <a:lnTo>
                      <a:pt x="7" y="89"/>
                    </a:lnTo>
                    <a:lnTo>
                      <a:pt x="3" y="73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1" y="36"/>
                    </a:lnTo>
                    <a:lnTo>
                      <a:pt x="2" y="31"/>
                    </a:lnTo>
                    <a:lnTo>
                      <a:pt x="5" y="26"/>
                    </a:lnTo>
                    <a:lnTo>
                      <a:pt x="12" y="16"/>
                    </a:lnTo>
                    <a:lnTo>
                      <a:pt x="17" y="11"/>
                    </a:lnTo>
                    <a:lnTo>
                      <a:pt x="22" y="6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9" y="1"/>
                    </a:lnTo>
                    <a:lnTo>
                      <a:pt x="57" y="5"/>
                    </a:lnTo>
                    <a:lnTo>
                      <a:pt x="62" y="8"/>
                    </a:lnTo>
                    <a:lnTo>
                      <a:pt x="67" y="13"/>
                    </a:lnTo>
                    <a:lnTo>
                      <a:pt x="71" y="20"/>
                    </a:lnTo>
                    <a:lnTo>
                      <a:pt x="75" y="33"/>
                    </a:lnTo>
                    <a:lnTo>
                      <a:pt x="78" y="44"/>
                    </a:lnTo>
                    <a:lnTo>
                      <a:pt x="83" y="54"/>
                    </a:lnTo>
                    <a:lnTo>
                      <a:pt x="87" y="62"/>
                    </a:lnTo>
                    <a:lnTo>
                      <a:pt x="90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59" name="Freeform 2411"/>
              <p:cNvSpPr>
                <a:spLocks/>
              </p:cNvSpPr>
              <p:nvPr/>
            </p:nvSpPr>
            <p:spPr bwMode="auto">
              <a:xfrm>
                <a:off x="4630" y="1895"/>
                <a:ext cx="228" cy="283"/>
              </a:xfrm>
              <a:custGeom>
                <a:avLst/>
                <a:gdLst>
                  <a:gd name="T0" fmla="*/ 220 w 83"/>
                  <a:gd name="T1" fmla="*/ 198 h 103"/>
                  <a:gd name="T2" fmla="*/ 223 w 83"/>
                  <a:gd name="T3" fmla="*/ 201 h 103"/>
                  <a:gd name="T4" fmla="*/ 228 w 83"/>
                  <a:gd name="T5" fmla="*/ 212 h 103"/>
                  <a:gd name="T6" fmla="*/ 223 w 83"/>
                  <a:gd name="T7" fmla="*/ 201 h 103"/>
                  <a:gd name="T8" fmla="*/ 220 w 83"/>
                  <a:gd name="T9" fmla="*/ 198 h 103"/>
                  <a:gd name="T10" fmla="*/ 209 w 83"/>
                  <a:gd name="T11" fmla="*/ 181 h 103"/>
                  <a:gd name="T12" fmla="*/ 187 w 83"/>
                  <a:gd name="T13" fmla="*/ 137 h 103"/>
                  <a:gd name="T14" fmla="*/ 179 w 83"/>
                  <a:gd name="T15" fmla="*/ 104 h 103"/>
                  <a:gd name="T16" fmla="*/ 165 w 83"/>
                  <a:gd name="T17" fmla="*/ 71 h 103"/>
                  <a:gd name="T18" fmla="*/ 154 w 83"/>
                  <a:gd name="T19" fmla="*/ 55 h 103"/>
                  <a:gd name="T20" fmla="*/ 143 w 83"/>
                  <a:gd name="T21" fmla="*/ 41 h 103"/>
                  <a:gd name="T22" fmla="*/ 129 w 83"/>
                  <a:gd name="T23" fmla="*/ 25 h 103"/>
                  <a:gd name="T24" fmla="*/ 115 w 83"/>
                  <a:gd name="T25" fmla="*/ 14 h 103"/>
                  <a:gd name="T26" fmla="*/ 107 w 83"/>
                  <a:gd name="T27" fmla="*/ 3 h 103"/>
                  <a:gd name="T28" fmla="*/ 99 w 83"/>
                  <a:gd name="T29" fmla="*/ 0 h 103"/>
                  <a:gd name="T30" fmla="*/ 88 w 83"/>
                  <a:gd name="T31" fmla="*/ 0 h 103"/>
                  <a:gd name="T32" fmla="*/ 82 w 83"/>
                  <a:gd name="T33" fmla="*/ 0 h 103"/>
                  <a:gd name="T34" fmla="*/ 66 w 83"/>
                  <a:gd name="T35" fmla="*/ 11 h 103"/>
                  <a:gd name="T36" fmla="*/ 49 w 83"/>
                  <a:gd name="T37" fmla="*/ 19 h 103"/>
                  <a:gd name="T38" fmla="*/ 36 w 83"/>
                  <a:gd name="T39" fmla="*/ 30 h 103"/>
                  <a:gd name="T40" fmla="*/ 25 w 83"/>
                  <a:gd name="T41" fmla="*/ 44 h 103"/>
                  <a:gd name="T42" fmla="*/ 14 w 83"/>
                  <a:gd name="T43" fmla="*/ 58 h 103"/>
                  <a:gd name="T44" fmla="*/ 11 w 83"/>
                  <a:gd name="T45" fmla="*/ 71 h 103"/>
                  <a:gd name="T46" fmla="*/ 3 w 83"/>
                  <a:gd name="T47" fmla="*/ 99 h 103"/>
                  <a:gd name="T48" fmla="*/ 3 w 83"/>
                  <a:gd name="T49" fmla="*/ 118 h 103"/>
                  <a:gd name="T50" fmla="*/ 3 w 83"/>
                  <a:gd name="T51" fmla="*/ 137 h 103"/>
                  <a:gd name="T52" fmla="*/ 11 w 83"/>
                  <a:gd name="T53" fmla="*/ 176 h 103"/>
                  <a:gd name="T54" fmla="*/ 22 w 83"/>
                  <a:gd name="T55" fmla="*/ 214 h 103"/>
                  <a:gd name="T56" fmla="*/ 30 w 83"/>
                  <a:gd name="T57" fmla="*/ 250 h 103"/>
                  <a:gd name="T58" fmla="*/ 38 w 83"/>
                  <a:gd name="T59" fmla="*/ 264 h 103"/>
                  <a:gd name="T60" fmla="*/ 41 w 83"/>
                  <a:gd name="T61" fmla="*/ 272 h 103"/>
                  <a:gd name="T62" fmla="*/ 55 w 83"/>
                  <a:gd name="T63" fmla="*/ 283 h 103"/>
                  <a:gd name="T64" fmla="*/ 60 w 83"/>
                  <a:gd name="T65" fmla="*/ 283 h 103"/>
                  <a:gd name="T66" fmla="*/ 55 w 83"/>
                  <a:gd name="T67" fmla="*/ 283 h 103"/>
                  <a:gd name="T68" fmla="*/ 49 w 83"/>
                  <a:gd name="T69" fmla="*/ 275 h 103"/>
                  <a:gd name="T70" fmla="*/ 38 w 83"/>
                  <a:gd name="T71" fmla="*/ 267 h 103"/>
                  <a:gd name="T72" fmla="*/ 27 w 83"/>
                  <a:gd name="T73" fmla="*/ 250 h 103"/>
                  <a:gd name="T74" fmla="*/ 25 w 83"/>
                  <a:gd name="T75" fmla="*/ 231 h 103"/>
                  <a:gd name="T76" fmla="*/ 14 w 83"/>
                  <a:gd name="T77" fmla="*/ 190 h 103"/>
                  <a:gd name="T78" fmla="*/ 0 w 83"/>
                  <a:gd name="T79" fmla="*/ 129 h 103"/>
                  <a:gd name="T80" fmla="*/ 0 w 83"/>
                  <a:gd name="T81" fmla="*/ 113 h 103"/>
                  <a:gd name="T82" fmla="*/ 3 w 83"/>
                  <a:gd name="T83" fmla="*/ 91 h 103"/>
                  <a:gd name="T84" fmla="*/ 11 w 83"/>
                  <a:gd name="T85" fmla="*/ 69 h 103"/>
                  <a:gd name="T86" fmla="*/ 16 w 83"/>
                  <a:gd name="T87" fmla="*/ 55 h 103"/>
                  <a:gd name="T88" fmla="*/ 25 w 83"/>
                  <a:gd name="T89" fmla="*/ 41 h 103"/>
                  <a:gd name="T90" fmla="*/ 38 w 83"/>
                  <a:gd name="T91" fmla="*/ 27 h 103"/>
                  <a:gd name="T92" fmla="*/ 52 w 83"/>
                  <a:gd name="T93" fmla="*/ 16 h 103"/>
                  <a:gd name="T94" fmla="*/ 66 w 83"/>
                  <a:gd name="T95" fmla="*/ 5 h 103"/>
                  <a:gd name="T96" fmla="*/ 85 w 83"/>
                  <a:gd name="T97" fmla="*/ 0 h 103"/>
                  <a:gd name="T98" fmla="*/ 93 w 83"/>
                  <a:gd name="T99" fmla="*/ 0 h 103"/>
                  <a:gd name="T100" fmla="*/ 102 w 83"/>
                  <a:gd name="T101" fmla="*/ 0 h 103"/>
                  <a:gd name="T102" fmla="*/ 113 w 83"/>
                  <a:gd name="T103" fmla="*/ 5 h 103"/>
                  <a:gd name="T104" fmla="*/ 121 w 83"/>
                  <a:gd name="T105" fmla="*/ 14 h 103"/>
                  <a:gd name="T106" fmla="*/ 135 w 83"/>
                  <a:gd name="T107" fmla="*/ 27 h 103"/>
                  <a:gd name="T108" fmla="*/ 148 w 83"/>
                  <a:gd name="T109" fmla="*/ 41 h 103"/>
                  <a:gd name="T110" fmla="*/ 157 w 83"/>
                  <a:gd name="T111" fmla="*/ 58 h 103"/>
                  <a:gd name="T112" fmla="*/ 165 w 83"/>
                  <a:gd name="T113" fmla="*/ 71 h 103"/>
                  <a:gd name="T114" fmla="*/ 179 w 83"/>
                  <a:gd name="T115" fmla="*/ 104 h 103"/>
                  <a:gd name="T116" fmla="*/ 192 w 83"/>
                  <a:gd name="T117" fmla="*/ 137 h 103"/>
                  <a:gd name="T118" fmla="*/ 212 w 83"/>
                  <a:gd name="T119" fmla="*/ 181 h 103"/>
                  <a:gd name="T120" fmla="*/ 220 w 83"/>
                  <a:gd name="T121" fmla="*/ 198 h 10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3" h="103">
                    <a:moveTo>
                      <a:pt x="80" y="72"/>
                    </a:moveTo>
                    <a:lnTo>
                      <a:pt x="81" y="73"/>
                    </a:lnTo>
                    <a:lnTo>
                      <a:pt x="83" y="77"/>
                    </a:lnTo>
                    <a:lnTo>
                      <a:pt x="81" y="73"/>
                    </a:lnTo>
                    <a:lnTo>
                      <a:pt x="80" y="72"/>
                    </a:lnTo>
                    <a:lnTo>
                      <a:pt x="76" y="66"/>
                    </a:lnTo>
                    <a:lnTo>
                      <a:pt x="68" y="50"/>
                    </a:lnTo>
                    <a:lnTo>
                      <a:pt x="65" y="38"/>
                    </a:lnTo>
                    <a:lnTo>
                      <a:pt x="60" y="26"/>
                    </a:lnTo>
                    <a:lnTo>
                      <a:pt x="56" y="20"/>
                    </a:lnTo>
                    <a:lnTo>
                      <a:pt x="52" y="15"/>
                    </a:lnTo>
                    <a:lnTo>
                      <a:pt x="47" y="9"/>
                    </a:lnTo>
                    <a:lnTo>
                      <a:pt x="42" y="5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4" y="4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9" y="16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64"/>
                    </a:lnTo>
                    <a:lnTo>
                      <a:pt x="8" y="78"/>
                    </a:lnTo>
                    <a:lnTo>
                      <a:pt x="11" y="91"/>
                    </a:lnTo>
                    <a:lnTo>
                      <a:pt x="14" y="96"/>
                    </a:lnTo>
                    <a:lnTo>
                      <a:pt x="15" y="99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0" y="103"/>
                    </a:lnTo>
                    <a:lnTo>
                      <a:pt x="18" y="100"/>
                    </a:lnTo>
                    <a:lnTo>
                      <a:pt x="14" y="97"/>
                    </a:lnTo>
                    <a:lnTo>
                      <a:pt x="10" y="91"/>
                    </a:lnTo>
                    <a:lnTo>
                      <a:pt x="9" y="84"/>
                    </a:lnTo>
                    <a:lnTo>
                      <a:pt x="5" y="69"/>
                    </a:lnTo>
                    <a:lnTo>
                      <a:pt x="0" y="47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9" y="15"/>
                    </a:lnTo>
                    <a:lnTo>
                      <a:pt x="14" y="10"/>
                    </a:lnTo>
                    <a:lnTo>
                      <a:pt x="19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4" y="5"/>
                    </a:lnTo>
                    <a:lnTo>
                      <a:pt x="49" y="10"/>
                    </a:lnTo>
                    <a:lnTo>
                      <a:pt x="54" y="15"/>
                    </a:lnTo>
                    <a:lnTo>
                      <a:pt x="57" y="21"/>
                    </a:lnTo>
                    <a:lnTo>
                      <a:pt x="60" y="26"/>
                    </a:lnTo>
                    <a:lnTo>
                      <a:pt x="65" y="38"/>
                    </a:lnTo>
                    <a:lnTo>
                      <a:pt x="70" y="50"/>
                    </a:lnTo>
                    <a:lnTo>
                      <a:pt x="77" y="66"/>
                    </a:lnTo>
                    <a:lnTo>
                      <a:pt x="8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60" name="Freeform 2412"/>
              <p:cNvSpPr>
                <a:spLocks/>
              </p:cNvSpPr>
              <p:nvPr/>
            </p:nvSpPr>
            <p:spPr bwMode="auto">
              <a:xfrm>
                <a:off x="4679" y="1934"/>
                <a:ext cx="165" cy="189"/>
              </a:xfrm>
              <a:custGeom>
                <a:avLst/>
                <a:gdLst>
                  <a:gd name="T0" fmla="*/ 160 w 60"/>
                  <a:gd name="T1" fmla="*/ 184 h 69"/>
                  <a:gd name="T2" fmla="*/ 162 w 60"/>
                  <a:gd name="T3" fmla="*/ 184 h 69"/>
                  <a:gd name="T4" fmla="*/ 165 w 60"/>
                  <a:gd name="T5" fmla="*/ 189 h 69"/>
                  <a:gd name="T6" fmla="*/ 160 w 60"/>
                  <a:gd name="T7" fmla="*/ 184 h 69"/>
                  <a:gd name="T8" fmla="*/ 151 w 60"/>
                  <a:gd name="T9" fmla="*/ 173 h 69"/>
                  <a:gd name="T10" fmla="*/ 132 w 60"/>
                  <a:gd name="T11" fmla="*/ 148 h 69"/>
                  <a:gd name="T12" fmla="*/ 116 w 60"/>
                  <a:gd name="T13" fmla="*/ 112 h 69"/>
                  <a:gd name="T14" fmla="*/ 107 w 60"/>
                  <a:gd name="T15" fmla="*/ 90 h 69"/>
                  <a:gd name="T16" fmla="*/ 105 w 60"/>
                  <a:gd name="T17" fmla="*/ 66 h 69"/>
                  <a:gd name="T18" fmla="*/ 94 w 60"/>
                  <a:gd name="T19" fmla="*/ 44 h 69"/>
                  <a:gd name="T20" fmla="*/ 85 w 60"/>
                  <a:gd name="T21" fmla="*/ 22 h 69"/>
                  <a:gd name="T22" fmla="*/ 72 w 60"/>
                  <a:gd name="T23" fmla="*/ 8 h 69"/>
                  <a:gd name="T24" fmla="*/ 63 w 60"/>
                  <a:gd name="T25" fmla="*/ 3 h 69"/>
                  <a:gd name="T26" fmla="*/ 52 w 60"/>
                  <a:gd name="T27" fmla="*/ 3 h 69"/>
                  <a:gd name="T28" fmla="*/ 36 w 60"/>
                  <a:gd name="T29" fmla="*/ 0 h 69"/>
                  <a:gd name="T30" fmla="*/ 25 w 60"/>
                  <a:gd name="T31" fmla="*/ 3 h 69"/>
                  <a:gd name="T32" fmla="*/ 19 w 60"/>
                  <a:gd name="T33" fmla="*/ 8 h 69"/>
                  <a:gd name="T34" fmla="*/ 17 w 60"/>
                  <a:gd name="T35" fmla="*/ 8 h 69"/>
                  <a:gd name="T36" fmla="*/ 11 w 60"/>
                  <a:gd name="T37" fmla="*/ 16 h 69"/>
                  <a:gd name="T38" fmla="*/ 6 w 60"/>
                  <a:gd name="T39" fmla="*/ 30 h 69"/>
                  <a:gd name="T40" fmla="*/ 3 w 60"/>
                  <a:gd name="T41" fmla="*/ 52 h 69"/>
                  <a:gd name="T42" fmla="*/ 3 w 60"/>
                  <a:gd name="T43" fmla="*/ 77 h 69"/>
                  <a:gd name="T44" fmla="*/ 3 w 60"/>
                  <a:gd name="T45" fmla="*/ 104 h 69"/>
                  <a:gd name="T46" fmla="*/ 3 w 60"/>
                  <a:gd name="T47" fmla="*/ 74 h 69"/>
                  <a:gd name="T48" fmla="*/ 0 w 60"/>
                  <a:gd name="T49" fmla="*/ 74 h 69"/>
                  <a:gd name="T50" fmla="*/ 0 w 60"/>
                  <a:gd name="T51" fmla="*/ 63 h 69"/>
                  <a:gd name="T52" fmla="*/ 3 w 60"/>
                  <a:gd name="T53" fmla="*/ 38 h 69"/>
                  <a:gd name="T54" fmla="*/ 8 w 60"/>
                  <a:gd name="T55" fmla="*/ 16 h 69"/>
                  <a:gd name="T56" fmla="*/ 17 w 60"/>
                  <a:gd name="T57" fmla="*/ 8 h 69"/>
                  <a:gd name="T58" fmla="*/ 19 w 60"/>
                  <a:gd name="T59" fmla="*/ 5 h 69"/>
                  <a:gd name="T60" fmla="*/ 22 w 60"/>
                  <a:gd name="T61" fmla="*/ 5 h 69"/>
                  <a:gd name="T62" fmla="*/ 30 w 60"/>
                  <a:gd name="T63" fmla="*/ 0 h 69"/>
                  <a:gd name="T64" fmla="*/ 39 w 60"/>
                  <a:gd name="T65" fmla="*/ 0 h 69"/>
                  <a:gd name="T66" fmla="*/ 58 w 60"/>
                  <a:gd name="T67" fmla="*/ 0 h 69"/>
                  <a:gd name="T68" fmla="*/ 66 w 60"/>
                  <a:gd name="T69" fmla="*/ 3 h 69"/>
                  <a:gd name="T70" fmla="*/ 74 w 60"/>
                  <a:gd name="T71" fmla="*/ 8 h 69"/>
                  <a:gd name="T72" fmla="*/ 88 w 60"/>
                  <a:gd name="T73" fmla="*/ 25 h 69"/>
                  <a:gd name="T74" fmla="*/ 99 w 60"/>
                  <a:gd name="T75" fmla="*/ 47 h 69"/>
                  <a:gd name="T76" fmla="*/ 105 w 60"/>
                  <a:gd name="T77" fmla="*/ 66 h 69"/>
                  <a:gd name="T78" fmla="*/ 113 w 60"/>
                  <a:gd name="T79" fmla="*/ 90 h 69"/>
                  <a:gd name="T80" fmla="*/ 118 w 60"/>
                  <a:gd name="T81" fmla="*/ 115 h 69"/>
                  <a:gd name="T82" fmla="*/ 135 w 60"/>
                  <a:gd name="T83" fmla="*/ 148 h 69"/>
                  <a:gd name="T84" fmla="*/ 151 w 60"/>
                  <a:gd name="T85" fmla="*/ 173 h 69"/>
                  <a:gd name="T86" fmla="*/ 160 w 60"/>
                  <a:gd name="T87" fmla="*/ 184 h 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0" h="69">
                    <a:moveTo>
                      <a:pt x="58" y="67"/>
                    </a:moveTo>
                    <a:lnTo>
                      <a:pt x="59" y="67"/>
                    </a:lnTo>
                    <a:lnTo>
                      <a:pt x="60" y="69"/>
                    </a:lnTo>
                    <a:lnTo>
                      <a:pt x="58" y="67"/>
                    </a:lnTo>
                    <a:lnTo>
                      <a:pt x="55" y="63"/>
                    </a:lnTo>
                    <a:lnTo>
                      <a:pt x="48" y="54"/>
                    </a:lnTo>
                    <a:lnTo>
                      <a:pt x="42" y="41"/>
                    </a:lnTo>
                    <a:lnTo>
                      <a:pt x="39" y="33"/>
                    </a:lnTo>
                    <a:lnTo>
                      <a:pt x="38" y="24"/>
                    </a:lnTo>
                    <a:lnTo>
                      <a:pt x="34" y="16"/>
                    </a:lnTo>
                    <a:lnTo>
                      <a:pt x="31" y="8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1" y="19"/>
                    </a:lnTo>
                    <a:lnTo>
                      <a:pt x="1" y="28"/>
                    </a:lnTo>
                    <a:lnTo>
                      <a:pt x="1" y="3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4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32" y="9"/>
                    </a:lnTo>
                    <a:lnTo>
                      <a:pt x="36" y="17"/>
                    </a:lnTo>
                    <a:lnTo>
                      <a:pt x="38" y="24"/>
                    </a:lnTo>
                    <a:lnTo>
                      <a:pt x="41" y="33"/>
                    </a:lnTo>
                    <a:lnTo>
                      <a:pt x="43" y="42"/>
                    </a:lnTo>
                    <a:lnTo>
                      <a:pt x="49" y="54"/>
                    </a:lnTo>
                    <a:lnTo>
                      <a:pt x="55" y="63"/>
                    </a:lnTo>
                    <a:lnTo>
                      <a:pt x="58" y="6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61" name="Freeform 2413"/>
              <p:cNvSpPr>
                <a:spLocks/>
              </p:cNvSpPr>
              <p:nvPr/>
            </p:nvSpPr>
            <p:spPr bwMode="auto">
              <a:xfrm>
                <a:off x="4682" y="2057"/>
                <a:ext cx="74" cy="104"/>
              </a:xfrm>
              <a:custGeom>
                <a:avLst/>
                <a:gdLst>
                  <a:gd name="T0" fmla="*/ 71 w 27"/>
                  <a:gd name="T1" fmla="*/ 104 h 38"/>
                  <a:gd name="T2" fmla="*/ 74 w 27"/>
                  <a:gd name="T3" fmla="*/ 104 h 38"/>
                  <a:gd name="T4" fmla="*/ 71 w 27"/>
                  <a:gd name="T5" fmla="*/ 104 h 38"/>
                  <a:gd name="T6" fmla="*/ 58 w 27"/>
                  <a:gd name="T7" fmla="*/ 96 h 38"/>
                  <a:gd name="T8" fmla="*/ 33 w 27"/>
                  <a:gd name="T9" fmla="*/ 77 h 38"/>
                  <a:gd name="T10" fmla="*/ 14 w 27"/>
                  <a:gd name="T11" fmla="*/ 52 h 38"/>
                  <a:gd name="T12" fmla="*/ 5 w 27"/>
                  <a:gd name="T13" fmla="*/ 41 h 38"/>
                  <a:gd name="T14" fmla="*/ 5 w 27"/>
                  <a:gd name="T15" fmla="*/ 38 h 38"/>
                  <a:gd name="T16" fmla="*/ 8 w 27"/>
                  <a:gd name="T17" fmla="*/ 38 h 38"/>
                  <a:gd name="T18" fmla="*/ 5 w 27"/>
                  <a:gd name="T19" fmla="*/ 27 h 38"/>
                  <a:gd name="T20" fmla="*/ 3 w 27"/>
                  <a:gd name="T21" fmla="*/ 11 h 38"/>
                  <a:gd name="T22" fmla="*/ 0 w 27"/>
                  <a:gd name="T23" fmla="*/ 0 h 38"/>
                  <a:gd name="T24" fmla="*/ 5 w 27"/>
                  <a:gd name="T25" fmla="*/ 11 h 38"/>
                  <a:gd name="T26" fmla="*/ 8 w 27"/>
                  <a:gd name="T27" fmla="*/ 38 h 38"/>
                  <a:gd name="T28" fmla="*/ 8 w 27"/>
                  <a:gd name="T29" fmla="*/ 41 h 38"/>
                  <a:gd name="T30" fmla="*/ 14 w 27"/>
                  <a:gd name="T31" fmla="*/ 52 h 38"/>
                  <a:gd name="T32" fmla="*/ 33 w 27"/>
                  <a:gd name="T33" fmla="*/ 74 h 38"/>
                  <a:gd name="T34" fmla="*/ 60 w 27"/>
                  <a:gd name="T35" fmla="*/ 93 h 38"/>
                  <a:gd name="T36" fmla="*/ 71 w 27"/>
                  <a:gd name="T37" fmla="*/ 104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" h="38">
                    <a:moveTo>
                      <a:pt x="26" y="38"/>
                    </a:moveTo>
                    <a:lnTo>
                      <a:pt x="27" y="38"/>
                    </a:lnTo>
                    <a:lnTo>
                      <a:pt x="26" y="38"/>
                    </a:lnTo>
                    <a:lnTo>
                      <a:pt x="21" y="35"/>
                    </a:lnTo>
                    <a:lnTo>
                      <a:pt x="12" y="28"/>
                    </a:lnTo>
                    <a:lnTo>
                      <a:pt x="5" y="19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12" y="27"/>
                    </a:lnTo>
                    <a:lnTo>
                      <a:pt x="22" y="34"/>
                    </a:lnTo>
                    <a:lnTo>
                      <a:pt x="2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62" name="Freeform 2414"/>
              <p:cNvSpPr>
                <a:spLocks/>
              </p:cNvSpPr>
              <p:nvPr/>
            </p:nvSpPr>
            <p:spPr bwMode="auto">
              <a:xfrm>
                <a:off x="4657" y="1991"/>
                <a:ext cx="80" cy="184"/>
              </a:xfrm>
              <a:custGeom>
                <a:avLst/>
                <a:gdLst>
                  <a:gd name="T0" fmla="*/ 74 w 29"/>
                  <a:gd name="T1" fmla="*/ 179 h 67"/>
                  <a:gd name="T2" fmla="*/ 80 w 29"/>
                  <a:gd name="T3" fmla="*/ 184 h 67"/>
                  <a:gd name="T4" fmla="*/ 74 w 29"/>
                  <a:gd name="T5" fmla="*/ 179 h 67"/>
                  <a:gd name="T6" fmla="*/ 55 w 29"/>
                  <a:gd name="T7" fmla="*/ 168 h 67"/>
                  <a:gd name="T8" fmla="*/ 39 w 29"/>
                  <a:gd name="T9" fmla="*/ 148 h 67"/>
                  <a:gd name="T10" fmla="*/ 22 w 29"/>
                  <a:gd name="T11" fmla="*/ 129 h 67"/>
                  <a:gd name="T12" fmla="*/ 14 w 29"/>
                  <a:gd name="T13" fmla="*/ 115 h 67"/>
                  <a:gd name="T14" fmla="*/ 8 w 29"/>
                  <a:gd name="T15" fmla="*/ 104 h 67"/>
                  <a:gd name="T16" fmla="*/ 3 w 29"/>
                  <a:gd name="T17" fmla="*/ 80 h 67"/>
                  <a:gd name="T18" fmla="*/ 0 w 29"/>
                  <a:gd name="T19" fmla="*/ 58 h 67"/>
                  <a:gd name="T20" fmla="*/ 8 w 29"/>
                  <a:gd name="T21" fmla="*/ 16 h 67"/>
                  <a:gd name="T22" fmla="*/ 8 w 29"/>
                  <a:gd name="T23" fmla="*/ 0 h 67"/>
                  <a:gd name="T24" fmla="*/ 8 w 29"/>
                  <a:gd name="T25" fmla="*/ 16 h 67"/>
                  <a:gd name="T26" fmla="*/ 3 w 29"/>
                  <a:gd name="T27" fmla="*/ 60 h 67"/>
                  <a:gd name="T28" fmla="*/ 3 w 29"/>
                  <a:gd name="T29" fmla="*/ 80 h 67"/>
                  <a:gd name="T30" fmla="*/ 11 w 29"/>
                  <a:gd name="T31" fmla="*/ 104 h 67"/>
                  <a:gd name="T32" fmla="*/ 14 w 29"/>
                  <a:gd name="T33" fmla="*/ 115 h 67"/>
                  <a:gd name="T34" fmla="*/ 22 w 29"/>
                  <a:gd name="T35" fmla="*/ 129 h 67"/>
                  <a:gd name="T36" fmla="*/ 39 w 29"/>
                  <a:gd name="T37" fmla="*/ 148 h 67"/>
                  <a:gd name="T38" fmla="*/ 55 w 29"/>
                  <a:gd name="T39" fmla="*/ 168 h 67"/>
                  <a:gd name="T40" fmla="*/ 74 w 29"/>
                  <a:gd name="T41" fmla="*/ 179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67">
                    <a:moveTo>
                      <a:pt x="27" y="65"/>
                    </a:moveTo>
                    <a:lnTo>
                      <a:pt x="29" y="67"/>
                    </a:lnTo>
                    <a:lnTo>
                      <a:pt x="27" y="65"/>
                    </a:lnTo>
                    <a:lnTo>
                      <a:pt x="20" y="61"/>
                    </a:lnTo>
                    <a:lnTo>
                      <a:pt x="14" y="54"/>
                    </a:lnTo>
                    <a:lnTo>
                      <a:pt x="8" y="47"/>
                    </a:lnTo>
                    <a:lnTo>
                      <a:pt x="5" y="42"/>
                    </a:lnTo>
                    <a:lnTo>
                      <a:pt x="3" y="38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3" y="6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1" y="29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8" y="47"/>
                    </a:lnTo>
                    <a:lnTo>
                      <a:pt x="14" y="54"/>
                    </a:lnTo>
                    <a:lnTo>
                      <a:pt x="20" y="61"/>
                    </a:lnTo>
                    <a:lnTo>
                      <a:pt x="27" y="6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63" name="Freeform 2415"/>
              <p:cNvSpPr>
                <a:spLocks/>
              </p:cNvSpPr>
              <p:nvPr/>
            </p:nvSpPr>
            <p:spPr bwMode="auto">
              <a:xfrm>
                <a:off x="4671" y="2134"/>
                <a:ext cx="30" cy="41"/>
              </a:xfrm>
              <a:custGeom>
                <a:avLst/>
                <a:gdLst>
                  <a:gd name="T0" fmla="*/ 30 w 11"/>
                  <a:gd name="T1" fmla="*/ 36 h 15"/>
                  <a:gd name="T2" fmla="*/ 30 w 11"/>
                  <a:gd name="T3" fmla="*/ 41 h 15"/>
                  <a:gd name="T4" fmla="*/ 25 w 11"/>
                  <a:gd name="T5" fmla="*/ 36 h 15"/>
                  <a:gd name="T6" fmla="*/ 16 w 11"/>
                  <a:gd name="T7" fmla="*/ 27 h 15"/>
                  <a:gd name="T8" fmla="*/ 8 w 11"/>
                  <a:gd name="T9" fmla="*/ 11 h 15"/>
                  <a:gd name="T10" fmla="*/ 0 w 11"/>
                  <a:gd name="T11" fmla="*/ 3 h 15"/>
                  <a:gd name="T12" fmla="*/ 0 w 11"/>
                  <a:gd name="T13" fmla="*/ 0 h 15"/>
                  <a:gd name="T14" fmla="*/ 3 w 11"/>
                  <a:gd name="T15" fmla="*/ 3 h 15"/>
                  <a:gd name="T16" fmla="*/ 8 w 11"/>
                  <a:gd name="T17" fmla="*/ 11 h 15"/>
                  <a:gd name="T18" fmla="*/ 16 w 11"/>
                  <a:gd name="T19" fmla="*/ 27 h 15"/>
                  <a:gd name="T20" fmla="*/ 27 w 11"/>
                  <a:gd name="T21" fmla="*/ 33 h 15"/>
                  <a:gd name="T22" fmla="*/ 30 w 11"/>
                  <a:gd name="T23" fmla="*/ 36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15">
                    <a:moveTo>
                      <a:pt x="11" y="13"/>
                    </a:moveTo>
                    <a:lnTo>
                      <a:pt x="11" y="15"/>
                    </a:lnTo>
                    <a:lnTo>
                      <a:pt x="9" y="13"/>
                    </a:lnTo>
                    <a:lnTo>
                      <a:pt x="6" y="10"/>
                    </a:ln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6" y="10"/>
                    </a:lnTo>
                    <a:lnTo>
                      <a:pt x="10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64" name="Freeform 2416"/>
              <p:cNvSpPr>
                <a:spLocks/>
              </p:cNvSpPr>
              <p:nvPr/>
            </p:nvSpPr>
            <p:spPr bwMode="auto">
              <a:xfrm>
                <a:off x="4646" y="1969"/>
                <a:ext cx="8" cy="55"/>
              </a:xfrm>
              <a:custGeom>
                <a:avLst/>
                <a:gdLst>
                  <a:gd name="T0" fmla="*/ 0 w 3"/>
                  <a:gd name="T1" fmla="*/ 55 h 20"/>
                  <a:gd name="T2" fmla="*/ 5 w 3"/>
                  <a:gd name="T3" fmla="*/ 14 h 20"/>
                  <a:gd name="T4" fmla="*/ 8 w 3"/>
                  <a:gd name="T5" fmla="*/ 3 h 20"/>
                  <a:gd name="T6" fmla="*/ 8 w 3"/>
                  <a:gd name="T7" fmla="*/ 0 h 20"/>
                  <a:gd name="T8" fmla="*/ 8 w 3"/>
                  <a:gd name="T9" fmla="*/ 3 h 20"/>
                  <a:gd name="T10" fmla="*/ 8 w 3"/>
                  <a:gd name="T11" fmla="*/ 14 h 20"/>
                  <a:gd name="T12" fmla="*/ 0 w 3"/>
                  <a:gd name="T13" fmla="*/ 5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0">
                    <a:moveTo>
                      <a:pt x="0" y="20"/>
                    </a:moveTo>
                    <a:lnTo>
                      <a:pt x="2" y="5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5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65" name="Freeform 2417"/>
              <p:cNvSpPr>
                <a:spLocks/>
              </p:cNvSpPr>
              <p:nvPr/>
            </p:nvSpPr>
            <p:spPr bwMode="auto">
              <a:xfrm>
                <a:off x="4665" y="1909"/>
                <a:ext cx="64" cy="58"/>
              </a:xfrm>
              <a:custGeom>
                <a:avLst/>
                <a:gdLst>
                  <a:gd name="T0" fmla="*/ 3 w 23"/>
                  <a:gd name="T1" fmla="*/ 55 h 21"/>
                  <a:gd name="T2" fmla="*/ 3 w 23"/>
                  <a:gd name="T3" fmla="*/ 58 h 21"/>
                  <a:gd name="T4" fmla="*/ 0 w 23"/>
                  <a:gd name="T5" fmla="*/ 55 h 21"/>
                  <a:gd name="T6" fmla="*/ 3 w 23"/>
                  <a:gd name="T7" fmla="*/ 44 h 21"/>
                  <a:gd name="T8" fmla="*/ 6 w 23"/>
                  <a:gd name="T9" fmla="*/ 33 h 21"/>
                  <a:gd name="T10" fmla="*/ 14 w 23"/>
                  <a:gd name="T11" fmla="*/ 25 h 21"/>
                  <a:gd name="T12" fmla="*/ 33 w 23"/>
                  <a:gd name="T13" fmla="*/ 11 h 21"/>
                  <a:gd name="T14" fmla="*/ 39 w 23"/>
                  <a:gd name="T15" fmla="*/ 3 h 21"/>
                  <a:gd name="T16" fmla="*/ 47 w 23"/>
                  <a:gd name="T17" fmla="*/ 0 h 21"/>
                  <a:gd name="T18" fmla="*/ 50 w 23"/>
                  <a:gd name="T19" fmla="*/ 0 h 21"/>
                  <a:gd name="T20" fmla="*/ 58 w 23"/>
                  <a:gd name="T21" fmla="*/ 0 h 21"/>
                  <a:gd name="T22" fmla="*/ 64 w 23"/>
                  <a:gd name="T23" fmla="*/ 0 h 21"/>
                  <a:gd name="T24" fmla="*/ 58 w 23"/>
                  <a:gd name="T25" fmla="*/ 0 h 21"/>
                  <a:gd name="T26" fmla="*/ 50 w 23"/>
                  <a:gd name="T27" fmla="*/ 0 h 21"/>
                  <a:gd name="T28" fmla="*/ 39 w 23"/>
                  <a:gd name="T29" fmla="*/ 6 h 21"/>
                  <a:gd name="T30" fmla="*/ 33 w 23"/>
                  <a:gd name="T31" fmla="*/ 14 h 21"/>
                  <a:gd name="T32" fmla="*/ 14 w 23"/>
                  <a:gd name="T33" fmla="*/ 25 h 21"/>
                  <a:gd name="T34" fmla="*/ 6 w 23"/>
                  <a:gd name="T35" fmla="*/ 33 h 21"/>
                  <a:gd name="T36" fmla="*/ 3 w 23"/>
                  <a:gd name="T37" fmla="*/ 44 h 21"/>
                  <a:gd name="T38" fmla="*/ 3 w 23"/>
                  <a:gd name="T39" fmla="*/ 55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3" h="21">
                    <a:moveTo>
                      <a:pt x="1" y="20"/>
                    </a:moveTo>
                    <a:lnTo>
                      <a:pt x="1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12" y="4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66" name="Freeform 2418"/>
              <p:cNvSpPr>
                <a:spLocks/>
              </p:cNvSpPr>
              <p:nvPr/>
            </p:nvSpPr>
            <p:spPr bwMode="auto">
              <a:xfrm>
                <a:off x="4701" y="1942"/>
                <a:ext cx="137" cy="211"/>
              </a:xfrm>
              <a:custGeom>
                <a:avLst/>
                <a:gdLst>
                  <a:gd name="T0" fmla="*/ 126 w 50"/>
                  <a:gd name="T1" fmla="*/ 175 h 77"/>
                  <a:gd name="T2" fmla="*/ 126 w 50"/>
                  <a:gd name="T3" fmla="*/ 178 h 77"/>
                  <a:gd name="T4" fmla="*/ 137 w 50"/>
                  <a:gd name="T5" fmla="*/ 181 h 77"/>
                  <a:gd name="T6" fmla="*/ 126 w 50"/>
                  <a:gd name="T7" fmla="*/ 178 h 77"/>
                  <a:gd name="T8" fmla="*/ 123 w 50"/>
                  <a:gd name="T9" fmla="*/ 178 h 77"/>
                  <a:gd name="T10" fmla="*/ 112 w 50"/>
                  <a:gd name="T11" fmla="*/ 167 h 77"/>
                  <a:gd name="T12" fmla="*/ 99 w 50"/>
                  <a:gd name="T13" fmla="*/ 156 h 77"/>
                  <a:gd name="T14" fmla="*/ 90 w 50"/>
                  <a:gd name="T15" fmla="*/ 140 h 77"/>
                  <a:gd name="T16" fmla="*/ 71 w 50"/>
                  <a:gd name="T17" fmla="*/ 90 h 77"/>
                  <a:gd name="T18" fmla="*/ 63 w 50"/>
                  <a:gd name="T19" fmla="*/ 63 h 77"/>
                  <a:gd name="T20" fmla="*/ 49 w 50"/>
                  <a:gd name="T21" fmla="*/ 36 h 77"/>
                  <a:gd name="T22" fmla="*/ 41 w 50"/>
                  <a:gd name="T23" fmla="*/ 22 h 77"/>
                  <a:gd name="T24" fmla="*/ 30 w 50"/>
                  <a:gd name="T25" fmla="*/ 8 h 77"/>
                  <a:gd name="T26" fmla="*/ 27 w 50"/>
                  <a:gd name="T27" fmla="*/ 3 h 77"/>
                  <a:gd name="T28" fmla="*/ 25 w 50"/>
                  <a:gd name="T29" fmla="*/ 3 h 77"/>
                  <a:gd name="T30" fmla="*/ 16 w 50"/>
                  <a:gd name="T31" fmla="*/ 3 h 77"/>
                  <a:gd name="T32" fmla="*/ 11 w 50"/>
                  <a:gd name="T33" fmla="*/ 11 h 77"/>
                  <a:gd name="T34" fmla="*/ 3 w 50"/>
                  <a:gd name="T35" fmla="*/ 25 h 77"/>
                  <a:gd name="T36" fmla="*/ 0 w 50"/>
                  <a:gd name="T37" fmla="*/ 36 h 77"/>
                  <a:gd name="T38" fmla="*/ 3 w 50"/>
                  <a:gd name="T39" fmla="*/ 58 h 77"/>
                  <a:gd name="T40" fmla="*/ 8 w 50"/>
                  <a:gd name="T41" fmla="*/ 110 h 77"/>
                  <a:gd name="T42" fmla="*/ 11 w 50"/>
                  <a:gd name="T43" fmla="*/ 121 h 77"/>
                  <a:gd name="T44" fmla="*/ 14 w 50"/>
                  <a:gd name="T45" fmla="*/ 140 h 77"/>
                  <a:gd name="T46" fmla="*/ 16 w 50"/>
                  <a:gd name="T47" fmla="*/ 153 h 77"/>
                  <a:gd name="T48" fmla="*/ 25 w 50"/>
                  <a:gd name="T49" fmla="*/ 164 h 77"/>
                  <a:gd name="T50" fmla="*/ 36 w 50"/>
                  <a:gd name="T51" fmla="*/ 178 h 77"/>
                  <a:gd name="T52" fmla="*/ 49 w 50"/>
                  <a:gd name="T53" fmla="*/ 184 h 77"/>
                  <a:gd name="T54" fmla="*/ 71 w 50"/>
                  <a:gd name="T55" fmla="*/ 211 h 77"/>
                  <a:gd name="T56" fmla="*/ 44 w 50"/>
                  <a:gd name="T57" fmla="*/ 184 h 77"/>
                  <a:gd name="T58" fmla="*/ 36 w 50"/>
                  <a:gd name="T59" fmla="*/ 178 h 77"/>
                  <a:gd name="T60" fmla="*/ 25 w 50"/>
                  <a:gd name="T61" fmla="*/ 167 h 77"/>
                  <a:gd name="T62" fmla="*/ 16 w 50"/>
                  <a:gd name="T63" fmla="*/ 151 h 77"/>
                  <a:gd name="T64" fmla="*/ 11 w 50"/>
                  <a:gd name="T65" fmla="*/ 137 h 77"/>
                  <a:gd name="T66" fmla="*/ 8 w 50"/>
                  <a:gd name="T67" fmla="*/ 121 h 77"/>
                  <a:gd name="T68" fmla="*/ 8 w 50"/>
                  <a:gd name="T69" fmla="*/ 107 h 77"/>
                  <a:gd name="T70" fmla="*/ 0 w 50"/>
                  <a:gd name="T71" fmla="*/ 55 h 77"/>
                  <a:gd name="T72" fmla="*/ 0 w 50"/>
                  <a:gd name="T73" fmla="*/ 44 h 77"/>
                  <a:gd name="T74" fmla="*/ 0 w 50"/>
                  <a:gd name="T75" fmla="*/ 30 h 77"/>
                  <a:gd name="T76" fmla="*/ 3 w 50"/>
                  <a:gd name="T77" fmla="*/ 22 h 77"/>
                  <a:gd name="T78" fmla="*/ 14 w 50"/>
                  <a:gd name="T79" fmla="*/ 8 h 77"/>
                  <a:gd name="T80" fmla="*/ 22 w 50"/>
                  <a:gd name="T81" fmla="*/ 0 h 77"/>
                  <a:gd name="T82" fmla="*/ 25 w 50"/>
                  <a:gd name="T83" fmla="*/ 0 h 77"/>
                  <a:gd name="T84" fmla="*/ 30 w 50"/>
                  <a:gd name="T85" fmla="*/ 3 h 77"/>
                  <a:gd name="T86" fmla="*/ 36 w 50"/>
                  <a:gd name="T87" fmla="*/ 8 h 77"/>
                  <a:gd name="T88" fmla="*/ 52 w 50"/>
                  <a:gd name="T89" fmla="*/ 36 h 77"/>
                  <a:gd name="T90" fmla="*/ 66 w 50"/>
                  <a:gd name="T91" fmla="*/ 63 h 77"/>
                  <a:gd name="T92" fmla="*/ 77 w 50"/>
                  <a:gd name="T93" fmla="*/ 90 h 77"/>
                  <a:gd name="T94" fmla="*/ 82 w 50"/>
                  <a:gd name="T95" fmla="*/ 115 h 77"/>
                  <a:gd name="T96" fmla="*/ 90 w 50"/>
                  <a:gd name="T97" fmla="*/ 140 h 77"/>
                  <a:gd name="T98" fmla="*/ 104 w 50"/>
                  <a:gd name="T99" fmla="*/ 153 h 77"/>
                  <a:gd name="T100" fmla="*/ 112 w 50"/>
                  <a:gd name="T101" fmla="*/ 167 h 77"/>
                  <a:gd name="T102" fmla="*/ 126 w 50"/>
                  <a:gd name="T103" fmla="*/ 175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" h="77">
                    <a:moveTo>
                      <a:pt x="46" y="64"/>
                    </a:moveTo>
                    <a:lnTo>
                      <a:pt x="46" y="65"/>
                    </a:lnTo>
                    <a:lnTo>
                      <a:pt x="50" y="66"/>
                    </a:lnTo>
                    <a:lnTo>
                      <a:pt x="46" y="65"/>
                    </a:lnTo>
                    <a:lnTo>
                      <a:pt x="45" y="65"/>
                    </a:lnTo>
                    <a:lnTo>
                      <a:pt x="41" y="61"/>
                    </a:lnTo>
                    <a:lnTo>
                      <a:pt x="36" y="57"/>
                    </a:lnTo>
                    <a:lnTo>
                      <a:pt x="33" y="51"/>
                    </a:lnTo>
                    <a:lnTo>
                      <a:pt x="26" y="33"/>
                    </a:lnTo>
                    <a:lnTo>
                      <a:pt x="23" y="23"/>
                    </a:lnTo>
                    <a:lnTo>
                      <a:pt x="18" y="13"/>
                    </a:lnTo>
                    <a:lnTo>
                      <a:pt x="15" y="8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21"/>
                    </a:lnTo>
                    <a:lnTo>
                      <a:pt x="3" y="40"/>
                    </a:lnTo>
                    <a:lnTo>
                      <a:pt x="4" y="44"/>
                    </a:lnTo>
                    <a:lnTo>
                      <a:pt x="5" y="51"/>
                    </a:lnTo>
                    <a:lnTo>
                      <a:pt x="6" y="56"/>
                    </a:lnTo>
                    <a:lnTo>
                      <a:pt x="9" y="60"/>
                    </a:lnTo>
                    <a:lnTo>
                      <a:pt x="13" y="65"/>
                    </a:lnTo>
                    <a:lnTo>
                      <a:pt x="18" y="67"/>
                    </a:lnTo>
                    <a:lnTo>
                      <a:pt x="26" y="77"/>
                    </a:lnTo>
                    <a:lnTo>
                      <a:pt x="16" y="67"/>
                    </a:lnTo>
                    <a:lnTo>
                      <a:pt x="13" y="65"/>
                    </a:lnTo>
                    <a:lnTo>
                      <a:pt x="9" y="61"/>
                    </a:lnTo>
                    <a:lnTo>
                      <a:pt x="6" y="55"/>
                    </a:lnTo>
                    <a:lnTo>
                      <a:pt x="4" y="50"/>
                    </a:lnTo>
                    <a:lnTo>
                      <a:pt x="3" y="44"/>
                    </a:lnTo>
                    <a:lnTo>
                      <a:pt x="3" y="39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9" y="13"/>
                    </a:lnTo>
                    <a:lnTo>
                      <a:pt x="24" y="23"/>
                    </a:lnTo>
                    <a:lnTo>
                      <a:pt x="28" y="33"/>
                    </a:lnTo>
                    <a:lnTo>
                      <a:pt x="30" y="42"/>
                    </a:lnTo>
                    <a:lnTo>
                      <a:pt x="33" y="51"/>
                    </a:lnTo>
                    <a:lnTo>
                      <a:pt x="38" y="56"/>
                    </a:lnTo>
                    <a:lnTo>
                      <a:pt x="41" y="61"/>
                    </a:lnTo>
                    <a:lnTo>
                      <a:pt x="46" y="6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67" name="Freeform 2419"/>
              <p:cNvSpPr>
                <a:spLocks/>
              </p:cNvSpPr>
              <p:nvPr/>
            </p:nvSpPr>
            <p:spPr bwMode="auto">
              <a:xfrm>
                <a:off x="4715" y="1967"/>
                <a:ext cx="79" cy="178"/>
              </a:xfrm>
              <a:custGeom>
                <a:avLst/>
                <a:gdLst>
                  <a:gd name="T0" fmla="*/ 76 w 29"/>
                  <a:gd name="T1" fmla="*/ 173 h 65"/>
                  <a:gd name="T2" fmla="*/ 79 w 29"/>
                  <a:gd name="T3" fmla="*/ 178 h 65"/>
                  <a:gd name="T4" fmla="*/ 76 w 29"/>
                  <a:gd name="T5" fmla="*/ 178 h 65"/>
                  <a:gd name="T6" fmla="*/ 71 w 29"/>
                  <a:gd name="T7" fmla="*/ 173 h 65"/>
                  <a:gd name="T8" fmla="*/ 25 w 29"/>
                  <a:gd name="T9" fmla="*/ 118 h 65"/>
                  <a:gd name="T10" fmla="*/ 16 w 29"/>
                  <a:gd name="T11" fmla="*/ 110 h 65"/>
                  <a:gd name="T12" fmla="*/ 11 w 29"/>
                  <a:gd name="T13" fmla="*/ 99 h 65"/>
                  <a:gd name="T14" fmla="*/ 8 w 29"/>
                  <a:gd name="T15" fmla="*/ 74 h 65"/>
                  <a:gd name="T16" fmla="*/ 8 w 29"/>
                  <a:gd name="T17" fmla="*/ 58 h 65"/>
                  <a:gd name="T18" fmla="*/ 3 w 29"/>
                  <a:gd name="T19" fmla="*/ 55 h 65"/>
                  <a:gd name="T20" fmla="*/ 3 w 29"/>
                  <a:gd name="T21" fmla="*/ 41 h 65"/>
                  <a:gd name="T22" fmla="*/ 0 w 29"/>
                  <a:gd name="T23" fmla="*/ 27 h 65"/>
                  <a:gd name="T24" fmla="*/ 0 w 29"/>
                  <a:gd name="T25" fmla="*/ 14 h 65"/>
                  <a:gd name="T26" fmla="*/ 3 w 29"/>
                  <a:gd name="T27" fmla="*/ 0 h 65"/>
                  <a:gd name="T28" fmla="*/ 0 w 29"/>
                  <a:gd name="T29" fmla="*/ 16 h 65"/>
                  <a:gd name="T30" fmla="*/ 3 w 29"/>
                  <a:gd name="T31" fmla="*/ 33 h 65"/>
                  <a:gd name="T32" fmla="*/ 8 w 29"/>
                  <a:gd name="T33" fmla="*/ 55 h 65"/>
                  <a:gd name="T34" fmla="*/ 8 w 29"/>
                  <a:gd name="T35" fmla="*/ 60 h 65"/>
                  <a:gd name="T36" fmla="*/ 8 w 29"/>
                  <a:gd name="T37" fmla="*/ 79 h 65"/>
                  <a:gd name="T38" fmla="*/ 14 w 29"/>
                  <a:gd name="T39" fmla="*/ 99 h 65"/>
                  <a:gd name="T40" fmla="*/ 16 w 29"/>
                  <a:gd name="T41" fmla="*/ 110 h 65"/>
                  <a:gd name="T42" fmla="*/ 27 w 29"/>
                  <a:gd name="T43" fmla="*/ 118 h 65"/>
                  <a:gd name="T44" fmla="*/ 57 w 29"/>
                  <a:gd name="T45" fmla="*/ 156 h 65"/>
                  <a:gd name="T46" fmla="*/ 76 w 29"/>
                  <a:gd name="T47" fmla="*/ 173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65">
                    <a:moveTo>
                      <a:pt x="28" y="63"/>
                    </a:moveTo>
                    <a:lnTo>
                      <a:pt x="29" y="65"/>
                    </a:lnTo>
                    <a:lnTo>
                      <a:pt x="28" y="65"/>
                    </a:lnTo>
                    <a:lnTo>
                      <a:pt x="26" y="63"/>
                    </a:lnTo>
                    <a:lnTo>
                      <a:pt x="9" y="43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3" y="27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9"/>
                    </a:lnTo>
                    <a:lnTo>
                      <a:pt x="5" y="36"/>
                    </a:lnTo>
                    <a:lnTo>
                      <a:pt x="6" y="40"/>
                    </a:lnTo>
                    <a:lnTo>
                      <a:pt x="10" y="43"/>
                    </a:lnTo>
                    <a:lnTo>
                      <a:pt x="21" y="57"/>
                    </a:lnTo>
                    <a:lnTo>
                      <a:pt x="28" y="6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68" name="Freeform 2420"/>
              <p:cNvSpPr>
                <a:spLocks/>
              </p:cNvSpPr>
              <p:nvPr/>
            </p:nvSpPr>
            <p:spPr bwMode="auto">
              <a:xfrm>
                <a:off x="4729" y="1964"/>
                <a:ext cx="87" cy="173"/>
              </a:xfrm>
              <a:custGeom>
                <a:avLst/>
                <a:gdLst>
                  <a:gd name="T0" fmla="*/ 84 w 32"/>
                  <a:gd name="T1" fmla="*/ 170 h 63"/>
                  <a:gd name="T2" fmla="*/ 87 w 32"/>
                  <a:gd name="T3" fmla="*/ 173 h 63"/>
                  <a:gd name="T4" fmla="*/ 84 w 32"/>
                  <a:gd name="T5" fmla="*/ 170 h 63"/>
                  <a:gd name="T6" fmla="*/ 68 w 32"/>
                  <a:gd name="T7" fmla="*/ 157 h 63"/>
                  <a:gd name="T8" fmla="*/ 52 w 32"/>
                  <a:gd name="T9" fmla="*/ 140 h 63"/>
                  <a:gd name="T10" fmla="*/ 35 w 32"/>
                  <a:gd name="T11" fmla="*/ 118 h 63"/>
                  <a:gd name="T12" fmla="*/ 24 w 32"/>
                  <a:gd name="T13" fmla="*/ 71 h 63"/>
                  <a:gd name="T14" fmla="*/ 14 w 32"/>
                  <a:gd name="T15" fmla="*/ 49 h 63"/>
                  <a:gd name="T16" fmla="*/ 3 w 32"/>
                  <a:gd name="T17" fmla="*/ 14 h 63"/>
                  <a:gd name="T18" fmla="*/ 0 w 32"/>
                  <a:gd name="T19" fmla="*/ 0 h 63"/>
                  <a:gd name="T20" fmla="*/ 3 w 32"/>
                  <a:gd name="T21" fmla="*/ 16 h 63"/>
                  <a:gd name="T22" fmla="*/ 16 w 32"/>
                  <a:gd name="T23" fmla="*/ 55 h 63"/>
                  <a:gd name="T24" fmla="*/ 24 w 32"/>
                  <a:gd name="T25" fmla="*/ 74 h 63"/>
                  <a:gd name="T26" fmla="*/ 38 w 32"/>
                  <a:gd name="T27" fmla="*/ 118 h 63"/>
                  <a:gd name="T28" fmla="*/ 54 w 32"/>
                  <a:gd name="T29" fmla="*/ 140 h 63"/>
                  <a:gd name="T30" fmla="*/ 68 w 32"/>
                  <a:gd name="T31" fmla="*/ 154 h 63"/>
                  <a:gd name="T32" fmla="*/ 84 w 32"/>
                  <a:gd name="T33" fmla="*/ 17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2" y="63"/>
                    </a:lnTo>
                    <a:lnTo>
                      <a:pt x="31" y="62"/>
                    </a:lnTo>
                    <a:lnTo>
                      <a:pt x="25" y="57"/>
                    </a:lnTo>
                    <a:lnTo>
                      <a:pt x="19" y="51"/>
                    </a:lnTo>
                    <a:lnTo>
                      <a:pt x="13" y="43"/>
                    </a:lnTo>
                    <a:lnTo>
                      <a:pt x="9" y="26"/>
                    </a:lnTo>
                    <a:lnTo>
                      <a:pt x="5" y="1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6" y="20"/>
                    </a:lnTo>
                    <a:lnTo>
                      <a:pt x="9" y="27"/>
                    </a:lnTo>
                    <a:lnTo>
                      <a:pt x="14" y="43"/>
                    </a:lnTo>
                    <a:lnTo>
                      <a:pt x="20" y="51"/>
                    </a:lnTo>
                    <a:lnTo>
                      <a:pt x="25" y="56"/>
                    </a:lnTo>
                    <a:lnTo>
                      <a:pt x="3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20376" name="Group 2421"/>
            <p:cNvGrpSpPr>
              <a:grpSpLocks/>
            </p:cNvGrpSpPr>
            <p:nvPr/>
          </p:nvGrpSpPr>
          <p:grpSpPr bwMode="auto">
            <a:xfrm rot="930613">
              <a:off x="1496" y="3412"/>
              <a:ext cx="431" cy="414"/>
              <a:chOff x="1271" y="3122"/>
              <a:chExt cx="431" cy="414"/>
            </a:xfrm>
          </p:grpSpPr>
          <p:sp>
            <p:nvSpPr>
              <p:cNvPr id="20377" name="Freeform 2422"/>
              <p:cNvSpPr>
                <a:spLocks/>
              </p:cNvSpPr>
              <p:nvPr/>
            </p:nvSpPr>
            <p:spPr bwMode="auto">
              <a:xfrm>
                <a:off x="1271" y="3198"/>
                <a:ext cx="27" cy="86"/>
              </a:xfrm>
              <a:custGeom>
                <a:avLst/>
                <a:gdLst>
                  <a:gd name="T0" fmla="*/ 3 w 10"/>
                  <a:gd name="T1" fmla="*/ 80 h 31"/>
                  <a:gd name="T2" fmla="*/ 3 w 10"/>
                  <a:gd name="T3" fmla="*/ 86 h 31"/>
                  <a:gd name="T4" fmla="*/ 0 w 10"/>
                  <a:gd name="T5" fmla="*/ 86 h 31"/>
                  <a:gd name="T6" fmla="*/ 0 w 10"/>
                  <a:gd name="T7" fmla="*/ 80 h 31"/>
                  <a:gd name="T8" fmla="*/ 3 w 10"/>
                  <a:gd name="T9" fmla="*/ 72 h 31"/>
                  <a:gd name="T10" fmla="*/ 5 w 10"/>
                  <a:gd name="T11" fmla="*/ 50 h 31"/>
                  <a:gd name="T12" fmla="*/ 16 w 10"/>
                  <a:gd name="T13" fmla="*/ 19 h 31"/>
                  <a:gd name="T14" fmla="*/ 22 w 10"/>
                  <a:gd name="T15" fmla="*/ 6 h 31"/>
                  <a:gd name="T16" fmla="*/ 27 w 10"/>
                  <a:gd name="T17" fmla="*/ 0 h 31"/>
                  <a:gd name="T18" fmla="*/ 22 w 10"/>
                  <a:gd name="T19" fmla="*/ 6 h 31"/>
                  <a:gd name="T20" fmla="*/ 16 w 10"/>
                  <a:gd name="T21" fmla="*/ 22 h 31"/>
                  <a:gd name="T22" fmla="*/ 8 w 10"/>
                  <a:gd name="T23" fmla="*/ 50 h 31"/>
                  <a:gd name="T24" fmla="*/ 3 w 10"/>
                  <a:gd name="T25" fmla="*/ 72 h 31"/>
                  <a:gd name="T26" fmla="*/ 3 w 10"/>
                  <a:gd name="T27" fmla="*/ 8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31">
                    <a:moveTo>
                      <a:pt x="1" y="29"/>
                    </a:moveTo>
                    <a:lnTo>
                      <a:pt x="1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6" y="7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8"/>
                    </a:lnTo>
                    <a:lnTo>
                      <a:pt x="3" y="18"/>
                    </a:lnTo>
                    <a:lnTo>
                      <a:pt x="1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78" name="Freeform 2423"/>
              <p:cNvSpPr>
                <a:spLocks/>
              </p:cNvSpPr>
              <p:nvPr/>
            </p:nvSpPr>
            <p:spPr bwMode="auto">
              <a:xfrm>
                <a:off x="1320" y="3122"/>
                <a:ext cx="83" cy="52"/>
              </a:xfrm>
              <a:custGeom>
                <a:avLst/>
                <a:gdLst>
                  <a:gd name="T0" fmla="*/ 0 w 30"/>
                  <a:gd name="T1" fmla="*/ 52 h 19"/>
                  <a:gd name="T2" fmla="*/ 28 w 30"/>
                  <a:gd name="T3" fmla="*/ 27 h 19"/>
                  <a:gd name="T4" fmla="*/ 58 w 30"/>
                  <a:gd name="T5" fmla="*/ 11 h 19"/>
                  <a:gd name="T6" fmla="*/ 77 w 30"/>
                  <a:gd name="T7" fmla="*/ 0 h 19"/>
                  <a:gd name="T8" fmla="*/ 83 w 30"/>
                  <a:gd name="T9" fmla="*/ 0 h 19"/>
                  <a:gd name="T10" fmla="*/ 77 w 30"/>
                  <a:gd name="T11" fmla="*/ 3 h 19"/>
                  <a:gd name="T12" fmla="*/ 58 w 30"/>
                  <a:gd name="T13" fmla="*/ 14 h 19"/>
                  <a:gd name="T14" fmla="*/ 28 w 30"/>
                  <a:gd name="T15" fmla="*/ 30 h 19"/>
                  <a:gd name="T16" fmla="*/ 0 w 30"/>
                  <a:gd name="T17" fmla="*/ 52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lnTo>
                      <a:pt x="10" y="10"/>
                    </a:lnTo>
                    <a:lnTo>
                      <a:pt x="21" y="4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1" y="5"/>
                    </a:lnTo>
                    <a:lnTo>
                      <a:pt x="1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79" name="Freeform 2424"/>
              <p:cNvSpPr>
                <a:spLocks/>
              </p:cNvSpPr>
              <p:nvPr/>
            </p:nvSpPr>
            <p:spPr bwMode="auto">
              <a:xfrm>
                <a:off x="1285" y="3124"/>
                <a:ext cx="145" cy="195"/>
              </a:xfrm>
              <a:custGeom>
                <a:avLst/>
                <a:gdLst>
                  <a:gd name="T0" fmla="*/ 3 w 53"/>
                  <a:gd name="T1" fmla="*/ 190 h 71"/>
                  <a:gd name="T2" fmla="*/ 3 w 53"/>
                  <a:gd name="T3" fmla="*/ 192 h 71"/>
                  <a:gd name="T4" fmla="*/ 0 w 53"/>
                  <a:gd name="T5" fmla="*/ 195 h 71"/>
                  <a:gd name="T6" fmla="*/ 0 w 53"/>
                  <a:gd name="T7" fmla="*/ 192 h 71"/>
                  <a:gd name="T8" fmla="*/ 0 w 53"/>
                  <a:gd name="T9" fmla="*/ 190 h 71"/>
                  <a:gd name="T10" fmla="*/ 3 w 53"/>
                  <a:gd name="T11" fmla="*/ 181 h 71"/>
                  <a:gd name="T12" fmla="*/ 3 w 53"/>
                  <a:gd name="T13" fmla="*/ 162 h 71"/>
                  <a:gd name="T14" fmla="*/ 5 w 53"/>
                  <a:gd name="T15" fmla="*/ 132 h 71"/>
                  <a:gd name="T16" fmla="*/ 8 w 53"/>
                  <a:gd name="T17" fmla="*/ 113 h 71"/>
                  <a:gd name="T18" fmla="*/ 19 w 53"/>
                  <a:gd name="T19" fmla="*/ 99 h 71"/>
                  <a:gd name="T20" fmla="*/ 36 w 53"/>
                  <a:gd name="T21" fmla="*/ 69 h 71"/>
                  <a:gd name="T22" fmla="*/ 57 w 53"/>
                  <a:gd name="T23" fmla="*/ 49 h 71"/>
                  <a:gd name="T24" fmla="*/ 74 w 53"/>
                  <a:gd name="T25" fmla="*/ 36 h 71"/>
                  <a:gd name="T26" fmla="*/ 79 w 53"/>
                  <a:gd name="T27" fmla="*/ 33 h 71"/>
                  <a:gd name="T28" fmla="*/ 98 w 53"/>
                  <a:gd name="T29" fmla="*/ 22 h 71"/>
                  <a:gd name="T30" fmla="*/ 129 w 53"/>
                  <a:gd name="T31" fmla="*/ 8 h 71"/>
                  <a:gd name="T32" fmla="*/ 145 w 53"/>
                  <a:gd name="T33" fmla="*/ 0 h 71"/>
                  <a:gd name="T34" fmla="*/ 129 w 53"/>
                  <a:gd name="T35" fmla="*/ 8 h 71"/>
                  <a:gd name="T36" fmla="*/ 79 w 53"/>
                  <a:gd name="T37" fmla="*/ 36 h 71"/>
                  <a:gd name="T38" fmla="*/ 74 w 53"/>
                  <a:gd name="T39" fmla="*/ 38 h 71"/>
                  <a:gd name="T40" fmla="*/ 57 w 53"/>
                  <a:gd name="T41" fmla="*/ 52 h 71"/>
                  <a:gd name="T42" fmla="*/ 36 w 53"/>
                  <a:gd name="T43" fmla="*/ 74 h 71"/>
                  <a:gd name="T44" fmla="*/ 19 w 53"/>
                  <a:gd name="T45" fmla="*/ 99 h 71"/>
                  <a:gd name="T46" fmla="*/ 14 w 53"/>
                  <a:gd name="T47" fmla="*/ 118 h 71"/>
                  <a:gd name="T48" fmla="*/ 5 w 53"/>
                  <a:gd name="T49" fmla="*/ 132 h 71"/>
                  <a:gd name="T50" fmla="*/ 3 w 53"/>
                  <a:gd name="T51" fmla="*/ 162 h 71"/>
                  <a:gd name="T52" fmla="*/ 3 w 53"/>
                  <a:gd name="T53" fmla="*/ 181 h 71"/>
                  <a:gd name="T54" fmla="*/ 3 w 53"/>
                  <a:gd name="T55" fmla="*/ 19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" h="71">
                    <a:moveTo>
                      <a:pt x="1" y="69"/>
                    </a:moveTo>
                    <a:lnTo>
                      <a:pt x="1" y="70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1" y="66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13" y="25"/>
                    </a:lnTo>
                    <a:lnTo>
                      <a:pt x="21" y="18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6" y="8"/>
                    </a:lnTo>
                    <a:lnTo>
                      <a:pt x="47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29" y="13"/>
                    </a:lnTo>
                    <a:lnTo>
                      <a:pt x="27" y="14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6"/>
                    </a:lnTo>
                    <a:lnTo>
                      <a:pt x="5" y="43"/>
                    </a:lnTo>
                    <a:lnTo>
                      <a:pt x="2" y="48"/>
                    </a:lnTo>
                    <a:lnTo>
                      <a:pt x="1" y="59"/>
                    </a:lnTo>
                    <a:lnTo>
                      <a:pt x="1" y="66"/>
                    </a:ln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0" name="Freeform 2425"/>
              <p:cNvSpPr>
                <a:spLocks/>
              </p:cNvSpPr>
              <p:nvPr/>
            </p:nvSpPr>
            <p:spPr bwMode="auto">
              <a:xfrm>
                <a:off x="1293" y="3133"/>
                <a:ext cx="175" cy="197"/>
              </a:xfrm>
              <a:custGeom>
                <a:avLst/>
                <a:gdLst>
                  <a:gd name="T0" fmla="*/ 5 w 64"/>
                  <a:gd name="T1" fmla="*/ 189 h 72"/>
                  <a:gd name="T2" fmla="*/ 0 w 64"/>
                  <a:gd name="T3" fmla="*/ 194 h 72"/>
                  <a:gd name="T4" fmla="*/ 0 w 64"/>
                  <a:gd name="T5" fmla="*/ 197 h 72"/>
                  <a:gd name="T6" fmla="*/ 0 w 64"/>
                  <a:gd name="T7" fmla="*/ 194 h 72"/>
                  <a:gd name="T8" fmla="*/ 0 w 64"/>
                  <a:gd name="T9" fmla="*/ 189 h 72"/>
                  <a:gd name="T10" fmla="*/ 5 w 64"/>
                  <a:gd name="T11" fmla="*/ 181 h 72"/>
                  <a:gd name="T12" fmla="*/ 8 w 64"/>
                  <a:gd name="T13" fmla="*/ 159 h 72"/>
                  <a:gd name="T14" fmla="*/ 14 w 64"/>
                  <a:gd name="T15" fmla="*/ 126 h 72"/>
                  <a:gd name="T16" fmla="*/ 27 w 64"/>
                  <a:gd name="T17" fmla="*/ 90 h 72"/>
                  <a:gd name="T18" fmla="*/ 38 w 64"/>
                  <a:gd name="T19" fmla="*/ 74 h 72"/>
                  <a:gd name="T20" fmla="*/ 49 w 64"/>
                  <a:gd name="T21" fmla="*/ 60 h 72"/>
                  <a:gd name="T22" fmla="*/ 77 w 64"/>
                  <a:gd name="T23" fmla="*/ 41 h 72"/>
                  <a:gd name="T24" fmla="*/ 93 w 64"/>
                  <a:gd name="T25" fmla="*/ 30 h 72"/>
                  <a:gd name="T26" fmla="*/ 104 w 64"/>
                  <a:gd name="T27" fmla="*/ 27 h 72"/>
                  <a:gd name="T28" fmla="*/ 120 w 64"/>
                  <a:gd name="T29" fmla="*/ 19 h 72"/>
                  <a:gd name="T30" fmla="*/ 150 w 64"/>
                  <a:gd name="T31" fmla="*/ 3 h 72"/>
                  <a:gd name="T32" fmla="*/ 175 w 64"/>
                  <a:gd name="T33" fmla="*/ 0 h 72"/>
                  <a:gd name="T34" fmla="*/ 150 w 64"/>
                  <a:gd name="T35" fmla="*/ 5 h 72"/>
                  <a:gd name="T36" fmla="*/ 126 w 64"/>
                  <a:gd name="T37" fmla="*/ 16 h 72"/>
                  <a:gd name="T38" fmla="*/ 98 w 64"/>
                  <a:gd name="T39" fmla="*/ 30 h 72"/>
                  <a:gd name="T40" fmla="*/ 93 w 64"/>
                  <a:gd name="T41" fmla="*/ 33 h 72"/>
                  <a:gd name="T42" fmla="*/ 71 w 64"/>
                  <a:gd name="T43" fmla="*/ 44 h 72"/>
                  <a:gd name="T44" fmla="*/ 49 w 64"/>
                  <a:gd name="T45" fmla="*/ 66 h 72"/>
                  <a:gd name="T46" fmla="*/ 38 w 64"/>
                  <a:gd name="T47" fmla="*/ 77 h 72"/>
                  <a:gd name="T48" fmla="*/ 27 w 64"/>
                  <a:gd name="T49" fmla="*/ 96 h 72"/>
                  <a:gd name="T50" fmla="*/ 19 w 64"/>
                  <a:gd name="T51" fmla="*/ 129 h 72"/>
                  <a:gd name="T52" fmla="*/ 11 w 64"/>
                  <a:gd name="T53" fmla="*/ 159 h 72"/>
                  <a:gd name="T54" fmla="*/ 5 w 64"/>
                  <a:gd name="T55" fmla="*/ 183 h 72"/>
                  <a:gd name="T56" fmla="*/ 5 w 64"/>
                  <a:gd name="T57" fmla="*/ 189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4" h="72">
                    <a:moveTo>
                      <a:pt x="2" y="69"/>
                    </a:moveTo>
                    <a:lnTo>
                      <a:pt x="0" y="71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2" y="66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10" y="33"/>
                    </a:lnTo>
                    <a:lnTo>
                      <a:pt x="14" y="27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4" y="11"/>
                    </a:lnTo>
                    <a:lnTo>
                      <a:pt x="38" y="10"/>
                    </a:lnTo>
                    <a:lnTo>
                      <a:pt x="44" y="7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55" y="2"/>
                    </a:lnTo>
                    <a:lnTo>
                      <a:pt x="46" y="6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26" y="16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0" y="35"/>
                    </a:lnTo>
                    <a:lnTo>
                      <a:pt x="7" y="47"/>
                    </a:lnTo>
                    <a:lnTo>
                      <a:pt x="4" y="58"/>
                    </a:lnTo>
                    <a:lnTo>
                      <a:pt x="2" y="67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1" name="Freeform 2426"/>
              <p:cNvSpPr>
                <a:spLocks/>
              </p:cNvSpPr>
              <p:nvPr/>
            </p:nvSpPr>
            <p:spPr bwMode="auto">
              <a:xfrm>
                <a:off x="1304" y="3248"/>
                <a:ext cx="25" cy="110"/>
              </a:xfrm>
              <a:custGeom>
                <a:avLst/>
                <a:gdLst>
                  <a:gd name="T0" fmla="*/ 3 w 9"/>
                  <a:gd name="T1" fmla="*/ 107 h 40"/>
                  <a:gd name="T2" fmla="*/ 0 w 9"/>
                  <a:gd name="T3" fmla="*/ 110 h 40"/>
                  <a:gd name="T4" fmla="*/ 0 w 9"/>
                  <a:gd name="T5" fmla="*/ 107 h 40"/>
                  <a:gd name="T6" fmla="*/ 3 w 9"/>
                  <a:gd name="T7" fmla="*/ 107 h 40"/>
                  <a:gd name="T8" fmla="*/ 3 w 9"/>
                  <a:gd name="T9" fmla="*/ 94 h 40"/>
                  <a:gd name="T10" fmla="*/ 8 w 9"/>
                  <a:gd name="T11" fmla="*/ 66 h 40"/>
                  <a:gd name="T12" fmla="*/ 11 w 9"/>
                  <a:gd name="T13" fmla="*/ 39 h 40"/>
                  <a:gd name="T14" fmla="*/ 11 w 9"/>
                  <a:gd name="T15" fmla="*/ 28 h 40"/>
                  <a:gd name="T16" fmla="*/ 14 w 9"/>
                  <a:gd name="T17" fmla="*/ 22 h 40"/>
                  <a:gd name="T18" fmla="*/ 17 w 9"/>
                  <a:gd name="T19" fmla="*/ 8 h 40"/>
                  <a:gd name="T20" fmla="*/ 25 w 9"/>
                  <a:gd name="T21" fmla="*/ 0 h 40"/>
                  <a:gd name="T22" fmla="*/ 17 w 9"/>
                  <a:gd name="T23" fmla="*/ 8 h 40"/>
                  <a:gd name="T24" fmla="*/ 14 w 9"/>
                  <a:gd name="T25" fmla="*/ 17 h 40"/>
                  <a:gd name="T26" fmla="*/ 14 w 9"/>
                  <a:gd name="T27" fmla="*/ 28 h 40"/>
                  <a:gd name="T28" fmla="*/ 14 w 9"/>
                  <a:gd name="T29" fmla="*/ 41 h 40"/>
                  <a:gd name="T30" fmla="*/ 8 w 9"/>
                  <a:gd name="T31" fmla="*/ 66 h 40"/>
                  <a:gd name="T32" fmla="*/ 3 w 9"/>
                  <a:gd name="T33" fmla="*/ 94 h 40"/>
                  <a:gd name="T34" fmla="*/ 3 w 9"/>
                  <a:gd name="T35" fmla="*/ 107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" h="40">
                    <a:moveTo>
                      <a:pt x="1" y="39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4"/>
                    </a:lnTo>
                    <a:lnTo>
                      <a:pt x="3" y="24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3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4"/>
                    </a:lnTo>
                    <a:lnTo>
                      <a:pt x="1" y="34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2" name="Freeform 2427"/>
              <p:cNvSpPr>
                <a:spLocks/>
              </p:cNvSpPr>
              <p:nvPr/>
            </p:nvSpPr>
            <p:spPr bwMode="auto">
              <a:xfrm>
                <a:off x="1331" y="3174"/>
                <a:ext cx="58" cy="60"/>
              </a:xfrm>
              <a:custGeom>
                <a:avLst/>
                <a:gdLst>
                  <a:gd name="T0" fmla="*/ 0 w 21"/>
                  <a:gd name="T1" fmla="*/ 60 h 22"/>
                  <a:gd name="T2" fmla="*/ 3 w 21"/>
                  <a:gd name="T3" fmla="*/ 49 h 22"/>
                  <a:gd name="T4" fmla="*/ 17 w 21"/>
                  <a:gd name="T5" fmla="*/ 33 h 22"/>
                  <a:gd name="T6" fmla="*/ 30 w 21"/>
                  <a:gd name="T7" fmla="*/ 16 h 22"/>
                  <a:gd name="T8" fmla="*/ 39 w 21"/>
                  <a:gd name="T9" fmla="*/ 14 h 22"/>
                  <a:gd name="T10" fmla="*/ 52 w 21"/>
                  <a:gd name="T11" fmla="*/ 3 h 22"/>
                  <a:gd name="T12" fmla="*/ 58 w 21"/>
                  <a:gd name="T13" fmla="*/ 0 h 22"/>
                  <a:gd name="T14" fmla="*/ 52 w 21"/>
                  <a:gd name="T15" fmla="*/ 3 h 22"/>
                  <a:gd name="T16" fmla="*/ 39 w 21"/>
                  <a:gd name="T17" fmla="*/ 14 h 22"/>
                  <a:gd name="T18" fmla="*/ 30 w 21"/>
                  <a:gd name="T19" fmla="*/ 19 h 22"/>
                  <a:gd name="T20" fmla="*/ 17 w 21"/>
                  <a:gd name="T21" fmla="*/ 33 h 22"/>
                  <a:gd name="T22" fmla="*/ 3 w 21"/>
                  <a:gd name="T23" fmla="*/ 49 h 22"/>
                  <a:gd name="T24" fmla="*/ 0 w 21"/>
                  <a:gd name="T25" fmla="*/ 6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1" y="1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3" name="Freeform 2428"/>
              <p:cNvSpPr>
                <a:spLocks/>
              </p:cNvSpPr>
              <p:nvPr/>
            </p:nvSpPr>
            <p:spPr bwMode="auto">
              <a:xfrm>
                <a:off x="1315" y="3149"/>
                <a:ext cx="184" cy="220"/>
              </a:xfrm>
              <a:custGeom>
                <a:avLst/>
                <a:gdLst>
                  <a:gd name="T0" fmla="*/ 0 w 67"/>
                  <a:gd name="T1" fmla="*/ 212 h 80"/>
                  <a:gd name="T2" fmla="*/ 3 w 67"/>
                  <a:gd name="T3" fmla="*/ 212 h 80"/>
                  <a:gd name="T4" fmla="*/ 3 w 67"/>
                  <a:gd name="T5" fmla="*/ 220 h 80"/>
                  <a:gd name="T6" fmla="*/ 0 w 67"/>
                  <a:gd name="T7" fmla="*/ 212 h 80"/>
                  <a:gd name="T8" fmla="*/ 0 w 67"/>
                  <a:gd name="T9" fmla="*/ 201 h 80"/>
                  <a:gd name="T10" fmla="*/ 5 w 67"/>
                  <a:gd name="T11" fmla="*/ 179 h 80"/>
                  <a:gd name="T12" fmla="*/ 33 w 67"/>
                  <a:gd name="T13" fmla="*/ 107 h 80"/>
                  <a:gd name="T14" fmla="*/ 36 w 67"/>
                  <a:gd name="T15" fmla="*/ 96 h 80"/>
                  <a:gd name="T16" fmla="*/ 41 w 67"/>
                  <a:gd name="T17" fmla="*/ 85 h 80"/>
                  <a:gd name="T18" fmla="*/ 55 w 67"/>
                  <a:gd name="T19" fmla="*/ 72 h 80"/>
                  <a:gd name="T20" fmla="*/ 82 w 67"/>
                  <a:gd name="T21" fmla="*/ 52 h 80"/>
                  <a:gd name="T22" fmla="*/ 91 w 67"/>
                  <a:gd name="T23" fmla="*/ 44 h 80"/>
                  <a:gd name="T24" fmla="*/ 99 w 67"/>
                  <a:gd name="T25" fmla="*/ 39 h 80"/>
                  <a:gd name="T26" fmla="*/ 104 w 67"/>
                  <a:gd name="T27" fmla="*/ 28 h 80"/>
                  <a:gd name="T28" fmla="*/ 110 w 67"/>
                  <a:gd name="T29" fmla="*/ 25 h 80"/>
                  <a:gd name="T30" fmla="*/ 121 w 67"/>
                  <a:gd name="T31" fmla="*/ 17 h 80"/>
                  <a:gd name="T32" fmla="*/ 159 w 67"/>
                  <a:gd name="T33" fmla="*/ 8 h 80"/>
                  <a:gd name="T34" fmla="*/ 184 w 67"/>
                  <a:gd name="T35" fmla="*/ 0 h 80"/>
                  <a:gd name="T36" fmla="*/ 159 w 67"/>
                  <a:gd name="T37" fmla="*/ 8 h 80"/>
                  <a:gd name="T38" fmla="*/ 132 w 67"/>
                  <a:gd name="T39" fmla="*/ 17 h 80"/>
                  <a:gd name="T40" fmla="*/ 113 w 67"/>
                  <a:gd name="T41" fmla="*/ 25 h 80"/>
                  <a:gd name="T42" fmla="*/ 104 w 67"/>
                  <a:gd name="T43" fmla="*/ 28 h 80"/>
                  <a:gd name="T44" fmla="*/ 104 w 67"/>
                  <a:gd name="T45" fmla="*/ 30 h 80"/>
                  <a:gd name="T46" fmla="*/ 99 w 67"/>
                  <a:gd name="T47" fmla="*/ 41 h 80"/>
                  <a:gd name="T48" fmla="*/ 91 w 67"/>
                  <a:gd name="T49" fmla="*/ 50 h 80"/>
                  <a:gd name="T50" fmla="*/ 82 w 67"/>
                  <a:gd name="T51" fmla="*/ 55 h 80"/>
                  <a:gd name="T52" fmla="*/ 69 w 67"/>
                  <a:gd name="T53" fmla="*/ 66 h 80"/>
                  <a:gd name="T54" fmla="*/ 55 w 67"/>
                  <a:gd name="T55" fmla="*/ 74 h 80"/>
                  <a:gd name="T56" fmla="*/ 41 w 67"/>
                  <a:gd name="T57" fmla="*/ 88 h 80"/>
                  <a:gd name="T58" fmla="*/ 36 w 67"/>
                  <a:gd name="T59" fmla="*/ 96 h 80"/>
                  <a:gd name="T60" fmla="*/ 33 w 67"/>
                  <a:gd name="T61" fmla="*/ 107 h 80"/>
                  <a:gd name="T62" fmla="*/ 8 w 67"/>
                  <a:gd name="T63" fmla="*/ 179 h 80"/>
                  <a:gd name="T64" fmla="*/ 3 w 67"/>
                  <a:gd name="T65" fmla="*/ 201 h 80"/>
                  <a:gd name="T66" fmla="*/ 0 w 67"/>
                  <a:gd name="T67" fmla="*/ 212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7" h="80">
                    <a:moveTo>
                      <a:pt x="0" y="77"/>
                    </a:moveTo>
                    <a:lnTo>
                      <a:pt x="1" y="77"/>
                    </a:lnTo>
                    <a:lnTo>
                      <a:pt x="1" y="80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12" y="39"/>
                    </a:lnTo>
                    <a:lnTo>
                      <a:pt x="13" y="35"/>
                    </a:lnTo>
                    <a:lnTo>
                      <a:pt x="15" y="31"/>
                    </a:lnTo>
                    <a:lnTo>
                      <a:pt x="20" y="26"/>
                    </a:lnTo>
                    <a:lnTo>
                      <a:pt x="30" y="19"/>
                    </a:lnTo>
                    <a:lnTo>
                      <a:pt x="33" y="16"/>
                    </a:lnTo>
                    <a:lnTo>
                      <a:pt x="36" y="14"/>
                    </a:lnTo>
                    <a:lnTo>
                      <a:pt x="38" y="10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8" y="3"/>
                    </a:lnTo>
                    <a:lnTo>
                      <a:pt x="67" y="0"/>
                    </a:lnTo>
                    <a:lnTo>
                      <a:pt x="58" y="3"/>
                    </a:lnTo>
                    <a:lnTo>
                      <a:pt x="48" y="6"/>
                    </a:lnTo>
                    <a:lnTo>
                      <a:pt x="41" y="9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6" y="15"/>
                    </a:lnTo>
                    <a:lnTo>
                      <a:pt x="33" y="18"/>
                    </a:lnTo>
                    <a:lnTo>
                      <a:pt x="30" y="20"/>
                    </a:lnTo>
                    <a:lnTo>
                      <a:pt x="25" y="24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2" y="39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4" name="Freeform 2429"/>
              <p:cNvSpPr>
                <a:spLocks/>
              </p:cNvSpPr>
              <p:nvPr/>
            </p:nvSpPr>
            <p:spPr bwMode="auto">
              <a:xfrm>
                <a:off x="1318" y="3146"/>
                <a:ext cx="172" cy="159"/>
              </a:xfrm>
              <a:custGeom>
                <a:avLst/>
                <a:gdLst>
                  <a:gd name="T0" fmla="*/ 3 w 63"/>
                  <a:gd name="T1" fmla="*/ 156 h 58"/>
                  <a:gd name="T2" fmla="*/ 0 w 63"/>
                  <a:gd name="T3" fmla="*/ 159 h 58"/>
                  <a:gd name="T4" fmla="*/ 0 w 63"/>
                  <a:gd name="T5" fmla="*/ 156 h 58"/>
                  <a:gd name="T6" fmla="*/ 3 w 63"/>
                  <a:gd name="T7" fmla="*/ 154 h 58"/>
                  <a:gd name="T8" fmla="*/ 5 w 63"/>
                  <a:gd name="T9" fmla="*/ 145 h 58"/>
                  <a:gd name="T10" fmla="*/ 11 w 63"/>
                  <a:gd name="T11" fmla="*/ 126 h 58"/>
                  <a:gd name="T12" fmla="*/ 25 w 63"/>
                  <a:gd name="T13" fmla="*/ 99 h 58"/>
                  <a:gd name="T14" fmla="*/ 38 w 63"/>
                  <a:gd name="T15" fmla="*/ 71 h 58"/>
                  <a:gd name="T16" fmla="*/ 66 w 63"/>
                  <a:gd name="T17" fmla="*/ 52 h 58"/>
                  <a:gd name="T18" fmla="*/ 85 w 63"/>
                  <a:gd name="T19" fmla="*/ 33 h 58"/>
                  <a:gd name="T20" fmla="*/ 109 w 63"/>
                  <a:gd name="T21" fmla="*/ 16 h 58"/>
                  <a:gd name="T22" fmla="*/ 123 w 63"/>
                  <a:gd name="T23" fmla="*/ 5 h 58"/>
                  <a:gd name="T24" fmla="*/ 137 w 63"/>
                  <a:gd name="T25" fmla="*/ 0 h 58"/>
                  <a:gd name="T26" fmla="*/ 153 w 63"/>
                  <a:gd name="T27" fmla="*/ 0 h 58"/>
                  <a:gd name="T28" fmla="*/ 172 w 63"/>
                  <a:gd name="T29" fmla="*/ 0 h 58"/>
                  <a:gd name="T30" fmla="*/ 153 w 63"/>
                  <a:gd name="T31" fmla="*/ 0 h 58"/>
                  <a:gd name="T32" fmla="*/ 145 w 63"/>
                  <a:gd name="T33" fmla="*/ 0 h 58"/>
                  <a:gd name="T34" fmla="*/ 128 w 63"/>
                  <a:gd name="T35" fmla="*/ 5 h 58"/>
                  <a:gd name="T36" fmla="*/ 112 w 63"/>
                  <a:gd name="T37" fmla="*/ 14 h 58"/>
                  <a:gd name="T38" fmla="*/ 106 w 63"/>
                  <a:gd name="T39" fmla="*/ 16 h 58"/>
                  <a:gd name="T40" fmla="*/ 85 w 63"/>
                  <a:gd name="T41" fmla="*/ 33 h 58"/>
                  <a:gd name="T42" fmla="*/ 66 w 63"/>
                  <a:gd name="T43" fmla="*/ 52 h 58"/>
                  <a:gd name="T44" fmla="*/ 41 w 63"/>
                  <a:gd name="T45" fmla="*/ 74 h 58"/>
                  <a:gd name="T46" fmla="*/ 25 w 63"/>
                  <a:gd name="T47" fmla="*/ 101 h 58"/>
                  <a:gd name="T48" fmla="*/ 14 w 63"/>
                  <a:gd name="T49" fmla="*/ 129 h 58"/>
                  <a:gd name="T50" fmla="*/ 5 w 63"/>
                  <a:gd name="T51" fmla="*/ 145 h 58"/>
                  <a:gd name="T52" fmla="*/ 3 w 63"/>
                  <a:gd name="T53" fmla="*/ 15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3" h="58">
                    <a:moveTo>
                      <a:pt x="1" y="57"/>
                    </a:moveTo>
                    <a:lnTo>
                      <a:pt x="0" y="58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4" y="46"/>
                    </a:lnTo>
                    <a:lnTo>
                      <a:pt x="9" y="36"/>
                    </a:lnTo>
                    <a:lnTo>
                      <a:pt x="14" y="26"/>
                    </a:lnTo>
                    <a:lnTo>
                      <a:pt x="24" y="19"/>
                    </a:lnTo>
                    <a:lnTo>
                      <a:pt x="31" y="12"/>
                    </a:lnTo>
                    <a:lnTo>
                      <a:pt x="40" y="6"/>
                    </a:lnTo>
                    <a:lnTo>
                      <a:pt x="45" y="2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2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1" y="12"/>
                    </a:lnTo>
                    <a:lnTo>
                      <a:pt x="24" y="19"/>
                    </a:lnTo>
                    <a:lnTo>
                      <a:pt x="15" y="27"/>
                    </a:lnTo>
                    <a:lnTo>
                      <a:pt x="9" y="37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1" y="5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5" name="Freeform 2430"/>
              <p:cNvSpPr>
                <a:spLocks/>
              </p:cNvSpPr>
              <p:nvPr/>
            </p:nvSpPr>
            <p:spPr bwMode="auto">
              <a:xfrm>
                <a:off x="1323" y="3347"/>
                <a:ext cx="8" cy="35"/>
              </a:xfrm>
              <a:custGeom>
                <a:avLst/>
                <a:gdLst>
                  <a:gd name="T0" fmla="*/ 5 w 3"/>
                  <a:gd name="T1" fmla="*/ 35 h 13"/>
                  <a:gd name="T2" fmla="*/ 0 w 3"/>
                  <a:gd name="T3" fmla="*/ 35 h 13"/>
                  <a:gd name="T4" fmla="*/ 5 w 3"/>
                  <a:gd name="T5" fmla="*/ 22 h 13"/>
                  <a:gd name="T6" fmla="*/ 5 w 3"/>
                  <a:gd name="T7" fmla="*/ 8 h 13"/>
                  <a:gd name="T8" fmla="*/ 8 w 3"/>
                  <a:gd name="T9" fmla="*/ 0 h 13"/>
                  <a:gd name="T10" fmla="*/ 8 w 3"/>
                  <a:gd name="T11" fmla="*/ 11 h 13"/>
                  <a:gd name="T12" fmla="*/ 5 w 3"/>
                  <a:gd name="T13" fmla="*/ 22 h 13"/>
                  <a:gd name="T14" fmla="*/ 5 w 3"/>
                  <a:gd name="T15" fmla="*/ 35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2" y="13"/>
                    </a:moveTo>
                    <a:lnTo>
                      <a:pt x="0" y="13"/>
                    </a:lnTo>
                    <a:lnTo>
                      <a:pt x="2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6" name="Freeform 2431"/>
              <p:cNvSpPr>
                <a:spLocks/>
              </p:cNvSpPr>
              <p:nvPr/>
            </p:nvSpPr>
            <p:spPr bwMode="auto">
              <a:xfrm>
                <a:off x="1337" y="3163"/>
                <a:ext cx="189" cy="222"/>
              </a:xfrm>
              <a:custGeom>
                <a:avLst/>
                <a:gdLst>
                  <a:gd name="T0" fmla="*/ 0 w 69"/>
                  <a:gd name="T1" fmla="*/ 214 h 81"/>
                  <a:gd name="T2" fmla="*/ 0 w 69"/>
                  <a:gd name="T3" fmla="*/ 222 h 81"/>
                  <a:gd name="T4" fmla="*/ 0 w 69"/>
                  <a:gd name="T5" fmla="*/ 219 h 81"/>
                  <a:gd name="T6" fmla="*/ 0 w 69"/>
                  <a:gd name="T7" fmla="*/ 214 h 81"/>
                  <a:gd name="T8" fmla="*/ 0 w 69"/>
                  <a:gd name="T9" fmla="*/ 178 h 81"/>
                  <a:gd name="T10" fmla="*/ 8 w 69"/>
                  <a:gd name="T11" fmla="*/ 140 h 81"/>
                  <a:gd name="T12" fmla="*/ 14 w 69"/>
                  <a:gd name="T13" fmla="*/ 123 h 81"/>
                  <a:gd name="T14" fmla="*/ 22 w 69"/>
                  <a:gd name="T15" fmla="*/ 101 h 81"/>
                  <a:gd name="T16" fmla="*/ 33 w 69"/>
                  <a:gd name="T17" fmla="*/ 82 h 81"/>
                  <a:gd name="T18" fmla="*/ 47 w 69"/>
                  <a:gd name="T19" fmla="*/ 66 h 81"/>
                  <a:gd name="T20" fmla="*/ 55 w 69"/>
                  <a:gd name="T21" fmla="*/ 52 h 81"/>
                  <a:gd name="T22" fmla="*/ 68 w 69"/>
                  <a:gd name="T23" fmla="*/ 41 h 81"/>
                  <a:gd name="T24" fmla="*/ 93 w 69"/>
                  <a:gd name="T25" fmla="*/ 27 h 81"/>
                  <a:gd name="T26" fmla="*/ 99 w 69"/>
                  <a:gd name="T27" fmla="*/ 25 h 81"/>
                  <a:gd name="T28" fmla="*/ 121 w 69"/>
                  <a:gd name="T29" fmla="*/ 16 h 81"/>
                  <a:gd name="T30" fmla="*/ 140 w 69"/>
                  <a:gd name="T31" fmla="*/ 11 h 81"/>
                  <a:gd name="T32" fmla="*/ 162 w 69"/>
                  <a:gd name="T33" fmla="*/ 8 h 81"/>
                  <a:gd name="T34" fmla="*/ 189 w 69"/>
                  <a:gd name="T35" fmla="*/ 0 h 81"/>
                  <a:gd name="T36" fmla="*/ 162 w 69"/>
                  <a:gd name="T37" fmla="*/ 8 h 81"/>
                  <a:gd name="T38" fmla="*/ 131 w 69"/>
                  <a:gd name="T39" fmla="*/ 14 h 81"/>
                  <a:gd name="T40" fmla="*/ 110 w 69"/>
                  <a:gd name="T41" fmla="*/ 22 h 81"/>
                  <a:gd name="T42" fmla="*/ 99 w 69"/>
                  <a:gd name="T43" fmla="*/ 27 h 81"/>
                  <a:gd name="T44" fmla="*/ 90 w 69"/>
                  <a:gd name="T45" fmla="*/ 30 h 81"/>
                  <a:gd name="T46" fmla="*/ 68 w 69"/>
                  <a:gd name="T47" fmla="*/ 44 h 81"/>
                  <a:gd name="T48" fmla="*/ 55 w 69"/>
                  <a:gd name="T49" fmla="*/ 55 h 81"/>
                  <a:gd name="T50" fmla="*/ 41 w 69"/>
                  <a:gd name="T51" fmla="*/ 69 h 81"/>
                  <a:gd name="T52" fmla="*/ 33 w 69"/>
                  <a:gd name="T53" fmla="*/ 85 h 81"/>
                  <a:gd name="T54" fmla="*/ 25 w 69"/>
                  <a:gd name="T55" fmla="*/ 107 h 81"/>
                  <a:gd name="T56" fmla="*/ 14 w 69"/>
                  <a:gd name="T57" fmla="*/ 123 h 81"/>
                  <a:gd name="T58" fmla="*/ 8 w 69"/>
                  <a:gd name="T59" fmla="*/ 143 h 81"/>
                  <a:gd name="T60" fmla="*/ 5 w 69"/>
                  <a:gd name="T61" fmla="*/ 178 h 81"/>
                  <a:gd name="T62" fmla="*/ 0 w 69"/>
                  <a:gd name="T63" fmla="*/ 214 h 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81">
                    <a:moveTo>
                      <a:pt x="0" y="78"/>
                    </a:moveTo>
                    <a:lnTo>
                      <a:pt x="0" y="81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65"/>
                    </a:lnTo>
                    <a:lnTo>
                      <a:pt x="3" y="51"/>
                    </a:lnTo>
                    <a:lnTo>
                      <a:pt x="5" y="45"/>
                    </a:lnTo>
                    <a:lnTo>
                      <a:pt x="8" y="37"/>
                    </a:lnTo>
                    <a:lnTo>
                      <a:pt x="12" y="30"/>
                    </a:lnTo>
                    <a:lnTo>
                      <a:pt x="17" y="24"/>
                    </a:lnTo>
                    <a:lnTo>
                      <a:pt x="20" y="19"/>
                    </a:lnTo>
                    <a:lnTo>
                      <a:pt x="25" y="15"/>
                    </a:lnTo>
                    <a:lnTo>
                      <a:pt x="34" y="10"/>
                    </a:lnTo>
                    <a:lnTo>
                      <a:pt x="36" y="9"/>
                    </a:lnTo>
                    <a:lnTo>
                      <a:pt x="44" y="6"/>
                    </a:lnTo>
                    <a:lnTo>
                      <a:pt x="51" y="4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48" y="5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5"/>
                    </a:lnTo>
                    <a:lnTo>
                      <a:pt x="12" y="31"/>
                    </a:lnTo>
                    <a:lnTo>
                      <a:pt x="9" y="39"/>
                    </a:lnTo>
                    <a:lnTo>
                      <a:pt x="5" y="45"/>
                    </a:lnTo>
                    <a:lnTo>
                      <a:pt x="3" y="52"/>
                    </a:lnTo>
                    <a:lnTo>
                      <a:pt x="2" y="65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7" name="Freeform 2432"/>
              <p:cNvSpPr>
                <a:spLocks/>
              </p:cNvSpPr>
              <p:nvPr/>
            </p:nvSpPr>
            <p:spPr bwMode="auto">
              <a:xfrm>
                <a:off x="1345" y="3174"/>
                <a:ext cx="192" cy="228"/>
              </a:xfrm>
              <a:custGeom>
                <a:avLst/>
                <a:gdLst>
                  <a:gd name="T0" fmla="*/ 0 w 70"/>
                  <a:gd name="T1" fmla="*/ 217 h 83"/>
                  <a:gd name="T2" fmla="*/ 3 w 70"/>
                  <a:gd name="T3" fmla="*/ 223 h 83"/>
                  <a:gd name="T4" fmla="*/ 3 w 70"/>
                  <a:gd name="T5" fmla="*/ 228 h 83"/>
                  <a:gd name="T6" fmla="*/ 0 w 70"/>
                  <a:gd name="T7" fmla="*/ 223 h 83"/>
                  <a:gd name="T8" fmla="*/ 0 w 70"/>
                  <a:gd name="T9" fmla="*/ 217 h 83"/>
                  <a:gd name="T10" fmla="*/ 3 w 70"/>
                  <a:gd name="T11" fmla="*/ 209 h 83"/>
                  <a:gd name="T12" fmla="*/ 5 w 70"/>
                  <a:gd name="T13" fmla="*/ 181 h 83"/>
                  <a:gd name="T14" fmla="*/ 14 w 70"/>
                  <a:gd name="T15" fmla="*/ 146 h 83"/>
                  <a:gd name="T16" fmla="*/ 25 w 70"/>
                  <a:gd name="T17" fmla="*/ 102 h 83"/>
                  <a:gd name="T18" fmla="*/ 30 w 70"/>
                  <a:gd name="T19" fmla="*/ 82 h 83"/>
                  <a:gd name="T20" fmla="*/ 44 w 70"/>
                  <a:gd name="T21" fmla="*/ 63 h 83"/>
                  <a:gd name="T22" fmla="*/ 58 w 70"/>
                  <a:gd name="T23" fmla="*/ 49 h 83"/>
                  <a:gd name="T24" fmla="*/ 71 w 70"/>
                  <a:gd name="T25" fmla="*/ 41 h 83"/>
                  <a:gd name="T26" fmla="*/ 91 w 70"/>
                  <a:gd name="T27" fmla="*/ 27 h 83"/>
                  <a:gd name="T28" fmla="*/ 101 w 70"/>
                  <a:gd name="T29" fmla="*/ 25 h 83"/>
                  <a:gd name="T30" fmla="*/ 123 w 70"/>
                  <a:gd name="T31" fmla="*/ 16 h 83"/>
                  <a:gd name="T32" fmla="*/ 143 w 70"/>
                  <a:gd name="T33" fmla="*/ 11 h 83"/>
                  <a:gd name="T34" fmla="*/ 165 w 70"/>
                  <a:gd name="T35" fmla="*/ 3 h 83"/>
                  <a:gd name="T36" fmla="*/ 192 w 70"/>
                  <a:gd name="T37" fmla="*/ 0 h 83"/>
                  <a:gd name="T38" fmla="*/ 165 w 70"/>
                  <a:gd name="T39" fmla="*/ 5 h 83"/>
                  <a:gd name="T40" fmla="*/ 132 w 70"/>
                  <a:gd name="T41" fmla="*/ 14 h 83"/>
                  <a:gd name="T42" fmla="*/ 99 w 70"/>
                  <a:gd name="T43" fmla="*/ 27 h 83"/>
                  <a:gd name="T44" fmla="*/ 91 w 70"/>
                  <a:gd name="T45" fmla="*/ 30 h 83"/>
                  <a:gd name="T46" fmla="*/ 69 w 70"/>
                  <a:gd name="T47" fmla="*/ 44 h 83"/>
                  <a:gd name="T48" fmla="*/ 58 w 70"/>
                  <a:gd name="T49" fmla="*/ 55 h 83"/>
                  <a:gd name="T50" fmla="*/ 44 w 70"/>
                  <a:gd name="T51" fmla="*/ 69 h 83"/>
                  <a:gd name="T52" fmla="*/ 33 w 70"/>
                  <a:gd name="T53" fmla="*/ 85 h 83"/>
                  <a:gd name="T54" fmla="*/ 25 w 70"/>
                  <a:gd name="T55" fmla="*/ 104 h 83"/>
                  <a:gd name="T56" fmla="*/ 14 w 70"/>
                  <a:gd name="T57" fmla="*/ 146 h 83"/>
                  <a:gd name="T58" fmla="*/ 11 w 70"/>
                  <a:gd name="T59" fmla="*/ 184 h 83"/>
                  <a:gd name="T60" fmla="*/ 3 w 70"/>
                  <a:gd name="T61" fmla="*/ 212 h 83"/>
                  <a:gd name="T62" fmla="*/ 0 w 70"/>
                  <a:gd name="T63" fmla="*/ 217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3">
                    <a:moveTo>
                      <a:pt x="0" y="79"/>
                    </a:moveTo>
                    <a:lnTo>
                      <a:pt x="1" y="81"/>
                    </a:lnTo>
                    <a:lnTo>
                      <a:pt x="1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2" y="66"/>
                    </a:lnTo>
                    <a:lnTo>
                      <a:pt x="5" y="53"/>
                    </a:lnTo>
                    <a:lnTo>
                      <a:pt x="9" y="37"/>
                    </a:lnTo>
                    <a:lnTo>
                      <a:pt x="11" y="30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6" y="15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60" y="2"/>
                    </a:lnTo>
                    <a:lnTo>
                      <a:pt x="48" y="5"/>
                    </a:lnTo>
                    <a:lnTo>
                      <a:pt x="36" y="10"/>
                    </a:lnTo>
                    <a:lnTo>
                      <a:pt x="33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5" y="53"/>
                    </a:lnTo>
                    <a:lnTo>
                      <a:pt x="4" y="67"/>
                    </a:lnTo>
                    <a:lnTo>
                      <a:pt x="1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8" name="Freeform 2433"/>
              <p:cNvSpPr>
                <a:spLocks/>
              </p:cNvSpPr>
              <p:nvPr/>
            </p:nvSpPr>
            <p:spPr bwMode="auto">
              <a:xfrm>
                <a:off x="1361" y="3185"/>
                <a:ext cx="154" cy="227"/>
              </a:xfrm>
              <a:custGeom>
                <a:avLst/>
                <a:gdLst>
                  <a:gd name="T0" fmla="*/ 0 w 56"/>
                  <a:gd name="T1" fmla="*/ 219 h 83"/>
                  <a:gd name="T2" fmla="*/ 0 w 56"/>
                  <a:gd name="T3" fmla="*/ 227 h 83"/>
                  <a:gd name="T4" fmla="*/ 0 w 56"/>
                  <a:gd name="T5" fmla="*/ 224 h 83"/>
                  <a:gd name="T6" fmla="*/ 0 w 56"/>
                  <a:gd name="T7" fmla="*/ 219 h 83"/>
                  <a:gd name="T8" fmla="*/ 0 w 56"/>
                  <a:gd name="T9" fmla="*/ 186 h 83"/>
                  <a:gd name="T10" fmla="*/ 3 w 56"/>
                  <a:gd name="T11" fmla="*/ 150 h 83"/>
                  <a:gd name="T12" fmla="*/ 14 w 56"/>
                  <a:gd name="T13" fmla="*/ 112 h 83"/>
                  <a:gd name="T14" fmla="*/ 22 w 56"/>
                  <a:gd name="T15" fmla="*/ 93 h 83"/>
                  <a:gd name="T16" fmla="*/ 28 w 56"/>
                  <a:gd name="T17" fmla="*/ 77 h 83"/>
                  <a:gd name="T18" fmla="*/ 41 w 56"/>
                  <a:gd name="T19" fmla="*/ 63 h 83"/>
                  <a:gd name="T20" fmla="*/ 52 w 56"/>
                  <a:gd name="T21" fmla="*/ 49 h 83"/>
                  <a:gd name="T22" fmla="*/ 72 w 56"/>
                  <a:gd name="T23" fmla="*/ 36 h 83"/>
                  <a:gd name="T24" fmla="*/ 80 w 56"/>
                  <a:gd name="T25" fmla="*/ 33 h 83"/>
                  <a:gd name="T26" fmla="*/ 96 w 56"/>
                  <a:gd name="T27" fmla="*/ 22 h 83"/>
                  <a:gd name="T28" fmla="*/ 113 w 56"/>
                  <a:gd name="T29" fmla="*/ 14 h 83"/>
                  <a:gd name="T30" fmla="*/ 135 w 56"/>
                  <a:gd name="T31" fmla="*/ 5 h 83"/>
                  <a:gd name="T32" fmla="*/ 154 w 56"/>
                  <a:gd name="T33" fmla="*/ 0 h 83"/>
                  <a:gd name="T34" fmla="*/ 129 w 56"/>
                  <a:gd name="T35" fmla="*/ 5 h 83"/>
                  <a:gd name="T36" fmla="*/ 107 w 56"/>
                  <a:gd name="T37" fmla="*/ 19 h 83"/>
                  <a:gd name="T38" fmla="*/ 80 w 56"/>
                  <a:gd name="T39" fmla="*/ 33 h 83"/>
                  <a:gd name="T40" fmla="*/ 69 w 56"/>
                  <a:gd name="T41" fmla="*/ 38 h 83"/>
                  <a:gd name="T42" fmla="*/ 52 w 56"/>
                  <a:gd name="T43" fmla="*/ 52 h 83"/>
                  <a:gd name="T44" fmla="*/ 41 w 56"/>
                  <a:gd name="T45" fmla="*/ 63 h 83"/>
                  <a:gd name="T46" fmla="*/ 30 w 56"/>
                  <a:gd name="T47" fmla="*/ 79 h 83"/>
                  <a:gd name="T48" fmla="*/ 22 w 56"/>
                  <a:gd name="T49" fmla="*/ 93 h 83"/>
                  <a:gd name="T50" fmla="*/ 14 w 56"/>
                  <a:gd name="T51" fmla="*/ 115 h 83"/>
                  <a:gd name="T52" fmla="*/ 3 w 56"/>
                  <a:gd name="T53" fmla="*/ 150 h 83"/>
                  <a:gd name="T54" fmla="*/ 0 w 56"/>
                  <a:gd name="T55" fmla="*/ 186 h 83"/>
                  <a:gd name="T56" fmla="*/ 0 w 56"/>
                  <a:gd name="T57" fmla="*/ 219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6" h="83">
                    <a:moveTo>
                      <a:pt x="0" y="80"/>
                    </a:moveTo>
                    <a:lnTo>
                      <a:pt x="0" y="83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8" y="34"/>
                    </a:lnTo>
                    <a:lnTo>
                      <a:pt x="10" y="28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26" y="13"/>
                    </a:lnTo>
                    <a:lnTo>
                      <a:pt x="29" y="12"/>
                    </a:lnTo>
                    <a:lnTo>
                      <a:pt x="35" y="8"/>
                    </a:lnTo>
                    <a:lnTo>
                      <a:pt x="41" y="5"/>
                    </a:lnTo>
                    <a:lnTo>
                      <a:pt x="49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3"/>
                    </a:lnTo>
                    <a:lnTo>
                      <a:pt x="11" y="29"/>
                    </a:lnTo>
                    <a:lnTo>
                      <a:pt x="8" y="34"/>
                    </a:lnTo>
                    <a:lnTo>
                      <a:pt x="5" y="42"/>
                    </a:lnTo>
                    <a:lnTo>
                      <a:pt x="1" y="55"/>
                    </a:lnTo>
                    <a:lnTo>
                      <a:pt x="0" y="6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89" name="Freeform 2434"/>
              <p:cNvSpPr>
                <a:spLocks/>
              </p:cNvSpPr>
              <p:nvPr/>
            </p:nvSpPr>
            <p:spPr bwMode="auto">
              <a:xfrm>
                <a:off x="1372" y="3256"/>
                <a:ext cx="42" cy="170"/>
              </a:xfrm>
              <a:custGeom>
                <a:avLst/>
                <a:gdLst>
                  <a:gd name="T0" fmla="*/ 3 w 15"/>
                  <a:gd name="T1" fmla="*/ 162 h 62"/>
                  <a:gd name="T2" fmla="*/ 3 w 15"/>
                  <a:gd name="T3" fmla="*/ 167 h 62"/>
                  <a:gd name="T4" fmla="*/ 3 w 15"/>
                  <a:gd name="T5" fmla="*/ 170 h 62"/>
                  <a:gd name="T6" fmla="*/ 0 w 15"/>
                  <a:gd name="T7" fmla="*/ 167 h 62"/>
                  <a:gd name="T8" fmla="*/ 0 w 15"/>
                  <a:gd name="T9" fmla="*/ 162 h 62"/>
                  <a:gd name="T10" fmla="*/ 6 w 15"/>
                  <a:gd name="T11" fmla="*/ 101 h 62"/>
                  <a:gd name="T12" fmla="*/ 11 w 15"/>
                  <a:gd name="T13" fmla="*/ 60 h 62"/>
                  <a:gd name="T14" fmla="*/ 11 w 15"/>
                  <a:gd name="T15" fmla="*/ 47 h 62"/>
                  <a:gd name="T16" fmla="*/ 14 w 15"/>
                  <a:gd name="T17" fmla="*/ 41 h 62"/>
                  <a:gd name="T18" fmla="*/ 20 w 15"/>
                  <a:gd name="T19" fmla="*/ 30 h 62"/>
                  <a:gd name="T20" fmla="*/ 31 w 15"/>
                  <a:gd name="T21" fmla="*/ 14 h 62"/>
                  <a:gd name="T22" fmla="*/ 42 w 15"/>
                  <a:gd name="T23" fmla="*/ 0 h 62"/>
                  <a:gd name="T24" fmla="*/ 31 w 15"/>
                  <a:gd name="T25" fmla="*/ 14 h 62"/>
                  <a:gd name="T26" fmla="*/ 25 w 15"/>
                  <a:gd name="T27" fmla="*/ 27 h 62"/>
                  <a:gd name="T28" fmla="*/ 14 w 15"/>
                  <a:gd name="T29" fmla="*/ 44 h 62"/>
                  <a:gd name="T30" fmla="*/ 14 w 15"/>
                  <a:gd name="T31" fmla="*/ 47 h 62"/>
                  <a:gd name="T32" fmla="*/ 11 w 15"/>
                  <a:gd name="T33" fmla="*/ 60 h 62"/>
                  <a:gd name="T34" fmla="*/ 6 w 15"/>
                  <a:gd name="T35" fmla="*/ 101 h 62"/>
                  <a:gd name="T36" fmla="*/ 3 w 15"/>
                  <a:gd name="T37" fmla="*/ 16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" h="62">
                    <a:moveTo>
                      <a:pt x="1" y="59"/>
                    </a:moveTo>
                    <a:lnTo>
                      <a:pt x="1" y="61"/>
                    </a:lnTo>
                    <a:lnTo>
                      <a:pt x="1" y="62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1" y="5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22"/>
                    </a:lnTo>
                    <a:lnTo>
                      <a:pt x="2" y="37"/>
                    </a:lnTo>
                    <a:lnTo>
                      <a:pt x="1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0" name="Freeform 2435"/>
              <p:cNvSpPr>
                <a:spLocks/>
              </p:cNvSpPr>
              <p:nvPr/>
            </p:nvSpPr>
            <p:spPr bwMode="auto">
              <a:xfrm>
                <a:off x="1386" y="3190"/>
                <a:ext cx="170" cy="244"/>
              </a:xfrm>
              <a:custGeom>
                <a:avLst/>
                <a:gdLst>
                  <a:gd name="T0" fmla="*/ 165 w 62"/>
                  <a:gd name="T1" fmla="*/ 0 h 89"/>
                  <a:gd name="T2" fmla="*/ 170 w 62"/>
                  <a:gd name="T3" fmla="*/ 0 h 89"/>
                  <a:gd name="T4" fmla="*/ 165 w 62"/>
                  <a:gd name="T5" fmla="*/ 0 h 89"/>
                  <a:gd name="T6" fmla="*/ 154 w 62"/>
                  <a:gd name="T7" fmla="*/ 3 h 89"/>
                  <a:gd name="T8" fmla="*/ 126 w 62"/>
                  <a:gd name="T9" fmla="*/ 8 h 89"/>
                  <a:gd name="T10" fmla="*/ 88 w 62"/>
                  <a:gd name="T11" fmla="*/ 19 h 89"/>
                  <a:gd name="T12" fmla="*/ 69 w 62"/>
                  <a:gd name="T13" fmla="*/ 30 h 89"/>
                  <a:gd name="T14" fmla="*/ 49 w 62"/>
                  <a:gd name="T15" fmla="*/ 44 h 89"/>
                  <a:gd name="T16" fmla="*/ 38 w 62"/>
                  <a:gd name="T17" fmla="*/ 60 h 89"/>
                  <a:gd name="T18" fmla="*/ 27 w 62"/>
                  <a:gd name="T19" fmla="*/ 82 h 89"/>
                  <a:gd name="T20" fmla="*/ 14 w 62"/>
                  <a:gd name="T21" fmla="*/ 115 h 89"/>
                  <a:gd name="T22" fmla="*/ 5 w 62"/>
                  <a:gd name="T23" fmla="*/ 143 h 89"/>
                  <a:gd name="T24" fmla="*/ 5 w 62"/>
                  <a:gd name="T25" fmla="*/ 154 h 89"/>
                  <a:gd name="T26" fmla="*/ 3 w 62"/>
                  <a:gd name="T27" fmla="*/ 173 h 89"/>
                  <a:gd name="T28" fmla="*/ 0 w 62"/>
                  <a:gd name="T29" fmla="*/ 219 h 89"/>
                  <a:gd name="T30" fmla="*/ 3 w 62"/>
                  <a:gd name="T31" fmla="*/ 244 h 89"/>
                  <a:gd name="T32" fmla="*/ 0 w 62"/>
                  <a:gd name="T33" fmla="*/ 219 h 89"/>
                  <a:gd name="T34" fmla="*/ 0 w 62"/>
                  <a:gd name="T35" fmla="*/ 184 h 89"/>
                  <a:gd name="T36" fmla="*/ 3 w 62"/>
                  <a:gd name="T37" fmla="*/ 151 h 89"/>
                  <a:gd name="T38" fmla="*/ 5 w 62"/>
                  <a:gd name="T39" fmla="*/ 140 h 89"/>
                  <a:gd name="T40" fmla="*/ 14 w 62"/>
                  <a:gd name="T41" fmla="*/ 112 h 89"/>
                  <a:gd name="T42" fmla="*/ 27 w 62"/>
                  <a:gd name="T43" fmla="*/ 80 h 89"/>
                  <a:gd name="T44" fmla="*/ 38 w 62"/>
                  <a:gd name="T45" fmla="*/ 58 h 89"/>
                  <a:gd name="T46" fmla="*/ 49 w 62"/>
                  <a:gd name="T47" fmla="*/ 41 h 89"/>
                  <a:gd name="T48" fmla="*/ 69 w 62"/>
                  <a:gd name="T49" fmla="*/ 30 h 89"/>
                  <a:gd name="T50" fmla="*/ 88 w 62"/>
                  <a:gd name="T51" fmla="*/ 19 h 89"/>
                  <a:gd name="T52" fmla="*/ 126 w 62"/>
                  <a:gd name="T53" fmla="*/ 8 h 89"/>
                  <a:gd name="T54" fmla="*/ 154 w 62"/>
                  <a:gd name="T55" fmla="*/ 0 h 89"/>
                  <a:gd name="T56" fmla="*/ 165 w 62"/>
                  <a:gd name="T57" fmla="*/ 0 h 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2" h="89">
                    <a:moveTo>
                      <a:pt x="60" y="0"/>
                    </a:moveTo>
                    <a:lnTo>
                      <a:pt x="62" y="0"/>
                    </a:lnTo>
                    <a:lnTo>
                      <a:pt x="60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4" y="22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1" y="63"/>
                    </a:lnTo>
                    <a:lnTo>
                      <a:pt x="0" y="80"/>
                    </a:lnTo>
                    <a:lnTo>
                      <a:pt x="1" y="89"/>
                    </a:lnTo>
                    <a:lnTo>
                      <a:pt x="0" y="80"/>
                    </a:lnTo>
                    <a:lnTo>
                      <a:pt x="0" y="67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1"/>
                    </a:lnTo>
                    <a:lnTo>
                      <a:pt x="10" y="29"/>
                    </a:lnTo>
                    <a:lnTo>
                      <a:pt x="14" y="21"/>
                    </a:lnTo>
                    <a:lnTo>
                      <a:pt x="18" y="15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1" name="Freeform 2436"/>
              <p:cNvSpPr>
                <a:spLocks/>
              </p:cNvSpPr>
              <p:nvPr/>
            </p:nvSpPr>
            <p:spPr bwMode="auto">
              <a:xfrm>
                <a:off x="1397" y="3385"/>
                <a:ext cx="6" cy="58"/>
              </a:xfrm>
              <a:custGeom>
                <a:avLst/>
                <a:gdLst>
                  <a:gd name="T0" fmla="*/ 6 w 2"/>
                  <a:gd name="T1" fmla="*/ 58 h 21"/>
                  <a:gd name="T2" fmla="*/ 6 w 2"/>
                  <a:gd name="T3" fmla="*/ 39 h 21"/>
                  <a:gd name="T4" fmla="*/ 3 w 2"/>
                  <a:gd name="T5" fmla="*/ 14 h 21"/>
                  <a:gd name="T6" fmla="*/ 3 w 2"/>
                  <a:gd name="T7" fmla="*/ 3 h 21"/>
                  <a:gd name="T8" fmla="*/ 0 w 2"/>
                  <a:gd name="T9" fmla="*/ 0 h 21"/>
                  <a:gd name="T10" fmla="*/ 3 w 2"/>
                  <a:gd name="T11" fmla="*/ 3 h 21"/>
                  <a:gd name="T12" fmla="*/ 6 w 2"/>
                  <a:gd name="T13" fmla="*/ 17 h 21"/>
                  <a:gd name="T14" fmla="*/ 6 w 2"/>
                  <a:gd name="T15" fmla="*/ 39 h 21"/>
                  <a:gd name="T16" fmla="*/ 6 w 2"/>
                  <a:gd name="T17" fmla="*/ 58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lnTo>
                      <a:pt x="2" y="14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2" name="Freeform 2437"/>
              <p:cNvSpPr>
                <a:spLocks/>
              </p:cNvSpPr>
              <p:nvPr/>
            </p:nvSpPr>
            <p:spPr bwMode="auto">
              <a:xfrm>
                <a:off x="1397" y="3234"/>
                <a:ext cx="77" cy="135"/>
              </a:xfrm>
              <a:custGeom>
                <a:avLst/>
                <a:gdLst>
                  <a:gd name="T0" fmla="*/ 0 w 28"/>
                  <a:gd name="T1" fmla="*/ 129 h 49"/>
                  <a:gd name="T2" fmla="*/ 0 w 28"/>
                  <a:gd name="T3" fmla="*/ 135 h 49"/>
                  <a:gd name="T4" fmla="*/ 0 w 28"/>
                  <a:gd name="T5" fmla="*/ 129 h 49"/>
                  <a:gd name="T6" fmla="*/ 3 w 28"/>
                  <a:gd name="T7" fmla="*/ 110 h 49"/>
                  <a:gd name="T8" fmla="*/ 8 w 28"/>
                  <a:gd name="T9" fmla="*/ 72 h 49"/>
                  <a:gd name="T10" fmla="*/ 17 w 28"/>
                  <a:gd name="T11" fmla="*/ 52 h 49"/>
                  <a:gd name="T12" fmla="*/ 28 w 28"/>
                  <a:gd name="T13" fmla="*/ 36 h 49"/>
                  <a:gd name="T14" fmla="*/ 36 w 28"/>
                  <a:gd name="T15" fmla="*/ 22 h 49"/>
                  <a:gd name="T16" fmla="*/ 63 w 28"/>
                  <a:gd name="T17" fmla="*/ 8 h 49"/>
                  <a:gd name="T18" fmla="*/ 77 w 28"/>
                  <a:gd name="T19" fmla="*/ 0 h 49"/>
                  <a:gd name="T20" fmla="*/ 63 w 28"/>
                  <a:gd name="T21" fmla="*/ 8 h 49"/>
                  <a:gd name="T22" fmla="*/ 50 w 28"/>
                  <a:gd name="T23" fmla="*/ 14 h 49"/>
                  <a:gd name="T24" fmla="*/ 36 w 28"/>
                  <a:gd name="T25" fmla="*/ 25 h 49"/>
                  <a:gd name="T26" fmla="*/ 33 w 28"/>
                  <a:gd name="T27" fmla="*/ 28 h 49"/>
                  <a:gd name="T28" fmla="*/ 28 w 28"/>
                  <a:gd name="T29" fmla="*/ 39 h 49"/>
                  <a:gd name="T30" fmla="*/ 14 w 28"/>
                  <a:gd name="T31" fmla="*/ 72 h 49"/>
                  <a:gd name="T32" fmla="*/ 3 w 28"/>
                  <a:gd name="T33" fmla="*/ 110 h 49"/>
                  <a:gd name="T34" fmla="*/ 0 w 28"/>
                  <a:gd name="T35" fmla="*/ 1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" h="49">
                    <a:moveTo>
                      <a:pt x="0" y="47"/>
                    </a:moveTo>
                    <a:lnTo>
                      <a:pt x="0" y="49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0" y="13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5" y="26"/>
                    </a:lnTo>
                    <a:lnTo>
                      <a:pt x="1" y="4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3" name="Freeform 2438"/>
              <p:cNvSpPr>
                <a:spLocks/>
              </p:cNvSpPr>
              <p:nvPr/>
            </p:nvSpPr>
            <p:spPr bwMode="auto">
              <a:xfrm>
                <a:off x="1444" y="3201"/>
                <a:ext cx="140" cy="41"/>
              </a:xfrm>
              <a:custGeom>
                <a:avLst/>
                <a:gdLst>
                  <a:gd name="T0" fmla="*/ 132 w 51"/>
                  <a:gd name="T1" fmla="*/ 3 h 15"/>
                  <a:gd name="T2" fmla="*/ 137 w 51"/>
                  <a:gd name="T3" fmla="*/ 3 h 15"/>
                  <a:gd name="T4" fmla="*/ 140 w 51"/>
                  <a:gd name="T5" fmla="*/ 3 h 15"/>
                  <a:gd name="T6" fmla="*/ 137 w 51"/>
                  <a:gd name="T7" fmla="*/ 3 h 15"/>
                  <a:gd name="T8" fmla="*/ 132 w 51"/>
                  <a:gd name="T9" fmla="*/ 3 h 15"/>
                  <a:gd name="T10" fmla="*/ 118 w 51"/>
                  <a:gd name="T11" fmla="*/ 3 h 15"/>
                  <a:gd name="T12" fmla="*/ 82 w 51"/>
                  <a:gd name="T13" fmla="*/ 5 h 15"/>
                  <a:gd name="T14" fmla="*/ 52 w 51"/>
                  <a:gd name="T15" fmla="*/ 14 h 15"/>
                  <a:gd name="T16" fmla="*/ 33 w 51"/>
                  <a:gd name="T17" fmla="*/ 19 h 15"/>
                  <a:gd name="T18" fmla="*/ 11 w 51"/>
                  <a:gd name="T19" fmla="*/ 33 h 15"/>
                  <a:gd name="T20" fmla="*/ 0 w 51"/>
                  <a:gd name="T21" fmla="*/ 41 h 15"/>
                  <a:gd name="T22" fmla="*/ 11 w 51"/>
                  <a:gd name="T23" fmla="*/ 33 h 15"/>
                  <a:gd name="T24" fmla="*/ 38 w 51"/>
                  <a:gd name="T25" fmla="*/ 19 h 15"/>
                  <a:gd name="T26" fmla="*/ 52 w 51"/>
                  <a:gd name="T27" fmla="*/ 14 h 15"/>
                  <a:gd name="T28" fmla="*/ 85 w 51"/>
                  <a:gd name="T29" fmla="*/ 3 h 15"/>
                  <a:gd name="T30" fmla="*/ 118 w 51"/>
                  <a:gd name="T31" fmla="*/ 0 h 15"/>
                  <a:gd name="T32" fmla="*/ 132 w 51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1" h="15">
                    <a:moveTo>
                      <a:pt x="48" y="1"/>
                    </a:moveTo>
                    <a:lnTo>
                      <a:pt x="50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3" y="1"/>
                    </a:lnTo>
                    <a:lnTo>
                      <a:pt x="30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31" y="1"/>
                    </a:lnTo>
                    <a:lnTo>
                      <a:pt x="43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4" name="Freeform 2439"/>
              <p:cNvSpPr>
                <a:spLocks/>
              </p:cNvSpPr>
              <p:nvPr/>
            </p:nvSpPr>
            <p:spPr bwMode="auto">
              <a:xfrm>
                <a:off x="1411" y="3229"/>
                <a:ext cx="189" cy="233"/>
              </a:xfrm>
              <a:custGeom>
                <a:avLst/>
                <a:gdLst>
                  <a:gd name="T0" fmla="*/ 14 w 69"/>
                  <a:gd name="T1" fmla="*/ 228 h 85"/>
                  <a:gd name="T2" fmla="*/ 16 w 69"/>
                  <a:gd name="T3" fmla="*/ 233 h 85"/>
                  <a:gd name="T4" fmla="*/ 14 w 69"/>
                  <a:gd name="T5" fmla="*/ 228 h 85"/>
                  <a:gd name="T6" fmla="*/ 5 w 69"/>
                  <a:gd name="T7" fmla="*/ 217 h 85"/>
                  <a:gd name="T8" fmla="*/ 3 w 69"/>
                  <a:gd name="T9" fmla="*/ 186 h 85"/>
                  <a:gd name="T10" fmla="*/ 0 w 69"/>
                  <a:gd name="T11" fmla="*/ 170 h 85"/>
                  <a:gd name="T12" fmla="*/ 0 w 69"/>
                  <a:gd name="T13" fmla="*/ 148 h 85"/>
                  <a:gd name="T14" fmla="*/ 3 w 69"/>
                  <a:gd name="T15" fmla="*/ 126 h 85"/>
                  <a:gd name="T16" fmla="*/ 8 w 69"/>
                  <a:gd name="T17" fmla="*/ 104 h 85"/>
                  <a:gd name="T18" fmla="*/ 19 w 69"/>
                  <a:gd name="T19" fmla="*/ 82 h 85"/>
                  <a:gd name="T20" fmla="*/ 30 w 69"/>
                  <a:gd name="T21" fmla="*/ 63 h 85"/>
                  <a:gd name="T22" fmla="*/ 47 w 69"/>
                  <a:gd name="T23" fmla="*/ 47 h 85"/>
                  <a:gd name="T24" fmla="*/ 60 w 69"/>
                  <a:gd name="T25" fmla="*/ 36 h 85"/>
                  <a:gd name="T26" fmla="*/ 85 w 69"/>
                  <a:gd name="T27" fmla="*/ 22 h 85"/>
                  <a:gd name="T28" fmla="*/ 93 w 69"/>
                  <a:gd name="T29" fmla="*/ 19 h 85"/>
                  <a:gd name="T30" fmla="*/ 118 w 69"/>
                  <a:gd name="T31" fmla="*/ 14 h 85"/>
                  <a:gd name="T32" fmla="*/ 140 w 69"/>
                  <a:gd name="T33" fmla="*/ 8 h 85"/>
                  <a:gd name="T34" fmla="*/ 162 w 69"/>
                  <a:gd name="T35" fmla="*/ 8 h 85"/>
                  <a:gd name="T36" fmla="*/ 189 w 69"/>
                  <a:gd name="T37" fmla="*/ 0 h 85"/>
                  <a:gd name="T38" fmla="*/ 162 w 69"/>
                  <a:gd name="T39" fmla="*/ 8 h 85"/>
                  <a:gd name="T40" fmla="*/ 151 w 69"/>
                  <a:gd name="T41" fmla="*/ 8 h 85"/>
                  <a:gd name="T42" fmla="*/ 129 w 69"/>
                  <a:gd name="T43" fmla="*/ 14 h 85"/>
                  <a:gd name="T44" fmla="*/ 101 w 69"/>
                  <a:gd name="T45" fmla="*/ 16 h 85"/>
                  <a:gd name="T46" fmla="*/ 90 w 69"/>
                  <a:gd name="T47" fmla="*/ 22 h 85"/>
                  <a:gd name="T48" fmla="*/ 79 w 69"/>
                  <a:gd name="T49" fmla="*/ 22 h 85"/>
                  <a:gd name="T50" fmla="*/ 58 w 69"/>
                  <a:gd name="T51" fmla="*/ 41 h 85"/>
                  <a:gd name="T52" fmla="*/ 44 w 69"/>
                  <a:gd name="T53" fmla="*/ 49 h 85"/>
                  <a:gd name="T54" fmla="*/ 30 w 69"/>
                  <a:gd name="T55" fmla="*/ 69 h 85"/>
                  <a:gd name="T56" fmla="*/ 19 w 69"/>
                  <a:gd name="T57" fmla="*/ 85 h 85"/>
                  <a:gd name="T58" fmla="*/ 8 w 69"/>
                  <a:gd name="T59" fmla="*/ 104 h 85"/>
                  <a:gd name="T60" fmla="*/ 3 w 69"/>
                  <a:gd name="T61" fmla="*/ 129 h 85"/>
                  <a:gd name="T62" fmla="*/ 3 w 69"/>
                  <a:gd name="T63" fmla="*/ 148 h 85"/>
                  <a:gd name="T64" fmla="*/ 3 w 69"/>
                  <a:gd name="T65" fmla="*/ 170 h 85"/>
                  <a:gd name="T66" fmla="*/ 3 w 69"/>
                  <a:gd name="T67" fmla="*/ 186 h 85"/>
                  <a:gd name="T68" fmla="*/ 8 w 69"/>
                  <a:gd name="T69" fmla="*/ 217 h 85"/>
                  <a:gd name="T70" fmla="*/ 14 w 69"/>
                  <a:gd name="T71" fmla="*/ 228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85">
                    <a:moveTo>
                      <a:pt x="5" y="83"/>
                    </a:moveTo>
                    <a:lnTo>
                      <a:pt x="6" y="85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1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1" y="46"/>
                    </a:lnTo>
                    <a:lnTo>
                      <a:pt x="3" y="38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2" y="13"/>
                    </a:lnTo>
                    <a:lnTo>
                      <a:pt x="31" y="8"/>
                    </a:lnTo>
                    <a:lnTo>
                      <a:pt x="34" y="7"/>
                    </a:lnTo>
                    <a:lnTo>
                      <a:pt x="43" y="5"/>
                    </a:lnTo>
                    <a:lnTo>
                      <a:pt x="51" y="3"/>
                    </a:lnTo>
                    <a:lnTo>
                      <a:pt x="59" y="3"/>
                    </a:lnTo>
                    <a:lnTo>
                      <a:pt x="69" y="0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47" y="5"/>
                    </a:lnTo>
                    <a:lnTo>
                      <a:pt x="37" y="6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1" y="15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1" y="47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8"/>
                    </a:lnTo>
                    <a:lnTo>
                      <a:pt x="3" y="79"/>
                    </a:lnTo>
                    <a:lnTo>
                      <a:pt x="5" y="8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5" name="Freeform 2440"/>
              <p:cNvSpPr>
                <a:spLocks/>
              </p:cNvSpPr>
              <p:nvPr/>
            </p:nvSpPr>
            <p:spPr bwMode="auto">
              <a:xfrm>
                <a:off x="1501" y="3215"/>
                <a:ext cx="86" cy="22"/>
              </a:xfrm>
              <a:custGeom>
                <a:avLst/>
                <a:gdLst>
                  <a:gd name="T0" fmla="*/ 86 w 31"/>
                  <a:gd name="T1" fmla="*/ 0 h 8"/>
                  <a:gd name="T2" fmla="*/ 86 w 31"/>
                  <a:gd name="T3" fmla="*/ 3 h 8"/>
                  <a:gd name="T4" fmla="*/ 53 w 31"/>
                  <a:gd name="T5" fmla="*/ 6 h 8"/>
                  <a:gd name="T6" fmla="*/ 31 w 31"/>
                  <a:gd name="T7" fmla="*/ 8 h 8"/>
                  <a:gd name="T8" fmla="*/ 25 w 31"/>
                  <a:gd name="T9" fmla="*/ 8 h 8"/>
                  <a:gd name="T10" fmla="*/ 22 w 31"/>
                  <a:gd name="T11" fmla="*/ 14 h 8"/>
                  <a:gd name="T12" fmla="*/ 17 w 31"/>
                  <a:gd name="T13" fmla="*/ 17 h 8"/>
                  <a:gd name="T14" fmla="*/ 8 w 31"/>
                  <a:gd name="T15" fmla="*/ 19 h 8"/>
                  <a:gd name="T16" fmla="*/ 0 w 31"/>
                  <a:gd name="T17" fmla="*/ 22 h 8"/>
                  <a:gd name="T18" fmla="*/ 8 w 31"/>
                  <a:gd name="T19" fmla="*/ 19 h 8"/>
                  <a:gd name="T20" fmla="*/ 22 w 31"/>
                  <a:gd name="T21" fmla="*/ 8 h 8"/>
                  <a:gd name="T22" fmla="*/ 25 w 31"/>
                  <a:gd name="T23" fmla="*/ 8 h 8"/>
                  <a:gd name="T24" fmla="*/ 31 w 31"/>
                  <a:gd name="T25" fmla="*/ 6 h 8"/>
                  <a:gd name="T26" fmla="*/ 53 w 31"/>
                  <a:gd name="T27" fmla="*/ 3 h 8"/>
                  <a:gd name="T28" fmla="*/ 86 w 31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8">
                    <a:moveTo>
                      <a:pt x="31" y="0"/>
                    </a:moveTo>
                    <a:lnTo>
                      <a:pt x="31" y="1"/>
                    </a:lnTo>
                    <a:lnTo>
                      <a:pt x="19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3" y="7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6" name="Freeform 2441"/>
              <p:cNvSpPr>
                <a:spLocks/>
              </p:cNvSpPr>
              <p:nvPr/>
            </p:nvSpPr>
            <p:spPr bwMode="auto">
              <a:xfrm>
                <a:off x="1414" y="3220"/>
                <a:ext cx="101" cy="107"/>
              </a:xfrm>
              <a:custGeom>
                <a:avLst/>
                <a:gdLst>
                  <a:gd name="T0" fmla="*/ 98 w 37"/>
                  <a:gd name="T1" fmla="*/ 0 h 39"/>
                  <a:gd name="T2" fmla="*/ 101 w 37"/>
                  <a:gd name="T3" fmla="*/ 0 h 39"/>
                  <a:gd name="T4" fmla="*/ 98 w 37"/>
                  <a:gd name="T5" fmla="*/ 3 h 39"/>
                  <a:gd name="T6" fmla="*/ 90 w 37"/>
                  <a:gd name="T7" fmla="*/ 3 h 39"/>
                  <a:gd name="T8" fmla="*/ 82 w 37"/>
                  <a:gd name="T9" fmla="*/ 8 h 39"/>
                  <a:gd name="T10" fmla="*/ 68 w 37"/>
                  <a:gd name="T11" fmla="*/ 22 h 39"/>
                  <a:gd name="T12" fmla="*/ 55 w 37"/>
                  <a:gd name="T13" fmla="*/ 36 h 39"/>
                  <a:gd name="T14" fmla="*/ 41 w 37"/>
                  <a:gd name="T15" fmla="*/ 44 h 39"/>
                  <a:gd name="T16" fmla="*/ 27 w 37"/>
                  <a:gd name="T17" fmla="*/ 55 h 39"/>
                  <a:gd name="T18" fmla="*/ 19 w 37"/>
                  <a:gd name="T19" fmla="*/ 69 h 39"/>
                  <a:gd name="T20" fmla="*/ 3 w 37"/>
                  <a:gd name="T21" fmla="*/ 96 h 39"/>
                  <a:gd name="T22" fmla="*/ 0 w 37"/>
                  <a:gd name="T23" fmla="*/ 107 h 39"/>
                  <a:gd name="T24" fmla="*/ 3 w 37"/>
                  <a:gd name="T25" fmla="*/ 96 h 39"/>
                  <a:gd name="T26" fmla="*/ 16 w 37"/>
                  <a:gd name="T27" fmla="*/ 69 h 39"/>
                  <a:gd name="T28" fmla="*/ 27 w 37"/>
                  <a:gd name="T29" fmla="*/ 55 h 39"/>
                  <a:gd name="T30" fmla="*/ 41 w 37"/>
                  <a:gd name="T31" fmla="*/ 41 h 39"/>
                  <a:gd name="T32" fmla="*/ 55 w 37"/>
                  <a:gd name="T33" fmla="*/ 30 h 39"/>
                  <a:gd name="T34" fmla="*/ 68 w 37"/>
                  <a:gd name="T35" fmla="*/ 16 h 39"/>
                  <a:gd name="T36" fmla="*/ 82 w 37"/>
                  <a:gd name="T37" fmla="*/ 8 h 39"/>
                  <a:gd name="T38" fmla="*/ 90 w 37"/>
                  <a:gd name="T39" fmla="*/ 0 h 39"/>
                  <a:gd name="T40" fmla="*/ 98 w 37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" h="39">
                    <a:moveTo>
                      <a:pt x="36" y="0"/>
                    </a:moveTo>
                    <a:lnTo>
                      <a:pt x="37" y="0"/>
                    </a:lnTo>
                    <a:lnTo>
                      <a:pt x="36" y="1"/>
                    </a:lnTo>
                    <a:lnTo>
                      <a:pt x="33" y="1"/>
                    </a:lnTo>
                    <a:lnTo>
                      <a:pt x="30" y="3"/>
                    </a:lnTo>
                    <a:lnTo>
                      <a:pt x="25" y="8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7" y="25"/>
                    </a:lnTo>
                    <a:lnTo>
                      <a:pt x="1" y="35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6" y="25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7" name="Freeform 2442"/>
              <p:cNvSpPr>
                <a:spLocks/>
              </p:cNvSpPr>
              <p:nvPr/>
            </p:nvSpPr>
            <p:spPr bwMode="auto">
              <a:xfrm>
                <a:off x="1419" y="3248"/>
                <a:ext cx="206" cy="228"/>
              </a:xfrm>
              <a:custGeom>
                <a:avLst/>
                <a:gdLst>
                  <a:gd name="T0" fmla="*/ 195 w 75"/>
                  <a:gd name="T1" fmla="*/ 0 h 83"/>
                  <a:gd name="T2" fmla="*/ 198 w 75"/>
                  <a:gd name="T3" fmla="*/ 3 h 83"/>
                  <a:gd name="T4" fmla="*/ 206 w 75"/>
                  <a:gd name="T5" fmla="*/ 3 h 83"/>
                  <a:gd name="T6" fmla="*/ 198 w 75"/>
                  <a:gd name="T7" fmla="*/ 3 h 83"/>
                  <a:gd name="T8" fmla="*/ 195 w 75"/>
                  <a:gd name="T9" fmla="*/ 3 h 83"/>
                  <a:gd name="T10" fmla="*/ 184 w 75"/>
                  <a:gd name="T11" fmla="*/ 3 h 83"/>
                  <a:gd name="T12" fmla="*/ 154 w 75"/>
                  <a:gd name="T13" fmla="*/ 0 h 83"/>
                  <a:gd name="T14" fmla="*/ 135 w 75"/>
                  <a:gd name="T15" fmla="*/ 0 h 83"/>
                  <a:gd name="T16" fmla="*/ 113 w 75"/>
                  <a:gd name="T17" fmla="*/ 3 h 83"/>
                  <a:gd name="T18" fmla="*/ 91 w 75"/>
                  <a:gd name="T19" fmla="*/ 11 h 83"/>
                  <a:gd name="T20" fmla="*/ 69 w 75"/>
                  <a:gd name="T21" fmla="*/ 22 h 83"/>
                  <a:gd name="T22" fmla="*/ 49 w 75"/>
                  <a:gd name="T23" fmla="*/ 36 h 83"/>
                  <a:gd name="T24" fmla="*/ 30 w 75"/>
                  <a:gd name="T25" fmla="*/ 52 h 83"/>
                  <a:gd name="T26" fmla="*/ 22 w 75"/>
                  <a:gd name="T27" fmla="*/ 71 h 83"/>
                  <a:gd name="T28" fmla="*/ 11 w 75"/>
                  <a:gd name="T29" fmla="*/ 88 h 83"/>
                  <a:gd name="T30" fmla="*/ 5 w 75"/>
                  <a:gd name="T31" fmla="*/ 115 h 83"/>
                  <a:gd name="T32" fmla="*/ 5 w 75"/>
                  <a:gd name="T33" fmla="*/ 126 h 83"/>
                  <a:gd name="T34" fmla="*/ 5 w 75"/>
                  <a:gd name="T35" fmla="*/ 151 h 83"/>
                  <a:gd name="T36" fmla="*/ 14 w 75"/>
                  <a:gd name="T37" fmla="*/ 198 h 83"/>
                  <a:gd name="T38" fmla="*/ 22 w 75"/>
                  <a:gd name="T39" fmla="*/ 228 h 83"/>
                  <a:gd name="T40" fmla="*/ 11 w 75"/>
                  <a:gd name="T41" fmla="*/ 198 h 83"/>
                  <a:gd name="T42" fmla="*/ 5 w 75"/>
                  <a:gd name="T43" fmla="*/ 162 h 83"/>
                  <a:gd name="T44" fmla="*/ 0 w 75"/>
                  <a:gd name="T45" fmla="*/ 137 h 83"/>
                  <a:gd name="T46" fmla="*/ 0 w 75"/>
                  <a:gd name="T47" fmla="*/ 124 h 83"/>
                  <a:gd name="T48" fmla="*/ 0 w 75"/>
                  <a:gd name="T49" fmla="*/ 113 h 83"/>
                  <a:gd name="T50" fmla="*/ 11 w 75"/>
                  <a:gd name="T51" fmla="*/ 85 h 83"/>
                  <a:gd name="T52" fmla="*/ 22 w 75"/>
                  <a:gd name="T53" fmla="*/ 69 h 83"/>
                  <a:gd name="T54" fmla="*/ 30 w 75"/>
                  <a:gd name="T55" fmla="*/ 49 h 83"/>
                  <a:gd name="T56" fmla="*/ 49 w 75"/>
                  <a:gd name="T57" fmla="*/ 36 h 83"/>
                  <a:gd name="T58" fmla="*/ 69 w 75"/>
                  <a:gd name="T59" fmla="*/ 16 h 83"/>
                  <a:gd name="T60" fmla="*/ 91 w 75"/>
                  <a:gd name="T61" fmla="*/ 8 h 83"/>
                  <a:gd name="T62" fmla="*/ 113 w 75"/>
                  <a:gd name="T63" fmla="*/ 3 h 83"/>
                  <a:gd name="T64" fmla="*/ 135 w 75"/>
                  <a:gd name="T65" fmla="*/ 0 h 83"/>
                  <a:gd name="T66" fmla="*/ 154 w 75"/>
                  <a:gd name="T67" fmla="*/ 0 h 83"/>
                  <a:gd name="T68" fmla="*/ 184 w 75"/>
                  <a:gd name="T69" fmla="*/ 0 h 83"/>
                  <a:gd name="T70" fmla="*/ 195 w 75"/>
                  <a:gd name="T71" fmla="*/ 0 h 8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" h="83">
                    <a:moveTo>
                      <a:pt x="71" y="0"/>
                    </a:moveTo>
                    <a:lnTo>
                      <a:pt x="72" y="1"/>
                    </a:lnTo>
                    <a:lnTo>
                      <a:pt x="75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67" y="1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1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8" y="26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5" y="72"/>
                    </a:lnTo>
                    <a:lnTo>
                      <a:pt x="8" y="83"/>
                    </a:lnTo>
                    <a:lnTo>
                      <a:pt x="4" y="72"/>
                    </a:lnTo>
                    <a:lnTo>
                      <a:pt x="2" y="59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8" y="25"/>
                    </a:lnTo>
                    <a:lnTo>
                      <a:pt x="11" y="18"/>
                    </a:lnTo>
                    <a:lnTo>
                      <a:pt x="18" y="13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7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8" name="Freeform 2443"/>
              <p:cNvSpPr>
                <a:spLocks/>
              </p:cNvSpPr>
              <p:nvPr/>
            </p:nvSpPr>
            <p:spPr bwMode="auto">
              <a:xfrm>
                <a:off x="1597" y="3237"/>
                <a:ext cx="14" cy="8"/>
              </a:xfrm>
              <a:custGeom>
                <a:avLst/>
                <a:gdLst>
                  <a:gd name="T0" fmla="*/ 14 w 5"/>
                  <a:gd name="T1" fmla="*/ 0 h 3"/>
                  <a:gd name="T2" fmla="*/ 6 w 5"/>
                  <a:gd name="T3" fmla="*/ 0 h 3"/>
                  <a:gd name="T4" fmla="*/ 3 w 5"/>
                  <a:gd name="T5" fmla="*/ 5 h 3"/>
                  <a:gd name="T6" fmla="*/ 0 w 5"/>
                  <a:gd name="T7" fmla="*/ 8 h 3"/>
                  <a:gd name="T8" fmla="*/ 3 w 5"/>
                  <a:gd name="T9" fmla="*/ 5 h 3"/>
                  <a:gd name="T10" fmla="*/ 6 w 5"/>
                  <a:gd name="T11" fmla="*/ 0 h 3"/>
                  <a:gd name="T12" fmla="*/ 14 w 5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2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399" name="Freeform 2444"/>
              <p:cNvSpPr>
                <a:spLocks/>
              </p:cNvSpPr>
              <p:nvPr/>
            </p:nvSpPr>
            <p:spPr bwMode="auto">
              <a:xfrm>
                <a:off x="1455" y="3259"/>
                <a:ext cx="173" cy="110"/>
              </a:xfrm>
              <a:custGeom>
                <a:avLst/>
                <a:gdLst>
                  <a:gd name="T0" fmla="*/ 170 w 63"/>
                  <a:gd name="T1" fmla="*/ 3 h 40"/>
                  <a:gd name="T2" fmla="*/ 173 w 63"/>
                  <a:gd name="T3" fmla="*/ 6 h 40"/>
                  <a:gd name="T4" fmla="*/ 170 w 63"/>
                  <a:gd name="T5" fmla="*/ 6 h 40"/>
                  <a:gd name="T6" fmla="*/ 143 w 63"/>
                  <a:gd name="T7" fmla="*/ 3 h 40"/>
                  <a:gd name="T8" fmla="*/ 115 w 63"/>
                  <a:gd name="T9" fmla="*/ 3 h 40"/>
                  <a:gd name="T10" fmla="*/ 102 w 63"/>
                  <a:gd name="T11" fmla="*/ 6 h 40"/>
                  <a:gd name="T12" fmla="*/ 88 w 63"/>
                  <a:gd name="T13" fmla="*/ 11 h 40"/>
                  <a:gd name="T14" fmla="*/ 71 w 63"/>
                  <a:gd name="T15" fmla="*/ 14 h 40"/>
                  <a:gd name="T16" fmla="*/ 58 w 63"/>
                  <a:gd name="T17" fmla="*/ 19 h 40"/>
                  <a:gd name="T18" fmla="*/ 36 w 63"/>
                  <a:gd name="T19" fmla="*/ 33 h 40"/>
                  <a:gd name="T20" fmla="*/ 22 w 63"/>
                  <a:gd name="T21" fmla="*/ 47 h 40"/>
                  <a:gd name="T22" fmla="*/ 19 w 63"/>
                  <a:gd name="T23" fmla="*/ 52 h 40"/>
                  <a:gd name="T24" fmla="*/ 16 w 63"/>
                  <a:gd name="T25" fmla="*/ 55 h 40"/>
                  <a:gd name="T26" fmla="*/ 14 w 63"/>
                  <a:gd name="T27" fmla="*/ 63 h 40"/>
                  <a:gd name="T28" fmla="*/ 8 w 63"/>
                  <a:gd name="T29" fmla="*/ 77 h 40"/>
                  <a:gd name="T30" fmla="*/ 3 w 63"/>
                  <a:gd name="T31" fmla="*/ 91 h 40"/>
                  <a:gd name="T32" fmla="*/ 0 w 63"/>
                  <a:gd name="T33" fmla="*/ 110 h 40"/>
                  <a:gd name="T34" fmla="*/ 3 w 63"/>
                  <a:gd name="T35" fmla="*/ 91 h 40"/>
                  <a:gd name="T36" fmla="*/ 5 w 63"/>
                  <a:gd name="T37" fmla="*/ 85 h 40"/>
                  <a:gd name="T38" fmla="*/ 8 w 63"/>
                  <a:gd name="T39" fmla="*/ 72 h 40"/>
                  <a:gd name="T40" fmla="*/ 14 w 63"/>
                  <a:gd name="T41" fmla="*/ 55 h 40"/>
                  <a:gd name="T42" fmla="*/ 16 w 63"/>
                  <a:gd name="T43" fmla="*/ 52 h 40"/>
                  <a:gd name="T44" fmla="*/ 19 w 63"/>
                  <a:gd name="T45" fmla="*/ 47 h 40"/>
                  <a:gd name="T46" fmla="*/ 22 w 63"/>
                  <a:gd name="T47" fmla="*/ 44 h 40"/>
                  <a:gd name="T48" fmla="*/ 36 w 63"/>
                  <a:gd name="T49" fmla="*/ 30 h 40"/>
                  <a:gd name="T50" fmla="*/ 60 w 63"/>
                  <a:gd name="T51" fmla="*/ 19 h 40"/>
                  <a:gd name="T52" fmla="*/ 88 w 63"/>
                  <a:gd name="T53" fmla="*/ 11 h 40"/>
                  <a:gd name="T54" fmla="*/ 102 w 63"/>
                  <a:gd name="T55" fmla="*/ 3 h 40"/>
                  <a:gd name="T56" fmla="*/ 115 w 63"/>
                  <a:gd name="T57" fmla="*/ 0 h 40"/>
                  <a:gd name="T58" fmla="*/ 143 w 63"/>
                  <a:gd name="T59" fmla="*/ 0 h 40"/>
                  <a:gd name="T60" fmla="*/ 170 w 63"/>
                  <a:gd name="T61" fmla="*/ 3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" h="40">
                    <a:moveTo>
                      <a:pt x="62" y="1"/>
                    </a:moveTo>
                    <a:lnTo>
                      <a:pt x="63" y="2"/>
                    </a:lnTo>
                    <a:lnTo>
                      <a:pt x="62" y="2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6" y="5"/>
                    </a:lnTo>
                    <a:lnTo>
                      <a:pt x="21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7" y="19"/>
                    </a:lnTo>
                    <a:lnTo>
                      <a:pt x="6" y="20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22" y="7"/>
                    </a:lnTo>
                    <a:lnTo>
                      <a:pt x="32" y="4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0" name="Freeform 2445"/>
              <p:cNvSpPr>
                <a:spLocks/>
              </p:cNvSpPr>
              <p:nvPr/>
            </p:nvSpPr>
            <p:spPr bwMode="auto">
              <a:xfrm>
                <a:off x="1433" y="3251"/>
                <a:ext cx="112" cy="233"/>
              </a:xfrm>
              <a:custGeom>
                <a:avLst/>
                <a:gdLst>
                  <a:gd name="T0" fmla="*/ 25 w 41"/>
                  <a:gd name="T1" fmla="*/ 225 h 85"/>
                  <a:gd name="T2" fmla="*/ 25 w 41"/>
                  <a:gd name="T3" fmla="*/ 233 h 85"/>
                  <a:gd name="T4" fmla="*/ 22 w 41"/>
                  <a:gd name="T5" fmla="*/ 230 h 85"/>
                  <a:gd name="T6" fmla="*/ 22 w 41"/>
                  <a:gd name="T7" fmla="*/ 225 h 85"/>
                  <a:gd name="T8" fmla="*/ 16 w 41"/>
                  <a:gd name="T9" fmla="*/ 217 h 85"/>
                  <a:gd name="T10" fmla="*/ 11 w 41"/>
                  <a:gd name="T11" fmla="*/ 195 h 85"/>
                  <a:gd name="T12" fmla="*/ 3 w 41"/>
                  <a:gd name="T13" fmla="*/ 164 h 85"/>
                  <a:gd name="T14" fmla="*/ 0 w 41"/>
                  <a:gd name="T15" fmla="*/ 145 h 85"/>
                  <a:gd name="T16" fmla="*/ 0 w 41"/>
                  <a:gd name="T17" fmla="*/ 126 h 85"/>
                  <a:gd name="T18" fmla="*/ 3 w 41"/>
                  <a:gd name="T19" fmla="*/ 107 h 85"/>
                  <a:gd name="T20" fmla="*/ 8 w 41"/>
                  <a:gd name="T21" fmla="*/ 90 h 85"/>
                  <a:gd name="T22" fmla="*/ 14 w 41"/>
                  <a:gd name="T23" fmla="*/ 71 h 85"/>
                  <a:gd name="T24" fmla="*/ 25 w 41"/>
                  <a:gd name="T25" fmla="*/ 63 h 85"/>
                  <a:gd name="T26" fmla="*/ 38 w 41"/>
                  <a:gd name="T27" fmla="*/ 41 h 85"/>
                  <a:gd name="T28" fmla="*/ 44 w 41"/>
                  <a:gd name="T29" fmla="*/ 38 h 85"/>
                  <a:gd name="T30" fmla="*/ 57 w 41"/>
                  <a:gd name="T31" fmla="*/ 25 h 85"/>
                  <a:gd name="T32" fmla="*/ 76 w 41"/>
                  <a:gd name="T33" fmla="*/ 19 h 85"/>
                  <a:gd name="T34" fmla="*/ 93 w 41"/>
                  <a:gd name="T35" fmla="*/ 11 h 85"/>
                  <a:gd name="T36" fmla="*/ 112 w 41"/>
                  <a:gd name="T37" fmla="*/ 0 h 85"/>
                  <a:gd name="T38" fmla="*/ 93 w 41"/>
                  <a:gd name="T39" fmla="*/ 11 h 85"/>
                  <a:gd name="T40" fmla="*/ 85 w 41"/>
                  <a:gd name="T41" fmla="*/ 14 h 85"/>
                  <a:gd name="T42" fmla="*/ 68 w 41"/>
                  <a:gd name="T43" fmla="*/ 25 h 85"/>
                  <a:gd name="T44" fmla="*/ 52 w 41"/>
                  <a:gd name="T45" fmla="*/ 36 h 85"/>
                  <a:gd name="T46" fmla="*/ 41 w 41"/>
                  <a:gd name="T47" fmla="*/ 41 h 85"/>
                  <a:gd name="T48" fmla="*/ 38 w 41"/>
                  <a:gd name="T49" fmla="*/ 47 h 85"/>
                  <a:gd name="T50" fmla="*/ 25 w 41"/>
                  <a:gd name="T51" fmla="*/ 63 h 85"/>
                  <a:gd name="T52" fmla="*/ 14 w 41"/>
                  <a:gd name="T53" fmla="*/ 77 h 85"/>
                  <a:gd name="T54" fmla="*/ 8 w 41"/>
                  <a:gd name="T55" fmla="*/ 90 h 85"/>
                  <a:gd name="T56" fmla="*/ 3 w 41"/>
                  <a:gd name="T57" fmla="*/ 107 h 85"/>
                  <a:gd name="T58" fmla="*/ 3 w 41"/>
                  <a:gd name="T59" fmla="*/ 126 h 85"/>
                  <a:gd name="T60" fmla="*/ 3 w 41"/>
                  <a:gd name="T61" fmla="*/ 145 h 85"/>
                  <a:gd name="T62" fmla="*/ 3 w 41"/>
                  <a:gd name="T63" fmla="*/ 164 h 85"/>
                  <a:gd name="T64" fmla="*/ 14 w 41"/>
                  <a:gd name="T65" fmla="*/ 195 h 85"/>
                  <a:gd name="T66" fmla="*/ 22 w 41"/>
                  <a:gd name="T67" fmla="*/ 217 h 85"/>
                  <a:gd name="T68" fmla="*/ 25 w 41"/>
                  <a:gd name="T69" fmla="*/ 225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85">
                    <a:moveTo>
                      <a:pt x="9" y="82"/>
                    </a:moveTo>
                    <a:lnTo>
                      <a:pt x="9" y="85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79"/>
                    </a:lnTo>
                    <a:lnTo>
                      <a:pt x="4" y="71"/>
                    </a:lnTo>
                    <a:lnTo>
                      <a:pt x="1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3" y="33"/>
                    </a:lnTo>
                    <a:lnTo>
                      <a:pt x="5" y="26"/>
                    </a:lnTo>
                    <a:lnTo>
                      <a:pt x="9" y="23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8" y="7"/>
                    </a:lnTo>
                    <a:lnTo>
                      <a:pt x="34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5" y="9"/>
                    </a:lnTo>
                    <a:lnTo>
                      <a:pt x="19" y="13"/>
                    </a:lnTo>
                    <a:lnTo>
                      <a:pt x="15" y="15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3" y="33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1" y="60"/>
                    </a:lnTo>
                    <a:lnTo>
                      <a:pt x="5" y="71"/>
                    </a:lnTo>
                    <a:lnTo>
                      <a:pt x="8" y="79"/>
                    </a:lnTo>
                    <a:lnTo>
                      <a:pt x="9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1" name="Freeform 2446"/>
              <p:cNvSpPr>
                <a:spLocks/>
              </p:cNvSpPr>
              <p:nvPr/>
            </p:nvSpPr>
            <p:spPr bwMode="auto">
              <a:xfrm>
                <a:off x="1441" y="3327"/>
                <a:ext cx="36" cy="168"/>
              </a:xfrm>
              <a:custGeom>
                <a:avLst/>
                <a:gdLst>
                  <a:gd name="T0" fmla="*/ 33 w 13"/>
                  <a:gd name="T1" fmla="*/ 162 h 61"/>
                  <a:gd name="T2" fmla="*/ 36 w 13"/>
                  <a:gd name="T3" fmla="*/ 168 h 61"/>
                  <a:gd name="T4" fmla="*/ 33 w 13"/>
                  <a:gd name="T5" fmla="*/ 162 h 61"/>
                  <a:gd name="T6" fmla="*/ 22 w 13"/>
                  <a:gd name="T7" fmla="*/ 146 h 61"/>
                  <a:gd name="T8" fmla="*/ 14 w 13"/>
                  <a:gd name="T9" fmla="*/ 105 h 61"/>
                  <a:gd name="T10" fmla="*/ 3 w 13"/>
                  <a:gd name="T11" fmla="*/ 63 h 61"/>
                  <a:gd name="T12" fmla="*/ 0 w 13"/>
                  <a:gd name="T13" fmla="*/ 50 h 61"/>
                  <a:gd name="T14" fmla="*/ 0 w 13"/>
                  <a:gd name="T15" fmla="*/ 44 h 61"/>
                  <a:gd name="T16" fmla="*/ 3 w 13"/>
                  <a:gd name="T17" fmla="*/ 33 h 61"/>
                  <a:gd name="T18" fmla="*/ 8 w 13"/>
                  <a:gd name="T19" fmla="*/ 8 h 61"/>
                  <a:gd name="T20" fmla="*/ 17 w 13"/>
                  <a:gd name="T21" fmla="*/ 0 h 61"/>
                  <a:gd name="T22" fmla="*/ 14 w 13"/>
                  <a:gd name="T23" fmla="*/ 14 h 61"/>
                  <a:gd name="T24" fmla="*/ 6 w 13"/>
                  <a:gd name="T25" fmla="*/ 28 h 61"/>
                  <a:gd name="T26" fmla="*/ 3 w 13"/>
                  <a:gd name="T27" fmla="*/ 41 h 61"/>
                  <a:gd name="T28" fmla="*/ 3 w 13"/>
                  <a:gd name="T29" fmla="*/ 47 h 61"/>
                  <a:gd name="T30" fmla="*/ 3 w 13"/>
                  <a:gd name="T31" fmla="*/ 50 h 61"/>
                  <a:gd name="T32" fmla="*/ 3 w 13"/>
                  <a:gd name="T33" fmla="*/ 63 h 61"/>
                  <a:gd name="T34" fmla="*/ 14 w 13"/>
                  <a:gd name="T35" fmla="*/ 105 h 61"/>
                  <a:gd name="T36" fmla="*/ 28 w 13"/>
                  <a:gd name="T37" fmla="*/ 146 h 61"/>
                  <a:gd name="T38" fmla="*/ 33 w 13"/>
                  <a:gd name="T39" fmla="*/ 162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61">
                    <a:moveTo>
                      <a:pt x="12" y="59"/>
                    </a:moveTo>
                    <a:lnTo>
                      <a:pt x="13" y="61"/>
                    </a:lnTo>
                    <a:lnTo>
                      <a:pt x="12" y="59"/>
                    </a:lnTo>
                    <a:lnTo>
                      <a:pt x="8" y="53"/>
                    </a:lnTo>
                    <a:lnTo>
                      <a:pt x="5" y="38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5" y="38"/>
                    </a:lnTo>
                    <a:lnTo>
                      <a:pt x="10" y="53"/>
                    </a:lnTo>
                    <a:lnTo>
                      <a:pt x="12" y="5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2" name="Freeform 2447"/>
              <p:cNvSpPr>
                <a:spLocks/>
              </p:cNvSpPr>
              <p:nvPr/>
            </p:nvSpPr>
            <p:spPr bwMode="auto">
              <a:xfrm>
                <a:off x="1455" y="3275"/>
                <a:ext cx="184" cy="225"/>
              </a:xfrm>
              <a:custGeom>
                <a:avLst/>
                <a:gdLst>
                  <a:gd name="T0" fmla="*/ 176 w 67"/>
                  <a:gd name="T1" fmla="*/ 0 h 82"/>
                  <a:gd name="T2" fmla="*/ 184 w 67"/>
                  <a:gd name="T3" fmla="*/ 0 h 82"/>
                  <a:gd name="T4" fmla="*/ 176 w 67"/>
                  <a:gd name="T5" fmla="*/ 3 h 82"/>
                  <a:gd name="T6" fmla="*/ 132 w 67"/>
                  <a:gd name="T7" fmla="*/ 3 h 82"/>
                  <a:gd name="T8" fmla="*/ 96 w 67"/>
                  <a:gd name="T9" fmla="*/ 8 h 82"/>
                  <a:gd name="T10" fmla="*/ 71 w 67"/>
                  <a:gd name="T11" fmla="*/ 14 h 82"/>
                  <a:gd name="T12" fmla="*/ 49 w 67"/>
                  <a:gd name="T13" fmla="*/ 25 h 82"/>
                  <a:gd name="T14" fmla="*/ 30 w 67"/>
                  <a:gd name="T15" fmla="*/ 41 h 82"/>
                  <a:gd name="T16" fmla="*/ 19 w 67"/>
                  <a:gd name="T17" fmla="*/ 58 h 82"/>
                  <a:gd name="T18" fmla="*/ 8 w 67"/>
                  <a:gd name="T19" fmla="*/ 74 h 82"/>
                  <a:gd name="T20" fmla="*/ 3 w 67"/>
                  <a:gd name="T21" fmla="*/ 96 h 82"/>
                  <a:gd name="T22" fmla="*/ 3 w 67"/>
                  <a:gd name="T23" fmla="*/ 123 h 82"/>
                  <a:gd name="T24" fmla="*/ 3 w 67"/>
                  <a:gd name="T25" fmla="*/ 134 h 82"/>
                  <a:gd name="T26" fmla="*/ 5 w 67"/>
                  <a:gd name="T27" fmla="*/ 156 h 82"/>
                  <a:gd name="T28" fmla="*/ 14 w 67"/>
                  <a:gd name="T29" fmla="*/ 178 h 82"/>
                  <a:gd name="T30" fmla="*/ 27 w 67"/>
                  <a:gd name="T31" fmla="*/ 198 h 82"/>
                  <a:gd name="T32" fmla="*/ 33 w 67"/>
                  <a:gd name="T33" fmla="*/ 225 h 82"/>
                  <a:gd name="T34" fmla="*/ 22 w 67"/>
                  <a:gd name="T35" fmla="*/ 198 h 82"/>
                  <a:gd name="T36" fmla="*/ 19 w 67"/>
                  <a:gd name="T37" fmla="*/ 192 h 82"/>
                  <a:gd name="T38" fmla="*/ 8 w 67"/>
                  <a:gd name="T39" fmla="*/ 167 h 82"/>
                  <a:gd name="T40" fmla="*/ 3 w 67"/>
                  <a:gd name="T41" fmla="*/ 143 h 82"/>
                  <a:gd name="T42" fmla="*/ 0 w 67"/>
                  <a:gd name="T43" fmla="*/ 134 h 82"/>
                  <a:gd name="T44" fmla="*/ 3 w 67"/>
                  <a:gd name="T45" fmla="*/ 129 h 82"/>
                  <a:gd name="T46" fmla="*/ 0 w 67"/>
                  <a:gd name="T47" fmla="*/ 121 h 82"/>
                  <a:gd name="T48" fmla="*/ 3 w 67"/>
                  <a:gd name="T49" fmla="*/ 93 h 82"/>
                  <a:gd name="T50" fmla="*/ 8 w 67"/>
                  <a:gd name="T51" fmla="*/ 71 h 82"/>
                  <a:gd name="T52" fmla="*/ 19 w 67"/>
                  <a:gd name="T53" fmla="*/ 55 h 82"/>
                  <a:gd name="T54" fmla="*/ 33 w 67"/>
                  <a:gd name="T55" fmla="*/ 38 h 82"/>
                  <a:gd name="T56" fmla="*/ 49 w 67"/>
                  <a:gd name="T57" fmla="*/ 22 h 82"/>
                  <a:gd name="T58" fmla="*/ 71 w 67"/>
                  <a:gd name="T59" fmla="*/ 11 h 82"/>
                  <a:gd name="T60" fmla="*/ 96 w 67"/>
                  <a:gd name="T61" fmla="*/ 8 h 82"/>
                  <a:gd name="T62" fmla="*/ 132 w 67"/>
                  <a:gd name="T63" fmla="*/ 0 h 82"/>
                  <a:gd name="T64" fmla="*/ 176 w 67"/>
                  <a:gd name="T65" fmla="*/ 0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7" h="82">
                    <a:moveTo>
                      <a:pt x="64" y="0"/>
                    </a:moveTo>
                    <a:lnTo>
                      <a:pt x="67" y="0"/>
                    </a:lnTo>
                    <a:lnTo>
                      <a:pt x="64" y="1"/>
                    </a:lnTo>
                    <a:lnTo>
                      <a:pt x="48" y="1"/>
                    </a:lnTo>
                    <a:lnTo>
                      <a:pt x="35" y="3"/>
                    </a:lnTo>
                    <a:lnTo>
                      <a:pt x="26" y="5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9"/>
                    </a:lnTo>
                    <a:lnTo>
                      <a:pt x="2" y="57"/>
                    </a:lnTo>
                    <a:lnTo>
                      <a:pt x="5" y="65"/>
                    </a:lnTo>
                    <a:lnTo>
                      <a:pt x="10" y="72"/>
                    </a:lnTo>
                    <a:lnTo>
                      <a:pt x="12" y="82"/>
                    </a:lnTo>
                    <a:lnTo>
                      <a:pt x="8" y="72"/>
                    </a:lnTo>
                    <a:lnTo>
                      <a:pt x="7" y="70"/>
                    </a:lnTo>
                    <a:lnTo>
                      <a:pt x="3" y="61"/>
                    </a:lnTo>
                    <a:lnTo>
                      <a:pt x="1" y="52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6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3" name="Freeform 2448"/>
              <p:cNvSpPr>
                <a:spLocks/>
              </p:cNvSpPr>
              <p:nvPr/>
            </p:nvSpPr>
            <p:spPr bwMode="auto">
              <a:xfrm>
                <a:off x="1468" y="3289"/>
                <a:ext cx="184" cy="236"/>
              </a:xfrm>
              <a:custGeom>
                <a:avLst/>
                <a:gdLst>
                  <a:gd name="T0" fmla="*/ 55 w 67"/>
                  <a:gd name="T1" fmla="*/ 225 h 86"/>
                  <a:gd name="T2" fmla="*/ 55 w 67"/>
                  <a:gd name="T3" fmla="*/ 228 h 86"/>
                  <a:gd name="T4" fmla="*/ 60 w 67"/>
                  <a:gd name="T5" fmla="*/ 236 h 86"/>
                  <a:gd name="T6" fmla="*/ 55 w 67"/>
                  <a:gd name="T7" fmla="*/ 228 h 86"/>
                  <a:gd name="T8" fmla="*/ 47 w 67"/>
                  <a:gd name="T9" fmla="*/ 220 h 86"/>
                  <a:gd name="T10" fmla="*/ 27 w 67"/>
                  <a:gd name="T11" fmla="*/ 192 h 86"/>
                  <a:gd name="T12" fmla="*/ 16 w 67"/>
                  <a:gd name="T13" fmla="*/ 173 h 86"/>
                  <a:gd name="T14" fmla="*/ 5 w 67"/>
                  <a:gd name="T15" fmla="*/ 151 h 86"/>
                  <a:gd name="T16" fmla="*/ 0 w 67"/>
                  <a:gd name="T17" fmla="*/ 126 h 86"/>
                  <a:gd name="T18" fmla="*/ 0 w 67"/>
                  <a:gd name="T19" fmla="*/ 102 h 86"/>
                  <a:gd name="T20" fmla="*/ 3 w 67"/>
                  <a:gd name="T21" fmla="*/ 74 h 86"/>
                  <a:gd name="T22" fmla="*/ 8 w 67"/>
                  <a:gd name="T23" fmla="*/ 52 h 86"/>
                  <a:gd name="T24" fmla="*/ 22 w 67"/>
                  <a:gd name="T25" fmla="*/ 33 h 86"/>
                  <a:gd name="T26" fmla="*/ 41 w 67"/>
                  <a:gd name="T27" fmla="*/ 22 h 86"/>
                  <a:gd name="T28" fmla="*/ 55 w 67"/>
                  <a:gd name="T29" fmla="*/ 11 h 86"/>
                  <a:gd name="T30" fmla="*/ 69 w 67"/>
                  <a:gd name="T31" fmla="*/ 3 h 86"/>
                  <a:gd name="T32" fmla="*/ 74 w 67"/>
                  <a:gd name="T33" fmla="*/ 3 h 86"/>
                  <a:gd name="T34" fmla="*/ 77 w 67"/>
                  <a:gd name="T35" fmla="*/ 3 h 86"/>
                  <a:gd name="T36" fmla="*/ 104 w 67"/>
                  <a:gd name="T37" fmla="*/ 0 h 86"/>
                  <a:gd name="T38" fmla="*/ 129 w 67"/>
                  <a:gd name="T39" fmla="*/ 0 h 86"/>
                  <a:gd name="T40" fmla="*/ 143 w 67"/>
                  <a:gd name="T41" fmla="*/ 0 h 86"/>
                  <a:gd name="T42" fmla="*/ 154 w 67"/>
                  <a:gd name="T43" fmla="*/ 8 h 86"/>
                  <a:gd name="T44" fmla="*/ 184 w 67"/>
                  <a:gd name="T45" fmla="*/ 0 h 86"/>
                  <a:gd name="T46" fmla="*/ 154 w 67"/>
                  <a:gd name="T47" fmla="*/ 8 h 86"/>
                  <a:gd name="T48" fmla="*/ 148 w 67"/>
                  <a:gd name="T49" fmla="*/ 3 h 86"/>
                  <a:gd name="T50" fmla="*/ 143 w 67"/>
                  <a:gd name="T51" fmla="*/ 3 h 86"/>
                  <a:gd name="T52" fmla="*/ 115 w 67"/>
                  <a:gd name="T53" fmla="*/ 3 h 86"/>
                  <a:gd name="T54" fmla="*/ 74 w 67"/>
                  <a:gd name="T55" fmla="*/ 8 h 86"/>
                  <a:gd name="T56" fmla="*/ 71 w 67"/>
                  <a:gd name="T57" fmla="*/ 3 h 86"/>
                  <a:gd name="T58" fmla="*/ 63 w 67"/>
                  <a:gd name="T59" fmla="*/ 8 h 86"/>
                  <a:gd name="T60" fmla="*/ 49 w 67"/>
                  <a:gd name="T61" fmla="*/ 14 h 86"/>
                  <a:gd name="T62" fmla="*/ 36 w 67"/>
                  <a:gd name="T63" fmla="*/ 25 h 86"/>
                  <a:gd name="T64" fmla="*/ 22 w 67"/>
                  <a:gd name="T65" fmla="*/ 38 h 86"/>
                  <a:gd name="T66" fmla="*/ 14 w 67"/>
                  <a:gd name="T67" fmla="*/ 55 h 86"/>
                  <a:gd name="T68" fmla="*/ 3 w 67"/>
                  <a:gd name="T69" fmla="*/ 74 h 86"/>
                  <a:gd name="T70" fmla="*/ 0 w 67"/>
                  <a:gd name="T71" fmla="*/ 102 h 86"/>
                  <a:gd name="T72" fmla="*/ 3 w 67"/>
                  <a:gd name="T73" fmla="*/ 129 h 86"/>
                  <a:gd name="T74" fmla="*/ 8 w 67"/>
                  <a:gd name="T75" fmla="*/ 154 h 86"/>
                  <a:gd name="T76" fmla="*/ 16 w 67"/>
                  <a:gd name="T77" fmla="*/ 173 h 86"/>
                  <a:gd name="T78" fmla="*/ 27 w 67"/>
                  <a:gd name="T79" fmla="*/ 192 h 86"/>
                  <a:gd name="T80" fmla="*/ 47 w 67"/>
                  <a:gd name="T81" fmla="*/ 214 h 86"/>
                  <a:gd name="T82" fmla="*/ 55 w 67"/>
                  <a:gd name="T83" fmla="*/ 225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7" h="86">
                    <a:moveTo>
                      <a:pt x="20" y="82"/>
                    </a:moveTo>
                    <a:lnTo>
                      <a:pt x="20" y="83"/>
                    </a:lnTo>
                    <a:lnTo>
                      <a:pt x="22" y="86"/>
                    </a:lnTo>
                    <a:lnTo>
                      <a:pt x="20" y="83"/>
                    </a:lnTo>
                    <a:lnTo>
                      <a:pt x="17" y="80"/>
                    </a:lnTo>
                    <a:lnTo>
                      <a:pt x="10" y="70"/>
                    </a:lnTo>
                    <a:lnTo>
                      <a:pt x="6" y="63"/>
                    </a:lnTo>
                    <a:lnTo>
                      <a:pt x="2" y="55"/>
                    </a:lnTo>
                    <a:lnTo>
                      <a:pt x="0" y="46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8" y="12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6" y="3"/>
                    </a:lnTo>
                    <a:lnTo>
                      <a:pt x="67" y="0"/>
                    </a:lnTo>
                    <a:lnTo>
                      <a:pt x="56" y="3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42" y="1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7" y="78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4" name="Freeform 2449"/>
              <p:cNvSpPr>
                <a:spLocks/>
              </p:cNvSpPr>
              <p:nvPr/>
            </p:nvSpPr>
            <p:spPr bwMode="auto">
              <a:xfrm>
                <a:off x="1496" y="3489"/>
                <a:ext cx="8" cy="28"/>
              </a:xfrm>
              <a:custGeom>
                <a:avLst/>
                <a:gdLst>
                  <a:gd name="T0" fmla="*/ 8 w 3"/>
                  <a:gd name="T1" fmla="*/ 25 h 10"/>
                  <a:gd name="T2" fmla="*/ 8 w 3"/>
                  <a:gd name="T3" fmla="*/ 28 h 10"/>
                  <a:gd name="T4" fmla="*/ 3 w 3"/>
                  <a:gd name="T5" fmla="*/ 20 h 10"/>
                  <a:gd name="T6" fmla="*/ 0 w 3"/>
                  <a:gd name="T7" fmla="*/ 11 h 10"/>
                  <a:gd name="T8" fmla="*/ 0 w 3"/>
                  <a:gd name="T9" fmla="*/ 8 h 10"/>
                  <a:gd name="T10" fmla="*/ 3 w 3"/>
                  <a:gd name="T11" fmla="*/ 0 h 10"/>
                  <a:gd name="T12" fmla="*/ 5 w 3"/>
                  <a:gd name="T13" fmla="*/ 0 h 10"/>
                  <a:gd name="T14" fmla="*/ 3 w 3"/>
                  <a:gd name="T15" fmla="*/ 0 h 10"/>
                  <a:gd name="T16" fmla="*/ 3 w 3"/>
                  <a:gd name="T17" fmla="*/ 8 h 10"/>
                  <a:gd name="T18" fmla="*/ 3 w 3"/>
                  <a:gd name="T19" fmla="*/ 11 h 10"/>
                  <a:gd name="T20" fmla="*/ 5 w 3"/>
                  <a:gd name="T21" fmla="*/ 20 h 10"/>
                  <a:gd name="T22" fmla="*/ 8 w 3"/>
                  <a:gd name="T23" fmla="*/ 2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5" name="Freeform 2450"/>
              <p:cNvSpPr>
                <a:spLocks/>
              </p:cNvSpPr>
              <p:nvPr/>
            </p:nvSpPr>
            <p:spPr bwMode="auto">
              <a:xfrm>
                <a:off x="1482" y="3330"/>
                <a:ext cx="69" cy="201"/>
              </a:xfrm>
              <a:custGeom>
                <a:avLst/>
                <a:gdLst>
                  <a:gd name="T0" fmla="*/ 63 w 25"/>
                  <a:gd name="T1" fmla="*/ 198 h 73"/>
                  <a:gd name="T2" fmla="*/ 69 w 25"/>
                  <a:gd name="T3" fmla="*/ 198 h 73"/>
                  <a:gd name="T4" fmla="*/ 69 w 25"/>
                  <a:gd name="T5" fmla="*/ 201 h 73"/>
                  <a:gd name="T6" fmla="*/ 63 w 25"/>
                  <a:gd name="T7" fmla="*/ 198 h 73"/>
                  <a:gd name="T8" fmla="*/ 47 w 25"/>
                  <a:gd name="T9" fmla="*/ 179 h 73"/>
                  <a:gd name="T10" fmla="*/ 14 w 25"/>
                  <a:gd name="T11" fmla="*/ 138 h 73"/>
                  <a:gd name="T12" fmla="*/ 3 w 25"/>
                  <a:gd name="T13" fmla="*/ 110 h 73"/>
                  <a:gd name="T14" fmla="*/ 0 w 25"/>
                  <a:gd name="T15" fmla="*/ 83 h 73"/>
                  <a:gd name="T16" fmla="*/ 0 w 25"/>
                  <a:gd name="T17" fmla="*/ 66 h 73"/>
                  <a:gd name="T18" fmla="*/ 0 w 25"/>
                  <a:gd name="T19" fmla="*/ 58 h 73"/>
                  <a:gd name="T20" fmla="*/ 3 w 25"/>
                  <a:gd name="T21" fmla="*/ 44 h 73"/>
                  <a:gd name="T22" fmla="*/ 6 w 25"/>
                  <a:gd name="T23" fmla="*/ 17 h 73"/>
                  <a:gd name="T24" fmla="*/ 17 w 25"/>
                  <a:gd name="T25" fmla="*/ 0 h 73"/>
                  <a:gd name="T26" fmla="*/ 8 w 25"/>
                  <a:gd name="T27" fmla="*/ 17 h 73"/>
                  <a:gd name="T28" fmla="*/ 3 w 25"/>
                  <a:gd name="T29" fmla="*/ 61 h 73"/>
                  <a:gd name="T30" fmla="*/ 0 w 25"/>
                  <a:gd name="T31" fmla="*/ 69 h 73"/>
                  <a:gd name="T32" fmla="*/ 0 w 25"/>
                  <a:gd name="T33" fmla="*/ 85 h 73"/>
                  <a:gd name="T34" fmla="*/ 3 w 25"/>
                  <a:gd name="T35" fmla="*/ 110 h 73"/>
                  <a:gd name="T36" fmla="*/ 14 w 25"/>
                  <a:gd name="T37" fmla="*/ 138 h 73"/>
                  <a:gd name="T38" fmla="*/ 50 w 25"/>
                  <a:gd name="T39" fmla="*/ 179 h 73"/>
                  <a:gd name="T40" fmla="*/ 63 w 25"/>
                  <a:gd name="T41" fmla="*/ 198 h 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" h="73">
                    <a:moveTo>
                      <a:pt x="23" y="72"/>
                    </a:moveTo>
                    <a:lnTo>
                      <a:pt x="25" y="72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17" y="65"/>
                    </a:lnTo>
                    <a:lnTo>
                      <a:pt x="5" y="50"/>
                    </a:lnTo>
                    <a:lnTo>
                      <a:pt x="1" y="40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3" y="6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40"/>
                    </a:lnTo>
                    <a:lnTo>
                      <a:pt x="5" y="50"/>
                    </a:lnTo>
                    <a:lnTo>
                      <a:pt x="18" y="65"/>
                    </a:lnTo>
                    <a:lnTo>
                      <a:pt x="2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6" name="Freeform 2451"/>
              <p:cNvSpPr>
                <a:spLocks/>
              </p:cNvSpPr>
              <p:nvPr/>
            </p:nvSpPr>
            <p:spPr bwMode="auto">
              <a:xfrm>
                <a:off x="1490" y="3303"/>
                <a:ext cx="182" cy="211"/>
              </a:xfrm>
              <a:custGeom>
                <a:avLst/>
                <a:gdLst>
                  <a:gd name="T0" fmla="*/ 163 w 66"/>
                  <a:gd name="T1" fmla="*/ 0 h 77"/>
                  <a:gd name="T2" fmla="*/ 165 w 66"/>
                  <a:gd name="T3" fmla="*/ 0 h 77"/>
                  <a:gd name="T4" fmla="*/ 174 w 66"/>
                  <a:gd name="T5" fmla="*/ 3 h 77"/>
                  <a:gd name="T6" fmla="*/ 165 w 66"/>
                  <a:gd name="T7" fmla="*/ 3 h 77"/>
                  <a:gd name="T8" fmla="*/ 163 w 66"/>
                  <a:gd name="T9" fmla="*/ 3 h 77"/>
                  <a:gd name="T10" fmla="*/ 108 w 66"/>
                  <a:gd name="T11" fmla="*/ 0 h 77"/>
                  <a:gd name="T12" fmla="*/ 83 w 66"/>
                  <a:gd name="T13" fmla="*/ 0 h 77"/>
                  <a:gd name="T14" fmla="*/ 55 w 66"/>
                  <a:gd name="T15" fmla="*/ 3 h 77"/>
                  <a:gd name="T16" fmla="*/ 41 w 66"/>
                  <a:gd name="T17" fmla="*/ 8 h 77"/>
                  <a:gd name="T18" fmla="*/ 28 w 66"/>
                  <a:gd name="T19" fmla="*/ 14 h 77"/>
                  <a:gd name="T20" fmla="*/ 19 w 66"/>
                  <a:gd name="T21" fmla="*/ 25 h 77"/>
                  <a:gd name="T22" fmla="*/ 11 w 66"/>
                  <a:gd name="T23" fmla="*/ 38 h 77"/>
                  <a:gd name="T24" fmla="*/ 6 w 66"/>
                  <a:gd name="T25" fmla="*/ 52 h 77"/>
                  <a:gd name="T26" fmla="*/ 0 w 66"/>
                  <a:gd name="T27" fmla="*/ 69 h 77"/>
                  <a:gd name="T28" fmla="*/ 0 w 66"/>
                  <a:gd name="T29" fmla="*/ 82 h 77"/>
                  <a:gd name="T30" fmla="*/ 6 w 66"/>
                  <a:gd name="T31" fmla="*/ 96 h 77"/>
                  <a:gd name="T32" fmla="*/ 14 w 66"/>
                  <a:gd name="T33" fmla="*/ 121 h 77"/>
                  <a:gd name="T34" fmla="*/ 28 w 66"/>
                  <a:gd name="T35" fmla="*/ 140 h 77"/>
                  <a:gd name="T36" fmla="*/ 41 w 66"/>
                  <a:gd name="T37" fmla="*/ 156 h 77"/>
                  <a:gd name="T38" fmla="*/ 52 w 66"/>
                  <a:gd name="T39" fmla="*/ 167 h 77"/>
                  <a:gd name="T40" fmla="*/ 63 w 66"/>
                  <a:gd name="T41" fmla="*/ 173 h 77"/>
                  <a:gd name="T42" fmla="*/ 91 w 66"/>
                  <a:gd name="T43" fmla="*/ 192 h 77"/>
                  <a:gd name="T44" fmla="*/ 119 w 66"/>
                  <a:gd name="T45" fmla="*/ 200 h 77"/>
                  <a:gd name="T46" fmla="*/ 146 w 66"/>
                  <a:gd name="T47" fmla="*/ 211 h 77"/>
                  <a:gd name="T48" fmla="*/ 182 w 66"/>
                  <a:gd name="T49" fmla="*/ 211 h 77"/>
                  <a:gd name="T50" fmla="*/ 146 w 66"/>
                  <a:gd name="T51" fmla="*/ 211 h 77"/>
                  <a:gd name="T52" fmla="*/ 141 w 66"/>
                  <a:gd name="T53" fmla="*/ 211 h 77"/>
                  <a:gd name="T54" fmla="*/ 132 w 66"/>
                  <a:gd name="T55" fmla="*/ 208 h 77"/>
                  <a:gd name="T56" fmla="*/ 99 w 66"/>
                  <a:gd name="T57" fmla="*/ 195 h 77"/>
                  <a:gd name="T58" fmla="*/ 72 w 66"/>
                  <a:gd name="T59" fmla="*/ 181 h 77"/>
                  <a:gd name="T60" fmla="*/ 61 w 66"/>
                  <a:gd name="T61" fmla="*/ 173 h 77"/>
                  <a:gd name="T62" fmla="*/ 50 w 66"/>
                  <a:gd name="T63" fmla="*/ 164 h 77"/>
                  <a:gd name="T64" fmla="*/ 36 w 66"/>
                  <a:gd name="T65" fmla="*/ 153 h 77"/>
                  <a:gd name="T66" fmla="*/ 22 w 66"/>
                  <a:gd name="T67" fmla="*/ 137 h 77"/>
                  <a:gd name="T68" fmla="*/ 11 w 66"/>
                  <a:gd name="T69" fmla="*/ 115 h 77"/>
                  <a:gd name="T70" fmla="*/ 0 w 66"/>
                  <a:gd name="T71" fmla="*/ 93 h 77"/>
                  <a:gd name="T72" fmla="*/ 0 w 66"/>
                  <a:gd name="T73" fmla="*/ 79 h 77"/>
                  <a:gd name="T74" fmla="*/ 0 w 66"/>
                  <a:gd name="T75" fmla="*/ 66 h 77"/>
                  <a:gd name="T76" fmla="*/ 6 w 66"/>
                  <a:gd name="T77" fmla="*/ 52 h 77"/>
                  <a:gd name="T78" fmla="*/ 11 w 66"/>
                  <a:gd name="T79" fmla="*/ 33 h 77"/>
                  <a:gd name="T80" fmla="*/ 19 w 66"/>
                  <a:gd name="T81" fmla="*/ 19 h 77"/>
                  <a:gd name="T82" fmla="*/ 33 w 66"/>
                  <a:gd name="T83" fmla="*/ 14 h 77"/>
                  <a:gd name="T84" fmla="*/ 41 w 66"/>
                  <a:gd name="T85" fmla="*/ 8 h 77"/>
                  <a:gd name="T86" fmla="*/ 55 w 66"/>
                  <a:gd name="T87" fmla="*/ 3 h 77"/>
                  <a:gd name="T88" fmla="*/ 85 w 66"/>
                  <a:gd name="T89" fmla="*/ 0 h 77"/>
                  <a:gd name="T90" fmla="*/ 110 w 66"/>
                  <a:gd name="T91" fmla="*/ 0 h 77"/>
                  <a:gd name="T92" fmla="*/ 163 w 66"/>
                  <a:gd name="T93" fmla="*/ 0 h 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6" h="77">
                    <a:moveTo>
                      <a:pt x="59" y="0"/>
                    </a:moveTo>
                    <a:lnTo>
                      <a:pt x="60" y="0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20" y="1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19" y="61"/>
                    </a:lnTo>
                    <a:lnTo>
                      <a:pt x="23" y="63"/>
                    </a:lnTo>
                    <a:lnTo>
                      <a:pt x="33" y="70"/>
                    </a:lnTo>
                    <a:lnTo>
                      <a:pt x="43" y="73"/>
                    </a:lnTo>
                    <a:lnTo>
                      <a:pt x="53" y="77"/>
                    </a:lnTo>
                    <a:lnTo>
                      <a:pt x="66" y="77"/>
                    </a:lnTo>
                    <a:lnTo>
                      <a:pt x="53" y="77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36" y="71"/>
                    </a:lnTo>
                    <a:lnTo>
                      <a:pt x="26" y="66"/>
                    </a:lnTo>
                    <a:lnTo>
                      <a:pt x="22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0"/>
                    </a:lnTo>
                    <a:lnTo>
                      <a:pt x="4" y="42"/>
                    </a:lnTo>
                    <a:lnTo>
                      <a:pt x="0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7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7" name="Freeform 2452"/>
              <p:cNvSpPr>
                <a:spLocks/>
              </p:cNvSpPr>
              <p:nvPr/>
            </p:nvSpPr>
            <p:spPr bwMode="auto">
              <a:xfrm>
                <a:off x="1625" y="3525"/>
                <a:ext cx="33" cy="6"/>
              </a:xfrm>
              <a:custGeom>
                <a:avLst/>
                <a:gdLst>
                  <a:gd name="T0" fmla="*/ 30 w 12"/>
                  <a:gd name="T1" fmla="*/ 3 h 2"/>
                  <a:gd name="T2" fmla="*/ 33 w 12"/>
                  <a:gd name="T3" fmla="*/ 3 h 2"/>
                  <a:gd name="T4" fmla="*/ 30 w 12"/>
                  <a:gd name="T5" fmla="*/ 6 h 2"/>
                  <a:gd name="T6" fmla="*/ 19 w 12"/>
                  <a:gd name="T7" fmla="*/ 6 h 2"/>
                  <a:gd name="T8" fmla="*/ 6 w 12"/>
                  <a:gd name="T9" fmla="*/ 3 h 2"/>
                  <a:gd name="T10" fmla="*/ 3 w 12"/>
                  <a:gd name="T11" fmla="*/ 3 h 2"/>
                  <a:gd name="T12" fmla="*/ 0 w 12"/>
                  <a:gd name="T13" fmla="*/ 0 h 2"/>
                  <a:gd name="T14" fmla="*/ 3 w 12"/>
                  <a:gd name="T15" fmla="*/ 0 h 2"/>
                  <a:gd name="T16" fmla="*/ 11 w 12"/>
                  <a:gd name="T17" fmla="*/ 3 h 2"/>
                  <a:gd name="T18" fmla="*/ 19 w 12"/>
                  <a:gd name="T19" fmla="*/ 3 h 2"/>
                  <a:gd name="T20" fmla="*/ 30 w 12"/>
                  <a:gd name="T21" fmla="*/ 3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2">
                    <a:moveTo>
                      <a:pt x="11" y="1"/>
                    </a:moveTo>
                    <a:lnTo>
                      <a:pt x="12" y="1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8" name="Freeform 2453"/>
              <p:cNvSpPr>
                <a:spLocks/>
              </p:cNvSpPr>
              <p:nvPr/>
            </p:nvSpPr>
            <p:spPr bwMode="auto">
              <a:xfrm>
                <a:off x="1543" y="3484"/>
                <a:ext cx="68" cy="38"/>
              </a:xfrm>
              <a:custGeom>
                <a:avLst/>
                <a:gdLst>
                  <a:gd name="T0" fmla="*/ 68 w 25"/>
                  <a:gd name="T1" fmla="*/ 38 h 14"/>
                  <a:gd name="T2" fmla="*/ 19 w 25"/>
                  <a:gd name="T3" fmla="*/ 11 h 14"/>
                  <a:gd name="T4" fmla="*/ 16 w 25"/>
                  <a:gd name="T5" fmla="*/ 5 h 14"/>
                  <a:gd name="T6" fmla="*/ 8 w 25"/>
                  <a:gd name="T7" fmla="*/ 3 h 14"/>
                  <a:gd name="T8" fmla="*/ 0 w 25"/>
                  <a:gd name="T9" fmla="*/ 0 h 14"/>
                  <a:gd name="T10" fmla="*/ 8 w 25"/>
                  <a:gd name="T11" fmla="*/ 0 h 14"/>
                  <a:gd name="T12" fmla="*/ 19 w 25"/>
                  <a:gd name="T13" fmla="*/ 11 h 14"/>
                  <a:gd name="T14" fmla="*/ 68 w 25"/>
                  <a:gd name="T15" fmla="*/ 3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7" y="4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09" name="Freeform 2454"/>
              <p:cNvSpPr>
                <a:spLocks/>
              </p:cNvSpPr>
              <p:nvPr/>
            </p:nvSpPr>
            <p:spPr bwMode="auto">
              <a:xfrm>
                <a:off x="1490" y="3410"/>
                <a:ext cx="124" cy="126"/>
              </a:xfrm>
              <a:custGeom>
                <a:avLst/>
                <a:gdLst>
                  <a:gd name="T0" fmla="*/ 121 w 45"/>
                  <a:gd name="T1" fmla="*/ 121 h 46"/>
                  <a:gd name="T2" fmla="*/ 124 w 45"/>
                  <a:gd name="T3" fmla="*/ 126 h 46"/>
                  <a:gd name="T4" fmla="*/ 121 w 45"/>
                  <a:gd name="T5" fmla="*/ 126 h 46"/>
                  <a:gd name="T6" fmla="*/ 113 w 45"/>
                  <a:gd name="T7" fmla="*/ 121 h 46"/>
                  <a:gd name="T8" fmla="*/ 99 w 45"/>
                  <a:gd name="T9" fmla="*/ 115 h 46"/>
                  <a:gd name="T10" fmla="*/ 66 w 45"/>
                  <a:gd name="T11" fmla="*/ 88 h 46"/>
                  <a:gd name="T12" fmla="*/ 33 w 45"/>
                  <a:gd name="T13" fmla="*/ 60 h 46"/>
                  <a:gd name="T14" fmla="*/ 19 w 45"/>
                  <a:gd name="T15" fmla="*/ 44 h 46"/>
                  <a:gd name="T16" fmla="*/ 11 w 45"/>
                  <a:gd name="T17" fmla="*/ 36 h 46"/>
                  <a:gd name="T18" fmla="*/ 6 w 45"/>
                  <a:gd name="T19" fmla="*/ 25 h 46"/>
                  <a:gd name="T20" fmla="*/ 0 w 45"/>
                  <a:gd name="T21" fmla="*/ 14 h 46"/>
                  <a:gd name="T22" fmla="*/ 0 w 45"/>
                  <a:gd name="T23" fmla="*/ 0 h 46"/>
                  <a:gd name="T24" fmla="*/ 0 w 45"/>
                  <a:gd name="T25" fmla="*/ 14 h 46"/>
                  <a:gd name="T26" fmla="*/ 6 w 45"/>
                  <a:gd name="T27" fmla="*/ 19 h 46"/>
                  <a:gd name="T28" fmla="*/ 8 w 45"/>
                  <a:gd name="T29" fmla="*/ 30 h 46"/>
                  <a:gd name="T30" fmla="*/ 14 w 45"/>
                  <a:gd name="T31" fmla="*/ 38 h 46"/>
                  <a:gd name="T32" fmla="*/ 22 w 45"/>
                  <a:gd name="T33" fmla="*/ 44 h 46"/>
                  <a:gd name="T34" fmla="*/ 36 w 45"/>
                  <a:gd name="T35" fmla="*/ 60 h 46"/>
                  <a:gd name="T36" fmla="*/ 66 w 45"/>
                  <a:gd name="T37" fmla="*/ 88 h 46"/>
                  <a:gd name="T38" fmla="*/ 99 w 45"/>
                  <a:gd name="T39" fmla="*/ 115 h 46"/>
                  <a:gd name="T40" fmla="*/ 113 w 45"/>
                  <a:gd name="T41" fmla="*/ 121 h 46"/>
                  <a:gd name="T42" fmla="*/ 121 w 45"/>
                  <a:gd name="T43" fmla="*/ 121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" h="46">
                    <a:moveTo>
                      <a:pt x="44" y="44"/>
                    </a:moveTo>
                    <a:lnTo>
                      <a:pt x="45" y="46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6" y="42"/>
                    </a:lnTo>
                    <a:lnTo>
                      <a:pt x="24" y="32"/>
                    </a:lnTo>
                    <a:lnTo>
                      <a:pt x="12" y="22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8" y="16"/>
                    </a:lnTo>
                    <a:lnTo>
                      <a:pt x="13" y="22"/>
                    </a:lnTo>
                    <a:lnTo>
                      <a:pt x="24" y="32"/>
                    </a:lnTo>
                    <a:lnTo>
                      <a:pt x="36" y="42"/>
                    </a:lnTo>
                    <a:lnTo>
                      <a:pt x="41" y="44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0" name="Freeform 2455"/>
              <p:cNvSpPr>
                <a:spLocks/>
              </p:cNvSpPr>
              <p:nvPr/>
            </p:nvSpPr>
            <p:spPr bwMode="auto">
              <a:xfrm>
                <a:off x="1488" y="3440"/>
                <a:ext cx="93" cy="96"/>
              </a:xfrm>
              <a:custGeom>
                <a:avLst/>
                <a:gdLst>
                  <a:gd name="T0" fmla="*/ 88 w 34"/>
                  <a:gd name="T1" fmla="*/ 91 h 35"/>
                  <a:gd name="T2" fmla="*/ 93 w 34"/>
                  <a:gd name="T3" fmla="*/ 91 h 35"/>
                  <a:gd name="T4" fmla="*/ 93 w 34"/>
                  <a:gd name="T5" fmla="*/ 96 h 35"/>
                  <a:gd name="T6" fmla="*/ 88 w 34"/>
                  <a:gd name="T7" fmla="*/ 96 h 35"/>
                  <a:gd name="T8" fmla="*/ 74 w 34"/>
                  <a:gd name="T9" fmla="*/ 85 h 35"/>
                  <a:gd name="T10" fmla="*/ 55 w 34"/>
                  <a:gd name="T11" fmla="*/ 63 h 35"/>
                  <a:gd name="T12" fmla="*/ 30 w 34"/>
                  <a:gd name="T13" fmla="*/ 41 h 35"/>
                  <a:gd name="T14" fmla="*/ 25 w 34"/>
                  <a:gd name="T15" fmla="*/ 30 h 35"/>
                  <a:gd name="T16" fmla="*/ 8 w 34"/>
                  <a:gd name="T17" fmla="*/ 8 h 35"/>
                  <a:gd name="T18" fmla="*/ 0 w 34"/>
                  <a:gd name="T19" fmla="*/ 0 h 35"/>
                  <a:gd name="T20" fmla="*/ 8 w 34"/>
                  <a:gd name="T21" fmla="*/ 8 h 35"/>
                  <a:gd name="T22" fmla="*/ 25 w 34"/>
                  <a:gd name="T23" fmla="*/ 30 h 35"/>
                  <a:gd name="T24" fmla="*/ 36 w 34"/>
                  <a:gd name="T25" fmla="*/ 41 h 35"/>
                  <a:gd name="T26" fmla="*/ 55 w 34"/>
                  <a:gd name="T27" fmla="*/ 63 h 35"/>
                  <a:gd name="T28" fmla="*/ 79 w 34"/>
                  <a:gd name="T29" fmla="*/ 85 h 35"/>
                  <a:gd name="T30" fmla="*/ 88 w 34"/>
                  <a:gd name="T31" fmla="*/ 91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" h="35">
                    <a:moveTo>
                      <a:pt x="32" y="33"/>
                    </a:moveTo>
                    <a:lnTo>
                      <a:pt x="34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31"/>
                    </a:lnTo>
                    <a:lnTo>
                      <a:pt x="20" y="23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9" y="11"/>
                    </a:lnTo>
                    <a:lnTo>
                      <a:pt x="13" y="15"/>
                    </a:lnTo>
                    <a:lnTo>
                      <a:pt x="20" y="23"/>
                    </a:lnTo>
                    <a:lnTo>
                      <a:pt x="29" y="31"/>
                    </a:lnTo>
                    <a:lnTo>
                      <a:pt x="3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1" name="Freeform 2456"/>
              <p:cNvSpPr>
                <a:spLocks/>
              </p:cNvSpPr>
              <p:nvPr/>
            </p:nvSpPr>
            <p:spPr bwMode="auto">
              <a:xfrm>
                <a:off x="1501" y="3314"/>
                <a:ext cx="170" cy="189"/>
              </a:xfrm>
              <a:custGeom>
                <a:avLst/>
                <a:gdLst>
                  <a:gd name="T0" fmla="*/ 162 w 62"/>
                  <a:gd name="T1" fmla="*/ 186 h 69"/>
                  <a:gd name="T2" fmla="*/ 170 w 62"/>
                  <a:gd name="T3" fmla="*/ 186 h 69"/>
                  <a:gd name="T4" fmla="*/ 162 w 62"/>
                  <a:gd name="T5" fmla="*/ 189 h 69"/>
                  <a:gd name="T6" fmla="*/ 148 w 62"/>
                  <a:gd name="T7" fmla="*/ 189 h 69"/>
                  <a:gd name="T8" fmla="*/ 110 w 62"/>
                  <a:gd name="T9" fmla="*/ 181 h 69"/>
                  <a:gd name="T10" fmla="*/ 88 w 62"/>
                  <a:gd name="T11" fmla="*/ 173 h 69"/>
                  <a:gd name="T12" fmla="*/ 66 w 62"/>
                  <a:gd name="T13" fmla="*/ 162 h 69"/>
                  <a:gd name="T14" fmla="*/ 44 w 62"/>
                  <a:gd name="T15" fmla="*/ 145 h 69"/>
                  <a:gd name="T16" fmla="*/ 25 w 62"/>
                  <a:gd name="T17" fmla="*/ 126 h 69"/>
                  <a:gd name="T18" fmla="*/ 16 w 62"/>
                  <a:gd name="T19" fmla="*/ 112 h 69"/>
                  <a:gd name="T20" fmla="*/ 11 w 62"/>
                  <a:gd name="T21" fmla="*/ 101 h 69"/>
                  <a:gd name="T22" fmla="*/ 3 w 62"/>
                  <a:gd name="T23" fmla="*/ 88 h 69"/>
                  <a:gd name="T24" fmla="*/ 0 w 62"/>
                  <a:gd name="T25" fmla="*/ 74 h 69"/>
                  <a:gd name="T26" fmla="*/ 3 w 62"/>
                  <a:gd name="T27" fmla="*/ 49 h 69"/>
                  <a:gd name="T28" fmla="*/ 3 w 62"/>
                  <a:gd name="T29" fmla="*/ 36 h 69"/>
                  <a:gd name="T30" fmla="*/ 11 w 62"/>
                  <a:gd name="T31" fmla="*/ 27 h 69"/>
                  <a:gd name="T32" fmla="*/ 16 w 62"/>
                  <a:gd name="T33" fmla="*/ 19 h 69"/>
                  <a:gd name="T34" fmla="*/ 22 w 62"/>
                  <a:gd name="T35" fmla="*/ 14 h 69"/>
                  <a:gd name="T36" fmla="*/ 36 w 62"/>
                  <a:gd name="T37" fmla="*/ 5 h 69"/>
                  <a:gd name="T38" fmla="*/ 49 w 62"/>
                  <a:gd name="T39" fmla="*/ 0 h 69"/>
                  <a:gd name="T40" fmla="*/ 74 w 62"/>
                  <a:gd name="T41" fmla="*/ 3 h 69"/>
                  <a:gd name="T42" fmla="*/ 129 w 62"/>
                  <a:gd name="T43" fmla="*/ 5 h 69"/>
                  <a:gd name="T44" fmla="*/ 165 w 62"/>
                  <a:gd name="T45" fmla="*/ 14 h 69"/>
                  <a:gd name="T46" fmla="*/ 129 w 62"/>
                  <a:gd name="T47" fmla="*/ 5 h 69"/>
                  <a:gd name="T48" fmla="*/ 88 w 62"/>
                  <a:gd name="T49" fmla="*/ 3 h 69"/>
                  <a:gd name="T50" fmla="*/ 58 w 62"/>
                  <a:gd name="T51" fmla="*/ 3 h 69"/>
                  <a:gd name="T52" fmla="*/ 49 w 62"/>
                  <a:gd name="T53" fmla="*/ 3 h 69"/>
                  <a:gd name="T54" fmla="*/ 44 w 62"/>
                  <a:gd name="T55" fmla="*/ 3 h 69"/>
                  <a:gd name="T56" fmla="*/ 30 w 62"/>
                  <a:gd name="T57" fmla="*/ 5 h 69"/>
                  <a:gd name="T58" fmla="*/ 22 w 62"/>
                  <a:gd name="T59" fmla="*/ 16 h 69"/>
                  <a:gd name="T60" fmla="*/ 14 w 62"/>
                  <a:gd name="T61" fmla="*/ 22 h 69"/>
                  <a:gd name="T62" fmla="*/ 11 w 62"/>
                  <a:gd name="T63" fmla="*/ 33 h 69"/>
                  <a:gd name="T64" fmla="*/ 8 w 62"/>
                  <a:gd name="T65" fmla="*/ 41 h 69"/>
                  <a:gd name="T66" fmla="*/ 3 w 62"/>
                  <a:gd name="T67" fmla="*/ 55 h 69"/>
                  <a:gd name="T68" fmla="*/ 3 w 62"/>
                  <a:gd name="T69" fmla="*/ 77 h 69"/>
                  <a:gd name="T70" fmla="*/ 11 w 62"/>
                  <a:gd name="T71" fmla="*/ 101 h 69"/>
                  <a:gd name="T72" fmla="*/ 27 w 62"/>
                  <a:gd name="T73" fmla="*/ 126 h 69"/>
                  <a:gd name="T74" fmla="*/ 49 w 62"/>
                  <a:gd name="T75" fmla="*/ 145 h 69"/>
                  <a:gd name="T76" fmla="*/ 69 w 62"/>
                  <a:gd name="T77" fmla="*/ 159 h 69"/>
                  <a:gd name="T78" fmla="*/ 88 w 62"/>
                  <a:gd name="T79" fmla="*/ 173 h 69"/>
                  <a:gd name="T80" fmla="*/ 112 w 62"/>
                  <a:gd name="T81" fmla="*/ 181 h 69"/>
                  <a:gd name="T82" fmla="*/ 148 w 62"/>
                  <a:gd name="T83" fmla="*/ 186 h 69"/>
                  <a:gd name="T84" fmla="*/ 162 w 62"/>
                  <a:gd name="T85" fmla="*/ 186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" h="69">
                    <a:moveTo>
                      <a:pt x="59" y="68"/>
                    </a:moveTo>
                    <a:lnTo>
                      <a:pt x="62" y="68"/>
                    </a:lnTo>
                    <a:lnTo>
                      <a:pt x="59" y="69"/>
                    </a:lnTo>
                    <a:lnTo>
                      <a:pt x="54" y="69"/>
                    </a:lnTo>
                    <a:lnTo>
                      <a:pt x="40" y="66"/>
                    </a:lnTo>
                    <a:lnTo>
                      <a:pt x="32" y="63"/>
                    </a:lnTo>
                    <a:lnTo>
                      <a:pt x="24" y="59"/>
                    </a:lnTo>
                    <a:lnTo>
                      <a:pt x="16" y="53"/>
                    </a:lnTo>
                    <a:lnTo>
                      <a:pt x="9" y="46"/>
                    </a:lnTo>
                    <a:lnTo>
                      <a:pt x="6" y="41"/>
                    </a:lnTo>
                    <a:lnTo>
                      <a:pt x="4" y="37"/>
                    </a:lnTo>
                    <a:lnTo>
                      <a:pt x="1" y="32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47" y="2"/>
                    </a:lnTo>
                    <a:lnTo>
                      <a:pt x="60" y="5"/>
                    </a:lnTo>
                    <a:lnTo>
                      <a:pt x="47" y="2"/>
                    </a:lnTo>
                    <a:lnTo>
                      <a:pt x="32" y="1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1" y="2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1" y="28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8" y="53"/>
                    </a:lnTo>
                    <a:lnTo>
                      <a:pt x="25" y="58"/>
                    </a:lnTo>
                    <a:lnTo>
                      <a:pt x="32" y="63"/>
                    </a:lnTo>
                    <a:lnTo>
                      <a:pt x="41" y="66"/>
                    </a:lnTo>
                    <a:lnTo>
                      <a:pt x="54" y="68"/>
                    </a:lnTo>
                    <a:lnTo>
                      <a:pt x="59" y="6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2" name="Freeform 2457"/>
              <p:cNvSpPr>
                <a:spLocks/>
              </p:cNvSpPr>
              <p:nvPr/>
            </p:nvSpPr>
            <p:spPr bwMode="auto">
              <a:xfrm>
                <a:off x="1512" y="3322"/>
                <a:ext cx="170" cy="168"/>
              </a:xfrm>
              <a:custGeom>
                <a:avLst/>
                <a:gdLst>
                  <a:gd name="T0" fmla="*/ 159 w 62"/>
                  <a:gd name="T1" fmla="*/ 19 h 61"/>
                  <a:gd name="T2" fmla="*/ 170 w 62"/>
                  <a:gd name="T3" fmla="*/ 19 h 61"/>
                  <a:gd name="T4" fmla="*/ 165 w 62"/>
                  <a:gd name="T5" fmla="*/ 22 h 61"/>
                  <a:gd name="T6" fmla="*/ 159 w 62"/>
                  <a:gd name="T7" fmla="*/ 22 h 61"/>
                  <a:gd name="T8" fmla="*/ 145 w 62"/>
                  <a:gd name="T9" fmla="*/ 22 h 61"/>
                  <a:gd name="T10" fmla="*/ 129 w 62"/>
                  <a:gd name="T11" fmla="*/ 22 h 61"/>
                  <a:gd name="T12" fmla="*/ 112 w 62"/>
                  <a:gd name="T13" fmla="*/ 19 h 61"/>
                  <a:gd name="T14" fmla="*/ 88 w 62"/>
                  <a:gd name="T15" fmla="*/ 11 h 61"/>
                  <a:gd name="T16" fmla="*/ 63 w 62"/>
                  <a:gd name="T17" fmla="*/ 6 h 61"/>
                  <a:gd name="T18" fmla="*/ 49 w 62"/>
                  <a:gd name="T19" fmla="*/ 6 h 61"/>
                  <a:gd name="T20" fmla="*/ 41 w 62"/>
                  <a:gd name="T21" fmla="*/ 6 h 61"/>
                  <a:gd name="T22" fmla="*/ 27 w 62"/>
                  <a:gd name="T23" fmla="*/ 11 h 61"/>
                  <a:gd name="T24" fmla="*/ 16 w 62"/>
                  <a:gd name="T25" fmla="*/ 19 h 61"/>
                  <a:gd name="T26" fmla="*/ 5 w 62"/>
                  <a:gd name="T27" fmla="*/ 33 h 61"/>
                  <a:gd name="T28" fmla="*/ 3 w 62"/>
                  <a:gd name="T29" fmla="*/ 41 h 61"/>
                  <a:gd name="T30" fmla="*/ 3 w 62"/>
                  <a:gd name="T31" fmla="*/ 55 h 61"/>
                  <a:gd name="T32" fmla="*/ 5 w 62"/>
                  <a:gd name="T33" fmla="*/ 66 h 61"/>
                  <a:gd name="T34" fmla="*/ 16 w 62"/>
                  <a:gd name="T35" fmla="*/ 91 h 61"/>
                  <a:gd name="T36" fmla="*/ 25 w 62"/>
                  <a:gd name="T37" fmla="*/ 110 h 61"/>
                  <a:gd name="T38" fmla="*/ 38 w 62"/>
                  <a:gd name="T39" fmla="*/ 124 h 61"/>
                  <a:gd name="T40" fmla="*/ 47 w 62"/>
                  <a:gd name="T41" fmla="*/ 132 h 61"/>
                  <a:gd name="T42" fmla="*/ 60 w 62"/>
                  <a:gd name="T43" fmla="*/ 138 h 61"/>
                  <a:gd name="T44" fmla="*/ 85 w 62"/>
                  <a:gd name="T45" fmla="*/ 151 h 61"/>
                  <a:gd name="T46" fmla="*/ 110 w 62"/>
                  <a:gd name="T47" fmla="*/ 160 h 61"/>
                  <a:gd name="T48" fmla="*/ 137 w 62"/>
                  <a:gd name="T49" fmla="*/ 165 h 61"/>
                  <a:gd name="T50" fmla="*/ 170 w 62"/>
                  <a:gd name="T51" fmla="*/ 168 h 61"/>
                  <a:gd name="T52" fmla="*/ 132 w 62"/>
                  <a:gd name="T53" fmla="*/ 168 h 61"/>
                  <a:gd name="T54" fmla="*/ 123 w 62"/>
                  <a:gd name="T55" fmla="*/ 165 h 61"/>
                  <a:gd name="T56" fmla="*/ 96 w 62"/>
                  <a:gd name="T57" fmla="*/ 154 h 61"/>
                  <a:gd name="T58" fmla="*/ 69 w 62"/>
                  <a:gd name="T59" fmla="*/ 146 h 61"/>
                  <a:gd name="T60" fmla="*/ 55 w 62"/>
                  <a:gd name="T61" fmla="*/ 138 h 61"/>
                  <a:gd name="T62" fmla="*/ 44 w 62"/>
                  <a:gd name="T63" fmla="*/ 132 h 61"/>
                  <a:gd name="T64" fmla="*/ 33 w 62"/>
                  <a:gd name="T65" fmla="*/ 124 h 61"/>
                  <a:gd name="T66" fmla="*/ 19 w 62"/>
                  <a:gd name="T67" fmla="*/ 107 h 61"/>
                  <a:gd name="T68" fmla="*/ 14 w 62"/>
                  <a:gd name="T69" fmla="*/ 91 h 61"/>
                  <a:gd name="T70" fmla="*/ 3 w 62"/>
                  <a:gd name="T71" fmla="*/ 66 h 61"/>
                  <a:gd name="T72" fmla="*/ 0 w 62"/>
                  <a:gd name="T73" fmla="*/ 52 h 61"/>
                  <a:gd name="T74" fmla="*/ 3 w 62"/>
                  <a:gd name="T75" fmla="*/ 39 h 61"/>
                  <a:gd name="T76" fmla="*/ 5 w 62"/>
                  <a:gd name="T77" fmla="*/ 28 h 61"/>
                  <a:gd name="T78" fmla="*/ 16 w 62"/>
                  <a:gd name="T79" fmla="*/ 19 h 61"/>
                  <a:gd name="T80" fmla="*/ 27 w 62"/>
                  <a:gd name="T81" fmla="*/ 8 h 61"/>
                  <a:gd name="T82" fmla="*/ 41 w 62"/>
                  <a:gd name="T83" fmla="*/ 6 h 61"/>
                  <a:gd name="T84" fmla="*/ 55 w 62"/>
                  <a:gd name="T85" fmla="*/ 0 h 61"/>
                  <a:gd name="T86" fmla="*/ 69 w 62"/>
                  <a:gd name="T87" fmla="*/ 6 h 61"/>
                  <a:gd name="T88" fmla="*/ 90 w 62"/>
                  <a:gd name="T89" fmla="*/ 8 h 61"/>
                  <a:gd name="T90" fmla="*/ 112 w 62"/>
                  <a:gd name="T91" fmla="*/ 14 h 61"/>
                  <a:gd name="T92" fmla="*/ 129 w 62"/>
                  <a:gd name="T93" fmla="*/ 19 h 61"/>
                  <a:gd name="T94" fmla="*/ 145 w 62"/>
                  <a:gd name="T95" fmla="*/ 22 h 61"/>
                  <a:gd name="T96" fmla="*/ 159 w 62"/>
                  <a:gd name="T97" fmla="*/ 19 h 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61">
                    <a:moveTo>
                      <a:pt x="58" y="7"/>
                    </a:moveTo>
                    <a:lnTo>
                      <a:pt x="62" y="7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3" y="8"/>
                    </a:lnTo>
                    <a:lnTo>
                      <a:pt x="47" y="8"/>
                    </a:lnTo>
                    <a:lnTo>
                      <a:pt x="41" y="7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2" y="24"/>
                    </a:lnTo>
                    <a:lnTo>
                      <a:pt x="6" y="33"/>
                    </a:lnTo>
                    <a:lnTo>
                      <a:pt x="9" y="40"/>
                    </a:lnTo>
                    <a:lnTo>
                      <a:pt x="14" y="45"/>
                    </a:lnTo>
                    <a:lnTo>
                      <a:pt x="17" y="48"/>
                    </a:lnTo>
                    <a:lnTo>
                      <a:pt x="22" y="50"/>
                    </a:lnTo>
                    <a:lnTo>
                      <a:pt x="31" y="55"/>
                    </a:lnTo>
                    <a:lnTo>
                      <a:pt x="40" y="58"/>
                    </a:lnTo>
                    <a:lnTo>
                      <a:pt x="50" y="60"/>
                    </a:lnTo>
                    <a:lnTo>
                      <a:pt x="62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35" y="56"/>
                    </a:lnTo>
                    <a:lnTo>
                      <a:pt x="25" y="53"/>
                    </a:lnTo>
                    <a:lnTo>
                      <a:pt x="20" y="50"/>
                    </a:lnTo>
                    <a:lnTo>
                      <a:pt x="16" y="48"/>
                    </a:lnTo>
                    <a:lnTo>
                      <a:pt x="12" y="45"/>
                    </a:lnTo>
                    <a:lnTo>
                      <a:pt x="7" y="39"/>
                    </a:lnTo>
                    <a:lnTo>
                      <a:pt x="5" y="33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3" y="8"/>
                    </a:lnTo>
                    <a:lnTo>
                      <a:pt x="58" y="7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3" name="Freeform 2458"/>
              <p:cNvSpPr>
                <a:spLocks/>
              </p:cNvSpPr>
              <p:nvPr/>
            </p:nvSpPr>
            <p:spPr bwMode="auto">
              <a:xfrm>
                <a:off x="1526" y="3344"/>
                <a:ext cx="170" cy="138"/>
              </a:xfrm>
              <a:custGeom>
                <a:avLst/>
                <a:gdLst>
                  <a:gd name="T0" fmla="*/ 159 w 62"/>
                  <a:gd name="T1" fmla="*/ 14 h 50"/>
                  <a:gd name="T2" fmla="*/ 170 w 62"/>
                  <a:gd name="T3" fmla="*/ 14 h 50"/>
                  <a:gd name="T4" fmla="*/ 162 w 62"/>
                  <a:gd name="T5" fmla="*/ 14 h 50"/>
                  <a:gd name="T6" fmla="*/ 159 w 62"/>
                  <a:gd name="T7" fmla="*/ 14 h 50"/>
                  <a:gd name="T8" fmla="*/ 156 w 62"/>
                  <a:gd name="T9" fmla="*/ 17 h 50"/>
                  <a:gd name="T10" fmla="*/ 145 w 62"/>
                  <a:gd name="T11" fmla="*/ 14 h 50"/>
                  <a:gd name="T12" fmla="*/ 112 w 62"/>
                  <a:gd name="T13" fmla="*/ 6 h 50"/>
                  <a:gd name="T14" fmla="*/ 69 w 62"/>
                  <a:gd name="T15" fmla="*/ 0 h 50"/>
                  <a:gd name="T16" fmla="*/ 44 w 62"/>
                  <a:gd name="T17" fmla="*/ 0 h 50"/>
                  <a:gd name="T18" fmla="*/ 19 w 62"/>
                  <a:gd name="T19" fmla="*/ 3 h 50"/>
                  <a:gd name="T20" fmla="*/ 11 w 62"/>
                  <a:gd name="T21" fmla="*/ 6 h 50"/>
                  <a:gd name="T22" fmla="*/ 5 w 62"/>
                  <a:gd name="T23" fmla="*/ 11 h 50"/>
                  <a:gd name="T24" fmla="*/ 3 w 62"/>
                  <a:gd name="T25" fmla="*/ 19 h 50"/>
                  <a:gd name="T26" fmla="*/ 0 w 62"/>
                  <a:gd name="T27" fmla="*/ 30 h 50"/>
                  <a:gd name="T28" fmla="*/ 3 w 62"/>
                  <a:gd name="T29" fmla="*/ 44 h 50"/>
                  <a:gd name="T30" fmla="*/ 5 w 62"/>
                  <a:gd name="T31" fmla="*/ 55 h 50"/>
                  <a:gd name="T32" fmla="*/ 11 w 62"/>
                  <a:gd name="T33" fmla="*/ 69 h 50"/>
                  <a:gd name="T34" fmla="*/ 25 w 62"/>
                  <a:gd name="T35" fmla="*/ 83 h 50"/>
                  <a:gd name="T36" fmla="*/ 36 w 62"/>
                  <a:gd name="T37" fmla="*/ 97 h 50"/>
                  <a:gd name="T38" fmla="*/ 47 w 62"/>
                  <a:gd name="T39" fmla="*/ 102 h 50"/>
                  <a:gd name="T40" fmla="*/ 58 w 62"/>
                  <a:gd name="T41" fmla="*/ 105 h 50"/>
                  <a:gd name="T42" fmla="*/ 82 w 62"/>
                  <a:gd name="T43" fmla="*/ 119 h 50"/>
                  <a:gd name="T44" fmla="*/ 129 w 62"/>
                  <a:gd name="T45" fmla="*/ 132 h 50"/>
                  <a:gd name="T46" fmla="*/ 145 w 62"/>
                  <a:gd name="T47" fmla="*/ 138 h 50"/>
                  <a:gd name="T48" fmla="*/ 156 w 62"/>
                  <a:gd name="T49" fmla="*/ 132 h 50"/>
                  <a:gd name="T50" fmla="*/ 159 w 62"/>
                  <a:gd name="T51" fmla="*/ 130 h 50"/>
                  <a:gd name="T52" fmla="*/ 156 w 62"/>
                  <a:gd name="T53" fmla="*/ 132 h 50"/>
                  <a:gd name="T54" fmla="*/ 151 w 62"/>
                  <a:gd name="T55" fmla="*/ 138 h 50"/>
                  <a:gd name="T56" fmla="*/ 143 w 62"/>
                  <a:gd name="T57" fmla="*/ 138 h 50"/>
                  <a:gd name="T58" fmla="*/ 129 w 62"/>
                  <a:gd name="T59" fmla="*/ 138 h 50"/>
                  <a:gd name="T60" fmla="*/ 90 w 62"/>
                  <a:gd name="T61" fmla="*/ 124 h 50"/>
                  <a:gd name="T62" fmla="*/ 55 w 62"/>
                  <a:gd name="T63" fmla="*/ 105 h 50"/>
                  <a:gd name="T64" fmla="*/ 44 w 62"/>
                  <a:gd name="T65" fmla="*/ 102 h 50"/>
                  <a:gd name="T66" fmla="*/ 30 w 62"/>
                  <a:gd name="T67" fmla="*/ 97 h 50"/>
                  <a:gd name="T68" fmla="*/ 19 w 62"/>
                  <a:gd name="T69" fmla="*/ 83 h 50"/>
                  <a:gd name="T70" fmla="*/ 5 w 62"/>
                  <a:gd name="T71" fmla="*/ 66 h 50"/>
                  <a:gd name="T72" fmla="*/ 3 w 62"/>
                  <a:gd name="T73" fmla="*/ 55 h 50"/>
                  <a:gd name="T74" fmla="*/ 0 w 62"/>
                  <a:gd name="T75" fmla="*/ 41 h 50"/>
                  <a:gd name="T76" fmla="*/ 0 w 62"/>
                  <a:gd name="T77" fmla="*/ 30 h 50"/>
                  <a:gd name="T78" fmla="*/ 0 w 62"/>
                  <a:gd name="T79" fmla="*/ 17 h 50"/>
                  <a:gd name="T80" fmla="*/ 5 w 62"/>
                  <a:gd name="T81" fmla="*/ 6 h 50"/>
                  <a:gd name="T82" fmla="*/ 14 w 62"/>
                  <a:gd name="T83" fmla="*/ 3 h 50"/>
                  <a:gd name="T84" fmla="*/ 19 w 62"/>
                  <a:gd name="T85" fmla="*/ 3 h 50"/>
                  <a:gd name="T86" fmla="*/ 44 w 62"/>
                  <a:gd name="T87" fmla="*/ 0 h 50"/>
                  <a:gd name="T88" fmla="*/ 71 w 62"/>
                  <a:gd name="T89" fmla="*/ 0 h 50"/>
                  <a:gd name="T90" fmla="*/ 115 w 62"/>
                  <a:gd name="T91" fmla="*/ 6 h 50"/>
                  <a:gd name="T92" fmla="*/ 145 w 62"/>
                  <a:gd name="T93" fmla="*/ 14 h 50"/>
                  <a:gd name="T94" fmla="*/ 156 w 62"/>
                  <a:gd name="T95" fmla="*/ 14 h 50"/>
                  <a:gd name="T96" fmla="*/ 159 w 62"/>
                  <a:gd name="T97" fmla="*/ 14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" h="50">
                    <a:moveTo>
                      <a:pt x="58" y="5"/>
                    </a:moveTo>
                    <a:lnTo>
                      <a:pt x="62" y="5"/>
                    </a:lnTo>
                    <a:lnTo>
                      <a:pt x="59" y="5"/>
                    </a:lnTo>
                    <a:lnTo>
                      <a:pt x="58" y="5"/>
                    </a:lnTo>
                    <a:lnTo>
                      <a:pt x="57" y="6"/>
                    </a:lnTo>
                    <a:lnTo>
                      <a:pt x="53" y="5"/>
                    </a:lnTo>
                    <a:lnTo>
                      <a:pt x="41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47" y="48"/>
                    </a:lnTo>
                    <a:lnTo>
                      <a:pt x="53" y="50"/>
                    </a:lnTo>
                    <a:lnTo>
                      <a:pt x="57" y="48"/>
                    </a:lnTo>
                    <a:lnTo>
                      <a:pt x="58" y="47"/>
                    </a:lnTo>
                    <a:lnTo>
                      <a:pt x="57" y="48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7" y="50"/>
                    </a:lnTo>
                    <a:lnTo>
                      <a:pt x="33" y="45"/>
                    </a:lnTo>
                    <a:lnTo>
                      <a:pt x="20" y="38"/>
                    </a:lnTo>
                    <a:lnTo>
                      <a:pt x="16" y="37"/>
                    </a:lnTo>
                    <a:lnTo>
                      <a:pt x="11" y="35"/>
                    </a:lnTo>
                    <a:lnTo>
                      <a:pt x="7" y="30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58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4" name="Freeform 2459"/>
              <p:cNvSpPr>
                <a:spLocks/>
              </p:cNvSpPr>
              <p:nvPr/>
            </p:nvSpPr>
            <p:spPr bwMode="auto">
              <a:xfrm>
                <a:off x="1551" y="3355"/>
                <a:ext cx="151" cy="74"/>
              </a:xfrm>
              <a:custGeom>
                <a:avLst/>
                <a:gdLst>
                  <a:gd name="T0" fmla="*/ 146 w 55"/>
                  <a:gd name="T1" fmla="*/ 16 h 27"/>
                  <a:gd name="T2" fmla="*/ 151 w 55"/>
                  <a:gd name="T3" fmla="*/ 16 h 27"/>
                  <a:gd name="T4" fmla="*/ 146 w 55"/>
                  <a:gd name="T5" fmla="*/ 16 h 27"/>
                  <a:gd name="T6" fmla="*/ 135 w 55"/>
                  <a:gd name="T7" fmla="*/ 19 h 27"/>
                  <a:gd name="T8" fmla="*/ 118 w 55"/>
                  <a:gd name="T9" fmla="*/ 19 h 27"/>
                  <a:gd name="T10" fmla="*/ 91 w 55"/>
                  <a:gd name="T11" fmla="*/ 16 h 27"/>
                  <a:gd name="T12" fmla="*/ 60 w 55"/>
                  <a:gd name="T13" fmla="*/ 5 h 27"/>
                  <a:gd name="T14" fmla="*/ 44 w 55"/>
                  <a:gd name="T15" fmla="*/ 3 h 27"/>
                  <a:gd name="T16" fmla="*/ 30 w 55"/>
                  <a:gd name="T17" fmla="*/ 3 h 27"/>
                  <a:gd name="T18" fmla="*/ 16 w 55"/>
                  <a:gd name="T19" fmla="*/ 3 h 27"/>
                  <a:gd name="T20" fmla="*/ 5 w 55"/>
                  <a:gd name="T21" fmla="*/ 8 h 27"/>
                  <a:gd name="T22" fmla="*/ 0 w 55"/>
                  <a:gd name="T23" fmla="*/ 19 h 27"/>
                  <a:gd name="T24" fmla="*/ 0 w 55"/>
                  <a:gd name="T25" fmla="*/ 27 h 27"/>
                  <a:gd name="T26" fmla="*/ 3 w 55"/>
                  <a:gd name="T27" fmla="*/ 33 h 27"/>
                  <a:gd name="T28" fmla="*/ 3 w 55"/>
                  <a:gd name="T29" fmla="*/ 36 h 27"/>
                  <a:gd name="T30" fmla="*/ 8 w 55"/>
                  <a:gd name="T31" fmla="*/ 47 h 27"/>
                  <a:gd name="T32" fmla="*/ 19 w 55"/>
                  <a:gd name="T33" fmla="*/ 58 h 27"/>
                  <a:gd name="T34" fmla="*/ 33 w 55"/>
                  <a:gd name="T35" fmla="*/ 63 h 27"/>
                  <a:gd name="T36" fmla="*/ 49 w 55"/>
                  <a:gd name="T37" fmla="*/ 74 h 27"/>
                  <a:gd name="T38" fmla="*/ 33 w 55"/>
                  <a:gd name="T39" fmla="*/ 63 h 27"/>
                  <a:gd name="T40" fmla="*/ 25 w 55"/>
                  <a:gd name="T41" fmla="*/ 60 h 27"/>
                  <a:gd name="T42" fmla="*/ 11 w 55"/>
                  <a:gd name="T43" fmla="*/ 49 h 27"/>
                  <a:gd name="T44" fmla="*/ 3 w 55"/>
                  <a:gd name="T45" fmla="*/ 41 h 27"/>
                  <a:gd name="T46" fmla="*/ 0 w 55"/>
                  <a:gd name="T47" fmla="*/ 33 h 27"/>
                  <a:gd name="T48" fmla="*/ 0 w 55"/>
                  <a:gd name="T49" fmla="*/ 30 h 27"/>
                  <a:gd name="T50" fmla="*/ 0 w 55"/>
                  <a:gd name="T51" fmla="*/ 22 h 27"/>
                  <a:gd name="T52" fmla="*/ 0 w 55"/>
                  <a:gd name="T53" fmla="*/ 16 h 27"/>
                  <a:gd name="T54" fmla="*/ 5 w 55"/>
                  <a:gd name="T55" fmla="*/ 5 h 27"/>
                  <a:gd name="T56" fmla="*/ 16 w 55"/>
                  <a:gd name="T57" fmla="*/ 3 h 27"/>
                  <a:gd name="T58" fmla="*/ 30 w 55"/>
                  <a:gd name="T59" fmla="*/ 0 h 27"/>
                  <a:gd name="T60" fmla="*/ 60 w 55"/>
                  <a:gd name="T61" fmla="*/ 5 h 27"/>
                  <a:gd name="T62" fmla="*/ 91 w 55"/>
                  <a:gd name="T63" fmla="*/ 16 h 27"/>
                  <a:gd name="T64" fmla="*/ 118 w 55"/>
                  <a:gd name="T65" fmla="*/ 19 h 27"/>
                  <a:gd name="T66" fmla="*/ 135 w 55"/>
                  <a:gd name="T67" fmla="*/ 16 h 27"/>
                  <a:gd name="T68" fmla="*/ 146 w 55"/>
                  <a:gd name="T69" fmla="*/ 16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" h="27">
                    <a:moveTo>
                      <a:pt x="53" y="6"/>
                    </a:moveTo>
                    <a:lnTo>
                      <a:pt x="55" y="6"/>
                    </a:lnTo>
                    <a:lnTo>
                      <a:pt x="53" y="6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3" y="6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11" y="1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2" y="23"/>
                    </a:lnTo>
                    <a:lnTo>
                      <a:pt x="18" y="27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22" y="2"/>
                    </a:lnTo>
                    <a:lnTo>
                      <a:pt x="33" y="6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5" name="Freeform 2460"/>
              <p:cNvSpPr>
                <a:spLocks/>
              </p:cNvSpPr>
              <p:nvPr/>
            </p:nvSpPr>
            <p:spPr bwMode="auto">
              <a:xfrm>
                <a:off x="1614" y="3432"/>
                <a:ext cx="82" cy="14"/>
              </a:xfrm>
              <a:custGeom>
                <a:avLst/>
                <a:gdLst>
                  <a:gd name="T0" fmla="*/ 82 w 30"/>
                  <a:gd name="T1" fmla="*/ 0 h 5"/>
                  <a:gd name="T2" fmla="*/ 82 w 30"/>
                  <a:gd name="T3" fmla="*/ 3 h 5"/>
                  <a:gd name="T4" fmla="*/ 71 w 30"/>
                  <a:gd name="T5" fmla="*/ 8 h 5"/>
                  <a:gd name="T6" fmla="*/ 52 w 30"/>
                  <a:gd name="T7" fmla="*/ 11 h 5"/>
                  <a:gd name="T8" fmla="*/ 30 w 30"/>
                  <a:gd name="T9" fmla="*/ 14 h 5"/>
                  <a:gd name="T10" fmla="*/ 25 w 30"/>
                  <a:gd name="T11" fmla="*/ 14 h 5"/>
                  <a:gd name="T12" fmla="*/ 22 w 30"/>
                  <a:gd name="T13" fmla="*/ 11 h 5"/>
                  <a:gd name="T14" fmla="*/ 8 w 30"/>
                  <a:gd name="T15" fmla="*/ 3 h 5"/>
                  <a:gd name="T16" fmla="*/ 0 w 30"/>
                  <a:gd name="T17" fmla="*/ 3 h 5"/>
                  <a:gd name="T18" fmla="*/ 8 w 30"/>
                  <a:gd name="T19" fmla="*/ 3 h 5"/>
                  <a:gd name="T20" fmla="*/ 25 w 30"/>
                  <a:gd name="T21" fmla="*/ 11 h 5"/>
                  <a:gd name="T22" fmla="*/ 27 w 30"/>
                  <a:gd name="T23" fmla="*/ 14 h 5"/>
                  <a:gd name="T24" fmla="*/ 30 w 30"/>
                  <a:gd name="T25" fmla="*/ 14 h 5"/>
                  <a:gd name="T26" fmla="*/ 52 w 30"/>
                  <a:gd name="T27" fmla="*/ 11 h 5"/>
                  <a:gd name="T28" fmla="*/ 71 w 30"/>
                  <a:gd name="T29" fmla="*/ 3 h 5"/>
                  <a:gd name="T30" fmla="*/ 82 w 30"/>
                  <a:gd name="T31" fmla="*/ 0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lnTo>
                      <a:pt x="30" y="1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4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9" y="4"/>
                    </a:lnTo>
                    <a:lnTo>
                      <a:pt x="26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6" name="Freeform 2461"/>
              <p:cNvSpPr>
                <a:spLocks/>
              </p:cNvSpPr>
              <p:nvPr/>
            </p:nvSpPr>
            <p:spPr bwMode="auto">
              <a:xfrm>
                <a:off x="1570" y="3424"/>
                <a:ext cx="129" cy="36"/>
              </a:xfrm>
              <a:custGeom>
                <a:avLst/>
                <a:gdLst>
                  <a:gd name="T0" fmla="*/ 126 w 47"/>
                  <a:gd name="T1" fmla="*/ 25 h 13"/>
                  <a:gd name="T2" fmla="*/ 129 w 47"/>
                  <a:gd name="T3" fmla="*/ 22 h 13"/>
                  <a:gd name="T4" fmla="*/ 126 w 47"/>
                  <a:gd name="T5" fmla="*/ 25 h 13"/>
                  <a:gd name="T6" fmla="*/ 110 w 47"/>
                  <a:gd name="T7" fmla="*/ 33 h 13"/>
                  <a:gd name="T8" fmla="*/ 96 w 47"/>
                  <a:gd name="T9" fmla="*/ 36 h 13"/>
                  <a:gd name="T10" fmla="*/ 74 w 47"/>
                  <a:gd name="T11" fmla="*/ 36 h 13"/>
                  <a:gd name="T12" fmla="*/ 58 w 47"/>
                  <a:gd name="T13" fmla="*/ 33 h 13"/>
                  <a:gd name="T14" fmla="*/ 44 w 47"/>
                  <a:gd name="T15" fmla="*/ 30 h 13"/>
                  <a:gd name="T16" fmla="*/ 30 w 47"/>
                  <a:gd name="T17" fmla="*/ 19 h 13"/>
                  <a:gd name="T18" fmla="*/ 5 w 47"/>
                  <a:gd name="T19" fmla="*/ 6 h 13"/>
                  <a:gd name="T20" fmla="*/ 0 w 47"/>
                  <a:gd name="T21" fmla="*/ 0 h 13"/>
                  <a:gd name="T22" fmla="*/ 5 w 47"/>
                  <a:gd name="T23" fmla="*/ 3 h 13"/>
                  <a:gd name="T24" fmla="*/ 30 w 47"/>
                  <a:gd name="T25" fmla="*/ 19 h 13"/>
                  <a:gd name="T26" fmla="*/ 44 w 47"/>
                  <a:gd name="T27" fmla="*/ 25 h 13"/>
                  <a:gd name="T28" fmla="*/ 58 w 47"/>
                  <a:gd name="T29" fmla="*/ 33 h 13"/>
                  <a:gd name="T30" fmla="*/ 74 w 47"/>
                  <a:gd name="T31" fmla="*/ 36 h 13"/>
                  <a:gd name="T32" fmla="*/ 96 w 47"/>
                  <a:gd name="T33" fmla="*/ 33 h 13"/>
                  <a:gd name="T34" fmla="*/ 110 w 47"/>
                  <a:gd name="T35" fmla="*/ 30 h 13"/>
                  <a:gd name="T36" fmla="*/ 126 w 47"/>
                  <a:gd name="T37" fmla="*/ 25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13">
                    <a:moveTo>
                      <a:pt x="46" y="9"/>
                    </a:moveTo>
                    <a:lnTo>
                      <a:pt x="47" y="8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3"/>
                    </a:lnTo>
                    <a:lnTo>
                      <a:pt x="27" y="13"/>
                    </a:lnTo>
                    <a:lnTo>
                      <a:pt x="21" y="12"/>
                    </a:lnTo>
                    <a:lnTo>
                      <a:pt x="16" y="11"/>
                    </a:lnTo>
                    <a:lnTo>
                      <a:pt x="11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1" y="7"/>
                    </a:lnTo>
                    <a:lnTo>
                      <a:pt x="16" y="9"/>
                    </a:lnTo>
                    <a:lnTo>
                      <a:pt x="21" y="12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0" y="11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7" name="Freeform 2462"/>
              <p:cNvSpPr>
                <a:spLocks/>
              </p:cNvSpPr>
              <p:nvPr/>
            </p:nvSpPr>
            <p:spPr bwMode="auto">
              <a:xfrm>
                <a:off x="1652" y="3462"/>
                <a:ext cx="33" cy="9"/>
              </a:xfrm>
              <a:custGeom>
                <a:avLst/>
                <a:gdLst>
                  <a:gd name="T0" fmla="*/ 33 w 12"/>
                  <a:gd name="T1" fmla="*/ 0 h 3"/>
                  <a:gd name="T2" fmla="*/ 33 w 12"/>
                  <a:gd name="T3" fmla="*/ 6 h 3"/>
                  <a:gd name="T4" fmla="*/ 30 w 12"/>
                  <a:gd name="T5" fmla="*/ 6 h 3"/>
                  <a:gd name="T6" fmla="*/ 25 w 12"/>
                  <a:gd name="T7" fmla="*/ 9 h 3"/>
                  <a:gd name="T8" fmla="*/ 11 w 12"/>
                  <a:gd name="T9" fmla="*/ 9 h 3"/>
                  <a:gd name="T10" fmla="*/ 3 w 12"/>
                  <a:gd name="T11" fmla="*/ 9 h 3"/>
                  <a:gd name="T12" fmla="*/ 0 w 12"/>
                  <a:gd name="T13" fmla="*/ 6 h 3"/>
                  <a:gd name="T14" fmla="*/ 3 w 12"/>
                  <a:gd name="T15" fmla="*/ 6 h 3"/>
                  <a:gd name="T16" fmla="*/ 11 w 12"/>
                  <a:gd name="T17" fmla="*/ 6 h 3"/>
                  <a:gd name="T18" fmla="*/ 25 w 12"/>
                  <a:gd name="T19" fmla="*/ 6 h 3"/>
                  <a:gd name="T20" fmla="*/ 30 w 12"/>
                  <a:gd name="T21" fmla="*/ 6 h 3"/>
                  <a:gd name="T22" fmla="*/ 33 w 12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12" y="2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8" name="Freeform 2463"/>
              <p:cNvSpPr>
                <a:spLocks/>
              </p:cNvSpPr>
              <p:nvPr/>
            </p:nvSpPr>
            <p:spPr bwMode="auto">
              <a:xfrm>
                <a:off x="1553" y="3418"/>
                <a:ext cx="31" cy="25"/>
              </a:xfrm>
              <a:custGeom>
                <a:avLst/>
                <a:gdLst>
                  <a:gd name="T0" fmla="*/ 31 w 11"/>
                  <a:gd name="T1" fmla="*/ 25 h 9"/>
                  <a:gd name="T2" fmla="*/ 28 w 11"/>
                  <a:gd name="T3" fmla="*/ 25 h 9"/>
                  <a:gd name="T4" fmla="*/ 6 w 11"/>
                  <a:gd name="T5" fmla="*/ 8 h 9"/>
                  <a:gd name="T6" fmla="*/ 3 w 11"/>
                  <a:gd name="T7" fmla="*/ 0 h 9"/>
                  <a:gd name="T8" fmla="*/ 0 w 11"/>
                  <a:gd name="T9" fmla="*/ 0 h 9"/>
                  <a:gd name="T10" fmla="*/ 3 w 11"/>
                  <a:gd name="T11" fmla="*/ 0 h 9"/>
                  <a:gd name="T12" fmla="*/ 6 w 11"/>
                  <a:gd name="T13" fmla="*/ 8 h 9"/>
                  <a:gd name="T14" fmla="*/ 31 w 11"/>
                  <a:gd name="T15" fmla="*/ 25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10" y="9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19" name="Freeform 2464"/>
              <p:cNvSpPr>
                <a:spLocks/>
              </p:cNvSpPr>
              <p:nvPr/>
            </p:nvSpPr>
            <p:spPr bwMode="auto">
              <a:xfrm>
                <a:off x="1537" y="3358"/>
                <a:ext cx="19" cy="55"/>
              </a:xfrm>
              <a:custGeom>
                <a:avLst/>
                <a:gdLst>
                  <a:gd name="T0" fmla="*/ 16 w 7"/>
                  <a:gd name="T1" fmla="*/ 52 h 20"/>
                  <a:gd name="T2" fmla="*/ 19 w 7"/>
                  <a:gd name="T3" fmla="*/ 55 h 20"/>
                  <a:gd name="T4" fmla="*/ 16 w 7"/>
                  <a:gd name="T5" fmla="*/ 55 h 20"/>
                  <a:gd name="T6" fmla="*/ 14 w 7"/>
                  <a:gd name="T7" fmla="*/ 55 h 20"/>
                  <a:gd name="T8" fmla="*/ 8 w 7"/>
                  <a:gd name="T9" fmla="*/ 47 h 20"/>
                  <a:gd name="T10" fmla="*/ 3 w 7"/>
                  <a:gd name="T11" fmla="*/ 33 h 20"/>
                  <a:gd name="T12" fmla="*/ 0 w 7"/>
                  <a:gd name="T13" fmla="*/ 19 h 20"/>
                  <a:gd name="T14" fmla="*/ 0 w 7"/>
                  <a:gd name="T15" fmla="*/ 14 h 20"/>
                  <a:gd name="T16" fmla="*/ 0 w 7"/>
                  <a:gd name="T17" fmla="*/ 11 h 20"/>
                  <a:gd name="T18" fmla="*/ 0 w 7"/>
                  <a:gd name="T19" fmla="*/ 6 h 20"/>
                  <a:gd name="T20" fmla="*/ 0 w 7"/>
                  <a:gd name="T21" fmla="*/ 3 h 20"/>
                  <a:gd name="T22" fmla="*/ 3 w 7"/>
                  <a:gd name="T23" fmla="*/ 0 h 20"/>
                  <a:gd name="T24" fmla="*/ 3 w 7"/>
                  <a:gd name="T25" fmla="*/ 3 h 20"/>
                  <a:gd name="T26" fmla="*/ 0 w 7"/>
                  <a:gd name="T27" fmla="*/ 6 h 20"/>
                  <a:gd name="T28" fmla="*/ 0 w 7"/>
                  <a:gd name="T29" fmla="*/ 14 h 20"/>
                  <a:gd name="T30" fmla="*/ 0 w 7"/>
                  <a:gd name="T31" fmla="*/ 19 h 20"/>
                  <a:gd name="T32" fmla="*/ 5 w 7"/>
                  <a:gd name="T33" fmla="*/ 33 h 20"/>
                  <a:gd name="T34" fmla="*/ 8 w 7"/>
                  <a:gd name="T35" fmla="*/ 47 h 20"/>
                  <a:gd name="T36" fmla="*/ 14 w 7"/>
                  <a:gd name="T37" fmla="*/ 52 h 20"/>
                  <a:gd name="T38" fmla="*/ 16 w 7"/>
                  <a:gd name="T39" fmla="*/ 52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6" y="19"/>
                    </a:move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20" name="Freeform 2465"/>
              <p:cNvSpPr>
                <a:spLocks/>
              </p:cNvSpPr>
              <p:nvPr/>
            </p:nvSpPr>
            <p:spPr bwMode="auto">
              <a:xfrm>
                <a:off x="1559" y="3369"/>
                <a:ext cx="140" cy="60"/>
              </a:xfrm>
              <a:custGeom>
                <a:avLst/>
                <a:gdLst>
                  <a:gd name="T0" fmla="*/ 135 w 51"/>
                  <a:gd name="T1" fmla="*/ 8 h 22"/>
                  <a:gd name="T2" fmla="*/ 140 w 51"/>
                  <a:gd name="T3" fmla="*/ 8 h 22"/>
                  <a:gd name="T4" fmla="*/ 137 w 51"/>
                  <a:gd name="T5" fmla="*/ 8 h 22"/>
                  <a:gd name="T6" fmla="*/ 135 w 51"/>
                  <a:gd name="T7" fmla="*/ 14 h 22"/>
                  <a:gd name="T8" fmla="*/ 124 w 51"/>
                  <a:gd name="T9" fmla="*/ 16 h 22"/>
                  <a:gd name="T10" fmla="*/ 113 w 51"/>
                  <a:gd name="T11" fmla="*/ 16 h 22"/>
                  <a:gd name="T12" fmla="*/ 99 w 51"/>
                  <a:gd name="T13" fmla="*/ 16 h 22"/>
                  <a:gd name="T14" fmla="*/ 66 w 51"/>
                  <a:gd name="T15" fmla="*/ 8 h 22"/>
                  <a:gd name="T16" fmla="*/ 49 w 51"/>
                  <a:gd name="T17" fmla="*/ 3 h 22"/>
                  <a:gd name="T18" fmla="*/ 27 w 51"/>
                  <a:gd name="T19" fmla="*/ 3 h 22"/>
                  <a:gd name="T20" fmla="*/ 14 w 51"/>
                  <a:gd name="T21" fmla="*/ 0 h 22"/>
                  <a:gd name="T22" fmla="*/ 8 w 51"/>
                  <a:gd name="T23" fmla="*/ 3 h 22"/>
                  <a:gd name="T24" fmla="*/ 3 w 51"/>
                  <a:gd name="T25" fmla="*/ 5 h 22"/>
                  <a:gd name="T26" fmla="*/ 3 w 51"/>
                  <a:gd name="T27" fmla="*/ 14 h 22"/>
                  <a:gd name="T28" fmla="*/ 8 w 51"/>
                  <a:gd name="T29" fmla="*/ 19 h 22"/>
                  <a:gd name="T30" fmla="*/ 14 w 51"/>
                  <a:gd name="T31" fmla="*/ 27 h 22"/>
                  <a:gd name="T32" fmla="*/ 22 w 51"/>
                  <a:gd name="T33" fmla="*/ 33 h 22"/>
                  <a:gd name="T34" fmla="*/ 27 w 51"/>
                  <a:gd name="T35" fmla="*/ 33 h 22"/>
                  <a:gd name="T36" fmla="*/ 58 w 51"/>
                  <a:gd name="T37" fmla="*/ 49 h 22"/>
                  <a:gd name="T38" fmla="*/ 66 w 51"/>
                  <a:gd name="T39" fmla="*/ 49 h 22"/>
                  <a:gd name="T40" fmla="*/ 80 w 51"/>
                  <a:gd name="T41" fmla="*/ 57 h 22"/>
                  <a:gd name="T42" fmla="*/ 96 w 51"/>
                  <a:gd name="T43" fmla="*/ 60 h 22"/>
                  <a:gd name="T44" fmla="*/ 107 w 51"/>
                  <a:gd name="T45" fmla="*/ 60 h 22"/>
                  <a:gd name="T46" fmla="*/ 118 w 51"/>
                  <a:gd name="T47" fmla="*/ 57 h 22"/>
                  <a:gd name="T48" fmla="*/ 140 w 51"/>
                  <a:gd name="T49" fmla="*/ 55 h 22"/>
                  <a:gd name="T50" fmla="*/ 113 w 51"/>
                  <a:gd name="T51" fmla="*/ 57 h 22"/>
                  <a:gd name="T52" fmla="*/ 113 w 51"/>
                  <a:gd name="T53" fmla="*/ 60 h 22"/>
                  <a:gd name="T54" fmla="*/ 107 w 51"/>
                  <a:gd name="T55" fmla="*/ 60 h 22"/>
                  <a:gd name="T56" fmla="*/ 85 w 51"/>
                  <a:gd name="T57" fmla="*/ 60 h 22"/>
                  <a:gd name="T58" fmla="*/ 66 w 51"/>
                  <a:gd name="T59" fmla="*/ 55 h 22"/>
                  <a:gd name="T60" fmla="*/ 58 w 51"/>
                  <a:gd name="T61" fmla="*/ 49 h 22"/>
                  <a:gd name="T62" fmla="*/ 55 w 51"/>
                  <a:gd name="T63" fmla="*/ 49 h 22"/>
                  <a:gd name="T64" fmla="*/ 25 w 51"/>
                  <a:gd name="T65" fmla="*/ 33 h 22"/>
                  <a:gd name="T66" fmla="*/ 11 w 51"/>
                  <a:gd name="T67" fmla="*/ 27 h 22"/>
                  <a:gd name="T68" fmla="*/ 3 w 51"/>
                  <a:gd name="T69" fmla="*/ 19 h 22"/>
                  <a:gd name="T70" fmla="*/ 0 w 51"/>
                  <a:gd name="T71" fmla="*/ 14 h 22"/>
                  <a:gd name="T72" fmla="*/ 0 w 51"/>
                  <a:gd name="T73" fmla="*/ 5 h 22"/>
                  <a:gd name="T74" fmla="*/ 0 w 51"/>
                  <a:gd name="T75" fmla="*/ 3 h 22"/>
                  <a:gd name="T76" fmla="*/ 8 w 51"/>
                  <a:gd name="T77" fmla="*/ 0 h 22"/>
                  <a:gd name="T78" fmla="*/ 27 w 51"/>
                  <a:gd name="T79" fmla="*/ 0 h 22"/>
                  <a:gd name="T80" fmla="*/ 49 w 51"/>
                  <a:gd name="T81" fmla="*/ 3 h 22"/>
                  <a:gd name="T82" fmla="*/ 69 w 51"/>
                  <a:gd name="T83" fmla="*/ 5 h 22"/>
                  <a:gd name="T84" fmla="*/ 99 w 51"/>
                  <a:gd name="T85" fmla="*/ 16 h 22"/>
                  <a:gd name="T86" fmla="*/ 113 w 51"/>
                  <a:gd name="T87" fmla="*/ 16 h 22"/>
                  <a:gd name="T88" fmla="*/ 124 w 51"/>
                  <a:gd name="T89" fmla="*/ 14 h 22"/>
                  <a:gd name="T90" fmla="*/ 135 w 51"/>
                  <a:gd name="T91" fmla="*/ 8 h 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22">
                    <a:moveTo>
                      <a:pt x="49" y="3"/>
                    </a:moveTo>
                    <a:lnTo>
                      <a:pt x="51" y="3"/>
                    </a:lnTo>
                    <a:lnTo>
                      <a:pt x="50" y="3"/>
                    </a:lnTo>
                    <a:lnTo>
                      <a:pt x="49" y="5"/>
                    </a:lnTo>
                    <a:lnTo>
                      <a:pt x="45" y="6"/>
                    </a:lnTo>
                    <a:lnTo>
                      <a:pt x="41" y="6"/>
                    </a:lnTo>
                    <a:lnTo>
                      <a:pt x="36" y="6"/>
                    </a:lnTo>
                    <a:lnTo>
                      <a:pt x="24" y="3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9" y="21"/>
                    </a:lnTo>
                    <a:lnTo>
                      <a:pt x="35" y="22"/>
                    </a:lnTo>
                    <a:lnTo>
                      <a:pt x="39" y="22"/>
                    </a:lnTo>
                    <a:lnTo>
                      <a:pt x="43" y="21"/>
                    </a:lnTo>
                    <a:lnTo>
                      <a:pt x="5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1" y="22"/>
                    </a:lnTo>
                    <a:lnTo>
                      <a:pt x="24" y="20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9" y="12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8" y="1"/>
                    </a:lnTo>
                    <a:lnTo>
                      <a:pt x="25" y="2"/>
                    </a:lnTo>
                    <a:lnTo>
                      <a:pt x="36" y="6"/>
                    </a:lnTo>
                    <a:lnTo>
                      <a:pt x="41" y="6"/>
                    </a:lnTo>
                    <a:lnTo>
                      <a:pt x="45" y="5"/>
                    </a:ln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21" name="Freeform 2466"/>
              <p:cNvSpPr>
                <a:spLocks/>
              </p:cNvSpPr>
              <p:nvPr/>
            </p:nvSpPr>
            <p:spPr bwMode="auto">
              <a:xfrm>
                <a:off x="1570" y="3383"/>
                <a:ext cx="129" cy="33"/>
              </a:xfrm>
              <a:custGeom>
                <a:avLst/>
                <a:gdLst>
                  <a:gd name="T0" fmla="*/ 126 w 47"/>
                  <a:gd name="T1" fmla="*/ 22 h 12"/>
                  <a:gd name="T2" fmla="*/ 129 w 47"/>
                  <a:gd name="T3" fmla="*/ 28 h 12"/>
                  <a:gd name="T4" fmla="*/ 126 w 47"/>
                  <a:gd name="T5" fmla="*/ 28 h 12"/>
                  <a:gd name="T6" fmla="*/ 80 w 47"/>
                  <a:gd name="T7" fmla="*/ 33 h 12"/>
                  <a:gd name="T8" fmla="*/ 58 w 47"/>
                  <a:gd name="T9" fmla="*/ 30 h 12"/>
                  <a:gd name="T10" fmla="*/ 44 w 47"/>
                  <a:gd name="T11" fmla="*/ 28 h 12"/>
                  <a:gd name="T12" fmla="*/ 33 w 47"/>
                  <a:gd name="T13" fmla="*/ 19 h 12"/>
                  <a:gd name="T14" fmla="*/ 30 w 47"/>
                  <a:gd name="T15" fmla="*/ 19 h 12"/>
                  <a:gd name="T16" fmla="*/ 25 w 47"/>
                  <a:gd name="T17" fmla="*/ 17 h 12"/>
                  <a:gd name="T18" fmla="*/ 5 w 47"/>
                  <a:gd name="T19" fmla="*/ 8 h 12"/>
                  <a:gd name="T20" fmla="*/ 0 w 47"/>
                  <a:gd name="T21" fmla="*/ 0 h 12"/>
                  <a:gd name="T22" fmla="*/ 11 w 47"/>
                  <a:gd name="T23" fmla="*/ 6 h 12"/>
                  <a:gd name="T24" fmla="*/ 19 w 47"/>
                  <a:gd name="T25" fmla="*/ 14 h 12"/>
                  <a:gd name="T26" fmla="*/ 33 w 47"/>
                  <a:gd name="T27" fmla="*/ 19 h 12"/>
                  <a:gd name="T28" fmla="*/ 47 w 47"/>
                  <a:gd name="T29" fmla="*/ 28 h 12"/>
                  <a:gd name="T30" fmla="*/ 60 w 47"/>
                  <a:gd name="T31" fmla="*/ 30 h 12"/>
                  <a:gd name="T32" fmla="*/ 80 w 47"/>
                  <a:gd name="T33" fmla="*/ 30 h 12"/>
                  <a:gd name="T34" fmla="*/ 126 w 47"/>
                  <a:gd name="T35" fmla="*/ 22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12">
                    <a:moveTo>
                      <a:pt x="46" y="8"/>
                    </a:moveTo>
                    <a:lnTo>
                      <a:pt x="47" y="10"/>
                    </a:lnTo>
                    <a:lnTo>
                      <a:pt x="46" y="10"/>
                    </a:lnTo>
                    <a:lnTo>
                      <a:pt x="29" y="12"/>
                    </a:lnTo>
                    <a:lnTo>
                      <a:pt x="21" y="11"/>
                    </a:lnTo>
                    <a:lnTo>
                      <a:pt x="16" y="10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7" y="5"/>
                    </a:lnTo>
                    <a:lnTo>
                      <a:pt x="12" y="7"/>
                    </a:lnTo>
                    <a:lnTo>
                      <a:pt x="17" y="10"/>
                    </a:lnTo>
                    <a:lnTo>
                      <a:pt x="22" y="11"/>
                    </a:lnTo>
                    <a:lnTo>
                      <a:pt x="29" y="11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422" name="Freeform 2467"/>
              <p:cNvSpPr>
                <a:spLocks/>
              </p:cNvSpPr>
              <p:nvPr/>
            </p:nvSpPr>
            <p:spPr bwMode="auto">
              <a:xfrm>
                <a:off x="1570" y="3377"/>
                <a:ext cx="132" cy="22"/>
              </a:xfrm>
              <a:custGeom>
                <a:avLst/>
                <a:gdLst>
                  <a:gd name="T0" fmla="*/ 129 w 48"/>
                  <a:gd name="T1" fmla="*/ 14 h 8"/>
                  <a:gd name="T2" fmla="*/ 132 w 48"/>
                  <a:gd name="T3" fmla="*/ 14 h 8"/>
                  <a:gd name="T4" fmla="*/ 129 w 48"/>
                  <a:gd name="T5" fmla="*/ 14 h 8"/>
                  <a:gd name="T6" fmla="*/ 113 w 48"/>
                  <a:gd name="T7" fmla="*/ 19 h 8"/>
                  <a:gd name="T8" fmla="*/ 99 w 48"/>
                  <a:gd name="T9" fmla="*/ 22 h 8"/>
                  <a:gd name="T10" fmla="*/ 83 w 48"/>
                  <a:gd name="T11" fmla="*/ 22 h 8"/>
                  <a:gd name="T12" fmla="*/ 39 w 48"/>
                  <a:gd name="T13" fmla="*/ 11 h 8"/>
                  <a:gd name="T14" fmla="*/ 11 w 48"/>
                  <a:gd name="T15" fmla="*/ 6 h 8"/>
                  <a:gd name="T16" fmla="*/ 0 w 48"/>
                  <a:gd name="T17" fmla="*/ 0 h 8"/>
                  <a:gd name="T18" fmla="*/ 14 w 48"/>
                  <a:gd name="T19" fmla="*/ 0 h 8"/>
                  <a:gd name="T20" fmla="*/ 39 w 48"/>
                  <a:gd name="T21" fmla="*/ 8 h 8"/>
                  <a:gd name="T22" fmla="*/ 83 w 48"/>
                  <a:gd name="T23" fmla="*/ 22 h 8"/>
                  <a:gd name="T24" fmla="*/ 99 w 48"/>
                  <a:gd name="T25" fmla="*/ 22 h 8"/>
                  <a:gd name="T26" fmla="*/ 113 w 48"/>
                  <a:gd name="T27" fmla="*/ 19 h 8"/>
                  <a:gd name="T28" fmla="*/ 129 w 48"/>
                  <a:gd name="T29" fmla="*/ 1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8">
                    <a:moveTo>
                      <a:pt x="47" y="5"/>
                    </a:moveTo>
                    <a:lnTo>
                      <a:pt x="48" y="5"/>
                    </a:lnTo>
                    <a:lnTo>
                      <a:pt x="47" y="5"/>
                    </a:lnTo>
                    <a:lnTo>
                      <a:pt x="41" y="7"/>
                    </a:lnTo>
                    <a:lnTo>
                      <a:pt x="36" y="8"/>
                    </a:lnTo>
                    <a:lnTo>
                      <a:pt x="30" y="8"/>
                    </a:lnTo>
                    <a:lnTo>
                      <a:pt x="1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3"/>
                    </a:lnTo>
                    <a:lnTo>
                      <a:pt x="30" y="8"/>
                    </a:lnTo>
                    <a:lnTo>
                      <a:pt x="36" y="8"/>
                    </a:lnTo>
                    <a:lnTo>
                      <a:pt x="41" y="7"/>
                    </a:lnTo>
                    <a:lnTo>
                      <a:pt x="47" y="5"/>
                    </a:lnTo>
                    <a:close/>
                  </a:path>
                </a:pathLst>
              </a:custGeom>
              <a:solidFill>
                <a:srgbClr val="000000"/>
              </a:solidFill>
              <a:ln w="127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19467" name="Rectangle 2468"/>
          <p:cNvSpPr>
            <a:spLocks noChangeArrowheads="1"/>
          </p:cNvSpPr>
          <p:nvPr/>
        </p:nvSpPr>
        <p:spPr bwMode="auto">
          <a:xfrm>
            <a:off x="2851150" y="184150"/>
            <a:ext cx="1535113" cy="1922463"/>
          </a:xfrm>
          <a:prstGeom prst="rect">
            <a:avLst/>
          </a:prstGeom>
          <a:solidFill>
            <a:schemeClr val="bg1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468" name="Rectangle 2469"/>
          <p:cNvSpPr>
            <a:spLocks noChangeArrowheads="1"/>
          </p:cNvSpPr>
          <p:nvPr/>
        </p:nvSpPr>
        <p:spPr bwMode="auto">
          <a:xfrm>
            <a:off x="4749800" y="184150"/>
            <a:ext cx="1535113" cy="1922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469" name="Rectangle 2470"/>
          <p:cNvSpPr>
            <a:spLocks noChangeArrowheads="1"/>
          </p:cNvSpPr>
          <p:nvPr/>
        </p:nvSpPr>
        <p:spPr bwMode="auto">
          <a:xfrm>
            <a:off x="6689725" y="184150"/>
            <a:ext cx="1535113" cy="1922463"/>
          </a:xfrm>
          <a:prstGeom prst="rect">
            <a:avLst/>
          </a:prstGeom>
          <a:solidFill>
            <a:schemeClr val="bg1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9470" name="Group 2471"/>
          <p:cNvGrpSpPr>
            <a:grpSpLocks/>
          </p:cNvGrpSpPr>
          <p:nvPr/>
        </p:nvGrpSpPr>
        <p:grpSpPr bwMode="auto">
          <a:xfrm>
            <a:off x="4954588" y="439738"/>
            <a:ext cx="1116012" cy="1401762"/>
            <a:chOff x="3287" y="1562"/>
            <a:chExt cx="559" cy="703"/>
          </a:xfrm>
        </p:grpSpPr>
        <p:sp>
          <p:nvSpPr>
            <p:cNvPr id="20277" name="Freeform 2472"/>
            <p:cNvSpPr>
              <a:spLocks/>
            </p:cNvSpPr>
            <p:nvPr/>
          </p:nvSpPr>
          <p:spPr bwMode="auto">
            <a:xfrm>
              <a:off x="3312" y="1574"/>
              <a:ext cx="172" cy="58"/>
            </a:xfrm>
            <a:custGeom>
              <a:avLst/>
              <a:gdLst>
                <a:gd name="T0" fmla="*/ 0 w 172"/>
                <a:gd name="T1" fmla="*/ 58 h 58"/>
                <a:gd name="T2" fmla="*/ 0 w 172"/>
                <a:gd name="T3" fmla="*/ 58 h 58"/>
                <a:gd name="T4" fmla="*/ 19 w 172"/>
                <a:gd name="T5" fmla="*/ 44 h 58"/>
                <a:gd name="T6" fmla="*/ 37 w 172"/>
                <a:gd name="T7" fmla="*/ 33 h 58"/>
                <a:gd name="T8" fmla="*/ 44 w 172"/>
                <a:gd name="T9" fmla="*/ 29 h 58"/>
                <a:gd name="T10" fmla="*/ 52 w 172"/>
                <a:gd name="T11" fmla="*/ 25 h 58"/>
                <a:gd name="T12" fmla="*/ 52 w 172"/>
                <a:gd name="T13" fmla="*/ 25 h 58"/>
                <a:gd name="T14" fmla="*/ 67 w 172"/>
                <a:gd name="T15" fmla="*/ 21 h 58"/>
                <a:gd name="T16" fmla="*/ 84 w 172"/>
                <a:gd name="T17" fmla="*/ 18 h 58"/>
                <a:gd name="T18" fmla="*/ 121 w 172"/>
                <a:gd name="T19" fmla="*/ 12 h 58"/>
                <a:gd name="T20" fmla="*/ 121 w 172"/>
                <a:gd name="T21" fmla="*/ 12 h 58"/>
                <a:gd name="T22" fmla="*/ 172 w 172"/>
                <a:gd name="T23" fmla="*/ 0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2" h="58">
                  <a:moveTo>
                    <a:pt x="0" y="58"/>
                  </a:moveTo>
                  <a:lnTo>
                    <a:pt x="0" y="58"/>
                  </a:lnTo>
                  <a:lnTo>
                    <a:pt x="19" y="44"/>
                  </a:lnTo>
                  <a:lnTo>
                    <a:pt x="37" y="33"/>
                  </a:lnTo>
                  <a:lnTo>
                    <a:pt x="44" y="29"/>
                  </a:lnTo>
                  <a:lnTo>
                    <a:pt x="52" y="25"/>
                  </a:lnTo>
                  <a:lnTo>
                    <a:pt x="67" y="21"/>
                  </a:lnTo>
                  <a:lnTo>
                    <a:pt x="84" y="18"/>
                  </a:lnTo>
                  <a:lnTo>
                    <a:pt x="121" y="12"/>
                  </a:lnTo>
                  <a:lnTo>
                    <a:pt x="172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78" name="Freeform 2473"/>
            <p:cNvSpPr>
              <a:spLocks/>
            </p:cNvSpPr>
            <p:nvPr/>
          </p:nvSpPr>
          <p:spPr bwMode="auto">
            <a:xfrm>
              <a:off x="3543" y="1891"/>
              <a:ext cx="272" cy="147"/>
            </a:xfrm>
            <a:custGeom>
              <a:avLst/>
              <a:gdLst>
                <a:gd name="T0" fmla="*/ 58 w 272"/>
                <a:gd name="T1" fmla="*/ 33 h 147"/>
                <a:gd name="T2" fmla="*/ 58 w 272"/>
                <a:gd name="T3" fmla="*/ 33 h 147"/>
                <a:gd name="T4" fmla="*/ 63 w 272"/>
                <a:gd name="T5" fmla="*/ 34 h 147"/>
                <a:gd name="T6" fmla="*/ 71 w 272"/>
                <a:gd name="T7" fmla="*/ 34 h 147"/>
                <a:gd name="T8" fmla="*/ 76 w 272"/>
                <a:gd name="T9" fmla="*/ 34 h 147"/>
                <a:gd name="T10" fmla="*/ 78 w 272"/>
                <a:gd name="T11" fmla="*/ 33 h 147"/>
                <a:gd name="T12" fmla="*/ 81 w 272"/>
                <a:gd name="T13" fmla="*/ 31 h 147"/>
                <a:gd name="T14" fmla="*/ 81 w 272"/>
                <a:gd name="T15" fmla="*/ 28 h 147"/>
                <a:gd name="T16" fmla="*/ 81 w 272"/>
                <a:gd name="T17" fmla="*/ 28 h 147"/>
                <a:gd name="T18" fmla="*/ 79 w 272"/>
                <a:gd name="T19" fmla="*/ 24 h 147"/>
                <a:gd name="T20" fmla="*/ 76 w 272"/>
                <a:gd name="T21" fmla="*/ 19 h 147"/>
                <a:gd name="T22" fmla="*/ 72 w 272"/>
                <a:gd name="T23" fmla="*/ 14 h 147"/>
                <a:gd name="T24" fmla="*/ 67 w 272"/>
                <a:gd name="T25" fmla="*/ 10 h 147"/>
                <a:gd name="T26" fmla="*/ 62 w 272"/>
                <a:gd name="T27" fmla="*/ 6 h 147"/>
                <a:gd name="T28" fmla="*/ 56 w 272"/>
                <a:gd name="T29" fmla="*/ 3 h 147"/>
                <a:gd name="T30" fmla="*/ 49 w 272"/>
                <a:gd name="T31" fmla="*/ 0 h 147"/>
                <a:gd name="T32" fmla="*/ 42 w 272"/>
                <a:gd name="T33" fmla="*/ 0 h 147"/>
                <a:gd name="T34" fmla="*/ 42 w 272"/>
                <a:gd name="T35" fmla="*/ 0 h 147"/>
                <a:gd name="T36" fmla="*/ 36 w 272"/>
                <a:gd name="T37" fmla="*/ 0 h 147"/>
                <a:gd name="T38" fmla="*/ 28 w 272"/>
                <a:gd name="T39" fmla="*/ 3 h 147"/>
                <a:gd name="T40" fmla="*/ 22 w 272"/>
                <a:gd name="T41" fmla="*/ 5 h 147"/>
                <a:gd name="T42" fmla="*/ 16 w 272"/>
                <a:gd name="T43" fmla="*/ 10 h 147"/>
                <a:gd name="T44" fmla="*/ 11 w 272"/>
                <a:gd name="T45" fmla="*/ 15 h 147"/>
                <a:gd name="T46" fmla="*/ 6 w 272"/>
                <a:gd name="T47" fmla="*/ 21 h 147"/>
                <a:gd name="T48" fmla="*/ 2 w 272"/>
                <a:gd name="T49" fmla="*/ 29 h 147"/>
                <a:gd name="T50" fmla="*/ 1 w 272"/>
                <a:gd name="T51" fmla="*/ 36 h 147"/>
                <a:gd name="T52" fmla="*/ 1 w 272"/>
                <a:gd name="T53" fmla="*/ 36 h 147"/>
                <a:gd name="T54" fmla="*/ 0 w 272"/>
                <a:gd name="T55" fmla="*/ 46 h 147"/>
                <a:gd name="T56" fmla="*/ 1 w 272"/>
                <a:gd name="T57" fmla="*/ 59 h 147"/>
                <a:gd name="T58" fmla="*/ 2 w 272"/>
                <a:gd name="T59" fmla="*/ 71 h 147"/>
                <a:gd name="T60" fmla="*/ 6 w 272"/>
                <a:gd name="T61" fmla="*/ 85 h 147"/>
                <a:gd name="T62" fmla="*/ 11 w 272"/>
                <a:gd name="T63" fmla="*/ 98 h 147"/>
                <a:gd name="T64" fmla="*/ 20 w 272"/>
                <a:gd name="T65" fmla="*/ 111 h 147"/>
                <a:gd name="T66" fmla="*/ 25 w 272"/>
                <a:gd name="T67" fmla="*/ 116 h 147"/>
                <a:gd name="T68" fmla="*/ 30 w 272"/>
                <a:gd name="T69" fmla="*/ 122 h 147"/>
                <a:gd name="T70" fmla="*/ 36 w 272"/>
                <a:gd name="T71" fmla="*/ 126 h 147"/>
                <a:gd name="T72" fmla="*/ 42 w 272"/>
                <a:gd name="T73" fmla="*/ 131 h 147"/>
                <a:gd name="T74" fmla="*/ 42 w 272"/>
                <a:gd name="T75" fmla="*/ 131 h 147"/>
                <a:gd name="T76" fmla="*/ 56 w 272"/>
                <a:gd name="T77" fmla="*/ 137 h 147"/>
                <a:gd name="T78" fmla="*/ 68 w 272"/>
                <a:gd name="T79" fmla="*/ 141 h 147"/>
                <a:gd name="T80" fmla="*/ 78 w 272"/>
                <a:gd name="T81" fmla="*/ 143 h 147"/>
                <a:gd name="T82" fmla="*/ 88 w 272"/>
                <a:gd name="T83" fmla="*/ 146 h 147"/>
                <a:gd name="T84" fmla="*/ 104 w 272"/>
                <a:gd name="T85" fmla="*/ 147 h 147"/>
                <a:gd name="T86" fmla="*/ 120 w 272"/>
                <a:gd name="T87" fmla="*/ 147 h 147"/>
                <a:gd name="T88" fmla="*/ 120 w 272"/>
                <a:gd name="T89" fmla="*/ 147 h 147"/>
                <a:gd name="T90" fmla="*/ 139 w 272"/>
                <a:gd name="T91" fmla="*/ 146 h 147"/>
                <a:gd name="T92" fmla="*/ 148 w 272"/>
                <a:gd name="T93" fmla="*/ 144 h 147"/>
                <a:gd name="T94" fmla="*/ 158 w 272"/>
                <a:gd name="T95" fmla="*/ 142 h 147"/>
                <a:gd name="T96" fmla="*/ 166 w 272"/>
                <a:gd name="T97" fmla="*/ 137 h 147"/>
                <a:gd name="T98" fmla="*/ 176 w 272"/>
                <a:gd name="T99" fmla="*/ 132 h 147"/>
                <a:gd name="T100" fmla="*/ 185 w 272"/>
                <a:gd name="T101" fmla="*/ 124 h 147"/>
                <a:gd name="T102" fmla="*/ 194 w 272"/>
                <a:gd name="T103" fmla="*/ 116 h 147"/>
                <a:gd name="T104" fmla="*/ 194 w 272"/>
                <a:gd name="T105" fmla="*/ 116 h 147"/>
                <a:gd name="T106" fmla="*/ 207 w 272"/>
                <a:gd name="T107" fmla="*/ 96 h 147"/>
                <a:gd name="T108" fmla="*/ 219 w 272"/>
                <a:gd name="T109" fmla="*/ 79 h 147"/>
                <a:gd name="T110" fmla="*/ 228 w 272"/>
                <a:gd name="T111" fmla="*/ 64 h 147"/>
                <a:gd name="T112" fmla="*/ 233 w 272"/>
                <a:gd name="T113" fmla="*/ 57 h 147"/>
                <a:gd name="T114" fmla="*/ 240 w 272"/>
                <a:gd name="T115" fmla="*/ 51 h 147"/>
                <a:gd name="T116" fmla="*/ 240 w 272"/>
                <a:gd name="T117" fmla="*/ 51 h 147"/>
                <a:gd name="T118" fmla="*/ 251 w 272"/>
                <a:gd name="T119" fmla="*/ 42 h 147"/>
                <a:gd name="T120" fmla="*/ 261 w 272"/>
                <a:gd name="T121" fmla="*/ 38 h 147"/>
                <a:gd name="T122" fmla="*/ 272 w 272"/>
                <a:gd name="T123" fmla="*/ 33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72" h="147">
                  <a:moveTo>
                    <a:pt x="58" y="33"/>
                  </a:moveTo>
                  <a:lnTo>
                    <a:pt x="58" y="33"/>
                  </a:lnTo>
                  <a:lnTo>
                    <a:pt x="63" y="34"/>
                  </a:lnTo>
                  <a:lnTo>
                    <a:pt x="71" y="34"/>
                  </a:lnTo>
                  <a:lnTo>
                    <a:pt x="76" y="34"/>
                  </a:lnTo>
                  <a:lnTo>
                    <a:pt x="78" y="33"/>
                  </a:lnTo>
                  <a:lnTo>
                    <a:pt x="81" y="31"/>
                  </a:lnTo>
                  <a:lnTo>
                    <a:pt x="81" y="28"/>
                  </a:lnTo>
                  <a:lnTo>
                    <a:pt x="79" y="24"/>
                  </a:lnTo>
                  <a:lnTo>
                    <a:pt x="76" y="19"/>
                  </a:lnTo>
                  <a:lnTo>
                    <a:pt x="72" y="14"/>
                  </a:lnTo>
                  <a:lnTo>
                    <a:pt x="67" y="10"/>
                  </a:lnTo>
                  <a:lnTo>
                    <a:pt x="62" y="6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3"/>
                  </a:lnTo>
                  <a:lnTo>
                    <a:pt x="22" y="5"/>
                  </a:lnTo>
                  <a:lnTo>
                    <a:pt x="16" y="10"/>
                  </a:lnTo>
                  <a:lnTo>
                    <a:pt x="11" y="15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9"/>
                  </a:lnTo>
                  <a:lnTo>
                    <a:pt x="2" y="71"/>
                  </a:lnTo>
                  <a:lnTo>
                    <a:pt x="6" y="85"/>
                  </a:lnTo>
                  <a:lnTo>
                    <a:pt x="11" y="98"/>
                  </a:lnTo>
                  <a:lnTo>
                    <a:pt x="20" y="111"/>
                  </a:lnTo>
                  <a:lnTo>
                    <a:pt x="25" y="116"/>
                  </a:lnTo>
                  <a:lnTo>
                    <a:pt x="30" y="122"/>
                  </a:lnTo>
                  <a:lnTo>
                    <a:pt x="36" y="126"/>
                  </a:lnTo>
                  <a:lnTo>
                    <a:pt x="42" y="131"/>
                  </a:lnTo>
                  <a:lnTo>
                    <a:pt x="56" y="137"/>
                  </a:lnTo>
                  <a:lnTo>
                    <a:pt x="68" y="141"/>
                  </a:lnTo>
                  <a:lnTo>
                    <a:pt x="78" y="143"/>
                  </a:lnTo>
                  <a:lnTo>
                    <a:pt x="88" y="146"/>
                  </a:lnTo>
                  <a:lnTo>
                    <a:pt x="104" y="147"/>
                  </a:lnTo>
                  <a:lnTo>
                    <a:pt x="120" y="147"/>
                  </a:lnTo>
                  <a:lnTo>
                    <a:pt x="139" y="146"/>
                  </a:lnTo>
                  <a:lnTo>
                    <a:pt x="148" y="144"/>
                  </a:lnTo>
                  <a:lnTo>
                    <a:pt x="158" y="142"/>
                  </a:lnTo>
                  <a:lnTo>
                    <a:pt x="166" y="137"/>
                  </a:lnTo>
                  <a:lnTo>
                    <a:pt x="176" y="132"/>
                  </a:lnTo>
                  <a:lnTo>
                    <a:pt x="185" y="124"/>
                  </a:lnTo>
                  <a:lnTo>
                    <a:pt x="194" y="116"/>
                  </a:lnTo>
                  <a:lnTo>
                    <a:pt x="207" y="96"/>
                  </a:lnTo>
                  <a:lnTo>
                    <a:pt x="219" y="79"/>
                  </a:lnTo>
                  <a:lnTo>
                    <a:pt x="228" y="64"/>
                  </a:lnTo>
                  <a:lnTo>
                    <a:pt x="233" y="57"/>
                  </a:lnTo>
                  <a:lnTo>
                    <a:pt x="240" y="51"/>
                  </a:lnTo>
                  <a:lnTo>
                    <a:pt x="251" y="42"/>
                  </a:lnTo>
                  <a:lnTo>
                    <a:pt x="261" y="38"/>
                  </a:lnTo>
                  <a:lnTo>
                    <a:pt x="272" y="33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79" name="Freeform 2474"/>
            <p:cNvSpPr>
              <a:spLocks/>
            </p:cNvSpPr>
            <p:nvPr/>
          </p:nvSpPr>
          <p:spPr bwMode="auto">
            <a:xfrm>
              <a:off x="3590" y="1911"/>
              <a:ext cx="70" cy="40"/>
            </a:xfrm>
            <a:custGeom>
              <a:avLst/>
              <a:gdLst>
                <a:gd name="T0" fmla="*/ 24 w 70"/>
                <a:gd name="T1" fmla="*/ 3 h 40"/>
                <a:gd name="T2" fmla="*/ 24 w 70"/>
                <a:gd name="T3" fmla="*/ 3 h 40"/>
                <a:gd name="T4" fmla="*/ 11 w 70"/>
                <a:gd name="T5" fmla="*/ 3 h 40"/>
                <a:gd name="T6" fmla="*/ 4 w 70"/>
                <a:gd name="T7" fmla="*/ 5 h 40"/>
                <a:gd name="T8" fmla="*/ 1 w 70"/>
                <a:gd name="T9" fmla="*/ 8 h 40"/>
                <a:gd name="T10" fmla="*/ 0 w 70"/>
                <a:gd name="T11" fmla="*/ 10 h 40"/>
                <a:gd name="T12" fmla="*/ 0 w 70"/>
                <a:gd name="T13" fmla="*/ 10 h 40"/>
                <a:gd name="T14" fmla="*/ 2 w 70"/>
                <a:gd name="T15" fmla="*/ 18 h 40"/>
                <a:gd name="T16" fmla="*/ 7 w 70"/>
                <a:gd name="T17" fmla="*/ 26 h 40"/>
                <a:gd name="T18" fmla="*/ 11 w 70"/>
                <a:gd name="T19" fmla="*/ 31 h 40"/>
                <a:gd name="T20" fmla="*/ 15 w 70"/>
                <a:gd name="T21" fmla="*/ 35 h 40"/>
                <a:gd name="T22" fmla="*/ 19 w 70"/>
                <a:gd name="T23" fmla="*/ 37 h 40"/>
                <a:gd name="T24" fmla="*/ 24 w 70"/>
                <a:gd name="T25" fmla="*/ 39 h 40"/>
                <a:gd name="T26" fmla="*/ 24 w 70"/>
                <a:gd name="T27" fmla="*/ 39 h 40"/>
                <a:gd name="T28" fmla="*/ 32 w 70"/>
                <a:gd name="T29" fmla="*/ 40 h 40"/>
                <a:gd name="T30" fmla="*/ 42 w 70"/>
                <a:gd name="T31" fmla="*/ 39 h 40"/>
                <a:gd name="T32" fmla="*/ 52 w 70"/>
                <a:gd name="T33" fmla="*/ 35 h 40"/>
                <a:gd name="T34" fmla="*/ 62 w 70"/>
                <a:gd name="T35" fmla="*/ 30 h 40"/>
                <a:gd name="T36" fmla="*/ 62 w 70"/>
                <a:gd name="T37" fmla="*/ 30 h 40"/>
                <a:gd name="T38" fmla="*/ 66 w 70"/>
                <a:gd name="T39" fmla="*/ 26 h 40"/>
                <a:gd name="T40" fmla="*/ 68 w 70"/>
                <a:gd name="T41" fmla="*/ 24 h 40"/>
                <a:gd name="T42" fmla="*/ 68 w 70"/>
                <a:gd name="T43" fmla="*/ 20 h 40"/>
                <a:gd name="T44" fmla="*/ 70 w 70"/>
                <a:gd name="T45" fmla="*/ 16 h 40"/>
                <a:gd name="T46" fmla="*/ 67 w 70"/>
                <a:gd name="T47" fmla="*/ 10 h 40"/>
                <a:gd name="T48" fmla="*/ 65 w 70"/>
                <a:gd name="T49" fmla="*/ 5 h 40"/>
                <a:gd name="T50" fmla="*/ 65 w 70"/>
                <a:gd name="T51" fmla="*/ 5 h 40"/>
                <a:gd name="T52" fmla="*/ 62 w 70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0" h="40">
                  <a:moveTo>
                    <a:pt x="24" y="3"/>
                  </a:moveTo>
                  <a:lnTo>
                    <a:pt x="24" y="3"/>
                  </a:lnTo>
                  <a:lnTo>
                    <a:pt x="11" y="3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7" y="26"/>
                  </a:lnTo>
                  <a:lnTo>
                    <a:pt x="11" y="31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4" y="39"/>
                  </a:lnTo>
                  <a:lnTo>
                    <a:pt x="32" y="40"/>
                  </a:lnTo>
                  <a:lnTo>
                    <a:pt x="42" y="39"/>
                  </a:lnTo>
                  <a:lnTo>
                    <a:pt x="52" y="35"/>
                  </a:lnTo>
                  <a:lnTo>
                    <a:pt x="62" y="30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70" y="16"/>
                  </a:lnTo>
                  <a:lnTo>
                    <a:pt x="67" y="10"/>
                  </a:lnTo>
                  <a:lnTo>
                    <a:pt x="65" y="5"/>
                  </a:lnTo>
                  <a:lnTo>
                    <a:pt x="62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0" name="Freeform 2475"/>
            <p:cNvSpPr>
              <a:spLocks/>
            </p:cNvSpPr>
            <p:nvPr/>
          </p:nvSpPr>
          <p:spPr bwMode="auto">
            <a:xfrm>
              <a:off x="3518" y="1866"/>
              <a:ext cx="173" cy="202"/>
            </a:xfrm>
            <a:custGeom>
              <a:avLst/>
              <a:gdLst>
                <a:gd name="T0" fmla="*/ 87 w 173"/>
                <a:gd name="T1" fmla="*/ 69 h 202"/>
                <a:gd name="T2" fmla="*/ 87 w 173"/>
                <a:gd name="T3" fmla="*/ 69 h 202"/>
                <a:gd name="T4" fmla="*/ 91 w 173"/>
                <a:gd name="T5" fmla="*/ 70 h 202"/>
                <a:gd name="T6" fmla="*/ 99 w 173"/>
                <a:gd name="T7" fmla="*/ 70 h 202"/>
                <a:gd name="T8" fmla="*/ 103 w 173"/>
                <a:gd name="T9" fmla="*/ 70 h 202"/>
                <a:gd name="T10" fmla="*/ 108 w 173"/>
                <a:gd name="T11" fmla="*/ 69 h 202"/>
                <a:gd name="T12" fmla="*/ 112 w 173"/>
                <a:gd name="T13" fmla="*/ 67 h 202"/>
                <a:gd name="T14" fmla="*/ 113 w 173"/>
                <a:gd name="T15" fmla="*/ 65 h 202"/>
                <a:gd name="T16" fmla="*/ 113 w 173"/>
                <a:gd name="T17" fmla="*/ 65 h 202"/>
                <a:gd name="T18" fmla="*/ 114 w 173"/>
                <a:gd name="T19" fmla="*/ 61 h 202"/>
                <a:gd name="T20" fmla="*/ 113 w 173"/>
                <a:gd name="T21" fmla="*/ 55 h 202"/>
                <a:gd name="T22" fmla="*/ 113 w 173"/>
                <a:gd name="T23" fmla="*/ 49 h 202"/>
                <a:gd name="T24" fmla="*/ 111 w 173"/>
                <a:gd name="T25" fmla="*/ 43 h 202"/>
                <a:gd name="T26" fmla="*/ 107 w 173"/>
                <a:gd name="T27" fmla="*/ 36 h 202"/>
                <a:gd name="T28" fmla="*/ 104 w 173"/>
                <a:gd name="T29" fmla="*/ 30 h 202"/>
                <a:gd name="T30" fmla="*/ 99 w 173"/>
                <a:gd name="T31" fmla="*/ 24 h 202"/>
                <a:gd name="T32" fmla="*/ 94 w 173"/>
                <a:gd name="T33" fmla="*/ 20 h 202"/>
                <a:gd name="T34" fmla="*/ 94 w 173"/>
                <a:gd name="T35" fmla="*/ 20 h 202"/>
                <a:gd name="T36" fmla="*/ 82 w 173"/>
                <a:gd name="T37" fmla="*/ 13 h 202"/>
                <a:gd name="T38" fmla="*/ 74 w 173"/>
                <a:gd name="T39" fmla="*/ 8 h 202"/>
                <a:gd name="T40" fmla="*/ 67 w 173"/>
                <a:gd name="T41" fmla="*/ 4 h 202"/>
                <a:gd name="T42" fmla="*/ 60 w 173"/>
                <a:gd name="T43" fmla="*/ 2 h 202"/>
                <a:gd name="T44" fmla="*/ 52 w 173"/>
                <a:gd name="T45" fmla="*/ 0 h 202"/>
                <a:gd name="T46" fmla="*/ 45 w 173"/>
                <a:gd name="T47" fmla="*/ 2 h 202"/>
                <a:gd name="T48" fmla="*/ 37 w 173"/>
                <a:gd name="T49" fmla="*/ 5 h 202"/>
                <a:gd name="T50" fmla="*/ 37 w 173"/>
                <a:gd name="T51" fmla="*/ 5 h 202"/>
                <a:gd name="T52" fmla="*/ 24 w 173"/>
                <a:gd name="T53" fmla="*/ 18 h 202"/>
                <a:gd name="T54" fmla="*/ 16 w 173"/>
                <a:gd name="T55" fmla="*/ 25 h 202"/>
                <a:gd name="T56" fmla="*/ 10 w 173"/>
                <a:gd name="T57" fmla="*/ 34 h 202"/>
                <a:gd name="T58" fmla="*/ 5 w 173"/>
                <a:gd name="T59" fmla="*/ 44 h 202"/>
                <a:gd name="T60" fmla="*/ 1 w 173"/>
                <a:gd name="T61" fmla="*/ 58 h 202"/>
                <a:gd name="T62" fmla="*/ 0 w 173"/>
                <a:gd name="T63" fmla="*/ 72 h 202"/>
                <a:gd name="T64" fmla="*/ 1 w 173"/>
                <a:gd name="T65" fmla="*/ 90 h 202"/>
                <a:gd name="T66" fmla="*/ 1 w 173"/>
                <a:gd name="T67" fmla="*/ 90 h 202"/>
                <a:gd name="T68" fmla="*/ 4 w 173"/>
                <a:gd name="T69" fmla="*/ 108 h 202"/>
                <a:gd name="T70" fmla="*/ 7 w 173"/>
                <a:gd name="T71" fmla="*/ 125 h 202"/>
                <a:gd name="T72" fmla="*/ 11 w 173"/>
                <a:gd name="T73" fmla="*/ 140 h 202"/>
                <a:gd name="T74" fmla="*/ 17 w 173"/>
                <a:gd name="T75" fmla="*/ 153 h 202"/>
                <a:gd name="T76" fmla="*/ 24 w 173"/>
                <a:gd name="T77" fmla="*/ 163 h 202"/>
                <a:gd name="T78" fmla="*/ 30 w 173"/>
                <a:gd name="T79" fmla="*/ 172 h 202"/>
                <a:gd name="T80" fmla="*/ 38 w 173"/>
                <a:gd name="T81" fmla="*/ 179 h 202"/>
                <a:gd name="T82" fmla="*/ 47 w 173"/>
                <a:gd name="T83" fmla="*/ 183 h 202"/>
                <a:gd name="T84" fmla="*/ 47 w 173"/>
                <a:gd name="T85" fmla="*/ 183 h 202"/>
                <a:gd name="T86" fmla="*/ 70 w 173"/>
                <a:gd name="T87" fmla="*/ 190 h 202"/>
                <a:gd name="T88" fmla="*/ 99 w 173"/>
                <a:gd name="T89" fmla="*/ 198 h 202"/>
                <a:gd name="T90" fmla="*/ 114 w 173"/>
                <a:gd name="T91" fmla="*/ 200 h 202"/>
                <a:gd name="T92" fmla="*/ 128 w 173"/>
                <a:gd name="T93" fmla="*/ 202 h 202"/>
                <a:gd name="T94" fmla="*/ 140 w 173"/>
                <a:gd name="T95" fmla="*/ 202 h 202"/>
                <a:gd name="T96" fmla="*/ 150 w 173"/>
                <a:gd name="T97" fmla="*/ 199 h 202"/>
                <a:gd name="T98" fmla="*/ 150 w 173"/>
                <a:gd name="T99" fmla="*/ 199 h 202"/>
                <a:gd name="T100" fmla="*/ 173 w 173"/>
                <a:gd name="T101" fmla="*/ 192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3" h="202">
                  <a:moveTo>
                    <a:pt x="87" y="69"/>
                  </a:moveTo>
                  <a:lnTo>
                    <a:pt x="87" y="69"/>
                  </a:lnTo>
                  <a:lnTo>
                    <a:pt x="91" y="70"/>
                  </a:lnTo>
                  <a:lnTo>
                    <a:pt x="99" y="70"/>
                  </a:lnTo>
                  <a:lnTo>
                    <a:pt x="103" y="70"/>
                  </a:lnTo>
                  <a:lnTo>
                    <a:pt x="108" y="69"/>
                  </a:lnTo>
                  <a:lnTo>
                    <a:pt x="112" y="67"/>
                  </a:lnTo>
                  <a:lnTo>
                    <a:pt x="113" y="65"/>
                  </a:lnTo>
                  <a:lnTo>
                    <a:pt x="114" y="61"/>
                  </a:lnTo>
                  <a:lnTo>
                    <a:pt x="113" y="55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4" y="30"/>
                  </a:lnTo>
                  <a:lnTo>
                    <a:pt x="99" y="24"/>
                  </a:lnTo>
                  <a:lnTo>
                    <a:pt x="94" y="20"/>
                  </a:lnTo>
                  <a:lnTo>
                    <a:pt x="82" y="13"/>
                  </a:lnTo>
                  <a:lnTo>
                    <a:pt x="74" y="8"/>
                  </a:lnTo>
                  <a:lnTo>
                    <a:pt x="67" y="4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5"/>
                  </a:lnTo>
                  <a:lnTo>
                    <a:pt x="24" y="18"/>
                  </a:lnTo>
                  <a:lnTo>
                    <a:pt x="16" y="25"/>
                  </a:lnTo>
                  <a:lnTo>
                    <a:pt x="10" y="34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0" y="72"/>
                  </a:lnTo>
                  <a:lnTo>
                    <a:pt x="1" y="90"/>
                  </a:lnTo>
                  <a:lnTo>
                    <a:pt x="4" y="108"/>
                  </a:lnTo>
                  <a:lnTo>
                    <a:pt x="7" y="125"/>
                  </a:lnTo>
                  <a:lnTo>
                    <a:pt x="11" y="140"/>
                  </a:lnTo>
                  <a:lnTo>
                    <a:pt x="17" y="153"/>
                  </a:lnTo>
                  <a:lnTo>
                    <a:pt x="24" y="163"/>
                  </a:lnTo>
                  <a:lnTo>
                    <a:pt x="30" y="172"/>
                  </a:lnTo>
                  <a:lnTo>
                    <a:pt x="38" y="179"/>
                  </a:lnTo>
                  <a:lnTo>
                    <a:pt x="47" y="183"/>
                  </a:lnTo>
                  <a:lnTo>
                    <a:pt x="70" y="190"/>
                  </a:lnTo>
                  <a:lnTo>
                    <a:pt x="99" y="198"/>
                  </a:lnTo>
                  <a:lnTo>
                    <a:pt x="114" y="200"/>
                  </a:lnTo>
                  <a:lnTo>
                    <a:pt x="128" y="202"/>
                  </a:lnTo>
                  <a:lnTo>
                    <a:pt x="140" y="202"/>
                  </a:lnTo>
                  <a:lnTo>
                    <a:pt x="150" y="199"/>
                  </a:lnTo>
                  <a:lnTo>
                    <a:pt x="173" y="192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1" name="Freeform 2476"/>
            <p:cNvSpPr>
              <a:spLocks/>
            </p:cNvSpPr>
            <p:nvPr/>
          </p:nvSpPr>
          <p:spPr bwMode="auto">
            <a:xfrm>
              <a:off x="3702" y="1947"/>
              <a:ext cx="122" cy="108"/>
            </a:xfrm>
            <a:custGeom>
              <a:avLst/>
              <a:gdLst>
                <a:gd name="T0" fmla="*/ 0 w 122"/>
                <a:gd name="T1" fmla="*/ 108 h 108"/>
                <a:gd name="T2" fmla="*/ 0 w 122"/>
                <a:gd name="T3" fmla="*/ 108 h 108"/>
                <a:gd name="T4" fmla="*/ 14 w 122"/>
                <a:gd name="T5" fmla="*/ 103 h 108"/>
                <a:gd name="T6" fmla="*/ 26 w 122"/>
                <a:gd name="T7" fmla="*/ 97 h 108"/>
                <a:gd name="T8" fmla="*/ 32 w 122"/>
                <a:gd name="T9" fmla="*/ 93 h 108"/>
                <a:gd name="T10" fmla="*/ 38 w 122"/>
                <a:gd name="T11" fmla="*/ 88 h 108"/>
                <a:gd name="T12" fmla="*/ 38 w 122"/>
                <a:gd name="T13" fmla="*/ 88 h 108"/>
                <a:gd name="T14" fmla="*/ 53 w 122"/>
                <a:gd name="T15" fmla="*/ 76 h 108"/>
                <a:gd name="T16" fmla="*/ 72 w 122"/>
                <a:gd name="T17" fmla="*/ 61 h 108"/>
                <a:gd name="T18" fmla="*/ 89 w 122"/>
                <a:gd name="T19" fmla="*/ 44 h 108"/>
                <a:gd name="T20" fmla="*/ 97 w 122"/>
                <a:gd name="T21" fmla="*/ 36 h 108"/>
                <a:gd name="T22" fmla="*/ 103 w 122"/>
                <a:gd name="T23" fmla="*/ 29 h 108"/>
                <a:gd name="T24" fmla="*/ 103 w 122"/>
                <a:gd name="T25" fmla="*/ 29 h 108"/>
                <a:gd name="T26" fmla="*/ 122 w 122"/>
                <a:gd name="T27" fmla="*/ 0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2" h="108">
                  <a:moveTo>
                    <a:pt x="0" y="108"/>
                  </a:moveTo>
                  <a:lnTo>
                    <a:pt x="0" y="108"/>
                  </a:lnTo>
                  <a:lnTo>
                    <a:pt x="14" y="103"/>
                  </a:lnTo>
                  <a:lnTo>
                    <a:pt x="26" y="97"/>
                  </a:lnTo>
                  <a:lnTo>
                    <a:pt x="32" y="93"/>
                  </a:lnTo>
                  <a:lnTo>
                    <a:pt x="38" y="88"/>
                  </a:lnTo>
                  <a:lnTo>
                    <a:pt x="53" y="76"/>
                  </a:lnTo>
                  <a:lnTo>
                    <a:pt x="72" y="61"/>
                  </a:lnTo>
                  <a:lnTo>
                    <a:pt x="89" y="44"/>
                  </a:lnTo>
                  <a:lnTo>
                    <a:pt x="97" y="36"/>
                  </a:lnTo>
                  <a:lnTo>
                    <a:pt x="103" y="29"/>
                  </a:lnTo>
                  <a:lnTo>
                    <a:pt x="122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2" name="Freeform 2477"/>
            <p:cNvSpPr>
              <a:spLocks/>
            </p:cNvSpPr>
            <p:nvPr/>
          </p:nvSpPr>
          <p:spPr bwMode="auto">
            <a:xfrm>
              <a:off x="3779" y="1937"/>
              <a:ext cx="40" cy="49"/>
            </a:xfrm>
            <a:custGeom>
              <a:avLst/>
              <a:gdLst>
                <a:gd name="T0" fmla="*/ 0 w 40"/>
                <a:gd name="T1" fmla="*/ 49 h 49"/>
                <a:gd name="T2" fmla="*/ 0 w 40"/>
                <a:gd name="T3" fmla="*/ 49 h 49"/>
                <a:gd name="T4" fmla="*/ 7 w 40"/>
                <a:gd name="T5" fmla="*/ 39 h 49"/>
                <a:gd name="T6" fmla="*/ 15 w 40"/>
                <a:gd name="T7" fmla="*/ 28 h 49"/>
                <a:gd name="T8" fmla="*/ 26 w 40"/>
                <a:gd name="T9" fmla="*/ 16 h 49"/>
                <a:gd name="T10" fmla="*/ 26 w 40"/>
                <a:gd name="T11" fmla="*/ 16 h 49"/>
                <a:gd name="T12" fmla="*/ 40 w 40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9">
                  <a:moveTo>
                    <a:pt x="0" y="49"/>
                  </a:moveTo>
                  <a:lnTo>
                    <a:pt x="0" y="49"/>
                  </a:lnTo>
                  <a:lnTo>
                    <a:pt x="7" y="39"/>
                  </a:lnTo>
                  <a:lnTo>
                    <a:pt x="15" y="28"/>
                  </a:lnTo>
                  <a:lnTo>
                    <a:pt x="26" y="16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3" name="Freeform 2478"/>
            <p:cNvSpPr>
              <a:spLocks/>
            </p:cNvSpPr>
            <p:nvPr/>
          </p:nvSpPr>
          <p:spPr bwMode="auto">
            <a:xfrm>
              <a:off x="3532" y="1879"/>
              <a:ext cx="274" cy="174"/>
            </a:xfrm>
            <a:custGeom>
              <a:avLst/>
              <a:gdLst>
                <a:gd name="T0" fmla="*/ 274 w 274"/>
                <a:gd name="T1" fmla="*/ 58 h 174"/>
                <a:gd name="T2" fmla="*/ 274 w 274"/>
                <a:gd name="T3" fmla="*/ 58 h 174"/>
                <a:gd name="T4" fmla="*/ 264 w 274"/>
                <a:gd name="T5" fmla="*/ 66 h 174"/>
                <a:gd name="T6" fmla="*/ 257 w 274"/>
                <a:gd name="T7" fmla="*/ 73 h 174"/>
                <a:gd name="T8" fmla="*/ 251 w 274"/>
                <a:gd name="T9" fmla="*/ 83 h 174"/>
                <a:gd name="T10" fmla="*/ 251 w 274"/>
                <a:gd name="T11" fmla="*/ 83 h 174"/>
                <a:gd name="T12" fmla="*/ 243 w 274"/>
                <a:gd name="T13" fmla="*/ 95 h 174"/>
                <a:gd name="T14" fmla="*/ 235 w 274"/>
                <a:gd name="T15" fmla="*/ 110 h 174"/>
                <a:gd name="T16" fmla="*/ 223 w 274"/>
                <a:gd name="T17" fmla="*/ 127 h 174"/>
                <a:gd name="T18" fmla="*/ 218 w 274"/>
                <a:gd name="T19" fmla="*/ 133 h 174"/>
                <a:gd name="T20" fmla="*/ 212 w 274"/>
                <a:gd name="T21" fmla="*/ 139 h 174"/>
                <a:gd name="T22" fmla="*/ 212 w 274"/>
                <a:gd name="T23" fmla="*/ 139 h 174"/>
                <a:gd name="T24" fmla="*/ 205 w 274"/>
                <a:gd name="T25" fmla="*/ 144 h 174"/>
                <a:gd name="T26" fmla="*/ 197 w 274"/>
                <a:gd name="T27" fmla="*/ 150 h 174"/>
                <a:gd name="T28" fmla="*/ 182 w 274"/>
                <a:gd name="T29" fmla="*/ 158 h 174"/>
                <a:gd name="T30" fmla="*/ 165 w 274"/>
                <a:gd name="T31" fmla="*/ 166 h 174"/>
                <a:gd name="T32" fmla="*/ 165 w 274"/>
                <a:gd name="T33" fmla="*/ 166 h 174"/>
                <a:gd name="T34" fmla="*/ 164 w 274"/>
                <a:gd name="T35" fmla="*/ 168 h 174"/>
                <a:gd name="T36" fmla="*/ 161 w 274"/>
                <a:gd name="T37" fmla="*/ 170 h 174"/>
                <a:gd name="T38" fmla="*/ 156 w 274"/>
                <a:gd name="T39" fmla="*/ 173 h 174"/>
                <a:gd name="T40" fmla="*/ 149 w 274"/>
                <a:gd name="T41" fmla="*/ 174 h 174"/>
                <a:gd name="T42" fmla="*/ 149 w 274"/>
                <a:gd name="T43" fmla="*/ 174 h 174"/>
                <a:gd name="T44" fmla="*/ 115 w 274"/>
                <a:gd name="T45" fmla="*/ 174 h 174"/>
                <a:gd name="T46" fmla="*/ 115 w 274"/>
                <a:gd name="T47" fmla="*/ 174 h 174"/>
                <a:gd name="T48" fmla="*/ 97 w 274"/>
                <a:gd name="T49" fmla="*/ 171 h 174"/>
                <a:gd name="T50" fmla="*/ 72 w 274"/>
                <a:gd name="T51" fmla="*/ 166 h 174"/>
                <a:gd name="T52" fmla="*/ 49 w 274"/>
                <a:gd name="T53" fmla="*/ 160 h 174"/>
                <a:gd name="T54" fmla="*/ 39 w 274"/>
                <a:gd name="T55" fmla="*/ 156 h 174"/>
                <a:gd name="T56" fmla="*/ 34 w 274"/>
                <a:gd name="T57" fmla="*/ 153 h 174"/>
                <a:gd name="T58" fmla="*/ 34 w 274"/>
                <a:gd name="T59" fmla="*/ 153 h 174"/>
                <a:gd name="T60" fmla="*/ 24 w 274"/>
                <a:gd name="T61" fmla="*/ 140 h 174"/>
                <a:gd name="T62" fmla="*/ 13 w 274"/>
                <a:gd name="T63" fmla="*/ 122 h 174"/>
                <a:gd name="T64" fmla="*/ 8 w 274"/>
                <a:gd name="T65" fmla="*/ 112 h 174"/>
                <a:gd name="T66" fmla="*/ 5 w 274"/>
                <a:gd name="T67" fmla="*/ 100 h 174"/>
                <a:gd name="T68" fmla="*/ 2 w 274"/>
                <a:gd name="T69" fmla="*/ 89 h 174"/>
                <a:gd name="T70" fmla="*/ 0 w 274"/>
                <a:gd name="T71" fmla="*/ 78 h 174"/>
                <a:gd name="T72" fmla="*/ 0 w 274"/>
                <a:gd name="T73" fmla="*/ 78 h 174"/>
                <a:gd name="T74" fmla="*/ 0 w 274"/>
                <a:gd name="T75" fmla="*/ 58 h 174"/>
                <a:gd name="T76" fmla="*/ 1 w 274"/>
                <a:gd name="T77" fmla="*/ 50 h 174"/>
                <a:gd name="T78" fmla="*/ 2 w 274"/>
                <a:gd name="T79" fmla="*/ 41 h 174"/>
                <a:gd name="T80" fmla="*/ 5 w 274"/>
                <a:gd name="T81" fmla="*/ 32 h 174"/>
                <a:gd name="T82" fmla="*/ 7 w 274"/>
                <a:gd name="T83" fmla="*/ 25 h 174"/>
                <a:gd name="T84" fmla="*/ 11 w 274"/>
                <a:gd name="T85" fmla="*/ 18 h 174"/>
                <a:gd name="T86" fmla="*/ 17 w 274"/>
                <a:gd name="T87" fmla="*/ 13 h 174"/>
                <a:gd name="T88" fmla="*/ 17 w 274"/>
                <a:gd name="T89" fmla="*/ 13 h 174"/>
                <a:gd name="T90" fmla="*/ 27 w 274"/>
                <a:gd name="T91" fmla="*/ 6 h 174"/>
                <a:gd name="T92" fmla="*/ 36 w 274"/>
                <a:gd name="T93" fmla="*/ 1 h 174"/>
                <a:gd name="T94" fmla="*/ 43 w 274"/>
                <a:gd name="T95" fmla="*/ 0 h 174"/>
                <a:gd name="T96" fmla="*/ 52 w 274"/>
                <a:gd name="T97" fmla="*/ 0 h 174"/>
                <a:gd name="T98" fmla="*/ 52 w 274"/>
                <a:gd name="T99" fmla="*/ 0 h 174"/>
                <a:gd name="T100" fmla="*/ 64 w 274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4" h="174">
                  <a:moveTo>
                    <a:pt x="274" y="58"/>
                  </a:moveTo>
                  <a:lnTo>
                    <a:pt x="274" y="58"/>
                  </a:lnTo>
                  <a:lnTo>
                    <a:pt x="264" y="66"/>
                  </a:lnTo>
                  <a:lnTo>
                    <a:pt x="257" y="73"/>
                  </a:lnTo>
                  <a:lnTo>
                    <a:pt x="251" y="83"/>
                  </a:lnTo>
                  <a:lnTo>
                    <a:pt x="243" y="95"/>
                  </a:lnTo>
                  <a:lnTo>
                    <a:pt x="235" y="110"/>
                  </a:lnTo>
                  <a:lnTo>
                    <a:pt x="223" y="127"/>
                  </a:lnTo>
                  <a:lnTo>
                    <a:pt x="218" y="133"/>
                  </a:lnTo>
                  <a:lnTo>
                    <a:pt x="212" y="139"/>
                  </a:lnTo>
                  <a:lnTo>
                    <a:pt x="205" y="144"/>
                  </a:lnTo>
                  <a:lnTo>
                    <a:pt x="197" y="150"/>
                  </a:lnTo>
                  <a:lnTo>
                    <a:pt x="182" y="158"/>
                  </a:lnTo>
                  <a:lnTo>
                    <a:pt x="165" y="166"/>
                  </a:lnTo>
                  <a:lnTo>
                    <a:pt x="164" y="168"/>
                  </a:lnTo>
                  <a:lnTo>
                    <a:pt x="161" y="170"/>
                  </a:lnTo>
                  <a:lnTo>
                    <a:pt x="156" y="173"/>
                  </a:lnTo>
                  <a:lnTo>
                    <a:pt x="149" y="174"/>
                  </a:lnTo>
                  <a:lnTo>
                    <a:pt x="115" y="174"/>
                  </a:lnTo>
                  <a:lnTo>
                    <a:pt x="97" y="171"/>
                  </a:lnTo>
                  <a:lnTo>
                    <a:pt x="72" y="166"/>
                  </a:lnTo>
                  <a:lnTo>
                    <a:pt x="49" y="160"/>
                  </a:lnTo>
                  <a:lnTo>
                    <a:pt x="39" y="156"/>
                  </a:lnTo>
                  <a:lnTo>
                    <a:pt x="34" y="153"/>
                  </a:lnTo>
                  <a:lnTo>
                    <a:pt x="24" y="140"/>
                  </a:lnTo>
                  <a:lnTo>
                    <a:pt x="13" y="122"/>
                  </a:lnTo>
                  <a:lnTo>
                    <a:pt x="8" y="112"/>
                  </a:lnTo>
                  <a:lnTo>
                    <a:pt x="5" y="100"/>
                  </a:lnTo>
                  <a:lnTo>
                    <a:pt x="2" y="89"/>
                  </a:lnTo>
                  <a:lnTo>
                    <a:pt x="0" y="78"/>
                  </a:lnTo>
                  <a:lnTo>
                    <a:pt x="0" y="58"/>
                  </a:lnTo>
                  <a:lnTo>
                    <a:pt x="1" y="50"/>
                  </a:lnTo>
                  <a:lnTo>
                    <a:pt x="2" y="41"/>
                  </a:lnTo>
                  <a:lnTo>
                    <a:pt x="5" y="32"/>
                  </a:lnTo>
                  <a:lnTo>
                    <a:pt x="7" y="25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7" y="6"/>
                  </a:lnTo>
                  <a:lnTo>
                    <a:pt x="36" y="1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4" y="1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4" name="Freeform 2479"/>
            <p:cNvSpPr>
              <a:spLocks/>
            </p:cNvSpPr>
            <p:nvPr/>
          </p:nvSpPr>
          <p:spPr bwMode="auto">
            <a:xfrm>
              <a:off x="3530" y="1984"/>
              <a:ext cx="36" cy="48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7 w 36"/>
                <a:gd name="T5" fmla="*/ 17 h 48"/>
                <a:gd name="T6" fmla="*/ 13 w 36"/>
                <a:gd name="T7" fmla="*/ 30 h 48"/>
                <a:gd name="T8" fmla="*/ 16 w 36"/>
                <a:gd name="T9" fmla="*/ 35 h 48"/>
                <a:gd name="T10" fmla="*/ 20 w 36"/>
                <a:gd name="T11" fmla="*/ 39 h 48"/>
                <a:gd name="T12" fmla="*/ 20 w 36"/>
                <a:gd name="T13" fmla="*/ 39 h 48"/>
                <a:gd name="T14" fmla="*/ 31 w 36"/>
                <a:gd name="T15" fmla="*/ 45 h 48"/>
                <a:gd name="T16" fmla="*/ 36 w 36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lnTo>
                    <a:pt x="0" y="0"/>
                  </a:lnTo>
                  <a:lnTo>
                    <a:pt x="7" y="17"/>
                  </a:lnTo>
                  <a:lnTo>
                    <a:pt x="13" y="30"/>
                  </a:lnTo>
                  <a:lnTo>
                    <a:pt x="16" y="35"/>
                  </a:lnTo>
                  <a:lnTo>
                    <a:pt x="20" y="39"/>
                  </a:lnTo>
                  <a:lnTo>
                    <a:pt x="31" y="45"/>
                  </a:lnTo>
                  <a:lnTo>
                    <a:pt x="36" y="48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5" name="Freeform 2480"/>
            <p:cNvSpPr>
              <a:spLocks/>
            </p:cNvSpPr>
            <p:nvPr/>
          </p:nvSpPr>
          <p:spPr bwMode="auto">
            <a:xfrm>
              <a:off x="3748" y="1899"/>
              <a:ext cx="51" cy="20"/>
            </a:xfrm>
            <a:custGeom>
              <a:avLst/>
              <a:gdLst>
                <a:gd name="T0" fmla="*/ 0 w 51"/>
                <a:gd name="T1" fmla="*/ 0 h 20"/>
                <a:gd name="T2" fmla="*/ 0 w 51"/>
                <a:gd name="T3" fmla="*/ 0 h 20"/>
                <a:gd name="T4" fmla="*/ 11 w 51"/>
                <a:gd name="T5" fmla="*/ 6 h 20"/>
                <a:gd name="T6" fmla="*/ 21 w 51"/>
                <a:gd name="T7" fmla="*/ 12 h 20"/>
                <a:gd name="T8" fmla="*/ 30 w 51"/>
                <a:gd name="T9" fmla="*/ 16 h 20"/>
                <a:gd name="T10" fmla="*/ 30 w 51"/>
                <a:gd name="T11" fmla="*/ 16 h 20"/>
                <a:gd name="T12" fmla="*/ 45 w 51"/>
                <a:gd name="T13" fmla="*/ 18 h 20"/>
                <a:gd name="T14" fmla="*/ 51 w 51"/>
                <a:gd name="T15" fmla="*/ 2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0">
                  <a:moveTo>
                    <a:pt x="0" y="0"/>
                  </a:moveTo>
                  <a:lnTo>
                    <a:pt x="0" y="0"/>
                  </a:lnTo>
                  <a:lnTo>
                    <a:pt x="11" y="6"/>
                  </a:lnTo>
                  <a:lnTo>
                    <a:pt x="21" y="12"/>
                  </a:lnTo>
                  <a:lnTo>
                    <a:pt x="30" y="16"/>
                  </a:lnTo>
                  <a:lnTo>
                    <a:pt x="45" y="18"/>
                  </a:lnTo>
                  <a:lnTo>
                    <a:pt x="51" y="2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6" name="Freeform 2481"/>
            <p:cNvSpPr>
              <a:spLocks/>
            </p:cNvSpPr>
            <p:nvPr/>
          </p:nvSpPr>
          <p:spPr bwMode="auto">
            <a:xfrm>
              <a:off x="3764" y="1921"/>
              <a:ext cx="24" cy="31"/>
            </a:xfrm>
            <a:custGeom>
              <a:avLst/>
              <a:gdLst>
                <a:gd name="T0" fmla="*/ 24 w 24"/>
                <a:gd name="T1" fmla="*/ 0 h 31"/>
                <a:gd name="T2" fmla="*/ 24 w 24"/>
                <a:gd name="T3" fmla="*/ 0 h 31"/>
                <a:gd name="T4" fmla="*/ 22 w 24"/>
                <a:gd name="T5" fmla="*/ 1 h 31"/>
                <a:gd name="T6" fmla="*/ 17 w 24"/>
                <a:gd name="T7" fmla="*/ 10 h 31"/>
                <a:gd name="T8" fmla="*/ 17 w 24"/>
                <a:gd name="T9" fmla="*/ 10 h 31"/>
                <a:gd name="T10" fmla="*/ 9 w 24"/>
                <a:gd name="T11" fmla="*/ 22 h 31"/>
                <a:gd name="T12" fmla="*/ 4 w 24"/>
                <a:gd name="T13" fmla="*/ 27 h 31"/>
                <a:gd name="T14" fmla="*/ 0 w 24"/>
                <a:gd name="T15" fmla="*/ 31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1">
                  <a:moveTo>
                    <a:pt x="24" y="0"/>
                  </a:moveTo>
                  <a:lnTo>
                    <a:pt x="24" y="0"/>
                  </a:lnTo>
                  <a:lnTo>
                    <a:pt x="22" y="1"/>
                  </a:lnTo>
                  <a:lnTo>
                    <a:pt x="17" y="10"/>
                  </a:lnTo>
                  <a:lnTo>
                    <a:pt x="9" y="22"/>
                  </a:lnTo>
                  <a:lnTo>
                    <a:pt x="4" y="27"/>
                  </a:lnTo>
                  <a:lnTo>
                    <a:pt x="0" y="31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7" name="Freeform 2482"/>
            <p:cNvSpPr>
              <a:spLocks/>
            </p:cNvSpPr>
            <p:nvPr/>
          </p:nvSpPr>
          <p:spPr bwMode="auto">
            <a:xfrm>
              <a:off x="3768" y="1919"/>
              <a:ext cx="3" cy="21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0 h 21"/>
                <a:gd name="T4" fmla="*/ 0 w 3"/>
                <a:gd name="T5" fmla="*/ 0 h 21"/>
                <a:gd name="T6" fmla="*/ 1 w 3"/>
                <a:gd name="T7" fmla="*/ 0 h 21"/>
                <a:gd name="T8" fmla="*/ 1 w 3"/>
                <a:gd name="T9" fmla="*/ 2 h 21"/>
                <a:gd name="T10" fmla="*/ 2 w 3"/>
                <a:gd name="T11" fmla="*/ 8 h 21"/>
                <a:gd name="T12" fmla="*/ 2 w 3"/>
                <a:gd name="T13" fmla="*/ 8 h 21"/>
                <a:gd name="T14" fmla="*/ 3 w 3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8"/>
                  </a:lnTo>
                  <a:lnTo>
                    <a:pt x="3" y="21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8" name="Freeform 2483"/>
            <p:cNvSpPr>
              <a:spLocks/>
            </p:cNvSpPr>
            <p:nvPr/>
          </p:nvSpPr>
          <p:spPr bwMode="auto">
            <a:xfrm>
              <a:off x="3681" y="1848"/>
              <a:ext cx="82" cy="179"/>
            </a:xfrm>
            <a:custGeom>
              <a:avLst/>
              <a:gdLst>
                <a:gd name="T0" fmla="*/ 8 w 82"/>
                <a:gd name="T1" fmla="*/ 179 h 179"/>
                <a:gd name="T2" fmla="*/ 8 w 82"/>
                <a:gd name="T3" fmla="*/ 179 h 179"/>
                <a:gd name="T4" fmla="*/ 13 w 82"/>
                <a:gd name="T5" fmla="*/ 176 h 179"/>
                <a:gd name="T6" fmla="*/ 27 w 82"/>
                <a:gd name="T7" fmla="*/ 166 h 179"/>
                <a:gd name="T8" fmla="*/ 44 w 82"/>
                <a:gd name="T9" fmla="*/ 154 h 179"/>
                <a:gd name="T10" fmla="*/ 52 w 82"/>
                <a:gd name="T11" fmla="*/ 146 h 179"/>
                <a:gd name="T12" fmla="*/ 58 w 82"/>
                <a:gd name="T13" fmla="*/ 139 h 179"/>
                <a:gd name="T14" fmla="*/ 58 w 82"/>
                <a:gd name="T15" fmla="*/ 139 h 179"/>
                <a:gd name="T16" fmla="*/ 69 w 82"/>
                <a:gd name="T17" fmla="*/ 123 h 179"/>
                <a:gd name="T18" fmla="*/ 77 w 82"/>
                <a:gd name="T19" fmla="*/ 107 h 179"/>
                <a:gd name="T20" fmla="*/ 81 w 82"/>
                <a:gd name="T21" fmla="*/ 99 h 179"/>
                <a:gd name="T22" fmla="*/ 82 w 82"/>
                <a:gd name="T23" fmla="*/ 92 h 179"/>
                <a:gd name="T24" fmla="*/ 82 w 82"/>
                <a:gd name="T25" fmla="*/ 84 h 179"/>
                <a:gd name="T26" fmla="*/ 81 w 82"/>
                <a:gd name="T27" fmla="*/ 78 h 179"/>
                <a:gd name="T28" fmla="*/ 81 w 82"/>
                <a:gd name="T29" fmla="*/ 78 h 179"/>
                <a:gd name="T30" fmla="*/ 78 w 82"/>
                <a:gd name="T31" fmla="*/ 72 h 179"/>
                <a:gd name="T32" fmla="*/ 73 w 82"/>
                <a:gd name="T33" fmla="*/ 66 h 179"/>
                <a:gd name="T34" fmla="*/ 62 w 82"/>
                <a:gd name="T35" fmla="*/ 51 h 179"/>
                <a:gd name="T36" fmla="*/ 47 w 82"/>
                <a:gd name="T37" fmla="*/ 36 h 179"/>
                <a:gd name="T38" fmla="*/ 31 w 82"/>
                <a:gd name="T39" fmla="*/ 23 h 179"/>
                <a:gd name="T40" fmla="*/ 31 w 82"/>
                <a:gd name="T41" fmla="*/ 23 h 179"/>
                <a:gd name="T42" fmla="*/ 16 w 82"/>
                <a:gd name="T43" fmla="*/ 13 h 179"/>
                <a:gd name="T44" fmla="*/ 6 w 82"/>
                <a:gd name="T45" fmla="*/ 6 h 179"/>
                <a:gd name="T46" fmla="*/ 0 w 82"/>
                <a:gd name="T47" fmla="*/ 0 h 17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" h="179">
                  <a:moveTo>
                    <a:pt x="8" y="179"/>
                  </a:moveTo>
                  <a:lnTo>
                    <a:pt x="8" y="179"/>
                  </a:lnTo>
                  <a:lnTo>
                    <a:pt x="13" y="176"/>
                  </a:lnTo>
                  <a:lnTo>
                    <a:pt x="27" y="166"/>
                  </a:lnTo>
                  <a:lnTo>
                    <a:pt x="44" y="154"/>
                  </a:lnTo>
                  <a:lnTo>
                    <a:pt x="52" y="146"/>
                  </a:lnTo>
                  <a:lnTo>
                    <a:pt x="58" y="139"/>
                  </a:lnTo>
                  <a:lnTo>
                    <a:pt x="69" y="123"/>
                  </a:lnTo>
                  <a:lnTo>
                    <a:pt x="77" y="107"/>
                  </a:lnTo>
                  <a:lnTo>
                    <a:pt x="81" y="99"/>
                  </a:lnTo>
                  <a:lnTo>
                    <a:pt x="82" y="92"/>
                  </a:lnTo>
                  <a:lnTo>
                    <a:pt x="82" y="84"/>
                  </a:lnTo>
                  <a:lnTo>
                    <a:pt x="81" y="78"/>
                  </a:lnTo>
                  <a:lnTo>
                    <a:pt x="78" y="72"/>
                  </a:lnTo>
                  <a:lnTo>
                    <a:pt x="73" y="66"/>
                  </a:lnTo>
                  <a:lnTo>
                    <a:pt x="62" y="51"/>
                  </a:lnTo>
                  <a:lnTo>
                    <a:pt x="47" y="36"/>
                  </a:lnTo>
                  <a:lnTo>
                    <a:pt x="31" y="23"/>
                  </a:lnTo>
                  <a:lnTo>
                    <a:pt x="16" y="13"/>
                  </a:lnTo>
                  <a:lnTo>
                    <a:pt x="6" y="6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89" name="Freeform 2484"/>
            <p:cNvSpPr>
              <a:spLocks/>
            </p:cNvSpPr>
            <p:nvPr/>
          </p:nvSpPr>
          <p:spPr bwMode="auto">
            <a:xfrm>
              <a:off x="3426" y="1818"/>
              <a:ext cx="288" cy="292"/>
            </a:xfrm>
            <a:custGeom>
              <a:avLst/>
              <a:gdLst>
                <a:gd name="T0" fmla="*/ 174 w 288"/>
                <a:gd name="T1" fmla="*/ 88 h 292"/>
                <a:gd name="T2" fmla="*/ 165 w 288"/>
                <a:gd name="T3" fmla="*/ 87 h 292"/>
                <a:gd name="T4" fmla="*/ 158 w 288"/>
                <a:gd name="T5" fmla="*/ 89 h 292"/>
                <a:gd name="T6" fmla="*/ 150 w 288"/>
                <a:gd name="T7" fmla="*/ 97 h 292"/>
                <a:gd name="T8" fmla="*/ 148 w 288"/>
                <a:gd name="T9" fmla="*/ 103 h 292"/>
                <a:gd name="T10" fmla="*/ 148 w 288"/>
                <a:gd name="T11" fmla="*/ 122 h 292"/>
                <a:gd name="T12" fmla="*/ 157 w 288"/>
                <a:gd name="T13" fmla="*/ 143 h 292"/>
                <a:gd name="T14" fmla="*/ 173 w 288"/>
                <a:gd name="T15" fmla="*/ 161 h 292"/>
                <a:gd name="T16" fmla="*/ 185 w 288"/>
                <a:gd name="T17" fmla="*/ 169 h 292"/>
                <a:gd name="T18" fmla="*/ 198 w 288"/>
                <a:gd name="T19" fmla="*/ 174 h 292"/>
                <a:gd name="T20" fmla="*/ 221 w 288"/>
                <a:gd name="T21" fmla="*/ 178 h 292"/>
                <a:gd name="T22" fmla="*/ 241 w 288"/>
                <a:gd name="T23" fmla="*/ 175 h 292"/>
                <a:gd name="T24" fmla="*/ 255 w 288"/>
                <a:gd name="T25" fmla="*/ 169 h 292"/>
                <a:gd name="T26" fmla="*/ 258 w 288"/>
                <a:gd name="T27" fmla="*/ 166 h 292"/>
                <a:gd name="T28" fmla="*/ 276 w 288"/>
                <a:gd name="T29" fmla="*/ 149 h 292"/>
                <a:gd name="T30" fmla="*/ 285 w 288"/>
                <a:gd name="T31" fmla="*/ 137 h 292"/>
                <a:gd name="T32" fmla="*/ 288 w 288"/>
                <a:gd name="T33" fmla="*/ 123 h 292"/>
                <a:gd name="T34" fmla="*/ 287 w 288"/>
                <a:gd name="T35" fmla="*/ 115 h 292"/>
                <a:gd name="T36" fmla="*/ 282 w 288"/>
                <a:gd name="T37" fmla="*/ 97 h 292"/>
                <a:gd name="T38" fmla="*/ 271 w 288"/>
                <a:gd name="T39" fmla="*/ 74 h 292"/>
                <a:gd name="T40" fmla="*/ 257 w 288"/>
                <a:gd name="T41" fmla="*/ 56 h 292"/>
                <a:gd name="T42" fmla="*/ 250 w 288"/>
                <a:gd name="T43" fmla="*/ 50 h 292"/>
                <a:gd name="T44" fmla="*/ 219 w 288"/>
                <a:gd name="T45" fmla="*/ 26 h 292"/>
                <a:gd name="T46" fmla="*/ 194 w 288"/>
                <a:gd name="T47" fmla="*/ 11 h 292"/>
                <a:gd name="T48" fmla="*/ 166 w 288"/>
                <a:gd name="T49" fmla="*/ 1 h 292"/>
                <a:gd name="T50" fmla="*/ 154 w 288"/>
                <a:gd name="T51" fmla="*/ 0 h 292"/>
                <a:gd name="T52" fmla="*/ 118 w 288"/>
                <a:gd name="T53" fmla="*/ 1 h 292"/>
                <a:gd name="T54" fmla="*/ 98 w 288"/>
                <a:gd name="T55" fmla="*/ 5 h 292"/>
                <a:gd name="T56" fmla="*/ 79 w 288"/>
                <a:gd name="T57" fmla="*/ 16 h 292"/>
                <a:gd name="T58" fmla="*/ 71 w 288"/>
                <a:gd name="T59" fmla="*/ 24 h 292"/>
                <a:gd name="T60" fmla="*/ 56 w 288"/>
                <a:gd name="T61" fmla="*/ 46 h 292"/>
                <a:gd name="T62" fmla="*/ 43 w 288"/>
                <a:gd name="T63" fmla="*/ 71 h 292"/>
                <a:gd name="T64" fmla="*/ 27 w 288"/>
                <a:gd name="T65" fmla="*/ 109 h 292"/>
                <a:gd name="T66" fmla="*/ 24 w 288"/>
                <a:gd name="T67" fmla="*/ 125 h 292"/>
                <a:gd name="T68" fmla="*/ 19 w 288"/>
                <a:gd name="T69" fmla="*/ 171 h 292"/>
                <a:gd name="T70" fmla="*/ 15 w 288"/>
                <a:gd name="T71" fmla="*/ 199 h 292"/>
                <a:gd name="T72" fmla="*/ 1 w 288"/>
                <a:gd name="T73" fmla="*/ 282 h 2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8" h="292">
                  <a:moveTo>
                    <a:pt x="174" y="88"/>
                  </a:moveTo>
                  <a:lnTo>
                    <a:pt x="174" y="88"/>
                  </a:lnTo>
                  <a:lnTo>
                    <a:pt x="171" y="87"/>
                  </a:lnTo>
                  <a:lnTo>
                    <a:pt x="165" y="87"/>
                  </a:lnTo>
                  <a:lnTo>
                    <a:pt x="162" y="87"/>
                  </a:lnTo>
                  <a:lnTo>
                    <a:pt x="158" y="89"/>
                  </a:lnTo>
                  <a:lnTo>
                    <a:pt x="154" y="92"/>
                  </a:lnTo>
                  <a:lnTo>
                    <a:pt x="150" y="97"/>
                  </a:lnTo>
                  <a:lnTo>
                    <a:pt x="148" y="103"/>
                  </a:lnTo>
                  <a:lnTo>
                    <a:pt x="148" y="112"/>
                  </a:lnTo>
                  <a:lnTo>
                    <a:pt x="148" y="122"/>
                  </a:lnTo>
                  <a:lnTo>
                    <a:pt x="152" y="132"/>
                  </a:lnTo>
                  <a:lnTo>
                    <a:pt x="157" y="143"/>
                  </a:lnTo>
                  <a:lnTo>
                    <a:pt x="164" y="153"/>
                  </a:lnTo>
                  <a:lnTo>
                    <a:pt x="173" y="161"/>
                  </a:lnTo>
                  <a:lnTo>
                    <a:pt x="179" y="165"/>
                  </a:lnTo>
                  <a:lnTo>
                    <a:pt x="185" y="169"/>
                  </a:lnTo>
                  <a:lnTo>
                    <a:pt x="198" y="174"/>
                  </a:lnTo>
                  <a:lnTo>
                    <a:pt x="210" y="176"/>
                  </a:lnTo>
                  <a:lnTo>
                    <a:pt x="221" y="178"/>
                  </a:lnTo>
                  <a:lnTo>
                    <a:pt x="231" y="176"/>
                  </a:lnTo>
                  <a:lnTo>
                    <a:pt x="241" y="175"/>
                  </a:lnTo>
                  <a:lnTo>
                    <a:pt x="249" y="171"/>
                  </a:lnTo>
                  <a:lnTo>
                    <a:pt x="255" y="169"/>
                  </a:lnTo>
                  <a:lnTo>
                    <a:pt x="258" y="166"/>
                  </a:lnTo>
                  <a:lnTo>
                    <a:pt x="266" y="159"/>
                  </a:lnTo>
                  <a:lnTo>
                    <a:pt x="276" y="149"/>
                  </a:lnTo>
                  <a:lnTo>
                    <a:pt x="281" y="143"/>
                  </a:lnTo>
                  <a:lnTo>
                    <a:pt x="285" y="137"/>
                  </a:lnTo>
                  <a:lnTo>
                    <a:pt x="287" y="130"/>
                  </a:lnTo>
                  <a:lnTo>
                    <a:pt x="288" y="123"/>
                  </a:lnTo>
                  <a:lnTo>
                    <a:pt x="287" y="115"/>
                  </a:lnTo>
                  <a:lnTo>
                    <a:pt x="285" y="107"/>
                  </a:lnTo>
                  <a:lnTo>
                    <a:pt x="282" y="97"/>
                  </a:lnTo>
                  <a:lnTo>
                    <a:pt x="277" y="86"/>
                  </a:lnTo>
                  <a:lnTo>
                    <a:pt x="271" y="74"/>
                  </a:lnTo>
                  <a:lnTo>
                    <a:pt x="265" y="65"/>
                  </a:lnTo>
                  <a:lnTo>
                    <a:pt x="257" y="56"/>
                  </a:lnTo>
                  <a:lnTo>
                    <a:pt x="250" y="50"/>
                  </a:lnTo>
                  <a:lnTo>
                    <a:pt x="231" y="35"/>
                  </a:lnTo>
                  <a:lnTo>
                    <a:pt x="219" y="26"/>
                  </a:lnTo>
                  <a:lnTo>
                    <a:pt x="206" y="19"/>
                  </a:lnTo>
                  <a:lnTo>
                    <a:pt x="194" y="11"/>
                  </a:lnTo>
                  <a:lnTo>
                    <a:pt x="180" y="6"/>
                  </a:lnTo>
                  <a:lnTo>
                    <a:pt x="166" y="1"/>
                  </a:lnTo>
                  <a:lnTo>
                    <a:pt x="154" y="0"/>
                  </a:lnTo>
                  <a:lnTo>
                    <a:pt x="129" y="0"/>
                  </a:lnTo>
                  <a:lnTo>
                    <a:pt x="118" y="1"/>
                  </a:lnTo>
                  <a:lnTo>
                    <a:pt x="108" y="2"/>
                  </a:lnTo>
                  <a:lnTo>
                    <a:pt x="98" y="5"/>
                  </a:lnTo>
                  <a:lnTo>
                    <a:pt x="88" y="10"/>
                  </a:lnTo>
                  <a:lnTo>
                    <a:pt x="79" y="16"/>
                  </a:lnTo>
                  <a:lnTo>
                    <a:pt x="71" y="24"/>
                  </a:lnTo>
                  <a:lnTo>
                    <a:pt x="62" y="35"/>
                  </a:lnTo>
                  <a:lnTo>
                    <a:pt x="56" y="46"/>
                  </a:lnTo>
                  <a:lnTo>
                    <a:pt x="48" y="58"/>
                  </a:lnTo>
                  <a:lnTo>
                    <a:pt x="43" y="71"/>
                  </a:lnTo>
                  <a:lnTo>
                    <a:pt x="33" y="93"/>
                  </a:lnTo>
                  <a:lnTo>
                    <a:pt x="27" y="109"/>
                  </a:lnTo>
                  <a:lnTo>
                    <a:pt x="24" y="125"/>
                  </a:lnTo>
                  <a:lnTo>
                    <a:pt x="21" y="147"/>
                  </a:lnTo>
                  <a:lnTo>
                    <a:pt x="19" y="171"/>
                  </a:lnTo>
                  <a:lnTo>
                    <a:pt x="15" y="199"/>
                  </a:lnTo>
                  <a:lnTo>
                    <a:pt x="1" y="282"/>
                  </a:lnTo>
                  <a:lnTo>
                    <a:pt x="0" y="292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0" name="Freeform 2485"/>
            <p:cNvSpPr>
              <a:spLocks/>
            </p:cNvSpPr>
            <p:nvPr/>
          </p:nvSpPr>
          <p:spPr bwMode="auto">
            <a:xfrm>
              <a:off x="3491" y="1842"/>
              <a:ext cx="186" cy="277"/>
            </a:xfrm>
            <a:custGeom>
              <a:avLst/>
              <a:gdLst>
                <a:gd name="T0" fmla="*/ 89 w 186"/>
                <a:gd name="T1" fmla="*/ 88 h 277"/>
                <a:gd name="T2" fmla="*/ 94 w 186"/>
                <a:gd name="T3" fmla="*/ 99 h 277"/>
                <a:gd name="T4" fmla="*/ 104 w 186"/>
                <a:gd name="T5" fmla="*/ 113 h 277"/>
                <a:gd name="T6" fmla="*/ 119 w 186"/>
                <a:gd name="T7" fmla="*/ 123 h 277"/>
                <a:gd name="T8" fmla="*/ 129 w 186"/>
                <a:gd name="T9" fmla="*/ 124 h 277"/>
                <a:gd name="T10" fmla="*/ 139 w 186"/>
                <a:gd name="T11" fmla="*/ 124 h 277"/>
                <a:gd name="T12" fmla="*/ 160 w 186"/>
                <a:gd name="T13" fmla="*/ 116 h 277"/>
                <a:gd name="T14" fmla="*/ 177 w 186"/>
                <a:gd name="T15" fmla="*/ 106 h 277"/>
                <a:gd name="T16" fmla="*/ 186 w 186"/>
                <a:gd name="T17" fmla="*/ 94 h 277"/>
                <a:gd name="T18" fmla="*/ 186 w 186"/>
                <a:gd name="T19" fmla="*/ 89 h 277"/>
                <a:gd name="T20" fmla="*/ 180 w 186"/>
                <a:gd name="T21" fmla="*/ 74 h 277"/>
                <a:gd name="T22" fmla="*/ 169 w 186"/>
                <a:gd name="T23" fmla="*/ 54 h 277"/>
                <a:gd name="T24" fmla="*/ 151 w 186"/>
                <a:gd name="T25" fmla="*/ 34 h 277"/>
                <a:gd name="T26" fmla="*/ 130 w 186"/>
                <a:gd name="T27" fmla="*/ 19 h 277"/>
                <a:gd name="T28" fmla="*/ 109 w 186"/>
                <a:gd name="T29" fmla="*/ 9 h 277"/>
                <a:gd name="T30" fmla="*/ 93 w 186"/>
                <a:gd name="T31" fmla="*/ 2 h 277"/>
                <a:gd name="T32" fmla="*/ 77 w 186"/>
                <a:gd name="T33" fmla="*/ 0 h 277"/>
                <a:gd name="T34" fmla="*/ 60 w 186"/>
                <a:gd name="T35" fmla="*/ 6 h 277"/>
                <a:gd name="T36" fmla="*/ 42 w 186"/>
                <a:gd name="T37" fmla="*/ 19 h 277"/>
                <a:gd name="T38" fmla="*/ 26 w 186"/>
                <a:gd name="T39" fmla="*/ 34 h 277"/>
                <a:gd name="T40" fmla="*/ 13 w 186"/>
                <a:gd name="T41" fmla="*/ 53 h 277"/>
                <a:gd name="T42" fmla="*/ 7 w 186"/>
                <a:gd name="T43" fmla="*/ 75 h 277"/>
                <a:gd name="T44" fmla="*/ 5 w 186"/>
                <a:gd name="T45" fmla="*/ 99 h 277"/>
                <a:gd name="T46" fmla="*/ 0 w 186"/>
                <a:gd name="T47" fmla="*/ 134 h 277"/>
                <a:gd name="T48" fmla="*/ 1 w 186"/>
                <a:gd name="T49" fmla="*/ 157 h 277"/>
                <a:gd name="T50" fmla="*/ 2 w 186"/>
                <a:gd name="T51" fmla="*/ 170 h 277"/>
                <a:gd name="T52" fmla="*/ 11 w 186"/>
                <a:gd name="T53" fmla="*/ 211 h 277"/>
                <a:gd name="T54" fmla="*/ 18 w 186"/>
                <a:gd name="T55" fmla="*/ 236 h 277"/>
                <a:gd name="T56" fmla="*/ 29 w 186"/>
                <a:gd name="T57" fmla="*/ 251 h 277"/>
                <a:gd name="T58" fmla="*/ 41 w 186"/>
                <a:gd name="T59" fmla="*/ 258 h 277"/>
                <a:gd name="T60" fmla="*/ 47 w 186"/>
                <a:gd name="T61" fmla="*/ 260 h 277"/>
                <a:gd name="T62" fmla="*/ 101 w 186"/>
                <a:gd name="T63" fmla="*/ 274 h 277"/>
                <a:gd name="T64" fmla="*/ 128 w 186"/>
                <a:gd name="T65" fmla="*/ 277 h 277"/>
                <a:gd name="T66" fmla="*/ 149 w 186"/>
                <a:gd name="T67" fmla="*/ 275 h 277"/>
                <a:gd name="T68" fmla="*/ 176 w 186"/>
                <a:gd name="T69" fmla="*/ 269 h 2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6" h="277">
                  <a:moveTo>
                    <a:pt x="89" y="88"/>
                  </a:moveTo>
                  <a:lnTo>
                    <a:pt x="89" y="88"/>
                  </a:lnTo>
                  <a:lnTo>
                    <a:pt x="92" y="93"/>
                  </a:lnTo>
                  <a:lnTo>
                    <a:pt x="94" y="99"/>
                  </a:lnTo>
                  <a:lnTo>
                    <a:pt x="99" y="106"/>
                  </a:lnTo>
                  <a:lnTo>
                    <a:pt x="104" y="113"/>
                  </a:lnTo>
                  <a:lnTo>
                    <a:pt x="111" y="119"/>
                  </a:lnTo>
                  <a:lnTo>
                    <a:pt x="119" y="123"/>
                  </a:lnTo>
                  <a:lnTo>
                    <a:pt x="124" y="124"/>
                  </a:lnTo>
                  <a:lnTo>
                    <a:pt x="129" y="124"/>
                  </a:lnTo>
                  <a:lnTo>
                    <a:pt x="139" y="124"/>
                  </a:lnTo>
                  <a:lnTo>
                    <a:pt x="149" y="120"/>
                  </a:lnTo>
                  <a:lnTo>
                    <a:pt x="160" y="116"/>
                  </a:lnTo>
                  <a:lnTo>
                    <a:pt x="169" y="111"/>
                  </a:lnTo>
                  <a:lnTo>
                    <a:pt x="177" y="106"/>
                  </a:lnTo>
                  <a:lnTo>
                    <a:pt x="182" y="100"/>
                  </a:lnTo>
                  <a:lnTo>
                    <a:pt x="186" y="94"/>
                  </a:lnTo>
                  <a:lnTo>
                    <a:pt x="186" y="91"/>
                  </a:lnTo>
                  <a:lnTo>
                    <a:pt x="186" y="89"/>
                  </a:lnTo>
                  <a:lnTo>
                    <a:pt x="180" y="74"/>
                  </a:lnTo>
                  <a:lnTo>
                    <a:pt x="175" y="64"/>
                  </a:lnTo>
                  <a:lnTo>
                    <a:pt x="169" y="54"/>
                  </a:lnTo>
                  <a:lnTo>
                    <a:pt x="160" y="43"/>
                  </a:lnTo>
                  <a:lnTo>
                    <a:pt x="151" y="34"/>
                  </a:lnTo>
                  <a:lnTo>
                    <a:pt x="141" y="26"/>
                  </a:lnTo>
                  <a:lnTo>
                    <a:pt x="130" y="19"/>
                  </a:lnTo>
                  <a:lnTo>
                    <a:pt x="109" y="9"/>
                  </a:lnTo>
                  <a:lnTo>
                    <a:pt x="100" y="4"/>
                  </a:lnTo>
                  <a:lnTo>
                    <a:pt x="93" y="2"/>
                  </a:lnTo>
                  <a:lnTo>
                    <a:pt x="84" y="0"/>
                  </a:lnTo>
                  <a:lnTo>
                    <a:pt x="77" y="0"/>
                  </a:lnTo>
                  <a:lnTo>
                    <a:pt x="69" y="1"/>
                  </a:lnTo>
                  <a:lnTo>
                    <a:pt x="60" y="6"/>
                  </a:lnTo>
                  <a:lnTo>
                    <a:pt x="42" y="19"/>
                  </a:lnTo>
                  <a:lnTo>
                    <a:pt x="34" y="27"/>
                  </a:lnTo>
                  <a:lnTo>
                    <a:pt x="26" y="34"/>
                  </a:lnTo>
                  <a:lnTo>
                    <a:pt x="19" y="43"/>
                  </a:lnTo>
                  <a:lnTo>
                    <a:pt x="13" y="53"/>
                  </a:lnTo>
                  <a:lnTo>
                    <a:pt x="9" y="64"/>
                  </a:lnTo>
                  <a:lnTo>
                    <a:pt x="7" y="75"/>
                  </a:lnTo>
                  <a:lnTo>
                    <a:pt x="5" y="99"/>
                  </a:lnTo>
                  <a:lnTo>
                    <a:pt x="1" y="123"/>
                  </a:lnTo>
                  <a:lnTo>
                    <a:pt x="0" y="134"/>
                  </a:lnTo>
                  <a:lnTo>
                    <a:pt x="0" y="146"/>
                  </a:lnTo>
                  <a:lnTo>
                    <a:pt x="1" y="157"/>
                  </a:lnTo>
                  <a:lnTo>
                    <a:pt x="2" y="170"/>
                  </a:lnTo>
                  <a:lnTo>
                    <a:pt x="7" y="197"/>
                  </a:lnTo>
                  <a:lnTo>
                    <a:pt x="11" y="211"/>
                  </a:lnTo>
                  <a:lnTo>
                    <a:pt x="13" y="223"/>
                  </a:lnTo>
                  <a:lnTo>
                    <a:pt x="18" y="236"/>
                  </a:lnTo>
                  <a:lnTo>
                    <a:pt x="26" y="247"/>
                  </a:lnTo>
                  <a:lnTo>
                    <a:pt x="29" y="251"/>
                  </a:lnTo>
                  <a:lnTo>
                    <a:pt x="34" y="254"/>
                  </a:lnTo>
                  <a:lnTo>
                    <a:pt x="41" y="258"/>
                  </a:lnTo>
                  <a:lnTo>
                    <a:pt x="47" y="260"/>
                  </a:lnTo>
                  <a:lnTo>
                    <a:pt x="75" y="269"/>
                  </a:lnTo>
                  <a:lnTo>
                    <a:pt x="101" y="274"/>
                  </a:lnTo>
                  <a:lnTo>
                    <a:pt x="115" y="277"/>
                  </a:lnTo>
                  <a:lnTo>
                    <a:pt x="128" y="277"/>
                  </a:lnTo>
                  <a:lnTo>
                    <a:pt x="139" y="277"/>
                  </a:lnTo>
                  <a:lnTo>
                    <a:pt x="149" y="275"/>
                  </a:lnTo>
                  <a:lnTo>
                    <a:pt x="176" y="269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1" name="Freeform 2486"/>
            <p:cNvSpPr>
              <a:spLocks/>
            </p:cNvSpPr>
            <p:nvPr/>
          </p:nvSpPr>
          <p:spPr bwMode="auto">
            <a:xfrm>
              <a:off x="3498" y="1983"/>
              <a:ext cx="339" cy="124"/>
            </a:xfrm>
            <a:custGeom>
              <a:avLst/>
              <a:gdLst>
                <a:gd name="T0" fmla="*/ 339 w 339"/>
                <a:gd name="T1" fmla="*/ 0 h 124"/>
                <a:gd name="T2" fmla="*/ 339 w 339"/>
                <a:gd name="T3" fmla="*/ 0 h 124"/>
                <a:gd name="T4" fmla="*/ 331 w 339"/>
                <a:gd name="T5" fmla="*/ 9 h 124"/>
                <a:gd name="T6" fmla="*/ 322 w 339"/>
                <a:gd name="T7" fmla="*/ 16 h 124"/>
                <a:gd name="T8" fmla="*/ 318 w 339"/>
                <a:gd name="T9" fmla="*/ 19 h 124"/>
                <a:gd name="T10" fmla="*/ 315 w 339"/>
                <a:gd name="T11" fmla="*/ 20 h 124"/>
                <a:gd name="T12" fmla="*/ 315 w 339"/>
                <a:gd name="T13" fmla="*/ 20 h 124"/>
                <a:gd name="T14" fmla="*/ 310 w 339"/>
                <a:gd name="T15" fmla="*/ 21 h 124"/>
                <a:gd name="T16" fmla="*/ 305 w 339"/>
                <a:gd name="T17" fmla="*/ 25 h 124"/>
                <a:gd name="T18" fmla="*/ 292 w 339"/>
                <a:gd name="T19" fmla="*/ 35 h 124"/>
                <a:gd name="T20" fmla="*/ 272 w 339"/>
                <a:gd name="T21" fmla="*/ 55 h 124"/>
                <a:gd name="T22" fmla="*/ 272 w 339"/>
                <a:gd name="T23" fmla="*/ 55 h 124"/>
                <a:gd name="T24" fmla="*/ 262 w 339"/>
                <a:gd name="T25" fmla="*/ 64 h 124"/>
                <a:gd name="T26" fmla="*/ 246 w 339"/>
                <a:gd name="T27" fmla="*/ 77 h 124"/>
                <a:gd name="T28" fmla="*/ 229 w 339"/>
                <a:gd name="T29" fmla="*/ 90 h 124"/>
                <a:gd name="T30" fmla="*/ 211 w 339"/>
                <a:gd name="T31" fmla="*/ 101 h 124"/>
                <a:gd name="T32" fmla="*/ 211 w 339"/>
                <a:gd name="T33" fmla="*/ 101 h 124"/>
                <a:gd name="T34" fmla="*/ 195 w 339"/>
                <a:gd name="T35" fmla="*/ 108 h 124"/>
                <a:gd name="T36" fmla="*/ 177 w 339"/>
                <a:gd name="T37" fmla="*/ 116 h 124"/>
                <a:gd name="T38" fmla="*/ 167 w 339"/>
                <a:gd name="T39" fmla="*/ 119 h 124"/>
                <a:gd name="T40" fmla="*/ 157 w 339"/>
                <a:gd name="T41" fmla="*/ 122 h 124"/>
                <a:gd name="T42" fmla="*/ 145 w 339"/>
                <a:gd name="T43" fmla="*/ 123 h 124"/>
                <a:gd name="T44" fmla="*/ 133 w 339"/>
                <a:gd name="T45" fmla="*/ 124 h 124"/>
                <a:gd name="T46" fmla="*/ 133 w 339"/>
                <a:gd name="T47" fmla="*/ 124 h 124"/>
                <a:gd name="T48" fmla="*/ 108 w 339"/>
                <a:gd name="T49" fmla="*/ 122 h 124"/>
                <a:gd name="T50" fmla="*/ 83 w 339"/>
                <a:gd name="T51" fmla="*/ 119 h 124"/>
                <a:gd name="T52" fmla="*/ 62 w 339"/>
                <a:gd name="T53" fmla="*/ 114 h 124"/>
                <a:gd name="T54" fmla="*/ 51 w 339"/>
                <a:gd name="T55" fmla="*/ 111 h 124"/>
                <a:gd name="T56" fmla="*/ 51 w 339"/>
                <a:gd name="T57" fmla="*/ 111 h 124"/>
                <a:gd name="T58" fmla="*/ 42 w 339"/>
                <a:gd name="T59" fmla="*/ 107 h 124"/>
                <a:gd name="T60" fmla="*/ 34 w 339"/>
                <a:gd name="T61" fmla="*/ 101 h 124"/>
                <a:gd name="T62" fmla="*/ 25 w 339"/>
                <a:gd name="T63" fmla="*/ 93 h 124"/>
                <a:gd name="T64" fmla="*/ 21 w 339"/>
                <a:gd name="T65" fmla="*/ 88 h 124"/>
                <a:gd name="T66" fmla="*/ 17 w 339"/>
                <a:gd name="T67" fmla="*/ 82 h 124"/>
                <a:gd name="T68" fmla="*/ 17 w 339"/>
                <a:gd name="T69" fmla="*/ 82 h 124"/>
                <a:gd name="T70" fmla="*/ 11 w 339"/>
                <a:gd name="T71" fmla="*/ 69 h 124"/>
                <a:gd name="T72" fmla="*/ 5 w 339"/>
                <a:gd name="T73" fmla="*/ 54 h 124"/>
                <a:gd name="T74" fmla="*/ 0 w 339"/>
                <a:gd name="T75" fmla="*/ 36 h 1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124">
                  <a:moveTo>
                    <a:pt x="339" y="0"/>
                  </a:moveTo>
                  <a:lnTo>
                    <a:pt x="339" y="0"/>
                  </a:lnTo>
                  <a:lnTo>
                    <a:pt x="331" y="9"/>
                  </a:lnTo>
                  <a:lnTo>
                    <a:pt x="322" y="16"/>
                  </a:lnTo>
                  <a:lnTo>
                    <a:pt x="318" y="19"/>
                  </a:lnTo>
                  <a:lnTo>
                    <a:pt x="315" y="20"/>
                  </a:lnTo>
                  <a:lnTo>
                    <a:pt x="310" y="21"/>
                  </a:lnTo>
                  <a:lnTo>
                    <a:pt x="305" y="25"/>
                  </a:lnTo>
                  <a:lnTo>
                    <a:pt x="292" y="35"/>
                  </a:lnTo>
                  <a:lnTo>
                    <a:pt x="272" y="55"/>
                  </a:lnTo>
                  <a:lnTo>
                    <a:pt x="262" y="64"/>
                  </a:lnTo>
                  <a:lnTo>
                    <a:pt x="246" y="77"/>
                  </a:lnTo>
                  <a:lnTo>
                    <a:pt x="229" y="90"/>
                  </a:lnTo>
                  <a:lnTo>
                    <a:pt x="211" y="101"/>
                  </a:lnTo>
                  <a:lnTo>
                    <a:pt x="195" y="108"/>
                  </a:lnTo>
                  <a:lnTo>
                    <a:pt x="177" y="116"/>
                  </a:lnTo>
                  <a:lnTo>
                    <a:pt x="167" y="119"/>
                  </a:lnTo>
                  <a:lnTo>
                    <a:pt x="157" y="122"/>
                  </a:lnTo>
                  <a:lnTo>
                    <a:pt x="145" y="123"/>
                  </a:lnTo>
                  <a:lnTo>
                    <a:pt x="133" y="124"/>
                  </a:lnTo>
                  <a:lnTo>
                    <a:pt x="108" y="122"/>
                  </a:lnTo>
                  <a:lnTo>
                    <a:pt x="83" y="119"/>
                  </a:lnTo>
                  <a:lnTo>
                    <a:pt x="62" y="114"/>
                  </a:lnTo>
                  <a:lnTo>
                    <a:pt x="51" y="111"/>
                  </a:lnTo>
                  <a:lnTo>
                    <a:pt x="42" y="107"/>
                  </a:lnTo>
                  <a:lnTo>
                    <a:pt x="34" y="101"/>
                  </a:lnTo>
                  <a:lnTo>
                    <a:pt x="25" y="93"/>
                  </a:lnTo>
                  <a:lnTo>
                    <a:pt x="21" y="88"/>
                  </a:lnTo>
                  <a:lnTo>
                    <a:pt x="17" y="82"/>
                  </a:lnTo>
                  <a:lnTo>
                    <a:pt x="11" y="69"/>
                  </a:lnTo>
                  <a:lnTo>
                    <a:pt x="5" y="54"/>
                  </a:lnTo>
                  <a:lnTo>
                    <a:pt x="0" y="36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2" name="Freeform 2487"/>
            <p:cNvSpPr>
              <a:spLocks/>
            </p:cNvSpPr>
            <p:nvPr/>
          </p:nvSpPr>
          <p:spPr bwMode="auto">
            <a:xfrm>
              <a:off x="3507" y="1858"/>
              <a:ext cx="185" cy="233"/>
            </a:xfrm>
            <a:custGeom>
              <a:avLst/>
              <a:gdLst>
                <a:gd name="T0" fmla="*/ 138 w 185"/>
                <a:gd name="T1" fmla="*/ 74 h 233"/>
                <a:gd name="T2" fmla="*/ 138 w 185"/>
                <a:gd name="T3" fmla="*/ 74 h 233"/>
                <a:gd name="T4" fmla="*/ 135 w 185"/>
                <a:gd name="T5" fmla="*/ 61 h 233"/>
                <a:gd name="T6" fmla="*/ 131 w 185"/>
                <a:gd name="T7" fmla="*/ 48 h 233"/>
                <a:gd name="T8" fmla="*/ 125 w 185"/>
                <a:gd name="T9" fmla="*/ 36 h 233"/>
                <a:gd name="T10" fmla="*/ 125 w 185"/>
                <a:gd name="T11" fmla="*/ 36 h 233"/>
                <a:gd name="T12" fmla="*/ 122 w 185"/>
                <a:gd name="T13" fmla="*/ 29 h 233"/>
                <a:gd name="T14" fmla="*/ 117 w 185"/>
                <a:gd name="T15" fmla="*/ 23 h 233"/>
                <a:gd name="T16" fmla="*/ 112 w 185"/>
                <a:gd name="T17" fmla="*/ 17 h 233"/>
                <a:gd name="T18" fmla="*/ 105 w 185"/>
                <a:gd name="T19" fmla="*/ 12 h 233"/>
                <a:gd name="T20" fmla="*/ 99 w 185"/>
                <a:gd name="T21" fmla="*/ 7 h 233"/>
                <a:gd name="T22" fmla="*/ 92 w 185"/>
                <a:gd name="T23" fmla="*/ 3 h 233"/>
                <a:gd name="T24" fmla="*/ 85 w 185"/>
                <a:gd name="T25" fmla="*/ 1 h 233"/>
                <a:gd name="T26" fmla="*/ 78 w 185"/>
                <a:gd name="T27" fmla="*/ 0 h 233"/>
                <a:gd name="T28" fmla="*/ 78 w 185"/>
                <a:gd name="T29" fmla="*/ 0 h 233"/>
                <a:gd name="T30" fmla="*/ 66 w 185"/>
                <a:gd name="T31" fmla="*/ 0 h 233"/>
                <a:gd name="T32" fmla="*/ 58 w 185"/>
                <a:gd name="T33" fmla="*/ 0 h 233"/>
                <a:gd name="T34" fmla="*/ 52 w 185"/>
                <a:gd name="T35" fmla="*/ 1 h 233"/>
                <a:gd name="T36" fmla="*/ 44 w 185"/>
                <a:gd name="T37" fmla="*/ 3 h 233"/>
                <a:gd name="T38" fmla="*/ 37 w 185"/>
                <a:gd name="T39" fmla="*/ 7 h 233"/>
                <a:gd name="T40" fmla="*/ 30 w 185"/>
                <a:gd name="T41" fmla="*/ 12 h 233"/>
                <a:gd name="T42" fmla="*/ 22 w 185"/>
                <a:gd name="T43" fmla="*/ 20 h 233"/>
                <a:gd name="T44" fmla="*/ 22 w 185"/>
                <a:gd name="T45" fmla="*/ 20 h 233"/>
                <a:gd name="T46" fmla="*/ 15 w 185"/>
                <a:gd name="T47" fmla="*/ 29 h 233"/>
                <a:gd name="T48" fmla="*/ 10 w 185"/>
                <a:gd name="T49" fmla="*/ 39 h 233"/>
                <a:gd name="T50" fmla="*/ 6 w 185"/>
                <a:gd name="T51" fmla="*/ 51 h 233"/>
                <a:gd name="T52" fmla="*/ 2 w 185"/>
                <a:gd name="T53" fmla="*/ 62 h 233"/>
                <a:gd name="T54" fmla="*/ 1 w 185"/>
                <a:gd name="T55" fmla="*/ 74 h 233"/>
                <a:gd name="T56" fmla="*/ 0 w 185"/>
                <a:gd name="T57" fmla="*/ 85 h 233"/>
                <a:gd name="T58" fmla="*/ 0 w 185"/>
                <a:gd name="T59" fmla="*/ 107 h 233"/>
                <a:gd name="T60" fmla="*/ 0 w 185"/>
                <a:gd name="T61" fmla="*/ 107 h 233"/>
                <a:gd name="T62" fmla="*/ 1 w 185"/>
                <a:gd name="T63" fmla="*/ 130 h 233"/>
                <a:gd name="T64" fmla="*/ 1 w 185"/>
                <a:gd name="T65" fmla="*/ 145 h 233"/>
                <a:gd name="T66" fmla="*/ 2 w 185"/>
                <a:gd name="T67" fmla="*/ 159 h 233"/>
                <a:gd name="T68" fmla="*/ 6 w 185"/>
                <a:gd name="T69" fmla="*/ 174 h 233"/>
                <a:gd name="T70" fmla="*/ 10 w 185"/>
                <a:gd name="T71" fmla="*/ 187 h 233"/>
                <a:gd name="T72" fmla="*/ 13 w 185"/>
                <a:gd name="T73" fmla="*/ 194 h 233"/>
                <a:gd name="T74" fmla="*/ 17 w 185"/>
                <a:gd name="T75" fmla="*/ 198 h 233"/>
                <a:gd name="T76" fmla="*/ 21 w 185"/>
                <a:gd name="T77" fmla="*/ 205 h 233"/>
                <a:gd name="T78" fmla="*/ 27 w 185"/>
                <a:gd name="T79" fmla="*/ 208 h 233"/>
                <a:gd name="T80" fmla="*/ 27 w 185"/>
                <a:gd name="T81" fmla="*/ 208 h 233"/>
                <a:gd name="T82" fmla="*/ 38 w 185"/>
                <a:gd name="T83" fmla="*/ 217 h 233"/>
                <a:gd name="T84" fmla="*/ 49 w 185"/>
                <a:gd name="T85" fmla="*/ 223 h 233"/>
                <a:gd name="T86" fmla="*/ 62 w 185"/>
                <a:gd name="T87" fmla="*/ 227 h 233"/>
                <a:gd name="T88" fmla="*/ 74 w 185"/>
                <a:gd name="T89" fmla="*/ 231 h 233"/>
                <a:gd name="T90" fmla="*/ 87 w 185"/>
                <a:gd name="T91" fmla="*/ 232 h 233"/>
                <a:gd name="T92" fmla="*/ 99 w 185"/>
                <a:gd name="T93" fmla="*/ 233 h 233"/>
                <a:gd name="T94" fmla="*/ 123 w 185"/>
                <a:gd name="T95" fmla="*/ 232 h 233"/>
                <a:gd name="T96" fmla="*/ 123 w 185"/>
                <a:gd name="T97" fmla="*/ 232 h 233"/>
                <a:gd name="T98" fmla="*/ 145 w 185"/>
                <a:gd name="T99" fmla="*/ 231 h 233"/>
                <a:gd name="T100" fmla="*/ 165 w 185"/>
                <a:gd name="T101" fmla="*/ 230 h 233"/>
                <a:gd name="T102" fmla="*/ 185 w 185"/>
                <a:gd name="T103" fmla="*/ 227 h 2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85" h="233">
                  <a:moveTo>
                    <a:pt x="138" y="74"/>
                  </a:moveTo>
                  <a:lnTo>
                    <a:pt x="138" y="74"/>
                  </a:lnTo>
                  <a:lnTo>
                    <a:pt x="135" y="61"/>
                  </a:lnTo>
                  <a:lnTo>
                    <a:pt x="131" y="48"/>
                  </a:lnTo>
                  <a:lnTo>
                    <a:pt x="125" y="36"/>
                  </a:lnTo>
                  <a:lnTo>
                    <a:pt x="122" y="29"/>
                  </a:lnTo>
                  <a:lnTo>
                    <a:pt x="117" y="23"/>
                  </a:lnTo>
                  <a:lnTo>
                    <a:pt x="112" y="17"/>
                  </a:lnTo>
                  <a:lnTo>
                    <a:pt x="105" y="12"/>
                  </a:lnTo>
                  <a:lnTo>
                    <a:pt x="99" y="7"/>
                  </a:lnTo>
                  <a:lnTo>
                    <a:pt x="92" y="3"/>
                  </a:lnTo>
                  <a:lnTo>
                    <a:pt x="85" y="1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7" y="7"/>
                  </a:lnTo>
                  <a:lnTo>
                    <a:pt x="30" y="12"/>
                  </a:lnTo>
                  <a:lnTo>
                    <a:pt x="22" y="20"/>
                  </a:lnTo>
                  <a:lnTo>
                    <a:pt x="15" y="29"/>
                  </a:lnTo>
                  <a:lnTo>
                    <a:pt x="10" y="39"/>
                  </a:lnTo>
                  <a:lnTo>
                    <a:pt x="6" y="51"/>
                  </a:lnTo>
                  <a:lnTo>
                    <a:pt x="2" y="62"/>
                  </a:lnTo>
                  <a:lnTo>
                    <a:pt x="1" y="74"/>
                  </a:lnTo>
                  <a:lnTo>
                    <a:pt x="0" y="85"/>
                  </a:lnTo>
                  <a:lnTo>
                    <a:pt x="0" y="107"/>
                  </a:lnTo>
                  <a:lnTo>
                    <a:pt x="1" y="130"/>
                  </a:lnTo>
                  <a:lnTo>
                    <a:pt x="1" y="145"/>
                  </a:lnTo>
                  <a:lnTo>
                    <a:pt x="2" y="159"/>
                  </a:lnTo>
                  <a:lnTo>
                    <a:pt x="6" y="174"/>
                  </a:lnTo>
                  <a:lnTo>
                    <a:pt x="10" y="187"/>
                  </a:lnTo>
                  <a:lnTo>
                    <a:pt x="13" y="194"/>
                  </a:lnTo>
                  <a:lnTo>
                    <a:pt x="17" y="198"/>
                  </a:lnTo>
                  <a:lnTo>
                    <a:pt x="21" y="205"/>
                  </a:lnTo>
                  <a:lnTo>
                    <a:pt x="27" y="208"/>
                  </a:lnTo>
                  <a:lnTo>
                    <a:pt x="38" y="217"/>
                  </a:lnTo>
                  <a:lnTo>
                    <a:pt x="49" y="223"/>
                  </a:lnTo>
                  <a:lnTo>
                    <a:pt x="62" y="227"/>
                  </a:lnTo>
                  <a:lnTo>
                    <a:pt x="74" y="231"/>
                  </a:lnTo>
                  <a:lnTo>
                    <a:pt x="87" y="232"/>
                  </a:lnTo>
                  <a:lnTo>
                    <a:pt x="99" y="233"/>
                  </a:lnTo>
                  <a:lnTo>
                    <a:pt x="123" y="232"/>
                  </a:lnTo>
                  <a:lnTo>
                    <a:pt x="145" y="231"/>
                  </a:lnTo>
                  <a:lnTo>
                    <a:pt x="165" y="230"/>
                  </a:lnTo>
                  <a:lnTo>
                    <a:pt x="185" y="227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3" name="Freeform 2488"/>
            <p:cNvSpPr>
              <a:spLocks/>
            </p:cNvSpPr>
            <p:nvPr/>
          </p:nvSpPr>
          <p:spPr bwMode="auto">
            <a:xfrm>
              <a:off x="3708" y="1958"/>
              <a:ext cx="118" cy="107"/>
            </a:xfrm>
            <a:custGeom>
              <a:avLst/>
              <a:gdLst>
                <a:gd name="T0" fmla="*/ 118 w 118"/>
                <a:gd name="T1" fmla="*/ 0 h 107"/>
                <a:gd name="T2" fmla="*/ 118 w 118"/>
                <a:gd name="T3" fmla="*/ 0 h 107"/>
                <a:gd name="T4" fmla="*/ 108 w 118"/>
                <a:gd name="T5" fmla="*/ 18 h 107"/>
                <a:gd name="T6" fmla="*/ 97 w 118"/>
                <a:gd name="T7" fmla="*/ 34 h 107"/>
                <a:gd name="T8" fmla="*/ 91 w 118"/>
                <a:gd name="T9" fmla="*/ 40 h 107"/>
                <a:gd name="T10" fmla="*/ 85 w 118"/>
                <a:gd name="T11" fmla="*/ 46 h 107"/>
                <a:gd name="T12" fmla="*/ 85 w 118"/>
                <a:gd name="T13" fmla="*/ 46 h 107"/>
                <a:gd name="T14" fmla="*/ 47 w 118"/>
                <a:gd name="T15" fmla="*/ 77 h 107"/>
                <a:gd name="T16" fmla="*/ 27 w 118"/>
                <a:gd name="T17" fmla="*/ 92 h 107"/>
                <a:gd name="T18" fmla="*/ 20 w 118"/>
                <a:gd name="T19" fmla="*/ 98 h 107"/>
                <a:gd name="T20" fmla="*/ 14 w 118"/>
                <a:gd name="T21" fmla="*/ 101 h 107"/>
                <a:gd name="T22" fmla="*/ 14 w 118"/>
                <a:gd name="T23" fmla="*/ 101 h 107"/>
                <a:gd name="T24" fmla="*/ 0 w 118"/>
                <a:gd name="T25" fmla="*/ 107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107">
                  <a:moveTo>
                    <a:pt x="118" y="0"/>
                  </a:moveTo>
                  <a:lnTo>
                    <a:pt x="118" y="0"/>
                  </a:lnTo>
                  <a:lnTo>
                    <a:pt x="108" y="18"/>
                  </a:lnTo>
                  <a:lnTo>
                    <a:pt x="97" y="34"/>
                  </a:lnTo>
                  <a:lnTo>
                    <a:pt x="91" y="40"/>
                  </a:lnTo>
                  <a:lnTo>
                    <a:pt x="85" y="46"/>
                  </a:lnTo>
                  <a:lnTo>
                    <a:pt x="47" y="77"/>
                  </a:lnTo>
                  <a:lnTo>
                    <a:pt x="27" y="92"/>
                  </a:lnTo>
                  <a:lnTo>
                    <a:pt x="20" y="98"/>
                  </a:lnTo>
                  <a:lnTo>
                    <a:pt x="14" y="101"/>
                  </a:lnTo>
                  <a:lnTo>
                    <a:pt x="0" y="107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4" name="Freeform 2489"/>
            <p:cNvSpPr>
              <a:spLocks/>
            </p:cNvSpPr>
            <p:nvPr/>
          </p:nvSpPr>
          <p:spPr bwMode="auto">
            <a:xfrm>
              <a:off x="3512" y="1978"/>
              <a:ext cx="187" cy="102"/>
            </a:xfrm>
            <a:custGeom>
              <a:avLst/>
              <a:gdLst>
                <a:gd name="T0" fmla="*/ 187 w 187"/>
                <a:gd name="T1" fmla="*/ 96 h 102"/>
                <a:gd name="T2" fmla="*/ 187 w 187"/>
                <a:gd name="T3" fmla="*/ 96 h 102"/>
                <a:gd name="T4" fmla="*/ 170 w 187"/>
                <a:gd name="T5" fmla="*/ 98 h 102"/>
                <a:gd name="T6" fmla="*/ 151 w 187"/>
                <a:gd name="T7" fmla="*/ 101 h 102"/>
                <a:gd name="T8" fmla="*/ 130 w 187"/>
                <a:gd name="T9" fmla="*/ 102 h 102"/>
                <a:gd name="T10" fmla="*/ 130 w 187"/>
                <a:gd name="T11" fmla="*/ 102 h 102"/>
                <a:gd name="T12" fmla="*/ 118 w 187"/>
                <a:gd name="T13" fmla="*/ 102 h 102"/>
                <a:gd name="T14" fmla="*/ 105 w 187"/>
                <a:gd name="T15" fmla="*/ 102 h 102"/>
                <a:gd name="T16" fmla="*/ 80 w 187"/>
                <a:gd name="T17" fmla="*/ 98 h 102"/>
                <a:gd name="T18" fmla="*/ 58 w 187"/>
                <a:gd name="T19" fmla="*/ 93 h 102"/>
                <a:gd name="T20" fmla="*/ 49 w 187"/>
                <a:gd name="T21" fmla="*/ 90 h 102"/>
                <a:gd name="T22" fmla="*/ 42 w 187"/>
                <a:gd name="T23" fmla="*/ 86 h 102"/>
                <a:gd name="T24" fmla="*/ 42 w 187"/>
                <a:gd name="T25" fmla="*/ 86 h 102"/>
                <a:gd name="T26" fmla="*/ 36 w 187"/>
                <a:gd name="T27" fmla="*/ 81 h 102"/>
                <a:gd name="T28" fmla="*/ 31 w 187"/>
                <a:gd name="T29" fmla="*/ 76 h 102"/>
                <a:gd name="T30" fmla="*/ 25 w 187"/>
                <a:gd name="T31" fmla="*/ 69 h 102"/>
                <a:gd name="T32" fmla="*/ 20 w 187"/>
                <a:gd name="T33" fmla="*/ 61 h 102"/>
                <a:gd name="T34" fmla="*/ 11 w 187"/>
                <a:gd name="T35" fmla="*/ 44 h 102"/>
                <a:gd name="T36" fmla="*/ 8 w 187"/>
                <a:gd name="T37" fmla="*/ 35 h 102"/>
                <a:gd name="T38" fmla="*/ 5 w 187"/>
                <a:gd name="T39" fmla="*/ 25 h 102"/>
                <a:gd name="T40" fmla="*/ 5 w 187"/>
                <a:gd name="T41" fmla="*/ 25 h 102"/>
                <a:gd name="T42" fmla="*/ 0 w 187"/>
                <a:gd name="T43" fmla="*/ 0 h 1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7" h="102">
                  <a:moveTo>
                    <a:pt x="187" y="96"/>
                  </a:moveTo>
                  <a:lnTo>
                    <a:pt x="187" y="96"/>
                  </a:lnTo>
                  <a:lnTo>
                    <a:pt x="170" y="98"/>
                  </a:lnTo>
                  <a:lnTo>
                    <a:pt x="151" y="101"/>
                  </a:lnTo>
                  <a:lnTo>
                    <a:pt x="130" y="102"/>
                  </a:lnTo>
                  <a:lnTo>
                    <a:pt x="118" y="102"/>
                  </a:lnTo>
                  <a:lnTo>
                    <a:pt x="105" y="102"/>
                  </a:lnTo>
                  <a:lnTo>
                    <a:pt x="80" y="98"/>
                  </a:lnTo>
                  <a:lnTo>
                    <a:pt x="58" y="93"/>
                  </a:lnTo>
                  <a:lnTo>
                    <a:pt x="49" y="90"/>
                  </a:lnTo>
                  <a:lnTo>
                    <a:pt x="42" y="86"/>
                  </a:lnTo>
                  <a:lnTo>
                    <a:pt x="36" y="81"/>
                  </a:lnTo>
                  <a:lnTo>
                    <a:pt x="31" y="76"/>
                  </a:lnTo>
                  <a:lnTo>
                    <a:pt x="25" y="69"/>
                  </a:lnTo>
                  <a:lnTo>
                    <a:pt x="20" y="61"/>
                  </a:lnTo>
                  <a:lnTo>
                    <a:pt x="11" y="44"/>
                  </a:lnTo>
                  <a:lnTo>
                    <a:pt x="8" y="35"/>
                  </a:lnTo>
                  <a:lnTo>
                    <a:pt x="5" y="25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5" name="Freeform 2490"/>
            <p:cNvSpPr>
              <a:spLocks/>
            </p:cNvSpPr>
            <p:nvPr/>
          </p:nvSpPr>
          <p:spPr bwMode="auto">
            <a:xfrm>
              <a:off x="3560" y="1891"/>
              <a:ext cx="170" cy="115"/>
            </a:xfrm>
            <a:custGeom>
              <a:avLst/>
              <a:gdLst>
                <a:gd name="T0" fmla="*/ 10 w 170"/>
                <a:gd name="T1" fmla="*/ 15 h 115"/>
                <a:gd name="T2" fmla="*/ 10 w 170"/>
                <a:gd name="T3" fmla="*/ 15 h 115"/>
                <a:gd name="T4" fmla="*/ 5 w 170"/>
                <a:gd name="T5" fmla="*/ 28 h 115"/>
                <a:gd name="T6" fmla="*/ 1 w 170"/>
                <a:gd name="T7" fmla="*/ 38 h 115"/>
                <a:gd name="T8" fmla="*/ 0 w 170"/>
                <a:gd name="T9" fmla="*/ 44 h 115"/>
                <a:gd name="T10" fmla="*/ 0 w 170"/>
                <a:gd name="T11" fmla="*/ 44 h 115"/>
                <a:gd name="T12" fmla="*/ 4 w 170"/>
                <a:gd name="T13" fmla="*/ 55 h 115"/>
                <a:gd name="T14" fmla="*/ 8 w 170"/>
                <a:gd name="T15" fmla="*/ 65 h 115"/>
                <a:gd name="T16" fmla="*/ 13 w 170"/>
                <a:gd name="T17" fmla="*/ 75 h 115"/>
                <a:gd name="T18" fmla="*/ 19 w 170"/>
                <a:gd name="T19" fmla="*/ 86 h 115"/>
                <a:gd name="T20" fmla="*/ 26 w 170"/>
                <a:gd name="T21" fmla="*/ 95 h 115"/>
                <a:gd name="T22" fmla="*/ 35 w 170"/>
                <a:gd name="T23" fmla="*/ 103 h 115"/>
                <a:gd name="T24" fmla="*/ 39 w 170"/>
                <a:gd name="T25" fmla="*/ 106 h 115"/>
                <a:gd name="T26" fmla="*/ 44 w 170"/>
                <a:gd name="T27" fmla="*/ 108 h 115"/>
                <a:gd name="T28" fmla="*/ 44 w 170"/>
                <a:gd name="T29" fmla="*/ 108 h 115"/>
                <a:gd name="T30" fmla="*/ 52 w 170"/>
                <a:gd name="T31" fmla="*/ 111 h 115"/>
                <a:gd name="T32" fmla="*/ 61 w 170"/>
                <a:gd name="T33" fmla="*/ 113 h 115"/>
                <a:gd name="T34" fmla="*/ 71 w 170"/>
                <a:gd name="T35" fmla="*/ 115 h 115"/>
                <a:gd name="T36" fmla="*/ 81 w 170"/>
                <a:gd name="T37" fmla="*/ 115 h 115"/>
                <a:gd name="T38" fmla="*/ 91 w 170"/>
                <a:gd name="T39" fmla="*/ 113 h 115"/>
                <a:gd name="T40" fmla="*/ 101 w 170"/>
                <a:gd name="T41" fmla="*/ 112 h 115"/>
                <a:gd name="T42" fmla="*/ 111 w 170"/>
                <a:gd name="T43" fmla="*/ 110 h 115"/>
                <a:gd name="T44" fmla="*/ 121 w 170"/>
                <a:gd name="T45" fmla="*/ 106 h 115"/>
                <a:gd name="T46" fmla="*/ 121 w 170"/>
                <a:gd name="T47" fmla="*/ 106 h 115"/>
                <a:gd name="T48" fmla="*/ 129 w 170"/>
                <a:gd name="T49" fmla="*/ 102 h 115"/>
                <a:gd name="T50" fmla="*/ 138 w 170"/>
                <a:gd name="T51" fmla="*/ 96 h 115"/>
                <a:gd name="T52" fmla="*/ 147 w 170"/>
                <a:gd name="T53" fmla="*/ 88 h 115"/>
                <a:gd name="T54" fmla="*/ 154 w 170"/>
                <a:gd name="T55" fmla="*/ 81 h 115"/>
                <a:gd name="T56" fmla="*/ 162 w 170"/>
                <a:gd name="T57" fmla="*/ 74 h 115"/>
                <a:gd name="T58" fmla="*/ 167 w 170"/>
                <a:gd name="T59" fmla="*/ 66 h 115"/>
                <a:gd name="T60" fmla="*/ 169 w 170"/>
                <a:gd name="T61" fmla="*/ 59 h 115"/>
                <a:gd name="T62" fmla="*/ 170 w 170"/>
                <a:gd name="T63" fmla="*/ 54 h 115"/>
                <a:gd name="T64" fmla="*/ 170 w 170"/>
                <a:gd name="T65" fmla="*/ 54 h 115"/>
                <a:gd name="T66" fmla="*/ 170 w 170"/>
                <a:gd name="T67" fmla="*/ 47 h 115"/>
                <a:gd name="T68" fmla="*/ 169 w 170"/>
                <a:gd name="T69" fmla="*/ 42 h 115"/>
                <a:gd name="T70" fmla="*/ 164 w 170"/>
                <a:gd name="T71" fmla="*/ 30 h 115"/>
                <a:gd name="T72" fmla="*/ 158 w 170"/>
                <a:gd name="T73" fmla="*/ 19 h 115"/>
                <a:gd name="T74" fmla="*/ 153 w 170"/>
                <a:gd name="T75" fmla="*/ 10 h 115"/>
                <a:gd name="T76" fmla="*/ 153 w 170"/>
                <a:gd name="T77" fmla="*/ 10 h 115"/>
                <a:gd name="T78" fmla="*/ 146 w 170"/>
                <a:gd name="T79" fmla="*/ 0 h 11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0" h="115">
                  <a:moveTo>
                    <a:pt x="10" y="15"/>
                  </a:moveTo>
                  <a:lnTo>
                    <a:pt x="10" y="15"/>
                  </a:lnTo>
                  <a:lnTo>
                    <a:pt x="5" y="28"/>
                  </a:lnTo>
                  <a:lnTo>
                    <a:pt x="1" y="38"/>
                  </a:lnTo>
                  <a:lnTo>
                    <a:pt x="0" y="44"/>
                  </a:lnTo>
                  <a:lnTo>
                    <a:pt x="4" y="55"/>
                  </a:lnTo>
                  <a:lnTo>
                    <a:pt x="8" y="65"/>
                  </a:lnTo>
                  <a:lnTo>
                    <a:pt x="13" y="75"/>
                  </a:lnTo>
                  <a:lnTo>
                    <a:pt x="19" y="86"/>
                  </a:lnTo>
                  <a:lnTo>
                    <a:pt x="26" y="95"/>
                  </a:lnTo>
                  <a:lnTo>
                    <a:pt x="35" y="103"/>
                  </a:lnTo>
                  <a:lnTo>
                    <a:pt x="39" y="106"/>
                  </a:lnTo>
                  <a:lnTo>
                    <a:pt x="44" y="108"/>
                  </a:lnTo>
                  <a:lnTo>
                    <a:pt x="52" y="111"/>
                  </a:lnTo>
                  <a:lnTo>
                    <a:pt x="61" y="113"/>
                  </a:lnTo>
                  <a:lnTo>
                    <a:pt x="71" y="115"/>
                  </a:lnTo>
                  <a:lnTo>
                    <a:pt x="81" y="115"/>
                  </a:lnTo>
                  <a:lnTo>
                    <a:pt x="91" y="113"/>
                  </a:lnTo>
                  <a:lnTo>
                    <a:pt x="101" y="112"/>
                  </a:lnTo>
                  <a:lnTo>
                    <a:pt x="111" y="110"/>
                  </a:lnTo>
                  <a:lnTo>
                    <a:pt x="121" y="106"/>
                  </a:lnTo>
                  <a:lnTo>
                    <a:pt x="129" y="102"/>
                  </a:lnTo>
                  <a:lnTo>
                    <a:pt x="138" y="96"/>
                  </a:lnTo>
                  <a:lnTo>
                    <a:pt x="147" y="88"/>
                  </a:lnTo>
                  <a:lnTo>
                    <a:pt x="154" y="81"/>
                  </a:lnTo>
                  <a:lnTo>
                    <a:pt x="162" y="74"/>
                  </a:lnTo>
                  <a:lnTo>
                    <a:pt x="167" y="66"/>
                  </a:lnTo>
                  <a:lnTo>
                    <a:pt x="169" y="59"/>
                  </a:lnTo>
                  <a:lnTo>
                    <a:pt x="170" y="54"/>
                  </a:lnTo>
                  <a:lnTo>
                    <a:pt x="170" y="47"/>
                  </a:lnTo>
                  <a:lnTo>
                    <a:pt x="169" y="42"/>
                  </a:lnTo>
                  <a:lnTo>
                    <a:pt x="164" y="30"/>
                  </a:lnTo>
                  <a:lnTo>
                    <a:pt x="158" y="19"/>
                  </a:lnTo>
                  <a:lnTo>
                    <a:pt x="153" y="10"/>
                  </a:lnTo>
                  <a:lnTo>
                    <a:pt x="146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6" name="Freeform 2491"/>
            <p:cNvSpPr>
              <a:spLocks/>
            </p:cNvSpPr>
            <p:nvPr/>
          </p:nvSpPr>
          <p:spPr bwMode="auto">
            <a:xfrm>
              <a:off x="3553" y="1829"/>
              <a:ext cx="192" cy="194"/>
            </a:xfrm>
            <a:custGeom>
              <a:avLst/>
              <a:gdLst>
                <a:gd name="T0" fmla="*/ 6 w 192"/>
                <a:gd name="T1" fmla="*/ 82 h 194"/>
                <a:gd name="T2" fmla="*/ 6 w 192"/>
                <a:gd name="T3" fmla="*/ 82 h 194"/>
                <a:gd name="T4" fmla="*/ 5 w 192"/>
                <a:gd name="T5" fmla="*/ 86 h 194"/>
                <a:gd name="T6" fmla="*/ 1 w 192"/>
                <a:gd name="T7" fmla="*/ 95 h 194"/>
                <a:gd name="T8" fmla="*/ 1 w 192"/>
                <a:gd name="T9" fmla="*/ 102 h 194"/>
                <a:gd name="T10" fmla="*/ 0 w 192"/>
                <a:gd name="T11" fmla="*/ 109 h 194"/>
                <a:gd name="T12" fmla="*/ 1 w 192"/>
                <a:gd name="T13" fmla="*/ 119 h 194"/>
                <a:gd name="T14" fmla="*/ 2 w 192"/>
                <a:gd name="T15" fmla="*/ 129 h 194"/>
                <a:gd name="T16" fmla="*/ 2 w 192"/>
                <a:gd name="T17" fmla="*/ 129 h 194"/>
                <a:gd name="T18" fmla="*/ 7 w 192"/>
                <a:gd name="T19" fmla="*/ 141 h 194"/>
                <a:gd name="T20" fmla="*/ 12 w 192"/>
                <a:gd name="T21" fmla="*/ 150 h 194"/>
                <a:gd name="T22" fmla="*/ 20 w 192"/>
                <a:gd name="T23" fmla="*/ 159 h 194"/>
                <a:gd name="T24" fmla="*/ 27 w 192"/>
                <a:gd name="T25" fmla="*/ 168 h 194"/>
                <a:gd name="T26" fmla="*/ 36 w 192"/>
                <a:gd name="T27" fmla="*/ 174 h 194"/>
                <a:gd name="T28" fmla="*/ 43 w 192"/>
                <a:gd name="T29" fmla="*/ 180 h 194"/>
                <a:gd name="T30" fmla="*/ 56 w 192"/>
                <a:gd name="T31" fmla="*/ 188 h 194"/>
                <a:gd name="T32" fmla="*/ 56 w 192"/>
                <a:gd name="T33" fmla="*/ 188 h 194"/>
                <a:gd name="T34" fmla="*/ 63 w 192"/>
                <a:gd name="T35" fmla="*/ 190 h 194"/>
                <a:gd name="T36" fmla="*/ 72 w 192"/>
                <a:gd name="T37" fmla="*/ 191 h 194"/>
                <a:gd name="T38" fmla="*/ 83 w 192"/>
                <a:gd name="T39" fmla="*/ 194 h 194"/>
                <a:gd name="T40" fmla="*/ 95 w 192"/>
                <a:gd name="T41" fmla="*/ 194 h 194"/>
                <a:gd name="T42" fmla="*/ 108 w 192"/>
                <a:gd name="T43" fmla="*/ 194 h 194"/>
                <a:gd name="T44" fmla="*/ 122 w 192"/>
                <a:gd name="T45" fmla="*/ 193 h 194"/>
                <a:gd name="T46" fmla="*/ 133 w 192"/>
                <a:gd name="T47" fmla="*/ 189 h 194"/>
                <a:gd name="T48" fmla="*/ 144 w 192"/>
                <a:gd name="T49" fmla="*/ 183 h 194"/>
                <a:gd name="T50" fmla="*/ 144 w 192"/>
                <a:gd name="T51" fmla="*/ 183 h 194"/>
                <a:gd name="T52" fmla="*/ 160 w 192"/>
                <a:gd name="T53" fmla="*/ 170 h 194"/>
                <a:gd name="T54" fmla="*/ 168 w 192"/>
                <a:gd name="T55" fmla="*/ 164 h 194"/>
                <a:gd name="T56" fmla="*/ 174 w 192"/>
                <a:gd name="T57" fmla="*/ 157 h 194"/>
                <a:gd name="T58" fmla="*/ 179 w 192"/>
                <a:gd name="T59" fmla="*/ 150 h 194"/>
                <a:gd name="T60" fmla="*/ 184 w 192"/>
                <a:gd name="T61" fmla="*/ 143 h 194"/>
                <a:gd name="T62" fmla="*/ 186 w 192"/>
                <a:gd name="T63" fmla="*/ 134 h 194"/>
                <a:gd name="T64" fmla="*/ 190 w 192"/>
                <a:gd name="T65" fmla="*/ 126 h 194"/>
                <a:gd name="T66" fmla="*/ 190 w 192"/>
                <a:gd name="T67" fmla="*/ 126 h 194"/>
                <a:gd name="T68" fmla="*/ 191 w 192"/>
                <a:gd name="T69" fmla="*/ 117 h 194"/>
                <a:gd name="T70" fmla="*/ 192 w 192"/>
                <a:gd name="T71" fmla="*/ 109 h 194"/>
                <a:gd name="T72" fmla="*/ 192 w 192"/>
                <a:gd name="T73" fmla="*/ 102 h 194"/>
                <a:gd name="T74" fmla="*/ 191 w 192"/>
                <a:gd name="T75" fmla="*/ 96 h 194"/>
                <a:gd name="T76" fmla="*/ 189 w 192"/>
                <a:gd name="T77" fmla="*/ 91 h 194"/>
                <a:gd name="T78" fmla="*/ 186 w 192"/>
                <a:gd name="T79" fmla="*/ 86 h 194"/>
                <a:gd name="T80" fmla="*/ 179 w 192"/>
                <a:gd name="T81" fmla="*/ 77 h 194"/>
                <a:gd name="T82" fmla="*/ 179 w 192"/>
                <a:gd name="T83" fmla="*/ 77 h 194"/>
                <a:gd name="T84" fmla="*/ 163 w 192"/>
                <a:gd name="T85" fmla="*/ 62 h 194"/>
                <a:gd name="T86" fmla="*/ 138 w 192"/>
                <a:gd name="T87" fmla="*/ 40 h 194"/>
                <a:gd name="T88" fmla="*/ 112 w 192"/>
                <a:gd name="T89" fmla="*/ 20 h 194"/>
                <a:gd name="T90" fmla="*/ 94 w 192"/>
                <a:gd name="T91" fmla="*/ 8 h 194"/>
                <a:gd name="T92" fmla="*/ 94 w 192"/>
                <a:gd name="T93" fmla="*/ 8 h 194"/>
                <a:gd name="T94" fmla="*/ 82 w 192"/>
                <a:gd name="T95" fmla="*/ 0 h 19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2" h="194">
                  <a:moveTo>
                    <a:pt x="6" y="82"/>
                  </a:moveTo>
                  <a:lnTo>
                    <a:pt x="6" y="82"/>
                  </a:lnTo>
                  <a:lnTo>
                    <a:pt x="5" y="86"/>
                  </a:lnTo>
                  <a:lnTo>
                    <a:pt x="1" y="95"/>
                  </a:lnTo>
                  <a:lnTo>
                    <a:pt x="1" y="102"/>
                  </a:lnTo>
                  <a:lnTo>
                    <a:pt x="0" y="109"/>
                  </a:lnTo>
                  <a:lnTo>
                    <a:pt x="1" y="119"/>
                  </a:lnTo>
                  <a:lnTo>
                    <a:pt x="2" y="129"/>
                  </a:lnTo>
                  <a:lnTo>
                    <a:pt x="7" y="141"/>
                  </a:lnTo>
                  <a:lnTo>
                    <a:pt x="12" y="150"/>
                  </a:lnTo>
                  <a:lnTo>
                    <a:pt x="20" y="159"/>
                  </a:lnTo>
                  <a:lnTo>
                    <a:pt x="27" y="168"/>
                  </a:lnTo>
                  <a:lnTo>
                    <a:pt x="36" y="174"/>
                  </a:lnTo>
                  <a:lnTo>
                    <a:pt x="43" y="180"/>
                  </a:lnTo>
                  <a:lnTo>
                    <a:pt x="56" y="188"/>
                  </a:lnTo>
                  <a:lnTo>
                    <a:pt x="63" y="190"/>
                  </a:lnTo>
                  <a:lnTo>
                    <a:pt x="72" y="191"/>
                  </a:lnTo>
                  <a:lnTo>
                    <a:pt x="83" y="194"/>
                  </a:lnTo>
                  <a:lnTo>
                    <a:pt x="95" y="194"/>
                  </a:lnTo>
                  <a:lnTo>
                    <a:pt x="108" y="194"/>
                  </a:lnTo>
                  <a:lnTo>
                    <a:pt x="122" y="193"/>
                  </a:lnTo>
                  <a:lnTo>
                    <a:pt x="133" y="189"/>
                  </a:lnTo>
                  <a:lnTo>
                    <a:pt x="144" y="183"/>
                  </a:lnTo>
                  <a:lnTo>
                    <a:pt x="160" y="170"/>
                  </a:lnTo>
                  <a:lnTo>
                    <a:pt x="168" y="164"/>
                  </a:lnTo>
                  <a:lnTo>
                    <a:pt x="174" y="157"/>
                  </a:lnTo>
                  <a:lnTo>
                    <a:pt x="179" y="150"/>
                  </a:lnTo>
                  <a:lnTo>
                    <a:pt x="184" y="143"/>
                  </a:lnTo>
                  <a:lnTo>
                    <a:pt x="186" y="134"/>
                  </a:lnTo>
                  <a:lnTo>
                    <a:pt x="190" y="126"/>
                  </a:lnTo>
                  <a:lnTo>
                    <a:pt x="191" y="117"/>
                  </a:lnTo>
                  <a:lnTo>
                    <a:pt x="192" y="109"/>
                  </a:lnTo>
                  <a:lnTo>
                    <a:pt x="192" y="102"/>
                  </a:lnTo>
                  <a:lnTo>
                    <a:pt x="191" y="96"/>
                  </a:lnTo>
                  <a:lnTo>
                    <a:pt x="189" y="91"/>
                  </a:lnTo>
                  <a:lnTo>
                    <a:pt x="186" y="86"/>
                  </a:lnTo>
                  <a:lnTo>
                    <a:pt x="179" y="77"/>
                  </a:lnTo>
                  <a:lnTo>
                    <a:pt x="163" y="62"/>
                  </a:lnTo>
                  <a:lnTo>
                    <a:pt x="138" y="40"/>
                  </a:lnTo>
                  <a:lnTo>
                    <a:pt x="112" y="20"/>
                  </a:lnTo>
                  <a:lnTo>
                    <a:pt x="94" y="8"/>
                  </a:lnTo>
                  <a:lnTo>
                    <a:pt x="82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7" name="Freeform 2492"/>
            <p:cNvSpPr>
              <a:spLocks/>
            </p:cNvSpPr>
            <p:nvPr/>
          </p:nvSpPr>
          <p:spPr bwMode="auto">
            <a:xfrm>
              <a:off x="3635" y="1966"/>
              <a:ext cx="94" cy="49"/>
            </a:xfrm>
            <a:custGeom>
              <a:avLst/>
              <a:gdLst>
                <a:gd name="T0" fmla="*/ 0 w 94"/>
                <a:gd name="T1" fmla="*/ 49 h 49"/>
                <a:gd name="T2" fmla="*/ 0 w 94"/>
                <a:gd name="T3" fmla="*/ 49 h 49"/>
                <a:gd name="T4" fmla="*/ 6 w 94"/>
                <a:gd name="T5" fmla="*/ 49 h 49"/>
                <a:gd name="T6" fmla="*/ 21 w 94"/>
                <a:gd name="T7" fmla="*/ 48 h 49"/>
                <a:gd name="T8" fmla="*/ 38 w 94"/>
                <a:gd name="T9" fmla="*/ 46 h 49"/>
                <a:gd name="T10" fmla="*/ 47 w 94"/>
                <a:gd name="T11" fmla="*/ 43 h 49"/>
                <a:gd name="T12" fmla="*/ 54 w 94"/>
                <a:gd name="T13" fmla="*/ 41 h 49"/>
                <a:gd name="T14" fmla="*/ 54 w 94"/>
                <a:gd name="T15" fmla="*/ 41 h 49"/>
                <a:gd name="T16" fmla="*/ 64 w 94"/>
                <a:gd name="T17" fmla="*/ 33 h 49"/>
                <a:gd name="T18" fmla="*/ 73 w 94"/>
                <a:gd name="T19" fmla="*/ 27 h 49"/>
                <a:gd name="T20" fmla="*/ 81 w 94"/>
                <a:gd name="T21" fmla="*/ 21 h 49"/>
                <a:gd name="T22" fmla="*/ 87 w 94"/>
                <a:gd name="T23" fmla="*/ 12 h 49"/>
                <a:gd name="T24" fmla="*/ 87 w 94"/>
                <a:gd name="T25" fmla="*/ 12 h 49"/>
                <a:gd name="T26" fmla="*/ 94 w 94"/>
                <a:gd name="T27" fmla="*/ 0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4" h="49">
                  <a:moveTo>
                    <a:pt x="0" y="49"/>
                  </a:moveTo>
                  <a:lnTo>
                    <a:pt x="0" y="49"/>
                  </a:lnTo>
                  <a:lnTo>
                    <a:pt x="6" y="49"/>
                  </a:lnTo>
                  <a:lnTo>
                    <a:pt x="21" y="48"/>
                  </a:lnTo>
                  <a:lnTo>
                    <a:pt x="38" y="46"/>
                  </a:lnTo>
                  <a:lnTo>
                    <a:pt x="47" y="43"/>
                  </a:lnTo>
                  <a:lnTo>
                    <a:pt x="54" y="41"/>
                  </a:lnTo>
                  <a:lnTo>
                    <a:pt x="64" y="33"/>
                  </a:lnTo>
                  <a:lnTo>
                    <a:pt x="73" y="27"/>
                  </a:lnTo>
                  <a:lnTo>
                    <a:pt x="81" y="21"/>
                  </a:lnTo>
                  <a:lnTo>
                    <a:pt x="87" y="12"/>
                  </a:lnTo>
                  <a:lnTo>
                    <a:pt x="94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8" name="Freeform 2493"/>
            <p:cNvSpPr>
              <a:spLocks/>
            </p:cNvSpPr>
            <p:nvPr/>
          </p:nvSpPr>
          <p:spPr bwMode="auto">
            <a:xfrm>
              <a:off x="3612" y="1849"/>
              <a:ext cx="72" cy="127"/>
            </a:xfrm>
            <a:custGeom>
              <a:avLst/>
              <a:gdLst>
                <a:gd name="T0" fmla="*/ 0 w 72"/>
                <a:gd name="T1" fmla="*/ 124 h 127"/>
                <a:gd name="T2" fmla="*/ 0 w 72"/>
                <a:gd name="T3" fmla="*/ 124 h 127"/>
                <a:gd name="T4" fmla="*/ 5 w 72"/>
                <a:gd name="T5" fmla="*/ 125 h 127"/>
                <a:gd name="T6" fmla="*/ 19 w 72"/>
                <a:gd name="T7" fmla="*/ 127 h 127"/>
                <a:gd name="T8" fmla="*/ 26 w 72"/>
                <a:gd name="T9" fmla="*/ 127 h 127"/>
                <a:gd name="T10" fmla="*/ 35 w 72"/>
                <a:gd name="T11" fmla="*/ 124 h 127"/>
                <a:gd name="T12" fmla="*/ 43 w 72"/>
                <a:gd name="T13" fmla="*/ 122 h 127"/>
                <a:gd name="T14" fmla="*/ 50 w 72"/>
                <a:gd name="T15" fmla="*/ 116 h 127"/>
                <a:gd name="T16" fmla="*/ 50 w 72"/>
                <a:gd name="T17" fmla="*/ 116 h 127"/>
                <a:gd name="T18" fmla="*/ 63 w 72"/>
                <a:gd name="T19" fmla="*/ 103 h 127"/>
                <a:gd name="T20" fmla="*/ 66 w 72"/>
                <a:gd name="T21" fmla="*/ 98 h 127"/>
                <a:gd name="T22" fmla="*/ 70 w 72"/>
                <a:gd name="T23" fmla="*/ 92 h 127"/>
                <a:gd name="T24" fmla="*/ 71 w 72"/>
                <a:gd name="T25" fmla="*/ 87 h 127"/>
                <a:gd name="T26" fmla="*/ 72 w 72"/>
                <a:gd name="T27" fmla="*/ 82 h 127"/>
                <a:gd name="T28" fmla="*/ 72 w 72"/>
                <a:gd name="T29" fmla="*/ 77 h 127"/>
                <a:gd name="T30" fmla="*/ 71 w 72"/>
                <a:gd name="T31" fmla="*/ 72 h 127"/>
                <a:gd name="T32" fmla="*/ 71 w 72"/>
                <a:gd name="T33" fmla="*/ 72 h 127"/>
                <a:gd name="T34" fmla="*/ 67 w 72"/>
                <a:gd name="T35" fmla="*/ 66 h 127"/>
                <a:gd name="T36" fmla="*/ 64 w 72"/>
                <a:gd name="T37" fmla="*/ 58 h 127"/>
                <a:gd name="T38" fmla="*/ 51 w 72"/>
                <a:gd name="T39" fmla="*/ 42 h 127"/>
                <a:gd name="T40" fmla="*/ 36 w 72"/>
                <a:gd name="T41" fmla="*/ 26 h 127"/>
                <a:gd name="T42" fmla="*/ 24 w 72"/>
                <a:gd name="T43" fmla="*/ 14 h 127"/>
                <a:gd name="T44" fmla="*/ 24 w 72"/>
                <a:gd name="T45" fmla="*/ 14 h 127"/>
                <a:gd name="T46" fmla="*/ 9 w 72"/>
                <a:gd name="T47" fmla="*/ 0 h 1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2" h="127">
                  <a:moveTo>
                    <a:pt x="0" y="124"/>
                  </a:moveTo>
                  <a:lnTo>
                    <a:pt x="0" y="124"/>
                  </a:lnTo>
                  <a:lnTo>
                    <a:pt x="5" y="125"/>
                  </a:lnTo>
                  <a:lnTo>
                    <a:pt x="19" y="127"/>
                  </a:lnTo>
                  <a:lnTo>
                    <a:pt x="26" y="127"/>
                  </a:lnTo>
                  <a:lnTo>
                    <a:pt x="35" y="124"/>
                  </a:lnTo>
                  <a:lnTo>
                    <a:pt x="43" y="122"/>
                  </a:lnTo>
                  <a:lnTo>
                    <a:pt x="50" y="116"/>
                  </a:lnTo>
                  <a:lnTo>
                    <a:pt x="63" y="103"/>
                  </a:lnTo>
                  <a:lnTo>
                    <a:pt x="66" y="98"/>
                  </a:lnTo>
                  <a:lnTo>
                    <a:pt x="70" y="92"/>
                  </a:lnTo>
                  <a:lnTo>
                    <a:pt x="71" y="87"/>
                  </a:lnTo>
                  <a:lnTo>
                    <a:pt x="72" y="82"/>
                  </a:lnTo>
                  <a:lnTo>
                    <a:pt x="72" y="77"/>
                  </a:lnTo>
                  <a:lnTo>
                    <a:pt x="71" y="72"/>
                  </a:lnTo>
                  <a:lnTo>
                    <a:pt x="67" y="66"/>
                  </a:lnTo>
                  <a:lnTo>
                    <a:pt x="64" y="58"/>
                  </a:lnTo>
                  <a:lnTo>
                    <a:pt x="51" y="42"/>
                  </a:lnTo>
                  <a:lnTo>
                    <a:pt x="36" y="26"/>
                  </a:lnTo>
                  <a:lnTo>
                    <a:pt x="24" y="14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99" name="Freeform 2494"/>
            <p:cNvSpPr>
              <a:spLocks/>
            </p:cNvSpPr>
            <p:nvPr/>
          </p:nvSpPr>
          <p:spPr bwMode="auto">
            <a:xfrm>
              <a:off x="3451" y="1834"/>
              <a:ext cx="243" cy="308"/>
            </a:xfrm>
            <a:custGeom>
              <a:avLst/>
              <a:gdLst>
                <a:gd name="T0" fmla="*/ 202 w 243"/>
                <a:gd name="T1" fmla="*/ 150 h 308"/>
                <a:gd name="T2" fmla="*/ 202 w 243"/>
                <a:gd name="T3" fmla="*/ 150 h 308"/>
                <a:gd name="T4" fmla="*/ 207 w 243"/>
                <a:gd name="T5" fmla="*/ 148 h 308"/>
                <a:gd name="T6" fmla="*/ 220 w 243"/>
                <a:gd name="T7" fmla="*/ 142 h 308"/>
                <a:gd name="T8" fmla="*/ 226 w 243"/>
                <a:gd name="T9" fmla="*/ 137 h 308"/>
                <a:gd name="T10" fmla="*/ 232 w 243"/>
                <a:gd name="T11" fmla="*/ 132 h 308"/>
                <a:gd name="T12" fmla="*/ 237 w 243"/>
                <a:gd name="T13" fmla="*/ 127 h 308"/>
                <a:gd name="T14" fmla="*/ 240 w 243"/>
                <a:gd name="T15" fmla="*/ 121 h 308"/>
                <a:gd name="T16" fmla="*/ 240 w 243"/>
                <a:gd name="T17" fmla="*/ 121 h 308"/>
                <a:gd name="T18" fmla="*/ 243 w 243"/>
                <a:gd name="T19" fmla="*/ 104 h 308"/>
                <a:gd name="T20" fmla="*/ 243 w 243"/>
                <a:gd name="T21" fmla="*/ 104 h 308"/>
                <a:gd name="T22" fmla="*/ 243 w 243"/>
                <a:gd name="T23" fmla="*/ 99 h 308"/>
                <a:gd name="T24" fmla="*/ 240 w 243"/>
                <a:gd name="T25" fmla="*/ 87 h 308"/>
                <a:gd name="T26" fmla="*/ 235 w 243"/>
                <a:gd name="T27" fmla="*/ 72 h 308"/>
                <a:gd name="T28" fmla="*/ 232 w 243"/>
                <a:gd name="T29" fmla="*/ 65 h 308"/>
                <a:gd name="T30" fmla="*/ 227 w 243"/>
                <a:gd name="T31" fmla="*/ 58 h 308"/>
                <a:gd name="T32" fmla="*/ 227 w 243"/>
                <a:gd name="T33" fmla="*/ 58 h 308"/>
                <a:gd name="T34" fmla="*/ 222 w 243"/>
                <a:gd name="T35" fmla="*/ 52 h 308"/>
                <a:gd name="T36" fmla="*/ 216 w 243"/>
                <a:gd name="T37" fmla="*/ 45 h 308"/>
                <a:gd name="T38" fmla="*/ 200 w 243"/>
                <a:gd name="T39" fmla="*/ 31 h 308"/>
                <a:gd name="T40" fmla="*/ 180 w 243"/>
                <a:gd name="T41" fmla="*/ 17 h 308"/>
                <a:gd name="T42" fmla="*/ 170 w 243"/>
                <a:gd name="T43" fmla="*/ 12 h 308"/>
                <a:gd name="T44" fmla="*/ 161 w 243"/>
                <a:gd name="T45" fmla="*/ 8 h 308"/>
                <a:gd name="T46" fmla="*/ 161 w 243"/>
                <a:gd name="T47" fmla="*/ 8 h 308"/>
                <a:gd name="T48" fmla="*/ 151 w 243"/>
                <a:gd name="T49" fmla="*/ 5 h 308"/>
                <a:gd name="T50" fmla="*/ 141 w 243"/>
                <a:gd name="T51" fmla="*/ 3 h 308"/>
                <a:gd name="T52" fmla="*/ 132 w 243"/>
                <a:gd name="T53" fmla="*/ 1 h 308"/>
                <a:gd name="T54" fmla="*/ 122 w 243"/>
                <a:gd name="T55" fmla="*/ 0 h 308"/>
                <a:gd name="T56" fmla="*/ 113 w 243"/>
                <a:gd name="T57" fmla="*/ 1 h 308"/>
                <a:gd name="T58" fmla="*/ 103 w 243"/>
                <a:gd name="T59" fmla="*/ 3 h 308"/>
                <a:gd name="T60" fmla="*/ 94 w 243"/>
                <a:gd name="T61" fmla="*/ 5 h 308"/>
                <a:gd name="T62" fmla="*/ 86 w 243"/>
                <a:gd name="T63" fmla="*/ 8 h 308"/>
                <a:gd name="T64" fmla="*/ 86 w 243"/>
                <a:gd name="T65" fmla="*/ 8 h 308"/>
                <a:gd name="T66" fmla="*/ 77 w 243"/>
                <a:gd name="T67" fmla="*/ 12 h 308"/>
                <a:gd name="T68" fmla="*/ 69 w 243"/>
                <a:gd name="T69" fmla="*/ 19 h 308"/>
                <a:gd name="T70" fmla="*/ 61 w 243"/>
                <a:gd name="T71" fmla="*/ 26 h 308"/>
                <a:gd name="T72" fmla="*/ 53 w 243"/>
                <a:gd name="T73" fmla="*/ 36 h 308"/>
                <a:gd name="T74" fmla="*/ 47 w 243"/>
                <a:gd name="T75" fmla="*/ 46 h 308"/>
                <a:gd name="T76" fmla="*/ 41 w 243"/>
                <a:gd name="T77" fmla="*/ 58 h 308"/>
                <a:gd name="T78" fmla="*/ 35 w 243"/>
                <a:gd name="T79" fmla="*/ 71 h 308"/>
                <a:gd name="T80" fmla="*/ 31 w 243"/>
                <a:gd name="T81" fmla="*/ 85 h 308"/>
                <a:gd name="T82" fmla="*/ 31 w 243"/>
                <a:gd name="T83" fmla="*/ 85 h 308"/>
                <a:gd name="T84" fmla="*/ 27 w 243"/>
                <a:gd name="T85" fmla="*/ 101 h 308"/>
                <a:gd name="T86" fmla="*/ 25 w 243"/>
                <a:gd name="T87" fmla="*/ 117 h 308"/>
                <a:gd name="T88" fmla="*/ 20 w 243"/>
                <a:gd name="T89" fmla="*/ 150 h 308"/>
                <a:gd name="T90" fmla="*/ 16 w 243"/>
                <a:gd name="T91" fmla="*/ 183 h 308"/>
                <a:gd name="T92" fmla="*/ 15 w 243"/>
                <a:gd name="T93" fmla="*/ 208 h 308"/>
                <a:gd name="T94" fmla="*/ 15 w 243"/>
                <a:gd name="T95" fmla="*/ 208 h 308"/>
                <a:gd name="T96" fmla="*/ 11 w 243"/>
                <a:gd name="T97" fmla="*/ 260 h 308"/>
                <a:gd name="T98" fmla="*/ 7 w 243"/>
                <a:gd name="T99" fmla="*/ 283 h 308"/>
                <a:gd name="T100" fmla="*/ 6 w 243"/>
                <a:gd name="T101" fmla="*/ 292 h 308"/>
                <a:gd name="T102" fmla="*/ 3 w 243"/>
                <a:gd name="T103" fmla="*/ 298 h 308"/>
                <a:gd name="T104" fmla="*/ 3 w 243"/>
                <a:gd name="T105" fmla="*/ 298 h 308"/>
                <a:gd name="T106" fmla="*/ 0 w 243"/>
                <a:gd name="T107" fmla="*/ 308 h 3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43" h="308">
                  <a:moveTo>
                    <a:pt x="202" y="150"/>
                  </a:moveTo>
                  <a:lnTo>
                    <a:pt x="202" y="150"/>
                  </a:lnTo>
                  <a:lnTo>
                    <a:pt x="207" y="148"/>
                  </a:lnTo>
                  <a:lnTo>
                    <a:pt x="220" y="142"/>
                  </a:lnTo>
                  <a:lnTo>
                    <a:pt x="226" y="137"/>
                  </a:lnTo>
                  <a:lnTo>
                    <a:pt x="232" y="132"/>
                  </a:lnTo>
                  <a:lnTo>
                    <a:pt x="237" y="127"/>
                  </a:lnTo>
                  <a:lnTo>
                    <a:pt x="240" y="121"/>
                  </a:lnTo>
                  <a:lnTo>
                    <a:pt x="243" y="104"/>
                  </a:lnTo>
                  <a:lnTo>
                    <a:pt x="243" y="99"/>
                  </a:lnTo>
                  <a:lnTo>
                    <a:pt x="240" y="87"/>
                  </a:lnTo>
                  <a:lnTo>
                    <a:pt x="235" y="72"/>
                  </a:lnTo>
                  <a:lnTo>
                    <a:pt x="232" y="65"/>
                  </a:lnTo>
                  <a:lnTo>
                    <a:pt x="227" y="58"/>
                  </a:lnTo>
                  <a:lnTo>
                    <a:pt x="222" y="52"/>
                  </a:lnTo>
                  <a:lnTo>
                    <a:pt x="216" y="45"/>
                  </a:lnTo>
                  <a:lnTo>
                    <a:pt x="200" y="31"/>
                  </a:lnTo>
                  <a:lnTo>
                    <a:pt x="180" y="17"/>
                  </a:lnTo>
                  <a:lnTo>
                    <a:pt x="170" y="12"/>
                  </a:lnTo>
                  <a:lnTo>
                    <a:pt x="161" y="8"/>
                  </a:lnTo>
                  <a:lnTo>
                    <a:pt x="151" y="5"/>
                  </a:lnTo>
                  <a:lnTo>
                    <a:pt x="141" y="3"/>
                  </a:lnTo>
                  <a:lnTo>
                    <a:pt x="132" y="1"/>
                  </a:lnTo>
                  <a:lnTo>
                    <a:pt x="122" y="0"/>
                  </a:lnTo>
                  <a:lnTo>
                    <a:pt x="113" y="1"/>
                  </a:lnTo>
                  <a:lnTo>
                    <a:pt x="103" y="3"/>
                  </a:lnTo>
                  <a:lnTo>
                    <a:pt x="94" y="5"/>
                  </a:lnTo>
                  <a:lnTo>
                    <a:pt x="86" y="8"/>
                  </a:lnTo>
                  <a:lnTo>
                    <a:pt x="77" y="12"/>
                  </a:lnTo>
                  <a:lnTo>
                    <a:pt x="69" y="19"/>
                  </a:lnTo>
                  <a:lnTo>
                    <a:pt x="61" y="26"/>
                  </a:lnTo>
                  <a:lnTo>
                    <a:pt x="53" y="36"/>
                  </a:lnTo>
                  <a:lnTo>
                    <a:pt x="47" y="46"/>
                  </a:lnTo>
                  <a:lnTo>
                    <a:pt x="41" y="58"/>
                  </a:lnTo>
                  <a:lnTo>
                    <a:pt x="35" y="71"/>
                  </a:lnTo>
                  <a:lnTo>
                    <a:pt x="31" y="85"/>
                  </a:lnTo>
                  <a:lnTo>
                    <a:pt x="27" y="101"/>
                  </a:lnTo>
                  <a:lnTo>
                    <a:pt x="25" y="117"/>
                  </a:lnTo>
                  <a:lnTo>
                    <a:pt x="20" y="150"/>
                  </a:lnTo>
                  <a:lnTo>
                    <a:pt x="16" y="183"/>
                  </a:lnTo>
                  <a:lnTo>
                    <a:pt x="15" y="208"/>
                  </a:lnTo>
                  <a:lnTo>
                    <a:pt x="11" y="260"/>
                  </a:lnTo>
                  <a:lnTo>
                    <a:pt x="7" y="283"/>
                  </a:lnTo>
                  <a:lnTo>
                    <a:pt x="6" y="292"/>
                  </a:lnTo>
                  <a:lnTo>
                    <a:pt x="3" y="298"/>
                  </a:lnTo>
                  <a:lnTo>
                    <a:pt x="0" y="308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0" name="Freeform 2495"/>
            <p:cNvSpPr>
              <a:spLocks/>
            </p:cNvSpPr>
            <p:nvPr/>
          </p:nvSpPr>
          <p:spPr bwMode="auto">
            <a:xfrm>
              <a:off x="3466" y="2056"/>
              <a:ext cx="20" cy="104"/>
            </a:xfrm>
            <a:custGeom>
              <a:avLst/>
              <a:gdLst>
                <a:gd name="T0" fmla="*/ 0 w 20"/>
                <a:gd name="T1" fmla="*/ 104 h 104"/>
                <a:gd name="T2" fmla="*/ 0 w 20"/>
                <a:gd name="T3" fmla="*/ 104 h 104"/>
                <a:gd name="T4" fmla="*/ 3 w 20"/>
                <a:gd name="T5" fmla="*/ 96 h 104"/>
                <a:gd name="T6" fmla="*/ 11 w 20"/>
                <a:gd name="T7" fmla="*/ 79 h 104"/>
                <a:gd name="T8" fmla="*/ 15 w 20"/>
                <a:gd name="T9" fmla="*/ 68 h 104"/>
                <a:gd name="T10" fmla="*/ 17 w 20"/>
                <a:gd name="T11" fmla="*/ 55 h 104"/>
                <a:gd name="T12" fmla="*/ 20 w 20"/>
                <a:gd name="T13" fmla="*/ 44 h 104"/>
                <a:gd name="T14" fmla="*/ 20 w 20"/>
                <a:gd name="T15" fmla="*/ 34 h 104"/>
                <a:gd name="T16" fmla="*/ 20 w 20"/>
                <a:gd name="T17" fmla="*/ 34 h 104"/>
                <a:gd name="T18" fmla="*/ 18 w 20"/>
                <a:gd name="T19" fmla="*/ 0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04">
                  <a:moveTo>
                    <a:pt x="0" y="104"/>
                  </a:moveTo>
                  <a:lnTo>
                    <a:pt x="0" y="104"/>
                  </a:lnTo>
                  <a:lnTo>
                    <a:pt x="3" y="96"/>
                  </a:lnTo>
                  <a:lnTo>
                    <a:pt x="11" y="79"/>
                  </a:lnTo>
                  <a:lnTo>
                    <a:pt x="15" y="68"/>
                  </a:lnTo>
                  <a:lnTo>
                    <a:pt x="17" y="55"/>
                  </a:lnTo>
                  <a:lnTo>
                    <a:pt x="20" y="44"/>
                  </a:lnTo>
                  <a:lnTo>
                    <a:pt x="20" y="34"/>
                  </a:lnTo>
                  <a:lnTo>
                    <a:pt x="18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1" name="Freeform 2496"/>
            <p:cNvSpPr>
              <a:spLocks/>
            </p:cNvSpPr>
            <p:nvPr/>
          </p:nvSpPr>
          <p:spPr bwMode="auto">
            <a:xfrm>
              <a:off x="3458" y="1919"/>
              <a:ext cx="31" cy="232"/>
            </a:xfrm>
            <a:custGeom>
              <a:avLst/>
              <a:gdLst>
                <a:gd name="T0" fmla="*/ 0 w 31"/>
                <a:gd name="T1" fmla="*/ 232 h 232"/>
                <a:gd name="T2" fmla="*/ 0 w 31"/>
                <a:gd name="T3" fmla="*/ 232 h 232"/>
                <a:gd name="T4" fmla="*/ 5 w 31"/>
                <a:gd name="T5" fmla="*/ 219 h 232"/>
                <a:gd name="T6" fmla="*/ 9 w 31"/>
                <a:gd name="T7" fmla="*/ 206 h 232"/>
                <a:gd name="T8" fmla="*/ 11 w 31"/>
                <a:gd name="T9" fmla="*/ 198 h 232"/>
                <a:gd name="T10" fmla="*/ 11 w 31"/>
                <a:gd name="T11" fmla="*/ 190 h 232"/>
                <a:gd name="T12" fmla="*/ 11 w 31"/>
                <a:gd name="T13" fmla="*/ 190 h 232"/>
                <a:gd name="T14" fmla="*/ 13 w 31"/>
                <a:gd name="T15" fmla="*/ 136 h 232"/>
                <a:gd name="T16" fmla="*/ 14 w 31"/>
                <a:gd name="T17" fmla="*/ 105 h 232"/>
                <a:gd name="T18" fmla="*/ 16 w 31"/>
                <a:gd name="T19" fmla="*/ 80 h 232"/>
                <a:gd name="T20" fmla="*/ 16 w 31"/>
                <a:gd name="T21" fmla="*/ 80 h 232"/>
                <a:gd name="T22" fmla="*/ 25 w 31"/>
                <a:gd name="T23" fmla="*/ 33 h 232"/>
                <a:gd name="T24" fmla="*/ 30 w 31"/>
                <a:gd name="T25" fmla="*/ 12 h 232"/>
                <a:gd name="T26" fmla="*/ 31 w 31"/>
                <a:gd name="T27" fmla="*/ 0 h 2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232">
                  <a:moveTo>
                    <a:pt x="0" y="232"/>
                  </a:moveTo>
                  <a:lnTo>
                    <a:pt x="0" y="232"/>
                  </a:lnTo>
                  <a:lnTo>
                    <a:pt x="5" y="219"/>
                  </a:lnTo>
                  <a:lnTo>
                    <a:pt x="9" y="206"/>
                  </a:lnTo>
                  <a:lnTo>
                    <a:pt x="11" y="198"/>
                  </a:lnTo>
                  <a:lnTo>
                    <a:pt x="11" y="190"/>
                  </a:lnTo>
                  <a:lnTo>
                    <a:pt x="13" y="136"/>
                  </a:lnTo>
                  <a:lnTo>
                    <a:pt x="14" y="105"/>
                  </a:lnTo>
                  <a:lnTo>
                    <a:pt x="16" y="80"/>
                  </a:lnTo>
                  <a:lnTo>
                    <a:pt x="25" y="33"/>
                  </a:lnTo>
                  <a:lnTo>
                    <a:pt x="30" y="12"/>
                  </a:lnTo>
                  <a:lnTo>
                    <a:pt x="31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2" name="Freeform 2497"/>
            <p:cNvSpPr>
              <a:spLocks/>
            </p:cNvSpPr>
            <p:nvPr/>
          </p:nvSpPr>
          <p:spPr bwMode="auto">
            <a:xfrm>
              <a:off x="3481" y="1983"/>
              <a:ext cx="46" cy="124"/>
            </a:xfrm>
            <a:custGeom>
              <a:avLst/>
              <a:gdLst>
                <a:gd name="T0" fmla="*/ 46 w 46"/>
                <a:gd name="T1" fmla="*/ 124 h 124"/>
                <a:gd name="T2" fmla="*/ 46 w 46"/>
                <a:gd name="T3" fmla="*/ 124 h 124"/>
                <a:gd name="T4" fmla="*/ 41 w 46"/>
                <a:gd name="T5" fmla="*/ 123 h 124"/>
                <a:gd name="T6" fmla="*/ 31 w 46"/>
                <a:gd name="T7" fmla="*/ 118 h 124"/>
                <a:gd name="T8" fmla="*/ 24 w 46"/>
                <a:gd name="T9" fmla="*/ 113 h 124"/>
                <a:gd name="T10" fmla="*/ 19 w 46"/>
                <a:gd name="T11" fmla="*/ 108 h 124"/>
                <a:gd name="T12" fmla="*/ 16 w 46"/>
                <a:gd name="T13" fmla="*/ 101 h 124"/>
                <a:gd name="T14" fmla="*/ 12 w 46"/>
                <a:gd name="T15" fmla="*/ 93 h 124"/>
                <a:gd name="T16" fmla="*/ 12 w 46"/>
                <a:gd name="T17" fmla="*/ 93 h 124"/>
                <a:gd name="T18" fmla="*/ 11 w 46"/>
                <a:gd name="T19" fmla="*/ 75 h 124"/>
                <a:gd name="T20" fmla="*/ 8 w 46"/>
                <a:gd name="T21" fmla="*/ 59 h 124"/>
                <a:gd name="T22" fmla="*/ 7 w 46"/>
                <a:gd name="T23" fmla="*/ 44 h 124"/>
                <a:gd name="T24" fmla="*/ 5 w 46"/>
                <a:gd name="T25" fmla="*/ 28 h 124"/>
                <a:gd name="T26" fmla="*/ 5 w 46"/>
                <a:gd name="T27" fmla="*/ 28 h 124"/>
                <a:gd name="T28" fmla="*/ 0 w 4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124">
                  <a:moveTo>
                    <a:pt x="46" y="124"/>
                  </a:moveTo>
                  <a:lnTo>
                    <a:pt x="46" y="124"/>
                  </a:lnTo>
                  <a:lnTo>
                    <a:pt x="41" y="123"/>
                  </a:lnTo>
                  <a:lnTo>
                    <a:pt x="31" y="118"/>
                  </a:lnTo>
                  <a:lnTo>
                    <a:pt x="24" y="113"/>
                  </a:lnTo>
                  <a:lnTo>
                    <a:pt x="19" y="108"/>
                  </a:lnTo>
                  <a:lnTo>
                    <a:pt x="16" y="101"/>
                  </a:lnTo>
                  <a:lnTo>
                    <a:pt x="12" y="93"/>
                  </a:lnTo>
                  <a:lnTo>
                    <a:pt x="11" y="75"/>
                  </a:lnTo>
                  <a:lnTo>
                    <a:pt x="8" y="59"/>
                  </a:lnTo>
                  <a:lnTo>
                    <a:pt x="7" y="44"/>
                  </a:lnTo>
                  <a:lnTo>
                    <a:pt x="5" y="28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3" name="Freeform 2498"/>
            <p:cNvSpPr>
              <a:spLocks/>
            </p:cNvSpPr>
            <p:nvPr/>
          </p:nvSpPr>
          <p:spPr bwMode="auto">
            <a:xfrm>
              <a:off x="3482" y="2101"/>
              <a:ext cx="21" cy="54"/>
            </a:xfrm>
            <a:custGeom>
              <a:avLst/>
              <a:gdLst>
                <a:gd name="T0" fmla="*/ 0 w 21"/>
                <a:gd name="T1" fmla="*/ 54 h 54"/>
                <a:gd name="T2" fmla="*/ 0 w 21"/>
                <a:gd name="T3" fmla="*/ 54 h 54"/>
                <a:gd name="T4" fmla="*/ 2 w 21"/>
                <a:gd name="T5" fmla="*/ 51 h 54"/>
                <a:gd name="T6" fmla="*/ 9 w 21"/>
                <a:gd name="T7" fmla="*/ 45 h 54"/>
                <a:gd name="T8" fmla="*/ 16 w 21"/>
                <a:gd name="T9" fmla="*/ 35 h 54"/>
                <a:gd name="T10" fmla="*/ 18 w 21"/>
                <a:gd name="T11" fmla="*/ 30 h 54"/>
                <a:gd name="T12" fmla="*/ 21 w 21"/>
                <a:gd name="T13" fmla="*/ 24 h 54"/>
                <a:gd name="T14" fmla="*/ 21 w 21"/>
                <a:gd name="T15" fmla="*/ 24 h 54"/>
                <a:gd name="T16" fmla="*/ 21 w 21"/>
                <a:gd name="T17" fmla="*/ 18 h 54"/>
                <a:gd name="T18" fmla="*/ 21 w 21"/>
                <a:gd name="T19" fmla="*/ 13 h 54"/>
                <a:gd name="T20" fmla="*/ 20 w 21"/>
                <a:gd name="T21" fmla="*/ 9 h 54"/>
                <a:gd name="T22" fmla="*/ 17 w 21"/>
                <a:gd name="T23" fmla="*/ 5 h 54"/>
                <a:gd name="T24" fmla="*/ 15 w 21"/>
                <a:gd name="T25" fmla="*/ 1 h 54"/>
                <a:gd name="T26" fmla="*/ 14 w 21"/>
                <a:gd name="T27" fmla="*/ 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54">
                  <a:moveTo>
                    <a:pt x="0" y="54"/>
                  </a:moveTo>
                  <a:lnTo>
                    <a:pt x="0" y="54"/>
                  </a:lnTo>
                  <a:lnTo>
                    <a:pt x="2" y="51"/>
                  </a:lnTo>
                  <a:lnTo>
                    <a:pt x="9" y="45"/>
                  </a:lnTo>
                  <a:lnTo>
                    <a:pt x="16" y="35"/>
                  </a:lnTo>
                  <a:lnTo>
                    <a:pt x="18" y="30"/>
                  </a:lnTo>
                  <a:lnTo>
                    <a:pt x="21" y="24"/>
                  </a:lnTo>
                  <a:lnTo>
                    <a:pt x="21" y="18"/>
                  </a:lnTo>
                  <a:lnTo>
                    <a:pt x="21" y="13"/>
                  </a:lnTo>
                  <a:lnTo>
                    <a:pt x="20" y="9"/>
                  </a:lnTo>
                  <a:lnTo>
                    <a:pt x="17" y="5"/>
                  </a:lnTo>
                  <a:lnTo>
                    <a:pt x="15" y="1"/>
                  </a:lnTo>
                  <a:lnTo>
                    <a:pt x="14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4" name="Freeform 2499"/>
            <p:cNvSpPr>
              <a:spLocks/>
            </p:cNvSpPr>
            <p:nvPr/>
          </p:nvSpPr>
          <p:spPr bwMode="auto">
            <a:xfrm>
              <a:off x="3512" y="2115"/>
              <a:ext cx="103" cy="16"/>
            </a:xfrm>
            <a:custGeom>
              <a:avLst/>
              <a:gdLst>
                <a:gd name="T0" fmla="*/ 0 w 103"/>
                <a:gd name="T1" fmla="*/ 2 h 16"/>
                <a:gd name="T2" fmla="*/ 0 w 103"/>
                <a:gd name="T3" fmla="*/ 2 h 16"/>
                <a:gd name="T4" fmla="*/ 18 w 103"/>
                <a:gd name="T5" fmla="*/ 0 h 16"/>
                <a:gd name="T6" fmla="*/ 33 w 103"/>
                <a:gd name="T7" fmla="*/ 0 h 16"/>
                <a:gd name="T8" fmla="*/ 46 w 103"/>
                <a:gd name="T9" fmla="*/ 1 h 16"/>
                <a:gd name="T10" fmla="*/ 46 w 103"/>
                <a:gd name="T11" fmla="*/ 1 h 16"/>
                <a:gd name="T12" fmla="*/ 73 w 103"/>
                <a:gd name="T13" fmla="*/ 10 h 16"/>
                <a:gd name="T14" fmla="*/ 90 w 103"/>
                <a:gd name="T15" fmla="*/ 14 h 16"/>
                <a:gd name="T16" fmla="*/ 103 w 103"/>
                <a:gd name="T17" fmla="*/ 1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6">
                  <a:moveTo>
                    <a:pt x="0" y="2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73" y="10"/>
                  </a:lnTo>
                  <a:lnTo>
                    <a:pt x="90" y="14"/>
                  </a:lnTo>
                  <a:lnTo>
                    <a:pt x="103" y="16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5" name="Freeform 2500"/>
            <p:cNvSpPr>
              <a:spLocks/>
            </p:cNvSpPr>
            <p:nvPr/>
          </p:nvSpPr>
          <p:spPr bwMode="auto">
            <a:xfrm>
              <a:off x="3496" y="2131"/>
              <a:ext cx="96" cy="17"/>
            </a:xfrm>
            <a:custGeom>
              <a:avLst/>
              <a:gdLst>
                <a:gd name="T0" fmla="*/ 0 w 96"/>
                <a:gd name="T1" fmla="*/ 17 h 17"/>
                <a:gd name="T2" fmla="*/ 0 w 96"/>
                <a:gd name="T3" fmla="*/ 17 h 17"/>
                <a:gd name="T4" fmla="*/ 2 w 96"/>
                <a:gd name="T5" fmla="*/ 15 h 17"/>
                <a:gd name="T6" fmla="*/ 9 w 96"/>
                <a:gd name="T7" fmla="*/ 9 h 17"/>
                <a:gd name="T8" fmla="*/ 14 w 96"/>
                <a:gd name="T9" fmla="*/ 6 h 17"/>
                <a:gd name="T10" fmla="*/ 19 w 96"/>
                <a:gd name="T11" fmla="*/ 4 h 17"/>
                <a:gd name="T12" fmla="*/ 24 w 96"/>
                <a:gd name="T13" fmla="*/ 3 h 17"/>
                <a:gd name="T14" fmla="*/ 31 w 96"/>
                <a:gd name="T15" fmla="*/ 3 h 17"/>
                <a:gd name="T16" fmla="*/ 31 w 96"/>
                <a:gd name="T17" fmla="*/ 3 h 17"/>
                <a:gd name="T18" fmla="*/ 37 w 96"/>
                <a:gd name="T19" fmla="*/ 4 h 17"/>
                <a:gd name="T20" fmla="*/ 47 w 96"/>
                <a:gd name="T21" fmla="*/ 4 h 17"/>
                <a:gd name="T22" fmla="*/ 68 w 96"/>
                <a:gd name="T23" fmla="*/ 3 h 17"/>
                <a:gd name="T24" fmla="*/ 96 w 96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6" h="17">
                  <a:moveTo>
                    <a:pt x="0" y="17"/>
                  </a:moveTo>
                  <a:lnTo>
                    <a:pt x="0" y="17"/>
                  </a:lnTo>
                  <a:lnTo>
                    <a:pt x="2" y="15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7" y="4"/>
                  </a:lnTo>
                  <a:lnTo>
                    <a:pt x="47" y="4"/>
                  </a:lnTo>
                  <a:lnTo>
                    <a:pt x="68" y="3"/>
                  </a:lnTo>
                  <a:lnTo>
                    <a:pt x="96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6" name="Line 2501"/>
            <p:cNvSpPr>
              <a:spLocks noChangeShapeType="1"/>
            </p:cNvSpPr>
            <p:nvPr/>
          </p:nvSpPr>
          <p:spPr bwMode="auto">
            <a:xfrm flipV="1">
              <a:off x="3682" y="2100"/>
              <a:ext cx="22" cy="7"/>
            </a:xfrm>
            <a:prstGeom prst="line">
              <a:avLst/>
            </a:prstGeom>
            <a:noFill/>
            <a:ln w="20638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7" name="Freeform 2502"/>
            <p:cNvSpPr>
              <a:spLocks/>
            </p:cNvSpPr>
            <p:nvPr/>
          </p:nvSpPr>
          <p:spPr bwMode="auto">
            <a:xfrm>
              <a:off x="3716" y="1997"/>
              <a:ext cx="121" cy="96"/>
            </a:xfrm>
            <a:custGeom>
              <a:avLst/>
              <a:gdLst>
                <a:gd name="T0" fmla="*/ 0 w 121"/>
                <a:gd name="T1" fmla="*/ 96 h 96"/>
                <a:gd name="T2" fmla="*/ 0 w 121"/>
                <a:gd name="T3" fmla="*/ 96 h 96"/>
                <a:gd name="T4" fmla="*/ 22 w 121"/>
                <a:gd name="T5" fmla="*/ 84 h 96"/>
                <a:gd name="T6" fmla="*/ 39 w 121"/>
                <a:gd name="T7" fmla="*/ 73 h 96"/>
                <a:gd name="T8" fmla="*/ 47 w 121"/>
                <a:gd name="T9" fmla="*/ 68 h 96"/>
                <a:gd name="T10" fmla="*/ 53 w 121"/>
                <a:gd name="T11" fmla="*/ 62 h 96"/>
                <a:gd name="T12" fmla="*/ 53 w 121"/>
                <a:gd name="T13" fmla="*/ 62 h 96"/>
                <a:gd name="T14" fmla="*/ 73 w 121"/>
                <a:gd name="T15" fmla="*/ 43 h 96"/>
                <a:gd name="T16" fmla="*/ 83 w 121"/>
                <a:gd name="T17" fmla="*/ 35 h 96"/>
                <a:gd name="T18" fmla="*/ 92 w 121"/>
                <a:gd name="T19" fmla="*/ 26 h 96"/>
                <a:gd name="T20" fmla="*/ 92 w 121"/>
                <a:gd name="T21" fmla="*/ 26 h 96"/>
                <a:gd name="T22" fmla="*/ 100 w 121"/>
                <a:gd name="T23" fmla="*/ 17 h 96"/>
                <a:gd name="T24" fmla="*/ 110 w 121"/>
                <a:gd name="T25" fmla="*/ 9 h 96"/>
                <a:gd name="T26" fmla="*/ 121 w 121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1" h="96">
                  <a:moveTo>
                    <a:pt x="0" y="96"/>
                  </a:moveTo>
                  <a:lnTo>
                    <a:pt x="0" y="96"/>
                  </a:lnTo>
                  <a:lnTo>
                    <a:pt x="22" y="84"/>
                  </a:lnTo>
                  <a:lnTo>
                    <a:pt x="39" y="73"/>
                  </a:lnTo>
                  <a:lnTo>
                    <a:pt x="47" y="68"/>
                  </a:lnTo>
                  <a:lnTo>
                    <a:pt x="53" y="62"/>
                  </a:lnTo>
                  <a:lnTo>
                    <a:pt x="73" y="43"/>
                  </a:lnTo>
                  <a:lnTo>
                    <a:pt x="83" y="35"/>
                  </a:lnTo>
                  <a:lnTo>
                    <a:pt x="92" y="26"/>
                  </a:lnTo>
                  <a:lnTo>
                    <a:pt x="100" y="17"/>
                  </a:lnTo>
                  <a:lnTo>
                    <a:pt x="110" y="9"/>
                  </a:lnTo>
                  <a:lnTo>
                    <a:pt x="121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8" name="Freeform 2503"/>
            <p:cNvSpPr>
              <a:spLocks/>
            </p:cNvSpPr>
            <p:nvPr/>
          </p:nvSpPr>
          <p:spPr bwMode="auto">
            <a:xfrm>
              <a:off x="3489" y="2017"/>
              <a:ext cx="352" cy="169"/>
            </a:xfrm>
            <a:custGeom>
              <a:avLst/>
              <a:gdLst>
                <a:gd name="T0" fmla="*/ 0 w 352"/>
                <a:gd name="T1" fmla="*/ 169 h 169"/>
                <a:gd name="T2" fmla="*/ 0 w 352"/>
                <a:gd name="T3" fmla="*/ 169 h 169"/>
                <a:gd name="T4" fmla="*/ 14 w 352"/>
                <a:gd name="T5" fmla="*/ 160 h 169"/>
                <a:gd name="T6" fmla="*/ 25 w 352"/>
                <a:gd name="T7" fmla="*/ 154 h 169"/>
                <a:gd name="T8" fmla="*/ 31 w 352"/>
                <a:gd name="T9" fmla="*/ 151 h 169"/>
                <a:gd name="T10" fmla="*/ 38 w 352"/>
                <a:gd name="T11" fmla="*/ 150 h 169"/>
                <a:gd name="T12" fmla="*/ 38 w 352"/>
                <a:gd name="T13" fmla="*/ 150 h 169"/>
                <a:gd name="T14" fmla="*/ 66 w 352"/>
                <a:gd name="T15" fmla="*/ 146 h 169"/>
                <a:gd name="T16" fmla="*/ 123 w 352"/>
                <a:gd name="T17" fmla="*/ 134 h 169"/>
                <a:gd name="T18" fmla="*/ 123 w 352"/>
                <a:gd name="T19" fmla="*/ 134 h 169"/>
                <a:gd name="T20" fmla="*/ 161 w 352"/>
                <a:gd name="T21" fmla="*/ 126 h 169"/>
                <a:gd name="T22" fmla="*/ 194 w 352"/>
                <a:gd name="T23" fmla="*/ 117 h 169"/>
                <a:gd name="T24" fmla="*/ 210 w 352"/>
                <a:gd name="T25" fmla="*/ 110 h 169"/>
                <a:gd name="T26" fmla="*/ 224 w 352"/>
                <a:gd name="T27" fmla="*/ 104 h 169"/>
                <a:gd name="T28" fmla="*/ 238 w 352"/>
                <a:gd name="T29" fmla="*/ 98 h 169"/>
                <a:gd name="T30" fmla="*/ 250 w 352"/>
                <a:gd name="T31" fmla="*/ 90 h 169"/>
                <a:gd name="T32" fmla="*/ 250 w 352"/>
                <a:gd name="T33" fmla="*/ 90 h 169"/>
                <a:gd name="T34" fmla="*/ 270 w 352"/>
                <a:gd name="T35" fmla="*/ 76 h 169"/>
                <a:gd name="T36" fmla="*/ 286 w 352"/>
                <a:gd name="T37" fmla="*/ 62 h 169"/>
                <a:gd name="T38" fmla="*/ 301 w 352"/>
                <a:gd name="T39" fmla="*/ 48 h 169"/>
                <a:gd name="T40" fmla="*/ 317 w 352"/>
                <a:gd name="T41" fmla="*/ 32 h 169"/>
                <a:gd name="T42" fmla="*/ 317 w 352"/>
                <a:gd name="T43" fmla="*/ 32 h 169"/>
                <a:gd name="T44" fmla="*/ 343 w 352"/>
                <a:gd name="T45" fmla="*/ 7 h 169"/>
                <a:gd name="T46" fmla="*/ 352 w 352"/>
                <a:gd name="T47" fmla="*/ 0 h 16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2" h="169">
                  <a:moveTo>
                    <a:pt x="0" y="169"/>
                  </a:moveTo>
                  <a:lnTo>
                    <a:pt x="0" y="169"/>
                  </a:lnTo>
                  <a:lnTo>
                    <a:pt x="14" y="160"/>
                  </a:lnTo>
                  <a:lnTo>
                    <a:pt x="25" y="154"/>
                  </a:lnTo>
                  <a:lnTo>
                    <a:pt x="31" y="151"/>
                  </a:lnTo>
                  <a:lnTo>
                    <a:pt x="38" y="150"/>
                  </a:lnTo>
                  <a:lnTo>
                    <a:pt x="66" y="146"/>
                  </a:lnTo>
                  <a:lnTo>
                    <a:pt x="123" y="134"/>
                  </a:lnTo>
                  <a:lnTo>
                    <a:pt x="161" y="126"/>
                  </a:lnTo>
                  <a:lnTo>
                    <a:pt x="194" y="117"/>
                  </a:lnTo>
                  <a:lnTo>
                    <a:pt x="210" y="110"/>
                  </a:lnTo>
                  <a:lnTo>
                    <a:pt x="224" y="104"/>
                  </a:lnTo>
                  <a:lnTo>
                    <a:pt x="238" y="98"/>
                  </a:lnTo>
                  <a:lnTo>
                    <a:pt x="250" y="90"/>
                  </a:lnTo>
                  <a:lnTo>
                    <a:pt x="270" y="76"/>
                  </a:lnTo>
                  <a:lnTo>
                    <a:pt x="286" y="62"/>
                  </a:lnTo>
                  <a:lnTo>
                    <a:pt x="301" y="48"/>
                  </a:lnTo>
                  <a:lnTo>
                    <a:pt x="317" y="32"/>
                  </a:lnTo>
                  <a:lnTo>
                    <a:pt x="343" y="7"/>
                  </a:lnTo>
                  <a:lnTo>
                    <a:pt x="352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09" name="Freeform 2504"/>
            <p:cNvSpPr>
              <a:spLocks/>
            </p:cNvSpPr>
            <p:nvPr/>
          </p:nvSpPr>
          <p:spPr bwMode="auto">
            <a:xfrm>
              <a:off x="3482" y="2076"/>
              <a:ext cx="277" cy="101"/>
            </a:xfrm>
            <a:custGeom>
              <a:avLst/>
              <a:gdLst>
                <a:gd name="T0" fmla="*/ 232 w 277"/>
                <a:gd name="T1" fmla="*/ 29 h 101"/>
                <a:gd name="T2" fmla="*/ 232 w 277"/>
                <a:gd name="T3" fmla="*/ 29 h 101"/>
                <a:gd name="T4" fmla="*/ 248 w 277"/>
                <a:gd name="T5" fmla="*/ 20 h 101"/>
                <a:gd name="T6" fmla="*/ 263 w 277"/>
                <a:gd name="T7" fmla="*/ 10 h 101"/>
                <a:gd name="T8" fmla="*/ 271 w 277"/>
                <a:gd name="T9" fmla="*/ 5 h 101"/>
                <a:gd name="T10" fmla="*/ 277 w 277"/>
                <a:gd name="T11" fmla="*/ 0 h 101"/>
                <a:gd name="T12" fmla="*/ 277 w 277"/>
                <a:gd name="T13" fmla="*/ 0 h 101"/>
                <a:gd name="T14" fmla="*/ 263 w 277"/>
                <a:gd name="T15" fmla="*/ 8 h 101"/>
                <a:gd name="T16" fmla="*/ 263 w 277"/>
                <a:gd name="T17" fmla="*/ 8 h 101"/>
                <a:gd name="T18" fmla="*/ 222 w 277"/>
                <a:gd name="T19" fmla="*/ 29 h 101"/>
                <a:gd name="T20" fmla="*/ 194 w 277"/>
                <a:gd name="T21" fmla="*/ 44 h 101"/>
                <a:gd name="T22" fmla="*/ 164 w 277"/>
                <a:gd name="T23" fmla="*/ 56 h 101"/>
                <a:gd name="T24" fmla="*/ 164 w 277"/>
                <a:gd name="T25" fmla="*/ 56 h 101"/>
                <a:gd name="T26" fmla="*/ 149 w 277"/>
                <a:gd name="T27" fmla="*/ 60 h 101"/>
                <a:gd name="T28" fmla="*/ 134 w 277"/>
                <a:gd name="T29" fmla="*/ 62 h 101"/>
                <a:gd name="T30" fmla="*/ 118 w 277"/>
                <a:gd name="T31" fmla="*/ 65 h 101"/>
                <a:gd name="T32" fmla="*/ 103 w 277"/>
                <a:gd name="T33" fmla="*/ 65 h 101"/>
                <a:gd name="T34" fmla="*/ 73 w 277"/>
                <a:gd name="T35" fmla="*/ 66 h 101"/>
                <a:gd name="T36" fmla="*/ 60 w 277"/>
                <a:gd name="T37" fmla="*/ 67 h 101"/>
                <a:gd name="T38" fmla="*/ 48 w 277"/>
                <a:gd name="T39" fmla="*/ 70 h 101"/>
                <a:gd name="T40" fmla="*/ 48 w 277"/>
                <a:gd name="T41" fmla="*/ 70 h 101"/>
                <a:gd name="T42" fmla="*/ 38 w 277"/>
                <a:gd name="T43" fmla="*/ 72 h 101"/>
                <a:gd name="T44" fmla="*/ 30 w 277"/>
                <a:gd name="T45" fmla="*/ 76 h 101"/>
                <a:gd name="T46" fmla="*/ 21 w 277"/>
                <a:gd name="T47" fmla="*/ 82 h 101"/>
                <a:gd name="T48" fmla="*/ 15 w 277"/>
                <a:gd name="T49" fmla="*/ 87 h 101"/>
                <a:gd name="T50" fmla="*/ 4 w 277"/>
                <a:gd name="T51" fmla="*/ 96 h 101"/>
                <a:gd name="T52" fmla="*/ 0 w 277"/>
                <a:gd name="T53" fmla="*/ 101 h 1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77" h="101">
                  <a:moveTo>
                    <a:pt x="232" y="29"/>
                  </a:moveTo>
                  <a:lnTo>
                    <a:pt x="232" y="29"/>
                  </a:lnTo>
                  <a:lnTo>
                    <a:pt x="248" y="20"/>
                  </a:lnTo>
                  <a:lnTo>
                    <a:pt x="263" y="10"/>
                  </a:lnTo>
                  <a:lnTo>
                    <a:pt x="271" y="5"/>
                  </a:lnTo>
                  <a:lnTo>
                    <a:pt x="277" y="0"/>
                  </a:lnTo>
                  <a:lnTo>
                    <a:pt x="263" y="8"/>
                  </a:lnTo>
                  <a:lnTo>
                    <a:pt x="222" y="29"/>
                  </a:lnTo>
                  <a:lnTo>
                    <a:pt x="194" y="44"/>
                  </a:lnTo>
                  <a:lnTo>
                    <a:pt x="164" y="56"/>
                  </a:lnTo>
                  <a:lnTo>
                    <a:pt x="149" y="60"/>
                  </a:lnTo>
                  <a:lnTo>
                    <a:pt x="134" y="62"/>
                  </a:lnTo>
                  <a:lnTo>
                    <a:pt x="118" y="65"/>
                  </a:lnTo>
                  <a:lnTo>
                    <a:pt x="103" y="65"/>
                  </a:lnTo>
                  <a:lnTo>
                    <a:pt x="73" y="66"/>
                  </a:lnTo>
                  <a:lnTo>
                    <a:pt x="60" y="67"/>
                  </a:lnTo>
                  <a:lnTo>
                    <a:pt x="48" y="70"/>
                  </a:lnTo>
                  <a:lnTo>
                    <a:pt x="38" y="72"/>
                  </a:lnTo>
                  <a:lnTo>
                    <a:pt x="30" y="76"/>
                  </a:lnTo>
                  <a:lnTo>
                    <a:pt x="21" y="82"/>
                  </a:lnTo>
                  <a:lnTo>
                    <a:pt x="15" y="87"/>
                  </a:lnTo>
                  <a:lnTo>
                    <a:pt x="4" y="96"/>
                  </a:lnTo>
                  <a:lnTo>
                    <a:pt x="0" y="101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0" name="Freeform 2505"/>
            <p:cNvSpPr>
              <a:spLocks/>
            </p:cNvSpPr>
            <p:nvPr/>
          </p:nvSpPr>
          <p:spPr bwMode="auto">
            <a:xfrm>
              <a:off x="3498" y="2035"/>
              <a:ext cx="342" cy="159"/>
            </a:xfrm>
            <a:custGeom>
              <a:avLst/>
              <a:gdLst>
                <a:gd name="T0" fmla="*/ 0 w 342"/>
                <a:gd name="T1" fmla="*/ 159 h 159"/>
                <a:gd name="T2" fmla="*/ 0 w 342"/>
                <a:gd name="T3" fmla="*/ 159 h 159"/>
                <a:gd name="T4" fmla="*/ 12 w 342"/>
                <a:gd name="T5" fmla="*/ 149 h 159"/>
                <a:gd name="T6" fmla="*/ 25 w 342"/>
                <a:gd name="T7" fmla="*/ 142 h 159"/>
                <a:gd name="T8" fmla="*/ 30 w 342"/>
                <a:gd name="T9" fmla="*/ 140 h 159"/>
                <a:gd name="T10" fmla="*/ 36 w 342"/>
                <a:gd name="T11" fmla="*/ 138 h 159"/>
                <a:gd name="T12" fmla="*/ 36 w 342"/>
                <a:gd name="T13" fmla="*/ 138 h 159"/>
                <a:gd name="T14" fmla="*/ 66 w 342"/>
                <a:gd name="T15" fmla="*/ 133 h 159"/>
                <a:gd name="T16" fmla="*/ 106 w 342"/>
                <a:gd name="T17" fmla="*/ 127 h 159"/>
                <a:gd name="T18" fmla="*/ 106 w 342"/>
                <a:gd name="T19" fmla="*/ 127 h 159"/>
                <a:gd name="T20" fmla="*/ 129 w 342"/>
                <a:gd name="T21" fmla="*/ 123 h 159"/>
                <a:gd name="T22" fmla="*/ 160 w 342"/>
                <a:gd name="T23" fmla="*/ 116 h 159"/>
                <a:gd name="T24" fmla="*/ 193 w 342"/>
                <a:gd name="T25" fmla="*/ 108 h 159"/>
                <a:gd name="T26" fmla="*/ 205 w 342"/>
                <a:gd name="T27" fmla="*/ 103 h 159"/>
                <a:gd name="T28" fmla="*/ 216 w 342"/>
                <a:gd name="T29" fmla="*/ 99 h 159"/>
                <a:gd name="T30" fmla="*/ 216 w 342"/>
                <a:gd name="T31" fmla="*/ 99 h 159"/>
                <a:gd name="T32" fmla="*/ 235 w 342"/>
                <a:gd name="T33" fmla="*/ 87 h 159"/>
                <a:gd name="T34" fmla="*/ 257 w 342"/>
                <a:gd name="T35" fmla="*/ 74 h 159"/>
                <a:gd name="T36" fmla="*/ 277 w 342"/>
                <a:gd name="T37" fmla="*/ 59 h 159"/>
                <a:gd name="T38" fmla="*/ 296 w 342"/>
                <a:gd name="T39" fmla="*/ 45 h 159"/>
                <a:gd name="T40" fmla="*/ 296 w 342"/>
                <a:gd name="T41" fmla="*/ 45 h 159"/>
                <a:gd name="T42" fmla="*/ 313 w 342"/>
                <a:gd name="T43" fmla="*/ 31 h 159"/>
                <a:gd name="T44" fmla="*/ 327 w 342"/>
                <a:gd name="T45" fmla="*/ 17 h 159"/>
                <a:gd name="T46" fmla="*/ 342 w 342"/>
                <a:gd name="T47" fmla="*/ 0 h 1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2" h="159">
                  <a:moveTo>
                    <a:pt x="0" y="159"/>
                  </a:moveTo>
                  <a:lnTo>
                    <a:pt x="0" y="159"/>
                  </a:lnTo>
                  <a:lnTo>
                    <a:pt x="12" y="149"/>
                  </a:lnTo>
                  <a:lnTo>
                    <a:pt x="25" y="142"/>
                  </a:lnTo>
                  <a:lnTo>
                    <a:pt x="30" y="140"/>
                  </a:lnTo>
                  <a:lnTo>
                    <a:pt x="36" y="138"/>
                  </a:lnTo>
                  <a:lnTo>
                    <a:pt x="66" y="133"/>
                  </a:lnTo>
                  <a:lnTo>
                    <a:pt x="106" y="127"/>
                  </a:lnTo>
                  <a:lnTo>
                    <a:pt x="129" y="123"/>
                  </a:lnTo>
                  <a:lnTo>
                    <a:pt x="160" y="116"/>
                  </a:lnTo>
                  <a:lnTo>
                    <a:pt x="193" y="108"/>
                  </a:lnTo>
                  <a:lnTo>
                    <a:pt x="205" y="103"/>
                  </a:lnTo>
                  <a:lnTo>
                    <a:pt x="216" y="99"/>
                  </a:lnTo>
                  <a:lnTo>
                    <a:pt x="235" y="87"/>
                  </a:lnTo>
                  <a:lnTo>
                    <a:pt x="257" y="74"/>
                  </a:lnTo>
                  <a:lnTo>
                    <a:pt x="277" y="59"/>
                  </a:lnTo>
                  <a:lnTo>
                    <a:pt x="296" y="45"/>
                  </a:lnTo>
                  <a:lnTo>
                    <a:pt x="313" y="31"/>
                  </a:lnTo>
                  <a:lnTo>
                    <a:pt x="327" y="17"/>
                  </a:lnTo>
                  <a:lnTo>
                    <a:pt x="342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1" name="Line 2506"/>
            <p:cNvSpPr>
              <a:spLocks noChangeShapeType="1"/>
            </p:cNvSpPr>
            <p:nvPr/>
          </p:nvSpPr>
          <p:spPr bwMode="auto">
            <a:xfrm flipV="1">
              <a:off x="3791" y="2055"/>
              <a:ext cx="17" cy="10"/>
            </a:xfrm>
            <a:prstGeom prst="line">
              <a:avLst/>
            </a:prstGeom>
            <a:noFill/>
            <a:ln w="20638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2" name="Freeform 2507"/>
            <p:cNvSpPr>
              <a:spLocks/>
            </p:cNvSpPr>
            <p:nvPr/>
          </p:nvSpPr>
          <p:spPr bwMode="auto">
            <a:xfrm>
              <a:off x="3437" y="1825"/>
              <a:ext cx="126" cy="302"/>
            </a:xfrm>
            <a:custGeom>
              <a:avLst/>
              <a:gdLst>
                <a:gd name="T0" fmla="*/ 0 w 126"/>
                <a:gd name="T1" fmla="*/ 302 h 302"/>
                <a:gd name="T2" fmla="*/ 0 w 126"/>
                <a:gd name="T3" fmla="*/ 302 h 302"/>
                <a:gd name="T4" fmla="*/ 9 w 126"/>
                <a:gd name="T5" fmla="*/ 279 h 302"/>
                <a:gd name="T6" fmla="*/ 9 w 126"/>
                <a:gd name="T7" fmla="*/ 279 h 302"/>
                <a:gd name="T8" fmla="*/ 11 w 126"/>
                <a:gd name="T9" fmla="*/ 266 h 302"/>
                <a:gd name="T10" fmla="*/ 15 w 126"/>
                <a:gd name="T11" fmla="*/ 248 h 302"/>
                <a:gd name="T12" fmla="*/ 19 w 126"/>
                <a:gd name="T13" fmla="*/ 227 h 302"/>
                <a:gd name="T14" fmla="*/ 20 w 126"/>
                <a:gd name="T15" fmla="*/ 208 h 302"/>
                <a:gd name="T16" fmla="*/ 20 w 126"/>
                <a:gd name="T17" fmla="*/ 208 h 302"/>
                <a:gd name="T18" fmla="*/ 19 w 126"/>
                <a:gd name="T19" fmla="*/ 183 h 302"/>
                <a:gd name="T20" fmla="*/ 19 w 126"/>
                <a:gd name="T21" fmla="*/ 169 h 302"/>
                <a:gd name="T22" fmla="*/ 20 w 126"/>
                <a:gd name="T23" fmla="*/ 148 h 302"/>
                <a:gd name="T24" fmla="*/ 20 w 126"/>
                <a:gd name="T25" fmla="*/ 148 h 302"/>
                <a:gd name="T26" fmla="*/ 22 w 126"/>
                <a:gd name="T27" fmla="*/ 125 h 302"/>
                <a:gd name="T28" fmla="*/ 27 w 126"/>
                <a:gd name="T29" fmla="*/ 102 h 302"/>
                <a:gd name="T30" fmla="*/ 34 w 126"/>
                <a:gd name="T31" fmla="*/ 82 h 302"/>
                <a:gd name="T32" fmla="*/ 42 w 126"/>
                <a:gd name="T33" fmla="*/ 62 h 302"/>
                <a:gd name="T34" fmla="*/ 42 w 126"/>
                <a:gd name="T35" fmla="*/ 62 h 302"/>
                <a:gd name="T36" fmla="*/ 54 w 126"/>
                <a:gd name="T37" fmla="*/ 45 h 302"/>
                <a:gd name="T38" fmla="*/ 59 w 126"/>
                <a:gd name="T39" fmla="*/ 36 h 302"/>
                <a:gd name="T40" fmla="*/ 65 w 126"/>
                <a:gd name="T41" fmla="*/ 30 h 302"/>
                <a:gd name="T42" fmla="*/ 71 w 126"/>
                <a:gd name="T43" fmla="*/ 24 h 302"/>
                <a:gd name="T44" fmla="*/ 78 w 126"/>
                <a:gd name="T45" fmla="*/ 19 h 302"/>
                <a:gd name="T46" fmla="*/ 85 w 126"/>
                <a:gd name="T47" fmla="*/ 14 h 302"/>
                <a:gd name="T48" fmla="*/ 92 w 126"/>
                <a:gd name="T49" fmla="*/ 12 h 302"/>
                <a:gd name="T50" fmla="*/ 92 w 126"/>
                <a:gd name="T51" fmla="*/ 12 h 302"/>
                <a:gd name="T52" fmla="*/ 116 w 126"/>
                <a:gd name="T53" fmla="*/ 3 h 302"/>
                <a:gd name="T54" fmla="*/ 126 w 126"/>
                <a:gd name="T55" fmla="*/ 0 h 3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302">
                  <a:moveTo>
                    <a:pt x="0" y="302"/>
                  </a:moveTo>
                  <a:lnTo>
                    <a:pt x="0" y="302"/>
                  </a:lnTo>
                  <a:lnTo>
                    <a:pt x="9" y="279"/>
                  </a:lnTo>
                  <a:lnTo>
                    <a:pt x="11" y="266"/>
                  </a:lnTo>
                  <a:lnTo>
                    <a:pt x="15" y="248"/>
                  </a:lnTo>
                  <a:lnTo>
                    <a:pt x="19" y="227"/>
                  </a:lnTo>
                  <a:lnTo>
                    <a:pt x="20" y="208"/>
                  </a:lnTo>
                  <a:lnTo>
                    <a:pt x="19" y="183"/>
                  </a:lnTo>
                  <a:lnTo>
                    <a:pt x="19" y="169"/>
                  </a:lnTo>
                  <a:lnTo>
                    <a:pt x="20" y="148"/>
                  </a:lnTo>
                  <a:lnTo>
                    <a:pt x="22" y="125"/>
                  </a:lnTo>
                  <a:lnTo>
                    <a:pt x="27" y="102"/>
                  </a:lnTo>
                  <a:lnTo>
                    <a:pt x="34" y="82"/>
                  </a:lnTo>
                  <a:lnTo>
                    <a:pt x="42" y="62"/>
                  </a:lnTo>
                  <a:lnTo>
                    <a:pt x="54" y="45"/>
                  </a:lnTo>
                  <a:lnTo>
                    <a:pt x="59" y="36"/>
                  </a:lnTo>
                  <a:lnTo>
                    <a:pt x="65" y="30"/>
                  </a:lnTo>
                  <a:lnTo>
                    <a:pt x="71" y="24"/>
                  </a:lnTo>
                  <a:lnTo>
                    <a:pt x="78" y="19"/>
                  </a:lnTo>
                  <a:lnTo>
                    <a:pt x="85" y="14"/>
                  </a:lnTo>
                  <a:lnTo>
                    <a:pt x="92" y="12"/>
                  </a:lnTo>
                  <a:lnTo>
                    <a:pt x="116" y="3"/>
                  </a:lnTo>
                  <a:lnTo>
                    <a:pt x="126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3" name="Freeform 2508"/>
            <p:cNvSpPr>
              <a:spLocks/>
            </p:cNvSpPr>
            <p:nvPr/>
          </p:nvSpPr>
          <p:spPr bwMode="auto">
            <a:xfrm>
              <a:off x="3441" y="2012"/>
              <a:ext cx="9" cy="71"/>
            </a:xfrm>
            <a:custGeom>
              <a:avLst/>
              <a:gdLst>
                <a:gd name="T0" fmla="*/ 0 w 9"/>
                <a:gd name="T1" fmla="*/ 71 h 71"/>
                <a:gd name="T2" fmla="*/ 0 w 9"/>
                <a:gd name="T3" fmla="*/ 71 h 71"/>
                <a:gd name="T4" fmla="*/ 4 w 9"/>
                <a:gd name="T5" fmla="*/ 56 h 71"/>
                <a:gd name="T6" fmla="*/ 6 w 9"/>
                <a:gd name="T7" fmla="*/ 40 h 71"/>
                <a:gd name="T8" fmla="*/ 7 w 9"/>
                <a:gd name="T9" fmla="*/ 22 h 71"/>
                <a:gd name="T10" fmla="*/ 7 w 9"/>
                <a:gd name="T11" fmla="*/ 22 h 71"/>
                <a:gd name="T12" fmla="*/ 9 w 9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1">
                  <a:moveTo>
                    <a:pt x="0" y="71"/>
                  </a:moveTo>
                  <a:lnTo>
                    <a:pt x="0" y="71"/>
                  </a:lnTo>
                  <a:lnTo>
                    <a:pt x="4" y="56"/>
                  </a:lnTo>
                  <a:lnTo>
                    <a:pt x="6" y="40"/>
                  </a:lnTo>
                  <a:lnTo>
                    <a:pt x="7" y="22"/>
                  </a:lnTo>
                  <a:lnTo>
                    <a:pt x="9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4" name="Freeform 2509"/>
            <p:cNvSpPr>
              <a:spLocks/>
            </p:cNvSpPr>
            <p:nvPr/>
          </p:nvSpPr>
          <p:spPr bwMode="auto">
            <a:xfrm>
              <a:off x="3507" y="2150"/>
              <a:ext cx="201" cy="51"/>
            </a:xfrm>
            <a:custGeom>
              <a:avLst/>
              <a:gdLst>
                <a:gd name="T0" fmla="*/ 0 w 201"/>
                <a:gd name="T1" fmla="*/ 51 h 51"/>
                <a:gd name="T2" fmla="*/ 0 w 201"/>
                <a:gd name="T3" fmla="*/ 51 h 51"/>
                <a:gd name="T4" fmla="*/ 17 w 201"/>
                <a:gd name="T5" fmla="*/ 43 h 51"/>
                <a:gd name="T6" fmla="*/ 35 w 201"/>
                <a:gd name="T7" fmla="*/ 37 h 51"/>
                <a:gd name="T8" fmla="*/ 53 w 201"/>
                <a:gd name="T9" fmla="*/ 32 h 51"/>
                <a:gd name="T10" fmla="*/ 53 w 201"/>
                <a:gd name="T11" fmla="*/ 32 h 51"/>
                <a:gd name="T12" fmla="*/ 118 w 201"/>
                <a:gd name="T13" fmla="*/ 20 h 51"/>
                <a:gd name="T14" fmla="*/ 180 w 201"/>
                <a:gd name="T15" fmla="*/ 5 h 51"/>
                <a:gd name="T16" fmla="*/ 180 w 201"/>
                <a:gd name="T17" fmla="*/ 5 h 51"/>
                <a:gd name="T18" fmla="*/ 201 w 201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51">
                  <a:moveTo>
                    <a:pt x="0" y="51"/>
                  </a:moveTo>
                  <a:lnTo>
                    <a:pt x="0" y="51"/>
                  </a:lnTo>
                  <a:lnTo>
                    <a:pt x="17" y="43"/>
                  </a:lnTo>
                  <a:lnTo>
                    <a:pt x="35" y="37"/>
                  </a:lnTo>
                  <a:lnTo>
                    <a:pt x="53" y="32"/>
                  </a:lnTo>
                  <a:lnTo>
                    <a:pt x="118" y="20"/>
                  </a:lnTo>
                  <a:lnTo>
                    <a:pt x="180" y="5"/>
                  </a:lnTo>
                  <a:lnTo>
                    <a:pt x="201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5" name="Freeform 2510"/>
            <p:cNvSpPr>
              <a:spLocks/>
            </p:cNvSpPr>
            <p:nvPr/>
          </p:nvSpPr>
          <p:spPr bwMode="auto">
            <a:xfrm>
              <a:off x="3717" y="2053"/>
              <a:ext cx="127" cy="90"/>
            </a:xfrm>
            <a:custGeom>
              <a:avLst/>
              <a:gdLst>
                <a:gd name="T0" fmla="*/ 0 w 127"/>
                <a:gd name="T1" fmla="*/ 90 h 90"/>
                <a:gd name="T2" fmla="*/ 0 w 127"/>
                <a:gd name="T3" fmla="*/ 90 h 90"/>
                <a:gd name="T4" fmla="*/ 16 w 127"/>
                <a:gd name="T5" fmla="*/ 83 h 90"/>
                <a:gd name="T6" fmla="*/ 31 w 127"/>
                <a:gd name="T7" fmla="*/ 76 h 90"/>
                <a:gd name="T8" fmla="*/ 37 w 127"/>
                <a:gd name="T9" fmla="*/ 71 h 90"/>
                <a:gd name="T10" fmla="*/ 42 w 127"/>
                <a:gd name="T11" fmla="*/ 67 h 90"/>
                <a:gd name="T12" fmla="*/ 42 w 127"/>
                <a:gd name="T13" fmla="*/ 67 h 90"/>
                <a:gd name="T14" fmla="*/ 57 w 127"/>
                <a:gd name="T15" fmla="*/ 53 h 90"/>
                <a:gd name="T16" fmla="*/ 78 w 127"/>
                <a:gd name="T17" fmla="*/ 37 h 90"/>
                <a:gd name="T18" fmla="*/ 114 w 127"/>
                <a:gd name="T19" fmla="*/ 8 h 90"/>
                <a:gd name="T20" fmla="*/ 114 w 127"/>
                <a:gd name="T21" fmla="*/ 8 h 90"/>
                <a:gd name="T22" fmla="*/ 127 w 127"/>
                <a:gd name="T23" fmla="*/ 0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90">
                  <a:moveTo>
                    <a:pt x="0" y="90"/>
                  </a:moveTo>
                  <a:lnTo>
                    <a:pt x="0" y="90"/>
                  </a:lnTo>
                  <a:lnTo>
                    <a:pt x="16" y="83"/>
                  </a:lnTo>
                  <a:lnTo>
                    <a:pt x="31" y="76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57" y="53"/>
                  </a:lnTo>
                  <a:lnTo>
                    <a:pt x="78" y="37"/>
                  </a:lnTo>
                  <a:lnTo>
                    <a:pt x="114" y="8"/>
                  </a:lnTo>
                  <a:lnTo>
                    <a:pt x="127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6" name="Freeform 2511"/>
            <p:cNvSpPr>
              <a:spLocks/>
            </p:cNvSpPr>
            <p:nvPr/>
          </p:nvSpPr>
          <p:spPr bwMode="auto">
            <a:xfrm>
              <a:off x="3517" y="2166"/>
              <a:ext cx="167" cy="42"/>
            </a:xfrm>
            <a:custGeom>
              <a:avLst/>
              <a:gdLst>
                <a:gd name="T0" fmla="*/ 0 w 167"/>
                <a:gd name="T1" fmla="*/ 42 h 42"/>
                <a:gd name="T2" fmla="*/ 0 w 167"/>
                <a:gd name="T3" fmla="*/ 42 h 42"/>
                <a:gd name="T4" fmla="*/ 13 w 167"/>
                <a:gd name="T5" fmla="*/ 35 h 42"/>
                <a:gd name="T6" fmla="*/ 25 w 167"/>
                <a:gd name="T7" fmla="*/ 30 h 42"/>
                <a:gd name="T8" fmla="*/ 31 w 167"/>
                <a:gd name="T9" fmla="*/ 27 h 42"/>
                <a:gd name="T10" fmla="*/ 37 w 167"/>
                <a:gd name="T11" fmla="*/ 26 h 42"/>
                <a:gd name="T12" fmla="*/ 37 w 167"/>
                <a:gd name="T13" fmla="*/ 26 h 42"/>
                <a:gd name="T14" fmla="*/ 53 w 167"/>
                <a:gd name="T15" fmla="*/ 25 h 42"/>
                <a:gd name="T16" fmla="*/ 74 w 167"/>
                <a:gd name="T17" fmla="*/ 21 h 42"/>
                <a:gd name="T18" fmla="*/ 115 w 167"/>
                <a:gd name="T19" fmla="*/ 14 h 42"/>
                <a:gd name="T20" fmla="*/ 115 w 167"/>
                <a:gd name="T21" fmla="*/ 14 h 42"/>
                <a:gd name="T22" fmla="*/ 131 w 167"/>
                <a:gd name="T23" fmla="*/ 10 h 42"/>
                <a:gd name="T24" fmla="*/ 149 w 167"/>
                <a:gd name="T25" fmla="*/ 6 h 42"/>
                <a:gd name="T26" fmla="*/ 167 w 167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7" h="42">
                  <a:moveTo>
                    <a:pt x="0" y="42"/>
                  </a:moveTo>
                  <a:lnTo>
                    <a:pt x="0" y="42"/>
                  </a:lnTo>
                  <a:lnTo>
                    <a:pt x="13" y="35"/>
                  </a:lnTo>
                  <a:lnTo>
                    <a:pt x="25" y="30"/>
                  </a:lnTo>
                  <a:lnTo>
                    <a:pt x="31" y="27"/>
                  </a:lnTo>
                  <a:lnTo>
                    <a:pt x="37" y="26"/>
                  </a:lnTo>
                  <a:lnTo>
                    <a:pt x="53" y="25"/>
                  </a:lnTo>
                  <a:lnTo>
                    <a:pt x="74" y="21"/>
                  </a:lnTo>
                  <a:lnTo>
                    <a:pt x="115" y="14"/>
                  </a:lnTo>
                  <a:lnTo>
                    <a:pt x="131" y="10"/>
                  </a:lnTo>
                  <a:lnTo>
                    <a:pt x="149" y="6"/>
                  </a:lnTo>
                  <a:lnTo>
                    <a:pt x="167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7" name="Freeform 2512"/>
            <p:cNvSpPr>
              <a:spLocks/>
            </p:cNvSpPr>
            <p:nvPr/>
          </p:nvSpPr>
          <p:spPr bwMode="auto">
            <a:xfrm>
              <a:off x="3527" y="2161"/>
              <a:ext cx="184" cy="56"/>
            </a:xfrm>
            <a:custGeom>
              <a:avLst/>
              <a:gdLst>
                <a:gd name="T0" fmla="*/ 0 w 184"/>
                <a:gd name="T1" fmla="*/ 56 h 56"/>
                <a:gd name="T2" fmla="*/ 0 w 184"/>
                <a:gd name="T3" fmla="*/ 56 h 56"/>
                <a:gd name="T4" fmla="*/ 12 w 184"/>
                <a:gd name="T5" fmla="*/ 52 h 56"/>
                <a:gd name="T6" fmla="*/ 23 w 184"/>
                <a:gd name="T7" fmla="*/ 48 h 56"/>
                <a:gd name="T8" fmla="*/ 34 w 184"/>
                <a:gd name="T9" fmla="*/ 45 h 56"/>
                <a:gd name="T10" fmla="*/ 34 w 184"/>
                <a:gd name="T11" fmla="*/ 45 h 56"/>
                <a:gd name="T12" fmla="*/ 99 w 184"/>
                <a:gd name="T13" fmla="*/ 32 h 56"/>
                <a:gd name="T14" fmla="*/ 99 w 184"/>
                <a:gd name="T15" fmla="*/ 32 h 56"/>
                <a:gd name="T16" fmla="*/ 118 w 184"/>
                <a:gd name="T17" fmla="*/ 28 h 56"/>
                <a:gd name="T18" fmla="*/ 135 w 184"/>
                <a:gd name="T19" fmla="*/ 22 h 56"/>
                <a:gd name="T20" fmla="*/ 149 w 184"/>
                <a:gd name="T21" fmla="*/ 16 h 56"/>
                <a:gd name="T22" fmla="*/ 162 w 184"/>
                <a:gd name="T23" fmla="*/ 10 h 56"/>
                <a:gd name="T24" fmla="*/ 162 w 184"/>
                <a:gd name="T25" fmla="*/ 10 h 56"/>
                <a:gd name="T26" fmla="*/ 172 w 184"/>
                <a:gd name="T27" fmla="*/ 4 h 56"/>
                <a:gd name="T28" fmla="*/ 179 w 184"/>
                <a:gd name="T29" fmla="*/ 1 h 56"/>
                <a:gd name="T30" fmla="*/ 184 w 184"/>
                <a:gd name="T31" fmla="*/ 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4" h="56">
                  <a:moveTo>
                    <a:pt x="0" y="56"/>
                  </a:moveTo>
                  <a:lnTo>
                    <a:pt x="0" y="56"/>
                  </a:lnTo>
                  <a:lnTo>
                    <a:pt x="12" y="52"/>
                  </a:lnTo>
                  <a:lnTo>
                    <a:pt x="23" y="48"/>
                  </a:lnTo>
                  <a:lnTo>
                    <a:pt x="34" y="45"/>
                  </a:lnTo>
                  <a:lnTo>
                    <a:pt x="99" y="32"/>
                  </a:lnTo>
                  <a:lnTo>
                    <a:pt x="118" y="28"/>
                  </a:lnTo>
                  <a:lnTo>
                    <a:pt x="135" y="22"/>
                  </a:lnTo>
                  <a:lnTo>
                    <a:pt x="149" y="16"/>
                  </a:lnTo>
                  <a:lnTo>
                    <a:pt x="162" y="10"/>
                  </a:lnTo>
                  <a:lnTo>
                    <a:pt x="172" y="4"/>
                  </a:lnTo>
                  <a:lnTo>
                    <a:pt x="179" y="1"/>
                  </a:lnTo>
                  <a:lnTo>
                    <a:pt x="184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8" name="Freeform 2513"/>
            <p:cNvSpPr>
              <a:spLocks/>
            </p:cNvSpPr>
            <p:nvPr/>
          </p:nvSpPr>
          <p:spPr bwMode="auto">
            <a:xfrm>
              <a:off x="3724" y="2080"/>
              <a:ext cx="100" cy="68"/>
            </a:xfrm>
            <a:custGeom>
              <a:avLst/>
              <a:gdLst>
                <a:gd name="T0" fmla="*/ 0 w 100"/>
                <a:gd name="T1" fmla="*/ 68 h 68"/>
                <a:gd name="T2" fmla="*/ 0 w 100"/>
                <a:gd name="T3" fmla="*/ 68 h 68"/>
                <a:gd name="T4" fmla="*/ 24 w 100"/>
                <a:gd name="T5" fmla="*/ 58 h 68"/>
                <a:gd name="T6" fmla="*/ 24 w 100"/>
                <a:gd name="T7" fmla="*/ 58 h 68"/>
                <a:gd name="T8" fmla="*/ 34 w 100"/>
                <a:gd name="T9" fmla="*/ 54 h 68"/>
                <a:gd name="T10" fmla="*/ 43 w 100"/>
                <a:gd name="T11" fmla="*/ 46 h 68"/>
                <a:gd name="T12" fmla="*/ 51 w 100"/>
                <a:gd name="T13" fmla="*/ 39 h 68"/>
                <a:gd name="T14" fmla="*/ 60 w 100"/>
                <a:gd name="T15" fmla="*/ 32 h 68"/>
                <a:gd name="T16" fmla="*/ 60 w 100"/>
                <a:gd name="T17" fmla="*/ 32 h 68"/>
                <a:gd name="T18" fmla="*/ 72 w 100"/>
                <a:gd name="T19" fmla="*/ 25 h 68"/>
                <a:gd name="T20" fmla="*/ 79 w 100"/>
                <a:gd name="T21" fmla="*/ 20 h 68"/>
                <a:gd name="T22" fmla="*/ 86 w 100"/>
                <a:gd name="T23" fmla="*/ 13 h 68"/>
                <a:gd name="T24" fmla="*/ 86 w 100"/>
                <a:gd name="T25" fmla="*/ 13 h 68"/>
                <a:gd name="T26" fmla="*/ 100 w 100"/>
                <a:gd name="T27" fmla="*/ 0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" h="68">
                  <a:moveTo>
                    <a:pt x="0" y="68"/>
                  </a:moveTo>
                  <a:lnTo>
                    <a:pt x="0" y="68"/>
                  </a:lnTo>
                  <a:lnTo>
                    <a:pt x="24" y="58"/>
                  </a:lnTo>
                  <a:lnTo>
                    <a:pt x="34" y="54"/>
                  </a:lnTo>
                  <a:lnTo>
                    <a:pt x="43" y="46"/>
                  </a:lnTo>
                  <a:lnTo>
                    <a:pt x="51" y="39"/>
                  </a:lnTo>
                  <a:lnTo>
                    <a:pt x="60" y="32"/>
                  </a:lnTo>
                  <a:lnTo>
                    <a:pt x="72" y="25"/>
                  </a:lnTo>
                  <a:lnTo>
                    <a:pt x="79" y="20"/>
                  </a:lnTo>
                  <a:lnTo>
                    <a:pt x="86" y="13"/>
                  </a:lnTo>
                  <a:lnTo>
                    <a:pt x="10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19" name="Freeform 2514"/>
            <p:cNvSpPr>
              <a:spLocks/>
            </p:cNvSpPr>
            <p:nvPr/>
          </p:nvSpPr>
          <p:spPr bwMode="auto">
            <a:xfrm>
              <a:off x="3535" y="2070"/>
              <a:ext cx="309" cy="157"/>
            </a:xfrm>
            <a:custGeom>
              <a:avLst/>
              <a:gdLst>
                <a:gd name="T0" fmla="*/ 0 w 309"/>
                <a:gd name="T1" fmla="*/ 157 h 157"/>
                <a:gd name="T2" fmla="*/ 0 w 309"/>
                <a:gd name="T3" fmla="*/ 157 h 157"/>
                <a:gd name="T4" fmla="*/ 10 w 309"/>
                <a:gd name="T5" fmla="*/ 153 h 157"/>
                <a:gd name="T6" fmla="*/ 20 w 309"/>
                <a:gd name="T7" fmla="*/ 149 h 157"/>
                <a:gd name="T8" fmla="*/ 33 w 309"/>
                <a:gd name="T9" fmla="*/ 147 h 157"/>
                <a:gd name="T10" fmla="*/ 33 w 309"/>
                <a:gd name="T11" fmla="*/ 147 h 157"/>
                <a:gd name="T12" fmla="*/ 67 w 309"/>
                <a:gd name="T13" fmla="*/ 141 h 157"/>
                <a:gd name="T14" fmla="*/ 87 w 309"/>
                <a:gd name="T15" fmla="*/ 137 h 157"/>
                <a:gd name="T16" fmla="*/ 107 w 309"/>
                <a:gd name="T17" fmla="*/ 131 h 157"/>
                <a:gd name="T18" fmla="*/ 107 w 309"/>
                <a:gd name="T19" fmla="*/ 131 h 157"/>
                <a:gd name="T20" fmla="*/ 141 w 309"/>
                <a:gd name="T21" fmla="*/ 119 h 157"/>
                <a:gd name="T22" fmla="*/ 156 w 309"/>
                <a:gd name="T23" fmla="*/ 113 h 157"/>
                <a:gd name="T24" fmla="*/ 168 w 309"/>
                <a:gd name="T25" fmla="*/ 107 h 157"/>
                <a:gd name="T26" fmla="*/ 168 w 309"/>
                <a:gd name="T27" fmla="*/ 107 h 157"/>
                <a:gd name="T28" fmla="*/ 183 w 309"/>
                <a:gd name="T29" fmla="*/ 97 h 157"/>
                <a:gd name="T30" fmla="*/ 183 w 309"/>
                <a:gd name="T31" fmla="*/ 97 h 157"/>
                <a:gd name="T32" fmla="*/ 195 w 309"/>
                <a:gd name="T33" fmla="*/ 91 h 157"/>
                <a:gd name="T34" fmla="*/ 195 w 309"/>
                <a:gd name="T35" fmla="*/ 91 h 157"/>
                <a:gd name="T36" fmla="*/ 219 w 309"/>
                <a:gd name="T37" fmla="*/ 77 h 157"/>
                <a:gd name="T38" fmla="*/ 232 w 309"/>
                <a:gd name="T39" fmla="*/ 70 h 157"/>
                <a:gd name="T40" fmla="*/ 241 w 309"/>
                <a:gd name="T41" fmla="*/ 64 h 157"/>
                <a:gd name="T42" fmla="*/ 241 w 309"/>
                <a:gd name="T43" fmla="*/ 64 h 157"/>
                <a:gd name="T44" fmla="*/ 251 w 309"/>
                <a:gd name="T45" fmla="*/ 57 h 157"/>
                <a:gd name="T46" fmla="*/ 261 w 309"/>
                <a:gd name="T47" fmla="*/ 52 h 157"/>
                <a:gd name="T48" fmla="*/ 266 w 309"/>
                <a:gd name="T49" fmla="*/ 49 h 157"/>
                <a:gd name="T50" fmla="*/ 271 w 309"/>
                <a:gd name="T51" fmla="*/ 45 h 157"/>
                <a:gd name="T52" fmla="*/ 276 w 309"/>
                <a:gd name="T53" fmla="*/ 40 h 157"/>
                <a:gd name="T54" fmla="*/ 281 w 309"/>
                <a:gd name="T55" fmla="*/ 32 h 157"/>
                <a:gd name="T56" fmla="*/ 281 w 309"/>
                <a:gd name="T57" fmla="*/ 32 h 157"/>
                <a:gd name="T58" fmla="*/ 291 w 309"/>
                <a:gd name="T59" fmla="*/ 19 h 157"/>
                <a:gd name="T60" fmla="*/ 300 w 309"/>
                <a:gd name="T61" fmla="*/ 9 h 157"/>
                <a:gd name="T62" fmla="*/ 309 w 309"/>
                <a:gd name="T63" fmla="*/ 0 h 1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9" h="157">
                  <a:moveTo>
                    <a:pt x="0" y="157"/>
                  </a:moveTo>
                  <a:lnTo>
                    <a:pt x="0" y="157"/>
                  </a:lnTo>
                  <a:lnTo>
                    <a:pt x="10" y="153"/>
                  </a:lnTo>
                  <a:lnTo>
                    <a:pt x="20" y="149"/>
                  </a:lnTo>
                  <a:lnTo>
                    <a:pt x="33" y="147"/>
                  </a:lnTo>
                  <a:lnTo>
                    <a:pt x="67" y="141"/>
                  </a:lnTo>
                  <a:lnTo>
                    <a:pt x="87" y="137"/>
                  </a:lnTo>
                  <a:lnTo>
                    <a:pt x="107" y="131"/>
                  </a:lnTo>
                  <a:lnTo>
                    <a:pt x="141" y="119"/>
                  </a:lnTo>
                  <a:lnTo>
                    <a:pt x="156" y="113"/>
                  </a:lnTo>
                  <a:lnTo>
                    <a:pt x="168" y="107"/>
                  </a:lnTo>
                  <a:lnTo>
                    <a:pt x="183" y="97"/>
                  </a:lnTo>
                  <a:lnTo>
                    <a:pt x="195" y="91"/>
                  </a:lnTo>
                  <a:lnTo>
                    <a:pt x="219" y="77"/>
                  </a:lnTo>
                  <a:lnTo>
                    <a:pt x="232" y="70"/>
                  </a:lnTo>
                  <a:lnTo>
                    <a:pt x="241" y="64"/>
                  </a:lnTo>
                  <a:lnTo>
                    <a:pt x="251" y="57"/>
                  </a:lnTo>
                  <a:lnTo>
                    <a:pt x="261" y="52"/>
                  </a:lnTo>
                  <a:lnTo>
                    <a:pt x="266" y="49"/>
                  </a:lnTo>
                  <a:lnTo>
                    <a:pt x="271" y="45"/>
                  </a:lnTo>
                  <a:lnTo>
                    <a:pt x="276" y="40"/>
                  </a:lnTo>
                  <a:lnTo>
                    <a:pt x="281" y="32"/>
                  </a:lnTo>
                  <a:lnTo>
                    <a:pt x="291" y="19"/>
                  </a:lnTo>
                  <a:lnTo>
                    <a:pt x="300" y="9"/>
                  </a:lnTo>
                  <a:lnTo>
                    <a:pt x="309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0" name="Freeform 2515"/>
            <p:cNvSpPr>
              <a:spLocks/>
            </p:cNvSpPr>
            <p:nvPr/>
          </p:nvSpPr>
          <p:spPr bwMode="auto">
            <a:xfrm>
              <a:off x="3549" y="2138"/>
              <a:ext cx="232" cy="104"/>
            </a:xfrm>
            <a:custGeom>
              <a:avLst/>
              <a:gdLst>
                <a:gd name="T0" fmla="*/ 0 w 232"/>
                <a:gd name="T1" fmla="*/ 104 h 104"/>
                <a:gd name="T2" fmla="*/ 0 w 232"/>
                <a:gd name="T3" fmla="*/ 104 h 104"/>
                <a:gd name="T4" fmla="*/ 4 w 232"/>
                <a:gd name="T5" fmla="*/ 101 h 104"/>
                <a:gd name="T6" fmla="*/ 14 w 232"/>
                <a:gd name="T7" fmla="*/ 95 h 104"/>
                <a:gd name="T8" fmla="*/ 27 w 232"/>
                <a:gd name="T9" fmla="*/ 87 h 104"/>
                <a:gd name="T10" fmla="*/ 35 w 232"/>
                <a:gd name="T11" fmla="*/ 85 h 104"/>
                <a:gd name="T12" fmla="*/ 43 w 232"/>
                <a:gd name="T13" fmla="*/ 83 h 104"/>
                <a:gd name="T14" fmla="*/ 43 w 232"/>
                <a:gd name="T15" fmla="*/ 83 h 104"/>
                <a:gd name="T16" fmla="*/ 63 w 232"/>
                <a:gd name="T17" fmla="*/ 80 h 104"/>
                <a:gd name="T18" fmla="*/ 88 w 232"/>
                <a:gd name="T19" fmla="*/ 75 h 104"/>
                <a:gd name="T20" fmla="*/ 113 w 232"/>
                <a:gd name="T21" fmla="*/ 69 h 104"/>
                <a:gd name="T22" fmla="*/ 123 w 232"/>
                <a:gd name="T23" fmla="*/ 65 h 104"/>
                <a:gd name="T24" fmla="*/ 132 w 232"/>
                <a:gd name="T25" fmla="*/ 61 h 104"/>
                <a:gd name="T26" fmla="*/ 132 w 232"/>
                <a:gd name="T27" fmla="*/ 61 h 104"/>
                <a:gd name="T28" fmla="*/ 144 w 232"/>
                <a:gd name="T29" fmla="*/ 54 h 104"/>
                <a:gd name="T30" fmla="*/ 154 w 232"/>
                <a:gd name="T31" fmla="*/ 48 h 104"/>
                <a:gd name="T32" fmla="*/ 163 w 232"/>
                <a:gd name="T33" fmla="*/ 42 h 104"/>
                <a:gd name="T34" fmla="*/ 163 w 232"/>
                <a:gd name="T35" fmla="*/ 42 h 104"/>
                <a:gd name="T36" fmla="*/ 175 w 232"/>
                <a:gd name="T37" fmla="*/ 35 h 104"/>
                <a:gd name="T38" fmla="*/ 185 w 232"/>
                <a:gd name="T39" fmla="*/ 30 h 104"/>
                <a:gd name="T40" fmla="*/ 194 w 232"/>
                <a:gd name="T41" fmla="*/ 27 h 104"/>
                <a:gd name="T42" fmla="*/ 194 w 232"/>
                <a:gd name="T43" fmla="*/ 27 h 104"/>
                <a:gd name="T44" fmla="*/ 203 w 232"/>
                <a:gd name="T45" fmla="*/ 24 h 104"/>
                <a:gd name="T46" fmla="*/ 203 w 232"/>
                <a:gd name="T47" fmla="*/ 24 h 104"/>
                <a:gd name="T48" fmla="*/ 213 w 232"/>
                <a:gd name="T49" fmla="*/ 17 h 104"/>
                <a:gd name="T50" fmla="*/ 232 w 232"/>
                <a:gd name="T51" fmla="*/ 0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2" h="104">
                  <a:moveTo>
                    <a:pt x="0" y="104"/>
                  </a:moveTo>
                  <a:lnTo>
                    <a:pt x="0" y="104"/>
                  </a:lnTo>
                  <a:lnTo>
                    <a:pt x="4" y="101"/>
                  </a:lnTo>
                  <a:lnTo>
                    <a:pt x="14" y="95"/>
                  </a:lnTo>
                  <a:lnTo>
                    <a:pt x="27" y="87"/>
                  </a:lnTo>
                  <a:lnTo>
                    <a:pt x="35" y="85"/>
                  </a:lnTo>
                  <a:lnTo>
                    <a:pt x="43" y="83"/>
                  </a:lnTo>
                  <a:lnTo>
                    <a:pt x="63" y="80"/>
                  </a:lnTo>
                  <a:lnTo>
                    <a:pt x="88" y="75"/>
                  </a:lnTo>
                  <a:lnTo>
                    <a:pt x="113" y="69"/>
                  </a:lnTo>
                  <a:lnTo>
                    <a:pt x="123" y="65"/>
                  </a:lnTo>
                  <a:lnTo>
                    <a:pt x="132" y="61"/>
                  </a:lnTo>
                  <a:lnTo>
                    <a:pt x="144" y="54"/>
                  </a:lnTo>
                  <a:lnTo>
                    <a:pt x="154" y="48"/>
                  </a:lnTo>
                  <a:lnTo>
                    <a:pt x="163" y="42"/>
                  </a:lnTo>
                  <a:lnTo>
                    <a:pt x="175" y="35"/>
                  </a:lnTo>
                  <a:lnTo>
                    <a:pt x="185" y="30"/>
                  </a:lnTo>
                  <a:lnTo>
                    <a:pt x="194" y="27"/>
                  </a:lnTo>
                  <a:lnTo>
                    <a:pt x="203" y="24"/>
                  </a:lnTo>
                  <a:lnTo>
                    <a:pt x="213" y="17"/>
                  </a:lnTo>
                  <a:lnTo>
                    <a:pt x="232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1" name="Freeform 2516"/>
            <p:cNvSpPr>
              <a:spLocks/>
            </p:cNvSpPr>
            <p:nvPr/>
          </p:nvSpPr>
          <p:spPr bwMode="auto">
            <a:xfrm>
              <a:off x="3568" y="2221"/>
              <a:ext cx="61" cy="28"/>
            </a:xfrm>
            <a:custGeom>
              <a:avLst/>
              <a:gdLst>
                <a:gd name="T0" fmla="*/ 0 w 61"/>
                <a:gd name="T1" fmla="*/ 28 h 28"/>
                <a:gd name="T2" fmla="*/ 0 w 61"/>
                <a:gd name="T3" fmla="*/ 28 h 28"/>
                <a:gd name="T4" fmla="*/ 7 w 61"/>
                <a:gd name="T5" fmla="*/ 24 h 28"/>
                <a:gd name="T6" fmla="*/ 28 w 61"/>
                <a:gd name="T7" fmla="*/ 13 h 28"/>
                <a:gd name="T8" fmla="*/ 28 w 61"/>
                <a:gd name="T9" fmla="*/ 13 h 28"/>
                <a:gd name="T10" fmla="*/ 51 w 61"/>
                <a:gd name="T11" fmla="*/ 3 h 28"/>
                <a:gd name="T12" fmla="*/ 57 w 61"/>
                <a:gd name="T13" fmla="*/ 1 h 28"/>
                <a:gd name="T14" fmla="*/ 61 w 61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28">
                  <a:moveTo>
                    <a:pt x="0" y="28"/>
                  </a:moveTo>
                  <a:lnTo>
                    <a:pt x="0" y="28"/>
                  </a:lnTo>
                  <a:lnTo>
                    <a:pt x="7" y="24"/>
                  </a:lnTo>
                  <a:lnTo>
                    <a:pt x="28" y="13"/>
                  </a:lnTo>
                  <a:lnTo>
                    <a:pt x="51" y="3"/>
                  </a:lnTo>
                  <a:lnTo>
                    <a:pt x="57" y="1"/>
                  </a:lnTo>
                  <a:lnTo>
                    <a:pt x="61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2" name="Freeform 2517"/>
            <p:cNvSpPr>
              <a:spLocks/>
            </p:cNvSpPr>
            <p:nvPr/>
          </p:nvSpPr>
          <p:spPr bwMode="auto">
            <a:xfrm>
              <a:off x="3581" y="2096"/>
              <a:ext cx="265" cy="162"/>
            </a:xfrm>
            <a:custGeom>
              <a:avLst/>
              <a:gdLst>
                <a:gd name="T0" fmla="*/ 0 w 265"/>
                <a:gd name="T1" fmla="*/ 162 h 162"/>
                <a:gd name="T2" fmla="*/ 0 w 265"/>
                <a:gd name="T3" fmla="*/ 162 h 162"/>
                <a:gd name="T4" fmla="*/ 13 w 265"/>
                <a:gd name="T5" fmla="*/ 157 h 162"/>
                <a:gd name="T6" fmla="*/ 24 w 265"/>
                <a:gd name="T7" fmla="*/ 151 h 162"/>
                <a:gd name="T8" fmla="*/ 35 w 265"/>
                <a:gd name="T9" fmla="*/ 143 h 162"/>
                <a:gd name="T10" fmla="*/ 35 w 265"/>
                <a:gd name="T11" fmla="*/ 143 h 162"/>
                <a:gd name="T12" fmla="*/ 45 w 265"/>
                <a:gd name="T13" fmla="*/ 138 h 162"/>
                <a:gd name="T14" fmla="*/ 55 w 265"/>
                <a:gd name="T15" fmla="*/ 136 h 162"/>
                <a:gd name="T16" fmla="*/ 64 w 265"/>
                <a:gd name="T17" fmla="*/ 133 h 162"/>
                <a:gd name="T18" fmla="*/ 71 w 265"/>
                <a:gd name="T19" fmla="*/ 129 h 162"/>
                <a:gd name="T20" fmla="*/ 71 w 265"/>
                <a:gd name="T21" fmla="*/ 129 h 162"/>
                <a:gd name="T22" fmla="*/ 82 w 265"/>
                <a:gd name="T23" fmla="*/ 123 h 162"/>
                <a:gd name="T24" fmla="*/ 96 w 265"/>
                <a:gd name="T25" fmla="*/ 113 h 162"/>
                <a:gd name="T26" fmla="*/ 111 w 265"/>
                <a:gd name="T27" fmla="*/ 103 h 162"/>
                <a:gd name="T28" fmla="*/ 123 w 265"/>
                <a:gd name="T29" fmla="*/ 97 h 162"/>
                <a:gd name="T30" fmla="*/ 123 w 265"/>
                <a:gd name="T31" fmla="*/ 97 h 162"/>
                <a:gd name="T32" fmla="*/ 136 w 265"/>
                <a:gd name="T33" fmla="*/ 92 h 162"/>
                <a:gd name="T34" fmla="*/ 153 w 265"/>
                <a:gd name="T35" fmla="*/ 85 h 162"/>
                <a:gd name="T36" fmla="*/ 173 w 265"/>
                <a:gd name="T37" fmla="*/ 75 h 162"/>
                <a:gd name="T38" fmla="*/ 184 w 265"/>
                <a:gd name="T39" fmla="*/ 69 h 162"/>
                <a:gd name="T40" fmla="*/ 194 w 265"/>
                <a:gd name="T41" fmla="*/ 61 h 162"/>
                <a:gd name="T42" fmla="*/ 194 w 265"/>
                <a:gd name="T43" fmla="*/ 61 h 162"/>
                <a:gd name="T44" fmla="*/ 213 w 265"/>
                <a:gd name="T45" fmla="*/ 46 h 162"/>
                <a:gd name="T46" fmla="*/ 230 w 265"/>
                <a:gd name="T47" fmla="*/ 30 h 162"/>
                <a:gd name="T48" fmla="*/ 245 w 265"/>
                <a:gd name="T49" fmla="*/ 16 h 162"/>
                <a:gd name="T50" fmla="*/ 255 w 265"/>
                <a:gd name="T51" fmla="*/ 8 h 162"/>
                <a:gd name="T52" fmla="*/ 255 w 265"/>
                <a:gd name="T53" fmla="*/ 8 h 162"/>
                <a:gd name="T54" fmla="*/ 265 w 265"/>
                <a:gd name="T55" fmla="*/ 0 h 1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5" h="162">
                  <a:moveTo>
                    <a:pt x="0" y="162"/>
                  </a:moveTo>
                  <a:lnTo>
                    <a:pt x="0" y="162"/>
                  </a:lnTo>
                  <a:lnTo>
                    <a:pt x="13" y="157"/>
                  </a:lnTo>
                  <a:lnTo>
                    <a:pt x="24" y="151"/>
                  </a:lnTo>
                  <a:lnTo>
                    <a:pt x="35" y="143"/>
                  </a:lnTo>
                  <a:lnTo>
                    <a:pt x="45" y="138"/>
                  </a:lnTo>
                  <a:lnTo>
                    <a:pt x="55" y="136"/>
                  </a:lnTo>
                  <a:lnTo>
                    <a:pt x="64" y="133"/>
                  </a:lnTo>
                  <a:lnTo>
                    <a:pt x="71" y="129"/>
                  </a:lnTo>
                  <a:lnTo>
                    <a:pt x="82" y="123"/>
                  </a:lnTo>
                  <a:lnTo>
                    <a:pt x="96" y="113"/>
                  </a:lnTo>
                  <a:lnTo>
                    <a:pt x="111" y="103"/>
                  </a:lnTo>
                  <a:lnTo>
                    <a:pt x="123" y="97"/>
                  </a:lnTo>
                  <a:lnTo>
                    <a:pt x="136" y="92"/>
                  </a:lnTo>
                  <a:lnTo>
                    <a:pt x="153" y="85"/>
                  </a:lnTo>
                  <a:lnTo>
                    <a:pt x="173" y="75"/>
                  </a:lnTo>
                  <a:lnTo>
                    <a:pt x="184" y="69"/>
                  </a:lnTo>
                  <a:lnTo>
                    <a:pt x="194" y="61"/>
                  </a:lnTo>
                  <a:lnTo>
                    <a:pt x="213" y="46"/>
                  </a:lnTo>
                  <a:lnTo>
                    <a:pt x="230" y="30"/>
                  </a:lnTo>
                  <a:lnTo>
                    <a:pt x="245" y="16"/>
                  </a:lnTo>
                  <a:lnTo>
                    <a:pt x="255" y="8"/>
                  </a:lnTo>
                  <a:lnTo>
                    <a:pt x="265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3" name="Freeform 2518"/>
            <p:cNvSpPr>
              <a:spLocks/>
            </p:cNvSpPr>
            <p:nvPr/>
          </p:nvSpPr>
          <p:spPr bwMode="auto">
            <a:xfrm>
              <a:off x="3589" y="2196"/>
              <a:ext cx="138" cy="69"/>
            </a:xfrm>
            <a:custGeom>
              <a:avLst/>
              <a:gdLst>
                <a:gd name="T0" fmla="*/ 0 w 138"/>
                <a:gd name="T1" fmla="*/ 69 h 69"/>
                <a:gd name="T2" fmla="*/ 0 w 138"/>
                <a:gd name="T3" fmla="*/ 69 h 69"/>
                <a:gd name="T4" fmla="*/ 12 w 138"/>
                <a:gd name="T5" fmla="*/ 64 h 69"/>
                <a:gd name="T6" fmla="*/ 25 w 138"/>
                <a:gd name="T7" fmla="*/ 59 h 69"/>
                <a:gd name="T8" fmla="*/ 38 w 138"/>
                <a:gd name="T9" fmla="*/ 51 h 69"/>
                <a:gd name="T10" fmla="*/ 38 w 138"/>
                <a:gd name="T11" fmla="*/ 51 h 69"/>
                <a:gd name="T12" fmla="*/ 46 w 138"/>
                <a:gd name="T13" fmla="*/ 47 h 69"/>
                <a:gd name="T14" fmla="*/ 51 w 138"/>
                <a:gd name="T15" fmla="*/ 44 h 69"/>
                <a:gd name="T16" fmla="*/ 61 w 138"/>
                <a:gd name="T17" fmla="*/ 42 h 69"/>
                <a:gd name="T18" fmla="*/ 68 w 138"/>
                <a:gd name="T19" fmla="*/ 41 h 69"/>
                <a:gd name="T20" fmla="*/ 73 w 138"/>
                <a:gd name="T21" fmla="*/ 39 h 69"/>
                <a:gd name="T22" fmla="*/ 77 w 138"/>
                <a:gd name="T23" fmla="*/ 37 h 69"/>
                <a:gd name="T24" fmla="*/ 77 w 138"/>
                <a:gd name="T25" fmla="*/ 37 h 69"/>
                <a:gd name="T26" fmla="*/ 123 w 138"/>
                <a:gd name="T27" fmla="*/ 10 h 69"/>
                <a:gd name="T28" fmla="*/ 123 w 138"/>
                <a:gd name="T29" fmla="*/ 10 h 69"/>
                <a:gd name="T30" fmla="*/ 138 w 138"/>
                <a:gd name="T31" fmla="*/ 0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69">
                  <a:moveTo>
                    <a:pt x="0" y="69"/>
                  </a:moveTo>
                  <a:lnTo>
                    <a:pt x="0" y="69"/>
                  </a:lnTo>
                  <a:lnTo>
                    <a:pt x="12" y="64"/>
                  </a:lnTo>
                  <a:lnTo>
                    <a:pt x="25" y="59"/>
                  </a:lnTo>
                  <a:lnTo>
                    <a:pt x="38" y="51"/>
                  </a:lnTo>
                  <a:lnTo>
                    <a:pt x="46" y="47"/>
                  </a:lnTo>
                  <a:lnTo>
                    <a:pt x="51" y="44"/>
                  </a:lnTo>
                  <a:lnTo>
                    <a:pt x="61" y="42"/>
                  </a:lnTo>
                  <a:lnTo>
                    <a:pt x="68" y="41"/>
                  </a:lnTo>
                  <a:lnTo>
                    <a:pt x="73" y="39"/>
                  </a:lnTo>
                  <a:lnTo>
                    <a:pt x="77" y="37"/>
                  </a:lnTo>
                  <a:lnTo>
                    <a:pt x="123" y="10"/>
                  </a:lnTo>
                  <a:lnTo>
                    <a:pt x="138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4" name="Freeform 2519"/>
            <p:cNvSpPr>
              <a:spLocks/>
            </p:cNvSpPr>
            <p:nvPr/>
          </p:nvSpPr>
          <p:spPr bwMode="auto">
            <a:xfrm>
              <a:off x="3637" y="2112"/>
              <a:ext cx="208" cy="151"/>
            </a:xfrm>
            <a:custGeom>
              <a:avLst/>
              <a:gdLst>
                <a:gd name="T0" fmla="*/ 0 w 208"/>
                <a:gd name="T1" fmla="*/ 151 h 151"/>
                <a:gd name="T2" fmla="*/ 0 w 208"/>
                <a:gd name="T3" fmla="*/ 151 h 151"/>
                <a:gd name="T4" fmla="*/ 11 w 208"/>
                <a:gd name="T5" fmla="*/ 147 h 151"/>
                <a:gd name="T6" fmla="*/ 23 w 208"/>
                <a:gd name="T7" fmla="*/ 142 h 151"/>
                <a:gd name="T8" fmla="*/ 36 w 208"/>
                <a:gd name="T9" fmla="*/ 135 h 151"/>
                <a:gd name="T10" fmla="*/ 36 w 208"/>
                <a:gd name="T11" fmla="*/ 135 h 151"/>
                <a:gd name="T12" fmla="*/ 46 w 208"/>
                <a:gd name="T13" fmla="*/ 128 h 151"/>
                <a:gd name="T14" fmla="*/ 50 w 208"/>
                <a:gd name="T15" fmla="*/ 123 h 151"/>
                <a:gd name="T16" fmla="*/ 54 w 208"/>
                <a:gd name="T17" fmla="*/ 118 h 151"/>
                <a:gd name="T18" fmla="*/ 61 w 208"/>
                <a:gd name="T19" fmla="*/ 111 h 151"/>
                <a:gd name="T20" fmla="*/ 61 w 208"/>
                <a:gd name="T21" fmla="*/ 111 h 151"/>
                <a:gd name="T22" fmla="*/ 72 w 208"/>
                <a:gd name="T23" fmla="*/ 104 h 151"/>
                <a:gd name="T24" fmla="*/ 82 w 208"/>
                <a:gd name="T25" fmla="*/ 97 h 151"/>
                <a:gd name="T26" fmla="*/ 93 w 208"/>
                <a:gd name="T27" fmla="*/ 90 h 151"/>
                <a:gd name="T28" fmla="*/ 106 w 208"/>
                <a:gd name="T29" fmla="*/ 80 h 151"/>
                <a:gd name="T30" fmla="*/ 106 w 208"/>
                <a:gd name="T31" fmla="*/ 80 h 151"/>
                <a:gd name="T32" fmla="*/ 121 w 208"/>
                <a:gd name="T33" fmla="*/ 69 h 151"/>
                <a:gd name="T34" fmla="*/ 136 w 208"/>
                <a:gd name="T35" fmla="*/ 58 h 151"/>
                <a:gd name="T36" fmla="*/ 174 w 208"/>
                <a:gd name="T37" fmla="*/ 31 h 151"/>
                <a:gd name="T38" fmla="*/ 174 w 208"/>
                <a:gd name="T39" fmla="*/ 31 h 151"/>
                <a:gd name="T40" fmla="*/ 192 w 208"/>
                <a:gd name="T41" fmla="*/ 18 h 151"/>
                <a:gd name="T42" fmla="*/ 203 w 208"/>
                <a:gd name="T43" fmla="*/ 8 h 151"/>
                <a:gd name="T44" fmla="*/ 207 w 208"/>
                <a:gd name="T45" fmla="*/ 2 h 151"/>
                <a:gd name="T46" fmla="*/ 208 w 208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8" h="151">
                  <a:moveTo>
                    <a:pt x="0" y="151"/>
                  </a:moveTo>
                  <a:lnTo>
                    <a:pt x="0" y="151"/>
                  </a:lnTo>
                  <a:lnTo>
                    <a:pt x="11" y="147"/>
                  </a:lnTo>
                  <a:lnTo>
                    <a:pt x="23" y="142"/>
                  </a:lnTo>
                  <a:lnTo>
                    <a:pt x="36" y="135"/>
                  </a:lnTo>
                  <a:lnTo>
                    <a:pt x="46" y="128"/>
                  </a:lnTo>
                  <a:lnTo>
                    <a:pt x="50" y="123"/>
                  </a:lnTo>
                  <a:lnTo>
                    <a:pt x="54" y="118"/>
                  </a:lnTo>
                  <a:lnTo>
                    <a:pt x="61" y="111"/>
                  </a:lnTo>
                  <a:lnTo>
                    <a:pt x="72" y="104"/>
                  </a:lnTo>
                  <a:lnTo>
                    <a:pt x="82" y="97"/>
                  </a:lnTo>
                  <a:lnTo>
                    <a:pt x="93" y="90"/>
                  </a:lnTo>
                  <a:lnTo>
                    <a:pt x="106" y="80"/>
                  </a:lnTo>
                  <a:lnTo>
                    <a:pt x="121" y="69"/>
                  </a:lnTo>
                  <a:lnTo>
                    <a:pt x="136" y="58"/>
                  </a:lnTo>
                  <a:lnTo>
                    <a:pt x="174" y="31"/>
                  </a:lnTo>
                  <a:lnTo>
                    <a:pt x="192" y="18"/>
                  </a:lnTo>
                  <a:lnTo>
                    <a:pt x="203" y="8"/>
                  </a:lnTo>
                  <a:lnTo>
                    <a:pt x="207" y="2"/>
                  </a:lnTo>
                  <a:lnTo>
                    <a:pt x="208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5" name="Freeform 2520"/>
            <p:cNvSpPr>
              <a:spLocks/>
            </p:cNvSpPr>
            <p:nvPr/>
          </p:nvSpPr>
          <p:spPr bwMode="auto">
            <a:xfrm>
              <a:off x="3704" y="2217"/>
              <a:ext cx="34" cy="31"/>
            </a:xfrm>
            <a:custGeom>
              <a:avLst/>
              <a:gdLst>
                <a:gd name="T0" fmla="*/ 0 w 34"/>
                <a:gd name="T1" fmla="*/ 31 h 31"/>
                <a:gd name="T2" fmla="*/ 0 w 34"/>
                <a:gd name="T3" fmla="*/ 31 h 31"/>
                <a:gd name="T4" fmla="*/ 13 w 34"/>
                <a:gd name="T5" fmla="*/ 23 h 31"/>
                <a:gd name="T6" fmla="*/ 21 w 34"/>
                <a:gd name="T7" fmla="*/ 16 h 31"/>
                <a:gd name="T8" fmla="*/ 29 w 34"/>
                <a:gd name="T9" fmla="*/ 8 h 31"/>
                <a:gd name="T10" fmla="*/ 29 w 34"/>
                <a:gd name="T11" fmla="*/ 8 h 31"/>
                <a:gd name="T12" fmla="*/ 34 w 34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0" y="31"/>
                  </a:moveTo>
                  <a:lnTo>
                    <a:pt x="0" y="31"/>
                  </a:lnTo>
                  <a:lnTo>
                    <a:pt x="13" y="23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6" name="Freeform 2521"/>
            <p:cNvSpPr>
              <a:spLocks/>
            </p:cNvSpPr>
            <p:nvPr/>
          </p:nvSpPr>
          <p:spPr bwMode="auto">
            <a:xfrm>
              <a:off x="3748" y="2134"/>
              <a:ext cx="91" cy="67"/>
            </a:xfrm>
            <a:custGeom>
              <a:avLst/>
              <a:gdLst>
                <a:gd name="T0" fmla="*/ 0 w 91"/>
                <a:gd name="T1" fmla="*/ 67 h 67"/>
                <a:gd name="T2" fmla="*/ 0 w 91"/>
                <a:gd name="T3" fmla="*/ 67 h 67"/>
                <a:gd name="T4" fmla="*/ 11 w 91"/>
                <a:gd name="T5" fmla="*/ 60 h 67"/>
                <a:gd name="T6" fmla="*/ 22 w 91"/>
                <a:gd name="T7" fmla="*/ 54 h 67"/>
                <a:gd name="T8" fmla="*/ 33 w 91"/>
                <a:gd name="T9" fmla="*/ 47 h 67"/>
                <a:gd name="T10" fmla="*/ 33 w 91"/>
                <a:gd name="T11" fmla="*/ 47 h 67"/>
                <a:gd name="T12" fmla="*/ 53 w 91"/>
                <a:gd name="T13" fmla="*/ 33 h 67"/>
                <a:gd name="T14" fmla="*/ 65 w 91"/>
                <a:gd name="T15" fmla="*/ 26 h 67"/>
                <a:gd name="T16" fmla="*/ 76 w 91"/>
                <a:gd name="T17" fmla="*/ 14 h 67"/>
                <a:gd name="T18" fmla="*/ 76 w 91"/>
                <a:gd name="T19" fmla="*/ 14 h 67"/>
                <a:gd name="T20" fmla="*/ 91 w 91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67">
                  <a:moveTo>
                    <a:pt x="0" y="67"/>
                  </a:moveTo>
                  <a:lnTo>
                    <a:pt x="0" y="67"/>
                  </a:lnTo>
                  <a:lnTo>
                    <a:pt x="11" y="60"/>
                  </a:lnTo>
                  <a:lnTo>
                    <a:pt x="22" y="54"/>
                  </a:lnTo>
                  <a:lnTo>
                    <a:pt x="33" y="47"/>
                  </a:lnTo>
                  <a:lnTo>
                    <a:pt x="53" y="33"/>
                  </a:lnTo>
                  <a:lnTo>
                    <a:pt x="65" y="26"/>
                  </a:lnTo>
                  <a:lnTo>
                    <a:pt x="76" y="14"/>
                  </a:lnTo>
                  <a:lnTo>
                    <a:pt x="91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7" name="Freeform 2522"/>
            <p:cNvSpPr>
              <a:spLocks/>
            </p:cNvSpPr>
            <p:nvPr/>
          </p:nvSpPr>
          <p:spPr bwMode="auto">
            <a:xfrm>
              <a:off x="3387" y="1805"/>
              <a:ext cx="428" cy="260"/>
            </a:xfrm>
            <a:custGeom>
              <a:avLst/>
              <a:gdLst>
                <a:gd name="T0" fmla="*/ 428 w 428"/>
                <a:gd name="T1" fmla="*/ 99 h 260"/>
                <a:gd name="T2" fmla="*/ 428 w 428"/>
                <a:gd name="T3" fmla="*/ 99 h 260"/>
                <a:gd name="T4" fmla="*/ 427 w 428"/>
                <a:gd name="T5" fmla="*/ 100 h 260"/>
                <a:gd name="T6" fmla="*/ 421 w 428"/>
                <a:gd name="T7" fmla="*/ 101 h 260"/>
                <a:gd name="T8" fmla="*/ 412 w 428"/>
                <a:gd name="T9" fmla="*/ 100 h 260"/>
                <a:gd name="T10" fmla="*/ 406 w 428"/>
                <a:gd name="T11" fmla="*/ 99 h 260"/>
                <a:gd name="T12" fmla="*/ 399 w 428"/>
                <a:gd name="T13" fmla="*/ 97 h 260"/>
                <a:gd name="T14" fmla="*/ 399 w 428"/>
                <a:gd name="T15" fmla="*/ 97 h 260"/>
                <a:gd name="T16" fmla="*/ 392 w 428"/>
                <a:gd name="T17" fmla="*/ 94 h 260"/>
                <a:gd name="T18" fmla="*/ 381 w 428"/>
                <a:gd name="T19" fmla="*/ 86 h 260"/>
                <a:gd name="T20" fmla="*/ 356 w 428"/>
                <a:gd name="T21" fmla="*/ 69 h 260"/>
                <a:gd name="T22" fmla="*/ 330 w 428"/>
                <a:gd name="T23" fmla="*/ 53 h 260"/>
                <a:gd name="T24" fmla="*/ 319 w 428"/>
                <a:gd name="T25" fmla="*/ 45 h 260"/>
                <a:gd name="T26" fmla="*/ 309 w 428"/>
                <a:gd name="T27" fmla="*/ 41 h 260"/>
                <a:gd name="T28" fmla="*/ 309 w 428"/>
                <a:gd name="T29" fmla="*/ 41 h 260"/>
                <a:gd name="T30" fmla="*/ 266 w 428"/>
                <a:gd name="T31" fmla="*/ 24 h 260"/>
                <a:gd name="T32" fmla="*/ 242 w 428"/>
                <a:gd name="T33" fmla="*/ 14 h 260"/>
                <a:gd name="T34" fmla="*/ 222 w 428"/>
                <a:gd name="T35" fmla="*/ 8 h 260"/>
                <a:gd name="T36" fmla="*/ 222 w 428"/>
                <a:gd name="T37" fmla="*/ 8 h 260"/>
                <a:gd name="T38" fmla="*/ 213 w 428"/>
                <a:gd name="T39" fmla="*/ 5 h 260"/>
                <a:gd name="T40" fmla="*/ 201 w 428"/>
                <a:gd name="T41" fmla="*/ 3 h 260"/>
                <a:gd name="T42" fmla="*/ 186 w 428"/>
                <a:gd name="T43" fmla="*/ 2 h 260"/>
                <a:gd name="T44" fmla="*/ 171 w 428"/>
                <a:gd name="T45" fmla="*/ 0 h 260"/>
                <a:gd name="T46" fmla="*/ 156 w 428"/>
                <a:gd name="T47" fmla="*/ 2 h 260"/>
                <a:gd name="T48" fmla="*/ 142 w 428"/>
                <a:gd name="T49" fmla="*/ 4 h 260"/>
                <a:gd name="T50" fmla="*/ 128 w 428"/>
                <a:gd name="T51" fmla="*/ 9 h 260"/>
                <a:gd name="T52" fmla="*/ 122 w 428"/>
                <a:gd name="T53" fmla="*/ 13 h 260"/>
                <a:gd name="T54" fmla="*/ 117 w 428"/>
                <a:gd name="T55" fmla="*/ 17 h 260"/>
                <a:gd name="T56" fmla="*/ 117 w 428"/>
                <a:gd name="T57" fmla="*/ 17 h 260"/>
                <a:gd name="T58" fmla="*/ 100 w 428"/>
                <a:gd name="T59" fmla="*/ 33 h 260"/>
                <a:gd name="T60" fmla="*/ 87 w 428"/>
                <a:gd name="T61" fmla="*/ 50 h 260"/>
                <a:gd name="T62" fmla="*/ 65 w 428"/>
                <a:gd name="T63" fmla="*/ 80 h 260"/>
                <a:gd name="T64" fmla="*/ 65 w 428"/>
                <a:gd name="T65" fmla="*/ 80 h 260"/>
                <a:gd name="T66" fmla="*/ 54 w 428"/>
                <a:gd name="T67" fmla="*/ 95 h 260"/>
                <a:gd name="T68" fmla="*/ 41 w 428"/>
                <a:gd name="T69" fmla="*/ 114 h 260"/>
                <a:gd name="T70" fmla="*/ 35 w 428"/>
                <a:gd name="T71" fmla="*/ 124 h 260"/>
                <a:gd name="T72" fmla="*/ 30 w 428"/>
                <a:gd name="T73" fmla="*/ 135 h 260"/>
                <a:gd name="T74" fmla="*/ 26 w 428"/>
                <a:gd name="T75" fmla="*/ 145 h 260"/>
                <a:gd name="T76" fmla="*/ 24 w 428"/>
                <a:gd name="T77" fmla="*/ 155 h 260"/>
                <a:gd name="T78" fmla="*/ 24 w 428"/>
                <a:gd name="T79" fmla="*/ 155 h 260"/>
                <a:gd name="T80" fmla="*/ 17 w 428"/>
                <a:gd name="T81" fmla="*/ 194 h 260"/>
                <a:gd name="T82" fmla="*/ 13 w 428"/>
                <a:gd name="T83" fmla="*/ 214 h 260"/>
                <a:gd name="T84" fmla="*/ 8 w 428"/>
                <a:gd name="T85" fmla="*/ 234 h 260"/>
                <a:gd name="T86" fmla="*/ 8 w 428"/>
                <a:gd name="T87" fmla="*/ 234 h 260"/>
                <a:gd name="T88" fmla="*/ 0 w 428"/>
                <a:gd name="T89" fmla="*/ 260 h 2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28" h="260">
                  <a:moveTo>
                    <a:pt x="428" y="99"/>
                  </a:moveTo>
                  <a:lnTo>
                    <a:pt x="428" y="99"/>
                  </a:lnTo>
                  <a:lnTo>
                    <a:pt x="427" y="100"/>
                  </a:lnTo>
                  <a:lnTo>
                    <a:pt x="421" y="101"/>
                  </a:lnTo>
                  <a:lnTo>
                    <a:pt x="412" y="100"/>
                  </a:lnTo>
                  <a:lnTo>
                    <a:pt x="406" y="99"/>
                  </a:lnTo>
                  <a:lnTo>
                    <a:pt x="399" y="97"/>
                  </a:lnTo>
                  <a:lnTo>
                    <a:pt x="392" y="94"/>
                  </a:lnTo>
                  <a:lnTo>
                    <a:pt x="381" y="86"/>
                  </a:lnTo>
                  <a:lnTo>
                    <a:pt x="356" y="69"/>
                  </a:lnTo>
                  <a:lnTo>
                    <a:pt x="330" y="53"/>
                  </a:lnTo>
                  <a:lnTo>
                    <a:pt x="319" y="45"/>
                  </a:lnTo>
                  <a:lnTo>
                    <a:pt x="309" y="41"/>
                  </a:lnTo>
                  <a:lnTo>
                    <a:pt x="266" y="24"/>
                  </a:lnTo>
                  <a:lnTo>
                    <a:pt x="242" y="14"/>
                  </a:lnTo>
                  <a:lnTo>
                    <a:pt x="222" y="8"/>
                  </a:lnTo>
                  <a:lnTo>
                    <a:pt x="213" y="5"/>
                  </a:lnTo>
                  <a:lnTo>
                    <a:pt x="201" y="3"/>
                  </a:lnTo>
                  <a:lnTo>
                    <a:pt x="186" y="2"/>
                  </a:lnTo>
                  <a:lnTo>
                    <a:pt x="171" y="0"/>
                  </a:lnTo>
                  <a:lnTo>
                    <a:pt x="156" y="2"/>
                  </a:lnTo>
                  <a:lnTo>
                    <a:pt x="142" y="4"/>
                  </a:lnTo>
                  <a:lnTo>
                    <a:pt x="128" y="9"/>
                  </a:lnTo>
                  <a:lnTo>
                    <a:pt x="122" y="13"/>
                  </a:lnTo>
                  <a:lnTo>
                    <a:pt x="117" y="17"/>
                  </a:lnTo>
                  <a:lnTo>
                    <a:pt x="100" y="33"/>
                  </a:lnTo>
                  <a:lnTo>
                    <a:pt x="87" y="50"/>
                  </a:lnTo>
                  <a:lnTo>
                    <a:pt x="65" y="80"/>
                  </a:lnTo>
                  <a:lnTo>
                    <a:pt x="54" y="95"/>
                  </a:lnTo>
                  <a:lnTo>
                    <a:pt x="41" y="114"/>
                  </a:lnTo>
                  <a:lnTo>
                    <a:pt x="35" y="124"/>
                  </a:lnTo>
                  <a:lnTo>
                    <a:pt x="30" y="135"/>
                  </a:lnTo>
                  <a:lnTo>
                    <a:pt x="26" y="145"/>
                  </a:lnTo>
                  <a:lnTo>
                    <a:pt x="24" y="155"/>
                  </a:lnTo>
                  <a:lnTo>
                    <a:pt x="17" y="194"/>
                  </a:lnTo>
                  <a:lnTo>
                    <a:pt x="13" y="214"/>
                  </a:lnTo>
                  <a:lnTo>
                    <a:pt x="8" y="234"/>
                  </a:lnTo>
                  <a:lnTo>
                    <a:pt x="0" y="26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8" name="Freeform 2523"/>
            <p:cNvSpPr>
              <a:spLocks/>
            </p:cNvSpPr>
            <p:nvPr/>
          </p:nvSpPr>
          <p:spPr bwMode="auto">
            <a:xfrm>
              <a:off x="3401" y="1932"/>
              <a:ext cx="34" cy="148"/>
            </a:xfrm>
            <a:custGeom>
              <a:avLst/>
              <a:gdLst>
                <a:gd name="T0" fmla="*/ 0 w 34"/>
                <a:gd name="T1" fmla="*/ 148 h 148"/>
                <a:gd name="T2" fmla="*/ 0 w 34"/>
                <a:gd name="T3" fmla="*/ 148 h 148"/>
                <a:gd name="T4" fmla="*/ 7 w 34"/>
                <a:gd name="T5" fmla="*/ 120 h 148"/>
                <a:gd name="T6" fmla="*/ 14 w 34"/>
                <a:gd name="T7" fmla="*/ 97 h 148"/>
                <a:gd name="T8" fmla="*/ 15 w 34"/>
                <a:gd name="T9" fmla="*/ 86 h 148"/>
                <a:gd name="T10" fmla="*/ 15 w 34"/>
                <a:gd name="T11" fmla="*/ 77 h 148"/>
                <a:gd name="T12" fmla="*/ 15 w 34"/>
                <a:gd name="T13" fmla="*/ 77 h 148"/>
                <a:gd name="T14" fmla="*/ 16 w 34"/>
                <a:gd name="T15" fmla="*/ 62 h 148"/>
                <a:gd name="T16" fmla="*/ 19 w 34"/>
                <a:gd name="T17" fmla="*/ 49 h 148"/>
                <a:gd name="T18" fmla="*/ 24 w 34"/>
                <a:gd name="T19" fmla="*/ 24 h 148"/>
                <a:gd name="T20" fmla="*/ 24 w 34"/>
                <a:gd name="T21" fmla="*/ 24 h 148"/>
                <a:gd name="T22" fmla="*/ 26 w 34"/>
                <a:gd name="T23" fmla="*/ 13 h 148"/>
                <a:gd name="T24" fmla="*/ 27 w 34"/>
                <a:gd name="T25" fmla="*/ 5 h 148"/>
                <a:gd name="T26" fmla="*/ 30 w 34"/>
                <a:gd name="T27" fmla="*/ 1 h 148"/>
                <a:gd name="T28" fmla="*/ 34 w 34"/>
                <a:gd name="T29" fmla="*/ 0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148">
                  <a:moveTo>
                    <a:pt x="0" y="148"/>
                  </a:moveTo>
                  <a:lnTo>
                    <a:pt x="0" y="148"/>
                  </a:lnTo>
                  <a:lnTo>
                    <a:pt x="7" y="120"/>
                  </a:lnTo>
                  <a:lnTo>
                    <a:pt x="14" y="97"/>
                  </a:lnTo>
                  <a:lnTo>
                    <a:pt x="15" y="86"/>
                  </a:lnTo>
                  <a:lnTo>
                    <a:pt x="15" y="77"/>
                  </a:lnTo>
                  <a:lnTo>
                    <a:pt x="16" y="62"/>
                  </a:lnTo>
                  <a:lnTo>
                    <a:pt x="19" y="49"/>
                  </a:lnTo>
                  <a:lnTo>
                    <a:pt x="24" y="24"/>
                  </a:lnTo>
                  <a:lnTo>
                    <a:pt x="26" y="13"/>
                  </a:lnTo>
                  <a:lnTo>
                    <a:pt x="27" y="5"/>
                  </a:lnTo>
                  <a:lnTo>
                    <a:pt x="30" y="1"/>
                  </a:lnTo>
                  <a:lnTo>
                    <a:pt x="34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29" name="Freeform 2524"/>
            <p:cNvSpPr>
              <a:spLocks/>
            </p:cNvSpPr>
            <p:nvPr/>
          </p:nvSpPr>
          <p:spPr bwMode="auto">
            <a:xfrm>
              <a:off x="3415" y="1889"/>
              <a:ext cx="44" cy="204"/>
            </a:xfrm>
            <a:custGeom>
              <a:avLst/>
              <a:gdLst>
                <a:gd name="T0" fmla="*/ 44 w 44"/>
                <a:gd name="T1" fmla="*/ 0 h 204"/>
                <a:gd name="T2" fmla="*/ 44 w 44"/>
                <a:gd name="T3" fmla="*/ 0 h 204"/>
                <a:gd name="T4" fmla="*/ 41 w 44"/>
                <a:gd name="T5" fmla="*/ 6 h 204"/>
                <a:gd name="T6" fmla="*/ 32 w 44"/>
                <a:gd name="T7" fmla="*/ 20 h 204"/>
                <a:gd name="T8" fmla="*/ 25 w 44"/>
                <a:gd name="T9" fmla="*/ 37 h 204"/>
                <a:gd name="T10" fmla="*/ 21 w 44"/>
                <a:gd name="T11" fmla="*/ 44 h 204"/>
                <a:gd name="T12" fmla="*/ 21 w 44"/>
                <a:gd name="T13" fmla="*/ 53 h 204"/>
                <a:gd name="T14" fmla="*/ 21 w 44"/>
                <a:gd name="T15" fmla="*/ 53 h 204"/>
                <a:gd name="T16" fmla="*/ 18 w 44"/>
                <a:gd name="T17" fmla="*/ 71 h 204"/>
                <a:gd name="T18" fmla="*/ 16 w 44"/>
                <a:gd name="T19" fmla="*/ 95 h 204"/>
                <a:gd name="T20" fmla="*/ 6 w 44"/>
                <a:gd name="T21" fmla="*/ 148 h 204"/>
                <a:gd name="T22" fmla="*/ 6 w 44"/>
                <a:gd name="T23" fmla="*/ 148 h 204"/>
                <a:gd name="T24" fmla="*/ 1 w 44"/>
                <a:gd name="T25" fmla="*/ 187 h 204"/>
                <a:gd name="T26" fmla="*/ 0 w 44"/>
                <a:gd name="T27" fmla="*/ 204 h 2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204">
                  <a:moveTo>
                    <a:pt x="44" y="0"/>
                  </a:moveTo>
                  <a:lnTo>
                    <a:pt x="44" y="0"/>
                  </a:lnTo>
                  <a:lnTo>
                    <a:pt x="41" y="6"/>
                  </a:lnTo>
                  <a:lnTo>
                    <a:pt x="32" y="20"/>
                  </a:lnTo>
                  <a:lnTo>
                    <a:pt x="25" y="37"/>
                  </a:lnTo>
                  <a:lnTo>
                    <a:pt x="21" y="44"/>
                  </a:lnTo>
                  <a:lnTo>
                    <a:pt x="21" y="53"/>
                  </a:lnTo>
                  <a:lnTo>
                    <a:pt x="18" y="71"/>
                  </a:lnTo>
                  <a:lnTo>
                    <a:pt x="16" y="95"/>
                  </a:lnTo>
                  <a:lnTo>
                    <a:pt x="6" y="148"/>
                  </a:lnTo>
                  <a:lnTo>
                    <a:pt x="1" y="187"/>
                  </a:lnTo>
                  <a:lnTo>
                    <a:pt x="0" y="204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0" name="Freeform 2525"/>
            <p:cNvSpPr>
              <a:spLocks/>
            </p:cNvSpPr>
            <p:nvPr/>
          </p:nvSpPr>
          <p:spPr bwMode="auto">
            <a:xfrm>
              <a:off x="3379" y="1827"/>
              <a:ext cx="89" cy="217"/>
            </a:xfrm>
            <a:custGeom>
              <a:avLst/>
              <a:gdLst>
                <a:gd name="T0" fmla="*/ 0 w 89"/>
                <a:gd name="T1" fmla="*/ 217 h 217"/>
                <a:gd name="T2" fmla="*/ 0 w 89"/>
                <a:gd name="T3" fmla="*/ 217 h 217"/>
                <a:gd name="T4" fmla="*/ 7 w 89"/>
                <a:gd name="T5" fmla="*/ 196 h 217"/>
                <a:gd name="T6" fmla="*/ 15 w 89"/>
                <a:gd name="T7" fmla="*/ 175 h 217"/>
                <a:gd name="T8" fmla="*/ 17 w 89"/>
                <a:gd name="T9" fmla="*/ 164 h 217"/>
                <a:gd name="T10" fmla="*/ 18 w 89"/>
                <a:gd name="T11" fmla="*/ 152 h 217"/>
                <a:gd name="T12" fmla="*/ 18 w 89"/>
                <a:gd name="T13" fmla="*/ 152 h 217"/>
                <a:gd name="T14" fmla="*/ 21 w 89"/>
                <a:gd name="T15" fmla="*/ 141 h 217"/>
                <a:gd name="T16" fmla="*/ 25 w 89"/>
                <a:gd name="T17" fmla="*/ 130 h 217"/>
                <a:gd name="T18" fmla="*/ 32 w 89"/>
                <a:gd name="T19" fmla="*/ 109 h 217"/>
                <a:gd name="T20" fmla="*/ 39 w 89"/>
                <a:gd name="T21" fmla="*/ 92 h 217"/>
                <a:gd name="T22" fmla="*/ 42 w 89"/>
                <a:gd name="T23" fmla="*/ 85 h 217"/>
                <a:gd name="T24" fmla="*/ 42 w 89"/>
                <a:gd name="T25" fmla="*/ 82 h 217"/>
                <a:gd name="T26" fmla="*/ 42 w 89"/>
                <a:gd name="T27" fmla="*/ 82 h 217"/>
                <a:gd name="T28" fmla="*/ 43 w 89"/>
                <a:gd name="T29" fmla="*/ 73 h 217"/>
                <a:gd name="T30" fmla="*/ 47 w 89"/>
                <a:gd name="T31" fmla="*/ 62 h 217"/>
                <a:gd name="T32" fmla="*/ 53 w 89"/>
                <a:gd name="T33" fmla="*/ 51 h 217"/>
                <a:gd name="T34" fmla="*/ 61 w 89"/>
                <a:gd name="T35" fmla="*/ 38 h 217"/>
                <a:gd name="T36" fmla="*/ 61 w 89"/>
                <a:gd name="T37" fmla="*/ 38 h 217"/>
                <a:gd name="T38" fmla="*/ 79 w 89"/>
                <a:gd name="T39" fmla="*/ 12 h 217"/>
                <a:gd name="T40" fmla="*/ 89 w 89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217">
                  <a:moveTo>
                    <a:pt x="0" y="217"/>
                  </a:moveTo>
                  <a:lnTo>
                    <a:pt x="0" y="217"/>
                  </a:lnTo>
                  <a:lnTo>
                    <a:pt x="7" y="196"/>
                  </a:lnTo>
                  <a:lnTo>
                    <a:pt x="15" y="175"/>
                  </a:lnTo>
                  <a:lnTo>
                    <a:pt x="17" y="164"/>
                  </a:lnTo>
                  <a:lnTo>
                    <a:pt x="18" y="152"/>
                  </a:lnTo>
                  <a:lnTo>
                    <a:pt x="21" y="141"/>
                  </a:lnTo>
                  <a:lnTo>
                    <a:pt x="25" y="130"/>
                  </a:lnTo>
                  <a:lnTo>
                    <a:pt x="32" y="109"/>
                  </a:lnTo>
                  <a:lnTo>
                    <a:pt x="39" y="92"/>
                  </a:lnTo>
                  <a:lnTo>
                    <a:pt x="42" y="85"/>
                  </a:lnTo>
                  <a:lnTo>
                    <a:pt x="42" y="82"/>
                  </a:lnTo>
                  <a:lnTo>
                    <a:pt x="43" y="73"/>
                  </a:lnTo>
                  <a:lnTo>
                    <a:pt x="47" y="62"/>
                  </a:lnTo>
                  <a:lnTo>
                    <a:pt x="53" y="51"/>
                  </a:lnTo>
                  <a:lnTo>
                    <a:pt x="61" y="38"/>
                  </a:lnTo>
                  <a:lnTo>
                    <a:pt x="79" y="12"/>
                  </a:lnTo>
                  <a:lnTo>
                    <a:pt x="89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1" name="Freeform 2526"/>
            <p:cNvSpPr>
              <a:spLocks/>
            </p:cNvSpPr>
            <p:nvPr/>
          </p:nvSpPr>
          <p:spPr bwMode="auto">
            <a:xfrm>
              <a:off x="3428" y="1789"/>
              <a:ext cx="371" cy="110"/>
            </a:xfrm>
            <a:custGeom>
              <a:avLst/>
              <a:gdLst>
                <a:gd name="T0" fmla="*/ 0 w 371"/>
                <a:gd name="T1" fmla="*/ 110 h 110"/>
                <a:gd name="T2" fmla="*/ 0 w 371"/>
                <a:gd name="T3" fmla="*/ 110 h 110"/>
                <a:gd name="T4" fmla="*/ 9 w 371"/>
                <a:gd name="T5" fmla="*/ 97 h 110"/>
                <a:gd name="T6" fmla="*/ 26 w 371"/>
                <a:gd name="T7" fmla="*/ 71 h 110"/>
                <a:gd name="T8" fmla="*/ 26 w 371"/>
                <a:gd name="T9" fmla="*/ 71 h 110"/>
                <a:gd name="T10" fmla="*/ 38 w 371"/>
                <a:gd name="T11" fmla="*/ 57 h 110"/>
                <a:gd name="T12" fmla="*/ 48 w 371"/>
                <a:gd name="T13" fmla="*/ 41 h 110"/>
                <a:gd name="T14" fmla="*/ 59 w 371"/>
                <a:gd name="T15" fmla="*/ 28 h 110"/>
                <a:gd name="T16" fmla="*/ 64 w 371"/>
                <a:gd name="T17" fmla="*/ 21 h 110"/>
                <a:gd name="T18" fmla="*/ 70 w 371"/>
                <a:gd name="T19" fmla="*/ 19 h 110"/>
                <a:gd name="T20" fmla="*/ 70 w 371"/>
                <a:gd name="T21" fmla="*/ 19 h 110"/>
                <a:gd name="T22" fmla="*/ 85 w 371"/>
                <a:gd name="T23" fmla="*/ 13 h 110"/>
                <a:gd name="T24" fmla="*/ 106 w 371"/>
                <a:gd name="T25" fmla="*/ 7 h 110"/>
                <a:gd name="T26" fmla="*/ 128 w 371"/>
                <a:gd name="T27" fmla="*/ 2 h 110"/>
                <a:gd name="T28" fmla="*/ 137 w 371"/>
                <a:gd name="T29" fmla="*/ 0 h 110"/>
                <a:gd name="T30" fmla="*/ 146 w 371"/>
                <a:gd name="T31" fmla="*/ 0 h 110"/>
                <a:gd name="T32" fmla="*/ 146 w 371"/>
                <a:gd name="T33" fmla="*/ 0 h 110"/>
                <a:gd name="T34" fmla="*/ 152 w 371"/>
                <a:gd name="T35" fmla="*/ 2 h 110"/>
                <a:gd name="T36" fmla="*/ 157 w 371"/>
                <a:gd name="T37" fmla="*/ 3 h 110"/>
                <a:gd name="T38" fmla="*/ 166 w 371"/>
                <a:gd name="T39" fmla="*/ 7 h 110"/>
                <a:gd name="T40" fmla="*/ 173 w 371"/>
                <a:gd name="T41" fmla="*/ 10 h 110"/>
                <a:gd name="T42" fmla="*/ 179 w 371"/>
                <a:gd name="T43" fmla="*/ 14 h 110"/>
                <a:gd name="T44" fmla="*/ 179 w 371"/>
                <a:gd name="T45" fmla="*/ 14 h 110"/>
                <a:gd name="T46" fmla="*/ 204 w 371"/>
                <a:gd name="T47" fmla="*/ 21 h 110"/>
                <a:gd name="T48" fmla="*/ 223 w 371"/>
                <a:gd name="T49" fmla="*/ 28 h 110"/>
                <a:gd name="T50" fmla="*/ 243 w 371"/>
                <a:gd name="T51" fmla="*/ 35 h 110"/>
                <a:gd name="T52" fmla="*/ 243 w 371"/>
                <a:gd name="T53" fmla="*/ 35 h 110"/>
                <a:gd name="T54" fmla="*/ 283 w 371"/>
                <a:gd name="T55" fmla="*/ 55 h 110"/>
                <a:gd name="T56" fmla="*/ 306 w 371"/>
                <a:gd name="T57" fmla="*/ 65 h 110"/>
                <a:gd name="T58" fmla="*/ 320 w 371"/>
                <a:gd name="T59" fmla="*/ 70 h 110"/>
                <a:gd name="T60" fmla="*/ 334 w 371"/>
                <a:gd name="T61" fmla="*/ 75 h 110"/>
                <a:gd name="T62" fmla="*/ 334 w 371"/>
                <a:gd name="T63" fmla="*/ 75 h 110"/>
                <a:gd name="T64" fmla="*/ 371 w 371"/>
                <a:gd name="T65" fmla="*/ 86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1" h="110">
                  <a:moveTo>
                    <a:pt x="0" y="110"/>
                  </a:moveTo>
                  <a:lnTo>
                    <a:pt x="0" y="110"/>
                  </a:lnTo>
                  <a:lnTo>
                    <a:pt x="9" y="97"/>
                  </a:lnTo>
                  <a:lnTo>
                    <a:pt x="26" y="71"/>
                  </a:lnTo>
                  <a:lnTo>
                    <a:pt x="38" y="57"/>
                  </a:lnTo>
                  <a:lnTo>
                    <a:pt x="48" y="41"/>
                  </a:lnTo>
                  <a:lnTo>
                    <a:pt x="59" y="28"/>
                  </a:lnTo>
                  <a:lnTo>
                    <a:pt x="64" y="21"/>
                  </a:lnTo>
                  <a:lnTo>
                    <a:pt x="70" y="19"/>
                  </a:lnTo>
                  <a:lnTo>
                    <a:pt x="85" y="13"/>
                  </a:lnTo>
                  <a:lnTo>
                    <a:pt x="106" y="7"/>
                  </a:lnTo>
                  <a:lnTo>
                    <a:pt x="128" y="2"/>
                  </a:lnTo>
                  <a:lnTo>
                    <a:pt x="137" y="0"/>
                  </a:lnTo>
                  <a:lnTo>
                    <a:pt x="146" y="0"/>
                  </a:lnTo>
                  <a:lnTo>
                    <a:pt x="152" y="2"/>
                  </a:lnTo>
                  <a:lnTo>
                    <a:pt x="157" y="3"/>
                  </a:lnTo>
                  <a:lnTo>
                    <a:pt x="166" y="7"/>
                  </a:lnTo>
                  <a:lnTo>
                    <a:pt x="173" y="10"/>
                  </a:lnTo>
                  <a:lnTo>
                    <a:pt x="179" y="14"/>
                  </a:lnTo>
                  <a:lnTo>
                    <a:pt x="204" y="21"/>
                  </a:lnTo>
                  <a:lnTo>
                    <a:pt x="223" y="28"/>
                  </a:lnTo>
                  <a:lnTo>
                    <a:pt x="243" y="35"/>
                  </a:lnTo>
                  <a:lnTo>
                    <a:pt x="283" y="55"/>
                  </a:lnTo>
                  <a:lnTo>
                    <a:pt x="306" y="65"/>
                  </a:lnTo>
                  <a:lnTo>
                    <a:pt x="320" y="70"/>
                  </a:lnTo>
                  <a:lnTo>
                    <a:pt x="334" y="75"/>
                  </a:lnTo>
                  <a:lnTo>
                    <a:pt x="371" y="86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2" name="Freeform 2527"/>
            <p:cNvSpPr>
              <a:spLocks/>
            </p:cNvSpPr>
            <p:nvPr/>
          </p:nvSpPr>
          <p:spPr bwMode="auto">
            <a:xfrm>
              <a:off x="3752" y="1873"/>
              <a:ext cx="58" cy="19"/>
            </a:xfrm>
            <a:custGeom>
              <a:avLst/>
              <a:gdLst>
                <a:gd name="T0" fmla="*/ 58 w 58"/>
                <a:gd name="T1" fmla="*/ 19 h 19"/>
                <a:gd name="T2" fmla="*/ 58 w 58"/>
                <a:gd name="T3" fmla="*/ 19 h 19"/>
                <a:gd name="T4" fmla="*/ 47 w 58"/>
                <a:gd name="T5" fmla="*/ 18 h 19"/>
                <a:gd name="T6" fmla="*/ 36 w 58"/>
                <a:gd name="T7" fmla="*/ 16 h 19"/>
                <a:gd name="T8" fmla="*/ 26 w 58"/>
                <a:gd name="T9" fmla="*/ 12 h 19"/>
                <a:gd name="T10" fmla="*/ 26 w 58"/>
                <a:gd name="T11" fmla="*/ 12 h 19"/>
                <a:gd name="T12" fmla="*/ 0 w 5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9">
                  <a:moveTo>
                    <a:pt x="58" y="19"/>
                  </a:moveTo>
                  <a:lnTo>
                    <a:pt x="58" y="19"/>
                  </a:lnTo>
                  <a:lnTo>
                    <a:pt x="47" y="18"/>
                  </a:lnTo>
                  <a:lnTo>
                    <a:pt x="36" y="16"/>
                  </a:lnTo>
                  <a:lnTo>
                    <a:pt x="26" y="12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3" name="Freeform 2528"/>
            <p:cNvSpPr>
              <a:spLocks/>
            </p:cNvSpPr>
            <p:nvPr/>
          </p:nvSpPr>
          <p:spPr bwMode="auto">
            <a:xfrm>
              <a:off x="3369" y="1779"/>
              <a:ext cx="419" cy="240"/>
            </a:xfrm>
            <a:custGeom>
              <a:avLst/>
              <a:gdLst>
                <a:gd name="T0" fmla="*/ 0 w 419"/>
                <a:gd name="T1" fmla="*/ 240 h 240"/>
                <a:gd name="T2" fmla="*/ 0 w 419"/>
                <a:gd name="T3" fmla="*/ 240 h 240"/>
                <a:gd name="T4" fmla="*/ 8 w 419"/>
                <a:gd name="T5" fmla="*/ 214 h 240"/>
                <a:gd name="T6" fmla="*/ 23 w 419"/>
                <a:gd name="T7" fmla="*/ 163 h 240"/>
                <a:gd name="T8" fmla="*/ 23 w 419"/>
                <a:gd name="T9" fmla="*/ 163 h 240"/>
                <a:gd name="T10" fmla="*/ 33 w 419"/>
                <a:gd name="T11" fmla="*/ 136 h 240"/>
                <a:gd name="T12" fmla="*/ 46 w 419"/>
                <a:gd name="T13" fmla="*/ 106 h 240"/>
                <a:gd name="T14" fmla="*/ 52 w 419"/>
                <a:gd name="T15" fmla="*/ 91 h 240"/>
                <a:gd name="T16" fmla="*/ 59 w 419"/>
                <a:gd name="T17" fmla="*/ 77 h 240"/>
                <a:gd name="T18" fmla="*/ 66 w 419"/>
                <a:gd name="T19" fmla="*/ 66 h 240"/>
                <a:gd name="T20" fmla="*/ 73 w 419"/>
                <a:gd name="T21" fmla="*/ 58 h 240"/>
                <a:gd name="T22" fmla="*/ 73 w 419"/>
                <a:gd name="T23" fmla="*/ 58 h 240"/>
                <a:gd name="T24" fmla="*/ 92 w 419"/>
                <a:gd name="T25" fmla="*/ 41 h 240"/>
                <a:gd name="T26" fmla="*/ 117 w 419"/>
                <a:gd name="T27" fmla="*/ 24 h 240"/>
                <a:gd name="T28" fmla="*/ 129 w 419"/>
                <a:gd name="T29" fmla="*/ 17 h 240"/>
                <a:gd name="T30" fmla="*/ 141 w 419"/>
                <a:gd name="T31" fmla="*/ 9 h 240"/>
                <a:gd name="T32" fmla="*/ 154 w 419"/>
                <a:gd name="T33" fmla="*/ 4 h 240"/>
                <a:gd name="T34" fmla="*/ 164 w 419"/>
                <a:gd name="T35" fmla="*/ 2 h 240"/>
                <a:gd name="T36" fmla="*/ 164 w 419"/>
                <a:gd name="T37" fmla="*/ 2 h 240"/>
                <a:gd name="T38" fmla="*/ 186 w 419"/>
                <a:gd name="T39" fmla="*/ 0 h 240"/>
                <a:gd name="T40" fmla="*/ 211 w 419"/>
                <a:gd name="T41" fmla="*/ 0 h 240"/>
                <a:gd name="T42" fmla="*/ 236 w 419"/>
                <a:gd name="T43" fmla="*/ 3 h 240"/>
                <a:gd name="T44" fmla="*/ 248 w 419"/>
                <a:gd name="T45" fmla="*/ 5 h 240"/>
                <a:gd name="T46" fmla="*/ 261 w 419"/>
                <a:gd name="T47" fmla="*/ 9 h 240"/>
                <a:gd name="T48" fmla="*/ 261 w 419"/>
                <a:gd name="T49" fmla="*/ 9 h 240"/>
                <a:gd name="T50" fmla="*/ 308 w 419"/>
                <a:gd name="T51" fmla="*/ 24 h 240"/>
                <a:gd name="T52" fmla="*/ 330 w 419"/>
                <a:gd name="T53" fmla="*/ 33 h 240"/>
                <a:gd name="T54" fmla="*/ 349 w 419"/>
                <a:gd name="T55" fmla="*/ 40 h 240"/>
                <a:gd name="T56" fmla="*/ 349 w 419"/>
                <a:gd name="T57" fmla="*/ 40 h 240"/>
                <a:gd name="T58" fmla="*/ 386 w 419"/>
                <a:gd name="T59" fmla="*/ 58 h 240"/>
                <a:gd name="T60" fmla="*/ 402 w 419"/>
                <a:gd name="T61" fmla="*/ 64 h 240"/>
                <a:gd name="T62" fmla="*/ 412 w 419"/>
                <a:gd name="T63" fmla="*/ 67 h 240"/>
                <a:gd name="T64" fmla="*/ 412 w 419"/>
                <a:gd name="T65" fmla="*/ 67 h 240"/>
                <a:gd name="T66" fmla="*/ 419 w 419"/>
                <a:gd name="T67" fmla="*/ 6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9" h="240">
                  <a:moveTo>
                    <a:pt x="0" y="240"/>
                  </a:moveTo>
                  <a:lnTo>
                    <a:pt x="0" y="240"/>
                  </a:lnTo>
                  <a:lnTo>
                    <a:pt x="8" y="214"/>
                  </a:lnTo>
                  <a:lnTo>
                    <a:pt x="23" y="163"/>
                  </a:lnTo>
                  <a:lnTo>
                    <a:pt x="33" y="136"/>
                  </a:lnTo>
                  <a:lnTo>
                    <a:pt x="46" y="106"/>
                  </a:lnTo>
                  <a:lnTo>
                    <a:pt x="52" y="91"/>
                  </a:lnTo>
                  <a:lnTo>
                    <a:pt x="59" y="77"/>
                  </a:lnTo>
                  <a:lnTo>
                    <a:pt x="66" y="66"/>
                  </a:lnTo>
                  <a:lnTo>
                    <a:pt x="73" y="58"/>
                  </a:lnTo>
                  <a:lnTo>
                    <a:pt x="92" y="41"/>
                  </a:lnTo>
                  <a:lnTo>
                    <a:pt x="117" y="24"/>
                  </a:lnTo>
                  <a:lnTo>
                    <a:pt x="129" y="17"/>
                  </a:lnTo>
                  <a:lnTo>
                    <a:pt x="141" y="9"/>
                  </a:lnTo>
                  <a:lnTo>
                    <a:pt x="154" y="4"/>
                  </a:lnTo>
                  <a:lnTo>
                    <a:pt x="164" y="2"/>
                  </a:lnTo>
                  <a:lnTo>
                    <a:pt x="186" y="0"/>
                  </a:lnTo>
                  <a:lnTo>
                    <a:pt x="211" y="0"/>
                  </a:lnTo>
                  <a:lnTo>
                    <a:pt x="236" y="3"/>
                  </a:lnTo>
                  <a:lnTo>
                    <a:pt x="248" y="5"/>
                  </a:lnTo>
                  <a:lnTo>
                    <a:pt x="261" y="9"/>
                  </a:lnTo>
                  <a:lnTo>
                    <a:pt x="308" y="24"/>
                  </a:lnTo>
                  <a:lnTo>
                    <a:pt x="330" y="33"/>
                  </a:lnTo>
                  <a:lnTo>
                    <a:pt x="349" y="40"/>
                  </a:lnTo>
                  <a:lnTo>
                    <a:pt x="386" y="58"/>
                  </a:lnTo>
                  <a:lnTo>
                    <a:pt x="402" y="64"/>
                  </a:lnTo>
                  <a:lnTo>
                    <a:pt x="412" y="67"/>
                  </a:lnTo>
                  <a:lnTo>
                    <a:pt x="419" y="67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4" name="Freeform 2529"/>
            <p:cNvSpPr>
              <a:spLocks/>
            </p:cNvSpPr>
            <p:nvPr/>
          </p:nvSpPr>
          <p:spPr bwMode="auto">
            <a:xfrm>
              <a:off x="3594" y="1791"/>
              <a:ext cx="205" cy="73"/>
            </a:xfrm>
            <a:custGeom>
              <a:avLst/>
              <a:gdLst>
                <a:gd name="T0" fmla="*/ 205 w 205"/>
                <a:gd name="T1" fmla="*/ 73 h 73"/>
                <a:gd name="T2" fmla="*/ 205 w 205"/>
                <a:gd name="T3" fmla="*/ 73 h 73"/>
                <a:gd name="T4" fmla="*/ 184 w 205"/>
                <a:gd name="T5" fmla="*/ 67 h 73"/>
                <a:gd name="T6" fmla="*/ 163 w 205"/>
                <a:gd name="T7" fmla="*/ 59 h 73"/>
                <a:gd name="T8" fmla="*/ 140 w 205"/>
                <a:gd name="T9" fmla="*/ 51 h 73"/>
                <a:gd name="T10" fmla="*/ 140 w 205"/>
                <a:gd name="T11" fmla="*/ 51 h 73"/>
                <a:gd name="T12" fmla="*/ 84 w 205"/>
                <a:gd name="T13" fmla="*/ 27 h 73"/>
                <a:gd name="T14" fmla="*/ 56 w 205"/>
                <a:gd name="T15" fmla="*/ 16 h 73"/>
                <a:gd name="T16" fmla="*/ 33 w 205"/>
                <a:gd name="T17" fmla="*/ 7 h 73"/>
                <a:gd name="T18" fmla="*/ 33 w 205"/>
                <a:gd name="T19" fmla="*/ 7 h 73"/>
                <a:gd name="T20" fmla="*/ 7 w 205"/>
                <a:gd name="T21" fmla="*/ 1 h 73"/>
                <a:gd name="T22" fmla="*/ 0 w 205"/>
                <a:gd name="T23" fmla="*/ 0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73">
                  <a:moveTo>
                    <a:pt x="205" y="73"/>
                  </a:moveTo>
                  <a:lnTo>
                    <a:pt x="205" y="73"/>
                  </a:lnTo>
                  <a:lnTo>
                    <a:pt x="184" y="67"/>
                  </a:lnTo>
                  <a:lnTo>
                    <a:pt x="163" y="59"/>
                  </a:lnTo>
                  <a:lnTo>
                    <a:pt x="140" y="51"/>
                  </a:lnTo>
                  <a:lnTo>
                    <a:pt x="84" y="27"/>
                  </a:lnTo>
                  <a:lnTo>
                    <a:pt x="56" y="16"/>
                  </a:lnTo>
                  <a:lnTo>
                    <a:pt x="33" y="7"/>
                  </a:lnTo>
                  <a:lnTo>
                    <a:pt x="7" y="1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5" name="Freeform 2530"/>
            <p:cNvSpPr>
              <a:spLocks/>
            </p:cNvSpPr>
            <p:nvPr/>
          </p:nvSpPr>
          <p:spPr bwMode="auto">
            <a:xfrm>
              <a:off x="3359" y="1952"/>
              <a:ext cx="27" cy="46"/>
            </a:xfrm>
            <a:custGeom>
              <a:avLst/>
              <a:gdLst>
                <a:gd name="T0" fmla="*/ 0 w 27"/>
                <a:gd name="T1" fmla="*/ 46 h 46"/>
                <a:gd name="T2" fmla="*/ 0 w 27"/>
                <a:gd name="T3" fmla="*/ 46 h 46"/>
                <a:gd name="T4" fmla="*/ 5 w 27"/>
                <a:gd name="T5" fmla="*/ 36 h 46"/>
                <a:gd name="T6" fmla="*/ 15 w 27"/>
                <a:gd name="T7" fmla="*/ 15 h 46"/>
                <a:gd name="T8" fmla="*/ 15 w 27"/>
                <a:gd name="T9" fmla="*/ 15 h 46"/>
                <a:gd name="T10" fmla="*/ 21 w 27"/>
                <a:gd name="T11" fmla="*/ 8 h 46"/>
                <a:gd name="T12" fmla="*/ 23 w 27"/>
                <a:gd name="T13" fmla="*/ 3 h 46"/>
                <a:gd name="T14" fmla="*/ 27 w 2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46">
                  <a:moveTo>
                    <a:pt x="0" y="46"/>
                  </a:moveTo>
                  <a:lnTo>
                    <a:pt x="0" y="46"/>
                  </a:lnTo>
                  <a:lnTo>
                    <a:pt x="5" y="36"/>
                  </a:lnTo>
                  <a:lnTo>
                    <a:pt x="15" y="15"/>
                  </a:lnTo>
                  <a:lnTo>
                    <a:pt x="21" y="8"/>
                  </a:lnTo>
                  <a:lnTo>
                    <a:pt x="23" y="3"/>
                  </a:lnTo>
                  <a:lnTo>
                    <a:pt x="27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6" name="Freeform 2531"/>
            <p:cNvSpPr>
              <a:spLocks/>
            </p:cNvSpPr>
            <p:nvPr/>
          </p:nvSpPr>
          <p:spPr bwMode="auto">
            <a:xfrm>
              <a:off x="3565" y="1768"/>
              <a:ext cx="209" cy="57"/>
            </a:xfrm>
            <a:custGeom>
              <a:avLst/>
              <a:gdLst>
                <a:gd name="T0" fmla="*/ 209 w 209"/>
                <a:gd name="T1" fmla="*/ 57 h 57"/>
                <a:gd name="T2" fmla="*/ 209 w 209"/>
                <a:gd name="T3" fmla="*/ 57 h 57"/>
                <a:gd name="T4" fmla="*/ 192 w 209"/>
                <a:gd name="T5" fmla="*/ 54 h 57"/>
                <a:gd name="T6" fmla="*/ 175 w 209"/>
                <a:gd name="T7" fmla="*/ 50 h 57"/>
                <a:gd name="T8" fmla="*/ 158 w 209"/>
                <a:gd name="T9" fmla="*/ 44 h 57"/>
                <a:gd name="T10" fmla="*/ 158 w 209"/>
                <a:gd name="T11" fmla="*/ 44 h 57"/>
                <a:gd name="T12" fmla="*/ 108 w 209"/>
                <a:gd name="T13" fmla="*/ 24 h 57"/>
                <a:gd name="T14" fmla="*/ 81 w 209"/>
                <a:gd name="T15" fmla="*/ 14 h 57"/>
                <a:gd name="T16" fmla="*/ 60 w 209"/>
                <a:gd name="T17" fmla="*/ 8 h 57"/>
                <a:gd name="T18" fmla="*/ 60 w 209"/>
                <a:gd name="T19" fmla="*/ 8 h 57"/>
                <a:gd name="T20" fmla="*/ 36 w 209"/>
                <a:gd name="T21" fmla="*/ 1 h 57"/>
                <a:gd name="T22" fmla="*/ 27 w 209"/>
                <a:gd name="T23" fmla="*/ 0 h 57"/>
                <a:gd name="T24" fmla="*/ 16 w 209"/>
                <a:gd name="T25" fmla="*/ 0 h 57"/>
                <a:gd name="T26" fmla="*/ 16 w 209"/>
                <a:gd name="T27" fmla="*/ 0 h 57"/>
                <a:gd name="T28" fmla="*/ 0 w 209"/>
                <a:gd name="T29" fmla="*/ 1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9" h="57">
                  <a:moveTo>
                    <a:pt x="209" y="57"/>
                  </a:moveTo>
                  <a:lnTo>
                    <a:pt x="209" y="57"/>
                  </a:lnTo>
                  <a:lnTo>
                    <a:pt x="192" y="54"/>
                  </a:lnTo>
                  <a:lnTo>
                    <a:pt x="175" y="50"/>
                  </a:lnTo>
                  <a:lnTo>
                    <a:pt x="158" y="44"/>
                  </a:lnTo>
                  <a:lnTo>
                    <a:pt x="108" y="24"/>
                  </a:lnTo>
                  <a:lnTo>
                    <a:pt x="81" y="14"/>
                  </a:lnTo>
                  <a:lnTo>
                    <a:pt x="60" y="8"/>
                  </a:lnTo>
                  <a:lnTo>
                    <a:pt x="36" y="1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0" y="1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7" name="Freeform 2532"/>
            <p:cNvSpPr>
              <a:spLocks/>
            </p:cNvSpPr>
            <p:nvPr/>
          </p:nvSpPr>
          <p:spPr bwMode="auto">
            <a:xfrm>
              <a:off x="3356" y="1758"/>
              <a:ext cx="397" cy="228"/>
            </a:xfrm>
            <a:custGeom>
              <a:avLst/>
              <a:gdLst>
                <a:gd name="T0" fmla="*/ 397 w 397"/>
                <a:gd name="T1" fmla="*/ 45 h 228"/>
                <a:gd name="T2" fmla="*/ 397 w 397"/>
                <a:gd name="T3" fmla="*/ 45 h 228"/>
                <a:gd name="T4" fmla="*/ 376 w 397"/>
                <a:gd name="T5" fmla="*/ 40 h 228"/>
                <a:gd name="T6" fmla="*/ 353 w 397"/>
                <a:gd name="T7" fmla="*/ 35 h 228"/>
                <a:gd name="T8" fmla="*/ 331 w 397"/>
                <a:gd name="T9" fmla="*/ 28 h 228"/>
                <a:gd name="T10" fmla="*/ 331 w 397"/>
                <a:gd name="T11" fmla="*/ 28 h 228"/>
                <a:gd name="T12" fmla="*/ 280 w 397"/>
                <a:gd name="T13" fmla="*/ 10 h 228"/>
                <a:gd name="T14" fmla="*/ 254 w 397"/>
                <a:gd name="T15" fmla="*/ 3 h 228"/>
                <a:gd name="T16" fmla="*/ 243 w 397"/>
                <a:gd name="T17" fmla="*/ 2 h 228"/>
                <a:gd name="T18" fmla="*/ 233 w 397"/>
                <a:gd name="T19" fmla="*/ 0 h 228"/>
                <a:gd name="T20" fmla="*/ 233 w 397"/>
                <a:gd name="T21" fmla="*/ 0 h 228"/>
                <a:gd name="T22" fmla="*/ 219 w 397"/>
                <a:gd name="T23" fmla="*/ 0 h 228"/>
                <a:gd name="T24" fmla="*/ 208 w 397"/>
                <a:gd name="T25" fmla="*/ 3 h 228"/>
                <a:gd name="T26" fmla="*/ 189 w 397"/>
                <a:gd name="T27" fmla="*/ 8 h 228"/>
                <a:gd name="T28" fmla="*/ 189 w 397"/>
                <a:gd name="T29" fmla="*/ 8 h 228"/>
                <a:gd name="T30" fmla="*/ 171 w 397"/>
                <a:gd name="T31" fmla="*/ 13 h 228"/>
                <a:gd name="T32" fmla="*/ 144 w 397"/>
                <a:gd name="T33" fmla="*/ 23 h 228"/>
                <a:gd name="T34" fmla="*/ 131 w 397"/>
                <a:gd name="T35" fmla="*/ 29 h 228"/>
                <a:gd name="T36" fmla="*/ 118 w 397"/>
                <a:gd name="T37" fmla="*/ 36 h 228"/>
                <a:gd name="T38" fmla="*/ 106 w 397"/>
                <a:gd name="T39" fmla="*/ 44 h 228"/>
                <a:gd name="T40" fmla="*/ 96 w 397"/>
                <a:gd name="T41" fmla="*/ 52 h 228"/>
                <a:gd name="T42" fmla="*/ 96 w 397"/>
                <a:gd name="T43" fmla="*/ 52 h 228"/>
                <a:gd name="T44" fmla="*/ 80 w 397"/>
                <a:gd name="T45" fmla="*/ 70 h 228"/>
                <a:gd name="T46" fmla="*/ 65 w 397"/>
                <a:gd name="T47" fmla="*/ 88 h 228"/>
                <a:gd name="T48" fmla="*/ 57 w 397"/>
                <a:gd name="T49" fmla="*/ 100 h 228"/>
                <a:gd name="T50" fmla="*/ 50 w 397"/>
                <a:gd name="T51" fmla="*/ 112 h 228"/>
                <a:gd name="T52" fmla="*/ 44 w 397"/>
                <a:gd name="T53" fmla="*/ 125 h 228"/>
                <a:gd name="T54" fmla="*/ 36 w 397"/>
                <a:gd name="T55" fmla="*/ 141 h 228"/>
                <a:gd name="T56" fmla="*/ 36 w 397"/>
                <a:gd name="T57" fmla="*/ 141 h 228"/>
                <a:gd name="T58" fmla="*/ 24 w 397"/>
                <a:gd name="T59" fmla="*/ 171 h 228"/>
                <a:gd name="T60" fmla="*/ 13 w 397"/>
                <a:gd name="T61" fmla="*/ 194 h 228"/>
                <a:gd name="T62" fmla="*/ 5 w 397"/>
                <a:gd name="T63" fmla="*/ 212 h 228"/>
                <a:gd name="T64" fmla="*/ 2 w 397"/>
                <a:gd name="T65" fmla="*/ 221 h 228"/>
                <a:gd name="T66" fmla="*/ 2 w 397"/>
                <a:gd name="T67" fmla="*/ 221 h 228"/>
                <a:gd name="T68" fmla="*/ 0 w 397"/>
                <a:gd name="T69" fmla="*/ 228 h 2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7" h="228">
                  <a:moveTo>
                    <a:pt x="397" y="45"/>
                  </a:moveTo>
                  <a:lnTo>
                    <a:pt x="397" y="45"/>
                  </a:lnTo>
                  <a:lnTo>
                    <a:pt x="376" y="40"/>
                  </a:lnTo>
                  <a:lnTo>
                    <a:pt x="353" y="35"/>
                  </a:lnTo>
                  <a:lnTo>
                    <a:pt x="331" y="28"/>
                  </a:lnTo>
                  <a:lnTo>
                    <a:pt x="280" y="10"/>
                  </a:lnTo>
                  <a:lnTo>
                    <a:pt x="254" y="3"/>
                  </a:lnTo>
                  <a:lnTo>
                    <a:pt x="243" y="2"/>
                  </a:lnTo>
                  <a:lnTo>
                    <a:pt x="233" y="0"/>
                  </a:lnTo>
                  <a:lnTo>
                    <a:pt x="219" y="0"/>
                  </a:lnTo>
                  <a:lnTo>
                    <a:pt x="208" y="3"/>
                  </a:lnTo>
                  <a:lnTo>
                    <a:pt x="189" y="8"/>
                  </a:lnTo>
                  <a:lnTo>
                    <a:pt x="171" y="13"/>
                  </a:lnTo>
                  <a:lnTo>
                    <a:pt x="144" y="23"/>
                  </a:lnTo>
                  <a:lnTo>
                    <a:pt x="131" y="29"/>
                  </a:lnTo>
                  <a:lnTo>
                    <a:pt x="118" y="36"/>
                  </a:lnTo>
                  <a:lnTo>
                    <a:pt x="106" y="44"/>
                  </a:lnTo>
                  <a:lnTo>
                    <a:pt x="96" y="52"/>
                  </a:lnTo>
                  <a:lnTo>
                    <a:pt x="80" y="70"/>
                  </a:lnTo>
                  <a:lnTo>
                    <a:pt x="65" y="88"/>
                  </a:lnTo>
                  <a:lnTo>
                    <a:pt x="57" y="100"/>
                  </a:lnTo>
                  <a:lnTo>
                    <a:pt x="50" y="112"/>
                  </a:lnTo>
                  <a:lnTo>
                    <a:pt x="44" y="125"/>
                  </a:lnTo>
                  <a:lnTo>
                    <a:pt x="36" y="141"/>
                  </a:lnTo>
                  <a:lnTo>
                    <a:pt x="24" y="171"/>
                  </a:lnTo>
                  <a:lnTo>
                    <a:pt x="13" y="194"/>
                  </a:lnTo>
                  <a:lnTo>
                    <a:pt x="5" y="212"/>
                  </a:lnTo>
                  <a:lnTo>
                    <a:pt x="2" y="221"/>
                  </a:lnTo>
                  <a:lnTo>
                    <a:pt x="0" y="228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8" name="Freeform 2533"/>
            <p:cNvSpPr>
              <a:spLocks/>
            </p:cNvSpPr>
            <p:nvPr/>
          </p:nvSpPr>
          <p:spPr bwMode="auto">
            <a:xfrm>
              <a:off x="3349" y="1750"/>
              <a:ext cx="332" cy="222"/>
            </a:xfrm>
            <a:custGeom>
              <a:avLst/>
              <a:gdLst>
                <a:gd name="T0" fmla="*/ 0 w 332"/>
                <a:gd name="T1" fmla="*/ 222 h 222"/>
                <a:gd name="T2" fmla="*/ 0 w 332"/>
                <a:gd name="T3" fmla="*/ 222 h 222"/>
                <a:gd name="T4" fmla="*/ 11 w 332"/>
                <a:gd name="T5" fmla="*/ 201 h 222"/>
                <a:gd name="T6" fmla="*/ 20 w 332"/>
                <a:gd name="T7" fmla="*/ 182 h 222"/>
                <a:gd name="T8" fmla="*/ 27 w 332"/>
                <a:gd name="T9" fmla="*/ 165 h 222"/>
                <a:gd name="T10" fmla="*/ 27 w 332"/>
                <a:gd name="T11" fmla="*/ 165 h 222"/>
                <a:gd name="T12" fmla="*/ 31 w 332"/>
                <a:gd name="T13" fmla="*/ 150 h 222"/>
                <a:gd name="T14" fmla="*/ 33 w 332"/>
                <a:gd name="T15" fmla="*/ 136 h 222"/>
                <a:gd name="T16" fmla="*/ 37 w 332"/>
                <a:gd name="T17" fmla="*/ 124 h 222"/>
                <a:gd name="T18" fmla="*/ 40 w 332"/>
                <a:gd name="T19" fmla="*/ 119 h 222"/>
                <a:gd name="T20" fmla="*/ 43 w 332"/>
                <a:gd name="T21" fmla="*/ 114 h 222"/>
                <a:gd name="T22" fmla="*/ 43 w 332"/>
                <a:gd name="T23" fmla="*/ 114 h 222"/>
                <a:gd name="T24" fmla="*/ 51 w 332"/>
                <a:gd name="T25" fmla="*/ 103 h 222"/>
                <a:gd name="T26" fmla="*/ 62 w 332"/>
                <a:gd name="T27" fmla="*/ 89 h 222"/>
                <a:gd name="T28" fmla="*/ 74 w 332"/>
                <a:gd name="T29" fmla="*/ 74 h 222"/>
                <a:gd name="T30" fmla="*/ 88 w 332"/>
                <a:gd name="T31" fmla="*/ 60 h 222"/>
                <a:gd name="T32" fmla="*/ 88 w 332"/>
                <a:gd name="T33" fmla="*/ 60 h 222"/>
                <a:gd name="T34" fmla="*/ 104 w 332"/>
                <a:gd name="T35" fmla="*/ 48 h 222"/>
                <a:gd name="T36" fmla="*/ 124 w 332"/>
                <a:gd name="T37" fmla="*/ 34 h 222"/>
                <a:gd name="T38" fmla="*/ 144 w 332"/>
                <a:gd name="T39" fmla="*/ 23 h 222"/>
                <a:gd name="T40" fmla="*/ 163 w 332"/>
                <a:gd name="T41" fmla="*/ 14 h 222"/>
                <a:gd name="T42" fmla="*/ 163 w 332"/>
                <a:gd name="T43" fmla="*/ 14 h 222"/>
                <a:gd name="T44" fmla="*/ 181 w 332"/>
                <a:gd name="T45" fmla="*/ 7 h 222"/>
                <a:gd name="T46" fmla="*/ 202 w 332"/>
                <a:gd name="T47" fmla="*/ 2 h 222"/>
                <a:gd name="T48" fmla="*/ 224 w 332"/>
                <a:gd name="T49" fmla="*/ 0 h 222"/>
                <a:gd name="T50" fmla="*/ 242 w 332"/>
                <a:gd name="T51" fmla="*/ 0 h 222"/>
                <a:gd name="T52" fmla="*/ 242 w 332"/>
                <a:gd name="T53" fmla="*/ 0 h 222"/>
                <a:gd name="T54" fmla="*/ 260 w 332"/>
                <a:gd name="T55" fmla="*/ 0 h 222"/>
                <a:gd name="T56" fmla="*/ 276 w 332"/>
                <a:gd name="T57" fmla="*/ 1 h 222"/>
                <a:gd name="T58" fmla="*/ 291 w 332"/>
                <a:gd name="T59" fmla="*/ 5 h 222"/>
                <a:gd name="T60" fmla="*/ 298 w 332"/>
                <a:gd name="T61" fmla="*/ 7 h 222"/>
                <a:gd name="T62" fmla="*/ 304 w 332"/>
                <a:gd name="T63" fmla="*/ 10 h 222"/>
                <a:gd name="T64" fmla="*/ 304 w 332"/>
                <a:gd name="T65" fmla="*/ 10 h 222"/>
                <a:gd name="T66" fmla="*/ 316 w 332"/>
                <a:gd name="T67" fmla="*/ 16 h 222"/>
                <a:gd name="T68" fmla="*/ 324 w 332"/>
                <a:gd name="T69" fmla="*/ 18 h 222"/>
                <a:gd name="T70" fmla="*/ 332 w 332"/>
                <a:gd name="T71" fmla="*/ 19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2" h="222">
                  <a:moveTo>
                    <a:pt x="0" y="222"/>
                  </a:moveTo>
                  <a:lnTo>
                    <a:pt x="0" y="222"/>
                  </a:lnTo>
                  <a:lnTo>
                    <a:pt x="11" y="201"/>
                  </a:lnTo>
                  <a:lnTo>
                    <a:pt x="20" y="182"/>
                  </a:lnTo>
                  <a:lnTo>
                    <a:pt x="27" y="165"/>
                  </a:lnTo>
                  <a:lnTo>
                    <a:pt x="31" y="150"/>
                  </a:lnTo>
                  <a:lnTo>
                    <a:pt x="33" y="136"/>
                  </a:lnTo>
                  <a:lnTo>
                    <a:pt x="37" y="124"/>
                  </a:lnTo>
                  <a:lnTo>
                    <a:pt x="40" y="119"/>
                  </a:lnTo>
                  <a:lnTo>
                    <a:pt x="43" y="114"/>
                  </a:lnTo>
                  <a:lnTo>
                    <a:pt x="51" y="103"/>
                  </a:lnTo>
                  <a:lnTo>
                    <a:pt x="62" y="89"/>
                  </a:lnTo>
                  <a:lnTo>
                    <a:pt x="74" y="74"/>
                  </a:lnTo>
                  <a:lnTo>
                    <a:pt x="88" y="60"/>
                  </a:lnTo>
                  <a:lnTo>
                    <a:pt x="104" y="48"/>
                  </a:lnTo>
                  <a:lnTo>
                    <a:pt x="124" y="34"/>
                  </a:lnTo>
                  <a:lnTo>
                    <a:pt x="144" y="23"/>
                  </a:lnTo>
                  <a:lnTo>
                    <a:pt x="163" y="14"/>
                  </a:lnTo>
                  <a:lnTo>
                    <a:pt x="181" y="7"/>
                  </a:lnTo>
                  <a:lnTo>
                    <a:pt x="202" y="2"/>
                  </a:lnTo>
                  <a:lnTo>
                    <a:pt x="224" y="0"/>
                  </a:lnTo>
                  <a:lnTo>
                    <a:pt x="242" y="0"/>
                  </a:lnTo>
                  <a:lnTo>
                    <a:pt x="260" y="0"/>
                  </a:lnTo>
                  <a:lnTo>
                    <a:pt x="276" y="1"/>
                  </a:lnTo>
                  <a:lnTo>
                    <a:pt x="291" y="5"/>
                  </a:lnTo>
                  <a:lnTo>
                    <a:pt x="298" y="7"/>
                  </a:lnTo>
                  <a:lnTo>
                    <a:pt x="304" y="10"/>
                  </a:lnTo>
                  <a:lnTo>
                    <a:pt x="316" y="16"/>
                  </a:lnTo>
                  <a:lnTo>
                    <a:pt x="324" y="18"/>
                  </a:lnTo>
                  <a:lnTo>
                    <a:pt x="332" y="19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39" name="Freeform 2534"/>
            <p:cNvSpPr>
              <a:spLocks/>
            </p:cNvSpPr>
            <p:nvPr/>
          </p:nvSpPr>
          <p:spPr bwMode="auto">
            <a:xfrm>
              <a:off x="3694" y="1774"/>
              <a:ext cx="54" cy="18"/>
            </a:xfrm>
            <a:custGeom>
              <a:avLst/>
              <a:gdLst>
                <a:gd name="T0" fmla="*/ 0 w 54"/>
                <a:gd name="T1" fmla="*/ 0 h 18"/>
                <a:gd name="T2" fmla="*/ 0 w 54"/>
                <a:gd name="T3" fmla="*/ 0 h 18"/>
                <a:gd name="T4" fmla="*/ 9 w 54"/>
                <a:gd name="T5" fmla="*/ 4 h 18"/>
                <a:gd name="T6" fmla="*/ 18 w 54"/>
                <a:gd name="T7" fmla="*/ 7 h 18"/>
                <a:gd name="T8" fmla="*/ 29 w 54"/>
                <a:gd name="T9" fmla="*/ 9 h 18"/>
                <a:gd name="T10" fmla="*/ 29 w 54"/>
                <a:gd name="T11" fmla="*/ 9 h 18"/>
                <a:gd name="T12" fmla="*/ 40 w 54"/>
                <a:gd name="T13" fmla="*/ 10 h 18"/>
                <a:gd name="T14" fmla="*/ 48 w 54"/>
                <a:gd name="T15" fmla="*/ 14 h 18"/>
                <a:gd name="T16" fmla="*/ 54 w 54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8">
                  <a:moveTo>
                    <a:pt x="0" y="0"/>
                  </a:moveTo>
                  <a:lnTo>
                    <a:pt x="0" y="0"/>
                  </a:lnTo>
                  <a:lnTo>
                    <a:pt x="9" y="4"/>
                  </a:lnTo>
                  <a:lnTo>
                    <a:pt x="18" y="7"/>
                  </a:lnTo>
                  <a:lnTo>
                    <a:pt x="29" y="9"/>
                  </a:lnTo>
                  <a:lnTo>
                    <a:pt x="40" y="10"/>
                  </a:lnTo>
                  <a:lnTo>
                    <a:pt x="48" y="14"/>
                  </a:lnTo>
                  <a:lnTo>
                    <a:pt x="54" y="18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0" name="Freeform 2535"/>
            <p:cNvSpPr>
              <a:spLocks/>
            </p:cNvSpPr>
            <p:nvPr/>
          </p:nvSpPr>
          <p:spPr bwMode="auto">
            <a:xfrm>
              <a:off x="3636" y="1741"/>
              <a:ext cx="106" cy="35"/>
            </a:xfrm>
            <a:custGeom>
              <a:avLst/>
              <a:gdLst>
                <a:gd name="T0" fmla="*/ 106 w 106"/>
                <a:gd name="T1" fmla="*/ 35 h 35"/>
                <a:gd name="T2" fmla="*/ 106 w 106"/>
                <a:gd name="T3" fmla="*/ 35 h 35"/>
                <a:gd name="T4" fmla="*/ 93 w 106"/>
                <a:gd name="T5" fmla="*/ 31 h 35"/>
                <a:gd name="T6" fmla="*/ 81 w 106"/>
                <a:gd name="T7" fmla="*/ 27 h 35"/>
                <a:gd name="T8" fmla="*/ 63 w 106"/>
                <a:gd name="T9" fmla="*/ 23 h 35"/>
                <a:gd name="T10" fmla="*/ 63 w 106"/>
                <a:gd name="T11" fmla="*/ 23 h 35"/>
                <a:gd name="T12" fmla="*/ 46 w 106"/>
                <a:gd name="T13" fmla="*/ 20 h 35"/>
                <a:gd name="T14" fmla="*/ 30 w 106"/>
                <a:gd name="T15" fmla="*/ 16 h 35"/>
                <a:gd name="T16" fmla="*/ 17 w 106"/>
                <a:gd name="T17" fmla="*/ 11 h 35"/>
                <a:gd name="T18" fmla="*/ 10 w 106"/>
                <a:gd name="T19" fmla="*/ 7 h 35"/>
                <a:gd name="T20" fmla="*/ 10 w 106"/>
                <a:gd name="T21" fmla="*/ 7 h 35"/>
                <a:gd name="T22" fmla="*/ 0 w 106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35">
                  <a:moveTo>
                    <a:pt x="106" y="35"/>
                  </a:moveTo>
                  <a:lnTo>
                    <a:pt x="106" y="35"/>
                  </a:lnTo>
                  <a:lnTo>
                    <a:pt x="93" y="31"/>
                  </a:lnTo>
                  <a:lnTo>
                    <a:pt x="81" y="27"/>
                  </a:lnTo>
                  <a:lnTo>
                    <a:pt x="63" y="23"/>
                  </a:lnTo>
                  <a:lnTo>
                    <a:pt x="46" y="20"/>
                  </a:lnTo>
                  <a:lnTo>
                    <a:pt x="30" y="16"/>
                  </a:lnTo>
                  <a:lnTo>
                    <a:pt x="17" y="11"/>
                  </a:lnTo>
                  <a:lnTo>
                    <a:pt x="10" y="7"/>
                  </a:lnTo>
                  <a:lnTo>
                    <a:pt x="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1" name="Freeform 2536"/>
            <p:cNvSpPr>
              <a:spLocks/>
            </p:cNvSpPr>
            <p:nvPr/>
          </p:nvSpPr>
          <p:spPr bwMode="auto">
            <a:xfrm>
              <a:off x="3343" y="1736"/>
              <a:ext cx="385" cy="216"/>
            </a:xfrm>
            <a:custGeom>
              <a:avLst/>
              <a:gdLst>
                <a:gd name="T0" fmla="*/ 385 w 385"/>
                <a:gd name="T1" fmla="*/ 24 h 216"/>
                <a:gd name="T2" fmla="*/ 385 w 385"/>
                <a:gd name="T3" fmla="*/ 24 h 216"/>
                <a:gd name="T4" fmla="*/ 373 w 385"/>
                <a:gd name="T5" fmla="*/ 19 h 216"/>
                <a:gd name="T6" fmla="*/ 360 w 385"/>
                <a:gd name="T7" fmla="*/ 15 h 216"/>
                <a:gd name="T8" fmla="*/ 346 w 385"/>
                <a:gd name="T9" fmla="*/ 12 h 216"/>
                <a:gd name="T10" fmla="*/ 346 w 385"/>
                <a:gd name="T11" fmla="*/ 12 h 216"/>
                <a:gd name="T12" fmla="*/ 308 w 385"/>
                <a:gd name="T13" fmla="*/ 7 h 216"/>
                <a:gd name="T14" fmla="*/ 276 w 385"/>
                <a:gd name="T15" fmla="*/ 4 h 216"/>
                <a:gd name="T16" fmla="*/ 276 w 385"/>
                <a:gd name="T17" fmla="*/ 4 h 216"/>
                <a:gd name="T18" fmla="*/ 263 w 385"/>
                <a:gd name="T19" fmla="*/ 1 h 216"/>
                <a:gd name="T20" fmla="*/ 243 w 385"/>
                <a:gd name="T21" fmla="*/ 0 h 216"/>
                <a:gd name="T22" fmla="*/ 220 w 385"/>
                <a:gd name="T23" fmla="*/ 0 h 216"/>
                <a:gd name="T24" fmla="*/ 208 w 385"/>
                <a:gd name="T25" fmla="*/ 1 h 216"/>
                <a:gd name="T26" fmla="*/ 199 w 385"/>
                <a:gd name="T27" fmla="*/ 4 h 216"/>
                <a:gd name="T28" fmla="*/ 199 w 385"/>
                <a:gd name="T29" fmla="*/ 4 h 216"/>
                <a:gd name="T30" fmla="*/ 175 w 385"/>
                <a:gd name="T31" fmla="*/ 10 h 216"/>
                <a:gd name="T32" fmla="*/ 149 w 385"/>
                <a:gd name="T33" fmla="*/ 20 h 216"/>
                <a:gd name="T34" fmla="*/ 134 w 385"/>
                <a:gd name="T35" fmla="*/ 26 h 216"/>
                <a:gd name="T36" fmla="*/ 121 w 385"/>
                <a:gd name="T37" fmla="*/ 32 h 216"/>
                <a:gd name="T38" fmla="*/ 109 w 385"/>
                <a:gd name="T39" fmla="*/ 40 h 216"/>
                <a:gd name="T40" fmla="*/ 99 w 385"/>
                <a:gd name="T41" fmla="*/ 48 h 216"/>
                <a:gd name="T42" fmla="*/ 99 w 385"/>
                <a:gd name="T43" fmla="*/ 48 h 216"/>
                <a:gd name="T44" fmla="*/ 80 w 385"/>
                <a:gd name="T45" fmla="*/ 68 h 216"/>
                <a:gd name="T46" fmla="*/ 63 w 385"/>
                <a:gd name="T47" fmla="*/ 88 h 216"/>
                <a:gd name="T48" fmla="*/ 48 w 385"/>
                <a:gd name="T49" fmla="*/ 107 h 216"/>
                <a:gd name="T50" fmla="*/ 42 w 385"/>
                <a:gd name="T51" fmla="*/ 115 h 216"/>
                <a:gd name="T52" fmla="*/ 39 w 385"/>
                <a:gd name="T53" fmla="*/ 124 h 216"/>
                <a:gd name="T54" fmla="*/ 39 w 385"/>
                <a:gd name="T55" fmla="*/ 124 h 216"/>
                <a:gd name="T56" fmla="*/ 34 w 385"/>
                <a:gd name="T57" fmla="*/ 139 h 216"/>
                <a:gd name="T58" fmla="*/ 28 w 385"/>
                <a:gd name="T59" fmla="*/ 154 h 216"/>
                <a:gd name="T60" fmla="*/ 13 w 385"/>
                <a:gd name="T61" fmla="*/ 186 h 216"/>
                <a:gd name="T62" fmla="*/ 13 w 385"/>
                <a:gd name="T63" fmla="*/ 186 h 216"/>
                <a:gd name="T64" fmla="*/ 0 w 385"/>
                <a:gd name="T65" fmla="*/ 216 h 2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85" h="216">
                  <a:moveTo>
                    <a:pt x="385" y="24"/>
                  </a:moveTo>
                  <a:lnTo>
                    <a:pt x="385" y="24"/>
                  </a:lnTo>
                  <a:lnTo>
                    <a:pt x="373" y="19"/>
                  </a:lnTo>
                  <a:lnTo>
                    <a:pt x="360" y="15"/>
                  </a:lnTo>
                  <a:lnTo>
                    <a:pt x="346" y="12"/>
                  </a:lnTo>
                  <a:lnTo>
                    <a:pt x="308" y="7"/>
                  </a:lnTo>
                  <a:lnTo>
                    <a:pt x="276" y="4"/>
                  </a:lnTo>
                  <a:lnTo>
                    <a:pt x="263" y="1"/>
                  </a:lnTo>
                  <a:lnTo>
                    <a:pt x="243" y="0"/>
                  </a:lnTo>
                  <a:lnTo>
                    <a:pt x="220" y="0"/>
                  </a:lnTo>
                  <a:lnTo>
                    <a:pt x="208" y="1"/>
                  </a:lnTo>
                  <a:lnTo>
                    <a:pt x="199" y="4"/>
                  </a:lnTo>
                  <a:lnTo>
                    <a:pt x="175" y="10"/>
                  </a:lnTo>
                  <a:lnTo>
                    <a:pt x="149" y="20"/>
                  </a:lnTo>
                  <a:lnTo>
                    <a:pt x="134" y="26"/>
                  </a:lnTo>
                  <a:lnTo>
                    <a:pt x="121" y="32"/>
                  </a:lnTo>
                  <a:lnTo>
                    <a:pt x="109" y="40"/>
                  </a:lnTo>
                  <a:lnTo>
                    <a:pt x="99" y="48"/>
                  </a:lnTo>
                  <a:lnTo>
                    <a:pt x="80" y="68"/>
                  </a:lnTo>
                  <a:lnTo>
                    <a:pt x="63" y="88"/>
                  </a:lnTo>
                  <a:lnTo>
                    <a:pt x="48" y="107"/>
                  </a:lnTo>
                  <a:lnTo>
                    <a:pt x="42" y="115"/>
                  </a:lnTo>
                  <a:lnTo>
                    <a:pt x="39" y="124"/>
                  </a:lnTo>
                  <a:lnTo>
                    <a:pt x="34" y="139"/>
                  </a:lnTo>
                  <a:lnTo>
                    <a:pt x="28" y="154"/>
                  </a:lnTo>
                  <a:lnTo>
                    <a:pt x="13" y="186"/>
                  </a:lnTo>
                  <a:lnTo>
                    <a:pt x="0" y="216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2" name="Freeform 2537"/>
            <p:cNvSpPr>
              <a:spLocks/>
            </p:cNvSpPr>
            <p:nvPr/>
          </p:nvSpPr>
          <p:spPr bwMode="auto">
            <a:xfrm>
              <a:off x="3336" y="1866"/>
              <a:ext cx="43" cy="71"/>
            </a:xfrm>
            <a:custGeom>
              <a:avLst/>
              <a:gdLst>
                <a:gd name="T0" fmla="*/ 0 w 43"/>
                <a:gd name="T1" fmla="*/ 71 h 71"/>
                <a:gd name="T2" fmla="*/ 0 w 43"/>
                <a:gd name="T3" fmla="*/ 71 h 71"/>
                <a:gd name="T4" fmla="*/ 8 w 43"/>
                <a:gd name="T5" fmla="*/ 58 h 71"/>
                <a:gd name="T6" fmla="*/ 14 w 43"/>
                <a:gd name="T7" fmla="*/ 45 h 71"/>
                <a:gd name="T8" fmla="*/ 18 w 43"/>
                <a:gd name="T9" fmla="*/ 35 h 71"/>
                <a:gd name="T10" fmla="*/ 18 w 43"/>
                <a:gd name="T11" fmla="*/ 35 h 71"/>
                <a:gd name="T12" fmla="*/ 19 w 43"/>
                <a:gd name="T13" fmla="*/ 29 h 71"/>
                <a:gd name="T14" fmla="*/ 22 w 43"/>
                <a:gd name="T15" fmla="*/ 23 h 71"/>
                <a:gd name="T16" fmla="*/ 25 w 43"/>
                <a:gd name="T17" fmla="*/ 18 h 71"/>
                <a:gd name="T18" fmla="*/ 31 w 43"/>
                <a:gd name="T19" fmla="*/ 12 h 71"/>
                <a:gd name="T20" fmla="*/ 31 w 43"/>
                <a:gd name="T21" fmla="*/ 12 h 71"/>
                <a:gd name="T22" fmla="*/ 43 w 43"/>
                <a:gd name="T23" fmla="*/ 0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71">
                  <a:moveTo>
                    <a:pt x="0" y="71"/>
                  </a:moveTo>
                  <a:lnTo>
                    <a:pt x="0" y="71"/>
                  </a:lnTo>
                  <a:lnTo>
                    <a:pt x="8" y="58"/>
                  </a:lnTo>
                  <a:lnTo>
                    <a:pt x="14" y="45"/>
                  </a:lnTo>
                  <a:lnTo>
                    <a:pt x="18" y="35"/>
                  </a:lnTo>
                  <a:lnTo>
                    <a:pt x="19" y="29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31" y="12"/>
                  </a:lnTo>
                  <a:lnTo>
                    <a:pt x="43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3" name="Freeform 2538"/>
            <p:cNvSpPr>
              <a:spLocks/>
            </p:cNvSpPr>
            <p:nvPr/>
          </p:nvSpPr>
          <p:spPr bwMode="auto">
            <a:xfrm>
              <a:off x="3330" y="1727"/>
              <a:ext cx="381" cy="188"/>
            </a:xfrm>
            <a:custGeom>
              <a:avLst/>
              <a:gdLst>
                <a:gd name="T0" fmla="*/ 381 w 381"/>
                <a:gd name="T1" fmla="*/ 16 h 188"/>
                <a:gd name="T2" fmla="*/ 381 w 381"/>
                <a:gd name="T3" fmla="*/ 16 h 188"/>
                <a:gd name="T4" fmla="*/ 316 w 381"/>
                <a:gd name="T5" fmla="*/ 8 h 188"/>
                <a:gd name="T6" fmla="*/ 316 w 381"/>
                <a:gd name="T7" fmla="*/ 8 h 188"/>
                <a:gd name="T8" fmla="*/ 291 w 381"/>
                <a:gd name="T9" fmla="*/ 4 h 188"/>
                <a:gd name="T10" fmla="*/ 261 w 381"/>
                <a:gd name="T11" fmla="*/ 0 h 188"/>
                <a:gd name="T12" fmla="*/ 246 w 381"/>
                <a:gd name="T13" fmla="*/ 0 h 188"/>
                <a:gd name="T14" fmla="*/ 230 w 381"/>
                <a:gd name="T15" fmla="*/ 0 h 188"/>
                <a:gd name="T16" fmla="*/ 215 w 381"/>
                <a:gd name="T17" fmla="*/ 1 h 188"/>
                <a:gd name="T18" fmla="*/ 202 w 381"/>
                <a:gd name="T19" fmla="*/ 4 h 188"/>
                <a:gd name="T20" fmla="*/ 202 w 381"/>
                <a:gd name="T21" fmla="*/ 4 h 188"/>
                <a:gd name="T22" fmla="*/ 174 w 381"/>
                <a:gd name="T23" fmla="*/ 11 h 188"/>
                <a:gd name="T24" fmla="*/ 149 w 381"/>
                <a:gd name="T25" fmla="*/ 20 h 188"/>
                <a:gd name="T26" fmla="*/ 138 w 381"/>
                <a:gd name="T27" fmla="*/ 25 h 188"/>
                <a:gd name="T28" fmla="*/ 127 w 381"/>
                <a:gd name="T29" fmla="*/ 31 h 188"/>
                <a:gd name="T30" fmla="*/ 116 w 381"/>
                <a:gd name="T31" fmla="*/ 39 h 188"/>
                <a:gd name="T32" fmla="*/ 106 w 381"/>
                <a:gd name="T33" fmla="*/ 49 h 188"/>
                <a:gd name="T34" fmla="*/ 106 w 381"/>
                <a:gd name="T35" fmla="*/ 49 h 188"/>
                <a:gd name="T36" fmla="*/ 85 w 381"/>
                <a:gd name="T37" fmla="*/ 71 h 188"/>
                <a:gd name="T38" fmla="*/ 67 w 381"/>
                <a:gd name="T39" fmla="*/ 93 h 188"/>
                <a:gd name="T40" fmla="*/ 40 w 381"/>
                <a:gd name="T41" fmla="*/ 129 h 188"/>
                <a:gd name="T42" fmla="*/ 40 w 381"/>
                <a:gd name="T43" fmla="*/ 129 h 188"/>
                <a:gd name="T44" fmla="*/ 20 w 381"/>
                <a:gd name="T45" fmla="*/ 154 h 188"/>
                <a:gd name="T46" fmla="*/ 11 w 381"/>
                <a:gd name="T47" fmla="*/ 167 h 188"/>
                <a:gd name="T48" fmla="*/ 5 w 381"/>
                <a:gd name="T49" fmla="*/ 177 h 188"/>
                <a:gd name="T50" fmla="*/ 5 w 381"/>
                <a:gd name="T51" fmla="*/ 177 h 188"/>
                <a:gd name="T52" fmla="*/ 0 w 381"/>
                <a:gd name="T53" fmla="*/ 188 h 18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" h="188">
                  <a:moveTo>
                    <a:pt x="381" y="16"/>
                  </a:moveTo>
                  <a:lnTo>
                    <a:pt x="381" y="16"/>
                  </a:lnTo>
                  <a:lnTo>
                    <a:pt x="316" y="8"/>
                  </a:lnTo>
                  <a:lnTo>
                    <a:pt x="291" y="4"/>
                  </a:lnTo>
                  <a:lnTo>
                    <a:pt x="261" y="0"/>
                  </a:lnTo>
                  <a:lnTo>
                    <a:pt x="246" y="0"/>
                  </a:lnTo>
                  <a:lnTo>
                    <a:pt x="230" y="0"/>
                  </a:lnTo>
                  <a:lnTo>
                    <a:pt x="215" y="1"/>
                  </a:lnTo>
                  <a:lnTo>
                    <a:pt x="202" y="4"/>
                  </a:lnTo>
                  <a:lnTo>
                    <a:pt x="174" y="11"/>
                  </a:lnTo>
                  <a:lnTo>
                    <a:pt x="149" y="20"/>
                  </a:lnTo>
                  <a:lnTo>
                    <a:pt x="138" y="25"/>
                  </a:lnTo>
                  <a:lnTo>
                    <a:pt x="127" y="31"/>
                  </a:lnTo>
                  <a:lnTo>
                    <a:pt x="116" y="39"/>
                  </a:lnTo>
                  <a:lnTo>
                    <a:pt x="106" y="49"/>
                  </a:lnTo>
                  <a:lnTo>
                    <a:pt x="85" y="71"/>
                  </a:lnTo>
                  <a:lnTo>
                    <a:pt x="67" y="93"/>
                  </a:lnTo>
                  <a:lnTo>
                    <a:pt x="40" y="129"/>
                  </a:lnTo>
                  <a:lnTo>
                    <a:pt x="20" y="154"/>
                  </a:lnTo>
                  <a:lnTo>
                    <a:pt x="11" y="167"/>
                  </a:lnTo>
                  <a:lnTo>
                    <a:pt x="5" y="177"/>
                  </a:lnTo>
                  <a:lnTo>
                    <a:pt x="0" y="188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4" name="Freeform 2539"/>
            <p:cNvSpPr>
              <a:spLocks/>
            </p:cNvSpPr>
            <p:nvPr/>
          </p:nvSpPr>
          <p:spPr bwMode="auto">
            <a:xfrm>
              <a:off x="3325" y="1714"/>
              <a:ext cx="364" cy="188"/>
            </a:xfrm>
            <a:custGeom>
              <a:avLst/>
              <a:gdLst>
                <a:gd name="T0" fmla="*/ 0 w 364"/>
                <a:gd name="T1" fmla="*/ 188 h 188"/>
                <a:gd name="T2" fmla="*/ 0 w 364"/>
                <a:gd name="T3" fmla="*/ 188 h 188"/>
                <a:gd name="T4" fmla="*/ 18 w 364"/>
                <a:gd name="T5" fmla="*/ 166 h 188"/>
                <a:gd name="T6" fmla="*/ 31 w 364"/>
                <a:gd name="T7" fmla="*/ 146 h 188"/>
                <a:gd name="T8" fmla="*/ 42 w 364"/>
                <a:gd name="T9" fmla="*/ 129 h 188"/>
                <a:gd name="T10" fmla="*/ 42 w 364"/>
                <a:gd name="T11" fmla="*/ 129 h 188"/>
                <a:gd name="T12" fmla="*/ 52 w 364"/>
                <a:gd name="T13" fmla="*/ 113 h 188"/>
                <a:gd name="T14" fmla="*/ 66 w 364"/>
                <a:gd name="T15" fmla="*/ 93 h 188"/>
                <a:gd name="T16" fmla="*/ 81 w 364"/>
                <a:gd name="T17" fmla="*/ 74 h 188"/>
                <a:gd name="T18" fmla="*/ 90 w 364"/>
                <a:gd name="T19" fmla="*/ 65 h 188"/>
                <a:gd name="T20" fmla="*/ 98 w 364"/>
                <a:gd name="T21" fmla="*/ 57 h 188"/>
                <a:gd name="T22" fmla="*/ 98 w 364"/>
                <a:gd name="T23" fmla="*/ 57 h 188"/>
                <a:gd name="T24" fmla="*/ 108 w 364"/>
                <a:gd name="T25" fmla="*/ 49 h 188"/>
                <a:gd name="T26" fmla="*/ 118 w 364"/>
                <a:gd name="T27" fmla="*/ 42 h 188"/>
                <a:gd name="T28" fmla="*/ 142 w 364"/>
                <a:gd name="T29" fmla="*/ 28 h 188"/>
                <a:gd name="T30" fmla="*/ 166 w 364"/>
                <a:gd name="T31" fmla="*/ 18 h 188"/>
                <a:gd name="T32" fmla="*/ 177 w 364"/>
                <a:gd name="T33" fmla="*/ 13 h 188"/>
                <a:gd name="T34" fmla="*/ 188 w 364"/>
                <a:gd name="T35" fmla="*/ 11 h 188"/>
                <a:gd name="T36" fmla="*/ 188 w 364"/>
                <a:gd name="T37" fmla="*/ 11 h 188"/>
                <a:gd name="T38" fmla="*/ 209 w 364"/>
                <a:gd name="T39" fmla="*/ 6 h 188"/>
                <a:gd name="T40" fmla="*/ 229 w 364"/>
                <a:gd name="T41" fmla="*/ 2 h 188"/>
                <a:gd name="T42" fmla="*/ 240 w 364"/>
                <a:gd name="T43" fmla="*/ 1 h 188"/>
                <a:gd name="T44" fmla="*/ 251 w 364"/>
                <a:gd name="T45" fmla="*/ 0 h 188"/>
                <a:gd name="T46" fmla="*/ 265 w 364"/>
                <a:gd name="T47" fmla="*/ 1 h 188"/>
                <a:gd name="T48" fmla="*/ 279 w 364"/>
                <a:gd name="T49" fmla="*/ 2 h 188"/>
                <a:gd name="T50" fmla="*/ 279 w 364"/>
                <a:gd name="T51" fmla="*/ 2 h 188"/>
                <a:gd name="T52" fmla="*/ 328 w 364"/>
                <a:gd name="T53" fmla="*/ 8 h 188"/>
                <a:gd name="T54" fmla="*/ 345 w 364"/>
                <a:gd name="T55" fmla="*/ 11 h 188"/>
                <a:gd name="T56" fmla="*/ 356 w 364"/>
                <a:gd name="T57" fmla="*/ 12 h 188"/>
                <a:gd name="T58" fmla="*/ 356 w 364"/>
                <a:gd name="T59" fmla="*/ 12 h 188"/>
                <a:gd name="T60" fmla="*/ 364 w 364"/>
                <a:gd name="T61" fmla="*/ 12 h 1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4" h="188">
                  <a:moveTo>
                    <a:pt x="0" y="188"/>
                  </a:moveTo>
                  <a:lnTo>
                    <a:pt x="0" y="188"/>
                  </a:lnTo>
                  <a:lnTo>
                    <a:pt x="18" y="166"/>
                  </a:lnTo>
                  <a:lnTo>
                    <a:pt x="31" y="146"/>
                  </a:lnTo>
                  <a:lnTo>
                    <a:pt x="42" y="129"/>
                  </a:lnTo>
                  <a:lnTo>
                    <a:pt x="52" y="113"/>
                  </a:lnTo>
                  <a:lnTo>
                    <a:pt x="66" y="93"/>
                  </a:lnTo>
                  <a:lnTo>
                    <a:pt x="81" y="74"/>
                  </a:lnTo>
                  <a:lnTo>
                    <a:pt x="90" y="65"/>
                  </a:lnTo>
                  <a:lnTo>
                    <a:pt x="98" y="57"/>
                  </a:lnTo>
                  <a:lnTo>
                    <a:pt x="108" y="49"/>
                  </a:lnTo>
                  <a:lnTo>
                    <a:pt x="118" y="42"/>
                  </a:lnTo>
                  <a:lnTo>
                    <a:pt x="142" y="28"/>
                  </a:lnTo>
                  <a:lnTo>
                    <a:pt x="166" y="18"/>
                  </a:lnTo>
                  <a:lnTo>
                    <a:pt x="177" y="13"/>
                  </a:lnTo>
                  <a:lnTo>
                    <a:pt x="188" y="11"/>
                  </a:lnTo>
                  <a:lnTo>
                    <a:pt x="209" y="6"/>
                  </a:lnTo>
                  <a:lnTo>
                    <a:pt x="229" y="2"/>
                  </a:lnTo>
                  <a:lnTo>
                    <a:pt x="240" y="1"/>
                  </a:lnTo>
                  <a:lnTo>
                    <a:pt x="251" y="0"/>
                  </a:lnTo>
                  <a:lnTo>
                    <a:pt x="265" y="1"/>
                  </a:lnTo>
                  <a:lnTo>
                    <a:pt x="279" y="2"/>
                  </a:lnTo>
                  <a:lnTo>
                    <a:pt x="328" y="8"/>
                  </a:lnTo>
                  <a:lnTo>
                    <a:pt x="345" y="11"/>
                  </a:lnTo>
                  <a:lnTo>
                    <a:pt x="356" y="12"/>
                  </a:lnTo>
                  <a:lnTo>
                    <a:pt x="364" y="12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5" name="Freeform 2540"/>
            <p:cNvSpPr>
              <a:spLocks/>
            </p:cNvSpPr>
            <p:nvPr/>
          </p:nvSpPr>
          <p:spPr bwMode="auto">
            <a:xfrm>
              <a:off x="3321" y="1702"/>
              <a:ext cx="199" cy="174"/>
            </a:xfrm>
            <a:custGeom>
              <a:avLst/>
              <a:gdLst>
                <a:gd name="T0" fmla="*/ 0 w 199"/>
                <a:gd name="T1" fmla="*/ 174 h 174"/>
                <a:gd name="T2" fmla="*/ 0 w 199"/>
                <a:gd name="T3" fmla="*/ 174 h 174"/>
                <a:gd name="T4" fmla="*/ 12 w 199"/>
                <a:gd name="T5" fmla="*/ 162 h 174"/>
                <a:gd name="T6" fmla="*/ 23 w 199"/>
                <a:gd name="T7" fmla="*/ 147 h 174"/>
                <a:gd name="T8" fmla="*/ 37 w 199"/>
                <a:gd name="T9" fmla="*/ 128 h 174"/>
                <a:gd name="T10" fmla="*/ 37 w 199"/>
                <a:gd name="T11" fmla="*/ 128 h 174"/>
                <a:gd name="T12" fmla="*/ 60 w 199"/>
                <a:gd name="T13" fmla="*/ 92 h 174"/>
                <a:gd name="T14" fmla="*/ 70 w 199"/>
                <a:gd name="T15" fmla="*/ 79 h 174"/>
                <a:gd name="T16" fmla="*/ 81 w 199"/>
                <a:gd name="T17" fmla="*/ 66 h 174"/>
                <a:gd name="T18" fmla="*/ 81 w 199"/>
                <a:gd name="T19" fmla="*/ 66 h 174"/>
                <a:gd name="T20" fmla="*/ 86 w 199"/>
                <a:gd name="T21" fmla="*/ 60 h 174"/>
                <a:gd name="T22" fmla="*/ 95 w 199"/>
                <a:gd name="T23" fmla="*/ 54 h 174"/>
                <a:gd name="T24" fmla="*/ 114 w 199"/>
                <a:gd name="T25" fmla="*/ 40 h 174"/>
                <a:gd name="T26" fmla="*/ 136 w 199"/>
                <a:gd name="T27" fmla="*/ 26 h 174"/>
                <a:gd name="T28" fmla="*/ 158 w 199"/>
                <a:gd name="T29" fmla="*/ 15 h 174"/>
                <a:gd name="T30" fmla="*/ 158 w 199"/>
                <a:gd name="T31" fmla="*/ 15 h 174"/>
                <a:gd name="T32" fmla="*/ 176 w 199"/>
                <a:gd name="T33" fmla="*/ 9 h 174"/>
                <a:gd name="T34" fmla="*/ 184 w 199"/>
                <a:gd name="T35" fmla="*/ 7 h 174"/>
                <a:gd name="T36" fmla="*/ 189 w 199"/>
                <a:gd name="T37" fmla="*/ 5 h 174"/>
                <a:gd name="T38" fmla="*/ 193 w 199"/>
                <a:gd name="T39" fmla="*/ 4 h 174"/>
                <a:gd name="T40" fmla="*/ 193 w 199"/>
                <a:gd name="T41" fmla="*/ 4 h 174"/>
                <a:gd name="T42" fmla="*/ 199 w 199"/>
                <a:gd name="T43" fmla="*/ 0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9" h="174">
                  <a:moveTo>
                    <a:pt x="0" y="174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3" y="147"/>
                  </a:lnTo>
                  <a:lnTo>
                    <a:pt x="37" y="128"/>
                  </a:lnTo>
                  <a:lnTo>
                    <a:pt x="60" y="92"/>
                  </a:lnTo>
                  <a:lnTo>
                    <a:pt x="70" y="79"/>
                  </a:lnTo>
                  <a:lnTo>
                    <a:pt x="81" y="66"/>
                  </a:lnTo>
                  <a:lnTo>
                    <a:pt x="86" y="60"/>
                  </a:lnTo>
                  <a:lnTo>
                    <a:pt x="95" y="54"/>
                  </a:lnTo>
                  <a:lnTo>
                    <a:pt x="114" y="40"/>
                  </a:lnTo>
                  <a:lnTo>
                    <a:pt x="136" y="26"/>
                  </a:lnTo>
                  <a:lnTo>
                    <a:pt x="158" y="15"/>
                  </a:lnTo>
                  <a:lnTo>
                    <a:pt x="176" y="9"/>
                  </a:lnTo>
                  <a:lnTo>
                    <a:pt x="184" y="7"/>
                  </a:lnTo>
                  <a:lnTo>
                    <a:pt x="189" y="5"/>
                  </a:lnTo>
                  <a:lnTo>
                    <a:pt x="193" y="4"/>
                  </a:lnTo>
                  <a:lnTo>
                    <a:pt x="199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6" name="Freeform 2541"/>
            <p:cNvSpPr>
              <a:spLocks/>
            </p:cNvSpPr>
            <p:nvPr/>
          </p:nvSpPr>
          <p:spPr bwMode="auto">
            <a:xfrm>
              <a:off x="3423" y="1697"/>
              <a:ext cx="253" cy="39"/>
            </a:xfrm>
            <a:custGeom>
              <a:avLst/>
              <a:gdLst>
                <a:gd name="T0" fmla="*/ 253 w 253"/>
                <a:gd name="T1" fmla="*/ 10 h 39"/>
                <a:gd name="T2" fmla="*/ 253 w 253"/>
                <a:gd name="T3" fmla="*/ 10 h 39"/>
                <a:gd name="T4" fmla="*/ 230 w 253"/>
                <a:gd name="T5" fmla="*/ 8 h 39"/>
                <a:gd name="T6" fmla="*/ 209 w 253"/>
                <a:gd name="T7" fmla="*/ 5 h 39"/>
                <a:gd name="T8" fmla="*/ 186 w 253"/>
                <a:gd name="T9" fmla="*/ 3 h 39"/>
                <a:gd name="T10" fmla="*/ 186 w 253"/>
                <a:gd name="T11" fmla="*/ 3 h 39"/>
                <a:gd name="T12" fmla="*/ 157 w 253"/>
                <a:gd name="T13" fmla="*/ 2 h 39"/>
                <a:gd name="T14" fmla="*/ 123 w 253"/>
                <a:gd name="T15" fmla="*/ 0 h 39"/>
                <a:gd name="T16" fmla="*/ 107 w 253"/>
                <a:gd name="T17" fmla="*/ 0 h 39"/>
                <a:gd name="T18" fmla="*/ 91 w 253"/>
                <a:gd name="T19" fmla="*/ 2 h 39"/>
                <a:gd name="T20" fmla="*/ 77 w 253"/>
                <a:gd name="T21" fmla="*/ 3 h 39"/>
                <a:gd name="T22" fmla="*/ 66 w 253"/>
                <a:gd name="T23" fmla="*/ 5 h 39"/>
                <a:gd name="T24" fmla="*/ 66 w 253"/>
                <a:gd name="T25" fmla="*/ 5 h 39"/>
                <a:gd name="T26" fmla="*/ 30 w 253"/>
                <a:gd name="T27" fmla="*/ 19 h 39"/>
                <a:gd name="T28" fmla="*/ 18 w 253"/>
                <a:gd name="T29" fmla="*/ 24 h 39"/>
                <a:gd name="T30" fmla="*/ 12 w 253"/>
                <a:gd name="T31" fmla="*/ 28 h 39"/>
                <a:gd name="T32" fmla="*/ 8 w 253"/>
                <a:gd name="T33" fmla="*/ 30 h 39"/>
                <a:gd name="T34" fmla="*/ 8 w 253"/>
                <a:gd name="T35" fmla="*/ 30 h 39"/>
                <a:gd name="T36" fmla="*/ 0 w 253"/>
                <a:gd name="T37" fmla="*/ 39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3" h="39">
                  <a:moveTo>
                    <a:pt x="253" y="10"/>
                  </a:moveTo>
                  <a:lnTo>
                    <a:pt x="253" y="10"/>
                  </a:lnTo>
                  <a:lnTo>
                    <a:pt x="230" y="8"/>
                  </a:lnTo>
                  <a:lnTo>
                    <a:pt x="209" y="5"/>
                  </a:lnTo>
                  <a:lnTo>
                    <a:pt x="186" y="3"/>
                  </a:lnTo>
                  <a:lnTo>
                    <a:pt x="157" y="2"/>
                  </a:lnTo>
                  <a:lnTo>
                    <a:pt x="123" y="0"/>
                  </a:lnTo>
                  <a:lnTo>
                    <a:pt x="107" y="0"/>
                  </a:lnTo>
                  <a:lnTo>
                    <a:pt x="91" y="2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30" y="19"/>
                  </a:lnTo>
                  <a:lnTo>
                    <a:pt x="18" y="24"/>
                  </a:lnTo>
                  <a:lnTo>
                    <a:pt x="12" y="28"/>
                  </a:lnTo>
                  <a:lnTo>
                    <a:pt x="8" y="30"/>
                  </a:lnTo>
                  <a:lnTo>
                    <a:pt x="0" y="39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7" name="Freeform 2542"/>
            <p:cNvSpPr>
              <a:spLocks/>
            </p:cNvSpPr>
            <p:nvPr/>
          </p:nvSpPr>
          <p:spPr bwMode="auto">
            <a:xfrm>
              <a:off x="3316" y="1731"/>
              <a:ext cx="106" cy="132"/>
            </a:xfrm>
            <a:custGeom>
              <a:avLst/>
              <a:gdLst>
                <a:gd name="T0" fmla="*/ 0 w 106"/>
                <a:gd name="T1" fmla="*/ 132 h 132"/>
                <a:gd name="T2" fmla="*/ 0 w 106"/>
                <a:gd name="T3" fmla="*/ 132 h 132"/>
                <a:gd name="T4" fmla="*/ 13 w 106"/>
                <a:gd name="T5" fmla="*/ 118 h 132"/>
                <a:gd name="T6" fmla="*/ 22 w 106"/>
                <a:gd name="T7" fmla="*/ 107 h 132"/>
                <a:gd name="T8" fmla="*/ 25 w 106"/>
                <a:gd name="T9" fmla="*/ 103 h 132"/>
                <a:gd name="T10" fmla="*/ 27 w 106"/>
                <a:gd name="T11" fmla="*/ 99 h 132"/>
                <a:gd name="T12" fmla="*/ 27 w 106"/>
                <a:gd name="T13" fmla="*/ 99 h 132"/>
                <a:gd name="T14" fmla="*/ 29 w 106"/>
                <a:gd name="T15" fmla="*/ 93 h 132"/>
                <a:gd name="T16" fmla="*/ 34 w 106"/>
                <a:gd name="T17" fmla="*/ 84 h 132"/>
                <a:gd name="T18" fmla="*/ 51 w 106"/>
                <a:gd name="T19" fmla="*/ 63 h 132"/>
                <a:gd name="T20" fmla="*/ 51 w 106"/>
                <a:gd name="T21" fmla="*/ 63 h 132"/>
                <a:gd name="T22" fmla="*/ 74 w 106"/>
                <a:gd name="T23" fmla="*/ 36 h 132"/>
                <a:gd name="T24" fmla="*/ 96 w 106"/>
                <a:gd name="T25" fmla="*/ 11 h 132"/>
                <a:gd name="T26" fmla="*/ 96 w 106"/>
                <a:gd name="T27" fmla="*/ 11 h 132"/>
                <a:gd name="T28" fmla="*/ 106 w 106"/>
                <a:gd name="T29" fmla="*/ 0 h 1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6" h="132">
                  <a:moveTo>
                    <a:pt x="0" y="132"/>
                  </a:moveTo>
                  <a:lnTo>
                    <a:pt x="0" y="132"/>
                  </a:lnTo>
                  <a:lnTo>
                    <a:pt x="13" y="118"/>
                  </a:lnTo>
                  <a:lnTo>
                    <a:pt x="22" y="107"/>
                  </a:lnTo>
                  <a:lnTo>
                    <a:pt x="25" y="103"/>
                  </a:lnTo>
                  <a:lnTo>
                    <a:pt x="27" y="99"/>
                  </a:lnTo>
                  <a:lnTo>
                    <a:pt x="29" y="93"/>
                  </a:lnTo>
                  <a:lnTo>
                    <a:pt x="34" y="84"/>
                  </a:lnTo>
                  <a:lnTo>
                    <a:pt x="51" y="63"/>
                  </a:lnTo>
                  <a:lnTo>
                    <a:pt x="74" y="36"/>
                  </a:lnTo>
                  <a:lnTo>
                    <a:pt x="96" y="11"/>
                  </a:lnTo>
                  <a:lnTo>
                    <a:pt x="106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8" name="Freeform 2543"/>
            <p:cNvSpPr>
              <a:spLocks/>
            </p:cNvSpPr>
            <p:nvPr/>
          </p:nvSpPr>
          <p:spPr bwMode="auto">
            <a:xfrm>
              <a:off x="3313" y="1689"/>
              <a:ext cx="353" cy="157"/>
            </a:xfrm>
            <a:custGeom>
              <a:avLst/>
              <a:gdLst>
                <a:gd name="T0" fmla="*/ 0 w 353"/>
                <a:gd name="T1" fmla="*/ 157 h 157"/>
                <a:gd name="T2" fmla="*/ 0 w 353"/>
                <a:gd name="T3" fmla="*/ 157 h 157"/>
                <a:gd name="T4" fmla="*/ 36 w 353"/>
                <a:gd name="T5" fmla="*/ 103 h 157"/>
                <a:gd name="T6" fmla="*/ 36 w 353"/>
                <a:gd name="T7" fmla="*/ 103 h 157"/>
                <a:gd name="T8" fmla="*/ 49 w 353"/>
                <a:gd name="T9" fmla="*/ 84 h 157"/>
                <a:gd name="T10" fmla="*/ 59 w 353"/>
                <a:gd name="T11" fmla="*/ 71 h 157"/>
                <a:gd name="T12" fmla="*/ 71 w 353"/>
                <a:gd name="T13" fmla="*/ 59 h 157"/>
                <a:gd name="T14" fmla="*/ 84 w 353"/>
                <a:gd name="T15" fmla="*/ 47 h 157"/>
                <a:gd name="T16" fmla="*/ 84 w 353"/>
                <a:gd name="T17" fmla="*/ 47 h 157"/>
                <a:gd name="T18" fmla="*/ 100 w 353"/>
                <a:gd name="T19" fmla="*/ 36 h 157"/>
                <a:gd name="T20" fmla="*/ 115 w 353"/>
                <a:gd name="T21" fmla="*/ 26 h 157"/>
                <a:gd name="T22" fmla="*/ 130 w 353"/>
                <a:gd name="T23" fmla="*/ 17 h 157"/>
                <a:gd name="T24" fmla="*/ 146 w 353"/>
                <a:gd name="T25" fmla="*/ 8 h 157"/>
                <a:gd name="T26" fmla="*/ 146 w 353"/>
                <a:gd name="T27" fmla="*/ 8 h 157"/>
                <a:gd name="T28" fmla="*/ 156 w 353"/>
                <a:gd name="T29" fmla="*/ 6 h 157"/>
                <a:gd name="T30" fmla="*/ 165 w 353"/>
                <a:gd name="T31" fmla="*/ 3 h 157"/>
                <a:gd name="T32" fmla="*/ 173 w 353"/>
                <a:gd name="T33" fmla="*/ 3 h 157"/>
                <a:gd name="T34" fmla="*/ 180 w 353"/>
                <a:gd name="T35" fmla="*/ 3 h 157"/>
                <a:gd name="T36" fmla="*/ 195 w 353"/>
                <a:gd name="T37" fmla="*/ 5 h 157"/>
                <a:gd name="T38" fmla="*/ 202 w 353"/>
                <a:gd name="T39" fmla="*/ 5 h 157"/>
                <a:gd name="T40" fmla="*/ 210 w 353"/>
                <a:gd name="T41" fmla="*/ 3 h 157"/>
                <a:gd name="T42" fmla="*/ 210 w 353"/>
                <a:gd name="T43" fmla="*/ 3 h 157"/>
                <a:gd name="T44" fmla="*/ 225 w 353"/>
                <a:gd name="T45" fmla="*/ 1 h 157"/>
                <a:gd name="T46" fmla="*/ 242 w 353"/>
                <a:gd name="T47" fmla="*/ 0 h 157"/>
                <a:gd name="T48" fmla="*/ 263 w 353"/>
                <a:gd name="T49" fmla="*/ 0 h 157"/>
                <a:gd name="T50" fmla="*/ 291 w 353"/>
                <a:gd name="T51" fmla="*/ 0 h 157"/>
                <a:gd name="T52" fmla="*/ 291 w 353"/>
                <a:gd name="T53" fmla="*/ 0 h 157"/>
                <a:gd name="T54" fmla="*/ 318 w 353"/>
                <a:gd name="T55" fmla="*/ 1 h 157"/>
                <a:gd name="T56" fmla="*/ 337 w 353"/>
                <a:gd name="T57" fmla="*/ 3 h 157"/>
                <a:gd name="T58" fmla="*/ 353 w 353"/>
                <a:gd name="T59" fmla="*/ 6 h 1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3" h="157">
                  <a:moveTo>
                    <a:pt x="0" y="157"/>
                  </a:moveTo>
                  <a:lnTo>
                    <a:pt x="0" y="157"/>
                  </a:lnTo>
                  <a:lnTo>
                    <a:pt x="36" y="103"/>
                  </a:lnTo>
                  <a:lnTo>
                    <a:pt x="49" y="84"/>
                  </a:lnTo>
                  <a:lnTo>
                    <a:pt x="59" y="71"/>
                  </a:lnTo>
                  <a:lnTo>
                    <a:pt x="71" y="59"/>
                  </a:lnTo>
                  <a:lnTo>
                    <a:pt x="84" y="47"/>
                  </a:lnTo>
                  <a:lnTo>
                    <a:pt x="100" y="36"/>
                  </a:lnTo>
                  <a:lnTo>
                    <a:pt x="115" y="26"/>
                  </a:lnTo>
                  <a:lnTo>
                    <a:pt x="130" y="17"/>
                  </a:lnTo>
                  <a:lnTo>
                    <a:pt x="146" y="8"/>
                  </a:lnTo>
                  <a:lnTo>
                    <a:pt x="156" y="6"/>
                  </a:lnTo>
                  <a:lnTo>
                    <a:pt x="165" y="3"/>
                  </a:lnTo>
                  <a:lnTo>
                    <a:pt x="173" y="3"/>
                  </a:lnTo>
                  <a:lnTo>
                    <a:pt x="180" y="3"/>
                  </a:lnTo>
                  <a:lnTo>
                    <a:pt x="195" y="5"/>
                  </a:lnTo>
                  <a:lnTo>
                    <a:pt x="202" y="5"/>
                  </a:lnTo>
                  <a:lnTo>
                    <a:pt x="210" y="3"/>
                  </a:lnTo>
                  <a:lnTo>
                    <a:pt x="225" y="1"/>
                  </a:lnTo>
                  <a:lnTo>
                    <a:pt x="242" y="0"/>
                  </a:lnTo>
                  <a:lnTo>
                    <a:pt x="263" y="0"/>
                  </a:lnTo>
                  <a:lnTo>
                    <a:pt x="291" y="0"/>
                  </a:lnTo>
                  <a:lnTo>
                    <a:pt x="318" y="1"/>
                  </a:lnTo>
                  <a:lnTo>
                    <a:pt x="337" y="3"/>
                  </a:lnTo>
                  <a:lnTo>
                    <a:pt x="353" y="6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49" name="Freeform 2544"/>
            <p:cNvSpPr>
              <a:spLocks/>
            </p:cNvSpPr>
            <p:nvPr/>
          </p:nvSpPr>
          <p:spPr bwMode="auto">
            <a:xfrm>
              <a:off x="3305" y="1644"/>
              <a:ext cx="294" cy="180"/>
            </a:xfrm>
            <a:custGeom>
              <a:avLst/>
              <a:gdLst>
                <a:gd name="T0" fmla="*/ 0 w 294"/>
                <a:gd name="T1" fmla="*/ 180 h 180"/>
                <a:gd name="T2" fmla="*/ 0 w 294"/>
                <a:gd name="T3" fmla="*/ 180 h 180"/>
                <a:gd name="T4" fmla="*/ 15 w 294"/>
                <a:gd name="T5" fmla="*/ 166 h 180"/>
                <a:gd name="T6" fmla="*/ 28 w 294"/>
                <a:gd name="T7" fmla="*/ 153 h 180"/>
                <a:gd name="T8" fmla="*/ 38 w 294"/>
                <a:gd name="T9" fmla="*/ 140 h 180"/>
                <a:gd name="T10" fmla="*/ 38 w 294"/>
                <a:gd name="T11" fmla="*/ 140 h 180"/>
                <a:gd name="T12" fmla="*/ 41 w 294"/>
                <a:gd name="T13" fmla="*/ 133 h 180"/>
                <a:gd name="T14" fmla="*/ 44 w 294"/>
                <a:gd name="T15" fmla="*/ 127 h 180"/>
                <a:gd name="T16" fmla="*/ 48 w 294"/>
                <a:gd name="T17" fmla="*/ 114 h 180"/>
                <a:gd name="T18" fmla="*/ 51 w 294"/>
                <a:gd name="T19" fmla="*/ 107 h 180"/>
                <a:gd name="T20" fmla="*/ 55 w 294"/>
                <a:gd name="T21" fmla="*/ 98 h 180"/>
                <a:gd name="T22" fmla="*/ 61 w 294"/>
                <a:gd name="T23" fmla="*/ 91 h 180"/>
                <a:gd name="T24" fmla="*/ 69 w 294"/>
                <a:gd name="T25" fmla="*/ 81 h 180"/>
                <a:gd name="T26" fmla="*/ 69 w 294"/>
                <a:gd name="T27" fmla="*/ 81 h 180"/>
                <a:gd name="T28" fmla="*/ 80 w 294"/>
                <a:gd name="T29" fmla="*/ 71 h 180"/>
                <a:gd name="T30" fmla="*/ 91 w 294"/>
                <a:gd name="T31" fmla="*/ 62 h 180"/>
                <a:gd name="T32" fmla="*/ 102 w 294"/>
                <a:gd name="T33" fmla="*/ 55 h 180"/>
                <a:gd name="T34" fmla="*/ 115 w 294"/>
                <a:gd name="T35" fmla="*/ 47 h 180"/>
                <a:gd name="T36" fmla="*/ 140 w 294"/>
                <a:gd name="T37" fmla="*/ 35 h 180"/>
                <a:gd name="T38" fmla="*/ 161 w 294"/>
                <a:gd name="T39" fmla="*/ 24 h 180"/>
                <a:gd name="T40" fmla="*/ 161 w 294"/>
                <a:gd name="T41" fmla="*/ 24 h 180"/>
                <a:gd name="T42" fmla="*/ 171 w 294"/>
                <a:gd name="T43" fmla="*/ 19 h 180"/>
                <a:gd name="T44" fmla="*/ 181 w 294"/>
                <a:gd name="T45" fmla="*/ 16 h 180"/>
                <a:gd name="T46" fmla="*/ 191 w 294"/>
                <a:gd name="T47" fmla="*/ 14 h 180"/>
                <a:gd name="T48" fmla="*/ 202 w 294"/>
                <a:gd name="T49" fmla="*/ 11 h 180"/>
                <a:gd name="T50" fmla="*/ 223 w 294"/>
                <a:gd name="T51" fmla="*/ 10 h 180"/>
                <a:gd name="T52" fmla="*/ 248 w 294"/>
                <a:gd name="T53" fmla="*/ 6 h 180"/>
                <a:gd name="T54" fmla="*/ 248 w 294"/>
                <a:gd name="T55" fmla="*/ 6 h 180"/>
                <a:gd name="T56" fmla="*/ 294 w 294"/>
                <a:gd name="T57" fmla="*/ 0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4" h="180">
                  <a:moveTo>
                    <a:pt x="0" y="180"/>
                  </a:moveTo>
                  <a:lnTo>
                    <a:pt x="0" y="180"/>
                  </a:lnTo>
                  <a:lnTo>
                    <a:pt x="15" y="166"/>
                  </a:lnTo>
                  <a:lnTo>
                    <a:pt x="28" y="153"/>
                  </a:lnTo>
                  <a:lnTo>
                    <a:pt x="38" y="140"/>
                  </a:lnTo>
                  <a:lnTo>
                    <a:pt x="41" y="133"/>
                  </a:lnTo>
                  <a:lnTo>
                    <a:pt x="44" y="127"/>
                  </a:lnTo>
                  <a:lnTo>
                    <a:pt x="48" y="114"/>
                  </a:lnTo>
                  <a:lnTo>
                    <a:pt x="51" y="107"/>
                  </a:lnTo>
                  <a:lnTo>
                    <a:pt x="55" y="98"/>
                  </a:lnTo>
                  <a:lnTo>
                    <a:pt x="61" y="91"/>
                  </a:lnTo>
                  <a:lnTo>
                    <a:pt x="69" y="81"/>
                  </a:lnTo>
                  <a:lnTo>
                    <a:pt x="80" y="71"/>
                  </a:lnTo>
                  <a:lnTo>
                    <a:pt x="91" y="62"/>
                  </a:lnTo>
                  <a:lnTo>
                    <a:pt x="102" y="55"/>
                  </a:lnTo>
                  <a:lnTo>
                    <a:pt x="115" y="47"/>
                  </a:lnTo>
                  <a:lnTo>
                    <a:pt x="140" y="35"/>
                  </a:lnTo>
                  <a:lnTo>
                    <a:pt x="161" y="24"/>
                  </a:lnTo>
                  <a:lnTo>
                    <a:pt x="171" y="19"/>
                  </a:lnTo>
                  <a:lnTo>
                    <a:pt x="181" y="16"/>
                  </a:lnTo>
                  <a:lnTo>
                    <a:pt x="191" y="14"/>
                  </a:lnTo>
                  <a:lnTo>
                    <a:pt x="202" y="11"/>
                  </a:lnTo>
                  <a:lnTo>
                    <a:pt x="223" y="10"/>
                  </a:lnTo>
                  <a:lnTo>
                    <a:pt x="248" y="6"/>
                  </a:lnTo>
                  <a:lnTo>
                    <a:pt x="294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0" name="Freeform 2545"/>
            <p:cNvSpPr>
              <a:spLocks/>
            </p:cNvSpPr>
            <p:nvPr/>
          </p:nvSpPr>
          <p:spPr bwMode="auto">
            <a:xfrm>
              <a:off x="3497" y="1674"/>
              <a:ext cx="154" cy="7"/>
            </a:xfrm>
            <a:custGeom>
              <a:avLst/>
              <a:gdLst>
                <a:gd name="T0" fmla="*/ 154 w 154"/>
                <a:gd name="T1" fmla="*/ 7 h 7"/>
                <a:gd name="T2" fmla="*/ 154 w 154"/>
                <a:gd name="T3" fmla="*/ 7 h 7"/>
                <a:gd name="T4" fmla="*/ 151 w 154"/>
                <a:gd name="T5" fmla="*/ 6 h 7"/>
                <a:gd name="T6" fmla="*/ 144 w 154"/>
                <a:gd name="T7" fmla="*/ 2 h 7"/>
                <a:gd name="T8" fmla="*/ 138 w 154"/>
                <a:gd name="T9" fmla="*/ 1 h 7"/>
                <a:gd name="T10" fmla="*/ 130 w 154"/>
                <a:gd name="T11" fmla="*/ 0 h 7"/>
                <a:gd name="T12" fmla="*/ 120 w 154"/>
                <a:gd name="T13" fmla="*/ 0 h 7"/>
                <a:gd name="T14" fmla="*/ 109 w 154"/>
                <a:gd name="T15" fmla="*/ 0 h 7"/>
                <a:gd name="T16" fmla="*/ 109 w 154"/>
                <a:gd name="T17" fmla="*/ 0 h 7"/>
                <a:gd name="T18" fmla="*/ 68 w 154"/>
                <a:gd name="T19" fmla="*/ 4 h 7"/>
                <a:gd name="T20" fmla="*/ 40 w 154"/>
                <a:gd name="T21" fmla="*/ 5 h 7"/>
                <a:gd name="T22" fmla="*/ 40 w 154"/>
                <a:gd name="T23" fmla="*/ 5 h 7"/>
                <a:gd name="T24" fmla="*/ 13 w 154"/>
                <a:gd name="T25" fmla="*/ 6 h 7"/>
                <a:gd name="T26" fmla="*/ 0 w 154"/>
                <a:gd name="T27" fmla="*/ 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7">
                  <a:moveTo>
                    <a:pt x="154" y="7"/>
                  </a:moveTo>
                  <a:lnTo>
                    <a:pt x="154" y="7"/>
                  </a:lnTo>
                  <a:lnTo>
                    <a:pt x="151" y="6"/>
                  </a:lnTo>
                  <a:lnTo>
                    <a:pt x="144" y="2"/>
                  </a:lnTo>
                  <a:lnTo>
                    <a:pt x="138" y="1"/>
                  </a:lnTo>
                  <a:lnTo>
                    <a:pt x="13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68" y="4"/>
                  </a:lnTo>
                  <a:lnTo>
                    <a:pt x="40" y="5"/>
                  </a:lnTo>
                  <a:lnTo>
                    <a:pt x="13" y="6"/>
                  </a:lnTo>
                  <a:lnTo>
                    <a:pt x="0" y="7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1" name="Freeform 2546"/>
            <p:cNvSpPr>
              <a:spLocks/>
            </p:cNvSpPr>
            <p:nvPr/>
          </p:nvSpPr>
          <p:spPr bwMode="auto">
            <a:xfrm>
              <a:off x="3575" y="1664"/>
              <a:ext cx="58" cy="14"/>
            </a:xfrm>
            <a:custGeom>
              <a:avLst/>
              <a:gdLst>
                <a:gd name="T0" fmla="*/ 58 w 58"/>
                <a:gd name="T1" fmla="*/ 1 h 14"/>
                <a:gd name="T2" fmla="*/ 58 w 58"/>
                <a:gd name="T3" fmla="*/ 1 h 14"/>
                <a:gd name="T4" fmla="*/ 50 w 58"/>
                <a:gd name="T5" fmla="*/ 0 h 14"/>
                <a:gd name="T6" fmla="*/ 40 w 58"/>
                <a:gd name="T7" fmla="*/ 0 h 14"/>
                <a:gd name="T8" fmla="*/ 35 w 58"/>
                <a:gd name="T9" fmla="*/ 0 h 14"/>
                <a:gd name="T10" fmla="*/ 30 w 58"/>
                <a:gd name="T11" fmla="*/ 1 h 14"/>
                <a:gd name="T12" fmla="*/ 30 w 58"/>
                <a:gd name="T13" fmla="*/ 1 h 14"/>
                <a:gd name="T14" fmla="*/ 0 w 58"/>
                <a:gd name="T15" fmla="*/ 14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4">
                  <a:moveTo>
                    <a:pt x="58" y="1"/>
                  </a:moveTo>
                  <a:lnTo>
                    <a:pt x="58" y="1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0" y="1"/>
                  </a:lnTo>
                  <a:lnTo>
                    <a:pt x="0" y="14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2" name="Freeform 2547"/>
            <p:cNvSpPr>
              <a:spLocks/>
            </p:cNvSpPr>
            <p:nvPr/>
          </p:nvSpPr>
          <p:spPr bwMode="auto">
            <a:xfrm>
              <a:off x="3382" y="1653"/>
              <a:ext cx="232" cy="82"/>
            </a:xfrm>
            <a:custGeom>
              <a:avLst/>
              <a:gdLst>
                <a:gd name="T0" fmla="*/ 232 w 232"/>
                <a:gd name="T1" fmla="*/ 0 h 82"/>
                <a:gd name="T2" fmla="*/ 232 w 232"/>
                <a:gd name="T3" fmla="*/ 0 h 82"/>
                <a:gd name="T4" fmla="*/ 212 w 232"/>
                <a:gd name="T5" fmla="*/ 3 h 82"/>
                <a:gd name="T6" fmla="*/ 194 w 232"/>
                <a:gd name="T7" fmla="*/ 6 h 82"/>
                <a:gd name="T8" fmla="*/ 178 w 232"/>
                <a:gd name="T9" fmla="*/ 7 h 82"/>
                <a:gd name="T10" fmla="*/ 178 w 232"/>
                <a:gd name="T11" fmla="*/ 7 h 82"/>
                <a:gd name="T12" fmla="*/ 163 w 232"/>
                <a:gd name="T13" fmla="*/ 7 h 82"/>
                <a:gd name="T14" fmla="*/ 145 w 232"/>
                <a:gd name="T15" fmla="*/ 10 h 82"/>
                <a:gd name="T16" fmla="*/ 133 w 232"/>
                <a:gd name="T17" fmla="*/ 11 h 82"/>
                <a:gd name="T18" fmla="*/ 122 w 232"/>
                <a:gd name="T19" fmla="*/ 13 h 82"/>
                <a:gd name="T20" fmla="*/ 111 w 232"/>
                <a:gd name="T21" fmla="*/ 17 h 82"/>
                <a:gd name="T22" fmla="*/ 99 w 232"/>
                <a:gd name="T23" fmla="*/ 22 h 82"/>
                <a:gd name="T24" fmla="*/ 99 w 232"/>
                <a:gd name="T25" fmla="*/ 22 h 82"/>
                <a:gd name="T26" fmla="*/ 48 w 232"/>
                <a:gd name="T27" fmla="*/ 44 h 82"/>
                <a:gd name="T28" fmla="*/ 25 w 232"/>
                <a:gd name="T29" fmla="*/ 56 h 82"/>
                <a:gd name="T30" fmla="*/ 18 w 232"/>
                <a:gd name="T31" fmla="*/ 61 h 82"/>
                <a:gd name="T32" fmla="*/ 12 w 232"/>
                <a:gd name="T33" fmla="*/ 67 h 82"/>
                <a:gd name="T34" fmla="*/ 12 w 232"/>
                <a:gd name="T35" fmla="*/ 67 h 82"/>
                <a:gd name="T36" fmla="*/ 0 w 232"/>
                <a:gd name="T37" fmla="*/ 82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2" h="82">
                  <a:moveTo>
                    <a:pt x="232" y="0"/>
                  </a:moveTo>
                  <a:lnTo>
                    <a:pt x="232" y="0"/>
                  </a:lnTo>
                  <a:lnTo>
                    <a:pt x="212" y="3"/>
                  </a:lnTo>
                  <a:lnTo>
                    <a:pt x="194" y="6"/>
                  </a:lnTo>
                  <a:lnTo>
                    <a:pt x="178" y="7"/>
                  </a:lnTo>
                  <a:lnTo>
                    <a:pt x="163" y="7"/>
                  </a:lnTo>
                  <a:lnTo>
                    <a:pt x="145" y="10"/>
                  </a:lnTo>
                  <a:lnTo>
                    <a:pt x="133" y="11"/>
                  </a:lnTo>
                  <a:lnTo>
                    <a:pt x="122" y="13"/>
                  </a:lnTo>
                  <a:lnTo>
                    <a:pt x="111" y="17"/>
                  </a:lnTo>
                  <a:lnTo>
                    <a:pt x="99" y="22"/>
                  </a:lnTo>
                  <a:lnTo>
                    <a:pt x="48" y="44"/>
                  </a:lnTo>
                  <a:lnTo>
                    <a:pt x="25" y="56"/>
                  </a:lnTo>
                  <a:lnTo>
                    <a:pt x="18" y="61"/>
                  </a:lnTo>
                  <a:lnTo>
                    <a:pt x="12" y="67"/>
                  </a:lnTo>
                  <a:lnTo>
                    <a:pt x="0" y="82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3" name="Freeform 2548"/>
            <p:cNvSpPr>
              <a:spLocks/>
            </p:cNvSpPr>
            <p:nvPr/>
          </p:nvSpPr>
          <p:spPr bwMode="auto">
            <a:xfrm>
              <a:off x="3304" y="1743"/>
              <a:ext cx="50" cy="65"/>
            </a:xfrm>
            <a:custGeom>
              <a:avLst/>
              <a:gdLst>
                <a:gd name="T0" fmla="*/ 0 w 50"/>
                <a:gd name="T1" fmla="*/ 65 h 65"/>
                <a:gd name="T2" fmla="*/ 0 w 50"/>
                <a:gd name="T3" fmla="*/ 65 h 65"/>
                <a:gd name="T4" fmla="*/ 10 w 50"/>
                <a:gd name="T5" fmla="*/ 55 h 65"/>
                <a:gd name="T6" fmla="*/ 17 w 50"/>
                <a:gd name="T7" fmla="*/ 45 h 65"/>
                <a:gd name="T8" fmla="*/ 26 w 50"/>
                <a:gd name="T9" fmla="*/ 35 h 65"/>
                <a:gd name="T10" fmla="*/ 26 w 50"/>
                <a:gd name="T11" fmla="*/ 35 h 65"/>
                <a:gd name="T12" fmla="*/ 41 w 50"/>
                <a:gd name="T13" fmla="*/ 13 h 65"/>
                <a:gd name="T14" fmla="*/ 50 w 50"/>
                <a:gd name="T15" fmla="*/ 0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65">
                  <a:moveTo>
                    <a:pt x="0" y="65"/>
                  </a:moveTo>
                  <a:lnTo>
                    <a:pt x="0" y="65"/>
                  </a:lnTo>
                  <a:lnTo>
                    <a:pt x="10" y="55"/>
                  </a:lnTo>
                  <a:lnTo>
                    <a:pt x="17" y="45"/>
                  </a:lnTo>
                  <a:lnTo>
                    <a:pt x="26" y="35"/>
                  </a:lnTo>
                  <a:lnTo>
                    <a:pt x="41" y="13"/>
                  </a:lnTo>
                  <a:lnTo>
                    <a:pt x="5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4" name="Freeform 2549"/>
            <p:cNvSpPr>
              <a:spLocks/>
            </p:cNvSpPr>
            <p:nvPr/>
          </p:nvSpPr>
          <p:spPr bwMode="auto">
            <a:xfrm>
              <a:off x="3302" y="1630"/>
              <a:ext cx="289" cy="161"/>
            </a:xfrm>
            <a:custGeom>
              <a:avLst/>
              <a:gdLst>
                <a:gd name="T0" fmla="*/ 0 w 289"/>
                <a:gd name="T1" fmla="*/ 161 h 161"/>
                <a:gd name="T2" fmla="*/ 0 w 289"/>
                <a:gd name="T3" fmla="*/ 161 h 161"/>
                <a:gd name="T4" fmla="*/ 17 w 289"/>
                <a:gd name="T5" fmla="*/ 142 h 161"/>
                <a:gd name="T6" fmla="*/ 47 w 289"/>
                <a:gd name="T7" fmla="*/ 107 h 161"/>
                <a:gd name="T8" fmla="*/ 47 w 289"/>
                <a:gd name="T9" fmla="*/ 107 h 161"/>
                <a:gd name="T10" fmla="*/ 63 w 289"/>
                <a:gd name="T11" fmla="*/ 89 h 161"/>
                <a:gd name="T12" fmla="*/ 83 w 289"/>
                <a:gd name="T13" fmla="*/ 67 h 161"/>
                <a:gd name="T14" fmla="*/ 93 w 289"/>
                <a:gd name="T15" fmla="*/ 57 h 161"/>
                <a:gd name="T16" fmla="*/ 104 w 289"/>
                <a:gd name="T17" fmla="*/ 48 h 161"/>
                <a:gd name="T18" fmla="*/ 115 w 289"/>
                <a:gd name="T19" fmla="*/ 40 h 161"/>
                <a:gd name="T20" fmla="*/ 125 w 289"/>
                <a:gd name="T21" fmla="*/ 34 h 161"/>
                <a:gd name="T22" fmla="*/ 125 w 289"/>
                <a:gd name="T23" fmla="*/ 34 h 161"/>
                <a:gd name="T24" fmla="*/ 151 w 289"/>
                <a:gd name="T25" fmla="*/ 25 h 161"/>
                <a:gd name="T26" fmla="*/ 182 w 289"/>
                <a:gd name="T27" fmla="*/ 16 h 161"/>
                <a:gd name="T28" fmla="*/ 212 w 289"/>
                <a:gd name="T29" fmla="*/ 10 h 161"/>
                <a:gd name="T30" fmla="*/ 225 w 289"/>
                <a:gd name="T31" fmla="*/ 9 h 161"/>
                <a:gd name="T32" fmla="*/ 235 w 289"/>
                <a:gd name="T33" fmla="*/ 8 h 161"/>
                <a:gd name="T34" fmla="*/ 235 w 289"/>
                <a:gd name="T35" fmla="*/ 8 h 161"/>
                <a:gd name="T36" fmla="*/ 247 w 289"/>
                <a:gd name="T37" fmla="*/ 6 h 161"/>
                <a:gd name="T38" fmla="*/ 258 w 289"/>
                <a:gd name="T39" fmla="*/ 4 h 161"/>
                <a:gd name="T40" fmla="*/ 267 w 289"/>
                <a:gd name="T41" fmla="*/ 2 h 161"/>
                <a:gd name="T42" fmla="*/ 274 w 289"/>
                <a:gd name="T43" fmla="*/ 0 h 161"/>
                <a:gd name="T44" fmla="*/ 274 w 289"/>
                <a:gd name="T45" fmla="*/ 0 h 161"/>
                <a:gd name="T46" fmla="*/ 279 w 289"/>
                <a:gd name="T47" fmla="*/ 2 h 161"/>
                <a:gd name="T48" fmla="*/ 282 w 289"/>
                <a:gd name="T49" fmla="*/ 2 h 161"/>
                <a:gd name="T50" fmla="*/ 284 w 289"/>
                <a:gd name="T51" fmla="*/ 0 h 161"/>
                <a:gd name="T52" fmla="*/ 284 w 289"/>
                <a:gd name="T53" fmla="*/ 0 h 161"/>
                <a:gd name="T54" fmla="*/ 287 w 289"/>
                <a:gd name="T55" fmla="*/ 0 h 161"/>
                <a:gd name="T56" fmla="*/ 289 w 289"/>
                <a:gd name="T57" fmla="*/ 2 h 161"/>
                <a:gd name="T58" fmla="*/ 289 w 289"/>
                <a:gd name="T59" fmla="*/ 5 h 1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9" h="161">
                  <a:moveTo>
                    <a:pt x="0" y="161"/>
                  </a:moveTo>
                  <a:lnTo>
                    <a:pt x="0" y="161"/>
                  </a:lnTo>
                  <a:lnTo>
                    <a:pt x="17" y="142"/>
                  </a:lnTo>
                  <a:lnTo>
                    <a:pt x="47" y="107"/>
                  </a:lnTo>
                  <a:lnTo>
                    <a:pt x="63" y="89"/>
                  </a:lnTo>
                  <a:lnTo>
                    <a:pt x="83" y="67"/>
                  </a:lnTo>
                  <a:lnTo>
                    <a:pt x="93" y="57"/>
                  </a:lnTo>
                  <a:lnTo>
                    <a:pt x="104" y="48"/>
                  </a:lnTo>
                  <a:lnTo>
                    <a:pt x="115" y="40"/>
                  </a:lnTo>
                  <a:lnTo>
                    <a:pt x="125" y="34"/>
                  </a:lnTo>
                  <a:lnTo>
                    <a:pt x="151" y="25"/>
                  </a:lnTo>
                  <a:lnTo>
                    <a:pt x="182" y="16"/>
                  </a:lnTo>
                  <a:lnTo>
                    <a:pt x="212" y="10"/>
                  </a:lnTo>
                  <a:lnTo>
                    <a:pt x="225" y="9"/>
                  </a:lnTo>
                  <a:lnTo>
                    <a:pt x="235" y="8"/>
                  </a:lnTo>
                  <a:lnTo>
                    <a:pt x="247" y="6"/>
                  </a:lnTo>
                  <a:lnTo>
                    <a:pt x="258" y="4"/>
                  </a:lnTo>
                  <a:lnTo>
                    <a:pt x="267" y="2"/>
                  </a:lnTo>
                  <a:lnTo>
                    <a:pt x="274" y="0"/>
                  </a:lnTo>
                  <a:lnTo>
                    <a:pt x="279" y="2"/>
                  </a:lnTo>
                  <a:lnTo>
                    <a:pt x="282" y="2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9" y="2"/>
                  </a:lnTo>
                  <a:lnTo>
                    <a:pt x="289" y="5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5" name="Freeform 2550"/>
            <p:cNvSpPr>
              <a:spLocks/>
            </p:cNvSpPr>
            <p:nvPr/>
          </p:nvSpPr>
          <p:spPr bwMode="auto">
            <a:xfrm>
              <a:off x="3297" y="1620"/>
              <a:ext cx="276" cy="154"/>
            </a:xfrm>
            <a:custGeom>
              <a:avLst/>
              <a:gdLst>
                <a:gd name="T0" fmla="*/ 0 w 276"/>
                <a:gd name="T1" fmla="*/ 154 h 154"/>
                <a:gd name="T2" fmla="*/ 0 w 276"/>
                <a:gd name="T3" fmla="*/ 154 h 154"/>
                <a:gd name="T4" fmla="*/ 19 w 276"/>
                <a:gd name="T5" fmla="*/ 130 h 154"/>
                <a:gd name="T6" fmla="*/ 37 w 276"/>
                <a:gd name="T7" fmla="*/ 107 h 154"/>
                <a:gd name="T8" fmla="*/ 54 w 276"/>
                <a:gd name="T9" fmla="*/ 87 h 154"/>
                <a:gd name="T10" fmla="*/ 54 w 276"/>
                <a:gd name="T11" fmla="*/ 87 h 154"/>
                <a:gd name="T12" fmla="*/ 70 w 276"/>
                <a:gd name="T13" fmla="*/ 71 h 154"/>
                <a:gd name="T14" fmla="*/ 85 w 276"/>
                <a:gd name="T15" fmla="*/ 58 h 154"/>
                <a:gd name="T16" fmla="*/ 93 w 276"/>
                <a:gd name="T17" fmla="*/ 50 h 154"/>
                <a:gd name="T18" fmla="*/ 102 w 276"/>
                <a:gd name="T19" fmla="*/ 45 h 154"/>
                <a:gd name="T20" fmla="*/ 111 w 276"/>
                <a:gd name="T21" fmla="*/ 39 h 154"/>
                <a:gd name="T22" fmla="*/ 121 w 276"/>
                <a:gd name="T23" fmla="*/ 35 h 154"/>
                <a:gd name="T24" fmla="*/ 121 w 276"/>
                <a:gd name="T25" fmla="*/ 35 h 154"/>
                <a:gd name="T26" fmla="*/ 145 w 276"/>
                <a:gd name="T27" fmla="*/ 26 h 154"/>
                <a:gd name="T28" fmla="*/ 169 w 276"/>
                <a:gd name="T29" fmla="*/ 20 h 154"/>
                <a:gd name="T30" fmla="*/ 191 w 276"/>
                <a:gd name="T31" fmla="*/ 15 h 154"/>
                <a:gd name="T32" fmla="*/ 211 w 276"/>
                <a:gd name="T33" fmla="*/ 13 h 154"/>
                <a:gd name="T34" fmla="*/ 211 w 276"/>
                <a:gd name="T35" fmla="*/ 13 h 154"/>
                <a:gd name="T36" fmla="*/ 243 w 276"/>
                <a:gd name="T37" fmla="*/ 10 h 154"/>
                <a:gd name="T38" fmla="*/ 256 w 276"/>
                <a:gd name="T39" fmla="*/ 8 h 154"/>
                <a:gd name="T40" fmla="*/ 262 w 276"/>
                <a:gd name="T41" fmla="*/ 7 h 154"/>
                <a:gd name="T42" fmla="*/ 262 w 276"/>
                <a:gd name="T43" fmla="*/ 7 h 154"/>
                <a:gd name="T44" fmla="*/ 276 w 276"/>
                <a:gd name="T45" fmla="*/ 0 h 1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6" h="154">
                  <a:moveTo>
                    <a:pt x="0" y="154"/>
                  </a:moveTo>
                  <a:lnTo>
                    <a:pt x="0" y="154"/>
                  </a:lnTo>
                  <a:lnTo>
                    <a:pt x="19" y="130"/>
                  </a:lnTo>
                  <a:lnTo>
                    <a:pt x="37" y="107"/>
                  </a:lnTo>
                  <a:lnTo>
                    <a:pt x="54" y="87"/>
                  </a:lnTo>
                  <a:lnTo>
                    <a:pt x="70" y="71"/>
                  </a:lnTo>
                  <a:lnTo>
                    <a:pt x="85" y="58"/>
                  </a:lnTo>
                  <a:lnTo>
                    <a:pt x="93" y="50"/>
                  </a:lnTo>
                  <a:lnTo>
                    <a:pt x="102" y="45"/>
                  </a:lnTo>
                  <a:lnTo>
                    <a:pt x="111" y="39"/>
                  </a:lnTo>
                  <a:lnTo>
                    <a:pt x="121" y="35"/>
                  </a:lnTo>
                  <a:lnTo>
                    <a:pt x="145" y="26"/>
                  </a:lnTo>
                  <a:lnTo>
                    <a:pt x="169" y="20"/>
                  </a:lnTo>
                  <a:lnTo>
                    <a:pt x="191" y="15"/>
                  </a:lnTo>
                  <a:lnTo>
                    <a:pt x="211" y="13"/>
                  </a:lnTo>
                  <a:lnTo>
                    <a:pt x="243" y="10"/>
                  </a:lnTo>
                  <a:lnTo>
                    <a:pt x="256" y="8"/>
                  </a:lnTo>
                  <a:lnTo>
                    <a:pt x="262" y="7"/>
                  </a:lnTo>
                  <a:lnTo>
                    <a:pt x="276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6" name="Freeform 2551"/>
            <p:cNvSpPr>
              <a:spLocks/>
            </p:cNvSpPr>
            <p:nvPr/>
          </p:nvSpPr>
          <p:spPr bwMode="auto">
            <a:xfrm>
              <a:off x="3290" y="1612"/>
              <a:ext cx="268" cy="149"/>
            </a:xfrm>
            <a:custGeom>
              <a:avLst/>
              <a:gdLst>
                <a:gd name="T0" fmla="*/ 268 w 268"/>
                <a:gd name="T1" fmla="*/ 0 h 149"/>
                <a:gd name="T2" fmla="*/ 268 w 268"/>
                <a:gd name="T3" fmla="*/ 0 h 149"/>
                <a:gd name="T4" fmla="*/ 252 w 268"/>
                <a:gd name="T5" fmla="*/ 1 h 149"/>
                <a:gd name="T6" fmla="*/ 237 w 268"/>
                <a:gd name="T7" fmla="*/ 3 h 149"/>
                <a:gd name="T8" fmla="*/ 218 w 268"/>
                <a:gd name="T9" fmla="*/ 6 h 149"/>
                <a:gd name="T10" fmla="*/ 218 w 268"/>
                <a:gd name="T11" fmla="*/ 6 h 149"/>
                <a:gd name="T12" fmla="*/ 177 w 268"/>
                <a:gd name="T13" fmla="*/ 13 h 149"/>
                <a:gd name="T14" fmla="*/ 153 w 268"/>
                <a:gd name="T15" fmla="*/ 20 h 149"/>
                <a:gd name="T16" fmla="*/ 142 w 268"/>
                <a:gd name="T17" fmla="*/ 23 h 149"/>
                <a:gd name="T18" fmla="*/ 131 w 268"/>
                <a:gd name="T19" fmla="*/ 28 h 149"/>
                <a:gd name="T20" fmla="*/ 131 w 268"/>
                <a:gd name="T21" fmla="*/ 28 h 149"/>
                <a:gd name="T22" fmla="*/ 109 w 268"/>
                <a:gd name="T23" fmla="*/ 41 h 149"/>
                <a:gd name="T24" fmla="*/ 87 w 268"/>
                <a:gd name="T25" fmla="*/ 53 h 149"/>
                <a:gd name="T26" fmla="*/ 77 w 268"/>
                <a:gd name="T27" fmla="*/ 61 h 149"/>
                <a:gd name="T28" fmla="*/ 68 w 268"/>
                <a:gd name="T29" fmla="*/ 69 h 149"/>
                <a:gd name="T30" fmla="*/ 58 w 268"/>
                <a:gd name="T31" fmla="*/ 79 h 149"/>
                <a:gd name="T32" fmla="*/ 49 w 268"/>
                <a:gd name="T33" fmla="*/ 90 h 149"/>
                <a:gd name="T34" fmla="*/ 49 w 268"/>
                <a:gd name="T35" fmla="*/ 90 h 149"/>
                <a:gd name="T36" fmla="*/ 15 w 268"/>
                <a:gd name="T37" fmla="*/ 131 h 149"/>
                <a:gd name="T38" fmla="*/ 0 w 268"/>
                <a:gd name="T39" fmla="*/ 149 h 1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149">
                  <a:moveTo>
                    <a:pt x="268" y="0"/>
                  </a:moveTo>
                  <a:lnTo>
                    <a:pt x="268" y="0"/>
                  </a:lnTo>
                  <a:lnTo>
                    <a:pt x="252" y="1"/>
                  </a:lnTo>
                  <a:lnTo>
                    <a:pt x="237" y="3"/>
                  </a:lnTo>
                  <a:lnTo>
                    <a:pt x="218" y="6"/>
                  </a:lnTo>
                  <a:lnTo>
                    <a:pt x="177" y="13"/>
                  </a:lnTo>
                  <a:lnTo>
                    <a:pt x="153" y="20"/>
                  </a:lnTo>
                  <a:lnTo>
                    <a:pt x="142" y="23"/>
                  </a:lnTo>
                  <a:lnTo>
                    <a:pt x="131" y="28"/>
                  </a:lnTo>
                  <a:lnTo>
                    <a:pt x="109" y="41"/>
                  </a:lnTo>
                  <a:lnTo>
                    <a:pt x="87" y="53"/>
                  </a:lnTo>
                  <a:lnTo>
                    <a:pt x="77" y="61"/>
                  </a:lnTo>
                  <a:lnTo>
                    <a:pt x="68" y="69"/>
                  </a:lnTo>
                  <a:lnTo>
                    <a:pt x="58" y="79"/>
                  </a:lnTo>
                  <a:lnTo>
                    <a:pt x="49" y="90"/>
                  </a:lnTo>
                  <a:lnTo>
                    <a:pt x="15" y="131"/>
                  </a:lnTo>
                  <a:lnTo>
                    <a:pt x="0" y="149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7" name="Freeform 2552"/>
            <p:cNvSpPr>
              <a:spLocks/>
            </p:cNvSpPr>
            <p:nvPr/>
          </p:nvSpPr>
          <p:spPr bwMode="auto">
            <a:xfrm>
              <a:off x="3288" y="1597"/>
              <a:ext cx="257" cy="146"/>
            </a:xfrm>
            <a:custGeom>
              <a:avLst/>
              <a:gdLst>
                <a:gd name="T0" fmla="*/ 0 w 257"/>
                <a:gd name="T1" fmla="*/ 146 h 146"/>
                <a:gd name="T2" fmla="*/ 0 w 257"/>
                <a:gd name="T3" fmla="*/ 146 h 146"/>
                <a:gd name="T4" fmla="*/ 14 w 257"/>
                <a:gd name="T5" fmla="*/ 128 h 146"/>
                <a:gd name="T6" fmla="*/ 25 w 257"/>
                <a:gd name="T7" fmla="*/ 113 h 146"/>
                <a:gd name="T8" fmla="*/ 36 w 257"/>
                <a:gd name="T9" fmla="*/ 99 h 146"/>
                <a:gd name="T10" fmla="*/ 36 w 257"/>
                <a:gd name="T11" fmla="*/ 99 h 146"/>
                <a:gd name="T12" fmla="*/ 60 w 257"/>
                <a:gd name="T13" fmla="*/ 72 h 146"/>
                <a:gd name="T14" fmla="*/ 73 w 257"/>
                <a:gd name="T15" fmla="*/ 58 h 146"/>
                <a:gd name="T16" fmla="*/ 82 w 257"/>
                <a:gd name="T17" fmla="*/ 52 h 146"/>
                <a:gd name="T18" fmla="*/ 89 w 257"/>
                <a:gd name="T19" fmla="*/ 48 h 146"/>
                <a:gd name="T20" fmla="*/ 89 w 257"/>
                <a:gd name="T21" fmla="*/ 48 h 146"/>
                <a:gd name="T22" fmla="*/ 103 w 257"/>
                <a:gd name="T23" fmla="*/ 39 h 146"/>
                <a:gd name="T24" fmla="*/ 117 w 257"/>
                <a:gd name="T25" fmla="*/ 31 h 146"/>
                <a:gd name="T26" fmla="*/ 124 w 257"/>
                <a:gd name="T27" fmla="*/ 27 h 146"/>
                <a:gd name="T28" fmla="*/ 130 w 257"/>
                <a:gd name="T29" fmla="*/ 23 h 146"/>
                <a:gd name="T30" fmla="*/ 138 w 257"/>
                <a:gd name="T31" fmla="*/ 21 h 146"/>
                <a:gd name="T32" fmla="*/ 147 w 257"/>
                <a:gd name="T33" fmla="*/ 20 h 146"/>
                <a:gd name="T34" fmla="*/ 147 w 257"/>
                <a:gd name="T35" fmla="*/ 20 h 146"/>
                <a:gd name="T36" fmla="*/ 163 w 257"/>
                <a:gd name="T37" fmla="*/ 18 h 146"/>
                <a:gd name="T38" fmla="*/ 176 w 257"/>
                <a:gd name="T39" fmla="*/ 15 h 146"/>
                <a:gd name="T40" fmla="*/ 188 w 257"/>
                <a:gd name="T41" fmla="*/ 11 h 146"/>
                <a:gd name="T42" fmla="*/ 196 w 257"/>
                <a:gd name="T43" fmla="*/ 8 h 146"/>
                <a:gd name="T44" fmla="*/ 196 w 257"/>
                <a:gd name="T45" fmla="*/ 8 h 146"/>
                <a:gd name="T46" fmla="*/ 201 w 257"/>
                <a:gd name="T47" fmla="*/ 6 h 146"/>
                <a:gd name="T48" fmla="*/ 203 w 257"/>
                <a:gd name="T49" fmla="*/ 3 h 146"/>
                <a:gd name="T50" fmla="*/ 206 w 257"/>
                <a:gd name="T51" fmla="*/ 3 h 146"/>
                <a:gd name="T52" fmla="*/ 219 w 257"/>
                <a:gd name="T53" fmla="*/ 5 h 146"/>
                <a:gd name="T54" fmla="*/ 219 w 257"/>
                <a:gd name="T55" fmla="*/ 5 h 146"/>
                <a:gd name="T56" fmla="*/ 227 w 257"/>
                <a:gd name="T57" fmla="*/ 5 h 146"/>
                <a:gd name="T58" fmla="*/ 235 w 257"/>
                <a:gd name="T59" fmla="*/ 5 h 146"/>
                <a:gd name="T60" fmla="*/ 246 w 257"/>
                <a:gd name="T61" fmla="*/ 3 h 146"/>
                <a:gd name="T62" fmla="*/ 255 w 257"/>
                <a:gd name="T63" fmla="*/ 1 h 146"/>
                <a:gd name="T64" fmla="*/ 257 w 257"/>
                <a:gd name="T65" fmla="*/ 0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146">
                  <a:moveTo>
                    <a:pt x="0" y="146"/>
                  </a:moveTo>
                  <a:lnTo>
                    <a:pt x="0" y="146"/>
                  </a:lnTo>
                  <a:lnTo>
                    <a:pt x="14" y="128"/>
                  </a:lnTo>
                  <a:lnTo>
                    <a:pt x="25" y="113"/>
                  </a:lnTo>
                  <a:lnTo>
                    <a:pt x="36" y="99"/>
                  </a:lnTo>
                  <a:lnTo>
                    <a:pt x="60" y="72"/>
                  </a:lnTo>
                  <a:lnTo>
                    <a:pt x="73" y="58"/>
                  </a:lnTo>
                  <a:lnTo>
                    <a:pt x="82" y="52"/>
                  </a:lnTo>
                  <a:lnTo>
                    <a:pt x="89" y="48"/>
                  </a:lnTo>
                  <a:lnTo>
                    <a:pt x="103" y="39"/>
                  </a:lnTo>
                  <a:lnTo>
                    <a:pt x="117" y="31"/>
                  </a:lnTo>
                  <a:lnTo>
                    <a:pt x="124" y="27"/>
                  </a:lnTo>
                  <a:lnTo>
                    <a:pt x="130" y="23"/>
                  </a:lnTo>
                  <a:lnTo>
                    <a:pt x="138" y="21"/>
                  </a:lnTo>
                  <a:lnTo>
                    <a:pt x="147" y="20"/>
                  </a:lnTo>
                  <a:lnTo>
                    <a:pt x="163" y="18"/>
                  </a:lnTo>
                  <a:lnTo>
                    <a:pt x="176" y="15"/>
                  </a:lnTo>
                  <a:lnTo>
                    <a:pt x="188" y="11"/>
                  </a:lnTo>
                  <a:lnTo>
                    <a:pt x="196" y="8"/>
                  </a:lnTo>
                  <a:lnTo>
                    <a:pt x="201" y="6"/>
                  </a:lnTo>
                  <a:lnTo>
                    <a:pt x="203" y="3"/>
                  </a:lnTo>
                  <a:lnTo>
                    <a:pt x="206" y="3"/>
                  </a:lnTo>
                  <a:lnTo>
                    <a:pt x="219" y="5"/>
                  </a:lnTo>
                  <a:lnTo>
                    <a:pt x="227" y="5"/>
                  </a:lnTo>
                  <a:lnTo>
                    <a:pt x="235" y="5"/>
                  </a:lnTo>
                  <a:lnTo>
                    <a:pt x="246" y="3"/>
                  </a:lnTo>
                  <a:lnTo>
                    <a:pt x="255" y="1"/>
                  </a:lnTo>
                  <a:lnTo>
                    <a:pt x="257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8" name="Freeform 2553"/>
            <p:cNvSpPr>
              <a:spLocks/>
            </p:cNvSpPr>
            <p:nvPr/>
          </p:nvSpPr>
          <p:spPr bwMode="auto">
            <a:xfrm>
              <a:off x="3287" y="1588"/>
              <a:ext cx="238" cy="131"/>
            </a:xfrm>
            <a:custGeom>
              <a:avLst/>
              <a:gdLst>
                <a:gd name="T0" fmla="*/ 0 w 238"/>
                <a:gd name="T1" fmla="*/ 131 h 131"/>
                <a:gd name="T2" fmla="*/ 0 w 238"/>
                <a:gd name="T3" fmla="*/ 131 h 131"/>
                <a:gd name="T4" fmla="*/ 6 w 238"/>
                <a:gd name="T5" fmla="*/ 123 h 131"/>
                <a:gd name="T6" fmla="*/ 25 w 238"/>
                <a:gd name="T7" fmla="*/ 103 h 131"/>
                <a:gd name="T8" fmla="*/ 25 w 238"/>
                <a:gd name="T9" fmla="*/ 103 h 131"/>
                <a:gd name="T10" fmla="*/ 34 w 238"/>
                <a:gd name="T11" fmla="*/ 92 h 131"/>
                <a:gd name="T12" fmla="*/ 42 w 238"/>
                <a:gd name="T13" fmla="*/ 81 h 131"/>
                <a:gd name="T14" fmla="*/ 49 w 238"/>
                <a:gd name="T15" fmla="*/ 71 h 131"/>
                <a:gd name="T16" fmla="*/ 53 w 238"/>
                <a:gd name="T17" fmla="*/ 66 h 131"/>
                <a:gd name="T18" fmla="*/ 58 w 238"/>
                <a:gd name="T19" fmla="*/ 62 h 131"/>
                <a:gd name="T20" fmla="*/ 58 w 238"/>
                <a:gd name="T21" fmla="*/ 62 h 131"/>
                <a:gd name="T22" fmla="*/ 79 w 238"/>
                <a:gd name="T23" fmla="*/ 47 h 131"/>
                <a:gd name="T24" fmla="*/ 90 w 238"/>
                <a:gd name="T25" fmla="*/ 39 h 131"/>
                <a:gd name="T26" fmla="*/ 103 w 238"/>
                <a:gd name="T27" fmla="*/ 34 h 131"/>
                <a:gd name="T28" fmla="*/ 103 w 238"/>
                <a:gd name="T29" fmla="*/ 34 h 131"/>
                <a:gd name="T30" fmla="*/ 115 w 238"/>
                <a:gd name="T31" fmla="*/ 29 h 131"/>
                <a:gd name="T32" fmla="*/ 129 w 238"/>
                <a:gd name="T33" fmla="*/ 24 h 131"/>
                <a:gd name="T34" fmla="*/ 159 w 238"/>
                <a:gd name="T35" fmla="*/ 14 h 131"/>
                <a:gd name="T36" fmla="*/ 159 w 238"/>
                <a:gd name="T37" fmla="*/ 14 h 131"/>
                <a:gd name="T38" fmla="*/ 182 w 238"/>
                <a:gd name="T39" fmla="*/ 7 h 131"/>
                <a:gd name="T40" fmla="*/ 192 w 238"/>
                <a:gd name="T41" fmla="*/ 5 h 131"/>
                <a:gd name="T42" fmla="*/ 202 w 238"/>
                <a:gd name="T43" fmla="*/ 4 h 131"/>
                <a:gd name="T44" fmla="*/ 202 w 238"/>
                <a:gd name="T45" fmla="*/ 4 h 131"/>
                <a:gd name="T46" fmla="*/ 221 w 238"/>
                <a:gd name="T47" fmla="*/ 4 h 131"/>
                <a:gd name="T48" fmla="*/ 231 w 238"/>
                <a:gd name="T49" fmla="*/ 1 h 131"/>
                <a:gd name="T50" fmla="*/ 231 w 238"/>
                <a:gd name="T51" fmla="*/ 1 h 131"/>
                <a:gd name="T52" fmla="*/ 238 w 238"/>
                <a:gd name="T53" fmla="*/ 0 h 1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38" h="131">
                  <a:moveTo>
                    <a:pt x="0" y="131"/>
                  </a:moveTo>
                  <a:lnTo>
                    <a:pt x="0" y="131"/>
                  </a:lnTo>
                  <a:lnTo>
                    <a:pt x="6" y="123"/>
                  </a:lnTo>
                  <a:lnTo>
                    <a:pt x="25" y="103"/>
                  </a:lnTo>
                  <a:lnTo>
                    <a:pt x="34" y="92"/>
                  </a:lnTo>
                  <a:lnTo>
                    <a:pt x="42" y="81"/>
                  </a:lnTo>
                  <a:lnTo>
                    <a:pt x="49" y="71"/>
                  </a:lnTo>
                  <a:lnTo>
                    <a:pt x="53" y="66"/>
                  </a:lnTo>
                  <a:lnTo>
                    <a:pt x="58" y="62"/>
                  </a:lnTo>
                  <a:lnTo>
                    <a:pt x="79" y="47"/>
                  </a:lnTo>
                  <a:lnTo>
                    <a:pt x="90" y="39"/>
                  </a:lnTo>
                  <a:lnTo>
                    <a:pt x="103" y="34"/>
                  </a:lnTo>
                  <a:lnTo>
                    <a:pt x="115" y="29"/>
                  </a:lnTo>
                  <a:lnTo>
                    <a:pt x="129" y="24"/>
                  </a:lnTo>
                  <a:lnTo>
                    <a:pt x="159" y="14"/>
                  </a:lnTo>
                  <a:lnTo>
                    <a:pt x="182" y="7"/>
                  </a:lnTo>
                  <a:lnTo>
                    <a:pt x="192" y="5"/>
                  </a:lnTo>
                  <a:lnTo>
                    <a:pt x="202" y="4"/>
                  </a:lnTo>
                  <a:lnTo>
                    <a:pt x="221" y="4"/>
                  </a:lnTo>
                  <a:lnTo>
                    <a:pt x="231" y="1"/>
                  </a:lnTo>
                  <a:lnTo>
                    <a:pt x="238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59" name="Freeform 2554"/>
            <p:cNvSpPr>
              <a:spLocks/>
            </p:cNvSpPr>
            <p:nvPr/>
          </p:nvSpPr>
          <p:spPr bwMode="auto">
            <a:xfrm>
              <a:off x="3294" y="1649"/>
              <a:ext cx="40" cy="35"/>
            </a:xfrm>
            <a:custGeom>
              <a:avLst/>
              <a:gdLst>
                <a:gd name="T0" fmla="*/ 0 w 40"/>
                <a:gd name="T1" fmla="*/ 35 h 35"/>
                <a:gd name="T2" fmla="*/ 0 w 40"/>
                <a:gd name="T3" fmla="*/ 35 h 35"/>
                <a:gd name="T4" fmla="*/ 10 w 40"/>
                <a:gd name="T5" fmla="*/ 27 h 35"/>
                <a:gd name="T6" fmla="*/ 18 w 40"/>
                <a:gd name="T7" fmla="*/ 21 h 35"/>
                <a:gd name="T8" fmla="*/ 25 w 40"/>
                <a:gd name="T9" fmla="*/ 15 h 35"/>
                <a:gd name="T10" fmla="*/ 25 w 40"/>
                <a:gd name="T11" fmla="*/ 15 h 35"/>
                <a:gd name="T12" fmla="*/ 40 w 40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5">
                  <a:moveTo>
                    <a:pt x="0" y="35"/>
                  </a:moveTo>
                  <a:lnTo>
                    <a:pt x="0" y="35"/>
                  </a:lnTo>
                  <a:lnTo>
                    <a:pt x="10" y="27"/>
                  </a:lnTo>
                  <a:lnTo>
                    <a:pt x="18" y="21"/>
                  </a:lnTo>
                  <a:lnTo>
                    <a:pt x="25" y="15"/>
                  </a:lnTo>
                  <a:lnTo>
                    <a:pt x="40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60" name="Freeform 2555"/>
            <p:cNvSpPr>
              <a:spLocks/>
            </p:cNvSpPr>
            <p:nvPr/>
          </p:nvSpPr>
          <p:spPr bwMode="auto">
            <a:xfrm>
              <a:off x="3299" y="1598"/>
              <a:ext cx="116" cy="58"/>
            </a:xfrm>
            <a:custGeom>
              <a:avLst/>
              <a:gdLst>
                <a:gd name="T0" fmla="*/ 0 w 116"/>
                <a:gd name="T1" fmla="*/ 58 h 58"/>
                <a:gd name="T2" fmla="*/ 0 w 116"/>
                <a:gd name="T3" fmla="*/ 58 h 58"/>
                <a:gd name="T4" fmla="*/ 10 w 116"/>
                <a:gd name="T5" fmla="*/ 53 h 58"/>
                <a:gd name="T6" fmla="*/ 32 w 116"/>
                <a:gd name="T7" fmla="*/ 42 h 58"/>
                <a:gd name="T8" fmla="*/ 32 w 116"/>
                <a:gd name="T9" fmla="*/ 42 h 58"/>
                <a:gd name="T10" fmla="*/ 44 w 116"/>
                <a:gd name="T11" fmla="*/ 35 h 58"/>
                <a:gd name="T12" fmla="*/ 52 w 116"/>
                <a:gd name="T13" fmla="*/ 29 h 58"/>
                <a:gd name="T14" fmla="*/ 61 w 116"/>
                <a:gd name="T15" fmla="*/ 21 h 58"/>
                <a:gd name="T16" fmla="*/ 73 w 116"/>
                <a:gd name="T17" fmla="*/ 14 h 58"/>
                <a:gd name="T18" fmla="*/ 73 w 116"/>
                <a:gd name="T19" fmla="*/ 14 h 58"/>
                <a:gd name="T20" fmla="*/ 87 w 116"/>
                <a:gd name="T21" fmla="*/ 9 h 58"/>
                <a:gd name="T22" fmla="*/ 101 w 116"/>
                <a:gd name="T23" fmla="*/ 4 h 58"/>
                <a:gd name="T24" fmla="*/ 116 w 116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6" h="58">
                  <a:moveTo>
                    <a:pt x="0" y="58"/>
                  </a:moveTo>
                  <a:lnTo>
                    <a:pt x="0" y="58"/>
                  </a:lnTo>
                  <a:lnTo>
                    <a:pt x="10" y="53"/>
                  </a:lnTo>
                  <a:lnTo>
                    <a:pt x="32" y="42"/>
                  </a:lnTo>
                  <a:lnTo>
                    <a:pt x="44" y="35"/>
                  </a:lnTo>
                  <a:lnTo>
                    <a:pt x="52" y="29"/>
                  </a:lnTo>
                  <a:lnTo>
                    <a:pt x="61" y="21"/>
                  </a:lnTo>
                  <a:lnTo>
                    <a:pt x="73" y="14"/>
                  </a:lnTo>
                  <a:lnTo>
                    <a:pt x="87" y="9"/>
                  </a:lnTo>
                  <a:lnTo>
                    <a:pt x="101" y="4"/>
                  </a:lnTo>
                  <a:lnTo>
                    <a:pt x="116" y="0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61" name="Freeform 2556"/>
            <p:cNvSpPr>
              <a:spLocks/>
            </p:cNvSpPr>
            <p:nvPr/>
          </p:nvSpPr>
          <p:spPr bwMode="auto">
            <a:xfrm>
              <a:off x="3345" y="1562"/>
              <a:ext cx="116" cy="32"/>
            </a:xfrm>
            <a:custGeom>
              <a:avLst/>
              <a:gdLst>
                <a:gd name="T0" fmla="*/ 116 w 116"/>
                <a:gd name="T1" fmla="*/ 1 h 32"/>
                <a:gd name="T2" fmla="*/ 116 w 116"/>
                <a:gd name="T3" fmla="*/ 1 h 32"/>
                <a:gd name="T4" fmla="*/ 114 w 116"/>
                <a:gd name="T5" fmla="*/ 1 h 32"/>
                <a:gd name="T6" fmla="*/ 108 w 116"/>
                <a:gd name="T7" fmla="*/ 0 h 32"/>
                <a:gd name="T8" fmla="*/ 100 w 116"/>
                <a:gd name="T9" fmla="*/ 0 h 32"/>
                <a:gd name="T10" fmla="*/ 95 w 116"/>
                <a:gd name="T11" fmla="*/ 1 h 32"/>
                <a:gd name="T12" fmla="*/ 88 w 116"/>
                <a:gd name="T13" fmla="*/ 4 h 32"/>
                <a:gd name="T14" fmla="*/ 88 w 116"/>
                <a:gd name="T15" fmla="*/ 4 h 32"/>
                <a:gd name="T16" fmla="*/ 63 w 116"/>
                <a:gd name="T17" fmla="*/ 12 h 32"/>
                <a:gd name="T18" fmla="*/ 42 w 116"/>
                <a:gd name="T19" fmla="*/ 19 h 32"/>
                <a:gd name="T20" fmla="*/ 42 w 116"/>
                <a:gd name="T21" fmla="*/ 19 h 32"/>
                <a:gd name="T22" fmla="*/ 30 w 116"/>
                <a:gd name="T23" fmla="*/ 21 h 32"/>
                <a:gd name="T24" fmla="*/ 16 w 116"/>
                <a:gd name="T25" fmla="*/ 26 h 32"/>
                <a:gd name="T26" fmla="*/ 0 w 116"/>
                <a:gd name="T27" fmla="*/ 32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6" h="32">
                  <a:moveTo>
                    <a:pt x="116" y="1"/>
                  </a:moveTo>
                  <a:lnTo>
                    <a:pt x="116" y="1"/>
                  </a:lnTo>
                  <a:lnTo>
                    <a:pt x="114" y="1"/>
                  </a:lnTo>
                  <a:lnTo>
                    <a:pt x="108" y="0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88" y="4"/>
                  </a:lnTo>
                  <a:lnTo>
                    <a:pt x="63" y="12"/>
                  </a:lnTo>
                  <a:lnTo>
                    <a:pt x="42" y="19"/>
                  </a:lnTo>
                  <a:lnTo>
                    <a:pt x="30" y="21"/>
                  </a:lnTo>
                  <a:lnTo>
                    <a:pt x="16" y="26"/>
                  </a:lnTo>
                  <a:lnTo>
                    <a:pt x="0" y="32"/>
                  </a:lnTo>
                </a:path>
              </a:pathLst>
            </a:custGeom>
            <a:noFill/>
            <a:ln w="20638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471" name="Group 2557"/>
          <p:cNvGrpSpPr>
            <a:grpSpLocks/>
          </p:cNvGrpSpPr>
          <p:nvPr/>
        </p:nvGrpSpPr>
        <p:grpSpPr bwMode="auto">
          <a:xfrm>
            <a:off x="6869113" y="446088"/>
            <a:ext cx="1133475" cy="1419225"/>
            <a:chOff x="1439" y="460"/>
            <a:chExt cx="655" cy="819"/>
          </a:xfrm>
        </p:grpSpPr>
        <p:grpSp>
          <p:nvGrpSpPr>
            <p:cNvPr id="19573" name="Group 2558"/>
            <p:cNvGrpSpPr>
              <a:grpSpLocks/>
            </p:cNvGrpSpPr>
            <p:nvPr/>
          </p:nvGrpSpPr>
          <p:grpSpPr bwMode="auto">
            <a:xfrm>
              <a:off x="1800" y="460"/>
              <a:ext cx="294" cy="703"/>
              <a:chOff x="1800" y="460"/>
              <a:chExt cx="294" cy="703"/>
            </a:xfrm>
          </p:grpSpPr>
          <p:sp>
            <p:nvSpPr>
              <p:cNvPr id="20077" name="Freeform 2559"/>
              <p:cNvSpPr>
                <a:spLocks/>
              </p:cNvSpPr>
              <p:nvPr/>
            </p:nvSpPr>
            <p:spPr bwMode="auto">
              <a:xfrm>
                <a:off x="1996" y="874"/>
                <a:ext cx="6" cy="9"/>
              </a:xfrm>
              <a:custGeom>
                <a:avLst/>
                <a:gdLst>
                  <a:gd name="T0" fmla="*/ 6 w 6"/>
                  <a:gd name="T1" fmla="*/ 9 h 9"/>
                  <a:gd name="T2" fmla="*/ 5 w 6"/>
                  <a:gd name="T3" fmla="*/ 8 h 9"/>
                  <a:gd name="T4" fmla="*/ 5 w 6"/>
                  <a:gd name="T5" fmla="*/ 9 h 9"/>
                  <a:gd name="T6" fmla="*/ 0 w 6"/>
                  <a:gd name="T7" fmla="*/ 0 h 9"/>
                  <a:gd name="T8" fmla="*/ 1 w 6"/>
                  <a:gd name="T9" fmla="*/ 2 h 9"/>
                  <a:gd name="T10" fmla="*/ 3 w 6"/>
                  <a:gd name="T11" fmla="*/ 2 h 9"/>
                  <a:gd name="T12" fmla="*/ 6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8" name="Freeform 2560"/>
              <p:cNvSpPr>
                <a:spLocks/>
              </p:cNvSpPr>
              <p:nvPr/>
            </p:nvSpPr>
            <p:spPr bwMode="auto">
              <a:xfrm>
                <a:off x="1988" y="860"/>
                <a:ext cx="2" cy="9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6 h 9"/>
                  <a:gd name="T4" fmla="*/ 0 w 2"/>
                  <a:gd name="T5" fmla="*/ 1 h 9"/>
                  <a:gd name="T6" fmla="*/ 0 w 2"/>
                  <a:gd name="T7" fmla="*/ 0 h 9"/>
                  <a:gd name="T8" fmla="*/ 0 w 2"/>
                  <a:gd name="T9" fmla="*/ 1 h 9"/>
                  <a:gd name="T10" fmla="*/ 2 w 2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lnTo>
                      <a:pt x="1" y="6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9" name="Freeform 2561"/>
              <p:cNvSpPr>
                <a:spLocks/>
              </p:cNvSpPr>
              <p:nvPr/>
            </p:nvSpPr>
            <p:spPr bwMode="auto">
              <a:xfrm>
                <a:off x="1984" y="881"/>
                <a:ext cx="4" cy="6"/>
              </a:xfrm>
              <a:custGeom>
                <a:avLst/>
                <a:gdLst>
                  <a:gd name="T0" fmla="*/ 1 w 4"/>
                  <a:gd name="T1" fmla="*/ 5 h 6"/>
                  <a:gd name="T2" fmla="*/ 0 w 4"/>
                  <a:gd name="T3" fmla="*/ 0 h 6"/>
                  <a:gd name="T4" fmla="*/ 4 w 4"/>
                  <a:gd name="T5" fmla="*/ 6 h 6"/>
                  <a:gd name="T6" fmla="*/ 1 w 4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0" name="Freeform 2562"/>
              <p:cNvSpPr>
                <a:spLocks/>
              </p:cNvSpPr>
              <p:nvPr/>
            </p:nvSpPr>
            <p:spPr bwMode="auto">
              <a:xfrm>
                <a:off x="1924" y="623"/>
                <a:ext cx="153" cy="369"/>
              </a:xfrm>
              <a:custGeom>
                <a:avLst/>
                <a:gdLst>
                  <a:gd name="T0" fmla="*/ 5 w 153"/>
                  <a:gd name="T1" fmla="*/ 12 h 369"/>
                  <a:gd name="T2" fmla="*/ 0 w 153"/>
                  <a:gd name="T3" fmla="*/ 36 h 369"/>
                  <a:gd name="T4" fmla="*/ 3 w 153"/>
                  <a:gd name="T5" fmla="*/ 37 h 369"/>
                  <a:gd name="T6" fmla="*/ 6 w 153"/>
                  <a:gd name="T7" fmla="*/ 72 h 369"/>
                  <a:gd name="T8" fmla="*/ 14 w 153"/>
                  <a:gd name="T9" fmla="*/ 110 h 369"/>
                  <a:gd name="T10" fmla="*/ 27 w 153"/>
                  <a:gd name="T11" fmla="*/ 156 h 369"/>
                  <a:gd name="T12" fmla="*/ 41 w 153"/>
                  <a:gd name="T13" fmla="*/ 188 h 369"/>
                  <a:gd name="T14" fmla="*/ 35 w 153"/>
                  <a:gd name="T15" fmla="*/ 178 h 369"/>
                  <a:gd name="T16" fmla="*/ 55 w 153"/>
                  <a:gd name="T17" fmla="*/ 237 h 369"/>
                  <a:gd name="T18" fmla="*/ 57 w 153"/>
                  <a:gd name="T19" fmla="*/ 239 h 369"/>
                  <a:gd name="T20" fmla="*/ 59 w 153"/>
                  <a:gd name="T21" fmla="*/ 246 h 369"/>
                  <a:gd name="T22" fmla="*/ 61 w 153"/>
                  <a:gd name="T23" fmla="*/ 248 h 369"/>
                  <a:gd name="T24" fmla="*/ 66 w 153"/>
                  <a:gd name="T25" fmla="*/ 260 h 369"/>
                  <a:gd name="T26" fmla="*/ 67 w 153"/>
                  <a:gd name="T27" fmla="*/ 270 h 369"/>
                  <a:gd name="T28" fmla="*/ 97 w 153"/>
                  <a:gd name="T29" fmla="*/ 314 h 369"/>
                  <a:gd name="T30" fmla="*/ 102 w 153"/>
                  <a:gd name="T31" fmla="*/ 320 h 369"/>
                  <a:gd name="T32" fmla="*/ 113 w 153"/>
                  <a:gd name="T33" fmla="*/ 330 h 369"/>
                  <a:gd name="T34" fmla="*/ 88 w 153"/>
                  <a:gd name="T35" fmla="*/ 300 h 369"/>
                  <a:gd name="T36" fmla="*/ 95 w 153"/>
                  <a:gd name="T37" fmla="*/ 306 h 369"/>
                  <a:gd name="T38" fmla="*/ 119 w 153"/>
                  <a:gd name="T39" fmla="*/ 336 h 369"/>
                  <a:gd name="T40" fmla="*/ 136 w 153"/>
                  <a:gd name="T41" fmla="*/ 355 h 369"/>
                  <a:gd name="T42" fmla="*/ 139 w 153"/>
                  <a:gd name="T43" fmla="*/ 356 h 369"/>
                  <a:gd name="T44" fmla="*/ 139 w 153"/>
                  <a:gd name="T45" fmla="*/ 355 h 369"/>
                  <a:gd name="T46" fmla="*/ 153 w 153"/>
                  <a:gd name="T47" fmla="*/ 369 h 369"/>
                  <a:gd name="T48" fmla="*/ 138 w 153"/>
                  <a:gd name="T49" fmla="*/ 350 h 369"/>
                  <a:gd name="T50" fmla="*/ 144 w 153"/>
                  <a:gd name="T51" fmla="*/ 352 h 369"/>
                  <a:gd name="T52" fmla="*/ 134 w 153"/>
                  <a:gd name="T53" fmla="*/ 341 h 369"/>
                  <a:gd name="T54" fmla="*/ 129 w 153"/>
                  <a:gd name="T55" fmla="*/ 336 h 369"/>
                  <a:gd name="T56" fmla="*/ 123 w 153"/>
                  <a:gd name="T57" fmla="*/ 330 h 369"/>
                  <a:gd name="T58" fmla="*/ 134 w 153"/>
                  <a:gd name="T59" fmla="*/ 347 h 369"/>
                  <a:gd name="T60" fmla="*/ 137 w 153"/>
                  <a:gd name="T61" fmla="*/ 351 h 369"/>
                  <a:gd name="T62" fmla="*/ 113 w 153"/>
                  <a:gd name="T63" fmla="*/ 319 h 369"/>
                  <a:gd name="T64" fmla="*/ 108 w 153"/>
                  <a:gd name="T65" fmla="*/ 309 h 369"/>
                  <a:gd name="T66" fmla="*/ 87 w 153"/>
                  <a:gd name="T67" fmla="*/ 283 h 369"/>
                  <a:gd name="T68" fmla="*/ 86 w 153"/>
                  <a:gd name="T69" fmla="*/ 274 h 369"/>
                  <a:gd name="T70" fmla="*/ 78 w 153"/>
                  <a:gd name="T71" fmla="*/ 265 h 369"/>
                  <a:gd name="T72" fmla="*/ 82 w 153"/>
                  <a:gd name="T73" fmla="*/ 274 h 369"/>
                  <a:gd name="T74" fmla="*/ 64 w 153"/>
                  <a:gd name="T75" fmla="*/ 243 h 369"/>
                  <a:gd name="T76" fmla="*/ 64 w 153"/>
                  <a:gd name="T77" fmla="*/ 234 h 369"/>
                  <a:gd name="T78" fmla="*/ 54 w 153"/>
                  <a:gd name="T79" fmla="*/ 200 h 369"/>
                  <a:gd name="T80" fmla="*/ 52 w 153"/>
                  <a:gd name="T81" fmla="*/ 193 h 369"/>
                  <a:gd name="T82" fmla="*/ 44 w 153"/>
                  <a:gd name="T83" fmla="*/ 169 h 369"/>
                  <a:gd name="T84" fmla="*/ 36 w 153"/>
                  <a:gd name="T85" fmla="*/ 136 h 369"/>
                  <a:gd name="T86" fmla="*/ 29 w 153"/>
                  <a:gd name="T87" fmla="*/ 115 h 369"/>
                  <a:gd name="T88" fmla="*/ 19 w 153"/>
                  <a:gd name="T89" fmla="*/ 77 h 369"/>
                  <a:gd name="T90" fmla="*/ 13 w 153"/>
                  <a:gd name="T91" fmla="*/ 62 h 369"/>
                  <a:gd name="T92" fmla="*/ 14 w 153"/>
                  <a:gd name="T93" fmla="*/ 17 h 369"/>
                  <a:gd name="T94" fmla="*/ 10 w 153"/>
                  <a:gd name="T95" fmla="*/ 1 h 3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53" h="369">
                    <a:moveTo>
                      <a:pt x="4" y="7"/>
                    </a:moveTo>
                    <a:lnTo>
                      <a:pt x="5" y="5"/>
                    </a:lnTo>
                    <a:lnTo>
                      <a:pt x="6" y="7"/>
                    </a:lnTo>
                    <a:lnTo>
                      <a:pt x="5" y="12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3" y="34"/>
                    </a:lnTo>
                    <a:lnTo>
                      <a:pt x="3" y="37"/>
                    </a:lnTo>
                    <a:lnTo>
                      <a:pt x="4" y="57"/>
                    </a:lnTo>
                    <a:lnTo>
                      <a:pt x="6" y="62"/>
                    </a:lnTo>
                    <a:lnTo>
                      <a:pt x="8" y="74"/>
                    </a:lnTo>
                    <a:lnTo>
                      <a:pt x="6" y="72"/>
                    </a:lnTo>
                    <a:lnTo>
                      <a:pt x="5" y="74"/>
                    </a:lnTo>
                    <a:lnTo>
                      <a:pt x="6" y="80"/>
                    </a:lnTo>
                    <a:lnTo>
                      <a:pt x="11" y="94"/>
                    </a:lnTo>
                    <a:lnTo>
                      <a:pt x="14" y="110"/>
                    </a:lnTo>
                    <a:lnTo>
                      <a:pt x="19" y="126"/>
                    </a:lnTo>
                    <a:lnTo>
                      <a:pt x="23" y="135"/>
                    </a:lnTo>
                    <a:lnTo>
                      <a:pt x="25" y="146"/>
                    </a:lnTo>
                    <a:lnTo>
                      <a:pt x="27" y="156"/>
                    </a:lnTo>
                    <a:lnTo>
                      <a:pt x="31" y="162"/>
                    </a:lnTo>
                    <a:lnTo>
                      <a:pt x="34" y="172"/>
                    </a:lnTo>
                    <a:lnTo>
                      <a:pt x="36" y="178"/>
                    </a:lnTo>
                    <a:lnTo>
                      <a:pt x="41" y="188"/>
                    </a:lnTo>
                    <a:lnTo>
                      <a:pt x="41" y="191"/>
                    </a:lnTo>
                    <a:lnTo>
                      <a:pt x="39" y="186"/>
                    </a:lnTo>
                    <a:lnTo>
                      <a:pt x="36" y="180"/>
                    </a:lnTo>
                    <a:lnTo>
                      <a:pt x="35" y="178"/>
                    </a:lnTo>
                    <a:lnTo>
                      <a:pt x="35" y="180"/>
                    </a:lnTo>
                    <a:lnTo>
                      <a:pt x="44" y="207"/>
                    </a:lnTo>
                    <a:lnTo>
                      <a:pt x="54" y="236"/>
                    </a:lnTo>
                    <a:lnTo>
                      <a:pt x="55" y="237"/>
                    </a:lnTo>
                    <a:lnTo>
                      <a:pt x="55" y="236"/>
                    </a:lnTo>
                    <a:lnTo>
                      <a:pt x="56" y="237"/>
                    </a:lnTo>
                    <a:lnTo>
                      <a:pt x="57" y="241"/>
                    </a:lnTo>
                    <a:lnTo>
                      <a:pt x="57" y="239"/>
                    </a:lnTo>
                    <a:lnTo>
                      <a:pt x="56" y="241"/>
                    </a:lnTo>
                    <a:lnTo>
                      <a:pt x="57" y="246"/>
                    </a:lnTo>
                    <a:lnTo>
                      <a:pt x="57" y="243"/>
                    </a:lnTo>
                    <a:lnTo>
                      <a:pt x="59" y="246"/>
                    </a:lnTo>
                    <a:lnTo>
                      <a:pt x="57" y="242"/>
                    </a:lnTo>
                    <a:lnTo>
                      <a:pt x="59" y="242"/>
                    </a:lnTo>
                    <a:lnTo>
                      <a:pt x="59" y="243"/>
                    </a:lnTo>
                    <a:lnTo>
                      <a:pt x="61" y="248"/>
                    </a:lnTo>
                    <a:lnTo>
                      <a:pt x="64" y="256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66" y="260"/>
                    </a:lnTo>
                    <a:lnTo>
                      <a:pt x="65" y="257"/>
                    </a:lnTo>
                    <a:lnTo>
                      <a:pt x="64" y="258"/>
                    </a:lnTo>
                    <a:lnTo>
                      <a:pt x="64" y="260"/>
                    </a:lnTo>
                    <a:lnTo>
                      <a:pt x="67" y="270"/>
                    </a:lnTo>
                    <a:lnTo>
                      <a:pt x="80" y="292"/>
                    </a:lnTo>
                    <a:lnTo>
                      <a:pt x="87" y="303"/>
                    </a:lnTo>
                    <a:lnTo>
                      <a:pt x="96" y="314"/>
                    </a:lnTo>
                    <a:lnTo>
                      <a:pt x="97" y="314"/>
                    </a:lnTo>
                    <a:lnTo>
                      <a:pt x="98" y="315"/>
                    </a:lnTo>
                    <a:lnTo>
                      <a:pt x="102" y="319"/>
                    </a:lnTo>
                    <a:lnTo>
                      <a:pt x="101" y="319"/>
                    </a:lnTo>
                    <a:lnTo>
                      <a:pt x="102" y="320"/>
                    </a:lnTo>
                    <a:lnTo>
                      <a:pt x="106" y="326"/>
                    </a:lnTo>
                    <a:lnTo>
                      <a:pt x="110" y="329"/>
                    </a:lnTo>
                    <a:lnTo>
                      <a:pt x="116" y="335"/>
                    </a:lnTo>
                    <a:lnTo>
                      <a:pt x="113" y="330"/>
                    </a:lnTo>
                    <a:lnTo>
                      <a:pt x="101" y="316"/>
                    </a:lnTo>
                    <a:lnTo>
                      <a:pt x="98" y="313"/>
                    </a:lnTo>
                    <a:lnTo>
                      <a:pt x="93" y="306"/>
                    </a:lnTo>
                    <a:lnTo>
                      <a:pt x="88" y="300"/>
                    </a:lnTo>
                    <a:lnTo>
                      <a:pt x="87" y="299"/>
                    </a:lnTo>
                    <a:lnTo>
                      <a:pt x="88" y="298"/>
                    </a:lnTo>
                    <a:lnTo>
                      <a:pt x="90" y="300"/>
                    </a:lnTo>
                    <a:lnTo>
                      <a:pt x="95" y="306"/>
                    </a:lnTo>
                    <a:lnTo>
                      <a:pt x="100" y="311"/>
                    </a:lnTo>
                    <a:lnTo>
                      <a:pt x="110" y="320"/>
                    </a:lnTo>
                    <a:lnTo>
                      <a:pt x="115" y="329"/>
                    </a:lnTo>
                    <a:lnTo>
                      <a:pt x="119" y="336"/>
                    </a:lnTo>
                    <a:lnTo>
                      <a:pt x="124" y="341"/>
                    </a:lnTo>
                    <a:lnTo>
                      <a:pt x="128" y="345"/>
                    </a:lnTo>
                    <a:lnTo>
                      <a:pt x="132" y="350"/>
                    </a:lnTo>
                    <a:lnTo>
                      <a:pt x="136" y="355"/>
                    </a:lnTo>
                    <a:lnTo>
                      <a:pt x="137" y="355"/>
                    </a:lnTo>
                    <a:lnTo>
                      <a:pt x="142" y="361"/>
                    </a:lnTo>
                    <a:lnTo>
                      <a:pt x="142" y="360"/>
                    </a:lnTo>
                    <a:lnTo>
                      <a:pt x="139" y="356"/>
                    </a:lnTo>
                    <a:lnTo>
                      <a:pt x="132" y="347"/>
                    </a:lnTo>
                    <a:lnTo>
                      <a:pt x="134" y="350"/>
                    </a:lnTo>
                    <a:lnTo>
                      <a:pt x="136" y="352"/>
                    </a:lnTo>
                    <a:lnTo>
                      <a:pt x="139" y="355"/>
                    </a:lnTo>
                    <a:lnTo>
                      <a:pt x="143" y="357"/>
                    </a:lnTo>
                    <a:lnTo>
                      <a:pt x="144" y="361"/>
                    </a:lnTo>
                    <a:lnTo>
                      <a:pt x="149" y="366"/>
                    </a:lnTo>
                    <a:lnTo>
                      <a:pt x="153" y="369"/>
                    </a:lnTo>
                    <a:lnTo>
                      <a:pt x="153" y="367"/>
                    </a:lnTo>
                    <a:lnTo>
                      <a:pt x="148" y="361"/>
                    </a:lnTo>
                    <a:lnTo>
                      <a:pt x="147" y="361"/>
                    </a:lnTo>
                    <a:lnTo>
                      <a:pt x="138" y="350"/>
                    </a:lnTo>
                    <a:lnTo>
                      <a:pt x="138" y="349"/>
                    </a:lnTo>
                    <a:lnTo>
                      <a:pt x="141" y="351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2" y="349"/>
                    </a:lnTo>
                    <a:lnTo>
                      <a:pt x="136" y="341"/>
                    </a:lnTo>
                    <a:lnTo>
                      <a:pt x="134" y="340"/>
                    </a:lnTo>
                    <a:lnTo>
                      <a:pt x="134" y="341"/>
                    </a:lnTo>
                    <a:lnTo>
                      <a:pt x="139" y="346"/>
                    </a:lnTo>
                    <a:lnTo>
                      <a:pt x="133" y="342"/>
                    </a:lnTo>
                    <a:lnTo>
                      <a:pt x="129" y="338"/>
                    </a:lnTo>
                    <a:lnTo>
                      <a:pt x="129" y="336"/>
                    </a:lnTo>
                    <a:lnTo>
                      <a:pt x="129" y="335"/>
                    </a:lnTo>
                    <a:lnTo>
                      <a:pt x="128" y="334"/>
                    </a:lnTo>
                    <a:lnTo>
                      <a:pt x="124" y="330"/>
                    </a:lnTo>
                    <a:lnTo>
                      <a:pt x="123" y="330"/>
                    </a:lnTo>
                    <a:lnTo>
                      <a:pt x="119" y="326"/>
                    </a:lnTo>
                    <a:lnTo>
                      <a:pt x="122" y="331"/>
                    </a:lnTo>
                    <a:lnTo>
                      <a:pt x="127" y="336"/>
                    </a:lnTo>
                    <a:lnTo>
                      <a:pt x="134" y="347"/>
                    </a:lnTo>
                    <a:lnTo>
                      <a:pt x="138" y="351"/>
                    </a:lnTo>
                    <a:lnTo>
                      <a:pt x="137" y="351"/>
                    </a:lnTo>
                    <a:lnTo>
                      <a:pt x="136" y="350"/>
                    </a:lnTo>
                    <a:lnTo>
                      <a:pt x="137" y="351"/>
                    </a:lnTo>
                    <a:lnTo>
                      <a:pt x="131" y="345"/>
                    </a:lnTo>
                    <a:lnTo>
                      <a:pt x="124" y="336"/>
                    </a:lnTo>
                    <a:lnTo>
                      <a:pt x="115" y="323"/>
                    </a:lnTo>
                    <a:lnTo>
                      <a:pt x="113" y="319"/>
                    </a:lnTo>
                    <a:lnTo>
                      <a:pt x="113" y="316"/>
                    </a:lnTo>
                    <a:lnTo>
                      <a:pt x="116" y="319"/>
                    </a:lnTo>
                    <a:lnTo>
                      <a:pt x="113" y="314"/>
                    </a:lnTo>
                    <a:lnTo>
                      <a:pt x="108" y="309"/>
                    </a:lnTo>
                    <a:lnTo>
                      <a:pt x="102" y="303"/>
                    </a:lnTo>
                    <a:lnTo>
                      <a:pt x="97" y="297"/>
                    </a:lnTo>
                    <a:lnTo>
                      <a:pt x="88" y="284"/>
                    </a:lnTo>
                    <a:lnTo>
                      <a:pt x="87" y="283"/>
                    </a:lnTo>
                    <a:lnTo>
                      <a:pt x="83" y="277"/>
                    </a:lnTo>
                    <a:lnTo>
                      <a:pt x="85" y="275"/>
                    </a:lnTo>
                    <a:lnTo>
                      <a:pt x="86" y="275"/>
                    </a:lnTo>
                    <a:lnTo>
                      <a:pt x="86" y="274"/>
                    </a:lnTo>
                    <a:lnTo>
                      <a:pt x="81" y="265"/>
                    </a:lnTo>
                    <a:lnTo>
                      <a:pt x="78" y="260"/>
                    </a:lnTo>
                    <a:lnTo>
                      <a:pt x="77" y="260"/>
                    </a:lnTo>
                    <a:lnTo>
                      <a:pt x="78" y="265"/>
                    </a:lnTo>
                    <a:lnTo>
                      <a:pt x="81" y="270"/>
                    </a:lnTo>
                    <a:lnTo>
                      <a:pt x="82" y="274"/>
                    </a:lnTo>
                    <a:lnTo>
                      <a:pt x="83" y="275"/>
                    </a:lnTo>
                    <a:lnTo>
                      <a:pt x="82" y="274"/>
                    </a:lnTo>
                    <a:lnTo>
                      <a:pt x="75" y="263"/>
                    </a:lnTo>
                    <a:lnTo>
                      <a:pt x="70" y="252"/>
                    </a:lnTo>
                    <a:lnTo>
                      <a:pt x="67" y="249"/>
                    </a:lnTo>
                    <a:lnTo>
                      <a:pt x="64" y="243"/>
                    </a:lnTo>
                    <a:lnTo>
                      <a:pt x="61" y="234"/>
                    </a:lnTo>
                    <a:lnTo>
                      <a:pt x="60" y="228"/>
                    </a:lnTo>
                    <a:lnTo>
                      <a:pt x="60" y="229"/>
                    </a:lnTo>
                    <a:lnTo>
                      <a:pt x="64" y="234"/>
                    </a:lnTo>
                    <a:lnTo>
                      <a:pt x="60" y="223"/>
                    </a:lnTo>
                    <a:lnTo>
                      <a:pt x="57" y="215"/>
                    </a:lnTo>
                    <a:lnTo>
                      <a:pt x="55" y="207"/>
                    </a:lnTo>
                    <a:lnTo>
                      <a:pt x="54" y="200"/>
                    </a:lnTo>
                    <a:lnTo>
                      <a:pt x="50" y="192"/>
                    </a:lnTo>
                    <a:lnTo>
                      <a:pt x="51" y="193"/>
                    </a:lnTo>
                    <a:lnTo>
                      <a:pt x="52" y="195"/>
                    </a:lnTo>
                    <a:lnTo>
                      <a:pt x="52" y="193"/>
                    </a:lnTo>
                    <a:lnTo>
                      <a:pt x="51" y="186"/>
                    </a:lnTo>
                    <a:lnTo>
                      <a:pt x="50" y="182"/>
                    </a:lnTo>
                    <a:lnTo>
                      <a:pt x="46" y="177"/>
                    </a:lnTo>
                    <a:lnTo>
                      <a:pt x="44" y="169"/>
                    </a:lnTo>
                    <a:lnTo>
                      <a:pt x="39" y="150"/>
                    </a:lnTo>
                    <a:lnTo>
                      <a:pt x="39" y="147"/>
                    </a:lnTo>
                    <a:lnTo>
                      <a:pt x="39" y="149"/>
                    </a:lnTo>
                    <a:lnTo>
                      <a:pt x="36" y="136"/>
                    </a:lnTo>
                    <a:lnTo>
                      <a:pt x="35" y="134"/>
                    </a:lnTo>
                    <a:lnTo>
                      <a:pt x="34" y="130"/>
                    </a:lnTo>
                    <a:lnTo>
                      <a:pt x="31" y="120"/>
                    </a:lnTo>
                    <a:lnTo>
                      <a:pt x="29" y="115"/>
                    </a:lnTo>
                    <a:lnTo>
                      <a:pt x="26" y="108"/>
                    </a:lnTo>
                    <a:lnTo>
                      <a:pt x="24" y="96"/>
                    </a:lnTo>
                    <a:lnTo>
                      <a:pt x="20" y="87"/>
                    </a:lnTo>
                    <a:lnTo>
                      <a:pt x="19" y="77"/>
                    </a:lnTo>
                    <a:lnTo>
                      <a:pt x="16" y="65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62"/>
                    </a:lnTo>
                    <a:lnTo>
                      <a:pt x="11" y="50"/>
                    </a:lnTo>
                    <a:lnTo>
                      <a:pt x="11" y="38"/>
                    </a:lnTo>
                    <a:lnTo>
                      <a:pt x="11" y="27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13" y="8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1" name="Freeform 2563"/>
              <p:cNvSpPr>
                <a:spLocks/>
              </p:cNvSpPr>
              <p:nvPr/>
            </p:nvSpPr>
            <p:spPr bwMode="auto">
              <a:xfrm>
                <a:off x="2053" y="97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2" name="Freeform 2564"/>
              <p:cNvSpPr>
                <a:spLocks/>
              </p:cNvSpPr>
              <p:nvPr/>
            </p:nvSpPr>
            <p:spPr bwMode="auto">
              <a:xfrm>
                <a:off x="2002" y="646"/>
                <a:ext cx="10" cy="23"/>
              </a:xfrm>
              <a:custGeom>
                <a:avLst/>
                <a:gdLst>
                  <a:gd name="T0" fmla="*/ 4 w 10"/>
                  <a:gd name="T1" fmla="*/ 14 h 23"/>
                  <a:gd name="T2" fmla="*/ 8 w 10"/>
                  <a:gd name="T3" fmla="*/ 21 h 23"/>
                  <a:gd name="T4" fmla="*/ 9 w 10"/>
                  <a:gd name="T5" fmla="*/ 23 h 23"/>
                  <a:gd name="T6" fmla="*/ 10 w 10"/>
                  <a:gd name="T7" fmla="*/ 21 h 23"/>
                  <a:gd name="T8" fmla="*/ 5 w 10"/>
                  <a:gd name="T9" fmla="*/ 10 h 23"/>
                  <a:gd name="T10" fmla="*/ 0 w 10"/>
                  <a:gd name="T11" fmla="*/ 0 h 23"/>
                  <a:gd name="T12" fmla="*/ 0 w 10"/>
                  <a:gd name="T13" fmla="*/ 1 h 23"/>
                  <a:gd name="T14" fmla="*/ 2 w 10"/>
                  <a:gd name="T15" fmla="*/ 5 h 23"/>
                  <a:gd name="T16" fmla="*/ 4 w 10"/>
                  <a:gd name="T17" fmla="*/ 1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3">
                    <a:moveTo>
                      <a:pt x="4" y="14"/>
                    </a:moveTo>
                    <a:lnTo>
                      <a:pt x="8" y="21"/>
                    </a:lnTo>
                    <a:lnTo>
                      <a:pt x="9" y="23"/>
                    </a:lnTo>
                    <a:lnTo>
                      <a:pt x="10" y="21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3" name="Freeform 2565"/>
              <p:cNvSpPr>
                <a:spLocks/>
              </p:cNvSpPr>
              <p:nvPr/>
            </p:nvSpPr>
            <p:spPr bwMode="auto">
              <a:xfrm>
                <a:off x="1990" y="854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0 w 4"/>
                  <a:gd name="T5" fmla="*/ 2 h 10"/>
                  <a:gd name="T6" fmla="*/ 1 w 4"/>
                  <a:gd name="T7" fmla="*/ 6 h 10"/>
                  <a:gd name="T8" fmla="*/ 1 w 4"/>
                  <a:gd name="T9" fmla="*/ 7 h 10"/>
                  <a:gd name="T10" fmla="*/ 3 w 4"/>
                  <a:gd name="T11" fmla="*/ 7 h 10"/>
                  <a:gd name="T12" fmla="*/ 4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4" name="Freeform 2566"/>
              <p:cNvSpPr>
                <a:spLocks/>
              </p:cNvSpPr>
              <p:nvPr/>
            </p:nvSpPr>
            <p:spPr bwMode="auto">
              <a:xfrm>
                <a:off x="2026" y="678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7 h 9"/>
                  <a:gd name="T4" fmla="*/ 0 w 4"/>
                  <a:gd name="T5" fmla="*/ 0 h 9"/>
                  <a:gd name="T6" fmla="*/ 3 w 4"/>
                  <a:gd name="T7" fmla="*/ 7 h 9"/>
                  <a:gd name="T8" fmla="*/ 3 w 4"/>
                  <a:gd name="T9" fmla="*/ 9 h 9"/>
                  <a:gd name="T10" fmla="*/ 4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7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5" name="Freeform 2567"/>
              <p:cNvSpPr>
                <a:spLocks/>
              </p:cNvSpPr>
              <p:nvPr/>
            </p:nvSpPr>
            <p:spPr bwMode="auto">
              <a:xfrm>
                <a:off x="2037" y="700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3 w 3"/>
                  <a:gd name="T3" fmla="*/ 7 h 8"/>
                  <a:gd name="T4" fmla="*/ 2 w 3"/>
                  <a:gd name="T5" fmla="*/ 3 h 8"/>
                  <a:gd name="T6" fmla="*/ 0 w 3"/>
                  <a:gd name="T7" fmla="*/ 0 h 8"/>
                  <a:gd name="T8" fmla="*/ 0 w 3"/>
                  <a:gd name="T9" fmla="*/ 3 h 8"/>
                  <a:gd name="T10" fmla="*/ 2 w 3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lnTo>
                      <a:pt x="3" y="7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6" name="Freeform 2568"/>
              <p:cNvSpPr>
                <a:spLocks/>
              </p:cNvSpPr>
              <p:nvPr/>
            </p:nvSpPr>
            <p:spPr bwMode="auto">
              <a:xfrm>
                <a:off x="2024" y="664"/>
                <a:ext cx="13" cy="31"/>
              </a:xfrm>
              <a:custGeom>
                <a:avLst/>
                <a:gdLst>
                  <a:gd name="T0" fmla="*/ 0 w 13"/>
                  <a:gd name="T1" fmla="*/ 0 h 31"/>
                  <a:gd name="T2" fmla="*/ 2 w 13"/>
                  <a:gd name="T3" fmla="*/ 6 h 31"/>
                  <a:gd name="T4" fmla="*/ 5 w 13"/>
                  <a:gd name="T5" fmla="*/ 11 h 31"/>
                  <a:gd name="T6" fmla="*/ 6 w 13"/>
                  <a:gd name="T7" fmla="*/ 16 h 31"/>
                  <a:gd name="T8" fmla="*/ 7 w 13"/>
                  <a:gd name="T9" fmla="*/ 22 h 31"/>
                  <a:gd name="T10" fmla="*/ 11 w 13"/>
                  <a:gd name="T11" fmla="*/ 28 h 31"/>
                  <a:gd name="T12" fmla="*/ 12 w 13"/>
                  <a:gd name="T13" fmla="*/ 31 h 31"/>
                  <a:gd name="T14" fmla="*/ 12 w 13"/>
                  <a:gd name="T15" fmla="*/ 29 h 31"/>
                  <a:gd name="T16" fmla="*/ 13 w 13"/>
                  <a:gd name="T17" fmla="*/ 27 h 31"/>
                  <a:gd name="T18" fmla="*/ 12 w 13"/>
                  <a:gd name="T19" fmla="*/ 24 h 31"/>
                  <a:gd name="T20" fmla="*/ 11 w 13"/>
                  <a:gd name="T21" fmla="*/ 24 h 31"/>
                  <a:gd name="T22" fmla="*/ 10 w 13"/>
                  <a:gd name="T23" fmla="*/ 23 h 31"/>
                  <a:gd name="T24" fmla="*/ 7 w 13"/>
                  <a:gd name="T25" fmla="*/ 19 h 31"/>
                  <a:gd name="T26" fmla="*/ 6 w 13"/>
                  <a:gd name="T27" fmla="*/ 11 h 31"/>
                  <a:gd name="T28" fmla="*/ 5 w 13"/>
                  <a:gd name="T29" fmla="*/ 6 h 31"/>
                  <a:gd name="T30" fmla="*/ 2 w 13"/>
                  <a:gd name="T31" fmla="*/ 0 h 31"/>
                  <a:gd name="T32" fmla="*/ 1 w 13"/>
                  <a:gd name="T33" fmla="*/ 1 h 31"/>
                  <a:gd name="T34" fmla="*/ 0 w 13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lnTo>
                      <a:pt x="2" y="6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7" y="22"/>
                    </a:lnTo>
                    <a:lnTo>
                      <a:pt x="11" y="28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3" y="27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3"/>
                    </a:lnTo>
                    <a:lnTo>
                      <a:pt x="7" y="19"/>
                    </a:lnTo>
                    <a:lnTo>
                      <a:pt x="6" y="11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7" name="Freeform 2569"/>
              <p:cNvSpPr>
                <a:spLocks/>
              </p:cNvSpPr>
              <p:nvPr/>
            </p:nvSpPr>
            <p:spPr bwMode="auto">
              <a:xfrm>
                <a:off x="2041" y="701"/>
                <a:ext cx="1" cy="6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0 w 1"/>
                  <a:gd name="T5" fmla="*/ 4 h 6"/>
                  <a:gd name="T6" fmla="*/ 1 w 1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8" name="Freeform 2570"/>
              <p:cNvSpPr>
                <a:spLocks/>
              </p:cNvSpPr>
              <p:nvPr/>
            </p:nvSpPr>
            <p:spPr bwMode="auto">
              <a:xfrm>
                <a:off x="2026" y="656"/>
                <a:ext cx="4" cy="10"/>
              </a:xfrm>
              <a:custGeom>
                <a:avLst/>
                <a:gdLst>
                  <a:gd name="T0" fmla="*/ 3 w 4"/>
                  <a:gd name="T1" fmla="*/ 5 h 10"/>
                  <a:gd name="T2" fmla="*/ 0 w 4"/>
                  <a:gd name="T3" fmla="*/ 0 h 10"/>
                  <a:gd name="T4" fmla="*/ 4 w 4"/>
                  <a:gd name="T5" fmla="*/ 10 h 10"/>
                  <a:gd name="T6" fmla="*/ 3 w 4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lnTo>
                      <a:pt x="0" y="0"/>
                    </a:lnTo>
                    <a:lnTo>
                      <a:pt x="4" y="1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9" name="Freeform 2571"/>
              <p:cNvSpPr>
                <a:spLocks/>
              </p:cNvSpPr>
              <p:nvPr/>
            </p:nvSpPr>
            <p:spPr bwMode="auto">
              <a:xfrm>
                <a:off x="2032" y="66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4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6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0" name="Freeform 2572"/>
              <p:cNvSpPr>
                <a:spLocks/>
              </p:cNvSpPr>
              <p:nvPr/>
            </p:nvSpPr>
            <p:spPr bwMode="auto">
              <a:xfrm>
                <a:off x="1949" y="585"/>
                <a:ext cx="142" cy="254"/>
              </a:xfrm>
              <a:custGeom>
                <a:avLst/>
                <a:gdLst>
                  <a:gd name="T0" fmla="*/ 16 w 142"/>
                  <a:gd name="T1" fmla="*/ 10 h 254"/>
                  <a:gd name="T2" fmla="*/ 25 w 142"/>
                  <a:gd name="T3" fmla="*/ 13 h 254"/>
                  <a:gd name="T4" fmla="*/ 34 w 142"/>
                  <a:gd name="T5" fmla="*/ 21 h 254"/>
                  <a:gd name="T6" fmla="*/ 45 w 142"/>
                  <a:gd name="T7" fmla="*/ 38 h 254"/>
                  <a:gd name="T8" fmla="*/ 56 w 142"/>
                  <a:gd name="T9" fmla="*/ 59 h 254"/>
                  <a:gd name="T10" fmla="*/ 71 w 142"/>
                  <a:gd name="T11" fmla="*/ 90 h 254"/>
                  <a:gd name="T12" fmla="*/ 75 w 142"/>
                  <a:gd name="T13" fmla="*/ 102 h 254"/>
                  <a:gd name="T14" fmla="*/ 80 w 142"/>
                  <a:gd name="T15" fmla="*/ 116 h 254"/>
                  <a:gd name="T16" fmla="*/ 85 w 142"/>
                  <a:gd name="T17" fmla="*/ 139 h 254"/>
                  <a:gd name="T18" fmla="*/ 92 w 142"/>
                  <a:gd name="T19" fmla="*/ 158 h 254"/>
                  <a:gd name="T20" fmla="*/ 96 w 142"/>
                  <a:gd name="T21" fmla="*/ 169 h 254"/>
                  <a:gd name="T22" fmla="*/ 99 w 142"/>
                  <a:gd name="T23" fmla="*/ 182 h 254"/>
                  <a:gd name="T24" fmla="*/ 111 w 142"/>
                  <a:gd name="T25" fmla="*/ 207 h 254"/>
                  <a:gd name="T26" fmla="*/ 112 w 142"/>
                  <a:gd name="T27" fmla="*/ 209 h 254"/>
                  <a:gd name="T28" fmla="*/ 111 w 142"/>
                  <a:gd name="T29" fmla="*/ 213 h 254"/>
                  <a:gd name="T30" fmla="*/ 116 w 142"/>
                  <a:gd name="T31" fmla="*/ 221 h 254"/>
                  <a:gd name="T32" fmla="*/ 119 w 142"/>
                  <a:gd name="T33" fmla="*/ 230 h 254"/>
                  <a:gd name="T34" fmla="*/ 121 w 142"/>
                  <a:gd name="T35" fmla="*/ 226 h 254"/>
                  <a:gd name="T36" fmla="*/ 139 w 142"/>
                  <a:gd name="T37" fmla="*/ 250 h 254"/>
                  <a:gd name="T38" fmla="*/ 134 w 142"/>
                  <a:gd name="T39" fmla="*/ 236 h 254"/>
                  <a:gd name="T40" fmla="*/ 133 w 142"/>
                  <a:gd name="T41" fmla="*/ 234 h 254"/>
                  <a:gd name="T42" fmla="*/ 132 w 142"/>
                  <a:gd name="T43" fmla="*/ 234 h 254"/>
                  <a:gd name="T44" fmla="*/ 137 w 142"/>
                  <a:gd name="T45" fmla="*/ 244 h 254"/>
                  <a:gd name="T46" fmla="*/ 127 w 142"/>
                  <a:gd name="T47" fmla="*/ 224 h 254"/>
                  <a:gd name="T48" fmla="*/ 122 w 142"/>
                  <a:gd name="T49" fmla="*/ 212 h 254"/>
                  <a:gd name="T50" fmla="*/ 114 w 142"/>
                  <a:gd name="T51" fmla="*/ 187 h 254"/>
                  <a:gd name="T52" fmla="*/ 104 w 142"/>
                  <a:gd name="T53" fmla="*/ 159 h 254"/>
                  <a:gd name="T54" fmla="*/ 99 w 142"/>
                  <a:gd name="T55" fmla="*/ 144 h 254"/>
                  <a:gd name="T56" fmla="*/ 96 w 142"/>
                  <a:gd name="T57" fmla="*/ 126 h 254"/>
                  <a:gd name="T58" fmla="*/ 93 w 142"/>
                  <a:gd name="T59" fmla="*/ 112 h 254"/>
                  <a:gd name="T60" fmla="*/ 88 w 142"/>
                  <a:gd name="T61" fmla="*/ 100 h 254"/>
                  <a:gd name="T62" fmla="*/ 91 w 142"/>
                  <a:gd name="T63" fmla="*/ 100 h 254"/>
                  <a:gd name="T64" fmla="*/ 88 w 142"/>
                  <a:gd name="T65" fmla="*/ 91 h 254"/>
                  <a:gd name="T66" fmla="*/ 81 w 142"/>
                  <a:gd name="T67" fmla="*/ 77 h 254"/>
                  <a:gd name="T68" fmla="*/ 73 w 142"/>
                  <a:gd name="T69" fmla="*/ 54 h 254"/>
                  <a:gd name="T70" fmla="*/ 62 w 142"/>
                  <a:gd name="T71" fmla="*/ 35 h 254"/>
                  <a:gd name="T72" fmla="*/ 53 w 142"/>
                  <a:gd name="T73" fmla="*/ 20 h 254"/>
                  <a:gd name="T74" fmla="*/ 44 w 142"/>
                  <a:gd name="T75" fmla="*/ 11 h 254"/>
                  <a:gd name="T76" fmla="*/ 34 w 142"/>
                  <a:gd name="T77" fmla="*/ 3 h 254"/>
                  <a:gd name="T78" fmla="*/ 22 w 142"/>
                  <a:gd name="T79" fmla="*/ 0 h 254"/>
                  <a:gd name="T80" fmla="*/ 10 w 142"/>
                  <a:gd name="T81" fmla="*/ 3 h 254"/>
                  <a:gd name="T82" fmla="*/ 0 w 142"/>
                  <a:gd name="T83" fmla="*/ 13 h 254"/>
                  <a:gd name="T84" fmla="*/ 2 w 142"/>
                  <a:gd name="T85" fmla="*/ 16 h 254"/>
                  <a:gd name="T86" fmla="*/ 11 w 142"/>
                  <a:gd name="T87" fmla="*/ 13 h 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2" h="254">
                    <a:moveTo>
                      <a:pt x="11" y="13"/>
                    </a:moveTo>
                    <a:lnTo>
                      <a:pt x="16" y="10"/>
                    </a:lnTo>
                    <a:lnTo>
                      <a:pt x="21" y="11"/>
                    </a:lnTo>
                    <a:lnTo>
                      <a:pt x="25" y="13"/>
                    </a:lnTo>
                    <a:lnTo>
                      <a:pt x="30" y="16"/>
                    </a:lnTo>
                    <a:lnTo>
                      <a:pt x="34" y="21"/>
                    </a:lnTo>
                    <a:lnTo>
                      <a:pt x="37" y="26"/>
                    </a:lnTo>
                    <a:lnTo>
                      <a:pt x="45" y="38"/>
                    </a:lnTo>
                    <a:lnTo>
                      <a:pt x="52" y="47"/>
                    </a:lnTo>
                    <a:lnTo>
                      <a:pt x="56" y="59"/>
                    </a:lnTo>
                    <a:lnTo>
                      <a:pt x="63" y="76"/>
                    </a:lnTo>
                    <a:lnTo>
                      <a:pt x="71" y="90"/>
                    </a:lnTo>
                    <a:lnTo>
                      <a:pt x="72" y="93"/>
                    </a:lnTo>
                    <a:lnTo>
                      <a:pt x="75" y="102"/>
                    </a:lnTo>
                    <a:lnTo>
                      <a:pt x="78" y="111"/>
                    </a:lnTo>
                    <a:lnTo>
                      <a:pt x="80" y="116"/>
                    </a:lnTo>
                    <a:lnTo>
                      <a:pt x="78" y="120"/>
                    </a:lnTo>
                    <a:lnTo>
                      <a:pt x="85" y="139"/>
                    </a:lnTo>
                    <a:lnTo>
                      <a:pt x="88" y="149"/>
                    </a:lnTo>
                    <a:lnTo>
                      <a:pt x="92" y="158"/>
                    </a:lnTo>
                    <a:lnTo>
                      <a:pt x="93" y="163"/>
                    </a:lnTo>
                    <a:lnTo>
                      <a:pt x="96" y="169"/>
                    </a:lnTo>
                    <a:lnTo>
                      <a:pt x="98" y="175"/>
                    </a:lnTo>
                    <a:lnTo>
                      <a:pt x="99" y="182"/>
                    </a:lnTo>
                    <a:lnTo>
                      <a:pt x="107" y="200"/>
                    </a:lnTo>
                    <a:lnTo>
                      <a:pt x="111" y="207"/>
                    </a:lnTo>
                    <a:lnTo>
                      <a:pt x="113" y="210"/>
                    </a:lnTo>
                    <a:lnTo>
                      <a:pt x="112" y="209"/>
                    </a:lnTo>
                    <a:lnTo>
                      <a:pt x="111" y="210"/>
                    </a:lnTo>
                    <a:lnTo>
                      <a:pt x="111" y="213"/>
                    </a:lnTo>
                    <a:lnTo>
                      <a:pt x="113" y="215"/>
                    </a:lnTo>
                    <a:lnTo>
                      <a:pt x="116" y="221"/>
                    </a:lnTo>
                    <a:lnTo>
                      <a:pt x="118" y="229"/>
                    </a:lnTo>
                    <a:lnTo>
                      <a:pt x="119" y="230"/>
                    </a:lnTo>
                    <a:lnTo>
                      <a:pt x="119" y="226"/>
                    </a:lnTo>
                    <a:lnTo>
                      <a:pt x="121" y="226"/>
                    </a:lnTo>
                    <a:lnTo>
                      <a:pt x="126" y="231"/>
                    </a:lnTo>
                    <a:lnTo>
                      <a:pt x="139" y="250"/>
                    </a:lnTo>
                    <a:lnTo>
                      <a:pt x="142" y="254"/>
                    </a:lnTo>
                    <a:lnTo>
                      <a:pt x="134" y="236"/>
                    </a:lnTo>
                    <a:lnTo>
                      <a:pt x="134" y="235"/>
                    </a:lnTo>
                    <a:lnTo>
                      <a:pt x="133" y="234"/>
                    </a:lnTo>
                    <a:lnTo>
                      <a:pt x="132" y="231"/>
                    </a:lnTo>
                    <a:lnTo>
                      <a:pt x="132" y="234"/>
                    </a:lnTo>
                    <a:lnTo>
                      <a:pt x="134" y="236"/>
                    </a:lnTo>
                    <a:lnTo>
                      <a:pt x="137" y="244"/>
                    </a:lnTo>
                    <a:lnTo>
                      <a:pt x="131" y="231"/>
                    </a:lnTo>
                    <a:lnTo>
                      <a:pt x="127" y="224"/>
                    </a:lnTo>
                    <a:lnTo>
                      <a:pt x="124" y="220"/>
                    </a:lnTo>
                    <a:lnTo>
                      <a:pt x="122" y="212"/>
                    </a:lnTo>
                    <a:lnTo>
                      <a:pt x="121" y="205"/>
                    </a:lnTo>
                    <a:lnTo>
                      <a:pt x="114" y="187"/>
                    </a:lnTo>
                    <a:lnTo>
                      <a:pt x="108" y="171"/>
                    </a:lnTo>
                    <a:lnTo>
                      <a:pt x="104" y="159"/>
                    </a:lnTo>
                    <a:lnTo>
                      <a:pt x="103" y="153"/>
                    </a:lnTo>
                    <a:lnTo>
                      <a:pt x="99" y="144"/>
                    </a:lnTo>
                    <a:lnTo>
                      <a:pt x="97" y="137"/>
                    </a:lnTo>
                    <a:lnTo>
                      <a:pt x="96" y="126"/>
                    </a:lnTo>
                    <a:lnTo>
                      <a:pt x="94" y="118"/>
                    </a:lnTo>
                    <a:lnTo>
                      <a:pt x="93" y="112"/>
                    </a:lnTo>
                    <a:lnTo>
                      <a:pt x="91" y="106"/>
                    </a:lnTo>
                    <a:lnTo>
                      <a:pt x="88" y="100"/>
                    </a:lnTo>
                    <a:lnTo>
                      <a:pt x="90" y="100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8" y="91"/>
                    </a:lnTo>
                    <a:lnTo>
                      <a:pt x="85" y="81"/>
                    </a:lnTo>
                    <a:lnTo>
                      <a:pt x="81" y="77"/>
                    </a:lnTo>
                    <a:lnTo>
                      <a:pt x="77" y="65"/>
                    </a:lnTo>
                    <a:lnTo>
                      <a:pt x="73" y="54"/>
                    </a:lnTo>
                    <a:lnTo>
                      <a:pt x="67" y="45"/>
                    </a:lnTo>
                    <a:lnTo>
                      <a:pt x="62" y="35"/>
                    </a:lnTo>
                    <a:lnTo>
                      <a:pt x="56" y="25"/>
                    </a:lnTo>
                    <a:lnTo>
                      <a:pt x="53" y="20"/>
                    </a:lnTo>
                    <a:lnTo>
                      <a:pt x="48" y="16"/>
                    </a:lnTo>
                    <a:lnTo>
                      <a:pt x="44" y="11"/>
                    </a:lnTo>
                    <a:lnTo>
                      <a:pt x="39" y="6"/>
                    </a:lnTo>
                    <a:lnTo>
                      <a:pt x="34" y="3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0" y="3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6" y="15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1" name="Freeform 2573"/>
              <p:cNvSpPr>
                <a:spLocks/>
              </p:cNvSpPr>
              <p:nvPr/>
            </p:nvSpPr>
            <p:spPr bwMode="auto">
              <a:xfrm>
                <a:off x="2016" y="738"/>
                <a:ext cx="5" cy="10"/>
              </a:xfrm>
              <a:custGeom>
                <a:avLst/>
                <a:gdLst>
                  <a:gd name="T0" fmla="*/ 5 w 5"/>
                  <a:gd name="T1" fmla="*/ 9 h 10"/>
                  <a:gd name="T2" fmla="*/ 5 w 5"/>
                  <a:gd name="T3" fmla="*/ 8 h 10"/>
                  <a:gd name="T4" fmla="*/ 5 w 5"/>
                  <a:gd name="T5" fmla="*/ 9 h 10"/>
                  <a:gd name="T6" fmla="*/ 5 w 5"/>
                  <a:gd name="T7" fmla="*/ 10 h 10"/>
                  <a:gd name="T8" fmla="*/ 0 w 5"/>
                  <a:gd name="T9" fmla="*/ 0 h 10"/>
                  <a:gd name="T10" fmla="*/ 3 w 5"/>
                  <a:gd name="T11" fmla="*/ 4 h 10"/>
                  <a:gd name="T12" fmla="*/ 3 w 5"/>
                  <a:gd name="T13" fmla="*/ 3 h 10"/>
                  <a:gd name="T14" fmla="*/ 5 w 5"/>
                  <a:gd name="T15" fmla="*/ 9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5" y="9"/>
                    </a:move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2" name="Freeform 2574"/>
              <p:cNvSpPr>
                <a:spLocks/>
              </p:cNvSpPr>
              <p:nvPr/>
            </p:nvSpPr>
            <p:spPr bwMode="auto">
              <a:xfrm>
                <a:off x="2010" y="728"/>
                <a:ext cx="2" cy="6"/>
              </a:xfrm>
              <a:custGeom>
                <a:avLst/>
                <a:gdLst>
                  <a:gd name="T0" fmla="*/ 2 w 2"/>
                  <a:gd name="T1" fmla="*/ 6 h 6"/>
                  <a:gd name="T2" fmla="*/ 1 w 2"/>
                  <a:gd name="T3" fmla="*/ 5 h 6"/>
                  <a:gd name="T4" fmla="*/ 0 w 2"/>
                  <a:gd name="T5" fmla="*/ 0 h 6"/>
                  <a:gd name="T6" fmla="*/ 2 w 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3" name="Freeform 2575"/>
              <p:cNvSpPr>
                <a:spLocks/>
              </p:cNvSpPr>
              <p:nvPr/>
            </p:nvSpPr>
            <p:spPr bwMode="auto">
              <a:xfrm>
                <a:off x="2004" y="746"/>
                <a:ext cx="2" cy="5"/>
              </a:xfrm>
              <a:custGeom>
                <a:avLst/>
                <a:gdLst>
                  <a:gd name="T0" fmla="*/ 1 w 2"/>
                  <a:gd name="T1" fmla="*/ 3 h 5"/>
                  <a:gd name="T2" fmla="*/ 0 w 2"/>
                  <a:gd name="T3" fmla="*/ 0 h 5"/>
                  <a:gd name="T4" fmla="*/ 2 w 2"/>
                  <a:gd name="T5" fmla="*/ 5 h 5"/>
                  <a:gd name="T6" fmla="*/ 1 w 2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4" name="Freeform 2576"/>
              <p:cNvSpPr>
                <a:spLocks/>
              </p:cNvSpPr>
              <p:nvPr/>
            </p:nvSpPr>
            <p:spPr bwMode="auto">
              <a:xfrm>
                <a:off x="1954" y="634"/>
                <a:ext cx="106" cy="211"/>
              </a:xfrm>
              <a:custGeom>
                <a:avLst/>
                <a:gdLst>
                  <a:gd name="T0" fmla="*/ 16 w 106"/>
                  <a:gd name="T1" fmla="*/ 82 h 211"/>
                  <a:gd name="T2" fmla="*/ 15 w 106"/>
                  <a:gd name="T3" fmla="*/ 73 h 211"/>
                  <a:gd name="T4" fmla="*/ 12 w 106"/>
                  <a:gd name="T5" fmla="*/ 63 h 211"/>
                  <a:gd name="T6" fmla="*/ 11 w 106"/>
                  <a:gd name="T7" fmla="*/ 36 h 211"/>
                  <a:gd name="T8" fmla="*/ 14 w 106"/>
                  <a:gd name="T9" fmla="*/ 27 h 211"/>
                  <a:gd name="T10" fmla="*/ 19 w 106"/>
                  <a:gd name="T11" fmla="*/ 13 h 211"/>
                  <a:gd name="T12" fmla="*/ 26 w 106"/>
                  <a:gd name="T13" fmla="*/ 30 h 211"/>
                  <a:gd name="T14" fmla="*/ 37 w 106"/>
                  <a:gd name="T15" fmla="*/ 56 h 211"/>
                  <a:gd name="T16" fmla="*/ 32 w 106"/>
                  <a:gd name="T17" fmla="*/ 48 h 211"/>
                  <a:gd name="T18" fmla="*/ 47 w 106"/>
                  <a:gd name="T19" fmla="*/ 94 h 211"/>
                  <a:gd name="T20" fmla="*/ 50 w 106"/>
                  <a:gd name="T21" fmla="*/ 100 h 211"/>
                  <a:gd name="T22" fmla="*/ 51 w 106"/>
                  <a:gd name="T23" fmla="*/ 98 h 211"/>
                  <a:gd name="T24" fmla="*/ 56 w 106"/>
                  <a:gd name="T25" fmla="*/ 113 h 211"/>
                  <a:gd name="T26" fmla="*/ 53 w 106"/>
                  <a:gd name="T27" fmla="*/ 112 h 211"/>
                  <a:gd name="T28" fmla="*/ 62 w 106"/>
                  <a:gd name="T29" fmla="*/ 139 h 211"/>
                  <a:gd name="T30" fmla="*/ 71 w 106"/>
                  <a:gd name="T31" fmla="*/ 160 h 211"/>
                  <a:gd name="T32" fmla="*/ 75 w 106"/>
                  <a:gd name="T33" fmla="*/ 170 h 211"/>
                  <a:gd name="T34" fmla="*/ 73 w 106"/>
                  <a:gd name="T35" fmla="*/ 161 h 211"/>
                  <a:gd name="T36" fmla="*/ 67 w 106"/>
                  <a:gd name="T37" fmla="*/ 145 h 211"/>
                  <a:gd name="T38" fmla="*/ 73 w 106"/>
                  <a:gd name="T39" fmla="*/ 158 h 211"/>
                  <a:gd name="T40" fmla="*/ 86 w 106"/>
                  <a:gd name="T41" fmla="*/ 186 h 211"/>
                  <a:gd name="T42" fmla="*/ 94 w 106"/>
                  <a:gd name="T43" fmla="*/ 199 h 211"/>
                  <a:gd name="T44" fmla="*/ 92 w 106"/>
                  <a:gd name="T45" fmla="*/ 191 h 211"/>
                  <a:gd name="T46" fmla="*/ 99 w 106"/>
                  <a:gd name="T47" fmla="*/ 201 h 211"/>
                  <a:gd name="T48" fmla="*/ 106 w 106"/>
                  <a:gd name="T49" fmla="*/ 210 h 211"/>
                  <a:gd name="T50" fmla="*/ 98 w 106"/>
                  <a:gd name="T51" fmla="*/ 194 h 211"/>
                  <a:gd name="T52" fmla="*/ 101 w 106"/>
                  <a:gd name="T53" fmla="*/ 194 h 211"/>
                  <a:gd name="T54" fmla="*/ 99 w 106"/>
                  <a:gd name="T55" fmla="*/ 191 h 211"/>
                  <a:gd name="T56" fmla="*/ 93 w 106"/>
                  <a:gd name="T57" fmla="*/ 181 h 211"/>
                  <a:gd name="T58" fmla="*/ 87 w 106"/>
                  <a:gd name="T59" fmla="*/ 172 h 211"/>
                  <a:gd name="T60" fmla="*/ 97 w 106"/>
                  <a:gd name="T61" fmla="*/ 195 h 211"/>
                  <a:gd name="T62" fmla="*/ 92 w 106"/>
                  <a:gd name="T63" fmla="*/ 189 h 211"/>
                  <a:gd name="T64" fmla="*/ 83 w 106"/>
                  <a:gd name="T65" fmla="*/ 164 h 211"/>
                  <a:gd name="T66" fmla="*/ 80 w 106"/>
                  <a:gd name="T67" fmla="*/ 150 h 211"/>
                  <a:gd name="T68" fmla="*/ 70 w 106"/>
                  <a:gd name="T69" fmla="*/ 126 h 211"/>
                  <a:gd name="T70" fmla="*/ 70 w 106"/>
                  <a:gd name="T71" fmla="*/ 117 h 211"/>
                  <a:gd name="T72" fmla="*/ 67 w 106"/>
                  <a:gd name="T73" fmla="*/ 118 h 211"/>
                  <a:gd name="T74" fmla="*/ 68 w 106"/>
                  <a:gd name="T75" fmla="*/ 125 h 211"/>
                  <a:gd name="T76" fmla="*/ 56 w 106"/>
                  <a:gd name="T77" fmla="*/ 98 h 211"/>
                  <a:gd name="T78" fmla="*/ 57 w 106"/>
                  <a:gd name="T79" fmla="*/ 92 h 211"/>
                  <a:gd name="T80" fmla="*/ 48 w 106"/>
                  <a:gd name="T81" fmla="*/ 64 h 211"/>
                  <a:gd name="T82" fmla="*/ 48 w 106"/>
                  <a:gd name="T83" fmla="*/ 59 h 211"/>
                  <a:gd name="T84" fmla="*/ 41 w 106"/>
                  <a:gd name="T85" fmla="*/ 39 h 211"/>
                  <a:gd name="T86" fmla="*/ 35 w 106"/>
                  <a:gd name="T87" fmla="*/ 13 h 211"/>
                  <a:gd name="T88" fmla="*/ 24 w 106"/>
                  <a:gd name="T89" fmla="*/ 1 h 211"/>
                  <a:gd name="T90" fmla="*/ 10 w 106"/>
                  <a:gd name="T91" fmla="*/ 6 h 211"/>
                  <a:gd name="T92" fmla="*/ 1 w 106"/>
                  <a:gd name="T93" fmla="*/ 32 h 211"/>
                  <a:gd name="T94" fmla="*/ 4 w 106"/>
                  <a:gd name="T95" fmla="*/ 44 h 211"/>
                  <a:gd name="T96" fmla="*/ 15 w 106"/>
                  <a:gd name="T97" fmla="*/ 90 h 211"/>
                  <a:gd name="T98" fmla="*/ 19 w 106"/>
                  <a:gd name="T99" fmla="*/ 84 h 2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6" h="211">
                    <a:moveTo>
                      <a:pt x="19" y="84"/>
                    </a:moveTo>
                    <a:lnTo>
                      <a:pt x="19" y="87"/>
                    </a:lnTo>
                    <a:lnTo>
                      <a:pt x="17" y="85"/>
                    </a:lnTo>
                    <a:lnTo>
                      <a:pt x="16" y="82"/>
                    </a:lnTo>
                    <a:lnTo>
                      <a:pt x="15" y="76"/>
                    </a:lnTo>
                    <a:lnTo>
                      <a:pt x="14" y="73"/>
                    </a:lnTo>
                    <a:lnTo>
                      <a:pt x="15" y="72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4"/>
                    </a:lnTo>
                    <a:lnTo>
                      <a:pt x="14" y="66"/>
                    </a:lnTo>
                    <a:lnTo>
                      <a:pt x="12" y="63"/>
                    </a:lnTo>
                    <a:lnTo>
                      <a:pt x="11" y="56"/>
                    </a:lnTo>
                    <a:lnTo>
                      <a:pt x="11" y="48"/>
                    </a:lnTo>
                    <a:lnTo>
                      <a:pt x="10" y="44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2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5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1" y="16"/>
                    </a:lnTo>
                    <a:lnTo>
                      <a:pt x="24" y="22"/>
                    </a:lnTo>
                    <a:lnTo>
                      <a:pt x="26" y="30"/>
                    </a:lnTo>
                    <a:lnTo>
                      <a:pt x="29" y="36"/>
                    </a:lnTo>
                    <a:lnTo>
                      <a:pt x="31" y="43"/>
                    </a:lnTo>
                    <a:lnTo>
                      <a:pt x="32" y="48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4"/>
                    </a:lnTo>
                    <a:lnTo>
                      <a:pt x="32" y="49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39" y="71"/>
                    </a:lnTo>
                    <a:lnTo>
                      <a:pt x="46" y="93"/>
                    </a:lnTo>
                    <a:lnTo>
                      <a:pt x="47" y="94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50" y="97"/>
                    </a:lnTo>
                    <a:lnTo>
                      <a:pt x="50" y="100"/>
                    </a:lnTo>
                    <a:lnTo>
                      <a:pt x="50" y="99"/>
                    </a:lnTo>
                    <a:lnTo>
                      <a:pt x="51" y="100"/>
                    </a:lnTo>
                    <a:lnTo>
                      <a:pt x="50" y="99"/>
                    </a:lnTo>
                    <a:lnTo>
                      <a:pt x="51" y="98"/>
                    </a:lnTo>
                    <a:lnTo>
                      <a:pt x="51" y="99"/>
                    </a:lnTo>
                    <a:lnTo>
                      <a:pt x="52" y="103"/>
                    </a:lnTo>
                    <a:lnTo>
                      <a:pt x="55" y="109"/>
                    </a:lnTo>
                    <a:lnTo>
                      <a:pt x="56" y="113"/>
                    </a:lnTo>
                    <a:lnTo>
                      <a:pt x="56" y="114"/>
                    </a:lnTo>
                    <a:lnTo>
                      <a:pt x="56" y="113"/>
                    </a:lnTo>
                    <a:lnTo>
                      <a:pt x="55" y="110"/>
                    </a:lnTo>
                    <a:lnTo>
                      <a:pt x="53" y="112"/>
                    </a:lnTo>
                    <a:lnTo>
                      <a:pt x="53" y="113"/>
                    </a:lnTo>
                    <a:lnTo>
                      <a:pt x="56" y="120"/>
                    </a:lnTo>
                    <a:lnTo>
                      <a:pt x="60" y="130"/>
                    </a:lnTo>
                    <a:lnTo>
                      <a:pt x="62" y="139"/>
                    </a:lnTo>
                    <a:lnTo>
                      <a:pt x="66" y="148"/>
                    </a:lnTo>
                    <a:lnTo>
                      <a:pt x="70" y="159"/>
                    </a:lnTo>
                    <a:lnTo>
                      <a:pt x="71" y="159"/>
                    </a:lnTo>
                    <a:lnTo>
                      <a:pt x="71" y="160"/>
                    </a:lnTo>
                    <a:lnTo>
                      <a:pt x="73" y="164"/>
                    </a:lnTo>
                    <a:lnTo>
                      <a:pt x="72" y="164"/>
                    </a:lnTo>
                    <a:lnTo>
                      <a:pt x="72" y="165"/>
                    </a:lnTo>
                    <a:lnTo>
                      <a:pt x="75" y="170"/>
                    </a:lnTo>
                    <a:lnTo>
                      <a:pt x="77" y="174"/>
                    </a:lnTo>
                    <a:lnTo>
                      <a:pt x="81" y="179"/>
                    </a:lnTo>
                    <a:lnTo>
                      <a:pt x="81" y="175"/>
                    </a:lnTo>
                    <a:lnTo>
                      <a:pt x="73" y="161"/>
                    </a:lnTo>
                    <a:lnTo>
                      <a:pt x="72" y="158"/>
                    </a:lnTo>
                    <a:lnTo>
                      <a:pt x="70" y="151"/>
                    </a:lnTo>
                    <a:lnTo>
                      <a:pt x="67" y="146"/>
                    </a:lnTo>
                    <a:lnTo>
                      <a:pt x="67" y="145"/>
                    </a:lnTo>
                    <a:lnTo>
                      <a:pt x="68" y="144"/>
                    </a:lnTo>
                    <a:lnTo>
                      <a:pt x="68" y="146"/>
                    </a:lnTo>
                    <a:lnTo>
                      <a:pt x="71" y="153"/>
                    </a:lnTo>
                    <a:lnTo>
                      <a:pt x="73" y="158"/>
                    </a:lnTo>
                    <a:lnTo>
                      <a:pt x="80" y="166"/>
                    </a:lnTo>
                    <a:lnTo>
                      <a:pt x="82" y="174"/>
                    </a:lnTo>
                    <a:lnTo>
                      <a:pt x="83" y="180"/>
                    </a:lnTo>
                    <a:lnTo>
                      <a:pt x="86" y="186"/>
                    </a:lnTo>
                    <a:lnTo>
                      <a:pt x="89" y="189"/>
                    </a:lnTo>
                    <a:lnTo>
                      <a:pt x="92" y="194"/>
                    </a:lnTo>
                    <a:lnTo>
                      <a:pt x="93" y="199"/>
                    </a:lnTo>
                    <a:lnTo>
                      <a:pt x="94" y="199"/>
                    </a:lnTo>
                    <a:lnTo>
                      <a:pt x="97" y="205"/>
                    </a:lnTo>
                    <a:lnTo>
                      <a:pt x="97" y="202"/>
                    </a:lnTo>
                    <a:lnTo>
                      <a:pt x="96" y="200"/>
                    </a:lnTo>
                    <a:lnTo>
                      <a:pt x="92" y="191"/>
                    </a:lnTo>
                    <a:lnTo>
                      <a:pt x="94" y="194"/>
                    </a:lnTo>
                    <a:lnTo>
                      <a:pt x="94" y="196"/>
                    </a:lnTo>
                    <a:lnTo>
                      <a:pt x="97" y="199"/>
                    </a:lnTo>
                    <a:lnTo>
                      <a:pt x="99" y="201"/>
                    </a:lnTo>
                    <a:lnTo>
                      <a:pt x="101" y="204"/>
                    </a:lnTo>
                    <a:lnTo>
                      <a:pt x="103" y="208"/>
                    </a:lnTo>
                    <a:lnTo>
                      <a:pt x="106" y="211"/>
                    </a:lnTo>
                    <a:lnTo>
                      <a:pt x="106" y="210"/>
                    </a:lnTo>
                    <a:lnTo>
                      <a:pt x="103" y="205"/>
                    </a:lnTo>
                    <a:lnTo>
                      <a:pt x="102" y="204"/>
                    </a:lnTo>
                    <a:lnTo>
                      <a:pt x="97" y="194"/>
                    </a:lnTo>
                    <a:lnTo>
                      <a:pt x="98" y="194"/>
                    </a:lnTo>
                    <a:lnTo>
                      <a:pt x="99" y="195"/>
                    </a:lnTo>
                    <a:lnTo>
                      <a:pt x="102" y="197"/>
                    </a:lnTo>
                    <a:lnTo>
                      <a:pt x="102" y="196"/>
                    </a:lnTo>
                    <a:lnTo>
                      <a:pt x="101" y="194"/>
                    </a:lnTo>
                    <a:lnTo>
                      <a:pt x="97" y="186"/>
                    </a:lnTo>
                    <a:lnTo>
                      <a:pt x="96" y="185"/>
                    </a:lnTo>
                    <a:lnTo>
                      <a:pt x="97" y="186"/>
                    </a:lnTo>
                    <a:lnTo>
                      <a:pt x="99" y="191"/>
                    </a:lnTo>
                    <a:lnTo>
                      <a:pt x="94" y="187"/>
                    </a:lnTo>
                    <a:lnTo>
                      <a:pt x="93" y="184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1" y="176"/>
                    </a:lnTo>
                    <a:lnTo>
                      <a:pt x="89" y="176"/>
                    </a:lnTo>
                    <a:lnTo>
                      <a:pt x="87" y="172"/>
                    </a:lnTo>
                    <a:lnTo>
                      <a:pt x="88" y="176"/>
                    </a:lnTo>
                    <a:lnTo>
                      <a:pt x="89" y="182"/>
                    </a:lnTo>
                    <a:lnTo>
                      <a:pt x="94" y="192"/>
                    </a:lnTo>
                    <a:lnTo>
                      <a:pt x="97" y="195"/>
                    </a:lnTo>
                    <a:lnTo>
                      <a:pt x="96" y="195"/>
                    </a:lnTo>
                    <a:lnTo>
                      <a:pt x="96" y="194"/>
                    </a:lnTo>
                    <a:lnTo>
                      <a:pt x="96" y="195"/>
                    </a:lnTo>
                    <a:lnTo>
                      <a:pt x="92" y="189"/>
                    </a:lnTo>
                    <a:lnTo>
                      <a:pt x="88" y="182"/>
                    </a:lnTo>
                    <a:lnTo>
                      <a:pt x="83" y="169"/>
                    </a:lnTo>
                    <a:lnTo>
                      <a:pt x="83" y="165"/>
                    </a:lnTo>
                    <a:lnTo>
                      <a:pt x="83" y="164"/>
                    </a:lnTo>
                    <a:lnTo>
                      <a:pt x="86" y="165"/>
                    </a:lnTo>
                    <a:lnTo>
                      <a:pt x="85" y="161"/>
                    </a:lnTo>
                    <a:lnTo>
                      <a:pt x="83" y="158"/>
                    </a:lnTo>
                    <a:lnTo>
                      <a:pt x="80" y="150"/>
                    </a:lnTo>
                    <a:lnTo>
                      <a:pt x="77" y="145"/>
                    </a:lnTo>
                    <a:lnTo>
                      <a:pt x="72" y="133"/>
                    </a:lnTo>
                    <a:lnTo>
                      <a:pt x="71" y="133"/>
                    </a:lnTo>
                    <a:lnTo>
                      <a:pt x="70" y="126"/>
                    </a:lnTo>
                    <a:lnTo>
                      <a:pt x="71" y="126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70" y="117"/>
                    </a:lnTo>
                    <a:lnTo>
                      <a:pt x="67" y="114"/>
                    </a:lnTo>
                    <a:lnTo>
                      <a:pt x="67" y="113"/>
                    </a:lnTo>
                    <a:lnTo>
                      <a:pt x="66" y="113"/>
                    </a:lnTo>
                    <a:lnTo>
                      <a:pt x="67" y="118"/>
                    </a:lnTo>
                    <a:lnTo>
                      <a:pt x="68" y="122"/>
                    </a:lnTo>
                    <a:lnTo>
                      <a:pt x="70" y="124"/>
                    </a:lnTo>
                    <a:lnTo>
                      <a:pt x="70" y="125"/>
                    </a:lnTo>
                    <a:lnTo>
                      <a:pt x="68" y="125"/>
                    </a:lnTo>
                    <a:lnTo>
                      <a:pt x="65" y="115"/>
                    </a:lnTo>
                    <a:lnTo>
                      <a:pt x="60" y="107"/>
                    </a:lnTo>
                    <a:lnTo>
                      <a:pt x="58" y="104"/>
                    </a:lnTo>
                    <a:lnTo>
                      <a:pt x="56" y="98"/>
                    </a:lnTo>
                    <a:lnTo>
                      <a:pt x="53" y="92"/>
                    </a:lnTo>
                    <a:lnTo>
                      <a:pt x="53" y="87"/>
                    </a:lnTo>
                    <a:lnTo>
                      <a:pt x="53" y="88"/>
                    </a:lnTo>
                    <a:lnTo>
                      <a:pt x="57" y="92"/>
                    </a:lnTo>
                    <a:lnTo>
                      <a:pt x="53" y="83"/>
                    </a:lnTo>
                    <a:lnTo>
                      <a:pt x="51" y="77"/>
                    </a:lnTo>
                    <a:lnTo>
                      <a:pt x="50" y="69"/>
                    </a:lnTo>
                    <a:lnTo>
                      <a:pt x="48" y="64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7" y="61"/>
                    </a:lnTo>
                    <a:lnTo>
                      <a:pt x="48" y="59"/>
                    </a:lnTo>
                    <a:lnTo>
                      <a:pt x="47" y="53"/>
                    </a:lnTo>
                    <a:lnTo>
                      <a:pt x="46" y="51"/>
                    </a:lnTo>
                    <a:lnTo>
                      <a:pt x="43" y="46"/>
                    </a:lnTo>
                    <a:lnTo>
                      <a:pt x="41" y="39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4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3"/>
                    </a:lnTo>
                    <a:lnTo>
                      <a:pt x="1" y="32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63"/>
                    </a:lnTo>
                    <a:lnTo>
                      <a:pt x="6" y="82"/>
                    </a:lnTo>
                    <a:lnTo>
                      <a:pt x="7" y="84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9" y="88"/>
                    </a:lnTo>
                    <a:lnTo>
                      <a:pt x="19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5" name="Freeform 2577"/>
              <p:cNvSpPr>
                <a:spLocks/>
              </p:cNvSpPr>
              <p:nvPr/>
            </p:nvSpPr>
            <p:spPr bwMode="auto">
              <a:xfrm>
                <a:off x="2042" y="830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0 h 5"/>
                  <a:gd name="T4" fmla="*/ 1 w 4"/>
                  <a:gd name="T5" fmla="*/ 3 h 5"/>
                  <a:gd name="T6" fmla="*/ 4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6" name="Freeform 2578"/>
              <p:cNvSpPr>
                <a:spLocks/>
              </p:cNvSpPr>
              <p:nvPr/>
            </p:nvSpPr>
            <p:spPr bwMode="auto">
              <a:xfrm>
                <a:off x="1984" y="814"/>
                <a:ext cx="9" cy="20"/>
              </a:xfrm>
              <a:custGeom>
                <a:avLst/>
                <a:gdLst>
                  <a:gd name="T0" fmla="*/ 2 w 9"/>
                  <a:gd name="T1" fmla="*/ 12 h 20"/>
                  <a:gd name="T2" fmla="*/ 7 w 9"/>
                  <a:gd name="T3" fmla="*/ 19 h 20"/>
                  <a:gd name="T4" fmla="*/ 9 w 9"/>
                  <a:gd name="T5" fmla="*/ 20 h 20"/>
                  <a:gd name="T6" fmla="*/ 9 w 9"/>
                  <a:gd name="T7" fmla="*/ 19 h 20"/>
                  <a:gd name="T8" fmla="*/ 4 w 9"/>
                  <a:gd name="T9" fmla="*/ 10 h 20"/>
                  <a:gd name="T10" fmla="*/ 0 w 9"/>
                  <a:gd name="T11" fmla="*/ 0 h 20"/>
                  <a:gd name="T12" fmla="*/ 0 w 9"/>
                  <a:gd name="T13" fmla="*/ 2 h 20"/>
                  <a:gd name="T14" fmla="*/ 0 w 9"/>
                  <a:gd name="T15" fmla="*/ 6 h 20"/>
                  <a:gd name="T16" fmla="*/ 2 w 9"/>
                  <a:gd name="T17" fmla="*/ 1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2" y="12"/>
                    </a:moveTo>
                    <a:lnTo>
                      <a:pt x="7" y="19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7" name="Freeform 2579"/>
              <p:cNvSpPr>
                <a:spLocks/>
              </p:cNvSpPr>
              <p:nvPr/>
            </p:nvSpPr>
            <p:spPr bwMode="auto">
              <a:xfrm>
                <a:off x="2012" y="723"/>
                <a:ext cx="4" cy="8"/>
              </a:xfrm>
              <a:custGeom>
                <a:avLst/>
                <a:gdLst>
                  <a:gd name="T0" fmla="*/ 4 w 4"/>
                  <a:gd name="T1" fmla="*/ 8 h 8"/>
                  <a:gd name="T2" fmla="*/ 0 w 4"/>
                  <a:gd name="T3" fmla="*/ 0 h 8"/>
                  <a:gd name="T4" fmla="*/ 0 w 4"/>
                  <a:gd name="T5" fmla="*/ 1 h 8"/>
                  <a:gd name="T6" fmla="*/ 2 w 4"/>
                  <a:gd name="T7" fmla="*/ 5 h 8"/>
                  <a:gd name="T8" fmla="*/ 3 w 4"/>
                  <a:gd name="T9" fmla="*/ 5 h 8"/>
                  <a:gd name="T10" fmla="*/ 4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8" name="Freeform 2580"/>
              <p:cNvSpPr>
                <a:spLocks/>
              </p:cNvSpPr>
              <p:nvPr/>
            </p:nvSpPr>
            <p:spPr bwMode="auto">
              <a:xfrm>
                <a:off x="2007" y="839"/>
                <a:ext cx="5" cy="6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4 w 5"/>
                  <a:gd name="T5" fmla="*/ 3 h 6"/>
                  <a:gd name="T6" fmla="*/ 0 w 5"/>
                  <a:gd name="T7" fmla="*/ 0 h 6"/>
                  <a:gd name="T8" fmla="*/ 3 w 5"/>
                  <a:gd name="T9" fmla="*/ 3 h 6"/>
                  <a:gd name="T10" fmla="*/ 4 w 5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9" name="Freeform 2581"/>
              <p:cNvSpPr>
                <a:spLocks/>
              </p:cNvSpPr>
              <p:nvPr/>
            </p:nvSpPr>
            <p:spPr bwMode="auto">
              <a:xfrm>
                <a:off x="2020" y="852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4 w 4"/>
                  <a:gd name="T3" fmla="*/ 5 h 7"/>
                  <a:gd name="T4" fmla="*/ 1 w 4"/>
                  <a:gd name="T5" fmla="*/ 3 h 7"/>
                  <a:gd name="T6" fmla="*/ 0 w 4"/>
                  <a:gd name="T7" fmla="*/ 0 h 7"/>
                  <a:gd name="T8" fmla="*/ 1 w 4"/>
                  <a:gd name="T9" fmla="*/ 3 h 7"/>
                  <a:gd name="T10" fmla="*/ 2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4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0" name="Freeform 2582"/>
              <p:cNvSpPr>
                <a:spLocks/>
              </p:cNvSpPr>
              <p:nvPr/>
            </p:nvSpPr>
            <p:spPr bwMode="auto">
              <a:xfrm>
                <a:off x="2004" y="826"/>
                <a:ext cx="15" cy="23"/>
              </a:xfrm>
              <a:custGeom>
                <a:avLst/>
                <a:gdLst>
                  <a:gd name="T0" fmla="*/ 0 w 15"/>
                  <a:gd name="T1" fmla="*/ 0 h 23"/>
                  <a:gd name="T2" fmla="*/ 2 w 15"/>
                  <a:gd name="T3" fmla="*/ 5 h 23"/>
                  <a:gd name="T4" fmla="*/ 5 w 15"/>
                  <a:gd name="T5" fmla="*/ 9 h 23"/>
                  <a:gd name="T6" fmla="*/ 7 w 15"/>
                  <a:gd name="T7" fmla="*/ 12 h 23"/>
                  <a:gd name="T8" fmla="*/ 8 w 15"/>
                  <a:gd name="T9" fmla="*/ 16 h 23"/>
                  <a:gd name="T10" fmla="*/ 12 w 15"/>
                  <a:gd name="T11" fmla="*/ 21 h 23"/>
                  <a:gd name="T12" fmla="*/ 15 w 15"/>
                  <a:gd name="T13" fmla="*/ 23 h 23"/>
                  <a:gd name="T14" fmla="*/ 15 w 15"/>
                  <a:gd name="T15" fmla="*/ 21 h 23"/>
                  <a:gd name="T16" fmla="*/ 15 w 15"/>
                  <a:gd name="T17" fmla="*/ 19 h 23"/>
                  <a:gd name="T18" fmla="*/ 13 w 15"/>
                  <a:gd name="T19" fmla="*/ 18 h 23"/>
                  <a:gd name="T20" fmla="*/ 12 w 15"/>
                  <a:gd name="T21" fmla="*/ 18 h 23"/>
                  <a:gd name="T22" fmla="*/ 11 w 15"/>
                  <a:gd name="T23" fmla="*/ 16 h 23"/>
                  <a:gd name="T24" fmla="*/ 8 w 15"/>
                  <a:gd name="T25" fmla="*/ 14 h 23"/>
                  <a:gd name="T26" fmla="*/ 6 w 15"/>
                  <a:gd name="T27" fmla="*/ 9 h 23"/>
                  <a:gd name="T28" fmla="*/ 5 w 15"/>
                  <a:gd name="T29" fmla="*/ 4 h 23"/>
                  <a:gd name="T30" fmla="*/ 2 w 15"/>
                  <a:gd name="T31" fmla="*/ 0 h 23"/>
                  <a:gd name="T32" fmla="*/ 1 w 15"/>
                  <a:gd name="T33" fmla="*/ 2 h 23"/>
                  <a:gd name="T34" fmla="*/ 0 w 15"/>
                  <a:gd name="T35" fmla="*/ 0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6"/>
                    </a:lnTo>
                    <a:lnTo>
                      <a:pt x="12" y="21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8" y="14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1" name="Freeform 2583"/>
              <p:cNvSpPr>
                <a:spLocks/>
              </p:cNvSpPr>
              <p:nvPr/>
            </p:nvSpPr>
            <p:spPr bwMode="auto">
              <a:xfrm>
                <a:off x="2024" y="852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2" name="Freeform 2584"/>
              <p:cNvSpPr>
                <a:spLocks/>
              </p:cNvSpPr>
              <p:nvPr/>
            </p:nvSpPr>
            <p:spPr bwMode="auto">
              <a:xfrm>
                <a:off x="2006" y="820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0 w 3"/>
                  <a:gd name="T3" fmla="*/ 0 h 8"/>
                  <a:gd name="T4" fmla="*/ 3 w 3"/>
                  <a:gd name="T5" fmla="*/ 8 h 8"/>
                  <a:gd name="T6" fmla="*/ 3 w 3"/>
                  <a:gd name="T7" fmla="*/ 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3" name="Freeform 2585"/>
              <p:cNvSpPr>
                <a:spLocks/>
              </p:cNvSpPr>
              <p:nvPr/>
            </p:nvSpPr>
            <p:spPr bwMode="auto">
              <a:xfrm>
                <a:off x="2012" y="826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3 w 4"/>
                  <a:gd name="T3" fmla="*/ 2 h 5"/>
                  <a:gd name="T4" fmla="*/ 0 w 4"/>
                  <a:gd name="T5" fmla="*/ 0 h 5"/>
                  <a:gd name="T6" fmla="*/ 0 w 4"/>
                  <a:gd name="T7" fmla="*/ 2 h 5"/>
                  <a:gd name="T8" fmla="*/ 3 w 4"/>
                  <a:gd name="T9" fmla="*/ 4 h 5"/>
                  <a:gd name="T10" fmla="*/ 4 w 4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4" name="Freeform 2586"/>
              <p:cNvSpPr>
                <a:spLocks/>
              </p:cNvSpPr>
              <p:nvPr/>
            </p:nvSpPr>
            <p:spPr bwMode="auto">
              <a:xfrm>
                <a:off x="1971" y="746"/>
                <a:ext cx="111" cy="207"/>
              </a:xfrm>
              <a:custGeom>
                <a:avLst/>
                <a:gdLst>
                  <a:gd name="T0" fmla="*/ 3 w 111"/>
                  <a:gd name="T1" fmla="*/ 26 h 207"/>
                  <a:gd name="T2" fmla="*/ 13 w 111"/>
                  <a:gd name="T3" fmla="*/ 57 h 207"/>
                  <a:gd name="T4" fmla="*/ 23 w 111"/>
                  <a:gd name="T5" fmla="*/ 80 h 207"/>
                  <a:gd name="T6" fmla="*/ 30 w 111"/>
                  <a:gd name="T7" fmla="*/ 90 h 207"/>
                  <a:gd name="T8" fmla="*/ 35 w 111"/>
                  <a:gd name="T9" fmla="*/ 100 h 207"/>
                  <a:gd name="T10" fmla="*/ 40 w 111"/>
                  <a:gd name="T11" fmla="*/ 110 h 207"/>
                  <a:gd name="T12" fmla="*/ 45 w 111"/>
                  <a:gd name="T13" fmla="*/ 120 h 207"/>
                  <a:gd name="T14" fmla="*/ 54 w 111"/>
                  <a:gd name="T15" fmla="*/ 134 h 207"/>
                  <a:gd name="T16" fmla="*/ 59 w 111"/>
                  <a:gd name="T17" fmla="*/ 145 h 207"/>
                  <a:gd name="T18" fmla="*/ 65 w 111"/>
                  <a:gd name="T19" fmla="*/ 154 h 207"/>
                  <a:gd name="T20" fmla="*/ 75 w 111"/>
                  <a:gd name="T21" fmla="*/ 171 h 207"/>
                  <a:gd name="T22" fmla="*/ 82 w 111"/>
                  <a:gd name="T23" fmla="*/ 177 h 207"/>
                  <a:gd name="T24" fmla="*/ 80 w 111"/>
                  <a:gd name="T25" fmla="*/ 180 h 207"/>
                  <a:gd name="T26" fmla="*/ 85 w 111"/>
                  <a:gd name="T27" fmla="*/ 186 h 207"/>
                  <a:gd name="T28" fmla="*/ 90 w 111"/>
                  <a:gd name="T29" fmla="*/ 192 h 207"/>
                  <a:gd name="T30" fmla="*/ 90 w 111"/>
                  <a:gd name="T31" fmla="*/ 190 h 207"/>
                  <a:gd name="T32" fmla="*/ 109 w 111"/>
                  <a:gd name="T33" fmla="*/ 205 h 207"/>
                  <a:gd name="T34" fmla="*/ 104 w 111"/>
                  <a:gd name="T35" fmla="*/ 195 h 207"/>
                  <a:gd name="T36" fmla="*/ 102 w 111"/>
                  <a:gd name="T37" fmla="*/ 192 h 207"/>
                  <a:gd name="T38" fmla="*/ 101 w 111"/>
                  <a:gd name="T39" fmla="*/ 192 h 207"/>
                  <a:gd name="T40" fmla="*/ 106 w 111"/>
                  <a:gd name="T41" fmla="*/ 201 h 207"/>
                  <a:gd name="T42" fmla="*/ 96 w 111"/>
                  <a:gd name="T43" fmla="*/ 186 h 207"/>
                  <a:gd name="T44" fmla="*/ 91 w 111"/>
                  <a:gd name="T45" fmla="*/ 177 h 207"/>
                  <a:gd name="T46" fmla="*/ 81 w 111"/>
                  <a:gd name="T47" fmla="*/ 159 h 207"/>
                  <a:gd name="T48" fmla="*/ 70 w 111"/>
                  <a:gd name="T49" fmla="*/ 139 h 207"/>
                  <a:gd name="T50" fmla="*/ 64 w 111"/>
                  <a:gd name="T51" fmla="*/ 126 h 207"/>
                  <a:gd name="T52" fmla="*/ 58 w 111"/>
                  <a:gd name="T53" fmla="*/ 114 h 207"/>
                  <a:gd name="T54" fmla="*/ 54 w 111"/>
                  <a:gd name="T55" fmla="*/ 103 h 207"/>
                  <a:gd name="T56" fmla="*/ 48 w 111"/>
                  <a:gd name="T57" fmla="*/ 94 h 207"/>
                  <a:gd name="T58" fmla="*/ 49 w 111"/>
                  <a:gd name="T59" fmla="*/ 93 h 207"/>
                  <a:gd name="T60" fmla="*/ 43 w 111"/>
                  <a:gd name="T61" fmla="*/ 80 h 207"/>
                  <a:gd name="T62" fmla="*/ 35 w 111"/>
                  <a:gd name="T63" fmla="*/ 69 h 207"/>
                  <a:gd name="T64" fmla="*/ 28 w 111"/>
                  <a:gd name="T65" fmla="*/ 55 h 207"/>
                  <a:gd name="T66" fmla="*/ 23 w 111"/>
                  <a:gd name="T67" fmla="*/ 39 h 207"/>
                  <a:gd name="T68" fmla="*/ 7 w 111"/>
                  <a:gd name="T69" fmla="*/ 0 h 207"/>
                  <a:gd name="T70" fmla="*/ 3 w 111"/>
                  <a:gd name="T71" fmla="*/ 0 h 207"/>
                  <a:gd name="T72" fmla="*/ 0 w 111"/>
                  <a:gd name="T73" fmla="*/ 7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1" h="207">
                    <a:moveTo>
                      <a:pt x="0" y="7"/>
                    </a:moveTo>
                    <a:lnTo>
                      <a:pt x="3" y="26"/>
                    </a:lnTo>
                    <a:lnTo>
                      <a:pt x="8" y="48"/>
                    </a:lnTo>
                    <a:lnTo>
                      <a:pt x="13" y="57"/>
                    </a:lnTo>
                    <a:lnTo>
                      <a:pt x="15" y="67"/>
                    </a:lnTo>
                    <a:lnTo>
                      <a:pt x="23" y="80"/>
                    </a:lnTo>
                    <a:lnTo>
                      <a:pt x="26" y="87"/>
                    </a:lnTo>
                    <a:lnTo>
                      <a:pt x="30" y="90"/>
                    </a:lnTo>
                    <a:lnTo>
                      <a:pt x="31" y="94"/>
                    </a:lnTo>
                    <a:lnTo>
                      <a:pt x="35" y="100"/>
                    </a:lnTo>
                    <a:lnTo>
                      <a:pt x="39" y="105"/>
                    </a:lnTo>
                    <a:lnTo>
                      <a:pt x="40" y="110"/>
                    </a:lnTo>
                    <a:lnTo>
                      <a:pt x="41" y="113"/>
                    </a:lnTo>
                    <a:lnTo>
                      <a:pt x="45" y="120"/>
                    </a:lnTo>
                    <a:lnTo>
                      <a:pt x="49" y="126"/>
                    </a:lnTo>
                    <a:lnTo>
                      <a:pt x="54" y="134"/>
                    </a:lnTo>
                    <a:lnTo>
                      <a:pt x="58" y="140"/>
                    </a:lnTo>
                    <a:lnTo>
                      <a:pt x="59" y="145"/>
                    </a:lnTo>
                    <a:lnTo>
                      <a:pt x="63" y="149"/>
                    </a:lnTo>
                    <a:lnTo>
                      <a:pt x="65" y="154"/>
                    </a:lnTo>
                    <a:lnTo>
                      <a:pt x="68" y="157"/>
                    </a:lnTo>
                    <a:lnTo>
                      <a:pt x="75" y="171"/>
                    </a:lnTo>
                    <a:lnTo>
                      <a:pt x="79" y="176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80" y="180"/>
                    </a:lnTo>
                    <a:lnTo>
                      <a:pt x="82" y="182"/>
                    </a:lnTo>
                    <a:lnTo>
                      <a:pt x="85" y="186"/>
                    </a:lnTo>
                    <a:lnTo>
                      <a:pt x="89" y="192"/>
                    </a:lnTo>
                    <a:lnTo>
                      <a:pt x="90" y="192"/>
                    </a:lnTo>
                    <a:lnTo>
                      <a:pt x="89" y="190"/>
                    </a:lnTo>
                    <a:lnTo>
                      <a:pt x="90" y="190"/>
                    </a:lnTo>
                    <a:lnTo>
                      <a:pt x="95" y="192"/>
                    </a:lnTo>
                    <a:lnTo>
                      <a:pt x="109" y="205"/>
                    </a:lnTo>
                    <a:lnTo>
                      <a:pt x="111" y="207"/>
                    </a:lnTo>
                    <a:lnTo>
                      <a:pt x="104" y="195"/>
                    </a:lnTo>
                    <a:lnTo>
                      <a:pt x="104" y="193"/>
                    </a:lnTo>
                    <a:lnTo>
                      <a:pt x="102" y="192"/>
                    </a:lnTo>
                    <a:lnTo>
                      <a:pt x="101" y="191"/>
                    </a:lnTo>
                    <a:lnTo>
                      <a:pt x="101" y="192"/>
                    </a:lnTo>
                    <a:lnTo>
                      <a:pt x="104" y="195"/>
                    </a:lnTo>
                    <a:lnTo>
                      <a:pt x="106" y="201"/>
                    </a:lnTo>
                    <a:lnTo>
                      <a:pt x="100" y="191"/>
                    </a:lnTo>
                    <a:lnTo>
                      <a:pt x="96" y="186"/>
                    </a:lnTo>
                    <a:lnTo>
                      <a:pt x="94" y="183"/>
                    </a:lnTo>
                    <a:lnTo>
                      <a:pt x="91" y="177"/>
                    </a:lnTo>
                    <a:lnTo>
                      <a:pt x="90" y="172"/>
                    </a:lnTo>
                    <a:lnTo>
                      <a:pt x="81" y="159"/>
                    </a:lnTo>
                    <a:lnTo>
                      <a:pt x="74" y="147"/>
                    </a:lnTo>
                    <a:lnTo>
                      <a:pt x="70" y="139"/>
                    </a:lnTo>
                    <a:lnTo>
                      <a:pt x="69" y="134"/>
                    </a:lnTo>
                    <a:lnTo>
                      <a:pt x="64" y="126"/>
                    </a:lnTo>
                    <a:lnTo>
                      <a:pt x="60" y="121"/>
                    </a:lnTo>
                    <a:lnTo>
                      <a:pt x="58" y="114"/>
                    </a:lnTo>
                    <a:lnTo>
                      <a:pt x="56" y="108"/>
                    </a:lnTo>
                    <a:lnTo>
                      <a:pt x="54" y="103"/>
                    </a:lnTo>
                    <a:lnTo>
                      <a:pt x="50" y="99"/>
                    </a:lnTo>
                    <a:lnTo>
                      <a:pt x="48" y="94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6" y="88"/>
                    </a:lnTo>
                    <a:lnTo>
                      <a:pt x="43" y="80"/>
                    </a:lnTo>
                    <a:lnTo>
                      <a:pt x="39" y="78"/>
                    </a:lnTo>
                    <a:lnTo>
                      <a:pt x="35" y="69"/>
                    </a:lnTo>
                    <a:lnTo>
                      <a:pt x="31" y="62"/>
                    </a:lnTo>
                    <a:lnTo>
                      <a:pt x="28" y="55"/>
                    </a:lnTo>
                    <a:lnTo>
                      <a:pt x="25" y="48"/>
                    </a:lnTo>
                    <a:lnTo>
                      <a:pt x="23" y="39"/>
                    </a:lnTo>
                    <a:lnTo>
                      <a:pt x="19" y="3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5" name="Freeform 2587"/>
              <p:cNvSpPr>
                <a:spLocks/>
              </p:cNvSpPr>
              <p:nvPr/>
            </p:nvSpPr>
            <p:spPr bwMode="auto">
              <a:xfrm>
                <a:off x="2072" y="8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6" name="Freeform 2588"/>
              <p:cNvSpPr>
                <a:spLocks/>
              </p:cNvSpPr>
              <p:nvPr/>
            </p:nvSpPr>
            <p:spPr bwMode="auto">
              <a:xfrm>
                <a:off x="2076" y="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7" name="Freeform 2589"/>
              <p:cNvSpPr>
                <a:spLocks/>
              </p:cNvSpPr>
              <p:nvPr/>
            </p:nvSpPr>
            <p:spPr bwMode="auto">
              <a:xfrm>
                <a:off x="2083" y="8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8" name="Freeform 2590"/>
              <p:cNvSpPr>
                <a:spLocks/>
              </p:cNvSpPr>
              <p:nvPr/>
            </p:nvSpPr>
            <p:spPr bwMode="auto">
              <a:xfrm>
                <a:off x="2072" y="860"/>
                <a:ext cx="16" cy="17"/>
              </a:xfrm>
              <a:custGeom>
                <a:avLst/>
                <a:gdLst>
                  <a:gd name="T0" fmla="*/ 16 w 16"/>
                  <a:gd name="T1" fmla="*/ 10 h 17"/>
                  <a:gd name="T2" fmla="*/ 15 w 16"/>
                  <a:gd name="T3" fmla="*/ 10 h 17"/>
                  <a:gd name="T4" fmla="*/ 14 w 16"/>
                  <a:gd name="T5" fmla="*/ 10 h 17"/>
                  <a:gd name="T6" fmla="*/ 12 w 16"/>
                  <a:gd name="T7" fmla="*/ 10 h 17"/>
                  <a:gd name="T8" fmla="*/ 15 w 16"/>
                  <a:gd name="T9" fmla="*/ 7 h 17"/>
                  <a:gd name="T10" fmla="*/ 14 w 16"/>
                  <a:gd name="T11" fmla="*/ 6 h 17"/>
                  <a:gd name="T12" fmla="*/ 11 w 16"/>
                  <a:gd name="T13" fmla="*/ 6 h 17"/>
                  <a:gd name="T14" fmla="*/ 10 w 16"/>
                  <a:gd name="T15" fmla="*/ 6 h 17"/>
                  <a:gd name="T16" fmla="*/ 10 w 16"/>
                  <a:gd name="T17" fmla="*/ 4 h 17"/>
                  <a:gd name="T18" fmla="*/ 10 w 16"/>
                  <a:gd name="T19" fmla="*/ 5 h 17"/>
                  <a:gd name="T20" fmla="*/ 8 w 16"/>
                  <a:gd name="T21" fmla="*/ 6 h 17"/>
                  <a:gd name="T22" fmla="*/ 8 w 16"/>
                  <a:gd name="T23" fmla="*/ 5 h 17"/>
                  <a:gd name="T24" fmla="*/ 10 w 16"/>
                  <a:gd name="T25" fmla="*/ 2 h 17"/>
                  <a:gd name="T26" fmla="*/ 9 w 16"/>
                  <a:gd name="T27" fmla="*/ 1 h 17"/>
                  <a:gd name="T28" fmla="*/ 9 w 16"/>
                  <a:gd name="T29" fmla="*/ 1 h 17"/>
                  <a:gd name="T30" fmla="*/ 8 w 16"/>
                  <a:gd name="T31" fmla="*/ 4 h 17"/>
                  <a:gd name="T32" fmla="*/ 5 w 16"/>
                  <a:gd name="T33" fmla="*/ 5 h 17"/>
                  <a:gd name="T34" fmla="*/ 6 w 16"/>
                  <a:gd name="T35" fmla="*/ 1 h 17"/>
                  <a:gd name="T36" fmla="*/ 4 w 16"/>
                  <a:gd name="T37" fmla="*/ 4 h 17"/>
                  <a:gd name="T38" fmla="*/ 4 w 16"/>
                  <a:gd name="T39" fmla="*/ 4 h 17"/>
                  <a:gd name="T40" fmla="*/ 1 w 16"/>
                  <a:gd name="T41" fmla="*/ 6 h 17"/>
                  <a:gd name="T42" fmla="*/ 1 w 16"/>
                  <a:gd name="T43" fmla="*/ 7 h 17"/>
                  <a:gd name="T44" fmla="*/ 1 w 16"/>
                  <a:gd name="T45" fmla="*/ 7 h 17"/>
                  <a:gd name="T46" fmla="*/ 3 w 16"/>
                  <a:gd name="T47" fmla="*/ 7 h 17"/>
                  <a:gd name="T48" fmla="*/ 4 w 16"/>
                  <a:gd name="T49" fmla="*/ 4 h 17"/>
                  <a:gd name="T50" fmla="*/ 5 w 16"/>
                  <a:gd name="T51" fmla="*/ 5 h 17"/>
                  <a:gd name="T52" fmla="*/ 1 w 16"/>
                  <a:gd name="T53" fmla="*/ 9 h 17"/>
                  <a:gd name="T54" fmla="*/ 3 w 16"/>
                  <a:gd name="T55" fmla="*/ 10 h 17"/>
                  <a:gd name="T56" fmla="*/ 0 w 16"/>
                  <a:gd name="T57" fmla="*/ 12 h 17"/>
                  <a:gd name="T58" fmla="*/ 1 w 16"/>
                  <a:gd name="T59" fmla="*/ 11 h 17"/>
                  <a:gd name="T60" fmla="*/ 4 w 16"/>
                  <a:gd name="T61" fmla="*/ 10 h 17"/>
                  <a:gd name="T62" fmla="*/ 3 w 16"/>
                  <a:gd name="T63" fmla="*/ 11 h 17"/>
                  <a:gd name="T64" fmla="*/ 4 w 16"/>
                  <a:gd name="T65" fmla="*/ 12 h 17"/>
                  <a:gd name="T66" fmla="*/ 4 w 16"/>
                  <a:gd name="T67" fmla="*/ 12 h 17"/>
                  <a:gd name="T68" fmla="*/ 3 w 16"/>
                  <a:gd name="T69" fmla="*/ 15 h 17"/>
                  <a:gd name="T70" fmla="*/ 4 w 16"/>
                  <a:gd name="T71" fmla="*/ 15 h 17"/>
                  <a:gd name="T72" fmla="*/ 4 w 16"/>
                  <a:gd name="T73" fmla="*/ 15 h 17"/>
                  <a:gd name="T74" fmla="*/ 6 w 16"/>
                  <a:gd name="T75" fmla="*/ 15 h 17"/>
                  <a:gd name="T76" fmla="*/ 9 w 16"/>
                  <a:gd name="T77" fmla="*/ 14 h 17"/>
                  <a:gd name="T78" fmla="*/ 9 w 16"/>
                  <a:gd name="T79" fmla="*/ 16 h 17"/>
                  <a:gd name="T80" fmla="*/ 16 w 16"/>
                  <a:gd name="T81" fmla="*/ 9 h 1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" h="17">
                    <a:moveTo>
                      <a:pt x="16" y="9"/>
                    </a:moveTo>
                    <a:lnTo>
                      <a:pt x="16" y="10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9" name="Freeform 2591"/>
              <p:cNvSpPr>
                <a:spLocks/>
              </p:cNvSpPr>
              <p:nvPr/>
            </p:nvSpPr>
            <p:spPr bwMode="auto">
              <a:xfrm>
                <a:off x="2081" y="85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0" name="Freeform 2592"/>
              <p:cNvSpPr>
                <a:spLocks/>
              </p:cNvSpPr>
              <p:nvPr/>
            </p:nvSpPr>
            <p:spPr bwMode="auto">
              <a:xfrm>
                <a:off x="2077" y="885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1" name="Freeform 2593"/>
              <p:cNvSpPr>
                <a:spLocks/>
              </p:cNvSpPr>
              <p:nvPr/>
            </p:nvSpPr>
            <p:spPr bwMode="auto">
              <a:xfrm>
                <a:off x="2072" y="8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2" name="Freeform 2594"/>
              <p:cNvSpPr>
                <a:spLocks/>
              </p:cNvSpPr>
              <p:nvPr/>
            </p:nvSpPr>
            <p:spPr bwMode="auto">
              <a:xfrm>
                <a:off x="2086" y="877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3" name="Freeform 2595"/>
              <p:cNvSpPr>
                <a:spLocks/>
              </p:cNvSpPr>
              <p:nvPr/>
            </p:nvSpPr>
            <p:spPr bwMode="auto">
              <a:xfrm>
                <a:off x="2089" y="8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4" name="Freeform 2596"/>
              <p:cNvSpPr>
                <a:spLocks/>
              </p:cNvSpPr>
              <p:nvPr/>
            </p:nvSpPr>
            <p:spPr bwMode="auto">
              <a:xfrm>
                <a:off x="2088" y="87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  <a:gd name="T6" fmla="*/ 1 w 3"/>
                  <a:gd name="T7" fmla="*/ 1 h 2"/>
                  <a:gd name="T8" fmla="*/ 0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5" name="Freeform 2597"/>
              <p:cNvSpPr>
                <a:spLocks/>
              </p:cNvSpPr>
              <p:nvPr/>
            </p:nvSpPr>
            <p:spPr bwMode="auto">
              <a:xfrm>
                <a:off x="2091" y="8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6" name="Freeform 2598"/>
              <p:cNvSpPr>
                <a:spLocks/>
              </p:cNvSpPr>
              <p:nvPr/>
            </p:nvSpPr>
            <p:spPr bwMode="auto">
              <a:xfrm>
                <a:off x="2091" y="87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7" name="Freeform 2599"/>
              <p:cNvSpPr>
                <a:spLocks/>
              </p:cNvSpPr>
              <p:nvPr/>
            </p:nvSpPr>
            <p:spPr bwMode="auto">
              <a:xfrm>
                <a:off x="2093" y="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8" name="Freeform 2600"/>
              <p:cNvSpPr>
                <a:spLocks/>
              </p:cNvSpPr>
              <p:nvPr/>
            </p:nvSpPr>
            <p:spPr bwMode="auto">
              <a:xfrm>
                <a:off x="2080" y="870"/>
                <a:ext cx="14" cy="17"/>
              </a:xfrm>
              <a:custGeom>
                <a:avLst/>
                <a:gdLst>
                  <a:gd name="T0" fmla="*/ 3 w 14"/>
                  <a:gd name="T1" fmla="*/ 6 h 17"/>
                  <a:gd name="T2" fmla="*/ 0 w 14"/>
                  <a:gd name="T3" fmla="*/ 12 h 17"/>
                  <a:gd name="T4" fmla="*/ 1 w 14"/>
                  <a:gd name="T5" fmla="*/ 11 h 17"/>
                  <a:gd name="T6" fmla="*/ 1 w 14"/>
                  <a:gd name="T7" fmla="*/ 12 h 17"/>
                  <a:gd name="T8" fmla="*/ 3 w 14"/>
                  <a:gd name="T9" fmla="*/ 11 h 17"/>
                  <a:gd name="T10" fmla="*/ 2 w 14"/>
                  <a:gd name="T11" fmla="*/ 12 h 17"/>
                  <a:gd name="T12" fmla="*/ 3 w 14"/>
                  <a:gd name="T13" fmla="*/ 11 h 17"/>
                  <a:gd name="T14" fmla="*/ 2 w 14"/>
                  <a:gd name="T15" fmla="*/ 13 h 17"/>
                  <a:gd name="T16" fmla="*/ 2 w 14"/>
                  <a:gd name="T17" fmla="*/ 15 h 17"/>
                  <a:gd name="T18" fmla="*/ 3 w 14"/>
                  <a:gd name="T19" fmla="*/ 15 h 17"/>
                  <a:gd name="T20" fmla="*/ 3 w 14"/>
                  <a:gd name="T21" fmla="*/ 16 h 17"/>
                  <a:gd name="T22" fmla="*/ 6 w 14"/>
                  <a:gd name="T23" fmla="*/ 15 h 17"/>
                  <a:gd name="T24" fmla="*/ 3 w 14"/>
                  <a:gd name="T25" fmla="*/ 17 h 17"/>
                  <a:gd name="T26" fmla="*/ 4 w 14"/>
                  <a:gd name="T27" fmla="*/ 16 h 17"/>
                  <a:gd name="T28" fmla="*/ 4 w 14"/>
                  <a:gd name="T29" fmla="*/ 17 h 17"/>
                  <a:gd name="T30" fmla="*/ 4 w 14"/>
                  <a:gd name="T31" fmla="*/ 16 h 17"/>
                  <a:gd name="T32" fmla="*/ 8 w 14"/>
                  <a:gd name="T33" fmla="*/ 13 h 17"/>
                  <a:gd name="T34" fmla="*/ 13 w 14"/>
                  <a:gd name="T35" fmla="*/ 10 h 17"/>
                  <a:gd name="T36" fmla="*/ 13 w 14"/>
                  <a:gd name="T37" fmla="*/ 9 h 17"/>
                  <a:gd name="T38" fmla="*/ 12 w 14"/>
                  <a:gd name="T39" fmla="*/ 10 h 17"/>
                  <a:gd name="T40" fmla="*/ 11 w 14"/>
                  <a:gd name="T41" fmla="*/ 10 h 17"/>
                  <a:gd name="T42" fmla="*/ 11 w 14"/>
                  <a:gd name="T43" fmla="*/ 11 h 17"/>
                  <a:gd name="T44" fmla="*/ 12 w 14"/>
                  <a:gd name="T45" fmla="*/ 9 h 17"/>
                  <a:gd name="T46" fmla="*/ 12 w 14"/>
                  <a:gd name="T47" fmla="*/ 7 h 17"/>
                  <a:gd name="T48" fmla="*/ 11 w 14"/>
                  <a:gd name="T49" fmla="*/ 7 h 17"/>
                  <a:gd name="T50" fmla="*/ 12 w 14"/>
                  <a:gd name="T51" fmla="*/ 6 h 17"/>
                  <a:gd name="T52" fmla="*/ 11 w 14"/>
                  <a:gd name="T53" fmla="*/ 6 h 17"/>
                  <a:gd name="T54" fmla="*/ 13 w 14"/>
                  <a:gd name="T55" fmla="*/ 2 h 17"/>
                  <a:gd name="T56" fmla="*/ 12 w 14"/>
                  <a:gd name="T57" fmla="*/ 2 h 17"/>
                  <a:gd name="T58" fmla="*/ 13 w 14"/>
                  <a:gd name="T59" fmla="*/ 1 h 17"/>
                  <a:gd name="T60" fmla="*/ 14 w 14"/>
                  <a:gd name="T61" fmla="*/ 0 h 17"/>
                  <a:gd name="T62" fmla="*/ 13 w 14"/>
                  <a:gd name="T63" fmla="*/ 1 h 17"/>
                  <a:gd name="T64" fmla="*/ 13 w 14"/>
                  <a:gd name="T65" fmla="*/ 0 h 17"/>
                  <a:gd name="T66" fmla="*/ 12 w 14"/>
                  <a:gd name="T67" fmla="*/ 1 h 17"/>
                  <a:gd name="T68" fmla="*/ 12 w 14"/>
                  <a:gd name="T69" fmla="*/ 0 h 17"/>
                  <a:gd name="T70" fmla="*/ 11 w 14"/>
                  <a:gd name="T71" fmla="*/ 0 h 17"/>
                  <a:gd name="T72" fmla="*/ 9 w 14"/>
                  <a:gd name="T73" fmla="*/ 0 h 17"/>
                  <a:gd name="T74" fmla="*/ 8 w 14"/>
                  <a:gd name="T75" fmla="*/ 1 h 17"/>
                  <a:gd name="T76" fmla="*/ 3 w 14"/>
                  <a:gd name="T77" fmla="*/ 6 h 1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4" h="17">
                    <a:moveTo>
                      <a:pt x="3" y="6"/>
                    </a:moveTo>
                    <a:lnTo>
                      <a:pt x="0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6" y="15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8" y="13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9" name="Freeform 2601"/>
              <p:cNvSpPr>
                <a:spLocks/>
              </p:cNvSpPr>
              <p:nvPr/>
            </p:nvSpPr>
            <p:spPr bwMode="auto">
              <a:xfrm>
                <a:off x="2053" y="88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2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0" name="Freeform 2602"/>
              <p:cNvSpPr>
                <a:spLocks/>
              </p:cNvSpPr>
              <p:nvPr/>
            </p:nvSpPr>
            <p:spPr bwMode="auto">
              <a:xfrm>
                <a:off x="2058" y="8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1" name="Freeform 2603"/>
              <p:cNvSpPr>
                <a:spLocks/>
              </p:cNvSpPr>
              <p:nvPr/>
            </p:nvSpPr>
            <p:spPr bwMode="auto">
              <a:xfrm>
                <a:off x="2051" y="871"/>
                <a:ext cx="27" cy="30"/>
              </a:xfrm>
              <a:custGeom>
                <a:avLst/>
                <a:gdLst>
                  <a:gd name="T0" fmla="*/ 25 w 27"/>
                  <a:gd name="T1" fmla="*/ 24 h 30"/>
                  <a:gd name="T2" fmla="*/ 26 w 27"/>
                  <a:gd name="T3" fmla="*/ 20 h 30"/>
                  <a:gd name="T4" fmla="*/ 24 w 27"/>
                  <a:gd name="T5" fmla="*/ 20 h 30"/>
                  <a:gd name="T6" fmla="*/ 22 w 27"/>
                  <a:gd name="T7" fmla="*/ 19 h 30"/>
                  <a:gd name="T8" fmla="*/ 24 w 27"/>
                  <a:gd name="T9" fmla="*/ 17 h 30"/>
                  <a:gd name="T10" fmla="*/ 22 w 27"/>
                  <a:gd name="T11" fmla="*/ 17 h 30"/>
                  <a:gd name="T12" fmla="*/ 21 w 27"/>
                  <a:gd name="T13" fmla="*/ 15 h 30"/>
                  <a:gd name="T14" fmla="*/ 20 w 27"/>
                  <a:gd name="T15" fmla="*/ 14 h 30"/>
                  <a:gd name="T16" fmla="*/ 17 w 27"/>
                  <a:gd name="T17" fmla="*/ 14 h 30"/>
                  <a:gd name="T18" fmla="*/ 16 w 27"/>
                  <a:gd name="T19" fmla="*/ 12 h 30"/>
                  <a:gd name="T20" fmla="*/ 15 w 27"/>
                  <a:gd name="T21" fmla="*/ 12 h 30"/>
                  <a:gd name="T22" fmla="*/ 17 w 27"/>
                  <a:gd name="T23" fmla="*/ 12 h 30"/>
                  <a:gd name="T24" fmla="*/ 16 w 27"/>
                  <a:gd name="T25" fmla="*/ 10 h 30"/>
                  <a:gd name="T26" fmla="*/ 12 w 27"/>
                  <a:gd name="T27" fmla="*/ 10 h 30"/>
                  <a:gd name="T28" fmla="*/ 12 w 27"/>
                  <a:gd name="T29" fmla="*/ 9 h 30"/>
                  <a:gd name="T30" fmla="*/ 11 w 27"/>
                  <a:gd name="T31" fmla="*/ 9 h 30"/>
                  <a:gd name="T32" fmla="*/ 12 w 27"/>
                  <a:gd name="T33" fmla="*/ 6 h 30"/>
                  <a:gd name="T34" fmla="*/ 12 w 27"/>
                  <a:gd name="T35" fmla="*/ 5 h 30"/>
                  <a:gd name="T36" fmla="*/ 11 w 27"/>
                  <a:gd name="T37" fmla="*/ 3 h 30"/>
                  <a:gd name="T38" fmla="*/ 10 w 27"/>
                  <a:gd name="T39" fmla="*/ 1 h 30"/>
                  <a:gd name="T40" fmla="*/ 11 w 27"/>
                  <a:gd name="T41" fmla="*/ 0 h 30"/>
                  <a:gd name="T42" fmla="*/ 9 w 27"/>
                  <a:gd name="T43" fmla="*/ 1 h 30"/>
                  <a:gd name="T44" fmla="*/ 9 w 27"/>
                  <a:gd name="T45" fmla="*/ 3 h 30"/>
                  <a:gd name="T46" fmla="*/ 10 w 27"/>
                  <a:gd name="T47" fmla="*/ 4 h 30"/>
                  <a:gd name="T48" fmla="*/ 9 w 27"/>
                  <a:gd name="T49" fmla="*/ 4 h 30"/>
                  <a:gd name="T50" fmla="*/ 6 w 27"/>
                  <a:gd name="T51" fmla="*/ 5 h 30"/>
                  <a:gd name="T52" fmla="*/ 6 w 27"/>
                  <a:gd name="T53" fmla="*/ 1 h 30"/>
                  <a:gd name="T54" fmla="*/ 5 w 27"/>
                  <a:gd name="T55" fmla="*/ 0 h 30"/>
                  <a:gd name="T56" fmla="*/ 4 w 27"/>
                  <a:gd name="T57" fmla="*/ 3 h 30"/>
                  <a:gd name="T58" fmla="*/ 4 w 27"/>
                  <a:gd name="T59" fmla="*/ 1 h 30"/>
                  <a:gd name="T60" fmla="*/ 4 w 27"/>
                  <a:gd name="T61" fmla="*/ 1 h 30"/>
                  <a:gd name="T62" fmla="*/ 1 w 27"/>
                  <a:gd name="T63" fmla="*/ 3 h 30"/>
                  <a:gd name="T64" fmla="*/ 2 w 27"/>
                  <a:gd name="T65" fmla="*/ 4 h 30"/>
                  <a:gd name="T66" fmla="*/ 0 w 27"/>
                  <a:gd name="T67" fmla="*/ 6 h 30"/>
                  <a:gd name="T68" fmla="*/ 1 w 27"/>
                  <a:gd name="T69" fmla="*/ 5 h 30"/>
                  <a:gd name="T70" fmla="*/ 0 w 27"/>
                  <a:gd name="T71" fmla="*/ 8 h 30"/>
                  <a:gd name="T72" fmla="*/ 2 w 27"/>
                  <a:gd name="T73" fmla="*/ 6 h 30"/>
                  <a:gd name="T74" fmla="*/ 4 w 27"/>
                  <a:gd name="T75" fmla="*/ 3 h 30"/>
                  <a:gd name="T76" fmla="*/ 4 w 27"/>
                  <a:gd name="T77" fmla="*/ 3 h 30"/>
                  <a:gd name="T78" fmla="*/ 5 w 27"/>
                  <a:gd name="T79" fmla="*/ 4 h 30"/>
                  <a:gd name="T80" fmla="*/ 2 w 27"/>
                  <a:gd name="T81" fmla="*/ 8 h 30"/>
                  <a:gd name="T82" fmla="*/ 1 w 27"/>
                  <a:gd name="T83" fmla="*/ 10 h 30"/>
                  <a:gd name="T84" fmla="*/ 4 w 27"/>
                  <a:gd name="T85" fmla="*/ 11 h 30"/>
                  <a:gd name="T86" fmla="*/ 2 w 27"/>
                  <a:gd name="T87" fmla="*/ 14 h 30"/>
                  <a:gd name="T88" fmla="*/ 2 w 27"/>
                  <a:gd name="T89" fmla="*/ 15 h 30"/>
                  <a:gd name="T90" fmla="*/ 4 w 27"/>
                  <a:gd name="T91" fmla="*/ 12 h 30"/>
                  <a:gd name="T92" fmla="*/ 6 w 27"/>
                  <a:gd name="T93" fmla="*/ 12 h 30"/>
                  <a:gd name="T94" fmla="*/ 9 w 27"/>
                  <a:gd name="T95" fmla="*/ 14 h 30"/>
                  <a:gd name="T96" fmla="*/ 6 w 27"/>
                  <a:gd name="T97" fmla="*/ 15 h 30"/>
                  <a:gd name="T98" fmla="*/ 7 w 27"/>
                  <a:gd name="T99" fmla="*/ 17 h 30"/>
                  <a:gd name="T100" fmla="*/ 7 w 27"/>
                  <a:gd name="T101" fmla="*/ 19 h 30"/>
                  <a:gd name="T102" fmla="*/ 9 w 27"/>
                  <a:gd name="T103" fmla="*/ 20 h 30"/>
                  <a:gd name="T104" fmla="*/ 10 w 27"/>
                  <a:gd name="T105" fmla="*/ 22 h 30"/>
                  <a:gd name="T106" fmla="*/ 11 w 27"/>
                  <a:gd name="T107" fmla="*/ 24 h 30"/>
                  <a:gd name="T108" fmla="*/ 15 w 27"/>
                  <a:gd name="T109" fmla="*/ 25 h 30"/>
                  <a:gd name="T110" fmla="*/ 16 w 27"/>
                  <a:gd name="T111" fmla="*/ 26 h 30"/>
                  <a:gd name="T112" fmla="*/ 19 w 27"/>
                  <a:gd name="T113" fmla="*/ 30 h 30"/>
                  <a:gd name="T114" fmla="*/ 24 w 27"/>
                  <a:gd name="T115" fmla="*/ 26 h 30"/>
                  <a:gd name="T116" fmla="*/ 27 w 27"/>
                  <a:gd name="T117" fmla="*/ 22 h 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" h="30">
                    <a:moveTo>
                      <a:pt x="27" y="22"/>
                    </a:moveTo>
                    <a:lnTo>
                      <a:pt x="25" y="24"/>
                    </a:lnTo>
                    <a:lnTo>
                      <a:pt x="25" y="22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0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14" y="24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6" y="26"/>
                    </a:lnTo>
                    <a:lnTo>
                      <a:pt x="19" y="25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2" name="Freeform 2604"/>
              <p:cNvSpPr>
                <a:spLocks/>
              </p:cNvSpPr>
              <p:nvPr/>
            </p:nvSpPr>
            <p:spPr bwMode="auto">
              <a:xfrm>
                <a:off x="2058" y="86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3" name="Freeform 2605"/>
              <p:cNvSpPr>
                <a:spLocks/>
              </p:cNvSpPr>
              <p:nvPr/>
            </p:nvSpPr>
            <p:spPr bwMode="auto">
              <a:xfrm>
                <a:off x="2071" y="91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4" name="Freeform 2606"/>
              <p:cNvSpPr>
                <a:spLocks/>
              </p:cNvSpPr>
              <p:nvPr/>
            </p:nvSpPr>
            <p:spPr bwMode="auto">
              <a:xfrm>
                <a:off x="2055" y="8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5" name="Freeform 2607"/>
              <p:cNvSpPr>
                <a:spLocks/>
              </p:cNvSpPr>
              <p:nvPr/>
            </p:nvSpPr>
            <p:spPr bwMode="auto">
              <a:xfrm>
                <a:off x="2081" y="9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6" name="Freeform 2608"/>
              <p:cNvSpPr>
                <a:spLocks/>
              </p:cNvSpPr>
              <p:nvPr/>
            </p:nvSpPr>
            <p:spPr bwMode="auto">
              <a:xfrm>
                <a:off x="2084" y="90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7" name="Freeform 2609"/>
              <p:cNvSpPr>
                <a:spLocks/>
              </p:cNvSpPr>
              <p:nvPr/>
            </p:nvSpPr>
            <p:spPr bwMode="auto">
              <a:xfrm>
                <a:off x="2082" y="905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  <a:gd name="T10" fmla="*/ 4 w 5"/>
                  <a:gd name="T11" fmla="*/ 1 h 2"/>
                  <a:gd name="T12" fmla="*/ 2 w 5"/>
                  <a:gd name="T13" fmla="*/ 1 h 2"/>
                  <a:gd name="T14" fmla="*/ 2 w 5"/>
                  <a:gd name="T15" fmla="*/ 0 h 2"/>
                  <a:gd name="T16" fmla="*/ 1 w 5"/>
                  <a:gd name="T17" fmla="*/ 0 h 2"/>
                  <a:gd name="T18" fmla="*/ 0 w 5"/>
                  <a:gd name="T19" fmla="*/ 1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8" name="Freeform 2610"/>
              <p:cNvSpPr>
                <a:spLocks/>
              </p:cNvSpPr>
              <p:nvPr/>
            </p:nvSpPr>
            <p:spPr bwMode="auto">
              <a:xfrm>
                <a:off x="2087" y="9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9" name="Freeform 2611"/>
              <p:cNvSpPr>
                <a:spLocks/>
              </p:cNvSpPr>
              <p:nvPr/>
            </p:nvSpPr>
            <p:spPr bwMode="auto">
              <a:xfrm>
                <a:off x="2088" y="9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0" name="Freeform 2612"/>
              <p:cNvSpPr>
                <a:spLocks/>
              </p:cNvSpPr>
              <p:nvPr/>
            </p:nvSpPr>
            <p:spPr bwMode="auto">
              <a:xfrm>
                <a:off x="2072" y="896"/>
                <a:ext cx="21" cy="26"/>
              </a:xfrm>
              <a:custGeom>
                <a:avLst/>
                <a:gdLst>
                  <a:gd name="T0" fmla="*/ 3 w 21"/>
                  <a:gd name="T1" fmla="*/ 5 h 26"/>
                  <a:gd name="T2" fmla="*/ 0 w 21"/>
                  <a:gd name="T3" fmla="*/ 10 h 26"/>
                  <a:gd name="T4" fmla="*/ 0 w 21"/>
                  <a:gd name="T5" fmla="*/ 12 h 26"/>
                  <a:gd name="T6" fmla="*/ 3 w 21"/>
                  <a:gd name="T7" fmla="*/ 12 h 26"/>
                  <a:gd name="T8" fmla="*/ 1 w 21"/>
                  <a:gd name="T9" fmla="*/ 14 h 26"/>
                  <a:gd name="T10" fmla="*/ 3 w 21"/>
                  <a:gd name="T11" fmla="*/ 15 h 26"/>
                  <a:gd name="T12" fmla="*/ 5 w 21"/>
                  <a:gd name="T13" fmla="*/ 15 h 26"/>
                  <a:gd name="T14" fmla="*/ 5 w 21"/>
                  <a:gd name="T15" fmla="*/ 16 h 26"/>
                  <a:gd name="T16" fmla="*/ 6 w 21"/>
                  <a:gd name="T17" fmla="*/ 16 h 26"/>
                  <a:gd name="T18" fmla="*/ 5 w 21"/>
                  <a:gd name="T19" fmla="*/ 19 h 26"/>
                  <a:gd name="T20" fmla="*/ 6 w 21"/>
                  <a:gd name="T21" fmla="*/ 19 h 26"/>
                  <a:gd name="T22" fmla="*/ 6 w 21"/>
                  <a:gd name="T23" fmla="*/ 20 h 26"/>
                  <a:gd name="T24" fmla="*/ 8 w 21"/>
                  <a:gd name="T25" fmla="*/ 21 h 26"/>
                  <a:gd name="T26" fmla="*/ 9 w 21"/>
                  <a:gd name="T27" fmla="*/ 22 h 26"/>
                  <a:gd name="T28" fmla="*/ 9 w 21"/>
                  <a:gd name="T29" fmla="*/ 24 h 26"/>
                  <a:gd name="T30" fmla="*/ 11 w 21"/>
                  <a:gd name="T31" fmla="*/ 24 h 26"/>
                  <a:gd name="T32" fmla="*/ 10 w 21"/>
                  <a:gd name="T33" fmla="*/ 25 h 26"/>
                  <a:gd name="T34" fmla="*/ 10 w 21"/>
                  <a:gd name="T35" fmla="*/ 26 h 26"/>
                  <a:gd name="T36" fmla="*/ 11 w 21"/>
                  <a:gd name="T37" fmla="*/ 26 h 26"/>
                  <a:gd name="T38" fmla="*/ 11 w 21"/>
                  <a:gd name="T39" fmla="*/ 25 h 26"/>
                  <a:gd name="T40" fmla="*/ 12 w 21"/>
                  <a:gd name="T41" fmla="*/ 24 h 26"/>
                  <a:gd name="T42" fmla="*/ 15 w 21"/>
                  <a:gd name="T43" fmla="*/ 22 h 26"/>
                  <a:gd name="T44" fmla="*/ 21 w 21"/>
                  <a:gd name="T45" fmla="*/ 20 h 26"/>
                  <a:gd name="T46" fmla="*/ 21 w 21"/>
                  <a:gd name="T47" fmla="*/ 19 h 26"/>
                  <a:gd name="T48" fmla="*/ 20 w 21"/>
                  <a:gd name="T49" fmla="*/ 19 h 26"/>
                  <a:gd name="T50" fmla="*/ 20 w 21"/>
                  <a:gd name="T51" fmla="*/ 20 h 26"/>
                  <a:gd name="T52" fmla="*/ 20 w 21"/>
                  <a:gd name="T53" fmla="*/ 21 h 26"/>
                  <a:gd name="T54" fmla="*/ 19 w 21"/>
                  <a:gd name="T55" fmla="*/ 20 h 26"/>
                  <a:gd name="T56" fmla="*/ 17 w 21"/>
                  <a:gd name="T57" fmla="*/ 20 h 26"/>
                  <a:gd name="T58" fmla="*/ 19 w 21"/>
                  <a:gd name="T59" fmla="*/ 17 h 26"/>
                  <a:gd name="T60" fmla="*/ 17 w 21"/>
                  <a:gd name="T61" fmla="*/ 16 h 26"/>
                  <a:gd name="T62" fmla="*/ 16 w 21"/>
                  <a:gd name="T63" fmla="*/ 15 h 26"/>
                  <a:gd name="T64" fmla="*/ 16 w 21"/>
                  <a:gd name="T65" fmla="*/ 14 h 26"/>
                  <a:gd name="T66" fmla="*/ 17 w 21"/>
                  <a:gd name="T67" fmla="*/ 12 h 26"/>
                  <a:gd name="T68" fmla="*/ 16 w 21"/>
                  <a:gd name="T69" fmla="*/ 12 h 26"/>
                  <a:gd name="T70" fmla="*/ 15 w 21"/>
                  <a:gd name="T71" fmla="*/ 11 h 26"/>
                  <a:gd name="T72" fmla="*/ 17 w 21"/>
                  <a:gd name="T73" fmla="*/ 7 h 26"/>
                  <a:gd name="T74" fmla="*/ 16 w 21"/>
                  <a:gd name="T75" fmla="*/ 7 h 26"/>
                  <a:gd name="T76" fmla="*/ 17 w 21"/>
                  <a:gd name="T77" fmla="*/ 6 h 26"/>
                  <a:gd name="T78" fmla="*/ 17 w 21"/>
                  <a:gd name="T79" fmla="*/ 5 h 26"/>
                  <a:gd name="T80" fmla="*/ 16 w 21"/>
                  <a:gd name="T81" fmla="*/ 5 h 26"/>
                  <a:gd name="T82" fmla="*/ 15 w 21"/>
                  <a:gd name="T83" fmla="*/ 5 h 26"/>
                  <a:gd name="T84" fmla="*/ 15 w 21"/>
                  <a:gd name="T85" fmla="*/ 4 h 26"/>
                  <a:gd name="T86" fmla="*/ 15 w 21"/>
                  <a:gd name="T87" fmla="*/ 2 h 26"/>
                  <a:gd name="T88" fmla="*/ 14 w 21"/>
                  <a:gd name="T89" fmla="*/ 4 h 26"/>
                  <a:gd name="T90" fmla="*/ 12 w 21"/>
                  <a:gd name="T91" fmla="*/ 2 h 26"/>
                  <a:gd name="T92" fmla="*/ 12 w 21"/>
                  <a:gd name="T93" fmla="*/ 1 h 26"/>
                  <a:gd name="T94" fmla="*/ 11 w 21"/>
                  <a:gd name="T95" fmla="*/ 1 h 26"/>
                  <a:gd name="T96" fmla="*/ 10 w 21"/>
                  <a:gd name="T97" fmla="*/ 0 h 26"/>
                  <a:gd name="T98" fmla="*/ 8 w 21"/>
                  <a:gd name="T99" fmla="*/ 0 h 26"/>
                  <a:gd name="T100" fmla="*/ 4 w 21"/>
                  <a:gd name="T101" fmla="*/ 2 h 26"/>
                  <a:gd name="T102" fmla="*/ 3 w 21"/>
                  <a:gd name="T103" fmla="*/ 5 h 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1" h="26">
                    <a:moveTo>
                      <a:pt x="3" y="5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5" y="22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0" y="19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9" y="17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1" name="Freeform 2613"/>
              <p:cNvSpPr>
                <a:spLocks/>
              </p:cNvSpPr>
              <p:nvPr/>
            </p:nvSpPr>
            <p:spPr bwMode="auto">
              <a:xfrm>
                <a:off x="1979" y="7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2" name="Freeform 2614"/>
              <p:cNvSpPr>
                <a:spLocks/>
              </p:cNvSpPr>
              <p:nvPr/>
            </p:nvSpPr>
            <p:spPr bwMode="auto">
              <a:xfrm>
                <a:off x="1984" y="7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3" name="Freeform 2615"/>
              <p:cNvSpPr>
                <a:spLocks/>
              </p:cNvSpPr>
              <p:nvPr/>
            </p:nvSpPr>
            <p:spPr bwMode="auto">
              <a:xfrm>
                <a:off x="1994" y="7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4" name="Freeform 2616"/>
              <p:cNvSpPr>
                <a:spLocks/>
              </p:cNvSpPr>
              <p:nvPr/>
            </p:nvSpPr>
            <p:spPr bwMode="auto">
              <a:xfrm>
                <a:off x="1979" y="732"/>
                <a:ext cx="21" cy="33"/>
              </a:xfrm>
              <a:custGeom>
                <a:avLst/>
                <a:gdLst>
                  <a:gd name="T0" fmla="*/ 20 w 21"/>
                  <a:gd name="T1" fmla="*/ 30 h 33"/>
                  <a:gd name="T2" fmla="*/ 21 w 21"/>
                  <a:gd name="T3" fmla="*/ 27 h 33"/>
                  <a:gd name="T4" fmla="*/ 18 w 21"/>
                  <a:gd name="T5" fmla="*/ 26 h 33"/>
                  <a:gd name="T6" fmla="*/ 18 w 21"/>
                  <a:gd name="T7" fmla="*/ 25 h 33"/>
                  <a:gd name="T8" fmla="*/ 20 w 21"/>
                  <a:gd name="T9" fmla="*/ 24 h 33"/>
                  <a:gd name="T10" fmla="*/ 18 w 21"/>
                  <a:gd name="T11" fmla="*/ 21 h 33"/>
                  <a:gd name="T12" fmla="*/ 16 w 21"/>
                  <a:gd name="T13" fmla="*/ 19 h 33"/>
                  <a:gd name="T14" fmla="*/ 14 w 21"/>
                  <a:gd name="T15" fmla="*/ 17 h 33"/>
                  <a:gd name="T16" fmla="*/ 12 w 21"/>
                  <a:gd name="T17" fmla="*/ 16 h 33"/>
                  <a:gd name="T18" fmla="*/ 15 w 21"/>
                  <a:gd name="T19" fmla="*/ 16 h 33"/>
                  <a:gd name="T20" fmla="*/ 14 w 21"/>
                  <a:gd name="T21" fmla="*/ 12 h 33"/>
                  <a:gd name="T22" fmla="*/ 11 w 21"/>
                  <a:gd name="T23" fmla="*/ 12 h 33"/>
                  <a:gd name="T24" fmla="*/ 11 w 21"/>
                  <a:gd name="T25" fmla="*/ 11 h 33"/>
                  <a:gd name="T26" fmla="*/ 11 w 21"/>
                  <a:gd name="T27" fmla="*/ 11 h 33"/>
                  <a:gd name="T28" fmla="*/ 11 w 21"/>
                  <a:gd name="T29" fmla="*/ 11 h 33"/>
                  <a:gd name="T30" fmla="*/ 14 w 21"/>
                  <a:gd name="T31" fmla="*/ 9 h 33"/>
                  <a:gd name="T32" fmla="*/ 12 w 21"/>
                  <a:gd name="T33" fmla="*/ 5 h 33"/>
                  <a:gd name="T34" fmla="*/ 11 w 21"/>
                  <a:gd name="T35" fmla="*/ 4 h 33"/>
                  <a:gd name="T36" fmla="*/ 12 w 21"/>
                  <a:gd name="T37" fmla="*/ 2 h 33"/>
                  <a:gd name="T38" fmla="*/ 9 w 21"/>
                  <a:gd name="T39" fmla="*/ 4 h 33"/>
                  <a:gd name="T40" fmla="*/ 10 w 21"/>
                  <a:gd name="T41" fmla="*/ 5 h 33"/>
                  <a:gd name="T42" fmla="*/ 11 w 21"/>
                  <a:gd name="T43" fmla="*/ 6 h 33"/>
                  <a:gd name="T44" fmla="*/ 10 w 21"/>
                  <a:gd name="T45" fmla="*/ 6 h 33"/>
                  <a:gd name="T46" fmla="*/ 6 w 21"/>
                  <a:gd name="T47" fmla="*/ 5 h 33"/>
                  <a:gd name="T48" fmla="*/ 9 w 21"/>
                  <a:gd name="T49" fmla="*/ 2 h 33"/>
                  <a:gd name="T50" fmla="*/ 7 w 21"/>
                  <a:gd name="T51" fmla="*/ 1 h 33"/>
                  <a:gd name="T52" fmla="*/ 7 w 21"/>
                  <a:gd name="T53" fmla="*/ 1 h 33"/>
                  <a:gd name="T54" fmla="*/ 7 w 21"/>
                  <a:gd name="T55" fmla="*/ 1 h 33"/>
                  <a:gd name="T56" fmla="*/ 6 w 21"/>
                  <a:gd name="T57" fmla="*/ 1 h 33"/>
                  <a:gd name="T58" fmla="*/ 4 w 21"/>
                  <a:gd name="T59" fmla="*/ 1 h 33"/>
                  <a:gd name="T60" fmla="*/ 2 w 21"/>
                  <a:gd name="T61" fmla="*/ 4 h 33"/>
                  <a:gd name="T62" fmla="*/ 0 w 21"/>
                  <a:gd name="T63" fmla="*/ 4 h 33"/>
                  <a:gd name="T64" fmla="*/ 1 w 21"/>
                  <a:gd name="T65" fmla="*/ 5 h 33"/>
                  <a:gd name="T66" fmla="*/ 2 w 21"/>
                  <a:gd name="T67" fmla="*/ 4 h 33"/>
                  <a:gd name="T68" fmla="*/ 1 w 21"/>
                  <a:gd name="T69" fmla="*/ 6 h 33"/>
                  <a:gd name="T70" fmla="*/ 4 w 21"/>
                  <a:gd name="T71" fmla="*/ 5 h 33"/>
                  <a:gd name="T72" fmla="*/ 6 w 21"/>
                  <a:gd name="T73" fmla="*/ 2 h 33"/>
                  <a:gd name="T74" fmla="*/ 5 w 21"/>
                  <a:gd name="T75" fmla="*/ 6 h 33"/>
                  <a:gd name="T76" fmla="*/ 1 w 21"/>
                  <a:gd name="T77" fmla="*/ 7 h 33"/>
                  <a:gd name="T78" fmla="*/ 1 w 21"/>
                  <a:gd name="T79" fmla="*/ 10 h 33"/>
                  <a:gd name="T80" fmla="*/ 2 w 21"/>
                  <a:gd name="T81" fmla="*/ 12 h 33"/>
                  <a:gd name="T82" fmla="*/ 0 w 21"/>
                  <a:gd name="T83" fmla="*/ 12 h 33"/>
                  <a:gd name="T84" fmla="*/ 1 w 21"/>
                  <a:gd name="T85" fmla="*/ 14 h 33"/>
                  <a:gd name="T86" fmla="*/ 2 w 21"/>
                  <a:gd name="T87" fmla="*/ 12 h 33"/>
                  <a:gd name="T88" fmla="*/ 4 w 21"/>
                  <a:gd name="T89" fmla="*/ 12 h 33"/>
                  <a:gd name="T90" fmla="*/ 6 w 21"/>
                  <a:gd name="T91" fmla="*/ 14 h 33"/>
                  <a:gd name="T92" fmla="*/ 5 w 21"/>
                  <a:gd name="T93" fmla="*/ 15 h 33"/>
                  <a:gd name="T94" fmla="*/ 4 w 21"/>
                  <a:gd name="T95" fmla="*/ 16 h 33"/>
                  <a:gd name="T96" fmla="*/ 4 w 21"/>
                  <a:gd name="T97" fmla="*/ 19 h 33"/>
                  <a:gd name="T98" fmla="*/ 4 w 21"/>
                  <a:gd name="T99" fmla="*/ 20 h 33"/>
                  <a:gd name="T100" fmla="*/ 2 w 21"/>
                  <a:gd name="T101" fmla="*/ 21 h 33"/>
                  <a:gd name="T102" fmla="*/ 5 w 21"/>
                  <a:gd name="T103" fmla="*/ 21 h 33"/>
                  <a:gd name="T104" fmla="*/ 5 w 21"/>
                  <a:gd name="T105" fmla="*/ 24 h 33"/>
                  <a:gd name="T106" fmla="*/ 6 w 21"/>
                  <a:gd name="T107" fmla="*/ 25 h 33"/>
                  <a:gd name="T108" fmla="*/ 9 w 21"/>
                  <a:gd name="T109" fmla="*/ 26 h 33"/>
                  <a:gd name="T110" fmla="*/ 9 w 21"/>
                  <a:gd name="T111" fmla="*/ 27 h 33"/>
                  <a:gd name="T112" fmla="*/ 9 w 21"/>
                  <a:gd name="T113" fmla="*/ 30 h 33"/>
                  <a:gd name="T114" fmla="*/ 12 w 21"/>
                  <a:gd name="T115" fmla="*/ 28 h 33"/>
                  <a:gd name="T116" fmla="*/ 17 w 21"/>
                  <a:gd name="T117" fmla="*/ 32 h 33"/>
                  <a:gd name="T118" fmla="*/ 21 w 21"/>
                  <a:gd name="T119" fmla="*/ 30 h 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" h="33">
                    <a:moveTo>
                      <a:pt x="21" y="30"/>
                    </a:moveTo>
                    <a:lnTo>
                      <a:pt x="20" y="30"/>
                    </a:lnTo>
                    <a:lnTo>
                      <a:pt x="20" y="28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19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4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9" y="26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2" y="28"/>
                    </a:lnTo>
                    <a:lnTo>
                      <a:pt x="11" y="33"/>
                    </a:lnTo>
                    <a:lnTo>
                      <a:pt x="17" y="32"/>
                    </a:lnTo>
                    <a:lnTo>
                      <a:pt x="20" y="31"/>
                    </a:lnTo>
                    <a:lnTo>
                      <a:pt x="21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5" name="Freeform 2617"/>
              <p:cNvSpPr>
                <a:spLocks/>
              </p:cNvSpPr>
              <p:nvPr/>
            </p:nvSpPr>
            <p:spPr bwMode="auto">
              <a:xfrm>
                <a:off x="1988" y="77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6" name="Freeform 2618"/>
              <p:cNvSpPr>
                <a:spLocks/>
              </p:cNvSpPr>
              <p:nvPr/>
            </p:nvSpPr>
            <p:spPr bwMode="auto">
              <a:xfrm>
                <a:off x="1979" y="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7" name="Freeform 2619"/>
              <p:cNvSpPr>
                <a:spLocks/>
              </p:cNvSpPr>
              <p:nvPr/>
            </p:nvSpPr>
            <p:spPr bwMode="auto">
              <a:xfrm>
                <a:off x="1999" y="7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8" name="Freeform 2620"/>
              <p:cNvSpPr>
                <a:spLocks/>
              </p:cNvSpPr>
              <p:nvPr/>
            </p:nvSpPr>
            <p:spPr bwMode="auto">
              <a:xfrm>
                <a:off x="2002" y="77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9" name="Freeform 2621"/>
              <p:cNvSpPr>
                <a:spLocks/>
              </p:cNvSpPr>
              <p:nvPr/>
            </p:nvSpPr>
            <p:spPr bwMode="auto">
              <a:xfrm>
                <a:off x="2001" y="773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2 h 4"/>
                  <a:gd name="T4" fmla="*/ 1 w 4"/>
                  <a:gd name="T5" fmla="*/ 2 h 4"/>
                  <a:gd name="T6" fmla="*/ 3 w 4"/>
                  <a:gd name="T7" fmla="*/ 4 h 4"/>
                  <a:gd name="T8" fmla="*/ 4 w 4"/>
                  <a:gd name="T9" fmla="*/ 2 h 4"/>
                  <a:gd name="T10" fmla="*/ 3 w 4"/>
                  <a:gd name="T11" fmla="*/ 2 h 4"/>
                  <a:gd name="T12" fmla="*/ 1 w 4"/>
                  <a:gd name="T13" fmla="*/ 2 h 4"/>
                  <a:gd name="T14" fmla="*/ 1 w 4"/>
                  <a:gd name="T15" fmla="*/ 1 h 4"/>
                  <a:gd name="T16" fmla="*/ 3 w 4"/>
                  <a:gd name="T17" fmla="*/ 1 h 4"/>
                  <a:gd name="T18" fmla="*/ 3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0" name="Freeform 2622"/>
              <p:cNvSpPr>
                <a:spLocks/>
              </p:cNvSpPr>
              <p:nvPr/>
            </p:nvSpPr>
            <p:spPr bwMode="auto">
              <a:xfrm>
                <a:off x="2005" y="7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1" name="Freeform 2623"/>
              <p:cNvSpPr>
                <a:spLocks/>
              </p:cNvSpPr>
              <p:nvPr/>
            </p:nvSpPr>
            <p:spPr bwMode="auto">
              <a:xfrm>
                <a:off x="2005" y="7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2" name="Freeform 2624"/>
              <p:cNvSpPr>
                <a:spLocks/>
              </p:cNvSpPr>
              <p:nvPr/>
            </p:nvSpPr>
            <p:spPr bwMode="auto">
              <a:xfrm>
                <a:off x="2007" y="77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3" name="Freeform 2625"/>
              <p:cNvSpPr>
                <a:spLocks/>
              </p:cNvSpPr>
              <p:nvPr/>
            </p:nvSpPr>
            <p:spPr bwMode="auto">
              <a:xfrm>
                <a:off x="1990" y="764"/>
                <a:ext cx="20" cy="26"/>
              </a:xfrm>
              <a:custGeom>
                <a:avLst/>
                <a:gdLst>
                  <a:gd name="T0" fmla="*/ 4 w 20"/>
                  <a:gd name="T1" fmla="*/ 4 h 26"/>
                  <a:gd name="T2" fmla="*/ 1 w 20"/>
                  <a:gd name="T3" fmla="*/ 8 h 26"/>
                  <a:gd name="T4" fmla="*/ 0 w 20"/>
                  <a:gd name="T5" fmla="*/ 10 h 26"/>
                  <a:gd name="T6" fmla="*/ 3 w 20"/>
                  <a:gd name="T7" fmla="*/ 11 h 26"/>
                  <a:gd name="T8" fmla="*/ 1 w 20"/>
                  <a:gd name="T9" fmla="*/ 13 h 26"/>
                  <a:gd name="T10" fmla="*/ 3 w 20"/>
                  <a:gd name="T11" fmla="*/ 14 h 26"/>
                  <a:gd name="T12" fmla="*/ 5 w 20"/>
                  <a:gd name="T13" fmla="*/ 14 h 26"/>
                  <a:gd name="T14" fmla="*/ 5 w 20"/>
                  <a:gd name="T15" fmla="*/ 15 h 26"/>
                  <a:gd name="T16" fmla="*/ 6 w 20"/>
                  <a:gd name="T17" fmla="*/ 15 h 26"/>
                  <a:gd name="T18" fmla="*/ 4 w 20"/>
                  <a:gd name="T19" fmla="*/ 18 h 26"/>
                  <a:gd name="T20" fmla="*/ 5 w 20"/>
                  <a:gd name="T21" fmla="*/ 18 h 26"/>
                  <a:gd name="T22" fmla="*/ 5 w 20"/>
                  <a:gd name="T23" fmla="*/ 19 h 26"/>
                  <a:gd name="T24" fmla="*/ 5 w 20"/>
                  <a:gd name="T25" fmla="*/ 20 h 26"/>
                  <a:gd name="T26" fmla="*/ 6 w 20"/>
                  <a:gd name="T27" fmla="*/ 20 h 26"/>
                  <a:gd name="T28" fmla="*/ 5 w 20"/>
                  <a:gd name="T29" fmla="*/ 21 h 26"/>
                  <a:gd name="T30" fmla="*/ 6 w 20"/>
                  <a:gd name="T31" fmla="*/ 21 h 26"/>
                  <a:gd name="T32" fmla="*/ 6 w 20"/>
                  <a:gd name="T33" fmla="*/ 23 h 26"/>
                  <a:gd name="T34" fmla="*/ 7 w 20"/>
                  <a:gd name="T35" fmla="*/ 24 h 26"/>
                  <a:gd name="T36" fmla="*/ 9 w 20"/>
                  <a:gd name="T37" fmla="*/ 24 h 26"/>
                  <a:gd name="T38" fmla="*/ 7 w 20"/>
                  <a:gd name="T39" fmla="*/ 25 h 26"/>
                  <a:gd name="T40" fmla="*/ 7 w 20"/>
                  <a:gd name="T41" fmla="*/ 26 h 26"/>
                  <a:gd name="T42" fmla="*/ 9 w 20"/>
                  <a:gd name="T43" fmla="*/ 26 h 26"/>
                  <a:gd name="T44" fmla="*/ 10 w 20"/>
                  <a:gd name="T45" fmla="*/ 25 h 26"/>
                  <a:gd name="T46" fmla="*/ 14 w 20"/>
                  <a:gd name="T47" fmla="*/ 25 h 26"/>
                  <a:gd name="T48" fmla="*/ 19 w 20"/>
                  <a:gd name="T49" fmla="*/ 24 h 26"/>
                  <a:gd name="T50" fmla="*/ 20 w 20"/>
                  <a:gd name="T51" fmla="*/ 24 h 26"/>
                  <a:gd name="T52" fmla="*/ 20 w 20"/>
                  <a:gd name="T53" fmla="*/ 21 h 26"/>
                  <a:gd name="T54" fmla="*/ 19 w 20"/>
                  <a:gd name="T55" fmla="*/ 23 h 26"/>
                  <a:gd name="T56" fmla="*/ 17 w 20"/>
                  <a:gd name="T57" fmla="*/ 23 h 26"/>
                  <a:gd name="T58" fmla="*/ 19 w 20"/>
                  <a:gd name="T59" fmla="*/ 23 h 26"/>
                  <a:gd name="T60" fmla="*/ 17 w 20"/>
                  <a:gd name="T61" fmla="*/ 24 h 26"/>
                  <a:gd name="T62" fmla="*/ 17 w 20"/>
                  <a:gd name="T63" fmla="*/ 23 h 26"/>
                  <a:gd name="T64" fmla="*/ 16 w 20"/>
                  <a:gd name="T65" fmla="*/ 23 h 26"/>
                  <a:gd name="T66" fmla="*/ 17 w 20"/>
                  <a:gd name="T67" fmla="*/ 20 h 26"/>
                  <a:gd name="T68" fmla="*/ 17 w 20"/>
                  <a:gd name="T69" fmla="*/ 18 h 26"/>
                  <a:gd name="T70" fmla="*/ 16 w 20"/>
                  <a:gd name="T71" fmla="*/ 18 h 26"/>
                  <a:gd name="T72" fmla="*/ 16 w 20"/>
                  <a:gd name="T73" fmla="*/ 16 h 26"/>
                  <a:gd name="T74" fmla="*/ 17 w 20"/>
                  <a:gd name="T75" fmla="*/ 15 h 26"/>
                  <a:gd name="T76" fmla="*/ 16 w 20"/>
                  <a:gd name="T77" fmla="*/ 14 h 26"/>
                  <a:gd name="T78" fmla="*/ 19 w 20"/>
                  <a:gd name="T79" fmla="*/ 10 h 26"/>
                  <a:gd name="T80" fmla="*/ 17 w 20"/>
                  <a:gd name="T81" fmla="*/ 10 h 26"/>
                  <a:gd name="T82" fmla="*/ 17 w 20"/>
                  <a:gd name="T83" fmla="*/ 9 h 26"/>
                  <a:gd name="T84" fmla="*/ 19 w 20"/>
                  <a:gd name="T85" fmla="*/ 9 h 26"/>
                  <a:gd name="T86" fmla="*/ 20 w 20"/>
                  <a:gd name="T87" fmla="*/ 8 h 26"/>
                  <a:gd name="T88" fmla="*/ 19 w 20"/>
                  <a:gd name="T89" fmla="*/ 8 h 26"/>
                  <a:gd name="T90" fmla="*/ 17 w 20"/>
                  <a:gd name="T91" fmla="*/ 8 h 26"/>
                  <a:gd name="T92" fmla="*/ 17 w 20"/>
                  <a:gd name="T93" fmla="*/ 6 h 26"/>
                  <a:gd name="T94" fmla="*/ 17 w 20"/>
                  <a:gd name="T95" fmla="*/ 5 h 26"/>
                  <a:gd name="T96" fmla="*/ 16 w 20"/>
                  <a:gd name="T97" fmla="*/ 5 h 26"/>
                  <a:gd name="T98" fmla="*/ 16 w 20"/>
                  <a:gd name="T99" fmla="*/ 4 h 26"/>
                  <a:gd name="T100" fmla="*/ 16 w 20"/>
                  <a:gd name="T101" fmla="*/ 3 h 26"/>
                  <a:gd name="T102" fmla="*/ 15 w 20"/>
                  <a:gd name="T103" fmla="*/ 3 h 26"/>
                  <a:gd name="T104" fmla="*/ 12 w 20"/>
                  <a:gd name="T105" fmla="*/ 1 h 26"/>
                  <a:gd name="T106" fmla="*/ 11 w 20"/>
                  <a:gd name="T107" fmla="*/ 0 h 26"/>
                  <a:gd name="T108" fmla="*/ 7 w 20"/>
                  <a:gd name="T109" fmla="*/ 1 h 26"/>
                  <a:gd name="T110" fmla="*/ 4 w 20"/>
                  <a:gd name="T111" fmla="*/ 4 h 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" h="26">
                    <a:moveTo>
                      <a:pt x="4" y="4"/>
                    </a:moveTo>
                    <a:lnTo>
                      <a:pt x="1" y="8"/>
                    </a:lnTo>
                    <a:lnTo>
                      <a:pt x="0" y="10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4" y="25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6" y="23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6" y="14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4" name="Freeform 2626"/>
              <p:cNvSpPr>
                <a:spLocks/>
              </p:cNvSpPr>
              <p:nvPr/>
            </p:nvSpPr>
            <p:spPr bwMode="auto">
              <a:xfrm>
                <a:off x="1969" y="8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1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5" name="Freeform 2627"/>
              <p:cNvSpPr>
                <a:spLocks/>
              </p:cNvSpPr>
              <p:nvPr/>
            </p:nvSpPr>
            <p:spPr bwMode="auto">
              <a:xfrm>
                <a:off x="1975" y="90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0 w 1"/>
                  <a:gd name="T7" fmla="*/ 3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6" name="Freeform 2628"/>
              <p:cNvSpPr>
                <a:spLocks/>
              </p:cNvSpPr>
              <p:nvPr/>
            </p:nvSpPr>
            <p:spPr bwMode="auto">
              <a:xfrm>
                <a:off x="1984" y="8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7" name="Freeform 2629"/>
              <p:cNvSpPr>
                <a:spLocks/>
              </p:cNvSpPr>
              <p:nvPr/>
            </p:nvSpPr>
            <p:spPr bwMode="auto">
              <a:xfrm>
                <a:off x="1964" y="862"/>
                <a:ext cx="56" cy="96"/>
              </a:xfrm>
              <a:custGeom>
                <a:avLst/>
                <a:gdLst>
                  <a:gd name="T0" fmla="*/ 53 w 56"/>
                  <a:gd name="T1" fmla="*/ 90 h 96"/>
                  <a:gd name="T2" fmla="*/ 52 w 56"/>
                  <a:gd name="T3" fmla="*/ 86 h 96"/>
                  <a:gd name="T4" fmla="*/ 50 w 56"/>
                  <a:gd name="T5" fmla="*/ 85 h 96"/>
                  <a:gd name="T6" fmla="*/ 45 w 56"/>
                  <a:gd name="T7" fmla="*/ 81 h 96"/>
                  <a:gd name="T8" fmla="*/ 46 w 56"/>
                  <a:gd name="T9" fmla="*/ 76 h 96"/>
                  <a:gd name="T10" fmla="*/ 40 w 56"/>
                  <a:gd name="T11" fmla="*/ 69 h 96"/>
                  <a:gd name="T12" fmla="*/ 33 w 56"/>
                  <a:gd name="T13" fmla="*/ 61 h 96"/>
                  <a:gd name="T14" fmla="*/ 27 w 56"/>
                  <a:gd name="T15" fmla="*/ 55 h 96"/>
                  <a:gd name="T16" fmla="*/ 24 w 56"/>
                  <a:gd name="T17" fmla="*/ 51 h 96"/>
                  <a:gd name="T18" fmla="*/ 20 w 56"/>
                  <a:gd name="T19" fmla="*/ 40 h 96"/>
                  <a:gd name="T20" fmla="*/ 19 w 56"/>
                  <a:gd name="T21" fmla="*/ 40 h 96"/>
                  <a:gd name="T22" fmla="*/ 17 w 56"/>
                  <a:gd name="T23" fmla="*/ 40 h 96"/>
                  <a:gd name="T24" fmla="*/ 15 w 56"/>
                  <a:gd name="T25" fmla="*/ 35 h 96"/>
                  <a:gd name="T26" fmla="*/ 17 w 56"/>
                  <a:gd name="T27" fmla="*/ 35 h 96"/>
                  <a:gd name="T28" fmla="*/ 16 w 56"/>
                  <a:gd name="T29" fmla="*/ 25 h 96"/>
                  <a:gd name="T30" fmla="*/ 14 w 56"/>
                  <a:gd name="T31" fmla="*/ 17 h 96"/>
                  <a:gd name="T32" fmla="*/ 12 w 56"/>
                  <a:gd name="T33" fmla="*/ 13 h 96"/>
                  <a:gd name="T34" fmla="*/ 12 w 56"/>
                  <a:gd name="T35" fmla="*/ 18 h 96"/>
                  <a:gd name="T36" fmla="*/ 14 w 56"/>
                  <a:gd name="T37" fmla="*/ 23 h 96"/>
                  <a:gd name="T38" fmla="*/ 12 w 56"/>
                  <a:gd name="T39" fmla="*/ 21 h 96"/>
                  <a:gd name="T40" fmla="*/ 9 w 56"/>
                  <a:gd name="T41" fmla="*/ 14 h 96"/>
                  <a:gd name="T42" fmla="*/ 7 w 56"/>
                  <a:gd name="T43" fmla="*/ 8 h 96"/>
                  <a:gd name="T44" fmla="*/ 7 w 56"/>
                  <a:gd name="T45" fmla="*/ 2 h 96"/>
                  <a:gd name="T46" fmla="*/ 6 w 56"/>
                  <a:gd name="T47" fmla="*/ 8 h 96"/>
                  <a:gd name="T48" fmla="*/ 5 w 56"/>
                  <a:gd name="T49" fmla="*/ 4 h 96"/>
                  <a:gd name="T50" fmla="*/ 4 w 56"/>
                  <a:gd name="T51" fmla="*/ 0 h 96"/>
                  <a:gd name="T52" fmla="*/ 2 w 56"/>
                  <a:gd name="T53" fmla="*/ 3 h 96"/>
                  <a:gd name="T54" fmla="*/ 0 w 56"/>
                  <a:gd name="T55" fmla="*/ 5 h 96"/>
                  <a:gd name="T56" fmla="*/ 0 w 56"/>
                  <a:gd name="T57" fmla="*/ 8 h 96"/>
                  <a:gd name="T58" fmla="*/ 1 w 56"/>
                  <a:gd name="T59" fmla="*/ 12 h 96"/>
                  <a:gd name="T60" fmla="*/ 2 w 56"/>
                  <a:gd name="T61" fmla="*/ 14 h 96"/>
                  <a:gd name="T62" fmla="*/ 5 w 56"/>
                  <a:gd name="T63" fmla="*/ 12 h 96"/>
                  <a:gd name="T64" fmla="*/ 5 w 56"/>
                  <a:gd name="T65" fmla="*/ 5 h 96"/>
                  <a:gd name="T66" fmla="*/ 6 w 56"/>
                  <a:gd name="T67" fmla="*/ 8 h 96"/>
                  <a:gd name="T68" fmla="*/ 4 w 56"/>
                  <a:gd name="T69" fmla="*/ 18 h 96"/>
                  <a:gd name="T70" fmla="*/ 2 w 56"/>
                  <a:gd name="T71" fmla="*/ 20 h 96"/>
                  <a:gd name="T72" fmla="*/ 5 w 56"/>
                  <a:gd name="T73" fmla="*/ 30 h 96"/>
                  <a:gd name="T74" fmla="*/ 6 w 56"/>
                  <a:gd name="T75" fmla="*/ 31 h 96"/>
                  <a:gd name="T76" fmla="*/ 4 w 56"/>
                  <a:gd name="T77" fmla="*/ 35 h 96"/>
                  <a:gd name="T78" fmla="*/ 6 w 56"/>
                  <a:gd name="T79" fmla="*/ 35 h 96"/>
                  <a:gd name="T80" fmla="*/ 6 w 56"/>
                  <a:gd name="T81" fmla="*/ 31 h 96"/>
                  <a:gd name="T82" fmla="*/ 10 w 56"/>
                  <a:gd name="T83" fmla="*/ 39 h 96"/>
                  <a:gd name="T84" fmla="*/ 14 w 56"/>
                  <a:gd name="T85" fmla="*/ 44 h 96"/>
                  <a:gd name="T86" fmla="*/ 11 w 56"/>
                  <a:gd name="T87" fmla="*/ 44 h 96"/>
                  <a:gd name="T88" fmla="*/ 14 w 56"/>
                  <a:gd name="T89" fmla="*/ 51 h 96"/>
                  <a:gd name="T90" fmla="*/ 15 w 56"/>
                  <a:gd name="T91" fmla="*/ 55 h 96"/>
                  <a:gd name="T92" fmla="*/ 16 w 56"/>
                  <a:gd name="T93" fmla="*/ 59 h 96"/>
                  <a:gd name="T94" fmla="*/ 22 w 56"/>
                  <a:gd name="T95" fmla="*/ 66 h 96"/>
                  <a:gd name="T96" fmla="*/ 25 w 56"/>
                  <a:gd name="T97" fmla="*/ 71 h 96"/>
                  <a:gd name="T98" fmla="*/ 32 w 56"/>
                  <a:gd name="T99" fmla="*/ 79 h 96"/>
                  <a:gd name="T100" fmla="*/ 37 w 56"/>
                  <a:gd name="T101" fmla="*/ 85 h 96"/>
                  <a:gd name="T102" fmla="*/ 40 w 56"/>
                  <a:gd name="T103" fmla="*/ 84 h 96"/>
                  <a:gd name="T104" fmla="*/ 47 w 56"/>
                  <a:gd name="T105" fmla="*/ 96 h 96"/>
                  <a:gd name="T106" fmla="*/ 56 w 56"/>
                  <a:gd name="T107" fmla="*/ 91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6" h="96">
                    <a:moveTo>
                      <a:pt x="56" y="90"/>
                    </a:moveTo>
                    <a:lnTo>
                      <a:pt x="56" y="91"/>
                    </a:lnTo>
                    <a:lnTo>
                      <a:pt x="53" y="90"/>
                    </a:lnTo>
                    <a:lnTo>
                      <a:pt x="52" y="89"/>
                    </a:lnTo>
                    <a:lnTo>
                      <a:pt x="52" y="87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4"/>
                    </a:lnTo>
                    <a:lnTo>
                      <a:pt x="47" y="81"/>
                    </a:lnTo>
                    <a:lnTo>
                      <a:pt x="45" y="81"/>
                    </a:lnTo>
                    <a:lnTo>
                      <a:pt x="43" y="77"/>
                    </a:lnTo>
                    <a:lnTo>
                      <a:pt x="45" y="77"/>
                    </a:lnTo>
                    <a:lnTo>
                      <a:pt x="46" y="76"/>
                    </a:lnTo>
                    <a:lnTo>
                      <a:pt x="45" y="75"/>
                    </a:lnTo>
                    <a:lnTo>
                      <a:pt x="42" y="72"/>
                    </a:lnTo>
                    <a:lnTo>
                      <a:pt x="40" y="69"/>
                    </a:lnTo>
                    <a:lnTo>
                      <a:pt x="36" y="65"/>
                    </a:lnTo>
                    <a:lnTo>
                      <a:pt x="35" y="64"/>
                    </a:lnTo>
                    <a:lnTo>
                      <a:pt x="33" y="61"/>
                    </a:lnTo>
                    <a:lnTo>
                      <a:pt x="31" y="59"/>
                    </a:lnTo>
                    <a:lnTo>
                      <a:pt x="30" y="58"/>
                    </a:lnTo>
                    <a:lnTo>
                      <a:pt x="27" y="55"/>
                    </a:lnTo>
                    <a:lnTo>
                      <a:pt x="26" y="54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5" y="53"/>
                    </a:lnTo>
                    <a:lnTo>
                      <a:pt x="27" y="54"/>
                    </a:lnTo>
                    <a:lnTo>
                      <a:pt x="20" y="40"/>
                    </a:lnTo>
                    <a:lnTo>
                      <a:pt x="19" y="41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6" y="39"/>
                    </a:lnTo>
                    <a:lnTo>
                      <a:pt x="16" y="36"/>
                    </a:lnTo>
                    <a:lnTo>
                      <a:pt x="15" y="35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7" y="35"/>
                    </a:lnTo>
                    <a:lnTo>
                      <a:pt x="19" y="31"/>
                    </a:lnTo>
                    <a:lnTo>
                      <a:pt x="16" y="29"/>
                    </a:lnTo>
                    <a:lnTo>
                      <a:pt x="16" y="25"/>
                    </a:lnTo>
                    <a:lnTo>
                      <a:pt x="15" y="19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4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10" y="13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3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6" y="29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12" y="41"/>
                    </a:lnTo>
                    <a:lnTo>
                      <a:pt x="14" y="44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4" y="49"/>
                    </a:lnTo>
                    <a:lnTo>
                      <a:pt x="14" y="51"/>
                    </a:lnTo>
                    <a:lnTo>
                      <a:pt x="14" y="54"/>
                    </a:lnTo>
                    <a:lnTo>
                      <a:pt x="16" y="55"/>
                    </a:lnTo>
                    <a:lnTo>
                      <a:pt x="15" y="55"/>
                    </a:lnTo>
                    <a:lnTo>
                      <a:pt x="14" y="56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7" y="60"/>
                    </a:lnTo>
                    <a:lnTo>
                      <a:pt x="19" y="61"/>
                    </a:lnTo>
                    <a:lnTo>
                      <a:pt x="22" y="66"/>
                    </a:lnTo>
                    <a:lnTo>
                      <a:pt x="24" y="70"/>
                    </a:lnTo>
                    <a:lnTo>
                      <a:pt x="25" y="70"/>
                    </a:lnTo>
                    <a:lnTo>
                      <a:pt x="25" y="71"/>
                    </a:lnTo>
                    <a:lnTo>
                      <a:pt x="26" y="74"/>
                    </a:lnTo>
                    <a:lnTo>
                      <a:pt x="30" y="75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5" y="82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43" y="90"/>
                    </a:lnTo>
                    <a:lnTo>
                      <a:pt x="46" y="96"/>
                    </a:lnTo>
                    <a:lnTo>
                      <a:pt x="47" y="96"/>
                    </a:lnTo>
                    <a:lnTo>
                      <a:pt x="53" y="94"/>
                    </a:lnTo>
                    <a:lnTo>
                      <a:pt x="56" y="92"/>
                    </a:lnTo>
                    <a:lnTo>
                      <a:pt x="56" y="91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8" name="Freeform 2630"/>
              <p:cNvSpPr>
                <a:spLocks/>
              </p:cNvSpPr>
              <p:nvPr/>
            </p:nvSpPr>
            <p:spPr bwMode="auto">
              <a:xfrm>
                <a:off x="1974" y="86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9" name="Freeform 2631"/>
              <p:cNvSpPr>
                <a:spLocks/>
              </p:cNvSpPr>
              <p:nvPr/>
            </p:nvSpPr>
            <p:spPr bwMode="auto">
              <a:xfrm>
                <a:off x="2029" y="988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3 w 5"/>
                  <a:gd name="T3" fmla="*/ 5 h 5"/>
                  <a:gd name="T4" fmla="*/ 5 w 5"/>
                  <a:gd name="T5" fmla="*/ 5 h 5"/>
                  <a:gd name="T6" fmla="*/ 2 w 5"/>
                  <a:gd name="T7" fmla="*/ 2 h 5"/>
                  <a:gd name="T8" fmla="*/ 0 w 5"/>
                  <a:gd name="T9" fmla="*/ 0 h 5"/>
                  <a:gd name="T10" fmla="*/ 0 w 5"/>
                  <a:gd name="T11" fmla="*/ 2 h 5"/>
                  <a:gd name="T12" fmla="*/ 1 w 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lnTo>
                      <a:pt x="3" y="5"/>
                    </a:lnTo>
                    <a:lnTo>
                      <a:pt x="5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0" name="Freeform 2632"/>
              <p:cNvSpPr>
                <a:spLocks/>
              </p:cNvSpPr>
              <p:nvPr/>
            </p:nvSpPr>
            <p:spPr bwMode="auto">
              <a:xfrm>
                <a:off x="1970" y="90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1" name="Freeform 2633"/>
              <p:cNvSpPr>
                <a:spLocks/>
              </p:cNvSpPr>
              <p:nvPr/>
            </p:nvSpPr>
            <p:spPr bwMode="auto">
              <a:xfrm>
                <a:off x="2043" y="989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2 w 3"/>
                  <a:gd name="T5" fmla="*/ 1 h 3"/>
                  <a:gd name="T6" fmla="*/ 0 w 3"/>
                  <a:gd name="T7" fmla="*/ 0 h 3"/>
                  <a:gd name="T8" fmla="*/ 2 w 3"/>
                  <a:gd name="T9" fmla="*/ 1 h 3"/>
                  <a:gd name="T10" fmla="*/ 2 w 3"/>
                  <a:gd name="T11" fmla="*/ 3 h 3"/>
                  <a:gd name="T12" fmla="*/ 2 w 3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2" name="Freeform 2634"/>
              <p:cNvSpPr>
                <a:spLocks/>
              </p:cNvSpPr>
              <p:nvPr/>
            </p:nvSpPr>
            <p:spPr bwMode="auto">
              <a:xfrm>
                <a:off x="2050" y="99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1 h 2"/>
                  <a:gd name="T10" fmla="*/ 1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3" name="Freeform 2635"/>
              <p:cNvSpPr>
                <a:spLocks/>
              </p:cNvSpPr>
              <p:nvPr/>
            </p:nvSpPr>
            <p:spPr bwMode="auto">
              <a:xfrm>
                <a:off x="2042" y="983"/>
                <a:ext cx="9" cy="7"/>
              </a:xfrm>
              <a:custGeom>
                <a:avLst/>
                <a:gdLst>
                  <a:gd name="T0" fmla="*/ 0 w 9"/>
                  <a:gd name="T1" fmla="*/ 1 h 7"/>
                  <a:gd name="T2" fmla="*/ 1 w 9"/>
                  <a:gd name="T3" fmla="*/ 2 h 7"/>
                  <a:gd name="T4" fmla="*/ 3 w 9"/>
                  <a:gd name="T5" fmla="*/ 4 h 7"/>
                  <a:gd name="T6" fmla="*/ 4 w 9"/>
                  <a:gd name="T7" fmla="*/ 4 h 7"/>
                  <a:gd name="T8" fmla="*/ 5 w 9"/>
                  <a:gd name="T9" fmla="*/ 6 h 7"/>
                  <a:gd name="T10" fmla="*/ 6 w 9"/>
                  <a:gd name="T11" fmla="*/ 7 h 7"/>
                  <a:gd name="T12" fmla="*/ 8 w 9"/>
                  <a:gd name="T13" fmla="*/ 7 h 7"/>
                  <a:gd name="T14" fmla="*/ 9 w 9"/>
                  <a:gd name="T15" fmla="*/ 5 h 7"/>
                  <a:gd name="T16" fmla="*/ 8 w 9"/>
                  <a:gd name="T17" fmla="*/ 5 h 7"/>
                  <a:gd name="T18" fmla="*/ 6 w 9"/>
                  <a:gd name="T19" fmla="*/ 5 h 7"/>
                  <a:gd name="T20" fmla="*/ 5 w 9"/>
                  <a:gd name="T21" fmla="*/ 5 h 7"/>
                  <a:gd name="T22" fmla="*/ 4 w 9"/>
                  <a:gd name="T23" fmla="*/ 2 h 7"/>
                  <a:gd name="T24" fmla="*/ 4 w 9"/>
                  <a:gd name="T25" fmla="*/ 1 h 7"/>
                  <a:gd name="T26" fmla="*/ 3 w 9"/>
                  <a:gd name="T27" fmla="*/ 0 h 7"/>
                  <a:gd name="T28" fmla="*/ 1 w 9"/>
                  <a:gd name="T29" fmla="*/ 0 h 7"/>
                  <a:gd name="T30" fmla="*/ 1 w 9"/>
                  <a:gd name="T31" fmla="*/ 1 h 7"/>
                  <a:gd name="T32" fmla="*/ 0 w 9"/>
                  <a:gd name="T33" fmla="*/ 1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0" y="1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4" name="Freeform 2636"/>
              <p:cNvSpPr>
                <a:spLocks/>
              </p:cNvSpPr>
              <p:nvPr/>
            </p:nvSpPr>
            <p:spPr bwMode="auto">
              <a:xfrm>
                <a:off x="2052" y="9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3 h 3"/>
                  <a:gd name="T6" fmla="*/ 3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5" name="Freeform 2637"/>
              <p:cNvSpPr>
                <a:spLocks/>
              </p:cNvSpPr>
              <p:nvPr/>
            </p:nvSpPr>
            <p:spPr bwMode="auto">
              <a:xfrm>
                <a:off x="2045" y="98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6" name="Freeform 2638"/>
              <p:cNvSpPr>
                <a:spLocks/>
              </p:cNvSpPr>
              <p:nvPr/>
            </p:nvSpPr>
            <p:spPr bwMode="auto">
              <a:xfrm>
                <a:off x="2048" y="97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2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7" name="Freeform 2639"/>
              <p:cNvSpPr>
                <a:spLocks/>
              </p:cNvSpPr>
              <p:nvPr/>
            </p:nvSpPr>
            <p:spPr bwMode="auto">
              <a:xfrm>
                <a:off x="2021" y="959"/>
                <a:ext cx="59" cy="62"/>
              </a:xfrm>
              <a:custGeom>
                <a:avLst/>
                <a:gdLst>
                  <a:gd name="T0" fmla="*/ 1 w 59"/>
                  <a:gd name="T1" fmla="*/ 14 h 62"/>
                  <a:gd name="T2" fmla="*/ 9 w 59"/>
                  <a:gd name="T3" fmla="*/ 23 h 62"/>
                  <a:gd name="T4" fmla="*/ 14 w 59"/>
                  <a:gd name="T5" fmla="*/ 30 h 62"/>
                  <a:gd name="T6" fmla="*/ 18 w 59"/>
                  <a:gd name="T7" fmla="*/ 34 h 62"/>
                  <a:gd name="T8" fmla="*/ 22 w 59"/>
                  <a:gd name="T9" fmla="*/ 36 h 62"/>
                  <a:gd name="T10" fmla="*/ 22 w 59"/>
                  <a:gd name="T11" fmla="*/ 40 h 62"/>
                  <a:gd name="T12" fmla="*/ 26 w 59"/>
                  <a:gd name="T13" fmla="*/ 44 h 62"/>
                  <a:gd name="T14" fmla="*/ 30 w 59"/>
                  <a:gd name="T15" fmla="*/ 48 h 62"/>
                  <a:gd name="T16" fmla="*/ 31 w 59"/>
                  <a:gd name="T17" fmla="*/ 50 h 62"/>
                  <a:gd name="T18" fmla="*/ 34 w 59"/>
                  <a:gd name="T19" fmla="*/ 54 h 62"/>
                  <a:gd name="T20" fmla="*/ 41 w 59"/>
                  <a:gd name="T21" fmla="*/ 57 h 62"/>
                  <a:gd name="T22" fmla="*/ 40 w 59"/>
                  <a:gd name="T23" fmla="*/ 60 h 62"/>
                  <a:gd name="T24" fmla="*/ 42 w 59"/>
                  <a:gd name="T25" fmla="*/ 61 h 62"/>
                  <a:gd name="T26" fmla="*/ 45 w 59"/>
                  <a:gd name="T27" fmla="*/ 62 h 62"/>
                  <a:gd name="T28" fmla="*/ 49 w 59"/>
                  <a:gd name="T29" fmla="*/ 60 h 62"/>
                  <a:gd name="T30" fmla="*/ 59 w 59"/>
                  <a:gd name="T31" fmla="*/ 61 h 62"/>
                  <a:gd name="T32" fmla="*/ 54 w 59"/>
                  <a:gd name="T33" fmla="*/ 56 h 62"/>
                  <a:gd name="T34" fmla="*/ 55 w 59"/>
                  <a:gd name="T35" fmla="*/ 60 h 62"/>
                  <a:gd name="T36" fmla="*/ 50 w 59"/>
                  <a:gd name="T37" fmla="*/ 56 h 62"/>
                  <a:gd name="T38" fmla="*/ 47 w 59"/>
                  <a:gd name="T39" fmla="*/ 54 h 62"/>
                  <a:gd name="T40" fmla="*/ 45 w 59"/>
                  <a:gd name="T41" fmla="*/ 46 h 62"/>
                  <a:gd name="T42" fmla="*/ 39 w 59"/>
                  <a:gd name="T43" fmla="*/ 41 h 62"/>
                  <a:gd name="T44" fmla="*/ 36 w 59"/>
                  <a:gd name="T45" fmla="*/ 38 h 62"/>
                  <a:gd name="T46" fmla="*/ 34 w 59"/>
                  <a:gd name="T47" fmla="*/ 33 h 62"/>
                  <a:gd name="T48" fmla="*/ 32 w 59"/>
                  <a:gd name="T49" fmla="*/ 28 h 62"/>
                  <a:gd name="T50" fmla="*/ 30 w 59"/>
                  <a:gd name="T51" fmla="*/ 26 h 62"/>
                  <a:gd name="T52" fmla="*/ 31 w 59"/>
                  <a:gd name="T53" fmla="*/ 24 h 62"/>
                  <a:gd name="T54" fmla="*/ 29 w 59"/>
                  <a:gd name="T55" fmla="*/ 21 h 62"/>
                  <a:gd name="T56" fmla="*/ 25 w 59"/>
                  <a:gd name="T57" fmla="*/ 18 h 62"/>
                  <a:gd name="T58" fmla="*/ 20 w 59"/>
                  <a:gd name="T59" fmla="*/ 14 h 62"/>
                  <a:gd name="T60" fmla="*/ 16 w 59"/>
                  <a:gd name="T61" fmla="*/ 9 h 62"/>
                  <a:gd name="T62" fmla="*/ 10 w 59"/>
                  <a:gd name="T63" fmla="*/ 4 h 62"/>
                  <a:gd name="T64" fmla="*/ 1 w 59"/>
                  <a:gd name="T65" fmla="*/ 3 h 6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9" h="62">
                    <a:moveTo>
                      <a:pt x="0" y="6"/>
                    </a:moveTo>
                    <a:lnTo>
                      <a:pt x="1" y="14"/>
                    </a:lnTo>
                    <a:lnTo>
                      <a:pt x="5" y="21"/>
                    </a:lnTo>
                    <a:lnTo>
                      <a:pt x="9" y="23"/>
                    </a:lnTo>
                    <a:lnTo>
                      <a:pt x="10" y="26"/>
                    </a:lnTo>
                    <a:lnTo>
                      <a:pt x="14" y="30"/>
                    </a:lnTo>
                    <a:lnTo>
                      <a:pt x="18" y="31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2" y="36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4" y="41"/>
                    </a:lnTo>
                    <a:lnTo>
                      <a:pt x="26" y="44"/>
                    </a:lnTo>
                    <a:lnTo>
                      <a:pt x="27" y="46"/>
                    </a:lnTo>
                    <a:lnTo>
                      <a:pt x="30" y="48"/>
                    </a:lnTo>
                    <a:lnTo>
                      <a:pt x="30" y="49"/>
                    </a:lnTo>
                    <a:lnTo>
                      <a:pt x="31" y="50"/>
                    </a:lnTo>
                    <a:lnTo>
                      <a:pt x="34" y="51"/>
                    </a:lnTo>
                    <a:lnTo>
                      <a:pt x="34" y="54"/>
                    </a:lnTo>
                    <a:lnTo>
                      <a:pt x="37" y="57"/>
                    </a:lnTo>
                    <a:lnTo>
                      <a:pt x="41" y="57"/>
                    </a:lnTo>
                    <a:lnTo>
                      <a:pt x="40" y="59"/>
                    </a:lnTo>
                    <a:lnTo>
                      <a:pt x="40" y="60"/>
                    </a:lnTo>
                    <a:lnTo>
                      <a:pt x="41" y="60"/>
                    </a:lnTo>
                    <a:lnTo>
                      <a:pt x="42" y="61"/>
                    </a:lnTo>
                    <a:lnTo>
                      <a:pt x="44" y="62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9" y="60"/>
                    </a:lnTo>
                    <a:lnTo>
                      <a:pt x="57" y="60"/>
                    </a:lnTo>
                    <a:lnTo>
                      <a:pt x="59" y="61"/>
                    </a:lnTo>
                    <a:lnTo>
                      <a:pt x="55" y="57"/>
                    </a:lnTo>
                    <a:lnTo>
                      <a:pt x="54" y="56"/>
                    </a:lnTo>
                    <a:lnTo>
                      <a:pt x="54" y="57"/>
                    </a:lnTo>
                    <a:lnTo>
                      <a:pt x="55" y="60"/>
                    </a:lnTo>
                    <a:lnTo>
                      <a:pt x="52" y="57"/>
                    </a:lnTo>
                    <a:lnTo>
                      <a:pt x="50" y="56"/>
                    </a:lnTo>
                    <a:lnTo>
                      <a:pt x="49" y="56"/>
                    </a:lnTo>
                    <a:lnTo>
                      <a:pt x="47" y="54"/>
                    </a:lnTo>
                    <a:lnTo>
                      <a:pt x="47" y="51"/>
                    </a:lnTo>
                    <a:lnTo>
                      <a:pt x="45" y="46"/>
                    </a:lnTo>
                    <a:lnTo>
                      <a:pt x="41" y="44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6" y="38"/>
                    </a:lnTo>
                    <a:lnTo>
                      <a:pt x="35" y="36"/>
                    </a:lnTo>
                    <a:lnTo>
                      <a:pt x="34" y="33"/>
                    </a:lnTo>
                    <a:lnTo>
                      <a:pt x="35" y="30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0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5" y="18"/>
                    </a:lnTo>
                    <a:lnTo>
                      <a:pt x="22" y="15"/>
                    </a:lnTo>
                    <a:lnTo>
                      <a:pt x="20" y="14"/>
                    </a:lnTo>
                    <a:lnTo>
                      <a:pt x="19" y="11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8" name="Freeform 2640"/>
              <p:cNvSpPr>
                <a:spLocks/>
              </p:cNvSpPr>
              <p:nvPr/>
            </p:nvSpPr>
            <p:spPr bwMode="auto">
              <a:xfrm>
                <a:off x="2063" y="691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4 w 5"/>
                  <a:gd name="T3" fmla="*/ 7 h 9"/>
                  <a:gd name="T4" fmla="*/ 4 w 5"/>
                  <a:gd name="T5" fmla="*/ 9 h 9"/>
                  <a:gd name="T6" fmla="*/ 0 w 5"/>
                  <a:gd name="T7" fmla="*/ 0 h 9"/>
                  <a:gd name="T8" fmla="*/ 2 w 5"/>
                  <a:gd name="T9" fmla="*/ 2 h 9"/>
                  <a:gd name="T10" fmla="*/ 3 w 5"/>
                  <a:gd name="T11" fmla="*/ 2 h 9"/>
                  <a:gd name="T12" fmla="*/ 5 w 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9" name="Freeform 2641"/>
              <p:cNvSpPr>
                <a:spLocks/>
              </p:cNvSpPr>
              <p:nvPr/>
            </p:nvSpPr>
            <p:spPr bwMode="auto">
              <a:xfrm>
                <a:off x="2056" y="680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1 w 2"/>
                  <a:gd name="T3" fmla="*/ 5 h 7"/>
                  <a:gd name="T4" fmla="*/ 0 w 2"/>
                  <a:gd name="T5" fmla="*/ 1 h 7"/>
                  <a:gd name="T6" fmla="*/ 0 w 2"/>
                  <a:gd name="T7" fmla="*/ 0 h 7"/>
                  <a:gd name="T8" fmla="*/ 0 w 2"/>
                  <a:gd name="T9" fmla="*/ 1 h 7"/>
                  <a:gd name="T10" fmla="*/ 2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1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0" name="Freeform 2642"/>
              <p:cNvSpPr>
                <a:spLocks/>
              </p:cNvSpPr>
              <p:nvPr/>
            </p:nvSpPr>
            <p:spPr bwMode="auto">
              <a:xfrm>
                <a:off x="2051" y="697"/>
                <a:ext cx="1" cy="5"/>
              </a:xfrm>
              <a:custGeom>
                <a:avLst/>
                <a:gdLst>
                  <a:gd name="T0" fmla="*/ 0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0 w 1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1" name="Freeform 2643"/>
              <p:cNvSpPr>
                <a:spLocks/>
              </p:cNvSpPr>
              <p:nvPr/>
            </p:nvSpPr>
            <p:spPr bwMode="auto">
              <a:xfrm>
                <a:off x="1928" y="567"/>
                <a:ext cx="165" cy="236"/>
              </a:xfrm>
              <a:custGeom>
                <a:avLst/>
                <a:gdLst>
                  <a:gd name="T0" fmla="*/ 6 w 165"/>
                  <a:gd name="T1" fmla="*/ 23 h 236"/>
                  <a:gd name="T2" fmla="*/ 14 w 165"/>
                  <a:gd name="T3" fmla="*/ 15 h 236"/>
                  <a:gd name="T4" fmla="*/ 20 w 165"/>
                  <a:gd name="T5" fmla="*/ 13 h 236"/>
                  <a:gd name="T6" fmla="*/ 22 w 165"/>
                  <a:gd name="T7" fmla="*/ 10 h 236"/>
                  <a:gd name="T8" fmla="*/ 36 w 165"/>
                  <a:gd name="T9" fmla="*/ 8 h 236"/>
                  <a:gd name="T10" fmla="*/ 41 w 165"/>
                  <a:gd name="T11" fmla="*/ 12 h 236"/>
                  <a:gd name="T12" fmla="*/ 48 w 165"/>
                  <a:gd name="T13" fmla="*/ 17 h 236"/>
                  <a:gd name="T14" fmla="*/ 69 w 165"/>
                  <a:gd name="T15" fmla="*/ 39 h 236"/>
                  <a:gd name="T16" fmla="*/ 84 w 165"/>
                  <a:gd name="T17" fmla="*/ 58 h 236"/>
                  <a:gd name="T18" fmla="*/ 97 w 165"/>
                  <a:gd name="T19" fmla="*/ 73 h 236"/>
                  <a:gd name="T20" fmla="*/ 101 w 165"/>
                  <a:gd name="T21" fmla="*/ 78 h 236"/>
                  <a:gd name="T22" fmla="*/ 96 w 165"/>
                  <a:gd name="T23" fmla="*/ 74 h 236"/>
                  <a:gd name="T24" fmla="*/ 119 w 165"/>
                  <a:gd name="T25" fmla="*/ 114 h 236"/>
                  <a:gd name="T26" fmla="*/ 123 w 165"/>
                  <a:gd name="T27" fmla="*/ 116 h 236"/>
                  <a:gd name="T28" fmla="*/ 122 w 165"/>
                  <a:gd name="T29" fmla="*/ 119 h 236"/>
                  <a:gd name="T30" fmla="*/ 124 w 165"/>
                  <a:gd name="T31" fmla="*/ 119 h 236"/>
                  <a:gd name="T32" fmla="*/ 128 w 165"/>
                  <a:gd name="T33" fmla="*/ 131 h 236"/>
                  <a:gd name="T34" fmla="*/ 128 w 165"/>
                  <a:gd name="T35" fmla="*/ 139 h 236"/>
                  <a:gd name="T36" fmla="*/ 134 w 165"/>
                  <a:gd name="T37" fmla="*/ 167 h 236"/>
                  <a:gd name="T38" fmla="*/ 140 w 165"/>
                  <a:gd name="T39" fmla="*/ 184 h 236"/>
                  <a:gd name="T40" fmla="*/ 140 w 165"/>
                  <a:gd name="T41" fmla="*/ 191 h 236"/>
                  <a:gd name="T42" fmla="*/ 145 w 165"/>
                  <a:gd name="T43" fmla="*/ 196 h 236"/>
                  <a:gd name="T44" fmla="*/ 138 w 165"/>
                  <a:gd name="T45" fmla="*/ 171 h 236"/>
                  <a:gd name="T46" fmla="*/ 137 w 165"/>
                  <a:gd name="T47" fmla="*/ 164 h 236"/>
                  <a:gd name="T48" fmla="*/ 142 w 165"/>
                  <a:gd name="T49" fmla="*/ 177 h 236"/>
                  <a:gd name="T50" fmla="*/ 148 w 165"/>
                  <a:gd name="T51" fmla="*/ 201 h 236"/>
                  <a:gd name="T52" fmla="*/ 154 w 165"/>
                  <a:gd name="T53" fmla="*/ 216 h 236"/>
                  <a:gd name="T54" fmla="*/ 158 w 165"/>
                  <a:gd name="T55" fmla="*/ 226 h 236"/>
                  <a:gd name="T56" fmla="*/ 156 w 165"/>
                  <a:gd name="T57" fmla="*/ 217 h 236"/>
                  <a:gd name="T58" fmla="*/ 159 w 165"/>
                  <a:gd name="T59" fmla="*/ 222 h 236"/>
                  <a:gd name="T60" fmla="*/ 163 w 165"/>
                  <a:gd name="T61" fmla="*/ 233 h 236"/>
                  <a:gd name="T62" fmla="*/ 164 w 165"/>
                  <a:gd name="T63" fmla="*/ 228 h 236"/>
                  <a:gd name="T64" fmla="*/ 160 w 165"/>
                  <a:gd name="T65" fmla="*/ 217 h 236"/>
                  <a:gd name="T66" fmla="*/ 164 w 165"/>
                  <a:gd name="T67" fmla="*/ 221 h 236"/>
                  <a:gd name="T68" fmla="*/ 160 w 165"/>
                  <a:gd name="T69" fmla="*/ 208 h 236"/>
                  <a:gd name="T70" fmla="*/ 158 w 165"/>
                  <a:gd name="T71" fmla="*/ 210 h 236"/>
                  <a:gd name="T72" fmla="*/ 158 w 165"/>
                  <a:gd name="T73" fmla="*/ 203 h 236"/>
                  <a:gd name="T74" fmla="*/ 155 w 165"/>
                  <a:gd name="T75" fmla="*/ 198 h 236"/>
                  <a:gd name="T76" fmla="*/ 153 w 165"/>
                  <a:gd name="T77" fmla="*/ 198 h 236"/>
                  <a:gd name="T78" fmla="*/ 159 w 165"/>
                  <a:gd name="T79" fmla="*/ 218 h 236"/>
                  <a:gd name="T80" fmla="*/ 158 w 165"/>
                  <a:gd name="T81" fmla="*/ 218 h 236"/>
                  <a:gd name="T82" fmla="*/ 149 w 165"/>
                  <a:gd name="T83" fmla="*/ 190 h 236"/>
                  <a:gd name="T84" fmla="*/ 153 w 165"/>
                  <a:gd name="T85" fmla="*/ 187 h 236"/>
                  <a:gd name="T86" fmla="*/ 148 w 165"/>
                  <a:gd name="T87" fmla="*/ 171 h 236"/>
                  <a:gd name="T88" fmla="*/ 143 w 165"/>
                  <a:gd name="T89" fmla="*/ 154 h 236"/>
                  <a:gd name="T90" fmla="*/ 143 w 165"/>
                  <a:gd name="T91" fmla="*/ 146 h 236"/>
                  <a:gd name="T92" fmla="*/ 140 w 165"/>
                  <a:gd name="T93" fmla="*/ 133 h 236"/>
                  <a:gd name="T94" fmla="*/ 140 w 165"/>
                  <a:gd name="T95" fmla="*/ 141 h 236"/>
                  <a:gd name="T96" fmla="*/ 133 w 165"/>
                  <a:gd name="T97" fmla="*/ 125 h 236"/>
                  <a:gd name="T98" fmla="*/ 125 w 165"/>
                  <a:gd name="T99" fmla="*/ 110 h 236"/>
                  <a:gd name="T100" fmla="*/ 128 w 165"/>
                  <a:gd name="T101" fmla="*/ 111 h 236"/>
                  <a:gd name="T102" fmla="*/ 118 w 165"/>
                  <a:gd name="T103" fmla="*/ 90 h 236"/>
                  <a:gd name="T104" fmla="*/ 113 w 165"/>
                  <a:gd name="T105" fmla="*/ 79 h 236"/>
                  <a:gd name="T106" fmla="*/ 112 w 165"/>
                  <a:gd name="T107" fmla="*/ 73 h 236"/>
                  <a:gd name="T108" fmla="*/ 102 w 165"/>
                  <a:gd name="T109" fmla="*/ 62 h 236"/>
                  <a:gd name="T110" fmla="*/ 93 w 165"/>
                  <a:gd name="T111" fmla="*/ 48 h 236"/>
                  <a:gd name="T112" fmla="*/ 83 w 165"/>
                  <a:gd name="T113" fmla="*/ 36 h 236"/>
                  <a:gd name="T114" fmla="*/ 65 w 165"/>
                  <a:gd name="T115" fmla="*/ 15 h 236"/>
                  <a:gd name="T116" fmla="*/ 42 w 165"/>
                  <a:gd name="T117" fmla="*/ 0 h 236"/>
                  <a:gd name="T118" fmla="*/ 37 w 165"/>
                  <a:gd name="T119" fmla="*/ 3 h 236"/>
                  <a:gd name="T120" fmla="*/ 10 w 165"/>
                  <a:gd name="T121" fmla="*/ 7 h 236"/>
                  <a:gd name="T122" fmla="*/ 0 w 165"/>
                  <a:gd name="T123" fmla="*/ 20 h 236"/>
                  <a:gd name="T124" fmla="*/ 2 w 165"/>
                  <a:gd name="T125" fmla="*/ 27 h 2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5" h="236">
                    <a:moveTo>
                      <a:pt x="7" y="23"/>
                    </a:moveTo>
                    <a:lnTo>
                      <a:pt x="6" y="24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20" y="13"/>
                    </a:lnTo>
                    <a:lnTo>
                      <a:pt x="19" y="12"/>
                    </a:lnTo>
                    <a:lnTo>
                      <a:pt x="20" y="11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32" y="10"/>
                    </a:lnTo>
                    <a:lnTo>
                      <a:pt x="36" y="8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42" y="13"/>
                    </a:lnTo>
                    <a:lnTo>
                      <a:pt x="45" y="16"/>
                    </a:lnTo>
                    <a:lnTo>
                      <a:pt x="48" y="17"/>
                    </a:lnTo>
                    <a:lnTo>
                      <a:pt x="53" y="20"/>
                    </a:lnTo>
                    <a:lnTo>
                      <a:pt x="61" y="29"/>
                    </a:lnTo>
                    <a:lnTo>
                      <a:pt x="69" y="39"/>
                    </a:lnTo>
                    <a:lnTo>
                      <a:pt x="74" y="44"/>
                    </a:lnTo>
                    <a:lnTo>
                      <a:pt x="79" y="52"/>
                    </a:lnTo>
                    <a:lnTo>
                      <a:pt x="84" y="58"/>
                    </a:lnTo>
                    <a:lnTo>
                      <a:pt x="89" y="62"/>
                    </a:lnTo>
                    <a:lnTo>
                      <a:pt x="93" y="69"/>
                    </a:lnTo>
                    <a:lnTo>
                      <a:pt x="97" y="73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78"/>
                    </a:lnTo>
                    <a:lnTo>
                      <a:pt x="97" y="74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108" y="93"/>
                    </a:lnTo>
                    <a:lnTo>
                      <a:pt x="118" y="113"/>
                    </a:lnTo>
                    <a:lnTo>
                      <a:pt x="119" y="114"/>
                    </a:lnTo>
                    <a:lnTo>
                      <a:pt x="120" y="113"/>
                    </a:lnTo>
                    <a:lnTo>
                      <a:pt x="120" y="114"/>
                    </a:lnTo>
                    <a:lnTo>
                      <a:pt x="123" y="116"/>
                    </a:lnTo>
                    <a:lnTo>
                      <a:pt x="122" y="116"/>
                    </a:lnTo>
                    <a:lnTo>
                      <a:pt x="122" y="120"/>
                    </a:lnTo>
                    <a:lnTo>
                      <a:pt x="122" y="119"/>
                    </a:lnTo>
                    <a:lnTo>
                      <a:pt x="123" y="120"/>
                    </a:lnTo>
                    <a:lnTo>
                      <a:pt x="123" y="118"/>
                    </a:lnTo>
                    <a:lnTo>
                      <a:pt x="124" y="119"/>
                    </a:lnTo>
                    <a:lnTo>
                      <a:pt x="125" y="123"/>
                    </a:lnTo>
                    <a:lnTo>
                      <a:pt x="129" y="133"/>
                    </a:lnTo>
                    <a:lnTo>
                      <a:pt x="128" y="131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8" y="139"/>
                    </a:lnTo>
                    <a:lnTo>
                      <a:pt x="130" y="149"/>
                    </a:lnTo>
                    <a:lnTo>
                      <a:pt x="133" y="157"/>
                    </a:lnTo>
                    <a:lnTo>
                      <a:pt x="134" y="167"/>
                    </a:lnTo>
                    <a:lnTo>
                      <a:pt x="138" y="179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39" y="184"/>
                    </a:lnTo>
                    <a:lnTo>
                      <a:pt x="139" y="185"/>
                    </a:lnTo>
                    <a:lnTo>
                      <a:pt x="140" y="191"/>
                    </a:lnTo>
                    <a:lnTo>
                      <a:pt x="143" y="195"/>
                    </a:lnTo>
                    <a:lnTo>
                      <a:pt x="145" y="200"/>
                    </a:lnTo>
                    <a:lnTo>
                      <a:pt x="145" y="196"/>
                    </a:lnTo>
                    <a:lnTo>
                      <a:pt x="140" y="182"/>
                    </a:lnTo>
                    <a:lnTo>
                      <a:pt x="140" y="177"/>
                    </a:lnTo>
                    <a:lnTo>
                      <a:pt x="138" y="171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7" y="164"/>
                    </a:lnTo>
                    <a:lnTo>
                      <a:pt x="138" y="166"/>
                    </a:lnTo>
                    <a:lnTo>
                      <a:pt x="139" y="172"/>
                    </a:lnTo>
                    <a:lnTo>
                      <a:pt x="142" y="177"/>
                    </a:lnTo>
                    <a:lnTo>
                      <a:pt x="147" y="187"/>
                    </a:lnTo>
                    <a:lnTo>
                      <a:pt x="148" y="195"/>
                    </a:lnTo>
                    <a:lnTo>
                      <a:pt x="148" y="201"/>
                    </a:lnTo>
                    <a:lnTo>
                      <a:pt x="150" y="207"/>
                    </a:lnTo>
                    <a:lnTo>
                      <a:pt x="153" y="211"/>
                    </a:lnTo>
                    <a:lnTo>
                      <a:pt x="154" y="216"/>
                    </a:lnTo>
                    <a:lnTo>
                      <a:pt x="155" y="221"/>
                    </a:lnTo>
                    <a:lnTo>
                      <a:pt x="158" y="227"/>
                    </a:lnTo>
                    <a:lnTo>
                      <a:pt x="158" y="226"/>
                    </a:lnTo>
                    <a:lnTo>
                      <a:pt x="158" y="222"/>
                    </a:lnTo>
                    <a:lnTo>
                      <a:pt x="154" y="213"/>
                    </a:lnTo>
                    <a:lnTo>
                      <a:pt x="156" y="217"/>
                    </a:lnTo>
                    <a:lnTo>
                      <a:pt x="156" y="218"/>
                    </a:lnTo>
                    <a:lnTo>
                      <a:pt x="158" y="222"/>
                    </a:lnTo>
                    <a:lnTo>
                      <a:pt x="159" y="222"/>
                    </a:lnTo>
                    <a:lnTo>
                      <a:pt x="160" y="225"/>
                    </a:lnTo>
                    <a:lnTo>
                      <a:pt x="161" y="227"/>
                    </a:lnTo>
                    <a:lnTo>
                      <a:pt x="163" y="233"/>
                    </a:lnTo>
                    <a:lnTo>
                      <a:pt x="165" y="236"/>
                    </a:lnTo>
                    <a:lnTo>
                      <a:pt x="165" y="234"/>
                    </a:lnTo>
                    <a:lnTo>
                      <a:pt x="164" y="228"/>
                    </a:lnTo>
                    <a:lnTo>
                      <a:pt x="163" y="228"/>
                    </a:lnTo>
                    <a:lnTo>
                      <a:pt x="159" y="217"/>
                    </a:lnTo>
                    <a:lnTo>
                      <a:pt x="160" y="217"/>
                    </a:lnTo>
                    <a:lnTo>
                      <a:pt x="161" y="218"/>
                    </a:lnTo>
                    <a:lnTo>
                      <a:pt x="163" y="221"/>
                    </a:lnTo>
                    <a:lnTo>
                      <a:pt x="164" y="221"/>
                    </a:lnTo>
                    <a:lnTo>
                      <a:pt x="163" y="217"/>
                    </a:lnTo>
                    <a:lnTo>
                      <a:pt x="160" y="210"/>
                    </a:lnTo>
                    <a:lnTo>
                      <a:pt x="160" y="208"/>
                    </a:lnTo>
                    <a:lnTo>
                      <a:pt x="160" y="210"/>
                    </a:lnTo>
                    <a:lnTo>
                      <a:pt x="161" y="215"/>
                    </a:lnTo>
                    <a:lnTo>
                      <a:pt x="158" y="210"/>
                    </a:lnTo>
                    <a:lnTo>
                      <a:pt x="156" y="206"/>
                    </a:lnTo>
                    <a:lnTo>
                      <a:pt x="158" y="205"/>
                    </a:lnTo>
                    <a:lnTo>
                      <a:pt x="158" y="203"/>
                    </a:lnTo>
                    <a:lnTo>
                      <a:pt x="158" y="202"/>
                    </a:lnTo>
                    <a:lnTo>
                      <a:pt x="156" y="198"/>
                    </a:lnTo>
                    <a:lnTo>
                      <a:pt x="155" y="198"/>
                    </a:lnTo>
                    <a:lnTo>
                      <a:pt x="154" y="197"/>
                    </a:lnTo>
                    <a:lnTo>
                      <a:pt x="153" y="195"/>
                    </a:lnTo>
                    <a:lnTo>
                      <a:pt x="153" y="198"/>
                    </a:lnTo>
                    <a:lnTo>
                      <a:pt x="154" y="205"/>
                    </a:lnTo>
                    <a:lnTo>
                      <a:pt x="156" y="215"/>
                    </a:lnTo>
                    <a:lnTo>
                      <a:pt x="159" y="218"/>
                    </a:lnTo>
                    <a:lnTo>
                      <a:pt x="158" y="218"/>
                    </a:lnTo>
                    <a:lnTo>
                      <a:pt x="158" y="217"/>
                    </a:lnTo>
                    <a:lnTo>
                      <a:pt x="158" y="218"/>
                    </a:lnTo>
                    <a:lnTo>
                      <a:pt x="154" y="211"/>
                    </a:lnTo>
                    <a:lnTo>
                      <a:pt x="153" y="203"/>
                    </a:lnTo>
                    <a:lnTo>
                      <a:pt x="149" y="190"/>
                    </a:lnTo>
                    <a:lnTo>
                      <a:pt x="150" y="186"/>
                    </a:lnTo>
                    <a:lnTo>
                      <a:pt x="150" y="185"/>
                    </a:lnTo>
                    <a:lnTo>
                      <a:pt x="153" y="187"/>
                    </a:lnTo>
                    <a:lnTo>
                      <a:pt x="152" y="184"/>
                    </a:lnTo>
                    <a:lnTo>
                      <a:pt x="150" y="179"/>
                    </a:lnTo>
                    <a:lnTo>
                      <a:pt x="148" y="171"/>
                    </a:lnTo>
                    <a:lnTo>
                      <a:pt x="145" y="165"/>
                    </a:lnTo>
                    <a:lnTo>
                      <a:pt x="143" y="152"/>
                    </a:lnTo>
                    <a:lnTo>
                      <a:pt x="143" y="154"/>
                    </a:lnTo>
                    <a:lnTo>
                      <a:pt x="142" y="152"/>
                    </a:lnTo>
                    <a:lnTo>
                      <a:pt x="142" y="146"/>
                    </a:lnTo>
                    <a:lnTo>
                      <a:pt x="143" y="146"/>
                    </a:lnTo>
                    <a:lnTo>
                      <a:pt x="144" y="145"/>
                    </a:lnTo>
                    <a:lnTo>
                      <a:pt x="142" y="136"/>
                    </a:lnTo>
                    <a:lnTo>
                      <a:pt x="140" y="133"/>
                    </a:lnTo>
                    <a:lnTo>
                      <a:pt x="139" y="133"/>
                    </a:lnTo>
                    <a:lnTo>
                      <a:pt x="139" y="136"/>
                    </a:lnTo>
                    <a:lnTo>
                      <a:pt x="140" y="141"/>
                    </a:lnTo>
                    <a:lnTo>
                      <a:pt x="140" y="145"/>
                    </a:lnTo>
                    <a:lnTo>
                      <a:pt x="137" y="134"/>
                    </a:lnTo>
                    <a:lnTo>
                      <a:pt x="133" y="125"/>
                    </a:lnTo>
                    <a:lnTo>
                      <a:pt x="132" y="123"/>
                    </a:lnTo>
                    <a:lnTo>
                      <a:pt x="129" y="118"/>
                    </a:lnTo>
                    <a:lnTo>
                      <a:pt x="125" y="110"/>
                    </a:lnTo>
                    <a:lnTo>
                      <a:pt x="124" y="106"/>
                    </a:lnTo>
                    <a:lnTo>
                      <a:pt x="125" y="106"/>
                    </a:lnTo>
                    <a:lnTo>
                      <a:pt x="128" y="111"/>
                    </a:lnTo>
                    <a:lnTo>
                      <a:pt x="125" y="103"/>
                    </a:lnTo>
                    <a:lnTo>
                      <a:pt x="120" y="95"/>
                    </a:lnTo>
                    <a:lnTo>
                      <a:pt x="118" y="90"/>
                    </a:lnTo>
                    <a:lnTo>
                      <a:pt x="115" y="84"/>
                    </a:lnTo>
                    <a:lnTo>
                      <a:pt x="112" y="79"/>
                    </a:lnTo>
                    <a:lnTo>
                      <a:pt x="113" y="79"/>
                    </a:lnTo>
                    <a:lnTo>
                      <a:pt x="114" y="80"/>
                    </a:lnTo>
                    <a:lnTo>
                      <a:pt x="114" y="79"/>
                    </a:lnTo>
                    <a:lnTo>
                      <a:pt x="112" y="73"/>
                    </a:lnTo>
                    <a:lnTo>
                      <a:pt x="109" y="72"/>
                    </a:lnTo>
                    <a:lnTo>
                      <a:pt x="106" y="68"/>
                    </a:lnTo>
                    <a:lnTo>
                      <a:pt x="102" y="62"/>
                    </a:lnTo>
                    <a:lnTo>
                      <a:pt x="93" y="49"/>
                    </a:lnTo>
                    <a:lnTo>
                      <a:pt x="92" y="48"/>
                    </a:lnTo>
                    <a:lnTo>
                      <a:pt x="93" y="48"/>
                    </a:lnTo>
                    <a:lnTo>
                      <a:pt x="88" y="39"/>
                    </a:lnTo>
                    <a:lnTo>
                      <a:pt x="86" y="38"/>
                    </a:lnTo>
                    <a:lnTo>
                      <a:pt x="83" y="36"/>
                    </a:lnTo>
                    <a:lnTo>
                      <a:pt x="79" y="29"/>
                    </a:lnTo>
                    <a:lnTo>
                      <a:pt x="69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51" y="5"/>
                    </a:lnTo>
                    <a:lnTo>
                      <a:pt x="42" y="0"/>
                    </a:lnTo>
                    <a:lnTo>
                      <a:pt x="36" y="1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27" y="2"/>
                    </a:lnTo>
                    <a:lnTo>
                      <a:pt x="19" y="3"/>
                    </a:lnTo>
                    <a:lnTo>
                      <a:pt x="10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5" y="26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2" name="Freeform 2644"/>
              <p:cNvSpPr>
                <a:spLocks/>
              </p:cNvSpPr>
              <p:nvPr/>
            </p:nvSpPr>
            <p:spPr bwMode="auto">
              <a:xfrm>
                <a:off x="2078" y="784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0 w 3"/>
                  <a:gd name="T3" fmla="*/ 0 h 6"/>
                  <a:gd name="T4" fmla="*/ 0 w 3"/>
                  <a:gd name="T5" fmla="*/ 1 h 6"/>
                  <a:gd name="T6" fmla="*/ 2 w 3"/>
                  <a:gd name="T7" fmla="*/ 4 h 6"/>
                  <a:gd name="T8" fmla="*/ 3 w 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3" name="Freeform 2645"/>
              <p:cNvSpPr>
                <a:spLocks/>
              </p:cNvSpPr>
              <p:nvPr/>
            </p:nvSpPr>
            <p:spPr bwMode="auto">
              <a:xfrm>
                <a:off x="1893" y="677"/>
                <a:ext cx="3" cy="20"/>
              </a:xfrm>
              <a:custGeom>
                <a:avLst/>
                <a:gdLst>
                  <a:gd name="T0" fmla="*/ 0 w 3"/>
                  <a:gd name="T1" fmla="*/ 11 h 20"/>
                  <a:gd name="T2" fmla="*/ 1 w 3"/>
                  <a:gd name="T3" fmla="*/ 19 h 20"/>
                  <a:gd name="T4" fmla="*/ 1 w 3"/>
                  <a:gd name="T5" fmla="*/ 20 h 20"/>
                  <a:gd name="T6" fmla="*/ 3 w 3"/>
                  <a:gd name="T7" fmla="*/ 20 h 20"/>
                  <a:gd name="T8" fmla="*/ 3 w 3"/>
                  <a:gd name="T9" fmla="*/ 10 h 20"/>
                  <a:gd name="T10" fmla="*/ 3 w 3"/>
                  <a:gd name="T11" fmla="*/ 0 h 20"/>
                  <a:gd name="T12" fmla="*/ 3 w 3"/>
                  <a:gd name="T13" fmla="*/ 1 h 20"/>
                  <a:gd name="T14" fmla="*/ 1 w 3"/>
                  <a:gd name="T15" fmla="*/ 4 h 20"/>
                  <a:gd name="T16" fmla="*/ 0 w 3"/>
                  <a:gd name="T17" fmla="*/ 1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20">
                    <a:moveTo>
                      <a:pt x="0" y="11"/>
                    </a:moveTo>
                    <a:lnTo>
                      <a:pt x="1" y="19"/>
                    </a:lnTo>
                    <a:lnTo>
                      <a:pt x="1" y="20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4" name="Freeform 2646"/>
              <p:cNvSpPr>
                <a:spLocks/>
              </p:cNvSpPr>
              <p:nvPr/>
            </p:nvSpPr>
            <p:spPr bwMode="auto">
              <a:xfrm>
                <a:off x="2058" y="675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0 h 7"/>
                  <a:gd name="T4" fmla="*/ 0 w 4"/>
                  <a:gd name="T5" fmla="*/ 1 h 7"/>
                  <a:gd name="T6" fmla="*/ 2 w 4"/>
                  <a:gd name="T7" fmla="*/ 5 h 7"/>
                  <a:gd name="T8" fmla="*/ 3 w 4"/>
                  <a:gd name="T9" fmla="*/ 5 h 7"/>
                  <a:gd name="T10" fmla="*/ 4 w 4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5" name="Freeform 2647"/>
              <p:cNvSpPr>
                <a:spLocks/>
              </p:cNvSpPr>
              <p:nvPr/>
            </p:nvSpPr>
            <p:spPr bwMode="auto">
              <a:xfrm>
                <a:off x="1904" y="710"/>
                <a:ext cx="1" cy="7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4 h 7"/>
                  <a:gd name="T4" fmla="*/ 1 w 1"/>
                  <a:gd name="T5" fmla="*/ 0 h 7"/>
                  <a:gd name="T6" fmla="*/ 0 w 1"/>
                  <a:gd name="T7" fmla="*/ 4 h 7"/>
                  <a:gd name="T8" fmla="*/ 0 w 1"/>
                  <a:gd name="T9" fmla="*/ 6 h 7"/>
                  <a:gd name="T10" fmla="*/ 0 w 1"/>
                  <a:gd name="T11" fmla="*/ 7 h 7"/>
                  <a:gd name="T12" fmla="*/ 1 w 1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6" name="Freeform 2648"/>
              <p:cNvSpPr>
                <a:spLocks/>
              </p:cNvSpPr>
              <p:nvPr/>
            </p:nvSpPr>
            <p:spPr bwMode="auto">
              <a:xfrm>
                <a:off x="1908" y="727"/>
                <a:ext cx="2" cy="7"/>
              </a:xfrm>
              <a:custGeom>
                <a:avLst/>
                <a:gdLst>
                  <a:gd name="T0" fmla="*/ 1 w 2"/>
                  <a:gd name="T1" fmla="*/ 7 h 7"/>
                  <a:gd name="T2" fmla="*/ 2 w 2"/>
                  <a:gd name="T3" fmla="*/ 6 h 7"/>
                  <a:gd name="T4" fmla="*/ 1 w 2"/>
                  <a:gd name="T5" fmla="*/ 4 h 7"/>
                  <a:gd name="T6" fmla="*/ 1 w 2"/>
                  <a:gd name="T7" fmla="*/ 0 h 7"/>
                  <a:gd name="T8" fmla="*/ 0 w 2"/>
                  <a:gd name="T9" fmla="*/ 4 h 7"/>
                  <a:gd name="T10" fmla="*/ 1 w 2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lnTo>
                      <a:pt x="2" y="6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7" name="Freeform 2649"/>
              <p:cNvSpPr>
                <a:spLocks/>
              </p:cNvSpPr>
              <p:nvPr/>
            </p:nvSpPr>
            <p:spPr bwMode="auto">
              <a:xfrm>
                <a:off x="1908" y="697"/>
                <a:ext cx="4" cy="26"/>
              </a:xfrm>
              <a:custGeom>
                <a:avLst/>
                <a:gdLst>
                  <a:gd name="T0" fmla="*/ 0 w 4"/>
                  <a:gd name="T1" fmla="*/ 0 h 26"/>
                  <a:gd name="T2" fmla="*/ 0 w 4"/>
                  <a:gd name="T3" fmla="*/ 6 h 26"/>
                  <a:gd name="T4" fmla="*/ 0 w 4"/>
                  <a:gd name="T5" fmla="*/ 10 h 26"/>
                  <a:gd name="T6" fmla="*/ 0 w 4"/>
                  <a:gd name="T7" fmla="*/ 14 h 26"/>
                  <a:gd name="T8" fmla="*/ 0 w 4"/>
                  <a:gd name="T9" fmla="*/ 19 h 26"/>
                  <a:gd name="T10" fmla="*/ 0 w 4"/>
                  <a:gd name="T11" fmla="*/ 25 h 26"/>
                  <a:gd name="T12" fmla="*/ 1 w 4"/>
                  <a:gd name="T13" fmla="*/ 26 h 26"/>
                  <a:gd name="T14" fmla="*/ 2 w 4"/>
                  <a:gd name="T15" fmla="*/ 26 h 26"/>
                  <a:gd name="T16" fmla="*/ 4 w 4"/>
                  <a:gd name="T17" fmla="*/ 24 h 26"/>
                  <a:gd name="T18" fmla="*/ 2 w 4"/>
                  <a:gd name="T19" fmla="*/ 22 h 26"/>
                  <a:gd name="T20" fmla="*/ 2 w 4"/>
                  <a:gd name="T21" fmla="*/ 21 h 26"/>
                  <a:gd name="T22" fmla="*/ 1 w 4"/>
                  <a:gd name="T23" fmla="*/ 20 h 26"/>
                  <a:gd name="T24" fmla="*/ 0 w 4"/>
                  <a:gd name="T25" fmla="*/ 16 h 26"/>
                  <a:gd name="T26" fmla="*/ 1 w 4"/>
                  <a:gd name="T27" fmla="*/ 10 h 26"/>
                  <a:gd name="T28" fmla="*/ 2 w 4"/>
                  <a:gd name="T29" fmla="*/ 6 h 26"/>
                  <a:gd name="T30" fmla="*/ 2 w 4"/>
                  <a:gd name="T31" fmla="*/ 1 h 26"/>
                  <a:gd name="T32" fmla="*/ 1 w 4"/>
                  <a:gd name="T33" fmla="*/ 1 h 26"/>
                  <a:gd name="T34" fmla="*/ 0 w 4"/>
                  <a:gd name="T35" fmla="*/ 0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" h="26">
                    <a:moveTo>
                      <a:pt x="0" y="0"/>
                    </a:move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8" name="Freeform 2650"/>
              <p:cNvSpPr>
                <a:spLocks/>
              </p:cNvSpPr>
              <p:nvPr/>
            </p:nvSpPr>
            <p:spPr bwMode="auto">
              <a:xfrm>
                <a:off x="1912" y="729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3 h 5"/>
                  <a:gd name="T6" fmla="*/ 1 w 1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9" name="Freeform 2651"/>
              <p:cNvSpPr>
                <a:spLocks/>
              </p:cNvSpPr>
              <p:nvPr/>
            </p:nvSpPr>
            <p:spPr bwMode="auto">
              <a:xfrm>
                <a:off x="1913" y="692"/>
                <a:ext cx="1" cy="9"/>
              </a:xfrm>
              <a:custGeom>
                <a:avLst/>
                <a:gdLst>
                  <a:gd name="T0" fmla="*/ 0 w 1"/>
                  <a:gd name="T1" fmla="*/ 5 h 9"/>
                  <a:gd name="T2" fmla="*/ 0 w 1"/>
                  <a:gd name="T3" fmla="*/ 0 h 9"/>
                  <a:gd name="T4" fmla="*/ 0 w 1"/>
                  <a:gd name="T5" fmla="*/ 9 h 9"/>
                  <a:gd name="T6" fmla="*/ 0 w 1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0" name="Freeform 2652"/>
              <p:cNvSpPr>
                <a:spLocks/>
              </p:cNvSpPr>
              <p:nvPr/>
            </p:nvSpPr>
            <p:spPr bwMode="auto">
              <a:xfrm>
                <a:off x="1915" y="701"/>
                <a:ext cx="2" cy="7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4 h 7"/>
                  <a:gd name="T4" fmla="*/ 2 w 2"/>
                  <a:gd name="T5" fmla="*/ 0 h 7"/>
                  <a:gd name="T6" fmla="*/ 0 w 2"/>
                  <a:gd name="T7" fmla="*/ 0 h 7"/>
                  <a:gd name="T8" fmla="*/ 0 w 2"/>
                  <a:gd name="T9" fmla="*/ 1 h 7"/>
                  <a:gd name="T10" fmla="*/ 0 w 2"/>
                  <a:gd name="T11" fmla="*/ 5 h 7"/>
                  <a:gd name="T12" fmla="*/ 2 w 2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1" name="Freeform 2653"/>
              <p:cNvSpPr>
                <a:spLocks/>
              </p:cNvSpPr>
              <p:nvPr/>
            </p:nvSpPr>
            <p:spPr bwMode="auto">
              <a:xfrm>
                <a:off x="1899" y="613"/>
                <a:ext cx="54" cy="222"/>
              </a:xfrm>
              <a:custGeom>
                <a:avLst/>
                <a:gdLst>
                  <a:gd name="T0" fmla="*/ 11 w 54"/>
                  <a:gd name="T1" fmla="*/ 12 h 222"/>
                  <a:gd name="T2" fmla="*/ 2 w 54"/>
                  <a:gd name="T3" fmla="*/ 44 h 222"/>
                  <a:gd name="T4" fmla="*/ 0 w 54"/>
                  <a:gd name="T5" fmla="*/ 63 h 222"/>
                  <a:gd name="T6" fmla="*/ 2 w 54"/>
                  <a:gd name="T7" fmla="*/ 92 h 222"/>
                  <a:gd name="T8" fmla="*/ 2 w 54"/>
                  <a:gd name="T9" fmla="*/ 103 h 222"/>
                  <a:gd name="T10" fmla="*/ 2 w 54"/>
                  <a:gd name="T11" fmla="*/ 109 h 222"/>
                  <a:gd name="T12" fmla="*/ 0 w 54"/>
                  <a:gd name="T13" fmla="*/ 118 h 222"/>
                  <a:gd name="T14" fmla="*/ 5 w 54"/>
                  <a:gd name="T15" fmla="*/ 143 h 222"/>
                  <a:gd name="T16" fmla="*/ 9 w 54"/>
                  <a:gd name="T17" fmla="*/ 154 h 222"/>
                  <a:gd name="T18" fmla="*/ 13 w 54"/>
                  <a:gd name="T19" fmla="*/ 164 h 222"/>
                  <a:gd name="T20" fmla="*/ 16 w 54"/>
                  <a:gd name="T21" fmla="*/ 176 h 222"/>
                  <a:gd name="T22" fmla="*/ 24 w 54"/>
                  <a:gd name="T23" fmla="*/ 188 h 222"/>
                  <a:gd name="T24" fmla="*/ 25 w 54"/>
                  <a:gd name="T25" fmla="*/ 190 h 222"/>
                  <a:gd name="T26" fmla="*/ 25 w 54"/>
                  <a:gd name="T27" fmla="*/ 192 h 222"/>
                  <a:gd name="T28" fmla="*/ 29 w 54"/>
                  <a:gd name="T29" fmla="*/ 200 h 222"/>
                  <a:gd name="T30" fmla="*/ 33 w 54"/>
                  <a:gd name="T31" fmla="*/ 206 h 222"/>
                  <a:gd name="T32" fmla="*/ 34 w 54"/>
                  <a:gd name="T33" fmla="*/ 203 h 222"/>
                  <a:gd name="T34" fmla="*/ 51 w 54"/>
                  <a:gd name="T35" fmla="*/ 220 h 222"/>
                  <a:gd name="T36" fmla="*/ 48 w 54"/>
                  <a:gd name="T37" fmla="*/ 208 h 222"/>
                  <a:gd name="T38" fmla="*/ 45 w 54"/>
                  <a:gd name="T39" fmla="*/ 207 h 222"/>
                  <a:gd name="T40" fmla="*/ 45 w 54"/>
                  <a:gd name="T41" fmla="*/ 207 h 222"/>
                  <a:gd name="T42" fmla="*/ 49 w 54"/>
                  <a:gd name="T43" fmla="*/ 216 h 222"/>
                  <a:gd name="T44" fmla="*/ 40 w 54"/>
                  <a:gd name="T45" fmla="*/ 201 h 222"/>
                  <a:gd name="T46" fmla="*/ 35 w 54"/>
                  <a:gd name="T47" fmla="*/ 191 h 222"/>
                  <a:gd name="T48" fmla="*/ 29 w 54"/>
                  <a:gd name="T49" fmla="*/ 171 h 222"/>
                  <a:gd name="T50" fmla="*/ 20 w 54"/>
                  <a:gd name="T51" fmla="*/ 154 h 222"/>
                  <a:gd name="T52" fmla="*/ 20 w 54"/>
                  <a:gd name="T53" fmla="*/ 145 h 222"/>
                  <a:gd name="T54" fmla="*/ 15 w 54"/>
                  <a:gd name="T55" fmla="*/ 133 h 222"/>
                  <a:gd name="T56" fmla="*/ 16 w 54"/>
                  <a:gd name="T57" fmla="*/ 118 h 222"/>
                  <a:gd name="T58" fmla="*/ 14 w 54"/>
                  <a:gd name="T59" fmla="*/ 109 h 222"/>
                  <a:gd name="T60" fmla="*/ 16 w 54"/>
                  <a:gd name="T61" fmla="*/ 104 h 222"/>
                  <a:gd name="T62" fmla="*/ 16 w 54"/>
                  <a:gd name="T63" fmla="*/ 89 h 222"/>
                  <a:gd name="T64" fmla="*/ 16 w 54"/>
                  <a:gd name="T65" fmla="*/ 75 h 222"/>
                  <a:gd name="T66" fmla="*/ 18 w 54"/>
                  <a:gd name="T67" fmla="*/ 67 h 222"/>
                  <a:gd name="T68" fmla="*/ 18 w 54"/>
                  <a:gd name="T69" fmla="*/ 51 h 222"/>
                  <a:gd name="T70" fmla="*/ 19 w 54"/>
                  <a:gd name="T71" fmla="*/ 34 h 222"/>
                  <a:gd name="T72" fmla="*/ 23 w 54"/>
                  <a:gd name="T73" fmla="*/ 10 h 222"/>
                  <a:gd name="T74" fmla="*/ 24 w 54"/>
                  <a:gd name="T75" fmla="*/ 0 h 222"/>
                  <a:gd name="T76" fmla="*/ 19 w 54"/>
                  <a:gd name="T77" fmla="*/ 1 h 22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4" h="222">
                    <a:moveTo>
                      <a:pt x="16" y="5"/>
                    </a:moveTo>
                    <a:lnTo>
                      <a:pt x="11" y="12"/>
                    </a:lnTo>
                    <a:lnTo>
                      <a:pt x="8" y="22"/>
                    </a:lnTo>
                    <a:lnTo>
                      <a:pt x="2" y="44"/>
                    </a:lnTo>
                    <a:lnTo>
                      <a:pt x="3" y="54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2" y="92"/>
                    </a:lnTo>
                    <a:lnTo>
                      <a:pt x="0" y="95"/>
                    </a:lnTo>
                    <a:lnTo>
                      <a:pt x="2" y="103"/>
                    </a:lnTo>
                    <a:lnTo>
                      <a:pt x="2" y="106"/>
                    </a:lnTo>
                    <a:lnTo>
                      <a:pt x="2" y="109"/>
                    </a:lnTo>
                    <a:lnTo>
                      <a:pt x="2" y="114"/>
                    </a:lnTo>
                    <a:lnTo>
                      <a:pt x="0" y="118"/>
                    </a:lnTo>
                    <a:lnTo>
                      <a:pt x="3" y="134"/>
                    </a:lnTo>
                    <a:lnTo>
                      <a:pt x="5" y="143"/>
                    </a:lnTo>
                    <a:lnTo>
                      <a:pt x="8" y="150"/>
                    </a:lnTo>
                    <a:lnTo>
                      <a:pt x="9" y="154"/>
                    </a:lnTo>
                    <a:lnTo>
                      <a:pt x="10" y="159"/>
                    </a:lnTo>
                    <a:lnTo>
                      <a:pt x="13" y="164"/>
                    </a:lnTo>
                    <a:lnTo>
                      <a:pt x="14" y="169"/>
                    </a:lnTo>
                    <a:lnTo>
                      <a:pt x="16" y="176"/>
                    </a:lnTo>
                    <a:lnTo>
                      <a:pt x="20" y="184"/>
                    </a:lnTo>
                    <a:lnTo>
                      <a:pt x="24" y="188"/>
                    </a:lnTo>
                    <a:lnTo>
                      <a:pt x="26" y="191"/>
                    </a:lnTo>
                    <a:lnTo>
                      <a:pt x="25" y="190"/>
                    </a:lnTo>
                    <a:lnTo>
                      <a:pt x="24" y="191"/>
                    </a:lnTo>
                    <a:lnTo>
                      <a:pt x="25" y="192"/>
                    </a:lnTo>
                    <a:lnTo>
                      <a:pt x="26" y="195"/>
                    </a:lnTo>
                    <a:lnTo>
                      <a:pt x="29" y="200"/>
                    </a:lnTo>
                    <a:lnTo>
                      <a:pt x="31" y="206"/>
                    </a:lnTo>
                    <a:lnTo>
                      <a:pt x="33" y="206"/>
                    </a:lnTo>
                    <a:lnTo>
                      <a:pt x="33" y="203"/>
                    </a:lnTo>
                    <a:lnTo>
                      <a:pt x="34" y="203"/>
                    </a:lnTo>
                    <a:lnTo>
                      <a:pt x="39" y="207"/>
                    </a:lnTo>
                    <a:lnTo>
                      <a:pt x="51" y="220"/>
                    </a:lnTo>
                    <a:lnTo>
                      <a:pt x="54" y="222"/>
                    </a:lnTo>
                    <a:lnTo>
                      <a:pt x="48" y="208"/>
                    </a:lnTo>
                    <a:lnTo>
                      <a:pt x="46" y="208"/>
                    </a:lnTo>
                    <a:lnTo>
                      <a:pt x="45" y="207"/>
                    </a:lnTo>
                    <a:lnTo>
                      <a:pt x="45" y="206"/>
                    </a:lnTo>
                    <a:lnTo>
                      <a:pt x="45" y="207"/>
                    </a:lnTo>
                    <a:lnTo>
                      <a:pt x="46" y="210"/>
                    </a:lnTo>
                    <a:lnTo>
                      <a:pt x="49" y="216"/>
                    </a:lnTo>
                    <a:lnTo>
                      <a:pt x="43" y="206"/>
                    </a:lnTo>
                    <a:lnTo>
                      <a:pt x="40" y="201"/>
                    </a:lnTo>
                    <a:lnTo>
                      <a:pt x="38" y="197"/>
                    </a:lnTo>
                    <a:lnTo>
                      <a:pt x="35" y="191"/>
                    </a:lnTo>
                    <a:lnTo>
                      <a:pt x="34" y="186"/>
                    </a:lnTo>
                    <a:lnTo>
                      <a:pt x="29" y="171"/>
                    </a:lnTo>
                    <a:lnTo>
                      <a:pt x="23" y="159"/>
                    </a:lnTo>
                    <a:lnTo>
                      <a:pt x="20" y="154"/>
                    </a:lnTo>
                    <a:lnTo>
                      <a:pt x="20" y="150"/>
                    </a:lnTo>
                    <a:lnTo>
                      <a:pt x="20" y="145"/>
                    </a:lnTo>
                    <a:lnTo>
                      <a:pt x="16" y="138"/>
                    </a:lnTo>
                    <a:lnTo>
                      <a:pt x="15" y="133"/>
                    </a:lnTo>
                    <a:lnTo>
                      <a:pt x="15" y="124"/>
                    </a:lnTo>
                    <a:lnTo>
                      <a:pt x="16" y="118"/>
                    </a:lnTo>
                    <a:lnTo>
                      <a:pt x="15" y="113"/>
                    </a:lnTo>
                    <a:lnTo>
                      <a:pt x="14" y="109"/>
                    </a:lnTo>
                    <a:lnTo>
                      <a:pt x="15" y="104"/>
                    </a:lnTo>
                    <a:lnTo>
                      <a:pt x="16" y="104"/>
                    </a:lnTo>
                    <a:lnTo>
                      <a:pt x="18" y="98"/>
                    </a:lnTo>
                    <a:lnTo>
                      <a:pt x="16" y="89"/>
                    </a:lnTo>
                    <a:lnTo>
                      <a:pt x="15" y="85"/>
                    </a:lnTo>
                    <a:lnTo>
                      <a:pt x="16" y="75"/>
                    </a:lnTo>
                    <a:lnTo>
                      <a:pt x="16" y="70"/>
                    </a:lnTo>
                    <a:lnTo>
                      <a:pt x="18" y="67"/>
                    </a:lnTo>
                    <a:lnTo>
                      <a:pt x="16" y="59"/>
                    </a:lnTo>
                    <a:lnTo>
                      <a:pt x="18" y="51"/>
                    </a:lnTo>
                    <a:lnTo>
                      <a:pt x="19" y="42"/>
                    </a:lnTo>
                    <a:lnTo>
                      <a:pt x="19" y="34"/>
                    </a:lnTo>
                    <a:lnTo>
                      <a:pt x="21" y="17"/>
                    </a:lnTo>
                    <a:lnTo>
                      <a:pt x="23" y="10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2" name="Freeform 2654"/>
              <p:cNvSpPr>
                <a:spLocks/>
              </p:cNvSpPr>
              <p:nvPr/>
            </p:nvSpPr>
            <p:spPr bwMode="auto">
              <a:xfrm>
                <a:off x="1937" y="86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  <a:gd name="T8" fmla="*/ 1 w 2"/>
                  <a:gd name="T9" fmla="*/ 3 h 4"/>
                  <a:gd name="T10" fmla="*/ 1 w 2"/>
                  <a:gd name="T11" fmla="*/ 4 h 4"/>
                  <a:gd name="T12" fmla="*/ 0 w 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3" name="Freeform 2655"/>
              <p:cNvSpPr>
                <a:spLocks/>
              </p:cNvSpPr>
              <p:nvPr/>
            </p:nvSpPr>
            <p:spPr bwMode="auto">
              <a:xfrm>
                <a:off x="1943" y="871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1 h 4"/>
                  <a:gd name="T4" fmla="*/ 1 w 1"/>
                  <a:gd name="T5" fmla="*/ 3 h 4"/>
                  <a:gd name="T6" fmla="*/ 1 w 1"/>
                  <a:gd name="T7" fmla="*/ 4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4" name="Freeform 2656"/>
              <p:cNvSpPr>
                <a:spLocks/>
              </p:cNvSpPr>
              <p:nvPr/>
            </p:nvSpPr>
            <p:spPr bwMode="auto">
              <a:xfrm>
                <a:off x="1950" y="8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5" name="Freeform 2657"/>
              <p:cNvSpPr>
                <a:spLocks/>
              </p:cNvSpPr>
              <p:nvPr/>
            </p:nvSpPr>
            <p:spPr bwMode="auto">
              <a:xfrm>
                <a:off x="1925" y="818"/>
                <a:ext cx="66" cy="134"/>
              </a:xfrm>
              <a:custGeom>
                <a:avLst/>
                <a:gdLst>
                  <a:gd name="T0" fmla="*/ 65 w 66"/>
                  <a:gd name="T1" fmla="*/ 130 h 134"/>
                  <a:gd name="T2" fmla="*/ 61 w 66"/>
                  <a:gd name="T3" fmla="*/ 125 h 134"/>
                  <a:gd name="T4" fmla="*/ 61 w 66"/>
                  <a:gd name="T5" fmla="*/ 121 h 134"/>
                  <a:gd name="T6" fmla="*/ 59 w 66"/>
                  <a:gd name="T7" fmla="*/ 121 h 134"/>
                  <a:gd name="T8" fmla="*/ 54 w 66"/>
                  <a:gd name="T9" fmla="*/ 115 h 134"/>
                  <a:gd name="T10" fmla="*/ 54 w 66"/>
                  <a:gd name="T11" fmla="*/ 108 h 134"/>
                  <a:gd name="T12" fmla="*/ 45 w 66"/>
                  <a:gd name="T13" fmla="*/ 93 h 134"/>
                  <a:gd name="T14" fmla="*/ 40 w 66"/>
                  <a:gd name="T15" fmla="*/ 83 h 134"/>
                  <a:gd name="T16" fmla="*/ 35 w 66"/>
                  <a:gd name="T17" fmla="*/ 75 h 134"/>
                  <a:gd name="T18" fmla="*/ 34 w 66"/>
                  <a:gd name="T19" fmla="*/ 73 h 134"/>
                  <a:gd name="T20" fmla="*/ 31 w 66"/>
                  <a:gd name="T21" fmla="*/ 64 h 134"/>
                  <a:gd name="T22" fmla="*/ 26 w 66"/>
                  <a:gd name="T23" fmla="*/ 56 h 134"/>
                  <a:gd name="T24" fmla="*/ 25 w 66"/>
                  <a:gd name="T25" fmla="*/ 54 h 134"/>
                  <a:gd name="T26" fmla="*/ 25 w 66"/>
                  <a:gd name="T27" fmla="*/ 53 h 134"/>
                  <a:gd name="T28" fmla="*/ 23 w 66"/>
                  <a:gd name="T29" fmla="*/ 48 h 134"/>
                  <a:gd name="T30" fmla="*/ 23 w 66"/>
                  <a:gd name="T31" fmla="*/ 47 h 134"/>
                  <a:gd name="T32" fmla="*/ 22 w 66"/>
                  <a:gd name="T33" fmla="*/ 38 h 134"/>
                  <a:gd name="T34" fmla="*/ 15 w 66"/>
                  <a:gd name="T35" fmla="*/ 22 h 134"/>
                  <a:gd name="T36" fmla="*/ 14 w 66"/>
                  <a:gd name="T37" fmla="*/ 18 h 134"/>
                  <a:gd name="T38" fmla="*/ 14 w 66"/>
                  <a:gd name="T39" fmla="*/ 23 h 134"/>
                  <a:gd name="T40" fmla="*/ 17 w 66"/>
                  <a:gd name="T41" fmla="*/ 31 h 134"/>
                  <a:gd name="T42" fmla="*/ 15 w 66"/>
                  <a:gd name="T43" fmla="*/ 28 h 134"/>
                  <a:gd name="T44" fmla="*/ 10 w 66"/>
                  <a:gd name="T45" fmla="*/ 18 h 134"/>
                  <a:gd name="T46" fmla="*/ 9 w 66"/>
                  <a:gd name="T47" fmla="*/ 11 h 134"/>
                  <a:gd name="T48" fmla="*/ 9 w 66"/>
                  <a:gd name="T49" fmla="*/ 3 h 134"/>
                  <a:gd name="T50" fmla="*/ 8 w 66"/>
                  <a:gd name="T51" fmla="*/ 10 h 134"/>
                  <a:gd name="T52" fmla="*/ 5 w 66"/>
                  <a:gd name="T53" fmla="*/ 6 h 134"/>
                  <a:gd name="T54" fmla="*/ 5 w 66"/>
                  <a:gd name="T55" fmla="*/ 1 h 134"/>
                  <a:gd name="T56" fmla="*/ 4 w 66"/>
                  <a:gd name="T57" fmla="*/ 3 h 134"/>
                  <a:gd name="T58" fmla="*/ 3 w 66"/>
                  <a:gd name="T59" fmla="*/ 8 h 134"/>
                  <a:gd name="T60" fmla="*/ 2 w 66"/>
                  <a:gd name="T61" fmla="*/ 7 h 134"/>
                  <a:gd name="T62" fmla="*/ 2 w 66"/>
                  <a:gd name="T63" fmla="*/ 13 h 134"/>
                  <a:gd name="T64" fmla="*/ 4 w 66"/>
                  <a:gd name="T65" fmla="*/ 12 h 134"/>
                  <a:gd name="T66" fmla="*/ 2 w 66"/>
                  <a:gd name="T67" fmla="*/ 16 h 134"/>
                  <a:gd name="T68" fmla="*/ 5 w 66"/>
                  <a:gd name="T69" fmla="*/ 20 h 134"/>
                  <a:gd name="T70" fmla="*/ 5 w 66"/>
                  <a:gd name="T71" fmla="*/ 10 h 134"/>
                  <a:gd name="T72" fmla="*/ 8 w 66"/>
                  <a:gd name="T73" fmla="*/ 15 h 134"/>
                  <a:gd name="T74" fmla="*/ 5 w 66"/>
                  <a:gd name="T75" fmla="*/ 23 h 134"/>
                  <a:gd name="T76" fmla="*/ 5 w 66"/>
                  <a:gd name="T77" fmla="*/ 27 h 134"/>
                  <a:gd name="T78" fmla="*/ 9 w 66"/>
                  <a:gd name="T79" fmla="*/ 39 h 134"/>
                  <a:gd name="T80" fmla="*/ 10 w 66"/>
                  <a:gd name="T81" fmla="*/ 42 h 134"/>
                  <a:gd name="T82" fmla="*/ 10 w 66"/>
                  <a:gd name="T83" fmla="*/ 47 h 134"/>
                  <a:gd name="T84" fmla="*/ 12 w 66"/>
                  <a:gd name="T85" fmla="*/ 44 h 134"/>
                  <a:gd name="T86" fmla="*/ 14 w 66"/>
                  <a:gd name="T87" fmla="*/ 47 h 134"/>
                  <a:gd name="T88" fmla="*/ 19 w 66"/>
                  <a:gd name="T89" fmla="*/ 54 h 134"/>
                  <a:gd name="T90" fmla="*/ 18 w 66"/>
                  <a:gd name="T91" fmla="*/ 58 h 134"/>
                  <a:gd name="T92" fmla="*/ 22 w 66"/>
                  <a:gd name="T93" fmla="*/ 68 h 134"/>
                  <a:gd name="T94" fmla="*/ 23 w 66"/>
                  <a:gd name="T95" fmla="*/ 73 h 134"/>
                  <a:gd name="T96" fmla="*/ 23 w 66"/>
                  <a:gd name="T97" fmla="*/ 78 h 134"/>
                  <a:gd name="T98" fmla="*/ 29 w 66"/>
                  <a:gd name="T99" fmla="*/ 89 h 134"/>
                  <a:gd name="T100" fmla="*/ 31 w 66"/>
                  <a:gd name="T101" fmla="*/ 97 h 134"/>
                  <a:gd name="T102" fmla="*/ 38 w 66"/>
                  <a:gd name="T103" fmla="*/ 103 h 134"/>
                  <a:gd name="T104" fmla="*/ 43 w 66"/>
                  <a:gd name="T105" fmla="*/ 114 h 134"/>
                  <a:gd name="T106" fmla="*/ 49 w 66"/>
                  <a:gd name="T107" fmla="*/ 119 h 134"/>
                  <a:gd name="T108" fmla="*/ 55 w 66"/>
                  <a:gd name="T109" fmla="*/ 134 h 134"/>
                  <a:gd name="T110" fmla="*/ 66 w 66"/>
                  <a:gd name="T111" fmla="*/ 133 h 1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6" h="134">
                    <a:moveTo>
                      <a:pt x="66" y="129"/>
                    </a:moveTo>
                    <a:lnTo>
                      <a:pt x="66" y="130"/>
                    </a:lnTo>
                    <a:lnTo>
                      <a:pt x="65" y="130"/>
                    </a:lnTo>
                    <a:lnTo>
                      <a:pt x="64" y="129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1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59" y="121"/>
                    </a:lnTo>
                    <a:lnTo>
                      <a:pt x="58" y="119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3" y="110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0" y="104"/>
                    </a:lnTo>
                    <a:lnTo>
                      <a:pt x="48" y="98"/>
                    </a:lnTo>
                    <a:lnTo>
                      <a:pt x="45" y="93"/>
                    </a:lnTo>
                    <a:lnTo>
                      <a:pt x="43" y="90"/>
                    </a:lnTo>
                    <a:lnTo>
                      <a:pt x="41" y="87"/>
                    </a:lnTo>
                    <a:lnTo>
                      <a:pt x="40" y="83"/>
                    </a:lnTo>
                    <a:lnTo>
                      <a:pt x="38" y="82"/>
                    </a:lnTo>
                    <a:lnTo>
                      <a:pt x="36" y="78"/>
                    </a:lnTo>
                    <a:lnTo>
                      <a:pt x="35" y="75"/>
                    </a:lnTo>
                    <a:lnTo>
                      <a:pt x="31" y="73"/>
                    </a:lnTo>
                    <a:lnTo>
                      <a:pt x="31" y="72"/>
                    </a:lnTo>
                    <a:lnTo>
                      <a:pt x="34" y="73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31" y="64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5" y="56"/>
                    </a:lnTo>
                    <a:lnTo>
                      <a:pt x="24" y="53"/>
                    </a:lnTo>
                    <a:lnTo>
                      <a:pt x="25" y="54"/>
                    </a:lnTo>
                    <a:lnTo>
                      <a:pt x="25" y="53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4" y="53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3" y="47"/>
                    </a:lnTo>
                    <a:lnTo>
                      <a:pt x="24" y="46"/>
                    </a:lnTo>
                    <a:lnTo>
                      <a:pt x="23" y="42"/>
                    </a:lnTo>
                    <a:lnTo>
                      <a:pt x="22" y="38"/>
                    </a:lnTo>
                    <a:lnTo>
                      <a:pt x="20" y="33"/>
                    </a:lnTo>
                    <a:lnTo>
                      <a:pt x="17" y="24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5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5" y="31"/>
                    </a:lnTo>
                    <a:lnTo>
                      <a:pt x="15" y="28"/>
                    </a:lnTo>
                    <a:lnTo>
                      <a:pt x="13" y="26"/>
                    </a:lnTo>
                    <a:lnTo>
                      <a:pt x="10" y="22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15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5" y="27"/>
                    </a:lnTo>
                    <a:lnTo>
                      <a:pt x="7" y="31"/>
                    </a:lnTo>
                    <a:lnTo>
                      <a:pt x="8" y="33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9" y="42"/>
                    </a:lnTo>
                    <a:lnTo>
                      <a:pt x="8" y="43"/>
                    </a:lnTo>
                    <a:lnTo>
                      <a:pt x="10" y="47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2"/>
                    </a:lnTo>
                    <a:lnTo>
                      <a:pt x="14" y="47"/>
                    </a:lnTo>
                    <a:lnTo>
                      <a:pt x="17" y="51"/>
                    </a:lnTo>
                    <a:lnTo>
                      <a:pt x="18" y="52"/>
                    </a:lnTo>
                    <a:lnTo>
                      <a:pt x="19" y="54"/>
                    </a:lnTo>
                    <a:lnTo>
                      <a:pt x="20" y="57"/>
                    </a:lnTo>
                    <a:lnTo>
                      <a:pt x="20" y="59"/>
                    </a:lnTo>
                    <a:lnTo>
                      <a:pt x="18" y="58"/>
                    </a:lnTo>
                    <a:lnTo>
                      <a:pt x="19" y="62"/>
                    </a:lnTo>
                    <a:lnTo>
                      <a:pt x="22" y="65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4" y="73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3" y="77"/>
                    </a:lnTo>
                    <a:lnTo>
                      <a:pt x="23" y="78"/>
                    </a:lnTo>
                    <a:lnTo>
                      <a:pt x="25" y="79"/>
                    </a:lnTo>
                    <a:lnTo>
                      <a:pt x="26" y="82"/>
                    </a:lnTo>
                    <a:lnTo>
                      <a:pt x="29" y="89"/>
                    </a:lnTo>
                    <a:lnTo>
                      <a:pt x="30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3" y="100"/>
                    </a:lnTo>
                    <a:lnTo>
                      <a:pt x="35" y="102"/>
                    </a:lnTo>
                    <a:lnTo>
                      <a:pt x="38" y="103"/>
                    </a:lnTo>
                    <a:lnTo>
                      <a:pt x="39" y="108"/>
                    </a:lnTo>
                    <a:lnTo>
                      <a:pt x="41" y="110"/>
                    </a:lnTo>
                    <a:lnTo>
                      <a:pt x="43" y="114"/>
                    </a:lnTo>
                    <a:lnTo>
                      <a:pt x="45" y="118"/>
                    </a:lnTo>
                    <a:lnTo>
                      <a:pt x="48" y="119"/>
                    </a:lnTo>
                    <a:lnTo>
                      <a:pt x="49" y="119"/>
                    </a:lnTo>
                    <a:lnTo>
                      <a:pt x="49" y="118"/>
                    </a:lnTo>
                    <a:lnTo>
                      <a:pt x="51" y="125"/>
                    </a:lnTo>
                    <a:lnTo>
                      <a:pt x="55" y="134"/>
                    </a:lnTo>
                    <a:lnTo>
                      <a:pt x="56" y="134"/>
                    </a:lnTo>
                    <a:lnTo>
                      <a:pt x="64" y="134"/>
                    </a:lnTo>
                    <a:lnTo>
                      <a:pt x="66" y="133"/>
                    </a:lnTo>
                    <a:lnTo>
                      <a:pt x="66" y="131"/>
                    </a:lnTo>
                    <a:lnTo>
                      <a:pt x="66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6" name="Freeform 2658"/>
              <p:cNvSpPr>
                <a:spLocks/>
              </p:cNvSpPr>
              <p:nvPr/>
            </p:nvSpPr>
            <p:spPr bwMode="auto">
              <a:xfrm>
                <a:off x="1937" y="8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7" name="Freeform 2659"/>
              <p:cNvSpPr>
                <a:spLocks/>
              </p:cNvSpPr>
              <p:nvPr/>
            </p:nvSpPr>
            <p:spPr bwMode="auto">
              <a:xfrm>
                <a:off x="2004" y="993"/>
                <a:ext cx="6" cy="7"/>
              </a:xfrm>
              <a:custGeom>
                <a:avLst/>
                <a:gdLst>
                  <a:gd name="T0" fmla="*/ 2 w 6"/>
                  <a:gd name="T1" fmla="*/ 6 h 7"/>
                  <a:gd name="T2" fmla="*/ 5 w 6"/>
                  <a:gd name="T3" fmla="*/ 7 h 7"/>
                  <a:gd name="T4" fmla="*/ 6 w 6"/>
                  <a:gd name="T5" fmla="*/ 7 h 7"/>
                  <a:gd name="T6" fmla="*/ 3 w 6"/>
                  <a:gd name="T7" fmla="*/ 4 h 7"/>
                  <a:gd name="T8" fmla="*/ 0 w 6"/>
                  <a:gd name="T9" fmla="*/ 0 h 7"/>
                  <a:gd name="T10" fmla="*/ 0 w 6"/>
                  <a:gd name="T11" fmla="*/ 1 h 7"/>
                  <a:gd name="T12" fmla="*/ 1 w 6"/>
                  <a:gd name="T13" fmla="*/ 2 h 7"/>
                  <a:gd name="T14" fmla="*/ 2 w 6"/>
                  <a:gd name="T15" fmla="*/ 6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5" y="7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8" name="Freeform 2660"/>
              <p:cNvSpPr>
                <a:spLocks/>
              </p:cNvSpPr>
              <p:nvPr/>
            </p:nvSpPr>
            <p:spPr bwMode="auto">
              <a:xfrm>
                <a:off x="1939" y="875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1 w 1"/>
                  <a:gd name="T5" fmla="*/ 2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9" name="Freeform 2661"/>
              <p:cNvSpPr>
                <a:spLocks/>
              </p:cNvSpPr>
              <p:nvPr/>
            </p:nvSpPr>
            <p:spPr bwMode="auto">
              <a:xfrm>
                <a:off x="2021" y="998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2 h 2"/>
                  <a:gd name="T4" fmla="*/ 3 w 4"/>
                  <a:gd name="T5" fmla="*/ 1 h 2"/>
                  <a:gd name="T6" fmla="*/ 0 w 4"/>
                  <a:gd name="T7" fmla="*/ 0 h 2"/>
                  <a:gd name="T8" fmla="*/ 1 w 4"/>
                  <a:gd name="T9" fmla="*/ 2 h 2"/>
                  <a:gd name="T10" fmla="*/ 3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0" name="Freeform 2662"/>
              <p:cNvSpPr>
                <a:spLocks/>
              </p:cNvSpPr>
              <p:nvPr/>
            </p:nvSpPr>
            <p:spPr bwMode="auto">
              <a:xfrm>
                <a:off x="2030" y="1002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0 h 3"/>
                  <a:gd name="T8" fmla="*/ 0 w 2"/>
                  <a:gd name="T9" fmla="*/ 2 h 3"/>
                  <a:gd name="T10" fmla="*/ 1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1" name="Freeform 2663"/>
              <p:cNvSpPr>
                <a:spLocks/>
              </p:cNvSpPr>
              <p:nvPr/>
            </p:nvSpPr>
            <p:spPr bwMode="auto">
              <a:xfrm>
                <a:off x="2020" y="990"/>
                <a:ext cx="10" cy="10"/>
              </a:xfrm>
              <a:custGeom>
                <a:avLst/>
                <a:gdLst>
                  <a:gd name="T0" fmla="*/ 0 w 10"/>
                  <a:gd name="T1" fmla="*/ 2 h 10"/>
                  <a:gd name="T2" fmla="*/ 1 w 10"/>
                  <a:gd name="T3" fmla="*/ 4 h 10"/>
                  <a:gd name="T4" fmla="*/ 4 w 10"/>
                  <a:gd name="T5" fmla="*/ 5 h 10"/>
                  <a:gd name="T6" fmla="*/ 5 w 10"/>
                  <a:gd name="T7" fmla="*/ 7 h 10"/>
                  <a:gd name="T8" fmla="*/ 6 w 10"/>
                  <a:gd name="T9" fmla="*/ 9 h 10"/>
                  <a:gd name="T10" fmla="*/ 7 w 10"/>
                  <a:gd name="T11" fmla="*/ 10 h 10"/>
                  <a:gd name="T12" fmla="*/ 9 w 10"/>
                  <a:gd name="T13" fmla="*/ 10 h 10"/>
                  <a:gd name="T14" fmla="*/ 10 w 10"/>
                  <a:gd name="T15" fmla="*/ 8 h 10"/>
                  <a:gd name="T16" fmla="*/ 9 w 10"/>
                  <a:gd name="T17" fmla="*/ 8 h 10"/>
                  <a:gd name="T18" fmla="*/ 7 w 10"/>
                  <a:gd name="T19" fmla="*/ 8 h 10"/>
                  <a:gd name="T20" fmla="*/ 6 w 10"/>
                  <a:gd name="T21" fmla="*/ 8 h 10"/>
                  <a:gd name="T22" fmla="*/ 4 w 10"/>
                  <a:gd name="T23" fmla="*/ 4 h 10"/>
                  <a:gd name="T24" fmla="*/ 4 w 10"/>
                  <a:gd name="T25" fmla="*/ 3 h 10"/>
                  <a:gd name="T26" fmla="*/ 2 w 10"/>
                  <a:gd name="T27" fmla="*/ 0 h 10"/>
                  <a:gd name="T28" fmla="*/ 1 w 10"/>
                  <a:gd name="T29" fmla="*/ 2 h 10"/>
                  <a:gd name="T30" fmla="*/ 0 w 10"/>
                  <a:gd name="T31" fmla="*/ 2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" h="10">
                    <a:moveTo>
                      <a:pt x="0" y="2"/>
                    </a:moveTo>
                    <a:lnTo>
                      <a:pt x="1" y="4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2" name="Freeform 2664"/>
              <p:cNvSpPr>
                <a:spLocks/>
              </p:cNvSpPr>
              <p:nvPr/>
            </p:nvSpPr>
            <p:spPr bwMode="auto">
              <a:xfrm>
                <a:off x="2032" y="1000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3" name="Freeform 2665"/>
              <p:cNvSpPr>
                <a:spLocks/>
              </p:cNvSpPr>
              <p:nvPr/>
            </p:nvSpPr>
            <p:spPr bwMode="auto">
              <a:xfrm>
                <a:off x="2022" y="988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4" name="Freeform 2666"/>
              <p:cNvSpPr>
                <a:spLocks/>
              </p:cNvSpPr>
              <p:nvPr/>
            </p:nvSpPr>
            <p:spPr bwMode="auto">
              <a:xfrm>
                <a:off x="2027" y="98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1 h 2"/>
                  <a:gd name="T4" fmla="*/ 0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5" name="Freeform 2667"/>
              <p:cNvSpPr>
                <a:spLocks/>
              </p:cNvSpPr>
              <p:nvPr/>
            </p:nvSpPr>
            <p:spPr bwMode="auto">
              <a:xfrm>
                <a:off x="1994" y="958"/>
                <a:ext cx="74" cy="85"/>
              </a:xfrm>
              <a:custGeom>
                <a:avLst/>
                <a:gdLst>
                  <a:gd name="T0" fmla="*/ 2 w 74"/>
                  <a:gd name="T1" fmla="*/ 16 h 85"/>
                  <a:gd name="T2" fmla="*/ 11 w 74"/>
                  <a:gd name="T3" fmla="*/ 29 h 85"/>
                  <a:gd name="T4" fmla="*/ 17 w 74"/>
                  <a:gd name="T5" fmla="*/ 39 h 85"/>
                  <a:gd name="T6" fmla="*/ 23 w 74"/>
                  <a:gd name="T7" fmla="*/ 44 h 85"/>
                  <a:gd name="T8" fmla="*/ 28 w 74"/>
                  <a:gd name="T9" fmla="*/ 47 h 85"/>
                  <a:gd name="T10" fmla="*/ 28 w 74"/>
                  <a:gd name="T11" fmla="*/ 51 h 85"/>
                  <a:gd name="T12" fmla="*/ 33 w 74"/>
                  <a:gd name="T13" fmla="*/ 57 h 85"/>
                  <a:gd name="T14" fmla="*/ 38 w 74"/>
                  <a:gd name="T15" fmla="*/ 62 h 85"/>
                  <a:gd name="T16" fmla="*/ 42 w 74"/>
                  <a:gd name="T17" fmla="*/ 66 h 85"/>
                  <a:gd name="T18" fmla="*/ 45 w 74"/>
                  <a:gd name="T19" fmla="*/ 70 h 85"/>
                  <a:gd name="T20" fmla="*/ 52 w 74"/>
                  <a:gd name="T21" fmla="*/ 77 h 85"/>
                  <a:gd name="T22" fmla="*/ 52 w 74"/>
                  <a:gd name="T23" fmla="*/ 78 h 85"/>
                  <a:gd name="T24" fmla="*/ 53 w 74"/>
                  <a:gd name="T25" fmla="*/ 80 h 85"/>
                  <a:gd name="T26" fmla="*/ 57 w 74"/>
                  <a:gd name="T27" fmla="*/ 83 h 85"/>
                  <a:gd name="T28" fmla="*/ 58 w 74"/>
                  <a:gd name="T29" fmla="*/ 82 h 85"/>
                  <a:gd name="T30" fmla="*/ 63 w 74"/>
                  <a:gd name="T31" fmla="*/ 82 h 85"/>
                  <a:gd name="T32" fmla="*/ 74 w 74"/>
                  <a:gd name="T33" fmla="*/ 85 h 85"/>
                  <a:gd name="T34" fmla="*/ 68 w 74"/>
                  <a:gd name="T35" fmla="*/ 78 h 85"/>
                  <a:gd name="T36" fmla="*/ 68 w 74"/>
                  <a:gd name="T37" fmla="*/ 80 h 85"/>
                  <a:gd name="T38" fmla="*/ 66 w 74"/>
                  <a:gd name="T39" fmla="*/ 80 h 85"/>
                  <a:gd name="T40" fmla="*/ 62 w 74"/>
                  <a:gd name="T41" fmla="*/ 76 h 85"/>
                  <a:gd name="T42" fmla="*/ 61 w 74"/>
                  <a:gd name="T43" fmla="*/ 71 h 85"/>
                  <a:gd name="T44" fmla="*/ 51 w 74"/>
                  <a:gd name="T45" fmla="*/ 61 h 85"/>
                  <a:gd name="T46" fmla="*/ 48 w 74"/>
                  <a:gd name="T47" fmla="*/ 55 h 85"/>
                  <a:gd name="T48" fmla="*/ 43 w 74"/>
                  <a:gd name="T49" fmla="*/ 50 h 85"/>
                  <a:gd name="T50" fmla="*/ 42 w 74"/>
                  <a:gd name="T51" fmla="*/ 42 h 85"/>
                  <a:gd name="T52" fmla="*/ 38 w 74"/>
                  <a:gd name="T53" fmla="*/ 39 h 85"/>
                  <a:gd name="T54" fmla="*/ 37 w 74"/>
                  <a:gd name="T55" fmla="*/ 36 h 85"/>
                  <a:gd name="T56" fmla="*/ 37 w 74"/>
                  <a:gd name="T57" fmla="*/ 34 h 85"/>
                  <a:gd name="T58" fmla="*/ 31 w 74"/>
                  <a:gd name="T59" fmla="*/ 30 h 85"/>
                  <a:gd name="T60" fmla="*/ 27 w 74"/>
                  <a:gd name="T61" fmla="*/ 22 h 85"/>
                  <a:gd name="T62" fmla="*/ 21 w 74"/>
                  <a:gd name="T63" fmla="*/ 17 h 85"/>
                  <a:gd name="T64" fmla="*/ 16 w 74"/>
                  <a:gd name="T65" fmla="*/ 11 h 85"/>
                  <a:gd name="T66" fmla="*/ 5 w 74"/>
                  <a:gd name="T67" fmla="*/ 0 h 85"/>
                  <a:gd name="T68" fmla="*/ 1 w 74"/>
                  <a:gd name="T69" fmla="*/ 3 h 85"/>
                  <a:gd name="T70" fmla="*/ 0 w 74"/>
                  <a:gd name="T71" fmla="*/ 6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4" h="85">
                    <a:moveTo>
                      <a:pt x="0" y="6"/>
                    </a:moveTo>
                    <a:lnTo>
                      <a:pt x="2" y="16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2" y="32"/>
                    </a:lnTo>
                    <a:lnTo>
                      <a:pt x="17" y="39"/>
                    </a:lnTo>
                    <a:lnTo>
                      <a:pt x="23" y="41"/>
                    </a:lnTo>
                    <a:lnTo>
                      <a:pt x="23" y="44"/>
                    </a:lnTo>
                    <a:lnTo>
                      <a:pt x="26" y="45"/>
                    </a:lnTo>
                    <a:lnTo>
                      <a:pt x="28" y="47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31" y="55"/>
                    </a:lnTo>
                    <a:lnTo>
                      <a:pt x="33" y="57"/>
                    </a:lnTo>
                    <a:lnTo>
                      <a:pt x="36" y="61"/>
                    </a:lnTo>
                    <a:lnTo>
                      <a:pt x="38" y="62"/>
                    </a:lnTo>
                    <a:lnTo>
                      <a:pt x="40" y="65"/>
                    </a:lnTo>
                    <a:lnTo>
                      <a:pt x="42" y="66"/>
                    </a:lnTo>
                    <a:lnTo>
                      <a:pt x="43" y="68"/>
                    </a:lnTo>
                    <a:lnTo>
                      <a:pt x="45" y="70"/>
                    </a:lnTo>
                    <a:lnTo>
                      <a:pt x="49" y="76"/>
                    </a:lnTo>
                    <a:lnTo>
                      <a:pt x="52" y="77"/>
                    </a:lnTo>
                    <a:lnTo>
                      <a:pt x="53" y="77"/>
                    </a:lnTo>
                    <a:lnTo>
                      <a:pt x="52" y="78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4" y="82"/>
                    </a:lnTo>
                    <a:lnTo>
                      <a:pt x="57" y="83"/>
                    </a:lnTo>
                    <a:lnTo>
                      <a:pt x="58" y="83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3" y="82"/>
                    </a:lnTo>
                    <a:lnTo>
                      <a:pt x="72" y="83"/>
                    </a:lnTo>
                    <a:lnTo>
                      <a:pt x="74" y="85"/>
                    </a:lnTo>
                    <a:lnTo>
                      <a:pt x="69" y="80"/>
                    </a:lnTo>
                    <a:lnTo>
                      <a:pt x="68" y="78"/>
                    </a:lnTo>
                    <a:lnTo>
                      <a:pt x="67" y="78"/>
                    </a:lnTo>
                    <a:lnTo>
                      <a:pt x="68" y="80"/>
                    </a:lnTo>
                    <a:lnTo>
                      <a:pt x="69" y="82"/>
                    </a:lnTo>
                    <a:lnTo>
                      <a:pt x="66" y="80"/>
                    </a:lnTo>
                    <a:lnTo>
                      <a:pt x="64" y="77"/>
                    </a:lnTo>
                    <a:lnTo>
                      <a:pt x="62" y="76"/>
                    </a:lnTo>
                    <a:lnTo>
                      <a:pt x="61" y="73"/>
                    </a:lnTo>
                    <a:lnTo>
                      <a:pt x="61" y="71"/>
                    </a:lnTo>
                    <a:lnTo>
                      <a:pt x="56" y="65"/>
                    </a:lnTo>
                    <a:lnTo>
                      <a:pt x="51" y="61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6" y="51"/>
                    </a:lnTo>
                    <a:lnTo>
                      <a:pt x="43" y="50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0" y="40"/>
                    </a:lnTo>
                    <a:lnTo>
                      <a:pt x="38" y="39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7" y="34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8" y="26"/>
                    </a:lnTo>
                    <a:lnTo>
                      <a:pt x="27" y="22"/>
                    </a:lnTo>
                    <a:lnTo>
                      <a:pt x="23" y="21"/>
                    </a:lnTo>
                    <a:lnTo>
                      <a:pt x="21" y="17"/>
                    </a:lnTo>
                    <a:lnTo>
                      <a:pt x="18" y="14"/>
                    </a:lnTo>
                    <a:lnTo>
                      <a:pt x="16" y="11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6" name="Freeform 2668"/>
              <p:cNvSpPr>
                <a:spLocks/>
              </p:cNvSpPr>
              <p:nvPr/>
            </p:nvSpPr>
            <p:spPr bwMode="auto">
              <a:xfrm>
                <a:off x="1956" y="931"/>
                <a:ext cx="8" cy="11"/>
              </a:xfrm>
              <a:custGeom>
                <a:avLst/>
                <a:gdLst>
                  <a:gd name="T0" fmla="*/ 8 w 8"/>
                  <a:gd name="T1" fmla="*/ 11 h 11"/>
                  <a:gd name="T2" fmla="*/ 7 w 8"/>
                  <a:gd name="T3" fmla="*/ 10 h 11"/>
                  <a:gd name="T4" fmla="*/ 7 w 8"/>
                  <a:gd name="T5" fmla="*/ 11 h 11"/>
                  <a:gd name="T6" fmla="*/ 0 w 8"/>
                  <a:gd name="T7" fmla="*/ 0 h 11"/>
                  <a:gd name="T8" fmla="*/ 3 w 8"/>
                  <a:gd name="T9" fmla="*/ 2 h 11"/>
                  <a:gd name="T10" fmla="*/ 8 w 8"/>
                  <a:gd name="T11" fmla="*/ 1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lnTo>
                      <a:pt x="7" y="10"/>
                    </a:lnTo>
                    <a:lnTo>
                      <a:pt x="7" y="11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7" name="Freeform 2669"/>
              <p:cNvSpPr>
                <a:spLocks/>
              </p:cNvSpPr>
              <p:nvPr/>
            </p:nvSpPr>
            <p:spPr bwMode="auto">
              <a:xfrm>
                <a:off x="1945" y="915"/>
                <a:ext cx="5" cy="9"/>
              </a:xfrm>
              <a:custGeom>
                <a:avLst/>
                <a:gdLst>
                  <a:gd name="T0" fmla="*/ 5 w 5"/>
                  <a:gd name="T1" fmla="*/ 9 h 9"/>
                  <a:gd name="T2" fmla="*/ 3 w 5"/>
                  <a:gd name="T3" fmla="*/ 7 h 9"/>
                  <a:gd name="T4" fmla="*/ 2 w 5"/>
                  <a:gd name="T5" fmla="*/ 2 h 9"/>
                  <a:gd name="T6" fmla="*/ 0 w 5"/>
                  <a:gd name="T7" fmla="*/ 0 h 9"/>
                  <a:gd name="T8" fmla="*/ 2 w 5"/>
                  <a:gd name="T9" fmla="*/ 2 h 9"/>
                  <a:gd name="T10" fmla="*/ 5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8" name="Freeform 2670"/>
              <p:cNvSpPr>
                <a:spLocks/>
              </p:cNvSpPr>
              <p:nvPr/>
            </p:nvSpPr>
            <p:spPr bwMode="auto">
              <a:xfrm>
                <a:off x="1944" y="938"/>
                <a:ext cx="4" cy="8"/>
              </a:xfrm>
              <a:custGeom>
                <a:avLst/>
                <a:gdLst>
                  <a:gd name="T0" fmla="*/ 3 w 4"/>
                  <a:gd name="T1" fmla="*/ 5 h 8"/>
                  <a:gd name="T2" fmla="*/ 0 w 4"/>
                  <a:gd name="T3" fmla="*/ 0 h 8"/>
                  <a:gd name="T4" fmla="*/ 4 w 4"/>
                  <a:gd name="T5" fmla="*/ 8 h 8"/>
                  <a:gd name="T6" fmla="*/ 3 w 4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9" name="Freeform 2671"/>
              <p:cNvSpPr>
                <a:spLocks/>
              </p:cNvSpPr>
              <p:nvPr/>
            </p:nvSpPr>
            <p:spPr bwMode="auto">
              <a:xfrm>
                <a:off x="1879" y="650"/>
                <a:ext cx="167" cy="415"/>
              </a:xfrm>
              <a:custGeom>
                <a:avLst/>
                <a:gdLst>
                  <a:gd name="T0" fmla="*/ 3 w 167"/>
                  <a:gd name="T1" fmla="*/ 14 h 415"/>
                  <a:gd name="T2" fmla="*/ 2 w 167"/>
                  <a:gd name="T3" fmla="*/ 26 h 415"/>
                  <a:gd name="T4" fmla="*/ 3 w 167"/>
                  <a:gd name="T5" fmla="*/ 40 h 415"/>
                  <a:gd name="T6" fmla="*/ 3 w 167"/>
                  <a:gd name="T7" fmla="*/ 78 h 415"/>
                  <a:gd name="T8" fmla="*/ 5 w 167"/>
                  <a:gd name="T9" fmla="*/ 112 h 415"/>
                  <a:gd name="T10" fmla="*/ 17 w 167"/>
                  <a:gd name="T11" fmla="*/ 165 h 415"/>
                  <a:gd name="T12" fmla="*/ 28 w 167"/>
                  <a:gd name="T13" fmla="*/ 195 h 415"/>
                  <a:gd name="T14" fmla="*/ 34 w 167"/>
                  <a:gd name="T15" fmla="*/ 210 h 415"/>
                  <a:gd name="T16" fmla="*/ 43 w 167"/>
                  <a:gd name="T17" fmla="*/ 233 h 415"/>
                  <a:gd name="T18" fmla="*/ 61 w 167"/>
                  <a:gd name="T19" fmla="*/ 270 h 415"/>
                  <a:gd name="T20" fmla="*/ 61 w 167"/>
                  <a:gd name="T21" fmla="*/ 273 h 415"/>
                  <a:gd name="T22" fmla="*/ 64 w 167"/>
                  <a:gd name="T23" fmla="*/ 272 h 415"/>
                  <a:gd name="T24" fmla="*/ 72 w 167"/>
                  <a:gd name="T25" fmla="*/ 291 h 415"/>
                  <a:gd name="T26" fmla="*/ 74 w 167"/>
                  <a:gd name="T27" fmla="*/ 302 h 415"/>
                  <a:gd name="T28" fmla="*/ 101 w 167"/>
                  <a:gd name="T29" fmla="*/ 353 h 415"/>
                  <a:gd name="T30" fmla="*/ 106 w 167"/>
                  <a:gd name="T31" fmla="*/ 359 h 415"/>
                  <a:gd name="T32" fmla="*/ 122 w 167"/>
                  <a:gd name="T33" fmla="*/ 379 h 415"/>
                  <a:gd name="T34" fmla="*/ 99 w 167"/>
                  <a:gd name="T35" fmla="*/ 343 h 415"/>
                  <a:gd name="T36" fmla="*/ 96 w 167"/>
                  <a:gd name="T37" fmla="*/ 337 h 415"/>
                  <a:gd name="T38" fmla="*/ 126 w 167"/>
                  <a:gd name="T39" fmla="*/ 380 h 415"/>
                  <a:gd name="T40" fmla="*/ 146 w 167"/>
                  <a:gd name="T41" fmla="*/ 401 h 415"/>
                  <a:gd name="T42" fmla="*/ 150 w 167"/>
                  <a:gd name="T43" fmla="*/ 402 h 415"/>
                  <a:gd name="T44" fmla="*/ 150 w 167"/>
                  <a:gd name="T45" fmla="*/ 401 h 415"/>
                  <a:gd name="T46" fmla="*/ 163 w 167"/>
                  <a:gd name="T47" fmla="*/ 412 h 415"/>
                  <a:gd name="T48" fmla="*/ 160 w 167"/>
                  <a:gd name="T49" fmla="*/ 407 h 415"/>
                  <a:gd name="T50" fmla="*/ 156 w 167"/>
                  <a:gd name="T51" fmla="*/ 399 h 415"/>
                  <a:gd name="T52" fmla="*/ 142 w 167"/>
                  <a:gd name="T53" fmla="*/ 385 h 415"/>
                  <a:gd name="T54" fmla="*/ 138 w 167"/>
                  <a:gd name="T55" fmla="*/ 385 h 415"/>
                  <a:gd name="T56" fmla="*/ 137 w 167"/>
                  <a:gd name="T57" fmla="*/ 380 h 415"/>
                  <a:gd name="T58" fmla="*/ 126 w 167"/>
                  <a:gd name="T59" fmla="*/ 371 h 415"/>
                  <a:gd name="T60" fmla="*/ 148 w 167"/>
                  <a:gd name="T61" fmla="*/ 398 h 415"/>
                  <a:gd name="T62" fmla="*/ 140 w 167"/>
                  <a:gd name="T63" fmla="*/ 390 h 415"/>
                  <a:gd name="T64" fmla="*/ 118 w 167"/>
                  <a:gd name="T65" fmla="*/ 361 h 415"/>
                  <a:gd name="T66" fmla="*/ 115 w 167"/>
                  <a:gd name="T67" fmla="*/ 350 h 415"/>
                  <a:gd name="T68" fmla="*/ 96 w 167"/>
                  <a:gd name="T69" fmla="*/ 319 h 415"/>
                  <a:gd name="T70" fmla="*/ 91 w 167"/>
                  <a:gd name="T71" fmla="*/ 309 h 415"/>
                  <a:gd name="T72" fmla="*/ 87 w 167"/>
                  <a:gd name="T73" fmla="*/ 297 h 415"/>
                  <a:gd name="T74" fmla="*/ 89 w 167"/>
                  <a:gd name="T75" fmla="*/ 303 h 415"/>
                  <a:gd name="T76" fmla="*/ 81 w 167"/>
                  <a:gd name="T77" fmla="*/ 294 h 415"/>
                  <a:gd name="T78" fmla="*/ 64 w 167"/>
                  <a:gd name="T79" fmla="*/ 262 h 415"/>
                  <a:gd name="T80" fmla="*/ 63 w 167"/>
                  <a:gd name="T81" fmla="*/ 251 h 415"/>
                  <a:gd name="T82" fmla="*/ 46 w 167"/>
                  <a:gd name="T83" fmla="*/ 216 h 415"/>
                  <a:gd name="T84" fmla="*/ 46 w 167"/>
                  <a:gd name="T85" fmla="*/ 209 h 415"/>
                  <a:gd name="T86" fmla="*/ 30 w 167"/>
                  <a:gd name="T87" fmla="*/ 170 h 415"/>
                  <a:gd name="T88" fmla="*/ 26 w 167"/>
                  <a:gd name="T89" fmla="*/ 151 h 415"/>
                  <a:gd name="T90" fmla="*/ 19 w 167"/>
                  <a:gd name="T91" fmla="*/ 122 h 415"/>
                  <a:gd name="T92" fmla="*/ 12 w 167"/>
                  <a:gd name="T93" fmla="*/ 67 h 415"/>
                  <a:gd name="T94" fmla="*/ 12 w 167"/>
                  <a:gd name="T95" fmla="*/ 16 h 415"/>
                  <a:gd name="T96" fmla="*/ 3 w 167"/>
                  <a:gd name="T97" fmla="*/ 0 h 4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7" h="415">
                    <a:moveTo>
                      <a:pt x="0" y="9"/>
                    </a:moveTo>
                    <a:lnTo>
                      <a:pt x="2" y="5"/>
                    </a:lnTo>
                    <a:lnTo>
                      <a:pt x="2" y="7"/>
                    </a:lnTo>
                    <a:lnTo>
                      <a:pt x="3" y="14"/>
                    </a:lnTo>
                    <a:lnTo>
                      <a:pt x="3" y="22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3" y="40"/>
                    </a:lnTo>
                    <a:lnTo>
                      <a:pt x="3" y="62"/>
                    </a:lnTo>
                    <a:lnTo>
                      <a:pt x="4" y="67"/>
                    </a:lnTo>
                    <a:lnTo>
                      <a:pt x="4" y="82"/>
                    </a:lnTo>
                    <a:lnTo>
                      <a:pt x="3" y="78"/>
                    </a:lnTo>
                    <a:lnTo>
                      <a:pt x="3" y="81"/>
                    </a:lnTo>
                    <a:lnTo>
                      <a:pt x="2" y="88"/>
                    </a:lnTo>
                    <a:lnTo>
                      <a:pt x="5" y="103"/>
                    </a:lnTo>
                    <a:lnTo>
                      <a:pt x="5" y="112"/>
                    </a:lnTo>
                    <a:lnTo>
                      <a:pt x="7" y="122"/>
                    </a:lnTo>
                    <a:lnTo>
                      <a:pt x="10" y="142"/>
                    </a:lnTo>
                    <a:lnTo>
                      <a:pt x="14" y="153"/>
                    </a:lnTo>
                    <a:lnTo>
                      <a:pt x="17" y="165"/>
                    </a:lnTo>
                    <a:lnTo>
                      <a:pt x="20" y="176"/>
                    </a:lnTo>
                    <a:lnTo>
                      <a:pt x="22" y="181"/>
                    </a:lnTo>
                    <a:lnTo>
                      <a:pt x="24" y="185"/>
                    </a:lnTo>
                    <a:lnTo>
                      <a:pt x="28" y="195"/>
                    </a:lnTo>
                    <a:lnTo>
                      <a:pt x="30" y="202"/>
                    </a:lnTo>
                    <a:lnTo>
                      <a:pt x="38" y="212"/>
                    </a:lnTo>
                    <a:lnTo>
                      <a:pt x="38" y="216"/>
                    </a:lnTo>
                    <a:lnTo>
                      <a:pt x="34" y="210"/>
                    </a:lnTo>
                    <a:lnTo>
                      <a:pt x="31" y="204"/>
                    </a:lnTo>
                    <a:lnTo>
                      <a:pt x="30" y="202"/>
                    </a:lnTo>
                    <a:lnTo>
                      <a:pt x="30" y="204"/>
                    </a:lnTo>
                    <a:lnTo>
                      <a:pt x="43" y="233"/>
                    </a:lnTo>
                    <a:lnTo>
                      <a:pt x="56" y="263"/>
                    </a:lnTo>
                    <a:lnTo>
                      <a:pt x="58" y="266"/>
                    </a:lnTo>
                    <a:lnTo>
                      <a:pt x="59" y="265"/>
                    </a:lnTo>
                    <a:lnTo>
                      <a:pt x="61" y="270"/>
                    </a:lnTo>
                    <a:lnTo>
                      <a:pt x="60" y="268"/>
                    </a:lnTo>
                    <a:lnTo>
                      <a:pt x="60" y="270"/>
                    </a:lnTo>
                    <a:lnTo>
                      <a:pt x="63" y="274"/>
                    </a:lnTo>
                    <a:lnTo>
                      <a:pt x="61" y="273"/>
                    </a:lnTo>
                    <a:lnTo>
                      <a:pt x="63" y="274"/>
                    </a:lnTo>
                    <a:lnTo>
                      <a:pt x="61" y="272"/>
                    </a:lnTo>
                    <a:lnTo>
                      <a:pt x="63" y="271"/>
                    </a:lnTo>
                    <a:lnTo>
                      <a:pt x="64" y="272"/>
                    </a:lnTo>
                    <a:lnTo>
                      <a:pt x="66" y="278"/>
                    </a:lnTo>
                    <a:lnTo>
                      <a:pt x="69" y="286"/>
                    </a:lnTo>
                    <a:lnTo>
                      <a:pt x="72" y="292"/>
                    </a:lnTo>
                    <a:lnTo>
                      <a:pt x="72" y="291"/>
                    </a:lnTo>
                    <a:lnTo>
                      <a:pt x="70" y="288"/>
                    </a:lnTo>
                    <a:lnTo>
                      <a:pt x="70" y="289"/>
                    </a:lnTo>
                    <a:lnTo>
                      <a:pt x="70" y="292"/>
                    </a:lnTo>
                    <a:lnTo>
                      <a:pt x="74" y="302"/>
                    </a:lnTo>
                    <a:lnTo>
                      <a:pt x="81" y="314"/>
                    </a:lnTo>
                    <a:lnTo>
                      <a:pt x="87" y="327"/>
                    </a:lnTo>
                    <a:lnTo>
                      <a:pt x="94" y="339"/>
                    </a:lnTo>
                    <a:lnTo>
                      <a:pt x="101" y="353"/>
                    </a:lnTo>
                    <a:lnTo>
                      <a:pt x="102" y="353"/>
                    </a:lnTo>
                    <a:lnTo>
                      <a:pt x="104" y="354"/>
                    </a:lnTo>
                    <a:lnTo>
                      <a:pt x="107" y="359"/>
                    </a:lnTo>
                    <a:lnTo>
                      <a:pt x="106" y="359"/>
                    </a:lnTo>
                    <a:lnTo>
                      <a:pt x="107" y="361"/>
                    </a:lnTo>
                    <a:lnTo>
                      <a:pt x="111" y="368"/>
                    </a:lnTo>
                    <a:lnTo>
                      <a:pt x="116" y="373"/>
                    </a:lnTo>
                    <a:lnTo>
                      <a:pt x="122" y="379"/>
                    </a:lnTo>
                    <a:lnTo>
                      <a:pt x="120" y="373"/>
                    </a:lnTo>
                    <a:lnTo>
                      <a:pt x="106" y="357"/>
                    </a:lnTo>
                    <a:lnTo>
                      <a:pt x="104" y="352"/>
                    </a:lnTo>
                    <a:lnTo>
                      <a:pt x="99" y="343"/>
                    </a:lnTo>
                    <a:lnTo>
                      <a:pt x="95" y="337"/>
                    </a:lnTo>
                    <a:lnTo>
                      <a:pt x="94" y="334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4"/>
                    </a:lnTo>
                    <a:lnTo>
                      <a:pt x="105" y="350"/>
                    </a:lnTo>
                    <a:lnTo>
                      <a:pt x="116" y="363"/>
                    </a:lnTo>
                    <a:lnTo>
                      <a:pt x="126" y="380"/>
                    </a:lnTo>
                    <a:lnTo>
                      <a:pt x="132" y="388"/>
                    </a:lnTo>
                    <a:lnTo>
                      <a:pt x="136" y="391"/>
                    </a:lnTo>
                    <a:lnTo>
                      <a:pt x="142" y="396"/>
                    </a:lnTo>
                    <a:lnTo>
                      <a:pt x="146" y="401"/>
                    </a:lnTo>
                    <a:lnTo>
                      <a:pt x="147" y="401"/>
                    </a:lnTo>
                    <a:lnTo>
                      <a:pt x="155" y="407"/>
                    </a:lnTo>
                    <a:lnTo>
                      <a:pt x="153" y="406"/>
                    </a:lnTo>
                    <a:lnTo>
                      <a:pt x="150" y="402"/>
                    </a:lnTo>
                    <a:lnTo>
                      <a:pt x="141" y="393"/>
                    </a:lnTo>
                    <a:lnTo>
                      <a:pt x="145" y="396"/>
                    </a:lnTo>
                    <a:lnTo>
                      <a:pt x="146" y="398"/>
                    </a:lnTo>
                    <a:lnTo>
                      <a:pt x="150" y="401"/>
                    </a:lnTo>
                    <a:lnTo>
                      <a:pt x="151" y="401"/>
                    </a:lnTo>
                    <a:lnTo>
                      <a:pt x="156" y="404"/>
                    </a:lnTo>
                    <a:lnTo>
                      <a:pt x="157" y="407"/>
                    </a:lnTo>
                    <a:lnTo>
                      <a:pt x="163" y="412"/>
                    </a:lnTo>
                    <a:lnTo>
                      <a:pt x="167" y="415"/>
                    </a:lnTo>
                    <a:lnTo>
                      <a:pt x="167" y="414"/>
                    </a:lnTo>
                    <a:lnTo>
                      <a:pt x="161" y="407"/>
                    </a:lnTo>
                    <a:lnTo>
                      <a:pt x="160" y="407"/>
                    </a:lnTo>
                    <a:lnTo>
                      <a:pt x="148" y="395"/>
                    </a:lnTo>
                    <a:lnTo>
                      <a:pt x="151" y="396"/>
                    </a:lnTo>
                    <a:lnTo>
                      <a:pt x="155" y="399"/>
                    </a:lnTo>
                    <a:lnTo>
                      <a:pt x="156" y="399"/>
                    </a:lnTo>
                    <a:lnTo>
                      <a:pt x="155" y="398"/>
                    </a:lnTo>
                    <a:lnTo>
                      <a:pt x="152" y="395"/>
                    </a:lnTo>
                    <a:lnTo>
                      <a:pt x="143" y="386"/>
                    </a:lnTo>
                    <a:lnTo>
                      <a:pt x="142" y="385"/>
                    </a:lnTo>
                    <a:lnTo>
                      <a:pt x="143" y="386"/>
                    </a:lnTo>
                    <a:lnTo>
                      <a:pt x="150" y="393"/>
                    </a:lnTo>
                    <a:lnTo>
                      <a:pt x="141" y="388"/>
                    </a:lnTo>
                    <a:lnTo>
                      <a:pt x="138" y="385"/>
                    </a:lnTo>
                    <a:lnTo>
                      <a:pt x="137" y="384"/>
                    </a:lnTo>
                    <a:lnTo>
                      <a:pt x="137" y="383"/>
                    </a:lnTo>
                    <a:lnTo>
                      <a:pt x="137" y="381"/>
                    </a:lnTo>
                    <a:lnTo>
                      <a:pt x="137" y="380"/>
                    </a:lnTo>
                    <a:lnTo>
                      <a:pt x="136" y="379"/>
                    </a:lnTo>
                    <a:lnTo>
                      <a:pt x="131" y="374"/>
                    </a:lnTo>
                    <a:lnTo>
                      <a:pt x="130" y="374"/>
                    </a:lnTo>
                    <a:lnTo>
                      <a:pt x="126" y="371"/>
                    </a:lnTo>
                    <a:lnTo>
                      <a:pt x="128" y="375"/>
                    </a:lnTo>
                    <a:lnTo>
                      <a:pt x="133" y="383"/>
                    </a:lnTo>
                    <a:lnTo>
                      <a:pt x="145" y="394"/>
                    </a:lnTo>
                    <a:lnTo>
                      <a:pt x="148" y="398"/>
                    </a:lnTo>
                    <a:lnTo>
                      <a:pt x="147" y="398"/>
                    </a:lnTo>
                    <a:lnTo>
                      <a:pt x="146" y="396"/>
                    </a:lnTo>
                    <a:lnTo>
                      <a:pt x="147" y="398"/>
                    </a:lnTo>
                    <a:lnTo>
                      <a:pt x="140" y="390"/>
                    </a:lnTo>
                    <a:lnTo>
                      <a:pt x="131" y="383"/>
                    </a:lnTo>
                    <a:lnTo>
                      <a:pt x="125" y="373"/>
                    </a:lnTo>
                    <a:lnTo>
                      <a:pt x="120" y="365"/>
                    </a:lnTo>
                    <a:lnTo>
                      <a:pt x="118" y="361"/>
                    </a:lnTo>
                    <a:lnTo>
                      <a:pt x="118" y="359"/>
                    </a:lnTo>
                    <a:lnTo>
                      <a:pt x="121" y="361"/>
                    </a:lnTo>
                    <a:lnTo>
                      <a:pt x="118" y="357"/>
                    </a:lnTo>
                    <a:lnTo>
                      <a:pt x="115" y="350"/>
                    </a:lnTo>
                    <a:lnTo>
                      <a:pt x="109" y="342"/>
                    </a:lnTo>
                    <a:lnTo>
                      <a:pt x="105" y="334"/>
                    </a:lnTo>
                    <a:lnTo>
                      <a:pt x="96" y="318"/>
                    </a:lnTo>
                    <a:lnTo>
                      <a:pt x="96" y="319"/>
                    </a:lnTo>
                    <a:lnTo>
                      <a:pt x="95" y="318"/>
                    </a:lnTo>
                    <a:lnTo>
                      <a:pt x="94" y="318"/>
                    </a:lnTo>
                    <a:lnTo>
                      <a:pt x="91" y="311"/>
                    </a:lnTo>
                    <a:lnTo>
                      <a:pt x="91" y="309"/>
                    </a:lnTo>
                    <a:lnTo>
                      <a:pt x="92" y="309"/>
                    </a:lnTo>
                    <a:lnTo>
                      <a:pt x="94" y="309"/>
                    </a:lnTo>
                    <a:lnTo>
                      <a:pt x="92" y="308"/>
                    </a:lnTo>
                    <a:lnTo>
                      <a:pt x="87" y="297"/>
                    </a:lnTo>
                    <a:lnTo>
                      <a:pt x="85" y="292"/>
                    </a:lnTo>
                    <a:lnTo>
                      <a:pt x="84" y="292"/>
                    </a:lnTo>
                    <a:lnTo>
                      <a:pt x="85" y="297"/>
                    </a:lnTo>
                    <a:lnTo>
                      <a:pt x="89" y="303"/>
                    </a:lnTo>
                    <a:lnTo>
                      <a:pt x="90" y="307"/>
                    </a:lnTo>
                    <a:lnTo>
                      <a:pt x="90" y="309"/>
                    </a:lnTo>
                    <a:lnTo>
                      <a:pt x="89" y="308"/>
                    </a:lnTo>
                    <a:lnTo>
                      <a:pt x="81" y="294"/>
                    </a:lnTo>
                    <a:lnTo>
                      <a:pt x="75" y="282"/>
                    </a:lnTo>
                    <a:lnTo>
                      <a:pt x="72" y="279"/>
                    </a:lnTo>
                    <a:lnTo>
                      <a:pt x="69" y="272"/>
                    </a:lnTo>
                    <a:lnTo>
                      <a:pt x="64" y="262"/>
                    </a:lnTo>
                    <a:lnTo>
                      <a:pt x="61" y="256"/>
                    </a:lnTo>
                    <a:lnTo>
                      <a:pt x="63" y="257"/>
                    </a:lnTo>
                    <a:lnTo>
                      <a:pt x="68" y="263"/>
                    </a:lnTo>
                    <a:lnTo>
                      <a:pt x="63" y="251"/>
                    </a:lnTo>
                    <a:lnTo>
                      <a:pt x="58" y="241"/>
                    </a:lnTo>
                    <a:lnTo>
                      <a:pt x="54" y="232"/>
                    </a:lnTo>
                    <a:lnTo>
                      <a:pt x="51" y="224"/>
                    </a:lnTo>
                    <a:lnTo>
                      <a:pt x="46" y="216"/>
                    </a:lnTo>
                    <a:lnTo>
                      <a:pt x="48" y="217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46" y="209"/>
                    </a:lnTo>
                    <a:lnTo>
                      <a:pt x="45" y="206"/>
                    </a:lnTo>
                    <a:lnTo>
                      <a:pt x="41" y="200"/>
                    </a:lnTo>
                    <a:lnTo>
                      <a:pt x="38" y="190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30" y="169"/>
                    </a:lnTo>
                    <a:lnTo>
                      <a:pt x="28" y="155"/>
                    </a:lnTo>
                    <a:lnTo>
                      <a:pt x="26" y="151"/>
                    </a:lnTo>
                    <a:lnTo>
                      <a:pt x="25" y="148"/>
                    </a:lnTo>
                    <a:lnTo>
                      <a:pt x="24" y="137"/>
                    </a:lnTo>
                    <a:lnTo>
                      <a:pt x="22" y="130"/>
                    </a:lnTo>
                    <a:lnTo>
                      <a:pt x="19" y="122"/>
                    </a:lnTo>
                    <a:lnTo>
                      <a:pt x="15" y="97"/>
                    </a:lnTo>
                    <a:lnTo>
                      <a:pt x="14" y="86"/>
                    </a:lnTo>
                    <a:lnTo>
                      <a:pt x="14" y="73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0" y="68"/>
                    </a:lnTo>
                    <a:lnTo>
                      <a:pt x="10" y="42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0" name="Freeform 2672"/>
              <p:cNvSpPr>
                <a:spLocks/>
              </p:cNvSpPr>
              <p:nvPr/>
            </p:nvSpPr>
            <p:spPr bwMode="auto">
              <a:xfrm>
                <a:off x="2019" y="1049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1 w 6"/>
                  <a:gd name="T5" fmla="*/ 1 h 5"/>
                  <a:gd name="T6" fmla="*/ 2 w 6"/>
                  <a:gd name="T7" fmla="*/ 3 h 5"/>
                  <a:gd name="T8" fmla="*/ 6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1" name="Freeform 2673"/>
              <p:cNvSpPr>
                <a:spLocks/>
              </p:cNvSpPr>
              <p:nvPr/>
            </p:nvSpPr>
            <p:spPr bwMode="auto">
              <a:xfrm>
                <a:off x="1938" y="541"/>
                <a:ext cx="18" cy="3"/>
              </a:xfrm>
              <a:custGeom>
                <a:avLst/>
                <a:gdLst>
                  <a:gd name="T0" fmla="*/ 10 w 18"/>
                  <a:gd name="T1" fmla="*/ 2 h 3"/>
                  <a:gd name="T2" fmla="*/ 13 w 18"/>
                  <a:gd name="T3" fmla="*/ 2 h 3"/>
                  <a:gd name="T4" fmla="*/ 17 w 18"/>
                  <a:gd name="T5" fmla="*/ 2 h 3"/>
                  <a:gd name="T6" fmla="*/ 18 w 18"/>
                  <a:gd name="T7" fmla="*/ 3 h 3"/>
                  <a:gd name="T8" fmla="*/ 18 w 18"/>
                  <a:gd name="T9" fmla="*/ 2 h 3"/>
                  <a:gd name="T10" fmla="*/ 12 w 18"/>
                  <a:gd name="T11" fmla="*/ 1 h 3"/>
                  <a:gd name="T12" fmla="*/ 9 w 18"/>
                  <a:gd name="T13" fmla="*/ 0 h 3"/>
                  <a:gd name="T14" fmla="*/ 4 w 18"/>
                  <a:gd name="T15" fmla="*/ 1 h 3"/>
                  <a:gd name="T16" fmla="*/ 0 w 18"/>
                  <a:gd name="T17" fmla="*/ 2 h 3"/>
                  <a:gd name="T18" fmla="*/ 4 w 18"/>
                  <a:gd name="T19" fmla="*/ 2 h 3"/>
                  <a:gd name="T20" fmla="*/ 7 w 18"/>
                  <a:gd name="T21" fmla="*/ 2 h 3"/>
                  <a:gd name="T22" fmla="*/ 10 w 18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3">
                    <a:moveTo>
                      <a:pt x="10" y="2"/>
                    </a:moveTo>
                    <a:lnTo>
                      <a:pt x="13" y="2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2" name="Freeform 2674"/>
              <p:cNvSpPr>
                <a:spLocks/>
              </p:cNvSpPr>
              <p:nvPr/>
            </p:nvSpPr>
            <p:spPr bwMode="auto">
              <a:xfrm>
                <a:off x="1948" y="908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0 h 10"/>
                  <a:gd name="T4" fmla="*/ 0 w 5"/>
                  <a:gd name="T5" fmla="*/ 3 h 10"/>
                  <a:gd name="T6" fmla="*/ 2 w 5"/>
                  <a:gd name="T7" fmla="*/ 8 h 10"/>
                  <a:gd name="T8" fmla="*/ 3 w 5"/>
                  <a:gd name="T9" fmla="*/ 8 h 10"/>
                  <a:gd name="T10" fmla="*/ 5 w 5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3" name="Freeform 2675"/>
              <p:cNvSpPr>
                <a:spLocks/>
              </p:cNvSpPr>
              <p:nvPr/>
            </p:nvSpPr>
            <p:spPr bwMode="auto">
              <a:xfrm>
                <a:off x="1975" y="542"/>
                <a:ext cx="9" cy="7"/>
              </a:xfrm>
              <a:custGeom>
                <a:avLst/>
                <a:gdLst>
                  <a:gd name="T0" fmla="*/ 8 w 9"/>
                  <a:gd name="T1" fmla="*/ 7 h 7"/>
                  <a:gd name="T2" fmla="*/ 9 w 9"/>
                  <a:gd name="T3" fmla="*/ 7 h 7"/>
                  <a:gd name="T4" fmla="*/ 6 w 9"/>
                  <a:gd name="T5" fmla="*/ 5 h 7"/>
                  <a:gd name="T6" fmla="*/ 0 w 9"/>
                  <a:gd name="T7" fmla="*/ 0 h 7"/>
                  <a:gd name="T8" fmla="*/ 4 w 9"/>
                  <a:gd name="T9" fmla="*/ 5 h 7"/>
                  <a:gd name="T10" fmla="*/ 6 w 9"/>
                  <a:gd name="T11" fmla="*/ 7 h 7"/>
                  <a:gd name="T12" fmla="*/ 8 w 9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8" y="7"/>
                    </a:moveTo>
                    <a:lnTo>
                      <a:pt x="9" y="7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4" name="Freeform 2676"/>
              <p:cNvSpPr>
                <a:spLocks/>
              </p:cNvSpPr>
              <p:nvPr/>
            </p:nvSpPr>
            <p:spPr bwMode="auto">
              <a:xfrm>
                <a:off x="1995" y="558"/>
                <a:ext cx="7" cy="10"/>
              </a:xfrm>
              <a:custGeom>
                <a:avLst/>
                <a:gdLst>
                  <a:gd name="T0" fmla="*/ 6 w 7"/>
                  <a:gd name="T1" fmla="*/ 10 h 10"/>
                  <a:gd name="T2" fmla="*/ 7 w 7"/>
                  <a:gd name="T3" fmla="*/ 7 h 10"/>
                  <a:gd name="T4" fmla="*/ 4 w 7"/>
                  <a:gd name="T5" fmla="*/ 4 h 10"/>
                  <a:gd name="T6" fmla="*/ 0 w 7"/>
                  <a:gd name="T7" fmla="*/ 0 h 10"/>
                  <a:gd name="T8" fmla="*/ 2 w 7"/>
                  <a:gd name="T9" fmla="*/ 5 h 10"/>
                  <a:gd name="T10" fmla="*/ 6 w 7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6" y="10"/>
                    </a:moveTo>
                    <a:lnTo>
                      <a:pt x="7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5" name="Freeform 2677"/>
              <p:cNvSpPr>
                <a:spLocks/>
              </p:cNvSpPr>
              <p:nvPr/>
            </p:nvSpPr>
            <p:spPr bwMode="auto">
              <a:xfrm>
                <a:off x="1960" y="529"/>
                <a:ext cx="33" cy="25"/>
              </a:xfrm>
              <a:custGeom>
                <a:avLst/>
                <a:gdLst>
                  <a:gd name="T0" fmla="*/ 0 w 33"/>
                  <a:gd name="T1" fmla="*/ 2 h 25"/>
                  <a:gd name="T2" fmla="*/ 14 w 33"/>
                  <a:gd name="T3" fmla="*/ 9 h 25"/>
                  <a:gd name="T4" fmla="*/ 19 w 33"/>
                  <a:gd name="T5" fmla="*/ 12 h 25"/>
                  <a:gd name="T6" fmla="*/ 23 w 33"/>
                  <a:gd name="T7" fmla="*/ 18 h 25"/>
                  <a:gd name="T8" fmla="*/ 30 w 33"/>
                  <a:gd name="T9" fmla="*/ 24 h 25"/>
                  <a:gd name="T10" fmla="*/ 33 w 33"/>
                  <a:gd name="T11" fmla="*/ 25 h 25"/>
                  <a:gd name="T12" fmla="*/ 33 w 33"/>
                  <a:gd name="T13" fmla="*/ 23 h 25"/>
                  <a:gd name="T14" fmla="*/ 31 w 33"/>
                  <a:gd name="T15" fmla="*/ 20 h 25"/>
                  <a:gd name="T16" fmla="*/ 29 w 33"/>
                  <a:gd name="T17" fmla="*/ 19 h 25"/>
                  <a:gd name="T18" fmla="*/ 28 w 33"/>
                  <a:gd name="T19" fmla="*/ 18 h 25"/>
                  <a:gd name="T20" fmla="*/ 26 w 33"/>
                  <a:gd name="T21" fmla="*/ 18 h 25"/>
                  <a:gd name="T22" fmla="*/ 21 w 33"/>
                  <a:gd name="T23" fmla="*/ 15 h 25"/>
                  <a:gd name="T24" fmla="*/ 15 w 33"/>
                  <a:gd name="T25" fmla="*/ 8 h 25"/>
                  <a:gd name="T26" fmla="*/ 10 w 33"/>
                  <a:gd name="T27" fmla="*/ 4 h 25"/>
                  <a:gd name="T28" fmla="*/ 3 w 33"/>
                  <a:gd name="T29" fmla="*/ 0 h 25"/>
                  <a:gd name="T30" fmla="*/ 4 w 33"/>
                  <a:gd name="T31" fmla="*/ 3 h 25"/>
                  <a:gd name="T32" fmla="*/ 0 w 33"/>
                  <a:gd name="T33" fmla="*/ 2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25">
                    <a:moveTo>
                      <a:pt x="0" y="2"/>
                    </a:moveTo>
                    <a:lnTo>
                      <a:pt x="14" y="9"/>
                    </a:lnTo>
                    <a:lnTo>
                      <a:pt x="19" y="12"/>
                    </a:lnTo>
                    <a:lnTo>
                      <a:pt x="23" y="18"/>
                    </a:lnTo>
                    <a:lnTo>
                      <a:pt x="30" y="24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1" y="15"/>
                    </a:lnTo>
                    <a:lnTo>
                      <a:pt x="15" y="8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6" name="Freeform 2678"/>
              <p:cNvSpPr>
                <a:spLocks/>
              </p:cNvSpPr>
              <p:nvPr/>
            </p:nvSpPr>
            <p:spPr bwMode="auto">
              <a:xfrm>
                <a:off x="2000" y="559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1 w 5"/>
                  <a:gd name="T5" fmla="*/ 4 h 6"/>
                  <a:gd name="T6" fmla="*/ 5 w 5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7" name="Freeform 2679"/>
              <p:cNvSpPr>
                <a:spLocks/>
              </p:cNvSpPr>
              <p:nvPr/>
            </p:nvSpPr>
            <p:spPr bwMode="auto">
              <a:xfrm>
                <a:off x="1955" y="524"/>
                <a:ext cx="13" cy="5"/>
              </a:xfrm>
              <a:custGeom>
                <a:avLst/>
                <a:gdLst>
                  <a:gd name="T0" fmla="*/ 8 w 13"/>
                  <a:gd name="T1" fmla="*/ 2 h 5"/>
                  <a:gd name="T2" fmla="*/ 4 w 13"/>
                  <a:gd name="T3" fmla="*/ 0 h 5"/>
                  <a:gd name="T4" fmla="*/ 0 w 13"/>
                  <a:gd name="T5" fmla="*/ 0 h 5"/>
                  <a:gd name="T6" fmla="*/ 6 w 13"/>
                  <a:gd name="T7" fmla="*/ 3 h 5"/>
                  <a:gd name="T8" fmla="*/ 13 w 13"/>
                  <a:gd name="T9" fmla="*/ 5 h 5"/>
                  <a:gd name="T10" fmla="*/ 8 w 13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8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3" y="5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8" name="Freeform 2680"/>
              <p:cNvSpPr>
                <a:spLocks/>
              </p:cNvSpPr>
              <p:nvPr/>
            </p:nvSpPr>
            <p:spPr bwMode="auto">
              <a:xfrm>
                <a:off x="1970" y="526"/>
                <a:ext cx="10" cy="6"/>
              </a:xfrm>
              <a:custGeom>
                <a:avLst/>
                <a:gdLst>
                  <a:gd name="T0" fmla="*/ 10 w 10"/>
                  <a:gd name="T1" fmla="*/ 6 h 6"/>
                  <a:gd name="T2" fmla="*/ 5 w 10"/>
                  <a:gd name="T3" fmla="*/ 2 h 6"/>
                  <a:gd name="T4" fmla="*/ 0 w 10"/>
                  <a:gd name="T5" fmla="*/ 0 h 6"/>
                  <a:gd name="T6" fmla="*/ 0 w 10"/>
                  <a:gd name="T7" fmla="*/ 1 h 6"/>
                  <a:gd name="T8" fmla="*/ 1 w 10"/>
                  <a:gd name="T9" fmla="*/ 2 h 6"/>
                  <a:gd name="T10" fmla="*/ 6 w 10"/>
                  <a:gd name="T11" fmla="*/ 5 h 6"/>
                  <a:gd name="T12" fmla="*/ 10 w 10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6" y="5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9" name="Freeform 2681"/>
              <p:cNvSpPr>
                <a:spLocks/>
              </p:cNvSpPr>
              <p:nvPr/>
            </p:nvSpPr>
            <p:spPr bwMode="auto">
              <a:xfrm>
                <a:off x="1884" y="521"/>
                <a:ext cx="202" cy="182"/>
              </a:xfrm>
              <a:custGeom>
                <a:avLst/>
                <a:gdLst>
                  <a:gd name="T0" fmla="*/ 20 w 202"/>
                  <a:gd name="T1" fmla="*/ 66 h 182"/>
                  <a:gd name="T2" fmla="*/ 35 w 202"/>
                  <a:gd name="T3" fmla="*/ 38 h 182"/>
                  <a:gd name="T4" fmla="*/ 41 w 202"/>
                  <a:gd name="T5" fmla="*/ 27 h 182"/>
                  <a:gd name="T6" fmla="*/ 51 w 202"/>
                  <a:gd name="T7" fmla="*/ 20 h 182"/>
                  <a:gd name="T8" fmla="*/ 59 w 202"/>
                  <a:gd name="T9" fmla="*/ 17 h 182"/>
                  <a:gd name="T10" fmla="*/ 76 w 202"/>
                  <a:gd name="T11" fmla="*/ 18 h 182"/>
                  <a:gd name="T12" fmla="*/ 86 w 202"/>
                  <a:gd name="T13" fmla="*/ 25 h 182"/>
                  <a:gd name="T14" fmla="*/ 101 w 202"/>
                  <a:gd name="T15" fmla="*/ 37 h 182"/>
                  <a:gd name="T16" fmla="*/ 105 w 202"/>
                  <a:gd name="T17" fmla="*/ 46 h 182"/>
                  <a:gd name="T18" fmla="*/ 118 w 202"/>
                  <a:gd name="T19" fmla="*/ 64 h 182"/>
                  <a:gd name="T20" fmla="*/ 131 w 202"/>
                  <a:gd name="T21" fmla="*/ 83 h 182"/>
                  <a:gd name="T22" fmla="*/ 137 w 202"/>
                  <a:gd name="T23" fmla="*/ 95 h 182"/>
                  <a:gd name="T24" fmla="*/ 145 w 202"/>
                  <a:gd name="T25" fmla="*/ 108 h 182"/>
                  <a:gd name="T26" fmla="*/ 161 w 202"/>
                  <a:gd name="T27" fmla="*/ 133 h 182"/>
                  <a:gd name="T28" fmla="*/ 162 w 202"/>
                  <a:gd name="T29" fmla="*/ 136 h 182"/>
                  <a:gd name="T30" fmla="*/ 164 w 202"/>
                  <a:gd name="T31" fmla="*/ 143 h 182"/>
                  <a:gd name="T32" fmla="*/ 173 w 202"/>
                  <a:gd name="T33" fmla="*/ 156 h 182"/>
                  <a:gd name="T34" fmla="*/ 173 w 202"/>
                  <a:gd name="T35" fmla="*/ 154 h 182"/>
                  <a:gd name="T36" fmla="*/ 182 w 202"/>
                  <a:gd name="T37" fmla="*/ 159 h 182"/>
                  <a:gd name="T38" fmla="*/ 202 w 202"/>
                  <a:gd name="T39" fmla="*/ 182 h 182"/>
                  <a:gd name="T40" fmla="*/ 191 w 202"/>
                  <a:gd name="T41" fmla="*/ 164 h 182"/>
                  <a:gd name="T42" fmla="*/ 189 w 202"/>
                  <a:gd name="T43" fmla="*/ 160 h 182"/>
                  <a:gd name="T44" fmla="*/ 188 w 202"/>
                  <a:gd name="T45" fmla="*/ 160 h 182"/>
                  <a:gd name="T46" fmla="*/ 194 w 202"/>
                  <a:gd name="T47" fmla="*/ 172 h 182"/>
                  <a:gd name="T48" fmla="*/ 181 w 202"/>
                  <a:gd name="T49" fmla="*/ 151 h 182"/>
                  <a:gd name="T50" fmla="*/ 173 w 202"/>
                  <a:gd name="T51" fmla="*/ 138 h 182"/>
                  <a:gd name="T52" fmla="*/ 161 w 202"/>
                  <a:gd name="T53" fmla="*/ 111 h 182"/>
                  <a:gd name="T54" fmla="*/ 150 w 202"/>
                  <a:gd name="T55" fmla="*/ 94 h 182"/>
                  <a:gd name="T56" fmla="*/ 141 w 202"/>
                  <a:gd name="T57" fmla="*/ 75 h 182"/>
                  <a:gd name="T58" fmla="*/ 130 w 202"/>
                  <a:gd name="T59" fmla="*/ 59 h 182"/>
                  <a:gd name="T60" fmla="*/ 121 w 202"/>
                  <a:gd name="T61" fmla="*/ 39 h 182"/>
                  <a:gd name="T62" fmla="*/ 110 w 202"/>
                  <a:gd name="T63" fmla="*/ 28 h 182"/>
                  <a:gd name="T64" fmla="*/ 106 w 202"/>
                  <a:gd name="T65" fmla="*/ 21 h 182"/>
                  <a:gd name="T66" fmla="*/ 94 w 202"/>
                  <a:gd name="T67" fmla="*/ 10 h 182"/>
                  <a:gd name="T68" fmla="*/ 82 w 202"/>
                  <a:gd name="T69" fmla="*/ 5 h 182"/>
                  <a:gd name="T70" fmla="*/ 76 w 202"/>
                  <a:gd name="T71" fmla="*/ 2 h 182"/>
                  <a:gd name="T72" fmla="*/ 63 w 202"/>
                  <a:gd name="T73" fmla="*/ 0 h 182"/>
                  <a:gd name="T74" fmla="*/ 46 w 202"/>
                  <a:gd name="T75" fmla="*/ 3 h 182"/>
                  <a:gd name="T76" fmla="*/ 26 w 202"/>
                  <a:gd name="T77" fmla="*/ 22 h 182"/>
                  <a:gd name="T78" fmla="*/ 13 w 202"/>
                  <a:gd name="T79" fmla="*/ 47 h 182"/>
                  <a:gd name="T80" fmla="*/ 5 w 202"/>
                  <a:gd name="T81" fmla="*/ 72 h 182"/>
                  <a:gd name="T82" fmla="*/ 2 w 202"/>
                  <a:gd name="T83" fmla="*/ 98 h 182"/>
                  <a:gd name="T84" fmla="*/ 7 w 202"/>
                  <a:gd name="T85" fmla="*/ 95 h 1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2" h="182">
                    <a:moveTo>
                      <a:pt x="9" y="89"/>
                    </a:moveTo>
                    <a:lnTo>
                      <a:pt x="20" y="66"/>
                    </a:lnTo>
                    <a:lnTo>
                      <a:pt x="28" y="52"/>
                    </a:lnTo>
                    <a:lnTo>
                      <a:pt x="35" y="38"/>
                    </a:lnTo>
                    <a:lnTo>
                      <a:pt x="38" y="33"/>
                    </a:lnTo>
                    <a:lnTo>
                      <a:pt x="41" y="27"/>
                    </a:lnTo>
                    <a:lnTo>
                      <a:pt x="46" y="23"/>
                    </a:lnTo>
                    <a:lnTo>
                      <a:pt x="51" y="20"/>
                    </a:lnTo>
                    <a:lnTo>
                      <a:pt x="55" y="18"/>
                    </a:lnTo>
                    <a:lnTo>
                      <a:pt x="59" y="17"/>
                    </a:lnTo>
                    <a:lnTo>
                      <a:pt x="67" y="17"/>
                    </a:lnTo>
                    <a:lnTo>
                      <a:pt x="76" y="18"/>
                    </a:lnTo>
                    <a:lnTo>
                      <a:pt x="82" y="21"/>
                    </a:lnTo>
                    <a:lnTo>
                      <a:pt x="86" y="25"/>
                    </a:lnTo>
                    <a:lnTo>
                      <a:pt x="94" y="31"/>
                    </a:lnTo>
                    <a:lnTo>
                      <a:pt x="101" y="37"/>
                    </a:lnTo>
                    <a:lnTo>
                      <a:pt x="104" y="42"/>
                    </a:lnTo>
                    <a:lnTo>
                      <a:pt x="105" y="46"/>
                    </a:lnTo>
                    <a:lnTo>
                      <a:pt x="112" y="54"/>
                    </a:lnTo>
                    <a:lnTo>
                      <a:pt x="118" y="64"/>
                    </a:lnTo>
                    <a:lnTo>
                      <a:pt x="125" y="74"/>
                    </a:lnTo>
                    <a:lnTo>
                      <a:pt x="131" y="83"/>
                    </a:lnTo>
                    <a:lnTo>
                      <a:pt x="133" y="89"/>
                    </a:lnTo>
                    <a:lnTo>
                      <a:pt x="137" y="95"/>
                    </a:lnTo>
                    <a:lnTo>
                      <a:pt x="142" y="102"/>
                    </a:lnTo>
                    <a:lnTo>
                      <a:pt x="145" y="108"/>
                    </a:lnTo>
                    <a:lnTo>
                      <a:pt x="156" y="126"/>
                    </a:lnTo>
                    <a:lnTo>
                      <a:pt x="161" y="133"/>
                    </a:lnTo>
                    <a:lnTo>
                      <a:pt x="164" y="136"/>
                    </a:lnTo>
                    <a:lnTo>
                      <a:pt x="162" y="136"/>
                    </a:lnTo>
                    <a:lnTo>
                      <a:pt x="163" y="139"/>
                    </a:lnTo>
                    <a:lnTo>
                      <a:pt x="164" y="143"/>
                    </a:lnTo>
                    <a:lnTo>
                      <a:pt x="168" y="149"/>
                    </a:lnTo>
                    <a:lnTo>
                      <a:pt x="173" y="156"/>
                    </a:lnTo>
                    <a:lnTo>
                      <a:pt x="174" y="157"/>
                    </a:lnTo>
                    <a:lnTo>
                      <a:pt x="173" y="154"/>
                    </a:lnTo>
                    <a:lnTo>
                      <a:pt x="174" y="154"/>
                    </a:lnTo>
                    <a:lnTo>
                      <a:pt x="182" y="159"/>
                    </a:lnTo>
                    <a:lnTo>
                      <a:pt x="198" y="177"/>
                    </a:lnTo>
                    <a:lnTo>
                      <a:pt x="202" y="182"/>
                    </a:lnTo>
                    <a:lnTo>
                      <a:pt x="191" y="162"/>
                    </a:lnTo>
                    <a:lnTo>
                      <a:pt x="191" y="164"/>
                    </a:lnTo>
                    <a:lnTo>
                      <a:pt x="191" y="162"/>
                    </a:lnTo>
                    <a:lnTo>
                      <a:pt x="189" y="160"/>
                    </a:lnTo>
                    <a:lnTo>
                      <a:pt x="188" y="159"/>
                    </a:lnTo>
                    <a:lnTo>
                      <a:pt x="188" y="160"/>
                    </a:lnTo>
                    <a:lnTo>
                      <a:pt x="191" y="164"/>
                    </a:lnTo>
                    <a:lnTo>
                      <a:pt x="194" y="172"/>
                    </a:lnTo>
                    <a:lnTo>
                      <a:pt x="186" y="157"/>
                    </a:lnTo>
                    <a:lnTo>
                      <a:pt x="181" y="151"/>
                    </a:lnTo>
                    <a:lnTo>
                      <a:pt x="177" y="146"/>
                    </a:lnTo>
                    <a:lnTo>
                      <a:pt x="173" y="138"/>
                    </a:lnTo>
                    <a:lnTo>
                      <a:pt x="172" y="130"/>
                    </a:lnTo>
                    <a:lnTo>
                      <a:pt x="161" y="111"/>
                    </a:lnTo>
                    <a:lnTo>
                      <a:pt x="156" y="103"/>
                    </a:lnTo>
                    <a:lnTo>
                      <a:pt x="150" y="94"/>
                    </a:lnTo>
                    <a:lnTo>
                      <a:pt x="143" y="82"/>
                    </a:lnTo>
                    <a:lnTo>
                      <a:pt x="141" y="75"/>
                    </a:lnTo>
                    <a:lnTo>
                      <a:pt x="135" y="67"/>
                    </a:lnTo>
                    <a:lnTo>
                      <a:pt x="130" y="59"/>
                    </a:lnTo>
                    <a:lnTo>
                      <a:pt x="123" y="48"/>
                    </a:lnTo>
                    <a:lnTo>
                      <a:pt x="121" y="39"/>
                    </a:lnTo>
                    <a:lnTo>
                      <a:pt x="115" y="33"/>
                    </a:lnTo>
                    <a:lnTo>
                      <a:pt x="110" y="28"/>
                    </a:lnTo>
                    <a:lnTo>
                      <a:pt x="105" y="22"/>
                    </a:lnTo>
                    <a:lnTo>
                      <a:pt x="106" y="21"/>
                    </a:lnTo>
                    <a:lnTo>
                      <a:pt x="99" y="13"/>
                    </a:lnTo>
                    <a:lnTo>
                      <a:pt x="94" y="10"/>
                    </a:lnTo>
                    <a:lnTo>
                      <a:pt x="87" y="6"/>
                    </a:lnTo>
                    <a:lnTo>
                      <a:pt x="82" y="5"/>
                    </a:lnTo>
                    <a:lnTo>
                      <a:pt x="80" y="5"/>
                    </a:lnTo>
                    <a:lnTo>
                      <a:pt x="76" y="2"/>
                    </a:lnTo>
                    <a:lnTo>
                      <a:pt x="72" y="1"/>
                    </a:lnTo>
                    <a:lnTo>
                      <a:pt x="63" y="0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5" y="12"/>
                    </a:lnTo>
                    <a:lnTo>
                      <a:pt x="26" y="22"/>
                    </a:lnTo>
                    <a:lnTo>
                      <a:pt x="19" y="34"/>
                    </a:lnTo>
                    <a:lnTo>
                      <a:pt x="13" y="47"/>
                    </a:lnTo>
                    <a:lnTo>
                      <a:pt x="8" y="59"/>
                    </a:lnTo>
                    <a:lnTo>
                      <a:pt x="5" y="72"/>
                    </a:lnTo>
                    <a:lnTo>
                      <a:pt x="0" y="97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7" y="95"/>
                    </a:lnTo>
                    <a:lnTo>
                      <a:pt x="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0" name="Freeform 2682"/>
              <p:cNvSpPr>
                <a:spLocks/>
              </p:cNvSpPr>
              <p:nvPr/>
            </p:nvSpPr>
            <p:spPr bwMode="auto">
              <a:xfrm>
                <a:off x="1968" y="512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1" name="Freeform 2683"/>
              <p:cNvSpPr>
                <a:spLocks/>
              </p:cNvSpPr>
              <p:nvPr/>
            </p:nvSpPr>
            <p:spPr bwMode="auto">
              <a:xfrm>
                <a:off x="1975" y="5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1 w 3"/>
                  <a:gd name="T7" fmla="*/ 1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2" name="Freeform 2684"/>
              <p:cNvSpPr>
                <a:spLocks/>
              </p:cNvSpPr>
              <p:nvPr/>
            </p:nvSpPr>
            <p:spPr bwMode="auto">
              <a:xfrm>
                <a:off x="1975" y="49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1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3" name="Freeform 2685"/>
              <p:cNvSpPr>
                <a:spLocks/>
              </p:cNvSpPr>
              <p:nvPr/>
            </p:nvSpPr>
            <p:spPr bwMode="auto">
              <a:xfrm>
                <a:off x="1937" y="487"/>
                <a:ext cx="95" cy="72"/>
              </a:xfrm>
              <a:custGeom>
                <a:avLst/>
                <a:gdLst>
                  <a:gd name="T0" fmla="*/ 94 w 95"/>
                  <a:gd name="T1" fmla="*/ 68 h 72"/>
                  <a:gd name="T2" fmla="*/ 92 w 95"/>
                  <a:gd name="T3" fmla="*/ 63 h 72"/>
                  <a:gd name="T4" fmla="*/ 90 w 95"/>
                  <a:gd name="T5" fmla="*/ 61 h 72"/>
                  <a:gd name="T6" fmla="*/ 84 w 95"/>
                  <a:gd name="T7" fmla="*/ 56 h 72"/>
                  <a:gd name="T8" fmla="*/ 84 w 95"/>
                  <a:gd name="T9" fmla="*/ 52 h 72"/>
                  <a:gd name="T10" fmla="*/ 77 w 95"/>
                  <a:gd name="T11" fmla="*/ 44 h 72"/>
                  <a:gd name="T12" fmla="*/ 68 w 95"/>
                  <a:gd name="T13" fmla="*/ 36 h 72"/>
                  <a:gd name="T14" fmla="*/ 62 w 95"/>
                  <a:gd name="T15" fmla="*/ 31 h 72"/>
                  <a:gd name="T16" fmla="*/ 56 w 95"/>
                  <a:gd name="T17" fmla="*/ 29 h 72"/>
                  <a:gd name="T18" fmla="*/ 60 w 95"/>
                  <a:gd name="T19" fmla="*/ 29 h 72"/>
                  <a:gd name="T20" fmla="*/ 44 w 95"/>
                  <a:gd name="T21" fmla="*/ 19 h 72"/>
                  <a:gd name="T22" fmla="*/ 42 w 95"/>
                  <a:gd name="T23" fmla="*/ 20 h 72"/>
                  <a:gd name="T24" fmla="*/ 42 w 95"/>
                  <a:gd name="T25" fmla="*/ 19 h 72"/>
                  <a:gd name="T26" fmla="*/ 38 w 95"/>
                  <a:gd name="T27" fmla="*/ 18 h 72"/>
                  <a:gd name="T28" fmla="*/ 38 w 95"/>
                  <a:gd name="T29" fmla="*/ 16 h 72"/>
                  <a:gd name="T30" fmla="*/ 32 w 95"/>
                  <a:gd name="T31" fmla="*/ 11 h 72"/>
                  <a:gd name="T32" fmla="*/ 22 w 95"/>
                  <a:gd name="T33" fmla="*/ 6 h 72"/>
                  <a:gd name="T34" fmla="*/ 19 w 95"/>
                  <a:gd name="T35" fmla="*/ 3 h 72"/>
                  <a:gd name="T36" fmla="*/ 16 w 95"/>
                  <a:gd name="T37" fmla="*/ 5 h 72"/>
                  <a:gd name="T38" fmla="*/ 24 w 95"/>
                  <a:gd name="T39" fmla="*/ 9 h 72"/>
                  <a:gd name="T40" fmla="*/ 26 w 95"/>
                  <a:gd name="T41" fmla="*/ 10 h 72"/>
                  <a:gd name="T42" fmla="*/ 17 w 95"/>
                  <a:gd name="T43" fmla="*/ 10 h 72"/>
                  <a:gd name="T44" fmla="*/ 12 w 95"/>
                  <a:gd name="T45" fmla="*/ 4 h 72"/>
                  <a:gd name="T46" fmla="*/ 7 w 95"/>
                  <a:gd name="T47" fmla="*/ 1 h 72"/>
                  <a:gd name="T48" fmla="*/ 5 w 95"/>
                  <a:gd name="T49" fmla="*/ 1 h 72"/>
                  <a:gd name="T50" fmla="*/ 7 w 95"/>
                  <a:gd name="T51" fmla="*/ 4 h 72"/>
                  <a:gd name="T52" fmla="*/ 5 w 95"/>
                  <a:gd name="T53" fmla="*/ 4 h 72"/>
                  <a:gd name="T54" fmla="*/ 1 w 95"/>
                  <a:gd name="T55" fmla="*/ 1 h 72"/>
                  <a:gd name="T56" fmla="*/ 2 w 95"/>
                  <a:gd name="T57" fmla="*/ 4 h 72"/>
                  <a:gd name="T58" fmla="*/ 2 w 95"/>
                  <a:gd name="T59" fmla="*/ 8 h 72"/>
                  <a:gd name="T60" fmla="*/ 6 w 95"/>
                  <a:gd name="T61" fmla="*/ 10 h 72"/>
                  <a:gd name="T62" fmla="*/ 8 w 95"/>
                  <a:gd name="T63" fmla="*/ 10 h 72"/>
                  <a:gd name="T64" fmla="*/ 11 w 95"/>
                  <a:gd name="T65" fmla="*/ 11 h 72"/>
                  <a:gd name="T66" fmla="*/ 10 w 95"/>
                  <a:gd name="T67" fmla="*/ 9 h 72"/>
                  <a:gd name="T68" fmla="*/ 6 w 95"/>
                  <a:gd name="T69" fmla="*/ 4 h 72"/>
                  <a:gd name="T70" fmla="*/ 14 w 95"/>
                  <a:gd name="T71" fmla="*/ 11 h 72"/>
                  <a:gd name="T72" fmla="*/ 13 w 95"/>
                  <a:gd name="T73" fmla="*/ 15 h 72"/>
                  <a:gd name="T74" fmla="*/ 19 w 95"/>
                  <a:gd name="T75" fmla="*/ 18 h 72"/>
                  <a:gd name="T76" fmla="*/ 27 w 95"/>
                  <a:gd name="T77" fmla="*/ 21 h 72"/>
                  <a:gd name="T78" fmla="*/ 29 w 95"/>
                  <a:gd name="T79" fmla="*/ 25 h 72"/>
                  <a:gd name="T80" fmla="*/ 31 w 95"/>
                  <a:gd name="T81" fmla="*/ 24 h 72"/>
                  <a:gd name="T82" fmla="*/ 32 w 95"/>
                  <a:gd name="T83" fmla="*/ 22 h 72"/>
                  <a:gd name="T84" fmla="*/ 39 w 95"/>
                  <a:gd name="T85" fmla="*/ 24 h 72"/>
                  <a:gd name="T86" fmla="*/ 39 w 95"/>
                  <a:gd name="T87" fmla="*/ 27 h 72"/>
                  <a:gd name="T88" fmla="*/ 47 w 95"/>
                  <a:gd name="T89" fmla="*/ 31 h 72"/>
                  <a:gd name="T90" fmla="*/ 48 w 95"/>
                  <a:gd name="T91" fmla="*/ 35 h 72"/>
                  <a:gd name="T92" fmla="*/ 53 w 95"/>
                  <a:gd name="T93" fmla="*/ 37 h 72"/>
                  <a:gd name="T94" fmla="*/ 59 w 95"/>
                  <a:gd name="T95" fmla="*/ 44 h 72"/>
                  <a:gd name="T96" fmla="*/ 62 w 95"/>
                  <a:gd name="T97" fmla="*/ 46 h 72"/>
                  <a:gd name="T98" fmla="*/ 68 w 95"/>
                  <a:gd name="T99" fmla="*/ 51 h 72"/>
                  <a:gd name="T100" fmla="*/ 74 w 95"/>
                  <a:gd name="T101" fmla="*/ 59 h 72"/>
                  <a:gd name="T102" fmla="*/ 79 w 95"/>
                  <a:gd name="T103" fmla="*/ 61 h 72"/>
                  <a:gd name="T104" fmla="*/ 93 w 95"/>
                  <a:gd name="T105" fmla="*/ 71 h 72"/>
                  <a:gd name="T106" fmla="*/ 95 w 95"/>
                  <a:gd name="T107" fmla="*/ 67 h 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5" h="72">
                    <a:moveTo>
                      <a:pt x="95" y="67"/>
                    </a:moveTo>
                    <a:lnTo>
                      <a:pt x="95" y="68"/>
                    </a:lnTo>
                    <a:lnTo>
                      <a:pt x="94" y="68"/>
                    </a:lnTo>
                    <a:lnTo>
                      <a:pt x="93" y="67"/>
                    </a:lnTo>
                    <a:lnTo>
                      <a:pt x="92" y="65"/>
                    </a:lnTo>
                    <a:lnTo>
                      <a:pt x="92" y="63"/>
                    </a:lnTo>
                    <a:lnTo>
                      <a:pt x="92" y="65"/>
                    </a:lnTo>
                    <a:lnTo>
                      <a:pt x="92" y="62"/>
                    </a:lnTo>
                    <a:lnTo>
                      <a:pt x="90" y="61"/>
                    </a:lnTo>
                    <a:lnTo>
                      <a:pt x="89" y="62"/>
                    </a:lnTo>
                    <a:lnTo>
                      <a:pt x="85" y="57"/>
                    </a:lnTo>
                    <a:lnTo>
                      <a:pt x="84" y="56"/>
                    </a:lnTo>
                    <a:lnTo>
                      <a:pt x="83" y="52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7" y="44"/>
                    </a:lnTo>
                    <a:lnTo>
                      <a:pt x="73" y="40"/>
                    </a:lnTo>
                    <a:lnTo>
                      <a:pt x="70" y="39"/>
                    </a:lnTo>
                    <a:lnTo>
                      <a:pt x="68" y="36"/>
                    </a:lnTo>
                    <a:lnTo>
                      <a:pt x="67" y="34"/>
                    </a:lnTo>
                    <a:lnTo>
                      <a:pt x="64" y="32"/>
                    </a:lnTo>
                    <a:lnTo>
                      <a:pt x="62" y="31"/>
                    </a:lnTo>
                    <a:lnTo>
                      <a:pt x="59" y="30"/>
                    </a:lnTo>
                    <a:lnTo>
                      <a:pt x="56" y="30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9" y="30"/>
                    </a:lnTo>
                    <a:lnTo>
                      <a:pt x="60" y="29"/>
                    </a:lnTo>
                    <a:lnTo>
                      <a:pt x="53" y="24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2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29" y="10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6" y="5"/>
                    </a:lnTo>
                    <a:lnTo>
                      <a:pt x="21" y="6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3" y="10"/>
                    </a:lnTo>
                    <a:lnTo>
                      <a:pt x="21" y="9"/>
                    </a:lnTo>
                    <a:lnTo>
                      <a:pt x="17" y="10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6" y="16"/>
                    </a:lnTo>
                    <a:lnTo>
                      <a:pt x="19" y="18"/>
                    </a:lnTo>
                    <a:lnTo>
                      <a:pt x="21" y="19"/>
                    </a:lnTo>
                    <a:lnTo>
                      <a:pt x="26" y="20"/>
                    </a:lnTo>
                    <a:lnTo>
                      <a:pt x="27" y="21"/>
                    </a:lnTo>
                    <a:lnTo>
                      <a:pt x="27" y="22"/>
                    </a:lnTo>
                    <a:lnTo>
                      <a:pt x="27" y="24"/>
                    </a:lnTo>
                    <a:lnTo>
                      <a:pt x="29" y="25"/>
                    </a:lnTo>
                    <a:lnTo>
                      <a:pt x="31" y="26"/>
                    </a:lnTo>
                    <a:lnTo>
                      <a:pt x="31" y="25"/>
                    </a:lnTo>
                    <a:lnTo>
                      <a:pt x="31" y="24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37" y="22"/>
                    </a:lnTo>
                    <a:lnTo>
                      <a:pt x="39" y="24"/>
                    </a:lnTo>
                    <a:lnTo>
                      <a:pt x="41" y="25"/>
                    </a:lnTo>
                    <a:lnTo>
                      <a:pt x="42" y="26"/>
                    </a:lnTo>
                    <a:lnTo>
                      <a:pt x="39" y="27"/>
                    </a:lnTo>
                    <a:lnTo>
                      <a:pt x="42" y="29"/>
                    </a:lnTo>
                    <a:lnTo>
                      <a:pt x="44" y="30"/>
                    </a:lnTo>
                    <a:lnTo>
                      <a:pt x="47" y="31"/>
                    </a:lnTo>
                    <a:lnTo>
                      <a:pt x="48" y="34"/>
                    </a:lnTo>
                    <a:lnTo>
                      <a:pt x="49" y="35"/>
                    </a:lnTo>
                    <a:lnTo>
                      <a:pt x="48" y="35"/>
                    </a:lnTo>
                    <a:lnTo>
                      <a:pt x="49" y="37"/>
                    </a:lnTo>
                    <a:lnTo>
                      <a:pt x="51" y="37"/>
                    </a:lnTo>
                    <a:lnTo>
                      <a:pt x="53" y="37"/>
                    </a:lnTo>
                    <a:lnTo>
                      <a:pt x="54" y="39"/>
                    </a:lnTo>
                    <a:lnTo>
                      <a:pt x="58" y="42"/>
                    </a:lnTo>
                    <a:lnTo>
                      <a:pt x="59" y="44"/>
                    </a:lnTo>
                    <a:lnTo>
                      <a:pt x="58" y="44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2" y="47"/>
                    </a:lnTo>
                    <a:lnTo>
                      <a:pt x="64" y="50"/>
                    </a:lnTo>
                    <a:lnTo>
                      <a:pt x="68" y="51"/>
                    </a:lnTo>
                    <a:lnTo>
                      <a:pt x="70" y="54"/>
                    </a:lnTo>
                    <a:lnTo>
                      <a:pt x="72" y="56"/>
                    </a:lnTo>
                    <a:lnTo>
                      <a:pt x="74" y="59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79" y="61"/>
                    </a:lnTo>
                    <a:lnTo>
                      <a:pt x="79" y="60"/>
                    </a:lnTo>
                    <a:lnTo>
                      <a:pt x="85" y="72"/>
                    </a:lnTo>
                    <a:lnTo>
                      <a:pt x="93" y="71"/>
                    </a:lnTo>
                    <a:lnTo>
                      <a:pt x="95" y="70"/>
                    </a:lnTo>
                    <a:lnTo>
                      <a:pt x="95" y="68"/>
                    </a:lnTo>
                    <a:lnTo>
                      <a:pt x="95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4" name="Freeform 2686"/>
              <p:cNvSpPr>
                <a:spLocks/>
              </p:cNvSpPr>
              <p:nvPr/>
            </p:nvSpPr>
            <p:spPr bwMode="auto">
              <a:xfrm>
                <a:off x="1945" y="4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5" name="Freeform 2687"/>
              <p:cNvSpPr>
                <a:spLocks/>
              </p:cNvSpPr>
              <p:nvPr/>
            </p:nvSpPr>
            <p:spPr bwMode="auto">
              <a:xfrm>
                <a:off x="2036" y="593"/>
                <a:ext cx="5" cy="6"/>
              </a:xfrm>
              <a:custGeom>
                <a:avLst/>
                <a:gdLst>
                  <a:gd name="T0" fmla="*/ 1 w 5"/>
                  <a:gd name="T1" fmla="*/ 5 h 6"/>
                  <a:gd name="T2" fmla="*/ 4 w 5"/>
                  <a:gd name="T3" fmla="*/ 6 h 6"/>
                  <a:gd name="T4" fmla="*/ 5 w 5"/>
                  <a:gd name="T5" fmla="*/ 6 h 6"/>
                  <a:gd name="T6" fmla="*/ 3 w 5"/>
                  <a:gd name="T7" fmla="*/ 2 h 6"/>
                  <a:gd name="T8" fmla="*/ 1 w 5"/>
                  <a:gd name="T9" fmla="*/ 0 h 6"/>
                  <a:gd name="T10" fmla="*/ 0 w 5"/>
                  <a:gd name="T11" fmla="*/ 2 h 6"/>
                  <a:gd name="T12" fmla="*/ 1 w 5"/>
                  <a:gd name="T13" fmla="*/ 5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lnTo>
                      <a:pt x="4" y="6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6" name="Freeform 2688"/>
              <p:cNvSpPr>
                <a:spLocks/>
              </p:cNvSpPr>
              <p:nvPr/>
            </p:nvSpPr>
            <p:spPr bwMode="auto">
              <a:xfrm>
                <a:off x="1974" y="5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7" name="Freeform 2689"/>
              <p:cNvSpPr>
                <a:spLocks/>
              </p:cNvSpPr>
              <p:nvPr/>
            </p:nvSpPr>
            <p:spPr bwMode="auto">
              <a:xfrm>
                <a:off x="2051" y="59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8" name="Freeform 2690"/>
              <p:cNvSpPr>
                <a:spLocks/>
              </p:cNvSpPr>
              <p:nvPr/>
            </p:nvSpPr>
            <p:spPr bwMode="auto">
              <a:xfrm>
                <a:off x="2058" y="60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1 h 4"/>
                  <a:gd name="T6" fmla="*/ 0 w 2"/>
                  <a:gd name="T7" fmla="*/ 0 h 4"/>
                  <a:gd name="T8" fmla="*/ 0 w 2"/>
                  <a:gd name="T9" fmla="*/ 3 h 4"/>
                  <a:gd name="T10" fmla="*/ 0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9" name="Freeform 2691"/>
              <p:cNvSpPr>
                <a:spLocks/>
              </p:cNvSpPr>
              <p:nvPr/>
            </p:nvSpPr>
            <p:spPr bwMode="auto">
              <a:xfrm>
                <a:off x="2052" y="591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3 h 8"/>
                  <a:gd name="T4" fmla="*/ 1 w 8"/>
                  <a:gd name="T5" fmla="*/ 4 h 8"/>
                  <a:gd name="T6" fmla="*/ 3 w 8"/>
                  <a:gd name="T7" fmla="*/ 4 h 8"/>
                  <a:gd name="T8" fmla="*/ 3 w 8"/>
                  <a:gd name="T9" fmla="*/ 7 h 8"/>
                  <a:gd name="T10" fmla="*/ 5 w 8"/>
                  <a:gd name="T11" fmla="*/ 8 h 8"/>
                  <a:gd name="T12" fmla="*/ 8 w 8"/>
                  <a:gd name="T13" fmla="*/ 7 h 8"/>
                  <a:gd name="T14" fmla="*/ 6 w 8"/>
                  <a:gd name="T15" fmla="*/ 5 h 8"/>
                  <a:gd name="T16" fmla="*/ 5 w 8"/>
                  <a:gd name="T17" fmla="*/ 7 h 8"/>
                  <a:gd name="T18" fmla="*/ 4 w 8"/>
                  <a:gd name="T19" fmla="*/ 5 h 8"/>
                  <a:gd name="T20" fmla="*/ 3 w 8"/>
                  <a:gd name="T21" fmla="*/ 3 h 8"/>
                  <a:gd name="T22" fmla="*/ 3 w 8"/>
                  <a:gd name="T23" fmla="*/ 2 h 8"/>
                  <a:gd name="T24" fmla="*/ 1 w 8"/>
                  <a:gd name="T25" fmla="*/ 0 h 8"/>
                  <a:gd name="T26" fmla="*/ 0 w 8"/>
                  <a:gd name="T27" fmla="*/ 0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0" name="Freeform 2692"/>
              <p:cNvSpPr>
                <a:spLocks/>
              </p:cNvSpPr>
              <p:nvPr/>
            </p:nvSpPr>
            <p:spPr bwMode="auto">
              <a:xfrm>
                <a:off x="2061" y="6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1" name="Freeform 2693"/>
              <p:cNvSpPr>
                <a:spLocks/>
              </p:cNvSpPr>
              <p:nvPr/>
            </p:nvSpPr>
            <p:spPr bwMode="auto">
              <a:xfrm>
                <a:off x="2055" y="588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2" name="Freeform 2694"/>
              <p:cNvSpPr>
                <a:spLocks/>
              </p:cNvSpPr>
              <p:nvPr/>
            </p:nvSpPr>
            <p:spPr bwMode="auto">
              <a:xfrm>
                <a:off x="2058" y="589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2 w 3"/>
                  <a:gd name="T9" fmla="*/ 1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3" name="Freeform 2695"/>
              <p:cNvSpPr>
                <a:spLocks/>
              </p:cNvSpPr>
              <p:nvPr/>
            </p:nvSpPr>
            <p:spPr bwMode="auto">
              <a:xfrm>
                <a:off x="2032" y="563"/>
                <a:ext cx="48" cy="76"/>
              </a:xfrm>
              <a:custGeom>
                <a:avLst/>
                <a:gdLst>
                  <a:gd name="T0" fmla="*/ 2 w 48"/>
                  <a:gd name="T1" fmla="*/ 14 h 76"/>
                  <a:gd name="T2" fmla="*/ 7 w 48"/>
                  <a:gd name="T3" fmla="*/ 24 h 76"/>
                  <a:gd name="T4" fmla="*/ 11 w 48"/>
                  <a:gd name="T5" fmla="*/ 32 h 76"/>
                  <a:gd name="T6" fmla="*/ 15 w 48"/>
                  <a:gd name="T7" fmla="*/ 36 h 76"/>
                  <a:gd name="T8" fmla="*/ 19 w 48"/>
                  <a:gd name="T9" fmla="*/ 40 h 76"/>
                  <a:gd name="T10" fmla="*/ 18 w 48"/>
                  <a:gd name="T11" fmla="*/ 43 h 76"/>
                  <a:gd name="T12" fmla="*/ 20 w 48"/>
                  <a:gd name="T13" fmla="*/ 48 h 76"/>
                  <a:gd name="T14" fmla="*/ 24 w 48"/>
                  <a:gd name="T15" fmla="*/ 53 h 76"/>
                  <a:gd name="T16" fmla="*/ 25 w 48"/>
                  <a:gd name="T17" fmla="*/ 57 h 76"/>
                  <a:gd name="T18" fmla="*/ 26 w 48"/>
                  <a:gd name="T19" fmla="*/ 61 h 76"/>
                  <a:gd name="T20" fmla="*/ 31 w 48"/>
                  <a:gd name="T21" fmla="*/ 67 h 76"/>
                  <a:gd name="T22" fmla="*/ 31 w 48"/>
                  <a:gd name="T23" fmla="*/ 67 h 76"/>
                  <a:gd name="T24" fmla="*/ 31 w 48"/>
                  <a:gd name="T25" fmla="*/ 69 h 76"/>
                  <a:gd name="T26" fmla="*/ 34 w 48"/>
                  <a:gd name="T27" fmla="*/ 73 h 76"/>
                  <a:gd name="T28" fmla="*/ 35 w 48"/>
                  <a:gd name="T29" fmla="*/ 71 h 76"/>
                  <a:gd name="T30" fmla="*/ 46 w 48"/>
                  <a:gd name="T31" fmla="*/ 74 h 76"/>
                  <a:gd name="T32" fmla="*/ 46 w 48"/>
                  <a:gd name="T33" fmla="*/ 71 h 76"/>
                  <a:gd name="T34" fmla="*/ 45 w 48"/>
                  <a:gd name="T35" fmla="*/ 69 h 76"/>
                  <a:gd name="T36" fmla="*/ 44 w 48"/>
                  <a:gd name="T37" fmla="*/ 71 h 76"/>
                  <a:gd name="T38" fmla="*/ 45 w 48"/>
                  <a:gd name="T39" fmla="*/ 73 h 76"/>
                  <a:gd name="T40" fmla="*/ 41 w 48"/>
                  <a:gd name="T41" fmla="*/ 68 h 76"/>
                  <a:gd name="T42" fmla="*/ 40 w 48"/>
                  <a:gd name="T43" fmla="*/ 65 h 76"/>
                  <a:gd name="T44" fmla="*/ 38 w 48"/>
                  <a:gd name="T45" fmla="*/ 57 h 76"/>
                  <a:gd name="T46" fmla="*/ 34 w 48"/>
                  <a:gd name="T47" fmla="*/ 50 h 76"/>
                  <a:gd name="T48" fmla="*/ 33 w 48"/>
                  <a:gd name="T49" fmla="*/ 45 h 76"/>
                  <a:gd name="T50" fmla="*/ 31 w 48"/>
                  <a:gd name="T51" fmla="*/ 40 h 76"/>
                  <a:gd name="T52" fmla="*/ 31 w 48"/>
                  <a:gd name="T53" fmla="*/ 35 h 76"/>
                  <a:gd name="T54" fmla="*/ 29 w 48"/>
                  <a:gd name="T55" fmla="*/ 32 h 76"/>
                  <a:gd name="T56" fmla="*/ 30 w 48"/>
                  <a:gd name="T57" fmla="*/ 31 h 76"/>
                  <a:gd name="T58" fmla="*/ 28 w 48"/>
                  <a:gd name="T59" fmla="*/ 26 h 76"/>
                  <a:gd name="T60" fmla="*/ 24 w 48"/>
                  <a:gd name="T61" fmla="*/ 22 h 76"/>
                  <a:gd name="T62" fmla="*/ 20 w 48"/>
                  <a:gd name="T63" fmla="*/ 17 h 76"/>
                  <a:gd name="T64" fmla="*/ 16 w 48"/>
                  <a:gd name="T65" fmla="*/ 11 h 76"/>
                  <a:gd name="T66" fmla="*/ 10 w 48"/>
                  <a:gd name="T67" fmla="*/ 5 h 76"/>
                  <a:gd name="T68" fmla="*/ 2 w 48"/>
                  <a:gd name="T69" fmla="*/ 2 h 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8" h="76">
                    <a:moveTo>
                      <a:pt x="0" y="6"/>
                    </a:moveTo>
                    <a:lnTo>
                      <a:pt x="2" y="14"/>
                    </a:lnTo>
                    <a:lnTo>
                      <a:pt x="4" y="22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11" y="32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6" y="38"/>
                    </a:lnTo>
                    <a:lnTo>
                      <a:pt x="19" y="40"/>
                    </a:lnTo>
                    <a:lnTo>
                      <a:pt x="18" y="42"/>
                    </a:lnTo>
                    <a:lnTo>
                      <a:pt x="18" y="43"/>
                    </a:lnTo>
                    <a:lnTo>
                      <a:pt x="19" y="46"/>
                    </a:lnTo>
                    <a:lnTo>
                      <a:pt x="20" y="48"/>
                    </a:lnTo>
                    <a:lnTo>
                      <a:pt x="21" y="52"/>
                    </a:lnTo>
                    <a:lnTo>
                      <a:pt x="24" y="53"/>
                    </a:lnTo>
                    <a:lnTo>
                      <a:pt x="24" y="56"/>
                    </a:lnTo>
                    <a:lnTo>
                      <a:pt x="25" y="57"/>
                    </a:lnTo>
                    <a:lnTo>
                      <a:pt x="26" y="58"/>
                    </a:lnTo>
                    <a:lnTo>
                      <a:pt x="26" y="61"/>
                    </a:lnTo>
                    <a:lnTo>
                      <a:pt x="29" y="66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0" y="68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4" y="73"/>
                    </a:lnTo>
                    <a:lnTo>
                      <a:pt x="35" y="72"/>
                    </a:lnTo>
                    <a:lnTo>
                      <a:pt x="35" y="71"/>
                    </a:lnTo>
                    <a:lnTo>
                      <a:pt x="39" y="72"/>
                    </a:lnTo>
                    <a:lnTo>
                      <a:pt x="46" y="74"/>
                    </a:lnTo>
                    <a:lnTo>
                      <a:pt x="48" y="76"/>
                    </a:lnTo>
                    <a:lnTo>
                      <a:pt x="46" y="71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3" y="69"/>
                    </a:lnTo>
                    <a:lnTo>
                      <a:pt x="41" y="68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0" y="62"/>
                    </a:lnTo>
                    <a:lnTo>
                      <a:pt x="38" y="57"/>
                    </a:lnTo>
                    <a:lnTo>
                      <a:pt x="35" y="53"/>
                    </a:lnTo>
                    <a:lnTo>
                      <a:pt x="34" y="50"/>
                    </a:lnTo>
                    <a:lnTo>
                      <a:pt x="35" y="47"/>
                    </a:lnTo>
                    <a:lnTo>
                      <a:pt x="33" y="45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31" y="37"/>
                    </a:lnTo>
                    <a:lnTo>
                      <a:pt x="31" y="35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1"/>
                    </a:lnTo>
                    <a:lnTo>
                      <a:pt x="30" y="31"/>
                    </a:lnTo>
                    <a:lnTo>
                      <a:pt x="29" y="28"/>
                    </a:lnTo>
                    <a:lnTo>
                      <a:pt x="28" y="26"/>
                    </a:lnTo>
                    <a:lnTo>
                      <a:pt x="25" y="26"/>
                    </a:lnTo>
                    <a:lnTo>
                      <a:pt x="24" y="22"/>
                    </a:lnTo>
                    <a:lnTo>
                      <a:pt x="23" y="20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16" y="11"/>
                    </a:lnTo>
                    <a:lnTo>
                      <a:pt x="14" y="10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4" name="Freeform 2696"/>
              <p:cNvSpPr>
                <a:spLocks/>
              </p:cNvSpPr>
              <p:nvPr/>
            </p:nvSpPr>
            <p:spPr bwMode="auto">
              <a:xfrm>
                <a:off x="1930" y="990"/>
                <a:ext cx="8" cy="9"/>
              </a:xfrm>
              <a:custGeom>
                <a:avLst/>
                <a:gdLst>
                  <a:gd name="T0" fmla="*/ 8 w 8"/>
                  <a:gd name="T1" fmla="*/ 8 h 9"/>
                  <a:gd name="T2" fmla="*/ 7 w 8"/>
                  <a:gd name="T3" fmla="*/ 7 h 9"/>
                  <a:gd name="T4" fmla="*/ 8 w 8"/>
                  <a:gd name="T5" fmla="*/ 8 h 9"/>
                  <a:gd name="T6" fmla="*/ 8 w 8"/>
                  <a:gd name="T7" fmla="*/ 9 h 9"/>
                  <a:gd name="T8" fmla="*/ 0 w 8"/>
                  <a:gd name="T9" fmla="*/ 0 h 9"/>
                  <a:gd name="T10" fmla="*/ 3 w 8"/>
                  <a:gd name="T11" fmla="*/ 3 h 9"/>
                  <a:gd name="T12" fmla="*/ 4 w 8"/>
                  <a:gd name="T13" fmla="*/ 2 h 9"/>
                  <a:gd name="T14" fmla="*/ 8 w 8"/>
                  <a:gd name="T15" fmla="*/ 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8" y="8"/>
                    </a:move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5" name="Freeform 2697"/>
              <p:cNvSpPr>
                <a:spLocks/>
              </p:cNvSpPr>
              <p:nvPr/>
            </p:nvSpPr>
            <p:spPr bwMode="auto">
              <a:xfrm>
                <a:off x="1920" y="980"/>
                <a:ext cx="5" cy="7"/>
              </a:xfrm>
              <a:custGeom>
                <a:avLst/>
                <a:gdLst>
                  <a:gd name="T0" fmla="*/ 5 w 5"/>
                  <a:gd name="T1" fmla="*/ 7 h 7"/>
                  <a:gd name="T2" fmla="*/ 4 w 5"/>
                  <a:gd name="T3" fmla="*/ 5 h 7"/>
                  <a:gd name="T4" fmla="*/ 2 w 5"/>
                  <a:gd name="T5" fmla="*/ 2 h 7"/>
                  <a:gd name="T6" fmla="*/ 0 w 5"/>
                  <a:gd name="T7" fmla="*/ 0 h 7"/>
                  <a:gd name="T8" fmla="*/ 2 w 5"/>
                  <a:gd name="T9" fmla="*/ 0 h 7"/>
                  <a:gd name="T10" fmla="*/ 5 w 5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6" name="Freeform 2698"/>
              <p:cNvSpPr>
                <a:spLocks/>
              </p:cNvSpPr>
              <p:nvPr/>
            </p:nvSpPr>
            <p:spPr bwMode="auto">
              <a:xfrm>
                <a:off x="1920" y="1000"/>
                <a:ext cx="4" cy="5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0 h 5"/>
                  <a:gd name="T4" fmla="*/ 4 w 4"/>
                  <a:gd name="T5" fmla="*/ 5 h 5"/>
                  <a:gd name="T6" fmla="*/ 3 w 4"/>
                  <a:gd name="T7" fmla="*/ 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7" name="Freeform 2699"/>
              <p:cNvSpPr>
                <a:spLocks/>
              </p:cNvSpPr>
              <p:nvPr/>
            </p:nvSpPr>
            <p:spPr bwMode="auto">
              <a:xfrm>
                <a:off x="1855" y="773"/>
                <a:ext cx="151" cy="322"/>
              </a:xfrm>
              <a:custGeom>
                <a:avLst/>
                <a:gdLst>
                  <a:gd name="T0" fmla="*/ 1 w 151"/>
                  <a:gd name="T1" fmla="*/ 6 h 322"/>
                  <a:gd name="T2" fmla="*/ 3 w 151"/>
                  <a:gd name="T3" fmla="*/ 21 h 322"/>
                  <a:gd name="T4" fmla="*/ 3 w 151"/>
                  <a:gd name="T5" fmla="*/ 30 h 322"/>
                  <a:gd name="T6" fmla="*/ 7 w 151"/>
                  <a:gd name="T7" fmla="*/ 48 h 322"/>
                  <a:gd name="T8" fmla="*/ 8 w 151"/>
                  <a:gd name="T9" fmla="*/ 61 h 322"/>
                  <a:gd name="T10" fmla="*/ 12 w 151"/>
                  <a:gd name="T11" fmla="*/ 81 h 322"/>
                  <a:gd name="T12" fmla="*/ 21 w 151"/>
                  <a:gd name="T13" fmla="*/ 119 h 322"/>
                  <a:gd name="T14" fmla="*/ 29 w 151"/>
                  <a:gd name="T15" fmla="*/ 144 h 322"/>
                  <a:gd name="T16" fmla="*/ 39 w 151"/>
                  <a:gd name="T17" fmla="*/ 166 h 322"/>
                  <a:gd name="T18" fmla="*/ 37 w 151"/>
                  <a:gd name="T19" fmla="*/ 165 h 322"/>
                  <a:gd name="T20" fmla="*/ 38 w 151"/>
                  <a:gd name="T21" fmla="*/ 171 h 322"/>
                  <a:gd name="T22" fmla="*/ 58 w 151"/>
                  <a:gd name="T23" fmla="*/ 209 h 322"/>
                  <a:gd name="T24" fmla="*/ 60 w 151"/>
                  <a:gd name="T25" fmla="*/ 211 h 322"/>
                  <a:gd name="T26" fmla="*/ 63 w 151"/>
                  <a:gd name="T27" fmla="*/ 215 h 322"/>
                  <a:gd name="T28" fmla="*/ 63 w 151"/>
                  <a:gd name="T29" fmla="*/ 214 h 322"/>
                  <a:gd name="T30" fmla="*/ 73 w 151"/>
                  <a:gd name="T31" fmla="*/ 227 h 322"/>
                  <a:gd name="T32" fmla="*/ 69 w 151"/>
                  <a:gd name="T33" fmla="*/ 225 h 322"/>
                  <a:gd name="T34" fmla="*/ 74 w 151"/>
                  <a:gd name="T35" fmla="*/ 236 h 322"/>
                  <a:gd name="T36" fmla="*/ 94 w 151"/>
                  <a:gd name="T37" fmla="*/ 262 h 322"/>
                  <a:gd name="T38" fmla="*/ 106 w 151"/>
                  <a:gd name="T39" fmla="*/ 277 h 322"/>
                  <a:gd name="T40" fmla="*/ 109 w 151"/>
                  <a:gd name="T41" fmla="*/ 284 h 322"/>
                  <a:gd name="T42" fmla="*/ 116 w 151"/>
                  <a:gd name="T43" fmla="*/ 287 h 322"/>
                  <a:gd name="T44" fmla="*/ 99 w 151"/>
                  <a:gd name="T45" fmla="*/ 266 h 322"/>
                  <a:gd name="T46" fmla="*/ 95 w 151"/>
                  <a:gd name="T47" fmla="*/ 261 h 322"/>
                  <a:gd name="T48" fmla="*/ 114 w 151"/>
                  <a:gd name="T49" fmla="*/ 278 h 322"/>
                  <a:gd name="T50" fmla="*/ 125 w 151"/>
                  <a:gd name="T51" fmla="*/ 298 h 322"/>
                  <a:gd name="T52" fmla="*/ 136 w 151"/>
                  <a:gd name="T53" fmla="*/ 311 h 322"/>
                  <a:gd name="T54" fmla="*/ 139 w 151"/>
                  <a:gd name="T55" fmla="*/ 312 h 322"/>
                  <a:gd name="T56" fmla="*/ 136 w 151"/>
                  <a:gd name="T57" fmla="*/ 308 h 322"/>
                  <a:gd name="T58" fmla="*/ 142 w 151"/>
                  <a:gd name="T59" fmla="*/ 313 h 322"/>
                  <a:gd name="T60" fmla="*/ 151 w 151"/>
                  <a:gd name="T61" fmla="*/ 322 h 322"/>
                  <a:gd name="T62" fmla="*/ 146 w 151"/>
                  <a:gd name="T63" fmla="*/ 316 h 322"/>
                  <a:gd name="T64" fmla="*/ 141 w 151"/>
                  <a:gd name="T65" fmla="*/ 306 h 322"/>
                  <a:gd name="T66" fmla="*/ 136 w 151"/>
                  <a:gd name="T67" fmla="*/ 297 h 322"/>
                  <a:gd name="T68" fmla="*/ 140 w 151"/>
                  <a:gd name="T69" fmla="*/ 303 h 322"/>
                  <a:gd name="T70" fmla="*/ 131 w 151"/>
                  <a:gd name="T71" fmla="*/ 293 h 322"/>
                  <a:gd name="T72" fmla="*/ 128 w 151"/>
                  <a:gd name="T73" fmla="*/ 287 h 322"/>
                  <a:gd name="T74" fmla="*/ 125 w 151"/>
                  <a:gd name="T75" fmla="*/ 288 h 322"/>
                  <a:gd name="T76" fmla="*/ 139 w 151"/>
                  <a:gd name="T77" fmla="*/ 307 h 322"/>
                  <a:gd name="T78" fmla="*/ 138 w 151"/>
                  <a:gd name="T79" fmla="*/ 307 h 322"/>
                  <a:gd name="T80" fmla="*/ 118 w 151"/>
                  <a:gd name="T81" fmla="*/ 281 h 322"/>
                  <a:gd name="T82" fmla="*/ 119 w 151"/>
                  <a:gd name="T83" fmla="*/ 277 h 322"/>
                  <a:gd name="T84" fmla="*/ 108 w 151"/>
                  <a:gd name="T85" fmla="*/ 262 h 322"/>
                  <a:gd name="T86" fmla="*/ 95 w 151"/>
                  <a:gd name="T87" fmla="*/ 246 h 322"/>
                  <a:gd name="T88" fmla="*/ 90 w 151"/>
                  <a:gd name="T89" fmla="*/ 238 h 322"/>
                  <a:gd name="T90" fmla="*/ 92 w 151"/>
                  <a:gd name="T91" fmla="*/ 236 h 322"/>
                  <a:gd name="T92" fmla="*/ 83 w 151"/>
                  <a:gd name="T93" fmla="*/ 225 h 322"/>
                  <a:gd name="T94" fmla="*/ 88 w 151"/>
                  <a:gd name="T95" fmla="*/ 235 h 322"/>
                  <a:gd name="T96" fmla="*/ 88 w 151"/>
                  <a:gd name="T97" fmla="*/ 237 h 322"/>
                  <a:gd name="T98" fmla="*/ 72 w 151"/>
                  <a:gd name="T99" fmla="*/ 217 h 322"/>
                  <a:gd name="T100" fmla="*/ 60 w 151"/>
                  <a:gd name="T101" fmla="*/ 200 h 322"/>
                  <a:gd name="T102" fmla="*/ 60 w 151"/>
                  <a:gd name="T103" fmla="*/ 196 h 322"/>
                  <a:gd name="T104" fmla="*/ 52 w 151"/>
                  <a:gd name="T105" fmla="*/ 175 h 322"/>
                  <a:gd name="T106" fmla="*/ 50 w 151"/>
                  <a:gd name="T107" fmla="*/ 171 h 322"/>
                  <a:gd name="T108" fmla="*/ 48 w 151"/>
                  <a:gd name="T109" fmla="*/ 160 h 322"/>
                  <a:gd name="T110" fmla="*/ 37 w 151"/>
                  <a:gd name="T111" fmla="*/ 133 h 322"/>
                  <a:gd name="T112" fmla="*/ 34 w 151"/>
                  <a:gd name="T113" fmla="*/ 120 h 322"/>
                  <a:gd name="T114" fmla="*/ 31 w 151"/>
                  <a:gd name="T115" fmla="*/ 106 h 322"/>
                  <a:gd name="T116" fmla="*/ 24 w 151"/>
                  <a:gd name="T117" fmla="*/ 84 h 322"/>
                  <a:gd name="T118" fmla="*/ 19 w 151"/>
                  <a:gd name="T119" fmla="*/ 56 h 322"/>
                  <a:gd name="T120" fmla="*/ 16 w 151"/>
                  <a:gd name="T121" fmla="*/ 53 h 322"/>
                  <a:gd name="T122" fmla="*/ 11 w 151"/>
                  <a:gd name="T123" fmla="*/ 9 h 322"/>
                  <a:gd name="T124" fmla="*/ 1 w 151"/>
                  <a:gd name="T125" fmla="*/ 0 h 3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1" h="322">
                    <a:moveTo>
                      <a:pt x="0" y="7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10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6" y="31"/>
                    </a:lnTo>
                    <a:lnTo>
                      <a:pt x="7" y="48"/>
                    </a:lnTo>
                    <a:lnTo>
                      <a:pt x="9" y="53"/>
                    </a:lnTo>
                    <a:lnTo>
                      <a:pt x="9" y="65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9"/>
                    </a:lnTo>
                    <a:lnTo>
                      <a:pt x="12" y="81"/>
                    </a:lnTo>
                    <a:lnTo>
                      <a:pt x="14" y="96"/>
                    </a:lnTo>
                    <a:lnTo>
                      <a:pt x="18" y="112"/>
                    </a:lnTo>
                    <a:lnTo>
                      <a:pt x="21" y="119"/>
                    </a:lnTo>
                    <a:lnTo>
                      <a:pt x="23" y="129"/>
                    </a:lnTo>
                    <a:lnTo>
                      <a:pt x="26" y="138"/>
                    </a:lnTo>
                    <a:lnTo>
                      <a:pt x="29" y="144"/>
                    </a:lnTo>
                    <a:lnTo>
                      <a:pt x="32" y="153"/>
                    </a:lnTo>
                    <a:lnTo>
                      <a:pt x="34" y="159"/>
                    </a:lnTo>
                    <a:lnTo>
                      <a:pt x="39" y="166"/>
                    </a:lnTo>
                    <a:lnTo>
                      <a:pt x="41" y="169"/>
                    </a:lnTo>
                    <a:lnTo>
                      <a:pt x="39" y="170"/>
                    </a:lnTo>
                    <a:lnTo>
                      <a:pt x="37" y="165"/>
                    </a:lnTo>
                    <a:lnTo>
                      <a:pt x="34" y="160"/>
                    </a:lnTo>
                    <a:lnTo>
                      <a:pt x="33" y="159"/>
                    </a:lnTo>
                    <a:lnTo>
                      <a:pt x="38" y="171"/>
                    </a:lnTo>
                    <a:lnTo>
                      <a:pt x="43" y="184"/>
                    </a:lnTo>
                    <a:lnTo>
                      <a:pt x="55" y="207"/>
                    </a:lnTo>
                    <a:lnTo>
                      <a:pt x="58" y="209"/>
                    </a:lnTo>
                    <a:lnTo>
                      <a:pt x="59" y="209"/>
                    </a:lnTo>
                    <a:lnTo>
                      <a:pt x="62" y="211"/>
                    </a:lnTo>
                    <a:lnTo>
                      <a:pt x="60" y="211"/>
                    </a:lnTo>
                    <a:lnTo>
                      <a:pt x="62" y="216"/>
                    </a:lnTo>
                    <a:lnTo>
                      <a:pt x="62" y="215"/>
                    </a:lnTo>
                    <a:lnTo>
                      <a:pt x="63" y="215"/>
                    </a:lnTo>
                    <a:lnTo>
                      <a:pt x="62" y="214"/>
                    </a:lnTo>
                    <a:lnTo>
                      <a:pt x="62" y="212"/>
                    </a:lnTo>
                    <a:lnTo>
                      <a:pt x="63" y="214"/>
                    </a:lnTo>
                    <a:lnTo>
                      <a:pt x="65" y="217"/>
                    </a:lnTo>
                    <a:lnTo>
                      <a:pt x="69" y="224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2" y="227"/>
                    </a:lnTo>
                    <a:lnTo>
                      <a:pt x="69" y="225"/>
                    </a:lnTo>
                    <a:lnTo>
                      <a:pt x="69" y="226"/>
                    </a:lnTo>
                    <a:lnTo>
                      <a:pt x="70" y="229"/>
                    </a:lnTo>
                    <a:lnTo>
                      <a:pt x="74" y="236"/>
                    </a:lnTo>
                    <a:lnTo>
                      <a:pt x="82" y="245"/>
                    </a:lnTo>
                    <a:lnTo>
                      <a:pt x="88" y="253"/>
                    </a:lnTo>
                    <a:lnTo>
                      <a:pt x="94" y="262"/>
                    </a:lnTo>
                    <a:lnTo>
                      <a:pt x="101" y="272"/>
                    </a:lnTo>
                    <a:lnTo>
                      <a:pt x="103" y="273"/>
                    </a:lnTo>
                    <a:lnTo>
                      <a:pt x="106" y="277"/>
                    </a:lnTo>
                    <a:lnTo>
                      <a:pt x="105" y="277"/>
                    </a:lnTo>
                    <a:lnTo>
                      <a:pt x="106" y="278"/>
                    </a:lnTo>
                    <a:lnTo>
                      <a:pt x="109" y="284"/>
                    </a:lnTo>
                    <a:lnTo>
                      <a:pt x="114" y="287"/>
                    </a:lnTo>
                    <a:lnTo>
                      <a:pt x="118" y="292"/>
                    </a:lnTo>
                    <a:lnTo>
                      <a:pt x="116" y="287"/>
                    </a:lnTo>
                    <a:lnTo>
                      <a:pt x="105" y="276"/>
                    </a:lnTo>
                    <a:lnTo>
                      <a:pt x="104" y="271"/>
                    </a:lnTo>
                    <a:lnTo>
                      <a:pt x="99" y="266"/>
                    </a:lnTo>
                    <a:lnTo>
                      <a:pt x="95" y="261"/>
                    </a:lnTo>
                    <a:lnTo>
                      <a:pt x="94" y="258"/>
                    </a:lnTo>
                    <a:lnTo>
                      <a:pt x="95" y="261"/>
                    </a:lnTo>
                    <a:lnTo>
                      <a:pt x="100" y="266"/>
                    </a:lnTo>
                    <a:lnTo>
                      <a:pt x="104" y="271"/>
                    </a:lnTo>
                    <a:lnTo>
                      <a:pt x="114" y="278"/>
                    </a:lnTo>
                    <a:lnTo>
                      <a:pt x="118" y="287"/>
                    </a:lnTo>
                    <a:lnTo>
                      <a:pt x="121" y="293"/>
                    </a:lnTo>
                    <a:lnTo>
                      <a:pt x="125" y="298"/>
                    </a:lnTo>
                    <a:lnTo>
                      <a:pt x="129" y="301"/>
                    </a:lnTo>
                    <a:lnTo>
                      <a:pt x="134" y="306"/>
                    </a:lnTo>
                    <a:lnTo>
                      <a:pt x="136" y="311"/>
                    </a:lnTo>
                    <a:lnTo>
                      <a:pt x="141" y="317"/>
                    </a:lnTo>
                    <a:lnTo>
                      <a:pt x="141" y="314"/>
                    </a:lnTo>
                    <a:lnTo>
                      <a:pt x="139" y="312"/>
                    </a:lnTo>
                    <a:lnTo>
                      <a:pt x="133" y="303"/>
                    </a:lnTo>
                    <a:lnTo>
                      <a:pt x="135" y="306"/>
                    </a:lnTo>
                    <a:lnTo>
                      <a:pt x="136" y="308"/>
                    </a:lnTo>
                    <a:lnTo>
                      <a:pt x="139" y="311"/>
                    </a:lnTo>
                    <a:lnTo>
                      <a:pt x="140" y="311"/>
                    </a:lnTo>
                    <a:lnTo>
                      <a:pt x="142" y="313"/>
                    </a:lnTo>
                    <a:lnTo>
                      <a:pt x="144" y="316"/>
                    </a:lnTo>
                    <a:lnTo>
                      <a:pt x="149" y="320"/>
                    </a:lnTo>
                    <a:lnTo>
                      <a:pt x="151" y="322"/>
                    </a:lnTo>
                    <a:lnTo>
                      <a:pt x="151" y="320"/>
                    </a:lnTo>
                    <a:lnTo>
                      <a:pt x="147" y="316"/>
                    </a:lnTo>
                    <a:lnTo>
                      <a:pt x="146" y="316"/>
                    </a:lnTo>
                    <a:lnTo>
                      <a:pt x="139" y="306"/>
                    </a:lnTo>
                    <a:lnTo>
                      <a:pt x="139" y="304"/>
                    </a:lnTo>
                    <a:lnTo>
                      <a:pt x="141" y="306"/>
                    </a:lnTo>
                    <a:lnTo>
                      <a:pt x="144" y="308"/>
                    </a:lnTo>
                    <a:lnTo>
                      <a:pt x="142" y="304"/>
                    </a:lnTo>
                    <a:lnTo>
                      <a:pt x="136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40" y="303"/>
                    </a:lnTo>
                    <a:lnTo>
                      <a:pt x="134" y="298"/>
                    </a:lnTo>
                    <a:lnTo>
                      <a:pt x="131" y="294"/>
                    </a:lnTo>
                    <a:lnTo>
                      <a:pt x="131" y="293"/>
                    </a:lnTo>
                    <a:lnTo>
                      <a:pt x="131" y="292"/>
                    </a:lnTo>
                    <a:lnTo>
                      <a:pt x="131" y="291"/>
                    </a:lnTo>
                    <a:lnTo>
                      <a:pt x="128" y="287"/>
                    </a:lnTo>
                    <a:lnTo>
                      <a:pt x="126" y="287"/>
                    </a:lnTo>
                    <a:lnTo>
                      <a:pt x="123" y="284"/>
                    </a:lnTo>
                    <a:lnTo>
                      <a:pt x="125" y="288"/>
                    </a:lnTo>
                    <a:lnTo>
                      <a:pt x="129" y="293"/>
                    </a:lnTo>
                    <a:lnTo>
                      <a:pt x="135" y="304"/>
                    </a:lnTo>
                    <a:lnTo>
                      <a:pt x="139" y="307"/>
                    </a:lnTo>
                    <a:lnTo>
                      <a:pt x="138" y="307"/>
                    </a:lnTo>
                    <a:lnTo>
                      <a:pt x="136" y="306"/>
                    </a:lnTo>
                    <a:lnTo>
                      <a:pt x="138" y="307"/>
                    </a:lnTo>
                    <a:lnTo>
                      <a:pt x="131" y="301"/>
                    </a:lnTo>
                    <a:lnTo>
                      <a:pt x="126" y="293"/>
                    </a:lnTo>
                    <a:lnTo>
                      <a:pt x="118" y="281"/>
                    </a:lnTo>
                    <a:lnTo>
                      <a:pt x="116" y="277"/>
                    </a:lnTo>
                    <a:lnTo>
                      <a:pt x="118" y="276"/>
                    </a:lnTo>
                    <a:lnTo>
                      <a:pt x="119" y="277"/>
                    </a:lnTo>
                    <a:lnTo>
                      <a:pt x="116" y="273"/>
                    </a:lnTo>
                    <a:lnTo>
                      <a:pt x="114" y="268"/>
                    </a:lnTo>
                    <a:lnTo>
                      <a:pt x="108" y="262"/>
                    </a:lnTo>
                    <a:lnTo>
                      <a:pt x="104" y="256"/>
                    </a:lnTo>
                    <a:lnTo>
                      <a:pt x="95" y="245"/>
                    </a:lnTo>
                    <a:lnTo>
                      <a:pt x="95" y="246"/>
                    </a:lnTo>
                    <a:lnTo>
                      <a:pt x="95" y="245"/>
                    </a:lnTo>
                    <a:lnTo>
                      <a:pt x="94" y="245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3" y="237"/>
                    </a:lnTo>
                    <a:lnTo>
                      <a:pt x="92" y="236"/>
                    </a:lnTo>
                    <a:lnTo>
                      <a:pt x="87" y="229"/>
                    </a:lnTo>
                    <a:lnTo>
                      <a:pt x="84" y="226"/>
                    </a:lnTo>
                    <a:lnTo>
                      <a:pt x="83" y="225"/>
                    </a:lnTo>
                    <a:lnTo>
                      <a:pt x="83" y="226"/>
                    </a:lnTo>
                    <a:lnTo>
                      <a:pt x="84" y="230"/>
                    </a:lnTo>
                    <a:lnTo>
                      <a:pt x="88" y="235"/>
                    </a:lnTo>
                    <a:lnTo>
                      <a:pt x="89" y="237"/>
                    </a:lnTo>
                    <a:lnTo>
                      <a:pt x="89" y="238"/>
                    </a:lnTo>
                    <a:lnTo>
                      <a:pt x="88" y="237"/>
                    </a:lnTo>
                    <a:lnTo>
                      <a:pt x="80" y="227"/>
                    </a:lnTo>
                    <a:lnTo>
                      <a:pt x="74" y="220"/>
                    </a:lnTo>
                    <a:lnTo>
                      <a:pt x="72" y="217"/>
                    </a:lnTo>
                    <a:lnTo>
                      <a:pt x="68" y="212"/>
                    </a:lnTo>
                    <a:lnTo>
                      <a:pt x="63" y="205"/>
                    </a:lnTo>
                    <a:lnTo>
                      <a:pt x="60" y="200"/>
                    </a:lnTo>
                    <a:lnTo>
                      <a:pt x="62" y="201"/>
                    </a:lnTo>
                    <a:lnTo>
                      <a:pt x="65" y="205"/>
                    </a:lnTo>
                    <a:lnTo>
                      <a:pt x="60" y="196"/>
                    </a:lnTo>
                    <a:lnTo>
                      <a:pt x="57" y="189"/>
                    </a:lnTo>
                    <a:lnTo>
                      <a:pt x="54" y="183"/>
                    </a:lnTo>
                    <a:lnTo>
                      <a:pt x="52" y="175"/>
                    </a:lnTo>
                    <a:lnTo>
                      <a:pt x="48" y="169"/>
                    </a:lnTo>
                    <a:lnTo>
                      <a:pt x="49" y="170"/>
                    </a:lnTo>
                    <a:lnTo>
                      <a:pt x="50" y="171"/>
                    </a:lnTo>
                    <a:lnTo>
                      <a:pt x="50" y="170"/>
                    </a:lnTo>
                    <a:lnTo>
                      <a:pt x="49" y="164"/>
                    </a:lnTo>
                    <a:lnTo>
                      <a:pt x="48" y="160"/>
                    </a:lnTo>
                    <a:lnTo>
                      <a:pt x="44" y="156"/>
                    </a:lnTo>
                    <a:lnTo>
                      <a:pt x="42" y="149"/>
                    </a:lnTo>
                    <a:lnTo>
                      <a:pt x="37" y="133"/>
                    </a:lnTo>
                    <a:lnTo>
                      <a:pt x="36" y="130"/>
                    </a:lnTo>
                    <a:lnTo>
                      <a:pt x="37" y="132"/>
                    </a:lnTo>
                    <a:lnTo>
                      <a:pt x="34" y="120"/>
                    </a:lnTo>
                    <a:lnTo>
                      <a:pt x="33" y="118"/>
                    </a:lnTo>
                    <a:lnTo>
                      <a:pt x="32" y="114"/>
                    </a:lnTo>
                    <a:lnTo>
                      <a:pt x="31" y="106"/>
                    </a:lnTo>
                    <a:lnTo>
                      <a:pt x="28" y="101"/>
                    </a:lnTo>
                    <a:lnTo>
                      <a:pt x="26" y="94"/>
                    </a:lnTo>
                    <a:lnTo>
                      <a:pt x="24" y="84"/>
                    </a:lnTo>
                    <a:lnTo>
                      <a:pt x="22" y="74"/>
                    </a:lnTo>
                    <a:lnTo>
                      <a:pt x="21" y="66"/>
                    </a:lnTo>
                    <a:lnTo>
                      <a:pt x="19" y="56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3"/>
                    </a:lnTo>
                    <a:lnTo>
                      <a:pt x="13" y="32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8" name="Freeform 2700"/>
              <p:cNvSpPr>
                <a:spLocks/>
              </p:cNvSpPr>
              <p:nvPr/>
            </p:nvSpPr>
            <p:spPr bwMode="auto">
              <a:xfrm>
                <a:off x="1985" y="1081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0 w 5"/>
                  <a:gd name="T5" fmla="*/ 1 h 5"/>
                  <a:gd name="T6" fmla="*/ 3 w 5"/>
                  <a:gd name="T7" fmla="*/ 3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9" name="Freeform 2701"/>
              <p:cNvSpPr>
                <a:spLocks/>
              </p:cNvSpPr>
              <p:nvPr/>
            </p:nvSpPr>
            <p:spPr bwMode="auto">
              <a:xfrm>
                <a:off x="1869" y="651"/>
                <a:ext cx="4" cy="22"/>
              </a:xfrm>
              <a:custGeom>
                <a:avLst/>
                <a:gdLst>
                  <a:gd name="T0" fmla="*/ 4 w 4"/>
                  <a:gd name="T1" fmla="*/ 10 h 22"/>
                  <a:gd name="T2" fmla="*/ 4 w 4"/>
                  <a:gd name="T3" fmla="*/ 1 h 22"/>
                  <a:gd name="T4" fmla="*/ 3 w 4"/>
                  <a:gd name="T5" fmla="*/ 0 h 22"/>
                  <a:gd name="T6" fmla="*/ 2 w 4"/>
                  <a:gd name="T7" fmla="*/ 11 h 22"/>
                  <a:gd name="T8" fmla="*/ 0 w 4"/>
                  <a:gd name="T9" fmla="*/ 22 h 22"/>
                  <a:gd name="T10" fmla="*/ 0 w 4"/>
                  <a:gd name="T11" fmla="*/ 20 h 22"/>
                  <a:gd name="T12" fmla="*/ 2 w 4"/>
                  <a:gd name="T13" fmla="*/ 18 h 22"/>
                  <a:gd name="T14" fmla="*/ 4 w 4"/>
                  <a:gd name="T15" fmla="*/ 1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22">
                    <a:moveTo>
                      <a:pt x="4" y="10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2" y="11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0" name="Freeform 2702"/>
              <p:cNvSpPr>
                <a:spLocks/>
              </p:cNvSpPr>
              <p:nvPr/>
            </p:nvSpPr>
            <p:spPr bwMode="auto">
              <a:xfrm>
                <a:off x="1923" y="974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0 w 5"/>
                  <a:gd name="T5" fmla="*/ 3 h 8"/>
                  <a:gd name="T6" fmla="*/ 1 w 5"/>
                  <a:gd name="T7" fmla="*/ 5 h 8"/>
                  <a:gd name="T8" fmla="*/ 2 w 5"/>
                  <a:gd name="T9" fmla="*/ 5 h 8"/>
                  <a:gd name="T10" fmla="*/ 4 w 5"/>
                  <a:gd name="T11" fmla="*/ 5 h 8"/>
                  <a:gd name="T12" fmla="*/ 5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1" name="Freeform 2703"/>
              <p:cNvSpPr>
                <a:spLocks/>
              </p:cNvSpPr>
              <p:nvPr/>
            </p:nvSpPr>
            <p:spPr bwMode="auto">
              <a:xfrm>
                <a:off x="1864" y="628"/>
                <a:ext cx="2" cy="8"/>
              </a:xfrm>
              <a:custGeom>
                <a:avLst/>
                <a:gdLst>
                  <a:gd name="T0" fmla="*/ 2 w 2"/>
                  <a:gd name="T1" fmla="*/ 1 h 8"/>
                  <a:gd name="T2" fmla="*/ 0 w 2"/>
                  <a:gd name="T3" fmla="*/ 0 h 8"/>
                  <a:gd name="T4" fmla="*/ 0 w 2"/>
                  <a:gd name="T5" fmla="*/ 2 h 8"/>
                  <a:gd name="T6" fmla="*/ 0 w 2"/>
                  <a:gd name="T7" fmla="*/ 8 h 8"/>
                  <a:gd name="T8" fmla="*/ 2 w 2"/>
                  <a:gd name="T9" fmla="*/ 3 h 8"/>
                  <a:gd name="T10" fmla="*/ 2 w 2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2" name="Freeform 2704"/>
              <p:cNvSpPr>
                <a:spLocks/>
              </p:cNvSpPr>
              <p:nvPr/>
            </p:nvSpPr>
            <p:spPr bwMode="auto">
              <a:xfrm>
                <a:off x="1864" y="60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8 h 8"/>
                  <a:gd name="T6" fmla="*/ 3 w 4"/>
                  <a:gd name="T7" fmla="*/ 5 h 8"/>
                  <a:gd name="T8" fmla="*/ 4 w 4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3" name="Freeform 2705"/>
              <p:cNvSpPr>
                <a:spLocks/>
              </p:cNvSpPr>
              <p:nvPr/>
            </p:nvSpPr>
            <p:spPr bwMode="auto">
              <a:xfrm>
                <a:off x="1857" y="620"/>
                <a:ext cx="6" cy="30"/>
              </a:xfrm>
              <a:custGeom>
                <a:avLst/>
                <a:gdLst>
                  <a:gd name="T0" fmla="*/ 2 w 6"/>
                  <a:gd name="T1" fmla="*/ 30 h 30"/>
                  <a:gd name="T2" fmla="*/ 4 w 6"/>
                  <a:gd name="T3" fmla="*/ 24 h 30"/>
                  <a:gd name="T4" fmla="*/ 4 w 6"/>
                  <a:gd name="T5" fmla="*/ 19 h 30"/>
                  <a:gd name="T6" fmla="*/ 4 w 6"/>
                  <a:gd name="T7" fmla="*/ 14 h 30"/>
                  <a:gd name="T8" fmla="*/ 6 w 6"/>
                  <a:gd name="T9" fmla="*/ 9 h 30"/>
                  <a:gd name="T10" fmla="*/ 6 w 6"/>
                  <a:gd name="T11" fmla="*/ 3 h 30"/>
                  <a:gd name="T12" fmla="*/ 6 w 6"/>
                  <a:gd name="T13" fmla="*/ 0 h 30"/>
                  <a:gd name="T14" fmla="*/ 5 w 6"/>
                  <a:gd name="T15" fmla="*/ 0 h 30"/>
                  <a:gd name="T16" fmla="*/ 4 w 6"/>
                  <a:gd name="T17" fmla="*/ 3 h 30"/>
                  <a:gd name="T18" fmla="*/ 4 w 6"/>
                  <a:gd name="T19" fmla="*/ 5 h 30"/>
                  <a:gd name="T20" fmla="*/ 5 w 6"/>
                  <a:gd name="T21" fmla="*/ 6 h 30"/>
                  <a:gd name="T22" fmla="*/ 5 w 6"/>
                  <a:gd name="T23" fmla="*/ 11 h 30"/>
                  <a:gd name="T24" fmla="*/ 2 w 6"/>
                  <a:gd name="T25" fmla="*/ 17 h 30"/>
                  <a:gd name="T26" fmla="*/ 0 w 6"/>
                  <a:gd name="T27" fmla="*/ 22 h 30"/>
                  <a:gd name="T28" fmla="*/ 0 w 6"/>
                  <a:gd name="T29" fmla="*/ 29 h 30"/>
                  <a:gd name="T30" fmla="*/ 1 w 6"/>
                  <a:gd name="T31" fmla="*/ 27 h 30"/>
                  <a:gd name="T32" fmla="*/ 2 w 6"/>
                  <a:gd name="T33" fmla="*/ 3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" h="30">
                    <a:moveTo>
                      <a:pt x="2" y="30"/>
                    </a:moveTo>
                    <a:lnTo>
                      <a:pt x="4" y="24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1" y="27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4" name="Freeform 2706"/>
              <p:cNvSpPr>
                <a:spLocks/>
              </p:cNvSpPr>
              <p:nvPr/>
            </p:nvSpPr>
            <p:spPr bwMode="auto">
              <a:xfrm>
                <a:off x="1862" y="606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2 w 2"/>
                  <a:gd name="T5" fmla="*/ 4 h 7"/>
                  <a:gd name="T6" fmla="*/ 2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5" name="Freeform 2707"/>
              <p:cNvSpPr>
                <a:spLocks/>
              </p:cNvSpPr>
              <p:nvPr/>
            </p:nvSpPr>
            <p:spPr bwMode="auto">
              <a:xfrm>
                <a:off x="1853" y="645"/>
                <a:ext cx="3" cy="9"/>
              </a:xfrm>
              <a:custGeom>
                <a:avLst/>
                <a:gdLst>
                  <a:gd name="T0" fmla="*/ 0 w 3"/>
                  <a:gd name="T1" fmla="*/ 4 h 9"/>
                  <a:gd name="T2" fmla="*/ 0 w 3"/>
                  <a:gd name="T3" fmla="*/ 9 h 9"/>
                  <a:gd name="T4" fmla="*/ 3 w 3"/>
                  <a:gd name="T5" fmla="*/ 0 h 9"/>
                  <a:gd name="T6" fmla="*/ 0 w 3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4"/>
                    </a:moveTo>
                    <a:lnTo>
                      <a:pt x="0" y="9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6" name="Freeform 2708"/>
              <p:cNvSpPr>
                <a:spLocks/>
              </p:cNvSpPr>
              <p:nvPr/>
            </p:nvSpPr>
            <p:spPr bwMode="auto">
              <a:xfrm>
                <a:off x="1851" y="63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4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3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7" name="Freeform 2709"/>
              <p:cNvSpPr>
                <a:spLocks/>
              </p:cNvSpPr>
              <p:nvPr/>
            </p:nvSpPr>
            <p:spPr bwMode="auto">
              <a:xfrm>
                <a:off x="1847" y="507"/>
                <a:ext cx="91" cy="242"/>
              </a:xfrm>
              <a:custGeom>
                <a:avLst/>
                <a:gdLst>
                  <a:gd name="T0" fmla="*/ 17 w 91"/>
                  <a:gd name="T1" fmla="*/ 188 h 242"/>
                  <a:gd name="T2" fmla="*/ 19 w 91"/>
                  <a:gd name="T3" fmla="*/ 166 h 242"/>
                  <a:gd name="T4" fmla="*/ 20 w 91"/>
                  <a:gd name="T5" fmla="*/ 142 h 242"/>
                  <a:gd name="T6" fmla="*/ 21 w 91"/>
                  <a:gd name="T7" fmla="*/ 132 h 242"/>
                  <a:gd name="T8" fmla="*/ 24 w 91"/>
                  <a:gd name="T9" fmla="*/ 116 h 242"/>
                  <a:gd name="T10" fmla="*/ 29 w 91"/>
                  <a:gd name="T11" fmla="*/ 109 h 242"/>
                  <a:gd name="T12" fmla="*/ 34 w 91"/>
                  <a:gd name="T13" fmla="*/ 92 h 242"/>
                  <a:gd name="T14" fmla="*/ 39 w 91"/>
                  <a:gd name="T15" fmla="*/ 75 h 242"/>
                  <a:gd name="T16" fmla="*/ 42 w 91"/>
                  <a:gd name="T17" fmla="*/ 65 h 242"/>
                  <a:gd name="T18" fmla="*/ 46 w 91"/>
                  <a:gd name="T19" fmla="*/ 55 h 242"/>
                  <a:gd name="T20" fmla="*/ 57 w 91"/>
                  <a:gd name="T21" fmla="*/ 31 h 242"/>
                  <a:gd name="T22" fmla="*/ 60 w 91"/>
                  <a:gd name="T23" fmla="*/ 31 h 242"/>
                  <a:gd name="T24" fmla="*/ 65 w 91"/>
                  <a:gd name="T25" fmla="*/ 25 h 242"/>
                  <a:gd name="T26" fmla="*/ 70 w 91"/>
                  <a:gd name="T27" fmla="*/ 20 h 242"/>
                  <a:gd name="T28" fmla="*/ 66 w 91"/>
                  <a:gd name="T29" fmla="*/ 19 h 242"/>
                  <a:gd name="T30" fmla="*/ 77 w 91"/>
                  <a:gd name="T31" fmla="*/ 6 h 242"/>
                  <a:gd name="T32" fmla="*/ 86 w 91"/>
                  <a:gd name="T33" fmla="*/ 1 h 242"/>
                  <a:gd name="T34" fmla="*/ 82 w 91"/>
                  <a:gd name="T35" fmla="*/ 1 h 242"/>
                  <a:gd name="T36" fmla="*/ 71 w 91"/>
                  <a:gd name="T37" fmla="*/ 6 h 242"/>
                  <a:gd name="T38" fmla="*/ 70 w 91"/>
                  <a:gd name="T39" fmla="*/ 7 h 242"/>
                  <a:gd name="T40" fmla="*/ 81 w 91"/>
                  <a:gd name="T41" fmla="*/ 4 h 242"/>
                  <a:gd name="T42" fmla="*/ 62 w 91"/>
                  <a:gd name="T43" fmla="*/ 14 h 242"/>
                  <a:gd name="T44" fmla="*/ 49 w 91"/>
                  <a:gd name="T45" fmla="*/ 26 h 242"/>
                  <a:gd name="T46" fmla="*/ 39 w 91"/>
                  <a:gd name="T47" fmla="*/ 41 h 242"/>
                  <a:gd name="T48" fmla="*/ 34 w 91"/>
                  <a:gd name="T49" fmla="*/ 56 h 242"/>
                  <a:gd name="T50" fmla="*/ 26 w 91"/>
                  <a:gd name="T51" fmla="*/ 71 h 242"/>
                  <a:gd name="T52" fmla="*/ 22 w 91"/>
                  <a:gd name="T53" fmla="*/ 84 h 242"/>
                  <a:gd name="T54" fmla="*/ 17 w 91"/>
                  <a:gd name="T55" fmla="*/ 96 h 242"/>
                  <a:gd name="T56" fmla="*/ 12 w 91"/>
                  <a:gd name="T57" fmla="*/ 108 h 242"/>
                  <a:gd name="T58" fmla="*/ 10 w 91"/>
                  <a:gd name="T59" fmla="*/ 119 h 242"/>
                  <a:gd name="T60" fmla="*/ 8 w 91"/>
                  <a:gd name="T61" fmla="*/ 119 h 242"/>
                  <a:gd name="T62" fmla="*/ 5 w 91"/>
                  <a:gd name="T63" fmla="*/ 135 h 242"/>
                  <a:gd name="T64" fmla="*/ 4 w 91"/>
                  <a:gd name="T65" fmla="*/ 152 h 242"/>
                  <a:gd name="T66" fmla="*/ 3 w 91"/>
                  <a:gd name="T67" fmla="*/ 171 h 242"/>
                  <a:gd name="T68" fmla="*/ 0 w 91"/>
                  <a:gd name="T69" fmla="*/ 191 h 242"/>
                  <a:gd name="T70" fmla="*/ 1 w 91"/>
                  <a:gd name="T71" fmla="*/ 211 h 242"/>
                  <a:gd name="T72" fmla="*/ 5 w 91"/>
                  <a:gd name="T73" fmla="*/ 241 h 242"/>
                  <a:gd name="T74" fmla="*/ 9 w 91"/>
                  <a:gd name="T75" fmla="*/ 241 h 242"/>
                  <a:gd name="T76" fmla="*/ 12 w 91"/>
                  <a:gd name="T77" fmla="*/ 234 h 2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1" h="242">
                    <a:moveTo>
                      <a:pt x="12" y="234"/>
                    </a:moveTo>
                    <a:lnTo>
                      <a:pt x="17" y="188"/>
                    </a:lnTo>
                    <a:lnTo>
                      <a:pt x="16" y="176"/>
                    </a:lnTo>
                    <a:lnTo>
                      <a:pt x="19" y="166"/>
                    </a:lnTo>
                    <a:lnTo>
                      <a:pt x="20" y="149"/>
                    </a:lnTo>
                    <a:lnTo>
                      <a:pt x="20" y="142"/>
                    </a:lnTo>
                    <a:lnTo>
                      <a:pt x="20" y="135"/>
                    </a:lnTo>
                    <a:lnTo>
                      <a:pt x="21" y="132"/>
                    </a:lnTo>
                    <a:lnTo>
                      <a:pt x="24" y="124"/>
                    </a:lnTo>
                    <a:lnTo>
                      <a:pt x="24" y="116"/>
                    </a:lnTo>
                    <a:lnTo>
                      <a:pt x="26" y="112"/>
                    </a:lnTo>
                    <a:lnTo>
                      <a:pt x="29" y="109"/>
                    </a:lnTo>
                    <a:lnTo>
                      <a:pt x="30" y="101"/>
                    </a:lnTo>
                    <a:lnTo>
                      <a:pt x="34" y="92"/>
                    </a:lnTo>
                    <a:lnTo>
                      <a:pt x="36" y="83"/>
                    </a:lnTo>
                    <a:lnTo>
                      <a:pt x="39" y="75"/>
                    </a:lnTo>
                    <a:lnTo>
                      <a:pt x="41" y="71"/>
                    </a:lnTo>
                    <a:lnTo>
                      <a:pt x="42" y="65"/>
                    </a:lnTo>
                    <a:lnTo>
                      <a:pt x="44" y="58"/>
                    </a:lnTo>
                    <a:lnTo>
                      <a:pt x="46" y="55"/>
                    </a:lnTo>
                    <a:lnTo>
                      <a:pt x="54" y="40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60" y="31"/>
                    </a:lnTo>
                    <a:lnTo>
                      <a:pt x="61" y="29"/>
                    </a:lnTo>
                    <a:lnTo>
                      <a:pt x="65" y="25"/>
                    </a:lnTo>
                    <a:lnTo>
                      <a:pt x="68" y="21"/>
                    </a:lnTo>
                    <a:lnTo>
                      <a:pt x="70" y="20"/>
                    </a:lnTo>
                    <a:lnTo>
                      <a:pt x="67" y="20"/>
                    </a:lnTo>
                    <a:lnTo>
                      <a:pt x="66" y="19"/>
                    </a:lnTo>
                    <a:lnTo>
                      <a:pt x="70" y="14"/>
                    </a:lnTo>
                    <a:lnTo>
                      <a:pt x="77" y="6"/>
                    </a:lnTo>
                    <a:lnTo>
                      <a:pt x="82" y="4"/>
                    </a:lnTo>
                    <a:lnTo>
                      <a:pt x="86" y="1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71" y="6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3" y="5"/>
                    </a:lnTo>
                    <a:lnTo>
                      <a:pt x="81" y="4"/>
                    </a:lnTo>
                    <a:lnTo>
                      <a:pt x="68" y="10"/>
                    </a:lnTo>
                    <a:lnTo>
                      <a:pt x="62" y="14"/>
                    </a:lnTo>
                    <a:lnTo>
                      <a:pt x="60" y="17"/>
                    </a:lnTo>
                    <a:lnTo>
                      <a:pt x="49" y="26"/>
                    </a:lnTo>
                    <a:lnTo>
                      <a:pt x="44" y="34"/>
                    </a:lnTo>
                    <a:lnTo>
                      <a:pt x="39" y="41"/>
                    </a:lnTo>
                    <a:lnTo>
                      <a:pt x="36" y="50"/>
                    </a:lnTo>
                    <a:lnTo>
                      <a:pt x="34" y="56"/>
                    </a:lnTo>
                    <a:lnTo>
                      <a:pt x="29" y="67"/>
                    </a:lnTo>
                    <a:lnTo>
                      <a:pt x="26" y="71"/>
                    </a:lnTo>
                    <a:lnTo>
                      <a:pt x="24" y="80"/>
                    </a:lnTo>
                    <a:lnTo>
                      <a:pt x="22" y="84"/>
                    </a:lnTo>
                    <a:lnTo>
                      <a:pt x="22" y="87"/>
                    </a:lnTo>
                    <a:lnTo>
                      <a:pt x="17" y="96"/>
                    </a:lnTo>
                    <a:lnTo>
                      <a:pt x="14" y="102"/>
                    </a:lnTo>
                    <a:lnTo>
                      <a:pt x="12" y="108"/>
                    </a:lnTo>
                    <a:lnTo>
                      <a:pt x="11" y="113"/>
                    </a:lnTo>
                    <a:lnTo>
                      <a:pt x="10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6" y="127"/>
                    </a:lnTo>
                    <a:lnTo>
                      <a:pt x="5" y="135"/>
                    </a:lnTo>
                    <a:lnTo>
                      <a:pt x="5" y="140"/>
                    </a:lnTo>
                    <a:lnTo>
                      <a:pt x="4" y="152"/>
                    </a:lnTo>
                    <a:lnTo>
                      <a:pt x="1" y="162"/>
                    </a:lnTo>
                    <a:lnTo>
                      <a:pt x="3" y="171"/>
                    </a:lnTo>
                    <a:lnTo>
                      <a:pt x="1" y="181"/>
                    </a:lnTo>
                    <a:lnTo>
                      <a:pt x="0" y="191"/>
                    </a:lnTo>
                    <a:lnTo>
                      <a:pt x="1" y="201"/>
                    </a:lnTo>
                    <a:lnTo>
                      <a:pt x="1" y="211"/>
                    </a:lnTo>
                    <a:lnTo>
                      <a:pt x="3" y="221"/>
                    </a:lnTo>
                    <a:lnTo>
                      <a:pt x="5" y="241"/>
                    </a:lnTo>
                    <a:lnTo>
                      <a:pt x="8" y="242"/>
                    </a:lnTo>
                    <a:lnTo>
                      <a:pt x="9" y="241"/>
                    </a:lnTo>
                    <a:lnTo>
                      <a:pt x="11" y="239"/>
                    </a:lnTo>
                    <a:lnTo>
                      <a:pt x="12" y="2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8" name="Freeform 2710"/>
              <p:cNvSpPr>
                <a:spLocks/>
              </p:cNvSpPr>
              <p:nvPr/>
            </p:nvSpPr>
            <p:spPr bwMode="auto">
              <a:xfrm>
                <a:off x="1874" y="759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1 h 8"/>
                  <a:gd name="T4" fmla="*/ 0 w 3"/>
                  <a:gd name="T5" fmla="*/ 0 h 8"/>
                  <a:gd name="T6" fmla="*/ 3 w 3"/>
                  <a:gd name="T7" fmla="*/ 8 h 8"/>
                  <a:gd name="T8" fmla="*/ 2 w 3"/>
                  <a:gd name="T9" fmla="*/ 5 h 8"/>
                  <a:gd name="T10" fmla="*/ 0 w 3"/>
                  <a:gd name="T11" fmla="*/ 5 h 8"/>
                  <a:gd name="T12" fmla="*/ 0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9" name="Freeform 2711"/>
              <p:cNvSpPr>
                <a:spLocks/>
              </p:cNvSpPr>
              <p:nvPr/>
            </p:nvSpPr>
            <p:spPr bwMode="auto">
              <a:xfrm>
                <a:off x="1881" y="770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2 h 7"/>
                  <a:gd name="T4" fmla="*/ 0 w 1"/>
                  <a:gd name="T5" fmla="*/ 5 h 7"/>
                  <a:gd name="T6" fmla="*/ 0 w 1"/>
                  <a:gd name="T7" fmla="*/ 7 h 7"/>
                  <a:gd name="T8" fmla="*/ 0 w 1"/>
                  <a:gd name="T9" fmla="*/ 5 h 7"/>
                  <a:gd name="T10" fmla="*/ 0 w 1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0" name="Freeform 2712"/>
              <p:cNvSpPr>
                <a:spLocks/>
              </p:cNvSpPr>
              <p:nvPr/>
            </p:nvSpPr>
            <p:spPr bwMode="auto">
              <a:xfrm>
                <a:off x="1889" y="759"/>
                <a:ext cx="2" cy="4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1" name="Freeform 2713"/>
              <p:cNvSpPr>
                <a:spLocks/>
              </p:cNvSpPr>
              <p:nvPr/>
            </p:nvSpPr>
            <p:spPr bwMode="auto">
              <a:xfrm>
                <a:off x="1872" y="675"/>
                <a:ext cx="52" cy="248"/>
              </a:xfrm>
              <a:custGeom>
                <a:avLst/>
                <a:gdLst>
                  <a:gd name="T0" fmla="*/ 51 w 52"/>
                  <a:gd name="T1" fmla="*/ 245 h 248"/>
                  <a:gd name="T2" fmla="*/ 47 w 52"/>
                  <a:gd name="T3" fmla="*/ 235 h 248"/>
                  <a:gd name="T4" fmla="*/ 45 w 52"/>
                  <a:gd name="T5" fmla="*/ 228 h 248"/>
                  <a:gd name="T6" fmla="*/ 41 w 52"/>
                  <a:gd name="T7" fmla="*/ 216 h 248"/>
                  <a:gd name="T8" fmla="*/ 38 w 52"/>
                  <a:gd name="T9" fmla="*/ 207 h 248"/>
                  <a:gd name="T10" fmla="*/ 36 w 52"/>
                  <a:gd name="T11" fmla="*/ 194 h 248"/>
                  <a:gd name="T12" fmla="*/ 30 w 52"/>
                  <a:gd name="T13" fmla="*/ 167 h 248"/>
                  <a:gd name="T14" fmla="*/ 25 w 52"/>
                  <a:gd name="T15" fmla="*/ 150 h 248"/>
                  <a:gd name="T16" fmla="*/ 20 w 52"/>
                  <a:gd name="T17" fmla="*/ 134 h 248"/>
                  <a:gd name="T18" fmla="*/ 24 w 52"/>
                  <a:gd name="T19" fmla="*/ 139 h 248"/>
                  <a:gd name="T20" fmla="*/ 17 w 52"/>
                  <a:gd name="T21" fmla="*/ 103 h 248"/>
                  <a:gd name="T22" fmla="*/ 15 w 52"/>
                  <a:gd name="T23" fmla="*/ 99 h 248"/>
                  <a:gd name="T24" fmla="*/ 16 w 52"/>
                  <a:gd name="T25" fmla="*/ 97 h 248"/>
                  <a:gd name="T26" fmla="*/ 16 w 52"/>
                  <a:gd name="T27" fmla="*/ 98 h 248"/>
                  <a:gd name="T28" fmla="*/ 14 w 52"/>
                  <a:gd name="T29" fmla="*/ 94 h 248"/>
                  <a:gd name="T30" fmla="*/ 14 w 52"/>
                  <a:gd name="T31" fmla="*/ 85 h 248"/>
                  <a:gd name="T32" fmla="*/ 16 w 52"/>
                  <a:gd name="T33" fmla="*/ 81 h 248"/>
                  <a:gd name="T34" fmla="*/ 12 w 52"/>
                  <a:gd name="T35" fmla="*/ 48 h 248"/>
                  <a:gd name="T36" fmla="*/ 12 w 52"/>
                  <a:gd name="T37" fmla="*/ 44 h 248"/>
                  <a:gd name="T38" fmla="*/ 12 w 52"/>
                  <a:gd name="T39" fmla="*/ 36 h 248"/>
                  <a:gd name="T40" fmla="*/ 11 w 52"/>
                  <a:gd name="T41" fmla="*/ 44 h 248"/>
                  <a:gd name="T42" fmla="*/ 11 w 52"/>
                  <a:gd name="T43" fmla="*/ 58 h 248"/>
                  <a:gd name="T44" fmla="*/ 10 w 52"/>
                  <a:gd name="T45" fmla="*/ 52 h 248"/>
                  <a:gd name="T46" fmla="*/ 7 w 52"/>
                  <a:gd name="T47" fmla="*/ 33 h 248"/>
                  <a:gd name="T48" fmla="*/ 9 w 52"/>
                  <a:gd name="T49" fmla="*/ 21 h 248"/>
                  <a:gd name="T50" fmla="*/ 9 w 52"/>
                  <a:gd name="T51" fmla="*/ 12 h 248"/>
                  <a:gd name="T52" fmla="*/ 7 w 52"/>
                  <a:gd name="T53" fmla="*/ 11 h 248"/>
                  <a:gd name="T54" fmla="*/ 6 w 52"/>
                  <a:gd name="T55" fmla="*/ 15 h 248"/>
                  <a:gd name="T56" fmla="*/ 5 w 52"/>
                  <a:gd name="T57" fmla="*/ 8 h 248"/>
                  <a:gd name="T58" fmla="*/ 5 w 52"/>
                  <a:gd name="T59" fmla="*/ 0 h 248"/>
                  <a:gd name="T60" fmla="*/ 5 w 52"/>
                  <a:gd name="T61" fmla="*/ 6 h 248"/>
                  <a:gd name="T62" fmla="*/ 2 w 52"/>
                  <a:gd name="T63" fmla="*/ 13 h 248"/>
                  <a:gd name="T64" fmla="*/ 0 w 52"/>
                  <a:gd name="T65" fmla="*/ 13 h 248"/>
                  <a:gd name="T66" fmla="*/ 0 w 52"/>
                  <a:gd name="T67" fmla="*/ 20 h 248"/>
                  <a:gd name="T68" fmla="*/ 2 w 52"/>
                  <a:gd name="T69" fmla="*/ 23 h 248"/>
                  <a:gd name="T70" fmla="*/ 0 w 52"/>
                  <a:gd name="T71" fmla="*/ 26 h 248"/>
                  <a:gd name="T72" fmla="*/ 2 w 52"/>
                  <a:gd name="T73" fmla="*/ 33 h 248"/>
                  <a:gd name="T74" fmla="*/ 5 w 52"/>
                  <a:gd name="T75" fmla="*/ 17 h 248"/>
                  <a:gd name="T76" fmla="*/ 6 w 52"/>
                  <a:gd name="T77" fmla="*/ 15 h 248"/>
                  <a:gd name="T78" fmla="*/ 4 w 52"/>
                  <a:gd name="T79" fmla="*/ 37 h 248"/>
                  <a:gd name="T80" fmla="*/ 1 w 52"/>
                  <a:gd name="T81" fmla="*/ 39 h 248"/>
                  <a:gd name="T82" fmla="*/ 2 w 52"/>
                  <a:gd name="T83" fmla="*/ 52 h 248"/>
                  <a:gd name="T84" fmla="*/ 4 w 52"/>
                  <a:gd name="T85" fmla="*/ 67 h 248"/>
                  <a:gd name="T86" fmla="*/ 2 w 52"/>
                  <a:gd name="T87" fmla="*/ 73 h 248"/>
                  <a:gd name="T88" fmla="*/ 1 w 52"/>
                  <a:gd name="T89" fmla="*/ 81 h 248"/>
                  <a:gd name="T90" fmla="*/ 4 w 52"/>
                  <a:gd name="T91" fmla="*/ 77 h 248"/>
                  <a:gd name="T92" fmla="*/ 4 w 52"/>
                  <a:gd name="T93" fmla="*/ 74 h 248"/>
                  <a:gd name="T94" fmla="*/ 9 w 52"/>
                  <a:gd name="T95" fmla="*/ 92 h 248"/>
                  <a:gd name="T96" fmla="*/ 10 w 52"/>
                  <a:gd name="T97" fmla="*/ 107 h 248"/>
                  <a:gd name="T98" fmla="*/ 10 w 52"/>
                  <a:gd name="T99" fmla="*/ 115 h 248"/>
                  <a:gd name="T100" fmla="*/ 11 w 52"/>
                  <a:gd name="T101" fmla="*/ 131 h 248"/>
                  <a:gd name="T102" fmla="*/ 9 w 52"/>
                  <a:gd name="T103" fmla="*/ 130 h 248"/>
                  <a:gd name="T104" fmla="*/ 12 w 52"/>
                  <a:gd name="T105" fmla="*/ 140 h 248"/>
                  <a:gd name="T106" fmla="*/ 16 w 52"/>
                  <a:gd name="T107" fmla="*/ 160 h 248"/>
                  <a:gd name="T108" fmla="*/ 17 w 52"/>
                  <a:gd name="T109" fmla="*/ 169 h 248"/>
                  <a:gd name="T110" fmla="*/ 22 w 52"/>
                  <a:gd name="T111" fmla="*/ 186 h 248"/>
                  <a:gd name="T112" fmla="*/ 27 w 52"/>
                  <a:gd name="T113" fmla="*/ 206 h 248"/>
                  <a:gd name="T114" fmla="*/ 32 w 52"/>
                  <a:gd name="T115" fmla="*/ 216 h 248"/>
                  <a:gd name="T116" fmla="*/ 40 w 52"/>
                  <a:gd name="T117" fmla="*/ 243 h 248"/>
                  <a:gd name="T118" fmla="*/ 51 w 52"/>
                  <a:gd name="T119" fmla="*/ 248 h 248"/>
                  <a:gd name="T120" fmla="*/ 52 w 52"/>
                  <a:gd name="T121" fmla="*/ 243 h 2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2" h="248">
                    <a:moveTo>
                      <a:pt x="52" y="243"/>
                    </a:moveTo>
                    <a:lnTo>
                      <a:pt x="52" y="245"/>
                    </a:lnTo>
                    <a:lnTo>
                      <a:pt x="51" y="245"/>
                    </a:lnTo>
                    <a:lnTo>
                      <a:pt x="48" y="242"/>
                    </a:lnTo>
                    <a:lnTo>
                      <a:pt x="47" y="237"/>
                    </a:lnTo>
                    <a:lnTo>
                      <a:pt x="47" y="235"/>
                    </a:lnTo>
                    <a:lnTo>
                      <a:pt x="47" y="232"/>
                    </a:lnTo>
                    <a:lnTo>
                      <a:pt x="46" y="228"/>
                    </a:lnTo>
                    <a:lnTo>
                      <a:pt x="45" y="228"/>
                    </a:lnTo>
                    <a:lnTo>
                      <a:pt x="43" y="227"/>
                    </a:lnTo>
                    <a:lnTo>
                      <a:pt x="42" y="222"/>
                    </a:lnTo>
                    <a:lnTo>
                      <a:pt x="41" y="216"/>
                    </a:lnTo>
                    <a:lnTo>
                      <a:pt x="38" y="213"/>
                    </a:lnTo>
                    <a:lnTo>
                      <a:pt x="37" y="206"/>
                    </a:lnTo>
                    <a:lnTo>
                      <a:pt x="38" y="207"/>
                    </a:lnTo>
                    <a:lnTo>
                      <a:pt x="40" y="206"/>
                    </a:lnTo>
                    <a:lnTo>
                      <a:pt x="38" y="202"/>
                    </a:lnTo>
                    <a:lnTo>
                      <a:pt x="36" y="194"/>
                    </a:lnTo>
                    <a:lnTo>
                      <a:pt x="33" y="184"/>
                    </a:lnTo>
                    <a:lnTo>
                      <a:pt x="31" y="174"/>
                    </a:lnTo>
                    <a:lnTo>
                      <a:pt x="30" y="167"/>
                    </a:lnTo>
                    <a:lnTo>
                      <a:pt x="29" y="161"/>
                    </a:lnTo>
                    <a:lnTo>
                      <a:pt x="27" y="154"/>
                    </a:lnTo>
                    <a:lnTo>
                      <a:pt x="25" y="150"/>
                    </a:lnTo>
                    <a:lnTo>
                      <a:pt x="24" y="144"/>
                    </a:lnTo>
                    <a:lnTo>
                      <a:pt x="22" y="140"/>
                    </a:lnTo>
                    <a:lnTo>
                      <a:pt x="20" y="134"/>
                    </a:lnTo>
                    <a:lnTo>
                      <a:pt x="20" y="131"/>
                    </a:lnTo>
                    <a:lnTo>
                      <a:pt x="21" y="135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4" y="139"/>
                    </a:lnTo>
                    <a:lnTo>
                      <a:pt x="17" y="103"/>
                    </a:lnTo>
                    <a:lnTo>
                      <a:pt x="17" y="102"/>
                    </a:lnTo>
                    <a:lnTo>
                      <a:pt x="16" y="102"/>
                    </a:lnTo>
                    <a:lnTo>
                      <a:pt x="15" y="99"/>
                    </a:lnTo>
                    <a:lnTo>
                      <a:pt x="16" y="100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8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5" y="98"/>
                    </a:lnTo>
                    <a:lnTo>
                      <a:pt x="15" y="97"/>
                    </a:lnTo>
                    <a:lnTo>
                      <a:pt x="14" y="94"/>
                    </a:lnTo>
                    <a:lnTo>
                      <a:pt x="14" y="89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4" y="88"/>
                    </a:lnTo>
                    <a:lnTo>
                      <a:pt x="15" y="85"/>
                    </a:lnTo>
                    <a:lnTo>
                      <a:pt x="16" y="81"/>
                    </a:lnTo>
                    <a:lnTo>
                      <a:pt x="15" y="72"/>
                    </a:lnTo>
                    <a:lnTo>
                      <a:pt x="14" y="64"/>
                    </a:lnTo>
                    <a:lnTo>
                      <a:pt x="12" y="48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1" y="31"/>
                    </a:lnTo>
                    <a:lnTo>
                      <a:pt x="10" y="33"/>
                    </a:lnTo>
                    <a:lnTo>
                      <a:pt x="11" y="44"/>
                    </a:lnTo>
                    <a:lnTo>
                      <a:pt x="11" y="48"/>
                    </a:lnTo>
                    <a:lnTo>
                      <a:pt x="11" y="53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57"/>
                    </a:lnTo>
                    <a:lnTo>
                      <a:pt x="10" y="52"/>
                    </a:lnTo>
                    <a:lnTo>
                      <a:pt x="10" y="48"/>
                    </a:lnTo>
                    <a:lnTo>
                      <a:pt x="6" y="39"/>
                    </a:lnTo>
                    <a:lnTo>
                      <a:pt x="7" y="33"/>
                    </a:lnTo>
                    <a:lnTo>
                      <a:pt x="9" y="28"/>
                    </a:lnTo>
                    <a:lnTo>
                      <a:pt x="9" y="25"/>
                    </a:lnTo>
                    <a:lnTo>
                      <a:pt x="9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30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20"/>
                    </a:lnTo>
                    <a:lnTo>
                      <a:pt x="6" y="26"/>
                    </a:lnTo>
                    <a:lnTo>
                      <a:pt x="4" y="37"/>
                    </a:lnTo>
                    <a:lnTo>
                      <a:pt x="2" y="39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2"/>
                    </a:lnTo>
                    <a:lnTo>
                      <a:pt x="2" y="5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1" y="73"/>
                    </a:lnTo>
                    <a:lnTo>
                      <a:pt x="1" y="74"/>
                    </a:lnTo>
                    <a:lnTo>
                      <a:pt x="1" y="81"/>
                    </a:lnTo>
                    <a:lnTo>
                      <a:pt x="2" y="84"/>
                    </a:lnTo>
                    <a:lnTo>
                      <a:pt x="4" y="81"/>
                    </a:lnTo>
                    <a:lnTo>
                      <a:pt x="4" y="77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4" y="74"/>
                    </a:lnTo>
                    <a:lnTo>
                      <a:pt x="6" y="83"/>
                    </a:lnTo>
                    <a:lnTo>
                      <a:pt x="7" y="90"/>
                    </a:lnTo>
                    <a:lnTo>
                      <a:pt x="9" y="92"/>
                    </a:lnTo>
                    <a:lnTo>
                      <a:pt x="10" y="98"/>
                    </a:lnTo>
                    <a:lnTo>
                      <a:pt x="10" y="103"/>
                    </a:lnTo>
                    <a:lnTo>
                      <a:pt x="10" y="107"/>
                    </a:lnTo>
                    <a:lnTo>
                      <a:pt x="7" y="103"/>
                    </a:lnTo>
                    <a:lnTo>
                      <a:pt x="9" y="110"/>
                    </a:lnTo>
                    <a:lnTo>
                      <a:pt x="10" y="115"/>
                    </a:lnTo>
                    <a:lnTo>
                      <a:pt x="10" y="120"/>
                    </a:lnTo>
                    <a:lnTo>
                      <a:pt x="10" y="125"/>
                    </a:lnTo>
                    <a:lnTo>
                      <a:pt x="11" y="131"/>
                    </a:lnTo>
                    <a:lnTo>
                      <a:pt x="11" y="130"/>
                    </a:lnTo>
                    <a:lnTo>
                      <a:pt x="10" y="129"/>
                    </a:lnTo>
                    <a:lnTo>
                      <a:pt x="9" y="130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2" y="140"/>
                    </a:lnTo>
                    <a:lnTo>
                      <a:pt x="14" y="146"/>
                    </a:lnTo>
                    <a:lnTo>
                      <a:pt x="16" y="158"/>
                    </a:lnTo>
                    <a:lnTo>
                      <a:pt x="16" y="160"/>
                    </a:lnTo>
                    <a:lnTo>
                      <a:pt x="15" y="159"/>
                    </a:lnTo>
                    <a:lnTo>
                      <a:pt x="16" y="167"/>
                    </a:lnTo>
                    <a:lnTo>
                      <a:pt x="17" y="169"/>
                    </a:lnTo>
                    <a:lnTo>
                      <a:pt x="17" y="171"/>
                    </a:lnTo>
                    <a:lnTo>
                      <a:pt x="19" y="177"/>
                    </a:lnTo>
                    <a:lnTo>
                      <a:pt x="22" y="186"/>
                    </a:lnTo>
                    <a:lnTo>
                      <a:pt x="24" y="194"/>
                    </a:lnTo>
                    <a:lnTo>
                      <a:pt x="26" y="200"/>
                    </a:lnTo>
                    <a:lnTo>
                      <a:pt x="27" y="206"/>
                    </a:lnTo>
                    <a:lnTo>
                      <a:pt x="29" y="212"/>
                    </a:lnTo>
                    <a:lnTo>
                      <a:pt x="31" y="216"/>
                    </a:lnTo>
                    <a:lnTo>
                      <a:pt x="32" y="216"/>
                    </a:lnTo>
                    <a:lnTo>
                      <a:pt x="33" y="215"/>
                    </a:lnTo>
                    <a:lnTo>
                      <a:pt x="36" y="230"/>
                    </a:lnTo>
                    <a:lnTo>
                      <a:pt x="40" y="243"/>
                    </a:lnTo>
                    <a:lnTo>
                      <a:pt x="41" y="245"/>
                    </a:lnTo>
                    <a:lnTo>
                      <a:pt x="48" y="248"/>
                    </a:lnTo>
                    <a:lnTo>
                      <a:pt x="51" y="248"/>
                    </a:lnTo>
                    <a:lnTo>
                      <a:pt x="52" y="248"/>
                    </a:lnTo>
                    <a:lnTo>
                      <a:pt x="52" y="247"/>
                    </a:lnTo>
                    <a:lnTo>
                      <a:pt x="52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2" name="Freeform 2714"/>
              <p:cNvSpPr>
                <a:spLocks/>
              </p:cNvSpPr>
              <p:nvPr/>
            </p:nvSpPr>
            <p:spPr bwMode="auto">
              <a:xfrm>
                <a:off x="1883" y="68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0 w 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3" name="Freeform 2715"/>
              <p:cNvSpPr>
                <a:spLocks/>
              </p:cNvSpPr>
              <p:nvPr/>
            </p:nvSpPr>
            <p:spPr bwMode="auto">
              <a:xfrm>
                <a:off x="1940" y="994"/>
                <a:ext cx="9" cy="15"/>
              </a:xfrm>
              <a:custGeom>
                <a:avLst/>
                <a:gdLst>
                  <a:gd name="T0" fmla="*/ 3 w 9"/>
                  <a:gd name="T1" fmla="*/ 10 h 15"/>
                  <a:gd name="T2" fmla="*/ 8 w 9"/>
                  <a:gd name="T3" fmla="*/ 15 h 15"/>
                  <a:gd name="T4" fmla="*/ 9 w 9"/>
                  <a:gd name="T5" fmla="*/ 15 h 15"/>
                  <a:gd name="T6" fmla="*/ 9 w 9"/>
                  <a:gd name="T7" fmla="*/ 14 h 15"/>
                  <a:gd name="T8" fmla="*/ 4 w 9"/>
                  <a:gd name="T9" fmla="*/ 8 h 15"/>
                  <a:gd name="T10" fmla="*/ 0 w 9"/>
                  <a:gd name="T11" fmla="*/ 0 h 15"/>
                  <a:gd name="T12" fmla="*/ 0 w 9"/>
                  <a:gd name="T13" fmla="*/ 3 h 15"/>
                  <a:gd name="T14" fmla="*/ 2 w 9"/>
                  <a:gd name="T15" fmla="*/ 5 h 15"/>
                  <a:gd name="T16" fmla="*/ 3 w 9"/>
                  <a:gd name="T17" fmla="*/ 1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5">
                    <a:moveTo>
                      <a:pt x="3" y="10"/>
                    </a:moveTo>
                    <a:lnTo>
                      <a:pt x="8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4" name="Freeform 2716"/>
              <p:cNvSpPr>
                <a:spLocks/>
              </p:cNvSpPr>
              <p:nvPr/>
            </p:nvSpPr>
            <p:spPr bwMode="auto">
              <a:xfrm>
                <a:off x="1876" y="773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6 h 6"/>
                  <a:gd name="T4" fmla="*/ 1 w 1"/>
                  <a:gd name="T5" fmla="*/ 5 h 6"/>
                  <a:gd name="T6" fmla="*/ 1 w 1"/>
                  <a:gd name="T7" fmla="*/ 2 h 6"/>
                  <a:gd name="T8" fmla="*/ 0 w 1"/>
                  <a:gd name="T9" fmla="*/ 1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5" name="Freeform 2717"/>
              <p:cNvSpPr>
                <a:spLocks/>
              </p:cNvSpPr>
              <p:nvPr/>
            </p:nvSpPr>
            <p:spPr bwMode="auto">
              <a:xfrm>
                <a:off x="1963" y="1011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4 h 4"/>
                  <a:gd name="T4" fmla="*/ 3 w 5"/>
                  <a:gd name="T5" fmla="*/ 3 h 4"/>
                  <a:gd name="T6" fmla="*/ 0 w 5"/>
                  <a:gd name="T7" fmla="*/ 0 h 4"/>
                  <a:gd name="T8" fmla="*/ 2 w 5"/>
                  <a:gd name="T9" fmla="*/ 3 h 4"/>
                  <a:gd name="T10" fmla="*/ 3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5" y="4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6" name="Freeform 2718"/>
              <p:cNvSpPr>
                <a:spLocks/>
              </p:cNvSpPr>
              <p:nvPr/>
            </p:nvSpPr>
            <p:spPr bwMode="auto">
              <a:xfrm>
                <a:off x="1974" y="1020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5 w 5"/>
                  <a:gd name="T3" fmla="*/ 3 h 5"/>
                  <a:gd name="T4" fmla="*/ 2 w 5"/>
                  <a:gd name="T5" fmla="*/ 1 h 5"/>
                  <a:gd name="T6" fmla="*/ 0 w 5"/>
                  <a:gd name="T7" fmla="*/ 0 h 5"/>
                  <a:gd name="T8" fmla="*/ 2 w 5"/>
                  <a:gd name="T9" fmla="*/ 3 h 5"/>
                  <a:gd name="T10" fmla="*/ 4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7" name="Freeform 2719"/>
              <p:cNvSpPr>
                <a:spLocks/>
              </p:cNvSpPr>
              <p:nvPr/>
            </p:nvSpPr>
            <p:spPr bwMode="auto">
              <a:xfrm>
                <a:off x="1960" y="1000"/>
                <a:ext cx="14" cy="18"/>
              </a:xfrm>
              <a:custGeom>
                <a:avLst/>
                <a:gdLst>
                  <a:gd name="T0" fmla="*/ 0 w 14"/>
                  <a:gd name="T1" fmla="*/ 2 h 18"/>
                  <a:gd name="T2" fmla="*/ 1 w 14"/>
                  <a:gd name="T3" fmla="*/ 5 h 18"/>
                  <a:gd name="T4" fmla="*/ 4 w 14"/>
                  <a:gd name="T5" fmla="*/ 8 h 18"/>
                  <a:gd name="T6" fmla="*/ 6 w 14"/>
                  <a:gd name="T7" fmla="*/ 10 h 18"/>
                  <a:gd name="T8" fmla="*/ 8 w 14"/>
                  <a:gd name="T9" fmla="*/ 14 h 18"/>
                  <a:gd name="T10" fmla="*/ 11 w 14"/>
                  <a:gd name="T11" fmla="*/ 16 h 18"/>
                  <a:gd name="T12" fmla="*/ 13 w 14"/>
                  <a:gd name="T13" fmla="*/ 18 h 18"/>
                  <a:gd name="T14" fmla="*/ 14 w 14"/>
                  <a:gd name="T15" fmla="*/ 16 h 18"/>
                  <a:gd name="T16" fmla="*/ 14 w 14"/>
                  <a:gd name="T17" fmla="*/ 14 h 18"/>
                  <a:gd name="T18" fmla="*/ 13 w 14"/>
                  <a:gd name="T19" fmla="*/ 14 h 18"/>
                  <a:gd name="T20" fmla="*/ 11 w 14"/>
                  <a:gd name="T21" fmla="*/ 14 h 18"/>
                  <a:gd name="T22" fmla="*/ 10 w 14"/>
                  <a:gd name="T23" fmla="*/ 14 h 18"/>
                  <a:gd name="T24" fmla="*/ 8 w 14"/>
                  <a:gd name="T25" fmla="*/ 11 h 18"/>
                  <a:gd name="T26" fmla="*/ 5 w 14"/>
                  <a:gd name="T27" fmla="*/ 8 h 18"/>
                  <a:gd name="T28" fmla="*/ 4 w 14"/>
                  <a:gd name="T29" fmla="*/ 4 h 18"/>
                  <a:gd name="T30" fmla="*/ 1 w 14"/>
                  <a:gd name="T31" fmla="*/ 0 h 18"/>
                  <a:gd name="T32" fmla="*/ 1 w 14"/>
                  <a:gd name="T33" fmla="*/ 2 h 18"/>
                  <a:gd name="T34" fmla="*/ 1 w 14"/>
                  <a:gd name="T35" fmla="*/ 3 h 18"/>
                  <a:gd name="T36" fmla="*/ 0 w 14"/>
                  <a:gd name="T37" fmla="*/ 2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4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5" y="8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8" name="Freeform 2720"/>
              <p:cNvSpPr>
                <a:spLocks/>
              </p:cNvSpPr>
              <p:nvPr/>
            </p:nvSpPr>
            <p:spPr bwMode="auto">
              <a:xfrm>
                <a:off x="1978" y="101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39" name="Freeform 2721"/>
              <p:cNvSpPr>
                <a:spLocks/>
              </p:cNvSpPr>
              <p:nvPr/>
            </p:nvSpPr>
            <p:spPr bwMode="auto">
              <a:xfrm>
                <a:off x="1961" y="99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0 w 4"/>
                  <a:gd name="T3" fmla="*/ 0 h 7"/>
                  <a:gd name="T4" fmla="*/ 4 w 4"/>
                  <a:gd name="T5" fmla="*/ 7 h 7"/>
                  <a:gd name="T6" fmla="*/ 3 w 4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0" name="Freeform 2722"/>
              <p:cNvSpPr>
                <a:spLocks/>
              </p:cNvSpPr>
              <p:nvPr/>
            </p:nvSpPr>
            <p:spPr bwMode="auto">
              <a:xfrm>
                <a:off x="1968" y="99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2 w 3"/>
                  <a:gd name="T9" fmla="*/ 4 h 4"/>
                  <a:gd name="T10" fmla="*/ 3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1" name="Freeform 2723"/>
              <p:cNvSpPr>
                <a:spLocks/>
              </p:cNvSpPr>
              <p:nvPr/>
            </p:nvSpPr>
            <p:spPr bwMode="auto">
              <a:xfrm>
                <a:off x="1927" y="939"/>
                <a:ext cx="123" cy="137"/>
              </a:xfrm>
              <a:custGeom>
                <a:avLst/>
                <a:gdLst>
                  <a:gd name="T0" fmla="*/ 2 w 123"/>
                  <a:gd name="T1" fmla="*/ 23 h 137"/>
                  <a:gd name="T2" fmla="*/ 13 w 123"/>
                  <a:gd name="T3" fmla="*/ 46 h 137"/>
                  <a:gd name="T4" fmla="*/ 23 w 123"/>
                  <a:gd name="T5" fmla="*/ 64 h 137"/>
                  <a:gd name="T6" fmla="*/ 31 w 123"/>
                  <a:gd name="T7" fmla="*/ 71 h 137"/>
                  <a:gd name="T8" fmla="*/ 34 w 123"/>
                  <a:gd name="T9" fmla="*/ 79 h 137"/>
                  <a:gd name="T10" fmla="*/ 41 w 123"/>
                  <a:gd name="T11" fmla="*/ 86 h 137"/>
                  <a:gd name="T12" fmla="*/ 51 w 123"/>
                  <a:gd name="T13" fmla="*/ 99 h 137"/>
                  <a:gd name="T14" fmla="*/ 61 w 123"/>
                  <a:gd name="T15" fmla="*/ 106 h 137"/>
                  <a:gd name="T16" fmla="*/ 67 w 123"/>
                  <a:gd name="T17" fmla="*/ 112 h 137"/>
                  <a:gd name="T18" fmla="*/ 73 w 123"/>
                  <a:gd name="T19" fmla="*/ 117 h 137"/>
                  <a:gd name="T20" fmla="*/ 83 w 123"/>
                  <a:gd name="T21" fmla="*/ 125 h 137"/>
                  <a:gd name="T22" fmla="*/ 90 w 123"/>
                  <a:gd name="T23" fmla="*/ 127 h 137"/>
                  <a:gd name="T24" fmla="*/ 89 w 123"/>
                  <a:gd name="T25" fmla="*/ 128 h 137"/>
                  <a:gd name="T26" fmla="*/ 92 w 123"/>
                  <a:gd name="T27" fmla="*/ 131 h 137"/>
                  <a:gd name="T28" fmla="*/ 99 w 123"/>
                  <a:gd name="T29" fmla="*/ 136 h 137"/>
                  <a:gd name="T30" fmla="*/ 99 w 123"/>
                  <a:gd name="T31" fmla="*/ 133 h 137"/>
                  <a:gd name="T32" fmla="*/ 105 w 123"/>
                  <a:gd name="T33" fmla="*/ 133 h 137"/>
                  <a:gd name="T34" fmla="*/ 123 w 123"/>
                  <a:gd name="T35" fmla="*/ 137 h 137"/>
                  <a:gd name="T36" fmla="*/ 112 w 123"/>
                  <a:gd name="T37" fmla="*/ 130 h 137"/>
                  <a:gd name="T38" fmla="*/ 110 w 123"/>
                  <a:gd name="T39" fmla="*/ 130 h 137"/>
                  <a:gd name="T40" fmla="*/ 116 w 123"/>
                  <a:gd name="T41" fmla="*/ 135 h 137"/>
                  <a:gd name="T42" fmla="*/ 104 w 123"/>
                  <a:gd name="T43" fmla="*/ 127 h 137"/>
                  <a:gd name="T44" fmla="*/ 98 w 123"/>
                  <a:gd name="T45" fmla="*/ 122 h 137"/>
                  <a:gd name="T46" fmla="*/ 85 w 123"/>
                  <a:gd name="T47" fmla="*/ 111 h 137"/>
                  <a:gd name="T48" fmla="*/ 73 w 123"/>
                  <a:gd name="T49" fmla="*/ 102 h 137"/>
                  <a:gd name="T50" fmla="*/ 68 w 123"/>
                  <a:gd name="T51" fmla="*/ 96 h 137"/>
                  <a:gd name="T52" fmla="*/ 59 w 123"/>
                  <a:gd name="T53" fmla="*/ 90 h 137"/>
                  <a:gd name="T54" fmla="*/ 54 w 123"/>
                  <a:gd name="T55" fmla="*/ 80 h 137"/>
                  <a:gd name="T56" fmla="*/ 48 w 123"/>
                  <a:gd name="T57" fmla="*/ 75 h 137"/>
                  <a:gd name="T58" fmla="*/ 48 w 123"/>
                  <a:gd name="T59" fmla="*/ 70 h 137"/>
                  <a:gd name="T60" fmla="*/ 42 w 123"/>
                  <a:gd name="T61" fmla="*/ 61 h 137"/>
                  <a:gd name="T62" fmla="*/ 34 w 123"/>
                  <a:gd name="T63" fmla="*/ 53 h 137"/>
                  <a:gd name="T64" fmla="*/ 28 w 123"/>
                  <a:gd name="T65" fmla="*/ 41 h 137"/>
                  <a:gd name="T66" fmla="*/ 22 w 123"/>
                  <a:gd name="T67" fmla="*/ 30 h 137"/>
                  <a:gd name="T68" fmla="*/ 11 w 123"/>
                  <a:gd name="T69" fmla="*/ 12 h 137"/>
                  <a:gd name="T70" fmla="*/ 2 w 123"/>
                  <a:gd name="T71" fmla="*/ 0 h 137"/>
                  <a:gd name="T72" fmla="*/ 0 w 123"/>
                  <a:gd name="T73" fmla="*/ 4 h 1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3" h="137">
                    <a:moveTo>
                      <a:pt x="0" y="8"/>
                    </a:moveTo>
                    <a:lnTo>
                      <a:pt x="2" y="23"/>
                    </a:lnTo>
                    <a:lnTo>
                      <a:pt x="8" y="40"/>
                    </a:lnTo>
                    <a:lnTo>
                      <a:pt x="13" y="46"/>
                    </a:lnTo>
                    <a:lnTo>
                      <a:pt x="16" y="54"/>
                    </a:lnTo>
                    <a:lnTo>
                      <a:pt x="23" y="64"/>
                    </a:lnTo>
                    <a:lnTo>
                      <a:pt x="27" y="69"/>
                    </a:lnTo>
                    <a:lnTo>
                      <a:pt x="31" y="71"/>
                    </a:lnTo>
                    <a:lnTo>
                      <a:pt x="31" y="74"/>
                    </a:lnTo>
                    <a:lnTo>
                      <a:pt x="34" y="79"/>
                    </a:lnTo>
                    <a:lnTo>
                      <a:pt x="39" y="82"/>
                    </a:lnTo>
                    <a:lnTo>
                      <a:pt x="41" y="86"/>
                    </a:lnTo>
                    <a:lnTo>
                      <a:pt x="41" y="89"/>
                    </a:lnTo>
                    <a:lnTo>
                      <a:pt x="51" y="99"/>
                    </a:lnTo>
                    <a:lnTo>
                      <a:pt x="56" y="104"/>
                    </a:lnTo>
                    <a:lnTo>
                      <a:pt x="61" y="106"/>
                    </a:lnTo>
                    <a:lnTo>
                      <a:pt x="63" y="110"/>
                    </a:lnTo>
                    <a:lnTo>
                      <a:pt x="67" y="112"/>
                    </a:lnTo>
                    <a:lnTo>
                      <a:pt x="70" y="115"/>
                    </a:lnTo>
                    <a:lnTo>
                      <a:pt x="73" y="117"/>
                    </a:lnTo>
                    <a:lnTo>
                      <a:pt x="78" y="121"/>
                    </a:lnTo>
                    <a:lnTo>
                      <a:pt x="83" y="125"/>
                    </a:lnTo>
                    <a:lnTo>
                      <a:pt x="88" y="126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89" y="128"/>
                    </a:lnTo>
                    <a:lnTo>
                      <a:pt x="90" y="130"/>
                    </a:lnTo>
                    <a:lnTo>
                      <a:pt x="92" y="131"/>
                    </a:lnTo>
                    <a:lnTo>
                      <a:pt x="95" y="133"/>
                    </a:lnTo>
                    <a:lnTo>
                      <a:pt x="99" y="136"/>
                    </a:lnTo>
                    <a:lnTo>
                      <a:pt x="100" y="136"/>
                    </a:lnTo>
                    <a:lnTo>
                      <a:pt x="99" y="133"/>
                    </a:lnTo>
                    <a:lnTo>
                      <a:pt x="100" y="132"/>
                    </a:lnTo>
                    <a:lnTo>
                      <a:pt x="105" y="133"/>
                    </a:lnTo>
                    <a:lnTo>
                      <a:pt x="120" y="136"/>
                    </a:lnTo>
                    <a:lnTo>
                      <a:pt x="123" y="137"/>
                    </a:lnTo>
                    <a:lnTo>
                      <a:pt x="113" y="130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10" y="130"/>
                    </a:lnTo>
                    <a:lnTo>
                      <a:pt x="113" y="131"/>
                    </a:lnTo>
                    <a:lnTo>
                      <a:pt x="116" y="135"/>
                    </a:lnTo>
                    <a:lnTo>
                      <a:pt x="109" y="130"/>
                    </a:lnTo>
                    <a:lnTo>
                      <a:pt x="104" y="127"/>
                    </a:lnTo>
                    <a:lnTo>
                      <a:pt x="102" y="126"/>
                    </a:lnTo>
                    <a:lnTo>
                      <a:pt x="98" y="122"/>
                    </a:lnTo>
                    <a:lnTo>
                      <a:pt x="95" y="118"/>
                    </a:lnTo>
                    <a:lnTo>
                      <a:pt x="85" y="111"/>
                    </a:lnTo>
                    <a:lnTo>
                      <a:pt x="77" y="105"/>
                    </a:lnTo>
                    <a:lnTo>
                      <a:pt x="73" y="102"/>
                    </a:lnTo>
                    <a:lnTo>
                      <a:pt x="70" y="100"/>
                    </a:lnTo>
                    <a:lnTo>
                      <a:pt x="68" y="96"/>
                    </a:lnTo>
                    <a:lnTo>
                      <a:pt x="63" y="92"/>
                    </a:lnTo>
                    <a:lnTo>
                      <a:pt x="59" y="90"/>
                    </a:lnTo>
                    <a:lnTo>
                      <a:pt x="56" y="84"/>
                    </a:lnTo>
                    <a:lnTo>
                      <a:pt x="54" y="80"/>
                    </a:lnTo>
                    <a:lnTo>
                      <a:pt x="52" y="76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8" y="70"/>
                    </a:lnTo>
                    <a:lnTo>
                      <a:pt x="46" y="66"/>
                    </a:lnTo>
                    <a:lnTo>
                      <a:pt x="42" y="61"/>
                    </a:lnTo>
                    <a:lnTo>
                      <a:pt x="38" y="59"/>
                    </a:lnTo>
                    <a:lnTo>
                      <a:pt x="34" y="53"/>
                    </a:lnTo>
                    <a:lnTo>
                      <a:pt x="32" y="46"/>
                    </a:lnTo>
                    <a:lnTo>
                      <a:pt x="28" y="41"/>
                    </a:lnTo>
                    <a:lnTo>
                      <a:pt x="24" y="36"/>
                    </a:lnTo>
                    <a:lnTo>
                      <a:pt x="22" y="30"/>
                    </a:lnTo>
                    <a:lnTo>
                      <a:pt x="18" y="24"/>
                    </a:lnTo>
                    <a:lnTo>
                      <a:pt x="11" y="1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2" name="Freeform 2724"/>
              <p:cNvSpPr>
                <a:spLocks/>
              </p:cNvSpPr>
              <p:nvPr/>
            </p:nvSpPr>
            <p:spPr bwMode="auto">
              <a:xfrm>
                <a:off x="2004" y="11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3" name="Freeform 2725"/>
              <p:cNvSpPr>
                <a:spLocks/>
              </p:cNvSpPr>
              <p:nvPr/>
            </p:nvSpPr>
            <p:spPr bwMode="auto">
              <a:xfrm>
                <a:off x="2012" y="11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4" name="Freeform 2726"/>
              <p:cNvSpPr>
                <a:spLocks/>
              </p:cNvSpPr>
              <p:nvPr/>
            </p:nvSpPr>
            <p:spPr bwMode="auto">
              <a:xfrm>
                <a:off x="2002" y="1103"/>
                <a:ext cx="18" cy="19"/>
              </a:xfrm>
              <a:custGeom>
                <a:avLst/>
                <a:gdLst>
                  <a:gd name="T0" fmla="*/ 17 w 18"/>
                  <a:gd name="T1" fmla="*/ 12 h 19"/>
                  <a:gd name="T2" fmla="*/ 18 w 18"/>
                  <a:gd name="T3" fmla="*/ 9 h 19"/>
                  <a:gd name="T4" fmla="*/ 15 w 18"/>
                  <a:gd name="T5" fmla="*/ 9 h 19"/>
                  <a:gd name="T6" fmla="*/ 15 w 18"/>
                  <a:gd name="T7" fmla="*/ 8 h 19"/>
                  <a:gd name="T8" fmla="*/ 14 w 18"/>
                  <a:gd name="T9" fmla="*/ 8 h 19"/>
                  <a:gd name="T10" fmla="*/ 13 w 18"/>
                  <a:gd name="T11" fmla="*/ 7 h 19"/>
                  <a:gd name="T12" fmla="*/ 12 w 18"/>
                  <a:gd name="T13" fmla="*/ 8 h 19"/>
                  <a:gd name="T14" fmla="*/ 12 w 18"/>
                  <a:gd name="T15" fmla="*/ 8 h 19"/>
                  <a:gd name="T16" fmla="*/ 12 w 18"/>
                  <a:gd name="T17" fmla="*/ 5 h 19"/>
                  <a:gd name="T18" fmla="*/ 9 w 18"/>
                  <a:gd name="T19" fmla="*/ 7 h 19"/>
                  <a:gd name="T20" fmla="*/ 9 w 18"/>
                  <a:gd name="T21" fmla="*/ 5 h 19"/>
                  <a:gd name="T22" fmla="*/ 8 w 18"/>
                  <a:gd name="T23" fmla="*/ 7 h 19"/>
                  <a:gd name="T24" fmla="*/ 10 w 18"/>
                  <a:gd name="T25" fmla="*/ 3 h 19"/>
                  <a:gd name="T26" fmla="*/ 9 w 18"/>
                  <a:gd name="T27" fmla="*/ 2 h 19"/>
                  <a:gd name="T28" fmla="*/ 9 w 18"/>
                  <a:gd name="T29" fmla="*/ 0 h 19"/>
                  <a:gd name="T30" fmla="*/ 7 w 18"/>
                  <a:gd name="T31" fmla="*/ 3 h 19"/>
                  <a:gd name="T32" fmla="*/ 8 w 18"/>
                  <a:gd name="T33" fmla="*/ 4 h 19"/>
                  <a:gd name="T34" fmla="*/ 8 w 18"/>
                  <a:gd name="T35" fmla="*/ 4 h 19"/>
                  <a:gd name="T36" fmla="*/ 5 w 18"/>
                  <a:gd name="T37" fmla="*/ 5 h 19"/>
                  <a:gd name="T38" fmla="*/ 5 w 18"/>
                  <a:gd name="T39" fmla="*/ 3 h 19"/>
                  <a:gd name="T40" fmla="*/ 4 w 18"/>
                  <a:gd name="T41" fmla="*/ 3 h 19"/>
                  <a:gd name="T42" fmla="*/ 3 w 18"/>
                  <a:gd name="T43" fmla="*/ 5 h 19"/>
                  <a:gd name="T44" fmla="*/ 3 w 18"/>
                  <a:gd name="T45" fmla="*/ 5 h 19"/>
                  <a:gd name="T46" fmla="*/ 3 w 18"/>
                  <a:gd name="T47" fmla="*/ 5 h 19"/>
                  <a:gd name="T48" fmla="*/ 2 w 18"/>
                  <a:gd name="T49" fmla="*/ 8 h 19"/>
                  <a:gd name="T50" fmla="*/ 0 w 18"/>
                  <a:gd name="T51" fmla="*/ 9 h 19"/>
                  <a:gd name="T52" fmla="*/ 0 w 18"/>
                  <a:gd name="T53" fmla="*/ 10 h 19"/>
                  <a:gd name="T54" fmla="*/ 3 w 18"/>
                  <a:gd name="T55" fmla="*/ 9 h 19"/>
                  <a:gd name="T56" fmla="*/ 4 w 18"/>
                  <a:gd name="T57" fmla="*/ 5 h 19"/>
                  <a:gd name="T58" fmla="*/ 2 w 18"/>
                  <a:gd name="T59" fmla="*/ 10 h 19"/>
                  <a:gd name="T60" fmla="*/ 3 w 18"/>
                  <a:gd name="T61" fmla="*/ 12 h 19"/>
                  <a:gd name="T62" fmla="*/ 0 w 18"/>
                  <a:gd name="T63" fmla="*/ 14 h 19"/>
                  <a:gd name="T64" fmla="*/ 2 w 18"/>
                  <a:gd name="T65" fmla="*/ 14 h 19"/>
                  <a:gd name="T66" fmla="*/ 3 w 18"/>
                  <a:gd name="T67" fmla="*/ 12 h 19"/>
                  <a:gd name="T68" fmla="*/ 5 w 18"/>
                  <a:gd name="T69" fmla="*/ 10 h 19"/>
                  <a:gd name="T70" fmla="*/ 4 w 18"/>
                  <a:gd name="T71" fmla="*/ 13 h 19"/>
                  <a:gd name="T72" fmla="*/ 5 w 18"/>
                  <a:gd name="T73" fmla="*/ 14 h 19"/>
                  <a:gd name="T74" fmla="*/ 4 w 18"/>
                  <a:gd name="T75" fmla="*/ 15 h 19"/>
                  <a:gd name="T76" fmla="*/ 4 w 18"/>
                  <a:gd name="T77" fmla="*/ 17 h 19"/>
                  <a:gd name="T78" fmla="*/ 7 w 18"/>
                  <a:gd name="T79" fmla="*/ 17 h 19"/>
                  <a:gd name="T80" fmla="*/ 5 w 18"/>
                  <a:gd name="T81" fmla="*/ 18 h 19"/>
                  <a:gd name="T82" fmla="*/ 8 w 18"/>
                  <a:gd name="T83" fmla="*/ 17 h 19"/>
                  <a:gd name="T84" fmla="*/ 12 w 18"/>
                  <a:gd name="T85" fmla="*/ 15 h 19"/>
                  <a:gd name="T86" fmla="*/ 12 w 18"/>
                  <a:gd name="T87" fmla="*/ 18 h 19"/>
                  <a:gd name="T88" fmla="*/ 18 w 18"/>
                  <a:gd name="T89" fmla="*/ 10 h 1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" h="19">
                    <a:moveTo>
                      <a:pt x="18" y="10"/>
                    </a:moveTo>
                    <a:lnTo>
                      <a:pt x="17" y="12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5" y="14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5" name="Freeform 2727"/>
              <p:cNvSpPr>
                <a:spLocks/>
              </p:cNvSpPr>
              <p:nvPr/>
            </p:nvSpPr>
            <p:spPr bwMode="auto">
              <a:xfrm>
                <a:off x="2009" y="11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6" name="Freeform 2728"/>
              <p:cNvSpPr>
                <a:spLocks/>
              </p:cNvSpPr>
              <p:nvPr/>
            </p:nvSpPr>
            <p:spPr bwMode="auto">
              <a:xfrm>
                <a:off x="2012" y="11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7" name="Freeform 2729"/>
              <p:cNvSpPr>
                <a:spLocks/>
              </p:cNvSpPr>
              <p:nvPr/>
            </p:nvSpPr>
            <p:spPr bwMode="auto">
              <a:xfrm>
                <a:off x="2004" y="11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8" name="Freeform 2730"/>
              <p:cNvSpPr>
                <a:spLocks/>
              </p:cNvSpPr>
              <p:nvPr/>
            </p:nvSpPr>
            <p:spPr bwMode="auto">
              <a:xfrm>
                <a:off x="2020" y="11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49" name="Freeform 2731"/>
              <p:cNvSpPr>
                <a:spLocks/>
              </p:cNvSpPr>
              <p:nvPr/>
            </p:nvSpPr>
            <p:spPr bwMode="auto">
              <a:xfrm>
                <a:off x="2022" y="112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0" name="Freeform 2732"/>
              <p:cNvSpPr>
                <a:spLocks/>
              </p:cNvSpPr>
              <p:nvPr/>
            </p:nvSpPr>
            <p:spPr bwMode="auto">
              <a:xfrm>
                <a:off x="2021" y="1118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3 h 3"/>
                  <a:gd name="T4" fmla="*/ 1 w 4"/>
                  <a:gd name="T5" fmla="*/ 2 h 3"/>
                  <a:gd name="T6" fmla="*/ 1 w 4"/>
                  <a:gd name="T7" fmla="*/ 3 h 3"/>
                  <a:gd name="T8" fmla="*/ 3 w 4"/>
                  <a:gd name="T9" fmla="*/ 2 h 3"/>
                  <a:gd name="T10" fmla="*/ 4 w 4"/>
                  <a:gd name="T11" fmla="*/ 0 h 3"/>
                  <a:gd name="T12" fmla="*/ 1 w 4"/>
                  <a:gd name="T13" fmla="*/ 2 h 3"/>
                  <a:gd name="T14" fmla="*/ 3 w 4"/>
                  <a:gd name="T15" fmla="*/ 0 h 3"/>
                  <a:gd name="T16" fmla="*/ 1 w 4"/>
                  <a:gd name="T17" fmla="*/ 2 h 3"/>
                  <a:gd name="T18" fmla="*/ 0 w 4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1" name="Freeform 2733"/>
              <p:cNvSpPr>
                <a:spLocks/>
              </p:cNvSpPr>
              <p:nvPr/>
            </p:nvSpPr>
            <p:spPr bwMode="auto">
              <a:xfrm>
                <a:off x="2025" y="11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2" name="Freeform 2734"/>
              <p:cNvSpPr>
                <a:spLocks/>
              </p:cNvSpPr>
              <p:nvPr/>
            </p:nvSpPr>
            <p:spPr bwMode="auto">
              <a:xfrm>
                <a:off x="2024" y="111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3" name="Freeform 2735"/>
              <p:cNvSpPr>
                <a:spLocks/>
              </p:cNvSpPr>
              <p:nvPr/>
            </p:nvSpPr>
            <p:spPr bwMode="auto">
              <a:xfrm>
                <a:off x="2026" y="111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4" name="Freeform 2736"/>
              <p:cNvSpPr>
                <a:spLocks/>
              </p:cNvSpPr>
              <p:nvPr/>
            </p:nvSpPr>
            <p:spPr bwMode="auto">
              <a:xfrm>
                <a:off x="2014" y="1113"/>
                <a:ext cx="15" cy="19"/>
              </a:xfrm>
              <a:custGeom>
                <a:avLst/>
                <a:gdLst>
                  <a:gd name="T0" fmla="*/ 2 w 15"/>
                  <a:gd name="T1" fmla="*/ 8 h 19"/>
                  <a:gd name="T2" fmla="*/ 0 w 15"/>
                  <a:gd name="T3" fmla="*/ 14 h 19"/>
                  <a:gd name="T4" fmla="*/ 1 w 15"/>
                  <a:gd name="T5" fmla="*/ 13 h 19"/>
                  <a:gd name="T6" fmla="*/ 1 w 15"/>
                  <a:gd name="T7" fmla="*/ 14 h 19"/>
                  <a:gd name="T8" fmla="*/ 2 w 15"/>
                  <a:gd name="T9" fmla="*/ 14 h 19"/>
                  <a:gd name="T10" fmla="*/ 3 w 15"/>
                  <a:gd name="T11" fmla="*/ 13 h 19"/>
                  <a:gd name="T12" fmla="*/ 3 w 15"/>
                  <a:gd name="T13" fmla="*/ 14 h 19"/>
                  <a:gd name="T14" fmla="*/ 5 w 15"/>
                  <a:gd name="T15" fmla="*/ 14 h 19"/>
                  <a:gd name="T16" fmla="*/ 3 w 15"/>
                  <a:gd name="T17" fmla="*/ 15 h 19"/>
                  <a:gd name="T18" fmla="*/ 3 w 15"/>
                  <a:gd name="T19" fmla="*/ 17 h 19"/>
                  <a:gd name="T20" fmla="*/ 5 w 15"/>
                  <a:gd name="T21" fmla="*/ 17 h 19"/>
                  <a:gd name="T22" fmla="*/ 3 w 15"/>
                  <a:gd name="T23" fmla="*/ 18 h 19"/>
                  <a:gd name="T24" fmla="*/ 5 w 15"/>
                  <a:gd name="T25" fmla="*/ 18 h 19"/>
                  <a:gd name="T26" fmla="*/ 5 w 15"/>
                  <a:gd name="T27" fmla="*/ 17 h 19"/>
                  <a:gd name="T28" fmla="*/ 5 w 15"/>
                  <a:gd name="T29" fmla="*/ 18 h 19"/>
                  <a:gd name="T30" fmla="*/ 7 w 15"/>
                  <a:gd name="T31" fmla="*/ 18 h 19"/>
                  <a:gd name="T32" fmla="*/ 6 w 15"/>
                  <a:gd name="T33" fmla="*/ 19 h 19"/>
                  <a:gd name="T34" fmla="*/ 7 w 15"/>
                  <a:gd name="T35" fmla="*/ 19 h 19"/>
                  <a:gd name="T36" fmla="*/ 10 w 15"/>
                  <a:gd name="T37" fmla="*/ 15 h 19"/>
                  <a:gd name="T38" fmla="*/ 13 w 15"/>
                  <a:gd name="T39" fmla="*/ 12 h 19"/>
                  <a:gd name="T40" fmla="*/ 15 w 15"/>
                  <a:gd name="T41" fmla="*/ 10 h 19"/>
                  <a:gd name="T42" fmla="*/ 13 w 15"/>
                  <a:gd name="T43" fmla="*/ 10 h 19"/>
                  <a:gd name="T44" fmla="*/ 13 w 15"/>
                  <a:gd name="T45" fmla="*/ 12 h 19"/>
                  <a:gd name="T46" fmla="*/ 12 w 15"/>
                  <a:gd name="T47" fmla="*/ 12 h 19"/>
                  <a:gd name="T48" fmla="*/ 11 w 15"/>
                  <a:gd name="T49" fmla="*/ 12 h 19"/>
                  <a:gd name="T50" fmla="*/ 12 w 15"/>
                  <a:gd name="T51" fmla="*/ 9 h 19"/>
                  <a:gd name="T52" fmla="*/ 11 w 15"/>
                  <a:gd name="T53" fmla="*/ 9 h 19"/>
                  <a:gd name="T54" fmla="*/ 11 w 15"/>
                  <a:gd name="T55" fmla="*/ 8 h 19"/>
                  <a:gd name="T56" fmla="*/ 12 w 15"/>
                  <a:gd name="T57" fmla="*/ 7 h 19"/>
                  <a:gd name="T58" fmla="*/ 11 w 15"/>
                  <a:gd name="T59" fmla="*/ 7 h 19"/>
                  <a:gd name="T60" fmla="*/ 12 w 15"/>
                  <a:gd name="T61" fmla="*/ 3 h 19"/>
                  <a:gd name="T62" fmla="*/ 12 w 15"/>
                  <a:gd name="T63" fmla="*/ 4 h 19"/>
                  <a:gd name="T64" fmla="*/ 12 w 15"/>
                  <a:gd name="T65" fmla="*/ 2 h 19"/>
                  <a:gd name="T66" fmla="*/ 13 w 15"/>
                  <a:gd name="T67" fmla="*/ 0 h 19"/>
                  <a:gd name="T68" fmla="*/ 12 w 15"/>
                  <a:gd name="T69" fmla="*/ 2 h 19"/>
                  <a:gd name="T70" fmla="*/ 11 w 15"/>
                  <a:gd name="T71" fmla="*/ 2 h 19"/>
                  <a:gd name="T72" fmla="*/ 11 w 15"/>
                  <a:gd name="T73" fmla="*/ 0 h 19"/>
                  <a:gd name="T74" fmla="*/ 11 w 15"/>
                  <a:gd name="T75" fmla="*/ 2 h 19"/>
                  <a:gd name="T76" fmla="*/ 10 w 15"/>
                  <a:gd name="T77" fmla="*/ 0 h 19"/>
                  <a:gd name="T78" fmla="*/ 8 w 15"/>
                  <a:gd name="T79" fmla="*/ 0 h 19"/>
                  <a:gd name="T80" fmla="*/ 7 w 15"/>
                  <a:gd name="T81" fmla="*/ 2 h 19"/>
                  <a:gd name="T82" fmla="*/ 2 w 15"/>
                  <a:gd name="T83" fmla="*/ 8 h 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5" h="19">
                    <a:moveTo>
                      <a:pt x="2" y="8"/>
                    </a:moveTo>
                    <a:lnTo>
                      <a:pt x="0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10" y="15"/>
                    </a:lnTo>
                    <a:lnTo>
                      <a:pt x="13" y="12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5" name="Freeform 2737"/>
              <p:cNvSpPr>
                <a:spLocks/>
              </p:cNvSpPr>
              <p:nvPr/>
            </p:nvSpPr>
            <p:spPr bwMode="auto">
              <a:xfrm>
                <a:off x="1837" y="938"/>
                <a:ext cx="5" cy="14"/>
              </a:xfrm>
              <a:custGeom>
                <a:avLst/>
                <a:gdLst>
                  <a:gd name="T0" fmla="*/ 5 w 5"/>
                  <a:gd name="T1" fmla="*/ 14 h 14"/>
                  <a:gd name="T2" fmla="*/ 4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0 w 5"/>
                  <a:gd name="T9" fmla="*/ 0 h 14"/>
                  <a:gd name="T10" fmla="*/ 1 w 5"/>
                  <a:gd name="T11" fmla="*/ 5 h 14"/>
                  <a:gd name="T12" fmla="*/ 3 w 5"/>
                  <a:gd name="T13" fmla="*/ 4 h 14"/>
                  <a:gd name="T14" fmla="*/ 5 w 5"/>
                  <a:gd name="T15" fmla="*/ 14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lnTo>
                      <a:pt x="4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6" name="Freeform 2738"/>
              <p:cNvSpPr>
                <a:spLocks/>
              </p:cNvSpPr>
              <p:nvPr/>
            </p:nvSpPr>
            <p:spPr bwMode="auto">
              <a:xfrm>
                <a:off x="1830" y="922"/>
                <a:ext cx="2" cy="10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7 h 10"/>
                  <a:gd name="T4" fmla="*/ 0 w 2"/>
                  <a:gd name="T5" fmla="*/ 1 h 10"/>
                  <a:gd name="T6" fmla="*/ 0 w 2"/>
                  <a:gd name="T7" fmla="*/ 0 h 10"/>
                  <a:gd name="T8" fmla="*/ 0 w 2"/>
                  <a:gd name="T9" fmla="*/ 1 h 10"/>
                  <a:gd name="T10" fmla="*/ 2 w 2"/>
                  <a:gd name="T11" fmla="*/ 1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lnTo>
                      <a:pt x="1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7" name="Freeform 2739"/>
              <p:cNvSpPr>
                <a:spLocks/>
              </p:cNvSpPr>
              <p:nvPr/>
            </p:nvSpPr>
            <p:spPr bwMode="auto">
              <a:xfrm>
                <a:off x="1823" y="944"/>
                <a:ext cx="3" cy="8"/>
              </a:xfrm>
              <a:custGeom>
                <a:avLst/>
                <a:gdLst>
                  <a:gd name="T0" fmla="*/ 2 w 3"/>
                  <a:gd name="T1" fmla="*/ 7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7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8" name="Freeform 2740"/>
              <p:cNvSpPr>
                <a:spLocks/>
              </p:cNvSpPr>
              <p:nvPr/>
            </p:nvSpPr>
            <p:spPr bwMode="auto">
              <a:xfrm>
                <a:off x="1800" y="646"/>
                <a:ext cx="112" cy="436"/>
              </a:xfrm>
              <a:custGeom>
                <a:avLst/>
                <a:gdLst>
                  <a:gd name="T0" fmla="*/ 13 w 112"/>
                  <a:gd name="T1" fmla="*/ 13 h 436"/>
                  <a:gd name="T2" fmla="*/ 7 w 112"/>
                  <a:gd name="T3" fmla="*/ 29 h 436"/>
                  <a:gd name="T4" fmla="*/ 7 w 112"/>
                  <a:gd name="T5" fmla="*/ 40 h 436"/>
                  <a:gd name="T6" fmla="*/ 4 w 112"/>
                  <a:gd name="T7" fmla="*/ 82 h 436"/>
                  <a:gd name="T8" fmla="*/ 1 w 112"/>
                  <a:gd name="T9" fmla="*/ 105 h 436"/>
                  <a:gd name="T10" fmla="*/ 0 w 112"/>
                  <a:gd name="T11" fmla="*/ 153 h 436"/>
                  <a:gd name="T12" fmla="*/ 4 w 112"/>
                  <a:gd name="T13" fmla="*/ 199 h 436"/>
                  <a:gd name="T14" fmla="*/ 9 w 112"/>
                  <a:gd name="T15" fmla="*/ 223 h 436"/>
                  <a:gd name="T16" fmla="*/ 4 w 112"/>
                  <a:gd name="T17" fmla="*/ 206 h 436"/>
                  <a:gd name="T18" fmla="*/ 20 w 112"/>
                  <a:gd name="T19" fmla="*/ 272 h 436"/>
                  <a:gd name="T20" fmla="*/ 23 w 112"/>
                  <a:gd name="T21" fmla="*/ 280 h 436"/>
                  <a:gd name="T22" fmla="*/ 23 w 112"/>
                  <a:gd name="T23" fmla="*/ 285 h 436"/>
                  <a:gd name="T24" fmla="*/ 28 w 112"/>
                  <a:gd name="T25" fmla="*/ 296 h 436"/>
                  <a:gd name="T26" fmla="*/ 28 w 112"/>
                  <a:gd name="T27" fmla="*/ 298 h 436"/>
                  <a:gd name="T28" fmla="*/ 35 w 112"/>
                  <a:gd name="T29" fmla="*/ 327 h 436"/>
                  <a:gd name="T30" fmla="*/ 50 w 112"/>
                  <a:gd name="T31" fmla="*/ 372 h 436"/>
                  <a:gd name="T32" fmla="*/ 55 w 112"/>
                  <a:gd name="T33" fmla="*/ 387 h 436"/>
                  <a:gd name="T34" fmla="*/ 58 w 112"/>
                  <a:gd name="T35" fmla="*/ 384 h 436"/>
                  <a:gd name="T36" fmla="*/ 45 w 112"/>
                  <a:gd name="T37" fmla="*/ 352 h 436"/>
                  <a:gd name="T38" fmla="*/ 48 w 112"/>
                  <a:gd name="T39" fmla="*/ 361 h 436"/>
                  <a:gd name="T40" fmla="*/ 74 w 112"/>
                  <a:gd name="T41" fmla="*/ 408 h 436"/>
                  <a:gd name="T42" fmla="*/ 91 w 112"/>
                  <a:gd name="T43" fmla="*/ 423 h 436"/>
                  <a:gd name="T44" fmla="*/ 83 w 112"/>
                  <a:gd name="T45" fmla="*/ 414 h 436"/>
                  <a:gd name="T46" fmla="*/ 94 w 112"/>
                  <a:gd name="T47" fmla="*/ 423 h 436"/>
                  <a:gd name="T48" fmla="*/ 112 w 112"/>
                  <a:gd name="T49" fmla="*/ 436 h 436"/>
                  <a:gd name="T50" fmla="*/ 102 w 112"/>
                  <a:gd name="T51" fmla="*/ 429 h 436"/>
                  <a:gd name="T52" fmla="*/ 94 w 112"/>
                  <a:gd name="T53" fmla="*/ 418 h 436"/>
                  <a:gd name="T54" fmla="*/ 87 w 112"/>
                  <a:gd name="T55" fmla="*/ 408 h 436"/>
                  <a:gd name="T56" fmla="*/ 84 w 112"/>
                  <a:gd name="T57" fmla="*/ 409 h 436"/>
                  <a:gd name="T58" fmla="*/ 81 w 112"/>
                  <a:gd name="T59" fmla="*/ 402 h 436"/>
                  <a:gd name="T60" fmla="*/ 73 w 112"/>
                  <a:gd name="T61" fmla="*/ 394 h 436"/>
                  <a:gd name="T62" fmla="*/ 87 w 112"/>
                  <a:gd name="T63" fmla="*/ 415 h 436"/>
                  <a:gd name="T64" fmla="*/ 82 w 112"/>
                  <a:gd name="T65" fmla="*/ 411 h 436"/>
                  <a:gd name="T66" fmla="*/ 63 w 112"/>
                  <a:gd name="T67" fmla="*/ 380 h 436"/>
                  <a:gd name="T68" fmla="*/ 57 w 112"/>
                  <a:gd name="T69" fmla="*/ 359 h 436"/>
                  <a:gd name="T70" fmla="*/ 46 w 112"/>
                  <a:gd name="T71" fmla="*/ 324 h 436"/>
                  <a:gd name="T72" fmla="*/ 42 w 112"/>
                  <a:gd name="T73" fmla="*/ 306 h 436"/>
                  <a:gd name="T74" fmla="*/ 43 w 112"/>
                  <a:gd name="T75" fmla="*/ 318 h 436"/>
                  <a:gd name="T76" fmla="*/ 38 w 112"/>
                  <a:gd name="T77" fmla="*/ 307 h 436"/>
                  <a:gd name="T78" fmla="*/ 27 w 112"/>
                  <a:gd name="T79" fmla="*/ 272 h 436"/>
                  <a:gd name="T80" fmla="*/ 27 w 112"/>
                  <a:gd name="T81" fmla="*/ 261 h 436"/>
                  <a:gd name="T82" fmla="*/ 18 w 112"/>
                  <a:gd name="T83" fmla="*/ 224 h 436"/>
                  <a:gd name="T84" fmla="*/ 18 w 112"/>
                  <a:gd name="T85" fmla="*/ 216 h 436"/>
                  <a:gd name="T86" fmla="*/ 12 w 112"/>
                  <a:gd name="T87" fmla="*/ 175 h 436"/>
                  <a:gd name="T88" fmla="*/ 12 w 112"/>
                  <a:gd name="T89" fmla="*/ 155 h 436"/>
                  <a:gd name="T90" fmla="*/ 11 w 112"/>
                  <a:gd name="T91" fmla="*/ 124 h 436"/>
                  <a:gd name="T92" fmla="*/ 13 w 112"/>
                  <a:gd name="T93" fmla="*/ 75 h 436"/>
                  <a:gd name="T94" fmla="*/ 12 w 112"/>
                  <a:gd name="T95" fmla="*/ 56 h 436"/>
                  <a:gd name="T96" fmla="*/ 20 w 112"/>
                  <a:gd name="T97" fmla="*/ 9 h 436"/>
                  <a:gd name="T98" fmla="*/ 13 w 112"/>
                  <a:gd name="T99" fmla="*/ 3 h 4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2" h="436">
                    <a:moveTo>
                      <a:pt x="12" y="8"/>
                    </a:moveTo>
                    <a:lnTo>
                      <a:pt x="13" y="5"/>
                    </a:lnTo>
                    <a:lnTo>
                      <a:pt x="13" y="8"/>
                    </a:lnTo>
                    <a:lnTo>
                      <a:pt x="13" y="13"/>
                    </a:lnTo>
                    <a:lnTo>
                      <a:pt x="11" y="23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7" y="29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5" y="52"/>
                    </a:lnTo>
                    <a:lnTo>
                      <a:pt x="4" y="62"/>
                    </a:lnTo>
                    <a:lnTo>
                      <a:pt x="5" y="68"/>
                    </a:lnTo>
                    <a:lnTo>
                      <a:pt x="4" y="82"/>
                    </a:lnTo>
                    <a:lnTo>
                      <a:pt x="2" y="78"/>
                    </a:lnTo>
                    <a:lnTo>
                      <a:pt x="1" y="81"/>
                    </a:lnTo>
                    <a:lnTo>
                      <a:pt x="0" y="88"/>
                    </a:lnTo>
                    <a:lnTo>
                      <a:pt x="1" y="105"/>
                    </a:lnTo>
                    <a:lnTo>
                      <a:pt x="0" y="112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65"/>
                    </a:lnTo>
                    <a:lnTo>
                      <a:pt x="1" y="178"/>
                    </a:lnTo>
                    <a:lnTo>
                      <a:pt x="2" y="187"/>
                    </a:lnTo>
                    <a:lnTo>
                      <a:pt x="4" y="199"/>
                    </a:lnTo>
                    <a:lnTo>
                      <a:pt x="5" y="206"/>
                    </a:lnTo>
                    <a:lnTo>
                      <a:pt x="9" y="219"/>
                    </a:lnTo>
                    <a:lnTo>
                      <a:pt x="10" y="221"/>
                    </a:lnTo>
                    <a:lnTo>
                      <a:pt x="9" y="223"/>
                    </a:lnTo>
                    <a:lnTo>
                      <a:pt x="9" y="221"/>
                    </a:lnTo>
                    <a:lnTo>
                      <a:pt x="6" y="215"/>
                    </a:lnTo>
                    <a:lnTo>
                      <a:pt x="5" y="208"/>
                    </a:lnTo>
                    <a:lnTo>
                      <a:pt x="4" y="206"/>
                    </a:lnTo>
                    <a:lnTo>
                      <a:pt x="4" y="208"/>
                    </a:lnTo>
                    <a:lnTo>
                      <a:pt x="7" y="224"/>
                    </a:lnTo>
                    <a:lnTo>
                      <a:pt x="11" y="240"/>
                    </a:lnTo>
                    <a:lnTo>
                      <a:pt x="20" y="272"/>
                    </a:lnTo>
                    <a:lnTo>
                      <a:pt x="21" y="275"/>
                    </a:lnTo>
                    <a:lnTo>
                      <a:pt x="21" y="274"/>
                    </a:lnTo>
                    <a:lnTo>
                      <a:pt x="22" y="275"/>
                    </a:lnTo>
                    <a:lnTo>
                      <a:pt x="23" y="280"/>
                    </a:lnTo>
                    <a:lnTo>
                      <a:pt x="22" y="278"/>
                    </a:lnTo>
                    <a:lnTo>
                      <a:pt x="23" y="283"/>
                    </a:lnTo>
                    <a:lnTo>
                      <a:pt x="23" y="282"/>
                    </a:lnTo>
                    <a:lnTo>
                      <a:pt x="23" y="285"/>
                    </a:lnTo>
                    <a:lnTo>
                      <a:pt x="23" y="281"/>
                    </a:lnTo>
                    <a:lnTo>
                      <a:pt x="25" y="282"/>
                    </a:lnTo>
                    <a:lnTo>
                      <a:pt x="26" y="288"/>
                    </a:lnTo>
                    <a:lnTo>
                      <a:pt x="28" y="296"/>
                    </a:lnTo>
                    <a:lnTo>
                      <a:pt x="31" y="303"/>
                    </a:lnTo>
                    <a:lnTo>
                      <a:pt x="31" y="305"/>
                    </a:lnTo>
                    <a:lnTo>
                      <a:pt x="30" y="302"/>
                    </a:lnTo>
                    <a:lnTo>
                      <a:pt x="28" y="298"/>
                    </a:lnTo>
                    <a:lnTo>
                      <a:pt x="28" y="300"/>
                    </a:lnTo>
                    <a:lnTo>
                      <a:pt x="27" y="302"/>
                    </a:lnTo>
                    <a:lnTo>
                      <a:pt x="30" y="313"/>
                    </a:lnTo>
                    <a:lnTo>
                      <a:pt x="35" y="327"/>
                    </a:lnTo>
                    <a:lnTo>
                      <a:pt x="38" y="341"/>
                    </a:lnTo>
                    <a:lnTo>
                      <a:pt x="42" y="354"/>
                    </a:lnTo>
                    <a:lnTo>
                      <a:pt x="48" y="369"/>
                    </a:lnTo>
                    <a:lnTo>
                      <a:pt x="50" y="372"/>
                    </a:lnTo>
                    <a:lnTo>
                      <a:pt x="52" y="377"/>
                    </a:lnTo>
                    <a:lnTo>
                      <a:pt x="51" y="377"/>
                    </a:lnTo>
                    <a:lnTo>
                      <a:pt x="52" y="379"/>
                    </a:lnTo>
                    <a:lnTo>
                      <a:pt x="55" y="387"/>
                    </a:lnTo>
                    <a:lnTo>
                      <a:pt x="59" y="392"/>
                    </a:lnTo>
                    <a:lnTo>
                      <a:pt x="66" y="399"/>
                    </a:lnTo>
                    <a:lnTo>
                      <a:pt x="63" y="393"/>
                    </a:lnTo>
                    <a:lnTo>
                      <a:pt x="58" y="384"/>
                    </a:lnTo>
                    <a:lnTo>
                      <a:pt x="52" y="374"/>
                    </a:lnTo>
                    <a:lnTo>
                      <a:pt x="51" y="368"/>
                    </a:lnTo>
                    <a:lnTo>
                      <a:pt x="47" y="359"/>
                    </a:lnTo>
                    <a:lnTo>
                      <a:pt x="45" y="352"/>
                    </a:lnTo>
                    <a:lnTo>
                      <a:pt x="43" y="349"/>
                    </a:lnTo>
                    <a:lnTo>
                      <a:pt x="45" y="349"/>
                    </a:lnTo>
                    <a:lnTo>
                      <a:pt x="45" y="353"/>
                    </a:lnTo>
                    <a:lnTo>
                      <a:pt x="48" y="361"/>
                    </a:lnTo>
                    <a:lnTo>
                      <a:pt x="52" y="368"/>
                    </a:lnTo>
                    <a:lnTo>
                      <a:pt x="59" y="382"/>
                    </a:lnTo>
                    <a:lnTo>
                      <a:pt x="69" y="400"/>
                    </a:lnTo>
                    <a:lnTo>
                      <a:pt x="74" y="408"/>
                    </a:lnTo>
                    <a:lnTo>
                      <a:pt x="79" y="411"/>
                    </a:lnTo>
                    <a:lnTo>
                      <a:pt x="86" y="418"/>
                    </a:lnTo>
                    <a:lnTo>
                      <a:pt x="89" y="423"/>
                    </a:lnTo>
                    <a:lnTo>
                      <a:pt x="91" y="423"/>
                    </a:lnTo>
                    <a:lnTo>
                      <a:pt x="97" y="430"/>
                    </a:lnTo>
                    <a:lnTo>
                      <a:pt x="97" y="428"/>
                    </a:lnTo>
                    <a:lnTo>
                      <a:pt x="93" y="424"/>
                    </a:lnTo>
                    <a:lnTo>
                      <a:pt x="83" y="414"/>
                    </a:lnTo>
                    <a:lnTo>
                      <a:pt x="88" y="418"/>
                    </a:lnTo>
                    <a:lnTo>
                      <a:pt x="89" y="420"/>
                    </a:lnTo>
                    <a:lnTo>
                      <a:pt x="93" y="423"/>
                    </a:lnTo>
                    <a:lnTo>
                      <a:pt x="94" y="423"/>
                    </a:lnTo>
                    <a:lnTo>
                      <a:pt x="98" y="425"/>
                    </a:lnTo>
                    <a:lnTo>
                      <a:pt x="101" y="429"/>
                    </a:lnTo>
                    <a:lnTo>
                      <a:pt x="108" y="434"/>
                    </a:lnTo>
                    <a:lnTo>
                      <a:pt x="112" y="436"/>
                    </a:lnTo>
                    <a:lnTo>
                      <a:pt x="112" y="435"/>
                    </a:lnTo>
                    <a:lnTo>
                      <a:pt x="110" y="434"/>
                    </a:lnTo>
                    <a:lnTo>
                      <a:pt x="104" y="429"/>
                    </a:lnTo>
                    <a:lnTo>
                      <a:pt x="102" y="429"/>
                    </a:lnTo>
                    <a:lnTo>
                      <a:pt x="92" y="416"/>
                    </a:lnTo>
                    <a:lnTo>
                      <a:pt x="91" y="416"/>
                    </a:lnTo>
                    <a:lnTo>
                      <a:pt x="92" y="416"/>
                    </a:lnTo>
                    <a:lnTo>
                      <a:pt x="94" y="418"/>
                    </a:lnTo>
                    <a:lnTo>
                      <a:pt x="98" y="421"/>
                    </a:lnTo>
                    <a:lnTo>
                      <a:pt x="98" y="420"/>
                    </a:lnTo>
                    <a:lnTo>
                      <a:pt x="94" y="416"/>
                    </a:lnTo>
                    <a:lnTo>
                      <a:pt x="87" y="408"/>
                    </a:lnTo>
                    <a:lnTo>
                      <a:pt x="86" y="406"/>
                    </a:lnTo>
                    <a:lnTo>
                      <a:pt x="87" y="408"/>
                    </a:lnTo>
                    <a:lnTo>
                      <a:pt x="92" y="414"/>
                    </a:lnTo>
                    <a:lnTo>
                      <a:pt x="84" y="409"/>
                    </a:lnTo>
                    <a:lnTo>
                      <a:pt x="82" y="406"/>
                    </a:lnTo>
                    <a:lnTo>
                      <a:pt x="81" y="404"/>
                    </a:lnTo>
                    <a:lnTo>
                      <a:pt x="81" y="403"/>
                    </a:lnTo>
                    <a:lnTo>
                      <a:pt x="81" y="402"/>
                    </a:lnTo>
                    <a:lnTo>
                      <a:pt x="79" y="399"/>
                    </a:lnTo>
                    <a:lnTo>
                      <a:pt x="76" y="395"/>
                    </a:lnTo>
                    <a:lnTo>
                      <a:pt x="74" y="394"/>
                    </a:lnTo>
                    <a:lnTo>
                      <a:pt x="73" y="394"/>
                    </a:lnTo>
                    <a:lnTo>
                      <a:pt x="71" y="392"/>
                    </a:lnTo>
                    <a:lnTo>
                      <a:pt x="72" y="395"/>
                    </a:lnTo>
                    <a:lnTo>
                      <a:pt x="77" y="403"/>
                    </a:lnTo>
                    <a:lnTo>
                      <a:pt x="87" y="415"/>
                    </a:lnTo>
                    <a:lnTo>
                      <a:pt x="91" y="419"/>
                    </a:lnTo>
                    <a:lnTo>
                      <a:pt x="89" y="418"/>
                    </a:lnTo>
                    <a:lnTo>
                      <a:pt x="91" y="419"/>
                    </a:lnTo>
                    <a:lnTo>
                      <a:pt x="82" y="411"/>
                    </a:lnTo>
                    <a:lnTo>
                      <a:pt x="74" y="403"/>
                    </a:lnTo>
                    <a:lnTo>
                      <a:pt x="68" y="393"/>
                    </a:lnTo>
                    <a:lnTo>
                      <a:pt x="64" y="385"/>
                    </a:lnTo>
                    <a:lnTo>
                      <a:pt x="63" y="380"/>
                    </a:lnTo>
                    <a:lnTo>
                      <a:pt x="64" y="379"/>
                    </a:lnTo>
                    <a:lnTo>
                      <a:pt x="66" y="382"/>
                    </a:lnTo>
                    <a:lnTo>
                      <a:pt x="62" y="369"/>
                    </a:lnTo>
                    <a:lnTo>
                      <a:pt x="57" y="359"/>
                    </a:lnTo>
                    <a:lnTo>
                      <a:pt x="53" y="352"/>
                    </a:lnTo>
                    <a:lnTo>
                      <a:pt x="48" y="334"/>
                    </a:lnTo>
                    <a:lnTo>
                      <a:pt x="47" y="333"/>
                    </a:lnTo>
                    <a:lnTo>
                      <a:pt x="46" y="324"/>
                    </a:lnTo>
                    <a:lnTo>
                      <a:pt x="47" y="324"/>
                    </a:lnTo>
                    <a:lnTo>
                      <a:pt x="47" y="323"/>
                    </a:lnTo>
                    <a:lnTo>
                      <a:pt x="43" y="311"/>
                    </a:lnTo>
                    <a:lnTo>
                      <a:pt x="42" y="306"/>
                    </a:lnTo>
                    <a:lnTo>
                      <a:pt x="41" y="305"/>
                    </a:lnTo>
                    <a:lnTo>
                      <a:pt x="41" y="306"/>
                    </a:lnTo>
                    <a:lnTo>
                      <a:pt x="42" y="311"/>
                    </a:lnTo>
                    <a:lnTo>
                      <a:pt x="43" y="318"/>
                    </a:lnTo>
                    <a:lnTo>
                      <a:pt x="45" y="322"/>
                    </a:lnTo>
                    <a:lnTo>
                      <a:pt x="45" y="323"/>
                    </a:lnTo>
                    <a:lnTo>
                      <a:pt x="43" y="322"/>
                    </a:lnTo>
                    <a:lnTo>
                      <a:pt x="38" y="307"/>
                    </a:lnTo>
                    <a:lnTo>
                      <a:pt x="35" y="295"/>
                    </a:lnTo>
                    <a:lnTo>
                      <a:pt x="32" y="291"/>
                    </a:lnTo>
                    <a:lnTo>
                      <a:pt x="30" y="282"/>
                    </a:lnTo>
                    <a:lnTo>
                      <a:pt x="27" y="272"/>
                    </a:lnTo>
                    <a:lnTo>
                      <a:pt x="26" y="266"/>
                    </a:lnTo>
                    <a:lnTo>
                      <a:pt x="27" y="267"/>
                    </a:lnTo>
                    <a:lnTo>
                      <a:pt x="30" y="274"/>
                    </a:lnTo>
                    <a:lnTo>
                      <a:pt x="27" y="261"/>
                    </a:lnTo>
                    <a:lnTo>
                      <a:pt x="23" y="250"/>
                    </a:lnTo>
                    <a:lnTo>
                      <a:pt x="22" y="241"/>
                    </a:lnTo>
                    <a:lnTo>
                      <a:pt x="21" y="233"/>
                    </a:lnTo>
                    <a:lnTo>
                      <a:pt x="18" y="224"/>
                    </a:lnTo>
                    <a:lnTo>
                      <a:pt x="18" y="225"/>
                    </a:lnTo>
                    <a:lnTo>
                      <a:pt x="20" y="226"/>
                    </a:lnTo>
                    <a:lnTo>
                      <a:pt x="20" y="225"/>
                    </a:lnTo>
                    <a:lnTo>
                      <a:pt x="18" y="216"/>
                    </a:lnTo>
                    <a:lnTo>
                      <a:pt x="17" y="213"/>
                    </a:lnTo>
                    <a:lnTo>
                      <a:pt x="15" y="206"/>
                    </a:lnTo>
                    <a:lnTo>
                      <a:pt x="13" y="196"/>
                    </a:lnTo>
                    <a:lnTo>
                      <a:pt x="12" y="175"/>
                    </a:lnTo>
                    <a:lnTo>
                      <a:pt x="12" y="172"/>
                    </a:lnTo>
                    <a:lnTo>
                      <a:pt x="12" y="173"/>
                    </a:lnTo>
                    <a:lnTo>
                      <a:pt x="13" y="159"/>
                    </a:lnTo>
                    <a:lnTo>
                      <a:pt x="12" y="155"/>
                    </a:lnTo>
                    <a:lnTo>
                      <a:pt x="12" y="152"/>
                    </a:lnTo>
                    <a:lnTo>
                      <a:pt x="13" y="141"/>
                    </a:lnTo>
                    <a:lnTo>
                      <a:pt x="12" y="133"/>
                    </a:lnTo>
                    <a:lnTo>
                      <a:pt x="11" y="124"/>
                    </a:lnTo>
                    <a:lnTo>
                      <a:pt x="12" y="111"/>
                    </a:lnTo>
                    <a:lnTo>
                      <a:pt x="12" y="100"/>
                    </a:lnTo>
                    <a:lnTo>
                      <a:pt x="12" y="87"/>
                    </a:lnTo>
                    <a:lnTo>
                      <a:pt x="13" y="75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1" y="70"/>
                    </a:lnTo>
                    <a:lnTo>
                      <a:pt x="12" y="56"/>
                    </a:lnTo>
                    <a:lnTo>
                      <a:pt x="15" y="44"/>
                    </a:lnTo>
                    <a:lnTo>
                      <a:pt x="21" y="18"/>
                    </a:lnTo>
                    <a:lnTo>
                      <a:pt x="22" y="14"/>
                    </a:lnTo>
                    <a:lnTo>
                      <a:pt x="20" y="9"/>
                    </a:lnTo>
                    <a:lnTo>
                      <a:pt x="18" y="3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59" name="Freeform 2741"/>
              <p:cNvSpPr>
                <a:spLocks/>
              </p:cNvSpPr>
              <p:nvPr/>
            </p:nvSpPr>
            <p:spPr bwMode="auto">
              <a:xfrm>
                <a:off x="1883" y="106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0 w 5"/>
                  <a:gd name="T5" fmla="*/ 1 h 6"/>
                  <a:gd name="T6" fmla="*/ 3 w 5"/>
                  <a:gd name="T7" fmla="*/ 4 h 6"/>
                  <a:gd name="T8" fmla="*/ 5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0" name="Freeform 2742"/>
              <p:cNvSpPr>
                <a:spLocks/>
              </p:cNvSpPr>
              <p:nvPr/>
            </p:nvSpPr>
            <p:spPr bwMode="auto">
              <a:xfrm>
                <a:off x="1868" y="507"/>
                <a:ext cx="15" cy="24"/>
              </a:xfrm>
              <a:custGeom>
                <a:avLst/>
                <a:gdLst>
                  <a:gd name="T0" fmla="*/ 10 w 15"/>
                  <a:gd name="T1" fmla="*/ 11 h 24"/>
                  <a:gd name="T2" fmla="*/ 14 w 15"/>
                  <a:gd name="T3" fmla="*/ 2 h 24"/>
                  <a:gd name="T4" fmla="*/ 15 w 15"/>
                  <a:gd name="T5" fmla="*/ 0 h 24"/>
                  <a:gd name="T6" fmla="*/ 14 w 15"/>
                  <a:gd name="T7" fmla="*/ 1 h 24"/>
                  <a:gd name="T8" fmla="*/ 0 w 15"/>
                  <a:gd name="T9" fmla="*/ 24 h 24"/>
                  <a:gd name="T10" fmla="*/ 4 w 15"/>
                  <a:gd name="T11" fmla="*/ 19 h 24"/>
                  <a:gd name="T12" fmla="*/ 10 w 15"/>
                  <a:gd name="T13" fmla="*/ 1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4">
                    <a:moveTo>
                      <a:pt x="10" y="11"/>
                    </a:moveTo>
                    <a:lnTo>
                      <a:pt x="14" y="2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0" y="24"/>
                    </a:lnTo>
                    <a:lnTo>
                      <a:pt x="4" y="19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1" name="Freeform 2743"/>
              <p:cNvSpPr>
                <a:spLocks/>
              </p:cNvSpPr>
              <p:nvPr/>
            </p:nvSpPr>
            <p:spPr bwMode="auto">
              <a:xfrm>
                <a:off x="1832" y="916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0 h 11"/>
                  <a:gd name="T4" fmla="*/ 0 w 4"/>
                  <a:gd name="T5" fmla="*/ 2 h 11"/>
                  <a:gd name="T6" fmla="*/ 1 w 4"/>
                  <a:gd name="T7" fmla="*/ 6 h 11"/>
                  <a:gd name="T8" fmla="*/ 1 w 4"/>
                  <a:gd name="T9" fmla="*/ 7 h 11"/>
                  <a:gd name="T10" fmla="*/ 3 w 4"/>
                  <a:gd name="T11" fmla="*/ 8 h 11"/>
                  <a:gd name="T12" fmla="*/ 4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2" name="Freeform 2744"/>
              <p:cNvSpPr>
                <a:spLocks/>
              </p:cNvSpPr>
              <p:nvPr/>
            </p:nvSpPr>
            <p:spPr bwMode="auto">
              <a:xfrm>
                <a:off x="1886" y="480"/>
                <a:ext cx="7" cy="8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0 h 8"/>
                  <a:gd name="T4" fmla="*/ 5 w 7"/>
                  <a:gd name="T5" fmla="*/ 2 h 8"/>
                  <a:gd name="T6" fmla="*/ 0 w 7"/>
                  <a:gd name="T7" fmla="*/ 8 h 8"/>
                  <a:gd name="T8" fmla="*/ 5 w 7"/>
                  <a:gd name="T9" fmla="*/ 3 h 8"/>
                  <a:gd name="T10" fmla="*/ 7 w 7"/>
                  <a:gd name="T11" fmla="*/ 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0" y="8"/>
                    </a:lnTo>
                    <a:lnTo>
                      <a:pt x="5" y="3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3" name="Freeform 2745"/>
              <p:cNvSpPr>
                <a:spLocks/>
              </p:cNvSpPr>
              <p:nvPr/>
            </p:nvSpPr>
            <p:spPr bwMode="auto">
              <a:xfrm>
                <a:off x="1904" y="463"/>
                <a:ext cx="11" cy="5"/>
              </a:xfrm>
              <a:custGeom>
                <a:avLst/>
                <a:gdLst>
                  <a:gd name="T0" fmla="*/ 11 w 11"/>
                  <a:gd name="T1" fmla="*/ 2 h 5"/>
                  <a:gd name="T2" fmla="*/ 10 w 11"/>
                  <a:gd name="T3" fmla="*/ 0 h 5"/>
                  <a:gd name="T4" fmla="*/ 0 w 11"/>
                  <a:gd name="T5" fmla="*/ 5 h 5"/>
                  <a:gd name="T6" fmla="*/ 5 w 11"/>
                  <a:gd name="T7" fmla="*/ 4 h 5"/>
                  <a:gd name="T8" fmla="*/ 11 w 11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lnTo>
                      <a:pt x="10" y="0"/>
                    </a:lnTo>
                    <a:lnTo>
                      <a:pt x="0" y="5"/>
                    </a:lnTo>
                    <a:lnTo>
                      <a:pt x="5" y="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4" name="Freeform 2746"/>
              <p:cNvSpPr>
                <a:spLocks/>
              </p:cNvSpPr>
              <p:nvPr/>
            </p:nvSpPr>
            <p:spPr bwMode="auto">
              <a:xfrm>
                <a:off x="1871" y="471"/>
                <a:ext cx="28" cy="29"/>
              </a:xfrm>
              <a:custGeom>
                <a:avLst/>
                <a:gdLst>
                  <a:gd name="T0" fmla="*/ 1 w 28"/>
                  <a:gd name="T1" fmla="*/ 29 h 29"/>
                  <a:gd name="T2" fmla="*/ 7 w 28"/>
                  <a:gd name="T3" fmla="*/ 22 h 29"/>
                  <a:gd name="T4" fmla="*/ 10 w 28"/>
                  <a:gd name="T5" fmla="*/ 17 h 29"/>
                  <a:gd name="T6" fmla="*/ 13 w 28"/>
                  <a:gd name="T7" fmla="*/ 14 h 29"/>
                  <a:gd name="T8" fmla="*/ 20 w 28"/>
                  <a:gd name="T9" fmla="*/ 9 h 29"/>
                  <a:gd name="T10" fmla="*/ 26 w 28"/>
                  <a:gd name="T11" fmla="*/ 2 h 29"/>
                  <a:gd name="T12" fmla="*/ 28 w 28"/>
                  <a:gd name="T13" fmla="*/ 0 h 29"/>
                  <a:gd name="T14" fmla="*/ 26 w 28"/>
                  <a:gd name="T15" fmla="*/ 0 h 29"/>
                  <a:gd name="T16" fmla="*/ 23 w 28"/>
                  <a:gd name="T17" fmla="*/ 1 h 29"/>
                  <a:gd name="T18" fmla="*/ 21 w 28"/>
                  <a:gd name="T19" fmla="*/ 2 h 29"/>
                  <a:gd name="T20" fmla="*/ 21 w 28"/>
                  <a:gd name="T21" fmla="*/ 4 h 29"/>
                  <a:gd name="T22" fmla="*/ 20 w 28"/>
                  <a:gd name="T23" fmla="*/ 6 h 29"/>
                  <a:gd name="T24" fmla="*/ 17 w 28"/>
                  <a:gd name="T25" fmla="*/ 10 h 29"/>
                  <a:gd name="T26" fmla="*/ 10 w 28"/>
                  <a:gd name="T27" fmla="*/ 16 h 29"/>
                  <a:gd name="T28" fmla="*/ 5 w 28"/>
                  <a:gd name="T29" fmla="*/ 20 h 29"/>
                  <a:gd name="T30" fmla="*/ 0 w 28"/>
                  <a:gd name="T31" fmla="*/ 26 h 29"/>
                  <a:gd name="T32" fmla="*/ 0 w 28"/>
                  <a:gd name="T33" fmla="*/ 27 h 29"/>
                  <a:gd name="T34" fmla="*/ 1 w 28"/>
                  <a:gd name="T35" fmla="*/ 27 h 29"/>
                  <a:gd name="T36" fmla="*/ 2 w 28"/>
                  <a:gd name="T37" fmla="*/ 26 h 29"/>
                  <a:gd name="T38" fmla="*/ 1 w 28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29">
                    <a:moveTo>
                      <a:pt x="1" y="29"/>
                    </a:moveTo>
                    <a:lnTo>
                      <a:pt x="7" y="22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20" y="9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7" y="10"/>
                    </a:lnTo>
                    <a:lnTo>
                      <a:pt x="10" y="16"/>
                    </a:lnTo>
                    <a:lnTo>
                      <a:pt x="5" y="20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2" y="26"/>
                    </a:lnTo>
                    <a:lnTo>
                      <a:pt x="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5" name="Freeform 2747"/>
              <p:cNvSpPr>
                <a:spLocks/>
              </p:cNvSpPr>
              <p:nvPr/>
            </p:nvSpPr>
            <p:spPr bwMode="auto">
              <a:xfrm>
                <a:off x="1905" y="461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2 h 2"/>
                  <a:gd name="T4" fmla="*/ 5 w 9"/>
                  <a:gd name="T5" fmla="*/ 2 h 2"/>
                  <a:gd name="T6" fmla="*/ 9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6" name="Freeform 2748"/>
              <p:cNvSpPr>
                <a:spLocks/>
              </p:cNvSpPr>
              <p:nvPr/>
            </p:nvSpPr>
            <p:spPr bwMode="auto">
              <a:xfrm>
                <a:off x="1864" y="493"/>
                <a:ext cx="8" cy="10"/>
              </a:xfrm>
              <a:custGeom>
                <a:avLst/>
                <a:gdLst>
                  <a:gd name="T0" fmla="*/ 4 w 8"/>
                  <a:gd name="T1" fmla="*/ 4 h 10"/>
                  <a:gd name="T2" fmla="*/ 0 w 8"/>
                  <a:gd name="T3" fmla="*/ 10 h 10"/>
                  <a:gd name="T4" fmla="*/ 8 w 8"/>
                  <a:gd name="T5" fmla="*/ 0 h 10"/>
                  <a:gd name="T6" fmla="*/ 4 w 8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4" y="4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7" name="Freeform 2749"/>
              <p:cNvSpPr>
                <a:spLocks/>
              </p:cNvSpPr>
              <p:nvPr/>
            </p:nvSpPr>
            <p:spPr bwMode="auto">
              <a:xfrm>
                <a:off x="1869" y="482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4 h 9"/>
                  <a:gd name="T4" fmla="*/ 0 w 7"/>
                  <a:gd name="T5" fmla="*/ 8 h 9"/>
                  <a:gd name="T6" fmla="*/ 0 w 7"/>
                  <a:gd name="T7" fmla="*/ 9 h 9"/>
                  <a:gd name="T8" fmla="*/ 2 w 7"/>
                  <a:gd name="T9" fmla="*/ 8 h 9"/>
                  <a:gd name="T10" fmla="*/ 5 w 7"/>
                  <a:gd name="T11" fmla="*/ 3 h 9"/>
                  <a:gd name="T12" fmla="*/ 7 w 7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8" name="Freeform 2750"/>
              <p:cNvSpPr>
                <a:spLocks/>
              </p:cNvSpPr>
              <p:nvPr/>
            </p:nvSpPr>
            <p:spPr bwMode="auto">
              <a:xfrm>
                <a:off x="1821" y="460"/>
                <a:ext cx="230" cy="156"/>
              </a:xfrm>
              <a:custGeom>
                <a:avLst/>
                <a:gdLst>
                  <a:gd name="T0" fmla="*/ 20 w 230"/>
                  <a:gd name="T1" fmla="*/ 123 h 156"/>
                  <a:gd name="T2" fmla="*/ 34 w 230"/>
                  <a:gd name="T3" fmla="*/ 88 h 156"/>
                  <a:gd name="T4" fmla="*/ 43 w 230"/>
                  <a:gd name="T5" fmla="*/ 69 h 156"/>
                  <a:gd name="T6" fmla="*/ 67 w 230"/>
                  <a:gd name="T7" fmla="*/ 33 h 156"/>
                  <a:gd name="T8" fmla="*/ 81 w 230"/>
                  <a:gd name="T9" fmla="*/ 18 h 156"/>
                  <a:gd name="T10" fmla="*/ 91 w 230"/>
                  <a:gd name="T11" fmla="*/ 16 h 156"/>
                  <a:gd name="T12" fmla="*/ 99 w 230"/>
                  <a:gd name="T13" fmla="*/ 13 h 156"/>
                  <a:gd name="T14" fmla="*/ 132 w 230"/>
                  <a:gd name="T15" fmla="*/ 15 h 156"/>
                  <a:gd name="T16" fmla="*/ 144 w 230"/>
                  <a:gd name="T17" fmla="*/ 17 h 156"/>
                  <a:gd name="T18" fmla="*/ 154 w 230"/>
                  <a:gd name="T19" fmla="*/ 21 h 156"/>
                  <a:gd name="T20" fmla="*/ 173 w 230"/>
                  <a:gd name="T21" fmla="*/ 36 h 156"/>
                  <a:gd name="T22" fmla="*/ 184 w 230"/>
                  <a:gd name="T23" fmla="*/ 42 h 156"/>
                  <a:gd name="T24" fmla="*/ 181 w 230"/>
                  <a:gd name="T25" fmla="*/ 43 h 156"/>
                  <a:gd name="T26" fmla="*/ 186 w 230"/>
                  <a:gd name="T27" fmla="*/ 47 h 156"/>
                  <a:gd name="T28" fmla="*/ 198 w 230"/>
                  <a:gd name="T29" fmla="*/ 59 h 156"/>
                  <a:gd name="T30" fmla="*/ 198 w 230"/>
                  <a:gd name="T31" fmla="*/ 57 h 156"/>
                  <a:gd name="T32" fmla="*/ 199 w 230"/>
                  <a:gd name="T33" fmla="*/ 56 h 156"/>
                  <a:gd name="T34" fmla="*/ 226 w 230"/>
                  <a:gd name="T35" fmla="*/ 76 h 156"/>
                  <a:gd name="T36" fmla="*/ 216 w 230"/>
                  <a:gd name="T37" fmla="*/ 62 h 156"/>
                  <a:gd name="T38" fmla="*/ 213 w 230"/>
                  <a:gd name="T39" fmla="*/ 58 h 156"/>
                  <a:gd name="T40" fmla="*/ 216 w 230"/>
                  <a:gd name="T41" fmla="*/ 63 h 156"/>
                  <a:gd name="T42" fmla="*/ 210 w 230"/>
                  <a:gd name="T43" fmla="*/ 58 h 156"/>
                  <a:gd name="T44" fmla="*/ 200 w 230"/>
                  <a:gd name="T45" fmla="*/ 48 h 156"/>
                  <a:gd name="T46" fmla="*/ 189 w 230"/>
                  <a:gd name="T47" fmla="*/ 35 h 156"/>
                  <a:gd name="T48" fmla="*/ 163 w 230"/>
                  <a:gd name="T49" fmla="*/ 13 h 156"/>
                  <a:gd name="T50" fmla="*/ 139 w 230"/>
                  <a:gd name="T51" fmla="*/ 5 h 156"/>
                  <a:gd name="T52" fmla="*/ 122 w 230"/>
                  <a:gd name="T53" fmla="*/ 1 h 156"/>
                  <a:gd name="T54" fmla="*/ 112 w 230"/>
                  <a:gd name="T55" fmla="*/ 1 h 156"/>
                  <a:gd name="T56" fmla="*/ 88 w 230"/>
                  <a:gd name="T57" fmla="*/ 0 h 156"/>
                  <a:gd name="T58" fmla="*/ 80 w 230"/>
                  <a:gd name="T59" fmla="*/ 3 h 156"/>
                  <a:gd name="T60" fmla="*/ 67 w 230"/>
                  <a:gd name="T61" fmla="*/ 13 h 156"/>
                  <a:gd name="T62" fmla="*/ 66 w 230"/>
                  <a:gd name="T63" fmla="*/ 12 h 156"/>
                  <a:gd name="T64" fmla="*/ 57 w 230"/>
                  <a:gd name="T65" fmla="*/ 20 h 156"/>
                  <a:gd name="T66" fmla="*/ 46 w 230"/>
                  <a:gd name="T67" fmla="*/ 35 h 156"/>
                  <a:gd name="T68" fmla="*/ 30 w 230"/>
                  <a:gd name="T69" fmla="*/ 58 h 156"/>
                  <a:gd name="T70" fmla="*/ 20 w 230"/>
                  <a:gd name="T71" fmla="*/ 81 h 156"/>
                  <a:gd name="T72" fmla="*/ 11 w 230"/>
                  <a:gd name="T73" fmla="*/ 104 h 156"/>
                  <a:gd name="T74" fmla="*/ 4 w 230"/>
                  <a:gd name="T75" fmla="*/ 130 h 156"/>
                  <a:gd name="T76" fmla="*/ 1 w 230"/>
                  <a:gd name="T77" fmla="*/ 156 h 156"/>
                  <a:gd name="T78" fmla="*/ 6 w 230"/>
                  <a:gd name="T79" fmla="*/ 154 h 15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0" h="156">
                    <a:moveTo>
                      <a:pt x="9" y="148"/>
                    </a:moveTo>
                    <a:lnTo>
                      <a:pt x="20" y="123"/>
                    </a:lnTo>
                    <a:lnTo>
                      <a:pt x="32" y="94"/>
                    </a:lnTo>
                    <a:lnTo>
                      <a:pt x="34" y="88"/>
                    </a:lnTo>
                    <a:lnTo>
                      <a:pt x="36" y="81"/>
                    </a:lnTo>
                    <a:lnTo>
                      <a:pt x="43" y="69"/>
                    </a:lnTo>
                    <a:lnTo>
                      <a:pt x="63" y="36"/>
                    </a:lnTo>
                    <a:lnTo>
                      <a:pt x="67" y="33"/>
                    </a:lnTo>
                    <a:lnTo>
                      <a:pt x="75" y="26"/>
                    </a:lnTo>
                    <a:lnTo>
                      <a:pt x="81" y="18"/>
                    </a:lnTo>
                    <a:lnTo>
                      <a:pt x="86" y="17"/>
                    </a:lnTo>
                    <a:lnTo>
                      <a:pt x="91" y="16"/>
                    </a:lnTo>
                    <a:lnTo>
                      <a:pt x="94" y="13"/>
                    </a:lnTo>
                    <a:lnTo>
                      <a:pt x="99" y="13"/>
                    </a:lnTo>
                    <a:lnTo>
                      <a:pt x="109" y="12"/>
                    </a:lnTo>
                    <a:lnTo>
                      <a:pt x="132" y="15"/>
                    </a:lnTo>
                    <a:lnTo>
                      <a:pt x="138" y="16"/>
                    </a:lnTo>
                    <a:lnTo>
                      <a:pt x="144" y="17"/>
                    </a:lnTo>
                    <a:lnTo>
                      <a:pt x="150" y="18"/>
                    </a:lnTo>
                    <a:lnTo>
                      <a:pt x="154" y="21"/>
                    </a:lnTo>
                    <a:lnTo>
                      <a:pt x="155" y="23"/>
                    </a:lnTo>
                    <a:lnTo>
                      <a:pt x="173" y="36"/>
                    </a:lnTo>
                    <a:lnTo>
                      <a:pt x="180" y="40"/>
                    </a:lnTo>
                    <a:lnTo>
                      <a:pt x="184" y="42"/>
                    </a:lnTo>
                    <a:lnTo>
                      <a:pt x="181" y="42"/>
                    </a:lnTo>
                    <a:lnTo>
                      <a:pt x="181" y="43"/>
                    </a:lnTo>
                    <a:lnTo>
                      <a:pt x="184" y="45"/>
                    </a:lnTo>
                    <a:lnTo>
                      <a:pt x="186" y="47"/>
                    </a:lnTo>
                    <a:lnTo>
                      <a:pt x="191" y="53"/>
                    </a:lnTo>
                    <a:lnTo>
                      <a:pt x="198" y="59"/>
                    </a:lnTo>
                    <a:lnTo>
                      <a:pt x="199" y="59"/>
                    </a:lnTo>
                    <a:lnTo>
                      <a:pt x="198" y="57"/>
                    </a:lnTo>
                    <a:lnTo>
                      <a:pt x="198" y="56"/>
                    </a:lnTo>
                    <a:lnTo>
                      <a:pt x="199" y="56"/>
                    </a:lnTo>
                    <a:lnTo>
                      <a:pt x="206" y="61"/>
                    </a:lnTo>
                    <a:lnTo>
                      <a:pt x="226" y="76"/>
                    </a:lnTo>
                    <a:lnTo>
                      <a:pt x="230" y="79"/>
                    </a:lnTo>
                    <a:lnTo>
                      <a:pt x="216" y="62"/>
                    </a:lnTo>
                    <a:lnTo>
                      <a:pt x="214" y="59"/>
                    </a:lnTo>
                    <a:lnTo>
                      <a:pt x="213" y="58"/>
                    </a:lnTo>
                    <a:lnTo>
                      <a:pt x="213" y="61"/>
                    </a:lnTo>
                    <a:lnTo>
                      <a:pt x="216" y="63"/>
                    </a:lnTo>
                    <a:lnTo>
                      <a:pt x="221" y="71"/>
                    </a:lnTo>
                    <a:lnTo>
                      <a:pt x="210" y="58"/>
                    </a:lnTo>
                    <a:lnTo>
                      <a:pt x="204" y="52"/>
                    </a:lnTo>
                    <a:lnTo>
                      <a:pt x="200" y="48"/>
                    </a:lnTo>
                    <a:lnTo>
                      <a:pt x="194" y="41"/>
                    </a:lnTo>
                    <a:lnTo>
                      <a:pt x="189" y="35"/>
                    </a:lnTo>
                    <a:lnTo>
                      <a:pt x="173" y="20"/>
                    </a:lnTo>
                    <a:lnTo>
                      <a:pt x="163" y="13"/>
                    </a:lnTo>
                    <a:lnTo>
                      <a:pt x="154" y="8"/>
                    </a:lnTo>
                    <a:lnTo>
                      <a:pt x="139" y="5"/>
                    </a:lnTo>
                    <a:lnTo>
                      <a:pt x="133" y="2"/>
                    </a:lnTo>
                    <a:lnTo>
                      <a:pt x="122" y="1"/>
                    </a:lnTo>
                    <a:lnTo>
                      <a:pt x="116" y="1"/>
                    </a:lnTo>
                    <a:lnTo>
                      <a:pt x="112" y="1"/>
                    </a:lnTo>
                    <a:lnTo>
                      <a:pt x="98" y="0"/>
                    </a:lnTo>
                    <a:lnTo>
                      <a:pt x="88" y="0"/>
                    </a:lnTo>
                    <a:lnTo>
                      <a:pt x="82" y="2"/>
                    </a:lnTo>
                    <a:lnTo>
                      <a:pt x="80" y="3"/>
                    </a:lnTo>
                    <a:lnTo>
                      <a:pt x="73" y="10"/>
                    </a:lnTo>
                    <a:lnTo>
                      <a:pt x="67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57" y="20"/>
                    </a:lnTo>
                    <a:lnTo>
                      <a:pt x="50" y="30"/>
                    </a:lnTo>
                    <a:lnTo>
                      <a:pt x="46" y="35"/>
                    </a:lnTo>
                    <a:lnTo>
                      <a:pt x="37" y="47"/>
                    </a:lnTo>
                    <a:lnTo>
                      <a:pt x="30" y="58"/>
                    </a:lnTo>
                    <a:lnTo>
                      <a:pt x="26" y="68"/>
                    </a:lnTo>
                    <a:lnTo>
                      <a:pt x="20" y="81"/>
                    </a:lnTo>
                    <a:lnTo>
                      <a:pt x="15" y="92"/>
                    </a:lnTo>
                    <a:lnTo>
                      <a:pt x="11" y="104"/>
                    </a:lnTo>
                    <a:lnTo>
                      <a:pt x="7" y="118"/>
                    </a:lnTo>
                    <a:lnTo>
                      <a:pt x="4" y="130"/>
                    </a:lnTo>
                    <a:lnTo>
                      <a:pt x="0" y="154"/>
                    </a:lnTo>
                    <a:lnTo>
                      <a:pt x="1" y="156"/>
                    </a:lnTo>
                    <a:lnTo>
                      <a:pt x="4" y="156"/>
                    </a:lnTo>
                    <a:lnTo>
                      <a:pt x="6" y="154"/>
                    </a:lnTo>
                    <a:lnTo>
                      <a:pt x="9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69" name="Freeform 2751"/>
              <p:cNvSpPr>
                <a:spLocks/>
              </p:cNvSpPr>
              <p:nvPr/>
            </p:nvSpPr>
            <p:spPr bwMode="auto">
              <a:xfrm>
                <a:off x="1938" y="11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70" name="Freeform 2752"/>
              <p:cNvSpPr>
                <a:spLocks/>
              </p:cNvSpPr>
              <p:nvPr/>
            </p:nvSpPr>
            <p:spPr bwMode="auto">
              <a:xfrm>
                <a:off x="1942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71" name="Freeform 2753"/>
              <p:cNvSpPr>
                <a:spLocks/>
              </p:cNvSpPr>
              <p:nvPr/>
            </p:nvSpPr>
            <p:spPr bwMode="auto">
              <a:xfrm>
                <a:off x="1948" y="1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72" name="Freeform 2754"/>
              <p:cNvSpPr>
                <a:spLocks/>
              </p:cNvSpPr>
              <p:nvPr/>
            </p:nvSpPr>
            <p:spPr bwMode="auto">
              <a:xfrm>
                <a:off x="1928" y="1103"/>
                <a:ext cx="46" cy="41"/>
              </a:xfrm>
              <a:custGeom>
                <a:avLst/>
                <a:gdLst>
                  <a:gd name="T0" fmla="*/ 43 w 46"/>
                  <a:gd name="T1" fmla="*/ 34 h 41"/>
                  <a:gd name="T2" fmla="*/ 43 w 46"/>
                  <a:gd name="T3" fmla="*/ 30 h 41"/>
                  <a:gd name="T4" fmla="*/ 40 w 46"/>
                  <a:gd name="T5" fmla="*/ 31 h 41"/>
                  <a:gd name="T6" fmla="*/ 38 w 46"/>
                  <a:gd name="T7" fmla="*/ 29 h 41"/>
                  <a:gd name="T8" fmla="*/ 37 w 46"/>
                  <a:gd name="T9" fmla="*/ 27 h 41"/>
                  <a:gd name="T10" fmla="*/ 32 w 46"/>
                  <a:gd name="T11" fmla="*/ 23 h 41"/>
                  <a:gd name="T12" fmla="*/ 28 w 46"/>
                  <a:gd name="T13" fmla="*/ 20 h 41"/>
                  <a:gd name="T14" fmla="*/ 23 w 46"/>
                  <a:gd name="T15" fmla="*/ 20 h 41"/>
                  <a:gd name="T16" fmla="*/ 27 w 46"/>
                  <a:gd name="T17" fmla="*/ 19 h 41"/>
                  <a:gd name="T18" fmla="*/ 20 w 46"/>
                  <a:gd name="T19" fmla="*/ 14 h 41"/>
                  <a:gd name="T20" fmla="*/ 20 w 46"/>
                  <a:gd name="T21" fmla="*/ 13 h 41"/>
                  <a:gd name="T22" fmla="*/ 17 w 46"/>
                  <a:gd name="T23" fmla="*/ 13 h 41"/>
                  <a:gd name="T24" fmla="*/ 19 w 46"/>
                  <a:gd name="T25" fmla="*/ 12 h 41"/>
                  <a:gd name="T26" fmla="*/ 15 w 46"/>
                  <a:gd name="T27" fmla="*/ 8 h 41"/>
                  <a:gd name="T28" fmla="*/ 12 w 46"/>
                  <a:gd name="T29" fmla="*/ 3 h 41"/>
                  <a:gd name="T30" fmla="*/ 10 w 46"/>
                  <a:gd name="T31" fmla="*/ 3 h 41"/>
                  <a:gd name="T32" fmla="*/ 11 w 46"/>
                  <a:gd name="T33" fmla="*/ 7 h 41"/>
                  <a:gd name="T34" fmla="*/ 12 w 46"/>
                  <a:gd name="T35" fmla="*/ 9 h 41"/>
                  <a:gd name="T36" fmla="*/ 11 w 46"/>
                  <a:gd name="T37" fmla="*/ 7 h 41"/>
                  <a:gd name="T38" fmla="*/ 7 w 46"/>
                  <a:gd name="T39" fmla="*/ 3 h 41"/>
                  <a:gd name="T40" fmla="*/ 5 w 46"/>
                  <a:gd name="T41" fmla="*/ 2 h 41"/>
                  <a:gd name="T42" fmla="*/ 5 w 46"/>
                  <a:gd name="T43" fmla="*/ 4 h 41"/>
                  <a:gd name="T44" fmla="*/ 2 w 46"/>
                  <a:gd name="T45" fmla="*/ 3 h 41"/>
                  <a:gd name="T46" fmla="*/ 1 w 46"/>
                  <a:gd name="T47" fmla="*/ 4 h 41"/>
                  <a:gd name="T48" fmla="*/ 1 w 46"/>
                  <a:gd name="T49" fmla="*/ 7 h 41"/>
                  <a:gd name="T50" fmla="*/ 1 w 46"/>
                  <a:gd name="T51" fmla="*/ 9 h 41"/>
                  <a:gd name="T52" fmla="*/ 2 w 46"/>
                  <a:gd name="T53" fmla="*/ 8 h 41"/>
                  <a:gd name="T54" fmla="*/ 4 w 46"/>
                  <a:gd name="T55" fmla="*/ 9 h 41"/>
                  <a:gd name="T56" fmla="*/ 4 w 46"/>
                  <a:gd name="T57" fmla="*/ 4 h 41"/>
                  <a:gd name="T58" fmla="*/ 6 w 46"/>
                  <a:gd name="T59" fmla="*/ 9 h 41"/>
                  <a:gd name="T60" fmla="*/ 4 w 46"/>
                  <a:gd name="T61" fmla="*/ 13 h 41"/>
                  <a:gd name="T62" fmla="*/ 7 w 46"/>
                  <a:gd name="T63" fmla="*/ 14 h 41"/>
                  <a:gd name="T64" fmla="*/ 9 w 46"/>
                  <a:gd name="T65" fmla="*/ 17 h 41"/>
                  <a:gd name="T66" fmla="*/ 9 w 46"/>
                  <a:gd name="T67" fmla="*/ 20 h 41"/>
                  <a:gd name="T68" fmla="*/ 10 w 46"/>
                  <a:gd name="T69" fmla="*/ 17 h 41"/>
                  <a:gd name="T70" fmla="*/ 15 w 46"/>
                  <a:gd name="T71" fmla="*/ 18 h 41"/>
                  <a:gd name="T72" fmla="*/ 14 w 46"/>
                  <a:gd name="T73" fmla="*/ 20 h 41"/>
                  <a:gd name="T74" fmla="*/ 17 w 46"/>
                  <a:gd name="T75" fmla="*/ 24 h 41"/>
                  <a:gd name="T76" fmla="*/ 17 w 46"/>
                  <a:gd name="T77" fmla="*/ 25 h 41"/>
                  <a:gd name="T78" fmla="*/ 19 w 46"/>
                  <a:gd name="T79" fmla="*/ 28 h 41"/>
                  <a:gd name="T80" fmla="*/ 23 w 46"/>
                  <a:gd name="T81" fmla="*/ 31 h 41"/>
                  <a:gd name="T82" fmla="*/ 28 w 46"/>
                  <a:gd name="T83" fmla="*/ 33 h 41"/>
                  <a:gd name="T84" fmla="*/ 31 w 46"/>
                  <a:gd name="T85" fmla="*/ 36 h 41"/>
                  <a:gd name="T86" fmla="*/ 35 w 46"/>
                  <a:gd name="T87" fmla="*/ 35 h 41"/>
                  <a:gd name="T88" fmla="*/ 38 w 46"/>
                  <a:gd name="T89" fmla="*/ 41 h 41"/>
                  <a:gd name="T90" fmla="*/ 46 w 46"/>
                  <a:gd name="T91" fmla="*/ 34 h 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" h="41">
                    <a:moveTo>
                      <a:pt x="46" y="34"/>
                    </a:moveTo>
                    <a:lnTo>
                      <a:pt x="43" y="35"/>
                    </a:lnTo>
                    <a:lnTo>
                      <a:pt x="43" y="34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0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1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8"/>
                    </a:lnTo>
                    <a:lnTo>
                      <a:pt x="38" y="27"/>
                    </a:lnTo>
                    <a:lnTo>
                      <a:pt x="37" y="27"/>
                    </a:lnTo>
                    <a:lnTo>
                      <a:pt x="36" y="24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19"/>
                    </a:lnTo>
                    <a:lnTo>
                      <a:pt x="23" y="20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5" y="15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6" y="19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2" y="30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8" y="33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33" y="36"/>
                    </a:lnTo>
                    <a:lnTo>
                      <a:pt x="35" y="35"/>
                    </a:lnTo>
                    <a:lnTo>
                      <a:pt x="36" y="39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43" y="38"/>
                    </a:lnTo>
                    <a:lnTo>
                      <a:pt x="45" y="35"/>
                    </a:lnTo>
                    <a:lnTo>
                      <a:pt x="46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73" name="Freeform 2755"/>
              <p:cNvSpPr>
                <a:spLocks/>
              </p:cNvSpPr>
              <p:nvPr/>
            </p:nvSpPr>
            <p:spPr bwMode="auto">
              <a:xfrm>
                <a:off x="1935" y="110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74" name="Freeform 2756"/>
              <p:cNvSpPr>
                <a:spLocks/>
              </p:cNvSpPr>
              <p:nvPr/>
            </p:nvSpPr>
            <p:spPr bwMode="auto">
              <a:xfrm>
                <a:off x="1974" y="116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1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75" name="Freeform 2757"/>
              <p:cNvSpPr>
                <a:spLocks/>
              </p:cNvSpPr>
              <p:nvPr/>
            </p:nvSpPr>
            <p:spPr bwMode="auto">
              <a:xfrm>
                <a:off x="1939" y="11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76" name="Freeform 2758"/>
              <p:cNvSpPr>
                <a:spLocks/>
              </p:cNvSpPr>
              <p:nvPr/>
            </p:nvSpPr>
            <p:spPr bwMode="auto">
              <a:xfrm>
                <a:off x="1985" y="1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9574" name="Group 2759"/>
            <p:cNvGrpSpPr>
              <a:grpSpLocks/>
            </p:cNvGrpSpPr>
            <p:nvPr/>
          </p:nvGrpSpPr>
          <p:grpSpPr bwMode="auto">
            <a:xfrm>
              <a:off x="1530" y="460"/>
              <a:ext cx="481" cy="773"/>
              <a:chOff x="1530" y="460"/>
              <a:chExt cx="481" cy="773"/>
            </a:xfrm>
          </p:grpSpPr>
          <p:sp>
            <p:nvSpPr>
              <p:cNvPr id="19877" name="Freeform 2760"/>
              <p:cNvSpPr>
                <a:spLocks/>
              </p:cNvSpPr>
              <p:nvPr/>
            </p:nvSpPr>
            <p:spPr bwMode="auto">
              <a:xfrm>
                <a:off x="1990" y="115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78" name="Freeform 2761"/>
              <p:cNvSpPr>
                <a:spLocks/>
              </p:cNvSpPr>
              <p:nvPr/>
            </p:nvSpPr>
            <p:spPr bwMode="auto">
              <a:xfrm>
                <a:off x="1985" y="1152"/>
                <a:ext cx="6" cy="4"/>
              </a:xfrm>
              <a:custGeom>
                <a:avLst/>
                <a:gdLst>
                  <a:gd name="T0" fmla="*/ 0 w 6"/>
                  <a:gd name="T1" fmla="*/ 1 h 4"/>
                  <a:gd name="T2" fmla="*/ 1 w 6"/>
                  <a:gd name="T3" fmla="*/ 2 h 4"/>
                  <a:gd name="T4" fmla="*/ 3 w 6"/>
                  <a:gd name="T5" fmla="*/ 2 h 4"/>
                  <a:gd name="T6" fmla="*/ 3 w 6"/>
                  <a:gd name="T7" fmla="*/ 4 h 4"/>
                  <a:gd name="T8" fmla="*/ 4 w 6"/>
                  <a:gd name="T9" fmla="*/ 4 h 4"/>
                  <a:gd name="T10" fmla="*/ 5 w 6"/>
                  <a:gd name="T11" fmla="*/ 2 h 4"/>
                  <a:gd name="T12" fmla="*/ 6 w 6"/>
                  <a:gd name="T13" fmla="*/ 1 h 4"/>
                  <a:gd name="T14" fmla="*/ 5 w 6"/>
                  <a:gd name="T15" fmla="*/ 1 h 4"/>
                  <a:gd name="T16" fmla="*/ 3 w 6"/>
                  <a:gd name="T17" fmla="*/ 2 h 4"/>
                  <a:gd name="T18" fmla="*/ 3 w 6"/>
                  <a:gd name="T19" fmla="*/ 1 h 4"/>
                  <a:gd name="T20" fmla="*/ 3 w 6"/>
                  <a:gd name="T21" fmla="*/ 0 h 4"/>
                  <a:gd name="T22" fmla="*/ 1 w 6"/>
                  <a:gd name="T23" fmla="*/ 0 h 4"/>
                  <a:gd name="T24" fmla="*/ 0 w 6"/>
                  <a:gd name="T25" fmla="*/ 1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79" name="Freeform 2762"/>
              <p:cNvSpPr>
                <a:spLocks/>
              </p:cNvSpPr>
              <p:nvPr/>
            </p:nvSpPr>
            <p:spPr bwMode="auto">
              <a:xfrm>
                <a:off x="1991" y="115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80" name="Freeform 2763"/>
              <p:cNvSpPr>
                <a:spLocks/>
              </p:cNvSpPr>
              <p:nvPr/>
            </p:nvSpPr>
            <p:spPr bwMode="auto">
              <a:xfrm>
                <a:off x="1988" y="1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81" name="Freeform 2764"/>
              <p:cNvSpPr>
                <a:spLocks/>
              </p:cNvSpPr>
              <p:nvPr/>
            </p:nvSpPr>
            <p:spPr bwMode="auto">
              <a:xfrm>
                <a:off x="1991" y="114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82" name="Freeform 2765"/>
              <p:cNvSpPr>
                <a:spLocks/>
              </p:cNvSpPr>
              <p:nvPr/>
            </p:nvSpPr>
            <p:spPr bwMode="auto">
              <a:xfrm>
                <a:off x="1973" y="1141"/>
                <a:ext cx="33" cy="33"/>
              </a:xfrm>
              <a:custGeom>
                <a:avLst/>
                <a:gdLst>
                  <a:gd name="T0" fmla="*/ 0 w 33"/>
                  <a:gd name="T1" fmla="*/ 6 h 33"/>
                  <a:gd name="T2" fmla="*/ 0 w 33"/>
                  <a:gd name="T3" fmla="*/ 11 h 33"/>
                  <a:gd name="T4" fmla="*/ 1 w 33"/>
                  <a:gd name="T5" fmla="*/ 15 h 33"/>
                  <a:gd name="T6" fmla="*/ 3 w 33"/>
                  <a:gd name="T7" fmla="*/ 15 h 33"/>
                  <a:gd name="T8" fmla="*/ 3 w 33"/>
                  <a:gd name="T9" fmla="*/ 17 h 33"/>
                  <a:gd name="T10" fmla="*/ 6 w 33"/>
                  <a:gd name="T11" fmla="*/ 18 h 33"/>
                  <a:gd name="T12" fmla="*/ 8 w 33"/>
                  <a:gd name="T13" fmla="*/ 18 h 33"/>
                  <a:gd name="T14" fmla="*/ 8 w 33"/>
                  <a:gd name="T15" fmla="*/ 20 h 33"/>
                  <a:gd name="T16" fmla="*/ 10 w 33"/>
                  <a:gd name="T17" fmla="*/ 20 h 33"/>
                  <a:gd name="T18" fmla="*/ 11 w 33"/>
                  <a:gd name="T19" fmla="*/ 20 h 33"/>
                  <a:gd name="T20" fmla="*/ 11 w 33"/>
                  <a:gd name="T21" fmla="*/ 23 h 33"/>
                  <a:gd name="T22" fmla="*/ 12 w 33"/>
                  <a:gd name="T23" fmla="*/ 23 h 33"/>
                  <a:gd name="T24" fmla="*/ 12 w 33"/>
                  <a:gd name="T25" fmla="*/ 25 h 33"/>
                  <a:gd name="T26" fmla="*/ 13 w 33"/>
                  <a:gd name="T27" fmla="*/ 26 h 33"/>
                  <a:gd name="T28" fmla="*/ 15 w 33"/>
                  <a:gd name="T29" fmla="*/ 26 h 33"/>
                  <a:gd name="T30" fmla="*/ 15 w 33"/>
                  <a:gd name="T31" fmla="*/ 27 h 33"/>
                  <a:gd name="T32" fmla="*/ 16 w 33"/>
                  <a:gd name="T33" fmla="*/ 28 h 33"/>
                  <a:gd name="T34" fmla="*/ 17 w 33"/>
                  <a:gd name="T35" fmla="*/ 28 h 33"/>
                  <a:gd name="T36" fmla="*/ 17 w 33"/>
                  <a:gd name="T37" fmla="*/ 30 h 33"/>
                  <a:gd name="T38" fmla="*/ 18 w 33"/>
                  <a:gd name="T39" fmla="*/ 31 h 33"/>
                  <a:gd name="T40" fmla="*/ 21 w 33"/>
                  <a:gd name="T41" fmla="*/ 31 h 33"/>
                  <a:gd name="T42" fmla="*/ 20 w 33"/>
                  <a:gd name="T43" fmla="*/ 32 h 33"/>
                  <a:gd name="T44" fmla="*/ 21 w 33"/>
                  <a:gd name="T45" fmla="*/ 32 h 33"/>
                  <a:gd name="T46" fmla="*/ 21 w 33"/>
                  <a:gd name="T47" fmla="*/ 33 h 33"/>
                  <a:gd name="T48" fmla="*/ 22 w 33"/>
                  <a:gd name="T49" fmla="*/ 33 h 33"/>
                  <a:gd name="T50" fmla="*/ 23 w 33"/>
                  <a:gd name="T51" fmla="*/ 31 h 33"/>
                  <a:gd name="T52" fmla="*/ 26 w 33"/>
                  <a:gd name="T53" fmla="*/ 30 h 33"/>
                  <a:gd name="T54" fmla="*/ 32 w 33"/>
                  <a:gd name="T55" fmla="*/ 28 h 33"/>
                  <a:gd name="T56" fmla="*/ 33 w 33"/>
                  <a:gd name="T57" fmla="*/ 28 h 33"/>
                  <a:gd name="T58" fmla="*/ 31 w 33"/>
                  <a:gd name="T59" fmla="*/ 26 h 33"/>
                  <a:gd name="T60" fmla="*/ 29 w 33"/>
                  <a:gd name="T61" fmla="*/ 26 h 33"/>
                  <a:gd name="T62" fmla="*/ 31 w 33"/>
                  <a:gd name="T63" fmla="*/ 27 h 33"/>
                  <a:gd name="T64" fmla="*/ 31 w 33"/>
                  <a:gd name="T65" fmla="*/ 28 h 33"/>
                  <a:gd name="T66" fmla="*/ 29 w 33"/>
                  <a:gd name="T67" fmla="*/ 27 h 33"/>
                  <a:gd name="T68" fmla="*/ 28 w 33"/>
                  <a:gd name="T69" fmla="*/ 26 h 33"/>
                  <a:gd name="T70" fmla="*/ 27 w 33"/>
                  <a:gd name="T71" fmla="*/ 27 h 33"/>
                  <a:gd name="T72" fmla="*/ 27 w 33"/>
                  <a:gd name="T73" fmla="*/ 25 h 33"/>
                  <a:gd name="T74" fmla="*/ 27 w 33"/>
                  <a:gd name="T75" fmla="*/ 23 h 33"/>
                  <a:gd name="T76" fmla="*/ 26 w 33"/>
                  <a:gd name="T77" fmla="*/ 21 h 33"/>
                  <a:gd name="T78" fmla="*/ 23 w 33"/>
                  <a:gd name="T79" fmla="*/ 20 h 33"/>
                  <a:gd name="T80" fmla="*/ 22 w 33"/>
                  <a:gd name="T81" fmla="*/ 18 h 33"/>
                  <a:gd name="T82" fmla="*/ 23 w 33"/>
                  <a:gd name="T83" fmla="*/ 17 h 33"/>
                  <a:gd name="T84" fmla="*/ 22 w 33"/>
                  <a:gd name="T85" fmla="*/ 16 h 33"/>
                  <a:gd name="T86" fmla="*/ 21 w 33"/>
                  <a:gd name="T87" fmla="*/ 16 h 33"/>
                  <a:gd name="T88" fmla="*/ 21 w 33"/>
                  <a:gd name="T89" fmla="*/ 13 h 33"/>
                  <a:gd name="T90" fmla="*/ 21 w 33"/>
                  <a:gd name="T91" fmla="*/ 11 h 33"/>
                  <a:gd name="T92" fmla="*/ 20 w 33"/>
                  <a:gd name="T93" fmla="*/ 11 h 33"/>
                  <a:gd name="T94" fmla="*/ 18 w 33"/>
                  <a:gd name="T95" fmla="*/ 10 h 33"/>
                  <a:gd name="T96" fmla="*/ 20 w 33"/>
                  <a:gd name="T97" fmla="*/ 8 h 33"/>
                  <a:gd name="T98" fmla="*/ 20 w 33"/>
                  <a:gd name="T99" fmla="*/ 7 h 33"/>
                  <a:gd name="T100" fmla="*/ 18 w 33"/>
                  <a:gd name="T101" fmla="*/ 6 h 33"/>
                  <a:gd name="T102" fmla="*/ 17 w 33"/>
                  <a:gd name="T103" fmla="*/ 7 h 33"/>
                  <a:gd name="T104" fmla="*/ 16 w 33"/>
                  <a:gd name="T105" fmla="*/ 6 h 33"/>
                  <a:gd name="T106" fmla="*/ 15 w 33"/>
                  <a:gd name="T107" fmla="*/ 5 h 33"/>
                  <a:gd name="T108" fmla="*/ 13 w 33"/>
                  <a:gd name="T109" fmla="*/ 5 h 33"/>
                  <a:gd name="T110" fmla="*/ 12 w 33"/>
                  <a:gd name="T111" fmla="*/ 3 h 33"/>
                  <a:gd name="T112" fmla="*/ 11 w 33"/>
                  <a:gd name="T113" fmla="*/ 2 h 33"/>
                  <a:gd name="T114" fmla="*/ 10 w 33"/>
                  <a:gd name="T115" fmla="*/ 1 h 33"/>
                  <a:gd name="T116" fmla="*/ 7 w 33"/>
                  <a:gd name="T117" fmla="*/ 0 h 33"/>
                  <a:gd name="T118" fmla="*/ 3 w 33"/>
                  <a:gd name="T119" fmla="*/ 0 h 33"/>
                  <a:gd name="T120" fmla="*/ 1 w 33"/>
                  <a:gd name="T121" fmla="*/ 2 h 33"/>
                  <a:gd name="T122" fmla="*/ 0 w 33"/>
                  <a:gd name="T123" fmla="*/ 6 h 3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3" h="33">
                    <a:moveTo>
                      <a:pt x="0" y="6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0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1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1" y="26"/>
                    </a:lnTo>
                    <a:lnTo>
                      <a:pt x="29" y="26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29" y="27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6" y="21"/>
                    </a:lnTo>
                    <a:lnTo>
                      <a:pt x="23" y="20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83" name="Freeform 2766"/>
              <p:cNvSpPr>
                <a:spLocks/>
              </p:cNvSpPr>
              <p:nvPr/>
            </p:nvSpPr>
            <p:spPr bwMode="auto">
              <a:xfrm>
                <a:off x="1966" y="111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84" name="Freeform 2767"/>
              <p:cNvSpPr>
                <a:spLocks/>
              </p:cNvSpPr>
              <p:nvPr/>
            </p:nvSpPr>
            <p:spPr bwMode="auto">
              <a:xfrm>
                <a:off x="1970" y="111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85" name="Freeform 2768"/>
              <p:cNvSpPr>
                <a:spLocks/>
              </p:cNvSpPr>
              <p:nvPr/>
            </p:nvSpPr>
            <p:spPr bwMode="auto">
              <a:xfrm>
                <a:off x="1961" y="1101"/>
                <a:ext cx="30" cy="26"/>
              </a:xfrm>
              <a:custGeom>
                <a:avLst/>
                <a:gdLst>
                  <a:gd name="T0" fmla="*/ 30 w 30"/>
                  <a:gd name="T1" fmla="*/ 17 h 26"/>
                  <a:gd name="T2" fmla="*/ 28 w 30"/>
                  <a:gd name="T3" fmla="*/ 17 h 26"/>
                  <a:gd name="T4" fmla="*/ 28 w 30"/>
                  <a:gd name="T5" fmla="*/ 17 h 26"/>
                  <a:gd name="T6" fmla="*/ 25 w 30"/>
                  <a:gd name="T7" fmla="*/ 16 h 26"/>
                  <a:gd name="T8" fmla="*/ 27 w 30"/>
                  <a:gd name="T9" fmla="*/ 14 h 26"/>
                  <a:gd name="T10" fmla="*/ 24 w 30"/>
                  <a:gd name="T11" fmla="*/ 14 h 26"/>
                  <a:gd name="T12" fmla="*/ 23 w 30"/>
                  <a:gd name="T13" fmla="*/ 11 h 26"/>
                  <a:gd name="T14" fmla="*/ 20 w 30"/>
                  <a:gd name="T15" fmla="*/ 11 h 26"/>
                  <a:gd name="T16" fmla="*/ 19 w 30"/>
                  <a:gd name="T17" fmla="*/ 11 h 26"/>
                  <a:gd name="T18" fmla="*/ 17 w 30"/>
                  <a:gd name="T19" fmla="*/ 12 h 26"/>
                  <a:gd name="T20" fmla="*/ 19 w 30"/>
                  <a:gd name="T21" fmla="*/ 10 h 26"/>
                  <a:gd name="T22" fmla="*/ 14 w 30"/>
                  <a:gd name="T23" fmla="*/ 7 h 26"/>
                  <a:gd name="T24" fmla="*/ 13 w 30"/>
                  <a:gd name="T25" fmla="*/ 9 h 26"/>
                  <a:gd name="T26" fmla="*/ 13 w 30"/>
                  <a:gd name="T27" fmla="*/ 7 h 26"/>
                  <a:gd name="T28" fmla="*/ 12 w 30"/>
                  <a:gd name="T29" fmla="*/ 9 h 26"/>
                  <a:gd name="T30" fmla="*/ 13 w 30"/>
                  <a:gd name="T31" fmla="*/ 6 h 26"/>
                  <a:gd name="T32" fmla="*/ 12 w 30"/>
                  <a:gd name="T33" fmla="*/ 5 h 26"/>
                  <a:gd name="T34" fmla="*/ 10 w 30"/>
                  <a:gd name="T35" fmla="*/ 2 h 26"/>
                  <a:gd name="T36" fmla="*/ 9 w 30"/>
                  <a:gd name="T37" fmla="*/ 1 h 26"/>
                  <a:gd name="T38" fmla="*/ 8 w 30"/>
                  <a:gd name="T39" fmla="*/ 1 h 26"/>
                  <a:gd name="T40" fmla="*/ 8 w 30"/>
                  <a:gd name="T41" fmla="*/ 4 h 26"/>
                  <a:gd name="T42" fmla="*/ 9 w 30"/>
                  <a:gd name="T43" fmla="*/ 6 h 26"/>
                  <a:gd name="T44" fmla="*/ 8 w 30"/>
                  <a:gd name="T45" fmla="*/ 5 h 26"/>
                  <a:gd name="T46" fmla="*/ 7 w 30"/>
                  <a:gd name="T47" fmla="*/ 2 h 26"/>
                  <a:gd name="T48" fmla="*/ 4 w 30"/>
                  <a:gd name="T49" fmla="*/ 2 h 26"/>
                  <a:gd name="T50" fmla="*/ 4 w 30"/>
                  <a:gd name="T51" fmla="*/ 2 h 26"/>
                  <a:gd name="T52" fmla="*/ 4 w 30"/>
                  <a:gd name="T53" fmla="*/ 2 h 26"/>
                  <a:gd name="T54" fmla="*/ 3 w 30"/>
                  <a:gd name="T55" fmla="*/ 4 h 26"/>
                  <a:gd name="T56" fmla="*/ 3 w 30"/>
                  <a:gd name="T57" fmla="*/ 4 h 26"/>
                  <a:gd name="T58" fmla="*/ 2 w 30"/>
                  <a:gd name="T59" fmla="*/ 5 h 26"/>
                  <a:gd name="T60" fmla="*/ 0 w 30"/>
                  <a:gd name="T61" fmla="*/ 7 h 26"/>
                  <a:gd name="T62" fmla="*/ 0 w 30"/>
                  <a:gd name="T63" fmla="*/ 10 h 26"/>
                  <a:gd name="T64" fmla="*/ 2 w 30"/>
                  <a:gd name="T65" fmla="*/ 7 h 26"/>
                  <a:gd name="T66" fmla="*/ 2 w 30"/>
                  <a:gd name="T67" fmla="*/ 10 h 26"/>
                  <a:gd name="T68" fmla="*/ 3 w 30"/>
                  <a:gd name="T69" fmla="*/ 7 h 26"/>
                  <a:gd name="T70" fmla="*/ 4 w 30"/>
                  <a:gd name="T71" fmla="*/ 5 h 26"/>
                  <a:gd name="T72" fmla="*/ 4 w 30"/>
                  <a:gd name="T73" fmla="*/ 10 h 26"/>
                  <a:gd name="T74" fmla="*/ 3 w 30"/>
                  <a:gd name="T75" fmla="*/ 12 h 26"/>
                  <a:gd name="T76" fmla="*/ 5 w 30"/>
                  <a:gd name="T77" fmla="*/ 14 h 26"/>
                  <a:gd name="T78" fmla="*/ 5 w 30"/>
                  <a:gd name="T79" fmla="*/ 14 h 26"/>
                  <a:gd name="T80" fmla="*/ 4 w 30"/>
                  <a:gd name="T81" fmla="*/ 16 h 26"/>
                  <a:gd name="T82" fmla="*/ 5 w 30"/>
                  <a:gd name="T83" fmla="*/ 15 h 26"/>
                  <a:gd name="T84" fmla="*/ 7 w 30"/>
                  <a:gd name="T85" fmla="*/ 14 h 26"/>
                  <a:gd name="T86" fmla="*/ 9 w 30"/>
                  <a:gd name="T87" fmla="*/ 12 h 26"/>
                  <a:gd name="T88" fmla="*/ 10 w 30"/>
                  <a:gd name="T89" fmla="*/ 15 h 26"/>
                  <a:gd name="T90" fmla="*/ 10 w 30"/>
                  <a:gd name="T91" fmla="*/ 16 h 26"/>
                  <a:gd name="T92" fmla="*/ 10 w 30"/>
                  <a:gd name="T93" fmla="*/ 19 h 26"/>
                  <a:gd name="T94" fmla="*/ 10 w 30"/>
                  <a:gd name="T95" fmla="*/ 20 h 26"/>
                  <a:gd name="T96" fmla="*/ 13 w 30"/>
                  <a:gd name="T97" fmla="*/ 20 h 26"/>
                  <a:gd name="T98" fmla="*/ 14 w 30"/>
                  <a:gd name="T99" fmla="*/ 21 h 26"/>
                  <a:gd name="T100" fmla="*/ 15 w 30"/>
                  <a:gd name="T101" fmla="*/ 22 h 26"/>
                  <a:gd name="T102" fmla="*/ 18 w 30"/>
                  <a:gd name="T103" fmla="*/ 22 h 26"/>
                  <a:gd name="T104" fmla="*/ 19 w 30"/>
                  <a:gd name="T105" fmla="*/ 24 h 26"/>
                  <a:gd name="T106" fmla="*/ 22 w 30"/>
                  <a:gd name="T107" fmla="*/ 22 h 26"/>
                  <a:gd name="T108" fmla="*/ 24 w 30"/>
                  <a:gd name="T109" fmla="*/ 26 h 26"/>
                  <a:gd name="T110" fmla="*/ 28 w 30"/>
                  <a:gd name="T111" fmla="*/ 21 h 26"/>
                  <a:gd name="T112" fmla="*/ 30 w 30"/>
                  <a:gd name="T113" fmla="*/ 16 h 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" h="26">
                    <a:moveTo>
                      <a:pt x="30" y="16"/>
                    </a:moveTo>
                    <a:lnTo>
                      <a:pt x="30" y="17"/>
                    </a:lnTo>
                    <a:lnTo>
                      <a:pt x="29" y="19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4" y="26"/>
                    </a:lnTo>
                    <a:lnTo>
                      <a:pt x="24" y="25"/>
                    </a:lnTo>
                    <a:lnTo>
                      <a:pt x="28" y="21"/>
                    </a:lnTo>
                    <a:lnTo>
                      <a:pt x="29" y="19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86" name="Freeform 2769"/>
              <p:cNvSpPr>
                <a:spLocks/>
              </p:cNvSpPr>
              <p:nvPr/>
            </p:nvSpPr>
            <p:spPr bwMode="auto">
              <a:xfrm>
                <a:off x="1968" y="11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87" name="Freeform 2770"/>
              <p:cNvSpPr>
                <a:spLocks/>
              </p:cNvSpPr>
              <p:nvPr/>
            </p:nvSpPr>
            <p:spPr bwMode="auto">
              <a:xfrm>
                <a:off x="1989" y="11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88" name="Rectangle 2771"/>
              <p:cNvSpPr>
                <a:spLocks noChangeArrowheads="1"/>
              </p:cNvSpPr>
              <p:nvPr/>
            </p:nvSpPr>
            <p:spPr bwMode="auto">
              <a:xfrm>
                <a:off x="1968" y="1118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89" name="Freeform 2772"/>
              <p:cNvSpPr>
                <a:spLocks/>
              </p:cNvSpPr>
              <p:nvPr/>
            </p:nvSpPr>
            <p:spPr bwMode="auto">
              <a:xfrm>
                <a:off x="1997" y="113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0" name="Freeform 2773"/>
              <p:cNvSpPr>
                <a:spLocks/>
              </p:cNvSpPr>
              <p:nvPr/>
            </p:nvSpPr>
            <p:spPr bwMode="auto">
              <a:xfrm>
                <a:off x="2001" y="112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1" name="Freeform 2774"/>
              <p:cNvSpPr>
                <a:spLocks/>
              </p:cNvSpPr>
              <p:nvPr/>
            </p:nvSpPr>
            <p:spPr bwMode="auto">
              <a:xfrm>
                <a:off x="1997" y="112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4 w 4"/>
                  <a:gd name="T5" fmla="*/ 2 h 2"/>
                  <a:gd name="T6" fmla="*/ 4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3 w 4"/>
                  <a:gd name="T13" fmla="*/ 0 h 2"/>
                  <a:gd name="T14" fmla="*/ 2 w 4"/>
                  <a:gd name="T15" fmla="*/ 0 h 2"/>
                  <a:gd name="T16" fmla="*/ 2 w 4"/>
                  <a:gd name="T17" fmla="*/ 1 h 2"/>
                  <a:gd name="T18" fmla="*/ 0 w 4"/>
                  <a:gd name="T19" fmla="*/ 2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2" name="Freeform 2775"/>
              <p:cNvSpPr>
                <a:spLocks/>
              </p:cNvSpPr>
              <p:nvPr/>
            </p:nvSpPr>
            <p:spPr bwMode="auto">
              <a:xfrm>
                <a:off x="2002" y="112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3" name="Freeform 2776"/>
              <p:cNvSpPr>
                <a:spLocks/>
              </p:cNvSpPr>
              <p:nvPr/>
            </p:nvSpPr>
            <p:spPr bwMode="auto">
              <a:xfrm>
                <a:off x="2000" y="112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4" name="Freeform 2777"/>
              <p:cNvSpPr>
                <a:spLocks/>
              </p:cNvSpPr>
              <p:nvPr/>
            </p:nvSpPr>
            <p:spPr bwMode="auto">
              <a:xfrm>
                <a:off x="2002" y="112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5" name="Freeform 2778"/>
              <p:cNvSpPr>
                <a:spLocks/>
              </p:cNvSpPr>
              <p:nvPr/>
            </p:nvSpPr>
            <p:spPr bwMode="auto">
              <a:xfrm>
                <a:off x="1989" y="1120"/>
                <a:ext cx="22" cy="23"/>
              </a:xfrm>
              <a:custGeom>
                <a:avLst/>
                <a:gdLst>
                  <a:gd name="T0" fmla="*/ 0 w 22"/>
                  <a:gd name="T1" fmla="*/ 6 h 23"/>
                  <a:gd name="T2" fmla="*/ 0 w 22"/>
                  <a:gd name="T3" fmla="*/ 11 h 23"/>
                  <a:gd name="T4" fmla="*/ 0 w 22"/>
                  <a:gd name="T5" fmla="*/ 13 h 23"/>
                  <a:gd name="T6" fmla="*/ 2 w 22"/>
                  <a:gd name="T7" fmla="*/ 13 h 23"/>
                  <a:gd name="T8" fmla="*/ 2 w 22"/>
                  <a:gd name="T9" fmla="*/ 14 h 23"/>
                  <a:gd name="T10" fmla="*/ 4 w 22"/>
                  <a:gd name="T11" fmla="*/ 14 h 23"/>
                  <a:gd name="T12" fmla="*/ 6 w 22"/>
                  <a:gd name="T13" fmla="*/ 14 h 23"/>
                  <a:gd name="T14" fmla="*/ 6 w 22"/>
                  <a:gd name="T15" fmla="*/ 16 h 23"/>
                  <a:gd name="T16" fmla="*/ 7 w 22"/>
                  <a:gd name="T17" fmla="*/ 14 h 23"/>
                  <a:gd name="T18" fmla="*/ 6 w 22"/>
                  <a:gd name="T19" fmla="*/ 17 h 23"/>
                  <a:gd name="T20" fmla="*/ 7 w 22"/>
                  <a:gd name="T21" fmla="*/ 18 h 23"/>
                  <a:gd name="T22" fmla="*/ 8 w 22"/>
                  <a:gd name="T23" fmla="*/ 19 h 23"/>
                  <a:gd name="T24" fmla="*/ 10 w 22"/>
                  <a:gd name="T25" fmla="*/ 19 h 23"/>
                  <a:gd name="T26" fmla="*/ 10 w 22"/>
                  <a:gd name="T27" fmla="*/ 21 h 23"/>
                  <a:gd name="T28" fmla="*/ 11 w 22"/>
                  <a:gd name="T29" fmla="*/ 22 h 23"/>
                  <a:gd name="T30" fmla="*/ 13 w 22"/>
                  <a:gd name="T31" fmla="*/ 21 h 23"/>
                  <a:gd name="T32" fmla="*/ 12 w 22"/>
                  <a:gd name="T33" fmla="*/ 22 h 23"/>
                  <a:gd name="T34" fmla="*/ 13 w 22"/>
                  <a:gd name="T35" fmla="*/ 23 h 23"/>
                  <a:gd name="T36" fmla="*/ 13 w 22"/>
                  <a:gd name="T37" fmla="*/ 22 h 23"/>
                  <a:gd name="T38" fmla="*/ 15 w 22"/>
                  <a:gd name="T39" fmla="*/ 21 h 23"/>
                  <a:gd name="T40" fmla="*/ 17 w 22"/>
                  <a:gd name="T41" fmla="*/ 18 h 23"/>
                  <a:gd name="T42" fmla="*/ 21 w 22"/>
                  <a:gd name="T43" fmla="*/ 14 h 23"/>
                  <a:gd name="T44" fmla="*/ 22 w 22"/>
                  <a:gd name="T45" fmla="*/ 14 h 23"/>
                  <a:gd name="T46" fmla="*/ 21 w 22"/>
                  <a:gd name="T47" fmla="*/ 13 h 23"/>
                  <a:gd name="T48" fmla="*/ 20 w 22"/>
                  <a:gd name="T49" fmla="*/ 14 h 23"/>
                  <a:gd name="T50" fmla="*/ 21 w 22"/>
                  <a:gd name="T51" fmla="*/ 14 h 23"/>
                  <a:gd name="T52" fmla="*/ 21 w 22"/>
                  <a:gd name="T53" fmla="*/ 16 h 23"/>
                  <a:gd name="T54" fmla="*/ 20 w 22"/>
                  <a:gd name="T55" fmla="*/ 14 h 23"/>
                  <a:gd name="T56" fmla="*/ 18 w 22"/>
                  <a:gd name="T57" fmla="*/ 16 h 23"/>
                  <a:gd name="T58" fmla="*/ 18 w 22"/>
                  <a:gd name="T59" fmla="*/ 12 h 23"/>
                  <a:gd name="T60" fmla="*/ 17 w 22"/>
                  <a:gd name="T61" fmla="*/ 11 h 23"/>
                  <a:gd name="T62" fmla="*/ 16 w 22"/>
                  <a:gd name="T63" fmla="*/ 11 h 23"/>
                  <a:gd name="T64" fmla="*/ 16 w 22"/>
                  <a:gd name="T65" fmla="*/ 10 h 23"/>
                  <a:gd name="T66" fmla="*/ 16 w 22"/>
                  <a:gd name="T67" fmla="*/ 8 h 23"/>
                  <a:gd name="T68" fmla="*/ 15 w 22"/>
                  <a:gd name="T69" fmla="*/ 8 h 23"/>
                  <a:gd name="T70" fmla="*/ 15 w 22"/>
                  <a:gd name="T71" fmla="*/ 5 h 23"/>
                  <a:gd name="T72" fmla="*/ 15 w 22"/>
                  <a:gd name="T73" fmla="*/ 3 h 23"/>
                  <a:gd name="T74" fmla="*/ 13 w 22"/>
                  <a:gd name="T75" fmla="*/ 5 h 23"/>
                  <a:gd name="T76" fmla="*/ 13 w 22"/>
                  <a:gd name="T77" fmla="*/ 3 h 23"/>
                  <a:gd name="T78" fmla="*/ 15 w 22"/>
                  <a:gd name="T79" fmla="*/ 3 h 23"/>
                  <a:gd name="T80" fmla="*/ 15 w 22"/>
                  <a:gd name="T81" fmla="*/ 2 h 23"/>
                  <a:gd name="T82" fmla="*/ 15 w 22"/>
                  <a:gd name="T83" fmla="*/ 1 h 23"/>
                  <a:gd name="T84" fmla="*/ 13 w 22"/>
                  <a:gd name="T85" fmla="*/ 1 h 23"/>
                  <a:gd name="T86" fmla="*/ 12 w 22"/>
                  <a:gd name="T87" fmla="*/ 2 h 23"/>
                  <a:gd name="T88" fmla="*/ 12 w 22"/>
                  <a:gd name="T89" fmla="*/ 1 h 23"/>
                  <a:gd name="T90" fmla="*/ 11 w 22"/>
                  <a:gd name="T91" fmla="*/ 1 h 23"/>
                  <a:gd name="T92" fmla="*/ 10 w 22"/>
                  <a:gd name="T93" fmla="*/ 1 h 23"/>
                  <a:gd name="T94" fmla="*/ 10 w 22"/>
                  <a:gd name="T95" fmla="*/ 0 h 23"/>
                  <a:gd name="T96" fmla="*/ 8 w 22"/>
                  <a:gd name="T97" fmla="*/ 0 h 23"/>
                  <a:gd name="T98" fmla="*/ 6 w 22"/>
                  <a:gd name="T99" fmla="*/ 0 h 23"/>
                  <a:gd name="T100" fmla="*/ 4 w 22"/>
                  <a:gd name="T101" fmla="*/ 0 h 23"/>
                  <a:gd name="T102" fmla="*/ 2 w 22"/>
                  <a:gd name="T103" fmla="*/ 3 h 23"/>
                  <a:gd name="T104" fmla="*/ 0 w 22"/>
                  <a:gd name="T105" fmla="*/ 6 h 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" h="23">
                    <a:moveTo>
                      <a:pt x="0" y="6"/>
                    </a:move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11" y="22"/>
                    </a:lnTo>
                    <a:lnTo>
                      <a:pt x="13" y="21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7" y="18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0" y="14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6" name="Freeform 2779"/>
              <p:cNvSpPr>
                <a:spLocks/>
              </p:cNvSpPr>
              <p:nvPr/>
            </p:nvSpPr>
            <p:spPr bwMode="auto">
              <a:xfrm>
                <a:off x="1842" y="595"/>
                <a:ext cx="1" cy="11"/>
              </a:xfrm>
              <a:custGeom>
                <a:avLst/>
                <a:gdLst>
                  <a:gd name="T0" fmla="*/ 1 w 1"/>
                  <a:gd name="T1" fmla="*/ 0 h 11"/>
                  <a:gd name="T2" fmla="*/ 1 w 1"/>
                  <a:gd name="T3" fmla="*/ 1 h 11"/>
                  <a:gd name="T4" fmla="*/ 1 w 1"/>
                  <a:gd name="T5" fmla="*/ 0 h 11"/>
                  <a:gd name="T6" fmla="*/ 0 w 1"/>
                  <a:gd name="T7" fmla="*/ 11 h 11"/>
                  <a:gd name="T8" fmla="*/ 0 w 1"/>
                  <a:gd name="T9" fmla="*/ 8 h 11"/>
                  <a:gd name="T10" fmla="*/ 1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7" name="Freeform 2780"/>
              <p:cNvSpPr>
                <a:spLocks/>
              </p:cNvSpPr>
              <p:nvPr/>
            </p:nvSpPr>
            <p:spPr bwMode="auto">
              <a:xfrm>
                <a:off x="1842" y="613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1 w 3"/>
                  <a:gd name="T5" fmla="*/ 6 h 7"/>
                  <a:gd name="T6" fmla="*/ 1 w 3"/>
                  <a:gd name="T7" fmla="*/ 7 h 7"/>
                  <a:gd name="T8" fmla="*/ 0 w 3"/>
                  <a:gd name="T9" fmla="*/ 6 h 7"/>
                  <a:gd name="T10" fmla="*/ 3 w 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8" name="Freeform 2781"/>
              <p:cNvSpPr>
                <a:spLocks/>
              </p:cNvSpPr>
              <p:nvPr/>
            </p:nvSpPr>
            <p:spPr bwMode="auto">
              <a:xfrm>
                <a:off x="1857" y="601"/>
                <a:ext cx="1" cy="5"/>
              </a:xfrm>
              <a:custGeom>
                <a:avLst/>
                <a:gdLst>
                  <a:gd name="T0" fmla="*/ 1 w 1"/>
                  <a:gd name="T1" fmla="*/ 2 h 5"/>
                  <a:gd name="T2" fmla="*/ 0 w 1"/>
                  <a:gd name="T3" fmla="*/ 5 h 5"/>
                  <a:gd name="T4" fmla="*/ 0 w 1"/>
                  <a:gd name="T5" fmla="*/ 0 h 5"/>
                  <a:gd name="T6" fmla="*/ 1 w 1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2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99" name="Freeform 2782"/>
              <p:cNvSpPr>
                <a:spLocks/>
              </p:cNvSpPr>
              <p:nvPr/>
            </p:nvSpPr>
            <p:spPr bwMode="auto">
              <a:xfrm>
                <a:off x="1823" y="500"/>
                <a:ext cx="82" cy="331"/>
              </a:xfrm>
              <a:custGeom>
                <a:avLst/>
                <a:gdLst>
                  <a:gd name="T0" fmla="*/ 13 w 82"/>
                  <a:gd name="T1" fmla="*/ 326 h 331"/>
                  <a:gd name="T2" fmla="*/ 12 w 82"/>
                  <a:gd name="T3" fmla="*/ 311 h 331"/>
                  <a:gd name="T4" fmla="*/ 13 w 82"/>
                  <a:gd name="T5" fmla="*/ 303 h 331"/>
                  <a:gd name="T6" fmla="*/ 12 w 82"/>
                  <a:gd name="T7" fmla="*/ 292 h 331"/>
                  <a:gd name="T8" fmla="*/ 12 w 82"/>
                  <a:gd name="T9" fmla="*/ 269 h 331"/>
                  <a:gd name="T10" fmla="*/ 14 w 82"/>
                  <a:gd name="T11" fmla="*/ 264 h 331"/>
                  <a:gd name="T12" fmla="*/ 14 w 82"/>
                  <a:gd name="T13" fmla="*/ 223 h 331"/>
                  <a:gd name="T14" fmla="*/ 17 w 82"/>
                  <a:gd name="T15" fmla="*/ 197 h 331"/>
                  <a:gd name="T16" fmla="*/ 18 w 82"/>
                  <a:gd name="T17" fmla="*/ 176 h 331"/>
                  <a:gd name="T18" fmla="*/ 19 w 82"/>
                  <a:gd name="T19" fmla="*/ 170 h 331"/>
                  <a:gd name="T20" fmla="*/ 20 w 82"/>
                  <a:gd name="T21" fmla="*/ 176 h 331"/>
                  <a:gd name="T22" fmla="*/ 27 w 82"/>
                  <a:gd name="T23" fmla="*/ 124 h 331"/>
                  <a:gd name="T24" fmla="*/ 27 w 82"/>
                  <a:gd name="T25" fmla="*/ 120 h 331"/>
                  <a:gd name="T26" fmla="*/ 29 w 82"/>
                  <a:gd name="T27" fmla="*/ 116 h 331"/>
                  <a:gd name="T28" fmla="*/ 28 w 82"/>
                  <a:gd name="T29" fmla="*/ 119 h 331"/>
                  <a:gd name="T30" fmla="*/ 28 w 82"/>
                  <a:gd name="T31" fmla="*/ 113 h 331"/>
                  <a:gd name="T32" fmla="*/ 30 w 82"/>
                  <a:gd name="T33" fmla="*/ 103 h 331"/>
                  <a:gd name="T34" fmla="*/ 32 w 82"/>
                  <a:gd name="T35" fmla="*/ 103 h 331"/>
                  <a:gd name="T36" fmla="*/ 40 w 82"/>
                  <a:gd name="T37" fmla="*/ 75 h 331"/>
                  <a:gd name="T38" fmla="*/ 49 w 82"/>
                  <a:gd name="T39" fmla="*/ 57 h 331"/>
                  <a:gd name="T40" fmla="*/ 51 w 82"/>
                  <a:gd name="T41" fmla="*/ 53 h 331"/>
                  <a:gd name="T42" fmla="*/ 59 w 82"/>
                  <a:gd name="T43" fmla="*/ 42 h 331"/>
                  <a:gd name="T44" fmla="*/ 50 w 82"/>
                  <a:gd name="T45" fmla="*/ 53 h 331"/>
                  <a:gd name="T46" fmla="*/ 41 w 82"/>
                  <a:gd name="T47" fmla="*/ 67 h 331"/>
                  <a:gd name="T48" fmla="*/ 46 w 82"/>
                  <a:gd name="T49" fmla="*/ 55 h 331"/>
                  <a:gd name="T50" fmla="*/ 63 w 82"/>
                  <a:gd name="T51" fmla="*/ 33 h 331"/>
                  <a:gd name="T52" fmla="*/ 71 w 82"/>
                  <a:gd name="T53" fmla="*/ 18 h 331"/>
                  <a:gd name="T54" fmla="*/ 79 w 82"/>
                  <a:gd name="T55" fmla="*/ 8 h 331"/>
                  <a:gd name="T56" fmla="*/ 69 w 82"/>
                  <a:gd name="T57" fmla="*/ 19 h 331"/>
                  <a:gd name="T58" fmla="*/ 74 w 82"/>
                  <a:gd name="T59" fmla="*/ 12 h 331"/>
                  <a:gd name="T60" fmla="*/ 78 w 82"/>
                  <a:gd name="T61" fmla="*/ 6 h 331"/>
                  <a:gd name="T62" fmla="*/ 78 w 82"/>
                  <a:gd name="T63" fmla="*/ 3 h 331"/>
                  <a:gd name="T64" fmla="*/ 69 w 82"/>
                  <a:gd name="T65" fmla="*/ 11 h 331"/>
                  <a:gd name="T66" fmla="*/ 61 w 82"/>
                  <a:gd name="T67" fmla="*/ 17 h 331"/>
                  <a:gd name="T68" fmla="*/ 66 w 82"/>
                  <a:gd name="T69" fmla="*/ 13 h 331"/>
                  <a:gd name="T70" fmla="*/ 59 w 82"/>
                  <a:gd name="T71" fmla="*/ 23 h 331"/>
                  <a:gd name="T72" fmla="*/ 55 w 82"/>
                  <a:gd name="T73" fmla="*/ 29 h 331"/>
                  <a:gd name="T74" fmla="*/ 56 w 82"/>
                  <a:gd name="T75" fmla="*/ 31 h 331"/>
                  <a:gd name="T76" fmla="*/ 70 w 82"/>
                  <a:gd name="T77" fmla="*/ 13 h 331"/>
                  <a:gd name="T78" fmla="*/ 71 w 82"/>
                  <a:gd name="T79" fmla="*/ 14 h 331"/>
                  <a:gd name="T80" fmla="*/ 51 w 82"/>
                  <a:gd name="T81" fmla="*/ 39 h 331"/>
                  <a:gd name="T82" fmla="*/ 48 w 82"/>
                  <a:gd name="T83" fmla="*/ 39 h 331"/>
                  <a:gd name="T84" fmla="*/ 34 w 82"/>
                  <a:gd name="T85" fmla="*/ 60 h 331"/>
                  <a:gd name="T86" fmla="*/ 29 w 82"/>
                  <a:gd name="T87" fmla="*/ 74 h 331"/>
                  <a:gd name="T88" fmla="*/ 25 w 82"/>
                  <a:gd name="T89" fmla="*/ 82 h 331"/>
                  <a:gd name="T90" fmla="*/ 23 w 82"/>
                  <a:gd name="T91" fmla="*/ 82 h 331"/>
                  <a:gd name="T92" fmla="*/ 22 w 82"/>
                  <a:gd name="T93" fmla="*/ 95 h 331"/>
                  <a:gd name="T94" fmla="*/ 25 w 82"/>
                  <a:gd name="T95" fmla="*/ 83 h 331"/>
                  <a:gd name="T96" fmla="*/ 25 w 82"/>
                  <a:gd name="T97" fmla="*/ 90 h 331"/>
                  <a:gd name="T98" fmla="*/ 23 w 82"/>
                  <a:gd name="T99" fmla="*/ 109 h 331"/>
                  <a:gd name="T100" fmla="*/ 19 w 82"/>
                  <a:gd name="T101" fmla="*/ 129 h 331"/>
                  <a:gd name="T102" fmla="*/ 17 w 82"/>
                  <a:gd name="T103" fmla="*/ 131 h 331"/>
                  <a:gd name="T104" fmla="*/ 12 w 82"/>
                  <a:gd name="T105" fmla="*/ 154 h 331"/>
                  <a:gd name="T106" fmla="*/ 10 w 82"/>
                  <a:gd name="T107" fmla="*/ 157 h 331"/>
                  <a:gd name="T108" fmla="*/ 8 w 82"/>
                  <a:gd name="T109" fmla="*/ 169 h 331"/>
                  <a:gd name="T110" fmla="*/ 5 w 82"/>
                  <a:gd name="T111" fmla="*/ 198 h 331"/>
                  <a:gd name="T112" fmla="*/ 3 w 82"/>
                  <a:gd name="T113" fmla="*/ 213 h 331"/>
                  <a:gd name="T114" fmla="*/ 3 w 82"/>
                  <a:gd name="T115" fmla="*/ 237 h 331"/>
                  <a:gd name="T116" fmla="*/ 2 w 82"/>
                  <a:gd name="T117" fmla="*/ 265 h 331"/>
                  <a:gd name="T118" fmla="*/ 4 w 82"/>
                  <a:gd name="T119" fmla="*/ 282 h 331"/>
                  <a:gd name="T120" fmla="*/ 3 w 82"/>
                  <a:gd name="T121" fmla="*/ 323 h 331"/>
                  <a:gd name="T122" fmla="*/ 12 w 82"/>
                  <a:gd name="T123" fmla="*/ 331 h 3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" h="331">
                    <a:moveTo>
                      <a:pt x="14" y="325"/>
                    </a:moveTo>
                    <a:lnTo>
                      <a:pt x="13" y="328"/>
                    </a:lnTo>
                    <a:lnTo>
                      <a:pt x="13" y="326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2" y="311"/>
                    </a:lnTo>
                    <a:lnTo>
                      <a:pt x="13" y="309"/>
                    </a:lnTo>
                    <a:lnTo>
                      <a:pt x="14" y="303"/>
                    </a:lnTo>
                    <a:lnTo>
                      <a:pt x="13" y="303"/>
                    </a:lnTo>
                    <a:lnTo>
                      <a:pt x="12" y="303"/>
                    </a:lnTo>
                    <a:lnTo>
                      <a:pt x="12" y="301"/>
                    </a:lnTo>
                    <a:lnTo>
                      <a:pt x="12" y="292"/>
                    </a:lnTo>
                    <a:lnTo>
                      <a:pt x="12" y="284"/>
                    </a:lnTo>
                    <a:lnTo>
                      <a:pt x="10" y="280"/>
                    </a:lnTo>
                    <a:lnTo>
                      <a:pt x="12" y="269"/>
                    </a:lnTo>
                    <a:lnTo>
                      <a:pt x="13" y="272"/>
                    </a:lnTo>
                    <a:lnTo>
                      <a:pt x="14" y="270"/>
                    </a:lnTo>
                    <a:lnTo>
                      <a:pt x="14" y="264"/>
                    </a:lnTo>
                    <a:lnTo>
                      <a:pt x="13" y="253"/>
                    </a:lnTo>
                    <a:lnTo>
                      <a:pt x="14" y="238"/>
                    </a:lnTo>
                    <a:lnTo>
                      <a:pt x="14" y="223"/>
                    </a:lnTo>
                    <a:lnTo>
                      <a:pt x="14" y="216"/>
                    </a:lnTo>
                    <a:lnTo>
                      <a:pt x="15" y="206"/>
                    </a:lnTo>
                    <a:lnTo>
                      <a:pt x="17" y="197"/>
                    </a:lnTo>
                    <a:lnTo>
                      <a:pt x="17" y="191"/>
                    </a:lnTo>
                    <a:lnTo>
                      <a:pt x="18" y="182"/>
                    </a:lnTo>
                    <a:lnTo>
                      <a:pt x="18" y="176"/>
                    </a:lnTo>
                    <a:lnTo>
                      <a:pt x="18" y="167"/>
                    </a:lnTo>
                    <a:lnTo>
                      <a:pt x="19" y="165"/>
                    </a:lnTo>
                    <a:lnTo>
                      <a:pt x="19" y="170"/>
                    </a:lnTo>
                    <a:lnTo>
                      <a:pt x="19" y="176"/>
                    </a:lnTo>
                    <a:lnTo>
                      <a:pt x="19" y="177"/>
                    </a:lnTo>
                    <a:lnTo>
                      <a:pt x="20" y="176"/>
                    </a:lnTo>
                    <a:lnTo>
                      <a:pt x="24" y="151"/>
                    </a:lnTo>
                    <a:lnTo>
                      <a:pt x="28" y="126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4"/>
                    </a:lnTo>
                    <a:lnTo>
                      <a:pt x="27" y="120"/>
                    </a:lnTo>
                    <a:lnTo>
                      <a:pt x="27" y="121"/>
                    </a:lnTo>
                    <a:lnTo>
                      <a:pt x="28" y="120"/>
                    </a:lnTo>
                    <a:lnTo>
                      <a:pt x="29" y="116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28" y="119"/>
                    </a:lnTo>
                    <a:lnTo>
                      <a:pt x="27" y="119"/>
                    </a:lnTo>
                    <a:lnTo>
                      <a:pt x="27" y="118"/>
                    </a:lnTo>
                    <a:lnTo>
                      <a:pt x="28" y="113"/>
                    </a:lnTo>
                    <a:lnTo>
                      <a:pt x="29" y="101"/>
                    </a:lnTo>
                    <a:lnTo>
                      <a:pt x="30" y="101"/>
                    </a:lnTo>
                    <a:lnTo>
                      <a:pt x="30" y="103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2" y="103"/>
                    </a:lnTo>
                    <a:lnTo>
                      <a:pt x="34" y="95"/>
                    </a:lnTo>
                    <a:lnTo>
                      <a:pt x="36" y="85"/>
                    </a:lnTo>
                    <a:lnTo>
                      <a:pt x="40" y="75"/>
                    </a:lnTo>
                    <a:lnTo>
                      <a:pt x="44" y="67"/>
                    </a:lnTo>
                    <a:lnTo>
                      <a:pt x="49" y="58"/>
                    </a:lnTo>
                    <a:lnTo>
                      <a:pt x="49" y="57"/>
                    </a:lnTo>
                    <a:lnTo>
                      <a:pt x="49" y="55"/>
                    </a:lnTo>
                    <a:lnTo>
                      <a:pt x="51" y="52"/>
                    </a:lnTo>
                    <a:lnTo>
                      <a:pt x="51" y="53"/>
                    </a:lnTo>
                    <a:lnTo>
                      <a:pt x="54" y="52"/>
                    </a:lnTo>
                    <a:lnTo>
                      <a:pt x="58" y="47"/>
                    </a:lnTo>
                    <a:lnTo>
                      <a:pt x="59" y="42"/>
                    </a:lnTo>
                    <a:lnTo>
                      <a:pt x="63" y="37"/>
                    </a:lnTo>
                    <a:lnTo>
                      <a:pt x="59" y="39"/>
                    </a:lnTo>
                    <a:lnTo>
                      <a:pt x="50" y="53"/>
                    </a:lnTo>
                    <a:lnTo>
                      <a:pt x="46" y="55"/>
                    </a:lnTo>
                    <a:lnTo>
                      <a:pt x="44" y="62"/>
                    </a:lnTo>
                    <a:lnTo>
                      <a:pt x="41" y="67"/>
                    </a:lnTo>
                    <a:lnTo>
                      <a:pt x="40" y="68"/>
                    </a:lnTo>
                    <a:lnTo>
                      <a:pt x="41" y="65"/>
                    </a:lnTo>
                    <a:lnTo>
                      <a:pt x="46" y="55"/>
                    </a:lnTo>
                    <a:lnTo>
                      <a:pt x="51" y="44"/>
                    </a:lnTo>
                    <a:lnTo>
                      <a:pt x="58" y="38"/>
                    </a:lnTo>
                    <a:lnTo>
                      <a:pt x="63" y="33"/>
                    </a:lnTo>
                    <a:lnTo>
                      <a:pt x="66" y="27"/>
                    </a:lnTo>
                    <a:lnTo>
                      <a:pt x="68" y="23"/>
                    </a:lnTo>
                    <a:lnTo>
                      <a:pt x="71" y="18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9" y="8"/>
                    </a:lnTo>
                    <a:lnTo>
                      <a:pt x="78" y="9"/>
                    </a:lnTo>
                    <a:lnTo>
                      <a:pt x="75" y="12"/>
                    </a:lnTo>
                    <a:lnTo>
                      <a:pt x="69" y="19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74" y="12"/>
                    </a:lnTo>
                    <a:lnTo>
                      <a:pt x="73" y="11"/>
                    </a:lnTo>
                    <a:lnTo>
                      <a:pt x="75" y="7"/>
                    </a:lnTo>
                    <a:lnTo>
                      <a:pt x="78" y="6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8" y="5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0" y="7"/>
                    </a:lnTo>
                    <a:lnTo>
                      <a:pt x="68" y="11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8"/>
                    </a:lnTo>
                    <a:lnTo>
                      <a:pt x="66" y="13"/>
                    </a:lnTo>
                    <a:lnTo>
                      <a:pt x="64" y="19"/>
                    </a:lnTo>
                    <a:lnTo>
                      <a:pt x="60" y="23"/>
                    </a:lnTo>
                    <a:lnTo>
                      <a:pt x="59" y="23"/>
                    </a:lnTo>
                    <a:lnTo>
                      <a:pt x="58" y="24"/>
                    </a:lnTo>
                    <a:lnTo>
                      <a:pt x="55" y="28"/>
                    </a:lnTo>
                    <a:lnTo>
                      <a:pt x="55" y="29"/>
                    </a:lnTo>
                    <a:lnTo>
                      <a:pt x="55" y="31"/>
                    </a:lnTo>
                    <a:lnTo>
                      <a:pt x="54" y="33"/>
                    </a:lnTo>
                    <a:lnTo>
                      <a:pt x="56" y="31"/>
                    </a:lnTo>
                    <a:lnTo>
                      <a:pt x="60" y="26"/>
                    </a:lnTo>
                    <a:lnTo>
                      <a:pt x="69" y="17"/>
                    </a:lnTo>
                    <a:lnTo>
                      <a:pt x="70" y="13"/>
                    </a:lnTo>
                    <a:lnTo>
                      <a:pt x="71" y="13"/>
                    </a:lnTo>
                    <a:lnTo>
                      <a:pt x="70" y="16"/>
                    </a:lnTo>
                    <a:lnTo>
                      <a:pt x="71" y="14"/>
                    </a:lnTo>
                    <a:lnTo>
                      <a:pt x="66" y="21"/>
                    </a:lnTo>
                    <a:lnTo>
                      <a:pt x="61" y="28"/>
                    </a:lnTo>
                    <a:lnTo>
                      <a:pt x="51" y="39"/>
                    </a:lnTo>
                    <a:lnTo>
                      <a:pt x="48" y="42"/>
                    </a:lnTo>
                    <a:lnTo>
                      <a:pt x="46" y="42"/>
                    </a:lnTo>
                    <a:lnTo>
                      <a:pt x="48" y="39"/>
                    </a:lnTo>
                    <a:lnTo>
                      <a:pt x="44" y="43"/>
                    </a:lnTo>
                    <a:lnTo>
                      <a:pt x="41" y="47"/>
                    </a:lnTo>
                    <a:lnTo>
                      <a:pt x="34" y="60"/>
                    </a:lnTo>
                    <a:lnTo>
                      <a:pt x="30" y="67"/>
                    </a:lnTo>
                    <a:lnTo>
                      <a:pt x="28" y="74"/>
                    </a:lnTo>
                    <a:lnTo>
                      <a:pt x="29" y="74"/>
                    </a:lnTo>
                    <a:lnTo>
                      <a:pt x="29" y="75"/>
                    </a:lnTo>
                    <a:lnTo>
                      <a:pt x="27" y="82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4" y="80"/>
                    </a:lnTo>
                    <a:lnTo>
                      <a:pt x="23" y="82"/>
                    </a:lnTo>
                    <a:lnTo>
                      <a:pt x="20" y="90"/>
                    </a:lnTo>
                    <a:lnTo>
                      <a:pt x="20" y="95"/>
                    </a:lnTo>
                    <a:lnTo>
                      <a:pt x="22" y="95"/>
                    </a:lnTo>
                    <a:lnTo>
                      <a:pt x="23" y="91"/>
                    </a:lnTo>
                    <a:lnTo>
                      <a:pt x="24" y="87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27" y="84"/>
                    </a:lnTo>
                    <a:lnTo>
                      <a:pt x="25" y="90"/>
                    </a:lnTo>
                    <a:lnTo>
                      <a:pt x="24" y="95"/>
                    </a:lnTo>
                    <a:lnTo>
                      <a:pt x="23" y="106"/>
                    </a:lnTo>
                    <a:lnTo>
                      <a:pt x="23" y="109"/>
                    </a:lnTo>
                    <a:lnTo>
                      <a:pt x="22" y="115"/>
                    </a:lnTo>
                    <a:lnTo>
                      <a:pt x="20" y="124"/>
                    </a:lnTo>
                    <a:lnTo>
                      <a:pt x="19" y="129"/>
                    </a:lnTo>
                    <a:lnTo>
                      <a:pt x="19" y="128"/>
                    </a:lnTo>
                    <a:lnTo>
                      <a:pt x="18" y="121"/>
                    </a:lnTo>
                    <a:lnTo>
                      <a:pt x="17" y="131"/>
                    </a:lnTo>
                    <a:lnTo>
                      <a:pt x="15" y="140"/>
                    </a:lnTo>
                    <a:lnTo>
                      <a:pt x="13" y="146"/>
                    </a:lnTo>
                    <a:lnTo>
                      <a:pt x="12" y="154"/>
                    </a:lnTo>
                    <a:lnTo>
                      <a:pt x="12" y="161"/>
                    </a:lnTo>
                    <a:lnTo>
                      <a:pt x="10" y="160"/>
                    </a:lnTo>
                    <a:lnTo>
                      <a:pt x="10" y="157"/>
                    </a:lnTo>
                    <a:lnTo>
                      <a:pt x="9" y="159"/>
                    </a:lnTo>
                    <a:lnTo>
                      <a:pt x="8" y="165"/>
                    </a:lnTo>
                    <a:lnTo>
                      <a:pt x="8" y="169"/>
                    </a:lnTo>
                    <a:lnTo>
                      <a:pt x="8" y="173"/>
                    </a:lnTo>
                    <a:lnTo>
                      <a:pt x="7" y="181"/>
                    </a:lnTo>
                    <a:lnTo>
                      <a:pt x="5" y="198"/>
                    </a:lnTo>
                    <a:lnTo>
                      <a:pt x="4" y="200"/>
                    </a:lnTo>
                    <a:lnTo>
                      <a:pt x="2" y="210"/>
                    </a:lnTo>
                    <a:lnTo>
                      <a:pt x="3" y="213"/>
                    </a:lnTo>
                    <a:lnTo>
                      <a:pt x="2" y="216"/>
                    </a:lnTo>
                    <a:lnTo>
                      <a:pt x="0" y="224"/>
                    </a:lnTo>
                    <a:lnTo>
                      <a:pt x="3" y="237"/>
                    </a:lnTo>
                    <a:lnTo>
                      <a:pt x="2" y="247"/>
                    </a:lnTo>
                    <a:lnTo>
                      <a:pt x="2" y="257"/>
                    </a:lnTo>
                    <a:lnTo>
                      <a:pt x="2" y="265"/>
                    </a:lnTo>
                    <a:lnTo>
                      <a:pt x="2" y="275"/>
                    </a:lnTo>
                    <a:lnTo>
                      <a:pt x="3" y="280"/>
                    </a:lnTo>
                    <a:lnTo>
                      <a:pt x="4" y="282"/>
                    </a:lnTo>
                    <a:lnTo>
                      <a:pt x="5" y="279"/>
                    </a:lnTo>
                    <a:lnTo>
                      <a:pt x="2" y="319"/>
                    </a:lnTo>
                    <a:lnTo>
                      <a:pt x="3" y="323"/>
                    </a:lnTo>
                    <a:lnTo>
                      <a:pt x="9" y="330"/>
                    </a:lnTo>
                    <a:lnTo>
                      <a:pt x="10" y="331"/>
                    </a:lnTo>
                    <a:lnTo>
                      <a:pt x="12" y="331"/>
                    </a:lnTo>
                    <a:lnTo>
                      <a:pt x="13" y="330"/>
                    </a:lnTo>
                    <a:lnTo>
                      <a:pt x="14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0" name="Freeform 2783"/>
              <p:cNvSpPr>
                <a:spLocks/>
              </p:cNvSpPr>
              <p:nvPr/>
            </p:nvSpPr>
            <p:spPr bwMode="auto">
              <a:xfrm>
                <a:off x="1897" y="516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5 h 5"/>
                  <a:gd name="T4" fmla="*/ 1 w 4"/>
                  <a:gd name="T5" fmla="*/ 3 h 5"/>
                  <a:gd name="T6" fmla="*/ 2 w 4"/>
                  <a:gd name="T7" fmla="*/ 2 h 5"/>
                  <a:gd name="T8" fmla="*/ 4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5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1" name="Freeform 2784"/>
              <p:cNvSpPr>
                <a:spLocks/>
              </p:cNvSpPr>
              <p:nvPr/>
            </p:nvSpPr>
            <p:spPr bwMode="auto">
              <a:xfrm>
                <a:off x="1837" y="931"/>
                <a:ext cx="8" cy="22"/>
              </a:xfrm>
              <a:custGeom>
                <a:avLst/>
                <a:gdLst>
                  <a:gd name="T0" fmla="*/ 1 w 8"/>
                  <a:gd name="T1" fmla="*/ 12 h 22"/>
                  <a:gd name="T2" fmla="*/ 6 w 8"/>
                  <a:gd name="T3" fmla="*/ 20 h 22"/>
                  <a:gd name="T4" fmla="*/ 8 w 8"/>
                  <a:gd name="T5" fmla="*/ 22 h 22"/>
                  <a:gd name="T6" fmla="*/ 8 w 8"/>
                  <a:gd name="T7" fmla="*/ 21 h 22"/>
                  <a:gd name="T8" fmla="*/ 4 w 8"/>
                  <a:gd name="T9" fmla="*/ 10 h 22"/>
                  <a:gd name="T10" fmla="*/ 0 w 8"/>
                  <a:gd name="T11" fmla="*/ 0 h 22"/>
                  <a:gd name="T12" fmla="*/ 0 w 8"/>
                  <a:gd name="T13" fmla="*/ 1 h 22"/>
                  <a:gd name="T14" fmla="*/ 0 w 8"/>
                  <a:gd name="T15" fmla="*/ 5 h 22"/>
                  <a:gd name="T16" fmla="*/ 1 w 8"/>
                  <a:gd name="T17" fmla="*/ 12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22">
                    <a:moveTo>
                      <a:pt x="1" y="12"/>
                    </a:moveTo>
                    <a:lnTo>
                      <a:pt x="6" y="20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2" name="Freeform 2785"/>
              <p:cNvSpPr>
                <a:spLocks/>
              </p:cNvSpPr>
              <p:nvPr/>
            </p:nvSpPr>
            <p:spPr bwMode="auto">
              <a:xfrm>
                <a:off x="1837" y="615"/>
                <a:ext cx="3" cy="9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9 h 9"/>
                  <a:gd name="T4" fmla="*/ 1 w 3"/>
                  <a:gd name="T5" fmla="*/ 6 h 9"/>
                  <a:gd name="T6" fmla="*/ 3 w 3"/>
                  <a:gd name="T7" fmla="*/ 4 h 9"/>
                  <a:gd name="T8" fmla="*/ 3 w 3"/>
                  <a:gd name="T9" fmla="*/ 3 h 9"/>
                  <a:gd name="T10" fmla="*/ 1 w 3"/>
                  <a:gd name="T11" fmla="*/ 1 h 9"/>
                  <a:gd name="T12" fmla="*/ 1 w 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3" name="Freeform 2786"/>
              <p:cNvSpPr>
                <a:spLocks/>
              </p:cNvSpPr>
              <p:nvPr/>
            </p:nvSpPr>
            <p:spPr bwMode="auto">
              <a:xfrm>
                <a:off x="1858" y="961"/>
                <a:ext cx="4" cy="8"/>
              </a:xfrm>
              <a:custGeom>
                <a:avLst/>
                <a:gdLst>
                  <a:gd name="T0" fmla="*/ 3 w 4"/>
                  <a:gd name="T1" fmla="*/ 7 h 8"/>
                  <a:gd name="T2" fmla="*/ 4 w 4"/>
                  <a:gd name="T3" fmla="*/ 7 h 8"/>
                  <a:gd name="T4" fmla="*/ 3 w 4"/>
                  <a:gd name="T5" fmla="*/ 6 h 8"/>
                  <a:gd name="T6" fmla="*/ 0 w 4"/>
                  <a:gd name="T7" fmla="*/ 0 h 8"/>
                  <a:gd name="T8" fmla="*/ 1 w 4"/>
                  <a:gd name="T9" fmla="*/ 4 h 8"/>
                  <a:gd name="T10" fmla="*/ 3 w 4"/>
                  <a:gd name="T11" fmla="*/ 7 h 8"/>
                  <a:gd name="T12" fmla="*/ 3 w 4"/>
                  <a:gd name="T13" fmla="*/ 8 h 8"/>
                  <a:gd name="T14" fmla="*/ 3 w 4"/>
                  <a:gd name="T15" fmla="*/ 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lnTo>
                      <a:pt x="4" y="7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4" name="Freeform 2787"/>
              <p:cNvSpPr>
                <a:spLocks/>
              </p:cNvSpPr>
              <p:nvPr/>
            </p:nvSpPr>
            <p:spPr bwMode="auto">
              <a:xfrm>
                <a:off x="1868" y="978"/>
                <a:ext cx="4" cy="9"/>
              </a:xfrm>
              <a:custGeom>
                <a:avLst/>
                <a:gdLst>
                  <a:gd name="T0" fmla="*/ 1 w 4"/>
                  <a:gd name="T1" fmla="*/ 9 h 9"/>
                  <a:gd name="T2" fmla="*/ 4 w 4"/>
                  <a:gd name="T3" fmla="*/ 7 h 9"/>
                  <a:gd name="T4" fmla="*/ 1 w 4"/>
                  <a:gd name="T5" fmla="*/ 4 h 9"/>
                  <a:gd name="T6" fmla="*/ 0 w 4"/>
                  <a:gd name="T7" fmla="*/ 0 h 9"/>
                  <a:gd name="T8" fmla="*/ 0 w 4"/>
                  <a:gd name="T9" fmla="*/ 4 h 9"/>
                  <a:gd name="T10" fmla="*/ 1 w 4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lnTo>
                      <a:pt x="4" y="7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5" name="Freeform 2788"/>
              <p:cNvSpPr>
                <a:spLocks/>
              </p:cNvSpPr>
              <p:nvPr/>
            </p:nvSpPr>
            <p:spPr bwMode="auto">
              <a:xfrm>
                <a:off x="1856" y="947"/>
                <a:ext cx="12" cy="27"/>
              </a:xfrm>
              <a:custGeom>
                <a:avLst/>
                <a:gdLst>
                  <a:gd name="T0" fmla="*/ 0 w 12"/>
                  <a:gd name="T1" fmla="*/ 0 h 27"/>
                  <a:gd name="T2" fmla="*/ 2 w 12"/>
                  <a:gd name="T3" fmla="*/ 6 h 27"/>
                  <a:gd name="T4" fmla="*/ 3 w 12"/>
                  <a:gd name="T5" fmla="*/ 11 h 27"/>
                  <a:gd name="T6" fmla="*/ 6 w 12"/>
                  <a:gd name="T7" fmla="*/ 15 h 27"/>
                  <a:gd name="T8" fmla="*/ 7 w 12"/>
                  <a:gd name="T9" fmla="*/ 20 h 27"/>
                  <a:gd name="T10" fmla="*/ 10 w 12"/>
                  <a:gd name="T11" fmla="*/ 26 h 27"/>
                  <a:gd name="T12" fmla="*/ 11 w 12"/>
                  <a:gd name="T13" fmla="*/ 27 h 27"/>
                  <a:gd name="T14" fmla="*/ 12 w 12"/>
                  <a:gd name="T15" fmla="*/ 26 h 27"/>
                  <a:gd name="T16" fmla="*/ 12 w 12"/>
                  <a:gd name="T17" fmla="*/ 23 h 27"/>
                  <a:gd name="T18" fmla="*/ 11 w 12"/>
                  <a:gd name="T19" fmla="*/ 22 h 27"/>
                  <a:gd name="T20" fmla="*/ 10 w 12"/>
                  <a:gd name="T21" fmla="*/ 22 h 27"/>
                  <a:gd name="T22" fmla="*/ 8 w 12"/>
                  <a:gd name="T23" fmla="*/ 21 h 27"/>
                  <a:gd name="T24" fmla="*/ 7 w 12"/>
                  <a:gd name="T25" fmla="*/ 17 h 27"/>
                  <a:gd name="T26" fmla="*/ 5 w 12"/>
                  <a:gd name="T27" fmla="*/ 10 h 27"/>
                  <a:gd name="T28" fmla="*/ 5 w 12"/>
                  <a:gd name="T29" fmla="*/ 6 h 27"/>
                  <a:gd name="T30" fmla="*/ 2 w 12"/>
                  <a:gd name="T31" fmla="*/ 1 h 27"/>
                  <a:gd name="T32" fmla="*/ 2 w 12"/>
                  <a:gd name="T33" fmla="*/ 0 h 27"/>
                  <a:gd name="T34" fmla="*/ 2 w 12"/>
                  <a:gd name="T35" fmla="*/ 1 h 27"/>
                  <a:gd name="T36" fmla="*/ 1 w 12"/>
                  <a:gd name="T37" fmla="*/ 2 h 27"/>
                  <a:gd name="T38" fmla="*/ 0 w 12"/>
                  <a:gd name="T39" fmla="*/ 0 h 2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lnTo>
                      <a:pt x="2" y="6"/>
                    </a:lnTo>
                    <a:lnTo>
                      <a:pt x="3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2" y="26"/>
                    </a:lnTo>
                    <a:lnTo>
                      <a:pt x="12" y="23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8" y="21"/>
                    </a:lnTo>
                    <a:lnTo>
                      <a:pt x="7" y="17"/>
                    </a:lnTo>
                    <a:lnTo>
                      <a:pt x="5" y="10"/>
                    </a:lnTo>
                    <a:lnTo>
                      <a:pt x="5" y="6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6" name="Freeform 2789"/>
              <p:cNvSpPr>
                <a:spLocks/>
              </p:cNvSpPr>
              <p:nvPr/>
            </p:nvSpPr>
            <p:spPr bwMode="auto">
              <a:xfrm>
                <a:off x="1872" y="98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3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7" name="Freeform 2790"/>
              <p:cNvSpPr>
                <a:spLocks/>
              </p:cNvSpPr>
              <p:nvPr/>
            </p:nvSpPr>
            <p:spPr bwMode="auto">
              <a:xfrm>
                <a:off x="1859" y="941"/>
                <a:ext cx="3" cy="8"/>
              </a:xfrm>
              <a:custGeom>
                <a:avLst/>
                <a:gdLst>
                  <a:gd name="T0" fmla="*/ 2 w 3"/>
                  <a:gd name="T1" fmla="*/ 5 h 8"/>
                  <a:gd name="T2" fmla="*/ 0 w 3"/>
                  <a:gd name="T3" fmla="*/ 0 h 8"/>
                  <a:gd name="T4" fmla="*/ 3 w 3"/>
                  <a:gd name="T5" fmla="*/ 8 h 8"/>
                  <a:gd name="T6" fmla="*/ 2 w 3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2" y="5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8" name="Freeform 2791"/>
              <p:cNvSpPr>
                <a:spLocks/>
              </p:cNvSpPr>
              <p:nvPr/>
            </p:nvSpPr>
            <p:spPr bwMode="auto">
              <a:xfrm>
                <a:off x="1864" y="9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3 w 4"/>
                  <a:gd name="T3" fmla="*/ 3 h 7"/>
                  <a:gd name="T4" fmla="*/ 2 w 4"/>
                  <a:gd name="T5" fmla="*/ 0 h 7"/>
                  <a:gd name="T6" fmla="*/ 0 w 4"/>
                  <a:gd name="T7" fmla="*/ 0 h 7"/>
                  <a:gd name="T8" fmla="*/ 0 w 4"/>
                  <a:gd name="T9" fmla="*/ 2 h 7"/>
                  <a:gd name="T10" fmla="*/ 3 w 4"/>
                  <a:gd name="T11" fmla="*/ 5 h 7"/>
                  <a:gd name="T12" fmla="*/ 4 w 4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09" name="Freeform 2792"/>
              <p:cNvSpPr>
                <a:spLocks/>
              </p:cNvSpPr>
              <p:nvPr/>
            </p:nvSpPr>
            <p:spPr bwMode="auto">
              <a:xfrm>
                <a:off x="1831" y="855"/>
                <a:ext cx="113" cy="227"/>
              </a:xfrm>
              <a:custGeom>
                <a:avLst/>
                <a:gdLst>
                  <a:gd name="T0" fmla="*/ 0 w 113"/>
                  <a:gd name="T1" fmla="*/ 17 h 227"/>
                  <a:gd name="T2" fmla="*/ 1 w 113"/>
                  <a:gd name="T3" fmla="*/ 41 h 227"/>
                  <a:gd name="T4" fmla="*/ 7 w 113"/>
                  <a:gd name="T5" fmla="*/ 63 h 227"/>
                  <a:gd name="T6" fmla="*/ 15 w 113"/>
                  <a:gd name="T7" fmla="*/ 91 h 227"/>
                  <a:gd name="T8" fmla="*/ 21 w 113"/>
                  <a:gd name="T9" fmla="*/ 107 h 227"/>
                  <a:gd name="T10" fmla="*/ 28 w 113"/>
                  <a:gd name="T11" fmla="*/ 120 h 227"/>
                  <a:gd name="T12" fmla="*/ 28 w 113"/>
                  <a:gd name="T13" fmla="*/ 129 h 227"/>
                  <a:gd name="T14" fmla="*/ 40 w 113"/>
                  <a:gd name="T15" fmla="*/ 155 h 227"/>
                  <a:gd name="T16" fmla="*/ 46 w 113"/>
                  <a:gd name="T17" fmla="*/ 166 h 227"/>
                  <a:gd name="T18" fmla="*/ 53 w 113"/>
                  <a:gd name="T19" fmla="*/ 176 h 227"/>
                  <a:gd name="T20" fmla="*/ 62 w 113"/>
                  <a:gd name="T21" fmla="*/ 188 h 227"/>
                  <a:gd name="T22" fmla="*/ 72 w 113"/>
                  <a:gd name="T23" fmla="*/ 199 h 227"/>
                  <a:gd name="T24" fmla="*/ 73 w 113"/>
                  <a:gd name="T25" fmla="*/ 200 h 227"/>
                  <a:gd name="T26" fmla="*/ 74 w 113"/>
                  <a:gd name="T27" fmla="*/ 204 h 227"/>
                  <a:gd name="T28" fmla="*/ 79 w 113"/>
                  <a:gd name="T29" fmla="*/ 210 h 227"/>
                  <a:gd name="T30" fmla="*/ 87 w 113"/>
                  <a:gd name="T31" fmla="*/ 215 h 227"/>
                  <a:gd name="T32" fmla="*/ 86 w 113"/>
                  <a:gd name="T33" fmla="*/ 211 h 227"/>
                  <a:gd name="T34" fmla="*/ 109 w 113"/>
                  <a:gd name="T35" fmla="*/ 225 h 227"/>
                  <a:gd name="T36" fmla="*/ 102 w 113"/>
                  <a:gd name="T37" fmla="*/ 215 h 227"/>
                  <a:gd name="T38" fmla="*/ 99 w 113"/>
                  <a:gd name="T39" fmla="*/ 214 h 227"/>
                  <a:gd name="T40" fmla="*/ 98 w 113"/>
                  <a:gd name="T41" fmla="*/ 214 h 227"/>
                  <a:gd name="T42" fmla="*/ 106 w 113"/>
                  <a:gd name="T43" fmla="*/ 221 h 227"/>
                  <a:gd name="T44" fmla="*/ 92 w 113"/>
                  <a:gd name="T45" fmla="*/ 207 h 227"/>
                  <a:gd name="T46" fmla="*/ 84 w 113"/>
                  <a:gd name="T47" fmla="*/ 199 h 227"/>
                  <a:gd name="T48" fmla="*/ 71 w 113"/>
                  <a:gd name="T49" fmla="*/ 180 h 227"/>
                  <a:gd name="T50" fmla="*/ 58 w 113"/>
                  <a:gd name="T51" fmla="*/ 164 h 227"/>
                  <a:gd name="T52" fmla="*/ 55 w 113"/>
                  <a:gd name="T53" fmla="*/ 155 h 227"/>
                  <a:gd name="T54" fmla="*/ 46 w 113"/>
                  <a:gd name="T55" fmla="*/ 143 h 227"/>
                  <a:gd name="T56" fmla="*/ 45 w 113"/>
                  <a:gd name="T57" fmla="*/ 133 h 227"/>
                  <a:gd name="T58" fmla="*/ 42 w 113"/>
                  <a:gd name="T59" fmla="*/ 120 h 227"/>
                  <a:gd name="T60" fmla="*/ 38 w 113"/>
                  <a:gd name="T61" fmla="*/ 110 h 227"/>
                  <a:gd name="T62" fmla="*/ 40 w 113"/>
                  <a:gd name="T63" fmla="*/ 109 h 227"/>
                  <a:gd name="T64" fmla="*/ 35 w 113"/>
                  <a:gd name="T65" fmla="*/ 94 h 227"/>
                  <a:gd name="T66" fmla="*/ 28 w 113"/>
                  <a:gd name="T67" fmla="*/ 81 h 227"/>
                  <a:gd name="T68" fmla="*/ 22 w 113"/>
                  <a:gd name="T69" fmla="*/ 63 h 227"/>
                  <a:gd name="T70" fmla="*/ 19 w 113"/>
                  <a:gd name="T71" fmla="*/ 46 h 227"/>
                  <a:gd name="T72" fmla="*/ 11 w 113"/>
                  <a:gd name="T73" fmla="*/ 19 h 227"/>
                  <a:gd name="T74" fmla="*/ 5 w 113"/>
                  <a:gd name="T75" fmla="*/ 0 h 227"/>
                  <a:gd name="T76" fmla="*/ 1 w 113"/>
                  <a:gd name="T77" fmla="*/ 2 h 22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3" h="227">
                    <a:moveTo>
                      <a:pt x="0" y="7"/>
                    </a:moveTo>
                    <a:lnTo>
                      <a:pt x="0" y="17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4" y="53"/>
                    </a:lnTo>
                    <a:lnTo>
                      <a:pt x="7" y="63"/>
                    </a:lnTo>
                    <a:lnTo>
                      <a:pt x="10" y="74"/>
                    </a:lnTo>
                    <a:lnTo>
                      <a:pt x="15" y="91"/>
                    </a:lnTo>
                    <a:lnTo>
                      <a:pt x="21" y="103"/>
                    </a:lnTo>
                    <a:lnTo>
                      <a:pt x="21" y="107"/>
                    </a:lnTo>
                    <a:lnTo>
                      <a:pt x="25" y="114"/>
                    </a:lnTo>
                    <a:lnTo>
                      <a:pt x="28" y="120"/>
                    </a:lnTo>
                    <a:lnTo>
                      <a:pt x="28" y="125"/>
                    </a:lnTo>
                    <a:lnTo>
                      <a:pt x="28" y="129"/>
                    </a:lnTo>
                    <a:lnTo>
                      <a:pt x="35" y="147"/>
                    </a:lnTo>
                    <a:lnTo>
                      <a:pt x="40" y="155"/>
                    </a:lnTo>
                    <a:lnTo>
                      <a:pt x="45" y="161"/>
                    </a:lnTo>
                    <a:lnTo>
                      <a:pt x="46" y="166"/>
                    </a:lnTo>
                    <a:lnTo>
                      <a:pt x="50" y="171"/>
                    </a:lnTo>
                    <a:lnTo>
                      <a:pt x="53" y="176"/>
                    </a:lnTo>
                    <a:lnTo>
                      <a:pt x="56" y="180"/>
                    </a:lnTo>
                    <a:lnTo>
                      <a:pt x="62" y="188"/>
                    </a:lnTo>
                    <a:lnTo>
                      <a:pt x="67" y="194"/>
                    </a:lnTo>
                    <a:lnTo>
                      <a:pt x="72" y="199"/>
                    </a:lnTo>
                    <a:lnTo>
                      <a:pt x="76" y="201"/>
                    </a:lnTo>
                    <a:lnTo>
                      <a:pt x="73" y="200"/>
                    </a:lnTo>
                    <a:lnTo>
                      <a:pt x="73" y="201"/>
                    </a:lnTo>
                    <a:lnTo>
                      <a:pt x="74" y="204"/>
                    </a:lnTo>
                    <a:lnTo>
                      <a:pt x="77" y="205"/>
                    </a:lnTo>
                    <a:lnTo>
                      <a:pt x="79" y="210"/>
                    </a:lnTo>
                    <a:lnTo>
                      <a:pt x="86" y="215"/>
                    </a:lnTo>
                    <a:lnTo>
                      <a:pt x="87" y="215"/>
                    </a:lnTo>
                    <a:lnTo>
                      <a:pt x="86" y="212"/>
                    </a:lnTo>
                    <a:lnTo>
                      <a:pt x="86" y="211"/>
                    </a:lnTo>
                    <a:lnTo>
                      <a:pt x="93" y="215"/>
                    </a:lnTo>
                    <a:lnTo>
                      <a:pt x="109" y="225"/>
                    </a:lnTo>
                    <a:lnTo>
                      <a:pt x="113" y="227"/>
                    </a:lnTo>
                    <a:lnTo>
                      <a:pt x="102" y="215"/>
                    </a:lnTo>
                    <a:lnTo>
                      <a:pt x="101" y="215"/>
                    </a:lnTo>
                    <a:lnTo>
                      <a:pt x="99" y="214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101" y="215"/>
                    </a:lnTo>
                    <a:lnTo>
                      <a:pt x="106" y="221"/>
                    </a:lnTo>
                    <a:lnTo>
                      <a:pt x="96" y="212"/>
                    </a:lnTo>
                    <a:lnTo>
                      <a:pt x="92" y="207"/>
                    </a:lnTo>
                    <a:lnTo>
                      <a:pt x="88" y="205"/>
                    </a:lnTo>
                    <a:lnTo>
                      <a:pt x="84" y="199"/>
                    </a:lnTo>
                    <a:lnTo>
                      <a:pt x="82" y="194"/>
                    </a:lnTo>
                    <a:lnTo>
                      <a:pt x="71" y="180"/>
                    </a:lnTo>
                    <a:lnTo>
                      <a:pt x="62" y="169"/>
                    </a:lnTo>
                    <a:lnTo>
                      <a:pt x="58" y="164"/>
                    </a:lnTo>
                    <a:lnTo>
                      <a:pt x="56" y="160"/>
                    </a:lnTo>
                    <a:lnTo>
                      <a:pt x="55" y="155"/>
                    </a:lnTo>
                    <a:lnTo>
                      <a:pt x="50" y="148"/>
                    </a:lnTo>
                    <a:lnTo>
                      <a:pt x="46" y="143"/>
                    </a:lnTo>
                    <a:lnTo>
                      <a:pt x="45" y="137"/>
                    </a:lnTo>
                    <a:lnTo>
                      <a:pt x="45" y="133"/>
                    </a:lnTo>
                    <a:lnTo>
                      <a:pt x="45" y="127"/>
                    </a:lnTo>
                    <a:lnTo>
                      <a:pt x="42" y="120"/>
                    </a:lnTo>
                    <a:lnTo>
                      <a:pt x="40" y="117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09"/>
                    </a:lnTo>
                    <a:lnTo>
                      <a:pt x="38" y="103"/>
                    </a:lnTo>
                    <a:lnTo>
                      <a:pt x="35" y="94"/>
                    </a:lnTo>
                    <a:lnTo>
                      <a:pt x="32" y="91"/>
                    </a:lnTo>
                    <a:lnTo>
                      <a:pt x="28" y="81"/>
                    </a:lnTo>
                    <a:lnTo>
                      <a:pt x="26" y="72"/>
                    </a:lnTo>
                    <a:lnTo>
                      <a:pt x="22" y="63"/>
                    </a:lnTo>
                    <a:lnTo>
                      <a:pt x="21" y="55"/>
                    </a:lnTo>
                    <a:lnTo>
                      <a:pt x="19" y="46"/>
                    </a:lnTo>
                    <a:lnTo>
                      <a:pt x="15" y="37"/>
                    </a:lnTo>
                    <a:lnTo>
                      <a:pt x="11" y="19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0" name="Freeform 2793"/>
              <p:cNvSpPr>
                <a:spLocks/>
              </p:cNvSpPr>
              <p:nvPr/>
            </p:nvSpPr>
            <p:spPr bwMode="auto">
              <a:xfrm>
                <a:off x="1689" y="992"/>
                <a:ext cx="5" cy="11"/>
              </a:xfrm>
              <a:custGeom>
                <a:avLst/>
                <a:gdLst>
                  <a:gd name="T0" fmla="*/ 0 w 5"/>
                  <a:gd name="T1" fmla="*/ 11 h 11"/>
                  <a:gd name="T2" fmla="*/ 1 w 5"/>
                  <a:gd name="T3" fmla="*/ 10 h 11"/>
                  <a:gd name="T4" fmla="*/ 0 w 5"/>
                  <a:gd name="T5" fmla="*/ 10 h 11"/>
                  <a:gd name="T6" fmla="*/ 0 w 5"/>
                  <a:gd name="T7" fmla="*/ 11 h 11"/>
                  <a:gd name="T8" fmla="*/ 5 w 5"/>
                  <a:gd name="T9" fmla="*/ 0 h 11"/>
                  <a:gd name="T10" fmla="*/ 4 w 5"/>
                  <a:gd name="T11" fmla="*/ 3 h 11"/>
                  <a:gd name="T12" fmla="*/ 5 w 5"/>
                  <a:gd name="T13" fmla="*/ 3 h 11"/>
                  <a:gd name="T14" fmla="*/ 0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1" name="Freeform 2794"/>
              <p:cNvSpPr>
                <a:spLocks/>
              </p:cNvSpPr>
              <p:nvPr/>
            </p:nvSpPr>
            <p:spPr bwMode="auto">
              <a:xfrm>
                <a:off x="1695" y="978"/>
                <a:ext cx="7" cy="7"/>
              </a:xfrm>
              <a:custGeom>
                <a:avLst/>
                <a:gdLst>
                  <a:gd name="T0" fmla="*/ 0 w 7"/>
                  <a:gd name="T1" fmla="*/ 7 h 7"/>
                  <a:gd name="T2" fmla="*/ 2 w 7"/>
                  <a:gd name="T3" fmla="*/ 5 h 7"/>
                  <a:gd name="T4" fmla="*/ 5 w 7"/>
                  <a:gd name="T5" fmla="*/ 0 h 7"/>
                  <a:gd name="T6" fmla="*/ 7 w 7"/>
                  <a:gd name="T7" fmla="*/ 0 h 7"/>
                  <a:gd name="T8" fmla="*/ 5 w 7"/>
                  <a:gd name="T9" fmla="*/ 1 h 7"/>
                  <a:gd name="T10" fmla="*/ 0 w 7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lnTo>
                      <a:pt x="2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2" name="Freeform 2795"/>
              <p:cNvSpPr>
                <a:spLocks/>
              </p:cNvSpPr>
              <p:nvPr/>
            </p:nvSpPr>
            <p:spPr bwMode="auto">
              <a:xfrm>
                <a:off x="1678" y="985"/>
                <a:ext cx="4" cy="7"/>
              </a:xfrm>
              <a:custGeom>
                <a:avLst/>
                <a:gdLst>
                  <a:gd name="T0" fmla="*/ 1 w 4"/>
                  <a:gd name="T1" fmla="*/ 4 h 7"/>
                  <a:gd name="T2" fmla="*/ 4 w 4"/>
                  <a:gd name="T3" fmla="*/ 0 h 7"/>
                  <a:gd name="T4" fmla="*/ 0 w 4"/>
                  <a:gd name="T5" fmla="*/ 7 h 7"/>
                  <a:gd name="T6" fmla="*/ 1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3" name="Freeform 2796"/>
              <p:cNvSpPr>
                <a:spLocks/>
              </p:cNvSpPr>
              <p:nvPr/>
            </p:nvSpPr>
            <p:spPr bwMode="auto">
              <a:xfrm>
                <a:off x="1607" y="751"/>
                <a:ext cx="165" cy="351"/>
              </a:xfrm>
              <a:custGeom>
                <a:avLst/>
                <a:gdLst>
                  <a:gd name="T0" fmla="*/ 157 w 165"/>
                  <a:gd name="T1" fmla="*/ 11 h 351"/>
                  <a:gd name="T2" fmla="*/ 154 w 165"/>
                  <a:gd name="T3" fmla="*/ 22 h 351"/>
                  <a:gd name="T4" fmla="*/ 153 w 165"/>
                  <a:gd name="T5" fmla="*/ 32 h 351"/>
                  <a:gd name="T6" fmla="*/ 149 w 165"/>
                  <a:gd name="T7" fmla="*/ 58 h 351"/>
                  <a:gd name="T8" fmla="*/ 144 w 165"/>
                  <a:gd name="T9" fmla="*/ 68 h 351"/>
                  <a:gd name="T10" fmla="*/ 133 w 165"/>
                  <a:gd name="T11" fmla="*/ 119 h 351"/>
                  <a:gd name="T12" fmla="*/ 123 w 165"/>
                  <a:gd name="T13" fmla="*/ 155 h 351"/>
                  <a:gd name="T14" fmla="*/ 114 w 165"/>
                  <a:gd name="T15" fmla="*/ 181 h 351"/>
                  <a:gd name="T16" fmla="*/ 118 w 165"/>
                  <a:gd name="T17" fmla="*/ 169 h 351"/>
                  <a:gd name="T18" fmla="*/ 90 w 165"/>
                  <a:gd name="T19" fmla="*/ 219 h 351"/>
                  <a:gd name="T20" fmla="*/ 87 w 165"/>
                  <a:gd name="T21" fmla="*/ 223 h 351"/>
                  <a:gd name="T22" fmla="*/ 86 w 165"/>
                  <a:gd name="T23" fmla="*/ 226 h 351"/>
                  <a:gd name="T24" fmla="*/ 80 w 165"/>
                  <a:gd name="T25" fmla="*/ 237 h 351"/>
                  <a:gd name="T26" fmla="*/ 77 w 165"/>
                  <a:gd name="T27" fmla="*/ 238 h 351"/>
                  <a:gd name="T28" fmla="*/ 56 w 165"/>
                  <a:gd name="T29" fmla="*/ 268 h 351"/>
                  <a:gd name="T30" fmla="*/ 39 w 165"/>
                  <a:gd name="T31" fmla="*/ 294 h 351"/>
                  <a:gd name="T32" fmla="*/ 27 w 165"/>
                  <a:gd name="T33" fmla="*/ 311 h 351"/>
                  <a:gd name="T34" fmla="*/ 47 w 165"/>
                  <a:gd name="T35" fmla="*/ 283 h 351"/>
                  <a:gd name="T36" fmla="*/ 52 w 165"/>
                  <a:gd name="T37" fmla="*/ 279 h 351"/>
                  <a:gd name="T38" fmla="*/ 32 w 165"/>
                  <a:gd name="T39" fmla="*/ 310 h 351"/>
                  <a:gd name="T40" fmla="*/ 16 w 165"/>
                  <a:gd name="T41" fmla="*/ 331 h 351"/>
                  <a:gd name="T42" fmla="*/ 8 w 165"/>
                  <a:gd name="T43" fmla="*/ 340 h 351"/>
                  <a:gd name="T44" fmla="*/ 15 w 165"/>
                  <a:gd name="T45" fmla="*/ 335 h 351"/>
                  <a:gd name="T46" fmla="*/ 8 w 165"/>
                  <a:gd name="T47" fmla="*/ 344 h 351"/>
                  <a:gd name="T48" fmla="*/ 8 w 165"/>
                  <a:gd name="T49" fmla="*/ 346 h 351"/>
                  <a:gd name="T50" fmla="*/ 16 w 165"/>
                  <a:gd name="T51" fmla="*/ 339 h 351"/>
                  <a:gd name="T52" fmla="*/ 26 w 165"/>
                  <a:gd name="T53" fmla="*/ 330 h 351"/>
                  <a:gd name="T54" fmla="*/ 27 w 165"/>
                  <a:gd name="T55" fmla="*/ 326 h 351"/>
                  <a:gd name="T56" fmla="*/ 34 w 165"/>
                  <a:gd name="T57" fmla="*/ 320 h 351"/>
                  <a:gd name="T58" fmla="*/ 32 w 165"/>
                  <a:gd name="T59" fmla="*/ 318 h 351"/>
                  <a:gd name="T60" fmla="*/ 15 w 165"/>
                  <a:gd name="T61" fmla="*/ 336 h 351"/>
                  <a:gd name="T62" fmla="*/ 39 w 165"/>
                  <a:gd name="T63" fmla="*/ 308 h 351"/>
                  <a:gd name="T64" fmla="*/ 46 w 165"/>
                  <a:gd name="T65" fmla="*/ 304 h 351"/>
                  <a:gd name="T66" fmla="*/ 67 w 165"/>
                  <a:gd name="T67" fmla="*/ 272 h 351"/>
                  <a:gd name="T68" fmla="*/ 72 w 165"/>
                  <a:gd name="T69" fmla="*/ 264 h 351"/>
                  <a:gd name="T70" fmla="*/ 80 w 165"/>
                  <a:gd name="T71" fmla="*/ 257 h 351"/>
                  <a:gd name="T72" fmla="*/ 75 w 165"/>
                  <a:gd name="T73" fmla="*/ 260 h 351"/>
                  <a:gd name="T74" fmla="*/ 85 w 165"/>
                  <a:gd name="T75" fmla="*/ 241 h 351"/>
                  <a:gd name="T76" fmla="*/ 98 w 165"/>
                  <a:gd name="T77" fmla="*/ 218 h 351"/>
                  <a:gd name="T78" fmla="*/ 107 w 165"/>
                  <a:gd name="T79" fmla="*/ 208 h 351"/>
                  <a:gd name="T80" fmla="*/ 119 w 165"/>
                  <a:gd name="T81" fmla="*/ 190 h 351"/>
                  <a:gd name="T82" fmla="*/ 126 w 165"/>
                  <a:gd name="T83" fmla="*/ 181 h 351"/>
                  <a:gd name="T84" fmla="*/ 138 w 165"/>
                  <a:gd name="T85" fmla="*/ 147 h 351"/>
                  <a:gd name="T86" fmla="*/ 146 w 165"/>
                  <a:gd name="T87" fmla="*/ 125 h 351"/>
                  <a:gd name="T88" fmla="*/ 152 w 165"/>
                  <a:gd name="T89" fmla="*/ 95 h 351"/>
                  <a:gd name="T90" fmla="*/ 157 w 165"/>
                  <a:gd name="T91" fmla="*/ 58 h 351"/>
                  <a:gd name="T92" fmla="*/ 165 w 165"/>
                  <a:gd name="T93" fmla="*/ 14 h 351"/>
                  <a:gd name="T94" fmla="*/ 158 w 165"/>
                  <a:gd name="T95" fmla="*/ 0 h 3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5" h="351">
                    <a:moveTo>
                      <a:pt x="156" y="7"/>
                    </a:moveTo>
                    <a:lnTo>
                      <a:pt x="157" y="5"/>
                    </a:lnTo>
                    <a:lnTo>
                      <a:pt x="157" y="6"/>
                    </a:lnTo>
                    <a:lnTo>
                      <a:pt x="157" y="11"/>
                    </a:lnTo>
                    <a:lnTo>
                      <a:pt x="156" y="19"/>
                    </a:lnTo>
                    <a:lnTo>
                      <a:pt x="154" y="22"/>
                    </a:lnTo>
                    <a:lnTo>
                      <a:pt x="154" y="23"/>
                    </a:lnTo>
                    <a:lnTo>
                      <a:pt x="154" y="22"/>
                    </a:lnTo>
                    <a:lnTo>
                      <a:pt x="153" y="24"/>
                    </a:lnTo>
                    <a:lnTo>
                      <a:pt x="151" y="32"/>
                    </a:lnTo>
                    <a:lnTo>
                      <a:pt x="152" y="32"/>
                    </a:lnTo>
                    <a:lnTo>
                      <a:pt x="153" y="32"/>
                    </a:lnTo>
                    <a:lnTo>
                      <a:pt x="153" y="34"/>
                    </a:lnTo>
                    <a:lnTo>
                      <a:pt x="152" y="44"/>
                    </a:lnTo>
                    <a:lnTo>
                      <a:pt x="149" y="53"/>
                    </a:lnTo>
                    <a:lnTo>
                      <a:pt x="149" y="58"/>
                    </a:lnTo>
                    <a:lnTo>
                      <a:pt x="148" y="64"/>
                    </a:lnTo>
                    <a:lnTo>
                      <a:pt x="146" y="69"/>
                    </a:lnTo>
                    <a:lnTo>
                      <a:pt x="146" y="65"/>
                    </a:lnTo>
                    <a:lnTo>
                      <a:pt x="144" y="68"/>
                    </a:lnTo>
                    <a:lnTo>
                      <a:pt x="143" y="74"/>
                    </a:lnTo>
                    <a:lnTo>
                      <a:pt x="142" y="87"/>
                    </a:lnTo>
                    <a:lnTo>
                      <a:pt x="137" y="103"/>
                    </a:lnTo>
                    <a:lnTo>
                      <a:pt x="133" y="119"/>
                    </a:lnTo>
                    <a:lnTo>
                      <a:pt x="132" y="128"/>
                    </a:lnTo>
                    <a:lnTo>
                      <a:pt x="128" y="137"/>
                    </a:lnTo>
                    <a:lnTo>
                      <a:pt x="126" y="147"/>
                    </a:lnTo>
                    <a:lnTo>
                      <a:pt x="123" y="155"/>
                    </a:lnTo>
                    <a:lnTo>
                      <a:pt x="121" y="164"/>
                    </a:lnTo>
                    <a:lnTo>
                      <a:pt x="118" y="169"/>
                    </a:lnTo>
                    <a:lnTo>
                      <a:pt x="116" y="180"/>
                    </a:lnTo>
                    <a:lnTo>
                      <a:pt x="114" y="181"/>
                    </a:lnTo>
                    <a:lnTo>
                      <a:pt x="113" y="181"/>
                    </a:lnTo>
                    <a:lnTo>
                      <a:pt x="116" y="176"/>
                    </a:lnTo>
                    <a:lnTo>
                      <a:pt x="117" y="170"/>
                    </a:lnTo>
                    <a:lnTo>
                      <a:pt x="118" y="169"/>
                    </a:lnTo>
                    <a:lnTo>
                      <a:pt x="117" y="170"/>
                    </a:lnTo>
                    <a:lnTo>
                      <a:pt x="105" y="193"/>
                    </a:lnTo>
                    <a:lnTo>
                      <a:pt x="90" y="218"/>
                    </a:lnTo>
                    <a:lnTo>
                      <a:pt x="90" y="219"/>
                    </a:lnTo>
                    <a:lnTo>
                      <a:pt x="90" y="221"/>
                    </a:lnTo>
                    <a:lnTo>
                      <a:pt x="88" y="224"/>
                    </a:lnTo>
                    <a:lnTo>
                      <a:pt x="88" y="223"/>
                    </a:lnTo>
                    <a:lnTo>
                      <a:pt x="87" y="223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5" y="227"/>
                    </a:lnTo>
                    <a:lnTo>
                      <a:pt x="86" y="226"/>
                    </a:lnTo>
                    <a:lnTo>
                      <a:pt x="87" y="226"/>
                    </a:lnTo>
                    <a:lnTo>
                      <a:pt x="86" y="227"/>
                    </a:lnTo>
                    <a:lnTo>
                      <a:pt x="83" y="232"/>
                    </a:lnTo>
                    <a:lnTo>
                      <a:pt x="80" y="237"/>
                    </a:lnTo>
                    <a:lnTo>
                      <a:pt x="76" y="242"/>
                    </a:lnTo>
                    <a:lnTo>
                      <a:pt x="76" y="243"/>
                    </a:lnTo>
                    <a:lnTo>
                      <a:pt x="76" y="242"/>
                    </a:lnTo>
                    <a:lnTo>
                      <a:pt x="77" y="238"/>
                    </a:lnTo>
                    <a:lnTo>
                      <a:pt x="75" y="239"/>
                    </a:lnTo>
                    <a:lnTo>
                      <a:pt x="68" y="247"/>
                    </a:lnTo>
                    <a:lnTo>
                      <a:pt x="62" y="258"/>
                    </a:lnTo>
                    <a:lnTo>
                      <a:pt x="56" y="268"/>
                    </a:lnTo>
                    <a:lnTo>
                      <a:pt x="42" y="289"/>
                    </a:lnTo>
                    <a:lnTo>
                      <a:pt x="41" y="290"/>
                    </a:lnTo>
                    <a:lnTo>
                      <a:pt x="39" y="295"/>
                    </a:lnTo>
                    <a:lnTo>
                      <a:pt x="39" y="294"/>
                    </a:lnTo>
                    <a:lnTo>
                      <a:pt x="36" y="295"/>
                    </a:lnTo>
                    <a:lnTo>
                      <a:pt x="32" y="300"/>
                    </a:lnTo>
                    <a:lnTo>
                      <a:pt x="31" y="305"/>
                    </a:lnTo>
                    <a:lnTo>
                      <a:pt x="27" y="311"/>
                    </a:lnTo>
                    <a:lnTo>
                      <a:pt x="31" y="309"/>
                    </a:lnTo>
                    <a:lnTo>
                      <a:pt x="40" y="294"/>
                    </a:lnTo>
                    <a:lnTo>
                      <a:pt x="44" y="290"/>
                    </a:lnTo>
                    <a:lnTo>
                      <a:pt x="47" y="283"/>
                    </a:lnTo>
                    <a:lnTo>
                      <a:pt x="51" y="278"/>
                    </a:lnTo>
                    <a:lnTo>
                      <a:pt x="52" y="277"/>
                    </a:lnTo>
                    <a:lnTo>
                      <a:pt x="54" y="277"/>
                    </a:lnTo>
                    <a:lnTo>
                      <a:pt x="52" y="279"/>
                    </a:lnTo>
                    <a:lnTo>
                      <a:pt x="47" y="285"/>
                    </a:lnTo>
                    <a:lnTo>
                      <a:pt x="45" y="290"/>
                    </a:lnTo>
                    <a:lnTo>
                      <a:pt x="39" y="303"/>
                    </a:lnTo>
                    <a:lnTo>
                      <a:pt x="32" y="310"/>
                    </a:lnTo>
                    <a:lnTo>
                      <a:pt x="27" y="315"/>
                    </a:lnTo>
                    <a:lnTo>
                      <a:pt x="22" y="321"/>
                    </a:lnTo>
                    <a:lnTo>
                      <a:pt x="20" y="325"/>
                    </a:lnTo>
                    <a:lnTo>
                      <a:pt x="16" y="331"/>
                    </a:lnTo>
                    <a:lnTo>
                      <a:pt x="13" y="334"/>
                    </a:lnTo>
                    <a:lnTo>
                      <a:pt x="11" y="335"/>
                    </a:lnTo>
                    <a:lnTo>
                      <a:pt x="6" y="341"/>
                    </a:lnTo>
                    <a:lnTo>
                      <a:pt x="8" y="340"/>
                    </a:lnTo>
                    <a:lnTo>
                      <a:pt x="11" y="338"/>
                    </a:lnTo>
                    <a:lnTo>
                      <a:pt x="19" y="330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13" y="338"/>
                    </a:lnTo>
                    <a:lnTo>
                      <a:pt x="13" y="339"/>
                    </a:lnTo>
                    <a:lnTo>
                      <a:pt x="10" y="342"/>
                    </a:lnTo>
                    <a:lnTo>
                      <a:pt x="8" y="344"/>
                    </a:lnTo>
                    <a:lnTo>
                      <a:pt x="3" y="349"/>
                    </a:lnTo>
                    <a:lnTo>
                      <a:pt x="0" y="351"/>
                    </a:lnTo>
                    <a:lnTo>
                      <a:pt x="1" y="351"/>
                    </a:lnTo>
                    <a:lnTo>
                      <a:pt x="8" y="346"/>
                    </a:lnTo>
                    <a:lnTo>
                      <a:pt x="8" y="345"/>
                    </a:lnTo>
                    <a:lnTo>
                      <a:pt x="13" y="341"/>
                    </a:lnTo>
                    <a:lnTo>
                      <a:pt x="18" y="336"/>
                    </a:lnTo>
                    <a:lnTo>
                      <a:pt x="16" y="339"/>
                    </a:lnTo>
                    <a:lnTo>
                      <a:pt x="15" y="342"/>
                    </a:lnTo>
                    <a:lnTo>
                      <a:pt x="19" y="340"/>
                    </a:lnTo>
                    <a:lnTo>
                      <a:pt x="26" y="333"/>
                    </a:lnTo>
                    <a:lnTo>
                      <a:pt x="26" y="330"/>
                    </a:lnTo>
                    <a:lnTo>
                      <a:pt x="25" y="331"/>
                    </a:lnTo>
                    <a:lnTo>
                      <a:pt x="20" y="338"/>
                    </a:lnTo>
                    <a:lnTo>
                      <a:pt x="24" y="330"/>
                    </a:lnTo>
                    <a:lnTo>
                      <a:pt x="27" y="326"/>
                    </a:lnTo>
                    <a:lnTo>
                      <a:pt x="29" y="326"/>
                    </a:lnTo>
                    <a:lnTo>
                      <a:pt x="30" y="326"/>
                    </a:lnTo>
                    <a:lnTo>
                      <a:pt x="31" y="324"/>
                    </a:lnTo>
                    <a:lnTo>
                      <a:pt x="34" y="320"/>
                    </a:lnTo>
                    <a:lnTo>
                      <a:pt x="34" y="319"/>
                    </a:lnTo>
                    <a:lnTo>
                      <a:pt x="34" y="318"/>
                    </a:lnTo>
                    <a:lnTo>
                      <a:pt x="36" y="314"/>
                    </a:lnTo>
                    <a:lnTo>
                      <a:pt x="32" y="318"/>
                    </a:lnTo>
                    <a:lnTo>
                      <a:pt x="27" y="323"/>
                    </a:lnTo>
                    <a:lnTo>
                      <a:pt x="19" y="333"/>
                    </a:lnTo>
                    <a:lnTo>
                      <a:pt x="16" y="336"/>
                    </a:lnTo>
                    <a:lnTo>
                      <a:pt x="15" y="336"/>
                    </a:lnTo>
                    <a:lnTo>
                      <a:pt x="16" y="334"/>
                    </a:lnTo>
                    <a:lnTo>
                      <a:pt x="15" y="335"/>
                    </a:lnTo>
                    <a:lnTo>
                      <a:pt x="27" y="320"/>
                    </a:lnTo>
                    <a:lnTo>
                      <a:pt x="39" y="308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2" y="308"/>
                    </a:lnTo>
                    <a:lnTo>
                      <a:pt x="46" y="304"/>
                    </a:lnTo>
                    <a:lnTo>
                      <a:pt x="50" y="299"/>
                    </a:lnTo>
                    <a:lnTo>
                      <a:pt x="54" y="292"/>
                    </a:lnTo>
                    <a:lnTo>
                      <a:pt x="59" y="284"/>
                    </a:lnTo>
                    <a:lnTo>
                      <a:pt x="67" y="272"/>
                    </a:lnTo>
                    <a:lnTo>
                      <a:pt x="66" y="272"/>
                    </a:lnTo>
                    <a:lnTo>
                      <a:pt x="67" y="270"/>
                    </a:lnTo>
                    <a:lnTo>
                      <a:pt x="71" y="264"/>
                    </a:lnTo>
                    <a:lnTo>
                      <a:pt x="72" y="264"/>
                    </a:lnTo>
                    <a:lnTo>
                      <a:pt x="72" y="265"/>
                    </a:lnTo>
                    <a:lnTo>
                      <a:pt x="73" y="265"/>
                    </a:lnTo>
                    <a:lnTo>
                      <a:pt x="75" y="265"/>
                    </a:lnTo>
                    <a:lnTo>
                      <a:pt x="80" y="257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78" y="254"/>
                    </a:lnTo>
                    <a:lnTo>
                      <a:pt x="75" y="260"/>
                    </a:lnTo>
                    <a:lnTo>
                      <a:pt x="72" y="263"/>
                    </a:lnTo>
                    <a:lnTo>
                      <a:pt x="72" y="262"/>
                    </a:lnTo>
                    <a:lnTo>
                      <a:pt x="78" y="251"/>
                    </a:lnTo>
                    <a:lnTo>
                      <a:pt x="85" y="241"/>
                    </a:lnTo>
                    <a:lnTo>
                      <a:pt x="86" y="237"/>
                    </a:lnTo>
                    <a:lnTo>
                      <a:pt x="90" y="231"/>
                    </a:lnTo>
                    <a:lnTo>
                      <a:pt x="95" y="223"/>
                    </a:lnTo>
                    <a:lnTo>
                      <a:pt x="98" y="218"/>
                    </a:lnTo>
                    <a:lnTo>
                      <a:pt x="98" y="219"/>
                    </a:lnTo>
                    <a:lnTo>
                      <a:pt x="96" y="226"/>
                    </a:lnTo>
                    <a:lnTo>
                      <a:pt x="103" y="217"/>
                    </a:lnTo>
                    <a:lnTo>
                      <a:pt x="107" y="208"/>
                    </a:lnTo>
                    <a:lnTo>
                      <a:pt x="112" y="202"/>
                    </a:lnTo>
                    <a:lnTo>
                      <a:pt x="117" y="196"/>
                    </a:lnTo>
                    <a:lnTo>
                      <a:pt x="119" y="188"/>
                    </a:lnTo>
                    <a:lnTo>
                      <a:pt x="119" y="190"/>
                    </a:lnTo>
                    <a:lnTo>
                      <a:pt x="119" y="192"/>
                    </a:lnTo>
                    <a:lnTo>
                      <a:pt x="121" y="191"/>
                    </a:lnTo>
                    <a:lnTo>
                      <a:pt x="124" y="185"/>
                    </a:lnTo>
                    <a:lnTo>
                      <a:pt x="126" y="181"/>
                    </a:lnTo>
                    <a:lnTo>
                      <a:pt x="131" y="166"/>
                    </a:lnTo>
                    <a:lnTo>
                      <a:pt x="137" y="149"/>
                    </a:lnTo>
                    <a:lnTo>
                      <a:pt x="138" y="146"/>
                    </a:lnTo>
                    <a:lnTo>
                      <a:pt x="138" y="147"/>
                    </a:lnTo>
                    <a:lnTo>
                      <a:pt x="143" y="136"/>
                    </a:lnTo>
                    <a:lnTo>
                      <a:pt x="143" y="132"/>
                    </a:lnTo>
                    <a:lnTo>
                      <a:pt x="144" y="129"/>
                    </a:lnTo>
                    <a:lnTo>
                      <a:pt x="146" y="125"/>
                    </a:lnTo>
                    <a:lnTo>
                      <a:pt x="147" y="120"/>
                    </a:lnTo>
                    <a:lnTo>
                      <a:pt x="147" y="114"/>
                    </a:lnTo>
                    <a:lnTo>
                      <a:pt x="148" y="106"/>
                    </a:lnTo>
                    <a:lnTo>
                      <a:pt x="152" y="95"/>
                    </a:lnTo>
                    <a:lnTo>
                      <a:pt x="153" y="85"/>
                    </a:lnTo>
                    <a:lnTo>
                      <a:pt x="156" y="75"/>
                    </a:lnTo>
                    <a:lnTo>
                      <a:pt x="158" y="64"/>
                    </a:lnTo>
                    <a:lnTo>
                      <a:pt x="157" y="58"/>
                    </a:lnTo>
                    <a:lnTo>
                      <a:pt x="157" y="57"/>
                    </a:lnTo>
                    <a:lnTo>
                      <a:pt x="156" y="59"/>
                    </a:lnTo>
                    <a:lnTo>
                      <a:pt x="160" y="37"/>
                    </a:lnTo>
                    <a:lnTo>
                      <a:pt x="165" y="14"/>
                    </a:lnTo>
                    <a:lnTo>
                      <a:pt x="165" y="12"/>
                    </a:lnTo>
                    <a:lnTo>
                      <a:pt x="160" y="2"/>
                    </a:lnTo>
                    <a:lnTo>
                      <a:pt x="159" y="0"/>
                    </a:lnTo>
                    <a:lnTo>
                      <a:pt x="158" y="0"/>
                    </a:lnTo>
                    <a:lnTo>
                      <a:pt x="157" y="2"/>
                    </a:lnTo>
                    <a:lnTo>
                      <a:pt x="15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4" name="Freeform 2797"/>
              <p:cNvSpPr>
                <a:spLocks/>
              </p:cNvSpPr>
              <p:nvPr/>
            </p:nvSpPr>
            <p:spPr bwMode="auto">
              <a:xfrm>
                <a:off x="1616" y="108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2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5" name="Freeform 2798"/>
              <p:cNvSpPr>
                <a:spLocks/>
              </p:cNvSpPr>
              <p:nvPr/>
            </p:nvSpPr>
            <p:spPr bwMode="auto">
              <a:xfrm>
                <a:off x="1801" y="623"/>
                <a:ext cx="6" cy="23"/>
              </a:xfrm>
              <a:custGeom>
                <a:avLst/>
                <a:gdLst>
                  <a:gd name="T0" fmla="*/ 5 w 6"/>
                  <a:gd name="T1" fmla="*/ 9 h 23"/>
                  <a:gd name="T2" fmla="*/ 6 w 6"/>
                  <a:gd name="T3" fmla="*/ 1 h 23"/>
                  <a:gd name="T4" fmla="*/ 6 w 6"/>
                  <a:gd name="T5" fmla="*/ 0 h 23"/>
                  <a:gd name="T6" fmla="*/ 5 w 6"/>
                  <a:gd name="T7" fmla="*/ 0 h 23"/>
                  <a:gd name="T8" fmla="*/ 3 w 6"/>
                  <a:gd name="T9" fmla="*/ 12 h 23"/>
                  <a:gd name="T10" fmla="*/ 0 w 6"/>
                  <a:gd name="T11" fmla="*/ 23 h 23"/>
                  <a:gd name="T12" fmla="*/ 1 w 6"/>
                  <a:gd name="T13" fmla="*/ 22 h 23"/>
                  <a:gd name="T14" fmla="*/ 3 w 6"/>
                  <a:gd name="T15" fmla="*/ 18 h 23"/>
                  <a:gd name="T16" fmla="*/ 5 w 6"/>
                  <a:gd name="T17" fmla="*/ 9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5" y="9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2"/>
                    </a:lnTo>
                    <a:lnTo>
                      <a:pt x="0" y="23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6" name="Freeform 2799"/>
              <p:cNvSpPr>
                <a:spLocks/>
              </p:cNvSpPr>
              <p:nvPr/>
            </p:nvSpPr>
            <p:spPr bwMode="auto">
              <a:xfrm>
                <a:off x="1702" y="977"/>
                <a:ext cx="6" cy="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0 h 7"/>
                  <a:gd name="T4" fmla="*/ 3 w 6"/>
                  <a:gd name="T5" fmla="*/ 1 h 7"/>
                  <a:gd name="T6" fmla="*/ 1 w 6"/>
                  <a:gd name="T7" fmla="*/ 3 h 7"/>
                  <a:gd name="T8" fmla="*/ 1 w 6"/>
                  <a:gd name="T9" fmla="*/ 5 h 7"/>
                  <a:gd name="T10" fmla="*/ 1 w 6"/>
                  <a:gd name="T11" fmla="*/ 6 h 7"/>
                  <a:gd name="T12" fmla="*/ 0 w 6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7" name="Freeform 2800"/>
              <p:cNvSpPr>
                <a:spLocks/>
              </p:cNvSpPr>
              <p:nvPr/>
            </p:nvSpPr>
            <p:spPr bwMode="auto">
              <a:xfrm>
                <a:off x="1802" y="596"/>
                <a:ext cx="3" cy="9"/>
              </a:xfrm>
              <a:custGeom>
                <a:avLst/>
                <a:gdLst>
                  <a:gd name="T0" fmla="*/ 3 w 3"/>
                  <a:gd name="T1" fmla="*/ 2 h 9"/>
                  <a:gd name="T2" fmla="*/ 2 w 3"/>
                  <a:gd name="T3" fmla="*/ 0 h 9"/>
                  <a:gd name="T4" fmla="*/ 0 w 3"/>
                  <a:gd name="T5" fmla="*/ 3 h 9"/>
                  <a:gd name="T6" fmla="*/ 0 w 3"/>
                  <a:gd name="T7" fmla="*/ 9 h 9"/>
                  <a:gd name="T8" fmla="*/ 2 w 3"/>
                  <a:gd name="T9" fmla="*/ 4 h 9"/>
                  <a:gd name="T10" fmla="*/ 3 w 3"/>
                  <a:gd name="T11" fmla="*/ 2 h 9"/>
                  <a:gd name="T12" fmla="*/ 3 w 3"/>
                  <a:gd name="T13" fmla="*/ 0 h 9"/>
                  <a:gd name="T14" fmla="*/ 3 w 3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3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8" name="Freeform 2801"/>
              <p:cNvSpPr>
                <a:spLocks/>
              </p:cNvSpPr>
              <p:nvPr/>
            </p:nvSpPr>
            <p:spPr bwMode="auto">
              <a:xfrm>
                <a:off x="1806" y="574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1 h 10"/>
                  <a:gd name="T4" fmla="*/ 1 w 4"/>
                  <a:gd name="T5" fmla="*/ 5 h 10"/>
                  <a:gd name="T6" fmla="*/ 0 w 4"/>
                  <a:gd name="T7" fmla="*/ 10 h 10"/>
                  <a:gd name="T8" fmla="*/ 1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1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19" name="Freeform 2802"/>
              <p:cNvSpPr>
                <a:spLocks/>
              </p:cNvSpPr>
              <p:nvPr/>
            </p:nvSpPr>
            <p:spPr bwMode="auto">
              <a:xfrm>
                <a:off x="1792" y="588"/>
                <a:ext cx="12" cy="32"/>
              </a:xfrm>
              <a:custGeom>
                <a:avLst/>
                <a:gdLst>
                  <a:gd name="T0" fmla="*/ 3 w 12"/>
                  <a:gd name="T1" fmla="*/ 32 h 32"/>
                  <a:gd name="T2" fmla="*/ 5 w 12"/>
                  <a:gd name="T3" fmla="*/ 25 h 32"/>
                  <a:gd name="T4" fmla="*/ 5 w 12"/>
                  <a:gd name="T5" fmla="*/ 20 h 32"/>
                  <a:gd name="T6" fmla="*/ 7 w 12"/>
                  <a:gd name="T7" fmla="*/ 15 h 32"/>
                  <a:gd name="T8" fmla="*/ 9 w 12"/>
                  <a:gd name="T9" fmla="*/ 10 h 32"/>
                  <a:gd name="T10" fmla="*/ 12 w 12"/>
                  <a:gd name="T11" fmla="*/ 2 h 32"/>
                  <a:gd name="T12" fmla="*/ 12 w 12"/>
                  <a:gd name="T13" fmla="*/ 0 h 32"/>
                  <a:gd name="T14" fmla="*/ 10 w 12"/>
                  <a:gd name="T15" fmla="*/ 0 h 32"/>
                  <a:gd name="T16" fmla="*/ 8 w 12"/>
                  <a:gd name="T17" fmla="*/ 2 h 32"/>
                  <a:gd name="T18" fmla="*/ 8 w 12"/>
                  <a:gd name="T19" fmla="*/ 5 h 32"/>
                  <a:gd name="T20" fmla="*/ 8 w 12"/>
                  <a:gd name="T21" fmla="*/ 6 h 32"/>
                  <a:gd name="T22" fmla="*/ 9 w 12"/>
                  <a:gd name="T23" fmla="*/ 7 h 32"/>
                  <a:gd name="T24" fmla="*/ 8 w 12"/>
                  <a:gd name="T25" fmla="*/ 11 h 32"/>
                  <a:gd name="T26" fmla="*/ 5 w 12"/>
                  <a:gd name="T27" fmla="*/ 18 h 32"/>
                  <a:gd name="T28" fmla="*/ 3 w 12"/>
                  <a:gd name="T29" fmla="*/ 23 h 32"/>
                  <a:gd name="T30" fmla="*/ 0 w 12"/>
                  <a:gd name="T31" fmla="*/ 30 h 32"/>
                  <a:gd name="T32" fmla="*/ 2 w 12"/>
                  <a:gd name="T33" fmla="*/ 30 h 32"/>
                  <a:gd name="T34" fmla="*/ 3 w 12"/>
                  <a:gd name="T35" fmla="*/ 28 h 32"/>
                  <a:gd name="T36" fmla="*/ 3 w 12"/>
                  <a:gd name="T37" fmla="*/ 32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" h="32">
                    <a:moveTo>
                      <a:pt x="3" y="32"/>
                    </a:moveTo>
                    <a:lnTo>
                      <a:pt x="5" y="25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9" y="1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8" y="11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0" name="Freeform 2803"/>
              <p:cNvSpPr>
                <a:spLocks/>
              </p:cNvSpPr>
              <p:nvPr/>
            </p:nvSpPr>
            <p:spPr bwMode="auto">
              <a:xfrm>
                <a:off x="1804" y="573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4 h 6"/>
                  <a:gd name="T6" fmla="*/ 2 w 2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1" name="Freeform 2804"/>
              <p:cNvSpPr>
                <a:spLocks/>
              </p:cNvSpPr>
              <p:nvPr/>
            </p:nvSpPr>
            <p:spPr bwMode="auto">
              <a:xfrm>
                <a:off x="1789" y="614"/>
                <a:ext cx="2" cy="10"/>
              </a:xfrm>
              <a:custGeom>
                <a:avLst/>
                <a:gdLst>
                  <a:gd name="T0" fmla="*/ 1 w 2"/>
                  <a:gd name="T1" fmla="*/ 4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4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2" name="Freeform 2805"/>
              <p:cNvSpPr>
                <a:spLocks/>
              </p:cNvSpPr>
              <p:nvPr/>
            </p:nvSpPr>
            <p:spPr bwMode="auto">
              <a:xfrm>
                <a:off x="1789" y="604"/>
                <a:ext cx="1" cy="9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5 h 9"/>
                  <a:gd name="T4" fmla="*/ 0 w 1"/>
                  <a:gd name="T5" fmla="*/ 9 h 9"/>
                  <a:gd name="T6" fmla="*/ 1 w 1"/>
                  <a:gd name="T7" fmla="*/ 7 h 9"/>
                  <a:gd name="T8" fmla="*/ 1 w 1"/>
                  <a:gd name="T9" fmla="*/ 2 h 9"/>
                  <a:gd name="T10" fmla="*/ 1 w 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3" name="Freeform 2806"/>
              <p:cNvSpPr>
                <a:spLocks/>
              </p:cNvSpPr>
              <p:nvPr/>
            </p:nvSpPr>
            <p:spPr bwMode="auto">
              <a:xfrm>
                <a:off x="1769" y="460"/>
                <a:ext cx="119" cy="266"/>
              </a:xfrm>
              <a:custGeom>
                <a:avLst/>
                <a:gdLst>
                  <a:gd name="T0" fmla="*/ 16 w 119"/>
                  <a:gd name="T1" fmla="*/ 236 h 266"/>
                  <a:gd name="T2" fmla="*/ 25 w 119"/>
                  <a:gd name="T3" fmla="*/ 197 h 266"/>
                  <a:gd name="T4" fmla="*/ 32 w 119"/>
                  <a:gd name="T5" fmla="*/ 168 h 266"/>
                  <a:gd name="T6" fmla="*/ 37 w 119"/>
                  <a:gd name="T7" fmla="*/ 149 h 266"/>
                  <a:gd name="T8" fmla="*/ 42 w 119"/>
                  <a:gd name="T9" fmla="*/ 131 h 266"/>
                  <a:gd name="T10" fmla="*/ 47 w 119"/>
                  <a:gd name="T11" fmla="*/ 124 h 266"/>
                  <a:gd name="T12" fmla="*/ 54 w 119"/>
                  <a:gd name="T13" fmla="*/ 107 h 266"/>
                  <a:gd name="T14" fmla="*/ 66 w 119"/>
                  <a:gd name="T15" fmla="*/ 84 h 266"/>
                  <a:gd name="T16" fmla="*/ 71 w 119"/>
                  <a:gd name="T17" fmla="*/ 73 h 266"/>
                  <a:gd name="T18" fmla="*/ 86 w 119"/>
                  <a:gd name="T19" fmla="*/ 53 h 266"/>
                  <a:gd name="T20" fmla="*/ 90 w 119"/>
                  <a:gd name="T21" fmla="*/ 43 h 266"/>
                  <a:gd name="T22" fmla="*/ 92 w 119"/>
                  <a:gd name="T23" fmla="*/ 46 h 266"/>
                  <a:gd name="T24" fmla="*/ 95 w 119"/>
                  <a:gd name="T25" fmla="*/ 41 h 266"/>
                  <a:gd name="T26" fmla="*/ 104 w 119"/>
                  <a:gd name="T27" fmla="*/ 31 h 266"/>
                  <a:gd name="T28" fmla="*/ 102 w 119"/>
                  <a:gd name="T29" fmla="*/ 31 h 266"/>
                  <a:gd name="T30" fmla="*/ 104 w 119"/>
                  <a:gd name="T31" fmla="*/ 23 h 266"/>
                  <a:gd name="T32" fmla="*/ 119 w 119"/>
                  <a:gd name="T33" fmla="*/ 0 h 266"/>
                  <a:gd name="T34" fmla="*/ 104 w 119"/>
                  <a:gd name="T35" fmla="*/ 13 h 266"/>
                  <a:gd name="T36" fmla="*/ 102 w 119"/>
                  <a:gd name="T37" fmla="*/ 17 h 266"/>
                  <a:gd name="T38" fmla="*/ 105 w 119"/>
                  <a:gd name="T39" fmla="*/ 13 h 266"/>
                  <a:gd name="T40" fmla="*/ 102 w 119"/>
                  <a:gd name="T41" fmla="*/ 20 h 266"/>
                  <a:gd name="T42" fmla="*/ 94 w 119"/>
                  <a:gd name="T43" fmla="*/ 30 h 266"/>
                  <a:gd name="T44" fmla="*/ 83 w 119"/>
                  <a:gd name="T45" fmla="*/ 38 h 266"/>
                  <a:gd name="T46" fmla="*/ 66 w 119"/>
                  <a:gd name="T47" fmla="*/ 62 h 266"/>
                  <a:gd name="T48" fmla="*/ 54 w 119"/>
                  <a:gd name="T49" fmla="*/ 79 h 266"/>
                  <a:gd name="T50" fmla="*/ 46 w 119"/>
                  <a:gd name="T51" fmla="*/ 93 h 266"/>
                  <a:gd name="T52" fmla="*/ 43 w 119"/>
                  <a:gd name="T53" fmla="*/ 100 h 266"/>
                  <a:gd name="T54" fmla="*/ 33 w 119"/>
                  <a:gd name="T55" fmla="*/ 115 h 266"/>
                  <a:gd name="T56" fmla="*/ 30 w 119"/>
                  <a:gd name="T57" fmla="*/ 128 h 266"/>
                  <a:gd name="T58" fmla="*/ 26 w 119"/>
                  <a:gd name="T59" fmla="*/ 134 h 266"/>
                  <a:gd name="T60" fmla="*/ 25 w 119"/>
                  <a:gd name="T61" fmla="*/ 134 h 266"/>
                  <a:gd name="T62" fmla="*/ 20 w 119"/>
                  <a:gd name="T63" fmla="*/ 151 h 266"/>
                  <a:gd name="T64" fmla="*/ 16 w 119"/>
                  <a:gd name="T65" fmla="*/ 169 h 266"/>
                  <a:gd name="T66" fmla="*/ 11 w 119"/>
                  <a:gd name="T67" fmla="*/ 189 h 266"/>
                  <a:gd name="T68" fmla="*/ 6 w 119"/>
                  <a:gd name="T69" fmla="*/ 210 h 266"/>
                  <a:gd name="T70" fmla="*/ 2 w 119"/>
                  <a:gd name="T71" fmla="*/ 242 h 266"/>
                  <a:gd name="T72" fmla="*/ 2 w 119"/>
                  <a:gd name="T73" fmla="*/ 266 h 266"/>
                  <a:gd name="T74" fmla="*/ 6 w 119"/>
                  <a:gd name="T75" fmla="*/ 262 h 2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9" h="266">
                    <a:moveTo>
                      <a:pt x="8" y="258"/>
                    </a:moveTo>
                    <a:lnTo>
                      <a:pt x="16" y="236"/>
                    </a:lnTo>
                    <a:lnTo>
                      <a:pt x="23" y="209"/>
                    </a:lnTo>
                    <a:lnTo>
                      <a:pt x="25" y="197"/>
                    </a:lnTo>
                    <a:lnTo>
                      <a:pt x="28" y="186"/>
                    </a:lnTo>
                    <a:lnTo>
                      <a:pt x="32" y="168"/>
                    </a:lnTo>
                    <a:lnTo>
                      <a:pt x="35" y="153"/>
                    </a:lnTo>
                    <a:lnTo>
                      <a:pt x="37" y="149"/>
                    </a:lnTo>
                    <a:lnTo>
                      <a:pt x="40" y="140"/>
                    </a:lnTo>
                    <a:lnTo>
                      <a:pt x="42" y="131"/>
                    </a:lnTo>
                    <a:lnTo>
                      <a:pt x="44" y="128"/>
                    </a:lnTo>
                    <a:lnTo>
                      <a:pt x="47" y="124"/>
                    </a:lnTo>
                    <a:lnTo>
                      <a:pt x="51" y="115"/>
                    </a:lnTo>
                    <a:lnTo>
                      <a:pt x="54" y="107"/>
                    </a:lnTo>
                    <a:lnTo>
                      <a:pt x="62" y="89"/>
                    </a:lnTo>
                    <a:lnTo>
                      <a:pt x="66" y="84"/>
                    </a:lnTo>
                    <a:lnTo>
                      <a:pt x="68" y="79"/>
                    </a:lnTo>
                    <a:lnTo>
                      <a:pt x="71" y="73"/>
                    </a:lnTo>
                    <a:lnTo>
                      <a:pt x="74" y="69"/>
                    </a:lnTo>
                    <a:lnTo>
                      <a:pt x="86" y="53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3" y="45"/>
                    </a:lnTo>
                    <a:lnTo>
                      <a:pt x="95" y="41"/>
                    </a:lnTo>
                    <a:lnTo>
                      <a:pt x="99" y="37"/>
                    </a:lnTo>
                    <a:lnTo>
                      <a:pt x="104" y="31"/>
                    </a:lnTo>
                    <a:lnTo>
                      <a:pt x="104" y="30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4" y="23"/>
                    </a:lnTo>
                    <a:lnTo>
                      <a:pt x="115" y="3"/>
                    </a:lnTo>
                    <a:lnTo>
                      <a:pt x="119" y="0"/>
                    </a:lnTo>
                    <a:lnTo>
                      <a:pt x="112" y="6"/>
                    </a:lnTo>
                    <a:lnTo>
                      <a:pt x="104" y="13"/>
                    </a:lnTo>
                    <a:lnTo>
                      <a:pt x="103" y="16"/>
                    </a:lnTo>
                    <a:lnTo>
                      <a:pt x="102" y="17"/>
                    </a:lnTo>
                    <a:lnTo>
                      <a:pt x="103" y="16"/>
                    </a:lnTo>
                    <a:lnTo>
                      <a:pt x="105" y="13"/>
                    </a:lnTo>
                    <a:lnTo>
                      <a:pt x="112" y="10"/>
                    </a:lnTo>
                    <a:lnTo>
                      <a:pt x="102" y="20"/>
                    </a:lnTo>
                    <a:lnTo>
                      <a:pt x="97" y="25"/>
                    </a:lnTo>
                    <a:lnTo>
                      <a:pt x="94" y="30"/>
                    </a:lnTo>
                    <a:lnTo>
                      <a:pt x="88" y="35"/>
                    </a:lnTo>
                    <a:lnTo>
                      <a:pt x="83" y="38"/>
                    </a:lnTo>
                    <a:lnTo>
                      <a:pt x="71" y="53"/>
                    </a:lnTo>
                    <a:lnTo>
                      <a:pt x="66" y="62"/>
                    </a:lnTo>
                    <a:lnTo>
                      <a:pt x="61" y="68"/>
                    </a:lnTo>
                    <a:lnTo>
                      <a:pt x="54" y="79"/>
                    </a:lnTo>
                    <a:lnTo>
                      <a:pt x="51" y="83"/>
                    </a:lnTo>
                    <a:lnTo>
                      <a:pt x="46" y="93"/>
                    </a:lnTo>
                    <a:lnTo>
                      <a:pt x="44" y="97"/>
                    </a:lnTo>
                    <a:lnTo>
                      <a:pt x="43" y="100"/>
                    </a:lnTo>
                    <a:lnTo>
                      <a:pt x="38" y="109"/>
                    </a:lnTo>
                    <a:lnTo>
                      <a:pt x="33" y="115"/>
                    </a:lnTo>
                    <a:lnTo>
                      <a:pt x="31" y="123"/>
                    </a:lnTo>
                    <a:lnTo>
                      <a:pt x="30" y="128"/>
                    </a:lnTo>
                    <a:lnTo>
                      <a:pt x="27" y="134"/>
                    </a:lnTo>
                    <a:lnTo>
                      <a:pt x="26" y="134"/>
                    </a:lnTo>
                    <a:lnTo>
                      <a:pt x="26" y="133"/>
                    </a:lnTo>
                    <a:lnTo>
                      <a:pt x="25" y="134"/>
                    </a:lnTo>
                    <a:lnTo>
                      <a:pt x="22" y="141"/>
                    </a:lnTo>
                    <a:lnTo>
                      <a:pt x="20" y="151"/>
                    </a:lnTo>
                    <a:lnTo>
                      <a:pt x="20" y="156"/>
                    </a:lnTo>
                    <a:lnTo>
                      <a:pt x="16" y="169"/>
                    </a:lnTo>
                    <a:lnTo>
                      <a:pt x="12" y="179"/>
                    </a:lnTo>
                    <a:lnTo>
                      <a:pt x="11" y="189"/>
                    </a:lnTo>
                    <a:lnTo>
                      <a:pt x="8" y="199"/>
                    </a:lnTo>
                    <a:lnTo>
                      <a:pt x="6" y="210"/>
                    </a:lnTo>
                    <a:lnTo>
                      <a:pt x="5" y="221"/>
                    </a:lnTo>
                    <a:lnTo>
                      <a:pt x="2" y="242"/>
                    </a:lnTo>
                    <a:lnTo>
                      <a:pt x="0" y="263"/>
                    </a:lnTo>
                    <a:lnTo>
                      <a:pt x="2" y="266"/>
                    </a:lnTo>
                    <a:lnTo>
                      <a:pt x="3" y="264"/>
                    </a:lnTo>
                    <a:lnTo>
                      <a:pt x="6" y="262"/>
                    </a:lnTo>
                    <a:lnTo>
                      <a:pt x="8" y="2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4" name="Freeform 2807"/>
              <p:cNvSpPr>
                <a:spLocks/>
              </p:cNvSpPr>
              <p:nvPr/>
            </p:nvSpPr>
            <p:spPr bwMode="auto">
              <a:xfrm>
                <a:off x="1549" y="116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5" name="Freeform 2808"/>
              <p:cNvSpPr>
                <a:spLocks/>
              </p:cNvSpPr>
              <p:nvPr/>
            </p:nvSpPr>
            <p:spPr bwMode="auto">
              <a:xfrm>
                <a:off x="1547" y="11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6" name="Freeform 2809"/>
              <p:cNvSpPr>
                <a:spLocks/>
              </p:cNvSpPr>
              <p:nvPr/>
            </p:nvSpPr>
            <p:spPr bwMode="auto">
              <a:xfrm>
                <a:off x="1537" y="115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7" name="Freeform 2810"/>
              <p:cNvSpPr>
                <a:spLocks/>
              </p:cNvSpPr>
              <p:nvPr/>
            </p:nvSpPr>
            <p:spPr bwMode="auto">
              <a:xfrm>
                <a:off x="1533" y="1137"/>
                <a:ext cx="32" cy="37"/>
              </a:xfrm>
              <a:custGeom>
                <a:avLst/>
                <a:gdLst>
                  <a:gd name="T0" fmla="*/ 23 w 32"/>
                  <a:gd name="T1" fmla="*/ 2 h 37"/>
                  <a:gd name="T2" fmla="*/ 23 w 32"/>
                  <a:gd name="T3" fmla="*/ 4 h 37"/>
                  <a:gd name="T4" fmla="*/ 21 w 32"/>
                  <a:gd name="T5" fmla="*/ 6 h 37"/>
                  <a:gd name="T6" fmla="*/ 18 w 32"/>
                  <a:gd name="T7" fmla="*/ 7 h 37"/>
                  <a:gd name="T8" fmla="*/ 16 w 32"/>
                  <a:gd name="T9" fmla="*/ 11 h 37"/>
                  <a:gd name="T10" fmla="*/ 14 w 32"/>
                  <a:gd name="T11" fmla="*/ 16 h 37"/>
                  <a:gd name="T12" fmla="*/ 13 w 32"/>
                  <a:gd name="T13" fmla="*/ 17 h 37"/>
                  <a:gd name="T14" fmla="*/ 11 w 32"/>
                  <a:gd name="T15" fmla="*/ 17 h 37"/>
                  <a:gd name="T16" fmla="*/ 11 w 32"/>
                  <a:gd name="T17" fmla="*/ 22 h 37"/>
                  <a:gd name="T18" fmla="*/ 9 w 32"/>
                  <a:gd name="T19" fmla="*/ 21 h 37"/>
                  <a:gd name="T20" fmla="*/ 9 w 32"/>
                  <a:gd name="T21" fmla="*/ 24 h 37"/>
                  <a:gd name="T22" fmla="*/ 6 w 32"/>
                  <a:gd name="T23" fmla="*/ 24 h 37"/>
                  <a:gd name="T24" fmla="*/ 2 w 32"/>
                  <a:gd name="T25" fmla="*/ 27 h 37"/>
                  <a:gd name="T26" fmla="*/ 1 w 32"/>
                  <a:gd name="T27" fmla="*/ 27 h 37"/>
                  <a:gd name="T28" fmla="*/ 3 w 32"/>
                  <a:gd name="T29" fmla="*/ 27 h 37"/>
                  <a:gd name="T30" fmla="*/ 4 w 32"/>
                  <a:gd name="T31" fmla="*/ 27 h 37"/>
                  <a:gd name="T32" fmla="*/ 2 w 32"/>
                  <a:gd name="T33" fmla="*/ 30 h 37"/>
                  <a:gd name="T34" fmla="*/ 1 w 32"/>
                  <a:gd name="T35" fmla="*/ 32 h 37"/>
                  <a:gd name="T36" fmla="*/ 1 w 32"/>
                  <a:gd name="T37" fmla="*/ 32 h 37"/>
                  <a:gd name="T38" fmla="*/ 1 w 32"/>
                  <a:gd name="T39" fmla="*/ 34 h 37"/>
                  <a:gd name="T40" fmla="*/ 1 w 32"/>
                  <a:gd name="T41" fmla="*/ 35 h 37"/>
                  <a:gd name="T42" fmla="*/ 2 w 32"/>
                  <a:gd name="T43" fmla="*/ 35 h 37"/>
                  <a:gd name="T44" fmla="*/ 4 w 32"/>
                  <a:gd name="T45" fmla="*/ 37 h 37"/>
                  <a:gd name="T46" fmla="*/ 6 w 32"/>
                  <a:gd name="T47" fmla="*/ 37 h 37"/>
                  <a:gd name="T48" fmla="*/ 7 w 32"/>
                  <a:gd name="T49" fmla="*/ 35 h 37"/>
                  <a:gd name="T50" fmla="*/ 3 w 32"/>
                  <a:gd name="T51" fmla="*/ 34 h 37"/>
                  <a:gd name="T52" fmla="*/ 3 w 32"/>
                  <a:gd name="T53" fmla="*/ 32 h 37"/>
                  <a:gd name="T54" fmla="*/ 9 w 32"/>
                  <a:gd name="T55" fmla="*/ 35 h 37"/>
                  <a:gd name="T56" fmla="*/ 12 w 32"/>
                  <a:gd name="T57" fmla="*/ 32 h 37"/>
                  <a:gd name="T58" fmla="*/ 13 w 32"/>
                  <a:gd name="T59" fmla="*/ 31 h 37"/>
                  <a:gd name="T60" fmla="*/ 17 w 32"/>
                  <a:gd name="T61" fmla="*/ 31 h 37"/>
                  <a:gd name="T62" fmla="*/ 13 w 32"/>
                  <a:gd name="T63" fmla="*/ 30 h 37"/>
                  <a:gd name="T64" fmla="*/ 14 w 32"/>
                  <a:gd name="T65" fmla="*/ 26 h 37"/>
                  <a:gd name="T66" fmla="*/ 17 w 32"/>
                  <a:gd name="T67" fmla="*/ 26 h 37"/>
                  <a:gd name="T68" fmla="*/ 19 w 32"/>
                  <a:gd name="T69" fmla="*/ 25 h 37"/>
                  <a:gd name="T70" fmla="*/ 22 w 32"/>
                  <a:gd name="T71" fmla="*/ 25 h 37"/>
                  <a:gd name="T72" fmla="*/ 22 w 32"/>
                  <a:gd name="T73" fmla="*/ 22 h 37"/>
                  <a:gd name="T74" fmla="*/ 26 w 32"/>
                  <a:gd name="T75" fmla="*/ 20 h 37"/>
                  <a:gd name="T76" fmla="*/ 26 w 32"/>
                  <a:gd name="T77" fmla="*/ 15 h 37"/>
                  <a:gd name="T78" fmla="*/ 28 w 32"/>
                  <a:gd name="T79" fmla="*/ 12 h 37"/>
                  <a:gd name="T80" fmla="*/ 27 w 32"/>
                  <a:gd name="T81" fmla="*/ 10 h 37"/>
                  <a:gd name="T82" fmla="*/ 27 w 32"/>
                  <a:gd name="T83" fmla="*/ 2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2" h="37">
                    <a:moveTo>
                      <a:pt x="23" y="0"/>
                    </a:moveTo>
                    <a:lnTo>
                      <a:pt x="24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2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1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2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7" y="32"/>
                    </a:lnTo>
                    <a:lnTo>
                      <a:pt x="8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2" y="32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6" y="30"/>
                    </a:lnTo>
                    <a:lnTo>
                      <a:pt x="14" y="31"/>
                    </a:lnTo>
                    <a:lnTo>
                      <a:pt x="13" y="30"/>
                    </a:lnTo>
                    <a:lnTo>
                      <a:pt x="13" y="29"/>
                    </a:lnTo>
                    <a:lnTo>
                      <a:pt x="14" y="27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26" y="15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8" name="Freeform 2811"/>
              <p:cNvSpPr>
                <a:spLocks/>
              </p:cNvSpPr>
              <p:nvPr/>
            </p:nvSpPr>
            <p:spPr bwMode="auto">
              <a:xfrm>
                <a:off x="1530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29" name="Freeform 2812"/>
              <p:cNvSpPr>
                <a:spLocks/>
              </p:cNvSpPr>
              <p:nvPr/>
            </p:nvSpPr>
            <p:spPr bwMode="auto">
              <a:xfrm>
                <a:off x="1579" y="113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0" name="Freeform 2813"/>
              <p:cNvSpPr>
                <a:spLocks/>
              </p:cNvSpPr>
              <p:nvPr/>
            </p:nvSpPr>
            <p:spPr bwMode="auto">
              <a:xfrm>
                <a:off x="1551" y="1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1" name="Freeform 2814"/>
              <p:cNvSpPr>
                <a:spLocks/>
              </p:cNvSpPr>
              <p:nvPr/>
            </p:nvSpPr>
            <p:spPr bwMode="auto">
              <a:xfrm>
                <a:off x="1574" y="112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2" name="Freeform 2815"/>
              <p:cNvSpPr>
                <a:spLocks/>
              </p:cNvSpPr>
              <p:nvPr/>
            </p:nvSpPr>
            <p:spPr bwMode="auto">
              <a:xfrm>
                <a:off x="1574" y="112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3" name="Freeform 2816"/>
              <p:cNvSpPr>
                <a:spLocks/>
              </p:cNvSpPr>
              <p:nvPr/>
            </p:nvSpPr>
            <p:spPr bwMode="auto">
              <a:xfrm>
                <a:off x="1570" y="1123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5 h 5"/>
                  <a:gd name="T4" fmla="*/ 2 w 4"/>
                  <a:gd name="T5" fmla="*/ 4 h 5"/>
                  <a:gd name="T6" fmla="*/ 2 w 4"/>
                  <a:gd name="T7" fmla="*/ 3 h 5"/>
                  <a:gd name="T8" fmla="*/ 4 w 4"/>
                  <a:gd name="T9" fmla="*/ 4 h 5"/>
                  <a:gd name="T10" fmla="*/ 2 w 4"/>
                  <a:gd name="T11" fmla="*/ 2 h 5"/>
                  <a:gd name="T12" fmla="*/ 1 w 4"/>
                  <a:gd name="T13" fmla="*/ 0 h 5"/>
                  <a:gd name="T14" fmla="*/ 1 w 4"/>
                  <a:gd name="T15" fmla="*/ 2 h 5"/>
                  <a:gd name="T16" fmla="*/ 2 w 4"/>
                  <a:gd name="T17" fmla="*/ 3 h 5"/>
                  <a:gd name="T18" fmla="*/ 1 w 4"/>
                  <a:gd name="T19" fmla="*/ 3 h 5"/>
                  <a:gd name="T20" fmla="*/ 0 w 4"/>
                  <a:gd name="T21" fmla="*/ 3 h 5"/>
                  <a:gd name="T22" fmla="*/ 0 w 4"/>
                  <a:gd name="T23" fmla="*/ 4 h 5"/>
                  <a:gd name="T24" fmla="*/ 1 w 4"/>
                  <a:gd name="T25" fmla="*/ 5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4" name="Freeform 2817"/>
              <p:cNvSpPr>
                <a:spLocks/>
              </p:cNvSpPr>
              <p:nvPr/>
            </p:nvSpPr>
            <p:spPr bwMode="auto">
              <a:xfrm>
                <a:off x="1572" y="11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5" name="Freeform 2818"/>
              <p:cNvSpPr>
                <a:spLocks/>
              </p:cNvSpPr>
              <p:nvPr/>
            </p:nvSpPr>
            <p:spPr bwMode="auto">
              <a:xfrm>
                <a:off x="1567" y="11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6" name="Freeform 2819"/>
              <p:cNvSpPr>
                <a:spLocks/>
              </p:cNvSpPr>
              <p:nvPr/>
            </p:nvSpPr>
            <p:spPr bwMode="auto">
              <a:xfrm>
                <a:off x="1566" y="1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7" name="Freeform 2820"/>
              <p:cNvSpPr>
                <a:spLocks/>
              </p:cNvSpPr>
              <p:nvPr/>
            </p:nvSpPr>
            <p:spPr bwMode="auto">
              <a:xfrm>
                <a:off x="1560" y="1115"/>
                <a:ext cx="30" cy="24"/>
              </a:xfrm>
              <a:custGeom>
                <a:avLst/>
                <a:gdLst>
                  <a:gd name="T0" fmla="*/ 10 w 30"/>
                  <a:gd name="T1" fmla="*/ 24 h 24"/>
                  <a:gd name="T2" fmla="*/ 14 w 30"/>
                  <a:gd name="T3" fmla="*/ 22 h 24"/>
                  <a:gd name="T4" fmla="*/ 16 w 30"/>
                  <a:gd name="T5" fmla="*/ 21 h 24"/>
                  <a:gd name="T6" fmla="*/ 17 w 30"/>
                  <a:gd name="T7" fmla="*/ 18 h 24"/>
                  <a:gd name="T8" fmla="*/ 19 w 30"/>
                  <a:gd name="T9" fmla="*/ 16 h 24"/>
                  <a:gd name="T10" fmla="*/ 21 w 30"/>
                  <a:gd name="T11" fmla="*/ 17 h 24"/>
                  <a:gd name="T12" fmla="*/ 23 w 30"/>
                  <a:gd name="T13" fmla="*/ 16 h 24"/>
                  <a:gd name="T14" fmla="*/ 25 w 30"/>
                  <a:gd name="T15" fmla="*/ 16 h 24"/>
                  <a:gd name="T16" fmla="*/ 25 w 30"/>
                  <a:gd name="T17" fmla="*/ 13 h 24"/>
                  <a:gd name="T18" fmla="*/ 27 w 30"/>
                  <a:gd name="T19" fmla="*/ 13 h 24"/>
                  <a:gd name="T20" fmla="*/ 28 w 30"/>
                  <a:gd name="T21" fmla="*/ 12 h 24"/>
                  <a:gd name="T22" fmla="*/ 28 w 30"/>
                  <a:gd name="T23" fmla="*/ 12 h 24"/>
                  <a:gd name="T24" fmla="*/ 30 w 30"/>
                  <a:gd name="T25" fmla="*/ 11 h 24"/>
                  <a:gd name="T26" fmla="*/ 27 w 30"/>
                  <a:gd name="T27" fmla="*/ 7 h 24"/>
                  <a:gd name="T28" fmla="*/ 27 w 30"/>
                  <a:gd name="T29" fmla="*/ 0 h 24"/>
                  <a:gd name="T30" fmla="*/ 26 w 30"/>
                  <a:gd name="T31" fmla="*/ 2 h 24"/>
                  <a:gd name="T32" fmla="*/ 27 w 30"/>
                  <a:gd name="T33" fmla="*/ 2 h 24"/>
                  <a:gd name="T34" fmla="*/ 25 w 30"/>
                  <a:gd name="T35" fmla="*/ 3 h 24"/>
                  <a:gd name="T36" fmla="*/ 22 w 30"/>
                  <a:gd name="T37" fmla="*/ 3 h 24"/>
                  <a:gd name="T38" fmla="*/ 19 w 30"/>
                  <a:gd name="T39" fmla="*/ 6 h 24"/>
                  <a:gd name="T40" fmla="*/ 16 w 30"/>
                  <a:gd name="T41" fmla="*/ 5 h 24"/>
                  <a:gd name="T42" fmla="*/ 15 w 30"/>
                  <a:gd name="T43" fmla="*/ 7 h 24"/>
                  <a:gd name="T44" fmla="*/ 11 w 30"/>
                  <a:gd name="T45" fmla="*/ 5 h 24"/>
                  <a:gd name="T46" fmla="*/ 10 w 30"/>
                  <a:gd name="T47" fmla="*/ 7 h 24"/>
                  <a:gd name="T48" fmla="*/ 9 w 30"/>
                  <a:gd name="T49" fmla="*/ 6 h 24"/>
                  <a:gd name="T50" fmla="*/ 6 w 30"/>
                  <a:gd name="T51" fmla="*/ 6 h 24"/>
                  <a:gd name="T52" fmla="*/ 6 w 30"/>
                  <a:gd name="T53" fmla="*/ 8 h 24"/>
                  <a:gd name="T54" fmla="*/ 4 w 30"/>
                  <a:gd name="T55" fmla="*/ 10 h 24"/>
                  <a:gd name="T56" fmla="*/ 2 w 30"/>
                  <a:gd name="T57" fmla="*/ 12 h 24"/>
                  <a:gd name="T58" fmla="*/ 1 w 30"/>
                  <a:gd name="T59" fmla="*/ 15 h 24"/>
                  <a:gd name="T60" fmla="*/ 0 w 30"/>
                  <a:gd name="T61" fmla="*/ 19 h 24"/>
                  <a:gd name="T62" fmla="*/ 6 w 30"/>
                  <a:gd name="T63" fmla="*/ 23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" h="24">
                    <a:moveTo>
                      <a:pt x="6" y="23"/>
                    </a:moveTo>
                    <a:lnTo>
                      <a:pt x="10" y="24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8" y="12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28" y="10"/>
                    </a:lnTo>
                    <a:lnTo>
                      <a:pt x="27" y="7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2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8" name="Freeform 2821"/>
              <p:cNvSpPr>
                <a:spLocks/>
              </p:cNvSpPr>
              <p:nvPr/>
            </p:nvSpPr>
            <p:spPr bwMode="auto">
              <a:xfrm>
                <a:off x="1789" y="688"/>
                <a:ext cx="1" cy="12"/>
              </a:xfrm>
              <a:custGeom>
                <a:avLst/>
                <a:gdLst>
                  <a:gd name="T0" fmla="*/ 1 w 1"/>
                  <a:gd name="T1" fmla="*/ 0 h 12"/>
                  <a:gd name="T2" fmla="*/ 1 w 1"/>
                  <a:gd name="T3" fmla="*/ 2 h 12"/>
                  <a:gd name="T4" fmla="*/ 1 w 1"/>
                  <a:gd name="T5" fmla="*/ 0 h 12"/>
                  <a:gd name="T6" fmla="*/ 0 w 1"/>
                  <a:gd name="T7" fmla="*/ 12 h 12"/>
                  <a:gd name="T8" fmla="*/ 0 w 1"/>
                  <a:gd name="T9" fmla="*/ 8 h 12"/>
                  <a:gd name="T10" fmla="*/ 1 w 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39" name="Freeform 2822"/>
              <p:cNvSpPr>
                <a:spLocks/>
              </p:cNvSpPr>
              <p:nvPr/>
            </p:nvSpPr>
            <p:spPr bwMode="auto">
              <a:xfrm>
                <a:off x="1790" y="706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1 w 1"/>
                  <a:gd name="T3" fmla="*/ 2 h 8"/>
                  <a:gd name="T4" fmla="*/ 1 w 1"/>
                  <a:gd name="T5" fmla="*/ 7 h 8"/>
                  <a:gd name="T6" fmla="*/ 0 w 1"/>
                  <a:gd name="T7" fmla="*/ 8 h 8"/>
                  <a:gd name="T8" fmla="*/ 0 w 1"/>
                  <a:gd name="T9" fmla="*/ 7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0" name="Freeform 2823"/>
              <p:cNvSpPr>
                <a:spLocks/>
              </p:cNvSpPr>
              <p:nvPr/>
            </p:nvSpPr>
            <p:spPr bwMode="auto">
              <a:xfrm>
                <a:off x="1804" y="693"/>
                <a:ext cx="1" cy="7"/>
              </a:xfrm>
              <a:custGeom>
                <a:avLst/>
                <a:gdLst>
                  <a:gd name="T0" fmla="*/ 1 w 1"/>
                  <a:gd name="T1" fmla="*/ 3 h 7"/>
                  <a:gd name="T2" fmla="*/ 0 w 1"/>
                  <a:gd name="T3" fmla="*/ 7 h 7"/>
                  <a:gd name="T4" fmla="*/ 0 w 1"/>
                  <a:gd name="T5" fmla="*/ 0 h 7"/>
                  <a:gd name="T6" fmla="*/ 1 w 1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3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1" name="Freeform 2824"/>
              <p:cNvSpPr>
                <a:spLocks/>
              </p:cNvSpPr>
              <p:nvPr/>
            </p:nvSpPr>
            <p:spPr bwMode="auto">
              <a:xfrm>
                <a:off x="1750" y="572"/>
                <a:ext cx="81" cy="367"/>
              </a:xfrm>
              <a:custGeom>
                <a:avLst/>
                <a:gdLst>
                  <a:gd name="T0" fmla="*/ 8 w 81"/>
                  <a:gd name="T1" fmla="*/ 362 h 367"/>
                  <a:gd name="T2" fmla="*/ 13 w 81"/>
                  <a:gd name="T3" fmla="*/ 348 h 367"/>
                  <a:gd name="T4" fmla="*/ 16 w 81"/>
                  <a:gd name="T5" fmla="*/ 339 h 367"/>
                  <a:gd name="T6" fmla="*/ 22 w 81"/>
                  <a:gd name="T7" fmla="*/ 314 h 367"/>
                  <a:gd name="T8" fmla="*/ 27 w 81"/>
                  <a:gd name="T9" fmla="*/ 305 h 367"/>
                  <a:gd name="T10" fmla="*/ 34 w 81"/>
                  <a:gd name="T11" fmla="*/ 279 h 367"/>
                  <a:gd name="T12" fmla="*/ 37 w 81"/>
                  <a:gd name="T13" fmla="*/ 246 h 367"/>
                  <a:gd name="T14" fmla="*/ 40 w 81"/>
                  <a:gd name="T15" fmla="*/ 218 h 367"/>
                  <a:gd name="T16" fmla="*/ 40 w 81"/>
                  <a:gd name="T17" fmla="*/ 193 h 367"/>
                  <a:gd name="T18" fmla="*/ 41 w 81"/>
                  <a:gd name="T19" fmla="*/ 202 h 367"/>
                  <a:gd name="T20" fmla="*/ 49 w 81"/>
                  <a:gd name="T21" fmla="*/ 149 h 367"/>
                  <a:gd name="T22" fmla="*/ 46 w 81"/>
                  <a:gd name="T23" fmla="*/ 142 h 367"/>
                  <a:gd name="T24" fmla="*/ 49 w 81"/>
                  <a:gd name="T25" fmla="*/ 139 h 367"/>
                  <a:gd name="T26" fmla="*/ 47 w 81"/>
                  <a:gd name="T27" fmla="*/ 141 h 367"/>
                  <a:gd name="T28" fmla="*/ 47 w 81"/>
                  <a:gd name="T29" fmla="*/ 134 h 367"/>
                  <a:gd name="T30" fmla="*/ 50 w 81"/>
                  <a:gd name="T31" fmla="*/ 121 h 367"/>
                  <a:gd name="T32" fmla="*/ 50 w 81"/>
                  <a:gd name="T33" fmla="*/ 125 h 367"/>
                  <a:gd name="T34" fmla="*/ 55 w 81"/>
                  <a:gd name="T35" fmla="*/ 104 h 367"/>
                  <a:gd name="T36" fmla="*/ 62 w 81"/>
                  <a:gd name="T37" fmla="*/ 69 h 367"/>
                  <a:gd name="T38" fmla="*/ 65 w 81"/>
                  <a:gd name="T39" fmla="*/ 64 h 367"/>
                  <a:gd name="T40" fmla="*/ 68 w 81"/>
                  <a:gd name="T41" fmla="*/ 52 h 367"/>
                  <a:gd name="T42" fmla="*/ 62 w 81"/>
                  <a:gd name="T43" fmla="*/ 64 h 367"/>
                  <a:gd name="T44" fmla="*/ 57 w 81"/>
                  <a:gd name="T45" fmla="*/ 83 h 367"/>
                  <a:gd name="T46" fmla="*/ 57 w 81"/>
                  <a:gd name="T47" fmla="*/ 82 h 367"/>
                  <a:gd name="T48" fmla="*/ 61 w 81"/>
                  <a:gd name="T49" fmla="*/ 56 h 367"/>
                  <a:gd name="T50" fmla="*/ 72 w 81"/>
                  <a:gd name="T51" fmla="*/ 34 h 367"/>
                  <a:gd name="T52" fmla="*/ 77 w 81"/>
                  <a:gd name="T53" fmla="*/ 19 h 367"/>
                  <a:gd name="T54" fmla="*/ 80 w 81"/>
                  <a:gd name="T55" fmla="*/ 12 h 367"/>
                  <a:gd name="T56" fmla="*/ 73 w 81"/>
                  <a:gd name="T57" fmla="*/ 22 h 367"/>
                  <a:gd name="T58" fmla="*/ 76 w 81"/>
                  <a:gd name="T59" fmla="*/ 16 h 367"/>
                  <a:gd name="T60" fmla="*/ 81 w 81"/>
                  <a:gd name="T61" fmla="*/ 3 h 367"/>
                  <a:gd name="T62" fmla="*/ 77 w 81"/>
                  <a:gd name="T63" fmla="*/ 7 h 367"/>
                  <a:gd name="T64" fmla="*/ 71 w 81"/>
                  <a:gd name="T65" fmla="*/ 19 h 367"/>
                  <a:gd name="T66" fmla="*/ 71 w 81"/>
                  <a:gd name="T67" fmla="*/ 13 h 367"/>
                  <a:gd name="T68" fmla="*/ 65 w 81"/>
                  <a:gd name="T69" fmla="*/ 27 h 367"/>
                  <a:gd name="T70" fmla="*/ 68 w 81"/>
                  <a:gd name="T71" fmla="*/ 27 h 367"/>
                  <a:gd name="T72" fmla="*/ 63 w 81"/>
                  <a:gd name="T73" fmla="*/ 33 h 367"/>
                  <a:gd name="T74" fmla="*/ 61 w 81"/>
                  <a:gd name="T75" fmla="*/ 41 h 367"/>
                  <a:gd name="T76" fmla="*/ 63 w 81"/>
                  <a:gd name="T77" fmla="*/ 41 h 367"/>
                  <a:gd name="T78" fmla="*/ 73 w 81"/>
                  <a:gd name="T79" fmla="*/ 19 h 367"/>
                  <a:gd name="T80" fmla="*/ 71 w 81"/>
                  <a:gd name="T81" fmla="*/ 28 h 367"/>
                  <a:gd name="T82" fmla="*/ 57 w 81"/>
                  <a:gd name="T83" fmla="*/ 54 h 367"/>
                  <a:gd name="T84" fmla="*/ 55 w 81"/>
                  <a:gd name="T85" fmla="*/ 57 h 367"/>
                  <a:gd name="T86" fmla="*/ 49 w 81"/>
                  <a:gd name="T87" fmla="*/ 78 h 367"/>
                  <a:gd name="T88" fmla="*/ 46 w 81"/>
                  <a:gd name="T89" fmla="*/ 94 h 367"/>
                  <a:gd name="T90" fmla="*/ 42 w 81"/>
                  <a:gd name="T91" fmla="*/ 100 h 367"/>
                  <a:gd name="T92" fmla="*/ 40 w 81"/>
                  <a:gd name="T93" fmla="*/ 116 h 367"/>
                  <a:gd name="T94" fmla="*/ 44 w 81"/>
                  <a:gd name="T95" fmla="*/ 103 h 367"/>
                  <a:gd name="T96" fmla="*/ 44 w 81"/>
                  <a:gd name="T97" fmla="*/ 116 h 367"/>
                  <a:gd name="T98" fmla="*/ 42 w 81"/>
                  <a:gd name="T99" fmla="*/ 138 h 367"/>
                  <a:gd name="T100" fmla="*/ 39 w 81"/>
                  <a:gd name="T101" fmla="*/ 150 h 367"/>
                  <a:gd name="T102" fmla="*/ 36 w 81"/>
                  <a:gd name="T103" fmla="*/ 164 h 367"/>
                  <a:gd name="T104" fmla="*/ 32 w 81"/>
                  <a:gd name="T105" fmla="*/ 186 h 367"/>
                  <a:gd name="T106" fmla="*/ 31 w 81"/>
                  <a:gd name="T107" fmla="*/ 185 h 367"/>
                  <a:gd name="T108" fmla="*/ 30 w 81"/>
                  <a:gd name="T109" fmla="*/ 201 h 367"/>
                  <a:gd name="T110" fmla="*/ 27 w 81"/>
                  <a:gd name="T111" fmla="*/ 229 h 367"/>
                  <a:gd name="T112" fmla="*/ 26 w 81"/>
                  <a:gd name="T113" fmla="*/ 242 h 367"/>
                  <a:gd name="T114" fmla="*/ 24 w 81"/>
                  <a:gd name="T115" fmla="*/ 261 h 367"/>
                  <a:gd name="T116" fmla="*/ 17 w 81"/>
                  <a:gd name="T117" fmla="*/ 297 h 367"/>
                  <a:gd name="T118" fmla="*/ 15 w 81"/>
                  <a:gd name="T119" fmla="*/ 314 h 367"/>
                  <a:gd name="T120" fmla="*/ 0 w 81"/>
                  <a:gd name="T121" fmla="*/ 352 h 367"/>
                  <a:gd name="T122" fmla="*/ 4 w 81"/>
                  <a:gd name="T123" fmla="*/ 367 h 367"/>
                  <a:gd name="T124" fmla="*/ 9 w 81"/>
                  <a:gd name="T125" fmla="*/ 362 h 3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" h="367">
                    <a:moveTo>
                      <a:pt x="9" y="362"/>
                    </a:moveTo>
                    <a:lnTo>
                      <a:pt x="8" y="364"/>
                    </a:lnTo>
                    <a:lnTo>
                      <a:pt x="8" y="362"/>
                    </a:lnTo>
                    <a:lnTo>
                      <a:pt x="9" y="357"/>
                    </a:lnTo>
                    <a:lnTo>
                      <a:pt x="11" y="350"/>
                    </a:lnTo>
                    <a:lnTo>
                      <a:pt x="13" y="348"/>
                    </a:lnTo>
                    <a:lnTo>
                      <a:pt x="15" y="345"/>
                    </a:lnTo>
                    <a:lnTo>
                      <a:pt x="17" y="339"/>
                    </a:lnTo>
                    <a:lnTo>
                      <a:pt x="16" y="339"/>
                    </a:lnTo>
                    <a:lnTo>
                      <a:pt x="16" y="336"/>
                    </a:lnTo>
                    <a:lnTo>
                      <a:pt x="22" y="319"/>
                    </a:lnTo>
                    <a:lnTo>
                      <a:pt x="22" y="314"/>
                    </a:lnTo>
                    <a:lnTo>
                      <a:pt x="26" y="303"/>
                    </a:lnTo>
                    <a:lnTo>
                      <a:pt x="26" y="307"/>
                    </a:lnTo>
                    <a:lnTo>
                      <a:pt x="27" y="305"/>
                    </a:lnTo>
                    <a:lnTo>
                      <a:pt x="30" y="299"/>
                    </a:lnTo>
                    <a:lnTo>
                      <a:pt x="31" y="287"/>
                    </a:lnTo>
                    <a:lnTo>
                      <a:pt x="34" y="279"/>
                    </a:lnTo>
                    <a:lnTo>
                      <a:pt x="35" y="270"/>
                    </a:lnTo>
                    <a:lnTo>
                      <a:pt x="37" y="254"/>
                    </a:lnTo>
                    <a:lnTo>
                      <a:pt x="37" y="246"/>
                    </a:lnTo>
                    <a:lnTo>
                      <a:pt x="39" y="236"/>
                    </a:lnTo>
                    <a:lnTo>
                      <a:pt x="40" y="226"/>
                    </a:lnTo>
                    <a:lnTo>
                      <a:pt x="40" y="218"/>
                    </a:lnTo>
                    <a:lnTo>
                      <a:pt x="41" y="210"/>
                    </a:lnTo>
                    <a:lnTo>
                      <a:pt x="41" y="203"/>
                    </a:lnTo>
                    <a:lnTo>
                      <a:pt x="40" y="193"/>
                    </a:lnTo>
                    <a:lnTo>
                      <a:pt x="41" y="190"/>
                    </a:lnTo>
                    <a:lnTo>
                      <a:pt x="41" y="196"/>
                    </a:lnTo>
                    <a:lnTo>
                      <a:pt x="41" y="202"/>
                    </a:lnTo>
                    <a:lnTo>
                      <a:pt x="41" y="203"/>
                    </a:lnTo>
                    <a:lnTo>
                      <a:pt x="42" y="202"/>
                    </a:lnTo>
                    <a:lnTo>
                      <a:pt x="49" y="149"/>
                    </a:lnTo>
                    <a:lnTo>
                      <a:pt x="47" y="147"/>
                    </a:lnTo>
                    <a:lnTo>
                      <a:pt x="46" y="146"/>
                    </a:lnTo>
                    <a:lnTo>
                      <a:pt x="46" y="142"/>
                    </a:lnTo>
                    <a:lnTo>
                      <a:pt x="47" y="144"/>
                    </a:lnTo>
                    <a:lnTo>
                      <a:pt x="47" y="142"/>
                    </a:lnTo>
                    <a:lnTo>
                      <a:pt x="49" y="139"/>
                    </a:lnTo>
                    <a:lnTo>
                      <a:pt x="49" y="140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6" y="141"/>
                    </a:lnTo>
                    <a:lnTo>
                      <a:pt x="46" y="140"/>
                    </a:lnTo>
                    <a:lnTo>
                      <a:pt x="47" y="134"/>
                    </a:lnTo>
                    <a:lnTo>
                      <a:pt x="49" y="128"/>
                    </a:lnTo>
                    <a:lnTo>
                      <a:pt x="49" y="123"/>
                    </a:lnTo>
                    <a:lnTo>
                      <a:pt x="50" y="121"/>
                    </a:lnTo>
                    <a:lnTo>
                      <a:pt x="49" y="123"/>
                    </a:lnTo>
                    <a:lnTo>
                      <a:pt x="49" y="126"/>
                    </a:lnTo>
                    <a:lnTo>
                      <a:pt x="50" y="125"/>
                    </a:lnTo>
                    <a:lnTo>
                      <a:pt x="51" y="124"/>
                    </a:lnTo>
                    <a:lnTo>
                      <a:pt x="54" y="115"/>
                    </a:lnTo>
                    <a:lnTo>
                      <a:pt x="55" y="104"/>
                    </a:lnTo>
                    <a:lnTo>
                      <a:pt x="57" y="93"/>
                    </a:lnTo>
                    <a:lnTo>
                      <a:pt x="62" y="70"/>
                    </a:lnTo>
                    <a:lnTo>
                      <a:pt x="62" y="69"/>
                    </a:lnTo>
                    <a:lnTo>
                      <a:pt x="62" y="68"/>
                    </a:lnTo>
                    <a:lnTo>
                      <a:pt x="63" y="63"/>
                    </a:lnTo>
                    <a:lnTo>
                      <a:pt x="65" y="64"/>
                    </a:lnTo>
                    <a:lnTo>
                      <a:pt x="66" y="63"/>
                    </a:lnTo>
                    <a:lnTo>
                      <a:pt x="68" y="57"/>
                    </a:lnTo>
                    <a:lnTo>
                      <a:pt x="68" y="52"/>
                    </a:lnTo>
                    <a:lnTo>
                      <a:pt x="70" y="44"/>
                    </a:lnTo>
                    <a:lnTo>
                      <a:pt x="67" y="49"/>
                    </a:lnTo>
                    <a:lnTo>
                      <a:pt x="62" y="64"/>
                    </a:lnTo>
                    <a:lnTo>
                      <a:pt x="61" y="69"/>
                    </a:lnTo>
                    <a:lnTo>
                      <a:pt x="59" y="77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6" y="84"/>
                    </a:lnTo>
                    <a:lnTo>
                      <a:pt x="57" y="82"/>
                    </a:lnTo>
                    <a:lnTo>
                      <a:pt x="59" y="74"/>
                    </a:lnTo>
                    <a:lnTo>
                      <a:pt x="60" y="69"/>
                    </a:lnTo>
                    <a:lnTo>
                      <a:pt x="61" y="56"/>
                    </a:lnTo>
                    <a:lnTo>
                      <a:pt x="66" y="48"/>
                    </a:lnTo>
                    <a:lnTo>
                      <a:pt x="70" y="42"/>
                    </a:lnTo>
                    <a:lnTo>
                      <a:pt x="72" y="34"/>
                    </a:lnTo>
                    <a:lnTo>
                      <a:pt x="72" y="31"/>
                    </a:lnTo>
                    <a:lnTo>
                      <a:pt x="75" y="24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81" y="12"/>
                    </a:lnTo>
                    <a:lnTo>
                      <a:pt x="80" y="12"/>
                    </a:lnTo>
                    <a:lnTo>
                      <a:pt x="77" y="16"/>
                    </a:lnTo>
                    <a:lnTo>
                      <a:pt x="72" y="26"/>
                    </a:lnTo>
                    <a:lnTo>
                      <a:pt x="73" y="22"/>
                    </a:lnTo>
                    <a:lnTo>
                      <a:pt x="75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1" y="3"/>
                    </a:lnTo>
                    <a:lnTo>
                      <a:pt x="81" y="0"/>
                    </a:lnTo>
                    <a:lnTo>
                      <a:pt x="80" y="1"/>
                    </a:lnTo>
                    <a:lnTo>
                      <a:pt x="77" y="7"/>
                    </a:lnTo>
                    <a:lnTo>
                      <a:pt x="77" y="8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2" y="17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0" y="17"/>
                    </a:lnTo>
                    <a:lnTo>
                      <a:pt x="66" y="26"/>
                    </a:lnTo>
                    <a:lnTo>
                      <a:pt x="65" y="27"/>
                    </a:lnTo>
                    <a:lnTo>
                      <a:pt x="66" y="26"/>
                    </a:lnTo>
                    <a:lnTo>
                      <a:pt x="68" y="19"/>
                    </a:lnTo>
                    <a:lnTo>
                      <a:pt x="68" y="27"/>
                    </a:lnTo>
                    <a:lnTo>
                      <a:pt x="66" y="32"/>
                    </a:lnTo>
                    <a:lnTo>
                      <a:pt x="65" y="32"/>
                    </a:lnTo>
                    <a:lnTo>
                      <a:pt x="63" y="33"/>
                    </a:lnTo>
                    <a:lnTo>
                      <a:pt x="62" y="34"/>
                    </a:lnTo>
                    <a:lnTo>
                      <a:pt x="61" y="39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1" y="44"/>
                    </a:lnTo>
                    <a:lnTo>
                      <a:pt x="63" y="41"/>
                    </a:lnTo>
                    <a:lnTo>
                      <a:pt x="66" y="34"/>
                    </a:lnTo>
                    <a:lnTo>
                      <a:pt x="72" y="23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28"/>
                    </a:lnTo>
                    <a:lnTo>
                      <a:pt x="67" y="37"/>
                    </a:lnTo>
                    <a:lnTo>
                      <a:pt x="60" y="52"/>
                    </a:lnTo>
                    <a:lnTo>
                      <a:pt x="57" y="54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5" y="57"/>
                    </a:lnTo>
                    <a:lnTo>
                      <a:pt x="52" y="62"/>
                    </a:lnTo>
                    <a:lnTo>
                      <a:pt x="51" y="70"/>
                    </a:lnTo>
                    <a:lnTo>
                      <a:pt x="49" y="78"/>
                    </a:lnTo>
                    <a:lnTo>
                      <a:pt x="45" y="93"/>
                    </a:lnTo>
                    <a:lnTo>
                      <a:pt x="46" y="93"/>
                    </a:lnTo>
                    <a:lnTo>
                      <a:pt x="46" y="94"/>
                    </a:lnTo>
                    <a:lnTo>
                      <a:pt x="44" y="100"/>
                    </a:lnTo>
                    <a:lnTo>
                      <a:pt x="44" y="101"/>
                    </a:lnTo>
                    <a:lnTo>
                      <a:pt x="42" y="100"/>
                    </a:lnTo>
                    <a:lnTo>
                      <a:pt x="41" y="101"/>
                    </a:lnTo>
                    <a:lnTo>
                      <a:pt x="40" y="111"/>
                    </a:lnTo>
                    <a:lnTo>
                      <a:pt x="40" y="116"/>
                    </a:lnTo>
                    <a:lnTo>
                      <a:pt x="41" y="113"/>
                    </a:lnTo>
                    <a:lnTo>
                      <a:pt x="42" y="106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5" y="104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42" y="130"/>
                    </a:lnTo>
                    <a:lnTo>
                      <a:pt x="42" y="138"/>
                    </a:lnTo>
                    <a:lnTo>
                      <a:pt x="41" y="146"/>
                    </a:lnTo>
                    <a:lnTo>
                      <a:pt x="40" y="151"/>
                    </a:lnTo>
                    <a:lnTo>
                      <a:pt x="39" y="150"/>
                    </a:lnTo>
                    <a:lnTo>
                      <a:pt x="39" y="145"/>
                    </a:lnTo>
                    <a:lnTo>
                      <a:pt x="36" y="155"/>
                    </a:lnTo>
                    <a:lnTo>
                      <a:pt x="36" y="164"/>
                    </a:lnTo>
                    <a:lnTo>
                      <a:pt x="35" y="171"/>
                    </a:lnTo>
                    <a:lnTo>
                      <a:pt x="32" y="179"/>
                    </a:lnTo>
                    <a:lnTo>
                      <a:pt x="32" y="186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1" y="185"/>
                    </a:lnTo>
                    <a:lnTo>
                      <a:pt x="30" y="191"/>
                    </a:lnTo>
                    <a:lnTo>
                      <a:pt x="30" y="195"/>
                    </a:lnTo>
                    <a:lnTo>
                      <a:pt x="30" y="201"/>
                    </a:lnTo>
                    <a:lnTo>
                      <a:pt x="30" y="208"/>
                    </a:lnTo>
                    <a:lnTo>
                      <a:pt x="27" y="227"/>
                    </a:lnTo>
                    <a:lnTo>
                      <a:pt x="27" y="229"/>
                    </a:lnTo>
                    <a:lnTo>
                      <a:pt x="27" y="228"/>
                    </a:lnTo>
                    <a:lnTo>
                      <a:pt x="25" y="239"/>
                    </a:lnTo>
                    <a:lnTo>
                      <a:pt x="26" y="242"/>
                    </a:lnTo>
                    <a:lnTo>
                      <a:pt x="25" y="246"/>
                    </a:lnTo>
                    <a:lnTo>
                      <a:pt x="24" y="254"/>
                    </a:lnTo>
                    <a:lnTo>
                      <a:pt x="24" y="261"/>
                    </a:lnTo>
                    <a:lnTo>
                      <a:pt x="24" y="268"/>
                    </a:lnTo>
                    <a:lnTo>
                      <a:pt x="20" y="288"/>
                    </a:lnTo>
                    <a:lnTo>
                      <a:pt x="17" y="297"/>
                    </a:lnTo>
                    <a:lnTo>
                      <a:pt x="15" y="307"/>
                    </a:lnTo>
                    <a:lnTo>
                      <a:pt x="15" y="313"/>
                    </a:lnTo>
                    <a:lnTo>
                      <a:pt x="15" y="314"/>
                    </a:lnTo>
                    <a:lnTo>
                      <a:pt x="17" y="311"/>
                    </a:lnTo>
                    <a:lnTo>
                      <a:pt x="9" y="333"/>
                    </a:lnTo>
                    <a:lnTo>
                      <a:pt x="0" y="352"/>
                    </a:lnTo>
                    <a:lnTo>
                      <a:pt x="0" y="355"/>
                    </a:lnTo>
                    <a:lnTo>
                      <a:pt x="3" y="366"/>
                    </a:lnTo>
                    <a:lnTo>
                      <a:pt x="4" y="367"/>
                    </a:lnTo>
                    <a:lnTo>
                      <a:pt x="5" y="367"/>
                    </a:lnTo>
                    <a:lnTo>
                      <a:pt x="6" y="366"/>
                    </a:lnTo>
                    <a:lnTo>
                      <a:pt x="9" y="3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2" name="Freeform 2825"/>
              <p:cNvSpPr>
                <a:spLocks/>
              </p:cNvSpPr>
              <p:nvPr/>
            </p:nvSpPr>
            <p:spPr bwMode="auto">
              <a:xfrm>
                <a:off x="1828" y="59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5 h 7"/>
                  <a:gd name="T6" fmla="*/ 2 w 3"/>
                  <a:gd name="T7" fmla="*/ 3 h 7"/>
                  <a:gd name="T8" fmla="*/ 3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3" name="Freeform 2826"/>
              <p:cNvSpPr>
                <a:spLocks/>
              </p:cNvSpPr>
              <p:nvPr/>
            </p:nvSpPr>
            <p:spPr bwMode="auto">
              <a:xfrm>
                <a:off x="1680" y="1026"/>
                <a:ext cx="13" cy="20"/>
              </a:xfrm>
              <a:custGeom>
                <a:avLst/>
                <a:gdLst>
                  <a:gd name="T0" fmla="*/ 4 w 13"/>
                  <a:gd name="T1" fmla="*/ 10 h 20"/>
                  <a:gd name="T2" fmla="*/ 2 w 13"/>
                  <a:gd name="T3" fmla="*/ 19 h 20"/>
                  <a:gd name="T4" fmla="*/ 0 w 13"/>
                  <a:gd name="T5" fmla="*/ 20 h 20"/>
                  <a:gd name="T6" fmla="*/ 2 w 13"/>
                  <a:gd name="T7" fmla="*/ 20 h 20"/>
                  <a:gd name="T8" fmla="*/ 7 w 13"/>
                  <a:gd name="T9" fmla="*/ 10 h 20"/>
                  <a:gd name="T10" fmla="*/ 13 w 13"/>
                  <a:gd name="T11" fmla="*/ 0 h 20"/>
                  <a:gd name="T12" fmla="*/ 12 w 13"/>
                  <a:gd name="T13" fmla="*/ 2 h 20"/>
                  <a:gd name="T14" fmla="*/ 9 w 13"/>
                  <a:gd name="T15" fmla="*/ 4 h 20"/>
                  <a:gd name="T16" fmla="*/ 4 w 13"/>
                  <a:gd name="T17" fmla="*/ 1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0">
                    <a:moveTo>
                      <a:pt x="4" y="10"/>
                    </a:moveTo>
                    <a:lnTo>
                      <a:pt x="2" y="19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4" name="Freeform 2827"/>
              <p:cNvSpPr>
                <a:spLocks/>
              </p:cNvSpPr>
              <p:nvPr/>
            </p:nvSpPr>
            <p:spPr bwMode="auto">
              <a:xfrm>
                <a:off x="1785" y="710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8 h 8"/>
                  <a:gd name="T4" fmla="*/ 1 w 1"/>
                  <a:gd name="T5" fmla="*/ 7 h 8"/>
                  <a:gd name="T6" fmla="*/ 1 w 1"/>
                  <a:gd name="T7" fmla="*/ 3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8"/>
                    </a:lnTo>
                    <a:lnTo>
                      <a:pt x="1" y="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5" name="Freeform 2828"/>
              <p:cNvSpPr>
                <a:spLocks/>
              </p:cNvSpPr>
              <p:nvPr/>
            </p:nvSpPr>
            <p:spPr bwMode="auto">
              <a:xfrm>
                <a:off x="1677" y="1064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7 h 7"/>
                  <a:gd name="T4" fmla="*/ 2 w 5"/>
                  <a:gd name="T5" fmla="*/ 5 h 7"/>
                  <a:gd name="T6" fmla="*/ 5 w 5"/>
                  <a:gd name="T7" fmla="*/ 0 h 7"/>
                  <a:gd name="T8" fmla="*/ 1 w 5"/>
                  <a:gd name="T9" fmla="*/ 3 h 7"/>
                  <a:gd name="T10" fmla="*/ 0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6" name="Freeform 2829"/>
              <p:cNvSpPr>
                <a:spLocks/>
              </p:cNvSpPr>
              <p:nvPr/>
            </p:nvSpPr>
            <p:spPr bwMode="auto">
              <a:xfrm>
                <a:off x="1663" y="1081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6 h 6"/>
                  <a:gd name="T4" fmla="*/ 4 w 8"/>
                  <a:gd name="T5" fmla="*/ 4 h 6"/>
                  <a:gd name="T6" fmla="*/ 8 w 8"/>
                  <a:gd name="T7" fmla="*/ 0 h 6"/>
                  <a:gd name="T8" fmla="*/ 4 w 8"/>
                  <a:gd name="T9" fmla="*/ 3 h 6"/>
                  <a:gd name="T10" fmla="*/ 0 w 8"/>
                  <a:gd name="T11" fmla="*/ 6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1" y="6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7" name="Freeform 2830"/>
              <p:cNvSpPr>
                <a:spLocks/>
              </p:cNvSpPr>
              <p:nvPr/>
            </p:nvSpPr>
            <p:spPr bwMode="auto">
              <a:xfrm>
                <a:off x="1674" y="1052"/>
                <a:ext cx="20" cy="27"/>
              </a:xfrm>
              <a:custGeom>
                <a:avLst/>
                <a:gdLst>
                  <a:gd name="T0" fmla="*/ 19 w 20"/>
                  <a:gd name="T1" fmla="*/ 0 h 27"/>
                  <a:gd name="T2" fmla="*/ 14 w 20"/>
                  <a:gd name="T3" fmla="*/ 7 h 27"/>
                  <a:gd name="T4" fmla="*/ 13 w 20"/>
                  <a:gd name="T5" fmla="*/ 10 h 27"/>
                  <a:gd name="T6" fmla="*/ 10 w 20"/>
                  <a:gd name="T7" fmla="*/ 14 h 27"/>
                  <a:gd name="T8" fmla="*/ 5 w 20"/>
                  <a:gd name="T9" fmla="*/ 19 h 27"/>
                  <a:gd name="T10" fmla="*/ 0 w 20"/>
                  <a:gd name="T11" fmla="*/ 24 h 27"/>
                  <a:gd name="T12" fmla="*/ 0 w 20"/>
                  <a:gd name="T13" fmla="*/ 27 h 27"/>
                  <a:gd name="T14" fmla="*/ 1 w 20"/>
                  <a:gd name="T15" fmla="*/ 27 h 27"/>
                  <a:gd name="T16" fmla="*/ 4 w 20"/>
                  <a:gd name="T17" fmla="*/ 25 h 27"/>
                  <a:gd name="T18" fmla="*/ 5 w 20"/>
                  <a:gd name="T19" fmla="*/ 24 h 27"/>
                  <a:gd name="T20" fmla="*/ 5 w 20"/>
                  <a:gd name="T21" fmla="*/ 23 h 27"/>
                  <a:gd name="T22" fmla="*/ 5 w 20"/>
                  <a:gd name="T23" fmla="*/ 22 h 27"/>
                  <a:gd name="T24" fmla="*/ 8 w 20"/>
                  <a:gd name="T25" fmla="*/ 18 h 27"/>
                  <a:gd name="T26" fmla="*/ 13 w 20"/>
                  <a:gd name="T27" fmla="*/ 12 h 27"/>
                  <a:gd name="T28" fmla="*/ 16 w 20"/>
                  <a:gd name="T29" fmla="*/ 8 h 27"/>
                  <a:gd name="T30" fmla="*/ 20 w 20"/>
                  <a:gd name="T31" fmla="*/ 3 h 27"/>
                  <a:gd name="T32" fmla="*/ 19 w 20"/>
                  <a:gd name="T33" fmla="*/ 3 h 27"/>
                  <a:gd name="T34" fmla="*/ 18 w 20"/>
                  <a:gd name="T35" fmla="*/ 3 h 27"/>
                  <a:gd name="T36" fmla="*/ 19 w 20"/>
                  <a:gd name="T37" fmla="*/ 0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27">
                    <a:moveTo>
                      <a:pt x="19" y="0"/>
                    </a:moveTo>
                    <a:lnTo>
                      <a:pt x="14" y="7"/>
                    </a:lnTo>
                    <a:lnTo>
                      <a:pt x="13" y="10"/>
                    </a:lnTo>
                    <a:lnTo>
                      <a:pt x="10" y="14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8" y="18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8" name="Freeform 2831"/>
              <p:cNvSpPr>
                <a:spLocks/>
              </p:cNvSpPr>
              <p:nvPr/>
            </p:nvSpPr>
            <p:spPr bwMode="auto">
              <a:xfrm>
                <a:off x="1666" y="1086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0 h 4"/>
                  <a:gd name="T4" fmla="*/ 1 w 5"/>
                  <a:gd name="T5" fmla="*/ 1 h 4"/>
                  <a:gd name="T6" fmla="*/ 0 w 5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49" name="Freeform 2832"/>
              <p:cNvSpPr>
                <a:spLocks/>
              </p:cNvSpPr>
              <p:nvPr/>
            </p:nvSpPr>
            <p:spPr bwMode="auto">
              <a:xfrm>
                <a:off x="1694" y="1050"/>
                <a:ext cx="5" cy="9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0 h 9"/>
                  <a:gd name="T4" fmla="*/ 0 w 5"/>
                  <a:gd name="T5" fmla="*/ 9 h 9"/>
                  <a:gd name="T6" fmla="*/ 3 w 5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0" name="Freeform 2833"/>
              <p:cNvSpPr>
                <a:spLocks/>
              </p:cNvSpPr>
              <p:nvPr/>
            </p:nvSpPr>
            <p:spPr bwMode="auto">
              <a:xfrm>
                <a:off x="1693" y="1061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2 w 4"/>
                  <a:gd name="T3" fmla="*/ 4 h 8"/>
                  <a:gd name="T4" fmla="*/ 4 w 4"/>
                  <a:gd name="T5" fmla="*/ 0 h 8"/>
                  <a:gd name="T6" fmla="*/ 2 w 4"/>
                  <a:gd name="T7" fmla="*/ 1 h 8"/>
                  <a:gd name="T8" fmla="*/ 0 w 4"/>
                  <a:gd name="T9" fmla="*/ 5 h 8"/>
                  <a:gd name="T10" fmla="*/ 0 w 4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1" name="Freeform 2834"/>
              <p:cNvSpPr>
                <a:spLocks/>
              </p:cNvSpPr>
              <p:nvPr/>
            </p:nvSpPr>
            <p:spPr bwMode="auto">
              <a:xfrm>
                <a:off x="1564" y="962"/>
                <a:ext cx="181" cy="211"/>
              </a:xfrm>
              <a:custGeom>
                <a:avLst/>
                <a:gdLst>
                  <a:gd name="T0" fmla="*/ 159 w 181"/>
                  <a:gd name="T1" fmla="*/ 25 h 211"/>
                  <a:gd name="T2" fmla="*/ 139 w 181"/>
                  <a:gd name="T3" fmla="*/ 56 h 211"/>
                  <a:gd name="T4" fmla="*/ 124 w 181"/>
                  <a:gd name="T5" fmla="*/ 81 h 211"/>
                  <a:gd name="T6" fmla="*/ 115 w 181"/>
                  <a:gd name="T7" fmla="*/ 97 h 211"/>
                  <a:gd name="T8" fmla="*/ 105 w 181"/>
                  <a:gd name="T9" fmla="*/ 110 h 211"/>
                  <a:gd name="T10" fmla="*/ 98 w 181"/>
                  <a:gd name="T11" fmla="*/ 114 h 211"/>
                  <a:gd name="T12" fmla="*/ 75 w 181"/>
                  <a:gd name="T13" fmla="*/ 134 h 211"/>
                  <a:gd name="T14" fmla="*/ 67 w 181"/>
                  <a:gd name="T15" fmla="*/ 145 h 211"/>
                  <a:gd name="T16" fmla="*/ 59 w 181"/>
                  <a:gd name="T17" fmla="*/ 154 h 211"/>
                  <a:gd name="T18" fmla="*/ 42 w 181"/>
                  <a:gd name="T19" fmla="*/ 169 h 211"/>
                  <a:gd name="T20" fmla="*/ 34 w 181"/>
                  <a:gd name="T21" fmla="*/ 177 h 211"/>
                  <a:gd name="T22" fmla="*/ 34 w 181"/>
                  <a:gd name="T23" fmla="*/ 175 h 211"/>
                  <a:gd name="T24" fmla="*/ 31 w 181"/>
                  <a:gd name="T25" fmla="*/ 179 h 211"/>
                  <a:gd name="T26" fmla="*/ 19 w 181"/>
                  <a:gd name="T27" fmla="*/ 186 h 211"/>
                  <a:gd name="T28" fmla="*/ 22 w 181"/>
                  <a:gd name="T29" fmla="*/ 186 h 211"/>
                  <a:gd name="T30" fmla="*/ 18 w 181"/>
                  <a:gd name="T31" fmla="*/ 194 h 211"/>
                  <a:gd name="T32" fmla="*/ 0 w 181"/>
                  <a:gd name="T33" fmla="*/ 211 h 211"/>
                  <a:gd name="T34" fmla="*/ 17 w 181"/>
                  <a:gd name="T35" fmla="*/ 201 h 211"/>
                  <a:gd name="T36" fmla="*/ 17 w 181"/>
                  <a:gd name="T37" fmla="*/ 200 h 211"/>
                  <a:gd name="T38" fmla="*/ 8 w 181"/>
                  <a:gd name="T39" fmla="*/ 205 h 211"/>
                  <a:gd name="T40" fmla="*/ 26 w 181"/>
                  <a:gd name="T41" fmla="*/ 194 h 211"/>
                  <a:gd name="T42" fmla="*/ 36 w 181"/>
                  <a:gd name="T43" fmla="*/ 186 h 211"/>
                  <a:gd name="T44" fmla="*/ 57 w 181"/>
                  <a:gd name="T45" fmla="*/ 172 h 211"/>
                  <a:gd name="T46" fmla="*/ 68 w 181"/>
                  <a:gd name="T47" fmla="*/ 161 h 211"/>
                  <a:gd name="T48" fmla="*/ 80 w 181"/>
                  <a:gd name="T49" fmla="*/ 149 h 211"/>
                  <a:gd name="T50" fmla="*/ 90 w 181"/>
                  <a:gd name="T51" fmla="*/ 136 h 211"/>
                  <a:gd name="T52" fmla="*/ 105 w 181"/>
                  <a:gd name="T53" fmla="*/ 128 h 211"/>
                  <a:gd name="T54" fmla="*/ 114 w 181"/>
                  <a:gd name="T55" fmla="*/ 118 h 211"/>
                  <a:gd name="T56" fmla="*/ 120 w 181"/>
                  <a:gd name="T57" fmla="*/ 114 h 211"/>
                  <a:gd name="T58" fmla="*/ 121 w 181"/>
                  <a:gd name="T59" fmla="*/ 115 h 211"/>
                  <a:gd name="T60" fmla="*/ 131 w 181"/>
                  <a:gd name="T61" fmla="*/ 100 h 211"/>
                  <a:gd name="T62" fmla="*/ 134 w 181"/>
                  <a:gd name="T63" fmla="*/ 95 h 211"/>
                  <a:gd name="T64" fmla="*/ 145 w 181"/>
                  <a:gd name="T65" fmla="*/ 76 h 211"/>
                  <a:gd name="T66" fmla="*/ 154 w 181"/>
                  <a:gd name="T67" fmla="*/ 59 h 211"/>
                  <a:gd name="T68" fmla="*/ 165 w 181"/>
                  <a:gd name="T69" fmla="*/ 42 h 211"/>
                  <a:gd name="T70" fmla="*/ 174 w 181"/>
                  <a:gd name="T71" fmla="*/ 22 h 211"/>
                  <a:gd name="T72" fmla="*/ 180 w 181"/>
                  <a:gd name="T73" fmla="*/ 1 h 211"/>
                  <a:gd name="T74" fmla="*/ 175 w 181"/>
                  <a:gd name="T75" fmla="*/ 2 h 2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81" h="211">
                    <a:moveTo>
                      <a:pt x="171" y="6"/>
                    </a:moveTo>
                    <a:lnTo>
                      <a:pt x="159" y="25"/>
                    </a:lnTo>
                    <a:lnTo>
                      <a:pt x="144" y="46"/>
                    </a:lnTo>
                    <a:lnTo>
                      <a:pt x="139" y="56"/>
                    </a:lnTo>
                    <a:lnTo>
                      <a:pt x="131" y="66"/>
                    </a:lnTo>
                    <a:lnTo>
                      <a:pt x="124" y="81"/>
                    </a:lnTo>
                    <a:lnTo>
                      <a:pt x="118" y="94"/>
                    </a:lnTo>
                    <a:lnTo>
                      <a:pt x="115" y="97"/>
                    </a:lnTo>
                    <a:lnTo>
                      <a:pt x="110" y="103"/>
                    </a:lnTo>
                    <a:lnTo>
                      <a:pt x="105" y="110"/>
                    </a:lnTo>
                    <a:lnTo>
                      <a:pt x="100" y="113"/>
                    </a:lnTo>
                    <a:lnTo>
                      <a:pt x="98" y="114"/>
                    </a:lnTo>
                    <a:lnTo>
                      <a:pt x="83" y="127"/>
                    </a:lnTo>
                    <a:lnTo>
                      <a:pt x="75" y="134"/>
                    </a:lnTo>
                    <a:lnTo>
                      <a:pt x="70" y="141"/>
                    </a:lnTo>
                    <a:lnTo>
                      <a:pt x="67" y="145"/>
                    </a:lnTo>
                    <a:lnTo>
                      <a:pt x="63" y="150"/>
                    </a:lnTo>
                    <a:lnTo>
                      <a:pt x="59" y="154"/>
                    </a:lnTo>
                    <a:lnTo>
                      <a:pt x="56" y="158"/>
                    </a:lnTo>
                    <a:lnTo>
                      <a:pt x="42" y="169"/>
                    </a:lnTo>
                    <a:lnTo>
                      <a:pt x="37" y="174"/>
                    </a:lnTo>
                    <a:lnTo>
                      <a:pt x="34" y="177"/>
                    </a:lnTo>
                    <a:lnTo>
                      <a:pt x="36" y="176"/>
                    </a:lnTo>
                    <a:lnTo>
                      <a:pt x="34" y="175"/>
                    </a:lnTo>
                    <a:lnTo>
                      <a:pt x="32" y="176"/>
                    </a:lnTo>
                    <a:lnTo>
                      <a:pt x="31" y="179"/>
                    </a:lnTo>
                    <a:lnTo>
                      <a:pt x="26" y="181"/>
                    </a:lnTo>
                    <a:lnTo>
                      <a:pt x="19" y="186"/>
                    </a:lnTo>
                    <a:lnTo>
                      <a:pt x="18" y="187"/>
                    </a:lnTo>
                    <a:lnTo>
                      <a:pt x="22" y="186"/>
                    </a:lnTo>
                    <a:lnTo>
                      <a:pt x="22" y="187"/>
                    </a:lnTo>
                    <a:lnTo>
                      <a:pt x="18" y="194"/>
                    </a:lnTo>
                    <a:lnTo>
                      <a:pt x="3" y="209"/>
                    </a:lnTo>
                    <a:lnTo>
                      <a:pt x="0" y="211"/>
                    </a:lnTo>
                    <a:lnTo>
                      <a:pt x="16" y="202"/>
                    </a:lnTo>
                    <a:lnTo>
                      <a:pt x="17" y="201"/>
                    </a:lnTo>
                    <a:lnTo>
                      <a:pt x="19" y="200"/>
                    </a:lnTo>
                    <a:lnTo>
                      <a:pt x="17" y="200"/>
                    </a:lnTo>
                    <a:lnTo>
                      <a:pt x="15" y="201"/>
                    </a:lnTo>
                    <a:lnTo>
                      <a:pt x="8" y="205"/>
                    </a:lnTo>
                    <a:lnTo>
                      <a:pt x="19" y="197"/>
                    </a:lnTo>
                    <a:lnTo>
                      <a:pt x="26" y="194"/>
                    </a:lnTo>
                    <a:lnTo>
                      <a:pt x="28" y="190"/>
                    </a:lnTo>
                    <a:lnTo>
                      <a:pt x="36" y="186"/>
                    </a:lnTo>
                    <a:lnTo>
                      <a:pt x="42" y="184"/>
                    </a:lnTo>
                    <a:lnTo>
                      <a:pt x="57" y="172"/>
                    </a:lnTo>
                    <a:lnTo>
                      <a:pt x="63" y="168"/>
                    </a:lnTo>
                    <a:lnTo>
                      <a:pt x="68" y="161"/>
                    </a:lnTo>
                    <a:lnTo>
                      <a:pt x="77" y="153"/>
                    </a:lnTo>
                    <a:lnTo>
                      <a:pt x="80" y="149"/>
                    </a:lnTo>
                    <a:lnTo>
                      <a:pt x="87" y="141"/>
                    </a:lnTo>
                    <a:lnTo>
                      <a:pt x="90" y="136"/>
                    </a:lnTo>
                    <a:lnTo>
                      <a:pt x="99" y="130"/>
                    </a:lnTo>
                    <a:lnTo>
                      <a:pt x="105" y="128"/>
                    </a:lnTo>
                    <a:lnTo>
                      <a:pt x="110" y="123"/>
                    </a:lnTo>
                    <a:lnTo>
                      <a:pt x="114" y="118"/>
                    </a:lnTo>
                    <a:lnTo>
                      <a:pt x="119" y="114"/>
                    </a:lnTo>
                    <a:lnTo>
                      <a:pt x="120" y="114"/>
                    </a:lnTo>
                    <a:lnTo>
                      <a:pt x="120" y="115"/>
                    </a:lnTo>
                    <a:lnTo>
                      <a:pt x="121" y="115"/>
                    </a:lnTo>
                    <a:lnTo>
                      <a:pt x="126" y="109"/>
                    </a:lnTo>
                    <a:lnTo>
                      <a:pt x="131" y="100"/>
                    </a:lnTo>
                    <a:lnTo>
                      <a:pt x="134" y="97"/>
                    </a:lnTo>
                    <a:lnTo>
                      <a:pt x="134" y="95"/>
                    </a:lnTo>
                    <a:lnTo>
                      <a:pt x="140" y="84"/>
                    </a:lnTo>
                    <a:lnTo>
                      <a:pt x="145" y="76"/>
                    </a:lnTo>
                    <a:lnTo>
                      <a:pt x="149" y="68"/>
                    </a:lnTo>
                    <a:lnTo>
                      <a:pt x="154" y="59"/>
                    </a:lnTo>
                    <a:lnTo>
                      <a:pt x="160" y="51"/>
                    </a:lnTo>
                    <a:lnTo>
                      <a:pt x="165" y="42"/>
                    </a:lnTo>
                    <a:lnTo>
                      <a:pt x="170" y="32"/>
                    </a:lnTo>
                    <a:lnTo>
                      <a:pt x="174" y="22"/>
                    </a:lnTo>
                    <a:lnTo>
                      <a:pt x="181" y="2"/>
                    </a:lnTo>
                    <a:lnTo>
                      <a:pt x="180" y="1"/>
                    </a:lnTo>
                    <a:lnTo>
                      <a:pt x="177" y="0"/>
                    </a:lnTo>
                    <a:lnTo>
                      <a:pt x="175" y="2"/>
                    </a:lnTo>
                    <a:lnTo>
                      <a:pt x="17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2" name="Freeform 2835"/>
              <p:cNvSpPr>
                <a:spLocks/>
              </p:cNvSpPr>
              <p:nvPr/>
            </p:nvSpPr>
            <p:spPr bwMode="auto">
              <a:xfrm>
                <a:off x="1631" y="11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3" name="Freeform 2836"/>
              <p:cNvSpPr>
                <a:spLocks/>
              </p:cNvSpPr>
              <p:nvPr/>
            </p:nvSpPr>
            <p:spPr bwMode="auto">
              <a:xfrm>
                <a:off x="1631" y="1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4" name="Freeform 2837"/>
              <p:cNvSpPr>
                <a:spLocks/>
              </p:cNvSpPr>
              <p:nvPr/>
            </p:nvSpPr>
            <p:spPr bwMode="auto">
              <a:xfrm>
                <a:off x="1639" y="11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5" name="Freeform 2838"/>
              <p:cNvSpPr>
                <a:spLocks/>
              </p:cNvSpPr>
              <p:nvPr/>
            </p:nvSpPr>
            <p:spPr bwMode="auto">
              <a:xfrm>
                <a:off x="1602" y="1130"/>
                <a:ext cx="51" cy="42"/>
              </a:xfrm>
              <a:custGeom>
                <a:avLst/>
                <a:gdLst>
                  <a:gd name="T0" fmla="*/ 6 w 51"/>
                  <a:gd name="T1" fmla="*/ 41 h 42"/>
                  <a:gd name="T2" fmla="*/ 10 w 51"/>
                  <a:gd name="T3" fmla="*/ 39 h 42"/>
                  <a:gd name="T4" fmla="*/ 11 w 51"/>
                  <a:gd name="T5" fmla="*/ 37 h 42"/>
                  <a:gd name="T6" fmla="*/ 14 w 51"/>
                  <a:gd name="T7" fmla="*/ 36 h 42"/>
                  <a:gd name="T8" fmla="*/ 19 w 51"/>
                  <a:gd name="T9" fmla="*/ 33 h 42"/>
                  <a:gd name="T10" fmla="*/ 23 w 51"/>
                  <a:gd name="T11" fmla="*/ 28 h 42"/>
                  <a:gd name="T12" fmla="*/ 25 w 51"/>
                  <a:gd name="T13" fmla="*/ 24 h 42"/>
                  <a:gd name="T14" fmla="*/ 26 w 51"/>
                  <a:gd name="T15" fmla="*/ 23 h 42"/>
                  <a:gd name="T16" fmla="*/ 30 w 51"/>
                  <a:gd name="T17" fmla="*/ 22 h 42"/>
                  <a:gd name="T18" fmla="*/ 32 w 51"/>
                  <a:gd name="T19" fmla="*/ 17 h 42"/>
                  <a:gd name="T20" fmla="*/ 32 w 51"/>
                  <a:gd name="T21" fmla="*/ 18 h 42"/>
                  <a:gd name="T22" fmla="*/ 35 w 51"/>
                  <a:gd name="T23" fmla="*/ 16 h 42"/>
                  <a:gd name="T24" fmla="*/ 39 w 51"/>
                  <a:gd name="T25" fmla="*/ 16 h 42"/>
                  <a:gd name="T26" fmla="*/ 45 w 51"/>
                  <a:gd name="T27" fmla="*/ 12 h 42"/>
                  <a:gd name="T28" fmla="*/ 47 w 51"/>
                  <a:gd name="T29" fmla="*/ 11 h 42"/>
                  <a:gd name="T30" fmla="*/ 42 w 51"/>
                  <a:gd name="T31" fmla="*/ 12 h 42"/>
                  <a:gd name="T32" fmla="*/ 41 w 51"/>
                  <a:gd name="T33" fmla="*/ 12 h 42"/>
                  <a:gd name="T34" fmla="*/ 42 w 51"/>
                  <a:gd name="T35" fmla="*/ 8 h 42"/>
                  <a:gd name="T36" fmla="*/ 47 w 51"/>
                  <a:gd name="T37" fmla="*/ 8 h 42"/>
                  <a:gd name="T38" fmla="*/ 50 w 51"/>
                  <a:gd name="T39" fmla="*/ 7 h 42"/>
                  <a:gd name="T40" fmla="*/ 47 w 51"/>
                  <a:gd name="T41" fmla="*/ 6 h 42"/>
                  <a:gd name="T42" fmla="*/ 49 w 51"/>
                  <a:gd name="T43" fmla="*/ 3 h 42"/>
                  <a:gd name="T44" fmla="*/ 51 w 51"/>
                  <a:gd name="T45" fmla="*/ 2 h 42"/>
                  <a:gd name="T46" fmla="*/ 50 w 51"/>
                  <a:gd name="T47" fmla="*/ 3 h 42"/>
                  <a:gd name="T48" fmla="*/ 47 w 51"/>
                  <a:gd name="T49" fmla="*/ 1 h 42"/>
                  <a:gd name="T50" fmla="*/ 45 w 51"/>
                  <a:gd name="T51" fmla="*/ 1 h 42"/>
                  <a:gd name="T52" fmla="*/ 42 w 51"/>
                  <a:gd name="T53" fmla="*/ 1 h 42"/>
                  <a:gd name="T54" fmla="*/ 45 w 51"/>
                  <a:gd name="T55" fmla="*/ 4 h 42"/>
                  <a:gd name="T56" fmla="*/ 47 w 51"/>
                  <a:gd name="T57" fmla="*/ 6 h 42"/>
                  <a:gd name="T58" fmla="*/ 41 w 51"/>
                  <a:gd name="T59" fmla="*/ 4 h 42"/>
                  <a:gd name="T60" fmla="*/ 37 w 51"/>
                  <a:gd name="T61" fmla="*/ 4 h 42"/>
                  <a:gd name="T62" fmla="*/ 34 w 51"/>
                  <a:gd name="T63" fmla="*/ 7 h 42"/>
                  <a:gd name="T64" fmla="*/ 31 w 51"/>
                  <a:gd name="T65" fmla="*/ 4 h 42"/>
                  <a:gd name="T66" fmla="*/ 31 w 51"/>
                  <a:gd name="T67" fmla="*/ 7 h 42"/>
                  <a:gd name="T68" fmla="*/ 31 w 51"/>
                  <a:gd name="T69" fmla="*/ 9 h 42"/>
                  <a:gd name="T70" fmla="*/ 30 w 51"/>
                  <a:gd name="T71" fmla="*/ 13 h 42"/>
                  <a:gd name="T72" fmla="*/ 27 w 51"/>
                  <a:gd name="T73" fmla="*/ 11 h 42"/>
                  <a:gd name="T74" fmla="*/ 23 w 51"/>
                  <a:gd name="T75" fmla="*/ 13 h 42"/>
                  <a:gd name="T76" fmla="*/ 20 w 51"/>
                  <a:gd name="T77" fmla="*/ 13 h 42"/>
                  <a:gd name="T78" fmla="*/ 19 w 51"/>
                  <a:gd name="T79" fmla="*/ 16 h 42"/>
                  <a:gd name="T80" fmla="*/ 13 w 51"/>
                  <a:gd name="T81" fmla="*/ 18 h 42"/>
                  <a:gd name="T82" fmla="*/ 11 w 51"/>
                  <a:gd name="T83" fmla="*/ 21 h 42"/>
                  <a:gd name="T84" fmla="*/ 8 w 51"/>
                  <a:gd name="T85" fmla="*/ 26 h 42"/>
                  <a:gd name="T86" fmla="*/ 6 w 51"/>
                  <a:gd name="T87" fmla="*/ 29 h 42"/>
                  <a:gd name="T88" fmla="*/ 0 w 51"/>
                  <a:gd name="T89" fmla="*/ 33 h 42"/>
                  <a:gd name="T90" fmla="*/ 5 w 51"/>
                  <a:gd name="T91" fmla="*/ 42 h 4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42">
                    <a:moveTo>
                      <a:pt x="8" y="42"/>
                    </a:moveTo>
                    <a:lnTo>
                      <a:pt x="6" y="42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9" y="41"/>
                    </a:lnTo>
                    <a:lnTo>
                      <a:pt x="10" y="39"/>
                    </a:lnTo>
                    <a:lnTo>
                      <a:pt x="9" y="38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0" y="31"/>
                    </a:lnTo>
                    <a:lnTo>
                      <a:pt x="21" y="29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4" y="26"/>
                    </a:lnTo>
                    <a:lnTo>
                      <a:pt x="25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6" y="23"/>
                    </a:lnTo>
                    <a:lnTo>
                      <a:pt x="25" y="24"/>
                    </a:lnTo>
                    <a:lnTo>
                      <a:pt x="26" y="24"/>
                    </a:lnTo>
                    <a:lnTo>
                      <a:pt x="30" y="22"/>
                    </a:lnTo>
                    <a:lnTo>
                      <a:pt x="32" y="19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7"/>
                    </a:lnTo>
                    <a:lnTo>
                      <a:pt x="37" y="17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45" y="12"/>
                    </a:lnTo>
                    <a:lnTo>
                      <a:pt x="46" y="13"/>
                    </a:lnTo>
                    <a:lnTo>
                      <a:pt x="46" y="12"/>
                    </a:lnTo>
                    <a:lnTo>
                      <a:pt x="47" y="11"/>
                    </a:lnTo>
                    <a:lnTo>
                      <a:pt x="46" y="9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1"/>
                    </a:lnTo>
                    <a:lnTo>
                      <a:pt x="42" y="8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8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0" y="6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49" y="3"/>
                    </a:lnTo>
                    <a:lnTo>
                      <a:pt x="50" y="4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50" y="3"/>
                    </a:lnTo>
                    <a:lnTo>
                      <a:pt x="47" y="3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3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47" y="6"/>
                    </a:lnTo>
                    <a:lnTo>
                      <a:pt x="45" y="6"/>
                    </a:lnTo>
                    <a:lnTo>
                      <a:pt x="42" y="6"/>
                    </a:lnTo>
                    <a:lnTo>
                      <a:pt x="41" y="4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6"/>
                    </a:lnTo>
                    <a:lnTo>
                      <a:pt x="31" y="4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1" y="9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8" y="17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5" y="27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4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6" name="Freeform 2839"/>
              <p:cNvSpPr>
                <a:spLocks/>
              </p:cNvSpPr>
              <p:nvPr/>
            </p:nvSpPr>
            <p:spPr bwMode="auto">
              <a:xfrm>
                <a:off x="1653" y="113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7" name="Freeform 2840"/>
              <p:cNvSpPr>
                <a:spLocks/>
              </p:cNvSpPr>
              <p:nvPr/>
            </p:nvSpPr>
            <p:spPr bwMode="auto">
              <a:xfrm>
                <a:off x="1581" y="11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1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8" name="Freeform 2841"/>
              <p:cNvSpPr>
                <a:spLocks/>
              </p:cNvSpPr>
              <p:nvPr/>
            </p:nvSpPr>
            <p:spPr bwMode="auto">
              <a:xfrm>
                <a:off x="1627" y="113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59" name="Rectangle 2842"/>
              <p:cNvSpPr>
                <a:spLocks noChangeArrowheads="1"/>
              </p:cNvSpPr>
              <p:nvPr/>
            </p:nvSpPr>
            <p:spPr bwMode="auto">
              <a:xfrm>
                <a:off x="1585" y="118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60" name="Freeform 2843"/>
              <p:cNvSpPr>
                <a:spLocks/>
              </p:cNvSpPr>
              <p:nvPr/>
            </p:nvSpPr>
            <p:spPr bwMode="auto">
              <a:xfrm>
                <a:off x="1583" y="118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61" name="Freeform 2844"/>
              <p:cNvSpPr>
                <a:spLocks/>
              </p:cNvSpPr>
              <p:nvPr/>
            </p:nvSpPr>
            <p:spPr bwMode="auto">
              <a:xfrm>
                <a:off x="1586" y="1183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1 h 6"/>
                  <a:gd name="T4" fmla="*/ 2 w 5"/>
                  <a:gd name="T5" fmla="*/ 2 h 6"/>
                  <a:gd name="T6" fmla="*/ 1 w 5"/>
                  <a:gd name="T7" fmla="*/ 2 h 6"/>
                  <a:gd name="T8" fmla="*/ 0 w 5"/>
                  <a:gd name="T9" fmla="*/ 4 h 6"/>
                  <a:gd name="T10" fmla="*/ 0 w 5"/>
                  <a:gd name="T11" fmla="*/ 5 h 6"/>
                  <a:gd name="T12" fmla="*/ 2 w 5"/>
                  <a:gd name="T13" fmla="*/ 6 h 6"/>
                  <a:gd name="T14" fmla="*/ 1 w 5"/>
                  <a:gd name="T15" fmla="*/ 5 h 6"/>
                  <a:gd name="T16" fmla="*/ 1 w 5"/>
                  <a:gd name="T17" fmla="*/ 4 h 6"/>
                  <a:gd name="T18" fmla="*/ 2 w 5"/>
                  <a:gd name="T19" fmla="*/ 2 h 6"/>
                  <a:gd name="T20" fmla="*/ 4 w 5"/>
                  <a:gd name="T21" fmla="*/ 4 h 6"/>
                  <a:gd name="T22" fmla="*/ 5 w 5"/>
                  <a:gd name="T23" fmla="*/ 2 h 6"/>
                  <a:gd name="T24" fmla="*/ 4 w 5"/>
                  <a:gd name="T25" fmla="*/ 1 h 6"/>
                  <a:gd name="T26" fmla="*/ 4 w 5"/>
                  <a:gd name="T27" fmla="*/ 0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62" name="Freeform 2845"/>
              <p:cNvSpPr>
                <a:spLocks/>
              </p:cNvSpPr>
              <p:nvPr/>
            </p:nvSpPr>
            <p:spPr bwMode="auto">
              <a:xfrm>
                <a:off x="1586" y="119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63" name="Freeform 2846"/>
              <p:cNvSpPr>
                <a:spLocks/>
              </p:cNvSpPr>
              <p:nvPr/>
            </p:nvSpPr>
            <p:spPr bwMode="auto">
              <a:xfrm>
                <a:off x="1592" y="11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64" name="Rectangle 2847"/>
              <p:cNvSpPr>
                <a:spLocks noChangeArrowheads="1"/>
              </p:cNvSpPr>
              <p:nvPr/>
            </p:nvSpPr>
            <p:spPr bwMode="auto">
              <a:xfrm>
                <a:off x="1593" y="1190"/>
                <a:ext cx="2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65" name="Freeform 2848"/>
              <p:cNvSpPr>
                <a:spLocks/>
              </p:cNvSpPr>
              <p:nvPr/>
            </p:nvSpPr>
            <p:spPr bwMode="auto">
              <a:xfrm>
                <a:off x="1565" y="1171"/>
                <a:ext cx="40" cy="31"/>
              </a:xfrm>
              <a:custGeom>
                <a:avLst/>
                <a:gdLst>
                  <a:gd name="T0" fmla="*/ 33 w 40"/>
                  <a:gd name="T1" fmla="*/ 0 h 31"/>
                  <a:gd name="T2" fmla="*/ 28 w 40"/>
                  <a:gd name="T3" fmla="*/ 0 h 31"/>
                  <a:gd name="T4" fmla="*/ 23 w 40"/>
                  <a:gd name="T5" fmla="*/ 0 h 31"/>
                  <a:gd name="T6" fmla="*/ 23 w 40"/>
                  <a:gd name="T7" fmla="*/ 2 h 31"/>
                  <a:gd name="T8" fmla="*/ 21 w 40"/>
                  <a:gd name="T9" fmla="*/ 3 h 31"/>
                  <a:gd name="T10" fmla="*/ 20 w 40"/>
                  <a:gd name="T11" fmla="*/ 4 h 31"/>
                  <a:gd name="T12" fmla="*/ 18 w 40"/>
                  <a:gd name="T13" fmla="*/ 8 h 31"/>
                  <a:gd name="T14" fmla="*/ 17 w 40"/>
                  <a:gd name="T15" fmla="*/ 7 h 31"/>
                  <a:gd name="T16" fmla="*/ 17 w 40"/>
                  <a:gd name="T17" fmla="*/ 8 h 31"/>
                  <a:gd name="T18" fmla="*/ 16 w 40"/>
                  <a:gd name="T19" fmla="*/ 9 h 31"/>
                  <a:gd name="T20" fmla="*/ 14 w 40"/>
                  <a:gd name="T21" fmla="*/ 9 h 31"/>
                  <a:gd name="T22" fmla="*/ 12 w 40"/>
                  <a:gd name="T23" fmla="*/ 9 h 31"/>
                  <a:gd name="T24" fmla="*/ 11 w 40"/>
                  <a:gd name="T25" fmla="*/ 11 h 31"/>
                  <a:gd name="T26" fmla="*/ 10 w 40"/>
                  <a:gd name="T27" fmla="*/ 11 h 31"/>
                  <a:gd name="T28" fmla="*/ 9 w 40"/>
                  <a:gd name="T29" fmla="*/ 12 h 31"/>
                  <a:gd name="T30" fmla="*/ 7 w 40"/>
                  <a:gd name="T31" fmla="*/ 13 h 31"/>
                  <a:gd name="T32" fmla="*/ 7 w 40"/>
                  <a:gd name="T33" fmla="*/ 14 h 31"/>
                  <a:gd name="T34" fmla="*/ 6 w 40"/>
                  <a:gd name="T35" fmla="*/ 14 h 31"/>
                  <a:gd name="T36" fmla="*/ 4 w 40"/>
                  <a:gd name="T37" fmla="*/ 16 h 31"/>
                  <a:gd name="T38" fmla="*/ 2 w 40"/>
                  <a:gd name="T39" fmla="*/ 18 h 31"/>
                  <a:gd name="T40" fmla="*/ 2 w 40"/>
                  <a:gd name="T41" fmla="*/ 17 h 31"/>
                  <a:gd name="T42" fmla="*/ 1 w 40"/>
                  <a:gd name="T43" fmla="*/ 16 h 31"/>
                  <a:gd name="T44" fmla="*/ 1 w 40"/>
                  <a:gd name="T45" fmla="*/ 17 h 31"/>
                  <a:gd name="T46" fmla="*/ 0 w 40"/>
                  <a:gd name="T47" fmla="*/ 18 h 31"/>
                  <a:gd name="T48" fmla="*/ 1 w 40"/>
                  <a:gd name="T49" fmla="*/ 21 h 31"/>
                  <a:gd name="T50" fmla="*/ 2 w 40"/>
                  <a:gd name="T51" fmla="*/ 23 h 31"/>
                  <a:gd name="T52" fmla="*/ 1 w 40"/>
                  <a:gd name="T53" fmla="*/ 29 h 31"/>
                  <a:gd name="T54" fmla="*/ 1 w 40"/>
                  <a:gd name="T55" fmla="*/ 31 h 31"/>
                  <a:gd name="T56" fmla="*/ 4 w 40"/>
                  <a:gd name="T57" fmla="*/ 29 h 31"/>
                  <a:gd name="T58" fmla="*/ 5 w 40"/>
                  <a:gd name="T59" fmla="*/ 28 h 31"/>
                  <a:gd name="T60" fmla="*/ 4 w 40"/>
                  <a:gd name="T61" fmla="*/ 28 h 31"/>
                  <a:gd name="T62" fmla="*/ 2 w 40"/>
                  <a:gd name="T63" fmla="*/ 28 h 31"/>
                  <a:gd name="T64" fmla="*/ 4 w 40"/>
                  <a:gd name="T65" fmla="*/ 27 h 31"/>
                  <a:gd name="T66" fmla="*/ 5 w 40"/>
                  <a:gd name="T67" fmla="*/ 26 h 31"/>
                  <a:gd name="T68" fmla="*/ 5 w 40"/>
                  <a:gd name="T69" fmla="*/ 24 h 31"/>
                  <a:gd name="T70" fmla="*/ 7 w 40"/>
                  <a:gd name="T71" fmla="*/ 26 h 31"/>
                  <a:gd name="T72" fmla="*/ 9 w 40"/>
                  <a:gd name="T73" fmla="*/ 26 h 31"/>
                  <a:gd name="T74" fmla="*/ 11 w 40"/>
                  <a:gd name="T75" fmla="*/ 24 h 31"/>
                  <a:gd name="T76" fmla="*/ 14 w 40"/>
                  <a:gd name="T77" fmla="*/ 23 h 31"/>
                  <a:gd name="T78" fmla="*/ 15 w 40"/>
                  <a:gd name="T79" fmla="*/ 22 h 31"/>
                  <a:gd name="T80" fmla="*/ 16 w 40"/>
                  <a:gd name="T81" fmla="*/ 23 h 31"/>
                  <a:gd name="T82" fmla="*/ 17 w 40"/>
                  <a:gd name="T83" fmla="*/ 22 h 31"/>
                  <a:gd name="T84" fmla="*/ 18 w 40"/>
                  <a:gd name="T85" fmla="*/ 21 h 31"/>
                  <a:gd name="T86" fmla="*/ 21 w 40"/>
                  <a:gd name="T87" fmla="*/ 21 h 31"/>
                  <a:gd name="T88" fmla="*/ 23 w 40"/>
                  <a:gd name="T89" fmla="*/ 22 h 31"/>
                  <a:gd name="T90" fmla="*/ 23 w 40"/>
                  <a:gd name="T91" fmla="*/ 21 h 31"/>
                  <a:gd name="T92" fmla="*/ 25 w 40"/>
                  <a:gd name="T93" fmla="*/ 19 h 31"/>
                  <a:gd name="T94" fmla="*/ 26 w 40"/>
                  <a:gd name="T95" fmla="*/ 21 h 31"/>
                  <a:gd name="T96" fmla="*/ 27 w 40"/>
                  <a:gd name="T97" fmla="*/ 21 h 31"/>
                  <a:gd name="T98" fmla="*/ 28 w 40"/>
                  <a:gd name="T99" fmla="*/ 21 h 31"/>
                  <a:gd name="T100" fmla="*/ 28 w 40"/>
                  <a:gd name="T101" fmla="*/ 19 h 31"/>
                  <a:gd name="T102" fmla="*/ 28 w 40"/>
                  <a:gd name="T103" fmla="*/ 18 h 31"/>
                  <a:gd name="T104" fmla="*/ 31 w 40"/>
                  <a:gd name="T105" fmla="*/ 17 h 31"/>
                  <a:gd name="T106" fmla="*/ 32 w 40"/>
                  <a:gd name="T107" fmla="*/ 16 h 31"/>
                  <a:gd name="T108" fmla="*/ 32 w 40"/>
                  <a:gd name="T109" fmla="*/ 14 h 31"/>
                  <a:gd name="T110" fmla="*/ 33 w 40"/>
                  <a:gd name="T111" fmla="*/ 13 h 31"/>
                  <a:gd name="T112" fmla="*/ 36 w 40"/>
                  <a:gd name="T113" fmla="*/ 12 h 31"/>
                  <a:gd name="T114" fmla="*/ 36 w 40"/>
                  <a:gd name="T115" fmla="*/ 11 h 31"/>
                  <a:gd name="T116" fmla="*/ 38 w 40"/>
                  <a:gd name="T117" fmla="*/ 7 h 31"/>
                  <a:gd name="T118" fmla="*/ 40 w 40"/>
                  <a:gd name="T119" fmla="*/ 4 h 31"/>
                  <a:gd name="T120" fmla="*/ 37 w 40"/>
                  <a:gd name="T121" fmla="*/ 1 h 31"/>
                  <a:gd name="T122" fmla="*/ 33 w 40"/>
                  <a:gd name="T123" fmla="*/ 0 h 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" h="31">
                    <a:moveTo>
                      <a:pt x="33" y="0"/>
                    </a:moveTo>
                    <a:lnTo>
                      <a:pt x="28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5" y="22"/>
                    </a:lnTo>
                    <a:lnTo>
                      <a:pt x="16" y="23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21" y="21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28" y="19"/>
                    </a:lnTo>
                    <a:lnTo>
                      <a:pt x="28" y="18"/>
                    </a:lnTo>
                    <a:lnTo>
                      <a:pt x="31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7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66" name="Freeform 2849"/>
              <p:cNvSpPr>
                <a:spLocks/>
              </p:cNvSpPr>
              <p:nvPr/>
            </p:nvSpPr>
            <p:spPr bwMode="auto">
              <a:xfrm>
                <a:off x="1789" y="80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67" name="Freeform 2850"/>
              <p:cNvSpPr>
                <a:spLocks/>
              </p:cNvSpPr>
              <p:nvPr/>
            </p:nvSpPr>
            <p:spPr bwMode="auto">
              <a:xfrm>
                <a:off x="1792" y="815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1 h 6"/>
                  <a:gd name="T4" fmla="*/ 0 w 2"/>
                  <a:gd name="T5" fmla="*/ 5 h 6"/>
                  <a:gd name="T6" fmla="*/ 0 w 2"/>
                  <a:gd name="T7" fmla="*/ 6 h 6"/>
                  <a:gd name="T8" fmla="*/ 0 w 2"/>
                  <a:gd name="T9" fmla="*/ 5 h 6"/>
                  <a:gd name="T10" fmla="*/ 0 w 2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68" name="Freeform 2851"/>
              <p:cNvSpPr>
                <a:spLocks/>
              </p:cNvSpPr>
              <p:nvPr/>
            </p:nvSpPr>
            <p:spPr bwMode="auto">
              <a:xfrm>
                <a:off x="1804" y="80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69" name="Freeform 2852"/>
              <p:cNvSpPr>
                <a:spLocks/>
              </p:cNvSpPr>
              <p:nvPr/>
            </p:nvSpPr>
            <p:spPr bwMode="auto">
              <a:xfrm>
                <a:off x="1775" y="731"/>
                <a:ext cx="32" cy="227"/>
              </a:xfrm>
              <a:custGeom>
                <a:avLst/>
                <a:gdLst>
                  <a:gd name="T0" fmla="*/ 10 w 32"/>
                  <a:gd name="T1" fmla="*/ 223 h 227"/>
                  <a:gd name="T2" fmla="*/ 11 w 32"/>
                  <a:gd name="T3" fmla="*/ 215 h 227"/>
                  <a:gd name="T4" fmla="*/ 12 w 32"/>
                  <a:gd name="T5" fmla="*/ 213 h 227"/>
                  <a:gd name="T6" fmla="*/ 12 w 32"/>
                  <a:gd name="T7" fmla="*/ 208 h 227"/>
                  <a:gd name="T8" fmla="*/ 15 w 32"/>
                  <a:gd name="T9" fmla="*/ 197 h 227"/>
                  <a:gd name="T10" fmla="*/ 17 w 32"/>
                  <a:gd name="T11" fmla="*/ 189 h 227"/>
                  <a:gd name="T12" fmla="*/ 20 w 32"/>
                  <a:gd name="T13" fmla="*/ 176 h 227"/>
                  <a:gd name="T14" fmla="*/ 22 w 32"/>
                  <a:gd name="T15" fmla="*/ 157 h 227"/>
                  <a:gd name="T16" fmla="*/ 24 w 32"/>
                  <a:gd name="T17" fmla="*/ 140 h 227"/>
                  <a:gd name="T18" fmla="*/ 22 w 32"/>
                  <a:gd name="T19" fmla="*/ 126 h 227"/>
                  <a:gd name="T20" fmla="*/ 22 w 32"/>
                  <a:gd name="T21" fmla="*/ 119 h 227"/>
                  <a:gd name="T22" fmla="*/ 24 w 32"/>
                  <a:gd name="T23" fmla="*/ 126 h 227"/>
                  <a:gd name="T24" fmla="*/ 26 w 32"/>
                  <a:gd name="T25" fmla="*/ 93 h 227"/>
                  <a:gd name="T26" fmla="*/ 24 w 32"/>
                  <a:gd name="T27" fmla="*/ 89 h 227"/>
                  <a:gd name="T28" fmla="*/ 26 w 32"/>
                  <a:gd name="T29" fmla="*/ 87 h 227"/>
                  <a:gd name="T30" fmla="*/ 25 w 32"/>
                  <a:gd name="T31" fmla="*/ 88 h 227"/>
                  <a:gd name="T32" fmla="*/ 25 w 32"/>
                  <a:gd name="T33" fmla="*/ 80 h 227"/>
                  <a:gd name="T34" fmla="*/ 25 w 32"/>
                  <a:gd name="T35" fmla="*/ 78 h 227"/>
                  <a:gd name="T36" fmla="*/ 29 w 32"/>
                  <a:gd name="T37" fmla="*/ 73 h 227"/>
                  <a:gd name="T38" fmla="*/ 30 w 32"/>
                  <a:gd name="T39" fmla="*/ 52 h 227"/>
                  <a:gd name="T40" fmla="*/ 30 w 32"/>
                  <a:gd name="T41" fmla="*/ 39 h 227"/>
                  <a:gd name="T42" fmla="*/ 32 w 32"/>
                  <a:gd name="T43" fmla="*/ 36 h 227"/>
                  <a:gd name="T44" fmla="*/ 29 w 32"/>
                  <a:gd name="T45" fmla="*/ 31 h 227"/>
                  <a:gd name="T46" fmla="*/ 27 w 32"/>
                  <a:gd name="T47" fmla="*/ 48 h 227"/>
                  <a:gd name="T48" fmla="*/ 26 w 32"/>
                  <a:gd name="T49" fmla="*/ 52 h 227"/>
                  <a:gd name="T50" fmla="*/ 25 w 32"/>
                  <a:gd name="T51" fmla="*/ 36 h 227"/>
                  <a:gd name="T52" fmla="*/ 29 w 32"/>
                  <a:gd name="T53" fmla="*/ 22 h 227"/>
                  <a:gd name="T54" fmla="*/ 29 w 32"/>
                  <a:gd name="T55" fmla="*/ 12 h 227"/>
                  <a:gd name="T56" fmla="*/ 27 w 32"/>
                  <a:gd name="T57" fmla="*/ 10 h 227"/>
                  <a:gd name="T58" fmla="*/ 27 w 32"/>
                  <a:gd name="T59" fmla="*/ 13 h 227"/>
                  <a:gd name="T60" fmla="*/ 26 w 32"/>
                  <a:gd name="T61" fmla="*/ 6 h 227"/>
                  <a:gd name="T62" fmla="*/ 25 w 32"/>
                  <a:gd name="T63" fmla="*/ 1 h 227"/>
                  <a:gd name="T64" fmla="*/ 24 w 32"/>
                  <a:gd name="T65" fmla="*/ 13 h 227"/>
                  <a:gd name="T66" fmla="*/ 22 w 32"/>
                  <a:gd name="T67" fmla="*/ 10 h 227"/>
                  <a:gd name="T68" fmla="*/ 20 w 32"/>
                  <a:gd name="T69" fmla="*/ 18 h 227"/>
                  <a:gd name="T70" fmla="*/ 21 w 32"/>
                  <a:gd name="T71" fmla="*/ 21 h 227"/>
                  <a:gd name="T72" fmla="*/ 20 w 32"/>
                  <a:gd name="T73" fmla="*/ 26 h 227"/>
                  <a:gd name="T74" fmla="*/ 21 w 32"/>
                  <a:gd name="T75" fmla="*/ 29 h 227"/>
                  <a:gd name="T76" fmla="*/ 25 w 32"/>
                  <a:gd name="T77" fmla="*/ 15 h 227"/>
                  <a:gd name="T78" fmla="*/ 26 w 32"/>
                  <a:gd name="T79" fmla="*/ 13 h 227"/>
                  <a:gd name="T80" fmla="*/ 22 w 32"/>
                  <a:gd name="T81" fmla="*/ 33 h 227"/>
                  <a:gd name="T82" fmla="*/ 19 w 32"/>
                  <a:gd name="T83" fmla="*/ 34 h 227"/>
                  <a:gd name="T84" fmla="*/ 19 w 32"/>
                  <a:gd name="T85" fmla="*/ 46 h 227"/>
                  <a:gd name="T86" fmla="*/ 19 w 32"/>
                  <a:gd name="T87" fmla="*/ 61 h 227"/>
                  <a:gd name="T88" fmla="*/ 15 w 32"/>
                  <a:gd name="T89" fmla="*/ 64 h 227"/>
                  <a:gd name="T90" fmla="*/ 15 w 32"/>
                  <a:gd name="T91" fmla="*/ 74 h 227"/>
                  <a:gd name="T92" fmla="*/ 17 w 32"/>
                  <a:gd name="T93" fmla="*/ 66 h 227"/>
                  <a:gd name="T94" fmla="*/ 19 w 32"/>
                  <a:gd name="T95" fmla="*/ 82 h 227"/>
                  <a:gd name="T96" fmla="*/ 17 w 32"/>
                  <a:gd name="T97" fmla="*/ 95 h 227"/>
                  <a:gd name="T98" fmla="*/ 15 w 32"/>
                  <a:gd name="T99" fmla="*/ 98 h 227"/>
                  <a:gd name="T100" fmla="*/ 14 w 32"/>
                  <a:gd name="T101" fmla="*/ 111 h 227"/>
                  <a:gd name="T102" fmla="*/ 12 w 32"/>
                  <a:gd name="T103" fmla="*/ 114 h 227"/>
                  <a:gd name="T104" fmla="*/ 11 w 32"/>
                  <a:gd name="T105" fmla="*/ 121 h 227"/>
                  <a:gd name="T106" fmla="*/ 11 w 32"/>
                  <a:gd name="T107" fmla="*/ 140 h 227"/>
                  <a:gd name="T108" fmla="*/ 10 w 32"/>
                  <a:gd name="T109" fmla="*/ 150 h 227"/>
                  <a:gd name="T110" fmla="*/ 10 w 32"/>
                  <a:gd name="T111" fmla="*/ 161 h 227"/>
                  <a:gd name="T112" fmla="*/ 7 w 32"/>
                  <a:gd name="T113" fmla="*/ 184 h 227"/>
                  <a:gd name="T114" fmla="*/ 7 w 32"/>
                  <a:gd name="T115" fmla="*/ 193 h 227"/>
                  <a:gd name="T116" fmla="*/ 1 w 32"/>
                  <a:gd name="T117" fmla="*/ 218 h 227"/>
                  <a:gd name="T118" fmla="*/ 9 w 32"/>
                  <a:gd name="T119" fmla="*/ 227 h 2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" h="227">
                    <a:moveTo>
                      <a:pt x="11" y="223"/>
                    </a:moveTo>
                    <a:lnTo>
                      <a:pt x="10" y="225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10" y="216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5"/>
                    </a:lnTo>
                    <a:lnTo>
                      <a:pt x="12" y="213"/>
                    </a:lnTo>
                    <a:lnTo>
                      <a:pt x="15" y="208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2" y="207"/>
                    </a:lnTo>
                    <a:lnTo>
                      <a:pt x="14" y="202"/>
                    </a:lnTo>
                    <a:lnTo>
                      <a:pt x="15" y="197"/>
                    </a:lnTo>
                    <a:lnTo>
                      <a:pt x="15" y="193"/>
                    </a:lnTo>
                    <a:lnTo>
                      <a:pt x="17" y="187"/>
                    </a:lnTo>
                    <a:lnTo>
                      <a:pt x="17" y="189"/>
                    </a:lnTo>
                    <a:lnTo>
                      <a:pt x="19" y="189"/>
                    </a:lnTo>
                    <a:lnTo>
                      <a:pt x="20" y="185"/>
                    </a:lnTo>
                    <a:lnTo>
                      <a:pt x="20" y="176"/>
                    </a:lnTo>
                    <a:lnTo>
                      <a:pt x="21" y="172"/>
                    </a:lnTo>
                    <a:lnTo>
                      <a:pt x="21" y="167"/>
                    </a:lnTo>
                    <a:lnTo>
                      <a:pt x="22" y="157"/>
                    </a:lnTo>
                    <a:lnTo>
                      <a:pt x="22" y="151"/>
                    </a:lnTo>
                    <a:lnTo>
                      <a:pt x="22" y="146"/>
                    </a:lnTo>
                    <a:lnTo>
                      <a:pt x="24" y="140"/>
                    </a:lnTo>
                    <a:lnTo>
                      <a:pt x="22" y="135"/>
                    </a:lnTo>
                    <a:lnTo>
                      <a:pt x="22" y="130"/>
                    </a:lnTo>
                    <a:lnTo>
                      <a:pt x="22" y="126"/>
                    </a:lnTo>
                    <a:lnTo>
                      <a:pt x="21" y="120"/>
                    </a:lnTo>
                    <a:lnTo>
                      <a:pt x="21" y="119"/>
                    </a:lnTo>
                    <a:lnTo>
                      <a:pt x="22" y="119"/>
                    </a:lnTo>
                    <a:lnTo>
                      <a:pt x="22" y="121"/>
                    </a:lnTo>
                    <a:lnTo>
                      <a:pt x="24" y="125"/>
                    </a:lnTo>
                    <a:lnTo>
                      <a:pt x="24" y="126"/>
                    </a:lnTo>
                    <a:lnTo>
                      <a:pt x="24" y="125"/>
                    </a:lnTo>
                    <a:lnTo>
                      <a:pt x="25" y="109"/>
                    </a:lnTo>
                    <a:lnTo>
                      <a:pt x="26" y="93"/>
                    </a:lnTo>
                    <a:lnTo>
                      <a:pt x="25" y="92"/>
                    </a:lnTo>
                    <a:lnTo>
                      <a:pt x="24" y="92"/>
                    </a:lnTo>
                    <a:lnTo>
                      <a:pt x="24" y="89"/>
                    </a:lnTo>
                    <a:lnTo>
                      <a:pt x="25" y="90"/>
                    </a:lnTo>
                    <a:lnTo>
                      <a:pt x="25" y="89"/>
                    </a:lnTo>
                    <a:lnTo>
                      <a:pt x="26" y="87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0"/>
                    </a:lnTo>
                    <a:lnTo>
                      <a:pt x="24" y="77"/>
                    </a:lnTo>
                    <a:lnTo>
                      <a:pt x="25" y="77"/>
                    </a:lnTo>
                    <a:lnTo>
                      <a:pt x="25" y="78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9" y="73"/>
                    </a:lnTo>
                    <a:lnTo>
                      <a:pt x="29" y="66"/>
                    </a:lnTo>
                    <a:lnTo>
                      <a:pt x="29" y="59"/>
                    </a:lnTo>
                    <a:lnTo>
                      <a:pt x="30" y="52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30" y="39"/>
                    </a:lnTo>
                    <a:lnTo>
                      <a:pt x="30" y="41"/>
                    </a:lnTo>
                    <a:lnTo>
                      <a:pt x="31" y="39"/>
                    </a:lnTo>
                    <a:lnTo>
                      <a:pt x="32" y="36"/>
                    </a:lnTo>
                    <a:lnTo>
                      <a:pt x="31" y="32"/>
                    </a:lnTo>
                    <a:lnTo>
                      <a:pt x="30" y="28"/>
                    </a:lnTo>
                    <a:lnTo>
                      <a:pt x="29" y="31"/>
                    </a:lnTo>
                    <a:lnTo>
                      <a:pt x="29" y="41"/>
                    </a:lnTo>
                    <a:lnTo>
                      <a:pt x="27" y="44"/>
                    </a:lnTo>
                    <a:lnTo>
                      <a:pt x="27" y="48"/>
                    </a:lnTo>
                    <a:lnTo>
                      <a:pt x="27" y="53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7" y="48"/>
                    </a:lnTo>
                    <a:lnTo>
                      <a:pt x="26" y="44"/>
                    </a:lnTo>
                    <a:lnTo>
                      <a:pt x="25" y="36"/>
                    </a:lnTo>
                    <a:lnTo>
                      <a:pt x="26" y="31"/>
                    </a:lnTo>
                    <a:lnTo>
                      <a:pt x="29" y="26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7" y="17"/>
                    </a:lnTo>
                    <a:lnTo>
                      <a:pt x="26" y="15"/>
                    </a:lnTo>
                    <a:lnTo>
                      <a:pt x="27" y="13"/>
                    </a:lnTo>
                    <a:lnTo>
                      <a:pt x="26" y="11"/>
                    </a:lnTo>
                    <a:lnTo>
                      <a:pt x="25" y="7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4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1" y="10"/>
                    </a:lnTo>
                    <a:lnTo>
                      <a:pt x="20" y="12"/>
                    </a:lnTo>
                    <a:lnTo>
                      <a:pt x="20" y="18"/>
                    </a:lnTo>
                    <a:lnTo>
                      <a:pt x="21" y="13"/>
                    </a:lnTo>
                    <a:lnTo>
                      <a:pt x="22" y="18"/>
                    </a:lnTo>
                    <a:lnTo>
                      <a:pt x="21" y="21"/>
                    </a:lnTo>
                    <a:lnTo>
                      <a:pt x="20" y="22"/>
                    </a:lnTo>
                    <a:lnTo>
                      <a:pt x="20" y="23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2" y="27"/>
                    </a:lnTo>
                    <a:lnTo>
                      <a:pt x="24" y="23"/>
                    </a:lnTo>
                    <a:lnTo>
                      <a:pt x="25" y="15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6" y="13"/>
                    </a:lnTo>
                    <a:lnTo>
                      <a:pt x="26" y="18"/>
                    </a:lnTo>
                    <a:lnTo>
                      <a:pt x="25" y="23"/>
                    </a:lnTo>
                    <a:lnTo>
                      <a:pt x="22" y="33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19" y="34"/>
                    </a:lnTo>
                    <a:lnTo>
                      <a:pt x="19" y="37"/>
                    </a:lnTo>
                    <a:lnTo>
                      <a:pt x="19" y="41"/>
                    </a:lnTo>
                    <a:lnTo>
                      <a:pt x="19" y="46"/>
                    </a:lnTo>
                    <a:lnTo>
                      <a:pt x="19" y="51"/>
                    </a:lnTo>
                    <a:lnTo>
                      <a:pt x="17" y="59"/>
                    </a:lnTo>
                    <a:lnTo>
                      <a:pt x="19" y="61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4" y="70"/>
                    </a:lnTo>
                    <a:lnTo>
                      <a:pt x="14" y="73"/>
                    </a:lnTo>
                    <a:lnTo>
                      <a:pt x="15" y="74"/>
                    </a:lnTo>
                    <a:lnTo>
                      <a:pt x="16" y="72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7" y="74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19" y="87"/>
                    </a:lnTo>
                    <a:lnTo>
                      <a:pt x="19" y="92"/>
                    </a:lnTo>
                    <a:lnTo>
                      <a:pt x="17" y="95"/>
                    </a:lnTo>
                    <a:lnTo>
                      <a:pt x="17" y="94"/>
                    </a:lnTo>
                    <a:lnTo>
                      <a:pt x="16" y="90"/>
                    </a:lnTo>
                    <a:lnTo>
                      <a:pt x="15" y="98"/>
                    </a:lnTo>
                    <a:lnTo>
                      <a:pt x="15" y="103"/>
                    </a:lnTo>
                    <a:lnTo>
                      <a:pt x="14" y="107"/>
                    </a:lnTo>
                    <a:lnTo>
                      <a:pt x="14" y="111"/>
                    </a:lnTo>
                    <a:lnTo>
                      <a:pt x="14" y="116"/>
                    </a:lnTo>
                    <a:lnTo>
                      <a:pt x="14" y="115"/>
                    </a:lnTo>
                    <a:lnTo>
                      <a:pt x="12" y="114"/>
                    </a:lnTo>
                    <a:lnTo>
                      <a:pt x="12" y="115"/>
                    </a:lnTo>
                    <a:lnTo>
                      <a:pt x="11" y="119"/>
                    </a:lnTo>
                    <a:lnTo>
                      <a:pt x="11" y="121"/>
                    </a:lnTo>
                    <a:lnTo>
                      <a:pt x="12" y="125"/>
                    </a:lnTo>
                    <a:lnTo>
                      <a:pt x="12" y="130"/>
                    </a:lnTo>
                    <a:lnTo>
                      <a:pt x="11" y="140"/>
                    </a:lnTo>
                    <a:lnTo>
                      <a:pt x="11" y="141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9" y="157"/>
                    </a:lnTo>
                    <a:lnTo>
                      <a:pt x="10" y="161"/>
                    </a:lnTo>
                    <a:lnTo>
                      <a:pt x="10" y="165"/>
                    </a:lnTo>
                    <a:lnTo>
                      <a:pt x="9" y="177"/>
                    </a:lnTo>
                    <a:lnTo>
                      <a:pt x="7" y="184"/>
                    </a:lnTo>
                    <a:lnTo>
                      <a:pt x="6" y="189"/>
                    </a:lnTo>
                    <a:lnTo>
                      <a:pt x="7" y="192"/>
                    </a:lnTo>
                    <a:lnTo>
                      <a:pt x="7" y="193"/>
                    </a:lnTo>
                    <a:lnTo>
                      <a:pt x="9" y="192"/>
                    </a:lnTo>
                    <a:lnTo>
                      <a:pt x="0" y="217"/>
                    </a:lnTo>
                    <a:lnTo>
                      <a:pt x="1" y="218"/>
                    </a:lnTo>
                    <a:lnTo>
                      <a:pt x="5" y="226"/>
                    </a:lnTo>
                    <a:lnTo>
                      <a:pt x="6" y="227"/>
                    </a:lnTo>
                    <a:lnTo>
                      <a:pt x="9" y="227"/>
                    </a:lnTo>
                    <a:lnTo>
                      <a:pt x="10" y="226"/>
                    </a:lnTo>
                    <a:lnTo>
                      <a:pt x="11" y="2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0" name="Freeform 2853"/>
              <p:cNvSpPr>
                <a:spLocks/>
              </p:cNvSpPr>
              <p:nvPr/>
            </p:nvSpPr>
            <p:spPr bwMode="auto">
              <a:xfrm>
                <a:off x="1807" y="742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5 h 5"/>
                  <a:gd name="T4" fmla="*/ 0 w 1"/>
                  <a:gd name="T5" fmla="*/ 4 h 5"/>
                  <a:gd name="T6" fmla="*/ 0 w 1"/>
                  <a:gd name="T7" fmla="*/ 2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1" name="Freeform 2854"/>
              <p:cNvSpPr>
                <a:spLocks/>
              </p:cNvSpPr>
              <p:nvPr/>
            </p:nvSpPr>
            <p:spPr bwMode="auto">
              <a:xfrm>
                <a:off x="1746" y="1015"/>
                <a:ext cx="7" cy="11"/>
              </a:xfrm>
              <a:custGeom>
                <a:avLst/>
                <a:gdLst>
                  <a:gd name="T0" fmla="*/ 2 w 7"/>
                  <a:gd name="T1" fmla="*/ 5 h 11"/>
                  <a:gd name="T2" fmla="*/ 0 w 7"/>
                  <a:gd name="T3" fmla="*/ 10 h 11"/>
                  <a:gd name="T4" fmla="*/ 0 w 7"/>
                  <a:gd name="T5" fmla="*/ 11 h 11"/>
                  <a:gd name="T6" fmla="*/ 2 w 7"/>
                  <a:gd name="T7" fmla="*/ 11 h 11"/>
                  <a:gd name="T8" fmla="*/ 4 w 7"/>
                  <a:gd name="T9" fmla="*/ 5 h 11"/>
                  <a:gd name="T10" fmla="*/ 7 w 7"/>
                  <a:gd name="T11" fmla="*/ 0 h 11"/>
                  <a:gd name="T12" fmla="*/ 4 w 7"/>
                  <a:gd name="T13" fmla="*/ 1 h 11"/>
                  <a:gd name="T14" fmla="*/ 2 w 7"/>
                  <a:gd name="T15" fmla="*/ 5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2" y="5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2" name="Freeform 2855"/>
              <p:cNvSpPr>
                <a:spLocks/>
              </p:cNvSpPr>
              <p:nvPr/>
            </p:nvSpPr>
            <p:spPr bwMode="auto">
              <a:xfrm>
                <a:off x="1787" y="818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0 w 2"/>
                  <a:gd name="T11" fmla="*/ 1 h 5"/>
                  <a:gd name="T12" fmla="*/ 0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3" name="Freeform 2856"/>
              <p:cNvSpPr>
                <a:spLocks/>
              </p:cNvSpPr>
              <p:nvPr/>
            </p:nvSpPr>
            <p:spPr bwMode="auto">
              <a:xfrm>
                <a:off x="1749" y="1038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3 h 5"/>
                  <a:gd name="T4" fmla="*/ 2 w 2"/>
                  <a:gd name="T5" fmla="*/ 0 h 5"/>
                  <a:gd name="T6" fmla="*/ 0 w 2"/>
                  <a:gd name="T7" fmla="*/ 2 h 5"/>
                  <a:gd name="T8" fmla="*/ 0 w 2"/>
                  <a:gd name="T9" fmla="*/ 3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4" name="Freeform 2857"/>
              <p:cNvSpPr>
                <a:spLocks/>
              </p:cNvSpPr>
              <p:nvPr/>
            </p:nvSpPr>
            <p:spPr bwMode="auto">
              <a:xfrm>
                <a:off x="1741" y="1050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4 h 4"/>
                  <a:gd name="T4" fmla="*/ 4 w 5"/>
                  <a:gd name="T5" fmla="*/ 1 h 4"/>
                  <a:gd name="T6" fmla="*/ 5 w 5"/>
                  <a:gd name="T7" fmla="*/ 0 h 4"/>
                  <a:gd name="T8" fmla="*/ 3 w 5"/>
                  <a:gd name="T9" fmla="*/ 1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5" name="Freeform 2858"/>
              <p:cNvSpPr>
                <a:spLocks/>
              </p:cNvSpPr>
              <p:nvPr/>
            </p:nvSpPr>
            <p:spPr bwMode="auto">
              <a:xfrm>
                <a:off x="1748" y="1031"/>
                <a:ext cx="12" cy="18"/>
              </a:xfrm>
              <a:custGeom>
                <a:avLst/>
                <a:gdLst>
                  <a:gd name="T0" fmla="*/ 11 w 12"/>
                  <a:gd name="T1" fmla="*/ 0 h 18"/>
                  <a:gd name="T2" fmla="*/ 8 w 12"/>
                  <a:gd name="T3" fmla="*/ 4 h 18"/>
                  <a:gd name="T4" fmla="*/ 7 w 12"/>
                  <a:gd name="T5" fmla="*/ 8 h 18"/>
                  <a:gd name="T6" fmla="*/ 6 w 12"/>
                  <a:gd name="T7" fmla="*/ 10 h 18"/>
                  <a:gd name="T8" fmla="*/ 3 w 12"/>
                  <a:gd name="T9" fmla="*/ 12 h 18"/>
                  <a:gd name="T10" fmla="*/ 1 w 12"/>
                  <a:gd name="T11" fmla="*/ 15 h 18"/>
                  <a:gd name="T12" fmla="*/ 0 w 12"/>
                  <a:gd name="T13" fmla="*/ 18 h 18"/>
                  <a:gd name="T14" fmla="*/ 1 w 12"/>
                  <a:gd name="T15" fmla="*/ 18 h 18"/>
                  <a:gd name="T16" fmla="*/ 3 w 12"/>
                  <a:gd name="T17" fmla="*/ 18 h 18"/>
                  <a:gd name="T18" fmla="*/ 3 w 12"/>
                  <a:gd name="T19" fmla="*/ 17 h 18"/>
                  <a:gd name="T20" fmla="*/ 3 w 12"/>
                  <a:gd name="T21" fmla="*/ 15 h 18"/>
                  <a:gd name="T22" fmla="*/ 3 w 12"/>
                  <a:gd name="T23" fmla="*/ 14 h 18"/>
                  <a:gd name="T24" fmla="*/ 5 w 12"/>
                  <a:gd name="T25" fmla="*/ 12 h 18"/>
                  <a:gd name="T26" fmla="*/ 8 w 12"/>
                  <a:gd name="T27" fmla="*/ 8 h 18"/>
                  <a:gd name="T28" fmla="*/ 11 w 12"/>
                  <a:gd name="T29" fmla="*/ 7 h 18"/>
                  <a:gd name="T30" fmla="*/ 12 w 12"/>
                  <a:gd name="T31" fmla="*/ 3 h 18"/>
                  <a:gd name="T32" fmla="*/ 11 w 12"/>
                  <a:gd name="T33" fmla="*/ 3 h 18"/>
                  <a:gd name="T34" fmla="*/ 11 w 12"/>
                  <a:gd name="T35" fmla="*/ 0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11" y="0"/>
                    </a:moveTo>
                    <a:lnTo>
                      <a:pt x="8" y="4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6" name="Freeform 2859"/>
              <p:cNvSpPr>
                <a:spLocks/>
              </p:cNvSpPr>
              <p:nvPr/>
            </p:nvSpPr>
            <p:spPr bwMode="auto">
              <a:xfrm>
                <a:off x="1745" y="105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7" name="Freeform 2860"/>
              <p:cNvSpPr>
                <a:spLocks/>
              </p:cNvSpPr>
              <p:nvPr/>
            </p:nvSpPr>
            <p:spPr bwMode="auto">
              <a:xfrm>
                <a:off x="1761" y="1031"/>
                <a:ext cx="4" cy="5"/>
              </a:xfrm>
              <a:custGeom>
                <a:avLst/>
                <a:gdLst>
                  <a:gd name="T0" fmla="*/ 3 w 4"/>
                  <a:gd name="T1" fmla="*/ 3 h 5"/>
                  <a:gd name="T2" fmla="*/ 4 w 4"/>
                  <a:gd name="T3" fmla="*/ 0 h 5"/>
                  <a:gd name="T4" fmla="*/ 0 w 4"/>
                  <a:gd name="T5" fmla="*/ 5 h 5"/>
                  <a:gd name="T6" fmla="*/ 3 w 4"/>
                  <a:gd name="T7" fmla="*/ 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8" name="Freeform 2861"/>
              <p:cNvSpPr>
                <a:spLocks/>
              </p:cNvSpPr>
              <p:nvPr/>
            </p:nvSpPr>
            <p:spPr bwMode="auto">
              <a:xfrm>
                <a:off x="1761" y="1039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2 h 5"/>
                  <a:gd name="T4" fmla="*/ 3 w 3"/>
                  <a:gd name="T5" fmla="*/ 0 h 5"/>
                  <a:gd name="T6" fmla="*/ 2 w 3"/>
                  <a:gd name="T7" fmla="*/ 0 h 5"/>
                  <a:gd name="T8" fmla="*/ 0 w 3"/>
                  <a:gd name="T9" fmla="*/ 4 h 5"/>
                  <a:gd name="T10" fmla="*/ 0 w 3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79" name="Freeform 2862"/>
              <p:cNvSpPr>
                <a:spLocks/>
              </p:cNvSpPr>
              <p:nvPr/>
            </p:nvSpPr>
            <p:spPr bwMode="auto">
              <a:xfrm>
                <a:off x="1682" y="972"/>
                <a:ext cx="98" cy="131"/>
              </a:xfrm>
              <a:custGeom>
                <a:avLst/>
                <a:gdLst>
                  <a:gd name="T0" fmla="*/ 83 w 98"/>
                  <a:gd name="T1" fmla="*/ 16 h 131"/>
                  <a:gd name="T2" fmla="*/ 77 w 98"/>
                  <a:gd name="T3" fmla="*/ 37 h 131"/>
                  <a:gd name="T4" fmla="*/ 71 w 98"/>
                  <a:gd name="T5" fmla="*/ 53 h 131"/>
                  <a:gd name="T6" fmla="*/ 66 w 98"/>
                  <a:gd name="T7" fmla="*/ 62 h 131"/>
                  <a:gd name="T8" fmla="*/ 61 w 98"/>
                  <a:gd name="T9" fmla="*/ 71 h 131"/>
                  <a:gd name="T10" fmla="*/ 56 w 98"/>
                  <a:gd name="T11" fmla="*/ 73 h 131"/>
                  <a:gd name="T12" fmla="*/ 44 w 98"/>
                  <a:gd name="T13" fmla="*/ 88 h 131"/>
                  <a:gd name="T14" fmla="*/ 41 w 98"/>
                  <a:gd name="T15" fmla="*/ 94 h 131"/>
                  <a:gd name="T16" fmla="*/ 37 w 98"/>
                  <a:gd name="T17" fmla="*/ 99 h 131"/>
                  <a:gd name="T18" fmla="*/ 27 w 98"/>
                  <a:gd name="T19" fmla="*/ 107 h 131"/>
                  <a:gd name="T20" fmla="*/ 22 w 98"/>
                  <a:gd name="T21" fmla="*/ 110 h 131"/>
                  <a:gd name="T22" fmla="*/ 21 w 98"/>
                  <a:gd name="T23" fmla="*/ 109 h 131"/>
                  <a:gd name="T24" fmla="*/ 16 w 98"/>
                  <a:gd name="T25" fmla="*/ 112 h 131"/>
                  <a:gd name="T26" fmla="*/ 11 w 98"/>
                  <a:gd name="T27" fmla="*/ 114 h 131"/>
                  <a:gd name="T28" fmla="*/ 13 w 98"/>
                  <a:gd name="T29" fmla="*/ 115 h 131"/>
                  <a:gd name="T30" fmla="*/ 1 w 98"/>
                  <a:gd name="T31" fmla="*/ 129 h 131"/>
                  <a:gd name="T32" fmla="*/ 10 w 98"/>
                  <a:gd name="T33" fmla="*/ 126 h 131"/>
                  <a:gd name="T34" fmla="*/ 8 w 98"/>
                  <a:gd name="T35" fmla="*/ 126 h 131"/>
                  <a:gd name="T36" fmla="*/ 12 w 98"/>
                  <a:gd name="T37" fmla="*/ 124 h 131"/>
                  <a:gd name="T38" fmla="*/ 17 w 98"/>
                  <a:gd name="T39" fmla="*/ 120 h 131"/>
                  <a:gd name="T40" fmla="*/ 26 w 98"/>
                  <a:gd name="T41" fmla="*/ 119 h 131"/>
                  <a:gd name="T42" fmla="*/ 42 w 98"/>
                  <a:gd name="T43" fmla="*/ 110 h 131"/>
                  <a:gd name="T44" fmla="*/ 49 w 98"/>
                  <a:gd name="T45" fmla="*/ 100 h 131"/>
                  <a:gd name="T46" fmla="*/ 56 w 98"/>
                  <a:gd name="T47" fmla="*/ 94 h 131"/>
                  <a:gd name="T48" fmla="*/ 62 w 98"/>
                  <a:gd name="T49" fmla="*/ 85 h 131"/>
                  <a:gd name="T50" fmla="*/ 69 w 98"/>
                  <a:gd name="T51" fmla="*/ 82 h 131"/>
                  <a:gd name="T52" fmla="*/ 73 w 98"/>
                  <a:gd name="T53" fmla="*/ 76 h 131"/>
                  <a:gd name="T54" fmla="*/ 74 w 98"/>
                  <a:gd name="T55" fmla="*/ 77 h 131"/>
                  <a:gd name="T56" fmla="*/ 82 w 98"/>
                  <a:gd name="T57" fmla="*/ 68 h 131"/>
                  <a:gd name="T58" fmla="*/ 84 w 98"/>
                  <a:gd name="T59" fmla="*/ 61 h 131"/>
                  <a:gd name="T60" fmla="*/ 89 w 98"/>
                  <a:gd name="T61" fmla="*/ 51 h 131"/>
                  <a:gd name="T62" fmla="*/ 92 w 98"/>
                  <a:gd name="T63" fmla="*/ 38 h 131"/>
                  <a:gd name="T64" fmla="*/ 94 w 98"/>
                  <a:gd name="T65" fmla="*/ 26 h 131"/>
                  <a:gd name="T66" fmla="*/ 98 w 98"/>
                  <a:gd name="T67" fmla="*/ 2 h 131"/>
                  <a:gd name="T68" fmla="*/ 94 w 98"/>
                  <a:gd name="T69" fmla="*/ 0 h 131"/>
                  <a:gd name="T70" fmla="*/ 89 w 98"/>
                  <a:gd name="T71" fmla="*/ 3 h 1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8" h="131">
                    <a:moveTo>
                      <a:pt x="89" y="3"/>
                    </a:moveTo>
                    <a:lnTo>
                      <a:pt x="83" y="16"/>
                    </a:lnTo>
                    <a:lnTo>
                      <a:pt x="77" y="31"/>
                    </a:lnTo>
                    <a:lnTo>
                      <a:pt x="77" y="37"/>
                    </a:lnTo>
                    <a:lnTo>
                      <a:pt x="73" y="43"/>
                    </a:lnTo>
                    <a:lnTo>
                      <a:pt x="71" y="53"/>
                    </a:lnTo>
                    <a:lnTo>
                      <a:pt x="68" y="61"/>
                    </a:lnTo>
                    <a:lnTo>
                      <a:pt x="66" y="62"/>
                    </a:lnTo>
                    <a:lnTo>
                      <a:pt x="63" y="66"/>
                    </a:lnTo>
                    <a:lnTo>
                      <a:pt x="61" y="71"/>
                    </a:lnTo>
                    <a:lnTo>
                      <a:pt x="58" y="72"/>
                    </a:lnTo>
                    <a:lnTo>
                      <a:pt x="56" y="73"/>
                    </a:lnTo>
                    <a:lnTo>
                      <a:pt x="48" y="83"/>
                    </a:lnTo>
                    <a:lnTo>
                      <a:pt x="44" y="88"/>
                    </a:lnTo>
                    <a:lnTo>
                      <a:pt x="42" y="92"/>
                    </a:lnTo>
                    <a:lnTo>
                      <a:pt x="41" y="94"/>
                    </a:lnTo>
                    <a:lnTo>
                      <a:pt x="38" y="97"/>
                    </a:lnTo>
                    <a:lnTo>
                      <a:pt x="37" y="99"/>
                    </a:lnTo>
                    <a:lnTo>
                      <a:pt x="35" y="102"/>
                    </a:lnTo>
                    <a:lnTo>
                      <a:pt x="27" y="107"/>
                    </a:lnTo>
                    <a:lnTo>
                      <a:pt x="23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1" y="109"/>
                    </a:lnTo>
                    <a:lnTo>
                      <a:pt x="18" y="110"/>
                    </a:lnTo>
                    <a:lnTo>
                      <a:pt x="16" y="112"/>
                    </a:lnTo>
                    <a:lnTo>
                      <a:pt x="11" y="113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1" y="119"/>
                    </a:lnTo>
                    <a:lnTo>
                      <a:pt x="1" y="129"/>
                    </a:lnTo>
                    <a:lnTo>
                      <a:pt x="0" y="131"/>
                    </a:lnTo>
                    <a:lnTo>
                      <a:pt x="10" y="126"/>
                    </a:lnTo>
                    <a:lnTo>
                      <a:pt x="11" y="125"/>
                    </a:lnTo>
                    <a:lnTo>
                      <a:pt x="8" y="126"/>
                    </a:lnTo>
                    <a:lnTo>
                      <a:pt x="5" y="126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17" y="120"/>
                    </a:lnTo>
                    <a:lnTo>
                      <a:pt x="22" y="119"/>
                    </a:lnTo>
                    <a:lnTo>
                      <a:pt x="26" y="119"/>
                    </a:lnTo>
                    <a:lnTo>
                      <a:pt x="37" y="114"/>
                    </a:lnTo>
                    <a:lnTo>
                      <a:pt x="42" y="110"/>
                    </a:lnTo>
                    <a:lnTo>
                      <a:pt x="44" y="107"/>
                    </a:lnTo>
                    <a:lnTo>
                      <a:pt x="49" y="100"/>
                    </a:lnTo>
                    <a:lnTo>
                      <a:pt x="53" y="99"/>
                    </a:lnTo>
                    <a:lnTo>
                      <a:pt x="56" y="94"/>
                    </a:lnTo>
                    <a:lnTo>
                      <a:pt x="58" y="89"/>
                    </a:lnTo>
                    <a:lnTo>
                      <a:pt x="62" y="85"/>
                    </a:lnTo>
                    <a:lnTo>
                      <a:pt x="67" y="84"/>
                    </a:lnTo>
                    <a:lnTo>
                      <a:pt x="69" y="82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7"/>
                    </a:lnTo>
                    <a:lnTo>
                      <a:pt x="74" y="77"/>
                    </a:lnTo>
                    <a:lnTo>
                      <a:pt x="78" y="73"/>
                    </a:lnTo>
                    <a:lnTo>
                      <a:pt x="82" y="68"/>
                    </a:lnTo>
                    <a:lnTo>
                      <a:pt x="82" y="64"/>
                    </a:lnTo>
                    <a:lnTo>
                      <a:pt x="84" y="61"/>
                    </a:lnTo>
                    <a:lnTo>
                      <a:pt x="87" y="57"/>
                    </a:lnTo>
                    <a:lnTo>
                      <a:pt x="89" y="51"/>
                    </a:lnTo>
                    <a:lnTo>
                      <a:pt x="89" y="44"/>
                    </a:lnTo>
                    <a:lnTo>
                      <a:pt x="92" y="38"/>
                    </a:lnTo>
                    <a:lnTo>
                      <a:pt x="94" y="32"/>
                    </a:lnTo>
                    <a:lnTo>
                      <a:pt x="94" y="26"/>
                    </a:lnTo>
                    <a:lnTo>
                      <a:pt x="97" y="13"/>
                    </a:lnTo>
                    <a:lnTo>
                      <a:pt x="98" y="2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0" name="Freeform 2863"/>
              <p:cNvSpPr>
                <a:spLocks/>
              </p:cNvSpPr>
              <p:nvPr/>
            </p:nvSpPr>
            <p:spPr bwMode="auto">
              <a:xfrm>
                <a:off x="1763" y="93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1" name="Freeform 2864"/>
              <p:cNvSpPr>
                <a:spLocks/>
              </p:cNvSpPr>
              <p:nvPr/>
            </p:nvSpPr>
            <p:spPr bwMode="auto">
              <a:xfrm>
                <a:off x="1765" y="9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2" name="Freeform 2865"/>
              <p:cNvSpPr>
                <a:spLocks/>
              </p:cNvSpPr>
              <p:nvPr/>
            </p:nvSpPr>
            <p:spPr bwMode="auto">
              <a:xfrm>
                <a:off x="1777" y="93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3" name="Freeform 2866"/>
              <p:cNvSpPr>
                <a:spLocks/>
              </p:cNvSpPr>
              <p:nvPr/>
            </p:nvSpPr>
            <p:spPr bwMode="auto">
              <a:xfrm>
                <a:off x="1739" y="902"/>
                <a:ext cx="41" cy="101"/>
              </a:xfrm>
              <a:custGeom>
                <a:avLst/>
                <a:gdLst>
                  <a:gd name="T0" fmla="*/ 7 w 41"/>
                  <a:gd name="T1" fmla="*/ 98 h 101"/>
                  <a:gd name="T2" fmla="*/ 11 w 41"/>
                  <a:gd name="T3" fmla="*/ 97 h 101"/>
                  <a:gd name="T4" fmla="*/ 11 w 41"/>
                  <a:gd name="T5" fmla="*/ 95 h 101"/>
                  <a:gd name="T6" fmla="*/ 14 w 41"/>
                  <a:gd name="T7" fmla="*/ 88 h 101"/>
                  <a:gd name="T8" fmla="*/ 17 w 41"/>
                  <a:gd name="T9" fmla="*/ 88 h 101"/>
                  <a:gd name="T10" fmla="*/ 24 w 41"/>
                  <a:gd name="T11" fmla="*/ 81 h 101"/>
                  <a:gd name="T12" fmla="*/ 30 w 41"/>
                  <a:gd name="T13" fmla="*/ 72 h 101"/>
                  <a:gd name="T14" fmla="*/ 33 w 41"/>
                  <a:gd name="T15" fmla="*/ 63 h 101"/>
                  <a:gd name="T16" fmla="*/ 32 w 41"/>
                  <a:gd name="T17" fmla="*/ 56 h 101"/>
                  <a:gd name="T18" fmla="*/ 35 w 41"/>
                  <a:gd name="T19" fmla="*/ 61 h 101"/>
                  <a:gd name="T20" fmla="*/ 33 w 41"/>
                  <a:gd name="T21" fmla="*/ 44 h 101"/>
                  <a:gd name="T22" fmla="*/ 35 w 41"/>
                  <a:gd name="T23" fmla="*/ 41 h 101"/>
                  <a:gd name="T24" fmla="*/ 33 w 41"/>
                  <a:gd name="T25" fmla="*/ 42 h 101"/>
                  <a:gd name="T26" fmla="*/ 33 w 41"/>
                  <a:gd name="T27" fmla="*/ 39 h 101"/>
                  <a:gd name="T28" fmla="*/ 35 w 41"/>
                  <a:gd name="T29" fmla="*/ 37 h 101"/>
                  <a:gd name="T30" fmla="*/ 37 w 41"/>
                  <a:gd name="T31" fmla="*/ 31 h 101"/>
                  <a:gd name="T32" fmla="*/ 38 w 41"/>
                  <a:gd name="T33" fmla="*/ 21 h 101"/>
                  <a:gd name="T34" fmla="*/ 41 w 41"/>
                  <a:gd name="T35" fmla="*/ 18 h 101"/>
                  <a:gd name="T36" fmla="*/ 37 w 41"/>
                  <a:gd name="T37" fmla="*/ 15 h 101"/>
                  <a:gd name="T38" fmla="*/ 37 w 41"/>
                  <a:gd name="T39" fmla="*/ 24 h 101"/>
                  <a:gd name="T40" fmla="*/ 36 w 41"/>
                  <a:gd name="T41" fmla="*/ 25 h 101"/>
                  <a:gd name="T42" fmla="*/ 35 w 41"/>
                  <a:gd name="T43" fmla="*/ 18 h 101"/>
                  <a:gd name="T44" fmla="*/ 38 w 41"/>
                  <a:gd name="T45" fmla="*/ 11 h 101"/>
                  <a:gd name="T46" fmla="*/ 38 w 41"/>
                  <a:gd name="T47" fmla="*/ 6 h 101"/>
                  <a:gd name="T48" fmla="*/ 37 w 41"/>
                  <a:gd name="T49" fmla="*/ 6 h 101"/>
                  <a:gd name="T50" fmla="*/ 37 w 41"/>
                  <a:gd name="T51" fmla="*/ 8 h 101"/>
                  <a:gd name="T52" fmla="*/ 36 w 41"/>
                  <a:gd name="T53" fmla="*/ 4 h 101"/>
                  <a:gd name="T54" fmla="*/ 35 w 41"/>
                  <a:gd name="T55" fmla="*/ 1 h 101"/>
                  <a:gd name="T56" fmla="*/ 33 w 41"/>
                  <a:gd name="T57" fmla="*/ 6 h 101"/>
                  <a:gd name="T58" fmla="*/ 31 w 41"/>
                  <a:gd name="T59" fmla="*/ 5 h 101"/>
                  <a:gd name="T60" fmla="*/ 32 w 41"/>
                  <a:gd name="T61" fmla="*/ 9 h 101"/>
                  <a:gd name="T62" fmla="*/ 30 w 41"/>
                  <a:gd name="T63" fmla="*/ 11 h 101"/>
                  <a:gd name="T64" fmla="*/ 31 w 41"/>
                  <a:gd name="T65" fmla="*/ 14 h 101"/>
                  <a:gd name="T66" fmla="*/ 35 w 41"/>
                  <a:gd name="T67" fmla="*/ 8 h 101"/>
                  <a:gd name="T68" fmla="*/ 36 w 41"/>
                  <a:gd name="T69" fmla="*/ 6 h 101"/>
                  <a:gd name="T70" fmla="*/ 32 w 41"/>
                  <a:gd name="T71" fmla="*/ 16 h 101"/>
                  <a:gd name="T72" fmla="*/ 28 w 41"/>
                  <a:gd name="T73" fmla="*/ 16 h 101"/>
                  <a:gd name="T74" fmla="*/ 27 w 41"/>
                  <a:gd name="T75" fmla="*/ 21 h 101"/>
                  <a:gd name="T76" fmla="*/ 27 w 41"/>
                  <a:gd name="T77" fmla="*/ 27 h 101"/>
                  <a:gd name="T78" fmla="*/ 25 w 41"/>
                  <a:gd name="T79" fmla="*/ 30 h 101"/>
                  <a:gd name="T80" fmla="*/ 24 w 41"/>
                  <a:gd name="T81" fmla="*/ 35 h 101"/>
                  <a:gd name="T82" fmla="*/ 25 w 41"/>
                  <a:gd name="T83" fmla="*/ 31 h 101"/>
                  <a:gd name="T84" fmla="*/ 27 w 41"/>
                  <a:gd name="T85" fmla="*/ 31 h 101"/>
                  <a:gd name="T86" fmla="*/ 28 w 41"/>
                  <a:gd name="T87" fmla="*/ 39 h 101"/>
                  <a:gd name="T88" fmla="*/ 27 w 41"/>
                  <a:gd name="T89" fmla="*/ 45 h 101"/>
                  <a:gd name="T90" fmla="*/ 25 w 41"/>
                  <a:gd name="T91" fmla="*/ 49 h 101"/>
                  <a:gd name="T92" fmla="*/ 24 w 41"/>
                  <a:gd name="T93" fmla="*/ 55 h 101"/>
                  <a:gd name="T94" fmla="*/ 21 w 41"/>
                  <a:gd name="T95" fmla="*/ 56 h 101"/>
                  <a:gd name="T96" fmla="*/ 22 w 41"/>
                  <a:gd name="T97" fmla="*/ 60 h 101"/>
                  <a:gd name="T98" fmla="*/ 17 w 41"/>
                  <a:gd name="T99" fmla="*/ 66 h 101"/>
                  <a:gd name="T100" fmla="*/ 16 w 41"/>
                  <a:gd name="T101" fmla="*/ 70 h 101"/>
                  <a:gd name="T102" fmla="*/ 11 w 41"/>
                  <a:gd name="T103" fmla="*/ 78 h 101"/>
                  <a:gd name="T104" fmla="*/ 7 w 41"/>
                  <a:gd name="T105" fmla="*/ 85 h 101"/>
                  <a:gd name="T106" fmla="*/ 4 w 41"/>
                  <a:gd name="T107" fmla="*/ 90 h 101"/>
                  <a:gd name="T108" fmla="*/ 5 w 41"/>
                  <a:gd name="T109" fmla="*/ 100 h 1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" h="101">
                    <a:moveTo>
                      <a:pt x="10" y="101"/>
                    </a:moveTo>
                    <a:lnTo>
                      <a:pt x="9" y="101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0" y="97"/>
                    </a:lnTo>
                    <a:lnTo>
                      <a:pt x="11" y="97"/>
                    </a:lnTo>
                    <a:lnTo>
                      <a:pt x="12" y="96"/>
                    </a:lnTo>
                    <a:lnTo>
                      <a:pt x="11" y="96"/>
                    </a:lnTo>
                    <a:lnTo>
                      <a:pt x="11" y="95"/>
                    </a:lnTo>
                    <a:lnTo>
                      <a:pt x="12" y="92"/>
                    </a:lnTo>
                    <a:lnTo>
                      <a:pt x="14" y="91"/>
                    </a:lnTo>
                    <a:lnTo>
                      <a:pt x="14" y="88"/>
                    </a:lnTo>
                    <a:lnTo>
                      <a:pt x="16" y="87"/>
                    </a:lnTo>
                    <a:lnTo>
                      <a:pt x="16" y="88"/>
                    </a:lnTo>
                    <a:lnTo>
                      <a:pt x="17" y="88"/>
                    </a:lnTo>
                    <a:lnTo>
                      <a:pt x="20" y="87"/>
                    </a:lnTo>
                    <a:lnTo>
                      <a:pt x="21" y="85"/>
                    </a:lnTo>
                    <a:lnTo>
                      <a:pt x="24" y="81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2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57"/>
                    </a:lnTo>
                    <a:lnTo>
                      <a:pt x="32" y="56"/>
                    </a:lnTo>
                    <a:lnTo>
                      <a:pt x="33" y="59"/>
                    </a:lnTo>
                    <a:lnTo>
                      <a:pt x="33" y="61"/>
                    </a:lnTo>
                    <a:lnTo>
                      <a:pt x="35" y="61"/>
                    </a:lnTo>
                    <a:lnTo>
                      <a:pt x="35" y="51"/>
                    </a:lnTo>
                    <a:lnTo>
                      <a:pt x="36" y="44"/>
                    </a:lnTo>
                    <a:lnTo>
                      <a:pt x="33" y="44"/>
                    </a:lnTo>
                    <a:lnTo>
                      <a:pt x="33" y="42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5" y="42"/>
                    </a:lnTo>
                    <a:lnTo>
                      <a:pt x="35" y="41"/>
                    </a:lnTo>
                    <a:lnTo>
                      <a:pt x="33" y="42"/>
                    </a:lnTo>
                    <a:lnTo>
                      <a:pt x="33" y="41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5"/>
                    </a:lnTo>
                    <a:lnTo>
                      <a:pt x="37" y="31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1" y="18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7" y="15"/>
                    </a:lnTo>
                    <a:lnTo>
                      <a:pt x="38" y="20"/>
                    </a:lnTo>
                    <a:lnTo>
                      <a:pt x="37" y="21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6" y="21"/>
                    </a:lnTo>
                    <a:lnTo>
                      <a:pt x="35" y="18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6" y="9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6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0" y="9"/>
                    </a:lnTo>
                    <a:lnTo>
                      <a:pt x="31" y="6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30" y="11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1" y="14"/>
                    </a:lnTo>
                    <a:lnTo>
                      <a:pt x="32" y="13"/>
                    </a:lnTo>
                    <a:lnTo>
                      <a:pt x="33" y="11"/>
                    </a:lnTo>
                    <a:lnTo>
                      <a:pt x="35" y="8"/>
                    </a:lnTo>
                    <a:lnTo>
                      <a:pt x="35" y="6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5" y="11"/>
                    </a:lnTo>
                    <a:lnTo>
                      <a:pt x="32" y="16"/>
                    </a:lnTo>
                    <a:lnTo>
                      <a:pt x="31" y="16"/>
                    </a:lnTo>
                    <a:lnTo>
                      <a:pt x="30" y="18"/>
                    </a:lnTo>
                    <a:lnTo>
                      <a:pt x="28" y="16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4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4"/>
                    </a:lnTo>
                    <a:lnTo>
                      <a:pt x="24" y="35"/>
                    </a:lnTo>
                    <a:lnTo>
                      <a:pt x="25" y="35"/>
                    </a:lnTo>
                    <a:lnTo>
                      <a:pt x="25" y="34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7" y="44"/>
                    </a:lnTo>
                    <a:lnTo>
                      <a:pt x="27" y="45"/>
                    </a:lnTo>
                    <a:lnTo>
                      <a:pt x="26" y="42"/>
                    </a:lnTo>
                    <a:lnTo>
                      <a:pt x="25" y="46"/>
                    </a:lnTo>
                    <a:lnTo>
                      <a:pt x="25" y="49"/>
                    </a:lnTo>
                    <a:lnTo>
                      <a:pt x="25" y="51"/>
                    </a:lnTo>
                    <a:lnTo>
                      <a:pt x="24" y="52"/>
                    </a:lnTo>
                    <a:lnTo>
                      <a:pt x="24" y="55"/>
                    </a:lnTo>
                    <a:lnTo>
                      <a:pt x="24" y="54"/>
                    </a:lnTo>
                    <a:lnTo>
                      <a:pt x="22" y="55"/>
                    </a:lnTo>
                    <a:lnTo>
                      <a:pt x="21" y="56"/>
                    </a:lnTo>
                    <a:lnTo>
                      <a:pt x="22" y="56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1" y="63"/>
                    </a:lnTo>
                    <a:lnTo>
                      <a:pt x="20" y="63"/>
                    </a:lnTo>
                    <a:lnTo>
                      <a:pt x="17" y="66"/>
                    </a:lnTo>
                    <a:lnTo>
                      <a:pt x="19" y="67"/>
                    </a:lnTo>
                    <a:lnTo>
                      <a:pt x="17" y="68"/>
                    </a:lnTo>
                    <a:lnTo>
                      <a:pt x="16" y="70"/>
                    </a:lnTo>
                    <a:lnTo>
                      <a:pt x="15" y="73"/>
                    </a:lnTo>
                    <a:lnTo>
                      <a:pt x="14" y="76"/>
                    </a:lnTo>
                    <a:lnTo>
                      <a:pt x="11" y="78"/>
                    </a:lnTo>
                    <a:lnTo>
                      <a:pt x="10" y="80"/>
                    </a:lnTo>
                    <a:lnTo>
                      <a:pt x="7" y="82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0" y="85"/>
                    </a:lnTo>
                    <a:lnTo>
                      <a:pt x="4" y="90"/>
                    </a:lnTo>
                    <a:lnTo>
                      <a:pt x="0" y="95"/>
                    </a:lnTo>
                    <a:lnTo>
                      <a:pt x="0" y="96"/>
                    </a:lnTo>
                    <a:lnTo>
                      <a:pt x="5" y="100"/>
                    </a:lnTo>
                    <a:lnTo>
                      <a:pt x="7" y="101"/>
                    </a:lnTo>
                    <a:lnTo>
                      <a:pt x="1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4" name="Freeform 2867"/>
              <p:cNvSpPr>
                <a:spLocks/>
              </p:cNvSpPr>
              <p:nvPr/>
            </p:nvSpPr>
            <p:spPr bwMode="auto">
              <a:xfrm>
                <a:off x="1780" y="90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5" name="Freeform 2868"/>
              <p:cNvSpPr>
                <a:spLocks/>
              </p:cNvSpPr>
              <p:nvPr/>
            </p:nvSpPr>
            <p:spPr bwMode="auto">
              <a:xfrm>
                <a:off x="1715" y="1023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0 w 4"/>
                  <a:gd name="T5" fmla="*/ 5 h 5"/>
                  <a:gd name="T6" fmla="*/ 3 w 4"/>
                  <a:gd name="T7" fmla="*/ 2 h 5"/>
                  <a:gd name="T8" fmla="*/ 4 w 4"/>
                  <a:gd name="T9" fmla="*/ 0 h 5"/>
                  <a:gd name="T10" fmla="*/ 3 w 4"/>
                  <a:gd name="T11" fmla="*/ 0 h 5"/>
                  <a:gd name="T12" fmla="*/ 0 w 4"/>
                  <a:gd name="T13" fmla="*/ 1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6" name="Freeform 2869"/>
              <p:cNvSpPr>
                <a:spLocks/>
              </p:cNvSpPr>
              <p:nvPr/>
            </p:nvSpPr>
            <p:spPr bwMode="auto">
              <a:xfrm>
                <a:off x="1761" y="94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2 w 2"/>
                  <a:gd name="T7" fmla="*/ 0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7" name="Freeform 2870"/>
              <p:cNvSpPr>
                <a:spLocks/>
              </p:cNvSpPr>
              <p:nvPr/>
            </p:nvSpPr>
            <p:spPr bwMode="auto">
              <a:xfrm>
                <a:off x="1720" y="103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8" name="Freeform 2871"/>
              <p:cNvSpPr>
                <a:spLocks/>
              </p:cNvSpPr>
              <p:nvPr/>
            </p:nvSpPr>
            <p:spPr bwMode="auto">
              <a:xfrm>
                <a:off x="1718" y="1044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89" name="Freeform 2872"/>
              <p:cNvSpPr>
                <a:spLocks/>
              </p:cNvSpPr>
              <p:nvPr/>
            </p:nvSpPr>
            <p:spPr bwMode="auto">
              <a:xfrm>
                <a:off x="1721" y="1035"/>
                <a:ext cx="7" cy="9"/>
              </a:xfrm>
              <a:custGeom>
                <a:avLst/>
                <a:gdLst>
                  <a:gd name="T0" fmla="*/ 5 w 7"/>
                  <a:gd name="T1" fmla="*/ 0 h 9"/>
                  <a:gd name="T2" fmla="*/ 3 w 7"/>
                  <a:gd name="T3" fmla="*/ 1 h 9"/>
                  <a:gd name="T4" fmla="*/ 3 w 7"/>
                  <a:gd name="T5" fmla="*/ 3 h 9"/>
                  <a:gd name="T6" fmla="*/ 3 w 7"/>
                  <a:gd name="T7" fmla="*/ 4 h 9"/>
                  <a:gd name="T8" fmla="*/ 0 w 7"/>
                  <a:gd name="T9" fmla="*/ 5 h 9"/>
                  <a:gd name="T10" fmla="*/ 0 w 7"/>
                  <a:gd name="T11" fmla="*/ 6 h 9"/>
                  <a:gd name="T12" fmla="*/ 0 w 7"/>
                  <a:gd name="T13" fmla="*/ 8 h 9"/>
                  <a:gd name="T14" fmla="*/ 3 w 7"/>
                  <a:gd name="T15" fmla="*/ 9 h 9"/>
                  <a:gd name="T16" fmla="*/ 3 w 7"/>
                  <a:gd name="T17" fmla="*/ 8 h 9"/>
                  <a:gd name="T18" fmla="*/ 2 w 7"/>
                  <a:gd name="T19" fmla="*/ 6 h 9"/>
                  <a:gd name="T20" fmla="*/ 2 w 7"/>
                  <a:gd name="T21" fmla="*/ 5 h 9"/>
                  <a:gd name="T22" fmla="*/ 4 w 7"/>
                  <a:gd name="T23" fmla="*/ 4 h 9"/>
                  <a:gd name="T24" fmla="*/ 5 w 7"/>
                  <a:gd name="T25" fmla="*/ 3 h 9"/>
                  <a:gd name="T26" fmla="*/ 7 w 7"/>
                  <a:gd name="T27" fmla="*/ 1 h 9"/>
                  <a:gd name="T28" fmla="*/ 5 w 7"/>
                  <a:gd name="T29" fmla="*/ 1 h 9"/>
                  <a:gd name="T30" fmla="*/ 5 w 7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0" name="Freeform 2873"/>
              <p:cNvSpPr>
                <a:spLocks/>
              </p:cNvSpPr>
              <p:nvPr/>
            </p:nvSpPr>
            <p:spPr bwMode="auto">
              <a:xfrm>
                <a:off x="1720" y="1046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1" name="Freeform 2874"/>
              <p:cNvSpPr>
                <a:spLocks/>
              </p:cNvSpPr>
              <p:nvPr/>
            </p:nvSpPr>
            <p:spPr bwMode="auto">
              <a:xfrm>
                <a:off x="1729" y="1036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2" name="Freeform 2875"/>
              <p:cNvSpPr>
                <a:spLocks/>
              </p:cNvSpPr>
              <p:nvPr/>
            </p:nvSpPr>
            <p:spPr bwMode="auto">
              <a:xfrm>
                <a:off x="1730" y="1041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2 h 3"/>
                  <a:gd name="T8" fmla="*/ 1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3" name="Freeform 2876"/>
              <p:cNvSpPr>
                <a:spLocks/>
              </p:cNvSpPr>
              <p:nvPr/>
            </p:nvSpPr>
            <p:spPr bwMode="auto">
              <a:xfrm>
                <a:off x="1692" y="1009"/>
                <a:ext cx="53" cy="65"/>
              </a:xfrm>
              <a:custGeom>
                <a:avLst/>
                <a:gdLst>
                  <a:gd name="T0" fmla="*/ 33 w 53"/>
                  <a:gd name="T1" fmla="*/ 10 h 65"/>
                  <a:gd name="T2" fmla="*/ 29 w 53"/>
                  <a:gd name="T3" fmla="*/ 15 h 65"/>
                  <a:gd name="T4" fmla="*/ 27 w 53"/>
                  <a:gd name="T5" fmla="*/ 24 h 65"/>
                  <a:gd name="T6" fmla="*/ 25 w 53"/>
                  <a:gd name="T7" fmla="*/ 26 h 65"/>
                  <a:gd name="T8" fmla="*/ 22 w 53"/>
                  <a:gd name="T9" fmla="*/ 29 h 65"/>
                  <a:gd name="T10" fmla="*/ 18 w 53"/>
                  <a:gd name="T11" fmla="*/ 31 h 65"/>
                  <a:gd name="T12" fmla="*/ 15 w 53"/>
                  <a:gd name="T13" fmla="*/ 35 h 65"/>
                  <a:gd name="T14" fmla="*/ 12 w 53"/>
                  <a:gd name="T15" fmla="*/ 37 h 65"/>
                  <a:gd name="T16" fmla="*/ 10 w 53"/>
                  <a:gd name="T17" fmla="*/ 41 h 65"/>
                  <a:gd name="T18" fmla="*/ 5 w 53"/>
                  <a:gd name="T19" fmla="*/ 45 h 65"/>
                  <a:gd name="T20" fmla="*/ 3 w 53"/>
                  <a:gd name="T21" fmla="*/ 47 h 65"/>
                  <a:gd name="T22" fmla="*/ 2 w 53"/>
                  <a:gd name="T23" fmla="*/ 48 h 65"/>
                  <a:gd name="T24" fmla="*/ 0 w 53"/>
                  <a:gd name="T25" fmla="*/ 51 h 65"/>
                  <a:gd name="T26" fmla="*/ 1 w 53"/>
                  <a:gd name="T27" fmla="*/ 52 h 65"/>
                  <a:gd name="T28" fmla="*/ 2 w 53"/>
                  <a:gd name="T29" fmla="*/ 56 h 65"/>
                  <a:gd name="T30" fmla="*/ 2 w 53"/>
                  <a:gd name="T31" fmla="*/ 65 h 65"/>
                  <a:gd name="T32" fmla="*/ 6 w 53"/>
                  <a:gd name="T33" fmla="*/ 61 h 65"/>
                  <a:gd name="T34" fmla="*/ 5 w 53"/>
                  <a:gd name="T35" fmla="*/ 61 h 65"/>
                  <a:gd name="T36" fmla="*/ 6 w 53"/>
                  <a:gd name="T37" fmla="*/ 58 h 65"/>
                  <a:gd name="T38" fmla="*/ 7 w 53"/>
                  <a:gd name="T39" fmla="*/ 56 h 65"/>
                  <a:gd name="T40" fmla="*/ 11 w 53"/>
                  <a:gd name="T41" fmla="*/ 55 h 65"/>
                  <a:gd name="T42" fmla="*/ 17 w 53"/>
                  <a:gd name="T43" fmla="*/ 50 h 65"/>
                  <a:gd name="T44" fmla="*/ 21 w 53"/>
                  <a:gd name="T45" fmla="*/ 45 h 65"/>
                  <a:gd name="T46" fmla="*/ 25 w 53"/>
                  <a:gd name="T47" fmla="*/ 42 h 65"/>
                  <a:gd name="T48" fmla="*/ 28 w 53"/>
                  <a:gd name="T49" fmla="*/ 40 h 65"/>
                  <a:gd name="T50" fmla="*/ 33 w 53"/>
                  <a:gd name="T51" fmla="*/ 39 h 65"/>
                  <a:gd name="T52" fmla="*/ 34 w 53"/>
                  <a:gd name="T53" fmla="*/ 35 h 65"/>
                  <a:gd name="T54" fmla="*/ 37 w 53"/>
                  <a:gd name="T55" fmla="*/ 36 h 65"/>
                  <a:gd name="T56" fmla="*/ 39 w 53"/>
                  <a:gd name="T57" fmla="*/ 32 h 65"/>
                  <a:gd name="T58" fmla="*/ 42 w 53"/>
                  <a:gd name="T59" fmla="*/ 27 h 65"/>
                  <a:gd name="T60" fmla="*/ 44 w 53"/>
                  <a:gd name="T61" fmla="*/ 22 h 65"/>
                  <a:gd name="T62" fmla="*/ 48 w 53"/>
                  <a:gd name="T63" fmla="*/ 17 h 65"/>
                  <a:gd name="T64" fmla="*/ 51 w 53"/>
                  <a:gd name="T65" fmla="*/ 11 h 65"/>
                  <a:gd name="T66" fmla="*/ 53 w 53"/>
                  <a:gd name="T67" fmla="*/ 1 h 65"/>
                  <a:gd name="T68" fmla="*/ 44 w 53"/>
                  <a:gd name="T69" fmla="*/ 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3" h="65">
                    <a:moveTo>
                      <a:pt x="44" y="1"/>
                    </a:moveTo>
                    <a:lnTo>
                      <a:pt x="33" y="10"/>
                    </a:lnTo>
                    <a:lnTo>
                      <a:pt x="33" y="14"/>
                    </a:lnTo>
                    <a:lnTo>
                      <a:pt x="29" y="15"/>
                    </a:lnTo>
                    <a:lnTo>
                      <a:pt x="27" y="19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5" y="26"/>
                    </a:lnTo>
                    <a:lnTo>
                      <a:pt x="23" y="29"/>
                    </a:lnTo>
                    <a:lnTo>
                      <a:pt x="22" y="29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7" y="32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1" y="39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5" y="45"/>
                    </a:lnTo>
                    <a:lnTo>
                      <a:pt x="5" y="48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6" y="62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5" y="61"/>
                    </a:lnTo>
                    <a:lnTo>
                      <a:pt x="3" y="62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6" y="51"/>
                    </a:lnTo>
                    <a:lnTo>
                      <a:pt x="17" y="50"/>
                    </a:lnTo>
                    <a:lnTo>
                      <a:pt x="18" y="47"/>
                    </a:lnTo>
                    <a:lnTo>
                      <a:pt x="21" y="45"/>
                    </a:lnTo>
                    <a:lnTo>
                      <a:pt x="23" y="45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8" y="40"/>
                    </a:lnTo>
                    <a:lnTo>
                      <a:pt x="32" y="40"/>
                    </a:lnTo>
                    <a:lnTo>
                      <a:pt x="33" y="39"/>
                    </a:lnTo>
                    <a:lnTo>
                      <a:pt x="33" y="36"/>
                    </a:lnTo>
                    <a:lnTo>
                      <a:pt x="34" y="35"/>
                    </a:lnTo>
                    <a:lnTo>
                      <a:pt x="36" y="36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9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3" y="25"/>
                    </a:lnTo>
                    <a:lnTo>
                      <a:pt x="44" y="22"/>
                    </a:lnTo>
                    <a:lnTo>
                      <a:pt x="47" y="20"/>
                    </a:lnTo>
                    <a:lnTo>
                      <a:pt x="48" y="17"/>
                    </a:lnTo>
                    <a:lnTo>
                      <a:pt x="49" y="14"/>
                    </a:lnTo>
                    <a:lnTo>
                      <a:pt x="51" y="11"/>
                    </a:lnTo>
                    <a:lnTo>
                      <a:pt x="52" y="7"/>
                    </a:lnTo>
                    <a:lnTo>
                      <a:pt x="53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4" name="Freeform 2877"/>
              <p:cNvSpPr>
                <a:spLocks/>
              </p:cNvSpPr>
              <p:nvPr/>
            </p:nvSpPr>
            <p:spPr bwMode="auto">
              <a:xfrm>
                <a:off x="1637" y="117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5" name="Freeform 2878"/>
              <p:cNvSpPr>
                <a:spLocks/>
              </p:cNvSpPr>
              <p:nvPr/>
            </p:nvSpPr>
            <p:spPr bwMode="auto">
              <a:xfrm>
                <a:off x="1638" y="11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6" name="Freeform 2879"/>
              <p:cNvSpPr>
                <a:spLocks/>
              </p:cNvSpPr>
              <p:nvPr/>
            </p:nvSpPr>
            <p:spPr bwMode="auto">
              <a:xfrm>
                <a:off x="1648" y="11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7" name="Freeform 2880"/>
              <p:cNvSpPr>
                <a:spLocks/>
              </p:cNvSpPr>
              <p:nvPr/>
            </p:nvSpPr>
            <p:spPr bwMode="auto">
              <a:xfrm>
                <a:off x="1616" y="1167"/>
                <a:ext cx="40" cy="40"/>
              </a:xfrm>
              <a:custGeom>
                <a:avLst/>
                <a:gdLst>
                  <a:gd name="T0" fmla="*/ 5 w 40"/>
                  <a:gd name="T1" fmla="*/ 37 h 40"/>
                  <a:gd name="T2" fmla="*/ 9 w 40"/>
                  <a:gd name="T3" fmla="*/ 37 h 40"/>
                  <a:gd name="T4" fmla="*/ 10 w 40"/>
                  <a:gd name="T5" fmla="*/ 35 h 40"/>
                  <a:gd name="T6" fmla="*/ 11 w 40"/>
                  <a:gd name="T7" fmla="*/ 35 h 40"/>
                  <a:gd name="T8" fmla="*/ 13 w 40"/>
                  <a:gd name="T9" fmla="*/ 33 h 40"/>
                  <a:gd name="T10" fmla="*/ 18 w 40"/>
                  <a:gd name="T11" fmla="*/ 30 h 40"/>
                  <a:gd name="T12" fmla="*/ 21 w 40"/>
                  <a:gd name="T13" fmla="*/ 26 h 40"/>
                  <a:gd name="T14" fmla="*/ 21 w 40"/>
                  <a:gd name="T15" fmla="*/ 22 h 40"/>
                  <a:gd name="T16" fmla="*/ 22 w 40"/>
                  <a:gd name="T17" fmla="*/ 25 h 40"/>
                  <a:gd name="T18" fmla="*/ 28 w 40"/>
                  <a:gd name="T19" fmla="*/ 20 h 40"/>
                  <a:gd name="T20" fmla="*/ 27 w 40"/>
                  <a:gd name="T21" fmla="*/ 18 h 40"/>
                  <a:gd name="T22" fmla="*/ 27 w 40"/>
                  <a:gd name="T23" fmla="*/ 17 h 40"/>
                  <a:gd name="T24" fmla="*/ 28 w 40"/>
                  <a:gd name="T25" fmla="*/ 15 h 40"/>
                  <a:gd name="T26" fmla="*/ 32 w 40"/>
                  <a:gd name="T27" fmla="*/ 17 h 40"/>
                  <a:gd name="T28" fmla="*/ 36 w 40"/>
                  <a:gd name="T29" fmla="*/ 12 h 40"/>
                  <a:gd name="T30" fmla="*/ 38 w 40"/>
                  <a:gd name="T31" fmla="*/ 12 h 40"/>
                  <a:gd name="T32" fmla="*/ 36 w 40"/>
                  <a:gd name="T33" fmla="*/ 8 h 40"/>
                  <a:gd name="T34" fmla="*/ 33 w 40"/>
                  <a:gd name="T35" fmla="*/ 12 h 40"/>
                  <a:gd name="T36" fmla="*/ 33 w 40"/>
                  <a:gd name="T37" fmla="*/ 11 h 40"/>
                  <a:gd name="T38" fmla="*/ 37 w 40"/>
                  <a:gd name="T39" fmla="*/ 8 h 40"/>
                  <a:gd name="T40" fmla="*/ 38 w 40"/>
                  <a:gd name="T41" fmla="*/ 6 h 40"/>
                  <a:gd name="T42" fmla="*/ 38 w 40"/>
                  <a:gd name="T43" fmla="*/ 5 h 40"/>
                  <a:gd name="T44" fmla="*/ 37 w 40"/>
                  <a:gd name="T45" fmla="*/ 5 h 40"/>
                  <a:gd name="T46" fmla="*/ 36 w 40"/>
                  <a:gd name="T47" fmla="*/ 2 h 40"/>
                  <a:gd name="T48" fmla="*/ 37 w 40"/>
                  <a:gd name="T49" fmla="*/ 1 h 40"/>
                  <a:gd name="T50" fmla="*/ 35 w 40"/>
                  <a:gd name="T51" fmla="*/ 2 h 40"/>
                  <a:gd name="T52" fmla="*/ 31 w 40"/>
                  <a:gd name="T53" fmla="*/ 1 h 40"/>
                  <a:gd name="T54" fmla="*/ 32 w 40"/>
                  <a:gd name="T55" fmla="*/ 2 h 40"/>
                  <a:gd name="T56" fmla="*/ 31 w 40"/>
                  <a:gd name="T57" fmla="*/ 4 h 40"/>
                  <a:gd name="T58" fmla="*/ 36 w 40"/>
                  <a:gd name="T59" fmla="*/ 4 h 40"/>
                  <a:gd name="T60" fmla="*/ 32 w 40"/>
                  <a:gd name="T61" fmla="*/ 6 h 40"/>
                  <a:gd name="T62" fmla="*/ 27 w 40"/>
                  <a:gd name="T63" fmla="*/ 5 h 40"/>
                  <a:gd name="T64" fmla="*/ 25 w 40"/>
                  <a:gd name="T65" fmla="*/ 7 h 40"/>
                  <a:gd name="T66" fmla="*/ 23 w 40"/>
                  <a:gd name="T67" fmla="*/ 7 h 40"/>
                  <a:gd name="T68" fmla="*/ 22 w 40"/>
                  <a:gd name="T69" fmla="*/ 8 h 40"/>
                  <a:gd name="T70" fmla="*/ 23 w 40"/>
                  <a:gd name="T71" fmla="*/ 11 h 40"/>
                  <a:gd name="T72" fmla="*/ 22 w 40"/>
                  <a:gd name="T73" fmla="*/ 15 h 40"/>
                  <a:gd name="T74" fmla="*/ 20 w 40"/>
                  <a:gd name="T75" fmla="*/ 13 h 40"/>
                  <a:gd name="T76" fmla="*/ 16 w 40"/>
                  <a:gd name="T77" fmla="*/ 16 h 40"/>
                  <a:gd name="T78" fmla="*/ 15 w 40"/>
                  <a:gd name="T79" fmla="*/ 16 h 40"/>
                  <a:gd name="T80" fmla="*/ 12 w 40"/>
                  <a:gd name="T81" fmla="*/ 20 h 40"/>
                  <a:gd name="T82" fmla="*/ 11 w 40"/>
                  <a:gd name="T83" fmla="*/ 20 h 40"/>
                  <a:gd name="T84" fmla="*/ 7 w 40"/>
                  <a:gd name="T85" fmla="*/ 23 h 40"/>
                  <a:gd name="T86" fmla="*/ 5 w 40"/>
                  <a:gd name="T87" fmla="*/ 25 h 40"/>
                  <a:gd name="T88" fmla="*/ 0 w 40"/>
                  <a:gd name="T89" fmla="*/ 28 h 40"/>
                  <a:gd name="T90" fmla="*/ 4 w 40"/>
                  <a:gd name="T91" fmla="*/ 38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" h="40">
                    <a:moveTo>
                      <a:pt x="5" y="40"/>
                    </a:moveTo>
                    <a:lnTo>
                      <a:pt x="5" y="38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6" y="32"/>
                    </a:lnTo>
                    <a:lnTo>
                      <a:pt x="17" y="31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2" y="25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8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3" y="15"/>
                    </a:lnTo>
                    <a:lnTo>
                      <a:pt x="36" y="12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1"/>
                    </a:lnTo>
                    <a:lnTo>
                      <a:pt x="33" y="10"/>
                    </a:lnTo>
                    <a:lnTo>
                      <a:pt x="33" y="7"/>
                    </a:lnTo>
                    <a:lnTo>
                      <a:pt x="37" y="8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6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3" y="11"/>
                    </a:lnTo>
                    <a:lnTo>
                      <a:pt x="23" y="12"/>
                    </a:lnTo>
                    <a:lnTo>
                      <a:pt x="23" y="13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8" name="Freeform 2881"/>
              <p:cNvSpPr>
                <a:spLocks/>
              </p:cNvSpPr>
              <p:nvPr/>
            </p:nvSpPr>
            <p:spPr bwMode="auto">
              <a:xfrm>
                <a:off x="1657" y="1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999" name="Freeform 2882"/>
              <p:cNvSpPr>
                <a:spLocks/>
              </p:cNvSpPr>
              <p:nvPr/>
            </p:nvSpPr>
            <p:spPr bwMode="auto">
              <a:xfrm>
                <a:off x="1597" y="119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1 h 2"/>
                  <a:gd name="T10" fmla="*/ 1 w 3"/>
                  <a:gd name="T11" fmla="*/ 0 h 2"/>
                  <a:gd name="T12" fmla="*/ 0 w 3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00" name="Freeform 2883"/>
              <p:cNvSpPr>
                <a:spLocks/>
              </p:cNvSpPr>
              <p:nvPr/>
            </p:nvSpPr>
            <p:spPr bwMode="auto">
              <a:xfrm>
                <a:off x="1634" y="117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01" name="Freeform 2884"/>
              <p:cNvSpPr>
                <a:spLocks/>
              </p:cNvSpPr>
              <p:nvPr/>
            </p:nvSpPr>
            <p:spPr bwMode="auto">
              <a:xfrm>
                <a:off x="1600" y="12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02" name="Freeform 2885"/>
              <p:cNvSpPr>
                <a:spLocks/>
              </p:cNvSpPr>
              <p:nvPr/>
            </p:nvSpPr>
            <p:spPr bwMode="auto">
              <a:xfrm>
                <a:off x="1597" y="121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03" name="Freeform 2886"/>
              <p:cNvSpPr>
                <a:spLocks/>
              </p:cNvSpPr>
              <p:nvPr/>
            </p:nvSpPr>
            <p:spPr bwMode="auto">
              <a:xfrm>
                <a:off x="1600" y="1210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0 h 5"/>
                  <a:gd name="T4" fmla="*/ 2 w 3"/>
                  <a:gd name="T5" fmla="*/ 2 h 5"/>
                  <a:gd name="T6" fmla="*/ 1 w 3"/>
                  <a:gd name="T7" fmla="*/ 2 h 5"/>
                  <a:gd name="T8" fmla="*/ 0 w 3"/>
                  <a:gd name="T9" fmla="*/ 3 h 5"/>
                  <a:gd name="T10" fmla="*/ 1 w 3"/>
                  <a:gd name="T11" fmla="*/ 5 h 5"/>
                  <a:gd name="T12" fmla="*/ 1 w 3"/>
                  <a:gd name="T13" fmla="*/ 4 h 5"/>
                  <a:gd name="T14" fmla="*/ 1 w 3"/>
                  <a:gd name="T15" fmla="*/ 3 h 5"/>
                  <a:gd name="T16" fmla="*/ 2 w 3"/>
                  <a:gd name="T17" fmla="*/ 3 h 5"/>
                  <a:gd name="T18" fmla="*/ 3 w 3"/>
                  <a:gd name="T19" fmla="*/ 3 h 5"/>
                  <a:gd name="T20" fmla="*/ 3 w 3"/>
                  <a:gd name="T21" fmla="*/ 2 h 5"/>
                  <a:gd name="T22" fmla="*/ 3 w 3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04" name="Freeform 2887"/>
              <p:cNvSpPr>
                <a:spLocks/>
              </p:cNvSpPr>
              <p:nvPr/>
            </p:nvSpPr>
            <p:spPr bwMode="auto">
              <a:xfrm>
                <a:off x="1600" y="121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05" name="Freeform 2888"/>
              <p:cNvSpPr>
                <a:spLocks/>
              </p:cNvSpPr>
              <p:nvPr/>
            </p:nvSpPr>
            <p:spPr bwMode="auto">
              <a:xfrm>
                <a:off x="1605" y="121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06" name="Freeform 2889"/>
              <p:cNvSpPr>
                <a:spLocks/>
              </p:cNvSpPr>
              <p:nvPr/>
            </p:nvSpPr>
            <p:spPr bwMode="auto">
              <a:xfrm>
                <a:off x="1606" y="12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07" name="Freeform 2890"/>
              <p:cNvSpPr>
                <a:spLocks/>
              </p:cNvSpPr>
              <p:nvPr/>
            </p:nvSpPr>
            <p:spPr bwMode="auto">
              <a:xfrm>
                <a:off x="1582" y="1199"/>
                <a:ext cx="35" cy="22"/>
              </a:xfrm>
              <a:custGeom>
                <a:avLst/>
                <a:gdLst>
                  <a:gd name="T0" fmla="*/ 30 w 35"/>
                  <a:gd name="T1" fmla="*/ 3 h 22"/>
                  <a:gd name="T2" fmla="*/ 26 w 35"/>
                  <a:gd name="T3" fmla="*/ 0 h 22"/>
                  <a:gd name="T4" fmla="*/ 21 w 35"/>
                  <a:gd name="T5" fmla="*/ 0 h 22"/>
                  <a:gd name="T6" fmla="*/ 21 w 35"/>
                  <a:gd name="T7" fmla="*/ 3 h 22"/>
                  <a:gd name="T8" fmla="*/ 19 w 35"/>
                  <a:gd name="T9" fmla="*/ 1 h 22"/>
                  <a:gd name="T10" fmla="*/ 18 w 35"/>
                  <a:gd name="T11" fmla="*/ 3 h 22"/>
                  <a:gd name="T12" fmla="*/ 16 w 35"/>
                  <a:gd name="T13" fmla="*/ 5 h 22"/>
                  <a:gd name="T14" fmla="*/ 15 w 35"/>
                  <a:gd name="T15" fmla="*/ 6 h 22"/>
                  <a:gd name="T16" fmla="*/ 14 w 35"/>
                  <a:gd name="T17" fmla="*/ 6 h 22"/>
                  <a:gd name="T18" fmla="*/ 13 w 35"/>
                  <a:gd name="T19" fmla="*/ 5 h 22"/>
                  <a:gd name="T20" fmla="*/ 11 w 35"/>
                  <a:gd name="T21" fmla="*/ 6 h 22"/>
                  <a:gd name="T22" fmla="*/ 10 w 35"/>
                  <a:gd name="T23" fmla="*/ 6 h 22"/>
                  <a:gd name="T24" fmla="*/ 9 w 35"/>
                  <a:gd name="T25" fmla="*/ 6 h 22"/>
                  <a:gd name="T26" fmla="*/ 8 w 35"/>
                  <a:gd name="T27" fmla="*/ 8 h 22"/>
                  <a:gd name="T28" fmla="*/ 8 w 35"/>
                  <a:gd name="T29" fmla="*/ 6 h 22"/>
                  <a:gd name="T30" fmla="*/ 6 w 35"/>
                  <a:gd name="T31" fmla="*/ 8 h 22"/>
                  <a:gd name="T32" fmla="*/ 5 w 35"/>
                  <a:gd name="T33" fmla="*/ 8 h 22"/>
                  <a:gd name="T34" fmla="*/ 3 w 35"/>
                  <a:gd name="T35" fmla="*/ 9 h 22"/>
                  <a:gd name="T36" fmla="*/ 3 w 35"/>
                  <a:gd name="T37" fmla="*/ 11 h 22"/>
                  <a:gd name="T38" fmla="*/ 3 w 35"/>
                  <a:gd name="T39" fmla="*/ 10 h 22"/>
                  <a:gd name="T40" fmla="*/ 1 w 35"/>
                  <a:gd name="T41" fmla="*/ 9 h 22"/>
                  <a:gd name="T42" fmla="*/ 0 w 35"/>
                  <a:gd name="T43" fmla="*/ 9 h 22"/>
                  <a:gd name="T44" fmla="*/ 0 w 35"/>
                  <a:gd name="T45" fmla="*/ 10 h 22"/>
                  <a:gd name="T46" fmla="*/ 0 w 35"/>
                  <a:gd name="T47" fmla="*/ 11 h 22"/>
                  <a:gd name="T48" fmla="*/ 1 w 35"/>
                  <a:gd name="T49" fmla="*/ 13 h 22"/>
                  <a:gd name="T50" fmla="*/ 1 w 35"/>
                  <a:gd name="T51" fmla="*/ 15 h 22"/>
                  <a:gd name="T52" fmla="*/ 1 w 35"/>
                  <a:gd name="T53" fmla="*/ 21 h 22"/>
                  <a:gd name="T54" fmla="*/ 0 w 35"/>
                  <a:gd name="T55" fmla="*/ 22 h 22"/>
                  <a:gd name="T56" fmla="*/ 3 w 35"/>
                  <a:gd name="T57" fmla="*/ 21 h 22"/>
                  <a:gd name="T58" fmla="*/ 3 w 35"/>
                  <a:gd name="T59" fmla="*/ 20 h 22"/>
                  <a:gd name="T60" fmla="*/ 3 w 35"/>
                  <a:gd name="T61" fmla="*/ 21 h 22"/>
                  <a:gd name="T62" fmla="*/ 1 w 35"/>
                  <a:gd name="T63" fmla="*/ 20 h 22"/>
                  <a:gd name="T64" fmla="*/ 3 w 35"/>
                  <a:gd name="T65" fmla="*/ 19 h 22"/>
                  <a:gd name="T66" fmla="*/ 4 w 35"/>
                  <a:gd name="T67" fmla="*/ 18 h 22"/>
                  <a:gd name="T68" fmla="*/ 5 w 35"/>
                  <a:gd name="T69" fmla="*/ 19 h 22"/>
                  <a:gd name="T70" fmla="*/ 6 w 35"/>
                  <a:gd name="T71" fmla="*/ 20 h 22"/>
                  <a:gd name="T72" fmla="*/ 9 w 35"/>
                  <a:gd name="T73" fmla="*/ 19 h 22"/>
                  <a:gd name="T74" fmla="*/ 10 w 35"/>
                  <a:gd name="T75" fmla="*/ 18 h 22"/>
                  <a:gd name="T76" fmla="*/ 13 w 35"/>
                  <a:gd name="T77" fmla="*/ 18 h 22"/>
                  <a:gd name="T78" fmla="*/ 14 w 35"/>
                  <a:gd name="T79" fmla="*/ 19 h 22"/>
                  <a:gd name="T80" fmla="*/ 15 w 35"/>
                  <a:gd name="T81" fmla="*/ 18 h 22"/>
                  <a:gd name="T82" fmla="*/ 18 w 35"/>
                  <a:gd name="T83" fmla="*/ 18 h 22"/>
                  <a:gd name="T84" fmla="*/ 19 w 35"/>
                  <a:gd name="T85" fmla="*/ 20 h 22"/>
                  <a:gd name="T86" fmla="*/ 20 w 35"/>
                  <a:gd name="T87" fmla="*/ 19 h 22"/>
                  <a:gd name="T88" fmla="*/ 20 w 35"/>
                  <a:gd name="T89" fmla="*/ 18 h 22"/>
                  <a:gd name="T90" fmla="*/ 21 w 35"/>
                  <a:gd name="T91" fmla="*/ 19 h 22"/>
                  <a:gd name="T92" fmla="*/ 21 w 35"/>
                  <a:gd name="T93" fmla="*/ 20 h 22"/>
                  <a:gd name="T94" fmla="*/ 23 w 35"/>
                  <a:gd name="T95" fmla="*/ 20 h 22"/>
                  <a:gd name="T96" fmla="*/ 24 w 35"/>
                  <a:gd name="T97" fmla="*/ 19 h 22"/>
                  <a:gd name="T98" fmla="*/ 24 w 35"/>
                  <a:gd name="T99" fmla="*/ 18 h 22"/>
                  <a:gd name="T100" fmla="*/ 25 w 35"/>
                  <a:gd name="T101" fmla="*/ 18 h 22"/>
                  <a:gd name="T102" fmla="*/ 28 w 35"/>
                  <a:gd name="T103" fmla="*/ 16 h 22"/>
                  <a:gd name="T104" fmla="*/ 28 w 35"/>
                  <a:gd name="T105" fmla="*/ 15 h 22"/>
                  <a:gd name="T106" fmla="*/ 29 w 35"/>
                  <a:gd name="T107" fmla="*/ 15 h 22"/>
                  <a:gd name="T108" fmla="*/ 30 w 35"/>
                  <a:gd name="T109" fmla="*/ 15 h 22"/>
                  <a:gd name="T110" fmla="*/ 31 w 35"/>
                  <a:gd name="T111" fmla="*/ 13 h 22"/>
                  <a:gd name="T112" fmla="*/ 33 w 35"/>
                  <a:gd name="T113" fmla="*/ 11 h 22"/>
                  <a:gd name="T114" fmla="*/ 35 w 35"/>
                  <a:gd name="T115" fmla="*/ 9 h 22"/>
                  <a:gd name="T116" fmla="*/ 33 w 35"/>
                  <a:gd name="T117" fmla="*/ 5 h 22"/>
                  <a:gd name="T118" fmla="*/ 30 w 35"/>
                  <a:gd name="T119" fmla="*/ 3 h 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" h="22">
                    <a:moveTo>
                      <a:pt x="30" y="3"/>
                    </a:moveTo>
                    <a:lnTo>
                      <a:pt x="26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6" y="20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9" y="20"/>
                    </a:lnTo>
                    <a:lnTo>
                      <a:pt x="20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8" y="16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1" y="13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08" name="Rectangle 2891"/>
              <p:cNvSpPr>
                <a:spLocks noChangeArrowheads="1"/>
              </p:cNvSpPr>
              <p:nvPr/>
            </p:nvSpPr>
            <p:spPr bwMode="auto">
              <a:xfrm>
                <a:off x="1792" y="1051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9" name="Rectangle 2892"/>
              <p:cNvSpPr>
                <a:spLocks noChangeArrowheads="1"/>
              </p:cNvSpPr>
              <p:nvPr/>
            </p:nvSpPr>
            <p:spPr bwMode="auto">
              <a:xfrm>
                <a:off x="1787" y="1056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10" name="Freeform 2893"/>
              <p:cNvSpPr>
                <a:spLocks/>
              </p:cNvSpPr>
              <p:nvPr/>
            </p:nvSpPr>
            <p:spPr bwMode="auto">
              <a:xfrm>
                <a:off x="1792" y="10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11" name="Freeform 2894"/>
              <p:cNvSpPr>
                <a:spLocks/>
              </p:cNvSpPr>
              <p:nvPr/>
            </p:nvSpPr>
            <p:spPr bwMode="auto">
              <a:xfrm>
                <a:off x="1736" y="1050"/>
                <a:ext cx="96" cy="56"/>
              </a:xfrm>
              <a:custGeom>
                <a:avLst/>
                <a:gdLst>
                  <a:gd name="T0" fmla="*/ 8 w 96"/>
                  <a:gd name="T1" fmla="*/ 52 h 56"/>
                  <a:gd name="T2" fmla="*/ 13 w 96"/>
                  <a:gd name="T3" fmla="*/ 51 h 56"/>
                  <a:gd name="T4" fmla="*/ 14 w 96"/>
                  <a:gd name="T5" fmla="*/ 47 h 56"/>
                  <a:gd name="T6" fmla="*/ 20 w 96"/>
                  <a:gd name="T7" fmla="*/ 42 h 56"/>
                  <a:gd name="T8" fmla="*/ 23 w 96"/>
                  <a:gd name="T9" fmla="*/ 43 h 56"/>
                  <a:gd name="T10" fmla="*/ 31 w 96"/>
                  <a:gd name="T11" fmla="*/ 34 h 56"/>
                  <a:gd name="T12" fmla="*/ 38 w 96"/>
                  <a:gd name="T13" fmla="*/ 27 h 56"/>
                  <a:gd name="T14" fmla="*/ 41 w 96"/>
                  <a:gd name="T15" fmla="*/ 22 h 56"/>
                  <a:gd name="T16" fmla="*/ 43 w 96"/>
                  <a:gd name="T17" fmla="*/ 21 h 56"/>
                  <a:gd name="T18" fmla="*/ 48 w 96"/>
                  <a:gd name="T19" fmla="*/ 19 h 56"/>
                  <a:gd name="T20" fmla="*/ 54 w 96"/>
                  <a:gd name="T21" fmla="*/ 12 h 56"/>
                  <a:gd name="T22" fmla="*/ 55 w 96"/>
                  <a:gd name="T23" fmla="*/ 12 h 56"/>
                  <a:gd name="T24" fmla="*/ 58 w 96"/>
                  <a:gd name="T25" fmla="*/ 12 h 56"/>
                  <a:gd name="T26" fmla="*/ 60 w 96"/>
                  <a:gd name="T27" fmla="*/ 15 h 56"/>
                  <a:gd name="T28" fmla="*/ 71 w 96"/>
                  <a:gd name="T29" fmla="*/ 15 h 56"/>
                  <a:gd name="T30" fmla="*/ 77 w 96"/>
                  <a:gd name="T31" fmla="*/ 14 h 56"/>
                  <a:gd name="T32" fmla="*/ 84 w 96"/>
                  <a:gd name="T33" fmla="*/ 12 h 56"/>
                  <a:gd name="T34" fmla="*/ 75 w 96"/>
                  <a:gd name="T35" fmla="*/ 11 h 56"/>
                  <a:gd name="T36" fmla="*/ 70 w 96"/>
                  <a:gd name="T37" fmla="*/ 11 h 56"/>
                  <a:gd name="T38" fmla="*/ 75 w 96"/>
                  <a:gd name="T39" fmla="*/ 10 h 56"/>
                  <a:gd name="T40" fmla="*/ 84 w 96"/>
                  <a:gd name="T41" fmla="*/ 10 h 56"/>
                  <a:gd name="T42" fmla="*/ 89 w 96"/>
                  <a:gd name="T43" fmla="*/ 9 h 56"/>
                  <a:gd name="T44" fmla="*/ 92 w 96"/>
                  <a:gd name="T45" fmla="*/ 7 h 56"/>
                  <a:gd name="T46" fmla="*/ 89 w 96"/>
                  <a:gd name="T47" fmla="*/ 6 h 56"/>
                  <a:gd name="T48" fmla="*/ 91 w 96"/>
                  <a:gd name="T49" fmla="*/ 5 h 56"/>
                  <a:gd name="T50" fmla="*/ 95 w 96"/>
                  <a:gd name="T51" fmla="*/ 5 h 56"/>
                  <a:gd name="T52" fmla="*/ 94 w 96"/>
                  <a:gd name="T53" fmla="*/ 4 h 56"/>
                  <a:gd name="T54" fmla="*/ 90 w 96"/>
                  <a:gd name="T55" fmla="*/ 2 h 56"/>
                  <a:gd name="T56" fmla="*/ 89 w 96"/>
                  <a:gd name="T57" fmla="*/ 0 h 56"/>
                  <a:gd name="T58" fmla="*/ 89 w 96"/>
                  <a:gd name="T59" fmla="*/ 1 h 56"/>
                  <a:gd name="T60" fmla="*/ 85 w 96"/>
                  <a:gd name="T61" fmla="*/ 1 h 56"/>
                  <a:gd name="T62" fmla="*/ 82 w 96"/>
                  <a:gd name="T63" fmla="*/ 2 h 56"/>
                  <a:gd name="T64" fmla="*/ 85 w 96"/>
                  <a:gd name="T65" fmla="*/ 5 h 56"/>
                  <a:gd name="T66" fmla="*/ 89 w 96"/>
                  <a:gd name="T67" fmla="*/ 6 h 56"/>
                  <a:gd name="T68" fmla="*/ 85 w 96"/>
                  <a:gd name="T69" fmla="*/ 6 h 56"/>
                  <a:gd name="T70" fmla="*/ 79 w 96"/>
                  <a:gd name="T71" fmla="*/ 2 h 56"/>
                  <a:gd name="T72" fmla="*/ 73 w 96"/>
                  <a:gd name="T73" fmla="*/ 2 h 56"/>
                  <a:gd name="T74" fmla="*/ 65 w 96"/>
                  <a:gd name="T75" fmla="*/ 4 h 56"/>
                  <a:gd name="T76" fmla="*/ 63 w 96"/>
                  <a:gd name="T77" fmla="*/ 1 h 56"/>
                  <a:gd name="T78" fmla="*/ 59 w 96"/>
                  <a:gd name="T79" fmla="*/ 2 h 56"/>
                  <a:gd name="T80" fmla="*/ 63 w 96"/>
                  <a:gd name="T81" fmla="*/ 4 h 56"/>
                  <a:gd name="T82" fmla="*/ 59 w 96"/>
                  <a:gd name="T83" fmla="*/ 5 h 56"/>
                  <a:gd name="T84" fmla="*/ 53 w 96"/>
                  <a:gd name="T85" fmla="*/ 7 h 56"/>
                  <a:gd name="T86" fmla="*/ 49 w 96"/>
                  <a:gd name="T87" fmla="*/ 7 h 56"/>
                  <a:gd name="T88" fmla="*/ 45 w 96"/>
                  <a:gd name="T89" fmla="*/ 9 h 56"/>
                  <a:gd name="T90" fmla="*/ 39 w 96"/>
                  <a:gd name="T91" fmla="*/ 12 h 56"/>
                  <a:gd name="T92" fmla="*/ 38 w 96"/>
                  <a:gd name="T93" fmla="*/ 10 h 56"/>
                  <a:gd name="T94" fmla="*/ 34 w 96"/>
                  <a:gd name="T95" fmla="*/ 14 h 56"/>
                  <a:gd name="T96" fmla="*/ 28 w 96"/>
                  <a:gd name="T97" fmla="*/ 20 h 56"/>
                  <a:gd name="T98" fmla="*/ 25 w 96"/>
                  <a:gd name="T99" fmla="*/ 22 h 56"/>
                  <a:gd name="T100" fmla="*/ 20 w 96"/>
                  <a:gd name="T101" fmla="*/ 29 h 56"/>
                  <a:gd name="T102" fmla="*/ 14 w 96"/>
                  <a:gd name="T103" fmla="*/ 35 h 56"/>
                  <a:gd name="T104" fmla="*/ 12 w 96"/>
                  <a:gd name="T105" fmla="*/ 40 h 56"/>
                  <a:gd name="T106" fmla="*/ 0 w 96"/>
                  <a:gd name="T107" fmla="*/ 46 h 56"/>
                  <a:gd name="T108" fmla="*/ 4 w 96"/>
                  <a:gd name="T109" fmla="*/ 56 h 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6" h="56">
                    <a:moveTo>
                      <a:pt x="7" y="56"/>
                    </a:moveTo>
                    <a:lnTo>
                      <a:pt x="7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2" y="48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7" y="43"/>
                    </a:lnTo>
                    <a:lnTo>
                      <a:pt x="20" y="42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23" y="43"/>
                    </a:lnTo>
                    <a:lnTo>
                      <a:pt x="24" y="40"/>
                    </a:lnTo>
                    <a:lnTo>
                      <a:pt x="28" y="37"/>
                    </a:lnTo>
                    <a:lnTo>
                      <a:pt x="31" y="34"/>
                    </a:lnTo>
                    <a:lnTo>
                      <a:pt x="33" y="31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1" y="22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41" y="24"/>
                    </a:lnTo>
                    <a:lnTo>
                      <a:pt x="48" y="19"/>
                    </a:lnTo>
                    <a:lnTo>
                      <a:pt x="54" y="15"/>
                    </a:lnTo>
                    <a:lnTo>
                      <a:pt x="53" y="14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5" y="12"/>
                    </a:lnTo>
                    <a:lnTo>
                      <a:pt x="58" y="11"/>
                    </a:lnTo>
                    <a:lnTo>
                      <a:pt x="59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4"/>
                    </a:lnTo>
                    <a:lnTo>
                      <a:pt x="60" y="15"/>
                    </a:lnTo>
                    <a:lnTo>
                      <a:pt x="64" y="15"/>
                    </a:lnTo>
                    <a:lnTo>
                      <a:pt x="68" y="15"/>
                    </a:lnTo>
                    <a:lnTo>
                      <a:pt x="71" y="15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80" y="15"/>
                    </a:lnTo>
                    <a:lnTo>
                      <a:pt x="81" y="14"/>
                    </a:lnTo>
                    <a:lnTo>
                      <a:pt x="84" y="12"/>
                    </a:lnTo>
                    <a:lnTo>
                      <a:pt x="81" y="10"/>
                    </a:lnTo>
                    <a:lnTo>
                      <a:pt x="76" y="12"/>
                    </a:lnTo>
                    <a:lnTo>
                      <a:pt x="75" y="11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0" y="11"/>
                    </a:lnTo>
                    <a:lnTo>
                      <a:pt x="71" y="11"/>
                    </a:lnTo>
                    <a:lnTo>
                      <a:pt x="74" y="11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1" y="9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4" y="9"/>
                    </a:lnTo>
                    <a:lnTo>
                      <a:pt x="92" y="7"/>
                    </a:lnTo>
                    <a:lnTo>
                      <a:pt x="91" y="7"/>
                    </a:lnTo>
                    <a:lnTo>
                      <a:pt x="87" y="7"/>
                    </a:lnTo>
                    <a:lnTo>
                      <a:pt x="89" y="6"/>
                    </a:lnTo>
                    <a:lnTo>
                      <a:pt x="90" y="7"/>
                    </a:lnTo>
                    <a:lnTo>
                      <a:pt x="91" y="6"/>
                    </a:lnTo>
                    <a:lnTo>
                      <a:pt x="91" y="5"/>
                    </a:lnTo>
                    <a:lnTo>
                      <a:pt x="92" y="5"/>
                    </a:lnTo>
                    <a:lnTo>
                      <a:pt x="94" y="5"/>
                    </a:lnTo>
                    <a:lnTo>
                      <a:pt x="95" y="5"/>
                    </a:lnTo>
                    <a:lnTo>
                      <a:pt x="96" y="4"/>
                    </a:lnTo>
                    <a:lnTo>
                      <a:pt x="95" y="4"/>
                    </a:lnTo>
                    <a:lnTo>
                      <a:pt x="94" y="4"/>
                    </a:lnTo>
                    <a:lnTo>
                      <a:pt x="94" y="5"/>
                    </a:lnTo>
                    <a:lnTo>
                      <a:pt x="89" y="4"/>
                    </a:lnTo>
                    <a:lnTo>
                      <a:pt x="90" y="2"/>
                    </a:lnTo>
                    <a:lnTo>
                      <a:pt x="91" y="1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9" y="1"/>
                    </a:lnTo>
                    <a:lnTo>
                      <a:pt x="86" y="4"/>
                    </a:lnTo>
                    <a:lnTo>
                      <a:pt x="85" y="2"/>
                    </a:lnTo>
                    <a:lnTo>
                      <a:pt x="85" y="1"/>
                    </a:lnTo>
                    <a:lnTo>
                      <a:pt x="84" y="1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81" y="4"/>
                    </a:lnTo>
                    <a:lnTo>
                      <a:pt x="82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0" y="5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87" y="6"/>
                    </a:lnTo>
                    <a:lnTo>
                      <a:pt x="85" y="6"/>
                    </a:lnTo>
                    <a:lnTo>
                      <a:pt x="79" y="5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76" y="1"/>
                    </a:lnTo>
                    <a:lnTo>
                      <a:pt x="75" y="1"/>
                    </a:lnTo>
                    <a:lnTo>
                      <a:pt x="73" y="2"/>
                    </a:lnTo>
                    <a:lnTo>
                      <a:pt x="70" y="2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0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9" y="5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7"/>
                    </a:lnTo>
                    <a:lnTo>
                      <a:pt x="50" y="7"/>
                    </a:lnTo>
                    <a:lnTo>
                      <a:pt x="49" y="9"/>
                    </a:lnTo>
                    <a:lnTo>
                      <a:pt x="49" y="7"/>
                    </a:lnTo>
                    <a:lnTo>
                      <a:pt x="50" y="5"/>
                    </a:lnTo>
                    <a:lnTo>
                      <a:pt x="46" y="6"/>
                    </a:lnTo>
                    <a:lnTo>
                      <a:pt x="45" y="9"/>
                    </a:lnTo>
                    <a:lnTo>
                      <a:pt x="43" y="9"/>
                    </a:lnTo>
                    <a:lnTo>
                      <a:pt x="40" y="10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8" y="10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4" y="14"/>
                    </a:lnTo>
                    <a:lnTo>
                      <a:pt x="33" y="16"/>
                    </a:lnTo>
                    <a:lnTo>
                      <a:pt x="29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4" y="22"/>
                    </a:lnTo>
                    <a:lnTo>
                      <a:pt x="22" y="25"/>
                    </a:lnTo>
                    <a:lnTo>
                      <a:pt x="20" y="29"/>
                    </a:lnTo>
                    <a:lnTo>
                      <a:pt x="18" y="31"/>
                    </a:lnTo>
                    <a:lnTo>
                      <a:pt x="15" y="32"/>
                    </a:lnTo>
                    <a:lnTo>
                      <a:pt x="14" y="35"/>
                    </a:lnTo>
                    <a:lnTo>
                      <a:pt x="12" y="36"/>
                    </a:lnTo>
                    <a:lnTo>
                      <a:pt x="12" y="39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7" y="42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3" y="53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12" name="Freeform 2895"/>
              <p:cNvSpPr>
                <a:spLocks/>
              </p:cNvSpPr>
              <p:nvPr/>
            </p:nvSpPr>
            <p:spPr bwMode="auto">
              <a:xfrm>
                <a:off x="1826" y="10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13" name="Freeform 2896"/>
              <p:cNvSpPr>
                <a:spLocks/>
              </p:cNvSpPr>
              <p:nvPr/>
            </p:nvSpPr>
            <p:spPr bwMode="auto">
              <a:xfrm>
                <a:off x="1699" y="1111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2 h 4"/>
                  <a:gd name="T4" fmla="*/ 0 w 6"/>
                  <a:gd name="T5" fmla="*/ 4 h 4"/>
                  <a:gd name="T6" fmla="*/ 1 w 6"/>
                  <a:gd name="T7" fmla="*/ 4 h 4"/>
                  <a:gd name="T8" fmla="*/ 4 w 6"/>
                  <a:gd name="T9" fmla="*/ 1 h 4"/>
                  <a:gd name="T10" fmla="*/ 6 w 6"/>
                  <a:gd name="T11" fmla="*/ 0 h 4"/>
                  <a:gd name="T12" fmla="*/ 4 w 6"/>
                  <a:gd name="T13" fmla="*/ 0 h 4"/>
                  <a:gd name="T14" fmla="*/ 1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14" name="Freeform 2897"/>
              <p:cNvSpPr>
                <a:spLocks/>
              </p:cNvSpPr>
              <p:nvPr/>
            </p:nvSpPr>
            <p:spPr bwMode="auto">
              <a:xfrm>
                <a:off x="1784" y="105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3 w 3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15" name="Freeform 2898"/>
              <p:cNvSpPr>
                <a:spLocks/>
              </p:cNvSpPr>
              <p:nvPr/>
            </p:nvSpPr>
            <p:spPr bwMode="auto">
              <a:xfrm>
                <a:off x="1700" y="1126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16" name="Freeform 2899"/>
              <p:cNvSpPr>
                <a:spLocks/>
              </p:cNvSpPr>
              <p:nvPr/>
            </p:nvSpPr>
            <p:spPr bwMode="auto">
              <a:xfrm>
                <a:off x="1697" y="11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17" name="Freeform 2900"/>
              <p:cNvSpPr>
                <a:spLocks/>
              </p:cNvSpPr>
              <p:nvPr/>
            </p:nvSpPr>
            <p:spPr bwMode="auto">
              <a:xfrm>
                <a:off x="1700" y="1126"/>
                <a:ext cx="8" cy="7"/>
              </a:xfrm>
              <a:custGeom>
                <a:avLst/>
                <a:gdLst>
                  <a:gd name="T0" fmla="*/ 8 w 8"/>
                  <a:gd name="T1" fmla="*/ 0 h 7"/>
                  <a:gd name="T2" fmla="*/ 5 w 8"/>
                  <a:gd name="T3" fmla="*/ 0 h 7"/>
                  <a:gd name="T4" fmla="*/ 4 w 8"/>
                  <a:gd name="T5" fmla="*/ 1 h 7"/>
                  <a:gd name="T6" fmla="*/ 4 w 8"/>
                  <a:gd name="T7" fmla="*/ 2 h 7"/>
                  <a:gd name="T8" fmla="*/ 2 w 8"/>
                  <a:gd name="T9" fmla="*/ 2 h 7"/>
                  <a:gd name="T10" fmla="*/ 0 w 8"/>
                  <a:gd name="T11" fmla="*/ 5 h 7"/>
                  <a:gd name="T12" fmla="*/ 0 w 8"/>
                  <a:gd name="T13" fmla="*/ 6 h 7"/>
                  <a:gd name="T14" fmla="*/ 3 w 8"/>
                  <a:gd name="T15" fmla="*/ 7 h 7"/>
                  <a:gd name="T16" fmla="*/ 3 w 8"/>
                  <a:gd name="T17" fmla="*/ 6 h 7"/>
                  <a:gd name="T18" fmla="*/ 2 w 8"/>
                  <a:gd name="T19" fmla="*/ 5 h 7"/>
                  <a:gd name="T20" fmla="*/ 3 w 8"/>
                  <a:gd name="T21" fmla="*/ 4 h 7"/>
                  <a:gd name="T22" fmla="*/ 5 w 8"/>
                  <a:gd name="T23" fmla="*/ 2 h 7"/>
                  <a:gd name="T24" fmla="*/ 7 w 8"/>
                  <a:gd name="T25" fmla="*/ 2 h 7"/>
                  <a:gd name="T26" fmla="*/ 8 w 8"/>
                  <a:gd name="T27" fmla="*/ 1 h 7"/>
                  <a:gd name="T28" fmla="*/ 7 w 8"/>
                  <a:gd name="T29" fmla="*/ 0 h 7"/>
                  <a:gd name="T30" fmla="*/ 8 w 8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18" name="Freeform 2901"/>
              <p:cNvSpPr>
                <a:spLocks/>
              </p:cNvSpPr>
              <p:nvPr/>
            </p:nvSpPr>
            <p:spPr bwMode="auto">
              <a:xfrm>
                <a:off x="1699" y="113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19" name="Freeform 2902"/>
              <p:cNvSpPr>
                <a:spLocks/>
              </p:cNvSpPr>
              <p:nvPr/>
            </p:nvSpPr>
            <p:spPr bwMode="auto">
              <a:xfrm>
                <a:off x="1709" y="1128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0" name="Freeform 2903"/>
              <p:cNvSpPr>
                <a:spLocks/>
              </p:cNvSpPr>
              <p:nvPr/>
            </p:nvSpPr>
            <p:spPr bwMode="auto">
              <a:xfrm>
                <a:off x="1709" y="113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1" name="Freeform 2904"/>
              <p:cNvSpPr>
                <a:spLocks/>
              </p:cNvSpPr>
              <p:nvPr/>
            </p:nvSpPr>
            <p:spPr bwMode="auto">
              <a:xfrm>
                <a:off x="1666" y="1106"/>
                <a:ext cx="68" cy="50"/>
              </a:xfrm>
              <a:custGeom>
                <a:avLst/>
                <a:gdLst>
                  <a:gd name="T0" fmla="*/ 54 w 68"/>
                  <a:gd name="T1" fmla="*/ 1 h 50"/>
                  <a:gd name="T2" fmla="*/ 46 w 68"/>
                  <a:gd name="T3" fmla="*/ 6 h 50"/>
                  <a:gd name="T4" fmla="*/ 37 w 68"/>
                  <a:gd name="T5" fmla="*/ 11 h 50"/>
                  <a:gd name="T6" fmla="*/ 33 w 68"/>
                  <a:gd name="T7" fmla="*/ 15 h 50"/>
                  <a:gd name="T8" fmla="*/ 29 w 68"/>
                  <a:gd name="T9" fmla="*/ 19 h 50"/>
                  <a:gd name="T10" fmla="*/ 27 w 68"/>
                  <a:gd name="T11" fmla="*/ 19 h 50"/>
                  <a:gd name="T12" fmla="*/ 22 w 68"/>
                  <a:gd name="T13" fmla="*/ 21 h 50"/>
                  <a:gd name="T14" fmla="*/ 17 w 68"/>
                  <a:gd name="T15" fmla="*/ 25 h 50"/>
                  <a:gd name="T16" fmla="*/ 14 w 68"/>
                  <a:gd name="T17" fmla="*/ 26 h 50"/>
                  <a:gd name="T18" fmla="*/ 11 w 68"/>
                  <a:gd name="T19" fmla="*/ 27 h 50"/>
                  <a:gd name="T20" fmla="*/ 6 w 68"/>
                  <a:gd name="T21" fmla="*/ 33 h 50"/>
                  <a:gd name="T22" fmla="*/ 3 w 68"/>
                  <a:gd name="T23" fmla="*/ 32 h 50"/>
                  <a:gd name="T24" fmla="*/ 2 w 68"/>
                  <a:gd name="T25" fmla="*/ 33 h 50"/>
                  <a:gd name="T26" fmla="*/ 1 w 68"/>
                  <a:gd name="T27" fmla="*/ 37 h 50"/>
                  <a:gd name="T28" fmla="*/ 2 w 68"/>
                  <a:gd name="T29" fmla="*/ 41 h 50"/>
                  <a:gd name="T30" fmla="*/ 0 w 68"/>
                  <a:gd name="T31" fmla="*/ 50 h 50"/>
                  <a:gd name="T32" fmla="*/ 5 w 68"/>
                  <a:gd name="T33" fmla="*/ 46 h 50"/>
                  <a:gd name="T34" fmla="*/ 1 w 68"/>
                  <a:gd name="T35" fmla="*/ 47 h 50"/>
                  <a:gd name="T36" fmla="*/ 6 w 68"/>
                  <a:gd name="T37" fmla="*/ 43 h 50"/>
                  <a:gd name="T38" fmla="*/ 8 w 68"/>
                  <a:gd name="T39" fmla="*/ 41 h 50"/>
                  <a:gd name="T40" fmla="*/ 16 w 68"/>
                  <a:gd name="T41" fmla="*/ 38 h 50"/>
                  <a:gd name="T42" fmla="*/ 22 w 68"/>
                  <a:gd name="T43" fmla="*/ 35 h 50"/>
                  <a:gd name="T44" fmla="*/ 27 w 68"/>
                  <a:gd name="T45" fmla="*/ 32 h 50"/>
                  <a:gd name="T46" fmla="*/ 32 w 68"/>
                  <a:gd name="T47" fmla="*/ 31 h 50"/>
                  <a:gd name="T48" fmla="*/ 37 w 68"/>
                  <a:gd name="T49" fmla="*/ 31 h 50"/>
                  <a:gd name="T50" fmla="*/ 39 w 68"/>
                  <a:gd name="T51" fmla="*/ 28 h 50"/>
                  <a:gd name="T52" fmla="*/ 42 w 68"/>
                  <a:gd name="T53" fmla="*/ 28 h 50"/>
                  <a:gd name="T54" fmla="*/ 44 w 68"/>
                  <a:gd name="T55" fmla="*/ 25 h 50"/>
                  <a:gd name="T56" fmla="*/ 51 w 68"/>
                  <a:gd name="T57" fmla="*/ 22 h 50"/>
                  <a:gd name="T58" fmla="*/ 54 w 68"/>
                  <a:gd name="T59" fmla="*/ 19 h 50"/>
                  <a:gd name="T60" fmla="*/ 59 w 68"/>
                  <a:gd name="T61" fmla="*/ 14 h 50"/>
                  <a:gd name="T62" fmla="*/ 68 w 68"/>
                  <a:gd name="T63" fmla="*/ 5 h 50"/>
                  <a:gd name="T64" fmla="*/ 62 w 68"/>
                  <a:gd name="T65" fmla="*/ 0 h 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8" h="50">
                    <a:moveTo>
                      <a:pt x="62" y="0"/>
                    </a:moveTo>
                    <a:lnTo>
                      <a:pt x="54" y="1"/>
                    </a:lnTo>
                    <a:lnTo>
                      <a:pt x="47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7" y="11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6"/>
                    </a:lnTo>
                    <a:lnTo>
                      <a:pt x="29" y="19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2" y="21"/>
                    </a:lnTo>
                    <a:lnTo>
                      <a:pt x="19" y="22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6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2" y="41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3" y="47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7"/>
                    </a:lnTo>
                    <a:lnTo>
                      <a:pt x="3" y="45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8" y="41"/>
                    </a:lnTo>
                    <a:lnTo>
                      <a:pt x="11" y="41"/>
                    </a:lnTo>
                    <a:lnTo>
                      <a:pt x="16" y="38"/>
                    </a:lnTo>
                    <a:lnTo>
                      <a:pt x="19" y="36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7" y="32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4" y="31"/>
                    </a:lnTo>
                    <a:lnTo>
                      <a:pt x="37" y="31"/>
                    </a:lnTo>
                    <a:lnTo>
                      <a:pt x="37" y="28"/>
                    </a:lnTo>
                    <a:lnTo>
                      <a:pt x="39" y="28"/>
                    </a:lnTo>
                    <a:lnTo>
                      <a:pt x="41" y="30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51" y="22"/>
                    </a:lnTo>
                    <a:lnTo>
                      <a:pt x="52" y="20"/>
                    </a:lnTo>
                    <a:lnTo>
                      <a:pt x="54" y="19"/>
                    </a:lnTo>
                    <a:lnTo>
                      <a:pt x="58" y="16"/>
                    </a:lnTo>
                    <a:lnTo>
                      <a:pt x="59" y="14"/>
                    </a:lnTo>
                    <a:lnTo>
                      <a:pt x="64" y="10"/>
                    </a:lnTo>
                    <a:lnTo>
                      <a:pt x="68" y="5"/>
                    </a:lnTo>
                    <a:lnTo>
                      <a:pt x="65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2" name="Freeform 2905"/>
              <p:cNvSpPr>
                <a:spLocks/>
              </p:cNvSpPr>
              <p:nvPr/>
            </p:nvSpPr>
            <p:spPr bwMode="auto">
              <a:xfrm>
                <a:off x="1920" y="1117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7 w 7"/>
                  <a:gd name="T3" fmla="*/ 3 h 4"/>
                  <a:gd name="T4" fmla="*/ 7 w 7"/>
                  <a:gd name="T5" fmla="*/ 4 h 4"/>
                  <a:gd name="T6" fmla="*/ 0 w 7"/>
                  <a:gd name="T7" fmla="*/ 0 h 4"/>
                  <a:gd name="T8" fmla="*/ 3 w 7"/>
                  <a:gd name="T9" fmla="*/ 0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7" y="3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3" name="Freeform 2906"/>
              <p:cNvSpPr>
                <a:spLocks/>
              </p:cNvSpPr>
              <p:nvPr/>
            </p:nvSpPr>
            <p:spPr bwMode="auto">
              <a:xfrm>
                <a:off x="1909" y="1113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4 w 5"/>
                  <a:gd name="T3" fmla="*/ 4 h 4"/>
                  <a:gd name="T4" fmla="*/ 1 w 5"/>
                  <a:gd name="T5" fmla="*/ 2 h 4"/>
                  <a:gd name="T6" fmla="*/ 0 w 5"/>
                  <a:gd name="T7" fmla="*/ 0 h 4"/>
                  <a:gd name="T8" fmla="*/ 1 w 5"/>
                  <a:gd name="T9" fmla="*/ 0 h 4"/>
                  <a:gd name="T10" fmla="*/ 5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4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4" name="Freeform 2907"/>
              <p:cNvSpPr>
                <a:spLocks/>
              </p:cNvSpPr>
              <p:nvPr/>
            </p:nvSpPr>
            <p:spPr bwMode="auto">
              <a:xfrm>
                <a:off x="1913" y="1130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  <a:gd name="T6" fmla="*/ 2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5" name="Freeform 2908"/>
              <p:cNvSpPr>
                <a:spLocks/>
              </p:cNvSpPr>
              <p:nvPr/>
            </p:nvSpPr>
            <p:spPr bwMode="auto">
              <a:xfrm>
                <a:off x="1775" y="1074"/>
                <a:ext cx="206" cy="111"/>
              </a:xfrm>
              <a:custGeom>
                <a:avLst/>
                <a:gdLst>
                  <a:gd name="T0" fmla="*/ 5 w 206"/>
                  <a:gd name="T1" fmla="*/ 36 h 111"/>
                  <a:gd name="T2" fmla="*/ 12 w 206"/>
                  <a:gd name="T3" fmla="*/ 29 h 111"/>
                  <a:gd name="T4" fmla="*/ 20 w 206"/>
                  <a:gd name="T5" fmla="*/ 27 h 111"/>
                  <a:gd name="T6" fmla="*/ 19 w 206"/>
                  <a:gd name="T7" fmla="*/ 24 h 111"/>
                  <a:gd name="T8" fmla="*/ 31 w 206"/>
                  <a:gd name="T9" fmla="*/ 16 h 111"/>
                  <a:gd name="T10" fmla="*/ 38 w 206"/>
                  <a:gd name="T11" fmla="*/ 16 h 111"/>
                  <a:gd name="T12" fmla="*/ 56 w 206"/>
                  <a:gd name="T13" fmla="*/ 11 h 111"/>
                  <a:gd name="T14" fmla="*/ 71 w 206"/>
                  <a:gd name="T15" fmla="*/ 15 h 111"/>
                  <a:gd name="T16" fmla="*/ 87 w 206"/>
                  <a:gd name="T17" fmla="*/ 22 h 111"/>
                  <a:gd name="T18" fmla="*/ 103 w 206"/>
                  <a:gd name="T19" fmla="*/ 27 h 111"/>
                  <a:gd name="T20" fmla="*/ 101 w 206"/>
                  <a:gd name="T21" fmla="*/ 28 h 111"/>
                  <a:gd name="T22" fmla="*/ 128 w 206"/>
                  <a:gd name="T23" fmla="*/ 46 h 111"/>
                  <a:gd name="T24" fmla="*/ 133 w 206"/>
                  <a:gd name="T25" fmla="*/ 46 h 111"/>
                  <a:gd name="T26" fmla="*/ 134 w 206"/>
                  <a:gd name="T27" fmla="*/ 48 h 111"/>
                  <a:gd name="T28" fmla="*/ 133 w 206"/>
                  <a:gd name="T29" fmla="*/ 47 h 111"/>
                  <a:gd name="T30" fmla="*/ 137 w 206"/>
                  <a:gd name="T31" fmla="*/ 48 h 111"/>
                  <a:gd name="T32" fmla="*/ 142 w 206"/>
                  <a:gd name="T33" fmla="*/ 52 h 111"/>
                  <a:gd name="T34" fmla="*/ 152 w 206"/>
                  <a:gd name="T35" fmla="*/ 63 h 111"/>
                  <a:gd name="T36" fmla="*/ 170 w 206"/>
                  <a:gd name="T37" fmla="*/ 79 h 111"/>
                  <a:gd name="T38" fmla="*/ 173 w 206"/>
                  <a:gd name="T39" fmla="*/ 83 h 111"/>
                  <a:gd name="T40" fmla="*/ 181 w 206"/>
                  <a:gd name="T41" fmla="*/ 90 h 111"/>
                  <a:gd name="T42" fmla="*/ 170 w 206"/>
                  <a:gd name="T43" fmla="*/ 78 h 111"/>
                  <a:gd name="T44" fmla="*/ 163 w 206"/>
                  <a:gd name="T45" fmla="*/ 69 h 111"/>
                  <a:gd name="T46" fmla="*/ 168 w 206"/>
                  <a:gd name="T47" fmla="*/ 74 h 111"/>
                  <a:gd name="T48" fmla="*/ 183 w 206"/>
                  <a:gd name="T49" fmla="*/ 87 h 111"/>
                  <a:gd name="T50" fmla="*/ 190 w 206"/>
                  <a:gd name="T51" fmla="*/ 97 h 111"/>
                  <a:gd name="T52" fmla="*/ 195 w 206"/>
                  <a:gd name="T53" fmla="*/ 103 h 111"/>
                  <a:gd name="T54" fmla="*/ 198 w 206"/>
                  <a:gd name="T55" fmla="*/ 104 h 111"/>
                  <a:gd name="T56" fmla="*/ 195 w 206"/>
                  <a:gd name="T57" fmla="*/ 100 h 111"/>
                  <a:gd name="T58" fmla="*/ 200 w 206"/>
                  <a:gd name="T59" fmla="*/ 104 h 111"/>
                  <a:gd name="T60" fmla="*/ 206 w 206"/>
                  <a:gd name="T61" fmla="*/ 111 h 111"/>
                  <a:gd name="T62" fmla="*/ 203 w 206"/>
                  <a:gd name="T63" fmla="*/ 106 h 111"/>
                  <a:gd name="T64" fmla="*/ 200 w 206"/>
                  <a:gd name="T65" fmla="*/ 99 h 111"/>
                  <a:gd name="T66" fmla="*/ 201 w 206"/>
                  <a:gd name="T67" fmla="*/ 98 h 111"/>
                  <a:gd name="T68" fmla="*/ 196 w 206"/>
                  <a:gd name="T69" fmla="*/ 93 h 111"/>
                  <a:gd name="T70" fmla="*/ 194 w 206"/>
                  <a:gd name="T71" fmla="*/ 90 h 111"/>
                  <a:gd name="T72" fmla="*/ 190 w 206"/>
                  <a:gd name="T73" fmla="*/ 85 h 111"/>
                  <a:gd name="T74" fmla="*/ 188 w 206"/>
                  <a:gd name="T75" fmla="*/ 87 h 111"/>
                  <a:gd name="T76" fmla="*/ 198 w 206"/>
                  <a:gd name="T77" fmla="*/ 100 h 111"/>
                  <a:gd name="T78" fmla="*/ 196 w 206"/>
                  <a:gd name="T79" fmla="*/ 100 h 111"/>
                  <a:gd name="T80" fmla="*/ 183 w 206"/>
                  <a:gd name="T81" fmla="*/ 82 h 111"/>
                  <a:gd name="T82" fmla="*/ 184 w 206"/>
                  <a:gd name="T83" fmla="*/ 78 h 111"/>
                  <a:gd name="T84" fmla="*/ 175 w 206"/>
                  <a:gd name="T85" fmla="*/ 69 h 111"/>
                  <a:gd name="T86" fmla="*/ 164 w 206"/>
                  <a:gd name="T87" fmla="*/ 58 h 111"/>
                  <a:gd name="T88" fmla="*/ 160 w 206"/>
                  <a:gd name="T89" fmla="*/ 53 h 111"/>
                  <a:gd name="T90" fmla="*/ 155 w 206"/>
                  <a:gd name="T91" fmla="*/ 48 h 111"/>
                  <a:gd name="T92" fmla="*/ 154 w 206"/>
                  <a:gd name="T93" fmla="*/ 49 h 111"/>
                  <a:gd name="T94" fmla="*/ 159 w 206"/>
                  <a:gd name="T95" fmla="*/ 54 h 111"/>
                  <a:gd name="T96" fmla="*/ 150 w 206"/>
                  <a:gd name="T97" fmla="*/ 49 h 111"/>
                  <a:gd name="T98" fmla="*/ 137 w 206"/>
                  <a:gd name="T99" fmla="*/ 43 h 111"/>
                  <a:gd name="T100" fmla="*/ 130 w 206"/>
                  <a:gd name="T101" fmla="*/ 37 h 111"/>
                  <a:gd name="T102" fmla="*/ 123 w 206"/>
                  <a:gd name="T103" fmla="*/ 31 h 111"/>
                  <a:gd name="T104" fmla="*/ 111 w 206"/>
                  <a:gd name="T105" fmla="*/ 23 h 111"/>
                  <a:gd name="T106" fmla="*/ 112 w 206"/>
                  <a:gd name="T107" fmla="*/ 22 h 111"/>
                  <a:gd name="T108" fmla="*/ 102 w 206"/>
                  <a:gd name="T109" fmla="*/ 17 h 111"/>
                  <a:gd name="T110" fmla="*/ 84 w 206"/>
                  <a:gd name="T111" fmla="*/ 8 h 111"/>
                  <a:gd name="T112" fmla="*/ 76 w 206"/>
                  <a:gd name="T113" fmla="*/ 5 h 111"/>
                  <a:gd name="T114" fmla="*/ 58 w 206"/>
                  <a:gd name="T115" fmla="*/ 0 h 111"/>
                  <a:gd name="T116" fmla="*/ 37 w 206"/>
                  <a:gd name="T117" fmla="*/ 3 h 111"/>
                  <a:gd name="T118" fmla="*/ 27 w 206"/>
                  <a:gd name="T119" fmla="*/ 11 h 111"/>
                  <a:gd name="T120" fmla="*/ 2 w 206"/>
                  <a:gd name="T121" fmla="*/ 24 h 111"/>
                  <a:gd name="T122" fmla="*/ 0 w 206"/>
                  <a:gd name="T123" fmla="*/ 36 h 111"/>
                  <a:gd name="T124" fmla="*/ 6 w 206"/>
                  <a:gd name="T125" fmla="*/ 36 h 1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6" h="111">
                    <a:moveTo>
                      <a:pt x="6" y="36"/>
                    </a:moveTo>
                    <a:lnTo>
                      <a:pt x="5" y="37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19" y="24"/>
                    </a:lnTo>
                    <a:lnTo>
                      <a:pt x="25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8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2" y="15"/>
                    </a:lnTo>
                    <a:lnTo>
                      <a:pt x="50" y="11"/>
                    </a:lnTo>
                    <a:lnTo>
                      <a:pt x="56" y="11"/>
                    </a:lnTo>
                    <a:lnTo>
                      <a:pt x="61" y="12"/>
                    </a:lnTo>
                    <a:lnTo>
                      <a:pt x="65" y="13"/>
                    </a:lnTo>
                    <a:lnTo>
                      <a:pt x="71" y="15"/>
                    </a:lnTo>
                    <a:lnTo>
                      <a:pt x="77" y="18"/>
                    </a:lnTo>
                    <a:lnTo>
                      <a:pt x="82" y="21"/>
                    </a:lnTo>
                    <a:lnTo>
                      <a:pt x="87" y="22"/>
                    </a:lnTo>
                    <a:lnTo>
                      <a:pt x="92" y="24"/>
                    </a:lnTo>
                    <a:lnTo>
                      <a:pt x="97" y="26"/>
                    </a:lnTo>
                    <a:lnTo>
                      <a:pt x="103" y="27"/>
                    </a:lnTo>
                    <a:lnTo>
                      <a:pt x="104" y="28"/>
                    </a:lnTo>
                    <a:lnTo>
                      <a:pt x="104" y="29"/>
                    </a:lnTo>
                    <a:lnTo>
                      <a:pt x="101" y="28"/>
                    </a:lnTo>
                    <a:lnTo>
                      <a:pt x="97" y="27"/>
                    </a:lnTo>
                    <a:lnTo>
                      <a:pt x="96" y="27"/>
                    </a:lnTo>
                    <a:lnTo>
                      <a:pt x="128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47"/>
                    </a:lnTo>
                    <a:lnTo>
                      <a:pt x="134" y="48"/>
                    </a:lnTo>
                    <a:lnTo>
                      <a:pt x="133" y="48"/>
                    </a:lnTo>
                    <a:lnTo>
                      <a:pt x="134" y="48"/>
                    </a:lnTo>
                    <a:lnTo>
                      <a:pt x="133" y="47"/>
                    </a:lnTo>
                    <a:lnTo>
                      <a:pt x="133" y="46"/>
                    </a:lnTo>
                    <a:lnTo>
                      <a:pt x="134" y="47"/>
                    </a:lnTo>
                    <a:lnTo>
                      <a:pt x="137" y="48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5" y="58"/>
                    </a:lnTo>
                    <a:lnTo>
                      <a:pt x="152" y="63"/>
                    </a:lnTo>
                    <a:lnTo>
                      <a:pt x="158" y="68"/>
                    </a:lnTo>
                    <a:lnTo>
                      <a:pt x="169" y="79"/>
                    </a:lnTo>
                    <a:lnTo>
                      <a:pt x="170" y="79"/>
                    </a:lnTo>
                    <a:lnTo>
                      <a:pt x="173" y="82"/>
                    </a:lnTo>
                    <a:lnTo>
                      <a:pt x="172" y="82"/>
                    </a:lnTo>
                    <a:lnTo>
                      <a:pt x="173" y="83"/>
                    </a:lnTo>
                    <a:lnTo>
                      <a:pt x="175" y="87"/>
                    </a:lnTo>
                    <a:lnTo>
                      <a:pt x="178" y="88"/>
                    </a:lnTo>
                    <a:lnTo>
                      <a:pt x="181" y="90"/>
                    </a:lnTo>
                    <a:lnTo>
                      <a:pt x="181" y="88"/>
                    </a:lnTo>
                    <a:lnTo>
                      <a:pt x="173" y="80"/>
                    </a:lnTo>
                    <a:lnTo>
                      <a:pt x="170" y="78"/>
                    </a:lnTo>
                    <a:lnTo>
                      <a:pt x="167" y="74"/>
                    </a:lnTo>
                    <a:lnTo>
                      <a:pt x="164" y="70"/>
                    </a:lnTo>
                    <a:lnTo>
                      <a:pt x="163" y="69"/>
                    </a:lnTo>
                    <a:lnTo>
                      <a:pt x="164" y="69"/>
                    </a:lnTo>
                    <a:lnTo>
                      <a:pt x="165" y="70"/>
                    </a:lnTo>
                    <a:lnTo>
                      <a:pt x="168" y="74"/>
                    </a:lnTo>
                    <a:lnTo>
                      <a:pt x="172" y="77"/>
                    </a:lnTo>
                    <a:lnTo>
                      <a:pt x="179" y="82"/>
                    </a:lnTo>
                    <a:lnTo>
                      <a:pt x="183" y="87"/>
                    </a:lnTo>
                    <a:lnTo>
                      <a:pt x="184" y="92"/>
                    </a:lnTo>
                    <a:lnTo>
                      <a:pt x="188" y="94"/>
                    </a:lnTo>
                    <a:lnTo>
                      <a:pt x="190" y="97"/>
                    </a:lnTo>
                    <a:lnTo>
                      <a:pt x="193" y="100"/>
                    </a:lnTo>
                    <a:lnTo>
                      <a:pt x="194" y="103"/>
                    </a:lnTo>
                    <a:lnTo>
                      <a:pt x="195" y="103"/>
                    </a:lnTo>
                    <a:lnTo>
                      <a:pt x="198" y="108"/>
                    </a:lnTo>
                    <a:lnTo>
                      <a:pt x="199" y="106"/>
                    </a:lnTo>
                    <a:lnTo>
                      <a:pt x="198" y="104"/>
                    </a:lnTo>
                    <a:lnTo>
                      <a:pt x="193" y="98"/>
                    </a:lnTo>
                    <a:lnTo>
                      <a:pt x="195" y="99"/>
                    </a:lnTo>
                    <a:lnTo>
                      <a:pt x="195" y="100"/>
                    </a:lnTo>
                    <a:lnTo>
                      <a:pt x="198" y="103"/>
                    </a:lnTo>
                    <a:lnTo>
                      <a:pt x="199" y="103"/>
                    </a:lnTo>
                    <a:lnTo>
                      <a:pt x="200" y="104"/>
                    </a:lnTo>
                    <a:lnTo>
                      <a:pt x="201" y="106"/>
                    </a:lnTo>
                    <a:lnTo>
                      <a:pt x="204" y="110"/>
                    </a:lnTo>
                    <a:lnTo>
                      <a:pt x="206" y="111"/>
                    </a:lnTo>
                    <a:lnTo>
                      <a:pt x="206" y="110"/>
                    </a:lnTo>
                    <a:lnTo>
                      <a:pt x="204" y="106"/>
                    </a:lnTo>
                    <a:lnTo>
                      <a:pt x="203" y="106"/>
                    </a:lnTo>
                    <a:lnTo>
                      <a:pt x="198" y="98"/>
                    </a:lnTo>
                    <a:lnTo>
                      <a:pt x="199" y="98"/>
                    </a:lnTo>
                    <a:lnTo>
                      <a:pt x="200" y="99"/>
                    </a:lnTo>
                    <a:lnTo>
                      <a:pt x="201" y="100"/>
                    </a:lnTo>
                    <a:lnTo>
                      <a:pt x="203" y="100"/>
                    </a:lnTo>
                    <a:lnTo>
                      <a:pt x="201" y="98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3"/>
                    </a:lnTo>
                    <a:lnTo>
                      <a:pt x="199" y="97"/>
                    </a:lnTo>
                    <a:lnTo>
                      <a:pt x="195" y="94"/>
                    </a:lnTo>
                    <a:lnTo>
                      <a:pt x="194" y="90"/>
                    </a:lnTo>
                    <a:lnTo>
                      <a:pt x="194" y="89"/>
                    </a:lnTo>
                    <a:lnTo>
                      <a:pt x="193" y="88"/>
                    </a:lnTo>
                    <a:lnTo>
                      <a:pt x="190" y="85"/>
                    </a:lnTo>
                    <a:lnTo>
                      <a:pt x="189" y="85"/>
                    </a:lnTo>
                    <a:lnTo>
                      <a:pt x="186" y="84"/>
                    </a:lnTo>
                    <a:lnTo>
                      <a:pt x="188" y="87"/>
                    </a:lnTo>
                    <a:lnTo>
                      <a:pt x="190" y="90"/>
                    </a:lnTo>
                    <a:lnTo>
                      <a:pt x="195" y="98"/>
                    </a:lnTo>
                    <a:lnTo>
                      <a:pt x="198" y="100"/>
                    </a:lnTo>
                    <a:lnTo>
                      <a:pt x="196" y="100"/>
                    </a:lnTo>
                    <a:lnTo>
                      <a:pt x="196" y="99"/>
                    </a:lnTo>
                    <a:lnTo>
                      <a:pt x="196" y="100"/>
                    </a:lnTo>
                    <a:lnTo>
                      <a:pt x="193" y="95"/>
                    </a:lnTo>
                    <a:lnTo>
                      <a:pt x="189" y="90"/>
                    </a:lnTo>
                    <a:lnTo>
                      <a:pt x="183" y="82"/>
                    </a:lnTo>
                    <a:lnTo>
                      <a:pt x="183" y="79"/>
                    </a:lnTo>
                    <a:lnTo>
                      <a:pt x="183" y="78"/>
                    </a:lnTo>
                    <a:lnTo>
                      <a:pt x="184" y="78"/>
                    </a:lnTo>
                    <a:lnTo>
                      <a:pt x="183" y="75"/>
                    </a:lnTo>
                    <a:lnTo>
                      <a:pt x="180" y="73"/>
                    </a:lnTo>
                    <a:lnTo>
                      <a:pt x="175" y="69"/>
                    </a:lnTo>
                    <a:lnTo>
                      <a:pt x="172" y="65"/>
                    </a:lnTo>
                    <a:lnTo>
                      <a:pt x="168" y="62"/>
                    </a:lnTo>
                    <a:lnTo>
                      <a:pt x="164" y="58"/>
                    </a:lnTo>
                    <a:lnTo>
                      <a:pt x="163" y="58"/>
                    </a:lnTo>
                    <a:lnTo>
                      <a:pt x="159" y="54"/>
                    </a:lnTo>
                    <a:lnTo>
                      <a:pt x="160" y="53"/>
                    </a:lnTo>
                    <a:lnTo>
                      <a:pt x="162" y="53"/>
                    </a:lnTo>
                    <a:lnTo>
                      <a:pt x="160" y="52"/>
                    </a:lnTo>
                    <a:lnTo>
                      <a:pt x="155" y="48"/>
                    </a:lnTo>
                    <a:lnTo>
                      <a:pt x="153" y="47"/>
                    </a:lnTo>
                    <a:lnTo>
                      <a:pt x="152" y="47"/>
                    </a:lnTo>
                    <a:lnTo>
                      <a:pt x="154" y="49"/>
                    </a:lnTo>
                    <a:lnTo>
                      <a:pt x="157" y="52"/>
                    </a:lnTo>
                    <a:lnTo>
                      <a:pt x="158" y="53"/>
                    </a:lnTo>
                    <a:lnTo>
                      <a:pt x="159" y="54"/>
                    </a:lnTo>
                    <a:lnTo>
                      <a:pt x="158" y="54"/>
                    </a:lnTo>
                    <a:lnTo>
                      <a:pt x="154" y="52"/>
                    </a:lnTo>
                    <a:lnTo>
                      <a:pt x="150" y="49"/>
                    </a:lnTo>
                    <a:lnTo>
                      <a:pt x="144" y="46"/>
                    </a:lnTo>
                    <a:lnTo>
                      <a:pt x="142" y="44"/>
                    </a:lnTo>
                    <a:lnTo>
                      <a:pt x="137" y="43"/>
                    </a:lnTo>
                    <a:lnTo>
                      <a:pt x="133" y="39"/>
                    </a:lnTo>
                    <a:lnTo>
                      <a:pt x="129" y="37"/>
                    </a:lnTo>
                    <a:lnTo>
                      <a:pt x="130" y="37"/>
                    </a:lnTo>
                    <a:lnTo>
                      <a:pt x="134" y="38"/>
                    </a:lnTo>
                    <a:lnTo>
                      <a:pt x="128" y="33"/>
                    </a:lnTo>
                    <a:lnTo>
                      <a:pt x="123" y="31"/>
                    </a:lnTo>
                    <a:lnTo>
                      <a:pt x="119" y="28"/>
                    </a:lnTo>
                    <a:lnTo>
                      <a:pt x="116" y="24"/>
                    </a:lnTo>
                    <a:lnTo>
                      <a:pt x="111" y="23"/>
                    </a:lnTo>
                    <a:lnTo>
                      <a:pt x="111" y="22"/>
                    </a:lnTo>
                    <a:lnTo>
                      <a:pt x="113" y="23"/>
                    </a:lnTo>
                    <a:lnTo>
                      <a:pt x="112" y="22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7" y="15"/>
                    </a:lnTo>
                    <a:lnTo>
                      <a:pt x="86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78" y="5"/>
                    </a:lnTo>
                    <a:lnTo>
                      <a:pt x="76" y="5"/>
                    </a:lnTo>
                    <a:lnTo>
                      <a:pt x="75" y="3"/>
                    </a:lnTo>
                    <a:lnTo>
                      <a:pt x="68" y="1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3" y="1"/>
                    </a:lnTo>
                    <a:lnTo>
                      <a:pt x="37" y="3"/>
                    </a:lnTo>
                    <a:lnTo>
                      <a:pt x="30" y="6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30" y="11"/>
                    </a:lnTo>
                    <a:lnTo>
                      <a:pt x="16" y="17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4" y="37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6" name="Freeform 2909"/>
              <p:cNvSpPr>
                <a:spLocks/>
              </p:cNvSpPr>
              <p:nvPr/>
            </p:nvSpPr>
            <p:spPr bwMode="auto">
              <a:xfrm>
                <a:off x="1965" y="1175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7" name="Freeform 2910"/>
              <p:cNvSpPr>
                <a:spLocks/>
              </p:cNvSpPr>
              <p:nvPr/>
            </p:nvSpPr>
            <p:spPr bwMode="auto">
              <a:xfrm>
                <a:off x="1697" y="1139"/>
                <a:ext cx="13" cy="9"/>
              </a:xfrm>
              <a:custGeom>
                <a:avLst/>
                <a:gdLst>
                  <a:gd name="T0" fmla="*/ 5 w 13"/>
                  <a:gd name="T1" fmla="*/ 3 h 9"/>
                  <a:gd name="T2" fmla="*/ 1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7 w 13"/>
                  <a:gd name="T9" fmla="*/ 4 h 9"/>
                  <a:gd name="T10" fmla="*/ 13 w 13"/>
                  <a:gd name="T11" fmla="*/ 2 h 9"/>
                  <a:gd name="T12" fmla="*/ 12 w 13"/>
                  <a:gd name="T13" fmla="*/ 0 h 9"/>
                  <a:gd name="T14" fmla="*/ 10 w 13"/>
                  <a:gd name="T15" fmla="*/ 2 h 9"/>
                  <a:gd name="T16" fmla="*/ 5 w 13"/>
                  <a:gd name="T17" fmla="*/ 3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9">
                    <a:moveTo>
                      <a:pt x="5" y="3"/>
                    </a:moveTo>
                    <a:lnTo>
                      <a:pt x="1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8" name="Freeform 2911"/>
              <p:cNvSpPr>
                <a:spLocks/>
              </p:cNvSpPr>
              <p:nvPr/>
            </p:nvSpPr>
            <p:spPr bwMode="auto">
              <a:xfrm>
                <a:off x="1909" y="1108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1 w 6"/>
                  <a:gd name="T5" fmla="*/ 2 h 3"/>
                  <a:gd name="T6" fmla="*/ 4 w 6"/>
                  <a:gd name="T7" fmla="*/ 3 h 3"/>
                  <a:gd name="T8" fmla="*/ 5 w 6"/>
                  <a:gd name="T9" fmla="*/ 3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29" name="Freeform 2912"/>
              <p:cNvSpPr>
                <a:spLocks/>
              </p:cNvSpPr>
              <p:nvPr/>
            </p:nvSpPr>
            <p:spPr bwMode="auto">
              <a:xfrm>
                <a:off x="1688" y="116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3 h 3"/>
                  <a:gd name="T4" fmla="*/ 1 w 5"/>
                  <a:gd name="T5" fmla="*/ 2 h 3"/>
                  <a:gd name="T6" fmla="*/ 5 w 5"/>
                  <a:gd name="T7" fmla="*/ 0 h 3"/>
                  <a:gd name="T8" fmla="*/ 2 w 5"/>
                  <a:gd name="T9" fmla="*/ 1 h 3"/>
                  <a:gd name="T10" fmla="*/ 0 w 5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0" name="Freeform 2913"/>
              <p:cNvSpPr>
                <a:spLocks/>
              </p:cNvSpPr>
              <p:nvPr/>
            </p:nvSpPr>
            <p:spPr bwMode="auto">
              <a:xfrm>
                <a:off x="1678" y="116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2 w 4"/>
                  <a:gd name="T7" fmla="*/ 2 h 4"/>
                  <a:gd name="T8" fmla="*/ 0 w 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1" y="4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1" name="Freeform 2914"/>
              <p:cNvSpPr>
                <a:spLocks/>
              </p:cNvSpPr>
              <p:nvPr/>
            </p:nvSpPr>
            <p:spPr bwMode="auto">
              <a:xfrm>
                <a:off x="1684" y="1159"/>
                <a:ext cx="20" cy="12"/>
              </a:xfrm>
              <a:custGeom>
                <a:avLst/>
                <a:gdLst>
                  <a:gd name="T0" fmla="*/ 19 w 20"/>
                  <a:gd name="T1" fmla="*/ 0 h 12"/>
                  <a:gd name="T2" fmla="*/ 15 w 20"/>
                  <a:gd name="T3" fmla="*/ 2 h 12"/>
                  <a:gd name="T4" fmla="*/ 13 w 20"/>
                  <a:gd name="T5" fmla="*/ 4 h 12"/>
                  <a:gd name="T6" fmla="*/ 10 w 20"/>
                  <a:gd name="T7" fmla="*/ 5 h 12"/>
                  <a:gd name="T8" fmla="*/ 6 w 20"/>
                  <a:gd name="T9" fmla="*/ 7 h 12"/>
                  <a:gd name="T10" fmla="*/ 1 w 20"/>
                  <a:gd name="T11" fmla="*/ 9 h 12"/>
                  <a:gd name="T12" fmla="*/ 0 w 20"/>
                  <a:gd name="T13" fmla="*/ 10 h 12"/>
                  <a:gd name="T14" fmla="*/ 1 w 20"/>
                  <a:gd name="T15" fmla="*/ 10 h 12"/>
                  <a:gd name="T16" fmla="*/ 4 w 20"/>
                  <a:gd name="T17" fmla="*/ 12 h 12"/>
                  <a:gd name="T18" fmla="*/ 5 w 20"/>
                  <a:gd name="T19" fmla="*/ 10 h 12"/>
                  <a:gd name="T20" fmla="*/ 5 w 20"/>
                  <a:gd name="T21" fmla="*/ 9 h 12"/>
                  <a:gd name="T22" fmla="*/ 5 w 20"/>
                  <a:gd name="T23" fmla="*/ 8 h 12"/>
                  <a:gd name="T24" fmla="*/ 8 w 20"/>
                  <a:gd name="T25" fmla="*/ 7 h 12"/>
                  <a:gd name="T26" fmla="*/ 13 w 20"/>
                  <a:gd name="T27" fmla="*/ 4 h 12"/>
                  <a:gd name="T28" fmla="*/ 16 w 20"/>
                  <a:gd name="T29" fmla="*/ 4 h 12"/>
                  <a:gd name="T30" fmla="*/ 20 w 20"/>
                  <a:gd name="T31" fmla="*/ 3 h 12"/>
                  <a:gd name="T32" fmla="*/ 19 w 20"/>
                  <a:gd name="T33" fmla="*/ 2 h 12"/>
                  <a:gd name="T34" fmla="*/ 19 w 20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12">
                    <a:moveTo>
                      <a:pt x="19" y="0"/>
                    </a:moveTo>
                    <a:lnTo>
                      <a:pt x="15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6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2" name="Freeform 2915"/>
              <p:cNvSpPr>
                <a:spLocks/>
              </p:cNvSpPr>
              <p:nvPr/>
            </p:nvSpPr>
            <p:spPr bwMode="auto">
              <a:xfrm>
                <a:off x="1680" y="117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2 w 4"/>
                  <a:gd name="T5" fmla="*/ 1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3" name="Freeform 2916"/>
              <p:cNvSpPr>
                <a:spLocks/>
              </p:cNvSpPr>
              <p:nvPr/>
            </p:nvSpPr>
            <p:spPr bwMode="auto">
              <a:xfrm>
                <a:off x="1703" y="1162"/>
                <a:ext cx="6" cy="2"/>
              </a:xfrm>
              <a:custGeom>
                <a:avLst/>
                <a:gdLst>
                  <a:gd name="T0" fmla="*/ 2 w 6"/>
                  <a:gd name="T1" fmla="*/ 1 h 2"/>
                  <a:gd name="T2" fmla="*/ 6 w 6"/>
                  <a:gd name="T3" fmla="*/ 0 h 2"/>
                  <a:gd name="T4" fmla="*/ 0 w 6"/>
                  <a:gd name="T5" fmla="*/ 2 h 2"/>
                  <a:gd name="T6" fmla="*/ 2 w 6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1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4" name="Freeform 2917"/>
              <p:cNvSpPr>
                <a:spLocks/>
              </p:cNvSpPr>
              <p:nvPr/>
            </p:nvSpPr>
            <p:spPr bwMode="auto">
              <a:xfrm>
                <a:off x="1699" y="116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2 h 4"/>
                  <a:gd name="T4" fmla="*/ 5 w 5"/>
                  <a:gd name="T5" fmla="*/ 1 h 4"/>
                  <a:gd name="T6" fmla="*/ 5 w 5"/>
                  <a:gd name="T7" fmla="*/ 0 h 4"/>
                  <a:gd name="T8" fmla="*/ 4 w 5"/>
                  <a:gd name="T9" fmla="*/ 0 h 4"/>
                  <a:gd name="T10" fmla="*/ 1 w 5"/>
                  <a:gd name="T11" fmla="*/ 2 h 4"/>
                  <a:gd name="T12" fmla="*/ 0 w 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3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5" name="Freeform 2918"/>
              <p:cNvSpPr>
                <a:spLocks/>
              </p:cNvSpPr>
              <p:nvPr/>
            </p:nvSpPr>
            <p:spPr bwMode="auto">
              <a:xfrm>
                <a:off x="1611" y="1120"/>
                <a:ext cx="152" cy="113"/>
              </a:xfrm>
              <a:custGeom>
                <a:avLst/>
                <a:gdLst>
                  <a:gd name="T0" fmla="*/ 130 w 152"/>
                  <a:gd name="T1" fmla="*/ 7 h 113"/>
                  <a:gd name="T2" fmla="*/ 109 w 152"/>
                  <a:gd name="T3" fmla="*/ 21 h 113"/>
                  <a:gd name="T4" fmla="*/ 92 w 152"/>
                  <a:gd name="T5" fmla="*/ 29 h 113"/>
                  <a:gd name="T6" fmla="*/ 81 w 152"/>
                  <a:gd name="T7" fmla="*/ 36 h 113"/>
                  <a:gd name="T8" fmla="*/ 71 w 152"/>
                  <a:gd name="T9" fmla="*/ 41 h 113"/>
                  <a:gd name="T10" fmla="*/ 68 w 152"/>
                  <a:gd name="T11" fmla="*/ 42 h 113"/>
                  <a:gd name="T12" fmla="*/ 63 w 152"/>
                  <a:gd name="T13" fmla="*/ 43 h 113"/>
                  <a:gd name="T14" fmla="*/ 55 w 152"/>
                  <a:gd name="T15" fmla="*/ 53 h 113"/>
                  <a:gd name="T16" fmla="*/ 46 w 152"/>
                  <a:gd name="T17" fmla="*/ 62 h 113"/>
                  <a:gd name="T18" fmla="*/ 41 w 152"/>
                  <a:gd name="T19" fmla="*/ 68 h 113"/>
                  <a:gd name="T20" fmla="*/ 35 w 152"/>
                  <a:gd name="T21" fmla="*/ 73 h 113"/>
                  <a:gd name="T22" fmla="*/ 23 w 152"/>
                  <a:gd name="T23" fmla="*/ 85 h 113"/>
                  <a:gd name="T24" fmla="*/ 22 w 152"/>
                  <a:gd name="T25" fmla="*/ 85 h 113"/>
                  <a:gd name="T26" fmla="*/ 18 w 152"/>
                  <a:gd name="T27" fmla="*/ 88 h 113"/>
                  <a:gd name="T28" fmla="*/ 12 w 152"/>
                  <a:gd name="T29" fmla="*/ 93 h 113"/>
                  <a:gd name="T30" fmla="*/ 14 w 152"/>
                  <a:gd name="T31" fmla="*/ 94 h 113"/>
                  <a:gd name="T32" fmla="*/ 12 w 152"/>
                  <a:gd name="T33" fmla="*/ 99 h 113"/>
                  <a:gd name="T34" fmla="*/ 2 w 152"/>
                  <a:gd name="T35" fmla="*/ 110 h 113"/>
                  <a:gd name="T36" fmla="*/ 5 w 152"/>
                  <a:gd name="T37" fmla="*/ 110 h 113"/>
                  <a:gd name="T38" fmla="*/ 11 w 152"/>
                  <a:gd name="T39" fmla="*/ 106 h 113"/>
                  <a:gd name="T40" fmla="*/ 14 w 152"/>
                  <a:gd name="T41" fmla="*/ 105 h 113"/>
                  <a:gd name="T42" fmla="*/ 11 w 152"/>
                  <a:gd name="T43" fmla="*/ 106 h 113"/>
                  <a:gd name="T44" fmla="*/ 14 w 152"/>
                  <a:gd name="T45" fmla="*/ 103 h 113"/>
                  <a:gd name="T46" fmla="*/ 20 w 152"/>
                  <a:gd name="T47" fmla="*/ 98 h 113"/>
                  <a:gd name="T48" fmla="*/ 30 w 152"/>
                  <a:gd name="T49" fmla="*/ 94 h 113"/>
                  <a:gd name="T50" fmla="*/ 43 w 152"/>
                  <a:gd name="T51" fmla="*/ 82 h 113"/>
                  <a:gd name="T52" fmla="*/ 52 w 152"/>
                  <a:gd name="T53" fmla="*/ 72 h 113"/>
                  <a:gd name="T54" fmla="*/ 60 w 152"/>
                  <a:gd name="T55" fmla="*/ 65 h 113"/>
                  <a:gd name="T56" fmla="*/ 68 w 152"/>
                  <a:gd name="T57" fmla="*/ 57 h 113"/>
                  <a:gd name="T58" fmla="*/ 76 w 152"/>
                  <a:gd name="T59" fmla="*/ 53 h 113"/>
                  <a:gd name="T60" fmla="*/ 73 w 152"/>
                  <a:gd name="T61" fmla="*/ 55 h 113"/>
                  <a:gd name="T62" fmla="*/ 81 w 152"/>
                  <a:gd name="T63" fmla="*/ 52 h 113"/>
                  <a:gd name="T64" fmla="*/ 82 w 152"/>
                  <a:gd name="T65" fmla="*/ 53 h 113"/>
                  <a:gd name="T66" fmla="*/ 92 w 152"/>
                  <a:gd name="T67" fmla="*/ 48 h 113"/>
                  <a:gd name="T68" fmla="*/ 102 w 152"/>
                  <a:gd name="T69" fmla="*/ 42 h 113"/>
                  <a:gd name="T70" fmla="*/ 114 w 152"/>
                  <a:gd name="T71" fmla="*/ 34 h 113"/>
                  <a:gd name="T72" fmla="*/ 127 w 152"/>
                  <a:gd name="T73" fmla="*/ 27 h 113"/>
                  <a:gd name="T74" fmla="*/ 143 w 152"/>
                  <a:gd name="T75" fmla="*/ 12 h 113"/>
                  <a:gd name="T76" fmla="*/ 152 w 152"/>
                  <a:gd name="T77" fmla="*/ 1 h 113"/>
                  <a:gd name="T78" fmla="*/ 148 w 152"/>
                  <a:gd name="T79" fmla="*/ 0 h 11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2" h="113">
                    <a:moveTo>
                      <a:pt x="144" y="0"/>
                    </a:moveTo>
                    <a:lnTo>
                      <a:pt x="130" y="7"/>
                    </a:lnTo>
                    <a:lnTo>
                      <a:pt x="114" y="14"/>
                    </a:lnTo>
                    <a:lnTo>
                      <a:pt x="109" y="21"/>
                    </a:lnTo>
                    <a:lnTo>
                      <a:pt x="102" y="23"/>
                    </a:lnTo>
                    <a:lnTo>
                      <a:pt x="92" y="29"/>
                    </a:lnTo>
                    <a:lnTo>
                      <a:pt x="84" y="36"/>
                    </a:lnTo>
                    <a:lnTo>
                      <a:pt x="81" y="36"/>
                    </a:lnTo>
                    <a:lnTo>
                      <a:pt x="76" y="38"/>
                    </a:lnTo>
                    <a:lnTo>
                      <a:pt x="71" y="41"/>
                    </a:lnTo>
                    <a:lnTo>
                      <a:pt x="69" y="42"/>
                    </a:lnTo>
                    <a:lnTo>
                      <a:pt x="68" y="42"/>
                    </a:lnTo>
                    <a:lnTo>
                      <a:pt x="67" y="42"/>
                    </a:lnTo>
                    <a:lnTo>
                      <a:pt x="63" y="43"/>
                    </a:lnTo>
                    <a:lnTo>
                      <a:pt x="60" y="48"/>
                    </a:lnTo>
                    <a:lnTo>
                      <a:pt x="55" y="53"/>
                    </a:lnTo>
                    <a:lnTo>
                      <a:pt x="50" y="57"/>
                    </a:lnTo>
                    <a:lnTo>
                      <a:pt x="46" y="62"/>
                    </a:lnTo>
                    <a:lnTo>
                      <a:pt x="43" y="64"/>
                    </a:lnTo>
                    <a:lnTo>
                      <a:pt x="41" y="68"/>
                    </a:lnTo>
                    <a:lnTo>
                      <a:pt x="38" y="70"/>
                    </a:lnTo>
                    <a:lnTo>
                      <a:pt x="35" y="73"/>
                    </a:lnTo>
                    <a:lnTo>
                      <a:pt x="26" y="82"/>
                    </a:lnTo>
                    <a:lnTo>
                      <a:pt x="23" y="85"/>
                    </a:lnTo>
                    <a:lnTo>
                      <a:pt x="22" y="88"/>
                    </a:lnTo>
                    <a:lnTo>
                      <a:pt x="22" y="85"/>
                    </a:lnTo>
                    <a:lnTo>
                      <a:pt x="20" y="87"/>
                    </a:lnTo>
                    <a:lnTo>
                      <a:pt x="18" y="88"/>
                    </a:lnTo>
                    <a:lnTo>
                      <a:pt x="16" y="90"/>
                    </a:lnTo>
                    <a:lnTo>
                      <a:pt x="12" y="93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2" y="99"/>
                    </a:lnTo>
                    <a:lnTo>
                      <a:pt x="7" y="105"/>
                    </a:lnTo>
                    <a:lnTo>
                      <a:pt x="2" y="110"/>
                    </a:lnTo>
                    <a:lnTo>
                      <a:pt x="0" y="113"/>
                    </a:lnTo>
                    <a:lnTo>
                      <a:pt x="5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6" y="108"/>
                    </a:lnTo>
                    <a:lnTo>
                      <a:pt x="14" y="103"/>
                    </a:lnTo>
                    <a:lnTo>
                      <a:pt x="17" y="100"/>
                    </a:lnTo>
                    <a:lnTo>
                      <a:pt x="20" y="98"/>
                    </a:lnTo>
                    <a:lnTo>
                      <a:pt x="25" y="95"/>
                    </a:lnTo>
                    <a:lnTo>
                      <a:pt x="30" y="94"/>
                    </a:lnTo>
                    <a:lnTo>
                      <a:pt x="38" y="85"/>
                    </a:lnTo>
                    <a:lnTo>
                      <a:pt x="43" y="82"/>
                    </a:lnTo>
                    <a:lnTo>
                      <a:pt x="46" y="78"/>
                    </a:lnTo>
                    <a:lnTo>
                      <a:pt x="52" y="72"/>
                    </a:lnTo>
                    <a:lnTo>
                      <a:pt x="56" y="70"/>
                    </a:lnTo>
                    <a:lnTo>
                      <a:pt x="60" y="65"/>
                    </a:lnTo>
                    <a:lnTo>
                      <a:pt x="62" y="62"/>
                    </a:lnTo>
                    <a:lnTo>
                      <a:pt x="68" y="57"/>
                    </a:lnTo>
                    <a:lnTo>
                      <a:pt x="73" y="55"/>
                    </a:lnTo>
                    <a:lnTo>
                      <a:pt x="76" y="53"/>
                    </a:lnTo>
                    <a:lnTo>
                      <a:pt x="72" y="55"/>
                    </a:lnTo>
                    <a:lnTo>
                      <a:pt x="73" y="55"/>
                    </a:lnTo>
                    <a:lnTo>
                      <a:pt x="77" y="53"/>
                    </a:lnTo>
                    <a:lnTo>
                      <a:pt x="81" y="52"/>
                    </a:lnTo>
                    <a:lnTo>
                      <a:pt x="81" y="53"/>
                    </a:lnTo>
                    <a:lnTo>
                      <a:pt x="82" y="53"/>
                    </a:lnTo>
                    <a:lnTo>
                      <a:pt x="87" y="52"/>
                    </a:lnTo>
                    <a:lnTo>
                      <a:pt x="92" y="48"/>
                    </a:lnTo>
                    <a:lnTo>
                      <a:pt x="94" y="46"/>
                    </a:lnTo>
                    <a:lnTo>
                      <a:pt x="102" y="42"/>
                    </a:lnTo>
                    <a:lnTo>
                      <a:pt x="109" y="39"/>
                    </a:lnTo>
                    <a:lnTo>
                      <a:pt x="114" y="34"/>
                    </a:lnTo>
                    <a:lnTo>
                      <a:pt x="120" y="31"/>
                    </a:lnTo>
                    <a:lnTo>
                      <a:pt x="127" y="27"/>
                    </a:lnTo>
                    <a:lnTo>
                      <a:pt x="132" y="22"/>
                    </a:lnTo>
                    <a:lnTo>
                      <a:pt x="143" y="12"/>
                    </a:lnTo>
                    <a:lnTo>
                      <a:pt x="152" y="3"/>
                    </a:lnTo>
                    <a:lnTo>
                      <a:pt x="152" y="1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6" name="Freeform 2919"/>
              <p:cNvSpPr>
                <a:spLocks/>
              </p:cNvSpPr>
              <p:nvPr/>
            </p:nvSpPr>
            <p:spPr bwMode="auto">
              <a:xfrm>
                <a:off x="1822" y="99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7" name="Freeform 2920"/>
              <p:cNvSpPr>
                <a:spLocks/>
              </p:cNvSpPr>
              <p:nvPr/>
            </p:nvSpPr>
            <p:spPr bwMode="auto">
              <a:xfrm>
                <a:off x="1827" y="9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8" name="Freeform 2921"/>
              <p:cNvSpPr>
                <a:spLocks/>
              </p:cNvSpPr>
              <p:nvPr/>
            </p:nvSpPr>
            <p:spPr bwMode="auto">
              <a:xfrm>
                <a:off x="1837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9" name="Freeform 2922"/>
              <p:cNvSpPr>
                <a:spLocks/>
              </p:cNvSpPr>
              <p:nvPr/>
            </p:nvSpPr>
            <p:spPr bwMode="auto">
              <a:xfrm>
                <a:off x="1820" y="961"/>
                <a:ext cx="35" cy="83"/>
              </a:xfrm>
              <a:custGeom>
                <a:avLst/>
                <a:gdLst>
                  <a:gd name="T0" fmla="*/ 32 w 35"/>
                  <a:gd name="T1" fmla="*/ 77 h 83"/>
                  <a:gd name="T2" fmla="*/ 31 w 35"/>
                  <a:gd name="T3" fmla="*/ 74 h 83"/>
                  <a:gd name="T4" fmla="*/ 30 w 35"/>
                  <a:gd name="T5" fmla="*/ 70 h 83"/>
                  <a:gd name="T6" fmla="*/ 28 w 35"/>
                  <a:gd name="T7" fmla="*/ 67 h 83"/>
                  <a:gd name="T8" fmla="*/ 27 w 35"/>
                  <a:gd name="T9" fmla="*/ 63 h 83"/>
                  <a:gd name="T10" fmla="*/ 23 w 35"/>
                  <a:gd name="T11" fmla="*/ 54 h 83"/>
                  <a:gd name="T12" fmla="*/ 21 w 35"/>
                  <a:gd name="T13" fmla="*/ 49 h 83"/>
                  <a:gd name="T14" fmla="*/ 16 w 35"/>
                  <a:gd name="T15" fmla="*/ 44 h 83"/>
                  <a:gd name="T16" fmla="*/ 20 w 35"/>
                  <a:gd name="T17" fmla="*/ 46 h 83"/>
                  <a:gd name="T18" fmla="*/ 16 w 35"/>
                  <a:gd name="T19" fmla="*/ 33 h 83"/>
                  <a:gd name="T20" fmla="*/ 15 w 35"/>
                  <a:gd name="T21" fmla="*/ 32 h 83"/>
                  <a:gd name="T22" fmla="*/ 13 w 35"/>
                  <a:gd name="T23" fmla="*/ 32 h 83"/>
                  <a:gd name="T24" fmla="*/ 12 w 35"/>
                  <a:gd name="T25" fmla="*/ 28 h 83"/>
                  <a:gd name="T26" fmla="*/ 15 w 35"/>
                  <a:gd name="T27" fmla="*/ 26 h 83"/>
                  <a:gd name="T28" fmla="*/ 13 w 35"/>
                  <a:gd name="T29" fmla="*/ 14 h 83"/>
                  <a:gd name="T30" fmla="*/ 13 w 35"/>
                  <a:gd name="T31" fmla="*/ 13 h 83"/>
                  <a:gd name="T32" fmla="*/ 11 w 35"/>
                  <a:gd name="T33" fmla="*/ 8 h 83"/>
                  <a:gd name="T34" fmla="*/ 11 w 35"/>
                  <a:gd name="T35" fmla="*/ 16 h 83"/>
                  <a:gd name="T36" fmla="*/ 11 w 35"/>
                  <a:gd name="T37" fmla="*/ 19 h 83"/>
                  <a:gd name="T38" fmla="*/ 10 w 35"/>
                  <a:gd name="T39" fmla="*/ 16 h 83"/>
                  <a:gd name="T40" fmla="*/ 8 w 35"/>
                  <a:gd name="T41" fmla="*/ 8 h 83"/>
                  <a:gd name="T42" fmla="*/ 7 w 35"/>
                  <a:gd name="T43" fmla="*/ 4 h 83"/>
                  <a:gd name="T44" fmla="*/ 6 w 35"/>
                  <a:gd name="T45" fmla="*/ 2 h 83"/>
                  <a:gd name="T46" fmla="*/ 6 w 35"/>
                  <a:gd name="T47" fmla="*/ 4 h 83"/>
                  <a:gd name="T48" fmla="*/ 5 w 35"/>
                  <a:gd name="T49" fmla="*/ 2 h 83"/>
                  <a:gd name="T50" fmla="*/ 2 w 35"/>
                  <a:gd name="T51" fmla="*/ 2 h 83"/>
                  <a:gd name="T52" fmla="*/ 1 w 35"/>
                  <a:gd name="T53" fmla="*/ 4 h 83"/>
                  <a:gd name="T54" fmla="*/ 0 w 35"/>
                  <a:gd name="T55" fmla="*/ 8 h 83"/>
                  <a:gd name="T56" fmla="*/ 2 w 35"/>
                  <a:gd name="T57" fmla="*/ 7 h 83"/>
                  <a:gd name="T58" fmla="*/ 0 w 35"/>
                  <a:gd name="T59" fmla="*/ 9 h 83"/>
                  <a:gd name="T60" fmla="*/ 2 w 35"/>
                  <a:gd name="T61" fmla="*/ 12 h 83"/>
                  <a:gd name="T62" fmla="*/ 5 w 35"/>
                  <a:gd name="T63" fmla="*/ 6 h 83"/>
                  <a:gd name="T64" fmla="*/ 6 w 35"/>
                  <a:gd name="T65" fmla="*/ 6 h 83"/>
                  <a:gd name="T66" fmla="*/ 3 w 35"/>
                  <a:gd name="T67" fmla="*/ 14 h 83"/>
                  <a:gd name="T68" fmla="*/ 1 w 35"/>
                  <a:gd name="T69" fmla="*/ 16 h 83"/>
                  <a:gd name="T70" fmla="*/ 2 w 35"/>
                  <a:gd name="T71" fmla="*/ 21 h 83"/>
                  <a:gd name="T72" fmla="*/ 3 w 35"/>
                  <a:gd name="T73" fmla="*/ 26 h 83"/>
                  <a:gd name="T74" fmla="*/ 1 w 35"/>
                  <a:gd name="T75" fmla="*/ 28 h 83"/>
                  <a:gd name="T76" fmla="*/ 3 w 35"/>
                  <a:gd name="T77" fmla="*/ 27 h 83"/>
                  <a:gd name="T78" fmla="*/ 6 w 35"/>
                  <a:gd name="T79" fmla="*/ 28 h 83"/>
                  <a:gd name="T80" fmla="*/ 8 w 35"/>
                  <a:gd name="T81" fmla="*/ 33 h 83"/>
                  <a:gd name="T82" fmla="*/ 6 w 35"/>
                  <a:gd name="T83" fmla="*/ 36 h 83"/>
                  <a:gd name="T84" fmla="*/ 7 w 35"/>
                  <a:gd name="T85" fmla="*/ 42 h 83"/>
                  <a:gd name="T86" fmla="*/ 7 w 35"/>
                  <a:gd name="T87" fmla="*/ 44 h 83"/>
                  <a:gd name="T88" fmla="*/ 7 w 35"/>
                  <a:gd name="T89" fmla="*/ 48 h 83"/>
                  <a:gd name="T90" fmla="*/ 11 w 35"/>
                  <a:gd name="T91" fmla="*/ 54 h 83"/>
                  <a:gd name="T92" fmla="*/ 12 w 35"/>
                  <a:gd name="T93" fmla="*/ 59 h 83"/>
                  <a:gd name="T94" fmla="*/ 16 w 35"/>
                  <a:gd name="T95" fmla="*/ 65 h 83"/>
                  <a:gd name="T96" fmla="*/ 18 w 35"/>
                  <a:gd name="T97" fmla="*/ 73 h 83"/>
                  <a:gd name="T98" fmla="*/ 22 w 35"/>
                  <a:gd name="T99" fmla="*/ 77 h 83"/>
                  <a:gd name="T100" fmla="*/ 31 w 35"/>
                  <a:gd name="T101" fmla="*/ 82 h 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" h="83">
                    <a:moveTo>
                      <a:pt x="35" y="79"/>
                    </a:moveTo>
                    <a:lnTo>
                      <a:pt x="32" y="79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8" y="67"/>
                    </a:lnTo>
                    <a:lnTo>
                      <a:pt x="30" y="67"/>
                    </a:lnTo>
                    <a:lnTo>
                      <a:pt x="30" y="64"/>
                    </a:lnTo>
                    <a:lnTo>
                      <a:pt x="27" y="63"/>
                    </a:lnTo>
                    <a:lnTo>
                      <a:pt x="26" y="59"/>
                    </a:lnTo>
                    <a:lnTo>
                      <a:pt x="25" y="55"/>
                    </a:lnTo>
                    <a:lnTo>
                      <a:pt x="23" y="54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1" y="49"/>
                    </a:lnTo>
                    <a:lnTo>
                      <a:pt x="20" y="47"/>
                    </a:lnTo>
                    <a:lnTo>
                      <a:pt x="18" y="46"/>
                    </a:lnTo>
                    <a:lnTo>
                      <a:pt x="16" y="44"/>
                    </a:lnTo>
                    <a:lnTo>
                      <a:pt x="17" y="43"/>
                    </a:lnTo>
                    <a:lnTo>
                      <a:pt x="18" y="44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18" y="39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5" y="26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0" y="16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8"/>
                    </a:lnTo>
                    <a:lnTo>
                      <a:pt x="7" y="31"/>
                    </a:lnTo>
                    <a:lnTo>
                      <a:pt x="7" y="32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8" y="46"/>
                    </a:lnTo>
                    <a:lnTo>
                      <a:pt x="7" y="44"/>
                    </a:lnTo>
                    <a:lnTo>
                      <a:pt x="7" y="46"/>
                    </a:lnTo>
                    <a:lnTo>
                      <a:pt x="6" y="47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1" y="54"/>
                    </a:lnTo>
                    <a:lnTo>
                      <a:pt x="11" y="58"/>
                    </a:lnTo>
                    <a:lnTo>
                      <a:pt x="12" y="58"/>
                    </a:lnTo>
                    <a:lnTo>
                      <a:pt x="12" y="59"/>
                    </a:lnTo>
                    <a:lnTo>
                      <a:pt x="12" y="62"/>
                    </a:lnTo>
                    <a:lnTo>
                      <a:pt x="16" y="63"/>
                    </a:lnTo>
                    <a:lnTo>
                      <a:pt x="16" y="65"/>
                    </a:lnTo>
                    <a:lnTo>
                      <a:pt x="17" y="68"/>
                    </a:lnTo>
                    <a:lnTo>
                      <a:pt x="18" y="70"/>
                    </a:lnTo>
                    <a:lnTo>
                      <a:pt x="18" y="73"/>
                    </a:lnTo>
                    <a:lnTo>
                      <a:pt x="21" y="73"/>
                    </a:lnTo>
                    <a:lnTo>
                      <a:pt x="22" y="72"/>
                    </a:lnTo>
                    <a:lnTo>
                      <a:pt x="22" y="77"/>
                    </a:lnTo>
                    <a:lnTo>
                      <a:pt x="23" y="83"/>
                    </a:lnTo>
                    <a:lnTo>
                      <a:pt x="25" y="83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0" name="Freeform 2923"/>
              <p:cNvSpPr>
                <a:spLocks/>
              </p:cNvSpPr>
              <p:nvPr/>
            </p:nvSpPr>
            <p:spPr bwMode="auto">
              <a:xfrm>
                <a:off x="1831" y="96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1" name="Freeform 2924"/>
              <p:cNvSpPr>
                <a:spLocks/>
              </p:cNvSpPr>
              <p:nvPr/>
            </p:nvSpPr>
            <p:spPr bwMode="auto">
              <a:xfrm>
                <a:off x="1855" y="1071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5 h 5"/>
                  <a:gd name="T4" fmla="*/ 4 w 4"/>
                  <a:gd name="T5" fmla="*/ 5 h 5"/>
                  <a:gd name="T6" fmla="*/ 4 w 4"/>
                  <a:gd name="T7" fmla="*/ 4 h 5"/>
                  <a:gd name="T8" fmla="*/ 2 w 4"/>
                  <a:gd name="T9" fmla="*/ 3 h 5"/>
                  <a:gd name="T10" fmla="*/ 0 w 4"/>
                  <a:gd name="T11" fmla="*/ 0 h 5"/>
                  <a:gd name="T12" fmla="*/ 0 w 4"/>
                  <a:gd name="T13" fmla="*/ 3 h 5"/>
                  <a:gd name="T14" fmla="*/ 1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2" name="Freeform 2925"/>
              <p:cNvSpPr>
                <a:spLocks/>
              </p:cNvSpPr>
              <p:nvPr/>
            </p:nvSpPr>
            <p:spPr bwMode="auto">
              <a:xfrm>
                <a:off x="1822" y="99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3" name="Freeform 2926"/>
              <p:cNvSpPr>
                <a:spLocks/>
              </p:cNvSpPr>
              <p:nvPr/>
            </p:nvSpPr>
            <p:spPr bwMode="auto">
              <a:xfrm>
                <a:off x="1868" y="107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4" name="Freeform 2927"/>
              <p:cNvSpPr>
                <a:spLocks/>
              </p:cNvSpPr>
              <p:nvPr/>
            </p:nvSpPr>
            <p:spPr bwMode="auto">
              <a:xfrm>
                <a:off x="1874" y="1070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2 w 3"/>
                  <a:gd name="T5" fmla="*/ 1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5" name="Freeform 2928"/>
              <p:cNvSpPr>
                <a:spLocks/>
              </p:cNvSpPr>
              <p:nvPr/>
            </p:nvSpPr>
            <p:spPr bwMode="auto">
              <a:xfrm>
                <a:off x="1868" y="1065"/>
                <a:ext cx="6" cy="5"/>
              </a:xfrm>
              <a:custGeom>
                <a:avLst/>
                <a:gdLst>
                  <a:gd name="T0" fmla="*/ 0 w 6"/>
                  <a:gd name="T1" fmla="*/ 1 h 5"/>
                  <a:gd name="T2" fmla="*/ 1 w 6"/>
                  <a:gd name="T3" fmla="*/ 2 h 5"/>
                  <a:gd name="T4" fmla="*/ 3 w 6"/>
                  <a:gd name="T5" fmla="*/ 2 h 5"/>
                  <a:gd name="T6" fmla="*/ 4 w 6"/>
                  <a:gd name="T7" fmla="*/ 4 h 5"/>
                  <a:gd name="T8" fmla="*/ 5 w 6"/>
                  <a:gd name="T9" fmla="*/ 5 h 5"/>
                  <a:gd name="T10" fmla="*/ 6 w 6"/>
                  <a:gd name="T11" fmla="*/ 5 h 5"/>
                  <a:gd name="T12" fmla="*/ 6 w 6"/>
                  <a:gd name="T13" fmla="*/ 2 h 5"/>
                  <a:gd name="T14" fmla="*/ 5 w 6"/>
                  <a:gd name="T15" fmla="*/ 2 h 5"/>
                  <a:gd name="T16" fmla="*/ 5 w 6"/>
                  <a:gd name="T17" fmla="*/ 4 h 5"/>
                  <a:gd name="T18" fmla="*/ 4 w 6"/>
                  <a:gd name="T19" fmla="*/ 4 h 5"/>
                  <a:gd name="T20" fmla="*/ 3 w 6"/>
                  <a:gd name="T21" fmla="*/ 1 h 5"/>
                  <a:gd name="T22" fmla="*/ 3 w 6"/>
                  <a:gd name="T23" fmla="*/ 0 h 5"/>
                  <a:gd name="T24" fmla="*/ 1 w 6"/>
                  <a:gd name="T25" fmla="*/ 0 h 5"/>
                  <a:gd name="T26" fmla="*/ 0 w 6"/>
                  <a:gd name="T27" fmla="*/ 1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6" name="Freeform 2929"/>
              <p:cNvSpPr>
                <a:spLocks/>
              </p:cNvSpPr>
              <p:nvPr/>
            </p:nvSpPr>
            <p:spPr bwMode="auto">
              <a:xfrm>
                <a:off x="1877" y="1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7" name="Freeform 2930"/>
              <p:cNvSpPr>
                <a:spLocks/>
              </p:cNvSpPr>
              <p:nvPr/>
            </p:nvSpPr>
            <p:spPr bwMode="auto">
              <a:xfrm>
                <a:off x="1871" y="1061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8" name="Rectangle 2931"/>
              <p:cNvSpPr>
                <a:spLocks noChangeArrowheads="1"/>
              </p:cNvSpPr>
              <p:nvPr/>
            </p:nvSpPr>
            <p:spPr bwMode="auto">
              <a:xfrm>
                <a:off x="1874" y="1060"/>
                <a:ext cx="2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49" name="Freeform 2932"/>
              <p:cNvSpPr>
                <a:spLocks/>
              </p:cNvSpPr>
              <p:nvPr/>
            </p:nvSpPr>
            <p:spPr bwMode="auto">
              <a:xfrm>
                <a:off x="1851" y="1046"/>
                <a:ext cx="52" cy="46"/>
              </a:xfrm>
              <a:custGeom>
                <a:avLst/>
                <a:gdLst>
                  <a:gd name="T0" fmla="*/ 0 w 52"/>
                  <a:gd name="T1" fmla="*/ 11 h 46"/>
                  <a:gd name="T2" fmla="*/ 2 w 52"/>
                  <a:gd name="T3" fmla="*/ 19 h 46"/>
                  <a:gd name="T4" fmla="*/ 6 w 52"/>
                  <a:gd name="T5" fmla="*/ 23 h 46"/>
                  <a:gd name="T6" fmla="*/ 13 w 52"/>
                  <a:gd name="T7" fmla="*/ 26 h 46"/>
                  <a:gd name="T8" fmla="*/ 16 w 52"/>
                  <a:gd name="T9" fmla="*/ 29 h 46"/>
                  <a:gd name="T10" fmla="*/ 18 w 52"/>
                  <a:gd name="T11" fmla="*/ 31 h 46"/>
                  <a:gd name="T12" fmla="*/ 20 w 52"/>
                  <a:gd name="T13" fmla="*/ 34 h 46"/>
                  <a:gd name="T14" fmla="*/ 23 w 52"/>
                  <a:gd name="T15" fmla="*/ 38 h 46"/>
                  <a:gd name="T16" fmla="*/ 27 w 52"/>
                  <a:gd name="T17" fmla="*/ 40 h 46"/>
                  <a:gd name="T18" fmla="*/ 30 w 52"/>
                  <a:gd name="T19" fmla="*/ 40 h 46"/>
                  <a:gd name="T20" fmla="*/ 35 w 52"/>
                  <a:gd name="T21" fmla="*/ 44 h 46"/>
                  <a:gd name="T22" fmla="*/ 38 w 52"/>
                  <a:gd name="T23" fmla="*/ 43 h 46"/>
                  <a:gd name="T24" fmla="*/ 37 w 52"/>
                  <a:gd name="T25" fmla="*/ 45 h 46"/>
                  <a:gd name="T26" fmla="*/ 40 w 52"/>
                  <a:gd name="T27" fmla="*/ 46 h 46"/>
                  <a:gd name="T28" fmla="*/ 42 w 52"/>
                  <a:gd name="T29" fmla="*/ 45 h 46"/>
                  <a:gd name="T30" fmla="*/ 45 w 52"/>
                  <a:gd name="T31" fmla="*/ 41 h 46"/>
                  <a:gd name="T32" fmla="*/ 52 w 52"/>
                  <a:gd name="T33" fmla="*/ 38 h 46"/>
                  <a:gd name="T34" fmla="*/ 47 w 52"/>
                  <a:gd name="T35" fmla="*/ 36 h 46"/>
                  <a:gd name="T36" fmla="*/ 50 w 52"/>
                  <a:gd name="T37" fmla="*/ 39 h 46"/>
                  <a:gd name="T38" fmla="*/ 45 w 52"/>
                  <a:gd name="T39" fmla="*/ 38 h 46"/>
                  <a:gd name="T40" fmla="*/ 42 w 52"/>
                  <a:gd name="T41" fmla="*/ 36 h 46"/>
                  <a:gd name="T42" fmla="*/ 38 w 52"/>
                  <a:gd name="T43" fmla="*/ 31 h 46"/>
                  <a:gd name="T44" fmla="*/ 35 w 52"/>
                  <a:gd name="T45" fmla="*/ 30 h 46"/>
                  <a:gd name="T46" fmla="*/ 32 w 52"/>
                  <a:gd name="T47" fmla="*/ 28 h 46"/>
                  <a:gd name="T48" fmla="*/ 28 w 52"/>
                  <a:gd name="T49" fmla="*/ 26 h 46"/>
                  <a:gd name="T50" fmla="*/ 28 w 52"/>
                  <a:gd name="T51" fmla="*/ 20 h 46"/>
                  <a:gd name="T52" fmla="*/ 26 w 52"/>
                  <a:gd name="T53" fmla="*/ 20 h 46"/>
                  <a:gd name="T54" fmla="*/ 26 w 52"/>
                  <a:gd name="T55" fmla="*/ 18 h 46"/>
                  <a:gd name="T56" fmla="*/ 25 w 52"/>
                  <a:gd name="T57" fmla="*/ 15 h 46"/>
                  <a:gd name="T58" fmla="*/ 21 w 52"/>
                  <a:gd name="T59" fmla="*/ 15 h 46"/>
                  <a:gd name="T60" fmla="*/ 18 w 52"/>
                  <a:gd name="T61" fmla="*/ 11 h 46"/>
                  <a:gd name="T62" fmla="*/ 16 w 52"/>
                  <a:gd name="T63" fmla="*/ 9 h 46"/>
                  <a:gd name="T64" fmla="*/ 12 w 52"/>
                  <a:gd name="T65" fmla="*/ 6 h 46"/>
                  <a:gd name="T66" fmla="*/ 6 w 52"/>
                  <a:gd name="T67" fmla="*/ 0 h 46"/>
                  <a:gd name="T68" fmla="*/ 0 w 52"/>
                  <a:gd name="T69" fmla="*/ 5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46">
                    <a:moveTo>
                      <a:pt x="0" y="5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2" y="19"/>
                    </a:lnTo>
                    <a:lnTo>
                      <a:pt x="5" y="20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3" y="26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38" y="43"/>
                    </a:lnTo>
                    <a:lnTo>
                      <a:pt x="37" y="44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5" y="41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48" y="36"/>
                    </a:lnTo>
                    <a:lnTo>
                      <a:pt x="47" y="36"/>
                    </a:lnTo>
                    <a:lnTo>
                      <a:pt x="48" y="38"/>
                    </a:lnTo>
                    <a:lnTo>
                      <a:pt x="50" y="39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2" y="36"/>
                    </a:lnTo>
                    <a:lnTo>
                      <a:pt x="41" y="34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1" y="26"/>
                    </a:lnTo>
                    <a:lnTo>
                      <a:pt x="28" y="26"/>
                    </a:lnTo>
                    <a:lnTo>
                      <a:pt x="28" y="23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2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0" name="Freeform 2933"/>
              <p:cNvSpPr>
                <a:spLocks/>
              </p:cNvSpPr>
              <p:nvPr/>
            </p:nvSpPr>
            <p:spPr bwMode="auto">
              <a:xfrm>
                <a:off x="1800" y="927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1" name="Freeform 2934"/>
              <p:cNvSpPr>
                <a:spLocks/>
              </p:cNvSpPr>
              <p:nvPr/>
            </p:nvSpPr>
            <p:spPr bwMode="auto">
              <a:xfrm>
                <a:off x="1804" y="93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2" name="Freeform 2935"/>
              <p:cNvSpPr>
                <a:spLocks/>
              </p:cNvSpPr>
              <p:nvPr/>
            </p:nvSpPr>
            <p:spPr bwMode="auto">
              <a:xfrm>
                <a:off x="1815" y="928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3" name="Freeform 2936"/>
              <p:cNvSpPr>
                <a:spLocks/>
              </p:cNvSpPr>
              <p:nvPr/>
            </p:nvSpPr>
            <p:spPr bwMode="auto">
              <a:xfrm>
                <a:off x="1800" y="891"/>
                <a:ext cx="20" cy="111"/>
              </a:xfrm>
              <a:custGeom>
                <a:avLst/>
                <a:gdLst>
                  <a:gd name="T0" fmla="*/ 18 w 20"/>
                  <a:gd name="T1" fmla="*/ 107 h 111"/>
                  <a:gd name="T2" fmla="*/ 20 w 20"/>
                  <a:gd name="T3" fmla="*/ 102 h 111"/>
                  <a:gd name="T4" fmla="*/ 17 w 20"/>
                  <a:gd name="T5" fmla="*/ 99 h 111"/>
                  <a:gd name="T6" fmla="*/ 16 w 20"/>
                  <a:gd name="T7" fmla="*/ 93 h 111"/>
                  <a:gd name="T8" fmla="*/ 18 w 20"/>
                  <a:gd name="T9" fmla="*/ 89 h 111"/>
                  <a:gd name="T10" fmla="*/ 17 w 20"/>
                  <a:gd name="T11" fmla="*/ 79 h 111"/>
                  <a:gd name="T12" fmla="*/ 15 w 20"/>
                  <a:gd name="T13" fmla="*/ 70 h 111"/>
                  <a:gd name="T14" fmla="*/ 12 w 20"/>
                  <a:gd name="T15" fmla="*/ 62 h 111"/>
                  <a:gd name="T16" fmla="*/ 11 w 20"/>
                  <a:gd name="T17" fmla="*/ 57 h 111"/>
                  <a:gd name="T18" fmla="*/ 13 w 20"/>
                  <a:gd name="T19" fmla="*/ 61 h 111"/>
                  <a:gd name="T20" fmla="*/ 11 w 20"/>
                  <a:gd name="T21" fmla="*/ 45 h 111"/>
                  <a:gd name="T22" fmla="*/ 12 w 20"/>
                  <a:gd name="T23" fmla="*/ 42 h 111"/>
                  <a:gd name="T24" fmla="*/ 11 w 20"/>
                  <a:gd name="T25" fmla="*/ 43 h 111"/>
                  <a:gd name="T26" fmla="*/ 11 w 20"/>
                  <a:gd name="T27" fmla="*/ 40 h 111"/>
                  <a:gd name="T28" fmla="*/ 11 w 20"/>
                  <a:gd name="T29" fmla="*/ 38 h 111"/>
                  <a:gd name="T30" fmla="*/ 13 w 20"/>
                  <a:gd name="T31" fmla="*/ 32 h 111"/>
                  <a:gd name="T32" fmla="*/ 16 w 20"/>
                  <a:gd name="T33" fmla="*/ 22 h 111"/>
                  <a:gd name="T34" fmla="*/ 16 w 20"/>
                  <a:gd name="T35" fmla="*/ 20 h 111"/>
                  <a:gd name="T36" fmla="*/ 15 w 20"/>
                  <a:gd name="T37" fmla="*/ 15 h 111"/>
                  <a:gd name="T38" fmla="*/ 13 w 20"/>
                  <a:gd name="T39" fmla="*/ 22 h 111"/>
                  <a:gd name="T40" fmla="*/ 12 w 20"/>
                  <a:gd name="T41" fmla="*/ 24 h 111"/>
                  <a:gd name="T42" fmla="*/ 12 w 20"/>
                  <a:gd name="T43" fmla="*/ 15 h 111"/>
                  <a:gd name="T44" fmla="*/ 13 w 20"/>
                  <a:gd name="T45" fmla="*/ 10 h 111"/>
                  <a:gd name="T46" fmla="*/ 15 w 20"/>
                  <a:gd name="T47" fmla="*/ 4 h 111"/>
                  <a:gd name="T48" fmla="*/ 12 w 20"/>
                  <a:gd name="T49" fmla="*/ 9 h 111"/>
                  <a:gd name="T50" fmla="*/ 11 w 20"/>
                  <a:gd name="T51" fmla="*/ 5 h 111"/>
                  <a:gd name="T52" fmla="*/ 12 w 20"/>
                  <a:gd name="T53" fmla="*/ 1 h 111"/>
                  <a:gd name="T54" fmla="*/ 10 w 20"/>
                  <a:gd name="T55" fmla="*/ 2 h 111"/>
                  <a:gd name="T56" fmla="*/ 7 w 20"/>
                  <a:gd name="T57" fmla="*/ 5 h 111"/>
                  <a:gd name="T58" fmla="*/ 6 w 20"/>
                  <a:gd name="T59" fmla="*/ 9 h 111"/>
                  <a:gd name="T60" fmla="*/ 7 w 20"/>
                  <a:gd name="T61" fmla="*/ 10 h 111"/>
                  <a:gd name="T62" fmla="*/ 5 w 20"/>
                  <a:gd name="T63" fmla="*/ 12 h 111"/>
                  <a:gd name="T64" fmla="*/ 7 w 20"/>
                  <a:gd name="T65" fmla="*/ 15 h 111"/>
                  <a:gd name="T66" fmla="*/ 11 w 20"/>
                  <a:gd name="T67" fmla="*/ 7 h 111"/>
                  <a:gd name="T68" fmla="*/ 11 w 20"/>
                  <a:gd name="T69" fmla="*/ 6 h 111"/>
                  <a:gd name="T70" fmla="*/ 9 w 20"/>
                  <a:gd name="T71" fmla="*/ 16 h 111"/>
                  <a:gd name="T72" fmla="*/ 4 w 20"/>
                  <a:gd name="T73" fmla="*/ 19 h 111"/>
                  <a:gd name="T74" fmla="*/ 4 w 20"/>
                  <a:gd name="T75" fmla="*/ 25 h 111"/>
                  <a:gd name="T76" fmla="*/ 4 w 20"/>
                  <a:gd name="T77" fmla="*/ 30 h 111"/>
                  <a:gd name="T78" fmla="*/ 0 w 20"/>
                  <a:gd name="T79" fmla="*/ 31 h 111"/>
                  <a:gd name="T80" fmla="*/ 1 w 20"/>
                  <a:gd name="T81" fmla="*/ 36 h 111"/>
                  <a:gd name="T82" fmla="*/ 2 w 20"/>
                  <a:gd name="T83" fmla="*/ 32 h 111"/>
                  <a:gd name="T84" fmla="*/ 5 w 20"/>
                  <a:gd name="T85" fmla="*/ 40 h 111"/>
                  <a:gd name="T86" fmla="*/ 5 w 20"/>
                  <a:gd name="T87" fmla="*/ 46 h 111"/>
                  <a:gd name="T88" fmla="*/ 2 w 20"/>
                  <a:gd name="T89" fmla="*/ 47 h 111"/>
                  <a:gd name="T90" fmla="*/ 1 w 20"/>
                  <a:gd name="T91" fmla="*/ 55 h 111"/>
                  <a:gd name="T92" fmla="*/ 1 w 20"/>
                  <a:gd name="T93" fmla="*/ 56 h 111"/>
                  <a:gd name="T94" fmla="*/ 0 w 20"/>
                  <a:gd name="T95" fmla="*/ 60 h 111"/>
                  <a:gd name="T96" fmla="*/ 2 w 20"/>
                  <a:gd name="T97" fmla="*/ 70 h 111"/>
                  <a:gd name="T98" fmla="*/ 2 w 20"/>
                  <a:gd name="T99" fmla="*/ 78 h 111"/>
                  <a:gd name="T100" fmla="*/ 6 w 20"/>
                  <a:gd name="T101" fmla="*/ 87 h 111"/>
                  <a:gd name="T102" fmla="*/ 9 w 20"/>
                  <a:gd name="T103" fmla="*/ 94 h 111"/>
                  <a:gd name="T104" fmla="*/ 10 w 20"/>
                  <a:gd name="T105" fmla="*/ 108 h 111"/>
                  <a:gd name="T106" fmla="*/ 20 w 20"/>
                  <a:gd name="T107" fmla="*/ 109 h 11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" h="111">
                    <a:moveTo>
                      <a:pt x="20" y="108"/>
                    </a:moveTo>
                    <a:lnTo>
                      <a:pt x="18" y="108"/>
                    </a:lnTo>
                    <a:lnTo>
                      <a:pt x="18" y="107"/>
                    </a:lnTo>
                    <a:lnTo>
                      <a:pt x="18" y="104"/>
                    </a:lnTo>
                    <a:lnTo>
                      <a:pt x="18" y="103"/>
                    </a:lnTo>
                    <a:lnTo>
                      <a:pt x="20" y="102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4"/>
                    </a:lnTo>
                    <a:lnTo>
                      <a:pt x="16" y="93"/>
                    </a:lnTo>
                    <a:lnTo>
                      <a:pt x="16" y="89"/>
                    </a:lnTo>
                    <a:lnTo>
                      <a:pt x="17" y="91"/>
                    </a:lnTo>
                    <a:lnTo>
                      <a:pt x="18" y="89"/>
                    </a:lnTo>
                    <a:lnTo>
                      <a:pt x="18" y="88"/>
                    </a:lnTo>
                    <a:lnTo>
                      <a:pt x="17" y="84"/>
                    </a:lnTo>
                    <a:lnTo>
                      <a:pt x="17" y="79"/>
                    </a:lnTo>
                    <a:lnTo>
                      <a:pt x="16" y="76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0" y="42"/>
                    </a:lnTo>
                    <a:lnTo>
                      <a:pt x="10" y="41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6"/>
                    </a:lnTo>
                    <a:lnTo>
                      <a:pt x="13" y="32"/>
                    </a:lnTo>
                    <a:lnTo>
                      <a:pt x="15" y="29"/>
                    </a:lnTo>
                    <a:lnTo>
                      <a:pt x="15" y="26"/>
                    </a:lnTo>
                    <a:lnTo>
                      <a:pt x="16" y="22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3" y="16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4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9" y="16"/>
                    </a:lnTo>
                    <a:lnTo>
                      <a:pt x="6" y="17"/>
                    </a:lnTo>
                    <a:lnTo>
                      <a:pt x="5" y="16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1" y="55"/>
                    </a:lnTo>
                    <a:lnTo>
                      <a:pt x="2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1" y="73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6" y="87"/>
                    </a:lnTo>
                    <a:lnTo>
                      <a:pt x="6" y="91"/>
                    </a:lnTo>
                    <a:lnTo>
                      <a:pt x="6" y="93"/>
                    </a:lnTo>
                    <a:lnTo>
                      <a:pt x="9" y="94"/>
                    </a:lnTo>
                    <a:lnTo>
                      <a:pt x="10" y="94"/>
                    </a:lnTo>
                    <a:lnTo>
                      <a:pt x="9" y="107"/>
                    </a:lnTo>
                    <a:lnTo>
                      <a:pt x="10" y="108"/>
                    </a:lnTo>
                    <a:lnTo>
                      <a:pt x="16" y="109"/>
                    </a:lnTo>
                    <a:lnTo>
                      <a:pt x="18" y="111"/>
                    </a:lnTo>
                    <a:lnTo>
                      <a:pt x="20" y="109"/>
                    </a:lnTo>
                    <a:lnTo>
                      <a:pt x="2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4" name="Freeform 2937"/>
              <p:cNvSpPr>
                <a:spLocks/>
              </p:cNvSpPr>
              <p:nvPr/>
            </p:nvSpPr>
            <p:spPr bwMode="auto">
              <a:xfrm>
                <a:off x="1817" y="897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5" name="Freeform 2938"/>
              <p:cNvSpPr>
                <a:spLocks/>
              </p:cNvSpPr>
              <p:nvPr/>
            </p:nvSpPr>
            <p:spPr bwMode="auto">
              <a:xfrm>
                <a:off x="1794" y="1024"/>
                <a:ext cx="3" cy="4"/>
              </a:xfrm>
              <a:custGeom>
                <a:avLst/>
                <a:gdLst>
                  <a:gd name="T0" fmla="*/ 1 w 3"/>
                  <a:gd name="T1" fmla="*/ 1 h 4"/>
                  <a:gd name="T2" fmla="*/ 0 w 3"/>
                  <a:gd name="T3" fmla="*/ 2 h 4"/>
                  <a:gd name="T4" fmla="*/ 0 w 3"/>
                  <a:gd name="T5" fmla="*/ 4 h 4"/>
                  <a:gd name="T6" fmla="*/ 1 w 3"/>
                  <a:gd name="T7" fmla="*/ 4 h 4"/>
                  <a:gd name="T8" fmla="*/ 3 w 3"/>
                  <a:gd name="T9" fmla="*/ 1 h 4"/>
                  <a:gd name="T10" fmla="*/ 2 w 3"/>
                  <a:gd name="T11" fmla="*/ 0 h 4"/>
                  <a:gd name="T12" fmla="*/ 1 w 3"/>
                  <a:gd name="T13" fmla="*/ 1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6" name="Freeform 2939"/>
              <p:cNvSpPr>
                <a:spLocks/>
              </p:cNvSpPr>
              <p:nvPr/>
            </p:nvSpPr>
            <p:spPr bwMode="auto">
              <a:xfrm>
                <a:off x="1800" y="933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7" name="Freeform 2940"/>
              <p:cNvSpPr>
                <a:spLocks/>
              </p:cNvSpPr>
              <p:nvPr/>
            </p:nvSpPr>
            <p:spPr bwMode="auto">
              <a:xfrm>
                <a:off x="1795" y="103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8" name="Freeform 2941"/>
              <p:cNvSpPr>
                <a:spLocks/>
              </p:cNvSpPr>
              <p:nvPr/>
            </p:nvSpPr>
            <p:spPr bwMode="auto">
              <a:xfrm>
                <a:off x="1791" y="104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9" name="Freeform 2942"/>
              <p:cNvSpPr>
                <a:spLocks/>
              </p:cNvSpPr>
              <p:nvPr/>
            </p:nvSpPr>
            <p:spPr bwMode="auto">
              <a:xfrm>
                <a:off x="1795" y="1038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1 h 8"/>
                  <a:gd name="T4" fmla="*/ 5 w 9"/>
                  <a:gd name="T5" fmla="*/ 2 h 8"/>
                  <a:gd name="T6" fmla="*/ 4 w 9"/>
                  <a:gd name="T7" fmla="*/ 3 h 8"/>
                  <a:gd name="T8" fmla="*/ 2 w 9"/>
                  <a:gd name="T9" fmla="*/ 3 h 8"/>
                  <a:gd name="T10" fmla="*/ 0 w 9"/>
                  <a:gd name="T11" fmla="*/ 6 h 8"/>
                  <a:gd name="T12" fmla="*/ 2 w 9"/>
                  <a:gd name="T13" fmla="*/ 8 h 8"/>
                  <a:gd name="T14" fmla="*/ 2 w 9"/>
                  <a:gd name="T15" fmla="*/ 7 h 8"/>
                  <a:gd name="T16" fmla="*/ 2 w 9"/>
                  <a:gd name="T17" fmla="*/ 6 h 8"/>
                  <a:gd name="T18" fmla="*/ 2 w 9"/>
                  <a:gd name="T19" fmla="*/ 5 h 8"/>
                  <a:gd name="T20" fmla="*/ 5 w 9"/>
                  <a:gd name="T21" fmla="*/ 3 h 8"/>
                  <a:gd name="T22" fmla="*/ 7 w 9"/>
                  <a:gd name="T23" fmla="*/ 3 h 8"/>
                  <a:gd name="T24" fmla="*/ 9 w 9"/>
                  <a:gd name="T25" fmla="*/ 2 h 8"/>
                  <a:gd name="T26" fmla="*/ 9 w 9"/>
                  <a:gd name="T27" fmla="*/ 1 h 8"/>
                  <a:gd name="T28" fmla="*/ 7 w 9"/>
                  <a:gd name="T29" fmla="*/ 1 h 8"/>
                  <a:gd name="T30" fmla="*/ 7 w 9"/>
                  <a:gd name="T31" fmla="*/ 0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0" name="Freeform 2943"/>
              <p:cNvSpPr>
                <a:spLocks/>
              </p:cNvSpPr>
              <p:nvPr/>
            </p:nvSpPr>
            <p:spPr bwMode="auto">
              <a:xfrm>
                <a:off x="1792" y="104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1" name="Freeform 2944"/>
              <p:cNvSpPr>
                <a:spLocks/>
              </p:cNvSpPr>
              <p:nvPr/>
            </p:nvSpPr>
            <p:spPr bwMode="auto">
              <a:xfrm>
                <a:off x="1805" y="1040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2" name="Freeform 2945"/>
              <p:cNvSpPr>
                <a:spLocks/>
              </p:cNvSpPr>
              <p:nvPr/>
            </p:nvSpPr>
            <p:spPr bwMode="auto">
              <a:xfrm>
                <a:off x="1805" y="1045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3" name="Freeform 2946"/>
              <p:cNvSpPr>
                <a:spLocks/>
              </p:cNvSpPr>
              <p:nvPr/>
            </p:nvSpPr>
            <p:spPr bwMode="auto">
              <a:xfrm>
                <a:off x="1754" y="1009"/>
                <a:ext cx="66" cy="50"/>
              </a:xfrm>
              <a:custGeom>
                <a:avLst/>
                <a:gdLst>
                  <a:gd name="T0" fmla="*/ 48 w 66"/>
                  <a:gd name="T1" fmla="*/ 14 h 50"/>
                  <a:gd name="T2" fmla="*/ 46 w 66"/>
                  <a:gd name="T3" fmla="*/ 17 h 50"/>
                  <a:gd name="T4" fmla="*/ 43 w 66"/>
                  <a:gd name="T5" fmla="*/ 22 h 50"/>
                  <a:gd name="T6" fmla="*/ 41 w 66"/>
                  <a:gd name="T7" fmla="*/ 25 h 50"/>
                  <a:gd name="T8" fmla="*/ 37 w 66"/>
                  <a:gd name="T9" fmla="*/ 27 h 50"/>
                  <a:gd name="T10" fmla="*/ 35 w 66"/>
                  <a:gd name="T11" fmla="*/ 27 h 50"/>
                  <a:gd name="T12" fmla="*/ 30 w 66"/>
                  <a:gd name="T13" fmla="*/ 29 h 50"/>
                  <a:gd name="T14" fmla="*/ 25 w 66"/>
                  <a:gd name="T15" fmla="*/ 31 h 50"/>
                  <a:gd name="T16" fmla="*/ 22 w 66"/>
                  <a:gd name="T17" fmla="*/ 32 h 50"/>
                  <a:gd name="T18" fmla="*/ 18 w 66"/>
                  <a:gd name="T19" fmla="*/ 32 h 50"/>
                  <a:gd name="T20" fmla="*/ 11 w 66"/>
                  <a:gd name="T21" fmla="*/ 37 h 50"/>
                  <a:gd name="T22" fmla="*/ 10 w 66"/>
                  <a:gd name="T23" fmla="*/ 35 h 50"/>
                  <a:gd name="T24" fmla="*/ 6 w 66"/>
                  <a:gd name="T25" fmla="*/ 36 h 50"/>
                  <a:gd name="T26" fmla="*/ 6 w 66"/>
                  <a:gd name="T27" fmla="*/ 37 h 50"/>
                  <a:gd name="T28" fmla="*/ 5 w 66"/>
                  <a:gd name="T29" fmla="*/ 42 h 50"/>
                  <a:gd name="T30" fmla="*/ 0 w 66"/>
                  <a:gd name="T31" fmla="*/ 50 h 50"/>
                  <a:gd name="T32" fmla="*/ 6 w 66"/>
                  <a:gd name="T33" fmla="*/ 48 h 50"/>
                  <a:gd name="T34" fmla="*/ 5 w 66"/>
                  <a:gd name="T35" fmla="*/ 47 h 50"/>
                  <a:gd name="T36" fmla="*/ 6 w 66"/>
                  <a:gd name="T37" fmla="*/ 46 h 50"/>
                  <a:gd name="T38" fmla="*/ 10 w 66"/>
                  <a:gd name="T39" fmla="*/ 45 h 50"/>
                  <a:gd name="T40" fmla="*/ 13 w 66"/>
                  <a:gd name="T41" fmla="*/ 46 h 50"/>
                  <a:gd name="T42" fmla="*/ 23 w 66"/>
                  <a:gd name="T43" fmla="*/ 42 h 50"/>
                  <a:gd name="T44" fmla="*/ 30 w 66"/>
                  <a:gd name="T45" fmla="*/ 43 h 50"/>
                  <a:gd name="T46" fmla="*/ 33 w 66"/>
                  <a:gd name="T47" fmla="*/ 40 h 50"/>
                  <a:gd name="T48" fmla="*/ 41 w 66"/>
                  <a:gd name="T49" fmla="*/ 41 h 50"/>
                  <a:gd name="T50" fmla="*/ 43 w 66"/>
                  <a:gd name="T51" fmla="*/ 39 h 50"/>
                  <a:gd name="T52" fmla="*/ 46 w 66"/>
                  <a:gd name="T53" fmla="*/ 40 h 50"/>
                  <a:gd name="T54" fmla="*/ 50 w 66"/>
                  <a:gd name="T55" fmla="*/ 39 h 50"/>
                  <a:gd name="T56" fmla="*/ 52 w 66"/>
                  <a:gd name="T57" fmla="*/ 35 h 50"/>
                  <a:gd name="T58" fmla="*/ 59 w 66"/>
                  <a:gd name="T59" fmla="*/ 29 h 50"/>
                  <a:gd name="T60" fmla="*/ 63 w 66"/>
                  <a:gd name="T61" fmla="*/ 22 h 50"/>
                  <a:gd name="T62" fmla="*/ 66 w 66"/>
                  <a:gd name="T63" fmla="*/ 15 h 50"/>
                  <a:gd name="T64" fmla="*/ 66 w 66"/>
                  <a:gd name="T65" fmla="*/ 7 h 50"/>
                  <a:gd name="T66" fmla="*/ 62 w 66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6" h="50">
                    <a:moveTo>
                      <a:pt x="58" y="2"/>
                    </a:moveTo>
                    <a:lnTo>
                      <a:pt x="48" y="14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5" y="21"/>
                    </a:lnTo>
                    <a:lnTo>
                      <a:pt x="43" y="22"/>
                    </a:lnTo>
                    <a:lnTo>
                      <a:pt x="42" y="25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7" y="27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7" y="30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0" y="35"/>
                    </a:lnTo>
                    <a:lnTo>
                      <a:pt x="7" y="35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5" y="42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5" y="48"/>
                    </a:lnTo>
                    <a:lnTo>
                      <a:pt x="6" y="48"/>
                    </a:lnTo>
                    <a:lnTo>
                      <a:pt x="6" y="47"/>
                    </a:lnTo>
                    <a:lnTo>
                      <a:pt x="5" y="47"/>
                    </a:lnTo>
                    <a:lnTo>
                      <a:pt x="2" y="47"/>
                    </a:lnTo>
                    <a:lnTo>
                      <a:pt x="6" y="46"/>
                    </a:lnTo>
                    <a:lnTo>
                      <a:pt x="9" y="46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20" y="45"/>
                    </a:lnTo>
                    <a:lnTo>
                      <a:pt x="23" y="42"/>
                    </a:lnTo>
                    <a:lnTo>
                      <a:pt x="27" y="42"/>
                    </a:lnTo>
                    <a:lnTo>
                      <a:pt x="30" y="43"/>
                    </a:lnTo>
                    <a:lnTo>
                      <a:pt x="32" y="41"/>
                    </a:lnTo>
                    <a:lnTo>
                      <a:pt x="33" y="40"/>
                    </a:lnTo>
                    <a:lnTo>
                      <a:pt x="37" y="41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3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2" y="36"/>
                    </a:lnTo>
                    <a:lnTo>
                      <a:pt x="52" y="35"/>
                    </a:lnTo>
                    <a:lnTo>
                      <a:pt x="56" y="32"/>
                    </a:lnTo>
                    <a:lnTo>
                      <a:pt x="59" y="29"/>
                    </a:lnTo>
                    <a:lnTo>
                      <a:pt x="61" y="25"/>
                    </a:lnTo>
                    <a:lnTo>
                      <a:pt x="63" y="22"/>
                    </a:lnTo>
                    <a:lnTo>
                      <a:pt x="66" y="19"/>
                    </a:lnTo>
                    <a:lnTo>
                      <a:pt x="66" y="15"/>
                    </a:lnTo>
                    <a:lnTo>
                      <a:pt x="66" y="11"/>
                    </a:lnTo>
                    <a:lnTo>
                      <a:pt x="66" y="7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4" name="Freeform 2947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5" name="Freeform 2948"/>
              <p:cNvSpPr>
                <a:spLocks/>
              </p:cNvSpPr>
              <p:nvPr/>
            </p:nvSpPr>
            <p:spPr bwMode="auto">
              <a:xfrm>
                <a:off x="1789" y="9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6" name="Freeform 2949"/>
              <p:cNvSpPr>
                <a:spLocks/>
              </p:cNvSpPr>
              <p:nvPr/>
            </p:nvSpPr>
            <p:spPr bwMode="auto">
              <a:xfrm>
                <a:off x="1800" y="9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7" name="Freeform 2950"/>
              <p:cNvSpPr>
                <a:spLocks/>
              </p:cNvSpPr>
              <p:nvPr/>
            </p:nvSpPr>
            <p:spPr bwMode="auto">
              <a:xfrm>
                <a:off x="1784" y="984"/>
                <a:ext cx="17" cy="18"/>
              </a:xfrm>
              <a:custGeom>
                <a:avLst/>
                <a:gdLst>
                  <a:gd name="T0" fmla="*/ 10 w 17"/>
                  <a:gd name="T1" fmla="*/ 16 h 18"/>
                  <a:gd name="T2" fmla="*/ 10 w 17"/>
                  <a:gd name="T3" fmla="*/ 16 h 18"/>
                  <a:gd name="T4" fmla="*/ 10 w 17"/>
                  <a:gd name="T5" fmla="*/ 15 h 18"/>
                  <a:gd name="T6" fmla="*/ 13 w 17"/>
                  <a:gd name="T7" fmla="*/ 15 h 18"/>
                  <a:gd name="T8" fmla="*/ 13 w 17"/>
                  <a:gd name="T9" fmla="*/ 13 h 18"/>
                  <a:gd name="T10" fmla="*/ 12 w 17"/>
                  <a:gd name="T11" fmla="*/ 11 h 18"/>
                  <a:gd name="T12" fmla="*/ 10 w 17"/>
                  <a:gd name="T13" fmla="*/ 9 h 18"/>
                  <a:gd name="T14" fmla="*/ 12 w 17"/>
                  <a:gd name="T15" fmla="*/ 10 h 18"/>
                  <a:gd name="T16" fmla="*/ 11 w 17"/>
                  <a:gd name="T17" fmla="*/ 8 h 18"/>
                  <a:gd name="T18" fmla="*/ 11 w 17"/>
                  <a:gd name="T19" fmla="*/ 6 h 18"/>
                  <a:gd name="T20" fmla="*/ 15 w 17"/>
                  <a:gd name="T21" fmla="*/ 8 h 18"/>
                  <a:gd name="T22" fmla="*/ 16 w 17"/>
                  <a:gd name="T23" fmla="*/ 5 h 18"/>
                  <a:gd name="T24" fmla="*/ 16 w 17"/>
                  <a:gd name="T25" fmla="*/ 4 h 18"/>
                  <a:gd name="T26" fmla="*/ 15 w 17"/>
                  <a:gd name="T27" fmla="*/ 5 h 18"/>
                  <a:gd name="T28" fmla="*/ 12 w 17"/>
                  <a:gd name="T29" fmla="*/ 5 h 18"/>
                  <a:gd name="T30" fmla="*/ 12 w 17"/>
                  <a:gd name="T31" fmla="*/ 4 h 18"/>
                  <a:gd name="T32" fmla="*/ 13 w 17"/>
                  <a:gd name="T33" fmla="*/ 4 h 18"/>
                  <a:gd name="T34" fmla="*/ 15 w 17"/>
                  <a:gd name="T35" fmla="*/ 3 h 18"/>
                  <a:gd name="T36" fmla="*/ 15 w 17"/>
                  <a:gd name="T37" fmla="*/ 3 h 18"/>
                  <a:gd name="T38" fmla="*/ 12 w 17"/>
                  <a:gd name="T39" fmla="*/ 3 h 18"/>
                  <a:gd name="T40" fmla="*/ 11 w 17"/>
                  <a:gd name="T41" fmla="*/ 1 h 18"/>
                  <a:gd name="T42" fmla="*/ 10 w 17"/>
                  <a:gd name="T43" fmla="*/ 0 h 18"/>
                  <a:gd name="T44" fmla="*/ 8 w 17"/>
                  <a:gd name="T45" fmla="*/ 1 h 18"/>
                  <a:gd name="T46" fmla="*/ 5 w 17"/>
                  <a:gd name="T47" fmla="*/ 0 h 18"/>
                  <a:gd name="T48" fmla="*/ 8 w 17"/>
                  <a:gd name="T49" fmla="*/ 1 h 18"/>
                  <a:gd name="T50" fmla="*/ 6 w 17"/>
                  <a:gd name="T51" fmla="*/ 0 h 18"/>
                  <a:gd name="T52" fmla="*/ 7 w 17"/>
                  <a:gd name="T53" fmla="*/ 1 h 18"/>
                  <a:gd name="T54" fmla="*/ 11 w 17"/>
                  <a:gd name="T55" fmla="*/ 3 h 18"/>
                  <a:gd name="T56" fmla="*/ 5 w 17"/>
                  <a:gd name="T57" fmla="*/ 1 h 18"/>
                  <a:gd name="T58" fmla="*/ 3 w 17"/>
                  <a:gd name="T59" fmla="*/ 3 h 18"/>
                  <a:gd name="T60" fmla="*/ 2 w 17"/>
                  <a:gd name="T61" fmla="*/ 3 h 18"/>
                  <a:gd name="T62" fmla="*/ 2 w 17"/>
                  <a:gd name="T63" fmla="*/ 4 h 18"/>
                  <a:gd name="T64" fmla="*/ 5 w 17"/>
                  <a:gd name="T65" fmla="*/ 4 h 18"/>
                  <a:gd name="T66" fmla="*/ 6 w 17"/>
                  <a:gd name="T67" fmla="*/ 5 h 18"/>
                  <a:gd name="T68" fmla="*/ 5 w 17"/>
                  <a:gd name="T69" fmla="*/ 6 h 18"/>
                  <a:gd name="T70" fmla="*/ 3 w 17"/>
                  <a:gd name="T71" fmla="*/ 6 h 18"/>
                  <a:gd name="T72" fmla="*/ 0 w 17"/>
                  <a:gd name="T73" fmla="*/ 6 h 18"/>
                  <a:gd name="T74" fmla="*/ 1 w 17"/>
                  <a:gd name="T75" fmla="*/ 9 h 18"/>
                  <a:gd name="T76" fmla="*/ 0 w 17"/>
                  <a:gd name="T77" fmla="*/ 9 h 18"/>
                  <a:gd name="T78" fmla="*/ 0 w 17"/>
                  <a:gd name="T79" fmla="*/ 9 h 18"/>
                  <a:gd name="T80" fmla="*/ 1 w 17"/>
                  <a:gd name="T81" fmla="*/ 10 h 18"/>
                  <a:gd name="T82" fmla="*/ 3 w 17"/>
                  <a:gd name="T83" fmla="*/ 13 h 18"/>
                  <a:gd name="T84" fmla="*/ 1 w 17"/>
                  <a:gd name="T85" fmla="*/ 14 h 18"/>
                  <a:gd name="T86" fmla="*/ 11 w 17"/>
                  <a:gd name="T87" fmla="*/ 18 h 1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7" h="18">
                    <a:moveTo>
                      <a:pt x="11" y="18"/>
                    </a:moveTo>
                    <a:lnTo>
                      <a:pt x="10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7" y="16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8" name="Freeform 2951"/>
              <p:cNvSpPr>
                <a:spLocks/>
              </p:cNvSpPr>
              <p:nvPr/>
            </p:nvSpPr>
            <p:spPr bwMode="auto">
              <a:xfrm>
                <a:off x="1801" y="9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9" name="Freeform 2952"/>
              <p:cNvSpPr>
                <a:spLocks/>
              </p:cNvSpPr>
              <p:nvPr/>
            </p:nvSpPr>
            <p:spPr bwMode="auto">
              <a:xfrm>
                <a:off x="1774" y="10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0" name="Freeform 2953"/>
              <p:cNvSpPr>
                <a:spLocks/>
              </p:cNvSpPr>
              <p:nvPr/>
            </p:nvSpPr>
            <p:spPr bwMode="auto">
              <a:xfrm>
                <a:off x="1785" y="9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1" name="Freeform 2954"/>
              <p:cNvSpPr>
                <a:spLocks/>
              </p:cNvSpPr>
              <p:nvPr/>
            </p:nvSpPr>
            <p:spPr bwMode="auto">
              <a:xfrm>
                <a:off x="1787" y="100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2" name="Freeform 2955"/>
              <p:cNvSpPr>
                <a:spLocks/>
              </p:cNvSpPr>
              <p:nvPr/>
            </p:nvSpPr>
            <p:spPr bwMode="auto">
              <a:xfrm>
                <a:off x="1789" y="100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0 w 2"/>
                  <a:gd name="T9" fmla="*/ 2 h 3"/>
                  <a:gd name="T10" fmla="*/ 2 w 2"/>
                  <a:gd name="T11" fmla="*/ 2 h 3"/>
                  <a:gd name="T12" fmla="*/ 1 w 2"/>
                  <a:gd name="T13" fmla="*/ 2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3" name="Freeform 2956"/>
              <p:cNvSpPr>
                <a:spLocks/>
              </p:cNvSpPr>
              <p:nvPr/>
            </p:nvSpPr>
            <p:spPr bwMode="auto">
              <a:xfrm>
                <a:off x="1791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4" name="Freeform 2957"/>
              <p:cNvSpPr>
                <a:spLocks/>
              </p:cNvSpPr>
              <p:nvPr/>
            </p:nvSpPr>
            <p:spPr bwMode="auto">
              <a:xfrm>
                <a:off x="1792" y="10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5" name="Freeform 2958"/>
              <p:cNvSpPr>
                <a:spLocks/>
              </p:cNvSpPr>
              <p:nvPr/>
            </p:nvSpPr>
            <p:spPr bwMode="auto">
              <a:xfrm>
                <a:off x="1796" y="10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6" name="Freeform 2959"/>
              <p:cNvSpPr>
                <a:spLocks/>
              </p:cNvSpPr>
              <p:nvPr/>
            </p:nvSpPr>
            <p:spPr bwMode="auto">
              <a:xfrm>
                <a:off x="1777" y="1000"/>
                <a:ext cx="19" cy="13"/>
              </a:xfrm>
              <a:custGeom>
                <a:avLst/>
                <a:gdLst>
                  <a:gd name="T0" fmla="*/ 9 w 19"/>
                  <a:gd name="T1" fmla="*/ 0 h 13"/>
                  <a:gd name="T2" fmla="*/ 3 w 19"/>
                  <a:gd name="T3" fmla="*/ 0 h 13"/>
                  <a:gd name="T4" fmla="*/ 4 w 19"/>
                  <a:gd name="T5" fmla="*/ 2 h 13"/>
                  <a:gd name="T6" fmla="*/ 3 w 19"/>
                  <a:gd name="T7" fmla="*/ 2 h 13"/>
                  <a:gd name="T8" fmla="*/ 3 w 19"/>
                  <a:gd name="T9" fmla="*/ 3 h 13"/>
                  <a:gd name="T10" fmla="*/ 4 w 19"/>
                  <a:gd name="T11" fmla="*/ 4 h 13"/>
                  <a:gd name="T12" fmla="*/ 4 w 19"/>
                  <a:gd name="T13" fmla="*/ 5 h 13"/>
                  <a:gd name="T14" fmla="*/ 2 w 19"/>
                  <a:gd name="T15" fmla="*/ 4 h 13"/>
                  <a:gd name="T16" fmla="*/ 2 w 19"/>
                  <a:gd name="T17" fmla="*/ 5 h 13"/>
                  <a:gd name="T18" fmla="*/ 2 w 19"/>
                  <a:gd name="T19" fmla="*/ 7 h 13"/>
                  <a:gd name="T20" fmla="*/ 0 w 19"/>
                  <a:gd name="T21" fmla="*/ 5 h 13"/>
                  <a:gd name="T22" fmla="*/ 2 w 19"/>
                  <a:gd name="T23" fmla="*/ 7 h 13"/>
                  <a:gd name="T24" fmla="*/ 0 w 19"/>
                  <a:gd name="T25" fmla="*/ 7 h 13"/>
                  <a:gd name="T26" fmla="*/ 0 w 19"/>
                  <a:gd name="T27" fmla="*/ 8 h 13"/>
                  <a:gd name="T28" fmla="*/ 2 w 19"/>
                  <a:gd name="T29" fmla="*/ 8 h 13"/>
                  <a:gd name="T30" fmla="*/ 0 w 19"/>
                  <a:gd name="T31" fmla="*/ 8 h 13"/>
                  <a:gd name="T32" fmla="*/ 0 w 19"/>
                  <a:gd name="T33" fmla="*/ 9 h 13"/>
                  <a:gd name="T34" fmla="*/ 5 w 19"/>
                  <a:gd name="T35" fmla="*/ 10 h 13"/>
                  <a:gd name="T36" fmla="*/ 10 w 19"/>
                  <a:gd name="T37" fmla="*/ 13 h 13"/>
                  <a:gd name="T38" fmla="*/ 12 w 19"/>
                  <a:gd name="T39" fmla="*/ 13 h 13"/>
                  <a:gd name="T40" fmla="*/ 10 w 19"/>
                  <a:gd name="T41" fmla="*/ 11 h 13"/>
                  <a:gd name="T42" fmla="*/ 10 w 19"/>
                  <a:gd name="T43" fmla="*/ 13 h 13"/>
                  <a:gd name="T44" fmla="*/ 9 w 19"/>
                  <a:gd name="T45" fmla="*/ 13 h 13"/>
                  <a:gd name="T46" fmla="*/ 9 w 19"/>
                  <a:gd name="T47" fmla="*/ 11 h 13"/>
                  <a:gd name="T48" fmla="*/ 8 w 19"/>
                  <a:gd name="T49" fmla="*/ 10 h 13"/>
                  <a:gd name="T50" fmla="*/ 12 w 19"/>
                  <a:gd name="T51" fmla="*/ 11 h 13"/>
                  <a:gd name="T52" fmla="*/ 12 w 19"/>
                  <a:gd name="T53" fmla="*/ 10 h 13"/>
                  <a:gd name="T54" fmla="*/ 12 w 19"/>
                  <a:gd name="T55" fmla="*/ 9 h 13"/>
                  <a:gd name="T56" fmla="*/ 13 w 19"/>
                  <a:gd name="T57" fmla="*/ 9 h 13"/>
                  <a:gd name="T58" fmla="*/ 14 w 19"/>
                  <a:gd name="T59" fmla="*/ 9 h 13"/>
                  <a:gd name="T60" fmla="*/ 13 w 19"/>
                  <a:gd name="T61" fmla="*/ 9 h 13"/>
                  <a:gd name="T62" fmla="*/ 18 w 19"/>
                  <a:gd name="T63" fmla="*/ 9 h 13"/>
                  <a:gd name="T64" fmla="*/ 17 w 19"/>
                  <a:gd name="T65" fmla="*/ 8 h 13"/>
                  <a:gd name="T66" fmla="*/ 18 w 19"/>
                  <a:gd name="T67" fmla="*/ 9 h 13"/>
                  <a:gd name="T68" fmla="*/ 19 w 19"/>
                  <a:gd name="T69" fmla="*/ 9 h 13"/>
                  <a:gd name="T70" fmla="*/ 18 w 19"/>
                  <a:gd name="T71" fmla="*/ 8 h 13"/>
                  <a:gd name="T72" fmla="*/ 19 w 19"/>
                  <a:gd name="T73" fmla="*/ 7 h 13"/>
                  <a:gd name="T74" fmla="*/ 18 w 19"/>
                  <a:gd name="T75" fmla="*/ 7 h 13"/>
                  <a:gd name="T76" fmla="*/ 19 w 19"/>
                  <a:gd name="T77" fmla="*/ 5 h 13"/>
                  <a:gd name="T78" fmla="*/ 18 w 19"/>
                  <a:gd name="T79" fmla="*/ 5 h 13"/>
                  <a:gd name="T80" fmla="*/ 18 w 19"/>
                  <a:gd name="T81" fmla="*/ 4 h 13"/>
                  <a:gd name="T82" fmla="*/ 17 w 19"/>
                  <a:gd name="T83" fmla="*/ 3 h 13"/>
                  <a:gd name="T84" fmla="*/ 9 w 19"/>
                  <a:gd name="T85" fmla="*/ 0 h 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" h="13">
                    <a:moveTo>
                      <a:pt x="9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5" y="10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19575" name="Group 2960"/>
            <p:cNvGrpSpPr>
              <a:grpSpLocks/>
            </p:cNvGrpSpPr>
            <p:nvPr/>
          </p:nvGrpSpPr>
          <p:grpSpPr bwMode="auto">
            <a:xfrm>
              <a:off x="1464" y="460"/>
              <a:ext cx="495" cy="819"/>
              <a:chOff x="1464" y="460"/>
              <a:chExt cx="495" cy="819"/>
            </a:xfrm>
          </p:grpSpPr>
          <p:sp>
            <p:nvSpPr>
              <p:cNvPr id="19677" name="Freeform 2961"/>
              <p:cNvSpPr>
                <a:spLocks/>
              </p:cNvSpPr>
              <p:nvPr/>
            </p:nvSpPr>
            <p:spPr bwMode="auto">
              <a:xfrm>
                <a:off x="1910" y="114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78" name="Freeform 2962"/>
              <p:cNvSpPr>
                <a:spLocks/>
              </p:cNvSpPr>
              <p:nvPr/>
            </p:nvSpPr>
            <p:spPr bwMode="auto">
              <a:xfrm>
                <a:off x="1905" y="114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79" name="Freeform 2963"/>
              <p:cNvSpPr>
                <a:spLocks/>
              </p:cNvSpPr>
              <p:nvPr/>
            </p:nvSpPr>
            <p:spPr bwMode="auto">
              <a:xfrm>
                <a:off x="1902" y="115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0" name="Freeform 2964"/>
              <p:cNvSpPr>
                <a:spLocks/>
              </p:cNvSpPr>
              <p:nvPr/>
            </p:nvSpPr>
            <p:spPr bwMode="auto">
              <a:xfrm>
                <a:off x="1862" y="1121"/>
                <a:ext cx="66" cy="52"/>
              </a:xfrm>
              <a:custGeom>
                <a:avLst/>
                <a:gdLst>
                  <a:gd name="T0" fmla="*/ 2 w 66"/>
                  <a:gd name="T1" fmla="*/ 9 h 52"/>
                  <a:gd name="T2" fmla="*/ 4 w 66"/>
                  <a:gd name="T3" fmla="*/ 11 h 52"/>
                  <a:gd name="T4" fmla="*/ 6 w 66"/>
                  <a:gd name="T5" fmla="*/ 11 h 52"/>
                  <a:gd name="T6" fmla="*/ 10 w 66"/>
                  <a:gd name="T7" fmla="*/ 12 h 52"/>
                  <a:gd name="T8" fmla="*/ 11 w 66"/>
                  <a:gd name="T9" fmla="*/ 17 h 52"/>
                  <a:gd name="T10" fmla="*/ 19 w 66"/>
                  <a:gd name="T11" fmla="*/ 22 h 52"/>
                  <a:gd name="T12" fmla="*/ 25 w 66"/>
                  <a:gd name="T13" fmla="*/ 25 h 52"/>
                  <a:gd name="T14" fmla="*/ 30 w 66"/>
                  <a:gd name="T15" fmla="*/ 26 h 52"/>
                  <a:gd name="T16" fmla="*/ 31 w 66"/>
                  <a:gd name="T17" fmla="*/ 27 h 52"/>
                  <a:gd name="T18" fmla="*/ 37 w 66"/>
                  <a:gd name="T19" fmla="*/ 33 h 52"/>
                  <a:gd name="T20" fmla="*/ 40 w 66"/>
                  <a:gd name="T21" fmla="*/ 33 h 52"/>
                  <a:gd name="T22" fmla="*/ 41 w 66"/>
                  <a:gd name="T23" fmla="*/ 33 h 52"/>
                  <a:gd name="T24" fmla="*/ 43 w 66"/>
                  <a:gd name="T25" fmla="*/ 35 h 52"/>
                  <a:gd name="T26" fmla="*/ 42 w 66"/>
                  <a:gd name="T27" fmla="*/ 37 h 52"/>
                  <a:gd name="T28" fmla="*/ 47 w 66"/>
                  <a:gd name="T29" fmla="*/ 42 h 52"/>
                  <a:gd name="T30" fmla="*/ 52 w 66"/>
                  <a:gd name="T31" fmla="*/ 46 h 52"/>
                  <a:gd name="T32" fmla="*/ 53 w 66"/>
                  <a:gd name="T33" fmla="*/ 48 h 52"/>
                  <a:gd name="T34" fmla="*/ 52 w 66"/>
                  <a:gd name="T35" fmla="*/ 45 h 52"/>
                  <a:gd name="T36" fmla="*/ 50 w 66"/>
                  <a:gd name="T37" fmla="*/ 42 h 52"/>
                  <a:gd name="T38" fmla="*/ 52 w 66"/>
                  <a:gd name="T39" fmla="*/ 42 h 52"/>
                  <a:gd name="T40" fmla="*/ 57 w 66"/>
                  <a:gd name="T41" fmla="*/ 47 h 52"/>
                  <a:gd name="T42" fmla="*/ 60 w 66"/>
                  <a:gd name="T43" fmla="*/ 50 h 52"/>
                  <a:gd name="T44" fmla="*/ 61 w 66"/>
                  <a:gd name="T45" fmla="*/ 52 h 52"/>
                  <a:gd name="T46" fmla="*/ 61 w 66"/>
                  <a:gd name="T47" fmla="*/ 48 h 52"/>
                  <a:gd name="T48" fmla="*/ 63 w 66"/>
                  <a:gd name="T49" fmla="*/ 50 h 52"/>
                  <a:gd name="T50" fmla="*/ 66 w 66"/>
                  <a:gd name="T51" fmla="*/ 50 h 52"/>
                  <a:gd name="T52" fmla="*/ 63 w 66"/>
                  <a:gd name="T53" fmla="*/ 46 h 52"/>
                  <a:gd name="T54" fmla="*/ 66 w 66"/>
                  <a:gd name="T55" fmla="*/ 45 h 52"/>
                  <a:gd name="T56" fmla="*/ 62 w 66"/>
                  <a:gd name="T57" fmla="*/ 45 h 52"/>
                  <a:gd name="T58" fmla="*/ 63 w 66"/>
                  <a:gd name="T59" fmla="*/ 41 h 52"/>
                  <a:gd name="T60" fmla="*/ 61 w 66"/>
                  <a:gd name="T61" fmla="*/ 42 h 52"/>
                  <a:gd name="T62" fmla="*/ 61 w 66"/>
                  <a:gd name="T63" fmla="*/ 45 h 52"/>
                  <a:gd name="T64" fmla="*/ 61 w 66"/>
                  <a:gd name="T65" fmla="*/ 47 h 52"/>
                  <a:gd name="T66" fmla="*/ 58 w 66"/>
                  <a:gd name="T67" fmla="*/ 40 h 52"/>
                  <a:gd name="T68" fmla="*/ 60 w 66"/>
                  <a:gd name="T69" fmla="*/ 37 h 52"/>
                  <a:gd name="T70" fmla="*/ 56 w 66"/>
                  <a:gd name="T71" fmla="*/ 35 h 52"/>
                  <a:gd name="T72" fmla="*/ 52 w 66"/>
                  <a:gd name="T73" fmla="*/ 31 h 52"/>
                  <a:gd name="T74" fmla="*/ 51 w 66"/>
                  <a:gd name="T75" fmla="*/ 27 h 52"/>
                  <a:gd name="T76" fmla="*/ 52 w 66"/>
                  <a:gd name="T77" fmla="*/ 31 h 52"/>
                  <a:gd name="T78" fmla="*/ 46 w 66"/>
                  <a:gd name="T79" fmla="*/ 30 h 52"/>
                  <a:gd name="T80" fmla="*/ 42 w 66"/>
                  <a:gd name="T81" fmla="*/ 27 h 52"/>
                  <a:gd name="T82" fmla="*/ 42 w 66"/>
                  <a:gd name="T83" fmla="*/ 25 h 52"/>
                  <a:gd name="T84" fmla="*/ 40 w 66"/>
                  <a:gd name="T85" fmla="*/ 21 h 52"/>
                  <a:gd name="T86" fmla="*/ 39 w 66"/>
                  <a:gd name="T87" fmla="*/ 18 h 52"/>
                  <a:gd name="T88" fmla="*/ 36 w 66"/>
                  <a:gd name="T89" fmla="*/ 17 h 52"/>
                  <a:gd name="T90" fmla="*/ 31 w 66"/>
                  <a:gd name="T91" fmla="*/ 13 h 52"/>
                  <a:gd name="T92" fmla="*/ 27 w 66"/>
                  <a:gd name="T93" fmla="*/ 12 h 52"/>
                  <a:gd name="T94" fmla="*/ 21 w 66"/>
                  <a:gd name="T95" fmla="*/ 9 h 52"/>
                  <a:gd name="T96" fmla="*/ 16 w 66"/>
                  <a:gd name="T97" fmla="*/ 5 h 52"/>
                  <a:gd name="T98" fmla="*/ 10 w 66"/>
                  <a:gd name="T99" fmla="*/ 4 h 52"/>
                  <a:gd name="T100" fmla="*/ 1 w 66"/>
                  <a:gd name="T101" fmla="*/ 5 h 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" h="52">
                    <a:moveTo>
                      <a:pt x="0" y="1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11" y="17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2" y="23"/>
                    </a:lnTo>
                    <a:lnTo>
                      <a:pt x="25" y="25"/>
                    </a:lnTo>
                    <a:lnTo>
                      <a:pt x="26" y="25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2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4" y="31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40" y="32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1" y="33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3" y="38"/>
                    </a:lnTo>
                    <a:lnTo>
                      <a:pt x="45" y="40"/>
                    </a:lnTo>
                    <a:lnTo>
                      <a:pt x="47" y="42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2" y="46"/>
                    </a:lnTo>
                    <a:lnTo>
                      <a:pt x="51" y="47"/>
                    </a:lnTo>
                    <a:lnTo>
                      <a:pt x="52" y="48"/>
                    </a:lnTo>
                    <a:lnTo>
                      <a:pt x="53" y="48"/>
                    </a:lnTo>
                    <a:lnTo>
                      <a:pt x="55" y="48"/>
                    </a:lnTo>
                    <a:lnTo>
                      <a:pt x="56" y="46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1" y="43"/>
                    </a:lnTo>
                    <a:lnTo>
                      <a:pt x="50" y="42"/>
                    </a:lnTo>
                    <a:lnTo>
                      <a:pt x="50" y="41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6" y="43"/>
                    </a:lnTo>
                    <a:lnTo>
                      <a:pt x="56" y="45"/>
                    </a:lnTo>
                    <a:lnTo>
                      <a:pt x="57" y="47"/>
                    </a:lnTo>
                    <a:lnTo>
                      <a:pt x="57" y="48"/>
                    </a:lnTo>
                    <a:lnTo>
                      <a:pt x="58" y="48"/>
                    </a:lnTo>
                    <a:lnTo>
                      <a:pt x="60" y="50"/>
                    </a:lnTo>
                    <a:lnTo>
                      <a:pt x="60" y="51"/>
                    </a:lnTo>
                    <a:lnTo>
                      <a:pt x="61" y="51"/>
                    </a:lnTo>
                    <a:lnTo>
                      <a:pt x="61" y="52"/>
                    </a:lnTo>
                    <a:lnTo>
                      <a:pt x="62" y="51"/>
                    </a:lnTo>
                    <a:lnTo>
                      <a:pt x="62" y="50"/>
                    </a:lnTo>
                    <a:lnTo>
                      <a:pt x="61" y="48"/>
                    </a:lnTo>
                    <a:lnTo>
                      <a:pt x="62" y="50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5" y="51"/>
                    </a:lnTo>
                    <a:lnTo>
                      <a:pt x="66" y="51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2" y="45"/>
                    </a:lnTo>
                    <a:lnTo>
                      <a:pt x="62" y="43"/>
                    </a:lnTo>
                    <a:lnTo>
                      <a:pt x="63" y="42"/>
                    </a:lnTo>
                    <a:lnTo>
                      <a:pt x="63" y="41"/>
                    </a:lnTo>
                    <a:lnTo>
                      <a:pt x="62" y="41"/>
                    </a:lnTo>
                    <a:lnTo>
                      <a:pt x="61" y="41"/>
                    </a:lnTo>
                    <a:lnTo>
                      <a:pt x="61" y="42"/>
                    </a:lnTo>
                    <a:lnTo>
                      <a:pt x="60" y="41"/>
                    </a:lnTo>
                    <a:lnTo>
                      <a:pt x="60" y="42"/>
                    </a:lnTo>
                    <a:lnTo>
                      <a:pt x="61" y="45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1" y="47"/>
                    </a:lnTo>
                    <a:lnTo>
                      <a:pt x="60" y="46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7"/>
                    </a:lnTo>
                    <a:lnTo>
                      <a:pt x="58" y="37"/>
                    </a:lnTo>
                    <a:lnTo>
                      <a:pt x="57" y="36"/>
                    </a:lnTo>
                    <a:lnTo>
                      <a:pt x="56" y="35"/>
                    </a:lnTo>
                    <a:lnTo>
                      <a:pt x="53" y="32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3" y="30"/>
                    </a:lnTo>
                    <a:lnTo>
                      <a:pt x="52" y="28"/>
                    </a:lnTo>
                    <a:lnTo>
                      <a:pt x="51" y="27"/>
                    </a:lnTo>
                    <a:lnTo>
                      <a:pt x="50" y="28"/>
                    </a:lnTo>
                    <a:lnTo>
                      <a:pt x="51" y="30"/>
                    </a:lnTo>
                    <a:lnTo>
                      <a:pt x="52" y="31"/>
                    </a:lnTo>
                    <a:lnTo>
                      <a:pt x="51" y="32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3" y="30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2" y="26"/>
                    </a:lnTo>
                    <a:lnTo>
                      <a:pt x="45" y="26"/>
                    </a:lnTo>
                    <a:lnTo>
                      <a:pt x="42" y="25"/>
                    </a:lnTo>
                    <a:lnTo>
                      <a:pt x="41" y="23"/>
                    </a:lnTo>
                    <a:lnTo>
                      <a:pt x="40" y="22"/>
                    </a:lnTo>
                    <a:lnTo>
                      <a:pt x="40" y="21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6" y="10"/>
                    </a:lnTo>
                    <a:lnTo>
                      <a:pt x="22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1" name="Freeform 2965"/>
              <p:cNvSpPr>
                <a:spLocks/>
              </p:cNvSpPr>
              <p:nvPr/>
            </p:nvSpPr>
            <p:spPr bwMode="auto">
              <a:xfrm>
                <a:off x="1919" y="117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2" name="Freeform 2966"/>
              <p:cNvSpPr>
                <a:spLocks/>
              </p:cNvSpPr>
              <p:nvPr/>
            </p:nvSpPr>
            <p:spPr bwMode="auto">
              <a:xfrm>
                <a:off x="1840" y="1101"/>
                <a:ext cx="7" cy="4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0 w 7"/>
                  <a:gd name="T5" fmla="*/ 2 h 4"/>
                  <a:gd name="T6" fmla="*/ 3 w 7"/>
                  <a:gd name="T7" fmla="*/ 2 h 4"/>
                  <a:gd name="T8" fmla="*/ 7 w 7"/>
                  <a:gd name="T9" fmla="*/ 4 h 4"/>
                  <a:gd name="T10" fmla="*/ 7 w 7"/>
                  <a:gd name="T11" fmla="*/ 2 h 4"/>
                  <a:gd name="T12" fmla="*/ 6 w 7"/>
                  <a:gd name="T13" fmla="*/ 1 h 4"/>
                  <a:gd name="T14" fmla="*/ 3 w 7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3" name="Freeform 2967"/>
              <p:cNvSpPr>
                <a:spLocks/>
              </p:cNvSpPr>
              <p:nvPr/>
            </p:nvSpPr>
            <p:spPr bwMode="auto">
              <a:xfrm>
                <a:off x="1908" y="114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4" name="Freeform 2968"/>
              <p:cNvSpPr>
                <a:spLocks/>
              </p:cNvSpPr>
              <p:nvPr/>
            </p:nvSpPr>
            <p:spPr bwMode="auto">
              <a:xfrm>
                <a:off x="1835" y="11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5" name="Freeform 2969"/>
              <p:cNvSpPr>
                <a:spLocks/>
              </p:cNvSpPr>
              <p:nvPr/>
            </p:nvSpPr>
            <p:spPr bwMode="auto">
              <a:xfrm>
                <a:off x="1831" y="11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6" name="Freeform 2970"/>
              <p:cNvSpPr>
                <a:spLocks/>
              </p:cNvSpPr>
              <p:nvPr/>
            </p:nvSpPr>
            <p:spPr bwMode="auto">
              <a:xfrm>
                <a:off x="1833" y="1116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5 w 7"/>
                  <a:gd name="T3" fmla="*/ 0 h 4"/>
                  <a:gd name="T4" fmla="*/ 4 w 7"/>
                  <a:gd name="T5" fmla="*/ 0 h 4"/>
                  <a:gd name="T6" fmla="*/ 4 w 7"/>
                  <a:gd name="T7" fmla="*/ 1 h 4"/>
                  <a:gd name="T8" fmla="*/ 3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2 w 7"/>
                  <a:gd name="T15" fmla="*/ 2 h 4"/>
                  <a:gd name="T16" fmla="*/ 3 w 7"/>
                  <a:gd name="T17" fmla="*/ 1 h 4"/>
                  <a:gd name="T18" fmla="*/ 4 w 7"/>
                  <a:gd name="T19" fmla="*/ 1 h 4"/>
                  <a:gd name="T20" fmla="*/ 5 w 7"/>
                  <a:gd name="T21" fmla="*/ 2 h 4"/>
                  <a:gd name="T22" fmla="*/ 7 w 7"/>
                  <a:gd name="T23" fmla="*/ 2 h 4"/>
                  <a:gd name="T24" fmla="*/ 7 w 7"/>
                  <a:gd name="T25" fmla="*/ 1 h 4"/>
                  <a:gd name="T26" fmla="*/ 7 w 7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7" name="Freeform 2971"/>
              <p:cNvSpPr>
                <a:spLocks/>
              </p:cNvSpPr>
              <p:nvPr/>
            </p:nvSpPr>
            <p:spPr bwMode="auto">
              <a:xfrm>
                <a:off x="1831" y="11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8" name="Freeform 2972"/>
              <p:cNvSpPr>
                <a:spLocks/>
              </p:cNvSpPr>
              <p:nvPr/>
            </p:nvSpPr>
            <p:spPr bwMode="auto">
              <a:xfrm>
                <a:off x="1840" y="11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89" name="Freeform 2973"/>
              <p:cNvSpPr>
                <a:spLocks/>
              </p:cNvSpPr>
              <p:nvPr/>
            </p:nvSpPr>
            <p:spPr bwMode="auto">
              <a:xfrm>
                <a:off x="1837" y="112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1 w 3"/>
                  <a:gd name="T9" fmla="*/ 2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0" name="Freeform 2974"/>
              <p:cNvSpPr>
                <a:spLocks/>
              </p:cNvSpPr>
              <p:nvPr/>
            </p:nvSpPr>
            <p:spPr bwMode="auto">
              <a:xfrm>
                <a:off x="1805" y="1107"/>
                <a:ext cx="54" cy="20"/>
              </a:xfrm>
              <a:custGeom>
                <a:avLst/>
                <a:gdLst>
                  <a:gd name="T0" fmla="*/ 51 w 54"/>
                  <a:gd name="T1" fmla="*/ 6 h 20"/>
                  <a:gd name="T2" fmla="*/ 43 w 54"/>
                  <a:gd name="T3" fmla="*/ 3 h 20"/>
                  <a:gd name="T4" fmla="*/ 37 w 54"/>
                  <a:gd name="T5" fmla="*/ 0 h 20"/>
                  <a:gd name="T6" fmla="*/ 33 w 54"/>
                  <a:gd name="T7" fmla="*/ 3 h 20"/>
                  <a:gd name="T8" fmla="*/ 30 w 54"/>
                  <a:gd name="T9" fmla="*/ 1 h 20"/>
                  <a:gd name="T10" fmla="*/ 27 w 54"/>
                  <a:gd name="T11" fmla="*/ 1 h 20"/>
                  <a:gd name="T12" fmla="*/ 25 w 54"/>
                  <a:gd name="T13" fmla="*/ 0 h 20"/>
                  <a:gd name="T14" fmla="*/ 20 w 54"/>
                  <a:gd name="T15" fmla="*/ 0 h 20"/>
                  <a:gd name="T16" fmla="*/ 17 w 54"/>
                  <a:gd name="T17" fmla="*/ 0 h 20"/>
                  <a:gd name="T18" fmla="*/ 15 w 54"/>
                  <a:gd name="T19" fmla="*/ 1 h 20"/>
                  <a:gd name="T20" fmla="*/ 8 w 54"/>
                  <a:gd name="T21" fmla="*/ 1 h 20"/>
                  <a:gd name="T22" fmla="*/ 7 w 54"/>
                  <a:gd name="T23" fmla="*/ 3 h 20"/>
                  <a:gd name="T24" fmla="*/ 6 w 54"/>
                  <a:gd name="T25" fmla="*/ 3 h 20"/>
                  <a:gd name="T26" fmla="*/ 2 w 54"/>
                  <a:gd name="T27" fmla="*/ 3 h 20"/>
                  <a:gd name="T28" fmla="*/ 4 w 54"/>
                  <a:gd name="T29" fmla="*/ 5 h 20"/>
                  <a:gd name="T30" fmla="*/ 0 w 54"/>
                  <a:gd name="T31" fmla="*/ 15 h 20"/>
                  <a:gd name="T32" fmla="*/ 4 w 54"/>
                  <a:gd name="T33" fmla="*/ 15 h 20"/>
                  <a:gd name="T34" fmla="*/ 2 w 54"/>
                  <a:gd name="T35" fmla="*/ 14 h 20"/>
                  <a:gd name="T36" fmla="*/ 4 w 54"/>
                  <a:gd name="T37" fmla="*/ 13 h 20"/>
                  <a:gd name="T38" fmla="*/ 6 w 54"/>
                  <a:gd name="T39" fmla="*/ 11 h 20"/>
                  <a:gd name="T40" fmla="*/ 10 w 54"/>
                  <a:gd name="T41" fmla="*/ 13 h 20"/>
                  <a:gd name="T42" fmla="*/ 16 w 54"/>
                  <a:gd name="T43" fmla="*/ 11 h 20"/>
                  <a:gd name="T44" fmla="*/ 20 w 54"/>
                  <a:gd name="T45" fmla="*/ 14 h 20"/>
                  <a:gd name="T46" fmla="*/ 23 w 54"/>
                  <a:gd name="T47" fmla="*/ 13 h 20"/>
                  <a:gd name="T48" fmla="*/ 27 w 54"/>
                  <a:gd name="T49" fmla="*/ 16 h 20"/>
                  <a:gd name="T50" fmla="*/ 30 w 54"/>
                  <a:gd name="T51" fmla="*/ 15 h 20"/>
                  <a:gd name="T52" fmla="*/ 31 w 54"/>
                  <a:gd name="T53" fmla="*/ 16 h 20"/>
                  <a:gd name="T54" fmla="*/ 32 w 54"/>
                  <a:gd name="T55" fmla="*/ 18 h 20"/>
                  <a:gd name="T56" fmla="*/ 35 w 54"/>
                  <a:gd name="T57" fmla="*/ 16 h 20"/>
                  <a:gd name="T58" fmla="*/ 37 w 54"/>
                  <a:gd name="T59" fmla="*/ 18 h 20"/>
                  <a:gd name="T60" fmla="*/ 40 w 54"/>
                  <a:gd name="T61" fmla="*/ 18 h 20"/>
                  <a:gd name="T62" fmla="*/ 43 w 54"/>
                  <a:gd name="T63" fmla="*/ 18 h 20"/>
                  <a:gd name="T64" fmla="*/ 52 w 54"/>
                  <a:gd name="T65" fmla="*/ 20 h 20"/>
                  <a:gd name="T66" fmla="*/ 54 w 54"/>
                  <a:gd name="T67" fmla="*/ 13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4" h="20">
                    <a:moveTo>
                      <a:pt x="54" y="13"/>
                    </a:moveTo>
                    <a:lnTo>
                      <a:pt x="51" y="6"/>
                    </a:lnTo>
                    <a:lnTo>
                      <a:pt x="47" y="3"/>
                    </a:lnTo>
                    <a:lnTo>
                      <a:pt x="43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1"/>
                    </a:lnTo>
                    <a:lnTo>
                      <a:pt x="18" y="13"/>
                    </a:lnTo>
                    <a:lnTo>
                      <a:pt x="20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7" y="18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2" y="20"/>
                    </a:lnTo>
                    <a:lnTo>
                      <a:pt x="53" y="16"/>
                    </a:lnTo>
                    <a:lnTo>
                      <a:pt x="54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1" name="Freeform 2975"/>
              <p:cNvSpPr>
                <a:spLocks/>
              </p:cNvSpPr>
              <p:nvPr/>
            </p:nvSpPr>
            <p:spPr bwMode="auto">
              <a:xfrm>
                <a:off x="1918" y="1173"/>
                <a:ext cx="5" cy="1"/>
              </a:xfrm>
              <a:custGeom>
                <a:avLst/>
                <a:gdLst>
                  <a:gd name="T0" fmla="*/ 5 w 5"/>
                  <a:gd name="T1" fmla="*/ 1 h 1"/>
                  <a:gd name="T2" fmla="*/ 4 w 5"/>
                  <a:gd name="T3" fmla="*/ 1 h 1"/>
                  <a:gd name="T4" fmla="*/ 5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2 w 5"/>
                  <a:gd name="T11" fmla="*/ 0 h 1"/>
                  <a:gd name="T12" fmla="*/ 5 w 5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lnTo>
                      <a:pt x="4" y="1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2" name="Freeform 2976"/>
              <p:cNvSpPr>
                <a:spLocks/>
              </p:cNvSpPr>
              <p:nvPr/>
            </p:nvSpPr>
            <p:spPr bwMode="auto">
              <a:xfrm>
                <a:off x="1912" y="117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3" name="Freeform 2977"/>
              <p:cNvSpPr>
                <a:spLocks/>
              </p:cNvSpPr>
              <p:nvPr/>
            </p:nvSpPr>
            <p:spPr bwMode="auto">
              <a:xfrm>
                <a:off x="1913" y="118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4" name="Freeform 2978"/>
              <p:cNvSpPr>
                <a:spLocks/>
              </p:cNvSpPr>
              <p:nvPr/>
            </p:nvSpPr>
            <p:spPr bwMode="auto">
              <a:xfrm>
                <a:off x="1835" y="1152"/>
                <a:ext cx="124" cy="50"/>
              </a:xfrm>
              <a:custGeom>
                <a:avLst/>
                <a:gdLst>
                  <a:gd name="T0" fmla="*/ 2 w 124"/>
                  <a:gd name="T1" fmla="*/ 10 h 50"/>
                  <a:gd name="T2" fmla="*/ 7 w 124"/>
                  <a:gd name="T3" fmla="*/ 10 h 50"/>
                  <a:gd name="T4" fmla="*/ 11 w 124"/>
                  <a:gd name="T5" fmla="*/ 10 h 50"/>
                  <a:gd name="T6" fmla="*/ 17 w 124"/>
                  <a:gd name="T7" fmla="*/ 10 h 50"/>
                  <a:gd name="T8" fmla="*/ 22 w 124"/>
                  <a:gd name="T9" fmla="*/ 11 h 50"/>
                  <a:gd name="T10" fmla="*/ 28 w 124"/>
                  <a:gd name="T11" fmla="*/ 12 h 50"/>
                  <a:gd name="T12" fmla="*/ 41 w 124"/>
                  <a:gd name="T13" fmla="*/ 16 h 50"/>
                  <a:gd name="T14" fmla="*/ 49 w 124"/>
                  <a:gd name="T15" fmla="*/ 19 h 50"/>
                  <a:gd name="T16" fmla="*/ 59 w 124"/>
                  <a:gd name="T17" fmla="*/ 20 h 50"/>
                  <a:gd name="T18" fmla="*/ 54 w 124"/>
                  <a:gd name="T19" fmla="*/ 21 h 50"/>
                  <a:gd name="T20" fmla="*/ 73 w 124"/>
                  <a:gd name="T21" fmla="*/ 30 h 50"/>
                  <a:gd name="T22" fmla="*/ 75 w 124"/>
                  <a:gd name="T23" fmla="*/ 28 h 50"/>
                  <a:gd name="T24" fmla="*/ 75 w 124"/>
                  <a:gd name="T25" fmla="*/ 30 h 50"/>
                  <a:gd name="T26" fmla="*/ 77 w 124"/>
                  <a:gd name="T27" fmla="*/ 28 h 50"/>
                  <a:gd name="T28" fmla="*/ 82 w 124"/>
                  <a:gd name="T29" fmla="*/ 31 h 50"/>
                  <a:gd name="T30" fmla="*/ 83 w 124"/>
                  <a:gd name="T31" fmla="*/ 35 h 50"/>
                  <a:gd name="T32" fmla="*/ 98 w 124"/>
                  <a:gd name="T33" fmla="*/ 42 h 50"/>
                  <a:gd name="T34" fmla="*/ 100 w 124"/>
                  <a:gd name="T35" fmla="*/ 43 h 50"/>
                  <a:gd name="T36" fmla="*/ 105 w 124"/>
                  <a:gd name="T37" fmla="*/ 45 h 50"/>
                  <a:gd name="T38" fmla="*/ 100 w 124"/>
                  <a:gd name="T39" fmla="*/ 42 h 50"/>
                  <a:gd name="T40" fmla="*/ 95 w 124"/>
                  <a:gd name="T41" fmla="*/ 38 h 50"/>
                  <a:gd name="T42" fmla="*/ 95 w 124"/>
                  <a:gd name="T43" fmla="*/ 38 h 50"/>
                  <a:gd name="T44" fmla="*/ 105 w 124"/>
                  <a:gd name="T45" fmla="*/ 40 h 50"/>
                  <a:gd name="T46" fmla="*/ 112 w 124"/>
                  <a:gd name="T47" fmla="*/ 46 h 50"/>
                  <a:gd name="T48" fmla="*/ 116 w 124"/>
                  <a:gd name="T49" fmla="*/ 48 h 50"/>
                  <a:gd name="T50" fmla="*/ 118 w 124"/>
                  <a:gd name="T51" fmla="*/ 47 h 50"/>
                  <a:gd name="T52" fmla="*/ 116 w 124"/>
                  <a:gd name="T53" fmla="*/ 46 h 50"/>
                  <a:gd name="T54" fmla="*/ 120 w 124"/>
                  <a:gd name="T55" fmla="*/ 46 h 50"/>
                  <a:gd name="T56" fmla="*/ 124 w 124"/>
                  <a:gd name="T57" fmla="*/ 48 h 50"/>
                  <a:gd name="T58" fmla="*/ 121 w 124"/>
                  <a:gd name="T59" fmla="*/ 46 h 50"/>
                  <a:gd name="T60" fmla="*/ 121 w 124"/>
                  <a:gd name="T61" fmla="*/ 42 h 50"/>
                  <a:gd name="T62" fmla="*/ 116 w 124"/>
                  <a:gd name="T63" fmla="*/ 38 h 50"/>
                  <a:gd name="T64" fmla="*/ 114 w 124"/>
                  <a:gd name="T65" fmla="*/ 40 h 50"/>
                  <a:gd name="T66" fmla="*/ 113 w 124"/>
                  <a:gd name="T67" fmla="*/ 37 h 50"/>
                  <a:gd name="T68" fmla="*/ 110 w 124"/>
                  <a:gd name="T69" fmla="*/ 38 h 50"/>
                  <a:gd name="T70" fmla="*/ 118 w 124"/>
                  <a:gd name="T71" fmla="*/ 45 h 50"/>
                  <a:gd name="T72" fmla="*/ 114 w 124"/>
                  <a:gd name="T73" fmla="*/ 43 h 50"/>
                  <a:gd name="T74" fmla="*/ 107 w 124"/>
                  <a:gd name="T75" fmla="*/ 36 h 50"/>
                  <a:gd name="T76" fmla="*/ 107 w 124"/>
                  <a:gd name="T77" fmla="*/ 33 h 50"/>
                  <a:gd name="T78" fmla="*/ 99 w 124"/>
                  <a:gd name="T79" fmla="*/ 30 h 50"/>
                  <a:gd name="T80" fmla="*/ 92 w 124"/>
                  <a:gd name="T81" fmla="*/ 26 h 50"/>
                  <a:gd name="T82" fmla="*/ 89 w 124"/>
                  <a:gd name="T83" fmla="*/ 22 h 50"/>
                  <a:gd name="T84" fmla="*/ 88 w 124"/>
                  <a:gd name="T85" fmla="*/ 25 h 50"/>
                  <a:gd name="T86" fmla="*/ 90 w 124"/>
                  <a:gd name="T87" fmla="*/ 27 h 50"/>
                  <a:gd name="T88" fmla="*/ 82 w 124"/>
                  <a:gd name="T89" fmla="*/ 25 h 50"/>
                  <a:gd name="T90" fmla="*/ 74 w 124"/>
                  <a:gd name="T91" fmla="*/ 21 h 50"/>
                  <a:gd name="T92" fmla="*/ 70 w 124"/>
                  <a:gd name="T93" fmla="*/ 19 h 50"/>
                  <a:gd name="T94" fmla="*/ 64 w 124"/>
                  <a:gd name="T95" fmla="*/ 14 h 50"/>
                  <a:gd name="T96" fmla="*/ 63 w 124"/>
                  <a:gd name="T97" fmla="*/ 11 h 50"/>
                  <a:gd name="T98" fmla="*/ 57 w 124"/>
                  <a:gd name="T99" fmla="*/ 10 h 50"/>
                  <a:gd name="T100" fmla="*/ 46 w 124"/>
                  <a:gd name="T101" fmla="*/ 5 h 50"/>
                  <a:gd name="T102" fmla="*/ 36 w 124"/>
                  <a:gd name="T103" fmla="*/ 4 h 50"/>
                  <a:gd name="T104" fmla="*/ 26 w 124"/>
                  <a:gd name="T105" fmla="*/ 1 h 50"/>
                  <a:gd name="T106" fmla="*/ 18 w 124"/>
                  <a:gd name="T107" fmla="*/ 2 h 50"/>
                  <a:gd name="T108" fmla="*/ 3 w 124"/>
                  <a:gd name="T109" fmla="*/ 0 h 50"/>
                  <a:gd name="T110" fmla="*/ 1 w 124"/>
                  <a:gd name="T111" fmla="*/ 10 h 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50">
                    <a:moveTo>
                      <a:pt x="2" y="11"/>
                    </a:moveTo>
                    <a:lnTo>
                      <a:pt x="1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8" y="12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1" y="16"/>
                    </a:lnTo>
                    <a:lnTo>
                      <a:pt x="43" y="17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53" y="20"/>
                    </a:lnTo>
                    <a:lnTo>
                      <a:pt x="54" y="21"/>
                    </a:lnTo>
                    <a:lnTo>
                      <a:pt x="59" y="20"/>
                    </a:lnTo>
                    <a:lnTo>
                      <a:pt x="59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4" y="22"/>
                    </a:lnTo>
                    <a:lnTo>
                      <a:pt x="63" y="26"/>
                    </a:lnTo>
                    <a:lnTo>
                      <a:pt x="73" y="30"/>
                    </a:lnTo>
                    <a:lnTo>
                      <a:pt x="73" y="28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4" y="30"/>
                    </a:lnTo>
                    <a:lnTo>
                      <a:pt x="75" y="31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5" y="30"/>
                    </a:lnTo>
                    <a:lnTo>
                      <a:pt x="77" y="28"/>
                    </a:lnTo>
                    <a:lnTo>
                      <a:pt x="78" y="30"/>
                    </a:lnTo>
                    <a:lnTo>
                      <a:pt x="80" y="31"/>
                    </a:lnTo>
                    <a:lnTo>
                      <a:pt x="82" y="31"/>
                    </a:lnTo>
                    <a:lnTo>
                      <a:pt x="80" y="31"/>
                    </a:lnTo>
                    <a:lnTo>
                      <a:pt x="80" y="33"/>
                    </a:lnTo>
                    <a:lnTo>
                      <a:pt x="83" y="35"/>
                    </a:lnTo>
                    <a:lnTo>
                      <a:pt x="87" y="37"/>
                    </a:lnTo>
                    <a:lnTo>
                      <a:pt x="90" y="38"/>
                    </a:lnTo>
                    <a:lnTo>
                      <a:pt x="98" y="42"/>
                    </a:lnTo>
                    <a:lnTo>
                      <a:pt x="99" y="42"/>
                    </a:lnTo>
                    <a:lnTo>
                      <a:pt x="102" y="43"/>
                    </a:lnTo>
                    <a:lnTo>
                      <a:pt x="100" y="43"/>
                    </a:lnTo>
                    <a:lnTo>
                      <a:pt x="100" y="45"/>
                    </a:lnTo>
                    <a:lnTo>
                      <a:pt x="103" y="46"/>
                    </a:lnTo>
                    <a:lnTo>
                      <a:pt x="105" y="45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0" y="42"/>
                    </a:lnTo>
                    <a:lnTo>
                      <a:pt x="99" y="41"/>
                    </a:lnTo>
                    <a:lnTo>
                      <a:pt x="97" y="40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100" y="40"/>
                    </a:lnTo>
                    <a:lnTo>
                      <a:pt x="105" y="40"/>
                    </a:lnTo>
                    <a:lnTo>
                      <a:pt x="108" y="42"/>
                    </a:lnTo>
                    <a:lnTo>
                      <a:pt x="109" y="45"/>
                    </a:lnTo>
                    <a:lnTo>
                      <a:pt x="112" y="46"/>
                    </a:lnTo>
                    <a:lnTo>
                      <a:pt x="113" y="46"/>
                    </a:lnTo>
                    <a:lnTo>
                      <a:pt x="115" y="47"/>
                    </a:lnTo>
                    <a:lnTo>
                      <a:pt x="116" y="48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18" y="47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19" y="46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3" y="48"/>
                    </a:lnTo>
                    <a:lnTo>
                      <a:pt x="124" y="48"/>
                    </a:lnTo>
                    <a:lnTo>
                      <a:pt x="124" y="47"/>
                    </a:lnTo>
                    <a:lnTo>
                      <a:pt x="123" y="46"/>
                    </a:lnTo>
                    <a:lnTo>
                      <a:pt x="121" y="46"/>
                    </a:lnTo>
                    <a:lnTo>
                      <a:pt x="118" y="43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0" y="41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9" y="41"/>
                    </a:lnTo>
                    <a:lnTo>
                      <a:pt x="115" y="41"/>
                    </a:lnTo>
                    <a:lnTo>
                      <a:pt x="114" y="40"/>
                    </a:lnTo>
                    <a:lnTo>
                      <a:pt x="115" y="38"/>
                    </a:lnTo>
                    <a:lnTo>
                      <a:pt x="114" y="37"/>
                    </a:lnTo>
                    <a:lnTo>
                      <a:pt x="113" y="37"/>
                    </a:lnTo>
                    <a:lnTo>
                      <a:pt x="112" y="37"/>
                    </a:lnTo>
                    <a:lnTo>
                      <a:pt x="110" y="37"/>
                    </a:lnTo>
                    <a:lnTo>
                      <a:pt x="110" y="38"/>
                    </a:lnTo>
                    <a:lnTo>
                      <a:pt x="113" y="41"/>
                    </a:lnTo>
                    <a:lnTo>
                      <a:pt x="116" y="43"/>
                    </a:lnTo>
                    <a:lnTo>
                      <a:pt x="118" y="45"/>
                    </a:lnTo>
                    <a:lnTo>
                      <a:pt x="116" y="45"/>
                    </a:lnTo>
                    <a:lnTo>
                      <a:pt x="118" y="45"/>
                    </a:lnTo>
                    <a:lnTo>
                      <a:pt x="114" y="43"/>
                    </a:lnTo>
                    <a:lnTo>
                      <a:pt x="112" y="42"/>
                    </a:lnTo>
                    <a:lnTo>
                      <a:pt x="108" y="37"/>
                    </a:lnTo>
                    <a:lnTo>
                      <a:pt x="107" y="36"/>
                    </a:lnTo>
                    <a:lnTo>
                      <a:pt x="107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2"/>
                    </a:lnTo>
                    <a:lnTo>
                      <a:pt x="102" y="31"/>
                    </a:lnTo>
                    <a:lnTo>
                      <a:pt x="99" y="30"/>
                    </a:lnTo>
                    <a:lnTo>
                      <a:pt x="94" y="27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89" y="22"/>
                    </a:lnTo>
                    <a:lnTo>
                      <a:pt x="88" y="22"/>
                    </a:lnTo>
                    <a:lnTo>
                      <a:pt x="87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6"/>
                    </a:lnTo>
                    <a:lnTo>
                      <a:pt x="90" y="27"/>
                    </a:lnTo>
                    <a:lnTo>
                      <a:pt x="87" y="26"/>
                    </a:lnTo>
                    <a:lnTo>
                      <a:pt x="83" y="25"/>
                    </a:lnTo>
                    <a:lnTo>
                      <a:pt x="82" y="25"/>
                    </a:lnTo>
                    <a:lnTo>
                      <a:pt x="78" y="23"/>
                    </a:lnTo>
                    <a:lnTo>
                      <a:pt x="75" y="22"/>
                    </a:lnTo>
                    <a:lnTo>
                      <a:pt x="74" y="21"/>
                    </a:lnTo>
                    <a:lnTo>
                      <a:pt x="77" y="21"/>
                    </a:lnTo>
                    <a:lnTo>
                      <a:pt x="74" y="19"/>
                    </a:lnTo>
                    <a:lnTo>
                      <a:pt x="70" y="19"/>
                    </a:lnTo>
                    <a:lnTo>
                      <a:pt x="68" y="16"/>
                    </a:lnTo>
                    <a:lnTo>
                      <a:pt x="67" y="15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3" y="11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7" y="10"/>
                    </a:lnTo>
                    <a:lnTo>
                      <a:pt x="51" y="7"/>
                    </a:lnTo>
                    <a:lnTo>
                      <a:pt x="47" y="5"/>
                    </a:lnTo>
                    <a:lnTo>
                      <a:pt x="46" y="5"/>
                    </a:lnTo>
                    <a:lnTo>
                      <a:pt x="44" y="4"/>
                    </a:lnTo>
                    <a:lnTo>
                      <a:pt x="42" y="2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2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5" name="Freeform 2979"/>
              <p:cNvSpPr>
                <a:spLocks/>
              </p:cNvSpPr>
              <p:nvPr/>
            </p:nvSpPr>
            <p:spPr bwMode="auto">
              <a:xfrm>
                <a:off x="1948" y="120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6" name="Freeform 2980"/>
              <p:cNvSpPr>
                <a:spLocks/>
              </p:cNvSpPr>
              <p:nvPr/>
            </p:nvSpPr>
            <p:spPr bwMode="auto">
              <a:xfrm>
                <a:off x="1800" y="1130"/>
                <a:ext cx="7" cy="6"/>
              </a:xfrm>
              <a:custGeom>
                <a:avLst/>
                <a:gdLst>
                  <a:gd name="T0" fmla="*/ 5 w 7"/>
                  <a:gd name="T1" fmla="*/ 1 h 6"/>
                  <a:gd name="T2" fmla="*/ 1 w 7"/>
                  <a:gd name="T3" fmla="*/ 0 h 6"/>
                  <a:gd name="T4" fmla="*/ 0 w 7"/>
                  <a:gd name="T5" fmla="*/ 0 h 6"/>
                  <a:gd name="T6" fmla="*/ 0 w 7"/>
                  <a:gd name="T7" fmla="*/ 1 h 6"/>
                  <a:gd name="T8" fmla="*/ 4 w 7"/>
                  <a:gd name="T9" fmla="*/ 3 h 6"/>
                  <a:gd name="T10" fmla="*/ 7 w 7"/>
                  <a:gd name="T11" fmla="*/ 6 h 6"/>
                  <a:gd name="T12" fmla="*/ 6 w 7"/>
                  <a:gd name="T13" fmla="*/ 3 h 6"/>
                  <a:gd name="T14" fmla="*/ 5 w 7"/>
                  <a:gd name="T15" fmla="*/ 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3"/>
                    </a:lnTo>
                    <a:lnTo>
                      <a:pt x="7" y="6"/>
                    </a:lnTo>
                    <a:lnTo>
                      <a:pt x="6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7" name="Freeform 2981"/>
              <p:cNvSpPr>
                <a:spLocks/>
              </p:cNvSpPr>
              <p:nvPr/>
            </p:nvSpPr>
            <p:spPr bwMode="auto">
              <a:xfrm>
                <a:off x="1913" y="11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8" name="Freeform 2982"/>
              <p:cNvSpPr>
                <a:spLocks/>
              </p:cNvSpPr>
              <p:nvPr/>
            </p:nvSpPr>
            <p:spPr bwMode="auto">
              <a:xfrm>
                <a:off x="1786" y="113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2 h 2"/>
                  <a:gd name="T6" fmla="*/ 1 w 4"/>
                  <a:gd name="T7" fmla="*/ 0 h 2"/>
                  <a:gd name="T8" fmla="*/ 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699" name="Freeform 2983"/>
              <p:cNvSpPr>
                <a:spLocks/>
              </p:cNvSpPr>
              <p:nvPr/>
            </p:nvSpPr>
            <p:spPr bwMode="auto">
              <a:xfrm>
                <a:off x="1780" y="11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0" name="Freeform 2984"/>
              <p:cNvSpPr>
                <a:spLocks/>
              </p:cNvSpPr>
              <p:nvPr/>
            </p:nvSpPr>
            <p:spPr bwMode="auto">
              <a:xfrm>
                <a:off x="1784" y="1137"/>
                <a:ext cx="8" cy="5"/>
              </a:xfrm>
              <a:custGeom>
                <a:avLst/>
                <a:gdLst>
                  <a:gd name="T0" fmla="*/ 8 w 8"/>
                  <a:gd name="T1" fmla="*/ 4 h 5"/>
                  <a:gd name="T2" fmla="*/ 6 w 8"/>
                  <a:gd name="T3" fmla="*/ 2 h 5"/>
                  <a:gd name="T4" fmla="*/ 5 w 8"/>
                  <a:gd name="T5" fmla="*/ 1 h 5"/>
                  <a:gd name="T6" fmla="*/ 3 w 8"/>
                  <a:gd name="T7" fmla="*/ 1 h 5"/>
                  <a:gd name="T8" fmla="*/ 2 w 8"/>
                  <a:gd name="T9" fmla="*/ 0 h 5"/>
                  <a:gd name="T10" fmla="*/ 0 w 8"/>
                  <a:gd name="T11" fmla="*/ 0 h 5"/>
                  <a:gd name="T12" fmla="*/ 0 w 8"/>
                  <a:gd name="T13" fmla="*/ 2 h 5"/>
                  <a:gd name="T14" fmla="*/ 1 w 8"/>
                  <a:gd name="T15" fmla="*/ 2 h 5"/>
                  <a:gd name="T16" fmla="*/ 1 w 8"/>
                  <a:gd name="T17" fmla="*/ 1 h 5"/>
                  <a:gd name="T18" fmla="*/ 2 w 8"/>
                  <a:gd name="T19" fmla="*/ 1 h 5"/>
                  <a:gd name="T20" fmla="*/ 5 w 8"/>
                  <a:gd name="T21" fmla="*/ 2 h 5"/>
                  <a:gd name="T22" fmla="*/ 5 w 8"/>
                  <a:gd name="T23" fmla="*/ 4 h 5"/>
                  <a:gd name="T24" fmla="*/ 6 w 8"/>
                  <a:gd name="T25" fmla="*/ 5 h 5"/>
                  <a:gd name="T26" fmla="*/ 7 w 8"/>
                  <a:gd name="T27" fmla="*/ 5 h 5"/>
                  <a:gd name="T28" fmla="*/ 7 w 8"/>
                  <a:gd name="T29" fmla="*/ 4 h 5"/>
                  <a:gd name="T30" fmla="*/ 8 w 8"/>
                  <a:gd name="T31" fmla="*/ 4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5">
                    <a:moveTo>
                      <a:pt x="8" y="4"/>
                    </a:moveTo>
                    <a:lnTo>
                      <a:pt x="6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1" name="Freeform 2985"/>
              <p:cNvSpPr>
                <a:spLocks/>
              </p:cNvSpPr>
              <p:nvPr/>
            </p:nvSpPr>
            <p:spPr bwMode="auto">
              <a:xfrm>
                <a:off x="1780" y="11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2" name="Freeform 2986"/>
              <p:cNvSpPr>
                <a:spLocks/>
              </p:cNvSpPr>
              <p:nvPr/>
            </p:nvSpPr>
            <p:spPr bwMode="auto">
              <a:xfrm>
                <a:off x="1789" y="1143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3" name="Freeform 2987"/>
              <p:cNvSpPr>
                <a:spLocks/>
              </p:cNvSpPr>
              <p:nvPr/>
            </p:nvSpPr>
            <p:spPr bwMode="auto">
              <a:xfrm>
                <a:off x="1784" y="11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4" name="Freeform 2988"/>
              <p:cNvSpPr>
                <a:spLocks/>
              </p:cNvSpPr>
              <p:nvPr/>
            </p:nvSpPr>
            <p:spPr bwMode="auto">
              <a:xfrm>
                <a:off x="1741" y="1127"/>
                <a:ext cx="84" cy="36"/>
              </a:xfrm>
              <a:custGeom>
                <a:avLst/>
                <a:gdLst>
                  <a:gd name="T0" fmla="*/ 75 w 84"/>
                  <a:gd name="T1" fmla="*/ 22 h 36"/>
                  <a:gd name="T2" fmla="*/ 66 w 84"/>
                  <a:gd name="T3" fmla="*/ 15 h 36"/>
                  <a:gd name="T4" fmla="*/ 59 w 84"/>
                  <a:gd name="T5" fmla="*/ 7 h 36"/>
                  <a:gd name="T6" fmla="*/ 53 w 84"/>
                  <a:gd name="T7" fmla="*/ 6 h 36"/>
                  <a:gd name="T8" fmla="*/ 48 w 84"/>
                  <a:gd name="T9" fmla="*/ 3 h 36"/>
                  <a:gd name="T10" fmla="*/ 41 w 84"/>
                  <a:gd name="T11" fmla="*/ 0 h 36"/>
                  <a:gd name="T12" fmla="*/ 29 w 84"/>
                  <a:gd name="T13" fmla="*/ 1 h 36"/>
                  <a:gd name="T14" fmla="*/ 23 w 84"/>
                  <a:gd name="T15" fmla="*/ 4 h 36"/>
                  <a:gd name="T16" fmla="*/ 19 w 84"/>
                  <a:gd name="T17" fmla="*/ 6 h 36"/>
                  <a:gd name="T18" fmla="*/ 10 w 84"/>
                  <a:gd name="T19" fmla="*/ 10 h 36"/>
                  <a:gd name="T20" fmla="*/ 9 w 84"/>
                  <a:gd name="T21" fmla="*/ 14 h 36"/>
                  <a:gd name="T22" fmla="*/ 7 w 84"/>
                  <a:gd name="T23" fmla="*/ 12 h 36"/>
                  <a:gd name="T24" fmla="*/ 2 w 84"/>
                  <a:gd name="T25" fmla="*/ 16 h 36"/>
                  <a:gd name="T26" fmla="*/ 3 w 84"/>
                  <a:gd name="T27" fmla="*/ 17 h 36"/>
                  <a:gd name="T28" fmla="*/ 4 w 84"/>
                  <a:gd name="T29" fmla="*/ 21 h 36"/>
                  <a:gd name="T30" fmla="*/ 0 w 84"/>
                  <a:gd name="T31" fmla="*/ 31 h 36"/>
                  <a:gd name="T32" fmla="*/ 5 w 84"/>
                  <a:gd name="T33" fmla="*/ 27 h 36"/>
                  <a:gd name="T34" fmla="*/ 5 w 84"/>
                  <a:gd name="T35" fmla="*/ 26 h 36"/>
                  <a:gd name="T36" fmla="*/ 2 w 84"/>
                  <a:gd name="T37" fmla="*/ 29 h 36"/>
                  <a:gd name="T38" fmla="*/ 8 w 84"/>
                  <a:gd name="T39" fmla="*/ 24 h 36"/>
                  <a:gd name="T40" fmla="*/ 12 w 84"/>
                  <a:gd name="T41" fmla="*/ 21 h 36"/>
                  <a:gd name="T42" fmla="*/ 20 w 84"/>
                  <a:gd name="T43" fmla="*/ 19 h 36"/>
                  <a:gd name="T44" fmla="*/ 28 w 84"/>
                  <a:gd name="T45" fmla="*/ 14 h 36"/>
                  <a:gd name="T46" fmla="*/ 33 w 84"/>
                  <a:gd name="T47" fmla="*/ 14 h 36"/>
                  <a:gd name="T48" fmla="*/ 36 w 84"/>
                  <a:gd name="T49" fmla="*/ 12 h 36"/>
                  <a:gd name="T50" fmla="*/ 39 w 84"/>
                  <a:gd name="T51" fmla="*/ 15 h 36"/>
                  <a:gd name="T52" fmla="*/ 41 w 84"/>
                  <a:gd name="T53" fmla="*/ 15 h 36"/>
                  <a:gd name="T54" fmla="*/ 43 w 84"/>
                  <a:gd name="T55" fmla="*/ 16 h 36"/>
                  <a:gd name="T56" fmla="*/ 43 w 84"/>
                  <a:gd name="T57" fmla="*/ 19 h 36"/>
                  <a:gd name="T58" fmla="*/ 46 w 84"/>
                  <a:gd name="T59" fmla="*/ 19 h 36"/>
                  <a:gd name="T60" fmla="*/ 51 w 84"/>
                  <a:gd name="T61" fmla="*/ 24 h 36"/>
                  <a:gd name="T62" fmla="*/ 58 w 84"/>
                  <a:gd name="T63" fmla="*/ 29 h 36"/>
                  <a:gd name="T64" fmla="*/ 65 w 84"/>
                  <a:gd name="T65" fmla="*/ 32 h 36"/>
                  <a:gd name="T66" fmla="*/ 75 w 84"/>
                  <a:gd name="T67" fmla="*/ 36 h 36"/>
                  <a:gd name="T68" fmla="*/ 84 w 84"/>
                  <a:gd name="T69" fmla="*/ 35 h 36"/>
                  <a:gd name="T70" fmla="*/ 81 w 84"/>
                  <a:gd name="T71" fmla="*/ 27 h 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36">
                    <a:moveTo>
                      <a:pt x="81" y="27"/>
                    </a:moveTo>
                    <a:lnTo>
                      <a:pt x="75" y="22"/>
                    </a:lnTo>
                    <a:lnTo>
                      <a:pt x="70" y="16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59" y="7"/>
                    </a:lnTo>
                    <a:lnTo>
                      <a:pt x="55" y="6"/>
                    </a:lnTo>
                    <a:lnTo>
                      <a:pt x="53" y="6"/>
                    </a:lnTo>
                    <a:lnTo>
                      <a:pt x="51" y="4"/>
                    </a:lnTo>
                    <a:lnTo>
                      <a:pt x="48" y="3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9" y="1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2" y="29"/>
                    </a:lnTo>
                    <a:lnTo>
                      <a:pt x="5" y="25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20" y="19"/>
                    </a:lnTo>
                    <a:lnTo>
                      <a:pt x="24" y="15"/>
                    </a:lnTo>
                    <a:lnTo>
                      <a:pt x="28" y="14"/>
                    </a:lnTo>
                    <a:lnTo>
                      <a:pt x="30" y="15"/>
                    </a:lnTo>
                    <a:lnTo>
                      <a:pt x="33" y="14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1" y="17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5" y="25"/>
                    </a:lnTo>
                    <a:lnTo>
                      <a:pt x="58" y="29"/>
                    </a:lnTo>
                    <a:lnTo>
                      <a:pt x="61" y="31"/>
                    </a:lnTo>
                    <a:lnTo>
                      <a:pt x="65" y="32"/>
                    </a:lnTo>
                    <a:lnTo>
                      <a:pt x="70" y="35"/>
                    </a:lnTo>
                    <a:lnTo>
                      <a:pt x="75" y="36"/>
                    </a:lnTo>
                    <a:lnTo>
                      <a:pt x="80" y="36"/>
                    </a:lnTo>
                    <a:lnTo>
                      <a:pt x="84" y="35"/>
                    </a:lnTo>
                    <a:lnTo>
                      <a:pt x="84" y="31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5" name="Freeform 2989"/>
              <p:cNvSpPr>
                <a:spLocks/>
              </p:cNvSpPr>
              <p:nvPr/>
            </p:nvSpPr>
            <p:spPr bwMode="auto">
              <a:xfrm>
                <a:off x="1886" y="1190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2 h 2"/>
                  <a:gd name="T4" fmla="*/ 5 w 5"/>
                  <a:gd name="T5" fmla="*/ 2 h 2"/>
                  <a:gd name="T6" fmla="*/ 0 w 5"/>
                  <a:gd name="T7" fmla="*/ 2 h 2"/>
                  <a:gd name="T8" fmla="*/ 1 w 5"/>
                  <a:gd name="T9" fmla="*/ 0 h 2"/>
                  <a:gd name="T10" fmla="*/ 5 w 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6" name="Freeform 2990"/>
              <p:cNvSpPr>
                <a:spLocks/>
              </p:cNvSpPr>
              <p:nvPr/>
            </p:nvSpPr>
            <p:spPr bwMode="auto">
              <a:xfrm>
                <a:off x="1879" y="119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7" name="Freeform 2991"/>
              <p:cNvSpPr>
                <a:spLocks/>
              </p:cNvSpPr>
              <p:nvPr/>
            </p:nvSpPr>
            <p:spPr bwMode="auto">
              <a:xfrm>
                <a:off x="1882" y="120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8" name="Freeform 2992"/>
              <p:cNvSpPr>
                <a:spLocks/>
              </p:cNvSpPr>
              <p:nvPr/>
            </p:nvSpPr>
            <p:spPr bwMode="auto">
              <a:xfrm>
                <a:off x="1796" y="1179"/>
                <a:ext cx="132" cy="41"/>
              </a:xfrm>
              <a:custGeom>
                <a:avLst/>
                <a:gdLst>
                  <a:gd name="T0" fmla="*/ 3 w 132"/>
                  <a:gd name="T1" fmla="*/ 13 h 41"/>
                  <a:gd name="T2" fmla="*/ 9 w 132"/>
                  <a:gd name="T3" fmla="*/ 11 h 41"/>
                  <a:gd name="T4" fmla="*/ 13 w 132"/>
                  <a:gd name="T5" fmla="*/ 13 h 41"/>
                  <a:gd name="T6" fmla="*/ 15 w 132"/>
                  <a:gd name="T7" fmla="*/ 10 h 41"/>
                  <a:gd name="T8" fmla="*/ 24 w 132"/>
                  <a:gd name="T9" fmla="*/ 10 h 41"/>
                  <a:gd name="T10" fmla="*/ 26 w 132"/>
                  <a:gd name="T11" fmla="*/ 13 h 41"/>
                  <a:gd name="T12" fmla="*/ 41 w 132"/>
                  <a:gd name="T13" fmla="*/ 14 h 41"/>
                  <a:gd name="T14" fmla="*/ 52 w 132"/>
                  <a:gd name="T15" fmla="*/ 15 h 41"/>
                  <a:gd name="T16" fmla="*/ 60 w 132"/>
                  <a:gd name="T17" fmla="*/ 15 h 41"/>
                  <a:gd name="T18" fmla="*/ 62 w 132"/>
                  <a:gd name="T19" fmla="*/ 15 h 41"/>
                  <a:gd name="T20" fmla="*/ 60 w 132"/>
                  <a:gd name="T21" fmla="*/ 16 h 41"/>
                  <a:gd name="T22" fmla="*/ 80 w 132"/>
                  <a:gd name="T23" fmla="*/ 20 h 41"/>
                  <a:gd name="T24" fmla="*/ 81 w 132"/>
                  <a:gd name="T25" fmla="*/ 20 h 41"/>
                  <a:gd name="T26" fmla="*/ 82 w 132"/>
                  <a:gd name="T27" fmla="*/ 20 h 41"/>
                  <a:gd name="T28" fmla="*/ 87 w 132"/>
                  <a:gd name="T29" fmla="*/ 21 h 41"/>
                  <a:gd name="T30" fmla="*/ 87 w 132"/>
                  <a:gd name="T31" fmla="*/ 21 h 41"/>
                  <a:gd name="T32" fmla="*/ 95 w 132"/>
                  <a:gd name="T33" fmla="*/ 26 h 41"/>
                  <a:gd name="T34" fmla="*/ 107 w 132"/>
                  <a:gd name="T35" fmla="*/ 33 h 41"/>
                  <a:gd name="T36" fmla="*/ 109 w 132"/>
                  <a:gd name="T37" fmla="*/ 36 h 41"/>
                  <a:gd name="T38" fmla="*/ 114 w 132"/>
                  <a:gd name="T39" fmla="*/ 34 h 41"/>
                  <a:gd name="T40" fmla="*/ 105 w 132"/>
                  <a:gd name="T41" fmla="*/ 30 h 41"/>
                  <a:gd name="T42" fmla="*/ 103 w 132"/>
                  <a:gd name="T43" fmla="*/ 28 h 41"/>
                  <a:gd name="T44" fmla="*/ 113 w 132"/>
                  <a:gd name="T45" fmla="*/ 30 h 41"/>
                  <a:gd name="T46" fmla="*/ 119 w 132"/>
                  <a:gd name="T47" fmla="*/ 36 h 41"/>
                  <a:gd name="T48" fmla="*/ 124 w 132"/>
                  <a:gd name="T49" fmla="*/ 40 h 41"/>
                  <a:gd name="T50" fmla="*/ 126 w 132"/>
                  <a:gd name="T51" fmla="*/ 39 h 41"/>
                  <a:gd name="T52" fmla="*/ 124 w 132"/>
                  <a:gd name="T53" fmla="*/ 38 h 41"/>
                  <a:gd name="T54" fmla="*/ 128 w 132"/>
                  <a:gd name="T55" fmla="*/ 38 h 41"/>
                  <a:gd name="T56" fmla="*/ 132 w 132"/>
                  <a:gd name="T57" fmla="*/ 40 h 41"/>
                  <a:gd name="T58" fmla="*/ 126 w 132"/>
                  <a:gd name="T59" fmla="*/ 35 h 41"/>
                  <a:gd name="T60" fmla="*/ 128 w 132"/>
                  <a:gd name="T61" fmla="*/ 33 h 41"/>
                  <a:gd name="T62" fmla="*/ 126 w 132"/>
                  <a:gd name="T63" fmla="*/ 30 h 41"/>
                  <a:gd name="T64" fmla="*/ 123 w 132"/>
                  <a:gd name="T65" fmla="*/ 31 h 41"/>
                  <a:gd name="T66" fmla="*/ 121 w 132"/>
                  <a:gd name="T67" fmla="*/ 28 h 41"/>
                  <a:gd name="T68" fmla="*/ 118 w 132"/>
                  <a:gd name="T69" fmla="*/ 29 h 41"/>
                  <a:gd name="T70" fmla="*/ 124 w 132"/>
                  <a:gd name="T71" fmla="*/ 35 h 41"/>
                  <a:gd name="T72" fmla="*/ 126 w 132"/>
                  <a:gd name="T73" fmla="*/ 36 h 41"/>
                  <a:gd name="T74" fmla="*/ 114 w 132"/>
                  <a:gd name="T75" fmla="*/ 29 h 41"/>
                  <a:gd name="T76" fmla="*/ 116 w 132"/>
                  <a:gd name="T77" fmla="*/ 25 h 41"/>
                  <a:gd name="T78" fmla="*/ 109 w 132"/>
                  <a:gd name="T79" fmla="*/ 21 h 41"/>
                  <a:gd name="T80" fmla="*/ 101 w 132"/>
                  <a:gd name="T81" fmla="*/ 19 h 41"/>
                  <a:gd name="T82" fmla="*/ 100 w 132"/>
                  <a:gd name="T83" fmla="*/ 14 h 41"/>
                  <a:gd name="T84" fmla="*/ 93 w 132"/>
                  <a:gd name="T85" fmla="*/ 13 h 41"/>
                  <a:gd name="T86" fmla="*/ 98 w 132"/>
                  <a:gd name="T87" fmla="*/ 16 h 41"/>
                  <a:gd name="T88" fmla="*/ 90 w 132"/>
                  <a:gd name="T89" fmla="*/ 15 h 41"/>
                  <a:gd name="T90" fmla="*/ 82 w 132"/>
                  <a:gd name="T91" fmla="*/ 14 h 41"/>
                  <a:gd name="T92" fmla="*/ 83 w 132"/>
                  <a:gd name="T93" fmla="*/ 11 h 41"/>
                  <a:gd name="T94" fmla="*/ 73 w 132"/>
                  <a:gd name="T95" fmla="*/ 8 h 41"/>
                  <a:gd name="T96" fmla="*/ 70 w 132"/>
                  <a:gd name="T97" fmla="*/ 5 h 41"/>
                  <a:gd name="T98" fmla="*/ 65 w 132"/>
                  <a:gd name="T99" fmla="*/ 4 h 41"/>
                  <a:gd name="T100" fmla="*/ 52 w 132"/>
                  <a:gd name="T101" fmla="*/ 3 h 41"/>
                  <a:gd name="T102" fmla="*/ 47 w 132"/>
                  <a:gd name="T103" fmla="*/ 1 h 41"/>
                  <a:gd name="T104" fmla="*/ 37 w 132"/>
                  <a:gd name="T105" fmla="*/ 1 h 41"/>
                  <a:gd name="T106" fmla="*/ 26 w 132"/>
                  <a:gd name="T107" fmla="*/ 0 h 41"/>
                  <a:gd name="T108" fmla="*/ 19 w 132"/>
                  <a:gd name="T109" fmla="*/ 3 h 41"/>
                  <a:gd name="T110" fmla="*/ 4 w 132"/>
                  <a:gd name="T111" fmla="*/ 3 h 41"/>
                  <a:gd name="T112" fmla="*/ 1 w 132"/>
                  <a:gd name="T113" fmla="*/ 14 h 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2" h="41">
                    <a:moveTo>
                      <a:pt x="4" y="15"/>
                    </a:moveTo>
                    <a:lnTo>
                      <a:pt x="3" y="14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9" y="10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2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30" y="11"/>
                    </a:lnTo>
                    <a:lnTo>
                      <a:pt x="35" y="13"/>
                    </a:lnTo>
                    <a:lnTo>
                      <a:pt x="41" y="14"/>
                    </a:lnTo>
                    <a:lnTo>
                      <a:pt x="45" y="13"/>
                    </a:lnTo>
                    <a:lnTo>
                      <a:pt x="49" y="14"/>
                    </a:lnTo>
                    <a:lnTo>
                      <a:pt x="52" y="15"/>
                    </a:lnTo>
                    <a:lnTo>
                      <a:pt x="55" y="14"/>
                    </a:lnTo>
                    <a:lnTo>
                      <a:pt x="57" y="15"/>
                    </a:lnTo>
                    <a:lnTo>
                      <a:pt x="60" y="15"/>
                    </a:lnTo>
                    <a:lnTo>
                      <a:pt x="65" y="14"/>
                    </a:lnTo>
                    <a:lnTo>
                      <a:pt x="65" y="15"/>
                    </a:lnTo>
                    <a:lnTo>
                      <a:pt x="62" y="15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70" y="18"/>
                    </a:lnTo>
                    <a:lnTo>
                      <a:pt x="80" y="21"/>
                    </a:lnTo>
                    <a:lnTo>
                      <a:pt x="80" y="20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1" y="20"/>
                    </a:lnTo>
                    <a:lnTo>
                      <a:pt x="82" y="21"/>
                    </a:lnTo>
                    <a:lnTo>
                      <a:pt x="83" y="20"/>
                    </a:lnTo>
                    <a:lnTo>
                      <a:pt x="82" y="20"/>
                    </a:lnTo>
                    <a:lnTo>
                      <a:pt x="83" y="19"/>
                    </a:lnTo>
                    <a:lnTo>
                      <a:pt x="85" y="20"/>
                    </a:lnTo>
                    <a:lnTo>
                      <a:pt x="87" y="21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7" y="21"/>
                    </a:lnTo>
                    <a:lnTo>
                      <a:pt x="88" y="24"/>
                    </a:lnTo>
                    <a:lnTo>
                      <a:pt x="91" y="26"/>
                    </a:lnTo>
                    <a:lnTo>
                      <a:pt x="95" y="26"/>
                    </a:lnTo>
                    <a:lnTo>
                      <a:pt x="98" y="29"/>
                    </a:lnTo>
                    <a:lnTo>
                      <a:pt x="106" y="33"/>
                    </a:lnTo>
                    <a:lnTo>
                      <a:pt x="107" y="33"/>
                    </a:lnTo>
                    <a:lnTo>
                      <a:pt x="108" y="34"/>
                    </a:lnTo>
                    <a:lnTo>
                      <a:pt x="108" y="35"/>
                    </a:lnTo>
                    <a:lnTo>
                      <a:pt x="109" y="36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4" y="34"/>
                    </a:lnTo>
                    <a:lnTo>
                      <a:pt x="108" y="33"/>
                    </a:lnTo>
                    <a:lnTo>
                      <a:pt x="107" y="31"/>
                    </a:lnTo>
                    <a:lnTo>
                      <a:pt x="105" y="30"/>
                    </a:lnTo>
                    <a:lnTo>
                      <a:pt x="102" y="29"/>
                    </a:lnTo>
                    <a:lnTo>
                      <a:pt x="102" y="28"/>
                    </a:lnTo>
                    <a:lnTo>
                      <a:pt x="103" y="28"/>
                    </a:lnTo>
                    <a:lnTo>
                      <a:pt x="106" y="29"/>
                    </a:lnTo>
                    <a:lnTo>
                      <a:pt x="107" y="30"/>
                    </a:lnTo>
                    <a:lnTo>
                      <a:pt x="113" y="30"/>
                    </a:lnTo>
                    <a:lnTo>
                      <a:pt x="116" y="33"/>
                    </a:lnTo>
                    <a:lnTo>
                      <a:pt x="117" y="35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23" y="39"/>
                    </a:lnTo>
                    <a:lnTo>
                      <a:pt x="124" y="40"/>
                    </a:lnTo>
                    <a:lnTo>
                      <a:pt x="127" y="41"/>
                    </a:lnTo>
                    <a:lnTo>
                      <a:pt x="127" y="40"/>
                    </a:lnTo>
                    <a:lnTo>
                      <a:pt x="126" y="39"/>
                    </a:lnTo>
                    <a:lnTo>
                      <a:pt x="122" y="36"/>
                    </a:lnTo>
                    <a:lnTo>
                      <a:pt x="124" y="36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7" y="38"/>
                    </a:lnTo>
                    <a:lnTo>
                      <a:pt x="128" y="38"/>
                    </a:lnTo>
                    <a:lnTo>
                      <a:pt x="128" y="39"/>
                    </a:lnTo>
                    <a:lnTo>
                      <a:pt x="131" y="40"/>
                    </a:lnTo>
                    <a:lnTo>
                      <a:pt x="132" y="40"/>
                    </a:lnTo>
                    <a:lnTo>
                      <a:pt x="131" y="38"/>
                    </a:lnTo>
                    <a:lnTo>
                      <a:pt x="129" y="39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8" y="33"/>
                    </a:lnTo>
                    <a:lnTo>
                      <a:pt x="126" y="30"/>
                    </a:lnTo>
                    <a:lnTo>
                      <a:pt x="124" y="30"/>
                    </a:lnTo>
                    <a:lnTo>
                      <a:pt x="126" y="30"/>
                    </a:lnTo>
                    <a:lnTo>
                      <a:pt x="127" y="33"/>
                    </a:lnTo>
                    <a:lnTo>
                      <a:pt x="124" y="33"/>
                    </a:lnTo>
                    <a:lnTo>
                      <a:pt x="123" y="31"/>
                    </a:lnTo>
                    <a:lnTo>
                      <a:pt x="123" y="30"/>
                    </a:lnTo>
                    <a:lnTo>
                      <a:pt x="122" y="29"/>
                    </a:lnTo>
                    <a:lnTo>
                      <a:pt x="121" y="28"/>
                    </a:lnTo>
                    <a:lnTo>
                      <a:pt x="119" y="28"/>
                    </a:lnTo>
                    <a:lnTo>
                      <a:pt x="119" y="29"/>
                    </a:lnTo>
                    <a:lnTo>
                      <a:pt x="118" y="29"/>
                    </a:lnTo>
                    <a:lnTo>
                      <a:pt x="119" y="30"/>
                    </a:lnTo>
                    <a:lnTo>
                      <a:pt x="121" y="31"/>
                    </a:lnTo>
                    <a:lnTo>
                      <a:pt x="124" y="35"/>
                    </a:lnTo>
                    <a:lnTo>
                      <a:pt x="126" y="36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2" y="35"/>
                    </a:lnTo>
                    <a:lnTo>
                      <a:pt x="119" y="33"/>
                    </a:lnTo>
                    <a:lnTo>
                      <a:pt x="114" y="29"/>
                    </a:lnTo>
                    <a:lnTo>
                      <a:pt x="114" y="26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4" y="24"/>
                    </a:lnTo>
                    <a:lnTo>
                      <a:pt x="113" y="23"/>
                    </a:lnTo>
                    <a:lnTo>
                      <a:pt x="109" y="21"/>
                    </a:lnTo>
                    <a:lnTo>
                      <a:pt x="107" y="20"/>
                    </a:lnTo>
                    <a:lnTo>
                      <a:pt x="102" y="18"/>
                    </a:lnTo>
                    <a:lnTo>
                      <a:pt x="101" y="19"/>
                    </a:lnTo>
                    <a:lnTo>
                      <a:pt x="100" y="16"/>
                    </a:lnTo>
                    <a:lnTo>
                      <a:pt x="100" y="15"/>
                    </a:lnTo>
                    <a:lnTo>
                      <a:pt x="100" y="14"/>
                    </a:lnTo>
                    <a:lnTo>
                      <a:pt x="96" y="13"/>
                    </a:lnTo>
                    <a:lnTo>
                      <a:pt x="95" y="13"/>
                    </a:lnTo>
                    <a:lnTo>
                      <a:pt x="93" y="13"/>
                    </a:lnTo>
                    <a:lnTo>
                      <a:pt x="96" y="14"/>
                    </a:lnTo>
                    <a:lnTo>
                      <a:pt x="97" y="15"/>
                    </a:lnTo>
                    <a:lnTo>
                      <a:pt x="98" y="16"/>
                    </a:lnTo>
                    <a:lnTo>
                      <a:pt x="98" y="18"/>
                    </a:lnTo>
                    <a:lnTo>
                      <a:pt x="93" y="16"/>
                    </a:lnTo>
                    <a:lnTo>
                      <a:pt x="90" y="15"/>
                    </a:lnTo>
                    <a:lnTo>
                      <a:pt x="88" y="15"/>
                    </a:lnTo>
                    <a:lnTo>
                      <a:pt x="85" y="15"/>
                    </a:lnTo>
                    <a:lnTo>
                      <a:pt x="82" y="14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3" y="11"/>
                    </a:lnTo>
                    <a:lnTo>
                      <a:pt x="80" y="10"/>
                    </a:lnTo>
                    <a:lnTo>
                      <a:pt x="76" y="9"/>
                    </a:lnTo>
                    <a:lnTo>
                      <a:pt x="73" y="8"/>
                    </a:lnTo>
                    <a:lnTo>
                      <a:pt x="71" y="6"/>
                    </a:lnTo>
                    <a:lnTo>
                      <a:pt x="68" y="6"/>
                    </a:lnTo>
                    <a:lnTo>
                      <a:pt x="70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7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11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09" name="Freeform 2993"/>
              <p:cNvSpPr>
                <a:spLocks/>
              </p:cNvSpPr>
              <p:nvPr/>
            </p:nvSpPr>
            <p:spPr bwMode="auto">
              <a:xfrm>
                <a:off x="1917" y="122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0" name="Freeform 2994"/>
              <p:cNvSpPr>
                <a:spLocks/>
              </p:cNvSpPr>
              <p:nvPr/>
            </p:nvSpPr>
            <p:spPr bwMode="auto">
              <a:xfrm>
                <a:off x="1746" y="1182"/>
                <a:ext cx="9" cy="3"/>
              </a:xfrm>
              <a:custGeom>
                <a:avLst/>
                <a:gdLst>
                  <a:gd name="T0" fmla="*/ 4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0 w 9"/>
                  <a:gd name="T7" fmla="*/ 3 h 3"/>
                  <a:gd name="T8" fmla="*/ 5 w 9"/>
                  <a:gd name="T9" fmla="*/ 2 h 3"/>
                  <a:gd name="T10" fmla="*/ 9 w 9"/>
                  <a:gd name="T11" fmla="*/ 1 h 3"/>
                  <a:gd name="T12" fmla="*/ 8 w 9"/>
                  <a:gd name="T13" fmla="*/ 1 h 3"/>
                  <a:gd name="T14" fmla="*/ 7 w 9"/>
                  <a:gd name="T15" fmla="*/ 1 h 3"/>
                  <a:gd name="T16" fmla="*/ 4 w 9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1" name="Freeform 2995"/>
              <p:cNvSpPr>
                <a:spLocks/>
              </p:cNvSpPr>
              <p:nvPr/>
            </p:nvSpPr>
            <p:spPr bwMode="auto">
              <a:xfrm>
                <a:off x="1879" y="1187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0 w 4"/>
                  <a:gd name="T5" fmla="*/ 1 h 2"/>
                  <a:gd name="T6" fmla="*/ 2 w 4"/>
                  <a:gd name="T7" fmla="*/ 2 h 2"/>
                  <a:gd name="T8" fmla="*/ 3 w 4"/>
                  <a:gd name="T9" fmla="*/ 1 h 2"/>
                  <a:gd name="T10" fmla="*/ 4 w 4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2" name="Freeform 2996"/>
              <p:cNvSpPr>
                <a:spLocks/>
              </p:cNvSpPr>
              <p:nvPr/>
            </p:nvSpPr>
            <p:spPr bwMode="auto">
              <a:xfrm>
                <a:off x="1739" y="119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  <a:gd name="T8" fmla="*/ 1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3" name="Freeform 2997"/>
              <p:cNvSpPr>
                <a:spLocks/>
              </p:cNvSpPr>
              <p:nvPr/>
            </p:nvSpPr>
            <p:spPr bwMode="auto">
              <a:xfrm>
                <a:off x="1731" y="11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0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4" name="Freeform 2998"/>
              <p:cNvSpPr>
                <a:spLocks/>
              </p:cNvSpPr>
              <p:nvPr/>
            </p:nvSpPr>
            <p:spPr bwMode="auto">
              <a:xfrm>
                <a:off x="1736" y="1198"/>
                <a:ext cx="13" cy="5"/>
              </a:xfrm>
              <a:custGeom>
                <a:avLst/>
                <a:gdLst>
                  <a:gd name="T0" fmla="*/ 13 w 13"/>
                  <a:gd name="T1" fmla="*/ 0 h 5"/>
                  <a:gd name="T2" fmla="*/ 9 w 13"/>
                  <a:gd name="T3" fmla="*/ 0 h 5"/>
                  <a:gd name="T4" fmla="*/ 8 w 13"/>
                  <a:gd name="T5" fmla="*/ 0 h 5"/>
                  <a:gd name="T6" fmla="*/ 7 w 13"/>
                  <a:gd name="T7" fmla="*/ 1 h 5"/>
                  <a:gd name="T8" fmla="*/ 4 w 13"/>
                  <a:gd name="T9" fmla="*/ 0 h 5"/>
                  <a:gd name="T10" fmla="*/ 2 w 13"/>
                  <a:gd name="T11" fmla="*/ 1 h 5"/>
                  <a:gd name="T12" fmla="*/ 0 w 13"/>
                  <a:gd name="T13" fmla="*/ 2 h 5"/>
                  <a:gd name="T14" fmla="*/ 2 w 13"/>
                  <a:gd name="T15" fmla="*/ 5 h 5"/>
                  <a:gd name="T16" fmla="*/ 3 w 13"/>
                  <a:gd name="T17" fmla="*/ 4 h 5"/>
                  <a:gd name="T18" fmla="*/ 3 w 13"/>
                  <a:gd name="T19" fmla="*/ 2 h 5"/>
                  <a:gd name="T20" fmla="*/ 4 w 13"/>
                  <a:gd name="T21" fmla="*/ 2 h 5"/>
                  <a:gd name="T22" fmla="*/ 5 w 13"/>
                  <a:gd name="T23" fmla="*/ 1 h 5"/>
                  <a:gd name="T24" fmla="*/ 8 w 13"/>
                  <a:gd name="T25" fmla="*/ 1 h 5"/>
                  <a:gd name="T26" fmla="*/ 10 w 13"/>
                  <a:gd name="T27" fmla="*/ 2 h 5"/>
                  <a:gd name="T28" fmla="*/ 12 w 13"/>
                  <a:gd name="T29" fmla="*/ 1 h 5"/>
                  <a:gd name="T30" fmla="*/ 12 w 13"/>
                  <a:gd name="T31" fmla="*/ 0 h 5"/>
                  <a:gd name="T32" fmla="*/ 13 w 13"/>
                  <a:gd name="T33" fmla="*/ 0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5" name="Freeform 2999"/>
              <p:cNvSpPr>
                <a:spLocks/>
              </p:cNvSpPr>
              <p:nvPr/>
            </p:nvSpPr>
            <p:spPr bwMode="auto">
              <a:xfrm>
                <a:off x="1731" y="12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6" name="Freeform 3000"/>
              <p:cNvSpPr>
                <a:spLocks/>
              </p:cNvSpPr>
              <p:nvPr/>
            </p:nvSpPr>
            <p:spPr bwMode="auto">
              <a:xfrm>
                <a:off x="1748" y="120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7" name="Freeform 3001"/>
              <p:cNvSpPr>
                <a:spLocks/>
              </p:cNvSpPr>
              <p:nvPr/>
            </p:nvSpPr>
            <p:spPr bwMode="auto">
              <a:xfrm>
                <a:off x="1745" y="120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3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8" name="Freeform 3002"/>
              <p:cNvSpPr>
                <a:spLocks/>
              </p:cNvSpPr>
              <p:nvPr/>
            </p:nvSpPr>
            <p:spPr bwMode="auto">
              <a:xfrm>
                <a:off x="1683" y="1185"/>
                <a:ext cx="104" cy="23"/>
              </a:xfrm>
              <a:custGeom>
                <a:avLst/>
                <a:gdLst>
                  <a:gd name="T0" fmla="*/ 91 w 104"/>
                  <a:gd name="T1" fmla="*/ 2 h 23"/>
                  <a:gd name="T2" fmla="*/ 77 w 104"/>
                  <a:gd name="T3" fmla="*/ 3 h 23"/>
                  <a:gd name="T4" fmla="*/ 66 w 104"/>
                  <a:gd name="T5" fmla="*/ 3 h 23"/>
                  <a:gd name="T6" fmla="*/ 60 w 104"/>
                  <a:gd name="T7" fmla="*/ 5 h 23"/>
                  <a:gd name="T8" fmla="*/ 53 w 104"/>
                  <a:gd name="T9" fmla="*/ 7 h 23"/>
                  <a:gd name="T10" fmla="*/ 50 w 104"/>
                  <a:gd name="T11" fmla="*/ 5 h 23"/>
                  <a:gd name="T12" fmla="*/ 42 w 104"/>
                  <a:gd name="T13" fmla="*/ 5 h 23"/>
                  <a:gd name="T14" fmla="*/ 36 w 104"/>
                  <a:gd name="T15" fmla="*/ 7 h 23"/>
                  <a:gd name="T16" fmla="*/ 31 w 104"/>
                  <a:gd name="T17" fmla="*/ 7 h 23"/>
                  <a:gd name="T18" fmla="*/ 27 w 104"/>
                  <a:gd name="T19" fmla="*/ 7 h 23"/>
                  <a:gd name="T20" fmla="*/ 17 w 104"/>
                  <a:gd name="T21" fmla="*/ 9 h 23"/>
                  <a:gd name="T22" fmla="*/ 17 w 104"/>
                  <a:gd name="T23" fmla="*/ 9 h 23"/>
                  <a:gd name="T24" fmla="*/ 16 w 104"/>
                  <a:gd name="T25" fmla="*/ 8 h 23"/>
                  <a:gd name="T26" fmla="*/ 12 w 104"/>
                  <a:gd name="T27" fmla="*/ 9 h 23"/>
                  <a:gd name="T28" fmla="*/ 9 w 104"/>
                  <a:gd name="T29" fmla="*/ 10 h 23"/>
                  <a:gd name="T30" fmla="*/ 9 w 104"/>
                  <a:gd name="T31" fmla="*/ 15 h 23"/>
                  <a:gd name="T32" fmla="*/ 0 w 104"/>
                  <a:gd name="T33" fmla="*/ 23 h 23"/>
                  <a:gd name="T34" fmla="*/ 7 w 104"/>
                  <a:gd name="T35" fmla="*/ 22 h 23"/>
                  <a:gd name="T36" fmla="*/ 7 w 104"/>
                  <a:gd name="T37" fmla="*/ 20 h 23"/>
                  <a:gd name="T38" fmla="*/ 4 w 104"/>
                  <a:gd name="T39" fmla="*/ 20 h 23"/>
                  <a:gd name="T40" fmla="*/ 11 w 104"/>
                  <a:gd name="T41" fmla="*/ 19 h 23"/>
                  <a:gd name="T42" fmla="*/ 16 w 104"/>
                  <a:gd name="T43" fmla="*/ 19 h 23"/>
                  <a:gd name="T44" fmla="*/ 25 w 104"/>
                  <a:gd name="T45" fmla="*/ 19 h 23"/>
                  <a:gd name="T46" fmla="*/ 36 w 104"/>
                  <a:gd name="T47" fmla="*/ 18 h 23"/>
                  <a:gd name="T48" fmla="*/ 41 w 104"/>
                  <a:gd name="T49" fmla="*/ 19 h 23"/>
                  <a:gd name="T50" fmla="*/ 47 w 104"/>
                  <a:gd name="T51" fmla="*/ 19 h 23"/>
                  <a:gd name="T52" fmla="*/ 53 w 104"/>
                  <a:gd name="T53" fmla="*/ 20 h 23"/>
                  <a:gd name="T54" fmla="*/ 57 w 104"/>
                  <a:gd name="T55" fmla="*/ 19 h 23"/>
                  <a:gd name="T56" fmla="*/ 58 w 104"/>
                  <a:gd name="T57" fmla="*/ 22 h 23"/>
                  <a:gd name="T58" fmla="*/ 65 w 104"/>
                  <a:gd name="T59" fmla="*/ 20 h 23"/>
                  <a:gd name="T60" fmla="*/ 70 w 104"/>
                  <a:gd name="T61" fmla="*/ 19 h 23"/>
                  <a:gd name="T62" fmla="*/ 77 w 104"/>
                  <a:gd name="T63" fmla="*/ 18 h 23"/>
                  <a:gd name="T64" fmla="*/ 84 w 104"/>
                  <a:gd name="T65" fmla="*/ 17 h 23"/>
                  <a:gd name="T66" fmla="*/ 97 w 104"/>
                  <a:gd name="T67" fmla="*/ 14 h 23"/>
                  <a:gd name="T68" fmla="*/ 104 w 104"/>
                  <a:gd name="T69" fmla="*/ 8 h 23"/>
                  <a:gd name="T70" fmla="*/ 99 w 104"/>
                  <a:gd name="T71" fmla="*/ 4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4" h="23">
                    <a:moveTo>
                      <a:pt x="99" y="4"/>
                    </a:moveTo>
                    <a:lnTo>
                      <a:pt x="91" y="2"/>
                    </a:lnTo>
                    <a:lnTo>
                      <a:pt x="81" y="0"/>
                    </a:lnTo>
                    <a:lnTo>
                      <a:pt x="77" y="3"/>
                    </a:lnTo>
                    <a:lnTo>
                      <a:pt x="73" y="2"/>
                    </a:lnTo>
                    <a:lnTo>
                      <a:pt x="66" y="3"/>
                    </a:lnTo>
                    <a:lnTo>
                      <a:pt x="61" y="5"/>
                    </a:lnTo>
                    <a:lnTo>
                      <a:pt x="60" y="5"/>
                    </a:lnTo>
                    <a:lnTo>
                      <a:pt x="56" y="5"/>
                    </a:lnTo>
                    <a:lnTo>
                      <a:pt x="53" y="7"/>
                    </a:lnTo>
                    <a:lnTo>
                      <a:pt x="51" y="7"/>
                    </a:lnTo>
                    <a:lnTo>
                      <a:pt x="50" y="5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8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30" y="8"/>
                    </a:lnTo>
                    <a:lnTo>
                      <a:pt x="27" y="7"/>
                    </a:lnTo>
                    <a:lnTo>
                      <a:pt x="20" y="8"/>
                    </a:lnTo>
                    <a:lnTo>
                      <a:pt x="17" y="9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5" y="19"/>
                    </a:lnTo>
                    <a:lnTo>
                      <a:pt x="31" y="18"/>
                    </a:lnTo>
                    <a:lnTo>
                      <a:pt x="36" y="18"/>
                    </a:lnTo>
                    <a:lnTo>
                      <a:pt x="37" y="19"/>
                    </a:lnTo>
                    <a:lnTo>
                      <a:pt x="41" y="19"/>
                    </a:lnTo>
                    <a:lnTo>
                      <a:pt x="43" y="18"/>
                    </a:lnTo>
                    <a:lnTo>
                      <a:pt x="47" y="19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19"/>
                    </a:lnTo>
                    <a:lnTo>
                      <a:pt x="57" y="19"/>
                    </a:lnTo>
                    <a:lnTo>
                      <a:pt x="57" y="20"/>
                    </a:lnTo>
                    <a:lnTo>
                      <a:pt x="58" y="22"/>
                    </a:lnTo>
                    <a:lnTo>
                      <a:pt x="61" y="22"/>
                    </a:lnTo>
                    <a:lnTo>
                      <a:pt x="65" y="20"/>
                    </a:lnTo>
                    <a:lnTo>
                      <a:pt x="66" y="19"/>
                    </a:lnTo>
                    <a:lnTo>
                      <a:pt x="70" y="19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81" y="17"/>
                    </a:lnTo>
                    <a:lnTo>
                      <a:pt x="84" y="17"/>
                    </a:lnTo>
                    <a:lnTo>
                      <a:pt x="88" y="15"/>
                    </a:lnTo>
                    <a:lnTo>
                      <a:pt x="97" y="14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3" y="7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19" name="Freeform 3003"/>
              <p:cNvSpPr>
                <a:spLocks/>
              </p:cNvSpPr>
              <p:nvPr/>
            </p:nvSpPr>
            <p:spPr bwMode="auto">
              <a:xfrm>
                <a:off x="1695" y="1235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2 w 5"/>
                  <a:gd name="T3" fmla="*/ 1 h 3"/>
                  <a:gd name="T4" fmla="*/ 0 w 5"/>
                  <a:gd name="T5" fmla="*/ 1 h 3"/>
                  <a:gd name="T6" fmla="*/ 5 w 5"/>
                  <a:gd name="T7" fmla="*/ 0 h 3"/>
                  <a:gd name="T8" fmla="*/ 4 w 5"/>
                  <a:gd name="T9" fmla="*/ 0 h 3"/>
                  <a:gd name="T10" fmla="*/ 4 w 5"/>
                  <a:gd name="T11" fmla="*/ 1 h 3"/>
                  <a:gd name="T12" fmla="*/ 0 w 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0" name="Freeform 3004"/>
              <p:cNvSpPr>
                <a:spLocks/>
              </p:cNvSpPr>
              <p:nvPr/>
            </p:nvSpPr>
            <p:spPr bwMode="auto">
              <a:xfrm>
                <a:off x="1702" y="123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1" name="Freeform 3005"/>
              <p:cNvSpPr>
                <a:spLocks/>
              </p:cNvSpPr>
              <p:nvPr/>
            </p:nvSpPr>
            <p:spPr bwMode="auto">
              <a:xfrm>
                <a:off x="1693" y="122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2" name="Freeform 3006"/>
              <p:cNvSpPr>
                <a:spLocks/>
              </p:cNvSpPr>
              <p:nvPr/>
            </p:nvSpPr>
            <p:spPr bwMode="auto">
              <a:xfrm>
                <a:off x="1644" y="1208"/>
                <a:ext cx="152" cy="40"/>
              </a:xfrm>
              <a:custGeom>
                <a:avLst/>
                <a:gdLst>
                  <a:gd name="T0" fmla="*/ 150 w 152"/>
                  <a:gd name="T1" fmla="*/ 2 h 40"/>
                  <a:gd name="T2" fmla="*/ 143 w 152"/>
                  <a:gd name="T3" fmla="*/ 2 h 40"/>
                  <a:gd name="T4" fmla="*/ 140 w 152"/>
                  <a:gd name="T5" fmla="*/ 2 h 40"/>
                  <a:gd name="T6" fmla="*/ 131 w 152"/>
                  <a:gd name="T7" fmla="*/ 2 h 40"/>
                  <a:gd name="T8" fmla="*/ 126 w 152"/>
                  <a:gd name="T9" fmla="*/ 1 h 40"/>
                  <a:gd name="T10" fmla="*/ 117 w 152"/>
                  <a:gd name="T11" fmla="*/ 1 h 40"/>
                  <a:gd name="T12" fmla="*/ 101 w 152"/>
                  <a:gd name="T13" fmla="*/ 1 h 40"/>
                  <a:gd name="T14" fmla="*/ 87 w 152"/>
                  <a:gd name="T15" fmla="*/ 5 h 40"/>
                  <a:gd name="T16" fmla="*/ 79 w 152"/>
                  <a:gd name="T17" fmla="*/ 11 h 40"/>
                  <a:gd name="T18" fmla="*/ 79 w 152"/>
                  <a:gd name="T19" fmla="*/ 9 h 40"/>
                  <a:gd name="T20" fmla="*/ 70 w 152"/>
                  <a:gd name="T21" fmla="*/ 10 h 40"/>
                  <a:gd name="T22" fmla="*/ 60 w 152"/>
                  <a:gd name="T23" fmla="*/ 16 h 40"/>
                  <a:gd name="T24" fmla="*/ 56 w 152"/>
                  <a:gd name="T25" fmla="*/ 15 h 40"/>
                  <a:gd name="T26" fmla="*/ 58 w 152"/>
                  <a:gd name="T27" fmla="*/ 17 h 40"/>
                  <a:gd name="T28" fmla="*/ 50 w 152"/>
                  <a:gd name="T29" fmla="*/ 18 h 40"/>
                  <a:gd name="T30" fmla="*/ 46 w 152"/>
                  <a:gd name="T31" fmla="*/ 17 h 40"/>
                  <a:gd name="T32" fmla="*/ 28 w 152"/>
                  <a:gd name="T33" fmla="*/ 22 h 40"/>
                  <a:gd name="T34" fmla="*/ 24 w 152"/>
                  <a:gd name="T35" fmla="*/ 22 h 40"/>
                  <a:gd name="T36" fmla="*/ 18 w 152"/>
                  <a:gd name="T37" fmla="*/ 26 h 40"/>
                  <a:gd name="T38" fmla="*/ 28 w 152"/>
                  <a:gd name="T39" fmla="*/ 25 h 40"/>
                  <a:gd name="T40" fmla="*/ 35 w 152"/>
                  <a:gd name="T41" fmla="*/ 22 h 40"/>
                  <a:gd name="T42" fmla="*/ 30 w 152"/>
                  <a:gd name="T43" fmla="*/ 25 h 40"/>
                  <a:gd name="T44" fmla="*/ 20 w 152"/>
                  <a:gd name="T45" fmla="*/ 28 h 40"/>
                  <a:gd name="T46" fmla="*/ 13 w 152"/>
                  <a:gd name="T47" fmla="*/ 31 h 40"/>
                  <a:gd name="T48" fmla="*/ 7 w 152"/>
                  <a:gd name="T49" fmla="*/ 32 h 40"/>
                  <a:gd name="T50" fmla="*/ 7 w 152"/>
                  <a:gd name="T51" fmla="*/ 33 h 40"/>
                  <a:gd name="T52" fmla="*/ 8 w 152"/>
                  <a:gd name="T53" fmla="*/ 33 h 40"/>
                  <a:gd name="T54" fmla="*/ 4 w 152"/>
                  <a:gd name="T55" fmla="*/ 35 h 40"/>
                  <a:gd name="T56" fmla="*/ 2 w 152"/>
                  <a:gd name="T57" fmla="*/ 38 h 40"/>
                  <a:gd name="T58" fmla="*/ 10 w 152"/>
                  <a:gd name="T59" fmla="*/ 36 h 40"/>
                  <a:gd name="T60" fmla="*/ 8 w 152"/>
                  <a:gd name="T61" fmla="*/ 38 h 40"/>
                  <a:gd name="T62" fmla="*/ 14 w 152"/>
                  <a:gd name="T63" fmla="*/ 38 h 40"/>
                  <a:gd name="T64" fmla="*/ 12 w 152"/>
                  <a:gd name="T65" fmla="*/ 38 h 40"/>
                  <a:gd name="T66" fmla="*/ 17 w 152"/>
                  <a:gd name="T67" fmla="*/ 37 h 40"/>
                  <a:gd name="T68" fmla="*/ 20 w 152"/>
                  <a:gd name="T69" fmla="*/ 36 h 40"/>
                  <a:gd name="T70" fmla="*/ 19 w 152"/>
                  <a:gd name="T71" fmla="*/ 33 h 40"/>
                  <a:gd name="T72" fmla="*/ 9 w 152"/>
                  <a:gd name="T73" fmla="*/ 35 h 40"/>
                  <a:gd name="T74" fmla="*/ 17 w 152"/>
                  <a:gd name="T75" fmla="*/ 32 h 40"/>
                  <a:gd name="T76" fmla="*/ 25 w 152"/>
                  <a:gd name="T77" fmla="*/ 35 h 40"/>
                  <a:gd name="T78" fmla="*/ 33 w 152"/>
                  <a:gd name="T79" fmla="*/ 32 h 40"/>
                  <a:gd name="T80" fmla="*/ 41 w 152"/>
                  <a:gd name="T81" fmla="*/ 28 h 40"/>
                  <a:gd name="T82" fmla="*/ 46 w 152"/>
                  <a:gd name="T83" fmla="*/ 32 h 40"/>
                  <a:gd name="T84" fmla="*/ 51 w 152"/>
                  <a:gd name="T85" fmla="*/ 28 h 40"/>
                  <a:gd name="T86" fmla="*/ 46 w 152"/>
                  <a:gd name="T87" fmla="*/ 28 h 40"/>
                  <a:gd name="T88" fmla="*/ 55 w 152"/>
                  <a:gd name="T89" fmla="*/ 23 h 40"/>
                  <a:gd name="T90" fmla="*/ 64 w 152"/>
                  <a:gd name="T91" fmla="*/ 21 h 40"/>
                  <a:gd name="T92" fmla="*/ 70 w 152"/>
                  <a:gd name="T93" fmla="*/ 21 h 40"/>
                  <a:gd name="T94" fmla="*/ 79 w 152"/>
                  <a:gd name="T95" fmla="*/ 18 h 40"/>
                  <a:gd name="T96" fmla="*/ 79 w 152"/>
                  <a:gd name="T97" fmla="*/ 21 h 40"/>
                  <a:gd name="T98" fmla="*/ 85 w 152"/>
                  <a:gd name="T99" fmla="*/ 17 h 40"/>
                  <a:gd name="T100" fmla="*/ 96 w 152"/>
                  <a:gd name="T101" fmla="*/ 13 h 40"/>
                  <a:gd name="T102" fmla="*/ 100 w 152"/>
                  <a:gd name="T103" fmla="*/ 13 h 40"/>
                  <a:gd name="T104" fmla="*/ 107 w 152"/>
                  <a:gd name="T105" fmla="*/ 13 h 40"/>
                  <a:gd name="T106" fmla="*/ 119 w 152"/>
                  <a:gd name="T107" fmla="*/ 12 h 40"/>
                  <a:gd name="T108" fmla="*/ 130 w 152"/>
                  <a:gd name="T109" fmla="*/ 11 h 40"/>
                  <a:gd name="T110" fmla="*/ 147 w 152"/>
                  <a:gd name="T111" fmla="*/ 12 h 40"/>
                  <a:gd name="T112" fmla="*/ 152 w 152"/>
                  <a:gd name="T113" fmla="*/ 2 h 4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2" h="40">
                    <a:moveTo>
                      <a:pt x="150" y="1"/>
                    </a:moveTo>
                    <a:lnTo>
                      <a:pt x="151" y="1"/>
                    </a:lnTo>
                    <a:lnTo>
                      <a:pt x="150" y="2"/>
                    </a:lnTo>
                    <a:lnTo>
                      <a:pt x="148" y="4"/>
                    </a:lnTo>
                    <a:lnTo>
                      <a:pt x="145" y="2"/>
                    </a:lnTo>
                    <a:lnTo>
                      <a:pt x="143" y="2"/>
                    </a:lnTo>
                    <a:lnTo>
                      <a:pt x="142" y="1"/>
                    </a:lnTo>
                    <a:lnTo>
                      <a:pt x="140" y="1"/>
                    </a:lnTo>
                    <a:lnTo>
                      <a:pt x="140" y="2"/>
                    </a:lnTo>
                    <a:lnTo>
                      <a:pt x="138" y="4"/>
                    </a:lnTo>
                    <a:lnTo>
                      <a:pt x="135" y="4"/>
                    </a:lnTo>
                    <a:lnTo>
                      <a:pt x="131" y="2"/>
                    </a:lnTo>
                    <a:lnTo>
                      <a:pt x="130" y="4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5" y="1"/>
                    </a:lnTo>
                    <a:lnTo>
                      <a:pt x="122" y="0"/>
                    </a:lnTo>
                    <a:lnTo>
                      <a:pt x="117" y="1"/>
                    </a:lnTo>
                    <a:lnTo>
                      <a:pt x="111" y="1"/>
                    </a:lnTo>
                    <a:lnTo>
                      <a:pt x="105" y="1"/>
                    </a:lnTo>
                    <a:lnTo>
                      <a:pt x="101" y="1"/>
                    </a:lnTo>
                    <a:lnTo>
                      <a:pt x="94" y="2"/>
                    </a:lnTo>
                    <a:lnTo>
                      <a:pt x="90" y="4"/>
                    </a:lnTo>
                    <a:lnTo>
                      <a:pt x="87" y="5"/>
                    </a:lnTo>
                    <a:lnTo>
                      <a:pt x="84" y="6"/>
                    </a:lnTo>
                    <a:lnTo>
                      <a:pt x="82" y="7"/>
                    </a:lnTo>
                    <a:lnTo>
                      <a:pt x="79" y="11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9"/>
                    </a:lnTo>
                    <a:lnTo>
                      <a:pt x="81" y="7"/>
                    </a:lnTo>
                    <a:lnTo>
                      <a:pt x="81" y="6"/>
                    </a:lnTo>
                    <a:lnTo>
                      <a:pt x="70" y="10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5" y="17"/>
                    </a:lnTo>
                    <a:lnTo>
                      <a:pt x="53" y="18"/>
                    </a:lnTo>
                    <a:lnTo>
                      <a:pt x="50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6" y="17"/>
                    </a:lnTo>
                    <a:lnTo>
                      <a:pt x="41" y="18"/>
                    </a:lnTo>
                    <a:lnTo>
                      <a:pt x="38" y="20"/>
                    </a:lnTo>
                    <a:lnTo>
                      <a:pt x="28" y="22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8" y="26"/>
                    </a:lnTo>
                    <a:lnTo>
                      <a:pt x="20" y="27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31" y="23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7" y="28"/>
                    </a:lnTo>
                    <a:lnTo>
                      <a:pt x="14" y="30"/>
                    </a:lnTo>
                    <a:lnTo>
                      <a:pt x="13" y="31"/>
                    </a:lnTo>
                    <a:lnTo>
                      <a:pt x="9" y="31"/>
                    </a:lnTo>
                    <a:lnTo>
                      <a:pt x="8" y="31"/>
                    </a:lnTo>
                    <a:lnTo>
                      <a:pt x="7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12" y="32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5" y="36"/>
                    </a:lnTo>
                    <a:lnTo>
                      <a:pt x="4" y="35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10" y="36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9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18" y="37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19" y="35"/>
                    </a:lnTo>
                    <a:lnTo>
                      <a:pt x="22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0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3" y="32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3" y="32"/>
                    </a:lnTo>
                    <a:lnTo>
                      <a:pt x="35" y="32"/>
                    </a:lnTo>
                    <a:lnTo>
                      <a:pt x="41" y="30"/>
                    </a:lnTo>
                    <a:lnTo>
                      <a:pt x="41" y="28"/>
                    </a:lnTo>
                    <a:lnTo>
                      <a:pt x="45" y="30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50" y="31"/>
                    </a:lnTo>
                    <a:lnTo>
                      <a:pt x="51" y="30"/>
                    </a:lnTo>
                    <a:lnTo>
                      <a:pt x="51" y="28"/>
                    </a:lnTo>
                    <a:lnTo>
                      <a:pt x="50" y="28"/>
                    </a:lnTo>
                    <a:lnTo>
                      <a:pt x="48" y="30"/>
                    </a:lnTo>
                    <a:lnTo>
                      <a:pt x="46" y="28"/>
                    </a:lnTo>
                    <a:lnTo>
                      <a:pt x="45" y="28"/>
                    </a:lnTo>
                    <a:lnTo>
                      <a:pt x="50" y="26"/>
                    </a:lnTo>
                    <a:lnTo>
                      <a:pt x="55" y="23"/>
                    </a:lnTo>
                    <a:lnTo>
                      <a:pt x="59" y="22"/>
                    </a:lnTo>
                    <a:lnTo>
                      <a:pt x="61" y="21"/>
                    </a:lnTo>
                    <a:lnTo>
                      <a:pt x="64" y="21"/>
                    </a:lnTo>
                    <a:lnTo>
                      <a:pt x="61" y="23"/>
                    </a:lnTo>
                    <a:lnTo>
                      <a:pt x="66" y="22"/>
                    </a:lnTo>
                    <a:lnTo>
                      <a:pt x="70" y="21"/>
                    </a:lnTo>
                    <a:lnTo>
                      <a:pt x="73" y="21"/>
                    </a:lnTo>
                    <a:lnTo>
                      <a:pt x="76" y="20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77" y="20"/>
                    </a:lnTo>
                    <a:lnTo>
                      <a:pt x="79" y="21"/>
                    </a:lnTo>
                    <a:lnTo>
                      <a:pt x="81" y="20"/>
                    </a:lnTo>
                    <a:lnTo>
                      <a:pt x="82" y="20"/>
                    </a:lnTo>
                    <a:lnTo>
                      <a:pt x="85" y="17"/>
                    </a:lnTo>
                    <a:lnTo>
                      <a:pt x="87" y="16"/>
                    </a:lnTo>
                    <a:lnTo>
                      <a:pt x="95" y="13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9" y="15"/>
                    </a:lnTo>
                    <a:lnTo>
                      <a:pt x="100" y="13"/>
                    </a:lnTo>
                    <a:lnTo>
                      <a:pt x="101" y="13"/>
                    </a:lnTo>
                    <a:lnTo>
                      <a:pt x="105" y="15"/>
                    </a:lnTo>
                    <a:lnTo>
                      <a:pt x="107" y="13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23" y="12"/>
                    </a:lnTo>
                    <a:lnTo>
                      <a:pt x="127" y="13"/>
                    </a:lnTo>
                    <a:lnTo>
                      <a:pt x="130" y="11"/>
                    </a:lnTo>
                    <a:lnTo>
                      <a:pt x="128" y="10"/>
                    </a:lnTo>
                    <a:lnTo>
                      <a:pt x="138" y="11"/>
                    </a:lnTo>
                    <a:lnTo>
                      <a:pt x="147" y="12"/>
                    </a:lnTo>
                    <a:lnTo>
                      <a:pt x="148" y="12"/>
                    </a:lnTo>
                    <a:lnTo>
                      <a:pt x="152" y="6"/>
                    </a:lnTo>
                    <a:lnTo>
                      <a:pt x="152" y="2"/>
                    </a:lnTo>
                    <a:lnTo>
                      <a:pt x="151" y="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3" name="Freeform 3007"/>
              <p:cNvSpPr>
                <a:spLocks/>
              </p:cNvSpPr>
              <p:nvPr/>
            </p:nvSpPr>
            <p:spPr bwMode="auto">
              <a:xfrm>
                <a:off x="1651" y="123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4" name="Freeform 3008"/>
              <p:cNvSpPr>
                <a:spLocks/>
              </p:cNvSpPr>
              <p:nvPr/>
            </p:nvSpPr>
            <p:spPr bwMode="auto">
              <a:xfrm>
                <a:off x="1838" y="1228"/>
                <a:ext cx="9" cy="3"/>
              </a:xfrm>
              <a:custGeom>
                <a:avLst/>
                <a:gdLst>
                  <a:gd name="T0" fmla="*/ 4 w 9"/>
                  <a:gd name="T1" fmla="*/ 3 h 3"/>
                  <a:gd name="T2" fmla="*/ 8 w 9"/>
                  <a:gd name="T3" fmla="*/ 2 h 3"/>
                  <a:gd name="T4" fmla="*/ 9 w 9"/>
                  <a:gd name="T5" fmla="*/ 2 h 3"/>
                  <a:gd name="T6" fmla="*/ 9 w 9"/>
                  <a:gd name="T7" fmla="*/ 1 h 3"/>
                  <a:gd name="T8" fmla="*/ 4 w 9"/>
                  <a:gd name="T9" fmla="*/ 1 h 3"/>
                  <a:gd name="T10" fmla="*/ 0 w 9"/>
                  <a:gd name="T11" fmla="*/ 0 h 3"/>
                  <a:gd name="T12" fmla="*/ 2 w 9"/>
                  <a:gd name="T13" fmla="*/ 1 h 3"/>
                  <a:gd name="T14" fmla="*/ 4 w 9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5" name="Freeform 3009"/>
              <p:cNvSpPr>
                <a:spLocks/>
              </p:cNvSpPr>
              <p:nvPr/>
            </p:nvSpPr>
            <p:spPr bwMode="auto">
              <a:xfrm>
                <a:off x="1704" y="1234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3 w 4"/>
                  <a:gd name="T5" fmla="*/ 0 h 1"/>
                  <a:gd name="T6" fmla="*/ 1 w 4"/>
                  <a:gd name="T7" fmla="*/ 0 h 1"/>
                  <a:gd name="T8" fmla="*/ 1 w 4"/>
                  <a:gd name="T9" fmla="*/ 1 h 1"/>
                  <a:gd name="T10" fmla="*/ 0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6" name="Freeform 3010"/>
              <p:cNvSpPr>
                <a:spLocks/>
              </p:cNvSpPr>
              <p:nvPr/>
            </p:nvSpPr>
            <p:spPr bwMode="auto">
              <a:xfrm>
                <a:off x="1855" y="122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7" name="Freeform 3011"/>
              <p:cNvSpPr>
                <a:spLocks/>
              </p:cNvSpPr>
              <p:nvPr/>
            </p:nvSpPr>
            <p:spPr bwMode="auto">
              <a:xfrm>
                <a:off x="1864" y="1220"/>
                <a:ext cx="4" cy="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0 h 3"/>
                  <a:gd name="T4" fmla="*/ 2 w 4"/>
                  <a:gd name="T5" fmla="*/ 0 h 3"/>
                  <a:gd name="T6" fmla="*/ 0 w 4"/>
                  <a:gd name="T7" fmla="*/ 0 h 3"/>
                  <a:gd name="T8" fmla="*/ 2 w 4"/>
                  <a:gd name="T9" fmla="*/ 1 h 3"/>
                  <a:gd name="T10" fmla="*/ 3 w 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8" name="Freeform 3012"/>
              <p:cNvSpPr>
                <a:spLocks/>
              </p:cNvSpPr>
              <p:nvPr/>
            </p:nvSpPr>
            <p:spPr bwMode="auto">
              <a:xfrm>
                <a:off x="1850" y="1215"/>
                <a:ext cx="13" cy="5"/>
              </a:xfrm>
              <a:custGeom>
                <a:avLst/>
                <a:gdLst>
                  <a:gd name="T0" fmla="*/ 0 w 13"/>
                  <a:gd name="T1" fmla="*/ 2 h 5"/>
                  <a:gd name="T2" fmla="*/ 2 w 13"/>
                  <a:gd name="T3" fmla="*/ 3 h 5"/>
                  <a:gd name="T4" fmla="*/ 5 w 13"/>
                  <a:gd name="T5" fmla="*/ 3 h 5"/>
                  <a:gd name="T6" fmla="*/ 6 w 13"/>
                  <a:gd name="T7" fmla="*/ 3 h 5"/>
                  <a:gd name="T8" fmla="*/ 8 w 13"/>
                  <a:gd name="T9" fmla="*/ 4 h 5"/>
                  <a:gd name="T10" fmla="*/ 12 w 13"/>
                  <a:gd name="T11" fmla="*/ 5 h 5"/>
                  <a:gd name="T12" fmla="*/ 13 w 13"/>
                  <a:gd name="T13" fmla="*/ 4 h 5"/>
                  <a:gd name="T14" fmla="*/ 12 w 13"/>
                  <a:gd name="T15" fmla="*/ 2 h 5"/>
                  <a:gd name="T16" fmla="*/ 11 w 13"/>
                  <a:gd name="T17" fmla="*/ 2 h 5"/>
                  <a:gd name="T18" fmla="*/ 11 w 13"/>
                  <a:gd name="T19" fmla="*/ 3 h 5"/>
                  <a:gd name="T20" fmla="*/ 9 w 13"/>
                  <a:gd name="T21" fmla="*/ 3 h 5"/>
                  <a:gd name="T22" fmla="*/ 8 w 13"/>
                  <a:gd name="T23" fmla="*/ 3 h 5"/>
                  <a:gd name="T24" fmla="*/ 5 w 13"/>
                  <a:gd name="T25" fmla="*/ 2 h 5"/>
                  <a:gd name="T26" fmla="*/ 3 w 13"/>
                  <a:gd name="T27" fmla="*/ 0 h 5"/>
                  <a:gd name="T28" fmla="*/ 1 w 13"/>
                  <a:gd name="T29" fmla="*/ 0 h 5"/>
                  <a:gd name="T30" fmla="*/ 1 w 13"/>
                  <a:gd name="T31" fmla="*/ 2 h 5"/>
                  <a:gd name="T32" fmla="*/ 0 w 13"/>
                  <a:gd name="T33" fmla="*/ 2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29" name="Freeform 3013"/>
              <p:cNvSpPr>
                <a:spLocks/>
              </p:cNvSpPr>
              <p:nvPr/>
            </p:nvSpPr>
            <p:spPr bwMode="auto">
              <a:xfrm>
                <a:off x="1867" y="121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0" name="Freeform 3014"/>
              <p:cNvSpPr>
                <a:spLocks/>
              </p:cNvSpPr>
              <p:nvPr/>
            </p:nvSpPr>
            <p:spPr bwMode="auto">
              <a:xfrm>
                <a:off x="1848" y="1212"/>
                <a:ext cx="4" cy="1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3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1" name="Freeform 3015"/>
              <p:cNvSpPr>
                <a:spLocks/>
              </p:cNvSpPr>
              <p:nvPr/>
            </p:nvSpPr>
            <p:spPr bwMode="auto">
              <a:xfrm>
                <a:off x="1853" y="1209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3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2" name="Freeform 3016"/>
              <p:cNvSpPr>
                <a:spLocks/>
              </p:cNvSpPr>
              <p:nvPr/>
            </p:nvSpPr>
            <p:spPr bwMode="auto">
              <a:xfrm>
                <a:off x="1806" y="1207"/>
                <a:ext cx="112" cy="42"/>
              </a:xfrm>
              <a:custGeom>
                <a:avLst/>
                <a:gdLst>
                  <a:gd name="T0" fmla="*/ 14 w 112"/>
                  <a:gd name="T1" fmla="*/ 14 h 42"/>
                  <a:gd name="T2" fmla="*/ 29 w 112"/>
                  <a:gd name="T3" fmla="*/ 16 h 42"/>
                  <a:gd name="T4" fmla="*/ 40 w 112"/>
                  <a:gd name="T5" fmla="*/ 18 h 42"/>
                  <a:gd name="T6" fmla="*/ 47 w 112"/>
                  <a:gd name="T7" fmla="*/ 19 h 42"/>
                  <a:gd name="T8" fmla="*/ 53 w 112"/>
                  <a:gd name="T9" fmla="*/ 19 h 42"/>
                  <a:gd name="T10" fmla="*/ 56 w 112"/>
                  <a:gd name="T11" fmla="*/ 23 h 42"/>
                  <a:gd name="T12" fmla="*/ 63 w 112"/>
                  <a:gd name="T13" fmla="*/ 26 h 42"/>
                  <a:gd name="T14" fmla="*/ 70 w 112"/>
                  <a:gd name="T15" fmla="*/ 28 h 42"/>
                  <a:gd name="T16" fmla="*/ 75 w 112"/>
                  <a:gd name="T17" fmla="*/ 31 h 42"/>
                  <a:gd name="T18" fmla="*/ 78 w 112"/>
                  <a:gd name="T19" fmla="*/ 33 h 42"/>
                  <a:gd name="T20" fmla="*/ 88 w 112"/>
                  <a:gd name="T21" fmla="*/ 37 h 42"/>
                  <a:gd name="T22" fmla="*/ 88 w 112"/>
                  <a:gd name="T23" fmla="*/ 37 h 42"/>
                  <a:gd name="T24" fmla="*/ 90 w 112"/>
                  <a:gd name="T25" fmla="*/ 39 h 42"/>
                  <a:gd name="T26" fmla="*/ 92 w 112"/>
                  <a:gd name="T27" fmla="*/ 41 h 42"/>
                  <a:gd name="T28" fmla="*/ 96 w 112"/>
                  <a:gd name="T29" fmla="*/ 41 h 42"/>
                  <a:gd name="T30" fmla="*/ 96 w 112"/>
                  <a:gd name="T31" fmla="*/ 38 h 42"/>
                  <a:gd name="T32" fmla="*/ 109 w 112"/>
                  <a:gd name="T33" fmla="*/ 37 h 42"/>
                  <a:gd name="T34" fmla="*/ 106 w 112"/>
                  <a:gd name="T35" fmla="*/ 33 h 42"/>
                  <a:gd name="T36" fmla="*/ 103 w 112"/>
                  <a:gd name="T37" fmla="*/ 33 h 42"/>
                  <a:gd name="T38" fmla="*/ 107 w 112"/>
                  <a:gd name="T39" fmla="*/ 37 h 42"/>
                  <a:gd name="T40" fmla="*/ 99 w 112"/>
                  <a:gd name="T41" fmla="*/ 33 h 42"/>
                  <a:gd name="T42" fmla="*/ 95 w 112"/>
                  <a:gd name="T43" fmla="*/ 31 h 42"/>
                  <a:gd name="T44" fmla="*/ 87 w 112"/>
                  <a:gd name="T45" fmla="*/ 24 h 42"/>
                  <a:gd name="T46" fmla="*/ 76 w 112"/>
                  <a:gd name="T47" fmla="*/ 19 h 42"/>
                  <a:gd name="T48" fmla="*/ 71 w 112"/>
                  <a:gd name="T49" fmla="*/ 16 h 42"/>
                  <a:gd name="T50" fmla="*/ 65 w 112"/>
                  <a:gd name="T51" fmla="*/ 12 h 42"/>
                  <a:gd name="T52" fmla="*/ 60 w 112"/>
                  <a:gd name="T53" fmla="*/ 8 h 42"/>
                  <a:gd name="T54" fmla="*/ 55 w 112"/>
                  <a:gd name="T55" fmla="*/ 7 h 42"/>
                  <a:gd name="T56" fmla="*/ 55 w 112"/>
                  <a:gd name="T57" fmla="*/ 5 h 42"/>
                  <a:gd name="T58" fmla="*/ 49 w 112"/>
                  <a:gd name="T59" fmla="*/ 3 h 42"/>
                  <a:gd name="T60" fmla="*/ 41 w 112"/>
                  <a:gd name="T61" fmla="*/ 2 h 42"/>
                  <a:gd name="T62" fmla="*/ 32 w 112"/>
                  <a:gd name="T63" fmla="*/ 1 h 42"/>
                  <a:gd name="T64" fmla="*/ 22 w 112"/>
                  <a:gd name="T65" fmla="*/ 0 h 42"/>
                  <a:gd name="T66" fmla="*/ 10 w 112"/>
                  <a:gd name="T67" fmla="*/ 1 h 42"/>
                  <a:gd name="T68" fmla="*/ 0 w 112"/>
                  <a:gd name="T69" fmla="*/ 5 h 42"/>
                  <a:gd name="T70" fmla="*/ 3 w 112"/>
                  <a:gd name="T71" fmla="*/ 8 h 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2" h="42">
                    <a:moveTo>
                      <a:pt x="4" y="11"/>
                    </a:moveTo>
                    <a:lnTo>
                      <a:pt x="14" y="14"/>
                    </a:lnTo>
                    <a:lnTo>
                      <a:pt x="24" y="17"/>
                    </a:lnTo>
                    <a:lnTo>
                      <a:pt x="29" y="16"/>
                    </a:lnTo>
                    <a:lnTo>
                      <a:pt x="32" y="17"/>
                    </a:lnTo>
                    <a:lnTo>
                      <a:pt x="40" y="18"/>
                    </a:lnTo>
                    <a:lnTo>
                      <a:pt x="45" y="18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3" y="19"/>
                    </a:lnTo>
                    <a:lnTo>
                      <a:pt x="55" y="22"/>
                    </a:lnTo>
                    <a:lnTo>
                      <a:pt x="56" y="23"/>
                    </a:lnTo>
                    <a:lnTo>
                      <a:pt x="60" y="24"/>
                    </a:lnTo>
                    <a:lnTo>
                      <a:pt x="63" y="26"/>
                    </a:lnTo>
                    <a:lnTo>
                      <a:pt x="66" y="28"/>
                    </a:lnTo>
                    <a:lnTo>
                      <a:pt x="70" y="28"/>
                    </a:lnTo>
                    <a:lnTo>
                      <a:pt x="72" y="31"/>
                    </a:lnTo>
                    <a:lnTo>
                      <a:pt x="75" y="31"/>
                    </a:lnTo>
                    <a:lnTo>
                      <a:pt x="77" y="32"/>
                    </a:lnTo>
                    <a:lnTo>
                      <a:pt x="78" y="33"/>
                    </a:lnTo>
                    <a:lnTo>
                      <a:pt x="85" y="37"/>
                    </a:lnTo>
                    <a:lnTo>
                      <a:pt x="88" y="37"/>
                    </a:lnTo>
                    <a:lnTo>
                      <a:pt x="90" y="37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90" y="39"/>
                    </a:lnTo>
                    <a:lnTo>
                      <a:pt x="91" y="39"/>
                    </a:lnTo>
                    <a:lnTo>
                      <a:pt x="92" y="41"/>
                    </a:lnTo>
                    <a:lnTo>
                      <a:pt x="96" y="42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6" y="38"/>
                    </a:lnTo>
                    <a:lnTo>
                      <a:pt x="99" y="38"/>
                    </a:lnTo>
                    <a:lnTo>
                      <a:pt x="109" y="37"/>
                    </a:lnTo>
                    <a:lnTo>
                      <a:pt x="112" y="37"/>
                    </a:lnTo>
                    <a:lnTo>
                      <a:pt x="106" y="33"/>
                    </a:lnTo>
                    <a:lnTo>
                      <a:pt x="104" y="33"/>
                    </a:lnTo>
                    <a:lnTo>
                      <a:pt x="103" y="33"/>
                    </a:lnTo>
                    <a:lnTo>
                      <a:pt x="104" y="34"/>
                    </a:lnTo>
                    <a:lnTo>
                      <a:pt x="107" y="37"/>
                    </a:lnTo>
                    <a:lnTo>
                      <a:pt x="102" y="34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1"/>
                    </a:lnTo>
                    <a:lnTo>
                      <a:pt x="93" y="28"/>
                    </a:lnTo>
                    <a:lnTo>
                      <a:pt x="87" y="24"/>
                    </a:lnTo>
                    <a:lnTo>
                      <a:pt x="81" y="22"/>
                    </a:lnTo>
                    <a:lnTo>
                      <a:pt x="76" y="19"/>
                    </a:lnTo>
                    <a:lnTo>
                      <a:pt x="75" y="17"/>
                    </a:lnTo>
                    <a:lnTo>
                      <a:pt x="71" y="16"/>
                    </a:lnTo>
                    <a:lnTo>
                      <a:pt x="68" y="16"/>
                    </a:lnTo>
                    <a:lnTo>
                      <a:pt x="65" y="12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57" y="8"/>
                    </a:lnTo>
                    <a:lnTo>
                      <a:pt x="55" y="7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6" y="3"/>
                    </a:lnTo>
                    <a:lnTo>
                      <a:pt x="41" y="2"/>
                    </a:lnTo>
                    <a:lnTo>
                      <a:pt x="36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3" name="Freeform 3017"/>
              <p:cNvSpPr>
                <a:spLocks/>
              </p:cNvSpPr>
              <p:nvPr/>
            </p:nvSpPr>
            <p:spPr bwMode="auto">
              <a:xfrm>
                <a:off x="1823" y="1255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2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4" name="Freeform 3018"/>
              <p:cNvSpPr>
                <a:spLocks/>
              </p:cNvSpPr>
              <p:nvPr/>
            </p:nvSpPr>
            <p:spPr bwMode="auto">
              <a:xfrm>
                <a:off x="1818" y="125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0 w 3"/>
                  <a:gd name="T7" fmla="*/ 0 h 1"/>
                  <a:gd name="T8" fmla="*/ 3 w 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5" name="Freeform 3019"/>
              <p:cNvSpPr>
                <a:spLocks/>
              </p:cNvSpPr>
              <p:nvPr/>
            </p:nvSpPr>
            <p:spPr bwMode="auto">
              <a:xfrm>
                <a:off x="1820" y="127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6" name="Freeform 3020"/>
              <p:cNvSpPr>
                <a:spLocks/>
              </p:cNvSpPr>
              <p:nvPr/>
            </p:nvSpPr>
            <p:spPr bwMode="auto">
              <a:xfrm>
                <a:off x="1754" y="1249"/>
                <a:ext cx="104" cy="27"/>
              </a:xfrm>
              <a:custGeom>
                <a:avLst/>
                <a:gdLst>
                  <a:gd name="T0" fmla="*/ 2 w 104"/>
                  <a:gd name="T1" fmla="*/ 16 h 27"/>
                  <a:gd name="T2" fmla="*/ 7 w 104"/>
                  <a:gd name="T3" fmla="*/ 18 h 27"/>
                  <a:gd name="T4" fmla="*/ 10 w 104"/>
                  <a:gd name="T5" fmla="*/ 16 h 27"/>
                  <a:gd name="T6" fmla="*/ 16 w 104"/>
                  <a:gd name="T7" fmla="*/ 15 h 27"/>
                  <a:gd name="T8" fmla="*/ 22 w 104"/>
                  <a:gd name="T9" fmla="*/ 17 h 27"/>
                  <a:gd name="T10" fmla="*/ 33 w 104"/>
                  <a:gd name="T11" fmla="*/ 13 h 27"/>
                  <a:gd name="T12" fmla="*/ 40 w 104"/>
                  <a:gd name="T13" fmla="*/ 12 h 27"/>
                  <a:gd name="T14" fmla="*/ 48 w 104"/>
                  <a:gd name="T15" fmla="*/ 11 h 27"/>
                  <a:gd name="T16" fmla="*/ 46 w 104"/>
                  <a:gd name="T17" fmla="*/ 12 h 27"/>
                  <a:gd name="T18" fmla="*/ 61 w 104"/>
                  <a:gd name="T19" fmla="*/ 16 h 27"/>
                  <a:gd name="T20" fmla="*/ 62 w 104"/>
                  <a:gd name="T21" fmla="*/ 16 h 27"/>
                  <a:gd name="T22" fmla="*/ 63 w 104"/>
                  <a:gd name="T23" fmla="*/ 15 h 27"/>
                  <a:gd name="T24" fmla="*/ 68 w 104"/>
                  <a:gd name="T25" fmla="*/ 16 h 27"/>
                  <a:gd name="T26" fmla="*/ 67 w 104"/>
                  <a:gd name="T27" fmla="*/ 18 h 27"/>
                  <a:gd name="T28" fmla="*/ 76 w 104"/>
                  <a:gd name="T29" fmla="*/ 22 h 27"/>
                  <a:gd name="T30" fmla="*/ 84 w 104"/>
                  <a:gd name="T31" fmla="*/ 26 h 27"/>
                  <a:gd name="T32" fmla="*/ 91 w 104"/>
                  <a:gd name="T33" fmla="*/ 26 h 27"/>
                  <a:gd name="T34" fmla="*/ 83 w 104"/>
                  <a:gd name="T35" fmla="*/ 22 h 27"/>
                  <a:gd name="T36" fmla="*/ 79 w 104"/>
                  <a:gd name="T37" fmla="*/ 20 h 27"/>
                  <a:gd name="T38" fmla="*/ 83 w 104"/>
                  <a:gd name="T39" fmla="*/ 21 h 27"/>
                  <a:gd name="T40" fmla="*/ 92 w 104"/>
                  <a:gd name="T41" fmla="*/ 25 h 27"/>
                  <a:gd name="T42" fmla="*/ 97 w 104"/>
                  <a:gd name="T43" fmla="*/ 26 h 27"/>
                  <a:gd name="T44" fmla="*/ 101 w 104"/>
                  <a:gd name="T45" fmla="*/ 27 h 27"/>
                  <a:gd name="T46" fmla="*/ 97 w 104"/>
                  <a:gd name="T47" fmla="*/ 23 h 27"/>
                  <a:gd name="T48" fmla="*/ 99 w 104"/>
                  <a:gd name="T49" fmla="*/ 25 h 27"/>
                  <a:gd name="T50" fmla="*/ 102 w 104"/>
                  <a:gd name="T51" fmla="*/ 25 h 27"/>
                  <a:gd name="T52" fmla="*/ 104 w 104"/>
                  <a:gd name="T53" fmla="*/ 23 h 27"/>
                  <a:gd name="T54" fmla="*/ 99 w 104"/>
                  <a:gd name="T55" fmla="*/ 21 h 27"/>
                  <a:gd name="T56" fmla="*/ 98 w 104"/>
                  <a:gd name="T57" fmla="*/ 17 h 27"/>
                  <a:gd name="T58" fmla="*/ 99 w 104"/>
                  <a:gd name="T59" fmla="*/ 18 h 27"/>
                  <a:gd name="T60" fmla="*/ 96 w 104"/>
                  <a:gd name="T61" fmla="*/ 17 h 27"/>
                  <a:gd name="T62" fmla="*/ 93 w 104"/>
                  <a:gd name="T63" fmla="*/ 17 h 27"/>
                  <a:gd name="T64" fmla="*/ 94 w 104"/>
                  <a:gd name="T65" fmla="*/ 20 h 27"/>
                  <a:gd name="T66" fmla="*/ 98 w 104"/>
                  <a:gd name="T67" fmla="*/ 23 h 27"/>
                  <a:gd name="T68" fmla="*/ 89 w 104"/>
                  <a:gd name="T69" fmla="*/ 18 h 27"/>
                  <a:gd name="T70" fmla="*/ 89 w 104"/>
                  <a:gd name="T71" fmla="*/ 15 h 27"/>
                  <a:gd name="T72" fmla="*/ 84 w 104"/>
                  <a:gd name="T73" fmla="*/ 13 h 27"/>
                  <a:gd name="T74" fmla="*/ 78 w 104"/>
                  <a:gd name="T75" fmla="*/ 12 h 27"/>
                  <a:gd name="T76" fmla="*/ 77 w 104"/>
                  <a:gd name="T77" fmla="*/ 7 h 27"/>
                  <a:gd name="T78" fmla="*/ 73 w 104"/>
                  <a:gd name="T79" fmla="*/ 9 h 27"/>
                  <a:gd name="T80" fmla="*/ 76 w 104"/>
                  <a:gd name="T81" fmla="*/ 11 h 27"/>
                  <a:gd name="T82" fmla="*/ 67 w 104"/>
                  <a:gd name="T83" fmla="*/ 11 h 27"/>
                  <a:gd name="T84" fmla="*/ 62 w 104"/>
                  <a:gd name="T85" fmla="*/ 9 h 27"/>
                  <a:gd name="T86" fmla="*/ 58 w 104"/>
                  <a:gd name="T87" fmla="*/ 6 h 27"/>
                  <a:gd name="T88" fmla="*/ 52 w 104"/>
                  <a:gd name="T89" fmla="*/ 4 h 27"/>
                  <a:gd name="T90" fmla="*/ 50 w 104"/>
                  <a:gd name="T91" fmla="*/ 1 h 27"/>
                  <a:gd name="T92" fmla="*/ 40 w 104"/>
                  <a:gd name="T93" fmla="*/ 1 h 27"/>
                  <a:gd name="T94" fmla="*/ 35 w 104"/>
                  <a:gd name="T95" fmla="*/ 0 h 27"/>
                  <a:gd name="T96" fmla="*/ 27 w 104"/>
                  <a:gd name="T97" fmla="*/ 4 h 27"/>
                  <a:gd name="T98" fmla="*/ 18 w 104"/>
                  <a:gd name="T99" fmla="*/ 5 h 27"/>
                  <a:gd name="T100" fmla="*/ 15 w 104"/>
                  <a:gd name="T101" fmla="*/ 9 h 27"/>
                  <a:gd name="T102" fmla="*/ 0 w 104"/>
                  <a:gd name="T103" fmla="*/ 13 h 27"/>
                  <a:gd name="T104" fmla="*/ 1 w 104"/>
                  <a:gd name="T105" fmla="*/ 18 h 2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4" h="27">
                    <a:moveTo>
                      <a:pt x="1" y="18"/>
                    </a:moveTo>
                    <a:lnTo>
                      <a:pt x="1" y="17"/>
                    </a:lnTo>
                    <a:lnTo>
                      <a:pt x="2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2" y="17"/>
                    </a:lnTo>
                    <a:lnTo>
                      <a:pt x="25" y="15"/>
                    </a:lnTo>
                    <a:lnTo>
                      <a:pt x="30" y="15"/>
                    </a:lnTo>
                    <a:lnTo>
                      <a:pt x="33" y="13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6" y="12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61" y="17"/>
                    </a:lnTo>
                    <a:lnTo>
                      <a:pt x="61" y="16"/>
                    </a:lnTo>
                    <a:lnTo>
                      <a:pt x="62" y="15"/>
                    </a:lnTo>
                    <a:lnTo>
                      <a:pt x="63" y="15"/>
                    </a:lnTo>
                    <a:lnTo>
                      <a:pt x="62" y="16"/>
                    </a:lnTo>
                    <a:lnTo>
                      <a:pt x="63" y="17"/>
                    </a:lnTo>
                    <a:lnTo>
                      <a:pt x="63" y="16"/>
                    </a:lnTo>
                    <a:lnTo>
                      <a:pt x="63" y="15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68" y="16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7" y="18"/>
                    </a:lnTo>
                    <a:lnTo>
                      <a:pt x="69" y="21"/>
                    </a:lnTo>
                    <a:lnTo>
                      <a:pt x="73" y="21"/>
                    </a:lnTo>
                    <a:lnTo>
                      <a:pt x="76" y="22"/>
                    </a:lnTo>
                    <a:lnTo>
                      <a:pt x="83" y="25"/>
                    </a:lnTo>
                    <a:lnTo>
                      <a:pt x="84" y="25"/>
                    </a:lnTo>
                    <a:lnTo>
                      <a:pt x="84" y="26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91" y="26"/>
                    </a:lnTo>
                    <a:lnTo>
                      <a:pt x="89" y="23"/>
                    </a:lnTo>
                    <a:lnTo>
                      <a:pt x="84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9" y="21"/>
                    </a:lnTo>
                    <a:lnTo>
                      <a:pt x="79" y="20"/>
                    </a:lnTo>
                    <a:lnTo>
                      <a:pt x="79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8" y="21"/>
                    </a:lnTo>
                    <a:lnTo>
                      <a:pt x="91" y="22"/>
                    </a:lnTo>
                    <a:lnTo>
                      <a:pt x="92" y="25"/>
                    </a:lnTo>
                    <a:lnTo>
                      <a:pt x="93" y="25"/>
                    </a:lnTo>
                    <a:lnTo>
                      <a:pt x="96" y="25"/>
                    </a:lnTo>
                    <a:lnTo>
                      <a:pt x="97" y="26"/>
                    </a:lnTo>
                    <a:lnTo>
                      <a:pt x="98" y="27"/>
                    </a:lnTo>
                    <a:lnTo>
                      <a:pt x="98" y="26"/>
                    </a:lnTo>
                    <a:lnTo>
                      <a:pt x="101" y="27"/>
                    </a:lnTo>
                    <a:lnTo>
                      <a:pt x="101" y="26"/>
                    </a:lnTo>
                    <a:lnTo>
                      <a:pt x="99" y="26"/>
                    </a:lnTo>
                    <a:lnTo>
                      <a:pt x="97" y="23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9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4" y="23"/>
                    </a:lnTo>
                    <a:lnTo>
                      <a:pt x="103" y="22"/>
                    </a:lnTo>
                    <a:lnTo>
                      <a:pt x="102" y="23"/>
                    </a:lnTo>
                    <a:lnTo>
                      <a:pt x="99" y="21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7"/>
                    </a:lnTo>
                    <a:lnTo>
                      <a:pt x="97" y="17"/>
                    </a:lnTo>
                    <a:lnTo>
                      <a:pt x="98" y="17"/>
                    </a:lnTo>
                    <a:lnTo>
                      <a:pt x="99" y="18"/>
                    </a:lnTo>
                    <a:lnTo>
                      <a:pt x="97" y="20"/>
                    </a:lnTo>
                    <a:lnTo>
                      <a:pt x="96" y="18"/>
                    </a:lnTo>
                    <a:lnTo>
                      <a:pt x="96" y="17"/>
                    </a:lnTo>
                    <a:lnTo>
                      <a:pt x="96" y="16"/>
                    </a:lnTo>
                    <a:lnTo>
                      <a:pt x="93" y="16"/>
                    </a:lnTo>
                    <a:lnTo>
                      <a:pt x="93" y="17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4" y="20"/>
                    </a:lnTo>
                    <a:lnTo>
                      <a:pt x="98" y="22"/>
                    </a:lnTo>
                    <a:lnTo>
                      <a:pt x="99" y="22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3" y="22"/>
                    </a:lnTo>
                    <a:lnTo>
                      <a:pt x="89" y="18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8" y="15"/>
                    </a:lnTo>
                    <a:lnTo>
                      <a:pt x="87" y="13"/>
                    </a:lnTo>
                    <a:lnTo>
                      <a:pt x="84" y="13"/>
                    </a:lnTo>
                    <a:lnTo>
                      <a:pt x="82" y="12"/>
                    </a:lnTo>
                    <a:lnTo>
                      <a:pt x="78" y="11"/>
                    </a:lnTo>
                    <a:lnTo>
                      <a:pt x="78" y="12"/>
                    </a:lnTo>
                    <a:lnTo>
                      <a:pt x="76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4" y="7"/>
                    </a:lnTo>
                    <a:lnTo>
                      <a:pt x="72" y="7"/>
                    </a:lnTo>
                    <a:lnTo>
                      <a:pt x="73" y="9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6" y="11"/>
                    </a:lnTo>
                    <a:lnTo>
                      <a:pt x="72" y="11"/>
                    </a:lnTo>
                    <a:lnTo>
                      <a:pt x="68" y="10"/>
                    </a:lnTo>
                    <a:lnTo>
                      <a:pt x="67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62" y="9"/>
                    </a:lnTo>
                    <a:lnTo>
                      <a:pt x="64" y="7"/>
                    </a:lnTo>
                    <a:lnTo>
                      <a:pt x="61" y="6"/>
                    </a:lnTo>
                    <a:lnTo>
                      <a:pt x="58" y="6"/>
                    </a:lnTo>
                    <a:lnTo>
                      <a:pt x="57" y="5"/>
                    </a:lnTo>
                    <a:lnTo>
                      <a:pt x="55" y="4"/>
                    </a:lnTo>
                    <a:lnTo>
                      <a:pt x="52" y="4"/>
                    </a:lnTo>
                    <a:lnTo>
                      <a:pt x="53" y="2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8" y="1"/>
                    </a:lnTo>
                    <a:lnTo>
                      <a:pt x="46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1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9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7" name="Freeform 3021"/>
              <p:cNvSpPr>
                <a:spLocks/>
              </p:cNvSpPr>
              <p:nvPr/>
            </p:nvSpPr>
            <p:spPr bwMode="auto">
              <a:xfrm>
                <a:off x="1850" y="127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8" name="Freeform 3022"/>
              <p:cNvSpPr>
                <a:spLocks/>
              </p:cNvSpPr>
              <p:nvPr/>
            </p:nvSpPr>
            <p:spPr bwMode="auto">
              <a:xfrm>
                <a:off x="1715" y="124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2 w 8"/>
                  <a:gd name="T3" fmla="*/ 2 h 3"/>
                  <a:gd name="T4" fmla="*/ 0 w 8"/>
                  <a:gd name="T5" fmla="*/ 3 h 3"/>
                  <a:gd name="T6" fmla="*/ 2 w 8"/>
                  <a:gd name="T7" fmla="*/ 3 h 3"/>
                  <a:gd name="T8" fmla="*/ 4 w 8"/>
                  <a:gd name="T9" fmla="*/ 3 h 3"/>
                  <a:gd name="T10" fmla="*/ 8 w 8"/>
                  <a:gd name="T11" fmla="*/ 3 h 3"/>
                  <a:gd name="T12" fmla="*/ 6 w 8"/>
                  <a:gd name="T13" fmla="*/ 2 h 3"/>
                  <a:gd name="T14" fmla="*/ 4 w 8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39" name="Freeform 3023"/>
              <p:cNvSpPr>
                <a:spLocks/>
              </p:cNvSpPr>
              <p:nvPr/>
            </p:nvSpPr>
            <p:spPr bwMode="auto">
              <a:xfrm>
                <a:off x="1818" y="1253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2 w 3"/>
                  <a:gd name="T9" fmla="*/ 1 h 2"/>
                  <a:gd name="T10" fmla="*/ 3 w 3"/>
                  <a:gd name="T11" fmla="*/ 1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0" name="Freeform 3024"/>
              <p:cNvSpPr>
                <a:spLocks/>
              </p:cNvSpPr>
              <p:nvPr/>
            </p:nvSpPr>
            <p:spPr bwMode="auto">
              <a:xfrm>
                <a:off x="1709" y="125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1" name="Freeform 3025"/>
              <p:cNvSpPr>
                <a:spLocks/>
              </p:cNvSpPr>
              <p:nvPr/>
            </p:nvSpPr>
            <p:spPr bwMode="auto">
              <a:xfrm>
                <a:off x="1703" y="126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2 w 4"/>
                  <a:gd name="T5" fmla="*/ 1 h 3"/>
                  <a:gd name="T6" fmla="*/ 4 w 4"/>
                  <a:gd name="T7" fmla="*/ 1 h 3"/>
                  <a:gd name="T8" fmla="*/ 2 w 4"/>
                  <a:gd name="T9" fmla="*/ 1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2" name="Freeform 3026"/>
              <p:cNvSpPr>
                <a:spLocks/>
              </p:cNvSpPr>
              <p:nvPr/>
            </p:nvSpPr>
            <p:spPr bwMode="auto">
              <a:xfrm>
                <a:off x="1708" y="1261"/>
                <a:ext cx="9" cy="4"/>
              </a:xfrm>
              <a:custGeom>
                <a:avLst/>
                <a:gdLst>
                  <a:gd name="T0" fmla="*/ 9 w 9"/>
                  <a:gd name="T1" fmla="*/ 0 h 4"/>
                  <a:gd name="T2" fmla="*/ 6 w 9"/>
                  <a:gd name="T3" fmla="*/ 0 h 4"/>
                  <a:gd name="T4" fmla="*/ 5 w 9"/>
                  <a:gd name="T5" fmla="*/ 0 h 4"/>
                  <a:gd name="T6" fmla="*/ 4 w 9"/>
                  <a:gd name="T7" fmla="*/ 1 h 4"/>
                  <a:gd name="T8" fmla="*/ 2 w 9"/>
                  <a:gd name="T9" fmla="*/ 0 h 4"/>
                  <a:gd name="T10" fmla="*/ 0 w 9"/>
                  <a:gd name="T11" fmla="*/ 1 h 4"/>
                  <a:gd name="T12" fmla="*/ 0 w 9"/>
                  <a:gd name="T13" fmla="*/ 3 h 4"/>
                  <a:gd name="T14" fmla="*/ 0 w 9"/>
                  <a:gd name="T15" fmla="*/ 4 h 4"/>
                  <a:gd name="T16" fmla="*/ 1 w 9"/>
                  <a:gd name="T17" fmla="*/ 4 h 4"/>
                  <a:gd name="T18" fmla="*/ 1 w 9"/>
                  <a:gd name="T19" fmla="*/ 3 h 4"/>
                  <a:gd name="T20" fmla="*/ 2 w 9"/>
                  <a:gd name="T21" fmla="*/ 1 h 4"/>
                  <a:gd name="T22" fmla="*/ 5 w 9"/>
                  <a:gd name="T23" fmla="*/ 1 h 4"/>
                  <a:gd name="T24" fmla="*/ 6 w 9"/>
                  <a:gd name="T25" fmla="*/ 3 h 4"/>
                  <a:gd name="T26" fmla="*/ 7 w 9"/>
                  <a:gd name="T27" fmla="*/ 3 h 4"/>
                  <a:gd name="T28" fmla="*/ 7 w 9"/>
                  <a:gd name="T29" fmla="*/ 1 h 4"/>
                  <a:gd name="T30" fmla="*/ 9 w 9"/>
                  <a:gd name="T31" fmla="*/ 0 h 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3" name="Freeform 3027"/>
              <p:cNvSpPr>
                <a:spLocks/>
              </p:cNvSpPr>
              <p:nvPr/>
            </p:nvSpPr>
            <p:spPr bwMode="auto">
              <a:xfrm>
                <a:off x="1704" y="12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4" name="Freeform 3028"/>
              <p:cNvSpPr>
                <a:spLocks/>
              </p:cNvSpPr>
              <p:nvPr/>
            </p:nvSpPr>
            <p:spPr bwMode="auto">
              <a:xfrm>
                <a:off x="1715" y="1266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5" name="Freeform 3029"/>
              <p:cNvSpPr>
                <a:spLocks/>
              </p:cNvSpPr>
              <p:nvPr/>
            </p:nvSpPr>
            <p:spPr bwMode="auto">
              <a:xfrm>
                <a:off x="1713" y="126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6" name="Freeform 3030"/>
              <p:cNvSpPr>
                <a:spLocks/>
              </p:cNvSpPr>
              <p:nvPr/>
            </p:nvSpPr>
            <p:spPr bwMode="auto">
              <a:xfrm>
                <a:off x="1666" y="1253"/>
                <a:ext cx="79" cy="17"/>
              </a:xfrm>
              <a:custGeom>
                <a:avLst/>
                <a:gdLst>
                  <a:gd name="T0" fmla="*/ 72 w 79"/>
                  <a:gd name="T1" fmla="*/ 2 h 17"/>
                  <a:gd name="T2" fmla="*/ 60 w 79"/>
                  <a:gd name="T3" fmla="*/ 1 h 17"/>
                  <a:gd name="T4" fmla="*/ 52 w 79"/>
                  <a:gd name="T5" fmla="*/ 0 h 17"/>
                  <a:gd name="T6" fmla="*/ 47 w 79"/>
                  <a:gd name="T7" fmla="*/ 1 h 17"/>
                  <a:gd name="T8" fmla="*/ 42 w 79"/>
                  <a:gd name="T9" fmla="*/ 2 h 17"/>
                  <a:gd name="T10" fmla="*/ 39 w 79"/>
                  <a:gd name="T11" fmla="*/ 0 h 17"/>
                  <a:gd name="T12" fmla="*/ 31 w 79"/>
                  <a:gd name="T13" fmla="*/ 0 h 17"/>
                  <a:gd name="T14" fmla="*/ 27 w 79"/>
                  <a:gd name="T15" fmla="*/ 0 h 17"/>
                  <a:gd name="T16" fmla="*/ 23 w 79"/>
                  <a:gd name="T17" fmla="*/ 1 h 17"/>
                  <a:gd name="T18" fmla="*/ 16 w 79"/>
                  <a:gd name="T19" fmla="*/ 0 h 17"/>
                  <a:gd name="T20" fmla="*/ 13 w 79"/>
                  <a:gd name="T21" fmla="*/ 2 h 17"/>
                  <a:gd name="T22" fmla="*/ 12 w 79"/>
                  <a:gd name="T23" fmla="*/ 0 h 17"/>
                  <a:gd name="T24" fmla="*/ 9 w 79"/>
                  <a:gd name="T25" fmla="*/ 1 h 17"/>
                  <a:gd name="T26" fmla="*/ 7 w 79"/>
                  <a:gd name="T27" fmla="*/ 2 h 17"/>
                  <a:gd name="T28" fmla="*/ 8 w 79"/>
                  <a:gd name="T29" fmla="*/ 3 h 17"/>
                  <a:gd name="T30" fmla="*/ 1 w 79"/>
                  <a:gd name="T31" fmla="*/ 13 h 17"/>
                  <a:gd name="T32" fmla="*/ 5 w 79"/>
                  <a:gd name="T33" fmla="*/ 13 h 17"/>
                  <a:gd name="T34" fmla="*/ 5 w 79"/>
                  <a:gd name="T35" fmla="*/ 12 h 17"/>
                  <a:gd name="T36" fmla="*/ 7 w 79"/>
                  <a:gd name="T37" fmla="*/ 11 h 17"/>
                  <a:gd name="T38" fmla="*/ 9 w 79"/>
                  <a:gd name="T39" fmla="*/ 9 h 17"/>
                  <a:gd name="T40" fmla="*/ 14 w 79"/>
                  <a:gd name="T41" fmla="*/ 12 h 17"/>
                  <a:gd name="T42" fmla="*/ 24 w 79"/>
                  <a:gd name="T43" fmla="*/ 11 h 17"/>
                  <a:gd name="T44" fmla="*/ 28 w 79"/>
                  <a:gd name="T45" fmla="*/ 13 h 17"/>
                  <a:gd name="T46" fmla="*/ 33 w 79"/>
                  <a:gd name="T47" fmla="*/ 12 h 17"/>
                  <a:gd name="T48" fmla="*/ 38 w 79"/>
                  <a:gd name="T49" fmla="*/ 16 h 17"/>
                  <a:gd name="T50" fmla="*/ 42 w 79"/>
                  <a:gd name="T51" fmla="*/ 14 h 17"/>
                  <a:gd name="T52" fmla="*/ 44 w 79"/>
                  <a:gd name="T53" fmla="*/ 16 h 17"/>
                  <a:gd name="T54" fmla="*/ 46 w 79"/>
                  <a:gd name="T55" fmla="*/ 17 h 17"/>
                  <a:gd name="T56" fmla="*/ 51 w 79"/>
                  <a:gd name="T57" fmla="*/ 16 h 17"/>
                  <a:gd name="T58" fmla="*/ 57 w 79"/>
                  <a:gd name="T59" fmla="*/ 16 h 17"/>
                  <a:gd name="T60" fmla="*/ 62 w 79"/>
                  <a:gd name="T61" fmla="*/ 16 h 17"/>
                  <a:gd name="T62" fmla="*/ 67 w 79"/>
                  <a:gd name="T63" fmla="*/ 16 h 17"/>
                  <a:gd name="T64" fmla="*/ 79 w 79"/>
                  <a:gd name="T65" fmla="*/ 13 h 17"/>
                  <a:gd name="T66" fmla="*/ 78 w 79"/>
                  <a:gd name="T67" fmla="*/ 6 h 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9" h="17">
                    <a:moveTo>
                      <a:pt x="78" y="6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1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2"/>
                    </a:lnTo>
                    <a:lnTo>
                      <a:pt x="47" y="1"/>
                    </a:lnTo>
                    <a:lnTo>
                      <a:pt x="44" y="1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2" y="11"/>
                    </a:lnTo>
                    <a:lnTo>
                      <a:pt x="14" y="12"/>
                    </a:lnTo>
                    <a:lnTo>
                      <a:pt x="19" y="12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8" y="13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7" y="13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51" y="16"/>
                    </a:lnTo>
                    <a:lnTo>
                      <a:pt x="53" y="16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7" y="16"/>
                    </a:lnTo>
                    <a:lnTo>
                      <a:pt x="73" y="14"/>
                    </a:lnTo>
                    <a:lnTo>
                      <a:pt x="79" y="13"/>
                    </a:lnTo>
                    <a:lnTo>
                      <a:pt x="79" y="9"/>
                    </a:lnTo>
                    <a:lnTo>
                      <a:pt x="7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7" name="Freeform 3031"/>
              <p:cNvSpPr>
                <a:spLocks/>
              </p:cNvSpPr>
              <p:nvPr/>
            </p:nvSpPr>
            <p:spPr bwMode="auto">
              <a:xfrm>
                <a:off x="1775" y="585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2 w 2"/>
                  <a:gd name="T3" fmla="*/ 3 h 14"/>
                  <a:gd name="T4" fmla="*/ 2 w 2"/>
                  <a:gd name="T5" fmla="*/ 2 h 14"/>
                  <a:gd name="T6" fmla="*/ 2 w 2"/>
                  <a:gd name="T7" fmla="*/ 0 h 14"/>
                  <a:gd name="T8" fmla="*/ 0 w 2"/>
                  <a:gd name="T9" fmla="*/ 14 h 14"/>
                  <a:gd name="T10" fmla="*/ 0 w 2"/>
                  <a:gd name="T11" fmla="*/ 10 h 14"/>
                  <a:gd name="T12" fmla="*/ 2 w 2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8" name="Freeform 3032"/>
              <p:cNvSpPr>
                <a:spLocks/>
              </p:cNvSpPr>
              <p:nvPr/>
            </p:nvSpPr>
            <p:spPr bwMode="auto">
              <a:xfrm>
                <a:off x="1774" y="606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3 h 10"/>
                  <a:gd name="T4" fmla="*/ 0 w 2"/>
                  <a:gd name="T5" fmla="*/ 9 h 10"/>
                  <a:gd name="T6" fmla="*/ 0 w 2"/>
                  <a:gd name="T7" fmla="*/ 10 h 10"/>
                  <a:gd name="T8" fmla="*/ 0 w 2"/>
                  <a:gd name="T9" fmla="*/ 9 h 10"/>
                  <a:gd name="T10" fmla="*/ 2 w 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lnTo>
                      <a:pt x="2" y="3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49" name="Freeform 3033"/>
              <p:cNvSpPr>
                <a:spLocks/>
              </p:cNvSpPr>
              <p:nvPr/>
            </p:nvSpPr>
            <p:spPr bwMode="auto">
              <a:xfrm>
                <a:off x="1790" y="594"/>
                <a:ext cx="1" cy="6"/>
              </a:xfrm>
              <a:custGeom>
                <a:avLst/>
                <a:gdLst>
                  <a:gd name="T0" fmla="*/ 1 w 1"/>
                  <a:gd name="T1" fmla="*/ 2 h 6"/>
                  <a:gd name="T2" fmla="*/ 0 w 1"/>
                  <a:gd name="T3" fmla="*/ 6 h 6"/>
                  <a:gd name="T4" fmla="*/ 0 w 1"/>
                  <a:gd name="T5" fmla="*/ 4 h 6"/>
                  <a:gd name="T6" fmla="*/ 1 w 1"/>
                  <a:gd name="T7" fmla="*/ 0 h 6"/>
                  <a:gd name="T8" fmla="*/ 1 w 1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0" name="Freeform 3034"/>
              <p:cNvSpPr>
                <a:spLocks/>
              </p:cNvSpPr>
              <p:nvPr/>
            </p:nvSpPr>
            <p:spPr bwMode="auto">
              <a:xfrm>
                <a:off x="1718" y="473"/>
                <a:ext cx="149" cy="402"/>
              </a:xfrm>
              <a:custGeom>
                <a:avLst/>
                <a:gdLst>
                  <a:gd name="T0" fmla="*/ 8 w 149"/>
                  <a:gd name="T1" fmla="*/ 389 h 402"/>
                  <a:gd name="T2" fmla="*/ 12 w 149"/>
                  <a:gd name="T3" fmla="*/ 378 h 402"/>
                  <a:gd name="T4" fmla="*/ 16 w 149"/>
                  <a:gd name="T5" fmla="*/ 367 h 402"/>
                  <a:gd name="T6" fmla="*/ 22 w 149"/>
                  <a:gd name="T7" fmla="*/ 340 h 402"/>
                  <a:gd name="T8" fmla="*/ 30 w 149"/>
                  <a:gd name="T9" fmla="*/ 321 h 402"/>
                  <a:gd name="T10" fmla="*/ 41 w 149"/>
                  <a:gd name="T11" fmla="*/ 261 h 402"/>
                  <a:gd name="T12" fmla="*/ 48 w 149"/>
                  <a:gd name="T13" fmla="*/ 219 h 402"/>
                  <a:gd name="T14" fmla="*/ 51 w 149"/>
                  <a:gd name="T15" fmla="*/ 204 h 402"/>
                  <a:gd name="T16" fmla="*/ 63 w 149"/>
                  <a:gd name="T17" fmla="*/ 151 h 402"/>
                  <a:gd name="T18" fmla="*/ 62 w 149"/>
                  <a:gd name="T19" fmla="*/ 145 h 402"/>
                  <a:gd name="T20" fmla="*/ 64 w 149"/>
                  <a:gd name="T21" fmla="*/ 138 h 402"/>
                  <a:gd name="T22" fmla="*/ 64 w 149"/>
                  <a:gd name="T23" fmla="*/ 135 h 402"/>
                  <a:gd name="T24" fmla="*/ 67 w 149"/>
                  <a:gd name="T25" fmla="*/ 125 h 402"/>
                  <a:gd name="T26" fmla="*/ 78 w 149"/>
                  <a:gd name="T27" fmla="*/ 101 h 402"/>
                  <a:gd name="T28" fmla="*/ 100 w 149"/>
                  <a:gd name="T29" fmla="*/ 66 h 402"/>
                  <a:gd name="T30" fmla="*/ 110 w 149"/>
                  <a:gd name="T31" fmla="*/ 56 h 402"/>
                  <a:gd name="T32" fmla="*/ 107 w 149"/>
                  <a:gd name="T33" fmla="*/ 54 h 402"/>
                  <a:gd name="T34" fmla="*/ 88 w 149"/>
                  <a:gd name="T35" fmla="*/ 80 h 402"/>
                  <a:gd name="T36" fmla="*/ 93 w 149"/>
                  <a:gd name="T37" fmla="*/ 73 h 402"/>
                  <a:gd name="T38" fmla="*/ 118 w 149"/>
                  <a:gd name="T39" fmla="*/ 41 h 402"/>
                  <a:gd name="T40" fmla="*/ 137 w 149"/>
                  <a:gd name="T41" fmla="*/ 22 h 402"/>
                  <a:gd name="T42" fmla="*/ 141 w 149"/>
                  <a:gd name="T43" fmla="*/ 14 h 402"/>
                  <a:gd name="T44" fmla="*/ 134 w 149"/>
                  <a:gd name="T45" fmla="*/ 20 h 402"/>
                  <a:gd name="T46" fmla="*/ 148 w 149"/>
                  <a:gd name="T47" fmla="*/ 4 h 402"/>
                  <a:gd name="T48" fmla="*/ 141 w 149"/>
                  <a:gd name="T49" fmla="*/ 9 h 402"/>
                  <a:gd name="T50" fmla="*/ 134 w 149"/>
                  <a:gd name="T51" fmla="*/ 12 h 402"/>
                  <a:gd name="T52" fmla="*/ 122 w 149"/>
                  <a:gd name="T53" fmla="*/ 25 h 402"/>
                  <a:gd name="T54" fmla="*/ 119 w 149"/>
                  <a:gd name="T55" fmla="*/ 29 h 402"/>
                  <a:gd name="T56" fmla="*/ 115 w 149"/>
                  <a:gd name="T57" fmla="*/ 32 h 402"/>
                  <a:gd name="T58" fmla="*/ 109 w 149"/>
                  <a:gd name="T59" fmla="*/ 41 h 402"/>
                  <a:gd name="T60" fmla="*/ 133 w 149"/>
                  <a:gd name="T61" fmla="*/ 19 h 402"/>
                  <a:gd name="T62" fmla="*/ 119 w 149"/>
                  <a:gd name="T63" fmla="*/ 35 h 402"/>
                  <a:gd name="T64" fmla="*/ 99 w 149"/>
                  <a:gd name="T65" fmla="*/ 50 h 402"/>
                  <a:gd name="T66" fmla="*/ 87 w 149"/>
                  <a:gd name="T67" fmla="*/ 65 h 402"/>
                  <a:gd name="T68" fmla="*/ 73 w 149"/>
                  <a:gd name="T69" fmla="*/ 90 h 402"/>
                  <a:gd name="T70" fmla="*/ 66 w 149"/>
                  <a:gd name="T71" fmla="*/ 96 h 402"/>
                  <a:gd name="T72" fmla="*/ 61 w 149"/>
                  <a:gd name="T73" fmla="*/ 114 h 402"/>
                  <a:gd name="T74" fmla="*/ 68 w 149"/>
                  <a:gd name="T75" fmla="*/ 99 h 402"/>
                  <a:gd name="T76" fmla="*/ 59 w 149"/>
                  <a:gd name="T77" fmla="*/ 130 h 402"/>
                  <a:gd name="T78" fmla="*/ 53 w 149"/>
                  <a:gd name="T79" fmla="*/ 152 h 402"/>
                  <a:gd name="T80" fmla="*/ 47 w 149"/>
                  <a:gd name="T81" fmla="*/ 176 h 402"/>
                  <a:gd name="T82" fmla="*/ 43 w 149"/>
                  <a:gd name="T83" fmla="*/ 189 h 402"/>
                  <a:gd name="T84" fmla="*/ 40 w 149"/>
                  <a:gd name="T85" fmla="*/ 209 h 402"/>
                  <a:gd name="T86" fmla="*/ 32 w 149"/>
                  <a:gd name="T87" fmla="*/ 240 h 402"/>
                  <a:gd name="T88" fmla="*/ 26 w 149"/>
                  <a:gd name="T89" fmla="*/ 271 h 402"/>
                  <a:gd name="T90" fmla="*/ 20 w 149"/>
                  <a:gd name="T91" fmla="*/ 310 h 402"/>
                  <a:gd name="T92" fmla="*/ 15 w 149"/>
                  <a:gd name="T93" fmla="*/ 340 h 402"/>
                  <a:gd name="T94" fmla="*/ 0 w 149"/>
                  <a:gd name="T95" fmla="*/ 388 h 402"/>
                  <a:gd name="T96" fmla="*/ 6 w 149"/>
                  <a:gd name="T97" fmla="*/ 399 h 4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9" h="402">
                    <a:moveTo>
                      <a:pt x="8" y="394"/>
                    </a:moveTo>
                    <a:lnTo>
                      <a:pt x="7" y="397"/>
                    </a:lnTo>
                    <a:lnTo>
                      <a:pt x="7" y="396"/>
                    </a:lnTo>
                    <a:lnTo>
                      <a:pt x="8" y="389"/>
                    </a:lnTo>
                    <a:lnTo>
                      <a:pt x="11" y="381"/>
                    </a:lnTo>
                    <a:lnTo>
                      <a:pt x="12" y="378"/>
                    </a:lnTo>
                    <a:lnTo>
                      <a:pt x="12" y="377"/>
                    </a:lnTo>
                    <a:lnTo>
                      <a:pt x="12" y="378"/>
                    </a:lnTo>
                    <a:lnTo>
                      <a:pt x="15" y="374"/>
                    </a:lnTo>
                    <a:lnTo>
                      <a:pt x="17" y="367"/>
                    </a:lnTo>
                    <a:lnTo>
                      <a:pt x="16" y="368"/>
                    </a:lnTo>
                    <a:lnTo>
                      <a:pt x="16" y="367"/>
                    </a:lnTo>
                    <a:lnTo>
                      <a:pt x="16" y="365"/>
                    </a:lnTo>
                    <a:lnTo>
                      <a:pt x="18" y="355"/>
                    </a:lnTo>
                    <a:lnTo>
                      <a:pt x="22" y="345"/>
                    </a:lnTo>
                    <a:lnTo>
                      <a:pt x="22" y="340"/>
                    </a:lnTo>
                    <a:lnTo>
                      <a:pt x="26" y="326"/>
                    </a:lnTo>
                    <a:lnTo>
                      <a:pt x="26" y="330"/>
                    </a:lnTo>
                    <a:lnTo>
                      <a:pt x="27" y="328"/>
                    </a:lnTo>
                    <a:lnTo>
                      <a:pt x="30" y="321"/>
                    </a:lnTo>
                    <a:lnTo>
                      <a:pt x="32" y="306"/>
                    </a:lnTo>
                    <a:lnTo>
                      <a:pt x="36" y="290"/>
                    </a:lnTo>
                    <a:lnTo>
                      <a:pt x="40" y="271"/>
                    </a:lnTo>
                    <a:lnTo>
                      <a:pt x="41" y="261"/>
                    </a:lnTo>
                    <a:lnTo>
                      <a:pt x="43" y="249"/>
                    </a:lnTo>
                    <a:lnTo>
                      <a:pt x="46" y="239"/>
                    </a:lnTo>
                    <a:lnTo>
                      <a:pt x="46" y="230"/>
                    </a:lnTo>
                    <a:lnTo>
                      <a:pt x="48" y="219"/>
                    </a:lnTo>
                    <a:lnTo>
                      <a:pt x="49" y="213"/>
                    </a:lnTo>
                    <a:lnTo>
                      <a:pt x="49" y="200"/>
                    </a:lnTo>
                    <a:lnTo>
                      <a:pt x="51" y="198"/>
                    </a:lnTo>
                    <a:lnTo>
                      <a:pt x="51" y="204"/>
                    </a:lnTo>
                    <a:lnTo>
                      <a:pt x="49" y="212"/>
                    </a:lnTo>
                    <a:lnTo>
                      <a:pt x="49" y="213"/>
                    </a:lnTo>
                    <a:lnTo>
                      <a:pt x="51" y="212"/>
                    </a:lnTo>
                    <a:lnTo>
                      <a:pt x="63" y="151"/>
                    </a:lnTo>
                    <a:lnTo>
                      <a:pt x="63" y="148"/>
                    </a:lnTo>
                    <a:lnTo>
                      <a:pt x="62" y="148"/>
                    </a:lnTo>
                    <a:lnTo>
                      <a:pt x="62" y="143"/>
                    </a:lnTo>
                    <a:lnTo>
                      <a:pt x="62" y="145"/>
                    </a:lnTo>
                    <a:lnTo>
                      <a:pt x="63" y="145"/>
                    </a:lnTo>
                    <a:lnTo>
                      <a:pt x="64" y="140"/>
                    </a:lnTo>
                    <a:lnTo>
                      <a:pt x="64" y="141"/>
                    </a:lnTo>
                    <a:lnTo>
                      <a:pt x="64" y="138"/>
                    </a:lnTo>
                    <a:lnTo>
                      <a:pt x="63" y="142"/>
                    </a:lnTo>
                    <a:lnTo>
                      <a:pt x="63" y="141"/>
                    </a:lnTo>
                    <a:lnTo>
                      <a:pt x="63" y="140"/>
                    </a:lnTo>
                    <a:lnTo>
                      <a:pt x="64" y="135"/>
                    </a:lnTo>
                    <a:lnTo>
                      <a:pt x="68" y="121"/>
                    </a:lnTo>
                    <a:lnTo>
                      <a:pt x="68" y="120"/>
                    </a:lnTo>
                    <a:lnTo>
                      <a:pt x="68" y="121"/>
                    </a:lnTo>
                    <a:lnTo>
                      <a:pt x="67" y="125"/>
                    </a:lnTo>
                    <a:lnTo>
                      <a:pt x="68" y="125"/>
                    </a:lnTo>
                    <a:lnTo>
                      <a:pt x="69" y="122"/>
                    </a:lnTo>
                    <a:lnTo>
                      <a:pt x="73" y="114"/>
                    </a:lnTo>
                    <a:lnTo>
                      <a:pt x="78" y="101"/>
                    </a:lnTo>
                    <a:lnTo>
                      <a:pt x="84" y="91"/>
                    </a:lnTo>
                    <a:lnTo>
                      <a:pt x="99" y="69"/>
                    </a:lnTo>
                    <a:lnTo>
                      <a:pt x="99" y="68"/>
                    </a:lnTo>
                    <a:lnTo>
                      <a:pt x="100" y="66"/>
                    </a:lnTo>
                    <a:lnTo>
                      <a:pt x="103" y="61"/>
                    </a:lnTo>
                    <a:lnTo>
                      <a:pt x="103" y="63"/>
                    </a:lnTo>
                    <a:lnTo>
                      <a:pt x="105" y="61"/>
                    </a:lnTo>
                    <a:lnTo>
                      <a:pt x="110" y="56"/>
                    </a:lnTo>
                    <a:lnTo>
                      <a:pt x="113" y="51"/>
                    </a:lnTo>
                    <a:lnTo>
                      <a:pt x="117" y="45"/>
                    </a:lnTo>
                    <a:lnTo>
                      <a:pt x="113" y="48"/>
                    </a:lnTo>
                    <a:lnTo>
                      <a:pt x="107" y="54"/>
                    </a:lnTo>
                    <a:lnTo>
                      <a:pt x="100" y="63"/>
                    </a:lnTo>
                    <a:lnTo>
                      <a:pt x="97" y="66"/>
                    </a:lnTo>
                    <a:lnTo>
                      <a:pt x="92" y="74"/>
                    </a:lnTo>
                    <a:lnTo>
                      <a:pt x="88" y="80"/>
                    </a:lnTo>
                    <a:lnTo>
                      <a:pt x="87" y="81"/>
                    </a:lnTo>
                    <a:lnTo>
                      <a:pt x="86" y="81"/>
                    </a:lnTo>
                    <a:lnTo>
                      <a:pt x="88" y="79"/>
                    </a:lnTo>
                    <a:lnTo>
                      <a:pt x="93" y="73"/>
                    </a:lnTo>
                    <a:lnTo>
                      <a:pt x="97" y="66"/>
                    </a:lnTo>
                    <a:lnTo>
                      <a:pt x="104" y="53"/>
                    </a:lnTo>
                    <a:lnTo>
                      <a:pt x="112" y="46"/>
                    </a:lnTo>
                    <a:lnTo>
                      <a:pt x="118" y="41"/>
                    </a:lnTo>
                    <a:lnTo>
                      <a:pt x="124" y="35"/>
                    </a:lnTo>
                    <a:lnTo>
                      <a:pt x="127" y="30"/>
                    </a:lnTo>
                    <a:lnTo>
                      <a:pt x="132" y="25"/>
                    </a:lnTo>
                    <a:lnTo>
                      <a:pt x="137" y="22"/>
                    </a:lnTo>
                    <a:lnTo>
                      <a:pt x="137" y="20"/>
                    </a:lnTo>
                    <a:lnTo>
                      <a:pt x="137" y="19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38" y="17"/>
                    </a:lnTo>
                    <a:lnTo>
                      <a:pt x="129" y="27"/>
                    </a:lnTo>
                    <a:lnTo>
                      <a:pt x="132" y="22"/>
                    </a:lnTo>
                    <a:lnTo>
                      <a:pt x="134" y="20"/>
                    </a:lnTo>
                    <a:lnTo>
                      <a:pt x="137" y="17"/>
                    </a:lnTo>
                    <a:lnTo>
                      <a:pt x="139" y="13"/>
                    </a:lnTo>
                    <a:lnTo>
                      <a:pt x="143" y="10"/>
                    </a:lnTo>
                    <a:lnTo>
                      <a:pt x="148" y="4"/>
                    </a:lnTo>
                    <a:lnTo>
                      <a:pt x="149" y="0"/>
                    </a:lnTo>
                    <a:lnTo>
                      <a:pt x="148" y="2"/>
                    </a:lnTo>
                    <a:lnTo>
                      <a:pt x="141" y="7"/>
                    </a:lnTo>
                    <a:lnTo>
                      <a:pt x="141" y="9"/>
                    </a:lnTo>
                    <a:lnTo>
                      <a:pt x="130" y="19"/>
                    </a:lnTo>
                    <a:lnTo>
                      <a:pt x="132" y="17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3"/>
                    </a:lnTo>
                    <a:lnTo>
                      <a:pt x="130" y="15"/>
                    </a:lnTo>
                    <a:lnTo>
                      <a:pt x="122" y="23"/>
                    </a:lnTo>
                    <a:lnTo>
                      <a:pt x="122" y="25"/>
                    </a:lnTo>
                    <a:lnTo>
                      <a:pt x="123" y="24"/>
                    </a:lnTo>
                    <a:lnTo>
                      <a:pt x="128" y="18"/>
                    </a:lnTo>
                    <a:lnTo>
                      <a:pt x="124" y="25"/>
                    </a:lnTo>
                    <a:lnTo>
                      <a:pt x="119" y="29"/>
                    </a:lnTo>
                    <a:lnTo>
                      <a:pt x="118" y="30"/>
                    </a:lnTo>
                    <a:lnTo>
                      <a:pt x="118" y="29"/>
                    </a:lnTo>
                    <a:lnTo>
                      <a:pt x="117" y="29"/>
                    </a:lnTo>
                    <a:lnTo>
                      <a:pt x="115" y="32"/>
                    </a:lnTo>
                    <a:lnTo>
                      <a:pt x="112" y="35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09" y="41"/>
                    </a:lnTo>
                    <a:lnTo>
                      <a:pt x="113" y="39"/>
                    </a:lnTo>
                    <a:lnTo>
                      <a:pt x="119" y="33"/>
                    </a:lnTo>
                    <a:lnTo>
                      <a:pt x="129" y="23"/>
                    </a:lnTo>
                    <a:lnTo>
                      <a:pt x="133" y="19"/>
                    </a:lnTo>
                    <a:lnTo>
                      <a:pt x="132" y="22"/>
                    </a:lnTo>
                    <a:lnTo>
                      <a:pt x="133" y="20"/>
                    </a:lnTo>
                    <a:lnTo>
                      <a:pt x="127" y="28"/>
                    </a:lnTo>
                    <a:lnTo>
                      <a:pt x="119" y="35"/>
                    </a:lnTo>
                    <a:lnTo>
                      <a:pt x="105" y="48"/>
                    </a:lnTo>
                    <a:lnTo>
                      <a:pt x="103" y="49"/>
                    </a:lnTo>
                    <a:lnTo>
                      <a:pt x="100" y="50"/>
                    </a:lnTo>
                    <a:lnTo>
                      <a:pt x="99" y="50"/>
                    </a:lnTo>
                    <a:lnTo>
                      <a:pt x="100" y="48"/>
                    </a:lnTo>
                    <a:lnTo>
                      <a:pt x="97" y="51"/>
                    </a:lnTo>
                    <a:lnTo>
                      <a:pt x="93" y="56"/>
                    </a:lnTo>
                    <a:lnTo>
                      <a:pt x="87" y="65"/>
                    </a:lnTo>
                    <a:lnTo>
                      <a:pt x="82" y="73"/>
                    </a:lnTo>
                    <a:lnTo>
                      <a:pt x="77" y="79"/>
                    </a:lnTo>
                    <a:lnTo>
                      <a:pt x="73" y="87"/>
                    </a:lnTo>
                    <a:lnTo>
                      <a:pt x="73" y="90"/>
                    </a:lnTo>
                    <a:lnTo>
                      <a:pt x="71" y="94"/>
                    </a:lnTo>
                    <a:lnTo>
                      <a:pt x="68" y="96"/>
                    </a:lnTo>
                    <a:lnTo>
                      <a:pt x="67" y="95"/>
                    </a:lnTo>
                    <a:lnTo>
                      <a:pt x="66" y="96"/>
                    </a:lnTo>
                    <a:lnTo>
                      <a:pt x="61" y="107"/>
                    </a:lnTo>
                    <a:lnTo>
                      <a:pt x="59" y="112"/>
                    </a:lnTo>
                    <a:lnTo>
                      <a:pt x="59" y="114"/>
                    </a:lnTo>
                    <a:lnTo>
                      <a:pt x="61" y="114"/>
                    </a:lnTo>
                    <a:lnTo>
                      <a:pt x="66" y="102"/>
                    </a:lnTo>
                    <a:lnTo>
                      <a:pt x="67" y="99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4" y="106"/>
                    </a:lnTo>
                    <a:lnTo>
                      <a:pt x="63" y="114"/>
                    </a:lnTo>
                    <a:lnTo>
                      <a:pt x="59" y="126"/>
                    </a:lnTo>
                    <a:lnTo>
                      <a:pt x="59" y="130"/>
                    </a:lnTo>
                    <a:lnTo>
                      <a:pt x="58" y="137"/>
                    </a:lnTo>
                    <a:lnTo>
                      <a:pt x="56" y="147"/>
                    </a:lnTo>
                    <a:lnTo>
                      <a:pt x="54" y="153"/>
                    </a:lnTo>
                    <a:lnTo>
                      <a:pt x="53" y="152"/>
                    </a:lnTo>
                    <a:lnTo>
                      <a:pt x="54" y="145"/>
                    </a:lnTo>
                    <a:lnTo>
                      <a:pt x="51" y="157"/>
                    </a:lnTo>
                    <a:lnTo>
                      <a:pt x="49" y="167"/>
                    </a:lnTo>
                    <a:lnTo>
                      <a:pt x="47" y="176"/>
                    </a:lnTo>
                    <a:lnTo>
                      <a:pt x="45" y="184"/>
                    </a:lnTo>
                    <a:lnTo>
                      <a:pt x="43" y="193"/>
                    </a:lnTo>
                    <a:lnTo>
                      <a:pt x="43" y="192"/>
                    </a:lnTo>
                    <a:lnTo>
                      <a:pt x="43" y="189"/>
                    </a:lnTo>
                    <a:lnTo>
                      <a:pt x="42" y="191"/>
                    </a:lnTo>
                    <a:lnTo>
                      <a:pt x="40" y="198"/>
                    </a:lnTo>
                    <a:lnTo>
                      <a:pt x="40" y="202"/>
                    </a:lnTo>
                    <a:lnTo>
                      <a:pt x="40" y="209"/>
                    </a:lnTo>
                    <a:lnTo>
                      <a:pt x="37" y="218"/>
                    </a:lnTo>
                    <a:lnTo>
                      <a:pt x="33" y="239"/>
                    </a:lnTo>
                    <a:lnTo>
                      <a:pt x="32" y="241"/>
                    </a:lnTo>
                    <a:lnTo>
                      <a:pt x="32" y="240"/>
                    </a:lnTo>
                    <a:lnTo>
                      <a:pt x="30" y="253"/>
                    </a:lnTo>
                    <a:lnTo>
                      <a:pt x="30" y="256"/>
                    </a:lnTo>
                    <a:lnTo>
                      <a:pt x="28" y="260"/>
                    </a:lnTo>
                    <a:lnTo>
                      <a:pt x="26" y="271"/>
                    </a:lnTo>
                    <a:lnTo>
                      <a:pt x="26" y="278"/>
                    </a:lnTo>
                    <a:lnTo>
                      <a:pt x="25" y="286"/>
                    </a:lnTo>
                    <a:lnTo>
                      <a:pt x="22" y="299"/>
                    </a:lnTo>
                    <a:lnTo>
                      <a:pt x="20" y="310"/>
                    </a:lnTo>
                    <a:lnTo>
                      <a:pt x="17" y="320"/>
                    </a:lnTo>
                    <a:lnTo>
                      <a:pt x="15" y="331"/>
                    </a:lnTo>
                    <a:lnTo>
                      <a:pt x="15" y="338"/>
                    </a:lnTo>
                    <a:lnTo>
                      <a:pt x="15" y="340"/>
                    </a:lnTo>
                    <a:lnTo>
                      <a:pt x="16" y="337"/>
                    </a:lnTo>
                    <a:lnTo>
                      <a:pt x="8" y="361"/>
                    </a:lnTo>
                    <a:lnTo>
                      <a:pt x="0" y="384"/>
                    </a:lnTo>
                    <a:lnTo>
                      <a:pt x="0" y="388"/>
                    </a:lnTo>
                    <a:lnTo>
                      <a:pt x="2" y="399"/>
                    </a:lnTo>
                    <a:lnTo>
                      <a:pt x="3" y="402"/>
                    </a:lnTo>
                    <a:lnTo>
                      <a:pt x="5" y="402"/>
                    </a:lnTo>
                    <a:lnTo>
                      <a:pt x="6" y="399"/>
                    </a:lnTo>
                    <a:lnTo>
                      <a:pt x="8" y="3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1" name="Freeform 3035"/>
              <p:cNvSpPr>
                <a:spLocks/>
              </p:cNvSpPr>
              <p:nvPr/>
            </p:nvSpPr>
            <p:spPr bwMode="auto">
              <a:xfrm>
                <a:off x="1852" y="49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6 h 6"/>
                  <a:gd name="T4" fmla="*/ 1 w 6"/>
                  <a:gd name="T5" fmla="*/ 5 h 6"/>
                  <a:gd name="T6" fmla="*/ 4 w 6"/>
                  <a:gd name="T7" fmla="*/ 2 h 6"/>
                  <a:gd name="T8" fmla="*/ 6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2" name="Freeform 3036"/>
              <p:cNvSpPr>
                <a:spLocks/>
              </p:cNvSpPr>
              <p:nvPr/>
            </p:nvSpPr>
            <p:spPr bwMode="auto">
              <a:xfrm>
                <a:off x="1646" y="979"/>
                <a:ext cx="13" cy="24"/>
              </a:xfrm>
              <a:custGeom>
                <a:avLst/>
                <a:gdLst>
                  <a:gd name="T0" fmla="*/ 3 w 13"/>
                  <a:gd name="T1" fmla="*/ 13 h 24"/>
                  <a:gd name="T2" fmla="*/ 0 w 13"/>
                  <a:gd name="T3" fmla="*/ 21 h 24"/>
                  <a:gd name="T4" fmla="*/ 0 w 13"/>
                  <a:gd name="T5" fmla="*/ 24 h 24"/>
                  <a:gd name="T6" fmla="*/ 1 w 13"/>
                  <a:gd name="T7" fmla="*/ 23 h 24"/>
                  <a:gd name="T8" fmla="*/ 7 w 13"/>
                  <a:gd name="T9" fmla="*/ 11 h 24"/>
                  <a:gd name="T10" fmla="*/ 13 w 13"/>
                  <a:gd name="T11" fmla="*/ 0 h 24"/>
                  <a:gd name="T12" fmla="*/ 12 w 13"/>
                  <a:gd name="T13" fmla="*/ 1 h 24"/>
                  <a:gd name="T14" fmla="*/ 8 w 13"/>
                  <a:gd name="T15" fmla="*/ 5 h 24"/>
                  <a:gd name="T16" fmla="*/ 3 w 13"/>
                  <a:gd name="T17" fmla="*/ 13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3" y="13"/>
                    </a:moveTo>
                    <a:lnTo>
                      <a:pt x="0" y="21"/>
                    </a:lnTo>
                    <a:lnTo>
                      <a:pt x="0" y="24"/>
                    </a:lnTo>
                    <a:lnTo>
                      <a:pt x="1" y="23"/>
                    </a:lnTo>
                    <a:lnTo>
                      <a:pt x="7" y="1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8" y="5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3" name="Freeform 3037"/>
              <p:cNvSpPr>
                <a:spLocks/>
              </p:cNvSpPr>
              <p:nvPr/>
            </p:nvSpPr>
            <p:spPr bwMode="auto">
              <a:xfrm>
                <a:off x="1767" y="609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0 w 3"/>
                  <a:gd name="T3" fmla="*/ 11 h 11"/>
                  <a:gd name="T4" fmla="*/ 3 w 3"/>
                  <a:gd name="T5" fmla="*/ 9 h 11"/>
                  <a:gd name="T6" fmla="*/ 3 w 3"/>
                  <a:gd name="T7" fmla="*/ 5 h 11"/>
                  <a:gd name="T8" fmla="*/ 3 w 3"/>
                  <a:gd name="T9" fmla="*/ 4 h 11"/>
                  <a:gd name="T10" fmla="*/ 3 w 3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0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4" name="Freeform 3038"/>
              <p:cNvSpPr>
                <a:spLocks/>
              </p:cNvSpPr>
              <p:nvPr/>
            </p:nvSpPr>
            <p:spPr bwMode="auto">
              <a:xfrm>
                <a:off x="1641" y="1021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2 w 5"/>
                  <a:gd name="T3" fmla="*/ 7 h 9"/>
                  <a:gd name="T4" fmla="*/ 5 w 5"/>
                  <a:gd name="T5" fmla="*/ 0 h 9"/>
                  <a:gd name="T6" fmla="*/ 2 w 5"/>
                  <a:gd name="T7" fmla="*/ 5 h 9"/>
                  <a:gd name="T8" fmla="*/ 0 w 5"/>
                  <a:gd name="T9" fmla="*/ 8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2" y="7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5" name="Freeform 3039"/>
              <p:cNvSpPr>
                <a:spLocks/>
              </p:cNvSpPr>
              <p:nvPr/>
            </p:nvSpPr>
            <p:spPr bwMode="auto">
              <a:xfrm>
                <a:off x="1627" y="1044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2 w 9"/>
                  <a:gd name="T3" fmla="*/ 7 h 7"/>
                  <a:gd name="T4" fmla="*/ 5 w 9"/>
                  <a:gd name="T5" fmla="*/ 4 h 7"/>
                  <a:gd name="T6" fmla="*/ 9 w 9"/>
                  <a:gd name="T7" fmla="*/ 0 h 7"/>
                  <a:gd name="T8" fmla="*/ 5 w 9"/>
                  <a:gd name="T9" fmla="*/ 4 h 7"/>
                  <a:gd name="T10" fmla="*/ 0 w 9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2" y="7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5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6" name="Freeform 3040"/>
              <p:cNvSpPr>
                <a:spLocks/>
              </p:cNvSpPr>
              <p:nvPr/>
            </p:nvSpPr>
            <p:spPr bwMode="auto">
              <a:xfrm>
                <a:off x="1638" y="1009"/>
                <a:ext cx="20" cy="31"/>
              </a:xfrm>
              <a:custGeom>
                <a:avLst/>
                <a:gdLst>
                  <a:gd name="T0" fmla="*/ 19 w 20"/>
                  <a:gd name="T1" fmla="*/ 0 h 31"/>
                  <a:gd name="T2" fmla="*/ 15 w 20"/>
                  <a:gd name="T3" fmla="*/ 6 h 31"/>
                  <a:gd name="T4" fmla="*/ 13 w 20"/>
                  <a:gd name="T5" fmla="*/ 11 h 31"/>
                  <a:gd name="T6" fmla="*/ 10 w 20"/>
                  <a:gd name="T7" fmla="*/ 16 h 31"/>
                  <a:gd name="T8" fmla="*/ 5 w 20"/>
                  <a:gd name="T9" fmla="*/ 21 h 31"/>
                  <a:gd name="T10" fmla="*/ 1 w 20"/>
                  <a:gd name="T11" fmla="*/ 29 h 31"/>
                  <a:gd name="T12" fmla="*/ 0 w 20"/>
                  <a:gd name="T13" fmla="*/ 31 h 31"/>
                  <a:gd name="T14" fmla="*/ 1 w 20"/>
                  <a:gd name="T15" fmla="*/ 31 h 31"/>
                  <a:gd name="T16" fmla="*/ 4 w 20"/>
                  <a:gd name="T17" fmla="*/ 29 h 31"/>
                  <a:gd name="T18" fmla="*/ 5 w 20"/>
                  <a:gd name="T19" fmla="*/ 26 h 31"/>
                  <a:gd name="T20" fmla="*/ 5 w 20"/>
                  <a:gd name="T21" fmla="*/ 24 h 31"/>
                  <a:gd name="T22" fmla="*/ 8 w 20"/>
                  <a:gd name="T23" fmla="*/ 20 h 31"/>
                  <a:gd name="T24" fmla="*/ 14 w 20"/>
                  <a:gd name="T25" fmla="*/ 12 h 31"/>
                  <a:gd name="T26" fmla="*/ 18 w 20"/>
                  <a:gd name="T27" fmla="*/ 7 h 31"/>
                  <a:gd name="T28" fmla="*/ 20 w 20"/>
                  <a:gd name="T29" fmla="*/ 2 h 31"/>
                  <a:gd name="T30" fmla="*/ 20 w 20"/>
                  <a:gd name="T31" fmla="*/ 1 h 31"/>
                  <a:gd name="T32" fmla="*/ 19 w 20"/>
                  <a:gd name="T33" fmla="*/ 2 h 31"/>
                  <a:gd name="T34" fmla="*/ 19 w 20"/>
                  <a:gd name="T35" fmla="*/ 0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31">
                    <a:moveTo>
                      <a:pt x="19" y="0"/>
                    </a:moveTo>
                    <a:lnTo>
                      <a:pt x="15" y="6"/>
                    </a:lnTo>
                    <a:lnTo>
                      <a:pt x="13" y="11"/>
                    </a:lnTo>
                    <a:lnTo>
                      <a:pt x="10" y="16"/>
                    </a:lnTo>
                    <a:lnTo>
                      <a:pt x="5" y="21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4" y="29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8" y="20"/>
                    </a:lnTo>
                    <a:lnTo>
                      <a:pt x="14" y="12"/>
                    </a:lnTo>
                    <a:lnTo>
                      <a:pt x="18" y="7"/>
                    </a:lnTo>
                    <a:lnTo>
                      <a:pt x="20" y="2"/>
                    </a:lnTo>
                    <a:lnTo>
                      <a:pt x="20" y="1"/>
                    </a:lnTo>
                    <a:lnTo>
                      <a:pt x="19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7" name="Freeform 3041"/>
              <p:cNvSpPr>
                <a:spLocks/>
              </p:cNvSpPr>
              <p:nvPr/>
            </p:nvSpPr>
            <p:spPr bwMode="auto">
              <a:xfrm>
                <a:off x="1631" y="104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1 w 5"/>
                  <a:gd name="T5" fmla="*/ 1 h 5"/>
                  <a:gd name="T6" fmla="*/ 0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8" name="Freeform 3042"/>
              <p:cNvSpPr>
                <a:spLocks/>
              </p:cNvSpPr>
              <p:nvPr/>
            </p:nvSpPr>
            <p:spPr bwMode="auto">
              <a:xfrm>
                <a:off x="1658" y="1005"/>
                <a:ext cx="6" cy="10"/>
              </a:xfrm>
              <a:custGeom>
                <a:avLst/>
                <a:gdLst>
                  <a:gd name="T0" fmla="*/ 4 w 6"/>
                  <a:gd name="T1" fmla="*/ 6 h 10"/>
                  <a:gd name="T2" fmla="*/ 6 w 6"/>
                  <a:gd name="T3" fmla="*/ 0 h 10"/>
                  <a:gd name="T4" fmla="*/ 0 w 6"/>
                  <a:gd name="T5" fmla="*/ 10 h 10"/>
                  <a:gd name="T6" fmla="*/ 4 w 6"/>
                  <a:gd name="T7" fmla="*/ 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4" y="6"/>
                    </a:moveTo>
                    <a:lnTo>
                      <a:pt x="6" y="0"/>
                    </a:lnTo>
                    <a:lnTo>
                      <a:pt x="0" y="10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59" name="Freeform 3043"/>
              <p:cNvSpPr>
                <a:spLocks/>
              </p:cNvSpPr>
              <p:nvPr/>
            </p:nvSpPr>
            <p:spPr bwMode="auto">
              <a:xfrm>
                <a:off x="1657" y="1018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4 w 5"/>
                  <a:gd name="T3" fmla="*/ 3 h 8"/>
                  <a:gd name="T4" fmla="*/ 5 w 5"/>
                  <a:gd name="T5" fmla="*/ 0 h 8"/>
                  <a:gd name="T6" fmla="*/ 4 w 5"/>
                  <a:gd name="T7" fmla="*/ 0 h 8"/>
                  <a:gd name="T8" fmla="*/ 2 w 5"/>
                  <a:gd name="T9" fmla="*/ 1 h 8"/>
                  <a:gd name="T10" fmla="*/ 1 w 5"/>
                  <a:gd name="T11" fmla="*/ 6 h 8"/>
                  <a:gd name="T12" fmla="*/ 0 w 5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0" name="Freeform 3044"/>
              <p:cNvSpPr>
                <a:spLocks/>
              </p:cNvSpPr>
              <p:nvPr/>
            </p:nvSpPr>
            <p:spPr bwMode="auto">
              <a:xfrm>
                <a:off x="1525" y="902"/>
                <a:ext cx="188" cy="262"/>
              </a:xfrm>
              <a:custGeom>
                <a:avLst/>
                <a:gdLst>
                  <a:gd name="T0" fmla="*/ 164 w 188"/>
                  <a:gd name="T1" fmla="*/ 29 h 262"/>
                  <a:gd name="T2" fmla="*/ 146 w 188"/>
                  <a:gd name="T3" fmla="*/ 67 h 262"/>
                  <a:gd name="T4" fmla="*/ 128 w 188"/>
                  <a:gd name="T5" fmla="*/ 96 h 262"/>
                  <a:gd name="T6" fmla="*/ 118 w 188"/>
                  <a:gd name="T7" fmla="*/ 116 h 262"/>
                  <a:gd name="T8" fmla="*/ 108 w 188"/>
                  <a:gd name="T9" fmla="*/ 132 h 262"/>
                  <a:gd name="T10" fmla="*/ 100 w 188"/>
                  <a:gd name="T11" fmla="*/ 138 h 262"/>
                  <a:gd name="T12" fmla="*/ 86 w 188"/>
                  <a:gd name="T13" fmla="*/ 154 h 262"/>
                  <a:gd name="T14" fmla="*/ 72 w 188"/>
                  <a:gd name="T15" fmla="*/ 172 h 262"/>
                  <a:gd name="T16" fmla="*/ 63 w 188"/>
                  <a:gd name="T17" fmla="*/ 180 h 262"/>
                  <a:gd name="T18" fmla="*/ 55 w 188"/>
                  <a:gd name="T19" fmla="*/ 190 h 262"/>
                  <a:gd name="T20" fmla="*/ 35 w 188"/>
                  <a:gd name="T21" fmla="*/ 211 h 262"/>
                  <a:gd name="T22" fmla="*/ 32 w 188"/>
                  <a:gd name="T23" fmla="*/ 214 h 262"/>
                  <a:gd name="T24" fmla="*/ 27 w 188"/>
                  <a:gd name="T25" fmla="*/ 219 h 262"/>
                  <a:gd name="T26" fmla="*/ 17 w 188"/>
                  <a:gd name="T27" fmla="*/ 230 h 262"/>
                  <a:gd name="T28" fmla="*/ 19 w 188"/>
                  <a:gd name="T29" fmla="*/ 229 h 262"/>
                  <a:gd name="T30" fmla="*/ 16 w 188"/>
                  <a:gd name="T31" fmla="*/ 237 h 262"/>
                  <a:gd name="T32" fmla="*/ 0 w 188"/>
                  <a:gd name="T33" fmla="*/ 262 h 262"/>
                  <a:gd name="T34" fmla="*/ 17 w 188"/>
                  <a:gd name="T35" fmla="*/ 245 h 262"/>
                  <a:gd name="T36" fmla="*/ 17 w 188"/>
                  <a:gd name="T37" fmla="*/ 245 h 262"/>
                  <a:gd name="T38" fmla="*/ 8 w 188"/>
                  <a:gd name="T39" fmla="*/ 252 h 262"/>
                  <a:gd name="T40" fmla="*/ 24 w 188"/>
                  <a:gd name="T41" fmla="*/ 235 h 262"/>
                  <a:gd name="T42" fmla="*/ 35 w 188"/>
                  <a:gd name="T43" fmla="*/ 225 h 262"/>
                  <a:gd name="T44" fmla="*/ 55 w 188"/>
                  <a:gd name="T45" fmla="*/ 206 h 262"/>
                  <a:gd name="T46" fmla="*/ 68 w 188"/>
                  <a:gd name="T47" fmla="*/ 193 h 262"/>
                  <a:gd name="T48" fmla="*/ 82 w 188"/>
                  <a:gd name="T49" fmla="*/ 179 h 262"/>
                  <a:gd name="T50" fmla="*/ 95 w 188"/>
                  <a:gd name="T51" fmla="*/ 164 h 262"/>
                  <a:gd name="T52" fmla="*/ 109 w 188"/>
                  <a:gd name="T53" fmla="*/ 150 h 262"/>
                  <a:gd name="T54" fmla="*/ 118 w 188"/>
                  <a:gd name="T55" fmla="*/ 138 h 262"/>
                  <a:gd name="T56" fmla="*/ 124 w 188"/>
                  <a:gd name="T57" fmla="*/ 134 h 262"/>
                  <a:gd name="T58" fmla="*/ 129 w 188"/>
                  <a:gd name="T59" fmla="*/ 127 h 262"/>
                  <a:gd name="T60" fmla="*/ 136 w 188"/>
                  <a:gd name="T61" fmla="*/ 117 h 262"/>
                  <a:gd name="T62" fmla="*/ 144 w 188"/>
                  <a:gd name="T63" fmla="*/ 100 h 262"/>
                  <a:gd name="T64" fmla="*/ 155 w 188"/>
                  <a:gd name="T65" fmla="*/ 80 h 262"/>
                  <a:gd name="T66" fmla="*/ 167 w 188"/>
                  <a:gd name="T67" fmla="*/ 59 h 262"/>
                  <a:gd name="T68" fmla="*/ 180 w 188"/>
                  <a:gd name="T69" fmla="*/ 25 h 262"/>
                  <a:gd name="T70" fmla="*/ 187 w 188"/>
                  <a:gd name="T71" fmla="*/ 0 h 262"/>
                  <a:gd name="T72" fmla="*/ 182 w 188"/>
                  <a:gd name="T73" fmla="*/ 1 h 2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8" h="262">
                    <a:moveTo>
                      <a:pt x="178" y="6"/>
                    </a:moveTo>
                    <a:lnTo>
                      <a:pt x="164" y="29"/>
                    </a:lnTo>
                    <a:lnTo>
                      <a:pt x="149" y="55"/>
                    </a:lnTo>
                    <a:lnTo>
                      <a:pt x="146" y="67"/>
                    </a:lnTo>
                    <a:lnTo>
                      <a:pt x="138" y="78"/>
                    </a:lnTo>
                    <a:lnTo>
                      <a:pt x="128" y="96"/>
                    </a:lnTo>
                    <a:lnTo>
                      <a:pt x="121" y="112"/>
                    </a:lnTo>
                    <a:lnTo>
                      <a:pt x="118" y="116"/>
                    </a:lnTo>
                    <a:lnTo>
                      <a:pt x="113" y="123"/>
                    </a:lnTo>
                    <a:lnTo>
                      <a:pt x="108" y="132"/>
                    </a:lnTo>
                    <a:lnTo>
                      <a:pt x="103" y="136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6" y="154"/>
                    </a:lnTo>
                    <a:lnTo>
                      <a:pt x="80" y="163"/>
                    </a:lnTo>
                    <a:lnTo>
                      <a:pt x="72" y="172"/>
                    </a:lnTo>
                    <a:lnTo>
                      <a:pt x="68" y="175"/>
                    </a:lnTo>
                    <a:lnTo>
                      <a:pt x="63" y="180"/>
                    </a:lnTo>
                    <a:lnTo>
                      <a:pt x="60" y="187"/>
                    </a:lnTo>
                    <a:lnTo>
                      <a:pt x="55" y="190"/>
                    </a:lnTo>
                    <a:lnTo>
                      <a:pt x="40" y="205"/>
                    </a:lnTo>
                    <a:lnTo>
                      <a:pt x="35" y="211"/>
                    </a:lnTo>
                    <a:lnTo>
                      <a:pt x="32" y="216"/>
                    </a:lnTo>
                    <a:lnTo>
                      <a:pt x="32" y="214"/>
                    </a:lnTo>
                    <a:lnTo>
                      <a:pt x="30" y="215"/>
                    </a:lnTo>
                    <a:lnTo>
                      <a:pt x="27" y="219"/>
                    </a:lnTo>
                    <a:lnTo>
                      <a:pt x="22" y="223"/>
                    </a:lnTo>
                    <a:lnTo>
                      <a:pt x="17" y="230"/>
                    </a:lnTo>
                    <a:lnTo>
                      <a:pt x="16" y="231"/>
                    </a:lnTo>
                    <a:lnTo>
                      <a:pt x="19" y="229"/>
                    </a:lnTo>
                    <a:lnTo>
                      <a:pt x="20" y="230"/>
                    </a:lnTo>
                    <a:lnTo>
                      <a:pt x="16" y="237"/>
                    </a:lnTo>
                    <a:lnTo>
                      <a:pt x="4" y="259"/>
                    </a:lnTo>
                    <a:lnTo>
                      <a:pt x="0" y="262"/>
                    </a:lnTo>
                    <a:lnTo>
                      <a:pt x="15" y="247"/>
                    </a:lnTo>
                    <a:lnTo>
                      <a:pt x="17" y="245"/>
                    </a:lnTo>
                    <a:lnTo>
                      <a:pt x="19" y="244"/>
                    </a:lnTo>
                    <a:lnTo>
                      <a:pt x="17" y="245"/>
                    </a:lnTo>
                    <a:lnTo>
                      <a:pt x="15" y="247"/>
                    </a:lnTo>
                    <a:lnTo>
                      <a:pt x="8" y="252"/>
                    </a:lnTo>
                    <a:lnTo>
                      <a:pt x="19" y="241"/>
                    </a:lnTo>
                    <a:lnTo>
                      <a:pt x="24" y="235"/>
                    </a:lnTo>
                    <a:lnTo>
                      <a:pt x="27" y="231"/>
                    </a:lnTo>
                    <a:lnTo>
                      <a:pt x="35" y="225"/>
                    </a:lnTo>
                    <a:lnTo>
                      <a:pt x="41" y="221"/>
                    </a:lnTo>
                    <a:lnTo>
                      <a:pt x="55" y="206"/>
                    </a:lnTo>
                    <a:lnTo>
                      <a:pt x="62" y="199"/>
                    </a:lnTo>
                    <a:lnTo>
                      <a:pt x="68" y="193"/>
                    </a:lnTo>
                    <a:lnTo>
                      <a:pt x="77" y="183"/>
                    </a:lnTo>
                    <a:lnTo>
                      <a:pt x="82" y="179"/>
                    </a:lnTo>
                    <a:lnTo>
                      <a:pt x="90" y="170"/>
                    </a:lnTo>
                    <a:lnTo>
                      <a:pt x="95" y="164"/>
                    </a:lnTo>
                    <a:lnTo>
                      <a:pt x="103" y="155"/>
                    </a:lnTo>
                    <a:lnTo>
                      <a:pt x="109" y="150"/>
                    </a:lnTo>
                    <a:lnTo>
                      <a:pt x="116" y="144"/>
                    </a:lnTo>
                    <a:lnTo>
                      <a:pt x="118" y="138"/>
                    </a:lnTo>
                    <a:lnTo>
                      <a:pt x="123" y="133"/>
                    </a:lnTo>
                    <a:lnTo>
                      <a:pt x="124" y="134"/>
                    </a:lnTo>
                    <a:lnTo>
                      <a:pt x="124" y="133"/>
                    </a:lnTo>
                    <a:lnTo>
                      <a:pt x="129" y="127"/>
                    </a:lnTo>
                    <a:lnTo>
                      <a:pt x="133" y="122"/>
                    </a:lnTo>
                    <a:lnTo>
                      <a:pt x="136" y="117"/>
                    </a:lnTo>
                    <a:lnTo>
                      <a:pt x="137" y="111"/>
                    </a:lnTo>
                    <a:lnTo>
                      <a:pt x="144" y="100"/>
                    </a:lnTo>
                    <a:lnTo>
                      <a:pt x="150" y="90"/>
                    </a:lnTo>
                    <a:lnTo>
                      <a:pt x="155" y="80"/>
                    </a:lnTo>
                    <a:lnTo>
                      <a:pt x="162" y="68"/>
                    </a:lnTo>
                    <a:lnTo>
                      <a:pt x="167" y="59"/>
                    </a:lnTo>
                    <a:lnTo>
                      <a:pt x="170" y="47"/>
                    </a:lnTo>
                    <a:lnTo>
                      <a:pt x="180" y="25"/>
                    </a:lnTo>
                    <a:lnTo>
                      <a:pt x="188" y="3"/>
                    </a:lnTo>
                    <a:lnTo>
                      <a:pt x="187" y="0"/>
                    </a:lnTo>
                    <a:lnTo>
                      <a:pt x="184" y="0"/>
                    </a:lnTo>
                    <a:lnTo>
                      <a:pt x="182" y="1"/>
                    </a:lnTo>
                    <a:lnTo>
                      <a:pt x="17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1" name="Freeform 3045"/>
              <p:cNvSpPr>
                <a:spLocks/>
              </p:cNvSpPr>
              <p:nvPr/>
            </p:nvSpPr>
            <p:spPr bwMode="auto">
              <a:xfrm>
                <a:off x="1595" y="1021"/>
                <a:ext cx="7" cy="12"/>
              </a:xfrm>
              <a:custGeom>
                <a:avLst/>
                <a:gdLst>
                  <a:gd name="T0" fmla="*/ 0 w 7"/>
                  <a:gd name="T1" fmla="*/ 12 h 12"/>
                  <a:gd name="T2" fmla="*/ 1 w 7"/>
                  <a:gd name="T3" fmla="*/ 10 h 12"/>
                  <a:gd name="T4" fmla="*/ 0 w 7"/>
                  <a:gd name="T5" fmla="*/ 12 h 12"/>
                  <a:gd name="T6" fmla="*/ 7 w 7"/>
                  <a:gd name="T7" fmla="*/ 0 h 12"/>
                  <a:gd name="T8" fmla="*/ 5 w 7"/>
                  <a:gd name="T9" fmla="*/ 4 h 12"/>
                  <a:gd name="T10" fmla="*/ 6 w 7"/>
                  <a:gd name="T11" fmla="*/ 4 h 12"/>
                  <a:gd name="T12" fmla="*/ 0 w 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2" name="Freeform 3046"/>
              <p:cNvSpPr>
                <a:spLocks/>
              </p:cNvSpPr>
              <p:nvPr/>
            </p:nvSpPr>
            <p:spPr bwMode="auto">
              <a:xfrm>
                <a:off x="1605" y="1005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6 h 9"/>
                  <a:gd name="T4" fmla="*/ 5 w 5"/>
                  <a:gd name="T5" fmla="*/ 2 h 9"/>
                  <a:gd name="T6" fmla="*/ 5 w 5"/>
                  <a:gd name="T7" fmla="*/ 0 h 9"/>
                  <a:gd name="T8" fmla="*/ 5 w 5"/>
                  <a:gd name="T9" fmla="*/ 3 h 9"/>
                  <a:gd name="T10" fmla="*/ 0 w 5"/>
                  <a:gd name="T11" fmla="*/ 9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0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3" name="Freeform 3047"/>
              <p:cNvSpPr>
                <a:spLocks/>
              </p:cNvSpPr>
              <p:nvPr/>
            </p:nvSpPr>
            <p:spPr bwMode="auto">
              <a:xfrm>
                <a:off x="1585" y="1014"/>
                <a:ext cx="5" cy="6"/>
              </a:xfrm>
              <a:custGeom>
                <a:avLst/>
                <a:gdLst>
                  <a:gd name="T0" fmla="*/ 1 w 5"/>
                  <a:gd name="T1" fmla="*/ 4 h 6"/>
                  <a:gd name="T2" fmla="*/ 5 w 5"/>
                  <a:gd name="T3" fmla="*/ 0 h 6"/>
                  <a:gd name="T4" fmla="*/ 0 w 5"/>
                  <a:gd name="T5" fmla="*/ 6 h 6"/>
                  <a:gd name="T6" fmla="*/ 1 w 5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4" name="Freeform 3048"/>
              <p:cNvSpPr>
                <a:spLocks/>
              </p:cNvSpPr>
              <p:nvPr/>
            </p:nvSpPr>
            <p:spPr bwMode="auto">
              <a:xfrm>
                <a:off x="1506" y="770"/>
                <a:ext cx="214" cy="372"/>
              </a:xfrm>
              <a:custGeom>
                <a:avLst/>
                <a:gdLst>
                  <a:gd name="T0" fmla="*/ 206 w 214"/>
                  <a:gd name="T1" fmla="*/ 13 h 372"/>
                  <a:gd name="T2" fmla="*/ 202 w 214"/>
                  <a:gd name="T3" fmla="*/ 24 h 372"/>
                  <a:gd name="T4" fmla="*/ 198 w 214"/>
                  <a:gd name="T5" fmla="*/ 34 h 372"/>
                  <a:gd name="T6" fmla="*/ 192 w 214"/>
                  <a:gd name="T7" fmla="*/ 56 h 372"/>
                  <a:gd name="T8" fmla="*/ 186 w 214"/>
                  <a:gd name="T9" fmla="*/ 72 h 372"/>
                  <a:gd name="T10" fmla="*/ 165 w 214"/>
                  <a:gd name="T11" fmla="*/ 125 h 372"/>
                  <a:gd name="T12" fmla="*/ 146 w 214"/>
                  <a:gd name="T13" fmla="*/ 161 h 372"/>
                  <a:gd name="T14" fmla="*/ 130 w 214"/>
                  <a:gd name="T15" fmla="*/ 188 h 372"/>
                  <a:gd name="T16" fmla="*/ 136 w 214"/>
                  <a:gd name="T17" fmla="*/ 176 h 372"/>
                  <a:gd name="T18" fmla="*/ 101 w 214"/>
                  <a:gd name="T19" fmla="*/ 229 h 372"/>
                  <a:gd name="T20" fmla="*/ 94 w 214"/>
                  <a:gd name="T21" fmla="*/ 237 h 372"/>
                  <a:gd name="T22" fmla="*/ 97 w 214"/>
                  <a:gd name="T23" fmla="*/ 235 h 372"/>
                  <a:gd name="T24" fmla="*/ 84 w 214"/>
                  <a:gd name="T25" fmla="*/ 253 h 372"/>
                  <a:gd name="T26" fmla="*/ 84 w 214"/>
                  <a:gd name="T27" fmla="*/ 250 h 372"/>
                  <a:gd name="T28" fmla="*/ 51 w 214"/>
                  <a:gd name="T29" fmla="*/ 287 h 372"/>
                  <a:gd name="T30" fmla="*/ 38 w 214"/>
                  <a:gd name="T31" fmla="*/ 306 h 372"/>
                  <a:gd name="T32" fmla="*/ 25 w 214"/>
                  <a:gd name="T33" fmla="*/ 325 h 372"/>
                  <a:gd name="T34" fmla="*/ 49 w 214"/>
                  <a:gd name="T35" fmla="*/ 295 h 372"/>
                  <a:gd name="T36" fmla="*/ 54 w 214"/>
                  <a:gd name="T37" fmla="*/ 290 h 372"/>
                  <a:gd name="T38" fmla="*/ 30 w 214"/>
                  <a:gd name="T39" fmla="*/ 323 h 372"/>
                  <a:gd name="T40" fmla="*/ 14 w 214"/>
                  <a:gd name="T41" fmla="*/ 347 h 372"/>
                  <a:gd name="T42" fmla="*/ 7 w 214"/>
                  <a:gd name="T43" fmla="*/ 360 h 372"/>
                  <a:gd name="T44" fmla="*/ 14 w 214"/>
                  <a:gd name="T45" fmla="*/ 352 h 372"/>
                  <a:gd name="T46" fmla="*/ 9 w 214"/>
                  <a:gd name="T47" fmla="*/ 361 h 372"/>
                  <a:gd name="T48" fmla="*/ 2 w 214"/>
                  <a:gd name="T49" fmla="*/ 372 h 372"/>
                  <a:gd name="T50" fmla="*/ 15 w 214"/>
                  <a:gd name="T51" fmla="*/ 356 h 372"/>
                  <a:gd name="T52" fmla="*/ 18 w 214"/>
                  <a:gd name="T53" fmla="*/ 357 h 372"/>
                  <a:gd name="T54" fmla="*/ 19 w 214"/>
                  <a:gd name="T55" fmla="*/ 353 h 372"/>
                  <a:gd name="T56" fmla="*/ 28 w 214"/>
                  <a:gd name="T57" fmla="*/ 341 h 372"/>
                  <a:gd name="T58" fmla="*/ 31 w 214"/>
                  <a:gd name="T59" fmla="*/ 332 h 372"/>
                  <a:gd name="T60" fmla="*/ 25 w 214"/>
                  <a:gd name="T61" fmla="*/ 337 h 372"/>
                  <a:gd name="T62" fmla="*/ 14 w 214"/>
                  <a:gd name="T63" fmla="*/ 352 h 372"/>
                  <a:gd name="T64" fmla="*/ 40 w 214"/>
                  <a:gd name="T65" fmla="*/ 319 h 372"/>
                  <a:gd name="T66" fmla="*/ 49 w 214"/>
                  <a:gd name="T67" fmla="*/ 311 h 372"/>
                  <a:gd name="T68" fmla="*/ 70 w 214"/>
                  <a:gd name="T69" fmla="*/ 284 h 372"/>
                  <a:gd name="T70" fmla="*/ 77 w 214"/>
                  <a:gd name="T71" fmla="*/ 276 h 372"/>
                  <a:gd name="T72" fmla="*/ 89 w 214"/>
                  <a:gd name="T73" fmla="*/ 263 h 372"/>
                  <a:gd name="T74" fmla="*/ 77 w 214"/>
                  <a:gd name="T75" fmla="*/ 274 h 372"/>
                  <a:gd name="T76" fmla="*/ 94 w 214"/>
                  <a:gd name="T77" fmla="*/ 250 h 372"/>
                  <a:gd name="T78" fmla="*/ 110 w 214"/>
                  <a:gd name="T79" fmla="*/ 228 h 372"/>
                  <a:gd name="T80" fmla="*/ 120 w 214"/>
                  <a:gd name="T81" fmla="*/ 217 h 372"/>
                  <a:gd name="T82" fmla="*/ 135 w 214"/>
                  <a:gd name="T83" fmla="*/ 198 h 372"/>
                  <a:gd name="T84" fmla="*/ 142 w 214"/>
                  <a:gd name="T85" fmla="*/ 189 h 372"/>
                  <a:gd name="T86" fmla="*/ 161 w 214"/>
                  <a:gd name="T87" fmla="*/ 157 h 372"/>
                  <a:gd name="T88" fmla="*/ 171 w 214"/>
                  <a:gd name="T89" fmla="*/ 141 h 372"/>
                  <a:gd name="T90" fmla="*/ 187 w 214"/>
                  <a:gd name="T91" fmla="*/ 102 h 372"/>
                  <a:gd name="T92" fmla="*/ 199 w 214"/>
                  <a:gd name="T93" fmla="*/ 63 h 372"/>
                  <a:gd name="T94" fmla="*/ 214 w 214"/>
                  <a:gd name="T95" fmla="*/ 14 h 372"/>
                  <a:gd name="T96" fmla="*/ 207 w 214"/>
                  <a:gd name="T97" fmla="*/ 3 h 3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4" h="372">
                    <a:moveTo>
                      <a:pt x="206" y="8"/>
                    </a:moveTo>
                    <a:lnTo>
                      <a:pt x="207" y="5"/>
                    </a:lnTo>
                    <a:lnTo>
                      <a:pt x="207" y="8"/>
                    </a:lnTo>
                    <a:lnTo>
                      <a:pt x="206" y="13"/>
                    </a:lnTo>
                    <a:lnTo>
                      <a:pt x="203" y="22"/>
                    </a:lnTo>
                    <a:lnTo>
                      <a:pt x="202" y="24"/>
                    </a:lnTo>
                    <a:lnTo>
                      <a:pt x="202" y="25"/>
                    </a:lnTo>
                    <a:lnTo>
                      <a:pt x="202" y="24"/>
                    </a:lnTo>
                    <a:lnTo>
                      <a:pt x="199" y="28"/>
                    </a:lnTo>
                    <a:lnTo>
                      <a:pt x="197" y="34"/>
                    </a:lnTo>
                    <a:lnTo>
                      <a:pt x="198" y="35"/>
                    </a:lnTo>
                    <a:lnTo>
                      <a:pt x="198" y="34"/>
                    </a:lnTo>
                    <a:lnTo>
                      <a:pt x="199" y="34"/>
                    </a:lnTo>
                    <a:lnTo>
                      <a:pt x="199" y="36"/>
                    </a:lnTo>
                    <a:lnTo>
                      <a:pt x="196" y="48"/>
                    </a:lnTo>
                    <a:lnTo>
                      <a:pt x="192" y="56"/>
                    </a:lnTo>
                    <a:lnTo>
                      <a:pt x="192" y="63"/>
                    </a:lnTo>
                    <a:lnTo>
                      <a:pt x="187" y="74"/>
                    </a:lnTo>
                    <a:lnTo>
                      <a:pt x="187" y="70"/>
                    </a:lnTo>
                    <a:lnTo>
                      <a:pt x="186" y="72"/>
                    </a:lnTo>
                    <a:lnTo>
                      <a:pt x="183" y="79"/>
                    </a:lnTo>
                    <a:lnTo>
                      <a:pt x="179" y="92"/>
                    </a:lnTo>
                    <a:lnTo>
                      <a:pt x="172" y="109"/>
                    </a:lnTo>
                    <a:lnTo>
                      <a:pt x="165" y="125"/>
                    </a:lnTo>
                    <a:lnTo>
                      <a:pt x="161" y="133"/>
                    </a:lnTo>
                    <a:lnTo>
                      <a:pt x="155" y="143"/>
                    </a:lnTo>
                    <a:lnTo>
                      <a:pt x="150" y="153"/>
                    </a:lnTo>
                    <a:lnTo>
                      <a:pt x="146" y="161"/>
                    </a:lnTo>
                    <a:lnTo>
                      <a:pt x="137" y="176"/>
                    </a:lnTo>
                    <a:lnTo>
                      <a:pt x="132" y="187"/>
                    </a:lnTo>
                    <a:lnTo>
                      <a:pt x="131" y="189"/>
                    </a:lnTo>
                    <a:lnTo>
                      <a:pt x="130" y="188"/>
                    </a:lnTo>
                    <a:lnTo>
                      <a:pt x="132" y="183"/>
                    </a:lnTo>
                    <a:lnTo>
                      <a:pt x="136" y="177"/>
                    </a:lnTo>
                    <a:lnTo>
                      <a:pt x="137" y="176"/>
                    </a:lnTo>
                    <a:lnTo>
                      <a:pt x="136" y="176"/>
                    </a:lnTo>
                    <a:lnTo>
                      <a:pt x="119" y="202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101" y="229"/>
                    </a:lnTo>
                    <a:lnTo>
                      <a:pt x="97" y="234"/>
                    </a:lnTo>
                    <a:lnTo>
                      <a:pt x="99" y="233"/>
                    </a:lnTo>
                    <a:lnTo>
                      <a:pt x="97" y="233"/>
                    </a:lnTo>
                    <a:lnTo>
                      <a:pt x="94" y="237"/>
                    </a:lnTo>
                    <a:lnTo>
                      <a:pt x="95" y="235"/>
                    </a:lnTo>
                    <a:lnTo>
                      <a:pt x="95" y="237"/>
                    </a:lnTo>
                    <a:lnTo>
                      <a:pt x="96" y="234"/>
                    </a:lnTo>
                    <a:lnTo>
                      <a:pt x="97" y="235"/>
                    </a:lnTo>
                    <a:lnTo>
                      <a:pt x="96" y="237"/>
                    </a:lnTo>
                    <a:lnTo>
                      <a:pt x="92" y="241"/>
                    </a:lnTo>
                    <a:lnTo>
                      <a:pt x="87" y="246"/>
                    </a:lnTo>
                    <a:lnTo>
                      <a:pt x="84" y="253"/>
                    </a:lnTo>
                    <a:lnTo>
                      <a:pt x="85" y="251"/>
                    </a:lnTo>
                    <a:lnTo>
                      <a:pt x="86" y="249"/>
                    </a:lnTo>
                    <a:lnTo>
                      <a:pt x="85" y="249"/>
                    </a:lnTo>
                    <a:lnTo>
                      <a:pt x="84" y="250"/>
                    </a:lnTo>
                    <a:lnTo>
                      <a:pt x="76" y="258"/>
                    </a:lnTo>
                    <a:lnTo>
                      <a:pt x="69" y="268"/>
                    </a:lnTo>
                    <a:lnTo>
                      <a:pt x="60" y="278"/>
                    </a:lnTo>
                    <a:lnTo>
                      <a:pt x="51" y="287"/>
                    </a:lnTo>
                    <a:lnTo>
                      <a:pt x="43" y="300"/>
                    </a:lnTo>
                    <a:lnTo>
                      <a:pt x="41" y="302"/>
                    </a:lnTo>
                    <a:lnTo>
                      <a:pt x="38" y="307"/>
                    </a:lnTo>
                    <a:lnTo>
                      <a:pt x="38" y="306"/>
                    </a:lnTo>
                    <a:lnTo>
                      <a:pt x="36" y="307"/>
                    </a:lnTo>
                    <a:lnTo>
                      <a:pt x="31" y="312"/>
                    </a:lnTo>
                    <a:lnTo>
                      <a:pt x="29" y="319"/>
                    </a:lnTo>
                    <a:lnTo>
                      <a:pt x="25" y="325"/>
                    </a:lnTo>
                    <a:lnTo>
                      <a:pt x="29" y="322"/>
                    </a:lnTo>
                    <a:lnTo>
                      <a:pt x="40" y="306"/>
                    </a:lnTo>
                    <a:lnTo>
                      <a:pt x="44" y="301"/>
                    </a:lnTo>
                    <a:lnTo>
                      <a:pt x="49" y="295"/>
                    </a:lnTo>
                    <a:lnTo>
                      <a:pt x="54" y="289"/>
                    </a:lnTo>
                    <a:lnTo>
                      <a:pt x="55" y="287"/>
                    </a:lnTo>
                    <a:lnTo>
                      <a:pt x="56" y="287"/>
                    </a:lnTo>
                    <a:lnTo>
                      <a:pt x="54" y="290"/>
                    </a:lnTo>
                    <a:lnTo>
                      <a:pt x="49" y="296"/>
                    </a:lnTo>
                    <a:lnTo>
                      <a:pt x="45" y="302"/>
                    </a:lnTo>
                    <a:lnTo>
                      <a:pt x="38" y="315"/>
                    </a:lnTo>
                    <a:lnTo>
                      <a:pt x="30" y="323"/>
                    </a:lnTo>
                    <a:lnTo>
                      <a:pt x="24" y="330"/>
                    </a:lnTo>
                    <a:lnTo>
                      <a:pt x="20" y="336"/>
                    </a:lnTo>
                    <a:lnTo>
                      <a:pt x="18" y="341"/>
                    </a:lnTo>
                    <a:lnTo>
                      <a:pt x="14" y="347"/>
                    </a:lnTo>
                    <a:lnTo>
                      <a:pt x="10" y="352"/>
                    </a:lnTo>
                    <a:lnTo>
                      <a:pt x="10" y="353"/>
                    </a:lnTo>
                    <a:lnTo>
                      <a:pt x="5" y="360"/>
                    </a:lnTo>
                    <a:lnTo>
                      <a:pt x="7" y="360"/>
                    </a:lnTo>
                    <a:lnTo>
                      <a:pt x="9" y="356"/>
                    </a:lnTo>
                    <a:lnTo>
                      <a:pt x="17" y="346"/>
                    </a:lnTo>
                    <a:lnTo>
                      <a:pt x="15" y="350"/>
                    </a:lnTo>
                    <a:lnTo>
                      <a:pt x="14" y="352"/>
                    </a:lnTo>
                    <a:lnTo>
                      <a:pt x="13" y="352"/>
                    </a:lnTo>
                    <a:lnTo>
                      <a:pt x="10" y="356"/>
                    </a:lnTo>
                    <a:lnTo>
                      <a:pt x="12" y="356"/>
                    </a:lnTo>
                    <a:lnTo>
                      <a:pt x="9" y="361"/>
                    </a:lnTo>
                    <a:lnTo>
                      <a:pt x="7" y="363"/>
                    </a:lnTo>
                    <a:lnTo>
                      <a:pt x="2" y="368"/>
                    </a:lnTo>
                    <a:lnTo>
                      <a:pt x="0" y="372"/>
                    </a:lnTo>
                    <a:lnTo>
                      <a:pt x="2" y="372"/>
                    </a:lnTo>
                    <a:lnTo>
                      <a:pt x="7" y="366"/>
                    </a:lnTo>
                    <a:lnTo>
                      <a:pt x="7" y="364"/>
                    </a:lnTo>
                    <a:lnTo>
                      <a:pt x="17" y="353"/>
                    </a:lnTo>
                    <a:lnTo>
                      <a:pt x="15" y="356"/>
                    </a:lnTo>
                    <a:lnTo>
                      <a:pt x="14" y="360"/>
                    </a:lnTo>
                    <a:lnTo>
                      <a:pt x="14" y="361"/>
                    </a:lnTo>
                    <a:lnTo>
                      <a:pt x="15" y="360"/>
                    </a:lnTo>
                    <a:lnTo>
                      <a:pt x="18" y="357"/>
                    </a:lnTo>
                    <a:lnTo>
                      <a:pt x="24" y="347"/>
                    </a:lnTo>
                    <a:lnTo>
                      <a:pt x="25" y="346"/>
                    </a:lnTo>
                    <a:lnTo>
                      <a:pt x="24" y="347"/>
                    </a:lnTo>
                    <a:lnTo>
                      <a:pt x="19" y="353"/>
                    </a:lnTo>
                    <a:lnTo>
                      <a:pt x="23" y="346"/>
                    </a:lnTo>
                    <a:lnTo>
                      <a:pt x="25" y="341"/>
                    </a:lnTo>
                    <a:lnTo>
                      <a:pt x="27" y="341"/>
                    </a:lnTo>
                    <a:lnTo>
                      <a:pt x="28" y="341"/>
                    </a:lnTo>
                    <a:lnTo>
                      <a:pt x="28" y="340"/>
                    </a:lnTo>
                    <a:lnTo>
                      <a:pt x="29" y="338"/>
                    </a:lnTo>
                    <a:lnTo>
                      <a:pt x="31" y="333"/>
                    </a:lnTo>
                    <a:lnTo>
                      <a:pt x="31" y="332"/>
                    </a:lnTo>
                    <a:lnTo>
                      <a:pt x="31" y="331"/>
                    </a:lnTo>
                    <a:lnTo>
                      <a:pt x="34" y="327"/>
                    </a:lnTo>
                    <a:lnTo>
                      <a:pt x="30" y="331"/>
                    </a:lnTo>
                    <a:lnTo>
                      <a:pt x="25" y="337"/>
                    </a:lnTo>
                    <a:lnTo>
                      <a:pt x="17" y="350"/>
                    </a:lnTo>
                    <a:lnTo>
                      <a:pt x="14" y="353"/>
                    </a:lnTo>
                    <a:lnTo>
                      <a:pt x="15" y="351"/>
                    </a:lnTo>
                    <a:lnTo>
                      <a:pt x="14" y="352"/>
                    </a:lnTo>
                    <a:lnTo>
                      <a:pt x="25" y="335"/>
                    </a:lnTo>
                    <a:lnTo>
                      <a:pt x="31" y="327"/>
                    </a:lnTo>
                    <a:lnTo>
                      <a:pt x="36" y="321"/>
                    </a:lnTo>
                    <a:lnTo>
                      <a:pt x="40" y="319"/>
                    </a:lnTo>
                    <a:lnTo>
                      <a:pt x="43" y="317"/>
                    </a:lnTo>
                    <a:lnTo>
                      <a:pt x="41" y="321"/>
                    </a:lnTo>
                    <a:lnTo>
                      <a:pt x="45" y="316"/>
                    </a:lnTo>
                    <a:lnTo>
                      <a:pt x="49" y="311"/>
                    </a:lnTo>
                    <a:lnTo>
                      <a:pt x="55" y="302"/>
                    </a:lnTo>
                    <a:lnTo>
                      <a:pt x="60" y="296"/>
                    </a:lnTo>
                    <a:lnTo>
                      <a:pt x="71" y="282"/>
                    </a:lnTo>
                    <a:lnTo>
                      <a:pt x="70" y="284"/>
                    </a:lnTo>
                    <a:lnTo>
                      <a:pt x="70" y="282"/>
                    </a:lnTo>
                    <a:lnTo>
                      <a:pt x="71" y="281"/>
                    </a:lnTo>
                    <a:lnTo>
                      <a:pt x="76" y="276"/>
                    </a:lnTo>
                    <a:lnTo>
                      <a:pt x="77" y="276"/>
                    </a:lnTo>
                    <a:lnTo>
                      <a:pt x="77" y="278"/>
                    </a:lnTo>
                    <a:lnTo>
                      <a:pt x="79" y="276"/>
                    </a:lnTo>
                    <a:lnTo>
                      <a:pt x="86" y="268"/>
                    </a:lnTo>
                    <a:lnTo>
                      <a:pt x="89" y="263"/>
                    </a:lnTo>
                    <a:lnTo>
                      <a:pt x="89" y="261"/>
                    </a:lnTo>
                    <a:lnTo>
                      <a:pt x="85" y="265"/>
                    </a:lnTo>
                    <a:lnTo>
                      <a:pt x="81" y="271"/>
                    </a:lnTo>
                    <a:lnTo>
                      <a:pt x="77" y="274"/>
                    </a:lnTo>
                    <a:lnTo>
                      <a:pt x="77" y="275"/>
                    </a:lnTo>
                    <a:lnTo>
                      <a:pt x="77" y="273"/>
                    </a:lnTo>
                    <a:lnTo>
                      <a:pt x="86" y="261"/>
                    </a:lnTo>
                    <a:lnTo>
                      <a:pt x="94" y="250"/>
                    </a:lnTo>
                    <a:lnTo>
                      <a:pt x="95" y="248"/>
                    </a:lnTo>
                    <a:lnTo>
                      <a:pt x="100" y="240"/>
                    </a:lnTo>
                    <a:lnTo>
                      <a:pt x="105" y="233"/>
                    </a:lnTo>
                    <a:lnTo>
                      <a:pt x="110" y="228"/>
                    </a:lnTo>
                    <a:lnTo>
                      <a:pt x="110" y="229"/>
                    </a:lnTo>
                    <a:lnTo>
                      <a:pt x="106" y="235"/>
                    </a:lnTo>
                    <a:lnTo>
                      <a:pt x="114" y="225"/>
                    </a:lnTo>
                    <a:lnTo>
                      <a:pt x="120" y="217"/>
                    </a:lnTo>
                    <a:lnTo>
                      <a:pt x="126" y="210"/>
                    </a:lnTo>
                    <a:lnTo>
                      <a:pt x="131" y="204"/>
                    </a:lnTo>
                    <a:lnTo>
                      <a:pt x="136" y="197"/>
                    </a:lnTo>
                    <a:lnTo>
                      <a:pt x="135" y="198"/>
                    </a:lnTo>
                    <a:lnTo>
                      <a:pt x="135" y="200"/>
                    </a:lnTo>
                    <a:lnTo>
                      <a:pt x="136" y="199"/>
                    </a:lnTo>
                    <a:lnTo>
                      <a:pt x="141" y="193"/>
                    </a:lnTo>
                    <a:lnTo>
                      <a:pt x="142" y="189"/>
                    </a:lnTo>
                    <a:lnTo>
                      <a:pt x="146" y="183"/>
                    </a:lnTo>
                    <a:lnTo>
                      <a:pt x="150" y="174"/>
                    </a:lnTo>
                    <a:lnTo>
                      <a:pt x="156" y="166"/>
                    </a:lnTo>
                    <a:lnTo>
                      <a:pt x="161" y="157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9" y="145"/>
                    </a:lnTo>
                    <a:lnTo>
                      <a:pt x="171" y="141"/>
                    </a:lnTo>
                    <a:lnTo>
                      <a:pt x="172" y="137"/>
                    </a:lnTo>
                    <a:lnTo>
                      <a:pt x="177" y="128"/>
                    </a:lnTo>
                    <a:lnTo>
                      <a:pt x="182" y="113"/>
                    </a:lnTo>
                    <a:lnTo>
                      <a:pt x="187" y="102"/>
                    </a:lnTo>
                    <a:lnTo>
                      <a:pt x="191" y="92"/>
                    </a:lnTo>
                    <a:lnTo>
                      <a:pt x="199" y="71"/>
                    </a:lnTo>
                    <a:lnTo>
                      <a:pt x="199" y="64"/>
                    </a:lnTo>
                    <a:lnTo>
                      <a:pt x="199" y="63"/>
                    </a:lnTo>
                    <a:lnTo>
                      <a:pt x="197" y="65"/>
                    </a:lnTo>
                    <a:lnTo>
                      <a:pt x="206" y="41"/>
                    </a:lnTo>
                    <a:lnTo>
                      <a:pt x="214" y="18"/>
                    </a:lnTo>
                    <a:lnTo>
                      <a:pt x="214" y="14"/>
                    </a:lnTo>
                    <a:lnTo>
                      <a:pt x="212" y="3"/>
                    </a:lnTo>
                    <a:lnTo>
                      <a:pt x="211" y="0"/>
                    </a:lnTo>
                    <a:lnTo>
                      <a:pt x="209" y="0"/>
                    </a:lnTo>
                    <a:lnTo>
                      <a:pt x="207" y="3"/>
                    </a:lnTo>
                    <a:lnTo>
                      <a:pt x="20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5" name="Freeform 3049"/>
              <p:cNvSpPr>
                <a:spLocks/>
              </p:cNvSpPr>
              <p:nvPr/>
            </p:nvSpPr>
            <p:spPr bwMode="auto">
              <a:xfrm>
                <a:off x="1513" y="111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3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6" name="Freeform 3050"/>
              <p:cNvSpPr>
                <a:spLocks/>
              </p:cNvSpPr>
              <p:nvPr/>
            </p:nvSpPr>
            <p:spPr bwMode="auto">
              <a:xfrm>
                <a:off x="1755" y="629"/>
                <a:ext cx="6" cy="27"/>
              </a:xfrm>
              <a:custGeom>
                <a:avLst/>
                <a:gdLst>
                  <a:gd name="T0" fmla="*/ 5 w 6"/>
                  <a:gd name="T1" fmla="*/ 12 h 27"/>
                  <a:gd name="T2" fmla="*/ 6 w 6"/>
                  <a:gd name="T3" fmla="*/ 2 h 27"/>
                  <a:gd name="T4" fmla="*/ 5 w 6"/>
                  <a:gd name="T5" fmla="*/ 0 h 27"/>
                  <a:gd name="T6" fmla="*/ 5 w 6"/>
                  <a:gd name="T7" fmla="*/ 1 h 27"/>
                  <a:gd name="T8" fmla="*/ 3 w 6"/>
                  <a:gd name="T9" fmla="*/ 15 h 27"/>
                  <a:gd name="T10" fmla="*/ 0 w 6"/>
                  <a:gd name="T11" fmla="*/ 27 h 27"/>
                  <a:gd name="T12" fmla="*/ 1 w 6"/>
                  <a:gd name="T13" fmla="*/ 26 h 27"/>
                  <a:gd name="T14" fmla="*/ 3 w 6"/>
                  <a:gd name="T15" fmla="*/ 21 h 27"/>
                  <a:gd name="T16" fmla="*/ 5 w 6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7">
                    <a:moveTo>
                      <a:pt x="5" y="12"/>
                    </a:moveTo>
                    <a:lnTo>
                      <a:pt x="6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5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3" y="21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7" name="Freeform 3051"/>
              <p:cNvSpPr>
                <a:spLocks/>
              </p:cNvSpPr>
              <p:nvPr/>
            </p:nvSpPr>
            <p:spPr bwMode="auto">
              <a:xfrm>
                <a:off x="1611" y="1005"/>
                <a:ext cx="6" cy="9"/>
              </a:xfrm>
              <a:custGeom>
                <a:avLst/>
                <a:gdLst>
                  <a:gd name="T0" fmla="*/ 0 w 6"/>
                  <a:gd name="T1" fmla="*/ 9 h 9"/>
                  <a:gd name="T2" fmla="*/ 6 w 6"/>
                  <a:gd name="T3" fmla="*/ 0 h 9"/>
                  <a:gd name="T4" fmla="*/ 4 w 6"/>
                  <a:gd name="T5" fmla="*/ 2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0 w 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8" name="Freeform 3052"/>
              <p:cNvSpPr>
                <a:spLocks/>
              </p:cNvSpPr>
              <p:nvPr/>
            </p:nvSpPr>
            <p:spPr bwMode="auto">
              <a:xfrm>
                <a:off x="1754" y="601"/>
                <a:ext cx="1" cy="12"/>
              </a:xfrm>
              <a:custGeom>
                <a:avLst/>
                <a:gdLst>
                  <a:gd name="T0" fmla="*/ 1 w 1"/>
                  <a:gd name="T1" fmla="*/ 2 h 12"/>
                  <a:gd name="T2" fmla="*/ 0 w 1"/>
                  <a:gd name="T3" fmla="*/ 0 h 12"/>
                  <a:gd name="T4" fmla="*/ 0 w 1"/>
                  <a:gd name="T5" fmla="*/ 4 h 12"/>
                  <a:gd name="T6" fmla="*/ 0 w 1"/>
                  <a:gd name="T7" fmla="*/ 12 h 12"/>
                  <a:gd name="T8" fmla="*/ 1 w 1"/>
                  <a:gd name="T9" fmla="*/ 5 h 12"/>
                  <a:gd name="T10" fmla="*/ 1 w 1"/>
                  <a:gd name="T11" fmla="*/ 2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2">
                    <a:moveTo>
                      <a:pt x="1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1" y="5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69" name="Freeform 3053"/>
              <p:cNvSpPr>
                <a:spLocks/>
              </p:cNvSpPr>
              <p:nvPr/>
            </p:nvSpPr>
            <p:spPr bwMode="auto">
              <a:xfrm>
                <a:off x="1754" y="578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1 w 4"/>
                  <a:gd name="T3" fmla="*/ 0 h 10"/>
                  <a:gd name="T4" fmla="*/ 1 w 4"/>
                  <a:gd name="T5" fmla="*/ 5 h 10"/>
                  <a:gd name="T6" fmla="*/ 0 w 4"/>
                  <a:gd name="T7" fmla="*/ 10 h 10"/>
                  <a:gd name="T8" fmla="*/ 2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1" y="0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0" name="Freeform 3054"/>
              <p:cNvSpPr>
                <a:spLocks/>
              </p:cNvSpPr>
              <p:nvPr/>
            </p:nvSpPr>
            <p:spPr bwMode="auto">
              <a:xfrm>
                <a:off x="1745" y="593"/>
                <a:ext cx="8" cy="36"/>
              </a:xfrm>
              <a:custGeom>
                <a:avLst/>
                <a:gdLst>
                  <a:gd name="T0" fmla="*/ 3 w 8"/>
                  <a:gd name="T1" fmla="*/ 36 h 36"/>
                  <a:gd name="T2" fmla="*/ 4 w 8"/>
                  <a:gd name="T3" fmla="*/ 27 h 36"/>
                  <a:gd name="T4" fmla="*/ 5 w 8"/>
                  <a:gd name="T5" fmla="*/ 22 h 36"/>
                  <a:gd name="T6" fmla="*/ 5 w 8"/>
                  <a:gd name="T7" fmla="*/ 17 h 36"/>
                  <a:gd name="T8" fmla="*/ 8 w 8"/>
                  <a:gd name="T9" fmla="*/ 11 h 36"/>
                  <a:gd name="T10" fmla="*/ 8 w 8"/>
                  <a:gd name="T11" fmla="*/ 2 h 36"/>
                  <a:gd name="T12" fmla="*/ 8 w 8"/>
                  <a:gd name="T13" fmla="*/ 0 h 36"/>
                  <a:gd name="T14" fmla="*/ 6 w 8"/>
                  <a:gd name="T15" fmla="*/ 0 h 36"/>
                  <a:gd name="T16" fmla="*/ 5 w 8"/>
                  <a:gd name="T17" fmla="*/ 2 h 36"/>
                  <a:gd name="T18" fmla="*/ 5 w 8"/>
                  <a:gd name="T19" fmla="*/ 6 h 36"/>
                  <a:gd name="T20" fmla="*/ 6 w 8"/>
                  <a:gd name="T21" fmla="*/ 8 h 36"/>
                  <a:gd name="T22" fmla="*/ 6 w 8"/>
                  <a:gd name="T23" fmla="*/ 12 h 36"/>
                  <a:gd name="T24" fmla="*/ 4 w 8"/>
                  <a:gd name="T25" fmla="*/ 21 h 36"/>
                  <a:gd name="T26" fmla="*/ 1 w 8"/>
                  <a:gd name="T27" fmla="*/ 27 h 36"/>
                  <a:gd name="T28" fmla="*/ 0 w 8"/>
                  <a:gd name="T29" fmla="*/ 33 h 36"/>
                  <a:gd name="T30" fmla="*/ 1 w 8"/>
                  <a:gd name="T31" fmla="*/ 33 h 36"/>
                  <a:gd name="T32" fmla="*/ 3 w 8"/>
                  <a:gd name="T33" fmla="*/ 32 h 36"/>
                  <a:gd name="T34" fmla="*/ 3 w 8"/>
                  <a:gd name="T35" fmla="*/ 3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" h="36">
                    <a:moveTo>
                      <a:pt x="3" y="36"/>
                    </a:moveTo>
                    <a:lnTo>
                      <a:pt x="4" y="27"/>
                    </a:lnTo>
                    <a:lnTo>
                      <a:pt x="5" y="22"/>
                    </a:lnTo>
                    <a:lnTo>
                      <a:pt x="5" y="17"/>
                    </a:lnTo>
                    <a:lnTo>
                      <a:pt x="8" y="11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4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1" name="Freeform 3055"/>
              <p:cNvSpPr>
                <a:spLocks/>
              </p:cNvSpPr>
              <p:nvPr/>
            </p:nvSpPr>
            <p:spPr bwMode="auto">
              <a:xfrm>
                <a:off x="1753" y="577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1 w 1"/>
                  <a:gd name="T5" fmla="*/ 3 h 7"/>
                  <a:gd name="T6" fmla="*/ 1 w 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7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2" name="Freeform 3056"/>
              <p:cNvSpPr>
                <a:spLocks/>
              </p:cNvSpPr>
              <p:nvPr/>
            </p:nvSpPr>
            <p:spPr bwMode="auto">
              <a:xfrm>
                <a:off x="1741" y="623"/>
                <a:ext cx="3" cy="11"/>
              </a:xfrm>
              <a:custGeom>
                <a:avLst/>
                <a:gdLst>
                  <a:gd name="T0" fmla="*/ 2 w 3"/>
                  <a:gd name="T1" fmla="*/ 5 h 11"/>
                  <a:gd name="T2" fmla="*/ 0 w 3"/>
                  <a:gd name="T3" fmla="*/ 11 h 11"/>
                  <a:gd name="T4" fmla="*/ 3 w 3"/>
                  <a:gd name="T5" fmla="*/ 0 h 11"/>
                  <a:gd name="T6" fmla="*/ 2 w 3"/>
                  <a:gd name="T7" fmla="*/ 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2" y="5"/>
                    </a:moveTo>
                    <a:lnTo>
                      <a:pt x="0" y="11"/>
                    </a:lnTo>
                    <a:lnTo>
                      <a:pt x="3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3" name="Freeform 3057"/>
              <p:cNvSpPr>
                <a:spLocks/>
              </p:cNvSpPr>
              <p:nvPr/>
            </p:nvSpPr>
            <p:spPr bwMode="auto">
              <a:xfrm>
                <a:off x="1740" y="613"/>
                <a:ext cx="1" cy="8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5 h 8"/>
                  <a:gd name="T4" fmla="*/ 0 w 1"/>
                  <a:gd name="T5" fmla="*/ 8 h 8"/>
                  <a:gd name="T6" fmla="*/ 1 w 1"/>
                  <a:gd name="T7" fmla="*/ 7 h 8"/>
                  <a:gd name="T8" fmla="*/ 1 w 1"/>
                  <a:gd name="T9" fmla="*/ 2 h 8"/>
                  <a:gd name="T10" fmla="*/ 1 w 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4" name="Freeform 3058"/>
              <p:cNvSpPr>
                <a:spLocks/>
              </p:cNvSpPr>
              <p:nvPr/>
            </p:nvSpPr>
            <p:spPr bwMode="auto">
              <a:xfrm>
                <a:off x="1721" y="460"/>
                <a:ext cx="130" cy="283"/>
              </a:xfrm>
              <a:custGeom>
                <a:avLst/>
                <a:gdLst>
                  <a:gd name="T0" fmla="*/ 18 w 130"/>
                  <a:gd name="T1" fmla="*/ 252 h 283"/>
                  <a:gd name="T2" fmla="*/ 28 w 130"/>
                  <a:gd name="T3" fmla="*/ 210 h 283"/>
                  <a:gd name="T4" fmla="*/ 34 w 130"/>
                  <a:gd name="T5" fmla="*/ 176 h 283"/>
                  <a:gd name="T6" fmla="*/ 37 w 130"/>
                  <a:gd name="T7" fmla="*/ 155 h 283"/>
                  <a:gd name="T8" fmla="*/ 39 w 130"/>
                  <a:gd name="T9" fmla="*/ 136 h 283"/>
                  <a:gd name="T10" fmla="*/ 44 w 130"/>
                  <a:gd name="T11" fmla="*/ 127 h 283"/>
                  <a:gd name="T12" fmla="*/ 49 w 130"/>
                  <a:gd name="T13" fmla="*/ 107 h 283"/>
                  <a:gd name="T14" fmla="*/ 58 w 130"/>
                  <a:gd name="T15" fmla="*/ 89 h 283"/>
                  <a:gd name="T16" fmla="*/ 65 w 130"/>
                  <a:gd name="T17" fmla="*/ 79 h 283"/>
                  <a:gd name="T18" fmla="*/ 74 w 130"/>
                  <a:gd name="T19" fmla="*/ 69 h 283"/>
                  <a:gd name="T20" fmla="*/ 92 w 130"/>
                  <a:gd name="T21" fmla="*/ 48 h 283"/>
                  <a:gd name="T22" fmla="*/ 95 w 130"/>
                  <a:gd name="T23" fmla="*/ 46 h 283"/>
                  <a:gd name="T24" fmla="*/ 100 w 130"/>
                  <a:gd name="T25" fmla="*/ 42 h 283"/>
                  <a:gd name="T26" fmla="*/ 111 w 130"/>
                  <a:gd name="T27" fmla="*/ 31 h 283"/>
                  <a:gd name="T28" fmla="*/ 109 w 130"/>
                  <a:gd name="T29" fmla="*/ 31 h 283"/>
                  <a:gd name="T30" fmla="*/ 126 w 130"/>
                  <a:gd name="T31" fmla="*/ 3 h 283"/>
                  <a:gd name="T32" fmla="*/ 114 w 130"/>
                  <a:gd name="T33" fmla="*/ 13 h 283"/>
                  <a:gd name="T34" fmla="*/ 110 w 130"/>
                  <a:gd name="T35" fmla="*/ 17 h 283"/>
                  <a:gd name="T36" fmla="*/ 115 w 130"/>
                  <a:gd name="T37" fmla="*/ 13 h 283"/>
                  <a:gd name="T38" fmla="*/ 110 w 130"/>
                  <a:gd name="T39" fmla="*/ 20 h 283"/>
                  <a:gd name="T40" fmla="*/ 101 w 130"/>
                  <a:gd name="T41" fmla="*/ 30 h 283"/>
                  <a:gd name="T42" fmla="*/ 88 w 130"/>
                  <a:gd name="T43" fmla="*/ 38 h 283"/>
                  <a:gd name="T44" fmla="*/ 65 w 130"/>
                  <a:gd name="T45" fmla="*/ 61 h 283"/>
                  <a:gd name="T46" fmla="*/ 51 w 130"/>
                  <a:gd name="T47" fmla="*/ 78 h 283"/>
                  <a:gd name="T48" fmla="*/ 42 w 130"/>
                  <a:gd name="T49" fmla="*/ 93 h 283"/>
                  <a:gd name="T50" fmla="*/ 38 w 130"/>
                  <a:gd name="T51" fmla="*/ 102 h 283"/>
                  <a:gd name="T52" fmla="*/ 29 w 130"/>
                  <a:gd name="T53" fmla="*/ 119 h 283"/>
                  <a:gd name="T54" fmla="*/ 28 w 130"/>
                  <a:gd name="T55" fmla="*/ 134 h 283"/>
                  <a:gd name="T56" fmla="*/ 25 w 130"/>
                  <a:gd name="T57" fmla="*/ 141 h 283"/>
                  <a:gd name="T58" fmla="*/ 23 w 130"/>
                  <a:gd name="T59" fmla="*/ 141 h 283"/>
                  <a:gd name="T60" fmla="*/ 19 w 130"/>
                  <a:gd name="T61" fmla="*/ 160 h 283"/>
                  <a:gd name="T62" fmla="*/ 17 w 130"/>
                  <a:gd name="T63" fmla="*/ 179 h 283"/>
                  <a:gd name="T64" fmla="*/ 14 w 130"/>
                  <a:gd name="T65" fmla="*/ 201 h 283"/>
                  <a:gd name="T66" fmla="*/ 9 w 130"/>
                  <a:gd name="T67" fmla="*/ 223 h 283"/>
                  <a:gd name="T68" fmla="*/ 4 w 130"/>
                  <a:gd name="T69" fmla="*/ 258 h 283"/>
                  <a:gd name="T70" fmla="*/ 2 w 130"/>
                  <a:gd name="T71" fmla="*/ 283 h 283"/>
                  <a:gd name="T72" fmla="*/ 7 w 130"/>
                  <a:gd name="T73" fmla="*/ 281 h 2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0" h="283">
                    <a:moveTo>
                      <a:pt x="9" y="276"/>
                    </a:moveTo>
                    <a:lnTo>
                      <a:pt x="18" y="252"/>
                    </a:lnTo>
                    <a:lnTo>
                      <a:pt x="27" y="222"/>
                    </a:lnTo>
                    <a:lnTo>
                      <a:pt x="28" y="210"/>
                    </a:lnTo>
                    <a:lnTo>
                      <a:pt x="32" y="196"/>
                    </a:lnTo>
                    <a:lnTo>
                      <a:pt x="34" y="176"/>
                    </a:lnTo>
                    <a:lnTo>
                      <a:pt x="35" y="160"/>
                    </a:lnTo>
                    <a:lnTo>
                      <a:pt x="37" y="155"/>
                    </a:lnTo>
                    <a:lnTo>
                      <a:pt x="39" y="145"/>
                    </a:lnTo>
                    <a:lnTo>
                      <a:pt x="39" y="136"/>
                    </a:lnTo>
                    <a:lnTo>
                      <a:pt x="42" y="130"/>
                    </a:lnTo>
                    <a:lnTo>
                      <a:pt x="44" y="127"/>
                    </a:lnTo>
                    <a:lnTo>
                      <a:pt x="46" y="117"/>
                    </a:lnTo>
                    <a:lnTo>
                      <a:pt x="49" y="107"/>
                    </a:lnTo>
                    <a:lnTo>
                      <a:pt x="53" y="97"/>
                    </a:lnTo>
                    <a:lnTo>
                      <a:pt x="58" y="89"/>
                    </a:lnTo>
                    <a:lnTo>
                      <a:pt x="61" y="84"/>
                    </a:lnTo>
                    <a:lnTo>
                      <a:pt x="65" y="79"/>
                    </a:lnTo>
                    <a:lnTo>
                      <a:pt x="69" y="73"/>
                    </a:lnTo>
                    <a:lnTo>
                      <a:pt x="74" y="69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5" y="46"/>
                    </a:lnTo>
                    <a:lnTo>
                      <a:pt x="97" y="45"/>
                    </a:lnTo>
                    <a:lnTo>
                      <a:pt x="100" y="42"/>
                    </a:lnTo>
                    <a:lnTo>
                      <a:pt x="105" y="37"/>
                    </a:lnTo>
                    <a:lnTo>
                      <a:pt x="111" y="31"/>
                    </a:lnTo>
                    <a:lnTo>
                      <a:pt x="112" y="30"/>
                    </a:lnTo>
                    <a:lnTo>
                      <a:pt x="109" y="31"/>
                    </a:lnTo>
                    <a:lnTo>
                      <a:pt x="112" y="23"/>
                    </a:lnTo>
                    <a:lnTo>
                      <a:pt x="126" y="3"/>
                    </a:lnTo>
                    <a:lnTo>
                      <a:pt x="130" y="0"/>
                    </a:lnTo>
                    <a:lnTo>
                      <a:pt x="114" y="13"/>
                    </a:lnTo>
                    <a:lnTo>
                      <a:pt x="112" y="16"/>
                    </a:lnTo>
                    <a:lnTo>
                      <a:pt x="110" y="17"/>
                    </a:lnTo>
                    <a:lnTo>
                      <a:pt x="112" y="16"/>
                    </a:lnTo>
                    <a:lnTo>
                      <a:pt x="115" y="13"/>
                    </a:lnTo>
                    <a:lnTo>
                      <a:pt x="121" y="10"/>
                    </a:lnTo>
                    <a:lnTo>
                      <a:pt x="110" y="20"/>
                    </a:lnTo>
                    <a:lnTo>
                      <a:pt x="104" y="25"/>
                    </a:lnTo>
                    <a:lnTo>
                      <a:pt x="101" y="30"/>
                    </a:lnTo>
                    <a:lnTo>
                      <a:pt x="94" y="35"/>
                    </a:lnTo>
                    <a:lnTo>
                      <a:pt x="88" y="38"/>
                    </a:lnTo>
                    <a:lnTo>
                      <a:pt x="73" y="53"/>
                    </a:lnTo>
                    <a:lnTo>
                      <a:pt x="65" y="61"/>
                    </a:lnTo>
                    <a:lnTo>
                      <a:pt x="60" y="67"/>
                    </a:lnTo>
                    <a:lnTo>
                      <a:pt x="51" y="78"/>
                    </a:lnTo>
                    <a:lnTo>
                      <a:pt x="46" y="82"/>
                    </a:lnTo>
                    <a:lnTo>
                      <a:pt x="42" y="93"/>
                    </a:lnTo>
                    <a:lnTo>
                      <a:pt x="39" y="98"/>
                    </a:lnTo>
                    <a:lnTo>
                      <a:pt x="38" y="102"/>
                    </a:lnTo>
                    <a:lnTo>
                      <a:pt x="33" y="113"/>
                    </a:lnTo>
                    <a:lnTo>
                      <a:pt x="29" y="119"/>
                    </a:lnTo>
                    <a:lnTo>
                      <a:pt x="28" y="128"/>
                    </a:lnTo>
                    <a:lnTo>
                      <a:pt x="28" y="134"/>
                    </a:lnTo>
                    <a:lnTo>
                      <a:pt x="25" y="140"/>
                    </a:lnTo>
                    <a:lnTo>
                      <a:pt x="25" y="141"/>
                    </a:lnTo>
                    <a:lnTo>
                      <a:pt x="24" y="140"/>
                    </a:lnTo>
                    <a:lnTo>
                      <a:pt x="23" y="141"/>
                    </a:lnTo>
                    <a:lnTo>
                      <a:pt x="22" y="149"/>
                    </a:lnTo>
                    <a:lnTo>
                      <a:pt x="19" y="160"/>
                    </a:lnTo>
                    <a:lnTo>
                      <a:pt x="20" y="166"/>
                    </a:lnTo>
                    <a:lnTo>
                      <a:pt x="17" y="179"/>
                    </a:lnTo>
                    <a:lnTo>
                      <a:pt x="14" y="190"/>
                    </a:lnTo>
                    <a:lnTo>
                      <a:pt x="14" y="201"/>
                    </a:lnTo>
                    <a:lnTo>
                      <a:pt x="12" y="212"/>
                    </a:lnTo>
                    <a:lnTo>
                      <a:pt x="9" y="223"/>
                    </a:lnTo>
                    <a:lnTo>
                      <a:pt x="8" y="236"/>
                    </a:lnTo>
                    <a:lnTo>
                      <a:pt x="4" y="258"/>
                    </a:lnTo>
                    <a:lnTo>
                      <a:pt x="0" y="282"/>
                    </a:lnTo>
                    <a:lnTo>
                      <a:pt x="2" y="283"/>
                    </a:lnTo>
                    <a:lnTo>
                      <a:pt x="4" y="283"/>
                    </a:lnTo>
                    <a:lnTo>
                      <a:pt x="7" y="281"/>
                    </a:lnTo>
                    <a:lnTo>
                      <a:pt x="9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5" name="Freeform 3059"/>
              <p:cNvSpPr>
                <a:spLocks/>
              </p:cNvSpPr>
              <p:nvPr/>
            </p:nvSpPr>
            <p:spPr bwMode="auto">
              <a:xfrm>
                <a:off x="1579" y="1004"/>
                <a:ext cx="4" cy="11"/>
              </a:xfrm>
              <a:custGeom>
                <a:avLst/>
                <a:gdLst>
                  <a:gd name="T0" fmla="*/ 0 w 4"/>
                  <a:gd name="T1" fmla="*/ 11 h 11"/>
                  <a:gd name="T2" fmla="*/ 1 w 4"/>
                  <a:gd name="T3" fmla="*/ 10 h 11"/>
                  <a:gd name="T4" fmla="*/ 0 w 4"/>
                  <a:gd name="T5" fmla="*/ 11 h 11"/>
                  <a:gd name="T6" fmla="*/ 4 w 4"/>
                  <a:gd name="T7" fmla="*/ 0 h 11"/>
                  <a:gd name="T8" fmla="*/ 3 w 4"/>
                  <a:gd name="T9" fmla="*/ 4 h 11"/>
                  <a:gd name="T10" fmla="*/ 4 w 4"/>
                  <a:gd name="T11" fmla="*/ 4 h 11"/>
                  <a:gd name="T12" fmla="*/ 0 w 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6" name="Freeform 3060"/>
              <p:cNvSpPr>
                <a:spLocks/>
              </p:cNvSpPr>
              <p:nvPr/>
            </p:nvSpPr>
            <p:spPr bwMode="auto">
              <a:xfrm>
                <a:off x="1585" y="989"/>
                <a:ext cx="3" cy="8"/>
              </a:xfrm>
              <a:custGeom>
                <a:avLst/>
                <a:gdLst>
                  <a:gd name="T0" fmla="*/ 0 w 3"/>
                  <a:gd name="T1" fmla="*/ 8 h 8"/>
                  <a:gd name="T2" fmla="*/ 0 w 3"/>
                  <a:gd name="T3" fmla="*/ 5 h 8"/>
                  <a:gd name="T4" fmla="*/ 3 w 3"/>
                  <a:gd name="T5" fmla="*/ 0 h 8"/>
                  <a:gd name="T6" fmla="*/ 3 w 3"/>
                  <a:gd name="T7" fmla="*/ 1 h 8"/>
                  <a:gd name="T8" fmla="*/ 0 w 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lnTo>
                      <a:pt x="0" y="5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7" name="Freeform 3061"/>
              <p:cNvSpPr>
                <a:spLocks/>
              </p:cNvSpPr>
              <p:nvPr/>
            </p:nvSpPr>
            <p:spPr bwMode="auto">
              <a:xfrm>
                <a:off x="1567" y="999"/>
                <a:ext cx="3" cy="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0 w 3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8" name="Freeform 3062"/>
              <p:cNvSpPr>
                <a:spLocks/>
              </p:cNvSpPr>
              <p:nvPr/>
            </p:nvSpPr>
            <p:spPr bwMode="auto">
              <a:xfrm>
                <a:off x="1492" y="767"/>
                <a:ext cx="195" cy="350"/>
              </a:xfrm>
              <a:custGeom>
                <a:avLst/>
                <a:gdLst>
                  <a:gd name="T0" fmla="*/ 187 w 195"/>
                  <a:gd name="T1" fmla="*/ 11 h 350"/>
                  <a:gd name="T2" fmla="*/ 180 w 195"/>
                  <a:gd name="T3" fmla="*/ 25 h 350"/>
                  <a:gd name="T4" fmla="*/ 176 w 195"/>
                  <a:gd name="T5" fmla="*/ 54 h 350"/>
                  <a:gd name="T6" fmla="*/ 174 w 195"/>
                  <a:gd name="T7" fmla="*/ 68 h 350"/>
                  <a:gd name="T8" fmla="*/ 167 w 195"/>
                  <a:gd name="T9" fmla="*/ 88 h 350"/>
                  <a:gd name="T10" fmla="*/ 142 w 195"/>
                  <a:gd name="T11" fmla="*/ 133 h 350"/>
                  <a:gd name="T12" fmla="*/ 124 w 195"/>
                  <a:gd name="T13" fmla="*/ 164 h 350"/>
                  <a:gd name="T14" fmla="*/ 123 w 195"/>
                  <a:gd name="T15" fmla="*/ 164 h 350"/>
                  <a:gd name="T16" fmla="*/ 91 w 195"/>
                  <a:gd name="T17" fmla="*/ 213 h 350"/>
                  <a:gd name="T18" fmla="*/ 90 w 195"/>
                  <a:gd name="T19" fmla="*/ 220 h 350"/>
                  <a:gd name="T20" fmla="*/ 88 w 195"/>
                  <a:gd name="T21" fmla="*/ 222 h 350"/>
                  <a:gd name="T22" fmla="*/ 89 w 195"/>
                  <a:gd name="T23" fmla="*/ 223 h 350"/>
                  <a:gd name="T24" fmla="*/ 80 w 195"/>
                  <a:gd name="T25" fmla="*/ 238 h 350"/>
                  <a:gd name="T26" fmla="*/ 73 w 195"/>
                  <a:gd name="T27" fmla="*/ 244 h 350"/>
                  <a:gd name="T28" fmla="*/ 45 w 195"/>
                  <a:gd name="T29" fmla="*/ 287 h 350"/>
                  <a:gd name="T30" fmla="*/ 39 w 195"/>
                  <a:gd name="T31" fmla="*/ 293 h 350"/>
                  <a:gd name="T32" fmla="*/ 33 w 195"/>
                  <a:gd name="T33" fmla="*/ 305 h 350"/>
                  <a:gd name="T34" fmla="*/ 55 w 195"/>
                  <a:gd name="T35" fmla="*/ 276 h 350"/>
                  <a:gd name="T36" fmla="*/ 52 w 195"/>
                  <a:gd name="T37" fmla="*/ 283 h 350"/>
                  <a:gd name="T38" fmla="*/ 28 w 195"/>
                  <a:gd name="T39" fmla="*/ 312 h 350"/>
                  <a:gd name="T40" fmla="*/ 12 w 195"/>
                  <a:gd name="T41" fmla="*/ 331 h 350"/>
                  <a:gd name="T42" fmla="*/ 7 w 195"/>
                  <a:gd name="T43" fmla="*/ 338 h 350"/>
                  <a:gd name="T44" fmla="*/ 14 w 195"/>
                  <a:gd name="T45" fmla="*/ 331 h 350"/>
                  <a:gd name="T46" fmla="*/ 2 w 195"/>
                  <a:gd name="T47" fmla="*/ 346 h 350"/>
                  <a:gd name="T48" fmla="*/ 7 w 195"/>
                  <a:gd name="T49" fmla="*/ 343 h 350"/>
                  <a:gd name="T50" fmla="*/ 13 w 195"/>
                  <a:gd name="T51" fmla="*/ 339 h 350"/>
                  <a:gd name="T52" fmla="*/ 26 w 195"/>
                  <a:gd name="T53" fmla="*/ 329 h 350"/>
                  <a:gd name="T54" fmla="*/ 23 w 195"/>
                  <a:gd name="T55" fmla="*/ 326 h 350"/>
                  <a:gd name="T56" fmla="*/ 32 w 195"/>
                  <a:gd name="T57" fmla="*/ 322 h 350"/>
                  <a:gd name="T58" fmla="*/ 33 w 195"/>
                  <a:gd name="T59" fmla="*/ 314 h 350"/>
                  <a:gd name="T60" fmla="*/ 16 w 195"/>
                  <a:gd name="T61" fmla="*/ 331 h 350"/>
                  <a:gd name="T62" fmla="*/ 41 w 195"/>
                  <a:gd name="T63" fmla="*/ 305 h 350"/>
                  <a:gd name="T64" fmla="*/ 44 w 195"/>
                  <a:gd name="T65" fmla="*/ 305 h 350"/>
                  <a:gd name="T66" fmla="*/ 62 w 195"/>
                  <a:gd name="T67" fmla="*/ 283 h 350"/>
                  <a:gd name="T68" fmla="*/ 72 w 195"/>
                  <a:gd name="T69" fmla="*/ 268 h 350"/>
                  <a:gd name="T70" fmla="*/ 79 w 195"/>
                  <a:gd name="T71" fmla="*/ 263 h 350"/>
                  <a:gd name="T72" fmla="*/ 83 w 195"/>
                  <a:gd name="T73" fmla="*/ 252 h 350"/>
                  <a:gd name="T74" fmla="*/ 77 w 195"/>
                  <a:gd name="T75" fmla="*/ 259 h 350"/>
                  <a:gd name="T76" fmla="*/ 93 w 195"/>
                  <a:gd name="T77" fmla="*/ 226 h 350"/>
                  <a:gd name="T78" fmla="*/ 99 w 195"/>
                  <a:gd name="T79" fmla="*/ 221 h 350"/>
                  <a:gd name="T80" fmla="*/ 119 w 195"/>
                  <a:gd name="T81" fmla="*/ 190 h 350"/>
                  <a:gd name="T82" fmla="*/ 124 w 195"/>
                  <a:gd name="T83" fmla="*/ 185 h 350"/>
                  <a:gd name="T84" fmla="*/ 136 w 195"/>
                  <a:gd name="T85" fmla="*/ 162 h 350"/>
                  <a:gd name="T86" fmla="*/ 157 w 195"/>
                  <a:gd name="T87" fmla="*/ 133 h 350"/>
                  <a:gd name="T88" fmla="*/ 170 w 195"/>
                  <a:gd name="T89" fmla="*/ 108 h 350"/>
                  <a:gd name="T90" fmla="*/ 183 w 195"/>
                  <a:gd name="T91" fmla="*/ 59 h 350"/>
                  <a:gd name="T92" fmla="*/ 190 w 195"/>
                  <a:gd name="T93" fmla="*/ 27 h 350"/>
                  <a:gd name="T94" fmla="*/ 193 w 195"/>
                  <a:gd name="T95" fmla="*/ 2 h 350"/>
                  <a:gd name="T96" fmla="*/ 186 w 195"/>
                  <a:gd name="T97" fmla="*/ 6 h 3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5" h="350">
                    <a:moveTo>
                      <a:pt x="186" y="6"/>
                    </a:moveTo>
                    <a:lnTo>
                      <a:pt x="188" y="3"/>
                    </a:lnTo>
                    <a:lnTo>
                      <a:pt x="188" y="6"/>
                    </a:lnTo>
                    <a:lnTo>
                      <a:pt x="187" y="11"/>
                    </a:lnTo>
                    <a:lnTo>
                      <a:pt x="183" y="18"/>
                    </a:lnTo>
                    <a:lnTo>
                      <a:pt x="181" y="22"/>
                    </a:lnTo>
                    <a:lnTo>
                      <a:pt x="182" y="21"/>
                    </a:lnTo>
                    <a:lnTo>
                      <a:pt x="180" y="25"/>
                    </a:lnTo>
                    <a:lnTo>
                      <a:pt x="177" y="32"/>
                    </a:lnTo>
                    <a:lnTo>
                      <a:pt x="179" y="32"/>
                    </a:lnTo>
                    <a:lnTo>
                      <a:pt x="179" y="34"/>
                    </a:lnTo>
                    <a:lnTo>
                      <a:pt x="176" y="54"/>
                    </a:lnTo>
                    <a:lnTo>
                      <a:pt x="176" y="59"/>
                    </a:lnTo>
                    <a:lnTo>
                      <a:pt x="175" y="66"/>
                    </a:lnTo>
                    <a:lnTo>
                      <a:pt x="174" y="71"/>
                    </a:lnTo>
                    <a:lnTo>
                      <a:pt x="174" y="68"/>
                    </a:lnTo>
                    <a:lnTo>
                      <a:pt x="172" y="69"/>
                    </a:lnTo>
                    <a:lnTo>
                      <a:pt x="170" y="75"/>
                    </a:lnTo>
                    <a:lnTo>
                      <a:pt x="170" y="80"/>
                    </a:lnTo>
                    <a:lnTo>
                      <a:pt x="167" y="88"/>
                    </a:lnTo>
                    <a:lnTo>
                      <a:pt x="161" y="102"/>
                    </a:lnTo>
                    <a:lnTo>
                      <a:pt x="152" y="116"/>
                    </a:lnTo>
                    <a:lnTo>
                      <a:pt x="147" y="124"/>
                    </a:lnTo>
                    <a:lnTo>
                      <a:pt x="142" y="133"/>
                    </a:lnTo>
                    <a:lnTo>
                      <a:pt x="136" y="141"/>
                    </a:lnTo>
                    <a:lnTo>
                      <a:pt x="133" y="149"/>
                    </a:lnTo>
                    <a:lnTo>
                      <a:pt x="128" y="157"/>
                    </a:lnTo>
                    <a:lnTo>
                      <a:pt x="124" y="164"/>
                    </a:lnTo>
                    <a:lnTo>
                      <a:pt x="120" y="174"/>
                    </a:lnTo>
                    <a:lnTo>
                      <a:pt x="118" y="175"/>
                    </a:lnTo>
                    <a:lnTo>
                      <a:pt x="120" y="170"/>
                    </a:lnTo>
                    <a:lnTo>
                      <a:pt x="123" y="164"/>
                    </a:lnTo>
                    <a:lnTo>
                      <a:pt x="124" y="162"/>
                    </a:lnTo>
                    <a:lnTo>
                      <a:pt x="123" y="162"/>
                    </a:lnTo>
                    <a:lnTo>
                      <a:pt x="106" y="187"/>
                    </a:lnTo>
                    <a:lnTo>
                      <a:pt x="91" y="213"/>
                    </a:lnTo>
                    <a:lnTo>
                      <a:pt x="91" y="215"/>
                    </a:lnTo>
                    <a:lnTo>
                      <a:pt x="93" y="215"/>
                    </a:lnTo>
                    <a:lnTo>
                      <a:pt x="93" y="216"/>
                    </a:lnTo>
                    <a:lnTo>
                      <a:pt x="90" y="220"/>
                    </a:lnTo>
                    <a:lnTo>
                      <a:pt x="90" y="218"/>
                    </a:lnTo>
                    <a:lnTo>
                      <a:pt x="90" y="220"/>
                    </a:lnTo>
                    <a:lnTo>
                      <a:pt x="87" y="223"/>
                    </a:lnTo>
                    <a:lnTo>
                      <a:pt x="88" y="222"/>
                    </a:lnTo>
                    <a:lnTo>
                      <a:pt x="88" y="223"/>
                    </a:lnTo>
                    <a:lnTo>
                      <a:pt x="89" y="221"/>
                    </a:lnTo>
                    <a:lnTo>
                      <a:pt x="89" y="222"/>
                    </a:lnTo>
                    <a:lnTo>
                      <a:pt x="89" y="223"/>
                    </a:lnTo>
                    <a:lnTo>
                      <a:pt x="87" y="228"/>
                    </a:lnTo>
                    <a:lnTo>
                      <a:pt x="83" y="235"/>
                    </a:lnTo>
                    <a:lnTo>
                      <a:pt x="80" y="240"/>
                    </a:lnTo>
                    <a:lnTo>
                      <a:pt x="80" y="238"/>
                    </a:lnTo>
                    <a:lnTo>
                      <a:pt x="82" y="236"/>
                    </a:lnTo>
                    <a:lnTo>
                      <a:pt x="80" y="236"/>
                    </a:lnTo>
                    <a:lnTo>
                      <a:pt x="79" y="237"/>
                    </a:lnTo>
                    <a:lnTo>
                      <a:pt x="73" y="244"/>
                    </a:lnTo>
                    <a:lnTo>
                      <a:pt x="67" y="256"/>
                    </a:lnTo>
                    <a:lnTo>
                      <a:pt x="60" y="266"/>
                    </a:lnTo>
                    <a:lnTo>
                      <a:pt x="45" y="285"/>
                    </a:lnTo>
                    <a:lnTo>
                      <a:pt x="45" y="287"/>
                    </a:lnTo>
                    <a:lnTo>
                      <a:pt x="44" y="288"/>
                    </a:lnTo>
                    <a:lnTo>
                      <a:pt x="41" y="293"/>
                    </a:lnTo>
                    <a:lnTo>
                      <a:pt x="41" y="292"/>
                    </a:lnTo>
                    <a:lnTo>
                      <a:pt x="39" y="293"/>
                    </a:lnTo>
                    <a:lnTo>
                      <a:pt x="34" y="298"/>
                    </a:lnTo>
                    <a:lnTo>
                      <a:pt x="32" y="303"/>
                    </a:lnTo>
                    <a:lnTo>
                      <a:pt x="28" y="309"/>
                    </a:lnTo>
                    <a:lnTo>
                      <a:pt x="33" y="305"/>
                    </a:lnTo>
                    <a:lnTo>
                      <a:pt x="43" y="292"/>
                    </a:lnTo>
                    <a:lnTo>
                      <a:pt x="47" y="288"/>
                    </a:lnTo>
                    <a:lnTo>
                      <a:pt x="52" y="281"/>
                    </a:lnTo>
                    <a:lnTo>
                      <a:pt x="55" y="276"/>
                    </a:lnTo>
                    <a:lnTo>
                      <a:pt x="57" y="274"/>
                    </a:lnTo>
                    <a:lnTo>
                      <a:pt x="58" y="274"/>
                    </a:lnTo>
                    <a:lnTo>
                      <a:pt x="55" y="277"/>
                    </a:lnTo>
                    <a:lnTo>
                      <a:pt x="52" y="283"/>
                    </a:lnTo>
                    <a:lnTo>
                      <a:pt x="48" y="288"/>
                    </a:lnTo>
                    <a:lnTo>
                      <a:pt x="41" y="300"/>
                    </a:lnTo>
                    <a:lnTo>
                      <a:pt x="34" y="308"/>
                    </a:lnTo>
                    <a:lnTo>
                      <a:pt x="28" y="312"/>
                    </a:lnTo>
                    <a:lnTo>
                      <a:pt x="23" y="318"/>
                    </a:lnTo>
                    <a:lnTo>
                      <a:pt x="21" y="323"/>
                    </a:lnTo>
                    <a:lnTo>
                      <a:pt x="16" y="328"/>
                    </a:lnTo>
                    <a:lnTo>
                      <a:pt x="12" y="331"/>
                    </a:lnTo>
                    <a:lnTo>
                      <a:pt x="11" y="331"/>
                    </a:lnTo>
                    <a:lnTo>
                      <a:pt x="11" y="333"/>
                    </a:lnTo>
                    <a:lnTo>
                      <a:pt x="6" y="338"/>
                    </a:lnTo>
                    <a:lnTo>
                      <a:pt x="7" y="338"/>
                    </a:lnTo>
                    <a:lnTo>
                      <a:pt x="11" y="335"/>
                    </a:lnTo>
                    <a:lnTo>
                      <a:pt x="18" y="326"/>
                    </a:lnTo>
                    <a:lnTo>
                      <a:pt x="16" y="330"/>
                    </a:lnTo>
                    <a:lnTo>
                      <a:pt x="14" y="331"/>
                    </a:lnTo>
                    <a:lnTo>
                      <a:pt x="12" y="335"/>
                    </a:lnTo>
                    <a:lnTo>
                      <a:pt x="9" y="339"/>
                    </a:lnTo>
                    <a:lnTo>
                      <a:pt x="6" y="341"/>
                    </a:lnTo>
                    <a:lnTo>
                      <a:pt x="2" y="346"/>
                    </a:lnTo>
                    <a:lnTo>
                      <a:pt x="0" y="350"/>
                    </a:lnTo>
                    <a:lnTo>
                      <a:pt x="1" y="349"/>
                    </a:lnTo>
                    <a:lnTo>
                      <a:pt x="7" y="344"/>
                    </a:lnTo>
                    <a:lnTo>
                      <a:pt x="7" y="343"/>
                    </a:lnTo>
                    <a:lnTo>
                      <a:pt x="17" y="333"/>
                    </a:lnTo>
                    <a:lnTo>
                      <a:pt x="17" y="334"/>
                    </a:lnTo>
                    <a:lnTo>
                      <a:pt x="16" y="335"/>
                    </a:lnTo>
                    <a:lnTo>
                      <a:pt x="13" y="339"/>
                    </a:lnTo>
                    <a:lnTo>
                      <a:pt x="14" y="340"/>
                    </a:lnTo>
                    <a:lnTo>
                      <a:pt x="14" y="339"/>
                    </a:lnTo>
                    <a:lnTo>
                      <a:pt x="18" y="336"/>
                    </a:lnTo>
                    <a:lnTo>
                      <a:pt x="26" y="329"/>
                    </a:lnTo>
                    <a:lnTo>
                      <a:pt x="26" y="328"/>
                    </a:lnTo>
                    <a:lnTo>
                      <a:pt x="24" y="329"/>
                    </a:lnTo>
                    <a:lnTo>
                      <a:pt x="19" y="334"/>
                    </a:lnTo>
                    <a:lnTo>
                      <a:pt x="23" y="326"/>
                    </a:lnTo>
                    <a:lnTo>
                      <a:pt x="27" y="324"/>
                    </a:lnTo>
                    <a:lnTo>
                      <a:pt x="28" y="323"/>
                    </a:lnTo>
                    <a:lnTo>
                      <a:pt x="29" y="323"/>
                    </a:lnTo>
                    <a:lnTo>
                      <a:pt x="32" y="322"/>
                    </a:lnTo>
                    <a:lnTo>
                      <a:pt x="34" y="317"/>
                    </a:lnTo>
                    <a:lnTo>
                      <a:pt x="34" y="315"/>
                    </a:lnTo>
                    <a:lnTo>
                      <a:pt x="37" y="312"/>
                    </a:lnTo>
                    <a:lnTo>
                      <a:pt x="33" y="314"/>
                    </a:lnTo>
                    <a:lnTo>
                      <a:pt x="28" y="320"/>
                    </a:lnTo>
                    <a:lnTo>
                      <a:pt x="18" y="329"/>
                    </a:lnTo>
                    <a:lnTo>
                      <a:pt x="14" y="333"/>
                    </a:lnTo>
                    <a:lnTo>
                      <a:pt x="16" y="331"/>
                    </a:lnTo>
                    <a:lnTo>
                      <a:pt x="14" y="333"/>
                    </a:lnTo>
                    <a:lnTo>
                      <a:pt x="21" y="325"/>
                    </a:lnTo>
                    <a:lnTo>
                      <a:pt x="28" y="318"/>
                    </a:lnTo>
                    <a:lnTo>
                      <a:pt x="41" y="305"/>
                    </a:lnTo>
                    <a:lnTo>
                      <a:pt x="42" y="304"/>
                    </a:lnTo>
                    <a:lnTo>
                      <a:pt x="44" y="303"/>
                    </a:lnTo>
                    <a:lnTo>
                      <a:pt x="45" y="303"/>
                    </a:lnTo>
                    <a:lnTo>
                      <a:pt x="44" y="305"/>
                    </a:lnTo>
                    <a:lnTo>
                      <a:pt x="48" y="302"/>
                    </a:lnTo>
                    <a:lnTo>
                      <a:pt x="52" y="298"/>
                    </a:lnTo>
                    <a:lnTo>
                      <a:pt x="57" y="289"/>
                    </a:lnTo>
                    <a:lnTo>
                      <a:pt x="62" y="283"/>
                    </a:lnTo>
                    <a:lnTo>
                      <a:pt x="67" y="277"/>
                    </a:lnTo>
                    <a:lnTo>
                      <a:pt x="72" y="269"/>
                    </a:lnTo>
                    <a:lnTo>
                      <a:pt x="70" y="269"/>
                    </a:lnTo>
                    <a:lnTo>
                      <a:pt x="72" y="268"/>
                    </a:lnTo>
                    <a:lnTo>
                      <a:pt x="75" y="262"/>
                    </a:lnTo>
                    <a:lnTo>
                      <a:pt x="77" y="263"/>
                    </a:lnTo>
                    <a:lnTo>
                      <a:pt x="78" y="263"/>
                    </a:lnTo>
                    <a:lnTo>
                      <a:pt x="79" y="263"/>
                    </a:lnTo>
                    <a:lnTo>
                      <a:pt x="85" y="253"/>
                    </a:lnTo>
                    <a:lnTo>
                      <a:pt x="87" y="249"/>
                    </a:lnTo>
                    <a:lnTo>
                      <a:pt x="87" y="248"/>
                    </a:lnTo>
                    <a:lnTo>
                      <a:pt x="83" y="252"/>
                    </a:lnTo>
                    <a:lnTo>
                      <a:pt x="80" y="258"/>
                    </a:lnTo>
                    <a:lnTo>
                      <a:pt x="78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83" y="247"/>
                    </a:lnTo>
                    <a:lnTo>
                      <a:pt x="89" y="237"/>
                    </a:lnTo>
                    <a:lnTo>
                      <a:pt x="89" y="233"/>
                    </a:lnTo>
                    <a:lnTo>
                      <a:pt x="93" y="226"/>
                    </a:lnTo>
                    <a:lnTo>
                      <a:pt x="98" y="218"/>
                    </a:lnTo>
                    <a:lnTo>
                      <a:pt x="100" y="213"/>
                    </a:lnTo>
                    <a:lnTo>
                      <a:pt x="100" y="215"/>
                    </a:lnTo>
                    <a:lnTo>
                      <a:pt x="99" y="221"/>
                    </a:lnTo>
                    <a:lnTo>
                      <a:pt x="105" y="211"/>
                    </a:lnTo>
                    <a:lnTo>
                      <a:pt x="109" y="202"/>
                    </a:lnTo>
                    <a:lnTo>
                      <a:pt x="114" y="196"/>
                    </a:lnTo>
                    <a:lnTo>
                      <a:pt x="119" y="190"/>
                    </a:lnTo>
                    <a:lnTo>
                      <a:pt x="123" y="182"/>
                    </a:lnTo>
                    <a:lnTo>
                      <a:pt x="123" y="184"/>
                    </a:lnTo>
                    <a:lnTo>
                      <a:pt x="123" y="186"/>
                    </a:lnTo>
                    <a:lnTo>
                      <a:pt x="124" y="185"/>
                    </a:lnTo>
                    <a:lnTo>
                      <a:pt x="128" y="179"/>
                    </a:lnTo>
                    <a:lnTo>
                      <a:pt x="130" y="176"/>
                    </a:lnTo>
                    <a:lnTo>
                      <a:pt x="133" y="170"/>
                    </a:lnTo>
                    <a:lnTo>
                      <a:pt x="136" y="162"/>
                    </a:lnTo>
                    <a:lnTo>
                      <a:pt x="147" y="146"/>
                    </a:lnTo>
                    <a:lnTo>
                      <a:pt x="149" y="145"/>
                    </a:lnTo>
                    <a:lnTo>
                      <a:pt x="156" y="135"/>
                    </a:lnTo>
                    <a:lnTo>
                      <a:pt x="157" y="133"/>
                    </a:lnTo>
                    <a:lnTo>
                      <a:pt x="160" y="129"/>
                    </a:lnTo>
                    <a:lnTo>
                      <a:pt x="165" y="121"/>
                    </a:lnTo>
                    <a:lnTo>
                      <a:pt x="167" y="115"/>
                    </a:lnTo>
                    <a:lnTo>
                      <a:pt x="170" y="108"/>
                    </a:lnTo>
                    <a:lnTo>
                      <a:pt x="176" y="97"/>
                    </a:lnTo>
                    <a:lnTo>
                      <a:pt x="180" y="87"/>
                    </a:lnTo>
                    <a:lnTo>
                      <a:pt x="185" y="66"/>
                    </a:lnTo>
                    <a:lnTo>
                      <a:pt x="183" y="59"/>
                    </a:lnTo>
                    <a:lnTo>
                      <a:pt x="183" y="58"/>
                    </a:lnTo>
                    <a:lnTo>
                      <a:pt x="182" y="61"/>
                    </a:lnTo>
                    <a:lnTo>
                      <a:pt x="187" y="38"/>
                    </a:lnTo>
                    <a:lnTo>
                      <a:pt x="190" y="27"/>
                    </a:lnTo>
                    <a:lnTo>
                      <a:pt x="195" y="16"/>
                    </a:lnTo>
                    <a:lnTo>
                      <a:pt x="195" y="13"/>
                    </a:lnTo>
                    <a:lnTo>
                      <a:pt x="195" y="8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2" y="0"/>
                    </a:lnTo>
                    <a:lnTo>
                      <a:pt x="190" y="1"/>
                    </a:lnTo>
                    <a:lnTo>
                      <a:pt x="186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79" name="Freeform 3063"/>
              <p:cNvSpPr>
                <a:spLocks/>
              </p:cNvSpPr>
              <p:nvPr/>
            </p:nvSpPr>
            <p:spPr bwMode="auto">
              <a:xfrm>
                <a:off x="1500" y="1092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4 w 5"/>
                  <a:gd name="T5" fmla="*/ 0 h 5"/>
                  <a:gd name="T6" fmla="*/ 1 w 5"/>
                  <a:gd name="T7" fmla="*/ 3 h 5"/>
                  <a:gd name="T8" fmla="*/ 0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0" name="Freeform 3064"/>
              <p:cNvSpPr>
                <a:spLocks/>
              </p:cNvSpPr>
              <p:nvPr/>
            </p:nvSpPr>
            <p:spPr bwMode="auto">
              <a:xfrm>
                <a:off x="1735" y="640"/>
                <a:ext cx="6" cy="25"/>
              </a:xfrm>
              <a:custGeom>
                <a:avLst/>
                <a:gdLst>
                  <a:gd name="T0" fmla="*/ 6 w 6"/>
                  <a:gd name="T1" fmla="*/ 11 h 25"/>
                  <a:gd name="T2" fmla="*/ 6 w 6"/>
                  <a:gd name="T3" fmla="*/ 2 h 25"/>
                  <a:gd name="T4" fmla="*/ 6 w 6"/>
                  <a:gd name="T5" fmla="*/ 0 h 25"/>
                  <a:gd name="T6" fmla="*/ 6 w 6"/>
                  <a:gd name="T7" fmla="*/ 1 h 25"/>
                  <a:gd name="T8" fmla="*/ 4 w 6"/>
                  <a:gd name="T9" fmla="*/ 14 h 25"/>
                  <a:gd name="T10" fmla="*/ 0 w 6"/>
                  <a:gd name="T11" fmla="*/ 25 h 25"/>
                  <a:gd name="T12" fmla="*/ 1 w 6"/>
                  <a:gd name="T13" fmla="*/ 24 h 25"/>
                  <a:gd name="T14" fmla="*/ 3 w 6"/>
                  <a:gd name="T15" fmla="*/ 20 h 25"/>
                  <a:gd name="T16" fmla="*/ 6 w 6"/>
                  <a:gd name="T17" fmla="*/ 11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5">
                    <a:moveTo>
                      <a:pt x="6" y="11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14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1" name="Freeform 3065"/>
              <p:cNvSpPr>
                <a:spLocks/>
              </p:cNvSpPr>
              <p:nvPr/>
            </p:nvSpPr>
            <p:spPr bwMode="auto">
              <a:xfrm>
                <a:off x="1591" y="987"/>
                <a:ext cx="4" cy="10"/>
              </a:xfrm>
              <a:custGeom>
                <a:avLst/>
                <a:gdLst>
                  <a:gd name="T0" fmla="*/ 0 w 4"/>
                  <a:gd name="T1" fmla="*/ 10 h 10"/>
                  <a:gd name="T2" fmla="*/ 4 w 4"/>
                  <a:gd name="T3" fmla="*/ 0 h 10"/>
                  <a:gd name="T4" fmla="*/ 2 w 4"/>
                  <a:gd name="T5" fmla="*/ 1 h 10"/>
                  <a:gd name="T6" fmla="*/ 0 w 4"/>
                  <a:gd name="T7" fmla="*/ 5 h 10"/>
                  <a:gd name="T8" fmla="*/ 0 w 4"/>
                  <a:gd name="T9" fmla="*/ 6 h 10"/>
                  <a:gd name="T10" fmla="*/ 0 w 4"/>
                  <a:gd name="T11" fmla="*/ 7 h 10"/>
                  <a:gd name="T12" fmla="*/ 0 w 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2" name="Freeform 3066"/>
              <p:cNvSpPr>
                <a:spLocks/>
              </p:cNvSpPr>
              <p:nvPr/>
            </p:nvSpPr>
            <p:spPr bwMode="auto">
              <a:xfrm>
                <a:off x="1735" y="614"/>
                <a:ext cx="3" cy="10"/>
              </a:xfrm>
              <a:custGeom>
                <a:avLst/>
                <a:gdLst>
                  <a:gd name="T0" fmla="*/ 1 w 3"/>
                  <a:gd name="T1" fmla="*/ 1 h 10"/>
                  <a:gd name="T2" fmla="*/ 1 w 3"/>
                  <a:gd name="T3" fmla="*/ 0 h 10"/>
                  <a:gd name="T4" fmla="*/ 0 w 3"/>
                  <a:gd name="T5" fmla="*/ 2 h 10"/>
                  <a:gd name="T6" fmla="*/ 0 w 3"/>
                  <a:gd name="T7" fmla="*/ 10 h 10"/>
                  <a:gd name="T8" fmla="*/ 1 w 3"/>
                  <a:gd name="T9" fmla="*/ 4 h 10"/>
                  <a:gd name="T10" fmla="*/ 3 w 3"/>
                  <a:gd name="T11" fmla="*/ 1 h 10"/>
                  <a:gd name="T12" fmla="*/ 1 w 3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3" name="Freeform 3067"/>
              <p:cNvSpPr>
                <a:spLocks/>
              </p:cNvSpPr>
              <p:nvPr/>
            </p:nvSpPr>
            <p:spPr bwMode="auto">
              <a:xfrm>
                <a:off x="1736" y="591"/>
                <a:ext cx="4" cy="10"/>
              </a:xfrm>
              <a:custGeom>
                <a:avLst/>
                <a:gdLst>
                  <a:gd name="T0" fmla="*/ 4 w 4"/>
                  <a:gd name="T1" fmla="*/ 0 h 10"/>
                  <a:gd name="T2" fmla="*/ 3 w 4"/>
                  <a:gd name="T3" fmla="*/ 0 h 10"/>
                  <a:gd name="T4" fmla="*/ 2 w 4"/>
                  <a:gd name="T5" fmla="*/ 5 h 10"/>
                  <a:gd name="T6" fmla="*/ 0 w 4"/>
                  <a:gd name="T7" fmla="*/ 10 h 10"/>
                  <a:gd name="T8" fmla="*/ 3 w 4"/>
                  <a:gd name="T9" fmla="*/ 5 h 10"/>
                  <a:gd name="T10" fmla="*/ 4 w 4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4" name="Freeform 3068"/>
              <p:cNvSpPr>
                <a:spLocks/>
              </p:cNvSpPr>
              <p:nvPr/>
            </p:nvSpPr>
            <p:spPr bwMode="auto">
              <a:xfrm>
                <a:off x="1726" y="605"/>
                <a:ext cx="9" cy="34"/>
              </a:xfrm>
              <a:custGeom>
                <a:avLst/>
                <a:gdLst>
                  <a:gd name="T0" fmla="*/ 3 w 9"/>
                  <a:gd name="T1" fmla="*/ 34 h 34"/>
                  <a:gd name="T2" fmla="*/ 4 w 9"/>
                  <a:gd name="T3" fmla="*/ 26 h 34"/>
                  <a:gd name="T4" fmla="*/ 5 w 9"/>
                  <a:gd name="T5" fmla="*/ 21 h 34"/>
                  <a:gd name="T6" fmla="*/ 5 w 9"/>
                  <a:gd name="T7" fmla="*/ 16 h 34"/>
                  <a:gd name="T8" fmla="*/ 8 w 9"/>
                  <a:gd name="T9" fmla="*/ 10 h 34"/>
                  <a:gd name="T10" fmla="*/ 9 w 9"/>
                  <a:gd name="T11" fmla="*/ 3 h 34"/>
                  <a:gd name="T12" fmla="*/ 9 w 9"/>
                  <a:gd name="T13" fmla="*/ 0 h 34"/>
                  <a:gd name="T14" fmla="*/ 8 w 9"/>
                  <a:gd name="T15" fmla="*/ 0 h 34"/>
                  <a:gd name="T16" fmla="*/ 7 w 9"/>
                  <a:gd name="T17" fmla="*/ 3 h 34"/>
                  <a:gd name="T18" fmla="*/ 5 w 9"/>
                  <a:gd name="T19" fmla="*/ 5 h 34"/>
                  <a:gd name="T20" fmla="*/ 7 w 9"/>
                  <a:gd name="T21" fmla="*/ 6 h 34"/>
                  <a:gd name="T22" fmla="*/ 7 w 9"/>
                  <a:gd name="T23" fmla="*/ 8 h 34"/>
                  <a:gd name="T24" fmla="*/ 7 w 9"/>
                  <a:gd name="T25" fmla="*/ 13 h 34"/>
                  <a:gd name="T26" fmla="*/ 4 w 9"/>
                  <a:gd name="T27" fmla="*/ 20 h 34"/>
                  <a:gd name="T28" fmla="*/ 2 w 9"/>
                  <a:gd name="T29" fmla="*/ 25 h 34"/>
                  <a:gd name="T30" fmla="*/ 0 w 9"/>
                  <a:gd name="T31" fmla="*/ 31 h 34"/>
                  <a:gd name="T32" fmla="*/ 0 w 9"/>
                  <a:gd name="T33" fmla="*/ 32 h 34"/>
                  <a:gd name="T34" fmla="*/ 2 w 9"/>
                  <a:gd name="T35" fmla="*/ 31 h 34"/>
                  <a:gd name="T36" fmla="*/ 3 w 9"/>
                  <a:gd name="T37" fmla="*/ 31 h 34"/>
                  <a:gd name="T38" fmla="*/ 3 w 9"/>
                  <a:gd name="T39" fmla="*/ 34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" h="34">
                    <a:moveTo>
                      <a:pt x="3" y="34"/>
                    </a:moveTo>
                    <a:lnTo>
                      <a:pt x="4" y="26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8" y="10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7" y="1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5" name="Freeform 3069"/>
              <p:cNvSpPr>
                <a:spLocks/>
              </p:cNvSpPr>
              <p:nvPr/>
            </p:nvSpPr>
            <p:spPr bwMode="auto">
              <a:xfrm>
                <a:off x="1735" y="590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1 w 1"/>
                  <a:gd name="T5" fmla="*/ 4 h 6"/>
                  <a:gd name="T6" fmla="*/ 1 w 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6" name="Freeform 3070"/>
              <p:cNvSpPr>
                <a:spLocks/>
              </p:cNvSpPr>
              <p:nvPr/>
            </p:nvSpPr>
            <p:spPr bwMode="auto">
              <a:xfrm>
                <a:off x="1723" y="632"/>
                <a:ext cx="2" cy="10"/>
              </a:xfrm>
              <a:custGeom>
                <a:avLst/>
                <a:gdLst>
                  <a:gd name="T0" fmla="*/ 1 w 2"/>
                  <a:gd name="T1" fmla="*/ 5 h 10"/>
                  <a:gd name="T2" fmla="*/ 0 w 2"/>
                  <a:gd name="T3" fmla="*/ 10 h 10"/>
                  <a:gd name="T4" fmla="*/ 2 w 2"/>
                  <a:gd name="T5" fmla="*/ 0 h 10"/>
                  <a:gd name="T6" fmla="*/ 1 w 2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1" y="5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7" name="Freeform 3071"/>
              <p:cNvSpPr>
                <a:spLocks/>
              </p:cNvSpPr>
              <p:nvPr/>
            </p:nvSpPr>
            <p:spPr bwMode="auto">
              <a:xfrm>
                <a:off x="1721" y="623"/>
                <a:ext cx="3" cy="8"/>
              </a:xfrm>
              <a:custGeom>
                <a:avLst/>
                <a:gdLst>
                  <a:gd name="T0" fmla="*/ 2 w 3"/>
                  <a:gd name="T1" fmla="*/ 0 h 8"/>
                  <a:gd name="T2" fmla="*/ 0 w 3"/>
                  <a:gd name="T3" fmla="*/ 5 h 8"/>
                  <a:gd name="T4" fmla="*/ 0 w 3"/>
                  <a:gd name="T5" fmla="*/ 8 h 8"/>
                  <a:gd name="T6" fmla="*/ 2 w 3"/>
                  <a:gd name="T7" fmla="*/ 8 h 8"/>
                  <a:gd name="T8" fmla="*/ 2 w 3"/>
                  <a:gd name="T9" fmla="*/ 7 h 8"/>
                  <a:gd name="T10" fmla="*/ 3 w 3"/>
                  <a:gd name="T11" fmla="*/ 2 h 8"/>
                  <a:gd name="T12" fmla="*/ 2 w 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8" name="Freeform 3072"/>
              <p:cNvSpPr>
                <a:spLocks/>
              </p:cNvSpPr>
              <p:nvPr/>
            </p:nvSpPr>
            <p:spPr bwMode="auto">
              <a:xfrm>
                <a:off x="1695" y="466"/>
                <a:ext cx="111" cy="277"/>
              </a:xfrm>
              <a:custGeom>
                <a:avLst/>
                <a:gdLst>
                  <a:gd name="T0" fmla="*/ 15 w 111"/>
                  <a:gd name="T1" fmla="*/ 261 h 277"/>
                  <a:gd name="T2" fmla="*/ 31 w 111"/>
                  <a:gd name="T3" fmla="*/ 224 h 277"/>
                  <a:gd name="T4" fmla="*/ 36 w 111"/>
                  <a:gd name="T5" fmla="*/ 199 h 277"/>
                  <a:gd name="T6" fmla="*/ 43 w 111"/>
                  <a:gd name="T7" fmla="*/ 164 h 277"/>
                  <a:gd name="T8" fmla="*/ 46 w 111"/>
                  <a:gd name="T9" fmla="*/ 152 h 277"/>
                  <a:gd name="T10" fmla="*/ 50 w 111"/>
                  <a:gd name="T11" fmla="*/ 138 h 277"/>
                  <a:gd name="T12" fmla="*/ 55 w 111"/>
                  <a:gd name="T13" fmla="*/ 125 h 277"/>
                  <a:gd name="T14" fmla="*/ 61 w 111"/>
                  <a:gd name="T15" fmla="*/ 106 h 277"/>
                  <a:gd name="T16" fmla="*/ 66 w 111"/>
                  <a:gd name="T17" fmla="*/ 91 h 277"/>
                  <a:gd name="T18" fmla="*/ 70 w 111"/>
                  <a:gd name="T19" fmla="*/ 78 h 277"/>
                  <a:gd name="T20" fmla="*/ 81 w 111"/>
                  <a:gd name="T21" fmla="*/ 57 h 277"/>
                  <a:gd name="T22" fmla="*/ 86 w 111"/>
                  <a:gd name="T23" fmla="*/ 47 h 277"/>
                  <a:gd name="T24" fmla="*/ 89 w 111"/>
                  <a:gd name="T25" fmla="*/ 46 h 277"/>
                  <a:gd name="T26" fmla="*/ 94 w 111"/>
                  <a:gd name="T27" fmla="*/ 39 h 277"/>
                  <a:gd name="T28" fmla="*/ 97 w 111"/>
                  <a:gd name="T29" fmla="*/ 30 h 277"/>
                  <a:gd name="T30" fmla="*/ 95 w 111"/>
                  <a:gd name="T31" fmla="*/ 31 h 277"/>
                  <a:gd name="T32" fmla="*/ 102 w 111"/>
                  <a:gd name="T33" fmla="*/ 12 h 277"/>
                  <a:gd name="T34" fmla="*/ 111 w 111"/>
                  <a:gd name="T35" fmla="*/ 0 h 277"/>
                  <a:gd name="T36" fmla="*/ 96 w 111"/>
                  <a:gd name="T37" fmla="*/ 14 h 277"/>
                  <a:gd name="T38" fmla="*/ 96 w 111"/>
                  <a:gd name="T39" fmla="*/ 15 h 277"/>
                  <a:gd name="T40" fmla="*/ 94 w 111"/>
                  <a:gd name="T41" fmla="*/ 19 h 277"/>
                  <a:gd name="T42" fmla="*/ 97 w 111"/>
                  <a:gd name="T43" fmla="*/ 15 h 277"/>
                  <a:gd name="T44" fmla="*/ 94 w 111"/>
                  <a:gd name="T45" fmla="*/ 20 h 277"/>
                  <a:gd name="T46" fmla="*/ 87 w 111"/>
                  <a:gd name="T47" fmla="*/ 31 h 277"/>
                  <a:gd name="T48" fmla="*/ 66 w 111"/>
                  <a:gd name="T49" fmla="*/ 60 h 277"/>
                  <a:gd name="T50" fmla="*/ 60 w 111"/>
                  <a:gd name="T51" fmla="*/ 76 h 277"/>
                  <a:gd name="T52" fmla="*/ 51 w 111"/>
                  <a:gd name="T53" fmla="*/ 92 h 277"/>
                  <a:gd name="T54" fmla="*/ 46 w 111"/>
                  <a:gd name="T55" fmla="*/ 111 h 277"/>
                  <a:gd name="T56" fmla="*/ 38 w 111"/>
                  <a:gd name="T57" fmla="*/ 127 h 277"/>
                  <a:gd name="T58" fmla="*/ 35 w 111"/>
                  <a:gd name="T59" fmla="*/ 140 h 277"/>
                  <a:gd name="T60" fmla="*/ 33 w 111"/>
                  <a:gd name="T61" fmla="*/ 147 h 277"/>
                  <a:gd name="T62" fmla="*/ 31 w 111"/>
                  <a:gd name="T63" fmla="*/ 147 h 277"/>
                  <a:gd name="T64" fmla="*/ 28 w 111"/>
                  <a:gd name="T65" fmla="*/ 164 h 277"/>
                  <a:gd name="T66" fmla="*/ 24 w 111"/>
                  <a:gd name="T67" fmla="*/ 181 h 277"/>
                  <a:gd name="T68" fmla="*/ 20 w 111"/>
                  <a:gd name="T69" fmla="*/ 203 h 277"/>
                  <a:gd name="T70" fmla="*/ 14 w 111"/>
                  <a:gd name="T71" fmla="*/ 222 h 277"/>
                  <a:gd name="T72" fmla="*/ 7 w 111"/>
                  <a:gd name="T73" fmla="*/ 255 h 277"/>
                  <a:gd name="T74" fmla="*/ 2 w 111"/>
                  <a:gd name="T75" fmla="*/ 277 h 277"/>
                  <a:gd name="T76" fmla="*/ 7 w 111"/>
                  <a:gd name="T77" fmla="*/ 276 h 2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1" h="277">
                    <a:moveTo>
                      <a:pt x="10" y="271"/>
                    </a:moveTo>
                    <a:lnTo>
                      <a:pt x="15" y="261"/>
                    </a:lnTo>
                    <a:lnTo>
                      <a:pt x="22" y="250"/>
                    </a:lnTo>
                    <a:lnTo>
                      <a:pt x="31" y="224"/>
                    </a:lnTo>
                    <a:lnTo>
                      <a:pt x="33" y="211"/>
                    </a:lnTo>
                    <a:lnTo>
                      <a:pt x="36" y="199"/>
                    </a:lnTo>
                    <a:lnTo>
                      <a:pt x="41" y="180"/>
                    </a:lnTo>
                    <a:lnTo>
                      <a:pt x="43" y="164"/>
                    </a:lnTo>
                    <a:lnTo>
                      <a:pt x="45" y="160"/>
                    </a:lnTo>
                    <a:lnTo>
                      <a:pt x="46" y="152"/>
                    </a:lnTo>
                    <a:lnTo>
                      <a:pt x="48" y="143"/>
                    </a:lnTo>
                    <a:lnTo>
                      <a:pt x="50" y="138"/>
                    </a:lnTo>
                    <a:lnTo>
                      <a:pt x="53" y="134"/>
                    </a:lnTo>
                    <a:lnTo>
                      <a:pt x="55" y="125"/>
                    </a:lnTo>
                    <a:lnTo>
                      <a:pt x="58" y="116"/>
                    </a:lnTo>
                    <a:lnTo>
                      <a:pt x="61" y="106"/>
                    </a:lnTo>
                    <a:lnTo>
                      <a:pt x="64" y="96"/>
                    </a:lnTo>
                    <a:lnTo>
                      <a:pt x="66" y="91"/>
                    </a:lnTo>
                    <a:lnTo>
                      <a:pt x="68" y="84"/>
                    </a:lnTo>
                    <a:lnTo>
                      <a:pt x="70" y="78"/>
                    </a:lnTo>
                    <a:lnTo>
                      <a:pt x="72" y="73"/>
                    </a:lnTo>
                    <a:lnTo>
                      <a:pt x="81" y="57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6" y="48"/>
                    </a:lnTo>
                    <a:lnTo>
                      <a:pt x="89" y="46"/>
                    </a:lnTo>
                    <a:lnTo>
                      <a:pt x="90" y="43"/>
                    </a:lnTo>
                    <a:lnTo>
                      <a:pt x="94" y="39"/>
                    </a:lnTo>
                    <a:lnTo>
                      <a:pt x="97" y="31"/>
                    </a:lnTo>
                    <a:lnTo>
                      <a:pt x="97" y="30"/>
                    </a:lnTo>
                    <a:lnTo>
                      <a:pt x="95" y="32"/>
                    </a:lnTo>
                    <a:lnTo>
                      <a:pt x="95" y="31"/>
                    </a:lnTo>
                    <a:lnTo>
                      <a:pt x="97" y="24"/>
                    </a:lnTo>
                    <a:lnTo>
                      <a:pt x="102" y="12"/>
                    </a:lnTo>
                    <a:lnTo>
                      <a:pt x="107" y="4"/>
                    </a:lnTo>
                    <a:lnTo>
                      <a:pt x="111" y="0"/>
                    </a:lnTo>
                    <a:lnTo>
                      <a:pt x="104" y="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6" y="15"/>
                    </a:lnTo>
                    <a:lnTo>
                      <a:pt x="95" y="16"/>
                    </a:lnTo>
                    <a:lnTo>
                      <a:pt x="94" y="19"/>
                    </a:lnTo>
                    <a:lnTo>
                      <a:pt x="95" y="17"/>
                    </a:lnTo>
                    <a:lnTo>
                      <a:pt x="97" y="15"/>
                    </a:lnTo>
                    <a:lnTo>
                      <a:pt x="104" y="9"/>
                    </a:lnTo>
                    <a:lnTo>
                      <a:pt x="94" y="20"/>
                    </a:lnTo>
                    <a:lnTo>
                      <a:pt x="90" y="26"/>
                    </a:lnTo>
                    <a:lnTo>
                      <a:pt x="87" y="31"/>
                    </a:lnTo>
                    <a:lnTo>
                      <a:pt x="76" y="42"/>
                    </a:lnTo>
                    <a:lnTo>
                      <a:pt x="66" y="60"/>
                    </a:lnTo>
                    <a:lnTo>
                      <a:pt x="63" y="68"/>
                    </a:lnTo>
                    <a:lnTo>
                      <a:pt x="60" y="76"/>
                    </a:lnTo>
                    <a:lnTo>
                      <a:pt x="54" y="87"/>
                    </a:lnTo>
                    <a:lnTo>
                      <a:pt x="51" y="92"/>
                    </a:lnTo>
                    <a:lnTo>
                      <a:pt x="48" y="102"/>
                    </a:lnTo>
                    <a:lnTo>
                      <a:pt x="46" y="111"/>
                    </a:lnTo>
                    <a:lnTo>
                      <a:pt x="41" y="121"/>
                    </a:lnTo>
                    <a:lnTo>
                      <a:pt x="38" y="127"/>
                    </a:lnTo>
                    <a:lnTo>
                      <a:pt x="36" y="134"/>
                    </a:lnTo>
                    <a:lnTo>
                      <a:pt x="35" y="140"/>
                    </a:lnTo>
                    <a:lnTo>
                      <a:pt x="34" y="147"/>
                    </a:lnTo>
                    <a:lnTo>
                      <a:pt x="33" y="147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29" y="154"/>
                    </a:lnTo>
                    <a:lnTo>
                      <a:pt x="28" y="164"/>
                    </a:lnTo>
                    <a:lnTo>
                      <a:pt x="28" y="169"/>
                    </a:lnTo>
                    <a:lnTo>
                      <a:pt x="24" y="181"/>
                    </a:lnTo>
                    <a:lnTo>
                      <a:pt x="22" y="193"/>
                    </a:lnTo>
                    <a:lnTo>
                      <a:pt x="20" y="203"/>
                    </a:lnTo>
                    <a:lnTo>
                      <a:pt x="17" y="212"/>
                    </a:lnTo>
                    <a:lnTo>
                      <a:pt x="14" y="222"/>
                    </a:lnTo>
                    <a:lnTo>
                      <a:pt x="12" y="234"/>
                    </a:lnTo>
                    <a:lnTo>
                      <a:pt x="7" y="255"/>
                    </a:lnTo>
                    <a:lnTo>
                      <a:pt x="0" y="276"/>
                    </a:lnTo>
                    <a:lnTo>
                      <a:pt x="2" y="277"/>
                    </a:lnTo>
                    <a:lnTo>
                      <a:pt x="4" y="277"/>
                    </a:lnTo>
                    <a:lnTo>
                      <a:pt x="7" y="276"/>
                    </a:lnTo>
                    <a:lnTo>
                      <a:pt x="10" y="2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89" name="Freeform 3073"/>
              <p:cNvSpPr>
                <a:spLocks/>
              </p:cNvSpPr>
              <p:nvPr/>
            </p:nvSpPr>
            <p:spPr bwMode="auto">
              <a:xfrm>
                <a:off x="1688" y="691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2 w 2"/>
                  <a:gd name="T3" fmla="*/ 1 h 9"/>
                  <a:gd name="T4" fmla="*/ 2 w 2"/>
                  <a:gd name="T5" fmla="*/ 0 h 9"/>
                  <a:gd name="T6" fmla="*/ 0 w 2"/>
                  <a:gd name="T7" fmla="*/ 9 h 9"/>
                  <a:gd name="T8" fmla="*/ 0 w 2"/>
                  <a:gd name="T9" fmla="*/ 5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0" name="Freeform 3074"/>
              <p:cNvSpPr>
                <a:spLocks/>
              </p:cNvSpPr>
              <p:nvPr/>
            </p:nvSpPr>
            <p:spPr bwMode="auto">
              <a:xfrm>
                <a:off x="1684" y="705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2 h 6"/>
                  <a:gd name="T4" fmla="*/ 1 w 4"/>
                  <a:gd name="T5" fmla="*/ 6 h 6"/>
                  <a:gd name="T6" fmla="*/ 0 w 4"/>
                  <a:gd name="T7" fmla="*/ 6 h 6"/>
                  <a:gd name="T8" fmla="*/ 0 w 4"/>
                  <a:gd name="T9" fmla="*/ 5 h 6"/>
                  <a:gd name="T10" fmla="*/ 4 w 4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1" name="Freeform 3075"/>
              <p:cNvSpPr>
                <a:spLocks/>
              </p:cNvSpPr>
              <p:nvPr/>
            </p:nvSpPr>
            <p:spPr bwMode="auto">
              <a:xfrm>
                <a:off x="1702" y="700"/>
                <a:ext cx="1" cy="5"/>
              </a:xfrm>
              <a:custGeom>
                <a:avLst/>
                <a:gdLst>
                  <a:gd name="T0" fmla="*/ 1 w 1"/>
                  <a:gd name="T1" fmla="*/ 1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1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2" name="Freeform 3076"/>
              <p:cNvSpPr>
                <a:spLocks/>
              </p:cNvSpPr>
              <p:nvPr/>
            </p:nvSpPr>
            <p:spPr bwMode="auto">
              <a:xfrm>
                <a:off x="1620" y="599"/>
                <a:ext cx="103" cy="283"/>
              </a:xfrm>
              <a:custGeom>
                <a:avLst/>
                <a:gdLst>
                  <a:gd name="T0" fmla="*/ 6 w 103"/>
                  <a:gd name="T1" fmla="*/ 280 h 283"/>
                  <a:gd name="T2" fmla="*/ 12 w 103"/>
                  <a:gd name="T3" fmla="*/ 268 h 283"/>
                  <a:gd name="T4" fmla="*/ 14 w 103"/>
                  <a:gd name="T5" fmla="*/ 268 h 283"/>
                  <a:gd name="T6" fmla="*/ 17 w 103"/>
                  <a:gd name="T7" fmla="*/ 261 h 283"/>
                  <a:gd name="T8" fmla="*/ 29 w 103"/>
                  <a:gd name="T9" fmla="*/ 235 h 283"/>
                  <a:gd name="T10" fmla="*/ 33 w 103"/>
                  <a:gd name="T11" fmla="*/ 231 h 283"/>
                  <a:gd name="T12" fmla="*/ 41 w 103"/>
                  <a:gd name="T13" fmla="*/ 196 h 283"/>
                  <a:gd name="T14" fmla="*/ 46 w 103"/>
                  <a:gd name="T15" fmla="*/ 175 h 283"/>
                  <a:gd name="T16" fmla="*/ 51 w 103"/>
                  <a:gd name="T17" fmla="*/ 149 h 283"/>
                  <a:gd name="T18" fmla="*/ 52 w 103"/>
                  <a:gd name="T19" fmla="*/ 152 h 283"/>
                  <a:gd name="T20" fmla="*/ 52 w 103"/>
                  <a:gd name="T21" fmla="*/ 158 h 283"/>
                  <a:gd name="T22" fmla="*/ 69 w 103"/>
                  <a:gd name="T23" fmla="*/ 118 h 283"/>
                  <a:gd name="T24" fmla="*/ 70 w 103"/>
                  <a:gd name="T25" fmla="*/ 115 h 283"/>
                  <a:gd name="T26" fmla="*/ 73 w 103"/>
                  <a:gd name="T27" fmla="*/ 112 h 283"/>
                  <a:gd name="T28" fmla="*/ 72 w 103"/>
                  <a:gd name="T29" fmla="*/ 112 h 283"/>
                  <a:gd name="T30" fmla="*/ 78 w 103"/>
                  <a:gd name="T31" fmla="*/ 99 h 283"/>
                  <a:gd name="T32" fmla="*/ 84 w 103"/>
                  <a:gd name="T33" fmla="*/ 94 h 283"/>
                  <a:gd name="T34" fmla="*/ 95 w 103"/>
                  <a:gd name="T35" fmla="*/ 57 h 283"/>
                  <a:gd name="T36" fmla="*/ 97 w 103"/>
                  <a:gd name="T37" fmla="*/ 52 h 283"/>
                  <a:gd name="T38" fmla="*/ 98 w 103"/>
                  <a:gd name="T39" fmla="*/ 41 h 283"/>
                  <a:gd name="T40" fmla="*/ 95 w 103"/>
                  <a:gd name="T41" fmla="*/ 52 h 283"/>
                  <a:gd name="T42" fmla="*/ 90 w 103"/>
                  <a:gd name="T43" fmla="*/ 68 h 283"/>
                  <a:gd name="T44" fmla="*/ 90 w 103"/>
                  <a:gd name="T45" fmla="*/ 67 h 283"/>
                  <a:gd name="T46" fmla="*/ 92 w 103"/>
                  <a:gd name="T47" fmla="*/ 46 h 283"/>
                  <a:gd name="T48" fmla="*/ 99 w 103"/>
                  <a:gd name="T49" fmla="*/ 27 h 283"/>
                  <a:gd name="T50" fmla="*/ 101 w 103"/>
                  <a:gd name="T51" fmla="*/ 15 h 283"/>
                  <a:gd name="T52" fmla="*/ 101 w 103"/>
                  <a:gd name="T53" fmla="*/ 9 h 283"/>
                  <a:gd name="T54" fmla="*/ 98 w 103"/>
                  <a:gd name="T55" fmla="*/ 17 h 283"/>
                  <a:gd name="T56" fmla="*/ 99 w 103"/>
                  <a:gd name="T57" fmla="*/ 9 h 283"/>
                  <a:gd name="T58" fmla="*/ 101 w 103"/>
                  <a:gd name="T59" fmla="*/ 2 h 283"/>
                  <a:gd name="T60" fmla="*/ 97 w 103"/>
                  <a:gd name="T61" fmla="*/ 0 h 283"/>
                  <a:gd name="T62" fmla="*/ 99 w 103"/>
                  <a:gd name="T63" fmla="*/ 1 h 283"/>
                  <a:gd name="T64" fmla="*/ 95 w 103"/>
                  <a:gd name="T65" fmla="*/ 14 h 283"/>
                  <a:gd name="T66" fmla="*/ 93 w 103"/>
                  <a:gd name="T67" fmla="*/ 14 h 283"/>
                  <a:gd name="T68" fmla="*/ 92 w 103"/>
                  <a:gd name="T69" fmla="*/ 21 h 283"/>
                  <a:gd name="T70" fmla="*/ 92 w 103"/>
                  <a:gd name="T71" fmla="*/ 25 h 283"/>
                  <a:gd name="T72" fmla="*/ 89 w 103"/>
                  <a:gd name="T73" fmla="*/ 29 h 283"/>
                  <a:gd name="T74" fmla="*/ 90 w 103"/>
                  <a:gd name="T75" fmla="*/ 36 h 283"/>
                  <a:gd name="T76" fmla="*/ 97 w 103"/>
                  <a:gd name="T77" fmla="*/ 19 h 283"/>
                  <a:gd name="T78" fmla="*/ 98 w 103"/>
                  <a:gd name="T79" fmla="*/ 16 h 283"/>
                  <a:gd name="T80" fmla="*/ 95 w 103"/>
                  <a:gd name="T81" fmla="*/ 30 h 283"/>
                  <a:gd name="T82" fmla="*/ 87 w 103"/>
                  <a:gd name="T83" fmla="*/ 45 h 283"/>
                  <a:gd name="T84" fmla="*/ 84 w 103"/>
                  <a:gd name="T85" fmla="*/ 51 h 283"/>
                  <a:gd name="T86" fmla="*/ 79 w 103"/>
                  <a:gd name="T87" fmla="*/ 74 h 283"/>
                  <a:gd name="T88" fmla="*/ 75 w 103"/>
                  <a:gd name="T89" fmla="*/ 81 h 283"/>
                  <a:gd name="T90" fmla="*/ 70 w 103"/>
                  <a:gd name="T91" fmla="*/ 92 h 283"/>
                  <a:gd name="T92" fmla="*/ 77 w 103"/>
                  <a:gd name="T93" fmla="*/ 83 h 283"/>
                  <a:gd name="T94" fmla="*/ 74 w 103"/>
                  <a:gd name="T95" fmla="*/ 93 h 283"/>
                  <a:gd name="T96" fmla="*/ 68 w 103"/>
                  <a:gd name="T97" fmla="*/ 109 h 283"/>
                  <a:gd name="T98" fmla="*/ 60 w 103"/>
                  <a:gd name="T99" fmla="*/ 117 h 283"/>
                  <a:gd name="T100" fmla="*/ 54 w 103"/>
                  <a:gd name="T101" fmla="*/ 125 h 283"/>
                  <a:gd name="T102" fmla="*/ 46 w 103"/>
                  <a:gd name="T103" fmla="*/ 142 h 283"/>
                  <a:gd name="T104" fmla="*/ 42 w 103"/>
                  <a:gd name="T105" fmla="*/ 145 h 283"/>
                  <a:gd name="T106" fmla="*/ 38 w 103"/>
                  <a:gd name="T107" fmla="*/ 159 h 283"/>
                  <a:gd name="T108" fmla="*/ 33 w 103"/>
                  <a:gd name="T109" fmla="*/ 174 h 283"/>
                  <a:gd name="T110" fmla="*/ 29 w 103"/>
                  <a:gd name="T111" fmla="*/ 188 h 283"/>
                  <a:gd name="T112" fmla="*/ 27 w 103"/>
                  <a:gd name="T113" fmla="*/ 206 h 283"/>
                  <a:gd name="T114" fmla="*/ 21 w 103"/>
                  <a:gd name="T115" fmla="*/ 229 h 283"/>
                  <a:gd name="T116" fmla="*/ 18 w 103"/>
                  <a:gd name="T117" fmla="*/ 241 h 283"/>
                  <a:gd name="T118" fmla="*/ 16 w 103"/>
                  <a:gd name="T119" fmla="*/ 248 h 283"/>
                  <a:gd name="T120" fmla="*/ 0 w 103"/>
                  <a:gd name="T121" fmla="*/ 272 h 283"/>
                  <a:gd name="T122" fmla="*/ 2 w 103"/>
                  <a:gd name="T123" fmla="*/ 283 h 283"/>
                  <a:gd name="T124" fmla="*/ 8 w 103"/>
                  <a:gd name="T125" fmla="*/ 280 h 2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" h="283">
                    <a:moveTo>
                      <a:pt x="8" y="280"/>
                    </a:moveTo>
                    <a:lnTo>
                      <a:pt x="7" y="281"/>
                    </a:lnTo>
                    <a:lnTo>
                      <a:pt x="6" y="280"/>
                    </a:lnTo>
                    <a:lnTo>
                      <a:pt x="7" y="276"/>
                    </a:lnTo>
                    <a:lnTo>
                      <a:pt x="11" y="271"/>
                    </a:lnTo>
                    <a:lnTo>
                      <a:pt x="12" y="268"/>
                    </a:lnTo>
                    <a:lnTo>
                      <a:pt x="13" y="268"/>
                    </a:lnTo>
                    <a:lnTo>
                      <a:pt x="13" y="270"/>
                    </a:lnTo>
                    <a:lnTo>
                      <a:pt x="14" y="268"/>
                    </a:lnTo>
                    <a:lnTo>
                      <a:pt x="18" y="263"/>
                    </a:lnTo>
                    <a:lnTo>
                      <a:pt x="17" y="263"/>
                    </a:lnTo>
                    <a:lnTo>
                      <a:pt x="17" y="261"/>
                    </a:lnTo>
                    <a:lnTo>
                      <a:pt x="24" y="248"/>
                    </a:lnTo>
                    <a:lnTo>
                      <a:pt x="26" y="243"/>
                    </a:lnTo>
                    <a:lnTo>
                      <a:pt x="29" y="235"/>
                    </a:lnTo>
                    <a:lnTo>
                      <a:pt x="29" y="237"/>
                    </a:lnTo>
                    <a:lnTo>
                      <a:pt x="31" y="236"/>
                    </a:lnTo>
                    <a:lnTo>
                      <a:pt x="33" y="231"/>
                    </a:lnTo>
                    <a:lnTo>
                      <a:pt x="34" y="221"/>
                    </a:lnTo>
                    <a:lnTo>
                      <a:pt x="38" y="209"/>
                    </a:lnTo>
                    <a:lnTo>
                      <a:pt x="41" y="196"/>
                    </a:lnTo>
                    <a:lnTo>
                      <a:pt x="42" y="190"/>
                    </a:lnTo>
                    <a:lnTo>
                      <a:pt x="44" y="183"/>
                    </a:lnTo>
                    <a:lnTo>
                      <a:pt x="46" y="175"/>
                    </a:lnTo>
                    <a:lnTo>
                      <a:pt x="47" y="169"/>
                    </a:lnTo>
                    <a:lnTo>
                      <a:pt x="51" y="158"/>
                    </a:lnTo>
                    <a:lnTo>
                      <a:pt x="51" y="149"/>
                    </a:lnTo>
                    <a:lnTo>
                      <a:pt x="52" y="148"/>
                    </a:lnTo>
                    <a:lnTo>
                      <a:pt x="53" y="148"/>
                    </a:lnTo>
                    <a:lnTo>
                      <a:pt x="52" y="152"/>
                    </a:lnTo>
                    <a:lnTo>
                      <a:pt x="51" y="157"/>
                    </a:lnTo>
                    <a:lnTo>
                      <a:pt x="51" y="158"/>
                    </a:lnTo>
                    <a:lnTo>
                      <a:pt x="52" y="158"/>
                    </a:lnTo>
                    <a:lnTo>
                      <a:pt x="59" y="138"/>
                    </a:lnTo>
                    <a:lnTo>
                      <a:pt x="69" y="119"/>
                    </a:lnTo>
                    <a:lnTo>
                      <a:pt x="69" y="118"/>
                    </a:lnTo>
                    <a:lnTo>
                      <a:pt x="69" y="117"/>
                    </a:lnTo>
                    <a:lnTo>
                      <a:pt x="70" y="114"/>
                    </a:lnTo>
                    <a:lnTo>
                      <a:pt x="70" y="115"/>
                    </a:lnTo>
                    <a:lnTo>
                      <a:pt x="73" y="112"/>
                    </a:lnTo>
                    <a:lnTo>
                      <a:pt x="73" y="113"/>
                    </a:lnTo>
                    <a:lnTo>
                      <a:pt x="73" y="112"/>
                    </a:lnTo>
                    <a:lnTo>
                      <a:pt x="72" y="113"/>
                    </a:lnTo>
                    <a:lnTo>
                      <a:pt x="70" y="113"/>
                    </a:lnTo>
                    <a:lnTo>
                      <a:pt x="72" y="112"/>
                    </a:lnTo>
                    <a:lnTo>
                      <a:pt x="73" y="108"/>
                    </a:lnTo>
                    <a:lnTo>
                      <a:pt x="77" y="103"/>
                    </a:lnTo>
                    <a:lnTo>
                      <a:pt x="78" y="99"/>
                    </a:lnTo>
                    <a:lnTo>
                      <a:pt x="78" y="102"/>
                    </a:lnTo>
                    <a:lnTo>
                      <a:pt x="79" y="102"/>
                    </a:lnTo>
                    <a:lnTo>
                      <a:pt x="84" y="94"/>
                    </a:lnTo>
                    <a:lnTo>
                      <a:pt x="90" y="77"/>
                    </a:lnTo>
                    <a:lnTo>
                      <a:pt x="93" y="67"/>
                    </a:lnTo>
                    <a:lnTo>
                      <a:pt x="95" y="57"/>
                    </a:lnTo>
                    <a:lnTo>
                      <a:pt x="95" y="55"/>
                    </a:lnTo>
                    <a:lnTo>
                      <a:pt x="97" y="51"/>
                    </a:lnTo>
                    <a:lnTo>
                      <a:pt x="97" y="52"/>
                    </a:lnTo>
                    <a:lnTo>
                      <a:pt x="98" y="51"/>
                    </a:lnTo>
                    <a:lnTo>
                      <a:pt x="99" y="46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97" y="40"/>
                    </a:lnTo>
                    <a:lnTo>
                      <a:pt x="95" y="52"/>
                    </a:lnTo>
                    <a:lnTo>
                      <a:pt x="93" y="56"/>
                    </a:lnTo>
                    <a:lnTo>
                      <a:pt x="92" y="62"/>
                    </a:lnTo>
                    <a:lnTo>
                      <a:pt x="90" y="68"/>
                    </a:lnTo>
                    <a:lnTo>
                      <a:pt x="90" y="70"/>
                    </a:lnTo>
                    <a:lnTo>
                      <a:pt x="89" y="70"/>
                    </a:lnTo>
                    <a:lnTo>
                      <a:pt x="90" y="67"/>
                    </a:lnTo>
                    <a:lnTo>
                      <a:pt x="92" y="61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5" y="38"/>
                    </a:lnTo>
                    <a:lnTo>
                      <a:pt x="98" y="33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100" y="19"/>
                    </a:lnTo>
                    <a:lnTo>
                      <a:pt x="101" y="15"/>
                    </a:lnTo>
                    <a:lnTo>
                      <a:pt x="101" y="14"/>
                    </a:lnTo>
                    <a:lnTo>
                      <a:pt x="103" y="9"/>
                    </a:lnTo>
                    <a:lnTo>
                      <a:pt x="101" y="9"/>
                    </a:lnTo>
                    <a:lnTo>
                      <a:pt x="100" y="12"/>
                    </a:lnTo>
                    <a:lnTo>
                      <a:pt x="98" y="21"/>
                    </a:lnTo>
                    <a:lnTo>
                      <a:pt x="98" y="17"/>
                    </a:lnTo>
                    <a:lnTo>
                      <a:pt x="99" y="16"/>
                    </a:lnTo>
                    <a:lnTo>
                      <a:pt x="99" y="12"/>
                    </a:lnTo>
                    <a:lnTo>
                      <a:pt x="99" y="9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101" y="2"/>
                    </a:lnTo>
                    <a:lnTo>
                      <a:pt x="100" y="1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9" y="1"/>
                    </a:lnTo>
                    <a:lnTo>
                      <a:pt x="100" y="0"/>
                    </a:lnTo>
                    <a:lnTo>
                      <a:pt x="99" y="1"/>
                    </a:lnTo>
                    <a:lnTo>
                      <a:pt x="99" y="5"/>
                    </a:lnTo>
                    <a:lnTo>
                      <a:pt x="95" y="15"/>
                    </a:lnTo>
                    <a:lnTo>
                      <a:pt x="95" y="14"/>
                    </a:lnTo>
                    <a:lnTo>
                      <a:pt x="95" y="10"/>
                    </a:lnTo>
                    <a:lnTo>
                      <a:pt x="94" y="10"/>
                    </a:lnTo>
                    <a:lnTo>
                      <a:pt x="93" y="14"/>
                    </a:lnTo>
                    <a:lnTo>
                      <a:pt x="90" y="21"/>
                    </a:lnTo>
                    <a:lnTo>
                      <a:pt x="90" y="22"/>
                    </a:lnTo>
                    <a:lnTo>
                      <a:pt x="92" y="21"/>
                    </a:lnTo>
                    <a:lnTo>
                      <a:pt x="93" y="16"/>
                    </a:lnTo>
                    <a:lnTo>
                      <a:pt x="93" y="22"/>
                    </a:lnTo>
                    <a:lnTo>
                      <a:pt x="92" y="25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9" y="29"/>
                    </a:lnTo>
                    <a:lnTo>
                      <a:pt x="89" y="32"/>
                    </a:lnTo>
                    <a:lnTo>
                      <a:pt x="90" y="33"/>
                    </a:lnTo>
                    <a:lnTo>
                      <a:pt x="90" y="36"/>
                    </a:lnTo>
                    <a:lnTo>
                      <a:pt x="92" y="33"/>
                    </a:lnTo>
                    <a:lnTo>
                      <a:pt x="93" y="29"/>
                    </a:lnTo>
                    <a:lnTo>
                      <a:pt x="97" y="19"/>
                    </a:lnTo>
                    <a:lnTo>
                      <a:pt x="97" y="15"/>
                    </a:lnTo>
                    <a:lnTo>
                      <a:pt x="98" y="15"/>
                    </a:lnTo>
                    <a:lnTo>
                      <a:pt x="98" y="16"/>
                    </a:lnTo>
                    <a:lnTo>
                      <a:pt x="98" y="15"/>
                    </a:lnTo>
                    <a:lnTo>
                      <a:pt x="97" y="22"/>
                    </a:lnTo>
                    <a:lnTo>
                      <a:pt x="95" y="30"/>
                    </a:lnTo>
                    <a:lnTo>
                      <a:pt x="90" y="42"/>
                    </a:lnTo>
                    <a:lnTo>
                      <a:pt x="88" y="45"/>
                    </a:lnTo>
                    <a:lnTo>
                      <a:pt x="87" y="45"/>
                    </a:lnTo>
                    <a:lnTo>
                      <a:pt x="87" y="42"/>
                    </a:lnTo>
                    <a:lnTo>
                      <a:pt x="85" y="46"/>
                    </a:lnTo>
                    <a:lnTo>
                      <a:pt x="84" y="51"/>
                    </a:lnTo>
                    <a:lnTo>
                      <a:pt x="84" y="58"/>
                    </a:lnTo>
                    <a:lnTo>
                      <a:pt x="82" y="63"/>
                    </a:lnTo>
                    <a:lnTo>
                      <a:pt x="79" y="74"/>
                    </a:lnTo>
                    <a:lnTo>
                      <a:pt x="79" y="76"/>
                    </a:lnTo>
                    <a:lnTo>
                      <a:pt x="77" y="81"/>
                    </a:lnTo>
                    <a:lnTo>
                      <a:pt x="75" y="81"/>
                    </a:lnTo>
                    <a:lnTo>
                      <a:pt x="74" y="81"/>
                    </a:lnTo>
                    <a:lnTo>
                      <a:pt x="72" y="88"/>
                    </a:lnTo>
                    <a:lnTo>
                      <a:pt x="70" y="92"/>
                    </a:lnTo>
                    <a:lnTo>
                      <a:pt x="73" y="89"/>
                    </a:lnTo>
                    <a:lnTo>
                      <a:pt x="74" y="84"/>
                    </a:lnTo>
                    <a:lnTo>
                      <a:pt x="77" y="83"/>
                    </a:lnTo>
                    <a:lnTo>
                      <a:pt x="77" y="82"/>
                    </a:lnTo>
                    <a:lnTo>
                      <a:pt x="77" y="83"/>
                    </a:lnTo>
                    <a:lnTo>
                      <a:pt x="74" y="93"/>
                    </a:lnTo>
                    <a:lnTo>
                      <a:pt x="70" y="101"/>
                    </a:lnTo>
                    <a:lnTo>
                      <a:pt x="70" y="103"/>
                    </a:lnTo>
                    <a:lnTo>
                      <a:pt x="68" y="109"/>
                    </a:lnTo>
                    <a:lnTo>
                      <a:pt x="64" y="114"/>
                    </a:lnTo>
                    <a:lnTo>
                      <a:pt x="62" y="118"/>
                    </a:lnTo>
                    <a:lnTo>
                      <a:pt x="60" y="117"/>
                    </a:lnTo>
                    <a:lnTo>
                      <a:pt x="62" y="112"/>
                    </a:lnTo>
                    <a:lnTo>
                      <a:pt x="58" y="119"/>
                    </a:lnTo>
                    <a:lnTo>
                      <a:pt x="54" y="125"/>
                    </a:lnTo>
                    <a:lnTo>
                      <a:pt x="51" y="132"/>
                    </a:lnTo>
                    <a:lnTo>
                      <a:pt x="48" y="137"/>
                    </a:lnTo>
                    <a:lnTo>
                      <a:pt x="46" y="142"/>
                    </a:lnTo>
                    <a:lnTo>
                      <a:pt x="46" y="139"/>
                    </a:lnTo>
                    <a:lnTo>
                      <a:pt x="44" y="140"/>
                    </a:lnTo>
                    <a:lnTo>
                      <a:pt x="42" y="145"/>
                    </a:lnTo>
                    <a:lnTo>
                      <a:pt x="41" y="148"/>
                    </a:lnTo>
                    <a:lnTo>
                      <a:pt x="41" y="153"/>
                    </a:lnTo>
                    <a:lnTo>
                      <a:pt x="38" y="159"/>
                    </a:lnTo>
                    <a:lnTo>
                      <a:pt x="34" y="173"/>
                    </a:lnTo>
                    <a:lnTo>
                      <a:pt x="33" y="175"/>
                    </a:lnTo>
                    <a:lnTo>
                      <a:pt x="33" y="174"/>
                    </a:lnTo>
                    <a:lnTo>
                      <a:pt x="29" y="183"/>
                    </a:lnTo>
                    <a:lnTo>
                      <a:pt x="31" y="185"/>
                    </a:lnTo>
                    <a:lnTo>
                      <a:pt x="29" y="188"/>
                    </a:lnTo>
                    <a:lnTo>
                      <a:pt x="27" y="195"/>
                    </a:lnTo>
                    <a:lnTo>
                      <a:pt x="27" y="200"/>
                    </a:lnTo>
                    <a:lnTo>
                      <a:pt x="27" y="206"/>
                    </a:lnTo>
                    <a:lnTo>
                      <a:pt x="24" y="214"/>
                    </a:lnTo>
                    <a:lnTo>
                      <a:pt x="23" y="222"/>
                    </a:lnTo>
                    <a:lnTo>
                      <a:pt x="21" y="229"/>
                    </a:lnTo>
                    <a:lnTo>
                      <a:pt x="18" y="236"/>
                    </a:lnTo>
                    <a:lnTo>
                      <a:pt x="18" y="239"/>
                    </a:lnTo>
                    <a:lnTo>
                      <a:pt x="18" y="241"/>
                    </a:lnTo>
                    <a:lnTo>
                      <a:pt x="18" y="242"/>
                    </a:lnTo>
                    <a:lnTo>
                      <a:pt x="21" y="241"/>
                    </a:lnTo>
                    <a:lnTo>
                      <a:pt x="16" y="248"/>
                    </a:lnTo>
                    <a:lnTo>
                      <a:pt x="11" y="256"/>
                    </a:lnTo>
                    <a:lnTo>
                      <a:pt x="1" y="270"/>
                    </a:lnTo>
                    <a:lnTo>
                      <a:pt x="0" y="272"/>
                    </a:lnTo>
                    <a:lnTo>
                      <a:pt x="1" y="276"/>
                    </a:lnTo>
                    <a:lnTo>
                      <a:pt x="2" y="281"/>
                    </a:lnTo>
                    <a:lnTo>
                      <a:pt x="2" y="283"/>
                    </a:lnTo>
                    <a:lnTo>
                      <a:pt x="3" y="283"/>
                    </a:lnTo>
                    <a:lnTo>
                      <a:pt x="6" y="282"/>
                    </a:lnTo>
                    <a:lnTo>
                      <a:pt x="8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3" name="Freeform 3077"/>
              <p:cNvSpPr>
                <a:spLocks/>
              </p:cNvSpPr>
              <p:nvPr/>
            </p:nvSpPr>
            <p:spPr bwMode="auto">
              <a:xfrm>
                <a:off x="1723" y="614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4 h 5"/>
                  <a:gd name="T6" fmla="*/ 1 w 1"/>
                  <a:gd name="T7" fmla="*/ 2 h 5"/>
                  <a:gd name="T8" fmla="*/ 1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4" name="Freeform 3078"/>
              <p:cNvSpPr>
                <a:spLocks/>
              </p:cNvSpPr>
              <p:nvPr/>
            </p:nvSpPr>
            <p:spPr bwMode="auto">
              <a:xfrm>
                <a:off x="1565" y="951"/>
                <a:ext cx="11" cy="14"/>
              </a:xfrm>
              <a:custGeom>
                <a:avLst/>
                <a:gdLst>
                  <a:gd name="T0" fmla="*/ 4 w 11"/>
                  <a:gd name="T1" fmla="*/ 7 h 14"/>
                  <a:gd name="T2" fmla="*/ 0 w 11"/>
                  <a:gd name="T3" fmla="*/ 13 h 14"/>
                  <a:gd name="T4" fmla="*/ 0 w 11"/>
                  <a:gd name="T5" fmla="*/ 14 h 14"/>
                  <a:gd name="T6" fmla="*/ 1 w 11"/>
                  <a:gd name="T7" fmla="*/ 14 h 14"/>
                  <a:gd name="T8" fmla="*/ 6 w 11"/>
                  <a:gd name="T9" fmla="*/ 7 h 14"/>
                  <a:gd name="T10" fmla="*/ 11 w 11"/>
                  <a:gd name="T11" fmla="*/ 0 h 14"/>
                  <a:gd name="T12" fmla="*/ 10 w 11"/>
                  <a:gd name="T13" fmla="*/ 1 h 14"/>
                  <a:gd name="T14" fmla="*/ 7 w 11"/>
                  <a:gd name="T15" fmla="*/ 2 h 14"/>
                  <a:gd name="T16" fmla="*/ 4 w 11"/>
                  <a:gd name="T17" fmla="*/ 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4" y="7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6" y="7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5" name="Freeform 3079"/>
              <p:cNvSpPr>
                <a:spLocks/>
              </p:cNvSpPr>
              <p:nvPr/>
            </p:nvSpPr>
            <p:spPr bwMode="auto">
              <a:xfrm>
                <a:off x="1678" y="70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2 w 4"/>
                  <a:gd name="T5" fmla="*/ 6 h 7"/>
                  <a:gd name="T6" fmla="*/ 4 w 4"/>
                  <a:gd name="T7" fmla="*/ 3 h 7"/>
                  <a:gd name="T8" fmla="*/ 4 w 4"/>
                  <a:gd name="T9" fmla="*/ 2 h 7"/>
                  <a:gd name="T10" fmla="*/ 4 w 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6" name="Freeform 3080"/>
              <p:cNvSpPr>
                <a:spLocks/>
              </p:cNvSpPr>
              <p:nvPr/>
            </p:nvSpPr>
            <p:spPr bwMode="auto">
              <a:xfrm>
                <a:off x="1562" y="980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2 w 5"/>
                  <a:gd name="T3" fmla="*/ 7 h 7"/>
                  <a:gd name="T4" fmla="*/ 3 w 5"/>
                  <a:gd name="T5" fmla="*/ 5 h 7"/>
                  <a:gd name="T6" fmla="*/ 5 w 5"/>
                  <a:gd name="T7" fmla="*/ 0 h 7"/>
                  <a:gd name="T8" fmla="*/ 2 w 5"/>
                  <a:gd name="T9" fmla="*/ 4 h 7"/>
                  <a:gd name="T10" fmla="*/ 0 w 5"/>
                  <a:gd name="T11" fmla="*/ 5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2" y="7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7" name="Freeform 3081"/>
              <p:cNvSpPr>
                <a:spLocks/>
              </p:cNvSpPr>
              <p:nvPr/>
            </p:nvSpPr>
            <p:spPr bwMode="auto">
              <a:xfrm>
                <a:off x="1554" y="997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5 h 5"/>
                  <a:gd name="T4" fmla="*/ 3 w 6"/>
                  <a:gd name="T5" fmla="*/ 2 h 5"/>
                  <a:gd name="T6" fmla="*/ 6 w 6"/>
                  <a:gd name="T7" fmla="*/ 0 h 5"/>
                  <a:gd name="T8" fmla="*/ 3 w 6"/>
                  <a:gd name="T9" fmla="*/ 2 h 5"/>
                  <a:gd name="T10" fmla="*/ 0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8" name="Freeform 3082"/>
              <p:cNvSpPr>
                <a:spLocks/>
              </p:cNvSpPr>
              <p:nvPr/>
            </p:nvSpPr>
            <p:spPr bwMode="auto">
              <a:xfrm>
                <a:off x="1562" y="973"/>
                <a:ext cx="15" cy="21"/>
              </a:xfrm>
              <a:custGeom>
                <a:avLst/>
                <a:gdLst>
                  <a:gd name="T0" fmla="*/ 14 w 15"/>
                  <a:gd name="T1" fmla="*/ 0 h 21"/>
                  <a:gd name="T2" fmla="*/ 10 w 15"/>
                  <a:gd name="T3" fmla="*/ 4 h 21"/>
                  <a:gd name="T4" fmla="*/ 9 w 15"/>
                  <a:gd name="T5" fmla="*/ 7 h 21"/>
                  <a:gd name="T6" fmla="*/ 7 w 15"/>
                  <a:gd name="T7" fmla="*/ 11 h 21"/>
                  <a:gd name="T8" fmla="*/ 3 w 15"/>
                  <a:gd name="T9" fmla="*/ 14 h 21"/>
                  <a:gd name="T10" fmla="*/ 0 w 15"/>
                  <a:gd name="T11" fmla="*/ 19 h 21"/>
                  <a:gd name="T12" fmla="*/ 0 w 15"/>
                  <a:gd name="T13" fmla="*/ 21 h 21"/>
                  <a:gd name="T14" fmla="*/ 2 w 15"/>
                  <a:gd name="T15" fmla="*/ 21 h 21"/>
                  <a:gd name="T16" fmla="*/ 3 w 15"/>
                  <a:gd name="T17" fmla="*/ 20 h 21"/>
                  <a:gd name="T18" fmla="*/ 4 w 15"/>
                  <a:gd name="T19" fmla="*/ 19 h 21"/>
                  <a:gd name="T20" fmla="*/ 4 w 15"/>
                  <a:gd name="T21" fmla="*/ 17 h 21"/>
                  <a:gd name="T22" fmla="*/ 4 w 15"/>
                  <a:gd name="T23" fmla="*/ 16 h 21"/>
                  <a:gd name="T24" fmla="*/ 5 w 15"/>
                  <a:gd name="T25" fmla="*/ 14 h 21"/>
                  <a:gd name="T26" fmla="*/ 9 w 15"/>
                  <a:gd name="T27" fmla="*/ 9 h 21"/>
                  <a:gd name="T28" fmla="*/ 13 w 15"/>
                  <a:gd name="T29" fmla="*/ 6 h 21"/>
                  <a:gd name="T30" fmla="*/ 15 w 15"/>
                  <a:gd name="T31" fmla="*/ 2 h 21"/>
                  <a:gd name="T32" fmla="*/ 15 w 15"/>
                  <a:gd name="T33" fmla="*/ 1 h 21"/>
                  <a:gd name="T34" fmla="*/ 14 w 15"/>
                  <a:gd name="T35" fmla="*/ 1 h 21"/>
                  <a:gd name="T36" fmla="*/ 14 w 15"/>
                  <a:gd name="T37" fmla="*/ 2 h 21"/>
                  <a:gd name="T38" fmla="*/ 14 w 15"/>
                  <a:gd name="T39" fmla="*/ 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" h="21">
                    <a:moveTo>
                      <a:pt x="14" y="0"/>
                    </a:moveTo>
                    <a:lnTo>
                      <a:pt x="10" y="4"/>
                    </a:lnTo>
                    <a:lnTo>
                      <a:pt x="9" y="7"/>
                    </a:lnTo>
                    <a:lnTo>
                      <a:pt x="7" y="11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799" name="Freeform 3083"/>
              <p:cNvSpPr>
                <a:spLocks/>
              </p:cNvSpPr>
              <p:nvPr/>
            </p:nvSpPr>
            <p:spPr bwMode="auto">
              <a:xfrm>
                <a:off x="1557" y="1000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2 w 4"/>
                  <a:gd name="T5" fmla="*/ 2 h 4"/>
                  <a:gd name="T6" fmla="*/ 0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00" name="Freeform 3084"/>
              <p:cNvSpPr>
                <a:spLocks/>
              </p:cNvSpPr>
              <p:nvPr/>
            </p:nvSpPr>
            <p:spPr bwMode="auto">
              <a:xfrm>
                <a:off x="1577" y="972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0 w 5"/>
                  <a:gd name="T5" fmla="*/ 6 h 6"/>
                  <a:gd name="T6" fmla="*/ 3 w 5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01" name="Freeform 3085"/>
              <p:cNvSpPr>
                <a:spLocks/>
              </p:cNvSpPr>
              <p:nvPr/>
            </p:nvSpPr>
            <p:spPr bwMode="auto">
              <a:xfrm>
                <a:off x="1577" y="980"/>
                <a:ext cx="3" cy="7"/>
              </a:xfrm>
              <a:custGeom>
                <a:avLst/>
                <a:gdLst>
                  <a:gd name="T0" fmla="*/ 0 w 3"/>
                  <a:gd name="T1" fmla="*/ 7 h 7"/>
                  <a:gd name="T2" fmla="*/ 3 w 3"/>
                  <a:gd name="T3" fmla="*/ 4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4 h 7"/>
                  <a:gd name="T10" fmla="*/ 0 w 3"/>
                  <a:gd name="T11" fmla="*/ 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02" name="Freeform 3086"/>
              <p:cNvSpPr>
                <a:spLocks/>
              </p:cNvSpPr>
              <p:nvPr/>
            </p:nvSpPr>
            <p:spPr bwMode="auto">
              <a:xfrm>
                <a:off x="1483" y="900"/>
                <a:ext cx="133" cy="180"/>
              </a:xfrm>
              <a:custGeom>
                <a:avLst/>
                <a:gdLst>
                  <a:gd name="T0" fmla="*/ 114 w 133"/>
                  <a:gd name="T1" fmla="*/ 18 h 180"/>
                  <a:gd name="T2" fmla="*/ 102 w 133"/>
                  <a:gd name="T3" fmla="*/ 46 h 180"/>
                  <a:gd name="T4" fmla="*/ 88 w 133"/>
                  <a:gd name="T5" fmla="*/ 64 h 180"/>
                  <a:gd name="T6" fmla="*/ 81 w 133"/>
                  <a:gd name="T7" fmla="*/ 77 h 180"/>
                  <a:gd name="T8" fmla="*/ 73 w 133"/>
                  <a:gd name="T9" fmla="*/ 88 h 180"/>
                  <a:gd name="T10" fmla="*/ 67 w 133"/>
                  <a:gd name="T11" fmla="*/ 92 h 180"/>
                  <a:gd name="T12" fmla="*/ 58 w 133"/>
                  <a:gd name="T13" fmla="*/ 103 h 180"/>
                  <a:gd name="T14" fmla="*/ 48 w 133"/>
                  <a:gd name="T15" fmla="*/ 115 h 180"/>
                  <a:gd name="T16" fmla="*/ 42 w 133"/>
                  <a:gd name="T17" fmla="*/ 121 h 180"/>
                  <a:gd name="T18" fmla="*/ 35 w 133"/>
                  <a:gd name="T19" fmla="*/ 128 h 180"/>
                  <a:gd name="T20" fmla="*/ 22 w 133"/>
                  <a:gd name="T21" fmla="*/ 143 h 180"/>
                  <a:gd name="T22" fmla="*/ 21 w 133"/>
                  <a:gd name="T23" fmla="*/ 144 h 180"/>
                  <a:gd name="T24" fmla="*/ 18 w 133"/>
                  <a:gd name="T25" fmla="*/ 145 h 180"/>
                  <a:gd name="T26" fmla="*/ 13 w 133"/>
                  <a:gd name="T27" fmla="*/ 150 h 180"/>
                  <a:gd name="T28" fmla="*/ 9 w 133"/>
                  <a:gd name="T29" fmla="*/ 156 h 180"/>
                  <a:gd name="T30" fmla="*/ 12 w 133"/>
                  <a:gd name="T31" fmla="*/ 156 h 180"/>
                  <a:gd name="T32" fmla="*/ 2 w 133"/>
                  <a:gd name="T33" fmla="*/ 177 h 180"/>
                  <a:gd name="T34" fmla="*/ 11 w 133"/>
                  <a:gd name="T35" fmla="*/ 170 h 180"/>
                  <a:gd name="T36" fmla="*/ 11 w 133"/>
                  <a:gd name="T37" fmla="*/ 167 h 180"/>
                  <a:gd name="T38" fmla="*/ 5 w 133"/>
                  <a:gd name="T39" fmla="*/ 172 h 180"/>
                  <a:gd name="T40" fmla="*/ 16 w 133"/>
                  <a:gd name="T41" fmla="*/ 161 h 180"/>
                  <a:gd name="T42" fmla="*/ 23 w 133"/>
                  <a:gd name="T43" fmla="*/ 154 h 180"/>
                  <a:gd name="T44" fmla="*/ 38 w 133"/>
                  <a:gd name="T45" fmla="*/ 141 h 180"/>
                  <a:gd name="T46" fmla="*/ 47 w 133"/>
                  <a:gd name="T47" fmla="*/ 131 h 180"/>
                  <a:gd name="T48" fmla="*/ 58 w 133"/>
                  <a:gd name="T49" fmla="*/ 123 h 180"/>
                  <a:gd name="T50" fmla="*/ 66 w 133"/>
                  <a:gd name="T51" fmla="*/ 111 h 180"/>
                  <a:gd name="T52" fmla="*/ 78 w 133"/>
                  <a:gd name="T53" fmla="*/ 104 h 180"/>
                  <a:gd name="T54" fmla="*/ 83 w 133"/>
                  <a:gd name="T55" fmla="*/ 95 h 180"/>
                  <a:gd name="T56" fmla="*/ 88 w 133"/>
                  <a:gd name="T57" fmla="*/ 93 h 180"/>
                  <a:gd name="T58" fmla="*/ 97 w 133"/>
                  <a:gd name="T59" fmla="*/ 82 h 180"/>
                  <a:gd name="T60" fmla="*/ 104 w 133"/>
                  <a:gd name="T61" fmla="*/ 70 h 180"/>
                  <a:gd name="T62" fmla="*/ 112 w 133"/>
                  <a:gd name="T63" fmla="*/ 57 h 180"/>
                  <a:gd name="T64" fmla="*/ 120 w 133"/>
                  <a:gd name="T65" fmla="*/ 41 h 180"/>
                  <a:gd name="T66" fmla="*/ 127 w 133"/>
                  <a:gd name="T67" fmla="*/ 24 h 180"/>
                  <a:gd name="T68" fmla="*/ 133 w 133"/>
                  <a:gd name="T69" fmla="*/ 1 h 180"/>
                  <a:gd name="T70" fmla="*/ 129 w 133"/>
                  <a:gd name="T71" fmla="*/ 0 h 180"/>
                  <a:gd name="T72" fmla="*/ 124 w 133"/>
                  <a:gd name="T73" fmla="*/ 3 h 1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3" h="180">
                    <a:moveTo>
                      <a:pt x="124" y="3"/>
                    </a:moveTo>
                    <a:lnTo>
                      <a:pt x="114" y="18"/>
                    </a:lnTo>
                    <a:lnTo>
                      <a:pt x="104" y="37"/>
                    </a:lnTo>
                    <a:lnTo>
                      <a:pt x="102" y="46"/>
                    </a:lnTo>
                    <a:lnTo>
                      <a:pt x="96" y="52"/>
                    </a:lnTo>
                    <a:lnTo>
                      <a:pt x="88" y="64"/>
                    </a:lnTo>
                    <a:lnTo>
                      <a:pt x="83" y="74"/>
                    </a:lnTo>
                    <a:lnTo>
                      <a:pt x="81" y="77"/>
                    </a:lnTo>
                    <a:lnTo>
                      <a:pt x="77" y="82"/>
                    </a:lnTo>
                    <a:lnTo>
                      <a:pt x="73" y="88"/>
                    </a:lnTo>
                    <a:lnTo>
                      <a:pt x="69" y="90"/>
                    </a:lnTo>
                    <a:lnTo>
                      <a:pt x="67" y="92"/>
                    </a:lnTo>
                    <a:lnTo>
                      <a:pt x="63" y="98"/>
                    </a:lnTo>
                    <a:lnTo>
                      <a:pt x="58" y="103"/>
                    </a:lnTo>
                    <a:lnTo>
                      <a:pt x="52" y="109"/>
                    </a:lnTo>
                    <a:lnTo>
                      <a:pt x="48" y="115"/>
                    </a:lnTo>
                    <a:lnTo>
                      <a:pt x="45" y="118"/>
                    </a:lnTo>
                    <a:lnTo>
                      <a:pt x="42" y="121"/>
                    </a:lnTo>
                    <a:lnTo>
                      <a:pt x="38" y="125"/>
                    </a:lnTo>
                    <a:lnTo>
                      <a:pt x="35" y="128"/>
                    </a:lnTo>
                    <a:lnTo>
                      <a:pt x="25" y="138"/>
                    </a:lnTo>
                    <a:lnTo>
                      <a:pt x="22" y="143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0" y="144"/>
                    </a:lnTo>
                    <a:lnTo>
                      <a:pt x="18" y="145"/>
                    </a:lnTo>
                    <a:lnTo>
                      <a:pt x="17" y="148"/>
                    </a:lnTo>
                    <a:lnTo>
                      <a:pt x="13" y="150"/>
                    </a:lnTo>
                    <a:lnTo>
                      <a:pt x="9" y="155"/>
                    </a:lnTo>
                    <a:lnTo>
                      <a:pt x="9" y="156"/>
                    </a:lnTo>
                    <a:lnTo>
                      <a:pt x="11" y="155"/>
                    </a:lnTo>
                    <a:lnTo>
                      <a:pt x="12" y="156"/>
                    </a:lnTo>
                    <a:lnTo>
                      <a:pt x="10" y="161"/>
                    </a:lnTo>
                    <a:lnTo>
                      <a:pt x="2" y="177"/>
                    </a:lnTo>
                    <a:lnTo>
                      <a:pt x="0" y="180"/>
                    </a:lnTo>
                    <a:lnTo>
                      <a:pt x="11" y="170"/>
                    </a:lnTo>
                    <a:lnTo>
                      <a:pt x="12" y="167"/>
                    </a:lnTo>
                    <a:lnTo>
                      <a:pt x="11" y="167"/>
                    </a:lnTo>
                    <a:lnTo>
                      <a:pt x="10" y="169"/>
                    </a:lnTo>
                    <a:lnTo>
                      <a:pt x="5" y="172"/>
                    </a:lnTo>
                    <a:lnTo>
                      <a:pt x="12" y="165"/>
                    </a:lnTo>
                    <a:lnTo>
                      <a:pt x="16" y="161"/>
                    </a:lnTo>
                    <a:lnTo>
                      <a:pt x="18" y="157"/>
                    </a:lnTo>
                    <a:lnTo>
                      <a:pt x="23" y="154"/>
                    </a:lnTo>
                    <a:lnTo>
                      <a:pt x="28" y="151"/>
                    </a:lnTo>
                    <a:lnTo>
                      <a:pt x="38" y="141"/>
                    </a:lnTo>
                    <a:lnTo>
                      <a:pt x="43" y="136"/>
                    </a:lnTo>
                    <a:lnTo>
                      <a:pt x="47" y="131"/>
                    </a:lnTo>
                    <a:lnTo>
                      <a:pt x="53" y="125"/>
                    </a:lnTo>
                    <a:lnTo>
                      <a:pt x="58" y="123"/>
                    </a:lnTo>
                    <a:lnTo>
                      <a:pt x="63" y="116"/>
                    </a:lnTo>
                    <a:lnTo>
                      <a:pt x="66" y="111"/>
                    </a:lnTo>
                    <a:lnTo>
                      <a:pt x="73" y="107"/>
                    </a:lnTo>
                    <a:lnTo>
                      <a:pt x="78" y="104"/>
                    </a:lnTo>
                    <a:lnTo>
                      <a:pt x="82" y="99"/>
                    </a:lnTo>
                    <a:lnTo>
                      <a:pt x="83" y="95"/>
                    </a:lnTo>
                    <a:lnTo>
                      <a:pt x="87" y="92"/>
                    </a:lnTo>
                    <a:lnTo>
                      <a:pt x="88" y="93"/>
                    </a:lnTo>
                    <a:lnTo>
                      <a:pt x="92" y="88"/>
                    </a:lnTo>
                    <a:lnTo>
                      <a:pt x="97" y="82"/>
                    </a:lnTo>
                    <a:lnTo>
                      <a:pt x="98" y="78"/>
                    </a:lnTo>
                    <a:lnTo>
                      <a:pt x="104" y="70"/>
                    </a:lnTo>
                    <a:lnTo>
                      <a:pt x="109" y="63"/>
                    </a:lnTo>
                    <a:lnTo>
                      <a:pt x="112" y="57"/>
                    </a:lnTo>
                    <a:lnTo>
                      <a:pt x="117" y="49"/>
                    </a:lnTo>
                    <a:lnTo>
                      <a:pt x="120" y="41"/>
                    </a:lnTo>
                    <a:lnTo>
                      <a:pt x="124" y="33"/>
                    </a:lnTo>
                    <a:lnTo>
                      <a:pt x="127" y="24"/>
                    </a:lnTo>
                    <a:lnTo>
                      <a:pt x="129" y="17"/>
                    </a:lnTo>
                    <a:lnTo>
                      <a:pt x="133" y="1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7" y="1"/>
                    </a:lnTo>
                    <a:lnTo>
                      <a:pt x="12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03" name="Rectangle 3087"/>
              <p:cNvSpPr>
                <a:spLocks noChangeArrowheads="1"/>
              </p:cNvSpPr>
              <p:nvPr/>
            </p:nvSpPr>
            <p:spPr bwMode="auto">
              <a:xfrm>
                <a:off x="1755" y="52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04" name="Freeform 3088"/>
              <p:cNvSpPr>
                <a:spLocks/>
              </p:cNvSpPr>
              <p:nvPr/>
            </p:nvSpPr>
            <p:spPr bwMode="auto">
              <a:xfrm>
                <a:off x="1753" y="5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05" name="Freeform 3089"/>
              <p:cNvSpPr>
                <a:spLocks/>
              </p:cNvSpPr>
              <p:nvPr/>
            </p:nvSpPr>
            <p:spPr bwMode="auto">
              <a:xfrm>
                <a:off x="1741" y="5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06" name="Freeform 3090"/>
              <p:cNvSpPr>
                <a:spLocks/>
              </p:cNvSpPr>
              <p:nvPr/>
            </p:nvSpPr>
            <p:spPr bwMode="auto">
              <a:xfrm>
                <a:off x="1739" y="493"/>
                <a:ext cx="27" cy="38"/>
              </a:xfrm>
              <a:custGeom>
                <a:avLst/>
                <a:gdLst>
                  <a:gd name="T0" fmla="*/ 19 w 27"/>
                  <a:gd name="T1" fmla="*/ 0 h 38"/>
                  <a:gd name="T2" fmla="*/ 19 w 27"/>
                  <a:gd name="T3" fmla="*/ 3 h 38"/>
                  <a:gd name="T4" fmla="*/ 16 w 27"/>
                  <a:gd name="T5" fmla="*/ 3 h 38"/>
                  <a:gd name="T6" fmla="*/ 16 w 27"/>
                  <a:gd name="T7" fmla="*/ 5 h 38"/>
                  <a:gd name="T8" fmla="*/ 15 w 27"/>
                  <a:gd name="T9" fmla="*/ 7 h 38"/>
                  <a:gd name="T10" fmla="*/ 14 w 27"/>
                  <a:gd name="T11" fmla="*/ 8 h 38"/>
                  <a:gd name="T12" fmla="*/ 11 w 27"/>
                  <a:gd name="T13" fmla="*/ 10 h 38"/>
                  <a:gd name="T14" fmla="*/ 11 w 27"/>
                  <a:gd name="T15" fmla="*/ 13 h 38"/>
                  <a:gd name="T16" fmla="*/ 11 w 27"/>
                  <a:gd name="T17" fmla="*/ 14 h 38"/>
                  <a:gd name="T18" fmla="*/ 11 w 27"/>
                  <a:gd name="T19" fmla="*/ 16 h 38"/>
                  <a:gd name="T20" fmla="*/ 11 w 27"/>
                  <a:gd name="T21" fmla="*/ 18 h 38"/>
                  <a:gd name="T22" fmla="*/ 10 w 27"/>
                  <a:gd name="T23" fmla="*/ 15 h 38"/>
                  <a:gd name="T24" fmla="*/ 7 w 27"/>
                  <a:gd name="T25" fmla="*/ 20 h 38"/>
                  <a:gd name="T26" fmla="*/ 7 w 27"/>
                  <a:gd name="T27" fmla="*/ 21 h 38"/>
                  <a:gd name="T28" fmla="*/ 7 w 27"/>
                  <a:gd name="T29" fmla="*/ 23 h 38"/>
                  <a:gd name="T30" fmla="*/ 7 w 27"/>
                  <a:gd name="T31" fmla="*/ 23 h 38"/>
                  <a:gd name="T32" fmla="*/ 5 w 27"/>
                  <a:gd name="T33" fmla="*/ 23 h 38"/>
                  <a:gd name="T34" fmla="*/ 4 w 27"/>
                  <a:gd name="T35" fmla="*/ 25 h 38"/>
                  <a:gd name="T36" fmla="*/ 2 w 27"/>
                  <a:gd name="T37" fmla="*/ 28 h 38"/>
                  <a:gd name="T38" fmla="*/ 1 w 27"/>
                  <a:gd name="T39" fmla="*/ 29 h 38"/>
                  <a:gd name="T40" fmla="*/ 1 w 27"/>
                  <a:gd name="T41" fmla="*/ 30 h 38"/>
                  <a:gd name="T42" fmla="*/ 2 w 27"/>
                  <a:gd name="T43" fmla="*/ 31 h 38"/>
                  <a:gd name="T44" fmla="*/ 4 w 27"/>
                  <a:gd name="T45" fmla="*/ 29 h 38"/>
                  <a:gd name="T46" fmla="*/ 5 w 27"/>
                  <a:gd name="T47" fmla="*/ 28 h 38"/>
                  <a:gd name="T48" fmla="*/ 6 w 27"/>
                  <a:gd name="T49" fmla="*/ 31 h 38"/>
                  <a:gd name="T50" fmla="*/ 2 w 27"/>
                  <a:gd name="T51" fmla="*/ 34 h 38"/>
                  <a:gd name="T52" fmla="*/ 1 w 27"/>
                  <a:gd name="T53" fmla="*/ 35 h 38"/>
                  <a:gd name="T54" fmla="*/ 1 w 27"/>
                  <a:gd name="T55" fmla="*/ 36 h 38"/>
                  <a:gd name="T56" fmla="*/ 4 w 27"/>
                  <a:gd name="T57" fmla="*/ 35 h 38"/>
                  <a:gd name="T58" fmla="*/ 4 w 27"/>
                  <a:gd name="T59" fmla="*/ 35 h 38"/>
                  <a:gd name="T60" fmla="*/ 5 w 27"/>
                  <a:gd name="T61" fmla="*/ 36 h 38"/>
                  <a:gd name="T62" fmla="*/ 6 w 27"/>
                  <a:gd name="T63" fmla="*/ 38 h 38"/>
                  <a:gd name="T64" fmla="*/ 9 w 27"/>
                  <a:gd name="T65" fmla="*/ 36 h 38"/>
                  <a:gd name="T66" fmla="*/ 11 w 27"/>
                  <a:gd name="T67" fmla="*/ 35 h 38"/>
                  <a:gd name="T68" fmla="*/ 10 w 27"/>
                  <a:gd name="T69" fmla="*/ 36 h 38"/>
                  <a:gd name="T70" fmla="*/ 10 w 27"/>
                  <a:gd name="T71" fmla="*/ 35 h 38"/>
                  <a:gd name="T72" fmla="*/ 10 w 27"/>
                  <a:gd name="T73" fmla="*/ 34 h 38"/>
                  <a:gd name="T74" fmla="*/ 6 w 27"/>
                  <a:gd name="T75" fmla="*/ 35 h 38"/>
                  <a:gd name="T76" fmla="*/ 5 w 27"/>
                  <a:gd name="T77" fmla="*/ 34 h 38"/>
                  <a:gd name="T78" fmla="*/ 9 w 27"/>
                  <a:gd name="T79" fmla="*/ 33 h 38"/>
                  <a:gd name="T80" fmla="*/ 11 w 27"/>
                  <a:gd name="T81" fmla="*/ 34 h 38"/>
                  <a:gd name="T82" fmla="*/ 12 w 27"/>
                  <a:gd name="T83" fmla="*/ 31 h 38"/>
                  <a:gd name="T84" fmla="*/ 14 w 27"/>
                  <a:gd name="T85" fmla="*/ 29 h 38"/>
                  <a:gd name="T86" fmla="*/ 17 w 27"/>
                  <a:gd name="T87" fmla="*/ 29 h 38"/>
                  <a:gd name="T88" fmla="*/ 15 w 27"/>
                  <a:gd name="T89" fmla="*/ 29 h 38"/>
                  <a:gd name="T90" fmla="*/ 14 w 27"/>
                  <a:gd name="T91" fmla="*/ 28 h 38"/>
                  <a:gd name="T92" fmla="*/ 14 w 27"/>
                  <a:gd name="T93" fmla="*/ 25 h 38"/>
                  <a:gd name="T94" fmla="*/ 15 w 27"/>
                  <a:gd name="T95" fmla="*/ 24 h 38"/>
                  <a:gd name="T96" fmla="*/ 16 w 27"/>
                  <a:gd name="T97" fmla="*/ 24 h 38"/>
                  <a:gd name="T98" fmla="*/ 19 w 27"/>
                  <a:gd name="T99" fmla="*/ 23 h 38"/>
                  <a:gd name="T100" fmla="*/ 19 w 27"/>
                  <a:gd name="T101" fmla="*/ 23 h 38"/>
                  <a:gd name="T102" fmla="*/ 21 w 27"/>
                  <a:gd name="T103" fmla="*/ 23 h 38"/>
                  <a:gd name="T104" fmla="*/ 20 w 27"/>
                  <a:gd name="T105" fmla="*/ 20 h 38"/>
                  <a:gd name="T106" fmla="*/ 22 w 27"/>
                  <a:gd name="T107" fmla="*/ 18 h 38"/>
                  <a:gd name="T108" fmla="*/ 22 w 27"/>
                  <a:gd name="T109" fmla="*/ 14 h 38"/>
                  <a:gd name="T110" fmla="*/ 24 w 27"/>
                  <a:gd name="T111" fmla="*/ 13 h 38"/>
                  <a:gd name="T112" fmla="*/ 24 w 27"/>
                  <a:gd name="T113" fmla="*/ 10 h 38"/>
                  <a:gd name="T114" fmla="*/ 27 w 27"/>
                  <a:gd name="T115" fmla="*/ 8 h 38"/>
                  <a:gd name="T116" fmla="*/ 22 w 27"/>
                  <a:gd name="T117" fmla="*/ 3 h 38"/>
                  <a:gd name="T118" fmla="*/ 17 w 27"/>
                  <a:gd name="T119" fmla="*/ 0 h 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" h="38">
                    <a:moveTo>
                      <a:pt x="17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0" y="15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1" y="28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9"/>
                    </a:lnTo>
                    <a:lnTo>
                      <a:pt x="6" y="31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0" y="34"/>
                    </a:lnTo>
                    <a:lnTo>
                      <a:pt x="7" y="34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9" y="33"/>
                    </a:lnTo>
                    <a:lnTo>
                      <a:pt x="10" y="33"/>
                    </a:lnTo>
                    <a:lnTo>
                      <a:pt x="11" y="34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0"/>
                    </a:lnTo>
                    <a:lnTo>
                      <a:pt x="14" y="29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0" y="21"/>
                    </a:lnTo>
                    <a:lnTo>
                      <a:pt x="20" y="20"/>
                    </a:lnTo>
                    <a:lnTo>
                      <a:pt x="21" y="19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5" y="12"/>
                    </a:lnTo>
                    <a:lnTo>
                      <a:pt x="24" y="10"/>
                    </a:lnTo>
                    <a:lnTo>
                      <a:pt x="22" y="9"/>
                    </a:lnTo>
                    <a:lnTo>
                      <a:pt x="27" y="8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07" name="Freeform 3091"/>
              <p:cNvSpPr>
                <a:spLocks/>
              </p:cNvSpPr>
              <p:nvPr/>
            </p:nvSpPr>
            <p:spPr bwMode="auto">
              <a:xfrm>
                <a:off x="1738" y="52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08" name="Freeform 3092"/>
              <p:cNvSpPr>
                <a:spLocks/>
              </p:cNvSpPr>
              <p:nvPr/>
            </p:nvSpPr>
            <p:spPr bwMode="auto">
              <a:xfrm>
                <a:off x="1777" y="49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09" name="Freeform 3093"/>
              <p:cNvSpPr>
                <a:spLocks/>
              </p:cNvSpPr>
              <p:nvPr/>
            </p:nvSpPr>
            <p:spPr bwMode="auto">
              <a:xfrm>
                <a:off x="1756" y="5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0" name="Freeform 3094"/>
              <p:cNvSpPr>
                <a:spLocks/>
              </p:cNvSpPr>
              <p:nvPr/>
            </p:nvSpPr>
            <p:spPr bwMode="auto">
              <a:xfrm>
                <a:off x="1771" y="4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1" name="Freeform 3095"/>
              <p:cNvSpPr>
                <a:spLocks/>
              </p:cNvSpPr>
              <p:nvPr/>
            </p:nvSpPr>
            <p:spPr bwMode="auto">
              <a:xfrm>
                <a:off x="1769" y="4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2" name="Freeform 3096"/>
              <p:cNvSpPr>
                <a:spLocks/>
              </p:cNvSpPr>
              <p:nvPr/>
            </p:nvSpPr>
            <p:spPr bwMode="auto">
              <a:xfrm>
                <a:off x="1766" y="481"/>
                <a:ext cx="4" cy="4"/>
              </a:xfrm>
              <a:custGeom>
                <a:avLst/>
                <a:gdLst>
                  <a:gd name="T0" fmla="*/ 1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4 w 4"/>
                  <a:gd name="T7" fmla="*/ 2 h 4"/>
                  <a:gd name="T8" fmla="*/ 3 w 4"/>
                  <a:gd name="T9" fmla="*/ 1 h 4"/>
                  <a:gd name="T10" fmla="*/ 0 w 4"/>
                  <a:gd name="T11" fmla="*/ 0 h 4"/>
                  <a:gd name="T12" fmla="*/ 1 w 4"/>
                  <a:gd name="T13" fmla="*/ 1 h 4"/>
                  <a:gd name="T14" fmla="*/ 3 w 4"/>
                  <a:gd name="T15" fmla="*/ 2 h 4"/>
                  <a:gd name="T16" fmla="*/ 1 w 4"/>
                  <a:gd name="T17" fmla="*/ 2 h 4"/>
                  <a:gd name="T18" fmla="*/ 0 w 4"/>
                  <a:gd name="T19" fmla="*/ 2 h 4"/>
                  <a:gd name="T20" fmla="*/ 1 w 4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3" name="Freeform 3097"/>
              <p:cNvSpPr>
                <a:spLocks/>
              </p:cNvSpPr>
              <p:nvPr/>
            </p:nvSpPr>
            <p:spPr bwMode="auto">
              <a:xfrm>
                <a:off x="1767" y="47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4" name="Freeform 3098"/>
              <p:cNvSpPr>
                <a:spLocks/>
              </p:cNvSpPr>
              <p:nvPr/>
            </p:nvSpPr>
            <p:spPr bwMode="auto">
              <a:xfrm>
                <a:off x="1764" y="48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5" name="Freeform 3099"/>
              <p:cNvSpPr>
                <a:spLocks/>
              </p:cNvSpPr>
              <p:nvPr/>
            </p:nvSpPr>
            <p:spPr bwMode="auto">
              <a:xfrm>
                <a:off x="1761" y="4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6" name="Freeform 3100"/>
              <p:cNvSpPr>
                <a:spLocks/>
              </p:cNvSpPr>
              <p:nvPr/>
            </p:nvSpPr>
            <p:spPr bwMode="auto">
              <a:xfrm>
                <a:off x="1759" y="470"/>
                <a:ext cx="26" cy="25"/>
              </a:xfrm>
              <a:custGeom>
                <a:avLst/>
                <a:gdLst>
                  <a:gd name="T0" fmla="*/ 7 w 26"/>
                  <a:gd name="T1" fmla="*/ 25 h 25"/>
                  <a:gd name="T2" fmla="*/ 11 w 26"/>
                  <a:gd name="T3" fmla="*/ 25 h 25"/>
                  <a:gd name="T4" fmla="*/ 15 w 26"/>
                  <a:gd name="T5" fmla="*/ 25 h 25"/>
                  <a:gd name="T6" fmla="*/ 15 w 26"/>
                  <a:gd name="T7" fmla="*/ 22 h 25"/>
                  <a:gd name="T8" fmla="*/ 16 w 26"/>
                  <a:gd name="T9" fmla="*/ 22 h 25"/>
                  <a:gd name="T10" fmla="*/ 16 w 26"/>
                  <a:gd name="T11" fmla="*/ 21 h 25"/>
                  <a:gd name="T12" fmla="*/ 16 w 26"/>
                  <a:gd name="T13" fmla="*/ 18 h 25"/>
                  <a:gd name="T14" fmla="*/ 17 w 26"/>
                  <a:gd name="T15" fmla="*/ 18 h 25"/>
                  <a:gd name="T16" fmla="*/ 17 w 26"/>
                  <a:gd name="T17" fmla="*/ 17 h 25"/>
                  <a:gd name="T18" fmla="*/ 17 w 26"/>
                  <a:gd name="T19" fmla="*/ 16 h 25"/>
                  <a:gd name="T20" fmla="*/ 20 w 26"/>
                  <a:gd name="T21" fmla="*/ 17 h 25"/>
                  <a:gd name="T22" fmla="*/ 20 w 26"/>
                  <a:gd name="T23" fmla="*/ 16 h 25"/>
                  <a:gd name="T24" fmla="*/ 21 w 26"/>
                  <a:gd name="T25" fmla="*/ 16 h 25"/>
                  <a:gd name="T26" fmla="*/ 21 w 26"/>
                  <a:gd name="T27" fmla="*/ 15 h 25"/>
                  <a:gd name="T28" fmla="*/ 21 w 26"/>
                  <a:gd name="T29" fmla="*/ 13 h 25"/>
                  <a:gd name="T30" fmla="*/ 22 w 26"/>
                  <a:gd name="T31" fmla="*/ 13 h 25"/>
                  <a:gd name="T32" fmla="*/ 22 w 26"/>
                  <a:gd name="T33" fmla="*/ 12 h 25"/>
                  <a:gd name="T34" fmla="*/ 23 w 26"/>
                  <a:gd name="T35" fmla="*/ 12 h 25"/>
                  <a:gd name="T36" fmla="*/ 25 w 26"/>
                  <a:gd name="T37" fmla="*/ 11 h 25"/>
                  <a:gd name="T38" fmla="*/ 23 w 26"/>
                  <a:gd name="T39" fmla="*/ 10 h 25"/>
                  <a:gd name="T40" fmla="*/ 25 w 26"/>
                  <a:gd name="T41" fmla="*/ 10 h 25"/>
                  <a:gd name="T42" fmla="*/ 26 w 26"/>
                  <a:gd name="T43" fmla="*/ 10 h 25"/>
                  <a:gd name="T44" fmla="*/ 26 w 26"/>
                  <a:gd name="T45" fmla="*/ 8 h 25"/>
                  <a:gd name="T46" fmla="*/ 25 w 26"/>
                  <a:gd name="T47" fmla="*/ 8 h 25"/>
                  <a:gd name="T48" fmla="*/ 23 w 26"/>
                  <a:gd name="T49" fmla="*/ 7 h 25"/>
                  <a:gd name="T50" fmla="*/ 22 w 26"/>
                  <a:gd name="T51" fmla="*/ 5 h 25"/>
                  <a:gd name="T52" fmla="*/ 18 w 26"/>
                  <a:gd name="T53" fmla="*/ 0 h 25"/>
                  <a:gd name="T54" fmla="*/ 17 w 26"/>
                  <a:gd name="T55" fmla="*/ 1 h 25"/>
                  <a:gd name="T56" fmla="*/ 17 w 26"/>
                  <a:gd name="T57" fmla="*/ 2 h 25"/>
                  <a:gd name="T58" fmla="*/ 17 w 26"/>
                  <a:gd name="T59" fmla="*/ 1 h 25"/>
                  <a:gd name="T60" fmla="*/ 18 w 26"/>
                  <a:gd name="T61" fmla="*/ 1 h 25"/>
                  <a:gd name="T62" fmla="*/ 18 w 26"/>
                  <a:gd name="T63" fmla="*/ 2 h 25"/>
                  <a:gd name="T64" fmla="*/ 18 w 26"/>
                  <a:gd name="T65" fmla="*/ 5 h 25"/>
                  <a:gd name="T66" fmla="*/ 16 w 26"/>
                  <a:gd name="T67" fmla="*/ 3 h 25"/>
                  <a:gd name="T68" fmla="*/ 13 w 26"/>
                  <a:gd name="T69" fmla="*/ 5 h 25"/>
                  <a:gd name="T70" fmla="*/ 13 w 26"/>
                  <a:gd name="T71" fmla="*/ 7 h 25"/>
                  <a:gd name="T72" fmla="*/ 12 w 26"/>
                  <a:gd name="T73" fmla="*/ 7 h 25"/>
                  <a:gd name="T74" fmla="*/ 11 w 26"/>
                  <a:gd name="T75" fmla="*/ 7 h 25"/>
                  <a:gd name="T76" fmla="*/ 11 w 26"/>
                  <a:gd name="T77" fmla="*/ 8 h 25"/>
                  <a:gd name="T78" fmla="*/ 8 w 26"/>
                  <a:gd name="T79" fmla="*/ 8 h 25"/>
                  <a:gd name="T80" fmla="*/ 6 w 26"/>
                  <a:gd name="T81" fmla="*/ 8 h 25"/>
                  <a:gd name="T82" fmla="*/ 6 w 26"/>
                  <a:gd name="T83" fmla="*/ 10 h 25"/>
                  <a:gd name="T84" fmla="*/ 5 w 26"/>
                  <a:gd name="T85" fmla="*/ 10 h 25"/>
                  <a:gd name="T86" fmla="*/ 4 w 26"/>
                  <a:gd name="T87" fmla="*/ 8 h 25"/>
                  <a:gd name="T88" fmla="*/ 2 w 26"/>
                  <a:gd name="T89" fmla="*/ 10 h 25"/>
                  <a:gd name="T90" fmla="*/ 4 w 26"/>
                  <a:gd name="T91" fmla="*/ 11 h 25"/>
                  <a:gd name="T92" fmla="*/ 2 w 26"/>
                  <a:gd name="T93" fmla="*/ 12 h 25"/>
                  <a:gd name="T94" fmla="*/ 1 w 26"/>
                  <a:gd name="T95" fmla="*/ 12 h 25"/>
                  <a:gd name="T96" fmla="*/ 2 w 26"/>
                  <a:gd name="T97" fmla="*/ 13 h 25"/>
                  <a:gd name="T98" fmla="*/ 1 w 26"/>
                  <a:gd name="T99" fmla="*/ 15 h 25"/>
                  <a:gd name="T100" fmla="*/ 1 w 26"/>
                  <a:gd name="T101" fmla="*/ 16 h 25"/>
                  <a:gd name="T102" fmla="*/ 1 w 26"/>
                  <a:gd name="T103" fmla="*/ 17 h 25"/>
                  <a:gd name="T104" fmla="*/ 0 w 26"/>
                  <a:gd name="T105" fmla="*/ 18 h 25"/>
                  <a:gd name="T106" fmla="*/ 0 w 26"/>
                  <a:gd name="T107" fmla="*/ 21 h 25"/>
                  <a:gd name="T108" fmla="*/ 4 w 26"/>
                  <a:gd name="T109" fmla="*/ 23 h 25"/>
                  <a:gd name="T110" fmla="*/ 7 w 26"/>
                  <a:gd name="T111" fmla="*/ 25 h 2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" h="25">
                    <a:moveTo>
                      <a:pt x="7" y="25"/>
                    </a:moveTo>
                    <a:lnTo>
                      <a:pt x="11" y="25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20" y="17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5" y="11"/>
                    </a:lnTo>
                    <a:lnTo>
                      <a:pt x="23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4" y="23"/>
                    </a:lnTo>
                    <a:lnTo>
                      <a:pt x="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7" name="Freeform 3101"/>
              <p:cNvSpPr>
                <a:spLocks/>
              </p:cNvSpPr>
              <p:nvPr/>
            </p:nvSpPr>
            <p:spPr bwMode="auto">
              <a:xfrm>
                <a:off x="1692" y="649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1 w 1"/>
                  <a:gd name="T9" fmla="*/ 1 h 5"/>
                  <a:gd name="T10" fmla="*/ 0 w 1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8" name="Freeform 3102"/>
              <p:cNvSpPr>
                <a:spLocks/>
              </p:cNvSpPr>
              <p:nvPr/>
            </p:nvSpPr>
            <p:spPr bwMode="auto">
              <a:xfrm>
                <a:off x="1689" y="642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  <a:gd name="T8" fmla="*/ 3 w 3"/>
                  <a:gd name="T9" fmla="*/ 2 h 4"/>
                  <a:gd name="T10" fmla="*/ 1 w 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19" name="Freeform 3103"/>
              <p:cNvSpPr>
                <a:spLocks/>
              </p:cNvSpPr>
              <p:nvPr/>
            </p:nvSpPr>
            <p:spPr bwMode="auto">
              <a:xfrm>
                <a:off x="1678" y="64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0" name="Freeform 3104"/>
              <p:cNvSpPr>
                <a:spLocks/>
              </p:cNvSpPr>
              <p:nvPr/>
            </p:nvSpPr>
            <p:spPr bwMode="auto">
              <a:xfrm>
                <a:off x="1667" y="567"/>
                <a:ext cx="53" cy="123"/>
              </a:xfrm>
              <a:custGeom>
                <a:avLst/>
                <a:gdLst>
                  <a:gd name="T0" fmla="*/ 46 w 53"/>
                  <a:gd name="T1" fmla="*/ 1 h 123"/>
                  <a:gd name="T2" fmla="*/ 43 w 53"/>
                  <a:gd name="T3" fmla="*/ 6 h 123"/>
                  <a:gd name="T4" fmla="*/ 42 w 53"/>
                  <a:gd name="T5" fmla="*/ 10 h 123"/>
                  <a:gd name="T6" fmla="*/ 40 w 53"/>
                  <a:gd name="T7" fmla="*/ 17 h 123"/>
                  <a:gd name="T8" fmla="*/ 36 w 53"/>
                  <a:gd name="T9" fmla="*/ 20 h 123"/>
                  <a:gd name="T10" fmla="*/ 31 w 53"/>
                  <a:gd name="T11" fmla="*/ 31 h 123"/>
                  <a:gd name="T12" fmla="*/ 27 w 53"/>
                  <a:gd name="T13" fmla="*/ 43 h 123"/>
                  <a:gd name="T14" fmla="*/ 25 w 53"/>
                  <a:gd name="T15" fmla="*/ 52 h 123"/>
                  <a:gd name="T16" fmla="*/ 23 w 53"/>
                  <a:gd name="T17" fmla="*/ 58 h 123"/>
                  <a:gd name="T18" fmla="*/ 23 w 53"/>
                  <a:gd name="T19" fmla="*/ 53 h 123"/>
                  <a:gd name="T20" fmla="*/ 17 w 53"/>
                  <a:gd name="T21" fmla="*/ 72 h 123"/>
                  <a:gd name="T22" fmla="*/ 18 w 53"/>
                  <a:gd name="T23" fmla="*/ 74 h 123"/>
                  <a:gd name="T24" fmla="*/ 16 w 53"/>
                  <a:gd name="T25" fmla="*/ 74 h 123"/>
                  <a:gd name="T26" fmla="*/ 18 w 53"/>
                  <a:gd name="T27" fmla="*/ 75 h 123"/>
                  <a:gd name="T28" fmla="*/ 16 w 53"/>
                  <a:gd name="T29" fmla="*/ 82 h 123"/>
                  <a:gd name="T30" fmla="*/ 13 w 53"/>
                  <a:gd name="T31" fmla="*/ 80 h 123"/>
                  <a:gd name="T32" fmla="*/ 8 w 53"/>
                  <a:gd name="T33" fmla="*/ 90 h 123"/>
                  <a:gd name="T34" fmla="*/ 5 w 53"/>
                  <a:gd name="T35" fmla="*/ 100 h 123"/>
                  <a:gd name="T36" fmla="*/ 2 w 53"/>
                  <a:gd name="T37" fmla="*/ 102 h 123"/>
                  <a:gd name="T38" fmla="*/ 5 w 53"/>
                  <a:gd name="T39" fmla="*/ 105 h 123"/>
                  <a:gd name="T40" fmla="*/ 8 w 53"/>
                  <a:gd name="T41" fmla="*/ 97 h 123"/>
                  <a:gd name="T42" fmla="*/ 11 w 53"/>
                  <a:gd name="T43" fmla="*/ 94 h 123"/>
                  <a:gd name="T44" fmla="*/ 8 w 53"/>
                  <a:gd name="T45" fmla="*/ 99 h 123"/>
                  <a:gd name="T46" fmla="*/ 4 w 53"/>
                  <a:gd name="T47" fmla="*/ 108 h 123"/>
                  <a:gd name="T48" fmla="*/ 2 w 53"/>
                  <a:gd name="T49" fmla="*/ 114 h 123"/>
                  <a:gd name="T50" fmla="*/ 1 w 53"/>
                  <a:gd name="T51" fmla="*/ 118 h 123"/>
                  <a:gd name="T52" fmla="*/ 4 w 53"/>
                  <a:gd name="T53" fmla="*/ 115 h 123"/>
                  <a:gd name="T54" fmla="*/ 4 w 53"/>
                  <a:gd name="T55" fmla="*/ 119 h 123"/>
                  <a:gd name="T56" fmla="*/ 1 w 53"/>
                  <a:gd name="T57" fmla="*/ 123 h 123"/>
                  <a:gd name="T58" fmla="*/ 4 w 53"/>
                  <a:gd name="T59" fmla="*/ 120 h 123"/>
                  <a:gd name="T60" fmla="*/ 7 w 53"/>
                  <a:gd name="T61" fmla="*/ 119 h 123"/>
                  <a:gd name="T62" fmla="*/ 11 w 53"/>
                  <a:gd name="T63" fmla="*/ 115 h 123"/>
                  <a:gd name="T64" fmla="*/ 8 w 53"/>
                  <a:gd name="T65" fmla="*/ 114 h 123"/>
                  <a:gd name="T66" fmla="*/ 12 w 53"/>
                  <a:gd name="T67" fmla="*/ 111 h 123"/>
                  <a:gd name="T68" fmla="*/ 10 w 53"/>
                  <a:gd name="T69" fmla="*/ 109 h 123"/>
                  <a:gd name="T70" fmla="*/ 5 w 53"/>
                  <a:gd name="T71" fmla="*/ 116 h 123"/>
                  <a:gd name="T72" fmla="*/ 5 w 53"/>
                  <a:gd name="T73" fmla="*/ 113 h 123"/>
                  <a:gd name="T74" fmla="*/ 12 w 53"/>
                  <a:gd name="T75" fmla="*/ 105 h 123"/>
                  <a:gd name="T76" fmla="*/ 15 w 53"/>
                  <a:gd name="T77" fmla="*/ 105 h 123"/>
                  <a:gd name="T78" fmla="*/ 17 w 53"/>
                  <a:gd name="T79" fmla="*/ 98 h 123"/>
                  <a:gd name="T80" fmla="*/ 22 w 53"/>
                  <a:gd name="T81" fmla="*/ 92 h 123"/>
                  <a:gd name="T82" fmla="*/ 25 w 53"/>
                  <a:gd name="T83" fmla="*/ 87 h 123"/>
                  <a:gd name="T84" fmla="*/ 22 w 53"/>
                  <a:gd name="T85" fmla="*/ 89 h 123"/>
                  <a:gd name="T86" fmla="*/ 21 w 53"/>
                  <a:gd name="T87" fmla="*/ 85 h 123"/>
                  <a:gd name="T88" fmla="*/ 22 w 53"/>
                  <a:gd name="T89" fmla="*/ 78 h 123"/>
                  <a:gd name="T90" fmla="*/ 25 w 53"/>
                  <a:gd name="T91" fmla="*/ 74 h 123"/>
                  <a:gd name="T92" fmla="*/ 28 w 53"/>
                  <a:gd name="T93" fmla="*/ 69 h 123"/>
                  <a:gd name="T94" fmla="*/ 32 w 53"/>
                  <a:gd name="T95" fmla="*/ 63 h 123"/>
                  <a:gd name="T96" fmla="*/ 35 w 53"/>
                  <a:gd name="T97" fmla="*/ 62 h 123"/>
                  <a:gd name="T98" fmla="*/ 35 w 53"/>
                  <a:gd name="T99" fmla="*/ 56 h 123"/>
                  <a:gd name="T100" fmla="*/ 40 w 53"/>
                  <a:gd name="T101" fmla="*/ 46 h 123"/>
                  <a:gd name="T102" fmla="*/ 42 w 53"/>
                  <a:gd name="T103" fmla="*/ 41 h 123"/>
                  <a:gd name="T104" fmla="*/ 43 w 53"/>
                  <a:gd name="T105" fmla="*/ 32 h 123"/>
                  <a:gd name="T106" fmla="*/ 47 w 53"/>
                  <a:gd name="T107" fmla="*/ 23 h 123"/>
                  <a:gd name="T108" fmla="*/ 45 w 53"/>
                  <a:gd name="T109" fmla="*/ 21 h 123"/>
                  <a:gd name="T110" fmla="*/ 50 w 53"/>
                  <a:gd name="T111" fmla="*/ 1 h 123"/>
                  <a:gd name="T112" fmla="*/ 45 w 53"/>
                  <a:gd name="T113" fmla="*/ 1 h 1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3" h="123">
                    <a:moveTo>
                      <a:pt x="45" y="1"/>
                    </a:moveTo>
                    <a:lnTo>
                      <a:pt x="45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5" y="6"/>
                    </a:lnTo>
                    <a:lnTo>
                      <a:pt x="43" y="6"/>
                    </a:lnTo>
                    <a:lnTo>
                      <a:pt x="42" y="7"/>
                    </a:lnTo>
                    <a:lnTo>
                      <a:pt x="41" y="8"/>
                    </a:lnTo>
                    <a:lnTo>
                      <a:pt x="42" y="10"/>
                    </a:lnTo>
                    <a:lnTo>
                      <a:pt x="41" y="13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6"/>
                    </a:lnTo>
                    <a:lnTo>
                      <a:pt x="31" y="31"/>
                    </a:lnTo>
                    <a:lnTo>
                      <a:pt x="28" y="37"/>
                    </a:lnTo>
                    <a:lnTo>
                      <a:pt x="28" y="39"/>
                    </a:lnTo>
                    <a:lnTo>
                      <a:pt x="27" y="43"/>
                    </a:lnTo>
                    <a:lnTo>
                      <a:pt x="26" y="46"/>
                    </a:lnTo>
                    <a:lnTo>
                      <a:pt x="26" y="49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7"/>
                    </a:lnTo>
                    <a:lnTo>
                      <a:pt x="23" y="54"/>
                    </a:lnTo>
                    <a:lnTo>
                      <a:pt x="23" y="53"/>
                    </a:lnTo>
                    <a:lnTo>
                      <a:pt x="23" y="54"/>
                    </a:lnTo>
                    <a:lnTo>
                      <a:pt x="20" y="63"/>
                    </a:lnTo>
                    <a:lnTo>
                      <a:pt x="17" y="72"/>
                    </a:lnTo>
                    <a:lnTo>
                      <a:pt x="17" y="73"/>
                    </a:lnTo>
                    <a:lnTo>
                      <a:pt x="18" y="73"/>
                    </a:lnTo>
                    <a:lnTo>
                      <a:pt x="18" y="74"/>
                    </a:lnTo>
                    <a:lnTo>
                      <a:pt x="17" y="74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7" y="77"/>
                    </a:lnTo>
                    <a:lnTo>
                      <a:pt x="16" y="79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9"/>
                    </a:lnTo>
                    <a:lnTo>
                      <a:pt x="13" y="80"/>
                    </a:lnTo>
                    <a:lnTo>
                      <a:pt x="12" y="83"/>
                    </a:lnTo>
                    <a:lnTo>
                      <a:pt x="11" y="87"/>
                    </a:lnTo>
                    <a:lnTo>
                      <a:pt x="8" y="90"/>
                    </a:lnTo>
                    <a:lnTo>
                      <a:pt x="5" y="98"/>
                    </a:lnTo>
                    <a:lnTo>
                      <a:pt x="6" y="99"/>
                    </a:lnTo>
                    <a:lnTo>
                      <a:pt x="5" y="100"/>
                    </a:lnTo>
                    <a:lnTo>
                      <a:pt x="5" y="99"/>
                    </a:lnTo>
                    <a:lnTo>
                      <a:pt x="4" y="100"/>
                    </a:lnTo>
                    <a:lnTo>
                      <a:pt x="2" y="102"/>
                    </a:lnTo>
                    <a:lnTo>
                      <a:pt x="4" y="104"/>
                    </a:lnTo>
                    <a:lnTo>
                      <a:pt x="2" y="106"/>
                    </a:lnTo>
                    <a:lnTo>
                      <a:pt x="5" y="105"/>
                    </a:lnTo>
                    <a:lnTo>
                      <a:pt x="6" y="100"/>
                    </a:lnTo>
                    <a:lnTo>
                      <a:pt x="7" y="99"/>
                    </a:lnTo>
                    <a:lnTo>
                      <a:pt x="8" y="97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8" y="97"/>
                    </a:lnTo>
                    <a:lnTo>
                      <a:pt x="8" y="99"/>
                    </a:lnTo>
                    <a:lnTo>
                      <a:pt x="8" y="104"/>
                    </a:lnTo>
                    <a:lnTo>
                      <a:pt x="6" y="106"/>
                    </a:lnTo>
                    <a:lnTo>
                      <a:pt x="4" y="108"/>
                    </a:lnTo>
                    <a:lnTo>
                      <a:pt x="4" y="110"/>
                    </a:lnTo>
                    <a:lnTo>
                      <a:pt x="4" y="111"/>
                    </a:lnTo>
                    <a:lnTo>
                      <a:pt x="2" y="114"/>
                    </a:lnTo>
                    <a:lnTo>
                      <a:pt x="1" y="115"/>
                    </a:lnTo>
                    <a:lnTo>
                      <a:pt x="0" y="118"/>
                    </a:lnTo>
                    <a:lnTo>
                      <a:pt x="1" y="118"/>
                    </a:lnTo>
                    <a:lnTo>
                      <a:pt x="2" y="116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2" y="116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1" y="121"/>
                    </a:lnTo>
                    <a:lnTo>
                      <a:pt x="1" y="123"/>
                    </a:lnTo>
                    <a:lnTo>
                      <a:pt x="2" y="123"/>
                    </a:lnTo>
                    <a:lnTo>
                      <a:pt x="4" y="121"/>
                    </a:lnTo>
                    <a:lnTo>
                      <a:pt x="4" y="120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7" y="119"/>
                    </a:lnTo>
                    <a:lnTo>
                      <a:pt x="7" y="120"/>
                    </a:lnTo>
                    <a:lnTo>
                      <a:pt x="8" y="119"/>
                    </a:lnTo>
                    <a:lnTo>
                      <a:pt x="11" y="115"/>
                    </a:lnTo>
                    <a:lnTo>
                      <a:pt x="10" y="115"/>
                    </a:lnTo>
                    <a:lnTo>
                      <a:pt x="8" y="118"/>
                    </a:lnTo>
                    <a:lnTo>
                      <a:pt x="8" y="114"/>
                    </a:lnTo>
                    <a:lnTo>
                      <a:pt x="10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1" y="110"/>
                    </a:lnTo>
                    <a:lnTo>
                      <a:pt x="11" y="109"/>
                    </a:lnTo>
                    <a:lnTo>
                      <a:pt x="10" y="109"/>
                    </a:lnTo>
                    <a:lnTo>
                      <a:pt x="8" y="111"/>
                    </a:lnTo>
                    <a:lnTo>
                      <a:pt x="5" y="115"/>
                    </a:lnTo>
                    <a:lnTo>
                      <a:pt x="5" y="116"/>
                    </a:lnTo>
                    <a:lnTo>
                      <a:pt x="5" y="115"/>
                    </a:lnTo>
                    <a:lnTo>
                      <a:pt x="4" y="116"/>
                    </a:lnTo>
                    <a:lnTo>
                      <a:pt x="5" y="113"/>
                    </a:lnTo>
                    <a:lnTo>
                      <a:pt x="6" y="110"/>
                    </a:lnTo>
                    <a:lnTo>
                      <a:pt x="11" y="106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5" y="105"/>
                    </a:lnTo>
                    <a:lnTo>
                      <a:pt x="16" y="104"/>
                    </a:lnTo>
                    <a:lnTo>
                      <a:pt x="16" y="100"/>
                    </a:lnTo>
                    <a:lnTo>
                      <a:pt x="17" y="98"/>
                    </a:lnTo>
                    <a:lnTo>
                      <a:pt x="20" y="93"/>
                    </a:lnTo>
                    <a:lnTo>
                      <a:pt x="21" y="90"/>
                    </a:lnTo>
                    <a:lnTo>
                      <a:pt x="22" y="92"/>
                    </a:lnTo>
                    <a:lnTo>
                      <a:pt x="23" y="92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3" y="87"/>
                    </a:lnTo>
                    <a:lnTo>
                      <a:pt x="22" y="89"/>
                    </a:lnTo>
                    <a:lnTo>
                      <a:pt x="21" y="90"/>
                    </a:lnTo>
                    <a:lnTo>
                      <a:pt x="21" y="89"/>
                    </a:lnTo>
                    <a:lnTo>
                      <a:pt x="21" y="85"/>
                    </a:lnTo>
                    <a:lnTo>
                      <a:pt x="22" y="82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3" y="74"/>
                    </a:lnTo>
                    <a:lnTo>
                      <a:pt x="25" y="73"/>
                    </a:lnTo>
                    <a:lnTo>
                      <a:pt x="25" y="74"/>
                    </a:lnTo>
                    <a:lnTo>
                      <a:pt x="26" y="75"/>
                    </a:lnTo>
                    <a:lnTo>
                      <a:pt x="27" y="73"/>
                    </a:lnTo>
                    <a:lnTo>
                      <a:pt x="28" y="69"/>
                    </a:lnTo>
                    <a:lnTo>
                      <a:pt x="30" y="68"/>
                    </a:lnTo>
                    <a:lnTo>
                      <a:pt x="31" y="65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5" y="62"/>
                    </a:lnTo>
                    <a:lnTo>
                      <a:pt x="35" y="61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7" y="49"/>
                    </a:lnTo>
                    <a:lnTo>
                      <a:pt x="38" y="49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1" y="43"/>
                    </a:lnTo>
                    <a:lnTo>
                      <a:pt x="42" y="41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3" y="32"/>
                    </a:lnTo>
                    <a:lnTo>
                      <a:pt x="45" y="29"/>
                    </a:lnTo>
                    <a:lnTo>
                      <a:pt x="46" y="26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1" name="Freeform 3105"/>
              <p:cNvSpPr>
                <a:spLocks/>
              </p:cNvSpPr>
              <p:nvPr/>
            </p:nvSpPr>
            <p:spPr bwMode="auto">
              <a:xfrm>
                <a:off x="1666" y="6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2" name="Freeform 3106"/>
              <p:cNvSpPr>
                <a:spLocks/>
              </p:cNvSpPr>
              <p:nvPr/>
            </p:nvSpPr>
            <p:spPr bwMode="auto">
              <a:xfrm>
                <a:off x="1744" y="531"/>
                <a:ext cx="4" cy="8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1 h 8"/>
                  <a:gd name="T4" fmla="*/ 2 w 4"/>
                  <a:gd name="T5" fmla="*/ 0 h 8"/>
                  <a:gd name="T6" fmla="*/ 2 w 4"/>
                  <a:gd name="T7" fmla="*/ 1 h 8"/>
                  <a:gd name="T8" fmla="*/ 1 w 4"/>
                  <a:gd name="T9" fmla="*/ 5 h 8"/>
                  <a:gd name="T10" fmla="*/ 0 w 4"/>
                  <a:gd name="T11" fmla="*/ 8 h 8"/>
                  <a:gd name="T12" fmla="*/ 1 w 4"/>
                  <a:gd name="T13" fmla="*/ 7 h 8"/>
                  <a:gd name="T14" fmla="*/ 4 w 4"/>
                  <a:gd name="T15" fmla="*/ 5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3" name="Freeform 3107"/>
              <p:cNvSpPr>
                <a:spLocks/>
              </p:cNvSpPr>
              <p:nvPr/>
            </p:nvSpPr>
            <p:spPr bwMode="auto">
              <a:xfrm>
                <a:off x="1694" y="644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4" name="Freeform 3108"/>
              <p:cNvSpPr>
                <a:spLocks/>
              </p:cNvSpPr>
              <p:nvPr/>
            </p:nvSpPr>
            <p:spPr bwMode="auto">
              <a:xfrm>
                <a:off x="1739" y="519"/>
                <a:ext cx="1" cy="4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3 h 4"/>
                  <a:gd name="T10" fmla="*/ 1 w 1"/>
                  <a:gd name="T11" fmla="*/ 2 h 4"/>
                  <a:gd name="T12" fmla="*/ 0 w 1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5" name="Freeform 3109"/>
              <p:cNvSpPr>
                <a:spLocks/>
              </p:cNvSpPr>
              <p:nvPr/>
            </p:nvSpPr>
            <p:spPr bwMode="auto">
              <a:xfrm>
                <a:off x="1738" y="5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6" name="Freeform 3110"/>
              <p:cNvSpPr>
                <a:spLocks/>
              </p:cNvSpPr>
              <p:nvPr/>
            </p:nvSpPr>
            <p:spPr bwMode="auto">
              <a:xfrm>
                <a:off x="1733" y="516"/>
                <a:ext cx="5" cy="11"/>
              </a:xfrm>
              <a:custGeom>
                <a:avLst/>
                <a:gdLst>
                  <a:gd name="T0" fmla="*/ 1 w 5"/>
                  <a:gd name="T1" fmla="*/ 11 h 11"/>
                  <a:gd name="T2" fmla="*/ 2 w 5"/>
                  <a:gd name="T3" fmla="*/ 8 h 11"/>
                  <a:gd name="T4" fmla="*/ 2 w 5"/>
                  <a:gd name="T5" fmla="*/ 7 h 11"/>
                  <a:gd name="T6" fmla="*/ 2 w 5"/>
                  <a:gd name="T7" fmla="*/ 6 h 11"/>
                  <a:gd name="T8" fmla="*/ 3 w 5"/>
                  <a:gd name="T9" fmla="*/ 3 h 11"/>
                  <a:gd name="T10" fmla="*/ 5 w 5"/>
                  <a:gd name="T11" fmla="*/ 1 h 11"/>
                  <a:gd name="T12" fmla="*/ 3 w 5"/>
                  <a:gd name="T13" fmla="*/ 0 h 11"/>
                  <a:gd name="T14" fmla="*/ 1 w 5"/>
                  <a:gd name="T15" fmla="*/ 1 h 11"/>
                  <a:gd name="T16" fmla="*/ 2 w 5"/>
                  <a:gd name="T17" fmla="*/ 2 h 11"/>
                  <a:gd name="T18" fmla="*/ 3 w 5"/>
                  <a:gd name="T19" fmla="*/ 5 h 11"/>
                  <a:gd name="T20" fmla="*/ 1 w 5"/>
                  <a:gd name="T21" fmla="*/ 7 h 11"/>
                  <a:gd name="T22" fmla="*/ 0 w 5"/>
                  <a:gd name="T23" fmla="*/ 7 h 11"/>
                  <a:gd name="T24" fmla="*/ 0 w 5"/>
                  <a:gd name="T25" fmla="*/ 10 h 11"/>
                  <a:gd name="T26" fmla="*/ 1 w 5"/>
                  <a:gd name="T27" fmla="*/ 10 h 11"/>
                  <a:gd name="T28" fmla="*/ 1 w 5"/>
                  <a:gd name="T29" fmla="*/ 11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7" name="Freeform 3111"/>
              <p:cNvSpPr>
                <a:spLocks/>
              </p:cNvSpPr>
              <p:nvPr/>
            </p:nvSpPr>
            <p:spPr bwMode="auto">
              <a:xfrm>
                <a:off x="1735" y="5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8" name="Freeform 3112"/>
              <p:cNvSpPr>
                <a:spLocks/>
              </p:cNvSpPr>
              <p:nvPr/>
            </p:nvSpPr>
            <p:spPr bwMode="auto">
              <a:xfrm>
                <a:off x="1729" y="524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29" name="Freeform 3113"/>
              <p:cNvSpPr>
                <a:spLocks/>
              </p:cNvSpPr>
              <p:nvPr/>
            </p:nvSpPr>
            <p:spPr bwMode="auto">
              <a:xfrm>
                <a:off x="1726" y="519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30" name="Freeform 3114"/>
              <p:cNvSpPr>
                <a:spLocks/>
              </p:cNvSpPr>
              <p:nvPr/>
            </p:nvSpPr>
            <p:spPr bwMode="auto">
              <a:xfrm>
                <a:off x="1718" y="468"/>
                <a:ext cx="42" cy="91"/>
              </a:xfrm>
              <a:custGeom>
                <a:avLst/>
                <a:gdLst>
                  <a:gd name="T0" fmla="*/ 13 w 42"/>
                  <a:gd name="T1" fmla="*/ 85 h 91"/>
                  <a:gd name="T2" fmla="*/ 20 w 42"/>
                  <a:gd name="T3" fmla="*/ 74 h 91"/>
                  <a:gd name="T4" fmla="*/ 25 w 42"/>
                  <a:gd name="T5" fmla="*/ 64 h 91"/>
                  <a:gd name="T6" fmla="*/ 26 w 42"/>
                  <a:gd name="T7" fmla="*/ 58 h 91"/>
                  <a:gd name="T8" fmla="*/ 26 w 42"/>
                  <a:gd name="T9" fmla="*/ 51 h 91"/>
                  <a:gd name="T10" fmla="*/ 30 w 42"/>
                  <a:gd name="T11" fmla="*/ 49 h 91"/>
                  <a:gd name="T12" fmla="*/ 32 w 42"/>
                  <a:gd name="T13" fmla="*/ 43 h 91"/>
                  <a:gd name="T14" fmla="*/ 33 w 42"/>
                  <a:gd name="T15" fmla="*/ 37 h 91"/>
                  <a:gd name="T16" fmla="*/ 36 w 42"/>
                  <a:gd name="T17" fmla="*/ 33 h 91"/>
                  <a:gd name="T18" fmla="*/ 37 w 42"/>
                  <a:gd name="T19" fmla="*/ 29 h 91"/>
                  <a:gd name="T20" fmla="*/ 38 w 42"/>
                  <a:gd name="T21" fmla="*/ 20 h 91"/>
                  <a:gd name="T22" fmla="*/ 40 w 42"/>
                  <a:gd name="T23" fmla="*/ 19 h 91"/>
                  <a:gd name="T24" fmla="*/ 41 w 42"/>
                  <a:gd name="T25" fmla="*/ 19 h 91"/>
                  <a:gd name="T26" fmla="*/ 41 w 42"/>
                  <a:gd name="T27" fmla="*/ 15 h 91"/>
                  <a:gd name="T28" fmla="*/ 41 w 42"/>
                  <a:gd name="T29" fmla="*/ 13 h 91"/>
                  <a:gd name="T30" fmla="*/ 38 w 42"/>
                  <a:gd name="T31" fmla="*/ 13 h 91"/>
                  <a:gd name="T32" fmla="*/ 33 w 42"/>
                  <a:gd name="T33" fmla="*/ 2 h 91"/>
                  <a:gd name="T34" fmla="*/ 31 w 42"/>
                  <a:gd name="T35" fmla="*/ 5 h 91"/>
                  <a:gd name="T36" fmla="*/ 32 w 42"/>
                  <a:gd name="T37" fmla="*/ 8 h 91"/>
                  <a:gd name="T38" fmla="*/ 33 w 42"/>
                  <a:gd name="T39" fmla="*/ 4 h 91"/>
                  <a:gd name="T40" fmla="*/ 32 w 42"/>
                  <a:gd name="T41" fmla="*/ 12 h 91"/>
                  <a:gd name="T42" fmla="*/ 31 w 42"/>
                  <a:gd name="T43" fmla="*/ 15 h 91"/>
                  <a:gd name="T44" fmla="*/ 27 w 42"/>
                  <a:gd name="T45" fmla="*/ 23 h 91"/>
                  <a:gd name="T46" fmla="*/ 23 w 42"/>
                  <a:gd name="T47" fmla="*/ 32 h 91"/>
                  <a:gd name="T48" fmla="*/ 21 w 42"/>
                  <a:gd name="T49" fmla="*/ 37 h 91"/>
                  <a:gd name="T50" fmla="*/ 17 w 42"/>
                  <a:gd name="T51" fmla="*/ 41 h 91"/>
                  <a:gd name="T52" fmla="*/ 15 w 42"/>
                  <a:gd name="T53" fmla="*/ 45 h 91"/>
                  <a:gd name="T54" fmla="*/ 13 w 42"/>
                  <a:gd name="T55" fmla="*/ 49 h 91"/>
                  <a:gd name="T56" fmla="*/ 11 w 42"/>
                  <a:gd name="T57" fmla="*/ 49 h 91"/>
                  <a:gd name="T58" fmla="*/ 10 w 42"/>
                  <a:gd name="T59" fmla="*/ 54 h 91"/>
                  <a:gd name="T60" fmla="*/ 8 w 42"/>
                  <a:gd name="T61" fmla="*/ 60 h 91"/>
                  <a:gd name="T62" fmla="*/ 6 w 42"/>
                  <a:gd name="T63" fmla="*/ 66 h 91"/>
                  <a:gd name="T64" fmla="*/ 3 w 42"/>
                  <a:gd name="T65" fmla="*/ 73 h 91"/>
                  <a:gd name="T66" fmla="*/ 1 w 42"/>
                  <a:gd name="T67" fmla="*/ 82 h 91"/>
                  <a:gd name="T68" fmla="*/ 2 w 42"/>
                  <a:gd name="T69" fmla="*/ 91 h 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91">
                    <a:moveTo>
                      <a:pt x="7" y="91"/>
                    </a:moveTo>
                    <a:lnTo>
                      <a:pt x="13" y="85"/>
                    </a:lnTo>
                    <a:lnTo>
                      <a:pt x="20" y="78"/>
                    </a:lnTo>
                    <a:lnTo>
                      <a:pt x="20" y="74"/>
                    </a:lnTo>
                    <a:lnTo>
                      <a:pt x="22" y="70"/>
                    </a:lnTo>
                    <a:lnTo>
                      <a:pt x="25" y="64"/>
                    </a:lnTo>
                    <a:lnTo>
                      <a:pt x="25" y="59"/>
                    </a:lnTo>
                    <a:lnTo>
                      <a:pt x="26" y="58"/>
                    </a:lnTo>
                    <a:lnTo>
                      <a:pt x="26" y="54"/>
                    </a:lnTo>
                    <a:lnTo>
                      <a:pt x="26" y="51"/>
                    </a:lnTo>
                    <a:lnTo>
                      <a:pt x="28" y="50"/>
                    </a:lnTo>
                    <a:lnTo>
                      <a:pt x="30" y="49"/>
                    </a:lnTo>
                    <a:lnTo>
                      <a:pt x="31" y="46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3" y="37"/>
                    </a:lnTo>
                    <a:lnTo>
                      <a:pt x="35" y="35"/>
                    </a:lnTo>
                    <a:lnTo>
                      <a:pt x="36" y="33"/>
                    </a:lnTo>
                    <a:lnTo>
                      <a:pt x="36" y="32"/>
                    </a:lnTo>
                    <a:lnTo>
                      <a:pt x="37" y="29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19"/>
                    </a:lnTo>
                    <a:lnTo>
                      <a:pt x="40" y="19"/>
                    </a:lnTo>
                    <a:lnTo>
                      <a:pt x="40" y="20"/>
                    </a:lnTo>
                    <a:lnTo>
                      <a:pt x="41" y="19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7" y="10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3" y="4"/>
                    </a:lnTo>
                    <a:lnTo>
                      <a:pt x="33" y="9"/>
                    </a:lnTo>
                    <a:lnTo>
                      <a:pt x="32" y="12"/>
                    </a:lnTo>
                    <a:lnTo>
                      <a:pt x="32" y="13"/>
                    </a:lnTo>
                    <a:lnTo>
                      <a:pt x="31" y="15"/>
                    </a:lnTo>
                    <a:lnTo>
                      <a:pt x="28" y="17"/>
                    </a:lnTo>
                    <a:lnTo>
                      <a:pt x="27" y="23"/>
                    </a:lnTo>
                    <a:lnTo>
                      <a:pt x="26" y="28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17" y="41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51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8" y="60"/>
                    </a:lnTo>
                    <a:lnTo>
                      <a:pt x="7" y="63"/>
                    </a:lnTo>
                    <a:lnTo>
                      <a:pt x="6" y="66"/>
                    </a:lnTo>
                    <a:lnTo>
                      <a:pt x="5" y="69"/>
                    </a:lnTo>
                    <a:lnTo>
                      <a:pt x="3" y="73"/>
                    </a:lnTo>
                    <a:lnTo>
                      <a:pt x="2" y="76"/>
                    </a:lnTo>
                    <a:lnTo>
                      <a:pt x="1" y="82"/>
                    </a:lnTo>
                    <a:lnTo>
                      <a:pt x="0" y="90"/>
                    </a:lnTo>
                    <a:lnTo>
                      <a:pt x="2" y="91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31" name="Freeform 3115"/>
              <p:cNvSpPr>
                <a:spLocks/>
              </p:cNvSpPr>
              <p:nvPr/>
            </p:nvSpPr>
            <p:spPr bwMode="auto">
              <a:xfrm>
                <a:off x="1651" y="76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32" name="Freeform 3116"/>
              <p:cNvSpPr>
                <a:spLocks/>
              </p:cNvSpPr>
              <p:nvPr/>
            </p:nvSpPr>
            <p:spPr bwMode="auto">
              <a:xfrm>
                <a:off x="1647" y="7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33" name="Freeform 3117"/>
              <p:cNvSpPr>
                <a:spLocks/>
              </p:cNvSpPr>
              <p:nvPr/>
            </p:nvSpPr>
            <p:spPr bwMode="auto">
              <a:xfrm>
                <a:off x="1636" y="7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34" name="Freeform 3118"/>
              <p:cNvSpPr>
                <a:spLocks/>
              </p:cNvSpPr>
              <p:nvPr/>
            </p:nvSpPr>
            <p:spPr bwMode="auto">
              <a:xfrm>
                <a:off x="1636" y="742"/>
                <a:ext cx="17" cy="27"/>
              </a:xfrm>
              <a:custGeom>
                <a:avLst/>
                <a:gdLst>
                  <a:gd name="T0" fmla="*/ 6 w 17"/>
                  <a:gd name="T1" fmla="*/ 0 h 27"/>
                  <a:gd name="T2" fmla="*/ 3 w 17"/>
                  <a:gd name="T3" fmla="*/ 1 h 27"/>
                  <a:gd name="T4" fmla="*/ 5 w 17"/>
                  <a:gd name="T5" fmla="*/ 4 h 27"/>
                  <a:gd name="T6" fmla="*/ 5 w 17"/>
                  <a:gd name="T7" fmla="*/ 5 h 27"/>
                  <a:gd name="T8" fmla="*/ 3 w 17"/>
                  <a:gd name="T9" fmla="*/ 4 h 27"/>
                  <a:gd name="T10" fmla="*/ 3 w 17"/>
                  <a:gd name="T11" fmla="*/ 6 h 27"/>
                  <a:gd name="T12" fmla="*/ 3 w 17"/>
                  <a:gd name="T13" fmla="*/ 9 h 27"/>
                  <a:gd name="T14" fmla="*/ 5 w 17"/>
                  <a:gd name="T15" fmla="*/ 11 h 27"/>
                  <a:gd name="T16" fmla="*/ 7 w 17"/>
                  <a:gd name="T17" fmla="*/ 12 h 27"/>
                  <a:gd name="T18" fmla="*/ 5 w 17"/>
                  <a:gd name="T19" fmla="*/ 12 h 27"/>
                  <a:gd name="T20" fmla="*/ 3 w 17"/>
                  <a:gd name="T21" fmla="*/ 14 h 27"/>
                  <a:gd name="T22" fmla="*/ 5 w 17"/>
                  <a:gd name="T23" fmla="*/ 16 h 27"/>
                  <a:gd name="T24" fmla="*/ 3 w 17"/>
                  <a:gd name="T25" fmla="*/ 17 h 27"/>
                  <a:gd name="T26" fmla="*/ 5 w 17"/>
                  <a:gd name="T27" fmla="*/ 16 h 27"/>
                  <a:gd name="T28" fmla="*/ 6 w 17"/>
                  <a:gd name="T29" fmla="*/ 18 h 27"/>
                  <a:gd name="T30" fmla="*/ 2 w 17"/>
                  <a:gd name="T31" fmla="*/ 18 h 27"/>
                  <a:gd name="T32" fmla="*/ 1 w 17"/>
                  <a:gd name="T33" fmla="*/ 22 h 27"/>
                  <a:gd name="T34" fmla="*/ 0 w 17"/>
                  <a:gd name="T35" fmla="*/ 22 h 27"/>
                  <a:gd name="T36" fmla="*/ 2 w 17"/>
                  <a:gd name="T37" fmla="*/ 23 h 27"/>
                  <a:gd name="T38" fmla="*/ 2 w 17"/>
                  <a:gd name="T39" fmla="*/ 22 h 27"/>
                  <a:gd name="T40" fmla="*/ 3 w 17"/>
                  <a:gd name="T41" fmla="*/ 21 h 27"/>
                  <a:gd name="T42" fmla="*/ 5 w 17"/>
                  <a:gd name="T43" fmla="*/ 22 h 27"/>
                  <a:gd name="T44" fmla="*/ 3 w 17"/>
                  <a:gd name="T45" fmla="*/ 25 h 27"/>
                  <a:gd name="T46" fmla="*/ 3 w 17"/>
                  <a:gd name="T47" fmla="*/ 26 h 27"/>
                  <a:gd name="T48" fmla="*/ 6 w 17"/>
                  <a:gd name="T49" fmla="*/ 26 h 27"/>
                  <a:gd name="T50" fmla="*/ 6 w 17"/>
                  <a:gd name="T51" fmla="*/ 27 h 27"/>
                  <a:gd name="T52" fmla="*/ 8 w 17"/>
                  <a:gd name="T53" fmla="*/ 27 h 27"/>
                  <a:gd name="T54" fmla="*/ 8 w 17"/>
                  <a:gd name="T55" fmla="*/ 26 h 27"/>
                  <a:gd name="T56" fmla="*/ 12 w 17"/>
                  <a:gd name="T57" fmla="*/ 27 h 27"/>
                  <a:gd name="T58" fmla="*/ 11 w 17"/>
                  <a:gd name="T59" fmla="*/ 26 h 27"/>
                  <a:gd name="T60" fmla="*/ 11 w 17"/>
                  <a:gd name="T61" fmla="*/ 26 h 27"/>
                  <a:gd name="T62" fmla="*/ 11 w 17"/>
                  <a:gd name="T63" fmla="*/ 25 h 27"/>
                  <a:gd name="T64" fmla="*/ 7 w 17"/>
                  <a:gd name="T65" fmla="*/ 26 h 27"/>
                  <a:gd name="T66" fmla="*/ 7 w 17"/>
                  <a:gd name="T67" fmla="*/ 25 h 27"/>
                  <a:gd name="T68" fmla="*/ 11 w 17"/>
                  <a:gd name="T69" fmla="*/ 23 h 27"/>
                  <a:gd name="T70" fmla="*/ 13 w 17"/>
                  <a:gd name="T71" fmla="*/ 23 h 27"/>
                  <a:gd name="T72" fmla="*/ 13 w 17"/>
                  <a:gd name="T73" fmla="*/ 22 h 27"/>
                  <a:gd name="T74" fmla="*/ 12 w 17"/>
                  <a:gd name="T75" fmla="*/ 21 h 27"/>
                  <a:gd name="T76" fmla="*/ 15 w 17"/>
                  <a:gd name="T77" fmla="*/ 21 h 27"/>
                  <a:gd name="T78" fmla="*/ 16 w 17"/>
                  <a:gd name="T79" fmla="*/ 20 h 27"/>
                  <a:gd name="T80" fmla="*/ 12 w 17"/>
                  <a:gd name="T81" fmla="*/ 20 h 27"/>
                  <a:gd name="T82" fmla="*/ 11 w 17"/>
                  <a:gd name="T83" fmla="*/ 18 h 27"/>
                  <a:gd name="T84" fmla="*/ 12 w 17"/>
                  <a:gd name="T85" fmla="*/ 16 h 27"/>
                  <a:gd name="T86" fmla="*/ 13 w 17"/>
                  <a:gd name="T87" fmla="*/ 16 h 27"/>
                  <a:gd name="T88" fmla="*/ 15 w 17"/>
                  <a:gd name="T89" fmla="*/ 14 h 27"/>
                  <a:gd name="T90" fmla="*/ 16 w 17"/>
                  <a:gd name="T91" fmla="*/ 15 h 27"/>
                  <a:gd name="T92" fmla="*/ 16 w 17"/>
                  <a:gd name="T93" fmla="*/ 14 h 27"/>
                  <a:gd name="T94" fmla="*/ 16 w 17"/>
                  <a:gd name="T95" fmla="*/ 11 h 27"/>
                  <a:gd name="T96" fmla="*/ 16 w 17"/>
                  <a:gd name="T97" fmla="*/ 10 h 27"/>
                  <a:gd name="T98" fmla="*/ 15 w 17"/>
                  <a:gd name="T99" fmla="*/ 7 h 27"/>
                  <a:gd name="T100" fmla="*/ 16 w 17"/>
                  <a:gd name="T101" fmla="*/ 5 h 27"/>
                  <a:gd name="T102" fmla="*/ 12 w 17"/>
                  <a:gd name="T103" fmla="*/ 5 h 27"/>
                  <a:gd name="T104" fmla="*/ 15 w 17"/>
                  <a:gd name="T105" fmla="*/ 1 h 27"/>
                  <a:gd name="T106" fmla="*/ 6 w 17"/>
                  <a:gd name="T107" fmla="*/ 0 h 2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7" h="27">
                    <a:moveTo>
                      <a:pt x="5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7" y="23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35" name="Rectangle 3119"/>
              <p:cNvSpPr>
                <a:spLocks noChangeArrowheads="1"/>
              </p:cNvSpPr>
              <p:nvPr/>
            </p:nvSpPr>
            <p:spPr bwMode="auto">
              <a:xfrm>
                <a:off x="1636" y="76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36" name="Freeform 3120"/>
              <p:cNvSpPr>
                <a:spLocks/>
              </p:cNvSpPr>
              <p:nvPr/>
            </p:nvSpPr>
            <p:spPr bwMode="auto">
              <a:xfrm>
                <a:off x="1661" y="73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2 w 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37" name="Freeform 3121"/>
              <p:cNvSpPr>
                <a:spLocks/>
              </p:cNvSpPr>
              <p:nvPr/>
            </p:nvSpPr>
            <p:spPr bwMode="auto">
              <a:xfrm>
                <a:off x="1652" y="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38" name="Freeform 3122"/>
              <p:cNvSpPr>
                <a:spLocks/>
              </p:cNvSpPr>
              <p:nvPr/>
            </p:nvSpPr>
            <p:spPr bwMode="auto">
              <a:xfrm>
                <a:off x="1653" y="7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39" name="Freeform 3123"/>
              <p:cNvSpPr>
                <a:spLocks/>
              </p:cNvSpPr>
              <p:nvPr/>
            </p:nvSpPr>
            <p:spPr bwMode="auto">
              <a:xfrm>
                <a:off x="1651" y="7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0" name="Freeform 3124"/>
              <p:cNvSpPr>
                <a:spLocks/>
              </p:cNvSpPr>
              <p:nvPr/>
            </p:nvSpPr>
            <p:spPr bwMode="auto">
              <a:xfrm>
                <a:off x="1648" y="728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1 h 4"/>
                  <a:gd name="T8" fmla="*/ 0 w 4"/>
                  <a:gd name="T9" fmla="*/ 0 h 4"/>
                  <a:gd name="T10" fmla="*/ 3 w 4"/>
                  <a:gd name="T11" fmla="*/ 3 h 4"/>
                  <a:gd name="T12" fmla="*/ 0 w 4"/>
                  <a:gd name="T13" fmla="*/ 3 h 4"/>
                  <a:gd name="T14" fmla="*/ 1 w 4"/>
                  <a:gd name="T15" fmla="*/ 4 h 4"/>
                  <a:gd name="T16" fmla="*/ 3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lnTo>
                      <a:pt x="3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1" name="Freeform 3125"/>
              <p:cNvSpPr>
                <a:spLocks/>
              </p:cNvSpPr>
              <p:nvPr/>
            </p:nvSpPr>
            <p:spPr bwMode="auto">
              <a:xfrm>
                <a:off x="1648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2" name="Freeform 3126"/>
              <p:cNvSpPr>
                <a:spLocks/>
              </p:cNvSpPr>
              <p:nvPr/>
            </p:nvSpPr>
            <p:spPr bwMode="auto">
              <a:xfrm>
                <a:off x="1646" y="72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3" name="Freeform 3127"/>
              <p:cNvSpPr>
                <a:spLocks/>
              </p:cNvSpPr>
              <p:nvPr/>
            </p:nvSpPr>
            <p:spPr bwMode="auto">
              <a:xfrm>
                <a:off x="1643" y="7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4" name="Freeform 3128"/>
              <p:cNvSpPr>
                <a:spLocks/>
              </p:cNvSpPr>
              <p:nvPr/>
            </p:nvSpPr>
            <p:spPr bwMode="auto">
              <a:xfrm>
                <a:off x="1642" y="721"/>
                <a:ext cx="22" cy="20"/>
              </a:xfrm>
              <a:custGeom>
                <a:avLst/>
                <a:gdLst>
                  <a:gd name="T0" fmla="*/ 9 w 22"/>
                  <a:gd name="T1" fmla="*/ 20 h 20"/>
                  <a:gd name="T2" fmla="*/ 12 w 22"/>
                  <a:gd name="T3" fmla="*/ 20 h 20"/>
                  <a:gd name="T4" fmla="*/ 15 w 22"/>
                  <a:gd name="T5" fmla="*/ 20 h 20"/>
                  <a:gd name="T6" fmla="*/ 15 w 22"/>
                  <a:gd name="T7" fmla="*/ 17 h 20"/>
                  <a:gd name="T8" fmla="*/ 16 w 22"/>
                  <a:gd name="T9" fmla="*/ 17 h 20"/>
                  <a:gd name="T10" fmla="*/ 16 w 22"/>
                  <a:gd name="T11" fmla="*/ 16 h 20"/>
                  <a:gd name="T12" fmla="*/ 15 w 22"/>
                  <a:gd name="T13" fmla="*/ 15 h 20"/>
                  <a:gd name="T14" fmla="*/ 16 w 22"/>
                  <a:gd name="T15" fmla="*/ 15 h 20"/>
                  <a:gd name="T16" fmla="*/ 16 w 22"/>
                  <a:gd name="T17" fmla="*/ 13 h 20"/>
                  <a:gd name="T18" fmla="*/ 16 w 22"/>
                  <a:gd name="T19" fmla="*/ 12 h 20"/>
                  <a:gd name="T20" fmla="*/ 19 w 22"/>
                  <a:gd name="T21" fmla="*/ 13 h 20"/>
                  <a:gd name="T22" fmla="*/ 19 w 22"/>
                  <a:gd name="T23" fmla="*/ 12 h 20"/>
                  <a:gd name="T24" fmla="*/ 20 w 22"/>
                  <a:gd name="T25" fmla="*/ 12 h 20"/>
                  <a:gd name="T26" fmla="*/ 20 w 22"/>
                  <a:gd name="T27" fmla="*/ 11 h 20"/>
                  <a:gd name="T28" fmla="*/ 20 w 22"/>
                  <a:gd name="T29" fmla="*/ 10 h 20"/>
                  <a:gd name="T30" fmla="*/ 21 w 22"/>
                  <a:gd name="T31" fmla="*/ 10 h 20"/>
                  <a:gd name="T32" fmla="*/ 22 w 22"/>
                  <a:gd name="T33" fmla="*/ 8 h 20"/>
                  <a:gd name="T34" fmla="*/ 21 w 22"/>
                  <a:gd name="T35" fmla="*/ 7 h 20"/>
                  <a:gd name="T36" fmla="*/ 22 w 22"/>
                  <a:gd name="T37" fmla="*/ 8 h 20"/>
                  <a:gd name="T38" fmla="*/ 22 w 22"/>
                  <a:gd name="T39" fmla="*/ 7 h 20"/>
                  <a:gd name="T40" fmla="*/ 22 w 22"/>
                  <a:gd name="T41" fmla="*/ 6 h 20"/>
                  <a:gd name="T42" fmla="*/ 20 w 22"/>
                  <a:gd name="T43" fmla="*/ 6 h 20"/>
                  <a:gd name="T44" fmla="*/ 19 w 22"/>
                  <a:gd name="T45" fmla="*/ 3 h 20"/>
                  <a:gd name="T46" fmla="*/ 15 w 22"/>
                  <a:gd name="T47" fmla="*/ 0 h 20"/>
                  <a:gd name="T48" fmla="*/ 14 w 22"/>
                  <a:gd name="T49" fmla="*/ 0 h 20"/>
                  <a:gd name="T50" fmla="*/ 12 w 22"/>
                  <a:gd name="T51" fmla="*/ 0 h 20"/>
                  <a:gd name="T52" fmla="*/ 14 w 22"/>
                  <a:gd name="T53" fmla="*/ 1 h 20"/>
                  <a:gd name="T54" fmla="*/ 15 w 22"/>
                  <a:gd name="T55" fmla="*/ 1 h 20"/>
                  <a:gd name="T56" fmla="*/ 15 w 22"/>
                  <a:gd name="T57" fmla="*/ 2 h 20"/>
                  <a:gd name="T58" fmla="*/ 12 w 22"/>
                  <a:gd name="T59" fmla="*/ 2 h 20"/>
                  <a:gd name="T60" fmla="*/ 11 w 22"/>
                  <a:gd name="T61" fmla="*/ 3 h 20"/>
                  <a:gd name="T62" fmla="*/ 11 w 22"/>
                  <a:gd name="T63" fmla="*/ 5 h 20"/>
                  <a:gd name="T64" fmla="*/ 10 w 22"/>
                  <a:gd name="T65" fmla="*/ 5 h 20"/>
                  <a:gd name="T66" fmla="*/ 9 w 22"/>
                  <a:gd name="T67" fmla="*/ 5 h 20"/>
                  <a:gd name="T68" fmla="*/ 9 w 22"/>
                  <a:gd name="T69" fmla="*/ 6 h 20"/>
                  <a:gd name="T70" fmla="*/ 5 w 22"/>
                  <a:gd name="T71" fmla="*/ 5 h 20"/>
                  <a:gd name="T72" fmla="*/ 4 w 22"/>
                  <a:gd name="T73" fmla="*/ 6 h 20"/>
                  <a:gd name="T74" fmla="*/ 5 w 22"/>
                  <a:gd name="T75" fmla="*/ 6 h 20"/>
                  <a:gd name="T76" fmla="*/ 4 w 22"/>
                  <a:gd name="T77" fmla="*/ 6 h 20"/>
                  <a:gd name="T78" fmla="*/ 2 w 22"/>
                  <a:gd name="T79" fmla="*/ 6 h 20"/>
                  <a:gd name="T80" fmla="*/ 1 w 22"/>
                  <a:gd name="T81" fmla="*/ 6 h 20"/>
                  <a:gd name="T82" fmla="*/ 1 w 22"/>
                  <a:gd name="T83" fmla="*/ 7 h 20"/>
                  <a:gd name="T84" fmla="*/ 2 w 22"/>
                  <a:gd name="T85" fmla="*/ 7 h 20"/>
                  <a:gd name="T86" fmla="*/ 2 w 22"/>
                  <a:gd name="T87" fmla="*/ 8 h 20"/>
                  <a:gd name="T88" fmla="*/ 1 w 22"/>
                  <a:gd name="T89" fmla="*/ 8 h 20"/>
                  <a:gd name="T90" fmla="*/ 1 w 22"/>
                  <a:gd name="T91" fmla="*/ 10 h 20"/>
                  <a:gd name="T92" fmla="*/ 1 w 22"/>
                  <a:gd name="T93" fmla="*/ 11 h 20"/>
                  <a:gd name="T94" fmla="*/ 0 w 22"/>
                  <a:gd name="T95" fmla="*/ 11 h 20"/>
                  <a:gd name="T96" fmla="*/ 1 w 22"/>
                  <a:gd name="T97" fmla="*/ 12 h 20"/>
                  <a:gd name="T98" fmla="*/ 1 w 22"/>
                  <a:gd name="T99" fmla="*/ 13 h 20"/>
                  <a:gd name="T100" fmla="*/ 1 w 22"/>
                  <a:gd name="T101" fmla="*/ 16 h 20"/>
                  <a:gd name="T102" fmla="*/ 9 w 22"/>
                  <a:gd name="T103" fmla="*/ 20 h 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2" h="20">
                    <a:moveTo>
                      <a:pt x="9" y="20"/>
                    </a:moveTo>
                    <a:lnTo>
                      <a:pt x="12" y="20"/>
                    </a:lnTo>
                    <a:lnTo>
                      <a:pt x="15" y="20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6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5" name="Freeform 3129"/>
              <p:cNvSpPr>
                <a:spLocks/>
              </p:cNvSpPr>
              <p:nvPr/>
            </p:nvSpPr>
            <p:spPr bwMode="auto">
              <a:xfrm>
                <a:off x="1606" y="84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6" name="Freeform 3130"/>
              <p:cNvSpPr>
                <a:spLocks/>
              </p:cNvSpPr>
              <p:nvPr/>
            </p:nvSpPr>
            <p:spPr bwMode="auto">
              <a:xfrm>
                <a:off x="1603" y="84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7" name="Freeform 3131"/>
              <p:cNvSpPr>
                <a:spLocks/>
              </p:cNvSpPr>
              <p:nvPr/>
            </p:nvSpPr>
            <p:spPr bwMode="auto">
              <a:xfrm>
                <a:off x="1592" y="8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8" name="Freeform 3132"/>
              <p:cNvSpPr>
                <a:spLocks/>
              </p:cNvSpPr>
              <p:nvPr/>
            </p:nvSpPr>
            <p:spPr bwMode="auto">
              <a:xfrm>
                <a:off x="1587" y="809"/>
                <a:ext cx="33" cy="47"/>
              </a:xfrm>
              <a:custGeom>
                <a:avLst/>
                <a:gdLst>
                  <a:gd name="T0" fmla="*/ 23 w 33"/>
                  <a:gd name="T1" fmla="*/ 2 h 47"/>
                  <a:gd name="T2" fmla="*/ 21 w 33"/>
                  <a:gd name="T3" fmla="*/ 4 h 47"/>
                  <a:gd name="T4" fmla="*/ 21 w 33"/>
                  <a:gd name="T5" fmla="*/ 6 h 47"/>
                  <a:gd name="T6" fmla="*/ 19 w 33"/>
                  <a:gd name="T7" fmla="*/ 7 h 47"/>
                  <a:gd name="T8" fmla="*/ 16 w 33"/>
                  <a:gd name="T9" fmla="*/ 11 h 47"/>
                  <a:gd name="T10" fmla="*/ 15 w 33"/>
                  <a:gd name="T11" fmla="*/ 16 h 47"/>
                  <a:gd name="T12" fmla="*/ 15 w 33"/>
                  <a:gd name="T13" fmla="*/ 20 h 47"/>
                  <a:gd name="T14" fmla="*/ 14 w 33"/>
                  <a:gd name="T15" fmla="*/ 21 h 47"/>
                  <a:gd name="T16" fmla="*/ 10 w 33"/>
                  <a:gd name="T17" fmla="*/ 26 h 47"/>
                  <a:gd name="T18" fmla="*/ 10 w 33"/>
                  <a:gd name="T19" fmla="*/ 27 h 47"/>
                  <a:gd name="T20" fmla="*/ 11 w 33"/>
                  <a:gd name="T21" fmla="*/ 30 h 47"/>
                  <a:gd name="T22" fmla="*/ 10 w 33"/>
                  <a:gd name="T23" fmla="*/ 30 h 47"/>
                  <a:gd name="T24" fmla="*/ 6 w 33"/>
                  <a:gd name="T25" fmla="*/ 31 h 47"/>
                  <a:gd name="T26" fmla="*/ 4 w 33"/>
                  <a:gd name="T27" fmla="*/ 36 h 47"/>
                  <a:gd name="T28" fmla="*/ 1 w 33"/>
                  <a:gd name="T29" fmla="*/ 37 h 47"/>
                  <a:gd name="T30" fmla="*/ 4 w 33"/>
                  <a:gd name="T31" fmla="*/ 36 h 47"/>
                  <a:gd name="T32" fmla="*/ 6 w 33"/>
                  <a:gd name="T33" fmla="*/ 35 h 47"/>
                  <a:gd name="T34" fmla="*/ 6 w 33"/>
                  <a:gd name="T35" fmla="*/ 36 h 47"/>
                  <a:gd name="T36" fmla="*/ 3 w 33"/>
                  <a:gd name="T37" fmla="*/ 40 h 47"/>
                  <a:gd name="T38" fmla="*/ 1 w 33"/>
                  <a:gd name="T39" fmla="*/ 42 h 47"/>
                  <a:gd name="T40" fmla="*/ 4 w 33"/>
                  <a:gd name="T41" fmla="*/ 42 h 47"/>
                  <a:gd name="T42" fmla="*/ 4 w 33"/>
                  <a:gd name="T43" fmla="*/ 45 h 47"/>
                  <a:gd name="T44" fmla="*/ 3 w 33"/>
                  <a:gd name="T45" fmla="*/ 47 h 47"/>
                  <a:gd name="T46" fmla="*/ 6 w 33"/>
                  <a:gd name="T47" fmla="*/ 45 h 47"/>
                  <a:gd name="T48" fmla="*/ 9 w 33"/>
                  <a:gd name="T49" fmla="*/ 47 h 47"/>
                  <a:gd name="T50" fmla="*/ 8 w 33"/>
                  <a:gd name="T51" fmla="*/ 46 h 47"/>
                  <a:gd name="T52" fmla="*/ 10 w 33"/>
                  <a:gd name="T53" fmla="*/ 45 h 47"/>
                  <a:gd name="T54" fmla="*/ 9 w 33"/>
                  <a:gd name="T55" fmla="*/ 42 h 47"/>
                  <a:gd name="T56" fmla="*/ 5 w 33"/>
                  <a:gd name="T57" fmla="*/ 45 h 47"/>
                  <a:gd name="T58" fmla="*/ 5 w 33"/>
                  <a:gd name="T59" fmla="*/ 42 h 47"/>
                  <a:gd name="T60" fmla="*/ 11 w 33"/>
                  <a:gd name="T61" fmla="*/ 42 h 47"/>
                  <a:gd name="T62" fmla="*/ 14 w 33"/>
                  <a:gd name="T63" fmla="*/ 40 h 47"/>
                  <a:gd name="T64" fmla="*/ 16 w 33"/>
                  <a:gd name="T65" fmla="*/ 37 h 47"/>
                  <a:gd name="T66" fmla="*/ 18 w 33"/>
                  <a:gd name="T67" fmla="*/ 36 h 47"/>
                  <a:gd name="T68" fmla="*/ 16 w 33"/>
                  <a:gd name="T69" fmla="*/ 35 h 47"/>
                  <a:gd name="T70" fmla="*/ 16 w 33"/>
                  <a:gd name="T71" fmla="*/ 31 h 47"/>
                  <a:gd name="T72" fmla="*/ 19 w 33"/>
                  <a:gd name="T73" fmla="*/ 31 h 47"/>
                  <a:gd name="T74" fmla="*/ 21 w 33"/>
                  <a:gd name="T75" fmla="*/ 29 h 47"/>
                  <a:gd name="T76" fmla="*/ 24 w 33"/>
                  <a:gd name="T77" fmla="*/ 27 h 47"/>
                  <a:gd name="T78" fmla="*/ 24 w 33"/>
                  <a:gd name="T79" fmla="*/ 25 h 47"/>
                  <a:gd name="T80" fmla="*/ 28 w 33"/>
                  <a:gd name="T81" fmla="*/ 21 h 47"/>
                  <a:gd name="T82" fmla="*/ 28 w 33"/>
                  <a:gd name="T83" fmla="*/ 19 h 47"/>
                  <a:gd name="T84" fmla="*/ 29 w 33"/>
                  <a:gd name="T85" fmla="*/ 14 h 47"/>
                  <a:gd name="T86" fmla="*/ 29 w 33"/>
                  <a:gd name="T87" fmla="*/ 10 h 47"/>
                  <a:gd name="T88" fmla="*/ 33 w 33"/>
                  <a:gd name="T89" fmla="*/ 5 h 47"/>
                  <a:gd name="T90" fmla="*/ 24 w 33"/>
                  <a:gd name="T91" fmla="*/ 0 h 4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3" h="47">
                    <a:moveTo>
                      <a:pt x="23" y="0"/>
                    </a:moveTo>
                    <a:lnTo>
                      <a:pt x="24" y="1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5" y="17"/>
                    </a:lnTo>
                    <a:lnTo>
                      <a:pt x="15" y="19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1" y="22"/>
                    </a:lnTo>
                    <a:lnTo>
                      <a:pt x="10" y="26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2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40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3" y="43"/>
                    </a:lnTo>
                    <a:lnTo>
                      <a:pt x="4" y="45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9" y="47"/>
                    </a:lnTo>
                    <a:lnTo>
                      <a:pt x="10" y="46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1"/>
                    </a:lnTo>
                    <a:lnTo>
                      <a:pt x="14" y="40"/>
                    </a:lnTo>
                    <a:lnTo>
                      <a:pt x="15" y="38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7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6" y="33"/>
                    </a:lnTo>
                    <a:lnTo>
                      <a:pt x="15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5" y="26"/>
                    </a:lnTo>
                    <a:lnTo>
                      <a:pt x="24" y="25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10"/>
                    </a:lnTo>
                    <a:lnTo>
                      <a:pt x="28" y="10"/>
                    </a:lnTo>
                    <a:lnTo>
                      <a:pt x="30" y="7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49" name="Freeform 3133"/>
              <p:cNvSpPr>
                <a:spLocks/>
              </p:cNvSpPr>
              <p:nvPr/>
            </p:nvSpPr>
            <p:spPr bwMode="auto">
              <a:xfrm>
                <a:off x="1586" y="84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50" name="Freeform 3134"/>
              <p:cNvSpPr>
                <a:spLocks/>
              </p:cNvSpPr>
              <p:nvPr/>
            </p:nvSpPr>
            <p:spPr bwMode="auto">
              <a:xfrm>
                <a:off x="1631" y="797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2 h 3"/>
                  <a:gd name="T12" fmla="*/ 2 w 2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51" name="Rectangle 3135"/>
              <p:cNvSpPr>
                <a:spLocks noChangeArrowheads="1"/>
              </p:cNvSpPr>
              <p:nvPr/>
            </p:nvSpPr>
            <p:spPr bwMode="auto">
              <a:xfrm>
                <a:off x="1607" y="84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52" name="Freeform 3136"/>
              <p:cNvSpPr>
                <a:spLocks/>
              </p:cNvSpPr>
              <p:nvPr/>
            </p:nvSpPr>
            <p:spPr bwMode="auto">
              <a:xfrm>
                <a:off x="1622" y="79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53" name="Freeform 3137"/>
              <p:cNvSpPr>
                <a:spLocks/>
              </p:cNvSpPr>
              <p:nvPr/>
            </p:nvSpPr>
            <p:spPr bwMode="auto">
              <a:xfrm>
                <a:off x="1620" y="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54" name="Freeform 3138"/>
              <p:cNvSpPr>
                <a:spLocks/>
              </p:cNvSpPr>
              <p:nvPr/>
            </p:nvSpPr>
            <p:spPr bwMode="auto">
              <a:xfrm>
                <a:off x="1617" y="78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3 w 3"/>
                  <a:gd name="T5" fmla="*/ 1 h 4"/>
                  <a:gd name="T6" fmla="*/ 3 w 3"/>
                  <a:gd name="T7" fmla="*/ 0 h 4"/>
                  <a:gd name="T8" fmla="*/ 0 w 3"/>
                  <a:gd name="T9" fmla="*/ 0 h 4"/>
                  <a:gd name="T10" fmla="*/ 1 w 3"/>
                  <a:gd name="T11" fmla="*/ 0 h 4"/>
                  <a:gd name="T12" fmla="*/ 3 w 3"/>
                  <a:gd name="T13" fmla="*/ 1 h 4"/>
                  <a:gd name="T14" fmla="*/ 1 w 3"/>
                  <a:gd name="T15" fmla="*/ 3 h 4"/>
                  <a:gd name="T16" fmla="*/ 0 w 3"/>
                  <a:gd name="T17" fmla="*/ 3 h 4"/>
                  <a:gd name="T18" fmla="*/ 0 w 3"/>
                  <a:gd name="T19" fmla="*/ 4 h 4"/>
                  <a:gd name="T20" fmla="*/ 1 w 3"/>
                  <a:gd name="T21" fmla="*/ 4 h 4"/>
                  <a:gd name="T22" fmla="*/ 3 w 3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55" name="Freeform 3139"/>
              <p:cNvSpPr>
                <a:spLocks/>
              </p:cNvSpPr>
              <p:nvPr/>
            </p:nvSpPr>
            <p:spPr bwMode="auto">
              <a:xfrm>
                <a:off x="1617" y="7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56" name="Freeform 3140"/>
              <p:cNvSpPr>
                <a:spLocks/>
              </p:cNvSpPr>
              <p:nvPr/>
            </p:nvSpPr>
            <p:spPr bwMode="auto">
              <a:xfrm>
                <a:off x="1615" y="7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57" name="Freeform 3141"/>
              <p:cNvSpPr>
                <a:spLocks/>
              </p:cNvSpPr>
              <p:nvPr/>
            </p:nvSpPr>
            <p:spPr bwMode="auto">
              <a:xfrm>
                <a:off x="1611" y="7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58" name="Freeform 3142"/>
              <p:cNvSpPr>
                <a:spLocks/>
              </p:cNvSpPr>
              <p:nvPr/>
            </p:nvSpPr>
            <p:spPr bwMode="auto">
              <a:xfrm>
                <a:off x="1611" y="772"/>
                <a:ext cx="21" cy="34"/>
              </a:xfrm>
              <a:custGeom>
                <a:avLst/>
                <a:gdLst>
                  <a:gd name="T0" fmla="*/ 12 w 21"/>
                  <a:gd name="T1" fmla="*/ 33 h 34"/>
                  <a:gd name="T2" fmla="*/ 15 w 21"/>
                  <a:gd name="T3" fmla="*/ 28 h 34"/>
                  <a:gd name="T4" fmla="*/ 17 w 21"/>
                  <a:gd name="T5" fmla="*/ 25 h 34"/>
                  <a:gd name="T6" fmla="*/ 16 w 21"/>
                  <a:gd name="T7" fmla="*/ 21 h 34"/>
                  <a:gd name="T8" fmla="*/ 16 w 21"/>
                  <a:gd name="T9" fmla="*/ 18 h 34"/>
                  <a:gd name="T10" fmla="*/ 18 w 21"/>
                  <a:gd name="T11" fmla="*/ 17 h 34"/>
                  <a:gd name="T12" fmla="*/ 20 w 21"/>
                  <a:gd name="T13" fmla="*/ 13 h 34"/>
                  <a:gd name="T14" fmla="*/ 21 w 21"/>
                  <a:gd name="T15" fmla="*/ 12 h 34"/>
                  <a:gd name="T16" fmla="*/ 20 w 21"/>
                  <a:gd name="T17" fmla="*/ 10 h 34"/>
                  <a:gd name="T18" fmla="*/ 21 w 21"/>
                  <a:gd name="T19" fmla="*/ 7 h 34"/>
                  <a:gd name="T20" fmla="*/ 20 w 21"/>
                  <a:gd name="T21" fmla="*/ 5 h 34"/>
                  <a:gd name="T22" fmla="*/ 21 w 21"/>
                  <a:gd name="T23" fmla="*/ 2 h 34"/>
                  <a:gd name="T24" fmla="*/ 20 w 21"/>
                  <a:gd name="T25" fmla="*/ 1 h 34"/>
                  <a:gd name="T26" fmla="*/ 15 w 21"/>
                  <a:gd name="T27" fmla="*/ 1 h 34"/>
                  <a:gd name="T28" fmla="*/ 10 w 21"/>
                  <a:gd name="T29" fmla="*/ 1 h 34"/>
                  <a:gd name="T30" fmla="*/ 9 w 21"/>
                  <a:gd name="T31" fmla="*/ 1 h 34"/>
                  <a:gd name="T32" fmla="*/ 10 w 21"/>
                  <a:gd name="T33" fmla="*/ 2 h 34"/>
                  <a:gd name="T34" fmla="*/ 11 w 21"/>
                  <a:gd name="T35" fmla="*/ 1 h 34"/>
                  <a:gd name="T36" fmla="*/ 12 w 21"/>
                  <a:gd name="T37" fmla="*/ 3 h 34"/>
                  <a:gd name="T38" fmla="*/ 10 w 21"/>
                  <a:gd name="T39" fmla="*/ 5 h 34"/>
                  <a:gd name="T40" fmla="*/ 10 w 21"/>
                  <a:gd name="T41" fmla="*/ 8 h 34"/>
                  <a:gd name="T42" fmla="*/ 7 w 21"/>
                  <a:gd name="T43" fmla="*/ 11 h 34"/>
                  <a:gd name="T44" fmla="*/ 7 w 21"/>
                  <a:gd name="T45" fmla="*/ 13 h 34"/>
                  <a:gd name="T46" fmla="*/ 4 w 21"/>
                  <a:gd name="T47" fmla="*/ 15 h 34"/>
                  <a:gd name="T48" fmla="*/ 4 w 21"/>
                  <a:gd name="T49" fmla="*/ 16 h 34"/>
                  <a:gd name="T50" fmla="*/ 2 w 21"/>
                  <a:gd name="T51" fmla="*/ 17 h 34"/>
                  <a:gd name="T52" fmla="*/ 1 w 21"/>
                  <a:gd name="T53" fmla="*/ 17 h 34"/>
                  <a:gd name="T54" fmla="*/ 2 w 21"/>
                  <a:gd name="T55" fmla="*/ 20 h 34"/>
                  <a:gd name="T56" fmla="*/ 0 w 21"/>
                  <a:gd name="T57" fmla="*/ 22 h 34"/>
                  <a:gd name="T58" fmla="*/ 0 w 21"/>
                  <a:gd name="T59" fmla="*/ 25 h 34"/>
                  <a:gd name="T60" fmla="*/ 0 w 21"/>
                  <a:gd name="T61" fmla="*/ 27 h 34"/>
                  <a:gd name="T62" fmla="*/ 0 w 21"/>
                  <a:gd name="T63" fmla="*/ 33 h 34"/>
                  <a:gd name="T64" fmla="*/ 7 w 21"/>
                  <a:gd name="T65" fmla="*/ 3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" h="34">
                    <a:moveTo>
                      <a:pt x="7" y="34"/>
                    </a:moveTo>
                    <a:lnTo>
                      <a:pt x="12" y="33"/>
                    </a:lnTo>
                    <a:lnTo>
                      <a:pt x="16" y="29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7"/>
                    </a:lnTo>
                    <a:lnTo>
                      <a:pt x="20" y="16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0" y="1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4" y="34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59" name="Freeform 3143"/>
              <p:cNvSpPr>
                <a:spLocks/>
              </p:cNvSpPr>
              <p:nvPr/>
            </p:nvSpPr>
            <p:spPr bwMode="auto">
              <a:xfrm>
                <a:off x="1496" y="1020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1 h 4"/>
                  <a:gd name="T6" fmla="*/ 0 w 2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0" name="Freeform 3144"/>
              <p:cNvSpPr>
                <a:spLocks/>
              </p:cNvSpPr>
              <p:nvPr/>
            </p:nvSpPr>
            <p:spPr bwMode="auto">
              <a:xfrm>
                <a:off x="1496" y="10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0 h 2"/>
                  <a:gd name="T6" fmla="*/ 2 w 2"/>
                  <a:gd name="T7" fmla="*/ 1 h 2"/>
                  <a:gd name="T8" fmla="*/ 0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1" name="Freeform 3145"/>
              <p:cNvSpPr>
                <a:spLocks/>
              </p:cNvSpPr>
              <p:nvPr/>
            </p:nvSpPr>
            <p:spPr bwMode="auto">
              <a:xfrm>
                <a:off x="1484" y="101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2" name="Freeform 3146"/>
              <p:cNvSpPr>
                <a:spLocks/>
              </p:cNvSpPr>
              <p:nvPr/>
            </p:nvSpPr>
            <p:spPr bwMode="auto">
              <a:xfrm>
                <a:off x="1465" y="943"/>
                <a:ext cx="72" cy="112"/>
              </a:xfrm>
              <a:custGeom>
                <a:avLst/>
                <a:gdLst>
                  <a:gd name="T0" fmla="*/ 65 w 72"/>
                  <a:gd name="T1" fmla="*/ 3 h 112"/>
                  <a:gd name="T2" fmla="*/ 61 w 72"/>
                  <a:gd name="T3" fmla="*/ 5 h 112"/>
                  <a:gd name="T4" fmla="*/ 61 w 72"/>
                  <a:gd name="T5" fmla="*/ 9 h 112"/>
                  <a:gd name="T6" fmla="*/ 56 w 72"/>
                  <a:gd name="T7" fmla="*/ 16 h 112"/>
                  <a:gd name="T8" fmla="*/ 53 w 72"/>
                  <a:gd name="T9" fmla="*/ 18 h 112"/>
                  <a:gd name="T10" fmla="*/ 45 w 72"/>
                  <a:gd name="T11" fmla="*/ 27 h 112"/>
                  <a:gd name="T12" fmla="*/ 40 w 72"/>
                  <a:gd name="T13" fmla="*/ 40 h 112"/>
                  <a:gd name="T14" fmla="*/ 38 w 72"/>
                  <a:gd name="T15" fmla="*/ 47 h 112"/>
                  <a:gd name="T16" fmla="*/ 35 w 72"/>
                  <a:gd name="T17" fmla="*/ 54 h 112"/>
                  <a:gd name="T18" fmla="*/ 35 w 72"/>
                  <a:gd name="T19" fmla="*/ 50 h 112"/>
                  <a:gd name="T20" fmla="*/ 28 w 72"/>
                  <a:gd name="T21" fmla="*/ 66 h 112"/>
                  <a:gd name="T22" fmla="*/ 27 w 72"/>
                  <a:gd name="T23" fmla="*/ 67 h 112"/>
                  <a:gd name="T24" fmla="*/ 27 w 72"/>
                  <a:gd name="T25" fmla="*/ 70 h 112"/>
                  <a:gd name="T26" fmla="*/ 24 w 72"/>
                  <a:gd name="T27" fmla="*/ 75 h 112"/>
                  <a:gd name="T28" fmla="*/ 24 w 72"/>
                  <a:gd name="T29" fmla="*/ 72 h 112"/>
                  <a:gd name="T30" fmla="*/ 18 w 72"/>
                  <a:gd name="T31" fmla="*/ 78 h 112"/>
                  <a:gd name="T32" fmla="*/ 9 w 72"/>
                  <a:gd name="T33" fmla="*/ 91 h 112"/>
                  <a:gd name="T34" fmla="*/ 7 w 72"/>
                  <a:gd name="T35" fmla="*/ 91 h 112"/>
                  <a:gd name="T36" fmla="*/ 8 w 72"/>
                  <a:gd name="T37" fmla="*/ 96 h 112"/>
                  <a:gd name="T38" fmla="*/ 13 w 72"/>
                  <a:gd name="T39" fmla="*/ 87 h 112"/>
                  <a:gd name="T40" fmla="*/ 15 w 72"/>
                  <a:gd name="T41" fmla="*/ 86 h 112"/>
                  <a:gd name="T42" fmla="*/ 12 w 72"/>
                  <a:gd name="T43" fmla="*/ 95 h 112"/>
                  <a:gd name="T44" fmla="*/ 5 w 72"/>
                  <a:gd name="T45" fmla="*/ 100 h 112"/>
                  <a:gd name="T46" fmla="*/ 2 w 72"/>
                  <a:gd name="T47" fmla="*/ 105 h 112"/>
                  <a:gd name="T48" fmla="*/ 3 w 72"/>
                  <a:gd name="T49" fmla="*/ 106 h 112"/>
                  <a:gd name="T50" fmla="*/ 3 w 72"/>
                  <a:gd name="T51" fmla="*/ 106 h 112"/>
                  <a:gd name="T52" fmla="*/ 3 w 72"/>
                  <a:gd name="T53" fmla="*/ 108 h 112"/>
                  <a:gd name="T54" fmla="*/ 4 w 72"/>
                  <a:gd name="T55" fmla="*/ 111 h 112"/>
                  <a:gd name="T56" fmla="*/ 8 w 72"/>
                  <a:gd name="T57" fmla="*/ 107 h 112"/>
                  <a:gd name="T58" fmla="*/ 8 w 72"/>
                  <a:gd name="T59" fmla="*/ 109 h 112"/>
                  <a:gd name="T60" fmla="*/ 12 w 72"/>
                  <a:gd name="T61" fmla="*/ 106 h 112"/>
                  <a:gd name="T62" fmla="*/ 9 w 72"/>
                  <a:gd name="T63" fmla="*/ 105 h 112"/>
                  <a:gd name="T64" fmla="*/ 13 w 72"/>
                  <a:gd name="T65" fmla="*/ 103 h 112"/>
                  <a:gd name="T66" fmla="*/ 13 w 72"/>
                  <a:gd name="T67" fmla="*/ 101 h 112"/>
                  <a:gd name="T68" fmla="*/ 9 w 72"/>
                  <a:gd name="T69" fmla="*/ 102 h 112"/>
                  <a:gd name="T70" fmla="*/ 7 w 72"/>
                  <a:gd name="T71" fmla="*/ 103 h 112"/>
                  <a:gd name="T72" fmla="*/ 15 w 72"/>
                  <a:gd name="T73" fmla="*/ 97 h 112"/>
                  <a:gd name="T74" fmla="*/ 18 w 72"/>
                  <a:gd name="T75" fmla="*/ 97 h 112"/>
                  <a:gd name="T76" fmla="*/ 22 w 72"/>
                  <a:gd name="T77" fmla="*/ 91 h 112"/>
                  <a:gd name="T78" fmla="*/ 27 w 72"/>
                  <a:gd name="T79" fmla="*/ 85 h 112"/>
                  <a:gd name="T80" fmla="*/ 31 w 72"/>
                  <a:gd name="T81" fmla="*/ 82 h 112"/>
                  <a:gd name="T82" fmla="*/ 29 w 72"/>
                  <a:gd name="T83" fmla="*/ 81 h 112"/>
                  <a:gd name="T84" fmla="*/ 28 w 72"/>
                  <a:gd name="T85" fmla="*/ 80 h 112"/>
                  <a:gd name="T86" fmla="*/ 31 w 72"/>
                  <a:gd name="T87" fmla="*/ 72 h 112"/>
                  <a:gd name="T88" fmla="*/ 34 w 72"/>
                  <a:gd name="T89" fmla="*/ 71 h 112"/>
                  <a:gd name="T90" fmla="*/ 40 w 72"/>
                  <a:gd name="T91" fmla="*/ 64 h 112"/>
                  <a:gd name="T92" fmla="*/ 43 w 72"/>
                  <a:gd name="T93" fmla="*/ 61 h 112"/>
                  <a:gd name="T94" fmla="*/ 46 w 72"/>
                  <a:gd name="T95" fmla="*/ 57 h 112"/>
                  <a:gd name="T96" fmla="*/ 50 w 72"/>
                  <a:gd name="T97" fmla="*/ 47 h 112"/>
                  <a:gd name="T98" fmla="*/ 54 w 72"/>
                  <a:gd name="T99" fmla="*/ 44 h 112"/>
                  <a:gd name="T100" fmla="*/ 55 w 72"/>
                  <a:gd name="T101" fmla="*/ 39 h 112"/>
                  <a:gd name="T102" fmla="*/ 58 w 72"/>
                  <a:gd name="T103" fmla="*/ 31 h 112"/>
                  <a:gd name="T104" fmla="*/ 64 w 72"/>
                  <a:gd name="T105" fmla="*/ 22 h 112"/>
                  <a:gd name="T106" fmla="*/ 72 w 72"/>
                  <a:gd name="T107" fmla="*/ 9 h 112"/>
                  <a:gd name="T108" fmla="*/ 68 w 72"/>
                  <a:gd name="T109" fmla="*/ 0 h 1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" h="112">
                    <a:moveTo>
                      <a:pt x="65" y="0"/>
                    </a:moveTo>
                    <a:lnTo>
                      <a:pt x="66" y="1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1" y="9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4" y="19"/>
                    </a:lnTo>
                    <a:lnTo>
                      <a:pt x="54" y="18"/>
                    </a:lnTo>
                    <a:lnTo>
                      <a:pt x="53" y="18"/>
                    </a:lnTo>
                    <a:lnTo>
                      <a:pt x="50" y="19"/>
                    </a:lnTo>
                    <a:lnTo>
                      <a:pt x="49" y="24"/>
                    </a:lnTo>
                    <a:lnTo>
                      <a:pt x="45" y="27"/>
                    </a:lnTo>
                    <a:lnTo>
                      <a:pt x="43" y="34"/>
                    </a:lnTo>
                    <a:lnTo>
                      <a:pt x="43" y="36"/>
                    </a:lnTo>
                    <a:lnTo>
                      <a:pt x="40" y="40"/>
                    </a:lnTo>
                    <a:lnTo>
                      <a:pt x="39" y="42"/>
                    </a:lnTo>
                    <a:lnTo>
                      <a:pt x="39" y="45"/>
                    </a:lnTo>
                    <a:lnTo>
                      <a:pt x="38" y="47"/>
                    </a:lnTo>
                    <a:lnTo>
                      <a:pt x="36" y="50"/>
                    </a:lnTo>
                    <a:lnTo>
                      <a:pt x="36" y="54"/>
                    </a:lnTo>
                    <a:lnTo>
                      <a:pt x="35" y="54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27" y="65"/>
                    </a:lnTo>
                    <a:lnTo>
                      <a:pt x="27" y="66"/>
                    </a:lnTo>
                    <a:lnTo>
                      <a:pt x="28" y="66"/>
                    </a:lnTo>
                    <a:lnTo>
                      <a:pt x="28" y="67"/>
                    </a:lnTo>
                    <a:lnTo>
                      <a:pt x="28" y="68"/>
                    </a:lnTo>
                    <a:lnTo>
                      <a:pt x="27" y="67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4" y="72"/>
                    </a:lnTo>
                    <a:lnTo>
                      <a:pt x="24" y="75"/>
                    </a:lnTo>
                    <a:lnTo>
                      <a:pt x="23" y="75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19" y="75"/>
                    </a:lnTo>
                    <a:lnTo>
                      <a:pt x="18" y="78"/>
                    </a:lnTo>
                    <a:lnTo>
                      <a:pt x="15" y="81"/>
                    </a:lnTo>
                    <a:lnTo>
                      <a:pt x="10" y="88"/>
                    </a:lnTo>
                    <a:lnTo>
                      <a:pt x="9" y="91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7" y="91"/>
                    </a:lnTo>
                    <a:lnTo>
                      <a:pt x="7" y="93"/>
                    </a:lnTo>
                    <a:lnTo>
                      <a:pt x="5" y="96"/>
                    </a:lnTo>
                    <a:lnTo>
                      <a:pt x="8" y="96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3" y="87"/>
                    </a:lnTo>
                    <a:lnTo>
                      <a:pt x="14" y="85"/>
                    </a:lnTo>
                    <a:lnTo>
                      <a:pt x="15" y="85"/>
                    </a:lnTo>
                    <a:lnTo>
                      <a:pt x="15" y="86"/>
                    </a:lnTo>
                    <a:lnTo>
                      <a:pt x="14" y="88"/>
                    </a:lnTo>
                    <a:lnTo>
                      <a:pt x="13" y="90"/>
                    </a:lnTo>
                    <a:lnTo>
                      <a:pt x="12" y="95"/>
                    </a:lnTo>
                    <a:lnTo>
                      <a:pt x="9" y="97"/>
                    </a:lnTo>
                    <a:lnTo>
                      <a:pt x="7" y="98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3" y="103"/>
                    </a:lnTo>
                    <a:lnTo>
                      <a:pt x="2" y="105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3" y="106"/>
                    </a:lnTo>
                    <a:lnTo>
                      <a:pt x="5" y="103"/>
                    </a:lnTo>
                    <a:lnTo>
                      <a:pt x="4" y="105"/>
                    </a:lnTo>
                    <a:lnTo>
                      <a:pt x="3" y="106"/>
                    </a:lnTo>
                    <a:lnTo>
                      <a:pt x="4" y="107"/>
                    </a:lnTo>
                    <a:lnTo>
                      <a:pt x="4" y="108"/>
                    </a:lnTo>
                    <a:lnTo>
                      <a:pt x="3" y="108"/>
                    </a:lnTo>
                    <a:lnTo>
                      <a:pt x="2" y="111"/>
                    </a:lnTo>
                    <a:lnTo>
                      <a:pt x="2" y="112"/>
                    </a:lnTo>
                    <a:lnTo>
                      <a:pt x="4" y="111"/>
                    </a:lnTo>
                    <a:lnTo>
                      <a:pt x="3" y="109"/>
                    </a:lnTo>
                    <a:lnTo>
                      <a:pt x="7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8" y="109"/>
                    </a:lnTo>
                    <a:lnTo>
                      <a:pt x="9" y="109"/>
                    </a:lnTo>
                    <a:lnTo>
                      <a:pt x="12" y="107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9" y="108"/>
                    </a:lnTo>
                    <a:lnTo>
                      <a:pt x="9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3" y="103"/>
                    </a:lnTo>
                    <a:lnTo>
                      <a:pt x="14" y="102"/>
                    </a:lnTo>
                    <a:lnTo>
                      <a:pt x="13" y="102"/>
                    </a:lnTo>
                    <a:lnTo>
                      <a:pt x="13" y="101"/>
                    </a:lnTo>
                    <a:lnTo>
                      <a:pt x="13" y="100"/>
                    </a:lnTo>
                    <a:lnTo>
                      <a:pt x="12" y="101"/>
                    </a:lnTo>
                    <a:lnTo>
                      <a:pt x="9" y="102"/>
                    </a:lnTo>
                    <a:lnTo>
                      <a:pt x="7" y="105"/>
                    </a:lnTo>
                    <a:lnTo>
                      <a:pt x="5" y="106"/>
                    </a:lnTo>
                    <a:lnTo>
                      <a:pt x="7" y="103"/>
                    </a:lnTo>
                    <a:lnTo>
                      <a:pt x="8" y="101"/>
                    </a:lnTo>
                    <a:lnTo>
                      <a:pt x="13" y="97"/>
                    </a:lnTo>
                    <a:lnTo>
                      <a:pt x="15" y="97"/>
                    </a:lnTo>
                    <a:lnTo>
                      <a:pt x="17" y="97"/>
                    </a:lnTo>
                    <a:lnTo>
                      <a:pt x="17" y="98"/>
                    </a:lnTo>
                    <a:lnTo>
                      <a:pt x="18" y="97"/>
                    </a:lnTo>
                    <a:lnTo>
                      <a:pt x="19" y="96"/>
                    </a:lnTo>
                    <a:lnTo>
                      <a:pt x="20" y="93"/>
                    </a:lnTo>
                    <a:lnTo>
                      <a:pt x="22" y="91"/>
                    </a:lnTo>
                    <a:lnTo>
                      <a:pt x="25" y="87"/>
                    </a:lnTo>
                    <a:lnTo>
                      <a:pt x="24" y="86"/>
                    </a:lnTo>
                    <a:lnTo>
                      <a:pt x="27" y="85"/>
                    </a:lnTo>
                    <a:lnTo>
                      <a:pt x="28" y="86"/>
                    </a:lnTo>
                    <a:lnTo>
                      <a:pt x="29" y="86"/>
                    </a:lnTo>
                    <a:lnTo>
                      <a:pt x="31" y="82"/>
                    </a:lnTo>
                    <a:lnTo>
                      <a:pt x="31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8" y="83"/>
                    </a:lnTo>
                    <a:lnTo>
                      <a:pt x="27" y="83"/>
                    </a:lnTo>
                    <a:lnTo>
                      <a:pt x="28" y="80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1" y="72"/>
                    </a:lnTo>
                    <a:lnTo>
                      <a:pt x="33" y="70"/>
                    </a:lnTo>
                    <a:lnTo>
                      <a:pt x="34" y="68"/>
                    </a:lnTo>
                    <a:lnTo>
                      <a:pt x="34" y="71"/>
                    </a:lnTo>
                    <a:lnTo>
                      <a:pt x="36" y="68"/>
                    </a:lnTo>
                    <a:lnTo>
                      <a:pt x="38" y="66"/>
                    </a:lnTo>
                    <a:lnTo>
                      <a:pt x="40" y="64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4" y="61"/>
                    </a:lnTo>
                    <a:lnTo>
                      <a:pt x="45" y="59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2"/>
                    </a:lnTo>
                    <a:lnTo>
                      <a:pt x="50" y="47"/>
                    </a:lnTo>
                    <a:lnTo>
                      <a:pt x="50" y="46"/>
                    </a:lnTo>
                    <a:lnTo>
                      <a:pt x="50" y="47"/>
                    </a:lnTo>
                    <a:lnTo>
                      <a:pt x="54" y="44"/>
                    </a:lnTo>
                    <a:lnTo>
                      <a:pt x="53" y="42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6"/>
                    </a:lnTo>
                    <a:lnTo>
                      <a:pt x="55" y="34"/>
                    </a:lnTo>
                    <a:lnTo>
                      <a:pt x="58" y="31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4" y="22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72" y="9"/>
                    </a:lnTo>
                    <a:lnTo>
                      <a:pt x="72" y="8"/>
                    </a:lnTo>
                    <a:lnTo>
                      <a:pt x="70" y="1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3" name="Freeform 3147"/>
              <p:cNvSpPr>
                <a:spLocks/>
              </p:cNvSpPr>
              <p:nvPr/>
            </p:nvSpPr>
            <p:spPr bwMode="auto">
              <a:xfrm>
                <a:off x="1464" y="10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4" name="Freeform 3148"/>
              <p:cNvSpPr>
                <a:spLocks/>
              </p:cNvSpPr>
              <p:nvPr/>
            </p:nvSpPr>
            <p:spPr bwMode="auto">
              <a:xfrm>
                <a:off x="1569" y="92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1 h 6"/>
                  <a:gd name="T4" fmla="*/ 5 w 5"/>
                  <a:gd name="T5" fmla="*/ 0 h 6"/>
                  <a:gd name="T6" fmla="*/ 2 w 5"/>
                  <a:gd name="T7" fmla="*/ 2 h 6"/>
                  <a:gd name="T8" fmla="*/ 0 w 5"/>
                  <a:gd name="T9" fmla="*/ 6 h 6"/>
                  <a:gd name="T10" fmla="*/ 2 w 5"/>
                  <a:gd name="T11" fmla="*/ 4 h 6"/>
                  <a:gd name="T12" fmla="*/ 5 w 5"/>
                  <a:gd name="T13" fmla="*/ 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5" name="Freeform 3149"/>
              <p:cNvSpPr>
                <a:spLocks/>
              </p:cNvSpPr>
              <p:nvPr/>
            </p:nvSpPr>
            <p:spPr bwMode="auto">
              <a:xfrm>
                <a:off x="1500" y="101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6" name="Freeform 3150"/>
              <p:cNvSpPr>
                <a:spLocks/>
              </p:cNvSpPr>
              <p:nvPr/>
            </p:nvSpPr>
            <p:spPr bwMode="auto">
              <a:xfrm>
                <a:off x="1570" y="906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7" name="Freeform 3151"/>
              <p:cNvSpPr>
                <a:spLocks/>
              </p:cNvSpPr>
              <p:nvPr/>
            </p:nvSpPr>
            <p:spPr bwMode="auto">
              <a:xfrm>
                <a:off x="1571" y="89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3 w 4"/>
                  <a:gd name="T9" fmla="*/ 3 h 3"/>
                  <a:gd name="T10" fmla="*/ 4 w 4"/>
                  <a:gd name="T11" fmla="*/ 2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8" name="Freeform 3152"/>
              <p:cNvSpPr>
                <a:spLocks/>
              </p:cNvSpPr>
              <p:nvPr/>
            </p:nvSpPr>
            <p:spPr bwMode="auto">
              <a:xfrm>
                <a:off x="1562" y="901"/>
                <a:ext cx="8" cy="10"/>
              </a:xfrm>
              <a:custGeom>
                <a:avLst/>
                <a:gdLst>
                  <a:gd name="T0" fmla="*/ 2 w 8"/>
                  <a:gd name="T1" fmla="*/ 10 h 10"/>
                  <a:gd name="T2" fmla="*/ 4 w 8"/>
                  <a:gd name="T3" fmla="*/ 9 h 10"/>
                  <a:gd name="T4" fmla="*/ 4 w 8"/>
                  <a:gd name="T5" fmla="*/ 6 h 10"/>
                  <a:gd name="T6" fmla="*/ 5 w 8"/>
                  <a:gd name="T7" fmla="*/ 5 h 10"/>
                  <a:gd name="T8" fmla="*/ 7 w 8"/>
                  <a:gd name="T9" fmla="*/ 5 h 10"/>
                  <a:gd name="T10" fmla="*/ 8 w 8"/>
                  <a:gd name="T11" fmla="*/ 2 h 10"/>
                  <a:gd name="T12" fmla="*/ 8 w 8"/>
                  <a:gd name="T13" fmla="*/ 1 h 10"/>
                  <a:gd name="T14" fmla="*/ 5 w 8"/>
                  <a:gd name="T15" fmla="*/ 0 h 10"/>
                  <a:gd name="T16" fmla="*/ 5 w 8"/>
                  <a:gd name="T17" fmla="*/ 1 h 10"/>
                  <a:gd name="T18" fmla="*/ 7 w 8"/>
                  <a:gd name="T19" fmla="*/ 2 h 10"/>
                  <a:gd name="T20" fmla="*/ 5 w 8"/>
                  <a:gd name="T21" fmla="*/ 4 h 10"/>
                  <a:gd name="T22" fmla="*/ 4 w 8"/>
                  <a:gd name="T23" fmla="*/ 6 h 10"/>
                  <a:gd name="T24" fmla="*/ 2 w 8"/>
                  <a:gd name="T25" fmla="*/ 6 h 10"/>
                  <a:gd name="T26" fmla="*/ 0 w 8"/>
                  <a:gd name="T27" fmla="*/ 9 h 10"/>
                  <a:gd name="T28" fmla="*/ 2 w 8"/>
                  <a:gd name="T29" fmla="*/ 9 h 10"/>
                  <a:gd name="T30" fmla="*/ 2 w 8"/>
                  <a:gd name="T31" fmla="*/ 1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69" name="Freeform 3153"/>
              <p:cNvSpPr>
                <a:spLocks/>
              </p:cNvSpPr>
              <p:nvPr/>
            </p:nvSpPr>
            <p:spPr bwMode="auto">
              <a:xfrm>
                <a:off x="1570" y="89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70" name="Freeform 3154"/>
              <p:cNvSpPr>
                <a:spLocks/>
              </p:cNvSpPr>
              <p:nvPr/>
            </p:nvSpPr>
            <p:spPr bwMode="auto">
              <a:xfrm>
                <a:off x="1559" y="907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71" name="Rectangle 3155"/>
              <p:cNvSpPr>
                <a:spLocks noChangeArrowheads="1"/>
              </p:cNvSpPr>
              <p:nvPr/>
            </p:nvSpPr>
            <p:spPr bwMode="auto">
              <a:xfrm>
                <a:off x="1559" y="90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72" name="Freeform 3156"/>
              <p:cNvSpPr>
                <a:spLocks/>
              </p:cNvSpPr>
              <p:nvPr/>
            </p:nvSpPr>
            <p:spPr bwMode="auto">
              <a:xfrm>
                <a:off x="1537" y="870"/>
                <a:ext cx="69" cy="68"/>
              </a:xfrm>
              <a:custGeom>
                <a:avLst/>
                <a:gdLst>
                  <a:gd name="T0" fmla="*/ 15 w 69"/>
                  <a:gd name="T1" fmla="*/ 64 h 68"/>
                  <a:gd name="T2" fmla="*/ 25 w 69"/>
                  <a:gd name="T3" fmla="*/ 56 h 68"/>
                  <a:gd name="T4" fmla="*/ 33 w 69"/>
                  <a:gd name="T5" fmla="*/ 48 h 68"/>
                  <a:gd name="T6" fmla="*/ 35 w 69"/>
                  <a:gd name="T7" fmla="*/ 43 h 68"/>
                  <a:gd name="T8" fmla="*/ 39 w 69"/>
                  <a:gd name="T9" fmla="*/ 38 h 68"/>
                  <a:gd name="T10" fmla="*/ 43 w 69"/>
                  <a:gd name="T11" fmla="*/ 37 h 68"/>
                  <a:gd name="T12" fmla="*/ 48 w 69"/>
                  <a:gd name="T13" fmla="*/ 32 h 68"/>
                  <a:gd name="T14" fmla="*/ 51 w 69"/>
                  <a:gd name="T15" fmla="*/ 27 h 68"/>
                  <a:gd name="T16" fmla="*/ 54 w 69"/>
                  <a:gd name="T17" fmla="*/ 25 h 68"/>
                  <a:gd name="T18" fmla="*/ 58 w 69"/>
                  <a:gd name="T19" fmla="*/ 22 h 68"/>
                  <a:gd name="T20" fmla="*/ 63 w 69"/>
                  <a:gd name="T21" fmla="*/ 15 h 68"/>
                  <a:gd name="T22" fmla="*/ 64 w 69"/>
                  <a:gd name="T23" fmla="*/ 15 h 68"/>
                  <a:gd name="T24" fmla="*/ 65 w 69"/>
                  <a:gd name="T25" fmla="*/ 13 h 68"/>
                  <a:gd name="T26" fmla="*/ 69 w 69"/>
                  <a:gd name="T27" fmla="*/ 9 h 68"/>
                  <a:gd name="T28" fmla="*/ 66 w 69"/>
                  <a:gd name="T29" fmla="*/ 9 h 68"/>
                  <a:gd name="T30" fmla="*/ 64 w 69"/>
                  <a:gd name="T31" fmla="*/ 1 h 68"/>
                  <a:gd name="T32" fmla="*/ 63 w 69"/>
                  <a:gd name="T33" fmla="*/ 5 h 68"/>
                  <a:gd name="T34" fmla="*/ 61 w 69"/>
                  <a:gd name="T35" fmla="*/ 4 h 68"/>
                  <a:gd name="T36" fmla="*/ 60 w 69"/>
                  <a:gd name="T37" fmla="*/ 1 h 68"/>
                  <a:gd name="T38" fmla="*/ 61 w 69"/>
                  <a:gd name="T39" fmla="*/ 0 h 68"/>
                  <a:gd name="T40" fmla="*/ 63 w 69"/>
                  <a:gd name="T41" fmla="*/ 2 h 68"/>
                  <a:gd name="T42" fmla="*/ 63 w 69"/>
                  <a:gd name="T43" fmla="*/ 0 h 68"/>
                  <a:gd name="T44" fmla="*/ 60 w 69"/>
                  <a:gd name="T45" fmla="*/ 6 h 68"/>
                  <a:gd name="T46" fmla="*/ 55 w 69"/>
                  <a:gd name="T47" fmla="*/ 7 h 68"/>
                  <a:gd name="T48" fmla="*/ 48 w 69"/>
                  <a:gd name="T49" fmla="*/ 16 h 68"/>
                  <a:gd name="T50" fmla="*/ 42 w 69"/>
                  <a:gd name="T51" fmla="*/ 20 h 68"/>
                  <a:gd name="T52" fmla="*/ 39 w 69"/>
                  <a:gd name="T53" fmla="*/ 25 h 68"/>
                  <a:gd name="T54" fmla="*/ 32 w 69"/>
                  <a:gd name="T55" fmla="*/ 26 h 68"/>
                  <a:gd name="T56" fmla="*/ 29 w 69"/>
                  <a:gd name="T57" fmla="*/ 30 h 68"/>
                  <a:gd name="T58" fmla="*/ 27 w 69"/>
                  <a:gd name="T59" fmla="*/ 30 h 68"/>
                  <a:gd name="T60" fmla="*/ 22 w 69"/>
                  <a:gd name="T61" fmla="*/ 33 h 68"/>
                  <a:gd name="T62" fmla="*/ 19 w 69"/>
                  <a:gd name="T63" fmla="*/ 38 h 68"/>
                  <a:gd name="T64" fmla="*/ 15 w 69"/>
                  <a:gd name="T65" fmla="*/ 45 h 68"/>
                  <a:gd name="T66" fmla="*/ 10 w 69"/>
                  <a:gd name="T67" fmla="*/ 50 h 68"/>
                  <a:gd name="T68" fmla="*/ 4 w 69"/>
                  <a:gd name="T69" fmla="*/ 58 h 68"/>
                  <a:gd name="T70" fmla="*/ 4 w 69"/>
                  <a:gd name="T71" fmla="*/ 68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9" h="68">
                    <a:moveTo>
                      <a:pt x="8" y="68"/>
                    </a:moveTo>
                    <a:lnTo>
                      <a:pt x="15" y="64"/>
                    </a:lnTo>
                    <a:lnTo>
                      <a:pt x="24" y="59"/>
                    </a:lnTo>
                    <a:lnTo>
                      <a:pt x="25" y="56"/>
                    </a:lnTo>
                    <a:lnTo>
                      <a:pt x="29" y="53"/>
                    </a:lnTo>
                    <a:lnTo>
                      <a:pt x="33" y="48"/>
                    </a:lnTo>
                    <a:lnTo>
                      <a:pt x="34" y="43"/>
                    </a:lnTo>
                    <a:lnTo>
                      <a:pt x="35" y="43"/>
                    </a:lnTo>
                    <a:lnTo>
                      <a:pt x="38" y="41"/>
                    </a:lnTo>
                    <a:lnTo>
                      <a:pt x="39" y="38"/>
                    </a:lnTo>
                    <a:lnTo>
                      <a:pt x="40" y="37"/>
                    </a:lnTo>
                    <a:lnTo>
                      <a:pt x="43" y="37"/>
                    </a:lnTo>
                    <a:lnTo>
                      <a:pt x="45" y="35"/>
                    </a:lnTo>
                    <a:lnTo>
                      <a:pt x="48" y="32"/>
                    </a:lnTo>
                    <a:lnTo>
                      <a:pt x="50" y="31"/>
                    </a:lnTo>
                    <a:lnTo>
                      <a:pt x="51" y="27"/>
                    </a:lnTo>
                    <a:lnTo>
                      <a:pt x="53" y="27"/>
                    </a:lnTo>
                    <a:lnTo>
                      <a:pt x="54" y="25"/>
                    </a:lnTo>
                    <a:lnTo>
                      <a:pt x="55" y="23"/>
                    </a:lnTo>
                    <a:lnTo>
                      <a:pt x="58" y="22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6" y="11"/>
                    </a:lnTo>
                    <a:lnTo>
                      <a:pt x="69" y="9"/>
                    </a:lnTo>
                    <a:lnTo>
                      <a:pt x="68" y="9"/>
                    </a:lnTo>
                    <a:lnTo>
                      <a:pt x="66" y="9"/>
                    </a:lnTo>
                    <a:lnTo>
                      <a:pt x="65" y="4"/>
                    </a:lnTo>
                    <a:lnTo>
                      <a:pt x="64" y="1"/>
                    </a:lnTo>
                    <a:lnTo>
                      <a:pt x="64" y="4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1" y="4"/>
                    </a:lnTo>
                    <a:lnTo>
                      <a:pt x="60" y="0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0"/>
                    </a:lnTo>
                    <a:lnTo>
                      <a:pt x="61" y="1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60" y="6"/>
                    </a:lnTo>
                    <a:lnTo>
                      <a:pt x="58" y="7"/>
                    </a:lnTo>
                    <a:lnTo>
                      <a:pt x="55" y="7"/>
                    </a:lnTo>
                    <a:lnTo>
                      <a:pt x="50" y="12"/>
                    </a:lnTo>
                    <a:lnTo>
                      <a:pt x="48" y="16"/>
                    </a:lnTo>
                    <a:lnTo>
                      <a:pt x="44" y="18"/>
                    </a:lnTo>
                    <a:lnTo>
                      <a:pt x="42" y="20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5" y="26"/>
                    </a:lnTo>
                    <a:lnTo>
                      <a:pt x="32" y="26"/>
                    </a:lnTo>
                    <a:lnTo>
                      <a:pt x="30" y="27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7" y="30"/>
                    </a:lnTo>
                    <a:lnTo>
                      <a:pt x="24" y="31"/>
                    </a:lnTo>
                    <a:lnTo>
                      <a:pt x="22" y="33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7" y="41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0" y="50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73" name="Freeform 3157"/>
              <p:cNvSpPr>
                <a:spLocks/>
              </p:cNvSpPr>
              <p:nvPr/>
            </p:nvSpPr>
            <p:spPr bwMode="auto">
              <a:xfrm>
                <a:off x="1644" y="574"/>
                <a:ext cx="3" cy="11"/>
              </a:xfrm>
              <a:custGeom>
                <a:avLst/>
                <a:gdLst>
                  <a:gd name="T0" fmla="*/ 3 w 3"/>
                  <a:gd name="T1" fmla="*/ 0 h 11"/>
                  <a:gd name="T2" fmla="*/ 3 w 3"/>
                  <a:gd name="T3" fmla="*/ 3 h 11"/>
                  <a:gd name="T4" fmla="*/ 3 w 3"/>
                  <a:gd name="T5" fmla="*/ 1 h 11"/>
                  <a:gd name="T6" fmla="*/ 0 w 3"/>
                  <a:gd name="T7" fmla="*/ 11 h 11"/>
                  <a:gd name="T8" fmla="*/ 2 w 3"/>
                  <a:gd name="T9" fmla="*/ 8 h 11"/>
                  <a:gd name="T10" fmla="*/ 0 w 3"/>
                  <a:gd name="T11" fmla="*/ 8 h 11"/>
                  <a:gd name="T12" fmla="*/ 3 w 3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lnTo>
                      <a:pt x="3" y="3"/>
                    </a:lnTo>
                    <a:lnTo>
                      <a:pt x="3" y="1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74" name="Freeform 3158"/>
              <p:cNvSpPr>
                <a:spLocks/>
              </p:cNvSpPr>
              <p:nvPr/>
            </p:nvSpPr>
            <p:spPr bwMode="auto">
              <a:xfrm>
                <a:off x="1644" y="590"/>
                <a:ext cx="2" cy="8"/>
              </a:xfrm>
              <a:custGeom>
                <a:avLst/>
                <a:gdLst>
                  <a:gd name="T0" fmla="*/ 2 w 2"/>
                  <a:gd name="T1" fmla="*/ 0 h 8"/>
                  <a:gd name="T2" fmla="*/ 2 w 2"/>
                  <a:gd name="T3" fmla="*/ 3 h 8"/>
                  <a:gd name="T4" fmla="*/ 0 w 2"/>
                  <a:gd name="T5" fmla="*/ 6 h 8"/>
                  <a:gd name="T6" fmla="*/ 0 w 2"/>
                  <a:gd name="T7" fmla="*/ 8 h 8"/>
                  <a:gd name="T8" fmla="*/ 0 w 2"/>
                  <a:gd name="T9" fmla="*/ 6 h 8"/>
                  <a:gd name="T10" fmla="*/ 2 w 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75" name="Freeform 3159"/>
              <p:cNvSpPr>
                <a:spLocks/>
              </p:cNvSpPr>
              <p:nvPr/>
            </p:nvSpPr>
            <p:spPr bwMode="auto">
              <a:xfrm>
                <a:off x="1659" y="583"/>
                <a:ext cx="2" cy="5"/>
              </a:xfrm>
              <a:custGeom>
                <a:avLst/>
                <a:gdLst>
                  <a:gd name="T0" fmla="*/ 2 w 2"/>
                  <a:gd name="T1" fmla="*/ 1 h 5"/>
                  <a:gd name="T2" fmla="*/ 0 w 2"/>
                  <a:gd name="T3" fmla="*/ 5 h 5"/>
                  <a:gd name="T4" fmla="*/ 0 w 2"/>
                  <a:gd name="T5" fmla="*/ 2 h 5"/>
                  <a:gd name="T6" fmla="*/ 2 w 2"/>
                  <a:gd name="T7" fmla="*/ 0 h 5"/>
                  <a:gd name="T8" fmla="*/ 2 w 2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1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876" name="Freeform 3160"/>
              <p:cNvSpPr>
                <a:spLocks/>
              </p:cNvSpPr>
              <p:nvPr/>
            </p:nvSpPr>
            <p:spPr bwMode="auto">
              <a:xfrm>
                <a:off x="1598" y="485"/>
                <a:ext cx="106" cy="303"/>
              </a:xfrm>
              <a:custGeom>
                <a:avLst/>
                <a:gdLst>
                  <a:gd name="T0" fmla="*/ 8 w 106"/>
                  <a:gd name="T1" fmla="*/ 294 h 303"/>
                  <a:gd name="T2" fmla="*/ 12 w 106"/>
                  <a:gd name="T3" fmla="*/ 285 h 303"/>
                  <a:gd name="T4" fmla="*/ 15 w 106"/>
                  <a:gd name="T5" fmla="*/ 278 h 303"/>
                  <a:gd name="T6" fmla="*/ 22 w 106"/>
                  <a:gd name="T7" fmla="*/ 258 h 303"/>
                  <a:gd name="T8" fmla="*/ 30 w 106"/>
                  <a:gd name="T9" fmla="*/ 247 h 303"/>
                  <a:gd name="T10" fmla="*/ 41 w 106"/>
                  <a:gd name="T11" fmla="*/ 215 h 303"/>
                  <a:gd name="T12" fmla="*/ 43 w 106"/>
                  <a:gd name="T13" fmla="*/ 184 h 303"/>
                  <a:gd name="T14" fmla="*/ 43 w 106"/>
                  <a:gd name="T15" fmla="*/ 155 h 303"/>
                  <a:gd name="T16" fmla="*/ 44 w 106"/>
                  <a:gd name="T17" fmla="*/ 165 h 303"/>
                  <a:gd name="T18" fmla="*/ 53 w 106"/>
                  <a:gd name="T19" fmla="*/ 118 h 303"/>
                  <a:gd name="T20" fmla="*/ 54 w 106"/>
                  <a:gd name="T21" fmla="*/ 114 h 303"/>
                  <a:gd name="T22" fmla="*/ 54 w 106"/>
                  <a:gd name="T23" fmla="*/ 113 h 303"/>
                  <a:gd name="T24" fmla="*/ 58 w 106"/>
                  <a:gd name="T25" fmla="*/ 98 h 303"/>
                  <a:gd name="T26" fmla="*/ 66 w 106"/>
                  <a:gd name="T27" fmla="*/ 83 h 303"/>
                  <a:gd name="T28" fmla="*/ 81 w 106"/>
                  <a:gd name="T29" fmla="*/ 57 h 303"/>
                  <a:gd name="T30" fmla="*/ 85 w 106"/>
                  <a:gd name="T31" fmla="*/ 52 h 303"/>
                  <a:gd name="T32" fmla="*/ 89 w 106"/>
                  <a:gd name="T33" fmla="*/ 41 h 303"/>
                  <a:gd name="T34" fmla="*/ 74 w 106"/>
                  <a:gd name="T35" fmla="*/ 67 h 303"/>
                  <a:gd name="T36" fmla="*/ 76 w 106"/>
                  <a:gd name="T37" fmla="*/ 61 h 303"/>
                  <a:gd name="T38" fmla="*/ 91 w 106"/>
                  <a:gd name="T39" fmla="*/ 34 h 303"/>
                  <a:gd name="T40" fmla="*/ 101 w 106"/>
                  <a:gd name="T41" fmla="*/ 17 h 303"/>
                  <a:gd name="T42" fmla="*/ 101 w 106"/>
                  <a:gd name="T43" fmla="*/ 13 h 303"/>
                  <a:gd name="T44" fmla="*/ 100 w 106"/>
                  <a:gd name="T45" fmla="*/ 13 h 303"/>
                  <a:gd name="T46" fmla="*/ 106 w 106"/>
                  <a:gd name="T47" fmla="*/ 0 h 303"/>
                  <a:gd name="T48" fmla="*/ 96 w 106"/>
                  <a:gd name="T49" fmla="*/ 16 h 303"/>
                  <a:gd name="T50" fmla="*/ 96 w 106"/>
                  <a:gd name="T51" fmla="*/ 10 h 303"/>
                  <a:gd name="T52" fmla="*/ 89 w 106"/>
                  <a:gd name="T53" fmla="*/ 21 h 303"/>
                  <a:gd name="T54" fmla="*/ 89 w 106"/>
                  <a:gd name="T55" fmla="*/ 24 h 303"/>
                  <a:gd name="T56" fmla="*/ 84 w 106"/>
                  <a:gd name="T57" fmla="*/ 31 h 303"/>
                  <a:gd name="T58" fmla="*/ 86 w 106"/>
                  <a:gd name="T59" fmla="*/ 33 h 303"/>
                  <a:gd name="T60" fmla="*/ 97 w 106"/>
                  <a:gd name="T61" fmla="*/ 17 h 303"/>
                  <a:gd name="T62" fmla="*/ 82 w 106"/>
                  <a:gd name="T63" fmla="*/ 41 h 303"/>
                  <a:gd name="T64" fmla="*/ 76 w 106"/>
                  <a:gd name="T65" fmla="*/ 44 h 303"/>
                  <a:gd name="T66" fmla="*/ 60 w 106"/>
                  <a:gd name="T67" fmla="*/ 72 h 303"/>
                  <a:gd name="T68" fmla="*/ 55 w 106"/>
                  <a:gd name="T69" fmla="*/ 78 h 303"/>
                  <a:gd name="T70" fmla="*/ 49 w 106"/>
                  <a:gd name="T71" fmla="*/ 89 h 303"/>
                  <a:gd name="T72" fmla="*/ 54 w 106"/>
                  <a:gd name="T73" fmla="*/ 82 h 303"/>
                  <a:gd name="T74" fmla="*/ 53 w 106"/>
                  <a:gd name="T75" fmla="*/ 90 h 303"/>
                  <a:gd name="T76" fmla="*/ 46 w 106"/>
                  <a:gd name="T77" fmla="*/ 115 h 303"/>
                  <a:gd name="T78" fmla="*/ 41 w 106"/>
                  <a:gd name="T79" fmla="*/ 123 h 303"/>
                  <a:gd name="T80" fmla="*/ 36 w 106"/>
                  <a:gd name="T81" fmla="*/ 150 h 303"/>
                  <a:gd name="T82" fmla="*/ 33 w 106"/>
                  <a:gd name="T83" fmla="*/ 154 h 303"/>
                  <a:gd name="T84" fmla="*/ 31 w 106"/>
                  <a:gd name="T85" fmla="*/ 185 h 303"/>
                  <a:gd name="T86" fmla="*/ 29 w 106"/>
                  <a:gd name="T87" fmla="*/ 198 h 303"/>
                  <a:gd name="T88" fmla="*/ 29 w 106"/>
                  <a:gd name="T89" fmla="*/ 218 h 303"/>
                  <a:gd name="T90" fmla="*/ 14 w 106"/>
                  <a:gd name="T91" fmla="*/ 256 h 303"/>
                  <a:gd name="T92" fmla="*/ 0 w 106"/>
                  <a:gd name="T93" fmla="*/ 289 h 303"/>
                  <a:gd name="T94" fmla="*/ 5 w 106"/>
                  <a:gd name="T95" fmla="*/ 303 h 3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6" h="303">
                    <a:moveTo>
                      <a:pt x="9" y="298"/>
                    </a:moveTo>
                    <a:lnTo>
                      <a:pt x="8" y="299"/>
                    </a:lnTo>
                    <a:lnTo>
                      <a:pt x="8" y="298"/>
                    </a:lnTo>
                    <a:lnTo>
                      <a:pt x="8" y="294"/>
                    </a:lnTo>
                    <a:lnTo>
                      <a:pt x="10" y="288"/>
                    </a:lnTo>
                    <a:lnTo>
                      <a:pt x="12" y="285"/>
                    </a:lnTo>
                    <a:lnTo>
                      <a:pt x="13" y="285"/>
                    </a:lnTo>
                    <a:lnTo>
                      <a:pt x="12" y="285"/>
                    </a:lnTo>
                    <a:lnTo>
                      <a:pt x="14" y="284"/>
                    </a:lnTo>
                    <a:lnTo>
                      <a:pt x="17" y="278"/>
                    </a:lnTo>
                    <a:lnTo>
                      <a:pt x="15" y="279"/>
                    </a:lnTo>
                    <a:lnTo>
                      <a:pt x="15" y="278"/>
                    </a:lnTo>
                    <a:lnTo>
                      <a:pt x="15" y="277"/>
                    </a:lnTo>
                    <a:lnTo>
                      <a:pt x="18" y="269"/>
                    </a:lnTo>
                    <a:lnTo>
                      <a:pt x="22" y="263"/>
                    </a:lnTo>
                    <a:lnTo>
                      <a:pt x="22" y="258"/>
                    </a:lnTo>
                    <a:lnTo>
                      <a:pt x="27" y="249"/>
                    </a:lnTo>
                    <a:lnTo>
                      <a:pt x="27" y="252"/>
                    </a:lnTo>
                    <a:lnTo>
                      <a:pt x="28" y="252"/>
                    </a:lnTo>
                    <a:lnTo>
                      <a:pt x="30" y="247"/>
                    </a:lnTo>
                    <a:lnTo>
                      <a:pt x="34" y="236"/>
                    </a:lnTo>
                    <a:lnTo>
                      <a:pt x="36" y="231"/>
                    </a:lnTo>
                    <a:lnTo>
                      <a:pt x="39" y="223"/>
                    </a:lnTo>
                    <a:lnTo>
                      <a:pt x="41" y="215"/>
                    </a:lnTo>
                    <a:lnTo>
                      <a:pt x="41" y="207"/>
                    </a:lnTo>
                    <a:lnTo>
                      <a:pt x="41" y="200"/>
                    </a:lnTo>
                    <a:lnTo>
                      <a:pt x="43" y="191"/>
                    </a:lnTo>
                    <a:lnTo>
                      <a:pt x="43" y="184"/>
                    </a:lnTo>
                    <a:lnTo>
                      <a:pt x="43" y="177"/>
                    </a:lnTo>
                    <a:lnTo>
                      <a:pt x="44" y="170"/>
                    </a:lnTo>
                    <a:lnTo>
                      <a:pt x="44" y="164"/>
                    </a:lnTo>
                    <a:lnTo>
                      <a:pt x="43" y="155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4" y="164"/>
                    </a:lnTo>
                    <a:lnTo>
                      <a:pt x="44" y="165"/>
                    </a:lnTo>
                    <a:lnTo>
                      <a:pt x="45" y="164"/>
                    </a:lnTo>
                    <a:lnTo>
                      <a:pt x="49" y="141"/>
                    </a:lnTo>
                    <a:lnTo>
                      <a:pt x="54" y="119"/>
                    </a:lnTo>
                    <a:lnTo>
                      <a:pt x="53" y="118"/>
                    </a:lnTo>
                    <a:lnTo>
                      <a:pt x="51" y="116"/>
                    </a:lnTo>
                    <a:lnTo>
                      <a:pt x="53" y="113"/>
                    </a:lnTo>
                    <a:lnTo>
                      <a:pt x="53" y="114"/>
                    </a:lnTo>
                    <a:lnTo>
                      <a:pt x="54" y="114"/>
                    </a:lnTo>
                    <a:lnTo>
                      <a:pt x="55" y="110"/>
                    </a:lnTo>
                    <a:lnTo>
                      <a:pt x="54" y="111"/>
                    </a:lnTo>
                    <a:lnTo>
                      <a:pt x="54" y="110"/>
                    </a:lnTo>
                    <a:lnTo>
                      <a:pt x="54" y="113"/>
                    </a:lnTo>
                    <a:lnTo>
                      <a:pt x="53" y="111"/>
                    </a:lnTo>
                    <a:lnTo>
                      <a:pt x="54" y="106"/>
                    </a:lnTo>
                    <a:lnTo>
                      <a:pt x="58" y="97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9" y="99"/>
                    </a:lnTo>
                    <a:lnTo>
                      <a:pt x="63" y="93"/>
                    </a:lnTo>
                    <a:lnTo>
                      <a:pt x="66" y="83"/>
                    </a:lnTo>
                    <a:lnTo>
                      <a:pt x="70" y="75"/>
                    </a:lnTo>
                    <a:lnTo>
                      <a:pt x="76" y="68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5" y="52"/>
                    </a:lnTo>
                    <a:lnTo>
                      <a:pt x="89" y="47"/>
                    </a:lnTo>
                    <a:lnTo>
                      <a:pt x="90" y="43"/>
                    </a:lnTo>
                    <a:lnTo>
                      <a:pt x="92" y="37"/>
                    </a:lnTo>
                    <a:lnTo>
                      <a:pt x="89" y="41"/>
                    </a:lnTo>
                    <a:lnTo>
                      <a:pt x="82" y="53"/>
                    </a:lnTo>
                    <a:lnTo>
                      <a:pt x="80" y="57"/>
                    </a:lnTo>
                    <a:lnTo>
                      <a:pt x="76" y="62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74" y="65"/>
                    </a:lnTo>
                    <a:lnTo>
                      <a:pt x="76" y="61"/>
                    </a:lnTo>
                    <a:lnTo>
                      <a:pt x="79" y="56"/>
                    </a:lnTo>
                    <a:lnTo>
                      <a:pt x="82" y="46"/>
                    </a:lnTo>
                    <a:lnTo>
                      <a:pt x="87" y="39"/>
                    </a:lnTo>
                    <a:lnTo>
                      <a:pt x="91" y="34"/>
                    </a:lnTo>
                    <a:lnTo>
                      <a:pt x="95" y="29"/>
                    </a:lnTo>
                    <a:lnTo>
                      <a:pt x="96" y="26"/>
                    </a:lnTo>
                    <a:lnTo>
                      <a:pt x="99" y="21"/>
                    </a:lnTo>
                    <a:lnTo>
                      <a:pt x="101" y="17"/>
                    </a:lnTo>
                    <a:lnTo>
                      <a:pt x="101" y="16"/>
                    </a:lnTo>
                    <a:lnTo>
                      <a:pt x="105" y="11"/>
                    </a:lnTo>
                    <a:lnTo>
                      <a:pt x="104" y="11"/>
                    </a:lnTo>
                    <a:lnTo>
                      <a:pt x="101" y="13"/>
                    </a:lnTo>
                    <a:lnTo>
                      <a:pt x="96" y="22"/>
                    </a:lnTo>
                    <a:lnTo>
                      <a:pt x="97" y="18"/>
                    </a:lnTo>
                    <a:lnTo>
                      <a:pt x="99" y="17"/>
                    </a:lnTo>
                    <a:lnTo>
                      <a:pt x="100" y="13"/>
                    </a:lnTo>
                    <a:lnTo>
                      <a:pt x="101" y="10"/>
                    </a:lnTo>
                    <a:lnTo>
                      <a:pt x="104" y="7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2" y="5"/>
                    </a:lnTo>
                    <a:lnTo>
                      <a:pt x="102" y="7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6" y="13"/>
                    </a:lnTo>
                    <a:lnTo>
                      <a:pt x="97" y="10"/>
                    </a:lnTo>
                    <a:lnTo>
                      <a:pt x="96" y="10"/>
                    </a:lnTo>
                    <a:lnTo>
                      <a:pt x="96" y="11"/>
                    </a:lnTo>
                    <a:lnTo>
                      <a:pt x="94" y="13"/>
                    </a:lnTo>
                    <a:lnTo>
                      <a:pt x="90" y="20"/>
                    </a:lnTo>
                    <a:lnTo>
                      <a:pt x="89" y="21"/>
                    </a:lnTo>
                    <a:lnTo>
                      <a:pt x="90" y="20"/>
                    </a:lnTo>
                    <a:lnTo>
                      <a:pt x="94" y="16"/>
                    </a:lnTo>
                    <a:lnTo>
                      <a:pt x="91" y="22"/>
                    </a:lnTo>
                    <a:lnTo>
                      <a:pt x="89" y="24"/>
                    </a:lnTo>
                    <a:lnTo>
                      <a:pt x="89" y="26"/>
                    </a:lnTo>
                    <a:lnTo>
                      <a:pt x="87" y="26"/>
                    </a:lnTo>
                    <a:lnTo>
                      <a:pt x="86" y="27"/>
                    </a:lnTo>
                    <a:lnTo>
                      <a:pt x="84" y="31"/>
                    </a:lnTo>
                    <a:lnTo>
                      <a:pt x="84" y="32"/>
                    </a:lnTo>
                    <a:lnTo>
                      <a:pt x="85" y="32"/>
                    </a:lnTo>
                    <a:lnTo>
                      <a:pt x="84" y="36"/>
                    </a:lnTo>
                    <a:lnTo>
                      <a:pt x="86" y="33"/>
                    </a:lnTo>
                    <a:lnTo>
                      <a:pt x="90" y="28"/>
                    </a:lnTo>
                    <a:lnTo>
                      <a:pt x="96" y="18"/>
                    </a:lnTo>
                    <a:lnTo>
                      <a:pt x="97" y="16"/>
                    </a:lnTo>
                    <a:lnTo>
                      <a:pt x="97" y="17"/>
                    </a:lnTo>
                    <a:lnTo>
                      <a:pt x="99" y="16"/>
                    </a:lnTo>
                    <a:lnTo>
                      <a:pt x="95" y="23"/>
                    </a:lnTo>
                    <a:lnTo>
                      <a:pt x="90" y="29"/>
                    </a:lnTo>
                    <a:lnTo>
                      <a:pt x="82" y="41"/>
                    </a:lnTo>
                    <a:lnTo>
                      <a:pt x="79" y="43"/>
                    </a:lnTo>
                    <a:lnTo>
                      <a:pt x="77" y="43"/>
                    </a:lnTo>
                    <a:lnTo>
                      <a:pt x="77" y="41"/>
                    </a:lnTo>
                    <a:lnTo>
                      <a:pt x="76" y="44"/>
                    </a:lnTo>
                    <a:lnTo>
                      <a:pt x="73" y="48"/>
                    </a:lnTo>
                    <a:lnTo>
                      <a:pt x="70" y="56"/>
                    </a:lnTo>
                    <a:lnTo>
                      <a:pt x="66" y="61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58" y="77"/>
                    </a:lnTo>
                    <a:lnTo>
                      <a:pt x="56" y="78"/>
                    </a:lnTo>
                    <a:lnTo>
                      <a:pt x="55" y="78"/>
                    </a:lnTo>
                    <a:lnTo>
                      <a:pt x="55" y="77"/>
                    </a:lnTo>
                    <a:lnTo>
                      <a:pt x="54" y="78"/>
                    </a:lnTo>
                    <a:lnTo>
                      <a:pt x="50" y="85"/>
                    </a:lnTo>
                    <a:lnTo>
                      <a:pt x="49" y="89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1" y="87"/>
                    </a:lnTo>
                    <a:lnTo>
                      <a:pt x="54" y="82"/>
                    </a:lnTo>
                    <a:lnTo>
                      <a:pt x="55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3" y="90"/>
                    </a:lnTo>
                    <a:lnTo>
                      <a:pt x="50" y="100"/>
                    </a:lnTo>
                    <a:lnTo>
                      <a:pt x="50" y="103"/>
                    </a:lnTo>
                    <a:lnTo>
                      <a:pt x="48" y="109"/>
                    </a:lnTo>
                    <a:lnTo>
                      <a:pt x="46" y="115"/>
                    </a:lnTo>
                    <a:lnTo>
                      <a:pt x="45" y="120"/>
                    </a:lnTo>
                    <a:lnTo>
                      <a:pt x="44" y="119"/>
                    </a:lnTo>
                    <a:lnTo>
                      <a:pt x="44" y="114"/>
                    </a:lnTo>
                    <a:lnTo>
                      <a:pt x="41" y="123"/>
                    </a:lnTo>
                    <a:lnTo>
                      <a:pt x="40" y="130"/>
                    </a:lnTo>
                    <a:lnTo>
                      <a:pt x="38" y="136"/>
                    </a:lnTo>
                    <a:lnTo>
                      <a:pt x="36" y="143"/>
                    </a:lnTo>
                    <a:lnTo>
                      <a:pt x="36" y="150"/>
                    </a:lnTo>
                    <a:lnTo>
                      <a:pt x="35" y="149"/>
                    </a:lnTo>
                    <a:lnTo>
                      <a:pt x="35" y="146"/>
                    </a:lnTo>
                    <a:lnTo>
                      <a:pt x="34" y="147"/>
                    </a:lnTo>
                    <a:lnTo>
                      <a:pt x="33" y="154"/>
                    </a:lnTo>
                    <a:lnTo>
                      <a:pt x="33" y="156"/>
                    </a:lnTo>
                    <a:lnTo>
                      <a:pt x="33" y="161"/>
                    </a:lnTo>
                    <a:lnTo>
                      <a:pt x="33" y="169"/>
                    </a:lnTo>
                    <a:lnTo>
                      <a:pt x="31" y="185"/>
                    </a:lnTo>
                    <a:lnTo>
                      <a:pt x="30" y="186"/>
                    </a:lnTo>
                    <a:lnTo>
                      <a:pt x="30" y="185"/>
                    </a:lnTo>
                    <a:lnTo>
                      <a:pt x="29" y="195"/>
                    </a:lnTo>
                    <a:lnTo>
                      <a:pt x="29" y="198"/>
                    </a:lnTo>
                    <a:lnTo>
                      <a:pt x="29" y="201"/>
                    </a:lnTo>
                    <a:lnTo>
                      <a:pt x="28" y="208"/>
                    </a:lnTo>
                    <a:lnTo>
                      <a:pt x="29" y="213"/>
                    </a:lnTo>
                    <a:lnTo>
                      <a:pt x="29" y="218"/>
                    </a:lnTo>
                    <a:lnTo>
                      <a:pt x="22" y="236"/>
                    </a:lnTo>
                    <a:lnTo>
                      <a:pt x="19" y="243"/>
                    </a:lnTo>
                    <a:lnTo>
                      <a:pt x="15" y="251"/>
                    </a:lnTo>
                    <a:lnTo>
                      <a:pt x="14" y="256"/>
                    </a:lnTo>
                    <a:lnTo>
                      <a:pt x="15" y="257"/>
                    </a:lnTo>
                    <a:lnTo>
                      <a:pt x="17" y="256"/>
                    </a:lnTo>
                    <a:lnTo>
                      <a:pt x="8" y="272"/>
                    </a:lnTo>
                    <a:lnTo>
                      <a:pt x="0" y="289"/>
                    </a:lnTo>
                    <a:lnTo>
                      <a:pt x="0" y="292"/>
                    </a:lnTo>
                    <a:lnTo>
                      <a:pt x="3" y="300"/>
                    </a:lnTo>
                    <a:lnTo>
                      <a:pt x="4" y="303"/>
                    </a:lnTo>
                    <a:lnTo>
                      <a:pt x="5" y="303"/>
                    </a:lnTo>
                    <a:lnTo>
                      <a:pt x="8" y="302"/>
                    </a:lnTo>
                    <a:lnTo>
                      <a:pt x="9" y="2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9576" name="Freeform 3161"/>
            <p:cNvSpPr>
              <a:spLocks/>
            </p:cNvSpPr>
            <p:nvPr/>
          </p:nvSpPr>
          <p:spPr bwMode="auto">
            <a:xfrm>
              <a:off x="1700" y="502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7" name="Freeform 3162"/>
            <p:cNvSpPr>
              <a:spLocks/>
            </p:cNvSpPr>
            <p:nvPr/>
          </p:nvSpPr>
          <p:spPr bwMode="auto">
            <a:xfrm>
              <a:off x="1546" y="865"/>
              <a:ext cx="10" cy="16"/>
            </a:xfrm>
            <a:custGeom>
              <a:avLst/>
              <a:gdLst>
                <a:gd name="T0" fmla="*/ 3 w 10"/>
                <a:gd name="T1" fmla="*/ 7 h 16"/>
                <a:gd name="T2" fmla="*/ 0 w 10"/>
                <a:gd name="T3" fmla="*/ 15 h 16"/>
                <a:gd name="T4" fmla="*/ 0 w 10"/>
                <a:gd name="T5" fmla="*/ 16 h 16"/>
                <a:gd name="T6" fmla="*/ 5 w 10"/>
                <a:gd name="T7" fmla="*/ 7 h 16"/>
                <a:gd name="T8" fmla="*/ 10 w 10"/>
                <a:gd name="T9" fmla="*/ 0 h 16"/>
                <a:gd name="T10" fmla="*/ 9 w 10"/>
                <a:gd name="T11" fmla="*/ 0 h 16"/>
                <a:gd name="T12" fmla="*/ 8 w 10"/>
                <a:gd name="T13" fmla="*/ 2 h 16"/>
                <a:gd name="T14" fmla="*/ 3 w 10"/>
                <a:gd name="T15" fmla="*/ 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6">
                  <a:moveTo>
                    <a:pt x="3" y="7"/>
                  </a:moveTo>
                  <a:lnTo>
                    <a:pt x="0" y="15"/>
                  </a:lnTo>
                  <a:lnTo>
                    <a:pt x="0" y="16"/>
                  </a:lnTo>
                  <a:lnTo>
                    <a:pt x="5" y="7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8" name="Freeform 3163"/>
            <p:cNvSpPr>
              <a:spLocks/>
            </p:cNvSpPr>
            <p:nvPr/>
          </p:nvSpPr>
          <p:spPr bwMode="auto">
            <a:xfrm>
              <a:off x="1638" y="593"/>
              <a:ext cx="3" cy="7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1 w 3"/>
                <a:gd name="T5" fmla="*/ 6 h 7"/>
                <a:gd name="T6" fmla="*/ 3 w 3"/>
                <a:gd name="T7" fmla="*/ 2 h 7"/>
                <a:gd name="T8" fmla="*/ 3 w 3"/>
                <a:gd name="T9" fmla="*/ 1 h 7"/>
                <a:gd name="T10" fmla="*/ 3 w 3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9" name="Freeform 3164"/>
            <p:cNvSpPr>
              <a:spLocks/>
            </p:cNvSpPr>
            <p:nvPr/>
          </p:nvSpPr>
          <p:spPr bwMode="auto">
            <a:xfrm>
              <a:off x="1544" y="897"/>
              <a:ext cx="3" cy="6"/>
            </a:xfrm>
            <a:custGeom>
              <a:avLst/>
              <a:gdLst>
                <a:gd name="T0" fmla="*/ 0 w 3"/>
                <a:gd name="T1" fmla="*/ 6 h 6"/>
                <a:gd name="T2" fmla="*/ 1 w 3"/>
                <a:gd name="T3" fmla="*/ 6 h 6"/>
                <a:gd name="T4" fmla="*/ 2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w 3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1" y="6"/>
                  </a:lnTo>
                  <a:lnTo>
                    <a:pt x="2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0" name="Freeform 3165"/>
            <p:cNvSpPr>
              <a:spLocks/>
            </p:cNvSpPr>
            <p:nvPr/>
          </p:nvSpPr>
          <p:spPr bwMode="auto">
            <a:xfrm>
              <a:off x="1537" y="913"/>
              <a:ext cx="5" cy="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8 h 8"/>
                <a:gd name="T4" fmla="*/ 3 w 5"/>
                <a:gd name="T5" fmla="*/ 4 h 8"/>
                <a:gd name="T6" fmla="*/ 5 w 5"/>
                <a:gd name="T7" fmla="*/ 0 h 8"/>
                <a:gd name="T8" fmla="*/ 3 w 5"/>
                <a:gd name="T9" fmla="*/ 4 h 8"/>
                <a:gd name="T10" fmla="*/ 0 w 5"/>
                <a:gd name="T11" fmla="*/ 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1" name="Freeform 3166"/>
            <p:cNvSpPr>
              <a:spLocks/>
            </p:cNvSpPr>
            <p:nvPr/>
          </p:nvSpPr>
          <p:spPr bwMode="auto">
            <a:xfrm>
              <a:off x="1544" y="887"/>
              <a:ext cx="15" cy="24"/>
            </a:xfrm>
            <a:custGeom>
              <a:avLst/>
              <a:gdLst>
                <a:gd name="T0" fmla="*/ 13 w 15"/>
                <a:gd name="T1" fmla="*/ 0 h 24"/>
                <a:gd name="T2" fmla="*/ 10 w 15"/>
                <a:gd name="T3" fmla="*/ 5 h 24"/>
                <a:gd name="T4" fmla="*/ 8 w 15"/>
                <a:gd name="T5" fmla="*/ 9 h 24"/>
                <a:gd name="T6" fmla="*/ 6 w 15"/>
                <a:gd name="T7" fmla="*/ 13 h 24"/>
                <a:gd name="T8" fmla="*/ 3 w 15"/>
                <a:gd name="T9" fmla="*/ 16 h 24"/>
                <a:gd name="T10" fmla="*/ 0 w 15"/>
                <a:gd name="T11" fmla="*/ 21 h 24"/>
                <a:gd name="T12" fmla="*/ 0 w 15"/>
                <a:gd name="T13" fmla="*/ 24 h 24"/>
                <a:gd name="T14" fmla="*/ 1 w 15"/>
                <a:gd name="T15" fmla="*/ 24 h 24"/>
                <a:gd name="T16" fmla="*/ 3 w 15"/>
                <a:gd name="T17" fmla="*/ 23 h 24"/>
                <a:gd name="T18" fmla="*/ 3 w 15"/>
                <a:gd name="T19" fmla="*/ 21 h 24"/>
                <a:gd name="T20" fmla="*/ 3 w 15"/>
                <a:gd name="T21" fmla="*/ 20 h 24"/>
                <a:gd name="T22" fmla="*/ 3 w 15"/>
                <a:gd name="T23" fmla="*/ 19 h 24"/>
                <a:gd name="T24" fmla="*/ 5 w 15"/>
                <a:gd name="T25" fmla="*/ 15 h 24"/>
                <a:gd name="T26" fmla="*/ 8 w 15"/>
                <a:gd name="T27" fmla="*/ 10 h 24"/>
                <a:gd name="T28" fmla="*/ 12 w 15"/>
                <a:gd name="T29" fmla="*/ 8 h 24"/>
                <a:gd name="T30" fmla="*/ 15 w 15"/>
                <a:gd name="T31" fmla="*/ 3 h 24"/>
                <a:gd name="T32" fmla="*/ 13 w 15"/>
                <a:gd name="T33" fmla="*/ 3 h 24"/>
                <a:gd name="T34" fmla="*/ 12 w 15"/>
                <a:gd name="T35" fmla="*/ 3 h 24"/>
                <a:gd name="T36" fmla="*/ 13 w 15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" h="24">
                  <a:moveTo>
                    <a:pt x="13" y="0"/>
                  </a:moveTo>
                  <a:lnTo>
                    <a:pt x="10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2" y="8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2" name="Freeform 3167"/>
            <p:cNvSpPr>
              <a:spLocks/>
            </p:cNvSpPr>
            <p:nvPr/>
          </p:nvSpPr>
          <p:spPr bwMode="auto">
            <a:xfrm>
              <a:off x="1541" y="917"/>
              <a:ext cx="3" cy="5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0 w 3"/>
                <a:gd name="T5" fmla="*/ 3 h 5"/>
                <a:gd name="T6" fmla="*/ 0 w 3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3" name="Freeform 3168"/>
            <p:cNvSpPr>
              <a:spLocks/>
            </p:cNvSpPr>
            <p:nvPr/>
          </p:nvSpPr>
          <p:spPr bwMode="auto">
            <a:xfrm>
              <a:off x="1559" y="886"/>
              <a:ext cx="5" cy="7"/>
            </a:xfrm>
            <a:custGeom>
              <a:avLst/>
              <a:gdLst>
                <a:gd name="T0" fmla="*/ 2 w 5"/>
                <a:gd name="T1" fmla="*/ 5 h 7"/>
                <a:gd name="T2" fmla="*/ 5 w 5"/>
                <a:gd name="T3" fmla="*/ 0 h 7"/>
                <a:gd name="T4" fmla="*/ 0 w 5"/>
                <a:gd name="T5" fmla="*/ 7 h 7"/>
                <a:gd name="T6" fmla="*/ 2 w 5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4" name="Freeform 3169"/>
            <p:cNvSpPr>
              <a:spLocks/>
            </p:cNvSpPr>
            <p:nvPr/>
          </p:nvSpPr>
          <p:spPr bwMode="auto">
            <a:xfrm>
              <a:off x="1559" y="896"/>
              <a:ext cx="2" cy="6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2 h 6"/>
                <a:gd name="T4" fmla="*/ 2 w 2"/>
                <a:gd name="T5" fmla="*/ 0 h 6"/>
                <a:gd name="T6" fmla="*/ 1 w 2"/>
                <a:gd name="T7" fmla="*/ 0 h 6"/>
                <a:gd name="T8" fmla="*/ 0 w 2"/>
                <a:gd name="T9" fmla="*/ 4 h 6"/>
                <a:gd name="T10" fmla="*/ 0 w 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5" name="Freeform 3170"/>
            <p:cNvSpPr>
              <a:spLocks/>
            </p:cNvSpPr>
            <p:nvPr/>
          </p:nvSpPr>
          <p:spPr bwMode="auto">
            <a:xfrm>
              <a:off x="1470" y="808"/>
              <a:ext cx="128" cy="202"/>
            </a:xfrm>
            <a:custGeom>
              <a:avLst/>
              <a:gdLst>
                <a:gd name="T0" fmla="*/ 99 w 128"/>
                <a:gd name="T1" fmla="*/ 41 h 202"/>
                <a:gd name="T2" fmla="*/ 90 w 128"/>
                <a:gd name="T3" fmla="*/ 58 h 202"/>
                <a:gd name="T4" fmla="*/ 77 w 128"/>
                <a:gd name="T5" fmla="*/ 82 h 202"/>
                <a:gd name="T6" fmla="*/ 71 w 128"/>
                <a:gd name="T7" fmla="*/ 90 h 202"/>
                <a:gd name="T8" fmla="*/ 65 w 128"/>
                <a:gd name="T9" fmla="*/ 100 h 202"/>
                <a:gd name="T10" fmla="*/ 59 w 128"/>
                <a:gd name="T11" fmla="*/ 110 h 202"/>
                <a:gd name="T12" fmla="*/ 50 w 128"/>
                <a:gd name="T13" fmla="*/ 124 h 202"/>
                <a:gd name="T14" fmla="*/ 44 w 128"/>
                <a:gd name="T15" fmla="*/ 135 h 202"/>
                <a:gd name="T16" fmla="*/ 40 w 128"/>
                <a:gd name="T17" fmla="*/ 146 h 202"/>
                <a:gd name="T18" fmla="*/ 31 w 128"/>
                <a:gd name="T19" fmla="*/ 162 h 202"/>
                <a:gd name="T20" fmla="*/ 28 w 128"/>
                <a:gd name="T21" fmla="*/ 169 h 202"/>
                <a:gd name="T22" fmla="*/ 25 w 128"/>
                <a:gd name="T23" fmla="*/ 169 h 202"/>
                <a:gd name="T24" fmla="*/ 20 w 128"/>
                <a:gd name="T25" fmla="*/ 174 h 202"/>
                <a:gd name="T26" fmla="*/ 15 w 128"/>
                <a:gd name="T27" fmla="*/ 180 h 202"/>
                <a:gd name="T28" fmla="*/ 18 w 128"/>
                <a:gd name="T29" fmla="*/ 180 h 202"/>
                <a:gd name="T30" fmla="*/ 4 w 128"/>
                <a:gd name="T31" fmla="*/ 200 h 202"/>
                <a:gd name="T32" fmla="*/ 14 w 128"/>
                <a:gd name="T33" fmla="*/ 194 h 202"/>
                <a:gd name="T34" fmla="*/ 17 w 128"/>
                <a:gd name="T35" fmla="*/ 191 h 202"/>
                <a:gd name="T36" fmla="*/ 14 w 128"/>
                <a:gd name="T37" fmla="*/ 194 h 202"/>
                <a:gd name="T38" fmla="*/ 17 w 128"/>
                <a:gd name="T39" fmla="*/ 189 h 202"/>
                <a:gd name="T40" fmla="*/ 24 w 128"/>
                <a:gd name="T41" fmla="*/ 182 h 202"/>
                <a:gd name="T42" fmla="*/ 41 w 128"/>
                <a:gd name="T43" fmla="*/ 170 h 202"/>
                <a:gd name="T44" fmla="*/ 49 w 128"/>
                <a:gd name="T45" fmla="*/ 155 h 202"/>
                <a:gd name="T46" fmla="*/ 53 w 128"/>
                <a:gd name="T47" fmla="*/ 144 h 202"/>
                <a:gd name="T48" fmla="*/ 58 w 128"/>
                <a:gd name="T49" fmla="*/ 138 h 202"/>
                <a:gd name="T50" fmla="*/ 64 w 128"/>
                <a:gd name="T51" fmla="*/ 124 h 202"/>
                <a:gd name="T52" fmla="*/ 74 w 128"/>
                <a:gd name="T53" fmla="*/ 113 h 202"/>
                <a:gd name="T54" fmla="*/ 79 w 128"/>
                <a:gd name="T55" fmla="*/ 104 h 202"/>
                <a:gd name="T56" fmla="*/ 82 w 128"/>
                <a:gd name="T57" fmla="*/ 99 h 202"/>
                <a:gd name="T58" fmla="*/ 84 w 128"/>
                <a:gd name="T59" fmla="*/ 100 h 202"/>
                <a:gd name="T60" fmla="*/ 91 w 128"/>
                <a:gd name="T61" fmla="*/ 88 h 202"/>
                <a:gd name="T62" fmla="*/ 99 w 128"/>
                <a:gd name="T63" fmla="*/ 75 h 202"/>
                <a:gd name="T64" fmla="*/ 106 w 128"/>
                <a:gd name="T65" fmla="*/ 61 h 202"/>
                <a:gd name="T66" fmla="*/ 115 w 128"/>
                <a:gd name="T67" fmla="*/ 44 h 202"/>
                <a:gd name="T68" fmla="*/ 121 w 128"/>
                <a:gd name="T69" fmla="*/ 27 h 202"/>
                <a:gd name="T70" fmla="*/ 128 w 128"/>
                <a:gd name="T71" fmla="*/ 1 h 202"/>
                <a:gd name="T72" fmla="*/ 125 w 128"/>
                <a:gd name="T73" fmla="*/ 0 h 202"/>
                <a:gd name="T74" fmla="*/ 118 w 128"/>
                <a:gd name="T75" fmla="*/ 5 h 2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8" h="202">
                  <a:moveTo>
                    <a:pt x="118" y="5"/>
                  </a:moveTo>
                  <a:lnTo>
                    <a:pt x="99" y="41"/>
                  </a:lnTo>
                  <a:lnTo>
                    <a:pt x="96" y="49"/>
                  </a:lnTo>
                  <a:lnTo>
                    <a:pt x="90" y="58"/>
                  </a:lnTo>
                  <a:lnTo>
                    <a:pt x="82" y="71"/>
                  </a:lnTo>
                  <a:lnTo>
                    <a:pt x="77" y="82"/>
                  </a:lnTo>
                  <a:lnTo>
                    <a:pt x="74" y="84"/>
                  </a:lnTo>
                  <a:lnTo>
                    <a:pt x="71" y="9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1" y="103"/>
                  </a:lnTo>
                  <a:lnTo>
                    <a:pt x="59" y="110"/>
                  </a:lnTo>
                  <a:lnTo>
                    <a:pt x="54" y="118"/>
                  </a:lnTo>
                  <a:lnTo>
                    <a:pt x="50" y="124"/>
                  </a:lnTo>
                  <a:lnTo>
                    <a:pt x="46" y="131"/>
                  </a:lnTo>
                  <a:lnTo>
                    <a:pt x="44" y="135"/>
                  </a:lnTo>
                  <a:lnTo>
                    <a:pt x="41" y="140"/>
                  </a:lnTo>
                  <a:lnTo>
                    <a:pt x="40" y="146"/>
                  </a:lnTo>
                  <a:lnTo>
                    <a:pt x="38" y="150"/>
                  </a:lnTo>
                  <a:lnTo>
                    <a:pt x="31" y="162"/>
                  </a:lnTo>
                  <a:lnTo>
                    <a:pt x="28" y="170"/>
                  </a:lnTo>
                  <a:lnTo>
                    <a:pt x="28" y="169"/>
                  </a:lnTo>
                  <a:lnTo>
                    <a:pt x="28" y="167"/>
                  </a:lnTo>
                  <a:lnTo>
                    <a:pt x="25" y="169"/>
                  </a:lnTo>
                  <a:lnTo>
                    <a:pt x="24" y="171"/>
                  </a:lnTo>
                  <a:lnTo>
                    <a:pt x="20" y="174"/>
                  </a:lnTo>
                  <a:lnTo>
                    <a:pt x="15" y="179"/>
                  </a:lnTo>
                  <a:lnTo>
                    <a:pt x="15" y="180"/>
                  </a:lnTo>
                  <a:lnTo>
                    <a:pt x="18" y="179"/>
                  </a:lnTo>
                  <a:lnTo>
                    <a:pt x="18" y="180"/>
                  </a:lnTo>
                  <a:lnTo>
                    <a:pt x="15" y="185"/>
                  </a:lnTo>
                  <a:lnTo>
                    <a:pt x="4" y="200"/>
                  </a:lnTo>
                  <a:lnTo>
                    <a:pt x="0" y="202"/>
                  </a:lnTo>
                  <a:lnTo>
                    <a:pt x="14" y="194"/>
                  </a:lnTo>
                  <a:lnTo>
                    <a:pt x="15" y="192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4" y="194"/>
                  </a:lnTo>
                  <a:lnTo>
                    <a:pt x="8" y="196"/>
                  </a:lnTo>
                  <a:lnTo>
                    <a:pt x="17" y="189"/>
                  </a:lnTo>
                  <a:lnTo>
                    <a:pt x="22" y="185"/>
                  </a:lnTo>
                  <a:lnTo>
                    <a:pt x="24" y="182"/>
                  </a:lnTo>
                  <a:lnTo>
                    <a:pt x="35" y="176"/>
                  </a:lnTo>
                  <a:lnTo>
                    <a:pt x="41" y="170"/>
                  </a:lnTo>
                  <a:lnTo>
                    <a:pt x="45" y="162"/>
                  </a:lnTo>
                  <a:lnTo>
                    <a:pt x="49" y="155"/>
                  </a:lnTo>
                  <a:lnTo>
                    <a:pt x="50" y="149"/>
                  </a:lnTo>
                  <a:lnTo>
                    <a:pt x="53" y="144"/>
                  </a:lnTo>
                  <a:lnTo>
                    <a:pt x="55" y="140"/>
                  </a:lnTo>
                  <a:lnTo>
                    <a:pt x="58" y="138"/>
                  </a:lnTo>
                  <a:lnTo>
                    <a:pt x="61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13"/>
                  </a:lnTo>
                  <a:lnTo>
                    <a:pt x="77" y="108"/>
                  </a:lnTo>
                  <a:lnTo>
                    <a:pt x="79" y="104"/>
                  </a:lnTo>
                  <a:lnTo>
                    <a:pt x="81" y="99"/>
                  </a:lnTo>
                  <a:lnTo>
                    <a:pt x="82" y="99"/>
                  </a:lnTo>
                  <a:lnTo>
                    <a:pt x="82" y="100"/>
                  </a:lnTo>
                  <a:lnTo>
                    <a:pt x="84" y="100"/>
                  </a:lnTo>
                  <a:lnTo>
                    <a:pt x="87" y="95"/>
                  </a:lnTo>
                  <a:lnTo>
                    <a:pt x="91" y="88"/>
                  </a:lnTo>
                  <a:lnTo>
                    <a:pt x="92" y="84"/>
                  </a:lnTo>
                  <a:lnTo>
                    <a:pt x="99" y="75"/>
                  </a:lnTo>
                  <a:lnTo>
                    <a:pt x="104" y="68"/>
                  </a:lnTo>
                  <a:lnTo>
                    <a:pt x="106" y="61"/>
                  </a:lnTo>
                  <a:lnTo>
                    <a:pt x="111" y="53"/>
                  </a:lnTo>
                  <a:lnTo>
                    <a:pt x="115" y="44"/>
                  </a:lnTo>
                  <a:lnTo>
                    <a:pt x="118" y="36"/>
                  </a:lnTo>
                  <a:lnTo>
                    <a:pt x="121" y="27"/>
                  </a:lnTo>
                  <a:lnTo>
                    <a:pt x="125" y="18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1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6" name="Freeform 3171"/>
            <p:cNvSpPr>
              <a:spLocks/>
            </p:cNvSpPr>
            <p:nvPr/>
          </p:nvSpPr>
          <p:spPr bwMode="auto">
            <a:xfrm>
              <a:off x="1649" y="688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5 h 5"/>
                <a:gd name="T4" fmla="*/ 0 w 2"/>
                <a:gd name="T5" fmla="*/ 0 h 5"/>
                <a:gd name="T6" fmla="*/ 2 w 2"/>
                <a:gd name="T7" fmla="*/ 3 h 5"/>
                <a:gd name="T8" fmla="*/ 2 w 2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7" name="Freeform 3172"/>
            <p:cNvSpPr>
              <a:spLocks/>
            </p:cNvSpPr>
            <p:nvPr/>
          </p:nvSpPr>
          <p:spPr bwMode="auto">
            <a:xfrm>
              <a:off x="1647" y="682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3 h 4"/>
                <a:gd name="T4" fmla="*/ 1 w 1"/>
                <a:gd name="T5" fmla="*/ 0 h 4"/>
                <a:gd name="T6" fmla="*/ 1 w 1"/>
                <a:gd name="T7" fmla="*/ 1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8" name="Freeform 3173"/>
            <p:cNvSpPr>
              <a:spLocks/>
            </p:cNvSpPr>
            <p:nvPr/>
          </p:nvSpPr>
          <p:spPr bwMode="auto">
            <a:xfrm>
              <a:off x="1634" y="687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9" name="Freeform 3174"/>
            <p:cNvSpPr>
              <a:spLocks/>
            </p:cNvSpPr>
            <p:nvPr/>
          </p:nvSpPr>
          <p:spPr bwMode="auto">
            <a:xfrm>
              <a:off x="1628" y="590"/>
              <a:ext cx="50" cy="151"/>
            </a:xfrm>
            <a:custGeom>
              <a:avLst/>
              <a:gdLst>
                <a:gd name="T0" fmla="*/ 43 w 50"/>
                <a:gd name="T1" fmla="*/ 3 h 151"/>
                <a:gd name="T2" fmla="*/ 40 w 50"/>
                <a:gd name="T3" fmla="*/ 9 h 151"/>
                <a:gd name="T4" fmla="*/ 36 w 50"/>
                <a:gd name="T5" fmla="*/ 11 h 151"/>
                <a:gd name="T6" fmla="*/ 36 w 50"/>
                <a:gd name="T7" fmla="*/ 16 h 151"/>
                <a:gd name="T8" fmla="*/ 31 w 50"/>
                <a:gd name="T9" fmla="*/ 26 h 151"/>
                <a:gd name="T10" fmla="*/ 29 w 50"/>
                <a:gd name="T11" fmla="*/ 26 h 151"/>
                <a:gd name="T12" fmla="*/ 24 w 50"/>
                <a:gd name="T13" fmla="*/ 39 h 151"/>
                <a:gd name="T14" fmla="*/ 20 w 50"/>
                <a:gd name="T15" fmla="*/ 52 h 151"/>
                <a:gd name="T16" fmla="*/ 18 w 50"/>
                <a:gd name="T17" fmla="*/ 64 h 151"/>
                <a:gd name="T18" fmla="*/ 18 w 50"/>
                <a:gd name="T19" fmla="*/ 72 h 151"/>
                <a:gd name="T20" fmla="*/ 18 w 50"/>
                <a:gd name="T21" fmla="*/ 66 h 151"/>
                <a:gd name="T22" fmla="*/ 11 w 50"/>
                <a:gd name="T23" fmla="*/ 88 h 151"/>
                <a:gd name="T24" fmla="*/ 14 w 50"/>
                <a:gd name="T25" fmla="*/ 92 h 151"/>
                <a:gd name="T26" fmla="*/ 13 w 50"/>
                <a:gd name="T27" fmla="*/ 92 h 151"/>
                <a:gd name="T28" fmla="*/ 14 w 50"/>
                <a:gd name="T29" fmla="*/ 93 h 151"/>
                <a:gd name="T30" fmla="*/ 13 w 50"/>
                <a:gd name="T31" fmla="*/ 101 h 151"/>
                <a:gd name="T32" fmla="*/ 10 w 50"/>
                <a:gd name="T33" fmla="*/ 100 h 151"/>
                <a:gd name="T34" fmla="*/ 8 w 50"/>
                <a:gd name="T35" fmla="*/ 112 h 151"/>
                <a:gd name="T36" fmla="*/ 5 w 50"/>
                <a:gd name="T37" fmla="*/ 124 h 151"/>
                <a:gd name="T38" fmla="*/ 3 w 50"/>
                <a:gd name="T39" fmla="*/ 129 h 151"/>
                <a:gd name="T40" fmla="*/ 6 w 50"/>
                <a:gd name="T41" fmla="*/ 124 h 151"/>
                <a:gd name="T42" fmla="*/ 8 w 50"/>
                <a:gd name="T43" fmla="*/ 117 h 151"/>
                <a:gd name="T44" fmla="*/ 8 w 50"/>
                <a:gd name="T45" fmla="*/ 120 h 151"/>
                <a:gd name="T46" fmla="*/ 6 w 50"/>
                <a:gd name="T47" fmla="*/ 131 h 151"/>
                <a:gd name="T48" fmla="*/ 4 w 50"/>
                <a:gd name="T49" fmla="*/ 138 h 151"/>
                <a:gd name="T50" fmla="*/ 0 w 50"/>
                <a:gd name="T51" fmla="*/ 144 h 151"/>
                <a:gd name="T52" fmla="*/ 4 w 50"/>
                <a:gd name="T53" fmla="*/ 139 h 151"/>
                <a:gd name="T54" fmla="*/ 4 w 50"/>
                <a:gd name="T55" fmla="*/ 144 h 151"/>
                <a:gd name="T56" fmla="*/ 1 w 50"/>
                <a:gd name="T57" fmla="*/ 149 h 151"/>
                <a:gd name="T58" fmla="*/ 3 w 50"/>
                <a:gd name="T59" fmla="*/ 147 h 151"/>
                <a:gd name="T60" fmla="*/ 6 w 50"/>
                <a:gd name="T61" fmla="*/ 147 h 151"/>
                <a:gd name="T62" fmla="*/ 11 w 50"/>
                <a:gd name="T63" fmla="*/ 142 h 151"/>
                <a:gd name="T64" fmla="*/ 9 w 50"/>
                <a:gd name="T65" fmla="*/ 144 h 151"/>
                <a:gd name="T66" fmla="*/ 11 w 50"/>
                <a:gd name="T67" fmla="*/ 138 h 151"/>
                <a:gd name="T68" fmla="*/ 11 w 50"/>
                <a:gd name="T69" fmla="*/ 134 h 151"/>
                <a:gd name="T70" fmla="*/ 9 w 50"/>
                <a:gd name="T71" fmla="*/ 137 h 151"/>
                <a:gd name="T72" fmla="*/ 5 w 50"/>
                <a:gd name="T73" fmla="*/ 142 h 151"/>
                <a:gd name="T74" fmla="*/ 8 w 50"/>
                <a:gd name="T75" fmla="*/ 136 h 151"/>
                <a:gd name="T76" fmla="*/ 14 w 50"/>
                <a:gd name="T77" fmla="*/ 129 h 151"/>
                <a:gd name="T78" fmla="*/ 16 w 50"/>
                <a:gd name="T79" fmla="*/ 126 h 151"/>
                <a:gd name="T80" fmla="*/ 19 w 50"/>
                <a:gd name="T81" fmla="*/ 113 h 151"/>
                <a:gd name="T82" fmla="*/ 19 w 50"/>
                <a:gd name="T83" fmla="*/ 110 h 151"/>
                <a:gd name="T84" fmla="*/ 23 w 50"/>
                <a:gd name="T85" fmla="*/ 106 h 151"/>
                <a:gd name="T86" fmla="*/ 20 w 50"/>
                <a:gd name="T87" fmla="*/ 106 h 151"/>
                <a:gd name="T88" fmla="*/ 19 w 50"/>
                <a:gd name="T89" fmla="*/ 110 h 151"/>
                <a:gd name="T90" fmla="*/ 19 w 50"/>
                <a:gd name="T91" fmla="*/ 98 h 151"/>
                <a:gd name="T92" fmla="*/ 19 w 50"/>
                <a:gd name="T93" fmla="*/ 91 h 151"/>
                <a:gd name="T94" fmla="*/ 21 w 50"/>
                <a:gd name="T95" fmla="*/ 92 h 151"/>
                <a:gd name="T96" fmla="*/ 24 w 50"/>
                <a:gd name="T97" fmla="*/ 81 h 151"/>
                <a:gd name="T98" fmla="*/ 26 w 50"/>
                <a:gd name="T99" fmla="*/ 76 h 151"/>
                <a:gd name="T100" fmla="*/ 29 w 50"/>
                <a:gd name="T101" fmla="*/ 72 h 151"/>
                <a:gd name="T102" fmla="*/ 30 w 50"/>
                <a:gd name="T103" fmla="*/ 59 h 151"/>
                <a:gd name="T104" fmla="*/ 33 w 50"/>
                <a:gd name="T105" fmla="*/ 54 h 151"/>
                <a:gd name="T106" fmla="*/ 35 w 50"/>
                <a:gd name="T107" fmla="*/ 46 h 151"/>
                <a:gd name="T108" fmla="*/ 39 w 50"/>
                <a:gd name="T109" fmla="*/ 35 h 151"/>
                <a:gd name="T110" fmla="*/ 41 w 50"/>
                <a:gd name="T111" fmla="*/ 25 h 151"/>
                <a:gd name="T112" fmla="*/ 50 w 50"/>
                <a:gd name="T113" fmla="*/ 10 h 151"/>
                <a:gd name="T114" fmla="*/ 44 w 50"/>
                <a:gd name="T115" fmla="*/ 0 h 1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0" h="151">
                  <a:moveTo>
                    <a:pt x="40" y="3"/>
                  </a:moveTo>
                  <a:lnTo>
                    <a:pt x="41" y="1"/>
                  </a:lnTo>
                  <a:lnTo>
                    <a:pt x="43" y="3"/>
                  </a:lnTo>
                  <a:lnTo>
                    <a:pt x="41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5" y="23"/>
                  </a:lnTo>
                  <a:lnTo>
                    <a:pt x="31" y="26"/>
                  </a:lnTo>
                  <a:lnTo>
                    <a:pt x="31" y="25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8" y="33"/>
                  </a:lnTo>
                  <a:lnTo>
                    <a:pt x="25" y="35"/>
                  </a:lnTo>
                  <a:lnTo>
                    <a:pt x="24" y="39"/>
                  </a:lnTo>
                  <a:lnTo>
                    <a:pt x="23" y="45"/>
                  </a:lnTo>
                  <a:lnTo>
                    <a:pt x="21" y="49"/>
                  </a:lnTo>
                  <a:lnTo>
                    <a:pt x="20" y="52"/>
                  </a:lnTo>
                  <a:lnTo>
                    <a:pt x="19" y="56"/>
                  </a:lnTo>
                  <a:lnTo>
                    <a:pt x="19" y="60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4" y="77"/>
                  </a:lnTo>
                  <a:lnTo>
                    <a:pt x="11" y="88"/>
                  </a:lnTo>
                  <a:lnTo>
                    <a:pt x="13" y="90"/>
                  </a:lnTo>
                  <a:lnTo>
                    <a:pt x="14" y="90"/>
                  </a:lnTo>
                  <a:lnTo>
                    <a:pt x="14" y="92"/>
                  </a:lnTo>
                  <a:lnTo>
                    <a:pt x="13" y="91"/>
                  </a:lnTo>
                  <a:lnTo>
                    <a:pt x="11" y="93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3" y="98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1" y="98"/>
                  </a:lnTo>
                  <a:lnTo>
                    <a:pt x="10" y="100"/>
                  </a:lnTo>
                  <a:lnTo>
                    <a:pt x="9" y="103"/>
                  </a:lnTo>
                  <a:lnTo>
                    <a:pt x="8" y="108"/>
                  </a:lnTo>
                  <a:lnTo>
                    <a:pt x="8" y="112"/>
                  </a:lnTo>
                  <a:lnTo>
                    <a:pt x="5" y="122"/>
                  </a:lnTo>
                  <a:lnTo>
                    <a:pt x="5" y="123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7"/>
                  </a:lnTo>
                  <a:lnTo>
                    <a:pt x="3" y="129"/>
                  </a:lnTo>
                  <a:lnTo>
                    <a:pt x="3" y="132"/>
                  </a:lnTo>
                  <a:lnTo>
                    <a:pt x="5" y="131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7"/>
                  </a:lnTo>
                  <a:lnTo>
                    <a:pt x="8" y="120"/>
                  </a:lnTo>
                  <a:lnTo>
                    <a:pt x="9" y="122"/>
                  </a:lnTo>
                  <a:lnTo>
                    <a:pt x="9" y="128"/>
                  </a:lnTo>
                  <a:lnTo>
                    <a:pt x="6" y="131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4" y="138"/>
                  </a:lnTo>
                  <a:lnTo>
                    <a:pt x="3" y="141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4"/>
                  </a:lnTo>
                  <a:lnTo>
                    <a:pt x="1" y="143"/>
                  </a:lnTo>
                  <a:lnTo>
                    <a:pt x="4" y="139"/>
                  </a:lnTo>
                  <a:lnTo>
                    <a:pt x="4" y="142"/>
                  </a:lnTo>
                  <a:lnTo>
                    <a:pt x="3" y="143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3" y="147"/>
                  </a:lnTo>
                  <a:lnTo>
                    <a:pt x="1" y="149"/>
                  </a:lnTo>
                  <a:lnTo>
                    <a:pt x="1" y="151"/>
                  </a:lnTo>
                  <a:lnTo>
                    <a:pt x="4" y="148"/>
                  </a:lnTo>
                  <a:lnTo>
                    <a:pt x="3" y="147"/>
                  </a:lnTo>
                  <a:lnTo>
                    <a:pt x="6" y="143"/>
                  </a:lnTo>
                  <a:lnTo>
                    <a:pt x="6" y="144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1" y="142"/>
                  </a:lnTo>
                  <a:lnTo>
                    <a:pt x="11" y="141"/>
                  </a:lnTo>
                  <a:lnTo>
                    <a:pt x="10" y="142"/>
                  </a:lnTo>
                  <a:lnTo>
                    <a:pt x="9" y="144"/>
                  </a:lnTo>
                  <a:lnTo>
                    <a:pt x="9" y="141"/>
                  </a:lnTo>
                  <a:lnTo>
                    <a:pt x="10" y="138"/>
                  </a:lnTo>
                  <a:lnTo>
                    <a:pt x="11" y="138"/>
                  </a:lnTo>
                  <a:lnTo>
                    <a:pt x="13" y="138"/>
                  </a:lnTo>
                  <a:lnTo>
                    <a:pt x="13" y="136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9" y="137"/>
                  </a:lnTo>
                  <a:lnTo>
                    <a:pt x="5" y="142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4" y="143"/>
                  </a:lnTo>
                  <a:lnTo>
                    <a:pt x="5" y="139"/>
                  </a:lnTo>
                  <a:lnTo>
                    <a:pt x="8" y="136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4" y="129"/>
                  </a:lnTo>
                  <a:lnTo>
                    <a:pt x="15" y="131"/>
                  </a:lnTo>
                  <a:lnTo>
                    <a:pt x="15" y="128"/>
                  </a:lnTo>
                  <a:lnTo>
                    <a:pt x="16" y="126"/>
                  </a:lnTo>
                  <a:lnTo>
                    <a:pt x="16" y="122"/>
                  </a:lnTo>
                  <a:lnTo>
                    <a:pt x="18" y="120"/>
                  </a:lnTo>
                  <a:lnTo>
                    <a:pt x="19" y="113"/>
                  </a:lnTo>
                  <a:lnTo>
                    <a:pt x="18" y="113"/>
                  </a:lnTo>
                  <a:lnTo>
                    <a:pt x="18" y="112"/>
                  </a:lnTo>
                  <a:lnTo>
                    <a:pt x="19" y="110"/>
                  </a:lnTo>
                  <a:lnTo>
                    <a:pt x="20" y="110"/>
                  </a:lnTo>
                  <a:lnTo>
                    <a:pt x="21" y="110"/>
                  </a:lnTo>
                  <a:lnTo>
                    <a:pt x="23" y="106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0" y="106"/>
                  </a:lnTo>
                  <a:lnTo>
                    <a:pt x="20" y="107"/>
                  </a:lnTo>
                  <a:lnTo>
                    <a:pt x="19" y="108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19" y="103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95"/>
                  </a:lnTo>
                  <a:lnTo>
                    <a:pt x="19" y="91"/>
                  </a:lnTo>
                  <a:lnTo>
                    <a:pt x="20" y="88"/>
                  </a:lnTo>
                  <a:lnTo>
                    <a:pt x="20" y="90"/>
                  </a:lnTo>
                  <a:lnTo>
                    <a:pt x="21" y="92"/>
                  </a:lnTo>
                  <a:lnTo>
                    <a:pt x="23" y="87"/>
                  </a:lnTo>
                  <a:lnTo>
                    <a:pt x="23" y="83"/>
                  </a:lnTo>
                  <a:lnTo>
                    <a:pt x="24" y="81"/>
                  </a:lnTo>
                  <a:lnTo>
                    <a:pt x="26" y="79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2"/>
                  </a:lnTo>
                  <a:lnTo>
                    <a:pt x="28" y="70"/>
                  </a:lnTo>
                  <a:lnTo>
                    <a:pt x="29" y="66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4" y="55"/>
                  </a:lnTo>
                  <a:lnTo>
                    <a:pt x="33" y="54"/>
                  </a:lnTo>
                  <a:lnTo>
                    <a:pt x="34" y="51"/>
                  </a:lnTo>
                  <a:lnTo>
                    <a:pt x="35" y="49"/>
                  </a:lnTo>
                  <a:lnTo>
                    <a:pt x="35" y="46"/>
                  </a:lnTo>
                  <a:lnTo>
                    <a:pt x="35" y="42"/>
                  </a:lnTo>
                  <a:lnTo>
                    <a:pt x="38" y="39"/>
                  </a:lnTo>
                  <a:lnTo>
                    <a:pt x="39" y="35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5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0" name="Freeform 3175"/>
            <p:cNvSpPr>
              <a:spLocks/>
            </p:cNvSpPr>
            <p:nvPr/>
          </p:nvSpPr>
          <p:spPr bwMode="auto">
            <a:xfrm>
              <a:off x="1626" y="729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1" name="Freeform 3176"/>
            <p:cNvSpPr>
              <a:spLocks/>
            </p:cNvSpPr>
            <p:nvPr/>
          </p:nvSpPr>
          <p:spPr bwMode="auto">
            <a:xfrm>
              <a:off x="1705" y="550"/>
              <a:ext cx="7" cy="9"/>
            </a:xfrm>
            <a:custGeom>
              <a:avLst/>
              <a:gdLst>
                <a:gd name="T0" fmla="*/ 5 w 7"/>
                <a:gd name="T1" fmla="*/ 5 h 9"/>
                <a:gd name="T2" fmla="*/ 7 w 7"/>
                <a:gd name="T3" fmla="*/ 0 h 9"/>
                <a:gd name="T4" fmla="*/ 5 w 7"/>
                <a:gd name="T5" fmla="*/ 0 h 9"/>
                <a:gd name="T6" fmla="*/ 3 w 7"/>
                <a:gd name="T7" fmla="*/ 5 h 9"/>
                <a:gd name="T8" fmla="*/ 0 w 7"/>
                <a:gd name="T9" fmla="*/ 9 h 9"/>
                <a:gd name="T10" fmla="*/ 3 w 7"/>
                <a:gd name="T11" fmla="*/ 8 h 9"/>
                <a:gd name="T12" fmla="*/ 5 w 7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9">
                  <a:moveTo>
                    <a:pt x="5" y="5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9"/>
                  </a:lnTo>
                  <a:lnTo>
                    <a:pt x="3" y="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2" name="Freeform 3177"/>
            <p:cNvSpPr>
              <a:spLocks/>
            </p:cNvSpPr>
            <p:nvPr/>
          </p:nvSpPr>
          <p:spPr bwMode="auto">
            <a:xfrm>
              <a:off x="1652" y="681"/>
              <a:ext cx="1" cy="4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1 h 4"/>
                <a:gd name="T6" fmla="*/ 0 w 1"/>
                <a:gd name="T7" fmla="*/ 2 h 4"/>
                <a:gd name="T8" fmla="*/ 0 w 1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3" name="Freeform 3178"/>
            <p:cNvSpPr>
              <a:spLocks/>
            </p:cNvSpPr>
            <p:nvPr/>
          </p:nvSpPr>
          <p:spPr bwMode="auto">
            <a:xfrm>
              <a:off x="1703" y="537"/>
              <a:ext cx="2" cy="4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1 w 2"/>
                <a:gd name="T5" fmla="*/ 4 h 4"/>
                <a:gd name="T6" fmla="*/ 1 w 2"/>
                <a:gd name="T7" fmla="*/ 1 h 4"/>
                <a:gd name="T8" fmla="*/ 2 w 2"/>
                <a:gd name="T9" fmla="*/ 0 h 4"/>
                <a:gd name="T10" fmla="*/ 1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4" name="Freeform 3179"/>
            <p:cNvSpPr>
              <a:spLocks/>
            </p:cNvSpPr>
            <p:nvPr/>
          </p:nvSpPr>
          <p:spPr bwMode="auto">
            <a:xfrm>
              <a:off x="1703" y="528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1 w 2"/>
                <a:gd name="T9" fmla="*/ 1 h 3"/>
                <a:gd name="T10" fmla="*/ 2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5" name="Freeform 3180"/>
            <p:cNvSpPr>
              <a:spLocks/>
            </p:cNvSpPr>
            <p:nvPr/>
          </p:nvSpPr>
          <p:spPr bwMode="auto">
            <a:xfrm>
              <a:off x="1697" y="533"/>
              <a:ext cx="6" cy="11"/>
            </a:xfrm>
            <a:custGeom>
              <a:avLst/>
              <a:gdLst>
                <a:gd name="T0" fmla="*/ 2 w 6"/>
                <a:gd name="T1" fmla="*/ 11 h 11"/>
                <a:gd name="T2" fmla="*/ 3 w 6"/>
                <a:gd name="T3" fmla="*/ 10 h 11"/>
                <a:gd name="T4" fmla="*/ 3 w 6"/>
                <a:gd name="T5" fmla="*/ 8 h 11"/>
                <a:gd name="T6" fmla="*/ 3 w 6"/>
                <a:gd name="T7" fmla="*/ 5 h 11"/>
                <a:gd name="T8" fmla="*/ 5 w 6"/>
                <a:gd name="T9" fmla="*/ 4 h 11"/>
                <a:gd name="T10" fmla="*/ 6 w 6"/>
                <a:gd name="T11" fmla="*/ 1 h 11"/>
                <a:gd name="T12" fmla="*/ 5 w 6"/>
                <a:gd name="T13" fmla="*/ 0 h 11"/>
                <a:gd name="T14" fmla="*/ 2 w 6"/>
                <a:gd name="T15" fmla="*/ 0 h 11"/>
                <a:gd name="T16" fmla="*/ 2 w 6"/>
                <a:gd name="T17" fmla="*/ 1 h 11"/>
                <a:gd name="T18" fmla="*/ 3 w 6"/>
                <a:gd name="T19" fmla="*/ 1 h 11"/>
                <a:gd name="T20" fmla="*/ 3 w 6"/>
                <a:gd name="T21" fmla="*/ 3 h 11"/>
                <a:gd name="T22" fmla="*/ 3 w 6"/>
                <a:gd name="T23" fmla="*/ 4 h 11"/>
                <a:gd name="T24" fmla="*/ 2 w 6"/>
                <a:gd name="T25" fmla="*/ 8 h 11"/>
                <a:gd name="T26" fmla="*/ 1 w 6"/>
                <a:gd name="T27" fmla="*/ 9 h 11"/>
                <a:gd name="T28" fmla="*/ 0 w 6"/>
                <a:gd name="T29" fmla="*/ 10 h 11"/>
                <a:gd name="T30" fmla="*/ 1 w 6"/>
                <a:gd name="T31" fmla="*/ 11 h 11"/>
                <a:gd name="T32" fmla="*/ 2 w 6"/>
                <a:gd name="T33" fmla="*/ 1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" h="11">
                  <a:moveTo>
                    <a:pt x="2" y="11"/>
                  </a:move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6" name="Freeform 3181"/>
            <p:cNvSpPr>
              <a:spLocks/>
            </p:cNvSpPr>
            <p:nvPr/>
          </p:nvSpPr>
          <p:spPr bwMode="auto">
            <a:xfrm>
              <a:off x="1700" y="527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7" name="Freeform 3182"/>
            <p:cNvSpPr>
              <a:spLocks/>
            </p:cNvSpPr>
            <p:nvPr/>
          </p:nvSpPr>
          <p:spPr bwMode="auto">
            <a:xfrm>
              <a:off x="1694" y="542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8" name="Freeform 3183"/>
            <p:cNvSpPr>
              <a:spLocks/>
            </p:cNvSpPr>
            <p:nvPr/>
          </p:nvSpPr>
          <p:spPr bwMode="auto">
            <a:xfrm>
              <a:off x="1692" y="537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9" name="Freeform 3184"/>
            <p:cNvSpPr>
              <a:spLocks/>
            </p:cNvSpPr>
            <p:nvPr/>
          </p:nvSpPr>
          <p:spPr bwMode="auto">
            <a:xfrm>
              <a:off x="1675" y="475"/>
              <a:ext cx="46" cy="108"/>
            </a:xfrm>
            <a:custGeom>
              <a:avLst/>
              <a:gdLst>
                <a:gd name="T0" fmla="*/ 15 w 46"/>
                <a:gd name="T1" fmla="*/ 99 h 108"/>
                <a:gd name="T2" fmla="*/ 24 w 46"/>
                <a:gd name="T3" fmla="*/ 87 h 108"/>
                <a:gd name="T4" fmla="*/ 30 w 46"/>
                <a:gd name="T5" fmla="*/ 75 h 108"/>
                <a:gd name="T6" fmla="*/ 32 w 46"/>
                <a:gd name="T7" fmla="*/ 69 h 108"/>
                <a:gd name="T8" fmla="*/ 34 w 46"/>
                <a:gd name="T9" fmla="*/ 64 h 108"/>
                <a:gd name="T10" fmla="*/ 37 w 46"/>
                <a:gd name="T11" fmla="*/ 59 h 108"/>
                <a:gd name="T12" fmla="*/ 40 w 46"/>
                <a:gd name="T13" fmla="*/ 51 h 108"/>
                <a:gd name="T14" fmla="*/ 42 w 46"/>
                <a:gd name="T15" fmla="*/ 42 h 108"/>
                <a:gd name="T16" fmla="*/ 43 w 46"/>
                <a:gd name="T17" fmla="*/ 38 h 108"/>
                <a:gd name="T18" fmla="*/ 44 w 46"/>
                <a:gd name="T19" fmla="*/ 33 h 108"/>
                <a:gd name="T20" fmla="*/ 45 w 46"/>
                <a:gd name="T21" fmla="*/ 22 h 108"/>
                <a:gd name="T22" fmla="*/ 45 w 46"/>
                <a:gd name="T23" fmla="*/ 21 h 108"/>
                <a:gd name="T24" fmla="*/ 46 w 46"/>
                <a:gd name="T25" fmla="*/ 20 h 108"/>
                <a:gd name="T26" fmla="*/ 46 w 46"/>
                <a:gd name="T27" fmla="*/ 16 h 108"/>
                <a:gd name="T28" fmla="*/ 46 w 46"/>
                <a:gd name="T29" fmla="*/ 12 h 108"/>
                <a:gd name="T30" fmla="*/ 44 w 46"/>
                <a:gd name="T31" fmla="*/ 13 h 108"/>
                <a:gd name="T32" fmla="*/ 37 w 46"/>
                <a:gd name="T33" fmla="*/ 1 h 108"/>
                <a:gd name="T34" fmla="*/ 35 w 46"/>
                <a:gd name="T35" fmla="*/ 7 h 108"/>
                <a:gd name="T36" fmla="*/ 37 w 46"/>
                <a:gd name="T37" fmla="*/ 7 h 108"/>
                <a:gd name="T38" fmla="*/ 38 w 46"/>
                <a:gd name="T39" fmla="*/ 10 h 108"/>
                <a:gd name="T40" fmla="*/ 38 w 46"/>
                <a:gd name="T41" fmla="*/ 15 h 108"/>
                <a:gd name="T42" fmla="*/ 35 w 46"/>
                <a:gd name="T43" fmla="*/ 20 h 108"/>
                <a:gd name="T44" fmla="*/ 33 w 46"/>
                <a:gd name="T45" fmla="*/ 33 h 108"/>
                <a:gd name="T46" fmla="*/ 29 w 46"/>
                <a:gd name="T47" fmla="*/ 39 h 108"/>
                <a:gd name="T48" fmla="*/ 29 w 46"/>
                <a:gd name="T49" fmla="*/ 47 h 108"/>
                <a:gd name="T50" fmla="*/ 23 w 46"/>
                <a:gd name="T51" fmla="*/ 52 h 108"/>
                <a:gd name="T52" fmla="*/ 23 w 46"/>
                <a:gd name="T53" fmla="*/ 57 h 108"/>
                <a:gd name="T54" fmla="*/ 20 w 46"/>
                <a:gd name="T55" fmla="*/ 59 h 108"/>
                <a:gd name="T56" fmla="*/ 18 w 46"/>
                <a:gd name="T57" fmla="*/ 61 h 108"/>
                <a:gd name="T58" fmla="*/ 18 w 46"/>
                <a:gd name="T59" fmla="*/ 67 h 108"/>
                <a:gd name="T60" fmla="*/ 13 w 46"/>
                <a:gd name="T61" fmla="*/ 74 h 108"/>
                <a:gd name="T62" fmla="*/ 10 w 46"/>
                <a:gd name="T63" fmla="*/ 82 h 108"/>
                <a:gd name="T64" fmla="*/ 7 w 46"/>
                <a:gd name="T65" fmla="*/ 89 h 108"/>
                <a:gd name="T66" fmla="*/ 0 w 46"/>
                <a:gd name="T67" fmla="*/ 105 h 108"/>
                <a:gd name="T68" fmla="*/ 4 w 46"/>
                <a:gd name="T69" fmla="*/ 108 h 108"/>
                <a:gd name="T70" fmla="*/ 9 w 46"/>
                <a:gd name="T71" fmla="*/ 107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108">
                  <a:moveTo>
                    <a:pt x="9" y="107"/>
                  </a:moveTo>
                  <a:lnTo>
                    <a:pt x="15" y="99"/>
                  </a:lnTo>
                  <a:lnTo>
                    <a:pt x="23" y="92"/>
                  </a:lnTo>
                  <a:lnTo>
                    <a:pt x="24" y="87"/>
                  </a:lnTo>
                  <a:lnTo>
                    <a:pt x="28" y="83"/>
                  </a:lnTo>
                  <a:lnTo>
                    <a:pt x="30" y="75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3" y="68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7" y="59"/>
                  </a:lnTo>
                  <a:lnTo>
                    <a:pt x="38" y="58"/>
                  </a:lnTo>
                  <a:lnTo>
                    <a:pt x="40" y="51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3" y="41"/>
                  </a:lnTo>
                  <a:lnTo>
                    <a:pt x="43" y="38"/>
                  </a:lnTo>
                  <a:lnTo>
                    <a:pt x="43" y="34"/>
                  </a:lnTo>
                  <a:lnTo>
                    <a:pt x="44" y="33"/>
                  </a:lnTo>
                  <a:lnTo>
                    <a:pt x="45" y="26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7" y="17"/>
                  </a:lnTo>
                  <a:lnTo>
                    <a:pt x="35" y="20"/>
                  </a:lnTo>
                  <a:lnTo>
                    <a:pt x="33" y="27"/>
                  </a:lnTo>
                  <a:lnTo>
                    <a:pt x="33" y="33"/>
                  </a:lnTo>
                  <a:lnTo>
                    <a:pt x="32" y="38"/>
                  </a:lnTo>
                  <a:lnTo>
                    <a:pt x="29" y="39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5" y="51"/>
                  </a:lnTo>
                  <a:lnTo>
                    <a:pt x="23" y="52"/>
                  </a:lnTo>
                  <a:lnTo>
                    <a:pt x="22" y="54"/>
                  </a:lnTo>
                  <a:lnTo>
                    <a:pt x="23" y="57"/>
                  </a:lnTo>
                  <a:lnTo>
                    <a:pt x="22" y="59"/>
                  </a:lnTo>
                  <a:lnTo>
                    <a:pt x="20" y="59"/>
                  </a:lnTo>
                  <a:lnTo>
                    <a:pt x="19" y="58"/>
                  </a:lnTo>
                  <a:lnTo>
                    <a:pt x="18" y="61"/>
                  </a:lnTo>
                  <a:lnTo>
                    <a:pt x="17" y="64"/>
                  </a:lnTo>
                  <a:lnTo>
                    <a:pt x="18" y="67"/>
                  </a:lnTo>
                  <a:lnTo>
                    <a:pt x="15" y="71"/>
                  </a:lnTo>
                  <a:lnTo>
                    <a:pt x="13" y="74"/>
                  </a:lnTo>
                  <a:lnTo>
                    <a:pt x="12" y="78"/>
                  </a:lnTo>
                  <a:lnTo>
                    <a:pt x="10" y="82"/>
                  </a:lnTo>
                  <a:lnTo>
                    <a:pt x="8" y="85"/>
                  </a:lnTo>
                  <a:lnTo>
                    <a:pt x="7" y="89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9" y="1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0" name="Freeform 3185"/>
            <p:cNvSpPr>
              <a:spLocks/>
            </p:cNvSpPr>
            <p:nvPr/>
          </p:nvSpPr>
          <p:spPr bwMode="auto">
            <a:xfrm>
              <a:off x="1514" y="888"/>
              <a:ext cx="5" cy="9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8 h 9"/>
                <a:gd name="T4" fmla="*/ 0 w 5"/>
                <a:gd name="T5" fmla="*/ 8 h 9"/>
                <a:gd name="T6" fmla="*/ 0 w 5"/>
                <a:gd name="T7" fmla="*/ 9 h 9"/>
                <a:gd name="T8" fmla="*/ 5 w 5"/>
                <a:gd name="T9" fmla="*/ 0 h 9"/>
                <a:gd name="T10" fmla="*/ 4 w 5"/>
                <a:gd name="T11" fmla="*/ 4 h 9"/>
                <a:gd name="T12" fmla="*/ 5 w 5"/>
                <a:gd name="T13" fmla="*/ 4 h 9"/>
                <a:gd name="T14" fmla="*/ 0 w 5"/>
                <a:gd name="T15" fmla="*/ 9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5" y="0"/>
                  </a:lnTo>
                  <a:lnTo>
                    <a:pt x="4" y="4"/>
                  </a:lnTo>
                  <a:lnTo>
                    <a:pt x="5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1" name="Freeform 3186"/>
            <p:cNvSpPr>
              <a:spLocks/>
            </p:cNvSpPr>
            <p:nvPr/>
          </p:nvSpPr>
          <p:spPr bwMode="auto">
            <a:xfrm>
              <a:off x="1520" y="877"/>
              <a:ext cx="4" cy="6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4 h 6"/>
                <a:gd name="T4" fmla="*/ 3 w 4"/>
                <a:gd name="T5" fmla="*/ 2 h 6"/>
                <a:gd name="T6" fmla="*/ 4 w 4"/>
                <a:gd name="T7" fmla="*/ 0 h 6"/>
                <a:gd name="T8" fmla="*/ 4 w 4"/>
                <a:gd name="T9" fmla="*/ 2 h 6"/>
                <a:gd name="T10" fmla="*/ 0 w 4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2" name="Freeform 3187"/>
            <p:cNvSpPr>
              <a:spLocks/>
            </p:cNvSpPr>
            <p:nvPr/>
          </p:nvSpPr>
          <p:spPr bwMode="auto">
            <a:xfrm>
              <a:off x="1504" y="881"/>
              <a:ext cx="2" cy="5"/>
            </a:xfrm>
            <a:custGeom>
              <a:avLst/>
              <a:gdLst>
                <a:gd name="T0" fmla="*/ 1 w 2"/>
                <a:gd name="T1" fmla="*/ 2 h 5"/>
                <a:gd name="T2" fmla="*/ 2 w 2"/>
                <a:gd name="T3" fmla="*/ 0 h 5"/>
                <a:gd name="T4" fmla="*/ 0 w 2"/>
                <a:gd name="T5" fmla="*/ 5 h 5"/>
                <a:gd name="T6" fmla="*/ 1 w 2"/>
                <a:gd name="T7" fmla="*/ 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3" name="Freeform 3188"/>
            <p:cNvSpPr>
              <a:spLocks/>
            </p:cNvSpPr>
            <p:nvPr/>
          </p:nvSpPr>
          <p:spPr bwMode="auto">
            <a:xfrm>
              <a:off x="1449" y="707"/>
              <a:ext cx="142" cy="263"/>
            </a:xfrm>
            <a:custGeom>
              <a:avLst/>
              <a:gdLst>
                <a:gd name="T0" fmla="*/ 133 w 142"/>
                <a:gd name="T1" fmla="*/ 4 h 263"/>
                <a:gd name="T2" fmla="*/ 130 w 142"/>
                <a:gd name="T3" fmla="*/ 15 h 263"/>
                <a:gd name="T4" fmla="*/ 127 w 142"/>
                <a:gd name="T5" fmla="*/ 17 h 263"/>
                <a:gd name="T6" fmla="*/ 126 w 142"/>
                <a:gd name="T7" fmla="*/ 21 h 263"/>
                <a:gd name="T8" fmla="*/ 123 w 142"/>
                <a:gd name="T9" fmla="*/ 31 h 263"/>
                <a:gd name="T10" fmla="*/ 115 w 142"/>
                <a:gd name="T11" fmla="*/ 49 h 263"/>
                <a:gd name="T12" fmla="*/ 111 w 142"/>
                <a:gd name="T13" fmla="*/ 51 h 263"/>
                <a:gd name="T14" fmla="*/ 98 w 142"/>
                <a:gd name="T15" fmla="*/ 85 h 263"/>
                <a:gd name="T16" fmla="*/ 91 w 142"/>
                <a:gd name="T17" fmla="*/ 107 h 263"/>
                <a:gd name="T18" fmla="*/ 86 w 142"/>
                <a:gd name="T19" fmla="*/ 124 h 263"/>
                <a:gd name="T20" fmla="*/ 84 w 142"/>
                <a:gd name="T21" fmla="*/ 134 h 263"/>
                <a:gd name="T22" fmla="*/ 85 w 142"/>
                <a:gd name="T23" fmla="*/ 124 h 263"/>
                <a:gd name="T24" fmla="*/ 70 w 142"/>
                <a:gd name="T25" fmla="*/ 163 h 263"/>
                <a:gd name="T26" fmla="*/ 69 w 142"/>
                <a:gd name="T27" fmla="*/ 168 h 263"/>
                <a:gd name="T28" fmla="*/ 66 w 142"/>
                <a:gd name="T29" fmla="*/ 170 h 263"/>
                <a:gd name="T30" fmla="*/ 67 w 142"/>
                <a:gd name="T31" fmla="*/ 170 h 263"/>
                <a:gd name="T32" fmla="*/ 60 w 142"/>
                <a:gd name="T33" fmla="*/ 180 h 263"/>
                <a:gd name="T34" fmla="*/ 54 w 142"/>
                <a:gd name="T35" fmla="*/ 183 h 263"/>
                <a:gd name="T36" fmla="*/ 34 w 142"/>
                <a:gd name="T37" fmla="*/ 201 h 263"/>
                <a:gd name="T38" fmla="*/ 26 w 142"/>
                <a:gd name="T39" fmla="*/ 213 h 263"/>
                <a:gd name="T40" fmla="*/ 23 w 142"/>
                <a:gd name="T41" fmla="*/ 216 h 263"/>
                <a:gd name="T42" fmla="*/ 15 w 142"/>
                <a:gd name="T43" fmla="*/ 229 h 263"/>
                <a:gd name="T44" fmla="*/ 28 w 142"/>
                <a:gd name="T45" fmla="*/ 213 h 263"/>
                <a:gd name="T46" fmla="*/ 38 w 142"/>
                <a:gd name="T47" fmla="*/ 201 h 263"/>
                <a:gd name="T48" fmla="*/ 31 w 142"/>
                <a:gd name="T49" fmla="*/ 209 h 263"/>
                <a:gd name="T50" fmla="*/ 20 w 142"/>
                <a:gd name="T51" fmla="*/ 229 h 263"/>
                <a:gd name="T52" fmla="*/ 11 w 142"/>
                <a:gd name="T53" fmla="*/ 241 h 263"/>
                <a:gd name="T54" fmla="*/ 1 w 142"/>
                <a:gd name="T55" fmla="*/ 254 h 263"/>
                <a:gd name="T56" fmla="*/ 10 w 142"/>
                <a:gd name="T57" fmla="*/ 244 h 263"/>
                <a:gd name="T58" fmla="*/ 6 w 142"/>
                <a:gd name="T59" fmla="*/ 251 h 263"/>
                <a:gd name="T60" fmla="*/ 4 w 142"/>
                <a:gd name="T61" fmla="*/ 256 h 263"/>
                <a:gd name="T62" fmla="*/ 1 w 142"/>
                <a:gd name="T63" fmla="*/ 263 h 263"/>
                <a:gd name="T64" fmla="*/ 10 w 142"/>
                <a:gd name="T65" fmla="*/ 250 h 263"/>
                <a:gd name="T66" fmla="*/ 10 w 142"/>
                <a:gd name="T67" fmla="*/ 255 h 263"/>
                <a:gd name="T68" fmla="*/ 18 w 142"/>
                <a:gd name="T69" fmla="*/ 245 h 263"/>
                <a:gd name="T70" fmla="*/ 15 w 142"/>
                <a:gd name="T71" fmla="*/ 245 h 263"/>
                <a:gd name="T72" fmla="*/ 20 w 142"/>
                <a:gd name="T73" fmla="*/ 241 h 263"/>
                <a:gd name="T74" fmla="*/ 23 w 142"/>
                <a:gd name="T75" fmla="*/ 235 h 263"/>
                <a:gd name="T76" fmla="*/ 18 w 142"/>
                <a:gd name="T77" fmla="*/ 239 h 263"/>
                <a:gd name="T78" fmla="*/ 9 w 142"/>
                <a:gd name="T79" fmla="*/ 249 h 263"/>
                <a:gd name="T80" fmla="*/ 25 w 142"/>
                <a:gd name="T81" fmla="*/ 226 h 263"/>
                <a:gd name="T82" fmla="*/ 29 w 142"/>
                <a:gd name="T83" fmla="*/ 227 h 263"/>
                <a:gd name="T84" fmla="*/ 41 w 142"/>
                <a:gd name="T85" fmla="*/ 211 h 263"/>
                <a:gd name="T86" fmla="*/ 55 w 142"/>
                <a:gd name="T87" fmla="*/ 198 h 263"/>
                <a:gd name="T88" fmla="*/ 57 w 142"/>
                <a:gd name="T89" fmla="*/ 200 h 263"/>
                <a:gd name="T90" fmla="*/ 62 w 142"/>
                <a:gd name="T91" fmla="*/ 191 h 263"/>
                <a:gd name="T92" fmla="*/ 55 w 142"/>
                <a:gd name="T93" fmla="*/ 198 h 263"/>
                <a:gd name="T94" fmla="*/ 67 w 142"/>
                <a:gd name="T95" fmla="*/ 180 h 263"/>
                <a:gd name="T96" fmla="*/ 75 w 142"/>
                <a:gd name="T97" fmla="*/ 168 h 263"/>
                <a:gd name="T98" fmla="*/ 77 w 142"/>
                <a:gd name="T99" fmla="*/ 170 h 263"/>
                <a:gd name="T100" fmla="*/ 87 w 142"/>
                <a:gd name="T101" fmla="*/ 150 h 263"/>
                <a:gd name="T102" fmla="*/ 92 w 142"/>
                <a:gd name="T103" fmla="*/ 140 h 263"/>
                <a:gd name="T104" fmla="*/ 95 w 142"/>
                <a:gd name="T105" fmla="*/ 135 h 263"/>
                <a:gd name="T106" fmla="*/ 98 w 142"/>
                <a:gd name="T107" fmla="*/ 122 h 263"/>
                <a:gd name="T108" fmla="*/ 103 w 142"/>
                <a:gd name="T109" fmla="*/ 108 h 263"/>
                <a:gd name="T110" fmla="*/ 108 w 142"/>
                <a:gd name="T111" fmla="*/ 94 h 263"/>
                <a:gd name="T112" fmla="*/ 113 w 142"/>
                <a:gd name="T113" fmla="*/ 77 h 263"/>
                <a:gd name="T114" fmla="*/ 123 w 142"/>
                <a:gd name="T115" fmla="*/ 56 h 263"/>
                <a:gd name="T116" fmla="*/ 127 w 142"/>
                <a:gd name="T117" fmla="*/ 42 h 263"/>
                <a:gd name="T118" fmla="*/ 141 w 142"/>
                <a:gd name="T119" fmla="*/ 12 h 263"/>
                <a:gd name="T120" fmla="*/ 137 w 142"/>
                <a:gd name="T121" fmla="*/ 0 h 263"/>
                <a:gd name="T122" fmla="*/ 132 w 142"/>
                <a:gd name="T123" fmla="*/ 4 h 26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42" h="263">
                  <a:moveTo>
                    <a:pt x="132" y="4"/>
                  </a:moveTo>
                  <a:lnTo>
                    <a:pt x="133" y="3"/>
                  </a:lnTo>
                  <a:lnTo>
                    <a:pt x="133" y="4"/>
                  </a:lnTo>
                  <a:lnTo>
                    <a:pt x="133" y="7"/>
                  </a:lnTo>
                  <a:lnTo>
                    <a:pt x="131" y="14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0" y="15"/>
                  </a:lnTo>
                  <a:lnTo>
                    <a:pt x="127" y="17"/>
                  </a:lnTo>
                  <a:lnTo>
                    <a:pt x="125" y="21"/>
                  </a:lnTo>
                  <a:lnTo>
                    <a:pt x="126" y="22"/>
                  </a:lnTo>
                  <a:lnTo>
                    <a:pt x="126" y="21"/>
                  </a:lnTo>
                  <a:lnTo>
                    <a:pt x="127" y="22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20" y="37"/>
                  </a:lnTo>
                  <a:lnTo>
                    <a:pt x="120" y="41"/>
                  </a:lnTo>
                  <a:lnTo>
                    <a:pt x="115" y="49"/>
                  </a:lnTo>
                  <a:lnTo>
                    <a:pt x="116" y="46"/>
                  </a:lnTo>
                  <a:lnTo>
                    <a:pt x="113" y="47"/>
                  </a:lnTo>
                  <a:lnTo>
                    <a:pt x="111" y="51"/>
                  </a:lnTo>
                  <a:lnTo>
                    <a:pt x="108" y="61"/>
                  </a:lnTo>
                  <a:lnTo>
                    <a:pt x="103" y="72"/>
                  </a:lnTo>
                  <a:lnTo>
                    <a:pt x="98" y="85"/>
                  </a:lnTo>
                  <a:lnTo>
                    <a:pt x="97" y="92"/>
                  </a:lnTo>
                  <a:lnTo>
                    <a:pt x="93" y="99"/>
                  </a:lnTo>
                  <a:lnTo>
                    <a:pt x="91" y="107"/>
                  </a:lnTo>
                  <a:lnTo>
                    <a:pt x="90" y="112"/>
                  </a:lnTo>
                  <a:lnTo>
                    <a:pt x="87" y="119"/>
                  </a:lnTo>
                  <a:lnTo>
                    <a:pt x="86" y="124"/>
                  </a:lnTo>
                  <a:lnTo>
                    <a:pt x="86" y="133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5" y="131"/>
                  </a:lnTo>
                  <a:lnTo>
                    <a:pt x="86" y="124"/>
                  </a:lnTo>
                  <a:lnTo>
                    <a:pt x="85" y="124"/>
                  </a:lnTo>
                  <a:lnTo>
                    <a:pt x="77" y="144"/>
                  </a:lnTo>
                  <a:lnTo>
                    <a:pt x="74" y="154"/>
                  </a:lnTo>
                  <a:lnTo>
                    <a:pt x="70" y="163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6" y="169"/>
                  </a:lnTo>
                  <a:lnTo>
                    <a:pt x="66" y="170"/>
                  </a:lnTo>
                  <a:lnTo>
                    <a:pt x="67" y="169"/>
                  </a:lnTo>
                  <a:lnTo>
                    <a:pt x="69" y="169"/>
                  </a:lnTo>
                  <a:lnTo>
                    <a:pt x="67" y="170"/>
                  </a:lnTo>
                  <a:lnTo>
                    <a:pt x="66" y="17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59" y="179"/>
                  </a:lnTo>
                  <a:lnTo>
                    <a:pt x="54" y="183"/>
                  </a:lnTo>
                  <a:lnTo>
                    <a:pt x="47" y="190"/>
                  </a:lnTo>
                  <a:lnTo>
                    <a:pt x="41" y="195"/>
                  </a:lnTo>
                  <a:lnTo>
                    <a:pt x="34" y="201"/>
                  </a:lnTo>
                  <a:lnTo>
                    <a:pt x="26" y="210"/>
                  </a:lnTo>
                  <a:lnTo>
                    <a:pt x="26" y="211"/>
                  </a:lnTo>
                  <a:lnTo>
                    <a:pt x="26" y="213"/>
                  </a:lnTo>
                  <a:lnTo>
                    <a:pt x="24" y="216"/>
                  </a:lnTo>
                  <a:lnTo>
                    <a:pt x="24" y="215"/>
                  </a:lnTo>
                  <a:lnTo>
                    <a:pt x="23" y="216"/>
                  </a:lnTo>
                  <a:lnTo>
                    <a:pt x="19" y="220"/>
                  </a:lnTo>
                  <a:lnTo>
                    <a:pt x="18" y="224"/>
                  </a:lnTo>
                  <a:lnTo>
                    <a:pt x="15" y="229"/>
                  </a:lnTo>
                  <a:lnTo>
                    <a:pt x="19" y="227"/>
                  </a:lnTo>
                  <a:lnTo>
                    <a:pt x="25" y="215"/>
                  </a:lnTo>
                  <a:lnTo>
                    <a:pt x="28" y="213"/>
                  </a:lnTo>
                  <a:lnTo>
                    <a:pt x="33" y="208"/>
                  </a:lnTo>
                  <a:lnTo>
                    <a:pt x="36" y="203"/>
                  </a:lnTo>
                  <a:lnTo>
                    <a:pt x="38" y="201"/>
                  </a:lnTo>
                  <a:lnTo>
                    <a:pt x="39" y="203"/>
                  </a:lnTo>
                  <a:lnTo>
                    <a:pt x="36" y="204"/>
                  </a:lnTo>
                  <a:lnTo>
                    <a:pt x="31" y="209"/>
                  </a:lnTo>
                  <a:lnTo>
                    <a:pt x="29" y="213"/>
                  </a:lnTo>
                  <a:lnTo>
                    <a:pt x="25" y="222"/>
                  </a:lnTo>
                  <a:lnTo>
                    <a:pt x="20" y="229"/>
                  </a:lnTo>
                  <a:lnTo>
                    <a:pt x="15" y="232"/>
                  </a:lnTo>
                  <a:lnTo>
                    <a:pt x="13" y="237"/>
                  </a:lnTo>
                  <a:lnTo>
                    <a:pt x="11" y="241"/>
                  </a:lnTo>
                  <a:lnTo>
                    <a:pt x="8" y="245"/>
                  </a:lnTo>
                  <a:lnTo>
                    <a:pt x="5" y="249"/>
                  </a:lnTo>
                  <a:lnTo>
                    <a:pt x="1" y="254"/>
                  </a:lnTo>
                  <a:lnTo>
                    <a:pt x="3" y="254"/>
                  </a:lnTo>
                  <a:lnTo>
                    <a:pt x="5" y="251"/>
                  </a:lnTo>
                  <a:lnTo>
                    <a:pt x="10" y="244"/>
                  </a:lnTo>
                  <a:lnTo>
                    <a:pt x="9" y="247"/>
                  </a:lnTo>
                  <a:lnTo>
                    <a:pt x="8" y="249"/>
                  </a:lnTo>
                  <a:lnTo>
                    <a:pt x="6" y="251"/>
                  </a:lnTo>
                  <a:lnTo>
                    <a:pt x="6" y="252"/>
                  </a:lnTo>
                  <a:lnTo>
                    <a:pt x="5" y="255"/>
                  </a:lnTo>
                  <a:lnTo>
                    <a:pt x="4" y="256"/>
                  </a:lnTo>
                  <a:lnTo>
                    <a:pt x="1" y="261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4" y="260"/>
                  </a:lnTo>
                  <a:lnTo>
                    <a:pt x="4" y="257"/>
                  </a:lnTo>
                  <a:lnTo>
                    <a:pt x="10" y="250"/>
                  </a:lnTo>
                  <a:lnTo>
                    <a:pt x="11" y="250"/>
                  </a:lnTo>
                  <a:lnTo>
                    <a:pt x="10" y="252"/>
                  </a:lnTo>
                  <a:lnTo>
                    <a:pt x="10" y="255"/>
                  </a:lnTo>
                  <a:lnTo>
                    <a:pt x="13" y="252"/>
                  </a:lnTo>
                  <a:lnTo>
                    <a:pt x="18" y="246"/>
                  </a:lnTo>
                  <a:lnTo>
                    <a:pt x="18" y="245"/>
                  </a:lnTo>
                  <a:lnTo>
                    <a:pt x="16" y="246"/>
                  </a:lnTo>
                  <a:lnTo>
                    <a:pt x="14" y="250"/>
                  </a:lnTo>
                  <a:lnTo>
                    <a:pt x="15" y="245"/>
                  </a:lnTo>
                  <a:lnTo>
                    <a:pt x="18" y="241"/>
                  </a:lnTo>
                  <a:lnTo>
                    <a:pt x="19" y="241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23" y="236"/>
                  </a:lnTo>
                  <a:lnTo>
                    <a:pt x="23" y="235"/>
                  </a:lnTo>
                  <a:lnTo>
                    <a:pt x="24" y="232"/>
                  </a:lnTo>
                  <a:lnTo>
                    <a:pt x="21" y="234"/>
                  </a:lnTo>
                  <a:lnTo>
                    <a:pt x="18" y="239"/>
                  </a:lnTo>
                  <a:lnTo>
                    <a:pt x="10" y="246"/>
                  </a:lnTo>
                  <a:lnTo>
                    <a:pt x="9" y="250"/>
                  </a:lnTo>
                  <a:lnTo>
                    <a:pt x="9" y="249"/>
                  </a:lnTo>
                  <a:lnTo>
                    <a:pt x="11" y="242"/>
                  </a:lnTo>
                  <a:lnTo>
                    <a:pt x="16" y="236"/>
                  </a:lnTo>
                  <a:lnTo>
                    <a:pt x="25" y="226"/>
                  </a:lnTo>
                  <a:lnTo>
                    <a:pt x="28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4" y="221"/>
                  </a:lnTo>
                  <a:lnTo>
                    <a:pt x="38" y="215"/>
                  </a:lnTo>
                  <a:lnTo>
                    <a:pt x="41" y="211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5" y="198"/>
                  </a:lnTo>
                  <a:lnTo>
                    <a:pt x="56" y="199"/>
                  </a:lnTo>
                  <a:lnTo>
                    <a:pt x="56" y="200"/>
                  </a:lnTo>
                  <a:lnTo>
                    <a:pt x="57" y="200"/>
                  </a:lnTo>
                  <a:lnTo>
                    <a:pt x="64" y="194"/>
                  </a:lnTo>
                  <a:lnTo>
                    <a:pt x="65" y="190"/>
                  </a:lnTo>
                  <a:lnTo>
                    <a:pt x="62" y="191"/>
                  </a:lnTo>
                  <a:lnTo>
                    <a:pt x="59" y="195"/>
                  </a:lnTo>
                  <a:lnTo>
                    <a:pt x="56" y="196"/>
                  </a:lnTo>
                  <a:lnTo>
                    <a:pt x="55" y="198"/>
                  </a:lnTo>
                  <a:lnTo>
                    <a:pt x="56" y="196"/>
                  </a:lnTo>
                  <a:lnTo>
                    <a:pt x="62" y="188"/>
                  </a:lnTo>
                  <a:lnTo>
                    <a:pt x="67" y="180"/>
                  </a:lnTo>
                  <a:lnTo>
                    <a:pt x="69" y="179"/>
                  </a:lnTo>
                  <a:lnTo>
                    <a:pt x="71" y="174"/>
                  </a:lnTo>
                  <a:lnTo>
                    <a:pt x="75" y="168"/>
                  </a:lnTo>
                  <a:lnTo>
                    <a:pt x="77" y="164"/>
                  </a:lnTo>
                  <a:lnTo>
                    <a:pt x="79" y="165"/>
                  </a:lnTo>
                  <a:lnTo>
                    <a:pt x="77" y="170"/>
                  </a:lnTo>
                  <a:lnTo>
                    <a:pt x="81" y="163"/>
                  </a:lnTo>
                  <a:lnTo>
                    <a:pt x="85" y="157"/>
                  </a:lnTo>
                  <a:lnTo>
                    <a:pt x="87" y="150"/>
                  </a:lnTo>
                  <a:lnTo>
                    <a:pt x="90" y="145"/>
                  </a:lnTo>
                  <a:lnTo>
                    <a:pt x="91" y="139"/>
                  </a:lnTo>
                  <a:lnTo>
                    <a:pt x="92" y="140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5" y="135"/>
                  </a:lnTo>
                  <a:lnTo>
                    <a:pt x="96" y="133"/>
                  </a:lnTo>
                  <a:lnTo>
                    <a:pt x="96" y="128"/>
                  </a:lnTo>
                  <a:lnTo>
                    <a:pt x="98" y="122"/>
                  </a:lnTo>
                  <a:lnTo>
                    <a:pt x="102" y="108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7" y="99"/>
                  </a:lnTo>
                  <a:lnTo>
                    <a:pt x="107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2" y="83"/>
                  </a:lnTo>
                  <a:lnTo>
                    <a:pt x="113" y="77"/>
                  </a:lnTo>
                  <a:lnTo>
                    <a:pt x="117" y="70"/>
                  </a:lnTo>
                  <a:lnTo>
                    <a:pt x="120" y="62"/>
                  </a:lnTo>
                  <a:lnTo>
                    <a:pt x="123" y="56"/>
                  </a:lnTo>
                  <a:lnTo>
                    <a:pt x="127" y="49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5" y="44"/>
                  </a:lnTo>
                  <a:lnTo>
                    <a:pt x="133" y="29"/>
                  </a:lnTo>
                  <a:lnTo>
                    <a:pt x="141" y="12"/>
                  </a:lnTo>
                  <a:lnTo>
                    <a:pt x="142" y="10"/>
                  </a:lnTo>
                  <a:lnTo>
                    <a:pt x="138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4" name="Freeform 3189"/>
            <p:cNvSpPr>
              <a:spLocks/>
            </p:cNvSpPr>
            <p:nvPr/>
          </p:nvSpPr>
          <p:spPr bwMode="auto">
            <a:xfrm>
              <a:off x="1452" y="9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5" name="Freeform 3190"/>
            <p:cNvSpPr>
              <a:spLocks/>
            </p:cNvSpPr>
            <p:nvPr/>
          </p:nvSpPr>
          <p:spPr bwMode="auto">
            <a:xfrm>
              <a:off x="1622" y="611"/>
              <a:ext cx="5" cy="19"/>
            </a:xfrm>
            <a:custGeom>
              <a:avLst/>
              <a:gdLst>
                <a:gd name="T0" fmla="*/ 5 w 5"/>
                <a:gd name="T1" fmla="*/ 9 h 19"/>
                <a:gd name="T2" fmla="*/ 5 w 5"/>
                <a:gd name="T3" fmla="*/ 3 h 19"/>
                <a:gd name="T4" fmla="*/ 5 w 5"/>
                <a:gd name="T5" fmla="*/ 0 h 19"/>
                <a:gd name="T6" fmla="*/ 4 w 5"/>
                <a:gd name="T7" fmla="*/ 2 h 19"/>
                <a:gd name="T8" fmla="*/ 3 w 5"/>
                <a:gd name="T9" fmla="*/ 10 h 19"/>
                <a:gd name="T10" fmla="*/ 0 w 5"/>
                <a:gd name="T11" fmla="*/ 19 h 19"/>
                <a:gd name="T12" fmla="*/ 1 w 5"/>
                <a:gd name="T13" fmla="*/ 18 h 19"/>
                <a:gd name="T14" fmla="*/ 3 w 5"/>
                <a:gd name="T15" fmla="*/ 15 h 19"/>
                <a:gd name="T16" fmla="*/ 5 w 5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19">
                  <a:moveTo>
                    <a:pt x="5" y="9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1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6" name="Freeform 3191"/>
            <p:cNvSpPr>
              <a:spLocks/>
            </p:cNvSpPr>
            <p:nvPr/>
          </p:nvSpPr>
          <p:spPr bwMode="auto">
            <a:xfrm>
              <a:off x="1525" y="877"/>
              <a:ext cx="5" cy="6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3 w 5"/>
                <a:gd name="T5" fmla="*/ 2 h 6"/>
                <a:gd name="T6" fmla="*/ 1 w 5"/>
                <a:gd name="T7" fmla="*/ 4 h 6"/>
                <a:gd name="T8" fmla="*/ 1 w 5"/>
                <a:gd name="T9" fmla="*/ 5 h 6"/>
                <a:gd name="T10" fmla="*/ 0 w 5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7" name="Freeform 3192"/>
            <p:cNvSpPr>
              <a:spLocks/>
            </p:cNvSpPr>
            <p:nvPr/>
          </p:nvSpPr>
          <p:spPr bwMode="auto">
            <a:xfrm>
              <a:off x="1620" y="591"/>
              <a:ext cx="2" cy="8"/>
            </a:xfrm>
            <a:custGeom>
              <a:avLst/>
              <a:gdLst>
                <a:gd name="T0" fmla="*/ 1 w 2"/>
                <a:gd name="T1" fmla="*/ 2 h 8"/>
                <a:gd name="T2" fmla="*/ 1 w 2"/>
                <a:gd name="T3" fmla="*/ 0 h 8"/>
                <a:gd name="T4" fmla="*/ 0 w 2"/>
                <a:gd name="T5" fmla="*/ 3 h 8"/>
                <a:gd name="T6" fmla="*/ 0 w 2"/>
                <a:gd name="T7" fmla="*/ 8 h 8"/>
                <a:gd name="T8" fmla="*/ 1 w 2"/>
                <a:gd name="T9" fmla="*/ 3 h 8"/>
                <a:gd name="T10" fmla="*/ 2 w 2"/>
                <a:gd name="T11" fmla="*/ 2 h 8"/>
                <a:gd name="T12" fmla="*/ 1 w 2"/>
                <a:gd name="T13" fmla="*/ 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8">
                  <a:moveTo>
                    <a:pt x="1" y="2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8" name="Freeform 3193"/>
            <p:cNvSpPr>
              <a:spLocks/>
            </p:cNvSpPr>
            <p:nvPr/>
          </p:nvSpPr>
          <p:spPr bwMode="auto">
            <a:xfrm>
              <a:off x="1621" y="574"/>
              <a:ext cx="4" cy="8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1 h 8"/>
                <a:gd name="T4" fmla="*/ 1 w 4"/>
                <a:gd name="T5" fmla="*/ 4 h 8"/>
                <a:gd name="T6" fmla="*/ 0 w 4"/>
                <a:gd name="T7" fmla="*/ 8 h 8"/>
                <a:gd name="T8" fmla="*/ 1 w 4"/>
                <a:gd name="T9" fmla="*/ 4 h 8"/>
                <a:gd name="T10" fmla="*/ 4 w 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9" name="Freeform 3194"/>
            <p:cNvSpPr>
              <a:spLocks/>
            </p:cNvSpPr>
            <p:nvPr/>
          </p:nvSpPr>
          <p:spPr bwMode="auto">
            <a:xfrm>
              <a:off x="1612" y="584"/>
              <a:ext cx="8" cy="25"/>
            </a:xfrm>
            <a:custGeom>
              <a:avLst/>
              <a:gdLst>
                <a:gd name="T0" fmla="*/ 1 w 8"/>
                <a:gd name="T1" fmla="*/ 25 h 25"/>
                <a:gd name="T2" fmla="*/ 4 w 8"/>
                <a:gd name="T3" fmla="*/ 20 h 25"/>
                <a:gd name="T4" fmla="*/ 4 w 8"/>
                <a:gd name="T5" fmla="*/ 16 h 25"/>
                <a:gd name="T6" fmla="*/ 5 w 8"/>
                <a:gd name="T7" fmla="*/ 12 h 25"/>
                <a:gd name="T8" fmla="*/ 6 w 8"/>
                <a:gd name="T9" fmla="*/ 9 h 25"/>
                <a:gd name="T10" fmla="*/ 8 w 8"/>
                <a:gd name="T11" fmla="*/ 3 h 25"/>
                <a:gd name="T12" fmla="*/ 8 w 8"/>
                <a:gd name="T13" fmla="*/ 0 h 25"/>
                <a:gd name="T14" fmla="*/ 6 w 8"/>
                <a:gd name="T15" fmla="*/ 1 h 25"/>
                <a:gd name="T16" fmla="*/ 5 w 8"/>
                <a:gd name="T17" fmla="*/ 3 h 25"/>
                <a:gd name="T18" fmla="*/ 4 w 8"/>
                <a:gd name="T19" fmla="*/ 4 h 25"/>
                <a:gd name="T20" fmla="*/ 5 w 8"/>
                <a:gd name="T21" fmla="*/ 5 h 25"/>
                <a:gd name="T22" fmla="*/ 5 w 8"/>
                <a:gd name="T23" fmla="*/ 6 h 25"/>
                <a:gd name="T24" fmla="*/ 5 w 8"/>
                <a:gd name="T25" fmla="*/ 10 h 25"/>
                <a:gd name="T26" fmla="*/ 3 w 8"/>
                <a:gd name="T27" fmla="*/ 15 h 25"/>
                <a:gd name="T28" fmla="*/ 1 w 8"/>
                <a:gd name="T29" fmla="*/ 19 h 25"/>
                <a:gd name="T30" fmla="*/ 0 w 8"/>
                <a:gd name="T31" fmla="*/ 24 h 25"/>
                <a:gd name="T32" fmla="*/ 1 w 8"/>
                <a:gd name="T33" fmla="*/ 24 h 25"/>
                <a:gd name="T34" fmla="*/ 1 w 8"/>
                <a:gd name="T35" fmla="*/ 25 h 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" h="25">
                  <a:moveTo>
                    <a:pt x="1" y="25"/>
                  </a:moveTo>
                  <a:lnTo>
                    <a:pt x="4" y="20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6" y="9"/>
                  </a:lnTo>
                  <a:lnTo>
                    <a:pt x="8" y="3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0" name="Freeform 3195"/>
            <p:cNvSpPr>
              <a:spLocks/>
            </p:cNvSpPr>
            <p:nvPr/>
          </p:nvSpPr>
          <p:spPr bwMode="auto">
            <a:xfrm>
              <a:off x="1618" y="573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3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1" name="Freeform 3196"/>
            <p:cNvSpPr>
              <a:spLocks/>
            </p:cNvSpPr>
            <p:nvPr/>
          </p:nvSpPr>
          <p:spPr bwMode="auto">
            <a:xfrm>
              <a:off x="1608" y="605"/>
              <a:ext cx="3" cy="8"/>
            </a:xfrm>
            <a:custGeom>
              <a:avLst/>
              <a:gdLst>
                <a:gd name="T0" fmla="*/ 0 w 3"/>
                <a:gd name="T1" fmla="*/ 3 h 8"/>
                <a:gd name="T2" fmla="*/ 0 w 3"/>
                <a:gd name="T3" fmla="*/ 8 h 8"/>
                <a:gd name="T4" fmla="*/ 3 w 3"/>
                <a:gd name="T5" fmla="*/ 0 h 8"/>
                <a:gd name="T6" fmla="*/ 0 w 3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8">
                  <a:moveTo>
                    <a:pt x="0" y="3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2" name="Freeform 3197"/>
            <p:cNvSpPr>
              <a:spLocks/>
            </p:cNvSpPr>
            <p:nvPr/>
          </p:nvSpPr>
          <p:spPr bwMode="auto">
            <a:xfrm>
              <a:off x="1607" y="598"/>
              <a:ext cx="1" cy="6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2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5 h 6"/>
                <a:gd name="T10" fmla="*/ 1 w 1"/>
                <a:gd name="T11" fmla="*/ 1 h 6"/>
                <a:gd name="T12" fmla="*/ 1 w 1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3" name="Freeform 3198"/>
            <p:cNvSpPr>
              <a:spLocks/>
            </p:cNvSpPr>
            <p:nvPr/>
          </p:nvSpPr>
          <p:spPr bwMode="auto">
            <a:xfrm>
              <a:off x="1590" y="478"/>
              <a:ext cx="77" cy="210"/>
            </a:xfrm>
            <a:custGeom>
              <a:avLst/>
              <a:gdLst>
                <a:gd name="T0" fmla="*/ 17 w 77"/>
                <a:gd name="T1" fmla="*/ 189 h 210"/>
                <a:gd name="T2" fmla="*/ 25 w 77"/>
                <a:gd name="T3" fmla="*/ 161 h 210"/>
                <a:gd name="T4" fmla="*/ 32 w 77"/>
                <a:gd name="T5" fmla="*/ 138 h 210"/>
                <a:gd name="T6" fmla="*/ 35 w 77"/>
                <a:gd name="T7" fmla="*/ 123 h 210"/>
                <a:gd name="T8" fmla="*/ 37 w 77"/>
                <a:gd name="T9" fmla="*/ 110 h 210"/>
                <a:gd name="T10" fmla="*/ 41 w 77"/>
                <a:gd name="T11" fmla="*/ 105 h 210"/>
                <a:gd name="T12" fmla="*/ 46 w 77"/>
                <a:gd name="T13" fmla="*/ 91 h 210"/>
                <a:gd name="T14" fmla="*/ 52 w 77"/>
                <a:gd name="T15" fmla="*/ 76 h 210"/>
                <a:gd name="T16" fmla="*/ 56 w 77"/>
                <a:gd name="T17" fmla="*/ 69 h 210"/>
                <a:gd name="T18" fmla="*/ 59 w 77"/>
                <a:gd name="T19" fmla="*/ 60 h 210"/>
                <a:gd name="T20" fmla="*/ 67 w 77"/>
                <a:gd name="T21" fmla="*/ 41 h 210"/>
                <a:gd name="T22" fmla="*/ 68 w 77"/>
                <a:gd name="T23" fmla="*/ 40 h 210"/>
                <a:gd name="T24" fmla="*/ 71 w 77"/>
                <a:gd name="T25" fmla="*/ 36 h 210"/>
                <a:gd name="T26" fmla="*/ 76 w 77"/>
                <a:gd name="T27" fmla="*/ 27 h 210"/>
                <a:gd name="T28" fmla="*/ 73 w 77"/>
                <a:gd name="T29" fmla="*/ 28 h 210"/>
                <a:gd name="T30" fmla="*/ 73 w 77"/>
                <a:gd name="T31" fmla="*/ 20 h 210"/>
                <a:gd name="T32" fmla="*/ 77 w 77"/>
                <a:gd name="T33" fmla="*/ 0 h 210"/>
                <a:gd name="T34" fmla="*/ 69 w 77"/>
                <a:gd name="T35" fmla="*/ 15 h 210"/>
                <a:gd name="T36" fmla="*/ 69 w 77"/>
                <a:gd name="T37" fmla="*/ 15 h 210"/>
                <a:gd name="T38" fmla="*/ 74 w 77"/>
                <a:gd name="T39" fmla="*/ 8 h 210"/>
                <a:gd name="T40" fmla="*/ 67 w 77"/>
                <a:gd name="T41" fmla="*/ 23 h 210"/>
                <a:gd name="T42" fmla="*/ 62 w 77"/>
                <a:gd name="T43" fmla="*/ 31 h 210"/>
                <a:gd name="T44" fmla="*/ 52 w 77"/>
                <a:gd name="T45" fmla="*/ 48 h 210"/>
                <a:gd name="T46" fmla="*/ 47 w 77"/>
                <a:gd name="T47" fmla="*/ 60 h 210"/>
                <a:gd name="T48" fmla="*/ 39 w 77"/>
                <a:gd name="T49" fmla="*/ 72 h 210"/>
                <a:gd name="T50" fmla="*/ 36 w 77"/>
                <a:gd name="T51" fmla="*/ 85 h 210"/>
                <a:gd name="T52" fmla="*/ 27 w 77"/>
                <a:gd name="T53" fmla="*/ 97 h 210"/>
                <a:gd name="T54" fmla="*/ 25 w 77"/>
                <a:gd name="T55" fmla="*/ 107 h 210"/>
                <a:gd name="T56" fmla="*/ 22 w 77"/>
                <a:gd name="T57" fmla="*/ 111 h 210"/>
                <a:gd name="T58" fmla="*/ 20 w 77"/>
                <a:gd name="T59" fmla="*/ 117 h 210"/>
                <a:gd name="T60" fmla="*/ 17 w 77"/>
                <a:gd name="T61" fmla="*/ 128 h 210"/>
                <a:gd name="T62" fmla="*/ 12 w 77"/>
                <a:gd name="T63" fmla="*/ 146 h 210"/>
                <a:gd name="T64" fmla="*/ 10 w 77"/>
                <a:gd name="T65" fmla="*/ 161 h 210"/>
                <a:gd name="T66" fmla="*/ 6 w 77"/>
                <a:gd name="T67" fmla="*/ 177 h 210"/>
                <a:gd name="T68" fmla="*/ 0 w 77"/>
                <a:gd name="T69" fmla="*/ 209 h 210"/>
                <a:gd name="T70" fmla="*/ 3 w 77"/>
                <a:gd name="T71" fmla="*/ 210 h 210"/>
                <a:gd name="T72" fmla="*/ 8 w 77"/>
                <a:gd name="T73" fmla="*/ 205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210">
                  <a:moveTo>
                    <a:pt x="8" y="205"/>
                  </a:moveTo>
                  <a:lnTo>
                    <a:pt x="17" y="189"/>
                  </a:lnTo>
                  <a:lnTo>
                    <a:pt x="25" y="169"/>
                  </a:lnTo>
                  <a:lnTo>
                    <a:pt x="25" y="161"/>
                  </a:lnTo>
                  <a:lnTo>
                    <a:pt x="28" y="152"/>
                  </a:lnTo>
                  <a:lnTo>
                    <a:pt x="32" y="138"/>
                  </a:lnTo>
                  <a:lnTo>
                    <a:pt x="32" y="126"/>
                  </a:lnTo>
                  <a:lnTo>
                    <a:pt x="35" y="123"/>
                  </a:lnTo>
                  <a:lnTo>
                    <a:pt x="36" y="117"/>
                  </a:lnTo>
                  <a:lnTo>
                    <a:pt x="37" y="110"/>
                  </a:lnTo>
                  <a:lnTo>
                    <a:pt x="39" y="107"/>
                  </a:lnTo>
                  <a:lnTo>
                    <a:pt x="41" y="105"/>
                  </a:lnTo>
                  <a:lnTo>
                    <a:pt x="43" y="97"/>
                  </a:lnTo>
                  <a:lnTo>
                    <a:pt x="46" y="91"/>
                  </a:lnTo>
                  <a:lnTo>
                    <a:pt x="49" y="84"/>
                  </a:lnTo>
                  <a:lnTo>
                    <a:pt x="52" y="76"/>
                  </a:lnTo>
                  <a:lnTo>
                    <a:pt x="53" y="74"/>
                  </a:lnTo>
                  <a:lnTo>
                    <a:pt x="56" y="69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48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1" y="36"/>
                  </a:lnTo>
                  <a:lnTo>
                    <a:pt x="73" y="33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0"/>
                  </a:lnTo>
                  <a:lnTo>
                    <a:pt x="76" y="4"/>
                  </a:lnTo>
                  <a:lnTo>
                    <a:pt x="77" y="0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8" y="17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4" y="8"/>
                  </a:lnTo>
                  <a:lnTo>
                    <a:pt x="69" y="18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2" y="31"/>
                  </a:lnTo>
                  <a:lnTo>
                    <a:pt x="58" y="35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7" y="60"/>
                  </a:lnTo>
                  <a:lnTo>
                    <a:pt x="42" y="69"/>
                  </a:lnTo>
                  <a:lnTo>
                    <a:pt x="39" y="72"/>
                  </a:lnTo>
                  <a:lnTo>
                    <a:pt x="37" y="80"/>
                  </a:lnTo>
                  <a:lnTo>
                    <a:pt x="36" y="85"/>
                  </a:lnTo>
                  <a:lnTo>
                    <a:pt x="31" y="92"/>
                  </a:lnTo>
                  <a:lnTo>
                    <a:pt x="27" y="97"/>
                  </a:lnTo>
                  <a:lnTo>
                    <a:pt x="26" y="102"/>
                  </a:lnTo>
                  <a:lnTo>
                    <a:pt x="25" y="107"/>
                  </a:lnTo>
                  <a:lnTo>
                    <a:pt x="23" y="111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0" y="117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5" y="137"/>
                  </a:lnTo>
                  <a:lnTo>
                    <a:pt x="12" y="146"/>
                  </a:lnTo>
                  <a:lnTo>
                    <a:pt x="11" y="153"/>
                  </a:lnTo>
                  <a:lnTo>
                    <a:pt x="10" y="161"/>
                  </a:lnTo>
                  <a:lnTo>
                    <a:pt x="7" y="168"/>
                  </a:lnTo>
                  <a:lnTo>
                    <a:pt x="6" y="177"/>
                  </a:lnTo>
                  <a:lnTo>
                    <a:pt x="2" y="193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3" y="210"/>
                  </a:lnTo>
                  <a:lnTo>
                    <a:pt x="6" y="209"/>
                  </a:lnTo>
                  <a:lnTo>
                    <a:pt x="8" y="2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4" name="Freeform 3199"/>
            <p:cNvSpPr>
              <a:spLocks/>
            </p:cNvSpPr>
            <p:nvPr/>
          </p:nvSpPr>
          <p:spPr bwMode="auto">
            <a:xfrm>
              <a:off x="1504" y="918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5" name="Freeform 3200"/>
            <p:cNvSpPr>
              <a:spLocks/>
            </p:cNvSpPr>
            <p:nvPr/>
          </p:nvSpPr>
          <p:spPr bwMode="auto">
            <a:xfrm>
              <a:off x="1490" y="906"/>
              <a:ext cx="33" cy="50"/>
            </a:xfrm>
            <a:custGeom>
              <a:avLst/>
              <a:gdLst>
                <a:gd name="T0" fmla="*/ 9 w 33"/>
                <a:gd name="T1" fmla="*/ 48 h 50"/>
                <a:gd name="T2" fmla="*/ 11 w 33"/>
                <a:gd name="T3" fmla="*/ 47 h 50"/>
                <a:gd name="T4" fmla="*/ 10 w 33"/>
                <a:gd name="T5" fmla="*/ 45 h 50"/>
                <a:gd name="T6" fmla="*/ 11 w 33"/>
                <a:gd name="T7" fmla="*/ 42 h 50"/>
                <a:gd name="T8" fmla="*/ 15 w 33"/>
                <a:gd name="T9" fmla="*/ 42 h 50"/>
                <a:gd name="T10" fmla="*/ 18 w 33"/>
                <a:gd name="T11" fmla="*/ 36 h 50"/>
                <a:gd name="T12" fmla="*/ 19 w 33"/>
                <a:gd name="T13" fmla="*/ 32 h 50"/>
                <a:gd name="T14" fmla="*/ 19 w 33"/>
                <a:gd name="T15" fmla="*/ 28 h 50"/>
                <a:gd name="T16" fmla="*/ 19 w 33"/>
                <a:gd name="T17" fmla="*/ 27 h 50"/>
                <a:gd name="T18" fmla="*/ 24 w 33"/>
                <a:gd name="T19" fmla="*/ 22 h 50"/>
                <a:gd name="T20" fmla="*/ 23 w 33"/>
                <a:gd name="T21" fmla="*/ 21 h 50"/>
                <a:gd name="T22" fmla="*/ 21 w 33"/>
                <a:gd name="T23" fmla="*/ 20 h 50"/>
                <a:gd name="T24" fmla="*/ 24 w 33"/>
                <a:gd name="T25" fmla="*/ 17 h 50"/>
                <a:gd name="T26" fmla="*/ 26 w 33"/>
                <a:gd name="T27" fmla="*/ 18 h 50"/>
                <a:gd name="T28" fmla="*/ 29 w 33"/>
                <a:gd name="T29" fmla="*/ 14 h 50"/>
                <a:gd name="T30" fmla="*/ 31 w 33"/>
                <a:gd name="T31" fmla="*/ 11 h 50"/>
                <a:gd name="T32" fmla="*/ 31 w 33"/>
                <a:gd name="T33" fmla="*/ 9 h 50"/>
                <a:gd name="T34" fmla="*/ 28 w 33"/>
                <a:gd name="T35" fmla="*/ 11 h 50"/>
                <a:gd name="T36" fmla="*/ 26 w 33"/>
                <a:gd name="T37" fmla="*/ 12 h 50"/>
                <a:gd name="T38" fmla="*/ 26 w 33"/>
                <a:gd name="T39" fmla="*/ 9 h 50"/>
                <a:gd name="T40" fmla="*/ 30 w 33"/>
                <a:gd name="T41" fmla="*/ 5 h 50"/>
                <a:gd name="T42" fmla="*/ 30 w 33"/>
                <a:gd name="T43" fmla="*/ 4 h 50"/>
                <a:gd name="T44" fmla="*/ 29 w 33"/>
                <a:gd name="T45" fmla="*/ 2 h 50"/>
                <a:gd name="T46" fmla="*/ 29 w 33"/>
                <a:gd name="T47" fmla="*/ 1 h 50"/>
                <a:gd name="T48" fmla="*/ 28 w 33"/>
                <a:gd name="T49" fmla="*/ 1 h 50"/>
                <a:gd name="T50" fmla="*/ 25 w 33"/>
                <a:gd name="T51" fmla="*/ 1 h 50"/>
                <a:gd name="T52" fmla="*/ 24 w 33"/>
                <a:gd name="T53" fmla="*/ 1 h 50"/>
                <a:gd name="T54" fmla="*/ 23 w 33"/>
                <a:gd name="T55" fmla="*/ 4 h 50"/>
                <a:gd name="T56" fmla="*/ 23 w 33"/>
                <a:gd name="T57" fmla="*/ 5 h 50"/>
                <a:gd name="T58" fmla="*/ 28 w 33"/>
                <a:gd name="T59" fmla="*/ 2 h 50"/>
                <a:gd name="T60" fmla="*/ 28 w 33"/>
                <a:gd name="T61" fmla="*/ 5 h 50"/>
                <a:gd name="T62" fmla="*/ 23 w 33"/>
                <a:gd name="T63" fmla="*/ 6 h 50"/>
                <a:gd name="T64" fmla="*/ 20 w 33"/>
                <a:gd name="T65" fmla="*/ 7 h 50"/>
                <a:gd name="T66" fmla="*/ 19 w 33"/>
                <a:gd name="T67" fmla="*/ 11 h 50"/>
                <a:gd name="T68" fmla="*/ 15 w 33"/>
                <a:gd name="T69" fmla="*/ 10 h 50"/>
                <a:gd name="T70" fmla="*/ 16 w 33"/>
                <a:gd name="T71" fmla="*/ 12 h 50"/>
                <a:gd name="T72" fmla="*/ 18 w 33"/>
                <a:gd name="T73" fmla="*/ 14 h 50"/>
                <a:gd name="T74" fmla="*/ 18 w 33"/>
                <a:gd name="T75" fmla="*/ 18 h 50"/>
                <a:gd name="T76" fmla="*/ 15 w 33"/>
                <a:gd name="T77" fmla="*/ 17 h 50"/>
                <a:gd name="T78" fmla="*/ 13 w 33"/>
                <a:gd name="T79" fmla="*/ 20 h 50"/>
                <a:gd name="T80" fmla="*/ 11 w 33"/>
                <a:gd name="T81" fmla="*/ 21 h 50"/>
                <a:gd name="T82" fmla="*/ 9 w 33"/>
                <a:gd name="T83" fmla="*/ 22 h 50"/>
                <a:gd name="T84" fmla="*/ 9 w 33"/>
                <a:gd name="T85" fmla="*/ 27 h 50"/>
                <a:gd name="T86" fmla="*/ 6 w 33"/>
                <a:gd name="T87" fmla="*/ 28 h 50"/>
                <a:gd name="T88" fmla="*/ 5 w 33"/>
                <a:gd name="T89" fmla="*/ 33 h 50"/>
                <a:gd name="T90" fmla="*/ 3 w 33"/>
                <a:gd name="T91" fmla="*/ 37 h 50"/>
                <a:gd name="T92" fmla="*/ 0 w 33"/>
                <a:gd name="T93" fmla="*/ 43 h 50"/>
                <a:gd name="T94" fmla="*/ 8 w 33"/>
                <a:gd name="T95" fmla="*/ 50 h 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" h="50">
                  <a:moveTo>
                    <a:pt x="10" y="50"/>
                  </a:move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1" y="42"/>
                  </a:lnTo>
                  <a:lnTo>
                    <a:pt x="13" y="41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0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28"/>
                  </a:lnTo>
                  <a:lnTo>
                    <a:pt x="23" y="26"/>
                  </a:lnTo>
                  <a:lnTo>
                    <a:pt x="24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6" name="Freeform 3201"/>
            <p:cNvSpPr>
              <a:spLocks/>
            </p:cNvSpPr>
            <p:nvPr/>
          </p:nvSpPr>
          <p:spPr bwMode="auto">
            <a:xfrm>
              <a:off x="1524" y="91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7" name="Freeform 3202"/>
            <p:cNvSpPr>
              <a:spLocks/>
            </p:cNvSpPr>
            <p:nvPr/>
          </p:nvSpPr>
          <p:spPr bwMode="auto">
            <a:xfrm>
              <a:off x="1474" y="958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1 h 3"/>
                <a:gd name="T8" fmla="*/ 3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8" name="Freeform 3203"/>
            <p:cNvSpPr>
              <a:spLocks/>
            </p:cNvSpPr>
            <p:nvPr/>
          </p:nvSpPr>
          <p:spPr bwMode="auto">
            <a:xfrm>
              <a:off x="1483" y="969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1 w 4"/>
                <a:gd name="T5" fmla="*/ 1 h 5"/>
                <a:gd name="T6" fmla="*/ 1 w 4"/>
                <a:gd name="T7" fmla="*/ 3 h 5"/>
                <a:gd name="T8" fmla="*/ 0 w 4"/>
                <a:gd name="T9" fmla="*/ 3 h 5"/>
                <a:gd name="T10" fmla="*/ 0 w 4"/>
                <a:gd name="T11" fmla="*/ 4 h 5"/>
                <a:gd name="T12" fmla="*/ 2 w 4"/>
                <a:gd name="T13" fmla="*/ 5 h 5"/>
                <a:gd name="T14" fmla="*/ 1 w 4"/>
                <a:gd name="T15" fmla="*/ 4 h 5"/>
                <a:gd name="T16" fmla="*/ 1 w 4"/>
                <a:gd name="T17" fmla="*/ 3 h 5"/>
                <a:gd name="T18" fmla="*/ 2 w 4"/>
                <a:gd name="T19" fmla="*/ 3 h 5"/>
                <a:gd name="T20" fmla="*/ 4 w 4"/>
                <a:gd name="T21" fmla="*/ 3 h 5"/>
                <a:gd name="T22" fmla="*/ 4 w 4"/>
                <a:gd name="T23" fmla="*/ 1 h 5"/>
                <a:gd name="T24" fmla="*/ 2 w 4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9" name="Freeform 3204"/>
            <p:cNvSpPr>
              <a:spLocks/>
            </p:cNvSpPr>
            <p:nvPr/>
          </p:nvSpPr>
          <p:spPr bwMode="auto">
            <a:xfrm>
              <a:off x="1488" y="97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0" name="Freeform 3205"/>
            <p:cNvSpPr>
              <a:spLocks/>
            </p:cNvSpPr>
            <p:nvPr/>
          </p:nvSpPr>
          <p:spPr bwMode="auto">
            <a:xfrm>
              <a:off x="1490" y="974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1" name="Freeform 3206"/>
            <p:cNvSpPr>
              <a:spLocks/>
            </p:cNvSpPr>
            <p:nvPr/>
          </p:nvSpPr>
          <p:spPr bwMode="auto">
            <a:xfrm>
              <a:off x="1463" y="956"/>
              <a:ext cx="33" cy="29"/>
            </a:xfrm>
            <a:custGeom>
              <a:avLst/>
              <a:gdLst>
                <a:gd name="T0" fmla="*/ 27 w 33"/>
                <a:gd name="T1" fmla="*/ 0 h 29"/>
                <a:gd name="T2" fmla="*/ 22 w 33"/>
                <a:gd name="T3" fmla="*/ 1 h 29"/>
                <a:gd name="T4" fmla="*/ 19 w 33"/>
                <a:gd name="T5" fmla="*/ 2 h 29"/>
                <a:gd name="T6" fmla="*/ 19 w 33"/>
                <a:gd name="T7" fmla="*/ 5 h 29"/>
                <a:gd name="T8" fmla="*/ 16 w 33"/>
                <a:gd name="T9" fmla="*/ 5 h 29"/>
                <a:gd name="T10" fmla="*/ 15 w 33"/>
                <a:gd name="T11" fmla="*/ 7 h 29"/>
                <a:gd name="T12" fmla="*/ 16 w 33"/>
                <a:gd name="T13" fmla="*/ 9 h 29"/>
                <a:gd name="T14" fmla="*/ 15 w 33"/>
                <a:gd name="T15" fmla="*/ 9 h 29"/>
                <a:gd name="T16" fmla="*/ 14 w 33"/>
                <a:gd name="T17" fmla="*/ 11 h 29"/>
                <a:gd name="T18" fmla="*/ 14 w 33"/>
                <a:gd name="T19" fmla="*/ 12 h 29"/>
                <a:gd name="T20" fmla="*/ 11 w 33"/>
                <a:gd name="T21" fmla="*/ 11 h 29"/>
                <a:gd name="T22" fmla="*/ 11 w 33"/>
                <a:gd name="T23" fmla="*/ 12 h 29"/>
                <a:gd name="T24" fmla="*/ 10 w 33"/>
                <a:gd name="T25" fmla="*/ 12 h 29"/>
                <a:gd name="T26" fmla="*/ 9 w 33"/>
                <a:gd name="T27" fmla="*/ 13 h 29"/>
                <a:gd name="T28" fmla="*/ 7 w 33"/>
                <a:gd name="T29" fmla="*/ 13 h 29"/>
                <a:gd name="T30" fmla="*/ 7 w 33"/>
                <a:gd name="T31" fmla="*/ 14 h 29"/>
                <a:gd name="T32" fmla="*/ 6 w 33"/>
                <a:gd name="T33" fmla="*/ 14 h 29"/>
                <a:gd name="T34" fmla="*/ 5 w 33"/>
                <a:gd name="T35" fmla="*/ 14 h 29"/>
                <a:gd name="T36" fmla="*/ 4 w 33"/>
                <a:gd name="T37" fmla="*/ 16 h 29"/>
                <a:gd name="T38" fmla="*/ 4 w 33"/>
                <a:gd name="T39" fmla="*/ 18 h 29"/>
                <a:gd name="T40" fmla="*/ 4 w 33"/>
                <a:gd name="T41" fmla="*/ 17 h 29"/>
                <a:gd name="T42" fmla="*/ 2 w 33"/>
                <a:gd name="T43" fmla="*/ 16 h 29"/>
                <a:gd name="T44" fmla="*/ 2 w 33"/>
                <a:gd name="T45" fmla="*/ 17 h 29"/>
                <a:gd name="T46" fmla="*/ 1 w 33"/>
                <a:gd name="T47" fmla="*/ 17 h 29"/>
                <a:gd name="T48" fmla="*/ 1 w 33"/>
                <a:gd name="T49" fmla="*/ 18 h 29"/>
                <a:gd name="T50" fmla="*/ 2 w 33"/>
                <a:gd name="T51" fmla="*/ 19 h 29"/>
                <a:gd name="T52" fmla="*/ 2 w 33"/>
                <a:gd name="T53" fmla="*/ 23 h 29"/>
                <a:gd name="T54" fmla="*/ 1 w 33"/>
                <a:gd name="T55" fmla="*/ 28 h 29"/>
                <a:gd name="T56" fmla="*/ 0 w 33"/>
                <a:gd name="T57" fmla="*/ 29 h 29"/>
                <a:gd name="T58" fmla="*/ 4 w 33"/>
                <a:gd name="T59" fmla="*/ 29 h 29"/>
                <a:gd name="T60" fmla="*/ 4 w 33"/>
                <a:gd name="T61" fmla="*/ 28 h 29"/>
                <a:gd name="T62" fmla="*/ 2 w 33"/>
                <a:gd name="T63" fmla="*/ 27 h 29"/>
                <a:gd name="T64" fmla="*/ 4 w 33"/>
                <a:gd name="T65" fmla="*/ 27 h 29"/>
                <a:gd name="T66" fmla="*/ 5 w 33"/>
                <a:gd name="T67" fmla="*/ 26 h 29"/>
                <a:gd name="T68" fmla="*/ 5 w 33"/>
                <a:gd name="T69" fmla="*/ 24 h 29"/>
                <a:gd name="T70" fmla="*/ 9 w 33"/>
                <a:gd name="T71" fmla="*/ 27 h 29"/>
                <a:gd name="T72" fmla="*/ 11 w 33"/>
                <a:gd name="T73" fmla="*/ 26 h 29"/>
                <a:gd name="T74" fmla="*/ 12 w 33"/>
                <a:gd name="T75" fmla="*/ 24 h 29"/>
                <a:gd name="T76" fmla="*/ 12 w 33"/>
                <a:gd name="T77" fmla="*/ 23 h 29"/>
                <a:gd name="T78" fmla="*/ 15 w 33"/>
                <a:gd name="T79" fmla="*/ 23 h 29"/>
                <a:gd name="T80" fmla="*/ 16 w 33"/>
                <a:gd name="T81" fmla="*/ 23 h 29"/>
                <a:gd name="T82" fmla="*/ 17 w 33"/>
                <a:gd name="T83" fmla="*/ 22 h 29"/>
                <a:gd name="T84" fmla="*/ 17 w 33"/>
                <a:gd name="T85" fmla="*/ 21 h 29"/>
                <a:gd name="T86" fmla="*/ 20 w 33"/>
                <a:gd name="T87" fmla="*/ 21 h 29"/>
                <a:gd name="T88" fmla="*/ 22 w 33"/>
                <a:gd name="T89" fmla="*/ 22 h 29"/>
                <a:gd name="T90" fmla="*/ 24 w 33"/>
                <a:gd name="T91" fmla="*/ 21 h 29"/>
                <a:gd name="T92" fmla="*/ 24 w 33"/>
                <a:gd name="T93" fmla="*/ 19 h 29"/>
                <a:gd name="T94" fmla="*/ 25 w 33"/>
                <a:gd name="T95" fmla="*/ 19 h 29"/>
                <a:gd name="T96" fmla="*/ 25 w 33"/>
                <a:gd name="T97" fmla="*/ 21 h 29"/>
                <a:gd name="T98" fmla="*/ 26 w 33"/>
                <a:gd name="T99" fmla="*/ 21 h 29"/>
                <a:gd name="T100" fmla="*/ 27 w 33"/>
                <a:gd name="T101" fmla="*/ 21 h 29"/>
                <a:gd name="T102" fmla="*/ 27 w 33"/>
                <a:gd name="T103" fmla="*/ 18 h 29"/>
                <a:gd name="T104" fmla="*/ 27 w 33"/>
                <a:gd name="T105" fmla="*/ 17 h 29"/>
                <a:gd name="T106" fmla="*/ 29 w 33"/>
                <a:gd name="T107" fmla="*/ 16 h 29"/>
                <a:gd name="T108" fmla="*/ 30 w 33"/>
                <a:gd name="T109" fmla="*/ 16 h 29"/>
                <a:gd name="T110" fmla="*/ 30 w 33"/>
                <a:gd name="T111" fmla="*/ 13 h 29"/>
                <a:gd name="T112" fmla="*/ 31 w 33"/>
                <a:gd name="T113" fmla="*/ 12 h 29"/>
                <a:gd name="T114" fmla="*/ 32 w 33"/>
                <a:gd name="T115" fmla="*/ 11 h 29"/>
                <a:gd name="T116" fmla="*/ 32 w 33"/>
                <a:gd name="T117" fmla="*/ 9 h 29"/>
                <a:gd name="T118" fmla="*/ 33 w 33"/>
                <a:gd name="T119" fmla="*/ 6 h 29"/>
                <a:gd name="T120" fmla="*/ 33 w 33"/>
                <a:gd name="T121" fmla="*/ 3 h 29"/>
                <a:gd name="T122" fmla="*/ 31 w 33"/>
                <a:gd name="T123" fmla="*/ 1 h 29"/>
                <a:gd name="T124" fmla="*/ 27 w 33"/>
                <a:gd name="T125" fmla="*/ 0 h 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" h="29">
                  <a:moveTo>
                    <a:pt x="27" y="0"/>
                  </a:moveTo>
                  <a:lnTo>
                    <a:pt x="22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3" y="6"/>
                  </a:lnTo>
                  <a:lnTo>
                    <a:pt x="33" y="3"/>
                  </a:lnTo>
                  <a:lnTo>
                    <a:pt x="31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2" name="Freeform 3207"/>
            <p:cNvSpPr>
              <a:spLocks/>
            </p:cNvSpPr>
            <p:nvPr/>
          </p:nvSpPr>
          <p:spPr bwMode="auto">
            <a:xfrm>
              <a:off x="1598" y="569"/>
              <a:ext cx="3" cy="9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1 h 9"/>
                <a:gd name="T4" fmla="*/ 3 w 3"/>
                <a:gd name="T5" fmla="*/ 1 h 9"/>
                <a:gd name="T6" fmla="*/ 0 w 3"/>
                <a:gd name="T7" fmla="*/ 9 h 9"/>
                <a:gd name="T8" fmla="*/ 0 w 3"/>
                <a:gd name="T9" fmla="*/ 6 h 9"/>
                <a:gd name="T10" fmla="*/ 3 w 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3" name="Freeform 3208"/>
            <p:cNvSpPr>
              <a:spLocks/>
            </p:cNvSpPr>
            <p:nvPr/>
          </p:nvSpPr>
          <p:spPr bwMode="auto">
            <a:xfrm>
              <a:off x="1544" y="493"/>
              <a:ext cx="97" cy="246"/>
            </a:xfrm>
            <a:custGeom>
              <a:avLst/>
              <a:gdLst>
                <a:gd name="T0" fmla="*/ 8 w 97"/>
                <a:gd name="T1" fmla="*/ 243 h 246"/>
                <a:gd name="T2" fmla="*/ 11 w 97"/>
                <a:gd name="T3" fmla="*/ 233 h 246"/>
                <a:gd name="T4" fmla="*/ 13 w 97"/>
                <a:gd name="T5" fmla="*/ 230 h 246"/>
                <a:gd name="T6" fmla="*/ 13 w 97"/>
                <a:gd name="T7" fmla="*/ 224 h 246"/>
                <a:gd name="T8" fmla="*/ 17 w 97"/>
                <a:gd name="T9" fmla="*/ 209 h 246"/>
                <a:gd name="T10" fmla="*/ 22 w 97"/>
                <a:gd name="T11" fmla="*/ 203 h 246"/>
                <a:gd name="T12" fmla="*/ 28 w 97"/>
                <a:gd name="T13" fmla="*/ 180 h 246"/>
                <a:gd name="T14" fmla="*/ 36 w 97"/>
                <a:gd name="T15" fmla="*/ 157 h 246"/>
                <a:gd name="T16" fmla="*/ 41 w 97"/>
                <a:gd name="T17" fmla="*/ 139 h 246"/>
                <a:gd name="T18" fmla="*/ 44 w 97"/>
                <a:gd name="T19" fmla="*/ 127 h 246"/>
                <a:gd name="T20" fmla="*/ 43 w 97"/>
                <a:gd name="T21" fmla="*/ 137 h 246"/>
                <a:gd name="T22" fmla="*/ 59 w 97"/>
                <a:gd name="T23" fmla="*/ 100 h 246"/>
                <a:gd name="T24" fmla="*/ 62 w 97"/>
                <a:gd name="T25" fmla="*/ 95 h 246"/>
                <a:gd name="T26" fmla="*/ 59 w 97"/>
                <a:gd name="T27" fmla="*/ 96 h 246"/>
                <a:gd name="T28" fmla="*/ 63 w 97"/>
                <a:gd name="T29" fmla="*/ 87 h 246"/>
                <a:gd name="T30" fmla="*/ 64 w 97"/>
                <a:gd name="T31" fmla="*/ 86 h 246"/>
                <a:gd name="T32" fmla="*/ 73 w 97"/>
                <a:gd name="T33" fmla="*/ 72 h 246"/>
                <a:gd name="T34" fmla="*/ 83 w 97"/>
                <a:gd name="T35" fmla="*/ 50 h 246"/>
                <a:gd name="T36" fmla="*/ 84 w 97"/>
                <a:gd name="T37" fmla="*/ 45 h 246"/>
                <a:gd name="T38" fmla="*/ 88 w 97"/>
                <a:gd name="T39" fmla="*/ 36 h 246"/>
                <a:gd name="T40" fmla="*/ 83 w 97"/>
                <a:gd name="T41" fmla="*/ 46 h 246"/>
                <a:gd name="T42" fmla="*/ 77 w 97"/>
                <a:gd name="T43" fmla="*/ 57 h 246"/>
                <a:gd name="T44" fmla="*/ 77 w 97"/>
                <a:gd name="T45" fmla="*/ 57 h 246"/>
                <a:gd name="T46" fmla="*/ 82 w 97"/>
                <a:gd name="T47" fmla="*/ 39 h 246"/>
                <a:gd name="T48" fmla="*/ 90 w 97"/>
                <a:gd name="T49" fmla="*/ 25 h 246"/>
                <a:gd name="T50" fmla="*/ 94 w 97"/>
                <a:gd name="T51" fmla="*/ 14 h 246"/>
                <a:gd name="T52" fmla="*/ 94 w 97"/>
                <a:gd name="T53" fmla="*/ 12 h 246"/>
                <a:gd name="T54" fmla="*/ 92 w 97"/>
                <a:gd name="T55" fmla="*/ 14 h 246"/>
                <a:gd name="T56" fmla="*/ 93 w 97"/>
                <a:gd name="T57" fmla="*/ 8 h 246"/>
                <a:gd name="T58" fmla="*/ 95 w 97"/>
                <a:gd name="T59" fmla="*/ 0 h 246"/>
                <a:gd name="T60" fmla="*/ 89 w 97"/>
                <a:gd name="T61" fmla="*/ 14 h 246"/>
                <a:gd name="T62" fmla="*/ 89 w 97"/>
                <a:gd name="T63" fmla="*/ 9 h 246"/>
                <a:gd name="T64" fmla="*/ 83 w 97"/>
                <a:gd name="T65" fmla="*/ 18 h 246"/>
                <a:gd name="T66" fmla="*/ 85 w 97"/>
                <a:gd name="T67" fmla="*/ 14 h 246"/>
                <a:gd name="T68" fmla="*/ 83 w 97"/>
                <a:gd name="T69" fmla="*/ 21 h 246"/>
                <a:gd name="T70" fmla="*/ 81 w 97"/>
                <a:gd name="T71" fmla="*/ 26 h 246"/>
                <a:gd name="T72" fmla="*/ 83 w 97"/>
                <a:gd name="T73" fmla="*/ 29 h 246"/>
                <a:gd name="T74" fmla="*/ 90 w 97"/>
                <a:gd name="T75" fmla="*/ 14 h 246"/>
                <a:gd name="T76" fmla="*/ 89 w 97"/>
                <a:gd name="T77" fmla="*/ 20 h 246"/>
                <a:gd name="T78" fmla="*/ 78 w 97"/>
                <a:gd name="T79" fmla="*/ 38 h 246"/>
                <a:gd name="T80" fmla="*/ 74 w 97"/>
                <a:gd name="T81" fmla="*/ 39 h 246"/>
                <a:gd name="T82" fmla="*/ 69 w 97"/>
                <a:gd name="T83" fmla="*/ 53 h 246"/>
                <a:gd name="T84" fmla="*/ 66 w 97"/>
                <a:gd name="T85" fmla="*/ 64 h 246"/>
                <a:gd name="T86" fmla="*/ 61 w 97"/>
                <a:gd name="T87" fmla="*/ 66 h 246"/>
                <a:gd name="T88" fmla="*/ 57 w 97"/>
                <a:gd name="T89" fmla="*/ 76 h 246"/>
                <a:gd name="T90" fmla="*/ 61 w 97"/>
                <a:gd name="T91" fmla="*/ 71 h 246"/>
                <a:gd name="T92" fmla="*/ 63 w 97"/>
                <a:gd name="T93" fmla="*/ 70 h 246"/>
                <a:gd name="T94" fmla="*/ 57 w 97"/>
                <a:gd name="T95" fmla="*/ 87 h 246"/>
                <a:gd name="T96" fmla="*/ 51 w 97"/>
                <a:gd name="T97" fmla="*/ 101 h 246"/>
                <a:gd name="T98" fmla="*/ 47 w 97"/>
                <a:gd name="T99" fmla="*/ 102 h 246"/>
                <a:gd name="T100" fmla="*/ 39 w 97"/>
                <a:gd name="T101" fmla="*/ 117 h 246"/>
                <a:gd name="T102" fmla="*/ 38 w 97"/>
                <a:gd name="T103" fmla="*/ 120 h 246"/>
                <a:gd name="T104" fmla="*/ 33 w 97"/>
                <a:gd name="T105" fmla="*/ 127 h 246"/>
                <a:gd name="T106" fmla="*/ 26 w 97"/>
                <a:gd name="T107" fmla="*/ 148 h 246"/>
                <a:gd name="T108" fmla="*/ 22 w 97"/>
                <a:gd name="T109" fmla="*/ 157 h 246"/>
                <a:gd name="T110" fmla="*/ 18 w 97"/>
                <a:gd name="T111" fmla="*/ 167 h 246"/>
                <a:gd name="T112" fmla="*/ 15 w 97"/>
                <a:gd name="T113" fmla="*/ 183 h 246"/>
                <a:gd name="T114" fmla="*/ 8 w 97"/>
                <a:gd name="T115" fmla="*/ 203 h 246"/>
                <a:gd name="T116" fmla="*/ 12 w 97"/>
                <a:gd name="T117" fmla="*/ 207 h 246"/>
                <a:gd name="T118" fmla="*/ 0 w 97"/>
                <a:gd name="T119" fmla="*/ 238 h 246"/>
                <a:gd name="T120" fmla="*/ 6 w 97"/>
                <a:gd name="T121" fmla="*/ 246 h 2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7" h="246">
                  <a:moveTo>
                    <a:pt x="10" y="243"/>
                  </a:moveTo>
                  <a:lnTo>
                    <a:pt x="8" y="244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0" y="234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33"/>
                  </a:lnTo>
                  <a:lnTo>
                    <a:pt x="13" y="230"/>
                  </a:lnTo>
                  <a:lnTo>
                    <a:pt x="15" y="226"/>
                  </a:lnTo>
                  <a:lnTo>
                    <a:pt x="13" y="226"/>
                  </a:lnTo>
                  <a:lnTo>
                    <a:pt x="13" y="224"/>
                  </a:lnTo>
                  <a:lnTo>
                    <a:pt x="15" y="218"/>
                  </a:lnTo>
                  <a:lnTo>
                    <a:pt x="17" y="213"/>
                  </a:lnTo>
                  <a:lnTo>
                    <a:pt x="17" y="209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2" y="203"/>
                  </a:lnTo>
                  <a:lnTo>
                    <a:pt x="23" y="199"/>
                  </a:lnTo>
                  <a:lnTo>
                    <a:pt x="25" y="190"/>
                  </a:lnTo>
                  <a:lnTo>
                    <a:pt x="28" y="180"/>
                  </a:lnTo>
                  <a:lnTo>
                    <a:pt x="32" y="169"/>
                  </a:lnTo>
                  <a:lnTo>
                    <a:pt x="33" y="163"/>
                  </a:lnTo>
                  <a:lnTo>
                    <a:pt x="36" y="157"/>
                  </a:lnTo>
                  <a:lnTo>
                    <a:pt x="38" y="151"/>
                  </a:lnTo>
                  <a:lnTo>
                    <a:pt x="38" y="146"/>
                  </a:lnTo>
                  <a:lnTo>
                    <a:pt x="41" y="139"/>
                  </a:lnTo>
                  <a:lnTo>
                    <a:pt x="42" y="136"/>
                  </a:lnTo>
                  <a:lnTo>
                    <a:pt x="43" y="128"/>
                  </a:lnTo>
                  <a:lnTo>
                    <a:pt x="44" y="127"/>
                  </a:lnTo>
                  <a:lnTo>
                    <a:pt x="44" y="131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3" y="136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8" y="100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1" y="96"/>
                  </a:lnTo>
                  <a:lnTo>
                    <a:pt x="61" y="95"/>
                  </a:lnTo>
                  <a:lnTo>
                    <a:pt x="59" y="96"/>
                  </a:lnTo>
                  <a:lnTo>
                    <a:pt x="59" y="95"/>
                  </a:lnTo>
                  <a:lnTo>
                    <a:pt x="61" y="91"/>
                  </a:lnTo>
                  <a:lnTo>
                    <a:pt x="63" y="87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7" y="85"/>
                  </a:lnTo>
                  <a:lnTo>
                    <a:pt x="69" y="80"/>
                  </a:lnTo>
                  <a:lnTo>
                    <a:pt x="73" y="72"/>
                  </a:lnTo>
                  <a:lnTo>
                    <a:pt x="76" y="65"/>
                  </a:lnTo>
                  <a:lnTo>
                    <a:pt x="79" y="57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89" y="33"/>
                  </a:lnTo>
                  <a:lnTo>
                    <a:pt x="87" y="35"/>
                  </a:lnTo>
                  <a:lnTo>
                    <a:pt x="83" y="46"/>
                  </a:lnTo>
                  <a:lnTo>
                    <a:pt x="81" y="49"/>
                  </a:lnTo>
                  <a:lnTo>
                    <a:pt x="79" y="54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6" y="59"/>
                  </a:lnTo>
                  <a:lnTo>
                    <a:pt x="77" y="57"/>
                  </a:lnTo>
                  <a:lnTo>
                    <a:pt x="79" y="53"/>
                  </a:lnTo>
                  <a:lnTo>
                    <a:pt x="79" y="48"/>
                  </a:lnTo>
                  <a:lnTo>
                    <a:pt x="82" y="39"/>
                  </a:lnTo>
                  <a:lnTo>
                    <a:pt x="85" y="34"/>
                  </a:lnTo>
                  <a:lnTo>
                    <a:pt x="88" y="30"/>
                  </a:lnTo>
                  <a:lnTo>
                    <a:pt x="90" y="25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4" y="14"/>
                  </a:lnTo>
                  <a:lnTo>
                    <a:pt x="97" y="9"/>
                  </a:lnTo>
                  <a:lnTo>
                    <a:pt x="95" y="9"/>
                  </a:lnTo>
                  <a:lnTo>
                    <a:pt x="94" y="12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5" y="3"/>
                  </a:lnTo>
                  <a:lnTo>
                    <a:pt x="95" y="0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8" y="12"/>
                  </a:lnTo>
                  <a:lnTo>
                    <a:pt x="89" y="9"/>
                  </a:lnTo>
                  <a:lnTo>
                    <a:pt x="88" y="9"/>
                  </a:lnTo>
                  <a:lnTo>
                    <a:pt x="87" y="12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4" y="18"/>
                  </a:lnTo>
                  <a:lnTo>
                    <a:pt x="85" y="14"/>
                  </a:lnTo>
                  <a:lnTo>
                    <a:pt x="85" y="19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2" y="23"/>
                  </a:lnTo>
                  <a:lnTo>
                    <a:pt x="82" y="24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1" y="30"/>
                  </a:lnTo>
                  <a:lnTo>
                    <a:pt x="83" y="29"/>
                  </a:lnTo>
                  <a:lnTo>
                    <a:pt x="85" y="24"/>
                  </a:lnTo>
                  <a:lnTo>
                    <a:pt x="89" y="16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2" y="14"/>
                  </a:lnTo>
                  <a:lnTo>
                    <a:pt x="89" y="20"/>
                  </a:lnTo>
                  <a:lnTo>
                    <a:pt x="87" y="26"/>
                  </a:lnTo>
                  <a:lnTo>
                    <a:pt x="81" y="35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4" y="39"/>
                  </a:lnTo>
                  <a:lnTo>
                    <a:pt x="73" y="43"/>
                  </a:lnTo>
                  <a:lnTo>
                    <a:pt x="72" y="48"/>
                  </a:lnTo>
                  <a:lnTo>
                    <a:pt x="69" y="53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6" y="64"/>
                  </a:lnTo>
                  <a:lnTo>
                    <a:pt x="63" y="67"/>
                  </a:lnTo>
                  <a:lnTo>
                    <a:pt x="62" y="66"/>
                  </a:lnTo>
                  <a:lnTo>
                    <a:pt x="61" y="66"/>
                  </a:lnTo>
                  <a:lnTo>
                    <a:pt x="59" y="67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61" y="71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70"/>
                  </a:lnTo>
                  <a:lnTo>
                    <a:pt x="59" y="77"/>
                  </a:lnTo>
                  <a:lnTo>
                    <a:pt x="57" y="85"/>
                  </a:lnTo>
                  <a:lnTo>
                    <a:pt x="57" y="87"/>
                  </a:lnTo>
                  <a:lnTo>
                    <a:pt x="56" y="92"/>
                  </a:lnTo>
                  <a:lnTo>
                    <a:pt x="53" y="97"/>
                  </a:lnTo>
                  <a:lnTo>
                    <a:pt x="51" y="101"/>
                  </a:lnTo>
                  <a:lnTo>
                    <a:pt x="51" y="100"/>
                  </a:lnTo>
                  <a:lnTo>
                    <a:pt x="51" y="96"/>
                  </a:lnTo>
                  <a:lnTo>
                    <a:pt x="47" y="102"/>
                  </a:lnTo>
                  <a:lnTo>
                    <a:pt x="46" y="108"/>
                  </a:lnTo>
                  <a:lnTo>
                    <a:pt x="42" y="112"/>
                  </a:lnTo>
                  <a:lnTo>
                    <a:pt x="39" y="117"/>
                  </a:lnTo>
                  <a:lnTo>
                    <a:pt x="38" y="122"/>
                  </a:lnTo>
                  <a:lnTo>
                    <a:pt x="38" y="121"/>
                  </a:lnTo>
                  <a:lnTo>
                    <a:pt x="38" y="120"/>
                  </a:lnTo>
                  <a:lnTo>
                    <a:pt x="37" y="120"/>
                  </a:lnTo>
                  <a:lnTo>
                    <a:pt x="35" y="125"/>
                  </a:lnTo>
                  <a:lnTo>
                    <a:pt x="33" y="127"/>
                  </a:lnTo>
                  <a:lnTo>
                    <a:pt x="33" y="131"/>
                  </a:lnTo>
                  <a:lnTo>
                    <a:pt x="31" y="136"/>
                  </a:lnTo>
                  <a:lnTo>
                    <a:pt x="26" y="148"/>
                  </a:lnTo>
                  <a:lnTo>
                    <a:pt x="26" y="149"/>
                  </a:lnTo>
                  <a:lnTo>
                    <a:pt x="25" y="148"/>
                  </a:lnTo>
                  <a:lnTo>
                    <a:pt x="22" y="157"/>
                  </a:lnTo>
                  <a:lnTo>
                    <a:pt x="22" y="158"/>
                  </a:lnTo>
                  <a:lnTo>
                    <a:pt x="21" y="161"/>
                  </a:lnTo>
                  <a:lnTo>
                    <a:pt x="18" y="167"/>
                  </a:lnTo>
                  <a:lnTo>
                    <a:pt x="18" y="171"/>
                  </a:lnTo>
                  <a:lnTo>
                    <a:pt x="18" y="176"/>
                  </a:lnTo>
                  <a:lnTo>
                    <a:pt x="15" y="183"/>
                  </a:lnTo>
                  <a:lnTo>
                    <a:pt x="13" y="190"/>
                  </a:lnTo>
                  <a:lnTo>
                    <a:pt x="12" y="197"/>
                  </a:lnTo>
                  <a:lnTo>
                    <a:pt x="8" y="203"/>
                  </a:lnTo>
                  <a:lnTo>
                    <a:pt x="10" y="207"/>
                  </a:lnTo>
                  <a:lnTo>
                    <a:pt x="10" y="208"/>
                  </a:lnTo>
                  <a:lnTo>
                    <a:pt x="12" y="207"/>
                  </a:lnTo>
                  <a:lnTo>
                    <a:pt x="6" y="221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3" y="245"/>
                  </a:lnTo>
                  <a:lnTo>
                    <a:pt x="5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10" y="2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4" name="Freeform 3209"/>
            <p:cNvSpPr>
              <a:spLocks/>
            </p:cNvSpPr>
            <p:nvPr/>
          </p:nvSpPr>
          <p:spPr bwMode="auto">
            <a:xfrm>
              <a:off x="1639" y="507"/>
              <a:ext cx="3" cy="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2 w 3"/>
                <a:gd name="T5" fmla="*/ 4 h 5"/>
                <a:gd name="T6" fmla="*/ 2 w 3"/>
                <a:gd name="T7" fmla="*/ 2 h 5"/>
                <a:gd name="T8" fmla="*/ 3 w 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5" name="Freeform 3210"/>
            <p:cNvSpPr>
              <a:spLocks/>
            </p:cNvSpPr>
            <p:nvPr/>
          </p:nvSpPr>
          <p:spPr bwMode="auto">
            <a:xfrm>
              <a:off x="1503" y="803"/>
              <a:ext cx="7" cy="15"/>
            </a:xfrm>
            <a:custGeom>
              <a:avLst/>
              <a:gdLst>
                <a:gd name="T0" fmla="*/ 1 w 7"/>
                <a:gd name="T1" fmla="*/ 7 h 15"/>
                <a:gd name="T2" fmla="*/ 0 w 7"/>
                <a:gd name="T3" fmla="*/ 13 h 15"/>
                <a:gd name="T4" fmla="*/ 0 w 7"/>
                <a:gd name="T5" fmla="*/ 15 h 15"/>
                <a:gd name="T6" fmla="*/ 1 w 7"/>
                <a:gd name="T7" fmla="*/ 13 h 15"/>
                <a:gd name="T8" fmla="*/ 3 w 7"/>
                <a:gd name="T9" fmla="*/ 6 h 15"/>
                <a:gd name="T10" fmla="*/ 7 w 7"/>
                <a:gd name="T11" fmla="*/ 0 h 15"/>
                <a:gd name="T12" fmla="*/ 6 w 7"/>
                <a:gd name="T13" fmla="*/ 0 h 15"/>
                <a:gd name="T14" fmla="*/ 5 w 7"/>
                <a:gd name="T15" fmla="*/ 2 h 15"/>
                <a:gd name="T16" fmla="*/ 1 w 7"/>
                <a:gd name="T17" fmla="*/ 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15">
                  <a:moveTo>
                    <a:pt x="1" y="7"/>
                  </a:moveTo>
                  <a:lnTo>
                    <a:pt x="0" y="13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6" name="Freeform 3211"/>
            <p:cNvSpPr>
              <a:spLocks/>
            </p:cNvSpPr>
            <p:nvPr/>
          </p:nvSpPr>
          <p:spPr bwMode="auto">
            <a:xfrm>
              <a:off x="1591" y="583"/>
              <a:ext cx="2" cy="6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1 w 2"/>
                <a:gd name="T5" fmla="*/ 5 h 6"/>
                <a:gd name="T6" fmla="*/ 2 w 2"/>
                <a:gd name="T7" fmla="*/ 2 h 6"/>
                <a:gd name="T8" fmla="*/ 2 w 2"/>
                <a:gd name="T9" fmla="*/ 1 h 6"/>
                <a:gd name="T10" fmla="*/ 2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7" name="Freeform 3212"/>
            <p:cNvSpPr>
              <a:spLocks/>
            </p:cNvSpPr>
            <p:nvPr/>
          </p:nvSpPr>
          <p:spPr bwMode="auto">
            <a:xfrm>
              <a:off x="1505" y="830"/>
              <a:ext cx="3" cy="6"/>
            </a:xfrm>
            <a:custGeom>
              <a:avLst/>
              <a:gdLst>
                <a:gd name="T0" fmla="*/ 0 w 3"/>
                <a:gd name="T1" fmla="*/ 5 h 6"/>
                <a:gd name="T2" fmla="*/ 1 w 3"/>
                <a:gd name="T3" fmla="*/ 6 h 6"/>
                <a:gd name="T4" fmla="*/ 3 w 3"/>
                <a:gd name="T5" fmla="*/ 5 h 6"/>
                <a:gd name="T6" fmla="*/ 3 w 3"/>
                <a:gd name="T7" fmla="*/ 0 h 6"/>
                <a:gd name="T8" fmla="*/ 1 w 3"/>
                <a:gd name="T9" fmla="*/ 4 h 6"/>
                <a:gd name="T10" fmla="*/ 0 w 3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1" y="6"/>
                  </a:lnTo>
                  <a:lnTo>
                    <a:pt x="3" y="5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8" name="Freeform 3213"/>
            <p:cNvSpPr>
              <a:spLocks/>
            </p:cNvSpPr>
            <p:nvPr/>
          </p:nvSpPr>
          <p:spPr bwMode="auto">
            <a:xfrm>
              <a:off x="1500" y="845"/>
              <a:ext cx="5" cy="5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5 h 5"/>
                <a:gd name="T4" fmla="*/ 4 w 5"/>
                <a:gd name="T5" fmla="*/ 2 h 5"/>
                <a:gd name="T6" fmla="*/ 5 w 5"/>
                <a:gd name="T7" fmla="*/ 0 h 5"/>
                <a:gd name="T8" fmla="*/ 3 w 5"/>
                <a:gd name="T9" fmla="*/ 2 h 5"/>
                <a:gd name="T10" fmla="*/ 0 w 5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3" y="5"/>
                  </a:lnTo>
                  <a:lnTo>
                    <a:pt x="4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9" name="Freeform 3214"/>
            <p:cNvSpPr>
              <a:spLocks/>
            </p:cNvSpPr>
            <p:nvPr/>
          </p:nvSpPr>
          <p:spPr bwMode="auto">
            <a:xfrm>
              <a:off x="1506" y="823"/>
              <a:ext cx="10" cy="19"/>
            </a:xfrm>
            <a:custGeom>
              <a:avLst/>
              <a:gdLst>
                <a:gd name="T0" fmla="*/ 9 w 10"/>
                <a:gd name="T1" fmla="*/ 0 h 19"/>
                <a:gd name="T2" fmla="*/ 7 w 10"/>
                <a:gd name="T3" fmla="*/ 3 h 19"/>
                <a:gd name="T4" fmla="*/ 5 w 10"/>
                <a:gd name="T5" fmla="*/ 7 h 19"/>
                <a:gd name="T6" fmla="*/ 5 w 10"/>
                <a:gd name="T7" fmla="*/ 10 h 19"/>
                <a:gd name="T8" fmla="*/ 3 w 10"/>
                <a:gd name="T9" fmla="*/ 13 h 19"/>
                <a:gd name="T10" fmla="*/ 0 w 10"/>
                <a:gd name="T11" fmla="*/ 18 h 19"/>
                <a:gd name="T12" fmla="*/ 0 w 10"/>
                <a:gd name="T13" fmla="*/ 19 h 19"/>
                <a:gd name="T14" fmla="*/ 2 w 10"/>
                <a:gd name="T15" fmla="*/ 19 h 19"/>
                <a:gd name="T16" fmla="*/ 4 w 10"/>
                <a:gd name="T17" fmla="*/ 18 h 19"/>
                <a:gd name="T18" fmla="*/ 4 w 10"/>
                <a:gd name="T19" fmla="*/ 17 h 19"/>
                <a:gd name="T20" fmla="*/ 3 w 10"/>
                <a:gd name="T21" fmla="*/ 16 h 19"/>
                <a:gd name="T22" fmla="*/ 3 w 10"/>
                <a:gd name="T23" fmla="*/ 15 h 19"/>
                <a:gd name="T24" fmla="*/ 4 w 10"/>
                <a:gd name="T25" fmla="*/ 12 h 19"/>
                <a:gd name="T26" fmla="*/ 7 w 10"/>
                <a:gd name="T27" fmla="*/ 7 h 19"/>
                <a:gd name="T28" fmla="*/ 9 w 10"/>
                <a:gd name="T29" fmla="*/ 5 h 19"/>
                <a:gd name="T30" fmla="*/ 10 w 10"/>
                <a:gd name="T31" fmla="*/ 1 h 19"/>
                <a:gd name="T32" fmla="*/ 9 w 10"/>
                <a:gd name="T33" fmla="*/ 1 h 19"/>
                <a:gd name="T34" fmla="*/ 9 w 10"/>
                <a:gd name="T35" fmla="*/ 0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lnTo>
                    <a:pt x="7" y="3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7" y="7"/>
                  </a:lnTo>
                  <a:lnTo>
                    <a:pt x="9" y="5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0" name="Freeform 3215"/>
            <p:cNvSpPr>
              <a:spLocks/>
            </p:cNvSpPr>
            <p:nvPr/>
          </p:nvSpPr>
          <p:spPr bwMode="auto">
            <a:xfrm>
              <a:off x="1504" y="849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1" name="Freeform 3216"/>
            <p:cNvSpPr>
              <a:spLocks/>
            </p:cNvSpPr>
            <p:nvPr/>
          </p:nvSpPr>
          <p:spPr bwMode="auto">
            <a:xfrm>
              <a:off x="1518" y="821"/>
              <a:ext cx="3" cy="5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0 h 5"/>
                <a:gd name="T4" fmla="*/ 0 w 3"/>
                <a:gd name="T5" fmla="*/ 5 h 5"/>
                <a:gd name="T6" fmla="*/ 2 w 3"/>
                <a:gd name="T7" fmla="*/ 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2" name="Freeform 3217"/>
            <p:cNvSpPr>
              <a:spLocks/>
            </p:cNvSpPr>
            <p:nvPr/>
          </p:nvSpPr>
          <p:spPr bwMode="auto">
            <a:xfrm>
              <a:off x="1519" y="829"/>
              <a:ext cx="2" cy="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2 h 5"/>
                <a:gd name="T4" fmla="*/ 2 w 2"/>
                <a:gd name="T5" fmla="*/ 0 h 5"/>
                <a:gd name="T6" fmla="*/ 1 w 2"/>
                <a:gd name="T7" fmla="*/ 1 h 5"/>
                <a:gd name="T8" fmla="*/ 0 w 2"/>
                <a:gd name="T9" fmla="*/ 4 h 5"/>
                <a:gd name="T10" fmla="*/ 0 w 2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3" name="Freeform 3218"/>
            <p:cNvSpPr>
              <a:spLocks/>
            </p:cNvSpPr>
            <p:nvPr/>
          </p:nvSpPr>
          <p:spPr bwMode="auto">
            <a:xfrm>
              <a:off x="1454" y="756"/>
              <a:ext cx="92" cy="173"/>
            </a:xfrm>
            <a:custGeom>
              <a:avLst/>
              <a:gdLst>
                <a:gd name="T0" fmla="*/ 75 w 92"/>
                <a:gd name="T1" fmla="*/ 17 h 173"/>
                <a:gd name="T2" fmla="*/ 64 w 92"/>
                <a:gd name="T3" fmla="*/ 41 h 173"/>
                <a:gd name="T4" fmla="*/ 55 w 92"/>
                <a:gd name="T5" fmla="*/ 59 h 173"/>
                <a:gd name="T6" fmla="*/ 50 w 92"/>
                <a:gd name="T7" fmla="*/ 72 h 173"/>
                <a:gd name="T8" fmla="*/ 46 w 92"/>
                <a:gd name="T9" fmla="*/ 82 h 173"/>
                <a:gd name="T10" fmla="*/ 41 w 92"/>
                <a:gd name="T11" fmla="*/ 85 h 173"/>
                <a:gd name="T12" fmla="*/ 34 w 92"/>
                <a:gd name="T13" fmla="*/ 96 h 173"/>
                <a:gd name="T14" fmla="*/ 28 w 92"/>
                <a:gd name="T15" fmla="*/ 108 h 173"/>
                <a:gd name="T16" fmla="*/ 23 w 92"/>
                <a:gd name="T17" fmla="*/ 114 h 173"/>
                <a:gd name="T18" fmla="*/ 18 w 92"/>
                <a:gd name="T19" fmla="*/ 120 h 173"/>
                <a:gd name="T20" fmla="*/ 10 w 92"/>
                <a:gd name="T21" fmla="*/ 131 h 173"/>
                <a:gd name="T22" fmla="*/ 8 w 92"/>
                <a:gd name="T23" fmla="*/ 139 h 173"/>
                <a:gd name="T24" fmla="*/ 5 w 92"/>
                <a:gd name="T25" fmla="*/ 139 h 173"/>
                <a:gd name="T26" fmla="*/ 1 w 92"/>
                <a:gd name="T27" fmla="*/ 144 h 173"/>
                <a:gd name="T28" fmla="*/ 0 w 92"/>
                <a:gd name="T29" fmla="*/ 150 h 173"/>
                <a:gd name="T30" fmla="*/ 3 w 92"/>
                <a:gd name="T31" fmla="*/ 150 h 173"/>
                <a:gd name="T32" fmla="*/ 3 w 92"/>
                <a:gd name="T33" fmla="*/ 164 h 173"/>
                <a:gd name="T34" fmla="*/ 1 w 92"/>
                <a:gd name="T35" fmla="*/ 173 h 173"/>
                <a:gd name="T36" fmla="*/ 6 w 92"/>
                <a:gd name="T37" fmla="*/ 161 h 173"/>
                <a:gd name="T38" fmla="*/ 8 w 92"/>
                <a:gd name="T39" fmla="*/ 159 h 173"/>
                <a:gd name="T40" fmla="*/ 5 w 92"/>
                <a:gd name="T41" fmla="*/ 161 h 173"/>
                <a:gd name="T42" fmla="*/ 6 w 92"/>
                <a:gd name="T43" fmla="*/ 157 h 173"/>
                <a:gd name="T44" fmla="*/ 9 w 92"/>
                <a:gd name="T45" fmla="*/ 150 h 173"/>
                <a:gd name="T46" fmla="*/ 16 w 92"/>
                <a:gd name="T47" fmla="*/ 142 h 173"/>
                <a:gd name="T48" fmla="*/ 29 w 92"/>
                <a:gd name="T49" fmla="*/ 123 h 173"/>
                <a:gd name="T50" fmla="*/ 39 w 92"/>
                <a:gd name="T51" fmla="*/ 115 h 173"/>
                <a:gd name="T52" fmla="*/ 44 w 92"/>
                <a:gd name="T53" fmla="*/ 104 h 173"/>
                <a:gd name="T54" fmla="*/ 54 w 92"/>
                <a:gd name="T55" fmla="*/ 95 h 173"/>
                <a:gd name="T56" fmla="*/ 57 w 92"/>
                <a:gd name="T57" fmla="*/ 88 h 173"/>
                <a:gd name="T58" fmla="*/ 61 w 92"/>
                <a:gd name="T59" fmla="*/ 85 h 173"/>
                <a:gd name="T60" fmla="*/ 64 w 92"/>
                <a:gd name="T61" fmla="*/ 80 h 173"/>
                <a:gd name="T62" fmla="*/ 67 w 92"/>
                <a:gd name="T63" fmla="*/ 70 h 173"/>
                <a:gd name="T64" fmla="*/ 75 w 92"/>
                <a:gd name="T65" fmla="*/ 57 h 173"/>
                <a:gd name="T66" fmla="*/ 79 w 92"/>
                <a:gd name="T67" fmla="*/ 43 h 173"/>
                <a:gd name="T68" fmla="*/ 83 w 92"/>
                <a:gd name="T69" fmla="*/ 29 h 173"/>
                <a:gd name="T70" fmla="*/ 92 w 92"/>
                <a:gd name="T71" fmla="*/ 2 h 173"/>
                <a:gd name="T72" fmla="*/ 88 w 92"/>
                <a:gd name="T73" fmla="*/ 0 h 173"/>
                <a:gd name="T74" fmla="*/ 83 w 92"/>
                <a:gd name="T75" fmla="*/ 3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2" h="173">
                  <a:moveTo>
                    <a:pt x="83" y="3"/>
                  </a:moveTo>
                  <a:lnTo>
                    <a:pt x="75" y="17"/>
                  </a:lnTo>
                  <a:lnTo>
                    <a:pt x="65" y="33"/>
                  </a:lnTo>
                  <a:lnTo>
                    <a:pt x="64" y="41"/>
                  </a:lnTo>
                  <a:lnTo>
                    <a:pt x="60" y="48"/>
                  </a:lnTo>
                  <a:lnTo>
                    <a:pt x="55" y="59"/>
                  </a:lnTo>
                  <a:lnTo>
                    <a:pt x="52" y="69"/>
                  </a:lnTo>
                  <a:lnTo>
                    <a:pt x="50" y="72"/>
                  </a:lnTo>
                  <a:lnTo>
                    <a:pt x="47" y="77"/>
                  </a:lnTo>
                  <a:lnTo>
                    <a:pt x="46" y="82"/>
                  </a:lnTo>
                  <a:lnTo>
                    <a:pt x="44" y="84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4" y="96"/>
                  </a:lnTo>
                  <a:lnTo>
                    <a:pt x="30" y="103"/>
                  </a:lnTo>
                  <a:lnTo>
                    <a:pt x="28" y="108"/>
                  </a:lnTo>
                  <a:lnTo>
                    <a:pt x="25" y="110"/>
                  </a:lnTo>
                  <a:lnTo>
                    <a:pt x="23" y="114"/>
                  </a:lnTo>
                  <a:lnTo>
                    <a:pt x="20" y="118"/>
                  </a:lnTo>
                  <a:lnTo>
                    <a:pt x="18" y="120"/>
                  </a:lnTo>
                  <a:lnTo>
                    <a:pt x="14" y="125"/>
                  </a:lnTo>
                  <a:lnTo>
                    <a:pt x="10" y="131"/>
                  </a:lnTo>
                  <a:lnTo>
                    <a:pt x="8" y="135"/>
                  </a:lnTo>
                  <a:lnTo>
                    <a:pt x="8" y="139"/>
                  </a:lnTo>
                  <a:lnTo>
                    <a:pt x="6" y="137"/>
                  </a:lnTo>
                  <a:lnTo>
                    <a:pt x="5" y="139"/>
                  </a:lnTo>
                  <a:lnTo>
                    <a:pt x="4" y="140"/>
                  </a:lnTo>
                  <a:lnTo>
                    <a:pt x="1" y="144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3" y="155"/>
                  </a:lnTo>
                  <a:lnTo>
                    <a:pt x="3" y="164"/>
                  </a:lnTo>
                  <a:lnTo>
                    <a:pt x="3" y="170"/>
                  </a:lnTo>
                  <a:lnTo>
                    <a:pt x="1" y="173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6" y="160"/>
                  </a:lnTo>
                  <a:lnTo>
                    <a:pt x="5" y="161"/>
                  </a:lnTo>
                  <a:lnTo>
                    <a:pt x="3" y="166"/>
                  </a:lnTo>
                  <a:lnTo>
                    <a:pt x="6" y="157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13" y="145"/>
                  </a:lnTo>
                  <a:lnTo>
                    <a:pt x="16" y="142"/>
                  </a:lnTo>
                  <a:lnTo>
                    <a:pt x="23" y="132"/>
                  </a:lnTo>
                  <a:lnTo>
                    <a:pt x="29" y="123"/>
                  </a:lnTo>
                  <a:lnTo>
                    <a:pt x="35" y="116"/>
                  </a:lnTo>
                  <a:lnTo>
                    <a:pt x="39" y="115"/>
                  </a:lnTo>
                  <a:lnTo>
                    <a:pt x="41" y="109"/>
                  </a:lnTo>
                  <a:lnTo>
                    <a:pt x="44" y="104"/>
                  </a:lnTo>
                  <a:lnTo>
                    <a:pt x="49" y="99"/>
                  </a:lnTo>
                  <a:lnTo>
                    <a:pt x="54" y="95"/>
                  </a:lnTo>
                  <a:lnTo>
                    <a:pt x="56" y="91"/>
                  </a:lnTo>
                  <a:lnTo>
                    <a:pt x="57" y="88"/>
                  </a:lnTo>
                  <a:lnTo>
                    <a:pt x="60" y="84"/>
                  </a:lnTo>
                  <a:lnTo>
                    <a:pt x="61" y="85"/>
                  </a:lnTo>
                  <a:lnTo>
                    <a:pt x="61" y="84"/>
                  </a:lnTo>
                  <a:lnTo>
                    <a:pt x="64" y="80"/>
                  </a:lnTo>
                  <a:lnTo>
                    <a:pt x="67" y="74"/>
                  </a:lnTo>
                  <a:lnTo>
                    <a:pt x="67" y="70"/>
                  </a:lnTo>
                  <a:lnTo>
                    <a:pt x="71" y="63"/>
                  </a:lnTo>
                  <a:lnTo>
                    <a:pt x="75" y="57"/>
                  </a:lnTo>
                  <a:lnTo>
                    <a:pt x="76" y="49"/>
                  </a:lnTo>
                  <a:lnTo>
                    <a:pt x="79" y="43"/>
                  </a:lnTo>
                  <a:lnTo>
                    <a:pt x="82" y="37"/>
                  </a:lnTo>
                  <a:lnTo>
                    <a:pt x="83" y="29"/>
                  </a:lnTo>
                  <a:lnTo>
                    <a:pt x="88" y="16"/>
                  </a:lnTo>
                  <a:lnTo>
                    <a:pt x="92" y="2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4" name="Freeform 3219"/>
            <p:cNvSpPr>
              <a:spLocks/>
            </p:cNvSpPr>
            <p:nvPr/>
          </p:nvSpPr>
          <p:spPr bwMode="auto">
            <a:xfrm>
              <a:off x="1571" y="564"/>
              <a:ext cx="3" cy="8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1 h 8"/>
                <a:gd name="T4" fmla="*/ 3 w 3"/>
                <a:gd name="T5" fmla="*/ 1 h 8"/>
                <a:gd name="T6" fmla="*/ 0 w 3"/>
                <a:gd name="T7" fmla="*/ 8 h 8"/>
                <a:gd name="T8" fmla="*/ 0 w 3"/>
                <a:gd name="T9" fmla="*/ 5 h 8"/>
                <a:gd name="T10" fmla="*/ 1 w 3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5" name="Freeform 3220"/>
            <p:cNvSpPr>
              <a:spLocks/>
            </p:cNvSpPr>
            <p:nvPr/>
          </p:nvSpPr>
          <p:spPr bwMode="auto">
            <a:xfrm>
              <a:off x="1570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0 w 2"/>
                <a:gd name="T5" fmla="*/ 3 h 5"/>
                <a:gd name="T6" fmla="*/ 0 w 2"/>
                <a:gd name="T7" fmla="*/ 5 h 5"/>
                <a:gd name="T8" fmla="*/ 0 w 2"/>
                <a:gd name="T9" fmla="*/ 3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6" name="Freeform 3221"/>
            <p:cNvSpPr>
              <a:spLocks/>
            </p:cNvSpPr>
            <p:nvPr/>
          </p:nvSpPr>
          <p:spPr bwMode="auto">
            <a:xfrm>
              <a:off x="1524" y="502"/>
              <a:ext cx="91" cy="211"/>
            </a:xfrm>
            <a:custGeom>
              <a:avLst/>
              <a:gdLst>
                <a:gd name="T0" fmla="*/ 9 w 91"/>
                <a:gd name="T1" fmla="*/ 209 h 211"/>
                <a:gd name="T2" fmla="*/ 11 w 91"/>
                <a:gd name="T3" fmla="*/ 199 h 211"/>
                <a:gd name="T4" fmla="*/ 13 w 91"/>
                <a:gd name="T5" fmla="*/ 198 h 211"/>
                <a:gd name="T6" fmla="*/ 12 w 91"/>
                <a:gd name="T7" fmla="*/ 193 h 211"/>
                <a:gd name="T8" fmla="*/ 16 w 91"/>
                <a:gd name="T9" fmla="*/ 179 h 211"/>
                <a:gd name="T10" fmla="*/ 21 w 91"/>
                <a:gd name="T11" fmla="*/ 173 h 211"/>
                <a:gd name="T12" fmla="*/ 26 w 91"/>
                <a:gd name="T13" fmla="*/ 153 h 211"/>
                <a:gd name="T14" fmla="*/ 31 w 91"/>
                <a:gd name="T15" fmla="*/ 133 h 211"/>
                <a:gd name="T16" fmla="*/ 36 w 91"/>
                <a:gd name="T17" fmla="*/ 118 h 211"/>
                <a:gd name="T18" fmla="*/ 38 w 91"/>
                <a:gd name="T19" fmla="*/ 107 h 211"/>
                <a:gd name="T20" fmla="*/ 38 w 91"/>
                <a:gd name="T21" fmla="*/ 114 h 211"/>
                <a:gd name="T22" fmla="*/ 52 w 91"/>
                <a:gd name="T23" fmla="*/ 85 h 211"/>
                <a:gd name="T24" fmla="*/ 52 w 91"/>
                <a:gd name="T25" fmla="*/ 81 h 211"/>
                <a:gd name="T26" fmla="*/ 53 w 91"/>
                <a:gd name="T27" fmla="*/ 81 h 211"/>
                <a:gd name="T28" fmla="*/ 52 w 91"/>
                <a:gd name="T29" fmla="*/ 80 h 211"/>
                <a:gd name="T30" fmla="*/ 57 w 91"/>
                <a:gd name="T31" fmla="*/ 70 h 211"/>
                <a:gd name="T32" fmla="*/ 58 w 91"/>
                <a:gd name="T33" fmla="*/ 72 h 211"/>
                <a:gd name="T34" fmla="*/ 68 w 91"/>
                <a:gd name="T35" fmla="*/ 55 h 211"/>
                <a:gd name="T36" fmla="*/ 76 w 91"/>
                <a:gd name="T37" fmla="*/ 40 h 211"/>
                <a:gd name="T38" fmla="*/ 78 w 91"/>
                <a:gd name="T39" fmla="*/ 37 h 211"/>
                <a:gd name="T40" fmla="*/ 82 w 91"/>
                <a:gd name="T41" fmla="*/ 27 h 211"/>
                <a:gd name="T42" fmla="*/ 73 w 91"/>
                <a:gd name="T43" fmla="*/ 41 h 211"/>
                <a:gd name="T44" fmla="*/ 68 w 91"/>
                <a:gd name="T45" fmla="*/ 50 h 211"/>
                <a:gd name="T46" fmla="*/ 71 w 91"/>
                <a:gd name="T47" fmla="*/ 44 h 211"/>
                <a:gd name="T48" fmla="*/ 78 w 91"/>
                <a:gd name="T49" fmla="*/ 27 h 211"/>
                <a:gd name="T50" fmla="*/ 84 w 91"/>
                <a:gd name="T51" fmla="*/ 19 h 211"/>
                <a:gd name="T52" fmla="*/ 88 w 91"/>
                <a:gd name="T53" fmla="*/ 11 h 211"/>
                <a:gd name="T54" fmla="*/ 88 w 91"/>
                <a:gd name="T55" fmla="*/ 10 h 211"/>
                <a:gd name="T56" fmla="*/ 86 w 91"/>
                <a:gd name="T57" fmla="*/ 12 h 211"/>
                <a:gd name="T58" fmla="*/ 87 w 91"/>
                <a:gd name="T59" fmla="*/ 6 h 211"/>
                <a:gd name="T60" fmla="*/ 91 w 91"/>
                <a:gd name="T61" fmla="*/ 0 h 211"/>
                <a:gd name="T62" fmla="*/ 88 w 91"/>
                <a:gd name="T63" fmla="*/ 4 h 211"/>
                <a:gd name="T64" fmla="*/ 83 w 91"/>
                <a:gd name="T65" fmla="*/ 9 h 211"/>
                <a:gd name="T66" fmla="*/ 81 w 91"/>
                <a:gd name="T67" fmla="*/ 9 h 211"/>
                <a:gd name="T68" fmla="*/ 79 w 91"/>
                <a:gd name="T69" fmla="*/ 10 h 211"/>
                <a:gd name="T70" fmla="*/ 76 w 91"/>
                <a:gd name="T71" fmla="*/ 17 h 211"/>
                <a:gd name="T72" fmla="*/ 74 w 91"/>
                <a:gd name="T73" fmla="*/ 21 h 211"/>
                <a:gd name="T74" fmla="*/ 76 w 91"/>
                <a:gd name="T75" fmla="*/ 22 h 211"/>
                <a:gd name="T76" fmla="*/ 84 w 91"/>
                <a:gd name="T77" fmla="*/ 11 h 211"/>
                <a:gd name="T78" fmla="*/ 83 w 91"/>
                <a:gd name="T79" fmla="*/ 16 h 211"/>
                <a:gd name="T80" fmla="*/ 71 w 91"/>
                <a:gd name="T81" fmla="*/ 30 h 211"/>
                <a:gd name="T82" fmla="*/ 68 w 91"/>
                <a:gd name="T83" fmla="*/ 31 h 211"/>
                <a:gd name="T84" fmla="*/ 62 w 91"/>
                <a:gd name="T85" fmla="*/ 42 h 211"/>
                <a:gd name="T86" fmla="*/ 58 w 91"/>
                <a:gd name="T87" fmla="*/ 52 h 211"/>
                <a:gd name="T88" fmla="*/ 53 w 91"/>
                <a:gd name="T89" fmla="*/ 53 h 211"/>
                <a:gd name="T90" fmla="*/ 50 w 91"/>
                <a:gd name="T91" fmla="*/ 62 h 211"/>
                <a:gd name="T92" fmla="*/ 53 w 91"/>
                <a:gd name="T93" fmla="*/ 58 h 211"/>
                <a:gd name="T94" fmla="*/ 52 w 91"/>
                <a:gd name="T95" fmla="*/ 65 h 211"/>
                <a:gd name="T96" fmla="*/ 48 w 91"/>
                <a:gd name="T97" fmla="*/ 77 h 211"/>
                <a:gd name="T98" fmla="*/ 43 w 91"/>
                <a:gd name="T99" fmla="*/ 83 h 211"/>
                <a:gd name="T100" fmla="*/ 38 w 91"/>
                <a:gd name="T101" fmla="*/ 91 h 211"/>
                <a:gd name="T102" fmla="*/ 32 w 91"/>
                <a:gd name="T103" fmla="*/ 102 h 211"/>
                <a:gd name="T104" fmla="*/ 28 w 91"/>
                <a:gd name="T105" fmla="*/ 104 h 211"/>
                <a:gd name="T106" fmla="*/ 26 w 91"/>
                <a:gd name="T107" fmla="*/ 114 h 211"/>
                <a:gd name="T108" fmla="*/ 21 w 91"/>
                <a:gd name="T109" fmla="*/ 126 h 211"/>
                <a:gd name="T110" fmla="*/ 17 w 91"/>
                <a:gd name="T111" fmla="*/ 135 h 211"/>
                <a:gd name="T112" fmla="*/ 15 w 91"/>
                <a:gd name="T113" fmla="*/ 149 h 211"/>
                <a:gd name="T114" fmla="*/ 10 w 91"/>
                <a:gd name="T115" fmla="*/ 168 h 211"/>
                <a:gd name="T116" fmla="*/ 9 w 91"/>
                <a:gd name="T117" fmla="*/ 178 h 211"/>
                <a:gd name="T118" fmla="*/ 1 w 91"/>
                <a:gd name="T119" fmla="*/ 204 h 211"/>
                <a:gd name="T120" fmla="*/ 7 w 91"/>
                <a:gd name="T121" fmla="*/ 21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1" h="211">
                  <a:moveTo>
                    <a:pt x="10" y="209"/>
                  </a:moveTo>
                  <a:lnTo>
                    <a:pt x="10" y="210"/>
                  </a:lnTo>
                  <a:lnTo>
                    <a:pt x="9" y="209"/>
                  </a:lnTo>
                  <a:lnTo>
                    <a:pt x="9" y="205"/>
                  </a:lnTo>
                  <a:lnTo>
                    <a:pt x="11" y="201"/>
                  </a:lnTo>
                  <a:lnTo>
                    <a:pt x="11" y="199"/>
                  </a:lnTo>
                  <a:lnTo>
                    <a:pt x="12" y="199"/>
                  </a:lnTo>
                  <a:lnTo>
                    <a:pt x="11" y="199"/>
                  </a:lnTo>
                  <a:lnTo>
                    <a:pt x="13" y="198"/>
                  </a:lnTo>
                  <a:lnTo>
                    <a:pt x="15" y="194"/>
                  </a:lnTo>
                  <a:lnTo>
                    <a:pt x="13" y="194"/>
                  </a:lnTo>
                  <a:lnTo>
                    <a:pt x="12" y="193"/>
                  </a:lnTo>
                  <a:lnTo>
                    <a:pt x="15" y="186"/>
                  </a:lnTo>
                  <a:lnTo>
                    <a:pt x="17" y="181"/>
                  </a:lnTo>
                  <a:lnTo>
                    <a:pt x="16" y="179"/>
                  </a:lnTo>
                  <a:lnTo>
                    <a:pt x="18" y="173"/>
                  </a:lnTo>
                  <a:lnTo>
                    <a:pt x="20" y="174"/>
                  </a:lnTo>
                  <a:lnTo>
                    <a:pt x="21" y="173"/>
                  </a:lnTo>
                  <a:lnTo>
                    <a:pt x="22" y="170"/>
                  </a:lnTo>
                  <a:lnTo>
                    <a:pt x="23" y="162"/>
                  </a:lnTo>
                  <a:lnTo>
                    <a:pt x="26" y="153"/>
                  </a:lnTo>
                  <a:lnTo>
                    <a:pt x="28" y="144"/>
                  </a:lnTo>
                  <a:lnTo>
                    <a:pt x="28" y="139"/>
                  </a:lnTo>
                  <a:lnTo>
                    <a:pt x="31" y="133"/>
                  </a:lnTo>
                  <a:lnTo>
                    <a:pt x="33" y="128"/>
                  </a:lnTo>
                  <a:lnTo>
                    <a:pt x="33" y="124"/>
                  </a:lnTo>
                  <a:lnTo>
                    <a:pt x="36" y="118"/>
                  </a:lnTo>
                  <a:lnTo>
                    <a:pt x="37" y="114"/>
                  </a:lnTo>
                  <a:lnTo>
                    <a:pt x="37" y="108"/>
                  </a:lnTo>
                  <a:lnTo>
                    <a:pt x="38" y="107"/>
                  </a:lnTo>
                  <a:lnTo>
                    <a:pt x="40" y="108"/>
                  </a:lnTo>
                  <a:lnTo>
                    <a:pt x="38" y="111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5" y="80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2" y="80"/>
                  </a:lnTo>
                  <a:lnTo>
                    <a:pt x="53" y="77"/>
                  </a:lnTo>
                  <a:lnTo>
                    <a:pt x="56" y="73"/>
                  </a:lnTo>
                  <a:lnTo>
                    <a:pt x="57" y="70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8" y="72"/>
                  </a:lnTo>
                  <a:lnTo>
                    <a:pt x="62" y="67"/>
                  </a:lnTo>
                  <a:lnTo>
                    <a:pt x="64" y="61"/>
                  </a:lnTo>
                  <a:lnTo>
                    <a:pt x="68" y="55"/>
                  </a:lnTo>
                  <a:lnTo>
                    <a:pt x="76" y="42"/>
                  </a:lnTo>
                  <a:lnTo>
                    <a:pt x="76" y="41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9"/>
                  </a:lnTo>
                  <a:lnTo>
                    <a:pt x="78" y="37"/>
                  </a:lnTo>
                  <a:lnTo>
                    <a:pt x="81" y="35"/>
                  </a:lnTo>
                  <a:lnTo>
                    <a:pt x="81" y="31"/>
                  </a:lnTo>
                  <a:lnTo>
                    <a:pt x="82" y="27"/>
                  </a:lnTo>
                  <a:lnTo>
                    <a:pt x="79" y="29"/>
                  </a:lnTo>
                  <a:lnTo>
                    <a:pt x="76" y="39"/>
                  </a:lnTo>
                  <a:lnTo>
                    <a:pt x="73" y="41"/>
                  </a:lnTo>
                  <a:lnTo>
                    <a:pt x="72" y="45"/>
                  </a:lnTo>
                  <a:lnTo>
                    <a:pt x="69" y="48"/>
                  </a:lnTo>
                  <a:lnTo>
                    <a:pt x="68" y="50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71" y="44"/>
                  </a:lnTo>
                  <a:lnTo>
                    <a:pt x="72" y="40"/>
                  </a:lnTo>
                  <a:lnTo>
                    <a:pt x="74" y="32"/>
                  </a:lnTo>
                  <a:lnTo>
                    <a:pt x="78" y="27"/>
                  </a:lnTo>
                  <a:lnTo>
                    <a:pt x="82" y="25"/>
                  </a:lnTo>
                  <a:lnTo>
                    <a:pt x="83" y="21"/>
                  </a:lnTo>
                  <a:lnTo>
                    <a:pt x="84" y="19"/>
                  </a:lnTo>
                  <a:lnTo>
                    <a:pt x="86" y="15"/>
                  </a:lnTo>
                  <a:lnTo>
                    <a:pt x="88" y="12"/>
                  </a:lnTo>
                  <a:lnTo>
                    <a:pt x="88" y="11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8" y="10"/>
                  </a:lnTo>
                  <a:lnTo>
                    <a:pt x="84" y="15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7" y="10"/>
                  </a:lnTo>
                  <a:lnTo>
                    <a:pt x="86" y="9"/>
                  </a:lnTo>
                  <a:lnTo>
                    <a:pt x="87" y="6"/>
                  </a:lnTo>
                  <a:lnTo>
                    <a:pt x="88" y="5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3" y="11"/>
                  </a:lnTo>
                  <a:lnTo>
                    <a:pt x="82" y="10"/>
                  </a:lnTo>
                  <a:lnTo>
                    <a:pt x="83" y="9"/>
                  </a:lnTo>
                  <a:lnTo>
                    <a:pt x="83" y="6"/>
                  </a:lnTo>
                  <a:lnTo>
                    <a:pt x="82" y="6"/>
                  </a:lnTo>
                  <a:lnTo>
                    <a:pt x="81" y="9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79" y="10"/>
                  </a:lnTo>
                  <a:lnTo>
                    <a:pt x="79" y="15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4" y="19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3" y="25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83" y="14"/>
                  </a:lnTo>
                  <a:lnTo>
                    <a:pt x="84" y="11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83" y="16"/>
                  </a:lnTo>
                  <a:lnTo>
                    <a:pt x="79" y="21"/>
                  </a:lnTo>
                  <a:lnTo>
                    <a:pt x="73" y="29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8" y="31"/>
                  </a:lnTo>
                  <a:lnTo>
                    <a:pt x="66" y="34"/>
                  </a:lnTo>
                  <a:lnTo>
                    <a:pt x="64" y="39"/>
                  </a:lnTo>
                  <a:lnTo>
                    <a:pt x="62" y="42"/>
                  </a:lnTo>
                  <a:lnTo>
                    <a:pt x="57" y="51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6" y="55"/>
                  </a:lnTo>
                  <a:lnTo>
                    <a:pt x="53" y="55"/>
                  </a:lnTo>
                  <a:lnTo>
                    <a:pt x="53" y="53"/>
                  </a:lnTo>
                  <a:lnTo>
                    <a:pt x="52" y="55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3"/>
                  </a:lnTo>
                  <a:lnTo>
                    <a:pt x="51" y="61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7"/>
                  </a:lnTo>
                  <a:lnTo>
                    <a:pt x="52" y="65"/>
                  </a:lnTo>
                  <a:lnTo>
                    <a:pt x="50" y="71"/>
                  </a:lnTo>
                  <a:lnTo>
                    <a:pt x="50" y="72"/>
                  </a:lnTo>
                  <a:lnTo>
                    <a:pt x="48" y="77"/>
                  </a:lnTo>
                  <a:lnTo>
                    <a:pt x="46" y="81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0"/>
                  </a:lnTo>
                  <a:lnTo>
                    <a:pt x="41" y="85"/>
                  </a:lnTo>
                  <a:lnTo>
                    <a:pt x="38" y="91"/>
                  </a:lnTo>
                  <a:lnTo>
                    <a:pt x="36" y="94"/>
                  </a:lnTo>
                  <a:lnTo>
                    <a:pt x="33" y="98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28" y="104"/>
                  </a:lnTo>
                  <a:lnTo>
                    <a:pt x="28" y="107"/>
                  </a:lnTo>
                  <a:lnTo>
                    <a:pt x="27" y="111"/>
                  </a:lnTo>
                  <a:lnTo>
                    <a:pt x="26" y="114"/>
                  </a:lnTo>
                  <a:lnTo>
                    <a:pt x="22" y="126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5" y="142"/>
                  </a:lnTo>
                  <a:lnTo>
                    <a:pt x="15" y="145"/>
                  </a:lnTo>
                  <a:lnTo>
                    <a:pt x="15" y="149"/>
                  </a:lnTo>
                  <a:lnTo>
                    <a:pt x="12" y="157"/>
                  </a:lnTo>
                  <a:lnTo>
                    <a:pt x="11" y="162"/>
                  </a:lnTo>
                  <a:lnTo>
                    <a:pt x="10" y="168"/>
                  </a:lnTo>
                  <a:lnTo>
                    <a:pt x="7" y="173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11" y="176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5" y="210"/>
                  </a:lnTo>
                  <a:lnTo>
                    <a:pt x="6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10" y="2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7" name="Freeform 3222"/>
            <p:cNvSpPr>
              <a:spLocks/>
            </p:cNvSpPr>
            <p:nvPr/>
          </p:nvSpPr>
          <p:spPr bwMode="auto">
            <a:xfrm>
              <a:off x="1490" y="769"/>
              <a:ext cx="5" cy="14"/>
            </a:xfrm>
            <a:custGeom>
              <a:avLst/>
              <a:gdLst>
                <a:gd name="T0" fmla="*/ 0 w 5"/>
                <a:gd name="T1" fmla="*/ 6 h 14"/>
                <a:gd name="T2" fmla="*/ 0 w 5"/>
                <a:gd name="T3" fmla="*/ 13 h 14"/>
                <a:gd name="T4" fmla="*/ 0 w 5"/>
                <a:gd name="T5" fmla="*/ 14 h 14"/>
                <a:gd name="T6" fmla="*/ 2 w 5"/>
                <a:gd name="T7" fmla="*/ 13 h 14"/>
                <a:gd name="T8" fmla="*/ 3 w 5"/>
                <a:gd name="T9" fmla="*/ 6 h 14"/>
                <a:gd name="T10" fmla="*/ 5 w 5"/>
                <a:gd name="T11" fmla="*/ 0 h 14"/>
                <a:gd name="T12" fmla="*/ 3 w 5"/>
                <a:gd name="T13" fmla="*/ 3 h 14"/>
                <a:gd name="T14" fmla="*/ 0 w 5"/>
                <a:gd name="T15" fmla="*/ 6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4">
                  <a:moveTo>
                    <a:pt x="0" y="6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3" y="6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8" name="Freeform 3223"/>
            <p:cNvSpPr>
              <a:spLocks/>
            </p:cNvSpPr>
            <p:nvPr/>
          </p:nvSpPr>
          <p:spPr bwMode="auto">
            <a:xfrm>
              <a:off x="1564" y="577"/>
              <a:ext cx="2" cy="5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3 h 5"/>
                <a:gd name="T6" fmla="*/ 2 w 2"/>
                <a:gd name="T7" fmla="*/ 2 h 5"/>
                <a:gd name="T8" fmla="*/ 2 w 2"/>
                <a:gd name="T9" fmla="*/ 1 h 5"/>
                <a:gd name="T10" fmla="*/ 2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9" name="Freeform 3224"/>
            <p:cNvSpPr>
              <a:spLocks/>
            </p:cNvSpPr>
            <p:nvPr/>
          </p:nvSpPr>
          <p:spPr bwMode="auto">
            <a:xfrm>
              <a:off x="1495" y="794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4 h 5"/>
                <a:gd name="T4" fmla="*/ 1 w 1"/>
                <a:gd name="T5" fmla="*/ 0 h 5"/>
                <a:gd name="T6" fmla="*/ 0 w 1"/>
                <a:gd name="T7" fmla="*/ 3 h 5"/>
                <a:gd name="T8" fmla="*/ 0 w 1"/>
                <a:gd name="T9" fmla="*/ 4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4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0" name="Freeform 3225"/>
            <p:cNvSpPr>
              <a:spLocks/>
            </p:cNvSpPr>
            <p:nvPr/>
          </p:nvSpPr>
          <p:spPr bwMode="auto">
            <a:xfrm>
              <a:off x="1492" y="806"/>
              <a:ext cx="3" cy="5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2 w 3"/>
                <a:gd name="T5" fmla="*/ 3 h 5"/>
                <a:gd name="T6" fmla="*/ 3 w 3"/>
                <a:gd name="T7" fmla="*/ 0 h 5"/>
                <a:gd name="T8" fmla="*/ 1 w 3"/>
                <a:gd name="T9" fmla="*/ 3 h 5"/>
                <a:gd name="T10" fmla="*/ 0 w 3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1" name="Freeform 3226"/>
            <p:cNvSpPr>
              <a:spLocks/>
            </p:cNvSpPr>
            <p:nvPr/>
          </p:nvSpPr>
          <p:spPr bwMode="auto">
            <a:xfrm>
              <a:off x="1496" y="787"/>
              <a:ext cx="9" cy="18"/>
            </a:xfrm>
            <a:custGeom>
              <a:avLst/>
              <a:gdLst>
                <a:gd name="T0" fmla="*/ 7 w 9"/>
                <a:gd name="T1" fmla="*/ 0 h 18"/>
                <a:gd name="T2" fmla="*/ 5 w 9"/>
                <a:gd name="T3" fmla="*/ 3 h 18"/>
                <a:gd name="T4" fmla="*/ 4 w 9"/>
                <a:gd name="T5" fmla="*/ 7 h 18"/>
                <a:gd name="T6" fmla="*/ 4 w 9"/>
                <a:gd name="T7" fmla="*/ 10 h 18"/>
                <a:gd name="T8" fmla="*/ 2 w 9"/>
                <a:gd name="T9" fmla="*/ 12 h 18"/>
                <a:gd name="T10" fmla="*/ 0 w 9"/>
                <a:gd name="T11" fmla="*/ 16 h 18"/>
                <a:gd name="T12" fmla="*/ 0 w 9"/>
                <a:gd name="T13" fmla="*/ 18 h 18"/>
                <a:gd name="T14" fmla="*/ 2 w 9"/>
                <a:gd name="T15" fmla="*/ 18 h 18"/>
                <a:gd name="T16" fmla="*/ 3 w 9"/>
                <a:gd name="T17" fmla="*/ 17 h 18"/>
                <a:gd name="T18" fmla="*/ 3 w 9"/>
                <a:gd name="T19" fmla="*/ 16 h 18"/>
                <a:gd name="T20" fmla="*/ 3 w 9"/>
                <a:gd name="T21" fmla="*/ 14 h 18"/>
                <a:gd name="T22" fmla="*/ 3 w 9"/>
                <a:gd name="T23" fmla="*/ 13 h 18"/>
                <a:gd name="T24" fmla="*/ 3 w 9"/>
                <a:gd name="T25" fmla="*/ 11 h 18"/>
                <a:gd name="T26" fmla="*/ 5 w 9"/>
                <a:gd name="T27" fmla="*/ 7 h 18"/>
                <a:gd name="T28" fmla="*/ 8 w 9"/>
                <a:gd name="T29" fmla="*/ 5 h 18"/>
                <a:gd name="T30" fmla="*/ 9 w 9"/>
                <a:gd name="T31" fmla="*/ 1 h 18"/>
                <a:gd name="T32" fmla="*/ 8 w 9"/>
                <a:gd name="T33" fmla="*/ 1 h 18"/>
                <a:gd name="T34" fmla="*/ 7 w 9"/>
                <a:gd name="T35" fmla="*/ 1 h 18"/>
                <a:gd name="T36" fmla="*/ 7 w 9"/>
                <a:gd name="T37" fmla="*/ 0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lnTo>
                    <a:pt x="5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2" name="Freeform 3227"/>
            <p:cNvSpPr>
              <a:spLocks/>
            </p:cNvSpPr>
            <p:nvPr/>
          </p:nvSpPr>
          <p:spPr bwMode="auto">
            <a:xfrm>
              <a:off x="1508" y="793"/>
              <a:ext cx="1" cy="5"/>
            </a:xfrm>
            <a:custGeom>
              <a:avLst/>
              <a:gdLst>
                <a:gd name="T0" fmla="*/ 0 w 1"/>
                <a:gd name="T1" fmla="*/ 5 h 5"/>
                <a:gd name="T2" fmla="*/ 1 w 1"/>
                <a:gd name="T3" fmla="*/ 2 h 5"/>
                <a:gd name="T4" fmla="*/ 1 w 1"/>
                <a:gd name="T5" fmla="*/ 0 h 5"/>
                <a:gd name="T6" fmla="*/ 0 w 1"/>
                <a:gd name="T7" fmla="*/ 0 h 5"/>
                <a:gd name="T8" fmla="*/ 0 w 1"/>
                <a:gd name="T9" fmla="*/ 2 h 5"/>
                <a:gd name="T10" fmla="*/ 0 w 1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3" name="Freeform 3228"/>
            <p:cNvSpPr>
              <a:spLocks/>
            </p:cNvSpPr>
            <p:nvPr/>
          </p:nvSpPr>
          <p:spPr bwMode="auto">
            <a:xfrm>
              <a:off x="1453" y="728"/>
              <a:ext cx="75" cy="154"/>
            </a:xfrm>
            <a:custGeom>
              <a:avLst/>
              <a:gdLst>
                <a:gd name="T0" fmla="*/ 58 w 75"/>
                <a:gd name="T1" fmla="*/ 15 h 154"/>
                <a:gd name="T2" fmla="*/ 50 w 75"/>
                <a:gd name="T3" fmla="*/ 36 h 154"/>
                <a:gd name="T4" fmla="*/ 42 w 75"/>
                <a:gd name="T5" fmla="*/ 52 h 154"/>
                <a:gd name="T6" fmla="*/ 40 w 75"/>
                <a:gd name="T7" fmla="*/ 64 h 154"/>
                <a:gd name="T8" fmla="*/ 36 w 75"/>
                <a:gd name="T9" fmla="*/ 72 h 154"/>
                <a:gd name="T10" fmla="*/ 32 w 75"/>
                <a:gd name="T11" fmla="*/ 76 h 154"/>
                <a:gd name="T12" fmla="*/ 26 w 75"/>
                <a:gd name="T13" fmla="*/ 86 h 154"/>
                <a:gd name="T14" fmla="*/ 21 w 75"/>
                <a:gd name="T15" fmla="*/ 96 h 154"/>
                <a:gd name="T16" fmla="*/ 17 w 75"/>
                <a:gd name="T17" fmla="*/ 102 h 154"/>
                <a:gd name="T18" fmla="*/ 14 w 75"/>
                <a:gd name="T19" fmla="*/ 108 h 154"/>
                <a:gd name="T20" fmla="*/ 7 w 75"/>
                <a:gd name="T21" fmla="*/ 122 h 154"/>
                <a:gd name="T22" fmla="*/ 6 w 75"/>
                <a:gd name="T23" fmla="*/ 123 h 154"/>
                <a:gd name="T24" fmla="*/ 4 w 75"/>
                <a:gd name="T25" fmla="*/ 126 h 154"/>
                <a:gd name="T26" fmla="*/ 0 w 75"/>
                <a:gd name="T27" fmla="*/ 132 h 154"/>
                <a:gd name="T28" fmla="*/ 1 w 75"/>
                <a:gd name="T29" fmla="*/ 133 h 154"/>
                <a:gd name="T30" fmla="*/ 2 w 75"/>
                <a:gd name="T31" fmla="*/ 138 h 154"/>
                <a:gd name="T32" fmla="*/ 0 w 75"/>
                <a:gd name="T33" fmla="*/ 154 h 154"/>
                <a:gd name="T34" fmla="*/ 6 w 75"/>
                <a:gd name="T35" fmla="*/ 144 h 154"/>
                <a:gd name="T36" fmla="*/ 6 w 75"/>
                <a:gd name="T37" fmla="*/ 142 h 154"/>
                <a:gd name="T38" fmla="*/ 5 w 75"/>
                <a:gd name="T39" fmla="*/ 144 h 154"/>
                <a:gd name="T40" fmla="*/ 6 w 75"/>
                <a:gd name="T41" fmla="*/ 141 h 154"/>
                <a:gd name="T42" fmla="*/ 9 w 75"/>
                <a:gd name="T43" fmla="*/ 134 h 154"/>
                <a:gd name="T44" fmla="*/ 15 w 75"/>
                <a:gd name="T45" fmla="*/ 128 h 154"/>
                <a:gd name="T46" fmla="*/ 26 w 75"/>
                <a:gd name="T47" fmla="*/ 110 h 154"/>
                <a:gd name="T48" fmla="*/ 32 w 75"/>
                <a:gd name="T49" fmla="*/ 102 h 154"/>
                <a:gd name="T50" fmla="*/ 37 w 75"/>
                <a:gd name="T51" fmla="*/ 92 h 154"/>
                <a:gd name="T52" fmla="*/ 45 w 75"/>
                <a:gd name="T53" fmla="*/ 85 h 154"/>
                <a:gd name="T54" fmla="*/ 47 w 75"/>
                <a:gd name="T55" fmla="*/ 77 h 154"/>
                <a:gd name="T56" fmla="*/ 51 w 75"/>
                <a:gd name="T57" fmla="*/ 75 h 154"/>
                <a:gd name="T58" fmla="*/ 53 w 75"/>
                <a:gd name="T59" fmla="*/ 71 h 154"/>
                <a:gd name="T60" fmla="*/ 56 w 75"/>
                <a:gd name="T61" fmla="*/ 62 h 154"/>
                <a:gd name="T62" fmla="*/ 62 w 75"/>
                <a:gd name="T63" fmla="*/ 50 h 154"/>
                <a:gd name="T64" fmla="*/ 65 w 75"/>
                <a:gd name="T65" fmla="*/ 39 h 154"/>
                <a:gd name="T66" fmla="*/ 68 w 75"/>
                <a:gd name="T67" fmla="*/ 26 h 154"/>
                <a:gd name="T68" fmla="*/ 75 w 75"/>
                <a:gd name="T69" fmla="*/ 1 h 154"/>
                <a:gd name="T70" fmla="*/ 71 w 75"/>
                <a:gd name="T71" fmla="*/ 0 h 154"/>
                <a:gd name="T72" fmla="*/ 66 w 75"/>
                <a:gd name="T73" fmla="*/ 3 h 1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154">
                  <a:moveTo>
                    <a:pt x="66" y="3"/>
                  </a:moveTo>
                  <a:lnTo>
                    <a:pt x="58" y="15"/>
                  </a:lnTo>
                  <a:lnTo>
                    <a:pt x="51" y="29"/>
                  </a:lnTo>
                  <a:lnTo>
                    <a:pt x="50" y="36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41" y="61"/>
                  </a:lnTo>
                  <a:lnTo>
                    <a:pt x="40" y="64"/>
                  </a:lnTo>
                  <a:lnTo>
                    <a:pt x="37" y="67"/>
                  </a:lnTo>
                  <a:lnTo>
                    <a:pt x="36" y="72"/>
                  </a:lnTo>
                  <a:lnTo>
                    <a:pt x="34" y="75"/>
                  </a:lnTo>
                  <a:lnTo>
                    <a:pt x="32" y="76"/>
                  </a:lnTo>
                  <a:lnTo>
                    <a:pt x="30" y="81"/>
                  </a:lnTo>
                  <a:lnTo>
                    <a:pt x="26" y="86"/>
                  </a:lnTo>
                  <a:lnTo>
                    <a:pt x="24" y="91"/>
                  </a:lnTo>
                  <a:lnTo>
                    <a:pt x="21" y="96"/>
                  </a:lnTo>
                  <a:lnTo>
                    <a:pt x="20" y="98"/>
                  </a:lnTo>
                  <a:lnTo>
                    <a:pt x="17" y="102"/>
                  </a:lnTo>
                  <a:lnTo>
                    <a:pt x="16" y="106"/>
                  </a:lnTo>
                  <a:lnTo>
                    <a:pt x="14" y="108"/>
                  </a:lnTo>
                  <a:lnTo>
                    <a:pt x="9" y="117"/>
                  </a:lnTo>
                  <a:lnTo>
                    <a:pt x="7" y="122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5" y="123"/>
                  </a:lnTo>
                  <a:lnTo>
                    <a:pt x="4" y="126"/>
                  </a:lnTo>
                  <a:lnTo>
                    <a:pt x="1" y="128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2" y="133"/>
                  </a:lnTo>
                  <a:lnTo>
                    <a:pt x="2" y="138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6" y="143"/>
                  </a:lnTo>
                  <a:lnTo>
                    <a:pt x="5" y="144"/>
                  </a:lnTo>
                  <a:lnTo>
                    <a:pt x="1" y="148"/>
                  </a:lnTo>
                  <a:lnTo>
                    <a:pt x="6" y="141"/>
                  </a:lnTo>
                  <a:lnTo>
                    <a:pt x="7" y="137"/>
                  </a:lnTo>
                  <a:lnTo>
                    <a:pt x="9" y="134"/>
                  </a:lnTo>
                  <a:lnTo>
                    <a:pt x="12" y="131"/>
                  </a:lnTo>
                  <a:lnTo>
                    <a:pt x="15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0" y="105"/>
                  </a:lnTo>
                  <a:lnTo>
                    <a:pt x="32" y="102"/>
                  </a:lnTo>
                  <a:lnTo>
                    <a:pt x="35" y="97"/>
                  </a:lnTo>
                  <a:lnTo>
                    <a:pt x="37" y="92"/>
                  </a:lnTo>
                  <a:lnTo>
                    <a:pt x="41" y="87"/>
                  </a:lnTo>
                  <a:lnTo>
                    <a:pt x="45" y="85"/>
                  </a:lnTo>
                  <a:lnTo>
                    <a:pt x="47" y="81"/>
                  </a:lnTo>
                  <a:lnTo>
                    <a:pt x="47" y="77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2" y="75"/>
                  </a:lnTo>
                  <a:lnTo>
                    <a:pt x="53" y="71"/>
                  </a:lnTo>
                  <a:lnTo>
                    <a:pt x="56" y="65"/>
                  </a:lnTo>
                  <a:lnTo>
                    <a:pt x="56" y="62"/>
                  </a:lnTo>
                  <a:lnTo>
                    <a:pt x="58" y="55"/>
                  </a:lnTo>
                  <a:lnTo>
                    <a:pt x="62" y="50"/>
                  </a:lnTo>
                  <a:lnTo>
                    <a:pt x="62" y="44"/>
                  </a:lnTo>
                  <a:lnTo>
                    <a:pt x="65" y="39"/>
                  </a:lnTo>
                  <a:lnTo>
                    <a:pt x="67" y="32"/>
                  </a:lnTo>
                  <a:lnTo>
                    <a:pt x="68" y="26"/>
                  </a:lnTo>
                  <a:lnTo>
                    <a:pt x="72" y="1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4" name="Freeform 3229"/>
            <p:cNvSpPr>
              <a:spLocks/>
            </p:cNvSpPr>
            <p:nvPr/>
          </p:nvSpPr>
          <p:spPr bwMode="auto">
            <a:xfrm>
              <a:off x="1545" y="567"/>
              <a:ext cx="1" cy="6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1 h 6"/>
                <a:gd name="T4" fmla="*/ 1 w 1"/>
                <a:gd name="T5" fmla="*/ 0 h 6"/>
                <a:gd name="T6" fmla="*/ 0 w 1"/>
                <a:gd name="T7" fmla="*/ 6 h 6"/>
                <a:gd name="T8" fmla="*/ 0 w 1"/>
                <a:gd name="T9" fmla="*/ 3 h 6"/>
                <a:gd name="T10" fmla="*/ 1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5" name="Freeform 3230"/>
            <p:cNvSpPr>
              <a:spLocks/>
            </p:cNvSpPr>
            <p:nvPr/>
          </p:nvSpPr>
          <p:spPr bwMode="auto">
            <a:xfrm>
              <a:off x="1509" y="509"/>
              <a:ext cx="71" cy="187"/>
            </a:xfrm>
            <a:custGeom>
              <a:avLst/>
              <a:gdLst>
                <a:gd name="T0" fmla="*/ 9 w 71"/>
                <a:gd name="T1" fmla="*/ 184 h 187"/>
                <a:gd name="T2" fmla="*/ 11 w 71"/>
                <a:gd name="T3" fmla="*/ 176 h 187"/>
                <a:gd name="T4" fmla="*/ 14 w 71"/>
                <a:gd name="T5" fmla="*/ 172 h 187"/>
                <a:gd name="T6" fmla="*/ 14 w 71"/>
                <a:gd name="T7" fmla="*/ 166 h 187"/>
                <a:gd name="T8" fmla="*/ 17 w 71"/>
                <a:gd name="T9" fmla="*/ 153 h 187"/>
                <a:gd name="T10" fmla="*/ 20 w 71"/>
                <a:gd name="T11" fmla="*/ 151 h 187"/>
                <a:gd name="T12" fmla="*/ 26 w 71"/>
                <a:gd name="T13" fmla="*/ 128 h 187"/>
                <a:gd name="T14" fmla="*/ 30 w 71"/>
                <a:gd name="T15" fmla="*/ 115 h 187"/>
                <a:gd name="T16" fmla="*/ 32 w 71"/>
                <a:gd name="T17" fmla="*/ 104 h 187"/>
                <a:gd name="T18" fmla="*/ 33 w 71"/>
                <a:gd name="T19" fmla="*/ 97 h 187"/>
                <a:gd name="T20" fmla="*/ 32 w 71"/>
                <a:gd name="T21" fmla="*/ 104 h 187"/>
                <a:gd name="T22" fmla="*/ 42 w 71"/>
                <a:gd name="T23" fmla="*/ 76 h 187"/>
                <a:gd name="T24" fmla="*/ 43 w 71"/>
                <a:gd name="T25" fmla="*/ 74 h 187"/>
                <a:gd name="T26" fmla="*/ 43 w 71"/>
                <a:gd name="T27" fmla="*/ 71 h 187"/>
                <a:gd name="T28" fmla="*/ 42 w 71"/>
                <a:gd name="T29" fmla="*/ 71 h 187"/>
                <a:gd name="T30" fmla="*/ 46 w 71"/>
                <a:gd name="T31" fmla="*/ 64 h 187"/>
                <a:gd name="T32" fmla="*/ 46 w 71"/>
                <a:gd name="T33" fmla="*/ 65 h 187"/>
                <a:gd name="T34" fmla="*/ 52 w 71"/>
                <a:gd name="T35" fmla="*/ 55 h 187"/>
                <a:gd name="T36" fmla="*/ 60 w 71"/>
                <a:gd name="T37" fmla="*/ 38 h 187"/>
                <a:gd name="T38" fmla="*/ 61 w 71"/>
                <a:gd name="T39" fmla="*/ 35 h 187"/>
                <a:gd name="T40" fmla="*/ 65 w 71"/>
                <a:gd name="T41" fmla="*/ 29 h 187"/>
                <a:gd name="T42" fmla="*/ 60 w 71"/>
                <a:gd name="T43" fmla="*/ 35 h 187"/>
                <a:gd name="T44" fmla="*/ 56 w 71"/>
                <a:gd name="T45" fmla="*/ 44 h 187"/>
                <a:gd name="T46" fmla="*/ 55 w 71"/>
                <a:gd name="T47" fmla="*/ 44 h 187"/>
                <a:gd name="T48" fmla="*/ 57 w 71"/>
                <a:gd name="T49" fmla="*/ 30 h 187"/>
                <a:gd name="T50" fmla="*/ 65 w 71"/>
                <a:gd name="T51" fmla="*/ 20 h 187"/>
                <a:gd name="T52" fmla="*/ 68 w 71"/>
                <a:gd name="T53" fmla="*/ 12 h 187"/>
                <a:gd name="T54" fmla="*/ 68 w 71"/>
                <a:gd name="T55" fmla="*/ 10 h 187"/>
                <a:gd name="T56" fmla="*/ 66 w 71"/>
                <a:gd name="T57" fmla="*/ 12 h 187"/>
                <a:gd name="T58" fmla="*/ 66 w 71"/>
                <a:gd name="T59" fmla="*/ 7 h 187"/>
                <a:gd name="T60" fmla="*/ 70 w 71"/>
                <a:gd name="T61" fmla="*/ 0 h 187"/>
                <a:gd name="T62" fmla="*/ 67 w 71"/>
                <a:gd name="T63" fmla="*/ 5 h 187"/>
                <a:gd name="T64" fmla="*/ 62 w 71"/>
                <a:gd name="T65" fmla="*/ 9 h 187"/>
                <a:gd name="T66" fmla="*/ 61 w 71"/>
                <a:gd name="T67" fmla="*/ 9 h 187"/>
                <a:gd name="T68" fmla="*/ 58 w 71"/>
                <a:gd name="T69" fmla="*/ 13 h 187"/>
                <a:gd name="T70" fmla="*/ 58 w 71"/>
                <a:gd name="T71" fmla="*/ 17 h 187"/>
                <a:gd name="T72" fmla="*/ 56 w 71"/>
                <a:gd name="T73" fmla="*/ 20 h 187"/>
                <a:gd name="T74" fmla="*/ 58 w 71"/>
                <a:gd name="T75" fmla="*/ 22 h 187"/>
                <a:gd name="T76" fmla="*/ 65 w 71"/>
                <a:gd name="T77" fmla="*/ 10 h 187"/>
                <a:gd name="T78" fmla="*/ 63 w 71"/>
                <a:gd name="T79" fmla="*/ 15 h 187"/>
                <a:gd name="T80" fmla="*/ 55 w 71"/>
                <a:gd name="T81" fmla="*/ 28 h 187"/>
                <a:gd name="T82" fmla="*/ 51 w 71"/>
                <a:gd name="T83" fmla="*/ 29 h 187"/>
                <a:gd name="T84" fmla="*/ 47 w 71"/>
                <a:gd name="T85" fmla="*/ 39 h 187"/>
                <a:gd name="T86" fmla="*/ 45 w 71"/>
                <a:gd name="T87" fmla="*/ 48 h 187"/>
                <a:gd name="T88" fmla="*/ 40 w 71"/>
                <a:gd name="T89" fmla="*/ 50 h 187"/>
                <a:gd name="T90" fmla="*/ 40 w 71"/>
                <a:gd name="T91" fmla="*/ 56 h 187"/>
                <a:gd name="T92" fmla="*/ 42 w 71"/>
                <a:gd name="T93" fmla="*/ 53 h 187"/>
                <a:gd name="T94" fmla="*/ 38 w 71"/>
                <a:gd name="T95" fmla="*/ 66 h 187"/>
                <a:gd name="T96" fmla="*/ 35 w 71"/>
                <a:gd name="T97" fmla="*/ 76 h 187"/>
                <a:gd name="T98" fmla="*/ 32 w 71"/>
                <a:gd name="T99" fmla="*/ 78 h 187"/>
                <a:gd name="T100" fmla="*/ 26 w 71"/>
                <a:gd name="T101" fmla="*/ 89 h 187"/>
                <a:gd name="T102" fmla="*/ 25 w 71"/>
                <a:gd name="T103" fmla="*/ 90 h 187"/>
                <a:gd name="T104" fmla="*/ 22 w 71"/>
                <a:gd name="T105" fmla="*/ 96 h 187"/>
                <a:gd name="T106" fmla="*/ 17 w 71"/>
                <a:gd name="T107" fmla="*/ 112 h 187"/>
                <a:gd name="T108" fmla="*/ 15 w 71"/>
                <a:gd name="T109" fmla="*/ 119 h 187"/>
                <a:gd name="T110" fmla="*/ 12 w 71"/>
                <a:gd name="T111" fmla="*/ 126 h 187"/>
                <a:gd name="T112" fmla="*/ 10 w 71"/>
                <a:gd name="T113" fmla="*/ 143 h 187"/>
                <a:gd name="T114" fmla="*/ 7 w 71"/>
                <a:gd name="T115" fmla="*/ 157 h 187"/>
                <a:gd name="T116" fmla="*/ 5 w 71"/>
                <a:gd name="T117" fmla="*/ 167 h 187"/>
                <a:gd name="T118" fmla="*/ 5 w 71"/>
                <a:gd name="T119" fmla="*/ 186 h 187"/>
                <a:gd name="T120" fmla="*/ 9 w 71"/>
                <a:gd name="T121" fmla="*/ 186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" h="187">
                  <a:moveTo>
                    <a:pt x="11" y="184"/>
                  </a:moveTo>
                  <a:lnTo>
                    <a:pt x="10" y="186"/>
                  </a:lnTo>
                  <a:lnTo>
                    <a:pt x="9" y="184"/>
                  </a:lnTo>
                  <a:lnTo>
                    <a:pt x="9" y="182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7"/>
                  </a:lnTo>
                  <a:lnTo>
                    <a:pt x="12" y="176"/>
                  </a:lnTo>
                  <a:lnTo>
                    <a:pt x="14" y="172"/>
                  </a:lnTo>
                  <a:lnTo>
                    <a:pt x="12" y="172"/>
                  </a:lnTo>
                  <a:lnTo>
                    <a:pt x="12" y="171"/>
                  </a:lnTo>
                  <a:lnTo>
                    <a:pt x="14" y="166"/>
                  </a:lnTo>
                  <a:lnTo>
                    <a:pt x="15" y="161"/>
                  </a:lnTo>
                  <a:lnTo>
                    <a:pt x="15" y="158"/>
                  </a:lnTo>
                  <a:lnTo>
                    <a:pt x="17" y="153"/>
                  </a:lnTo>
                  <a:lnTo>
                    <a:pt x="17" y="155"/>
                  </a:lnTo>
                  <a:lnTo>
                    <a:pt x="19" y="155"/>
                  </a:lnTo>
                  <a:lnTo>
                    <a:pt x="20" y="151"/>
                  </a:lnTo>
                  <a:lnTo>
                    <a:pt x="21" y="145"/>
                  </a:lnTo>
                  <a:lnTo>
                    <a:pt x="24" y="137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8" y="120"/>
                  </a:lnTo>
                  <a:lnTo>
                    <a:pt x="30" y="115"/>
                  </a:lnTo>
                  <a:lnTo>
                    <a:pt x="30" y="111"/>
                  </a:lnTo>
                  <a:lnTo>
                    <a:pt x="31" y="106"/>
                  </a:lnTo>
                  <a:lnTo>
                    <a:pt x="32" y="104"/>
                  </a:lnTo>
                  <a:lnTo>
                    <a:pt x="31" y="97"/>
                  </a:lnTo>
                  <a:lnTo>
                    <a:pt x="32" y="96"/>
                  </a:lnTo>
                  <a:lnTo>
                    <a:pt x="33" y="97"/>
                  </a:lnTo>
                  <a:lnTo>
                    <a:pt x="32" y="100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3" y="104"/>
                  </a:lnTo>
                  <a:lnTo>
                    <a:pt x="43" y="78"/>
                  </a:lnTo>
                  <a:lnTo>
                    <a:pt x="42" y="76"/>
                  </a:lnTo>
                  <a:lnTo>
                    <a:pt x="41" y="75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5" y="73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2" y="71"/>
                  </a:lnTo>
                  <a:lnTo>
                    <a:pt x="43" y="69"/>
                  </a:lnTo>
                  <a:lnTo>
                    <a:pt x="45" y="66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6" y="64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51" y="61"/>
                  </a:lnTo>
                  <a:lnTo>
                    <a:pt x="52" y="55"/>
                  </a:lnTo>
                  <a:lnTo>
                    <a:pt x="55" y="5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1" y="34"/>
                  </a:lnTo>
                  <a:lnTo>
                    <a:pt x="61" y="35"/>
                  </a:lnTo>
                  <a:lnTo>
                    <a:pt x="62" y="34"/>
                  </a:lnTo>
                  <a:lnTo>
                    <a:pt x="65" y="32"/>
                  </a:lnTo>
                  <a:lnTo>
                    <a:pt x="65" y="29"/>
                  </a:lnTo>
                  <a:lnTo>
                    <a:pt x="65" y="25"/>
                  </a:lnTo>
                  <a:lnTo>
                    <a:pt x="62" y="27"/>
                  </a:lnTo>
                  <a:lnTo>
                    <a:pt x="60" y="35"/>
                  </a:lnTo>
                  <a:lnTo>
                    <a:pt x="58" y="38"/>
                  </a:lnTo>
                  <a:lnTo>
                    <a:pt x="57" y="41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5" y="44"/>
                  </a:lnTo>
                  <a:lnTo>
                    <a:pt x="56" y="40"/>
                  </a:lnTo>
                  <a:lnTo>
                    <a:pt x="57" y="37"/>
                  </a:lnTo>
                  <a:lnTo>
                    <a:pt x="57" y="30"/>
                  </a:lnTo>
                  <a:lnTo>
                    <a:pt x="61" y="27"/>
                  </a:lnTo>
                  <a:lnTo>
                    <a:pt x="63" y="23"/>
                  </a:lnTo>
                  <a:lnTo>
                    <a:pt x="65" y="20"/>
                  </a:lnTo>
                  <a:lnTo>
                    <a:pt x="66" y="17"/>
                  </a:lnTo>
                  <a:lnTo>
                    <a:pt x="67" y="14"/>
                  </a:lnTo>
                  <a:lnTo>
                    <a:pt x="68" y="12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8" y="10"/>
                  </a:lnTo>
                  <a:lnTo>
                    <a:pt x="65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7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5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4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9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61" y="10"/>
                  </a:lnTo>
                  <a:lnTo>
                    <a:pt x="61" y="14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6" y="23"/>
                  </a:lnTo>
                  <a:lnTo>
                    <a:pt x="58" y="22"/>
                  </a:lnTo>
                  <a:lnTo>
                    <a:pt x="60" y="19"/>
                  </a:lnTo>
                  <a:lnTo>
                    <a:pt x="63" y="13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3" y="15"/>
                  </a:lnTo>
                  <a:lnTo>
                    <a:pt x="61" y="20"/>
                  </a:lnTo>
                  <a:lnTo>
                    <a:pt x="56" y="27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52" y="27"/>
                  </a:lnTo>
                  <a:lnTo>
                    <a:pt x="51" y="29"/>
                  </a:lnTo>
                  <a:lnTo>
                    <a:pt x="50" y="32"/>
                  </a:lnTo>
                  <a:lnTo>
                    <a:pt x="48" y="37"/>
                  </a:lnTo>
                  <a:lnTo>
                    <a:pt x="47" y="39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5" y="48"/>
                  </a:lnTo>
                  <a:lnTo>
                    <a:pt x="42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7" y="55"/>
                  </a:lnTo>
                  <a:lnTo>
                    <a:pt x="37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2" y="51"/>
                  </a:lnTo>
                  <a:lnTo>
                    <a:pt x="42" y="53"/>
                  </a:lnTo>
                  <a:lnTo>
                    <a:pt x="41" y="59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8" y="70"/>
                  </a:lnTo>
                  <a:lnTo>
                    <a:pt x="36" y="74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5" y="73"/>
                  </a:lnTo>
                  <a:lnTo>
                    <a:pt x="32" y="78"/>
                  </a:lnTo>
                  <a:lnTo>
                    <a:pt x="31" y="81"/>
                  </a:lnTo>
                  <a:lnTo>
                    <a:pt x="28" y="85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2" y="94"/>
                  </a:lnTo>
                  <a:lnTo>
                    <a:pt x="22" y="96"/>
                  </a:lnTo>
                  <a:lnTo>
                    <a:pt x="22" y="99"/>
                  </a:lnTo>
                  <a:lnTo>
                    <a:pt x="21" y="104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2"/>
                  </a:lnTo>
                  <a:lnTo>
                    <a:pt x="12" y="126"/>
                  </a:lnTo>
                  <a:lnTo>
                    <a:pt x="12" y="133"/>
                  </a:lnTo>
                  <a:lnTo>
                    <a:pt x="11" y="138"/>
                  </a:lnTo>
                  <a:lnTo>
                    <a:pt x="10" y="143"/>
                  </a:lnTo>
                  <a:lnTo>
                    <a:pt x="9" y="148"/>
                  </a:lnTo>
                  <a:lnTo>
                    <a:pt x="6" y="153"/>
                  </a:lnTo>
                  <a:lnTo>
                    <a:pt x="7" y="157"/>
                  </a:lnTo>
                  <a:lnTo>
                    <a:pt x="7" y="158"/>
                  </a:lnTo>
                  <a:lnTo>
                    <a:pt x="9" y="157"/>
                  </a:lnTo>
                  <a:lnTo>
                    <a:pt x="5" y="167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5" y="186"/>
                  </a:lnTo>
                  <a:lnTo>
                    <a:pt x="6" y="187"/>
                  </a:lnTo>
                  <a:lnTo>
                    <a:pt x="7" y="187"/>
                  </a:lnTo>
                  <a:lnTo>
                    <a:pt x="9" y="186"/>
                  </a:lnTo>
                  <a:lnTo>
                    <a:pt x="11" y="1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6" name="Freeform 3231"/>
            <p:cNvSpPr>
              <a:spLocks/>
            </p:cNvSpPr>
            <p:nvPr/>
          </p:nvSpPr>
          <p:spPr bwMode="auto">
            <a:xfrm>
              <a:off x="1579" y="522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7" name="Freeform 3232"/>
            <p:cNvSpPr>
              <a:spLocks/>
            </p:cNvSpPr>
            <p:nvPr/>
          </p:nvSpPr>
          <p:spPr bwMode="auto">
            <a:xfrm>
              <a:off x="1474" y="739"/>
              <a:ext cx="6" cy="12"/>
            </a:xfrm>
            <a:custGeom>
              <a:avLst/>
              <a:gdLst>
                <a:gd name="T0" fmla="*/ 1 w 6"/>
                <a:gd name="T1" fmla="*/ 5 h 12"/>
                <a:gd name="T2" fmla="*/ 0 w 6"/>
                <a:gd name="T3" fmla="*/ 10 h 12"/>
                <a:gd name="T4" fmla="*/ 0 w 6"/>
                <a:gd name="T5" fmla="*/ 12 h 12"/>
                <a:gd name="T6" fmla="*/ 1 w 6"/>
                <a:gd name="T7" fmla="*/ 12 h 12"/>
                <a:gd name="T8" fmla="*/ 4 w 6"/>
                <a:gd name="T9" fmla="*/ 5 h 12"/>
                <a:gd name="T10" fmla="*/ 6 w 6"/>
                <a:gd name="T11" fmla="*/ 0 h 12"/>
                <a:gd name="T12" fmla="*/ 5 w 6"/>
                <a:gd name="T13" fmla="*/ 0 h 12"/>
                <a:gd name="T14" fmla="*/ 4 w 6"/>
                <a:gd name="T15" fmla="*/ 3 h 12"/>
                <a:gd name="T16" fmla="*/ 1 w 6"/>
                <a:gd name="T17" fmla="*/ 5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12">
                  <a:moveTo>
                    <a:pt x="1" y="5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4" y="5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8" name="Freeform 3233"/>
            <p:cNvSpPr>
              <a:spLocks/>
            </p:cNvSpPr>
            <p:nvPr/>
          </p:nvSpPr>
          <p:spPr bwMode="auto">
            <a:xfrm>
              <a:off x="1540" y="577"/>
              <a:ext cx="1" cy="5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5 h 5"/>
                <a:gd name="T4" fmla="*/ 1 w 1"/>
                <a:gd name="T5" fmla="*/ 3 h 5"/>
                <a:gd name="T6" fmla="*/ 1 w 1"/>
                <a:gd name="T7" fmla="*/ 2 h 5"/>
                <a:gd name="T8" fmla="*/ 1 w 1"/>
                <a:gd name="T9" fmla="*/ 1 h 5"/>
                <a:gd name="T10" fmla="*/ 1 w 1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9" name="Freeform 3234"/>
            <p:cNvSpPr>
              <a:spLocks/>
            </p:cNvSpPr>
            <p:nvPr/>
          </p:nvSpPr>
          <p:spPr bwMode="auto">
            <a:xfrm>
              <a:off x="1478" y="762"/>
              <a:ext cx="2" cy="5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5 h 5"/>
                <a:gd name="T4" fmla="*/ 1 w 2"/>
                <a:gd name="T5" fmla="*/ 3 h 5"/>
                <a:gd name="T6" fmla="*/ 2 w 2"/>
                <a:gd name="T7" fmla="*/ 0 h 5"/>
                <a:gd name="T8" fmla="*/ 0 w 2"/>
                <a:gd name="T9" fmla="*/ 2 h 5"/>
                <a:gd name="T10" fmla="*/ 0 w 2"/>
                <a:gd name="T11" fmla="*/ 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0" name="Freeform 3235"/>
            <p:cNvSpPr>
              <a:spLocks/>
            </p:cNvSpPr>
            <p:nvPr/>
          </p:nvSpPr>
          <p:spPr bwMode="auto">
            <a:xfrm>
              <a:off x="1474" y="773"/>
              <a:ext cx="4" cy="4"/>
            </a:xfrm>
            <a:custGeom>
              <a:avLst/>
              <a:gdLst>
                <a:gd name="T0" fmla="*/ 0 w 4"/>
                <a:gd name="T1" fmla="*/ 4 h 4"/>
                <a:gd name="T2" fmla="*/ 1 w 4"/>
                <a:gd name="T3" fmla="*/ 4 h 4"/>
                <a:gd name="T4" fmla="*/ 3 w 4"/>
                <a:gd name="T5" fmla="*/ 2 h 4"/>
                <a:gd name="T6" fmla="*/ 4 w 4"/>
                <a:gd name="T7" fmla="*/ 0 h 4"/>
                <a:gd name="T8" fmla="*/ 1 w 4"/>
                <a:gd name="T9" fmla="*/ 1 h 4"/>
                <a:gd name="T10" fmla="*/ 0 w 4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1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1" name="Freeform 3236"/>
            <p:cNvSpPr>
              <a:spLocks/>
            </p:cNvSpPr>
            <p:nvPr/>
          </p:nvSpPr>
          <p:spPr bwMode="auto">
            <a:xfrm>
              <a:off x="1479" y="757"/>
              <a:ext cx="9" cy="15"/>
            </a:xfrm>
            <a:custGeom>
              <a:avLst/>
              <a:gdLst>
                <a:gd name="T0" fmla="*/ 8 w 9"/>
                <a:gd name="T1" fmla="*/ 0 h 15"/>
                <a:gd name="T2" fmla="*/ 5 w 9"/>
                <a:gd name="T3" fmla="*/ 2 h 15"/>
                <a:gd name="T4" fmla="*/ 4 w 9"/>
                <a:gd name="T5" fmla="*/ 5 h 15"/>
                <a:gd name="T6" fmla="*/ 4 w 9"/>
                <a:gd name="T7" fmla="*/ 7 h 15"/>
                <a:gd name="T8" fmla="*/ 1 w 9"/>
                <a:gd name="T9" fmla="*/ 10 h 15"/>
                <a:gd name="T10" fmla="*/ 0 w 9"/>
                <a:gd name="T11" fmla="*/ 13 h 15"/>
                <a:gd name="T12" fmla="*/ 0 w 9"/>
                <a:gd name="T13" fmla="*/ 15 h 15"/>
                <a:gd name="T14" fmla="*/ 1 w 9"/>
                <a:gd name="T15" fmla="*/ 15 h 15"/>
                <a:gd name="T16" fmla="*/ 3 w 9"/>
                <a:gd name="T17" fmla="*/ 13 h 15"/>
                <a:gd name="T18" fmla="*/ 3 w 9"/>
                <a:gd name="T19" fmla="*/ 12 h 15"/>
                <a:gd name="T20" fmla="*/ 3 w 9"/>
                <a:gd name="T21" fmla="*/ 11 h 15"/>
                <a:gd name="T22" fmla="*/ 3 w 9"/>
                <a:gd name="T23" fmla="*/ 8 h 15"/>
                <a:gd name="T24" fmla="*/ 5 w 9"/>
                <a:gd name="T25" fmla="*/ 6 h 15"/>
                <a:gd name="T26" fmla="*/ 8 w 9"/>
                <a:gd name="T27" fmla="*/ 3 h 15"/>
                <a:gd name="T28" fmla="*/ 9 w 9"/>
                <a:gd name="T29" fmla="*/ 1 h 15"/>
                <a:gd name="T30" fmla="*/ 8 w 9"/>
                <a:gd name="T31" fmla="*/ 1 h 15"/>
                <a:gd name="T32" fmla="*/ 8 w 9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5">
                  <a:moveTo>
                    <a:pt x="8" y="0"/>
                  </a:moveTo>
                  <a:lnTo>
                    <a:pt x="5" y="2"/>
                  </a:lnTo>
                  <a:lnTo>
                    <a:pt x="4" y="5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2" name="Freeform 3237"/>
            <p:cNvSpPr>
              <a:spLocks/>
            </p:cNvSpPr>
            <p:nvPr/>
          </p:nvSpPr>
          <p:spPr bwMode="auto">
            <a:xfrm>
              <a:off x="1490" y="763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1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2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3" name="Freeform 3238"/>
            <p:cNvSpPr>
              <a:spLocks/>
            </p:cNvSpPr>
            <p:nvPr/>
          </p:nvSpPr>
          <p:spPr bwMode="auto">
            <a:xfrm>
              <a:off x="1439" y="708"/>
              <a:ext cx="74" cy="128"/>
            </a:xfrm>
            <a:custGeom>
              <a:avLst/>
              <a:gdLst>
                <a:gd name="T0" fmla="*/ 50 w 74"/>
                <a:gd name="T1" fmla="*/ 23 h 128"/>
                <a:gd name="T2" fmla="*/ 45 w 74"/>
                <a:gd name="T3" fmla="*/ 33 h 128"/>
                <a:gd name="T4" fmla="*/ 39 w 74"/>
                <a:gd name="T5" fmla="*/ 49 h 128"/>
                <a:gd name="T6" fmla="*/ 35 w 74"/>
                <a:gd name="T7" fmla="*/ 54 h 128"/>
                <a:gd name="T8" fmla="*/ 31 w 74"/>
                <a:gd name="T9" fmla="*/ 60 h 128"/>
                <a:gd name="T10" fmla="*/ 26 w 74"/>
                <a:gd name="T11" fmla="*/ 65 h 128"/>
                <a:gd name="T12" fmla="*/ 21 w 74"/>
                <a:gd name="T13" fmla="*/ 74 h 128"/>
                <a:gd name="T14" fmla="*/ 18 w 74"/>
                <a:gd name="T15" fmla="*/ 80 h 128"/>
                <a:gd name="T16" fmla="*/ 14 w 74"/>
                <a:gd name="T17" fmla="*/ 86 h 128"/>
                <a:gd name="T18" fmla="*/ 8 w 74"/>
                <a:gd name="T19" fmla="*/ 96 h 128"/>
                <a:gd name="T20" fmla="*/ 7 w 74"/>
                <a:gd name="T21" fmla="*/ 102 h 128"/>
                <a:gd name="T22" fmla="*/ 4 w 74"/>
                <a:gd name="T23" fmla="*/ 102 h 128"/>
                <a:gd name="T24" fmla="*/ 2 w 74"/>
                <a:gd name="T25" fmla="*/ 106 h 128"/>
                <a:gd name="T26" fmla="*/ 0 w 74"/>
                <a:gd name="T27" fmla="*/ 111 h 128"/>
                <a:gd name="T28" fmla="*/ 3 w 74"/>
                <a:gd name="T29" fmla="*/ 111 h 128"/>
                <a:gd name="T30" fmla="*/ 3 w 74"/>
                <a:gd name="T31" fmla="*/ 127 h 128"/>
                <a:gd name="T32" fmla="*/ 8 w 74"/>
                <a:gd name="T33" fmla="*/ 121 h 128"/>
                <a:gd name="T34" fmla="*/ 8 w 74"/>
                <a:gd name="T35" fmla="*/ 118 h 128"/>
                <a:gd name="T36" fmla="*/ 7 w 74"/>
                <a:gd name="T37" fmla="*/ 121 h 128"/>
                <a:gd name="T38" fmla="*/ 7 w 74"/>
                <a:gd name="T39" fmla="*/ 117 h 128"/>
                <a:gd name="T40" fmla="*/ 9 w 74"/>
                <a:gd name="T41" fmla="*/ 111 h 128"/>
                <a:gd name="T42" fmla="*/ 15 w 74"/>
                <a:gd name="T43" fmla="*/ 106 h 128"/>
                <a:gd name="T44" fmla="*/ 24 w 74"/>
                <a:gd name="T45" fmla="*/ 91 h 128"/>
                <a:gd name="T46" fmla="*/ 30 w 74"/>
                <a:gd name="T47" fmla="*/ 85 h 128"/>
                <a:gd name="T48" fmla="*/ 34 w 74"/>
                <a:gd name="T49" fmla="*/ 76 h 128"/>
                <a:gd name="T50" fmla="*/ 41 w 74"/>
                <a:gd name="T51" fmla="*/ 71 h 128"/>
                <a:gd name="T52" fmla="*/ 44 w 74"/>
                <a:gd name="T53" fmla="*/ 65 h 128"/>
                <a:gd name="T54" fmla="*/ 48 w 74"/>
                <a:gd name="T55" fmla="*/ 62 h 128"/>
                <a:gd name="T56" fmla="*/ 53 w 74"/>
                <a:gd name="T57" fmla="*/ 55 h 128"/>
                <a:gd name="T58" fmla="*/ 56 w 74"/>
                <a:gd name="T59" fmla="*/ 48 h 128"/>
                <a:gd name="T60" fmla="*/ 60 w 74"/>
                <a:gd name="T61" fmla="*/ 38 h 128"/>
                <a:gd name="T62" fmla="*/ 66 w 74"/>
                <a:gd name="T63" fmla="*/ 29 h 128"/>
                <a:gd name="T64" fmla="*/ 70 w 74"/>
                <a:gd name="T65" fmla="*/ 18 h 128"/>
                <a:gd name="T66" fmla="*/ 74 w 74"/>
                <a:gd name="T67" fmla="*/ 2 h 128"/>
                <a:gd name="T68" fmla="*/ 71 w 74"/>
                <a:gd name="T69" fmla="*/ 0 h 128"/>
                <a:gd name="T70" fmla="*/ 66 w 74"/>
                <a:gd name="T71" fmla="*/ 3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128">
                  <a:moveTo>
                    <a:pt x="66" y="3"/>
                  </a:moveTo>
                  <a:lnTo>
                    <a:pt x="50" y="23"/>
                  </a:lnTo>
                  <a:lnTo>
                    <a:pt x="49" y="29"/>
                  </a:lnTo>
                  <a:lnTo>
                    <a:pt x="45" y="33"/>
                  </a:lnTo>
                  <a:lnTo>
                    <a:pt x="40" y="41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5" y="54"/>
                  </a:lnTo>
                  <a:lnTo>
                    <a:pt x="33" y="59"/>
                  </a:lnTo>
                  <a:lnTo>
                    <a:pt x="31" y="60"/>
                  </a:lnTo>
                  <a:lnTo>
                    <a:pt x="29" y="61"/>
                  </a:lnTo>
                  <a:lnTo>
                    <a:pt x="26" y="65"/>
                  </a:lnTo>
                  <a:lnTo>
                    <a:pt x="24" y="70"/>
                  </a:lnTo>
                  <a:lnTo>
                    <a:pt x="21" y="74"/>
                  </a:lnTo>
                  <a:lnTo>
                    <a:pt x="19" y="79"/>
                  </a:lnTo>
                  <a:lnTo>
                    <a:pt x="18" y="80"/>
                  </a:lnTo>
                  <a:lnTo>
                    <a:pt x="16" y="84"/>
                  </a:lnTo>
                  <a:lnTo>
                    <a:pt x="14" y="86"/>
                  </a:lnTo>
                  <a:lnTo>
                    <a:pt x="13" y="89"/>
                  </a:lnTo>
                  <a:lnTo>
                    <a:pt x="8" y="96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5" y="101"/>
                  </a:lnTo>
                  <a:lnTo>
                    <a:pt x="4" y="102"/>
                  </a:lnTo>
                  <a:lnTo>
                    <a:pt x="4" y="103"/>
                  </a:lnTo>
                  <a:lnTo>
                    <a:pt x="2" y="106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4" y="115"/>
                  </a:lnTo>
                  <a:lnTo>
                    <a:pt x="3" y="127"/>
                  </a:lnTo>
                  <a:lnTo>
                    <a:pt x="3" y="128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7" y="121"/>
                  </a:lnTo>
                  <a:lnTo>
                    <a:pt x="4" y="123"/>
                  </a:lnTo>
                  <a:lnTo>
                    <a:pt x="7" y="117"/>
                  </a:lnTo>
                  <a:lnTo>
                    <a:pt x="9" y="113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20" y="98"/>
                  </a:lnTo>
                  <a:lnTo>
                    <a:pt x="24" y="91"/>
                  </a:lnTo>
                  <a:lnTo>
                    <a:pt x="28" y="86"/>
                  </a:lnTo>
                  <a:lnTo>
                    <a:pt x="30" y="85"/>
                  </a:lnTo>
                  <a:lnTo>
                    <a:pt x="33" y="80"/>
                  </a:lnTo>
                  <a:lnTo>
                    <a:pt x="34" y="76"/>
                  </a:lnTo>
                  <a:lnTo>
                    <a:pt x="38" y="72"/>
                  </a:lnTo>
                  <a:lnTo>
                    <a:pt x="41" y="71"/>
                  </a:lnTo>
                  <a:lnTo>
                    <a:pt x="44" y="67"/>
                  </a:lnTo>
                  <a:lnTo>
                    <a:pt x="44" y="65"/>
                  </a:lnTo>
                  <a:lnTo>
                    <a:pt x="46" y="62"/>
                  </a:lnTo>
                  <a:lnTo>
                    <a:pt x="48" y="62"/>
                  </a:lnTo>
                  <a:lnTo>
                    <a:pt x="50" y="60"/>
                  </a:lnTo>
                  <a:lnTo>
                    <a:pt x="53" y="55"/>
                  </a:lnTo>
                  <a:lnTo>
                    <a:pt x="53" y="52"/>
                  </a:lnTo>
                  <a:lnTo>
                    <a:pt x="56" y="48"/>
                  </a:lnTo>
                  <a:lnTo>
                    <a:pt x="59" y="43"/>
                  </a:lnTo>
                  <a:lnTo>
                    <a:pt x="60" y="38"/>
                  </a:lnTo>
                  <a:lnTo>
                    <a:pt x="62" y="34"/>
                  </a:lnTo>
                  <a:lnTo>
                    <a:pt x="66" y="29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3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4" name="Freeform 3239"/>
            <p:cNvSpPr>
              <a:spLocks/>
            </p:cNvSpPr>
            <p:nvPr/>
          </p:nvSpPr>
          <p:spPr bwMode="auto">
            <a:xfrm>
              <a:off x="1508" y="574"/>
              <a:ext cx="2" cy="5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1 h 5"/>
                <a:gd name="T4" fmla="*/ 2 w 2"/>
                <a:gd name="T5" fmla="*/ 1 h 5"/>
                <a:gd name="T6" fmla="*/ 0 w 2"/>
                <a:gd name="T7" fmla="*/ 5 h 5"/>
                <a:gd name="T8" fmla="*/ 1 w 2"/>
                <a:gd name="T9" fmla="*/ 4 h 5"/>
                <a:gd name="T10" fmla="*/ 0 w 2"/>
                <a:gd name="T11" fmla="*/ 4 h 5"/>
                <a:gd name="T12" fmla="*/ 1 w 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5" name="Freeform 3240"/>
            <p:cNvSpPr>
              <a:spLocks/>
            </p:cNvSpPr>
            <p:nvPr/>
          </p:nvSpPr>
          <p:spPr bwMode="auto">
            <a:xfrm>
              <a:off x="1508" y="583"/>
              <a:ext cx="1" cy="4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1 h 4"/>
                <a:gd name="T4" fmla="*/ 0 w 1"/>
                <a:gd name="T5" fmla="*/ 2 h 4"/>
                <a:gd name="T6" fmla="*/ 0 w 1"/>
                <a:gd name="T7" fmla="*/ 4 h 4"/>
                <a:gd name="T8" fmla="*/ 0 w 1"/>
                <a:gd name="T9" fmla="*/ 2 h 4"/>
                <a:gd name="T10" fmla="*/ 1 w 1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6" name="Freeform 3241"/>
            <p:cNvSpPr>
              <a:spLocks/>
            </p:cNvSpPr>
            <p:nvPr/>
          </p:nvSpPr>
          <p:spPr bwMode="auto">
            <a:xfrm>
              <a:off x="1521" y="58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7" name="Freeform 3242"/>
            <p:cNvSpPr>
              <a:spLocks/>
            </p:cNvSpPr>
            <p:nvPr/>
          </p:nvSpPr>
          <p:spPr bwMode="auto">
            <a:xfrm>
              <a:off x="1487" y="538"/>
              <a:ext cx="58" cy="137"/>
            </a:xfrm>
            <a:custGeom>
              <a:avLst/>
              <a:gdLst>
                <a:gd name="T0" fmla="*/ 8 w 58"/>
                <a:gd name="T1" fmla="*/ 134 h 137"/>
                <a:gd name="T2" fmla="*/ 9 w 58"/>
                <a:gd name="T3" fmla="*/ 128 h 137"/>
                <a:gd name="T4" fmla="*/ 12 w 58"/>
                <a:gd name="T5" fmla="*/ 126 h 137"/>
                <a:gd name="T6" fmla="*/ 9 w 58"/>
                <a:gd name="T7" fmla="*/ 124 h 137"/>
                <a:gd name="T8" fmla="*/ 9 w 58"/>
                <a:gd name="T9" fmla="*/ 114 h 137"/>
                <a:gd name="T10" fmla="*/ 13 w 58"/>
                <a:gd name="T11" fmla="*/ 111 h 137"/>
                <a:gd name="T12" fmla="*/ 16 w 58"/>
                <a:gd name="T13" fmla="*/ 98 h 137"/>
                <a:gd name="T14" fmla="*/ 17 w 58"/>
                <a:gd name="T15" fmla="*/ 85 h 137"/>
                <a:gd name="T16" fmla="*/ 19 w 58"/>
                <a:gd name="T17" fmla="*/ 75 h 137"/>
                <a:gd name="T18" fmla="*/ 19 w 58"/>
                <a:gd name="T19" fmla="*/ 67 h 137"/>
                <a:gd name="T20" fmla="*/ 21 w 58"/>
                <a:gd name="T21" fmla="*/ 72 h 137"/>
                <a:gd name="T22" fmla="*/ 26 w 58"/>
                <a:gd name="T23" fmla="*/ 52 h 137"/>
                <a:gd name="T24" fmla="*/ 28 w 58"/>
                <a:gd name="T25" fmla="*/ 50 h 137"/>
                <a:gd name="T26" fmla="*/ 29 w 58"/>
                <a:gd name="T27" fmla="*/ 46 h 137"/>
                <a:gd name="T28" fmla="*/ 32 w 58"/>
                <a:gd name="T29" fmla="*/ 45 h 137"/>
                <a:gd name="T30" fmla="*/ 39 w 58"/>
                <a:gd name="T31" fmla="*/ 36 h 137"/>
                <a:gd name="T32" fmla="*/ 47 w 58"/>
                <a:gd name="T33" fmla="*/ 25 h 137"/>
                <a:gd name="T34" fmla="*/ 49 w 58"/>
                <a:gd name="T35" fmla="*/ 24 h 137"/>
                <a:gd name="T36" fmla="*/ 48 w 58"/>
                <a:gd name="T37" fmla="*/ 19 h 137"/>
                <a:gd name="T38" fmla="*/ 42 w 58"/>
                <a:gd name="T39" fmla="*/ 29 h 137"/>
                <a:gd name="T40" fmla="*/ 41 w 58"/>
                <a:gd name="T41" fmla="*/ 30 h 137"/>
                <a:gd name="T42" fmla="*/ 44 w 58"/>
                <a:gd name="T43" fmla="*/ 20 h 137"/>
                <a:gd name="T44" fmla="*/ 52 w 58"/>
                <a:gd name="T45" fmla="*/ 15 h 137"/>
                <a:gd name="T46" fmla="*/ 55 w 58"/>
                <a:gd name="T47" fmla="*/ 9 h 137"/>
                <a:gd name="T48" fmla="*/ 55 w 58"/>
                <a:gd name="T49" fmla="*/ 8 h 137"/>
                <a:gd name="T50" fmla="*/ 54 w 58"/>
                <a:gd name="T51" fmla="*/ 8 h 137"/>
                <a:gd name="T52" fmla="*/ 55 w 58"/>
                <a:gd name="T53" fmla="*/ 4 h 137"/>
                <a:gd name="T54" fmla="*/ 55 w 58"/>
                <a:gd name="T55" fmla="*/ 0 h 137"/>
                <a:gd name="T56" fmla="*/ 50 w 58"/>
                <a:gd name="T57" fmla="*/ 6 h 137"/>
                <a:gd name="T58" fmla="*/ 49 w 58"/>
                <a:gd name="T59" fmla="*/ 4 h 137"/>
                <a:gd name="T60" fmla="*/ 47 w 58"/>
                <a:gd name="T61" fmla="*/ 8 h 137"/>
                <a:gd name="T62" fmla="*/ 47 w 58"/>
                <a:gd name="T63" fmla="*/ 10 h 137"/>
                <a:gd name="T64" fmla="*/ 43 w 58"/>
                <a:gd name="T65" fmla="*/ 12 h 137"/>
                <a:gd name="T66" fmla="*/ 46 w 58"/>
                <a:gd name="T67" fmla="*/ 14 h 137"/>
                <a:gd name="T68" fmla="*/ 52 w 58"/>
                <a:gd name="T69" fmla="*/ 8 h 137"/>
                <a:gd name="T70" fmla="*/ 50 w 58"/>
                <a:gd name="T71" fmla="*/ 11 h 137"/>
                <a:gd name="T72" fmla="*/ 41 w 58"/>
                <a:gd name="T73" fmla="*/ 17 h 137"/>
                <a:gd name="T74" fmla="*/ 38 w 58"/>
                <a:gd name="T75" fmla="*/ 17 h 137"/>
                <a:gd name="T76" fmla="*/ 33 w 58"/>
                <a:gd name="T77" fmla="*/ 25 h 137"/>
                <a:gd name="T78" fmla="*/ 28 w 58"/>
                <a:gd name="T79" fmla="*/ 32 h 137"/>
                <a:gd name="T80" fmla="*/ 23 w 58"/>
                <a:gd name="T81" fmla="*/ 35 h 137"/>
                <a:gd name="T82" fmla="*/ 24 w 58"/>
                <a:gd name="T83" fmla="*/ 36 h 137"/>
                <a:gd name="T84" fmla="*/ 28 w 58"/>
                <a:gd name="T85" fmla="*/ 32 h 137"/>
                <a:gd name="T86" fmla="*/ 23 w 58"/>
                <a:gd name="T87" fmla="*/ 42 h 137"/>
                <a:gd name="T88" fmla="*/ 21 w 58"/>
                <a:gd name="T89" fmla="*/ 50 h 137"/>
                <a:gd name="T90" fmla="*/ 17 w 58"/>
                <a:gd name="T91" fmla="*/ 52 h 137"/>
                <a:gd name="T92" fmla="*/ 12 w 58"/>
                <a:gd name="T93" fmla="*/ 60 h 137"/>
                <a:gd name="T94" fmla="*/ 9 w 58"/>
                <a:gd name="T95" fmla="*/ 62 h 137"/>
                <a:gd name="T96" fmla="*/ 9 w 58"/>
                <a:gd name="T97" fmla="*/ 68 h 137"/>
                <a:gd name="T98" fmla="*/ 6 w 58"/>
                <a:gd name="T99" fmla="*/ 80 h 137"/>
                <a:gd name="T100" fmla="*/ 5 w 58"/>
                <a:gd name="T101" fmla="*/ 87 h 137"/>
                <a:gd name="T102" fmla="*/ 3 w 58"/>
                <a:gd name="T103" fmla="*/ 99 h 137"/>
                <a:gd name="T104" fmla="*/ 1 w 58"/>
                <a:gd name="T105" fmla="*/ 112 h 137"/>
                <a:gd name="T106" fmla="*/ 5 w 58"/>
                <a:gd name="T107" fmla="*/ 114 h 137"/>
                <a:gd name="T108" fmla="*/ 0 w 58"/>
                <a:gd name="T109" fmla="*/ 132 h 137"/>
                <a:gd name="T110" fmla="*/ 9 w 58"/>
                <a:gd name="T111" fmla="*/ 137 h 1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" h="137">
                  <a:moveTo>
                    <a:pt x="11" y="134"/>
                  </a:moveTo>
                  <a:lnTo>
                    <a:pt x="9" y="135"/>
                  </a:lnTo>
                  <a:lnTo>
                    <a:pt x="8" y="134"/>
                  </a:lnTo>
                  <a:lnTo>
                    <a:pt x="8" y="133"/>
                  </a:lnTo>
                  <a:lnTo>
                    <a:pt x="9" y="129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6"/>
                  </a:lnTo>
                  <a:lnTo>
                    <a:pt x="11" y="126"/>
                  </a:lnTo>
                  <a:lnTo>
                    <a:pt x="11" y="124"/>
                  </a:lnTo>
                  <a:lnTo>
                    <a:pt x="9" y="124"/>
                  </a:lnTo>
                  <a:lnTo>
                    <a:pt x="9" y="121"/>
                  </a:lnTo>
                  <a:lnTo>
                    <a:pt x="11" y="117"/>
                  </a:lnTo>
                  <a:lnTo>
                    <a:pt x="9" y="114"/>
                  </a:lnTo>
                  <a:lnTo>
                    <a:pt x="12" y="111"/>
                  </a:lnTo>
                  <a:lnTo>
                    <a:pt x="12" y="112"/>
                  </a:lnTo>
                  <a:lnTo>
                    <a:pt x="13" y="111"/>
                  </a:lnTo>
                  <a:lnTo>
                    <a:pt x="14" y="109"/>
                  </a:lnTo>
                  <a:lnTo>
                    <a:pt x="14" y="104"/>
                  </a:lnTo>
                  <a:lnTo>
                    <a:pt x="16" y="98"/>
                  </a:lnTo>
                  <a:lnTo>
                    <a:pt x="17" y="92"/>
                  </a:lnTo>
                  <a:lnTo>
                    <a:pt x="17" y="88"/>
                  </a:lnTo>
                  <a:lnTo>
                    <a:pt x="17" y="85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19" y="72"/>
                  </a:lnTo>
                  <a:lnTo>
                    <a:pt x="18" y="68"/>
                  </a:lnTo>
                  <a:lnTo>
                    <a:pt x="19" y="67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21" y="72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8" y="47"/>
                  </a:lnTo>
                  <a:lnTo>
                    <a:pt x="29" y="46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4" y="42"/>
                  </a:lnTo>
                  <a:lnTo>
                    <a:pt x="37" y="39"/>
                  </a:lnTo>
                  <a:lnTo>
                    <a:pt x="39" y="36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5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6" y="25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50" y="16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8" y="6"/>
                  </a:lnTo>
                  <a:lnTo>
                    <a:pt x="57" y="6"/>
                  </a:lnTo>
                  <a:lnTo>
                    <a:pt x="55" y="8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5" y="4"/>
                  </a:lnTo>
                  <a:lnTo>
                    <a:pt x="57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4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0" y="11"/>
                  </a:lnTo>
                  <a:lnTo>
                    <a:pt x="48" y="14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8" y="17"/>
                  </a:lnTo>
                  <a:lnTo>
                    <a:pt x="37" y="20"/>
                  </a:lnTo>
                  <a:lnTo>
                    <a:pt x="36" y="22"/>
                  </a:lnTo>
                  <a:lnTo>
                    <a:pt x="33" y="25"/>
                  </a:lnTo>
                  <a:lnTo>
                    <a:pt x="29" y="30"/>
                  </a:lnTo>
                  <a:lnTo>
                    <a:pt x="31" y="31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3" y="35"/>
                  </a:lnTo>
                  <a:lnTo>
                    <a:pt x="22" y="36"/>
                  </a:lnTo>
                  <a:lnTo>
                    <a:pt x="23" y="37"/>
                  </a:lnTo>
                  <a:lnTo>
                    <a:pt x="24" y="36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3" y="46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9" y="47"/>
                  </a:lnTo>
                  <a:lnTo>
                    <a:pt x="17" y="52"/>
                  </a:lnTo>
                  <a:lnTo>
                    <a:pt x="16" y="55"/>
                  </a:lnTo>
                  <a:lnTo>
                    <a:pt x="13" y="57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9" y="68"/>
                  </a:lnTo>
                  <a:lnTo>
                    <a:pt x="8" y="72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3" y="91"/>
                  </a:lnTo>
                  <a:lnTo>
                    <a:pt x="5" y="96"/>
                  </a:lnTo>
                  <a:lnTo>
                    <a:pt x="3" y="99"/>
                  </a:lnTo>
                  <a:lnTo>
                    <a:pt x="3" y="104"/>
                  </a:lnTo>
                  <a:lnTo>
                    <a:pt x="2" y="108"/>
                  </a:lnTo>
                  <a:lnTo>
                    <a:pt x="1" y="112"/>
                  </a:lnTo>
                  <a:lnTo>
                    <a:pt x="2" y="114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2" y="122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7"/>
                  </a:lnTo>
                  <a:lnTo>
                    <a:pt x="11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8" name="Freeform 3243"/>
            <p:cNvSpPr>
              <a:spLocks/>
            </p:cNvSpPr>
            <p:nvPr/>
          </p:nvSpPr>
          <p:spPr bwMode="auto">
            <a:xfrm>
              <a:off x="1467" y="712"/>
              <a:ext cx="5" cy="7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1 w 5"/>
                <a:gd name="T5" fmla="*/ 7 h 7"/>
                <a:gd name="T6" fmla="*/ 2 w 5"/>
                <a:gd name="T7" fmla="*/ 4 h 7"/>
                <a:gd name="T8" fmla="*/ 5 w 5"/>
                <a:gd name="T9" fmla="*/ 0 h 7"/>
                <a:gd name="T10" fmla="*/ 2 w 5"/>
                <a:gd name="T11" fmla="*/ 1 h 7"/>
                <a:gd name="T12" fmla="*/ 0 w 5"/>
                <a:gd name="T13" fmla="*/ 4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lnTo>
                    <a:pt x="0" y="7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9" name="Freeform 3244"/>
            <p:cNvSpPr>
              <a:spLocks/>
            </p:cNvSpPr>
            <p:nvPr/>
          </p:nvSpPr>
          <p:spPr bwMode="auto">
            <a:xfrm>
              <a:off x="1503" y="582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1 h 3"/>
                <a:gd name="T10" fmla="*/ 1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0" name="Freeform 3245"/>
            <p:cNvSpPr>
              <a:spLocks/>
            </p:cNvSpPr>
            <p:nvPr/>
          </p:nvSpPr>
          <p:spPr bwMode="auto">
            <a:xfrm>
              <a:off x="1473" y="72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0 h 3"/>
                <a:gd name="T6" fmla="*/ 1 w 2"/>
                <a:gd name="T7" fmla="*/ 2 h 3"/>
                <a:gd name="T8" fmla="*/ 0 w 2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1" name="Freeform 3246"/>
            <p:cNvSpPr>
              <a:spLocks/>
            </p:cNvSpPr>
            <p:nvPr/>
          </p:nvSpPr>
          <p:spPr bwMode="auto">
            <a:xfrm>
              <a:off x="1472" y="738"/>
              <a:ext cx="2" cy="4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1 w 2"/>
                <a:gd name="T5" fmla="*/ 1 h 4"/>
                <a:gd name="T6" fmla="*/ 2 w 2"/>
                <a:gd name="T7" fmla="*/ 0 h 4"/>
                <a:gd name="T8" fmla="*/ 1 w 2"/>
                <a:gd name="T9" fmla="*/ 1 h 4"/>
                <a:gd name="T10" fmla="*/ 0 w 2"/>
                <a:gd name="T11" fmla="*/ 3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2" name="Freeform 3247"/>
            <p:cNvSpPr>
              <a:spLocks/>
            </p:cNvSpPr>
            <p:nvPr/>
          </p:nvSpPr>
          <p:spPr bwMode="auto">
            <a:xfrm>
              <a:off x="1475" y="724"/>
              <a:ext cx="7" cy="13"/>
            </a:xfrm>
            <a:custGeom>
              <a:avLst/>
              <a:gdLst>
                <a:gd name="T0" fmla="*/ 4 w 7"/>
                <a:gd name="T1" fmla="*/ 0 h 13"/>
                <a:gd name="T2" fmla="*/ 3 w 7"/>
                <a:gd name="T3" fmla="*/ 3 h 13"/>
                <a:gd name="T4" fmla="*/ 3 w 7"/>
                <a:gd name="T5" fmla="*/ 5 h 13"/>
                <a:gd name="T6" fmla="*/ 3 w 7"/>
                <a:gd name="T7" fmla="*/ 7 h 13"/>
                <a:gd name="T8" fmla="*/ 0 w 7"/>
                <a:gd name="T9" fmla="*/ 9 h 13"/>
                <a:gd name="T10" fmla="*/ 0 w 7"/>
                <a:gd name="T11" fmla="*/ 12 h 13"/>
                <a:gd name="T12" fmla="*/ 0 w 7"/>
                <a:gd name="T13" fmla="*/ 13 h 13"/>
                <a:gd name="T14" fmla="*/ 3 w 7"/>
                <a:gd name="T15" fmla="*/ 13 h 13"/>
                <a:gd name="T16" fmla="*/ 3 w 7"/>
                <a:gd name="T17" fmla="*/ 12 h 13"/>
                <a:gd name="T18" fmla="*/ 2 w 7"/>
                <a:gd name="T19" fmla="*/ 10 h 13"/>
                <a:gd name="T20" fmla="*/ 2 w 7"/>
                <a:gd name="T21" fmla="*/ 8 h 13"/>
                <a:gd name="T22" fmla="*/ 4 w 7"/>
                <a:gd name="T23" fmla="*/ 5 h 13"/>
                <a:gd name="T24" fmla="*/ 5 w 7"/>
                <a:gd name="T25" fmla="*/ 4 h 13"/>
                <a:gd name="T26" fmla="*/ 7 w 7"/>
                <a:gd name="T27" fmla="*/ 2 h 13"/>
                <a:gd name="T28" fmla="*/ 5 w 7"/>
                <a:gd name="T29" fmla="*/ 2 h 13"/>
                <a:gd name="T30" fmla="*/ 4 w 7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3" name="Freeform 3248"/>
            <p:cNvSpPr>
              <a:spLocks/>
            </p:cNvSpPr>
            <p:nvPr/>
          </p:nvSpPr>
          <p:spPr bwMode="auto">
            <a:xfrm>
              <a:off x="1474" y="741"/>
              <a:ext cx="3" cy="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4" name="Freeform 3249"/>
            <p:cNvSpPr>
              <a:spLocks/>
            </p:cNvSpPr>
            <p:nvPr/>
          </p:nvSpPr>
          <p:spPr bwMode="auto">
            <a:xfrm>
              <a:off x="1485" y="729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3 h 4"/>
                <a:gd name="T4" fmla="*/ 2 w 2"/>
                <a:gd name="T5" fmla="*/ 0 h 4"/>
                <a:gd name="T6" fmla="*/ 0 w 2"/>
                <a:gd name="T7" fmla="*/ 2 h 4"/>
                <a:gd name="T8" fmla="*/ 0 w 2"/>
                <a:gd name="T9" fmla="*/ 3 h 4"/>
                <a:gd name="T10" fmla="*/ 0 w 2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5" name="Freeform 3250"/>
            <p:cNvSpPr>
              <a:spLocks/>
            </p:cNvSpPr>
            <p:nvPr/>
          </p:nvSpPr>
          <p:spPr bwMode="auto">
            <a:xfrm>
              <a:off x="1441" y="685"/>
              <a:ext cx="54" cy="99"/>
            </a:xfrm>
            <a:custGeom>
              <a:avLst/>
              <a:gdLst>
                <a:gd name="T0" fmla="*/ 41 w 54"/>
                <a:gd name="T1" fmla="*/ 10 h 99"/>
                <a:gd name="T2" fmla="*/ 36 w 54"/>
                <a:gd name="T3" fmla="*/ 23 h 99"/>
                <a:gd name="T4" fmla="*/ 31 w 54"/>
                <a:gd name="T5" fmla="*/ 34 h 99"/>
                <a:gd name="T6" fmla="*/ 29 w 54"/>
                <a:gd name="T7" fmla="*/ 41 h 99"/>
                <a:gd name="T8" fmla="*/ 27 w 54"/>
                <a:gd name="T9" fmla="*/ 47 h 99"/>
                <a:gd name="T10" fmla="*/ 23 w 54"/>
                <a:gd name="T11" fmla="*/ 49 h 99"/>
                <a:gd name="T12" fmla="*/ 19 w 54"/>
                <a:gd name="T13" fmla="*/ 56 h 99"/>
                <a:gd name="T14" fmla="*/ 16 w 54"/>
                <a:gd name="T15" fmla="*/ 62 h 99"/>
                <a:gd name="T16" fmla="*/ 13 w 54"/>
                <a:gd name="T17" fmla="*/ 64 h 99"/>
                <a:gd name="T18" fmla="*/ 11 w 54"/>
                <a:gd name="T19" fmla="*/ 68 h 99"/>
                <a:gd name="T20" fmla="*/ 5 w 54"/>
                <a:gd name="T21" fmla="*/ 79 h 99"/>
                <a:gd name="T22" fmla="*/ 5 w 54"/>
                <a:gd name="T23" fmla="*/ 77 h 99"/>
                <a:gd name="T24" fmla="*/ 2 w 54"/>
                <a:gd name="T25" fmla="*/ 79 h 99"/>
                <a:gd name="T26" fmla="*/ 0 w 54"/>
                <a:gd name="T27" fmla="*/ 83 h 99"/>
                <a:gd name="T28" fmla="*/ 1 w 54"/>
                <a:gd name="T29" fmla="*/ 83 h 99"/>
                <a:gd name="T30" fmla="*/ 2 w 54"/>
                <a:gd name="T31" fmla="*/ 88 h 99"/>
                <a:gd name="T32" fmla="*/ 0 w 54"/>
                <a:gd name="T33" fmla="*/ 99 h 99"/>
                <a:gd name="T34" fmla="*/ 6 w 54"/>
                <a:gd name="T35" fmla="*/ 93 h 99"/>
                <a:gd name="T36" fmla="*/ 5 w 54"/>
                <a:gd name="T37" fmla="*/ 94 h 99"/>
                <a:gd name="T38" fmla="*/ 5 w 54"/>
                <a:gd name="T39" fmla="*/ 90 h 99"/>
                <a:gd name="T40" fmla="*/ 7 w 54"/>
                <a:gd name="T41" fmla="*/ 87 h 99"/>
                <a:gd name="T42" fmla="*/ 13 w 54"/>
                <a:gd name="T43" fmla="*/ 84 h 99"/>
                <a:gd name="T44" fmla="*/ 19 w 54"/>
                <a:gd name="T45" fmla="*/ 75 h 99"/>
                <a:gd name="T46" fmla="*/ 24 w 54"/>
                <a:gd name="T47" fmla="*/ 69 h 99"/>
                <a:gd name="T48" fmla="*/ 28 w 54"/>
                <a:gd name="T49" fmla="*/ 64 h 99"/>
                <a:gd name="T50" fmla="*/ 33 w 54"/>
                <a:gd name="T51" fmla="*/ 59 h 99"/>
                <a:gd name="T52" fmla="*/ 38 w 54"/>
                <a:gd name="T53" fmla="*/ 56 h 99"/>
                <a:gd name="T54" fmla="*/ 41 w 54"/>
                <a:gd name="T55" fmla="*/ 51 h 99"/>
                <a:gd name="T56" fmla="*/ 42 w 54"/>
                <a:gd name="T57" fmla="*/ 52 h 99"/>
                <a:gd name="T58" fmla="*/ 46 w 54"/>
                <a:gd name="T59" fmla="*/ 46 h 99"/>
                <a:gd name="T60" fmla="*/ 47 w 54"/>
                <a:gd name="T61" fmla="*/ 38 h 99"/>
                <a:gd name="T62" fmla="*/ 49 w 54"/>
                <a:gd name="T63" fmla="*/ 31 h 99"/>
                <a:gd name="T64" fmla="*/ 52 w 54"/>
                <a:gd name="T65" fmla="*/ 22 h 99"/>
                <a:gd name="T66" fmla="*/ 53 w 54"/>
                <a:gd name="T67" fmla="*/ 13 h 99"/>
                <a:gd name="T68" fmla="*/ 53 w 54"/>
                <a:gd name="T69" fmla="*/ 1 h 99"/>
                <a:gd name="T70" fmla="*/ 49 w 54"/>
                <a:gd name="T71" fmla="*/ 0 h 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" h="99">
                  <a:moveTo>
                    <a:pt x="46" y="2"/>
                  </a:moveTo>
                  <a:lnTo>
                    <a:pt x="41" y="10"/>
                  </a:lnTo>
                  <a:lnTo>
                    <a:pt x="36" y="20"/>
                  </a:lnTo>
                  <a:lnTo>
                    <a:pt x="36" y="23"/>
                  </a:lnTo>
                  <a:lnTo>
                    <a:pt x="33" y="28"/>
                  </a:lnTo>
                  <a:lnTo>
                    <a:pt x="31" y="34"/>
                  </a:lnTo>
                  <a:lnTo>
                    <a:pt x="31" y="39"/>
                  </a:lnTo>
                  <a:lnTo>
                    <a:pt x="29" y="41"/>
                  </a:lnTo>
                  <a:lnTo>
                    <a:pt x="28" y="44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3" y="49"/>
                  </a:lnTo>
                  <a:lnTo>
                    <a:pt x="22" y="52"/>
                  </a:lnTo>
                  <a:lnTo>
                    <a:pt x="19" y="56"/>
                  </a:lnTo>
                  <a:lnTo>
                    <a:pt x="17" y="58"/>
                  </a:lnTo>
                  <a:lnTo>
                    <a:pt x="16" y="62"/>
                  </a:lnTo>
                  <a:lnTo>
                    <a:pt x="14" y="63"/>
                  </a:lnTo>
                  <a:lnTo>
                    <a:pt x="13" y="64"/>
                  </a:lnTo>
                  <a:lnTo>
                    <a:pt x="12" y="67"/>
                  </a:lnTo>
                  <a:lnTo>
                    <a:pt x="11" y="68"/>
                  </a:lnTo>
                  <a:lnTo>
                    <a:pt x="6" y="74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2" y="79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2" y="8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11" y="85"/>
                  </a:lnTo>
                  <a:lnTo>
                    <a:pt x="13" y="84"/>
                  </a:lnTo>
                  <a:lnTo>
                    <a:pt x="18" y="78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4" y="69"/>
                  </a:lnTo>
                  <a:lnTo>
                    <a:pt x="27" y="68"/>
                  </a:lnTo>
                  <a:lnTo>
                    <a:pt x="28" y="64"/>
                  </a:lnTo>
                  <a:lnTo>
                    <a:pt x="29" y="62"/>
                  </a:lnTo>
                  <a:lnTo>
                    <a:pt x="33" y="59"/>
                  </a:lnTo>
                  <a:lnTo>
                    <a:pt x="37" y="58"/>
                  </a:lnTo>
                  <a:lnTo>
                    <a:pt x="38" y="56"/>
                  </a:lnTo>
                  <a:lnTo>
                    <a:pt x="38" y="53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6" y="46"/>
                  </a:lnTo>
                  <a:lnTo>
                    <a:pt x="44" y="43"/>
                  </a:lnTo>
                  <a:lnTo>
                    <a:pt x="47" y="38"/>
                  </a:lnTo>
                  <a:lnTo>
                    <a:pt x="49" y="34"/>
                  </a:lnTo>
                  <a:lnTo>
                    <a:pt x="49" y="31"/>
                  </a:lnTo>
                  <a:lnTo>
                    <a:pt x="51" y="27"/>
                  </a:lnTo>
                  <a:lnTo>
                    <a:pt x="52" y="22"/>
                  </a:lnTo>
                  <a:lnTo>
                    <a:pt x="53" y="17"/>
                  </a:lnTo>
                  <a:lnTo>
                    <a:pt x="53" y="13"/>
                  </a:lnTo>
                  <a:lnTo>
                    <a:pt x="54" y="10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6" name="Freeform 3251"/>
            <p:cNvSpPr>
              <a:spLocks/>
            </p:cNvSpPr>
            <p:nvPr/>
          </p:nvSpPr>
          <p:spPr bwMode="auto">
            <a:xfrm>
              <a:off x="1490" y="567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7" name="Freeform 3252"/>
            <p:cNvSpPr>
              <a:spLocks/>
            </p:cNvSpPr>
            <p:nvPr/>
          </p:nvSpPr>
          <p:spPr bwMode="auto">
            <a:xfrm>
              <a:off x="1492" y="572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8" name="Freeform 3253"/>
            <p:cNvSpPr>
              <a:spLocks/>
            </p:cNvSpPr>
            <p:nvPr/>
          </p:nvSpPr>
          <p:spPr bwMode="auto">
            <a:xfrm>
              <a:off x="1477" y="549"/>
              <a:ext cx="37" cy="71"/>
            </a:xfrm>
            <a:custGeom>
              <a:avLst/>
              <a:gdLst>
                <a:gd name="T0" fmla="*/ 8 w 37"/>
                <a:gd name="T1" fmla="*/ 67 h 71"/>
                <a:gd name="T2" fmla="*/ 12 w 37"/>
                <a:gd name="T3" fmla="*/ 65 h 71"/>
                <a:gd name="T4" fmla="*/ 10 w 37"/>
                <a:gd name="T5" fmla="*/ 62 h 71"/>
                <a:gd name="T6" fmla="*/ 12 w 37"/>
                <a:gd name="T7" fmla="*/ 56 h 71"/>
                <a:gd name="T8" fmla="*/ 15 w 37"/>
                <a:gd name="T9" fmla="*/ 56 h 71"/>
                <a:gd name="T10" fmla="*/ 16 w 37"/>
                <a:gd name="T11" fmla="*/ 47 h 71"/>
                <a:gd name="T12" fmla="*/ 16 w 37"/>
                <a:gd name="T13" fmla="*/ 42 h 71"/>
                <a:gd name="T14" fmla="*/ 16 w 37"/>
                <a:gd name="T15" fmla="*/ 38 h 71"/>
                <a:gd name="T16" fmla="*/ 17 w 37"/>
                <a:gd name="T17" fmla="*/ 36 h 71"/>
                <a:gd name="T18" fmla="*/ 22 w 37"/>
                <a:gd name="T19" fmla="*/ 29 h 71"/>
                <a:gd name="T20" fmla="*/ 22 w 37"/>
                <a:gd name="T21" fmla="*/ 28 h 71"/>
                <a:gd name="T22" fmla="*/ 22 w 37"/>
                <a:gd name="T23" fmla="*/ 26 h 71"/>
                <a:gd name="T24" fmla="*/ 22 w 37"/>
                <a:gd name="T25" fmla="*/ 25 h 71"/>
                <a:gd name="T26" fmla="*/ 24 w 37"/>
                <a:gd name="T27" fmla="*/ 25 h 71"/>
                <a:gd name="T28" fmla="*/ 29 w 37"/>
                <a:gd name="T29" fmla="*/ 20 h 71"/>
                <a:gd name="T30" fmla="*/ 32 w 37"/>
                <a:gd name="T31" fmla="*/ 15 h 71"/>
                <a:gd name="T32" fmla="*/ 34 w 37"/>
                <a:gd name="T33" fmla="*/ 13 h 71"/>
                <a:gd name="T34" fmla="*/ 32 w 37"/>
                <a:gd name="T35" fmla="*/ 14 h 71"/>
                <a:gd name="T36" fmla="*/ 28 w 37"/>
                <a:gd name="T37" fmla="*/ 18 h 71"/>
                <a:gd name="T38" fmla="*/ 29 w 37"/>
                <a:gd name="T39" fmla="*/ 14 h 71"/>
                <a:gd name="T40" fmla="*/ 33 w 37"/>
                <a:gd name="T41" fmla="*/ 10 h 71"/>
                <a:gd name="T42" fmla="*/ 36 w 37"/>
                <a:gd name="T43" fmla="*/ 6 h 71"/>
                <a:gd name="T44" fmla="*/ 37 w 37"/>
                <a:gd name="T45" fmla="*/ 5 h 71"/>
                <a:gd name="T46" fmla="*/ 34 w 37"/>
                <a:gd name="T47" fmla="*/ 6 h 71"/>
                <a:gd name="T48" fmla="*/ 34 w 37"/>
                <a:gd name="T49" fmla="*/ 3 h 71"/>
                <a:gd name="T50" fmla="*/ 36 w 37"/>
                <a:gd name="T51" fmla="*/ 0 h 71"/>
                <a:gd name="T52" fmla="*/ 31 w 37"/>
                <a:gd name="T53" fmla="*/ 1 h 71"/>
                <a:gd name="T54" fmla="*/ 29 w 37"/>
                <a:gd name="T55" fmla="*/ 1 h 71"/>
                <a:gd name="T56" fmla="*/ 27 w 37"/>
                <a:gd name="T57" fmla="*/ 4 h 71"/>
                <a:gd name="T58" fmla="*/ 28 w 37"/>
                <a:gd name="T59" fmla="*/ 6 h 71"/>
                <a:gd name="T60" fmla="*/ 33 w 37"/>
                <a:gd name="T61" fmla="*/ 4 h 71"/>
                <a:gd name="T62" fmla="*/ 32 w 37"/>
                <a:gd name="T63" fmla="*/ 8 h 71"/>
                <a:gd name="T64" fmla="*/ 26 w 37"/>
                <a:gd name="T65" fmla="*/ 8 h 71"/>
                <a:gd name="T66" fmla="*/ 23 w 37"/>
                <a:gd name="T67" fmla="*/ 9 h 71"/>
                <a:gd name="T68" fmla="*/ 19 w 37"/>
                <a:gd name="T69" fmla="*/ 14 h 71"/>
                <a:gd name="T70" fmla="*/ 17 w 37"/>
                <a:gd name="T71" fmla="*/ 15 h 71"/>
                <a:gd name="T72" fmla="*/ 15 w 37"/>
                <a:gd name="T73" fmla="*/ 18 h 71"/>
                <a:gd name="T74" fmla="*/ 18 w 37"/>
                <a:gd name="T75" fmla="*/ 16 h 71"/>
                <a:gd name="T76" fmla="*/ 17 w 37"/>
                <a:gd name="T77" fmla="*/ 23 h 71"/>
                <a:gd name="T78" fmla="*/ 15 w 37"/>
                <a:gd name="T79" fmla="*/ 26 h 71"/>
                <a:gd name="T80" fmla="*/ 12 w 37"/>
                <a:gd name="T81" fmla="*/ 25 h 71"/>
                <a:gd name="T82" fmla="*/ 10 w 37"/>
                <a:gd name="T83" fmla="*/ 30 h 71"/>
                <a:gd name="T84" fmla="*/ 8 w 37"/>
                <a:gd name="T85" fmla="*/ 30 h 71"/>
                <a:gd name="T86" fmla="*/ 6 w 37"/>
                <a:gd name="T87" fmla="*/ 33 h 71"/>
                <a:gd name="T88" fmla="*/ 5 w 37"/>
                <a:gd name="T89" fmla="*/ 39 h 71"/>
                <a:gd name="T90" fmla="*/ 2 w 37"/>
                <a:gd name="T91" fmla="*/ 45 h 71"/>
                <a:gd name="T92" fmla="*/ 2 w 37"/>
                <a:gd name="T93" fmla="*/ 52 h 71"/>
                <a:gd name="T94" fmla="*/ 2 w 37"/>
                <a:gd name="T95" fmla="*/ 57 h 71"/>
                <a:gd name="T96" fmla="*/ 0 w 37"/>
                <a:gd name="T97" fmla="*/ 66 h 71"/>
                <a:gd name="T98" fmla="*/ 10 w 37"/>
                <a:gd name="T99" fmla="*/ 70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71">
                  <a:moveTo>
                    <a:pt x="10" y="70"/>
                  </a:moveTo>
                  <a:lnTo>
                    <a:pt x="8" y="69"/>
                  </a:lnTo>
                  <a:lnTo>
                    <a:pt x="8" y="67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5" y="56"/>
                  </a:lnTo>
                  <a:lnTo>
                    <a:pt x="13" y="52"/>
                  </a:lnTo>
                  <a:lnTo>
                    <a:pt x="15" y="51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7" y="40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8" y="39"/>
                  </a:lnTo>
                  <a:lnTo>
                    <a:pt x="22" y="29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5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5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1" y="6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4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31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6" y="35"/>
                  </a:lnTo>
                  <a:lnTo>
                    <a:pt x="5" y="39"/>
                  </a:lnTo>
                  <a:lnTo>
                    <a:pt x="2" y="41"/>
                  </a:lnTo>
                  <a:lnTo>
                    <a:pt x="3" y="42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0" y="66"/>
                  </a:lnTo>
                  <a:lnTo>
                    <a:pt x="5" y="70"/>
                  </a:lnTo>
                  <a:lnTo>
                    <a:pt x="8" y="71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9" name="Freeform 3254"/>
            <p:cNvSpPr>
              <a:spLocks/>
            </p:cNvSpPr>
            <p:nvPr/>
          </p:nvSpPr>
          <p:spPr bwMode="auto">
            <a:xfrm>
              <a:off x="1460" y="635"/>
              <a:ext cx="3" cy="5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5 h 5"/>
                <a:gd name="T4" fmla="*/ 2 w 3"/>
                <a:gd name="T5" fmla="*/ 5 h 5"/>
                <a:gd name="T6" fmla="*/ 2 w 3"/>
                <a:gd name="T7" fmla="*/ 2 h 5"/>
                <a:gd name="T8" fmla="*/ 3 w 3"/>
                <a:gd name="T9" fmla="*/ 0 h 5"/>
                <a:gd name="T10" fmla="*/ 2 w 3"/>
                <a:gd name="T11" fmla="*/ 1 h 5"/>
                <a:gd name="T12" fmla="*/ 0 w 3"/>
                <a:gd name="T13" fmla="*/ 2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0" name="Freeform 3255"/>
            <p:cNvSpPr>
              <a:spLocks/>
            </p:cNvSpPr>
            <p:nvPr/>
          </p:nvSpPr>
          <p:spPr bwMode="auto">
            <a:xfrm>
              <a:off x="1488" y="569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1" name="Freeform 3256"/>
            <p:cNvSpPr>
              <a:spLocks/>
            </p:cNvSpPr>
            <p:nvPr/>
          </p:nvSpPr>
          <p:spPr bwMode="auto">
            <a:xfrm>
              <a:off x="1469" y="646"/>
              <a:ext cx="1" cy="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1 w 1"/>
                <a:gd name="T5" fmla="*/ 1 h 3"/>
                <a:gd name="T6" fmla="*/ 0 w 1"/>
                <a:gd name="T7" fmla="*/ 0 h 3"/>
                <a:gd name="T8" fmla="*/ 0 w 1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2" name="Freeform 3257"/>
            <p:cNvSpPr>
              <a:spLocks/>
            </p:cNvSpPr>
            <p:nvPr/>
          </p:nvSpPr>
          <p:spPr bwMode="auto">
            <a:xfrm>
              <a:off x="1470" y="651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1 h 3"/>
                <a:gd name="T6" fmla="*/ 2 w 2"/>
                <a:gd name="T7" fmla="*/ 0 h 3"/>
                <a:gd name="T8" fmla="*/ 0 w 2"/>
                <a:gd name="T9" fmla="*/ 1 h 3"/>
                <a:gd name="T10" fmla="*/ 0 w 2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3" name="Freeform 3258"/>
            <p:cNvSpPr>
              <a:spLocks/>
            </p:cNvSpPr>
            <p:nvPr/>
          </p:nvSpPr>
          <p:spPr bwMode="auto">
            <a:xfrm>
              <a:off x="1472" y="645"/>
              <a:ext cx="3" cy="6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4 h 6"/>
                <a:gd name="T8" fmla="*/ 0 w 3"/>
                <a:gd name="T9" fmla="*/ 5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5 h 6"/>
                <a:gd name="T16" fmla="*/ 1 w 3"/>
                <a:gd name="T17" fmla="*/ 5 h 6"/>
                <a:gd name="T18" fmla="*/ 1 w 3"/>
                <a:gd name="T19" fmla="*/ 4 h 6"/>
                <a:gd name="T20" fmla="*/ 2 w 3"/>
                <a:gd name="T21" fmla="*/ 2 h 6"/>
                <a:gd name="T22" fmla="*/ 3 w 3"/>
                <a:gd name="T23" fmla="*/ 1 h 6"/>
                <a:gd name="T24" fmla="*/ 3 w 3"/>
                <a:gd name="T25" fmla="*/ 0 h 6"/>
                <a:gd name="T26" fmla="*/ 2 w 3"/>
                <a:gd name="T27" fmla="*/ 0 h 6"/>
                <a:gd name="T28" fmla="*/ 1 w 3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4" name="Freeform 3259"/>
            <p:cNvSpPr>
              <a:spLocks/>
            </p:cNvSpPr>
            <p:nvPr/>
          </p:nvSpPr>
          <p:spPr bwMode="auto">
            <a:xfrm>
              <a:off x="1478" y="64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5" name="Freeform 3260"/>
            <p:cNvSpPr>
              <a:spLocks/>
            </p:cNvSpPr>
            <p:nvPr/>
          </p:nvSpPr>
          <p:spPr bwMode="auto">
            <a:xfrm>
              <a:off x="1480" y="649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6" name="Freeform 3261"/>
            <p:cNvSpPr>
              <a:spLocks/>
            </p:cNvSpPr>
            <p:nvPr/>
          </p:nvSpPr>
          <p:spPr bwMode="auto">
            <a:xfrm>
              <a:off x="1453" y="624"/>
              <a:ext cx="31" cy="54"/>
            </a:xfrm>
            <a:custGeom>
              <a:avLst/>
              <a:gdLst>
                <a:gd name="T0" fmla="*/ 19 w 31"/>
                <a:gd name="T1" fmla="*/ 4 h 54"/>
                <a:gd name="T2" fmla="*/ 15 w 31"/>
                <a:gd name="T3" fmla="*/ 11 h 54"/>
                <a:gd name="T4" fmla="*/ 12 w 31"/>
                <a:gd name="T5" fmla="*/ 16 h 54"/>
                <a:gd name="T6" fmla="*/ 12 w 31"/>
                <a:gd name="T7" fmla="*/ 20 h 54"/>
                <a:gd name="T8" fmla="*/ 11 w 31"/>
                <a:gd name="T9" fmla="*/ 23 h 54"/>
                <a:gd name="T10" fmla="*/ 9 w 31"/>
                <a:gd name="T11" fmla="*/ 25 h 54"/>
                <a:gd name="T12" fmla="*/ 7 w 31"/>
                <a:gd name="T13" fmla="*/ 28 h 54"/>
                <a:gd name="T14" fmla="*/ 6 w 31"/>
                <a:gd name="T15" fmla="*/ 32 h 54"/>
                <a:gd name="T16" fmla="*/ 5 w 31"/>
                <a:gd name="T17" fmla="*/ 33 h 54"/>
                <a:gd name="T18" fmla="*/ 4 w 31"/>
                <a:gd name="T19" fmla="*/ 36 h 54"/>
                <a:gd name="T20" fmla="*/ 2 w 31"/>
                <a:gd name="T21" fmla="*/ 42 h 54"/>
                <a:gd name="T22" fmla="*/ 0 w 31"/>
                <a:gd name="T23" fmla="*/ 43 h 54"/>
                <a:gd name="T24" fmla="*/ 1 w 31"/>
                <a:gd name="T25" fmla="*/ 46 h 54"/>
                <a:gd name="T26" fmla="*/ 5 w 31"/>
                <a:gd name="T27" fmla="*/ 48 h 54"/>
                <a:gd name="T28" fmla="*/ 9 w 31"/>
                <a:gd name="T29" fmla="*/ 54 h 54"/>
                <a:gd name="T30" fmla="*/ 10 w 31"/>
                <a:gd name="T31" fmla="*/ 51 h 54"/>
                <a:gd name="T32" fmla="*/ 7 w 31"/>
                <a:gd name="T33" fmla="*/ 52 h 54"/>
                <a:gd name="T34" fmla="*/ 9 w 31"/>
                <a:gd name="T35" fmla="*/ 48 h 54"/>
                <a:gd name="T36" fmla="*/ 10 w 31"/>
                <a:gd name="T37" fmla="*/ 46 h 54"/>
                <a:gd name="T38" fmla="*/ 14 w 31"/>
                <a:gd name="T39" fmla="*/ 42 h 54"/>
                <a:gd name="T40" fmla="*/ 16 w 31"/>
                <a:gd name="T41" fmla="*/ 37 h 54"/>
                <a:gd name="T42" fmla="*/ 19 w 31"/>
                <a:gd name="T43" fmla="*/ 35 h 54"/>
                <a:gd name="T44" fmla="*/ 21 w 31"/>
                <a:gd name="T45" fmla="*/ 31 h 54"/>
                <a:gd name="T46" fmla="*/ 24 w 31"/>
                <a:gd name="T47" fmla="*/ 30 h 54"/>
                <a:gd name="T48" fmla="*/ 25 w 31"/>
                <a:gd name="T49" fmla="*/ 27 h 54"/>
                <a:gd name="T50" fmla="*/ 27 w 31"/>
                <a:gd name="T51" fmla="*/ 26 h 54"/>
                <a:gd name="T52" fmla="*/ 26 w 31"/>
                <a:gd name="T53" fmla="*/ 23 h 54"/>
                <a:gd name="T54" fmla="*/ 29 w 31"/>
                <a:gd name="T55" fmla="*/ 18 h 54"/>
                <a:gd name="T56" fmla="*/ 30 w 31"/>
                <a:gd name="T57" fmla="*/ 15 h 54"/>
                <a:gd name="T58" fmla="*/ 31 w 31"/>
                <a:gd name="T59" fmla="*/ 11 h 54"/>
                <a:gd name="T60" fmla="*/ 31 w 31"/>
                <a:gd name="T61" fmla="*/ 1 h 54"/>
                <a:gd name="T62" fmla="*/ 24 w 31"/>
                <a:gd name="T63" fmla="*/ 1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24" y="1"/>
                  </a:moveTo>
                  <a:lnTo>
                    <a:pt x="19" y="4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7" y="52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2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7" y="36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5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6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472" name="Group 3263"/>
          <p:cNvGrpSpPr>
            <a:grpSpLocks/>
          </p:cNvGrpSpPr>
          <p:nvPr/>
        </p:nvGrpSpPr>
        <p:grpSpPr bwMode="auto">
          <a:xfrm>
            <a:off x="3127375" y="350838"/>
            <a:ext cx="979488" cy="1550987"/>
            <a:chOff x="1586" y="1442"/>
            <a:chExt cx="617" cy="977"/>
          </a:xfrm>
        </p:grpSpPr>
        <p:sp>
          <p:nvSpPr>
            <p:cNvPr id="19474" name="Freeform 3264"/>
            <p:cNvSpPr>
              <a:spLocks/>
            </p:cNvSpPr>
            <p:nvPr/>
          </p:nvSpPr>
          <p:spPr bwMode="auto">
            <a:xfrm>
              <a:off x="1768" y="1898"/>
              <a:ext cx="430" cy="365"/>
            </a:xfrm>
            <a:custGeom>
              <a:avLst/>
              <a:gdLst>
                <a:gd name="T0" fmla="*/ 176 w 410"/>
                <a:gd name="T1" fmla="*/ 110 h 348"/>
                <a:gd name="T2" fmla="*/ 166 w 410"/>
                <a:gd name="T3" fmla="*/ 105 h 348"/>
                <a:gd name="T4" fmla="*/ 158 w 410"/>
                <a:gd name="T5" fmla="*/ 116 h 348"/>
                <a:gd name="T6" fmla="*/ 167 w 410"/>
                <a:gd name="T7" fmla="*/ 144 h 348"/>
                <a:gd name="T8" fmla="*/ 187 w 410"/>
                <a:gd name="T9" fmla="*/ 153 h 348"/>
                <a:gd name="T10" fmla="*/ 200 w 410"/>
                <a:gd name="T11" fmla="*/ 153 h 348"/>
                <a:gd name="T12" fmla="*/ 211 w 410"/>
                <a:gd name="T13" fmla="*/ 133 h 348"/>
                <a:gd name="T14" fmla="*/ 217 w 410"/>
                <a:gd name="T15" fmla="*/ 101 h 348"/>
                <a:gd name="T16" fmla="*/ 211 w 410"/>
                <a:gd name="T17" fmla="*/ 69 h 348"/>
                <a:gd name="T18" fmla="*/ 191 w 410"/>
                <a:gd name="T19" fmla="*/ 43 h 348"/>
                <a:gd name="T20" fmla="*/ 155 w 410"/>
                <a:gd name="T21" fmla="*/ 16 h 348"/>
                <a:gd name="T22" fmla="*/ 124 w 410"/>
                <a:gd name="T23" fmla="*/ 15 h 348"/>
                <a:gd name="T24" fmla="*/ 94 w 410"/>
                <a:gd name="T25" fmla="*/ 30 h 348"/>
                <a:gd name="T26" fmla="*/ 67 w 410"/>
                <a:gd name="T27" fmla="*/ 52 h 348"/>
                <a:gd name="T28" fmla="*/ 48 w 410"/>
                <a:gd name="T29" fmla="*/ 80 h 348"/>
                <a:gd name="T30" fmla="*/ 22 w 410"/>
                <a:gd name="T31" fmla="*/ 145 h 348"/>
                <a:gd name="T32" fmla="*/ 12 w 410"/>
                <a:gd name="T33" fmla="*/ 201 h 348"/>
                <a:gd name="T34" fmla="*/ 19 w 410"/>
                <a:gd name="T35" fmla="*/ 233 h 348"/>
                <a:gd name="T36" fmla="*/ 46 w 410"/>
                <a:gd name="T37" fmla="*/ 269 h 348"/>
                <a:gd name="T38" fmla="*/ 88 w 410"/>
                <a:gd name="T39" fmla="*/ 308 h 348"/>
                <a:gd name="T40" fmla="*/ 121 w 410"/>
                <a:gd name="T41" fmla="*/ 323 h 348"/>
                <a:gd name="T42" fmla="*/ 174 w 410"/>
                <a:gd name="T43" fmla="*/ 349 h 348"/>
                <a:gd name="T44" fmla="*/ 214 w 410"/>
                <a:gd name="T45" fmla="*/ 357 h 348"/>
                <a:gd name="T46" fmla="*/ 275 w 410"/>
                <a:gd name="T47" fmla="*/ 351 h 348"/>
                <a:gd name="T48" fmla="*/ 316 w 410"/>
                <a:gd name="T49" fmla="*/ 344 h 348"/>
                <a:gd name="T50" fmla="*/ 391 w 410"/>
                <a:gd name="T51" fmla="*/ 312 h 348"/>
                <a:gd name="T52" fmla="*/ 409 w 410"/>
                <a:gd name="T53" fmla="*/ 305 h 348"/>
                <a:gd name="T54" fmla="*/ 332 w 410"/>
                <a:gd name="T55" fmla="*/ 342 h 348"/>
                <a:gd name="T56" fmla="*/ 281 w 410"/>
                <a:gd name="T57" fmla="*/ 358 h 348"/>
                <a:gd name="T58" fmla="*/ 228 w 410"/>
                <a:gd name="T59" fmla="*/ 364 h 348"/>
                <a:gd name="T60" fmla="*/ 185 w 410"/>
                <a:gd name="T61" fmla="*/ 363 h 348"/>
                <a:gd name="T62" fmla="*/ 124 w 410"/>
                <a:gd name="T63" fmla="*/ 341 h 348"/>
                <a:gd name="T64" fmla="*/ 83 w 410"/>
                <a:gd name="T65" fmla="*/ 320 h 348"/>
                <a:gd name="T66" fmla="*/ 46 w 410"/>
                <a:gd name="T67" fmla="*/ 288 h 348"/>
                <a:gd name="T68" fmla="*/ 8 w 410"/>
                <a:gd name="T69" fmla="*/ 241 h 348"/>
                <a:gd name="T70" fmla="*/ 0 w 410"/>
                <a:gd name="T71" fmla="*/ 205 h 348"/>
                <a:gd name="T72" fmla="*/ 6 w 410"/>
                <a:gd name="T73" fmla="*/ 156 h 348"/>
                <a:gd name="T74" fmla="*/ 28 w 410"/>
                <a:gd name="T75" fmla="*/ 89 h 348"/>
                <a:gd name="T76" fmla="*/ 55 w 410"/>
                <a:gd name="T77" fmla="*/ 48 h 348"/>
                <a:gd name="T78" fmla="*/ 82 w 410"/>
                <a:gd name="T79" fmla="*/ 24 h 348"/>
                <a:gd name="T80" fmla="*/ 113 w 410"/>
                <a:gd name="T81" fmla="*/ 4 h 348"/>
                <a:gd name="T82" fmla="*/ 146 w 410"/>
                <a:gd name="T83" fmla="*/ 0 h 348"/>
                <a:gd name="T84" fmla="*/ 176 w 410"/>
                <a:gd name="T85" fmla="*/ 13 h 348"/>
                <a:gd name="T86" fmla="*/ 203 w 410"/>
                <a:gd name="T87" fmla="*/ 37 h 348"/>
                <a:gd name="T88" fmla="*/ 224 w 410"/>
                <a:gd name="T89" fmla="*/ 67 h 348"/>
                <a:gd name="T90" fmla="*/ 231 w 410"/>
                <a:gd name="T91" fmla="*/ 105 h 348"/>
                <a:gd name="T92" fmla="*/ 222 w 410"/>
                <a:gd name="T93" fmla="*/ 142 h 348"/>
                <a:gd name="T94" fmla="*/ 209 w 410"/>
                <a:gd name="T95" fmla="*/ 164 h 348"/>
                <a:gd name="T96" fmla="*/ 193 w 410"/>
                <a:gd name="T97" fmla="*/ 167 h 348"/>
                <a:gd name="T98" fmla="*/ 162 w 410"/>
                <a:gd name="T99" fmla="*/ 156 h 348"/>
                <a:gd name="T100" fmla="*/ 150 w 410"/>
                <a:gd name="T101" fmla="*/ 139 h 348"/>
                <a:gd name="T102" fmla="*/ 146 w 410"/>
                <a:gd name="T103" fmla="*/ 113 h 348"/>
                <a:gd name="T104" fmla="*/ 153 w 410"/>
                <a:gd name="T105" fmla="*/ 96 h 348"/>
                <a:gd name="T106" fmla="*/ 167 w 410"/>
                <a:gd name="T107" fmla="*/ 93 h 348"/>
                <a:gd name="T108" fmla="*/ 190 w 410"/>
                <a:gd name="T109" fmla="*/ 107 h 3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10" h="348">
                  <a:moveTo>
                    <a:pt x="181" y="102"/>
                  </a:moveTo>
                  <a:lnTo>
                    <a:pt x="173" y="110"/>
                  </a:lnTo>
                  <a:lnTo>
                    <a:pt x="168" y="105"/>
                  </a:lnTo>
                  <a:lnTo>
                    <a:pt x="164" y="102"/>
                  </a:lnTo>
                  <a:lnTo>
                    <a:pt x="160" y="100"/>
                  </a:lnTo>
                  <a:lnTo>
                    <a:pt x="158" y="100"/>
                  </a:lnTo>
                  <a:lnTo>
                    <a:pt x="155" y="101"/>
                  </a:lnTo>
                  <a:lnTo>
                    <a:pt x="154" y="103"/>
                  </a:lnTo>
                  <a:lnTo>
                    <a:pt x="151" y="111"/>
                  </a:lnTo>
                  <a:lnTo>
                    <a:pt x="153" y="120"/>
                  </a:lnTo>
                  <a:lnTo>
                    <a:pt x="155" y="130"/>
                  </a:lnTo>
                  <a:lnTo>
                    <a:pt x="159" y="137"/>
                  </a:lnTo>
                  <a:lnTo>
                    <a:pt x="161" y="140"/>
                  </a:lnTo>
                  <a:lnTo>
                    <a:pt x="165" y="142"/>
                  </a:lnTo>
                  <a:lnTo>
                    <a:pt x="178" y="146"/>
                  </a:lnTo>
                  <a:lnTo>
                    <a:pt x="185" y="147"/>
                  </a:lnTo>
                  <a:lnTo>
                    <a:pt x="189" y="147"/>
                  </a:lnTo>
                  <a:lnTo>
                    <a:pt x="191" y="146"/>
                  </a:lnTo>
                  <a:lnTo>
                    <a:pt x="195" y="142"/>
                  </a:lnTo>
                  <a:lnTo>
                    <a:pt x="197" y="137"/>
                  </a:lnTo>
                  <a:lnTo>
                    <a:pt x="201" y="127"/>
                  </a:lnTo>
                  <a:lnTo>
                    <a:pt x="205" y="117"/>
                  </a:lnTo>
                  <a:lnTo>
                    <a:pt x="206" y="107"/>
                  </a:lnTo>
                  <a:lnTo>
                    <a:pt x="207" y="96"/>
                  </a:lnTo>
                  <a:lnTo>
                    <a:pt x="207" y="86"/>
                  </a:lnTo>
                  <a:lnTo>
                    <a:pt x="205" y="76"/>
                  </a:lnTo>
                  <a:lnTo>
                    <a:pt x="201" y="66"/>
                  </a:lnTo>
                  <a:lnTo>
                    <a:pt x="196" y="57"/>
                  </a:lnTo>
                  <a:lnTo>
                    <a:pt x="190" y="49"/>
                  </a:lnTo>
                  <a:lnTo>
                    <a:pt x="182" y="41"/>
                  </a:lnTo>
                  <a:lnTo>
                    <a:pt x="166" y="26"/>
                  </a:lnTo>
                  <a:lnTo>
                    <a:pt x="158" y="20"/>
                  </a:lnTo>
                  <a:lnTo>
                    <a:pt x="148" y="15"/>
                  </a:lnTo>
                  <a:lnTo>
                    <a:pt x="138" y="13"/>
                  </a:lnTo>
                  <a:lnTo>
                    <a:pt x="128" y="13"/>
                  </a:lnTo>
                  <a:lnTo>
                    <a:pt x="118" y="14"/>
                  </a:lnTo>
                  <a:lnTo>
                    <a:pt x="109" y="18"/>
                  </a:lnTo>
                  <a:lnTo>
                    <a:pt x="99" y="23"/>
                  </a:lnTo>
                  <a:lnTo>
                    <a:pt x="90" y="29"/>
                  </a:lnTo>
                  <a:lnTo>
                    <a:pt x="81" y="35"/>
                  </a:lnTo>
                  <a:lnTo>
                    <a:pt x="73" y="43"/>
                  </a:lnTo>
                  <a:lnTo>
                    <a:pt x="64" y="50"/>
                  </a:lnTo>
                  <a:lnTo>
                    <a:pt x="58" y="57"/>
                  </a:lnTo>
                  <a:lnTo>
                    <a:pt x="52" y="67"/>
                  </a:lnTo>
                  <a:lnTo>
                    <a:pt x="46" y="76"/>
                  </a:lnTo>
                  <a:lnTo>
                    <a:pt x="36" y="96"/>
                  </a:lnTo>
                  <a:lnTo>
                    <a:pt x="28" y="116"/>
                  </a:lnTo>
                  <a:lnTo>
                    <a:pt x="21" y="138"/>
                  </a:lnTo>
                  <a:lnTo>
                    <a:pt x="16" y="159"/>
                  </a:lnTo>
                  <a:lnTo>
                    <a:pt x="12" y="182"/>
                  </a:lnTo>
                  <a:lnTo>
                    <a:pt x="11" y="192"/>
                  </a:lnTo>
                  <a:lnTo>
                    <a:pt x="12" y="203"/>
                  </a:lnTo>
                  <a:lnTo>
                    <a:pt x="15" y="213"/>
                  </a:lnTo>
                  <a:lnTo>
                    <a:pt x="18" y="222"/>
                  </a:lnTo>
                  <a:lnTo>
                    <a:pt x="23" y="230"/>
                  </a:lnTo>
                  <a:lnTo>
                    <a:pt x="30" y="240"/>
                  </a:lnTo>
                  <a:lnTo>
                    <a:pt x="44" y="256"/>
                  </a:lnTo>
                  <a:lnTo>
                    <a:pt x="59" y="272"/>
                  </a:lnTo>
                  <a:lnTo>
                    <a:pt x="76" y="287"/>
                  </a:lnTo>
                  <a:lnTo>
                    <a:pt x="84" y="294"/>
                  </a:lnTo>
                  <a:lnTo>
                    <a:pt x="94" y="299"/>
                  </a:lnTo>
                  <a:lnTo>
                    <a:pt x="105" y="304"/>
                  </a:lnTo>
                  <a:lnTo>
                    <a:pt x="115" y="308"/>
                  </a:lnTo>
                  <a:lnTo>
                    <a:pt x="132" y="318"/>
                  </a:lnTo>
                  <a:lnTo>
                    <a:pt x="149" y="327"/>
                  </a:lnTo>
                  <a:lnTo>
                    <a:pt x="166" y="333"/>
                  </a:lnTo>
                  <a:lnTo>
                    <a:pt x="185" y="338"/>
                  </a:lnTo>
                  <a:lnTo>
                    <a:pt x="194" y="340"/>
                  </a:lnTo>
                  <a:lnTo>
                    <a:pt x="204" y="340"/>
                  </a:lnTo>
                  <a:lnTo>
                    <a:pt x="224" y="338"/>
                  </a:lnTo>
                  <a:lnTo>
                    <a:pt x="242" y="336"/>
                  </a:lnTo>
                  <a:lnTo>
                    <a:pt x="262" y="335"/>
                  </a:lnTo>
                  <a:lnTo>
                    <a:pt x="272" y="335"/>
                  </a:lnTo>
                  <a:lnTo>
                    <a:pt x="282" y="332"/>
                  </a:lnTo>
                  <a:lnTo>
                    <a:pt x="301" y="328"/>
                  </a:lnTo>
                  <a:lnTo>
                    <a:pt x="319" y="321"/>
                  </a:lnTo>
                  <a:lnTo>
                    <a:pt x="337" y="313"/>
                  </a:lnTo>
                  <a:lnTo>
                    <a:pt x="373" y="297"/>
                  </a:lnTo>
                  <a:lnTo>
                    <a:pt x="391" y="290"/>
                  </a:lnTo>
                  <a:lnTo>
                    <a:pt x="410" y="285"/>
                  </a:lnTo>
                  <a:lnTo>
                    <a:pt x="390" y="291"/>
                  </a:lnTo>
                  <a:lnTo>
                    <a:pt x="373" y="300"/>
                  </a:lnTo>
                  <a:lnTo>
                    <a:pt x="335" y="317"/>
                  </a:lnTo>
                  <a:lnTo>
                    <a:pt x="317" y="326"/>
                  </a:lnTo>
                  <a:lnTo>
                    <a:pt x="298" y="333"/>
                  </a:lnTo>
                  <a:lnTo>
                    <a:pt x="278" y="338"/>
                  </a:lnTo>
                  <a:lnTo>
                    <a:pt x="268" y="341"/>
                  </a:lnTo>
                  <a:lnTo>
                    <a:pt x="258" y="342"/>
                  </a:lnTo>
                  <a:lnTo>
                    <a:pt x="237" y="345"/>
                  </a:lnTo>
                  <a:lnTo>
                    <a:pt x="217" y="347"/>
                  </a:lnTo>
                  <a:lnTo>
                    <a:pt x="197" y="348"/>
                  </a:lnTo>
                  <a:lnTo>
                    <a:pt x="186" y="348"/>
                  </a:lnTo>
                  <a:lnTo>
                    <a:pt x="176" y="346"/>
                  </a:lnTo>
                  <a:lnTo>
                    <a:pt x="155" y="341"/>
                  </a:lnTo>
                  <a:lnTo>
                    <a:pt x="136" y="333"/>
                  </a:lnTo>
                  <a:lnTo>
                    <a:pt x="118" y="325"/>
                  </a:lnTo>
                  <a:lnTo>
                    <a:pt x="99" y="315"/>
                  </a:lnTo>
                  <a:lnTo>
                    <a:pt x="89" y="311"/>
                  </a:lnTo>
                  <a:lnTo>
                    <a:pt x="79" y="305"/>
                  </a:lnTo>
                  <a:lnTo>
                    <a:pt x="71" y="299"/>
                  </a:lnTo>
                  <a:lnTo>
                    <a:pt x="61" y="291"/>
                  </a:lnTo>
                  <a:lnTo>
                    <a:pt x="44" y="275"/>
                  </a:lnTo>
                  <a:lnTo>
                    <a:pt x="30" y="258"/>
                  </a:lnTo>
                  <a:lnTo>
                    <a:pt x="15" y="240"/>
                  </a:lnTo>
                  <a:lnTo>
                    <a:pt x="8" y="230"/>
                  </a:lnTo>
                  <a:lnTo>
                    <a:pt x="3" y="219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3"/>
                  </a:lnTo>
                  <a:lnTo>
                    <a:pt x="1" y="172"/>
                  </a:lnTo>
                  <a:lnTo>
                    <a:pt x="6" y="149"/>
                  </a:lnTo>
                  <a:lnTo>
                    <a:pt x="11" y="127"/>
                  </a:lnTo>
                  <a:lnTo>
                    <a:pt x="18" y="106"/>
                  </a:lnTo>
                  <a:lnTo>
                    <a:pt x="27" y="85"/>
                  </a:lnTo>
                  <a:lnTo>
                    <a:pt x="38" y="65"/>
                  </a:lnTo>
                  <a:lnTo>
                    <a:pt x="44" y="55"/>
                  </a:lnTo>
                  <a:lnTo>
                    <a:pt x="52" y="46"/>
                  </a:lnTo>
                  <a:lnTo>
                    <a:pt x="59" y="38"/>
                  </a:lnTo>
                  <a:lnTo>
                    <a:pt x="68" y="29"/>
                  </a:lnTo>
                  <a:lnTo>
                    <a:pt x="78" y="23"/>
                  </a:lnTo>
                  <a:lnTo>
                    <a:pt x="88" y="15"/>
                  </a:lnTo>
                  <a:lnTo>
                    <a:pt x="98" y="9"/>
                  </a:lnTo>
                  <a:lnTo>
                    <a:pt x="108" y="4"/>
                  </a:lnTo>
                  <a:lnTo>
                    <a:pt x="120" y="2"/>
                  </a:lnTo>
                  <a:lnTo>
                    <a:pt x="133" y="0"/>
                  </a:lnTo>
                  <a:lnTo>
                    <a:pt x="139" y="0"/>
                  </a:lnTo>
                  <a:lnTo>
                    <a:pt x="145" y="2"/>
                  </a:lnTo>
                  <a:lnTo>
                    <a:pt x="156" y="5"/>
                  </a:lnTo>
                  <a:lnTo>
                    <a:pt x="168" y="12"/>
                  </a:lnTo>
                  <a:lnTo>
                    <a:pt x="176" y="19"/>
                  </a:lnTo>
                  <a:lnTo>
                    <a:pt x="185" y="26"/>
                  </a:lnTo>
                  <a:lnTo>
                    <a:pt x="194" y="35"/>
                  </a:lnTo>
                  <a:lnTo>
                    <a:pt x="201" y="44"/>
                  </a:lnTo>
                  <a:lnTo>
                    <a:pt x="209" y="54"/>
                  </a:lnTo>
                  <a:lnTo>
                    <a:pt x="214" y="64"/>
                  </a:lnTo>
                  <a:lnTo>
                    <a:pt x="217" y="75"/>
                  </a:lnTo>
                  <a:lnTo>
                    <a:pt x="220" y="87"/>
                  </a:lnTo>
                  <a:lnTo>
                    <a:pt x="220" y="100"/>
                  </a:lnTo>
                  <a:lnTo>
                    <a:pt x="219" y="111"/>
                  </a:lnTo>
                  <a:lnTo>
                    <a:pt x="216" y="123"/>
                  </a:lnTo>
                  <a:lnTo>
                    <a:pt x="212" y="135"/>
                  </a:lnTo>
                  <a:lnTo>
                    <a:pt x="207" y="144"/>
                  </a:lnTo>
                  <a:lnTo>
                    <a:pt x="204" y="151"/>
                  </a:lnTo>
                  <a:lnTo>
                    <a:pt x="199" y="156"/>
                  </a:lnTo>
                  <a:lnTo>
                    <a:pt x="191" y="159"/>
                  </a:lnTo>
                  <a:lnTo>
                    <a:pt x="187" y="159"/>
                  </a:lnTo>
                  <a:lnTo>
                    <a:pt x="184" y="159"/>
                  </a:lnTo>
                  <a:lnTo>
                    <a:pt x="171" y="157"/>
                  </a:lnTo>
                  <a:lnTo>
                    <a:pt x="161" y="153"/>
                  </a:lnTo>
                  <a:lnTo>
                    <a:pt x="154" y="149"/>
                  </a:lnTo>
                  <a:lnTo>
                    <a:pt x="149" y="144"/>
                  </a:lnTo>
                  <a:lnTo>
                    <a:pt x="145" y="140"/>
                  </a:lnTo>
                  <a:lnTo>
                    <a:pt x="143" y="133"/>
                  </a:lnTo>
                  <a:lnTo>
                    <a:pt x="141" y="127"/>
                  </a:lnTo>
                  <a:lnTo>
                    <a:pt x="140" y="121"/>
                  </a:lnTo>
                  <a:lnTo>
                    <a:pt x="139" y="108"/>
                  </a:lnTo>
                  <a:lnTo>
                    <a:pt x="140" y="102"/>
                  </a:lnTo>
                  <a:lnTo>
                    <a:pt x="144" y="95"/>
                  </a:lnTo>
                  <a:lnTo>
                    <a:pt x="146" y="92"/>
                  </a:lnTo>
                  <a:lnTo>
                    <a:pt x="150" y="90"/>
                  </a:lnTo>
                  <a:lnTo>
                    <a:pt x="154" y="89"/>
                  </a:lnTo>
                  <a:lnTo>
                    <a:pt x="159" y="89"/>
                  </a:lnTo>
                  <a:lnTo>
                    <a:pt x="166" y="90"/>
                  </a:lnTo>
                  <a:lnTo>
                    <a:pt x="173" y="94"/>
                  </a:lnTo>
                  <a:lnTo>
                    <a:pt x="181" y="1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75" name="Freeform 3265"/>
            <p:cNvSpPr>
              <a:spLocks/>
            </p:cNvSpPr>
            <p:nvPr/>
          </p:nvSpPr>
          <p:spPr bwMode="auto">
            <a:xfrm>
              <a:off x="1829" y="1948"/>
              <a:ext cx="373" cy="265"/>
            </a:xfrm>
            <a:custGeom>
              <a:avLst/>
              <a:gdLst>
                <a:gd name="T0" fmla="*/ 113 w 356"/>
                <a:gd name="T1" fmla="*/ 62 h 252"/>
                <a:gd name="T2" fmla="*/ 124 w 356"/>
                <a:gd name="T3" fmla="*/ 68 h 252"/>
                <a:gd name="T4" fmla="*/ 129 w 356"/>
                <a:gd name="T5" fmla="*/ 68 h 252"/>
                <a:gd name="T6" fmla="*/ 130 w 356"/>
                <a:gd name="T7" fmla="*/ 63 h 252"/>
                <a:gd name="T8" fmla="*/ 127 w 356"/>
                <a:gd name="T9" fmla="*/ 50 h 252"/>
                <a:gd name="T10" fmla="*/ 120 w 356"/>
                <a:gd name="T11" fmla="*/ 38 h 252"/>
                <a:gd name="T12" fmla="*/ 110 w 356"/>
                <a:gd name="T13" fmla="*/ 27 h 252"/>
                <a:gd name="T14" fmla="*/ 90 w 356"/>
                <a:gd name="T15" fmla="*/ 18 h 252"/>
                <a:gd name="T16" fmla="*/ 69 w 356"/>
                <a:gd name="T17" fmla="*/ 13 h 252"/>
                <a:gd name="T18" fmla="*/ 54 w 356"/>
                <a:gd name="T19" fmla="*/ 13 h 252"/>
                <a:gd name="T20" fmla="*/ 46 w 356"/>
                <a:gd name="T21" fmla="*/ 18 h 252"/>
                <a:gd name="T22" fmla="*/ 36 w 356"/>
                <a:gd name="T23" fmla="*/ 38 h 252"/>
                <a:gd name="T24" fmla="*/ 22 w 356"/>
                <a:gd name="T25" fmla="*/ 66 h 252"/>
                <a:gd name="T26" fmla="*/ 15 w 356"/>
                <a:gd name="T27" fmla="*/ 95 h 252"/>
                <a:gd name="T28" fmla="*/ 12 w 356"/>
                <a:gd name="T29" fmla="*/ 110 h 252"/>
                <a:gd name="T30" fmla="*/ 16 w 356"/>
                <a:gd name="T31" fmla="*/ 140 h 252"/>
                <a:gd name="T32" fmla="*/ 29 w 356"/>
                <a:gd name="T33" fmla="*/ 165 h 252"/>
                <a:gd name="T34" fmla="*/ 48 w 356"/>
                <a:gd name="T35" fmla="*/ 189 h 252"/>
                <a:gd name="T36" fmla="*/ 85 w 356"/>
                <a:gd name="T37" fmla="*/ 218 h 252"/>
                <a:gd name="T38" fmla="*/ 111 w 356"/>
                <a:gd name="T39" fmla="*/ 235 h 252"/>
                <a:gd name="T40" fmla="*/ 138 w 356"/>
                <a:gd name="T41" fmla="*/ 248 h 252"/>
                <a:gd name="T42" fmla="*/ 167 w 356"/>
                <a:gd name="T43" fmla="*/ 251 h 252"/>
                <a:gd name="T44" fmla="*/ 193 w 356"/>
                <a:gd name="T45" fmla="*/ 249 h 252"/>
                <a:gd name="T46" fmla="*/ 218 w 356"/>
                <a:gd name="T47" fmla="*/ 243 h 252"/>
                <a:gd name="T48" fmla="*/ 268 w 356"/>
                <a:gd name="T49" fmla="*/ 221 h 252"/>
                <a:gd name="T50" fmla="*/ 306 w 356"/>
                <a:gd name="T51" fmla="*/ 206 h 252"/>
                <a:gd name="T52" fmla="*/ 332 w 356"/>
                <a:gd name="T53" fmla="*/ 201 h 252"/>
                <a:gd name="T54" fmla="*/ 359 w 356"/>
                <a:gd name="T55" fmla="*/ 203 h 252"/>
                <a:gd name="T56" fmla="*/ 366 w 356"/>
                <a:gd name="T57" fmla="*/ 203 h 252"/>
                <a:gd name="T58" fmla="*/ 353 w 356"/>
                <a:gd name="T59" fmla="*/ 201 h 252"/>
                <a:gd name="T60" fmla="*/ 332 w 356"/>
                <a:gd name="T61" fmla="*/ 202 h 252"/>
                <a:gd name="T62" fmla="*/ 306 w 356"/>
                <a:gd name="T63" fmla="*/ 211 h 252"/>
                <a:gd name="T64" fmla="*/ 280 w 356"/>
                <a:gd name="T65" fmla="*/ 223 h 252"/>
                <a:gd name="T66" fmla="*/ 242 w 356"/>
                <a:gd name="T67" fmla="*/ 240 h 252"/>
                <a:gd name="T68" fmla="*/ 203 w 356"/>
                <a:gd name="T69" fmla="*/ 259 h 252"/>
                <a:gd name="T70" fmla="*/ 175 w 356"/>
                <a:gd name="T71" fmla="*/ 265 h 252"/>
                <a:gd name="T72" fmla="*/ 151 w 356"/>
                <a:gd name="T73" fmla="*/ 264 h 252"/>
                <a:gd name="T74" fmla="*/ 128 w 356"/>
                <a:gd name="T75" fmla="*/ 257 h 252"/>
                <a:gd name="T76" fmla="*/ 100 w 356"/>
                <a:gd name="T77" fmla="*/ 243 h 252"/>
                <a:gd name="T78" fmla="*/ 59 w 356"/>
                <a:gd name="T79" fmla="*/ 217 h 252"/>
                <a:gd name="T80" fmla="*/ 36 w 356"/>
                <a:gd name="T81" fmla="*/ 195 h 252"/>
                <a:gd name="T82" fmla="*/ 16 w 356"/>
                <a:gd name="T83" fmla="*/ 169 h 252"/>
                <a:gd name="T84" fmla="*/ 4 w 356"/>
                <a:gd name="T85" fmla="*/ 147 h 252"/>
                <a:gd name="T86" fmla="*/ 0 w 356"/>
                <a:gd name="T87" fmla="*/ 122 h 252"/>
                <a:gd name="T88" fmla="*/ 3 w 356"/>
                <a:gd name="T89" fmla="*/ 89 h 252"/>
                <a:gd name="T90" fmla="*/ 12 w 356"/>
                <a:gd name="T91" fmla="*/ 58 h 252"/>
                <a:gd name="T92" fmla="*/ 25 w 356"/>
                <a:gd name="T93" fmla="*/ 29 h 252"/>
                <a:gd name="T94" fmla="*/ 38 w 356"/>
                <a:gd name="T95" fmla="*/ 8 h 252"/>
                <a:gd name="T96" fmla="*/ 54 w 356"/>
                <a:gd name="T97" fmla="*/ 0 h 252"/>
                <a:gd name="T98" fmla="*/ 72 w 356"/>
                <a:gd name="T99" fmla="*/ 0 h 252"/>
                <a:gd name="T100" fmla="*/ 96 w 356"/>
                <a:gd name="T101" fmla="*/ 6 h 252"/>
                <a:gd name="T102" fmla="*/ 112 w 356"/>
                <a:gd name="T103" fmla="*/ 14 h 252"/>
                <a:gd name="T104" fmla="*/ 126 w 356"/>
                <a:gd name="T105" fmla="*/ 24 h 252"/>
                <a:gd name="T106" fmla="*/ 134 w 356"/>
                <a:gd name="T107" fmla="*/ 38 h 252"/>
                <a:gd name="T108" fmla="*/ 142 w 356"/>
                <a:gd name="T109" fmla="*/ 55 h 252"/>
                <a:gd name="T110" fmla="*/ 142 w 356"/>
                <a:gd name="T111" fmla="*/ 68 h 252"/>
                <a:gd name="T112" fmla="*/ 139 w 356"/>
                <a:gd name="T113" fmla="*/ 77 h 252"/>
                <a:gd name="T114" fmla="*/ 130 w 356"/>
                <a:gd name="T115" fmla="*/ 82 h 252"/>
                <a:gd name="T116" fmla="*/ 120 w 356"/>
                <a:gd name="T117" fmla="*/ 81 h 252"/>
                <a:gd name="T118" fmla="*/ 105 w 356"/>
                <a:gd name="T119" fmla="*/ 72 h 2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56" h="252">
                  <a:moveTo>
                    <a:pt x="100" y="68"/>
                  </a:moveTo>
                  <a:lnTo>
                    <a:pt x="108" y="59"/>
                  </a:lnTo>
                  <a:lnTo>
                    <a:pt x="113" y="63"/>
                  </a:lnTo>
                  <a:lnTo>
                    <a:pt x="118" y="65"/>
                  </a:lnTo>
                  <a:lnTo>
                    <a:pt x="122" y="67"/>
                  </a:lnTo>
                  <a:lnTo>
                    <a:pt x="123" y="65"/>
                  </a:lnTo>
                  <a:lnTo>
                    <a:pt x="123" y="64"/>
                  </a:lnTo>
                  <a:lnTo>
                    <a:pt x="124" y="60"/>
                  </a:lnTo>
                  <a:lnTo>
                    <a:pt x="123" y="54"/>
                  </a:lnTo>
                  <a:lnTo>
                    <a:pt x="121" y="48"/>
                  </a:lnTo>
                  <a:lnTo>
                    <a:pt x="117" y="42"/>
                  </a:lnTo>
                  <a:lnTo>
                    <a:pt x="115" y="36"/>
                  </a:lnTo>
                  <a:lnTo>
                    <a:pt x="110" y="31"/>
                  </a:lnTo>
                  <a:lnTo>
                    <a:pt x="105" y="26"/>
                  </a:lnTo>
                  <a:lnTo>
                    <a:pt x="100" y="22"/>
                  </a:lnTo>
                  <a:lnTo>
                    <a:pt x="86" y="17"/>
                  </a:lnTo>
                  <a:lnTo>
                    <a:pt x="72" y="13"/>
                  </a:lnTo>
                  <a:lnTo>
                    <a:pt x="66" y="12"/>
                  </a:lnTo>
                  <a:lnTo>
                    <a:pt x="59" y="12"/>
                  </a:lnTo>
                  <a:lnTo>
                    <a:pt x="52" y="12"/>
                  </a:lnTo>
                  <a:lnTo>
                    <a:pt x="47" y="14"/>
                  </a:lnTo>
                  <a:lnTo>
                    <a:pt x="44" y="17"/>
                  </a:lnTo>
                  <a:lnTo>
                    <a:pt x="40" y="23"/>
                  </a:lnTo>
                  <a:lnTo>
                    <a:pt x="34" y="36"/>
                  </a:lnTo>
                  <a:lnTo>
                    <a:pt x="26" y="49"/>
                  </a:lnTo>
                  <a:lnTo>
                    <a:pt x="21" y="63"/>
                  </a:lnTo>
                  <a:lnTo>
                    <a:pt x="16" y="77"/>
                  </a:lnTo>
                  <a:lnTo>
                    <a:pt x="14" y="90"/>
                  </a:lnTo>
                  <a:lnTo>
                    <a:pt x="13" y="98"/>
                  </a:lnTo>
                  <a:lnTo>
                    <a:pt x="11" y="105"/>
                  </a:lnTo>
                  <a:lnTo>
                    <a:pt x="11" y="119"/>
                  </a:lnTo>
                  <a:lnTo>
                    <a:pt x="15" y="133"/>
                  </a:lnTo>
                  <a:lnTo>
                    <a:pt x="20" y="145"/>
                  </a:lnTo>
                  <a:lnTo>
                    <a:pt x="28" y="157"/>
                  </a:lnTo>
                  <a:lnTo>
                    <a:pt x="36" y="170"/>
                  </a:lnTo>
                  <a:lnTo>
                    <a:pt x="46" y="180"/>
                  </a:lnTo>
                  <a:lnTo>
                    <a:pt x="57" y="190"/>
                  </a:lnTo>
                  <a:lnTo>
                    <a:pt x="81" y="207"/>
                  </a:lnTo>
                  <a:lnTo>
                    <a:pt x="93" y="216"/>
                  </a:lnTo>
                  <a:lnTo>
                    <a:pt x="106" y="223"/>
                  </a:lnTo>
                  <a:lnTo>
                    <a:pt x="118" y="229"/>
                  </a:lnTo>
                  <a:lnTo>
                    <a:pt x="132" y="236"/>
                  </a:lnTo>
                  <a:lnTo>
                    <a:pt x="146" y="238"/>
                  </a:lnTo>
                  <a:lnTo>
                    <a:pt x="159" y="239"/>
                  </a:lnTo>
                  <a:lnTo>
                    <a:pt x="172" y="239"/>
                  </a:lnTo>
                  <a:lnTo>
                    <a:pt x="184" y="237"/>
                  </a:lnTo>
                  <a:lnTo>
                    <a:pt x="195" y="234"/>
                  </a:lnTo>
                  <a:lnTo>
                    <a:pt x="208" y="231"/>
                  </a:lnTo>
                  <a:lnTo>
                    <a:pt x="231" y="221"/>
                  </a:lnTo>
                  <a:lnTo>
                    <a:pt x="256" y="210"/>
                  </a:lnTo>
                  <a:lnTo>
                    <a:pt x="280" y="200"/>
                  </a:lnTo>
                  <a:lnTo>
                    <a:pt x="292" y="196"/>
                  </a:lnTo>
                  <a:lnTo>
                    <a:pt x="305" y="192"/>
                  </a:lnTo>
                  <a:lnTo>
                    <a:pt x="317" y="191"/>
                  </a:lnTo>
                  <a:lnTo>
                    <a:pt x="331" y="191"/>
                  </a:lnTo>
                  <a:lnTo>
                    <a:pt x="343" y="193"/>
                  </a:lnTo>
                  <a:lnTo>
                    <a:pt x="356" y="197"/>
                  </a:lnTo>
                  <a:lnTo>
                    <a:pt x="349" y="193"/>
                  </a:lnTo>
                  <a:lnTo>
                    <a:pt x="343" y="192"/>
                  </a:lnTo>
                  <a:lnTo>
                    <a:pt x="337" y="191"/>
                  </a:lnTo>
                  <a:lnTo>
                    <a:pt x="330" y="191"/>
                  </a:lnTo>
                  <a:lnTo>
                    <a:pt x="317" y="192"/>
                  </a:lnTo>
                  <a:lnTo>
                    <a:pt x="305" y="196"/>
                  </a:lnTo>
                  <a:lnTo>
                    <a:pt x="292" y="201"/>
                  </a:lnTo>
                  <a:lnTo>
                    <a:pt x="280" y="206"/>
                  </a:lnTo>
                  <a:lnTo>
                    <a:pt x="267" y="212"/>
                  </a:lnTo>
                  <a:lnTo>
                    <a:pt x="255" y="216"/>
                  </a:lnTo>
                  <a:lnTo>
                    <a:pt x="231" y="228"/>
                  </a:lnTo>
                  <a:lnTo>
                    <a:pt x="207" y="241"/>
                  </a:lnTo>
                  <a:lnTo>
                    <a:pt x="194" y="246"/>
                  </a:lnTo>
                  <a:lnTo>
                    <a:pt x="180" y="251"/>
                  </a:lnTo>
                  <a:lnTo>
                    <a:pt x="167" y="252"/>
                  </a:lnTo>
                  <a:lnTo>
                    <a:pt x="152" y="252"/>
                  </a:lnTo>
                  <a:lnTo>
                    <a:pt x="144" y="251"/>
                  </a:lnTo>
                  <a:lnTo>
                    <a:pt x="137" y="249"/>
                  </a:lnTo>
                  <a:lnTo>
                    <a:pt x="122" y="244"/>
                  </a:lnTo>
                  <a:lnTo>
                    <a:pt x="107" y="238"/>
                  </a:lnTo>
                  <a:lnTo>
                    <a:pt x="95" y="231"/>
                  </a:lnTo>
                  <a:lnTo>
                    <a:pt x="69" y="215"/>
                  </a:lnTo>
                  <a:lnTo>
                    <a:pt x="56" y="206"/>
                  </a:lnTo>
                  <a:lnTo>
                    <a:pt x="45" y="196"/>
                  </a:lnTo>
                  <a:lnTo>
                    <a:pt x="34" y="185"/>
                  </a:lnTo>
                  <a:lnTo>
                    <a:pt x="24" y="174"/>
                  </a:lnTo>
                  <a:lnTo>
                    <a:pt x="15" y="161"/>
                  </a:lnTo>
                  <a:lnTo>
                    <a:pt x="8" y="147"/>
                  </a:lnTo>
                  <a:lnTo>
                    <a:pt x="4" y="140"/>
                  </a:lnTo>
                  <a:lnTo>
                    <a:pt x="1" y="133"/>
                  </a:lnTo>
                  <a:lnTo>
                    <a:pt x="0" y="116"/>
                  </a:lnTo>
                  <a:lnTo>
                    <a:pt x="0" y="100"/>
                  </a:lnTo>
                  <a:lnTo>
                    <a:pt x="3" y="85"/>
                  </a:lnTo>
                  <a:lnTo>
                    <a:pt x="6" y="70"/>
                  </a:lnTo>
                  <a:lnTo>
                    <a:pt x="11" y="55"/>
                  </a:lnTo>
                  <a:lnTo>
                    <a:pt x="16" y="42"/>
                  </a:lnTo>
                  <a:lnTo>
                    <a:pt x="24" y="28"/>
                  </a:lnTo>
                  <a:lnTo>
                    <a:pt x="31" y="14"/>
                  </a:lnTo>
                  <a:lnTo>
                    <a:pt x="36" y="8"/>
                  </a:lnTo>
                  <a:lnTo>
                    <a:pt x="44" y="2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92" y="6"/>
                  </a:lnTo>
                  <a:lnTo>
                    <a:pt x="100" y="8"/>
                  </a:lnTo>
                  <a:lnTo>
                    <a:pt x="107" y="13"/>
                  </a:lnTo>
                  <a:lnTo>
                    <a:pt x="113" y="17"/>
                  </a:lnTo>
                  <a:lnTo>
                    <a:pt x="120" y="23"/>
                  </a:lnTo>
                  <a:lnTo>
                    <a:pt x="124" y="29"/>
                  </a:lnTo>
                  <a:lnTo>
                    <a:pt x="128" y="36"/>
                  </a:lnTo>
                  <a:lnTo>
                    <a:pt x="132" y="43"/>
                  </a:lnTo>
                  <a:lnTo>
                    <a:pt x="136" y="52"/>
                  </a:lnTo>
                  <a:lnTo>
                    <a:pt x="136" y="60"/>
                  </a:lnTo>
                  <a:lnTo>
                    <a:pt x="136" y="65"/>
                  </a:lnTo>
                  <a:lnTo>
                    <a:pt x="134" y="70"/>
                  </a:lnTo>
                  <a:lnTo>
                    <a:pt x="133" y="73"/>
                  </a:lnTo>
                  <a:lnTo>
                    <a:pt x="131" y="75"/>
                  </a:lnTo>
                  <a:lnTo>
                    <a:pt x="124" y="78"/>
                  </a:lnTo>
                  <a:lnTo>
                    <a:pt x="120" y="78"/>
                  </a:lnTo>
                  <a:lnTo>
                    <a:pt x="115" y="77"/>
                  </a:lnTo>
                  <a:lnTo>
                    <a:pt x="106" y="73"/>
                  </a:lnTo>
                  <a:lnTo>
                    <a:pt x="10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76" name="Freeform 3266"/>
            <p:cNvSpPr>
              <a:spLocks/>
            </p:cNvSpPr>
            <p:nvPr/>
          </p:nvSpPr>
          <p:spPr bwMode="auto">
            <a:xfrm>
              <a:off x="1800" y="1880"/>
              <a:ext cx="221" cy="214"/>
            </a:xfrm>
            <a:custGeom>
              <a:avLst/>
              <a:gdLst>
                <a:gd name="T0" fmla="*/ 111 w 211"/>
                <a:gd name="T1" fmla="*/ 125 h 204"/>
                <a:gd name="T2" fmla="*/ 111 w 211"/>
                <a:gd name="T3" fmla="*/ 147 h 204"/>
                <a:gd name="T4" fmla="*/ 115 w 211"/>
                <a:gd name="T5" fmla="*/ 168 h 204"/>
                <a:gd name="T6" fmla="*/ 126 w 211"/>
                <a:gd name="T7" fmla="*/ 187 h 204"/>
                <a:gd name="T8" fmla="*/ 134 w 211"/>
                <a:gd name="T9" fmla="*/ 192 h 204"/>
                <a:gd name="T10" fmla="*/ 145 w 211"/>
                <a:gd name="T11" fmla="*/ 194 h 204"/>
                <a:gd name="T12" fmla="*/ 167 w 211"/>
                <a:gd name="T13" fmla="*/ 199 h 204"/>
                <a:gd name="T14" fmla="*/ 187 w 211"/>
                <a:gd name="T15" fmla="*/ 200 h 204"/>
                <a:gd name="T16" fmla="*/ 200 w 211"/>
                <a:gd name="T17" fmla="*/ 195 h 204"/>
                <a:gd name="T18" fmla="*/ 205 w 211"/>
                <a:gd name="T19" fmla="*/ 189 h 204"/>
                <a:gd name="T20" fmla="*/ 207 w 211"/>
                <a:gd name="T21" fmla="*/ 179 h 204"/>
                <a:gd name="T22" fmla="*/ 207 w 211"/>
                <a:gd name="T23" fmla="*/ 151 h 204"/>
                <a:gd name="T24" fmla="*/ 200 w 211"/>
                <a:gd name="T25" fmla="*/ 106 h 204"/>
                <a:gd name="T26" fmla="*/ 189 w 211"/>
                <a:gd name="T27" fmla="*/ 73 h 204"/>
                <a:gd name="T28" fmla="*/ 177 w 211"/>
                <a:gd name="T29" fmla="*/ 54 h 204"/>
                <a:gd name="T30" fmla="*/ 162 w 211"/>
                <a:gd name="T31" fmla="*/ 37 h 204"/>
                <a:gd name="T32" fmla="*/ 146 w 211"/>
                <a:gd name="T33" fmla="*/ 23 h 204"/>
                <a:gd name="T34" fmla="*/ 127 w 211"/>
                <a:gd name="T35" fmla="*/ 15 h 204"/>
                <a:gd name="T36" fmla="*/ 109 w 211"/>
                <a:gd name="T37" fmla="*/ 10 h 204"/>
                <a:gd name="T38" fmla="*/ 89 w 211"/>
                <a:gd name="T39" fmla="*/ 12 h 204"/>
                <a:gd name="T40" fmla="*/ 71 w 211"/>
                <a:gd name="T41" fmla="*/ 17 h 204"/>
                <a:gd name="T42" fmla="*/ 44 w 211"/>
                <a:gd name="T43" fmla="*/ 30 h 204"/>
                <a:gd name="T44" fmla="*/ 13 w 211"/>
                <a:gd name="T45" fmla="*/ 58 h 204"/>
                <a:gd name="T46" fmla="*/ 5 w 211"/>
                <a:gd name="T47" fmla="*/ 63 h 204"/>
                <a:gd name="T48" fmla="*/ 19 w 211"/>
                <a:gd name="T49" fmla="*/ 47 h 204"/>
                <a:gd name="T50" fmla="*/ 43 w 211"/>
                <a:gd name="T51" fmla="*/ 26 h 204"/>
                <a:gd name="T52" fmla="*/ 70 w 211"/>
                <a:gd name="T53" fmla="*/ 9 h 204"/>
                <a:gd name="T54" fmla="*/ 91 w 211"/>
                <a:gd name="T55" fmla="*/ 1 h 204"/>
                <a:gd name="T56" fmla="*/ 114 w 211"/>
                <a:gd name="T57" fmla="*/ 0 h 204"/>
                <a:gd name="T58" fmla="*/ 136 w 211"/>
                <a:gd name="T59" fmla="*/ 4 h 204"/>
                <a:gd name="T60" fmla="*/ 157 w 211"/>
                <a:gd name="T61" fmla="*/ 16 h 204"/>
                <a:gd name="T62" fmla="*/ 175 w 211"/>
                <a:gd name="T63" fmla="*/ 31 h 204"/>
                <a:gd name="T64" fmla="*/ 191 w 211"/>
                <a:gd name="T65" fmla="*/ 50 h 204"/>
                <a:gd name="T66" fmla="*/ 201 w 211"/>
                <a:gd name="T67" fmla="*/ 71 h 204"/>
                <a:gd name="T68" fmla="*/ 215 w 211"/>
                <a:gd name="T69" fmla="*/ 106 h 204"/>
                <a:gd name="T70" fmla="*/ 221 w 211"/>
                <a:gd name="T71" fmla="*/ 154 h 204"/>
                <a:gd name="T72" fmla="*/ 218 w 211"/>
                <a:gd name="T73" fmla="*/ 189 h 204"/>
                <a:gd name="T74" fmla="*/ 212 w 211"/>
                <a:gd name="T75" fmla="*/ 202 h 204"/>
                <a:gd name="T76" fmla="*/ 200 w 211"/>
                <a:gd name="T77" fmla="*/ 211 h 204"/>
                <a:gd name="T78" fmla="*/ 187 w 211"/>
                <a:gd name="T79" fmla="*/ 214 h 204"/>
                <a:gd name="T80" fmla="*/ 162 w 211"/>
                <a:gd name="T81" fmla="*/ 212 h 204"/>
                <a:gd name="T82" fmla="*/ 139 w 211"/>
                <a:gd name="T83" fmla="*/ 208 h 204"/>
                <a:gd name="T84" fmla="*/ 127 w 211"/>
                <a:gd name="T85" fmla="*/ 202 h 204"/>
                <a:gd name="T86" fmla="*/ 115 w 211"/>
                <a:gd name="T87" fmla="*/ 194 h 204"/>
                <a:gd name="T88" fmla="*/ 108 w 211"/>
                <a:gd name="T89" fmla="*/ 184 h 204"/>
                <a:gd name="T90" fmla="*/ 103 w 211"/>
                <a:gd name="T91" fmla="*/ 172 h 204"/>
                <a:gd name="T92" fmla="*/ 98 w 211"/>
                <a:gd name="T93" fmla="*/ 147 h 204"/>
                <a:gd name="T94" fmla="*/ 98 w 211"/>
                <a:gd name="T95" fmla="*/ 123 h 2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1" h="204">
                  <a:moveTo>
                    <a:pt x="94" y="117"/>
                  </a:moveTo>
                  <a:lnTo>
                    <a:pt x="106" y="119"/>
                  </a:lnTo>
                  <a:lnTo>
                    <a:pt x="105" y="129"/>
                  </a:lnTo>
                  <a:lnTo>
                    <a:pt x="106" y="140"/>
                  </a:lnTo>
                  <a:lnTo>
                    <a:pt x="108" y="150"/>
                  </a:lnTo>
                  <a:lnTo>
                    <a:pt x="110" y="160"/>
                  </a:lnTo>
                  <a:lnTo>
                    <a:pt x="114" y="170"/>
                  </a:lnTo>
                  <a:lnTo>
                    <a:pt x="120" y="178"/>
                  </a:lnTo>
                  <a:lnTo>
                    <a:pt x="124" y="180"/>
                  </a:lnTo>
                  <a:lnTo>
                    <a:pt x="128" y="183"/>
                  </a:lnTo>
                  <a:lnTo>
                    <a:pt x="133" y="184"/>
                  </a:lnTo>
                  <a:lnTo>
                    <a:pt x="138" y="185"/>
                  </a:lnTo>
                  <a:lnTo>
                    <a:pt x="148" y="188"/>
                  </a:lnTo>
                  <a:lnTo>
                    <a:pt x="159" y="190"/>
                  </a:lnTo>
                  <a:lnTo>
                    <a:pt x="169" y="191"/>
                  </a:lnTo>
                  <a:lnTo>
                    <a:pt x="179" y="191"/>
                  </a:lnTo>
                  <a:lnTo>
                    <a:pt x="187" y="189"/>
                  </a:lnTo>
                  <a:lnTo>
                    <a:pt x="191" y="186"/>
                  </a:lnTo>
                  <a:lnTo>
                    <a:pt x="195" y="184"/>
                  </a:lnTo>
                  <a:lnTo>
                    <a:pt x="196" y="180"/>
                  </a:lnTo>
                  <a:lnTo>
                    <a:pt x="198" y="176"/>
                  </a:lnTo>
                  <a:lnTo>
                    <a:pt x="198" y="171"/>
                  </a:lnTo>
                  <a:lnTo>
                    <a:pt x="198" y="165"/>
                  </a:lnTo>
                  <a:lnTo>
                    <a:pt x="198" y="144"/>
                  </a:lnTo>
                  <a:lnTo>
                    <a:pt x="196" y="122"/>
                  </a:lnTo>
                  <a:lnTo>
                    <a:pt x="191" y="101"/>
                  </a:lnTo>
                  <a:lnTo>
                    <a:pt x="185" y="79"/>
                  </a:lnTo>
                  <a:lnTo>
                    <a:pt x="180" y="70"/>
                  </a:lnTo>
                  <a:lnTo>
                    <a:pt x="175" y="60"/>
                  </a:lnTo>
                  <a:lnTo>
                    <a:pt x="169" y="51"/>
                  </a:lnTo>
                  <a:lnTo>
                    <a:pt x="162" y="43"/>
                  </a:lnTo>
                  <a:lnTo>
                    <a:pt x="155" y="35"/>
                  </a:lnTo>
                  <a:lnTo>
                    <a:pt x="148" y="29"/>
                  </a:lnTo>
                  <a:lnTo>
                    <a:pt x="139" y="22"/>
                  </a:lnTo>
                  <a:lnTo>
                    <a:pt x="130" y="16"/>
                  </a:lnTo>
                  <a:lnTo>
                    <a:pt x="121" y="14"/>
                  </a:lnTo>
                  <a:lnTo>
                    <a:pt x="113" y="11"/>
                  </a:lnTo>
                  <a:lnTo>
                    <a:pt x="104" y="10"/>
                  </a:lnTo>
                  <a:lnTo>
                    <a:pt x="94" y="10"/>
                  </a:lnTo>
                  <a:lnTo>
                    <a:pt x="85" y="11"/>
                  </a:lnTo>
                  <a:lnTo>
                    <a:pt x="77" y="12"/>
                  </a:lnTo>
                  <a:lnTo>
                    <a:pt x="68" y="16"/>
                  </a:lnTo>
                  <a:lnTo>
                    <a:pt x="59" y="20"/>
                  </a:lnTo>
                  <a:lnTo>
                    <a:pt x="42" y="29"/>
                  </a:lnTo>
                  <a:lnTo>
                    <a:pt x="26" y="41"/>
                  </a:lnTo>
                  <a:lnTo>
                    <a:pt x="12" y="55"/>
                  </a:lnTo>
                  <a:lnTo>
                    <a:pt x="0" y="70"/>
                  </a:lnTo>
                  <a:lnTo>
                    <a:pt x="5" y="60"/>
                  </a:lnTo>
                  <a:lnTo>
                    <a:pt x="11" y="52"/>
                  </a:lnTo>
                  <a:lnTo>
                    <a:pt x="18" y="45"/>
                  </a:lnTo>
                  <a:lnTo>
                    <a:pt x="26" y="37"/>
                  </a:lnTo>
                  <a:lnTo>
                    <a:pt x="41" y="25"/>
                  </a:lnTo>
                  <a:lnTo>
                    <a:pt x="58" y="14"/>
                  </a:lnTo>
                  <a:lnTo>
                    <a:pt x="67" y="9"/>
                  </a:lnTo>
                  <a:lnTo>
                    <a:pt x="77" y="5"/>
                  </a:lnTo>
                  <a:lnTo>
                    <a:pt x="87" y="1"/>
                  </a:lnTo>
                  <a:lnTo>
                    <a:pt x="98" y="0"/>
                  </a:lnTo>
                  <a:lnTo>
                    <a:pt x="109" y="0"/>
                  </a:lnTo>
                  <a:lnTo>
                    <a:pt x="119" y="1"/>
                  </a:lnTo>
                  <a:lnTo>
                    <a:pt x="130" y="4"/>
                  </a:lnTo>
                  <a:lnTo>
                    <a:pt x="140" y="7"/>
                  </a:lnTo>
                  <a:lnTo>
                    <a:pt x="150" y="15"/>
                  </a:lnTo>
                  <a:lnTo>
                    <a:pt x="159" y="22"/>
                  </a:lnTo>
                  <a:lnTo>
                    <a:pt x="167" y="30"/>
                  </a:lnTo>
                  <a:lnTo>
                    <a:pt x="175" y="38"/>
                  </a:lnTo>
                  <a:lnTo>
                    <a:pt x="182" y="48"/>
                  </a:lnTo>
                  <a:lnTo>
                    <a:pt x="187" y="57"/>
                  </a:lnTo>
                  <a:lnTo>
                    <a:pt x="192" y="68"/>
                  </a:lnTo>
                  <a:lnTo>
                    <a:pt x="197" y="78"/>
                  </a:lnTo>
                  <a:lnTo>
                    <a:pt x="205" y="101"/>
                  </a:lnTo>
                  <a:lnTo>
                    <a:pt x="208" y="123"/>
                  </a:lnTo>
                  <a:lnTo>
                    <a:pt x="211" y="147"/>
                  </a:lnTo>
                  <a:lnTo>
                    <a:pt x="211" y="169"/>
                  </a:lnTo>
                  <a:lnTo>
                    <a:pt x="208" y="180"/>
                  </a:lnTo>
                  <a:lnTo>
                    <a:pt x="207" y="188"/>
                  </a:lnTo>
                  <a:lnTo>
                    <a:pt x="202" y="193"/>
                  </a:lnTo>
                  <a:lnTo>
                    <a:pt x="197" y="198"/>
                  </a:lnTo>
                  <a:lnTo>
                    <a:pt x="191" y="201"/>
                  </a:lnTo>
                  <a:lnTo>
                    <a:pt x="185" y="202"/>
                  </a:lnTo>
                  <a:lnTo>
                    <a:pt x="179" y="204"/>
                  </a:lnTo>
                  <a:lnTo>
                    <a:pt x="166" y="204"/>
                  </a:lnTo>
                  <a:lnTo>
                    <a:pt x="155" y="202"/>
                  </a:lnTo>
                  <a:lnTo>
                    <a:pt x="144" y="200"/>
                  </a:lnTo>
                  <a:lnTo>
                    <a:pt x="133" y="198"/>
                  </a:lnTo>
                  <a:lnTo>
                    <a:pt x="126" y="195"/>
                  </a:lnTo>
                  <a:lnTo>
                    <a:pt x="121" y="193"/>
                  </a:lnTo>
                  <a:lnTo>
                    <a:pt x="115" y="190"/>
                  </a:lnTo>
                  <a:lnTo>
                    <a:pt x="110" y="185"/>
                  </a:lnTo>
                  <a:lnTo>
                    <a:pt x="106" y="180"/>
                  </a:lnTo>
                  <a:lnTo>
                    <a:pt x="103" y="175"/>
                  </a:lnTo>
                  <a:lnTo>
                    <a:pt x="100" y="170"/>
                  </a:lnTo>
                  <a:lnTo>
                    <a:pt x="98" y="164"/>
                  </a:lnTo>
                  <a:lnTo>
                    <a:pt x="95" y="153"/>
                  </a:lnTo>
                  <a:lnTo>
                    <a:pt x="94" y="140"/>
                  </a:lnTo>
                  <a:lnTo>
                    <a:pt x="93" y="129"/>
                  </a:lnTo>
                  <a:lnTo>
                    <a:pt x="94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77" name="Freeform 3267"/>
            <p:cNvSpPr>
              <a:spLocks/>
            </p:cNvSpPr>
            <p:nvPr/>
          </p:nvSpPr>
          <p:spPr bwMode="auto">
            <a:xfrm>
              <a:off x="1866" y="1972"/>
              <a:ext cx="219" cy="191"/>
            </a:xfrm>
            <a:custGeom>
              <a:avLst/>
              <a:gdLst>
                <a:gd name="T0" fmla="*/ 60 w 209"/>
                <a:gd name="T1" fmla="*/ 16 h 182"/>
                <a:gd name="T2" fmla="*/ 42 w 209"/>
                <a:gd name="T3" fmla="*/ 14 h 182"/>
                <a:gd name="T4" fmla="*/ 30 w 209"/>
                <a:gd name="T5" fmla="*/ 17 h 182"/>
                <a:gd name="T6" fmla="*/ 25 w 209"/>
                <a:gd name="T7" fmla="*/ 21 h 182"/>
                <a:gd name="T8" fmla="*/ 20 w 209"/>
                <a:gd name="T9" fmla="*/ 33 h 182"/>
                <a:gd name="T10" fmla="*/ 13 w 209"/>
                <a:gd name="T11" fmla="*/ 70 h 182"/>
                <a:gd name="T12" fmla="*/ 16 w 209"/>
                <a:gd name="T13" fmla="*/ 110 h 182"/>
                <a:gd name="T14" fmla="*/ 21 w 209"/>
                <a:gd name="T15" fmla="*/ 127 h 182"/>
                <a:gd name="T16" fmla="*/ 30 w 209"/>
                <a:gd name="T17" fmla="*/ 143 h 182"/>
                <a:gd name="T18" fmla="*/ 44 w 209"/>
                <a:gd name="T19" fmla="*/ 153 h 182"/>
                <a:gd name="T20" fmla="*/ 81 w 209"/>
                <a:gd name="T21" fmla="*/ 168 h 182"/>
                <a:gd name="T22" fmla="*/ 118 w 209"/>
                <a:gd name="T23" fmla="*/ 177 h 182"/>
                <a:gd name="T24" fmla="*/ 137 w 209"/>
                <a:gd name="T25" fmla="*/ 177 h 182"/>
                <a:gd name="T26" fmla="*/ 155 w 209"/>
                <a:gd name="T27" fmla="*/ 173 h 182"/>
                <a:gd name="T28" fmla="*/ 187 w 209"/>
                <a:gd name="T29" fmla="*/ 161 h 182"/>
                <a:gd name="T30" fmla="*/ 202 w 209"/>
                <a:gd name="T31" fmla="*/ 153 h 182"/>
                <a:gd name="T32" fmla="*/ 209 w 209"/>
                <a:gd name="T33" fmla="*/ 145 h 182"/>
                <a:gd name="T34" fmla="*/ 213 w 209"/>
                <a:gd name="T35" fmla="*/ 124 h 182"/>
                <a:gd name="T36" fmla="*/ 219 w 209"/>
                <a:gd name="T37" fmla="*/ 72 h 182"/>
                <a:gd name="T38" fmla="*/ 218 w 209"/>
                <a:gd name="T39" fmla="*/ 127 h 182"/>
                <a:gd name="T40" fmla="*/ 214 w 209"/>
                <a:gd name="T41" fmla="*/ 150 h 182"/>
                <a:gd name="T42" fmla="*/ 209 w 209"/>
                <a:gd name="T43" fmla="*/ 158 h 182"/>
                <a:gd name="T44" fmla="*/ 195 w 209"/>
                <a:gd name="T45" fmla="*/ 167 h 182"/>
                <a:gd name="T46" fmla="*/ 172 w 209"/>
                <a:gd name="T47" fmla="*/ 178 h 182"/>
                <a:gd name="T48" fmla="*/ 155 w 209"/>
                <a:gd name="T49" fmla="*/ 187 h 182"/>
                <a:gd name="T50" fmla="*/ 134 w 209"/>
                <a:gd name="T51" fmla="*/ 191 h 182"/>
                <a:gd name="T52" fmla="*/ 113 w 209"/>
                <a:gd name="T53" fmla="*/ 189 h 182"/>
                <a:gd name="T54" fmla="*/ 73 w 209"/>
                <a:gd name="T55" fmla="*/ 181 h 182"/>
                <a:gd name="T56" fmla="*/ 44 w 209"/>
                <a:gd name="T57" fmla="*/ 168 h 182"/>
                <a:gd name="T58" fmla="*/ 27 w 209"/>
                <a:gd name="T59" fmla="*/ 156 h 182"/>
                <a:gd name="T60" fmla="*/ 13 w 209"/>
                <a:gd name="T61" fmla="*/ 140 h 182"/>
                <a:gd name="T62" fmla="*/ 5 w 209"/>
                <a:gd name="T63" fmla="*/ 120 h 182"/>
                <a:gd name="T64" fmla="*/ 0 w 209"/>
                <a:gd name="T65" fmla="*/ 89 h 182"/>
                <a:gd name="T66" fmla="*/ 2 w 209"/>
                <a:gd name="T67" fmla="*/ 48 h 182"/>
                <a:gd name="T68" fmla="*/ 6 w 209"/>
                <a:gd name="T69" fmla="*/ 27 h 182"/>
                <a:gd name="T70" fmla="*/ 16 w 209"/>
                <a:gd name="T71" fmla="*/ 14 h 182"/>
                <a:gd name="T72" fmla="*/ 25 w 209"/>
                <a:gd name="T73" fmla="*/ 5 h 182"/>
                <a:gd name="T74" fmla="*/ 37 w 209"/>
                <a:gd name="T75" fmla="*/ 1 h 182"/>
                <a:gd name="T76" fmla="*/ 53 w 209"/>
                <a:gd name="T77" fmla="*/ 1 h 1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9" h="182">
                  <a:moveTo>
                    <a:pt x="61" y="4"/>
                  </a:moveTo>
                  <a:lnTo>
                    <a:pt x="57" y="15"/>
                  </a:lnTo>
                  <a:lnTo>
                    <a:pt x="48" y="14"/>
                  </a:lnTo>
                  <a:lnTo>
                    <a:pt x="40" y="13"/>
                  </a:lnTo>
                  <a:lnTo>
                    <a:pt x="32" y="14"/>
                  </a:lnTo>
                  <a:lnTo>
                    <a:pt x="29" y="16"/>
                  </a:lnTo>
                  <a:lnTo>
                    <a:pt x="26" y="18"/>
                  </a:lnTo>
                  <a:lnTo>
                    <a:pt x="24" y="20"/>
                  </a:lnTo>
                  <a:lnTo>
                    <a:pt x="21" y="24"/>
                  </a:lnTo>
                  <a:lnTo>
                    <a:pt x="19" y="31"/>
                  </a:lnTo>
                  <a:lnTo>
                    <a:pt x="15" y="49"/>
                  </a:lnTo>
                  <a:lnTo>
                    <a:pt x="12" y="67"/>
                  </a:lnTo>
                  <a:lnTo>
                    <a:pt x="12" y="86"/>
                  </a:lnTo>
                  <a:lnTo>
                    <a:pt x="15" y="105"/>
                  </a:lnTo>
                  <a:lnTo>
                    <a:pt x="17" y="113"/>
                  </a:lnTo>
                  <a:lnTo>
                    <a:pt x="20" y="121"/>
                  </a:lnTo>
                  <a:lnTo>
                    <a:pt x="24" y="129"/>
                  </a:lnTo>
                  <a:lnTo>
                    <a:pt x="29" y="136"/>
                  </a:lnTo>
                  <a:lnTo>
                    <a:pt x="36" y="142"/>
                  </a:lnTo>
                  <a:lnTo>
                    <a:pt x="42" y="146"/>
                  </a:lnTo>
                  <a:lnTo>
                    <a:pt x="60" y="154"/>
                  </a:lnTo>
                  <a:lnTo>
                    <a:pt x="77" y="160"/>
                  </a:lnTo>
                  <a:lnTo>
                    <a:pt x="94" y="165"/>
                  </a:lnTo>
                  <a:lnTo>
                    <a:pt x="113" y="169"/>
                  </a:lnTo>
                  <a:lnTo>
                    <a:pt x="122" y="169"/>
                  </a:lnTo>
                  <a:lnTo>
                    <a:pt x="131" y="169"/>
                  </a:lnTo>
                  <a:lnTo>
                    <a:pt x="139" y="168"/>
                  </a:lnTo>
                  <a:lnTo>
                    <a:pt x="148" y="165"/>
                  </a:lnTo>
                  <a:lnTo>
                    <a:pt x="163" y="159"/>
                  </a:lnTo>
                  <a:lnTo>
                    <a:pt x="178" y="153"/>
                  </a:lnTo>
                  <a:lnTo>
                    <a:pt x="185" y="149"/>
                  </a:lnTo>
                  <a:lnTo>
                    <a:pt x="193" y="146"/>
                  </a:lnTo>
                  <a:lnTo>
                    <a:pt x="196" y="141"/>
                  </a:lnTo>
                  <a:lnTo>
                    <a:pt x="199" y="138"/>
                  </a:lnTo>
                  <a:lnTo>
                    <a:pt x="200" y="134"/>
                  </a:lnTo>
                  <a:lnTo>
                    <a:pt x="203" y="118"/>
                  </a:lnTo>
                  <a:lnTo>
                    <a:pt x="205" y="102"/>
                  </a:lnTo>
                  <a:lnTo>
                    <a:pt x="209" y="69"/>
                  </a:lnTo>
                  <a:lnTo>
                    <a:pt x="208" y="103"/>
                  </a:lnTo>
                  <a:lnTo>
                    <a:pt x="208" y="121"/>
                  </a:lnTo>
                  <a:lnTo>
                    <a:pt x="205" y="138"/>
                  </a:lnTo>
                  <a:lnTo>
                    <a:pt x="204" y="143"/>
                  </a:lnTo>
                  <a:lnTo>
                    <a:pt x="201" y="147"/>
                  </a:lnTo>
                  <a:lnTo>
                    <a:pt x="199" y="151"/>
                  </a:lnTo>
                  <a:lnTo>
                    <a:pt x="195" y="154"/>
                  </a:lnTo>
                  <a:lnTo>
                    <a:pt x="186" y="159"/>
                  </a:lnTo>
                  <a:lnTo>
                    <a:pt x="179" y="163"/>
                  </a:lnTo>
                  <a:lnTo>
                    <a:pt x="164" y="170"/>
                  </a:lnTo>
                  <a:lnTo>
                    <a:pt x="157" y="175"/>
                  </a:lnTo>
                  <a:lnTo>
                    <a:pt x="148" y="178"/>
                  </a:lnTo>
                  <a:lnTo>
                    <a:pt x="138" y="180"/>
                  </a:lnTo>
                  <a:lnTo>
                    <a:pt x="128" y="182"/>
                  </a:lnTo>
                  <a:lnTo>
                    <a:pt x="118" y="182"/>
                  </a:lnTo>
                  <a:lnTo>
                    <a:pt x="108" y="180"/>
                  </a:lnTo>
                  <a:lnTo>
                    <a:pt x="88" y="177"/>
                  </a:lnTo>
                  <a:lnTo>
                    <a:pt x="70" y="172"/>
                  </a:lnTo>
                  <a:lnTo>
                    <a:pt x="52" y="164"/>
                  </a:lnTo>
                  <a:lnTo>
                    <a:pt x="42" y="160"/>
                  </a:lnTo>
                  <a:lnTo>
                    <a:pt x="34" y="155"/>
                  </a:lnTo>
                  <a:lnTo>
                    <a:pt x="26" y="149"/>
                  </a:lnTo>
                  <a:lnTo>
                    <a:pt x="19" y="142"/>
                  </a:lnTo>
                  <a:lnTo>
                    <a:pt x="12" y="133"/>
                  </a:lnTo>
                  <a:lnTo>
                    <a:pt x="7" y="123"/>
                  </a:lnTo>
                  <a:lnTo>
                    <a:pt x="5" y="114"/>
                  </a:lnTo>
                  <a:lnTo>
                    <a:pt x="2" y="105"/>
                  </a:lnTo>
                  <a:lnTo>
                    <a:pt x="0" y="85"/>
                  </a:lnTo>
                  <a:lnTo>
                    <a:pt x="0" y="65"/>
                  </a:lnTo>
                  <a:lnTo>
                    <a:pt x="2" y="46"/>
                  </a:lnTo>
                  <a:lnTo>
                    <a:pt x="5" y="36"/>
                  </a:lnTo>
                  <a:lnTo>
                    <a:pt x="6" y="26"/>
                  </a:lnTo>
                  <a:lnTo>
                    <a:pt x="11" y="16"/>
                  </a:lnTo>
                  <a:lnTo>
                    <a:pt x="15" y="13"/>
                  </a:lnTo>
                  <a:lnTo>
                    <a:pt x="19" y="8"/>
                  </a:lnTo>
                  <a:lnTo>
                    <a:pt x="24" y="5"/>
                  </a:lnTo>
                  <a:lnTo>
                    <a:pt x="29" y="3"/>
                  </a:lnTo>
                  <a:lnTo>
                    <a:pt x="35" y="1"/>
                  </a:lnTo>
                  <a:lnTo>
                    <a:pt x="40" y="0"/>
                  </a:lnTo>
                  <a:lnTo>
                    <a:pt x="51" y="1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78" name="Freeform 3268"/>
            <p:cNvSpPr>
              <a:spLocks/>
            </p:cNvSpPr>
            <p:nvPr/>
          </p:nvSpPr>
          <p:spPr bwMode="auto">
            <a:xfrm>
              <a:off x="1599" y="1833"/>
              <a:ext cx="477" cy="300"/>
            </a:xfrm>
            <a:custGeom>
              <a:avLst/>
              <a:gdLst>
                <a:gd name="T0" fmla="*/ 298 w 456"/>
                <a:gd name="T1" fmla="*/ 209 h 286"/>
                <a:gd name="T2" fmla="*/ 308 w 456"/>
                <a:gd name="T3" fmla="*/ 239 h 286"/>
                <a:gd name="T4" fmla="*/ 316 w 456"/>
                <a:gd name="T5" fmla="*/ 257 h 286"/>
                <a:gd name="T6" fmla="*/ 330 w 456"/>
                <a:gd name="T7" fmla="*/ 272 h 286"/>
                <a:gd name="T8" fmla="*/ 357 w 456"/>
                <a:gd name="T9" fmla="*/ 282 h 286"/>
                <a:gd name="T10" fmla="*/ 388 w 456"/>
                <a:gd name="T11" fmla="*/ 285 h 286"/>
                <a:gd name="T12" fmla="*/ 407 w 456"/>
                <a:gd name="T13" fmla="*/ 285 h 286"/>
                <a:gd name="T14" fmla="*/ 427 w 456"/>
                <a:gd name="T15" fmla="*/ 282 h 286"/>
                <a:gd name="T16" fmla="*/ 442 w 456"/>
                <a:gd name="T17" fmla="*/ 272 h 286"/>
                <a:gd name="T18" fmla="*/ 454 w 456"/>
                <a:gd name="T19" fmla="*/ 256 h 286"/>
                <a:gd name="T20" fmla="*/ 460 w 456"/>
                <a:gd name="T21" fmla="*/ 236 h 286"/>
                <a:gd name="T22" fmla="*/ 464 w 456"/>
                <a:gd name="T23" fmla="*/ 216 h 286"/>
                <a:gd name="T24" fmla="*/ 463 w 456"/>
                <a:gd name="T25" fmla="*/ 197 h 286"/>
                <a:gd name="T26" fmla="*/ 454 w 456"/>
                <a:gd name="T27" fmla="*/ 167 h 286"/>
                <a:gd name="T28" fmla="*/ 438 w 456"/>
                <a:gd name="T29" fmla="*/ 127 h 286"/>
                <a:gd name="T30" fmla="*/ 418 w 456"/>
                <a:gd name="T31" fmla="*/ 89 h 286"/>
                <a:gd name="T32" fmla="*/ 407 w 456"/>
                <a:gd name="T33" fmla="*/ 72 h 286"/>
                <a:gd name="T34" fmla="*/ 376 w 456"/>
                <a:gd name="T35" fmla="*/ 44 h 286"/>
                <a:gd name="T36" fmla="*/ 341 w 456"/>
                <a:gd name="T37" fmla="*/ 22 h 286"/>
                <a:gd name="T38" fmla="*/ 321 w 456"/>
                <a:gd name="T39" fmla="*/ 15 h 286"/>
                <a:gd name="T40" fmla="*/ 302 w 456"/>
                <a:gd name="T41" fmla="*/ 14 h 286"/>
                <a:gd name="T42" fmla="*/ 282 w 456"/>
                <a:gd name="T43" fmla="*/ 16 h 286"/>
                <a:gd name="T44" fmla="*/ 263 w 456"/>
                <a:gd name="T45" fmla="*/ 22 h 286"/>
                <a:gd name="T46" fmla="*/ 226 w 456"/>
                <a:gd name="T47" fmla="*/ 43 h 286"/>
                <a:gd name="T48" fmla="*/ 176 w 456"/>
                <a:gd name="T49" fmla="*/ 79 h 286"/>
                <a:gd name="T50" fmla="*/ 145 w 456"/>
                <a:gd name="T51" fmla="*/ 100 h 286"/>
                <a:gd name="T52" fmla="*/ 133 w 456"/>
                <a:gd name="T53" fmla="*/ 112 h 286"/>
                <a:gd name="T54" fmla="*/ 101 w 456"/>
                <a:gd name="T55" fmla="*/ 158 h 286"/>
                <a:gd name="T56" fmla="*/ 44 w 456"/>
                <a:gd name="T57" fmla="*/ 232 h 286"/>
                <a:gd name="T58" fmla="*/ 43 w 456"/>
                <a:gd name="T59" fmla="*/ 229 h 286"/>
                <a:gd name="T60" fmla="*/ 99 w 456"/>
                <a:gd name="T61" fmla="*/ 149 h 286"/>
                <a:gd name="T62" fmla="*/ 118 w 456"/>
                <a:gd name="T63" fmla="*/ 116 h 286"/>
                <a:gd name="T64" fmla="*/ 145 w 456"/>
                <a:gd name="T65" fmla="*/ 86 h 286"/>
                <a:gd name="T66" fmla="*/ 176 w 456"/>
                <a:gd name="T67" fmla="*/ 64 h 286"/>
                <a:gd name="T68" fmla="*/ 208 w 456"/>
                <a:gd name="T69" fmla="*/ 39 h 286"/>
                <a:gd name="T70" fmla="*/ 246 w 456"/>
                <a:gd name="T71" fmla="*/ 17 h 286"/>
                <a:gd name="T72" fmla="*/ 277 w 456"/>
                <a:gd name="T73" fmla="*/ 4 h 286"/>
                <a:gd name="T74" fmla="*/ 299 w 456"/>
                <a:gd name="T75" fmla="*/ 0 h 286"/>
                <a:gd name="T76" fmla="*/ 321 w 456"/>
                <a:gd name="T77" fmla="*/ 1 h 286"/>
                <a:gd name="T78" fmla="*/ 343 w 456"/>
                <a:gd name="T79" fmla="*/ 8 h 286"/>
                <a:gd name="T80" fmla="*/ 372 w 456"/>
                <a:gd name="T81" fmla="*/ 25 h 286"/>
                <a:gd name="T82" fmla="*/ 406 w 456"/>
                <a:gd name="T83" fmla="*/ 52 h 286"/>
                <a:gd name="T84" fmla="*/ 433 w 456"/>
                <a:gd name="T85" fmla="*/ 87 h 286"/>
                <a:gd name="T86" fmla="*/ 453 w 456"/>
                <a:gd name="T87" fmla="*/ 127 h 286"/>
                <a:gd name="T88" fmla="*/ 467 w 456"/>
                <a:gd name="T89" fmla="*/ 167 h 286"/>
                <a:gd name="T90" fmla="*/ 476 w 456"/>
                <a:gd name="T91" fmla="*/ 198 h 286"/>
                <a:gd name="T92" fmla="*/ 477 w 456"/>
                <a:gd name="T93" fmla="*/ 220 h 286"/>
                <a:gd name="T94" fmla="*/ 472 w 456"/>
                <a:gd name="T95" fmla="*/ 242 h 286"/>
                <a:gd name="T96" fmla="*/ 463 w 456"/>
                <a:gd name="T97" fmla="*/ 264 h 286"/>
                <a:gd name="T98" fmla="*/ 449 w 456"/>
                <a:gd name="T99" fmla="*/ 283 h 286"/>
                <a:gd name="T100" fmla="*/ 429 w 456"/>
                <a:gd name="T101" fmla="*/ 295 h 286"/>
                <a:gd name="T102" fmla="*/ 407 w 456"/>
                <a:gd name="T103" fmla="*/ 299 h 286"/>
                <a:gd name="T104" fmla="*/ 384 w 456"/>
                <a:gd name="T105" fmla="*/ 299 h 286"/>
                <a:gd name="T106" fmla="*/ 351 w 456"/>
                <a:gd name="T107" fmla="*/ 294 h 286"/>
                <a:gd name="T108" fmla="*/ 320 w 456"/>
                <a:gd name="T109" fmla="*/ 280 h 286"/>
                <a:gd name="T110" fmla="*/ 304 w 456"/>
                <a:gd name="T111" fmla="*/ 262 h 286"/>
                <a:gd name="T112" fmla="*/ 295 w 456"/>
                <a:gd name="T113" fmla="*/ 242 h 286"/>
                <a:gd name="T114" fmla="*/ 285 w 456"/>
                <a:gd name="T115" fmla="*/ 212 h 2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56" h="286">
                  <a:moveTo>
                    <a:pt x="272" y="202"/>
                  </a:moveTo>
                  <a:lnTo>
                    <a:pt x="285" y="199"/>
                  </a:lnTo>
                  <a:lnTo>
                    <a:pt x="290" y="218"/>
                  </a:lnTo>
                  <a:lnTo>
                    <a:pt x="294" y="228"/>
                  </a:lnTo>
                  <a:lnTo>
                    <a:pt x="297" y="236"/>
                  </a:lnTo>
                  <a:lnTo>
                    <a:pt x="302" y="245"/>
                  </a:lnTo>
                  <a:lnTo>
                    <a:pt x="308" y="252"/>
                  </a:lnTo>
                  <a:lnTo>
                    <a:pt x="315" y="259"/>
                  </a:lnTo>
                  <a:lnTo>
                    <a:pt x="322" y="262"/>
                  </a:lnTo>
                  <a:lnTo>
                    <a:pt x="341" y="269"/>
                  </a:lnTo>
                  <a:lnTo>
                    <a:pt x="361" y="272"/>
                  </a:lnTo>
                  <a:lnTo>
                    <a:pt x="371" y="272"/>
                  </a:lnTo>
                  <a:lnTo>
                    <a:pt x="379" y="274"/>
                  </a:lnTo>
                  <a:lnTo>
                    <a:pt x="389" y="272"/>
                  </a:lnTo>
                  <a:lnTo>
                    <a:pt x="399" y="271"/>
                  </a:lnTo>
                  <a:lnTo>
                    <a:pt x="408" y="269"/>
                  </a:lnTo>
                  <a:lnTo>
                    <a:pt x="417" y="265"/>
                  </a:lnTo>
                  <a:lnTo>
                    <a:pt x="423" y="259"/>
                  </a:lnTo>
                  <a:lnTo>
                    <a:pt x="429" y="251"/>
                  </a:lnTo>
                  <a:lnTo>
                    <a:pt x="434" y="244"/>
                  </a:lnTo>
                  <a:lnTo>
                    <a:pt x="438" y="235"/>
                  </a:lnTo>
                  <a:lnTo>
                    <a:pt x="440" y="225"/>
                  </a:lnTo>
                  <a:lnTo>
                    <a:pt x="443" y="216"/>
                  </a:lnTo>
                  <a:lnTo>
                    <a:pt x="444" y="206"/>
                  </a:lnTo>
                  <a:lnTo>
                    <a:pt x="444" y="197"/>
                  </a:lnTo>
                  <a:lnTo>
                    <a:pt x="443" y="188"/>
                  </a:lnTo>
                  <a:lnTo>
                    <a:pt x="440" y="178"/>
                  </a:lnTo>
                  <a:lnTo>
                    <a:pt x="434" y="159"/>
                  </a:lnTo>
                  <a:lnTo>
                    <a:pt x="427" y="139"/>
                  </a:lnTo>
                  <a:lnTo>
                    <a:pt x="419" y="121"/>
                  </a:lnTo>
                  <a:lnTo>
                    <a:pt x="410" y="102"/>
                  </a:lnTo>
                  <a:lnTo>
                    <a:pt x="400" y="85"/>
                  </a:lnTo>
                  <a:lnTo>
                    <a:pt x="395" y="76"/>
                  </a:lnTo>
                  <a:lnTo>
                    <a:pt x="389" y="69"/>
                  </a:lnTo>
                  <a:lnTo>
                    <a:pt x="376" y="55"/>
                  </a:lnTo>
                  <a:lnTo>
                    <a:pt x="359" y="42"/>
                  </a:lnTo>
                  <a:lnTo>
                    <a:pt x="343" y="30"/>
                  </a:lnTo>
                  <a:lnTo>
                    <a:pt x="326" y="21"/>
                  </a:lnTo>
                  <a:lnTo>
                    <a:pt x="317" y="16"/>
                  </a:lnTo>
                  <a:lnTo>
                    <a:pt x="307" y="14"/>
                  </a:lnTo>
                  <a:lnTo>
                    <a:pt x="298" y="13"/>
                  </a:lnTo>
                  <a:lnTo>
                    <a:pt x="289" y="13"/>
                  </a:lnTo>
                  <a:lnTo>
                    <a:pt x="280" y="14"/>
                  </a:lnTo>
                  <a:lnTo>
                    <a:pt x="270" y="15"/>
                  </a:lnTo>
                  <a:lnTo>
                    <a:pt x="261" y="19"/>
                  </a:lnTo>
                  <a:lnTo>
                    <a:pt x="251" y="21"/>
                  </a:lnTo>
                  <a:lnTo>
                    <a:pt x="234" y="31"/>
                  </a:lnTo>
                  <a:lnTo>
                    <a:pt x="216" y="41"/>
                  </a:lnTo>
                  <a:lnTo>
                    <a:pt x="183" y="65"/>
                  </a:lnTo>
                  <a:lnTo>
                    <a:pt x="168" y="75"/>
                  </a:lnTo>
                  <a:lnTo>
                    <a:pt x="153" y="85"/>
                  </a:lnTo>
                  <a:lnTo>
                    <a:pt x="139" y="95"/>
                  </a:lnTo>
                  <a:lnTo>
                    <a:pt x="132" y="101"/>
                  </a:lnTo>
                  <a:lnTo>
                    <a:pt x="127" y="107"/>
                  </a:lnTo>
                  <a:lnTo>
                    <a:pt x="107" y="136"/>
                  </a:lnTo>
                  <a:lnTo>
                    <a:pt x="97" y="151"/>
                  </a:lnTo>
                  <a:lnTo>
                    <a:pt x="86" y="164"/>
                  </a:lnTo>
                  <a:lnTo>
                    <a:pt x="42" y="221"/>
                  </a:lnTo>
                  <a:lnTo>
                    <a:pt x="0" y="279"/>
                  </a:lnTo>
                  <a:lnTo>
                    <a:pt x="41" y="218"/>
                  </a:lnTo>
                  <a:lnTo>
                    <a:pt x="83" y="157"/>
                  </a:lnTo>
                  <a:lnTo>
                    <a:pt x="95" y="142"/>
                  </a:lnTo>
                  <a:lnTo>
                    <a:pt x="103" y="127"/>
                  </a:lnTo>
                  <a:lnTo>
                    <a:pt x="113" y="111"/>
                  </a:lnTo>
                  <a:lnTo>
                    <a:pt x="124" y="96"/>
                  </a:lnTo>
                  <a:lnTo>
                    <a:pt x="139" y="82"/>
                  </a:lnTo>
                  <a:lnTo>
                    <a:pt x="154" y="71"/>
                  </a:lnTo>
                  <a:lnTo>
                    <a:pt x="168" y="61"/>
                  </a:lnTo>
                  <a:lnTo>
                    <a:pt x="183" y="49"/>
                  </a:lnTo>
                  <a:lnTo>
                    <a:pt x="199" y="37"/>
                  </a:lnTo>
                  <a:lnTo>
                    <a:pt x="218" y="26"/>
                  </a:lnTo>
                  <a:lnTo>
                    <a:pt x="235" y="16"/>
                  </a:lnTo>
                  <a:lnTo>
                    <a:pt x="255" y="8"/>
                  </a:lnTo>
                  <a:lnTo>
                    <a:pt x="265" y="4"/>
                  </a:lnTo>
                  <a:lnTo>
                    <a:pt x="275" y="1"/>
                  </a:lnTo>
                  <a:lnTo>
                    <a:pt x="286" y="0"/>
                  </a:lnTo>
                  <a:lnTo>
                    <a:pt x="297" y="0"/>
                  </a:lnTo>
                  <a:lnTo>
                    <a:pt x="307" y="1"/>
                  </a:lnTo>
                  <a:lnTo>
                    <a:pt x="318" y="4"/>
                  </a:lnTo>
                  <a:lnTo>
                    <a:pt x="328" y="8"/>
                  </a:lnTo>
                  <a:lnTo>
                    <a:pt x="338" y="13"/>
                  </a:lnTo>
                  <a:lnTo>
                    <a:pt x="356" y="24"/>
                  </a:lnTo>
                  <a:lnTo>
                    <a:pt x="373" y="36"/>
                  </a:lnTo>
                  <a:lnTo>
                    <a:pt x="388" y="50"/>
                  </a:lnTo>
                  <a:lnTo>
                    <a:pt x="403" y="65"/>
                  </a:lnTo>
                  <a:lnTo>
                    <a:pt x="414" y="83"/>
                  </a:lnTo>
                  <a:lnTo>
                    <a:pt x="424" y="102"/>
                  </a:lnTo>
                  <a:lnTo>
                    <a:pt x="433" y="121"/>
                  </a:lnTo>
                  <a:lnTo>
                    <a:pt x="440" y="139"/>
                  </a:lnTo>
                  <a:lnTo>
                    <a:pt x="446" y="159"/>
                  </a:lnTo>
                  <a:lnTo>
                    <a:pt x="453" y="179"/>
                  </a:lnTo>
                  <a:lnTo>
                    <a:pt x="455" y="189"/>
                  </a:lnTo>
                  <a:lnTo>
                    <a:pt x="456" y="200"/>
                  </a:lnTo>
                  <a:lnTo>
                    <a:pt x="456" y="210"/>
                  </a:lnTo>
                  <a:lnTo>
                    <a:pt x="454" y="221"/>
                  </a:lnTo>
                  <a:lnTo>
                    <a:pt x="451" y="231"/>
                  </a:lnTo>
                  <a:lnTo>
                    <a:pt x="449" y="243"/>
                  </a:lnTo>
                  <a:lnTo>
                    <a:pt x="443" y="252"/>
                  </a:lnTo>
                  <a:lnTo>
                    <a:pt x="436" y="261"/>
                  </a:lnTo>
                  <a:lnTo>
                    <a:pt x="429" y="270"/>
                  </a:lnTo>
                  <a:lnTo>
                    <a:pt x="420" y="276"/>
                  </a:lnTo>
                  <a:lnTo>
                    <a:pt x="410" y="281"/>
                  </a:lnTo>
                  <a:lnTo>
                    <a:pt x="399" y="284"/>
                  </a:lnTo>
                  <a:lnTo>
                    <a:pt x="389" y="285"/>
                  </a:lnTo>
                  <a:lnTo>
                    <a:pt x="378" y="286"/>
                  </a:lnTo>
                  <a:lnTo>
                    <a:pt x="367" y="285"/>
                  </a:lnTo>
                  <a:lnTo>
                    <a:pt x="357" y="285"/>
                  </a:lnTo>
                  <a:lnTo>
                    <a:pt x="336" y="280"/>
                  </a:lnTo>
                  <a:lnTo>
                    <a:pt x="316" y="274"/>
                  </a:lnTo>
                  <a:lnTo>
                    <a:pt x="306" y="267"/>
                  </a:lnTo>
                  <a:lnTo>
                    <a:pt x="298" y="259"/>
                  </a:lnTo>
                  <a:lnTo>
                    <a:pt x="291" y="250"/>
                  </a:lnTo>
                  <a:lnTo>
                    <a:pt x="286" y="241"/>
                  </a:lnTo>
                  <a:lnTo>
                    <a:pt x="282" y="231"/>
                  </a:lnTo>
                  <a:lnTo>
                    <a:pt x="279" y="221"/>
                  </a:lnTo>
                  <a:lnTo>
                    <a:pt x="272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79" name="Freeform 3269"/>
            <p:cNvSpPr>
              <a:spLocks/>
            </p:cNvSpPr>
            <p:nvPr/>
          </p:nvSpPr>
          <p:spPr bwMode="auto">
            <a:xfrm>
              <a:off x="1597" y="1870"/>
              <a:ext cx="456" cy="300"/>
            </a:xfrm>
            <a:custGeom>
              <a:avLst/>
              <a:gdLst>
                <a:gd name="T0" fmla="*/ 342 w 436"/>
                <a:gd name="T1" fmla="*/ 226 h 287"/>
                <a:gd name="T2" fmla="*/ 366 w 436"/>
                <a:gd name="T3" fmla="*/ 237 h 287"/>
                <a:gd name="T4" fmla="*/ 383 w 436"/>
                <a:gd name="T5" fmla="*/ 241 h 287"/>
                <a:gd name="T6" fmla="*/ 401 w 436"/>
                <a:gd name="T7" fmla="*/ 240 h 287"/>
                <a:gd name="T8" fmla="*/ 417 w 436"/>
                <a:gd name="T9" fmla="*/ 234 h 287"/>
                <a:gd name="T10" fmla="*/ 430 w 436"/>
                <a:gd name="T11" fmla="*/ 225 h 287"/>
                <a:gd name="T12" fmla="*/ 438 w 436"/>
                <a:gd name="T13" fmla="*/ 212 h 287"/>
                <a:gd name="T14" fmla="*/ 441 w 436"/>
                <a:gd name="T15" fmla="*/ 197 h 287"/>
                <a:gd name="T16" fmla="*/ 443 w 436"/>
                <a:gd name="T17" fmla="*/ 169 h 287"/>
                <a:gd name="T18" fmla="*/ 438 w 436"/>
                <a:gd name="T19" fmla="*/ 134 h 287"/>
                <a:gd name="T20" fmla="*/ 426 w 436"/>
                <a:gd name="T21" fmla="*/ 98 h 287"/>
                <a:gd name="T22" fmla="*/ 409 w 436"/>
                <a:gd name="T23" fmla="*/ 68 h 287"/>
                <a:gd name="T24" fmla="*/ 393 w 436"/>
                <a:gd name="T25" fmla="*/ 45 h 287"/>
                <a:gd name="T26" fmla="*/ 372 w 436"/>
                <a:gd name="T27" fmla="*/ 28 h 287"/>
                <a:gd name="T28" fmla="*/ 342 w 436"/>
                <a:gd name="T29" fmla="*/ 17 h 287"/>
                <a:gd name="T30" fmla="*/ 306 w 436"/>
                <a:gd name="T31" fmla="*/ 13 h 287"/>
                <a:gd name="T32" fmla="*/ 271 w 436"/>
                <a:gd name="T33" fmla="*/ 18 h 287"/>
                <a:gd name="T34" fmla="*/ 236 w 436"/>
                <a:gd name="T35" fmla="*/ 31 h 287"/>
                <a:gd name="T36" fmla="*/ 205 w 436"/>
                <a:gd name="T37" fmla="*/ 50 h 287"/>
                <a:gd name="T38" fmla="*/ 179 w 436"/>
                <a:gd name="T39" fmla="*/ 75 h 287"/>
                <a:gd name="T40" fmla="*/ 161 w 436"/>
                <a:gd name="T41" fmla="*/ 106 h 287"/>
                <a:gd name="T42" fmla="*/ 104 w 436"/>
                <a:gd name="T43" fmla="*/ 182 h 287"/>
                <a:gd name="T44" fmla="*/ 88 w 436"/>
                <a:gd name="T45" fmla="*/ 210 h 287"/>
                <a:gd name="T46" fmla="*/ 60 w 436"/>
                <a:gd name="T47" fmla="*/ 250 h 287"/>
                <a:gd name="T48" fmla="*/ 39 w 436"/>
                <a:gd name="T49" fmla="*/ 274 h 287"/>
                <a:gd name="T50" fmla="*/ 14 w 436"/>
                <a:gd name="T51" fmla="*/ 294 h 287"/>
                <a:gd name="T52" fmla="*/ 13 w 436"/>
                <a:gd name="T53" fmla="*/ 291 h 287"/>
                <a:gd name="T54" fmla="*/ 38 w 436"/>
                <a:gd name="T55" fmla="*/ 270 h 287"/>
                <a:gd name="T56" fmla="*/ 59 w 436"/>
                <a:gd name="T57" fmla="*/ 245 h 287"/>
                <a:gd name="T58" fmla="*/ 84 w 436"/>
                <a:gd name="T59" fmla="*/ 203 h 287"/>
                <a:gd name="T60" fmla="*/ 135 w 436"/>
                <a:gd name="T61" fmla="*/ 117 h 287"/>
                <a:gd name="T62" fmla="*/ 156 w 436"/>
                <a:gd name="T63" fmla="*/ 91 h 287"/>
                <a:gd name="T64" fmla="*/ 175 w 436"/>
                <a:gd name="T65" fmla="*/ 60 h 287"/>
                <a:gd name="T66" fmla="*/ 188 w 436"/>
                <a:gd name="T67" fmla="*/ 45 h 287"/>
                <a:gd name="T68" fmla="*/ 205 w 436"/>
                <a:gd name="T69" fmla="*/ 36 h 287"/>
                <a:gd name="T70" fmla="*/ 256 w 436"/>
                <a:gd name="T71" fmla="*/ 10 h 287"/>
                <a:gd name="T72" fmla="*/ 292 w 436"/>
                <a:gd name="T73" fmla="*/ 1 h 287"/>
                <a:gd name="T74" fmla="*/ 332 w 436"/>
                <a:gd name="T75" fmla="*/ 1 h 287"/>
                <a:gd name="T76" fmla="*/ 360 w 436"/>
                <a:gd name="T77" fmla="*/ 6 h 287"/>
                <a:gd name="T78" fmla="*/ 377 w 436"/>
                <a:gd name="T79" fmla="*/ 15 h 287"/>
                <a:gd name="T80" fmla="*/ 392 w 436"/>
                <a:gd name="T81" fmla="*/ 26 h 287"/>
                <a:gd name="T82" fmla="*/ 412 w 436"/>
                <a:gd name="T83" fmla="*/ 48 h 287"/>
                <a:gd name="T84" fmla="*/ 431 w 436"/>
                <a:gd name="T85" fmla="*/ 80 h 287"/>
                <a:gd name="T86" fmla="*/ 446 w 436"/>
                <a:gd name="T87" fmla="*/ 116 h 287"/>
                <a:gd name="T88" fmla="*/ 453 w 436"/>
                <a:gd name="T89" fmla="*/ 152 h 287"/>
                <a:gd name="T90" fmla="*/ 456 w 436"/>
                <a:gd name="T91" fmla="*/ 189 h 287"/>
                <a:gd name="T92" fmla="*/ 450 w 436"/>
                <a:gd name="T93" fmla="*/ 218 h 287"/>
                <a:gd name="T94" fmla="*/ 438 w 436"/>
                <a:gd name="T95" fmla="*/ 236 h 287"/>
                <a:gd name="T96" fmla="*/ 419 w 436"/>
                <a:gd name="T97" fmla="*/ 246 h 287"/>
                <a:gd name="T98" fmla="*/ 402 w 436"/>
                <a:gd name="T99" fmla="*/ 253 h 287"/>
                <a:gd name="T100" fmla="*/ 382 w 436"/>
                <a:gd name="T101" fmla="*/ 253 h 287"/>
                <a:gd name="T102" fmla="*/ 362 w 436"/>
                <a:gd name="T103" fmla="*/ 250 h 287"/>
                <a:gd name="T104" fmla="*/ 337 w 436"/>
                <a:gd name="T105" fmla="*/ 237 h 2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36" h="287">
                  <a:moveTo>
                    <a:pt x="322" y="227"/>
                  </a:moveTo>
                  <a:lnTo>
                    <a:pt x="327" y="216"/>
                  </a:lnTo>
                  <a:lnTo>
                    <a:pt x="343" y="224"/>
                  </a:lnTo>
                  <a:lnTo>
                    <a:pt x="350" y="227"/>
                  </a:lnTo>
                  <a:lnTo>
                    <a:pt x="359" y="230"/>
                  </a:lnTo>
                  <a:lnTo>
                    <a:pt x="366" y="231"/>
                  </a:lnTo>
                  <a:lnTo>
                    <a:pt x="374" y="231"/>
                  </a:lnTo>
                  <a:lnTo>
                    <a:pt x="383" y="230"/>
                  </a:lnTo>
                  <a:lnTo>
                    <a:pt x="390" y="226"/>
                  </a:lnTo>
                  <a:lnTo>
                    <a:pt x="399" y="224"/>
                  </a:lnTo>
                  <a:lnTo>
                    <a:pt x="405" y="220"/>
                  </a:lnTo>
                  <a:lnTo>
                    <a:pt x="411" y="215"/>
                  </a:lnTo>
                  <a:lnTo>
                    <a:pt x="415" y="210"/>
                  </a:lnTo>
                  <a:lnTo>
                    <a:pt x="419" y="203"/>
                  </a:lnTo>
                  <a:lnTo>
                    <a:pt x="421" y="195"/>
                  </a:lnTo>
                  <a:lnTo>
                    <a:pt x="422" y="188"/>
                  </a:lnTo>
                  <a:lnTo>
                    <a:pt x="424" y="179"/>
                  </a:lnTo>
                  <a:lnTo>
                    <a:pt x="424" y="162"/>
                  </a:lnTo>
                  <a:lnTo>
                    <a:pt x="421" y="144"/>
                  </a:lnTo>
                  <a:lnTo>
                    <a:pt x="419" y="128"/>
                  </a:lnTo>
                  <a:lnTo>
                    <a:pt x="414" y="111"/>
                  </a:lnTo>
                  <a:lnTo>
                    <a:pt x="407" y="94"/>
                  </a:lnTo>
                  <a:lnTo>
                    <a:pt x="400" y="80"/>
                  </a:lnTo>
                  <a:lnTo>
                    <a:pt x="391" y="65"/>
                  </a:lnTo>
                  <a:lnTo>
                    <a:pt x="381" y="50"/>
                  </a:lnTo>
                  <a:lnTo>
                    <a:pt x="376" y="43"/>
                  </a:lnTo>
                  <a:lnTo>
                    <a:pt x="370" y="37"/>
                  </a:lnTo>
                  <a:lnTo>
                    <a:pt x="356" y="27"/>
                  </a:lnTo>
                  <a:lnTo>
                    <a:pt x="343" y="21"/>
                  </a:lnTo>
                  <a:lnTo>
                    <a:pt x="327" y="16"/>
                  </a:lnTo>
                  <a:lnTo>
                    <a:pt x="310" y="12"/>
                  </a:lnTo>
                  <a:lnTo>
                    <a:pt x="293" y="12"/>
                  </a:lnTo>
                  <a:lnTo>
                    <a:pt x="277" y="14"/>
                  </a:lnTo>
                  <a:lnTo>
                    <a:pt x="259" y="17"/>
                  </a:lnTo>
                  <a:lnTo>
                    <a:pt x="242" y="22"/>
                  </a:lnTo>
                  <a:lnTo>
                    <a:pt x="226" y="30"/>
                  </a:lnTo>
                  <a:lnTo>
                    <a:pt x="211" y="39"/>
                  </a:lnTo>
                  <a:lnTo>
                    <a:pt x="196" y="48"/>
                  </a:lnTo>
                  <a:lnTo>
                    <a:pt x="184" y="60"/>
                  </a:lnTo>
                  <a:lnTo>
                    <a:pt x="171" y="72"/>
                  </a:lnTo>
                  <a:lnTo>
                    <a:pt x="162" y="86"/>
                  </a:lnTo>
                  <a:lnTo>
                    <a:pt x="154" y="101"/>
                  </a:lnTo>
                  <a:lnTo>
                    <a:pt x="116" y="149"/>
                  </a:lnTo>
                  <a:lnTo>
                    <a:pt x="99" y="174"/>
                  </a:lnTo>
                  <a:lnTo>
                    <a:pt x="92" y="186"/>
                  </a:lnTo>
                  <a:lnTo>
                    <a:pt x="84" y="201"/>
                  </a:lnTo>
                  <a:lnTo>
                    <a:pt x="66" y="226"/>
                  </a:lnTo>
                  <a:lnTo>
                    <a:pt x="57" y="239"/>
                  </a:lnTo>
                  <a:lnTo>
                    <a:pt x="47" y="251"/>
                  </a:lnTo>
                  <a:lnTo>
                    <a:pt x="37" y="262"/>
                  </a:lnTo>
                  <a:lnTo>
                    <a:pt x="24" y="272"/>
                  </a:lnTo>
                  <a:lnTo>
                    <a:pt x="13" y="281"/>
                  </a:lnTo>
                  <a:lnTo>
                    <a:pt x="0" y="287"/>
                  </a:lnTo>
                  <a:lnTo>
                    <a:pt x="12" y="278"/>
                  </a:lnTo>
                  <a:lnTo>
                    <a:pt x="24" y="268"/>
                  </a:lnTo>
                  <a:lnTo>
                    <a:pt x="36" y="258"/>
                  </a:lnTo>
                  <a:lnTo>
                    <a:pt x="46" y="246"/>
                  </a:lnTo>
                  <a:lnTo>
                    <a:pt x="56" y="234"/>
                  </a:lnTo>
                  <a:lnTo>
                    <a:pt x="64" y="221"/>
                  </a:lnTo>
                  <a:lnTo>
                    <a:pt x="80" y="194"/>
                  </a:lnTo>
                  <a:lnTo>
                    <a:pt x="113" y="138"/>
                  </a:lnTo>
                  <a:lnTo>
                    <a:pt x="129" y="112"/>
                  </a:lnTo>
                  <a:lnTo>
                    <a:pt x="139" y="99"/>
                  </a:lnTo>
                  <a:lnTo>
                    <a:pt x="149" y="87"/>
                  </a:lnTo>
                  <a:lnTo>
                    <a:pt x="158" y="72"/>
                  </a:lnTo>
                  <a:lnTo>
                    <a:pt x="167" y="57"/>
                  </a:lnTo>
                  <a:lnTo>
                    <a:pt x="174" y="50"/>
                  </a:lnTo>
                  <a:lnTo>
                    <a:pt x="180" y="43"/>
                  </a:lnTo>
                  <a:lnTo>
                    <a:pt x="189" y="37"/>
                  </a:lnTo>
                  <a:lnTo>
                    <a:pt x="196" y="34"/>
                  </a:lnTo>
                  <a:lnTo>
                    <a:pt x="228" y="17"/>
                  </a:lnTo>
                  <a:lnTo>
                    <a:pt x="245" y="10"/>
                  </a:lnTo>
                  <a:lnTo>
                    <a:pt x="262" y="5"/>
                  </a:lnTo>
                  <a:lnTo>
                    <a:pt x="279" y="1"/>
                  </a:lnTo>
                  <a:lnTo>
                    <a:pt x="298" y="0"/>
                  </a:lnTo>
                  <a:lnTo>
                    <a:pt x="317" y="1"/>
                  </a:lnTo>
                  <a:lnTo>
                    <a:pt x="334" y="4"/>
                  </a:lnTo>
                  <a:lnTo>
                    <a:pt x="344" y="6"/>
                  </a:lnTo>
                  <a:lnTo>
                    <a:pt x="353" y="9"/>
                  </a:lnTo>
                  <a:lnTo>
                    <a:pt x="360" y="14"/>
                  </a:lnTo>
                  <a:lnTo>
                    <a:pt x="369" y="19"/>
                  </a:lnTo>
                  <a:lnTo>
                    <a:pt x="375" y="25"/>
                  </a:lnTo>
                  <a:lnTo>
                    <a:pt x="383" y="31"/>
                  </a:lnTo>
                  <a:lnTo>
                    <a:pt x="394" y="46"/>
                  </a:lnTo>
                  <a:lnTo>
                    <a:pt x="404" y="61"/>
                  </a:lnTo>
                  <a:lnTo>
                    <a:pt x="412" y="77"/>
                  </a:lnTo>
                  <a:lnTo>
                    <a:pt x="420" y="93"/>
                  </a:lnTo>
                  <a:lnTo>
                    <a:pt x="426" y="111"/>
                  </a:lnTo>
                  <a:lnTo>
                    <a:pt x="431" y="127"/>
                  </a:lnTo>
                  <a:lnTo>
                    <a:pt x="433" y="145"/>
                  </a:lnTo>
                  <a:lnTo>
                    <a:pt x="436" y="163"/>
                  </a:lnTo>
                  <a:lnTo>
                    <a:pt x="436" y="181"/>
                  </a:lnTo>
                  <a:lnTo>
                    <a:pt x="432" y="200"/>
                  </a:lnTo>
                  <a:lnTo>
                    <a:pt x="430" y="209"/>
                  </a:lnTo>
                  <a:lnTo>
                    <a:pt x="425" y="219"/>
                  </a:lnTo>
                  <a:lnTo>
                    <a:pt x="419" y="226"/>
                  </a:lnTo>
                  <a:lnTo>
                    <a:pt x="410" y="231"/>
                  </a:lnTo>
                  <a:lnTo>
                    <a:pt x="401" y="235"/>
                  </a:lnTo>
                  <a:lnTo>
                    <a:pt x="392" y="239"/>
                  </a:lnTo>
                  <a:lnTo>
                    <a:pt x="384" y="242"/>
                  </a:lnTo>
                  <a:lnTo>
                    <a:pt x="374" y="244"/>
                  </a:lnTo>
                  <a:lnTo>
                    <a:pt x="365" y="242"/>
                  </a:lnTo>
                  <a:lnTo>
                    <a:pt x="355" y="241"/>
                  </a:lnTo>
                  <a:lnTo>
                    <a:pt x="346" y="239"/>
                  </a:lnTo>
                  <a:lnTo>
                    <a:pt x="338" y="235"/>
                  </a:lnTo>
                  <a:lnTo>
                    <a:pt x="322" y="2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0" name="Freeform 3270"/>
            <p:cNvSpPr>
              <a:spLocks/>
            </p:cNvSpPr>
            <p:nvPr/>
          </p:nvSpPr>
          <p:spPr bwMode="auto">
            <a:xfrm>
              <a:off x="1975" y="1935"/>
              <a:ext cx="68" cy="177"/>
            </a:xfrm>
            <a:custGeom>
              <a:avLst/>
              <a:gdLst>
                <a:gd name="T0" fmla="*/ 0 w 65"/>
                <a:gd name="T1" fmla="*/ 177 h 169"/>
                <a:gd name="T2" fmla="*/ 0 w 65"/>
                <a:gd name="T3" fmla="*/ 165 h 169"/>
                <a:gd name="T4" fmla="*/ 18 w 65"/>
                <a:gd name="T5" fmla="*/ 162 h 169"/>
                <a:gd name="T6" fmla="*/ 26 w 65"/>
                <a:gd name="T7" fmla="*/ 160 h 169"/>
                <a:gd name="T8" fmla="*/ 36 w 65"/>
                <a:gd name="T9" fmla="*/ 157 h 169"/>
                <a:gd name="T10" fmla="*/ 42 w 65"/>
                <a:gd name="T11" fmla="*/ 154 h 169"/>
                <a:gd name="T12" fmla="*/ 48 w 65"/>
                <a:gd name="T13" fmla="*/ 150 h 169"/>
                <a:gd name="T14" fmla="*/ 52 w 65"/>
                <a:gd name="T15" fmla="*/ 143 h 169"/>
                <a:gd name="T16" fmla="*/ 53 w 65"/>
                <a:gd name="T17" fmla="*/ 135 h 169"/>
                <a:gd name="T18" fmla="*/ 55 w 65"/>
                <a:gd name="T19" fmla="*/ 127 h 169"/>
                <a:gd name="T20" fmla="*/ 55 w 65"/>
                <a:gd name="T21" fmla="*/ 118 h 169"/>
                <a:gd name="T22" fmla="*/ 52 w 65"/>
                <a:gd name="T23" fmla="*/ 101 h 169"/>
                <a:gd name="T24" fmla="*/ 48 w 65"/>
                <a:gd name="T25" fmla="*/ 82 h 169"/>
                <a:gd name="T26" fmla="*/ 43 w 65"/>
                <a:gd name="T27" fmla="*/ 64 h 169"/>
                <a:gd name="T28" fmla="*/ 38 w 65"/>
                <a:gd name="T29" fmla="*/ 31 h 169"/>
                <a:gd name="T30" fmla="*/ 35 w 65"/>
                <a:gd name="T31" fmla="*/ 16 h 169"/>
                <a:gd name="T32" fmla="*/ 29 w 65"/>
                <a:gd name="T33" fmla="*/ 0 h 169"/>
                <a:gd name="T34" fmla="*/ 37 w 65"/>
                <a:gd name="T35" fmla="*/ 15 h 169"/>
                <a:gd name="T36" fmla="*/ 45 w 65"/>
                <a:gd name="T37" fmla="*/ 30 h 169"/>
                <a:gd name="T38" fmla="*/ 56 w 65"/>
                <a:gd name="T39" fmla="*/ 63 h 169"/>
                <a:gd name="T40" fmla="*/ 62 w 65"/>
                <a:gd name="T41" fmla="*/ 81 h 169"/>
                <a:gd name="T42" fmla="*/ 66 w 65"/>
                <a:gd name="T43" fmla="*/ 99 h 169"/>
                <a:gd name="T44" fmla="*/ 67 w 65"/>
                <a:gd name="T45" fmla="*/ 110 h 169"/>
                <a:gd name="T46" fmla="*/ 68 w 65"/>
                <a:gd name="T47" fmla="*/ 118 h 169"/>
                <a:gd name="T48" fmla="*/ 68 w 65"/>
                <a:gd name="T49" fmla="*/ 129 h 169"/>
                <a:gd name="T50" fmla="*/ 67 w 65"/>
                <a:gd name="T51" fmla="*/ 139 h 169"/>
                <a:gd name="T52" fmla="*/ 66 w 65"/>
                <a:gd name="T53" fmla="*/ 145 h 169"/>
                <a:gd name="T54" fmla="*/ 63 w 65"/>
                <a:gd name="T55" fmla="*/ 150 h 169"/>
                <a:gd name="T56" fmla="*/ 61 w 65"/>
                <a:gd name="T57" fmla="*/ 155 h 169"/>
                <a:gd name="T58" fmla="*/ 56 w 65"/>
                <a:gd name="T59" fmla="*/ 159 h 169"/>
                <a:gd name="T60" fmla="*/ 48 w 65"/>
                <a:gd name="T61" fmla="*/ 165 h 169"/>
                <a:gd name="T62" fmla="*/ 40 w 65"/>
                <a:gd name="T63" fmla="*/ 171 h 169"/>
                <a:gd name="T64" fmla="*/ 30 w 65"/>
                <a:gd name="T65" fmla="*/ 173 h 169"/>
                <a:gd name="T66" fmla="*/ 20 w 65"/>
                <a:gd name="T67" fmla="*/ 176 h 169"/>
                <a:gd name="T68" fmla="*/ 0 w 65"/>
                <a:gd name="T69" fmla="*/ 177 h 1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5" h="169">
                  <a:moveTo>
                    <a:pt x="0" y="169"/>
                  </a:moveTo>
                  <a:lnTo>
                    <a:pt x="0" y="158"/>
                  </a:lnTo>
                  <a:lnTo>
                    <a:pt x="17" y="155"/>
                  </a:lnTo>
                  <a:lnTo>
                    <a:pt x="25" y="153"/>
                  </a:lnTo>
                  <a:lnTo>
                    <a:pt x="34" y="150"/>
                  </a:lnTo>
                  <a:lnTo>
                    <a:pt x="40" y="147"/>
                  </a:lnTo>
                  <a:lnTo>
                    <a:pt x="46" y="143"/>
                  </a:lnTo>
                  <a:lnTo>
                    <a:pt x="50" y="137"/>
                  </a:lnTo>
                  <a:lnTo>
                    <a:pt x="51" y="129"/>
                  </a:lnTo>
                  <a:lnTo>
                    <a:pt x="53" y="121"/>
                  </a:lnTo>
                  <a:lnTo>
                    <a:pt x="53" y="113"/>
                  </a:lnTo>
                  <a:lnTo>
                    <a:pt x="50" y="96"/>
                  </a:lnTo>
                  <a:lnTo>
                    <a:pt x="46" y="78"/>
                  </a:lnTo>
                  <a:lnTo>
                    <a:pt x="41" y="61"/>
                  </a:lnTo>
                  <a:lnTo>
                    <a:pt x="36" y="30"/>
                  </a:lnTo>
                  <a:lnTo>
                    <a:pt x="33" y="15"/>
                  </a:lnTo>
                  <a:lnTo>
                    <a:pt x="28" y="0"/>
                  </a:lnTo>
                  <a:lnTo>
                    <a:pt x="35" y="14"/>
                  </a:lnTo>
                  <a:lnTo>
                    <a:pt x="43" y="29"/>
                  </a:lnTo>
                  <a:lnTo>
                    <a:pt x="54" y="60"/>
                  </a:lnTo>
                  <a:lnTo>
                    <a:pt x="59" y="77"/>
                  </a:lnTo>
                  <a:lnTo>
                    <a:pt x="63" y="95"/>
                  </a:lnTo>
                  <a:lnTo>
                    <a:pt x="64" y="105"/>
                  </a:lnTo>
                  <a:lnTo>
                    <a:pt x="65" y="113"/>
                  </a:lnTo>
                  <a:lnTo>
                    <a:pt x="65" y="123"/>
                  </a:lnTo>
                  <a:lnTo>
                    <a:pt x="64" y="133"/>
                  </a:lnTo>
                  <a:lnTo>
                    <a:pt x="63" y="138"/>
                  </a:lnTo>
                  <a:lnTo>
                    <a:pt x="60" y="143"/>
                  </a:lnTo>
                  <a:lnTo>
                    <a:pt x="58" y="148"/>
                  </a:lnTo>
                  <a:lnTo>
                    <a:pt x="54" y="152"/>
                  </a:lnTo>
                  <a:lnTo>
                    <a:pt x="46" y="158"/>
                  </a:lnTo>
                  <a:lnTo>
                    <a:pt x="38" y="163"/>
                  </a:lnTo>
                  <a:lnTo>
                    <a:pt x="29" y="165"/>
                  </a:lnTo>
                  <a:lnTo>
                    <a:pt x="19" y="168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1" name="Freeform 3271"/>
            <p:cNvSpPr>
              <a:spLocks/>
            </p:cNvSpPr>
            <p:nvPr/>
          </p:nvSpPr>
          <p:spPr bwMode="auto">
            <a:xfrm>
              <a:off x="1784" y="1919"/>
              <a:ext cx="341" cy="322"/>
            </a:xfrm>
            <a:custGeom>
              <a:avLst/>
              <a:gdLst>
                <a:gd name="T0" fmla="*/ 175 w 325"/>
                <a:gd name="T1" fmla="*/ 44 h 307"/>
                <a:gd name="T2" fmla="*/ 171 w 325"/>
                <a:gd name="T3" fmla="*/ 31 h 307"/>
                <a:gd name="T4" fmla="*/ 162 w 325"/>
                <a:gd name="T5" fmla="*/ 22 h 307"/>
                <a:gd name="T6" fmla="*/ 150 w 325"/>
                <a:gd name="T7" fmla="*/ 16 h 307"/>
                <a:gd name="T8" fmla="*/ 136 w 325"/>
                <a:gd name="T9" fmla="*/ 14 h 307"/>
                <a:gd name="T10" fmla="*/ 108 w 325"/>
                <a:gd name="T11" fmla="*/ 15 h 307"/>
                <a:gd name="T12" fmla="*/ 82 w 325"/>
                <a:gd name="T13" fmla="*/ 25 h 307"/>
                <a:gd name="T14" fmla="*/ 60 w 325"/>
                <a:gd name="T15" fmla="*/ 44 h 307"/>
                <a:gd name="T16" fmla="*/ 44 w 325"/>
                <a:gd name="T17" fmla="*/ 68 h 307"/>
                <a:gd name="T18" fmla="*/ 30 w 325"/>
                <a:gd name="T19" fmla="*/ 95 h 307"/>
                <a:gd name="T20" fmla="*/ 14 w 325"/>
                <a:gd name="T21" fmla="*/ 138 h 307"/>
                <a:gd name="T22" fmla="*/ 12 w 325"/>
                <a:gd name="T23" fmla="*/ 167 h 307"/>
                <a:gd name="T24" fmla="*/ 18 w 325"/>
                <a:gd name="T25" fmla="*/ 194 h 307"/>
                <a:gd name="T26" fmla="*/ 30 w 325"/>
                <a:gd name="T27" fmla="*/ 219 h 307"/>
                <a:gd name="T28" fmla="*/ 50 w 325"/>
                <a:gd name="T29" fmla="*/ 241 h 307"/>
                <a:gd name="T30" fmla="*/ 74 w 325"/>
                <a:gd name="T31" fmla="*/ 261 h 307"/>
                <a:gd name="T32" fmla="*/ 112 w 325"/>
                <a:gd name="T33" fmla="*/ 287 h 307"/>
                <a:gd name="T34" fmla="*/ 162 w 325"/>
                <a:gd name="T35" fmla="*/ 307 h 307"/>
                <a:gd name="T36" fmla="*/ 212 w 325"/>
                <a:gd name="T37" fmla="*/ 315 h 307"/>
                <a:gd name="T38" fmla="*/ 265 w 325"/>
                <a:gd name="T39" fmla="*/ 310 h 307"/>
                <a:gd name="T40" fmla="*/ 317 w 325"/>
                <a:gd name="T41" fmla="*/ 298 h 307"/>
                <a:gd name="T42" fmla="*/ 317 w 325"/>
                <a:gd name="T43" fmla="*/ 300 h 307"/>
                <a:gd name="T44" fmla="*/ 263 w 325"/>
                <a:gd name="T45" fmla="*/ 316 h 307"/>
                <a:gd name="T46" fmla="*/ 236 w 325"/>
                <a:gd name="T47" fmla="*/ 320 h 307"/>
                <a:gd name="T48" fmla="*/ 180 w 325"/>
                <a:gd name="T49" fmla="*/ 322 h 307"/>
                <a:gd name="T50" fmla="*/ 152 w 325"/>
                <a:gd name="T51" fmla="*/ 320 h 307"/>
                <a:gd name="T52" fmla="*/ 125 w 325"/>
                <a:gd name="T53" fmla="*/ 310 h 307"/>
                <a:gd name="T54" fmla="*/ 99 w 325"/>
                <a:gd name="T55" fmla="*/ 295 h 307"/>
                <a:gd name="T56" fmla="*/ 50 w 325"/>
                <a:gd name="T57" fmla="*/ 257 h 307"/>
                <a:gd name="T58" fmla="*/ 22 w 325"/>
                <a:gd name="T59" fmla="*/ 230 h 307"/>
                <a:gd name="T60" fmla="*/ 12 w 325"/>
                <a:gd name="T61" fmla="*/ 216 h 307"/>
                <a:gd name="T62" fmla="*/ 3 w 325"/>
                <a:gd name="T63" fmla="*/ 194 h 307"/>
                <a:gd name="T64" fmla="*/ 0 w 325"/>
                <a:gd name="T65" fmla="*/ 164 h 307"/>
                <a:gd name="T66" fmla="*/ 3 w 325"/>
                <a:gd name="T67" fmla="*/ 130 h 307"/>
                <a:gd name="T68" fmla="*/ 19 w 325"/>
                <a:gd name="T69" fmla="*/ 87 h 307"/>
                <a:gd name="T70" fmla="*/ 34 w 325"/>
                <a:gd name="T71" fmla="*/ 60 h 307"/>
                <a:gd name="T72" fmla="*/ 51 w 325"/>
                <a:gd name="T73" fmla="*/ 35 h 307"/>
                <a:gd name="T74" fmla="*/ 77 w 325"/>
                <a:gd name="T75" fmla="*/ 14 h 307"/>
                <a:gd name="T76" fmla="*/ 107 w 325"/>
                <a:gd name="T77" fmla="*/ 1 h 307"/>
                <a:gd name="T78" fmla="*/ 137 w 325"/>
                <a:gd name="T79" fmla="*/ 0 h 307"/>
                <a:gd name="T80" fmla="*/ 155 w 325"/>
                <a:gd name="T81" fmla="*/ 4 h 307"/>
                <a:gd name="T82" fmla="*/ 169 w 325"/>
                <a:gd name="T83" fmla="*/ 14 h 307"/>
                <a:gd name="T84" fmla="*/ 180 w 325"/>
                <a:gd name="T85" fmla="*/ 25 h 307"/>
                <a:gd name="T86" fmla="*/ 189 w 325"/>
                <a:gd name="T87" fmla="*/ 41 h 3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25" h="307">
                  <a:moveTo>
                    <a:pt x="180" y="39"/>
                  </a:moveTo>
                  <a:lnTo>
                    <a:pt x="167" y="42"/>
                  </a:lnTo>
                  <a:lnTo>
                    <a:pt x="165" y="36"/>
                  </a:lnTo>
                  <a:lnTo>
                    <a:pt x="163" y="30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9" y="18"/>
                  </a:lnTo>
                  <a:lnTo>
                    <a:pt x="143" y="15"/>
                  </a:lnTo>
                  <a:lnTo>
                    <a:pt x="136" y="14"/>
                  </a:lnTo>
                  <a:lnTo>
                    <a:pt x="130" y="13"/>
                  </a:lnTo>
                  <a:lnTo>
                    <a:pt x="117" y="13"/>
                  </a:lnTo>
                  <a:lnTo>
                    <a:pt x="103" y="14"/>
                  </a:lnTo>
                  <a:lnTo>
                    <a:pt x="89" y="19"/>
                  </a:lnTo>
                  <a:lnTo>
                    <a:pt x="78" y="24"/>
                  </a:lnTo>
                  <a:lnTo>
                    <a:pt x="67" y="33"/>
                  </a:lnTo>
                  <a:lnTo>
                    <a:pt x="57" y="42"/>
                  </a:lnTo>
                  <a:lnTo>
                    <a:pt x="49" y="54"/>
                  </a:lnTo>
                  <a:lnTo>
                    <a:pt x="42" y="65"/>
                  </a:lnTo>
                  <a:lnTo>
                    <a:pt x="34" y="78"/>
                  </a:lnTo>
                  <a:lnTo>
                    <a:pt x="29" y="91"/>
                  </a:lnTo>
                  <a:lnTo>
                    <a:pt x="18" y="118"/>
                  </a:lnTo>
                  <a:lnTo>
                    <a:pt x="13" y="132"/>
                  </a:lnTo>
                  <a:lnTo>
                    <a:pt x="11" y="147"/>
                  </a:lnTo>
                  <a:lnTo>
                    <a:pt x="11" y="159"/>
                  </a:lnTo>
                  <a:lnTo>
                    <a:pt x="13" y="173"/>
                  </a:lnTo>
                  <a:lnTo>
                    <a:pt x="17" y="185"/>
                  </a:lnTo>
                  <a:lnTo>
                    <a:pt x="22" y="198"/>
                  </a:lnTo>
                  <a:lnTo>
                    <a:pt x="29" y="209"/>
                  </a:lnTo>
                  <a:lnTo>
                    <a:pt x="38" y="219"/>
                  </a:lnTo>
                  <a:lnTo>
                    <a:pt x="48" y="230"/>
                  </a:lnTo>
                  <a:lnTo>
                    <a:pt x="59" y="240"/>
                  </a:lnTo>
                  <a:lnTo>
                    <a:pt x="71" y="249"/>
                  </a:lnTo>
                  <a:lnTo>
                    <a:pt x="82" y="257"/>
                  </a:lnTo>
                  <a:lnTo>
                    <a:pt x="107" y="274"/>
                  </a:lnTo>
                  <a:lnTo>
                    <a:pt x="130" y="287"/>
                  </a:lnTo>
                  <a:lnTo>
                    <a:pt x="154" y="293"/>
                  </a:lnTo>
                  <a:lnTo>
                    <a:pt x="177" y="297"/>
                  </a:lnTo>
                  <a:lnTo>
                    <a:pt x="202" y="300"/>
                  </a:lnTo>
                  <a:lnTo>
                    <a:pt x="228" y="298"/>
                  </a:lnTo>
                  <a:lnTo>
                    <a:pt x="253" y="296"/>
                  </a:lnTo>
                  <a:lnTo>
                    <a:pt x="278" y="291"/>
                  </a:lnTo>
                  <a:lnTo>
                    <a:pt x="302" y="284"/>
                  </a:lnTo>
                  <a:lnTo>
                    <a:pt x="325" y="275"/>
                  </a:lnTo>
                  <a:lnTo>
                    <a:pt x="302" y="286"/>
                  </a:lnTo>
                  <a:lnTo>
                    <a:pt x="277" y="295"/>
                  </a:lnTo>
                  <a:lnTo>
                    <a:pt x="251" y="301"/>
                  </a:lnTo>
                  <a:lnTo>
                    <a:pt x="238" y="303"/>
                  </a:lnTo>
                  <a:lnTo>
                    <a:pt x="225" y="305"/>
                  </a:lnTo>
                  <a:lnTo>
                    <a:pt x="199" y="307"/>
                  </a:lnTo>
                  <a:lnTo>
                    <a:pt x="172" y="307"/>
                  </a:lnTo>
                  <a:lnTo>
                    <a:pt x="159" y="306"/>
                  </a:lnTo>
                  <a:lnTo>
                    <a:pt x="145" y="305"/>
                  </a:lnTo>
                  <a:lnTo>
                    <a:pt x="133" y="301"/>
                  </a:lnTo>
                  <a:lnTo>
                    <a:pt x="119" y="296"/>
                  </a:lnTo>
                  <a:lnTo>
                    <a:pt x="107" y="288"/>
                  </a:lnTo>
                  <a:lnTo>
                    <a:pt x="94" y="281"/>
                  </a:lnTo>
                  <a:lnTo>
                    <a:pt x="71" y="264"/>
                  </a:lnTo>
                  <a:lnTo>
                    <a:pt x="48" y="245"/>
                  </a:lnTo>
                  <a:lnTo>
                    <a:pt x="26" y="225"/>
                  </a:lnTo>
                  <a:lnTo>
                    <a:pt x="21" y="219"/>
                  </a:lnTo>
                  <a:lnTo>
                    <a:pt x="16" y="213"/>
                  </a:lnTo>
                  <a:lnTo>
                    <a:pt x="11" y="206"/>
                  </a:lnTo>
                  <a:lnTo>
                    <a:pt x="8" y="200"/>
                  </a:lnTo>
                  <a:lnTo>
                    <a:pt x="3" y="185"/>
                  </a:lnTo>
                  <a:lnTo>
                    <a:pt x="0" y="170"/>
                  </a:lnTo>
                  <a:lnTo>
                    <a:pt x="0" y="156"/>
                  </a:lnTo>
                  <a:lnTo>
                    <a:pt x="1" y="139"/>
                  </a:lnTo>
                  <a:lnTo>
                    <a:pt x="3" y="124"/>
                  </a:lnTo>
                  <a:lnTo>
                    <a:pt x="8" y="111"/>
                  </a:lnTo>
                  <a:lnTo>
                    <a:pt x="18" y="83"/>
                  </a:lnTo>
                  <a:lnTo>
                    <a:pt x="25" y="70"/>
                  </a:lnTo>
                  <a:lnTo>
                    <a:pt x="32" y="57"/>
                  </a:lnTo>
                  <a:lnTo>
                    <a:pt x="39" y="44"/>
                  </a:lnTo>
                  <a:lnTo>
                    <a:pt x="49" y="33"/>
                  </a:lnTo>
                  <a:lnTo>
                    <a:pt x="61" y="21"/>
                  </a:lnTo>
                  <a:lnTo>
                    <a:pt x="73" y="13"/>
                  </a:lnTo>
                  <a:lnTo>
                    <a:pt x="87" y="6"/>
                  </a:lnTo>
                  <a:lnTo>
                    <a:pt x="102" y="1"/>
                  </a:lnTo>
                  <a:lnTo>
                    <a:pt x="117" y="0"/>
                  </a:lnTo>
                  <a:lnTo>
                    <a:pt x="131" y="0"/>
                  </a:lnTo>
                  <a:lnTo>
                    <a:pt x="140" y="1"/>
                  </a:lnTo>
                  <a:lnTo>
                    <a:pt x="148" y="4"/>
                  </a:lnTo>
                  <a:lnTo>
                    <a:pt x="155" y="8"/>
                  </a:lnTo>
                  <a:lnTo>
                    <a:pt x="161" y="13"/>
                  </a:lnTo>
                  <a:lnTo>
                    <a:pt x="167" y="18"/>
                  </a:lnTo>
                  <a:lnTo>
                    <a:pt x="172" y="24"/>
                  </a:lnTo>
                  <a:lnTo>
                    <a:pt x="176" y="31"/>
                  </a:lnTo>
                  <a:lnTo>
                    <a:pt x="180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2" name="Freeform 3272"/>
            <p:cNvSpPr>
              <a:spLocks/>
            </p:cNvSpPr>
            <p:nvPr/>
          </p:nvSpPr>
          <p:spPr bwMode="auto">
            <a:xfrm>
              <a:off x="2076" y="2159"/>
              <a:ext cx="116" cy="58"/>
            </a:xfrm>
            <a:custGeom>
              <a:avLst/>
              <a:gdLst>
                <a:gd name="T0" fmla="*/ 111 w 110"/>
                <a:gd name="T1" fmla="*/ 0 h 55"/>
                <a:gd name="T2" fmla="*/ 116 w 110"/>
                <a:gd name="T3" fmla="*/ 12 h 55"/>
                <a:gd name="T4" fmla="*/ 75 w 110"/>
                <a:gd name="T5" fmla="*/ 28 h 55"/>
                <a:gd name="T6" fmla="*/ 37 w 110"/>
                <a:gd name="T7" fmla="*/ 47 h 55"/>
                <a:gd name="T8" fmla="*/ 0 w 110"/>
                <a:gd name="T9" fmla="*/ 58 h 55"/>
                <a:gd name="T10" fmla="*/ 32 w 110"/>
                <a:gd name="T11" fmla="*/ 35 h 55"/>
                <a:gd name="T12" fmla="*/ 71 w 110"/>
                <a:gd name="T13" fmla="*/ 17 h 55"/>
                <a:gd name="T14" fmla="*/ 111 w 110"/>
                <a:gd name="T15" fmla="*/ 0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55">
                  <a:moveTo>
                    <a:pt x="105" y="0"/>
                  </a:moveTo>
                  <a:lnTo>
                    <a:pt x="110" y="11"/>
                  </a:lnTo>
                  <a:lnTo>
                    <a:pt x="71" y="27"/>
                  </a:lnTo>
                  <a:lnTo>
                    <a:pt x="35" y="45"/>
                  </a:lnTo>
                  <a:lnTo>
                    <a:pt x="0" y="55"/>
                  </a:lnTo>
                  <a:lnTo>
                    <a:pt x="30" y="33"/>
                  </a:lnTo>
                  <a:lnTo>
                    <a:pt x="67" y="1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3" name="Freeform 3273"/>
            <p:cNvSpPr>
              <a:spLocks/>
            </p:cNvSpPr>
            <p:nvPr/>
          </p:nvSpPr>
          <p:spPr bwMode="auto">
            <a:xfrm>
              <a:off x="1803" y="1967"/>
              <a:ext cx="367" cy="261"/>
            </a:xfrm>
            <a:custGeom>
              <a:avLst/>
              <a:gdLst>
                <a:gd name="T0" fmla="*/ 42 w 351"/>
                <a:gd name="T1" fmla="*/ 5 h 249"/>
                <a:gd name="T2" fmla="*/ 19 w 351"/>
                <a:gd name="T3" fmla="*/ 62 h 249"/>
                <a:gd name="T4" fmla="*/ 14 w 351"/>
                <a:gd name="T5" fmla="*/ 84 h 249"/>
                <a:gd name="T6" fmla="*/ 15 w 351"/>
                <a:gd name="T7" fmla="*/ 118 h 249"/>
                <a:gd name="T8" fmla="*/ 20 w 351"/>
                <a:gd name="T9" fmla="*/ 140 h 249"/>
                <a:gd name="T10" fmla="*/ 30 w 351"/>
                <a:gd name="T11" fmla="*/ 160 h 249"/>
                <a:gd name="T12" fmla="*/ 46 w 351"/>
                <a:gd name="T13" fmla="*/ 177 h 249"/>
                <a:gd name="T14" fmla="*/ 81 w 351"/>
                <a:gd name="T15" fmla="*/ 211 h 249"/>
                <a:gd name="T16" fmla="*/ 108 w 351"/>
                <a:gd name="T17" fmla="*/ 231 h 249"/>
                <a:gd name="T18" fmla="*/ 129 w 351"/>
                <a:gd name="T19" fmla="*/ 241 h 249"/>
                <a:gd name="T20" fmla="*/ 150 w 351"/>
                <a:gd name="T21" fmla="*/ 246 h 249"/>
                <a:gd name="T22" fmla="*/ 174 w 351"/>
                <a:gd name="T23" fmla="*/ 249 h 249"/>
                <a:gd name="T24" fmla="*/ 197 w 351"/>
                <a:gd name="T25" fmla="*/ 245 h 249"/>
                <a:gd name="T26" fmla="*/ 230 w 351"/>
                <a:gd name="T27" fmla="*/ 239 h 249"/>
                <a:gd name="T28" fmla="*/ 271 w 351"/>
                <a:gd name="T29" fmla="*/ 230 h 249"/>
                <a:gd name="T30" fmla="*/ 308 w 351"/>
                <a:gd name="T31" fmla="*/ 213 h 249"/>
                <a:gd name="T32" fmla="*/ 347 w 351"/>
                <a:gd name="T33" fmla="*/ 196 h 249"/>
                <a:gd name="T34" fmla="*/ 367 w 351"/>
                <a:gd name="T35" fmla="*/ 191 h 249"/>
                <a:gd name="T36" fmla="*/ 347 w 351"/>
                <a:gd name="T37" fmla="*/ 198 h 249"/>
                <a:gd name="T38" fmla="*/ 309 w 351"/>
                <a:gd name="T39" fmla="*/ 219 h 249"/>
                <a:gd name="T40" fmla="*/ 270 w 351"/>
                <a:gd name="T41" fmla="*/ 239 h 249"/>
                <a:gd name="T42" fmla="*/ 228 w 351"/>
                <a:gd name="T43" fmla="*/ 252 h 249"/>
                <a:gd name="T44" fmla="*/ 194 w 351"/>
                <a:gd name="T45" fmla="*/ 258 h 249"/>
                <a:gd name="T46" fmla="*/ 169 w 351"/>
                <a:gd name="T47" fmla="*/ 261 h 249"/>
                <a:gd name="T48" fmla="*/ 144 w 351"/>
                <a:gd name="T49" fmla="*/ 258 h 249"/>
                <a:gd name="T50" fmla="*/ 121 w 351"/>
                <a:gd name="T51" fmla="*/ 252 h 249"/>
                <a:gd name="T52" fmla="*/ 99 w 351"/>
                <a:gd name="T53" fmla="*/ 242 h 249"/>
                <a:gd name="T54" fmla="*/ 78 w 351"/>
                <a:gd name="T55" fmla="*/ 230 h 249"/>
                <a:gd name="T56" fmla="*/ 59 w 351"/>
                <a:gd name="T57" fmla="*/ 213 h 249"/>
                <a:gd name="T58" fmla="*/ 42 w 351"/>
                <a:gd name="T59" fmla="*/ 194 h 249"/>
                <a:gd name="T60" fmla="*/ 27 w 351"/>
                <a:gd name="T61" fmla="*/ 175 h 249"/>
                <a:gd name="T62" fmla="*/ 16 w 351"/>
                <a:gd name="T63" fmla="*/ 153 h 249"/>
                <a:gd name="T64" fmla="*/ 7 w 351"/>
                <a:gd name="T65" fmla="*/ 129 h 249"/>
                <a:gd name="T66" fmla="*/ 2 w 351"/>
                <a:gd name="T67" fmla="*/ 106 h 249"/>
                <a:gd name="T68" fmla="*/ 0 w 351"/>
                <a:gd name="T69" fmla="*/ 82 h 249"/>
                <a:gd name="T70" fmla="*/ 3 w 351"/>
                <a:gd name="T71" fmla="*/ 58 h 249"/>
                <a:gd name="T72" fmla="*/ 10 w 351"/>
                <a:gd name="T73" fmla="*/ 34 h 249"/>
                <a:gd name="T74" fmla="*/ 22 w 351"/>
                <a:gd name="T75" fmla="*/ 12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1" h="249">
                  <a:moveTo>
                    <a:pt x="29" y="0"/>
                  </a:moveTo>
                  <a:lnTo>
                    <a:pt x="40" y="5"/>
                  </a:lnTo>
                  <a:lnTo>
                    <a:pt x="23" y="49"/>
                  </a:lnTo>
                  <a:lnTo>
                    <a:pt x="18" y="59"/>
                  </a:lnTo>
                  <a:lnTo>
                    <a:pt x="15" y="70"/>
                  </a:lnTo>
                  <a:lnTo>
                    <a:pt x="13" y="80"/>
                  </a:lnTo>
                  <a:lnTo>
                    <a:pt x="13" y="91"/>
                  </a:lnTo>
                  <a:lnTo>
                    <a:pt x="14" y="113"/>
                  </a:lnTo>
                  <a:lnTo>
                    <a:pt x="16" y="124"/>
                  </a:lnTo>
                  <a:lnTo>
                    <a:pt x="19" y="134"/>
                  </a:lnTo>
                  <a:lnTo>
                    <a:pt x="23" y="144"/>
                  </a:lnTo>
                  <a:lnTo>
                    <a:pt x="29" y="153"/>
                  </a:lnTo>
                  <a:lnTo>
                    <a:pt x="35" y="162"/>
                  </a:lnTo>
                  <a:lnTo>
                    <a:pt x="44" y="169"/>
                  </a:lnTo>
                  <a:lnTo>
                    <a:pt x="60" y="187"/>
                  </a:lnTo>
                  <a:lnTo>
                    <a:pt x="77" y="201"/>
                  </a:lnTo>
                  <a:lnTo>
                    <a:pt x="95" y="215"/>
                  </a:lnTo>
                  <a:lnTo>
                    <a:pt x="103" y="220"/>
                  </a:lnTo>
                  <a:lnTo>
                    <a:pt x="113" y="225"/>
                  </a:lnTo>
                  <a:lnTo>
                    <a:pt x="123" y="230"/>
                  </a:lnTo>
                  <a:lnTo>
                    <a:pt x="133" y="233"/>
                  </a:lnTo>
                  <a:lnTo>
                    <a:pt x="143" y="235"/>
                  </a:lnTo>
                  <a:lnTo>
                    <a:pt x="154" y="238"/>
                  </a:lnTo>
                  <a:lnTo>
                    <a:pt x="166" y="238"/>
                  </a:lnTo>
                  <a:lnTo>
                    <a:pt x="177" y="236"/>
                  </a:lnTo>
                  <a:lnTo>
                    <a:pt x="188" y="234"/>
                  </a:lnTo>
                  <a:lnTo>
                    <a:pt x="200" y="231"/>
                  </a:lnTo>
                  <a:lnTo>
                    <a:pt x="220" y="228"/>
                  </a:lnTo>
                  <a:lnTo>
                    <a:pt x="239" y="224"/>
                  </a:lnTo>
                  <a:lnTo>
                    <a:pt x="259" y="219"/>
                  </a:lnTo>
                  <a:lnTo>
                    <a:pt x="278" y="211"/>
                  </a:lnTo>
                  <a:lnTo>
                    <a:pt x="295" y="203"/>
                  </a:lnTo>
                  <a:lnTo>
                    <a:pt x="314" y="194"/>
                  </a:lnTo>
                  <a:lnTo>
                    <a:pt x="332" y="187"/>
                  </a:lnTo>
                  <a:lnTo>
                    <a:pt x="341" y="184"/>
                  </a:lnTo>
                  <a:lnTo>
                    <a:pt x="351" y="182"/>
                  </a:lnTo>
                  <a:lnTo>
                    <a:pt x="341" y="185"/>
                  </a:lnTo>
                  <a:lnTo>
                    <a:pt x="332" y="189"/>
                  </a:lnTo>
                  <a:lnTo>
                    <a:pt x="314" y="198"/>
                  </a:lnTo>
                  <a:lnTo>
                    <a:pt x="296" y="209"/>
                  </a:lnTo>
                  <a:lnTo>
                    <a:pt x="278" y="219"/>
                  </a:lnTo>
                  <a:lnTo>
                    <a:pt x="258" y="228"/>
                  </a:lnTo>
                  <a:lnTo>
                    <a:pt x="238" y="234"/>
                  </a:lnTo>
                  <a:lnTo>
                    <a:pt x="218" y="240"/>
                  </a:lnTo>
                  <a:lnTo>
                    <a:pt x="197" y="244"/>
                  </a:lnTo>
                  <a:lnTo>
                    <a:pt x="186" y="246"/>
                  </a:lnTo>
                  <a:lnTo>
                    <a:pt x="173" y="247"/>
                  </a:lnTo>
                  <a:lnTo>
                    <a:pt x="162" y="249"/>
                  </a:lnTo>
                  <a:lnTo>
                    <a:pt x="151" y="247"/>
                  </a:lnTo>
                  <a:lnTo>
                    <a:pt x="138" y="246"/>
                  </a:lnTo>
                  <a:lnTo>
                    <a:pt x="127" y="244"/>
                  </a:lnTo>
                  <a:lnTo>
                    <a:pt x="116" y="240"/>
                  </a:lnTo>
                  <a:lnTo>
                    <a:pt x="106" y="236"/>
                  </a:lnTo>
                  <a:lnTo>
                    <a:pt x="95" y="231"/>
                  </a:lnTo>
                  <a:lnTo>
                    <a:pt x="85" y="225"/>
                  </a:lnTo>
                  <a:lnTo>
                    <a:pt x="75" y="219"/>
                  </a:lnTo>
                  <a:lnTo>
                    <a:pt x="65" y="211"/>
                  </a:lnTo>
                  <a:lnTo>
                    <a:pt x="56" y="203"/>
                  </a:lnTo>
                  <a:lnTo>
                    <a:pt x="48" y="195"/>
                  </a:lnTo>
                  <a:lnTo>
                    <a:pt x="40" y="185"/>
                  </a:lnTo>
                  <a:lnTo>
                    <a:pt x="33" y="177"/>
                  </a:lnTo>
                  <a:lnTo>
                    <a:pt x="26" y="167"/>
                  </a:lnTo>
                  <a:lnTo>
                    <a:pt x="20" y="156"/>
                  </a:lnTo>
                  <a:lnTo>
                    <a:pt x="15" y="146"/>
                  </a:lnTo>
                  <a:lnTo>
                    <a:pt x="10" y="134"/>
                  </a:lnTo>
                  <a:lnTo>
                    <a:pt x="7" y="123"/>
                  </a:lnTo>
                  <a:lnTo>
                    <a:pt x="4" y="112"/>
                  </a:lnTo>
                  <a:lnTo>
                    <a:pt x="2" y="101"/>
                  </a:lnTo>
                  <a:lnTo>
                    <a:pt x="0" y="90"/>
                  </a:lnTo>
                  <a:lnTo>
                    <a:pt x="0" y="78"/>
                  </a:lnTo>
                  <a:lnTo>
                    <a:pt x="2" y="66"/>
                  </a:lnTo>
                  <a:lnTo>
                    <a:pt x="3" y="55"/>
                  </a:lnTo>
                  <a:lnTo>
                    <a:pt x="5" y="44"/>
                  </a:lnTo>
                  <a:lnTo>
                    <a:pt x="10" y="32"/>
                  </a:lnTo>
                  <a:lnTo>
                    <a:pt x="15" y="21"/>
                  </a:lnTo>
                  <a:lnTo>
                    <a:pt x="21" y="1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4" name="Freeform 3274"/>
            <p:cNvSpPr>
              <a:spLocks/>
            </p:cNvSpPr>
            <p:nvPr/>
          </p:nvSpPr>
          <p:spPr bwMode="auto">
            <a:xfrm>
              <a:off x="1894" y="2185"/>
              <a:ext cx="52" cy="24"/>
            </a:xfrm>
            <a:custGeom>
              <a:avLst/>
              <a:gdLst>
                <a:gd name="T0" fmla="*/ 0 w 50"/>
                <a:gd name="T1" fmla="*/ 11 h 23"/>
                <a:gd name="T2" fmla="*/ 5 w 50"/>
                <a:gd name="T3" fmla="*/ 0 h 23"/>
                <a:gd name="T4" fmla="*/ 40 w 50"/>
                <a:gd name="T5" fmla="*/ 13 h 23"/>
                <a:gd name="T6" fmla="*/ 52 w 50"/>
                <a:gd name="T7" fmla="*/ 24 h 23"/>
                <a:gd name="T8" fmla="*/ 35 w 50"/>
                <a:gd name="T9" fmla="*/ 24 h 23"/>
                <a:gd name="T10" fmla="*/ 0 w 50"/>
                <a:gd name="T11" fmla="*/ 1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3">
                  <a:moveTo>
                    <a:pt x="0" y="11"/>
                  </a:moveTo>
                  <a:lnTo>
                    <a:pt x="5" y="0"/>
                  </a:lnTo>
                  <a:lnTo>
                    <a:pt x="38" y="12"/>
                  </a:lnTo>
                  <a:lnTo>
                    <a:pt x="50" y="23"/>
                  </a:lnTo>
                  <a:lnTo>
                    <a:pt x="34" y="23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5" name="Freeform 3275"/>
            <p:cNvSpPr>
              <a:spLocks/>
            </p:cNvSpPr>
            <p:nvPr/>
          </p:nvSpPr>
          <p:spPr bwMode="auto">
            <a:xfrm>
              <a:off x="1866" y="1935"/>
              <a:ext cx="245" cy="251"/>
            </a:xfrm>
            <a:custGeom>
              <a:avLst/>
              <a:gdLst>
                <a:gd name="T0" fmla="*/ 0 w 234"/>
                <a:gd name="T1" fmla="*/ 188 h 240"/>
                <a:gd name="T2" fmla="*/ 9 w 234"/>
                <a:gd name="T3" fmla="*/ 178 h 240"/>
                <a:gd name="T4" fmla="*/ 41 w 234"/>
                <a:gd name="T5" fmla="*/ 205 h 240"/>
                <a:gd name="T6" fmla="*/ 55 w 234"/>
                <a:gd name="T7" fmla="*/ 219 h 240"/>
                <a:gd name="T8" fmla="*/ 73 w 234"/>
                <a:gd name="T9" fmla="*/ 229 h 240"/>
                <a:gd name="T10" fmla="*/ 81 w 234"/>
                <a:gd name="T11" fmla="*/ 233 h 240"/>
                <a:gd name="T12" fmla="*/ 90 w 234"/>
                <a:gd name="T13" fmla="*/ 235 h 240"/>
                <a:gd name="T14" fmla="*/ 98 w 234"/>
                <a:gd name="T15" fmla="*/ 236 h 240"/>
                <a:gd name="T16" fmla="*/ 109 w 234"/>
                <a:gd name="T17" fmla="*/ 238 h 240"/>
                <a:gd name="T18" fmla="*/ 130 w 234"/>
                <a:gd name="T19" fmla="*/ 238 h 240"/>
                <a:gd name="T20" fmla="*/ 150 w 234"/>
                <a:gd name="T21" fmla="*/ 236 h 240"/>
                <a:gd name="T22" fmla="*/ 159 w 234"/>
                <a:gd name="T23" fmla="*/ 235 h 240"/>
                <a:gd name="T24" fmla="*/ 168 w 234"/>
                <a:gd name="T25" fmla="*/ 233 h 240"/>
                <a:gd name="T26" fmla="*/ 177 w 234"/>
                <a:gd name="T27" fmla="*/ 229 h 240"/>
                <a:gd name="T28" fmla="*/ 184 w 234"/>
                <a:gd name="T29" fmla="*/ 224 h 240"/>
                <a:gd name="T30" fmla="*/ 200 w 234"/>
                <a:gd name="T31" fmla="*/ 212 h 240"/>
                <a:gd name="T32" fmla="*/ 208 w 234"/>
                <a:gd name="T33" fmla="*/ 205 h 240"/>
                <a:gd name="T34" fmla="*/ 219 w 234"/>
                <a:gd name="T35" fmla="*/ 199 h 240"/>
                <a:gd name="T36" fmla="*/ 224 w 234"/>
                <a:gd name="T37" fmla="*/ 198 h 240"/>
                <a:gd name="T38" fmla="*/ 226 w 234"/>
                <a:gd name="T39" fmla="*/ 196 h 240"/>
                <a:gd name="T40" fmla="*/ 229 w 234"/>
                <a:gd name="T41" fmla="*/ 192 h 240"/>
                <a:gd name="T42" fmla="*/ 230 w 234"/>
                <a:gd name="T43" fmla="*/ 190 h 240"/>
                <a:gd name="T44" fmla="*/ 231 w 234"/>
                <a:gd name="T45" fmla="*/ 182 h 240"/>
                <a:gd name="T46" fmla="*/ 231 w 234"/>
                <a:gd name="T47" fmla="*/ 172 h 240"/>
                <a:gd name="T48" fmla="*/ 231 w 234"/>
                <a:gd name="T49" fmla="*/ 153 h 240"/>
                <a:gd name="T50" fmla="*/ 228 w 234"/>
                <a:gd name="T51" fmla="*/ 133 h 240"/>
                <a:gd name="T52" fmla="*/ 224 w 234"/>
                <a:gd name="T53" fmla="*/ 116 h 240"/>
                <a:gd name="T54" fmla="*/ 219 w 234"/>
                <a:gd name="T55" fmla="*/ 99 h 240"/>
                <a:gd name="T56" fmla="*/ 205 w 234"/>
                <a:gd name="T57" fmla="*/ 66 h 240"/>
                <a:gd name="T58" fmla="*/ 192 w 234"/>
                <a:gd name="T59" fmla="*/ 32 h 240"/>
                <a:gd name="T60" fmla="*/ 178 w 234"/>
                <a:gd name="T61" fmla="*/ 0 h 240"/>
                <a:gd name="T62" fmla="*/ 195 w 234"/>
                <a:gd name="T63" fmla="*/ 32 h 240"/>
                <a:gd name="T64" fmla="*/ 213 w 234"/>
                <a:gd name="T65" fmla="*/ 65 h 240"/>
                <a:gd name="T66" fmla="*/ 229 w 234"/>
                <a:gd name="T67" fmla="*/ 99 h 240"/>
                <a:gd name="T68" fmla="*/ 236 w 234"/>
                <a:gd name="T69" fmla="*/ 116 h 240"/>
                <a:gd name="T70" fmla="*/ 242 w 234"/>
                <a:gd name="T71" fmla="*/ 134 h 240"/>
                <a:gd name="T72" fmla="*/ 245 w 234"/>
                <a:gd name="T73" fmla="*/ 155 h 240"/>
                <a:gd name="T74" fmla="*/ 245 w 234"/>
                <a:gd name="T75" fmla="*/ 176 h 240"/>
                <a:gd name="T76" fmla="*/ 243 w 234"/>
                <a:gd name="T77" fmla="*/ 187 h 240"/>
                <a:gd name="T78" fmla="*/ 243 w 234"/>
                <a:gd name="T79" fmla="*/ 192 h 240"/>
                <a:gd name="T80" fmla="*/ 241 w 234"/>
                <a:gd name="T81" fmla="*/ 199 h 240"/>
                <a:gd name="T82" fmla="*/ 236 w 234"/>
                <a:gd name="T83" fmla="*/ 204 h 240"/>
                <a:gd name="T84" fmla="*/ 230 w 234"/>
                <a:gd name="T85" fmla="*/ 208 h 240"/>
                <a:gd name="T86" fmla="*/ 221 w 234"/>
                <a:gd name="T87" fmla="*/ 212 h 240"/>
                <a:gd name="T88" fmla="*/ 214 w 234"/>
                <a:gd name="T89" fmla="*/ 218 h 240"/>
                <a:gd name="T90" fmla="*/ 205 w 234"/>
                <a:gd name="T91" fmla="*/ 224 h 240"/>
                <a:gd name="T92" fmla="*/ 199 w 234"/>
                <a:gd name="T93" fmla="*/ 230 h 240"/>
                <a:gd name="T94" fmla="*/ 190 w 234"/>
                <a:gd name="T95" fmla="*/ 236 h 240"/>
                <a:gd name="T96" fmla="*/ 180 w 234"/>
                <a:gd name="T97" fmla="*/ 242 h 240"/>
                <a:gd name="T98" fmla="*/ 170 w 234"/>
                <a:gd name="T99" fmla="*/ 246 h 240"/>
                <a:gd name="T100" fmla="*/ 159 w 234"/>
                <a:gd name="T101" fmla="*/ 248 h 240"/>
                <a:gd name="T102" fmla="*/ 149 w 234"/>
                <a:gd name="T103" fmla="*/ 250 h 240"/>
                <a:gd name="T104" fmla="*/ 128 w 234"/>
                <a:gd name="T105" fmla="*/ 251 h 240"/>
                <a:gd name="T106" fmla="*/ 107 w 234"/>
                <a:gd name="T107" fmla="*/ 251 h 240"/>
                <a:gd name="T108" fmla="*/ 96 w 234"/>
                <a:gd name="T109" fmla="*/ 250 h 240"/>
                <a:gd name="T110" fmla="*/ 86 w 234"/>
                <a:gd name="T111" fmla="*/ 248 h 240"/>
                <a:gd name="T112" fmla="*/ 75 w 234"/>
                <a:gd name="T113" fmla="*/ 245 h 240"/>
                <a:gd name="T114" fmla="*/ 65 w 234"/>
                <a:gd name="T115" fmla="*/ 241 h 240"/>
                <a:gd name="T116" fmla="*/ 47 w 234"/>
                <a:gd name="T117" fmla="*/ 228 h 240"/>
                <a:gd name="T118" fmla="*/ 31 w 234"/>
                <a:gd name="T119" fmla="*/ 215 h 240"/>
                <a:gd name="T120" fmla="*/ 0 w 234"/>
                <a:gd name="T121" fmla="*/ 188 h 2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4" h="240">
                  <a:moveTo>
                    <a:pt x="0" y="180"/>
                  </a:moveTo>
                  <a:lnTo>
                    <a:pt x="9" y="170"/>
                  </a:lnTo>
                  <a:lnTo>
                    <a:pt x="39" y="196"/>
                  </a:lnTo>
                  <a:lnTo>
                    <a:pt x="53" y="209"/>
                  </a:lnTo>
                  <a:lnTo>
                    <a:pt x="70" y="219"/>
                  </a:lnTo>
                  <a:lnTo>
                    <a:pt x="77" y="223"/>
                  </a:lnTo>
                  <a:lnTo>
                    <a:pt x="86" y="225"/>
                  </a:lnTo>
                  <a:lnTo>
                    <a:pt x="94" y="226"/>
                  </a:lnTo>
                  <a:lnTo>
                    <a:pt x="104" y="228"/>
                  </a:lnTo>
                  <a:lnTo>
                    <a:pt x="124" y="228"/>
                  </a:lnTo>
                  <a:lnTo>
                    <a:pt x="143" y="226"/>
                  </a:lnTo>
                  <a:lnTo>
                    <a:pt x="152" y="225"/>
                  </a:lnTo>
                  <a:lnTo>
                    <a:pt x="160" y="223"/>
                  </a:lnTo>
                  <a:lnTo>
                    <a:pt x="169" y="219"/>
                  </a:lnTo>
                  <a:lnTo>
                    <a:pt x="176" y="214"/>
                  </a:lnTo>
                  <a:lnTo>
                    <a:pt x="191" y="203"/>
                  </a:lnTo>
                  <a:lnTo>
                    <a:pt x="199" y="196"/>
                  </a:lnTo>
                  <a:lnTo>
                    <a:pt x="209" y="190"/>
                  </a:lnTo>
                  <a:lnTo>
                    <a:pt x="214" y="189"/>
                  </a:lnTo>
                  <a:lnTo>
                    <a:pt x="216" y="187"/>
                  </a:lnTo>
                  <a:lnTo>
                    <a:pt x="219" y="184"/>
                  </a:lnTo>
                  <a:lnTo>
                    <a:pt x="220" y="182"/>
                  </a:lnTo>
                  <a:lnTo>
                    <a:pt x="221" y="174"/>
                  </a:lnTo>
                  <a:lnTo>
                    <a:pt x="221" y="164"/>
                  </a:lnTo>
                  <a:lnTo>
                    <a:pt x="221" y="146"/>
                  </a:lnTo>
                  <a:lnTo>
                    <a:pt x="218" y="127"/>
                  </a:lnTo>
                  <a:lnTo>
                    <a:pt x="214" y="111"/>
                  </a:lnTo>
                  <a:lnTo>
                    <a:pt x="209" y="95"/>
                  </a:lnTo>
                  <a:lnTo>
                    <a:pt x="196" y="63"/>
                  </a:lnTo>
                  <a:lnTo>
                    <a:pt x="183" y="31"/>
                  </a:lnTo>
                  <a:lnTo>
                    <a:pt x="170" y="0"/>
                  </a:lnTo>
                  <a:lnTo>
                    <a:pt x="186" y="31"/>
                  </a:lnTo>
                  <a:lnTo>
                    <a:pt x="203" y="62"/>
                  </a:lnTo>
                  <a:lnTo>
                    <a:pt x="219" y="95"/>
                  </a:lnTo>
                  <a:lnTo>
                    <a:pt x="225" y="111"/>
                  </a:lnTo>
                  <a:lnTo>
                    <a:pt x="231" y="128"/>
                  </a:lnTo>
                  <a:lnTo>
                    <a:pt x="234" y="148"/>
                  </a:lnTo>
                  <a:lnTo>
                    <a:pt x="234" y="168"/>
                  </a:lnTo>
                  <a:lnTo>
                    <a:pt x="232" y="179"/>
                  </a:lnTo>
                  <a:lnTo>
                    <a:pt x="232" y="184"/>
                  </a:lnTo>
                  <a:lnTo>
                    <a:pt x="230" y="190"/>
                  </a:lnTo>
                  <a:lnTo>
                    <a:pt x="225" y="195"/>
                  </a:lnTo>
                  <a:lnTo>
                    <a:pt x="220" y="199"/>
                  </a:lnTo>
                  <a:lnTo>
                    <a:pt x="211" y="203"/>
                  </a:lnTo>
                  <a:lnTo>
                    <a:pt x="204" y="208"/>
                  </a:lnTo>
                  <a:lnTo>
                    <a:pt x="196" y="214"/>
                  </a:lnTo>
                  <a:lnTo>
                    <a:pt x="190" y="220"/>
                  </a:lnTo>
                  <a:lnTo>
                    <a:pt x="181" y="226"/>
                  </a:lnTo>
                  <a:lnTo>
                    <a:pt x="172" y="231"/>
                  </a:lnTo>
                  <a:lnTo>
                    <a:pt x="162" y="235"/>
                  </a:lnTo>
                  <a:lnTo>
                    <a:pt x="152" y="237"/>
                  </a:lnTo>
                  <a:lnTo>
                    <a:pt x="142" y="239"/>
                  </a:lnTo>
                  <a:lnTo>
                    <a:pt x="122" y="240"/>
                  </a:lnTo>
                  <a:lnTo>
                    <a:pt x="102" y="240"/>
                  </a:lnTo>
                  <a:lnTo>
                    <a:pt x="92" y="239"/>
                  </a:lnTo>
                  <a:lnTo>
                    <a:pt x="82" y="237"/>
                  </a:lnTo>
                  <a:lnTo>
                    <a:pt x="72" y="234"/>
                  </a:lnTo>
                  <a:lnTo>
                    <a:pt x="62" y="230"/>
                  </a:lnTo>
                  <a:lnTo>
                    <a:pt x="45" y="218"/>
                  </a:lnTo>
                  <a:lnTo>
                    <a:pt x="30" y="206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6" name="Freeform 3276"/>
            <p:cNvSpPr>
              <a:spLocks/>
            </p:cNvSpPr>
            <p:nvPr/>
          </p:nvSpPr>
          <p:spPr bwMode="auto">
            <a:xfrm>
              <a:off x="1928" y="2148"/>
              <a:ext cx="125" cy="27"/>
            </a:xfrm>
            <a:custGeom>
              <a:avLst/>
              <a:gdLst>
                <a:gd name="T0" fmla="*/ 0 w 119"/>
                <a:gd name="T1" fmla="*/ 16 h 26"/>
                <a:gd name="T2" fmla="*/ 5 w 119"/>
                <a:gd name="T3" fmla="*/ 3 h 26"/>
                <a:gd name="T4" fmla="*/ 24 w 119"/>
                <a:gd name="T5" fmla="*/ 10 h 26"/>
                <a:gd name="T6" fmla="*/ 46 w 119"/>
                <a:gd name="T7" fmla="*/ 14 h 26"/>
                <a:gd name="T8" fmla="*/ 57 w 119"/>
                <a:gd name="T9" fmla="*/ 14 h 26"/>
                <a:gd name="T10" fmla="*/ 67 w 119"/>
                <a:gd name="T11" fmla="*/ 14 h 26"/>
                <a:gd name="T12" fmla="*/ 77 w 119"/>
                <a:gd name="T13" fmla="*/ 12 h 26"/>
                <a:gd name="T14" fmla="*/ 86 w 119"/>
                <a:gd name="T15" fmla="*/ 8 h 26"/>
                <a:gd name="T16" fmla="*/ 125 w 119"/>
                <a:gd name="T17" fmla="*/ 0 h 26"/>
                <a:gd name="T18" fmla="*/ 91 w 119"/>
                <a:gd name="T19" fmla="*/ 21 h 26"/>
                <a:gd name="T20" fmla="*/ 79 w 119"/>
                <a:gd name="T21" fmla="*/ 24 h 26"/>
                <a:gd name="T22" fmla="*/ 67 w 119"/>
                <a:gd name="T23" fmla="*/ 27 h 26"/>
                <a:gd name="T24" fmla="*/ 56 w 119"/>
                <a:gd name="T25" fmla="*/ 27 h 26"/>
                <a:gd name="T26" fmla="*/ 44 w 119"/>
                <a:gd name="T27" fmla="*/ 27 h 26"/>
                <a:gd name="T28" fmla="*/ 33 w 119"/>
                <a:gd name="T29" fmla="*/ 24 h 26"/>
                <a:gd name="T30" fmla="*/ 22 w 119"/>
                <a:gd name="T31" fmla="*/ 22 h 26"/>
                <a:gd name="T32" fmla="*/ 0 w 119"/>
                <a:gd name="T33" fmla="*/ 1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" h="26">
                  <a:moveTo>
                    <a:pt x="0" y="15"/>
                  </a:moveTo>
                  <a:lnTo>
                    <a:pt x="5" y="3"/>
                  </a:lnTo>
                  <a:lnTo>
                    <a:pt x="23" y="10"/>
                  </a:lnTo>
                  <a:lnTo>
                    <a:pt x="44" y="13"/>
                  </a:lnTo>
                  <a:lnTo>
                    <a:pt x="54" y="13"/>
                  </a:lnTo>
                  <a:lnTo>
                    <a:pt x="64" y="13"/>
                  </a:lnTo>
                  <a:lnTo>
                    <a:pt x="73" y="12"/>
                  </a:lnTo>
                  <a:lnTo>
                    <a:pt x="82" y="8"/>
                  </a:lnTo>
                  <a:lnTo>
                    <a:pt x="119" y="0"/>
                  </a:lnTo>
                  <a:lnTo>
                    <a:pt x="87" y="20"/>
                  </a:lnTo>
                  <a:lnTo>
                    <a:pt x="75" y="23"/>
                  </a:lnTo>
                  <a:lnTo>
                    <a:pt x="64" y="26"/>
                  </a:lnTo>
                  <a:lnTo>
                    <a:pt x="53" y="26"/>
                  </a:lnTo>
                  <a:lnTo>
                    <a:pt x="42" y="26"/>
                  </a:lnTo>
                  <a:lnTo>
                    <a:pt x="31" y="23"/>
                  </a:lnTo>
                  <a:lnTo>
                    <a:pt x="21" y="2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7" name="Freeform 3277"/>
            <p:cNvSpPr>
              <a:spLocks/>
            </p:cNvSpPr>
            <p:nvPr/>
          </p:nvSpPr>
          <p:spPr bwMode="auto">
            <a:xfrm>
              <a:off x="2070" y="1957"/>
              <a:ext cx="62" cy="194"/>
            </a:xfrm>
            <a:custGeom>
              <a:avLst/>
              <a:gdLst>
                <a:gd name="T0" fmla="*/ 41 w 59"/>
                <a:gd name="T1" fmla="*/ 194 h 185"/>
                <a:gd name="T2" fmla="*/ 32 w 59"/>
                <a:gd name="T3" fmla="*/ 186 h 185"/>
                <a:gd name="T4" fmla="*/ 37 w 59"/>
                <a:gd name="T5" fmla="*/ 178 h 185"/>
                <a:gd name="T6" fmla="*/ 42 w 59"/>
                <a:gd name="T7" fmla="*/ 172 h 185"/>
                <a:gd name="T8" fmla="*/ 44 w 59"/>
                <a:gd name="T9" fmla="*/ 165 h 185"/>
                <a:gd name="T10" fmla="*/ 47 w 59"/>
                <a:gd name="T11" fmla="*/ 158 h 185"/>
                <a:gd name="T12" fmla="*/ 48 w 59"/>
                <a:gd name="T13" fmla="*/ 150 h 185"/>
                <a:gd name="T14" fmla="*/ 48 w 59"/>
                <a:gd name="T15" fmla="*/ 143 h 185"/>
                <a:gd name="T16" fmla="*/ 46 w 59"/>
                <a:gd name="T17" fmla="*/ 126 h 185"/>
                <a:gd name="T18" fmla="*/ 42 w 59"/>
                <a:gd name="T19" fmla="*/ 108 h 185"/>
                <a:gd name="T20" fmla="*/ 36 w 59"/>
                <a:gd name="T21" fmla="*/ 91 h 185"/>
                <a:gd name="T22" fmla="*/ 22 w 59"/>
                <a:gd name="T23" fmla="*/ 59 h 185"/>
                <a:gd name="T24" fmla="*/ 19 w 59"/>
                <a:gd name="T25" fmla="*/ 44 h 185"/>
                <a:gd name="T26" fmla="*/ 14 w 59"/>
                <a:gd name="T27" fmla="*/ 29 h 185"/>
                <a:gd name="T28" fmla="*/ 0 w 59"/>
                <a:gd name="T29" fmla="*/ 0 h 185"/>
                <a:gd name="T30" fmla="*/ 20 w 59"/>
                <a:gd name="T31" fmla="*/ 27 h 185"/>
                <a:gd name="T32" fmla="*/ 27 w 59"/>
                <a:gd name="T33" fmla="*/ 41 h 185"/>
                <a:gd name="T34" fmla="*/ 36 w 59"/>
                <a:gd name="T35" fmla="*/ 55 h 185"/>
                <a:gd name="T36" fmla="*/ 48 w 59"/>
                <a:gd name="T37" fmla="*/ 89 h 185"/>
                <a:gd name="T38" fmla="*/ 54 w 59"/>
                <a:gd name="T39" fmla="*/ 106 h 185"/>
                <a:gd name="T40" fmla="*/ 59 w 59"/>
                <a:gd name="T41" fmla="*/ 123 h 185"/>
                <a:gd name="T42" fmla="*/ 62 w 59"/>
                <a:gd name="T43" fmla="*/ 133 h 185"/>
                <a:gd name="T44" fmla="*/ 62 w 59"/>
                <a:gd name="T45" fmla="*/ 143 h 185"/>
                <a:gd name="T46" fmla="*/ 62 w 59"/>
                <a:gd name="T47" fmla="*/ 151 h 185"/>
                <a:gd name="T48" fmla="*/ 59 w 59"/>
                <a:gd name="T49" fmla="*/ 161 h 185"/>
                <a:gd name="T50" fmla="*/ 57 w 59"/>
                <a:gd name="T51" fmla="*/ 171 h 185"/>
                <a:gd name="T52" fmla="*/ 51 w 59"/>
                <a:gd name="T53" fmla="*/ 178 h 185"/>
                <a:gd name="T54" fmla="*/ 46 w 59"/>
                <a:gd name="T55" fmla="*/ 188 h 185"/>
                <a:gd name="T56" fmla="*/ 41 w 59"/>
                <a:gd name="T57" fmla="*/ 194 h 1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185">
                  <a:moveTo>
                    <a:pt x="39" y="185"/>
                  </a:moveTo>
                  <a:lnTo>
                    <a:pt x="30" y="177"/>
                  </a:lnTo>
                  <a:lnTo>
                    <a:pt x="35" y="170"/>
                  </a:lnTo>
                  <a:lnTo>
                    <a:pt x="40" y="164"/>
                  </a:lnTo>
                  <a:lnTo>
                    <a:pt x="42" y="157"/>
                  </a:lnTo>
                  <a:lnTo>
                    <a:pt x="45" y="151"/>
                  </a:lnTo>
                  <a:lnTo>
                    <a:pt x="46" y="143"/>
                  </a:lnTo>
                  <a:lnTo>
                    <a:pt x="46" y="136"/>
                  </a:lnTo>
                  <a:lnTo>
                    <a:pt x="44" y="120"/>
                  </a:lnTo>
                  <a:lnTo>
                    <a:pt x="40" y="103"/>
                  </a:lnTo>
                  <a:lnTo>
                    <a:pt x="34" y="87"/>
                  </a:lnTo>
                  <a:lnTo>
                    <a:pt x="21" y="56"/>
                  </a:lnTo>
                  <a:lnTo>
                    <a:pt x="18" y="42"/>
                  </a:lnTo>
                  <a:lnTo>
                    <a:pt x="13" y="28"/>
                  </a:lnTo>
                  <a:lnTo>
                    <a:pt x="0" y="0"/>
                  </a:lnTo>
                  <a:lnTo>
                    <a:pt x="19" y="26"/>
                  </a:lnTo>
                  <a:lnTo>
                    <a:pt x="26" y="39"/>
                  </a:lnTo>
                  <a:lnTo>
                    <a:pt x="34" y="52"/>
                  </a:lnTo>
                  <a:lnTo>
                    <a:pt x="46" y="85"/>
                  </a:lnTo>
                  <a:lnTo>
                    <a:pt x="51" y="101"/>
                  </a:lnTo>
                  <a:lnTo>
                    <a:pt x="56" y="117"/>
                  </a:lnTo>
                  <a:lnTo>
                    <a:pt x="59" y="127"/>
                  </a:lnTo>
                  <a:lnTo>
                    <a:pt x="59" y="136"/>
                  </a:lnTo>
                  <a:lnTo>
                    <a:pt x="59" y="144"/>
                  </a:lnTo>
                  <a:lnTo>
                    <a:pt x="56" y="154"/>
                  </a:lnTo>
                  <a:lnTo>
                    <a:pt x="54" y="163"/>
                  </a:lnTo>
                  <a:lnTo>
                    <a:pt x="49" y="170"/>
                  </a:lnTo>
                  <a:lnTo>
                    <a:pt x="44" y="179"/>
                  </a:lnTo>
                  <a:lnTo>
                    <a:pt x="39" y="1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8" name="Freeform 3278"/>
            <p:cNvSpPr>
              <a:spLocks/>
            </p:cNvSpPr>
            <p:nvPr/>
          </p:nvSpPr>
          <p:spPr bwMode="auto">
            <a:xfrm>
              <a:off x="2122" y="2118"/>
              <a:ext cx="17" cy="19"/>
            </a:xfrm>
            <a:custGeom>
              <a:avLst/>
              <a:gdLst>
                <a:gd name="T0" fmla="*/ 12 w 16"/>
                <a:gd name="T1" fmla="*/ 19 h 18"/>
                <a:gd name="T2" fmla="*/ 0 w 16"/>
                <a:gd name="T3" fmla="*/ 14 h 18"/>
                <a:gd name="T4" fmla="*/ 5 w 16"/>
                <a:gd name="T5" fmla="*/ 3 h 18"/>
                <a:gd name="T6" fmla="*/ 15 w 16"/>
                <a:gd name="T7" fmla="*/ 0 h 18"/>
                <a:gd name="T8" fmla="*/ 17 w 16"/>
                <a:gd name="T9" fmla="*/ 8 h 18"/>
                <a:gd name="T10" fmla="*/ 12 w 16"/>
                <a:gd name="T11" fmla="*/ 19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13"/>
                  </a:lnTo>
                  <a:lnTo>
                    <a:pt x="5" y="3"/>
                  </a:lnTo>
                  <a:lnTo>
                    <a:pt x="14" y="0"/>
                  </a:lnTo>
                  <a:lnTo>
                    <a:pt x="16" y="8"/>
                  </a:lnTo>
                  <a:lnTo>
                    <a:pt x="11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9" name="Freeform 3279"/>
            <p:cNvSpPr>
              <a:spLocks/>
            </p:cNvSpPr>
            <p:nvPr/>
          </p:nvSpPr>
          <p:spPr bwMode="auto">
            <a:xfrm>
              <a:off x="2133" y="2074"/>
              <a:ext cx="42" cy="63"/>
            </a:xfrm>
            <a:custGeom>
              <a:avLst/>
              <a:gdLst>
                <a:gd name="T0" fmla="*/ 35 w 40"/>
                <a:gd name="T1" fmla="*/ 49 h 60"/>
                <a:gd name="T2" fmla="*/ 42 w 40"/>
                <a:gd name="T3" fmla="*/ 60 h 60"/>
                <a:gd name="T4" fmla="*/ 37 w 40"/>
                <a:gd name="T5" fmla="*/ 63 h 60"/>
                <a:gd name="T6" fmla="*/ 32 w 40"/>
                <a:gd name="T7" fmla="*/ 63 h 60"/>
                <a:gd name="T8" fmla="*/ 26 w 40"/>
                <a:gd name="T9" fmla="*/ 61 h 60"/>
                <a:gd name="T10" fmla="*/ 22 w 40"/>
                <a:gd name="T11" fmla="*/ 59 h 60"/>
                <a:gd name="T12" fmla="*/ 16 w 40"/>
                <a:gd name="T13" fmla="*/ 54 h 60"/>
                <a:gd name="T14" fmla="*/ 12 w 40"/>
                <a:gd name="T15" fmla="*/ 47 h 60"/>
                <a:gd name="T16" fmla="*/ 6 w 40"/>
                <a:gd name="T17" fmla="*/ 36 h 60"/>
                <a:gd name="T18" fmla="*/ 1 w 40"/>
                <a:gd name="T19" fmla="*/ 23 h 60"/>
                <a:gd name="T20" fmla="*/ 0 w 40"/>
                <a:gd name="T21" fmla="*/ 0 h 60"/>
                <a:gd name="T22" fmla="*/ 13 w 40"/>
                <a:gd name="T23" fmla="*/ 20 h 60"/>
                <a:gd name="T24" fmla="*/ 18 w 40"/>
                <a:gd name="T25" fmla="*/ 30 h 60"/>
                <a:gd name="T26" fmla="*/ 23 w 40"/>
                <a:gd name="T27" fmla="*/ 41 h 60"/>
                <a:gd name="T28" fmla="*/ 29 w 40"/>
                <a:gd name="T29" fmla="*/ 48 h 60"/>
                <a:gd name="T30" fmla="*/ 33 w 40"/>
                <a:gd name="T31" fmla="*/ 49 h 60"/>
                <a:gd name="T32" fmla="*/ 35 w 40"/>
                <a:gd name="T33" fmla="*/ 49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0">
                  <a:moveTo>
                    <a:pt x="33" y="47"/>
                  </a:moveTo>
                  <a:lnTo>
                    <a:pt x="40" y="57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5" y="58"/>
                  </a:lnTo>
                  <a:lnTo>
                    <a:pt x="21" y="56"/>
                  </a:lnTo>
                  <a:lnTo>
                    <a:pt x="15" y="51"/>
                  </a:lnTo>
                  <a:lnTo>
                    <a:pt x="11" y="45"/>
                  </a:lnTo>
                  <a:lnTo>
                    <a:pt x="6" y="34"/>
                  </a:lnTo>
                  <a:lnTo>
                    <a:pt x="1" y="22"/>
                  </a:lnTo>
                  <a:lnTo>
                    <a:pt x="0" y="0"/>
                  </a:lnTo>
                  <a:lnTo>
                    <a:pt x="12" y="19"/>
                  </a:lnTo>
                  <a:lnTo>
                    <a:pt x="17" y="29"/>
                  </a:lnTo>
                  <a:lnTo>
                    <a:pt x="22" y="39"/>
                  </a:lnTo>
                  <a:lnTo>
                    <a:pt x="28" y="46"/>
                  </a:lnTo>
                  <a:lnTo>
                    <a:pt x="31" y="47"/>
                  </a:lnTo>
                  <a:lnTo>
                    <a:pt x="3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0" name="Freeform 3280"/>
            <p:cNvSpPr>
              <a:spLocks/>
            </p:cNvSpPr>
            <p:nvPr/>
          </p:nvSpPr>
          <p:spPr bwMode="auto">
            <a:xfrm>
              <a:off x="1935" y="1828"/>
              <a:ext cx="259" cy="307"/>
            </a:xfrm>
            <a:custGeom>
              <a:avLst/>
              <a:gdLst>
                <a:gd name="T0" fmla="*/ 259 w 247"/>
                <a:gd name="T1" fmla="*/ 295 h 293"/>
                <a:gd name="T2" fmla="*/ 254 w 247"/>
                <a:gd name="T3" fmla="*/ 307 h 293"/>
                <a:gd name="T4" fmla="*/ 246 w 247"/>
                <a:gd name="T5" fmla="*/ 301 h 293"/>
                <a:gd name="T6" fmla="*/ 238 w 247"/>
                <a:gd name="T7" fmla="*/ 295 h 293"/>
                <a:gd name="T8" fmla="*/ 232 w 247"/>
                <a:gd name="T9" fmla="*/ 289 h 293"/>
                <a:gd name="T10" fmla="*/ 225 w 247"/>
                <a:gd name="T11" fmla="*/ 282 h 293"/>
                <a:gd name="T12" fmla="*/ 215 w 247"/>
                <a:gd name="T13" fmla="*/ 267 h 293"/>
                <a:gd name="T14" fmla="*/ 206 w 247"/>
                <a:gd name="T15" fmla="*/ 251 h 293"/>
                <a:gd name="T16" fmla="*/ 192 w 247"/>
                <a:gd name="T17" fmla="*/ 219 h 293"/>
                <a:gd name="T18" fmla="*/ 184 w 247"/>
                <a:gd name="T19" fmla="*/ 203 h 293"/>
                <a:gd name="T20" fmla="*/ 174 w 247"/>
                <a:gd name="T21" fmla="*/ 189 h 293"/>
                <a:gd name="T22" fmla="*/ 155 w 247"/>
                <a:gd name="T23" fmla="*/ 159 h 293"/>
                <a:gd name="T24" fmla="*/ 135 w 247"/>
                <a:gd name="T25" fmla="*/ 132 h 293"/>
                <a:gd name="T26" fmla="*/ 93 w 247"/>
                <a:gd name="T27" fmla="*/ 74 h 293"/>
                <a:gd name="T28" fmla="*/ 90 w 247"/>
                <a:gd name="T29" fmla="*/ 68 h 293"/>
                <a:gd name="T30" fmla="*/ 85 w 247"/>
                <a:gd name="T31" fmla="*/ 63 h 293"/>
                <a:gd name="T32" fmla="*/ 74 w 247"/>
                <a:gd name="T33" fmla="*/ 52 h 293"/>
                <a:gd name="T34" fmla="*/ 50 w 247"/>
                <a:gd name="T35" fmla="*/ 35 h 293"/>
                <a:gd name="T36" fmla="*/ 39 w 247"/>
                <a:gd name="T37" fmla="*/ 24 h 293"/>
                <a:gd name="T38" fmla="*/ 27 w 247"/>
                <a:gd name="T39" fmla="*/ 15 h 293"/>
                <a:gd name="T40" fmla="*/ 15 w 247"/>
                <a:gd name="T41" fmla="*/ 6 h 293"/>
                <a:gd name="T42" fmla="*/ 0 w 247"/>
                <a:gd name="T43" fmla="*/ 0 h 293"/>
                <a:gd name="T44" fmla="*/ 15 w 247"/>
                <a:gd name="T45" fmla="*/ 5 h 293"/>
                <a:gd name="T46" fmla="*/ 28 w 247"/>
                <a:gd name="T47" fmla="*/ 14 h 293"/>
                <a:gd name="T48" fmla="*/ 43 w 247"/>
                <a:gd name="T49" fmla="*/ 21 h 293"/>
                <a:gd name="T50" fmla="*/ 56 w 247"/>
                <a:gd name="T51" fmla="*/ 29 h 293"/>
                <a:gd name="T52" fmla="*/ 69 w 247"/>
                <a:gd name="T53" fmla="*/ 38 h 293"/>
                <a:gd name="T54" fmla="*/ 83 w 247"/>
                <a:gd name="T55" fmla="*/ 47 h 293"/>
                <a:gd name="T56" fmla="*/ 95 w 247"/>
                <a:gd name="T57" fmla="*/ 58 h 293"/>
                <a:gd name="T58" fmla="*/ 102 w 247"/>
                <a:gd name="T59" fmla="*/ 64 h 293"/>
                <a:gd name="T60" fmla="*/ 106 w 247"/>
                <a:gd name="T61" fmla="*/ 70 h 293"/>
                <a:gd name="T62" fmla="*/ 147 w 247"/>
                <a:gd name="T63" fmla="*/ 127 h 293"/>
                <a:gd name="T64" fmla="*/ 168 w 247"/>
                <a:gd name="T65" fmla="*/ 154 h 293"/>
                <a:gd name="T66" fmla="*/ 188 w 247"/>
                <a:gd name="T67" fmla="*/ 183 h 293"/>
                <a:gd name="T68" fmla="*/ 195 w 247"/>
                <a:gd name="T69" fmla="*/ 199 h 293"/>
                <a:gd name="T70" fmla="*/ 203 w 247"/>
                <a:gd name="T71" fmla="*/ 215 h 293"/>
                <a:gd name="T72" fmla="*/ 219 w 247"/>
                <a:gd name="T73" fmla="*/ 246 h 293"/>
                <a:gd name="T74" fmla="*/ 226 w 247"/>
                <a:gd name="T75" fmla="*/ 261 h 293"/>
                <a:gd name="T76" fmla="*/ 236 w 247"/>
                <a:gd name="T77" fmla="*/ 275 h 293"/>
                <a:gd name="T78" fmla="*/ 247 w 247"/>
                <a:gd name="T79" fmla="*/ 285 h 293"/>
                <a:gd name="T80" fmla="*/ 253 w 247"/>
                <a:gd name="T81" fmla="*/ 290 h 293"/>
                <a:gd name="T82" fmla="*/ 259 w 247"/>
                <a:gd name="T83" fmla="*/ 295 h 2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47" h="293">
                  <a:moveTo>
                    <a:pt x="247" y="282"/>
                  </a:moveTo>
                  <a:lnTo>
                    <a:pt x="242" y="293"/>
                  </a:lnTo>
                  <a:lnTo>
                    <a:pt x="235" y="287"/>
                  </a:lnTo>
                  <a:lnTo>
                    <a:pt x="227" y="282"/>
                  </a:lnTo>
                  <a:lnTo>
                    <a:pt x="221" y="276"/>
                  </a:lnTo>
                  <a:lnTo>
                    <a:pt x="215" y="269"/>
                  </a:lnTo>
                  <a:lnTo>
                    <a:pt x="205" y="255"/>
                  </a:lnTo>
                  <a:lnTo>
                    <a:pt x="196" y="240"/>
                  </a:lnTo>
                  <a:lnTo>
                    <a:pt x="183" y="209"/>
                  </a:lnTo>
                  <a:lnTo>
                    <a:pt x="175" y="194"/>
                  </a:lnTo>
                  <a:lnTo>
                    <a:pt x="166" y="180"/>
                  </a:lnTo>
                  <a:lnTo>
                    <a:pt x="148" y="152"/>
                  </a:lnTo>
                  <a:lnTo>
                    <a:pt x="129" y="126"/>
                  </a:lnTo>
                  <a:lnTo>
                    <a:pt x="89" y="71"/>
                  </a:lnTo>
                  <a:lnTo>
                    <a:pt x="86" y="65"/>
                  </a:lnTo>
                  <a:lnTo>
                    <a:pt x="81" y="60"/>
                  </a:lnTo>
                  <a:lnTo>
                    <a:pt x="71" y="50"/>
                  </a:lnTo>
                  <a:lnTo>
                    <a:pt x="48" y="33"/>
                  </a:lnTo>
                  <a:lnTo>
                    <a:pt x="37" y="23"/>
                  </a:lnTo>
                  <a:lnTo>
                    <a:pt x="26" y="14"/>
                  </a:lnTo>
                  <a:lnTo>
                    <a:pt x="14" y="6"/>
                  </a:lnTo>
                  <a:lnTo>
                    <a:pt x="0" y="0"/>
                  </a:lnTo>
                  <a:lnTo>
                    <a:pt x="14" y="5"/>
                  </a:lnTo>
                  <a:lnTo>
                    <a:pt x="27" y="13"/>
                  </a:lnTo>
                  <a:lnTo>
                    <a:pt x="41" y="20"/>
                  </a:lnTo>
                  <a:lnTo>
                    <a:pt x="53" y="28"/>
                  </a:lnTo>
                  <a:lnTo>
                    <a:pt x="66" y="36"/>
                  </a:lnTo>
                  <a:lnTo>
                    <a:pt x="79" y="45"/>
                  </a:lnTo>
                  <a:lnTo>
                    <a:pt x="91" y="55"/>
                  </a:lnTo>
                  <a:lnTo>
                    <a:pt x="97" y="61"/>
                  </a:lnTo>
                  <a:lnTo>
                    <a:pt x="101" y="67"/>
                  </a:lnTo>
                  <a:lnTo>
                    <a:pt x="140" y="121"/>
                  </a:lnTo>
                  <a:lnTo>
                    <a:pt x="160" y="147"/>
                  </a:lnTo>
                  <a:lnTo>
                    <a:pt x="179" y="175"/>
                  </a:lnTo>
                  <a:lnTo>
                    <a:pt x="186" y="190"/>
                  </a:lnTo>
                  <a:lnTo>
                    <a:pt x="194" y="205"/>
                  </a:lnTo>
                  <a:lnTo>
                    <a:pt x="209" y="235"/>
                  </a:lnTo>
                  <a:lnTo>
                    <a:pt x="216" y="249"/>
                  </a:lnTo>
                  <a:lnTo>
                    <a:pt x="225" y="262"/>
                  </a:lnTo>
                  <a:lnTo>
                    <a:pt x="236" y="272"/>
                  </a:lnTo>
                  <a:lnTo>
                    <a:pt x="241" y="277"/>
                  </a:lnTo>
                  <a:lnTo>
                    <a:pt x="247" y="2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1" name="Freeform 3281"/>
            <p:cNvSpPr>
              <a:spLocks/>
            </p:cNvSpPr>
            <p:nvPr/>
          </p:nvSpPr>
          <p:spPr bwMode="auto">
            <a:xfrm>
              <a:off x="2125" y="2016"/>
              <a:ext cx="74" cy="91"/>
            </a:xfrm>
            <a:custGeom>
              <a:avLst/>
              <a:gdLst>
                <a:gd name="T0" fmla="*/ 74 w 71"/>
                <a:gd name="T1" fmla="*/ 79 h 87"/>
                <a:gd name="T2" fmla="*/ 67 w 71"/>
                <a:gd name="T3" fmla="*/ 91 h 87"/>
                <a:gd name="T4" fmla="*/ 51 w 71"/>
                <a:gd name="T5" fmla="*/ 78 h 87"/>
                <a:gd name="T6" fmla="*/ 36 w 71"/>
                <a:gd name="T7" fmla="*/ 64 h 87"/>
                <a:gd name="T8" fmla="*/ 24 w 71"/>
                <a:gd name="T9" fmla="*/ 48 h 87"/>
                <a:gd name="T10" fmla="*/ 13 w 71"/>
                <a:gd name="T11" fmla="*/ 32 h 87"/>
                <a:gd name="T12" fmla="*/ 7 w 71"/>
                <a:gd name="T13" fmla="*/ 17 h 87"/>
                <a:gd name="T14" fmla="*/ 0 w 71"/>
                <a:gd name="T15" fmla="*/ 0 h 87"/>
                <a:gd name="T16" fmla="*/ 13 w 71"/>
                <a:gd name="T17" fmla="*/ 14 h 87"/>
                <a:gd name="T18" fmla="*/ 24 w 71"/>
                <a:gd name="T19" fmla="*/ 26 h 87"/>
                <a:gd name="T20" fmla="*/ 35 w 71"/>
                <a:gd name="T21" fmla="*/ 42 h 87"/>
                <a:gd name="T22" fmla="*/ 47 w 71"/>
                <a:gd name="T23" fmla="*/ 56 h 87"/>
                <a:gd name="T24" fmla="*/ 60 w 71"/>
                <a:gd name="T25" fmla="*/ 69 h 87"/>
                <a:gd name="T26" fmla="*/ 74 w 71"/>
                <a:gd name="T27" fmla="*/ 79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1" h="87">
                  <a:moveTo>
                    <a:pt x="71" y="76"/>
                  </a:moveTo>
                  <a:lnTo>
                    <a:pt x="64" y="87"/>
                  </a:lnTo>
                  <a:lnTo>
                    <a:pt x="49" y="75"/>
                  </a:lnTo>
                  <a:lnTo>
                    <a:pt x="35" y="61"/>
                  </a:lnTo>
                  <a:lnTo>
                    <a:pt x="23" y="46"/>
                  </a:lnTo>
                  <a:lnTo>
                    <a:pt x="12" y="31"/>
                  </a:lnTo>
                  <a:lnTo>
                    <a:pt x="7" y="16"/>
                  </a:lnTo>
                  <a:lnTo>
                    <a:pt x="0" y="0"/>
                  </a:lnTo>
                  <a:lnTo>
                    <a:pt x="12" y="13"/>
                  </a:lnTo>
                  <a:lnTo>
                    <a:pt x="23" y="25"/>
                  </a:lnTo>
                  <a:lnTo>
                    <a:pt x="34" y="40"/>
                  </a:lnTo>
                  <a:lnTo>
                    <a:pt x="45" y="54"/>
                  </a:lnTo>
                  <a:lnTo>
                    <a:pt x="58" y="66"/>
                  </a:lnTo>
                  <a:lnTo>
                    <a:pt x="71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2" name="Freeform 3282"/>
            <p:cNvSpPr>
              <a:spLocks/>
            </p:cNvSpPr>
            <p:nvPr/>
          </p:nvSpPr>
          <p:spPr bwMode="auto">
            <a:xfrm>
              <a:off x="1974" y="1832"/>
              <a:ext cx="225" cy="250"/>
            </a:xfrm>
            <a:custGeom>
              <a:avLst/>
              <a:gdLst>
                <a:gd name="T0" fmla="*/ 225 w 215"/>
                <a:gd name="T1" fmla="*/ 242 h 239"/>
                <a:gd name="T2" fmla="*/ 215 w 215"/>
                <a:gd name="T3" fmla="*/ 250 h 239"/>
                <a:gd name="T4" fmla="*/ 177 w 215"/>
                <a:gd name="T5" fmla="*/ 205 h 239"/>
                <a:gd name="T6" fmla="*/ 139 w 215"/>
                <a:gd name="T7" fmla="*/ 161 h 239"/>
                <a:gd name="T8" fmla="*/ 102 w 215"/>
                <a:gd name="T9" fmla="*/ 117 h 239"/>
                <a:gd name="T10" fmla="*/ 65 w 215"/>
                <a:gd name="T11" fmla="*/ 71 h 239"/>
                <a:gd name="T12" fmla="*/ 52 w 215"/>
                <a:gd name="T13" fmla="*/ 50 h 239"/>
                <a:gd name="T14" fmla="*/ 46 w 215"/>
                <a:gd name="T15" fmla="*/ 39 h 239"/>
                <a:gd name="T16" fmla="*/ 39 w 215"/>
                <a:gd name="T17" fmla="*/ 28 h 239"/>
                <a:gd name="T18" fmla="*/ 31 w 215"/>
                <a:gd name="T19" fmla="*/ 20 h 239"/>
                <a:gd name="T20" fmla="*/ 22 w 215"/>
                <a:gd name="T21" fmla="*/ 10 h 239"/>
                <a:gd name="T22" fmla="*/ 12 w 215"/>
                <a:gd name="T23" fmla="*/ 4 h 239"/>
                <a:gd name="T24" fmla="*/ 0 w 215"/>
                <a:gd name="T25" fmla="*/ 0 h 239"/>
                <a:gd name="T26" fmla="*/ 6 w 215"/>
                <a:gd name="T27" fmla="*/ 1 h 239"/>
                <a:gd name="T28" fmla="*/ 14 w 215"/>
                <a:gd name="T29" fmla="*/ 2 h 239"/>
                <a:gd name="T30" fmla="*/ 25 w 215"/>
                <a:gd name="T31" fmla="*/ 9 h 239"/>
                <a:gd name="T32" fmla="*/ 36 w 215"/>
                <a:gd name="T33" fmla="*/ 17 h 239"/>
                <a:gd name="T34" fmla="*/ 44 w 215"/>
                <a:gd name="T35" fmla="*/ 26 h 239"/>
                <a:gd name="T36" fmla="*/ 53 w 215"/>
                <a:gd name="T37" fmla="*/ 37 h 239"/>
                <a:gd name="T38" fmla="*/ 62 w 215"/>
                <a:gd name="T39" fmla="*/ 47 h 239"/>
                <a:gd name="T40" fmla="*/ 76 w 215"/>
                <a:gd name="T41" fmla="*/ 66 h 239"/>
                <a:gd name="T42" fmla="*/ 113 w 215"/>
                <a:gd name="T43" fmla="*/ 111 h 239"/>
                <a:gd name="T44" fmla="*/ 151 w 215"/>
                <a:gd name="T45" fmla="*/ 154 h 239"/>
                <a:gd name="T46" fmla="*/ 187 w 215"/>
                <a:gd name="T47" fmla="*/ 198 h 239"/>
                <a:gd name="T48" fmla="*/ 225 w 215"/>
                <a:gd name="T49" fmla="*/ 242 h 2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5" h="239">
                  <a:moveTo>
                    <a:pt x="215" y="231"/>
                  </a:moveTo>
                  <a:lnTo>
                    <a:pt x="205" y="239"/>
                  </a:lnTo>
                  <a:lnTo>
                    <a:pt x="169" y="196"/>
                  </a:lnTo>
                  <a:lnTo>
                    <a:pt x="133" y="154"/>
                  </a:lnTo>
                  <a:lnTo>
                    <a:pt x="97" y="112"/>
                  </a:lnTo>
                  <a:lnTo>
                    <a:pt x="62" y="68"/>
                  </a:lnTo>
                  <a:lnTo>
                    <a:pt x="50" y="48"/>
                  </a:lnTo>
                  <a:lnTo>
                    <a:pt x="44" y="37"/>
                  </a:lnTo>
                  <a:lnTo>
                    <a:pt x="37" y="27"/>
                  </a:lnTo>
                  <a:lnTo>
                    <a:pt x="30" y="19"/>
                  </a:lnTo>
                  <a:lnTo>
                    <a:pt x="21" y="10"/>
                  </a:lnTo>
                  <a:lnTo>
                    <a:pt x="11" y="4"/>
                  </a:lnTo>
                  <a:lnTo>
                    <a:pt x="0" y="0"/>
                  </a:lnTo>
                  <a:lnTo>
                    <a:pt x="6" y="1"/>
                  </a:lnTo>
                  <a:lnTo>
                    <a:pt x="13" y="2"/>
                  </a:lnTo>
                  <a:lnTo>
                    <a:pt x="24" y="9"/>
                  </a:lnTo>
                  <a:lnTo>
                    <a:pt x="34" y="16"/>
                  </a:lnTo>
                  <a:lnTo>
                    <a:pt x="42" y="25"/>
                  </a:lnTo>
                  <a:lnTo>
                    <a:pt x="51" y="35"/>
                  </a:lnTo>
                  <a:lnTo>
                    <a:pt x="59" y="45"/>
                  </a:lnTo>
                  <a:lnTo>
                    <a:pt x="73" y="63"/>
                  </a:lnTo>
                  <a:lnTo>
                    <a:pt x="108" y="106"/>
                  </a:lnTo>
                  <a:lnTo>
                    <a:pt x="144" y="147"/>
                  </a:lnTo>
                  <a:lnTo>
                    <a:pt x="179" y="189"/>
                  </a:lnTo>
                  <a:lnTo>
                    <a:pt x="215" y="2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3" name="Freeform 3283"/>
            <p:cNvSpPr>
              <a:spLocks/>
            </p:cNvSpPr>
            <p:nvPr/>
          </p:nvSpPr>
          <p:spPr bwMode="auto">
            <a:xfrm>
              <a:off x="2023" y="1855"/>
              <a:ext cx="180" cy="201"/>
            </a:xfrm>
            <a:custGeom>
              <a:avLst/>
              <a:gdLst>
                <a:gd name="T0" fmla="*/ 180 w 172"/>
                <a:gd name="T1" fmla="*/ 192 h 192"/>
                <a:gd name="T2" fmla="*/ 172 w 172"/>
                <a:gd name="T3" fmla="*/ 201 h 192"/>
                <a:gd name="T4" fmla="*/ 154 w 172"/>
                <a:gd name="T5" fmla="*/ 186 h 192"/>
                <a:gd name="T6" fmla="*/ 137 w 172"/>
                <a:gd name="T7" fmla="*/ 170 h 192"/>
                <a:gd name="T8" fmla="*/ 121 w 172"/>
                <a:gd name="T9" fmla="*/ 153 h 192"/>
                <a:gd name="T10" fmla="*/ 107 w 172"/>
                <a:gd name="T11" fmla="*/ 134 h 192"/>
                <a:gd name="T12" fmla="*/ 77 w 172"/>
                <a:gd name="T13" fmla="*/ 98 h 192"/>
                <a:gd name="T14" fmla="*/ 48 w 172"/>
                <a:gd name="T15" fmla="*/ 63 h 192"/>
                <a:gd name="T16" fmla="*/ 38 w 172"/>
                <a:gd name="T17" fmla="*/ 46 h 192"/>
                <a:gd name="T18" fmla="*/ 26 w 172"/>
                <a:gd name="T19" fmla="*/ 30 h 192"/>
                <a:gd name="T20" fmla="*/ 14 w 172"/>
                <a:gd name="T21" fmla="*/ 15 h 192"/>
                <a:gd name="T22" fmla="*/ 0 w 172"/>
                <a:gd name="T23" fmla="*/ 0 h 192"/>
                <a:gd name="T24" fmla="*/ 16 w 172"/>
                <a:gd name="T25" fmla="*/ 14 h 192"/>
                <a:gd name="T26" fmla="*/ 31 w 172"/>
                <a:gd name="T27" fmla="*/ 26 h 192"/>
                <a:gd name="T28" fmla="*/ 47 w 172"/>
                <a:gd name="T29" fmla="*/ 41 h 192"/>
                <a:gd name="T30" fmla="*/ 62 w 172"/>
                <a:gd name="T31" fmla="*/ 57 h 192"/>
                <a:gd name="T32" fmla="*/ 89 w 172"/>
                <a:gd name="T33" fmla="*/ 91 h 192"/>
                <a:gd name="T34" fmla="*/ 117 w 172"/>
                <a:gd name="T35" fmla="*/ 128 h 192"/>
                <a:gd name="T36" fmla="*/ 132 w 172"/>
                <a:gd name="T37" fmla="*/ 144 h 192"/>
                <a:gd name="T38" fmla="*/ 148 w 172"/>
                <a:gd name="T39" fmla="*/ 160 h 192"/>
                <a:gd name="T40" fmla="*/ 163 w 172"/>
                <a:gd name="T41" fmla="*/ 176 h 192"/>
                <a:gd name="T42" fmla="*/ 180 w 172"/>
                <a:gd name="T43" fmla="*/ 192 h 1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2" h="192">
                  <a:moveTo>
                    <a:pt x="172" y="183"/>
                  </a:moveTo>
                  <a:lnTo>
                    <a:pt x="164" y="192"/>
                  </a:lnTo>
                  <a:lnTo>
                    <a:pt x="147" y="178"/>
                  </a:lnTo>
                  <a:lnTo>
                    <a:pt x="131" y="162"/>
                  </a:lnTo>
                  <a:lnTo>
                    <a:pt x="116" y="146"/>
                  </a:lnTo>
                  <a:lnTo>
                    <a:pt x="102" y="128"/>
                  </a:lnTo>
                  <a:lnTo>
                    <a:pt x="74" y="94"/>
                  </a:lnTo>
                  <a:lnTo>
                    <a:pt x="46" y="60"/>
                  </a:lnTo>
                  <a:lnTo>
                    <a:pt x="36" y="44"/>
                  </a:lnTo>
                  <a:lnTo>
                    <a:pt x="25" y="29"/>
                  </a:lnTo>
                  <a:lnTo>
                    <a:pt x="13" y="14"/>
                  </a:lnTo>
                  <a:lnTo>
                    <a:pt x="0" y="0"/>
                  </a:lnTo>
                  <a:lnTo>
                    <a:pt x="15" y="13"/>
                  </a:lnTo>
                  <a:lnTo>
                    <a:pt x="30" y="25"/>
                  </a:lnTo>
                  <a:lnTo>
                    <a:pt x="45" y="39"/>
                  </a:lnTo>
                  <a:lnTo>
                    <a:pt x="59" y="54"/>
                  </a:lnTo>
                  <a:lnTo>
                    <a:pt x="85" y="87"/>
                  </a:lnTo>
                  <a:lnTo>
                    <a:pt x="112" y="122"/>
                  </a:lnTo>
                  <a:lnTo>
                    <a:pt x="126" y="138"/>
                  </a:lnTo>
                  <a:lnTo>
                    <a:pt x="141" y="153"/>
                  </a:lnTo>
                  <a:lnTo>
                    <a:pt x="156" y="168"/>
                  </a:lnTo>
                  <a:lnTo>
                    <a:pt x="172" y="1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4" name="Freeform 3284"/>
            <p:cNvSpPr>
              <a:spLocks/>
            </p:cNvSpPr>
            <p:nvPr/>
          </p:nvSpPr>
          <p:spPr bwMode="auto">
            <a:xfrm>
              <a:off x="2005" y="1833"/>
              <a:ext cx="195" cy="194"/>
            </a:xfrm>
            <a:custGeom>
              <a:avLst/>
              <a:gdLst>
                <a:gd name="T0" fmla="*/ 195 w 186"/>
                <a:gd name="T1" fmla="*/ 186 h 185"/>
                <a:gd name="T2" fmla="*/ 187 w 186"/>
                <a:gd name="T3" fmla="*/ 194 h 185"/>
                <a:gd name="T4" fmla="*/ 152 w 186"/>
                <a:gd name="T5" fmla="*/ 160 h 185"/>
                <a:gd name="T6" fmla="*/ 122 w 186"/>
                <a:gd name="T7" fmla="*/ 124 h 185"/>
                <a:gd name="T8" fmla="*/ 91 w 186"/>
                <a:gd name="T9" fmla="*/ 89 h 185"/>
                <a:gd name="T10" fmla="*/ 60 w 186"/>
                <a:gd name="T11" fmla="*/ 53 h 185"/>
                <a:gd name="T12" fmla="*/ 47 w 186"/>
                <a:gd name="T13" fmla="*/ 37 h 185"/>
                <a:gd name="T14" fmla="*/ 34 w 186"/>
                <a:gd name="T15" fmla="*/ 21 h 185"/>
                <a:gd name="T16" fmla="*/ 27 w 186"/>
                <a:gd name="T17" fmla="*/ 15 h 185"/>
                <a:gd name="T18" fmla="*/ 18 w 186"/>
                <a:gd name="T19" fmla="*/ 8 h 185"/>
                <a:gd name="T20" fmla="*/ 10 w 186"/>
                <a:gd name="T21" fmla="*/ 4 h 185"/>
                <a:gd name="T22" fmla="*/ 0 w 186"/>
                <a:gd name="T23" fmla="*/ 0 h 185"/>
                <a:gd name="T24" fmla="*/ 10 w 186"/>
                <a:gd name="T25" fmla="*/ 3 h 185"/>
                <a:gd name="T26" fmla="*/ 21 w 186"/>
                <a:gd name="T27" fmla="*/ 5 h 185"/>
                <a:gd name="T28" fmla="*/ 30 w 186"/>
                <a:gd name="T29" fmla="*/ 10 h 185"/>
                <a:gd name="T30" fmla="*/ 39 w 186"/>
                <a:gd name="T31" fmla="*/ 17 h 185"/>
                <a:gd name="T32" fmla="*/ 56 w 186"/>
                <a:gd name="T33" fmla="*/ 31 h 185"/>
                <a:gd name="T34" fmla="*/ 71 w 186"/>
                <a:gd name="T35" fmla="*/ 46 h 185"/>
                <a:gd name="T36" fmla="*/ 102 w 186"/>
                <a:gd name="T37" fmla="*/ 82 h 185"/>
                <a:gd name="T38" fmla="*/ 132 w 186"/>
                <a:gd name="T39" fmla="*/ 117 h 185"/>
                <a:gd name="T40" fmla="*/ 163 w 186"/>
                <a:gd name="T41" fmla="*/ 153 h 185"/>
                <a:gd name="T42" fmla="*/ 195 w 186"/>
                <a:gd name="T43" fmla="*/ 186 h 1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6" h="185">
                  <a:moveTo>
                    <a:pt x="186" y="177"/>
                  </a:moveTo>
                  <a:lnTo>
                    <a:pt x="178" y="185"/>
                  </a:lnTo>
                  <a:lnTo>
                    <a:pt x="145" y="153"/>
                  </a:lnTo>
                  <a:lnTo>
                    <a:pt x="116" y="118"/>
                  </a:lnTo>
                  <a:lnTo>
                    <a:pt x="87" y="85"/>
                  </a:lnTo>
                  <a:lnTo>
                    <a:pt x="57" y="51"/>
                  </a:lnTo>
                  <a:lnTo>
                    <a:pt x="45" y="35"/>
                  </a:lnTo>
                  <a:lnTo>
                    <a:pt x="32" y="20"/>
                  </a:lnTo>
                  <a:lnTo>
                    <a:pt x="26" y="14"/>
                  </a:lnTo>
                  <a:lnTo>
                    <a:pt x="17" y="8"/>
                  </a:lnTo>
                  <a:lnTo>
                    <a:pt x="10" y="4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0" y="5"/>
                  </a:lnTo>
                  <a:lnTo>
                    <a:pt x="29" y="10"/>
                  </a:lnTo>
                  <a:lnTo>
                    <a:pt x="37" y="16"/>
                  </a:lnTo>
                  <a:lnTo>
                    <a:pt x="53" y="30"/>
                  </a:lnTo>
                  <a:lnTo>
                    <a:pt x="68" y="44"/>
                  </a:lnTo>
                  <a:lnTo>
                    <a:pt x="97" y="78"/>
                  </a:lnTo>
                  <a:lnTo>
                    <a:pt x="126" y="112"/>
                  </a:lnTo>
                  <a:lnTo>
                    <a:pt x="155" y="146"/>
                  </a:lnTo>
                  <a:lnTo>
                    <a:pt x="186" y="1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5" name="Freeform 3285"/>
            <p:cNvSpPr>
              <a:spLocks/>
            </p:cNvSpPr>
            <p:nvPr/>
          </p:nvSpPr>
          <p:spPr bwMode="auto">
            <a:xfrm>
              <a:off x="2044" y="1834"/>
              <a:ext cx="158" cy="175"/>
            </a:xfrm>
            <a:custGeom>
              <a:avLst/>
              <a:gdLst>
                <a:gd name="T0" fmla="*/ 158 w 151"/>
                <a:gd name="T1" fmla="*/ 165 h 167"/>
                <a:gd name="T2" fmla="*/ 149 w 151"/>
                <a:gd name="T3" fmla="*/ 175 h 167"/>
                <a:gd name="T4" fmla="*/ 133 w 151"/>
                <a:gd name="T5" fmla="*/ 160 h 167"/>
                <a:gd name="T6" fmla="*/ 120 w 151"/>
                <a:gd name="T7" fmla="*/ 147 h 167"/>
                <a:gd name="T8" fmla="*/ 106 w 151"/>
                <a:gd name="T9" fmla="*/ 132 h 167"/>
                <a:gd name="T10" fmla="*/ 93 w 151"/>
                <a:gd name="T11" fmla="*/ 116 h 167"/>
                <a:gd name="T12" fmla="*/ 68 w 151"/>
                <a:gd name="T13" fmla="*/ 85 h 167"/>
                <a:gd name="T14" fmla="*/ 54 w 151"/>
                <a:gd name="T15" fmla="*/ 69 h 167"/>
                <a:gd name="T16" fmla="*/ 42 w 151"/>
                <a:gd name="T17" fmla="*/ 56 h 167"/>
                <a:gd name="T18" fmla="*/ 22 w 151"/>
                <a:gd name="T19" fmla="*/ 26 h 167"/>
                <a:gd name="T20" fmla="*/ 0 w 151"/>
                <a:gd name="T21" fmla="*/ 0 h 167"/>
                <a:gd name="T22" fmla="*/ 27 w 151"/>
                <a:gd name="T23" fmla="*/ 23 h 167"/>
                <a:gd name="T24" fmla="*/ 53 w 151"/>
                <a:gd name="T25" fmla="*/ 48 h 167"/>
                <a:gd name="T26" fmla="*/ 67 w 151"/>
                <a:gd name="T27" fmla="*/ 63 h 167"/>
                <a:gd name="T28" fmla="*/ 80 w 151"/>
                <a:gd name="T29" fmla="*/ 79 h 167"/>
                <a:gd name="T30" fmla="*/ 105 w 151"/>
                <a:gd name="T31" fmla="*/ 109 h 167"/>
                <a:gd name="T32" fmla="*/ 116 w 151"/>
                <a:gd name="T33" fmla="*/ 124 h 167"/>
                <a:gd name="T34" fmla="*/ 129 w 151"/>
                <a:gd name="T35" fmla="*/ 138 h 167"/>
                <a:gd name="T36" fmla="*/ 143 w 151"/>
                <a:gd name="T37" fmla="*/ 152 h 167"/>
                <a:gd name="T38" fmla="*/ 158 w 151"/>
                <a:gd name="T39" fmla="*/ 165 h 1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1" h="167">
                  <a:moveTo>
                    <a:pt x="151" y="157"/>
                  </a:moveTo>
                  <a:lnTo>
                    <a:pt x="142" y="167"/>
                  </a:lnTo>
                  <a:lnTo>
                    <a:pt x="127" y="153"/>
                  </a:lnTo>
                  <a:lnTo>
                    <a:pt x="115" y="140"/>
                  </a:lnTo>
                  <a:lnTo>
                    <a:pt x="101" y="126"/>
                  </a:lnTo>
                  <a:lnTo>
                    <a:pt x="89" y="111"/>
                  </a:lnTo>
                  <a:lnTo>
                    <a:pt x="65" y="81"/>
                  </a:lnTo>
                  <a:lnTo>
                    <a:pt x="52" y="66"/>
                  </a:lnTo>
                  <a:lnTo>
                    <a:pt x="40" y="53"/>
                  </a:lnTo>
                  <a:lnTo>
                    <a:pt x="21" y="25"/>
                  </a:lnTo>
                  <a:lnTo>
                    <a:pt x="0" y="0"/>
                  </a:lnTo>
                  <a:lnTo>
                    <a:pt x="26" y="22"/>
                  </a:lnTo>
                  <a:lnTo>
                    <a:pt x="51" y="46"/>
                  </a:lnTo>
                  <a:lnTo>
                    <a:pt x="64" y="60"/>
                  </a:lnTo>
                  <a:lnTo>
                    <a:pt x="76" y="75"/>
                  </a:lnTo>
                  <a:lnTo>
                    <a:pt x="100" y="104"/>
                  </a:lnTo>
                  <a:lnTo>
                    <a:pt x="111" y="118"/>
                  </a:lnTo>
                  <a:lnTo>
                    <a:pt x="123" y="132"/>
                  </a:lnTo>
                  <a:lnTo>
                    <a:pt x="137" y="145"/>
                  </a:lnTo>
                  <a:lnTo>
                    <a:pt x="151" y="1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6" name="Freeform 3286"/>
            <p:cNvSpPr>
              <a:spLocks/>
            </p:cNvSpPr>
            <p:nvPr/>
          </p:nvSpPr>
          <p:spPr bwMode="auto">
            <a:xfrm>
              <a:off x="2175" y="1967"/>
              <a:ext cx="23" cy="22"/>
            </a:xfrm>
            <a:custGeom>
              <a:avLst/>
              <a:gdLst>
                <a:gd name="T0" fmla="*/ 23 w 22"/>
                <a:gd name="T1" fmla="*/ 12 h 21"/>
                <a:gd name="T2" fmla="*/ 16 w 22"/>
                <a:gd name="T3" fmla="*/ 22 h 21"/>
                <a:gd name="T4" fmla="*/ 1 w 22"/>
                <a:gd name="T5" fmla="*/ 10 h 21"/>
                <a:gd name="T6" fmla="*/ 0 w 22"/>
                <a:gd name="T7" fmla="*/ 0 h 21"/>
                <a:gd name="T8" fmla="*/ 10 w 22"/>
                <a:gd name="T9" fmla="*/ 1 h 21"/>
                <a:gd name="T10" fmla="*/ 23 w 22"/>
                <a:gd name="T11" fmla="*/ 12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15" y="21"/>
                  </a:lnTo>
                  <a:lnTo>
                    <a:pt x="1" y="10"/>
                  </a:lnTo>
                  <a:lnTo>
                    <a:pt x="0" y="0"/>
                  </a:lnTo>
                  <a:lnTo>
                    <a:pt x="10" y="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7" name="Freeform 3287"/>
            <p:cNvSpPr>
              <a:spLocks/>
            </p:cNvSpPr>
            <p:nvPr/>
          </p:nvSpPr>
          <p:spPr bwMode="auto">
            <a:xfrm>
              <a:off x="2076" y="1839"/>
              <a:ext cx="123" cy="129"/>
            </a:xfrm>
            <a:custGeom>
              <a:avLst/>
              <a:gdLst>
                <a:gd name="T0" fmla="*/ 123 w 117"/>
                <a:gd name="T1" fmla="*/ 117 h 123"/>
                <a:gd name="T2" fmla="*/ 119 w 117"/>
                <a:gd name="T3" fmla="*/ 129 h 123"/>
                <a:gd name="T4" fmla="*/ 105 w 117"/>
                <a:gd name="T5" fmla="*/ 122 h 123"/>
                <a:gd name="T6" fmla="*/ 91 w 117"/>
                <a:gd name="T7" fmla="*/ 112 h 123"/>
                <a:gd name="T8" fmla="*/ 79 w 117"/>
                <a:gd name="T9" fmla="*/ 102 h 123"/>
                <a:gd name="T10" fmla="*/ 67 w 117"/>
                <a:gd name="T11" fmla="*/ 91 h 123"/>
                <a:gd name="T12" fmla="*/ 46 w 117"/>
                <a:gd name="T13" fmla="*/ 69 h 123"/>
                <a:gd name="T14" fmla="*/ 25 w 117"/>
                <a:gd name="T15" fmla="*/ 46 h 123"/>
                <a:gd name="T16" fmla="*/ 19 w 117"/>
                <a:gd name="T17" fmla="*/ 36 h 123"/>
                <a:gd name="T18" fmla="*/ 9 w 117"/>
                <a:gd name="T19" fmla="*/ 24 h 123"/>
                <a:gd name="T20" fmla="*/ 3 w 117"/>
                <a:gd name="T21" fmla="*/ 14 h 123"/>
                <a:gd name="T22" fmla="*/ 0 w 117"/>
                <a:gd name="T23" fmla="*/ 7 h 123"/>
                <a:gd name="T24" fmla="*/ 0 w 117"/>
                <a:gd name="T25" fmla="*/ 0 h 123"/>
                <a:gd name="T26" fmla="*/ 2 w 117"/>
                <a:gd name="T27" fmla="*/ 7 h 123"/>
                <a:gd name="T28" fmla="*/ 5 w 117"/>
                <a:gd name="T29" fmla="*/ 10 h 123"/>
                <a:gd name="T30" fmla="*/ 16 w 117"/>
                <a:gd name="T31" fmla="*/ 21 h 123"/>
                <a:gd name="T32" fmla="*/ 26 w 117"/>
                <a:gd name="T33" fmla="*/ 29 h 123"/>
                <a:gd name="T34" fmla="*/ 37 w 117"/>
                <a:gd name="T35" fmla="*/ 40 h 123"/>
                <a:gd name="T36" fmla="*/ 57 w 117"/>
                <a:gd name="T37" fmla="*/ 62 h 123"/>
                <a:gd name="T38" fmla="*/ 78 w 117"/>
                <a:gd name="T39" fmla="*/ 84 h 123"/>
                <a:gd name="T40" fmla="*/ 88 w 117"/>
                <a:gd name="T41" fmla="*/ 93 h 123"/>
                <a:gd name="T42" fmla="*/ 100 w 117"/>
                <a:gd name="T43" fmla="*/ 102 h 123"/>
                <a:gd name="T44" fmla="*/ 111 w 117"/>
                <a:gd name="T45" fmla="*/ 111 h 123"/>
                <a:gd name="T46" fmla="*/ 123 w 117"/>
                <a:gd name="T47" fmla="*/ 117 h 1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7" h="123">
                  <a:moveTo>
                    <a:pt x="117" y="112"/>
                  </a:moveTo>
                  <a:lnTo>
                    <a:pt x="113" y="123"/>
                  </a:lnTo>
                  <a:lnTo>
                    <a:pt x="100" y="116"/>
                  </a:lnTo>
                  <a:lnTo>
                    <a:pt x="87" y="107"/>
                  </a:lnTo>
                  <a:lnTo>
                    <a:pt x="75" y="97"/>
                  </a:lnTo>
                  <a:lnTo>
                    <a:pt x="64" y="87"/>
                  </a:lnTo>
                  <a:lnTo>
                    <a:pt x="44" y="66"/>
                  </a:lnTo>
                  <a:lnTo>
                    <a:pt x="24" y="44"/>
                  </a:lnTo>
                  <a:lnTo>
                    <a:pt x="18" y="34"/>
                  </a:lnTo>
                  <a:lnTo>
                    <a:pt x="9" y="23"/>
                  </a:lnTo>
                  <a:lnTo>
                    <a:pt x="3" y="13"/>
                  </a:lnTo>
                  <a:lnTo>
                    <a:pt x="0" y="7"/>
                  </a:lnTo>
                  <a:lnTo>
                    <a:pt x="0" y="0"/>
                  </a:lnTo>
                  <a:lnTo>
                    <a:pt x="2" y="7"/>
                  </a:lnTo>
                  <a:lnTo>
                    <a:pt x="5" y="10"/>
                  </a:lnTo>
                  <a:lnTo>
                    <a:pt x="15" y="20"/>
                  </a:lnTo>
                  <a:lnTo>
                    <a:pt x="25" y="28"/>
                  </a:lnTo>
                  <a:lnTo>
                    <a:pt x="35" y="38"/>
                  </a:lnTo>
                  <a:lnTo>
                    <a:pt x="54" y="59"/>
                  </a:lnTo>
                  <a:lnTo>
                    <a:pt x="74" y="80"/>
                  </a:lnTo>
                  <a:lnTo>
                    <a:pt x="84" y="89"/>
                  </a:lnTo>
                  <a:lnTo>
                    <a:pt x="95" y="97"/>
                  </a:lnTo>
                  <a:lnTo>
                    <a:pt x="106" y="106"/>
                  </a:lnTo>
                  <a:lnTo>
                    <a:pt x="117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8" name="Freeform 3288"/>
            <p:cNvSpPr>
              <a:spLocks/>
            </p:cNvSpPr>
            <p:nvPr/>
          </p:nvSpPr>
          <p:spPr bwMode="auto">
            <a:xfrm>
              <a:off x="2140" y="1896"/>
              <a:ext cx="57" cy="52"/>
            </a:xfrm>
            <a:custGeom>
              <a:avLst/>
              <a:gdLst>
                <a:gd name="T0" fmla="*/ 57 w 54"/>
                <a:gd name="T1" fmla="*/ 40 h 50"/>
                <a:gd name="T2" fmla="*/ 52 w 54"/>
                <a:gd name="T3" fmla="*/ 52 h 50"/>
                <a:gd name="T4" fmla="*/ 45 w 54"/>
                <a:gd name="T5" fmla="*/ 49 h 50"/>
                <a:gd name="T6" fmla="*/ 40 w 54"/>
                <a:gd name="T7" fmla="*/ 45 h 50"/>
                <a:gd name="T8" fmla="*/ 30 w 54"/>
                <a:gd name="T9" fmla="*/ 36 h 50"/>
                <a:gd name="T10" fmla="*/ 20 w 54"/>
                <a:gd name="T11" fmla="*/ 27 h 50"/>
                <a:gd name="T12" fmla="*/ 12 w 54"/>
                <a:gd name="T13" fmla="*/ 18 h 50"/>
                <a:gd name="T14" fmla="*/ 8 w 54"/>
                <a:gd name="T15" fmla="*/ 7 h 50"/>
                <a:gd name="T16" fmla="*/ 4 w 54"/>
                <a:gd name="T17" fmla="*/ 4 h 50"/>
                <a:gd name="T18" fmla="*/ 0 w 54"/>
                <a:gd name="T19" fmla="*/ 0 h 50"/>
                <a:gd name="T20" fmla="*/ 6 w 54"/>
                <a:gd name="T21" fmla="*/ 1 h 50"/>
                <a:gd name="T22" fmla="*/ 12 w 54"/>
                <a:gd name="T23" fmla="*/ 4 h 50"/>
                <a:gd name="T24" fmla="*/ 22 w 54"/>
                <a:gd name="T25" fmla="*/ 10 h 50"/>
                <a:gd name="T26" fmla="*/ 31 w 54"/>
                <a:gd name="T27" fmla="*/ 19 h 50"/>
                <a:gd name="T28" fmla="*/ 38 w 54"/>
                <a:gd name="T29" fmla="*/ 28 h 50"/>
                <a:gd name="T30" fmla="*/ 46 w 54"/>
                <a:gd name="T31" fmla="*/ 34 h 50"/>
                <a:gd name="T32" fmla="*/ 57 w 54"/>
                <a:gd name="T33" fmla="*/ 4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50">
                  <a:moveTo>
                    <a:pt x="54" y="38"/>
                  </a:moveTo>
                  <a:lnTo>
                    <a:pt x="49" y="50"/>
                  </a:lnTo>
                  <a:lnTo>
                    <a:pt x="43" y="47"/>
                  </a:lnTo>
                  <a:lnTo>
                    <a:pt x="38" y="43"/>
                  </a:lnTo>
                  <a:lnTo>
                    <a:pt x="28" y="35"/>
                  </a:lnTo>
                  <a:lnTo>
                    <a:pt x="19" y="26"/>
                  </a:lnTo>
                  <a:lnTo>
                    <a:pt x="11" y="17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21" y="10"/>
                  </a:lnTo>
                  <a:lnTo>
                    <a:pt x="29" y="18"/>
                  </a:lnTo>
                  <a:lnTo>
                    <a:pt x="36" y="27"/>
                  </a:lnTo>
                  <a:lnTo>
                    <a:pt x="44" y="33"/>
                  </a:lnTo>
                  <a:lnTo>
                    <a:pt x="54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9" name="Freeform 3289"/>
            <p:cNvSpPr>
              <a:spLocks/>
            </p:cNvSpPr>
            <p:nvPr/>
          </p:nvSpPr>
          <p:spPr bwMode="auto">
            <a:xfrm>
              <a:off x="2085" y="1834"/>
              <a:ext cx="49" cy="56"/>
            </a:xfrm>
            <a:custGeom>
              <a:avLst/>
              <a:gdLst>
                <a:gd name="T0" fmla="*/ 49 w 47"/>
                <a:gd name="T1" fmla="*/ 45 h 53"/>
                <a:gd name="T2" fmla="*/ 43 w 47"/>
                <a:gd name="T3" fmla="*/ 56 h 53"/>
                <a:gd name="T4" fmla="*/ 32 w 47"/>
                <a:gd name="T5" fmla="*/ 49 h 53"/>
                <a:gd name="T6" fmla="*/ 22 w 47"/>
                <a:gd name="T7" fmla="*/ 40 h 53"/>
                <a:gd name="T8" fmla="*/ 14 w 47"/>
                <a:gd name="T9" fmla="*/ 31 h 53"/>
                <a:gd name="T10" fmla="*/ 7 w 47"/>
                <a:gd name="T11" fmla="*/ 20 h 53"/>
                <a:gd name="T12" fmla="*/ 5 w 47"/>
                <a:gd name="T13" fmla="*/ 10 h 53"/>
                <a:gd name="T14" fmla="*/ 0 w 47"/>
                <a:gd name="T15" fmla="*/ 0 h 53"/>
                <a:gd name="T16" fmla="*/ 10 w 47"/>
                <a:gd name="T17" fmla="*/ 5 h 53"/>
                <a:gd name="T18" fmla="*/ 18 w 47"/>
                <a:gd name="T19" fmla="*/ 14 h 53"/>
                <a:gd name="T20" fmla="*/ 24 w 47"/>
                <a:gd name="T21" fmla="*/ 23 h 53"/>
                <a:gd name="T22" fmla="*/ 31 w 47"/>
                <a:gd name="T23" fmla="*/ 32 h 53"/>
                <a:gd name="T24" fmla="*/ 39 w 47"/>
                <a:gd name="T25" fmla="*/ 38 h 53"/>
                <a:gd name="T26" fmla="*/ 49 w 47"/>
                <a:gd name="T27" fmla="*/ 45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" h="53">
                  <a:moveTo>
                    <a:pt x="47" y="43"/>
                  </a:moveTo>
                  <a:lnTo>
                    <a:pt x="41" y="53"/>
                  </a:lnTo>
                  <a:lnTo>
                    <a:pt x="31" y="46"/>
                  </a:lnTo>
                  <a:lnTo>
                    <a:pt x="21" y="38"/>
                  </a:lnTo>
                  <a:lnTo>
                    <a:pt x="13" y="29"/>
                  </a:lnTo>
                  <a:lnTo>
                    <a:pt x="7" y="19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5"/>
                  </a:lnTo>
                  <a:lnTo>
                    <a:pt x="17" y="13"/>
                  </a:lnTo>
                  <a:lnTo>
                    <a:pt x="23" y="22"/>
                  </a:lnTo>
                  <a:lnTo>
                    <a:pt x="30" y="30"/>
                  </a:lnTo>
                  <a:lnTo>
                    <a:pt x="37" y="36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0" name="Freeform 3290"/>
            <p:cNvSpPr>
              <a:spLocks/>
            </p:cNvSpPr>
            <p:nvPr/>
          </p:nvSpPr>
          <p:spPr bwMode="auto">
            <a:xfrm>
              <a:off x="2107" y="1832"/>
              <a:ext cx="85" cy="88"/>
            </a:xfrm>
            <a:custGeom>
              <a:avLst/>
              <a:gdLst>
                <a:gd name="T0" fmla="*/ 85 w 82"/>
                <a:gd name="T1" fmla="*/ 80 h 84"/>
                <a:gd name="T2" fmla="*/ 76 w 82"/>
                <a:gd name="T3" fmla="*/ 88 h 84"/>
                <a:gd name="T4" fmla="*/ 62 w 82"/>
                <a:gd name="T5" fmla="*/ 74 h 84"/>
                <a:gd name="T6" fmla="*/ 48 w 82"/>
                <a:gd name="T7" fmla="*/ 60 h 84"/>
                <a:gd name="T8" fmla="*/ 32 w 82"/>
                <a:gd name="T9" fmla="*/ 47 h 84"/>
                <a:gd name="T10" fmla="*/ 17 w 82"/>
                <a:gd name="T11" fmla="*/ 32 h 84"/>
                <a:gd name="T12" fmla="*/ 7 w 82"/>
                <a:gd name="T13" fmla="*/ 17 h 84"/>
                <a:gd name="T14" fmla="*/ 0 w 82"/>
                <a:gd name="T15" fmla="*/ 0 h 84"/>
                <a:gd name="T16" fmla="*/ 12 w 82"/>
                <a:gd name="T17" fmla="*/ 13 h 84"/>
                <a:gd name="T18" fmla="*/ 27 w 82"/>
                <a:gd name="T19" fmla="*/ 25 h 84"/>
                <a:gd name="T20" fmla="*/ 39 w 82"/>
                <a:gd name="T21" fmla="*/ 38 h 84"/>
                <a:gd name="T22" fmla="*/ 55 w 82"/>
                <a:gd name="T23" fmla="*/ 50 h 84"/>
                <a:gd name="T24" fmla="*/ 70 w 82"/>
                <a:gd name="T25" fmla="*/ 65 h 84"/>
                <a:gd name="T26" fmla="*/ 85 w 82"/>
                <a:gd name="T27" fmla="*/ 80 h 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84">
                  <a:moveTo>
                    <a:pt x="82" y="76"/>
                  </a:moveTo>
                  <a:lnTo>
                    <a:pt x="73" y="84"/>
                  </a:lnTo>
                  <a:lnTo>
                    <a:pt x="60" y="71"/>
                  </a:lnTo>
                  <a:lnTo>
                    <a:pt x="46" y="57"/>
                  </a:lnTo>
                  <a:lnTo>
                    <a:pt x="31" y="45"/>
                  </a:lnTo>
                  <a:lnTo>
                    <a:pt x="16" y="31"/>
                  </a:lnTo>
                  <a:lnTo>
                    <a:pt x="7" y="16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26" y="24"/>
                  </a:lnTo>
                  <a:lnTo>
                    <a:pt x="38" y="36"/>
                  </a:lnTo>
                  <a:lnTo>
                    <a:pt x="53" y="48"/>
                  </a:lnTo>
                  <a:lnTo>
                    <a:pt x="68" y="62"/>
                  </a:lnTo>
                  <a:lnTo>
                    <a:pt x="8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1" name="Freeform 3291"/>
            <p:cNvSpPr>
              <a:spLocks/>
            </p:cNvSpPr>
            <p:nvPr/>
          </p:nvSpPr>
          <p:spPr bwMode="auto">
            <a:xfrm>
              <a:off x="2118" y="1833"/>
              <a:ext cx="69" cy="59"/>
            </a:xfrm>
            <a:custGeom>
              <a:avLst/>
              <a:gdLst>
                <a:gd name="T0" fmla="*/ 69 w 66"/>
                <a:gd name="T1" fmla="*/ 50 h 56"/>
                <a:gd name="T2" fmla="*/ 60 w 66"/>
                <a:gd name="T3" fmla="*/ 59 h 56"/>
                <a:gd name="T4" fmla="*/ 41 w 66"/>
                <a:gd name="T5" fmla="*/ 38 h 56"/>
                <a:gd name="T6" fmla="*/ 28 w 66"/>
                <a:gd name="T7" fmla="*/ 27 h 56"/>
                <a:gd name="T8" fmla="*/ 19 w 66"/>
                <a:gd name="T9" fmla="*/ 20 h 56"/>
                <a:gd name="T10" fmla="*/ 9 w 66"/>
                <a:gd name="T11" fmla="*/ 9 h 56"/>
                <a:gd name="T12" fmla="*/ 5 w 66"/>
                <a:gd name="T13" fmla="*/ 5 h 56"/>
                <a:gd name="T14" fmla="*/ 0 w 66"/>
                <a:gd name="T15" fmla="*/ 0 h 56"/>
                <a:gd name="T16" fmla="*/ 14 w 66"/>
                <a:gd name="T17" fmla="*/ 4 h 56"/>
                <a:gd name="T18" fmla="*/ 26 w 66"/>
                <a:gd name="T19" fmla="*/ 9 h 56"/>
                <a:gd name="T20" fmla="*/ 38 w 66"/>
                <a:gd name="T21" fmla="*/ 19 h 56"/>
                <a:gd name="T22" fmla="*/ 49 w 66"/>
                <a:gd name="T23" fmla="*/ 30 h 56"/>
                <a:gd name="T24" fmla="*/ 69 w 66"/>
                <a:gd name="T25" fmla="*/ 5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6" h="56">
                  <a:moveTo>
                    <a:pt x="66" y="47"/>
                  </a:moveTo>
                  <a:lnTo>
                    <a:pt x="57" y="56"/>
                  </a:lnTo>
                  <a:lnTo>
                    <a:pt x="39" y="36"/>
                  </a:lnTo>
                  <a:lnTo>
                    <a:pt x="27" y="26"/>
                  </a:lnTo>
                  <a:lnTo>
                    <a:pt x="18" y="19"/>
                  </a:lnTo>
                  <a:lnTo>
                    <a:pt x="9" y="9"/>
                  </a:lnTo>
                  <a:lnTo>
                    <a:pt x="5" y="5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5" y="9"/>
                  </a:lnTo>
                  <a:lnTo>
                    <a:pt x="36" y="18"/>
                  </a:lnTo>
                  <a:lnTo>
                    <a:pt x="47" y="28"/>
                  </a:lnTo>
                  <a:lnTo>
                    <a:pt x="66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2" name="Freeform 3292"/>
            <p:cNvSpPr>
              <a:spLocks/>
            </p:cNvSpPr>
            <p:nvPr/>
          </p:nvSpPr>
          <p:spPr bwMode="auto">
            <a:xfrm>
              <a:off x="2106" y="1810"/>
              <a:ext cx="72" cy="50"/>
            </a:xfrm>
            <a:custGeom>
              <a:avLst/>
              <a:gdLst>
                <a:gd name="T0" fmla="*/ 72 w 69"/>
                <a:gd name="T1" fmla="*/ 40 h 48"/>
                <a:gd name="T2" fmla="*/ 65 w 69"/>
                <a:gd name="T3" fmla="*/ 50 h 48"/>
                <a:gd name="T4" fmla="*/ 41 w 69"/>
                <a:gd name="T5" fmla="*/ 33 h 48"/>
                <a:gd name="T6" fmla="*/ 18 w 69"/>
                <a:gd name="T7" fmla="*/ 18 h 48"/>
                <a:gd name="T8" fmla="*/ 0 w 69"/>
                <a:gd name="T9" fmla="*/ 0 h 48"/>
                <a:gd name="T10" fmla="*/ 26 w 69"/>
                <a:gd name="T11" fmla="*/ 6 h 48"/>
                <a:gd name="T12" fmla="*/ 38 w 69"/>
                <a:gd name="T13" fmla="*/ 15 h 48"/>
                <a:gd name="T14" fmla="*/ 50 w 69"/>
                <a:gd name="T15" fmla="*/ 23 h 48"/>
                <a:gd name="T16" fmla="*/ 72 w 69"/>
                <a:gd name="T17" fmla="*/ 40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48">
                  <a:moveTo>
                    <a:pt x="69" y="38"/>
                  </a:moveTo>
                  <a:lnTo>
                    <a:pt x="62" y="48"/>
                  </a:lnTo>
                  <a:lnTo>
                    <a:pt x="39" y="32"/>
                  </a:lnTo>
                  <a:lnTo>
                    <a:pt x="17" y="17"/>
                  </a:lnTo>
                  <a:lnTo>
                    <a:pt x="0" y="0"/>
                  </a:lnTo>
                  <a:lnTo>
                    <a:pt x="25" y="6"/>
                  </a:lnTo>
                  <a:lnTo>
                    <a:pt x="36" y="14"/>
                  </a:lnTo>
                  <a:lnTo>
                    <a:pt x="48" y="22"/>
                  </a:lnTo>
                  <a:lnTo>
                    <a:pt x="69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3" name="Freeform 3293"/>
            <p:cNvSpPr>
              <a:spLocks/>
            </p:cNvSpPr>
            <p:nvPr/>
          </p:nvSpPr>
          <p:spPr bwMode="auto">
            <a:xfrm>
              <a:off x="2094" y="1778"/>
              <a:ext cx="82" cy="56"/>
            </a:xfrm>
            <a:custGeom>
              <a:avLst/>
              <a:gdLst>
                <a:gd name="T0" fmla="*/ 82 w 78"/>
                <a:gd name="T1" fmla="*/ 45 h 54"/>
                <a:gd name="T2" fmla="*/ 76 w 78"/>
                <a:gd name="T3" fmla="*/ 56 h 54"/>
                <a:gd name="T4" fmla="*/ 67 w 78"/>
                <a:gd name="T5" fmla="*/ 54 h 54"/>
                <a:gd name="T6" fmla="*/ 61 w 78"/>
                <a:gd name="T7" fmla="*/ 49 h 54"/>
                <a:gd name="T8" fmla="*/ 46 w 78"/>
                <a:gd name="T9" fmla="*/ 38 h 54"/>
                <a:gd name="T10" fmla="*/ 34 w 78"/>
                <a:gd name="T11" fmla="*/ 27 h 54"/>
                <a:gd name="T12" fmla="*/ 22 w 78"/>
                <a:gd name="T13" fmla="*/ 18 h 54"/>
                <a:gd name="T14" fmla="*/ 17 w 78"/>
                <a:gd name="T15" fmla="*/ 12 h 54"/>
                <a:gd name="T16" fmla="*/ 12 w 78"/>
                <a:gd name="T17" fmla="*/ 7 h 54"/>
                <a:gd name="T18" fmla="*/ 0 w 78"/>
                <a:gd name="T19" fmla="*/ 0 h 54"/>
                <a:gd name="T20" fmla="*/ 14 w 78"/>
                <a:gd name="T21" fmla="*/ 2 h 54"/>
                <a:gd name="T22" fmla="*/ 22 w 78"/>
                <a:gd name="T23" fmla="*/ 5 h 54"/>
                <a:gd name="T24" fmla="*/ 29 w 78"/>
                <a:gd name="T25" fmla="*/ 7 h 54"/>
                <a:gd name="T26" fmla="*/ 43 w 78"/>
                <a:gd name="T27" fmla="*/ 18 h 54"/>
                <a:gd name="T28" fmla="*/ 56 w 78"/>
                <a:gd name="T29" fmla="*/ 29 h 54"/>
                <a:gd name="T30" fmla="*/ 67 w 78"/>
                <a:gd name="T31" fmla="*/ 38 h 54"/>
                <a:gd name="T32" fmla="*/ 74 w 78"/>
                <a:gd name="T33" fmla="*/ 43 h 54"/>
                <a:gd name="T34" fmla="*/ 82 w 78"/>
                <a:gd name="T35" fmla="*/ 45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8" h="54">
                  <a:moveTo>
                    <a:pt x="78" y="43"/>
                  </a:moveTo>
                  <a:lnTo>
                    <a:pt x="72" y="54"/>
                  </a:lnTo>
                  <a:lnTo>
                    <a:pt x="64" y="52"/>
                  </a:lnTo>
                  <a:lnTo>
                    <a:pt x="58" y="47"/>
                  </a:lnTo>
                  <a:lnTo>
                    <a:pt x="44" y="37"/>
                  </a:lnTo>
                  <a:lnTo>
                    <a:pt x="32" y="26"/>
                  </a:lnTo>
                  <a:lnTo>
                    <a:pt x="21" y="17"/>
                  </a:lnTo>
                  <a:lnTo>
                    <a:pt x="16" y="12"/>
                  </a:lnTo>
                  <a:lnTo>
                    <a:pt x="11" y="7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1" y="5"/>
                  </a:lnTo>
                  <a:lnTo>
                    <a:pt x="28" y="7"/>
                  </a:lnTo>
                  <a:lnTo>
                    <a:pt x="41" y="17"/>
                  </a:lnTo>
                  <a:lnTo>
                    <a:pt x="53" y="28"/>
                  </a:lnTo>
                  <a:lnTo>
                    <a:pt x="64" y="37"/>
                  </a:lnTo>
                  <a:lnTo>
                    <a:pt x="70" y="41"/>
                  </a:lnTo>
                  <a:lnTo>
                    <a:pt x="78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4" name="Freeform 3294"/>
            <p:cNvSpPr>
              <a:spLocks/>
            </p:cNvSpPr>
            <p:nvPr/>
          </p:nvSpPr>
          <p:spPr bwMode="auto">
            <a:xfrm>
              <a:off x="2086" y="1751"/>
              <a:ext cx="84" cy="59"/>
            </a:xfrm>
            <a:custGeom>
              <a:avLst/>
              <a:gdLst>
                <a:gd name="T0" fmla="*/ 84 w 80"/>
                <a:gd name="T1" fmla="*/ 48 h 56"/>
                <a:gd name="T2" fmla="*/ 76 w 80"/>
                <a:gd name="T3" fmla="*/ 59 h 56"/>
                <a:gd name="T4" fmla="*/ 48 w 80"/>
                <a:gd name="T5" fmla="*/ 40 h 56"/>
                <a:gd name="T6" fmla="*/ 21 w 80"/>
                <a:gd name="T7" fmla="*/ 22 h 56"/>
                <a:gd name="T8" fmla="*/ 0 w 80"/>
                <a:gd name="T9" fmla="*/ 0 h 56"/>
                <a:gd name="T10" fmla="*/ 28 w 80"/>
                <a:gd name="T11" fmla="*/ 12 h 56"/>
                <a:gd name="T12" fmla="*/ 57 w 80"/>
                <a:gd name="T13" fmla="*/ 31 h 56"/>
                <a:gd name="T14" fmla="*/ 84 w 80"/>
                <a:gd name="T15" fmla="*/ 48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6">
                  <a:moveTo>
                    <a:pt x="80" y="46"/>
                  </a:moveTo>
                  <a:lnTo>
                    <a:pt x="72" y="56"/>
                  </a:lnTo>
                  <a:lnTo>
                    <a:pt x="46" y="38"/>
                  </a:lnTo>
                  <a:lnTo>
                    <a:pt x="20" y="21"/>
                  </a:lnTo>
                  <a:lnTo>
                    <a:pt x="0" y="0"/>
                  </a:lnTo>
                  <a:lnTo>
                    <a:pt x="27" y="11"/>
                  </a:lnTo>
                  <a:lnTo>
                    <a:pt x="54" y="29"/>
                  </a:lnTo>
                  <a:lnTo>
                    <a:pt x="80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5" name="Freeform 3295"/>
            <p:cNvSpPr>
              <a:spLocks/>
            </p:cNvSpPr>
            <p:nvPr/>
          </p:nvSpPr>
          <p:spPr bwMode="auto">
            <a:xfrm>
              <a:off x="2075" y="1721"/>
              <a:ext cx="84" cy="55"/>
            </a:xfrm>
            <a:custGeom>
              <a:avLst/>
              <a:gdLst>
                <a:gd name="T0" fmla="*/ 84 w 80"/>
                <a:gd name="T1" fmla="*/ 45 h 53"/>
                <a:gd name="T2" fmla="*/ 76 w 80"/>
                <a:gd name="T3" fmla="*/ 55 h 53"/>
                <a:gd name="T4" fmla="*/ 63 w 80"/>
                <a:gd name="T5" fmla="*/ 46 h 53"/>
                <a:gd name="T6" fmla="*/ 49 w 80"/>
                <a:gd name="T7" fmla="*/ 37 h 53"/>
                <a:gd name="T8" fmla="*/ 20 w 80"/>
                <a:gd name="T9" fmla="*/ 22 h 53"/>
                <a:gd name="T10" fmla="*/ 9 w 80"/>
                <a:gd name="T11" fmla="*/ 12 h 53"/>
                <a:gd name="T12" fmla="*/ 0 w 80"/>
                <a:gd name="T13" fmla="*/ 0 h 53"/>
                <a:gd name="T14" fmla="*/ 15 w 80"/>
                <a:gd name="T15" fmla="*/ 7 h 53"/>
                <a:gd name="T16" fmla="*/ 27 w 80"/>
                <a:gd name="T17" fmla="*/ 12 h 53"/>
                <a:gd name="T18" fmla="*/ 57 w 80"/>
                <a:gd name="T19" fmla="*/ 26 h 53"/>
                <a:gd name="T20" fmla="*/ 70 w 80"/>
                <a:gd name="T21" fmla="*/ 35 h 53"/>
                <a:gd name="T22" fmla="*/ 84 w 80"/>
                <a:gd name="T23" fmla="*/ 45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53">
                  <a:moveTo>
                    <a:pt x="80" y="43"/>
                  </a:moveTo>
                  <a:lnTo>
                    <a:pt x="72" y="53"/>
                  </a:lnTo>
                  <a:lnTo>
                    <a:pt x="60" y="44"/>
                  </a:lnTo>
                  <a:lnTo>
                    <a:pt x="47" y="36"/>
                  </a:lnTo>
                  <a:lnTo>
                    <a:pt x="19" y="21"/>
                  </a:lnTo>
                  <a:lnTo>
                    <a:pt x="9" y="12"/>
                  </a:lnTo>
                  <a:lnTo>
                    <a:pt x="0" y="0"/>
                  </a:lnTo>
                  <a:lnTo>
                    <a:pt x="14" y="7"/>
                  </a:lnTo>
                  <a:lnTo>
                    <a:pt x="26" y="12"/>
                  </a:lnTo>
                  <a:lnTo>
                    <a:pt x="54" y="25"/>
                  </a:lnTo>
                  <a:lnTo>
                    <a:pt x="67" y="34"/>
                  </a:lnTo>
                  <a:lnTo>
                    <a:pt x="80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6" name="Freeform 3296"/>
            <p:cNvSpPr>
              <a:spLocks/>
            </p:cNvSpPr>
            <p:nvPr/>
          </p:nvSpPr>
          <p:spPr bwMode="auto">
            <a:xfrm>
              <a:off x="2086" y="2192"/>
              <a:ext cx="99" cy="47"/>
            </a:xfrm>
            <a:custGeom>
              <a:avLst/>
              <a:gdLst>
                <a:gd name="T0" fmla="*/ 96 w 95"/>
                <a:gd name="T1" fmla="*/ 0 h 44"/>
                <a:gd name="T2" fmla="*/ 99 w 95"/>
                <a:gd name="T3" fmla="*/ 14 h 44"/>
                <a:gd name="T4" fmla="*/ 90 w 95"/>
                <a:gd name="T5" fmla="*/ 16 h 44"/>
                <a:gd name="T6" fmla="*/ 81 w 95"/>
                <a:gd name="T7" fmla="*/ 19 h 44"/>
                <a:gd name="T8" fmla="*/ 66 w 95"/>
                <a:gd name="T9" fmla="*/ 27 h 44"/>
                <a:gd name="T10" fmla="*/ 49 w 95"/>
                <a:gd name="T11" fmla="*/ 36 h 44"/>
                <a:gd name="T12" fmla="*/ 32 w 95"/>
                <a:gd name="T13" fmla="*/ 44 h 44"/>
                <a:gd name="T14" fmla="*/ 17 w 95"/>
                <a:gd name="T15" fmla="*/ 45 h 44"/>
                <a:gd name="T16" fmla="*/ 8 w 95"/>
                <a:gd name="T17" fmla="*/ 47 h 44"/>
                <a:gd name="T18" fmla="*/ 0 w 95"/>
                <a:gd name="T19" fmla="*/ 47 h 44"/>
                <a:gd name="T20" fmla="*/ 8 w 95"/>
                <a:gd name="T21" fmla="*/ 43 h 44"/>
                <a:gd name="T22" fmla="*/ 15 w 95"/>
                <a:gd name="T23" fmla="*/ 40 h 44"/>
                <a:gd name="T24" fmla="*/ 28 w 95"/>
                <a:gd name="T25" fmla="*/ 31 h 44"/>
                <a:gd name="T26" fmla="*/ 44 w 95"/>
                <a:gd name="T27" fmla="*/ 25 h 44"/>
                <a:gd name="T28" fmla="*/ 60 w 95"/>
                <a:gd name="T29" fmla="*/ 15 h 44"/>
                <a:gd name="T30" fmla="*/ 76 w 95"/>
                <a:gd name="T31" fmla="*/ 6 h 44"/>
                <a:gd name="T32" fmla="*/ 85 w 95"/>
                <a:gd name="T33" fmla="*/ 3 h 44"/>
                <a:gd name="T34" fmla="*/ 96 w 95"/>
                <a:gd name="T35" fmla="*/ 0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5" h="44">
                  <a:moveTo>
                    <a:pt x="92" y="0"/>
                  </a:moveTo>
                  <a:lnTo>
                    <a:pt x="95" y="13"/>
                  </a:lnTo>
                  <a:lnTo>
                    <a:pt x="86" y="15"/>
                  </a:lnTo>
                  <a:lnTo>
                    <a:pt x="78" y="18"/>
                  </a:lnTo>
                  <a:lnTo>
                    <a:pt x="63" y="25"/>
                  </a:lnTo>
                  <a:lnTo>
                    <a:pt x="47" y="34"/>
                  </a:lnTo>
                  <a:lnTo>
                    <a:pt x="31" y="41"/>
                  </a:lnTo>
                  <a:lnTo>
                    <a:pt x="16" y="42"/>
                  </a:lnTo>
                  <a:lnTo>
                    <a:pt x="8" y="44"/>
                  </a:lnTo>
                  <a:lnTo>
                    <a:pt x="0" y="44"/>
                  </a:lnTo>
                  <a:lnTo>
                    <a:pt x="8" y="40"/>
                  </a:lnTo>
                  <a:lnTo>
                    <a:pt x="14" y="37"/>
                  </a:lnTo>
                  <a:lnTo>
                    <a:pt x="27" y="29"/>
                  </a:lnTo>
                  <a:lnTo>
                    <a:pt x="42" y="23"/>
                  </a:lnTo>
                  <a:lnTo>
                    <a:pt x="58" y="14"/>
                  </a:lnTo>
                  <a:lnTo>
                    <a:pt x="73" y="6"/>
                  </a:lnTo>
                  <a:lnTo>
                    <a:pt x="82" y="3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7" name="Freeform 3297"/>
            <p:cNvSpPr>
              <a:spLocks/>
            </p:cNvSpPr>
            <p:nvPr/>
          </p:nvSpPr>
          <p:spPr bwMode="auto">
            <a:xfrm>
              <a:off x="2119" y="2218"/>
              <a:ext cx="61" cy="18"/>
            </a:xfrm>
            <a:custGeom>
              <a:avLst/>
              <a:gdLst>
                <a:gd name="T0" fmla="*/ 61 w 58"/>
                <a:gd name="T1" fmla="*/ 0 h 18"/>
                <a:gd name="T2" fmla="*/ 61 w 58"/>
                <a:gd name="T3" fmla="*/ 12 h 18"/>
                <a:gd name="T4" fmla="*/ 41 w 58"/>
                <a:gd name="T5" fmla="*/ 15 h 18"/>
                <a:gd name="T6" fmla="*/ 20 w 58"/>
                <a:gd name="T7" fmla="*/ 18 h 18"/>
                <a:gd name="T8" fmla="*/ 0 w 58"/>
                <a:gd name="T9" fmla="*/ 16 h 18"/>
                <a:gd name="T10" fmla="*/ 18 w 58"/>
                <a:gd name="T11" fmla="*/ 7 h 18"/>
                <a:gd name="T12" fmla="*/ 38 w 58"/>
                <a:gd name="T13" fmla="*/ 3 h 18"/>
                <a:gd name="T14" fmla="*/ 61 w 5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8">
                  <a:moveTo>
                    <a:pt x="58" y="0"/>
                  </a:moveTo>
                  <a:lnTo>
                    <a:pt x="58" y="12"/>
                  </a:lnTo>
                  <a:lnTo>
                    <a:pt x="39" y="15"/>
                  </a:lnTo>
                  <a:lnTo>
                    <a:pt x="19" y="18"/>
                  </a:lnTo>
                  <a:lnTo>
                    <a:pt x="0" y="16"/>
                  </a:lnTo>
                  <a:lnTo>
                    <a:pt x="17" y="7"/>
                  </a:lnTo>
                  <a:lnTo>
                    <a:pt x="36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8" name="Freeform 3298"/>
            <p:cNvSpPr>
              <a:spLocks/>
            </p:cNvSpPr>
            <p:nvPr/>
          </p:nvSpPr>
          <p:spPr bwMode="auto">
            <a:xfrm>
              <a:off x="1730" y="1917"/>
              <a:ext cx="445" cy="366"/>
            </a:xfrm>
            <a:custGeom>
              <a:avLst/>
              <a:gdLst>
                <a:gd name="T0" fmla="*/ 445 w 424"/>
                <a:gd name="T1" fmla="*/ 328 h 349"/>
                <a:gd name="T2" fmla="*/ 414 w 424"/>
                <a:gd name="T3" fmla="*/ 332 h 349"/>
                <a:gd name="T4" fmla="*/ 351 w 424"/>
                <a:gd name="T5" fmla="*/ 349 h 349"/>
                <a:gd name="T6" fmla="*/ 301 w 424"/>
                <a:gd name="T7" fmla="*/ 360 h 349"/>
                <a:gd name="T8" fmla="*/ 252 w 424"/>
                <a:gd name="T9" fmla="*/ 361 h 349"/>
                <a:gd name="T10" fmla="*/ 202 w 424"/>
                <a:gd name="T11" fmla="*/ 363 h 349"/>
                <a:gd name="T12" fmla="*/ 169 w 424"/>
                <a:gd name="T13" fmla="*/ 362 h 349"/>
                <a:gd name="T14" fmla="*/ 137 w 424"/>
                <a:gd name="T15" fmla="*/ 350 h 349"/>
                <a:gd name="T16" fmla="*/ 108 w 424"/>
                <a:gd name="T17" fmla="*/ 335 h 349"/>
                <a:gd name="T18" fmla="*/ 81 w 424"/>
                <a:gd name="T19" fmla="*/ 315 h 349"/>
                <a:gd name="T20" fmla="*/ 41 w 424"/>
                <a:gd name="T21" fmla="*/ 284 h 349"/>
                <a:gd name="T22" fmla="*/ 17 w 424"/>
                <a:gd name="T23" fmla="*/ 261 h 349"/>
                <a:gd name="T24" fmla="*/ 7 w 424"/>
                <a:gd name="T25" fmla="*/ 246 h 349"/>
                <a:gd name="T26" fmla="*/ 2 w 424"/>
                <a:gd name="T27" fmla="*/ 229 h 349"/>
                <a:gd name="T28" fmla="*/ 0 w 424"/>
                <a:gd name="T29" fmla="*/ 195 h 349"/>
                <a:gd name="T30" fmla="*/ 3 w 424"/>
                <a:gd name="T31" fmla="*/ 166 h 349"/>
                <a:gd name="T32" fmla="*/ 10 w 424"/>
                <a:gd name="T33" fmla="*/ 137 h 349"/>
                <a:gd name="T34" fmla="*/ 19 w 424"/>
                <a:gd name="T35" fmla="*/ 110 h 349"/>
                <a:gd name="T36" fmla="*/ 48 w 424"/>
                <a:gd name="T37" fmla="*/ 62 h 349"/>
                <a:gd name="T38" fmla="*/ 84 w 424"/>
                <a:gd name="T39" fmla="*/ 18 h 349"/>
                <a:gd name="T40" fmla="*/ 86 w 424"/>
                <a:gd name="T41" fmla="*/ 21 h 349"/>
                <a:gd name="T42" fmla="*/ 50 w 424"/>
                <a:gd name="T43" fmla="*/ 66 h 349"/>
                <a:gd name="T44" fmla="*/ 31 w 424"/>
                <a:gd name="T45" fmla="*/ 105 h 349"/>
                <a:gd name="T46" fmla="*/ 21 w 424"/>
                <a:gd name="T47" fmla="*/ 132 h 349"/>
                <a:gd name="T48" fmla="*/ 16 w 424"/>
                <a:gd name="T49" fmla="*/ 160 h 349"/>
                <a:gd name="T50" fmla="*/ 13 w 424"/>
                <a:gd name="T51" fmla="*/ 189 h 349"/>
                <a:gd name="T52" fmla="*/ 13 w 424"/>
                <a:gd name="T53" fmla="*/ 211 h 349"/>
                <a:gd name="T54" fmla="*/ 14 w 424"/>
                <a:gd name="T55" fmla="*/ 227 h 349"/>
                <a:gd name="T56" fmla="*/ 19 w 424"/>
                <a:gd name="T57" fmla="*/ 239 h 349"/>
                <a:gd name="T58" fmla="*/ 31 w 424"/>
                <a:gd name="T59" fmla="*/ 258 h 349"/>
                <a:gd name="T60" fmla="*/ 55 w 424"/>
                <a:gd name="T61" fmla="*/ 279 h 349"/>
                <a:gd name="T62" fmla="*/ 92 w 424"/>
                <a:gd name="T63" fmla="*/ 308 h 349"/>
                <a:gd name="T64" fmla="*/ 119 w 424"/>
                <a:gd name="T65" fmla="*/ 325 h 349"/>
                <a:gd name="T66" fmla="*/ 147 w 424"/>
                <a:gd name="T67" fmla="*/ 340 h 349"/>
                <a:gd name="T68" fmla="*/ 176 w 424"/>
                <a:gd name="T69" fmla="*/ 350 h 349"/>
                <a:gd name="T70" fmla="*/ 206 w 424"/>
                <a:gd name="T71" fmla="*/ 350 h 349"/>
                <a:gd name="T72" fmla="*/ 254 w 424"/>
                <a:gd name="T73" fmla="*/ 348 h 349"/>
                <a:gd name="T74" fmla="*/ 302 w 424"/>
                <a:gd name="T75" fmla="*/ 346 h 349"/>
                <a:gd name="T76" fmla="*/ 348 w 424"/>
                <a:gd name="T77" fmla="*/ 336 h 349"/>
                <a:gd name="T78" fmla="*/ 410 w 424"/>
                <a:gd name="T79" fmla="*/ 319 h 349"/>
                <a:gd name="T80" fmla="*/ 443 w 424"/>
                <a:gd name="T81" fmla="*/ 315 h 3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4" h="349">
                  <a:moveTo>
                    <a:pt x="422" y="300"/>
                  </a:moveTo>
                  <a:lnTo>
                    <a:pt x="424" y="313"/>
                  </a:lnTo>
                  <a:lnTo>
                    <a:pt x="409" y="314"/>
                  </a:lnTo>
                  <a:lnTo>
                    <a:pt x="394" y="317"/>
                  </a:lnTo>
                  <a:lnTo>
                    <a:pt x="364" y="324"/>
                  </a:lnTo>
                  <a:lnTo>
                    <a:pt x="334" y="333"/>
                  </a:lnTo>
                  <a:lnTo>
                    <a:pt x="303" y="340"/>
                  </a:lnTo>
                  <a:lnTo>
                    <a:pt x="287" y="343"/>
                  </a:lnTo>
                  <a:lnTo>
                    <a:pt x="271" y="344"/>
                  </a:lnTo>
                  <a:lnTo>
                    <a:pt x="240" y="344"/>
                  </a:lnTo>
                  <a:lnTo>
                    <a:pt x="209" y="345"/>
                  </a:lnTo>
                  <a:lnTo>
                    <a:pt x="192" y="346"/>
                  </a:lnTo>
                  <a:lnTo>
                    <a:pt x="176" y="349"/>
                  </a:lnTo>
                  <a:lnTo>
                    <a:pt x="161" y="345"/>
                  </a:lnTo>
                  <a:lnTo>
                    <a:pt x="146" y="340"/>
                  </a:lnTo>
                  <a:lnTo>
                    <a:pt x="131" y="334"/>
                  </a:lnTo>
                  <a:lnTo>
                    <a:pt x="117" y="327"/>
                  </a:lnTo>
                  <a:lnTo>
                    <a:pt x="103" y="319"/>
                  </a:lnTo>
                  <a:lnTo>
                    <a:pt x="89" y="310"/>
                  </a:lnTo>
                  <a:lnTo>
                    <a:pt x="77" y="300"/>
                  </a:lnTo>
                  <a:lnTo>
                    <a:pt x="64" y="290"/>
                  </a:lnTo>
                  <a:lnTo>
                    <a:pt x="39" y="271"/>
                  </a:lnTo>
                  <a:lnTo>
                    <a:pt x="27" y="261"/>
                  </a:lnTo>
                  <a:lnTo>
                    <a:pt x="16" y="249"/>
                  </a:lnTo>
                  <a:lnTo>
                    <a:pt x="11" y="242"/>
                  </a:lnTo>
                  <a:lnTo>
                    <a:pt x="7" y="235"/>
                  </a:lnTo>
                  <a:lnTo>
                    <a:pt x="3" y="227"/>
                  </a:lnTo>
                  <a:lnTo>
                    <a:pt x="2" y="218"/>
                  </a:lnTo>
                  <a:lnTo>
                    <a:pt x="0" y="202"/>
                  </a:lnTo>
                  <a:lnTo>
                    <a:pt x="0" y="186"/>
                  </a:lnTo>
                  <a:lnTo>
                    <a:pt x="1" y="172"/>
                  </a:lnTo>
                  <a:lnTo>
                    <a:pt x="3" y="158"/>
                  </a:lnTo>
                  <a:lnTo>
                    <a:pt x="6" y="145"/>
                  </a:lnTo>
                  <a:lnTo>
                    <a:pt x="10" y="131"/>
                  </a:lnTo>
                  <a:lnTo>
                    <a:pt x="13" y="119"/>
                  </a:lnTo>
                  <a:lnTo>
                    <a:pt x="18" y="105"/>
                  </a:lnTo>
                  <a:lnTo>
                    <a:pt x="31" y="82"/>
                  </a:lnTo>
                  <a:lnTo>
                    <a:pt x="46" y="59"/>
                  </a:lnTo>
                  <a:lnTo>
                    <a:pt x="63" y="37"/>
                  </a:lnTo>
                  <a:lnTo>
                    <a:pt x="80" y="17"/>
                  </a:lnTo>
                  <a:lnTo>
                    <a:pt x="100" y="0"/>
                  </a:lnTo>
                  <a:lnTo>
                    <a:pt x="82" y="20"/>
                  </a:lnTo>
                  <a:lnTo>
                    <a:pt x="64" y="41"/>
                  </a:lnTo>
                  <a:lnTo>
                    <a:pt x="48" y="63"/>
                  </a:lnTo>
                  <a:lnTo>
                    <a:pt x="34" y="88"/>
                  </a:lnTo>
                  <a:lnTo>
                    <a:pt x="30" y="100"/>
                  </a:lnTo>
                  <a:lnTo>
                    <a:pt x="25" y="113"/>
                  </a:lnTo>
                  <a:lnTo>
                    <a:pt x="20" y="126"/>
                  </a:lnTo>
                  <a:lnTo>
                    <a:pt x="17" y="139"/>
                  </a:lnTo>
                  <a:lnTo>
                    <a:pt x="15" y="153"/>
                  </a:lnTo>
                  <a:lnTo>
                    <a:pt x="12" y="166"/>
                  </a:lnTo>
                  <a:lnTo>
                    <a:pt x="12" y="180"/>
                  </a:lnTo>
                  <a:lnTo>
                    <a:pt x="12" y="194"/>
                  </a:lnTo>
                  <a:lnTo>
                    <a:pt x="12" y="201"/>
                  </a:lnTo>
                  <a:lnTo>
                    <a:pt x="12" y="208"/>
                  </a:lnTo>
                  <a:lnTo>
                    <a:pt x="13" y="216"/>
                  </a:lnTo>
                  <a:lnTo>
                    <a:pt x="15" y="222"/>
                  </a:lnTo>
                  <a:lnTo>
                    <a:pt x="18" y="228"/>
                  </a:lnTo>
                  <a:lnTo>
                    <a:pt x="21" y="235"/>
                  </a:lnTo>
                  <a:lnTo>
                    <a:pt x="30" y="246"/>
                  </a:lnTo>
                  <a:lnTo>
                    <a:pt x="41" y="256"/>
                  </a:lnTo>
                  <a:lnTo>
                    <a:pt x="52" y="266"/>
                  </a:lnTo>
                  <a:lnTo>
                    <a:pt x="77" y="284"/>
                  </a:lnTo>
                  <a:lnTo>
                    <a:pt x="88" y="294"/>
                  </a:lnTo>
                  <a:lnTo>
                    <a:pt x="100" y="303"/>
                  </a:lnTo>
                  <a:lnTo>
                    <a:pt x="113" y="310"/>
                  </a:lnTo>
                  <a:lnTo>
                    <a:pt x="126" y="318"/>
                  </a:lnTo>
                  <a:lnTo>
                    <a:pt x="140" y="324"/>
                  </a:lnTo>
                  <a:lnTo>
                    <a:pt x="154" y="329"/>
                  </a:lnTo>
                  <a:lnTo>
                    <a:pt x="168" y="334"/>
                  </a:lnTo>
                  <a:lnTo>
                    <a:pt x="182" y="336"/>
                  </a:lnTo>
                  <a:lnTo>
                    <a:pt x="196" y="334"/>
                  </a:lnTo>
                  <a:lnTo>
                    <a:pt x="211" y="333"/>
                  </a:lnTo>
                  <a:lnTo>
                    <a:pt x="242" y="332"/>
                  </a:lnTo>
                  <a:lnTo>
                    <a:pt x="273" y="332"/>
                  </a:lnTo>
                  <a:lnTo>
                    <a:pt x="288" y="330"/>
                  </a:lnTo>
                  <a:lnTo>
                    <a:pt x="302" y="328"/>
                  </a:lnTo>
                  <a:lnTo>
                    <a:pt x="332" y="320"/>
                  </a:lnTo>
                  <a:lnTo>
                    <a:pt x="361" y="312"/>
                  </a:lnTo>
                  <a:lnTo>
                    <a:pt x="391" y="304"/>
                  </a:lnTo>
                  <a:lnTo>
                    <a:pt x="407" y="302"/>
                  </a:lnTo>
                  <a:lnTo>
                    <a:pt x="422" y="3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9" name="Freeform 3299"/>
            <p:cNvSpPr>
              <a:spLocks/>
            </p:cNvSpPr>
            <p:nvPr/>
          </p:nvSpPr>
          <p:spPr bwMode="auto">
            <a:xfrm>
              <a:off x="1751" y="2053"/>
              <a:ext cx="183" cy="213"/>
            </a:xfrm>
            <a:custGeom>
              <a:avLst/>
              <a:gdLst>
                <a:gd name="T0" fmla="*/ 183 w 174"/>
                <a:gd name="T1" fmla="*/ 204 h 203"/>
                <a:gd name="T2" fmla="*/ 174 w 174"/>
                <a:gd name="T3" fmla="*/ 213 h 203"/>
                <a:gd name="T4" fmla="*/ 150 w 174"/>
                <a:gd name="T5" fmla="*/ 208 h 203"/>
                <a:gd name="T6" fmla="*/ 126 w 174"/>
                <a:gd name="T7" fmla="*/ 198 h 203"/>
                <a:gd name="T8" fmla="*/ 102 w 174"/>
                <a:gd name="T9" fmla="*/ 187 h 203"/>
                <a:gd name="T10" fmla="*/ 78 w 174"/>
                <a:gd name="T11" fmla="*/ 172 h 203"/>
                <a:gd name="T12" fmla="*/ 66 w 174"/>
                <a:gd name="T13" fmla="*/ 165 h 203"/>
                <a:gd name="T14" fmla="*/ 56 w 174"/>
                <a:gd name="T15" fmla="*/ 155 h 203"/>
                <a:gd name="T16" fmla="*/ 45 w 174"/>
                <a:gd name="T17" fmla="*/ 146 h 203"/>
                <a:gd name="T18" fmla="*/ 36 w 174"/>
                <a:gd name="T19" fmla="*/ 137 h 203"/>
                <a:gd name="T20" fmla="*/ 27 w 174"/>
                <a:gd name="T21" fmla="*/ 125 h 203"/>
                <a:gd name="T22" fmla="*/ 20 w 174"/>
                <a:gd name="T23" fmla="*/ 115 h 203"/>
                <a:gd name="T24" fmla="*/ 13 w 174"/>
                <a:gd name="T25" fmla="*/ 103 h 203"/>
                <a:gd name="T26" fmla="*/ 7 w 174"/>
                <a:gd name="T27" fmla="*/ 91 h 203"/>
                <a:gd name="T28" fmla="*/ 2 w 174"/>
                <a:gd name="T29" fmla="*/ 80 h 203"/>
                <a:gd name="T30" fmla="*/ 0 w 174"/>
                <a:gd name="T31" fmla="*/ 68 h 203"/>
                <a:gd name="T32" fmla="*/ 0 w 174"/>
                <a:gd name="T33" fmla="*/ 57 h 203"/>
                <a:gd name="T34" fmla="*/ 1 w 174"/>
                <a:gd name="T35" fmla="*/ 44 h 203"/>
                <a:gd name="T36" fmla="*/ 3 w 174"/>
                <a:gd name="T37" fmla="*/ 33 h 203"/>
                <a:gd name="T38" fmla="*/ 7 w 174"/>
                <a:gd name="T39" fmla="*/ 21 h 203"/>
                <a:gd name="T40" fmla="*/ 17 w 174"/>
                <a:gd name="T41" fmla="*/ 0 h 203"/>
                <a:gd name="T42" fmla="*/ 11 w 174"/>
                <a:gd name="T43" fmla="*/ 24 h 203"/>
                <a:gd name="T44" fmla="*/ 8 w 174"/>
                <a:gd name="T45" fmla="*/ 35 h 203"/>
                <a:gd name="T46" fmla="*/ 7 w 174"/>
                <a:gd name="T47" fmla="*/ 46 h 203"/>
                <a:gd name="T48" fmla="*/ 7 w 174"/>
                <a:gd name="T49" fmla="*/ 58 h 203"/>
                <a:gd name="T50" fmla="*/ 11 w 174"/>
                <a:gd name="T51" fmla="*/ 68 h 203"/>
                <a:gd name="T52" fmla="*/ 14 w 174"/>
                <a:gd name="T53" fmla="*/ 79 h 203"/>
                <a:gd name="T54" fmla="*/ 20 w 174"/>
                <a:gd name="T55" fmla="*/ 87 h 203"/>
                <a:gd name="T56" fmla="*/ 34 w 174"/>
                <a:gd name="T57" fmla="*/ 110 h 203"/>
                <a:gd name="T58" fmla="*/ 40 w 174"/>
                <a:gd name="T59" fmla="*/ 121 h 203"/>
                <a:gd name="T60" fmla="*/ 48 w 174"/>
                <a:gd name="T61" fmla="*/ 130 h 203"/>
                <a:gd name="T62" fmla="*/ 57 w 174"/>
                <a:gd name="T63" fmla="*/ 140 h 203"/>
                <a:gd name="T64" fmla="*/ 66 w 174"/>
                <a:gd name="T65" fmla="*/ 148 h 203"/>
                <a:gd name="T66" fmla="*/ 76 w 174"/>
                <a:gd name="T67" fmla="*/ 156 h 203"/>
                <a:gd name="T68" fmla="*/ 87 w 174"/>
                <a:gd name="T69" fmla="*/ 164 h 203"/>
                <a:gd name="T70" fmla="*/ 97 w 174"/>
                <a:gd name="T71" fmla="*/ 172 h 203"/>
                <a:gd name="T72" fmla="*/ 107 w 174"/>
                <a:gd name="T73" fmla="*/ 178 h 203"/>
                <a:gd name="T74" fmla="*/ 119 w 174"/>
                <a:gd name="T75" fmla="*/ 183 h 203"/>
                <a:gd name="T76" fmla="*/ 130 w 174"/>
                <a:gd name="T77" fmla="*/ 187 h 203"/>
                <a:gd name="T78" fmla="*/ 156 w 174"/>
                <a:gd name="T79" fmla="*/ 193 h 203"/>
                <a:gd name="T80" fmla="*/ 169 w 174"/>
                <a:gd name="T81" fmla="*/ 197 h 203"/>
                <a:gd name="T82" fmla="*/ 183 w 174"/>
                <a:gd name="T83" fmla="*/ 204 h 2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4" h="203">
                  <a:moveTo>
                    <a:pt x="174" y="194"/>
                  </a:moveTo>
                  <a:lnTo>
                    <a:pt x="165" y="203"/>
                  </a:lnTo>
                  <a:lnTo>
                    <a:pt x="143" y="198"/>
                  </a:lnTo>
                  <a:lnTo>
                    <a:pt x="120" y="189"/>
                  </a:lnTo>
                  <a:lnTo>
                    <a:pt x="97" y="178"/>
                  </a:lnTo>
                  <a:lnTo>
                    <a:pt x="74" y="164"/>
                  </a:lnTo>
                  <a:lnTo>
                    <a:pt x="63" y="157"/>
                  </a:lnTo>
                  <a:lnTo>
                    <a:pt x="53" y="148"/>
                  </a:lnTo>
                  <a:lnTo>
                    <a:pt x="43" y="139"/>
                  </a:lnTo>
                  <a:lnTo>
                    <a:pt x="34" y="131"/>
                  </a:lnTo>
                  <a:lnTo>
                    <a:pt x="26" y="119"/>
                  </a:lnTo>
                  <a:lnTo>
                    <a:pt x="19" y="110"/>
                  </a:lnTo>
                  <a:lnTo>
                    <a:pt x="12" y="98"/>
                  </a:lnTo>
                  <a:lnTo>
                    <a:pt x="7" y="87"/>
                  </a:lnTo>
                  <a:lnTo>
                    <a:pt x="2" y="76"/>
                  </a:lnTo>
                  <a:lnTo>
                    <a:pt x="0" y="65"/>
                  </a:lnTo>
                  <a:lnTo>
                    <a:pt x="0" y="54"/>
                  </a:lnTo>
                  <a:lnTo>
                    <a:pt x="1" y="42"/>
                  </a:lnTo>
                  <a:lnTo>
                    <a:pt x="3" y="31"/>
                  </a:lnTo>
                  <a:lnTo>
                    <a:pt x="7" y="20"/>
                  </a:lnTo>
                  <a:lnTo>
                    <a:pt x="16" y="0"/>
                  </a:lnTo>
                  <a:lnTo>
                    <a:pt x="10" y="23"/>
                  </a:lnTo>
                  <a:lnTo>
                    <a:pt x="8" y="33"/>
                  </a:lnTo>
                  <a:lnTo>
                    <a:pt x="7" y="44"/>
                  </a:lnTo>
                  <a:lnTo>
                    <a:pt x="7" y="55"/>
                  </a:lnTo>
                  <a:lnTo>
                    <a:pt x="10" y="65"/>
                  </a:lnTo>
                  <a:lnTo>
                    <a:pt x="13" y="75"/>
                  </a:lnTo>
                  <a:lnTo>
                    <a:pt x="19" y="83"/>
                  </a:lnTo>
                  <a:lnTo>
                    <a:pt x="32" y="105"/>
                  </a:lnTo>
                  <a:lnTo>
                    <a:pt x="38" y="115"/>
                  </a:lnTo>
                  <a:lnTo>
                    <a:pt x="46" y="124"/>
                  </a:lnTo>
                  <a:lnTo>
                    <a:pt x="54" y="133"/>
                  </a:lnTo>
                  <a:lnTo>
                    <a:pt x="63" y="141"/>
                  </a:lnTo>
                  <a:lnTo>
                    <a:pt x="72" y="149"/>
                  </a:lnTo>
                  <a:lnTo>
                    <a:pt x="83" y="156"/>
                  </a:lnTo>
                  <a:lnTo>
                    <a:pt x="92" y="164"/>
                  </a:lnTo>
                  <a:lnTo>
                    <a:pt x="102" y="170"/>
                  </a:lnTo>
                  <a:lnTo>
                    <a:pt x="113" y="174"/>
                  </a:lnTo>
                  <a:lnTo>
                    <a:pt x="124" y="178"/>
                  </a:lnTo>
                  <a:lnTo>
                    <a:pt x="148" y="184"/>
                  </a:lnTo>
                  <a:lnTo>
                    <a:pt x="161" y="188"/>
                  </a:lnTo>
                  <a:lnTo>
                    <a:pt x="174" y="1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0" name="Freeform 3300"/>
            <p:cNvSpPr>
              <a:spLocks/>
            </p:cNvSpPr>
            <p:nvPr/>
          </p:nvSpPr>
          <p:spPr bwMode="auto">
            <a:xfrm>
              <a:off x="1762" y="1965"/>
              <a:ext cx="30" cy="66"/>
            </a:xfrm>
            <a:custGeom>
              <a:avLst/>
              <a:gdLst>
                <a:gd name="T0" fmla="*/ 3 w 29"/>
                <a:gd name="T1" fmla="*/ 66 h 63"/>
                <a:gd name="T2" fmla="*/ 0 w 29"/>
                <a:gd name="T3" fmla="*/ 54 h 63"/>
                <a:gd name="T4" fmla="*/ 3 w 29"/>
                <a:gd name="T5" fmla="*/ 51 h 63"/>
                <a:gd name="T6" fmla="*/ 7 w 29"/>
                <a:gd name="T7" fmla="*/ 48 h 63"/>
                <a:gd name="T8" fmla="*/ 12 w 29"/>
                <a:gd name="T9" fmla="*/ 40 h 63"/>
                <a:gd name="T10" fmla="*/ 17 w 29"/>
                <a:gd name="T11" fmla="*/ 31 h 63"/>
                <a:gd name="T12" fmla="*/ 19 w 29"/>
                <a:gd name="T13" fmla="*/ 19 h 63"/>
                <a:gd name="T14" fmla="*/ 28 w 29"/>
                <a:gd name="T15" fmla="*/ 0 h 63"/>
                <a:gd name="T16" fmla="*/ 30 w 29"/>
                <a:gd name="T17" fmla="*/ 22 h 63"/>
                <a:gd name="T18" fmla="*/ 29 w 29"/>
                <a:gd name="T19" fmla="*/ 35 h 63"/>
                <a:gd name="T20" fmla="*/ 27 w 29"/>
                <a:gd name="T21" fmla="*/ 41 h 63"/>
                <a:gd name="T22" fmla="*/ 24 w 29"/>
                <a:gd name="T23" fmla="*/ 46 h 63"/>
                <a:gd name="T24" fmla="*/ 20 w 29"/>
                <a:gd name="T25" fmla="*/ 53 h 63"/>
                <a:gd name="T26" fmla="*/ 14 w 29"/>
                <a:gd name="T27" fmla="*/ 59 h 63"/>
                <a:gd name="T28" fmla="*/ 9 w 29"/>
                <a:gd name="T29" fmla="*/ 62 h 63"/>
                <a:gd name="T30" fmla="*/ 3 w 29"/>
                <a:gd name="T31" fmla="*/ 66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9" h="63">
                  <a:moveTo>
                    <a:pt x="3" y="63"/>
                  </a:moveTo>
                  <a:lnTo>
                    <a:pt x="0" y="52"/>
                  </a:lnTo>
                  <a:lnTo>
                    <a:pt x="3" y="49"/>
                  </a:lnTo>
                  <a:lnTo>
                    <a:pt x="7" y="46"/>
                  </a:lnTo>
                  <a:lnTo>
                    <a:pt x="12" y="38"/>
                  </a:lnTo>
                  <a:lnTo>
                    <a:pt x="16" y="30"/>
                  </a:lnTo>
                  <a:lnTo>
                    <a:pt x="18" y="18"/>
                  </a:lnTo>
                  <a:lnTo>
                    <a:pt x="27" y="0"/>
                  </a:lnTo>
                  <a:lnTo>
                    <a:pt x="29" y="21"/>
                  </a:lnTo>
                  <a:lnTo>
                    <a:pt x="28" y="33"/>
                  </a:lnTo>
                  <a:lnTo>
                    <a:pt x="26" y="39"/>
                  </a:lnTo>
                  <a:lnTo>
                    <a:pt x="23" y="44"/>
                  </a:lnTo>
                  <a:lnTo>
                    <a:pt x="19" y="51"/>
                  </a:lnTo>
                  <a:lnTo>
                    <a:pt x="14" y="56"/>
                  </a:lnTo>
                  <a:lnTo>
                    <a:pt x="9" y="59"/>
                  </a:lnTo>
                  <a:lnTo>
                    <a:pt x="3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1" name="Freeform 3301"/>
            <p:cNvSpPr>
              <a:spLocks/>
            </p:cNvSpPr>
            <p:nvPr/>
          </p:nvSpPr>
          <p:spPr bwMode="auto">
            <a:xfrm>
              <a:off x="1908" y="2251"/>
              <a:ext cx="264" cy="39"/>
            </a:xfrm>
            <a:custGeom>
              <a:avLst/>
              <a:gdLst>
                <a:gd name="T0" fmla="*/ 255 w 252"/>
                <a:gd name="T1" fmla="*/ 0 h 37"/>
                <a:gd name="T2" fmla="*/ 264 w 252"/>
                <a:gd name="T3" fmla="*/ 9 h 37"/>
                <a:gd name="T4" fmla="*/ 251 w 252"/>
                <a:gd name="T5" fmla="*/ 15 h 37"/>
                <a:gd name="T6" fmla="*/ 238 w 252"/>
                <a:gd name="T7" fmla="*/ 17 h 37"/>
                <a:gd name="T8" fmla="*/ 215 w 252"/>
                <a:gd name="T9" fmla="*/ 21 h 37"/>
                <a:gd name="T10" fmla="*/ 193 w 252"/>
                <a:gd name="T11" fmla="*/ 23 h 37"/>
                <a:gd name="T12" fmla="*/ 182 w 252"/>
                <a:gd name="T13" fmla="*/ 26 h 37"/>
                <a:gd name="T14" fmla="*/ 171 w 252"/>
                <a:gd name="T15" fmla="*/ 31 h 37"/>
                <a:gd name="T16" fmla="*/ 160 w 252"/>
                <a:gd name="T17" fmla="*/ 34 h 37"/>
                <a:gd name="T18" fmla="*/ 148 w 252"/>
                <a:gd name="T19" fmla="*/ 37 h 37"/>
                <a:gd name="T20" fmla="*/ 135 w 252"/>
                <a:gd name="T21" fmla="*/ 38 h 37"/>
                <a:gd name="T22" fmla="*/ 124 w 252"/>
                <a:gd name="T23" fmla="*/ 39 h 37"/>
                <a:gd name="T24" fmla="*/ 100 w 252"/>
                <a:gd name="T25" fmla="*/ 39 h 37"/>
                <a:gd name="T26" fmla="*/ 76 w 252"/>
                <a:gd name="T27" fmla="*/ 39 h 37"/>
                <a:gd name="T28" fmla="*/ 56 w 252"/>
                <a:gd name="T29" fmla="*/ 38 h 37"/>
                <a:gd name="T30" fmla="*/ 47 w 252"/>
                <a:gd name="T31" fmla="*/ 37 h 37"/>
                <a:gd name="T32" fmla="*/ 40 w 252"/>
                <a:gd name="T33" fmla="*/ 36 h 37"/>
                <a:gd name="T34" fmla="*/ 0 w 252"/>
                <a:gd name="T35" fmla="*/ 34 h 37"/>
                <a:gd name="T36" fmla="*/ 42 w 252"/>
                <a:gd name="T37" fmla="*/ 28 h 37"/>
                <a:gd name="T38" fmla="*/ 59 w 252"/>
                <a:gd name="T39" fmla="*/ 27 h 37"/>
                <a:gd name="T40" fmla="*/ 80 w 252"/>
                <a:gd name="T41" fmla="*/ 26 h 37"/>
                <a:gd name="T42" fmla="*/ 103 w 252"/>
                <a:gd name="T43" fmla="*/ 26 h 37"/>
                <a:gd name="T44" fmla="*/ 125 w 252"/>
                <a:gd name="T45" fmla="*/ 26 h 37"/>
                <a:gd name="T46" fmla="*/ 136 w 252"/>
                <a:gd name="T47" fmla="*/ 25 h 37"/>
                <a:gd name="T48" fmla="*/ 147 w 252"/>
                <a:gd name="T49" fmla="*/ 23 h 37"/>
                <a:gd name="T50" fmla="*/ 157 w 252"/>
                <a:gd name="T51" fmla="*/ 21 h 37"/>
                <a:gd name="T52" fmla="*/ 168 w 252"/>
                <a:gd name="T53" fmla="*/ 17 h 37"/>
                <a:gd name="T54" fmla="*/ 179 w 252"/>
                <a:gd name="T55" fmla="*/ 14 h 37"/>
                <a:gd name="T56" fmla="*/ 191 w 252"/>
                <a:gd name="T57" fmla="*/ 11 h 37"/>
                <a:gd name="T58" fmla="*/ 215 w 252"/>
                <a:gd name="T59" fmla="*/ 8 h 37"/>
                <a:gd name="T60" fmla="*/ 237 w 252"/>
                <a:gd name="T61" fmla="*/ 4 h 37"/>
                <a:gd name="T62" fmla="*/ 246 w 252"/>
                <a:gd name="T63" fmla="*/ 3 h 37"/>
                <a:gd name="T64" fmla="*/ 255 w 252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2" h="37">
                  <a:moveTo>
                    <a:pt x="243" y="0"/>
                  </a:moveTo>
                  <a:lnTo>
                    <a:pt x="252" y="9"/>
                  </a:lnTo>
                  <a:lnTo>
                    <a:pt x="240" y="14"/>
                  </a:lnTo>
                  <a:lnTo>
                    <a:pt x="227" y="16"/>
                  </a:lnTo>
                  <a:lnTo>
                    <a:pt x="205" y="20"/>
                  </a:lnTo>
                  <a:lnTo>
                    <a:pt x="184" y="22"/>
                  </a:lnTo>
                  <a:lnTo>
                    <a:pt x="174" y="25"/>
                  </a:lnTo>
                  <a:lnTo>
                    <a:pt x="163" y="29"/>
                  </a:lnTo>
                  <a:lnTo>
                    <a:pt x="153" y="32"/>
                  </a:lnTo>
                  <a:lnTo>
                    <a:pt x="141" y="35"/>
                  </a:lnTo>
                  <a:lnTo>
                    <a:pt x="129" y="36"/>
                  </a:lnTo>
                  <a:lnTo>
                    <a:pt x="118" y="37"/>
                  </a:lnTo>
                  <a:lnTo>
                    <a:pt x="95" y="37"/>
                  </a:lnTo>
                  <a:lnTo>
                    <a:pt x="73" y="37"/>
                  </a:lnTo>
                  <a:lnTo>
                    <a:pt x="53" y="36"/>
                  </a:lnTo>
                  <a:lnTo>
                    <a:pt x="45" y="35"/>
                  </a:lnTo>
                  <a:lnTo>
                    <a:pt x="38" y="34"/>
                  </a:lnTo>
                  <a:lnTo>
                    <a:pt x="0" y="32"/>
                  </a:lnTo>
                  <a:lnTo>
                    <a:pt x="40" y="27"/>
                  </a:lnTo>
                  <a:lnTo>
                    <a:pt x="56" y="26"/>
                  </a:lnTo>
                  <a:lnTo>
                    <a:pt x="76" y="25"/>
                  </a:lnTo>
                  <a:lnTo>
                    <a:pt x="98" y="25"/>
                  </a:lnTo>
                  <a:lnTo>
                    <a:pt x="119" y="25"/>
                  </a:lnTo>
                  <a:lnTo>
                    <a:pt x="130" y="24"/>
                  </a:lnTo>
                  <a:lnTo>
                    <a:pt x="140" y="22"/>
                  </a:lnTo>
                  <a:lnTo>
                    <a:pt x="150" y="20"/>
                  </a:lnTo>
                  <a:lnTo>
                    <a:pt x="160" y="16"/>
                  </a:lnTo>
                  <a:lnTo>
                    <a:pt x="171" y="13"/>
                  </a:lnTo>
                  <a:lnTo>
                    <a:pt x="182" y="10"/>
                  </a:lnTo>
                  <a:lnTo>
                    <a:pt x="205" y="8"/>
                  </a:lnTo>
                  <a:lnTo>
                    <a:pt x="226" y="4"/>
                  </a:lnTo>
                  <a:lnTo>
                    <a:pt x="235" y="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2" name="Freeform 3302"/>
            <p:cNvSpPr>
              <a:spLocks/>
            </p:cNvSpPr>
            <p:nvPr/>
          </p:nvSpPr>
          <p:spPr bwMode="auto">
            <a:xfrm>
              <a:off x="1716" y="2096"/>
              <a:ext cx="178" cy="192"/>
            </a:xfrm>
            <a:custGeom>
              <a:avLst/>
              <a:gdLst>
                <a:gd name="T0" fmla="*/ 166 w 170"/>
                <a:gd name="T1" fmla="*/ 183 h 183"/>
                <a:gd name="T2" fmla="*/ 178 w 170"/>
                <a:gd name="T3" fmla="*/ 187 h 183"/>
                <a:gd name="T4" fmla="*/ 172 w 170"/>
                <a:gd name="T5" fmla="*/ 191 h 183"/>
                <a:gd name="T6" fmla="*/ 166 w 170"/>
                <a:gd name="T7" fmla="*/ 192 h 183"/>
                <a:gd name="T8" fmla="*/ 162 w 170"/>
                <a:gd name="T9" fmla="*/ 192 h 183"/>
                <a:gd name="T10" fmla="*/ 159 w 170"/>
                <a:gd name="T11" fmla="*/ 191 h 183"/>
                <a:gd name="T12" fmla="*/ 154 w 170"/>
                <a:gd name="T13" fmla="*/ 188 h 183"/>
                <a:gd name="T14" fmla="*/ 150 w 170"/>
                <a:gd name="T15" fmla="*/ 187 h 183"/>
                <a:gd name="T16" fmla="*/ 147 w 170"/>
                <a:gd name="T17" fmla="*/ 186 h 183"/>
                <a:gd name="T18" fmla="*/ 125 w 170"/>
                <a:gd name="T19" fmla="*/ 173 h 183"/>
                <a:gd name="T20" fmla="*/ 85 w 170"/>
                <a:gd name="T21" fmla="*/ 146 h 183"/>
                <a:gd name="T22" fmla="*/ 46 w 170"/>
                <a:gd name="T23" fmla="*/ 118 h 183"/>
                <a:gd name="T24" fmla="*/ 26 w 170"/>
                <a:gd name="T25" fmla="*/ 102 h 183"/>
                <a:gd name="T26" fmla="*/ 18 w 170"/>
                <a:gd name="T27" fmla="*/ 92 h 183"/>
                <a:gd name="T28" fmla="*/ 9 w 170"/>
                <a:gd name="T29" fmla="*/ 84 h 183"/>
                <a:gd name="T30" fmla="*/ 4 w 170"/>
                <a:gd name="T31" fmla="*/ 73 h 183"/>
                <a:gd name="T32" fmla="*/ 1 w 170"/>
                <a:gd name="T33" fmla="*/ 63 h 183"/>
                <a:gd name="T34" fmla="*/ 0 w 170"/>
                <a:gd name="T35" fmla="*/ 51 h 183"/>
                <a:gd name="T36" fmla="*/ 0 w 170"/>
                <a:gd name="T37" fmla="*/ 41 h 183"/>
                <a:gd name="T38" fmla="*/ 2 w 170"/>
                <a:gd name="T39" fmla="*/ 30 h 183"/>
                <a:gd name="T40" fmla="*/ 5 w 170"/>
                <a:gd name="T41" fmla="*/ 20 h 183"/>
                <a:gd name="T42" fmla="*/ 10 w 170"/>
                <a:gd name="T43" fmla="*/ 0 h 183"/>
                <a:gd name="T44" fmla="*/ 7 w 170"/>
                <a:gd name="T45" fmla="*/ 21 h 183"/>
                <a:gd name="T46" fmla="*/ 7 w 170"/>
                <a:gd name="T47" fmla="*/ 31 h 183"/>
                <a:gd name="T48" fmla="*/ 6 w 170"/>
                <a:gd name="T49" fmla="*/ 42 h 183"/>
                <a:gd name="T50" fmla="*/ 7 w 170"/>
                <a:gd name="T51" fmla="*/ 52 h 183"/>
                <a:gd name="T52" fmla="*/ 10 w 170"/>
                <a:gd name="T53" fmla="*/ 62 h 183"/>
                <a:gd name="T54" fmla="*/ 15 w 170"/>
                <a:gd name="T55" fmla="*/ 70 h 183"/>
                <a:gd name="T56" fmla="*/ 21 w 170"/>
                <a:gd name="T57" fmla="*/ 79 h 183"/>
                <a:gd name="T58" fmla="*/ 38 w 170"/>
                <a:gd name="T59" fmla="*/ 92 h 183"/>
                <a:gd name="T60" fmla="*/ 54 w 170"/>
                <a:gd name="T61" fmla="*/ 108 h 183"/>
                <a:gd name="T62" fmla="*/ 74 w 170"/>
                <a:gd name="T63" fmla="*/ 123 h 183"/>
                <a:gd name="T64" fmla="*/ 94 w 170"/>
                <a:gd name="T65" fmla="*/ 137 h 183"/>
                <a:gd name="T66" fmla="*/ 133 w 170"/>
                <a:gd name="T67" fmla="*/ 162 h 183"/>
                <a:gd name="T68" fmla="*/ 166 w 170"/>
                <a:gd name="T69" fmla="*/ 183 h 18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0" h="183">
                  <a:moveTo>
                    <a:pt x="159" y="174"/>
                  </a:moveTo>
                  <a:lnTo>
                    <a:pt x="170" y="178"/>
                  </a:lnTo>
                  <a:lnTo>
                    <a:pt x="164" y="182"/>
                  </a:lnTo>
                  <a:lnTo>
                    <a:pt x="159" y="183"/>
                  </a:lnTo>
                  <a:lnTo>
                    <a:pt x="155" y="183"/>
                  </a:lnTo>
                  <a:lnTo>
                    <a:pt x="152" y="182"/>
                  </a:lnTo>
                  <a:lnTo>
                    <a:pt x="147" y="179"/>
                  </a:lnTo>
                  <a:lnTo>
                    <a:pt x="143" y="178"/>
                  </a:lnTo>
                  <a:lnTo>
                    <a:pt x="140" y="177"/>
                  </a:lnTo>
                  <a:lnTo>
                    <a:pt x="119" y="165"/>
                  </a:lnTo>
                  <a:lnTo>
                    <a:pt x="81" y="139"/>
                  </a:lnTo>
                  <a:lnTo>
                    <a:pt x="44" y="112"/>
                  </a:lnTo>
                  <a:lnTo>
                    <a:pt x="25" y="97"/>
                  </a:lnTo>
                  <a:lnTo>
                    <a:pt x="17" y="88"/>
                  </a:lnTo>
                  <a:lnTo>
                    <a:pt x="9" y="80"/>
                  </a:lnTo>
                  <a:lnTo>
                    <a:pt x="4" y="70"/>
                  </a:lnTo>
                  <a:lnTo>
                    <a:pt x="1" y="60"/>
                  </a:lnTo>
                  <a:lnTo>
                    <a:pt x="0" y="49"/>
                  </a:lnTo>
                  <a:lnTo>
                    <a:pt x="0" y="39"/>
                  </a:lnTo>
                  <a:lnTo>
                    <a:pt x="2" y="29"/>
                  </a:lnTo>
                  <a:lnTo>
                    <a:pt x="5" y="19"/>
                  </a:lnTo>
                  <a:lnTo>
                    <a:pt x="10" y="0"/>
                  </a:lnTo>
                  <a:lnTo>
                    <a:pt x="7" y="20"/>
                  </a:lnTo>
                  <a:lnTo>
                    <a:pt x="7" y="30"/>
                  </a:lnTo>
                  <a:lnTo>
                    <a:pt x="6" y="40"/>
                  </a:lnTo>
                  <a:lnTo>
                    <a:pt x="7" y="50"/>
                  </a:lnTo>
                  <a:lnTo>
                    <a:pt x="10" y="59"/>
                  </a:lnTo>
                  <a:lnTo>
                    <a:pt x="14" y="67"/>
                  </a:lnTo>
                  <a:lnTo>
                    <a:pt x="20" y="75"/>
                  </a:lnTo>
                  <a:lnTo>
                    <a:pt x="36" y="88"/>
                  </a:lnTo>
                  <a:lnTo>
                    <a:pt x="52" y="103"/>
                  </a:lnTo>
                  <a:lnTo>
                    <a:pt x="71" y="117"/>
                  </a:lnTo>
                  <a:lnTo>
                    <a:pt x="90" y="131"/>
                  </a:lnTo>
                  <a:lnTo>
                    <a:pt x="127" y="154"/>
                  </a:lnTo>
                  <a:lnTo>
                    <a:pt x="159" y="1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3" name="Freeform 3303"/>
            <p:cNvSpPr>
              <a:spLocks/>
            </p:cNvSpPr>
            <p:nvPr/>
          </p:nvSpPr>
          <p:spPr bwMode="auto">
            <a:xfrm>
              <a:off x="1703" y="1925"/>
              <a:ext cx="103" cy="267"/>
            </a:xfrm>
            <a:custGeom>
              <a:avLst/>
              <a:gdLst>
                <a:gd name="T0" fmla="*/ 92 w 98"/>
                <a:gd name="T1" fmla="*/ 0 h 254"/>
                <a:gd name="T2" fmla="*/ 103 w 98"/>
                <a:gd name="T3" fmla="*/ 8 h 254"/>
                <a:gd name="T4" fmla="*/ 87 w 98"/>
                <a:gd name="T5" fmla="*/ 28 h 254"/>
                <a:gd name="T6" fmla="*/ 71 w 98"/>
                <a:gd name="T7" fmla="*/ 47 h 254"/>
                <a:gd name="T8" fmla="*/ 63 w 98"/>
                <a:gd name="T9" fmla="*/ 58 h 254"/>
                <a:gd name="T10" fmla="*/ 57 w 98"/>
                <a:gd name="T11" fmla="*/ 68 h 254"/>
                <a:gd name="T12" fmla="*/ 54 w 98"/>
                <a:gd name="T13" fmla="*/ 79 h 254"/>
                <a:gd name="T14" fmla="*/ 49 w 98"/>
                <a:gd name="T15" fmla="*/ 90 h 254"/>
                <a:gd name="T16" fmla="*/ 46 w 98"/>
                <a:gd name="T17" fmla="*/ 102 h 254"/>
                <a:gd name="T18" fmla="*/ 44 w 98"/>
                <a:gd name="T19" fmla="*/ 116 h 254"/>
                <a:gd name="T20" fmla="*/ 35 w 98"/>
                <a:gd name="T21" fmla="*/ 140 h 254"/>
                <a:gd name="T22" fmla="*/ 25 w 98"/>
                <a:gd name="T23" fmla="*/ 164 h 254"/>
                <a:gd name="T24" fmla="*/ 18 w 98"/>
                <a:gd name="T25" fmla="*/ 187 h 254"/>
                <a:gd name="T26" fmla="*/ 11 w 98"/>
                <a:gd name="T27" fmla="*/ 207 h 254"/>
                <a:gd name="T28" fmla="*/ 7 w 98"/>
                <a:gd name="T29" fmla="*/ 218 h 254"/>
                <a:gd name="T30" fmla="*/ 7 w 98"/>
                <a:gd name="T31" fmla="*/ 221 h 254"/>
                <a:gd name="T32" fmla="*/ 8 w 98"/>
                <a:gd name="T33" fmla="*/ 226 h 254"/>
                <a:gd name="T34" fmla="*/ 12 w 98"/>
                <a:gd name="T35" fmla="*/ 237 h 254"/>
                <a:gd name="T36" fmla="*/ 15 w 98"/>
                <a:gd name="T37" fmla="*/ 246 h 254"/>
                <a:gd name="T38" fmla="*/ 24 w 98"/>
                <a:gd name="T39" fmla="*/ 267 h 254"/>
                <a:gd name="T40" fmla="*/ 12 w 98"/>
                <a:gd name="T41" fmla="*/ 247 h 254"/>
                <a:gd name="T42" fmla="*/ 6 w 98"/>
                <a:gd name="T43" fmla="*/ 237 h 254"/>
                <a:gd name="T44" fmla="*/ 2 w 98"/>
                <a:gd name="T45" fmla="*/ 226 h 254"/>
                <a:gd name="T46" fmla="*/ 0 w 98"/>
                <a:gd name="T47" fmla="*/ 220 h 254"/>
                <a:gd name="T48" fmla="*/ 0 w 98"/>
                <a:gd name="T49" fmla="*/ 214 h 254"/>
                <a:gd name="T50" fmla="*/ 1 w 98"/>
                <a:gd name="T51" fmla="*/ 203 h 254"/>
                <a:gd name="T52" fmla="*/ 6 w 98"/>
                <a:gd name="T53" fmla="*/ 180 h 254"/>
                <a:gd name="T54" fmla="*/ 15 w 98"/>
                <a:gd name="T55" fmla="*/ 156 h 254"/>
                <a:gd name="T56" fmla="*/ 24 w 98"/>
                <a:gd name="T57" fmla="*/ 132 h 254"/>
                <a:gd name="T58" fmla="*/ 33 w 98"/>
                <a:gd name="T59" fmla="*/ 110 h 254"/>
                <a:gd name="T60" fmla="*/ 35 w 98"/>
                <a:gd name="T61" fmla="*/ 99 h 254"/>
                <a:gd name="T62" fmla="*/ 38 w 98"/>
                <a:gd name="T63" fmla="*/ 85 h 254"/>
                <a:gd name="T64" fmla="*/ 41 w 98"/>
                <a:gd name="T65" fmla="*/ 73 h 254"/>
                <a:gd name="T66" fmla="*/ 46 w 98"/>
                <a:gd name="T67" fmla="*/ 61 h 254"/>
                <a:gd name="T68" fmla="*/ 54 w 98"/>
                <a:gd name="T69" fmla="*/ 50 h 254"/>
                <a:gd name="T70" fmla="*/ 61 w 98"/>
                <a:gd name="T71" fmla="*/ 40 h 254"/>
                <a:gd name="T72" fmla="*/ 77 w 98"/>
                <a:gd name="T73" fmla="*/ 20 h 254"/>
                <a:gd name="T74" fmla="*/ 92 w 98"/>
                <a:gd name="T75" fmla="*/ 0 h 2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8" h="254">
                  <a:moveTo>
                    <a:pt x="88" y="0"/>
                  </a:moveTo>
                  <a:lnTo>
                    <a:pt x="98" y="8"/>
                  </a:lnTo>
                  <a:lnTo>
                    <a:pt x="83" y="27"/>
                  </a:lnTo>
                  <a:lnTo>
                    <a:pt x="68" y="45"/>
                  </a:lnTo>
                  <a:lnTo>
                    <a:pt x="60" y="55"/>
                  </a:lnTo>
                  <a:lnTo>
                    <a:pt x="54" y="65"/>
                  </a:lnTo>
                  <a:lnTo>
                    <a:pt x="51" y="75"/>
                  </a:lnTo>
                  <a:lnTo>
                    <a:pt x="47" y="86"/>
                  </a:lnTo>
                  <a:lnTo>
                    <a:pt x="44" y="97"/>
                  </a:lnTo>
                  <a:lnTo>
                    <a:pt x="42" y="110"/>
                  </a:lnTo>
                  <a:lnTo>
                    <a:pt x="33" y="133"/>
                  </a:lnTo>
                  <a:lnTo>
                    <a:pt x="24" y="156"/>
                  </a:lnTo>
                  <a:lnTo>
                    <a:pt x="17" y="178"/>
                  </a:lnTo>
                  <a:lnTo>
                    <a:pt x="10" y="197"/>
                  </a:lnTo>
                  <a:lnTo>
                    <a:pt x="7" y="207"/>
                  </a:lnTo>
                  <a:lnTo>
                    <a:pt x="7" y="210"/>
                  </a:lnTo>
                  <a:lnTo>
                    <a:pt x="8" y="215"/>
                  </a:lnTo>
                  <a:lnTo>
                    <a:pt x="11" y="225"/>
                  </a:lnTo>
                  <a:lnTo>
                    <a:pt x="14" y="234"/>
                  </a:lnTo>
                  <a:lnTo>
                    <a:pt x="23" y="254"/>
                  </a:lnTo>
                  <a:lnTo>
                    <a:pt x="11" y="235"/>
                  </a:lnTo>
                  <a:lnTo>
                    <a:pt x="6" y="22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0" y="204"/>
                  </a:lnTo>
                  <a:lnTo>
                    <a:pt x="1" y="193"/>
                  </a:lnTo>
                  <a:lnTo>
                    <a:pt x="6" y="171"/>
                  </a:lnTo>
                  <a:lnTo>
                    <a:pt x="14" y="148"/>
                  </a:lnTo>
                  <a:lnTo>
                    <a:pt x="23" y="126"/>
                  </a:lnTo>
                  <a:lnTo>
                    <a:pt x="31" y="105"/>
                  </a:lnTo>
                  <a:lnTo>
                    <a:pt x="33" y="94"/>
                  </a:lnTo>
                  <a:lnTo>
                    <a:pt x="36" y="81"/>
                  </a:lnTo>
                  <a:lnTo>
                    <a:pt x="39" y="69"/>
                  </a:lnTo>
                  <a:lnTo>
                    <a:pt x="44" y="58"/>
                  </a:lnTo>
                  <a:lnTo>
                    <a:pt x="51" y="48"/>
                  </a:lnTo>
                  <a:lnTo>
                    <a:pt x="58" y="38"/>
                  </a:lnTo>
                  <a:lnTo>
                    <a:pt x="73" y="1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4" name="Freeform 3304"/>
            <p:cNvSpPr>
              <a:spLocks/>
            </p:cNvSpPr>
            <p:nvPr/>
          </p:nvSpPr>
          <p:spPr bwMode="auto">
            <a:xfrm>
              <a:off x="1603" y="2008"/>
              <a:ext cx="140" cy="190"/>
            </a:xfrm>
            <a:custGeom>
              <a:avLst/>
              <a:gdLst>
                <a:gd name="T0" fmla="*/ 7 w 134"/>
                <a:gd name="T1" fmla="*/ 190 h 181"/>
                <a:gd name="T2" fmla="*/ 0 w 134"/>
                <a:gd name="T3" fmla="*/ 180 h 181"/>
                <a:gd name="T4" fmla="*/ 16 w 134"/>
                <a:gd name="T5" fmla="*/ 167 h 181"/>
                <a:gd name="T6" fmla="*/ 32 w 134"/>
                <a:gd name="T7" fmla="*/ 155 h 181"/>
                <a:gd name="T8" fmla="*/ 48 w 134"/>
                <a:gd name="T9" fmla="*/ 142 h 181"/>
                <a:gd name="T10" fmla="*/ 54 w 134"/>
                <a:gd name="T11" fmla="*/ 135 h 181"/>
                <a:gd name="T12" fmla="*/ 60 w 134"/>
                <a:gd name="T13" fmla="*/ 127 h 181"/>
                <a:gd name="T14" fmla="*/ 79 w 134"/>
                <a:gd name="T15" fmla="*/ 92 h 181"/>
                <a:gd name="T16" fmla="*/ 98 w 134"/>
                <a:gd name="T17" fmla="*/ 57 h 181"/>
                <a:gd name="T18" fmla="*/ 118 w 134"/>
                <a:gd name="T19" fmla="*/ 26 h 181"/>
                <a:gd name="T20" fmla="*/ 129 w 134"/>
                <a:gd name="T21" fmla="*/ 12 h 181"/>
                <a:gd name="T22" fmla="*/ 140 w 134"/>
                <a:gd name="T23" fmla="*/ 0 h 181"/>
                <a:gd name="T24" fmla="*/ 131 w 134"/>
                <a:gd name="T25" fmla="*/ 14 h 181"/>
                <a:gd name="T26" fmla="*/ 122 w 134"/>
                <a:gd name="T27" fmla="*/ 31 h 181"/>
                <a:gd name="T28" fmla="*/ 109 w 134"/>
                <a:gd name="T29" fmla="*/ 64 h 181"/>
                <a:gd name="T30" fmla="*/ 91 w 134"/>
                <a:gd name="T31" fmla="*/ 100 h 181"/>
                <a:gd name="T32" fmla="*/ 70 w 134"/>
                <a:gd name="T33" fmla="*/ 135 h 181"/>
                <a:gd name="T34" fmla="*/ 64 w 134"/>
                <a:gd name="T35" fmla="*/ 145 h 181"/>
                <a:gd name="T36" fmla="*/ 55 w 134"/>
                <a:gd name="T37" fmla="*/ 152 h 181"/>
                <a:gd name="T38" fmla="*/ 48 w 134"/>
                <a:gd name="T39" fmla="*/ 161 h 181"/>
                <a:gd name="T40" fmla="*/ 40 w 134"/>
                <a:gd name="T41" fmla="*/ 166 h 181"/>
                <a:gd name="T42" fmla="*/ 23 w 134"/>
                <a:gd name="T43" fmla="*/ 177 h 181"/>
                <a:gd name="T44" fmla="*/ 7 w 134"/>
                <a:gd name="T45" fmla="*/ 190 h 18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4" h="181">
                  <a:moveTo>
                    <a:pt x="7" y="181"/>
                  </a:moveTo>
                  <a:lnTo>
                    <a:pt x="0" y="171"/>
                  </a:lnTo>
                  <a:lnTo>
                    <a:pt x="15" y="159"/>
                  </a:lnTo>
                  <a:lnTo>
                    <a:pt x="31" y="148"/>
                  </a:lnTo>
                  <a:lnTo>
                    <a:pt x="46" y="135"/>
                  </a:lnTo>
                  <a:lnTo>
                    <a:pt x="52" y="129"/>
                  </a:lnTo>
                  <a:lnTo>
                    <a:pt x="57" y="121"/>
                  </a:lnTo>
                  <a:lnTo>
                    <a:pt x="76" y="88"/>
                  </a:lnTo>
                  <a:lnTo>
                    <a:pt x="94" y="54"/>
                  </a:lnTo>
                  <a:lnTo>
                    <a:pt x="113" y="25"/>
                  </a:lnTo>
                  <a:lnTo>
                    <a:pt x="123" y="11"/>
                  </a:lnTo>
                  <a:lnTo>
                    <a:pt x="134" y="0"/>
                  </a:lnTo>
                  <a:lnTo>
                    <a:pt x="125" y="13"/>
                  </a:lnTo>
                  <a:lnTo>
                    <a:pt x="117" y="30"/>
                  </a:lnTo>
                  <a:lnTo>
                    <a:pt x="104" y="61"/>
                  </a:lnTo>
                  <a:lnTo>
                    <a:pt x="87" y="95"/>
                  </a:lnTo>
                  <a:lnTo>
                    <a:pt x="67" y="129"/>
                  </a:lnTo>
                  <a:lnTo>
                    <a:pt x="61" y="138"/>
                  </a:lnTo>
                  <a:lnTo>
                    <a:pt x="53" y="145"/>
                  </a:lnTo>
                  <a:lnTo>
                    <a:pt x="46" y="153"/>
                  </a:lnTo>
                  <a:lnTo>
                    <a:pt x="38" y="158"/>
                  </a:lnTo>
                  <a:lnTo>
                    <a:pt x="22" y="169"/>
                  </a:lnTo>
                  <a:lnTo>
                    <a:pt x="7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5" name="Freeform 3305"/>
            <p:cNvSpPr>
              <a:spLocks/>
            </p:cNvSpPr>
            <p:nvPr/>
          </p:nvSpPr>
          <p:spPr bwMode="auto">
            <a:xfrm>
              <a:off x="1607" y="2091"/>
              <a:ext cx="104" cy="126"/>
            </a:xfrm>
            <a:custGeom>
              <a:avLst/>
              <a:gdLst>
                <a:gd name="T0" fmla="*/ 6 w 99"/>
                <a:gd name="T1" fmla="*/ 126 h 120"/>
                <a:gd name="T2" fmla="*/ 0 w 99"/>
                <a:gd name="T3" fmla="*/ 113 h 120"/>
                <a:gd name="T4" fmla="*/ 24 w 99"/>
                <a:gd name="T5" fmla="*/ 101 h 120"/>
                <a:gd name="T6" fmla="*/ 36 w 99"/>
                <a:gd name="T7" fmla="*/ 92 h 120"/>
                <a:gd name="T8" fmla="*/ 46 w 99"/>
                <a:gd name="T9" fmla="*/ 85 h 120"/>
                <a:gd name="T10" fmla="*/ 54 w 99"/>
                <a:gd name="T11" fmla="*/ 76 h 120"/>
                <a:gd name="T12" fmla="*/ 61 w 99"/>
                <a:gd name="T13" fmla="*/ 64 h 120"/>
                <a:gd name="T14" fmla="*/ 74 w 99"/>
                <a:gd name="T15" fmla="*/ 40 h 120"/>
                <a:gd name="T16" fmla="*/ 104 w 99"/>
                <a:gd name="T17" fmla="*/ 0 h 120"/>
                <a:gd name="T18" fmla="*/ 86 w 99"/>
                <a:gd name="T19" fmla="*/ 47 h 120"/>
                <a:gd name="T20" fmla="*/ 71 w 99"/>
                <a:gd name="T21" fmla="*/ 70 h 120"/>
                <a:gd name="T22" fmla="*/ 63 w 99"/>
                <a:gd name="T23" fmla="*/ 84 h 120"/>
                <a:gd name="T24" fmla="*/ 55 w 99"/>
                <a:gd name="T25" fmla="*/ 96 h 120"/>
                <a:gd name="T26" fmla="*/ 43 w 99"/>
                <a:gd name="T27" fmla="*/ 105 h 120"/>
                <a:gd name="T28" fmla="*/ 30 w 99"/>
                <a:gd name="T29" fmla="*/ 112 h 120"/>
                <a:gd name="T30" fmla="*/ 6 w 99"/>
                <a:gd name="T31" fmla="*/ 126 h 1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" h="120">
                  <a:moveTo>
                    <a:pt x="6" y="120"/>
                  </a:moveTo>
                  <a:lnTo>
                    <a:pt x="0" y="108"/>
                  </a:lnTo>
                  <a:lnTo>
                    <a:pt x="23" y="96"/>
                  </a:lnTo>
                  <a:lnTo>
                    <a:pt x="34" y="88"/>
                  </a:lnTo>
                  <a:lnTo>
                    <a:pt x="44" y="81"/>
                  </a:lnTo>
                  <a:lnTo>
                    <a:pt x="51" y="72"/>
                  </a:lnTo>
                  <a:lnTo>
                    <a:pt x="58" y="61"/>
                  </a:lnTo>
                  <a:lnTo>
                    <a:pt x="70" y="38"/>
                  </a:lnTo>
                  <a:lnTo>
                    <a:pt x="99" y="0"/>
                  </a:lnTo>
                  <a:lnTo>
                    <a:pt x="82" y="45"/>
                  </a:lnTo>
                  <a:lnTo>
                    <a:pt x="68" y="67"/>
                  </a:lnTo>
                  <a:lnTo>
                    <a:pt x="60" y="80"/>
                  </a:lnTo>
                  <a:lnTo>
                    <a:pt x="52" y="91"/>
                  </a:lnTo>
                  <a:lnTo>
                    <a:pt x="41" y="100"/>
                  </a:lnTo>
                  <a:lnTo>
                    <a:pt x="29" y="107"/>
                  </a:lnTo>
                  <a:lnTo>
                    <a:pt x="6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6" name="Freeform 3306"/>
            <p:cNvSpPr>
              <a:spLocks/>
            </p:cNvSpPr>
            <p:nvPr/>
          </p:nvSpPr>
          <p:spPr bwMode="auto">
            <a:xfrm>
              <a:off x="1617" y="2154"/>
              <a:ext cx="79" cy="72"/>
            </a:xfrm>
            <a:custGeom>
              <a:avLst/>
              <a:gdLst>
                <a:gd name="T0" fmla="*/ 0 w 75"/>
                <a:gd name="T1" fmla="*/ 72 h 69"/>
                <a:gd name="T2" fmla="*/ 0 w 75"/>
                <a:gd name="T3" fmla="*/ 61 h 69"/>
                <a:gd name="T4" fmla="*/ 7 w 75"/>
                <a:gd name="T5" fmla="*/ 58 h 69"/>
                <a:gd name="T6" fmla="*/ 17 w 75"/>
                <a:gd name="T7" fmla="*/ 57 h 69"/>
                <a:gd name="T8" fmla="*/ 24 w 75"/>
                <a:gd name="T9" fmla="*/ 53 h 69"/>
                <a:gd name="T10" fmla="*/ 33 w 75"/>
                <a:gd name="T11" fmla="*/ 49 h 69"/>
                <a:gd name="T12" fmla="*/ 40 w 75"/>
                <a:gd name="T13" fmla="*/ 44 h 69"/>
                <a:gd name="T14" fmla="*/ 46 w 75"/>
                <a:gd name="T15" fmla="*/ 39 h 69"/>
                <a:gd name="T16" fmla="*/ 53 w 75"/>
                <a:gd name="T17" fmla="*/ 32 h 69"/>
                <a:gd name="T18" fmla="*/ 58 w 75"/>
                <a:gd name="T19" fmla="*/ 26 h 69"/>
                <a:gd name="T20" fmla="*/ 71 w 75"/>
                <a:gd name="T21" fmla="*/ 15 h 69"/>
                <a:gd name="T22" fmla="*/ 76 w 75"/>
                <a:gd name="T23" fmla="*/ 7 h 69"/>
                <a:gd name="T24" fmla="*/ 79 w 75"/>
                <a:gd name="T25" fmla="*/ 0 h 69"/>
                <a:gd name="T26" fmla="*/ 78 w 75"/>
                <a:gd name="T27" fmla="*/ 9 h 69"/>
                <a:gd name="T28" fmla="*/ 77 w 75"/>
                <a:gd name="T29" fmla="*/ 18 h 69"/>
                <a:gd name="T30" fmla="*/ 68 w 75"/>
                <a:gd name="T31" fmla="*/ 33 h 69"/>
                <a:gd name="T32" fmla="*/ 62 w 75"/>
                <a:gd name="T33" fmla="*/ 42 h 69"/>
                <a:gd name="T34" fmla="*/ 56 w 75"/>
                <a:gd name="T35" fmla="*/ 49 h 69"/>
                <a:gd name="T36" fmla="*/ 48 w 75"/>
                <a:gd name="T37" fmla="*/ 55 h 69"/>
                <a:gd name="T38" fmla="*/ 39 w 75"/>
                <a:gd name="T39" fmla="*/ 61 h 69"/>
                <a:gd name="T40" fmla="*/ 29 w 75"/>
                <a:gd name="T41" fmla="*/ 66 h 69"/>
                <a:gd name="T42" fmla="*/ 20 w 75"/>
                <a:gd name="T43" fmla="*/ 69 h 69"/>
                <a:gd name="T44" fmla="*/ 9 w 75"/>
                <a:gd name="T45" fmla="*/ 71 h 69"/>
                <a:gd name="T46" fmla="*/ 0 w 75"/>
                <a:gd name="T47" fmla="*/ 72 h 6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" h="69">
                  <a:moveTo>
                    <a:pt x="0" y="69"/>
                  </a:moveTo>
                  <a:lnTo>
                    <a:pt x="0" y="58"/>
                  </a:lnTo>
                  <a:lnTo>
                    <a:pt x="7" y="56"/>
                  </a:lnTo>
                  <a:lnTo>
                    <a:pt x="16" y="55"/>
                  </a:lnTo>
                  <a:lnTo>
                    <a:pt x="23" y="51"/>
                  </a:lnTo>
                  <a:lnTo>
                    <a:pt x="31" y="47"/>
                  </a:lnTo>
                  <a:lnTo>
                    <a:pt x="38" y="42"/>
                  </a:lnTo>
                  <a:lnTo>
                    <a:pt x="44" y="37"/>
                  </a:lnTo>
                  <a:lnTo>
                    <a:pt x="50" y="31"/>
                  </a:lnTo>
                  <a:lnTo>
                    <a:pt x="55" y="25"/>
                  </a:lnTo>
                  <a:lnTo>
                    <a:pt x="67" y="14"/>
                  </a:lnTo>
                  <a:lnTo>
                    <a:pt x="72" y="7"/>
                  </a:lnTo>
                  <a:lnTo>
                    <a:pt x="75" y="0"/>
                  </a:lnTo>
                  <a:lnTo>
                    <a:pt x="74" y="9"/>
                  </a:lnTo>
                  <a:lnTo>
                    <a:pt x="73" y="17"/>
                  </a:lnTo>
                  <a:lnTo>
                    <a:pt x="65" y="32"/>
                  </a:lnTo>
                  <a:lnTo>
                    <a:pt x="59" y="40"/>
                  </a:lnTo>
                  <a:lnTo>
                    <a:pt x="53" y="47"/>
                  </a:lnTo>
                  <a:lnTo>
                    <a:pt x="46" y="53"/>
                  </a:lnTo>
                  <a:lnTo>
                    <a:pt x="37" y="58"/>
                  </a:lnTo>
                  <a:lnTo>
                    <a:pt x="28" y="63"/>
                  </a:lnTo>
                  <a:lnTo>
                    <a:pt x="19" y="66"/>
                  </a:lnTo>
                  <a:lnTo>
                    <a:pt x="9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7" name="Freeform 3307"/>
            <p:cNvSpPr>
              <a:spLocks/>
            </p:cNvSpPr>
            <p:nvPr/>
          </p:nvSpPr>
          <p:spPr bwMode="auto">
            <a:xfrm>
              <a:off x="1699" y="2170"/>
              <a:ext cx="101" cy="85"/>
            </a:xfrm>
            <a:custGeom>
              <a:avLst/>
              <a:gdLst>
                <a:gd name="T0" fmla="*/ 101 w 96"/>
                <a:gd name="T1" fmla="*/ 76 h 81"/>
                <a:gd name="T2" fmla="*/ 93 w 96"/>
                <a:gd name="T3" fmla="*/ 85 h 81"/>
                <a:gd name="T4" fmla="*/ 75 w 96"/>
                <a:gd name="T5" fmla="*/ 69 h 81"/>
                <a:gd name="T6" fmla="*/ 58 w 96"/>
                <a:gd name="T7" fmla="*/ 52 h 81"/>
                <a:gd name="T8" fmla="*/ 49 w 96"/>
                <a:gd name="T9" fmla="*/ 44 h 81"/>
                <a:gd name="T10" fmla="*/ 40 w 96"/>
                <a:gd name="T11" fmla="*/ 39 h 81"/>
                <a:gd name="T12" fmla="*/ 32 w 96"/>
                <a:gd name="T13" fmla="*/ 36 h 81"/>
                <a:gd name="T14" fmla="*/ 19 w 96"/>
                <a:gd name="T15" fmla="*/ 33 h 81"/>
                <a:gd name="T16" fmla="*/ 9 w 96"/>
                <a:gd name="T17" fmla="*/ 26 h 81"/>
                <a:gd name="T18" fmla="*/ 5 w 96"/>
                <a:gd name="T19" fmla="*/ 22 h 81"/>
                <a:gd name="T20" fmla="*/ 1 w 96"/>
                <a:gd name="T21" fmla="*/ 18 h 81"/>
                <a:gd name="T22" fmla="*/ 0 w 96"/>
                <a:gd name="T23" fmla="*/ 12 h 81"/>
                <a:gd name="T24" fmla="*/ 0 w 96"/>
                <a:gd name="T25" fmla="*/ 6 h 81"/>
                <a:gd name="T26" fmla="*/ 4 w 96"/>
                <a:gd name="T27" fmla="*/ 1 h 81"/>
                <a:gd name="T28" fmla="*/ 5 w 96"/>
                <a:gd name="T29" fmla="*/ 0 h 81"/>
                <a:gd name="T30" fmla="*/ 7 w 96"/>
                <a:gd name="T31" fmla="*/ 0 h 81"/>
                <a:gd name="T32" fmla="*/ 5 w 96"/>
                <a:gd name="T33" fmla="*/ 4 h 81"/>
                <a:gd name="T34" fmla="*/ 4 w 96"/>
                <a:gd name="T35" fmla="*/ 7 h 81"/>
                <a:gd name="T36" fmla="*/ 5 w 96"/>
                <a:gd name="T37" fmla="*/ 10 h 81"/>
                <a:gd name="T38" fmla="*/ 6 w 96"/>
                <a:gd name="T39" fmla="*/ 15 h 81"/>
                <a:gd name="T40" fmla="*/ 11 w 96"/>
                <a:gd name="T41" fmla="*/ 17 h 81"/>
                <a:gd name="T42" fmla="*/ 16 w 96"/>
                <a:gd name="T43" fmla="*/ 18 h 81"/>
                <a:gd name="T44" fmla="*/ 19 w 96"/>
                <a:gd name="T45" fmla="*/ 20 h 81"/>
                <a:gd name="T46" fmla="*/ 24 w 96"/>
                <a:gd name="T47" fmla="*/ 20 h 81"/>
                <a:gd name="T48" fmla="*/ 35 w 96"/>
                <a:gd name="T49" fmla="*/ 23 h 81"/>
                <a:gd name="T50" fmla="*/ 48 w 96"/>
                <a:gd name="T51" fmla="*/ 28 h 81"/>
                <a:gd name="T52" fmla="*/ 59 w 96"/>
                <a:gd name="T53" fmla="*/ 36 h 81"/>
                <a:gd name="T54" fmla="*/ 63 w 96"/>
                <a:gd name="T55" fmla="*/ 39 h 81"/>
                <a:gd name="T56" fmla="*/ 66 w 96"/>
                <a:gd name="T57" fmla="*/ 44 h 81"/>
                <a:gd name="T58" fmla="*/ 83 w 96"/>
                <a:gd name="T59" fmla="*/ 60 h 81"/>
                <a:gd name="T60" fmla="*/ 101 w 96"/>
                <a:gd name="T61" fmla="*/ 76 h 8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6" h="81">
                  <a:moveTo>
                    <a:pt x="96" y="72"/>
                  </a:moveTo>
                  <a:lnTo>
                    <a:pt x="88" y="81"/>
                  </a:lnTo>
                  <a:lnTo>
                    <a:pt x="71" y="66"/>
                  </a:lnTo>
                  <a:lnTo>
                    <a:pt x="55" y="50"/>
                  </a:lnTo>
                  <a:lnTo>
                    <a:pt x="47" y="42"/>
                  </a:lnTo>
                  <a:lnTo>
                    <a:pt x="38" y="37"/>
                  </a:lnTo>
                  <a:lnTo>
                    <a:pt x="30" y="34"/>
                  </a:lnTo>
                  <a:lnTo>
                    <a:pt x="18" y="31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4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5" y="4"/>
                  </a:lnTo>
                  <a:lnTo>
                    <a:pt x="4" y="7"/>
                  </a:lnTo>
                  <a:lnTo>
                    <a:pt x="5" y="10"/>
                  </a:lnTo>
                  <a:lnTo>
                    <a:pt x="6" y="14"/>
                  </a:lnTo>
                  <a:lnTo>
                    <a:pt x="10" y="16"/>
                  </a:lnTo>
                  <a:lnTo>
                    <a:pt x="15" y="17"/>
                  </a:lnTo>
                  <a:lnTo>
                    <a:pt x="18" y="19"/>
                  </a:lnTo>
                  <a:lnTo>
                    <a:pt x="23" y="19"/>
                  </a:lnTo>
                  <a:lnTo>
                    <a:pt x="33" y="22"/>
                  </a:lnTo>
                  <a:lnTo>
                    <a:pt x="46" y="27"/>
                  </a:lnTo>
                  <a:lnTo>
                    <a:pt x="56" y="34"/>
                  </a:lnTo>
                  <a:lnTo>
                    <a:pt x="60" y="37"/>
                  </a:lnTo>
                  <a:lnTo>
                    <a:pt x="63" y="42"/>
                  </a:lnTo>
                  <a:lnTo>
                    <a:pt x="79" y="57"/>
                  </a:lnTo>
                  <a:lnTo>
                    <a:pt x="96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8" name="Freeform 3308"/>
            <p:cNvSpPr>
              <a:spLocks/>
            </p:cNvSpPr>
            <p:nvPr/>
          </p:nvSpPr>
          <p:spPr bwMode="auto">
            <a:xfrm>
              <a:off x="1661" y="2203"/>
              <a:ext cx="179" cy="73"/>
            </a:xfrm>
            <a:custGeom>
              <a:avLst/>
              <a:gdLst>
                <a:gd name="T0" fmla="*/ 6 w 171"/>
                <a:gd name="T1" fmla="*/ 17 h 70"/>
                <a:gd name="T2" fmla="*/ 0 w 171"/>
                <a:gd name="T3" fmla="*/ 5 h 70"/>
                <a:gd name="T4" fmla="*/ 8 w 171"/>
                <a:gd name="T5" fmla="*/ 1 h 70"/>
                <a:gd name="T6" fmla="*/ 19 w 171"/>
                <a:gd name="T7" fmla="*/ 0 h 70"/>
                <a:gd name="T8" fmla="*/ 28 w 171"/>
                <a:gd name="T9" fmla="*/ 0 h 70"/>
                <a:gd name="T10" fmla="*/ 38 w 171"/>
                <a:gd name="T11" fmla="*/ 1 h 70"/>
                <a:gd name="T12" fmla="*/ 47 w 171"/>
                <a:gd name="T13" fmla="*/ 4 h 70"/>
                <a:gd name="T14" fmla="*/ 54 w 171"/>
                <a:gd name="T15" fmla="*/ 6 h 70"/>
                <a:gd name="T16" fmla="*/ 70 w 171"/>
                <a:gd name="T17" fmla="*/ 15 h 70"/>
                <a:gd name="T18" fmla="*/ 102 w 171"/>
                <a:gd name="T19" fmla="*/ 27 h 70"/>
                <a:gd name="T20" fmla="*/ 131 w 171"/>
                <a:gd name="T21" fmla="*/ 42 h 70"/>
                <a:gd name="T22" fmla="*/ 138 w 171"/>
                <a:gd name="T23" fmla="*/ 46 h 70"/>
                <a:gd name="T24" fmla="*/ 144 w 171"/>
                <a:gd name="T25" fmla="*/ 49 h 70"/>
                <a:gd name="T26" fmla="*/ 155 w 171"/>
                <a:gd name="T27" fmla="*/ 59 h 70"/>
                <a:gd name="T28" fmla="*/ 161 w 171"/>
                <a:gd name="T29" fmla="*/ 65 h 70"/>
                <a:gd name="T30" fmla="*/ 166 w 171"/>
                <a:gd name="T31" fmla="*/ 69 h 70"/>
                <a:gd name="T32" fmla="*/ 173 w 171"/>
                <a:gd name="T33" fmla="*/ 70 h 70"/>
                <a:gd name="T34" fmla="*/ 179 w 171"/>
                <a:gd name="T35" fmla="*/ 70 h 70"/>
                <a:gd name="T36" fmla="*/ 177 w 171"/>
                <a:gd name="T37" fmla="*/ 73 h 70"/>
                <a:gd name="T38" fmla="*/ 173 w 171"/>
                <a:gd name="T39" fmla="*/ 73 h 70"/>
                <a:gd name="T40" fmla="*/ 169 w 171"/>
                <a:gd name="T41" fmla="*/ 73 h 70"/>
                <a:gd name="T42" fmla="*/ 165 w 171"/>
                <a:gd name="T43" fmla="*/ 71 h 70"/>
                <a:gd name="T44" fmla="*/ 157 w 171"/>
                <a:gd name="T45" fmla="*/ 68 h 70"/>
                <a:gd name="T46" fmla="*/ 151 w 171"/>
                <a:gd name="T47" fmla="*/ 65 h 70"/>
                <a:gd name="T48" fmla="*/ 138 w 171"/>
                <a:gd name="T49" fmla="*/ 58 h 70"/>
                <a:gd name="T50" fmla="*/ 124 w 171"/>
                <a:gd name="T51" fmla="*/ 52 h 70"/>
                <a:gd name="T52" fmla="*/ 93 w 171"/>
                <a:gd name="T53" fmla="*/ 39 h 70"/>
                <a:gd name="T54" fmla="*/ 64 w 171"/>
                <a:gd name="T55" fmla="*/ 25 h 70"/>
                <a:gd name="T56" fmla="*/ 48 w 171"/>
                <a:gd name="T57" fmla="*/ 18 h 70"/>
                <a:gd name="T58" fmla="*/ 33 w 171"/>
                <a:gd name="T59" fmla="*/ 14 h 70"/>
                <a:gd name="T60" fmla="*/ 27 w 171"/>
                <a:gd name="T61" fmla="*/ 14 h 70"/>
                <a:gd name="T62" fmla="*/ 21 w 171"/>
                <a:gd name="T63" fmla="*/ 14 h 70"/>
                <a:gd name="T64" fmla="*/ 13 w 171"/>
                <a:gd name="T65" fmla="*/ 15 h 70"/>
                <a:gd name="T66" fmla="*/ 6 w 171"/>
                <a:gd name="T67" fmla="*/ 17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71" h="70">
                  <a:moveTo>
                    <a:pt x="6" y="16"/>
                  </a:moveTo>
                  <a:lnTo>
                    <a:pt x="0" y="5"/>
                  </a:lnTo>
                  <a:lnTo>
                    <a:pt x="8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1"/>
                  </a:lnTo>
                  <a:lnTo>
                    <a:pt x="45" y="4"/>
                  </a:lnTo>
                  <a:lnTo>
                    <a:pt x="52" y="6"/>
                  </a:lnTo>
                  <a:lnTo>
                    <a:pt x="67" y="14"/>
                  </a:lnTo>
                  <a:lnTo>
                    <a:pt x="97" y="26"/>
                  </a:lnTo>
                  <a:lnTo>
                    <a:pt x="125" y="40"/>
                  </a:lnTo>
                  <a:lnTo>
                    <a:pt x="132" y="44"/>
                  </a:lnTo>
                  <a:lnTo>
                    <a:pt x="138" y="47"/>
                  </a:lnTo>
                  <a:lnTo>
                    <a:pt x="148" y="57"/>
                  </a:lnTo>
                  <a:lnTo>
                    <a:pt x="154" y="62"/>
                  </a:lnTo>
                  <a:lnTo>
                    <a:pt x="159" y="66"/>
                  </a:lnTo>
                  <a:lnTo>
                    <a:pt x="165" y="67"/>
                  </a:lnTo>
                  <a:lnTo>
                    <a:pt x="171" y="67"/>
                  </a:lnTo>
                  <a:lnTo>
                    <a:pt x="169" y="70"/>
                  </a:lnTo>
                  <a:lnTo>
                    <a:pt x="165" y="70"/>
                  </a:lnTo>
                  <a:lnTo>
                    <a:pt x="161" y="70"/>
                  </a:lnTo>
                  <a:lnTo>
                    <a:pt x="158" y="68"/>
                  </a:lnTo>
                  <a:lnTo>
                    <a:pt x="150" y="65"/>
                  </a:lnTo>
                  <a:lnTo>
                    <a:pt x="144" y="62"/>
                  </a:lnTo>
                  <a:lnTo>
                    <a:pt x="132" y="56"/>
                  </a:lnTo>
                  <a:lnTo>
                    <a:pt x="118" y="50"/>
                  </a:lnTo>
                  <a:lnTo>
                    <a:pt x="89" y="37"/>
                  </a:lnTo>
                  <a:lnTo>
                    <a:pt x="61" y="24"/>
                  </a:lnTo>
                  <a:lnTo>
                    <a:pt x="46" y="17"/>
                  </a:lnTo>
                  <a:lnTo>
                    <a:pt x="32" y="13"/>
                  </a:lnTo>
                  <a:lnTo>
                    <a:pt x="26" y="13"/>
                  </a:lnTo>
                  <a:lnTo>
                    <a:pt x="20" y="13"/>
                  </a:lnTo>
                  <a:lnTo>
                    <a:pt x="12" y="14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9" name="Freeform 3309"/>
            <p:cNvSpPr>
              <a:spLocks/>
            </p:cNvSpPr>
            <p:nvPr/>
          </p:nvSpPr>
          <p:spPr bwMode="auto">
            <a:xfrm>
              <a:off x="1615" y="2220"/>
              <a:ext cx="445" cy="90"/>
            </a:xfrm>
            <a:custGeom>
              <a:avLst/>
              <a:gdLst>
                <a:gd name="T0" fmla="*/ 5 w 425"/>
                <a:gd name="T1" fmla="*/ 22 h 86"/>
                <a:gd name="T2" fmla="*/ 0 w 425"/>
                <a:gd name="T3" fmla="*/ 10 h 86"/>
                <a:gd name="T4" fmla="*/ 21 w 425"/>
                <a:gd name="T5" fmla="*/ 4 h 86"/>
                <a:gd name="T6" fmla="*/ 42 w 425"/>
                <a:gd name="T7" fmla="*/ 0 h 86"/>
                <a:gd name="T8" fmla="*/ 52 w 425"/>
                <a:gd name="T9" fmla="*/ 0 h 86"/>
                <a:gd name="T10" fmla="*/ 63 w 425"/>
                <a:gd name="T11" fmla="*/ 0 h 86"/>
                <a:gd name="T12" fmla="*/ 73 w 425"/>
                <a:gd name="T13" fmla="*/ 1 h 86"/>
                <a:gd name="T14" fmla="*/ 84 w 425"/>
                <a:gd name="T15" fmla="*/ 3 h 86"/>
                <a:gd name="T16" fmla="*/ 103 w 425"/>
                <a:gd name="T17" fmla="*/ 10 h 86"/>
                <a:gd name="T18" fmla="*/ 121 w 425"/>
                <a:gd name="T19" fmla="*/ 19 h 86"/>
                <a:gd name="T20" fmla="*/ 158 w 425"/>
                <a:gd name="T21" fmla="*/ 36 h 86"/>
                <a:gd name="T22" fmla="*/ 195 w 425"/>
                <a:gd name="T23" fmla="*/ 51 h 86"/>
                <a:gd name="T24" fmla="*/ 213 w 425"/>
                <a:gd name="T25" fmla="*/ 58 h 86"/>
                <a:gd name="T26" fmla="*/ 222 w 425"/>
                <a:gd name="T27" fmla="*/ 60 h 86"/>
                <a:gd name="T28" fmla="*/ 230 w 425"/>
                <a:gd name="T29" fmla="*/ 60 h 86"/>
                <a:gd name="T30" fmla="*/ 250 w 425"/>
                <a:gd name="T31" fmla="*/ 62 h 86"/>
                <a:gd name="T32" fmla="*/ 271 w 425"/>
                <a:gd name="T33" fmla="*/ 64 h 86"/>
                <a:gd name="T34" fmla="*/ 292 w 425"/>
                <a:gd name="T35" fmla="*/ 67 h 86"/>
                <a:gd name="T36" fmla="*/ 301 w 425"/>
                <a:gd name="T37" fmla="*/ 69 h 86"/>
                <a:gd name="T38" fmla="*/ 311 w 425"/>
                <a:gd name="T39" fmla="*/ 73 h 86"/>
                <a:gd name="T40" fmla="*/ 319 w 425"/>
                <a:gd name="T41" fmla="*/ 75 h 86"/>
                <a:gd name="T42" fmla="*/ 327 w 425"/>
                <a:gd name="T43" fmla="*/ 78 h 86"/>
                <a:gd name="T44" fmla="*/ 342 w 425"/>
                <a:gd name="T45" fmla="*/ 81 h 86"/>
                <a:gd name="T46" fmla="*/ 359 w 425"/>
                <a:gd name="T47" fmla="*/ 81 h 86"/>
                <a:gd name="T48" fmla="*/ 377 w 425"/>
                <a:gd name="T49" fmla="*/ 80 h 86"/>
                <a:gd name="T50" fmla="*/ 411 w 425"/>
                <a:gd name="T51" fmla="*/ 75 h 86"/>
                <a:gd name="T52" fmla="*/ 428 w 425"/>
                <a:gd name="T53" fmla="*/ 74 h 86"/>
                <a:gd name="T54" fmla="*/ 445 w 425"/>
                <a:gd name="T55" fmla="*/ 75 h 86"/>
                <a:gd name="T56" fmla="*/ 428 w 425"/>
                <a:gd name="T57" fmla="*/ 77 h 86"/>
                <a:gd name="T58" fmla="*/ 410 w 425"/>
                <a:gd name="T59" fmla="*/ 80 h 86"/>
                <a:gd name="T60" fmla="*/ 375 w 425"/>
                <a:gd name="T61" fmla="*/ 86 h 86"/>
                <a:gd name="T62" fmla="*/ 357 w 425"/>
                <a:gd name="T63" fmla="*/ 89 h 86"/>
                <a:gd name="T64" fmla="*/ 339 w 425"/>
                <a:gd name="T65" fmla="*/ 90 h 86"/>
                <a:gd name="T66" fmla="*/ 321 w 425"/>
                <a:gd name="T67" fmla="*/ 89 h 86"/>
                <a:gd name="T68" fmla="*/ 313 w 425"/>
                <a:gd name="T69" fmla="*/ 88 h 86"/>
                <a:gd name="T70" fmla="*/ 303 w 425"/>
                <a:gd name="T71" fmla="*/ 84 h 86"/>
                <a:gd name="T72" fmla="*/ 293 w 425"/>
                <a:gd name="T73" fmla="*/ 81 h 86"/>
                <a:gd name="T74" fmla="*/ 284 w 425"/>
                <a:gd name="T75" fmla="*/ 78 h 86"/>
                <a:gd name="T76" fmla="*/ 266 w 425"/>
                <a:gd name="T77" fmla="*/ 75 h 86"/>
                <a:gd name="T78" fmla="*/ 225 w 425"/>
                <a:gd name="T79" fmla="*/ 73 h 86"/>
                <a:gd name="T80" fmla="*/ 217 w 425"/>
                <a:gd name="T81" fmla="*/ 72 h 86"/>
                <a:gd name="T82" fmla="*/ 206 w 425"/>
                <a:gd name="T83" fmla="*/ 69 h 86"/>
                <a:gd name="T84" fmla="*/ 186 w 425"/>
                <a:gd name="T85" fmla="*/ 62 h 86"/>
                <a:gd name="T86" fmla="*/ 150 w 425"/>
                <a:gd name="T87" fmla="*/ 46 h 86"/>
                <a:gd name="T88" fmla="*/ 115 w 425"/>
                <a:gd name="T89" fmla="*/ 29 h 86"/>
                <a:gd name="T90" fmla="*/ 96 w 425"/>
                <a:gd name="T91" fmla="*/ 21 h 86"/>
                <a:gd name="T92" fmla="*/ 79 w 425"/>
                <a:gd name="T93" fmla="*/ 16 h 86"/>
                <a:gd name="T94" fmla="*/ 70 w 425"/>
                <a:gd name="T95" fmla="*/ 15 h 86"/>
                <a:gd name="T96" fmla="*/ 62 w 425"/>
                <a:gd name="T97" fmla="*/ 14 h 86"/>
                <a:gd name="T98" fmla="*/ 42 w 425"/>
                <a:gd name="T99" fmla="*/ 14 h 86"/>
                <a:gd name="T100" fmla="*/ 24 w 425"/>
                <a:gd name="T101" fmla="*/ 17 h 86"/>
                <a:gd name="T102" fmla="*/ 5 w 425"/>
                <a:gd name="T103" fmla="*/ 22 h 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25" h="86">
                  <a:moveTo>
                    <a:pt x="5" y="21"/>
                  </a:moveTo>
                  <a:lnTo>
                    <a:pt x="0" y="10"/>
                  </a:lnTo>
                  <a:lnTo>
                    <a:pt x="20" y="4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60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8" y="10"/>
                  </a:lnTo>
                  <a:lnTo>
                    <a:pt x="116" y="18"/>
                  </a:lnTo>
                  <a:lnTo>
                    <a:pt x="151" y="34"/>
                  </a:lnTo>
                  <a:lnTo>
                    <a:pt x="186" y="49"/>
                  </a:lnTo>
                  <a:lnTo>
                    <a:pt x="203" y="55"/>
                  </a:lnTo>
                  <a:lnTo>
                    <a:pt x="212" y="57"/>
                  </a:lnTo>
                  <a:lnTo>
                    <a:pt x="220" y="57"/>
                  </a:lnTo>
                  <a:lnTo>
                    <a:pt x="239" y="59"/>
                  </a:lnTo>
                  <a:lnTo>
                    <a:pt x="259" y="61"/>
                  </a:lnTo>
                  <a:lnTo>
                    <a:pt x="279" y="64"/>
                  </a:lnTo>
                  <a:lnTo>
                    <a:pt x="287" y="66"/>
                  </a:lnTo>
                  <a:lnTo>
                    <a:pt x="297" y="70"/>
                  </a:lnTo>
                  <a:lnTo>
                    <a:pt x="305" y="72"/>
                  </a:lnTo>
                  <a:lnTo>
                    <a:pt x="312" y="75"/>
                  </a:lnTo>
                  <a:lnTo>
                    <a:pt x="327" y="77"/>
                  </a:lnTo>
                  <a:lnTo>
                    <a:pt x="343" y="77"/>
                  </a:lnTo>
                  <a:lnTo>
                    <a:pt x="360" y="76"/>
                  </a:lnTo>
                  <a:lnTo>
                    <a:pt x="393" y="72"/>
                  </a:lnTo>
                  <a:lnTo>
                    <a:pt x="409" y="71"/>
                  </a:lnTo>
                  <a:lnTo>
                    <a:pt x="425" y="72"/>
                  </a:lnTo>
                  <a:lnTo>
                    <a:pt x="409" y="74"/>
                  </a:lnTo>
                  <a:lnTo>
                    <a:pt x="392" y="76"/>
                  </a:lnTo>
                  <a:lnTo>
                    <a:pt x="358" y="82"/>
                  </a:lnTo>
                  <a:lnTo>
                    <a:pt x="341" y="85"/>
                  </a:lnTo>
                  <a:lnTo>
                    <a:pt x="324" y="86"/>
                  </a:lnTo>
                  <a:lnTo>
                    <a:pt x="307" y="85"/>
                  </a:lnTo>
                  <a:lnTo>
                    <a:pt x="299" y="84"/>
                  </a:lnTo>
                  <a:lnTo>
                    <a:pt x="289" y="80"/>
                  </a:lnTo>
                  <a:lnTo>
                    <a:pt x="280" y="77"/>
                  </a:lnTo>
                  <a:lnTo>
                    <a:pt x="271" y="75"/>
                  </a:lnTo>
                  <a:lnTo>
                    <a:pt x="254" y="72"/>
                  </a:lnTo>
                  <a:lnTo>
                    <a:pt x="215" y="70"/>
                  </a:lnTo>
                  <a:lnTo>
                    <a:pt x="207" y="69"/>
                  </a:lnTo>
                  <a:lnTo>
                    <a:pt x="197" y="66"/>
                  </a:lnTo>
                  <a:lnTo>
                    <a:pt x="178" y="59"/>
                  </a:lnTo>
                  <a:lnTo>
                    <a:pt x="143" y="44"/>
                  </a:lnTo>
                  <a:lnTo>
                    <a:pt x="110" y="28"/>
                  </a:lnTo>
                  <a:lnTo>
                    <a:pt x="92" y="20"/>
                  </a:lnTo>
                  <a:lnTo>
                    <a:pt x="75" y="15"/>
                  </a:lnTo>
                  <a:lnTo>
                    <a:pt x="67" y="14"/>
                  </a:lnTo>
                  <a:lnTo>
                    <a:pt x="59" y="13"/>
                  </a:lnTo>
                  <a:lnTo>
                    <a:pt x="40" y="13"/>
                  </a:lnTo>
                  <a:lnTo>
                    <a:pt x="23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0" name="Freeform 3310"/>
            <p:cNvSpPr>
              <a:spLocks/>
            </p:cNvSpPr>
            <p:nvPr/>
          </p:nvSpPr>
          <p:spPr bwMode="auto">
            <a:xfrm>
              <a:off x="2046" y="2272"/>
              <a:ext cx="111" cy="34"/>
            </a:xfrm>
            <a:custGeom>
              <a:avLst/>
              <a:gdLst>
                <a:gd name="T0" fmla="*/ 111 w 106"/>
                <a:gd name="T1" fmla="*/ 0 h 32"/>
                <a:gd name="T2" fmla="*/ 110 w 106"/>
                <a:gd name="T3" fmla="*/ 13 h 32"/>
                <a:gd name="T4" fmla="*/ 101 w 106"/>
                <a:gd name="T5" fmla="*/ 13 h 32"/>
                <a:gd name="T6" fmla="*/ 91 w 106"/>
                <a:gd name="T7" fmla="*/ 15 h 32"/>
                <a:gd name="T8" fmla="*/ 72 w 106"/>
                <a:gd name="T9" fmla="*/ 17 h 32"/>
                <a:gd name="T10" fmla="*/ 54 w 106"/>
                <a:gd name="T11" fmla="*/ 23 h 32"/>
                <a:gd name="T12" fmla="*/ 35 w 106"/>
                <a:gd name="T13" fmla="*/ 31 h 32"/>
                <a:gd name="T14" fmla="*/ 0 w 106"/>
                <a:gd name="T15" fmla="*/ 34 h 32"/>
                <a:gd name="T16" fmla="*/ 32 w 106"/>
                <a:gd name="T17" fmla="*/ 18 h 32"/>
                <a:gd name="T18" fmla="*/ 50 w 106"/>
                <a:gd name="T19" fmla="*/ 11 h 32"/>
                <a:gd name="T20" fmla="*/ 70 w 106"/>
                <a:gd name="T21" fmla="*/ 5 h 32"/>
                <a:gd name="T22" fmla="*/ 91 w 106"/>
                <a:gd name="T23" fmla="*/ 1 h 32"/>
                <a:gd name="T24" fmla="*/ 101 w 106"/>
                <a:gd name="T25" fmla="*/ 0 h 32"/>
                <a:gd name="T26" fmla="*/ 111 w 106"/>
                <a:gd name="T27" fmla="*/ 0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6" h="32">
                  <a:moveTo>
                    <a:pt x="106" y="0"/>
                  </a:moveTo>
                  <a:lnTo>
                    <a:pt x="105" y="12"/>
                  </a:lnTo>
                  <a:lnTo>
                    <a:pt x="96" y="12"/>
                  </a:lnTo>
                  <a:lnTo>
                    <a:pt x="87" y="14"/>
                  </a:lnTo>
                  <a:lnTo>
                    <a:pt x="69" y="16"/>
                  </a:lnTo>
                  <a:lnTo>
                    <a:pt x="52" y="22"/>
                  </a:lnTo>
                  <a:lnTo>
                    <a:pt x="33" y="29"/>
                  </a:lnTo>
                  <a:lnTo>
                    <a:pt x="0" y="32"/>
                  </a:lnTo>
                  <a:lnTo>
                    <a:pt x="31" y="17"/>
                  </a:lnTo>
                  <a:lnTo>
                    <a:pt x="48" y="10"/>
                  </a:lnTo>
                  <a:lnTo>
                    <a:pt x="67" y="5"/>
                  </a:lnTo>
                  <a:lnTo>
                    <a:pt x="87" y="1"/>
                  </a:lnTo>
                  <a:lnTo>
                    <a:pt x="9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1" name="Freeform 3311"/>
            <p:cNvSpPr>
              <a:spLocks/>
            </p:cNvSpPr>
            <p:nvPr/>
          </p:nvSpPr>
          <p:spPr bwMode="auto">
            <a:xfrm>
              <a:off x="1941" y="2305"/>
              <a:ext cx="89" cy="21"/>
            </a:xfrm>
            <a:custGeom>
              <a:avLst/>
              <a:gdLst>
                <a:gd name="T0" fmla="*/ 85 w 85"/>
                <a:gd name="T1" fmla="*/ 0 h 20"/>
                <a:gd name="T2" fmla="*/ 89 w 85"/>
                <a:gd name="T3" fmla="*/ 12 h 20"/>
                <a:gd name="T4" fmla="*/ 73 w 85"/>
                <a:gd name="T5" fmla="*/ 17 h 20"/>
                <a:gd name="T6" fmla="*/ 58 w 85"/>
                <a:gd name="T7" fmla="*/ 20 h 20"/>
                <a:gd name="T8" fmla="*/ 42 w 85"/>
                <a:gd name="T9" fmla="*/ 21 h 20"/>
                <a:gd name="T10" fmla="*/ 26 w 85"/>
                <a:gd name="T11" fmla="*/ 21 h 20"/>
                <a:gd name="T12" fmla="*/ 14 w 85"/>
                <a:gd name="T13" fmla="*/ 16 h 20"/>
                <a:gd name="T14" fmla="*/ 0 w 85"/>
                <a:gd name="T15" fmla="*/ 9 h 20"/>
                <a:gd name="T16" fmla="*/ 15 w 85"/>
                <a:gd name="T17" fmla="*/ 9 h 20"/>
                <a:gd name="T18" fmla="*/ 27 w 85"/>
                <a:gd name="T19" fmla="*/ 7 h 20"/>
                <a:gd name="T20" fmla="*/ 42 w 85"/>
                <a:gd name="T21" fmla="*/ 7 h 20"/>
                <a:gd name="T22" fmla="*/ 57 w 85"/>
                <a:gd name="T23" fmla="*/ 6 h 20"/>
                <a:gd name="T24" fmla="*/ 70 w 85"/>
                <a:gd name="T25" fmla="*/ 4 h 20"/>
                <a:gd name="T26" fmla="*/ 85 w 85"/>
                <a:gd name="T27" fmla="*/ 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" h="20">
                  <a:moveTo>
                    <a:pt x="81" y="0"/>
                  </a:moveTo>
                  <a:lnTo>
                    <a:pt x="85" y="11"/>
                  </a:lnTo>
                  <a:lnTo>
                    <a:pt x="70" y="16"/>
                  </a:lnTo>
                  <a:lnTo>
                    <a:pt x="55" y="19"/>
                  </a:lnTo>
                  <a:lnTo>
                    <a:pt x="40" y="20"/>
                  </a:lnTo>
                  <a:lnTo>
                    <a:pt x="25" y="20"/>
                  </a:lnTo>
                  <a:lnTo>
                    <a:pt x="13" y="15"/>
                  </a:lnTo>
                  <a:lnTo>
                    <a:pt x="0" y="9"/>
                  </a:lnTo>
                  <a:lnTo>
                    <a:pt x="14" y="9"/>
                  </a:lnTo>
                  <a:lnTo>
                    <a:pt x="26" y="7"/>
                  </a:lnTo>
                  <a:lnTo>
                    <a:pt x="40" y="7"/>
                  </a:lnTo>
                  <a:lnTo>
                    <a:pt x="54" y="6"/>
                  </a:lnTo>
                  <a:lnTo>
                    <a:pt x="67" y="4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2" name="Freeform 3312"/>
            <p:cNvSpPr>
              <a:spLocks/>
            </p:cNvSpPr>
            <p:nvPr/>
          </p:nvSpPr>
          <p:spPr bwMode="auto">
            <a:xfrm>
              <a:off x="1911" y="2310"/>
              <a:ext cx="20" cy="14"/>
            </a:xfrm>
            <a:custGeom>
              <a:avLst/>
              <a:gdLst>
                <a:gd name="T0" fmla="*/ 20 w 19"/>
                <a:gd name="T1" fmla="*/ 1 h 14"/>
                <a:gd name="T2" fmla="*/ 20 w 19"/>
                <a:gd name="T3" fmla="*/ 14 h 14"/>
                <a:gd name="T4" fmla="*/ 5 w 19"/>
                <a:gd name="T5" fmla="*/ 12 h 14"/>
                <a:gd name="T6" fmla="*/ 0 w 19"/>
                <a:gd name="T7" fmla="*/ 5 h 14"/>
                <a:gd name="T8" fmla="*/ 7 w 19"/>
                <a:gd name="T9" fmla="*/ 0 h 14"/>
                <a:gd name="T10" fmla="*/ 20 w 19"/>
                <a:gd name="T11" fmla="*/ 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19" y="1"/>
                  </a:moveTo>
                  <a:lnTo>
                    <a:pt x="19" y="14"/>
                  </a:lnTo>
                  <a:lnTo>
                    <a:pt x="5" y="12"/>
                  </a:lnTo>
                  <a:lnTo>
                    <a:pt x="0" y="5"/>
                  </a:lnTo>
                  <a:lnTo>
                    <a:pt x="7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3" name="Freeform 3313"/>
            <p:cNvSpPr>
              <a:spLocks/>
            </p:cNvSpPr>
            <p:nvPr/>
          </p:nvSpPr>
          <p:spPr bwMode="auto">
            <a:xfrm>
              <a:off x="1624" y="2239"/>
              <a:ext cx="272" cy="82"/>
            </a:xfrm>
            <a:custGeom>
              <a:avLst/>
              <a:gdLst>
                <a:gd name="T0" fmla="*/ 272 w 260"/>
                <a:gd name="T1" fmla="*/ 71 h 79"/>
                <a:gd name="T2" fmla="*/ 268 w 260"/>
                <a:gd name="T3" fmla="*/ 82 h 79"/>
                <a:gd name="T4" fmla="*/ 221 w 260"/>
                <a:gd name="T5" fmla="*/ 70 h 79"/>
                <a:gd name="T6" fmla="*/ 173 w 260"/>
                <a:gd name="T7" fmla="*/ 54 h 79"/>
                <a:gd name="T8" fmla="*/ 126 w 260"/>
                <a:gd name="T9" fmla="*/ 37 h 79"/>
                <a:gd name="T10" fmla="*/ 80 w 260"/>
                <a:gd name="T11" fmla="*/ 21 h 79"/>
                <a:gd name="T12" fmla="*/ 75 w 260"/>
                <a:gd name="T13" fmla="*/ 17 h 79"/>
                <a:gd name="T14" fmla="*/ 71 w 260"/>
                <a:gd name="T15" fmla="*/ 13 h 79"/>
                <a:gd name="T16" fmla="*/ 62 w 260"/>
                <a:gd name="T17" fmla="*/ 10 h 79"/>
                <a:gd name="T18" fmla="*/ 51 w 260"/>
                <a:gd name="T19" fmla="*/ 8 h 79"/>
                <a:gd name="T20" fmla="*/ 43 w 260"/>
                <a:gd name="T21" fmla="*/ 8 h 79"/>
                <a:gd name="T22" fmla="*/ 22 w 260"/>
                <a:gd name="T23" fmla="*/ 12 h 79"/>
                <a:gd name="T24" fmla="*/ 12 w 260"/>
                <a:gd name="T25" fmla="*/ 13 h 79"/>
                <a:gd name="T26" fmla="*/ 0 w 260"/>
                <a:gd name="T27" fmla="*/ 16 h 79"/>
                <a:gd name="T28" fmla="*/ 12 w 260"/>
                <a:gd name="T29" fmla="*/ 12 h 79"/>
                <a:gd name="T30" fmla="*/ 22 w 260"/>
                <a:gd name="T31" fmla="*/ 10 h 79"/>
                <a:gd name="T32" fmla="*/ 43 w 260"/>
                <a:gd name="T33" fmla="*/ 2 h 79"/>
                <a:gd name="T34" fmla="*/ 48 w 260"/>
                <a:gd name="T35" fmla="*/ 1 h 79"/>
                <a:gd name="T36" fmla="*/ 54 w 260"/>
                <a:gd name="T37" fmla="*/ 0 h 79"/>
                <a:gd name="T38" fmla="*/ 61 w 260"/>
                <a:gd name="T39" fmla="*/ 1 h 79"/>
                <a:gd name="T40" fmla="*/ 66 w 260"/>
                <a:gd name="T41" fmla="*/ 1 h 79"/>
                <a:gd name="T42" fmla="*/ 77 w 260"/>
                <a:gd name="T43" fmla="*/ 5 h 79"/>
                <a:gd name="T44" fmla="*/ 88 w 260"/>
                <a:gd name="T45" fmla="*/ 10 h 79"/>
                <a:gd name="T46" fmla="*/ 179 w 260"/>
                <a:gd name="T47" fmla="*/ 43 h 79"/>
                <a:gd name="T48" fmla="*/ 225 w 260"/>
                <a:gd name="T49" fmla="*/ 58 h 79"/>
                <a:gd name="T50" fmla="*/ 272 w 260"/>
                <a:gd name="T51" fmla="*/ 71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60" h="79">
                  <a:moveTo>
                    <a:pt x="260" y="68"/>
                  </a:moveTo>
                  <a:lnTo>
                    <a:pt x="256" y="79"/>
                  </a:lnTo>
                  <a:lnTo>
                    <a:pt x="211" y="67"/>
                  </a:lnTo>
                  <a:lnTo>
                    <a:pt x="165" y="52"/>
                  </a:lnTo>
                  <a:lnTo>
                    <a:pt x="120" y="3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68" y="13"/>
                  </a:lnTo>
                  <a:lnTo>
                    <a:pt x="59" y="10"/>
                  </a:lnTo>
                  <a:lnTo>
                    <a:pt x="49" y="8"/>
                  </a:lnTo>
                  <a:lnTo>
                    <a:pt x="41" y="8"/>
                  </a:lnTo>
                  <a:lnTo>
                    <a:pt x="21" y="12"/>
                  </a:lnTo>
                  <a:lnTo>
                    <a:pt x="11" y="13"/>
                  </a:lnTo>
                  <a:lnTo>
                    <a:pt x="0" y="15"/>
                  </a:lnTo>
                  <a:lnTo>
                    <a:pt x="11" y="12"/>
                  </a:lnTo>
                  <a:lnTo>
                    <a:pt x="21" y="10"/>
                  </a:lnTo>
                  <a:lnTo>
                    <a:pt x="41" y="2"/>
                  </a:lnTo>
                  <a:lnTo>
                    <a:pt x="46" y="1"/>
                  </a:lnTo>
                  <a:lnTo>
                    <a:pt x="52" y="0"/>
                  </a:lnTo>
                  <a:lnTo>
                    <a:pt x="58" y="1"/>
                  </a:lnTo>
                  <a:lnTo>
                    <a:pt x="63" y="1"/>
                  </a:lnTo>
                  <a:lnTo>
                    <a:pt x="74" y="5"/>
                  </a:lnTo>
                  <a:lnTo>
                    <a:pt x="84" y="10"/>
                  </a:lnTo>
                  <a:lnTo>
                    <a:pt x="171" y="41"/>
                  </a:lnTo>
                  <a:lnTo>
                    <a:pt x="215" y="56"/>
                  </a:lnTo>
                  <a:lnTo>
                    <a:pt x="26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4" name="Freeform 3314"/>
            <p:cNvSpPr>
              <a:spLocks/>
            </p:cNvSpPr>
            <p:nvPr/>
          </p:nvSpPr>
          <p:spPr bwMode="auto">
            <a:xfrm>
              <a:off x="1641" y="2258"/>
              <a:ext cx="502" cy="80"/>
            </a:xfrm>
            <a:custGeom>
              <a:avLst/>
              <a:gdLst>
                <a:gd name="T0" fmla="*/ 2 w 480"/>
                <a:gd name="T1" fmla="*/ 14 h 77"/>
                <a:gd name="T2" fmla="*/ 0 w 480"/>
                <a:gd name="T3" fmla="*/ 0 h 77"/>
                <a:gd name="T4" fmla="*/ 12 w 480"/>
                <a:gd name="T5" fmla="*/ 0 h 77"/>
                <a:gd name="T6" fmla="*/ 25 w 480"/>
                <a:gd name="T7" fmla="*/ 0 h 77"/>
                <a:gd name="T8" fmla="*/ 35 w 480"/>
                <a:gd name="T9" fmla="*/ 2 h 77"/>
                <a:gd name="T10" fmla="*/ 47 w 480"/>
                <a:gd name="T11" fmla="*/ 4 h 77"/>
                <a:gd name="T12" fmla="*/ 69 w 480"/>
                <a:gd name="T13" fmla="*/ 10 h 77"/>
                <a:gd name="T14" fmla="*/ 90 w 480"/>
                <a:gd name="T15" fmla="*/ 19 h 77"/>
                <a:gd name="T16" fmla="*/ 176 w 480"/>
                <a:gd name="T17" fmla="*/ 47 h 77"/>
                <a:gd name="T18" fmla="*/ 197 w 480"/>
                <a:gd name="T19" fmla="*/ 53 h 77"/>
                <a:gd name="T20" fmla="*/ 218 w 480"/>
                <a:gd name="T21" fmla="*/ 59 h 77"/>
                <a:gd name="T22" fmla="*/ 237 w 480"/>
                <a:gd name="T23" fmla="*/ 63 h 77"/>
                <a:gd name="T24" fmla="*/ 260 w 480"/>
                <a:gd name="T25" fmla="*/ 66 h 77"/>
                <a:gd name="T26" fmla="*/ 282 w 480"/>
                <a:gd name="T27" fmla="*/ 68 h 77"/>
                <a:gd name="T28" fmla="*/ 294 w 480"/>
                <a:gd name="T29" fmla="*/ 69 h 77"/>
                <a:gd name="T30" fmla="*/ 303 w 480"/>
                <a:gd name="T31" fmla="*/ 69 h 77"/>
                <a:gd name="T32" fmla="*/ 325 w 480"/>
                <a:gd name="T33" fmla="*/ 64 h 77"/>
                <a:gd name="T34" fmla="*/ 347 w 480"/>
                <a:gd name="T35" fmla="*/ 62 h 77"/>
                <a:gd name="T36" fmla="*/ 368 w 480"/>
                <a:gd name="T37" fmla="*/ 61 h 77"/>
                <a:gd name="T38" fmla="*/ 387 w 480"/>
                <a:gd name="T39" fmla="*/ 62 h 77"/>
                <a:gd name="T40" fmla="*/ 406 w 480"/>
                <a:gd name="T41" fmla="*/ 62 h 77"/>
                <a:gd name="T42" fmla="*/ 425 w 480"/>
                <a:gd name="T43" fmla="*/ 61 h 77"/>
                <a:gd name="T44" fmla="*/ 443 w 480"/>
                <a:gd name="T45" fmla="*/ 58 h 77"/>
                <a:gd name="T46" fmla="*/ 462 w 480"/>
                <a:gd name="T47" fmla="*/ 54 h 77"/>
                <a:gd name="T48" fmla="*/ 482 w 480"/>
                <a:gd name="T49" fmla="*/ 51 h 77"/>
                <a:gd name="T50" fmla="*/ 502 w 480"/>
                <a:gd name="T51" fmla="*/ 50 h 77"/>
                <a:gd name="T52" fmla="*/ 481 w 480"/>
                <a:gd name="T53" fmla="*/ 53 h 77"/>
                <a:gd name="T54" fmla="*/ 462 w 480"/>
                <a:gd name="T55" fmla="*/ 58 h 77"/>
                <a:gd name="T56" fmla="*/ 443 w 480"/>
                <a:gd name="T57" fmla="*/ 63 h 77"/>
                <a:gd name="T58" fmla="*/ 424 w 480"/>
                <a:gd name="T59" fmla="*/ 68 h 77"/>
                <a:gd name="T60" fmla="*/ 403 w 480"/>
                <a:gd name="T61" fmla="*/ 70 h 77"/>
                <a:gd name="T62" fmla="*/ 384 w 480"/>
                <a:gd name="T63" fmla="*/ 72 h 77"/>
                <a:gd name="T64" fmla="*/ 364 w 480"/>
                <a:gd name="T65" fmla="*/ 73 h 77"/>
                <a:gd name="T66" fmla="*/ 344 w 480"/>
                <a:gd name="T67" fmla="*/ 75 h 77"/>
                <a:gd name="T68" fmla="*/ 321 w 480"/>
                <a:gd name="T69" fmla="*/ 79 h 77"/>
                <a:gd name="T70" fmla="*/ 299 w 480"/>
                <a:gd name="T71" fmla="*/ 80 h 77"/>
                <a:gd name="T72" fmla="*/ 277 w 480"/>
                <a:gd name="T73" fmla="*/ 80 h 77"/>
                <a:gd name="T74" fmla="*/ 255 w 480"/>
                <a:gd name="T75" fmla="*/ 78 h 77"/>
                <a:gd name="T76" fmla="*/ 232 w 480"/>
                <a:gd name="T77" fmla="*/ 75 h 77"/>
                <a:gd name="T78" fmla="*/ 212 w 480"/>
                <a:gd name="T79" fmla="*/ 70 h 77"/>
                <a:gd name="T80" fmla="*/ 189 w 480"/>
                <a:gd name="T81" fmla="*/ 63 h 77"/>
                <a:gd name="T82" fmla="*/ 169 w 480"/>
                <a:gd name="T83" fmla="*/ 57 h 77"/>
                <a:gd name="T84" fmla="*/ 126 w 480"/>
                <a:gd name="T85" fmla="*/ 43 h 77"/>
                <a:gd name="T86" fmla="*/ 85 w 480"/>
                <a:gd name="T87" fmla="*/ 30 h 77"/>
                <a:gd name="T88" fmla="*/ 64 w 480"/>
                <a:gd name="T89" fmla="*/ 24 h 77"/>
                <a:gd name="T90" fmla="*/ 43 w 480"/>
                <a:gd name="T91" fmla="*/ 20 h 77"/>
                <a:gd name="T92" fmla="*/ 22 w 480"/>
                <a:gd name="T93" fmla="*/ 16 h 77"/>
                <a:gd name="T94" fmla="*/ 2 w 480"/>
                <a:gd name="T95" fmla="*/ 14 h 7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80" h="77">
                  <a:moveTo>
                    <a:pt x="2" y="13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33" y="2"/>
                  </a:lnTo>
                  <a:lnTo>
                    <a:pt x="45" y="4"/>
                  </a:lnTo>
                  <a:lnTo>
                    <a:pt x="66" y="10"/>
                  </a:lnTo>
                  <a:lnTo>
                    <a:pt x="86" y="18"/>
                  </a:lnTo>
                  <a:lnTo>
                    <a:pt x="168" y="45"/>
                  </a:lnTo>
                  <a:lnTo>
                    <a:pt x="188" y="51"/>
                  </a:lnTo>
                  <a:lnTo>
                    <a:pt x="208" y="57"/>
                  </a:lnTo>
                  <a:lnTo>
                    <a:pt x="227" y="61"/>
                  </a:lnTo>
                  <a:lnTo>
                    <a:pt x="249" y="64"/>
                  </a:lnTo>
                  <a:lnTo>
                    <a:pt x="270" y="65"/>
                  </a:lnTo>
                  <a:lnTo>
                    <a:pt x="281" y="66"/>
                  </a:lnTo>
                  <a:lnTo>
                    <a:pt x="290" y="66"/>
                  </a:lnTo>
                  <a:lnTo>
                    <a:pt x="311" y="62"/>
                  </a:lnTo>
                  <a:lnTo>
                    <a:pt x="332" y="60"/>
                  </a:lnTo>
                  <a:lnTo>
                    <a:pt x="352" y="59"/>
                  </a:lnTo>
                  <a:lnTo>
                    <a:pt x="370" y="60"/>
                  </a:lnTo>
                  <a:lnTo>
                    <a:pt x="388" y="60"/>
                  </a:lnTo>
                  <a:lnTo>
                    <a:pt x="406" y="59"/>
                  </a:lnTo>
                  <a:lnTo>
                    <a:pt x="424" y="56"/>
                  </a:lnTo>
                  <a:lnTo>
                    <a:pt x="442" y="52"/>
                  </a:lnTo>
                  <a:lnTo>
                    <a:pt x="461" y="49"/>
                  </a:lnTo>
                  <a:lnTo>
                    <a:pt x="480" y="48"/>
                  </a:lnTo>
                  <a:lnTo>
                    <a:pt x="460" y="51"/>
                  </a:lnTo>
                  <a:lnTo>
                    <a:pt x="442" y="56"/>
                  </a:lnTo>
                  <a:lnTo>
                    <a:pt x="424" y="61"/>
                  </a:lnTo>
                  <a:lnTo>
                    <a:pt x="405" y="65"/>
                  </a:lnTo>
                  <a:lnTo>
                    <a:pt x="385" y="67"/>
                  </a:lnTo>
                  <a:lnTo>
                    <a:pt x="367" y="69"/>
                  </a:lnTo>
                  <a:lnTo>
                    <a:pt x="348" y="70"/>
                  </a:lnTo>
                  <a:lnTo>
                    <a:pt x="329" y="72"/>
                  </a:lnTo>
                  <a:lnTo>
                    <a:pt x="307" y="76"/>
                  </a:lnTo>
                  <a:lnTo>
                    <a:pt x="286" y="77"/>
                  </a:lnTo>
                  <a:lnTo>
                    <a:pt x="265" y="77"/>
                  </a:lnTo>
                  <a:lnTo>
                    <a:pt x="244" y="75"/>
                  </a:lnTo>
                  <a:lnTo>
                    <a:pt x="222" y="72"/>
                  </a:lnTo>
                  <a:lnTo>
                    <a:pt x="203" y="67"/>
                  </a:lnTo>
                  <a:lnTo>
                    <a:pt x="181" y="61"/>
                  </a:lnTo>
                  <a:lnTo>
                    <a:pt x="162" y="55"/>
                  </a:lnTo>
                  <a:lnTo>
                    <a:pt x="120" y="41"/>
                  </a:lnTo>
                  <a:lnTo>
                    <a:pt x="81" y="29"/>
                  </a:lnTo>
                  <a:lnTo>
                    <a:pt x="61" y="23"/>
                  </a:lnTo>
                  <a:lnTo>
                    <a:pt x="41" y="19"/>
                  </a:lnTo>
                  <a:lnTo>
                    <a:pt x="21" y="15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5" name="Freeform 3315"/>
            <p:cNvSpPr>
              <a:spLocks/>
            </p:cNvSpPr>
            <p:nvPr/>
          </p:nvSpPr>
          <p:spPr bwMode="auto">
            <a:xfrm>
              <a:off x="2070" y="2290"/>
              <a:ext cx="65" cy="25"/>
            </a:xfrm>
            <a:custGeom>
              <a:avLst/>
              <a:gdLst>
                <a:gd name="T0" fmla="*/ 4 w 62"/>
                <a:gd name="T1" fmla="*/ 25 h 24"/>
                <a:gd name="T2" fmla="*/ 0 w 62"/>
                <a:gd name="T3" fmla="*/ 13 h 24"/>
                <a:gd name="T4" fmla="*/ 22 w 62"/>
                <a:gd name="T5" fmla="*/ 7 h 24"/>
                <a:gd name="T6" fmla="*/ 44 w 62"/>
                <a:gd name="T7" fmla="*/ 0 h 24"/>
                <a:gd name="T8" fmla="*/ 65 w 62"/>
                <a:gd name="T9" fmla="*/ 4 h 24"/>
                <a:gd name="T10" fmla="*/ 47 w 62"/>
                <a:gd name="T11" fmla="*/ 14 h 24"/>
                <a:gd name="T12" fmla="*/ 25 w 62"/>
                <a:gd name="T13" fmla="*/ 19 h 24"/>
                <a:gd name="T14" fmla="*/ 4 w 62"/>
                <a:gd name="T15" fmla="*/ 25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24">
                  <a:moveTo>
                    <a:pt x="4" y="24"/>
                  </a:moveTo>
                  <a:lnTo>
                    <a:pt x="0" y="12"/>
                  </a:lnTo>
                  <a:lnTo>
                    <a:pt x="21" y="7"/>
                  </a:lnTo>
                  <a:lnTo>
                    <a:pt x="42" y="0"/>
                  </a:lnTo>
                  <a:lnTo>
                    <a:pt x="62" y="4"/>
                  </a:lnTo>
                  <a:lnTo>
                    <a:pt x="45" y="13"/>
                  </a:lnTo>
                  <a:lnTo>
                    <a:pt x="24" y="18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6" name="Freeform 3316"/>
            <p:cNvSpPr>
              <a:spLocks/>
            </p:cNvSpPr>
            <p:nvPr/>
          </p:nvSpPr>
          <p:spPr bwMode="auto">
            <a:xfrm>
              <a:off x="1636" y="2273"/>
              <a:ext cx="300" cy="80"/>
            </a:xfrm>
            <a:custGeom>
              <a:avLst/>
              <a:gdLst>
                <a:gd name="T0" fmla="*/ 3 w 286"/>
                <a:gd name="T1" fmla="*/ 14 h 76"/>
                <a:gd name="T2" fmla="*/ 0 w 286"/>
                <a:gd name="T3" fmla="*/ 1 h 76"/>
                <a:gd name="T4" fmla="*/ 15 w 286"/>
                <a:gd name="T5" fmla="*/ 0 h 76"/>
                <a:gd name="T6" fmla="*/ 29 w 286"/>
                <a:gd name="T7" fmla="*/ 1 h 76"/>
                <a:gd name="T8" fmla="*/ 43 w 286"/>
                <a:gd name="T9" fmla="*/ 3 h 76"/>
                <a:gd name="T10" fmla="*/ 57 w 286"/>
                <a:gd name="T11" fmla="*/ 5 h 76"/>
                <a:gd name="T12" fmla="*/ 84 w 286"/>
                <a:gd name="T13" fmla="*/ 14 h 76"/>
                <a:gd name="T14" fmla="*/ 110 w 286"/>
                <a:gd name="T15" fmla="*/ 22 h 76"/>
                <a:gd name="T16" fmla="*/ 134 w 286"/>
                <a:gd name="T17" fmla="*/ 33 h 76"/>
                <a:gd name="T18" fmla="*/ 159 w 286"/>
                <a:gd name="T19" fmla="*/ 43 h 76"/>
                <a:gd name="T20" fmla="*/ 184 w 286"/>
                <a:gd name="T21" fmla="*/ 49 h 76"/>
                <a:gd name="T22" fmla="*/ 197 w 286"/>
                <a:gd name="T23" fmla="*/ 53 h 76"/>
                <a:gd name="T24" fmla="*/ 209 w 286"/>
                <a:gd name="T25" fmla="*/ 54 h 76"/>
                <a:gd name="T26" fmla="*/ 222 w 286"/>
                <a:gd name="T27" fmla="*/ 54 h 76"/>
                <a:gd name="T28" fmla="*/ 234 w 286"/>
                <a:gd name="T29" fmla="*/ 58 h 76"/>
                <a:gd name="T30" fmla="*/ 245 w 286"/>
                <a:gd name="T31" fmla="*/ 62 h 76"/>
                <a:gd name="T32" fmla="*/ 256 w 286"/>
                <a:gd name="T33" fmla="*/ 67 h 76"/>
                <a:gd name="T34" fmla="*/ 266 w 286"/>
                <a:gd name="T35" fmla="*/ 71 h 76"/>
                <a:gd name="T36" fmla="*/ 277 w 286"/>
                <a:gd name="T37" fmla="*/ 75 h 76"/>
                <a:gd name="T38" fmla="*/ 288 w 286"/>
                <a:gd name="T39" fmla="*/ 79 h 76"/>
                <a:gd name="T40" fmla="*/ 300 w 286"/>
                <a:gd name="T41" fmla="*/ 79 h 76"/>
                <a:gd name="T42" fmla="*/ 288 w 286"/>
                <a:gd name="T43" fmla="*/ 80 h 76"/>
                <a:gd name="T44" fmla="*/ 275 w 286"/>
                <a:gd name="T45" fmla="*/ 79 h 76"/>
                <a:gd name="T46" fmla="*/ 263 w 286"/>
                <a:gd name="T47" fmla="*/ 76 h 76"/>
                <a:gd name="T48" fmla="*/ 252 w 286"/>
                <a:gd name="T49" fmla="*/ 73 h 76"/>
                <a:gd name="T50" fmla="*/ 240 w 286"/>
                <a:gd name="T51" fmla="*/ 68 h 76"/>
                <a:gd name="T52" fmla="*/ 229 w 286"/>
                <a:gd name="T53" fmla="*/ 65 h 76"/>
                <a:gd name="T54" fmla="*/ 218 w 286"/>
                <a:gd name="T55" fmla="*/ 65 h 76"/>
                <a:gd name="T56" fmla="*/ 208 w 286"/>
                <a:gd name="T57" fmla="*/ 67 h 76"/>
                <a:gd name="T58" fmla="*/ 192 w 286"/>
                <a:gd name="T59" fmla="*/ 65 h 76"/>
                <a:gd name="T60" fmla="*/ 178 w 286"/>
                <a:gd name="T61" fmla="*/ 64 h 76"/>
                <a:gd name="T62" fmla="*/ 165 w 286"/>
                <a:gd name="T63" fmla="*/ 60 h 76"/>
                <a:gd name="T64" fmla="*/ 153 w 286"/>
                <a:gd name="T65" fmla="*/ 55 h 76"/>
                <a:gd name="T66" fmla="*/ 128 w 286"/>
                <a:gd name="T67" fmla="*/ 43 h 76"/>
                <a:gd name="T68" fmla="*/ 116 w 286"/>
                <a:gd name="T69" fmla="*/ 38 h 76"/>
                <a:gd name="T70" fmla="*/ 103 w 286"/>
                <a:gd name="T71" fmla="*/ 35 h 76"/>
                <a:gd name="T72" fmla="*/ 79 w 286"/>
                <a:gd name="T73" fmla="*/ 25 h 76"/>
                <a:gd name="T74" fmla="*/ 53 w 286"/>
                <a:gd name="T75" fmla="*/ 19 h 76"/>
                <a:gd name="T76" fmla="*/ 41 w 286"/>
                <a:gd name="T77" fmla="*/ 16 h 76"/>
                <a:gd name="T78" fmla="*/ 27 w 286"/>
                <a:gd name="T79" fmla="*/ 15 h 76"/>
                <a:gd name="T80" fmla="*/ 16 w 286"/>
                <a:gd name="T81" fmla="*/ 14 h 76"/>
                <a:gd name="T82" fmla="*/ 3 w 286"/>
                <a:gd name="T83" fmla="*/ 14 h 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86" h="76">
                  <a:moveTo>
                    <a:pt x="3" y="13"/>
                  </a:moveTo>
                  <a:lnTo>
                    <a:pt x="0" y="1"/>
                  </a:lnTo>
                  <a:lnTo>
                    <a:pt x="14" y="0"/>
                  </a:lnTo>
                  <a:lnTo>
                    <a:pt x="28" y="1"/>
                  </a:lnTo>
                  <a:lnTo>
                    <a:pt x="41" y="3"/>
                  </a:lnTo>
                  <a:lnTo>
                    <a:pt x="54" y="5"/>
                  </a:lnTo>
                  <a:lnTo>
                    <a:pt x="80" y="13"/>
                  </a:lnTo>
                  <a:lnTo>
                    <a:pt x="105" y="21"/>
                  </a:lnTo>
                  <a:lnTo>
                    <a:pt x="128" y="31"/>
                  </a:lnTo>
                  <a:lnTo>
                    <a:pt x="152" y="41"/>
                  </a:lnTo>
                  <a:lnTo>
                    <a:pt x="175" y="47"/>
                  </a:lnTo>
                  <a:lnTo>
                    <a:pt x="188" y="50"/>
                  </a:lnTo>
                  <a:lnTo>
                    <a:pt x="199" y="51"/>
                  </a:lnTo>
                  <a:lnTo>
                    <a:pt x="212" y="51"/>
                  </a:lnTo>
                  <a:lnTo>
                    <a:pt x="223" y="55"/>
                  </a:lnTo>
                  <a:lnTo>
                    <a:pt x="234" y="59"/>
                  </a:lnTo>
                  <a:lnTo>
                    <a:pt x="244" y="64"/>
                  </a:lnTo>
                  <a:lnTo>
                    <a:pt x="254" y="67"/>
                  </a:lnTo>
                  <a:lnTo>
                    <a:pt x="264" y="71"/>
                  </a:lnTo>
                  <a:lnTo>
                    <a:pt x="275" y="75"/>
                  </a:lnTo>
                  <a:lnTo>
                    <a:pt x="286" y="75"/>
                  </a:lnTo>
                  <a:lnTo>
                    <a:pt x="275" y="76"/>
                  </a:lnTo>
                  <a:lnTo>
                    <a:pt x="262" y="75"/>
                  </a:lnTo>
                  <a:lnTo>
                    <a:pt x="251" y="72"/>
                  </a:lnTo>
                  <a:lnTo>
                    <a:pt x="240" y="69"/>
                  </a:lnTo>
                  <a:lnTo>
                    <a:pt x="229" y="65"/>
                  </a:lnTo>
                  <a:lnTo>
                    <a:pt x="218" y="62"/>
                  </a:lnTo>
                  <a:lnTo>
                    <a:pt x="208" y="62"/>
                  </a:lnTo>
                  <a:lnTo>
                    <a:pt x="198" y="64"/>
                  </a:lnTo>
                  <a:lnTo>
                    <a:pt x="183" y="62"/>
                  </a:lnTo>
                  <a:lnTo>
                    <a:pt x="170" y="61"/>
                  </a:lnTo>
                  <a:lnTo>
                    <a:pt x="157" y="57"/>
                  </a:lnTo>
                  <a:lnTo>
                    <a:pt x="146" y="52"/>
                  </a:lnTo>
                  <a:lnTo>
                    <a:pt x="122" y="41"/>
                  </a:lnTo>
                  <a:lnTo>
                    <a:pt x="111" y="36"/>
                  </a:lnTo>
                  <a:lnTo>
                    <a:pt x="98" y="33"/>
                  </a:lnTo>
                  <a:lnTo>
                    <a:pt x="75" y="24"/>
                  </a:lnTo>
                  <a:lnTo>
                    <a:pt x="51" y="18"/>
                  </a:lnTo>
                  <a:lnTo>
                    <a:pt x="39" y="15"/>
                  </a:lnTo>
                  <a:lnTo>
                    <a:pt x="26" y="14"/>
                  </a:lnTo>
                  <a:lnTo>
                    <a:pt x="15" y="13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7" name="Freeform 3317"/>
            <p:cNvSpPr>
              <a:spLocks/>
            </p:cNvSpPr>
            <p:nvPr/>
          </p:nvSpPr>
          <p:spPr bwMode="auto">
            <a:xfrm>
              <a:off x="1958" y="2328"/>
              <a:ext cx="171" cy="29"/>
            </a:xfrm>
            <a:custGeom>
              <a:avLst/>
              <a:gdLst>
                <a:gd name="T0" fmla="*/ 5 w 163"/>
                <a:gd name="T1" fmla="*/ 29 h 28"/>
                <a:gd name="T2" fmla="*/ 0 w 163"/>
                <a:gd name="T3" fmla="*/ 18 h 28"/>
                <a:gd name="T4" fmla="*/ 16 w 163"/>
                <a:gd name="T5" fmla="*/ 13 h 28"/>
                <a:gd name="T6" fmla="*/ 31 w 163"/>
                <a:gd name="T7" fmla="*/ 12 h 28"/>
                <a:gd name="T8" fmla="*/ 62 w 163"/>
                <a:gd name="T9" fmla="*/ 12 h 28"/>
                <a:gd name="T10" fmla="*/ 76 w 163"/>
                <a:gd name="T11" fmla="*/ 10 h 28"/>
                <a:gd name="T12" fmla="*/ 90 w 163"/>
                <a:gd name="T13" fmla="*/ 10 h 28"/>
                <a:gd name="T14" fmla="*/ 105 w 163"/>
                <a:gd name="T15" fmla="*/ 7 h 28"/>
                <a:gd name="T16" fmla="*/ 119 w 163"/>
                <a:gd name="T17" fmla="*/ 3 h 28"/>
                <a:gd name="T18" fmla="*/ 145 w 163"/>
                <a:gd name="T19" fmla="*/ 0 h 28"/>
                <a:gd name="T20" fmla="*/ 171 w 163"/>
                <a:gd name="T21" fmla="*/ 2 h 28"/>
                <a:gd name="T22" fmla="*/ 145 w 163"/>
                <a:gd name="T23" fmla="*/ 7 h 28"/>
                <a:gd name="T24" fmla="*/ 121 w 163"/>
                <a:gd name="T25" fmla="*/ 16 h 28"/>
                <a:gd name="T26" fmla="*/ 106 w 163"/>
                <a:gd name="T27" fmla="*/ 20 h 28"/>
                <a:gd name="T28" fmla="*/ 91 w 163"/>
                <a:gd name="T29" fmla="*/ 23 h 28"/>
                <a:gd name="T30" fmla="*/ 76 w 163"/>
                <a:gd name="T31" fmla="*/ 24 h 28"/>
                <a:gd name="T32" fmla="*/ 62 w 163"/>
                <a:gd name="T33" fmla="*/ 25 h 28"/>
                <a:gd name="T34" fmla="*/ 31 w 163"/>
                <a:gd name="T35" fmla="*/ 25 h 28"/>
                <a:gd name="T36" fmla="*/ 19 w 163"/>
                <a:gd name="T37" fmla="*/ 26 h 28"/>
                <a:gd name="T38" fmla="*/ 5 w 163"/>
                <a:gd name="T39" fmla="*/ 29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3" h="28">
                  <a:moveTo>
                    <a:pt x="5" y="28"/>
                  </a:moveTo>
                  <a:lnTo>
                    <a:pt x="0" y="17"/>
                  </a:lnTo>
                  <a:lnTo>
                    <a:pt x="15" y="13"/>
                  </a:lnTo>
                  <a:lnTo>
                    <a:pt x="30" y="12"/>
                  </a:lnTo>
                  <a:lnTo>
                    <a:pt x="59" y="12"/>
                  </a:lnTo>
                  <a:lnTo>
                    <a:pt x="72" y="10"/>
                  </a:lnTo>
                  <a:lnTo>
                    <a:pt x="86" y="10"/>
                  </a:lnTo>
                  <a:lnTo>
                    <a:pt x="100" y="7"/>
                  </a:lnTo>
                  <a:lnTo>
                    <a:pt x="113" y="3"/>
                  </a:lnTo>
                  <a:lnTo>
                    <a:pt x="138" y="0"/>
                  </a:lnTo>
                  <a:lnTo>
                    <a:pt x="163" y="2"/>
                  </a:lnTo>
                  <a:lnTo>
                    <a:pt x="138" y="7"/>
                  </a:lnTo>
                  <a:lnTo>
                    <a:pt x="115" y="15"/>
                  </a:lnTo>
                  <a:lnTo>
                    <a:pt x="101" y="19"/>
                  </a:lnTo>
                  <a:lnTo>
                    <a:pt x="87" y="22"/>
                  </a:lnTo>
                  <a:lnTo>
                    <a:pt x="72" y="23"/>
                  </a:lnTo>
                  <a:lnTo>
                    <a:pt x="59" y="24"/>
                  </a:lnTo>
                  <a:lnTo>
                    <a:pt x="30" y="24"/>
                  </a:lnTo>
                  <a:lnTo>
                    <a:pt x="18" y="25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8" name="Freeform 3318"/>
            <p:cNvSpPr>
              <a:spLocks/>
            </p:cNvSpPr>
            <p:nvPr/>
          </p:nvSpPr>
          <p:spPr bwMode="auto">
            <a:xfrm>
              <a:off x="1651" y="2290"/>
              <a:ext cx="226" cy="65"/>
            </a:xfrm>
            <a:custGeom>
              <a:avLst/>
              <a:gdLst>
                <a:gd name="T0" fmla="*/ 0 w 216"/>
                <a:gd name="T1" fmla="*/ 14 h 62"/>
                <a:gd name="T2" fmla="*/ 2 w 216"/>
                <a:gd name="T3" fmla="*/ 0 h 62"/>
                <a:gd name="T4" fmla="*/ 22 w 216"/>
                <a:gd name="T5" fmla="*/ 5 h 62"/>
                <a:gd name="T6" fmla="*/ 43 w 216"/>
                <a:gd name="T7" fmla="*/ 9 h 62"/>
                <a:gd name="T8" fmla="*/ 63 w 216"/>
                <a:gd name="T9" fmla="*/ 15 h 62"/>
                <a:gd name="T10" fmla="*/ 83 w 216"/>
                <a:gd name="T11" fmla="*/ 20 h 62"/>
                <a:gd name="T12" fmla="*/ 120 w 216"/>
                <a:gd name="T13" fmla="*/ 36 h 62"/>
                <a:gd name="T14" fmla="*/ 139 w 216"/>
                <a:gd name="T15" fmla="*/ 42 h 62"/>
                <a:gd name="T16" fmla="*/ 149 w 216"/>
                <a:gd name="T17" fmla="*/ 45 h 62"/>
                <a:gd name="T18" fmla="*/ 159 w 216"/>
                <a:gd name="T19" fmla="*/ 46 h 62"/>
                <a:gd name="T20" fmla="*/ 176 w 216"/>
                <a:gd name="T21" fmla="*/ 50 h 62"/>
                <a:gd name="T22" fmla="*/ 193 w 216"/>
                <a:gd name="T23" fmla="*/ 56 h 62"/>
                <a:gd name="T24" fmla="*/ 209 w 216"/>
                <a:gd name="T25" fmla="*/ 62 h 62"/>
                <a:gd name="T26" fmla="*/ 226 w 216"/>
                <a:gd name="T27" fmla="*/ 65 h 62"/>
                <a:gd name="T28" fmla="*/ 208 w 216"/>
                <a:gd name="T29" fmla="*/ 64 h 62"/>
                <a:gd name="T30" fmla="*/ 189 w 216"/>
                <a:gd name="T31" fmla="*/ 62 h 62"/>
                <a:gd name="T32" fmla="*/ 172 w 216"/>
                <a:gd name="T33" fmla="*/ 59 h 62"/>
                <a:gd name="T34" fmla="*/ 155 w 216"/>
                <a:gd name="T35" fmla="*/ 58 h 62"/>
                <a:gd name="T36" fmla="*/ 144 w 216"/>
                <a:gd name="T37" fmla="*/ 57 h 62"/>
                <a:gd name="T38" fmla="*/ 134 w 216"/>
                <a:gd name="T39" fmla="*/ 53 h 62"/>
                <a:gd name="T40" fmla="*/ 114 w 216"/>
                <a:gd name="T41" fmla="*/ 47 h 62"/>
                <a:gd name="T42" fmla="*/ 95 w 216"/>
                <a:gd name="T43" fmla="*/ 40 h 62"/>
                <a:gd name="T44" fmla="*/ 76 w 216"/>
                <a:gd name="T45" fmla="*/ 31 h 62"/>
                <a:gd name="T46" fmla="*/ 59 w 216"/>
                <a:gd name="T47" fmla="*/ 26 h 62"/>
                <a:gd name="T48" fmla="*/ 39 w 216"/>
                <a:gd name="T49" fmla="*/ 22 h 62"/>
                <a:gd name="T50" fmla="*/ 19 w 216"/>
                <a:gd name="T51" fmla="*/ 19 h 62"/>
                <a:gd name="T52" fmla="*/ 0 w 216"/>
                <a:gd name="T53" fmla="*/ 14 h 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16" h="62">
                  <a:moveTo>
                    <a:pt x="0" y="13"/>
                  </a:moveTo>
                  <a:lnTo>
                    <a:pt x="2" y="0"/>
                  </a:lnTo>
                  <a:lnTo>
                    <a:pt x="21" y="5"/>
                  </a:lnTo>
                  <a:lnTo>
                    <a:pt x="41" y="9"/>
                  </a:lnTo>
                  <a:lnTo>
                    <a:pt x="60" y="14"/>
                  </a:lnTo>
                  <a:lnTo>
                    <a:pt x="79" y="19"/>
                  </a:lnTo>
                  <a:lnTo>
                    <a:pt x="115" y="34"/>
                  </a:lnTo>
                  <a:lnTo>
                    <a:pt x="133" y="40"/>
                  </a:lnTo>
                  <a:lnTo>
                    <a:pt x="142" y="43"/>
                  </a:lnTo>
                  <a:lnTo>
                    <a:pt x="152" y="44"/>
                  </a:lnTo>
                  <a:lnTo>
                    <a:pt x="168" y="48"/>
                  </a:lnTo>
                  <a:lnTo>
                    <a:pt x="184" y="53"/>
                  </a:lnTo>
                  <a:lnTo>
                    <a:pt x="200" y="59"/>
                  </a:lnTo>
                  <a:lnTo>
                    <a:pt x="216" y="62"/>
                  </a:lnTo>
                  <a:lnTo>
                    <a:pt x="199" y="61"/>
                  </a:lnTo>
                  <a:lnTo>
                    <a:pt x="181" y="59"/>
                  </a:lnTo>
                  <a:lnTo>
                    <a:pt x="164" y="56"/>
                  </a:lnTo>
                  <a:lnTo>
                    <a:pt x="148" y="55"/>
                  </a:lnTo>
                  <a:lnTo>
                    <a:pt x="138" y="54"/>
                  </a:lnTo>
                  <a:lnTo>
                    <a:pt x="128" y="51"/>
                  </a:lnTo>
                  <a:lnTo>
                    <a:pt x="109" y="45"/>
                  </a:lnTo>
                  <a:lnTo>
                    <a:pt x="91" y="38"/>
                  </a:lnTo>
                  <a:lnTo>
                    <a:pt x="73" y="30"/>
                  </a:lnTo>
                  <a:lnTo>
                    <a:pt x="56" y="25"/>
                  </a:lnTo>
                  <a:lnTo>
                    <a:pt x="37" y="21"/>
                  </a:lnTo>
                  <a:lnTo>
                    <a:pt x="18" y="18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9" name="Freeform 3319"/>
            <p:cNvSpPr>
              <a:spLocks/>
            </p:cNvSpPr>
            <p:nvPr/>
          </p:nvSpPr>
          <p:spPr bwMode="auto">
            <a:xfrm>
              <a:off x="1667" y="2315"/>
              <a:ext cx="444" cy="60"/>
            </a:xfrm>
            <a:custGeom>
              <a:avLst/>
              <a:gdLst>
                <a:gd name="T0" fmla="*/ 444 w 424"/>
                <a:gd name="T1" fmla="*/ 27 h 57"/>
                <a:gd name="T2" fmla="*/ 437 w 424"/>
                <a:gd name="T3" fmla="*/ 38 h 57"/>
                <a:gd name="T4" fmla="*/ 403 w 424"/>
                <a:gd name="T5" fmla="*/ 43 h 57"/>
                <a:gd name="T6" fmla="*/ 364 w 424"/>
                <a:gd name="T7" fmla="*/ 49 h 57"/>
                <a:gd name="T8" fmla="*/ 326 w 424"/>
                <a:gd name="T9" fmla="*/ 56 h 57"/>
                <a:gd name="T10" fmla="*/ 306 w 424"/>
                <a:gd name="T11" fmla="*/ 58 h 57"/>
                <a:gd name="T12" fmla="*/ 286 w 424"/>
                <a:gd name="T13" fmla="*/ 58 h 57"/>
                <a:gd name="T14" fmla="*/ 267 w 424"/>
                <a:gd name="T15" fmla="*/ 60 h 57"/>
                <a:gd name="T16" fmla="*/ 246 w 424"/>
                <a:gd name="T17" fmla="*/ 55 h 57"/>
                <a:gd name="T18" fmla="*/ 237 w 424"/>
                <a:gd name="T19" fmla="*/ 54 h 57"/>
                <a:gd name="T20" fmla="*/ 227 w 424"/>
                <a:gd name="T21" fmla="*/ 54 h 57"/>
                <a:gd name="T22" fmla="*/ 208 w 424"/>
                <a:gd name="T23" fmla="*/ 54 h 57"/>
                <a:gd name="T24" fmla="*/ 187 w 424"/>
                <a:gd name="T25" fmla="*/ 54 h 57"/>
                <a:gd name="T26" fmla="*/ 168 w 424"/>
                <a:gd name="T27" fmla="*/ 51 h 57"/>
                <a:gd name="T28" fmla="*/ 148 w 424"/>
                <a:gd name="T29" fmla="*/ 47 h 57"/>
                <a:gd name="T30" fmla="*/ 129 w 424"/>
                <a:gd name="T31" fmla="*/ 40 h 57"/>
                <a:gd name="T32" fmla="*/ 113 w 424"/>
                <a:gd name="T33" fmla="*/ 34 h 57"/>
                <a:gd name="T34" fmla="*/ 97 w 424"/>
                <a:gd name="T35" fmla="*/ 28 h 57"/>
                <a:gd name="T36" fmla="*/ 65 w 424"/>
                <a:gd name="T37" fmla="*/ 21 h 57"/>
                <a:gd name="T38" fmla="*/ 32 w 424"/>
                <a:gd name="T39" fmla="*/ 12 h 57"/>
                <a:gd name="T40" fmla="*/ 16 w 424"/>
                <a:gd name="T41" fmla="*/ 6 h 57"/>
                <a:gd name="T42" fmla="*/ 0 w 424"/>
                <a:gd name="T43" fmla="*/ 0 h 57"/>
                <a:gd name="T44" fmla="*/ 17 w 424"/>
                <a:gd name="T45" fmla="*/ 5 h 57"/>
                <a:gd name="T46" fmla="*/ 34 w 424"/>
                <a:gd name="T47" fmla="*/ 9 h 57"/>
                <a:gd name="T48" fmla="*/ 50 w 424"/>
                <a:gd name="T49" fmla="*/ 13 h 57"/>
                <a:gd name="T50" fmla="*/ 60 w 424"/>
                <a:gd name="T51" fmla="*/ 13 h 57"/>
                <a:gd name="T52" fmla="*/ 67 w 424"/>
                <a:gd name="T53" fmla="*/ 15 h 57"/>
                <a:gd name="T54" fmla="*/ 86 w 424"/>
                <a:gd name="T55" fmla="*/ 17 h 57"/>
                <a:gd name="T56" fmla="*/ 103 w 424"/>
                <a:gd name="T57" fmla="*/ 21 h 57"/>
                <a:gd name="T58" fmla="*/ 136 w 424"/>
                <a:gd name="T59" fmla="*/ 31 h 57"/>
                <a:gd name="T60" fmla="*/ 155 w 424"/>
                <a:gd name="T61" fmla="*/ 36 h 57"/>
                <a:gd name="T62" fmla="*/ 174 w 424"/>
                <a:gd name="T63" fmla="*/ 39 h 57"/>
                <a:gd name="T64" fmla="*/ 193 w 424"/>
                <a:gd name="T65" fmla="*/ 40 h 57"/>
                <a:gd name="T66" fmla="*/ 210 w 424"/>
                <a:gd name="T67" fmla="*/ 40 h 57"/>
                <a:gd name="T68" fmla="*/ 230 w 424"/>
                <a:gd name="T69" fmla="*/ 40 h 57"/>
                <a:gd name="T70" fmla="*/ 241 w 424"/>
                <a:gd name="T71" fmla="*/ 40 h 57"/>
                <a:gd name="T72" fmla="*/ 251 w 424"/>
                <a:gd name="T73" fmla="*/ 43 h 57"/>
                <a:gd name="T74" fmla="*/ 262 w 424"/>
                <a:gd name="T75" fmla="*/ 45 h 57"/>
                <a:gd name="T76" fmla="*/ 268 w 424"/>
                <a:gd name="T77" fmla="*/ 47 h 57"/>
                <a:gd name="T78" fmla="*/ 288 w 424"/>
                <a:gd name="T79" fmla="*/ 44 h 57"/>
                <a:gd name="T80" fmla="*/ 307 w 424"/>
                <a:gd name="T81" fmla="*/ 44 h 57"/>
                <a:gd name="T82" fmla="*/ 326 w 424"/>
                <a:gd name="T83" fmla="*/ 43 h 57"/>
                <a:gd name="T84" fmla="*/ 363 w 424"/>
                <a:gd name="T85" fmla="*/ 37 h 57"/>
                <a:gd name="T86" fmla="*/ 402 w 424"/>
                <a:gd name="T87" fmla="*/ 31 h 57"/>
                <a:gd name="T88" fmla="*/ 422 w 424"/>
                <a:gd name="T89" fmla="*/ 28 h 57"/>
                <a:gd name="T90" fmla="*/ 444 w 424"/>
                <a:gd name="T91" fmla="*/ 27 h 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24" h="57">
                  <a:moveTo>
                    <a:pt x="424" y="26"/>
                  </a:moveTo>
                  <a:lnTo>
                    <a:pt x="417" y="36"/>
                  </a:lnTo>
                  <a:lnTo>
                    <a:pt x="385" y="41"/>
                  </a:lnTo>
                  <a:lnTo>
                    <a:pt x="348" y="47"/>
                  </a:lnTo>
                  <a:lnTo>
                    <a:pt x="311" y="53"/>
                  </a:lnTo>
                  <a:lnTo>
                    <a:pt x="292" y="55"/>
                  </a:lnTo>
                  <a:lnTo>
                    <a:pt x="273" y="55"/>
                  </a:lnTo>
                  <a:lnTo>
                    <a:pt x="255" y="57"/>
                  </a:lnTo>
                  <a:lnTo>
                    <a:pt x="235" y="52"/>
                  </a:lnTo>
                  <a:lnTo>
                    <a:pt x="226" y="51"/>
                  </a:lnTo>
                  <a:lnTo>
                    <a:pt x="217" y="51"/>
                  </a:lnTo>
                  <a:lnTo>
                    <a:pt x="199" y="51"/>
                  </a:lnTo>
                  <a:lnTo>
                    <a:pt x="179" y="51"/>
                  </a:lnTo>
                  <a:lnTo>
                    <a:pt x="160" y="48"/>
                  </a:lnTo>
                  <a:lnTo>
                    <a:pt x="141" y="45"/>
                  </a:lnTo>
                  <a:lnTo>
                    <a:pt x="123" y="38"/>
                  </a:lnTo>
                  <a:lnTo>
                    <a:pt x="108" y="32"/>
                  </a:lnTo>
                  <a:lnTo>
                    <a:pt x="93" y="27"/>
                  </a:lnTo>
                  <a:lnTo>
                    <a:pt x="62" y="20"/>
                  </a:lnTo>
                  <a:lnTo>
                    <a:pt x="31" y="11"/>
                  </a:lnTo>
                  <a:lnTo>
                    <a:pt x="15" y="6"/>
                  </a:lnTo>
                  <a:lnTo>
                    <a:pt x="0" y="0"/>
                  </a:lnTo>
                  <a:lnTo>
                    <a:pt x="16" y="5"/>
                  </a:lnTo>
                  <a:lnTo>
                    <a:pt x="32" y="9"/>
                  </a:lnTo>
                  <a:lnTo>
                    <a:pt x="48" y="12"/>
                  </a:lnTo>
                  <a:lnTo>
                    <a:pt x="57" y="12"/>
                  </a:lnTo>
                  <a:lnTo>
                    <a:pt x="64" y="14"/>
                  </a:lnTo>
                  <a:lnTo>
                    <a:pt x="82" y="16"/>
                  </a:lnTo>
                  <a:lnTo>
                    <a:pt x="98" y="20"/>
                  </a:lnTo>
                  <a:lnTo>
                    <a:pt x="130" y="29"/>
                  </a:lnTo>
                  <a:lnTo>
                    <a:pt x="148" y="34"/>
                  </a:lnTo>
                  <a:lnTo>
                    <a:pt x="166" y="37"/>
                  </a:lnTo>
                  <a:lnTo>
                    <a:pt x="184" y="38"/>
                  </a:lnTo>
                  <a:lnTo>
                    <a:pt x="201" y="38"/>
                  </a:lnTo>
                  <a:lnTo>
                    <a:pt x="220" y="38"/>
                  </a:lnTo>
                  <a:lnTo>
                    <a:pt x="230" y="38"/>
                  </a:lnTo>
                  <a:lnTo>
                    <a:pt x="240" y="41"/>
                  </a:lnTo>
                  <a:lnTo>
                    <a:pt x="250" y="43"/>
                  </a:lnTo>
                  <a:lnTo>
                    <a:pt x="256" y="45"/>
                  </a:lnTo>
                  <a:lnTo>
                    <a:pt x="275" y="42"/>
                  </a:lnTo>
                  <a:lnTo>
                    <a:pt x="293" y="42"/>
                  </a:lnTo>
                  <a:lnTo>
                    <a:pt x="311" y="41"/>
                  </a:lnTo>
                  <a:lnTo>
                    <a:pt x="347" y="35"/>
                  </a:lnTo>
                  <a:lnTo>
                    <a:pt x="384" y="29"/>
                  </a:lnTo>
                  <a:lnTo>
                    <a:pt x="403" y="27"/>
                  </a:lnTo>
                  <a:lnTo>
                    <a:pt x="424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0" name="Freeform 3320"/>
            <p:cNvSpPr>
              <a:spLocks/>
            </p:cNvSpPr>
            <p:nvPr/>
          </p:nvSpPr>
          <p:spPr bwMode="auto">
            <a:xfrm>
              <a:off x="1685" y="2342"/>
              <a:ext cx="330" cy="48"/>
            </a:xfrm>
            <a:custGeom>
              <a:avLst/>
              <a:gdLst>
                <a:gd name="T0" fmla="*/ 14 w 315"/>
                <a:gd name="T1" fmla="*/ 2 h 46"/>
                <a:gd name="T2" fmla="*/ 0 w 315"/>
                <a:gd name="T3" fmla="*/ 2 h 46"/>
                <a:gd name="T4" fmla="*/ 19 w 315"/>
                <a:gd name="T5" fmla="*/ 0 h 46"/>
                <a:gd name="T6" fmla="*/ 36 w 315"/>
                <a:gd name="T7" fmla="*/ 0 h 46"/>
                <a:gd name="T8" fmla="*/ 51 w 315"/>
                <a:gd name="T9" fmla="*/ 2 h 46"/>
                <a:gd name="T10" fmla="*/ 65 w 315"/>
                <a:gd name="T11" fmla="*/ 6 h 46"/>
                <a:gd name="T12" fmla="*/ 91 w 315"/>
                <a:gd name="T13" fmla="*/ 14 h 46"/>
                <a:gd name="T14" fmla="*/ 105 w 315"/>
                <a:gd name="T15" fmla="*/ 18 h 46"/>
                <a:gd name="T16" fmla="*/ 118 w 315"/>
                <a:gd name="T17" fmla="*/ 21 h 46"/>
                <a:gd name="T18" fmla="*/ 148 w 315"/>
                <a:gd name="T19" fmla="*/ 27 h 46"/>
                <a:gd name="T20" fmla="*/ 175 w 315"/>
                <a:gd name="T21" fmla="*/ 32 h 46"/>
                <a:gd name="T22" fmla="*/ 189 w 315"/>
                <a:gd name="T23" fmla="*/ 33 h 46"/>
                <a:gd name="T24" fmla="*/ 202 w 315"/>
                <a:gd name="T25" fmla="*/ 34 h 46"/>
                <a:gd name="T26" fmla="*/ 217 w 315"/>
                <a:gd name="T27" fmla="*/ 34 h 46"/>
                <a:gd name="T28" fmla="*/ 230 w 315"/>
                <a:gd name="T29" fmla="*/ 34 h 46"/>
                <a:gd name="T30" fmla="*/ 256 w 315"/>
                <a:gd name="T31" fmla="*/ 33 h 46"/>
                <a:gd name="T32" fmla="*/ 280 w 315"/>
                <a:gd name="T33" fmla="*/ 32 h 46"/>
                <a:gd name="T34" fmla="*/ 305 w 315"/>
                <a:gd name="T35" fmla="*/ 31 h 46"/>
                <a:gd name="T36" fmla="*/ 316 w 315"/>
                <a:gd name="T37" fmla="*/ 32 h 46"/>
                <a:gd name="T38" fmla="*/ 330 w 315"/>
                <a:gd name="T39" fmla="*/ 33 h 46"/>
                <a:gd name="T40" fmla="*/ 316 w 315"/>
                <a:gd name="T41" fmla="*/ 33 h 46"/>
                <a:gd name="T42" fmla="*/ 304 w 315"/>
                <a:gd name="T43" fmla="*/ 34 h 46"/>
                <a:gd name="T44" fmla="*/ 279 w 315"/>
                <a:gd name="T45" fmla="*/ 39 h 46"/>
                <a:gd name="T46" fmla="*/ 255 w 315"/>
                <a:gd name="T47" fmla="*/ 44 h 46"/>
                <a:gd name="T48" fmla="*/ 228 w 315"/>
                <a:gd name="T49" fmla="*/ 48 h 46"/>
                <a:gd name="T50" fmla="*/ 214 w 315"/>
                <a:gd name="T51" fmla="*/ 48 h 46"/>
                <a:gd name="T52" fmla="*/ 199 w 315"/>
                <a:gd name="T53" fmla="*/ 48 h 46"/>
                <a:gd name="T54" fmla="*/ 185 w 315"/>
                <a:gd name="T55" fmla="*/ 47 h 46"/>
                <a:gd name="T56" fmla="*/ 171 w 315"/>
                <a:gd name="T57" fmla="*/ 44 h 46"/>
                <a:gd name="T58" fmla="*/ 142 w 315"/>
                <a:gd name="T59" fmla="*/ 39 h 46"/>
                <a:gd name="T60" fmla="*/ 115 w 315"/>
                <a:gd name="T61" fmla="*/ 32 h 46"/>
                <a:gd name="T62" fmla="*/ 87 w 315"/>
                <a:gd name="T63" fmla="*/ 26 h 46"/>
                <a:gd name="T64" fmla="*/ 60 w 315"/>
                <a:gd name="T65" fmla="*/ 18 h 46"/>
                <a:gd name="T66" fmla="*/ 47 w 315"/>
                <a:gd name="T67" fmla="*/ 16 h 46"/>
                <a:gd name="T68" fmla="*/ 32 w 315"/>
                <a:gd name="T69" fmla="*/ 13 h 46"/>
                <a:gd name="T70" fmla="*/ 20 w 315"/>
                <a:gd name="T71" fmla="*/ 10 h 46"/>
                <a:gd name="T72" fmla="*/ 14 w 315"/>
                <a:gd name="T73" fmla="*/ 9 h 46"/>
                <a:gd name="T74" fmla="*/ 9 w 315"/>
                <a:gd name="T75" fmla="*/ 9 h 46"/>
                <a:gd name="T76" fmla="*/ 8 w 315"/>
                <a:gd name="T77" fmla="*/ 9 h 46"/>
                <a:gd name="T78" fmla="*/ 14 w 315"/>
                <a:gd name="T79" fmla="*/ 2 h 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15" h="46">
                  <a:moveTo>
                    <a:pt x="13" y="2"/>
                  </a:moveTo>
                  <a:lnTo>
                    <a:pt x="0" y="2"/>
                  </a:lnTo>
                  <a:lnTo>
                    <a:pt x="18" y="0"/>
                  </a:lnTo>
                  <a:lnTo>
                    <a:pt x="34" y="0"/>
                  </a:lnTo>
                  <a:lnTo>
                    <a:pt x="49" y="2"/>
                  </a:lnTo>
                  <a:lnTo>
                    <a:pt x="62" y="6"/>
                  </a:lnTo>
                  <a:lnTo>
                    <a:pt x="87" y="13"/>
                  </a:lnTo>
                  <a:lnTo>
                    <a:pt x="100" y="17"/>
                  </a:lnTo>
                  <a:lnTo>
                    <a:pt x="113" y="20"/>
                  </a:lnTo>
                  <a:lnTo>
                    <a:pt x="141" y="26"/>
                  </a:lnTo>
                  <a:lnTo>
                    <a:pt x="167" y="31"/>
                  </a:lnTo>
                  <a:lnTo>
                    <a:pt x="180" y="32"/>
                  </a:lnTo>
                  <a:lnTo>
                    <a:pt x="193" y="33"/>
                  </a:lnTo>
                  <a:lnTo>
                    <a:pt x="207" y="33"/>
                  </a:lnTo>
                  <a:lnTo>
                    <a:pt x="220" y="33"/>
                  </a:lnTo>
                  <a:lnTo>
                    <a:pt x="244" y="32"/>
                  </a:lnTo>
                  <a:lnTo>
                    <a:pt x="267" y="31"/>
                  </a:lnTo>
                  <a:lnTo>
                    <a:pt x="291" y="30"/>
                  </a:lnTo>
                  <a:lnTo>
                    <a:pt x="302" y="31"/>
                  </a:lnTo>
                  <a:lnTo>
                    <a:pt x="315" y="32"/>
                  </a:lnTo>
                  <a:lnTo>
                    <a:pt x="302" y="32"/>
                  </a:lnTo>
                  <a:lnTo>
                    <a:pt x="290" y="33"/>
                  </a:lnTo>
                  <a:lnTo>
                    <a:pt x="266" y="37"/>
                  </a:lnTo>
                  <a:lnTo>
                    <a:pt x="243" y="42"/>
                  </a:lnTo>
                  <a:lnTo>
                    <a:pt x="218" y="46"/>
                  </a:lnTo>
                  <a:lnTo>
                    <a:pt x="204" y="46"/>
                  </a:lnTo>
                  <a:lnTo>
                    <a:pt x="190" y="46"/>
                  </a:lnTo>
                  <a:lnTo>
                    <a:pt x="177" y="45"/>
                  </a:lnTo>
                  <a:lnTo>
                    <a:pt x="163" y="42"/>
                  </a:lnTo>
                  <a:lnTo>
                    <a:pt x="136" y="37"/>
                  </a:lnTo>
                  <a:lnTo>
                    <a:pt x="110" y="31"/>
                  </a:lnTo>
                  <a:lnTo>
                    <a:pt x="83" y="25"/>
                  </a:lnTo>
                  <a:lnTo>
                    <a:pt x="57" y="17"/>
                  </a:lnTo>
                  <a:lnTo>
                    <a:pt x="45" y="15"/>
                  </a:lnTo>
                  <a:lnTo>
                    <a:pt x="31" y="12"/>
                  </a:lnTo>
                  <a:lnTo>
                    <a:pt x="19" y="10"/>
                  </a:lnTo>
                  <a:lnTo>
                    <a:pt x="13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1" name="Freeform 3321"/>
            <p:cNvSpPr>
              <a:spLocks/>
            </p:cNvSpPr>
            <p:nvPr/>
          </p:nvSpPr>
          <p:spPr bwMode="auto">
            <a:xfrm>
              <a:off x="2035" y="2357"/>
              <a:ext cx="60" cy="19"/>
            </a:xfrm>
            <a:custGeom>
              <a:avLst/>
              <a:gdLst>
                <a:gd name="T0" fmla="*/ 3 w 57"/>
                <a:gd name="T1" fmla="*/ 19 h 18"/>
                <a:gd name="T2" fmla="*/ 0 w 57"/>
                <a:gd name="T3" fmla="*/ 7 h 18"/>
                <a:gd name="T4" fmla="*/ 20 w 57"/>
                <a:gd name="T5" fmla="*/ 2 h 18"/>
                <a:gd name="T6" fmla="*/ 31 w 57"/>
                <a:gd name="T7" fmla="*/ 1 h 18"/>
                <a:gd name="T8" fmla="*/ 41 w 57"/>
                <a:gd name="T9" fmla="*/ 0 h 18"/>
                <a:gd name="T10" fmla="*/ 60 w 57"/>
                <a:gd name="T11" fmla="*/ 7 h 18"/>
                <a:gd name="T12" fmla="*/ 41 w 57"/>
                <a:gd name="T13" fmla="*/ 13 h 18"/>
                <a:gd name="T14" fmla="*/ 33 w 57"/>
                <a:gd name="T15" fmla="*/ 14 h 18"/>
                <a:gd name="T16" fmla="*/ 22 w 57"/>
                <a:gd name="T17" fmla="*/ 16 h 18"/>
                <a:gd name="T18" fmla="*/ 3 w 57"/>
                <a:gd name="T19" fmla="*/ 1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8">
                  <a:moveTo>
                    <a:pt x="3" y="18"/>
                  </a:moveTo>
                  <a:lnTo>
                    <a:pt x="0" y="7"/>
                  </a:lnTo>
                  <a:lnTo>
                    <a:pt x="19" y="2"/>
                  </a:lnTo>
                  <a:lnTo>
                    <a:pt x="29" y="1"/>
                  </a:lnTo>
                  <a:lnTo>
                    <a:pt x="39" y="0"/>
                  </a:lnTo>
                  <a:lnTo>
                    <a:pt x="57" y="7"/>
                  </a:lnTo>
                  <a:lnTo>
                    <a:pt x="39" y="12"/>
                  </a:lnTo>
                  <a:lnTo>
                    <a:pt x="31" y="13"/>
                  </a:lnTo>
                  <a:lnTo>
                    <a:pt x="21" y="15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2" name="Freeform 3322"/>
            <p:cNvSpPr>
              <a:spLocks/>
            </p:cNvSpPr>
            <p:nvPr/>
          </p:nvSpPr>
          <p:spPr bwMode="auto">
            <a:xfrm>
              <a:off x="1734" y="2360"/>
              <a:ext cx="112" cy="35"/>
            </a:xfrm>
            <a:custGeom>
              <a:avLst/>
              <a:gdLst>
                <a:gd name="T0" fmla="*/ 0 w 107"/>
                <a:gd name="T1" fmla="*/ 14 h 33"/>
                <a:gd name="T2" fmla="*/ 3 w 107"/>
                <a:gd name="T3" fmla="*/ 0 h 33"/>
                <a:gd name="T4" fmla="*/ 23 w 107"/>
                <a:gd name="T5" fmla="*/ 4 h 33"/>
                <a:gd name="T6" fmla="*/ 42 w 107"/>
                <a:gd name="T7" fmla="*/ 10 h 33"/>
                <a:gd name="T8" fmla="*/ 62 w 107"/>
                <a:gd name="T9" fmla="*/ 15 h 33"/>
                <a:gd name="T10" fmla="*/ 80 w 107"/>
                <a:gd name="T11" fmla="*/ 19 h 33"/>
                <a:gd name="T12" fmla="*/ 96 w 107"/>
                <a:gd name="T13" fmla="*/ 27 h 33"/>
                <a:gd name="T14" fmla="*/ 112 w 107"/>
                <a:gd name="T15" fmla="*/ 35 h 33"/>
                <a:gd name="T16" fmla="*/ 94 w 107"/>
                <a:gd name="T17" fmla="*/ 32 h 33"/>
                <a:gd name="T18" fmla="*/ 77 w 107"/>
                <a:gd name="T19" fmla="*/ 32 h 33"/>
                <a:gd name="T20" fmla="*/ 57 w 107"/>
                <a:gd name="T21" fmla="*/ 29 h 33"/>
                <a:gd name="T22" fmla="*/ 38 w 107"/>
                <a:gd name="T23" fmla="*/ 21 h 33"/>
                <a:gd name="T24" fmla="*/ 19 w 107"/>
                <a:gd name="T25" fmla="*/ 18 h 33"/>
                <a:gd name="T26" fmla="*/ 0 w 107"/>
                <a:gd name="T27" fmla="*/ 14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7" h="33">
                  <a:moveTo>
                    <a:pt x="0" y="13"/>
                  </a:moveTo>
                  <a:lnTo>
                    <a:pt x="3" y="0"/>
                  </a:lnTo>
                  <a:lnTo>
                    <a:pt x="22" y="4"/>
                  </a:lnTo>
                  <a:lnTo>
                    <a:pt x="40" y="9"/>
                  </a:lnTo>
                  <a:lnTo>
                    <a:pt x="59" y="14"/>
                  </a:lnTo>
                  <a:lnTo>
                    <a:pt x="76" y="18"/>
                  </a:lnTo>
                  <a:lnTo>
                    <a:pt x="92" y="25"/>
                  </a:lnTo>
                  <a:lnTo>
                    <a:pt x="107" y="33"/>
                  </a:lnTo>
                  <a:lnTo>
                    <a:pt x="90" y="30"/>
                  </a:lnTo>
                  <a:lnTo>
                    <a:pt x="74" y="30"/>
                  </a:lnTo>
                  <a:lnTo>
                    <a:pt x="54" y="27"/>
                  </a:lnTo>
                  <a:lnTo>
                    <a:pt x="36" y="20"/>
                  </a:lnTo>
                  <a:lnTo>
                    <a:pt x="18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3" name="Freeform 3323"/>
            <p:cNvSpPr>
              <a:spLocks/>
            </p:cNvSpPr>
            <p:nvPr/>
          </p:nvSpPr>
          <p:spPr bwMode="auto">
            <a:xfrm>
              <a:off x="1773" y="2380"/>
              <a:ext cx="296" cy="23"/>
            </a:xfrm>
            <a:custGeom>
              <a:avLst/>
              <a:gdLst>
                <a:gd name="T0" fmla="*/ 0 w 282"/>
                <a:gd name="T1" fmla="*/ 12 h 22"/>
                <a:gd name="T2" fmla="*/ 5 w 282"/>
                <a:gd name="T3" fmla="*/ 0 h 22"/>
                <a:gd name="T4" fmla="*/ 10 w 282"/>
                <a:gd name="T5" fmla="*/ 4 h 22"/>
                <a:gd name="T6" fmla="*/ 17 w 282"/>
                <a:gd name="T7" fmla="*/ 6 h 22"/>
                <a:gd name="T8" fmla="*/ 28 w 282"/>
                <a:gd name="T9" fmla="*/ 9 h 22"/>
                <a:gd name="T10" fmla="*/ 40 w 282"/>
                <a:gd name="T11" fmla="*/ 10 h 22"/>
                <a:gd name="T12" fmla="*/ 51 w 282"/>
                <a:gd name="T13" fmla="*/ 9 h 22"/>
                <a:gd name="T14" fmla="*/ 78 w 282"/>
                <a:gd name="T15" fmla="*/ 8 h 22"/>
                <a:gd name="T16" fmla="*/ 91 w 282"/>
                <a:gd name="T17" fmla="*/ 8 h 22"/>
                <a:gd name="T18" fmla="*/ 105 w 282"/>
                <a:gd name="T19" fmla="*/ 9 h 22"/>
                <a:gd name="T20" fmla="*/ 118 w 282"/>
                <a:gd name="T21" fmla="*/ 10 h 22"/>
                <a:gd name="T22" fmla="*/ 129 w 282"/>
                <a:gd name="T23" fmla="*/ 10 h 22"/>
                <a:gd name="T24" fmla="*/ 155 w 282"/>
                <a:gd name="T25" fmla="*/ 9 h 22"/>
                <a:gd name="T26" fmla="*/ 169 w 282"/>
                <a:gd name="T27" fmla="*/ 9 h 22"/>
                <a:gd name="T28" fmla="*/ 183 w 282"/>
                <a:gd name="T29" fmla="*/ 10 h 22"/>
                <a:gd name="T30" fmla="*/ 194 w 282"/>
                <a:gd name="T31" fmla="*/ 10 h 22"/>
                <a:gd name="T32" fmla="*/ 200 w 282"/>
                <a:gd name="T33" fmla="*/ 10 h 22"/>
                <a:gd name="T34" fmla="*/ 206 w 282"/>
                <a:gd name="T35" fmla="*/ 9 h 22"/>
                <a:gd name="T36" fmla="*/ 228 w 282"/>
                <a:gd name="T37" fmla="*/ 4 h 22"/>
                <a:gd name="T38" fmla="*/ 238 w 282"/>
                <a:gd name="T39" fmla="*/ 3 h 22"/>
                <a:gd name="T40" fmla="*/ 250 w 282"/>
                <a:gd name="T41" fmla="*/ 0 h 22"/>
                <a:gd name="T42" fmla="*/ 274 w 282"/>
                <a:gd name="T43" fmla="*/ 1 h 22"/>
                <a:gd name="T44" fmla="*/ 284 w 282"/>
                <a:gd name="T45" fmla="*/ 1 h 22"/>
                <a:gd name="T46" fmla="*/ 296 w 282"/>
                <a:gd name="T47" fmla="*/ 0 h 22"/>
                <a:gd name="T48" fmla="*/ 284 w 282"/>
                <a:gd name="T49" fmla="*/ 3 h 22"/>
                <a:gd name="T50" fmla="*/ 273 w 282"/>
                <a:gd name="T51" fmla="*/ 4 h 22"/>
                <a:gd name="T52" fmla="*/ 250 w 282"/>
                <a:gd name="T53" fmla="*/ 6 h 22"/>
                <a:gd name="T54" fmla="*/ 228 w 282"/>
                <a:gd name="T55" fmla="*/ 15 h 22"/>
                <a:gd name="T56" fmla="*/ 206 w 282"/>
                <a:gd name="T57" fmla="*/ 22 h 22"/>
                <a:gd name="T58" fmla="*/ 198 w 282"/>
                <a:gd name="T59" fmla="*/ 23 h 22"/>
                <a:gd name="T60" fmla="*/ 191 w 282"/>
                <a:gd name="T61" fmla="*/ 23 h 22"/>
                <a:gd name="T62" fmla="*/ 178 w 282"/>
                <a:gd name="T63" fmla="*/ 23 h 22"/>
                <a:gd name="T64" fmla="*/ 166 w 282"/>
                <a:gd name="T65" fmla="*/ 21 h 22"/>
                <a:gd name="T66" fmla="*/ 161 w 282"/>
                <a:gd name="T67" fmla="*/ 21 h 22"/>
                <a:gd name="T68" fmla="*/ 153 w 282"/>
                <a:gd name="T69" fmla="*/ 22 h 22"/>
                <a:gd name="T70" fmla="*/ 128 w 282"/>
                <a:gd name="T71" fmla="*/ 23 h 22"/>
                <a:gd name="T72" fmla="*/ 114 w 282"/>
                <a:gd name="T73" fmla="*/ 23 h 22"/>
                <a:gd name="T74" fmla="*/ 102 w 282"/>
                <a:gd name="T75" fmla="*/ 21 h 22"/>
                <a:gd name="T76" fmla="*/ 89 w 282"/>
                <a:gd name="T77" fmla="*/ 20 h 22"/>
                <a:gd name="T78" fmla="*/ 78 w 282"/>
                <a:gd name="T79" fmla="*/ 21 h 22"/>
                <a:gd name="T80" fmla="*/ 51 w 282"/>
                <a:gd name="T81" fmla="*/ 22 h 22"/>
                <a:gd name="T82" fmla="*/ 38 w 282"/>
                <a:gd name="T83" fmla="*/ 23 h 22"/>
                <a:gd name="T84" fmla="*/ 24 w 282"/>
                <a:gd name="T85" fmla="*/ 22 h 22"/>
                <a:gd name="T86" fmla="*/ 12 w 282"/>
                <a:gd name="T87" fmla="*/ 18 h 22"/>
                <a:gd name="T88" fmla="*/ 5 w 282"/>
                <a:gd name="T89" fmla="*/ 16 h 22"/>
                <a:gd name="T90" fmla="*/ 0 w 282"/>
                <a:gd name="T91" fmla="*/ 12 h 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2" h="22">
                  <a:moveTo>
                    <a:pt x="0" y="11"/>
                  </a:moveTo>
                  <a:lnTo>
                    <a:pt x="5" y="0"/>
                  </a:lnTo>
                  <a:lnTo>
                    <a:pt x="10" y="4"/>
                  </a:lnTo>
                  <a:lnTo>
                    <a:pt x="16" y="6"/>
                  </a:lnTo>
                  <a:lnTo>
                    <a:pt x="27" y="9"/>
                  </a:lnTo>
                  <a:lnTo>
                    <a:pt x="38" y="10"/>
                  </a:lnTo>
                  <a:lnTo>
                    <a:pt x="49" y="9"/>
                  </a:lnTo>
                  <a:lnTo>
                    <a:pt x="74" y="8"/>
                  </a:lnTo>
                  <a:lnTo>
                    <a:pt x="87" y="8"/>
                  </a:lnTo>
                  <a:lnTo>
                    <a:pt x="100" y="9"/>
                  </a:lnTo>
                  <a:lnTo>
                    <a:pt x="112" y="10"/>
                  </a:lnTo>
                  <a:lnTo>
                    <a:pt x="123" y="10"/>
                  </a:lnTo>
                  <a:lnTo>
                    <a:pt x="148" y="9"/>
                  </a:lnTo>
                  <a:lnTo>
                    <a:pt x="161" y="9"/>
                  </a:lnTo>
                  <a:lnTo>
                    <a:pt x="174" y="10"/>
                  </a:lnTo>
                  <a:lnTo>
                    <a:pt x="185" y="10"/>
                  </a:lnTo>
                  <a:lnTo>
                    <a:pt x="191" y="10"/>
                  </a:lnTo>
                  <a:lnTo>
                    <a:pt x="196" y="9"/>
                  </a:lnTo>
                  <a:lnTo>
                    <a:pt x="217" y="4"/>
                  </a:lnTo>
                  <a:lnTo>
                    <a:pt x="227" y="3"/>
                  </a:lnTo>
                  <a:lnTo>
                    <a:pt x="238" y="0"/>
                  </a:lnTo>
                  <a:lnTo>
                    <a:pt x="261" y="1"/>
                  </a:lnTo>
                  <a:lnTo>
                    <a:pt x="271" y="1"/>
                  </a:lnTo>
                  <a:lnTo>
                    <a:pt x="282" y="0"/>
                  </a:lnTo>
                  <a:lnTo>
                    <a:pt x="271" y="3"/>
                  </a:lnTo>
                  <a:lnTo>
                    <a:pt x="260" y="4"/>
                  </a:lnTo>
                  <a:lnTo>
                    <a:pt x="238" y="6"/>
                  </a:lnTo>
                  <a:lnTo>
                    <a:pt x="217" y="14"/>
                  </a:lnTo>
                  <a:lnTo>
                    <a:pt x="196" y="21"/>
                  </a:lnTo>
                  <a:lnTo>
                    <a:pt x="189" y="22"/>
                  </a:lnTo>
                  <a:lnTo>
                    <a:pt x="182" y="22"/>
                  </a:lnTo>
                  <a:lnTo>
                    <a:pt x="170" y="22"/>
                  </a:lnTo>
                  <a:lnTo>
                    <a:pt x="158" y="20"/>
                  </a:lnTo>
                  <a:lnTo>
                    <a:pt x="153" y="20"/>
                  </a:lnTo>
                  <a:lnTo>
                    <a:pt x="146" y="21"/>
                  </a:lnTo>
                  <a:lnTo>
                    <a:pt x="122" y="22"/>
                  </a:lnTo>
                  <a:lnTo>
                    <a:pt x="109" y="22"/>
                  </a:lnTo>
                  <a:lnTo>
                    <a:pt x="97" y="20"/>
                  </a:lnTo>
                  <a:lnTo>
                    <a:pt x="85" y="19"/>
                  </a:lnTo>
                  <a:lnTo>
                    <a:pt x="74" y="20"/>
                  </a:lnTo>
                  <a:lnTo>
                    <a:pt x="49" y="21"/>
                  </a:lnTo>
                  <a:lnTo>
                    <a:pt x="36" y="22"/>
                  </a:lnTo>
                  <a:lnTo>
                    <a:pt x="23" y="21"/>
                  </a:lnTo>
                  <a:lnTo>
                    <a:pt x="11" y="17"/>
                  </a:lnTo>
                  <a:lnTo>
                    <a:pt x="5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4" name="Freeform 3324"/>
            <p:cNvSpPr>
              <a:spLocks/>
            </p:cNvSpPr>
            <p:nvPr/>
          </p:nvSpPr>
          <p:spPr bwMode="auto">
            <a:xfrm>
              <a:off x="1818" y="2397"/>
              <a:ext cx="123" cy="22"/>
            </a:xfrm>
            <a:custGeom>
              <a:avLst/>
              <a:gdLst>
                <a:gd name="T0" fmla="*/ 5 w 117"/>
                <a:gd name="T1" fmla="*/ 17 h 21"/>
                <a:gd name="T2" fmla="*/ 0 w 117"/>
                <a:gd name="T3" fmla="*/ 5 h 21"/>
                <a:gd name="T4" fmla="*/ 5 w 117"/>
                <a:gd name="T5" fmla="*/ 3 h 21"/>
                <a:gd name="T6" fmla="*/ 12 w 117"/>
                <a:gd name="T7" fmla="*/ 1 h 21"/>
                <a:gd name="T8" fmla="*/ 19 w 117"/>
                <a:gd name="T9" fmla="*/ 0 h 21"/>
                <a:gd name="T10" fmla="*/ 24 w 117"/>
                <a:gd name="T11" fmla="*/ 0 h 21"/>
                <a:gd name="T12" fmla="*/ 36 w 117"/>
                <a:gd name="T13" fmla="*/ 3 h 21"/>
                <a:gd name="T14" fmla="*/ 46 w 117"/>
                <a:gd name="T15" fmla="*/ 6 h 21"/>
                <a:gd name="T16" fmla="*/ 49 w 117"/>
                <a:gd name="T17" fmla="*/ 8 h 21"/>
                <a:gd name="T18" fmla="*/ 55 w 117"/>
                <a:gd name="T19" fmla="*/ 9 h 21"/>
                <a:gd name="T20" fmla="*/ 65 w 117"/>
                <a:gd name="T21" fmla="*/ 9 h 21"/>
                <a:gd name="T22" fmla="*/ 76 w 117"/>
                <a:gd name="T23" fmla="*/ 8 h 21"/>
                <a:gd name="T24" fmla="*/ 86 w 117"/>
                <a:gd name="T25" fmla="*/ 8 h 21"/>
                <a:gd name="T26" fmla="*/ 123 w 117"/>
                <a:gd name="T27" fmla="*/ 15 h 21"/>
                <a:gd name="T28" fmla="*/ 85 w 117"/>
                <a:gd name="T29" fmla="*/ 21 h 21"/>
                <a:gd name="T30" fmla="*/ 76 w 117"/>
                <a:gd name="T31" fmla="*/ 21 h 21"/>
                <a:gd name="T32" fmla="*/ 64 w 117"/>
                <a:gd name="T33" fmla="*/ 22 h 21"/>
                <a:gd name="T34" fmla="*/ 53 w 117"/>
                <a:gd name="T35" fmla="*/ 22 h 21"/>
                <a:gd name="T36" fmla="*/ 47 w 117"/>
                <a:gd name="T37" fmla="*/ 21 h 21"/>
                <a:gd name="T38" fmla="*/ 41 w 117"/>
                <a:gd name="T39" fmla="*/ 19 h 21"/>
                <a:gd name="T40" fmla="*/ 32 w 117"/>
                <a:gd name="T41" fmla="*/ 15 h 21"/>
                <a:gd name="T42" fmla="*/ 22 w 117"/>
                <a:gd name="T43" fmla="*/ 14 h 21"/>
                <a:gd name="T44" fmla="*/ 15 w 117"/>
                <a:gd name="T45" fmla="*/ 15 h 21"/>
                <a:gd name="T46" fmla="*/ 5 w 117"/>
                <a:gd name="T47" fmla="*/ 17 h 2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7" h="21">
                  <a:moveTo>
                    <a:pt x="5" y="16"/>
                  </a:moveTo>
                  <a:lnTo>
                    <a:pt x="0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4" y="3"/>
                  </a:lnTo>
                  <a:lnTo>
                    <a:pt x="44" y="6"/>
                  </a:lnTo>
                  <a:lnTo>
                    <a:pt x="47" y="8"/>
                  </a:lnTo>
                  <a:lnTo>
                    <a:pt x="52" y="9"/>
                  </a:lnTo>
                  <a:lnTo>
                    <a:pt x="62" y="9"/>
                  </a:lnTo>
                  <a:lnTo>
                    <a:pt x="72" y="8"/>
                  </a:lnTo>
                  <a:lnTo>
                    <a:pt x="82" y="8"/>
                  </a:lnTo>
                  <a:lnTo>
                    <a:pt x="117" y="14"/>
                  </a:lnTo>
                  <a:lnTo>
                    <a:pt x="81" y="20"/>
                  </a:lnTo>
                  <a:lnTo>
                    <a:pt x="72" y="20"/>
                  </a:lnTo>
                  <a:lnTo>
                    <a:pt x="61" y="21"/>
                  </a:lnTo>
                  <a:lnTo>
                    <a:pt x="50" y="21"/>
                  </a:lnTo>
                  <a:lnTo>
                    <a:pt x="45" y="20"/>
                  </a:lnTo>
                  <a:lnTo>
                    <a:pt x="39" y="18"/>
                  </a:lnTo>
                  <a:lnTo>
                    <a:pt x="30" y="14"/>
                  </a:lnTo>
                  <a:lnTo>
                    <a:pt x="21" y="13"/>
                  </a:lnTo>
                  <a:lnTo>
                    <a:pt x="14" y="14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5" name="Freeform 3325"/>
            <p:cNvSpPr>
              <a:spLocks/>
            </p:cNvSpPr>
            <p:nvPr/>
          </p:nvSpPr>
          <p:spPr bwMode="auto">
            <a:xfrm>
              <a:off x="1974" y="2400"/>
              <a:ext cx="42" cy="14"/>
            </a:xfrm>
            <a:custGeom>
              <a:avLst/>
              <a:gdLst>
                <a:gd name="T0" fmla="*/ 0 w 41"/>
                <a:gd name="T1" fmla="*/ 14 h 13"/>
                <a:gd name="T2" fmla="*/ 0 w 41"/>
                <a:gd name="T3" fmla="*/ 1 h 13"/>
                <a:gd name="T4" fmla="*/ 14 w 41"/>
                <a:gd name="T5" fmla="*/ 1 h 13"/>
                <a:gd name="T6" fmla="*/ 30 w 41"/>
                <a:gd name="T7" fmla="*/ 0 h 13"/>
                <a:gd name="T8" fmla="*/ 42 w 41"/>
                <a:gd name="T9" fmla="*/ 5 h 13"/>
                <a:gd name="T10" fmla="*/ 30 w 41"/>
                <a:gd name="T11" fmla="*/ 13 h 13"/>
                <a:gd name="T12" fmla="*/ 14 w 41"/>
                <a:gd name="T13" fmla="*/ 14 h 13"/>
                <a:gd name="T14" fmla="*/ 0 w 41"/>
                <a:gd name="T15" fmla="*/ 14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13">
                  <a:moveTo>
                    <a:pt x="0" y="13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29" y="0"/>
                  </a:lnTo>
                  <a:lnTo>
                    <a:pt x="41" y="5"/>
                  </a:lnTo>
                  <a:lnTo>
                    <a:pt x="29" y="12"/>
                  </a:lnTo>
                  <a:lnTo>
                    <a:pt x="14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6" name="Freeform 3326"/>
            <p:cNvSpPr>
              <a:spLocks/>
            </p:cNvSpPr>
            <p:nvPr/>
          </p:nvSpPr>
          <p:spPr bwMode="auto">
            <a:xfrm>
              <a:off x="2071" y="1705"/>
              <a:ext cx="77" cy="47"/>
            </a:xfrm>
            <a:custGeom>
              <a:avLst/>
              <a:gdLst>
                <a:gd name="T0" fmla="*/ 77 w 74"/>
                <a:gd name="T1" fmla="*/ 36 h 45"/>
                <a:gd name="T2" fmla="*/ 73 w 74"/>
                <a:gd name="T3" fmla="*/ 47 h 45"/>
                <a:gd name="T4" fmla="*/ 57 w 74"/>
                <a:gd name="T5" fmla="*/ 40 h 45"/>
                <a:gd name="T6" fmla="*/ 46 w 74"/>
                <a:gd name="T7" fmla="*/ 31 h 45"/>
                <a:gd name="T8" fmla="*/ 34 w 74"/>
                <a:gd name="T9" fmla="*/ 23 h 45"/>
                <a:gd name="T10" fmla="*/ 21 w 74"/>
                <a:gd name="T11" fmla="*/ 15 h 45"/>
                <a:gd name="T12" fmla="*/ 18 w 74"/>
                <a:gd name="T13" fmla="*/ 10 h 45"/>
                <a:gd name="T14" fmla="*/ 14 w 74"/>
                <a:gd name="T15" fmla="*/ 7 h 45"/>
                <a:gd name="T16" fmla="*/ 7 w 74"/>
                <a:gd name="T17" fmla="*/ 4 h 45"/>
                <a:gd name="T18" fmla="*/ 0 w 74"/>
                <a:gd name="T19" fmla="*/ 2 h 45"/>
                <a:gd name="T20" fmla="*/ 7 w 74"/>
                <a:gd name="T21" fmla="*/ 0 h 45"/>
                <a:gd name="T22" fmla="*/ 15 w 74"/>
                <a:gd name="T23" fmla="*/ 0 h 45"/>
                <a:gd name="T24" fmla="*/ 23 w 74"/>
                <a:gd name="T25" fmla="*/ 2 h 45"/>
                <a:gd name="T26" fmla="*/ 29 w 74"/>
                <a:gd name="T27" fmla="*/ 4 h 45"/>
                <a:gd name="T28" fmla="*/ 42 w 74"/>
                <a:gd name="T29" fmla="*/ 13 h 45"/>
                <a:gd name="T30" fmla="*/ 53 w 74"/>
                <a:gd name="T31" fmla="*/ 21 h 45"/>
                <a:gd name="T32" fmla="*/ 66 w 74"/>
                <a:gd name="T33" fmla="*/ 29 h 45"/>
                <a:gd name="T34" fmla="*/ 77 w 74"/>
                <a:gd name="T35" fmla="*/ 36 h 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4" h="45">
                  <a:moveTo>
                    <a:pt x="74" y="34"/>
                  </a:moveTo>
                  <a:lnTo>
                    <a:pt x="70" y="45"/>
                  </a:lnTo>
                  <a:lnTo>
                    <a:pt x="55" y="38"/>
                  </a:lnTo>
                  <a:lnTo>
                    <a:pt x="44" y="30"/>
                  </a:lnTo>
                  <a:lnTo>
                    <a:pt x="33" y="22"/>
                  </a:lnTo>
                  <a:lnTo>
                    <a:pt x="20" y="14"/>
                  </a:lnTo>
                  <a:lnTo>
                    <a:pt x="17" y="10"/>
                  </a:lnTo>
                  <a:lnTo>
                    <a:pt x="13" y="7"/>
                  </a:lnTo>
                  <a:lnTo>
                    <a:pt x="7" y="4"/>
                  </a:lnTo>
                  <a:lnTo>
                    <a:pt x="0" y="2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40" y="12"/>
                  </a:lnTo>
                  <a:lnTo>
                    <a:pt x="51" y="20"/>
                  </a:lnTo>
                  <a:lnTo>
                    <a:pt x="63" y="28"/>
                  </a:lnTo>
                  <a:lnTo>
                    <a:pt x="74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7" name="Freeform 3327"/>
            <p:cNvSpPr>
              <a:spLocks/>
            </p:cNvSpPr>
            <p:nvPr/>
          </p:nvSpPr>
          <p:spPr bwMode="auto">
            <a:xfrm>
              <a:off x="2060" y="1683"/>
              <a:ext cx="80" cy="41"/>
            </a:xfrm>
            <a:custGeom>
              <a:avLst/>
              <a:gdLst>
                <a:gd name="T0" fmla="*/ 0 w 76"/>
                <a:gd name="T1" fmla="*/ 14 h 39"/>
                <a:gd name="T2" fmla="*/ 2 w 76"/>
                <a:gd name="T3" fmla="*/ 0 h 39"/>
                <a:gd name="T4" fmla="*/ 32 w 76"/>
                <a:gd name="T5" fmla="*/ 4 h 39"/>
                <a:gd name="T6" fmla="*/ 41 w 76"/>
                <a:gd name="T7" fmla="*/ 7 h 39"/>
                <a:gd name="T8" fmla="*/ 48 w 76"/>
                <a:gd name="T9" fmla="*/ 11 h 39"/>
                <a:gd name="T10" fmla="*/ 62 w 76"/>
                <a:gd name="T11" fmla="*/ 20 h 39"/>
                <a:gd name="T12" fmla="*/ 80 w 76"/>
                <a:gd name="T13" fmla="*/ 41 h 39"/>
                <a:gd name="T14" fmla="*/ 54 w 76"/>
                <a:gd name="T15" fmla="*/ 30 h 39"/>
                <a:gd name="T16" fmla="*/ 47 w 76"/>
                <a:gd name="T17" fmla="*/ 25 h 39"/>
                <a:gd name="T18" fmla="*/ 42 w 76"/>
                <a:gd name="T19" fmla="*/ 22 h 39"/>
                <a:gd name="T20" fmla="*/ 36 w 76"/>
                <a:gd name="T21" fmla="*/ 20 h 39"/>
                <a:gd name="T22" fmla="*/ 29 w 76"/>
                <a:gd name="T23" fmla="*/ 17 h 39"/>
                <a:gd name="T24" fmla="*/ 15 w 76"/>
                <a:gd name="T25" fmla="*/ 15 h 39"/>
                <a:gd name="T26" fmla="*/ 0 w 76"/>
                <a:gd name="T27" fmla="*/ 14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39">
                  <a:moveTo>
                    <a:pt x="0" y="13"/>
                  </a:moveTo>
                  <a:lnTo>
                    <a:pt x="2" y="0"/>
                  </a:lnTo>
                  <a:lnTo>
                    <a:pt x="30" y="4"/>
                  </a:lnTo>
                  <a:lnTo>
                    <a:pt x="39" y="7"/>
                  </a:lnTo>
                  <a:lnTo>
                    <a:pt x="46" y="10"/>
                  </a:lnTo>
                  <a:lnTo>
                    <a:pt x="59" y="19"/>
                  </a:lnTo>
                  <a:lnTo>
                    <a:pt x="76" y="39"/>
                  </a:lnTo>
                  <a:lnTo>
                    <a:pt x="51" y="29"/>
                  </a:lnTo>
                  <a:lnTo>
                    <a:pt x="45" y="24"/>
                  </a:lnTo>
                  <a:lnTo>
                    <a:pt x="40" y="21"/>
                  </a:lnTo>
                  <a:lnTo>
                    <a:pt x="34" y="19"/>
                  </a:lnTo>
                  <a:lnTo>
                    <a:pt x="28" y="16"/>
                  </a:lnTo>
                  <a:lnTo>
                    <a:pt x="14" y="1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8" name="Freeform 3328"/>
            <p:cNvSpPr>
              <a:spLocks/>
            </p:cNvSpPr>
            <p:nvPr/>
          </p:nvSpPr>
          <p:spPr bwMode="auto">
            <a:xfrm>
              <a:off x="2059" y="1669"/>
              <a:ext cx="69" cy="26"/>
            </a:xfrm>
            <a:custGeom>
              <a:avLst/>
              <a:gdLst>
                <a:gd name="T0" fmla="*/ 69 w 66"/>
                <a:gd name="T1" fmla="*/ 13 h 24"/>
                <a:gd name="T2" fmla="*/ 68 w 66"/>
                <a:gd name="T3" fmla="*/ 26 h 24"/>
                <a:gd name="T4" fmla="*/ 54 w 66"/>
                <a:gd name="T5" fmla="*/ 25 h 24"/>
                <a:gd name="T6" fmla="*/ 42 w 66"/>
                <a:gd name="T7" fmla="*/ 23 h 24"/>
                <a:gd name="T8" fmla="*/ 28 w 66"/>
                <a:gd name="T9" fmla="*/ 18 h 24"/>
                <a:gd name="T10" fmla="*/ 18 w 66"/>
                <a:gd name="T11" fmla="*/ 13 h 24"/>
                <a:gd name="T12" fmla="*/ 9 w 66"/>
                <a:gd name="T13" fmla="*/ 7 h 24"/>
                <a:gd name="T14" fmla="*/ 0 w 66"/>
                <a:gd name="T15" fmla="*/ 0 h 24"/>
                <a:gd name="T16" fmla="*/ 12 w 66"/>
                <a:gd name="T17" fmla="*/ 0 h 24"/>
                <a:gd name="T18" fmla="*/ 23 w 66"/>
                <a:gd name="T19" fmla="*/ 1 h 24"/>
                <a:gd name="T20" fmla="*/ 36 w 66"/>
                <a:gd name="T21" fmla="*/ 7 h 24"/>
                <a:gd name="T22" fmla="*/ 45 w 66"/>
                <a:gd name="T23" fmla="*/ 9 h 24"/>
                <a:gd name="T24" fmla="*/ 55 w 66"/>
                <a:gd name="T25" fmla="*/ 12 h 24"/>
                <a:gd name="T26" fmla="*/ 69 w 66"/>
                <a:gd name="T27" fmla="*/ 13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24">
                  <a:moveTo>
                    <a:pt x="66" y="12"/>
                  </a:moveTo>
                  <a:lnTo>
                    <a:pt x="65" y="24"/>
                  </a:lnTo>
                  <a:lnTo>
                    <a:pt x="52" y="23"/>
                  </a:lnTo>
                  <a:lnTo>
                    <a:pt x="40" y="21"/>
                  </a:lnTo>
                  <a:lnTo>
                    <a:pt x="27" y="17"/>
                  </a:lnTo>
                  <a:lnTo>
                    <a:pt x="17" y="12"/>
                  </a:lnTo>
                  <a:lnTo>
                    <a:pt x="9" y="6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2" y="1"/>
                  </a:lnTo>
                  <a:lnTo>
                    <a:pt x="34" y="6"/>
                  </a:lnTo>
                  <a:lnTo>
                    <a:pt x="43" y="8"/>
                  </a:lnTo>
                  <a:lnTo>
                    <a:pt x="53" y="11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9" name="Freeform 3329"/>
            <p:cNvSpPr>
              <a:spLocks/>
            </p:cNvSpPr>
            <p:nvPr/>
          </p:nvSpPr>
          <p:spPr bwMode="auto">
            <a:xfrm>
              <a:off x="2042" y="1645"/>
              <a:ext cx="62" cy="35"/>
            </a:xfrm>
            <a:custGeom>
              <a:avLst/>
              <a:gdLst>
                <a:gd name="T0" fmla="*/ 61 w 59"/>
                <a:gd name="T1" fmla="*/ 20 h 33"/>
                <a:gd name="T2" fmla="*/ 62 w 59"/>
                <a:gd name="T3" fmla="*/ 33 h 33"/>
                <a:gd name="T4" fmla="*/ 56 w 59"/>
                <a:gd name="T5" fmla="*/ 35 h 33"/>
                <a:gd name="T6" fmla="*/ 48 w 59"/>
                <a:gd name="T7" fmla="*/ 33 h 33"/>
                <a:gd name="T8" fmla="*/ 42 w 59"/>
                <a:gd name="T9" fmla="*/ 31 h 33"/>
                <a:gd name="T10" fmla="*/ 37 w 59"/>
                <a:gd name="T11" fmla="*/ 28 h 33"/>
                <a:gd name="T12" fmla="*/ 26 w 59"/>
                <a:gd name="T13" fmla="*/ 20 h 33"/>
                <a:gd name="T14" fmla="*/ 17 w 59"/>
                <a:gd name="T15" fmla="*/ 15 h 33"/>
                <a:gd name="T16" fmla="*/ 8 w 59"/>
                <a:gd name="T17" fmla="*/ 6 h 33"/>
                <a:gd name="T18" fmla="*/ 0 w 59"/>
                <a:gd name="T19" fmla="*/ 0 h 33"/>
                <a:gd name="T20" fmla="*/ 12 w 59"/>
                <a:gd name="T21" fmla="*/ 2 h 33"/>
                <a:gd name="T22" fmla="*/ 23 w 59"/>
                <a:gd name="T23" fmla="*/ 3 h 33"/>
                <a:gd name="T24" fmla="*/ 43 w 59"/>
                <a:gd name="T25" fmla="*/ 16 h 33"/>
                <a:gd name="T26" fmla="*/ 53 w 59"/>
                <a:gd name="T27" fmla="*/ 20 h 33"/>
                <a:gd name="T28" fmla="*/ 56 w 59"/>
                <a:gd name="T29" fmla="*/ 21 h 33"/>
                <a:gd name="T30" fmla="*/ 61 w 59"/>
                <a:gd name="T31" fmla="*/ 20 h 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9" h="33">
                  <a:moveTo>
                    <a:pt x="58" y="19"/>
                  </a:moveTo>
                  <a:lnTo>
                    <a:pt x="59" y="31"/>
                  </a:lnTo>
                  <a:lnTo>
                    <a:pt x="53" y="33"/>
                  </a:lnTo>
                  <a:lnTo>
                    <a:pt x="46" y="31"/>
                  </a:lnTo>
                  <a:lnTo>
                    <a:pt x="40" y="29"/>
                  </a:lnTo>
                  <a:lnTo>
                    <a:pt x="35" y="26"/>
                  </a:lnTo>
                  <a:lnTo>
                    <a:pt x="25" y="19"/>
                  </a:lnTo>
                  <a:lnTo>
                    <a:pt x="16" y="14"/>
                  </a:lnTo>
                  <a:lnTo>
                    <a:pt x="8" y="6"/>
                  </a:lnTo>
                  <a:lnTo>
                    <a:pt x="0" y="0"/>
                  </a:lnTo>
                  <a:lnTo>
                    <a:pt x="11" y="2"/>
                  </a:lnTo>
                  <a:lnTo>
                    <a:pt x="22" y="3"/>
                  </a:lnTo>
                  <a:lnTo>
                    <a:pt x="41" y="15"/>
                  </a:lnTo>
                  <a:lnTo>
                    <a:pt x="50" y="19"/>
                  </a:lnTo>
                  <a:lnTo>
                    <a:pt x="53" y="20"/>
                  </a:lnTo>
                  <a:lnTo>
                    <a:pt x="58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0" name="Freeform 3330"/>
            <p:cNvSpPr>
              <a:spLocks/>
            </p:cNvSpPr>
            <p:nvPr/>
          </p:nvSpPr>
          <p:spPr bwMode="auto">
            <a:xfrm>
              <a:off x="2079" y="1639"/>
              <a:ext cx="33" cy="15"/>
            </a:xfrm>
            <a:custGeom>
              <a:avLst/>
              <a:gdLst>
                <a:gd name="T0" fmla="*/ 33 w 31"/>
                <a:gd name="T1" fmla="*/ 1 h 14"/>
                <a:gd name="T2" fmla="*/ 32 w 31"/>
                <a:gd name="T3" fmla="*/ 15 h 14"/>
                <a:gd name="T4" fmla="*/ 10 w 31"/>
                <a:gd name="T5" fmla="*/ 13 h 14"/>
                <a:gd name="T6" fmla="*/ 0 w 31"/>
                <a:gd name="T7" fmla="*/ 4 h 14"/>
                <a:gd name="T8" fmla="*/ 11 w 31"/>
                <a:gd name="T9" fmla="*/ 0 h 14"/>
                <a:gd name="T10" fmla="*/ 33 w 31"/>
                <a:gd name="T11" fmla="*/ 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4">
                  <a:moveTo>
                    <a:pt x="31" y="1"/>
                  </a:moveTo>
                  <a:lnTo>
                    <a:pt x="30" y="14"/>
                  </a:lnTo>
                  <a:lnTo>
                    <a:pt x="9" y="12"/>
                  </a:lnTo>
                  <a:lnTo>
                    <a:pt x="0" y="4"/>
                  </a:lnTo>
                  <a:lnTo>
                    <a:pt x="10" y="0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1" name="Freeform 3331"/>
            <p:cNvSpPr>
              <a:spLocks/>
            </p:cNvSpPr>
            <p:nvPr/>
          </p:nvSpPr>
          <p:spPr bwMode="auto">
            <a:xfrm>
              <a:off x="2037" y="1622"/>
              <a:ext cx="23" cy="16"/>
            </a:xfrm>
            <a:custGeom>
              <a:avLst/>
              <a:gdLst>
                <a:gd name="T0" fmla="*/ 23 w 23"/>
                <a:gd name="T1" fmla="*/ 2 h 15"/>
                <a:gd name="T2" fmla="*/ 21 w 23"/>
                <a:gd name="T3" fmla="*/ 16 h 15"/>
                <a:gd name="T4" fmla="*/ 5 w 23"/>
                <a:gd name="T5" fmla="*/ 12 h 15"/>
                <a:gd name="T6" fmla="*/ 0 w 23"/>
                <a:gd name="T7" fmla="*/ 4 h 15"/>
                <a:gd name="T8" fmla="*/ 9 w 23"/>
                <a:gd name="T9" fmla="*/ 0 h 15"/>
                <a:gd name="T10" fmla="*/ 23 w 23"/>
                <a:gd name="T11" fmla="*/ 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23" y="2"/>
                  </a:moveTo>
                  <a:lnTo>
                    <a:pt x="21" y="15"/>
                  </a:lnTo>
                  <a:lnTo>
                    <a:pt x="5" y="11"/>
                  </a:lnTo>
                  <a:lnTo>
                    <a:pt x="0" y="4"/>
                  </a:lnTo>
                  <a:lnTo>
                    <a:pt x="9" y="0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2" name="Freeform 3332"/>
            <p:cNvSpPr>
              <a:spLocks/>
            </p:cNvSpPr>
            <p:nvPr/>
          </p:nvSpPr>
          <p:spPr bwMode="auto">
            <a:xfrm>
              <a:off x="2031" y="1597"/>
              <a:ext cx="61" cy="33"/>
            </a:xfrm>
            <a:custGeom>
              <a:avLst/>
              <a:gdLst>
                <a:gd name="T0" fmla="*/ 49 w 58"/>
                <a:gd name="T1" fmla="*/ 30 h 31"/>
                <a:gd name="T2" fmla="*/ 61 w 58"/>
                <a:gd name="T3" fmla="*/ 22 h 31"/>
                <a:gd name="T4" fmla="*/ 59 w 58"/>
                <a:gd name="T5" fmla="*/ 31 h 31"/>
                <a:gd name="T6" fmla="*/ 58 w 58"/>
                <a:gd name="T7" fmla="*/ 33 h 31"/>
                <a:gd name="T8" fmla="*/ 56 w 58"/>
                <a:gd name="T9" fmla="*/ 33 h 31"/>
                <a:gd name="T10" fmla="*/ 55 w 58"/>
                <a:gd name="T11" fmla="*/ 32 h 31"/>
                <a:gd name="T12" fmla="*/ 54 w 58"/>
                <a:gd name="T13" fmla="*/ 32 h 31"/>
                <a:gd name="T14" fmla="*/ 54 w 58"/>
                <a:gd name="T15" fmla="*/ 33 h 31"/>
                <a:gd name="T16" fmla="*/ 50 w 58"/>
                <a:gd name="T17" fmla="*/ 32 h 31"/>
                <a:gd name="T18" fmla="*/ 48 w 58"/>
                <a:gd name="T19" fmla="*/ 32 h 31"/>
                <a:gd name="T20" fmla="*/ 43 w 58"/>
                <a:gd name="T21" fmla="*/ 30 h 31"/>
                <a:gd name="T22" fmla="*/ 33 w 58"/>
                <a:gd name="T23" fmla="*/ 24 h 31"/>
                <a:gd name="T24" fmla="*/ 15 w 58"/>
                <a:gd name="T25" fmla="*/ 15 h 31"/>
                <a:gd name="T26" fmla="*/ 0 w 58"/>
                <a:gd name="T27" fmla="*/ 0 h 31"/>
                <a:gd name="T28" fmla="*/ 19 w 58"/>
                <a:gd name="T29" fmla="*/ 4 h 31"/>
                <a:gd name="T30" fmla="*/ 39 w 58"/>
                <a:gd name="T31" fmla="*/ 14 h 31"/>
                <a:gd name="T32" fmla="*/ 48 w 58"/>
                <a:gd name="T33" fmla="*/ 17 h 31"/>
                <a:gd name="T34" fmla="*/ 53 w 58"/>
                <a:gd name="T35" fmla="*/ 19 h 31"/>
                <a:gd name="T36" fmla="*/ 55 w 58"/>
                <a:gd name="T37" fmla="*/ 20 h 31"/>
                <a:gd name="T38" fmla="*/ 54 w 58"/>
                <a:gd name="T39" fmla="*/ 20 h 31"/>
                <a:gd name="T40" fmla="*/ 53 w 58"/>
                <a:gd name="T41" fmla="*/ 20 h 31"/>
                <a:gd name="T42" fmla="*/ 50 w 58"/>
                <a:gd name="T43" fmla="*/ 21 h 31"/>
                <a:gd name="T44" fmla="*/ 49 w 58"/>
                <a:gd name="T45" fmla="*/ 3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8" h="31">
                  <a:moveTo>
                    <a:pt x="47" y="28"/>
                  </a:moveTo>
                  <a:lnTo>
                    <a:pt x="58" y="21"/>
                  </a:lnTo>
                  <a:lnTo>
                    <a:pt x="56" y="29"/>
                  </a:lnTo>
                  <a:lnTo>
                    <a:pt x="55" y="31"/>
                  </a:lnTo>
                  <a:lnTo>
                    <a:pt x="53" y="31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1" y="28"/>
                  </a:lnTo>
                  <a:lnTo>
                    <a:pt x="31" y="23"/>
                  </a:lnTo>
                  <a:lnTo>
                    <a:pt x="14" y="14"/>
                  </a:lnTo>
                  <a:lnTo>
                    <a:pt x="0" y="0"/>
                  </a:lnTo>
                  <a:lnTo>
                    <a:pt x="18" y="4"/>
                  </a:lnTo>
                  <a:lnTo>
                    <a:pt x="37" y="13"/>
                  </a:lnTo>
                  <a:lnTo>
                    <a:pt x="46" y="16"/>
                  </a:lnTo>
                  <a:lnTo>
                    <a:pt x="50" y="18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50" y="19"/>
                  </a:lnTo>
                  <a:lnTo>
                    <a:pt x="48" y="20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3" name="Freeform 3333"/>
            <p:cNvSpPr>
              <a:spLocks/>
            </p:cNvSpPr>
            <p:nvPr/>
          </p:nvSpPr>
          <p:spPr bwMode="auto">
            <a:xfrm>
              <a:off x="2005" y="1565"/>
              <a:ext cx="73" cy="41"/>
            </a:xfrm>
            <a:custGeom>
              <a:avLst/>
              <a:gdLst>
                <a:gd name="T0" fmla="*/ 0 w 70"/>
                <a:gd name="T1" fmla="*/ 14 h 39"/>
                <a:gd name="T2" fmla="*/ 4 w 70"/>
                <a:gd name="T3" fmla="*/ 0 h 39"/>
                <a:gd name="T4" fmla="*/ 30 w 70"/>
                <a:gd name="T5" fmla="*/ 11 h 39"/>
                <a:gd name="T6" fmla="*/ 43 w 70"/>
                <a:gd name="T7" fmla="*/ 15 h 39"/>
                <a:gd name="T8" fmla="*/ 57 w 70"/>
                <a:gd name="T9" fmla="*/ 21 h 39"/>
                <a:gd name="T10" fmla="*/ 66 w 70"/>
                <a:gd name="T11" fmla="*/ 30 h 39"/>
                <a:gd name="T12" fmla="*/ 73 w 70"/>
                <a:gd name="T13" fmla="*/ 41 h 39"/>
                <a:gd name="T14" fmla="*/ 63 w 70"/>
                <a:gd name="T15" fmla="*/ 36 h 39"/>
                <a:gd name="T16" fmla="*/ 50 w 70"/>
                <a:gd name="T17" fmla="*/ 33 h 39"/>
                <a:gd name="T18" fmla="*/ 38 w 70"/>
                <a:gd name="T19" fmla="*/ 27 h 39"/>
                <a:gd name="T20" fmla="*/ 26 w 70"/>
                <a:gd name="T21" fmla="*/ 22 h 39"/>
                <a:gd name="T22" fmla="*/ 0 w 70"/>
                <a:gd name="T23" fmla="*/ 14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39">
                  <a:moveTo>
                    <a:pt x="0" y="13"/>
                  </a:moveTo>
                  <a:lnTo>
                    <a:pt x="4" y="0"/>
                  </a:lnTo>
                  <a:lnTo>
                    <a:pt x="29" y="10"/>
                  </a:lnTo>
                  <a:lnTo>
                    <a:pt x="41" y="14"/>
                  </a:lnTo>
                  <a:lnTo>
                    <a:pt x="55" y="20"/>
                  </a:lnTo>
                  <a:lnTo>
                    <a:pt x="63" y="29"/>
                  </a:lnTo>
                  <a:lnTo>
                    <a:pt x="70" y="39"/>
                  </a:lnTo>
                  <a:lnTo>
                    <a:pt x="60" y="34"/>
                  </a:lnTo>
                  <a:lnTo>
                    <a:pt x="48" y="31"/>
                  </a:lnTo>
                  <a:lnTo>
                    <a:pt x="36" y="26"/>
                  </a:lnTo>
                  <a:lnTo>
                    <a:pt x="25" y="2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4" name="Freeform 3334"/>
            <p:cNvSpPr>
              <a:spLocks/>
            </p:cNvSpPr>
            <p:nvPr/>
          </p:nvSpPr>
          <p:spPr bwMode="auto">
            <a:xfrm>
              <a:off x="1982" y="1544"/>
              <a:ext cx="71" cy="34"/>
            </a:xfrm>
            <a:custGeom>
              <a:avLst/>
              <a:gdLst>
                <a:gd name="T0" fmla="*/ 71 w 68"/>
                <a:gd name="T1" fmla="*/ 25 h 33"/>
                <a:gd name="T2" fmla="*/ 64 w 68"/>
                <a:gd name="T3" fmla="*/ 34 h 33"/>
                <a:gd name="T4" fmla="*/ 53 w 68"/>
                <a:gd name="T5" fmla="*/ 27 h 33"/>
                <a:gd name="T6" fmla="*/ 43 w 68"/>
                <a:gd name="T7" fmla="*/ 22 h 33"/>
                <a:gd name="T8" fmla="*/ 30 w 68"/>
                <a:gd name="T9" fmla="*/ 19 h 33"/>
                <a:gd name="T10" fmla="*/ 19 w 68"/>
                <a:gd name="T11" fmla="*/ 14 h 33"/>
                <a:gd name="T12" fmla="*/ 0 w 68"/>
                <a:gd name="T13" fmla="*/ 0 h 33"/>
                <a:gd name="T14" fmla="*/ 23 w 68"/>
                <a:gd name="T15" fmla="*/ 3 h 33"/>
                <a:gd name="T16" fmla="*/ 36 w 68"/>
                <a:gd name="T17" fmla="*/ 5 h 33"/>
                <a:gd name="T18" fmla="*/ 48 w 68"/>
                <a:gd name="T19" fmla="*/ 10 h 33"/>
                <a:gd name="T20" fmla="*/ 60 w 68"/>
                <a:gd name="T21" fmla="*/ 18 h 33"/>
                <a:gd name="T22" fmla="*/ 71 w 68"/>
                <a:gd name="T23" fmla="*/ 25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33">
                  <a:moveTo>
                    <a:pt x="68" y="24"/>
                  </a:moveTo>
                  <a:lnTo>
                    <a:pt x="61" y="33"/>
                  </a:lnTo>
                  <a:lnTo>
                    <a:pt x="51" y="26"/>
                  </a:lnTo>
                  <a:lnTo>
                    <a:pt x="41" y="21"/>
                  </a:lnTo>
                  <a:lnTo>
                    <a:pt x="29" y="18"/>
                  </a:lnTo>
                  <a:lnTo>
                    <a:pt x="18" y="14"/>
                  </a:lnTo>
                  <a:lnTo>
                    <a:pt x="0" y="0"/>
                  </a:lnTo>
                  <a:lnTo>
                    <a:pt x="22" y="3"/>
                  </a:lnTo>
                  <a:lnTo>
                    <a:pt x="34" y="5"/>
                  </a:lnTo>
                  <a:lnTo>
                    <a:pt x="46" y="10"/>
                  </a:lnTo>
                  <a:lnTo>
                    <a:pt x="57" y="17"/>
                  </a:lnTo>
                  <a:lnTo>
                    <a:pt x="68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5" name="Freeform 3335"/>
            <p:cNvSpPr>
              <a:spLocks/>
            </p:cNvSpPr>
            <p:nvPr/>
          </p:nvSpPr>
          <p:spPr bwMode="auto">
            <a:xfrm>
              <a:off x="1950" y="1519"/>
              <a:ext cx="88" cy="25"/>
            </a:xfrm>
            <a:custGeom>
              <a:avLst/>
              <a:gdLst>
                <a:gd name="T0" fmla="*/ 88 w 85"/>
                <a:gd name="T1" fmla="*/ 17 h 24"/>
                <a:gd name="T2" fmla="*/ 80 w 85"/>
                <a:gd name="T3" fmla="*/ 25 h 24"/>
                <a:gd name="T4" fmla="*/ 67 w 85"/>
                <a:gd name="T5" fmla="*/ 20 h 24"/>
                <a:gd name="T6" fmla="*/ 55 w 85"/>
                <a:gd name="T7" fmla="*/ 15 h 24"/>
                <a:gd name="T8" fmla="*/ 39 w 85"/>
                <a:gd name="T9" fmla="*/ 13 h 24"/>
                <a:gd name="T10" fmla="*/ 25 w 85"/>
                <a:gd name="T11" fmla="*/ 13 h 24"/>
                <a:gd name="T12" fmla="*/ 18 w 85"/>
                <a:gd name="T13" fmla="*/ 9 h 24"/>
                <a:gd name="T14" fmla="*/ 11 w 85"/>
                <a:gd name="T15" fmla="*/ 7 h 24"/>
                <a:gd name="T16" fmla="*/ 0 w 85"/>
                <a:gd name="T17" fmla="*/ 0 h 24"/>
                <a:gd name="T18" fmla="*/ 13 w 85"/>
                <a:gd name="T19" fmla="*/ 1 h 24"/>
                <a:gd name="T20" fmla="*/ 20 w 85"/>
                <a:gd name="T21" fmla="*/ 1 h 24"/>
                <a:gd name="T22" fmla="*/ 27 w 85"/>
                <a:gd name="T23" fmla="*/ 0 h 24"/>
                <a:gd name="T24" fmla="*/ 42 w 85"/>
                <a:gd name="T25" fmla="*/ 0 h 24"/>
                <a:gd name="T26" fmla="*/ 57 w 85"/>
                <a:gd name="T27" fmla="*/ 2 h 24"/>
                <a:gd name="T28" fmla="*/ 65 w 85"/>
                <a:gd name="T29" fmla="*/ 4 h 24"/>
                <a:gd name="T30" fmla="*/ 75 w 85"/>
                <a:gd name="T31" fmla="*/ 7 h 24"/>
                <a:gd name="T32" fmla="*/ 81 w 85"/>
                <a:gd name="T33" fmla="*/ 13 h 24"/>
                <a:gd name="T34" fmla="*/ 88 w 85"/>
                <a:gd name="T35" fmla="*/ 17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24">
                  <a:moveTo>
                    <a:pt x="85" y="16"/>
                  </a:moveTo>
                  <a:lnTo>
                    <a:pt x="77" y="24"/>
                  </a:lnTo>
                  <a:lnTo>
                    <a:pt x="65" y="19"/>
                  </a:lnTo>
                  <a:lnTo>
                    <a:pt x="53" y="14"/>
                  </a:lnTo>
                  <a:lnTo>
                    <a:pt x="38" y="12"/>
                  </a:lnTo>
                  <a:lnTo>
                    <a:pt x="24" y="12"/>
                  </a:lnTo>
                  <a:lnTo>
                    <a:pt x="17" y="9"/>
                  </a:lnTo>
                  <a:lnTo>
                    <a:pt x="11" y="7"/>
                  </a:lnTo>
                  <a:lnTo>
                    <a:pt x="0" y="0"/>
                  </a:lnTo>
                  <a:lnTo>
                    <a:pt x="13" y="1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63" y="4"/>
                  </a:lnTo>
                  <a:lnTo>
                    <a:pt x="72" y="7"/>
                  </a:lnTo>
                  <a:lnTo>
                    <a:pt x="78" y="12"/>
                  </a:lnTo>
                  <a:lnTo>
                    <a:pt x="85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6" name="Freeform 3336"/>
            <p:cNvSpPr>
              <a:spLocks/>
            </p:cNvSpPr>
            <p:nvPr/>
          </p:nvSpPr>
          <p:spPr bwMode="auto">
            <a:xfrm>
              <a:off x="1766" y="1478"/>
              <a:ext cx="196" cy="33"/>
            </a:xfrm>
            <a:custGeom>
              <a:avLst/>
              <a:gdLst>
                <a:gd name="T0" fmla="*/ 196 w 187"/>
                <a:gd name="T1" fmla="*/ 30 h 32"/>
                <a:gd name="T2" fmla="*/ 183 w 187"/>
                <a:gd name="T3" fmla="*/ 33 h 32"/>
                <a:gd name="T4" fmla="*/ 173 w 187"/>
                <a:gd name="T5" fmla="*/ 30 h 32"/>
                <a:gd name="T6" fmla="*/ 157 w 187"/>
                <a:gd name="T7" fmla="*/ 23 h 32"/>
                <a:gd name="T8" fmla="*/ 141 w 187"/>
                <a:gd name="T9" fmla="*/ 18 h 32"/>
                <a:gd name="T10" fmla="*/ 126 w 187"/>
                <a:gd name="T11" fmla="*/ 15 h 32"/>
                <a:gd name="T12" fmla="*/ 117 w 187"/>
                <a:gd name="T13" fmla="*/ 14 h 32"/>
                <a:gd name="T14" fmla="*/ 110 w 187"/>
                <a:gd name="T15" fmla="*/ 12 h 32"/>
                <a:gd name="T16" fmla="*/ 93 w 187"/>
                <a:gd name="T17" fmla="*/ 14 h 32"/>
                <a:gd name="T18" fmla="*/ 77 w 187"/>
                <a:gd name="T19" fmla="*/ 14 h 32"/>
                <a:gd name="T20" fmla="*/ 59 w 187"/>
                <a:gd name="T21" fmla="*/ 14 h 32"/>
                <a:gd name="T22" fmla="*/ 45 w 187"/>
                <a:gd name="T23" fmla="*/ 14 h 32"/>
                <a:gd name="T24" fmla="*/ 30 w 187"/>
                <a:gd name="T25" fmla="*/ 14 h 32"/>
                <a:gd name="T26" fmla="*/ 0 w 187"/>
                <a:gd name="T27" fmla="*/ 15 h 32"/>
                <a:gd name="T28" fmla="*/ 30 w 187"/>
                <a:gd name="T29" fmla="*/ 7 h 32"/>
                <a:gd name="T30" fmla="*/ 45 w 187"/>
                <a:gd name="T31" fmla="*/ 4 h 32"/>
                <a:gd name="T32" fmla="*/ 61 w 187"/>
                <a:gd name="T33" fmla="*/ 1 h 32"/>
                <a:gd name="T34" fmla="*/ 94 w 187"/>
                <a:gd name="T35" fmla="*/ 0 h 32"/>
                <a:gd name="T36" fmla="*/ 111 w 187"/>
                <a:gd name="T37" fmla="*/ 1 h 32"/>
                <a:gd name="T38" fmla="*/ 128 w 187"/>
                <a:gd name="T39" fmla="*/ 2 h 32"/>
                <a:gd name="T40" fmla="*/ 145 w 187"/>
                <a:gd name="T41" fmla="*/ 6 h 32"/>
                <a:gd name="T42" fmla="*/ 162 w 187"/>
                <a:gd name="T43" fmla="*/ 11 h 32"/>
                <a:gd name="T44" fmla="*/ 179 w 187"/>
                <a:gd name="T45" fmla="*/ 20 h 32"/>
                <a:gd name="T46" fmla="*/ 196 w 187"/>
                <a:gd name="T47" fmla="*/ 3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7" h="32">
                  <a:moveTo>
                    <a:pt x="187" y="29"/>
                  </a:moveTo>
                  <a:lnTo>
                    <a:pt x="175" y="32"/>
                  </a:lnTo>
                  <a:lnTo>
                    <a:pt x="165" y="29"/>
                  </a:lnTo>
                  <a:lnTo>
                    <a:pt x="150" y="22"/>
                  </a:lnTo>
                  <a:lnTo>
                    <a:pt x="135" y="17"/>
                  </a:lnTo>
                  <a:lnTo>
                    <a:pt x="120" y="15"/>
                  </a:lnTo>
                  <a:lnTo>
                    <a:pt x="112" y="14"/>
                  </a:lnTo>
                  <a:lnTo>
                    <a:pt x="105" y="12"/>
                  </a:lnTo>
                  <a:lnTo>
                    <a:pt x="89" y="14"/>
                  </a:lnTo>
                  <a:lnTo>
                    <a:pt x="73" y="14"/>
                  </a:lnTo>
                  <a:lnTo>
                    <a:pt x="56" y="14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0" y="15"/>
                  </a:lnTo>
                  <a:lnTo>
                    <a:pt x="29" y="7"/>
                  </a:lnTo>
                  <a:lnTo>
                    <a:pt x="43" y="4"/>
                  </a:lnTo>
                  <a:lnTo>
                    <a:pt x="58" y="1"/>
                  </a:lnTo>
                  <a:lnTo>
                    <a:pt x="90" y="0"/>
                  </a:lnTo>
                  <a:lnTo>
                    <a:pt x="106" y="1"/>
                  </a:lnTo>
                  <a:lnTo>
                    <a:pt x="122" y="2"/>
                  </a:lnTo>
                  <a:lnTo>
                    <a:pt x="138" y="6"/>
                  </a:lnTo>
                  <a:lnTo>
                    <a:pt x="155" y="11"/>
                  </a:lnTo>
                  <a:lnTo>
                    <a:pt x="171" y="19"/>
                  </a:lnTo>
                  <a:lnTo>
                    <a:pt x="18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7" name="Freeform 3337"/>
            <p:cNvSpPr>
              <a:spLocks/>
            </p:cNvSpPr>
            <p:nvPr/>
          </p:nvSpPr>
          <p:spPr bwMode="auto">
            <a:xfrm>
              <a:off x="1802" y="1460"/>
              <a:ext cx="204" cy="56"/>
            </a:xfrm>
            <a:custGeom>
              <a:avLst/>
              <a:gdLst>
                <a:gd name="T0" fmla="*/ 204 w 195"/>
                <a:gd name="T1" fmla="*/ 44 h 54"/>
                <a:gd name="T2" fmla="*/ 201 w 195"/>
                <a:gd name="T3" fmla="*/ 56 h 54"/>
                <a:gd name="T4" fmla="*/ 165 w 195"/>
                <a:gd name="T5" fmla="*/ 46 h 54"/>
                <a:gd name="T6" fmla="*/ 148 w 195"/>
                <a:gd name="T7" fmla="*/ 38 h 54"/>
                <a:gd name="T8" fmla="*/ 139 w 195"/>
                <a:gd name="T9" fmla="*/ 34 h 54"/>
                <a:gd name="T10" fmla="*/ 132 w 195"/>
                <a:gd name="T11" fmla="*/ 30 h 54"/>
                <a:gd name="T12" fmla="*/ 114 w 195"/>
                <a:gd name="T13" fmla="*/ 22 h 54"/>
                <a:gd name="T14" fmla="*/ 107 w 195"/>
                <a:gd name="T15" fmla="*/ 19 h 54"/>
                <a:gd name="T16" fmla="*/ 99 w 195"/>
                <a:gd name="T17" fmla="*/ 18 h 54"/>
                <a:gd name="T18" fmla="*/ 81 w 195"/>
                <a:gd name="T19" fmla="*/ 15 h 54"/>
                <a:gd name="T20" fmla="*/ 63 w 195"/>
                <a:gd name="T21" fmla="*/ 11 h 54"/>
                <a:gd name="T22" fmla="*/ 48 w 195"/>
                <a:gd name="T23" fmla="*/ 8 h 54"/>
                <a:gd name="T24" fmla="*/ 32 w 195"/>
                <a:gd name="T25" fmla="*/ 7 h 54"/>
                <a:gd name="T26" fmla="*/ 0 w 195"/>
                <a:gd name="T27" fmla="*/ 5 h 54"/>
                <a:gd name="T28" fmla="*/ 32 w 195"/>
                <a:gd name="T29" fmla="*/ 1 h 54"/>
                <a:gd name="T30" fmla="*/ 49 w 195"/>
                <a:gd name="T31" fmla="*/ 0 h 54"/>
                <a:gd name="T32" fmla="*/ 66 w 195"/>
                <a:gd name="T33" fmla="*/ 0 h 54"/>
                <a:gd name="T34" fmla="*/ 85 w 195"/>
                <a:gd name="T35" fmla="*/ 2 h 54"/>
                <a:gd name="T36" fmla="*/ 103 w 195"/>
                <a:gd name="T37" fmla="*/ 5 h 54"/>
                <a:gd name="T38" fmla="*/ 112 w 195"/>
                <a:gd name="T39" fmla="*/ 7 h 54"/>
                <a:gd name="T40" fmla="*/ 121 w 195"/>
                <a:gd name="T41" fmla="*/ 11 h 54"/>
                <a:gd name="T42" fmla="*/ 138 w 195"/>
                <a:gd name="T43" fmla="*/ 19 h 54"/>
                <a:gd name="T44" fmla="*/ 154 w 195"/>
                <a:gd name="T45" fmla="*/ 28 h 54"/>
                <a:gd name="T46" fmla="*/ 171 w 195"/>
                <a:gd name="T47" fmla="*/ 33 h 54"/>
                <a:gd name="T48" fmla="*/ 204 w 195"/>
                <a:gd name="T49" fmla="*/ 44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5" h="54">
                  <a:moveTo>
                    <a:pt x="195" y="42"/>
                  </a:moveTo>
                  <a:lnTo>
                    <a:pt x="192" y="54"/>
                  </a:lnTo>
                  <a:lnTo>
                    <a:pt x="158" y="44"/>
                  </a:lnTo>
                  <a:lnTo>
                    <a:pt x="141" y="37"/>
                  </a:lnTo>
                  <a:lnTo>
                    <a:pt x="133" y="33"/>
                  </a:lnTo>
                  <a:lnTo>
                    <a:pt x="126" y="29"/>
                  </a:lnTo>
                  <a:lnTo>
                    <a:pt x="109" y="21"/>
                  </a:lnTo>
                  <a:lnTo>
                    <a:pt x="102" y="18"/>
                  </a:lnTo>
                  <a:lnTo>
                    <a:pt x="95" y="17"/>
                  </a:lnTo>
                  <a:lnTo>
                    <a:pt x="77" y="14"/>
                  </a:lnTo>
                  <a:lnTo>
                    <a:pt x="60" y="11"/>
                  </a:lnTo>
                  <a:lnTo>
                    <a:pt x="46" y="8"/>
                  </a:lnTo>
                  <a:lnTo>
                    <a:pt x="31" y="7"/>
                  </a:lnTo>
                  <a:lnTo>
                    <a:pt x="0" y="5"/>
                  </a:lnTo>
                  <a:lnTo>
                    <a:pt x="31" y="1"/>
                  </a:lnTo>
                  <a:lnTo>
                    <a:pt x="47" y="0"/>
                  </a:lnTo>
                  <a:lnTo>
                    <a:pt x="63" y="0"/>
                  </a:lnTo>
                  <a:lnTo>
                    <a:pt x="81" y="2"/>
                  </a:lnTo>
                  <a:lnTo>
                    <a:pt x="98" y="5"/>
                  </a:lnTo>
                  <a:lnTo>
                    <a:pt x="107" y="7"/>
                  </a:lnTo>
                  <a:lnTo>
                    <a:pt x="116" y="11"/>
                  </a:lnTo>
                  <a:lnTo>
                    <a:pt x="132" y="18"/>
                  </a:lnTo>
                  <a:lnTo>
                    <a:pt x="147" y="27"/>
                  </a:lnTo>
                  <a:lnTo>
                    <a:pt x="163" y="32"/>
                  </a:lnTo>
                  <a:lnTo>
                    <a:pt x="19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8" name="Freeform 3338"/>
            <p:cNvSpPr>
              <a:spLocks/>
            </p:cNvSpPr>
            <p:nvPr/>
          </p:nvSpPr>
          <p:spPr bwMode="auto">
            <a:xfrm>
              <a:off x="1883" y="1442"/>
              <a:ext cx="62" cy="30"/>
            </a:xfrm>
            <a:custGeom>
              <a:avLst/>
              <a:gdLst>
                <a:gd name="T0" fmla="*/ 0 w 60"/>
                <a:gd name="T1" fmla="*/ 12 h 29"/>
                <a:gd name="T2" fmla="*/ 5 w 60"/>
                <a:gd name="T3" fmla="*/ 0 h 29"/>
                <a:gd name="T4" fmla="*/ 45 w 60"/>
                <a:gd name="T5" fmla="*/ 18 h 29"/>
                <a:gd name="T6" fmla="*/ 53 w 60"/>
                <a:gd name="T7" fmla="*/ 24 h 29"/>
                <a:gd name="T8" fmla="*/ 62 w 60"/>
                <a:gd name="T9" fmla="*/ 30 h 29"/>
                <a:gd name="T10" fmla="*/ 52 w 60"/>
                <a:gd name="T11" fmla="*/ 30 h 29"/>
                <a:gd name="T12" fmla="*/ 40 w 60"/>
                <a:gd name="T13" fmla="*/ 29 h 29"/>
                <a:gd name="T14" fmla="*/ 0 w 60"/>
                <a:gd name="T15" fmla="*/ 12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29">
                  <a:moveTo>
                    <a:pt x="0" y="12"/>
                  </a:moveTo>
                  <a:lnTo>
                    <a:pt x="5" y="0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60" y="29"/>
                  </a:lnTo>
                  <a:lnTo>
                    <a:pt x="50" y="29"/>
                  </a:lnTo>
                  <a:lnTo>
                    <a:pt x="39" y="2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9" name="Freeform 3339"/>
            <p:cNvSpPr>
              <a:spLocks/>
            </p:cNvSpPr>
            <p:nvPr/>
          </p:nvSpPr>
          <p:spPr bwMode="auto">
            <a:xfrm>
              <a:off x="1732" y="1499"/>
              <a:ext cx="55" cy="16"/>
            </a:xfrm>
            <a:custGeom>
              <a:avLst/>
              <a:gdLst>
                <a:gd name="T0" fmla="*/ 55 w 53"/>
                <a:gd name="T1" fmla="*/ 0 h 16"/>
                <a:gd name="T2" fmla="*/ 55 w 53"/>
                <a:gd name="T3" fmla="*/ 12 h 16"/>
                <a:gd name="T4" fmla="*/ 36 w 53"/>
                <a:gd name="T5" fmla="*/ 14 h 16"/>
                <a:gd name="T6" fmla="*/ 27 w 53"/>
                <a:gd name="T7" fmla="*/ 15 h 16"/>
                <a:gd name="T8" fmla="*/ 18 w 53"/>
                <a:gd name="T9" fmla="*/ 16 h 16"/>
                <a:gd name="T10" fmla="*/ 0 w 53"/>
                <a:gd name="T11" fmla="*/ 15 h 16"/>
                <a:gd name="T12" fmla="*/ 16 w 53"/>
                <a:gd name="T13" fmla="*/ 5 h 16"/>
                <a:gd name="T14" fmla="*/ 26 w 53"/>
                <a:gd name="T15" fmla="*/ 2 h 16"/>
                <a:gd name="T16" fmla="*/ 36 w 53"/>
                <a:gd name="T17" fmla="*/ 1 h 16"/>
                <a:gd name="T18" fmla="*/ 55 w 53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16">
                  <a:moveTo>
                    <a:pt x="53" y="0"/>
                  </a:moveTo>
                  <a:lnTo>
                    <a:pt x="53" y="12"/>
                  </a:lnTo>
                  <a:lnTo>
                    <a:pt x="35" y="14"/>
                  </a:lnTo>
                  <a:lnTo>
                    <a:pt x="26" y="15"/>
                  </a:lnTo>
                  <a:lnTo>
                    <a:pt x="17" y="16"/>
                  </a:lnTo>
                  <a:lnTo>
                    <a:pt x="0" y="15"/>
                  </a:lnTo>
                  <a:lnTo>
                    <a:pt x="15" y="5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0" name="Freeform 3340"/>
            <p:cNvSpPr>
              <a:spLocks/>
            </p:cNvSpPr>
            <p:nvPr/>
          </p:nvSpPr>
          <p:spPr bwMode="auto">
            <a:xfrm>
              <a:off x="1703" y="1511"/>
              <a:ext cx="129" cy="43"/>
            </a:xfrm>
            <a:custGeom>
              <a:avLst/>
              <a:gdLst>
                <a:gd name="T0" fmla="*/ 0 w 123"/>
                <a:gd name="T1" fmla="*/ 42 h 41"/>
                <a:gd name="T2" fmla="*/ 1 w 123"/>
                <a:gd name="T3" fmla="*/ 29 h 41"/>
                <a:gd name="T4" fmla="*/ 13 w 123"/>
                <a:gd name="T5" fmla="*/ 30 h 41"/>
                <a:gd name="T6" fmla="*/ 23 w 123"/>
                <a:gd name="T7" fmla="*/ 29 h 41"/>
                <a:gd name="T8" fmla="*/ 34 w 123"/>
                <a:gd name="T9" fmla="*/ 27 h 41"/>
                <a:gd name="T10" fmla="*/ 44 w 123"/>
                <a:gd name="T11" fmla="*/ 24 h 41"/>
                <a:gd name="T12" fmla="*/ 65 w 123"/>
                <a:gd name="T13" fmla="*/ 15 h 41"/>
                <a:gd name="T14" fmla="*/ 86 w 123"/>
                <a:gd name="T15" fmla="*/ 3 h 41"/>
                <a:gd name="T16" fmla="*/ 98 w 123"/>
                <a:gd name="T17" fmla="*/ 0 h 41"/>
                <a:gd name="T18" fmla="*/ 108 w 123"/>
                <a:gd name="T19" fmla="*/ 0 h 41"/>
                <a:gd name="T20" fmla="*/ 129 w 123"/>
                <a:gd name="T21" fmla="*/ 2 h 41"/>
                <a:gd name="T22" fmla="*/ 108 w 123"/>
                <a:gd name="T23" fmla="*/ 7 h 41"/>
                <a:gd name="T24" fmla="*/ 99 w 123"/>
                <a:gd name="T25" fmla="*/ 9 h 41"/>
                <a:gd name="T26" fmla="*/ 91 w 123"/>
                <a:gd name="T27" fmla="*/ 15 h 41"/>
                <a:gd name="T28" fmla="*/ 70 w 123"/>
                <a:gd name="T29" fmla="*/ 26 h 41"/>
                <a:gd name="T30" fmla="*/ 60 w 123"/>
                <a:gd name="T31" fmla="*/ 31 h 41"/>
                <a:gd name="T32" fmla="*/ 48 w 123"/>
                <a:gd name="T33" fmla="*/ 37 h 41"/>
                <a:gd name="T34" fmla="*/ 36 w 123"/>
                <a:gd name="T35" fmla="*/ 40 h 41"/>
                <a:gd name="T36" fmla="*/ 24 w 123"/>
                <a:gd name="T37" fmla="*/ 42 h 41"/>
                <a:gd name="T38" fmla="*/ 12 w 123"/>
                <a:gd name="T39" fmla="*/ 43 h 41"/>
                <a:gd name="T40" fmla="*/ 0 w 123"/>
                <a:gd name="T41" fmla="*/ 42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3" h="41">
                  <a:moveTo>
                    <a:pt x="0" y="40"/>
                  </a:moveTo>
                  <a:lnTo>
                    <a:pt x="1" y="28"/>
                  </a:lnTo>
                  <a:lnTo>
                    <a:pt x="12" y="29"/>
                  </a:lnTo>
                  <a:lnTo>
                    <a:pt x="22" y="28"/>
                  </a:lnTo>
                  <a:lnTo>
                    <a:pt x="32" y="26"/>
                  </a:lnTo>
                  <a:lnTo>
                    <a:pt x="42" y="23"/>
                  </a:lnTo>
                  <a:lnTo>
                    <a:pt x="62" y="14"/>
                  </a:lnTo>
                  <a:lnTo>
                    <a:pt x="82" y="3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23" y="2"/>
                  </a:lnTo>
                  <a:lnTo>
                    <a:pt x="103" y="7"/>
                  </a:lnTo>
                  <a:lnTo>
                    <a:pt x="94" y="9"/>
                  </a:lnTo>
                  <a:lnTo>
                    <a:pt x="87" y="14"/>
                  </a:lnTo>
                  <a:lnTo>
                    <a:pt x="67" y="25"/>
                  </a:lnTo>
                  <a:lnTo>
                    <a:pt x="57" y="30"/>
                  </a:lnTo>
                  <a:lnTo>
                    <a:pt x="46" y="35"/>
                  </a:lnTo>
                  <a:lnTo>
                    <a:pt x="34" y="38"/>
                  </a:lnTo>
                  <a:lnTo>
                    <a:pt x="23" y="40"/>
                  </a:lnTo>
                  <a:lnTo>
                    <a:pt x="11" y="4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1" name="Freeform 3341"/>
            <p:cNvSpPr>
              <a:spLocks/>
            </p:cNvSpPr>
            <p:nvPr/>
          </p:nvSpPr>
          <p:spPr bwMode="auto">
            <a:xfrm>
              <a:off x="1679" y="1543"/>
              <a:ext cx="112" cy="44"/>
            </a:xfrm>
            <a:custGeom>
              <a:avLst/>
              <a:gdLst>
                <a:gd name="T0" fmla="*/ 9 w 107"/>
                <a:gd name="T1" fmla="*/ 44 h 42"/>
                <a:gd name="T2" fmla="*/ 0 w 107"/>
                <a:gd name="T3" fmla="*/ 36 h 42"/>
                <a:gd name="T4" fmla="*/ 4 w 107"/>
                <a:gd name="T5" fmla="*/ 31 h 42"/>
                <a:gd name="T6" fmla="*/ 9 w 107"/>
                <a:gd name="T7" fmla="*/ 27 h 42"/>
                <a:gd name="T8" fmla="*/ 20 w 107"/>
                <a:gd name="T9" fmla="*/ 23 h 42"/>
                <a:gd name="T10" fmla="*/ 30 w 107"/>
                <a:gd name="T11" fmla="*/ 21 h 42"/>
                <a:gd name="T12" fmla="*/ 41 w 107"/>
                <a:gd name="T13" fmla="*/ 19 h 42"/>
                <a:gd name="T14" fmla="*/ 48 w 107"/>
                <a:gd name="T15" fmla="*/ 15 h 42"/>
                <a:gd name="T16" fmla="*/ 57 w 107"/>
                <a:gd name="T17" fmla="*/ 10 h 42"/>
                <a:gd name="T18" fmla="*/ 65 w 107"/>
                <a:gd name="T19" fmla="*/ 5 h 42"/>
                <a:gd name="T20" fmla="*/ 75 w 107"/>
                <a:gd name="T21" fmla="*/ 0 h 42"/>
                <a:gd name="T22" fmla="*/ 86 w 107"/>
                <a:gd name="T23" fmla="*/ 0 h 42"/>
                <a:gd name="T24" fmla="*/ 95 w 107"/>
                <a:gd name="T25" fmla="*/ 0 h 42"/>
                <a:gd name="T26" fmla="*/ 103 w 107"/>
                <a:gd name="T27" fmla="*/ 1 h 42"/>
                <a:gd name="T28" fmla="*/ 112 w 107"/>
                <a:gd name="T29" fmla="*/ 0 h 42"/>
                <a:gd name="T30" fmla="*/ 105 w 107"/>
                <a:gd name="T31" fmla="*/ 4 h 42"/>
                <a:gd name="T32" fmla="*/ 95 w 107"/>
                <a:gd name="T33" fmla="*/ 6 h 42"/>
                <a:gd name="T34" fmla="*/ 86 w 107"/>
                <a:gd name="T35" fmla="*/ 9 h 42"/>
                <a:gd name="T36" fmla="*/ 80 w 107"/>
                <a:gd name="T37" fmla="*/ 12 h 42"/>
                <a:gd name="T38" fmla="*/ 72 w 107"/>
                <a:gd name="T39" fmla="*/ 17 h 42"/>
                <a:gd name="T40" fmla="*/ 63 w 107"/>
                <a:gd name="T41" fmla="*/ 22 h 42"/>
                <a:gd name="T42" fmla="*/ 53 w 107"/>
                <a:gd name="T43" fmla="*/ 26 h 42"/>
                <a:gd name="T44" fmla="*/ 43 w 107"/>
                <a:gd name="T45" fmla="*/ 30 h 42"/>
                <a:gd name="T46" fmla="*/ 24 w 107"/>
                <a:gd name="T47" fmla="*/ 36 h 42"/>
                <a:gd name="T48" fmla="*/ 16 w 107"/>
                <a:gd name="T49" fmla="*/ 39 h 42"/>
                <a:gd name="T50" fmla="*/ 9 w 107"/>
                <a:gd name="T51" fmla="*/ 44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7" h="42">
                  <a:moveTo>
                    <a:pt x="9" y="42"/>
                  </a:moveTo>
                  <a:lnTo>
                    <a:pt x="0" y="34"/>
                  </a:lnTo>
                  <a:lnTo>
                    <a:pt x="4" y="30"/>
                  </a:lnTo>
                  <a:lnTo>
                    <a:pt x="9" y="26"/>
                  </a:lnTo>
                  <a:lnTo>
                    <a:pt x="19" y="22"/>
                  </a:lnTo>
                  <a:lnTo>
                    <a:pt x="29" y="20"/>
                  </a:lnTo>
                  <a:lnTo>
                    <a:pt x="39" y="18"/>
                  </a:lnTo>
                  <a:lnTo>
                    <a:pt x="46" y="14"/>
                  </a:lnTo>
                  <a:lnTo>
                    <a:pt x="54" y="10"/>
                  </a:lnTo>
                  <a:lnTo>
                    <a:pt x="62" y="5"/>
                  </a:lnTo>
                  <a:lnTo>
                    <a:pt x="72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98" y="1"/>
                  </a:lnTo>
                  <a:lnTo>
                    <a:pt x="107" y="0"/>
                  </a:lnTo>
                  <a:lnTo>
                    <a:pt x="100" y="4"/>
                  </a:lnTo>
                  <a:lnTo>
                    <a:pt x="91" y="6"/>
                  </a:lnTo>
                  <a:lnTo>
                    <a:pt x="82" y="9"/>
                  </a:lnTo>
                  <a:lnTo>
                    <a:pt x="76" y="11"/>
                  </a:lnTo>
                  <a:lnTo>
                    <a:pt x="69" y="16"/>
                  </a:lnTo>
                  <a:lnTo>
                    <a:pt x="60" y="21"/>
                  </a:lnTo>
                  <a:lnTo>
                    <a:pt x="51" y="25"/>
                  </a:lnTo>
                  <a:lnTo>
                    <a:pt x="41" y="29"/>
                  </a:lnTo>
                  <a:lnTo>
                    <a:pt x="23" y="34"/>
                  </a:lnTo>
                  <a:lnTo>
                    <a:pt x="15" y="37"/>
                  </a:lnTo>
                  <a:lnTo>
                    <a:pt x="9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2" name="Freeform 3342"/>
            <p:cNvSpPr>
              <a:spLocks/>
            </p:cNvSpPr>
            <p:nvPr/>
          </p:nvSpPr>
          <p:spPr bwMode="auto">
            <a:xfrm>
              <a:off x="1667" y="1563"/>
              <a:ext cx="110" cy="56"/>
            </a:xfrm>
            <a:custGeom>
              <a:avLst/>
              <a:gdLst>
                <a:gd name="T0" fmla="*/ 6 w 105"/>
                <a:gd name="T1" fmla="*/ 56 h 53"/>
                <a:gd name="T2" fmla="*/ 0 w 105"/>
                <a:gd name="T3" fmla="*/ 45 h 53"/>
                <a:gd name="T4" fmla="*/ 17 w 105"/>
                <a:gd name="T5" fmla="*/ 33 h 53"/>
                <a:gd name="T6" fmla="*/ 37 w 105"/>
                <a:gd name="T7" fmla="*/ 22 h 53"/>
                <a:gd name="T8" fmla="*/ 56 w 105"/>
                <a:gd name="T9" fmla="*/ 15 h 53"/>
                <a:gd name="T10" fmla="*/ 76 w 105"/>
                <a:gd name="T11" fmla="*/ 7 h 53"/>
                <a:gd name="T12" fmla="*/ 86 w 105"/>
                <a:gd name="T13" fmla="*/ 7 h 53"/>
                <a:gd name="T14" fmla="*/ 93 w 105"/>
                <a:gd name="T15" fmla="*/ 5 h 53"/>
                <a:gd name="T16" fmla="*/ 110 w 105"/>
                <a:gd name="T17" fmla="*/ 0 h 53"/>
                <a:gd name="T18" fmla="*/ 96 w 105"/>
                <a:gd name="T19" fmla="*/ 12 h 53"/>
                <a:gd name="T20" fmla="*/ 87 w 105"/>
                <a:gd name="T21" fmla="*/ 17 h 53"/>
                <a:gd name="T22" fmla="*/ 80 w 105"/>
                <a:gd name="T23" fmla="*/ 21 h 53"/>
                <a:gd name="T24" fmla="*/ 60 w 105"/>
                <a:gd name="T25" fmla="*/ 26 h 53"/>
                <a:gd name="T26" fmla="*/ 42 w 105"/>
                <a:gd name="T27" fmla="*/ 34 h 53"/>
                <a:gd name="T28" fmla="*/ 23 w 105"/>
                <a:gd name="T29" fmla="*/ 44 h 53"/>
                <a:gd name="T30" fmla="*/ 6 w 105"/>
                <a:gd name="T31" fmla="*/ 56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5" h="53">
                  <a:moveTo>
                    <a:pt x="6" y="53"/>
                  </a:moveTo>
                  <a:lnTo>
                    <a:pt x="0" y="43"/>
                  </a:lnTo>
                  <a:lnTo>
                    <a:pt x="16" y="31"/>
                  </a:lnTo>
                  <a:lnTo>
                    <a:pt x="35" y="21"/>
                  </a:lnTo>
                  <a:lnTo>
                    <a:pt x="53" y="14"/>
                  </a:lnTo>
                  <a:lnTo>
                    <a:pt x="73" y="7"/>
                  </a:lnTo>
                  <a:lnTo>
                    <a:pt x="82" y="7"/>
                  </a:lnTo>
                  <a:lnTo>
                    <a:pt x="89" y="5"/>
                  </a:lnTo>
                  <a:lnTo>
                    <a:pt x="105" y="0"/>
                  </a:lnTo>
                  <a:lnTo>
                    <a:pt x="92" y="11"/>
                  </a:lnTo>
                  <a:lnTo>
                    <a:pt x="83" y="16"/>
                  </a:lnTo>
                  <a:lnTo>
                    <a:pt x="76" y="20"/>
                  </a:lnTo>
                  <a:lnTo>
                    <a:pt x="57" y="25"/>
                  </a:lnTo>
                  <a:lnTo>
                    <a:pt x="40" y="32"/>
                  </a:lnTo>
                  <a:lnTo>
                    <a:pt x="22" y="42"/>
                  </a:lnTo>
                  <a:lnTo>
                    <a:pt x="6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3" name="Freeform 3343"/>
            <p:cNvSpPr>
              <a:spLocks/>
            </p:cNvSpPr>
            <p:nvPr/>
          </p:nvSpPr>
          <p:spPr bwMode="auto">
            <a:xfrm>
              <a:off x="1660" y="1596"/>
              <a:ext cx="103" cy="42"/>
            </a:xfrm>
            <a:custGeom>
              <a:avLst/>
              <a:gdLst>
                <a:gd name="T0" fmla="*/ 5 w 98"/>
                <a:gd name="T1" fmla="*/ 42 h 40"/>
                <a:gd name="T2" fmla="*/ 0 w 98"/>
                <a:gd name="T3" fmla="*/ 30 h 40"/>
                <a:gd name="T4" fmla="*/ 35 w 98"/>
                <a:gd name="T5" fmla="*/ 16 h 40"/>
                <a:gd name="T6" fmla="*/ 70 w 98"/>
                <a:gd name="T7" fmla="*/ 3 h 40"/>
                <a:gd name="T8" fmla="*/ 87 w 98"/>
                <a:gd name="T9" fmla="*/ 0 h 40"/>
                <a:gd name="T10" fmla="*/ 95 w 98"/>
                <a:gd name="T11" fmla="*/ 0 h 40"/>
                <a:gd name="T12" fmla="*/ 103 w 98"/>
                <a:gd name="T13" fmla="*/ 1 h 40"/>
                <a:gd name="T14" fmla="*/ 95 w 98"/>
                <a:gd name="T15" fmla="*/ 4 h 40"/>
                <a:gd name="T16" fmla="*/ 88 w 98"/>
                <a:gd name="T17" fmla="*/ 6 h 40"/>
                <a:gd name="T18" fmla="*/ 73 w 98"/>
                <a:gd name="T19" fmla="*/ 16 h 40"/>
                <a:gd name="T20" fmla="*/ 39 w 98"/>
                <a:gd name="T21" fmla="*/ 27 h 40"/>
                <a:gd name="T22" fmla="*/ 5 w 98"/>
                <a:gd name="T23" fmla="*/ 42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8" h="40">
                  <a:moveTo>
                    <a:pt x="5" y="40"/>
                  </a:moveTo>
                  <a:lnTo>
                    <a:pt x="0" y="29"/>
                  </a:lnTo>
                  <a:lnTo>
                    <a:pt x="33" y="15"/>
                  </a:lnTo>
                  <a:lnTo>
                    <a:pt x="67" y="3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8" y="1"/>
                  </a:lnTo>
                  <a:lnTo>
                    <a:pt x="90" y="4"/>
                  </a:lnTo>
                  <a:lnTo>
                    <a:pt x="84" y="6"/>
                  </a:lnTo>
                  <a:lnTo>
                    <a:pt x="69" y="15"/>
                  </a:lnTo>
                  <a:lnTo>
                    <a:pt x="37" y="26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4" name="Freeform 3344"/>
            <p:cNvSpPr>
              <a:spLocks/>
            </p:cNvSpPr>
            <p:nvPr/>
          </p:nvSpPr>
          <p:spPr bwMode="auto">
            <a:xfrm>
              <a:off x="1656" y="1618"/>
              <a:ext cx="86" cy="47"/>
            </a:xfrm>
            <a:custGeom>
              <a:avLst/>
              <a:gdLst>
                <a:gd name="T0" fmla="*/ 0 w 82"/>
                <a:gd name="T1" fmla="*/ 47 h 45"/>
                <a:gd name="T2" fmla="*/ 0 w 82"/>
                <a:gd name="T3" fmla="*/ 33 h 45"/>
                <a:gd name="T4" fmla="*/ 7 w 82"/>
                <a:gd name="T5" fmla="*/ 32 h 45"/>
                <a:gd name="T6" fmla="*/ 14 w 82"/>
                <a:gd name="T7" fmla="*/ 31 h 45"/>
                <a:gd name="T8" fmla="*/ 22 w 82"/>
                <a:gd name="T9" fmla="*/ 29 h 45"/>
                <a:gd name="T10" fmla="*/ 28 w 82"/>
                <a:gd name="T11" fmla="*/ 25 h 45"/>
                <a:gd name="T12" fmla="*/ 43 w 82"/>
                <a:gd name="T13" fmla="*/ 17 h 45"/>
                <a:gd name="T14" fmla="*/ 58 w 82"/>
                <a:gd name="T15" fmla="*/ 8 h 45"/>
                <a:gd name="T16" fmla="*/ 71 w 82"/>
                <a:gd name="T17" fmla="*/ 3 h 45"/>
                <a:gd name="T18" fmla="*/ 80 w 82"/>
                <a:gd name="T19" fmla="*/ 1 h 45"/>
                <a:gd name="T20" fmla="*/ 86 w 82"/>
                <a:gd name="T21" fmla="*/ 0 h 45"/>
                <a:gd name="T22" fmla="*/ 74 w 82"/>
                <a:gd name="T23" fmla="*/ 9 h 45"/>
                <a:gd name="T24" fmla="*/ 62 w 82"/>
                <a:gd name="T25" fmla="*/ 19 h 45"/>
                <a:gd name="T26" fmla="*/ 49 w 82"/>
                <a:gd name="T27" fmla="*/ 27 h 45"/>
                <a:gd name="T28" fmla="*/ 34 w 82"/>
                <a:gd name="T29" fmla="*/ 37 h 45"/>
                <a:gd name="T30" fmla="*/ 26 w 82"/>
                <a:gd name="T31" fmla="*/ 41 h 45"/>
                <a:gd name="T32" fmla="*/ 18 w 82"/>
                <a:gd name="T33" fmla="*/ 43 h 45"/>
                <a:gd name="T34" fmla="*/ 9 w 82"/>
                <a:gd name="T35" fmla="*/ 46 h 45"/>
                <a:gd name="T36" fmla="*/ 0 w 82"/>
                <a:gd name="T37" fmla="*/ 47 h 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2" h="45">
                  <a:moveTo>
                    <a:pt x="0" y="45"/>
                  </a:moveTo>
                  <a:lnTo>
                    <a:pt x="0" y="32"/>
                  </a:lnTo>
                  <a:lnTo>
                    <a:pt x="7" y="31"/>
                  </a:lnTo>
                  <a:lnTo>
                    <a:pt x="13" y="30"/>
                  </a:lnTo>
                  <a:lnTo>
                    <a:pt x="21" y="28"/>
                  </a:lnTo>
                  <a:lnTo>
                    <a:pt x="27" y="24"/>
                  </a:lnTo>
                  <a:lnTo>
                    <a:pt x="41" y="16"/>
                  </a:lnTo>
                  <a:lnTo>
                    <a:pt x="55" y="8"/>
                  </a:lnTo>
                  <a:lnTo>
                    <a:pt x="68" y="3"/>
                  </a:lnTo>
                  <a:lnTo>
                    <a:pt x="76" y="1"/>
                  </a:lnTo>
                  <a:lnTo>
                    <a:pt x="82" y="0"/>
                  </a:lnTo>
                  <a:lnTo>
                    <a:pt x="71" y="9"/>
                  </a:lnTo>
                  <a:lnTo>
                    <a:pt x="59" y="18"/>
                  </a:lnTo>
                  <a:lnTo>
                    <a:pt x="47" y="26"/>
                  </a:lnTo>
                  <a:lnTo>
                    <a:pt x="32" y="35"/>
                  </a:lnTo>
                  <a:lnTo>
                    <a:pt x="25" y="39"/>
                  </a:lnTo>
                  <a:lnTo>
                    <a:pt x="17" y="41"/>
                  </a:lnTo>
                  <a:lnTo>
                    <a:pt x="9" y="44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5" name="Freeform 3345"/>
            <p:cNvSpPr>
              <a:spLocks/>
            </p:cNvSpPr>
            <p:nvPr/>
          </p:nvSpPr>
          <p:spPr bwMode="auto">
            <a:xfrm>
              <a:off x="1650" y="1643"/>
              <a:ext cx="87" cy="50"/>
            </a:xfrm>
            <a:custGeom>
              <a:avLst/>
              <a:gdLst>
                <a:gd name="T0" fmla="*/ 0 w 83"/>
                <a:gd name="T1" fmla="*/ 50 h 47"/>
                <a:gd name="T2" fmla="*/ 1 w 83"/>
                <a:gd name="T3" fmla="*/ 37 h 47"/>
                <a:gd name="T4" fmla="*/ 8 w 83"/>
                <a:gd name="T5" fmla="*/ 37 h 47"/>
                <a:gd name="T6" fmla="*/ 16 w 83"/>
                <a:gd name="T7" fmla="*/ 34 h 47"/>
                <a:gd name="T8" fmla="*/ 22 w 83"/>
                <a:gd name="T9" fmla="*/ 32 h 47"/>
                <a:gd name="T10" fmla="*/ 29 w 83"/>
                <a:gd name="T11" fmla="*/ 28 h 47"/>
                <a:gd name="T12" fmla="*/ 43 w 83"/>
                <a:gd name="T13" fmla="*/ 17 h 47"/>
                <a:gd name="T14" fmla="*/ 57 w 83"/>
                <a:gd name="T15" fmla="*/ 7 h 47"/>
                <a:gd name="T16" fmla="*/ 72 w 83"/>
                <a:gd name="T17" fmla="*/ 2 h 47"/>
                <a:gd name="T18" fmla="*/ 79 w 83"/>
                <a:gd name="T19" fmla="*/ 1 h 47"/>
                <a:gd name="T20" fmla="*/ 87 w 83"/>
                <a:gd name="T21" fmla="*/ 0 h 47"/>
                <a:gd name="T22" fmla="*/ 81 w 83"/>
                <a:gd name="T23" fmla="*/ 4 h 47"/>
                <a:gd name="T24" fmla="*/ 75 w 83"/>
                <a:gd name="T25" fmla="*/ 9 h 47"/>
                <a:gd name="T26" fmla="*/ 64 w 83"/>
                <a:gd name="T27" fmla="*/ 19 h 47"/>
                <a:gd name="T28" fmla="*/ 50 w 83"/>
                <a:gd name="T29" fmla="*/ 29 h 47"/>
                <a:gd name="T30" fmla="*/ 36 w 83"/>
                <a:gd name="T31" fmla="*/ 38 h 47"/>
                <a:gd name="T32" fmla="*/ 28 w 83"/>
                <a:gd name="T33" fmla="*/ 44 h 47"/>
                <a:gd name="T34" fmla="*/ 19 w 83"/>
                <a:gd name="T35" fmla="*/ 48 h 47"/>
                <a:gd name="T36" fmla="*/ 10 w 83"/>
                <a:gd name="T37" fmla="*/ 50 h 47"/>
                <a:gd name="T38" fmla="*/ 0 w 83"/>
                <a:gd name="T39" fmla="*/ 50 h 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" h="47">
                  <a:moveTo>
                    <a:pt x="0" y="47"/>
                  </a:moveTo>
                  <a:lnTo>
                    <a:pt x="1" y="35"/>
                  </a:lnTo>
                  <a:lnTo>
                    <a:pt x="8" y="35"/>
                  </a:lnTo>
                  <a:lnTo>
                    <a:pt x="15" y="32"/>
                  </a:lnTo>
                  <a:lnTo>
                    <a:pt x="21" y="30"/>
                  </a:lnTo>
                  <a:lnTo>
                    <a:pt x="28" y="26"/>
                  </a:lnTo>
                  <a:lnTo>
                    <a:pt x="41" y="16"/>
                  </a:lnTo>
                  <a:lnTo>
                    <a:pt x="54" y="7"/>
                  </a:lnTo>
                  <a:lnTo>
                    <a:pt x="69" y="2"/>
                  </a:lnTo>
                  <a:lnTo>
                    <a:pt x="75" y="1"/>
                  </a:lnTo>
                  <a:lnTo>
                    <a:pt x="83" y="0"/>
                  </a:lnTo>
                  <a:lnTo>
                    <a:pt x="77" y="4"/>
                  </a:lnTo>
                  <a:lnTo>
                    <a:pt x="72" y="8"/>
                  </a:lnTo>
                  <a:lnTo>
                    <a:pt x="61" y="18"/>
                  </a:lnTo>
                  <a:lnTo>
                    <a:pt x="48" y="27"/>
                  </a:lnTo>
                  <a:lnTo>
                    <a:pt x="34" y="36"/>
                  </a:lnTo>
                  <a:lnTo>
                    <a:pt x="27" y="41"/>
                  </a:lnTo>
                  <a:lnTo>
                    <a:pt x="18" y="45"/>
                  </a:lnTo>
                  <a:lnTo>
                    <a:pt x="10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6" name="Freeform 3346"/>
            <p:cNvSpPr>
              <a:spLocks/>
            </p:cNvSpPr>
            <p:nvPr/>
          </p:nvSpPr>
          <p:spPr bwMode="auto">
            <a:xfrm>
              <a:off x="1636" y="1673"/>
              <a:ext cx="94" cy="48"/>
            </a:xfrm>
            <a:custGeom>
              <a:avLst/>
              <a:gdLst>
                <a:gd name="T0" fmla="*/ 3 w 90"/>
                <a:gd name="T1" fmla="*/ 48 h 46"/>
                <a:gd name="T2" fmla="*/ 0 w 90"/>
                <a:gd name="T3" fmla="*/ 35 h 46"/>
                <a:gd name="T4" fmla="*/ 17 w 90"/>
                <a:gd name="T5" fmla="*/ 31 h 46"/>
                <a:gd name="T6" fmla="*/ 32 w 90"/>
                <a:gd name="T7" fmla="*/ 25 h 46"/>
                <a:gd name="T8" fmla="*/ 47 w 90"/>
                <a:gd name="T9" fmla="*/ 18 h 46"/>
                <a:gd name="T10" fmla="*/ 62 w 90"/>
                <a:gd name="T11" fmla="*/ 5 h 46"/>
                <a:gd name="T12" fmla="*/ 78 w 90"/>
                <a:gd name="T13" fmla="*/ 3 h 46"/>
                <a:gd name="T14" fmla="*/ 94 w 90"/>
                <a:gd name="T15" fmla="*/ 0 h 46"/>
                <a:gd name="T16" fmla="*/ 79 w 90"/>
                <a:gd name="T17" fmla="*/ 8 h 46"/>
                <a:gd name="T18" fmla="*/ 73 w 90"/>
                <a:gd name="T19" fmla="*/ 14 h 46"/>
                <a:gd name="T20" fmla="*/ 68 w 90"/>
                <a:gd name="T21" fmla="*/ 18 h 46"/>
                <a:gd name="T22" fmla="*/ 53 w 90"/>
                <a:gd name="T23" fmla="*/ 27 h 46"/>
                <a:gd name="T24" fmla="*/ 38 w 90"/>
                <a:gd name="T25" fmla="*/ 37 h 46"/>
                <a:gd name="T26" fmla="*/ 21 w 90"/>
                <a:gd name="T27" fmla="*/ 43 h 46"/>
                <a:gd name="T28" fmla="*/ 3 w 90"/>
                <a:gd name="T29" fmla="*/ 48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3" y="46"/>
                  </a:moveTo>
                  <a:lnTo>
                    <a:pt x="0" y="34"/>
                  </a:lnTo>
                  <a:lnTo>
                    <a:pt x="16" y="30"/>
                  </a:lnTo>
                  <a:lnTo>
                    <a:pt x="31" y="24"/>
                  </a:lnTo>
                  <a:lnTo>
                    <a:pt x="45" y="17"/>
                  </a:lnTo>
                  <a:lnTo>
                    <a:pt x="59" y="5"/>
                  </a:lnTo>
                  <a:lnTo>
                    <a:pt x="75" y="3"/>
                  </a:lnTo>
                  <a:lnTo>
                    <a:pt x="90" y="0"/>
                  </a:lnTo>
                  <a:lnTo>
                    <a:pt x="76" y="8"/>
                  </a:lnTo>
                  <a:lnTo>
                    <a:pt x="70" y="13"/>
                  </a:lnTo>
                  <a:lnTo>
                    <a:pt x="65" y="17"/>
                  </a:lnTo>
                  <a:lnTo>
                    <a:pt x="51" y="26"/>
                  </a:lnTo>
                  <a:lnTo>
                    <a:pt x="36" y="35"/>
                  </a:lnTo>
                  <a:lnTo>
                    <a:pt x="20" y="41"/>
                  </a:lnTo>
                  <a:lnTo>
                    <a:pt x="3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7" name="Freeform 3347"/>
            <p:cNvSpPr>
              <a:spLocks/>
            </p:cNvSpPr>
            <p:nvPr/>
          </p:nvSpPr>
          <p:spPr bwMode="auto">
            <a:xfrm>
              <a:off x="1626" y="1697"/>
              <a:ext cx="99" cy="48"/>
            </a:xfrm>
            <a:custGeom>
              <a:avLst/>
              <a:gdLst>
                <a:gd name="T0" fmla="*/ 10 w 95"/>
                <a:gd name="T1" fmla="*/ 48 h 46"/>
                <a:gd name="T2" fmla="*/ 0 w 95"/>
                <a:gd name="T3" fmla="*/ 40 h 46"/>
                <a:gd name="T4" fmla="*/ 3 w 95"/>
                <a:gd name="T5" fmla="*/ 37 h 46"/>
                <a:gd name="T6" fmla="*/ 8 w 95"/>
                <a:gd name="T7" fmla="*/ 32 h 46"/>
                <a:gd name="T8" fmla="*/ 17 w 95"/>
                <a:gd name="T9" fmla="*/ 27 h 46"/>
                <a:gd name="T10" fmla="*/ 26 w 95"/>
                <a:gd name="T11" fmla="*/ 24 h 46"/>
                <a:gd name="T12" fmla="*/ 35 w 95"/>
                <a:gd name="T13" fmla="*/ 22 h 46"/>
                <a:gd name="T14" fmla="*/ 43 w 95"/>
                <a:gd name="T15" fmla="*/ 19 h 46"/>
                <a:gd name="T16" fmla="*/ 51 w 95"/>
                <a:gd name="T17" fmla="*/ 16 h 46"/>
                <a:gd name="T18" fmla="*/ 67 w 95"/>
                <a:gd name="T19" fmla="*/ 5 h 46"/>
                <a:gd name="T20" fmla="*/ 82 w 95"/>
                <a:gd name="T21" fmla="*/ 1 h 46"/>
                <a:gd name="T22" fmla="*/ 99 w 95"/>
                <a:gd name="T23" fmla="*/ 0 h 46"/>
                <a:gd name="T24" fmla="*/ 84 w 95"/>
                <a:gd name="T25" fmla="*/ 7 h 46"/>
                <a:gd name="T26" fmla="*/ 72 w 95"/>
                <a:gd name="T27" fmla="*/ 17 h 46"/>
                <a:gd name="T28" fmla="*/ 56 w 95"/>
                <a:gd name="T29" fmla="*/ 26 h 46"/>
                <a:gd name="T30" fmla="*/ 48 w 95"/>
                <a:gd name="T31" fmla="*/ 31 h 46"/>
                <a:gd name="T32" fmla="*/ 38 w 95"/>
                <a:gd name="T33" fmla="*/ 34 h 46"/>
                <a:gd name="T34" fmla="*/ 29 w 95"/>
                <a:gd name="T35" fmla="*/ 37 h 46"/>
                <a:gd name="T36" fmla="*/ 22 w 95"/>
                <a:gd name="T37" fmla="*/ 39 h 46"/>
                <a:gd name="T38" fmla="*/ 16 w 95"/>
                <a:gd name="T39" fmla="*/ 43 h 46"/>
                <a:gd name="T40" fmla="*/ 10 w 95"/>
                <a:gd name="T41" fmla="*/ 48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46">
                  <a:moveTo>
                    <a:pt x="10" y="46"/>
                  </a:moveTo>
                  <a:lnTo>
                    <a:pt x="0" y="38"/>
                  </a:lnTo>
                  <a:lnTo>
                    <a:pt x="3" y="35"/>
                  </a:lnTo>
                  <a:lnTo>
                    <a:pt x="8" y="31"/>
                  </a:lnTo>
                  <a:lnTo>
                    <a:pt x="16" y="26"/>
                  </a:lnTo>
                  <a:lnTo>
                    <a:pt x="25" y="23"/>
                  </a:lnTo>
                  <a:lnTo>
                    <a:pt x="34" y="21"/>
                  </a:lnTo>
                  <a:lnTo>
                    <a:pt x="41" y="18"/>
                  </a:lnTo>
                  <a:lnTo>
                    <a:pt x="49" y="15"/>
                  </a:lnTo>
                  <a:lnTo>
                    <a:pt x="64" y="5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81" y="7"/>
                  </a:lnTo>
                  <a:lnTo>
                    <a:pt x="69" y="16"/>
                  </a:lnTo>
                  <a:lnTo>
                    <a:pt x="54" y="25"/>
                  </a:lnTo>
                  <a:lnTo>
                    <a:pt x="46" y="30"/>
                  </a:lnTo>
                  <a:lnTo>
                    <a:pt x="36" y="33"/>
                  </a:lnTo>
                  <a:lnTo>
                    <a:pt x="28" y="35"/>
                  </a:lnTo>
                  <a:lnTo>
                    <a:pt x="21" y="37"/>
                  </a:lnTo>
                  <a:lnTo>
                    <a:pt x="15" y="41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8" name="Freeform 3348"/>
            <p:cNvSpPr>
              <a:spLocks/>
            </p:cNvSpPr>
            <p:nvPr/>
          </p:nvSpPr>
          <p:spPr bwMode="auto">
            <a:xfrm>
              <a:off x="1617" y="1718"/>
              <a:ext cx="84" cy="51"/>
            </a:xfrm>
            <a:custGeom>
              <a:avLst/>
              <a:gdLst>
                <a:gd name="T0" fmla="*/ 6 w 80"/>
                <a:gd name="T1" fmla="*/ 51 h 49"/>
                <a:gd name="T2" fmla="*/ 0 w 80"/>
                <a:gd name="T3" fmla="*/ 41 h 49"/>
                <a:gd name="T4" fmla="*/ 7 w 80"/>
                <a:gd name="T5" fmla="*/ 35 h 49"/>
                <a:gd name="T6" fmla="*/ 15 w 80"/>
                <a:gd name="T7" fmla="*/ 32 h 49"/>
                <a:gd name="T8" fmla="*/ 30 w 80"/>
                <a:gd name="T9" fmla="*/ 25 h 49"/>
                <a:gd name="T10" fmla="*/ 45 w 80"/>
                <a:gd name="T11" fmla="*/ 20 h 49"/>
                <a:gd name="T12" fmla="*/ 53 w 80"/>
                <a:gd name="T13" fmla="*/ 17 h 49"/>
                <a:gd name="T14" fmla="*/ 58 w 80"/>
                <a:gd name="T15" fmla="*/ 12 h 49"/>
                <a:gd name="T16" fmla="*/ 71 w 80"/>
                <a:gd name="T17" fmla="*/ 6 h 49"/>
                <a:gd name="T18" fmla="*/ 84 w 80"/>
                <a:gd name="T19" fmla="*/ 0 h 49"/>
                <a:gd name="T20" fmla="*/ 76 w 80"/>
                <a:gd name="T21" fmla="*/ 11 h 49"/>
                <a:gd name="T22" fmla="*/ 66 w 80"/>
                <a:gd name="T23" fmla="*/ 23 h 49"/>
                <a:gd name="T24" fmla="*/ 58 w 80"/>
                <a:gd name="T25" fmla="*/ 28 h 49"/>
                <a:gd name="T26" fmla="*/ 50 w 80"/>
                <a:gd name="T27" fmla="*/ 32 h 49"/>
                <a:gd name="T28" fmla="*/ 35 w 80"/>
                <a:gd name="T29" fmla="*/ 39 h 49"/>
                <a:gd name="T30" fmla="*/ 20 w 80"/>
                <a:gd name="T31" fmla="*/ 44 h 49"/>
                <a:gd name="T32" fmla="*/ 13 w 80"/>
                <a:gd name="T33" fmla="*/ 48 h 49"/>
                <a:gd name="T34" fmla="*/ 6 w 80"/>
                <a:gd name="T35" fmla="*/ 51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0" h="49">
                  <a:moveTo>
                    <a:pt x="6" y="49"/>
                  </a:moveTo>
                  <a:lnTo>
                    <a:pt x="0" y="39"/>
                  </a:lnTo>
                  <a:lnTo>
                    <a:pt x="7" y="34"/>
                  </a:lnTo>
                  <a:lnTo>
                    <a:pt x="14" y="31"/>
                  </a:lnTo>
                  <a:lnTo>
                    <a:pt x="29" y="24"/>
                  </a:lnTo>
                  <a:lnTo>
                    <a:pt x="43" y="19"/>
                  </a:lnTo>
                  <a:lnTo>
                    <a:pt x="50" y="16"/>
                  </a:lnTo>
                  <a:lnTo>
                    <a:pt x="55" y="12"/>
                  </a:lnTo>
                  <a:lnTo>
                    <a:pt x="68" y="6"/>
                  </a:lnTo>
                  <a:lnTo>
                    <a:pt x="80" y="0"/>
                  </a:lnTo>
                  <a:lnTo>
                    <a:pt x="72" y="11"/>
                  </a:lnTo>
                  <a:lnTo>
                    <a:pt x="63" y="22"/>
                  </a:lnTo>
                  <a:lnTo>
                    <a:pt x="55" y="27"/>
                  </a:lnTo>
                  <a:lnTo>
                    <a:pt x="48" y="31"/>
                  </a:lnTo>
                  <a:lnTo>
                    <a:pt x="33" y="37"/>
                  </a:lnTo>
                  <a:lnTo>
                    <a:pt x="19" y="42"/>
                  </a:lnTo>
                  <a:lnTo>
                    <a:pt x="12" y="46"/>
                  </a:lnTo>
                  <a:lnTo>
                    <a:pt x="6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9" name="Freeform 3349"/>
            <p:cNvSpPr>
              <a:spLocks/>
            </p:cNvSpPr>
            <p:nvPr/>
          </p:nvSpPr>
          <p:spPr bwMode="auto">
            <a:xfrm>
              <a:off x="1685" y="1719"/>
              <a:ext cx="32" cy="16"/>
            </a:xfrm>
            <a:custGeom>
              <a:avLst/>
              <a:gdLst>
                <a:gd name="T0" fmla="*/ 32 w 31"/>
                <a:gd name="T1" fmla="*/ 0 h 16"/>
                <a:gd name="T2" fmla="*/ 32 w 31"/>
                <a:gd name="T3" fmla="*/ 12 h 16"/>
                <a:gd name="T4" fmla="*/ 22 w 31"/>
                <a:gd name="T5" fmla="*/ 14 h 16"/>
                <a:gd name="T6" fmla="*/ 17 w 31"/>
                <a:gd name="T7" fmla="*/ 14 h 16"/>
                <a:gd name="T8" fmla="*/ 13 w 31"/>
                <a:gd name="T9" fmla="*/ 16 h 16"/>
                <a:gd name="T10" fmla="*/ 6 w 31"/>
                <a:gd name="T11" fmla="*/ 15 h 16"/>
                <a:gd name="T12" fmla="*/ 0 w 31"/>
                <a:gd name="T13" fmla="*/ 16 h 16"/>
                <a:gd name="T14" fmla="*/ 3 w 31"/>
                <a:gd name="T15" fmla="*/ 10 h 16"/>
                <a:gd name="T16" fmla="*/ 6 w 31"/>
                <a:gd name="T17" fmla="*/ 5 h 16"/>
                <a:gd name="T18" fmla="*/ 13 w 31"/>
                <a:gd name="T19" fmla="*/ 2 h 16"/>
                <a:gd name="T20" fmla="*/ 20 w 31"/>
                <a:gd name="T21" fmla="*/ 1 h 16"/>
                <a:gd name="T22" fmla="*/ 32 w 31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16">
                  <a:moveTo>
                    <a:pt x="31" y="0"/>
                  </a:moveTo>
                  <a:lnTo>
                    <a:pt x="31" y="12"/>
                  </a:lnTo>
                  <a:lnTo>
                    <a:pt x="21" y="14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6" y="15"/>
                  </a:lnTo>
                  <a:lnTo>
                    <a:pt x="0" y="16"/>
                  </a:lnTo>
                  <a:lnTo>
                    <a:pt x="3" y="10"/>
                  </a:lnTo>
                  <a:lnTo>
                    <a:pt x="6" y="5"/>
                  </a:lnTo>
                  <a:lnTo>
                    <a:pt x="13" y="2"/>
                  </a:lnTo>
                  <a:lnTo>
                    <a:pt x="19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0" name="Freeform 3350"/>
            <p:cNvSpPr>
              <a:spLocks/>
            </p:cNvSpPr>
            <p:nvPr/>
          </p:nvSpPr>
          <p:spPr bwMode="auto">
            <a:xfrm>
              <a:off x="1621" y="1743"/>
              <a:ext cx="90" cy="42"/>
            </a:xfrm>
            <a:custGeom>
              <a:avLst/>
              <a:gdLst>
                <a:gd name="T0" fmla="*/ 6 w 86"/>
                <a:gd name="T1" fmla="*/ 42 h 40"/>
                <a:gd name="T2" fmla="*/ 0 w 86"/>
                <a:gd name="T3" fmla="*/ 32 h 40"/>
                <a:gd name="T4" fmla="*/ 6 w 86"/>
                <a:gd name="T5" fmla="*/ 26 h 40"/>
                <a:gd name="T6" fmla="*/ 15 w 86"/>
                <a:gd name="T7" fmla="*/ 23 h 40"/>
                <a:gd name="T8" fmla="*/ 30 w 86"/>
                <a:gd name="T9" fmla="*/ 16 h 40"/>
                <a:gd name="T10" fmla="*/ 62 w 86"/>
                <a:gd name="T11" fmla="*/ 5 h 40"/>
                <a:gd name="T12" fmla="*/ 90 w 86"/>
                <a:gd name="T13" fmla="*/ 0 h 40"/>
                <a:gd name="T14" fmla="*/ 65 w 86"/>
                <a:gd name="T15" fmla="*/ 18 h 40"/>
                <a:gd name="T16" fmla="*/ 35 w 86"/>
                <a:gd name="T17" fmla="*/ 28 h 40"/>
                <a:gd name="T18" fmla="*/ 20 w 86"/>
                <a:gd name="T19" fmla="*/ 35 h 40"/>
                <a:gd name="T20" fmla="*/ 6 w 86"/>
                <a:gd name="T21" fmla="*/ 42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40">
                  <a:moveTo>
                    <a:pt x="6" y="40"/>
                  </a:moveTo>
                  <a:lnTo>
                    <a:pt x="0" y="30"/>
                  </a:lnTo>
                  <a:lnTo>
                    <a:pt x="6" y="25"/>
                  </a:lnTo>
                  <a:lnTo>
                    <a:pt x="14" y="22"/>
                  </a:lnTo>
                  <a:lnTo>
                    <a:pt x="29" y="15"/>
                  </a:lnTo>
                  <a:lnTo>
                    <a:pt x="59" y="5"/>
                  </a:lnTo>
                  <a:lnTo>
                    <a:pt x="86" y="0"/>
                  </a:lnTo>
                  <a:lnTo>
                    <a:pt x="62" y="17"/>
                  </a:lnTo>
                  <a:lnTo>
                    <a:pt x="33" y="27"/>
                  </a:lnTo>
                  <a:lnTo>
                    <a:pt x="19" y="33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1" name="Freeform 3351"/>
            <p:cNvSpPr>
              <a:spLocks/>
            </p:cNvSpPr>
            <p:nvPr/>
          </p:nvSpPr>
          <p:spPr bwMode="auto">
            <a:xfrm>
              <a:off x="1592" y="1876"/>
              <a:ext cx="203" cy="226"/>
            </a:xfrm>
            <a:custGeom>
              <a:avLst/>
              <a:gdLst>
                <a:gd name="T0" fmla="*/ 10 w 194"/>
                <a:gd name="T1" fmla="*/ 226 h 216"/>
                <a:gd name="T2" fmla="*/ 0 w 194"/>
                <a:gd name="T3" fmla="*/ 219 h 216"/>
                <a:gd name="T4" fmla="*/ 17 w 194"/>
                <a:gd name="T5" fmla="*/ 198 h 216"/>
                <a:gd name="T6" fmla="*/ 31 w 194"/>
                <a:gd name="T7" fmla="*/ 177 h 216"/>
                <a:gd name="T8" fmla="*/ 60 w 194"/>
                <a:gd name="T9" fmla="*/ 133 h 216"/>
                <a:gd name="T10" fmla="*/ 90 w 194"/>
                <a:gd name="T11" fmla="*/ 89 h 216"/>
                <a:gd name="T12" fmla="*/ 106 w 194"/>
                <a:gd name="T13" fmla="*/ 67 h 216"/>
                <a:gd name="T14" fmla="*/ 122 w 194"/>
                <a:gd name="T15" fmla="*/ 46 h 216"/>
                <a:gd name="T16" fmla="*/ 131 w 194"/>
                <a:gd name="T17" fmla="*/ 38 h 216"/>
                <a:gd name="T18" fmla="*/ 141 w 194"/>
                <a:gd name="T19" fmla="*/ 31 h 216"/>
                <a:gd name="T20" fmla="*/ 161 w 194"/>
                <a:gd name="T21" fmla="*/ 20 h 216"/>
                <a:gd name="T22" fmla="*/ 182 w 194"/>
                <a:gd name="T23" fmla="*/ 9 h 216"/>
                <a:gd name="T24" fmla="*/ 203 w 194"/>
                <a:gd name="T25" fmla="*/ 0 h 216"/>
                <a:gd name="T26" fmla="*/ 183 w 194"/>
                <a:gd name="T27" fmla="*/ 14 h 216"/>
                <a:gd name="T28" fmla="*/ 164 w 194"/>
                <a:gd name="T29" fmla="*/ 26 h 216"/>
                <a:gd name="T30" fmla="*/ 145 w 194"/>
                <a:gd name="T31" fmla="*/ 41 h 216"/>
                <a:gd name="T32" fmla="*/ 138 w 194"/>
                <a:gd name="T33" fmla="*/ 48 h 216"/>
                <a:gd name="T34" fmla="*/ 130 w 194"/>
                <a:gd name="T35" fmla="*/ 58 h 216"/>
                <a:gd name="T36" fmla="*/ 114 w 194"/>
                <a:gd name="T37" fmla="*/ 77 h 216"/>
                <a:gd name="T38" fmla="*/ 98 w 194"/>
                <a:gd name="T39" fmla="*/ 97 h 216"/>
                <a:gd name="T40" fmla="*/ 70 w 194"/>
                <a:gd name="T41" fmla="*/ 140 h 216"/>
                <a:gd name="T42" fmla="*/ 42 w 194"/>
                <a:gd name="T43" fmla="*/ 185 h 216"/>
                <a:gd name="T44" fmla="*/ 26 w 194"/>
                <a:gd name="T45" fmla="*/ 206 h 216"/>
                <a:gd name="T46" fmla="*/ 10 w 194"/>
                <a:gd name="T47" fmla="*/ 226 h 2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216">
                  <a:moveTo>
                    <a:pt x="10" y="216"/>
                  </a:moveTo>
                  <a:lnTo>
                    <a:pt x="0" y="209"/>
                  </a:lnTo>
                  <a:lnTo>
                    <a:pt x="16" y="189"/>
                  </a:lnTo>
                  <a:lnTo>
                    <a:pt x="30" y="169"/>
                  </a:lnTo>
                  <a:lnTo>
                    <a:pt x="57" y="127"/>
                  </a:lnTo>
                  <a:lnTo>
                    <a:pt x="86" y="85"/>
                  </a:lnTo>
                  <a:lnTo>
                    <a:pt x="101" y="64"/>
                  </a:lnTo>
                  <a:lnTo>
                    <a:pt x="117" y="44"/>
                  </a:lnTo>
                  <a:lnTo>
                    <a:pt x="125" y="36"/>
                  </a:lnTo>
                  <a:lnTo>
                    <a:pt x="135" y="30"/>
                  </a:lnTo>
                  <a:lnTo>
                    <a:pt x="154" y="19"/>
                  </a:lnTo>
                  <a:lnTo>
                    <a:pt x="174" y="9"/>
                  </a:lnTo>
                  <a:lnTo>
                    <a:pt x="194" y="0"/>
                  </a:lnTo>
                  <a:lnTo>
                    <a:pt x="175" y="13"/>
                  </a:lnTo>
                  <a:lnTo>
                    <a:pt x="157" y="25"/>
                  </a:lnTo>
                  <a:lnTo>
                    <a:pt x="139" y="39"/>
                  </a:lnTo>
                  <a:lnTo>
                    <a:pt x="132" y="46"/>
                  </a:lnTo>
                  <a:lnTo>
                    <a:pt x="124" y="55"/>
                  </a:lnTo>
                  <a:lnTo>
                    <a:pt x="109" y="74"/>
                  </a:lnTo>
                  <a:lnTo>
                    <a:pt x="94" y="93"/>
                  </a:lnTo>
                  <a:lnTo>
                    <a:pt x="67" y="134"/>
                  </a:lnTo>
                  <a:lnTo>
                    <a:pt x="40" y="177"/>
                  </a:lnTo>
                  <a:lnTo>
                    <a:pt x="25" y="197"/>
                  </a:lnTo>
                  <a:lnTo>
                    <a:pt x="10" y="2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2" name="Freeform 3352"/>
            <p:cNvSpPr>
              <a:spLocks/>
            </p:cNvSpPr>
            <p:nvPr/>
          </p:nvSpPr>
          <p:spPr bwMode="auto">
            <a:xfrm>
              <a:off x="1593" y="1836"/>
              <a:ext cx="246" cy="205"/>
            </a:xfrm>
            <a:custGeom>
              <a:avLst/>
              <a:gdLst>
                <a:gd name="T0" fmla="*/ 240 w 234"/>
                <a:gd name="T1" fmla="*/ 0 h 195"/>
                <a:gd name="T2" fmla="*/ 246 w 234"/>
                <a:gd name="T3" fmla="*/ 12 h 195"/>
                <a:gd name="T4" fmla="*/ 234 w 234"/>
                <a:gd name="T5" fmla="*/ 18 h 195"/>
                <a:gd name="T6" fmla="*/ 221 w 234"/>
                <a:gd name="T7" fmla="*/ 24 h 195"/>
                <a:gd name="T8" fmla="*/ 193 w 234"/>
                <a:gd name="T9" fmla="*/ 34 h 195"/>
                <a:gd name="T10" fmla="*/ 167 w 234"/>
                <a:gd name="T11" fmla="*/ 44 h 195"/>
                <a:gd name="T12" fmla="*/ 156 w 234"/>
                <a:gd name="T13" fmla="*/ 49 h 195"/>
                <a:gd name="T14" fmla="*/ 144 w 234"/>
                <a:gd name="T15" fmla="*/ 56 h 195"/>
                <a:gd name="T16" fmla="*/ 132 w 234"/>
                <a:gd name="T17" fmla="*/ 64 h 195"/>
                <a:gd name="T18" fmla="*/ 123 w 234"/>
                <a:gd name="T19" fmla="*/ 71 h 195"/>
                <a:gd name="T20" fmla="*/ 114 w 234"/>
                <a:gd name="T21" fmla="*/ 82 h 195"/>
                <a:gd name="T22" fmla="*/ 105 w 234"/>
                <a:gd name="T23" fmla="*/ 93 h 195"/>
                <a:gd name="T24" fmla="*/ 89 w 234"/>
                <a:gd name="T25" fmla="*/ 116 h 195"/>
                <a:gd name="T26" fmla="*/ 80 w 234"/>
                <a:gd name="T27" fmla="*/ 126 h 195"/>
                <a:gd name="T28" fmla="*/ 69 w 234"/>
                <a:gd name="T29" fmla="*/ 138 h 195"/>
                <a:gd name="T30" fmla="*/ 52 w 234"/>
                <a:gd name="T31" fmla="*/ 152 h 195"/>
                <a:gd name="T32" fmla="*/ 33 w 234"/>
                <a:gd name="T33" fmla="*/ 169 h 195"/>
                <a:gd name="T34" fmla="*/ 16 w 234"/>
                <a:gd name="T35" fmla="*/ 186 h 195"/>
                <a:gd name="T36" fmla="*/ 0 w 234"/>
                <a:gd name="T37" fmla="*/ 205 h 195"/>
                <a:gd name="T38" fmla="*/ 6 w 234"/>
                <a:gd name="T39" fmla="*/ 194 h 195"/>
                <a:gd name="T40" fmla="*/ 14 w 234"/>
                <a:gd name="T41" fmla="*/ 184 h 195"/>
                <a:gd name="T42" fmla="*/ 28 w 234"/>
                <a:gd name="T43" fmla="*/ 163 h 195"/>
                <a:gd name="T44" fmla="*/ 46 w 234"/>
                <a:gd name="T45" fmla="*/ 145 h 195"/>
                <a:gd name="T46" fmla="*/ 63 w 234"/>
                <a:gd name="T47" fmla="*/ 126 h 195"/>
                <a:gd name="T48" fmla="*/ 73 w 234"/>
                <a:gd name="T49" fmla="*/ 116 h 195"/>
                <a:gd name="T50" fmla="*/ 80 w 234"/>
                <a:gd name="T51" fmla="*/ 105 h 195"/>
                <a:gd name="T52" fmla="*/ 97 w 234"/>
                <a:gd name="T53" fmla="*/ 83 h 195"/>
                <a:gd name="T54" fmla="*/ 105 w 234"/>
                <a:gd name="T55" fmla="*/ 71 h 195"/>
                <a:gd name="T56" fmla="*/ 116 w 234"/>
                <a:gd name="T57" fmla="*/ 61 h 195"/>
                <a:gd name="T58" fmla="*/ 125 w 234"/>
                <a:gd name="T59" fmla="*/ 52 h 195"/>
                <a:gd name="T60" fmla="*/ 139 w 234"/>
                <a:gd name="T61" fmla="*/ 44 h 195"/>
                <a:gd name="T62" fmla="*/ 150 w 234"/>
                <a:gd name="T63" fmla="*/ 36 h 195"/>
                <a:gd name="T64" fmla="*/ 164 w 234"/>
                <a:gd name="T65" fmla="*/ 32 h 195"/>
                <a:gd name="T66" fmla="*/ 189 w 234"/>
                <a:gd name="T67" fmla="*/ 22 h 195"/>
                <a:gd name="T68" fmla="*/ 216 w 234"/>
                <a:gd name="T69" fmla="*/ 12 h 195"/>
                <a:gd name="T70" fmla="*/ 227 w 234"/>
                <a:gd name="T71" fmla="*/ 6 h 195"/>
                <a:gd name="T72" fmla="*/ 240 w 234"/>
                <a:gd name="T73" fmla="*/ 0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4" h="195">
                  <a:moveTo>
                    <a:pt x="228" y="0"/>
                  </a:moveTo>
                  <a:lnTo>
                    <a:pt x="234" y="11"/>
                  </a:lnTo>
                  <a:lnTo>
                    <a:pt x="223" y="17"/>
                  </a:lnTo>
                  <a:lnTo>
                    <a:pt x="210" y="23"/>
                  </a:lnTo>
                  <a:lnTo>
                    <a:pt x="184" y="32"/>
                  </a:lnTo>
                  <a:lnTo>
                    <a:pt x="159" y="42"/>
                  </a:lnTo>
                  <a:lnTo>
                    <a:pt x="148" y="47"/>
                  </a:lnTo>
                  <a:lnTo>
                    <a:pt x="137" y="53"/>
                  </a:lnTo>
                  <a:lnTo>
                    <a:pt x="126" y="61"/>
                  </a:lnTo>
                  <a:lnTo>
                    <a:pt x="117" y="68"/>
                  </a:lnTo>
                  <a:lnTo>
                    <a:pt x="108" y="78"/>
                  </a:lnTo>
                  <a:lnTo>
                    <a:pt x="100" y="88"/>
                  </a:lnTo>
                  <a:lnTo>
                    <a:pt x="85" y="110"/>
                  </a:lnTo>
                  <a:lnTo>
                    <a:pt x="76" y="120"/>
                  </a:lnTo>
                  <a:lnTo>
                    <a:pt x="66" y="131"/>
                  </a:lnTo>
                  <a:lnTo>
                    <a:pt x="49" y="145"/>
                  </a:lnTo>
                  <a:lnTo>
                    <a:pt x="31" y="161"/>
                  </a:lnTo>
                  <a:lnTo>
                    <a:pt x="15" y="177"/>
                  </a:lnTo>
                  <a:lnTo>
                    <a:pt x="0" y="195"/>
                  </a:lnTo>
                  <a:lnTo>
                    <a:pt x="6" y="185"/>
                  </a:lnTo>
                  <a:lnTo>
                    <a:pt x="13" y="175"/>
                  </a:lnTo>
                  <a:lnTo>
                    <a:pt x="27" y="155"/>
                  </a:lnTo>
                  <a:lnTo>
                    <a:pt x="44" y="138"/>
                  </a:lnTo>
                  <a:lnTo>
                    <a:pt x="60" y="120"/>
                  </a:lnTo>
                  <a:lnTo>
                    <a:pt x="69" y="110"/>
                  </a:lnTo>
                  <a:lnTo>
                    <a:pt x="76" y="100"/>
                  </a:lnTo>
                  <a:lnTo>
                    <a:pt x="92" y="79"/>
                  </a:lnTo>
                  <a:lnTo>
                    <a:pt x="100" y="68"/>
                  </a:lnTo>
                  <a:lnTo>
                    <a:pt x="110" y="58"/>
                  </a:lnTo>
                  <a:lnTo>
                    <a:pt x="119" y="49"/>
                  </a:lnTo>
                  <a:lnTo>
                    <a:pt x="132" y="42"/>
                  </a:lnTo>
                  <a:lnTo>
                    <a:pt x="143" y="34"/>
                  </a:lnTo>
                  <a:lnTo>
                    <a:pt x="156" y="30"/>
                  </a:lnTo>
                  <a:lnTo>
                    <a:pt x="180" y="21"/>
                  </a:lnTo>
                  <a:lnTo>
                    <a:pt x="205" y="11"/>
                  </a:lnTo>
                  <a:lnTo>
                    <a:pt x="216" y="6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3" name="Freeform 3353"/>
            <p:cNvSpPr>
              <a:spLocks/>
            </p:cNvSpPr>
            <p:nvPr/>
          </p:nvSpPr>
          <p:spPr bwMode="auto">
            <a:xfrm>
              <a:off x="1586" y="1903"/>
              <a:ext cx="150" cy="171"/>
            </a:xfrm>
            <a:custGeom>
              <a:avLst/>
              <a:gdLst>
                <a:gd name="T0" fmla="*/ 10 w 143"/>
                <a:gd name="T1" fmla="*/ 171 h 163"/>
                <a:gd name="T2" fmla="*/ 0 w 143"/>
                <a:gd name="T3" fmla="*/ 165 h 163"/>
                <a:gd name="T4" fmla="*/ 10 w 143"/>
                <a:gd name="T5" fmla="*/ 148 h 163"/>
                <a:gd name="T6" fmla="*/ 24 w 143"/>
                <a:gd name="T7" fmla="*/ 132 h 163"/>
                <a:gd name="T8" fmla="*/ 49 w 143"/>
                <a:gd name="T9" fmla="*/ 105 h 163"/>
                <a:gd name="T10" fmla="*/ 55 w 143"/>
                <a:gd name="T11" fmla="*/ 97 h 163"/>
                <a:gd name="T12" fmla="*/ 61 w 143"/>
                <a:gd name="T13" fmla="*/ 88 h 163"/>
                <a:gd name="T14" fmla="*/ 69 w 143"/>
                <a:gd name="T15" fmla="*/ 81 h 163"/>
                <a:gd name="T16" fmla="*/ 74 w 143"/>
                <a:gd name="T17" fmla="*/ 74 h 163"/>
                <a:gd name="T18" fmla="*/ 98 w 143"/>
                <a:gd name="T19" fmla="*/ 43 h 163"/>
                <a:gd name="T20" fmla="*/ 108 w 143"/>
                <a:gd name="T21" fmla="*/ 30 h 163"/>
                <a:gd name="T22" fmla="*/ 120 w 143"/>
                <a:gd name="T23" fmla="*/ 17 h 163"/>
                <a:gd name="T24" fmla="*/ 126 w 143"/>
                <a:gd name="T25" fmla="*/ 12 h 163"/>
                <a:gd name="T26" fmla="*/ 134 w 143"/>
                <a:gd name="T27" fmla="*/ 7 h 163"/>
                <a:gd name="T28" fmla="*/ 142 w 143"/>
                <a:gd name="T29" fmla="*/ 3 h 163"/>
                <a:gd name="T30" fmla="*/ 150 w 143"/>
                <a:gd name="T31" fmla="*/ 0 h 163"/>
                <a:gd name="T32" fmla="*/ 142 w 143"/>
                <a:gd name="T33" fmla="*/ 4 h 163"/>
                <a:gd name="T34" fmla="*/ 135 w 143"/>
                <a:gd name="T35" fmla="*/ 9 h 163"/>
                <a:gd name="T36" fmla="*/ 129 w 143"/>
                <a:gd name="T37" fmla="*/ 16 h 163"/>
                <a:gd name="T38" fmla="*/ 125 w 143"/>
                <a:gd name="T39" fmla="*/ 22 h 163"/>
                <a:gd name="T40" fmla="*/ 115 w 143"/>
                <a:gd name="T41" fmla="*/ 37 h 163"/>
                <a:gd name="T42" fmla="*/ 107 w 143"/>
                <a:gd name="T43" fmla="*/ 52 h 163"/>
                <a:gd name="T44" fmla="*/ 94 w 143"/>
                <a:gd name="T45" fmla="*/ 68 h 163"/>
                <a:gd name="T46" fmla="*/ 83 w 143"/>
                <a:gd name="T47" fmla="*/ 84 h 163"/>
                <a:gd name="T48" fmla="*/ 70 w 143"/>
                <a:gd name="T49" fmla="*/ 98 h 163"/>
                <a:gd name="T50" fmla="*/ 65 w 143"/>
                <a:gd name="T51" fmla="*/ 103 h 163"/>
                <a:gd name="T52" fmla="*/ 60 w 143"/>
                <a:gd name="T53" fmla="*/ 112 h 163"/>
                <a:gd name="T54" fmla="*/ 33 w 143"/>
                <a:gd name="T55" fmla="*/ 143 h 163"/>
                <a:gd name="T56" fmla="*/ 21 w 143"/>
                <a:gd name="T57" fmla="*/ 155 h 163"/>
                <a:gd name="T58" fmla="*/ 10 w 143"/>
                <a:gd name="T59" fmla="*/ 171 h 1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43" h="163">
                  <a:moveTo>
                    <a:pt x="10" y="163"/>
                  </a:moveTo>
                  <a:lnTo>
                    <a:pt x="0" y="157"/>
                  </a:lnTo>
                  <a:lnTo>
                    <a:pt x="10" y="141"/>
                  </a:lnTo>
                  <a:lnTo>
                    <a:pt x="23" y="126"/>
                  </a:lnTo>
                  <a:lnTo>
                    <a:pt x="47" y="100"/>
                  </a:lnTo>
                  <a:lnTo>
                    <a:pt x="52" y="92"/>
                  </a:lnTo>
                  <a:lnTo>
                    <a:pt x="58" y="84"/>
                  </a:lnTo>
                  <a:lnTo>
                    <a:pt x="66" y="77"/>
                  </a:lnTo>
                  <a:lnTo>
                    <a:pt x="71" y="71"/>
                  </a:lnTo>
                  <a:lnTo>
                    <a:pt x="93" y="41"/>
                  </a:lnTo>
                  <a:lnTo>
                    <a:pt x="103" y="29"/>
                  </a:lnTo>
                  <a:lnTo>
                    <a:pt x="114" y="16"/>
                  </a:lnTo>
                  <a:lnTo>
                    <a:pt x="120" y="11"/>
                  </a:lnTo>
                  <a:lnTo>
                    <a:pt x="128" y="7"/>
                  </a:lnTo>
                  <a:lnTo>
                    <a:pt x="135" y="3"/>
                  </a:lnTo>
                  <a:lnTo>
                    <a:pt x="143" y="0"/>
                  </a:lnTo>
                  <a:lnTo>
                    <a:pt x="135" y="4"/>
                  </a:lnTo>
                  <a:lnTo>
                    <a:pt x="129" y="9"/>
                  </a:lnTo>
                  <a:lnTo>
                    <a:pt x="123" y="15"/>
                  </a:lnTo>
                  <a:lnTo>
                    <a:pt x="119" y="21"/>
                  </a:lnTo>
                  <a:lnTo>
                    <a:pt x="110" y="35"/>
                  </a:lnTo>
                  <a:lnTo>
                    <a:pt x="102" y="50"/>
                  </a:lnTo>
                  <a:lnTo>
                    <a:pt x="90" y="65"/>
                  </a:lnTo>
                  <a:lnTo>
                    <a:pt x="79" y="80"/>
                  </a:lnTo>
                  <a:lnTo>
                    <a:pt x="67" y="93"/>
                  </a:lnTo>
                  <a:lnTo>
                    <a:pt x="62" y="98"/>
                  </a:lnTo>
                  <a:lnTo>
                    <a:pt x="57" y="107"/>
                  </a:lnTo>
                  <a:lnTo>
                    <a:pt x="31" y="136"/>
                  </a:lnTo>
                  <a:lnTo>
                    <a:pt x="20" y="148"/>
                  </a:lnTo>
                  <a:lnTo>
                    <a:pt x="10" y="1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4" name="Freeform 3354"/>
            <p:cNvSpPr>
              <a:spLocks/>
            </p:cNvSpPr>
            <p:nvPr/>
          </p:nvSpPr>
          <p:spPr bwMode="auto">
            <a:xfrm>
              <a:off x="1744" y="1832"/>
              <a:ext cx="67" cy="39"/>
            </a:xfrm>
            <a:custGeom>
              <a:avLst/>
              <a:gdLst>
                <a:gd name="T0" fmla="*/ 0 w 64"/>
                <a:gd name="T1" fmla="*/ 39 h 37"/>
                <a:gd name="T2" fmla="*/ 3 w 64"/>
                <a:gd name="T3" fmla="*/ 26 h 37"/>
                <a:gd name="T4" fmla="*/ 7 w 64"/>
                <a:gd name="T5" fmla="*/ 26 h 37"/>
                <a:gd name="T6" fmla="*/ 13 w 64"/>
                <a:gd name="T7" fmla="*/ 25 h 37"/>
                <a:gd name="T8" fmla="*/ 22 w 64"/>
                <a:gd name="T9" fmla="*/ 20 h 37"/>
                <a:gd name="T10" fmla="*/ 43 w 64"/>
                <a:gd name="T11" fmla="*/ 5 h 37"/>
                <a:gd name="T12" fmla="*/ 67 w 64"/>
                <a:gd name="T13" fmla="*/ 0 h 37"/>
                <a:gd name="T14" fmla="*/ 50 w 64"/>
                <a:gd name="T15" fmla="*/ 16 h 37"/>
                <a:gd name="T16" fmla="*/ 40 w 64"/>
                <a:gd name="T17" fmla="*/ 23 h 37"/>
                <a:gd name="T18" fmla="*/ 29 w 64"/>
                <a:gd name="T19" fmla="*/ 31 h 37"/>
                <a:gd name="T20" fmla="*/ 22 w 64"/>
                <a:gd name="T21" fmla="*/ 34 h 37"/>
                <a:gd name="T22" fmla="*/ 16 w 64"/>
                <a:gd name="T23" fmla="*/ 37 h 37"/>
                <a:gd name="T24" fmla="*/ 8 w 64"/>
                <a:gd name="T25" fmla="*/ 38 h 37"/>
                <a:gd name="T26" fmla="*/ 0 w 64"/>
                <a:gd name="T27" fmla="*/ 39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37">
                  <a:moveTo>
                    <a:pt x="0" y="37"/>
                  </a:moveTo>
                  <a:lnTo>
                    <a:pt x="3" y="25"/>
                  </a:lnTo>
                  <a:lnTo>
                    <a:pt x="7" y="25"/>
                  </a:lnTo>
                  <a:lnTo>
                    <a:pt x="12" y="24"/>
                  </a:lnTo>
                  <a:lnTo>
                    <a:pt x="21" y="19"/>
                  </a:lnTo>
                  <a:lnTo>
                    <a:pt x="41" y="5"/>
                  </a:lnTo>
                  <a:lnTo>
                    <a:pt x="64" y="0"/>
                  </a:lnTo>
                  <a:lnTo>
                    <a:pt x="48" y="15"/>
                  </a:lnTo>
                  <a:lnTo>
                    <a:pt x="38" y="22"/>
                  </a:lnTo>
                  <a:lnTo>
                    <a:pt x="28" y="29"/>
                  </a:lnTo>
                  <a:lnTo>
                    <a:pt x="21" y="32"/>
                  </a:lnTo>
                  <a:lnTo>
                    <a:pt x="15" y="35"/>
                  </a:lnTo>
                  <a:lnTo>
                    <a:pt x="8" y="36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5" name="Freeform 3355"/>
            <p:cNvSpPr>
              <a:spLocks/>
            </p:cNvSpPr>
            <p:nvPr/>
          </p:nvSpPr>
          <p:spPr bwMode="auto">
            <a:xfrm>
              <a:off x="1589" y="1837"/>
              <a:ext cx="180" cy="176"/>
            </a:xfrm>
            <a:custGeom>
              <a:avLst/>
              <a:gdLst>
                <a:gd name="T0" fmla="*/ 5 w 172"/>
                <a:gd name="T1" fmla="*/ 176 h 168"/>
                <a:gd name="T2" fmla="*/ 0 w 172"/>
                <a:gd name="T3" fmla="*/ 163 h 168"/>
                <a:gd name="T4" fmla="*/ 8 w 172"/>
                <a:gd name="T5" fmla="*/ 159 h 168"/>
                <a:gd name="T6" fmla="*/ 16 w 172"/>
                <a:gd name="T7" fmla="*/ 152 h 168"/>
                <a:gd name="T8" fmla="*/ 24 w 172"/>
                <a:gd name="T9" fmla="*/ 146 h 168"/>
                <a:gd name="T10" fmla="*/ 29 w 172"/>
                <a:gd name="T11" fmla="*/ 136 h 168"/>
                <a:gd name="T12" fmla="*/ 41 w 172"/>
                <a:gd name="T13" fmla="*/ 118 h 168"/>
                <a:gd name="T14" fmla="*/ 47 w 172"/>
                <a:gd name="T15" fmla="*/ 109 h 168"/>
                <a:gd name="T16" fmla="*/ 55 w 172"/>
                <a:gd name="T17" fmla="*/ 101 h 168"/>
                <a:gd name="T18" fmla="*/ 62 w 172"/>
                <a:gd name="T19" fmla="*/ 92 h 168"/>
                <a:gd name="T20" fmla="*/ 69 w 172"/>
                <a:gd name="T21" fmla="*/ 83 h 168"/>
                <a:gd name="T22" fmla="*/ 77 w 172"/>
                <a:gd name="T23" fmla="*/ 75 h 168"/>
                <a:gd name="T24" fmla="*/ 83 w 172"/>
                <a:gd name="T25" fmla="*/ 68 h 168"/>
                <a:gd name="T26" fmla="*/ 88 w 172"/>
                <a:gd name="T27" fmla="*/ 59 h 168"/>
                <a:gd name="T28" fmla="*/ 96 w 172"/>
                <a:gd name="T29" fmla="*/ 48 h 168"/>
                <a:gd name="T30" fmla="*/ 100 w 172"/>
                <a:gd name="T31" fmla="*/ 44 h 168"/>
                <a:gd name="T32" fmla="*/ 107 w 172"/>
                <a:gd name="T33" fmla="*/ 42 h 168"/>
                <a:gd name="T34" fmla="*/ 112 w 172"/>
                <a:gd name="T35" fmla="*/ 39 h 168"/>
                <a:gd name="T36" fmla="*/ 117 w 172"/>
                <a:gd name="T37" fmla="*/ 38 h 168"/>
                <a:gd name="T38" fmla="*/ 126 w 172"/>
                <a:gd name="T39" fmla="*/ 35 h 168"/>
                <a:gd name="T40" fmla="*/ 133 w 172"/>
                <a:gd name="T41" fmla="*/ 31 h 168"/>
                <a:gd name="T42" fmla="*/ 147 w 172"/>
                <a:gd name="T43" fmla="*/ 18 h 168"/>
                <a:gd name="T44" fmla="*/ 154 w 172"/>
                <a:gd name="T45" fmla="*/ 12 h 168"/>
                <a:gd name="T46" fmla="*/ 162 w 172"/>
                <a:gd name="T47" fmla="*/ 6 h 168"/>
                <a:gd name="T48" fmla="*/ 170 w 172"/>
                <a:gd name="T49" fmla="*/ 1 h 168"/>
                <a:gd name="T50" fmla="*/ 180 w 172"/>
                <a:gd name="T51" fmla="*/ 0 h 168"/>
                <a:gd name="T52" fmla="*/ 171 w 172"/>
                <a:gd name="T53" fmla="*/ 4 h 168"/>
                <a:gd name="T54" fmla="*/ 163 w 172"/>
                <a:gd name="T55" fmla="*/ 9 h 168"/>
                <a:gd name="T56" fmla="*/ 157 w 172"/>
                <a:gd name="T57" fmla="*/ 16 h 168"/>
                <a:gd name="T58" fmla="*/ 150 w 172"/>
                <a:gd name="T59" fmla="*/ 23 h 168"/>
                <a:gd name="T60" fmla="*/ 144 w 172"/>
                <a:gd name="T61" fmla="*/ 31 h 168"/>
                <a:gd name="T62" fmla="*/ 138 w 172"/>
                <a:gd name="T63" fmla="*/ 39 h 168"/>
                <a:gd name="T64" fmla="*/ 129 w 172"/>
                <a:gd name="T65" fmla="*/ 47 h 168"/>
                <a:gd name="T66" fmla="*/ 125 w 172"/>
                <a:gd name="T67" fmla="*/ 49 h 168"/>
                <a:gd name="T68" fmla="*/ 119 w 172"/>
                <a:gd name="T69" fmla="*/ 50 h 168"/>
                <a:gd name="T70" fmla="*/ 115 w 172"/>
                <a:gd name="T71" fmla="*/ 52 h 168"/>
                <a:gd name="T72" fmla="*/ 110 w 172"/>
                <a:gd name="T73" fmla="*/ 53 h 168"/>
                <a:gd name="T74" fmla="*/ 104 w 172"/>
                <a:gd name="T75" fmla="*/ 59 h 168"/>
                <a:gd name="T76" fmla="*/ 98 w 172"/>
                <a:gd name="T77" fmla="*/ 66 h 168"/>
                <a:gd name="T78" fmla="*/ 93 w 172"/>
                <a:gd name="T79" fmla="*/ 75 h 168"/>
                <a:gd name="T80" fmla="*/ 85 w 172"/>
                <a:gd name="T81" fmla="*/ 86 h 168"/>
                <a:gd name="T82" fmla="*/ 78 w 172"/>
                <a:gd name="T83" fmla="*/ 93 h 168"/>
                <a:gd name="T84" fmla="*/ 71 w 172"/>
                <a:gd name="T85" fmla="*/ 102 h 168"/>
                <a:gd name="T86" fmla="*/ 64 w 172"/>
                <a:gd name="T87" fmla="*/ 109 h 168"/>
                <a:gd name="T88" fmla="*/ 51 w 172"/>
                <a:gd name="T89" fmla="*/ 126 h 168"/>
                <a:gd name="T90" fmla="*/ 41 w 172"/>
                <a:gd name="T91" fmla="*/ 145 h 168"/>
                <a:gd name="T92" fmla="*/ 32 w 172"/>
                <a:gd name="T93" fmla="*/ 154 h 168"/>
                <a:gd name="T94" fmla="*/ 25 w 172"/>
                <a:gd name="T95" fmla="*/ 162 h 168"/>
                <a:gd name="T96" fmla="*/ 16 w 172"/>
                <a:gd name="T97" fmla="*/ 169 h 168"/>
                <a:gd name="T98" fmla="*/ 5 w 172"/>
                <a:gd name="T99" fmla="*/ 17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2" h="168">
                  <a:moveTo>
                    <a:pt x="5" y="168"/>
                  </a:moveTo>
                  <a:lnTo>
                    <a:pt x="0" y="156"/>
                  </a:lnTo>
                  <a:lnTo>
                    <a:pt x="8" y="152"/>
                  </a:lnTo>
                  <a:lnTo>
                    <a:pt x="15" y="145"/>
                  </a:lnTo>
                  <a:lnTo>
                    <a:pt x="23" y="139"/>
                  </a:lnTo>
                  <a:lnTo>
                    <a:pt x="28" y="130"/>
                  </a:lnTo>
                  <a:lnTo>
                    <a:pt x="39" y="113"/>
                  </a:lnTo>
                  <a:lnTo>
                    <a:pt x="45" y="104"/>
                  </a:lnTo>
                  <a:lnTo>
                    <a:pt x="53" y="96"/>
                  </a:lnTo>
                  <a:lnTo>
                    <a:pt x="59" y="88"/>
                  </a:lnTo>
                  <a:lnTo>
                    <a:pt x="66" y="79"/>
                  </a:lnTo>
                  <a:lnTo>
                    <a:pt x="74" y="72"/>
                  </a:lnTo>
                  <a:lnTo>
                    <a:pt x="79" y="65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96" y="42"/>
                  </a:lnTo>
                  <a:lnTo>
                    <a:pt x="102" y="40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20" y="33"/>
                  </a:lnTo>
                  <a:lnTo>
                    <a:pt x="127" y="30"/>
                  </a:lnTo>
                  <a:lnTo>
                    <a:pt x="140" y="17"/>
                  </a:lnTo>
                  <a:lnTo>
                    <a:pt x="147" y="11"/>
                  </a:lnTo>
                  <a:lnTo>
                    <a:pt x="155" y="6"/>
                  </a:lnTo>
                  <a:lnTo>
                    <a:pt x="162" y="1"/>
                  </a:lnTo>
                  <a:lnTo>
                    <a:pt x="172" y="0"/>
                  </a:lnTo>
                  <a:lnTo>
                    <a:pt x="163" y="4"/>
                  </a:lnTo>
                  <a:lnTo>
                    <a:pt x="156" y="9"/>
                  </a:lnTo>
                  <a:lnTo>
                    <a:pt x="150" y="15"/>
                  </a:lnTo>
                  <a:lnTo>
                    <a:pt x="143" y="22"/>
                  </a:lnTo>
                  <a:lnTo>
                    <a:pt x="138" y="30"/>
                  </a:lnTo>
                  <a:lnTo>
                    <a:pt x="132" y="37"/>
                  </a:lnTo>
                  <a:lnTo>
                    <a:pt x="123" y="45"/>
                  </a:lnTo>
                  <a:lnTo>
                    <a:pt x="119" y="47"/>
                  </a:lnTo>
                  <a:lnTo>
                    <a:pt x="114" y="48"/>
                  </a:lnTo>
                  <a:lnTo>
                    <a:pt x="110" y="50"/>
                  </a:lnTo>
                  <a:lnTo>
                    <a:pt x="105" y="51"/>
                  </a:lnTo>
                  <a:lnTo>
                    <a:pt x="99" y="56"/>
                  </a:lnTo>
                  <a:lnTo>
                    <a:pt x="94" y="63"/>
                  </a:lnTo>
                  <a:lnTo>
                    <a:pt x="89" y="72"/>
                  </a:lnTo>
                  <a:lnTo>
                    <a:pt x="81" y="82"/>
                  </a:lnTo>
                  <a:lnTo>
                    <a:pt x="75" y="89"/>
                  </a:lnTo>
                  <a:lnTo>
                    <a:pt x="68" y="97"/>
                  </a:lnTo>
                  <a:lnTo>
                    <a:pt x="61" y="104"/>
                  </a:lnTo>
                  <a:lnTo>
                    <a:pt x="49" y="120"/>
                  </a:lnTo>
                  <a:lnTo>
                    <a:pt x="39" y="138"/>
                  </a:lnTo>
                  <a:lnTo>
                    <a:pt x="31" y="147"/>
                  </a:lnTo>
                  <a:lnTo>
                    <a:pt x="24" y="155"/>
                  </a:lnTo>
                  <a:lnTo>
                    <a:pt x="15" y="161"/>
                  </a:lnTo>
                  <a:lnTo>
                    <a:pt x="5" y="1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6" name="Freeform 3356"/>
            <p:cNvSpPr>
              <a:spLocks/>
            </p:cNvSpPr>
            <p:nvPr/>
          </p:nvSpPr>
          <p:spPr bwMode="auto">
            <a:xfrm>
              <a:off x="1588" y="1834"/>
              <a:ext cx="153" cy="152"/>
            </a:xfrm>
            <a:custGeom>
              <a:avLst/>
              <a:gdLst>
                <a:gd name="T0" fmla="*/ 12 w 146"/>
                <a:gd name="T1" fmla="*/ 152 h 145"/>
                <a:gd name="T2" fmla="*/ 0 w 146"/>
                <a:gd name="T3" fmla="*/ 145 h 145"/>
                <a:gd name="T4" fmla="*/ 9 w 146"/>
                <a:gd name="T5" fmla="*/ 129 h 145"/>
                <a:gd name="T6" fmla="*/ 21 w 146"/>
                <a:gd name="T7" fmla="*/ 114 h 145"/>
                <a:gd name="T8" fmla="*/ 36 w 146"/>
                <a:gd name="T9" fmla="*/ 100 h 145"/>
                <a:gd name="T10" fmla="*/ 42 w 146"/>
                <a:gd name="T11" fmla="*/ 94 h 145"/>
                <a:gd name="T12" fmla="*/ 49 w 146"/>
                <a:gd name="T13" fmla="*/ 89 h 145"/>
                <a:gd name="T14" fmla="*/ 64 w 146"/>
                <a:gd name="T15" fmla="*/ 78 h 145"/>
                <a:gd name="T16" fmla="*/ 70 w 146"/>
                <a:gd name="T17" fmla="*/ 72 h 145"/>
                <a:gd name="T18" fmla="*/ 75 w 146"/>
                <a:gd name="T19" fmla="*/ 66 h 145"/>
                <a:gd name="T20" fmla="*/ 85 w 146"/>
                <a:gd name="T21" fmla="*/ 50 h 145"/>
                <a:gd name="T22" fmla="*/ 91 w 146"/>
                <a:gd name="T23" fmla="*/ 42 h 145"/>
                <a:gd name="T24" fmla="*/ 97 w 146"/>
                <a:gd name="T25" fmla="*/ 35 h 145"/>
                <a:gd name="T26" fmla="*/ 112 w 146"/>
                <a:gd name="T27" fmla="*/ 25 h 145"/>
                <a:gd name="T28" fmla="*/ 127 w 146"/>
                <a:gd name="T29" fmla="*/ 19 h 145"/>
                <a:gd name="T30" fmla="*/ 139 w 146"/>
                <a:gd name="T31" fmla="*/ 10 h 145"/>
                <a:gd name="T32" fmla="*/ 153 w 146"/>
                <a:gd name="T33" fmla="*/ 0 h 145"/>
                <a:gd name="T34" fmla="*/ 148 w 146"/>
                <a:gd name="T35" fmla="*/ 7 h 145"/>
                <a:gd name="T36" fmla="*/ 143 w 146"/>
                <a:gd name="T37" fmla="*/ 14 h 145"/>
                <a:gd name="T38" fmla="*/ 129 w 146"/>
                <a:gd name="T39" fmla="*/ 24 h 145"/>
                <a:gd name="T40" fmla="*/ 116 w 146"/>
                <a:gd name="T41" fmla="*/ 35 h 145"/>
                <a:gd name="T42" fmla="*/ 106 w 146"/>
                <a:gd name="T43" fmla="*/ 46 h 145"/>
                <a:gd name="T44" fmla="*/ 100 w 146"/>
                <a:gd name="T45" fmla="*/ 51 h 145"/>
                <a:gd name="T46" fmla="*/ 95 w 146"/>
                <a:gd name="T47" fmla="*/ 59 h 145"/>
                <a:gd name="T48" fmla="*/ 85 w 146"/>
                <a:gd name="T49" fmla="*/ 74 h 145"/>
                <a:gd name="T50" fmla="*/ 72 w 146"/>
                <a:gd name="T51" fmla="*/ 88 h 145"/>
                <a:gd name="T52" fmla="*/ 58 w 146"/>
                <a:gd name="T53" fmla="*/ 100 h 145"/>
                <a:gd name="T54" fmla="*/ 49 w 146"/>
                <a:gd name="T55" fmla="*/ 105 h 145"/>
                <a:gd name="T56" fmla="*/ 43 w 146"/>
                <a:gd name="T57" fmla="*/ 111 h 145"/>
                <a:gd name="T58" fmla="*/ 31 w 146"/>
                <a:gd name="T59" fmla="*/ 123 h 145"/>
                <a:gd name="T60" fmla="*/ 21 w 146"/>
                <a:gd name="T61" fmla="*/ 136 h 145"/>
                <a:gd name="T62" fmla="*/ 12 w 146"/>
                <a:gd name="T63" fmla="*/ 15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6" h="145">
                  <a:moveTo>
                    <a:pt x="11" y="145"/>
                  </a:moveTo>
                  <a:lnTo>
                    <a:pt x="0" y="138"/>
                  </a:lnTo>
                  <a:lnTo>
                    <a:pt x="9" y="123"/>
                  </a:lnTo>
                  <a:lnTo>
                    <a:pt x="20" y="109"/>
                  </a:lnTo>
                  <a:lnTo>
                    <a:pt x="34" y="95"/>
                  </a:lnTo>
                  <a:lnTo>
                    <a:pt x="40" y="90"/>
                  </a:lnTo>
                  <a:lnTo>
                    <a:pt x="47" y="85"/>
                  </a:lnTo>
                  <a:lnTo>
                    <a:pt x="61" y="74"/>
                  </a:lnTo>
                  <a:lnTo>
                    <a:pt x="67" y="69"/>
                  </a:lnTo>
                  <a:lnTo>
                    <a:pt x="72" y="63"/>
                  </a:lnTo>
                  <a:lnTo>
                    <a:pt x="81" y="48"/>
                  </a:lnTo>
                  <a:lnTo>
                    <a:pt x="87" y="40"/>
                  </a:lnTo>
                  <a:lnTo>
                    <a:pt x="93" y="33"/>
                  </a:lnTo>
                  <a:lnTo>
                    <a:pt x="107" y="24"/>
                  </a:lnTo>
                  <a:lnTo>
                    <a:pt x="121" y="18"/>
                  </a:lnTo>
                  <a:lnTo>
                    <a:pt x="133" y="10"/>
                  </a:lnTo>
                  <a:lnTo>
                    <a:pt x="146" y="0"/>
                  </a:lnTo>
                  <a:lnTo>
                    <a:pt x="141" y="7"/>
                  </a:lnTo>
                  <a:lnTo>
                    <a:pt x="136" y="13"/>
                  </a:lnTo>
                  <a:lnTo>
                    <a:pt x="123" y="23"/>
                  </a:lnTo>
                  <a:lnTo>
                    <a:pt x="111" y="33"/>
                  </a:lnTo>
                  <a:lnTo>
                    <a:pt x="101" y="44"/>
                  </a:lnTo>
                  <a:lnTo>
                    <a:pt x="95" y="49"/>
                  </a:lnTo>
                  <a:lnTo>
                    <a:pt x="91" y="56"/>
                  </a:lnTo>
                  <a:lnTo>
                    <a:pt x="81" y="71"/>
                  </a:lnTo>
                  <a:lnTo>
                    <a:pt x="69" y="84"/>
                  </a:lnTo>
                  <a:lnTo>
                    <a:pt x="55" y="95"/>
                  </a:lnTo>
                  <a:lnTo>
                    <a:pt x="47" y="100"/>
                  </a:lnTo>
                  <a:lnTo>
                    <a:pt x="41" y="106"/>
                  </a:lnTo>
                  <a:lnTo>
                    <a:pt x="30" y="117"/>
                  </a:lnTo>
                  <a:lnTo>
                    <a:pt x="20" y="130"/>
                  </a:lnTo>
                  <a:lnTo>
                    <a:pt x="11" y="1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7" name="Freeform 3357"/>
            <p:cNvSpPr>
              <a:spLocks/>
            </p:cNvSpPr>
            <p:nvPr/>
          </p:nvSpPr>
          <p:spPr bwMode="auto">
            <a:xfrm>
              <a:off x="1588" y="1896"/>
              <a:ext cx="67" cy="54"/>
            </a:xfrm>
            <a:custGeom>
              <a:avLst/>
              <a:gdLst>
                <a:gd name="T0" fmla="*/ 54 w 64"/>
                <a:gd name="T1" fmla="*/ 0 h 52"/>
                <a:gd name="T2" fmla="*/ 67 w 64"/>
                <a:gd name="T3" fmla="*/ 5 h 52"/>
                <a:gd name="T4" fmla="*/ 62 w 64"/>
                <a:gd name="T5" fmla="*/ 11 h 52"/>
                <a:gd name="T6" fmla="*/ 57 w 64"/>
                <a:gd name="T7" fmla="*/ 18 h 52"/>
                <a:gd name="T8" fmla="*/ 46 w 64"/>
                <a:gd name="T9" fmla="*/ 27 h 52"/>
                <a:gd name="T10" fmla="*/ 34 w 64"/>
                <a:gd name="T11" fmla="*/ 36 h 52"/>
                <a:gd name="T12" fmla="*/ 24 w 64"/>
                <a:gd name="T13" fmla="*/ 45 h 52"/>
                <a:gd name="T14" fmla="*/ 0 w 64"/>
                <a:gd name="T15" fmla="*/ 54 h 52"/>
                <a:gd name="T16" fmla="*/ 16 w 64"/>
                <a:gd name="T17" fmla="*/ 33 h 52"/>
                <a:gd name="T18" fmla="*/ 38 w 64"/>
                <a:gd name="T19" fmla="*/ 17 h 52"/>
                <a:gd name="T20" fmla="*/ 47 w 64"/>
                <a:gd name="T21" fmla="*/ 9 h 52"/>
                <a:gd name="T22" fmla="*/ 51 w 64"/>
                <a:gd name="T23" fmla="*/ 4 h 52"/>
                <a:gd name="T24" fmla="*/ 54 w 64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52">
                  <a:moveTo>
                    <a:pt x="52" y="0"/>
                  </a:moveTo>
                  <a:lnTo>
                    <a:pt x="64" y="5"/>
                  </a:lnTo>
                  <a:lnTo>
                    <a:pt x="59" y="11"/>
                  </a:lnTo>
                  <a:lnTo>
                    <a:pt x="54" y="17"/>
                  </a:lnTo>
                  <a:lnTo>
                    <a:pt x="44" y="26"/>
                  </a:lnTo>
                  <a:lnTo>
                    <a:pt x="32" y="35"/>
                  </a:lnTo>
                  <a:lnTo>
                    <a:pt x="23" y="43"/>
                  </a:lnTo>
                  <a:lnTo>
                    <a:pt x="0" y="52"/>
                  </a:lnTo>
                  <a:lnTo>
                    <a:pt x="15" y="32"/>
                  </a:lnTo>
                  <a:lnTo>
                    <a:pt x="36" y="16"/>
                  </a:lnTo>
                  <a:lnTo>
                    <a:pt x="45" y="9"/>
                  </a:lnTo>
                  <a:lnTo>
                    <a:pt x="49" y="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8" name="Freeform 3358"/>
            <p:cNvSpPr>
              <a:spLocks/>
            </p:cNvSpPr>
            <p:nvPr/>
          </p:nvSpPr>
          <p:spPr bwMode="auto">
            <a:xfrm>
              <a:off x="1593" y="1834"/>
              <a:ext cx="123" cy="91"/>
            </a:xfrm>
            <a:custGeom>
              <a:avLst/>
              <a:gdLst>
                <a:gd name="T0" fmla="*/ 12 w 117"/>
                <a:gd name="T1" fmla="*/ 91 h 87"/>
                <a:gd name="T2" fmla="*/ 0 w 117"/>
                <a:gd name="T3" fmla="*/ 85 h 87"/>
                <a:gd name="T4" fmla="*/ 4 w 117"/>
                <a:gd name="T5" fmla="*/ 78 h 87"/>
                <a:gd name="T6" fmla="*/ 9 w 117"/>
                <a:gd name="T7" fmla="*/ 73 h 87"/>
                <a:gd name="T8" fmla="*/ 21 w 117"/>
                <a:gd name="T9" fmla="*/ 66 h 87"/>
                <a:gd name="T10" fmla="*/ 33 w 117"/>
                <a:gd name="T11" fmla="*/ 59 h 87"/>
                <a:gd name="T12" fmla="*/ 37 w 117"/>
                <a:gd name="T13" fmla="*/ 55 h 87"/>
                <a:gd name="T14" fmla="*/ 41 w 117"/>
                <a:gd name="T15" fmla="*/ 52 h 87"/>
                <a:gd name="T16" fmla="*/ 52 w 117"/>
                <a:gd name="T17" fmla="*/ 43 h 87"/>
                <a:gd name="T18" fmla="*/ 62 w 117"/>
                <a:gd name="T19" fmla="*/ 35 h 87"/>
                <a:gd name="T20" fmla="*/ 84 w 117"/>
                <a:gd name="T21" fmla="*/ 21 h 87"/>
                <a:gd name="T22" fmla="*/ 123 w 117"/>
                <a:gd name="T23" fmla="*/ 0 h 87"/>
                <a:gd name="T24" fmla="*/ 89 w 117"/>
                <a:gd name="T25" fmla="*/ 33 h 87"/>
                <a:gd name="T26" fmla="*/ 68 w 117"/>
                <a:gd name="T27" fmla="*/ 46 h 87"/>
                <a:gd name="T28" fmla="*/ 58 w 117"/>
                <a:gd name="T29" fmla="*/ 53 h 87"/>
                <a:gd name="T30" fmla="*/ 49 w 117"/>
                <a:gd name="T31" fmla="*/ 62 h 87"/>
                <a:gd name="T32" fmla="*/ 38 w 117"/>
                <a:gd name="T33" fmla="*/ 71 h 87"/>
                <a:gd name="T34" fmla="*/ 27 w 117"/>
                <a:gd name="T35" fmla="*/ 77 h 87"/>
                <a:gd name="T36" fmla="*/ 19 w 117"/>
                <a:gd name="T37" fmla="*/ 84 h 87"/>
                <a:gd name="T38" fmla="*/ 15 w 117"/>
                <a:gd name="T39" fmla="*/ 88 h 87"/>
                <a:gd name="T40" fmla="*/ 12 w 117"/>
                <a:gd name="T41" fmla="*/ 91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7" h="87">
                  <a:moveTo>
                    <a:pt x="11" y="87"/>
                  </a:moveTo>
                  <a:lnTo>
                    <a:pt x="0" y="81"/>
                  </a:lnTo>
                  <a:lnTo>
                    <a:pt x="4" y="75"/>
                  </a:lnTo>
                  <a:lnTo>
                    <a:pt x="9" y="70"/>
                  </a:lnTo>
                  <a:lnTo>
                    <a:pt x="20" y="63"/>
                  </a:lnTo>
                  <a:lnTo>
                    <a:pt x="31" y="56"/>
                  </a:lnTo>
                  <a:lnTo>
                    <a:pt x="35" y="53"/>
                  </a:lnTo>
                  <a:lnTo>
                    <a:pt x="39" y="50"/>
                  </a:lnTo>
                  <a:lnTo>
                    <a:pt x="49" y="41"/>
                  </a:lnTo>
                  <a:lnTo>
                    <a:pt x="59" y="33"/>
                  </a:lnTo>
                  <a:lnTo>
                    <a:pt x="80" y="20"/>
                  </a:lnTo>
                  <a:lnTo>
                    <a:pt x="117" y="0"/>
                  </a:lnTo>
                  <a:lnTo>
                    <a:pt x="85" y="32"/>
                  </a:lnTo>
                  <a:lnTo>
                    <a:pt x="65" y="44"/>
                  </a:lnTo>
                  <a:lnTo>
                    <a:pt x="55" y="51"/>
                  </a:lnTo>
                  <a:lnTo>
                    <a:pt x="47" y="59"/>
                  </a:lnTo>
                  <a:lnTo>
                    <a:pt x="36" y="68"/>
                  </a:lnTo>
                  <a:lnTo>
                    <a:pt x="26" y="74"/>
                  </a:lnTo>
                  <a:lnTo>
                    <a:pt x="18" y="80"/>
                  </a:lnTo>
                  <a:lnTo>
                    <a:pt x="14" y="84"/>
                  </a:lnTo>
                  <a:lnTo>
                    <a:pt x="1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9" name="Freeform 3359"/>
            <p:cNvSpPr>
              <a:spLocks/>
            </p:cNvSpPr>
            <p:nvPr/>
          </p:nvSpPr>
          <p:spPr bwMode="auto">
            <a:xfrm>
              <a:off x="1593" y="1837"/>
              <a:ext cx="87" cy="74"/>
            </a:xfrm>
            <a:custGeom>
              <a:avLst/>
              <a:gdLst>
                <a:gd name="T0" fmla="*/ 12 w 83"/>
                <a:gd name="T1" fmla="*/ 74 h 70"/>
                <a:gd name="T2" fmla="*/ 0 w 83"/>
                <a:gd name="T3" fmla="*/ 67 h 70"/>
                <a:gd name="T4" fmla="*/ 6 w 83"/>
                <a:gd name="T5" fmla="*/ 59 h 70"/>
                <a:gd name="T6" fmla="*/ 14 w 83"/>
                <a:gd name="T7" fmla="*/ 51 h 70"/>
                <a:gd name="T8" fmla="*/ 21 w 83"/>
                <a:gd name="T9" fmla="*/ 44 h 70"/>
                <a:gd name="T10" fmla="*/ 28 w 83"/>
                <a:gd name="T11" fmla="*/ 38 h 70"/>
                <a:gd name="T12" fmla="*/ 59 w 83"/>
                <a:gd name="T13" fmla="*/ 17 h 70"/>
                <a:gd name="T14" fmla="*/ 87 w 83"/>
                <a:gd name="T15" fmla="*/ 0 h 70"/>
                <a:gd name="T16" fmla="*/ 67 w 83"/>
                <a:gd name="T17" fmla="*/ 27 h 70"/>
                <a:gd name="T18" fmla="*/ 36 w 83"/>
                <a:gd name="T19" fmla="*/ 49 h 70"/>
                <a:gd name="T20" fmla="*/ 22 w 83"/>
                <a:gd name="T21" fmla="*/ 60 h 70"/>
                <a:gd name="T22" fmla="*/ 17 w 83"/>
                <a:gd name="T23" fmla="*/ 67 h 70"/>
                <a:gd name="T24" fmla="*/ 12 w 83"/>
                <a:gd name="T25" fmla="*/ 74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3" h="70">
                  <a:moveTo>
                    <a:pt x="11" y="70"/>
                  </a:moveTo>
                  <a:lnTo>
                    <a:pt x="0" y="63"/>
                  </a:lnTo>
                  <a:lnTo>
                    <a:pt x="6" y="56"/>
                  </a:lnTo>
                  <a:lnTo>
                    <a:pt x="13" y="48"/>
                  </a:lnTo>
                  <a:lnTo>
                    <a:pt x="20" y="42"/>
                  </a:lnTo>
                  <a:lnTo>
                    <a:pt x="27" y="36"/>
                  </a:lnTo>
                  <a:lnTo>
                    <a:pt x="56" y="16"/>
                  </a:lnTo>
                  <a:lnTo>
                    <a:pt x="83" y="0"/>
                  </a:lnTo>
                  <a:lnTo>
                    <a:pt x="64" y="26"/>
                  </a:lnTo>
                  <a:lnTo>
                    <a:pt x="34" y="46"/>
                  </a:lnTo>
                  <a:lnTo>
                    <a:pt x="21" y="57"/>
                  </a:lnTo>
                  <a:lnTo>
                    <a:pt x="16" y="63"/>
                  </a:lnTo>
                  <a:lnTo>
                    <a:pt x="1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0" name="Freeform 3360"/>
            <p:cNvSpPr>
              <a:spLocks/>
            </p:cNvSpPr>
            <p:nvPr/>
          </p:nvSpPr>
          <p:spPr bwMode="auto">
            <a:xfrm>
              <a:off x="1589" y="1844"/>
              <a:ext cx="66" cy="42"/>
            </a:xfrm>
            <a:custGeom>
              <a:avLst/>
              <a:gdLst>
                <a:gd name="T0" fmla="*/ 8 w 63"/>
                <a:gd name="T1" fmla="*/ 42 h 41"/>
                <a:gd name="T2" fmla="*/ 0 w 63"/>
                <a:gd name="T3" fmla="*/ 33 h 41"/>
                <a:gd name="T4" fmla="*/ 10 w 63"/>
                <a:gd name="T5" fmla="*/ 26 h 41"/>
                <a:gd name="T6" fmla="*/ 23 w 63"/>
                <a:gd name="T7" fmla="*/ 18 h 41"/>
                <a:gd name="T8" fmla="*/ 45 w 63"/>
                <a:gd name="T9" fmla="*/ 6 h 41"/>
                <a:gd name="T10" fmla="*/ 56 w 63"/>
                <a:gd name="T11" fmla="*/ 4 h 41"/>
                <a:gd name="T12" fmla="*/ 66 w 63"/>
                <a:gd name="T13" fmla="*/ 0 h 41"/>
                <a:gd name="T14" fmla="*/ 58 w 63"/>
                <a:gd name="T15" fmla="*/ 9 h 41"/>
                <a:gd name="T16" fmla="*/ 50 w 63"/>
                <a:gd name="T17" fmla="*/ 18 h 41"/>
                <a:gd name="T18" fmla="*/ 28 w 63"/>
                <a:gd name="T19" fmla="*/ 30 h 41"/>
                <a:gd name="T20" fmla="*/ 19 w 63"/>
                <a:gd name="T21" fmla="*/ 36 h 41"/>
                <a:gd name="T22" fmla="*/ 8 w 63"/>
                <a:gd name="T23" fmla="*/ 42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41">
                  <a:moveTo>
                    <a:pt x="8" y="41"/>
                  </a:moveTo>
                  <a:lnTo>
                    <a:pt x="0" y="32"/>
                  </a:lnTo>
                  <a:lnTo>
                    <a:pt x="10" y="25"/>
                  </a:lnTo>
                  <a:lnTo>
                    <a:pt x="22" y="18"/>
                  </a:lnTo>
                  <a:lnTo>
                    <a:pt x="43" y="6"/>
                  </a:lnTo>
                  <a:lnTo>
                    <a:pt x="53" y="4"/>
                  </a:lnTo>
                  <a:lnTo>
                    <a:pt x="63" y="0"/>
                  </a:lnTo>
                  <a:lnTo>
                    <a:pt x="55" y="9"/>
                  </a:lnTo>
                  <a:lnTo>
                    <a:pt x="48" y="18"/>
                  </a:lnTo>
                  <a:lnTo>
                    <a:pt x="27" y="29"/>
                  </a:lnTo>
                  <a:lnTo>
                    <a:pt x="18" y="35"/>
                  </a:lnTo>
                  <a:lnTo>
                    <a:pt x="8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1" name="Freeform 3361"/>
            <p:cNvSpPr>
              <a:spLocks/>
            </p:cNvSpPr>
            <p:nvPr/>
          </p:nvSpPr>
          <p:spPr bwMode="auto">
            <a:xfrm>
              <a:off x="1603" y="1906"/>
              <a:ext cx="192" cy="248"/>
            </a:xfrm>
            <a:custGeom>
              <a:avLst/>
              <a:gdLst>
                <a:gd name="T0" fmla="*/ 7 w 184"/>
                <a:gd name="T1" fmla="*/ 248 h 236"/>
                <a:gd name="T2" fmla="*/ 0 w 184"/>
                <a:gd name="T3" fmla="*/ 237 h 236"/>
                <a:gd name="T4" fmla="*/ 10 w 184"/>
                <a:gd name="T5" fmla="*/ 229 h 236"/>
                <a:gd name="T6" fmla="*/ 19 w 184"/>
                <a:gd name="T7" fmla="*/ 221 h 236"/>
                <a:gd name="T8" fmla="*/ 27 w 184"/>
                <a:gd name="T9" fmla="*/ 210 h 236"/>
                <a:gd name="T10" fmla="*/ 34 w 184"/>
                <a:gd name="T11" fmla="*/ 200 h 236"/>
                <a:gd name="T12" fmla="*/ 48 w 184"/>
                <a:gd name="T13" fmla="*/ 177 h 236"/>
                <a:gd name="T14" fmla="*/ 59 w 184"/>
                <a:gd name="T15" fmla="*/ 151 h 236"/>
                <a:gd name="T16" fmla="*/ 74 w 184"/>
                <a:gd name="T17" fmla="*/ 128 h 236"/>
                <a:gd name="T18" fmla="*/ 88 w 184"/>
                <a:gd name="T19" fmla="*/ 104 h 236"/>
                <a:gd name="T20" fmla="*/ 105 w 184"/>
                <a:gd name="T21" fmla="*/ 82 h 236"/>
                <a:gd name="T22" fmla="*/ 124 w 184"/>
                <a:gd name="T23" fmla="*/ 61 h 236"/>
                <a:gd name="T24" fmla="*/ 130 w 184"/>
                <a:gd name="T25" fmla="*/ 54 h 236"/>
                <a:gd name="T26" fmla="*/ 139 w 184"/>
                <a:gd name="T27" fmla="*/ 44 h 236"/>
                <a:gd name="T28" fmla="*/ 153 w 184"/>
                <a:gd name="T29" fmla="*/ 26 h 236"/>
                <a:gd name="T30" fmla="*/ 161 w 184"/>
                <a:gd name="T31" fmla="*/ 17 h 236"/>
                <a:gd name="T32" fmla="*/ 170 w 184"/>
                <a:gd name="T33" fmla="*/ 8 h 236"/>
                <a:gd name="T34" fmla="*/ 181 w 184"/>
                <a:gd name="T35" fmla="*/ 4 h 236"/>
                <a:gd name="T36" fmla="*/ 192 w 184"/>
                <a:gd name="T37" fmla="*/ 0 h 236"/>
                <a:gd name="T38" fmla="*/ 182 w 184"/>
                <a:gd name="T39" fmla="*/ 5 h 236"/>
                <a:gd name="T40" fmla="*/ 172 w 184"/>
                <a:gd name="T41" fmla="*/ 13 h 236"/>
                <a:gd name="T42" fmla="*/ 163 w 184"/>
                <a:gd name="T43" fmla="*/ 21 h 236"/>
                <a:gd name="T44" fmla="*/ 157 w 184"/>
                <a:gd name="T45" fmla="*/ 32 h 236"/>
                <a:gd name="T46" fmla="*/ 145 w 184"/>
                <a:gd name="T47" fmla="*/ 51 h 236"/>
                <a:gd name="T48" fmla="*/ 139 w 184"/>
                <a:gd name="T49" fmla="*/ 62 h 236"/>
                <a:gd name="T50" fmla="*/ 130 w 184"/>
                <a:gd name="T51" fmla="*/ 73 h 236"/>
                <a:gd name="T52" fmla="*/ 114 w 184"/>
                <a:gd name="T53" fmla="*/ 92 h 236"/>
                <a:gd name="T54" fmla="*/ 97 w 184"/>
                <a:gd name="T55" fmla="*/ 113 h 236"/>
                <a:gd name="T56" fmla="*/ 82 w 184"/>
                <a:gd name="T57" fmla="*/ 136 h 236"/>
                <a:gd name="T58" fmla="*/ 70 w 184"/>
                <a:gd name="T59" fmla="*/ 159 h 236"/>
                <a:gd name="T60" fmla="*/ 59 w 184"/>
                <a:gd name="T61" fmla="*/ 183 h 236"/>
                <a:gd name="T62" fmla="*/ 53 w 184"/>
                <a:gd name="T63" fmla="*/ 195 h 236"/>
                <a:gd name="T64" fmla="*/ 45 w 184"/>
                <a:gd name="T65" fmla="*/ 207 h 236"/>
                <a:gd name="T66" fmla="*/ 38 w 184"/>
                <a:gd name="T67" fmla="*/ 220 h 236"/>
                <a:gd name="T68" fmla="*/ 28 w 184"/>
                <a:gd name="T69" fmla="*/ 229 h 236"/>
                <a:gd name="T70" fmla="*/ 18 w 184"/>
                <a:gd name="T71" fmla="*/ 239 h 236"/>
                <a:gd name="T72" fmla="*/ 7 w 184"/>
                <a:gd name="T73" fmla="*/ 248 h 2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236">
                  <a:moveTo>
                    <a:pt x="7" y="236"/>
                  </a:moveTo>
                  <a:lnTo>
                    <a:pt x="0" y="226"/>
                  </a:lnTo>
                  <a:lnTo>
                    <a:pt x="10" y="218"/>
                  </a:lnTo>
                  <a:lnTo>
                    <a:pt x="18" y="210"/>
                  </a:lnTo>
                  <a:lnTo>
                    <a:pt x="26" y="200"/>
                  </a:lnTo>
                  <a:lnTo>
                    <a:pt x="33" y="190"/>
                  </a:lnTo>
                  <a:lnTo>
                    <a:pt x="46" y="168"/>
                  </a:lnTo>
                  <a:lnTo>
                    <a:pt x="57" y="144"/>
                  </a:lnTo>
                  <a:lnTo>
                    <a:pt x="71" y="122"/>
                  </a:lnTo>
                  <a:lnTo>
                    <a:pt x="84" y="99"/>
                  </a:lnTo>
                  <a:lnTo>
                    <a:pt x="101" y="78"/>
                  </a:lnTo>
                  <a:lnTo>
                    <a:pt x="119" y="58"/>
                  </a:lnTo>
                  <a:lnTo>
                    <a:pt x="125" y="51"/>
                  </a:lnTo>
                  <a:lnTo>
                    <a:pt x="133" y="42"/>
                  </a:lnTo>
                  <a:lnTo>
                    <a:pt x="147" y="25"/>
                  </a:lnTo>
                  <a:lnTo>
                    <a:pt x="154" y="16"/>
                  </a:lnTo>
                  <a:lnTo>
                    <a:pt x="163" y="8"/>
                  </a:lnTo>
                  <a:lnTo>
                    <a:pt x="173" y="4"/>
                  </a:lnTo>
                  <a:lnTo>
                    <a:pt x="184" y="0"/>
                  </a:lnTo>
                  <a:lnTo>
                    <a:pt x="174" y="5"/>
                  </a:lnTo>
                  <a:lnTo>
                    <a:pt x="165" y="12"/>
                  </a:lnTo>
                  <a:lnTo>
                    <a:pt x="156" y="20"/>
                  </a:lnTo>
                  <a:lnTo>
                    <a:pt x="150" y="30"/>
                  </a:lnTo>
                  <a:lnTo>
                    <a:pt x="139" y="49"/>
                  </a:lnTo>
                  <a:lnTo>
                    <a:pt x="133" y="59"/>
                  </a:lnTo>
                  <a:lnTo>
                    <a:pt x="125" y="69"/>
                  </a:lnTo>
                  <a:lnTo>
                    <a:pt x="109" y="88"/>
                  </a:lnTo>
                  <a:lnTo>
                    <a:pt x="93" y="108"/>
                  </a:lnTo>
                  <a:lnTo>
                    <a:pt x="79" y="129"/>
                  </a:lnTo>
                  <a:lnTo>
                    <a:pt x="67" y="151"/>
                  </a:lnTo>
                  <a:lnTo>
                    <a:pt x="57" y="174"/>
                  </a:lnTo>
                  <a:lnTo>
                    <a:pt x="51" y="186"/>
                  </a:lnTo>
                  <a:lnTo>
                    <a:pt x="43" y="197"/>
                  </a:lnTo>
                  <a:lnTo>
                    <a:pt x="36" y="209"/>
                  </a:lnTo>
                  <a:lnTo>
                    <a:pt x="27" y="218"/>
                  </a:lnTo>
                  <a:lnTo>
                    <a:pt x="17" y="227"/>
                  </a:lnTo>
                  <a:lnTo>
                    <a:pt x="7" y="2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2" name="Freeform 3362"/>
            <p:cNvSpPr>
              <a:spLocks/>
            </p:cNvSpPr>
            <p:nvPr/>
          </p:nvSpPr>
          <p:spPr bwMode="auto">
            <a:xfrm>
              <a:off x="1825" y="1849"/>
              <a:ext cx="131" cy="41"/>
            </a:xfrm>
            <a:custGeom>
              <a:avLst/>
              <a:gdLst>
                <a:gd name="T0" fmla="*/ 7 w 125"/>
                <a:gd name="T1" fmla="*/ 41 h 39"/>
                <a:gd name="T2" fmla="*/ 0 w 125"/>
                <a:gd name="T3" fmla="*/ 30 h 39"/>
                <a:gd name="T4" fmla="*/ 21 w 125"/>
                <a:gd name="T5" fmla="*/ 17 h 39"/>
                <a:gd name="T6" fmla="*/ 31 w 125"/>
                <a:gd name="T7" fmla="*/ 12 h 39"/>
                <a:gd name="T8" fmla="*/ 43 w 125"/>
                <a:gd name="T9" fmla="*/ 6 h 39"/>
                <a:gd name="T10" fmla="*/ 68 w 125"/>
                <a:gd name="T11" fmla="*/ 3 h 39"/>
                <a:gd name="T12" fmla="*/ 93 w 125"/>
                <a:gd name="T13" fmla="*/ 0 h 39"/>
                <a:gd name="T14" fmla="*/ 100 w 125"/>
                <a:gd name="T15" fmla="*/ 3 h 39"/>
                <a:gd name="T16" fmla="*/ 105 w 125"/>
                <a:gd name="T17" fmla="*/ 4 h 39"/>
                <a:gd name="T18" fmla="*/ 114 w 125"/>
                <a:gd name="T19" fmla="*/ 11 h 39"/>
                <a:gd name="T20" fmla="*/ 131 w 125"/>
                <a:gd name="T21" fmla="*/ 23 h 39"/>
                <a:gd name="T22" fmla="*/ 110 w 125"/>
                <a:gd name="T23" fmla="*/ 16 h 39"/>
                <a:gd name="T24" fmla="*/ 101 w 125"/>
                <a:gd name="T25" fmla="*/ 14 h 39"/>
                <a:gd name="T26" fmla="*/ 95 w 125"/>
                <a:gd name="T27" fmla="*/ 14 h 39"/>
                <a:gd name="T28" fmla="*/ 91 w 125"/>
                <a:gd name="T29" fmla="*/ 14 h 39"/>
                <a:gd name="T30" fmla="*/ 69 w 125"/>
                <a:gd name="T31" fmla="*/ 16 h 39"/>
                <a:gd name="T32" fmla="*/ 57 w 125"/>
                <a:gd name="T33" fmla="*/ 17 h 39"/>
                <a:gd name="T34" fmla="*/ 47 w 125"/>
                <a:gd name="T35" fmla="*/ 20 h 39"/>
                <a:gd name="T36" fmla="*/ 37 w 125"/>
                <a:gd name="T37" fmla="*/ 23 h 39"/>
                <a:gd name="T38" fmla="*/ 26 w 125"/>
                <a:gd name="T39" fmla="*/ 28 h 39"/>
                <a:gd name="T40" fmla="*/ 7 w 125"/>
                <a:gd name="T41" fmla="*/ 41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5" h="39">
                  <a:moveTo>
                    <a:pt x="7" y="39"/>
                  </a:moveTo>
                  <a:lnTo>
                    <a:pt x="0" y="29"/>
                  </a:lnTo>
                  <a:lnTo>
                    <a:pt x="20" y="16"/>
                  </a:lnTo>
                  <a:lnTo>
                    <a:pt x="30" y="11"/>
                  </a:lnTo>
                  <a:lnTo>
                    <a:pt x="41" y="6"/>
                  </a:lnTo>
                  <a:lnTo>
                    <a:pt x="65" y="3"/>
                  </a:lnTo>
                  <a:lnTo>
                    <a:pt x="89" y="0"/>
                  </a:lnTo>
                  <a:lnTo>
                    <a:pt x="95" y="3"/>
                  </a:lnTo>
                  <a:lnTo>
                    <a:pt x="100" y="4"/>
                  </a:lnTo>
                  <a:lnTo>
                    <a:pt x="109" y="10"/>
                  </a:lnTo>
                  <a:lnTo>
                    <a:pt x="125" y="22"/>
                  </a:lnTo>
                  <a:lnTo>
                    <a:pt x="105" y="15"/>
                  </a:lnTo>
                  <a:lnTo>
                    <a:pt x="96" y="13"/>
                  </a:lnTo>
                  <a:lnTo>
                    <a:pt x="91" y="13"/>
                  </a:lnTo>
                  <a:lnTo>
                    <a:pt x="87" y="13"/>
                  </a:lnTo>
                  <a:lnTo>
                    <a:pt x="66" y="15"/>
                  </a:lnTo>
                  <a:lnTo>
                    <a:pt x="54" y="16"/>
                  </a:lnTo>
                  <a:lnTo>
                    <a:pt x="45" y="19"/>
                  </a:lnTo>
                  <a:lnTo>
                    <a:pt x="35" y="22"/>
                  </a:lnTo>
                  <a:lnTo>
                    <a:pt x="25" y="27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19473" name="Freeform 3363"/>
          <p:cNvSpPr>
            <a:spLocks/>
          </p:cNvSpPr>
          <p:nvPr/>
        </p:nvSpPr>
        <p:spPr bwMode="auto">
          <a:xfrm>
            <a:off x="3498850" y="1109663"/>
            <a:ext cx="246063" cy="403225"/>
          </a:xfrm>
          <a:custGeom>
            <a:avLst/>
            <a:gdLst>
              <a:gd name="T0" fmla="*/ 124653 w 531"/>
              <a:gd name="T1" fmla="*/ 930 h 867"/>
              <a:gd name="T2" fmla="*/ 1854 w 531"/>
              <a:gd name="T3" fmla="*/ 125107 h 867"/>
              <a:gd name="T4" fmla="*/ 70436 w 531"/>
              <a:gd name="T5" fmla="*/ 225564 h 867"/>
              <a:gd name="T6" fmla="*/ 71826 w 531"/>
              <a:gd name="T7" fmla="*/ 403225 h 867"/>
              <a:gd name="T8" fmla="*/ 182114 w 531"/>
              <a:gd name="T9" fmla="*/ 403225 h 867"/>
              <a:gd name="T10" fmla="*/ 178871 w 531"/>
              <a:gd name="T11" fmla="*/ 225564 h 867"/>
              <a:gd name="T12" fmla="*/ 246063 w 531"/>
              <a:gd name="T13" fmla="*/ 125107 h 867"/>
              <a:gd name="T14" fmla="*/ 124653 w 531"/>
              <a:gd name="T15" fmla="*/ 930 h 86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1" h="867">
                <a:moveTo>
                  <a:pt x="269" y="2"/>
                </a:moveTo>
                <a:cubicBezTo>
                  <a:pt x="123" y="0"/>
                  <a:pt x="7" y="104"/>
                  <a:pt x="4" y="269"/>
                </a:cubicBezTo>
                <a:cubicBezTo>
                  <a:pt x="0" y="385"/>
                  <a:pt x="115" y="470"/>
                  <a:pt x="152" y="485"/>
                </a:cubicBezTo>
                <a:cubicBezTo>
                  <a:pt x="149" y="626"/>
                  <a:pt x="155" y="733"/>
                  <a:pt x="155" y="867"/>
                </a:cubicBezTo>
                <a:cubicBezTo>
                  <a:pt x="363" y="867"/>
                  <a:pt x="319" y="867"/>
                  <a:pt x="393" y="867"/>
                </a:cubicBezTo>
                <a:cubicBezTo>
                  <a:pt x="387" y="757"/>
                  <a:pt x="382" y="611"/>
                  <a:pt x="386" y="485"/>
                </a:cubicBezTo>
                <a:cubicBezTo>
                  <a:pt x="420" y="478"/>
                  <a:pt x="531" y="415"/>
                  <a:pt x="531" y="269"/>
                </a:cubicBezTo>
                <a:cubicBezTo>
                  <a:pt x="531" y="122"/>
                  <a:pt x="416" y="4"/>
                  <a:pt x="269" y="2"/>
                </a:cubicBezTo>
                <a:close/>
              </a:path>
            </a:pathLst>
          </a:custGeom>
          <a:solidFill>
            <a:srgbClr val="000000"/>
          </a:solidFill>
          <a:ln w="25400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GB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539750" y="1268413"/>
            <a:ext cx="8208963" cy="532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7FD7FC">
                    <a:alpha val="50195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GB" altLang="en-US" smtClean="0"/>
              <a:t>Use of templates</a:t>
            </a:r>
            <a:endParaRPr lang="en-US" altLang="en-US" smtClean="0"/>
          </a:p>
        </p:txBody>
      </p:sp>
      <p:sp>
        <p:nvSpPr>
          <p:cNvPr id="24580" name="Text Box 4"/>
          <p:cNvSpPr txBox="1">
            <a:spLocks noChangeArrowheads="1"/>
          </p:cNvSpPr>
          <p:nvPr/>
        </p:nvSpPr>
        <p:spPr bwMode="auto">
          <a:xfrm>
            <a:off x="1150938" y="1711325"/>
            <a:ext cx="695007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cs typeface="Arial" panose="020B0604020202020204" pitchFamily="34" charset="0"/>
              </a:rPr>
              <a:t>You are free to use these templates for your personal and business presentations.</a:t>
            </a:r>
          </a:p>
        </p:txBody>
      </p:sp>
      <p:sp>
        <p:nvSpPr>
          <p:cNvPr id="24581" name="Text Box 5"/>
          <p:cNvSpPr txBox="1">
            <a:spLocks noChangeArrowheads="1"/>
          </p:cNvSpPr>
          <p:nvPr/>
        </p:nvSpPr>
        <p:spPr bwMode="auto">
          <a:xfrm>
            <a:off x="1150938" y="3140075"/>
            <a:ext cx="3409950" cy="246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265113" indent="-265113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600" u="sng">
                <a:cs typeface="Arial" panose="020B0604020202020204" pitchFamily="34" charset="0"/>
              </a:rPr>
              <a:t>Do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r>
              <a:rPr lang="en-GB" altLang="en-US" sz="1400" b="0">
                <a:cs typeface="Arial" panose="020B0604020202020204" pitchFamily="34" charset="0"/>
              </a:rPr>
              <a:t>Use these templates for your presentations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r>
              <a:rPr lang="en-GB" altLang="en-US" sz="1400" b="0">
                <a:cs typeface="Arial" panose="020B0604020202020204" pitchFamily="34" charset="0"/>
              </a:rPr>
              <a:t>Display your presentation on a web site provided that it is not for the purpose of downloading the template.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r>
              <a:rPr lang="en-US" altLang="en-US" sz="1400" b="0">
                <a:cs typeface="Arial" panose="020B0604020202020204" pitchFamily="34" charset="0"/>
              </a:rPr>
              <a:t>If you like these templates, we would always appreciate a link back to our website.  Many thanks.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endParaRPr lang="en-US" altLang="en-US" sz="1400" b="0">
              <a:cs typeface="Arial" panose="020B0604020202020204" pitchFamily="34" charset="0"/>
            </a:endParaRPr>
          </a:p>
        </p:txBody>
      </p:sp>
      <p:sp>
        <p:nvSpPr>
          <p:cNvPr id="24582" name="Text Box 6"/>
          <p:cNvSpPr txBox="1">
            <a:spLocks noChangeArrowheads="1"/>
          </p:cNvSpPr>
          <p:nvPr/>
        </p:nvSpPr>
        <p:spPr bwMode="auto">
          <a:xfrm>
            <a:off x="4495800" y="3140075"/>
            <a:ext cx="3640138" cy="203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265113" indent="-265113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600" u="sng">
                <a:cs typeface="Arial" panose="020B0604020202020204" pitchFamily="34" charset="0"/>
              </a:rPr>
              <a:t>Don’t</a:t>
            </a:r>
          </a:p>
          <a:p>
            <a:pPr eaLnBrk="1" hangingPunct="1">
              <a:buFont typeface="Wingdings" panose="05000000000000000000" pitchFamily="2" charset="2"/>
              <a:buChar char="û"/>
            </a:pPr>
            <a:r>
              <a:rPr lang="en-GB" altLang="en-US" sz="1400" b="0">
                <a:cs typeface="Arial" panose="020B0604020202020204" pitchFamily="34" charset="0"/>
              </a:rPr>
              <a:t>Resell or distribute these templates</a:t>
            </a:r>
          </a:p>
          <a:p>
            <a:pPr eaLnBrk="1" hangingPunct="1">
              <a:buFont typeface="Wingdings" panose="05000000000000000000" pitchFamily="2" charset="2"/>
              <a:buChar char="û"/>
            </a:pPr>
            <a:r>
              <a:rPr lang="en-GB" altLang="en-US" sz="1400" b="0">
                <a:cs typeface="Arial" panose="020B0604020202020204" pitchFamily="34" charset="0"/>
              </a:rPr>
              <a:t>Put these templates on a website for download.  This includes uploading them onto file sharing networks like Slideshare, Myspace, Facebook, bit torrent etc</a:t>
            </a:r>
          </a:p>
          <a:p>
            <a:pPr eaLnBrk="1" hangingPunct="1">
              <a:buFont typeface="Wingdings" panose="05000000000000000000" pitchFamily="2" charset="2"/>
              <a:buChar char="û"/>
            </a:pPr>
            <a:r>
              <a:rPr lang="en-GB" altLang="en-US" sz="1400" b="0">
                <a:cs typeface="Arial" panose="020B0604020202020204" pitchFamily="34" charset="0"/>
              </a:rPr>
              <a:t>Pass off any of our created content as your own work</a:t>
            </a:r>
            <a:endParaRPr lang="en-US" altLang="en-US" sz="1400" b="0">
              <a:cs typeface="Arial" panose="020B0604020202020204" pitchFamily="34" charset="0"/>
            </a:endParaRPr>
          </a:p>
        </p:txBody>
      </p:sp>
      <p:sp>
        <p:nvSpPr>
          <p:cNvPr id="24583" name="Text Box 7"/>
          <p:cNvSpPr txBox="1">
            <a:spLocks noChangeArrowheads="1"/>
          </p:cNvSpPr>
          <p:nvPr/>
        </p:nvSpPr>
        <p:spPr bwMode="auto">
          <a:xfrm>
            <a:off x="1042988" y="5422900"/>
            <a:ext cx="7164387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74901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1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accent1"/>
              </a:buClr>
            </a:pPr>
            <a:r>
              <a:rPr lang="en-GB" altLang="en-US" sz="2000">
                <a:cs typeface="Arial" panose="020B0604020202020204" pitchFamily="34" charset="0"/>
              </a:rPr>
              <a:t>You can find many more free PowerPoint templates on the Presentation Magazine website </a:t>
            </a:r>
            <a:r>
              <a:rPr lang="en-GB" altLang="en-US" sz="2000">
                <a:cs typeface="Arial" panose="020B0604020202020204" pitchFamily="34" charset="0"/>
                <a:hlinkClick r:id="rId3"/>
              </a:rPr>
              <a:t>www.presentationmagazine.com</a:t>
            </a:r>
            <a:r>
              <a:rPr lang="en-GB" altLang="en-US" sz="2000">
                <a:cs typeface="Arial" panose="020B0604020202020204" pitchFamily="34" charset="0"/>
              </a:rPr>
              <a:t>  </a:t>
            </a:r>
            <a:endParaRPr lang="en-US" altLang="en-US" sz="2000">
              <a:cs typeface="Arial" panose="020B0604020202020204" pitchFamily="34" charset="0"/>
            </a:endParaRPr>
          </a:p>
        </p:txBody>
      </p:sp>
      <p:sp>
        <p:nvSpPr>
          <p:cNvPr id="24584" name="Text Box 8"/>
          <p:cNvSpPr txBox="1">
            <a:spLocks noChangeArrowheads="1"/>
          </p:cNvSpPr>
          <p:nvPr/>
        </p:nvSpPr>
        <p:spPr bwMode="auto">
          <a:xfrm>
            <a:off x="1150938" y="2608263"/>
            <a:ext cx="6926262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1400" b="0">
                <a:cs typeface="Arial" panose="020B0604020202020204" pitchFamily="34" charset="0"/>
              </a:rPr>
              <a:t>We have put a lot of work into developing all these templates and retain the copyright in them.  You can use them freely providing that you do not redistribute or sell them.</a:t>
            </a:r>
            <a:endParaRPr lang="en-US" altLang="en-US" sz="1400" b="0"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4">
      <a:dk1>
        <a:srgbClr val="0E2FAD"/>
      </a:dk1>
      <a:lt1>
        <a:srgbClr val="FFFFFF"/>
      </a:lt1>
      <a:dk2>
        <a:srgbClr val="0E2FAD"/>
      </a:dk2>
      <a:lt2>
        <a:srgbClr val="B3CCE6"/>
      </a:lt2>
      <a:accent1>
        <a:srgbClr val="7FD7FC"/>
      </a:accent1>
      <a:accent2>
        <a:srgbClr val="6BA7F8"/>
      </a:accent2>
      <a:accent3>
        <a:srgbClr val="FFFFFF"/>
      </a:accent3>
      <a:accent4>
        <a:srgbClr val="0A2793"/>
      </a:accent4>
      <a:accent5>
        <a:srgbClr val="C0E8FD"/>
      </a:accent5>
      <a:accent6>
        <a:srgbClr val="6097E1"/>
      </a:accent6>
      <a:hlink>
        <a:srgbClr val="FF9D3B"/>
      </a:hlink>
      <a:folHlink>
        <a:srgbClr val="007B7E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alt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alt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0E2FAD"/>
        </a:dk1>
        <a:lt1>
          <a:srgbClr val="FFFFFF"/>
        </a:lt1>
        <a:dk2>
          <a:srgbClr val="0E2FAD"/>
        </a:dk2>
        <a:lt2>
          <a:srgbClr val="B3CCE6"/>
        </a:lt2>
        <a:accent1>
          <a:srgbClr val="7FD7FC"/>
        </a:accent1>
        <a:accent2>
          <a:srgbClr val="6BA7F8"/>
        </a:accent2>
        <a:accent3>
          <a:srgbClr val="FFFFFF"/>
        </a:accent3>
        <a:accent4>
          <a:srgbClr val="0A2793"/>
        </a:accent4>
        <a:accent5>
          <a:srgbClr val="C0E8FD"/>
        </a:accent5>
        <a:accent6>
          <a:srgbClr val="6097E1"/>
        </a:accent6>
        <a:hlink>
          <a:srgbClr val="FFAB57"/>
        </a:hlink>
        <a:folHlink>
          <a:srgbClr val="007B7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0E2FAD"/>
        </a:dk1>
        <a:lt1>
          <a:srgbClr val="FFFFFF"/>
        </a:lt1>
        <a:dk2>
          <a:srgbClr val="0E2FAD"/>
        </a:dk2>
        <a:lt2>
          <a:srgbClr val="B3CCE6"/>
        </a:lt2>
        <a:accent1>
          <a:srgbClr val="7FD7FC"/>
        </a:accent1>
        <a:accent2>
          <a:srgbClr val="6BA7F8"/>
        </a:accent2>
        <a:accent3>
          <a:srgbClr val="FFFFFF"/>
        </a:accent3>
        <a:accent4>
          <a:srgbClr val="0A2793"/>
        </a:accent4>
        <a:accent5>
          <a:srgbClr val="C0E8FD"/>
        </a:accent5>
        <a:accent6>
          <a:srgbClr val="6097E1"/>
        </a:accent6>
        <a:hlink>
          <a:srgbClr val="FF9D3B"/>
        </a:hlink>
        <a:folHlink>
          <a:srgbClr val="007B7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7007</TotalTime>
  <Words>174</Words>
  <Application>Microsoft Office PowerPoint</Application>
  <PresentationFormat>On-screen Show (4:3)</PresentationFormat>
  <Paragraphs>22</Paragraphs>
  <Slides>8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11" baseType="lpstr">
      <vt:lpstr>Arial</vt:lpstr>
      <vt:lpstr>Wingdings</vt:lpstr>
      <vt:lpstr>Default Design</vt:lpstr>
      <vt:lpstr>Finger print clip art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Use of templates</vt:lpstr>
    </vt:vector>
  </TitlesOfParts>
  <Manager/>
  <Company>Clearly Presented Ltd</Company>
  <LinksUpToDate>false</LinksUpToDate>
  <SharedDoc>false</SharedDoc>
  <HyperlinkBase/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Finger print clipart</dc:title>
  <dc:subject/>
  <dc:creator>Presentation Magazine</dc:creator>
  <cp:keywords/>
  <dc:description/>
  <cp:lastModifiedBy>Jonty Pearce</cp:lastModifiedBy>
  <cp:revision>197</cp:revision>
  <dcterms:created xsi:type="dcterms:W3CDTF">2009-11-03T13:35:13Z</dcterms:created>
  <dcterms:modified xsi:type="dcterms:W3CDTF">2015-02-22T11:15:05Z</dcterms:modified>
  <cp:category/>
</cp:coreProperties>
</file>